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 id="2147483668" r:id="rId2"/>
  </p:sldMasterIdLst>
  <p:notesMasterIdLst>
    <p:notesMasterId r:id="rId46"/>
  </p:notesMasterIdLst>
  <p:sldIdLst>
    <p:sldId id="256" r:id="rId3"/>
    <p:sldId id="257" r:id="rId4"/>
    <p:sldId id="277" r:id="rId5"/>
    <p:sldId id="296" r:id="rId6"/>
    <p:sldId id="297" r:id="rId7"/>
    <p:sldId id="298" r:id="rId8"/>
    <p:sldId id="265" r:id="rId9"/>
    <p:sldId id="258" r:id="rId10"/>
    <p:sldId id="259" r:id="rId11"/>
    <p:sldId id="260" r:id="rId12"/>
    <p:sldId id="261" r:id="rId13"/>
    <p:sldId id="262" r:id="rId14"/>
    <p:sldId id="263" r:id="rId15"/>
    <p:sldId id="264" r:id="rId16"/>
    <p:sldId id="266" r:id="rId17"/>
    <p:sldId id="267" r:id="rId18"/>
    <p:sldId id="268" r:id="rId19"/>
    <p:sldId id="269" r:id="rId20"/>
    <p:sldId id="270" r:id="rId21"/>
    <p:sldId id="271" r:id="rId22"/>
    <p:sldId id="272" r:id="rId23"/>
    <p:sldId id="273" r:id="rId24"/>
    <p:sldId id="274" r:id="rId25"/>
    <p:sldId id="275" r:id="rId26"/>
    <p:sldId id="276"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x="9144000" cy="5143500" type="screen16x9"/>
  <p:notesSz cx="6858000" cy="9144000"/>
  <p:embeddedFontLst>
    <p:embeddedFont>
      <p:font typeface="Amatic SC" panose="00000500000000000000" pitchFamily="2" charset="-79"/>
      <p:regular r:id="rId47"/>
      <p:bold r:id="rId48"/>
    </p:embeddedFont>
    <p:embeddedFont>
      <p:font typeface="Calibri" panose="020F0502020204030204" pitchFamily="34" charset="0"/>
      <p:regular r:id="rId49"/>
      <p:bold r:id="rId50"/>
      <p:italic r:id="rId51"/>
      <p:boldItalic r:id="rId52"/>
    </p:embeddedFont>
    <p:embeddedFont>
      <p:font typeface="Didact Gothic" panose="00000500000000000000" pitchFamily="2" charset="0"/>
      <p:regular r:id="rId53"/>
    </p:embeddedFont>
    <p:embeddedFont>
      <p:font typeface="Mitr" panose="00000500000000000000" pitchFamily="2" charset="-34"/>
      <p:regular r:id="rId54"/>
      <p:bold r:id="rId55"/>
    </p:embeddedFont>
    <p:embeddedFont>
      <p:font typeface="Proxima Nova" panose="020B0604020202020204" charset="0"/>
      <p:regular r:id="rId56"/>
      <p:bold r:id="rId57"/>
      <p:italic r:id="rId58"/>
      <p:boldItalic r:id="rId59"/>
    </p:embeddedFont>
    <p:embeddedFont>
      <p:font typeface="Proxima Nova Semibold" panose="020B0604020202020204" charset="0"/>
      <p:regular r:id="rId60"/>
      <p:bold r:id="rId61"/>
      <p:boldItalic r:id="rId62"/>
    </p:embeddedFont>
    <p:embeddedFont>
      <p:font typeface="Roboto Medium" panose="02000000000000000000" pitchFamily="2" charset="0"/>
      <p:regular r:id="rId63"/>
      <p:bold r:id="rId64"/>
      <p:italic r:id="rId65"/>
      <p:boldItalic r:id="rId66"/>
    </p:embeddedFont>
    <p:embeddedFont>
      <p:font typeface="Varela" panose="020B0604020202020204" charset="0"/>
      <p:regular r:id="rId67"/>
    </p:embeddedFont>
    <p:embeddedFont>
      <p:font typeface="Verdana" panose="020B0604030504040204" pitchFamily="34" charset="0"/>
      <p:regular r:id="rId68"/>
      <p:bold r:id="rId69"/>
      <p:italic r:id="rId70"/>
      <p:boldItalic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E61445A-742C-480D-A7EC-5C0808749F00}">
  <a:tblStyle styleId="{0E61445A-742C-480D-A7EC-5C0808749F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562"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63" Type="http://schemas.openxmlformats.org/officeDocument/2006/relationships/font" Target="fonts/font17.fntdata"/><Relationship Id="rId68"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font" Target="fonts/font25.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7.fntdata"/><Relationship Id="rId58" Type="http://schemas.openxmlformats.org/officeDocument/2006/relationships/font" Target="fonts/font12.fntdata"/><Relationship Id="rId66" Type="http://schemas.openxmlformats.org/officeDocument/2006/relationships/font" Target="fonts/font20.fntdata"/><Relationship Id="rId7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3.fntdata"/><Relationship Id="rId57" Type="http://schemas.openxmlformats.org/officeDocument/2006/relationships/font" Target="fonts/font11.fntdata"/><Relationship Id="rId61" Type="http://schemas.openxmlformats.org/officeDocument/2006/relationships/font" Target="fonts/font1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73"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font" Target="fonts/font5.fntdata"/><Relationship Id="rId72"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59" Type="http://schemas.openxmlformats.org/officeDocument/2006/relationships/font" Target="fonts/font13.fntdata"/><Relationship Id="rId67" Type="http://schemas.openxmlformats.org/officeDocument/2006/relationships/font" Target="fonts/font2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8.fntdata"/><Relationship Id="rId62" Type="http://schemas.openxmlformats.org/officeDocument/2006/relationships/font" Target="fonts/font16.fntdata"/><Relationship Id="rId70" Type="http://schemas.openxmlformats.org/officeDocument/2006/relationships/font" Target="fonts/font24.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10.png>
</file>

<file path=ppt/media/image2.png>
</file>

<file path=ppt/media/image3.png>
</file>

<file path=ppt/media/image4.pn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7"/>
        <p:cNvGrpSpPr/>
        <p:nvPr/>
      </p:nvGrpSpPr>
      <p:grpSpPr>
        <a:xfrm>
          <a:off x="0" y="0"/>
          <a:ext cx="0" cy="0"/>
          <a:chOff x="0" y="0"/>
          <a:chExt cx="0" cy="0"/>
        </a:xfrm>
      </p:grpSpPr>
      <p:sp>
        <p:nvSpPr>
          <p:cNvPr id="2678" name="Google Shape;2678;g8f4f65bf5d_0_40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9" name="Google Shape;2679;g8f4f65bf5d_0_4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7"/>
        <p:cNvGrpSpPr/>
        <p:nvPr/>
      </p:nvGrpSpPr>
      <p:grpSpPr>
        <a:xfrm>
          <a:off x="0" y="0"/>
          <a:ext cx="0" cy="0"/>
          <a:chOff x="0" y="0"/>
          <a:chExt cx="0" cy="0"/>
        </a:xfrm>
      </p:grpSpPr>
      <p:sp>
        <p:nvSpPr>
          <p:cNvPr id="2848" name="Google Shape;2848;g8f4f65bf5d_0_4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9" name="Google Shape;2849;g8f4f65bf5d_0_4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9"/>
        <p:cNvGrpSpPr/>
        <p:nvPr/>
      </p:nvGrpSpPr>
      <p:grpSpPr>
        <a:xfrm>
          <a:off x="0" y="0"/>
          <a:ext cx="0" cy="0"/>
          <a:chOff x="0" y="0"/>
          <a:chExt cx="0" cy="0"/>
        </a:xfrm>
      </p:grpSpPr>
      <p:sp>
        <p:nvSpPr>
          <p:cNvPr id="3040" name="Google Shape;3040;g8f9100282e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1" name="Google Shape;3041;g8f9100282e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8"/>
        <p:cNvGrpSpPr/>
        <p:nvPr/>
      </p:nvGrpSpPr>
      <p:grpSpPr>
        <a:xfrm>
          <a:off x="0" y="0"/>
          <a:ext cx="0" cy="0"/>
          <a:chOff x="0" y="0"/>
          <a:chExt cx="0" cy="0"/>
        </a:xfrm>
      </p:grpSpPr>
      <p:sp>
        <p:nvSpPr>
          <p:cNvPr id="3169" name="Google Shape;3169;g9273f58441_0_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0" name="Google Shape;3170;g9273f58441_0_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8"/>
        <p:cNvGrpSpPr/>
        <p:nvPr/>
      </p:nvGrpSpPr>
      <p:grpSpPr>
        <a:xfrm>
          <a:off x="0" y="0"/>
          <a:ext cx="0" cy="0"/>
          <a:chOff x="0" y="0"/>
          <a:chExt cx="0" cy="0"/>
        </a:xfrm>
      </p:grpSpPr>
      <p:sp>
        <p:nvSpPr>
          <p:cNvPr id="3199" name="Google Shape;3199;g9273f58441_0_4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0" name="Google Shape;3200;g9273f58441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7"/>
        <p:cNvGrpSpPr/>
        <p:nvPr/>
      </p:nvGrpSpPr>
      <p:grpSpPr>
        <a:xfrm>
          <a:off x="0" y="0"/>
          <a:ext cx="0" cy="0"/>
          <a:chOff x="0" y="0"/>
          <a:chExt cx="0" cy="0"/>
        </a:xfrm>
      </p:grpSpPr>
      <p:sp>
        <p:nvSpPr>
          <p:cNvPr id="3288" name="Google Shape;3288;g9273f58441_0_17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9" name="Google Shape;3289;g9273f58441_0_17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9273f58441_0_20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9273f58441_0_2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7"/>
        <p:cNvGrpSpPr/>
        <p:nvPr/>
      </p:nvGrpSpPr>
      <p:grpSpPr>
        <a:xfrm>
          <a:off x="0" y="0"/>
          <a:ext cx="0" cy="0"/>
          <a:chOff x="0" y="0"/>
          <a:chExt cx="0" cy="0"/>
        </a:xfrm>
      </p:grpSpPr>
      <p:sp>
        <p:nvSpPr>
          <p:cNvPr id="3328" name="Google Shape;3328;g9273f58441_0_2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9" name="Google Shape;3329;g9273f58441_0_2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0"/>
        <p:cNvGrpSpPr/>
        <p:nvPr/>
      </p:nvGrpSpPr>
      <p:grpSpPr>
        <a:xfrm>
          <a:off x="0" y="0"/>
          <a:ext cx="0" cy="0"/>
          <a:chOff x="0" y="0"/>
          <a:chExt cx="0" cy="0"/>
        </a:xfrm>
      </p:grpSpPr>
      <p:sp>
        <p:nvSpPr>
          <p:cNvPr id="3341" name="Google Shape;3341;g9273f58441_0_21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2" name="Google Shape;3342;g9273f58441_0_2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8"/>
        <p:cNvGrpSpPr/>
        <p:nvPr/>
      </p:nvGrpSpPr>
      <p:grpSpPr>
        <a:xfrm>
          <a:off x="0" y="0"/>
          <a:ext cx="0" cy="0"/>
          <a:chOff x="0" y="0"/>
          <a:chExt cx="0" cy="0"/>
        </a:xfrm>
      </p:grpSpPr>
      <p:sp>
        <p:nvSpPr>
          <p:cNvPr id="3369" name="Google Shape;3369;g9273f58441_0_2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0" name="Google Shape;3370;g9273f58441_0_2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6"/>
        <p:cNvGrpSpPr/>
        <p:nvPr/>
      </p:nvGrpSpPr>
      <p:grpSpPr>
        <a:xfrm>
          <a:off x="0" y="0"/>
          <a:ext cx="0" cy="0"/>
          <a:chOff x="0" y="0"/>
          <a:chExt cx="0" cy="0"/>
        </a:xfrm>
      </p:grpSpPr>
      <p:sp>
        <p:nvSpPr>
          <p:cNvPr id="1777" name="Google Shape;1777;g8f4f65bf5d_0_10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8" name="Google Shape;1778;g8f4f65bf5d_0_10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0"/>
        <p:cNvGrpSpPr/>
        <p:nvPr/>
      </p:nvGrpSpPr>
      <p:grpSpPr>
        <a:xfrm>
          <a:off x="0" y="0"/>
          <a:ext cx="0" cy="0"/>
          <a:chOff x="0" y="0"/>
          <a:chExt cx="0" cy="0"/>
        </a:xfrm>
      </p:grpSpPr>
      <p:sp>
        <p:nvSpPr>
          <p:cNvPr id="3541" name="Google Shape;3541;g9273f58441_0_24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2" name="Google Shape;3542;g9273f58441_0_2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1"/>
        <p:cNvGrpSpPr/>
        <p:nvPr/>
      </p:nvGrpSpPr>
      <p:grpSpPr>
        <a:xfrm>
          <a:off x="0" y="0"/>
          <a:ext cx="0" cy="0"/>
          <a:chOff x="0" y="0"/>
          <a:chExt cx="0" cy="0"/>
        </a:xfrm>
      </p:grpSpPr>
      <p:sp>
        <p:nvSpPr>
          <p:cNvPr id="4082" name="Google Shape;4082;g9273f58441_0_5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3" name="Google Shape;4083;g9273f58441_0_5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3"/>
        <p:cNvGrpSpPr/>
        <p:nvPr/>
      </p:nvGrpSpPr>
      <p:grpSpPr>
        <a:xfrm>
          <a:off x="0" y="0"/>
          <a:ext cx="0" cy="0"/>
          <a:chOff x="0" y="0"/>
          <a:chExt cx="0" cy="0"/>
        </a:xfrm>
      </p:grpSpPr>
      <p:sp>
        <p:nvSpPr>
          <p:cNvPr id="5174" name="Google Shape;5174;g9273f58441_0_75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5" name="Google Shape;5175;g9273f58441_0_7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1"/>
        <p:cNvGrpSpPr/>
        <p:nvPr/>
      </p:nvGrpSpPr>
      <p:grpSpPr>
        <a:xfrm>
          <a:off x="0" y="0"/>
          <a:ext cx="0" cy="0"/>
          <a:chOff x="0" y="0"/>
          <a:chExt cx="0" cy="0"/>
        </a:xfrm>
      </p:grpSpPr>
      <p:sp>
        <p:nvSpPr>
          <p:cNvPr id="5192" name="Google Shape;5192;g9273f58441_0_7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3" name="Google Shape;5193;g9273f58441_0_7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5"/>
        <p:cNvGrpSpPr/>
        <p:nvPr/>
      </p:nvGrpSpPr>
      <p:grpSpPr>
        <a:xfrm>
          <a:off x="0" y="0"/>
          <a:ext cx="0" cy="0"/>
          <a:chOff x="0" y="0"/>
          <a:chExt cx="0" cy="0"/>
        </a:xfrm>
      </p:grpSpPr>
      <p:sp>
        <p:nvSpPr>
          <p:cNvPr id="5206" name="Google Shape;5206;g9273f58441_0_77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7" name="Google Shape;5207;g9273f58441_0_77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2"/>
        <p:cNvGrpSpPr/>
        <p:nvPr/>
      </p:nvGrpSpPr>
      <p:grpSpPr>
        <a:xfrm>
          <a:off x="0" y="0"/>
          <a:ext cx="0" cy="0"/>
          <a:chOff x="0" y="0"/>
          <a:chExt cx="0" cy="0"/>
        </a:xfrm>
      </p:grpSpPr>
      <p:sp>
        <p:nvSpPr>
          <p:cNvPr id="5643" name="Google Shape;5643;g9273f58441_0_87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4" name="Google Shape;5644;g9273f58441_0_8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8"/>
        <p:cNvGrpSpPr/>
        <p:nvPr/>
      </p:nvGrpSpPr>
      <p:grpSpPr>
        <a:xfrm>
          <a:off x="0" y="0"/>
          <a:ext cx="0" cy="0"/>
          <a:chOff x="0" y="0"/>
          <a:chExt cx="0" cy="0"/>
        </a:xfrm>
      </p:grpSpPr>
      <p:sp>
        <p:nvSpPr>
          <p:cNvPr id="6069" name="Google Shape;6069;SLIDES_API1741568929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0" name="Google Shape;6070;SLIDES_API174156892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5"/>
        <p:cNvGrpSpPr/>
        <p:nvPr/>
      </p:nvGrpSpPr>
      <p:grpSpPr>
        <a:xfrm>
          <a:off x="0" y="0"/>
          <a:ext cx="0" cy="0"/>
          <a:chOff x="0" y="0"/>
          <a:chExt cx="0" cy="0"/>
        </a:xfrm>
      </p:grpSpPr>
      <p:sp>
        <p:nvSpPr>
          <p:cNvPr id="6076" name="Google Shape;6076;SLIDES_API174156892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7" name="Google Shape;6077;SLIDES_API174156892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2"/>
        <p:cNvGrpSpPr/>
        <p:nvPr/>
      </p:nvGrpSpPr>
      <p:grpSpPr>
        <a:xfrm>
          <a:off x="0" y="0"/>
          <a:ext cx="0" cy="0"/>
          <a:chOff x="0" y="0"/>
          <a:chExt cx="0" cy="0"/>
        </a:xfrm>
      </p:grpSpPr>
      <p:sp>
        <p:nvSpPr>
          <p:cNvPr id="6083" name="Google Shape;6083;g9273f58441_0_9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4" name="Google Shape;6084;g9273f58441_0_9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6"/>
        <p:cNvGrpSpPr/>
        <p:nvPr/>
      </p:nvGrpSpPr>
      <p:grpSpPr>
        <a:xfrm>
          <a:off x="0" y="0"/>
          <a:ext cx="0" cy="0"/>
          <a:chOff x="0" y="0"/>
          <a:chExt cx="0" cy="0"/>
        </a:xfrm>
      </p:grpSpPr>
      <p:sp>
        <p:nvSpPr>
          <p:cNvPr id="6107" name="Google Shape;6107;g9273f58441_0_90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8" name="Google Shape;6108;g9273f58441_0_90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1"/>
        <p:cNvGrpSpPr/>
        <p:nvPr/>
      </p:nvGrpSpPr>
      <p:grpSpPr>
        <a:xfrm>
          <a:off x="0" y="0"/>
          <a:ext cx="0" cy="0"/>
          <a:chOff x="0" y="0"/>
          <a:chExt cx="0" cy="0"/>
        </a:xfrm>
      </p:grpSpPr>
      <p:sp>
        <p:nvSpPr>
          <p:cNvPr id="6062" name="Google Shape;6062;g9273f58441_0_89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3" name="Google Shape;6063;g9273f58441_0_8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2"/>
        <p:cNvGrpSpPr/>
        <p:nvPr/>
      </p:nvGrpSpPr>
      <p:grpSpPr>
        <a:xfrm>
          <a:off x="0" y="0"/>
          <a:ext cx="0" cy="0"/>
          <a:chOff x="0" y="0"/>
          <a:chExt cx="0" cy="0"/>
        </a:xfrm>
      </p:grpSpPr>
      <p:sp>
        <p:nvSpPr>
          <p:cNvPr id="6123" name="Google Shape;6123;g9273f58441_0_90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4" name="Google Shape;6124;g9273f58441_0_9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9"/>
        <p:cNvGrpSpPr/>
        <p:nvPr/>
      </p:nvGrpSpPr>
      <p:grpSpPr>
        <a:xfrm>
          <a:off x="0" y="0"/>
          <a:ext cx="0" cy="0"/>
          <a:chOff x="0" y="0"/>
          <a:chExt cx="0" cy="0"/>
        </a:xfrm>
      </p:grpSpPr>
      <p:sp>
        <p:nvSpPr>
          <p:cNvPr id="6460" name="Google Shape;6460;g9273f58441_0_94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1" name="Google Shape;6461;g9273f58441_0_9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6"/>
        <p:cNvGrpSpPr/>
        <p:nvPr/>
      </p:nvGrpSpPr>
      <p:grpSpPr>
        <a:xfrm>
          <a:off x="0" y="0"/>
          <a:ext cx="0" cy="0"/>
          <a:chOff x="0" y="0"/>
          <a:chExt cx="0" cy="0"/>
        </a:xfrm>
      </p:grpSpPr>
      <p:sp>
        <p:nvSpPr>
          <p:cNvPr id="9247" name="Google Shape;9247;g9273f58441_0_12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8" name="Google Shape;9248;g9273f58441_0_12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5"/>
        <p:cNvGrpSpPr/>
        <p:nvPr/>
      </p:nvGrpSpPr>
      <p:grpSpPr>
        <a:xfrm>
          <a:off x="0" y="0"/>
          <a:ext cx="0" cy="0"/>
          <a:chOff x="0" y="0"/>
          <a:chExt cx="0" cy="0"/>
        </a:xfrm>
      </p:grpSpPr>
      <p:sp>
        <p:nvSpPr>
          <p:cNvPr id="9666" name="Google Shape;9666;g9273f58441_0_126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7" name="Google Shape;9667;g9273f58441_0_12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5"/>
        <p:cNvGrpSpPr/>
        <p:nvPr/>
      </p:nvGrpSpPr>
      <p:grpSpPr>
        <a:xfrm>
          <a:off x="0" y="0"/>
          <a:ext cx="0" cy="0"/>
          <a:chOff x="0" y="0"/>
          <a:chExt cx="0" cy="0"/>
        </a:xfrm>
      </p:grpSpPr>
      <p:sp>
        <p:nvSpPr>
          <p:cNvPr id="9836" name="Google Shape;9836;g9273f58441_0_127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7" name="Google Shape;9837;g9273f58441_0_12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0"/>
        <p:cNvGrpSpPr/>
        <p:nvPr/>
      </p:nvGrpSpPr>
      <p:grpSpPr>
        <a:xfrm>
          <a:off x="0" y="0"/>
          <a:ext cx="0" cy="0"/>
          <a:chOff x="0" y="0"/>
          <a:chExt cx="0" cy="0"/>
        </a:xfrm>
      </p:grpSpPr>
      <p:sp>
        <p:nvSpPr>
          <p:cNvPr id="10241" name="Google Shape;10241;g9273f58441_0_13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2" name="Google Shape;10242;g9273f58441_0_13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0"/>
        <p:cNvGrpSpPr/>
        <p:nvPr/>
      </p:nvGrpSpPr>
      <p:grpSpPr>
        <a:xfrm>
          <a:off x="0" y="0"/>
          <a:ext cx="0" cy="0"/>
          <a:chOff x="0" y="0"/>
          <a:chExt cx="0" cy="0"/>
        </a:xfrm>
      </p:grpSpPr>
      <p:sp>
        <p:nvSpPr>
          <p:cNvPr id="10621" name="Google Shape;10621;g9273f58441_0_13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2" name="Google Shape;10622;g9273f58441_0_13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4"/>
        <p:cNvGrpSpPr/>
        <p:nvPr/>
      </p:nvGrpSpPr>
      <p:grpSpPr>
        <a:xfrm>
          <a:off x="0" y="0"/>
          <a:ext cx="0" cy="0"/>
          <a:chOff x="0" y="0"/>
          <a:chExt cx="0" cy="0"/>
        </a:xfrm>
      </p:grpSpPr>
      <p:sp>
        <p:nvSpPr>
          <p:cNvPr id="11035" name="Google Shape;11035;g9273f58441_0_139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6" name="Google Shape;11036;g9273f58441_0_13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5"/>
        <p:cNvGrpSpPr/>
        <p:nvPr/>
      </p:nvGrpSpPr>
      <p:grpSpPr>
        <a:xfrm>
          <a:off x="0" y="0"/>
          <a:ext cx="0" cy="0"/>
          <a:chOff x="0" y="0"/>
          <a:chExt cx="0" cy="0"/>
        </a:xfrm>
      </p:grpSpPr>
      <p:sp>
        <p:nvSpPr>
          <p:cNvPr id="11396" name="Google Shape;11396;g9273f58441_0_14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7" name="Google Shape;11397;g9273f58441_0_14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5"/>
        <p:cNvGrpSpPr/>
        <p:nvPr/>
      </p:nvGrpSpPr>
      <p:grpSpPr>
        <a:xfrm>
          <a:off x="0" y="0"/>
          <a:ext cx="0" cy="0"/>
          <a:chOff x="0" y="0"/>
          <a:chExt cx="0" cy="0"/>
        </a:xfrm>
      </p:grpSpPr>
      <p:sp>
        <p:nvSpPr>
          <p:cNvPr id="11906" name="Google Shape;11906;g9273f58441_0_14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07" name="Google Shape;11907;g9273f58441_0_14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7"/>
        <p:cNvGrpSpPr/>
        <p:nvPr/>
      </p:nvGrpSpPr>
      <p:grpSpPr>
        <a:xfrm>
          <a:off x="0" y="0"/>
          <a:ext cx="0" cy="0"/>
          <a:chOff x="0" y="0"/>
          <a:chExt cx="0" cy="0"/>
        </a:xfrm>
      </p:grpSpPr>
      <p:sp>
        <p:nvSpPr>
          <p:cNvPr id="3288" name="Google Shape;3288;g9273f58441_0_17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9" name="Google Shape;3289;g9273f58441_0_17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98952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25"/>
        <p:cNvGrpSpPr/>
        <p:nvPr/>
      </p:nvGrpSpPr>
      <p:grpSpPr>
        <a:xfrm>
          <a:off x="0" y="0"/>
          <a:ext cx="0" cy="0"/>
          <a:chOff x="0" y="0"/>
          <a:chExt cx="0" cy="0"/>
        </a:xfrm>
      </p:grpSpPr>
      <p:sp>
        <p:nvSpPr>
          <p:cNvPr id="12526" name="Google Shape;12526;g9273f58441_0_154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7" name="Google Shape;12527;g9273f58441_0_15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19"/>
        <p:cNvGrpSpPr/>
        <p:nvPr/>
      </p:nvGrpSpPr>
      <p:grpSpPr>
        <a:xfrm>
          <a:off x="0" y="0"/>
          <a:ext cx="0" cy="0"/>
          <a:chOff x="0" y="0"/>
          <a:chExt cx="0" cy="0"/>
        </a:xfrm>
      </p:grpSpPr>
      <p:sp>
        <p:nvSpPr>
          <p:cNvPr id="13120" name="Google Shape;13120;g9273f58441_0_160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1" name="Google Shape;13121;g9273f58441_0_160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40"/>
        <p:cNvGrpSpPr/>
        <p:nvPr/>
      </p:nvGrpSpPr>
      <p:grpSpPr>
        <a:xfrm>
          <a:off x="0" y="0"/>
          <a:ext cx="0" cy="0"/>
          <a:chOff x="0" y="0"/>
          <a:chExt cx="0" cy="0"/>
        </a:xfrm>
      </p:grpSpPr>
      <p:sp>
        <p:nvSpPr>
          <p:cNvPr id="13441" name="Google Shape;13441;g9273f58441_0_16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42" name="Google Shape;13442;g9273f58441_0_16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45"/>
        <p:cNvGrpSpPr/>
        <p:nvPr/>
      </p:nvGrpSpPr>
      <p:grpSpPr>
        <a:xfrm>
          <a:off x="0" y="0"/>
          <a:ext cx="0" cy="0"/>
          <a:chOff x="0" y="0"/>
          <a:chExt cx="0" cy="0"/>
        </a:xfrm>
      </p:grpSpPr>
      <p:sp>
        <p:nvSpPr>
          <p:cNvPr id="13746" name="Google Shape;13746;g9273f58441_0_16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47" name="Google Shape;13747;g9273f58441_0_16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6"/>
        <p:cNvGrpSpPr/>
        <p:nvPr/>
      </p:nvGrpSpPr>
      <p:grpSpPr>
        <a:xfrm>
          <a:off x="0" y="0"/>
          <a:ext cx="0" cy="0"/>
          <a:chOff x="0" y="0"/>
          <a:chExt cx="0" cy="0"/>
        </a:xfrm>
      </p:grpSpPr>
      <p:sp>
        <p:nvSpPr>
          <p:cNvPr id="1777" name="Google Shape;1777;g8f4f65bf5d_0_10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8" name="Google Shape;1778;g8f4f65bf5d_0_10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3860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1"/>
        <p:cNvGrpSpPr/>
        <p:nvPr/>
      </p:nvGrpSpPr>
      <p:grpSpPr>
        <a:xfrm>
          <a:off x="0" y="0"/>
          <a:ext cx="0" cy="0"/>
          <a:chOff x="0" y="0"/>
          <a:chExt cx="0" cy="0"/>
        </a:xfrm>
      </p:grpSpPr>
      <p:sp>
        <p:nvSpPr>
          <p:cNvPr id="6062" name="Google Shape;6062;g9273f58441_0_89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3" name="Google Shape;6063;g9273f58441_0_8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11098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2"/>
        <p:cNvGrpSpPr/>
        <p:nvPr/>
      </p:nvGrpSpPr>
      <p:grpSpPr>
        <a:xfrm>
          <a:off x="0" y="0"/>
          <a:ext cx="0" cy="0"/>
          <a:chOff x="0" y="0"/>
          <a:chExt cx="0" cy="0"/>
        </a:xfrm>
      </p:grpSpPr>
      <p:sp>
        <p:nvSpPr>
          <p:cNvPr id="3283" name="Google Shape;3283;g9273f58441_0_1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4" name="Google Shape;3284;g9273f58441_0_1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2"/>
        <p:cNvGrpSpPr/>
        <p:nvPr/>
      </p:nvGrpSpPr>
      <p:grpSpPr>
        <a:xfrm>
          <a:off x="0" y="0"/>
          <a:ext cx="0" cy="0"/>
          <a:chOff x="0" y="0"/>
          <a:chExt cx="0" cy="0"/>
        </a:xfrm>
      </p:grpSpPr>
      <p:sp>
        <p:nvSpPr>
          <p:cNvPr id="1783" name="Google Shape;1783;g8f4f65bf5d_0_10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4" name="Google Shape;1784;g8f4f65bf5d_0_1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f4f65bf5d_0_30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f4f65bf5d_0_3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4014101" y="-820"/>
            <a:ext cx="5170321" cy="5143674"/>
            <a:chOff x="3604794" y="-827"/>
            <a:chExt cx="5579884" cy="5143674"/>
          </a:xfrm>
        </p:grpSpPr>
        <p:sp>
          <p:nvSpPr>
            <p:cNvPr id="10" name="Google Shape;10;p2"/>
            <p:cNvSpPr/>
            <p:nvPr/>
          </p:nvSpPr>
          <p:spPr>
            <a:xfrm>
              <a:off x="3604794" y="-827"/>
              <a:ext cx="5579884" cy="5143674"/>
            </a:xfrm>
            <a:custGeom>
              <a:avLst/>
              <a:gdLst/>
              <a:ahLst/>
              <a:cxnLst/>
              <a:rect l="l" t="t" r="r" b="b"/>
              <a:pathLst>
                <a:path w="206433" h="190295" extrusionOk="0">
                  <a:moveTo>
                    <a:pt x="22050" y="0"/>
                  </a:moveTo>
                  <a:cubicBezTo>
                    <a:pt x="22050" y="0"/>
                    <a:pt x="0" y="36406"/>
                    <a:pt x="40424" y="70348"/>
                  </a:cubicBezTo>
                  <a:cubicBezTo>
                    <a:pt x="71352" y="96323"/>
                    <a:pt x="91690" y="165529"/>
                    <a:pt x="72836" y="190294"/>
                  </a:cubicBezTo>
                  <a:lnTo>
                    <a:pt x="206433" y="190294"/>
                  </a:lnTo>
                  <a:lnTo>
                    <a:pt x="206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604794" y="-827"/>
              <a:ext cx="5579884" cy="5143674"/>
            </a:xfrm>
            <a:custGeom>
              <a:avLst/>
              <a:gdLst/>
              <a:ahLst/>
              <a:cxnLst/>
              <a:rect l="l" t="t" r="r" b="b"/>
              <a:pathLst>
                <a:path w="206433" h="190295" extrusionOk="0">
                  <a:moveTo>
                    <a:pt x="22050" y="0"/>
                  </a:moveTo>
                  <a:cubicBezTo>
                    <a:pt x="22050" y="0"/>
                    <a:pt x="0" y="36406"/>
                    <a:pt x="40424" y="70348"/>
                  </a:cubicBezTo>
                  <a:cubicBezTo>
                    <a:pt x="71352" y="96323"/>
                    <a:pt x="91690" y="165529"/>
                    <a:pt x="72836" y="190294"/>
                  </a:cubicBezTo>
                  <a:lnTo>
                    <a:pt x="206433" y="190294"/>
                  </a:lnTo>
                  <a:lnTo>
                    <a:pt x="206433" y="41428"/>
                  </a:lnTo>
                  <a:cubicBezTo>
                    <a:pt x="195659" y="33290"/>
                    <a:pt x="181069" y="29126"/>
                    <a:pt x="166086" y="29126"/>
                  </a:cubicBezTo>
                  <a:cubicBezTo>
                    <a:pt x="157579" y="29126"/>
                    <a:pt x="148944" y="30468"/>
                    <a:pt x="140810" y="33188"/>
                  </a:cubicBezTo>
                  <a:cubicBezTo>
                    <a:pt x="136525" y="34619"/>
                    <a:pt x="132657" y="35260"/>
                    <a:pt x="129120" y="35260"/>
                  </a:cubicBezTo>
                  <a:cubicBezTo>
                    <a:pt x="108896" y="35260"/>
                    <a:pt x="99447" y="14298"/>
                    <a:pt x="84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p2"/>
          <p:cNvSpPr txBox="1">
            <a:spLocks noGrp="1"/>
          </p:cNvSpPr>
          <p:nvPr>
            <p:ph type="ctrTitle"/>
          </p:nvPr>
        </p:nvSpPr>
        <p:spPr>
          <a:xfrm>
            <a:off x="720000" y="1031863"/>
            <a:ext cx="3650100" cy="2052600"/>
          </a:xfrm>
          <a:prstGeom prst="rect">
            <a:avLst/>
          </a:prstGeom>
        </p:spPr>
        <p:txBody>
          <a:bodyPr spcFirstLastPara="1" wrap="square" lIns="0" tIns="0" rIns="0" bIns="0" anchor="ctr"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20000" y="3319050"/>
            <a:ext cx="3650100" cy="7926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2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4"/>
        <p:cNvGrpSpPr/>
        <p:nvPr/>
      </p:nvGrpSpPr>
      <p:grpSpPr>
        <a:xfrm>
          <a:off x="0" y="0"/>
          <a:ext cx="0" cy="0"/>
          <a:chOff x="0" y="0"/>
          <a:chExt cx="0" cy="0"/>
        </a:xfrm>
      </p:grpSpPr>
      <p:sp>
        <p:nvSpPr>
          <p:cNvPr id="435" name="Google Shape;435;p11"/>
          <p:cNvSpPr txBox="1">
            <a:spLocks noGrp="1"/>
          </p:cNvSpPr>
          <p:nvPr>
            <p:ph type="title" hasCustomPrompt="1"/>
          </p:nvPr>
        </p:nvSpPr>
        <p:spPr>
          <a:xfrm>
            <a:off x="3086100" y="2819400"/>
            <a:ext cx="5337900" cy="918300"/>
          </a:xfrm>
          <a:prstGeom prst="rect">
            <a:avLst/>
          </a:prstGeom>
        </p:spPr>
        <p:txBody>
          <a:bodyPr spcFirstLastPara="1" wrap="square" lIns="0" tIns="0" rIns="0" bIns="0" anchor="ctr" anchorCtr="0">
            <a:noAutofit/>
          </a:bodyPr>
          <a:lstStyle>
            <a:lvl1pPr lvl="0" algn="r">
              <a:spcBef>
                <a:spcPts val="0"/>
              </a:spcBef>
              <a:spcAft>
                <a:spcPts val="0"/>
              </a:spcAft>
              <a:buSzPts val="12000"/>
              <a:buNone/>
              <a:defRPr sz="66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6" name="Google Shape;436;p11"/>
          <p:cNvSpPr txBox="1">
            <a:spLocks noGrp="1"/>
          </p:cNvSpPr>
          <p:nvPr>
            <p:ph type="subTitle" idx="1"/>
          </p:nvPr>
        </p:nvSpPr>
        <p:spPr>
          <a:xfrm>
            <a:off x="3086100" y="3894050"/>
            <a:ext cx="5337900" cy="3909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437" name="Google Shape;437;p11"/>
          <p:cNvGrpSpPr/>
          <p:nvPr/>
        </p:nvGrpSpPr>
        <p:grpSpPr>
          <a:xfrm>
            <a:off x="-795989" y="-248818"/>
            <a:ext cx="6437439" cy="5055935"/>
            <a:chOff x="-1557989" y="-248818"/>
            <a:chExt cx="6437439" cy="5055935"/>
          </a:xfrm>
        </p:grpSpPr>
        <p:sp>
          <p:nvSpPr>
            <p:cNvPr id="438" name="Google Shape;438;p11"/>
            <p:cNvSpPr/>
            <p:nvPr/>
          </p:nvSpPr>
          <p:spPr>
            <a:xfrm flipH="1">
              <a:off x="-1557989" y="-248818"/>
              <a:ext cx="6437439" cy="4802808"/>
            </a:xfrm>
            <a:custGeom>
              <a:avLst/>
              <a:gdLst/>
              <a:ahLst/>
              <a:cxnLst/>
              <a:rect l="l" t="t" r="r" b="b"/>
              <a:pathLst>
                <a:path w="199425" h="106937" extrusionOk="0">
                  <a:moveTo>
                    <a:pt x="0" y="0"/>
                  </a:moveTo>
                  <a:cubicBezTo>
                    <a:pt x="20429" y="41793"/>
                    <a:pt x="122253" y="52247"/>
                    <a:pt x="134829" y="79957"/>
                  </a:cubicBezTo>
                  <a:lnTo>
                    <a:pt x="134829" y="79957"/>
                  </a:lnTo>
                  <a:cubicBezTo>
                    <a:pt x="145055" y="106937"/>
                    <a:pt x="166534" y="79569"/>
                    <a:pt x="170460" y="72995"/>
                  </a:cubicBezTo>
                  <a:lnTo>
                    <a:pt x="170460" y="72995"/>
                  </a:lnTo>
                  <a:cubicBezTo>
                    <a:pt x="179818" y="57337"/>
                    <a:pt x="199425" y="31431"/>
                    <a:pt x="198558" y="0"/>
                  </a:cubicBezTo>
                  <a:lnTo>
                    <a:pt x="1985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flipH="1">
              <a:off x="-1557989" y="-248818"/>
              <a:ext cx="2561127" cy="3938602"/>
            </a:xfrm>
            <a:custGeom>
              <a:avLst/>
              <a:gdLst/>
              <a:ahLst/>
              <a:cxnLst/>
              <a:rect l="l" t="t" r="r" b="b"/>
              <a:pathLst>
                <a:path w="79341" h="87695" extrusionOk="0">
                  <a:moveTo>
                    <a:pt x="0" y="0"/>
                  </a:moveTo>
                  <a:cubicBezTo>
                    <a:pt x="14449" y="28509"/>
                    <a:pt x="59118" y="55603"/>
                    <a:pt x="27368" y="81669"/>
                  </a:cubicBezTo>
                  <a:lnTo>
                    <a:pt x="36977" y="87695"/>
                  </a:lnTo>
                  <a:cubicBezTo>
                    <a:pt x="43254" y="83175"/>
                    <a:pt x="48595" y="75963"/>
                    <a:pt x="50376" y="72995"/>
                  </a:cubicBezTo>
                  <a:cubicBezTo>
                    <a:pt x="59734" y="57337"/>
                    <a:pt x="79341" y="31431"/>
                    <a:pt x="78474" y="0"/>
                  </a:cubicBezTo>
                  <a:close/>
                </a:path>
              </a:pathLst>
            </a:custGeom>
            <a:solidFill>
              <a:srgbClr val="424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flipH="1">
              <a:off x="-331220" y="-248818"/>
              <a:ext cx="5210670" cy="5055935"/>
            </a:xfrm>
            <a:custGeom>
              <a:avLst/>
              <a:gdLst/>
              <a:ahLst/>
              <a:cxnLst/>
              <a:rect l="l" t="t" r="r" b="b"/>
              <a:pathLst>
                <a:path w="161421" h="112573" extrusionOk="0">
                  <a:moveTo>
                    <a:pt x="0" y="0"/>
                  </a:moveTo>
                  <a:cubicBezTo>
                    <a:pt x="20429" y="41793"/>
                    <a:pt x="122253" y="52247"/>
                    <a:pt x="134829" y="79957"/>
                  </a:cubicBezTo>
                  <a:cubicBezTo>
                    <a:pt x="142686" y="100646"/>
                    <a:pt x="151721" y="112572"/>
                    <a:pt x="157623" y="112572"/>
                  </a:cubicBezTo>
                  <a:cubicBezTo>
                    <a:pt x="159111" y="112572"/>
                    <a:pt x="160400" y="111814"/>
                    <a:pt x="161421" y="110246"/>
                  </a:cubicBezTo>
                  <a:cubicBezTo>
                    <a:pt x="151560" y="35242"/>
                    <a:pt x="52590" y="33531"/>
                    <a:pt x="42227" y="0"/>
                  </a:cubicBezTo>
                  <a:close/>
                </a:path>
              </a:pathLst>
            </a:custGeom>
            <a:solidFill>
              <a:srgbClr val="424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
    <p:spTree>
      <p:nvGrpSpPr>
        <p:cNvPr id="1" name="Shape 442"/>
        <p:cNvGrpSpPr/>
        <p:nvPr/>
      </p:nvGrpSpPr>
      <p:grpSpPr>
        <a:xfrm>
          <a:off x="0" y="0"/>
          <a:ext cx="0" cy="0"/>
          <a:chOff x="0" y="0"/>
          <a:chExt cx="0" cy="0"/>
        </a:xfrm>
      </p:grpSpPr>
      <p:grpSp>
        <p:nvGrpSpPr>
          <p:cNvPr id="443" name="Google Shape;443;p13"/>
          <p:cNvGrpSpPr/>
          <p:nvPr/>
        </p:nvGrpSpPr>
        <p:grpSpPr>
          <a:xfrm>
            <a:off x="4552896" y="-248818"/>
            <a:ext cx="6437439" cy="5055935"/>
            <a:chOff x="1367400" y="1176700"/>
            <a:chExt cx="4985625" cy="2814325"/>
          </a:xfrm>
        </p:grpSpPr>
        <p:sp>
          <p:nvSpPr>
            <p:cNvPr id="444" name="Google Shape;444;p13"/>
            <p:cNvSpPr/>
            <p:nvPr/>
          </p:nvSpPr>
          <p:spPr>
            <a:xfrm>
              <a:off x="1367400" y="1176700"/>
              <a:ext cx="4985625" cy="2673425"/>
            </a:xfrm>
            <a:custGeom>
              <a:avLst/>
              <a:gdLst/>
              <a:ahLst/>
              <a:cxnLst/>
              <a:rect l="l" t="t" r="r" b="b"/>
              <a:pathLst>
                <a:path w="199425" h="106937" extrusionOk="0">
                  <a:moveTo>
                    <a:pt x="0" y="0"/>
                  </a:moveTo>
                  <a:cubicBezTo>
                    <a:pt x="20429" y="41793"/>
                    <a:pt x="122253" y="52247"/>
                    <a:pt x="134829" y="79957"/>
                  </a:cubicBezTo>
                  <a:lnTo>
                    <a:pt x="134829" y="79957"/>
                  </a:lnTo>
                  <a:cubicBezTo>
                    <a:pt x="145055" y="106937"/>
                    <a:pt x="166534" y="79569"/>
                    <a:pt x="170460" y="72995"/>
                  </a:cubicBezTo>
                  <a:lnTo>
                    <a:pt x="170460" y="72995"/>
                  </a:lnTo>
                  <a:cubicBezTo>
                    <a:pt x="179818" y="57337"/>
                    <a:pt x="199425" y="31431"/>
                    <a:pt x="198558" y="0"/>
                  </a:cubicBezTo>
                  <a:lnTo>
                    <a:pt x="1985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3"/>
            <p:cNvSpPr/>
            <p:nvPr/>
          </p:nvSpPr>
          <p:spPr>
            <a:xfrm>
              <a:off x="4369500" y="1176700"/>
              <a:ext cx="1983525" cy="2192375"/>
            </a:xfrm>
            <a:custGeom>
              <a:avLst/>
              <a:gdLst/>
              <a:ahLst/>
              <a:cxnLst/>
              <a:rect l="l" t="t" r="r" b="b"/>
              <a:pathLst>
                <a:path w="79341" h="87695" extrusionOk="0">
                  <a:moveTo>
                    <a:pt x="0" y="0"/>
                  </a:moveTo>
                  <a:cubicBezTo>
                    <a:pt x="14449" y="28509"/>
                    <a:pt x="59118" y="55603"/>
                    <a:pt x="27368" y="81669"/>
                  </a:cubicBezTo>
                  <a:lnTo>
                    <a:pt x="36977" y="87695"/>
                  </a:lnTo>
                  <a:cubicBezTo>
                    <a:pt x="43254" y="83175"/>
                    <a:pt x="48595" y="75963"/>
                    <a:pt x="50376" y="72995"/>
                  </a:cubicBezTo>
                  <a:cubicBezTo>
                    <a:pt x="59734" y="57337"/>
                    <a:pt x="79341" y="31431"/>
                    <a:pt x="78474" y="0"/>
                  </a:cubicBezTo>
                  <a:close/>
                </a:path>
              </a:pathLst>
            </a:custGeom>
            <a:solidFill>
              <a:srgbClr val="424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3"/>
            <p:cNvSpPr/>
            <p:nvPr/>
          </p:nvSpPr>
          <p:spPr>
            <a:xfrm>
              <a:off x="1367400" y="1176700"/>
              <a:ext cx="4035525" cy="2814325"/>
            </a:xfrm>
            <a:custGeom>
              <a:avLst/>
              <a:gdLst/>
              <a:ahLst/>
              <a:cxnLst/>
              <a:rect l="l" t="t" r="r" b="b"/>
              <a:pathLst>
                <a:path w="161421" h="112573" extrusionOk="0">
                  <a:moveTo>
                    <a:pt x="0" y="0"/>
                  </a:moveTo>
                  <a:cubicBezTo>
                    <a:pt x="20429" y="41793"/>
                    <a:pt x="122253" y="52247"/>
                    <a:pt x="134829" y="79957"/>
                  </a:cubicBezTo>
                  <a:cubicBezTo>
                    <a:pt x="142686" y="100646"/>
                    <a:pt x="151721" y="112572"/>
                    <a:pt x="157623" y="112572"/>
                  </a:cubicBezTo>
                  <a:cubicBezTo>
                    <a:pt x="159111" y="112572"/>
                    <a:pt x="160400" y="111814"/>
                    <a:pt x="161421" y="110246"/>
                  </a:cubicBezTo>
                  <a:cubicBezTo>
                    <a:pt x="151560" y="35242"/>
                    <a:pt x="52590" y="33531"/>
                    <a:pt x="42227" y="0"/>
                  </a:cubicBezTo>
                  <a:close/>
                </a:path>
              </a:pathLst>
            </a:custGeom>
            <a:solidFill>
              <a:srgbClr val="424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 name="Google Shape;447;p13"/>
          <p:cNvSpPr txBox="1">
            <a:spLocks noGrp="1"/>
          </p:cNvSpPr>
          <p:nvPr>
            <p:ph type="title"/>
          </p:nvPr>
        </p:nvSpPr>
        <p:spPr>
          <a:xfrm>
            <a:off x="720000" y="445025"/>
            <a:ext cx="4188900" cy="5727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48" name="Google Shape;448;p13"/>
          <p:cNvSpPr txBox="1">
            <a:spLocks noGrp="1"/>
          </p:cNvSpPr>
          <p:nvPr>
            <p:ph type="title" idx="2"/>
          </p:nvPr>
        </p:nvSpPr>
        <p:spPr>
          <a:xfrm>
            <a:off x="719988" y="1958563"/>
            <a:ext cx="24744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49" name="Google Shape;449;p13"/>
          <p:cNvSpPr txBox="1">
            <a:spLocks noGrp="1"/>
          </p:cNvSpPr>
          <p:nvPr>
            <p:ph type="subTitle" idx="1"/>
          </p:nvPr>
        </p:nvSpPr>
        <p:spPr>
          <a:xfrm>
            <a:off x="719988" y="2373550"/>
            <a:ext cx="24744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50" name="Google Shape;450;p13"/>
          <p:cNvSpPr txBox="1">
            <a:spLocks noGrp="1"/>
          </p:cNvSpPr>
          <p:nvPr>
            <p:ph type="title" idx="3"/>
          </p:nvPr>
        </p:nvSpPr>
        <p:spPr>
          <a:xfrm>
            <a:off x="3859013" y="1958563"/>
            <a:ext cx="26991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1" name="Google Shape;451;p13"/>
          <p:cNvSpPr txBox="1">
            <a:spLocks noGrp="1"/>
          </p:cNvSpPr>
          <p:nvPr>
            <p:ph type="subTitle" idx="4"/>
          </p:nvPr>
        </p:nvSpPr>
        <p:spPr>
          <a:xfrm>
            <a:off x="3971363" y="2373550"/>
            <a:ext cx="24744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52" name="Google Shape;452;p13"/>
          <p:cNvSpPr txBox="1">
            <a:spLocks noGrp="1"/>
          </p:cNvSpPr>
          <p:nvPr>
            <p:ph type="title" idx="5"/>
          </p:nvPr>
        </p:nvSpPr>
        <p:spPr>
          <a:xfrm>
            <a:off x="719988" y="3616225"/>
            <a:ext cx="24744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3" name="Google Shape;453;p13"/>
          <p:cNvSpPr txBox="1">
            <a:spLocks noGrp="1"/>
          </p:cNvSpPr>
          <p:nvPr>
            <p:ph type="subTitle" idx="6"/>
          </p:nvPr>
        </p:nvSpPr>
        <p:spPr>
          <a:xfrm>
            <a:off x="719988" y="4030800"/>
            <a:ext cx="24744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54" name="Google Shape;454;p13"/>
          <p:cNvSpPr txBox="1">
            <a:spLocks noGrp="1"/>
          </p:cNvSpPr>
          <p:nvPr>
            <p:ph type="title" idx="7"/>
          </p:nvPr>
        </p:nvSpPr>
        <p:spPr>
          <a:xfrm>
            <a:off x="3971363" y="3616225"/>
            <a:ext cx="24744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5" name="Google Shape;455;p13"/>
          <p:cNvSpPr txBox="1">
            <a:spLocks noGrp="1"/>
          </p:cNvSpPr>
          <p:nvPr>
            <p:ph type="subTitle" idx="8"/>
          </p:nvPr>
        </p:nvSpPr>
        <p:spPr>
          <a:xfrm>
            <a:off x="3971363" y="4030800"/>
            <a:ext cx="24744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56" name="Google Shape;456;p13"/>
          <p:cNvSpPr txBox="1">
            <a:spLocks noGrp="1"/>
          </p:cNvSpPr>
          <p:nvPr>
            <p:ph type="title" idx="9" hasCustomPrompt="1"/>
          </p:nvPr>
        </p:nvSpPr>
        <p:spPr>
          <a:xfrm>
            <a:off x="1600338" y="1543575"/>
            <a:ext cx="713700" cy="3540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57" name="Google Shape;457;p13"/>
          <p:cNvSpPr txBox="1">
            <a:spLocks noGrp="1"/>
          </p:cNvSpPr>
          <p:nvPr>
            <p:ph type="title" idx="13" hasCustomPrompt="1"/>
          </p:nvPr>
        </p:nvSpPr>
        <p:spPr>
          <a:xfrm>
            <a:off x="1600338" y="3201652"/>
            <a:ext cx="713700" cy="3540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58" name="Google Shape;458;p13"/>
          <p:cNvSpPr txBox="1">
            <a:spLocks noGrp="1"/>
          </p:cNvSpPr>
          <p:nvPr>
            <p:ph type="title" idx="14" hasCustomPrompt="1"/>
          </p:nvPr>
        </p:nvSpPr>
        <p:spPr>
          <a:xfrm>
            <a:off x="4851713" y="1543575"/>
            <a:ext cx="713700" cy="3540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59" name="Google Shape;459;p13"/>
          <p:cNvSpPr txBox="1">
            <a:spLocks noGrp="1"/>
          </p:cNvSpPr>
          <p:nvPr>
            <p:ph type="title" idx="15" hasCustomPrompt="1"/>
          </p:nvPr>
        </p:nvSpPr>
        <p:spPr>
          <a:xfrm>
            <a:off x="4851713" y="3201652"/>
            <a:ext cx="713700" cy="3540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60" name="Google Shape;460;p13"/>
          <p:cNvSpPr/>
          <p:nvPr/>
        </p:nvSpPr>
        <p:spPr>
          <a:xfrm>
            <a:off x="11296275" y="-16300"/>
            <a:ext cx="41125" cy="49675"/>
          </a:xfrm>
          <a:custGeom>
            <a:avLst/>
            <a:gdLst/>
            <a:ahLst/>
            <a:cxnLst/>
            <a:rect l="l" t="t" r="r" b="b"/>
            <a:pathLst>
              <a:path w="1645" h="1987" extrusionOk="0">
                <a:moveTo>
                  <a:pt x="822" y="1"/>
                </a:moveTo>
                <a:cubicBezTo>
                  <a:pt x="822" y="754"/>
                  <a:pt x="1" y="982"/>
                  <a:pt x="1" y="982"/>
                </a:cubicBezTo>
                <a:cubicBezTo>
                  <a:pt x="1" y="982"/>
                  <a:pt x="822" y="1233"/>
                  <a:pt x="822" y="1987"/>
                </a:cubicBezTo>
                <a:cubicBezTo>
                  <a:pt x="822" y="1233"/>
                  <a:pt x="1644" y="982"/>
                  <a:pt x="1644" y="982"/>
                </a:cubicBezTo>
                <a:cubicBezTo>
                  <a:pt x="1644" y="982"/>
                  <a:pt x="822" y="754"/>
                  <a:pt x="8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461"/>
        <p:cNvGrpSpPr/>
        <p:nvPr/>
      </p:nvGrpSpPr>
      <p:grpSpPr>
        <a:xfrm>
          <a:off x="0" y="0"/>
          <a:ext cx="0" cy="0"/>
          <a:chOff x="0" y="0"/>
          <a:chExt cx="0" cy="0"/>
        </a:xfrm>
      </p:grpSpPr>
      <p:sp>
        <p:nvSpPr>
          <p:cNvPr id="462" name="Google Shape;462;p14"/>
          <p:cNvSpPr/>
          <p:nvPr/>
        </p:nvSpPr>
        <p:spPr>
          <a:xfrm rot="10800000">
            <a:off x="-1105553" y="-79"/>
            <a:ext cx="5331132" cy="5143674"/>
          </a:xfrm>
          <a:custGeom>
            <a:avLst/>
            <a:gdLst/>
            <a:ahLst/>
            <a:cxnLst/>
            <a:rect l="l" t="t" r="r" b="b"/>
            <a:pathLst>
              <a:path w="206433" h="190295" extrusionOk="0">
                <a:moveTo>
                  <a:pt x="22050" y="0"/>
                </a:moveTo>
                <a:cubicBezTo>
                  <a:pt x="22050" y="0"/>
                  <a:pt x="0" y="36406"/>
                  <a:pt x="40424" y="70348"/>
                </a:cubicBezTo>
                <a:cubicBezTo>
                  <a:pt x="71352" y="96323"/>
                  <a:pt x="91690" y="165529"/>
                  <a:pt x="72836" y="190294"/>
                </a:cubicBezTo>
                <a:lnTo>
                  <a:pt x="206433" y="190294"/>
                </a:lnTo>
                <a:lnTo>
                  <a:pt x="206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4"/>
          <p:cNvSpPr/>
          <p:nvPr/>
        </p:nvSpPr>
        <p:spPr>
          <a:xfrm rot="10800000">
            <a:off x="-1105442" y="-79"/>
            <a:ext cx="5331021" cy="5143674"/>
          </a:xfrm>
          <a:custGeom>
            <a:avLst/>
            <a:gdLst/>
            <a:ahLst/>
            <a:cxnLst/>
            <a:rect l="l" t="t" r="r" b="b"/>
            <a:pathLst>
              <a:path w="206433" h="190295" extrusionOk="0">
                <a:moveTo>
                  <a:pt x="22050" y="0"/>
                </a:moveTo>
                <a:cubicBezTo>
                  <a:pt x="22050" y="0"/>
                  <a:pt x="0" y="36406"/>
                  <a:pt x="40424" y="70348"/>
                </a:cubicBezTo>
                <a:cubicBezTo>
                  <a:pt x="71352" y="96323"/>
                  <a:pt x="91690" y="165529"/>
                  <a:pt x="72836" y="190294"/>
                </a:cubicBezTo>
                <a:lnTo>
                  <a:pt x="206433" y="190294"/>
                </a:lnTo>
                <a:lnTo>
                  <a:pt x="206433" y="41428"/>
                </a:lnTo>
                <a:cubicBezTo>
                  <a:pt x="195659" y="33290"/>
                  <a:pt x="181069" y="29126"/>
                  <a:pt x="166086" y="29126"/>
                </a:cubicBezTo>
                <a:cubicBezTo>
                  <a:pt x="157579" y="29126"/>
                  <a:pt x="148944" y="30468"/>
                  <a:pt x="140810" y="33188"/>
                </a:cubicBezTo>
                <a:cubicBezTo>
                  <a:pt x="136525" y="34619"/>
                  <a:pt x="132657" y="35260"/>
                  <a:pt x="129120" y="35260"/>
                </a:cubicBezTo>
                <a:cubicBezTo>
                  <a:pt x="108896" y="35260"/>
                  <a:pt x="99447" y="14298"/>
                  <a:pt x="84294" y="0"/>
                </a:cubicBezTo>
                <a:close/>
              </a:path>
            </a:pathLst>
          </a:custGeom>
          <a:solidFill>
            <a:srgbClr val="424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4"/>
          <p:cNvSpPr txBox="1">
            <a:spLocks noGrp="1"/>
          </p:cNvSpPr>
          <p:nvPr>
            <p:ph type="title"/>
          </p:nvPr>
        </p:nvSpPr>
        <p:spPr>
          <a:xfrm>
            <a:off x="2419350" y="445025"/>
            <a:ext cx="6004500" cy="572700"/>
          </a:xfrm>
          <a:prstGeom prst="rect">
            <a:avLst/>
          </a:prstGeom>
        </p:spPr>
        <p:txBody>
          <a:bodyPr spcFirstLastPara="1" wrap="square" lIns="0" tIns="0" rIns="0" bIns="0" anchor="t" anchorCtr="0">
            <a:noAutofit/>
          </a:bodyPr>
          <a:lstStyle>
            <a:lvl1pPr lvl="0" algn="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5" name="Google Shape;465;p14"/>
          <p:cNvSpPr txBox="1">
            <a:spLocks noGrp="1"/>
          </p:cNvSpPr>
          <p:nvPr>
            <p:ph type="title" idx="2"/>
          </p:nvPr>
        </p:nvSpPr>
        <p:spPr>
          <a:xfrm>
            <a:off x="5943600" y="2530263"/>
            <a:ext cx="2023500" cy="3540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66" name="Google Shape;466;p14"/>
          <p:cNvSpPr txBox="1">
            <a:spLocks noGrp="1"/>
          </p:cNvSpPr>
          <p:nvPr>
            <p:ph type="subTitle" idx="1"/>
          </p:nvPr>
        </p:nvSpPr>
        <p:spPr>
          <a:xfrm>
            <a:off x="5943600" y="2840563"/>
            <a:ext cx="2023500" cy="712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7" name="Google Shape;467;p14"/>
          <p:cNvSpPr txBox="1">
            <a:spLocks noGrp="1"/>
          </p:cNvSpPr>
          <p:nvPr>
            <p:ph type="title" idx="3"/>
          </p:nvPr>
        </p:nvSpPr>
        <p:spPr>
          <a:xfrm>
            <a:off x="5943600" y="3697625"/>
            <a:ext cx="2023500" cy="3540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68" name="Google Shape;468;p14"/>
          <p:cNvSpPr txBox="1">
            <a:spLocks noGrp="1"/>
          </p:cNvSpPr>
          <p:nvPr>
            <p:ph type="subTitle" idx="4"/>
          </p:nvPr>
        </p:nvSpPr>
        <p:spPr>
          <a:xfrm>
            <a:off x="5943604" y="4007925"/>
            <a:ext cx="2023500" cy="712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9" name="Google Shape;469;p14"/>
          <p:cNvSpPr txBox="1">
            <a:spLocks noGrp="1"/>
          </p:cNvSpPr>
          <p:nvPr>
            <p:ph type="title" idx="5"/>
          </p:nvPr>
        </p:nvSpPr>
        <p:spPr>
          <a:xfrm>
            <a:off x="5943600" y="1362925"/>
            <a:ext cx="2023500" cy="3540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70" name="Google Shape;470;p14"/>
          <p:cNvSpPr txBox="1">
            <a:spLocks noGrp="1"/>
          </p:cNvSpPr>
          <p:nvPr>
            <p:ph type="subTitle" idx="6"/>
          </p:nvPr>
        </p:nvSpPr>
        <p:spPr>
          <a:xfrm>
            <a:off x="5943606" y="1673225"/>
            <a:ext cx="2023500" cy="712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1">
  <p:cSld name="CUSTOM_2">
    <p:spTree>
      <p:nvGrpSpPr>
        <p:cNvPr id="1" name="Shape 471"/>
        <p:cNvGrpSpPr/>
        <p:nvPr/>
      </p:nvGrpSpPr>
      <p:grpSpPr>
        <a:xfrm>
          <a:off x="0" y="0"/>
          <a:ext cx="0" cy="0"/>
          <a:chOff x="0" y="0"/>
          <a:chExt cx="0" cy="0"/>
        </a:xfrm>
      </p:grpSpPr>
      <p:sp>
        <p:nvSpPr>
          <p:cNvPr id="472" name="Google Shape;472;p15"/>
          <p:cNvSpPr txBox="1">
            <a:spLocks noGrp="1"/>
          </p:cNvSpPr>
          <p:nvPr>
            <p:ph type="title"/>
          </p:nvPr>
        </p:nvSpPr>
        <p:spPr>
          <a:xfrm flipH="1">
            <a:off x="720000" y="445025"/>
            <a:ext cx="5144100" cy="5727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3" name="Google Shape;473;p15"/>
          <p:cNvSpPr txBox="1">
            <a:spLocks noGrp="1"/>
          </p:cNvSpPr>
          <p:nvPr>
            <p:ph type="title" idx="2"/>
          </p:nvPr>
        </p:nvSpPr>
        <p:spPr>
          <a:xfrm flipH="1">
            <a:off x="3819138" y="1899763"/>
            <a:ext cx="24744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74" name="Google Shape;474;p15"/>
          <p:cNvSpPr txBox="1">
            <a:spLocks noGrp="1"/>
          </p:cNvSpPr>
          <p:nvPr>
            <p:ph type="subTitle" idx="1"/>
          </p:nvPr>
        </p:nvSpPr>
        <p:spPr>
          <a:xfrm flipH="1">
            <a:off x="3938089" y="2254183"/>
            <a:ext cx="22365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75" name="Google Shape;475;p15"/>
          <p:cNvSpPr txBox="1">
            <a:spLocks noGrp="1"/>
          </p:cNvSpPr>
          <p:nvPr>
            <p:ph type="title" idx="3"/>
          </p:nvPr>
        </p:nvSpPr>
        <p:spPr>
          <a:xfrm flipH="1">
            <a:off x="720151" y="1899775"/>
            <a:ext cx="24744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76" name="Google Shape;476;p15"/>
          <p:cNvSpPr txBox="1">
            <a:spLocks noGrp="1"/>
          </p:cNvSpPr>
          <p:nvPr>
            <p:ph type="subTitle" idx="4"/>
          </p:nvPr>
        </p:nvSpPr>
        <p:spPr>
          <a:xfrm flipH="1">
            <a:off x="839062" y="2254175"/>
            <a:ext cx="22365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77" name="Google Shape;477;p15"/>
          <p:cNvSpPr txBox="1">
            <a:spLocks noGrp="1"/>
          </p:cNvSpPr>
          <p:nvPr>
            <p:ph type="title" idx="5"/>
          </p:nvPr>
        </p:nvSpPr>
        <p:spPr>
          <a:xfrm flipH="1">
            <a:off x="3938099" y="3766030"/>
            <a:ext cx="22365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78" name="Google Shape;478;p15"/>
          <p:cNvSpPr txBox="1">
            <a:spLocks noGrp="1"/>
          </p:cNvSpPr>
          <p:nvPr>
            <p:ph type="subTitle" idx="6"/>
          </p:nvPr>
        </p:nvSpPr>
        <p:spPr>
          <a:xfrm flipH="1">
            <a:off x="3938099" y="4120030"/>
            <a:ext cx="22365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79" name="Google Shape;479;p15"/>
          <p:cNvSpPr txBox="1">
            <a:spLocks noGrp="1"/>
          </p:cNvSpPr>
          <p:nvPr>
            <p:ph type="title" idx="7"/>
          </p:nvPr>
        </p:nvSpPr>
        <p:spPr>
          <a:xfrm flipH="1">
            <a:off x="838974" y="3766030"/>
            <a:ext cx="22365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0" name="Google Shape;480;p15"/>
          <p:cNvSpPr txBox="1">
            <a:spLocks noGrp="1"/>
          </p:cNvSpPr>
          <p:nvPr>
            <p:ph type="subTitle" idx="8"/>
          </p:nvPr>
        </p:nvSpPr>
        <p:spPr>
          <a:xfrm flipH="1">
            <a:off x="838974" y="4120030"/>
            <a:ext cx="22365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81" name="Google Shape;481;p15"/>
          <p:cNvSpPr/>
          <p:nvPr/>
        </p:nvSpPr>
        <p:spPr>
          <a:xfrm flipH="1">
            <a:off x="6016496" y="-719921"/>
            <a:ext cx="6746227" cy="4913377"/>
          </a:xfrm>
          <a:custGeom>
            <a:avLst/>
            <a:gdLst/>
            <a:ahLst/>
            <a:cxnLst/>
            <a:rect l="l" t="t" r="r" b="b"/>
            <a:pathLst>
              <a:path w="203169" h="147971" extrusionOk="0">
                <a:moveTo>
                  <a:pt x="38668" y="0"/>
                </a:moveTo>
                <a:cubicBezTo>
                  <a:pt x="33478" y="0"/>
                  <a:pt x="28391" y="1792"/>
                  <a:pt x="23898" y="4413"/>
                </a:cubicBezTo>
                <a:cubicBezTo>
                  <a:pt x="8674" y="13246"/>
                  <a:pt x="0" y="32145"/>
                  <a:pt x="3218" y="49470"/>
                </a:cubicBezTo>
                <a:cubicBezTo>
                  <a:pt x="4771" y="57687"/>
                  <a:pt x="9381" y="65995"/>
                  <a:pt x="17188" y="68963"/>
                </a:cubicBezTo>
                <a:cubicBezTo>
                  <a:pt x="19289" y="69759"/>
                  <a:pt x="21402" y="70076"/>
                  <a:pt x="23523" y="70076"/>
                </a:cubicBezTo>
                <a:cubicBezTo>
                  <a:pt x="31783" y="70076"/>
                  <a:pt x="40156" y="65272"/>
                  <a:pt x="48366" y="65272"/>
                </a:cubicBezTo>
                <a:cubicBezTo>
                  <a:pt x="50919" y="65272"/>
                  <a:pt x="53455" y="65736"/>
                  <a:pt x="55968" y="66954"/>
                </a:cubicBezTo>
                <a:cubicBezTo>
                  <a:pt x="57406" y="67662"/>
                  <a:pt x="58821" y="68734"/>
                  <a:pt x="59277" y="70286"/>
                </a:cubicBezTo>
                <a:cubicBezTo>
                  <a:pt x="59802" y="72181"/>
                  <a:pt x="58775" y="74144"/>
                  <a:pt x="57634" y="75742"/>
                </a:cubicBezTo>
                <a:cubicBezTo>
                  <a:pt x="53982" y="80900"/>
                  <a:pt x="49006" y="85077"/>
                  <a:pt x="45788" y="90510"/>
                </a:cubicBezTo>
                <a:cubicBezTo>
                  <a:pt x="44418" y="92815"/>
                  <a:pt x="43368" y="95440"/>
                  <a:pt x="43642" y="98110"/>
                </a:cubicBezTo>
                <a:cubicBezTo>
                  <a:pt x="44053" y="102128"/>
                  <a:pt x="47545" y="105392"/>
                  <a:pt x="51471" y="106465"/>
                </a:cubicBezTo>
                <a:cubicBezTo>
                  <a:pt x="52769" y="106829"/>
                  <a:pt x="54099" y="106989"/>
                  <a:pt x="55437" y="106989"/>
                </a:cubicBezTo>
                <a:cubicBezTo>
                  <a:pt x="58124" y="106989"/>
                  <a:pt x="60841" y="106344"/>
                  <a:pt x="63386" y="105415"/>
                </a:cubicBezTo>
                <a:cubicBezTo>
                  <a:pt x="69423" y="103227"/>
                  <a:pt x="75209" y="98809"/>
                  <a:pt x="81814" y="98809"/>
                </a:cubicBezTo>
                <a:cubicBezTo>
                  <a:pt x="82376" y="98809"/>
                  <a:pt x="82944" y="98841"/>
                  <a:pt x="83518" y="98909"/>
                </a:cubicBezTo>
                <a:cubicBezTo>
                  <a:pt x="87421" y="99389"/>
                  <a:pt x="91370" y="102219"/>
                  <a:pt x="91712" y="106145"/>
                </a:cubicBezTo>
                <a:cubicBezTo>
                  <a:pt x="92032" y="109797"/>
                  <a:pt x="89361" y="112924"/>
                  <a:pt x="86987" y="115732"/>
                </a:cubicBezTo>
                <a:cubicBezTo>
                  <a:pt x="84636" y="118516"/>
                  <a:pt x="82308" y="122123"/>
                  <a:pt x="83427" y="125615"/>
                </a:cubicBezTo>
                <a:cubicBezTo>
                  <a:pt x="84841" y="129986"/>
                  <a:pt x="88967" y="130650"/>
                  <a:pt x="93317" y="130650"/>
                </a:cubicBezTo>
                <a:cubicBezTo>
                  <a:pt x="95215" y="130650"/>
                  <a:pt x="97155" y="130524"/>
                  <a:pt x="98931" y="130524"/>
                </a:cubicBezTo>
                <a:cubicBezTo>
                  <a:pt x="100376" y="130524"/>
                  <a:pt x="101711" y="130607"/>
                  <a:pt x="102828" y="130910"/>
                </a:cubicBezTo>
                <a:cubicBezTo>
                  <a:pt x="108968" y="132577"/>
                  <a:pt x="112597" y="140314"/>
                  <a:pt x="109972" y="146089"/>
                </a:cubicBezTo>
                <a:cubicBezTo>
                  <a:pt x="112530" y="147403"/>
                  <a:pt x="115350" y="147970"/>
                  <a:pt x="118203" y="147970"/>
                </a:cubicBezTo>
                <a:cubicBezTo>
                  <a:pt x="119118" y="147970"/>
                  <a:pt x="120037" y="147912"/>
                  <a:pt x="120951" y="147801"/>
                </a:cubicBezTo>
                <a:cubicBezTo>
                  <a:pt x="121590" y="147733"/>
                  <a:pt x="122252" y="147618"/>
                  <a:pt x="122823" y="147253"/>
                </a:cubicBezTo>
                <a:cubicBezTo>
                  <a:pt x="123896" y="146591"/>
                  <a:pt x="124581" y="145062"/>
                  <a:pt x="125790" y="144697"/>
                </a:cubicBezTo>
                <a:cubicBezTo>
                  <a:pt x="125699" y="140748"/>
                  <a:pt x="127502" y="136776"/>
                  <a:pt x="130561" y="134266"/>
                </a:cubicBezTo>
                <a:cubicBezTo>
                  <a:pt x="132877" y="132350"/>
                  <a:pt x="135896" y="131312"/>
                  <a:pt x="138910" y="131312"/>
                </a:cubicBezTo>
                <a:cubicBezTo>
                  <a:pt x="139848" y="131312"/>
                  <a:pt x="140785" y="131412"/>
                  <a:pt x="141700" y="131618"/>
                </a:cubicBezTo>
                <a:cubicBezTo>
                  <a:pt x="145032" y="132371"/>
                  <a:pt x="147931" y="134380"/>
                  <a:pt x="151081" y="135704"/>
                </a:cubicBezTo>
                <a:cubicBezTo>
                  <a:pt x="153825" y="136840"/>
                  <a:pt x="156782" y="137387"/>
                  <a:pt x="159747" y="137387"/>
                </a:cubicBezTo>
                <a:cubicBezTo>
                  <a:pt x="166130" y="137387"/>
                  <a:pt x="172547" y="134854"/>
                  <a:pt x="176942" y="130226"/>
                </a:cubicBezTo>
                <a:cubicBezTo>
                  <a:pt x="179864" y="127144"/>
                  <a:pt x="181986" y="122876"/>
                  <a:pt x="181142" y="118699"/>
                </a:cubicBezTo>
                <a:cubicBezTo>
                  <a:pt x="180434" y="115207"/>
                  <a:pt x="177786" y="112422"/>
                  <a:pt x="174910" y="110322"/>
                </a:cubicBezTo>
                <a:cubicBezTo>
                  <a:pt x="172034" y="108199"/>
                  <a:pt x="168839" y="106556"/>
                  <a:pt x="166168" y="104182"/>
                </a:cubicBezTo>
                <a:cubicBezTo>
                  <a:pt x="164822" y="102972"/>
                  <a:pt x="163612" y="101534"/>
                  <a:pt x="163247" y="99777"/>
                </a:cubicBezTo>
                <a:cubicBezTo>
                  <a:pt x="162676" y="97152"/>
                  <a:pt x="164228" y="94436"/>
                  <a:pt x="166419" y="92861"/>
                </a:cubicBezTo>
                <a:cubicBezTo>
                  <a:pt x="168588" y="91309"/>
                  <a:pt x="171281" y="90669"/>
                  <a:pt x="173929" y="90144"/>
                </a:cubicBezTo>
                <a:cubicBezTo>
                  <a:pt x="177330" y="89483"/>
                  <a:pt x="180799" y="88958"/>
                  <a:pt x="184269" y="88615"/>
                </a:cubicBezTo>
                <a:cubicBezTo>
                  <a:pt x="188172" y="88227"/>
                  <a:pt x="192828" y="87565"/>
                  <a:pt x="194586" y="84027"/>
                </a:cubicBezTo>
                <a:cubicBezTo>
                  <a:pt x="196001" y="81128"/>
                  <a:pt x="194609" y="77522"/>
                  <a:pt x="192395" y="75148"/>
                </a:cubicBezTo>
                <a:cubicBezTo>
                  <a:pt x="190181" y="72774"/>
                  <a:pt x="187259" y="71199"/>
                  <a:pt x="184794" y="69077"/>
                </a:cubicBezTo>
                <a:cubicBezTo>
                  <a:pt x="182306" y="66977"/>
                  <a:pt x="180183" y="63964"/>
                  <a:pt x="180571" y="60746"/>
                </a:cubicBezTo>
                <a:cubicBezTo>
                  <a:pt x="180868" y="58098"/>
                  <a:pt x="182785" y="55907"/>
                  <a:pt x="184976" y="54423"/>
                </a:cubicBezTo>
                <a:cubicBezTo>
                  <a:pt x="187190" y="52962"/>
                  <a:pt x="189701" y="52049"/>
                  <a:pt x="192052" y="50817"/>
                </a:cubicBezTo>
                <a:cubicBezTo>
                  <a:pt x="196343" y="48580"/>
                  <a:pt x="200269" y="44996"/>
                  <a:pt x="201433" y="40294"/>
                </a:cubicBezTo>
                <a:cubicBezTo>
                  <a:pt x="203168" y="33218"/>
                  <a:pt x="198284" y="26371"/>
                  <a:pt x="193718" y="20687"/>
                </a:cubicBezTo>
                <a:cubicBezTo>
                  <a:pt x="186734" y="20573"/>
                  <a:pt x="178631" y="17355"/>
                  <a:pt x="172217" y="14570"/>
                </a:cubicBezTo>
                <a:cubicBezTo>
                  <a:pt x="165712" y="11740"/>
                  <a:pt x="159686" y="7608"/>
                  <a:pt x="152724" y="6239"/>
                </a:cubicBezTo>
                <a:cubicBezTo>
                  <a:pt x="150946" y="5888"/>
                  <a:pt x="149153" y="5730"/>
                  <a:pt x="147358" y="5730"/>
                </a:cubicBezTo>
                <a:cubicBezTo>
                  <a:pt x="141205" y="5730"/>
                  <a:pt x="135020" y="7592"/>
                  <a:pt x="129260" y="9959"/>
                </a:cubicBezTo>
                <a:cubicBezTo>
                  <a:pt x="121819" y="12995"/>
                  <a:pt x="114697" y="16898"/>
                  <a:pt x="106937" y="18998"/>
                </a:cubicBezTo>
                <a:cubicBezTo>
                  <a:pt x="102739" y="20118"/>
                  <a:pt x="98396" y="20672"/>
                  <a:pt x="94051" y="20672"/>
                </a:cubicBezTo>
                <a:cubicBezTo>
                  <a:pt x="86089" y="20672"/>
                  <a:pt x="78121" y="18811"/>
                  <a:pt x="71032" y="15163"/>
                </a:cubicBezTo>
                <a:cubicBezTo>
                  <a:pt x="60464" y="9731"/>
                  <a:pt x="51129" y="327"/>
                  <a:pt x="39237" y="8"/>
                </a:cubicBezTo>
                <a:cubicBezTo>
                  <a:pt x="39047" y="3"/>
                  <a:pt x="38857" y="0"/>
                  <a:pt x="38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5"/>
          <p:cNvSpPr/>
          <p:nvPr/>
        </p:nvSpPr>
        <p:spPr>
          <a:xfrm flipH="1">
            <a:off x="9981903" y="2754085"/>
            <a:ext cx="130396" cy="117313"/>
          </a:xfrm>
          <a:custGeom>
            <a:avLst/>
            <a:gdLst/>
            <a:ahLst/>
            <a:cxnLst/>
            <a:rect l="l" t="t" r="r" b="b"/>
            <a:pathLst>
              <a:path w="3927" h="3533" extrusionOk="0">
                <a:moveTo>
                  <a:pt x="1945" y="0"/>
                </a:moveTo>
                <a:cubicBezTo>
                  <a:pt x="1792" y="0"/>
                  <a:pt x="1637" y="20"/>
                  <a:pt x="1484" y="61"/>
                </a:cubicBezTo>
                <a:cubicBezTo>
                  <a:pt x="548" y="335"/>
                  <a:pt x="0" y="1317"/>
                  <a:pt x="274" y="2252"/>
                </a:cubicBezTo>
                <a:cubicBezTo>
                  <a:pt x="481" y="3025"/>
                  <a:pt x="1186" y="3533"/>
                  <a:pt x="1952" y="3533"/>
                </a:cubicBezTo>
                <a:cubicBezTo>
                  <a:pt x="2114" y="3533"/>
                  <a:pt x="2279" y="3510"/>
                  <a:pt x="2442" y="3462"/>
                </a:cubicBezTo>
                <a:cubicBezTo>
                  <a:pt x="3378" y="3211"/>
                  <a:pt x="3926" y="2230"/>
                  <a:pt x="3675" y="1294"/>
                </a:cubicBezTo>
                <a:cubicBezTo>
                  <a:pt x="3446" y="511"/>
                  <a:pt x="2723" y="0"/>
                  <a:pt x="19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5"/>
          <p:cNvSpPr/>
          <p:nvPr/>
        </p:nvSpPr>
        <p:spPr>
          <a:xfrm flipH="1">
            <a:off x="6348479" y="1120765"/>
            <a:ext cx="130396" cy="117346"/>
          </a:xfrm>
          <a:custGeom>
            <a:avLst/>
            <a:gdLst/>
            <a:ahLst/>
            <a:cxnLst/>
            <a:rect l="l" t="t" r="r" b="b"/>
            <a:pathLst>
              <a:path w="3927" h="3534" extrusionOk="0">
                <a:moveTo>
                  <a:pt x="1945" y="1"/>
                </a:moveTo>
                <a:cubicBezTo>
                  <a:pt x="1793" y="1"/>
                  <a:pt x="1638" y="21"/>
                  <a:pt x="1484" y="62"/>
                </a:cubicBezTo>
                <a:cubicBezTo>
                  <a:pt x="549" y="336"/>
                  <a:pt x="1" y="1317"/>
                  <a:pt x="252" y="2253"/>
                </a:cubicBezTo>
                <a:cubicBezTo>
                  <a:pt x="478" y="3025"/>
                  <a:pt x="1170" y="3533"/>
                  <a:pt x="1944" y="3533"/>
                </a:cubicBezTo>
                <a:cubicBezTo>
                  <a:pt x="2108" y="3533"/>
                  <a:pt x="2276" y="3511"/>
                  <a:pt x="2443" y="3463"/>
                </a:cubicBezTo>
                <a:cubicBezTo>
                  <a:pt x="3379" y="3212"/>
                  <a:pt x="3927" y="2230"/>
                  <a:pt x="3653" y="1294"/>
                </a:cubicBezTo>
                <a:cubicBezTo>
                  <a:pt x="3443" y="512"/>
                  <a:pt x="2723" y="1"/>
                  <a:pt x="19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5"/>
          <p:cNvSpPr/>
          <p:nvPr/>
        </p:nvSpPr>
        <p:spPr>
          <a:xfrm flipH="1">
            <a:off x="11193819" y="1789679"/>
            <a:ext cx="130396" cy="117346"/>
          </a:xfrm>
          <a:custGeom>
            <a:avLst/>
            <a:gdLst/>
            <a:ahLst/>
            <a:cxnLst/>
            <a:rect l="l" t="t" r="r" b="b"/>
            <a:pathLst>
              <a:path w="3927" h="3534" extrusionOk="0">
                <a:moveTo>
                  <a:pt x="1983" y="1"/>
                </a:moveTo>
                <a:cubicBezTo>
                  <a:pt x="1819" y="1"/>
                  <a:pt x="1652" y="24"/>
                  <a:pt x="1484" y="71"/>
                </a:cubicBezTo>
                <a:cubicBezTo>
                  <a:pt x="548" y="323"/>
                  <a:pt x="1" y="1304"/>
                  <a:pt x="274" y="2240"/>
                </a:cubicBezTo>
                <a:cubicBezTo>
                  <a:pt x="484" y="3022"/>
                  <a:pt x="1205" y="3533"/>
                  <a:pt x="1982" y="3533"/>
                </a:cubicBezTo>
                <a:cubicBezTo>
                  <a:pt x="2135" y="3533"/>
                  <a:pt x="2289" y="3514"/>
                  <a:pt x="2443" y="3472"/>
                </a:cubicBezTo>
                <a:cubicBezTo>
                  <a:pt x="3379" y="3198"/>
                  <a:pt x="3926" y="2217"/>
                  <a:pt x="3675" y="1281"/>
                </a:cubicBezTo>
                <a:cubicBezTo>
                  <a:pt x="3449" y="509"/>
                  <a:pt x="2757" y="1"/>
                  <a:pt x="19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5"/>
          <p:cNvSpPr/>
          <p:nvPr/>
        </p:nvSpPr>
        <p:spPr>
          <a:xfrm flipH="1">
            <a:off x="12671010" y="1194280"/>
            <a:ext cx="131127" cy="117346"/>
          </a:xfrm>
          <a:custGeom>
            <a:avLst/>
            <a:gdLst/>
            <a:ahLst/>
            <a:cxnLst/>
            <a:rect l="l" t="t" r="r" b="b"/>
            <a:pathLst>
              <a:path w="3949" h="3534" extrusionOk="0">
                <a:moveTo>
                  <a:pt x="1966" y="1"/>
                </a:moveTo>
                <a:cubicBezTo>
                  <a:pt x="1814" y="1"/>
                  <a:pt x="1660" y="21"/>
                  <a:pt x="1507" y="62"/>
                </a:cubicBezTo>
                <a:cubicBezTo>
                  <a:pt x="548" y="336"/>
                  <a:pt x="0" y="1317"/>
                  <a:pt x="274" y="2253"/>
                </a:cubicBezTo>
                <a:cubicBezTo>
                  <a:pt x="500" y="3025"/>
                  <a:pt x="1193" y="3533"/>
                  <a:pt x="1966" y="3533"/>
                </a:cubicBezTo>
                <a:cubicBezTo>
                  <a:pt x="2130" y="3533"/>
                  <a:pt x="2298" y="3511"/>
                  <a:pt x="2465" y="3463"/>
                </a:cubicBezTo>
                <a:cubicBezTo>
                  <a:pt x="3401" y="3212"/>
                  <a:pt x="3949" y="2230"/>
                  <a:pt x="3675" y="1294"/>
                </a:cubicBezTo>
                <a:cubicBezTo>
                  <a:pt x="3446" y="512"/>
                  <a:pt x="2739" y="1"/>
                  <a:pt x="19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5"/>
          <p:cNvSpPr/>
          <p:nvPr/>
        </p:nvSpPr>
        <p:spPr>
          <a:xfrm flipH="1">
            <a:off x="10056947" y="3022681"/>
            <a:ext cx="54589" cy="48977"/>
          </a:xfrm>
          <a:custGeom>
            <a:avLst/>
            <a:gdLst/>
            <a:ahLst/>
            <a:cxnLst/>
            <a:rect l="l" t="t" r="r" b="b"/>
            <a:pathLst>
              <a:path w="1644" h="1475" extrusionOk="0">
                <a:moveTo>
                  <a:pt x="843" y="0"/>
                </a:moveTo>
                <a:cubicBezTo>
                  <a:pt x="775" y="0"/>
                  <a:pt x="707" y="10"/>
                  <a:pt x="639" y="29"/>
                </a:cubicBezTo>
                <a:cubicBezTo>
                  <a:pt x="228" y="144"/>
                  <a:pt x="0" y="554"/>
                  <a:pt x="114" y="942"/>
                </a:cubicBezTo>
                <a:cubicBezTo>
                  <a:pt x="208" y="1263"/>
                  <a:pt x="505" y="1474"/>
                  <a:pt x="823" y="1474"/>
                </a:cubicBezTo>
                <a:cubicBezTo>
                  <a:pt x="891" y="1474"/>
                  <a:pt x="959" y="1465"/>
                  <a:pt x="1027" y="1445"/>
                </a:cubicBezTo>
                <a:cubicBezTo>
                  <a:pt x="1415" y="1331"/>
                  <a:pt x="1643" y="920"/>
                  <a:pt x="1529" y="532"/>
                </a:cubicBezTo>
                <a:cubicBezTo>
                  <a:pt x="1454" y="211"/>
                  <a:pt x="1161" y="0"/>
                  <a:pt x="8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5"/>
          <p:cNvSpPr/>
          <p:nvPr/>
        </p:nvSpPr>
        <p:spPr>
          <a:xfrm flipH="1">
            <a:off x="12346597" y="1576105"/>
            <a:ext cx="54622" cy="49143"/>
          </a:xfrm>
          <a:custGeom>
            <a:avLst/>
            <a:gdLst/>
            <a:ahLst/>
            <a:cxnLst/>
            <a:rect l="l" t="t" r="r" b="b"/>
            <a:pathLst>
              <a:path w="1645" h="1480" extrusionOk="0">
                <a:moveTo>
                  <a:pt x="790" y="1"/>
                </a:moveTo>
                <a:cubicBezTo>
                  <a:pt x="733" y="1"/>
                  <a:pt x="675" y="8"/>
                  <a:pt x="617" y="21"/>
                </a:cubicBezTo>
                <a:cubicBezTo>
                  <a:pt x="229" y="135"/>
                  <a:pt x="1" y="546"/>
                  <a:pt x="115" y="934"/>
                </a:cubicBezTo>
                <a:cubicBezTo>
                  <a:pt x="193" y="1265"/>
                  <a:pt x="502" y="1479"/>
                  <a:pt x="832" y="1479"/>
                </a:cubicBezTo>
                <a:cubicBezTo>
                  <a:pt x="889" y="1479"/>
                  <a:pt x="948" y="1473"/>
                  <a:pt x="1005" y="1459"/>
                </a:cubicBezTo>
                <a:cubicBezTo>
                  <a:pt x="1416" y="1345"/>
                  <a:pt x="1644" y="934"/>
                  <a:pt x="1530" y="546"/>
                </a:cubicBezTo>
                <a:cubicBezTo>
                  <a:pt x="1433" y="216"/>
                  <a:pt x="1120" y="1"/>
                  <a:pt x="7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5"/>
          <p:cNvSpPr/>
          <p:nvPr/>
        </p:nvSpPr>
        <p:spPr>
          <a:xfrm flipH="1">
            <a:off x="12728588" y="935381"/>
            <a:ext cx="54622" cy="48977"/>
          </a:xfrm>
          <a:custGeom>
            <a:avLst/>
            <a:gdLst/>
            <a:ahLst/>
            <a:cxnLst/>
            <a:rect l="l" t="t" r="r" b="b"/>
            <a:pathLst>
              <a:path w="1645" h="1475" extrusionOk="0">
                <a:moveTo>
                  <a:pt x="842" y="0"/>
                </a:moveTo>
                <a:cubicBezTo>
                  <a:pt x="775" y="0"/>
                  <a:pt x="707" y="10"/>
                  <a:pt x="640" y="30"/>
                </a:cubicBezTo>
                <a:cubicBezTo>
                  <a:pt x="229" y="144"/>
                  <a:pt x="1" y="555"/>
                  <a:pt x="115" y="943"/>
                </a:cubicBezTo>
                <a:cubicBezTo>
                  <a:pt x="209" y="1263"/>
                  <a:pt x="505" y="1474"/>
                  <a:pt x="824" y="1474"/>
                </a:cubicBezTo>
                <a:cubicBezTo>
                  <a:pt x="892" y="1474"/>
                  <a:pt x="960" y="1465"/>
                  <a:pt x="1028" y="1445"/>
                </a:cubicBezTo>
                <a:cubicBezTo>
                  <a:pt x="1416" y="1354"/>
                  <a:pt x="1644" y="943"/>
                  <a:pt x="1530" y="555"/>
                </a:cubicBezTo>
                <a:cubicBezTo>
                  <a:pt x="1455" y="215"/>
                  <a:pt x="1161" y="0"/>
                  <a:pt x="8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5"/>
          <p:cNvSpPr/>
          <p:nvPr/>
        </p:nvSpPr>
        <p:spPr>
          <a:xfrm flipH="1">
            <a:off x="11338593" y="1593239"/>
            <a:ext cx="54589" cy="48977"/>
          </a:xfrm>
          <a:custGeom>
            <a:avLst/>
            <a:gdLst/>
            <a:ahLst/>
            <a:cxnLst/>
            <a:rect l="l" t="t" r="r" b="b"/>
            <a:pathLst>
              <a:path w="1644" h="1475" extrusionOk="0">
                <a:moveTo>
                  <a:pt x="821" y="1"/>
                </a:moveTo>
                <a:cubicBezTo>
                  <a:pt x="753" y="1"/>
                  <a:pt x="685" y="10"/>
                  <a:pt x="617" y="30"/>
                </a:cubicBezTo>
                <a:cubicBezTo>
                  <a:pt x="229" y="144"/>
                  <a:pt x="0" y="532"/>
                  <a:pt x="115" y="943"/>
                </a:cubicBezTo>
                <a:cubicBezTo>
                  <a:pt x="209" y="1263"/>
                  <a:pt x="489" y="1475"/>
                  <a:pt x="816" y="1475"/>
                </a:cubicBezTo>
                <a:cubicBezTo>
                  <a:pt x="885" y="1475"/>
                  <a:pt x="956" y="1465"/>
                  <a:pt x="1028" y="1445"/>
                </a:cubicBezTo>
                <a:cubicBezTo>
                  <a:pt x="1416" y="1331"/>
                  <a:pt x="1644" y="920"/>
                  <a:pt x="1530" y="532"/>
                </a:cubicBezTo>
                <a:cubicBezTo>
                  <a:pt x="1436" y="212"/>
                  <a:pt x="1139"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5"/>
          <p:cNvSpPr/>
          <p:nvPr/>
        </p:nvSpPr>
        <p:spPr>
          <a:xfrm flipH="1">
            <a:off x="8168977" y="3716898"/>
            <a:ext cx="54622" cy="49011"/>
          </a:xfrm>
          <a:custGeom>
            <a:avLst/>
            <a:gdLst/>
            <a:ahLst/>
            <a:cxnLst/>
            <a:rect l="l" t="t" r="r" b="b"/>
            <a:pathLst>
              <a:path w="1645" h="1476" extrusionOk="0">
                <a:moveTo>
                  <a:pt x="844" y="1"/>
                </a:moveTo>
                <a:cubicBezTo>
                  <a:pt x="776" y="1"/>
                  <a:pt x="708" y="10"/>
                  <a:pt x="640" y="30"/>
                </a:cubicBezTo>
                <a:cubicBezTo>
                  <a:pt x="229" y="145"/>
                  <a:pt x="1" y="555"/>
                  <a:pt x="115" y="943"/>
                </a:cubicBezTo>
                <a:cubicBezTo>
                  <a:pt x="209" y="1264"/>
                  <a:pt x="505" y="1475"/>
                  <a:pt x="824" y="1475"/>
                </a:cubicBezTo>
                <a:cubicBezTo>
                  <a:pt x="892" y="1475"/>
                  <a:pt x="960" y="1466"/>
                  <a:pt x="1028" y="1446"/>
                </a:cubicBezTo>
                <a:cubicBezTo>
                  <a:pt x="1416" y="1331"/>
                  <a:pt x="1644" y="943"/>
                  <a:pt x="1530" y="533"/>
                </a:cubicBezTo>
                <a:cubicBezTo>
                  <a:pt x="1455" y="212"/>
                  <a:pt x="1162" y="1"/>
                  <a:pt x="8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5"/>
          <p:cNvSpPr/>
          <p:nvPr/>
        </p:nvSpPr>
        <p:spPr>
          <a:xfrm flipH="1">
            <a:off x="12959761" y="839120"/>
            <a:ext cx="54589" cy="48977"/>
          </a:xfrm>
          <a:custGeom>
            <a:avLst/>
            <a:gdLst/>
            <a:ahLst/>
            <a:cxnLst/>
            <a:rect l="l" t="t" r="r" b="b"/>
            <a:pathLst>
              <a:path w="1644" h="1475" extrusionOk="0">
                <a:moveTo>
                  <a:pt x="820" y="0"/>
                </a:moveTo>
                <a:cubicBezTo>
                  <a:pt x="753" y="0"/>
                  <a:pt x="684" y="10"/>
                  <a:pt x="616" y="30"/>
                </a:cubicBezTo>
                <a:cubicBezTo>
                  <a:pt x="228" y="144"/>
                  <a:pt x="0" y="555"/>
                  <a:pt x="114" y="943"/>
                </a:cubicBezTo>
                <a:cubicBezTo>
                  <a:pt x="208" y="1263"/>
                  <a:pt x="489" y="1475"/>
                  <a:pt x="815" y="1475"/>
                </a:cubicBezTo>
                <a:cubicBezTo>
                  <a:pt x="884" y="1475"/>
                  <a:pt x="955" y="1465"/>
                  <a:pt x="1027" y="1445"/>
                </a:cubicBezTo>
                <a:cubicBezTo>
                  <a:pt x="1415" y="1331"/>
                  <a:pt x="1644" y="943"/>
                  <a:pt x="1529" y="532"/>
                </a:cubicBezTo>
                <a:cubicBezTo>
                  <a:pt x="1435" y="212"/>
                  <a:pt x="1139" y="0"/>
                  <a:pt x="8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5"/>
          <p:cNvSpPr/>
          <p:nvPr/>
        </p:nvSpPr>
        <p:spPr>
          <a:xfrm flipH="1">
            <a:off x="10887636" y="2947637"/>
            <a:ext cx="53825" cy="48977"/>
          </a:xfrm>
          <a:custGeom>
            <a:avLst/>
            <a:gdLst/>
            <a:ahLst/>
            <a:cxnLst/>
            <a:rect l="l" t="t" r="r" b="b"/>
            <a:pathLst>
              <a:path w="1621" h="1475" extrusionOk="0">
                <a:moveTo>
                  <a:pt x="820" y="0"/>
                </a:moveTo>
                <a:cubicBezTo>
                  <a:pt x="753" y="0"/>
                  <a:pt x="684" y="10"/>
                  <a:pt x="617" y="30"/>
                </a:cubicBezTo>
                <a:cubicBezTo>
                  <a:pt x="229" y="144"/>
                  <a:pt x="0" y="532"/>
                  <a:pt x="92" y="943"/>
                </a:cubicBezTo>
                <a:cubicBezTo>
                  <a:pt x="186" y="1263"/>
                  <a:pt x="482" y="1474"/>
                  <a:pt x="801" y="1474"/>
                </a:cubicBezTo>
                <a:cubicBezTo>
                  <a:pt x="868" y="1474"/>
                  <a:pt x="937" y="1465"/>
                  <a:pt x="1005" y="1445"/>
                </a:cubicBezTo>
                <a:cubicBezTo>
                  <a:pt x="1393" y="1331"/>
                  <a:pt x="1621" y="920"/>
                  <a:pt x="1530" y="532"/>
                </a:cubicBezTo>
                <a:cubicBezTo>
                  <a:pt x="1435" y="212"/>
                  <a:pt x="1139" y="0"/>
                  <a:pt x="8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5"/>
          <p:cNvSpPr/>
          <p:nvPr/>
        </p:nvSpPr>
        <p:spPr>
          <a:xfrm flipH="1">
            <a:off x="6690292" y="2433325"/>
            <a:ext cx="54589" cy="49110"/>
          </a:xfrm>
          <a:custGeom>
            <a:avLst/>
            <a:gdLst/>
            <a:ahLst/>
            <a:cxnLst/>
            <a:rect l="l" t="t" r="r" b="b"/>
            <a:pathLst>
              <a:path w="1644" h="1479" extrusionOk="0">
                <a:moveTo>
                  <a:pt x="789" y="0"/>
                </a:moveTo>
                <a:cubicBezTo>
                  <a:pt x="732" y="0"/>
                  <a:pt x="674" y="7"/>
                  <a:pt x="616" y="20"/>
                </a:cubicBezTo>
                <a:cubicBezTo>
                  <a:pt x="228" y="135"/>
                  <a:pt x="0" y="545"/>
                  <a:pt x="114" y="933"/>
                </a:cubicBezTo>
                <a:cubicBezTo>
                  <a:pt x="211" y="1264"/>
                  <a:pt x="524" y="1478"/>
                  <a:pt x="854" y="1478"/>
                </a:cubicBezTo>
                <a:cubicBezTo>
                  <a:pt x="912" y="1478"/>
                  <a:pt x="970" y="1472"/>
                  <a:pt x="1027" y="1458"/>
                </a:cubicBezTo>
                <a:cubicBezTo>
                  <a:pt x="1415" y="1344"/>
                  <a:pt x="1643" y="933"/>
                  <a:pt x="1529" y="545"/>
                </a:cubicBezTo>
                <a:cubicBezTo>
                  <a:pt x="1432" y="215"/>
                  <a:pt x="1120" y="0"/>
                  <a:pt x="7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5"/>
          <p:cNvSpPr/>
          <p:nvPr/>
        </p:nvSpPr>
        <p:spPr>
          <a:xfrm flipH="1">
            <a:off x="6582674" y="1320393"/>
            <a:ext cx="54589" cy="48977"/>
          </a:xfrm>
          <a:custGeom>
            <a:avLst/>
            <a:gdLst/>
            <a:ahLst/>
            <a:cxnLst/>
            <a:rect l="l" t="t" r="r" b="b"/>
            <a:pathLst>
              <a:path w="1644" h="1475" extrusionOk="0">
                <a:moveTo>
                  <a:pt x="820" y="0"/>
                </a:moveTo>
                <a:cubicBezTo>
                  <a:pt x="753" y="0"/>
                  <a:pt x="684" y="10"/>
                  <a:pt x="616" y="30"/>
                </a:cubicBezTo>
                <a:cubicBezTo>
                  <a:pt x="228" y="121"/>
                  <a:pt x="0" y="532"/>
                  <a:pt x="114" y="920"/>
                </a:cubicBezTo>
                <a:cubicBezTo>
                  <a:pt x="209" y="1260"/>
                  <a:pt x="490" y="1474"/>
                  <a:pt x="817" y="1474"/>
                </a:cubicBezTo>
                <a:cubicBezTo>
                  <a:pt x="885" y="1474"/>
                  <a:pt x="956" y="1465"/>
                  <a:pt x="1027" y="1445"/>
                </a:cubicBezTo>
                <a:cubicBezTo>
                  <a:pt x="1415" y="1331"/>
                  <a:pt x="1644" y="920"/>
                  <a:pt x="1530" y="532"/>
                </a:cubicBezTo>
                <a:cubicBezTo>
                  <a:pt x="1435" y="212"/>
                  <a:pt x="1139" y="0"/>
                  <a:pt x="8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5"/>
          <p:cNvSpPr/>
          <p:nvPr/>
        </p:nvSpPr>
        <p:spPr>
          <a:xfrm flipH="1">
            <a:off x="10347989" y="2823550"/>
            <a:ext cx="88724" cy="88724"/>
          </a:xfrm>
          <a:custGeom>
            <a:avLst/>
            <a:gdLst/>
            <a:ahLst/>
            <a:cxnLst/>
            <a:rect l="l" t="t" r="r" b="b"/>
            <a:pathLst>
              <a:path w="2672" h="2672" extrusionOk="0">
                <a:moveTo>
                  <a:pt x="1348" y="1"/>
                </a:moveTo>
                <a:cubicBezTo>
                  <a:pt x="594" y="1"/>
                  <a:pt x="1" y="594"/>
                  <a:pt x="1" y="1324"/>
                </a:cubicBezTo>
                <a:cubicBezTo>
                  <a:pt x="1" y="2078"/>
                  <a:pt x="594" y="2671"/>
                  <a:pt x="1348" y="2671"/>
                </a:cubicBezTo>
                <a:cubicBezTo>
                  <a:pt x="2078" y="2671"/>
                  <a:pt x="2672" y="2078"/>
                  <a:pt x="2672" y="1324"/>
                </a:cubicBezTo>
                <a:cubicBezTo>
                  <a:pt x="2672" y="594"/>
                  <a:pt x="2078" y="1"/>
                  <a:pt x="1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5"/>
          <p:cNvSpPr/>
          <p:nvPr/>
        </p:nvSpPr>
        <p:spPr>
          <a:xfrm flipH="1">
            <a:off x="6976784" y="2620435"/>
            <a:ext cx="88724" cy="88691"/>
          </a:xfrm>
          <a:custGeom>
            <a:avLst/>
            <a:gdLst/>
            <a:ahLst/>
            <a:cxnLst/>
            <a:rect l="l" t="t" r="r" b="b"/>
            <a:pathLst>
              <a:path w="2672" h="2671" extrusionOk="0">
                <a:moveTo>
                  <a:pt x="1348" y="0"/>
                </a:moveTo>
                <a:cubicBezTo>
                  <a:pt x="594" y="0"/>
                  <a:pt x="1" y="594"/>
                  <a:pt x="1" y="1347"/>
                </a:cubicBezTo>
                <a:cubicBezTo>
                  <a:pt x="1" y="2078"/>
                  <a:pt x="594" y="2671"/>
                  <a:pt x="1348" y="2671"/>
                </a:cubicBezTo>
                <a:cubicBezTo>
                  <a:pt x="2078" y="2671"/>
                  <a:pt x="2671" y="2078"/>
                  <a:pt x="2671" y="1347"/>
                </a:cubicBezTo>
                <a:cubicBezTo>
                  <a:pt x="2671" y="594"/>
                  <a:pt x="2078" y="0"/>
                  <a:pt x="1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5"/>
          <p:cNvSpPr/>
          <p:nvPr/>
        </p:nvSpPr>
        <p:spPr>
          <a:xfrm flipH="1">
            <a:off x="9487747" y="3727756"/>
            <a:ext cx="88724" cy="88691"/>
          </a:xfrm>
          <a:custGeom>
            <a:avLst/>
            <a:gdLst/>
            <a:ahLst/>
            <a:cxnLst/>
            <a:rect l="l" t="t" r="r" b="b"/>
            <a:pathLst>
              <a:path w="2672" h="2671" extrusionOk="0">
                <a:moveTo>
                  <a:pt x="1347" y="0"/>
                </a:moveTo>
                <a:cubicBezTo>
                  <a:pt x="594" y="0"/>
                  <a:pt x="1" y="616"/>
                  <a:pt x="1" y="1347"/>
                </a:cubicBezTo>
                <a:cubicBezTo>
                  <a:pt x="1" y="2077"/>
                  <a:pt x="594" y="2671"/>
                  <a:pt x="1347" y="2671"/>
                </a:cubicBezTo>
                <a:cubicBezTo>
                  <a:pt x="2078" y="2671"/>
                  <a:pt x="2671" y="2077"/>
                  <a:pt x="2671" y="1347"/>
                </a:cubicBezTo>
                <a:cubicBezTo>
                  <a:pt x="2671" y="616"/>
                  <a:pt x="2078" y="0"/>
                  <a:pt x="13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5"/>
          <p:cNvSpPr/>
          <p:nvPr/>
        </p:nvSpPr>
        <p:spPr>
          <a:xfrm flipH="1">
            <a:off x="7072282" y="2434753"/>
            <a:ext cx="88724" cy="88691"/>
          </a:xfrm>
          <a:custGeom>
            <a:avLst/>
            <a:gdLst/>
            <a:ahLst/>
            <a:cxnLst/>
            <a:rect l="l" t="t" r="r" b="b"/>
            <a:pathLst>
              <a:path w="2672" h="2671" extrusionOk="0">
                <a:moveTo>
                  <a:pt x="1325" y="0"/>
                </a:moveTo>
                <a:cubicBezTo>
                  <a:pt x="594" y="0"/>
                  <a:pt x="1" y="594"/>
                  <a:pt x="1" y="1324"/>
                </a:cubicBezTo>
                <a:cubicBezTo>
                  <a:pt x="1" y="2055"/>
                  <a:pt x="594" y="2671"/>
                  <a:pt x="1325" y="2671"/>
                </a:cubicBezTo>
                <a:cubicBezTo>
                  <a:pt x="2078" y="2671"/>
                  <a:pt x="2671" y="2055"/>
                  <a:pt x="2671" y="1324"/>
                </a:cubicBezTo>
                <a:cubicBezTo>
                  <a:pt x="2671" y="594"/>
                  <a:pt x="2078" y="0"/>
                  <a:pt x="13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5"/>
          <p:cNvSpPr/>
          <p:nvPr/>
        </p:nvSpPr>
        <p:spPr>
          <a:xfrm flipH="1">
            <a:off x="12223839" y="1784466"/>
            <a:ext cx="87927" cy="88691"/>
          </a:xfrm>
          <a:custGeom>
            <a:avLst/>
            <a:gdLst/>
            <a:ahLst/>
            <a:cxnLst/>
            <a:rect l="l" t="t" r="r" b="b"/>
            <a:pathLst>
              <a:path w="2648" h="2671" extrusionOk="0">
                <a:moveTo>
                  <a:pt x="1324" y="0"/>
                </a:moveTo>
                <a:cubicBezTo>
                  <a:pt x="594" y="0"/>
                  <a:pt x="0" y="594"/>
                  <a:pt x="0" y="1324"/>
                </a:cubicBezTo>
                <a:cubicBezTo>
                  <a:pt x="0" y="2077"/>
                  <a:pt x="594" y="2671"/>
                  <a:pt x="1324" y="2671"/>
                </a:cubicBezTo>
                <a:cubicBezTo>
                  <a:pt x="2054" y="2671"/>
                  <a:pt x="2648" y="2077"/>
                  <a:pt x="2648" y="1324"/>
                </a:cubicBezTo>
                <a:cubicBezTo>
                  <a:pt x="2648" y="594"/>
                  <a:pt x="2054" y="0"/>
                  <a:pt x="13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5"/>
          <p:cNvSpPr/>
          <p:nvPr/>
        </p:nvSpPr>
        <p:spPr>
          <a:xfrm flipH="1">
            <a:off x="11011159" y="1608612"/>
            <a:ext cx="87960" cy="88724"/>
          </a:xfrm>
          <a:custGeom>
            <a:avLst/>
            <a:gdLst/>
            <a:ahLst/>
            <a:cxnLst/>
            <a:rect l="l" t="t" r="r" b="b"/>
            <a:pathLst>
              <a:path w="2649" h="2672" extrusionOk="0">
                <a:moveTo>
                  <a:pt x="1325" y="1"/>
                </a:moveTo>
                <a:cubicBezTo>
                  <a:pt x="594" y="1"/>
                  <a:pt x="1" y="594"/>
                  <a:pt x="1" y="1325"/>
                </a:cubicBezTo>
                <a:cubicBezTo>
                  <a:pt x="1" y="2055"/>
                  <a:pt x="594" y="2671"/>
                  <a:pt x="1325" y="2671"/>
                </a:cubicBezTo>
                <a:cubicBezTo>
                  <a:pt x="2055" y="2671"/>
                  <a:pt x="2648" y="2055"/>
                  <a:pt x="2648" y="1325"/>
                </a:cubicBezTo>
                <a:cubicBezTo>
                  <a:pt x="2648" y="594"/>
                  <a:pt x="2055" y="1"/>
                  <a:pt x="13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3">
    <p:spTree>
      <p:nvGrpSpPr>
        <p:cNvPr id="1" name="Shape 501"/>
        <p:cNvGrpSpPr/>
        <p:nvPr/>
      </p:nvGrpSpPr>
      <p:grpSpPr>
        <a:xfrm>
          <a:off x="0" y="0"/>
          <a:ext cx="0" cy="0"/>
          <a:chOff x="0" y="0"/>
          <a:chExt cx="0" cy="0"/>
        </a:xfrm>
      </p:grpSpPr>
      <p:sp>
        <p:nvSpPr>
          <p:cNvPr id="502" name="Google Shape;502;p16"/>
          <p:cNvSpPr txBox="1">
            <a:spLocks noGrp="1"/>
          </p:cNvSpPr>
          <p:nvPr>
            <p:ph type="title"/>
          </p:nvPr>
        </p:nvSpPr>
        <p:spPr>
          <a:xfrm flipH="1">
            <a:off x="719625" y="445025"/>
            <a:ext cx="5144100" cy="5727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03" name="Google Shape;503;p16"/>
          <p:cNvSpPr txBox="1">
            <a:spLocks noGrp="1"/>
          </p:cNvSpPr>
          <p:nvPr>
            <p:ph type="title" idx="2"/>
          </p:nvPr>
        </p:nvSpPr>
        <p:spPr>
          <a:xfrm flipH="1">
            <a:off x="3483599" y="1899775"/>
            <a:ext cx="21768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04" name="Google Shape;504;p16"/>
          <p:cNvSpPr txBox="1">
            <a:spLocks noGrp="1"/>
          </p:cNvSpPr>
          <p:nvPr>
            <p:ph type="subTitle" idx="1"/>
          </p:nvPr>
        </p:nvSpPr>
        <p:spPr>
          <a:xfrm flipH="1">
            <a:off x="3483588" y="2254178"/>
            <a:ext cx="21768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05" name="Google Shape;505;p16"/>
          <p:cNvSpPr txBox="1">
            <a:spLocks noGrp="1"/>
          </p:cNvSpPr>
          <p:nvPr>
            <p:ph type="title" idx="3"/>
          </p:nvPr>
        </p:nvSpPr>
        <p:spPr>
          <a:xfrm flipH="1">
            <a:off x="719734" y="1899775"/>
            <a:ext cx="21765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06" name="Google Shape;506;p16"/>
          <p:cNvSpPr txBox="1">
            <a:spLocks noGrp="1"/>
          </p:cNvSpPr>
          <p:nvPr>
            <p:ph type="subTitle" idx="4"/>
          </p:nvPr>
        </p:nvSpPr>
        <p:spPr>
          <a:xfrm flipH="1">
            <a:off x="719613" y="2254175"/>
            <a:ext cx="21765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07" name="Google Shape;507;p16"/>
          <p:cNvSpPr txBox="1">
            <a:spLocks noGrp="1"/>
          </p:cNvSpPr>
          <p:nvPr>
            <p:ph type="title" idx="5"/>
          </p:nvPr>
        </p:nvSpPr>
        <p:spPr>
          <a:xfrm flipH="1">
            <a:off x="3483600" y="3765747"/>
            <a:ext cx="21768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08" name="Google Shape;508;p16"/>
          <p:cNvSpPr txBox="1">
            <a:spLocks noGrp="1"/>
          </p:cNvSpPr>
          <p:nvPr>
            <p:ph type="subTitle" idx="6"/>
          </p:nvPr>
        </p:nvSpPr>
        <p:spPr>
          <a:xfrm flipH="1">
            <a:off x="3483600" y="4119747"/>
            <a:ext cx="21768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09" name="Google Shape;509;p16"/>
          <p:cNvSpPr txBox="1">
            <a:spLocks noGrp="1"/>
          </p:cNvSpPr>
          <p:nvPr>
            <p:ph type="title" idx="7"/>
          </p:nvPr>
        </p:nvSpPr>
        <p:spPr>
          <a:xfrm flipH="1">
            <a:off x="720049" y="3765747"/>
            <a:ext cx="21765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10" name="Google Shape;510;p16"/>
          <p:cNvSpPr txBox="1">
            <a:spLocks noGrp="1"/>
          </p:cNvSpPr>
          <p:nvPr>
            <p:ph type="subTitle" idx="8"/>
          </p:nvPr>
        </p:nvSpPr>
        <p:spPr>
          <a:xfrm flipH="1">
            <a:off x="720049" y="4119747"/>
            <a:ext cx="21765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11" name="Google Shape;511;p16"/>
          <p:cNvSpPr txBox="1">
            <a:spLocks noGrp="1"/>
          </p:cNvSpPr>
          <p:nvPr>
            <p:ph type="title" idx="9"/>
          </p:nvPr>
        </p:nvSpPr>
        <p:spPr>
          <a:xfrm flipH="1">
            <a:off x="6247025" y="1899775"/>
            <a:ext cx="21768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12" name="Google Shape;512;p16"/>
          <p:cNvSpPr txBox="1">
            <a:spLocks noGrp="1"/>
          </p:cNvSpPr>
          <p:nvPr>
            <p:ph type="subTitle" idx="13"/>
          </p:nvPr>
        </p:nvSpPr>
        <p:spPr>
          <a:xfrm flipH="1">
            <a:off x="6247014" y="2254182"/>
            <a:ext cx="21768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13" name="Google Shape;513;p16"/>
          <p:cNvSpPr txBox="1">
            <a:spLocks noGrp="1"/>
          </p:cNvSpPr>
          <p:nvPr>
            <p:ph type="title" idx="14"/>
          </p:nvPr>
        </p:nvSpPr>
        <p:spPr>
          <a:xfrm flipH="1">
            <a:off x="6247025" y="3765747"/>
            <a:ext cx="2176800" cy="354000"/>
          </a:xfrm>
          <a:prstGeom prst="rect">
            <a:avLst/>
          </a:prstGeom>
        </p:spPr>
        <p:txBody>
          <a:bodyPr spcFirstLastPara="1" wrap="square" lIns="0" tIns="0" rIns="0" bIns="0"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14" name="Google Shape;514;p16"/>
          <p:cNvSpPr txBox="1">
            <a:spLocks noGrp="1"/>
          </p:cNvSpPr>
          <p:nvPr>
            <p:ph type="subTitle" idx="15"/>
          </p:nvPr>
        </p:nvSpPr>
        <p:spPr>
          <a:xfrm flipH="1">
            <a:off x="6247025" y="4119746"/>
            <a:ext cx="2176800" cy="572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15" name="Google Shape;515;p16"/>
          <p:cNvSpPr/>
          <p:nvPr/>
        </p:nvSpPr>
        <p:spPr>
          <a:xfrm flipH="1">
            <a:off x="3483598" y="0"/>
            <a:ext cx="5660444" cy="1046784"/>
          </a:xfrm>
          <a:custGeom>
            <a:avLst/>
            <a:gdLst/>
            <a:ahLst/>
            <a:cxnLst/>
            <a:rect l="l" t="t" r="r" b="b"/>
            <a:pathLst>
              <a:path w="86687" h="16031" extrusionOk="0">
                <a:moveTo>
                  <a:pt x="86545" y="1"/>
                </a:moveTo>
                <a:cubicBezTo>
                  <a:pt x="86497" y="1"/>
                  <a:pt x="86437" y="1"/>
                  <a:pt x="86365" y="2"/>
                </a:cubicBezTo>
                <a:lnTo>
                  <a:pt x="86686" y="2"/>
                </a:lnTo>
                <a:cubicBezTo>
                  <a:pt x="86686" y="2"/>
                  <a:pt x="86640" y="1"/>
                  <a:pt x="86545" y="1"/>
                </a:cubicBezTo>
                <a:close/>
                <a:moveTo>
                  <a:pt x="0" y="2"/>
                </a:moveTo>
                <a:lnTo>
                  <a:pt x="0" y="15909"/>
                </a:lnTo>
                <a:cubicBezTo>
                  <a:pt x="0" y="15909"/>
                  <a:pt x="1537" y="16030"/>
                  <a:pt x="4325" y="16030"/>
                </a:cubicBezTo>
                <a:cubicBezTo>
                  <a:pt x="11718" y="16030"/>
                  <a:pt x="27909" y="15174"/>
                  <a:pt x="47594" y="8923"/>
                </a:cubicBezTo>
                <a:cubicBezTo>
                  <a:pt x="73781" y="611"/>
                  <a:pt x="84454" y="34"/>
                  <a:pt x="86365"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16"/>
          <p:cNvGrpSpPr/>
          <p:nvPr/>
        </p:nvGrpSpPr>
        <p:grpSpPr>
          <a:xfrm>
            <a:off x="4343852" y="19319"/>
            <a:ext cx="4951992" cy="952953"/>
            <a:chOff x="4343852" y="19319"/>
            <a:chExt cx="4951992" cy="952953"/>
          </a:xfrm>
        </p:grpSpPr>
        <p:sp>
          <p:nvSpPr>
            <p:cNvPr id="517" name="Google Shape;517;p16"/>
            <p:cNvSpPr/>
            <p:nvPr/>
          </p:nvSpPr>
          <p:spPr>
            <a:xfrm flipH="1">
              <a:off x="8748869" y="465386"/>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6"/>
            <p:cNvSpPr/>
            <p:nvPr/>
          </p:nvSpPr>
          <p:spPr>
            <a:xfrm flipH="1">
              <a:off x="8477933" y="76708"/>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6"/>
            <p:cNvSpPr/>
            <p:nvPr/>
          </p:nvSpPr>
          <p:spPr>
            <a:xfrm flipH="1">
              <a:off x="8376040" y="400219"/>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6"/>
            <p:cNvSpPr/>
            <p:nvPr/>
          </p:nvSpPr>
          <p:spPr>
            <a:xfrm flipH="1">
              <a:off x="7622095" y="71846"/>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6"/>
            <p:cNvSpPr/>
            <p:nvPr/>
          </p:nvSpPr>
          <p:spPr>
            <a:xfrm flipH="1">
              <a:off x="7048742" y="101329"/>
              <a:ext cx="54349" cy="76941"/>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6"/>
            <p:cNvSpPr/>
            <p:nvPr/>
          </p:nvSpPr>
          <p:spPr>
            <a:xfrm flipH="1">
              <a:off x="7817127" y="84550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6"/>
            <p:cNvSpPr/>
            <p:nvPr/>
          </p:nvSpPr>
          <p:spPr>
            <a:xfrm flipH="1">
              <a:off x="6671944" y="427873"/>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6"/>
            <p:cNvSpPr/>
            <p:nvPr/>
          </p:nvSpPr>
          <p:spPr>
            <a:xfrm flipH="1">
              <a:off x="8145290" y="46219"/>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6"/>
            <p:cNvSpPr/>
            <p:nvPr/>
          </p:nvSpPr>
          <p:spPr>
            <a:xfrm flipH="1">
              <a:off x="8888015" y="16375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6"/>
            <p:cNvSpPr/>
            <p:nvPr/>
          </p:nvSpPr>
          <p:spPr>
            <a:xfrm flipH="1">
              <a:off x="8748877" y="90499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6"/>
            <p:cNvSpPr/>
            <p:nvPr/>
          </p:nvSpPr>
          <p:spPr>
            <a:xfrm flipH="1">
              <a:off x="6538395" y="4622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 name="Google Shape;528;p16"/>
            <p:cNvGrpSpPr/>
            <p:nvPr/>
          </p:nvGrpSpPr>
          <p:grpSpPr>
            <a:xfrm rot="4782693" flipH="1">
              <a:off x="5193742" y="46295"/>
              <a:ext cx="169069" cy="177313"/>
              <a:chOff x="4298580" y="207227"/>
              <a:chExt cx="169073" cy="177317"/>
            </a:xfrm>
          </p:grpSpPr>
          <p:sp>
            <p:nvSpPr>
              <p:cNvPr id="529" name="Google Shape;529;p16"/>
              <p:cNvSpPr/>
              <p:nvPr/>
            </p:nvSpPr>
            <p:spPr>
              <a:xfrm>
                <a:off x="4304148" y="2121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6"/>
              <p:cNvSpPr/>
              <p:nvPr/>
            </p:nvSpPr>
            <p:spPr>
              <a:xfrm>
                <a:off x="4396077" y="2195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6"/>
              <p:cNvSpPr/>
              <p:nvPr/>
            </p:nvSpPr>
            <p:spPr>
              <a:xfrm>
                <a:off x="4404700" y="3225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6"/>
              <p:cNvSpPr/>
              <p:nvPr/>
            </p:nvSpPr>
            <p:spPr>
              <a:xfrm>
                <a:off x="4390509" y="2146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6"/>
              <p:cNvSpPr/>
              <p:nvPr/>
            </p:nvSpPr>
            <p:spPr>
              <a:xfrm>
                <a:off x="4298580" y="2072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6"/>
              <p:cNvSpPr/>
              <p:nvPr/>
            </p:nvSpPr>
            <p:spPr>
              <a:xfrm>
                <a:off x="4399781" y="3176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16"/>
            <p:cNvSpPr/>
            <p:nvPr/>
          </p:nvSpPr>
          <p:spPr>
            <a:xfrm flipH="1">
              <a:off x="4626970" y="3062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6"/>
            <p:cNvSpPr/>
            <p:nvPr/>
          </p:nvSpPr>
          <p:spPr>
            <a:xfrm flipH="1">
              <a:off x="5905957" y="285736"/>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6"/>
            <p:cNvSpPr/>
            <p:nvPr/>
          </p:nvSpPr>
          <p:spPr>
            <a:xfrm flipH="1">
              <a:off x="6484052" y="33239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6"/>
            <p:cNvSpPr/>
            <p:nvPr/>
          </p:nvSpPr>
          <p:spPr>
            <a:xfrm flipH="1">
              <a:off x="6099452" y="75681"/>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6"/>
            <p:cNvSpPr/>
            <p:nvPr/>
          </p:nvSpPr>
          <p:spPr>
            <a:xfrm flipH="1">
              <a:off x="5570540" y="26049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6"/>
            <p:cNvSpPr/>
            <p:nvPr/>
          </p:nvSpPr>
          <p:spPr>
            <a:xfrm flipH="1">
              <a:off x="4940177" y="9669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16"/>
            <p:cNvGrpSpPr/>
            <p:nvPr/>
          </p:nvGrpSpPr>
          <p:grpSpPr>
            <a:xfrm rot="8100000" flipH="1">
              <a:off x="7012710" y="339484"/>
              <a:ext cx="275190" cy="229969"/>
              <a:chOff x="1192779" y="389220"/>
              <a:chExt cx="275192" cy="229971"/>
            </a:xfrm>
          </p:grpSpPr>
          <p:sp>
            <p:nvSpPr>
              <p:cNvPr id="542" name="Google Shape;542;p16"/>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6"/>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6"/>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6"/>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6"/>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6"/>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 name="Google Shape;548;p16"/>
            <p:cNvSpPr/>
            <p:nvPr/>
          </p:nvSpPr>
          <p:spPr>
            <a:xfrm flipH="1">
              <a:off x="8244270" y="77202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6"/>
            <p:cNvSpPr/>
            <p:nvPr/>
          </p:nvSpPr>
          <p:spPr>
            <a:xfrm rot="-2283040" flipH="1">
              <a:off x="7342042" y="731018"/>
              <a:ext cx="54330" cy="76521"/>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6"/>
            <p:cNvSpPr/>
            <p:nvPr/>
          </p:nvSpPr>
          <p:spPr>
            <a:xfrm flipH="1">
              <a:off x="4343852" y="19319"/>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6"/>
            <p:cNvSpPr/>
            <p:nvPr/>
          </p:nvSpPr>
          <p:spPr>
            <a:xfrm flipH="1">
              <a:off x="5624815" y="55481"/>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 name="Google Shape;552;p16"/>
            <p:cNvGrpSpPr/>
            <p:nvPr/>
          </p:nvGrpSpPr>
          <p:grpSpPr>
            <a:xfrm rot="-3959737" flipH="1">
              <a:off x="8997237" y="484561"/>
              <a:ext cx="275188" cy="229968"/>
              <a:chOff x="1192779" y="389220"/>
              <a:chExt cx="275192" cy="229971"/>
            </a:xfrm>
          </p:grpSpPr>
          <p:sp>
            <p:nvSpPr>
              <p:cNvPr id="553" name="Google Shape;553;p16"/>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6"/>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6"/>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6"/>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6"/>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6"/>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16"/>
            <p:cNvGrpSpPr/>
            <p:nvPr/>
          </p:nvGrpSpPr>
          <p:grpSpPr>
            <a:xfrm>
              <a:off x="7437914" y="170991"/>
              <a:ext cx="743477" cy="566995"/>
              <a:chOff x="177221" y="1113333"/>
              <a:chExt cx="2791876" cy="2129160"/>
            </a:xfrm>
          </p:grpSpPr>
          <p:sp>
            <p:nvSpPr>
              <p:cNvPr id="560" name="Google Shape;560;p16"/>
              <p:cNvSpPr/>
              <p:nvPr/>
            </p:nvSpPr>
            <p:spPr>
              <a:xfrm flipH="1">
                <a:off x="177221" y="1113333"/>
                <a:ext cx="2791876" cy="2129160"/>
              </a:xfrm>
              <a:custGeom>
                <a:avLst/>
                <a:gdLst/>
                <a:ahLst/>
                <a:cxnLst/>
                <a:rect l="l" t="t" r="r" b="b"/>
                <a:pathLst>
                  <a:path w="80186" h="61152" extrusionOk="0">
                    <a:moveTo>
                      <a:pt x="12597" y="1"/>
                    </a:moveTo>
                    <a:cubicBezTo>
                      <a:pt x="11984" y="1"/>
                      <a:pt x="11414" y="403"/>
                      <a:pt x="11253" y="1030"/>
                    </a:cubicBezTo>
                    <a:lnTo>
                      <a:pt x="183" y="43736"/>
                    </a:lnTo>
                    <a:cubicBezTo>
                      <a:pt x="0" y="44467"/>
                      <a:pt x="434" y="45220"/>
                      <a:pt x="1164" y="45425"/>
                    </a:cubicBezTo>
                    <a:lnTo>
                      <a:pt x="34877" y="54921"/>
                    </a:lnTo>
                    <a:lnTo>
                      <a:pt x="35334" y="55012"/>
                    </a:lnTo>
                    <a:lnTo>
                      <a:pt x="69823" y="61129"/>
                    </a:lnTo>
                    <a:cubicBezTo>
                      <a:pt x="69906" y="61144"/>
                      <a:pt x="69990" y="61152"/>
                      <a:pt x="70071" y="61152"/>
                    </a:cubicBezTo>
                    <a:cubicBezTo>
                      <a:pt x="70726" y="61152"/>
                      <a:pt x="71301" y="60683"/>
                      <a:pt x="71443" y="60034"/>
                    </a:cubicBezTo>
                    <a:lnTo>
                      <a:pt x="80026" y="16757"/>
                    </a:lnTo>
                    <a:cubicBezTo>
                      <a:pt x="80185" y="15935"/>
                      <a:pt x="79592" y="15159"/>
                      <a:pt x="78770" y="15113"/>
                    </a:cubicBezTo>
                    <a:lnTo>
                      <a:pt x="45034" y="12443"/>
                    </a:lnTo>
                    <a:cubicBezTo>
                      <a:pt x="44897" y="12420"/>
                      <a:pt x="44761" y="12397"/>
                      <a:pt x="44646" y="12352"/>
                    </a:cubicBezTo>
                    <a:lnTo>
                      <a:pt x="13102" y="94"/>
                    </a:lnTo>
                    <a:cubicBezTo>
                      <a:pt x="12935" y="31"/>
                      <a:pt x="12764" y="1"/>
                      <a:pt x="125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6"/>
              <p:cNvSpPr/>
              <p:nvPr/>
            </p:nvSpPr>
            <p:spPr>
              <a:xfrm flipH="1">
                <a:off x="273387" y="1644265"/>
                <a:ext cx="1455163" cy="1504708"/>
              </a:xfrm>
              <a:custGeom>
                <a:avLst/>
                <a:gdLst/>
                <a:ahLst/>
                <a:cxnLst/>
                <a:rect l="l" t="t" r="r" b="b"/>
                <a:pathLst>
                  <a:path w="41794" h="43217" extrusionOk="0">
                    <a:moveTo>
                      <a:pt x="9515" y="0"/>
                    </a:moveTo>
                    <a:cubicBezTo>
                      <a:pt x="8920" y="0"/>
                      <a:pt x="8419" y="405"/>
                      <a:pt x="8286" y="983"/>
                    </a:cubicBezTo>
                    <a:lnTo>
                      <a:pt x="160" y="37526"/>
                    </a:lnTo>
                    <a:cubicBezTo>
                      <a:pt x="0" y="38234"/>
                      <a:pt x="503" y="38941"/>
                      <a:pt x="1210" y="39033"/>
                    </a:cubicBezTo>
                    <a:lnTo>
                      <a:pt x="33097" y="43210"/>
                    </a:lnTo>
                    <a:cubicBezTo>
                      <a:pt x="33143" y="43214"/>
                      <a:pt x="33189" y="43217"/>
                      <a:pt x="33234" y="43217"/>
                    </a:cubicBezTo>
                    <a:cubicBezTo>
                      <a:pt x="33842" y="43217"/>
                      <a:pt x="34383" y="42798"/>
                      <a:pt x="34489" y="42182"/>
                    </a:cubicBezTo>
                    <a:lnTo>
                      <a:pt x="41657" y="2992"/>
                    </a:lnTo>
                    <a:cubicBezTo>
                      <a:pt x="41794" y="2238"/>
                      <a:pt x="41246" y="1554"/>
                      <a:pt x="40492" y="1508"/>
                    </a:cubicBezTo>
                    <a:lnTo>
                      <a:pt x="9564" y="1"/>
                    </a:lnTo>
                    <a:cubicBezTo>
                      <a:pt x="9548" y="1"/>
                      <a:pt x="9532" y="0"/>
                      <a:pt x="951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6"/>
              <p:cNvSpPr/>
              <p:nvPr/>
            </p:nvSpPr>
            <p:spPr>
              <a:xfrm flipH="1">
                <a:off x="561084" y="2705676"/>
                <a:ext cx="1169067" cy="458964"/>
              </a:xfrm>
              <a:custGeom>
                <a:avLst/>
                <a:gdLst/>
                <a:ahLst/>
                <a:cxnLst/>
                <a:rect l="l" t="t" r="r" b="b"/>
                <a:pathLst>
                  <a:path w="33577" h="13182" extrusionOk="0">
                    <a:moveTo>
                      <a:pt x="16776" y="1"/>
                    </a:moveTo>
                    <a:cubicBezTo>
                      <a:pt x="9172" y="1"/>
                      <a:pt x="1" y="6607"/>
                      <a:pt x="1" y="6607"/>
                    </a:cubicBezTo>
                    <a:lnTo>
                      <a:pt x="33234" y="13181"/>
                    </a:lnTo>
                    <a:lnTo>
                      <a:pt x="33577" y="11036"/>
                    </a:lnTo>
                    <a:cubicBezTo>
                      <a:pt x="33577" y="11036"/>
                      <a:pt x="26547" y="1449"/>
                      <a:pt x="18649" y="148"/>
                    </a:cubicBezTo>
                    <a:cubicBezTo>
                      <a:pt x="18040" y="47"/>
                      <a:pt x="17414" y="1"/>
                      <a:pt x="16776"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6"/>
              <p:cNvSpPr/>
              <p:nvPr/>
            </p:nvSpPr>
            <p:spPr>
              <a:xfrm flipH="1">
                <a:off x="324255" y="1504055"/>
                <a:ext cx="1405896" cy="1585867"/>
              </a:xfrm>
              <a:custGeom>
                <a:avLst/>
                <a:gdLst/>
                <a:ahLst/>
                <a:cxnLst/>
                <a:rect l="l" t="t" r="r" b="b"/>
                <a:pathLst>
                  <a:path w="40379" h="45548" extrusionOk="0">
                    <a:moveTo>
                      <a:pt x="19480" y="0"/>
                    </a:moveTo>
                    <a:cubicBezTo>
                      <a:pt x="12958" y="0"/>
                      <a:pt x="8629" y="3138"/>
                      <a:pt x="8629" y="3138"/>
                    </a:cubicBezTo>
                    <a:lnTo>
                      <a:pt x="1233" y="35687"/>
                    </a:lnTo>
                    <a:lnTo>
                      <a:pt x="1" y="41119"/>
                    </a:lnTo>
                    <a:cubicBezTo>
                      <a:pt x="5884" y="38633"/>
                      <a:pt x="10954" y="37708"/>
                      <a:pt x="15241" y="37708"/>
                    </a:cubicBezTo>
                    <a:cubicBezTo>
                      <a:pt x="27722" y="37708"/>
                      <a:pt x="33577" y="45548"/>
                      <a:pt x="33577" y="45548"/>
                    </a:cubicBezTo>
                    <a:lnTo>
                      <a:pt x="40379" y="7338"/>
                    </a:lnTo>
                    <a:cubicBezTo>
                      <a:pt x="40379" y="7338"/>
                      <a:pt x="39785" y="7019"/>
                      <a:pt x="36339" y="5466"/>
                    </a:cubicBezTo>
                    <a:cubicBezTo>
                      <a:pt x="34490" y="4645"/>
                      <a:pt x="31842" y="3458"/>
                      <a:pt x="28007" y="1814"/>
                    </a:cubicBezTo>
                    <a:cubicBezTo>
                      <a:pt x="24915" y="480"/>
                      <a:pt x="22030" y="0"/>
                      <a:pt x="1948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6"/>
              <p:cNvSpPr/>
              <p:nvPr/>
            </p:nvSpPr>
            <p:spPr>
              <a:xfrm flipH="1">
                <a:off x="1429711" y="1204346"/>
                <a:ext cx="1456764" cy="1778687"/>
              </a:xfrm>
              <a:custGeom>
                <a:avLst/>
                <a:gdLst/>
                <a:ahLst/>
                <a:cxnLst/>
                <a:rect l="l" t="t" r="r" b="b"/>
                <a:pathLst>
                  <a:path w="41840" h="51086" extrusionOk="0">
                    <a:moveTo>
                      <a:pt x="11915" y="0"/>
                    </a:moveTo>
                    <a:cubicBezTo>
                      <a:pt x="11412" y="0"/>
                      <a:pt x="10939" y="321"/>
                      <a:pt x="10797" y="836"/>
                    </a:cubicBezTo>
                    <a:lnTo>
                      <a:pt x="161" y="39479"/>
                    </a:lnTo>
                    <a:cubicBezTo>
                      <a:pt x="1" y="40072"/>
                      <a:pt x="320" y="40666"/>
                      <a:pt x="914" y="40871"/>
                    </a:cubicBezTo>
                    <a:lnTo>
                      <a:pt x="31637" y="51028"/>
                    </a:lnTo>
                    <a:cubicBezTo>
                      <a:pt x="31757" y="51067"/>
                      <a:pt x="31879" y="51086"/>
                      <a:pt x="31999" y="51086"/>
                    </a:cubicBezTo>
                    <a:cubicBezTo>
                      <a:pt x="32515" y="51086"/>
                      <a:pt x="32991" y="50744"/>
                      <a:pt x="33120" y="50207"/>
                    </a:cubicBezTo>
                    <a:lnTo>
                      <a:pt x="41703" y="13572"/>
                    </a:lnTo>
                    <a:cubicBezTo>
                      <a:pt x="41840" y="13024"/>
                      <a:pt x="41566" y="12477"/>
                      <a:pt x="41041" y="12248"/>
                    </a:cubicBezTo>
                    <a:lnTo>
                      <a:pt x="12349" y="83"/>
                    </a:lnTo>
                    <a:cubicBezTo>
                      <a:pt x="12207" y="27"/>
                      <a:pt x="12060" y="0"/>
                      <a:pt x="1191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6"/>
              <p:cNvSpPr/>
              <p:nvPr/>
            </p:nvSpPr>
            <p:spPr>
              <a:xfrm flipH="1">
                <a:off x="1722178" y="2433787"/>
                <a:ext cx="1141248" cy="503566"/>
              </a:xfrm>
              <a:custGeom>
                <a:avLst/>
                <a:gdLst/>
                <a:ahLst/>
                <a:cxnLst/>
                <a:rect l="l" t="t" r="r" b="b"/>
                <a:pathLst>
                  <a:path w="32778" h="14463" extrusionOk="0">
                    <a:moveTo>
                      <a:pt x="14741" y="1"/>
                    </a:moveTo>
                    <a:cubicBezTo>
                      <a:pt x="7877" y="1"/>
                      <a:pt x="594" y="3871"/>
                      <a:pt x="594" y="3871"/>
                    </a:cubicBezTo>
                    <a:lnTo>
                      <a:pt x="1" y="5948"/>
                    </a:lnTo>
                    <a:lnTo>
                      <a:pt x="32778" y="14462"/>
                    </a:lnTo>
                    <a:cubicBezTo>
                      <a:pt x="32778" y="14462"/>
                      <a:pt x="26455" y="2798"/>
                      <a:pt x="18786" y="539"/>
                    </a:cubicBezTo>
                    <a:cubicBezTo>
                      <a:pt x="17497" y="159"/>
                      <a:pt x="16127" y="1"/>
                      <a:pt x="14741"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6"/>
              <p:cNvSpPr/>
              <p:nvPr/>
            </p:nvSpPr>
            <p:spPr>
              <a:xfrm flipH="1">
                <a:off x="1418569" y="1267226"/>
                <a:ext cx="1424175" cy="1670126"/>
              </a:xfrm>
              <a:custGeom>
                <a:avLst/>
                <a:gdLst/>
                <a:ahLst/>
                <a:cxnLst/>
                <a:rect l="l" t="t" r="r" b="b"/>
                <a:pathLst>
                  <a:path w="40904" h="47968" extrusionOk="0">
                    <a:moveTo>
                      <a:pt x="11226" y="0"/>
                    </a:moveTo>
                    <a:cubicBezTo>
                      <a:pt x="10652" y="0"/>
                      <a:pt x="10500" y="11"/>
                      <a:pt x="10500" y="11"/>
                    </a:cubicBezTo>
                    <a:lnTo>
                      <a:pt x="1210" y="33085"/>
                    </a:lnTo>
                    <a:lnTo>
                      <a:pt x="0" y="37376"/>
                    </a:lnTo>
                    <a:cubicBezTo>
                      <a:pt x="0" y="37376"/>
                      <a:pt x="3398" y="35613"/>
                      <a:pt x="8691" y="35613"/>
                    </a:cubicBezTo>
                    <a:cubicBezTo>
                      <a:pt x="14777" y="35613"/>
                      <a:pt x="23370" y="37944"/>
                      <a:pt x="32184" y="47967"/>
                    </a:cubicBezTo>
                    <a:lnTo>
                      <a:pt x="40903" y="10009"/>
                    </a:lnTo>
                    <a:cubicBezTo>
                      <a:pt x="40903" y="10009"/>
                      <a:pt x="39191" y="6813"/>
                      <a:pt x="35288" y="4097"/>
                    </a:cubicBezTo>
                    <a:cubicBezTo>
                      <a:pt x="32595" y="2248"/>
                      <a:pt x="28897" y="605"/>
                      <a:pt x="24035" y="399"/>
                    </a:cubicBezTo>
                    <a:cubicBezTo>
                      <a:pt x="15797" y="54"/>
                      <a:pt x="12489" y="0"/>
                      <a:pt x="11226"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6"/>
              <p:cNvSpPr/>
              <p:nvPr/>
            </p:nvSpPr>
            <p:spPr>
              <a:xfrm flipH="1">
                <a:off x="1722178" y="2573718"/>
                <a:ext cx="1133275" cy="363634"/>
              </a:xfrm>
              <a:custGeom>
                <a:avLst/>
                <a:gdLst/>
                <a:ahLst/>
                <a:cxnLst/>
                <a:rect l="l" t="t" r="r" b="b"/>
                <a:pathLst>
                  <a:path w="32549" h="10444" extrusionOk="0">
                    <a:moveTo>
                      <a:pt x="7968" y="0"/>
                    </a:moveTo>
                    <a:cubicBezTo>
                      <a:pt x="6749" y="0"/>
                      <a:pt x="5539" y="85"/>
                      <a:pt x="4314" y="217"/>
                    </a:cubicBezTo>
                    <a:cubicBezTo>
                      <a:pt x="2853" y="423"/>
                      <a:pt x="1392" y="651"/>
                      <a:pt x="0" y="1130"/>
                    </a:cubicBezTo>
                    <a:cubicBezTo>
                      <a:pt x="2202" y="624"/>
                      <a:pt x="4444" y="411"/>
                      <a:pt x="6676" y="411"/>
                    </a:cubicBezTo>
                    <a:cubicBezTo>
                      <a:pt x="7358" y="411"/>
                      <a:pt x="8040" y="431"/>
                      <a:pt x="8719" y="468"/>
                    </a:cubicBezTo>
                    <a:cubicBezTo>
                      <a:pt x="11641" y="651"/>
                      <a:pt x="14540" y="1108"/>
                      <a:pt x="17325" y="1998"/>
                    </a:cubicBezTo>
                    <a:cubicBezTo>
                      <a:pt x="18032" y="2180"/>
                      <a:pt x="18694" y="2454"/>
                      <a:pt x="19379" y="2705"/>
                    </a:cubicBezTo>
                    <a:lnTo>
                      <a:pt x="20406" y="3071"/>
                    </a:lnTo>
                    <a:cubicBezTo>
                      <a:pt x="20748" y="3185"/>
                      <a:pt x="21091" y="3344"/>
                      <a:pt x="21410" y="3504"/>
                    </a:cubicBezTo>
                    <a:lnTo>
                      <a:pt x="23419" y="4394"/>
                    </a:lnTo>
                    <a:cubicBezTo>
                      <a:pt x="24035" y="4760"/>
                      <a:pt x="24697" y="5102"/>
                      <a:pt x="25336" y="5467"/>
                    </a:cubicBezTo>
                    <a:lnTo>
                      <a:pt x="26295" y="5992"/>
                    </a:lnTo>
                    <a:cubicBezTo>
                      <a:pt x="26614" y="6175"/>
                      <a:pt x="26911" y="6380"/>
                      <a:pt x="27208" y="6586"/>
                    </a:cubicBezTo>
                    <a:lnTo>
                      <a:pt x="29034" y="7795"/>
                    </a:lnTo>
                    <a:cubicBezTo>
                      <a:pt x="30244" y="8617"/>
                      <a:pt x="31362" y="9576"/>
                      <a:pt x="32549" y="10443"/>
                    </a:cubicBezTo>
                    <a:lnTo>
                      <a:pt x="30906" y="8982"/>
                    </a:lnTo>
                    <a:lnTo>
                      <a:pt x="30061" y="8252"/>
                    </a:lnTo>
                    <a:cubicBezTo>
                      <a:pt x="29787" y="8001"/>
                      <a:pt x="29513" y="7773"/>
                      <a:pt x="29217" y="7567"/>
                    </a:cubicBezTo>
                    <a:lnTo>
                      <a:pt x="27413" y="6266"/>
                    </a:lnTo>
                    <a:cubicBezTo>
                      <a:pt x="27117" y="6061"/>
                      <a:pt x="26820" y="5832"/>
                      <a:pt x="26523" y="5627"/>
                    </a:cubicBezTo>
                    <a:lnTo>
                      <a:pt x="25564" y="5056"/>
                    </a:lnTo>
                    <a:cubicBezTo>
                      <a:pt x="24925" y="4691"/>
                      <a:pt x="24286" y="4303"/>
                      <a:pt x="23647" y="3938"/>
                    </a:cubicBezTo>
                    <a:lnTo>
                      <a:pt x="21639" y="3002"/>
                    </a:lnTo>
                    <a:cubicBezTo>
                      <a:pt x="21296" y="2865"/>
                      <a:pt x="20977" y="2683"/>
                      <a:pt x="20634" y="2546"/>
                    </a:cubicBezTo>
                    <a:lnTo>
                      <a:pt x="19584" y="2158"/>
                    </a:lnTo>
                    <a:cubicBezTo>
                      <a:pt x="18877" y="1929"/>
                      <a:pt x="18215" y="1610"/>
                      <a:pt x="17484" y="1427"/>
                    </a:cubicBezTo>
                    <a:lnTo>
                      <a:pt x="15339" y="856"/>
                    </a:lnTo>
                    <a:cubicBezTo>
                      <a:pt x="14608" y="697"/>
                      <a:pt x="13878" y="583"/>
                      <a:pt x="13170" y="446"/>
                    </a:cubicBezTo>
                    <a:lnTo>
                      <a:pt x="12623" y="332"/>
                    </a:lnTo>
                    <a:lnTo>
                      <a:pt x="12052" y="286"/>
                    </a:lnTo>
                    <a:lnTo>
                      <a:pt x="10956" y="149"/>
                    </a:lnTo>
                    <a:cubicBezTo>
                      <a:pt x="10226" y="58"/>
                      <a:pt x="9473" y="58"/>
                      <a:pt x="8742" y="12"/>
                    </a:cubicBezTo>
                    <a:cubicBezTo>
                      <a:pt x="8484" y="4"/>
                      <a:pt x="8226" y="0"/>
                      <a:pt x="796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6"/>
              <p:cNvSpPr/>
              <p:nvPr/>
            </p:nvSpPr>
            <p:spPr>
              <a:xfrm flipH="1">
                <a:off x="1921647" y="2639140"/>
                <a:ext cx="727999" cy="218724"/>
              </a:xfrm>
              <a:custGeom>
                <a:avLst/>
                <a:gdLst/>
                <a:ahLst/>
                <a:cxnLst/>
                <a:rect l="l" t="t" r="r" b="b"/>
                <a:pathLst>
                  <a:path w="20909" h="6282" extrusionOk="0">
                    <a:moveTo>
                      <a:pt x="1651" y="1"/>
                    </a:moveTo>
                    <a:cubicBezTo>
                      <a:pt x="1101" y="1"/>
                      <a:pt x="551" y="16"/>
                      <a:pt x="1" y="50"/>
                    </a:cubicBezTo>
                    <a:cubicBezTo>
                      <a:pt x="914" y="119"/>
                      <a:pt x="1850" y="187"/>
                      <a:pt x="2763" y="301"/>
                    </a:cubicBezTo>
                    <a:cubicBezTo>
                      <a:pt x="3676" y="415"/>
                      <a:pt x="4589" y="552"/>
                      <a:pt x="5479" y="689"/>
                    </a:cubicBezTo>
                    <a:cubicBezTo>
                      <a:pt x="7305" y="1009"/>
                      <a:pt x="9085" y="1397"/>
                      <a:pt x="10843" y="1899"/>
                    </a:cubicBezTo>
                    <a:cubicBezTo>
                      <a:pt x="12623" y="2378"/>
                      <a:pt x="14335" y="3018"/>
                      <a:pt x="16024" y="3748"/>
                    </a:cubicBezTo>
                    <a:lnTo>
                      <a:pt x="17280" y="4296"/>
                    </a:lnTo>
                    <a:lnTo>
                      <a:pt x="18512" y="4935"/>
                    </a:lnTo>
                    <a:lnTo>
                      <a:pt x="19128" y="5232"/>
                    </a:lnTo>
                    <a:lnTo>
                      <a:pt x="19722" y="5597"/>
                    </a:lnTo>
                    <a:cubicBezTo>
                      <a:pt x="20110" y="5825"/>
                      <a:pt x="20521" y="6053"/>
                      <a:pt x="20909" y="6282"/>
                    </a:cubicBezTo>
                    <a:cubicBezTo>
                      <a:pt x="19448" y="5163"/>
                      <a:pt x="17896" y="4113"/>
                      <a:pt x="16207" y="3314"/>
                    </a:cubicBezTo>
                    <a:cubicBezTo>
                      <a:pt x="14541" y="2493"/>
                      <a:pt x="12806" y="1831"/>
                      <a:pt x="11003" y="1328"/>
                    </a:cubicBezTo>
                    <a:cubicBezTo>
                      <a:pt x="9222" y="849"/>
                      <a:pt x="7396" y="461"/>
                      <a:pt x="5547" y="233"/>
                    </a:cubicBezTo>
                    <a:cubicBezTo>
                      <a:pt x="4248" y="89"/>
                      <a:pt x="2950" y="1"/>
                      <a:pt x="165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6"/>
              <p:cNvSpPr/>
              <p:nvPr/>
            </p:nvSpPr>
            <p:spPr>
              <a:xfrm flipH="1">
                <a:off x="568221" y="2866568"/>
                <a:ext cx="1161930" cy="269453"/>
              </a:xfrm>
              <a:custGeom>
                <a:avLst/>
                <a:gdLst/>
                <a:ahLst/>
                <a:cxnLst/>
                <a:rect l="l" t="t" r="r" b="b"/>
                <a:pathLst>
                  <a:path w="33372" h="7739" extrusionOk="0">
                    <a:moveTo>
                      <a:pt x="10843" y="1"/>
                    </a:moveTo>
                    <a:cubicBezTo>
                      <a:pt x="10112" y="46"/>
                      <a:pt x="9382" y="115"/>
                      <a:pt x="8629" y="183"/>
                    </a:cubicBezTo>
                    <a:lnTo>
                      <a:pt x="7533" y="275"/>
                    </a:lnTo>
                    <a:cubicBezTo>
                      <a:pt x="7168" y="320"/>
                      <a:pt x="6803" y="389"/>
                      <a:pt x="6437" y="457"/>
                    </a:cubicBezTo>
                    <a:lnTo>
                      <a:pt x="4269" y="822"/>
                    </a:lnTo>
                    <a:cubicBezTo>
                      <a:pt x="3904" y="891"/>
                      <a:pt x="3539" y="982"/>
                      <a:pt x="3196" y="1096"/>
                    </a:cubicBezTo>
                    <a:lnTo>
                      <a:pt x="2123" y="1393"/>
                    </a:lnTo>
                    <a:lnTo>
                      <a:pt x="1" y="1986"/>
                    </a:lnTo>
                    <a:cubicBezTo>
                      <a:pt x="1439" y="1713"/>
                      <a:pt x="2877" y="1347"/>
                      <a:pt x="4315" y="1119"/>
                    </a:cubicBezTo>
                    <a:lnTo>
                      <a:pt x="6483" y="822"/>
                    </a:lnTo>
                    <a:cubicBezTo>
                      <a:pt x="6848" y="777"/>
                      <a:pt x="7214" y="708"/>
                      <a:pt x="7579" y="685"/>
                    </a:cubicBezTo>
                    <a:lnTo>
                      <a:pt x="8674" y="640"/>
                    </a:lnTo>
                    <a:cubicBezTo>
                      <a:pt x="9405" y="594"/>
                      <a:pt x="10135" y="548"/>
                      <a:pt x="10866" y="503"/>
                    </a:cubicBezTo>
                    <a:lnTo>
                      <a:pt x="13057" y="571"/>
                    </a:lnTo>
                    <a:cubicBezTo>
                      <a:pt x="13422" y="571"/>
                      <a:pt x="13787" y="571"/>
                      <a:pt x="14130" y="594"/>
                    </a:cubicBezTo>
                    <a:lnTo>
                      <a:pt x="15225" y="731"/>
                    </a:lnTo>
                    <a:cubicBezTo>
                      <a:pt x="15956" y="822"/>
                      <a:pt x="16686" y="845"/>
                      <a:pt x="17394" y="982"/>
                    </a:cubicBezTo>
                    <a:cubicBezTo>
                      <a:pt x="20292" y="1393"/>
                      <a:pt x="23100" y="2260"/>
                      <a:pt x="25793" y="3356"/>
                    </a:cubicBezTo>
                    <a:cubicBezTo>
                      <a:pt x="28487" y="4474"/>
                      <a:pt x="31066" y="5890"/>
                      <a:pt x="33371" y="7738"/>
                    </a:cubicBezTo>
                    <a:cubicBezTo>
                      <a:pt x="32321" y="6711"/>
                      <a:pt x="31112" y="5844"/>
                      <a:pt x="29879" y="5022"/>
                    </a:cubicBezTo>
                    <a:cubicBezTo>
                      <a:pt x="28624" y="4246"/>
                      <a:pt x="27323" y="3539"/>
                      <a:pt x="25976" y="2945"/>
                    </a:cubicBezTo>
                    <a:cubicBezTo>
                      <a:pt x="25291" y="2648"/>
                      <a:pt x="24629" y="2306"/>
                      <a:pt x="23922" y="2101"/>
                    </a:cubicBezTo>
                    <a:lnTo>
                      <a:pt x="22872" y="1735"/>
                    </a:lnTo>
                    <a:lnTo>
                      <a:pt x="22347" y="1553"/>
                    </a:lnTo>
                    <a:lnTo>
                      <a:pt x="21822" y="1393"/>
                    </a:lnTo>
                    <a:cubicBezTo>
                      <a:pt x="21091" y="1210"/>
                      <a:pt x="20384" y="1005"/>
                      <a:pt x="19676" y="822"/>
                    </a:cubicBezTo>
                    <a:lnTo>
                      <a:pt x="17485" y="412"/>
                    </a:lnTo>
                    <a:cubicBezTo>
                      <a:pt x="16755" y="275"/>
                      <a:pt x="16024" y="252"/>
                      <a:pt x="15271" y="160"/>
                    </a:cubicBezTo>
                    <a:lnTo>
                      <a:pt x="14175" y="46"/>
                    </a:lnTo>
                    <a:cubicBezTo>
                      <a:pt x="13810" y="23"/>
                      <a:pt x="13445" y="23"/>
                      <a:pt x="13057" y="23"/>
                    </a:cubicBezTo>
                    <a:lnTo>
                      <a:pt x="10843"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6"/>
              <p:cNvSpPr/>
              <p:nvPr/>
            </p:nvSpPr>
            <p:spPr>
              <a:xfrm flipH="1">
                <a:off x="766124" y="2928508"/>
                <a:ext cx="750247" cy="143135"/>
              </a:xfrm>
              <a:custGeom>
                <a:avLst/>
                <a:gdLst/>
                <a:ahLst/>
                <a:cxnLst/>
                <a:rect l="l" t="t" r="r" b="b"/>
                <a:pathLst>
                  <a:path w="21548" h="4111" extrusionOk="0">
                    <a:moveTo>
                      <a:pt x="5308" y="1"/>
                    </a:moveTo>
                    <a:cubicBezTo>
                      <a:pt x="3530" y="1"/>
                      <a:pt x="1734" y="268"/>
                      <a:pt x="1" y="641"/>
                    </a:cubicBezTo>
                    <a:cubicBezTo>
                      <a:pt x="480" y="595"/>
                      <a:pt x="937" y="573"/>
                      <a:pt x="1393" y="527"/>
                    </a:cubicBezTo>
                    <a:lnTo>
                      <a:pt x="2078" y="459"/>
                    </a:lnTo>
                    <a:lnTo>
                      <a:pt x="2763" y="459"/>
                    </a:lnTo>
                    <a:lnTo>
                      <a:pt x="4155" y="413"/>
                    </a:lnTo>
                    <a:lnTo>
                      <a:pt x="5524" y="459"/>
                    </a:lnTo>
                    <a:cubicBezTo>
                      <a:pt x="7351" y="550"/>
                      <a:pt x="9177" y="732"/>
                      <a:pt x="10980" y="1075"/>
                    </a:cubicBezTo>
                    <a:cubicBezTo>
                      <a:pt x="12783" y="1372"/>
                      <a:pt x="14563" y="1805"/>
                      <a:pt x="16344" y="2307"/>
                    </a:cubicBezTo>
                    <a:cubicBezTo>
                      <a:pt x="17211" y="2558"/>
                      <a:pt x="18101" y="2832"/>
                      <a:pt x="18969" y="3129"/>
                    </a:cubicBezTo>
                    <a:cubicBezTo>
                      <a:pt x="19836" y="3426"/>
                      <a:pt x="20703" y="3768"/>
                      <a:pt x="21548" y="4111"/>
                    </a:cubicBezTo>
                    <a:cubicBezTo>
                      <a:pt x="19950" y="3198"/>
                      <a:pt x="18215" y="2467"/>
                      <a:pt x="16481" y="1874"/>
                    </a:cubicBezTo>
                    <a:cubicBezTo>
                      <a:pt x="14723" y="1257"/>
                      <a:pt x="12920" y="801"/>
                      <a:pt x="11071" y="481"/>
                    </a:cubicBezTo>
                    <a:cubicBezTo>
                      <a:pt x="9245" y="162"/>
                      <a:pt x="7396" y="2"/>
                      <a:pt x="5524" y="2"/>
                    </a:cubicBezTo>
                    <a:cubicBezTo>
                      <a:pt x="5453" y="1"/>
                      <a:pt x="5380" y="1"/>
                      <a:pt x="5308"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6"/>
              <p:cNvSpPr/>
              <p:nvPr/>
            </p:nvSpPr>
            <p:spPr>
              <a:xfrm flipH="1">
                <a:off x="1517903" y="1370808"/>
                <a:ext cx="881405" cy="279863"/>
              </a:xfrm>
              <a:custGeom>
                <a:avLst/>
                <a:gdLst/>
                <a:ahLst/>
                <a:cxnLst/>
                <a:rect l="l" t="t" r="r" b="b"/>
                <a:pathLst>
                  <a:path w="25315" h="8038" extrusionOk="0">
                    <a:moveTo>
                      <a:pt x="6318" y="0"/>
                    </a:moveTo>
                    <a:cubicBezTo>
                      <a:pt x="4209" y="0"/>
                      <a:pt x="2086" y="102"/>
                      <a:pt x="1" y="392"/>
                    </a:cubicBezTo>
                    <a:cubicBezTo>
                      <a:pt x="804" y="376"/>
                      <a:pt x="1607" y="349"/>
                      <a:pt x="2410" y="349"/>
                    </a:cubicBezTo>
                    <a:cubicBezTo>
                      <a:pt x="2771" y="349"/>
                      <a:pt x="3132" y="355"/>
                      <a:pt x="3493" y="369"/>
                    </a:cubicBezTo>
                    <a:cubicBezTo>
                      <a:pt x="4657" y="369"/>
                      <a:pt x="5798" y="392"/>
                      <a:pt x="6963" y="460"/>
                    </a:cubicBezTo>
                    <a:cubicBezTo>
                      <a:pt x="9268" y="620"/>
                      <a:pt x="11573" y="825"/>
                      <a:pt x="13810" y="1305"/>
                    </a:cubicBezTo>
                    <a:cubicBezTo>
                      <a:pt x="16070" y="1715"/>
                      <a:pt x="18307" y="2400"/>
                      <a:pt x="20338" y="3427"/>
                    </a:cubicBezTo>
                    <a:cubicBezTo>
                      <a:pt x="22370" y="4454"/>
                      <a:pt x="24196" y="5984"/>
                      <a:pt x="25314" y="8038"/>
                    </a:cubicBezTo>
                    <a:cubicBezTo>
                      <a:pt x="24880" y="6965"/>
                      <a:pt x="24196" y="5984"/>
                      <a:pt x="23374" y="5139"/>
                    </a:cubicBezTo>
                    <a:cubicBezTo>
                      <a:pt x="22552" y="4295"/>
                      <a:pt x="21594" y="3610"/>
                      <a:pt x="20566" y="3016"/>
                    </a:cubicBezTo>
                    <a:cubicBezTo>
                      <a:pt x="18489" y="1875"/>
                      <a:pt x="16230" y="1190"/>
                      <a:pt x="13947" y="711"/>
                    </a:cubicBezTo>
                    <a:cubicBezTo>
                      <a:pt x="11642" y="300"/>
                      <a:pt x="9314" y="49"/>
                      <a:pt x="6985" y="4"/>
                    </a:cubicBezTo>
                    <a:cubicBezTo>
                      <a:pt x="6763" y="1"/>
                      <a:pt x="6541" y="0"/>
                      <a:pt x="631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6"/>
              <p:cNvSpPr/>
              <p:nvPr/>
            </p:nvSpPr>
            <p:spPr>
              <a:xfrm flipH="1">
                <a:off x="1548926" y="1490789"/>
                <a:ext cx="880569" cy="279898"/>
              </a:xfrm>
              <a:custGeom>
                <a:avLst/>
                <a:gdLst/>
                <a:ahLst/>
                <a:cxnLst/>
                <a:rect l="l" t="t" r="r" b="b"/>
                <a:pathLst>
                  <a:path w="25291" h="8039" extrusionOk="0">
                    <a:moveTo>
                      <a:pt x="6296" y="1"/>
                    </a:moveTo>
                    <a:cubicBezTo>
                      <a:pt x="4190" y="1"/>
                      <a:pt x="2086" y="103"/>
                      <a:pt x="0" y="392"/>
                    </a:cubicBezTo>
                    <a:cubicBezTo>
                      <a:pt x="942" y="374"/>
                      <a:pt x="1869" y="340"/>
                      <a:pt x="2805" y="340"/>
                    </a:cubicBezTo>
                    <a:cubicBezTo>
                      <a:pt x="3026" y="340"/>
                      <a:pt x="3248" y="342"/>
                      <a:pt x="3470" y="347"/>
                    </a:cubicBezTo>
                    <a:cubicBezTo>
                      <a:pt x="4634" y="369"/>
                      <a:pt x="5798" y="392"/>
                      <a:pt x="6939" y="461"/>
                    </a:cubicBezTo>
                    <a:cubicBezTo>
                      <a:pt x="9245" y="598"/>
                      <a:pt x="11550" y="826"/>
                      <a:pt x="13810" y="1305"/>
                    </a:cubicBezTo>
                    <a:cubicBezTo>
                      <a:pt x="16069" y="1716"/>
                      <a:pt x="18284" y="2401"/>
                      <a:pt x="20315" y="3428"/>
                    </a:cubicBezTo>
                    <a:cubicBezTo>
                      <a:pt x="22346" y="4455"/>
                      <a:pt x="24195" y="5984"/>
                      <a:pt x="25291" y="8039"/>
                    </a:cubicBezTo>
                    <a:cubicBezTo>
                      <a:pt x="24857" y="6966"/>
                      <a:pt x="24172" y="5984"/>
                      <a:pt x="23351" y="5140"/>
                    </a:cubicBezTo>
                    <a:cubicBezTo>
                      <a:pt x="22529" y="4295"/>
                      <a:pt x="21570" y="3611"/>
                      <a:pt x="20543" y="3017"/>
                    </a:cubicBezTo>
                    <a:cubicBezTo>
                      <a:pt x="18489" y="1876"/>
                      <a:pt x="16206" y="1191"/>
                      <a:pt x="13924" y="712"/>
                    </a:cubicBezTo>
                    <a:cubicBezTo>
                      <a:pt x="11619" y="278"/>
                      <a:pt x="9290" y="50"/>
                      <a:pt x="6962" y="4"/>
                    </a:cubicBezTo>
                    <a:cubicBezTo>
                      <a:pt x="6740" y="2"/>
                      <a:pt x="6518" y="1"/>
                      <a:pt x="629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6"/>
              <p:cNvSpPr/>
              <p:nvPr/>
            </p:nvSpPr>
            <p:spPr>
              <a:xfrm flipH="1">
                <a:off x="1579913" y="1610805"/>
                <a:ext cx="880569" cy="279898"/>
              </a:xfrm>
              <a:custGeom>
                <a:avLst/>
                <a:gdLst/>
                <a:ahLst/>
                <a:cxnLst/>
                <a:rect l="l" t="t" r="r" b="b"/>
                <a:pathLst>
                  <a:path w="25291" h="8039" extrusionOk="0">
                    <a:moveTo>
                      <a:pt x="6295" y="0"/>
                    </a:moveTo>
                    <a:cubicBezTo>
                      <a:pt x="4190" y="0"/>
                      <a:pt x="2086" y="103"/>
                      <a:pt x="0" y="392"/>
                    </a:cubicBezTo>
                    <a:cubicBezTo>
                      <a:pt x="852" y="358"/>
                      <a:pt x="1705" y="337"/>
                      <a:pt x="2548" y="337"/>
                    </a:cubicBezTo>
                    <a:cubicBezTo>
                      <a:pt x="2856" y="337"/>
                      <a:pt x="3164" y="340"/>
                      <a:pt x="3470" y="346"/>
                    </a:cubicBezTo>
                    <a:cubicBezTo>
                      <a:pt x="4634" y="369"/>
                      <a:pt x="5798" y="392"/>
                      <a:pt x="6939" y="460"/>
                    </a:cubicBezTo>
                    <a:cubicBezTo>
                      <a:pt x="9245" y="597"/>
                      <a:pt x="11550" y="825"/>
                      <a:pt x="13810" y="1305"/>
                    </a:cubicBezTo>
                    <a:cubicBezTo>
                      <a:pt x="16069" y="1716"/>
                      <a:pt x="18283" y="2400"/>
                      <a:pt x="20338" y="3428"/>
                    </a:cubicBezTo>
                    <a:cubicBezTo>
                      <a:pt x="22369" y="4455"/>
                      <a:pt x="24195" y="5984"/>
                      <a:pt x="25291" y="8038"/>
                    </a:cubicBezTo>
                    <a:cubicBezTo>
                      <a:pt x="24857" y="6965"/>
                      <a:pt x="24172" y="5984"/>
                      <a:pt x="23351" y="5139"/>
                    </a:cubicBezTo>
                    <a:cubicBezTo>
                      <a:pt x="22529" y="4295"/>
                      <a:pt x="21570" y="3587"/>
                      <a:pt x="20543" y="3017"/>
                    </a:cubicBezTo>
                    <a:cubicBezTo>
                      <a:pt x="18489" y="1875"/>
                      <a:pt x="16206" y="1191"/>
                      <a:pt x="13924" y="711"/>
                    </a:cubicBezTo>
                    <a:cubicBezTo>
                      <a:pt x="11618" y="278"/>
                      <a:pt x="9290" y="49"/>
                      <a:pt x="6962" y="4"/>
                    </a:cubicBezTo>
                    <a:cubicBezTo>
                      <a:pt x="6740" y="2"/>
                      <a:pt x="6518" y="0"/>
                      <a:pt x="629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6"/>
              <p:cNvSpPr/>
              <p:nvPr/>
            </p:nvSpPr>
            <p:spPr>
              <a:xfrm flipH="1">
                <a:off x="1610100" y="1730821"/>
                <a:ext cx="881370" cy="279863"/>
              </a:xfrm>
              <a:custGeom>
                <a:avLst/>
                <a:gdLst/>
                <a:ahLst/>
                <a:cxnLst/>
                <a:rect l="l" t="t" r="r" b="b"/>
                <a:pathLst>
                  <a:path w="25314" h="8038" extrusionOk="0">
                    <a:moveTo>
                      <a:pt x="6295" y="0"/>
                    </a:moveTo>
                    <a:cubicBezTo>
                      <a:pt x="4189" y="0"/>
                      <a:pt x="2085" y="102"/>
                      <a:pt x="0" y="391"/>
                    </a:cubicBezTo>
                    <a:cubicBezTo>
                      <a:pt x="852" y="358"/>
                      <a:pt x="1704" y="337"/>
                      <a:pt x="2557" y="337"/>
                    </a:cubicBezTo>
                    <a:cubicBezTo>
                      <a:pt x="2869" y="337"/>
                      <a:pt x="3180" y="340"/>
                      <a:pt x="3492" y="346"/>
                    </a:cubicBezTo>
                    <a:cubicBezTo>
                      <a:pt x="4634" y="369"/>
                      <a:pt x="5798" y="391"/>
                      <a:pt x="6962" y="460"/>
                    </a:cubicBezTo>
                    <a:cubicBezTo>
                      <a:pt x="9267" y="597"/>
                      <a:pt x="11550" y="825"/>
                      <a:pt x="13809" y="1304"/>
                    </a:cubicBezTo>
                    <a:cubicBezTo>
                      <a:pt x="16069" y="1715"/>
                      <a:pt x="18283" y="2400"/>
                      <a:pt x="20337" y="3427"/>
                    </a:cubicBezTo>
                    <a:cubicBezTo>
                      <a:pt x="22369" y="4454"/>
                      <a:pt x="24195" y="5984"/>
                      <a:pt x="25313" y="8038"/>
                    </a:cubicBezTo>
                    <a:cubicBezTo>
                      <a:pt x="24857" y="6942"/>
                      <a:pt x="24172" y="5984"/>
                      <a:pt x="23373" y="5139"/>
                    </a:cubicBezTo>
                    <a:cubicBezTo>
                      <a:pt x="22529" y="4294"/>
                      <a:pt x="21570" y="3587"/>
                      <a:pt x="20543" y="3016"/>
                    </a:cubicBezTo>
                    <a:cubicBezTo>
                      <a:pt x="18489" y="1875"/>
                      <a:pt x="16206" y="1190"/>
                      <a:pt x="13924" y="711"/>
                    </a:cubicBezTo>
                    <a:cubicBezTo>
                      <a:pt x="11618" y="277"/>
                      <a:pt x="9290" y="49"/>
                      <a:pt x="6962" y="3"/>
                    </a:cubicBezTo>
                    <a:cubicBezTo>
                      <a:pt x="6740" y="1"/>
                      <a:pt x="6517" y="0"/>
                      <a:pt x="629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6"/>
              <p:cNvSpPr/>
              <p:nvPr/>
            </p:nvSpPr>
            <p:spPr>
              <a:xfrm flipH="1">
                <a:off x="1641088" y="1850802"/>
                <a:ext cx="881405" cy="279898"/>
              </a:xfrm>
              <a:custGeom>
                <a:avLst/>
                <a:gdLst/>
                <a:ahLst/>
                <a:cxnLst/>
                <a:rect l="l" t="t" r="r" b="b"/>
                <a:pathLst>
                  <a:path w="25315" h="8039" extrusionOk="0">
                    <a:moveTo>
                      <a:pt x="6313" y="1"/>
                    </a:moveTo>
                    <a:cubicBezTo>
                      <a:pt x="4190" y="1"/>
                      <a:pt x="2086" y="103"/>
                      <a:pt x="1" y="392"/>
                    </a:cubicBezTo>
                    <a:cubicBezTo>
                      <a:pt x="853" y="359"/>
                      <a:pt x="1705" y="337"/>
                      <a:pt x="2557" y="337"/>
                    </a:cubicBezTo>
                    <a:cubicBezTo>
                      <a:pt x="2869" y="337"/>
                      <a:pt x="3181" y="340"/>
                      <a:pt x="3493" y="346"/>
                    </a:cubicBezTo>
                    <a:cubicBezTo>
                      <a:pt x="4657" y="369"/>
                      <a:pt x="5799" y="392"/>
                      <a:pt x="6963" y="460"/>
                    </a:cubicBezTo>
                    <a:cubicBezTo>
                      <a:pt x="9268" y="597"/>
                      <a:pt x="11573" y="826"/>
                      <a:pt x="13810" y="1305"/>
                    </a:cubicBezTo>
                    <a:cubicBezTo>
                      <a:pt x="16070" y="1716"/>
                      <a:pt x="18307" y="2401"/>
                      <a:pt x="20338" y="3428"/>
                    </a:cubicBezTo>
                    <a:cubicBezTo>
                      <a:pt x="22370" y="4455"/>
                      <a:pt x="24196" y="5984"/>
                      <a:pt x="25314" y="8038"/>
                    </a:cubicBezTo>
                    <a:cubicBezTo>
                      <a:pt x="24880" y="6943"/>
                      <a:pt x="24196" y="5984"/>
                      <a:pt x="23374" y="5140"/>
                    </a:cubicBezTo>
                    <a:cubicBezTo>
                      <a:pt x="22552" y="4295"/>
                      <a:pt x="21594" y="3588"/>
                      <a:pt x="20567" y="3017"/>
                    </a:cubicBezTo>
                    <a:cubicBezTo>
                      <a:pt x="18489" y="1876"/>
                      <a:pt x="16230" y="1191"/>
                      <a:pt x="13924" y="712"/>
                    </a:cubicBezTo>
                    <a:cubicBezTo>
                      <a:pt x="11642" y="278"/>
                      <a:pt x="9314" y="50"/>
                      <a:pt x="6985" y="4"/>
                    </a:cubicBezTo>
                    <a:cubicBezTo>
                      <a:pt x="6761" y="2"/>
                      <a:pt x="6537" y="1"/>
                      <a:pt x="631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6"/>
              <p:cNvSpPr/>
              <p:nvPr/>
            </p:nvSpPr>
            <p:spPr>
              <a:xfrm flipH="1">
                <a:off x="1672110" y="1970818"/>
                <a:ext cx="880569" cy="279898"/>
              </a:xfrm>
              <a:custGeom>
                <a:avLst/>
                <a:gdLst/>
                <a:ahLst/>
                <a:cxnLst/>
                <a:rect l="l" t="t" r="r" b="b"/>
                <a:pathLst>
                  <a:path w="25291" h="8039" extrusionOk="0">
                    <a:moveTo>
                      <a:pt x="6296" y="0"/>
                    </a:moveTo>
                    <a:cubicBezTo>
                      <a:pt x="4190" y="0"/>
                      <a:pt x="2086" y="103"/>
                      <a:pt x="1" y="392"/>
                    </a:cubicBezTo>
                    <a:cubicBezTo>
                      <a:pt x="853" y="358"/>
                      <a:pt x="1693" y="337"/>
                      <a:pt x="2538" y="337"/>
                    </a:cubicBezTo>
                    <a:cubicBezTo>
                      <a:pt x="2848" y="337"/>
                      <a:pt x="3158" y="340"/>
                      <a:pt x="3470" y="346"/>
                    </a:cubicBezTo>
                    <a:cubicBezTo>
                      <a:pt x="4634" y="346"/>
                      <a:pt x="5775" y="392"/>
                      <a:pt x="6939" y="460"/>
                    </a:cubicBezTo>
                    <a:cubicBezTo>
                      <a:pt x="9245" y="597"/>
                      <a:pt x="11550" y="825"/>
                      <a:pt x="13810" y="1305"/>
                    </a:cubicBezTo>
                    <a:cubicBezTo>
                      <a:pt x="16070" y="1715"/>
                      <a:pt x="18284" y="2377"/>
                      <a:pt x="20315" y="3427"/>
                    </a:cubicBezTo>
                    <a:cubicBezTo>
                      <a:pt x="22347" y="4455"/>
                      <a:pt x="24195" y="5984"/>
                      <a:pt x="25291" y="8038"/>
                    </a:cubicBezTo>
                    <a:cubicBezTo>
                      <a:pt x="24857" y="6942"/>
                      <a:pt x="24173" y="5984"/>
                      <a:pt x="23351" y="5139"/>
                    </a:cubicBezTo>
                    <a:cubicBezTo>
                      <a:pt x="22529" y="4295"/>
                      <a:pt x="21570" y="3587"/>
                      <a:pt x="20543" y="3017"/>
                    </a:cubicBezTo>
                    <a:cubicBezTo>
                      <a:pt x="18489" y="1875"/>
                      <a:pt x="16207" y="1190"/>
                      <a:pt x="13924" y="711"/>
                    </a:cubicBezTo>
                    <a:cubicBezTo>
                      <a:pt x="11619" y="277"/>
                      <a:pt x="9290" y="49"/>
                      <a:pt x="6962" y="4"/>
                    </a:cubicBezTo>
                    <a:cubicBezTo>
                      <a:pt x="6740" y="1"/>
                      <a:pt x="6518" y="0"/>
                      <a:pt x="629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6"/>
              <p:cNvSpPr/>
              <p:nvPr/>
            </p:nvSpPr>
            <p:spPr>
              <a:xfrm flipH="1">
                <a:off x="1703098" y="2090799"/>
                <a:ext cx="880569" cy="279898"/>
              </a:xfrm>
              <a:custGeom>
                <a:avLst/>
                <a:gdLst/>
                <a:ahLst/>
                <a:cxnLst/>
                <a:rect l="l" t="t" r="r" b="b"/>
                <a:pathLst>
                  <a:path w="25291" h="8039" extrusionOk="0">
                    <a:moveTo>
                      <a:pt x="6295" y="1"/>
                    </a:moveTo>
                    <a:cubicBezTo>
                      <a:pt x="4190" y="1"/>
                      <a:pt x="2086" y="103"/>
                      <a:pt x="0" y="392"/>
                    </a:cubicBezTo>
                    <a:cubicBezTo>
                      <a:pt x="853" y="359"/>
                      <a:pt x="1705" y="338"/>
                      <a:pt x="2548" y="338"/>
                    </a:cubicBezTo>
                    <a:cubicBezTo>
                      <a:pt x="2857" y="338"/>
                      <a:pt x="3164" y="340"/>
                      <a:pt x="3470" y="347"/>
                    </a:cubicBezTo>
                    <a:cubicBezTo>
                      <a:pt x="4634" y="347"/>
                      <a:pt x="5798" y="392"/>
                      <a:pt x="6939" y="461"/>
                    </a:cubicBezTo>
                    <a:cubicBezTo>
                      <a:pt x="9245" y="598"/>
                      <a:pt x="11550" y="826"/>
                      <a:pt x="13810" y="1282"/>
                    </a:cubicBezTo>
                    <a:cubicBezTo>
                      <a:pt x="16069" y="1716"/>
                      <a:pt x="18283" y="2378"/>
                      <a:pt x="20338" y="3405"/>
                    </a:cubicBezTo>
                    <a:cubicBezTo>
                      <a:pt x="22369" y="4455"/>
                      <a:pt x="24195" y="5984"/>
                      <a:pt x="25291" y="8039"/>
                    </a:cubicBezTo>
                    <a:cubicBezTo>
                      <a:pt x="24857" y="6943"/>
                      <a:pt x="24172" y="5984"/>
                      <a:pt x="23351" y="5140"/>
                    </a:cubicBezTo>
                    <a:cubicBezTo>
                      <a:pt x="22529" y="4295"/>
                      <a:pt x="21570" y="3588"/>
                      <a:pt x="20543" y="3017"/>
                    </a:cubicBezTo>
                    <a:cubicBezTo>
                      <a:pt x="18489" y="1876"/>
                      <a:pt x="16206" y="1191"/>
                      <a:pt x="13924" y="712"/>
                    </a:cubicBezTo>
                    <a:cubicBezTo>
                      <a:pt x="11618" y="278"/>
                      <a:pt x="9290" y="50"/>
                      <a:pt x="6962" y="4"/>
                    </a:cubicBezTo>
                    <a:cubicBezTo>
                      <a:pt x="6740" y="2"/>
                      <a:pt x="6518" y="1"/>
                      <a:pt x="629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6"/>
              <p:cNvSpPr/>
              <p:nvPr/>
            </p:nvSpPr>
            <p:spPr>
              <a:xfrm flipH="1">
                <a:off x="1733285" y="2210606"/>
                <a:ext cx="881370" cy="280107"/>
              </a:xfrm>
              <a:custGeom>
                <a:avLst/>
                <a:gdLst/>
                <a:ahLst/>
                <a:cxnLst/>
                <a:rect l="l" t="t" r="r" b="b"/>
                <a:pathLst>
                  <a:path w="25314" h="8045" extrusionOk="0">
                    <a:moveTo>
                      <a:pt x="5984" y="0"/>
                    </a:moveTo>
                    <a:cubicBezTo>
                      <a:pt x="3982" y="0"/>
                      <a:pt x="1983" y="123"/>
                      <a:pt x="0" y="398"/>
                    </a:cubicBezTo>
                    <a:cubicBezTo>
                      <a:pt x="852" y="364"/>
                      <a:pt x="1705" y="343"/>
                      <a:pt x="2557" y="343"/>
                    </a:cubicBezTo>
                    <a:cubicBezTo>
                      <a:pt x="2869" y="343"/>
                      <a:pt x="3181" y="346"/>
                      <a:pt x="3492" y="352"/>
                    </a:cubicBezTo>
                    <a:cubicBezTo>
                      <a:pt x="4634" y="352"/>
                      <a:pt x="5798" y="398"/>
                      <a:pt x="6962" y="466"/>
                    </a:cubicBezTo>
                    <a:cubicBezTo>
                      <a:pt x="9267" y="603"/>
                      <a:pt x="11550" y="832"/>
                      <a:pt x="13809" y="1288"/>
                    </a:cubicBezTo>
                    <a:cubicBezTo>
                      <a:pt x="16069" y="1722"/>
                      <a:pt x="18283" y="2384"/>
                      <a:pt x="20338" y="3411"/>
                    </a:cubicBezTo>
                    <a:cubicBezTo>
                      <a:pt x="22369" y="4461"/>
                      <a:pt x="24195" y="5967"/>
                      <a:pt x="25313" y="8044"/>
                    </a:cubicBezTo>
                    <a:cubicBezTo>
                      <a:pt x="24857" y="6949"/>
                      <a:pt x="24172" y="5990"/>
                      <a:pt x="23373" y="5145"/>
                    </a:cubicBezTo>
                    <a:cubicBezTo>
                      <a:pt x="22529" y="4301"/>
                      <a:pt x="21570" y="3593"/>
                      <a:pt x="20543" y="3023"/>
                    </a:cubicBezTo>
                    <a:cubicBezTo>
                      <a:pt x="18489" y="1881"/>
                      <a:pt x="16206" y="1197"/>
                      <a:pt x="13924" y="717"/>
                    </a:cubicBezTo>
                    <a:cubicBezTo>
                      <a:pt x="11618" y="284"/>
                      <a:pt x="9290" y="55"/>
                      <a:pt x="6962" y="10"/>
                    </a:cubicBezTo>
                    <a:cubicBezTo>
                      <a:pt x="6636" y="3"/>
                      <a:pt x="6310" y="0"/>
                      <a:pt x="598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6"/>
              <p:cNvSpPr/>
              <p:nvPr/>
            </p:nvSpPr>
            <p:spPr>
              <a:xfrm flipH="1">
                <a:off x="1764272" y="2330588"/>
                <a:ext cx="881405" cy="279341"/>
              </a:xfrm>
              <a:custGeom>
                <a:avLst/>
                <a:gdLst/>
                <a:ahLst/>
                <a:cxnLst/>
                <a:rect l="l" t="t" r="r" b="b"/>
                <a:pathLst>
                  <a:path w="25315" h="8023" extrusionOk="0">
                    <a:moveTo>
                      <a:pt x="5999" y="1"/>
                    </a:moveTo>
                    <a:cubicBezTo>
                      <a:pt x="3983" y="1"/>
                      <a:pt x="1983" y="124"/>
                      <a:pt x="1" y="398"/>
                    </a:cubicBezTo>
                    <a:cubicBezTo>
                      <a:pt x="853" y="365"/>
                      <a:pt x="1705" y="344"/>
                      <a:pt x="2558" y="344"/>
                    </a:cubicBezTo>
                    <a:cubicBezTo>
                      <a:pt x="2869" y="344"/>
                      <a:pt x="3181" y="347"/>
                      <a:pt x="3493" y="353"/>
                    </a:cubicBezTo>
                    <a:cubicBezTo>
                      <a:pt x="4657" y="353"/>
                      <a:pt x="5799" y="398"/>
                      <a:pt x="6963" y="467"/>
                    </a:cubicBezTo>
                    <a:cubicBezTo>
                      <a:pt x="9268" y="604"/>
                      <a:pt x="11573" y="832"/>
                      <a:pt x="13810" y="1289"/>
                    </a:cubicBezTo>
                    <a:cubicBezTo>
                      <a:pt x="16070" y="1722"/>
                      <a:pt x="18307" y="2384"/>
                      <a:pt x="20338" y="3411"/>
                    </a:cubicBezTo>
                    <a:cubicBezTo>
                      <a:pt x="22370" y="4461"/>
                      <a:pt x="24196" y="5968"/>
                      <a:pt x="25314" y="8022"/>
                    </a:cubicBezTo>
                    <a:cubicBezTo>
                      <a:pt x="24881" y="6949"/>
                      <a:pt x="24196" y="5991"/>
                      <a:pt x="23374" y="5123"/>
                    </a:cubicBezTo>
                    <a:cubicBezTo>
                      <a:pt x="22552" y="4302"/>
                      <a:pt x="21594" y="3594"/>
                      <a:pt x="20567" y="3023"/>
                    </a:cubicBezTo>
                    <a:cubicBezTo>
                      <a:pt x="18489" y="1882"/>
                      <a:pt x="16230" y="1197"/>
                      <a:pt x="13924" y="718"/>
                    </a:cubicBezTo>
                    <a:cubicBezTo>
                      <a:pt x="11642" y="284"/>
                      <a:pt x="9314" y="56"/>
                      <a:pt x="6986" y="10"/>
                    </a:cubicBezTo>
                    <a:cubicBezTo>
                      <a:pt x="6656" y="4"/>
                      <a:pt x="6327" y="1"/>
                      <a:pt x="5999"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6"/>
              <p:cNvSpPr/>
              <p:nvPr/>
            </p:nvSpPr>
            <p:spPr>
              <a:xfrm flipH="1">
                <a:off x="445838" y="1601231"/>
                <a:ext cx="909189" cy="229865"/>
              </a:xfrm>
              <a:custGeom>
                <a:avLst/>
                <a:gdLst/>
                <a:ahLst/>
                <a:cxnLst/>
                <a:rect l="l" t="t" r="r" b="b"/>
                <a:pathLst>
                  <a:path w="26113" h="6602" extrusionOk="0">
                    <a:moveTo>
                      <a:pt x="7422" y="0"/>
                    </a:moveTo>
                    <a:cubicBezTo>
                      <a:pt x="7102" y="0"/>
                      <a:pt x="6781" y="9"/>
                      <a:pt x="6460" y="28"/>
                    </a:cubicBezTo>
                    <a:cubicBezTo>
                      <a:pt x="5296" y="119"/>
                      <a:pt x="4132" y="324"/>
                      <a:pt x="3013" y="712"/>
                    </a:cubicBezTo>
                    <a:cubicBezTo>
                      <a:pt x="1918" y="1123"/>
                      <a:pt x="868" y="1717"/>
                      <a:pt x="0" y="2493"/>
                    </a:cubicBezTo>
                    <a:cubicBezTo>
                      <a:pt x="1895" y="1123"/>
                      <a:pt x="4200" y="553"/>
                      <a:pt x="6483" y="484"/>
                    </a:cubicBezTo>
                    <a:cubicBezTo>
                      <a:pt x="6554" y="483"/>
                      <a:pt x="6626" y="483"/>
                      <a:pt x="6698" y="483"/>
                    </a:cubicBezTo>
                    <a:cubicBezTo>
                      <a:pt x="8910" y="483"/>
                      <a:pt x="11140" y="823"/>
                      <a:pt x="13285" y="1420"/>
                    </a:cubicBezTo>
                    <a:cubicBezTo>
                      <a:pt x="15521" y="1968"/>
                      <a:pt x="17690" y="2767"/>
                      <a:pt x="19835" y="3657"/>
                    </a:cubicBezTo>
                    <a:cubicBezTo>
                      <a:pt x="20885" y="4091"/>
                      <a:pt x="21958" y="4547"/>
                      <a:pt x="22985" y="5049"/>
                    </a:cubicBezTo>
                    <a:cubicBezTo>
                      <a:pt x="24058" y="5529"/>
                      <a:pt x="25085" y="6054"/>
                      <a:pt x="26112" y="6601"/>
                    </a:cubicBezTo>
                    <a:cubicBezTo>
                      <a:pt x="24172" y="5300"/>
                      <a:pt x="22118" y="4205"/>
                      <a:pt x="19995" y="3223"/>
                    </a:cubicBezTo>
                    <a:cubicBezTo>
                      <a:pt x="17895" y="2265"/>
                      <a:pt x="15681" y="1443"/>
                      <a:pt x="13422" y="849"/>
                    </a:cubicBezTo>
                    <a:cubicBezTo>
                      <a:pt x="11470" y="357"/>
                      <a:pt x="9451" y="0"/>
                      <a:pt x="742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6"/>
              <p:cNvSpPr/>
              <p:nvPr/>
            </p:nvSpPr>
            <p:spPr>
              <a:xfrm flipH="1">
                <a:off x="470489" y="1722813"/>
                <a:ext cx="909189" cy="229865"/>
              </a:xfrm>
              <a:custGeom>
                <a:avLst/>
                <a:gdLst/>
                <a:ahLst/>
                <a:cxnLst/>
                <a:rect l="l" t="t" r="r" b="b"/>
                <a:pathLst>
                  <a:path w="26113" h="6602" extrusionOk="0">
                    <a:moveTo>
                      <a:pt x="7448" y="0"/>
                    </a:moveTo>
                    <a:cubicBezTo>
                      <a:pt x="7127" y="0"/>
                      <a:pt x="6805" y="9"/>
                      <a:pt x="6483" y="28"/>
                    </a:cubicBezTo>
                    <a:cubicBezTo>
                      <a:pt x="5296" y="119"/>
                      <a:pt x="4132" y="325"/>
                      <a:pt x="3014" y="713"/>
                    </a:cubicBezTo>
                    <a:cubicBezTo>
                      <a:pt x="1918" y="1124"/>
                      <a:pt x="868" y="1694"/>
                      <a:pt x="1" y="2493"/>
                    </a:cubicBezTo>
                    <a:cubicBezTo>
                      <a:pt x="1895" y="1124"/>
                      <a:pt x="4223" y="530"/>
                      <a:pt x="6483" y="484"/>
                    </a:cubicBezTo>
                    <a:cubicBezTo>
                      <a:pt x="6555" y="484"/>
                      <a:pt x="6628" y="483"/>
                      <a:pt x="6700" y="483"/>
                    </a:cubicBezTo>
                    <a:cubicBezTo>
                      <a:pt x="8932" y="483"/>
                      <a:pt x="11140" y="823"/>
                      <a:pt x="13285" y="1420"/>
                    </a:cubicBezTo>
                    <a:cubicBezTo>
                      <a:pt x="15522" y="1968"/>
                      <a:pt x="17690" y="2767"/>
                      <a:pt x="19836" y="3634"/>
                    </a:cubicBezTo>
                    <a:cubicBezTo>
                      <a:pt x="20909" y="4091"/>
                      <a:pt x="21959" y="4547"/>
                      <a:pt x="23009" y="5049"/>
                    </a:cubicBezTo>
                    <a:cubicBezTo>
                      <a:pt x="24059" y="5529"/>
                      <a:pt x="25086" y="6054"/>
                      <a:pt x="26113" y="6602"/>
                    </a:cubicBezTo>
                    <a:cubicBezTo>
                      <a:pt x="24196" y="5301"/>
                      <a:pt x="22118" y="4205"/>
                      <a:pt x="20018" y="3223"/>
                    </a:cubicBezTo>
                    <a:cubicBezTo>
                      <a:pt x="17896" y="2265"/>
                      <a:pt x="15705" y="1443"/>
                      <a:pt x="13445" y="827"/>
                    </a:cubicBezTo>
                    <a:cubicBezTo>
                      <a:pt x="11475" y="354"/>
                      <a:pt x="9471" y="0"/>
                      <a:pt x="744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6"/>
              <p:cNvSpPr/>
              <p:nvPr/>
            </p:nvSpPr>
            <p:spPr>
              <a:xfrm flipH="1">
                <a:off x="494304" y="1844361"/>
                <a:ext cx="909224" cy="229900"/>
              </a:xfrm>
              <a:custGeom>
                <a:avLst/>
                <a:gdLst/>
                <a:ahLst/>
                <a:cxnLst/>
                <a:rect l="l" t="t" r="r" b="b"/>
                <a:pathLst>
                  <a:path w="26114" h="6603" extrusionOk="0">
                    <a:moveTo>
                      <a:pt x="7464" y="0"/>
                    </a:moveTo>
                    <a:cubicBezTo>
                      <a:pt x="7130" y="0"/>
                      <a:pt x="6795" y="10"/>
                      <a:pt x="6461" y="29"/>
                    </a:cubicBezTo>
                    <a:cubicBezTo>
                      <a:pt x="5274" y="98"/>
                      <a:pt x="4110" y="326"/>
                      <a:pt x="3014" y="714"/>
                    </a:cubicBezTo>
                    <a:cubicBezTo>
                      <a:pt x="1895" y="1125"/>
                      <a:pt x="868" y="1695"/>
                      <a:pt x="1" y="2471"/>
                    </a:cubicBezTo>
                    <a:cubicBezTo>
                      <a:pt x="1895" y="1102"/>
                      <a:pt x="4201" y="531"/>
                      <a:pt x="6483" y="486"/>
                    </a:cubicBezTo>
                    <a:cubicBezTo>
                      <a:pt x="6612" y="483"/>
                      <a:pt x="6740" y="482"/>
                      <a:pt x="6869" y="482"/>
                    </a:cubicBezTo>
                    <a:cubicBezTo>
                      <a:pt x="9023" y="482"/>
                      <a:pt x="11174" y="839"/>
                      <a:pt x="13285" y="1399"/>
                    </a:cubicBezTo>
                    <a:cubicBezTo>
                      <a:pt x="15499" y="1969"/>
                      <a:pt x="17691" y="2768"/>
                      <a:pt x="19813" y="3636"/>
                    </a:cubicBezTo>
                    <a:cubicBezTo>
                      <a:pt x="20886" y="4069"/>
                      <a:pt x="21936" y="4549"/>
                      <a:pt x="22986" y="5051"/>
                    </a:cubicBezTo>
                    <a:cubicBezTo>
                      <a:pt x="24036" y="5530"/>
                      <a:pt x="25086" y="6055"/>
                      <a:pt x="26113" y="6603"/>
                    </a:cubicBezTo>
                    <a:cubicBezTo>
                      <a:pt x="24173" y="5302"/>
                      <a:pt x="22119" y="4206"/>
                      <a:pt x="19996" y="3225"/>
                    </a:cubicBezTo>
                    <a:cubicBezTo>
                      <a:pt x="17873" y="2243"/>
                      <a:pt x="15682" y="1444"/>
                      <a:pt x="13422" y="828"/>
                    </a:cubicBezTo>
                    <a:cubicBezTo>
                      <a:pt x="11484" y="339"/>
                      <a:pt x="9479" y="0"/>
                      <a:pt x="746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6"/>
              <p:cNvSpPr/>
              <p:nvPr/>
            </p:nvSpPr>
            <p:spPr>
              <a:xfrm flipH="1">
                <a:off x="518955" y="1965944"/>
                <a:ext cx="909189" cy="229134"/>
              </a:xfrm>
              <a:custGeom>
                <a:avLst/>
                <a:gdLst/>
                <a:ahLst/>
                <a:cxnLst/>
                <a:rect l="l" t="t" r="r" b="b"/>
                <a:pathLst>
                  <a:path w="26113" h="6581" extrusionOk="0">
                    <a:moveTo>
                      <a:pt x="7464" y="1"/>
                    </a:moveTo>
                    <a:cubicBezTo>
                      <a:pt x="7129" y="1"/>
                      <a:pt x="6795" y="10"/>
                      <a:pt x="6460" y="29"/>
                    </a:cubicBezTo>
                    <a:cubicBezTo>
                      <a:pt x="5296" y="98"/>
                      <a:pt x="4132" y="326"/>
                      <a:pt x="3013" y="714"/>
                    </a:cubicBezTo>
                    <a:cubicBezTo>
                      <a:pt x="1918" y="1125"/>
                      <a:pt x="868" y="1696"/>
                      <a:pt x="0" y="2472"/>
                    </a:cubicBezTo>
                    <a:cubicBezTo>
                      <a:pt x="1895" y="1102"/>
                      <a:pt x="4200" y="532"/>
                      <a:pt x="6483" y="486"/>
                    </a:cubicBezTo>
                    <a:cubicBezTo>
                      <a:pt x="6611" y="483"/>
                      <a:pt x="6740" y="482"/>
                      <a:pt x="6868" y="482"/>
                    </a:cubicBezTo>
                    <a:cubicBezTo>
                      <a:pt x="9024" y="482"/>
                      <a:pt x="11195" y="839"/>
                      <a:pt x="13285" y="1399"/>
                    </a:cubicBezTo>
                    <a:cubicBezTo>
                      <a:pt x="15522" y="1947"/>
                      <a:pt x="17690" y="2768"/>
                      <a:pt x="19836" y="3636"/>
                    </a:cubicBezTo>
                    <a:cubicBezTo>
                      <a:pt x="20886" y="4070"/>
                      <a:pt x="21958" y="4549"/>
                      <a:pt x="22985" y="5051"/>
                    </a:cubicBezTo>
                    <a:cubicBezTo>
                      <a:pt x="24058" y="5530"/>
                      <a:pt x="25085" y="6055"/>
                      <a:pt x="26113" y="6580"/>
                    </a:cubicBezTo>
                    <a:cubicBezTo>
                      <a:pt x="24172" y="5302"/>
                      <a:pt x="22118" y="4206"/>
                      <a:pt x="19995" y="3225"/>
                    </a:cubicBezTo>
                    <a:cubicBezTo>
                      <a:pt x="17895" y="2244"/>
                      <a:pt x="15681" y="1445"/>
                      <a:pt x="13422" y="828"/>
                    </a:cubicBezTo>
                    <a:cubicBezTo>
                      <a:pt x="11484" y="339"/>
                      <a:pt x="9478" y="1"/>
                      <a:pt x="746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6"/>
              <p:cNvSpPr/>
              <p:nvPr/>
            </p:nvSpPr>
            <p:spPr>
              <a:xfrm flipH="1">
                <a:off x="543605" y="2087527"/>
                <a:ext cx="909189" cy="229134"/>
              </a:xfrm>
              <a:custGeom>
                <a:avLst/>
                <a:gdLst/>
                <a:ahLst/>
                <a:cxnLst/>
                <a:rect l="l" t="t" r="r" b="b"/>
                <a:pathLst>
                  <a:path w="26113" h="6581" extrusionOk="0">
                    <a:moveTo>
                      <a:pt x="7486" y="1"/>
                    </a:moveTo>
                    <a:cubicBezTo>
                      <a:pt x="7152" y="1"/>
                      <a:pt x="6818" y="10"/>
                      <a:pt x="6483" y="30"/>
                    </a:cubicBezTo>
                    <a:cubicBezTo>
                      <a:pt x="5296" y="98"/>
                      <a:pt x="4132" y="304"/>
                      <a:pt x="3014" y="714"/>
                    </a:cubicBezTo>
                    <a:cubicBezTo>
                      <a:pt x="1918" y="1103"/>
                      <a:pt x="868" y="1696"/>
                      <a:pt x="1" y="2472"/>
                    </a:cubicBezTo>
                    <a:cubicBezTo>
                      <a:pt x="1895" y="1103"/>
                      <a:pt x="4223" y="532"/>
                      <a:pt x="6483" y="486"/>
                    </a:cubicBezTo>
                    <a:cubicBezTo>
                      <a:pt x="6613" y="484"/>
                      <a:pt x="6742" y="482"/>
                      <a:pt x="6872" y="482"/>
                    </a:cubicBezTo>
                    <a:cubicBezTo>
                      <a:pt x="9045" y="482"/>
                      <a:pt x="11196" y="839"/>
                      <a:pt x="13285" y="1399"/>
                    </a:cubicBezTo>
                    <a:cubicBezTo>
                      <a:pt x="15522" y="1947"/>
                      <a:pt x="17690" y="2746"/>
                      <a:pt x="19836" y="3636"/>
                    </a:cubicBezTo>
                    <a:cubicBezTo>
                      <a:pt x="20909" y="4070"/>
                      <a:pt x="21959" y="4549"/>
                      <a:pt x="23009" y="5028"/>
                    </a:cubicBezTo>
                    <a:cubicBezTo>
                      <a:pt x="24059" y="5508"/>
                      <a:pt x="25086" y="6056"/>
                      <a:pt x="26113" y="6581"/>
                    </a:cubicBezTo>
                    <a:cubicBezTo>
                      <a:pt x="24196" y="5302"/>
                      <a:pt x="22118" y="4184"/>
                      <a:pt x="20019" y="3202"/>
                    </a:cubicBezTo>
                    <a:cubicBezTo>
                      <a:pt x="17896" y="2244"/>
                      <a:pt x="15705" y="1445"/>
                      <a:pt x="13445" y="829"/>
                    </a:cubicBezTo>
                    <a:cubicBezTo>
                      <a:pt x="11487" y="339"/>
                      <a:pt x="9496" y="1"/>
                      <a:pt x="748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6"/>
              <p:cNvSpPr/>
              <p:nvPr/>
            </p:nvSpPr>
            <p:spPr>
              <a:xfrm flipH="1">
                <a:off x="567421" y="2208378"/>
                <a:ext cx="909189" cy="229865"/>
              </a:xfrm>
              <a:custGeom>
                <a:avLst/>
                <a:gdLst/>
                <a:ahLst/>
                <a:cxnLst/>
                <a:rect l="l" t="t" r="r" b="b"/>
                <a:pathLst>
                  <a:path w="26113" h="6602" extrusionOk="0">
                    <a:moveTo>
                      <a:pt x="7422" y="1"/>
                    </a:moveTo>
                    <a:cubicBezTo>
                      <a:pt x="7101" y="1"/>
                      <a:pt x="6781" y="9"/>
                      <a:pt x="6460" y="28"/>
                    </a:cubicBezTo>
                    <a:cubicBezTo>
                      <a:pt x="5273" y="119"/>
                      <a:pt x="4109" y="325"/>
                      <a:pt x="3013" y="713"/>
                    </a:cubicBezTo>
                    <a:cubicBezTo>
                      <a:pt x="1895" y="1124"/>
                      <a:pt x="867" y="1717"/>
                      <a:pt x="0" y="2493"/>
                    </a:cubicBezTo>
                    <a:cubicBezTo>
                      <a:pt x="1895" y="1124"/>
                      <a:pt x="4200" y="553"/>
                      <a:pt x="6482" y="485"/>
                    </a:cubicBezTo>
                    <a:cubicBezTo>
                      <a:pt x="6554" y="484"/>
                      <a:pt x="6626" y="484"/>
                      <a:pt x="6697" y="484"/>
                    </a:cubicBezTo>
                    <a:cubicBezTo>
                      <a:pt x="8908" y="484"/>
                      <a:pt x="11118" y="824"/>
                      <a:pt x="13284" y="1420"/>
                    </a:cubicBezTo>
                    <a:cubicBezTo>
                      <a:pt x="15498" y="1968"/>
                      <a:pt x="17690" y="2767"/>
                      <a:pt x="19812" y="3657"/>
                    </a:cubicBezTo>
                    <a:cubicBezTo>
                      <a:pt x="20885" y="4091"/>
                      <a:pt x="21935" y="4548"/>
                      <a:pt x="22985" y="5050"/>
                    </a:cubicBezTo>
                    <a:cubicBezTo>
                      <a:pt x="24035" y="5529"/>
                      <a:pt x="25085" y="6054"/>
                      <a:pt x="26112" y="6602"/>
                    </a:cubicBezTo>
                    <a:cubicBezTo>
                      <a:pt x="24172" y="5301"/>
                      <a:pt x="22118" y="4205"/>
                      <a:pt x="19995" y="3224"/>
                    </a:cubicBezTo>
                    <a:cubicBezTo>
                      <a:pt x="17872" y="2265"/>
                      <a:pt x="15681" y="1443"/>
                      <a:pt x="13421" y="850"/>
                    </a:cubicBezTo>
                    <a:cubicBezTo>
                      <a:pt x="11470" y="357"/>
                      <a:pt x="9451" y="1"/>
                      <a:pt x="742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6"/>
              <p:cNvSpPr/>
              <p:nvPr/>
            </p:nvSpPr>
            <p:spPr>
              <a:xfrm flipH="1">
                <a:off x="592071" y="2329961"/>
                <a:ext cx="909189" cy="229900"/>
              </a:xfrm>
              <a:custGeom>
                <a:avLst/>
                <a:gdLst/>
                <a:ahLst/>
                <a:cxnLst/>
                <a:rect l="l" t="t" r="r" b="b"/>
                <a:pathLst>
                  <a:path w="26113" h="6603" extrusionOk="0">
                    <a:moveTo>
                      <a:pt x="7426" y="1"/>
                    </a:moveTo>
                    <a:cubicBezTo>
                      <a:pt x="7104" y="1"/>
                      <a:pt x="6782" y="10"/>
                      <a:pt x="6460" y="28"/>
                    </a:cubicBezTo>
                    <a:cubicBezTo>
                      <a:pt x="5296" y="97"/>
                      <a:pt x="4109" y="325"/>
                      <a:pt x="3013" y="713"/>
                    </a:cubicBezTo>
                    <a:cubicBezTo>
                      <a:pt x="1918" y="1124"/>
                      <a:pt x="868" y="1695"/>
                      <a:pt x="0" y="2494"/>
                    </a:cubicBezTo>
                    <a:cubicBezTo>
                      <a:pt x="1895" y="1124"/>
                      <a:pt x="4200" y="531"/>
                      <a:pt x="6483" y="485"/>
                    </a:cubicBezTo>
                    <a:cubicBezTo>
                      <a:pt x="6611" y="482"/>
                      <a:pt x="6739" y="481"/>
                      <a:pt x="6868" y="481"/>
                    </a:cubicBezTo>
                    <a:cubicBezTo>
                      <a:pt x="9024" y="481"/>
                      <a:pt x="11195" y="839"/>
                      <a:pt x="13285" y="1421"/>
                    </a:cubicBezTo>
                    <a:cubicBezTo>
                      <a:pt x="15522" y="1969"/>
                      <a:pt x="17690" y="2767"/>
                      <a:pt x="19836" y="3635"/>
                    </a:cubicBezTo>
                    <a:cubicBezTo>
                      <a:pt x="20886" y="4068"/>
                      <a:pt x="21958" y="4548"/>
                      <a:pt x="22986" y="5050"/>
                    </a:cubicBezTo>
                    <a:cubicBezTo>
                      <a:pt x="24058" y="5529"/>
                      <a:pt x="25085" y="6054"/>
                      <a:pt x="26113" y="6602"/>
                    </a:cubicBezTo>
                    <a:cubicBezTo>
                      <a:pt x="24172" y="5301"/>
                      <a:pt x="22118" y="4205"/>
                      <a:pt x="19995" y="3224"/>
                    </a:cubicBezTo>
                    <a:cubicBezTo>
                      <a:pt x="17895" y="2242"/>
                      <a:pt x="15681" y="1444"/>
                      <a:pt x="13422" y="827"/>
                    </a:cubicBezTo>
                    <a:cubicBezTo>
                      <a:pt x="11471" y="355"/>
                      <a:pt x="9453" y="1"/>
                      <a:pt x="742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6"/>
              <p:cNvSpPr/>
              <p:nvPr/>
            </p:nvSpPr>
            <p:spPr>
              <a:xfrm flipH="1">
                <a:off x="616722" y="2451509"/>
                <a:ext cx="909189" cy="229935"/>
              </a:xfrm>
              <a:custGeom>
                <a:avLst/>
                <a:gdLst/>
                <a:ahLst/>
                <a:cxnLst/>
                <a:rect l="l" t="t" r="r" b="b"/>
                <a:pathLst>
                  <a:path w="26113" h="6604" extrusionOk="0">
                    <a:moveTo>
                      <a:pt x="7471" y="1"/>
                    </a:moveTo>
                    <a:cubicBezTo>
                      <a:pt x="7135" y="1"/>
                      <a:pt x="6798" y="10"/>
                      <a:pt x="6460" y="30"/>
                    </a:cubicBezTo>
                    <a:cubicBezTo>
                      <a:pt x="5296" y="98"/>
                      <a:pt x="4132" y="326"/>
                      <a:pt x="3014" y="714"/>
                    </a:cubicBezTo>
                    <a:cubicBezTo>
                      <a:pt x="1918" y="1125"/>
                      <a:pt x="868" y="1696"/>
                      <a:pt x="1" y="2472"/>
                    </a:cubicBezTo>
                    <a:cubicBezTo>
                      <a:pt x="1895" y="1102"/>
                      <a:pt x="4224" y="532"/>
                      <a:pt x="6483" y="486"/>
                    </a:cubicBezTo>
                    <a:cubicBezTo>
                      <a:pt x="6613" y="484"/>
                      <a:pt x="6743" y="482"/>
                      <a:pt x="6872" y="482"/>
                    </a:cubicBezTo>
                    <a:cubicBezTo>
                      <a:pt x="9045" y="482"/>
                      <a:pt x="11196" y="839"/>
                      <a:pt x="13285" y="1399"/>
                    </a:cubicBezTo>
                    <a:cubicBezTo>
                      <a:pt x="15522" y="1970"/>
                      <a:pt x="17690" y="2769"/>
                      <a:pt x="19836" y="3636"/>
                    </a:cubicBezTo>
                    <a:cubicBezTo>
                      <a:pt x="20909" y="4070"/>
                      <a:pt x="21959" y="4549"/>
                      <a:pt x="23009" y="5051"/>
                    </a:cubicBezTo>
                    <a:cubicBezTo>
                      <a:pt x="24059" y="5531"/>
                      <a:pt x="25086" y="6056"/>
                      <a:pt x="26113" y="6603"/>
                    </a:cubicBezTo>
                    <a:cubicBezTo>
                      <a:pt x="24196" y="5302"/>
                      <a:pt x="22119" y="4207"/>
                      <a:pt x="20019" y="3225"/>
                    </a:cubicBezTo>
                    <a:cubicBezTo>
                      <a:pt x="17896" y="2244"/>
                      <a:pt x="15705" y="1445"/>
                      <a:pt x="13445" y="829"/>
                    </a:cubicBezTo>
                    <a:cubicBezTo>
                      <a:pt x="11487" y="339"/>
                      <a:pt x="9496" y="1"/>
                      <a:pt x="747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6"/>
              <p:cNvSpPr/>
              <p:nvPr/>
            </p:nvSpPr>
            <p:spPr>
              <a:xfrm flipH="1">
                <a:off x="640537" y="2573126"/>
                <a:ext cx="909189" cy="229099"/>
              </a:xfrm>
              <a:custGeom>
                <a:avLst/>
                <a:gdLst/>
                <a:ahLst/>
                <a:cxnLst/>
                <a:rect l="l" t="t" r="r" b="b"/>
                <a:pathLst>
                  <a:path w="26113" h="6580" extrusionOk="0">
                    <a:moveTo>
                      <a:pt x="7463" y="0"/>
                    </a:moveTo>
                    <a:cubicBezTo>
                      <a:pt x="7129" y="0"/>
                      <a:pt x="6794" y="9"/>
                      <a:pt x="6460" y="29"/>
                    </a:cubicBezTo>
                    <a:cubicBezTo>
                      <a:pt x="5273" y="97"/>
                      <a:pt x="4109" y="326"/>
                      <a:pt x="3013" y="714"/>
                    </a:cubicBezTo>
                    <a:cubicBezTo>
                      <a:pt x="1895" y="1125"/>
                      <a:pt x="867" y="1695"/>
                      <a:pt x="0" y="2471"/>
                    </a:cubicBezTo>
                    <a:cubicBezTo>
                      <a:pt x="1895" y="1102"/>
                      <a:pt x="4200" y="531"/>
                      <a:pt x="6482" y="485"/>
                    </a:cubicBezTo>
                    <a:cubicBezTo>
                      <a:pt x="6611" y="483"/>
                      <a:pt x="6739" y="482"/>
                      <a:pt x="6868" y="482"/>
                    </a:cubicBezTo>
                    <a:cubicBezTo>
                      <a:pt x="9022" y="482"/>
                      <a:pt x="11172" y="838"/>
                      <a:pt x="13262" y="1398"/>
                    </a:cubicBezTo>
                    <a:cubicBezTo>
                      <a:pt x="15498" y="1946"/>
                      <a:pt x="17667" y="2768"/>
                      <a:pt x="19812" y="3635"/>
                    </a:cubicBezTo>
                    <a:cubicBezTo>
                      <a:pt x="20885" y="4069"/>
                      <a:pt x="21935" y="4548"/>
                      <a:pt x="22985" y="5051"/>
                    </a:cubicBezTo>
                    <a:cubicBezTo>
                      <a:pt x="24035" y="5530"/>
                      <a:pt x="25085" y="6055"/>
                      <a:pt x="26112" y="6580"/>
                    </a:cubicBezTo>
                    <a:cubicBezTo>
                      <a:pt x="24172" y="5302"/>
                      <a:pt x="22118" y="4206"/>
                      <a:pt x="19995" y="3224"/>
                    </a:cubicBezTo>
                    <a:cubicBezTo>
                      <a:pt x="17872" y="2243"/>
                      <a:pt x="15681" y="1444"/>
                      <a:pt x="13421" y="828"/>
                    </a:cubicBezTo>
                    <a:cubicBezTo>
                      <a:pt x="11483" y="338"/>
                      <a:pt x="9478" y="0"/>
                      <a:pt x="746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6"/>
              <p:cNvSpPr/>
              <p:nvPr/>
            </p:nvSpPr>
            <p:spPr>
              <a:xfrm flipH="1">
                <a:off x="1422538" y="1583891"/>
                <a:ext cx="340968" cy="1324040"/>
              </a:xfrm>
              <a:custGeom>
                <a:avLst/>
                <a:gdLst/>
                <a:ahLst/>
                <a:cxnLst/>
                <a:rect l="l" t="t" r="r" b="b"/>
                <a:pathLst>
                  <a:path w="9793" h="38028" extrusionOk="0">
                    <a:moveTo>
                      <a:pt x="9336" y="1"/>
                    </a:moveTo>
                    <a:lnTo>
                      <a:pt x="0" y="37845"/>
                    </a:lnTo>
                    <a:lnTo>
                      <a:pt x="2853" y="38028"/>
                    </a:lnTo>
                    <a:lnTo>
                      <a:pt x="9792" y="708"/>
                    </a:lnTo>
                    <a:lnTo>
                      <a:pt x="93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6"/>
              <p:cNvSpPr/>
              <p:nvPr/>
            </p:nvSpPr>
            <p:spPr>
              <a:xfrm flipH="1">
                <a:off x="1626012" y="2901525"/>
                <a:ext cx="137494" cy="285364"/>
              </a:xfrm>
              <a:custGeom>
                <a:avLst/>
                <a:gdLst/>
                <a:ahLst/>
                <a:cxnLst/>
                <a:rect l="l" t="t" r="r" b="b"/>
                <a:pathLst>
                  <a:path w="3949" h="8196" extrusionOk="0">
                    <a:moveTo>
                      <a:pt x="0" y="1"/>
                    </a:moveTo>
                    <a:lnTo>
                      <a:pt x="662" y="8195"/>
                    </a:lnTo>
                    <a:lnTo>
                      <a:pt x="1963" y="5776"/>
                    </a:lnTo>
                    <a:lnTo>
                      <a:pt x="3949" y="7419"/>
                    </a:lnTo>
                    <a:lnTo>
                      <a:pt x="2853" y="18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6"/>
              <p:cNvSpPr/>
              <p:nvPr/>
            </p:nvSpPr>
            <p:spPr>
              <a:xfrm flipH="1">
                <a:off x="2694108" y="1730926"/>
                <a:ext cx="85860" cy="343335"/>
              </a:xfrm>
              <a:custGeom>
                <a:avLst/>
                <a:gdLst/>
                <a:ahLst/>
                <a:cxnLst/>
                <a:rect l="l" t="t" r="r" b="b"/>
                <a:pathLst>
                  <a:path w="2466" h="9861" fill="none" extrusionOk="0">
                    <a:moveTo>
                      <a:pt x="1" y="9861"/>
                    </a:moveTo>
                    <a:lnTo>
                      <a:pt x="2466" y="0"/>
                    </a:lnTo>
                  </a:path>
                </a:pathLst>
              </a:custGeom>
              <a:noFill/>
              <a:ln w="19050" cap="rnd" cmpd="sng">
                <a:solidFill>
                  <a:srgbClr val="58C3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Design">
  <p:cSld name="CUSTOM_4">
    <p:spTree>
      <p:nvGrpSpPr>
        <p:cNvPr id="1" name="Shape 592"/>
        <p:cNvGrpSpPr/>
        <p:nvPr/>
      </p:nvGrpSpPr>
      <p:grpSpPr>
        <a:xfrm>
          <a:off x="0" y="0"/>
          <a:ext cx="0" cy="0"/>
          <a:chOff x="0" y="0"/>
          <a:chExt cx="0" cy="0"/>
        </a:xfrm>
      </p:grpSpPr>
      <p:sp>
        <p:nvSpPr>
          <p:cNvPr id="593" name="Google Shape;593;p17"/>
          <p:cNvSpPr/>
          <p:nvPr/>
        </p:nvSpPr>
        <p:spPr>
          <a:xfrm>
            <a:off x="-13725" y="0"/>
            <a:ext cx="5660444" cy="1442269"/>
          </a:xfrm>
          <a:custGeom>
            <a:avLst/>
            <a:gdLst/>
            <a:ahLst/>
            <a:cxnLst/>
            <a:rect l="l" t="t" r="r" b="b"/>
            <a:pathLst>
              <a:path w="86687" h="16031" extrusionOk="0">
                <a:moveTo>
                  <a:pt x="86545" y="1"/>
                </a:moveTo>
                <a:cubicBezTo>
                  <a:pt x="86497" y="1"/>
                  <a:pt x="86437" y="1"/>
                  <a:pt x="86365" y="2"/>
                </a:cubicBezTo>
                <a:lnTo>
                  <a:pt x="86686" y="2"/>
                </a:lnTo>
                <a:cubicBezTo>
                  <a:pt x="86686" y="2"/>
                  <a:pt x="86640" y="1"/>
                  <a:pt x="86545" y="1"/>
                </a:cubicBezTo>
                <a:close/>
                <a:moveTo>
                  <a:pt x="0" y="2"/>
                </a:moveTo>
                <a:lnTo>
                  <a:pt x="0" y="15909"/>
                </a:lnTo>
                <a:cubicBezTo>
                  <a:pt x="0" y="15909"/>
                  <a:pt x="1537" y="16030"/>
                  <a:pt x="4325" y="16030"/>
                </a:cubicBezTo>
                <a:cubicBezTo>
                  <a:pt x="11718" y="16030"/>
                  <a:pt x="27909" y="15174"/>
                  <a:pt x="47594" y="8923"/>
                </a:cubicBezTo>
                <a:cubicBezTo>
                  <a:pt x="73781" y="611"/>
                  <a:pt x="84454" y="34"/>
                  <a:pt x="86365" y="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7"/>
          <p:cNvSpPr txBox="1">
            <a:spLocks noGrp="1"/>
          </p:cNvSpPr>
          <p:nvPr>
            <p:ph type="title"/>
          </p:nvPr>
        </p:nvSpPr>
        <p:spPr>
          <a:xfrm>
            <a:off x="4572000" y="445025"/>
            <a:ext cx="3852000" cy="572700"/>
          </a:xfrm>
          <a:prstGeom prst="rect">
            <a:avLst/>
          </a:prstGeom>
        </p:spPr>
        <p:txBody>
          <a:bodyPr spcFirstLastPara="1" wrap="square" lIns="0" tIns="0" rIns="0" bIns="0" anchor="t" anchorCtr="0">
            <a:noAutofit/>
          </a:bodyPr>
          <a:lstStyle>
            <a:lvl1pPr lvl="0" algn="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95" name="Google Shape;595;p17"/>
          <p:cNvGrpSpPr/>
          <p:nvPr/>
        </p:nvGrpSpPr>
        <p:grpSpPr>
          <a:xfrm>
            <a:off x="-13727" y="19306"/>
            <a:ext cx="4800192" cy="1174330"/>
            <a:chOff x="-13727" y="19306"/>
            <a:chExt cx="4800192" cy="1174330"/>
          </a:xfrm>
        </p:grpSpPr>
        <p:sp>
          <p:nvSpPr>
            <p:cNvPr id="596" name="Google Shape;596;p17"/>
            <p:cNvSpPr/>
            <p:nvPr/>
          </p:nvSpPr>
          <p:spPr>
            <a:xfrm>
              <a:off x="397643" y="588186"/>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7"/>
            <p:cNvSpPr/>
            <p:nvPr/>
          </p:nvSpPr>
          <p:spPr>
            <a:xfrm>
              <a:off x="520613" y="76696"/>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7"/>
            <p:cNvSpPr/>
            <p:nvPr/>
          </p:nvSpPr>
          <p:spPr>
            <a:xfrm>
              <a:off x="699947" y="40020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7"/>
            <p:cNvSpPr/>
            <p:nvPr/>
          </p:nvSpPr>
          <p:spPr>
            <a:xfrm>
              <a:off x="1376451" y="71833"/>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7"/>
            <p:cNvSpPr/>
            <p:nvPr/>
          </p:nvSpPr>
          <p:spPr>
            <a:xfrm>
              <a:off x="2027227" y="101317"/>
              <a:ext cx="54349" cy="76941"/>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7"/>
            <p:cNvSpPr/>
            <p:nvPr/>
          </p:nvSpPr>
          <p:spPr>
            <a:xfrm>
              <a:off x="1206710" y="109225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7"/>
            <p:cNvSpPr/>
            <p:nvPr/>
          </p:nvSpPr>
          <p:spPr>
            <a:xfrm>
              <a:off x="2484818" y="625636"/>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7"/>
            <p:cNvSpPr/>
            <p:nvPr/>
          </p:nvSpPr>
          <p:spPr>
            <a:xfrm>
              <a:off x="930697" y="4620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7"/>
            <p:cNvSpPr/>
            <p:nvPr/>
          </p:nvSpPr>
          <p:spPr>
            <a:xfrm>
              <a:off x="187972" y="16374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7"/>
            <p:cNvSpPr/>
            <p:nvPr/>
          </p:nvSpPr>
          <p:spPr>
            <a:xfrm>
              <a:off x="242297" y="109689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7"/>
            <p:cNvSpPr/>
            <p:nvPr/>
          </p:nvSpPr>
          <p:spPr>
            <a:xfrm>
              <a:off x="2460151" y="46208"/>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 name="Google Shape;607;p17"/>
            <p:cNvGrpSpPr/>
            <p:nvPr/>
          </p:nvGrpSpPr>
          <p:grpSpPr>
            <a:xfrm rot="-4782693">
              <a:off x="3763256" y="113357"/>
              <a:ext cx="169069" cy="177313"/>
              <a:chOff x="4298580" y="207227"/>
              <a:chExt cx="169073" cy="177317"/>
            </a:xfrm>
          </p:grpSpPr>
          <p:sp>
            <p:nvSpPr>
              <p:cNvPr id="608" name="Google Shape;608;p17"/>
              <p:cNvSpPr/>
              <p:nvPr/>
            </p:nvSpPr>
            <p:spPr>
              <a:xfrm>
                <a:off x="4304148" y="2121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7"/>
              <p:cNvSpPr/>
              <p:nvPr/>
            </p:nvSpPr>
            <p:spPr>
              <a:xfrm>
                <a:off x="4396077" y="2195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7"/>
              <p:cNvSpPr/>
              <p:nvPr/>
            </p:nvSpPr>
            <p:spPr>
              <a:xfrm>
                <a:off x="4404700" y="3225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7"/>
              <p:cNvSpPr/>
              <p:nvPr/>
            </p:nvSpPr>
            <p:spPr>
              <a:xfrm>
                <a:off x="4390509" y="2146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7"/>
              <p:cNvSpPr/>
              <p:nvPr/>
            </p:nvSpPr>
            <p:spPr>
              <a:xfrm>
                <a:off x="4298580" y="2072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7"/>
              <p:cNvSpPr/>
              <p:nvPr/>
            </p:nvSpPr>
            <p:spPr>
              <a:xfrm>
                <a:off x="4399781" y="3176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 name="Google Shape;614;p17"/>
            <p:cNvSpPr/>
            <p:nvPr/>
          </p:nvSpPr>
          <p:spPr>
            <a:xfrm>
              <a:off x="4371576" y="30608"/>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7"/>
            <p:cNvSpPr/>
            <p:nvPr/>
          </p:nvSpPr>
          <p:spPr>
            <a:xfrm>
              <a:off x="3035468" y="342948"/>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7"/>
            <p:cNvSpPr/>
            <p:nvPr/>
          </p:nvSpPr>
          <p:spPr>
            <a:xfrm>
              <a:off x="2591935" y="33238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7"/>
            <p:cNvSpPr/>
            <p:nvPr/>
          </p:nvSpPr>
          <p:spPr>
            <a:xfrm>
              <a:off x="2983347" y="75669"/>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7"/>
            <p:cNvSpPr/>
            <p:nvPr/>
          </p:nvSpPr>
          <p:spPr>
            <a:xfrm>
              <a:off x="3505447" y="26048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7"/>
            <p:cNvSpPr/>
            <p:nvPr/>
          </p:nvSpPr>
          <p:spPr>
            <a:xfrm>
              <a:off x="4135810" y="9668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17"/>
            <p:cNvGrpSpPr/>
            <p:nvPr/>
          </p:nvGrpSpPr>
          <p:grpSpPr>
            <a:xfrm rot="10800000">
              <a:off x="1887054" y="392578"/>
              <a:ext cx="275192" cy="229971"/>
              <a:chOff x="1192779" y="389220"/>
              <a:chExt cx="275192" cy="229971"/>
            </a:xfrm>
          </p:grpSpPr>
          <p:sp>
            <p:nvSpPr>
              <p:cNvPr id="621" name="Google Shape;621;p17"/>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7"/>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7"/>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7"/>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7"/>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7"/>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 name="Google Shape;627;p17"/>
            <p:cNvSpPr/>
            <p:nvPr/>
          </p:nvSpPr>
          <p:spPr>
            <a:xfrm>
              <a:off x="622501" y="1067433"/>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7"/>
            <p:cNvSpPr/>
            <p:nvPr/>
          </p:nvSpPr>
          <p:spPr>
            <a:xfrm rot="2283040">
              <a:off x="1904871" y="975818"/>
              <a:ext cx="54330" cy="76521"/>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7"/>
            <p:cNvSpPr/>
            <p:nvPr/>
          </p:nvSpPr>
          <p:spPr>
            <a:xfrm>
              <a:off x="4738947" y="19306"/>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7"/>
            <p:cNvSpPr/>
            <p:nvPr/>
          </p:nvSpPr>
          <p:spPr>
            <a:xfrm>
              <a:off x="3457984" y="55469"/>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 name="Google Shape;631;p17"/>
            <p:cNvGrpSpPr/>
            <p:nvPr/>
          </p:nvGrpSpPr>
          <p:grpSpPr>
            <a:xfrm rot="3959737">
              <a:off x="9693" y="568711"/>
              <a:ext cx="275188" cy="229968"/>
              <a:chOff x="1192779" y="389220"/>
              <a:chExt cx="275192" cy="229971"/>
            </a:xfrm>
          </p:grpSpPr>
          <p:sp>
            <p:nvSpPr>
              <p:cNvPr id="632" name="Google Shape;632;p17"/>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7"/>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7"/>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7"/>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7"/>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7"/>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17"/>
            <p:cNvGrpSpPr/>
            <p:nvPr/>
          </p:nvGrpSpPr>
          <p:grpSpPr>
            <a:xfrm flipH="1">
              <a:off x="948927" y="400204"/>
              <a:ext cx="743477" cy="566995"/>
              <a:chOff x="177221" y="1113333"/>
              <a:chExt cx="2791876" cy="2129160"/>
            </a:xfrm>
          </p:grpSpPr>
          <p:sp>
            <p:nvSpPr>
              <p:cNvPr id="639" name="Google Shape;639;p17"/>
              <p:cNvSpPr/>
              <p:nvPr/>
            </p:nvSpPr>
            <p:spPr>
              <a:xfrm flipH="1">
                <a:off x="177221" y="1113333"/>
                <a:ext cx="2791876" cy="2129160"/>
              </a:xfrm>
              <a:custGeom>
                <a:avLst/>
                <a:gdLst/>
                <a:ahLst/>
                <a:cxnLst/>
                <a:rect l="l" t="t" r="r" b="b"/>
                <a:pathLst>
                  <a:path w="80186" h="61152" extrusionOk="0">
                    <a:moveTo>
                      <a:pt x="12597" y="1"/>
                    </a:moveTo>
                    <a:cubicBezTo>
                      <a:pt x="11984" y="1"/>
                      <a:pt x="11414" y="403"/>
                      <a:pt x="11253" y="1030"/>
                    </a:cubicBezTo>
                    <a:lnTo>
                      <a:pt x="183" y="43736"/>
                    </a:lnTo>
                    <a:cubicBezTo>
                      <a:pt x="0" y="44467"/>
                      <a:pt x="434" y="45220"/>
                      <a:pt x="1164" y="45425"/>
                    </a:cubicBezTo>
                    <a:lnTo>
                      <a:pt x="34877" y="54921"/>
                    </a:lnTo>
                    <a:lnTo>
                      <a:pt x="35334" y="55012"/>
                    </a:lnTo>
                    <a:lnTo>
                      <a:pt x="69823" y="61129"/>
                    </a:lnTo>
                    <a:cubicBezTo>
                      <a:pt x="69906" y="61144"/>
                      <a:pt x="69990" y="61152"/>
                      <a:pt x="70071" y="61152"/>
                    </a:cubicBezTo>
                    <a:cubicBezTo>
                      <a:pt x="70726" y="61152"/>
                      <a:pt x="71301" y="60683"/>
                      <a:pt x="71443" y="60034"/>
                    </a:cubicBezTo>
                    <a:lnTo>
                      <a:pt x="80026" y="16757"/>
                    </a:lnTo>
                    <a:cubicBezTo>
                      <a:pt x="80185" y="15935"/>
                      <a:pt x="79592" y="15159"/>
                      <a:pt x="78770" y="15113"/>
                    </a:cubicBezTo>
                    <a:lnTo>
                      <a:pt x="45034" y="12443"/>
                    </a:lnTo>
                    <a:cubicBezTo>
                      <a:pt x="44897" y="12420"/>
                      <a:pt x="44761" y="12397"/>
                      <a:pt x="44646" y="12352"/>
                    </a:cubicBezTo>
                    <a:lnTo>
                      <a:pt x="13102" y="94"/>
                    </a:lnTo>
                    <a:cubicBezTo>
                      <a:pt x="12935" y="31"/>
                      <a:pt x="12764" y="1"/>
                      <a:pt x="125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7"/>
              <p:cNvSpPr/>
              <p:nvPr/>
            </p:nvSpPr>
            <p:spPr>
              <a:xfrm flipH="1">
                <a:off x="273387" y="1644265"/>
                <a:ext cx="1455163" cy="1504708"/>
              </a:xfrm>
              <a:custGeom>
                <a:avLst/>
                <a:gdLst/>
                <a:ahLst/>
                <a:cxnLst/>
                <a:rect l="l" t="t" r="r" b="b"/>
                <a:pathLst>
                  <a:path w="41794" h="43217" extrusionOk="0">
                    <a:moveTo>
                      <a:pt x="9515" y="0"/>
                    </a:moveTo>
                    <a:cubicBezTo>
                      <a:pt x="8920" y="0"/>
                      <a:pt x="8419" y="405"/>
                      <a:pt x="8286" y="983"/>
                    </a:cubicBezTo>
                    <a:lnTo>
                      <a:pt x="160" y="37526"/>
                    </a:lnTo>
                    <a:cubicBezTo>
                      <a:pt x="0" y="38234"/>
                      <a:pt x="503" y="38941"/>
                      <a:pt x="1210" y="39033"/>
                    </a:cubicBezTo>
                    <a:lnTo>
                      <a:pt x="33097" y="43210"/>
                    </a:lnTo>
                    <a:cubicBezTo>
                      <a:pt x="33143" y="43214"/>
                      <a:pt x="33189" y="43217"/>
                      <a:pt x="33234" y="43217"/>
                    </a:cubicBezTo>
                    <a:cubicBezTo>
                      <a:pt x="33842" y="43217"/>
                      <a:pt x="34383" y="42798"/>
                      <a:pt x="34489" y="42182"/>
                    </a:cubicBezTo>
                    <a:lnTo>
                      <a:pt x="41657" y="2992"/>
                    </a:lnTo>
                    <a:cubicBezTo>
                      <a:pt x="41794" y="2238"/>
                      <a:pt x="41246" y="1554"/>
                      <a:pt x="40492" y="1508"/>
                    </a:cubicBezTo>
                    <a:lnTo>
                      <a:pt x="9564" y="1"/>
                    </a:lnTo>
                    <a:cubicBezTo>
                      <a:pt x="9548" y="1"/>
                      <a:pt x="9532" y="0"/>
                      <a:pt x="951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7"/>
              <p:cNvSpPr/>
              <p:nvPr/>
            </p:nvSpPr>
            <p:spPr>
              <a:xfrm flipH="1">
                <a:off x="561084" y="2705676"/>
                <a:ext cx="1169067" cy="458964"/>
              </a:xfrm>
              <a:custGeom>
                <a:avLst/>
                <a:gdLst/>
                <a:ahLst/>
                <a:cxnLst/>
                <a:rect l="l" t="t" r="r" b="b"/>
                <a:pathLst>
                  <a:path w="33577" h="13182" extrusionOk="0">
                    <a:moveTo>
                      <a:pt x="16776" y="1"/>
                    </a:moveTo>
                    <a:cubicBezTo>
                      <a:pt x="9172" y="1"/>
                      <a:pt x="1" y="6607"/>
                      <a:pt x="1" y="6607"/>
                    </a:cubicBezTo>
                    <a:lnTo>
                      <a:pt x="33234" y="13181"/>
                    </a:lnTo>
                    <a:lnTo>
                      <a:pt x="33577" y="11036"/>
                    </a:lnTo>
                    <a:cubicBezTo>
                      <a:pt x="33577" y="11036"/>
                      <a:pt x="26547" y="1449"/>
                      <a:pt x="18649" y="148"/>
                    </a:cubicBezTo>
                    <a:cubicBezTo>
                      <a:pt x="18040" y="47"/>
                      <a:pt x="17414" y="1"/>
                      <a:pt x="16776"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7"/>
              <p:cNvSpPr/>
              <p:nvPr/>
            </p:nvSpPr>
            <p:spPr>
              <a:xfrm flipH="1">
                <a:off x="324255" y="1504055"/>
                <a:ext cx="1405896" cy="1585867"/>
              </a:xfrm>
              <a:custGeom>
                <a:avLst/>
                <a:gdLst/>
                <a:ahLst/>
                <a:cxnLst/>
                <a:rect l="l" t="t" r="r" b="b"/>
                <a:pathLst>
                  <a:path w="40379" h="45548" extrusionOk="0">
                    <a:moveTo>
                      <a:pt x="19480" y="0"/>
                    </a:moveTo>
                    <a:cubicBezTo>
                      <a:pt x="12958" y="0"/>
                      <a:pt x="8629" y="3138"/>
                      <a:pt x="8629" y="3138"/>
                    </a:cubicBezTo>
                    <a:lnTo>
                      <a:pt x="1233" y="35687"/>
                    </a:lnTo>
                    <a:lnTo>
                      <a:pt x="1" y="41119"/>
                    </a:lnTo>
                    <a:cubicBezTo>
                      <a:pt x="5884" y="38633"/>
                      <a:pt x="10954" y="37708"/>
                      <a:pt x="15241" y="37708"/>
                    </a:cubicBezTo>
                    <a:cubicBezTo>
                      <a:pt x="27722" y="37708"/>
                      <a:pt x="33577" y="45548"/>
                      <a:pt x="33577" y="45548"/>
                    </a:cubicBezTo>
                    <a:lnTo>
                      <a:pt x="40379" y="7338"/>
                    </a:lnTo>
                    <a:cubicBezTo>
                      <a:pt x="40379" y="7338"/>
                      <a:pt x="39785" y="7019"/>
                      <a:pt x="36339" y="5466"/>
                    </a:cubicBezTo>
                    <a:cubicBezTo>
                      <a:pt x="34490" y="4645"/>
                      <a:pt x="31842" y="3458"/>
                      <a:pt x="28007" y="1814"/>
                    </a:cubicBezTo>
                    <a:cubicBezTo>
                      <a:pt x="24915" y="480"/>
                      <a:pt x="22030" y="0"/>
                      <a:pt x="1948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7"/>
              <p:cNvSpPr/>
              <p:nvPr/>
            </p:nvSpPr>
            <p:spPr>
              <a:xfrm flipH="1">
                <a:off x="1429711" y="1204346"/>
                <a:ext cx="1456764" cy="1778687"/>
              </a:xfrm>
              <a:custGeom>
                <a:avLst/>
                <a:gdLst/>
                <a:ahLst/>
                <a:cxnLst/>
                <a:rect l="l" t="t" r="r" b="b"/>
                <a:pathLst>
                  <a:path w="41840" h="51086" extrusionOk="0">
                    <a:moveTo>
                      <a:pt x="11915" y="0"/>
                    </a:moveTo>
                    <a:cubicBezTo>
                      <a:pt x="11412" y="0"/>
                      <a:pt x="10939" y="321"/>
                      <a:pt x="10797" y="836"/>
                    </a:cubicBezTo>
                    <a:lnTo>
                      <a:pt x="161" y="39479"/>
                    </a:lnTo>
                    <a:cubicBezTo>
                      <a:pt x="1" y="40072"/>
                      <a:pt x="320" y="40666"/>
                      <a:pt x="914" y="40871"/>
                    </a:cubicBezTo>
                    <a:lnTo>
                      <a:pt x="31637" y="51028"/>
                    </a:lnTo>
                    <a:cubicBezTo>
                      <a:pt x="31757" y="51067"/>
                      <a:pt x="31879" y="51086"/>
                      <a:pt x="31999" y="51086"/>
                    </a:cubicBezTo>
                    <a:cubicBezTo>
                      <a:pt x="32515" y="51086"/>
                      <a:pt x="32991" y="50744"/>
                      <a:pt x="33120" y="50207"/>
                    </a:cubicBezTo>
                    <a:lnTo>
                      <a:pt x="41703" y="13572"/>
                    </a:lnTo>
                    <a:cubicBezTo>
                      <a:pt x="41840" y="13024"/>
                      <a:pt x="41566" y="12477"/>
                      <a:pt x="41041" y="12248"/>
                    </a:cubicBezTo>
                    <a:lnTo>
                      <a:pt x="12349" y="83"/>
                    </a:lnTo>
                    <a:cubicBezTo>
                      <a:pt x="12207" y="27"/>
                      <a:pt x="12060" y="0"/>
                      <a:pt x="1191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7"/>
              <p:cNvSpPr/>
              <p:nvPr/>
            </p:nvSpPr>
            <p:spPr>
              <a:xfrm flipH="1">
                <a:off x="1722178" y="2433787"/>
                <a:ext cx="1141248" cy="503566"/>
              </a:xfrm>
              <a:custGeom>
                <a:avLst/>
                <a:gdLst/>
                <a:ahLst/>
                <a:cxnLst/>
                <a:rect l="l" t="t" r="r" b="b"/>
                <a:pathLst>
                  <a:path w="32778" h="14463" extrusionOk="0">
                    <a:moveTo>
                      <a:pt x="14741" y="1"/>
                    </a:moveTo>
                    <a:cubicBezTo>
                      <a:pt x="7877" y="1"/>
                      <a:pt x="594" y="3871"/>
                      <a:pt x="594" y="3871"/>
                    </a:cubicBezTo>
                    <a:lnTo>
                      <a:pt x="1" y="5948"/>
                    </a:lnTo>
                    <a:lnTo>
                      <a:pt x="32778" y="14462"/>
                    </a:lnTo>
                    <a:cubicBezTo>
                      <a:pt x="32778" y="14462"/>
                      <a:pt x="26455" y="2798"/>
                      <a:pt x="18786" y="539"/>
                    </a:cubicBezTo>
                    <a:cubicBezTo>
                      <a:pt x="17497" y="159"/>
                      <a:pt x="16127" y="1"/>
                      <a:pt x="14741"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7"/>
              <p:cNvSpPr/>
              <p:nvPr/>
            </p:nvSpPr>
            <p:spPr>
              <a:xfrm flipH="1">
                <a:off x="1418569" y="1267226"/>
                <a:ext cx="1424175" cy="1670126"/>
              </a:xfrm>
              <a:custGeom>
                <a:avLst/>
                <a:gdLst/>
                <a:ahLst/>
                <a:cxnLst/>
                <a:rect l="l" t="t" r="r" b="b"/>
                <a:pathLst>
                  <a:path w="40904" h="47968" extrusionOk="0">
                    <a:moveTo>
                      <a:pt x="11226" y="0"/>
                    </a:moveTo>
                    <a:cubicBezTo>
                      <a:pt x="10652" y="0"/>
                      <a:pt x="10500" y="11"/>
                      <a:pt x="10500" y="11"/>
                    </a:cubicBezTo>
                    <a:lnTo>
                      <a:pt x="1210" y="33085"/>
                    </a:lnTo>
                    <a:lnTo>
                      <a:pt x="0" y="37376"/>
                    </a:lnTo>
                    <a:cubicBezTo>
                      <a:pt x="0" y="37376"/>
                      <a:pt x="3398" y="35613"/>
                      <a:pt x="8691" y="35613"/>
                    </a:cubicBezTo>
                    <a:cubicBezTo>
                      <a:pt x="14777" y="35613"/>
                      <a:pt x="23370" y="37944"/>
                      <a:pt x="32184" y="47967"/>
                    </a:cubicBezTo>
                    <a:lnTo>
                      <a:pt x="40903" y="10009"/>
                    </a:lnTo>
                    <a:cubicBezTo>
                      <a:pt x="40903" y="10009"/>
                      <a:pt x="39191" y="6813"/>
                      <a:pt x="35288" y="4097"/>
                    </a:cubicBezTo>
                    <a:cubicBezTo>
                      <a:pt x="32595" y="2248"/>
                      <a:pt x="28897" y="605"/>
                      <a:pt x="24035" y="399"/>
                    </a:cubicBezTo>
                    <a:cubicBezTo>
                      <a:pt x="15797" y="54"/>
                      <a:pt x="12489" y="0"/>
                      <a:pt x="11226"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7"/>
              <p:cNvSpPr/>
              <p:nvPr/>
            </p:nvSpPr>
            <p:spPr>
              <a:xfrm flipH="1">
                <a:off x="1722178" y="2573718"/>
                <a:ext cx="1133275" cy="363634"/>
              </a:xfrm>
              <a:custGeom>
                <a:avLst/>
                <a:gdLst/>
                <a:ahLst/>
                <a:cxnLst/>
                <a:rect l="l" t="t" r="r" b="b"/>
                <a:pathLst>
                  <a:path w="32549" h="10444" extrusionOk="0">
                    <a:moveTo>
                      <a:pt x="7968" y="0"/>
                    </a:moveTo>
                    <a:cubicBezTo>
                      <a:pt x="6749" y="0"/>
                      <a:pt x="5539" y="85"/>
                      <a:pt x="4314" y="217"/>
                    </a:cubicBezTo>
                    <a:cubicBezTo>
                      <a:pt x="2853" y="423"/>
                      <a:pt x="1392" y="651"/>
                      <a:pt x="0" y="1130"/>
                    </a:cubicBezTo>
                    <a:cubicBezTo>
                      <a:pt x="2202" y="624"/>
                      <a:pt x="4444" y="411"/>
                      <a:pt x="6676" y="411"/>
                    </a:cubicBezTo>
                    <a:cubicBezTo>
                      <a:pt x="7358" y="411"/>
                      <a:pt x="8040" y="431"/>
                      <a:pt x="8719" y="468"/>
                    </a:cubicBezTo>
                    <a:cubicBezTo>
                      <a:pt x="11641" y="651"/>
                      <a:pt x="14540" y="1108"/>
                      <a:pt x="17325" y="1998"/>
                    </a:cubicBezTo>
                    <a:cubicBezTo>
                      <a:pt x="18032" y="2180"/>
                      <a:pt x="18694" y="2454"/>
                      <a:pt x="19379" y="2705"/>
                    </a:cubicBezTo>
                    <a:lnTo>
                      <a:pt x="20406" y="3071"/>
                    </a:lnTo>
                    <a:cubicBezTo>
                      <a:pt x="20748" y="3185"/>
                      <a:pt x="21091" y="3344"/>
                      <a:pt x="21410" y="3504"/>
                    </a:cubicBezTo>
                    <a:lnTo>
                      <a:pt x="23419" y="4394"/>
                    </a:lnTo>
                    <a:cubicBezTo>
                      <a:pt x="24035" y="4760"/>
                      <a:pt x="24697" y="5102"/>
                      <a:pt x="25336" y="5467"/>
                    </a:cubicBezTo>
                    <a:lnTo>
                      <a:pt x="26295" y="5992"/>
                    </a:lnTo>
                    <a:cubicBezTo>
                      <a:pt x="26614" y="6175"/>
                      <a:pt x="26911" y="6380"/>
                      <a:pt x="27208" y="6586"/>
                    </a:cubicBezTo>
                    <a:lnTo>
                      <a:pt x="29034" y="7795"/>
                    </a:lnTo>
                    <a:cubicBezTo>
                      <a:pt x="30244" y="8617"/>
                      <a:pt x="31362" y="9576"/>
                      <a:pt x="32549" y="10443"/>
                    </a:cubicBezTo>
                    <a:lnTo>
                      <a:pt x="30906" y="8982"/>
                    </a:lnTo>
                    <a:lnTo>
                      <a:pt x="30061" y="8252"/>
                    </a:lnTo>
                    <a:cubicBezTo>
                      <a:pt x="29787" y="8001"/>
                      <a:pt x="29513" y="7773"/>
                      <a:pt x="29217" y="7567"/>
                    </a:cubicBezTo>
                    <a:lnTo>
                      <a:pt x="27413" y="6266"/>
                    </a:lnTo>
                    <a:cubicBezTo>
                      <a:pt x="27117" y="6061"/>
                      <a:pt x="26820" y="5832"/>
                      <a:pt x="26523" y="5627"/>
                    </a:cubicBezTo>
                    <a:lnTo>
                      <a:pt x="25564" y="5056"/>
                    </a:lnTo>
                    <a:cubicBezTo>
                      <a:pt x="24925" y="4691"/>
                      <a:pt x="24286" y="4303"/>
                      <a:pt x="23647" y="3938"/>
                    </a:cubicBezTo>
                    <a:lnTo>
                      <a:pt x="21639" y="3002"/>
                    </a:lnTo>
                    <a:cubicBezTo>
                      <a:pt x="21296" y="2865"/>
                      <a:pt x="20977" y="2683"/>
                      <a:pt x="20634" y="2546"/>
                    </a:cubicBezTo>
                    <a:lnTo>
                      <a:pt x="19584" y="2158"/>
                    </a:lnTo>
                    <a:cubicBezTo>
                      <a:pt x="18877" y="1929"/>
                      <a:pt x="18215" y="1610"/>
                      <a:pt x="17484" y="1427"/>
                    </a:cubicBezTo>
                    <a:lnTo>
                      <a:pt x="15339" y="856"/>
                    </a:lnTo>
                    <a:cubicBezTo>
                      <a:pt x="14608" y="697"/>
                      <a:pt x="13878" y="583"/>
                      <a:pt x="13170" y="446"/>
                    </a:cubicBezTo>
                    <a:lnTo>
                      <a:pt x="12623" y="332"/>
                    </a:lnTo>
                    <a:lnTo>
                      <a:pt x="12052" y="286"/>
                    </a:lnTo>
                    <a:lnTo>
                      <a:pt x="10956" y="149"/>
                    </a:lnTo>
                    <a:cubicBezTo>
                      <a:pt x="10226" y="58"/>
                      <a:pt x="9473" y="58"/>
                      <a:pt x="8742" y="12"/>
                    </a:cubicBezTo>
                    <a:cubicBezTo>
                      <a:pt x="8484" y="4"/>
                      <a:pt x="8226" y="0"/>
                      <a:pt x="796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7"/>
              <p:cNvSpPr/>
              <p:nvPr/>
            </p:nvSpPr>
            <p:spPr>
              <a:xfrm flipH="1">
                <a:off x="1921647" y="2639140"/>
                <a:ext cx="727999" cy="218724"/>
              </a:xfrm>
              <a:custGeom>
                <a:avLst/>
                <a:gdLst/>
                <a:ahLst/>
                <a:cxnLst/>
                <a:rect l="l" t="t" r="r" b="b"/>
                <a:pathLst>
                  <a:path w="20909" h="6282" extrusionOk="0">
                    <a:moveTo>
                      <a:pt x="1651" y="1"/>
                    </a:moveTo>
                    <a:cubicBezTo>
                      <a:pt x="1101" y="1"/>
                      <a:pt x="551" y="16"/>
                      <a:pt x="1" y="50"/>
                    </a:cubicBezTo>
                    <a:cubicBezTo>
                      <a:pt x="914" y="119"/>
                      <a:pt x="1850" y="187"/>
                      <a:pt x="2763" y="301"/>
                    </a:cubicBezTo>
                    <a:cubicBezTo>
                      <a:pt x="3676" y="415"/>
                      <a:pt x="4589" y="552"/>
                      <a:pt x="5479" y="689"/>
                    </a:cubicBezTo>
                    <a:cubicBezTo>
                      <a:pt x="7305" y="1009"/>
                      <a:pt x="9085" y="1397"/>
                      <a:pt x="10843" y="1899"/>
                    </a:cubicBezTo>
                    <a:cubicBezTo>
                      <a:pt x="12623" y="2378"/>
                      <a:pt x="14335" y="3018"/>
                      <a:pt x="16024" y="3748"/>
                    </a:cubicBezTo>
                    <a:lnTo>
                      <a:pt x="17280" y="4296"/>
                    </a:lnTo>
                    <a:lnTo>
                      <a:pt x="18512" y="4935"/>
                    </a:lnTo>
                    <a:lnTo>
                      <a:pt x="19128" y="5232"/>
                    </a:lnTo>
                    <a:lnTo>
                      <a:pt x="19722" y="5597"/>
                    </a:lnTo>
                    <a:cubicBezTo>
                      <a:pt x="20110" y="5825"/>
                      <a:pt x="20521" y="6053"/>
                      <a:pt x="20909" y="6282"/>
                    </a:cubicBezTo>
                    <a:cubicBezTo>
                      <a:pt x="19448" y="5163"/>
                      <a:pt x="17896" y="4113"/>
                      <a:pt x="16207" y="3314"/>
                    </a:cubicBezTo>
                    <a:cubicBezTo>
                      <a:pt x="14541" y="2493"/>
                      <a:pt x="12806" y="1831"/>
                      <a:pt x="11003" y="1328"/>
                    </a:cubicBezTo>
                    <a:cubicBezTo>
                      <a:pt x="9222" y="849"/>
                      <a:pt x="7396" y="461"/>
                      <a:pt x="5547" y="233"/>
                    </a:cubicBezTo>
                    <a:cubicBezTo>
                      <a:pt x="4248" y="89"/>
                      <a:pt x="2950" y="1"/>
                      <a:pt x="165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7"/>
              <p:cNvSpPr/>
              <p:nvPr/>
            </p:nvSpPr>
            <p:spPr>
              <a:xfrm flipH="1">
                <a:off x="568221" y="2866568"/>
                <a:ext cx="1161930" cy="269453"/>
              </a:xfrm>
              <a:custGeom>
                <a:avLst/>
                <a:gdLst/>
                <a:ahLst/>
                <a:cxnLst/>
                <a:rect l="l" t="t" r="r" b="b"/>
                <a:pathLst>
                  <a:path w="33372" h="7739" extrusionOk="0">
                    <a:moveTo>
                      <a:pt x="10843" y="1"/>
                    </a:moveTo>
                    <a:cubicBezTo>
                      <a:pt x="10112" y="46"/>
                      <a:pt x="9382" y="115"/>
                      <a:pt x="8629" y="183"/>
                    </a:cubicBezTo>
                    <a:lnTo>
                      <a:pt x="7533" y="275"/>
                    </a:lnTo>
                    <a:cubicBezTo>
                      <a:pt x="7168" y="320"/>
                      <a:pt x="6803" y="389"/>
                      <a:pt x="6437" y="457"/>
                    </a:cubicBezTo>
                    <a:lnTo>
                      <a:pt x="4269" y="822"/>
                    </a:lnTo>
                    <a:cubicBezTo>
                      <a:pt x="3904" y="891"/>
                      <a:pt x="3539" y="982"/>
                      <a:pt x="3196" y="1096"/>
                    </a:cubicBezTo>
                    <a:lnTo>
                      <a:pt x="2123" y="1393"/>
                    </a:lnTo>
                    <a:lnTo>
                      <a:pt x="1" y="1986"/>
                    </a:lnTo>
                    <a:cubicBezTo>
                      <a:pt x="1439" y="1713"/>
                      <a:pt x="2877" y="1347"/>
                      <a:pt x="4315" y="1119"/>
                    </a:cubicBezTo>
                    <a:lnTo>
                      <a:pt x="6483" y="822"/>
                    </a:lnTo>
                    <a:cubicBezTo>
                      <a:pt x="6848" y="777"/>
                      <a:pt x="7214" y="708"/>
                      <a:pt x="7579" y="685"/>
                    </a:cubicBezTo>
                    <a:lnTo>
                      <a:pt x="8674" y="640"/>
                    </a:lnTo>
                    <a:cubicBezTo>
                      <a:pt x="9405" y="594"/>
                      <a:pt x="10135" y="548"/>
                      <a:pt x="10866" y="503"/>
                    </a:cubicBezTo>
                    <a:lnTo>
                      <a:pt x="13057" y="571"/>
                    </a:lnTo>
                    <a:cubicBezTo>
                      <a:pt x="13422" y="571"/>
                      <a:pt x="13787" y="571"/>
                      <a:pt x="14130" y="594"/>
                    </a:cubicBezTo>
                    <a:lnTo>
                      <a:pt x="15225" y="731"/>
                    </a:lnTo>
                    <a:cubicBezTo>
                      <a:pt x="15956" y="822"/>
                      <a:pt x="16686" y="845"/>
                      <a:pt x="17394" y="982"/>
                    </a:cubicBezTo>
                    <a:cubicBezTo>
                      <a:pt x="20292" y="1393"/>
                      <a:pt x="23100" y="2260"/>
                      <a:pt x="25793" y="3356"/>
                    </a:cubicBezTo>
                    <a:cubicBezTo>
                      <a:pt x="28487" y="4474"/>
                      <a:pt x="31066" y="5890"/>
                      <a:pt x="33371" y="7738"/>
                    </a:cubicBezTo>
                    <a:cubicBezTo>
                      <a:pt x="32321" y="6711"/>
                      <a:pt x="31112" y="5844"/>
                      <a:pt x="29879" y="5022"/>
                    </a:cubicBezTo>
                    <a:cubicBezTo>
                      <a:pt x="28624" y="4246"/>
                      <a:pt x="27323" y="3539"/>
                      <a:pt x="25976" y="2945"/>
                    </a:cubicBezTo>
                    <a:cubicBezTo>
                      <a:pt x="25291" y="2648"/>
                      <a:pt x="24629" y="2306"/>
                      <a:pt x="23922" y="2101"/>
                    </a:cubicBezTo>
                    <a:lnTo>
                      <a:pt x="22872" y="1735"/>
                    </a:lnTo>
                    <a:lnTo>
                      <a:pt x="22347" y="1553"/>
                    </a:lnTo>
                    <a:lnTo>
                      <a:pt x="21822" y="1393"/>
                    </a:lnTo>
                    <a:cubicBezTo>
                      <a:pt x="21091" y="1210"/>
                      <a:pt x="20384" y="1005"/>
                      <a:pt x="19676" y="822"/>
                    </a:cubicBezTo>
                    <a:lnTo>
                      <a:pt x="17485" y="412"/>
                    </a:lnTo>
                    <a:cubicBezTo>
                      <a:pt x="16755" y="275"/>
                      <a:pt x="16024" y="252"/>
                      <a:pt x="15271" y="160"/>
                    </a:cubicBezTo>
                    <a:lnTo>
                      <a:pt x="14175" y="46"/>
                    </a:lnTo>
                    <a:cubicBezTo>
                      <a:pt x="13810" y="23"/>
                      <a:pt x="13445" y="23"/>
                      <a:pt x="13057" y="23"/>
                    </a:cubicBezTo>
                    <a:lnTo>
                      <a:pt x="10843"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7"/>
              <p:cNvSpPr/>
              <p:nvPr/>
            </p:nvSpPr>
            <p:spPr>
              <a:xfrm flipH="1">
                <a:off x="766124" y="2928508"/>
                <a:ext cx="750247" cy="143135"/>
              </a:xfrm>
              <a:custGeom>
                <a:avLst/>
                <a:gdLst/>
                <a:ahLst/>
                <a:cxnLst/>
                <a:rect l="l" t="t" r="r" b="b"/>
                <a:pathLst>
                  <a:path w="21548" h="4111" extrusionOk="0">
                    <a:moveTo>
                      <a:pt x="5308" y="1"/>
                    </a:moveTo>
                    <a:cubicBezTo>
                      <a:pt x="3530" y="1"/>
                      <a:pt x="1734" y="268"/>
                      <a:pt x="1" y="641"/>
                    </a:cubicBezTo>
                    <a:cubicBezTo>
                      <a:pt x="480" y="595"/>
                      <a:pt x="937" y="573"/>
                      <a:pt x="1393" y="527"/>
                    </a:cubicBezTo>
                    <a:lnTo>
                      <a:pt x="2078" y="459"/>
                    </a:lnTo>
                    <a:lnTo>
                      <a:pt x="2763" y="459"/>
                    </a:lnTo>
                    <a:lnTo>
                      <a:pt x="4155" y="413"/>
                    </a:lnTo>
                    <a:lnTo>
                      <a:pt x="5524" y="459"/>
                    </a:lnTo>
                    <a:cubicBezTo>
                      <a:pt x="7351" y="550"/>
                      <a:pt x="9177" y="732"/>
                      <a:pt x="10980" y="1075"/>
                    </a:cubicBezTo>
                    <a:cubicBezTo>
                      <a:pt x="12783" y="1372"/>
                      <a:pt x="14563" y="1805"/>
                      <a:pt x="16344" y="2307"/>
                    </a:cubicBezTo>
                    <a:cubicBezTo>
                      <a:pt x="17211" y="2558"/>
                      <a:pt x="18101" y="2832"/>
                      <a:pt x="18969" y="3129"/>
                    </a:cubicBezTo>
                    <a:cubicBezTo>
                      <a:pt x="19836" y="3426"/>
                      <a:pt x="20703" y="3768"/>
                      <a:pt x="21548" y="4111"/>
                    </a:cubicBezTo>
                    <a:cubicBezTo>
                      <a:pt x="19950" y="3198"/>
                      <a:pt x="18215" y="2467"/>
                      <a:pt x="16481" y="1874"/>
                    </a:cubicBezTo>
                    <a:cubicBezTo>
                      <a:pt x="14723" y="1257"/>
                      <a:pt x="12920" y="801"/>
                      <a:pt x="11071" y="481"/>
                    </a:cubicBezTo>
                    <a:cubicBezTo>
                      <a:pt x="9245" y="162"/>
                      <a:pt x="7396" y="2"/>
                      <a:pt x="5524" y="2"/>
                    </a:cubicBezTo>
                    <a:cubicBezTo>
                      <a:pt x="5453" y="1"/>
                      <a:pt x="5380" y="1"/>
                      <a:pt x="5308"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7"/>
              <p:cNvSpPr/>
              <p:nvPr/>
            </p:nvSpPr>
            <p:spPr>
              <a:xfrm flipH="1">
                <a:off x="1517903" y="1370808"/>
                <a:ext cx="881405" cy="279863"/>
              </a:xfrm>
              <a:custGeom>
                <a:avLst/>
                <a:gdLst/>
                <a:ahLst/>
                <a:cxnLst/>
                <a:rect l="l" t="t" r="r" b="b"/>
                <a:pathLst>
                  <a:path w="25315" h="8038" extrusionOk="0">
                    <a:moveTo>
                      <a:pt x="6318" y="0"/>
                    </a:moveTo>
                    <a:cubicBezTo>
                      <a:pt x="4209" y="0"/>
                      <a:pt x="2086" y="102"/>
                      <a:pt x="1" y="392"/>
                    </a:cubicBezTo>
                    <a:cubicBezTo>
                      <a:pt x="804" y="376"/>
                      <a:pt x="1607" y="349"/>
                      <a:pt x="2410" y="349"/>
                    </a:cubicBezTo>
                    <a:cubicBezTo>
                      <a:pt x="2771" y="349"/>
                      <a:pt x="3132" y="355"/>
                      <a:pt x="3493" y="369"/>
                    </a:cubicBezTo>
                    <a:cubicBezTo>
                      <a:pt x="4657" y="369"/>
                      <a:pt x="5798" y="392"/>
                      <a:pt x="6963" y="460"/>
                    </a:cubicBezTo>
                    <a:cubicBezTo>
                      <a:pt x="9268" y="620"/>
                      <a:pt x="11573" y="825"/>
                      <a:pt x="13810" y="1305"/>
                    </a:cubicBezTo>
                    <a:cubicBezTo>
                      <a:pt x="16070" y="1715"/>
                      <a:pt x="18307" y="2400"/>
                      <a:pt x="20338" y="3427"/>
                    </a:cubicBezTo>
                    <a:cubicBezTo>
                      <a:pt x="22370" y="4454"/>
                      <a:pt x="24196" y="5984"/>
                      <a:pt x="25314" y="8038"/>
                    </a:cubicBezTo>
                    <a:cubicBezTo>
                      <a:pt x="24880" y="6965"/>
                      <a:pt x="24196" y="5984"/>
                      <a:pt x="23374" y="5139"/>
                    </a:cubicBezTo>
                    <a:cubicBezTo>
                      <a:pt x="22552" y="4295"/>
                      <a:pt x="21594" y="3610"/>
                      <a:pt x="20566" y="3016"/>
                    </a:cubicBezTo>
                    <a:cubicBezTo>
                      <a:pt x="18489" y="1875"/>
                      <a:pt x="16230" y="1190"/>
                      <a:pt x="13947" y="711"/>
                    </a:cubicBezTo>
                    <a:cubicBezTo>
                      <a:pt x="11642" y="300"/>
                      <a:pt x="9314" y="49"/>
                      <a:pt x="6985" y="4"/>
                    </a:cubicBezTo>
                    <a:cubicBezTo>
                      <a:pt x="6763" y="1"/>
                      <a:pt x="6541" y="0"/>
                      <a:pt x="631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7"/>
              <p:cNvSpPr/>
              <p:nvPr/>
            </p:nvSpPr>
            <p:spPr>
              <a:xfrm flipH="1">
                <a:off x="1548926" y="1490789"/>
                <a:ext cx="880569" cy="279898"/>
              </a:xfrm>
              <a:custGeom>
                <a:avLst/>
                <a:gdLst/>
                <a:ahLst/>
                <a:cxnLst/>
                <a:rect l="l" t="t" r="r" b="b"/>
                <a:pathLst>
                  <a:path w="25291" h="8039" extrusionOk="0">
                    <a:moveTo>
                      <a:pt x="6296" y="1"/>
                    </a:moveTo>
                    <a:cubicBezTo>
                      <a:pt x="4190" y="1"/>
                      <a:pt x="2086" y="103"/>
                      <a:pt x="0" y="392"/>
                    </a:cubicBezTo>
                    <a:cubicBezTo>
                      <a:pt x="942" y="374"/>
                      <a:pt x="1869" y="340"/>
                      <a:pt x="2805" y="340"/>
                    </a:cubicBezTo>
                    <a:cubicBezTo>
                      <a:pt x="3026" y="340"/>
                      <a:pt x="3248" y="342"/>
                      <a:pt x="3470" y="347"/>
                    </a:cubicBezTo>
                    <a:cubicBezTo>
                      <a:pt x="4634" y="369"/>
                      <a:pt x="5798" y="392"/>
                      <a:pt x="6939" y="461"/>
                    </a:cubicBezTo>
                    <a:cubicBezTo>
                      <a:pt x="9245" y="598"/>
                      <a:pt x="11550" y="826"/>
                      <a:pt x="13810" y="1305"/>
                    </a:cubicBezTo>
                    <a:cubicBezTo>
                      <a:pt x="16069" y="1716"/>
                      <a:pt x="18284" y="2401"/>
                      <a:pt x="20315" y="3428"/>
                    </a:cubicBezTo>
                    <a:cubicBezTo>
                      <a:pt x="22346" y="4455"/>
                      <a:pt x="24195" y="5984"/>
                      <a:pt x="25291" y="8039"/>
                    </a:cubicBezTo>
                    <a:cubicBezTo>
                      <a:pt x="24857" y="6966"/>
                      <a:pt x="24172" y="5984"/>
                      <a:pt x="23351" y="5140"/>
                    </a:cubicBezTo>
                    <a:cubicBezTo>
                      <a:pt x="22529" y="4295"/>
                      <a:pt x="21570" y="3611"/>
                      <a:pt x="20543" y="3017"/>
                    </a:cubicBezTo>
                    <a:cubicBezTo>
                      <a:pt x="18489" y="1876"/>
                      <a:pt x="16206" y="1191"/>
                      <a:pt x="13924" y="712"/>
                    </a:cubicBezTo>
                    <a:cubicBezTo>
                      <a:pt x="11619" y="278"/>
                      <a:pt x="9290" y="50"/>
                      <a:pt x="6962" y="4"/>
                    </a:cubicBezTo>
                    <a:cubicBezTo>
                      <a:pt x="6740" y="2"/>
                      <a:pt x="6518" y="1"/>
                      <a:pt x="629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7"/>
              <p:cNvSpPr/>
              <p:nvPr/>
            </p:nvSpPr>
            <p:spPr>
              <a:xfrm flipH="1">
                <a:off x="1579913" y="1610805"/>
                <a:ext cx="880569" cy="279898"/>
              </a:xfrm>
              <a:custGeom>
                <a:avLst/>
                <a:gdLst/>
                <a:ahLst/>
                <a:cxnLst/>
                <a:rect l="l" t="t" r="r" b="b"/>
                <a:pathLst>
                  <a:path w="25291" h="8039" extrusionOk="0">
                    <a:moveTo>
                      <a:pt x="6295" y="0"/>
                    </a:moveTo>
                    <a:cubicBezTo>
                      <a:pt x="4190" y="0"/>
                      <a:pt x="2086" y="103"/>
                      <a:pt x="0" y="392"/>
                    </a:cubicBezTo>
                    <a:cubicBezTo>
                      <a:pt x="852" y="358"/>
                      <a:pt x="1705" y="337"/>
                      <a:pt x="2548" y="337"/>
                    </a:cubicBezTo>
                    <a:cubicBezTo>
                      <a:pt x="2856" y="337"/>
                      <a:pt x="3164" y="340"/>
                      <a:pt x="3470" y="346"/>
                    </a:cubicBezTo>
                    <a:cubicBezTo>
                      <a:pt x="4634" y="369"/>
                      <a:pt x="5798" y="392"/>
                      <a:pt x="6939" y="460"/>
                    </a:cubicBezTo>
                    <a:cubicBezTo>
                      <a:pt x="9245" y="597"/>
                      <a:pt x="11550" y="825"/>
                      <a:pt x="13810" y="1305"/>
                    </a:cubicBezTo>
                    <a:cubicBezTo>
                      <a:pt x="16069" y="1716"/>
                      <a:pt x="18283" y="2400"/>
                      <a:pt x="20338" y="3428"/>
                    </a:cubicBezTo>
                    <a:cubicBezTo>
                      <a:pt x="22369" y="4455"/>
                      <a:pt x="24195" y="5984"/>
                      <a:pt x="25291" y="8038"/>
                    </a:cubicBezTo>
                    <a:cubicBezTo>
                      <a:pt x="24857" y="6965"/>
                      <a:pt x="24172" y="5984"/>
                      <a:pt x="23351" y="5139"/>
                    </a:cubicBezTo>
                    <a:cubicBezTo>
                      <a:pt x="22529" y="4295"/>
                      <a:pt x="21570" y="3587"/>
                      <a:pt x="20543" y="3017"/>
                    </a:cubicBezTo>
                    <a:cubicBezTo>
                      <a:pt x="18489" y="1875"/>
                      <a:pt x="16206" y="1191"/>
                      <a:pt x="13924" y="711"/>
                    </a:cubicBezTo>
                    <a:cubicBezTo>
                      <a:pt x="11618" y="278"/>
                      <a:pt x="9290" y="49"/>
                      <a:pt x="6962" y="4"/>
                    </a:cubicBezTo>
                    <a:cubicBezTo>
                      <a:pt x="6740" y="2"/>
                      <a:pt x="6518" y="0"/>
                      <a:pt x="629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7"/>
              <p:cNvSpPr/>
              <p:nvPr/>
            </p:nvSpPr>
            <p:spPr>
              <a:xfrm flipH="1">
                <a:off x="1610100" y="1730821"/>
                <a:ext cx="881370" cy="279863"/>
              </a:xfrm>
              <a:custGeom>
                <a:avLst/>
                <a:gdLst/>
                <a:ahLst/>
                <a:cxnLst/>
                <a:rect l="l" t="t" r="r" b="b"/>
                <a:pathLst>
                  <a:path w="25314" h="8038" extrusionOk="0">
                    <a:moveTo>
                      <a:pt x="6295" y="0"/>
                    </a:moveTo>
                    <a:cubicBezTo>
                      <a:pt x="4189" y="0"/>
                      <a:pt x="2085" y="102"/>
                      <a:pt x="0" y="391"/>
                    </a:cubicBezTo>
                    <a:cubicBezTo>
                      <a:pt x="852" y="358"/>
                      <a:pt x="1704" y="337"/>
                      <a:pt x="2557" y="337"/>
                    </a:cubicBezTo>
                    <a:cubicBezTo>
                      <a:pt x="2869" y="337"/>
                      <a:pt x="3180" y="340"/>
                      <a:pt x="3492" y="346"/>
                    </a:cubicBezTo>
                    <a:cubicBezTo>
                      <a:pt x="4634" y="369"/>
                      <a:pt x="5798" y="391"/>
                      <a:pt x="6962" y="460"/>
                    </a:cubicBezTo>
                    <a:cubicBezTo>
                      <a:pt x="9267" y="597"/>
                      <a:pt x="11550" y="825"/>
                      <a:pt x="13809" y="1304"/>
                    </a:cubicBezTo>
                    <a:cubicBezTo>
                      <a:pt x="16069" y="1715"/>
                      <a:pt x="18283" y="2400"/>
                      <a:pt x="20337" y="3427"/>
                    </a:cubicBezTo>
                    <a:cubicBezTo>
                      <a:pt x="22369" y="4454"/>
                      <a:pt x="24195" y="5984"/>
                      <a:pt x="25313" y="8038"/>
                    </a:cubicBezTo>
                    <a:cubicBezTo>
                      <a:pt x="24857" y="6942"/>
                      <a:pt x="24172" y="5984"/>
                      <a:pt x="23373" y="5139"/>
                    </a:cubicBezTo>
                    <a:cubicBezTo>
                      <a:pt x="22529" y="4294"/>
                      <a:pt x="21570" y="3587"/>
                      <a:pt x="20543" y="3016"/>
                    </a:cubicBezTo>
                    <a:cubicBezTo>
                      <a:pt x="18489" y="1875"/>
                      <a:pt x="16206" y="1190"/>
                      <a:pt x="13924" y="711"/>
                    </a:cubicBezTo>
                    <a:cubicBezTo>
                      <a:pt x="11618" y="277"/>
                      <a:pt x="9290" y="49"/>
                      <a:pt x="6962" y="3"/>
                    </a:cubicBezTo>
                    <a:cubicBezTo>
                      <a:pt x="6740" y="1"/>
                      <a:pt x="6517" y="0"/>
                      <a:pt x="629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7"/>
              <p:cNvSpPr/>
              <p:nvPr/>
            </p:nvSpPr>
            <p:spPr>
              <a:xfrm flipH="1">
                <a:off x="1641088" y="1850802"/>
                <a:ext cx="881405" cy="279898"/>
              </a:xfrm>
              <a:custGeom>
                <a:avLst/>
                <a:gdLst/>
                <a:ahLst/>
                <a:cxnLst/>
                <a:rect l="l" t="t" r="r" b="b"/>
                <a:pathLst>
                  <a:path w="25315" h="8039" extrusionOk="0">
                    <a:moveTo>
                      <a:pt x="6313" y="1"/>
                    </a:moveTo>
                    <a:cubicBezTo>
                      <a:pt x="4190" y="1"/>
                      <a:pt x="2086" y="103"/>
                      <a:pt x="1" y="392"/>
                    </a:cubicBezTo>
                    <a:cubicBezTo>
                      <a:pt x="853" y="359"/>
                      <a:pt x="1705" y="337"/>
                      <a:pt x="2557" y="337"/>
                    </a:cubicBezTo>
                    <a:cubicBezTo>
                      <a:pt x="2869" y="337"/>
                      <a:pt x="3181" y="340"/>
                      <a:pt x="3493" y="346"/>
                    </a:cubicBezTo>
                    <a:cubicBezTo>
                      <a:pt x="4657" y="369"/>
                      <a:pt x="5799" y="392"/>
                      <a:pt x="6963" y="460"/>
                    </a:cubicBezTo>
                    <a:cubicBezTo>
                      <a:pt x="9268" y="597"/>
                      <a:pt x="11573" y="826"/>
                      <a:pt x="13810" y="1305"/>
                    </a:cubicBezTo>
                    <a:cubicBezTo>
                      <a:pt x="16070" y="1716"/>
                      <a:pt x="18307" y="2401"/>
                      <a:pt x="20338" y="3428"/>
                    </a:cubicBezTo>
                    <a:cubicBezTo>
                      <a:pt x="22370" y="4455"/>
                      <a:pt x="24196" y="5984"/>
                      <a:pt x="25314" y="8038"/>
                    </a:cubicBezTo>
                    <a:cubicBezTo>
                      <a:pt x="24880" y="6943"/>
                      <a:pt x="24196" y="5984"/>
                      <a:pt x="23374" y="5140"/>
                    </a:cubicBezTo>
                    <a:cubicBezTo>
                      <a:pt x="22552" y="4295"/>
                      <a:pt x="21594" y="3588"/>
                      <a:pt x="20567" y="3017"/>
                    </a:cubicBezTo>
                    <a:cubicBezTo>
                      <a:pt x="18489" y="1876"/>
                      <a:pt x="16230" y="1191"/>
                      <a:pt x="13924" y="712"/>
                    </a:cubicBezTo>
                    <a:cubicBezTo>
                      <a:pt x="11642" y="278"/>
                      <a:pt x="9314" y="50"/>
                      <a:pt x="6985" y="4"/>
                    </a:cubicBezTo>
                    <a:cubicBezTo>
                      <a:pt x="6761" y="2"/>
                      <a:pt x="6537" y="1"/>
                      <a:pt x="631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7"/>
              <p:cNvSpPr/>
              <p:nvPr/>
            </p:nvSpPr>
            <p:spPr>
              <a:xfrm flipH="1">
                <a:off x="1672110" y="1970818"/>
                <a:ext cx="880569" cy="279898"/>
              </a:xfrm>
              <a:custGeom>
                <a:avLst/>
                <a:gdLst/>
                <a:ahLst/>
                <a:cxnLst/>
                <a:rect l="l" t="t" r="r" b="b"/>
                <a:pathLst>
                  <a:path w="25291" h="8039" extrusionOk="0">
                    <a:moveTo>
                      <a:pt x="6296" y="0"/>
                    </a:moveTo>
                    <a:cubicBezTo>
                      <a:pt x="4190" y="0"/>
                      <a:pt x="2086" y="103"/>
                      <a:pt x="1" y="392"/>
                    </a:cubicBezTo>
                    <a:cubicBezTo>
                      <a:pt x="853" y="358"/>
                      <a:pt x="1693" y="337"/>
                      <a:pt x="2538" y="337"/>
                    </a:cubicBezTo>
                    <a:cubicBezTo>
                      <a:pt x="2848" y="337"/>
                      <a:pt x="3158" y="340"/>
                      <a:pt x="3470" y="346"/>
                    </a:cubicBezTo>
                    <a:cubicBezTo>
                      <a:pt x="4634" y="346"/>
                      <a:pt x="5775" y="392"/>
                      <a:pt x="6939" y="460"/>
                    </a:cubicBezTo>
                    <a:cubicBezTo>
                      <a:pt x="9245" y="597"/>
                      <a:pt x="11550" y="825"/>
                      <a:pt x="13810" y="1305"/>
                    </a:cubicBezTo>
                    <a:cubicBezTo>
                      <a:pt x="16070" y="1715"/>
                      <a:pt x="18284" y="2377"/>
                      <a:pt x="20315" y="3427"/>
                    </a:cubicBezTo>
                    <a:cubicBezTo>
                      <a:pt x="22347" y="4455"/>
                      <a:pt x="24195" y="5984"/>
                      <a:pt x="25291" y="8038"/>
                    </a:cubicBezTo>
                    <a:cubicBezTo>
                      <a:pt x="24857" y="6942"/>
                      <a:pt x="24173" y="5984"/>
                      <a:pt x="23351" y="5139"/>
                    </a:cubicBezTo>
                    <a:cubicBezTo>
                      <a:pt x="22529" y="4295"/>
                      <a:pt x="21570" y="3587"/>
                      <a:pt x="20543" y="3017"/>
                    </a:cubicBezTo>
                    <a:cubicBezTo>
                      <a:pt x="18489" y="1875"/>
                      <a:pt x="16207" y="1190"/>
                      <a:pt x="13924" y="711"/>
                    </a:cubicBezTo>
                    <a:cubicBezTo>
                      <a:pt x="11619" y="277"/>
                      <a:pt x="9290" y="49"/>
                      <a:pt x="6962" y="4"/>
                    </a:cubicBezTo>
                    <a:cubicBezTo>
                      <a:pt x="6740" y="1"/>
                      <a:pt x="6518" y="0"/>
                      <a:pt x="629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7"/>
              <p:cNvSpPr/>
              <p:nvPr/>
            </p:nvSpPr>
            <p:spPr>
              <a:xfrm flipH="1">
                <a:off x="1703098" y="2090799"/>
                <a:ext cx="880569" cy="279898"/>
              </a:xfrm>
              <a:custGeom>
                <a:avLst/>
                <a:gdLst/>
                <a:ahLst/>
                <a:cxnLst/>
                <a:rect l="l" t="t" r="r" b="b"/>
                <a:pathLst>
                  <a:path w="25291" h="8039" extrusionOk="0">
                    <a:moveTo>
                      <a:pt x="6295" y="1"/>
                    </a:moveTo>
                    <a:cubicBezTo>
                      <a:pt x="4190" y="1"/>
                      <a:pt x="2086" y="103"/>
                      <a:pt x="0" y="392"/>
                    </a:cubicBezTo>
                    <a:cubicBezTo>
                      <a:pt x="853" y="359"/>
                      <a:pt x="1705" y="338"/>
                      <a:pt x="2548" y="338"/>
                    </a:cubicBezTo>
                    <a:cubicBezTo>
                      <a:pt x="2857" y="338"/>
                      <a:pt x="3164" y="340"/>
                      <a:pt x="3470" y="347"/>
                    </a:cubicBezTo>
                    <a:cubicBezTo>
                      <a:pt x="4634" y="347"/>
                      <a:pt x="5798" y="392"/>
                      <a:pt x="6939" y="461"/>
                    </a:cubicBezTo>
                    <a:cubicBezTo>
                      <a:pt x="9245" y="598"/>
                      <a:pt x="11550" y="826"/>
                      <a:pt x="13810" y="1282"/>
                    </a:cubicBezTo>
                    <a:cubicBezTo>
                      <a:pt x="16069" y="1716"/>
                      <a:pt x="18283" y="2378"/>
                      <a:pt x="20338" y="3405"/>
                    </a:cubicBezTo>
                    <a:cubicBezTo>
                      <a:pt x="22369" y="4455"/>
                      <a:pt x="24195" y="5984"/>
                      <a:pt x="25291" y="8039"/>
                    </a:cubicBezTo>
                    <a:cubicBezTo>
                      <a:pt x="24857" y="6943"/>
                      <a:pt x="24172" y="5984"/>
                      <a:pt x="23351" y="5140"/>
                    </a:cubicBezTo>
                    <a:cubicBezTo>
                      <a:pt x="22529" y="4295"/>
                      <a:pt x="21570" y="3588"/>
                      <a:pt x="20543" y="3017"/>
                    </a:cubicBezTo>
                    <a:cubicBezTo>
                      <a:pt x="18489" y="1876"/>
                      <a:pt x="16206" y="1191"/>
                      <a:pt x="13924" y="712"/>
                    </a:cubicBezTo>
                    <a:cubicBezTo>
                      <a:pt x="11618" y="278"/>
                      <a:pt x="9290" y="50"/>
                      <a:pt x="6962" y="4"/>
                    </a:cubicBezTo>
                    <a:cubicBezTo>
                      <a:pt x="6740" y="2"/>
                      <a:pt x="6518" y="1"/>
                      <a:pt x="629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7"/>
              <p:cNvSpPr/>
              <p:nvPr/>
            </p:nvSpPr>
            <p:spPr>
              <a:xfrm flipH="1">
                <a:off x="1733285" y="2210606"/>
                <a:ext cx="881370" cy="280107"/>
              </a:xfrm>
              <a:custGeom>
                <a:avLst/>
                <a:gdLst/>
                <a:ahLst/>
                <a:cxnLst/>
                <a:rect l="l" t="t" r="r" b="b"/>
                <a:pathLst>
                  <a:path w="25314" h="8045" extrusionOk="0">
                    <a:moveTo>
                      <a:pt x="5984" y="0"/>
                    </a:moveTo>
                    <a:cubicBezTo>
                      <a:pt x="3982" y="0"/>
                      <a:pt x="1983" y="123"/>
                      <a:pt x="0" y="398"/>
                    </a:cubicBezTo>
                    <a:cubicBezTo>
                      <a:pt x="852" y="364"/>
                      <a:pt x="1705" y="343"/>
                      <a:pt x="2557" y="343"/>
                    </a:cubicBezTo>
                    <a:cubicBezTo>
                      <a:pt x="2869" y="343"/>
                      <a:pt x="3181" y="346"/>
                      <a:pt x="3492" y="352"/>
                    </a:cubicBezTo>
                    <a:cubicBezTo>
                      <a:pt x="4634" y="352"/>
                      <a:pt x="5798" y="398"/>
                      <a:pt x="6962" y="466"/>
                    </a:cubicBezTo>
                    <a:cubicBezTo>
                      <a:pt x="9267" y="603"/>
                      <a:pt x="11550" y="832"/>
                      <a:pt x="13809" y="1288"/>
                    </a:cubicBezTo>
                    <a:cubicBezTo>
                      <a:pt x="16069" y="1722"/>
                      <a:pt x="18283" y="2384"/>
                      <a:pt x="20338" y="3411"/>
                    </a:cubicBezTo>
                    <a:cubicBezTo>
                      <a:pt x="22369" y="4461"/>
                      <a:pt x="24195" y="5967"/>
                      <a:pt x="25313" y="8044"/>
                    </a:cubicBezTo>
                    <a:cubicBezTo>
                      <a:pt x="24857" y="6949"/>
                      <a:pt x="24172" y="5990"/>
                      <a:pt x="23373" y="5145"/>
                    </a:cubicBezTo>
                    <a:cubicBezTo>
                      <a:pt x="22529" y="4301"/>
                      <a:pt x="21570" y="3593"/>
                      <a:pt x="20543" y="3023"/>
                    </a:cubicBezTo>
                    <a:cubicBezTo>
                      <a:pt x="18489" y="1881"/>
                      <a:pt x="16206" y="1197"/>
                      <a:pt x="13924" y="717"/>
                    </a:cubicBezTo>
                    <a:cubicBezTo>
                      <a:pt x="11618" y="284"/>
                      <a:pt x="9290" y="55"/>
                      <a:pt x="6962" y="10"/>
                    </a:cubicBezTo>
                    <a:cubicBezTo>
                      <a:pt x="6636" y="3"/>
                      <a:pt x="6310" y="0"/>
                      <a:pt x="598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7"/>
              <p:cNvSpPr/>
              <p:nvPr/>
            </p:nvSpPr>
            <p:spPr>
              <a:xfrm flipH="1">
                <a:off x="1764272" y="2330588"/>
                <a:ext cx="881405" cy="279341"/>
              </a:xfrm>
              <a:custGeom>
                <a:avLst/>
                <a:gdLst/>
                <a:ahLst/>
                <a:cxnLst/>
                <a:rect l="l" t="t" r="r" b="b"/>
                <a:pathLst>
                  <a:path w="25315" h="8023" extrusionOk="0">
                    <a:moveTo>
                      <a:pt x="5999" y="1"/>
                    </a:moveTo>
                    <a:cubicBezTo>
                      <a:pt x="3983" y="1"/>
                      <a:pt x="1983" y="124"/>
                      <a:pt x="1" y="398"/>
                    </a:cubicBezTo>
                    <a:cubicBezTo>
                      <a:pt x="853" y="365"/>
                      <a:pt x="1705" y="344"/>
                      <a:pt x="2558" y="344"/>
                    </a:cubicBezTo>
                    <a:cubicBezTo>
                      <a:pt x="2869" y="344"/>
                      <a:pt x="3181" y="347"/>
                      <a:pt x="3493" y="353"/>
                    </a:cubicBezTo>
                    <a:cubicBezTo>
                      <a:pt x="4657" y="353"/>
                      <a:pt x="5799" y="398"/>
                      <a:pt x="6963" y="467"/>
                    </a:cubicBezTo>
                    <a:cubicBezTo>
                      <a:pt x="9268" y="604"/>
                      <a:pt x="11573" y="832"/>
                      <a:pt x="13810" y="1289"/>
                    </a:cubicBezTo>
                    <a:cubicBezTo>
                      <a:pt x="16070" y="1722"/>
                      <a:pt x="18307" y="2384"/>
                      <a:pt x="20338" y="3411"/>
                    </a:cubicBezTo>
                    <a:cubicBezTo>
                      <a:pt x="22370" y="4461"/>
                      <a:pt x="24196" y="5968"/>
                      <a:pt x="25314" y="8022"/>
                    </a:cubicBezTo>
                    <a:cubicBezTo>
                      <a:pt x="24881" y="6949"/>
                      <a:pt x="24196" y="5991"/>
                      <a:pt x="23374" y="5123"/>
                    </a:cubicBezTo>
                    <a:cubicBezTo>
                      <a:pt x="22552" y="4302"/>
                      <a:pt x="21594" y="3594"/>
                      <a:pt x="20567" y="3023"/>
                    </a:cubicBezTo>
                    <a:cubicBezTo>
                      <a:pt x="18489" y="1882"/>
                      <a:pt x="16230" y="1197"/>
                      <a:pt x="13924" y="718"/>
                    </a:cubicBezTo>
                    <a:cubicBezTo>
                      <a:pt x="11642" y="284"/>
                      <a:pt x="9314" y="56"/>
                      <a:pt x="6986" y="10"/>
                    </a:cubicBezTo>
                    <a:cubicBezTo>
                      <a:pt x="6656" y="4"/>
                      <a:pt x="6327" y="1"/>
                      <a:pt x="5999"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7"/>
              <p:cNvSpPr/>
              <p:nvPr/>
            </p:nvSpPr>
            <p:spPr>
              <a:xfrm flipH="1">
                <a:off x="445838" y="1601231"/>
                <a:ext cx="909189" cy="229865"/>
              </a:xfrm>
              <a:custGeom>
                <a:avLst/>
                <a:gdLst/>
                <a:ahLst/>
                <a:cxnLst/>
                <a:rect l="l" t="t" r="r" b="b"/>
                <a:pathLst>
                  <a:path w="26113" h="6602" extrusionOk="0">
                    <a:moveTo>
                      <a:pt x="7422" y="0"/>
                    </a:moveTo>
                    <a:cubicBezTo>
                      <a:pt x="7102" y="0"/>
                      <a:pt x="6781" y="9"/>
                      <a:pt x="6460" y="28"/>
                    </a:cubicBezTo>
                    <a:cubicBezTo>
                      <a:pt x="5296" y="119"/>
                      <a:pt x="4132" y="324"/>
                      <a:pt x="3013" y="712"/>
                    </a:cubicBezTo>
                    <a:cubicBezTo>
                      <a:pt x="1918" y="1123"/>
                      <a:pt x="868" y="1717"/>
                      <a:pt x="0" y="2493"/>
                    </a:cubicBezTo>
                    <a:cubicBezTo>
                      <a:pt x="1895" y="1123"/>
                      <a:pt x="4200" y="553"/>
                      <a:pt x="6483" y="484"/>
                    </a:cubicBezTo>
                    <a:cubicBezTo>
                      <a:pt x="6554" y="483"/>
                      <a:pt x="6626" y="483"/>
                      <a:pt x="6698" y="483"/>
                    </a:cubicBezTo>
                    <a:cubicBezTo>
                      <a:pt x="8910" y="483"/>
                      <a:pt x="11140" y="823"/>
                      <a:pt x="13285" y="1420"/>
                    </a:cubicBezTo>
                    <a:cubicBezTo>
                      <a:pt x="15521" y="1968"/>
                      <a:pt x="17690" y="2767"/>
                      <a:pt x="19835" y="3657"/>
                    </a:cubicBezTo>
                    <a:cubicBezTo>
                      <a:pt x="20885" y="4091"/>
                      <a:pt x="21958" y="4547"/>
                      <a:pt x="22985" y="5049"/>
                    </a:cubicBezTo>
                    <a:cubicBezTo>
                      <a:pt x="24058" y="5529"/>
                      <a:pt x="25085" y="6054"/>
                      <a:pt x="26112" y="6601"/>
                    </a:cubicBezTo>
                    <a:cubicBezTo>
                      <a:pt x="24172" y="5300"/>
                      <a:pt x="22118" y="4205"/>
                      <a:pt x="19995" y="3223"/>
                    </a:cubicBezTo>
                    <a:cubicBezTo>
                      <a:pt x="17895" y="2265"/>
                      <a:pt x="15681" y="1443"/>
                      <a:pt x="13422" y="849"/>
                    </a:cubicBezTo>
                    <a:cubicBezTo>
                      <a:pt x="11470" y="357"/>
                      <a:pt x="9451" y="0"/>
                      <a:pt x="742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7"/>
              <p:cNvSpPr/>
              <p:nvPr/>
            </p:nvSpPr>
            <p:spPr>
              <a:xfrm flipH="1">
                <a:off x="470489" y="1722813"/>
                <a:ext cx="909189" cy="229865"/>
              </a:xfrm>
              <a:custGeom>
                <a:avLst/>
                <a:gdLst/>
                <a:ahLst/>
                <a:cxnLst/>
                <a:rect l="l" t="t" r="r" b="b"/>
                <a:pathLst>
                  <a:path w="26113" h="6602" extrusionOk="0">
                    <a:moveTo>
                      <a:pt x="7448" y="0"/>
                    </a:moveTo>
                    <a:cubicBezTo>
                      <a:pt x="7127" y="0"/>
                      <a:pt x="6805" y="9"/>
                      <a:pt x="6483" y="28"/>
                    </a:cubicBezTo>
                    <a:cubicBezTo>
                      <a:pt x="5296" y="119"/>
                      <a:pt x="4132" y="325"/>
                      <a:pt x="3014" y="713"/>
                    </a:cubicBezTo>
                    <a:cubicBezTo>
                      <a:pt x="1918" y="1124"/>
                      <a:pt x="868" y="1694"/>
                      <a:pt x="1" y="2493"/>
                    </a:cubicBezTo>
                    <a:cubicBezTo>
                      <a:pt x="1895" y="1124"/>
                      <a:pt x="4223" y="530"/>
                      <a:pt x="6483" y="484"/>
                    </a:cubicBezTo>
                    <a:cubicBezTo>
                      <a:pt x="6555" y="484"/>
                      <a:pt x="6628" y="483"/>
                      <a:pt x="6700" y="483"/>
                    </a:cubicBezTo>
                    <a:cubicBezTo>
                      <a:pt x="8932" y="483"/>
                      <a:pt x="11140" y="823"/>
                      <a:pt x="13285" y="1420"/>
                    </a:cubicBezTo>
                    <a:cubicBezTo>
                      <a:pt x="15522" y="1968"/>
                      <a:pt x="17690" y="2767"/>
                      <a:pt x="19836" y="3634"/>
                    </a:cubicBezTo>
                    <a:cubicBezTo>
                      <a:pt x="20909" y="4091"/>
                      <a:pt x="21959" y="4547"/>
                      <a:pt x="23009" y="5049"/>
                    </a:cubicBezTo>
                    <a:cubicBezTo>
                      <a:pt x="24059" y="5529"/>
                      <a:pt x="25086" y="6054"/>
                      <a:pt x="26113" y="6602"/>
                    </a:cubicBezTo>
                    <a:cubicBezTo>
                      <a:pt x="24196" y="5301"/>
                      <a:pt x="22118" y="4205"/>
                      <a:pt x="20018" y="3223"/>
                    </a:cubicBezTo>
                    <a:cubicBezTo>
                      <a:pt x="17896" y="2265"/>
                      <a:pt x="15705" y="1443"/>
                      <a:pt x="13445" y="827"/>
                    </a:cubicBezTo>
                    <a:cubicBezTo>
                      <a:pt x="11475" y="354"/>
                      <a:pt x="9471" y="0"/>
                      <a:pt x="744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7"/>
              <p:cNvSpPr/>
              <p:nvPr/>
            </p:nvSpPr>
            <p:spPr>
              <a:xfrm flipH="1">
                <a:off x="494304" y="1844361"/>
                <a:ext cx="909224" cy="229900"/>
              </a:xfrm>
              <a:custGeom>
                <a:avLst/>
                <a:gdLst/>
                <a:ahLst/>
                <a:cxnLst/>
                <a:rect l="l" t="t" r="r" b="b"/>
                <a:pathLst>
                  <a:path w="26114" h="6603" extrusionOk="0">
                    <a:moveTo>
                      <a:pt x="7464" y="0"/>
                    </a:moveTo>
                    <a:cubicBezTo>
                      <a:pt x="7130" y="0"/>
                      <a:pt x="6795" y="10"/>
                      <a:pt x="6461" y="29"/>
                    </a:cubicBezTo>
                    <a:cubicBezTo>
                      <a:pt x="5274" y="98"/>
                      <a:pt x="4110" y="326"/>
                      <a:pt x="3014" y="714"/>
                    </a:cubicBezTo>
                    <a:cubicBezTo>
                      <a:pt x="1895" y="1125"/>
                      <a:pt x="868" y="1695"/>
                      <a:pt x="1" y="2471"/>
                    </a:cubicBezTo>
                    <a:cubicBezTo>
                      <a:pt x="1895" y="1102"/>
                      <a:pt x="4201" y="531"/>
                      <a:pt x="6483" y="486"/>
                    </a:cubicBezTo>
                    <a:cubicBezTo>
                      <a:pt x="6612" y="483"/>
                      <a:pt x="6740" y="482"/>
                      <a:pt x="6869" y="482"/>
                    </a:cubicBezTo>
                    <a:cubicBezTo>
                      <a:pt x="9023" y="482"/>
                      <a:pt x="11174" y="839"/>
                      <a:pt x="13285" y="1399"/>
                    </a:cubicBezTo>
                    <a:cubicBezTo>
                      <a:pt x="15499" y="1969"/>
                      <a:pt x="17691" y="2768"/>
                      <a:pt x="19813" y="3636"/>
                    </a:cubicBezTo>
                    <a:cubicBezTo>
                      <a:pt x="20886" y="4069"/>
                      <a:pt x="21936" y="4549"/>
                      <a:pt x="22986" y="5051"/>
                    </a:cubicBezTo>
                    <a:cubicBezTo>
                      <a:pt x="24036" y="5530"/>
                      <a:pt x="25086" y="6055"/>
                      <a:pt x="26113" y="6603"/>
                    </a:cubicBezTo>
                    <a:cubicBezTo>
                      <a:pt x="24173" y="5302"/>
                      <a:pt x="22119" y="4206"/>
                      <a:pt x="19996" y="3225"/>
                    </a:cubicBezTo>
                    <a:cubicBezTo>
                      <a:pt x="17873" y="2243"/>
                      <a:pt x="15682" y="1444"/>
                      <a:pt x="13422" y="828"/>
                    </a:cubicBezTo>
                    <a:cubicBezTo>
                      <a:pt x="11484" y="339"/>
                      <a:pt x="9479" y="0"/>
                      <a:pt x="746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7"/>
              <p:cNvSpPr/>
              <p:nvPr/>
            </p:nvSpPr>
            <p:spPr>
              <a:xfrm flipH="1">
                <a:off x="518955" y="1965944"/>
                <a:ext cx="909189" cy="229134"/>
              </a:xfrm>
              <a:custGeom>
                <a:avLst/>
                <a:gdLst/>
                <a:ahLst/>
                <a:cxnLst/>
                <a:rect l="l" t="t" r="r" b="b"/>
                <a:pathLst>
                  <a:path w="26113" h="6581" extrusionOk="0">
                    <a:moveTo>
                      <a:pt x="7464" y="1"/>
                    </a:moveTo>
                    <a:cubicBezTo>
                      <a:pt x="7129" y="1"/>
                      <a:pt x="6795" y="10"/>
                      <a:pt x="6460" y="29"/>
                    </a:cubicBezTo>
                    <a:cubicBezTo>
                      <a:pt x="5296" y="98"/>
                      <a:pt x="4132" y="326"/>
                      <a:pt x="3013" y="714"/>
                    </a:cubicBezTo>
                    <a:cubicBezTo>
                      <a:pt x="1918" y="1125"/>
                      <a:pt x="868" y="1696"/>
                      <a:pt x="0" y="2472"/>
                    </a:cubicBezTo>
                    <a:cubicBezTo>
                      <a:pt x="1895" y="1102"/>
                      <a:pt x="4200" y="532"/>
                      <a:pt x="6483" y="486"/>
                    </a:cubicBezTo>
                    <a:cubicBezTo>
                      <a:pt x="6611" y="483"/>
                      <a:pt x="6740" y="482"/>
                      <a:pt x="6868" y="482"/>
                    </a:cubicBezTo>
                    <a:cubicBezTo>
                      <a:pt x="9024" y="482"/>
                      <a:pt x="11195" y="839"/>
                      <a:pt x="13285" y="1399"/>
                    </a:cubicBezTo>
                    <a:cubicBezTo>
                      <a:pt x="15522" y="1947"/>
                      <a:pt x="17690" y="2768"/>
                      <a:pt x="19836" y="3636"/>
                    </a:cubicBezTo>
                    <a:cubicBezTo>
                      <a:pt x="20886" y="4070"/>
                      <a:pt x="21958" y="4549"/>
                      <a:pt x="22985" y="5051"/>
                    </a:cubicBezTo>
                    <a:cubicBezTo>
                      <a:pt x="24058" y="5530"/>
                      <a:pt x="25085" y="6055"/>
                      <a:pt x="26113" y="6580"/>
                    </a:cubicBezTo>
                    <a:cubicBezTo>
                      <a:pt x="24172" y="5302"/>
                      <a:pt x="22118" y="4206"/>
                      <a:pt x="19995" y="3225"/>
                    </a:cubicBezTo>
                    <a:cubicBezTo>
                      <a:pt x="17895" y="2244"/>
                      <a:pt x="15681" y="1445"/>
                      <a:pt x="13422" y="828"/>
                    </a:cubicBezTo>
                    <a:cubicBezTo>
                      <a:pt x="11484" y="339"/>
                      <a:pt x="9478" y="1"/>
                      <a:pt x="746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7"/>
              <p:cNvSpPr/>
              <p:nvPr/>
            </p:nvSpPr>
            <p:spPr>
              <a:xfrm flipH="1">
                <a:off x="543605" y="2087527"/>
                <a:ext cx="909189" cy="229134"/>
              </a:xfrm>
              <a:custGeom>
                <a:avLst/>
                <a:gdLst/>
                <a:ahLst/>
                <a:cxnLst/>
                <a:rect l="l" t="t" r="r" b="b"/>
                <a:pathLst>
                  <a:path w="26113" h="6581" extrusionOk="0">
                    <a:moveTo>
                      <a:pt x="7486" y="1"/>
                    </a:moveTo>
                    <a:cubicBezTo>
                      <a:pt x="7152" y="1"/>
                      <a:pt x="6818" y="10"/>
                      <a:pt x="6483" y="30"/>
                    </a:cubicBezTo>
                    <a:cubicBezTo>
                      <a:pt x="5296" y="98"/>
                      <a:pt x="4132" y="304"/>
                      <a:pt x="3014" y="714"/>
                    </a:cubicBezTo>
                    <a:cubicBezTo>
                      <a:pt x="1918" y="1103"/>
                      <a:pt x="868" y="1696"/>
                      <a:pt x="1" y="2472"/>
                    </a:cubicBezTo>
                    <a:cubicBezTo>
                      <a:pt x="1895" y="1103"/>
                      <a:pt x="4223" y="532"/>
                      <a:pt x="6483" y="486"/>
                    </a:cubicBezTo>
                    <a:cubicBezTo>
                      <a:pt x="6613" y="484"/>
                      <a:pt x="6742" y="482"/>
                      <a:pt x="6872" y="482"/>
                    </a:cubicBezTo>
                    <a:cubicBezTo>
                      <a:pt x="9045" y="482"/>
                      <a:pt x="11196" y="839"/>
                      <a:pt x="13285" y="1399"/>
                    </a:cubicBezTo>
                    <a:cubicBezTo>
                      <a:pt x="15522" y="1947"/>
                      <a:pt x="17690" y="2746"/>
                      <a:pt x="19836" y="3636"/>
                    </a:cubicBezTo>
                    <a:cubicBezTo>
                      <a:pt x="20909" y="4070"/>
                      <a:pt x="21959" y="4549"/>
                      <a:pt x="23009" y="5028"/>
                    </a:cubicBezTo>
                    <a:cubicBezTo>
                      <a:pt x="24059" y="5508"/>
                      <a:pt x="25086" y="6056"/>
                      <a:pt x="26113" y="6581"/>
                    </a:cubicBezTo>
                    <a:cubicBezTo>
                      <a:pt x="24196" y="5302"/>
                      <a:pt x="22118" y="4184"/>
                      <a:pt x="20019" y="3202"/>
                    </a:cubicBezTo>
                    <a:cubicBezTo>
                      <a:pt x="17896" y="2244"/>
                      <a:pt x="15705" y="1445"/>
                      <a:pt x="13445" y="829"/>
                    </a:cubicBezTo>
                    <a:cubicBezTo>
                      <a:pt x="11487" y="339"/>
                      <a:pt x="9496" y="1"/>
                      <a:pt x="748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7"/>
              <p:cNvSpPr/>
              <p:nvPr/>
            </p:nvSpPr>
            <p:spPr>
              <a:xfrm flipH="1">
                <a:off x="567421" y="2208378"/>
                <a:ext cx="909189" cy="229865"/>
              </a:xfrm>
              <a:custGeom>
                <a:avLst/>
                <a:gdLst/>
                <a:ahLst/>
                <a:cxnLst/>
                <a:rect l="l" t="t" r="r" b="b"/>
                <a:pathLst>
                  <a:path w="26113" h="6602" extrusionOk="0">
                    <a:moveTo>
                      <a:pt x="7422" y="1"/>
                    </a:moveTo>
                    <a:cubicBezTo>
                      <a:pt x="7101" y="1"/>
                      <a:pt x="6781" y="9"/>
                      <a:pt x="6460" y="28"/>
                    </a:cubicBezTo>
                    <a:cubicBezTo>
                      <a:pt x="5273" y="119"/>
                      <a:pt x="4109" y="325"/>
                      <a:pt x="3013" y="713"/>
                    </a:cubicBezTo>
                    <a:cubicBezTo>
                      <a:pt x="1895" y="1124"/>
                      <a:pt x="867" y="1717"/>
                      <a:pt x="0" y="2493"/>
                    </a:cubicBezTo>
                    <a:cubicBezTo>
                      <a:pt x="1895" y="1124"/>
                      <a:pt x="4200" y="553"/>
                      <a:pt x="6482" y="485"/>
                    </a:cubicBezTo>
                    <a:cubicBezTo>
                      <a:pt x="6554" y="484"/>
                      <a:pt x="6626" y="484"/>
                      <a:pt x="6697" y="484"/>
                    </a:cubicBezTo>
                    <a:cubicBezTo>
                      <a:pt x="8908" y="484"/>
                      <a:pt x="11118" y="824"/>
                      <a:pt x="13284" y="1420"/>
                    </a:cubicBezTo>
                    <a:cubicBezTo>
                      <a:pt x="15498" y="1968"/>
                      <a:pt x="17690" y="2767"/>
                      <a:pt x="19812" y="3657"/>
                    </a:cubicBezTo>
                    <a:cubicBezTo>
                      <a:pt x="20885" y="4091"/>
                      <a:pt x="21935" y="4548"/>
                      <a:pt x="22985" y="5050"/>
                    </a:cubicBezTo>
                    <a:cubicBezTo>
                      <a:pt x="24035" y="5529"/>
                      <a:pt x="25085" y="6054"/>
                      <a:pt x="26112" y="6602"/>
                    </a:cubicBezTo>
                    <a:cubicBezTo>
                      <a:pt x="24172" y="5301"/>
                      <a:pt x="22118" y="4205"/>
                      <a:pt x="19995" y="3224"/>
                    </a:cubicBezTo>
                    <a:cubicBezTo>
                      <a:pt x="17872" y="2265"/>
                      <a:pt x="15681" y="1443"/>
                      <a:pt x="13421" y="850"/>
                    </a:cubicBezTo>
                    <a:cubicBezTo>
                      <a:pt x="11470" y="357"/>
                      <a:pt x="9451" y="1"/>
                      <a:pt x="742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7"/>
              <p:cNvSpPr/>
              <p:nvPr/>
            </p:nvSpPr>
            <p:spPr>
              <a:xfrm flipH="1">
                <a:off x="592071" y="2329961"/>
                <a:ext cx="909189" cy="229900"/>
              </a:xfrm>
              <a:custGeom>
                <a:avLst/>
                <a:gdLst/>
                <a:ahLst/>
                <a:cxnLst/>
                <a:rect l="l" t="t" r="r" b="b"/>
                <a:pathLst>
                  <a:path w="26113" h="6603" extrusionOk="0">
                    <a:moveTo>
                      <a:pt x="7426" y="1"/>
                    </a:moveTo>
                    <a:cubicBezTo>
                      <a:pt x="7104" y="1"/>
                      <a:pt x="6782" y="10"/>
                      <a:pt x="6460" y="28"/>
                    </a:cubicBezTo>
                    <a:cubicBezTo>
                      <a:pt x="5296" y="97"/>
                      <a:pt x="4109" y="325"/>
                      <a:pt x="3013" y="713"/>
                    </a:cubicBezTo>
                    <a:cubicBezTo>
                      <a:pt x="1918" y="1124"/>
                      <a:pt x="868" y="1695"/>
                      <a:pt x="0" y="2494"/>
                    </a:cubicBezTo>
                    <a:cubicBezTo>
                      <a:pt x="1895" y="1124"/>
                      <a:pt x="4200" y="531"/>
                      <a:pt x="6483" y="485"/>
                    </a:cubicBezTo>
                    <a:cubicBezTo>
                      <a:pt x="6611" y="482"/>
                      <a:pt x="6739" y="481"/>
                      <a:pt x="6868" y="481"/>
                    </a:cubicBezTo>
                    <a:cubicBezTo>
                      <a:pt x="9024" y="481"/>
                      <a:pt x="11195" y="839"/>
                      <a:pt x="13285" y="1421"/>
                    </a:cubicBezTo>
                    <a:cubicBezTo>
                      <a:pt x="15522" y="1969"/>
                      <a:pt x="17690" y="2767"/>
                      <a:pt x="19836" y="3635"/>
                    </a:cubicBezTo>
                    <a:cubicBezTo>
                      <a:pt x="20886" y="4068"/>
                      <a:pt x="21958" y="4548"/>
                      <a:pt x="22986" y="5050"/>
                    </a:cubicBezTo>
                    <a:cubicBezTo>
                      <a:pt x="24058" y="5529"/>
                      <a:pt x="25085" y="6054"/>
                      <a:pt x="26113" y="6602"/>
                    </a:cubicBezTo>
                    <a:cubicBezTo>
                      <a:pt x="24172" y="5301"/>
                      <a:pt x="22118" y="4205"/>
                      <a:pt x="19995" y="3224"/>
                    </a:cubicBezTo>
                    <a:cubicBezTo>
                      <a:pt x="17895" y="2242"/>
                      <a:pt x="15681" y="1444"/>
                      <a:pt x="13422" y="827"/>
                    </a:cubicBezTo>
                    <a:cubicBezTo>
                      <a:pt x="11471" y="355"/>
                      <a:pt x="9453" y="1"/>
                      <a:pt x="742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7"/>
              <p:cNvSpPr/>
              <p:nvPr/>
            </p:nvSpPr>
            <p:spPr>
              <a:xfrm flipH="1">
                <a:off x="616722" y="2451509"/>
                <a:ext cx="909189" cy="229935"/>
              </a:xfrm>
              <a:custGeom>
                <a:avLst/>
                <a:gdLst/>
                <a:ahLst/>
                <a:cxnLst/>
                <a:rect l="l" t="t" r="r" b="b"/>
                <a:pathLst>
                  <a:path w="26113" h="6604" extrusionOk="0">
                    <a:moveTo>
                      <a:pt x="7471" y="1"/>
                    </a:moveTo>
                    <a:cubicBezTo>
                      <a:pt x="7135" y="1"/>
                      <a:pt x="6798" y="10"/>
                      <a:pt x="6460" y="30"/>
                    </a:cubicBezTo>
                    <a:cubicBezTo>
                      <a:pt x="5296" y="98"/>
                      <a:pt x="4132" y="326"/>
                      <a:pt x="3014" y="714"/>
                    </a:cubicBezTo>
                    <a:cubicBezTo>
                      <a:pt x="1918" y="1125"/>
                      <a:pt x="868" y="1696"/>
                      <a:pt x="1" y="2472"/>
                    </a:cubicBezTo>
                    <a:cubicBezTo>
                      <a:pt x="1895" y="1102"/>
                      <a:pt x="4224" y="532"/>
                      <a:pt x="6483" y="486"/>
                    </a:cubicBezTo>
                    <a:cubicBezTo>
                      <a:pt x="6613" y="484"/>
                      <a:pt x="6743" y="482"/>
                      <a:pt x="6872" y="482"/>
                    </a:cubicBezTo>
                    <a:cubicBezTo>
                      <a:pt x="9045" y="482"/>
                      <a:pt x="11196" y="839"/>
                      <a:pt x="13285" y="1399"/>
                    </a:cubicBezTo>
                    <a:cubicBezTo>
                      <a:pt x="15522" y="1970"/>
                      <a:pt x="17690" y="2769"/>
                      <a:pt x="19836" y="3636"/>
                    </a:cubicBezTo>
                    <a:cubicBezTo>
                      <a:pt x="20909" y="4070"/>
                      <a:pt x="21959" y="4549"/>
                      <a:pt x="23009" y="5051"/>
                    </a:cubicBezTo>
                    <a:cubicBezTo>
                      <a:pt x="24059" y="5531"/>
                      <a:pt x="25086" y="6056"/>
                      <a:pt x="26113" y="6603"/>
                    </a:cubicBezTo>
                    <a:cubicBezTo>
                      <a:pt x="24196" y="5302"/>
                      <a:pt x="22119" y="4207"/>
                      <a:pt x="20019" y="3225"/>
                    </a:cubicBezTo>
                    <a:cubicBezTo>
                      <a:pt x="17896" y="2244"/>
                      <a:pt x="15705" y="1445"/>
                      <a:pt x="13445" y="829"/>
                    </a:cubicBezTo>
                    <a:cubicBezTo>
                      <a:pt x="11487" y="339"/>
                      <a:pt x="9496" y="1"/>
                      <a:pt x="747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7"/>
              <p:cNvSpPr/>
              <p:nvPr/>
            </p:nvSpPr>
            <p:spPr>
              <a:xfrm flipH="1">
                <a:off x="640537" y="2573126"/>
                <a:ext cx="909189" cy="229099"/>
              </a:xfrm>
              <a:custGeom>
                <a:avLst/>
                <a:gdLst/>
                <a:ahLst/>
                <a:cxnLst/>
                <a:rect l="l" t="t" r="r" b="b"/>
                <a:pathLst>
                  <a:path w="26113" h="6580" extrusionOk="0">
                    <a:moveTo>
                      <a:pt x="7463" y="0"/>
                    </a:moveTo>
                    <a:cubicBezTo>
                      <a:pt x="7129" y="0"/>
                      <a:pt x="6794" y="9"/>
                      <a:pt x="6460" y="29"/>
                    </a:cubicBezTo>
                    <a:cubicBezTo>
                      <a:pt x="5273" y="97"/>
                      <a:pt x="4109" y="326"/>
                      <a:pt x="3013" y="714"/>
                    </a:cubicBezTo>
                    <a:cubicBezTo>
                      <a:pt x="1895" y="1125"/>
                      <a:pt x="867" y="1695"/>
                      <a:pt x="0" y="2471"/>
                    </a:cubicBezTo>
                    <a:cubicBezTo>
                      <a:pt x="1895" y="1102"/>
                      <a:pt x="4200" y="531"/>
                      <a:pt x="6482" y="485"/>
                    </a:cubicBezTo>
                    <a:cubicBezTo>
                      <a:pt x="6611" y="483"/>
                      <a:pt x="6739" y="482"/>
                      <a:pt x="6868" y="482"/>
                    </a:cubicBezTo>
                    <a:cubicBezTo>
                      <a:pt x="9022" y="482"/>
                      <a:pt x="11172" y="838"/>
                      <a:pt x="13262" y="1398"/>
                    </a:cubicBezTo>
                    <a:cubicBezTo>
                      <a:pt x="15498" y="1946"/>
                      <a:pt x="17667" y="2768"/>
                      <a:pt x="19812" y="3635"/>
                    </a:cubicBezTo>
                    <a:cubicBezTo>
                      <a:pt x="20885" y="4069"/>
                      <a:pt x="21935" y="4548"/>
                      <a:pt x="22985" y="5051"/>
                    </a:cubicBezTo>
                    <a:cubicBezTo>
                      <a:pt x="24035" y="5530"/>
                      <a:pt x="25085" y="6055"/>
                      <a:pt x="26112" y="6580"/>
                    </a:cubicBezTo>
                    <a:cubicBezTo>
                      <a:pt x="24172" y="5302"/>
                      <a:pt x="22118" y="4206"/>
                      <a:pt x="19995" y="3224"/>
                    </a:cubicBezTo>
                    <a:cubicBezTo>
                      <a:pt x="17872" y="2243"/>
                      <a:pt x="15681" y="1444"/>
                      <a:pt x="13421" y="828"/>
                    </a:cubicBezTo>
                    <a:cubicBezTo>
                      <a:pt x="11483" y="338"/>
                      <a:pt x="9478" y="0"/>
                      <a:pt x="746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7"/>
              <p:cNvSpPr/>
              <p:nvPr/>
            </p:nvSpPr>
            <p:spPr>
              <a:xfrm flipH="1">
                <a:off x="1422538" y="1583891"/>
                <a:ext cx="340968" cy="1324040"/>
              </a:xfrm>
              <a:custGeom>
                <a:avLst/>
                <a:gdLst/>
                <a:ahLst/>
                <a:cxnLst/>
                <a:rect l="l" t="t" r="r" b="b"/>
                <a:pathLst>
                  <a:path w="9793" h="38028" extrusionOk="0">
                    <a:moveTo>
                      <a:pt x="9336" y="1"/>
                    </a:moveTo>
                    <a:lnTo>
                      <a:pt x="0" y="37845"/>
                    </a:lnTo>
                    <a:lnTo>
                      <a:pt x="2853" y="38028"/>
                    </a:lnTo>
                    <a:lnTo>
                      <a:pt x="9792" y="708"/>
                    </a:lnTo>
                    <a:lnTo>
                      <a:pt x="93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7"/>
              <p:cNvSpPr/>
              <p:nvPr/>
            </p:nvSpPr>
            <p:spPr>
              <a:xfrm flipH="1">
                <a:off x="1626012" y="2901525"/>
                <a:ext cx="137494" cy="285364"/>
              </a:xfrm>
              <a:custGeom>
                <a:avLst/>
                <a:gdLst/>
                <a:ahLst/>
                <a:cxnLst/>
                <a:rect l="l" t="t" r="r" b="b"/>
                <a:pathLst>
                  <a:path w="3949" h="8196" extrusionOk="0">
                    <a:moveTo>
                      <a:pt x="0" y="1"/>
                    </a:moveTo>
                    <a:lnTo>
                      <a:pt x="662" y="8195"/>
                    </a:lnTo>
                    <a:lnTo>
                      <a:pt x="1963" y="5776"/>
                    </a:lnTo>
                    <a:lnTo>
                      <a:pt x="3949" y="7419"/>
                    </a:lnTo>
                    <a:lnTo>
                      <a:pt x="2853" y="18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7"/>
              <p:cNvSpPr/>
              <p:nvPr/>
            </p:nvSpPr>
            <p:spPr>
              <a:xfrm flipH="1">
                <a:off x="2694108" y="1730926"/>
                <a:ext cx="85860" cy="343335"/>
              </a:xfrm>
              <a:custGeom>
                <a:avLst/>
                <a:gdLst/>
                <a:ahLst/>
                <a:cxnLst/>
                <a:rect l="l" t="t" r="r" b="b"/>
                <a:pathLst>
                  <a:path w="2466" h="9861" fill="none" extrusionOk="0">
                    <a:moveTo>
                      <a:pt x="1" y="9861"/>
                    </a:moveTo>
                    <a:lnTo>
                      <a:pt x="2466" y="0"/>
                    </a:lnTo>
                  </a:path>
                </a:pathLst>
              </a:custGeom>
              <a:noFill/>
              <a:ln w="19050" cap="rnd" cmpd="sng">
                <a:solidFill>
                  <a:srgbClr val="58C3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671"/>
        <p:cNvGrpSpPr/>
        <p:nvPr/>
      </p:nvGrpSpPr>
      <p:grpSpPr>
        <a:xfrm>
          <a:off x="0" y="0"/>
          <a:ext cx="0" cy="0"/>
          <a:chOff x="0" y="0"/>
          <a:chExt cx="0" cy="0"/>
        </a:xfrm>
      </p:grpSpPr>
      <p:sp>
        <p:nvSpPr>
          <p:cNvPr id="672" name="Google Shape;672;p18"/>
          <p:cNvSpPr txBox="1">
            <a:spLocks noGrp="1"/>
          </p:cNvSpPr>
          <p:nvPr>
            <p:ph type="title"/>
          </p:nvPr>
        </p:nvSpPr>
        <p:spPr>
          <a:xfrm>
            <a:off x="5391725" y="364400"/>
            <a:ext cx="3032400" cy="788400"/>
          </a:xfrm>
          <a:prstGeom prst="rect">
            <a:avLst/>
          </a:prstGeom>
        </p:spPr>
        <p:txBody>
          <a:bodyPr spcFirstLastPara="1" wrap="square" lIns="0" tIns="0" rIns="0" bIns="0" anchor="t" anchorCtr="0">
            <a:noAutofit/>
          </a:bodyPr>
          <a:lstStyle>
            <a:lvl1pPr lvl="0" algn="r" rtl="0">
              <a:spcBef>
                <a:spcPts val="0"/>
              </a:spcBef>
              <a:spcAft>
                <a:spcPts val="0"/>
              </a:spcAft>
              <a:buSzPts val="36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3" name="Google Shape;673;p18"/>
          <p:cNvSpPr/>
          <p:nvPr/>
        </p:nvSpPr>
        <p:spPr>
          <a:xfrm flipH="1">
            <a:off x="-1164498" y="-2667000"/>
            <a:ext cx="6453398" cy="7876256"/>
          </a:xfrm>
          <a:custGeom>
            <a:avLst/>
            <a:gdLst/>
            <a:ahLst/>
            <a:cxnLst/>
            <a:rect l="l" t="t" r="r" b="b"/>
            <a:pathLst>
              <a:path w="164617" h="155896" extrusionOk="0">
                <a:moveTo>
                  <a:pt x="69000" y="1"/>
                </a:moveTo>
                <a:cubicBezTo>
                  <a:pt x="65456" y="1"/>
                  <a:pt x="61916" y="124"/>
                  <a:pt x="58387" y="455"/>
                </a:cubicBezTo>
                <a:cubicBezTo>
                  <a:pt x="46381" y="1551"/>
                  <a:pt x="34603" y="5089"/>
                  <a:pt x="24058" y="10772"/>
                </a:cubicBezTo>
                <a:cubicBezTo>
                  <a:pt x="16252" y="14972"/>
                  <a:pt x="8925" y="20541"/>
                  <a:pt x="4748" y="28142"/>
                </a:cubicBezTo>
                <a:cubicBezTo>
                  <a:pt x="936" y="34990"/>
                  <a:pt x="0" y="43230"/>
                  <a:pt x="2146" y="50716"/>
                </a:cubicBezTo>
                <a:cubicBezTo>
                  <a:pt x="4291" y="58203"/>
                  <a:pt x="9496" y="64822"/>
                  <a:pt x="16412" y="68862"/>
                </a:cubicBezTo>
                <a:cubicBezTo>
                  <a:pt x="20474" y="71236"/>
                  <a:pt x="25040" y="72697"/>
                  <a:pt x="29262" y="74797"/>
                </a:cubicBezTo>
                <a:cubicBezTo>
                  <a:pt x="32412" y="76372"/>
                  <a:pt x="35471" y="78358"/>
                  <a:pt x="37411" y="81188"/>
                </a:cubicBezTo>
                <a:cubicBezTo>
                  <a:pt x="40857" y="86232"/>
                  <a:pt x="40150" y="92829"/>
                  <a:pt x="38780" y="98718"/>
                </a:cubicBezTo>
                <a:cubicBezTo>
                  <a:pt x="37411" y="104584"/>
                  <a:pt x="35494" y="110633"/>
                  <a:pt x="36909" y="116499"/>
                </a:cubicBezTo>
                <a:cubicBezTo>
                  <a:pt x="38278" y="122159"/>
                  <a:pt x="42935" y="126998"/>
                  <a:pt x="48709" y="128779"/>
                </a:cubicBezTo>
                <a:cubicBezTo>
                  <a:pt x="52886" y="130057"/>
                  <a:pt x="57474" y="129829"/>
                  <a:pt x="61560" y="131335"/>
                </a:cubicBezTo>
                <a:cubicBezTo>
                  <a:pt x="68316" y="133800"/>
                  <a:pt x="72585" y="141264"/>
                  <a:pt x="71147" y="148043"/>
                </a:cubicBezTo>
                <a:lnTo>
                  <a:pt x="99541" y="155895"/>
                </a:lnTo>
                <a:cubicBezTo>
                  <a:pt x="98674" y="144345"/>
                  <a:pt x="108147" y="132956"/>
                  <a:pt x="120084" y="131175"/>
                </a:cubicBezTo>
                <a:cubicBezTo>
                  <a:pt x="124467" y="130536"/>
                  <a:pt x="129146" y="130993"/>
                  <a:pt x="133117" y="129144"/>
                </a:cubicBezTo>
                <a:cubicBezTo>
                  <a:pt x="138618" y="126587"/>
                  <a:pt x="141129" y="120425"/>
                  <a:pt x="142270" y="114650"/>
                </a:cubicBezTo>
                <a:cubicBezTo>
                  <a:pt x="143434" y="108898"/>
                  <a:pt x="143800" y="102781"/>
                  <a:pt x="146995" y="97782"/>
                </a:cubicBezTo>
                <a:cubicBezTo>
                  <a:pt x="149209" y="94358"/>
                  <a:pt x="152587" y="91779"/>
                  <a:pt x="155212" y="88629"/>
                </a:cubicBezTo>
                <a:cubicBezTo>
                  <a:pt x="161535" y="81142"/>
                  <a:pt x="163338" y="71099"/>
                  <a:pt x="164046" y="61490"/>
                </a:cubicBezTo>
                <a:cubicBezTo>
                  <a:pt x="164616" y="53638"/>
                  <a:pt x="164502" y="45421"/>
                  <a:pt x="160850" y="38368"/>
                </a:cubicBezTo>
                <a:cubicBezTo>
                  <a:pt x="155509" y="28096"/>
                  <a:pt x="144051" y="22641"/>
                  <a:pt x="132592" y="18624"/>
                </a:cubicBezTo>
                <a:cubicBezTo>
                  <a:pt x="121865" y="3148"/>
                  <a:pt x="102006" y="1414"/>
                  <a:pt x="84020" y="501"/>
                </a:cubicBezTo>
                <a:cubicBezTo>
                  <a:pt x="79022" y="247"/>
                  <a:pt x="74007" y="1"/>
                  <a:pt x="690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8"/>
          <p:cNvSpPr/>
          <p:nvPr/>
        </p:nvSpPr>
        <p:spPr>
          <a:xfrm flipH="1">
            <a:off x="-1129638" y="-967202"/>
            <a:ext cx="5696398" cy="4500721"/>
          </a:xfrm>
          <a:custGeom>
            <a:avLst/>
            <a:gdLst/>
            <a:ahLst/>
            <a:cxnLst/>
            <a:rect l="l" t="t" r="r" b="b"/>
            <a:pathLst>
              <a:path w="145307" h="114807" extrusionOk="0">
                <a:moveTo>
                  <a:pt x="29438" y="1"/>
                </a:moveTo>
                <a:cubicBezTo>
                  <a:pt x="29012" y="1"/>
                  <a:pt x="28572" y="26"/>
                  <a:pt x="28121" y="74"/>
                </a:cubicBezTo>
                <a:cubicBezTo>
                  <a:pt x="20155" y="942"/>
                  <a:pt x="8993" y="5507"/>
                  <a:pt x="4657" y="12605"/>
                </a:cubicBezTo>
                <a:cubicBezTo>
                  <a:pt x="0" y="20252"/>
                  <a:pt x="6642" y="27396"/>
                  <a:pt x="11162" y="33034"/>
                </a:cubicBezTo>
                <a:cubicBezTo>
                  <a:pt x="17827" y="41320"/>
                  <a:pt x="20726" y="52253"/>
                  <a:pt x="21958" y="62638"/>
                </a:cubicBezTo>
                <a:cubicBezTo>
                  <a:pt x="23556" y="76014"/>
                  <a:pt x="21136" y="92562"/>
                  <a:pt x="28714" y="104386"/>
                </a:cubicBezTo>
                <a:cubicBezTo>
                  <a:pt x="32175" y="109814"/>
                  <a:pt x="39445" y="111794"/>
                  <a:pt x="45925" y="111794"/>
                </a:cubicBezTo>
                <a:cubicBezTo>
                  <a:pt x="47266" y="111794"/>
                  <a:pt x="48573" y="111709"/>
                  <a:pt x="49805" y="111553"/>
                </a:cubicBezTo>
                <a:cubicBezTo>
                  <a:pt x="60830" y="110161"/>
                  <a:pt x="71010" y="104295"/>
                  <a:pt x="80437" y="98794"/>
                </a:cubicBezTo>
                <a:cubicBezTo>
                  <a:pt x="87113" y="94901"/>
                  <a:pt x="95864" y="87356"/>
                  <a:pt x="104411" y="87356"/>
                </a:cubicBezTo>
                <a:cubicBezTo>
                  <a:pt x="105887" y="87356"/>
                  <a:pt x="107357" y="87581"/>
                  <a:pt x="108808" y="88089"/>
                </a:cubicBezTo>
                <a:cubicBezTo>
                  <a:pt x="113510" y="89732"/>
                  <a:pt x="116364" y="94525"/>
                  <a:pt x="118053" y="99227"/>
                </a:cubicBezTo>
                <a:cubicBezTo>
                  <a:pt x="119262" y="102537"/>
                  <a:pt x="120084" y="105984"/>
                  <a:pt x="120518" y="109499"/>
                </a:cubicBezTo>
                <a:cubicBezTo>
                  <a:pt x="120632" y="110320"/>
                  <a:pt x="120723" y="111188"/>
                  <a:pt x="121111" y="111964"/>
                </a:cubicBezTo>
                <a:cubicBezTo>
                  <a:pt x="122171" y="114054"/>
                  <a:pt x="124792" y="114806"/>
                  <a:pt x="127310" y="114806"/>
                </a:cubicBezTo>
                <a:cubicBezTo>
                  <a:pt x="128752" y="114806"/>
                  <a:pt x="130160" y="114560"/>
                  <a:pt x="131223" y="114178"/>
                </a:cubicBezTo>
                <a:cubicBezTo>
                  <a:pt x="137431" y="111987"/>
                  <a:pt x="141996" y="105664"/>
                  <a:pt x="143640" y="98611"/>
                </a:cubicBezTo>
                <a:cubicBezTo>
                  <a:pt x="145306" y="91558"/>
                  <a:pt x="144325" y="83889"/>
                  <a:pt x="141974" y="76973"/>
                </a:cubicBezTo>
                <a:cubicBezTo>
                  <a:pt x="140421" y="72339"/>
                  <a:pt x="138207" y="67865"/>
                  <a:pt x="134898" y="64556"/>
                </a:cubicBezTo>
                <a:cubicBezTo>
                  <a:pt x="130004" y="59679"/>
                  <a:pt x="123901" y="57927"/>
                  <a:pt x="117401" y="57927"/>
                </a:cubicBezTo>
                <a:cubicBezTo>
                  <a:pt x="105952" y="57927"/>
                  <a:pt x="93270" y="63361"/>
                  <a:pt x="83792" y="66724"/>
                </a:cubicBezTo>
                <a:cubicBezTo>
                  <a:pt x="76428" y="69338"/>
                  <a:pt x="66010" y="72973"/>
                  <a:pt x="56581" y="72973"/>
                </a:cubicBezTo>
                <a:cubicBezTo>
                  <a:pt x="50695" y="72973"/>
                  <a:pt x="45195" y="71557"/>
                  <a:pt x="41063" y="67592"/>
                </a:cubicBezTo>
                <a:cubicBezTo>
                  <a:pt x="36863" y="63551"/>
                  <a:pt x="35060" y="57731"/>
                  <a:pt x="34192" y="51774"/>
                </a:cubicBezTo>
                <a:cubicBezTo>
                  <a:pt x="33645" y="47848"/>
                  <a:pt x="33508" y="43876"/>
                  <a:pt x="33371" y="40315"/>
                </a:cubicBezTo>
                <a:cubicBezTo>
                  <a:pt x="32960" y="29085"/>
                  <a:pt x="33987" y="17855"/>
                  <a:pt x="35311" y="6717"/>
                </a:cubicBezTo>
                <a:cubicBezTo>
                  <a:pt x="35885" y="1958"/>
                  <a:pt x="33215" y="1"/>
                  <a:pt x="29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8"/>
          <p:cNvSpPr txBox="1">
            <a:spLocks noGrp="1"/>
          </p:cNvSpPr>
          <p:nvPr>
            <p:ph type="subTitle" idx="1"/>
          </p:nvPr>
        </p:nvSpPr>
        <p:spPr>
          <a:xfrm>
            <a:off x="5627100" y="2323200"/>
            <a:ext cx="2796900" cy="788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76" name="Google Shape;676;p18"/>
          <p:cNvSpPr txBox="1"/>
          <p:nvPr/>
        </p:nvSpPr>
        <p:spPr>
          <a:xfrm>
            <a:off x="5391650" y="3461650"/>
            <a:ext cx="3032400" cy="681300"/>
          </a:xfrm>
          <a:prstGeom prst="rect">
            <a:avLst/>
          </a:prstGeom>
          <a:noFill/>
          <a:ln>
            <a:noFill/>
          </a:ln>
        </p:spPr>
        <p:txBody>
          <a:bodyPr spcFirstLastPara="1" wrap="square" lIns="0" tIns="0" rIns="0" bIns="0" anchor="t" anchorCtr="0">
            <a:noAutofit/>
          </a:bodyPr>
          <a:lstStyle/>
          <a:p>
            <a:pPr marL="0" lvl="0" indent="0" algn="r" rtl="0">
              <a:lnSpc>
                <a:spcPct val="90000"/>
              </a:lnSpc>
              <a:spcBef>
                <a:spcPts val="0"/>
              </a:spcBef>
              <a:spcAft>
                <a:spcPts val="0"/>
              </a:spcAft>
              <a:buNone/>
            </a:pPr>
            <a:r>
              <a:rPr lang="en" sz="1200">
                <a:solidFill>
                  <a:schemeClr val="dk2"/>
                </a:solidFill>
                <a:latin typeface="Verdana"/>
                <a:ea typeface="Verdana"/>
                <a:cs typeface="Verdana"/>
                <a:sym typeface="Verdana"/>
              </a:rPr>
              <a:t>CREDITS: This presentation template was created by </a:t>
            </a:r>
            <a:r>
              <a:rPr lang="en" sz="1200" b="1">
                <a:solidFill>
                  <a:schemeClr val="accent1"/>
                </a:solidFill>
                <a:uFill>
                  <a:noFill/>
                </a:uFill>
                <a:latin typeface="Verdana"/>
                <a:ea typeface="Verdana"/>
                <a:cs typeface="Verdana"/>
                <a:sym typeface="Verdana"/>
                <a:hlinkClick r:id="rId2">
                  <a:extLst>
                    <a:ext uri="{A12FA001-AC4F-418D-AE19-62706E023703}">
                      <ahyp:hlinkClr xmlns:ahyp="http://schemas.microsoft.com/office/drawing/2018/hyperlinkcolor" val="tx"/>
                    </a:ext>
                  </a:extLst>
                </a:hlinkClick>
              </a:rPr>
              <a:t>Slidesgo</a:t>
            </a:r>
            <a:r>
              <a:rPr lang="en" sz="1200">
                <a:solidFill>
                  <a:schemeClr val="dk2"/>
                </a:solidFill>
                <a:latin typeface="Verdana"/>
                <a:ea typeface="Verdana"/>
                <a:cs typeface="Verdana"/>
                <a:sym typeface="Verdana"/>
              </a:rPr>
              <a:t>, including icons by </a:t>
            </a:r>
            <a:r>
              <a:rPr lang="en" sz="1200" b="1">
                <a:solidFill>
                  <a:schemeClr val="accent1"/>
                </a:solidFill>
                <a:uFill>
                  <a:noFill/>
                </a:uFill>
                <a:latin typeface="Verdana"/>
                <a:ea typeface="Verdana"/>
                <a:cs typeface="Verdana"/>
                <a:sym typeface="Verdana"/>
                <a:hlinkClick r:id="rId3">
                  <a:extLst>
                    <a:ext uri="{A12FA001-AC4F-418D-AE19-62706E023703}">
                      <ahyp:hlinkClr xmlns:ahyp="http://schemas.microsoft.com/office/drawing/2018/hyperlinkcolor" val="tx"/>
                    </a:ext>
                  </a:extLst>
                </a:hlinkClick>
              </a:rPr>
              <a:t>Flaticon</a:t>
            </a:r>
            <a:r>
              <a:rPr lang="en" sz="1200">
                <a:solidFill>
                  <a:schemeClr val="dk2"/>
                </a:solidFill>
                <a:latin typeface="Verdana"/>
                <a:ea typeface="Verdana"/>
                <a:cs typeface="Verdana"/>
                <a:sym typeface="Verdana"/>
              </a:rPr>
              <a:t>, and infographics &amp; images by </a:t>
            </a:r>
            <a:r>
              <a:rPr lang="en" sz="1200" b="1">
                <a:solidFill>
                  <a:schemeClr val="accent1"/>
                </a:solidFill>
                <a:uFill>
                  <a:noFill/>
                </a:uFill>
                <a:latin typeface="Verdana"/>
                <a:ea typeface="Verdana"/>
                <a:cs typeface="Verdana"/>
                <a:sym typeface="Verdana"/>
                <a:hlinkClick r:id="rId4">
                  <a:extLst>
                    <a:ext uri="{A12FA001-AC4F-418D-AE19-62706E023703}">
                      <ahyp:hlinkClr xmlns:ahyp="http://schemas.microsoft.com/office/drawing/2018/hyperlinkcolor" val="tx"/>
                    </a:ext>
                  </a:extLst>
                </a:hlinkClick>
              </a:rPr>
              <a:t>Freepik</a:t>
            </a:r>
            <a:r>
              <a:rPr lang="en" sz="1200" b="1">
                <a:solidFill>
                  <a:schemeClr val="accent1"/>
                </a:solidFill>
                <a:latin typeface="Verdana"/>
                <a:ea typeface="Verdana"/>
                <a:cs typeface="Verdana"/>
                <a:sym typeface="Verdana"/>
              </a:rPr>
              <a:t> </a:t>
            </a:r>
            <a:endParaRPr>
              <a:solidFill>
                <a:schemeClr val="dk2"/>
              </a:solidFill>
              <a:latin typeface="Verdana"/>
              <a:ea typeface="Verdana"/>
              <a:cs typeface="Verdana"/>
              <a:sym typeface="Verdana"/>
            </a:endParaRPr>
          </a:p>
        </p:txBody>
      </p:sp>
      <p:sp>
        <p:nvSpPr>
          <p:cNvPr id="677" name="Google Shape;677;p18"/>
          <p:cNvSpPr txBox="1">
            <a:spLocks noGrp="1"/>
          </p:cNvSpPr>
          <p:nvPr>
            <p:ph type="subTitle" idx="2"/>
          </p:nvPr>
        </p:nvSpPr>
        <p:spPr>
          <a:xfrm>
            <a:off x="4777500" y="2031900"/>
            <a:ext cx="3646500" cy="2913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p:cSld name="CUSTOM_6">
    <p:spTree>
      <p:nvGrpSpPr>
        <p:cNvPr id="1" name="Shape 678"/>
        <p:cNvGrpSpPr/>
        <p:nvPr/>
      </p:nvGrpSpPr>
      <p:grpSpPr>
        <a:xfrm>
          <a:off x="0" y="0"/>
          <a:ext cx="0" cy="0"/>
          <a:chOff x="0" y="0"/>
          <a:chExt cx="0" cy="0"/>
        </a:xfrm>
      </p:grpSpPr>
      <p:sp>
        <p:nvSpPr>
          <p:cNvPr id="679" name="Google Shape;679;p19"/>
          <p:cNvSpPr txBox="1">
            <a:spLocks noGrp="1"/>
          </p:cNvSpPr>
          <p:nvPr>
            <p:ph type="title"/>
          </p:nvPr>
        </p:nvSpPr>
        <p:spPr>
          <a:xfrm>
            <a:off x="720000" y="445025"/>
            <a:ext cx="5476200" cy="5727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0" name="Google Shape;680;p19"/>
          <p:cNvSpPr txBox="1">
            <a:spLocks noGrp="1"/>
          </p:cNvSpPr>
          <p:nvPr>
            <p:ph type="subTitle" idx="1"/>
          </p:nvPr>
        </p:nvSpPr>
        <p:spPr>
          <a:xfrm flipH="1">
            <a:off x="719599" y="1598650"/>
            <a:ext cx="3510600" cy="3005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
        <p:nvSpPr>
          <p:cNvPr id="681" name="Google Shape;681;p19"/>
          <p:cNvSpPr txBox="1">
            <a:spLocks noGrp="1"/>
          </p:cNvSpPr>
          <p:nvPr>
            <p:ph type="subTitle" idx="2"/>
          </p:nvPr>
        </p:nvSpPr>
        <p:spPr>
          <a:xfrm flipH="1">
            <a:off x="4446300" y="1598650"/>
            <a:ext cx="3977700" cy="3005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
        <p:nvSpPr>
          <p:cNvPr id="682" name="Google Shape;682;p19"/>
          <p:cNvSpPr/>
          <p:nvPr/>
        </p:nvSpPr>
        <p:spPr>
          <a:xfrm flipH="1">
            <a:off x="3483598" y="0"/>
            <a:ext cx="5660444" cy="1046784"/>
          </a:xfrm>
          <a:custGeom>
            <a:avLst/>
            <a:gdLst/>
            <a:ahLst/>
            <a:cxnLst/>
            <a:rect l="l" t="t" r="r" b="b"/>
            <a:pathLst>
              <a:path w="86687" h="16031" extrusionOk="0">
                <a:moveTo>
                  <a:pt x="86545" y="1"/>
                </a:moveTo>
                <a:cubicBezTo>
                  <a:pt x="86497" y="1"/>
                  <a:pt x="86437" y="1"/>
                  <a:pt x="86365" y="2"/>
                </a:cubicBezTo>
                <a:lnTo>
                  <a:pt x="86686" y="2"/>
                </a:lnTo>
                <a:cubicBezTo>
                  <a:pt x="86686" y="2"/>
                  <a:pt x="86640" y="1"/>
                  <a:pt x="86545" y="1"/>
                </a:cubicBezTo>
                <a:close/>
                <a:moveTo>
                  <a:pt x="0" y="2"/>
                </a:moveTo>
                <a:lnTo>
                  <a:pt x="0" y="15909"/>
                </a:lnTo>
                <a:cubicBezTo>
                  <a:pt x="0" y="15909"/>
                  <a:pt x="1537" y="16030"/>
                  <a:pt x="4325" y="16030"/>
                </a:cubicBezTo>
                <a:cubicBezTo>
                  <a:pt x="11718" y="16030"/>
                  <a:pt x="27909" y="15174"/>
                  <a:pt x="47594" y="8923"/>
                </a:cubicBezTo>
                <a:cubicBezTo>
                  <a:pt x="73781" y="611"/>
                  <a:pt x="84454" y="34"/>
                  <a:pt x="86365"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 name="Google Shape;683;p19"/>
          <p:cNvGrpSpPr/>
          <p:nvPr/>
        </p:nvGrpSpPr>
        <p:grpSpPr>
          <a:xfrm>
            <a:off x="4343852" y="19319"/>
            <a:ext cx="4951992" cy="952953"/>
            <a:chOff x="4343852" y="19319"/>
            <a:chExt cx="4951992" cy="952953"/>
          </a:xfrm>
        </p:grpSpPr>
        <p:sp>
          <p:nvSpPr>
            <p:cNvPr id="684" name="Google Shape;684;p19"/>
            <p:cNvSpPr/>
            <p:nvPr/>
          </p:nvSpPr>
          <p:spPr>
            <a:xfrm flipH="1">
              <a:off x="8748869" y="465386"/>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9"/>
            <p:cNvSpPr/>
            <p:nvPr/>
          </p:nvSpPr>
          <p:spPr>
            <a:xfrm flipH="1">
              <a:off x="8477933" y="76708"/>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9"/>
            <p:cNvSpPr/>
            <p:nvPr/>
          </p:nvSpPr>
          <p:spPr>
            <a:xfrm flipH="1">
              <a:off x="8376040" y="400219"/>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9"/>
            <p:cNvSpPr/>
            <p:nvPr/>
          </p:nvSpPr>
          <p:spPr>
            <a:xfrm flipH="1">
              <a:off x="7622095" y="71846"/>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9"/>
            <p:cNvSpPr/>
            <p:nvPr/>
          </p:nvSpPr>
          <p:spPr>
            <a:xfrm flipH="1">
              <a:off x="7048742" y="101329"/>
              <a:ext cx="54349" cy="76941"/>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9"/>
            <p:cNvSpPr/>
            <p:nvPr/>
          </p:nvSpPr>
          <p:spPr>
            <a:xfrm flipH="1">
              <a:off x="7817127" y="84550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9"/>
            <p:cNvSpPr/>
            <p:nvPr/>
          </p:nvSpPr>
          <p:spPr>
            <a:xfrm flipH="1">
              <a:off x="6671944" y="427873"/>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9"/>
            <p:cNvSpPr/>
            <p:nvPr/>
          </p:nvSpPr>
          <p:spPr>
            <a:xfrm flipH="1">
              <a:off x="8145290" y="46219"/>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9"/>
            <p:cNvSpPr/>
            <p:nvPr/>
          </p:nvSpPr>
          <p:spPr>
            <a:xfrm flipH="1">
              <a:off x="8888015" y="16375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9"/>
            <p:cNvSpPr/>
            <p:nvPr/>
          </p:nvSpPr>
          <p:spPr>
            <a:xfrm flipH="1">
              <a:off x="8748877" y="90499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9"/>
            <p:cNvSpPr/>
            <p:nvPr/>
          </p:nvSpPr>
          <p:spPr>
            <a:xfrm flipH="1">
              <a:off x="6538395" y="4622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19"/>
            <p:cNvGrpSpPr/>
            <p:nvPr/>
          </p:nvGrpSpPr>
          <p:grpSpPr>
            <a:xfrm rot="4782693" flipH="1">
              <a:off x="5193742" y="46295"/>
              <a:ext cx="169069" cy="177313"/>
              <a:chOff x="4298580" y="207227"/>
              <a:chExt cx="169073" cy="177317"/>
            </a:xfrm>
          </p:grpSpPr>
          <p:sp>
            <p:nvSpPr>
              <p:cNvPr id="696" name="Google Shape;696;p19"/>
              <p:cNvSpPr/>
              <p:nvPr/>
            </p:nvSpPr>
            <p:spPr>
              <a:xfrm>
                <a:off x="4304148" y="2121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9"/>
              <p:cNvSpPr/>
              <p:nvPr/>
            </p:nvSpPr>
            <p:spPr>
              <a:xfrm>
                <a:off x="4396077" y="2195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9"/>
              <p:cNvSpPr/>
              <p:nvPr/>
            </p:nvSpPr>
            <p:spPr>
              <a:xfrm>
                <a:off x="4404700" y="3225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9"/>
              <p:cNvSpPr/>
              <p:nvPr/>
            </p:nvSpPr>
            <p:spPr>
              <a:xfrm>
                <a:off x="4390509" y="2146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9"/>
              <p:cNvSpPr/>
              <p:nvPr/>
            </p:nvSpPr>
            <p:spPr>
              <a:xfrm>
                <a:off x="4298580" y="2072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9"/>
              <p:cNvSpPr/>
              <p:nvPr/>
            </p:nvSpPr>
            <p:spPr>
              <a:xfrm>
                <a:off x="4399781" y="3176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 name="Google Shape;702;p19"/>
            <p:cNvSpPr/>
            <p:nvPr/>
          </p:nvSpPr>
          <p:spPr>
            <a:xfrm flipH="1">
              <a:off x="4626970" y="3062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9"/>
            <p:cNvSpPr/>
            <p:nvPr/>
          </p:nvSpPr>
          <p:spPr>
            <a:xfrm flipH="1">
              <a:off x="5905957" y="285736"/>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9"/>
            <p:cNvSpPr/>
            <p:nvPr/>
          </p:nvSpPr>
          <p:spPr>
            <a:xfrm flipH="1">
              <a:off x="6484052" y="33239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9"/>
            <p:cNvSpPr/>
            <p:nvPr/>
          </p:nvSpPr>
          <p:spPr>
            <a:xfrm flipH="1">
              <a:off x="6099452" y="75681"/>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9"/>
            <p:cNvSpPr/>
            <p:nvPr/>
          </p:nvSpPr>
          <p:spPr>
            <a:xfrm flipH="1">
              <a:off x="5570540" y="26049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9"/>
            <p:cNvSpPr/>
            <p:nvPr/>
          </p:nvSpPr>
          <p:spPr>
            <a:xfrm flipH="1">
              <a:off x="4940177" y="9669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19"/>
            <p:cNvGrpSpPr/>
            <p:nvPr/>
          </p:nvGrpSpPr>
          <p:grpSpPr>
            <a:xfrm rot="8100000" flipH="1">
              <a:off x="7012710" y="339484"/>
              <a:ext cx="275190" cy="229969"/>
              <a:chOff x="1192779" y="389220"/>
              <a:chExt cx="275192" cy="229971"/>
            </a:xfrm>
          </p:grpSpPr>
          <p:sp>
            <p:nvSpPr>
              <p:cNvPr id="709" name="Google Shape;709;p19"/>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9"/>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 name="Google Shape;715;p19"/>
            <p:cNvSpPr/>
            <p:nvPr/>
          </p:nvSpPr>
          <p:spPr>
            <a:xfrm flipH="1">
              <a:off x="8244270" y="77202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9"/>
            <p:cNvSpPr/>
            <p:nvPr/>
          </p:nvSpPr>
          <p:spPr>
            <a:xfrm rot="-2283040" flipH="1">
              <a:off x="7342042" y="731018"/>
              <a:ext cx="54330" cy="76521"/>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9"/>
            <p:cNvSpPr/>
            <p:nvPr/>
          </p:nvSpPr>
          <p:spPr>
            <a:xfrm flipH="1">
              <a:off x="4343852" y="19319"/>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9"/>
            <p:cNvSpPr/>
            <p:nvPr/>
          </p:nvSpPr>
          <p:spPr>
            <a:xfrm flipH="1">
              <a:off x="5624815" y="55481"/>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 name="Google Shape;719;p19"/>
            <p:cNvGrpSpPr/>
            <p:nvPr/>
          </p:nvGrpSpPr>
          <p:grpSpPr>
            <a:xfrm rot="-3959737" flipH="1">
              <a:off x="8997237" y="484561"/>
              <a:ext cx="275188" cy="229968"/>
              <a:chOff x="1192779" y="389220"/>
              <a:chExt cx="275192" cy="229971"/>
            </a:xfrm>
          </p:grpSpPr>
          <p:sp>
            <p:nvSpPr>
              <p:cNvPr id="720" name="Google Shape;720;p19"/>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9"/>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9"/>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9"/>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9"/>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9"/>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19"/>
            <p:cNvGrpSpPr/>
            <p:nvPr/>
          </p:nvGrpSpPr>
          <p:grpSpPr>
            <a:xfrm>
              <a:off x="7437914" y="170991"/>
              <a:ext cx="743477" cy="566995"/>
              <a:chOff x="177221" y="1113333"/>
              <a:chExt cx="2791876" cy="2129160"/>
            </a:xfrm>
          </p:grpSpPr>
          <p:sp>
            <p:nvSpPr>
              <p:cNvPr id="727" name="Google Shape;727;p19"/>
              <p:cNvSpPr/>
              <p:nvPr/>
            </p:nvSpPr>
            <p:spPr>
              <a:xfrm flipH="1">
                <a:off x="177221" y="1113333"/>
                <a:ext cx="2791876" cy="2129160"/>
              </a:xfrm>
              <a:custGeom>
                <a:avLst/>
                <a:gdLst/>
                <a:ahLst/>
                <a:cxnLst/>
                <a:rect l="l" t="t" r="r" b="b"/>
                <a:pathLst>
                  <a:path w="80186" h="61152" extrusionOk="0">
                    <a:moveTo>
                      <a:pt x="12597" y="1"/>
                    </a:moveTo>
                    <a:cubicBezTo>
                      <a:pt x="11984" y="1"/>
                      <a:pt x="11414" y="403"/>
                      <a:pt x="11253" y="1030"/>
                    </a:cubicBezTo>
                    <a:lnTo>
                      <a:pt x="183" y="43736"/>
                    </a:lnTo>
                    <a:cubicBezTo>
                      <a:pt x="0" y="44467"/>
                      <a:pt x="434" y="45220"/>
                      <a:pt x="1164" y="45425"/>
                    </a:cubicBezTo>
                    <a:lnTo>
                      <a:pt x="34877" y="54921"/>
                    </a:lnTo>
                    <a:lnTo>
                      <a:pt x="35334" y="55012"/>
                    </a:lnTo>
                    <a:lnTo>
                      <a:pt x="69823" y="61129"/>
                    </a:lnTo>
                    <a:cubicBezTo>
                      <a:pt x="69906" y="61144"/>
                      <a:pt x="69990" y="61152"/>
                      <a:pt x="70071" y="61152"/>
                    </a:cubicBezTo>
                    <a:cubicBezTo>
                      <a:pt x="70726" y="61152"/>
                      <a:pt x="71301" y="60683"/>
                      <a:pt x="71443" y="60034"/>
                    </a:cubicBezTo>
                    <a:lnTo>
                      <a:pt x="80026" y="16757"/>
                    </a:lnTo>
                    <a:cubicBezTo>
                      <a:pt x="80185" y="15935"/>
                      <a:pt x="79592" y="15159"/>
                      <a:pt x="78770" y="15113"/>
                    </a:cubicBezTo>
                    <a:lnTo>
                      <a:pt x="45034" y="12443"/>
                    </a:lnTo>
                    <a:cubicBezTo>
                      <a:pt x="44897" y="12420"/>
                      <a:pt x="44761" y="12397"/>
                      <a:pt x="44646" y="12352"/>
                    </a:cubicBezTo>
                    <a:lnTo>
                      <a:pt x="13102" y="94"/>
                    </a:lnTo>
                    <a:cubicBezTo>
                      <a:pt x="12935" y="31"/>
                      <a:pt x="12764" y="1"/>
                      <a:pt x="12597" y="1"/>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9"/>
              <p:cNvSpPr/>
              <p:nvPr/>
            </p:nvSpPr>
            <p:spPr>
              <a:xfrm flipH="1">
                <a:off x="273387" y="1644265"/>
                <a:ext cx="1455163" cy="1504708"/>
              </a:xfrm>
              <a:custGeom>
                <a:avLst/>
                <a:gdLst/>
                <a:ahLst/>
                <a:cxnLst/>
                <a:rect l="l" t="t" r="r" b="b"/>
                <a:pathLst>
                  <a:path w="41794" h="43217" extrusionOk="0">
                    <a:moveTo>
                      <a:pt x="9515" y="0"/>
                    </a:moveTo>
                    <a:cubicBezTo>
                      <a:pt x="8920" y="0"/>
                      <a:pt x="8419" y="405"/>
                      <a:pt x="8286" y="983"/>
                    </a:cubicBezTo>
                    <a:lnTo>
                      <a:pt x="160" y="37526"/>
                    </a:lnTo>
                    <a:cubicBezTo>
                      <a:pt x="0" y="38234"/>
                      <a:pt x="503" y="38941"/>
                      <a:pt x="1210" y="39033"/>
                    </a:cubicBezTo>
                    <a:lnTo>
                      <a:pt x="33097" y="43210"/>
                    </a:lnTo>
                    <a:cubicBezTo>
                      <a:pt x="33143" y="43214"/>
                      <a:pt x="33189" y="43217"/>
                      <a:pt x="33234" y="43217"/>
                    </a:cubicBezTo>
                    <a:cubicBezTo>
                      <a:pt x="33842" y="43217"/>
                      <a:pt x="34383" y="42798"/>
                      <a:pt x="34489" y="42182"/>
                    </a:cubicBezTo>
                    <a:lnTo>
                      <a:pt x="41657" y="2992"/>
                    </a:lnTo>
                    <a:cubicBezTo>
                      <a:pt x="41794" y="2238"/>
                      <a:pt x="41246" y="1554"/>
                      <a:pt x="40492" y="1508"/>
                    </a:cubicBezTo>
                    <a:lnTo>
                      <a:pt x="9564" y="1"/>
                    </a:lnTo>
                    <a:cubicBezTo>
                      <a:pt x="9548" y="1"/>
                      <a:pt x="9532" y="0"/>
                      <a:pt x="951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9"/>
              <p:cNvSpPr/>
              <p:nvPr/>
            </p:nvSpPr>
            <p:spPr>
              <a:xfrm flipH="1">
                <a:off x="561084" y="2705676"/>
                <a:ext cx="1169067" cy="458964"/>
              </a:xfrm>
              <a:custGeom>
                <a:avLst/>
                <a:gdLst/>
                <a:ahLst/>
                <a:cxnLst/>
                <a:rect l="l" t="t" r="r" b="b"/>
                <a:pathLst>
                  <a:path w="33577" h="13182" extrusionOk="0">
                    <a:moveTo>
                      <a:pt x="16776" y="1"/>
                    </a:moveTo>
                    <a:cubicBezTo>
                      <a:pt x="9172" y="1"/>
                      <a:pt x="1" y="6607"/>
                      <a:pt x="1" y="6607"/>
                    </a:cubicBezTo>
                    <a:lnTo>
                      <a:pt x="33234" y="13181"/>
                    </a:lnTo>
                    <a:lnTo>
                      <a:pt x="33577" y="11036"/>
                    </a:lnTo>
                    <a:cubicBezTo>
                      <a:pt x="33577" y="11036"/>
                      <a:pt x="26547" y="1449"/>
                      <a:pt x="18649" y="148"/>
                    </a:cubicBezTo>
                    <a:cubicBezTo>
                      <a:pt x="18040" y="47"/>
                      <a:pt x="17414" y="1"/>
                      <a:pt x="16776"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9"/>
              <p:cNvSpPr/>
              <p:nvPr/>
            </p:nvSpPr>
            <p:spPr>
              <a:xfrm flipH="1">
                <a:off x="324255" y="1504055"/>
                <a:ext cx="1405896" cy="1585867"/>
              </a:xfrm>
              <a:custGeom>
                <a:avLst/>
                <a:gdLst/>
                <a:ahLst/>
                <a:cxnLst/>
                <a:rect l="l" t="t" r="r" b="b"/>
                <a:pathLst>
                  <a:path w="40379" h="45548" extrusionOk="0">
                    <a:moveTo>
                      <a:pt x="19480" y="0"/>
                    </a:moveTo>
                    <a:cubicBezTo>
                      <a:pt x="12958" y="0"/>
                      <a:pt x="8629" y="3138"/>
                      <a:pt x="8629" y="3138"/>
                    </a:cubicBezTo>
                    <a:lnTo>
                      <a:pt x="1233" y="35687"/>
                    </a:lnTo>
                    <a:lnTo>
                      <a:pt x="1" y="41119"/>
                    </a:lnTo>
                    <a:cubicBezTo>
                      <a:pt x="5884" y="38633"/>
                      <a:pt x="10954" y="37708"/>
                      <a:pt x="15241" y="37708"/>
                    </a:cubicBezTo>
                    <a:cubicBezTo>
                      <a:pt x="27722" y="37708"/>
                      <a:pt x="33577" y="45548"/>
                      <a:pt x="33577" y="45548"/>
                    </a:cubicBezTo>
                    <a:lnTo>
                      <a:pt x="40379" y="7338"/>
                    </a:lnTo>
                    <a:cubicBezTo>
                      <a:pt x="40379" y="7338"/>
                      <a:pt x="39785" y="7019"/>
                      <a:pt x="36339" y="5466"/>
                    </a:cubicBezTo>
                    <a:cubicBezTo>
                      <a:pt x="34490" y="4645"/>
                      <a:pt x="31842" y="3458"/>
                      <a:pt x="28007" y="1814"/>
                    </a:cubicBezTo>
                    <a:cubicBezTo>
                      <a:pt x="24915" y="480"/>
                      <a:pt x="22030" y="0"/>
                      <a:pt x="1948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9"/>
              <p:cNvSpPr/>
              <p:nvPr/>
            </p:nvSpPr>
            <p:spPr>
              <a:xfrm flipH="1">
                <a:off x="1429711" y="1204346"/>
                <a:ext cx="1456764" cy="1778687"/>
              </a:xfrm>
              <a:custGeom>
                <a:avLst/>
                <a:gdLst/>
                <a:ahLst/>
                <a:cxnLst/>
                <a:rect l="l" t="t" r="r" b="b"/>
                <a:pathLst>
                  <a:path w="41840" h="51086" extrusionOk="0">
                    <a:moveTo>
                      <a:pt x="11915" y="0"/>
                    </a:moveTo>
                    <a:cubicBezTo>
                      <a:pt x="11412" y="0"/>
                      <a:pt x="10939" y="321"/>
                      <a:pt x="10797" y="836"/>
                    </a:cubicBezTo>
                    <a:lnTo>
                      <a:pt x="161" y="39479"/>
                    </a:lnTo>
                    <a:cubicBezTo>
                      <a:pt x="1" y="40072"/>
                      <a:pt x="320" y="40666"/>
                      <a:pt x="914" y="40871"/>
                    </a:cubicBezTo>
                    <a:lnTo>
                      <a:pt x="31637" y="51028"/>
                    </a:lnTo>
                    <a:cubicBezTo>
                      <a:pt x="31757" y="51067"/>
                      <a:pt x="31879" y="51086"/>
                      <a:pt x="31999" y="51086"/>
                    </a:cubicBezTo>
                    <a:cubicBezTo>
                      <a:pt x="32515" y="51086"/>
                      <a:pt x="32991" y="50744"/>
                      <a:pt x="33120" y="50207"/>
                    </a:cubicBezTo>
                    <a:lnTo>
                      <a:pt x="41703" y="13572"/>
                    </a:lnTo>
                    <a:cubicBezTo>
                      <a:pt x="41840" y="13024"/>
                      <a:pt x="41566" y="12477"/>
                      <a:pt x="41041" y="12248"/>
                    </a:cubicBezTo>
                    <a:lnTo>
                      <a:pt x="12349" y="83"/>
                    </a:lnTo>
                    <a:cubicBezTo>
                      <a:pt x="12207" y="27"/>
                      <a:pt x="12060" y="0"/>
                      <a:pt x="1191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9"/>
              <p:cNvSpPr/>
              <p:nvPr/>
            </p:nvSpPr>
            <p:spPr>
              <a:xfrm flipH="1">
                <a:off x="1722178" y="2433787"/>
                <a:ext cx="1141248" cy="503566"/>
              </a:xfrm>
              <a:custGeom>
                <a:avLst/>
                <a:gdLst/>
                <a:ahLst/>
                <a:cxnLst/>
                <a:rect l="l" t="t" r="r" b="b"/>
                <a:pathLst>
                  <a:path w="32778" h="14463" extrusionOk="0">
                    <a:moveTo>
                      <a:pt x="14741" y="1"/>
                    </a:moveTo>
                    <a:cubicBezTo>
                      <a:pt x="7877" y="1"/>
                      <a:pt x="594" y="3871"/>
                      <a:pt x="594" y="3871"/>
                    </a:cubicBezTo>
                    <a:lnTo>
                      <a:pt x="1" y="5948"/>
                    </a:lnTo>
                    <a:lnTo>
                      <a:pt x="32778" y="14462"/>
                    </a:lnTo>
                    <a:cubicBezTo>
                      <a:pt x="32778" y="14462"/>
                      <a:pt x="26455" y="2798"/>
                      <a:pt x="18786" y="539"/>
                    </a:cubicBezTo>
                    <a:cubicBezTo>
                      <a:pt x="17497" y="159"/>
                      <a:pt x="16127" y="1"/>
                      <a:pt x="14741"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9"/>
              <p:cNvSpPr/>
              <p:nvPr/>
            </p:nvSpPr>
            <p:spPr>
              <a:xfrm flipH="1">
                <a:off x="1418569" y="1267226"/>
                <a:ext cx="1424175" cy="1670126"/>
              </a:xfrm>
              <a:custGeom>
                <a:avLst/>
                <a:gdLst/>
                <a:ahLst/>
                <a:cxnLst/>
                <a:rect l="l" t="t" r="r" b="b"/>
                <a:pathLst>
                  <a:path w="40904" h="47968" extrusionOk="0">
                    <a:moveTo>
                      <a:pt x="11226" y="0"/>
                    </a:moveTo>
                    <a:cubicBezTo>
                      <a:pt x="10652" y="0"/>
                      <a:pt x="10500" y="11"/>
                      <a:pt x="10500" y="11"/>
                    </a:cubicBezTo>
                    <a:lnTo>
                      <a:pt x="1210" y="33085"/>
                    </a:lnTo>
                    <a:lnTo>
                      <a:pt x="0" y="37376"/>
                    </a:lnTo>
                    <a:cubicBezTo>
                      <a:pt x="0" y="37376"/>
                      <a:pt x="3398" y="35613"/>
                      <a:pt x="8691" y="35613"/>
                    </a:cubicBezTo>
                    <a:cubicBezTo>
                      <a:pt x="14777" y="35613"/>
                      <a:pt x="23370" y="37944"/>
                      <a:pt x="32184" y="47967"/>
                    </a:cubicBezTo>
                    <a:lnTo>
                      <a:pt x="40903" y="10009"/>
                    </a:lnTo>
                    <a:cubicBezTo>
                      <a:pt x="40903" y="10009"/>
                      <a:pt x="39191" y="6813"/>
                      <a:pt x="35288" y="4097"/>
                    </a:cubicBezTo>
                    <a:cubicBezTo>
                      <a:pt x="32595" y="2248"/>
                      <a:pt x="28897" y="605"/>
                      <a:pt x="24035" y="399"/>
                    </a:cubicBezTo>
                    <a:cubicBezTo>
                      <a:pt x="15797" y="54"/>
                      <a:pt x="12489" y="0"/>
                      <a:pt x="11226"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9"/>
              <p:cNvSpPr/>
              <p:nvPr/>
            </p:nvSpPr>
            <p:spPr>
              <a:xfrm flipH="1">
                <a:off x="1722178" y="2573718"/>
                <a:ext cx="1133275" cy="363634"/>
              </a:xfrm>
              <a:custGeom>
                <a:avLst/>
                <a:gdLst/>
                <a:ahLst/>
                <a:cxnLst/>
                <a:rect l="l" t="t" r="r" b="b"/>
                <a:pathLst>
                  <a:path w="32549" h="10444" extrusionOk="0">
                    <a:moveTo>
                      <a:pt x="7968" y="0"/>
                    </a:moveTo>
                    <a:cubicBezTo>
                      <a:pt x="6749" y="0"/>
                      <a:pt x="5539" y="85"/>
                      <a:pt x="4314" y="217"/>
                    </a:cubicBezTo>
                    <a:cubicBezTo>
                      <a:pt x="2853" y="423"/>
                      <a:pt x="1392" y="651"/>
                      <a:pt x="0" y="1130"/>
                    </a:cubicBezTo>
                    <a:cubicBezTo>
                      <a:pt x="2202" y="624"/>
                      <a:pt x="4444" y="411"/>
                      <a:pt x="6676" y="411"/>
                    </a:cubicBezTo>
                    <a:cubicBezTo>
                      <a:pt x="7358" y="411"/>
                      <a:pt x="8040" y="431"/>
                      <a:pt x="8719" y="468"/>
                    </a:cubicBezTo>
                    <a:cubicBezTo>
                      <a:pt x="11641" y="651"/>
                      <a:pt x="14540" y="1108"/>
                      <a:pt x="17325" y="1998"/>
                    </a:cubicBezTo>
                    <a:cubicBezTo>
                      <a:pt x="18032" y="2180"/>
                      <a:pt x="18694" y="2454"/>
                      <a:pt x="19379" y="2705"/>
                    </a:cubicBezTo>
                    <a:lnTo>
                      <a:pt x="20406" y="3071"/>
                    </a:lnTo>
                    <a:cubicBezTo>
                      <a:pt x="20748" y="3185"/>
                      <a:pt x="21091" y="3344"/>
                      <a:pt x="21410" y="3504"/>
                    </a:cubicBezTo>
                    <a:lnTo>
                      <a:pt x="23419" y="4394"/>
                    </a:lnTo>
                    <a:cubicBezTo>
                      <a:pt x="24035" y="4760"/>
                      <a:pt x="24697" y="5102"/>
                      <a:pt x="25336" y="5467"/>
                    </a:cubicBezTo>
                    <a:lnTo>
                      <a:pt x="26295" y="5992"/>
                    </a:lnTo>
                    <a:cubicBezTo>
                      <a:pt x="26614" y="6175"/>
                      <a:pt x="26911" y="6380"/>
                      <a:pt x="27208" y="6586"/>
                    </a:cubicBezTo>
                    <a:lnTo>
                      <a:pt x="29034" y="7795"/>
                    </a:lnTo>
                    <a:cubicBezTo>
                      <a:pt x="30244" y="8617"/>
                      <a:pt x="31362" y="9576"/>
                      <a:pt x="32549" y="10443"/>
                    </a:cubicBezTo>
                    <a:lnTo>
                      <a:pt x="30906" y="8982"/>
                    </a:lnTo>
                    <a:lnTo>
                      <a:pt x="30061" y="8252"/>
                    </a:lnTo>
                    <a:cubicBezTo>
                      <a:pt x="29787" y="8001"/>
                      <a:pt x="29513" y="7773"/>
                      <a:pt x="29217" y="7567"/>
                    </a:cubicBezTo>
                    <a:lnTo>
                      <a:pt x="27413" y="6266"/>
                    </a:lnTo>
                    <a:cubicBezTo>
                      <a:pt x="27117" y="6061"/>
                      <a:pt x="26820" y="5832"/>
                      <a:pt x="26523" y="5627"/>
                    </a:cubicBezTo>
                    <a:lnTo>
                      <a:pt x="25564" y="5056"/>
                    </a:lnTo>
                    <a:cubicBezTo>
                      <a:pt x="24925" y="4691"/>
                      <a:pt x="24286" y="4303"/>
                      <a:pt x="23647" y="3938"/>
                    </a:cubicBezTo>
                    <a:lnTo>
                      <a:pt x="21639" y="3002"/>
                    </a:lnTo>
                    <a:cubicBezTo>
                      <a:pt x="21296" y="2865"/>
                      <a:pt x="20977" y="2683"/>
                      <a:pt x="20634" y="2546"/>
                    </a:cubicBezTo>
                    <a:lnTo>
                      <a:pt x="19584" y="2158"/>
                    </a:lnTo>
                    <a:cubicBezTo>
                      <a:pt x="18877" y="1929"/>
                      <a:pt x="18215" y="1610"/>
                      <a:pt x="17484" y="1427"/>
                    </a:cubicBezTo>
                    <a:lnTo>
                      <a:pt x="15339" y="856"/>
                    </a:lnTo>
                    <a:cubicBezTo>
                      <a:pt x="14608" y="697"/>
                      <a:pt x="13878" y="583"/>
                      <a:pt x="13170" y="446"/>
                    </a:cubicBezTo>
                    <a:lnTo>
                      <a:pt x="12623" y="332"/>
                    </a:lnTo>
                    <a:lnTo>
                      <a:pt x="12052" y="286"/>
                    </a:lnTo>
                    <a:lnTo>
                      <a:pt x="10956" y="149"/>
                    </a:lnTo>
                    <a:cubicBezTo>
                      <a:pt x="10226" y="58"/>
                      <a:pt x="9473" y="58"/>
                      <a:pt x="8742" y="12"/>
                    </a:cubicBezTo>
                    <a:cubicBezTo>
                      <a:pt x="8484" y="4"/>
                      <a:pt x="8226" y="0"/>
                      <a:pt x="796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9"/>
              <p:cNvSpPr/>
              <p:nvPr/>
            </p:nvSpPr>
            <p:spPr>
              <a:xfrm flipH="1">
                <a:off x="1921647" y="2639140"/>
                <a:ext cx="727999" cy="218724"/>
              </a:xfrm>
              <a:custGeom>
                <a:avLst/>
                <a:gdLst/>
                <a:ahLst/>
                <a:cxnLst/>
                <a:rect l="l" t="t" r="r" b="b"/>
                <a:pathLst>
                  <a:path w="20909" h="6282" extrusionOk="0">
                    <a:moveTo>
                      <a:pt x="1651" y="1"/>
                    </a:moveTo>
                    <a:cubicBezTo>
                      <a:pt x="1101" y="1"/>
                      <a:pt x="551" y="16"/>
                      <a:pt x="1" y="50"/>
                    </a:cubicBezTo>
                    <a:cubicBezTo>
                      <a:pt x="914" y="119"/>
                      <a:pt x="1850" y="187"/>
                      <a:pt x="2763" y="301"/>
                    </a:cubicBezTo>
                    <a:cubicBezTo>
                      <a:pt x="3676" y="415"/>
                      <a:pt x="4589" y="552"/>
                      <a:pt x="5479" y="689"/>
                    </a:cubicBezTo>
                    <a:cubicBezTo>
                      <a:pt x="7305" y="1009"/>
                      <a:pt x="9085" y="1397"/>
                      <a:pt x="10843" y="1899"/>
                    </a:cubicBezTo>
                    <a:cubicBezTo>
                      <a:pt x="12623" y="2378"/>
                      <a:pt x="14335" y="3018"/>
                      <a:pt x="16024" y="3748"/>
                    </a:cubicBezTo>
                    <a:lnTo>
                      <a:pt x="17280" y="4296"/>
                    </a:lnTo>
                    <a:lnTo>
                      <a:pt x="18512" y="4935"/>
                    </a:lnTo>
                    <a:lnTo>
                      <a:pt x="19128" y="5232"/>
                    </a:lnTo>
                    <a:lnTo>
                      <a:pt x="19722" y="5597"/>
                    </a:lnTo>
                    <a:cubicBezTo>
                      <a:pt x="20110" y="5825"/>
                      <a:pt x="20521" y="6053"/>
                      <a:pt x="20909" y="6282"/>
                    </a:cubicBezTo>
                    <a:cubicBezTo>
                      <a:pt x="19448" y="5163"/>
                      <a:pt x="17896" y="4113"/>
                      <a:pt x="16207" y="3314"/>
                    </a:cubicBezTo>
                    <a:cubicBezTo>
                      <a:pt x="14541" y="2493"/>
                      <a:pt x="12806" y="1831"/>
                      <a:pt x="11003" y="1328"/>
                    </a:cubicBezTo>
                    <a:cubicBezTo>
                      <a:pt x="9222" y="849"/>
                      <a:pt x="7396" y="461"/>
                      <a:pt x="5547" y="233"/>
                    </a:cubicBezTo>
                    <a:cubicBezTo>
                      <a:pt x="4248" y="89"/>
                      <a:pt x="2950" y="1"/>
                      <a:pt x="165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9"/>
              <p:cNvSpPr/>
              <p:nvPr/>
            </p:nvSpPr>
            <p:spPr>
              <a:xfrm flipH="1">
                <a:off x="568221" y="2866568"/>
                <a:ext cx="1161930" cy="269453"/>
              </a:xfrm>
              <a:custGeom>
                <a:avLst/>
                <a:gdLst/>
                <a:ahLst/>
                <a:cxnLst/>
                <a:rect l="l" t="t" r="r" b="b"/>
                <a:pathLst>
                  <a:path w="33372" h="7739" extrusionOk="0">
                    <a:moveTo>
                      <a:pt x="10843" y="1"/>
                    </a:moveTo>
                    <a:cubicBezTo>
                      <a:pt x="10112" y="46"/>
                      <a:pt x="9382" y="115"/>
                      <a:pt x="8629" y="183"/>
                    </a:cubicBezTo>
                    <a:lnTo>
                      <a:pt x="7533" y="275"/>
                    </a:lnTo>
                    <a:cubicBezTo>
                      <a:pt x="7168" y="320"/>
                      <a:pt x="6803" y="389"/>
                      <a:pt x="6437" y="457"/>
                    </a:cubicBezTo>
                    <a:lnTo>
                      <a:pt x="4269" y="822"/>
                    </a:lnTo>
                    <a:cubicBezTo>
                      <a:pt x="3904" y="891"/>
                      <a:pt x="3539" y="982"/>
                      <a:pt x="3196" y="1096"/>
                    </a:cubicBezTo>
                    <a:lnTo>
                      <a:pt x="2123" y="1393"/>
                    </a:lnTo>
                    <a:lnTo>
                      <a:pt x="1" y="1986"/>
                    </a:lnTo>
                    <a:cubicBezTo>
                      <a:pt x="1439" y="1713"/>
                      <a:pt x="2877" y="1347"/>
                      <a:pt x="4315" y="1119"/>
                    </a:cubicBezTo>
                    <a:lnTo>
                      <a:pt x="6483" y="822"/>
                    </a:lnTo>
                    <a:cubicBezTo>
                      <a:pt x="6848" y="777"/>
                      <a:pt x="7214" y="708"/>
                      <a:pt x="7579" y="685"/>
                    </a:cubicBezTo>
                    <a:lnTo>
                      <a:pt x="8674" y="640"/>
                    </a:lnTo>
                    <a:cubicBezTo>
                      <a:pt x="9405" y="594"/>
                      <a:pt x="10135" y="548"/>
                      <a:pt x="10866" y="503"/>
                    </a:cubicBezTo>
                    <a:lnTo>
                      <a:pt x="13057" y="571"/>
                    </a:lnTo>
                    <a:cubicBezTo>
                      <a:pt x="13422" y="571"/>
                      <a:pt x="13787" y="571"/>
                      <a:pt x="14130" y="594"/>
                    </a:cubicBezTo>
                    <a:lnTo>
                      <a:pt x="15225" y="731"/>
                    </a:lnTo>
                    <a:cubicBezTo>
                      <a:pt x="15956" y="822"/>
                      <a:pt x="16686" y="845"/>
                      <a:pt x="17394" y="982"/>
                    </a:cubicBezTo>
                    <a:cubicBezTo>
                      <a:pt x="20292" y="1393"/>
                      <a:pt x="23100" y="2260"/>
                      <a:pt x="25793" y="3356"/>
                    </a:cubicBezTo>
                    <a:cubicBezTo>
                      <a:pt x="28487" y="4474"/>
                      <a:pt x="31066" y="5890"/>
                      <a:pt x="33371" y="7738"/>
                    </a:cubicBezTo>
                    <a:cubicBezTo>
                      <a:pt x="32321" y="6711"/>
                      <a:pt x="31112" y="5844"/>
                      <a:pt x="29879" y="5022"/>
                    </a:cubicBezTo>
                    <a:cubicBezTo>
                      <a:pt x="28624" y="4246"/>
                      <a:pt x="27323" y="3539"/>
                      <a:pt x="25976" y="2945"/>
                    </a:cubicBezTo>
                    <a:cubicBezTo>
                      <a:pt x="25291" y="2648"/>
                      <a:pt x="24629" y="2306"/>
                      <a:pt x="23922" y="2101"/>
                    </a:cubicBezTo>
                    <a:lnTo>
                      <a:pt x="22872" y="1735"/>
                    </a:lnTo>
                    <a:lnTo>
                      <a:pt x="22347" y="1553"/>
                    </a:lnTo>
                    <a:lnTo>
                      <a:pt x="21822" y="1393"/>
                    </a:lnTo>
                    <a:cubicBezTo>
                      <a:pt x="21091" y="1210"/>
                      <a:pt x="20384" y="1005"/>
                      <a:pt x="19676" y="822"/>
                    </a:cubicBezTo>
                    <a:lnTo>
                      <a:pt x="17485" y="412"/>
                    </a:lnTo>
                    <a:cubicBezTo>
                      <a:pt x="16755" y="275"/>
                      <a:pt x="16024" y="252"/>
                      <a:pt x="15271" y="160"/>
                    </a:cubicBezTo>
                    <a:lnTo>
                      <a:pt x="14175" y="46"/>
                    </a:lnTo>
                    <a:cubicBezTo>
                      <a:pt x="13810" y="23"/>
                      <a:pt x="13445" y="23"/>
                      <a:pt x="13057" y="23"/>
                    </a:cubicBezTo>
                    <a:lnTo>
                      <a:pt x="10843"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9"/>
              <p:cNvSpPr/>
              <p:nvPr/>
            </p:nvSpPr>
            <p:spPr>
              <a:xfrm flipH="1">
                <a:off x="766124" y="2928508"/>
                <a:ext cx="750247" cy="143135"/>
              </a:xfrm>
              <a:custGeom>
                <a:avLst/>
                <a:gdLst/>
                <a:ahLst/>
                <a:cxnLst/>
                <a:rect l="l" t="t" r="r" b="b"/>
                <a:pathLst>
                  <a:path w="21548" h="4111" extrusionOk="0">
                    <a:moveTo>
                      <a:pt x="5308" y="1"/>
                    </a:moveTo>
                    <a:cubicBezTo>
                      <a:pt x="3530" y="1"/>
                      <a:pt x="1734" y="268"/>
                      <a:pt x="1" y="641"/>
                    </a:cubicBezTo>
                    <a:cubicBezTo>
                      <a:pt x="480" y="595"/>
                      <a:pt x="937" y="573"/>
                      <a:pt x="1393" y="527"/>
                    </a:cubicBezTo>
                    <a:lnTo>
                      <a:pt x="2078" y="459"/>
                    </a:lnTo>
                    <a:lnTo>
                      <a:pt x="2763" y="459"/>
                    </a:lnTo>
                    <a:lnTo>
                      <a:pt x="4155" y="413"/>
                    </a:lnTo>
                    <a:lnTo>
                      <a:pt x="5524" y="459"/>
                    </a:lnTo>
                    <a:cubicBezTo>
                      <a:pt x="7351" y="550"/>
                      <a:pt x="9177" y="732"/>
                      <a:pt x="10980" y="1075"/>
                    </a:cubicBezTo>
                    <a:cubicBezTo>
                      <a:pt x="12783" y="1372"/>
                      <a:pt x="14563" y="1805"/>
                      <a:pt x="16344" y="2307"/>
                    </a:cubicBezTo>
                    <a:cubicBezTo>
                      <a:pt x="17211" y="2558"/>
                      <a:pt x="18101" y="2832"/>
                      <a:pt x="18969" y="3129"/>
                    </a:cubicBezTo>
                    <a:cubicBezTo>
                      <a:pt x="19836" y="3426"/>
                      <a:pt x="20703" y="3768"/>
                      <a:pt x="21548" y="4111"/>
                    </a:cubicBezTo>
                    <a:cubicBezTo>
                      <a:pt x="19950" y="3198"/>
                      <a:pt x="18215" y="2467"/>
                      <a:pt x="16481" y="1874"/>
                    </a:cubicBezTo>
                    <a:cubicBezTo>
                      <a:pt x="14723" y="1257"/>
                      <a:pt x="12920" y="801"/>
                      <a:pt x="11071" y="481"/>
                    </a:cubicBezTo>
                    <a:cubicBezTo>
                      <a:pt x="9245" y="162"/>
                      <a:pt x="7396" y="2"/>
                      <a:pt x="5524" y="2"/>
                    </a:cubicBezTo>
                    <a:cubicBezTo>
                      <a:pt x="5453" y="1"/>
                      <a:pt x="5380" y="1"/>
                      <a:pt x="5308"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9"/>
              <p:cNvSpPr/>
              <p:nvPr/>
            </p:nvSpPr>
            <p:spPr>
              <a:xfrm flipH="1">
                <a:off x="1517903" y="1370808"/>
                <a:ext cx="881405" cy="279863"/>
              </a:xfrm>
              <a:custGeom>
                <a:avLst/>
                <a:gdLst/>
                <a:ahLst/>
                <a:cxnLst/>
                <a:rect l="l" t="t" r="r" b="b"/>
                <a:pathLst>
                  <a:path w="25315" h="8038" extrusionOk="0">
                    <a:moveTo>
                      <a:pt x="6318" y="0"/>
                    </a:moveTo>
                    <a:cubicBezTo>
                      <a:pt x="4209" y="0"/>
                      <a:pt x="2086" y="102"/>
                      <a:pt x="1" y="392"/>
                    </a:cubicBezTo>
                    <a:cubicBezTo>
                      <a:pt x="804" y="376"/>
                      <a:pt x="1607" y="349"/>
                      <a:pt x="2410" y="349"/>
                    </a:cubicBezTo>
                    <a:cubicBezTo>
                      <a:pt x="2771" y="349"/>
                      <a:pt x="3132" y="355"/>
                      <a:pt x="3493" y="369"/>
                    </a:cubicBezTo>
                    <a:cubicBezTo>
                      <a:pt x="4657" y="369"/>
                      <a:pt x="5798" y="392"/>
                      <a:pt x="6963" y="460"/>
                    </a:cubicBezTo>
                    <a:cubicBezTo>
                      <a:pt x="9268" y="620"/>
                      <a:pt x="11573" y="825"/>
                      <a:pt x="13810" y="1305"/>
                    </a:cubicBezTo>
                    <a:cubicBezTo>
                      <a:pt x="16070" y="1715"/>
                      <a:pt x="18307" y="2400"/>
                      <a:pt x="20338" y="3427"/>
                    </a:cubicBezTo>
                    <a:cubicBezTo>
                      <a:pt x="22370" y="4454"/>
                      <a:pt x="24196" y="5984"/>
                      <a:pt x="25314" y="8038"/>
                    </a:cubicBezTo>
                    <a:cubicBezTo>
                      <a:pt x="24880" y="6965"/>
                      <a:pt x="24196" y="5984"/>
                      <a:pt x="23374" y="5139"/>
                    </a:cubicBezTo>
                    <a:cubicBezTo>
                      <a:pt x="22552" y="4295"/>
                      <a:pt x="21594" y="3610"/>
                      <a:pt x="20566" y="3016"/>
                    </a:cubicBezTo>
                    <a:cubicBezTo>
                      <a:pt x="18489" y="1875"/>
                      <a:pt x="16230" y="1190"/>
                      <a:pt x="13947" y="711"/>
                    </a:cubicBezTo>
                    <a:cubicBezTo>
                      <a:pt x="11642" y="300"/>
                      <a:pt x="9314" y="49"/>
                      <a:pt x="6985" y="4"/>
                    </a:cubicBezTo>
                    <a:cubicBezTo>
                      <a:pt x="6763" y="1"/>
                      <a:pt x="6541" y="0"/>
                      <a:pt x="631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9"/>
              <p:cNvSpPr/>
              <p:nvPr/>
            </p:nvSpPr>
            <p:spPr>
              <a:xfrm flipH="1">
                <a:off x="1548926" y="1490789"/>
                <a:ext cx="880569" cy="279898"/>
              </a:xfrm>
              <a:custGeom>
                <a:avLst/>
                <a:gdLst/>
                <a:ahLst/>
                <a:cxnLst/>
                <a:rect l="l" t="t" r="r" b="b"/>
                <a:pathLst>
                  <a:path w="25291" h="8039" extrusionOk="0">
                    <a:moveTo>
                      <a:pt x="6296" y="1"/>
                    </a:moveTo>
                    <a:cubicBezTo>
                      <a:pt x="4190" y="1"/>
                      <a:pt x="2086" y="103"/>
                      <a:pt x="0" y="392"/>
                    </a:cubicBezTo>
                    <a:cubicBezTo>
                      <a:pt x="942" y="374"/>
                      <a:pt x="1869" y="340"/>
                      <a:pt x="2805" y="340"/>
                    </a:cubicBezTo>
                    <a:cubicBezTo>
                      <a:pt x="3026" y="340"/>
                      <a:pt x="3248" y="342"/>
                      <a:pt x="3470" y="347"/>
                    </a:cubicBezTo>
                    <a:cubicBezTo>
                      <a:pt x="4634" y="369"/>
                      <a:pt x="5798" y="392"/>
                      <a:pt x="6939" y="461"/>
                    </a:cubicBezTo>
                    <a:cubicBezTo>
                      <a:pt x="9245" y="598"/>
                      <a:pt x="11550" y="826"/>
                      <a:pt x="13810" y="1305"/>
                    </a:cubicBezTo>
                    <a:cubicBezTo>
                      <a:pt x="16069" y="1716"/>
                      <a:pt x="18284" y="2401"/>
                      <a:pt x="20315" y="3428"/>
                    </a:cubicBezTo>
                    <a:cubicBezTo>
                      <a:pt x="22346" y="4455"/>
                      <a:pt x="24195" y="5984"/>
                      <a:pt x="25291" y="8039"/>
                    </a:cubicBezTo>
                    <a:cubicBezTo>
                      <a:pt x="24857" y="6966"/>
                      <a:pt x="24172" y="5984"/>
                      <a:pt x="23351" y="5140"/>
                    </a:cubicBezTo>
                    <a:cubicBezTo>
                      <a:pt x="22529" y="4295"/>
                      <a:pt x="21570" y="3611"/>
                      <a:pt x="20543" y="3017"/>
                    </a:cubicBezTo>
                    <a:cubicBezTo>
                      <a:pt x="18489" y="1876"/>
                      <a:pt x="16206" y="1191"/>
                      <a:pt x="13924" y="712"/>
                    </a:cubicBezTo>
                    <a:cubicBezTo>
                      <a:pt x="11619" y="278"/>
                      <a:pt x="9290" y="50"/>
                      <a:pt x="6962" y="4"/>
                    </a:cubicBezTo>
                    <a:cubicBezTo>
                      <a:pt x="6740" y="2"/>
                      <a:pt x="6518" y="1"/>
                      <a:pt x="629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9"/>
              <p:cNvSpPr/>
              <p:nvPr/>
            </p:nvSpPr>
            <p:spPr>
              <a:xfrm flipH="1">
                <a:off x="1579913" y="1610805"/>
                <a:ext cx="880569" cy="279898"/>
              </a:xfrm>
              <a:custGeom>
                <a:avLst/>
                <a:gdLst/>
                <a:ahLst/>
                <a:cxnLst/>
                <a:rect l="l" t="t" r="r" b="b"/>
                <a:pathLst>
                  <a:path w="25291" h="8039" extrusionOk="0">
                    <a:moveTo>
                      <a:pt x="6295" y="0"/>
                    </a:moveTo>
                    <a:cubicBezTo>
                      <a:pt x="4190" y="0"/>
                      <a:pt x="2086" y="103"/>
                      <a:pt x="0" y="392"/>
                    </a:cubicBezTo>
                    <a:cubicBezTo>
                      <a:pt x="852" y="358"/>
                      <a:pt x="1705" y="337"/>
                      <a:pt x="2548" y="337"/>
                    </a:cubicBezTo>
                    <a:cubicBezTo>
                      <a:pt x="2856" y="337"/>
                      <a:pt x="3164" y="340"/>
                      <a:pt x="3470" y="346"/>
                    </a:cubicBezTo>
                    <a:cubicBezTo>
                      <a:pt x="4634" y="369"/>
                      <a:pt x="5798" y="392"/>
                      <a:pt x="6939" y="460"/>
                    </a:cubicBezTo>
                    <a:cubicBezTo>
                      <a:pt x="9245" y="597"/>
                      <a:pt x="11550" y="825"/>
                      <a:pt x="13810" y="1305"/>
                    </a:cubicBezTo>
                    <a:cubicBezTo>
                      <a:pt x="16069" y="1716"/>
                      <a:pt x="18283" y="2400"/>
                      <a:pt x="20338" y="3428"/>
                    </a:cubicBezTo>
                    <a:cubicBezTo>
                      <a:pt x="22369" y="4455"/>
                      <a:pt x="24195" y="5984"/>
                      <a:pt x="25291" y="8038"/>
                    </a:cubicBezTo>
                    <a:cubicBezTo>
                      <a:pt x="24857" y="6965"/>
                      <a:pt x="24172" y="5984"/>
                      <a:pt x="23351" y="5139"/>
                    </a:cubicBezTo>
                    <a:cubicBezTo>
                      <a:pt x="22529" y="4295"/>
                      <a:pt x="21570" y="3587"/>
                      <a:pt x="20543" y="3017"/>
                    </a:cubicBezTo>
                    <a:cubicBezTo>
                      <a:pt x="18489" y="1875"/>
                      <a:pt x="16206" y="1191"/>
                      <a:pt x="13924" y="711"/>
                    </a:cubicBezTo>
                    <a:cubicBezTo>
                      <a:pt x="11618" y="278"/>
                      <a:pt x="9290" y="49"/>
                      <a:pt x="6962" y="4"/>
                    </a:cubicBezTo>
                    <a:cubicBezTo>
                      <a:pt x="6740" y="2"/>
                      <a:pt x="6518" y="0"/>
                      <a:pt x="629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9"/>
              <p:cNvSpPr/>
              <p:nvPr/>
            </p:nvSpPr>
            <p:spPr>
              <a:xfrm flipH="1">
                <a:off x="1610100" y="1730821"/>
                <a:ext cx="881370" cy="279863"/>
              </a:xfrm>
              <a:custGeom>
                <a:avLst/>
                <a:gdLst/>
                <a:ahLst/>
                <a:cxnLst/>
                <a:rect l="l" t="t" r="r" b="b"/>
                <a:pathLst>
                  <a:path w="25314" h="8038" extrusionOk="0">
                    <a:moveTo>
                      <a:pt x="6295" y="0"/>
                    </a:moveTo>
                    <a:cubicBezTo>
                      <a:pt x="4189" y="0"/>
                      <a:pt x="2085" y="102"/>
                      <a:pt x="0" y="391"/>
                    </a:cubicBezTo>
                    <a:cubicBezTo>
                      <a:pt x="852" y="358"/>
                      <a:pt x="1704" y="337"/>
                      <a:pt x="2557" y="337"/>
                    </a:cubicBezTo>
                    <a:cubicBezTo>
                      <a:pt x="2869" y="337"/>
                      <a:pt x="3180" y="340"/>
                      <a:pt x="3492" y="346"/>
                    </a:cubicBezTo>
                    <a:cubicBezTo>
                      <a:pt x="4634" y="369"/>
                      <a:pt x="5798" y="391"/>
                      <a:pt x="6962" y="460"/>
                    </a:cubicBezTo>
                    <a:cubicBezTo>
                      <a:pt x="9267" y="597"/>
                      <a:pt x="11550" y="825"/>
                      <a:pt x="13809" y="1304"/>
                    </a:cubicBezTo>
                    <a:cubicBezTo>
                      <a:pt x="16069" y="1715"/>
                      <a:pt x="18283" y="2400"/>
                      <a:pt x="20337" y="3427"/>
                    </a:cubicBezTo>
                    <a:cubicBezTo>
                      <a:pt x="22369" y="4454"/>
                      <a:pt x="24195" y="5984"/>
                      <a:pt x="25313" y="8038"/>
                    </a:cubicBezTo>
                    <a:cubicBezTo>
                      <a:pt x="24857" y="6942"/>
                      <a:pt x="24172" y="5984"/>
                      <a:pt x="23373" y="5139"/>
                    </a:cubicBezTo>
                    <a:cubicBezTo>
                      <a:pt x="22529" y="4294"/>
                      <a:pt x="21570" y="3587"/>
                      <a:pt x="20543" y="3016"/>
                    </a:cubicBezTo>
                    <a:cubicBezTo>
                      <a:pt x="18489" y="1875"/>
                      <a:pt x="16206" y="1190"/>
                      <a:pt x="13924" y="711"/>
                    </a:cubicBezTo>
                    <a:cubicBezTo>
                      <a:pt x="11618" y="277"/>
                      <a:pt x="9290" y="49"/>
                      <a:pt x="6962" y="3"/>
                    </a:cubicBezTo>
                    <a:cubicBezTo>
                      <a:pt x="6740" y="1"/>
                      <a:pt x="6517" y="0"/>
                      <a:pt x="629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9"/>
              <p:cNvSpPr/>
              <p:nvPr/>
            </p:nvSpPr>
            <p:spPr>
              <a:xfrm flipH="1">
                <a:off x="1641088" y="1850802"/>
                <a:ext cx="881405" cy="279898"/>
              </a:xfrm>
              <a:custGeom>
                <a:avLst/>
                <a:gdLst/>
                <a:ahLst/>
                <a:cxnLst/>
                <a:rect l="l" t="t" r="r" b="b"/>
                <a:pathLst>
                  <a:path w="25315" h="8039" extrusionOk="0">
                    <a:moveTo>
                      <a:pt x="6313" y="1"/>
                    </a:moveTo>
                    <a:cubicBezTo>
                      <a:pt x="4190" y="1"/>
                      <a:pt x="2086" y="103"/>
                      <a:pt x="1" y="392"/>
                    </a:cubicBezTo>
                    <a:cubicBezTo>
                      <a:pt x="853" y="359"/>
                      <a:pt x="1705" y="337"/>
                      <a:pt x="2557" y="337"/>
                    </a:cubicBezTo>
                    <a:cubicBezTo>
                      <a:pt x="2869" y="337"/>
                      <a:pt x="3181" y="340"/>
                      <a:pt x="3493" y="346"/>
                    </a:cubicBezTo>
                    <a:cubicBezTo>
                      <a:pt x="4657" y="369"/>
                      <a:pt x="5799" y="392"/>
                      <a:pt x="6963" y="460"/>
                    </a:cubicBezTo>
                    <a:cubicBezTo>
                      <a:pt x="9268" y="597"/>
                      <a:pt x="11573" y="826"/>
                      <a:pt x="13810" y="1305"/>
                    </a:cubicBezTo>
                    <a:cubicBezTo>
                      <a:pt x="16070" y="1716"/>
                      <a:pt x="18307" y="2401"/>
                      <a:pt x="20338" y="3428"/>
                    </a:cubicBezTo>
                    <a:cubicBezTo>
                      <a:pt x="22370" y="4455"/>
                      <a:pt x="24196" y="5984"/>
                      <a:pt x="25314" y="8038"/>
                    </a:cubicBezTo>
                    <a:cubicBezTo>
                      <a:pt x="24880" y="6943"/>
                      <a:pt x="24196" y="5984"/>
                      <a:pt x="23374" y="5140"/>
                    </a:cubicBezTo>
                    <a:cubicBezTo>
                      <a:pt x="22552" y="4295"/>
                      <a:pt x="21594" y="3588"/>
                      <a:pt x="20567" y="3017"/>
                    </a:cubicBezTo>
                    <a:cubicBezTo>
                      <a:pt x="18489" y="1876"/>
                      <a:pt x="16230" y="1191"/>
                      <a:pt x="13924" y="712"/>
                    </a:cubicBezTo>
                    <a:cubicBezTo>
                      <a:pt x="11642" y="278"/>
                      <a:pt x="9314" y="50"/>
                      <a:pt x="6985" y="4"/>
                    </a:cubicBezTo>
                    <a:cubicBezTo>
                      <a:pt x="6761" y="2"/>
                      <a:pt x="6537" y="1"/>
                      <a:pt x="631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9"/>
              <p:cNvSpPr/>
              <p:nvPr/>
            </p:nvSpPr>
            <p:spPr>
              <a:xfrm flipH="1">
                <a:off x="1672110" y="1970818"/>
                <a:ext cx="880569" cy="279898"/>
              </a:xfrm>
              <a:custGeom>
                <a:avLst/>
                <a:gdLst/>
                <a:ahLst/>
                <a:cxnLst/>
                <a:rect l="l" t="t" r="r" b="b"/>
                <a:pathLst>
                  <a:path w="25291" h="8039" extrusionOk="0">
                    <a:moveTo>
                      <a:pt x="6296" y="0"/>
                    </a:moveTo>
                    <a:cubicBezTo>
                      <a:pt x="4190" y="0"/>
                      <a:pt x="2086" y="103"/>
                      <a:pt x="1" y="392"/>
                    </a:cubicBezTo>
                    <a:cubicBezTo>
                      <a:pt x="853" y="358"/>
                      <a:pt x="1693" y="337"/>
                      <a:pt x="2538" y="337"/>
                    </a:cubicBezTo>
                    <a:cubicBezTo>
                      <a:pt x="2848" y="337"/>
                      <a:pt x="3158" y="340"/>
                      <a:pt x="3470" y="346"/>
                    </a:cubicBezTo>
                    <a:cubicBezTo>
                      <a:pt x="4634" y="346"/>
                      <a:pt x="5775" y="392"/>
                      <a:pt x="6939" y="460"/>
                    </a:cubicBezTo>
                    <a:cubicBezTo>
                      <a:pt x="9245" y="597"/>
                      <a:pt x="11550" y="825"/>
                      <a:pt x="13810" y="1305"/>
                    </a:cubicBezTo>
                    <a:cubicBezTo>
                      <a:pt x="16070" y="1715"/>
                      <a:pt x="18284" y="2377"/>
                      <a:pt x="20315" y="3427"/>
                    </a:cubicBezTo>
                    <a:cubicBezTo>
                      <a:pt x="22347" y="4455"/>
                      <a:pt x="24195" y="5984"/>
                      <a:pt x="25291" y="8038"/>
                    </a:cubicBezTo>
                    <a:cubicBezTo>
                      <a:pt x="24857" y="6942"/>
                      <a:pt x="24173" y="5984"/>
                      <a:pt x="23351" y="5139"/>
                    </a:cubicBezTo>
                    <a:cubicBezTo>
                      <a:pt x="22529" y="4295"/>
                      <a:pt x="21570" y="3587"/>
                      <a:pt x="20543" y="3017"/>
                    </a:cubicBezTo>
                    <a:cubicBezTo>
                      <a:pt x="18489" y="1875"/>
                      <a:pt x="16207" y="1190"/>
                      <a:pt x="13924" y="711"/>
                    </a:cubicBezTo>
                    <a:cubicBezTo>
                      <a:pt x="11619" y="277"/>
                      <a:pt x="9290" y="49"/>
                      <a:pt x="6962" y="4"/>
                    </a:cubicBezTo>
                    <a:cubicBezTo>
                      <a:pt x="6740" y="1"/>
                      <a:pt x="6518" y="0"/>
                      <a:pt x="629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9"/>
              <p:cNvSpPr/>
              <p:nvPr/>
            </p:nvSpPr>
            <p:spPr>
              <a:xfrm flipH="1">
                <a:off x="1703098" y="2090799"/>
                <a:ext cx="880569" cy="279898"/>
              </a:xfrm>
              <a:custGeom>
                <a:avLst/>
                <a:gdLst/>
                <a:ahLst/>
                <a:cxnLst/>
                <a:rect l="l" t="t" r="r" b="b"/>
                <a:pathLst>
                  <a:path w="25291" h="8039" extrusionOk="0">
                    <a:moveTo>
                      <a:pt x="6295" y="1"/>
                    </a:moveTo>
                    <a:cubicBezTo>
                      <a:pt x="4190" y="1"/>
                      <a:pt x="2086" y="103"/>
                      <a:pt x="0" y="392"/>
                    </a:cubicBezTo>
                    <a:cubicBezTo>
                      <a:pt x="853" y="359"/>
                      <a:pt x="1705" y="338"/>
                      <a:pt x="2548" y="338"/>
                    </a:cubicBezTo>
                    <a:cubicBezTo>
                      <a:pt x="2857" y="338"/>
                      <a:pt x="3164" y="340"/>
                      <a:pt x="3470" y="347"/>
                    </a:cubicBezTo>
                    <a:cubicBezTo>
                      <a:pt x="4634" y="347"/>
                      <a:pt x="5798" y="392"/>
                      <a:pt x="6939" y="461"/>
                    </a:cubicBezTo>
                    <a:cubicBezTo>
                      <a:pt x="9245" y="598"/>
                      <a:pt x="11550" y="826"/>
                      <a:pt x="13810" y="1282"/>
                    </a:cubicBezTo>
                    <a:cubicBezTo>
                      <a:pt x="16069" y="1716"/>
                      <a:pt x="18283" y="2378"/>
                      <a:pt x="20338" y="3405"/>
                    </a:cubicBezTo>
                    <a:cubicBezTo>
                      <a:pt x="22369" y="4455"/>
                      <a:pt x="24195" y="5984"/>
                      <a:pt x="25291" y="8039"/>
                    </a:cubicBezTo>
                    <a:cubicBezTo>
                      <a:pt x="24857" y="6943"/>
                      <a:pt x="24172" y="5984"/>
                      <a:pt x="23351" y="5140"/>
                    </a:cubicBezTo>
                    <a:cubicBezTo>
                      <a:pt x="22529" y="4295"/>
                      <a:pt x="21570" y="3588"/>
                      <a:pt x="20543" y="3017"/>
                    </a:cubicBezTo>
                    <a:cubicBezTo>
                      <a:pt x="18489" y="1876"/>
                      <a:pt x="16206" y="1191"/>
                      <a:pt x="13924" y="712"/>
                    </a:cubicBezTo>
                    <a:cubicBezTo>
                      <a:pt x="11618" y="278"/>
                      <a:pt x="9290" y="50"/>
                      <a:pt x="6962" y="4"/>
                    </a:cubicBezTo>
                    <a:cubicBezTo>
                      <a:pt x="6740" y="2"/>
                      <a:pt x="6518" y="1"/>
                      <a:pt x="629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9"/>
              <p:cNvSpPr/>
              <p:nvPr/>
            </p:nvSpPr>
            <p:spPr>
              <a:xfrm flipH="1">
                <a:off x="1733285" y="2210606"/>
                <a:ext cx="881370" cy="280107"/>
              </a:xfrm>
              <a:custGeom>
                <a:avLst/>
                <a:gdLst/>
                <a:ahLst/>
                <a:cxnLst/>
                <a:rect l="l" t="t" r="r" b="b"/>
                <a:pathLst>
                  <a:path w="25314" h="8045" extrusionOk="0">
                    <a:moveTo>
                      <a:pt x="5984" y="0"/>
                    </a:moveTo>
                    <a:cubicBezTo>
                      <a:pt x="3982" y="0"/>
                      <a:pt x="1983" y="123"/>
                      <a:pt x="0" y="398"/>
                    </a:cubicBezTo>
                    <a:cubicBezTo>
                      <a:pt x="852" y="364"/>
                      <a:pt x="1705" y="343"/>
                      <a:pt x="2557" y="343"/>
                    </a:cubicBezTo>
                    <a:cubicBezTo>
                      <a:pt x="2869" y="343"/>
                      <a:pt x="3181" y="346"/>
                      <a:pt x="3492" y="352"/>
                    </a:cubicBezTo>
                    <a:cubicBezTo>
                      <a:pt x="4634" y="352"/>
                      <a:pt x="5798" y="398"/>
                      <a:pt x="6962" y="466"/>
                    </a:cubicBezTo>
                    <a:cubicBezTo>
                      <a:pt x="9267" y="603"/>
                      <a:pt x="11550" y="832"/>
                      <a:pt x="13809" y="1288"/>
                    </a:cubicBezTo>
                    <a:cubicBezTo>
                      <a:pt x="16069" y="1722"/>
                      <a:pt x="18283" y="2384"/>
                      <a:pt x="20338" y="3411"/>
                    </a:cubicBezTo>
                    <a:cubicBezTo>
                      <a:pt x="22369" y="4461"/>
                      <a:pt x="24195" y="5967"/>
                      <a:pt x="25313" y="8044"/>
                    </a:cubicBezTo>
                    <a:cubicBezTo>
                      <a:pt x="24857" y="6949"/>
                      <a:pt x="24172" y="5990"/>
                      <a:pt x="23373" y="5145"/>
                    </a:cubicBezTo>
                    <a:cubicBezTo>
                      <a:pt x="22529" y="4301"/>
                      <a:pt x="21570" y="3593"/>
                      <a:pt x="20543" y="3023"/>
                    </a:cubicBezTo>
                    <a:cubicBezTo>
                      <a:pt x="18489" y="1881"/>
                      <a:pt x="16206" y="1197"/>
                      <a:pt x="13924" y="717"/>
                    </a:cubicBezTo>
                    <a:cubicBezTo>
                      <a:pt x="11618" y="284"/>
                      <a:pt x="9290" y="55"/>
                      <a:pt x="6962" y="10"/>
                    </a:cubicBezTo>
                    <a:cubicBezTo>
                      <a:pt x="6636" y="3"/>
                      <a:pt x="6310" y="0"/>
                      <a:pt x="598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9"/>
              <p:cNvSpPr/>
              <p:nvPr/>
            </p:nvSpPr>
            <p:spPr>
              <a:xfrm flipH="1">
                <a:off x="1764272" y="2330588"/>
                <a:ext cx="881405" cy="279341"/>
              </a:xfrm>
              <a:custGeom>
                <a:avLst/>
                <a:gdLst/>
                <a:ahLst/>
                <a:cxnLst/>
                <a:rect l="l" t="t" r="r" b="b"/>
                <a:pathLst>
                  <a:path w="25315" h="8023" extrusionOk="0">
                    <a:moveTo>
                      <a:pt x="5999" y="1"/>
                    </a:moveTo>
                    <a:cubicBezTo>
                      <a:pt x="3983" y="1"/>
                      <a:pt x="1983" y="124"/>
                      <a:pt x="1" y="398"/>
                    </a:cubicBezTo>
                    <a:cubicBezTo>
                      <a:pt x="853" y="365"/>
                      <a:pt x="1705" y="344"/>
                      <a:pt x="2558" y="344"/>
                    </a:cubicBezTo>
                    <a:cubicBezTo>
                      <a:pt x="2869" y="344"/>
                      <a:pt x="3181" y="347"/>
                      <a:pt x="3493" y="353"/>
                    </a:cubicBezTo>
                    <a:cubicBezTo>
                      <a:pt x="4657" y="353"/>
                      <a:pt x="5799" y="398"/>
                      <a:pt x="6963" y="467"/>
                    </a:cubicBezTo>
                    <a:cubicBezTo>
                      <a:pt x="9268" y="604"/>
                      <a:pt x="11573" y="832"/>
                      <a:pt x="13810" y="1289"/>
                    </a:cubicBezTo>
                    <a:cubicBezTo>
                      <a:pt x="16070" y="1722"/>
                      <a:pt x="18307" y="2384"/>
                      <a:pt x="20338" y="3411"/>
                    </a:cubicBezTo>
                    <a:cubicBezTo>
                      <a:pt x="22370" y="4461"/>
                      <a:pt x="24196" y="5968"/>
                      <a:pt x="25314" y="8022"/>
                    </a:cubicBezTo>
                    <a:cubicBezTo>
                      <a:pt x="24881" y="6949"/>
                      <a:pt x="24196" y="5991"/>
                      <a:pt x="23374" y="5123"/>
                    </a:cubicBezTo>
                    <a:cubicBezTo>
                      <a:pt x="22552" y="4302"/>
                      <a:pt x="21594" y="3594"/>
                      <a:pt x="20567" y="3023"/>
                    </a:cubicBezTo>
                    <a:cubicBezTo>
                      <a:pt x="18489" y="1882"/>
                      <a:pt x="16230" y="1197"/>
                      <a:pt x="13924" y="718"/>
                    </a:cubicBezTo>
                    <a:cubicBezTo>
                      <a:pt x="11642" y="284"/>
                      <a:pt x="9314" y="56"/>
                      <a:pt x="6986" y="10"/>
                    </a:cubicBezTo>
                    <a:cubicBezTo>
                      <a:pt x="6656" y="4"/>
                      <a:pt x="6327" y="1"/>
                      <a:pt x="5999"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9"/>
              <p:cNvSpPr/>
              <p:nvPr/>
            </p:nvSpPr>
            <p:spPr>
              <a:xfrm flipH="1">
                <a:off x="445838" y="1601231"/>
                <a:ext cx="909189" cy="229865"/>
              </a:xfrm>
              <a:custGeom>
                <a:avLst/>
                <a:gdLst/>
                <a:ahLst/>
                <a:cxnLst/>
                <a:rect l="l" t="t" r="r" b="b"/>
                <a:pathLst>
                  <a:path w="26113" h="6602" extrusionOk="0">
                    <a:moveTo>
                      <a:pt x="7422" y="0"/>
                    </a:moveTo>
                    <a:cubicBezTo>
                      <a:pt x="7102" y="0"/>
                      <a:pt x="6781" y="9"/>
                      <a:pt x="6460" y="28"/>
                    </a:cubicBezTo>
                    <a:cubicBezTo>
                      <a:pt x="5296" y="119"/>
                      <a:pt x="4132" y="324"/>
                      <a:pt x="3013" y="712"/>
                    </a:cubicBezTo>
                    <a:cubicBezTo>
                      <a:pt x="1918" y="1123"/>
                      <a:pt x="868" y="1717"/>
                      <a:pt x="0" y="2493"/>
                    </a:cubicBezTo>
                    <a:cubicBezTo>
                      <a:pt x="1895" y="1123"/>
                      <a:pt x="4200" y="553"/>
                      <a:pt x="6483" y="484"/>
                    </a:cubicBezTo>
                    <a:cubicBezTo>
                      <a:pt x="6554" y="483"/>
                      <a:pt x="6626" y="483"/>
                      <a:pt x="6698" y="483"/>
                    </a:cubicBezTo>
                    <a:cubicBezTo>
                      <a:pt x="8910" y="483"/>
                      <a:pt x="11140" y="823"/>
                      <a:pt x="13285" y="1420"/>
                    </a:cubicBezTo>
                    <a:cubicBezTo>
                      <a:pt x="15521" y="1968"/>
                      <a:pt x="17690" y="2767"/>
                      <a:pt x="19835" y="3657"/>
                    </a:cubicBezTo>
                    <a:cubicBezTo>
                      <a:pt x="20885" y="4091"/>
                      <a:pt x="21958" y="4547"/>
                      <a:pt x="22985" y="5049"/>
                    </a:cubicBezTo>
                    <a:cubicBezTo>
                      <a:pt x="24058" y="5529"/>
                      <a:pt x="25085" y="6054"/>
                      <a:pt x="26112" y="6601"/>
                    </a:cubicBezTo>
                    <a:cubicBezTo>
                      <a:pt x="24172" y="5300"/>
                      <a:pt x="22118" y="4205"/>
                      <a:pt x="19995" y="3223"/>
                    </a:cubicBezTo>
                    <a:cubicBezTo>
                      <a:pt x="17895" y="2265"/>
                      <a:pt x="15681" y="1443"/>
                      <a:pt x="13422" y="849"/>
                    </a:cubicBezTo>
                    <a:cubicBezTo>
                      <a:pt x="11470" y="357"/>
                      <a:pt x="9451" y="0"/>
                      <a:pt x="742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9"/>
              <p:cNvSpPr/>
              <p:nvPr/>
            </p:nvSpPr>
            <p:spPr>
              <a:xfrm flipH="1">
                <a:off x="470489" y="1722813"/>
                <a:ext cx="909189" cy="229865"/>
              </a:xfrm>
              <a:custGeom>
                <a:avLst/>
                <a:gdLst/>
                <a:ahLst/>
                <a:cxnLst/>
                <a:rect l="l" t="t" r="r" b="b"/>
                <a:pathLst>
                  <a:path w="26113" h="6602" extrusionOk="0">
                    <a:moveTo>
                      <a:pt x="7448" y="0"/>
                    </a:moveTo>
                    <a:cubicBezTo>
                      <a:pt x="7127" y="0"/>
                      <a:pt x="6805" y="9"/>
                      <a:pt x="6483" y="28"/>
                    </a:cubicBezTo>
                    <a:cubicBezTo>
                      <a:pt x="5296" y="119"/>
                      <a:pt x="4132" y="325"/>
                      <a:pt x="3014" y="713"/>
                    </a:cubicBezTo>
                    <a:cubicBezTo>
                      <a:pt x="1918" y="1124"/>
                      <a:pt x="868" y="1694"/>
                      <a:pt x="1" y="2493"/>
                    </a:cubicBezTo>
                    <a:cubicBezTo>
                      <a:pt x="1895" y="1124"/>
                      <a:pt x="4223" y="530"/>
                      <a:pt x="6483" y="484"/>
                    </a:cubicBezTo>
                    <a:cubicBezTo>
                      <a:pt x="6555" y="484"/>
                      <a:pt x="6628" y="483"/>
                      <a:pt x="6700" y="483"/>
                    </a:cubicBezTo>
                    <a:cubicBezTo>
                      <a:pt x="8932" y="483"/>
                      <a:pt x="11140" y="823"/>
                      <a:pt x="13285" y="1420"/>
                    </a:cubicBezTo>
                    <a:cubicBezTo>
                      <a:pt x="15522" y="1968"/>
                      <a:pt x="17690" y="2767"/>
                      <a:pt x="19836" y="3634"/>
                    </a:cubicBezTo>
                    <a:cubicBezTo>
                      <a:pt x="20909" y="4091"/>
                      <a:pt x="21959" y="4547"/>
                      <a:pt x="23009" y="5049"/>
                    </a:cubicBezTo>
                    <a:cubicBezTo>
                      <a:pt x="24059" y="5529"/>
                      <a:pt x="25086" y="6054"/>
                      <a:pt x="26113" y="6602"/>
                    </a:cubicBezTo>
                    <a:cubicBezTo>
                      <a:pt x="24196" y="5301"/>
                      <a:pt x="22118" y="4205"/>
                      <a:pt x="20018" y="3223"/>
                    </a:cubicBezTo>
                    <a:cubicBezTo>
                      <a:pt x="17896" y="2265"/>
                      <a:pt x="15705" y="1443"/>
                      <a:pt x="13445" y="827"/>
                    </a:cubicBezTo>
                    <a:cubicBezTo>
                      <a:pt x="11475" y="354"/>
                      <a:pt x="9471" y="0"/>
                      <a:pt x="744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9"/>
              <p:cNvSpPr/>
              <p:nvPr/>
            </p:nvSpPr>
            <p:spPr>
              <a:xfrm flipH="1">
                <a:off x="494304" y="1844361"/>
                <a:ext cx="909224" cy="229900"/>
              </a:xfrm>
              <a:custGeom>
                <a:avLst/>
                <a:gdLst/>
                <a:ahLst/>
                <a:cxnLst/>
                <a:rect l="l" t="t" r="r" b="b"/>
                <a:pathLst>
                  <a:path w="26114" h="6603" extrusionOk="0">
                    <a:moveTo>
                      <a:pt x="7464" y="0"/>
                    </a:moveTo>
                    <a:cubicBezTo>
                      <a:pt x="7130" y="0"/>
                      <a:pt x="6795" y="10"/>
                      <a:pt x="6461" y="29"/>
                    </a:cubicBezTo>
                    <a:cubicBezTo>
                      <a:pt x="5274" y="98"/>
                      <a:pt x="4110" y="326"/>
                      <a:pt x="3014" y="714"/>
                    </a:cubicBezTo>
                    <a:cubicBezTo>
                      <a:pt x="1895" y="1125"/>
                      <a:pt x="868" y="1695"/>
                      <a:pt x="1" y="2471"/>
                    </a:cubicBezTo>
                    <a:cubicBezTo>
                      <a:pt x="1895" y="1102"/>
                      <a:pt x="4201" y="531"/>
                      <a:pt x="6483" y="486"/>
                    </a:cubicBezTo>
                    <a:cubicBezTo>
                      <a:pt x="6612" y="483"/>
                      <a:pt x="6740" y="482"/>
                      <a:pt x="6869" y="482"/>
                    </a:cubicBezTo>
                    <a:cubicBezTo>
                      <a:pt x="9023" y="482"/>
                      <a:pt x="11174" y="839"/>
                      <a:pt x="13285" y="1399"/>
                    </a:cubicBezTo>
                    <a:cubicBezTo>
                      <a:pt x="15499" y="1969"/>
                      <a:pt x="17691" y="2768"/>
                      <a:pt x="19813" y="3636"/>
                    </a:cubicBezTo>
                    <a:cubicBezTo>
                      <a:pt x="20886" y="4069"/>
                      <a:pt x="21936" y="4549"/>
                      <a:pt x="22986" y="5051"/>
                    </a:cubicBezTo>
                    <a:cubicBezTo>
                      <a:pt x="24036" y="5530"/>
                      <a:pt x="25086" y="6055"/>
                      <a:pt x="26113" y="6603"/>
                    </a:cubicBezTo>
                    <a:cubicBezTo>
                      <a:pt x="24173" y="5302"/>
                      <a:pt x="22119" y="4206"/>
                      <a:pt x="19996" y="3225"/>
                    </a:cubicBezTo>
                    <a:cubicBezTo>
                      <a:pt x="17873" y="2243"/>
                      <a:pt x="15682" y="1444"/>
                      <a:pt x="13422" y="828"/>
                    </a:cubicBezTo>
                    <a:cubicBezTo>
                      <a:pt x="11484" y="339"/>
                      <a:pt x="9479" y="0"/>
                      <a:pt x="746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9"/>
              <p:cNvSpPr/>
              <p:nvPr/>
            </p:nvSpPr>
            <p:spPr>
              <a:xfrm flipH="1">
                <a:off x="518955" y="1965944"/>
                <a:ext cx="909189" cy="229134"/>
              </a:xfrm>
              <a:custGeom>
                <a:avLst/>
                <a:gdLst/>
                <a:ahLst/>
                <a:cxnLst/>
                <a:rect l="l" t="t" r="r" b="b"/>
                <a:pathLst>
                  <a:path w="26113" h="6581" extrusionOk="0">
                    <a:moveTo>
                      <a:pt x="7464" y="1"/>
                    </a:moveTo>
                    <a:cubicBezTo>
                      <a:pt x="7129" y="1"/>
                      <a:pt x="6795" y="10"/>
                      <a:pt x="6460" y="29"/>
                    </a:cubicBezTo>
                    <a:cubicBezTo>
                      <a:pt x="5296" y="98"/>
                      <a:pt x="4132" y="326"/>
                      <a:pt x="3013" y="714"/>
                    </a:cubicBezTo>
                    <a:cubicBezTo>
                      <a:pt x="1918" y="1125"/>
                      <a:pt x="868" y="1696"/>
                      <a:pt x="0" y="2472"/>
                    </a:cubicBezTo>
                    <a:cubicBezTo>
                      <a:pt x="1895" y="1102"/>
                      <a:pt x="4200" y="532"/>
                      <a:pt x="6483" y="486"/>
                    </a:cubicBezTo>
                    <a:cubicBezTo>
                      <a:pt x="6611" y="483"/>
                      <a:pt x="6740" y="482"/>
                      <a:pt x="6868" y="482"/>
                    </a:cubicBezTo>
                    <a:cubicBezTo>
                      <a:pt x="9024" y="482"/>
                      <a:pt x="11195" y="839"/>
                      <a:pt x="13285" y="1399"/>
                    </a:cubicBezTo>
                    <a:cubicBezTo>
                      <a:pt x="15522" y="1947"/>
                      <a:pt x="17690" y="2768"/>
                      <a:pt x="19836" y="3636"/>
                    </a:cubicBezTo>
                    <a:cubicBezTo>
                      <a:pt x="20886" y="4070"/>
                      <a:pt x="21958" y="4549"/>
                      <a:pt x="22985" y="5051"/>
                    </a:cubicBezTo>
                    <a:cubicBezTo>
                      <a:pt x="24058" y="5530"/>
                      <a:pt x="25085" y="6055"/>
                      <a:pt x="26113" y="6580"/>
                    </a:cubicBezTo>
                    <a:cubicBezTo>
                      <a:pt x="24172" y="5302"/>
                      <a:pt x="22118" y="4206"/>
                      <a:pt x="19995" y="3225"/>
                    </a:cubicBezTo>
                    <a:cubicBezTo>
                      <a:pt x="17895" y="2244"/>
                      <a:pt x="15681" y="1445"/>
                      <a:pt x="13422" y="828"/>
                    </a:cubicBezTo>
                    <a:cubicBezTo>
                      <a:pt x="11484" y="339"/>
                      <a:pt x="9478" y="1"/>
                      <a:pt x="746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9"/>
              <p:cNvSpPr/>
              <p:nvPr/>
            </p:nvSpPr>
            <p:spPr>
              <a:xfrm flipH="1">
                <a:off x="543605" y="2087527"/>
                <a:ext cx="909189" cy="229134"/>
              </a:xfrm>
              <a:custGeom>
                <a:avLst/>
                <a:gdLst/>
                <a:ahLst/>
                <a:cxnLst/>
                <a:rect l="l" t="t" r="r" b="b"/>
                <a:pathLst>
                  <a:path w="26113" h="6581" extrusionOk="0">
                    <a:moveTo>
                      <a:pt x="7486" y="1"/>
                    </a:moveTo>
                    <a:cubicBezTo>
                      <a:pt x="7152" y="1"/>
                      <a:pt x="6818" y="10"/>
                      <a:pt x="6483" y="30"/>
                    </a:cubicBezTo>
                    <a:cubicBezTo>
                      <a:pt x="5296" y="98"/>
                      <a:pt x="4132" y="304"/>
                      <a:pt x="3014" y="714"/>
                    </a:cubicBezTo>
                    <a:cubicBezTo>
                      <a:pt x="1918" y="1103"/>
                      <a:pt x="868" y="1696"/>
                      <a:pt x="1" y="2472"/>
                    </a:cubicBezTo>
                    <a:cubicBezTo>
                      <a:pt x="1895" y="1103"/>
                      <a:pt x="4223" y="532"/>
                      <a:pt x="6483" y="486"/>
                    </a:cubicBezTo>
                    <a:cubicBezTo>
                      <a:pt x="6613" y="484"/>
                      <a:pt x="6742" y="482"/>
                      <a:pt x="6872" y="482"/>
                    </a:cubicBezTo>
                    <a:cubicBezTo>
                      <a:pt x="9045" y="482"/>
                      <a:pt x="11196" y="839"/>
                      <a:pt x="13285" y="1399"/>
                    </a:cubicBezTo>
                    <a:cubicBezTo>
                      <a:pt x="15522" y="1947"/>
                      <a:pt x="17690" y="2746"/>
                      <a:pt x="19836" y="3636"/>
                    </a:cubicBezTo>
                    <a:cubicBezTo>
                      <a:pt x="20909" y="4070"/>
                      <a:pt x="21959" y="4549"/>
                      <a:pt x="23009" y="5028"/>
                    </a:cubicBezTo>
                    <a:cubicBezTo>
                      <a:pt x="24059" y="5508"/>
                      <a:pt x="25086" y="6056"/>
                      <a:pt x="26113" y="6581"/>
                    </a:cubicBezTo>
                    <a:cubicBezTo>
                      <a:pt x="24196" y="5302"/>
                      <a:pt x="22118" y="4184"/>
                      <a:pt x="20019" y="3202"/>
                    </a:cubicBezTo>
                    <a:cubicBezTo>
                      <a:pt x="17896" y="2244"/>
                      <a:pt x="15705" y="1445"/>
                      <a:pt x="13445" y="829"/>
                    </a:cubicBezTo>
                    <a:cubicBezTo>
                      <a:pt x="11487" y="339"/>
                      <a:pt x="9496" y="1"/>
                      <a:pt x="748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9"/>
              <p:cNvSpPr/>
              <p:nvPr/>
            </p:nvSpPr>
            <p:spPr>
              <a:xfrm flipH="1">
                <a:off x="567421" y="2208378"/>
                <a:ext cx="909189" cy="229865"/>
              </a:xfrm>
              <a:custGeom>
                <a:avLst/>
                <a:gdLst/>
                <a:ahLst/>
                <a:cxnLst/>
                <a:rect l="l" t="t" r="r" b="b"/>
                <a:pathLst>
                  <a:path w="26113" h="6602" extrusionOk="0">
                    <a:moveTo>
                      <a:pt x="7422" y="1"/>
                    </a:moveTo>
                    <a:cubicBezTo>
                      <a:pt x="7101" y="1"/>
                      <a:pt x="6781" y="9"/>
                      <a:pt x="6460" y="28"/>
                    </a:cubicBezTo>
                    <a:cubicBezTo>
                      <a:pt x="5273" y="119"/>
                      <a:pt x="4109" y="325"/>
                      <a:pt x="3013" y="713"/>
                    </a:cubicBezTo>
                    <a:cubicBezTo>
                      <a:pt x="1895" y="1124"/>
                      <a:pt x="867" y="1717"/>
                      <a:pt x="0" y="2493"/>
                    </a:cubicBezTo>
                    <a:cubicBezTo>
                      <a:pt x="1895" y="1124"/>
                      <a:pt x="4200" y="553"/>
                      <a:pt x="6482" y="485"/>
                    </a:cubicBezTo>
                    <a:cubicBezTo>
                      <a:pt x="6554" y="484"/>
                      <a:pt x="6626" y="484"/>
                      <a:pt x="6697" y="484"/>
                    </a:cubicBezTo>
                    <a:cubicBezTo>
                      <a:pt x="8908" y="484"/>
                      <a:pt x="11118" y="824"/>
                      <a:pt x="13284" y="1420"/>
                    </a:cubicBezTo>
                    <a:cubicBezTo>
                      <a:pt x="15498" y="1968"/>
                      <a:pt x="17690" y="2767"/>
                      <a:pt x="19812" y="3657"/>
                    </a:cubicBezTo>
                    <a:cubicBezTo>
                      <a:pt x="20885" y="4091"/>
                      <a:pt x="21935" y="4548"/>
                      <a:pt x="22985" y="5050"/>
                    </a:cubicBezTo>
                    <a:cubicBezTo>
                      <a:pt x="24035" y="5529"/>
                      <a:pt x="25085" y="6054"/>
                      <a:pt x="26112" y="6602"/>
                    </a:cubicBezTo>
                    <a:cubicBezTo>
                      <a:pt x="24172" y="5301"/>
                      <a:pt x="22118" y="4205"/>
                      <a:pt x="19995" y="3224"/>
                    </a:cubicBezTo>
                    <a:cubicBezTo>
                      <a:pt x="17872" y="2265"/>
                      <a:pt x="15681" y="1443"/>
                      <a:pt x="13421" y="850"/>
                    </a:cubicBezTo>
                    <a:cubicBezTo>
                      <a:pt x="11470" y="357"/>
                      <a:pt x="9451" y="1"/>
                      <a:pt x="742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9"/>
              <p:cNvSpPr/>
              <p:nvPr/>
            </p:nvSpPr>
            <p:spPr>
              <a:xfrm flipH="1">
                <a:off x="592071" y="2329961"/>
                <a:ext cx="909189" cy="229900"/>
              </a:xfrm>
              <a:custGeom>
                <a:avLst/>
                <a:gdLst/>
                <a:ahLst/>
                <a:cxnLst/>
                <a:rect l="l" t="t" r="r" b="b"/>
                <a:pathLst>
                  <a:path w="26113" h="6603" extrusionOk="0">
                    <a:moveTo>
                      <a:pt x="7426" y="1"/>
                    </a:moveTo>
                    <a:cubicBezTo>
                      <a:pt x="7104" y="1"/>
                      <a:pt x="6782" y="10"/>
                      <a:pt x="6460" y="28"/>
                    </a:cubicBezTo>
                    <a:cubicBezTo>
                      <a:pt x="5296" y="97"/>
                      <a:pt x="4109" y="325"/>
                      <a:pt x="3013" y="713"/>
                    </a:cubicBezTo>
                    <a:cubicBezTo>
                      <a:pt x="1918" y="1124"/>
                      <a:pt x="868" y="1695"/>
                      <a:pt x="0" y="2494"/>
                    </a:cubicBezTo>
                    <a:cubicBezTo>
                      <a:pt x="1895" y="1124"/>
                      <a:pt x="4200" y="531"/>
                      <a:pt x="6483" y="485"/>
                    </a:cubicBezTo>
                    <a:cubicBezTo>
                      <a:pt x="6611" y="482"/>
                      <a:pt x="6739" y="481"/>
                      <a:pt x="6868" y="481"/>
                    </a:cubicBezTo>
                    <a:cubicBezTo>
                      <a:pt x="9024" y="481"/>
                      <a:pt x="11195" y="839"/>
                      <a:pt x="13285" y="1421"/>
                    </a:cubicBezTo>
                    <a:cubicBezTo>
                      <a:pt x="15522" y="1969"/>
                      <a:pt x="17690" y="2767"/>
                      <a:pt x="19836" y="3635"/>
                    </a:cubicBezTo>
                    <a:cubicBezTo>
                      <a:pt x="20886" y="4068"/>
                      <a:pt x="21958" y="4548"/>
                      <a:pt x="22986" y="5050"/>
                    </a:cubicBezTo>
                    <a:cubicBezTo>
                      <a:pt x="24058" y="5529"/>
                      <a:pt x="25085" y="6054"/>
                      <a:pt x="26113" y="6602"/>
                    </a:cubicBezTo>
                    <a:cubicBezTo>
                      <a:pt x="24172" y="5301"/>
                      <a:pt x="22118" y="4205"/>
                      <a:pt x="19995" y="3224"/>
                    </a:cubicBezTo>
                    <a:cubicBezTo>
                      <a:pt x="17895" y="2242"/>
                      <a:pt x="15681" y="1444"/>
                      <a:pt x="13422" y="827"/>
                    </a:cubicBezTo>
                    <a:cubicBezTo>
                      <a:pt x="11471" y="355"/>
                      <a:pt x="9453" y="1"/>
                      <a:pt x="742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9"/>
              <p:cNvSpPr/>
              <p:nvPr/>
            </p:nvSpPr>
            <p:spPr>
              <a:xfrm flipH="1">
                <a:off x="616722" y="2451509"/>
                <a:ext cx="909189" cy="229935"/>
              </a:xfrm>
              <a:custGeom>
                <a:avLst/>
                <a:gdLst/>
                <a:ahLst/>
                <a:cxnLst/>
                <a:rect l="l" t="t" r="r" b="b"/>
                <a:pathLst>
                  <a:path w="26113" h="6604" extrusionOk="0">
                    <a:moveTo>
                      <a:pt x="7471" y="1"/>
                    </a:moveTo>
                    <a:cubicBezTo>
                      <a:pt x="7135" y="1"/>
                      <a:pt x="6798" y="10"/>
                      <a:pt x="6460" y="30"/>
                    </a:cubicBezTo>
                    <a:cubicBezTo>
                      <a:pt x="5296" y="98"/>
                      <a:pt x="4132" y="326"/>
                      <a:pt x="3014" y="714"/>
                    </a:cubicBezTo>
                    <a:cubicBezTo>
                      <a:pt x="1918" y="1125"/>
                      <a:pt x="868" y="1696"/>
                      <a:pt x="1" y="2472"/>
                    </a:cubicBezTo>
                    <a:cubicBezTo>
                      <a:pt x="1895" y="1102"/>
                      <a:pt x="4224" y="532"/>
                      <a:pt x="6483" y="486"/>
                    </a:cubicBezTo>
                    <a:cubicBezTo>
                      <a:pt x="6613" y="484"/>
                      <a:pt x="6743" y="482"/>
                      <a:pt x="6872" y="482"/>
                    </a:cubicBezTo>
                    <a:cubicBezTo>
                      <a:pt x="9045" y="482"/>
                      <a:pt x="11196" y="839"/>
                      <a:pt x="13285" y="1399"/>
                    </a:cubicBezTo>
                    <a:cubicBezTo>
                      <a:pt x="15522" y="1970"/>
                      <a:pt x="17690" y="2769"/>
                      <a:pt x="19836" y="3636"/>
                    </a:cubicBezTo>
                    <a:cubicBezTo>
                      <a:pt x="20909" y="4070"/>
                      <a:pt x="21959" y="4549"/>
                      <a:pt x="23009" y="5051"/>
                    </a:cubicBezTo>
                    <a:cubicBezTo>
                      <a:pt x="24059" y="5531"/>
                      <a:pt x="25086" y="6056"/>
                      <a:pt x="26113" y="6603"/>
                    </a:cubicBezTo>
                    <a:cubicBezTo>
                      <a:pt x="24196" y="5302"/>
                      <a:pt x="22119" y="4207"/>
                      <a:pt x="20019" y="3225"/>
                    </a:cubicBezTo>
                    <a:cubicBezTo>
                      <a:pt x="17896" y="2244"/>
                      <a:pt x="15705" y="1445"/>
                      <a:pt x="13445" y="829"/>
                    </a:cubicBezTo>
                    <a:cubicBezTo>
                      <a:pt x="11487" y="339"/>
                      <a:pt x="9496" y="1"/>
                      <a:pt x="747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9"/>
              <p:cNvSpPr/>
              <p:nvPr/>
            </p:nvSpPr>
            <p:spPr>
              <a:xfrm flipH="1">
                <a:off x="640537" y="2573126"/>
                <a:ext cx="909189" cy="229099"/>
              </a:xfrm>
              <a:custGeom>
                <a:avLst/>
                <a:gdLst/>
                <a:ahLst/>
                <a:cxnLst/>
                <a:rect l="l" t="t" r="r" b="b"/>
                <a:pathLst>
                  <a:path w="26113" h="6580" extrusionOk="0">
                    <a:moveTo>
                      <a:pt x="7463" y="0"/>
                    </a:moveTo>
                    <a:cubicBezTo>
                      <a:pt x="7129" y="0"/>
                      <a:pt x="6794" y="9"/>
                      <a:pt x="6460" y="29"/>
                    </a:cubicBezTo>
                    <a:cubicBezTo>
                      <a:pt x="5273" y="97"/>
                      <a:pt x="4109" y="326"/>
                      <a:pt x="3013" y="714"/>
                    </a:cubicBezTo>
                    <a:cubicBezTo>
                      <a:pt x="1895" y="1125"/>
                      <a:pt x="867" y="1695"/>
                      <a:pt x="0" y="2471"/>
                    </a:cubicBezTo>
                    <a:cubicBezTo>
                      <a:pt x="1895" y="1102"/>
                      <a:pt x="4200" y="531"/>
                      <a:pt x="6482" y="485"/>
                    </a:cubicBezTo>
                    <a:cubicBezTo>
                      <a:pt x="6611" y="483"/>
                      <a:pt x="6739" y="482"/>
                      <a:pt x="6868" y="482"/>
                    </a:cubicBezTo>
                    <a:cubicBezTo>
                      <a:pt x="9022" y="482"/>
                      <a:pt x="11172" y="838"/>
                      <a:pt x="13262" y="1398"/>
                    </a:cubicBezTo>
                    <a:cubicBezTo>
                      <a:pt x="15498" y="1946"/>
                      <a:pt x="17667" y="2768"/>
                      <a:pt x="19812" y="3635"/>
                    </a:cubicBezTo>
                    <a:cubicBezTo>
                      <a:pt x="20885" y="4069"/>
                      <a:pt x="21935" y="4548"/>
                      <a:pt x="22985" y="5051"/>
                    </a:cubicBezTo>
                    <a:cubicBezTo>
                      <a:pt x="24035" y="5530"/>
                      <a:pt x="25085" y="6055"/>
                      <a:pt x="26112" y="6580"/>
                    </a:cubicBezTo>
                    <a:cubicBezTo>
                      <a:pt x="24172" y="5302"/>
                      <a:pt x="22118" y="4206"/>
                      <a:pt x="19995" y="3224"/>
                    </a:cubicBezTo>
                    <a:cubicBezTo>
                      <a:pt x="17872" y="2243"/>
                      <a:pt x="15681" y="1444"/>
                      <a:pt x="13421" y="828"/>
                    </a:cubicBezTo>
                    <a:cubicBezTo>
                      <a:pt x="11483" y="338"/>
                      <a:pt x="9478" y="0"/>
                      <a:pt x="746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9"/>
              <p:cNvSpPr/>
              <p:nvPr/>
            </p:nvSpPr>
            <p:spPr>
              <a:xfrm flipH="1">
                <a:off x="1422538" y="1583891"/>
                <a:ext cx="340968" cy="1324040"/>
              </a:xfrm>
              <a:custGeom>
                <a:avLst/>
                <a:gdLst/>
                <a:ahLst/>
                <a:cxnLst/>
                <a:rect l="l" t="t" r="r" b="b"/>
                <a:pathLst>
                  <a:path w="9793" h="38028" extrusionOk="0">
                    <a:moveTo>
                      <a:pt x="9336" y="1"/>
                    </a:moveTo>
                    <a:lnTo>
                      <a:pt x="0" y="37845"/>
                    </a:lnTo>
                    <a:lnTo>
                      <a:pt x="2853" y="38028"/>
                    </a:lnTo>
                    <a:lnTo>
                      <a:pt x="9792" y="708"/>
                    </a:lnTo>
                    <a:lnTo>
                      <a:pt x="9336" y="1"/>
                    </a:lnTo>
                    <a:close/>
                  </a:path>
                </a:pathLst>
              </a:custGeom>
              <a:solidFill>
                <a:srgbClr val="AF3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9"/>
              <p:cNvSpPr/>
              <p:nvPr/>
            </p:nvSpPr>
            <p:spPr>
              <a:xfrm flipH="1">
                <a:off x="1626012" y="2901525"/>
                <a:ext cx="137494" cy="285364"/>
              </a:xfrm>
              <a:custGeom>
                <a:avLst/>
                <a:gdLst/>
                <a:ahLst/>
                <a:cxnLst/>
                <a:rect l="l" t="t" r="r" b="b"/>
                <a:pathLst>
                  <a:path w="3949" h="8196" extrusionOk="0">
                    <a:moveTo>
                      <a:pt x="0" y="1"/>
                    </a:moveTo>
                    <a:lnTo>
                      <a:pt x="662" y="8195"/>
                    </a:lnTo>
                    <a:lnTo>
                      <a:pt x="1963" y="5776"/>
                    </a:lnTo>
                    <a:lnTo>
                      <a:pt x="3949" y="7419"/>
                    </a:lnTo>
                    <a:lnTo>
                      <a:pt x="2853" y="184"/>
                    </a:lnTo>
                    <a:lnTo>
                      <a:pt x="0" y="1"/>
                    </a:lnTo>
                    <a:close/>
                  </a:path>
                </a:pathLst>
              </a:custGeom>
              <a:solidFill>
                <a:srgbClr val="D143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9"/>
              <p:cNvSpPr/>
              <p:nvPr/>
            </p:nvSpPr>
            <p:spPr>
              <a:xfrm flipH="1">
                <a:off x="2694108" y="1730926"/>
                <a:ext cx="85860" cy="343335"/>
              </a:xfrm>
              <a:custGeom>
                <a:avLst/>
                <a:gdLst/>
                <a:ahLst/>
                <a:cxnLst/>
                <a:rect l="l" t="t" r="r" b="b"/>
                <a:pathLst>
                  <a:path w="2466" h="9861" fill="none" extrusionOk="0">
                    <a:moveTo>
                      <a:pt x="1" y="9861"/>
                    </a:moveTo>
                    <a:lnTo>
                      <a:pt x="2466" y="0"/>
                    </a:lnTo>
                  </a:path>
                </a:pathLst>
              </a:custGeom>
              <a:noFill/>
              <a:ln w="19050" cap="rnd" cmpd="sng">
                <a:solidFill>
                  <a:srgbClr val="58C3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6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ctrTitle"/>
          </p:nvPr>
        </p:nvSpPr>
        <p:spPr>
          <a:xfrm>
            <a:off x="720000" y="1608300"/>
            <a:ext cx="3594900" cy="2052600"/>
          </a:xfrm>
          <a:prstGeom prst="rect">
            <a:avLst/>
          </a:prstGeom>
        </p:spPr>
        <p:txBody>
          <a:bodyPr spcFirstLastPara="1" wrap="square" lIns="0" tIns="0" rIns="0" bIns="0" anchor="ctr" anchorCtr="0">
            <a:noAutofit/>
          </a:bodyPr>
          <a:lstStyle>
            <a:lvl1pPr lvl="0"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6" name="Google Shape;16;p3"/>
          <p:cNvSpPr txBox="1">
            <a:spLocks noGrp="1"/>
          </p:cNvSpPr>
          <p:nvPr>
            <p:ph type="subTitle" idx="1"/>
          </p:nvPr>
        </p:nvSpPr>
        <p:spPr>
          <a:xfrm>
            <a:off x="720000" y="3660900"/>
            <a:ext cx="3594900" cy="792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800"/>
              <a:buNone/>
              <a:defRPr sz="22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 name="Google Shape;17;p3"/>
          <p:cNvSpPr txBox="1">
            <a:spLocks noGrp="1"/>
          </p:cNvSpPr>
          <p:nvPr>
            <p:ph type="title" idx="2" hasCustomPrompt="1"/>
          </p:nvPr>
        </p:nvSpPr>
        <p:spPr>
          <a:xfrm>
            <a:off x="720000" y="690000"/>
            <a:ext cx="3594900" cy="918300"/>
          </a:xfrm>
          <a:prstGeom prst="rect">
            <a:avLst/>
          </a:prstGeom>
        </p:spPr>
        <p:txBody>
          <a:bodyPr spcFirstLastPara="1" wrap="square" lIns="0" tIns="0" rIns="0" bIns="0" anchor="ctr" anchorCtr="0">
            <a:noAutofit/>
          </a:bodyPr>
          <a:lstStyle>
            <a:lvl1pPr lvl="0" rtl="0">
              <a:spcBef>
                <a:spcPts val="0"/>
              </a:spcBef>
              <a:spcAft>
                <a:spcPts val="0"/>
              </a:spcAft>
              <a:buSzPts val="12000"/>
              <a:buNone/>
              <a:defRPr sz="66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grpSp>
        <p:nvGrpSpPr>
          <p:cNvPr id="18" name="Google Shape;18;p3"/>
          <p:cNvGrpSpPr/>
          <p:nvPr/>
        </p:nvGrpSpPr>
        <p:grpSpPr>
          <a:xfrm>
            <a:off x="4014101" y="-820"/>
            <a:ext cx="5170321" cy="5143674"/>
            <a:chOff x="3604794" y="-827"/>
            <a:chExt cx="5579884" cy="5143674"/>
          </a:xfrm>
        </p:grpSpPr>
        <p:sp>
          <p:nvSpPr>
            <p:cNvPr id="19" name="Google Shape;19;p3"/>
            <p:cNvSpPr/>
            <p:nvPr/>
          </p:nvSpPr>
          <p:spPr>
            <a:xfrm>
              <a:off x="3604794" y="-827"/>
              <a:ext cx="5579884" cy="5143674"/>
            </a:xfrm>
            <a:custGeom>
              <a:avLst/>
              <a:gdLst/>
              <a:ahLst/>
              <a:cxnLst/>
              <a:rect l="l" t="t" r="r" b="b"/>
              <a:pathLst>
                <a:path w="206433" h="190295" extrusionOk="0">
                  <a:moveTo>
                    <a:pt x="22050" y="0"/>
                  </a:moveTo>
                  <a:cubicBezTo>
                    <a:pt x="22050" y="0"/>
                    <a:pt x="0" y="36406"/>
                    <a:pt x="40424" y="70348"/>
                  </a:cubicBezTo>
                  <a:cubicBezTo>
                    <a:pt x="71352" y="96323"/>
                    <a:pt x="91690" y="165529"/>
                    <a:pt x="72836" y="190294"/>
                  </a:cubicBezTo>
                  <a:lnTo>
                    <a:pt x="206433" y="190294"/>
                  </a:lnTo>
                  <a:lnTo>
                    <a:pt x="206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3604794" y="-827"/>
              <a:ext cx="5579884" cy="5143674"/>
            </a:xfrm>
            <a:custGeom>
              <a:avLst/>
              <a:gdLst/>
              <a:ahLst/>
              <a:cxnLst/>
              <a:rect l="l" t="t" r="r" b="b"/>
              <a:pathLst>
                <a:path w="206433" h="190295" extrusionOk="0">
                  <a:moveTo>
                    <a:pt x="22050" y="0"/>
                  </a:moveTo>
                  <a:cubicBezTo>
                    <a:pt x="22050" y="0"/>
                    <a:pt x="0" y="36406"/>
                    <a:pt x="40424" y="70348"/>
                  </a:cubicBezTo>
                  <a:cubicBezTo>
                    <a:pt x="71352" y="96323"/>
                    <a:pt x="91690" y="165529"/>
                    <a:pt x="72836" y="190294"/>
                  </a:cubicBezTo>
                  <a:lnTo>
                    <a:pt x="206433" y="190294"/>
                  </a:lnTo>
                  <a:lnTo>
                    <a:pt x="206433" y="41428"/>
                  </a:lnTo>
                  <a:cubicBezTo>
                    <a:pt x="195659" y="33290"/>
                    <a:pt x="181069" y="29126"/>
                    <a:pt x="166086" y="29126"/>
                  </a:cubicBezTo>
                  <a:cubicBezTo>
                    <a:pt x="157579" y="29126"/>
                    <a:pt x="148944" y="30468"/>
                    <a:pt x="140810" y="33188"/>
                  </a:cubicBezTo>
                  <a:cubicBezTo>
                    <a:pt x="136525" y="34619"/>
                    <a:pt x="132657" y="35260"/>
                    <a:pt x="129120" y="35260"/>
                  </a:cubicBezTo>
                  <a:cubicBezTo>
                    <a:pt x="108896" y="35260"/>
                    <a:pt x="99447" y="14298"/>
                    <a:pt x="84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445025"/>
            <a:ext cx="5476200" cy="5727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152475"/>
            <a:ext cx="7704000" cy="3416400"/>
          </a:xfrm>
          <a:prstGeom prst="rect">
            <a:avLst/>
          </a:prstGeom>
        </p:spPr>
        <p:txBody>
          <a:bodyPr spcFirstLastPara="1" wrap="square" lIns="0" tIns="0" rIns="0" bIns="0" anchor="ctr" anchorCtr="0">
            <a:noAutofit/>
          </a:bodyPr>
          <a:lstStyle>
            <a:lvl1pPr marL="457200" lvl="0" indent="-355600">
              <a:lnSpc>
                <a:spcPct val="100000"/>
              </a:lnSpc>
              <a:spcBef>
                <a:spcPts val="0"/>
              </a:spcBef>
              <a:spcAft>
                <a:spcPts val="0"/>
              </a:spcAft>
              <a:buSzPts val="2000"/>
              <a:buChar char="●"/>
              <a:defRPr sz="1200"/>
            </a:lvl1pPr>
            <a:lvl2pPr marL="914400" lvl="1" indent="-330200">
              <a:spcBef>
                <a:spcPts val="16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sp>
        <p:nvSpPr>
          <p:cNvPr id="24" name="Google Shape;24;p4"/>
          <p:cNvSpPr/>
          <p:nvPr/>
        </p:nvSpPr>
        <p:spPr>
          <a:xfrm flipH="1">
            <a:off x="5656088" y="0"/>
            <a:ext cx="3487912" cy="927485"/>
          </a:xfrm>
          <a:custGeom>
            <a:avLst/>
            <a:gdLst/>
            <a:ahLst/>
            <a:cxnLst/>
            <a:rect l="l" t="t" r="r" b="b"/>
            <a:pathLst>
              <a:path w="60512" h="16091" extrusionOk="0">
                <a:moveTo>
                  <a:pt x="0" y="0"/>
                </a:moveTo>
                <a:lnTo>
                  <a:pt x="0" y="15915"/>
                </a:lnTo>
                <a:cubicBezTo>
                  <a:pt x="0" y="15915"/>
                  <a:pt x="1475" y="16091"/>
                  <a:pt x="4118" y="16091"/>
                </a:cubicBezTo>
                <a:cubicBezTo>
                  <a:pt x="10236" y="16091"/>
                  <a:pt x="22617" y="15151"/>
                  <a:pt x="37469" y="8921"/>
                </a:cubicBezTo>
                <a:lnTo>
                  <a:pt x="605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6196276" y="-6"/>
            <a:ext cx="2947721" cy="794480"/>
            <a:chOff x="6196276" y="-6"/>
            <a:chExt cx="2947721" cy="794480"/>
          </a:xfrm>
        </p:grpSpPr>
        <p:sp>
          <p:nvSpPr>
            <p:cNvPr id="26" name="Google Shape;26;p4"/>
            <p:cNvSpPr/>
            <p:nvPr/>
          </p:nvSpPr>
          <p:spPr>
            <a:xfrm>
              <a:off x="7616430" y="312761"/>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8156388" y="30483"/>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8325572" y="35099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9012226" y="2562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8894635" y="64688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8566472" y="-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823747" y="11753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4"/>
            <p:cNvGrpSpPr/>
            <p:nvPr/>
          </p:nvGrpSpPr>
          <p:grpSpPr>
            <a:xfrm rot="-2902616">
              <a:off x="8711742" y="319606"/>
              <a:ext cx="169066" cy="177310"/>
              <a:chOff x="4298580" y="207227"/>
              <a:chExt cx="169073" cy="177317"/>
            </a:xfrm>
          </p:grpSpPr>
          <p:sp>
            <p:nvSpPr>
              <p:cNvPr id="34" name="Google Shape;34;p4"/>
              <p:cNvSpPr/>
              <p:nvPr/>
            </p:nvSpPr>
            <p:spPr>
              <a:xfrm>
                <a:off x="4304148" y="2121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4396077" y="2195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4404700" y="3225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4390509" y="2146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4298580" y="2072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4399781" y="3176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4"/>
            <p:cNvSpPr/>
            <p:nvPr/>
          </p:nvSpPr>
          <p:spPr>
            <a:xfrm>
              <a:off x="8525501" y="66827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4"/>
            <p:cNvGrpSpPr/>
            <p:nvPr/>
          </p:nvGrpSpPr>
          <p:grpSpPr>
            <a:xfrm>
              <a:off x="7969043" y="643769"/>
              <a:ext cx="76535" cy="82747"/>
              <a:chOff x="8698868" y="1511081"/>
              <a:chExt cx="76535" cy="82747"/>
            </a:xfrm>
          </p:grpSpPr>
          <p:sp>
            <p:nvSpPr>
              <p:cNvPr id="42" name="Google Shape;42;p4"/>
              <p:cNvSpPr/>
              <p:nvPr/>
            </p:nvSpPr>
            <p:spPr>
              <a:xfrm rot="10152957">
                <a:off x="8708276" y="1520572"/>
                <a:ext cx="58033" cy="65412"/>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rot="10152957">
                <a:off x="8705037" y="1516451"/>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4"/>
            <p:cNvSpPr/>
            <p:nvPr/>
          </p:nvSpPr>
          <p:spPr>
            <a:xfrm>
              <a:off x="7336438" y="30483"/>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6196276" y="30483"/>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2700000">
              <a:off x="6574836" y="156681"/>
              <a:ext cx="54329" cy="76520"/>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47;p4"/>
            <p:cNvGrpSpPr/>
            <p:nvPr/>
          </p:nvGrpSpPr>
          <p:grpSpPr>
            <a:xfrm rot="-1126754">
              <a:off x="6907678" y="151211"/>
              <a:ext cx="169061" cy="177304"/>
              <a:chOff x="4298580" y="207227"/>
              <a:chExt cx="169073" cy="177317"/>
            </a:xfrm>
          </p:grpSpPr>
          <p:sp>
            <p:nvSpPr>
              <p:cNvPr id="48" name="Google Shape;48;p4"/>
              <p:cNvSpPr/>
              <p:nvPr/>
            </p:nvSpPr>
            <p:spPr>
              <a:xfrm>
                <a:off x="4304148" y="2121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4396077" y="2195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4404700" y="3225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4390509" y="2146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4298580" y="2072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4399781" y="3176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4"/>
            <p:cNvSpPr/>
            <p:nvPr/>
          </p:nvSpPr>
          <p:spPr>
            <a:xfrm rot="2700000">
              <a:off x="8071298" y="351006"/>
              <a:ext cx="54329" cy="76520"/>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4"/>
            <p:cNvGrpSpPr/>
            <p:nvPr/>
          </p:nvGrpSpPr>
          <p:grpSpPr>
            <a:xfrm>
              <a:off x="7300043" y="422356"/>
              <a:ext cx="76535" cy="82747"/>
              <a:chOff x="8698868" y="1511081"/>
              <a:chExt cx="76535" cy="82747"/>
            </a:xfrm>
          </p:grpSpPr>
          <p:sp>
            <p:nvSpPr>
              <p:cNvPr id="56" name="Google Shape;56;p4"/>
              <p:cNvSpPr/>
              <p:nvPr/>
            </p:nvSpPr>
            <p:spPr>
              <a:xfrm rot="10152957">
                <a:off x="8708276" y="1520572"/>
                <a:ext cx="58033" cy="65412"/>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rot="10152957">
                <a:off x="8705037" y="1516451"/>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8"/>
        <p:cNvGrpSpPr/>
        <p:nvPr/>
      </p:nvGrpSpPr>
      <p:grpSpPr>
        <a:xfrm>
          <a:off x="0" y="0"/>
          <a:ext cx="0" cy="0"/>
          <a:chOff x="0" y="0"/>
          <a:chExt cx="0" cy="0"/>
        </a:xfrm>
      </p:grpSpPr>
      <p:sp>
        <p:nvSpPr>
          <p:cNvPr id="59" name="Google Shape;59;p5"/>
          <p:cNvSpPr txBox="1">
            <a:spLocks noGrp="1"/>
          </p:cNvSpPr>
          <p:nvPr>
            <p:ph type="title"/>
          </p:nvPr>
        </p:nvSpPr>
        <p:spPr>
          <a:xfrm>
            <a:off x="720000" y="445025"/>
            <a:ext cx="3852000" cy="5727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0" name="Google Shape;60;p5"/>
          <p:cNvSpPr txBox="1">
            <a:spLocks noGrp="1"/>
          </p:cNvSpPr>
          <p:nvPr>
            <p:ph type="subTitle" idx="1"/>
          </p:nvPr>
        </p:nvSpPr>
        <p:spPr>
          <a:xfrm>
            <a:off x="720000" y="2180775"/>
            <a:ext cx="2338200" cy="616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1" name="Google Shape;61;p5"/>
          <p:cNvSpPr txBox="1">
            <a:spLocks noGrp="1"/>
          </p:cNvSpPr>
          <p:nvPr>
            <p:ph type="subTitle" idx="2"/>
          </p:nvPr>
        </p:nvSpPr>
        <p:spPr>
          <a:xfrm>
            <a:off x="720000" y="3671900"/>
            <a:ext cx="2338200" cy="616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2" name="Google Shape;62;p5"/>
          <p:cNvSpPr txBox="1">
            <a:spLocks noGrp="1"/>
          </p:cNvSpPr>
          <p:nvPr>
            <p:ph type="title" idx="3"/>
          </p:nvPr>
        </p:nvSpPr>
        <p:spPr>
          <a:xfrm>
            <a:off x="720000" y="1608075"/>
            <a:ext cx="2338200" cy="5727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 name="Google Shape;63;p5"/>
          <p:cNvSpPr txBox="1">
            <a:spLocks noGrp="1"/>
          </p:cNvSpPr>
          <p:nvPr>
            <p:ph type="title" idx="4"/>
          </p:nvPr>
        </p:nvSpPr>
        <p:spPr>
          <a:xfrm>
            <a:off x="720000" y="3099200"/>
            <a:ext cx="2338200" cy="5727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4" name="Google Shape;64;p5"/>
          <p:cNvSpPr/>
          <p:nvPr/>
        </p:nvSpPr>
        <p:spPr>
          <a:xfrm>
            <a:off x="4690474" y="-288070"/>
            <a:ext cx="4546115" cy="5525251"/>
          </a:xfrm>
          <a:custGeom>
            <a:avLst/>
            <a:gdLst/>
            <a:ahLst/>
            <a:cxnLst/>
            <a:rect l="l" t="t" r="r" b="b"/>
            <a:pathLst>
              <a:path w="118373" h="143868" extrusionOk="0">
                <a:moveTo>
                  <a:pt x="2260" y="0"/>
                </a:moveTo>
                <a:cubicBezTo>
                  <a:pt x="1" y="15613"/>
                  <a:pt x="2352" y="31864"/>
                  <a:pt x="8971" y="46176"/>
                </a:cubicBezTo>
                <a:lnTo>
                  <a:pt x="8971" y="46176"/>
                </a:lnTo>
                <a:cubicBezTo>
                  <a:pt x="12349" y="53457"/>
                  <a:pt x="16754" y="60213"/>
                  <a:pt x="20635" y="67243"/>
                </a:cubicBezTo>
                <a:lnTo>
                  <a:pt x="20635" y="67243"/>
                </a:lnTo>
                <a:cubicBezTo>
                  <a:pt x="22050" y="69777"/>
                  <a:pt x="23397" y="72379"/>
                  <a:pt x="24401" y="75095"/>
                </a:cubicBezTo>
                <a:lnTo>
                  <a:pt x="24401" y="75095"/>
                </a:lnTo>
                <a:cubicBezTo>
                  <a:pt x="27939" y="84842"/>
                  <a:pt x="26775" y="95615"/>
                  <a:pt x="24971" y="105841"/>
                </a:cubicBezTo>
                <a:lnTo>
                  <a:pt x="24971" y="105841"/>
                </a:lnTo>
                <a:cubicBezTo>
                  <a:pt x="24264" y="109904"/>
                  <a:pt x="23419" y="114035"/>
                  <a:pt x="21319" y="117573"/>
                </a:cubicBezTo>
                <a:lnTo>
                  <a:pt x="21319" y="117573"/>
                </a:lnTo>
                <a:cubicBezTo>
                  <a:pt x="18284" y="122617"/>
                  <a:pt x="13011" y="125859"/>
                  <a:pt x="9313" y="130424"/>
                </a:cubicBezTo>
                <a:lnTo>
                  <a:pt x="9313" y="130424"/>
                </a:lnTo>
                <a:cubicBezTo>
                  <a:pt x="6369" y="134076"/>
                  <a:pt x="4452" y="138572"/>
                  <a:pt x="3881" y="143251"/>
                </a:cubicBezTo>
                <a:lnTo>
                  <a:pt x="3881" y="143251"/>
                </a:lnTo>
                <a:lnTo>
                  <a:pt x="3744" y="143868"/>
                </a:lnTo>
                <a:lnTo>
                  <a:pt x="118373" y="143868"/>
                </a:lnTo>
                <a:lnTo>
                  <a:pt x="1183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sp>
        <p:nvSpPr>
          <p:cNvPr id="66" name="Google Shape;66;p6"/>
          <p:cNvSpPr txBox="1">
            <a:spLocks noGrp="1"/>
          </p:cNvSpPr>
          <p:nvPr>
            <p:ph type="title"/>
          </p:nvPr>
        </p:nvSpPr>
        <p:spPr>
          <a:xfrm>
            <a:off x="4572000" y="445025"/>
            <a:ext cx="3852000" cy="572700"/>
          </a:xfrm>
          <a:prstGeom prst="rect">
            <a:avLst/>
          </a:prstGeom>
        </p:spPr>
        <p:txBody>
          <a:bodyPr spcFirstLastPara="1" wrap="square" lIns="0" tIns="0" rIns="0" bIns="0" anchor="t" anchorCtr="0">
            <a:noAutofit/>
          </a:bodyPr>
          <a:lstStyle>
            <a:lvl1pPr lvl="0" algn="r">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67" name="Google Shape;67;p6"/>
          <p:cNvGrpSpPr/>
          <p:nvPr/>
        </p:nvGrpSpPr>
        <p:grpSpPr>
          <a:xfrm rot="696193" flipH="1">
            <a:off x="-1912170" y="-1048206"/>
            <a:ext cx="6437373" cy="5056008"/>
            <a:chOff x="1367400" y="1176700"/>
            <a:chExt cx="4985625" cy="2814325"/>
          </a:xfrm>
        </p:grpSpPr>
        <p:sp>
          <p:nvSpPr>
            <p:cNvPr id="68" name="Google Shape;68;p6"/>
            <p:cNvSpPr/>
            <p:nvPr/>
          </p:nvSpPr>
          <p:spPr>
            <a:xfrm>
              <a:off x="1367400" y="1176700"/>
              <a:ext cx="4985625" cy="2673425"/>
            </a:xfrm>
            <a:custGeom>
              <a:avLst/>
              <a:gdLst/>
              <a:ahLst/>
              <a:cxnLst/>
              <a:rect l="l" t="t" r="r" b="b"/>
              <a:pathLst>
                <a:path w="199425" h="106937" extrusionOk="0">
                  <a:moveTo>
                    <a:pt x="0" y="0"/>
                  </a:moveTo>
                  <a:cubicBezTo>
                    <a:pt x="20429" y="41793"/>
                    <a:pt x="122253" y="52247"/>
                    <a:pt x="134829" y="79957"/>
                  </a:cubicBezTo>
                  <a:lnTo>
                    <a:pt x="134829" y="79957"/>
                  </a:lnTo>
                  <a:cubicBezTo>
                    <a:pt x="145055" y="106937"/>
                    <a:pt x="166534" y="79569"/>
                    <a:pt x="170460" y="72995"/>
                  </a:cubicBezTo>
                  <a:lnTo>
                    <a:pt x="170460" y="72995"/>
                  </a:lnTo>
                  <a:cubicBezTo>
                    <a:pt x="179818" y="57337"/>
                    <a:pt x="199425" y="31431"/>
                    <a:pt x="198558" y="0"/>
                  </a:cubicBezTo>
                  <a:lnTo>
                    <a:pt x="1985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a:off x="1367400" y="1176700"/>
              <a:ext cx="4035525" cy="2814325"/>
            </a:xfrm>
            <a:custGeom>
              <a:avLst/>
              <a:gdLst/>
              <a:ahLst/>
              <a:cxnLst/>
              <a:rect l="l" t="t" r="r" b="b"/>
              <a:pathLst>
                <a:path w="161421" h="112573" extrusionOk="0">
                  <a:moveTo>
                    <a:pt x="0" y="0"/>
                  </a:moveTo>
                  <a:cubicBezTo>
                    <a:pt x="20429" y="41793"/>
                    <a:pt x="122253" y="52247"/>
                    <a:pt x="134829" y="79957"/>
                  </a:cubicBezTo>
                  <a:cubicBezTo>
                    <a:pt x="142686" y="100646"/>
                    <a:pt x="151721" y="112572"/>
                    <a:pt x="157623" y="112572"/>
                  </a:cubicBezTo>
                  <a:cubicBezTo>
                    <a:pt x="159111" y="112572"/>
                    <a:pt x="160400" y="111814"/>
                    <a:pt x="161421" y="110246"/>
                  </a:cubicBezTo>
                  <a:cubicBezTo>
                    <a:pt x="151560" y="35242"/>
                    <a:pt x="52590" y="33531"/>
                    <a:pt x="42227" y="0"/>
                  </a:cubicBezTo>
                  <a:close/>
                </a:path>
              </a:pathLst>
            </a:custGeom>
            <a:solidFill>
              <a:srgbClr val="424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6"/>
          <p:cNvGrpSpPr/>
          <p:nvPr/>
        </p:nvGrpSpPr>
        <p:grpSpPr>
          <a:xfrm>
            <a:off x="-68993" y="-1451991"/>
            <a:ext cx="4943004" cy="3278487"/>
            <a:chOff x="-68993" y="-1451991"/>
            <a:chExt cx="4943004" cy="3278487"/>
          </a:xfrm>
        </p:grpSpPr>
        <p:grpSp>
          <p:nvGrpSpPr>
            <p:cNvPr id="71" name="Google Shape;71;p6"/>
            <p:cNvGrpSpPr/>
            <p:nvPr/>
          </p:nvGrpSpPr>
          <p:grpSpPr>
            <a:xfrm rot="1338152">
              <a:off x="445478" y="497828"/>
              <a:ext cx="763847" cy="767550"/>
              <a:chOff x="7881969" y="1962328"/>
              <a:chExt cx="763841" cy="767544"/>
            </a:xfrm>
          </p:grpSpPr>
          <p:sp>
            <p:nvSpPr>
              <p:cNvPr id="72" name="Google Shape;72;p6"/>
              <p:cNvSpPr/>
              <p:nvPr/>
            </p:nvSpPr>
            <p:spPr>
              <a:xfrm>
                <a:off x="8286094" y="2133861"/>
                <a:ext cx="37031" cy="68764"/>
              </a:xfrm>
              <a:custGeom>
                <a:avLst/>
                <a:gdLst/>
                <a:ahLst/>
                <a:cxnLst/>
                <a:rect l="l" t="t" r="r" b="b"/>
                <a:pathLst>
                  <a:path w="1370" h="2544" extrusionOk="0">
                    <a:moveTo>
                      <a:pt x="1278" y="0"/>
                    </a:moveTo>
                    <a:cubicBezTo>
                      <a:pt x="1233" y="0"/>
                      <a:pt x="1210" y="23"/>
                      <a:pt x="1187" y="46"/>
                    </a:cubicBezTo>
                    <a:cubicBezTo>
                      <a:pt x="1096" y="229"/>
                      <a:pt x="959" y="411"/>
                      <a:pt x="845" y="594"/>
                    </a:cubicBezTo>
                    <a:cubicBezTo>
                      <a:pt x="730" y="776"/>
                      <a:pt x="616" y="936"/>
                      <a:pt x="525" y="1119"/>
                    </a:cubicBezTo>
                    <a:cubicBezTo>
                      <a:pt x="411" y="1301"/>
                      <a:pt x="320" y="1484"/>
                      <a:pt x="228" y="1689"/>
                    </a:cubicBezTo>
                    <a:cubicBezTo>
                      <a:pt x="183" y="1781"/>
                      <a:pt x="137" y="1895"/>
                      <a:pt x="69" y="2009"/>
                    </a:cubicBezTo>
                    <a:cubicBezTo>
                      <a:pt x="69" y="2055"/>
                      <a:pt x="46" y="2100"/>
                      <a:pt x="23" y="2123"/>
                    </a:cubicBezTo>
                    <a:cubicBezTo>
                      <a:pt x="23" y="2192"/>
                      <a:pt x="0" y="2260"/>
                      <a:pt x="0" y="2306"/>
                    </a:cubicBezTo>
                    <a:cubicBezTo>
                      <a:pt x="0" y="2351"/>
                      <a:pt x="0" y="2374"/>
                      <a:pt x="23" y="2420"/>
                    </a:cubicBezTo>
                    <a:cubicBezTo>
                      <a:pt x="46" y="2465"/>
                      <a:pt x="91" y="2511"/>
                      <a:pt x="160" y="2534"/>
                    </a:cubicBezTo>
                    <a:cubicBezTo>
                      <a:pt x="173" y="2541"/>
                      <a:pt x="189" y="2543"/>
                      <a:pt x="205" y="2543"/>
                    </a:cubicBezTo>
                    <a:cubicBezTo>
                      <a:pt x="244" y="2543"/>
                      <a:pt x="287" y="2527"/>
                      <a:pt x="320" y="2511"/>
                    </a:cubicBezTo>
                    <a:cubicBezTo>
                      <a:pt x="365" y="2488"/>
                      <a:pt x="411" y="2443"/>
                      <a:pt x="434" y="2374"/>
                    </a:cubicBezTo>
                    <a:cubicBezTo>
                      <a:pt x="457" y="2283"/>
                      <a:pt x="479" y="2192"/>
                      <a:pt x="502" y="2100"/>
                    </a:cubicBezTo>
                    <a:cubicBezTo>
                      <a:pt x="548" y="1963"/>
                      <a:pt x="571" y="1849"/>
                      <a:pt x="616" y="1735"/>
                    </a:cubicBezTo>
                    <a:cubicBezTo>
                      <a:pt x="685" y="1507"/>
                      <a:pt x="776" y="1279"/>
                      <a:pt x="867" y="1073"/>
                    </a:cubicBezTo>
                    <a:cubicBezTo>
                      <a:pt x="890" y="1027"/>
                      <a:pt x="913" y="959"/>
                      <a:pt x="936" y="913"/>
                    </a:cubicBezTo>
                    <a:cubicBezTo>
                      <a:pt x="936" y="913"/>
                      <a:pt x="936" y="936"/>
                      <a:pt x="936" y="936"/>
                    </a:cubicBezTo>
                    <a:cubicBezTo>
                      <a:pt x="982" y="799"/>
                      <a:pt x="1050" y="685"/>
                      <a:pt x="1119" y="548"/>
                    </a:cubicBezTo>
                    <a:cubicBezTo>
                      <a:pt x="1187" y="411"/>
                      <a:pt x="1278" y="274"/>
                      <a:pt x="1347" y="137"/>
                    </a:cubicBezTo>
                    <a:cubicBezTo>
                      <a:pt x="1370" y="92"/>
                      <a:pt x="1370" y="46"/>
                      <a:pt x="1324" y="23"/>
                    </a:cubicBezTo>
                    <a:cubicBezTo>
                      <a:pt x="1301" y="0"/>
                      <a:pt x="1301" y="0"/>
                      <a:pt x="1278" y="0"/>
                    </a:cubicBezTo>
                    <a:close/>
                  </a:path>
                </a:pathLst>
              </a:custGeom>
              <a:solidFill>
                <a:srgbClr val="FDA2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7915297" y="2182596"/>
                <a:ext cx="33950" cy="88875"/>
              </a:xfrm>
              <a:custGeom>
                <a:avLst/>
                <a:gdLst/>
                <a:ahLst/>
                <a:cxnLst/>
                <a:rect l="l" t="t" r="r" b="b"/>
                <a:pathLst>
                  <a:path w="1256" h="3288" extrusionOk="0">
                    <a:moveTo>
                      <a:pt x="1004" y="1233"/>
                    </a:moveTo>
                    <a:cubicBezTo>
                      <a:pt x="1001" y="1252"/>
                      <a:pt x="996" y="1271"/>
                      <a:pt x="991" y="1290"/>
                    </a:cubicBezTo>
                    <a:lnTo>
                      <a:pt x="991" y="1290"/>
                    </a:lnTo>
                    <a:cubicBezTo>
                      <a:pt x="1004" y="1271"/>
                      <a:pt x="1004" y="1252"/>
                      <a:pt x="1004" y="1233"/>
                    </a:cubicBezTo>
                    <a:close/>
                    <a:moveTo>
                      <a:pt x="936" y="1507"/>
                    </a:moveTo>
                    <a:cubicBezTo>
                      <a:pt x="930" y="1519"/>
                      <a:pt x="924" y="1532"/>
                      <a:pt x="918" y="1547"/>
                    </a:cubicBezTo>
                    <a:lnTo>
                      <a:pt x="918" y="1547"/>
                    </a:lnTo>
                    <a:cubicBezTo>
                      <a:pt x="925" y="1538"/>
                      <a:pt x="936" y="1523"/>
                      <a:pt x="936" y="1507"/>
                    </a:cubicBezTo>
                    <a:close/>
                    <a:moveTo>
                      <a:pt x="890" y="1667"/>
                    </a:moveTo>
                    <a:lnTo>
                      <a:pt x="890" y="1667"/>
                    </a:lnTo>
                    <a:cubicBezTo>
                      <a:pt x="890" y="1674"/>
                      <a:pt x="888" y="1682"/>
                      <a:pt x="884" y="1688"/>
                    </a:cubicBezTo>
                    <a:lnTo>
                      <a:pt x="884" y="1688"/>
                    </a:lnTo>
                    <a:cubicBezTo>
                      <a:pt x="890" y="1686"/>
                      <a:pt x="890" y="1681"/>
                      <a:pt x="890" y="1667"/>
                    </a:cubicBezTo>
                    <a:close/>
                    <a:moveTo>
                      <a:pt x="1073" y="0"/>
                    </a:moveTo>
                    <a:cubicBezTo>
                      <a:pt x="1004" y="0"/>
                      <a:pt x="913" y="46"/>
                      <a:pt x="913" y="137"/>
                    </a:cubicBezTo>
                    <a:cubicBezTo>
                      <a:pt x="913" y="183"/>
                      <a:pt x="890" y="206"/>
                      <a:pt x="890" y="252"/>
                    </a:cubicBezTo>
                    <a:cubicBezTo>
                      <a:pt x="845" y="411"/>
                      <a:pt x="776" y="571"/>
                      <a:pt x="708" y="731"/>
                    </a:cubicBezTo>
                    <a:cubicBezTo>
                      <a:pt x="639" y="891"/>
                      <a:pt x="571" y="1050"/>
                      <a:pt x="502" y="1210"/>
                    </a:cubicBezTo>
                    <a:cubicBezTo>
                      <a:pt x="365" y="1575"/>
                      <a:pt x="274" y="1941"/>
                      <a:pt x="160" y="2306"/>
                    </a:cubicBezTo>
                    <a:cubicBezTo>
                      <a:pt x="160" y="2314"/>
                      <a:pt x="160" y="2322"/>
                      <a:pt x="160" y="2329"/>
                    </a:cubicBezTo>
                    <a:cubicBezTo>
                      <a:pt x="160" y="2374"/>
                      <a:pt x="137" y="2420"/>
                      <a:pt x="137" y="2466"/>
                    </a:cubicBezTo>
                    <a:cubicBezTo>
                      <a:pt x="137" y="2443"/>
                      <a:pt x="137" y="2443"/>
                      <a:pt x="137" y="2443"/>
                    </a:cubicBezTo>
                    <a:cubicBezTo>
                      <a:pt x="137" y="2443"/>
                      <a:pt x="137" y="2466"/>
                      <a:pt x="114" y="2466"/>
                    </a:cubicBezTo>
                    <a:lnTo>
                      <a:pt x="114" y="2488"/>
                    </a:lnTo>
                    <a:cubicBezTo>
                      <a:pt x="114" y="2557"/>
                      <a:pt x="91" y="2603"/>
                      <a:pt x="69" y="2671"/>
                    </a:cubicBezTo>
                    <a:cubicBezTo>
                      <a:pt x="46" y="2717"/>
                      <a:pt x="46" y="2762"/>
                      <a:pt x="23" y="2808"/>
                    </a:cubicBezTo>
                    <a:cubicBezTo>
                      <a:pt x="23" y="2831"/>
                      <a:pt x="0" y="2876"/>
                      <a:pt x="0" y="2922"/>
                    </a:cubicBezTo>
                    <a:cubicBezTo>
                      <a:pt x="0" y="2945"/>
                      <a:pt x="0" y="2991"/>
                      <a:pt x="0" y="3036"/>
                    </a:cubicBezTo>
                    <a:cubicBezTo>
                      <a:pt x="0" y="3082"/>
                      <a:pt x="0" y="3128"/>
                      <a:pt x="23" y="3196"/>
                    </a:cubicBezTo>
                    <a:cubicBezTo>
                      <a:pt x="69" y="3242"/>
                      <a:pt x="114" y="3265"/>
                      <a:pt x="183" y="3287"/>
                    </a:cubicBezTo>
                    <a:cubicBezTo>
                      <a:pt x="297" y="3287"/>
                      <a:pt x="411" y="3219"/>
                      <a:pt x="434" y="3082"/>
                    </a:cubicBezTo>
                    <a:cubicBezTo>
                      <a:pt x="457" y="2991"/>
                      <a:pt x="502" y="2922"/>
                      <a:pt x="525" y="2831"/>
                    </a:cubicBezTo>
                    <a:cubicBezTo>
                      <a:pt x="548" y="2762"/>
                      <a:pt x="594" y="2671"/>
                      <a:pt x="616" y="2580"/>
                    </a:cubicBezTo>
                    <a:cubicBezTo>
                      <a:pt x="685" y="2374"/>
                      <a:pt x="753" y="2146"/>
                      <a:pt x="822" y="1941"/>
                    </a:cubicBezTo>
                    <a:lnTo>
                      <a:pt x="799" y="1941"/>
                    </a:lnTo>
                    <a:lnTo>
                      <a:pt x="822" y="1918"/>
                    </a:lnTo>
                    <a:cubicBezTo>
                      <a:pt x="822" y="1903"/>
                      <a:pt x="822" y="1887"/>
                      <a:pt x="822" y="1872"/>
                    </a:cubicBezTo>
                    <a:cubicBezTo>
                      <a:pt x="822" y="1849"/>
                      <a:pt x="845" y="1849"/>
                      <a:pt x="845" y="1827"/>
                    </a:cubicBezTo>
                    <a:cubicBezTo>
                      <a:pt x="845" y="1827"/>
                      <a:pt x="845" y="1849"/>
                      <a:pt x="845" y="1849"/>
                    </a:cubicBezTo>
                    <a:cubicBezTo>
                      <a:pt x="845" y="1804"/>
                      <a:pt x="867" y="1758"/>
                      <a:pt x="867" y="1712"/>
                    </a:cubicBezTo>
                    <a:cubicBezTo>
                      <a:pt x="867" y="1712"/>
                      <a:pt x="878" y="1702"/>
                      <a:pt x="884" y="1688"/>
                    </a:cubicBezTo>
                    <a:lnTo>
                      <a:pt x="884" y="1688"/>
                    </a:lnTo>
                    <a:cubicBezTo>
                      <a:pt x="881" y="1690"/>
                      <a:pt x="876" y="1690"/>
                      <a:pt x="867" y="1690"/>
                    </a:cubicBezTo>
                    <a:lnTo>
                      <a:pt x="890" y="1667"/>
                    </a:lnTo>
                    <a:lnTo>
                      <a:pt x="890" y="1667"/>
                    </a:lnTo>
                    <a:cubicBezTo>
                      <a:pt x="890" y="1667"/>
                      <a:pt x="890" y="1667"/>
                      <a:pt x="890" y="1667"/>
                    </a:cubicBezTo>
                    <a:cubicBezTo>
                      <a:pt x="890" y="1633"/>
                      <a:pt x="903" y="1587"/>
                      <a:pt x="918" y="1547"/>
                    </a:cubicBezTo>
                    <a:lnTo>
                      <a:pt x="918" y="1547"/>
                    </a:lnTo>
                    <a:cubicBezTo>
                      <a:pt x="915" y="1550"/>
                      <a:pt x="913" y="1553"/>
                      <a:pt x="913" y="1553"/>
                    </a:cubicBezTo>
                    <a:cubicBezTo>
                      <a:pt x="932" y="1477"/>
                      <a:pt x="967" y="1385"/>
                      <a:pt x="991" y="1290"/>
                    </a:cubicBezTo>
                    <a:lnTo>
                      <a:pt x="991" y="1290"/>
                    </a:lnTo>
                    <a:cubicBezTo>
                      <a:pt x="989" y="1294"/>
                      <a:pt x="985" y="1298"/>
                      <a:pt x="982" y="1302"/>
                    </a:cubicBezTo>
                    <a:cubicBezTo>
                      <a:pt x="1050" y="1096"/>
                      <a:pt x="1073" y="914"/>
                      <a:pt x="1141" y="731"/>
                    </a:cubicBezTo>
                    <a:cubicBezTo>
                      <a:pt x="1164" y="640"/>
                      <a:pt x="1187" y="525"/>
                      <a:pt x="1210" y="434"/>
                    </a:cubicBezTo>
                    <a:cubicBezTo>
                      <a:pt x="1210" y="343"/>
                      <a:pt x="1233" y="274"/>
                      <a:pt x="1255" y="183"/>
                    </a:cubicBezTo>
                    <a:cubicBezTo>
                      <a:pt x="1255" y="92"/>
                      <a:pt x="1187" y="0"/>
                      <a:pt x="1096"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a:off x="7889375" y="2186299"/>
                <a:ext cx="60493" cy="176722"/>
              </a:xfrm>
              <a:custGeom>
                <a:avLst/>
                <a:gdLst/>
                <a:ahLst/>
                <a:cxnLst/>
                <a:rect l="l" t="t" r="r" b="b"/>
                <a:pathLst>
                  <a:path w="2238" h="6538" extrusionOk="0">
                    <a:moveTo>
                      <a:pt x="948" y="2750"/>
                    </a:moveTo>
                    <a:lnTo>
                      <a:pt x="948" y="2750"/>
                    </a:lnTo>
                    <a:cubicBezTo>
                      <a:pt x="942" y="2762"/>
                      <a:pt x="936" y="2774"/>
                      <a:pt x="936" y="2785"/>
                    </a:cubicBezTo>
                    <a:cubicBezTo>
                      <a:pt x="940" y="2774"/>
                      <a:pt x="944" y="2762"/>
                      <a:pt x="948" y="2750"/>
                    </a:cubicBezTo>
                    <a:close/>
                    <a:moveTo>
                      <a:pt x="2055" y="0"/>
                    </a:moveTo>
                    <a:cubicBezTo>
                      <a:pt x="1986" y="0"/>
                      <a:pt x="1918" y="46"/>
                      <a:pt x="1918" y="115"/>
                    </a:cubicBezTo>
                    <a:cubicBezTo>
                      <a:pt x="1895" y="160"/>
                      <a:pt x="1895" y="183"/>
                      <a:pt x="1895" y="229"/>
                    </a:cubicBezTo>
                    <a:cubicBezTo>
                      <a:pt x="1872" y="229"/>
                      <a:pt x="1872" y="229"/>
                      <a:pt x="1872" y="252"/>
                    </a:cubicBezTo>
                    <a:cubicBezTo>
                      <a:pt x="1872" y="229"/>
                      <a:pt x="1872" y="229"/>
                      <a:pt x="1872" y="229"/>
                    </a:cubicBezTo>
                    <a:cubicBezTo>
                      <a:pt x="1804" y="480"/>
                      <a:pt x="1712" y="708"/>
                      <a:pt x="1621" y="959"/>
                    </a:cubicBezTo>
                    <a:cubicBezTo>
                      <a:pt x="1575" y="1073"/>
                      <a:pt x="1530" y="1187"/>
                      <a:pt x="1484" y="1301"/>
                    </a:cubicBezTo>
                    <a:cubicBezTo>
                      <a:pt x="1438" y="1416"/>
                      <a:pt x="1393" y="1553"/>
                      <a:pt x="1347" y="1667"/>
                    </a:cubicBezTo>
                    <a:cubicBezTo>
                      <a:pt x="1279" y="1849"/>
                      <a:pt x="1187" y="2032"/>
                      <a:pt x="1142" y="2192"/>
                    </a:cubicBezTo>
                    <a:cubicBezTo>
                      <a:pt x="1081" y="2374"/>
                      <a:pt x="1020" y="2539"/>
                      <a:pt x="959" y="2717"/>
                    </a:cubicBezTo>
                    <a:lnTo>
                      <a:pt x="959" y="2717"/>
                    </a:lnTo>
                    <a:cubicBezTo>
                      <a:pt x="959" y="2717"/>
                      <a:pt x="959" y="2717"/>
                      <a:pt x="959" y="2717"/>
                    </a:cubicBezTo>
                    <a:lnTo>
                      <a:pt x="959" y="2717"/>
                    </a:lnTo>
                    <a:lnTo>
                      <a:pt x="957" y="2723"/>
                    </a:lnTo>
                    <a:lnTo>
                      <a:pt x="957" y="2723"/>
                    </a:lnTo>
                    <a:cubicBezTo>
                      <a:pt x="954" y="2732"/>
                      <a:pt x="951" y="2741"/>
                      <a:pt x="948" y="2750"/>
                    </a:cubicBezTo>
                    <a:lnTo>
                      <a:pt x="948" y="2750"/>
                    </a:lnTo>
                    <a:cubicBezTo>
                      <a:pt x="949" y="2749"/>
                      <a:pt x="950" y="2747"/>
                      <a:pt x="951" y="2745"/>
                    </a:cubicBezTo>
                    <a:lnTo>
                      <a:pt x="951" y="2745"/>
                    </a:lnTo>
                    <a:lnTo>
                      <a:pt x="891" y="2945"/>
                    </a:lnTo>
                    <a:cubicBezTo>
                      <a:pt x="799" y="3310"/>
                      <a:pt x="662" y="3652"/>
                      <a:pt x="571" y="4018"/>
                    </a:cubicBezTo>
                    <a:cubicBezTo>
                      <a:pt x="503" y="4200"/>
                      <a:pt x="457" y="4406"/>
                      <a:pt x="411" y="4588"/>
                    </a:cubicBezTo>
                    <a:cubicBezTo>
                      <a:pt x="366" y="4794"/>
                      <a:pt x="320" y="4976"/>
                      <a:pt x="251" y="5159"/>
                    </a:cubicBezTo>
                    <a:cubicBezTo>
                      <a:pt x="251" y="5182"/>
                      <a:pt x="251" y="5227"/>
                      <a:pt x="229" y="5250"/>
                    </a:cubicBezTo>
                    <a:cubicBezTo>
                      <a:pt x="183" y="5410"/>
                      <a:pt x="137" y="5593"/>
                      <a:pt x="115" y="5752"/>
                    </a:cubicBezTo>
                    <a:cubicBezTo>
                      <a:pt x="92" y="5821"/>
                      <a:pt x="69" y="5912"/>
                      <a:pt x="46" y="5981"/>
                    </a:cubicBezTo>
                    <a:cubicBezTo>
                      <a:pt x="23" y="6095"/>
                      <a:pt x="0" y="6209"/>
                      <a:pt x="46" y="6346"/>
                    </a:cubicBezTo>
                    <a:cubicBezTo>
                      <a:pt x="92" y="6437"/>
                      <a:pt x="183" y="6528"/>
                      <a:pt x="274" y="6528"/>
                    </a:cubicBezTo>
                    <a:cubicBezTo>
                      <a:pt x="294" y="6535"/>
                      <a:pt x="312" y="6538"/>
                      <a:pt x="329" y="6538"/>
                    </a:cubicBezTo>
                    <a:cubicBezTo>
                      <a:pt x="370" y="6538"/>
                      <a:pt x="402" y="6522"/>
                      <a:pt x="434" y="6506"/>
                    </a:cubicBezTo>
                    <a:cubicBezTo>
                      <a:pt x="480" y="6506"/>
                      <a:pt x="525" y="6460"/>
                      <a:pt x="571" y="6414"/>
                    </a:cubicBezTo>
                    <a:cubicBezTo>
                      <a:pt x="617" y="6369"/>
                      <a:pt x="640" y="6323"/>
                      <a:pt x="640" y="6277"/>
                    </a:cubicBezTo>
                    <a:cubicBezTo>
                      <a:pt x="662" y="6209"/>
                      <a:pt x="685" y="6140"/>
                      <a:pt x="685" y="6095"/>
                    </a:cubicBezTo>
                    <a:cubicBezTo>
                      <a:pt x="708" y="6026"/>
                      <a:pt x="731" y="5958"/>
                      <a:pt x="731" y="5889"/>
                    </a:cubicBezTo>
                    <a:cubicBezTo>
                      <a:pt x="776" y="5752"/>
                      <a:pt x="799" y="5615"/>
                      <a:pt x="845" y="5479"/>
                    </a:cubicBezTo>
                    <a:cubicBezTo>
                      <a:pt x="845" y="5473"/>
                      <a:pt x="845" y="5467"/>
                      <a:pt x="845" y="5456"/>
                    </a:cubicBezTo>
                    <a:cubicBezTo>
                      <a:pt x="868" y="5433"/>
                      <a:pt x="868" y="5387"/>
                      <a:pt x="868" y="5364"/>
                    </a:cubicBezTo>
                    <a:cubicBezTo>
                      <a:pt x="959" y="5022"/>
                      <a:pt x="1050" y="4680"/>
                      <a:pt x="1142" y="4337"/>
                    </a:cubicBezTo>
                    <a:cubicBezTo>
                      <a:pt x="1210" y="4086"/>
                      <a:pt x="1301" y="3812"/>
                      <a:pt x="1393" y="3561"/>
                    </a:cubicBezTo>
                    <a:cubicBezTo>
                      <a:pt x="1416" y="3401"/>
                      <a:pt x="1461" y="3264"/>
                      <a:pt x="1507" y="3128"/>
                    </a:cubicBezTo>
                    <a:cubicBezTo>
                      <a:pt x="1530" y="3036"/>
                      <a:pt x="1553" y="2968"/>
                      <a:pt x="1575" y="2876"/>
                    </a:cubicBezTo>
                    <a:cubicBezTo>
                      <a:pt x="1598" y="2785"/>
                      <a:pt x="1621" y="2671"/>
                      <a:pt x="1667" y="2580"/>
                    </a:cubicBezTo>
                    <a:cubicBezTo>
                      <a:pt x="1689" y="2511"/>
                      <a:pt x="1689" y="2420"/>
                      <a:pt x="1712" y="2351"/>
                    </a:cubicBezTo>
                    <a:cubicBezTo>
                      <a:pt x="1712" y="2351"/>
                      <a:pt x="1712" y="2351"/>
                      <a:pt x="1712" y="2374"/>
                    </a:cubicBezTo>
                    <a:cubicBezTo>
                      <a:pt x="1758" y="2214"/>
                      <a:pt x="1804" y="2055"/>
                      <a:pt x="1849" y="1895"/>
                    </a:cubicBezTo>
                    <a:cubicBezTo>
                      <a:pt x="1895" y="1712"/>
                      <a:pt x="1918" y="1507"/>
                      <a:pt x="1941" y="1324"/>
                    </a:cubicBezTo>
                    <a:cubicBezTo>
                      <a:pt x="2009" y="936"/>
                      <a:pt x="2123" y="548"/>
                      <a:pt x="2214" y="160"/>
                    </a:cubicBezTo>
                    <a:cubicBezTo>
                      <a:pt x="2237" y="92"/>
                      <a:pt x="2169" y="0"/>
                      <a:pt x="2078"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6"/>
              <p:cNvSpPr/>
              <p:nvPr/>
            </p:nvSpPr>
            <p:spPr>
              <a:xfrm>
                <a:off x="7930082" y="2184434"/>
                <a:ext cx="22246" cy="64818"/>
              </a:xfrm>
              <a:custGeom>
                <a:avLst/>
                <a:gdLst/>
                <a:ahLst/>
                <a:cxnLst/>
                <a:rect l="l" t="t" r="r" b="b"/>
                <a:pathLst>
                  <a:path w="823" h="2398" extrusionOk="0">
                    <a:moveTo>
                      <a:pt x="708" y="1"/>
                    </a:moveTo>
                    <a:cubicBezTo>
                      <a:pt x="686" y="1"/>
                      <a:pt x="663" y="24"/>
                      <a:pt x="663" y="47"/>
                    </a:cubicBezTo>
                    <a:cubicBezTo>
                      <a:pt x="640" y="115"/>
                      <a:pt x="617" y="184"/>
                      <a:pt x="594" y="252"/>
                    </a:cubicBezTo>
                    <a:cubicBezTo>
                      <a:pt x="594" y="321"/>
                      <a:pt x="572" y="389"/>
                      <a:pt x="549" y="457"/>
                    </a:cubicBezTo>
                    <a:cubicBezTo>
                      <a:pt x="549" y="435"/>
                      <a:pt x="549" y="435"/>
                      <a:pt x="549" y="435"/>
                    </a:cubicBezTo>
                    <a:cubicBezTo>
                      <a:pt x="526" y="503"/>
                      <a:pt x="503" y="594"/>
                      <a:pt x="480" y="686"/>
                    </a:cubicBezTo>
                    <a:cubicBezTo>
                      <a:pt x="457" y="777"/>
                      <a:pt x="412" y="868"/>
                      <a:pt x="389" y="960"/>
                    </a:cubicBezTo>
                    <a:cubicBezTo>
                      <a:pt x="343" y="1142"/>
                      <a:pt x="298" y="1325"/>
                      <a:pt x="252" y="1507"/>
                    </a:cubicBezTo>
                    <a:cubicBezTo>
                      <a:pt x="252" y="1507"/>
                      <a:pt x="252" y="1507"/>
                      <a:pt x="252" y="1485"/>
                    </a:cubicBezTo>
                    <a:cubicBezTo>
                      <a:pt x="183" y="1759"/>
                      <a:pt x="92" y="2010"/>
                      <a:pt x="1" y="2283"/>
                    </a:cubicBezTo>
                    <a:cubicBezTo>
                      <a:pt x="1" y="2306"/>
                      <a:pt x="1" y="2329"/>
                      <a:pt x="1" y="2352"/>
                    </a:cubicBezTo>
                    <a:cubicBezTo>
                      <a:pt x="24" y="2375"/>
                      <a:pt x="24" y="2375"/>
                      <a:pt x="47" y="2398"/>
                    </a:cubicBezTo>
                    <a:lnTo>
                      <a:pt x="115" y="2398"/>
                    </a:lnTo>
                    <a:cubicBezTo>
                      <a:pt x="138" y="2375"/>
                      <a:pt x="161" y="2375"/>
                      <a:pt x="161" y="2352"/>
                    </a:cubicBezTo>
                    <a:cubicBezTo>
                      <a:pt x="206" y="2238"/>
                      <a:pt x="229" y="2124"/>
                      <a:pt x="275" y="2010"/>
                    </a:cubicBezTo>
                    <a:cubicBezTo>
                      <a:pt x="298" y="1918"/>
                      <a:pt x="320" y="1804"/>
                      <a:pt x="343" y="1713"/>
                    </a:cubicBezTo>
                    <a:cubicBezTo>
                      <a:pt x="412" y="1530"/>
                      <a:pt x="457" y="1325"/>
                      <a:pt x="503" y="1142"/>
                    </a:cubicBezTo>
                    <a:cubicBezTo>
                      <a:pt x="503" y="1142"/>
                      <a:pt x="503" y="1165"/>
                      <a:pt x="503" y="1165"/>
                    </a:cubicBezTo>
                    <a:cubicBezTo>
                      <a:pt x="526" y="1074"/>
                      <a:pt x="549" y="1005"/>
                      <a:pt x="572" y="914"/>
                    </a:cubicBezTo>
                    <a:cubicBezTo>
                      <a:pt x="594" y="823"/>
                      <a:pt x="640" y="754"/>
                      <a:pt x="663" y="663"/>
                    </a:cubicBezTo>
                    <a:cubicBezTo>
                      <a:pt x="686" y="572"/>
                      <a:pt x="708" y="480"/>
                      <a:pt x="731" y="366"/>
                    </a:cubicBezTo>
                    <a:cubicBezTo>
                      <a:pt x="754" y="298"/>
                      <a:pt x="777" y="206"/>
                      <a:pt x="800" y="138"/>
                    </a:cubicBezTo>
                    <a:cubicBezTo>
                      <a:pt x="800" y="115"/>
                      <a:pt x="800" y="115"/>
                      <a:pt x="800" y="115"/>
                    </a:cubicBezTo>
                    <a:cubicBezTo>
                      <a:pt x="800" y="92"/>
                      <a:pt x="823" y="69"/>
                      <a:pt x="800" y="47"/>
                    </a:cubicBezTo>
                    <a:cubicBezTo>
                      <a:pt x="800" y="24"/>
                      <a:pt x="777" y="1"/>
                      <a:pt x="754"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a:off x="7928244" y="2184434"/>
                <a:ext cx="25327" cy="69386"/>
              </a:xfrm>
              <a:custGeom>
                <a:avLst/>
                <a:gdLst/>
                <a:ahLst/>
                <a:cxnLst/>
                <a:rect l="l" t="t" r="r" b="b"/>
                <a:pathLst>
                  <a:path w="937" h="2567" extrusionOk="0">
                    <a:moveTo>
                      <a:pt x="845" y="1"/>
                    </a:moveTo>
                    <a:cubicBezTo>
                      <a:pt x="822" y="1"/>
                      <a:pt x="799" y="24"/>
                      <a:pt x="776" y="69"/>
                    </a:cubicBezTo>
                    <a:cubicBezTo>
                      <a:pt x="708" y="252"/>
                      <a:pt x="662" y="435"/>
                      <a:pt x="594" y="617"/>
                    </a:cubicBezTo>
                    <a:cubicBezTo>
                      <a:pt x="525" y="823"/>
                      <a:pt x="480" y="1028"/>
                      <a:pt x="434" y="1234"/>
                    </a:cubicBezTo>
                    <a:cubicBezTo>
                      <a:pt x="434" y="1211"/>
                      <a:pt x="434" y="1211"/>
                      <a:pt x="434" y="1211"/>
                    </a:cubicBezTo>
                    <a:cubicBezTo>
                      <a:pt x="366" y="1393"/>
                      <a:pt x="320" y="1599"/>
                      <a:pt x="251" y="1781"/>
                    </a:cubicBezTo>
                    <a:cubicBezTo>
                      <a:pt x="183" y="2010"/>
                      <a:pt x="115" y="2215"/>
                      <a:pt x="23" y="2443"/>
                    </a:cubicBezTo>
                    <a:cubicBezTo>
                      <a:pt x="0" y="2489"/>
                      <a:pt x="23" y="2535"/>
                      <a:pt x="69" y="2557"/>
                    </a:cubicBezTo>
                    <a:cubicBezTo>
                      <a:pt x="81" y="2564"/>
                      <a:pt x="95" y="2566"/>
                      <a:pt x="109" y="2566"/>
                    </a:cubicBezTo>
                    <a:cubicBezTo>
                      <a:pt x="146" y="2566"/>
                      <a:pt x="183" y="2545"/>
                      <a:pt x="183" y="2512"/>
                    </a:cubicBezTo>
                    <a:cubicBezTo>
                      <a:pt x="229" y="2375"/>
                      <a:pt x="274" y="2238"/>
                      <a:pt x="320" y="2101"/>
                    </a:cubicBezTo>
                    <a:cubicBezTo>
                      <a:pt x="343" y="2055"/>
                      <a:pt x="366" y="1987"/>
                      <a:pt x="366" y="1941"/>
                    </a:cubicBezTo>
                    <a:cubicBezTo>
                      <a:pt x="388" y="1895"/>
                      <a:pt x="411" y="1827"/>
                      <a:pt x="434" y="1781"/>
                    </a:cubicBezTo>
                    <a:cubicBezTo>
                      <a:pt x="503" y="1530"/>
                      <a:pt x="571" y="1279"/>
                      <a:pt x="640" y="1051"/>
                    </a:cubicBezTo>
                    <a:cubicBezTo>
                      <a:pt x="685" y="891"/>
                      <a:pt x="731" y="754"/>
                      <a:pt x="776" y="594"/>
                    </a:cubicBezTo>
                    <a:cubicBezTo>
                      <a:pt x="822" y="435"/>
                      <a:pt x="868" y="275"/>
                      <a:pt x="936" y="115"/>
                    </a:cubicBezTo>
                    <a:cubicBezTo>
                      <a:pt x="936" y="92"/>
                      <a:pt x="936" y="92"/>
                      <a:pt x="936" y="69"/>
                    </a:cubicBezTo>
                    <a:cubicBezTo>
                      <a:pt x="913" y="47"/>
                      <a:pt x="913" y="24"/>
                      <a:pt x="891" y="24"/>
                    </a:cubicBezTo>
                    <a:cubicBezTo>
                      <a:pt x="868" y="24"/>
                      <a:pt x="868" y="1"/>
                      <a:pt x="845"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a:off x="7925162" y="2187542"/>
                <a:ext cx="29625" cy="80063"/>
              </a:xfrm>
              <a:custGeom>
                <a:avLst/>
                <a:gdLst/>
                <a:ahLst/>
                <a:cxnLst/>
                <a:rect l="l" t="t" r="r" b="b"/>
                <a:pathLst>
                  <a:path w="1096" h="2962" extrusionOk="0">
                    <a:moveTo>
                      <a:pt x="1005" y="0"/>
                    </a:moveTo>
                    <a:cubicBezTo>
                      <a:pt x="959" y="0"/>
                      <a:pt x="936" y="0"/>
                      <a:pt x="913" y="46"/>
                    </a:cubicBezTo>
                    <a:cubicBezTo>
                      <a:pt x="822" y="251"/>
                      <a:pt x="754" y="502"/>
                      <a:pt x="685" y="731"/>
                    </a:cubicBezTo>
                    <a:cubicBezTo>
                      <a:pt x="662" y="845"/>
                      <a:pt x="617" y="959"/>
                      <a:pt x="594" y="1073"/>
                    </a:cubicBezTo>
                    <a:cubicBezTo>
                      <a:pt x="548" y="1187"/>
                      <a:pt x="525" y="1301"/>
                      <a:pt x="480" y="1392"/>
                    </a:cubicBezTo>
                    <a:cubicBezTo>
                      <a:pt x="434" y="1529"/>
                      <a:pt x="411" y="1644"/>
                      <a:pt x="365" y="1758"/>
                    </a:cubicBezTo>
                    <a:cubicBezTo>
                      <a:pt x="320" y="1872"/>
                      <a:pt x="274" y="1986"/>
                      <a:pt x="229" y="2100"/>
                    </a:cubicBezTo>
                    <a:cubicBezTo>
                      <a:pt x="160" y="2328"/>
                      <a:pt x="92" y="2579"/>
                      <a:pt x="0" y="2808"/>
                    </a:cubicBezTo>
                    <a:cubicBezTo>
                      <a:pt x="0" y="2830"/>
                      <a:pt x="0" y="2853"/>
                      <a:pt x="0" y="2899"/>
                    </a:cubicBezTo>
                    <a:cubicBezTo>
                      <a:pt x="23" y="2922"/>
                      <a:pt x="46" y="2945"/>
                      <a:pt x="69" y="2945"/>
                    </a:cubicBezTo>
                    <a:cubicBezTo>
                      <a:pt x="80" y="2956"/>
                      <a:pt x="92" y="2962"/>
                      <a:pt x="103" y="2962"/>
                    </a:cubicBezTo>
                    <a:cubicBezTo>
                      <a:pt x="114" y="2962"/>
                      <a:pt x="126" y="2956"/>
                      <a:pt x="137" y="2945"/>
                    </a:cubicBezTo>
                    <a:cubicBezTo>
                      <a:pt x="160" y="2945"/>
                      <a:pt x="183" y="2922"/>
                      <a:pt x="206" y="2899"/>
                    </a:cubicBezTo>
                    <a:cubicBezTo>
                      <a:pt x="274" y="2648"/>
                      <a:pt x="343" y="2420"/>
                      <a:pt x="411" y="2168"/>
                    </a:cubicBezTo>
                    <a:cubicBezTo>
                      <a:pt x="480" y="1940"/>
                      <a:pt x="571" y="1712"/>
                      <a:pt x="639" y="1484"/>
                    </a:cubicBezTo>
                    <a:cubicBezTo>
                      <a:pt x="662" y="1392"/>
                      <a:pt x="685" y="1278"/>
                      <a:pt x="731" y="1187"/>
                    </a:cubicBezTo>
                    <a:cubicBezTo>
                      <a:pt x="754" y="1050"/>
                      <a:pt x="799" y="913"/>
                      <a:pt x="845" y="799"/>
                    </a:cubicBezTo>
                    <a:cubicBezTo>
                      <a:pt x="868" y="685"/>
                      <a:pt x="913" y="571"/>
                      <a:pt x="936" y="479"/>
                    </a:cubicBezTo>
                    <a:cubicBezTo>
                      <a:pt x="982" y="342"/>
                      <a:pt x="1027" y="228"/>
                      <a:pt x="1073" y="114"/>
                    </a:cubicBezTo>
                    <a:cubicBezTo>
                      <a:pt x="1096" y="69"/>
                      <a:pt x="1073" y="23"/>
                      <a:pt x="1027"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6"/>
              <p:cNvSpPr/>
              <p:nvPr/>
            </p:nvSpPr>
            <p:spPr>
              <a:xfrm>
                <a:off x="7949219" y="2199868"/>
                <a:ext cx="58628" cy="179425"/>
              </a:xfrm>
              <a:custGeom>
                <a:avLst/>
                <a:gdLst/>
                <a:ahLst/>
                <a:cxnLst/>
                <a:rect l="l" t="t" r="r" b="b"/>
                <a:pathLst>
                  <a:path w="2169" h="6638" extrusionOk="0">
                    <a:moveTo>
                      <a:pt x="1507" y="2694"/>
                    </a:moveTo>
                    <a:lnTo>
                      <a:pt x="1507" y="2694"/>
                    </a:lnTo>
                    <a:cubicBezTo>
                      <a:pt x="1507" y="2694"/>
                      <a:pt x="1507" y="2717"/>
                      <a:pt x="1484" y="2717"/>
                    </a:cubicBezTo>
                    <a:cubicBezTo>
                      <a:pt x="1484" y="2740"/>
                      <a:pt x="1484" y="2762"/>
                      <a:pt x="1484" y="2762"/>
                    </a:cubicBezTo>
                    <a:cubicBezTo>
                      <a:pt x="1484" y="2740"/>
                      <a:pt x="1507" y="2717"/>
                      <a:pt x="1507" y="2694"/>
                    </a:cubicBezTo>
                    <a:close/>
                    <a:moveTo>
                      <a:pt x="1096" y="4292"/>
                    </a:moveTo>
                    <a:lnTo>
                      <a:pt x="1096" y="4292"/>
                    </a:lnTo>
                    <a:lnTo>
                      <a:pt x="1096" y="4292"/>
                    </a:lnTo>
                    <a:cubicBezTo>
                      <a:pt x="1096" y="4292"/>
                      <a:pt x="1096" y="4292"/>
                      <a:pt x="1096" y="4292"/>
                    </a:cubicBezTo>
                    <a:close/>
                    <a:moveTo>
                      <a:pt x="1096" y="4292"/>
                    </a:moveTo>
                    <a:lnTo>
                      <a:pt x="1096" y="4292"/>
                    </a:lnTo>
                    <a:cubicBezTo>
                      <a:pt x="1094" y="4297"/>
                      <a:pt x="1093" y="4302"/>
                      <a:pt x="1091" y="4307"/>
                    </a:cubicBezTo>
                    <a:lnTo>
                      <a:pt x="1091" y="4307"/>
                    </a:lnTo>
                    <a:cubicBezTo>
                      <a:pt x="1096" y="4300"/>
                      <a:pt x="1096" y="4292"/>
                      <a:pt x="1096" y="4292"/>
                    </a:cubicBezTo>
                    <a:close/>
                    <a:moveTo>
                      <a:pt x="2009" y="1"/>
                    </a:moveTo>
                    <a:cubicBezTo>
                      <a:pt x="1941" y="1"/>
                      <a:pt x="1895" y="46"/>
                      <a:pt x="1872" y="92"/>
                    </a:cubicBezTo>
                    <a:cubicBezTo>
                      <a:pt x="1826" y="183"/>
                      <a:pt x="1781" y="252"/>
                      <a:pt x="1735" y="343"/>
                    </a:cubicBezTo>
                    <a:cubicBezTo>
                      <a:pt x="1690" y="434"/>
                      <a:pt x="1644" y="548"/>
                      <a:pt x="1621" y="663"/>
                    </a:cubicBezTo>
                    <a:cubicBezTo>
                      <a:pt x="1530" y="868"/>
                      <a:pt x="1461" y="1073"/>
                      <a:pt x="1370" y="1279"/>
                    </a:cubicBezTo>
                    <a:cubicBezTo>
                      <a:pt x="1302" y="1439"/>
                      <a:pt x="1256" y="1598"/>
                      <a:pt x="1187" y="1758"/>
                    </a:cubicBezTo>
                    <a:cubicBezTo>
                      <a:pt x="1119" y="1941"/>
                      <a:pt x="1050" y="2123"/>
                      <a:pt x="1005" y="2329"/>
                    </a:cubicBezTo>
                    <a:cubicBezTo>
                      <a:pt x="1005" y="2340"/>
                      <a:pt x="1005" y="2346"/>
                      <a:pt x="1005" y="2352"/>
                    </a:cubicBezTo>
                    <a:cubicBezTo>
                      <a:pt x="1005" y="2374"/>
                      <a:pt x="982" y="2420"/>
                      <a:pt x="982" y="2443"/>
                    </a:cubicBezTo>
                    <a:cubicBezTo>
                      <a:pt x="982" y="2443"/>
                      <a:pt x="982" y="2420"/>
                      <a:pt x="982" y="2397"/>
                    </a:cubicBezTo>
                    <a:cubicBezTo>
                      <a:pt x="936" y="2557"/>
                      <a:pt x="891" y="2694"/>
                      <a:pt x="868" y="2854"/>
                    </a:cubicBezTo>
                    <a:cubicBezTo>
                      <a:pt x="845" y="2968"/>
                      <a:pt x="799" y="3105"/>
                      <a:pt x="777" y="3219"/>
                    </a:cubicBezTo>
                    <a:cubicBezTo>
                      <a:pt x="731" y="3356"/>
                      <a:pt x="708" y="3470"/>
                      <a:pt x="685" y="3607"/>
                    </a:cubicBezTo>
                    <a:cubicBezTo>
                      <a:pt x="662" y="3721"/>
                      <a:pt x="640" y="3835"/>
                      <a:pt x="594" y="3927"/>
                    </a:cubicBezTo>
                    <a:cubicBezTo>
                      <a:pt x="597" y="3927"/>
                      <a:pt x="600" y="3926"/>
                      <a:pt x="602" y="3925"/>
                    </a:cubicBezTo>
                    <a:lnTo>
                      <a:pt x="602" y="3925"/>
                    </a:lnTo>
                    <a:cubicBezTo>
                      <a:pt x="585" y="3979"/>
                      <a:pt x="571" y="4033"/>
                      <a:pt x="571" y="4086"/>
                    </a:cubicBezTo>
                    <a:cubicBezTo>
                      <a:pt x="548" y="4109"/>
                      <a:pt x="548" y="4109"/>
                      <a:pt x="548" y="4132"/>
                    </a:cubicBezTo>
                    <a:cubicBezTo>
                      <a:pt x="548" y="4132"/>
                      <a:pt x="548" y="4109"/>
                      <a:pt x="548" y="4109"/>
                    </a:cubicBezTo>
                    <a:cubicBezTo>
                      <a:pt x="525" y="4200"/>
                      <a:pt x="503" y="4269"/>
                      <a:pt x="480" y="4337"/>
                    </a:cubicBezTo>
                    <a:cubicBezTo>
                      <a:pt x="457" y="4474"/>
                      <a:pt x="411" y="4634"/>
                      <a:pt x="366" y="4771"/>
                    </a:cubicBezTo>
                    <a:cubicBezTo>
                      <a:pt x="343" y="4931"/>
                      <a:pt x="297" y="5091"/>
                      <a:pt x="252" y="5250"/>
                    </a:cubicBezTo>
                    <a:cubicBezTo>
                      <a:pt x="183" y="5456"/>
                      <a:pt x="137" y="5684"/>
                      <a:pt x="92" y="5890"/>
                    </a:cubicBezTo>
                    <a:cubicBezTo>
                      <a:pt x="46" y="5981"/>
                      <a:pt x="46" y="6095"/>
                      <a:pt x="23" y="6186"/>
                    </a:cubicBezTo>
                    <a:cubicBezTo>
                      <a:pt x="0" y="6232"/>
                      <a:pt x="0" y="6255"/>
                      <a:pt x="0" y="6278"/>
                    </a:cubicBezTo>
                    <a:cubicBezTo>
                      <a:pt x="0" y="6300"/>
                      <a:pt x="0" y="6300"/>
                      <a:pt x="0" y="6323"/>
                    </a:cubicBezTo>
                    <a:cubicBezTo>
                      <a:pt x="0" y="6369"/>
                      <a:pt x="0" y="6414"/>
                      <a:pt x="0" y="6460"/>
                    </a:cubicBezTo>
                    <a:cubicBezTo>
                      <a:pt x="23" y="6460"/>
                      <a:pt x="23" y="6483"/>
                      <a:pt x="23" y="6483"/>
                    </a:cubicBezTo>
                    <a:cubicBezTo>
                      <a:pt x="46" y="6551"/>
                      <a:pt x="115" y="6620"/>
                      <a:pt x="206" y="6620"/>
                    </a:cubicBezTo>
                    <a:cubicBezTo>
                      <a:pt x="229" y="6631"/>
                      <a:pt x="252" y="6637"/>
                      <a:pt x="272" y="6637"/>
                    </a:cubicBezTo>
                    <a:cubicBezTo>
                      <a:pt x="291" y="6637"/>
                      <a:pt x="309" y="6631"/>
                      <a:pt x="320" y="6620"/>
                    </a:cubicBezTo>
                    <a:cubicBezTo>
                      <a:pt x="343" y="6597"/>
                      <a:pt x="366" y="6597"/>
                      <a:pt x="388" y="6574"/>
                    </a:cubicBezTo>
                    <a:cubicBezTo>
                      <a:pt x="480" y="6506"/>
                      <a:pt x="503" y="6392"/>
                      <a:pt x="525" y="6278"/>
                    </a:cubicBezTo>
                    <a:cubicBezTo>
                      <a:pt x="548" y="6209"/>
                      <a:pt x="571" y="6118"/>
                      <a:pt x="594" y="6026"/>
                    </a:cubicBezTo>
                    <a:cubicBezTo>
                      <a:pt x="640" y="5890"/>
                      <a:pt x="685" y="5753"/>
                      <a:pt x="731" y="5638"/>
                    </a:cubicBezTo>
                    <a:cubicBezTo>
                      <a:pt x="777" y="5433"/>
                      <a:pt x="822" y="5250"/>
                      <a:pt x="868" y="5068"/>
                    </a:cubicBezTo>
                    <a:cubicBezTo>
                      <a:pt x="913" y="4931"/>
                      <a:pt x="936" y="4817"/>
                      <a:pt x="982" y="4703"/>
                    </a:cubicBezTo>
                    <a:cubicBezTo>
                      <a:pt x="1004" y="4571"/>
                      <a:pt x="1047" y="4439"/>
                      <a:pt x="1091" y="4307"/>
                    </a:cubicBezTo>
                    <a:lnTo>
                      <a:pt x="1091" y="4307"/>
                    </a:lnTo>
                    <a:cubicBezTo>
                      <a:pt x="1089" y="4310"/>
                      <a:pt x="1085" y="4313"/>
                      <a:pt x="1080" y="4314"/>
                    </a:cubicBezTo>
                    <a:lnTo>
                      <a:pt x="1080" y="4314"/>
                    </a:lnTo>
                    <a:cubicBezTo>
                      <a:pt x="1087" y="4301"/>
                      <a:pt x="1096" y="4292"/>
                      <a:pt x="1096" y="4292"/>
                    </a:cubicBezTo>
                    <a:lnTo>
                      <a:pt x="1096" y="4292"/>
                    </a:lnTo>
                    <a:lnTo>
                      <a:pt x="1073" y="4315"/>
                    </a:lnTo>
                    <a:cubicBezTo>
                      <a:pt x="1096" y="4292"/>
                      <a:pt x="1096" y="4269"/>
                      <a:pt x="1096" y="4269"/>
                    </a:cubicBezTo>
                    <a:cubicBezTo>
                      <a:pt x="1142" y="4109"/>
                      <a:pt x="1187" y="3972"/>
                      <a:pt x="1210" y="3812"/>
                    </a:cubicBezTo>
                    <a:cubicBezTo>
                      <a:pt x="1279" y="3607"/>
                      <a:pt x="1324" y="3379"/>
                      <a:pt x="1370" y="3150"/>
                    </a:cubicBezTo>
                    <a:cubicBezTo>
                      <a:pt x="1370" y="3150"/>
                      <a:pt x="1370" y="3173"/>
                      <a:pt x="1370" y="3173"/>
                    </a:cubicBezTo>
                    <a:cubicBezTo>
                      <a:pt x="1416" y="3014"/>
                      <a:pt x="1461" y="2877"/>
                      <a:pt x="1484" y="2717"/>
                    </a:cubicBezTo>
                    <a:cubicBezTo>
                      <a:pt x="1553" y="2511"/>
                      <a:pt x="1598" y="2283"/>
                      <a:pt x="1667" y="2055"/>
                    </a:cubicBezTo>
                    <a:cubicBezTo>
                      <a:pt x="1712" y="1849"/>
                      <a:pt x="1781" y="1644"/>
                      <a:pt x="1826" y="1439"/>
                    </a:cubicBezTo>
                    <a:cubicBezTo>
                      <a:pt x="1872" y="1142"/>
                      <a:pt x="1941" y="845"/>
                      <a:pt x="2009" y="548"/>
                    </a:cubicBezTo>
                    <a:cubicBezTo>
                      <a:pt x="2032" y="503"/>
                      <a:pt x="2055" y="434"/>
                      <a:pt x="2055" y="389"/>
                    </a:cubicBezTo>
                    <a:cubicBezTo>
                      <a:pt x="2078" y="320"/>
                      <a:pt x="2100" y="252"/>
                      <a:pt x="2146" y="206"/>
                    </a:cubicBezTo>
                    <a:cubicBezTo>
                      <a:pt x="2169" y="138"/>
                      <a:pt x="2123" y="46"/>
                      <a:pt x="2055" y="23"/>
                    </a:cubicBezTo>
                    <a:cubicBezTo>
                      <a:pt x="2032" y="1"/>
                      <a:pt x="2032" y="1"/>
                      <a:pt x="2009"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p:nvPr/>
            </p:nvSpPr>
            <p:spPr>
              <a:xfrm>
                <a:off x="7984385" y="2202328"/>
                <a:ext cx="23462" cy="67899"/>
              </a:xfrm>
              <a:custGeom>
                <a:avLst/>
                <a:gdLst/>
                <a:ahLst/>
                <a:cxnLst/>
                <a:rect l="l" t="t" r="r" b="b"/>
                <a:pathLst>
                  <a:path w="868" h="2512" extrusionOk="0">
                    <a:moveTo>
                      <a:pt x="799" y="1"/>
                    </a:moveTo>
                    <a:cubicBezTo>
                      <a:pt x="754" y="1"/>
                      <a:pt x="731" y="1"/>
                      <a:pt x="708" y="47"/>
                    </a:cubicBezTo>
                    <a:cubicBezTo>
                      <a:pt x="662" y="229"/>
                      <a:pt x="594" y="412"/>
                      <a:pt x="548" y="617"/>
                    </a:cubicBezTo>
                    <a:cubicBezTo>
                      <a:pt x="480" y="823"/>
                      <a:pt x="411" y="1028"/>
                      <a:pt x="343" y="1256"/>
                    </a:cubicBezTo>
                    <a:cubicBezTo>
                      <a:pt x="297" y="1439"/>
                      <a:pt x="229" y="1621"/>
                      <a:pt x="183" y="1804"/>
                    </a:cubicBezTo>
                    <a:cubicBezTo>
                      <a:pt x="115" y="1987"/>
                      <a:pt x="46" y="2192"/>
                      <a:pt x="1" y="2375"/>
                    </a:cubicBezTo>
                    <a:cubicBezTo>
                      <a:pt x="1" y="2398"/>
                      <a:pt x="1" y="2420"/>
                      <a:pt x="1" y="2443"/>
                    </a:cubicBezTo>
                    <a:cubicBezTo>
                      <a:pt x="1" y="2466"/>
                      <a:pt x="23" y="2489"/>
                      <a:pt x="46" y="2512"/>
                    </a:cubicBezTo>
                    <a:lnTo>
                      <a:pt x="115" y="2512"/>
                    </a:lnTo>
                    <a:cubicBezTo>
                      <a:pt x="137" y="2489"/>
                      <a:pt x="160" y="2466"/>
                      <a:pt x="160" y="2443"/>
                    </a:cubicBezTo>
                    <a:cubicBezTo>
                      <a:pt x="229" y="2261"/>
                      <a:pt x="297" y="2078"/>
                      <a:pt x="343" y="1873"/>
                    </a:cubicBezTo>
                    <a:cubicBezTo>
                      <a:pt x="389" y="1690"/>
                      <a:pt x="457" y="1507"/>
                      <a:pt x="503" y="1302"/>
                    </a:cubicBezTo>
                    <a:cubicBezTo>
                      <a:pt x="571" y="1097"/>
                      <a:pt x="617" y="891"/>
                      <a:pt x="685" y="686"/>
                    </a:cubicBezTo>
                    <a:cubicBezTo>
                      <a:pt x="708" y="594"/>
                      <a:pt x="731" y="526"/>
                      <a:pt x="777" y="435"/>
                    </a:cubicBezTo>
                    <a:cubicBezTo>
                      <a:pt x="799" y="320"/>
                      <a:pt x="822" y="206"/>
                      <a:pt x="868" y="115"/>
                    </a:cubicBezTo>
                    <a:cubicBezTo>
                      <a:pt x="868" y="92"/>
                      <a:pt x="868" y="69"/>
                      <a:pt x="868" y="47"/>
                    </a:cubicBezTo>
                    <a:cubicBezTo>
                      <a:pt x="868" y="24"/>
                      <a:pt x="845" y="1"/>
                      <a:pt x="822"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6"/>
              <p:cNvSpPr/>
              <p:nvPr/>
            </p:nvSpPr>
            <p:spPr>
              <a:xfrm>
                <a:off x="7981304" y="2206031"/>
                <a:ext cx="25327" cy="76549"/>
              </a:xfrm>
              <a:custGeom>
                <a:avLst/>
                <a:gdLst/>
                <a:ahLst/>
                <a:cxnLst/>
                <a:rect l="l" t="t" r="r" b="b"/>
                <a:pathLst>
                  <a:path w="937" h="2832" extrusionOk="0">
                    <a:moveTo>
                      <a:pt x="868" y="1"/>
                    </a:moveTo>
                    <a:cubicBezTo>
                      <a:pt x="845" y="1"/>
                      <a:pt x="822" y="1"/>
                      <a:pt x="822" y="24"/>
                    </a:cubicBezTo>
                    <a:cubicBezTo>
                      <a:pt x="799" y="24"/>
                      <a:pt x="776" y="47"/>
                      <a:pt x="776" y="69"/>
                    </a:cubicBezTo>
                    <a:cubicBezTo>
                      <a:pt x="754" y="183"/>
                      <a:pt x="731" y="275"/>
                      <a:pt x="685" y="389"/>
                    </a:cubicBezTo>
                    <a:cubicBezTo>
                      <a:pt x="685" y="389"/>
                      <a:pt x="685" y="389"/>
                      <a:pt x="708" y="366"/>
                    </a:cubicBezTo>
                    <a:lnTo>
                      <a:pt x="708" y="366"/>
                    </a:lnTo>
                    <a:cubicBezTo>
                      <a:pt x="662" y="503"/>
                      <a:pt x="617" y="640"/>
                      <a:pt x="571" y="777"/>
                    </a:cubicBezTo>
                    <a:cubicBezTo>
                      <a:pt x="548" y="891"/>
                      <a:pt x="503" y="1028"/>
                      <a:pt x="480" y="1142"/>
                    </a:cubicBezTo>
                    <a:cubicBezTo>
                      <a:pt x="388" y="1416"/>
                      <a:pt x="320" y="1713"/>
                      <a:pt x="229" y="2009"/>
                    </a:cubicBezTo>
                    <a:cubicBezTo>
                      <a:pt x="229" y="2009"/>
                      <a:pt x="229" y="1987"/>
                      <a:pt x="229" y="1987"/>
                    </a:cubicBezTo>
                    <a:cubicBezTo>
                      <a:pt x="206" y="2101"/>
                      <a:pt x="183" y="2215"/>
                      <a:pt x="137" y="2329"/>
                    </a:cubicBezTo>
                    <a:cubicBezTo>
                      <a:pt x="115" y="2466"/>
                      <a:pt x="46" y="2580"/>
                      <a:pt x="0" y="2717"/>
                    </a:cubicBezTo>
                    <a:cubicBezTo>
                      <a:pt x="0" y="2763"/>
                      <a:pt x="0" y="2808"/>
                      <a:pt x="46" y="2831"/>
                    </a:cubicBezTo>
                    <a:cubicBezTo>
                      <a:pt x="92" y="2831"/>
                      <a:pt x="137" y="2831"/>
                      <a:pt x="160" y="2786"/>
                    </a:cubicBezTo>
                    <a:cubicBezTo>
                      <a:pt x="183" y="2694"/>
                      <a:pt x="229" y="2626"/>
                      <a:pt x="251" y="2557"/>
                    </a:cubicBezTo>
                    <a:cubicBezTo>
                      <a:pt x="251" y="2512"/>
                      <a:pt x="274" y="2466"/>
                      <a:pt x="274" y="2443"/>
                    </a:cubicBezTo>
                    <a:cubicBezTo>
                      <a:pt x="297" y="2398"/>
                      <a:pt x="297" y="2375"/>
                      <a:pt x="320" y="2352"/>
                    </a:cubicBezTo>
                    <a:cubicBezTo>
                      <a:pt x="343" y="2215"/>
                      <a:pt x="366" y="2101"/>
                      <a:pt x="411" y="1987"/>
                    </a:cubicBezTo>
                    <a:cubicBezTo>
                      <a:pt x="480" y="1690"/>
                      <a:pt x="571" y="1393"/>
                      <a:pt x="639" y="1096"/>
                    </a:cubicBezTo>
                    <a:cubicBezTo>
                      <a:pt x="639" y="1096"/>
                      <a:pt x="639" y="1119"/>
                      <a:pt x="639" y="1119"/>
                    </a:cubicBezTo>
                    <a:cubicBezTo>
                      <a:pt x="685" y="960"/>
                      <a:pt x="754" y="800"/>
                      <a:pt x="799" y="640"/>
                    </a:cubicBezTo>
                    <a:cubicBezTo>
                      <a:pt x="845" y="457"/>
                      <a:pt x="891" y="275"/>
                      <a:pt x="936" y="92"/>
                    </a:cubicBezTo>
                    <a:cubicBezTo>
                      <a:pt x="936" y="69"/>
                      <a:pt x="936" y="47"/>
                      <a:pt x="936" y="24"/>
                    </a:cubicBezTo>
                    <a:cubicBezTo>
                      <a:pt x="913" y="24"/>
                      <a:pt x="891" y="1"/>
                      <a:pt x="868"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p:cNvSpPr/>
              <p:nvPr/>
            </p:nvSpPr>
            <p:spPr>
              <a:xfrm>
                <a:off x="7981304" y="2207896"/>
                <a:ext cx="25949" cy="77144"/>
              </a:xfrm>
              <a:custGeom>
                <a:avLst/>
                <a:gdLst/>
                <a:ahLst/>
                <a:cxnLst/>
                <a:rect l="l" t="t" r="r" b="b"/>
                <a:pathLst>
                  <a:path w="960" h="2854" extrusionOk="0">
                    <a:moveTo>
                      <a:pt x="868" y="0"/>
                    </a:moveTo>
                    <a:cubicBezTo>
                      <a:pt x="822" y="0"/>
                      <a:pt x="799" y="23"/>
                      <a:pt x="776" y="69"/>
                    </a:cubicBezTo>
                    <a:cubicBezTo>
                      <a:pt x="776" y="114"/>
                      <a:pt x="754" y="183"/>
                      <a:pt x="754" y="251"/>
                    </a:cubicBezTo>
                    <a:cubicBezTo>
                      <a:pt x="754" y="274"/>
                      <a:pt x="731" y="297"/>
                      <a:pt x="731" y="320"/>
                    </a:cubicBezTo>
                    <a:cubicBezTo>
                      <a:pt x="708" y="366"/>
                      <a:pt x="708" y="388"/>
                      <a:pt x="708" y="434"/>
                    </a:cubicBezTo>
                    <a:cubicBezTo>
                      <a:pt x="708" y="434"/>
                      <a:pt x="708" y="411"/>
                      <a:pt x="708" y="411"/>
                    </a:cubicBezTo>
                    <a:cubicBezTo>
                      <a:pt x="639" y="639"/>
                      <a:pt x="571" y="868"/>
                      <a:pt x="503" y="1096"/>
                    </a:cubicBezTo>
                    <a:cubicBezTo>
                      <a:pt x="411" y="1324"/>
                      <a:pt x="366" y="1552"/>
                      <a:pt x="297" y="1758"/>
                    </a:cubicBezTo>
                    <a:cubicBezTo>
                      <a:pt x="297" y="1758"/>
                      <a:pt x="297" y="1758"/>
                      <a:pt x="297" y="1735"/>
                    </a:cubicBezTo>
                    <a:cubicBezTo>
                      <a:pt x="274" y="1826"/>
                      <a:pt x="274" y="1895"/>
                      <a:pt x="251" y="1963"/>
                    </a:cubicBezTo>
                    <a:cubicBezTo>
                      <a:pt x="206" y="2032"/>
                      <a:pt x="183" y="2123"/>
                      <a:pt x="160" y="2192"/>
                    </a:cubicBezTo>
                    <a:cubicBezTo>
                      <a:pt x="115" y="2374"/>
                      <a:pt x="69" y="2557"/>
                      <a:pt x="0" y="2739"/>
                    </a:cubicBezTo>
                    <a:cubicBezTo>
                      <a:pt x="0" y="2762"/>
                      <a:pt x="0" y="2785"/>
                      <a:pt x="0" y="2808"/>
                    </a:cubicBezTo>
                    <a:cubicBezTo>
                      <a:pt x="23" y="2808"/>
                      <a:pt x="23" y="2831"/>
                      <a:pt x="46" y="2853"/>
                    </a:cubicBezTo>
                    <a:lnTo>
                      <a:pt x="115" y="2853"/>
                    </a:lnTo>
                    <a:cubicBezTo>
                      <a:pt x="137" y="2831"/>
                      <a:pt x="160" y="2831"/>
                      <a:pt x="160" y="2808"/>
                    </a:cubicBezTo>
                    <a:cubicBezTo>
                      <a:pt x="229" y="2580"/>
                      <a:pt x="274" y="2374"/>
                      <a:pt x="343" y="2169"/>
                    </a:cubicBezTo>
                    <a:cubicBezTo>
                      <a:pt x="388" y="2077"/>
                      <a:pt x="411" y="1963"/>
                      <a:pt x="434" y="1872"/>
                    </a:cubicBezTo>
                    <a:cubicBezTo>
                      <a:pt x="457" y="1781"/>
                      <a:pt x="480" y="1689"/>
                      <a:pt x="525" y="1598"/>
                    </a:cubicBezTo>
                    <a:cubicBezTo>
                      <a:pt x="516" y="1598"/>
                      <a:pt x="511" y="1602"/>
                      <a:pt x="508" y="1606"/>
                    </a:cubicBezTo>
                    <a:lnTo>
                      <a:pt x="508" y="1606"/>
                    </a:lnTo>
                    <a:cubicBezTo>
                      <a:pt x="551" y="1476"/>
                      <a:pt x="595" y="1365"/>
                      <a:pt x="617" y="1233"/>
                    </a:cubicBezTo>
                    <a:cubicBezTo>
                      <a:pt x="662" y="1119"/>
                      <a:pt x="685" y="1005"/>
                      <a:pt x="731" y="891"/>
                    </a:cubicBezTo>
                    <a:cubicBezTo>
                      <a:pt x="776" y="754"/>
                      <a:pt x="822" y="617"/>
                      <a:pt x="845" y="480"/>
                    </a:cubicBezTo>
                    <a:cubicBezTo>
                      <a:pt x="868" y="411"/>
                      <a:pt x="891" y="366"/>
                      <a:pt x="913" y="297"/>
                    </a:cubicBezTo>
                    <a:cubicBezTo>
                      <a:pt x="913" y="229"/>
                      <a:pt x="936" y="160"/>
                      <a:pt x="959" y="92"/>
                    </a:cubicBezTo>
                    <a:cubicBezTo>
                      <a:pt x="959" y="46"/>
                      <a:pt x="913" y="0"/>
                      <a:pt x="891"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p:cNvSpPr/>
              <p:nvPr/>
            </p:nvSpPr>
            <p:spPr>
              <a:xfrm>
                <a:off x="8005361" y="2216518"/>
                <a:ext cx="58628" cy="178101"/>
              </a:xfrm>
              <a:custGeom>
                <a:avLst/>
                <a:gdLst/>
                <a:ahLst/>
                <a:cxnLst/>
                <a:rect l="l" t="t" r="r" b="b"/>
                <a:pathLst>
                  <a:path w="2169" h="6589" extrusionOk="0">
                    <a:moveTo>
                      <a:pt x="617" y="5913"/>
                    </a:moveTo>
                    <a:lnTo>
                      <a:pt x="617" y="5913"/>
                    </a:lnTo>
                    <a:cubicBezTo>
                      <a:pt x="612" y="5925"/>
                      <a:pt x="607" y="5937"/>
                      <a:pt x="603" y="5949"/>
                    </a:cubicBezTo>
                    <a:lnTo>
                      <a:pt x="603" y="5949"/>
                    </a:lnTo>
                    <a:cubicBezTo>
                      <a:pt x="617" y="5935"/>
                      <a:pt x="617" y="5932"/>
                      <a:pt x="617" y="5913"/>
                    </a:cubicBezTo>
                    <a:close/>
                    <a:moveTo>
                      <a:pt x="2009" y="1"/>
                    </a:moveTo>
                    <a:cubicBezTo>
                      <a:pt x="1941" y="1"/>
                      <a:pt x="1872" y="47"/>
                      <a:pt x="1849" y="92"/>
                    </a:cubicBezTo>
                    <a:cubicBezTo>
                      <a:pt x="1849" y="183"/>
                      <a:pt x="1827" y="252"/>
                      <a:pt x="1804" y="320"/>
                    </a:cubicBezTo>
                    <a:lnTo>
                      <a:pt x="1804" y="275"/>
                    </a:lnTo>
                    <a:cubicBezTo>
                      <a:pt x="1758" y="412"/>
                      <a:pt x="1735" y="549"/>
                      <a:pt x="1690" y="663"/>
                    </a:cubicBezTo>
                    <a:cubicBezTo>
                      <a:pt x="1644" y="800"/>
                      <a:pt x="1598" y="914"/>
                      <a:pt x="1553" y="1051"/>
                    </a:cubicBezTo>
                    <a:cubicBezTo>
                      <a:pt x="1461" y="1302"/>
                      <a:pt x="1347" y="1530"/>
                      <a:pt x="1256" y="1781"/>
                    </a:cubicBezTo>
                    <a:cubicBezTo>
                      <a:pt x="1210" y="1895"/>
                      <a:pt x="1165" y="2010"/>
                      <a:pt x="1119" y="2124"/>
                    </a:cubicBezTo>
                    <a:cubicBezTo>
                      <a:pt x="1073" y="2261"/>
                      <a:pt x="1028" y="2398"/>
                      <a:pt x="982" y="2512"/>
                    </a:cubicBezTo>
                    <a:cubicBezTo>
                      <a:pt x="914" y="2786"/>
                      <a:pt x="845" y="3059"/>
                      <a:pt x="777" y="3333"/>
                    </a:cubicBezTo>
                    <a:cubicBezTo>
                      <a:pt x="708" y="3493"/>
                      <a:pt x="663" y="3653"/>
                      <a:pt x="617" y="3836"/>
                    </a:cubicBezTo>
                    <a:cubicBezTo>
                      <a:pt x="594" y="3950"/>
                      <a:pt x="571" y="4064"/>
                      <a:pt x="526" y="4201"/>
                    </a:cubicBezTo>
                    <a:cubicBezTo>
                      <a:pt x="503" y="4292"/>
                      <a:pt x="480" y="4361"/>
                      <a:pt x="457" y="4452"/>
                    </a:cubicBezTo>
                    <a:cubicBezTo>
                      <a:pt x="457" y="4497"/>
                      <a:pt x="434" y="4566"/>
                      <a:pt x="411" y="4612"/>
                    </a:cubicBezTo>
                    <a:cubicBezTo>
                      <a:pt x="416" y="4607"/>
                      <a:pt x="420" y="4603"/>
                      <a:pt x="423" y="4600"/>
                    </a:cubicBezTo>
                    <a:lnTo>
                      <a:pt x="423" y="4600"/>
                    </a:lnTo>
                    <a:cubicBezTo>
                      <a:pt x="417" y="4611"/>
                      <a:pt x="411" y="4623"/>
                      <a:pt x="411" y="4634"/>
                    </a:cubicBezTo>
                    <a:cubicBezTo>
                      <a:pt x="411" y="4680"/>
                      <a:pt x="389" y="4726"/>
                      <a:pt x="366" y="4771"/>
                    </a:cubicBezTo>
                    <a:cubicBezTo>
                      <a:pt x="388" y="4749"/>
                      <a:pt x="389" y="4749"/>
                      <a:pt x="389" y="4749"/>
                    </a:cubicBezTo>
                    <a:lnTo>
                      <a:pt x="389" y="4749"/>
                    </a:lnTo>
                    <a:cubicBezTo>
                      <a:pt x="389" y="4771"/>
                      <a:pt x="366" y="4771"/>
                      <a:pt x="366" y="4794"/>
                    </a:cubicBezTo>
                    <a:cubicBezTo>
                      <a:pt x="343" y="4908"/>
                      <a:pt x="297" y="5022"/>
                      <a:pt x="274" y="5159"/>
                    </a:cubicBezTo>
                    <a:cubicBezTo>
                      <a:pt x="252" y="5251"/>
                      <a:pt x="229" y="5342"/>
                      <a:pt x="206" y="5433"/>
                    </a:cubicBezTo>
                    <a:cubicBezTo>
                      <a:pt x="160" y="5593"/>
                      <a:pt x="115" y="5776"/>
                      <a:pt x="69" y="5935"/>
                    </a:cubicBezTo>
                    <a:cubicBezTo>
                      <a:pt x="69" y="6004"/>
                      <a:pt x="46" y="6095"/>
                      <a:pt x="23" y="6164"/>
                    </a:cubicBezTo>
                    <a:cubicBezTo>
                      <a:pt x="23" y="6187"/>
                      <a:pt x="1" y="6232"/>
                      <a:pt x="1" y="6255"/>
                    </a:cubicBezTo>
                    <a:cubicBezTo>
                      <a:pt x="1" y="6301"/>
                      <a:pt x="1" y="6346"/>
                      <a:pt x="23" y="6415"/>
                    </a:cubicBezTo>
                    <a:lnTo>
                      <a:pt x="1" y="6392"/>
                    </a:lnTo>
                    <a:lnTo>
                      <a:pt x="1" y="6392"/>
                    </a:lnTo>
                    <a:cubicBezTo>
                      <a:pt x="23" y="6415"/>
                      <a:pt x="23" y="6460"/>
                      <a:pt x="46" y="6483"/>
                    </a:cubicBezTo>
                    <a:cubicBezTo>
                      <a:pt x="69" y="6529"/>
                      <a:pt x="115" y="6552"/>
                      <a:pt x="138" y="6575"/>
                    </a:cubicBezTo>
                    <a:cubicBezTo>
                      <a:pt x="163" y="6583"/>
                      <a:pt x="191" y="6588"/>
                      <a:pt x="220" y="6588"/>
                    </a:cubicBezTo>
                    <a:cubicBezTo>
                      <a:pt x="270" y="6588"/>
                      <a:pt x="322" y="6572"/>
                      <a:pt x="366" y="6529"/>
                    </a:cubicBezTo>
                    <a:cubicBezTo>
                      <a:pt x="411" y="6483"/>
                      <a:pt x="457" y="6438"/>
                      <a:pt x="480" y="6369"/>
                    </a:cubicBezTo>
                    <a:cubicBezTo>
                      <a:pt x="503" y="6346"/>
                      <a:pt x="503" y="6301"/>
                      <a:pt x="503" y="6255"/>
                    </a:cubicBezTo>
                    <a:cubicBezTo>
                      <a:pt x="543" y="6153"/>
                      <a:pt x="566" y="6051"/>
                      <a:pt x="603" y="5949"/>
                    </a:cubicBezTo>
                    <a:lnTo>
                      <a:pt x="603" y="5949"/>
                    </a:lnTo>
                    <a:cubicBezTo>
                      <a:pt x="600" y="5952"/>
                      <a:pt x="597" y="5955"/>
                      <a:pt x="594" y="5958"/>
                    </a:cubicBezTo>
                    <a:cubicBezTo>
                      <a:pt x="640" y="5821"/>
                      <a:pt x="685" y="5684"/>
                      <a:pt x="708" y="5547"/>
                    </a:cubicBezTo>
                    <a:cubicBezTo>
                      <a:pt x="708" y="5570"/>
                      <a:pt x="708" y="5593"/>
                      <a:pt x="708" y="5616"/>
                    </a:cubicBezTo>
                    <a:cubicBezTo>
                      <a:pt x="708" y="5547"/>
                      <a:pt x="731" y="5479"/>
                      <a:pt x="754" y="5410"/>
                    </a:cubicBezTo>
                    <a:cubicBezTo>
                      <a:pt x="754" y="5388"/>
                      <a:pt x="777" y="5365"/>
                      <a:pt x="777" y="5342"/>
                    </a:cubicBezTo>
                    <a:lnTo>
                      <a:pt x="777" y="5342"/>
                    </a:lnTo>
                    <a:cubicBezTo>
                      <a:pt x="777" y="5342"/>
                      <a:pt x="776" y="5365"/>
                      <a:pt x="754" y="5388"/>
                    </a:cubicBezTo>
                    <a:cubicBezTo>
                      <a:pt x="845" y="5137"/>
                      <a:pt x="914" y="4885"/>
                      <a:pt x="982" y="4634"/>
                    </a:cubicBezTo>
                    <a:cubicBezTo>
                      <a:pt x="982" y="4634"/>
                      <a:pt x="982" y="4634"/>
                      <a:pt x="982" y="4657"/>
                    </a:cubicBezTo>
                    <a:cubicBezTo>
                      <a:pt x="982" y="4612"/>
                      <a:pt x="1005" y="4589"/>
                      <a:pt x="1005" y="4566"/>
                    </a:cubicBezTo>
                    <a:cubicBezTo>
                      <a:pt x="1005" y="4589"/>
                      <a:pt x="1005" y="4589"/>
                      <a:pt x="1005" y="4612"/>
                    </a:cubicBezTo>
                    <a:cubicBezTo>
                      <a:pt x="1051" y="4406"/>
                      <a:pt x="1119" y="4224"/>
                      <a:pt x="1165" y="4018"/>
                    </a:cubicBezTo>
                    <a:cubicBezTo>
                      <a:pt x="1210" y="3858"/>
                      <a:pt x="1256" y="3721"/>
                      <a:pt x="1302" y="3562"/>
                    </a:cubicBezTo>
                    <a:cubicBezTo>
                      <a:pt x="1370" y="3402"/>
                      <a:pt x="1393" y="3242"/>
                      <a:pt x="1439" y="3082"/>
                    </a:cubicBezTo>
                    <a:cubicBezTo>
                      <a:pt x="1461" y="2991"/>
                      <a:pt x="1507" y="2900"/>
                      <a:pt x="1530" y="2831"/>
                    </a:cubicBezTo>
                    <a:cubicBezTo>
                      <a:pt x="1525" y="2831"/>
                      <a:pt x="1521" y="2831"/>
                      <a:pt x="1518" y="2831"/>
                    </a:cubicBezTo>
                    <a:lnTo>
                      <a:pt x="1518" y="2831"/>
                    </a:lnTo>
                    <a:cubicBezTo>
                      <a:pt x="1524" y="2826"/>
                      <a:pt x="1530" y="2820"/>
                      <a:pt x="1530" y="2808"/>
                    </a:cubicBezTo>
                    <a:cubicBezTo>
                      <a:pt x="1530" y="2808"/>
                      <a:pt x="1530" y="2786"/>
                      <a:pt x="1530" y="2786"/>
                    </a:cubicBezTo>
                    <a:cubicBezTo>
                      <a:pt x="1553" y="2694"/>
                      <a:pt x="1576" y="2603"/>
                      <a:pt x="1621" y="2512"/>
                    </a:cubicBezTo>
                    <a:cubicBezTo>
                      <a:pt x="1644" y="2398"/>
                      <a:pt x="1690" y="2306"/>
                      <a:pt x="1712" y="2192"/>
                    </a:cubicBezTo>
                    <a:cubicBezTo>
                      <a:pt x="1781" y="1964"/>
                      <a:pt x="1849" y="1736"/>
                      <a:pt x="1895" y="1507"/>
                    </a:cubicBezTo>
                    <a:cubicBezTo>
                      <a:pt x="1918" y="1416"/>
                      <a:pt x="1918" y="1302"/>
                      <a:pt x="1941" y="1211"/>
                    </a:cubicBezTo>
                    <a:cubicBezTo>
                      <a:pt x="1964" y="1096"/>
                      <a:pt x="1986" y="1005"/>
                      <a:pt x="2009" y="891"/>
                    </a:cubicBezTo>
                    <a:cubicBezTo>
                      <a:pt x="2055" y="686"/>
                      <a:pt x="2100" y="480"/>
                      <a:pt x="2146" y="252"/>
                    </a:cubicBezTo>
                    <a:cubicBezTo>
                      <a:pt x="2146" y="252"/>
                      <a:pt x="2146" y="252"/>
                      <a:pt x="2169" y="229"/>
                    </a:cubicBezTo>
                    <a:cubicBezTo>
                      <a:pt x="2169" y="183"/>
                      <a:pt x="2169" y="161"/>
                      <a:pt x="2169" y="115"/>
                    </a:cubicBezTo>
                    <a:cubicBezTo>
                      <a:pt x="2146" y="69"/>
                      <a:pt x="2123" y="24"/>
                      <a:pt x="2078" y="24"/>
                    </a:cubicBezTo>
                    <a:cubicBezTo>
                      <a:pt x="2055" y="1"/>
                      <a:pt x="2032" y="1"/>
                      <a:pt x="2009"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a:off x="8047933" y="2220843"/>
                <a:ext cx="17921" cy="50870"/>
              </a:xfrm>
              <a:custGeom>
                <a:avLst/>
                <a:gdLst/>
                <a:ahLst/>
                <a:cxnLst/>
                <a:rect l="l" t="t" r="r" b="b"/>
                <a:pathLst>
                  <a:path w="663" h="1882" extrusionOk="0">
                    <a:moveTo>
                      <a:pt x="571" y="1"/>
                    </a:moveTo>
                    <a:cubicBezTo>
                      <a:pt x="525" y="1"/>
                      <a:pt x="503" y="23"/>
                      <a:pt x="480" y="69"/>
                    </a:cubicBezTo>
                    <a:cubicBezTo>
                      <a:pt x="480" y="92"/>
                      <a:pt x="480" y="138"/>
                      <a:pt x="457" y="183"/>
                    </a:cubicBezTo>
                    <a:cubicBezTo>
                      <a:pt x="411" y="343"/>
                      <a:pt x="366" y="480"/>
                      <a:pt x="320" y="640"/>
                    </a:cubicBezTo>
                    <a:cubicBezTo>
                      <a:pt x="274" y="822"/>
                      <a:pt x="229" y="982"/>
                      <a:pt x="183" y="1165"/>
                    </a:cubicBezTo>
                    <a:cubicBezTo>
                      <a:pt x="206" y="1142"/>
                      <a:pt x="206" y="1142"/>
                      <a:pt x="206" y="1142"/>
                    </a:cubicBezTo>
                    <a:lnTo>
                      <a:pt x="206" y="1142"/>
                    </a:lnTo>
                    <a:cubicBezTo>
                      <a:pt x="137" y="1347"/>
                      <a:pt x="69" y="1553"/>
                      <a:pt x="1" y="1758"/>
                    </a:cubicBezTo>
                    <a:cubicBezTo>
                      <a:pt x="1" y="1781"/>
                      <a:pt x="1" y="1804"/>
                      <a:pt x="1" y="1827"/>
                    </a:cubicBezTo>
                    <a:cubicBezTo>
                      <a:pt x="23" y="1850"/>
                      <a:pt x="23" y="1872"/>
                      <a:pt x="46" y="1872"/>
                    </a:cubicBezTo>
                    <a:cubicBezTo>
                      <a:pt x="58" y="1878"/>
                      <a:pt x="72" y="1881"/>
                      <a:pt x="86" y="1881"/>
                    </a:cubicBezTo>
                    <a:cubicBezTo>
                      <a:pt x="125" y="1881"/>
                      <a:pt x="166" y="1860"/>
                      <a:pt x="183" y="1827"/>
                    </a:cubicBezTo>
                    <a:cubicBezTo>
                      <a:pt x="206" y="1713"/>
                      <a:pt x="252" y="1598"/>
                      <a:pt x="274" y="1507"/>
                    </a:cubicBezTo>
                    <a:cubicBezTo>
                      <a:pt x="297" y="1393"/>
                      <a:pt x="320" y="1279"/>
                      <a:pt x="366" y="1165"/>
                    </a:cubicBezTo>
                    <a:cubicBezTo>
                      <a:pt x="411" y="959"/>
                      <a:pt x="480" y="731"/>
                      <a:pt x="548" y="503"/>
                    </a:cubicBezTo>
                    <a:lnTo>
                      <a:pt x="548" y="503"/>
                    </a:lnTo>
                    <a:cubicBezTo>
                      <a:pt x="548" y="503"/>
                      <a:pt x="536" y="503"/>
                      <a:pt x="529" y="512"/>
                    </a:cubicBezTo>
                    <a:lnTo>
                      <a:pt x="529" y="512"/>
                    </a:lnTo>
                    <a:cubicBezTo>
                      <a:pt x="574" y="358"/>
                      <a:pt x="617" y="225"/>
                      <a:pt x="640" y="92"/>
                    </a:cubicBezTo>
                    <a:cubicBezTo>
                      <a:pt x="662" y="46"/>
                      <a:pt x="617" y="1"/>
                      <a:pt x="571"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6"/>
              <p:cNvSpPr/>
              <p:nvPr/>
            </p:nvSpPr>
            <p:spPr>
              <a:xfrm>
                <a:off x="8044851" y="2222087"/>
                <a:ext cx="21624" cy="58628"/>
              </a:xfrm>
              <a:custGeom>
                <a:avLst/>
                <a:gdLst/>
                <a:ahLst/>
                <a:cxnLst/>
                <a:rect l="l" t="t" r="r" b="b"/>
                <a:pathLst>
                  <a:path w="800" h="2169" extrusionOk="0">
                    <a:moveTo>
                      <a:pt x="662" y="480"/>
                    </a:moveTo>
                    <a:lnTo>
                      <a:pt x="662" y="480"/>
                    </a:lnTo>
                    <a:cubicBezTo>
                      <a:pt x="661" y="485"/>
                      <a:pt x="659" y="489"/>
                      <a:pt x="657" y="494"/>
                    </a:cubicBezTo>
                    <a:lnTo>
                      <a:pt x="657" y="494"/>
                    </a:lnTo>
                    <a:cubicBezTo>
                      <a:pt x="662" y="488"/>
                      <a:pt x="662" y="480"/>
                      <a:pt x="662" y="480"/>
                    </a:cubicBezTo>
                    <a:close/>
                    <a:moveTo>
                      <a:pt x="708" y="0"/>
                    </a:moveTo>
                    <a:cubicBezTo>
                      <a:pt x="662" y="0"/>
                      <a:pt x="639" y="23"/>
                      <a:pt x="617" y="69"/>
                    </a:cubicBezTo>
                    <a:cubicBezTo>
                      <a:pt x="548" y="229"/>
                      <a:pt x="503" y="411"/>
                      <a:pt x="457" y="594"/>
                    </a:cubicBezTo>
                    <a:cubicBezTo>
                      <a:pt x="411" y="754"/>
                      <a:pt x="366" y="913"/>
                      <a:pt x="320" y="1096"/>
                    </a:cubicBezTo>
                    <a:cubicBezTo>
                      <a:pt x="320" y="1073"/>
                      <a:pt x="320" y="1073"/>
                      <a:pt x="320" y="1073"/>
                    </a:cubicBezTo>
                    <a:cubicBezTo>
                      <a:pt x="274" y="1233"/>
                      <a:pt x="229" y="1370"/>
                      <a:pt x="183" y="1530"/>
                    </a:cubicBezTo>
                    <a:cubicBezTo>
                      <a:pt x="137" y="1712"/>
                      <a:pt x="69" y="1872"/>
                      <a:pt x="23" y="2055"/>
                    </a:cubicBezTo>
                    <a:cubicBezTo>
                      <a:pt x="0" y="2100"/>
                      <a:pt x="23" y="2146"/>
                      <a:pt x="46" y="2169"/>
                    </a:cubicBezTo>
                    <a:cubicBezTo>
                      <a:pt x="92" y="2169"/>
                      <a:pt x="160" y="2169"/>
                      <a:pt x="160" y="2123"/>
                    </a:cubicBezTo>
                    <a:cubicBezTo>
                      <a:pt x="251" y="1849"/>
                      <a:pt x="343" y="1575"/>
                      <a:pt x="434" y="1301"/>
                    </a:cubicBezTo>
                    <a:cubicBezTo>
                      <a:pt x="501" y="1032"/>
                      <a:pt x="569" y="763"/>
                      <a:pt x="657" y="494"/>
                    </a:cubicBezTo>
                    <a:lnTo>
                      <a:pt x="657" y="494"/>
                    </a:lnTo>
                    <a:cubicBezTo>
                      <a:pt x="654" y="499"/>
                      <a:pt x="649" y="502"/>
                      <a:pt x="639" y="502"/>
                    </a:cubicBezTo>
                    <a:cubicBezTo>
                      <a:pt x="685" y="366"/>
                      <a:pt x="731" y="251"/>
                      <a:pt x="776" y="114"/>
                    </a:cubicBezTo>
                    <a:cubicBezTo>
                      <a:pt x="799" y="92"/>
                      <a:pt x="776" y="23"/>
                      <a:pt x="731" y="23"/>
                    </a:cubicBezTo>
                    <a:cubicBezTo>
                      <a:pt x="731" y="0"/>
                      <a:pt x="708" y="0"/>
                      <a:pt x="708"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a:off x="7944894" y="2206031"/>
                <a:ext cx="17921" cy="41545"/>
              </a:xfrm>
              <a:custGeom>
                <a:avLst/>
                <a:gdLst/>
                <a:ahLst/>
                <a:cxnLst/>
                <a:rect l="l" t="t" r="r" b="b"/>
                <a:pathLst>
                  <a:path w="663" h="1537" extrusionOk="0">
                    <a:moveTo>
                      <a:pt x="526" y="1"/>
                    </a:moveTo>
                    <a:cubicBezTo>
                      <a:pt x="457" y="1"/>
                      <a:pt x="412" y="47"/>
                      <a:pt x="389" y="92"/>
                    </a:cubicBezTo>
                    <a:cubicBezTo>
                      <a:pt x="320" y="320"/>
                      <a:pt x="275" y="526"/>
                      <a:pt x="206" y="754"/>
                    </a:cubicBezTo>
                    <a:cubicBezTo>
                      <a:pt x="183" y="845"/>
                      <a:pt x="160" y="937"/>
                      <a:pt x="115" y="1028"/>
                    </a:cubicBezTo>
                    <a:cubicBezTo>
                      <a:pt x="92" y="1142"/>
                      <a:pt x="46" y="1256"/>
                      <a:pt x="24" y="1348"/>
                    </a:cubicBezTo>
                    <a:cubicBezTo>
                      <a:pt x="1" y="1439"/>
                      <a:pt x="46" y="1507"/>
                      <a:pt x="115" y="1530"/>
                    </a:cubicBezTo>
                    <a:cubicBezTo>
                      <a:pt x="131" y="1534"/>
                      <a:pt x="146" y="1536"/>
                      <a:pt x="161" y="1536"/>
                    </a:cubicBezTo>
                    <a:cubicBezTo>
                      <a:pt x="229" y="1536"/>
                      <a:pt x="279" y="1495"/>
                      <a:pt x="297" y="1439"/>
                    </a:cubicBezTo>
                    <a:cubicBezTo>
                      <a:pt x="320" y="1370"/>
                      <a:pt x="343" y="1325"/>
                      <a:pt x="343" y="1279"/>
                    </a:cubicBezTo>
                    <a:cubicBezTo>
                      <a:pt x="366" y="1233"/>
                      <a:pt x="366" y="1188"/>
                      <a:pt x="389" y="1142"/>
                    </a:cubicBezTo>
                    <a:cubicBezTo>
                      <a:pt x="412" y="1051"/>
                      <a:pt x="434" y="937"/>
                      <a:pt x="457" y="845"/>
                    </a:cubicBezTo>
                    <a:cubicBezTo>
                      <a:pt x="526" y="617"/>
                      <a:pt x="571" y="389"/>
                      <a:pt x="640" y="161"/>
                    </a:cubicBezTo>
                    <a:cubicBezTo>
                      <a:pt x="663" y="92"/>
                      <a:pt x="617" y="24"/>
                      <a:pt x="548"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a:off x="7999198" y="2221465"/>
                <a:ext cx="17299" cy="43843"/>
              </a:xfrm>
              <a:custGeom>
                <a:avLst/>
                <a:gdLst/>
                <a:ahLst/>
                <a:cxnLst/>
                <a:rect l="l" t="t" r="r" b="b"/>
                <a:pathLst>
                  <a:path w="640" h="1622" extrusionOk="0">
                    <a:moveTo>
                      <a:pt x="525" y="0"/>
                    </a:moveTo>
                    <a:cubicBezTo>
                      <a:pt x="480" y="0"/>
                      <a:pt x="434" y="23"/>
                      <a:pt x="411" y="69"/>
                    </a:cubicBezTo>
                    <a:cubicBezTo>
                      <a:pt x="388" y="183"/>
                      <a:pt x="343" y="320"/>
                      <a:pt x="320" y="434"/>
                    </a:cubicBezTo>
                    <a:cubicBezTo>
                      <a:pt x="274" y="548"/>
                      <a:pt x="251" y="640"/>
                      <a:pt x="206" y="754"/>
                    </a:cubicBezTo>
                    <a:cubicBezTo>
                      <a:pt x="183" y="868"/>
                      <a:pt x="137" y="982"/>
                      <a:pt x="92" y="1096"/>
                    </a:cubicBezTo>
                    <a:cubicBezTo>
                      <a:pt x="92" y="1165"/>
                      <a:pt x="69" y="1210"/>
                      <a:pt x="46" y="1279"/>
                    </a:cubicBezTo>
                    <a:cubicBezTo>
                      <a:pt x="23" y="1302"/>
                      <a:pt x="23" y="1324"/>
                      <a:pt x="23" y="1370"/>
                    </a:cubicBezTo>
                    <a:cubicBezTo>
                      <a:pt x="0" y="1416"/>
                      <a:pt x="0" y="1438"/>
                      <a:pt x="0" y="1484"/>
                    </a:cubicBezTo>
                    <a:cubicBezTo>
                      <a:pt x="0" y="1507"/>
                      <a:pt x="0" y="1530"/>
                      <a:pt x="0" y="1553"/>
                    </a:cubicBezTo>
                    <a:cubicBezTo>
                      <a:pt x="23" y="1575"/>
                      <a:pt x="46" y="1598"/>
                      <a:pt x="92" y="1621"/>
                    </a:cubicBezTo>
                    <a:cubicBezTo>
                      <a:pt x="114" y="1621"/>
                      <a:pt x="160" y="1621"/>
                      <a:pt x="183" y="1598"/>
                    </a:cubicBezTo>
                    <a:cubicBezTo>
                      <a:pt x="229" y="1598"/>
                      <a:pt x="251" y="1553"/>
                      <a:pt x="251" y="1530"/>
                    </a:cubicBezTo>
                    <a:cubicBezTo>
                      <a:pt x="274" y="1461"/>
                      <a:pt x="297" y="1416"/>
                      <a:pt x="297" y="1347"/>
                    </a:cubicBezTo>
                    <a:cubicBezTo>
                      <a:pt x="320" y="1302"/>
                      <a:pt x="320" y="1233"/>
                      <a:pt x="343" y="1165"/>
                    </a:cubicBezTo>
                    <a:cubicBezTo>
                      <a:pt x="366" y="1050"/>
                      <a:pt x="411" y="936"/>
                      <a:pt x="434" y="822"/>
                    </a:cubicBezTo>
                    <a:cubicBezTo>
                      <a:pt x="457" y="708"/>
                      <a:pt x="480" y="594"/>
                      <a:pt x="502" y="503"/>
                    </a:cubicBezTo>
                    <a:cubicBezTo>
                      <a:pt x="548" y="366"/>
                      <a:pt x="571" y="252"/>
                      <a:pt x="617" y="115"/>
                    </a:cubicBezTo>
                    <a:cubicBezTo>
                      <a:pt x="639" y="69"/>
                      <a:pt x="594" y="0"/>
                      <a:pt x="548"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6"/>
              <p:cNvSpPr/>
              <p:nvPr/>
            </p:nvSpPr>
            <p:spPr>
              <a:xfrm>
                <a:off x="8057799" y="2238737"/>
                <a:ext cx="15461" cy="45059"/>
              </a:xfrm>
              <a:custGeom>
                <a:avLst/>
                <a:gdLst/>
                <a:ahLst/>
                <a:cxnLst/>
                <a:rect l="l" t="t" r="r" b="b"/>
                <a:pathLst>
                  <a:path w="572" h="1667" extrusionOk="0">
                    <a:moveTo>
                      <a:pt x="480" y="1"/>
                    </a:moveTo>
                    <a:cubicBezTo>
                      <a:pt x="434" y="1"/>
                      <a:pt x="389" y="23"/>
                      <a:pt x="389" y="69"/>
                    </a:cubicBezTo>
                    <a:cubicBezTo>
                      <a:pt x="366" y="183"/>
                      <a:pt x="343" y="320"/>
                      <a:pt x="320" y="434"/>
                    </a:cubicBezTo>
                    <a:cubicBezTo>
                      <a:pt x="275" y="548"/>
                      <a:pt x="229" y="685"/>
                      <a:pt x="206" y="799"/>
                    </a:cubicBezTo>
                    <a:cubicBezTo>
                      <a:pt x="160" y="914"/>
                      <a:pt x="138" y="1028"/>
                      <a:pt x="92" y="1165"/>
                    </a:cubicBezTo>
                    <a:cubicBezTo>
                      <a:pt x="46" y="1279"/>
                      <a:pt x="24" y="1416"/>
                      <a:pt x="1" y="1553"/>
                    </a:cubicBezTo>
                    <a:cubicBezTo>
                      <a:pt x="1" y="1576"/>
                      <a:pt x="24" y="1598"/>
                      <a:pt x="46" y="1621"/>
                    </a:cubicBezTo>
                    <a:cubicBezTo>
                      <a:pt x="69" y="1644"/>
                      <a:pt x="92" y="1667"/>
                      <a:pt x="115" y="1667"/>
                    </a:cubicBezTo>
                    <a:cubicBezTo>
                      <a:pt x="160" y="1667"/>
                      <a:pt x="183" y="1644"/>
                      <a:pt x="206" y="1621"/>
                    </a:cubicBezTo>
                    <a:cubicBezTo>
                      <a:pt x="229" y="1598"/>
                      <a:pt x="229" y="1576"/>
                      <a:pt x="229" y="1553"/>
                    </a:cubicBezTo>
                    <a:cubicBezTo>
                      <a:pt x="229" y="1530"/>
                      <a:pt x="229" y="1530"/>
                      <a:pt x="252" y="1507"/>
                    </a:cubicBezTo>
                    <a:cubicBezTo>
                      <a:pt x="275" y="1302"/>
                      <a:pt x="343" y="1073"/>
                      <a:pt x="389" y="868"/>
                    </a:cubicBezTo>
                    <a:cubicBezTo>
                      <a:pt x="434" y="731"/>
                      <a:pt x="457" y="617"/>
                      <a:pt x="503" y="480"/>
                    </a:cubicBezTo>
                    <a:cubicBezTo>
                      <a:pt x="526" y="366"/>
                      <a:pt x="549" y="252"/>
                      <a:pt x="571" y="138"/>
                    </a:cubicBezTo>
                    <a:cubicBezTo>
                      <a:pt x="571" y="69"/>
                      <a:pt x="549" y="23"/>
                      <a:pt x="503"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6"/>
              <p:cNvSpPr/>
              <p:nvPr/>
            </p:nvSpPr>
            <p:spPr>
              <a:xfrm>
                <a:off x="7983764" y="2306609"/>
                <a:ext cx="14218" cy="32896"/>
              </a:xfrm>
              <a:custGeom>
                <a:avLst/>
                <a:gdLst/>
                <a:ahLst/>
                <a:cxnLst/>
                <a:rect l="l" t="t" r="r" b="b"/>
                <a:pathLst>
                  <a:path w="526" h="1217" extrusionOk="0">
                    <a:moveTo>
                      <a:pt x="412" y="0"/>
                    </a:moveTo>
                    <a:cubicBezTo>
                      <a:pt x="366" y="0"/>
                      <a:pt x="320" y="23"/>
                      <a:pt x="320" y="69"/>
                    </a:cubicBezTo>
                    <a:cubicBezTo>
                      <a:pt x="252" y="229"/>
                      <a:pt x="206" y="411"/>
                      <a:pt x="138" y="571"/>
                    </a:cubicBezTo>
                    <a:cubicBezTo>
                      <a:pt x="92" y="731"/>
                      <a:pt x="24" y="913"/>
                      <a:pt x="1" y="1073"/>
                    </a:cubicBezTo>
                    <a:cubicBezTo>
                      <a:pt x="1" y="1142"/>
                      <a:pt x="46" y="1210"/>
                      <a:pt x="115" y="1210"/>
                    </a:cubicBezTo>
                    <a:cubicBezTo>
                      <a:pt x="127" y="1214"/>
                      <a:pt x="138" y="1216"/>
                      <a:pt x="149" y="1216"/>
                    </a:cubicBezTo>
                    <a:cubicBezTo>
                      <a:pt x="199" y="1216"/>
                      <a:pt x="233" y="1175"/>
                      <a:pt x="252" y="1119"/>
                    </a:cubicBezTo>
                    <a:cubicBezTo>
                      <a:pt x="297" y="868"/>
                      <a:pt x="366" y="617"/>
                      <a:pt x="434" y="366"/>
                    </a:cubicBezTo>
                    <a:cubicBezTo>
                      <a:pt x="457" y="297"/>
                      <a:pt x="503" y="229"/>
                      <a:pt x="526" y="160"/>
                    </a:cubicBezTo>
                    <a:cubicBezTo>
                      <a:pt x="526" y="114"/>
                      <a:pt x="526" y="92"/>
                      <a:pt x="526" y="69"/>
                    </a:cubicBezTo>
                    <a:cubicBezTo>
                      <a:pt x="503" y="46"/>
                      <a:pt x="480" y="23"/>
                      <a:pt x="457"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6"/>
              <p:cNvSpPr/>
              <p:nvPr/>
            </p:nvSpPr>
            <p:spPr>
              <a:xfrm>
                <a:off x="8041770" y="2323882"/>
                <a:ext cx="11731" cy="31030"/>
              </a:xfrm>
              <a:custGeom>
                <a:avLst/>
                <a:gdLst/>
                <a:ahLst/>
                <a:cxnLst/>
                <a:rect l="l" t="t" r="r" b="b"/>
                <a:pathLst>
                  <a:path w="434" h="1148" extrusionOk="0">
                    <a:moveTo>
                      <a:pt x="320" y="0"/>
                    </a:moveTo>
                    <a:cubicBezTo>
                      <a:pt x="297" y="0"/>
                      <a:pt x="251" y="23"/>
                      <a:pt x="229" y="69"/>
                    </a:cubicBezTo>
                    <a:cubicBezTo>
                      <a:pt x="206" y="137"/>
                      <a:pt x="160" y="206"/>
                      <a:pt x="137" y="297"/>
                    </a:cubicBezTo>
                    <a:cubicBezTo>
                      <a:pt x="114" y="389"/>
                      <a:pt x="92" y="457"/>
                      <a:pt x="69" y="548"/>
                    </a:cubicBezTo>
                    <a:cubicBezTo>
                      <a:pt x="46" y="617"/>
                      <a:pt x="23" y="708"/>
                      <a:pt x="23" y="777"/>
                    </a:cubicBezTo>
                    <a:cubicBezTo>
                      <a:pt x="0" y="868"/>
                      <a:pt x="0" y="959"/>
                      <a:pt x="0" y="1050"/>
                    </a:cubicBezTo>
                    <a:cubicBezTo>
                      <a:pt x="0" y="1096"/>
                      <a:pt x="46" y="1142"/>
                      <a:pt x="92" y="1142"/>
                    </a:cubicBezTo>
                    <a:cubicBezTo>
                      <a:pt x="100" y="1146"/>
                      <a:pt x="108" y="1148"/>
                      <a:pt x="117" y="1148"/>
                    </a:cubicBezTo>
                    <a:cubicBezTo>
                      <a:pt x="159" y="1148"/>
                      <a:pt x="206" y="1107"/>
                      <a:pt x="206" y="1050"/>
                    </a:cubicBezTo>
                    <a:cubicBezTo>
                      <a:pt x="206" y="936"/>
                      <a:pt x="229" y="799"/>
                      <a:pt x="274" y="685"/>
                    </a:cubicBezTo>
                    <a:cubicBezTo>
                      <a:pt x="297" y="571"/>
                      <a:pt x="320" y="434"/>
                      <a:pt x="343" y="320"/>
                    </a:cubicBezTo>
                    <a:cubicBezTo>
                      <a:pt x="365" y="274"/>
                      <a:pt x="388" y="206"/>
                      <a:pt x="411" y="160"/>
                    </a:cubicBezTo>
                    <a:cubicBezTo>
                      <a:pt x="434" y="92"/>
                      <a:pt x="411" y="46"/>
                      <a:pt x="365" y="23"/>
                    </a:cubicBezTo>
                    <a:cubicBezTo>
                      <a:pt x="365" y="0"/>
                      <a:pt x="343" y="0"/>
                      <a:pt x="320"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p:nvPr/>
            </p:nvSpPr>
            <p:spPr>
              <a:xfrm>
                <a:off x="7972060" y="2581153"/>
                <a:ext cx="117851" cy="148719"/>
              </a:xfrm>
              <a:custGeom>
                <a:avLst/>
                <a:gdLst/>
                <a:ahLst/>
                <a:cxnLst/>
                <a:rect l="l" t="t" r="r" b="b"/>
                <a:pathLst>
                  <a:path w="4360" h="5502" extrusionOk="0">
                    <a:moveTo>
                      <a:pt x="160" y="1"/>
                    </a:moveTo>
                    <a:cubicBezTo>
                      <a:pt x="114" y="1"/>
                      <a:pt x="68" y="23"/>
                      <a:pt x="23" y="46"/>
                    </a:cubicBezTo>
                    <a:cubicBezTo>
                      <a:pt x="0" y="69"/>
                      <a:pt x="0" y="115"/>
                      <a:pt x="0" y="160"/>
                    </a:cubicBezTo>
                    <a:cubicBezTo>
                      <a:pt x="68" y="1439"/>
                      <a:pt x="457" y="2626"/>
                      <a:pt x="1141" y="3584"/>
                    </a:cubicBezTo>
                    <a:cubicBezTo>
                      <a:pt x="1484" y="4064"/>
                      <a:pt x="1917" y="4474"/>
                      <a:pt x="2397" y="4817"/>
                    </a:cubicBezTo>
                    <a:cubicBezTo>
                      <a:pt x="2899" y="5159"/>
                      <a:pt x="3492" y="5387"/>
                      <a:pt x="4131" y="5502"/>
                    </a:cubicBezTo>
                    <a:lnTo>
                      <a:pt x="4200" y="5502"/>
                    </a:lnTo>
                    <a:cubicBezTo>
                      <a:pt x="4223" y="5502"/>
                      <a:pt x="4246" y="5502"/>
                      <a:pt x="4268" y="5479"/>
                    </a:cubicBezTo>
                    <a:cubicBezTo>
                      <a:pt x="4314" y="5479"/>
                      <a:pt x="4337" y="5433"/>
                      <a:pt x="4337" y="5387"/>
                    </a:cubicBezTo>
                    <a:cubicBezTo>
                      <a:pt x="4360" y="5342"/>
                      <a:pt x="4360" y="5296"/>
                      <a:pt x="4337" y="5250"/>
                    </a:cubicBezTo>
                    <a:cubicBezTo>
                      <a:pt x="4314" y="5228"/>
                      <a:pt x="4268" y="5182"/>
                      <a:pt x="4223" y="5182"/>
                    </a:cubicBezTo>
                    <a:cubicBezTo>
                      <a:pt x="3880" y="5113"/>
                      <a:pt x="3561" y="5022"/>
                      <a:pt x="3241" y="4885"/>
                    </a:cubicBezTo>
                    <a:cubicBezTo>
                      <a:pt x="2922" y="4748"/>
                      <a:pt x="2602" y="4566"/>
                      <a:pt x="2328" y="4337"/>
                    </a:cubicBezTo>
                    <a:cubicBezTo>
                      <a:pt x="2009" y="4086"/>
                      <a:pt x="1735" y="3812"/>
                      <a:pt x="1506" y="3493"/>
                    </a:cubicBezTo>
                    <a:cubicBezTo>
                      <a:pt x="1210" y="3105"/>
                      <a:pt x="959" y="2671"/>
                      <a:pt x="776" y="2215"/>
                    </a:cubicBezTo>
                    <a:cubicBezTo>
                      <a:pt x="571" y="1690"/>
                      <a:pt x="434" y="1142"/>
                      <a:pt x="365" y="571"/>
                    </a:cubicBezTo>
                    <a:cubicBezTo>
                      <a:pt x="342" y="411"/>
                      <a:pt x="342" y="297"/>
                      <a:pt x="320" y="160"/>
                    </a:cubicBezTo>
                    <a:cubicBezTo>
                      <a:pt x="320" y="115"/>
                      <a:pt x="320" y="69"/>
                      <a:pt x="274" y="46"/>
                    </a:cubicBezTo>
                    <a:cubicBezTo>
                      <a:pt x="251" y="1"/>
                      <a:pt x="205"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p:nvPr/>
            </p:nvSpPr>
            <p:spPr>
              <a:xfrm>
                <a:off x="8009064" y="2520687"/>
                <a:ext cx="50627" cy="117256"/>
              </a:xfrm>
              <a:custGeom>
                <a:avLst/>
                <a:gdLst/>
                <a:ahLst/>
                <a:cxnLst/>
                <a:rect l="l" t="t" r="r" b="b"/>
                <a:pathLst>
                  <a:path w="1873" h="4338" extrusionOk="0">
                    <a:moveTo>
                      <a:pt x="274" y="1"/>
                    </a:moveTo>
                    <a:cubicBezTo>
                      <a:pt x="229" y="1"/>
                      <a:pt x="183" y="24"/>
                      <a:pt x="137" y="46"/>
                    </a:cubicBezTo>
                    <a:cubicBezTo>
                      <a:pt x="115" y="92"/>
                      <a:pt x="92" y="138"/>
                      <a:pt x="92" y="161"/>
                    </a:cubicBezTo>
                    <a:cubicBezTo>
                      <a:pt x="1" y="914"/>
                      <a:pt x="69" y="1713"/>
                      <a:pt x="320" y="2443"/>
                    </a:cubicBezTo>
                    <a:cubicBezTo>
                      <a:pt x="457" y="2831"/>
                      <a:pt x="617" y="3173"/>
                      <a:pt x="822" y="3493"/>
                    </a:cubicBezTo>
                    <a:cubicBezTo>
                      <a:pt x="936" y="3653"/>
                      <a:pt x="1050" y="3790"/>
                      <a:pt x="1165" y="3927"/>
                    </a:cubicBezTo>
                    <a:cubicBezTo>
                      <a:pt x="1279" y="4064"/>
                      <a:pt x="1439" y="4178"/>
                      <a:pt x="1598" y="4315"/>
                    </a:cubicBezTo>
                    <a:cubicBezTo>
                      <a:pt x="1621" y="4338"/>
                      <a:pt x="1644" y="4338"/>
                      <a:pt x="1690" y="4338"/>
                    </a:cubicBezTo>
                    <a:lnTo>
                      <a:pt x="1735" y="4338"/>
                    </a:lnTo>
                    <a:cubicBezTo>
                      <a:pt x="1781" y="4338"/>
                      <a:pt x="1827" y="4292"/>
                      <a:pt x="1827" y="4269"/>
                    </a:cubicBezTo>
                    <a:cubicBezTo>
                      <a:pt x="1849" y="4223"/>
                      <a:pt x="1872" y="4178"/>
                      <a:pt x="1849" y="4132"/>
                    </a:cubicBezTo>
                    <a:cubicBezTo>
                      <a:pt x="1849" y="4086"/>
                      <a:pt x="1827" y="4064"/>
                      <a:pt x="1781" y="4041"/>
                    </a:cubicBezTo>
                    <a:cubicBezTo>
                      <a:pt x="1575" y="3858"/>
                      <a:pt x="1393" y="3676"/>
                      <a:pt x="1210" y="3447"/>
                    </a:cubicBezTo>
                    <a:cubicBezTo>
                      <a:pt x="1028" y="3196"/>
                      <a:pt x="868" y="2900"/>
                      <a:pt x="731" y="2580"/>
                    </a:cubicBezTo>
                    <a:lnTo>
                      <a:pt x="708" y="2557"/>
                    </a:lnTo>
                    <a:cubicBezTo>
                      <a:pt x="571" y="2169"/>
                      <a:pt x="480" y="1758"/>
                      <a:pt x="411" y="1347"/>
                    </a:cubicBezTo>
                    <a:cubicBezTo>
                      <a:pt x="389" y="937"/>
                      <a:pt x="389" y="549"/>
                      <a:pt x="434" y="183"/>
                    </a:cubicBezTo>
                    <a:cubicBezTo>
                      <a:pt x="434" y="138"/>
                      <a:pt x="411" y="69"/>
                      <a:pt x="389" y="46"/>
                    </a:cubicBezTo>
                    <a:cubicBezTo>
                      <a:pt x="366" y="24"/>
                      <a:pt x="320"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a:off x="8418109" y="2033282"/>
                <a:ext cx="87631" cy="151800"/>
              </a:xfrm>
              <a:custGeom>
                <a:avLst/>
                <a:gdLst/>
                <a:ahLst/>
                <a:cxnLst/>
                <a:rect l="l" t="t" r="r" b="b"/>
                <a:pathLst>
                  <a:path w="3242" h="5616" extrusionOk="0">
                    <a:moveTo>
                      <a:pt x="138" y="1"/>
                    </a:moveTo>
                    <a:cubicBezTo>
                      <a:pt x="92" y="24"/>
                      <a:pt x="46" y="46"/>
                      <a:pt x="24" y="92"/>
                    </a:cubicBezTo>
                    <a:cubicBezTo>
                      <a:pt x="1" y="115"/>
                      <a:pt x="1" y="183"/>
                      <a:pt x="1" y="229"/>
                    </a:cubicBezTo>
                    <a:cubicBezTo>
                      <a:pt x="24" y="275"/>
                      <a:pt x="46" y="298"/>
                      <a:pt x="92" y="320"/>
                    </a:cubicBezTo>
                    <a:cubicBezTo>
                      <a:pt x="297" y="412"/>
                      <a:pt x="503" y="549"/>
                      <a:pt x="708" y="708"/>
                    </a:cubicBezTo>
                    <a:lnTo>
                      <a:pt x="731" y="731"/>
                    </a:lnTo>
                    <a:cubicBezTo>
                      <a:pt x="1051" y="959"/>
                      <a:pt x="1325" y="1256"/>
                      <a:pt x="1576" y="1599"/>
                    </a:cubicBezTo>
                    <a:cubicBezTo>
                      <a:pt x="1918" y="2055"/>
                      <a:pt x="2192" y="2557"/>
                      <a:pt x="2420" y="3128"/>
                    </a:cubicBezTo>
                    <a:cubicBezTo>
                      <a:pt x="2648" y="3676"/>
                      <a:pt x="2785" y="4223"/>
                      <a:pt x="2854" y="4771"/>
                    </a:cubicBezTo>
                    <a:lnTo>
                      <a:pt x="2877" y="4817"/>
                    </a:lnTo>
                    <a:cubicBezTo>
                      <a:pt x="2900" y="5045"/>
                      <a:pt x="2900" y="5251"/>
                      <a:pt x="2900" y="5433"/>
                    </a:cubicBezTo>
                    <a:cubicBezTo>
                      <a:pt x="2900" y="5479"/>
                      <a:pt x="2900" y="5524"/>
                      <a:pt x="2945" y="5570"/>
                    </a:cubicBezTo>
                    <a:cubicBezTo>
                      <a:pt x="2968" y="5593"/>
                      <a:pt x="3014" y="5616"/>
                      <a:pt x="3059" y="5616"/>
                    </a:cubicBezTo>
                    <a:cubicBezTo>
                      <a:pt x="3151" y="5616"/>
                      <a:pt x="3219" y="5547"/>
                      <a:pt x="3242" y="5456"/>
                    </a:cubicBezTo>
                    <a:cubicBezTo>
                      <a:pt x="3242" y="4977"/>
                      <a:pt x="3173" y="4475"/>
                      <a:pt x="3036" y="3927"/>
                    </a:cubicBezTo>
                    <a:cubicBezTo>
                      <a:pt x="2922" y="3402"/>
                      <a:pt x="2717" y="2877"/>
                      <a:pt x="2443" y="2352"/>
                    </a:cubicBezTo>
                    <a:cubicBezTo>
                      <a:pt x="2192" y="1850"/>
                      <a:pt x="1872" y="1393"/>
                      <a:pt x="1507" y="982"/>
                    </a:cubicBezTo>
                    <a:cubicBezTo>
                      <a:pt x="1142" y="571"/>
                      <a:pt x="708" y="252"/>
                      <a:pt x="252" y="24"/>
                    </a:cubicBezTo>
                    <a:cubicBezTo>
                      <a:pt x="229" y="1"/>
                      <a:pt x="206"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8437868" y="1962328"/>
                <a:ext cx="84550" cy="104930"/>
              </a:xfrm>
              <a:custGeom>
                <a:avLst/>
                <a:gdLst/>
                <a:ahLst/>
                <a:cxnLst/>
                <a:rect l="l" t="t" r="r" b="b"/>
                <a:pathLst>
                  <a:path w="3128" h="3882" extrusionOk="0">
                    <a:moveTo>
                      <a:pt x="183" y="1"/>
                    </a:moveTo>
                    <a:cubicBezTo>
                      <a:pt x="160" y="1"/>
                      <a:pt x="137" y="24"/>
                      <a:pt x="91" y="24"/>
                    </a:cubicBezTo>
                    <a:cubicBezTo>
                      <a:pt x="69" y="47"/>
                      <a:pt x="46" y="92"/>
                      <a:pt x="23" y="138"/>
                    </a:cubicBezTo>
                    <a:cubicBezTo>
                      <a:pt x="0" y="183"/>
                      <a:pt x="23" y="229"/>
                      <a:pt x="46" y="252"/>
                    </a:cubicBezTo>
                    <a:cubicBezTo>
                      <a:pt x="69" y="298"/>
                      <a:pt x="91" y="320"/>
                      <a:pt x="137" y="343"/>
                    </a:cubicBezTo>
                    <a:lnTo>
                      <a:pt x="183" y="343"/>
                    </a:lnTo>
                    <a:cubicBezTo>
                      <a:pt x="434" y="480"/>
                      <a:pt x="662" y="617"/>
                      <a:pt x="913" y="800"/>
                    </a:cubicBezTo>
                    <a:cubicBezTo>
                      <a:pt x="1187" y="1028"/>
                      <a:pt x="1461" y="1302"/>
                      <a:pt x="1712" y="1621"/>
                    </a:cubicBezTo>
                    <a:lnTo>
                      <a:pt x="1735" y="1667"/>
                    </a:lnTo>
                    <a:cubicBezTo>
                      <a:pt x="2077" y="2124"/>
                      <a:pt x="2351" y="2649"/>
                      <a:pt x="2602" y="3219"/>
                    </a:cubicBezTo>
                    <a:lnTo>
                      <a:pt x="2579" y="3174"/>
                    </a:lnTo>
                    <a:lnTo>
                      <a:pt x="2579" y="3174"/>
                    </a:lnTo>
                    <a:cubicBezTo>
                      <a:pt x="2648" y="3379"/>
                      <a:pt x="2716" y="3562"/>
                      <a:pt x="2785" y="3744"/>
                    </a:cubicBezTo>
                    <a:cubicBezTo>
                      <a:pt x="2808" y="3836"/>
                      <a:pt x="2876" y="3881"/>
                      <a:pt x="2945" y="3881"/>
                    </a:cubicBezTo>
                    <a:lnTo>
                      <a:pt x="2990" y="3881"/>
                    </a:lnTo>
                    <a:cubicBezTo>
                      <a:pt x="3036" y="3858"/>
                      <a:pt x="3082" y="3836"/>
                      <a:pt x="3104" y="3790"/>
                    </a:cubicBezTo>
                    <a:cubicBezTo>
                      <a:pt x="3127" y="3744"/>
                      <a:pt x="3127" y="3699"/>
                      <a:pt x="3104" y="3676"/>
                    </a:cubicBezTo>
                    <a:cubicBezTo>
                      <a:pt x="2853" y="2854"/>
                      <a:pt x="2488" y="2146"/>
                      <a:pt x="2054" y="1530"/>
                    </a:cubicBezTo>
                    <a:cubicBezTo>
                      <a:pt x="1826" y="1211"/>
                      <a:pt x="1552" y="914"/>
                      <a:pt x="1256" y="663"/>
                    </a:cubicBezTo>
                    <a:cubicBezTo>
                      <a:pt x="1119" y="526"/>
                      <a:pt x="936" y="412"/>
                      <a:pt x="776" y="298"/>
                    </a:cubicBezTo>
                    <a:cubicBezTo>
                      <a:pt x="616" y="206"/>
                      <a:pt x="457" y="115"/>
                      <a:pt x="228" y="24"/>
                    </a:cubicBezTo>
                    <a:cubicBezTo>
                      <a:pt x="228" y="1"/>
                      <a:pt x="206"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6"/>
              <p:cNvGrpSpPr/>
              <p:nvPr/>
            </p:nvGrpSpPr>
            <p:grpSpPr>
              <a:xfrm>
                <a:off x="7881969" y="2107317"/>
                <a:ext cx="763841" cy="546655"/>
                <a:chOff x="7881969" y="2107317"/>
                <a:chExt cx="763841" cy="546655"/>
              </a:xfrm>
            </p:grpSpPr>
            <p:sp>
              <p:nvSpPr>
                <p:cNvPr id="95" name="Google Shape;95;p6"/>
                <p:cNvSpPr/>
                <p:nvPr/>
              </p:nvSpPr>
              <p:spPr>
                <a:xfrm>
                  <a:off x="8125049" y="2113507"/>
                  <a:ext cx="251136" cy="536789"/>
                </a:xfrm>
                <a:custGeom>
                  <a:avLst/>
                  <a:gdLst/>
                  <a:ahLst/>
                  <a:cxnLst/>
                  <a:rect l="l" t="t" r="r" b="b"/>
                  <a:pathLst>
                    <a:path w="9291" h="19859" extrusionOk="0">
                      <a:moveTo>
                        <a:pt x="7716" y="0"/>
                      </a:moveTo>
                      <a:cubicBezTo>
                        <a:pt x="7624" y="0"/>
                        <a:pt x="7556" y="0"/>
                        <a:pt x="7487" y="23"/>
                      </a:cubicBezTo>
                      <a:cubicBezTo>
                        <a:pt x="7282" y="69"/>
                        <a:pt x="7122" y="114"/>
                        <a:pt x="6985" y="183"/>
                      </a:cubicBezTo>
                      <a:cubicBezTo>
                        <a:pt x="6825" y="274"/>
                        <a:pt x="6688" y="365"/>
                        <a:pt x="6529" y="479"/>
                      </a:cubicBezTo>
                      <a:cubicBezTo>
                        <a:pt x="6415" y="594"/>
                        <a:pt x="6300" y="730"/>
                        <a:pt x="6186" y="845"/>
                      </a:cubicBezTo>
                      <a:cubicBezTo>
                        <a:pt x="5981" y="1096"/>
                        <a:pt x="5798" y="1324"/>
                        <a:pt x="5661" y="1552"/>
                      </a:cubicBezTo>
                      <a:cubicBezTo>
                        <a:pt x="5593" y="1643"/>
                        <a:pt x="5547" y="1735"/>
                        <a:pt x="5479" y="1849"/>
                      </a:cubicBezTo>
                      <a:lnTo>
                        <a:pt x="5456" y="1872"/>
                      </a:lnTo>
                      <a:cubicBezTo>
                        <a:pt x="5387" y="2009"/>
                        <a:pt x="5296" y="2146"/>
                        <a:pt x="5205" y="2283"/>
                      </a:cubicBezTo>
                      <a:lnTo>
                        <a:pt x="5068" y="2511"/>
                      </a:lnTo>
                      <a:lnTo>
                        <a:pt x="4977" y="2648"/>
                      </a:lnTo>
                      <a:lnTo>
                        <a:pt x="4931" y="2693"/>
                      </a:lnTo>
                      <a:lnTo>
                        <a:pt x="4885" y="2762"/>
                      </a:lnTo>
                      <a:cubicBezTo>
                        <a:pt x="4862" y="2830"/>
                        <a:pt x="4817" y="2876"/>
                        <a:pt x="4771" y="2945"/>
                      </a:cubicBezTo>
                      <a:cubicBezTo>
                        <a:pt x="4748" y="2990"/>
                        <a:pt x="4726" y="3036"/>
                        <a:pt x="4703" y="3081"/>
                      </a:cubicBezTo>
                      <a:lnTo>
                        <a:pt x="4680" y="3104"/>
                      </a:lnTo>
                      <a:lnTo>
                        <a:pt x="4657" y="3150"/>
                      </a:lnTo>
                      <a:cubicBezTo>
                        <a:pt x="4611" y="3241"/>
                        <a:pt x="4520" y="3401"/>
                        <a:pt x="4429" y="3492"/>
                      </a:cubicBezTo>
                      <a:lnTo>
                        <a:pt x="4406" y="3538"/>
                      </a:lnTo>
                      <a:lnTo>
                        <a:pt x="4360" y="3538"/>
                      </a:lnTo>
                      <a:cubicBezTo>
                        <a:pt x="4315" y="3561"/>
                        <a:pt x="4246" y="3606"/>
                        <a:pt x="4201" y="3629"/>
                      </a:cubicBezTo>
                      <a:cubicBezTo>
                        <a:pt x="4132" y="3675"/>
                        <a:pt x="4086" y="3743"/>
                        <a:pt x="4018" y="3835"/>
                      </a:cubicBezTo>
                      <a:cubicBezTo>
                        <a:pt x="3858" y="4040"/>
                        <a:pt x="3790" y="4314"/>
                        <a:pt x="3744" y="4565"/>
                      </a:cubicBezTo>
                      <a:lnTo>
                        <a:pt x="3744" y="4588"/>
                      </a:lnTo>
                      <a:lnTo>
                        <a:pt x="3721" y="4679"/>
                      </a:lnTo>
                      <a:lnTo>
                        <a:pt x="3698" y="4748"/>
                      </a:lnTo>
                      <a:lnTo>
                        <a:pt x="3698" y="4771"/>
                      </a:lnTo>
                      <a:lnTo>
                        <a:pt x="3676" y="4839"/>
                      </a:lnTo>
                      <a:lnTo>
                        <a:pt x="3653" y="4930"/>
                      </a:lnTo>
                      <a:lnTo>
                        <a:pt x="3653" y="4976"/>
                      </a:lnTo>
                      <a:lnTo>
                        <a:pt x="3630" y="5022"/>
                      </a:lnTo>
                      <a:lnTo>
                        <a:pt x="3607" y="5136"/>
                      </a:lnTo>
                      <a:lnTo>
                        <a:pt x="3584" y="5227"/>
                      </a:lnTo>
                      <a:lnTo>
                        <a:pt x="3584" y="5273"/>
                      </a:lnTo>
                      <a:lnTo>
                        <a:pt x="3561" y="5341"/>
                      </a:lnTo>
                      <a:lnTo>
                        <a:pt x="3539" y="5410"/>
                      </a:lnTo>
                      <a:cubicBezTo>
                        <a:pt x="3516" y="5501"/>
                        <a:pt x="3493" y="5615"/>
                        <a:pt x="3470" y="5706"/>
                      </a:cubicBezTo>
                      <a:cubicBezTo>
                        <a:pt x="3516" y="5798"/>
                        <a:pt x="3516" y="5889"/>
                        <a:pt x="3516" y="5980"/>
                      </a:cubicBezTo>
                      <a:cubicBezTo>
                        <a:pt x="3493" y="6049"/>
                        <a:pt x="3447" y="6117"/>
                        <a:pt x="3424" y="6186"/>
                      </a:cubicBezTo>
                      <a:cubicBezTo>
                        <a:pt x="3402" y="6209"/>
                        <a:pt x="3402" y="6231"/>
                        <a:pt x="3379" y="6254"/>
                      </a:cubicBezTo>
                      <a:cubicBezTo>
                        <a:pt x="3333" y="6391"/>
                        <a:pt x="3265" y="6505"/>
                        <a:pt x="3219" y="6619"/>
                      </a:cubicBezTo>
                      <a:cubicBezTo>
                        <a:pt x="3219" y="6642"/>
                        <a:pt x="3219" y="6642"/>
                        <a:pt x="3196" y="6665"/>
                      </a:cubicBezTo>
                      <a:lnTo>
                        <a:pt x="3105" y="6985"/>
                      </a:lnTo>
                      <a:cubicBezTo>
                        <a:pt x="3014" y="7327"/>
                        <a:pt x="2922" y="7692"/>
                        <a:pt x="2808" y="8035"/>
                      </a:cubicBezTo>
                      <a:lnTo>
                        <a:pt x="2808" y="8057"/>
                      </a:lnTo>
                      <a:lnTo>
                        <a:pt x="2785" y="8126"/>
                      </a:lnTo>
                      <a:cubicBezTo>
                        <a:pt x="2763" y="8217"/>
                        <a:pt x="2763" y="8286"/>
                        <a:pt x="2740" y="8377"/>
                      </a:cubicBezTo>
                      <a:lnTo>
                        <a:pt x="2717" y="8468"/>
                      </a:lnTo>
                      <a:cubicBezTo>
                        <a:pt x="2717" y="8537"/>
                        <a:pt x="2694" y="8605"/>
                        <a:pt x="2694" y="8674"/>
                      </a:cubicBezTo>
                      <a:lnTo>
                        <a:pt x="2694" y="8742"/>
                      </a:lnTo>
                      <a:cubicBezTo>
                        <a:pt x="2671" y="8811"/>
                        <a:pt x="2671" y="8902"/>
                        <a:pt x="2648" y="8970"/>
                      </a:cubicBezTo>
                      <a:cubicBezTo>
                        <a:pt x="2557" y="9267"/>
                        <a:pt x="2466" y="9541"/>
                        <a:pt x="2375" y="9838"/>
                      </a:cubicBezTo>
                      <a:cubicBezTo>
                        <a:pt x="2306" y="9998"/>
                        <a:pt x="2260" y="10134"/>
                        <a:pt x="2238" y="10271"/>
                      </a:cubicBezTo>
                      <a:cubicBezTo>
                        <a:pt x="2192" y="10431"/>
                        <a:pt x="2169" y="10614"/>
                        <a:pt x="2123" y="10774"/>
                      </a:cubicBezTo>
                      <a:cubicBezTo>
                        <a:pt x="2101" y="10911"/>
                        <a:pt x="2055" y="11047"/>
                        <a:pt x="2032" y="11207"/>
                      </a:cubicBezTo>
                      <a:cubicBezTo>
                        <a:pt x="1986" y="11321"/>
                        <a:pt x="1964" y="11436"/>
                        <a:pt x="1941" y="11550"/>
                      </a:cubicBezTo>
                      <a:lnTo>
                        <a:pt x="1918" y="11595"/>
                      </a:lnTo>
                      <a:cubicBezTo>
                        <a:pt x="1918" y="11687"/>
                        <a:pt x="1895" y="11755"/>
                        <a:pt x="1872" y="11824"/>
                      </a:cubicBezTo>
                      <a:cubicBezTo>
                        <a:pt x="1827" y="11915"/>
                        <a:pt x="1804" y="11983"/>
                        <a:pt x="1735" y="12052"/>
                      </a:cubicBezTo>
                      <a:cubicBezTo>
                        <a:pt x="1713" y="12075"/>
                        <a:pt x="1667" y="12097"/>
                        <a:pt x="1644" y="12097"/>
                      </a:cubicBezTo>
                      <a:cubicBezTo>
                        <a:pt x="1598" y="12234"/>
                        <a:pt x="1553" y="12371"/>
                        <a:pt x="1530" y="12508"/>
                      </a:cubicBezTo>
                      <a:lnTo>
                        <a:pt x="1462" y="12668"/>
                      </a:lnTo>
                      <a:lnTo>
                        <a:pt x="1439" y="12759"/>
                      </a:lnTo>
                      <a:lnTo>
                        <a:pt x="1370" y="12942"/>
                      </a:lnTo>
                      <a:lnTo>
                        <a:pt x="1279" y="13307"/>
                      </a:lnTo>
                      <a:lnTo>
                        <a:pt x="1233" y="13444"/>
                      </a:lnTo>
                      <a:lnTo>
                        <a:pt x="1210" y="13490"/>
                      </a:lnTo>
                      <a:cubicBezTo>
                        <a:pt x="1165" y="13604"/>
                        <a:pt x="1142" y="13741"/>
                        <a:pt x="1096" y="13855"/>
                      </a:cubicBezTo>
                      <a:cubicBezTo>
                        <a:pt x="937" y="14357"/>
                        <a:pt x="777" y="14859"/>
                        <a:pt x="640" y="15384"/>
                      </a:cubicBezTo>
                      <a:lnTo>
                        <a:pt x="526" y="15704"/>
                      </a:lnTo>
                      <a:lnTo>
                        <a:pt x="457" y="15955"/>
                      </a:lnTo>
                      <a:lnTo>
                        <a:pt x="434" y="16001"/>
                      </a:lnTo>
                      <a:cubicBezTo>
                        <a:pt x="366" y="16229"/>
                        <a:pt x="320" y="16457"/>
                        <a:pt x="252" y="16663"/>
                      </a:cubicBezTo>
                      <a:cubicBezTo>
                        <a:pt x="206" y="16822"/>
                        <a:pt x="183" y="16982"/>
                        <a:pt x="138" y="17142"/>
                      </a:cubicBezTo>
                      <a:cubicBezTo>
                        <a:pt x="115" y="17210"/>
                        <a:pt x="92" y="17279"/>
                        <a:pt x="92" y="17347"/>
                      </a:cubicBezTo>
                      <a:lnTo>
                        <a:pt x="69" y="17416"/>
                      </a:lnTo>
                      <a:lnTo>
                        <a:pt x="46" y="17507"/>
                      </a:lnTo>
                      <a:lnTo>
                        <a:pt x="46" y="17553"/>
                      </a:lnTo>
                      <a:cubicBezTo>
                        <a:pt x="24" y="17621"/>
                        <a:pt x="1" y="17712"/>
                        <a:pt x="1" y="17781"/>
                      </a:cubicBezTo>
                      <a:cubicBezTo>
                        <a:pt x="1" y="17849"/>
                        <a:pt x="1" y="17941"/>
                        <a:pt x="24" y="18055"/>
                      </a:cubicBezTo>
                      <a:cubicBezTo>
                        <a:pt x="69" y="18237"/>
                        <a:pt x="183" y="18397"/>
                        <a:pt x="297" y="18534"/>
                      </a:cubicBezTo>
                      <a:cubicBezTo>
                        <a:pt x="457" y="18740"/>
                        <a:pt x="685" y="18854"/>
                        <a:pt x="891" y="18968"/>
                      </a:cubicBezTo>
                      <a:cubicBezTo>
                        <a:pt x="1188" y="19150"/>
                        <a:pt x="1507" y="19265"/>
                        <a:pt x="1735" y="19333"/>
                      </a:cubicBezTo>
                      <a:lnTo>
                        <a:pt x="1827" y="19356"/>
                      </a:lnTo>
                      <a:lnTo>
                        <a:pt x="1918" y="19379"/>
                      </a:lnTo>
                      <a:cubicBezTo>
                        <a:pt x="1986" y="19424"/>
                        <a:pt x="2078" y="19447"/>
                        <a:pt x="2146" y="19470"/>
                      </a:cubicBezTo>
                      <a:cubicBezTo>
                        <a:pt x="2283" y="19516"/>
                        <a:pt x="2443" y="19561"/>
                        <a:pt x="2603" y="19584"/>
                      </a:cubicBezTo>
                      <a:lnTo>
                        <a:pt x="2694" y="19607"/>
                      </a:lnTo>
                      <a:lnTo>
                        <a:pt x="2740" y="19607"/>
                      </a:lnTo>
                      <a:lnTo>
                        <a:pt x="2877" y="19653"/>
                      </a:lnTo>
                      <a:lnTo>
                        <a:pt x="3036" y="19698"/>
                      </a:lnTo>
                      <a:cubicBezTo>
                        <a:pt x="3105" y="19698"/>
                        <a:pt x="3173" y="19721"/>
                        <a:pt x="3219" y="19744"/>
                      </a:cubicBezTo>
                      <a:lnTo>
                        <a:pt x="3288" y="19744"/>
                      </a:lnTo>
                      <a:lnTo>
                        <a:pt x="3424" y="19767"/>
                      </a:lnTo>
                      <a:lnTo>
                        <a:pt x="3493" y="19790"/>
                      </a:lnTo>
                      <a:cubicBezTo>
                        <a:pt x="3676" y="19835"/>
                        <a:pt x="3813" y="19858"/>
                        <a:pt x="3972" y="19858"/>
                      </a:cubicBezTo>
                      <a:lnTo>
                        <a:pt x="4269" y="19858"/>
                      </a:lnTo>
                      <a:cubicBezTo>
                        <a:pt x="4315" y="19858"/>
                        <a:pt x="4360" y="19835"/>
                        <a:pt x="4406" y="19835"/>
                      </a:cubicBezTo>
                      <a:lnTo>
                        <a:pt x="4680" y="19835"/>
                      </a:lnTo>
                      <a:cubicBezTo>
                        <a:pt x="4885" y="19812"/>
                        <a:pt x="5091" y="19653"/>
                        <a:pt x="5136" y="19424"/>
                      </a:cubicBezTo>
                      <a:cubicBezTo>
                        <a:pt x="5205" y="19219"/>
                        <a:pt x="5228" y="18991"/>
                        <a:pt x="5273" y="18808"/>
                      </a:cubicBezTo>
                      <a:lnTo>
                        <a:pt x="5273" y="18762"/>
                      </a:lnTo>
                      <a:cubicBezTo>
                        <a:pt x="5296" y="18603"/>
                        <a:pt x="5319" y="18466"/>
                        <a:pt x="5342" y="18329"/>
                      </a:cubicBezTo>
                      <a:lnTo>
                        <a:pt x="5365" y="18283"/>
                      </a:lnTo>
                      <a:lnTo>
                        <a:pt x="5365" y="18283"/>
                      </a:lnTo>
                      <a:lnTo>
                        <a:pt x="5342" y="18306"/>
                      </a:lnTo>
                      <a:cubicBezTo>
                        <a:pt x="5410" y="18078"/>
                        <a:pt x="5456" y="17872"/>
                        <a:pt x="5524" y="17644"/>
                      </a:cubicBezTo>
                      <a:lnTo>
                        <a:pt x="5593" y="17393"/>
                      </a:lnTo>
                      <a:cubicBezTo>
                        <a:pt x="5684" y="17051"/>
                        <a:pt x="5775" y="16754"/>
                        <a:pt x="5867" y="16480"/>
                      </a:cubicBezTo>
                      <a:cubicBezTo>
                        <a:pt x="5912" y="16366"/>
                        <a:pt x="5935" y="16252"/>
                        <a:pt x="5981" y="16138"/>
                      </a:cubicBezTo>
                      <a:lnTo>
                        <a:pt x="6004" y="16069"/>
                      </a:lnTo>
                      <a:cubicBezTo>
                        <a:pt x="6049" y="15909"/>
                        <a:pt x="6095" y="15749"/>
                        <a:pt x="6164" y="15590"/>
                      </a:cubicBezTo>
                      <a:cubicBezTo>
                        <a:pt x="6209" y="15498"/>
                        <a:pt x="6255" y="15384"/>
                        <a:pt x="6278" y="15270"/>
                      </a:cubicBezTo>
                      <a:lnTo>
                        <a:pt x="6300" y="15225"/>
                      </a:lnTo>
                      <a:lnTo>
                        <a:pt x="6323" y="15156"/>
                      </a:lnTo>
                      <a:cubicBezTo>
                        <a:pt x="6369" y="15042"/>
                        <a:pt x="6415" y="14905"/>
                        <a:pt x="6460" y="14791"/>
                      </a:cubicBezTo>
                      <a:lnTo>
                        <a:pt x="6483" y="14722"/>
                      </a:lnTo>
                      <a:cubicBezTo>
                        <a:pt x="6574" y="14403"/>
                        <a:pt x="6666" y="14152"/>
                        <a:pt x="6734" y="13878"/>
                      </a:cubicBezTo>
                      <a:cubicBezTo>
                        <a:pt x="6780" y="13627"/>
                        <a:pt x="6871" y="13376"/>
                        <a:pt x="6940" y="13147"/>
                      </a:cubicBezTo>
                      <a:lnTo>
                        <a:pt x="6962" y="13010"/>
                      </a:lnTo>
                      <a:cubicBezTo>
                        <a:pt x="7054" y="12714"/>
                        <a:pt x="7145" y="12417"/>
                        <a:pt x="7236" y="12143"/>
                      </a:cubicBezTo>
                      <a:cubicBezTo>
                        <a:pt x="7282" y="12006"/>
                        <a:pt x="7328" y="11846"/>
                        <a:pt x="7350" y="11709"/>
                      </a:cubicBezTo>
                      <a:cubicBezTo>
                        <a:pt x="7373" y="11641"/>
                        <a:pt x="7419" y="11550"/>
                        <a:pt x="7442" y="11481"/>
                      </a:cubicBezTo>
                      <a:cubicBezTo>
                        <a:pt x="7465" y="11299"/>
                        <a:pt x="7510" y="11139"/>
                        <a:pt x="7533" y="10979"/>
                      </a:cubicBezTo>
                      <a:lnTo>
                        <a:pt x="7556" y="10933"/>
                      </a:lnTo>
                      <a:cubicBezTo>
                        <a:pt x="7602" y="10728"/>
                        <a:pt x="7670" y="10500"/>
                        <a:pt x="7738" y="10317"/>
                      </a:cubicBezTo>
                      <a:cubicBezTo>
                        <a:pt x="7761" y="10294"/>
                        <a:pt x="7761" y="10271"/>
                        <a:pt x="7761" y="10271"/>
                      </a:cubicBezTo>
                      <a:lnTo>
                        <a:pt x="7784" y="10203"/>
                      </a:lnTo>
                      <a:cubicBezTo>
                        <a:pt x="7875" y="9838"/>
                        <a:pt x="7967" y="9450"/>
                        <a:pt x="8058" y="9062"/>
                      </a:cubicBezTo>
                      <a:lnTo>
                        <a:pt x="8058" y="9062"/>
                      </a:lnTo>
                      <a:lnTo>
                        <a:pt x="8012" y="9130"/>
                      </a:lnTo>
                      <a:cubicBezTo>
                        <a:pt x="8126" y="8742"/>
                        <a:pt x="8218" y="8445"/>
                        <a:pt x="8309" y="8194"/>
                      </a:cubicBezTo>
                      <a:cubicBezTo>
                        <a:pt x="8332" y="8080"/>
                        <a:pt x="8378" y="7989"/>
                        <a:pt x="8423" y="7875"/>
                      </a:cubicBezTo>
                      <a:lnTo>
                        <a:pt x="8446" y="7761"/>
                      </a:lnTo>
                      <a:lnTo>
                        <a:pt x="8515" y="7578"/>
                      </a:lnTo>
                      <a:cubicBezTo>
                        <a:pt x="8537" y="7487"/>
                        <a:pt x="8560" y="7395"/>
                        <a:pt x="8606" y="7304"/>
                      </a:cubicBezTo>
                      <a:cubicBezTo>
                        <a:pt x="8651" y="7167"/>
                        <a:pt x="8697" y="7030"/>
                        <a:pt x="8743" y="6893"/>
                      </a:cubicBezTo>
                      <a:cubicBezTo>
                        <a:pt x="8766" y="6802"/>
                        <a:pt x="8788" y="6711"/>
                        <a:pt x="8811" y="6642"/>
                      </a:cubicBezTo>
                      <a:cubicBezTo>
                        <a:pt x="8834" y="6574"/>
                        <a:pt x="8857" y="6505"/>
                        <a:pt x="8880" y="6437"/>
                      </a:cubicBezTo>
                      <a:lnTo>
                        <a:pt x="8948" y="6277"/>
                      </a:lnTo>
                      <a:cubicBezTo>
                        <a:pt x="9017" y="6072"/>
                        <a:pt x="9062" y="5866"/>
                        <a:pt x="9154" y="5661"/>
                      </a:cubicBezTo>
                      <a:cubicBezTo>
                        <a:pt x="9222" y="5478"/>
                        <a:pt x="9291" y="5296"/>
                        <a:pt x="9222" y="5090"/>
                      </a:cubicBezTo>
                      <a:cubicBezTo>
                        <a:pt x="9199" y="5022"/>
                        <a:pt x="9176" y="4953"/>
                        <a:pt x="9154" y="4885"/>
                      </a:cubicBezTo>
                      <a:cubicBezTo>
                        <a:pt x="9131" y="4839"/>
                        <a:pt x="9108" y="4793"/>
                        <a:pt x="9085" y="4748"/>
                      </a:cubicBezTo>
                      <a:cubicBezTo>
                        <a:pt x="9062" y="4702"/>
                        <a:pt x="9062" y="4634"/>
                        <a:pt x="9062" y="4542"/>
                      </a:cubicBezTo>
                      <a:cubicBezTo>
                        <a:pt x="9062" y="4428"/>
                        <a:pt x="9062" y="4314"/>
                        <a:pt x="9085" y="4177"/>
                      </a:cubicBezTo>
                      <a:lnTo>
                        <a:pt x="9085" y="4040"/>
                      </a:lnTo>
                      <a:cubicBezTo>
                        <a:pt x="9085" y="3972"/>
                        <a:pt x="9085" y="3926"/>
                        <a:pt x="9085" y="3858"/>
                      </a:cubicBezTo>
                      <a:cubicBezTo>
                        <a:pt x="9108" y="3698"/>
                        <a:pt x="9108" y="3561"/>
                        <a:pt x="9108" y="3424"/>
                      </a:cubicBezTo>
                      <a:cubicBezTo>
                        <a:pt x="9108" y="3264"/>
                        <a:pt x="9085" y="3127"/>
                        <a:pt x="9062" y="2967"/>
                      </a:cubicBezTo>
                      <a:lnTo>
                        <a:pt x="9062" y="2922"/>
                      </a:lnTo>
                      <a:cubicBezTo>
                        <a:pt x="9062" y="2808"/>
                        <a:pt x="9040" y="2716"/>
                        <a:pt x="9040" y="2625"/>
                      </a:cubicBezTo>
                      <a:cubicBezTo>
                        <a:pt x="9017" y="2579"/>
                        <a:pt x="8994" y="2511"/>
                        <a:pt x="8994" y="2465"/>
                      </a:cubicBezTo>
                      <a:cubicBezTo>
                        <a:pt x="8971" y="2351"/>
                        <a:pt x="8948" y="2283"/>
                        <a:pt x="8925" y="2214"/>
                      </a:cubicBezTo>
                      <a:cubicBezTo>
                        <a:pt x="8925" y="2146"/>
                        <a:pt x="8903" y="2077"/>
                        <a:pt x="8903" y="1986"/>
                      </a:cubicBezTo>
                      <a:cubicBezTo>
                        <a:pt x="8880" y="1895"/>
                        <a:pt x="8880" y="1826"/>
                        <a:pt x="8880" y="1780"/>
                      </a:cubicBezTo>
                      <a:cubicBezTo>
                        <a:pt x="8834" y="1621"/>
                        <a:pt x="8811" y="1484"/>
                        <a:pt x="8766" y="1347"/>
                      </a:cubicBezTo>
                      <a:cubicBezTo>
                        <a:pt x="8720" y="1210"/>
                        <a:pt x="8674" y="1073"/>
                        <a:pt x="8629" y="936"/>
                      </a:cubicBezTo>
                      <a:cubicBezTo>
                        <a:pt x="8583" y="845"/>
                        <a:pt x="8515" y="730"/>
                        <a:pt x="8469" y="616"/>
                      </a:cubicBezTo>
                      <a:cubicBezTo>
                        <a:pt x="8423" y="548"/>
                        <a:pt x="8378" y="457"/>
                        <a:pt x="8332" y="365"/>
                      </a:cubicBezTo>
                      <a:lnTo>
                        <a:pt x="8309" y="342"/>
                      </a:lnTo>
                      <a:cubicBezTo>
                        <a:pt x="8286" y="297"/>
                        <a:pt x="8286" y="274"/>
                        <a:pt x="8263" y="251"/>
                      </a:cubicBezTo>
                      <a:cubicBezTo>
                        <a:pt x="8241" y="228"/>
                        <a:pt x="8218" y="205"/>
                        <a:pt x="8195" y="183"/>
                      </a:cubicBezTo>
                      <a:cubicBezTo>
                        <a:pt x="8149" y="137"/>
                        <a:pt x="8104" y="114"/>
                        <a:pt x="8058" y="114"/>
                      </a:cubicBezTo>
                      <a:cubicBezTo>
                        <a:pt x="8035" y="91"/>
                        <a:pt x="8012" y="91"/>
                        <a:pt x="7990" y="91"/>
                      </a:cubicBezTo>
                      <a:cubicBezTo>
                        <a:pt x="7921" y="23"/>
                        <a:pt x="7830" y="0"/>
                        <a:pt x="77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217600" y="2260334"/>
                  <a:ext cx="143773" cy="66034"/>
                </a:xfrm>
                <a:custGeom>
                  <a:avLst/>
                  <a:gdLst/>
                  <a:ahLst/>
                  <a:cxnLst/>
                  <a:rect l="l" t="t" r="r" b="b"/>
                  <a:pathLst>
                    <a:path w="5319" h="2443" extrusionOk="0">
                      <a:moveTo>
                        <a:pt x="343" y="0"/>
                      </a:moveTo>
                      <a:cubicBezTo>
                        <a:pt x="274" y="0"/>
                        <a:pt x="183" y="46"/>
                        <a:pt x="160" y="115"/>
                      </a:cubicBezTo>
                      <a:cubicBezTo>
                        <a:pt x="115" y="137"/>
                        <a:pt x="92" y="183"/>
                        <a:pt x="69" y="229"/>
                      </a:cubicBezTo>
                      <a:cubicBezTo>
                        <a:pt x="69" y="252"/>
                        <a:pt x="69" y="297"/>
                        <a:pt x="46" y="320"/>
                      </a:cubicBezTo>
                      <a:cubicBezTo>
                        <a:pt x="92" y="389"/>
                        <a:pt x="92" y="480"/>
                        <a:pt x="92" y="548"/>
                      </a:cubicBezTo>
                      <a:cubicBezTo>
                        <a:pt x="69" y="617"/>
                        <a:pt x="23" y="685"/>
                        <a:pt x="0" y="754"/>
                      </a:cubicBezTo>
                      <a:cubicBezTo>
                        <a:pt x="0" y="822"/>
                        <a:pt x="0" y="891"/>
                        <a:pt x="46" y="936"/>
                      </a:cubicBezTo>
                      <a:cubicBezTo>
                        <a:pt x="115" y="1096"/>
                        <a:pt x="274" y="1165"/>
                        <a:pt x="434" y="1233"/>
                      </a:cubicBezTo>
                      <a:cubicBezTo>
                        <a:pt x="503" y="1256"/>
                        <a:pt x="594" y="1302"/>
                        <a:pt x="662" y="1324"/>
                      </a:cubicBezTo>
                      <a:cubicBezTo>
                        <a:pt x="822" y="1393"/>
                        <a:pt x="982" y="1438"/>
                        <a:pt x="1142" y="1507"/>
                      </a:cubicBezTo>
                      <a:lnTo>
                        <a:pt x="1347" y="1598"/>
                      </a:lnTo>
                      <a:cubicBezTo>
                        <a:pt x="1438" y="1621"/>
                        <a:pt x="1507" y="1644"/>
                        <a:pt x="1598" y="1644"/>
                      </a:cubicBezTo>
                      <a:lnTo>
                        <a:pt x="1644" y="1644"/>
                      </a:lnTo>
                      <a:cubicBezTo>
                        <a:pt x="1667" y="1644"/>
                        <a:pt x="1667" y="1644"/>
                        <a:pt x="1690" y="1667"/>
                      </a:cubicBezTo>
                      <a:cubicBezTo>
                        <a:pt x="1827" y="1712"/>
                        <a:pt x="1941" y="1758"/>
                        <a:pt x="2078" y="1804"/>
                      </a:cubicBezTo>
                      <a:cubicBezTo>
                        <a:pt x="2329" y="1918"/>
                        <a:pt x="2603" y="2009"/>
                        <a:pt x="2876" y="2078"/>
                      </a:cubicBezTo>
                      <a:cubicBezTo>
                        <a:pt x="3150" y="2146"/>
                        <a:pt x="3424" y="2215"/>
                        <a:pt x="3721" y="2260"/>
                      </a:cubicBezTo>
                      <a:cubicBezTo>
                        <a:pt x="3812" y="2260"/>
                        <a:pt x="3926" y="2283"/>
                        <a:pt x="4041" y="2306"/>
                      </a:cubicBezTo>
                      <a:cubicBezTo>
                        <a:pt x="4063" y="2306"/>
                        <a:pt x="4109" y="2306"/>
                        <a:pt x="4155" y="2329"/>
                      </a:cubicBezTo>
                      <a:cubicBezTo>
                        <a:pt x="4246" y="2329"/>
                        <a:pt x="4314" y="2351"/>
                        <a:pt x="4383" y="2374"/>
                      </a:cubicBezTo>
                      <a:cubicBezTo>
                        <a:pt x="4429" y="2397"/>
                        <a:pt x="4474" y="2397"/>
                        <a:pt x="4520" y="2420"/>
                      </a:cubicBezTo>
                      <a:cubicBezTo>
                        <a:pt x="4566" y="2420"/>
                        <a:pt x="4634" y="2443"/>
                        <a:pt x="4680" y="2443"/>
                      </a:cubicBezTo>
                      <a:cubicBezTo>
                        <a:pt x="4725" y="2443"/>
                        <a:pt x="4771" y="2443"/>
                        <a:pt x="4817" y="2420"/>
                      </a:cubicBezTo>
                      <a:cubicBezTo>
                        <a:pt x="4885" y="2397"/>
                        <a:pt x="4954" y="2397"/>
                        <a:pt x="4999" y="2351"/>
                      </a:cubicBezTo>
                      <a:cubicBezTo>
                        <a:pt x="5045" y="2329"/>
                        <a:pt x="5068" y="2306"/>
                        <a:pt x="5113" y="2283"/>
                      </a:cubicBezTo>
                      <a:cubicBezTo>
                        <a:pt x="5113" y="2260"/>
                        <a:pt x="5113" y="2237"/>
                        <a:pt x="5113" y="2192"/>
                      </a:cubicBezTo>
                      <a:cubicBezTo>
                        <a:pt x="5113" y="2123"/>
                        <a:pt x="5113" y="2078"/>
                        <a:pt x="5159" y="2009"/>
                      </a:cubicBezTo>
                      <a:cubicBezTo>
                        <a:pt x="5182" y="1941"/>
                        <a:pt x="5205" y="1918"/>
                        <a:pt x="5273" y="1872"/>
                      </a:cubicBezTo>
                      <a:cubicBezTo>
                        <a:pt x="5273" y="1849"/>
                        <a:pt x="5296" y="1804"/>
                        <a:pt x="5296" y="1758"/>
                      </a:cubicBezTo>
                      <a:cubicBezTo>
                        <a:pt x="5319" y="1690"/>
                        <a:pt x="5250" y="1598"/>
                        <a:pt x="5182" y="1553"/>
                      </a:cubicBezTo>
                      <a:cubicBezTo>
                        <a:pt x="5136" y="1507"/>
                        <a:pt x="5068" y="1507"/>
                        <a:pt x="4999" y="1484"/>
                      </a:cubicBezTo>
                      <a:cubicBezTo>
                        <a:pt x="4931" y="1484"/>
                        <a:pt x="4862" y="1461"/>
                        <a:pt x="4794" y="1461"/>
                      </a:cubicBezTo>
                      <a:cubicBezTo>
                        <a:pt x="4543" y="1438"/>
                        <a:pt x="4269" y="1393"/>
                        <a:pt x="3995" y="1347"/>
                      </a:cubicBezTo>
                      <a:cubicBezTo>
                        <a:pt x="3812" y="1302"/>
                        <a:pt x="3630" y="1256"/>
                        <a:pt x="3424" y="1187"/>
                      </a:cubicBezTo>
                      <a:cubicBezTo>
                        <a:pt x="3333" y="1165"/>
                        <a:pt x="3242" y="1119"/>
                        <a:pt x="3128" y="1096"/>
                      </a:cubicBezTo>
                      <a:cubicBezTo>
                        <a:pt x="3013" y="1050"/>
                        <a:pt x="2899" y="1028"/>
                        <a:pt x="2808" y="982"/>
                      </a:cubicBezTo>
                      <a:cubicBezTo>
                        <a:pt x="2603" y="913"/>
                        <a:pt x="2420" y="845"/>
                        <a:pt x="2215" y="754"/>
                      </a:cubicBezTo>
                      <a:cubicBezTo>
                        <a:pt x="2009" y="662"/>
                        <a:pt x="1781" y="548"/>
                        <a:pt x="1553" y="480"/>
                      </a:cubicBezTo>
                      <a:cubicBezTo>
                        <a:pt x="1533" y="461"/>
                        <a:pt x="1510" y="453"/>
                        <a:pt x="1484" y="453"/>
                      </a:cubicBezTo>
                      <a:cubicBezTo>
                        <a:pt x="1449" y="453"/>
                        <a:pt x="1410" y="467"/>
                        <a:pt x="1370" y="480"/>
                      </a:cubicBezTo>
                      <a:cubicBezTo>
                        <a:pt x="1302" y="434"/>
                        <a:pt x="1233" y="411"/>
                        <a:pt x="1187" y="389"/>
                      </a:cubicBezTo>
                      <a:cubicBezTo>
                        <a:pt x="1028" y="320"/>
                        <a:pt x="891" y="252"/>
                        <a:pt x="754" y="206"/>
                      </a:cubicBezTo>
                      <a:cubicBezTo>
                        <a:pt x="719" y="194"/>
                        <a:pt x="685" y="189"/>
                        <a:pt x="654" y="189"/>
                      </a:cubicBezTo>
                      <a:cubicBezTo>
                        <a:pt x="622" y="189"/>
                        <a:pt x="594" y="194"/>
                        <a:pt x="571" y="206"/>
                      </a:cubicBezTo>
                      <a:cubicBezTo>
                        <a:pt x="571" y="137"/>
                        <a:pt x="525" y="92"/>
                        <a:pt x="480" y="46"/>
                      </a:cubicBezTo>
                      <a:cubicBezTo>
                        <a:pt x="434" y="23"/>
                        <a:pt x="389" y="0"/>
                        <a:pt x="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142322" y="2521930"/>
                  <a:ext cx="140691" cy="66656"/>
                </a:xfrm>
                <a:custGeom>
                  <a:avLst/>
                  <a:gdLst/>
                  <a:ahLst/>
                  <a:cxnLst/>
                  <a:rect l="l" t="t" r="r" b="b"/>
                  <a:pathLst>
                    <a:path w="5205" h="2466" extrusionOk="0">
                      <a:moveTo>
                        <a:pt x="298" y="0"/>
                      </a:moveTo>
                      <a:cubicBezTo>
                        <a:pt x="275" y="0"/>
                        <a:pt x="275" y="23"/>
                        <a:pt x="252" y="23"/>
                      </a:cubicBezTo>
                      <a:cubicBezTo>
                        <a:pt x="206" y="23"/>
                        <a:pt x="138" y="46"/>
                        <a:pt x="115" y="115"/>
                      </a:cubicBezTo>
                      <a:cubicBezTo>
                        <a:pt x="69" y="183"/>
                        <a:pt x="46" y="251"/>
                        <a:pt x="24" y="343"/>
                      </a:cubicBezTo>
                      <a:cubicBezTo>
                        <a:pt x="24" y="411"/>
                        <a:pt x="1" y="457"/>
                        <a:pt x="1" y="525"/>
                      </a:cubicBezTo>
                      <a:cubicBezTo>
                        <a:pt x="1" y="594"/>
                        <a:pt x="1" y="708"/>
                        <a:pt x="1" y="776"/>
                      </a:cubicBezTo>
                      <a:cubicBezTo>
                        <a:pt x="1" y="845"/>
                        <a:pt x="24" y="891"/>
                        <a:pt x="69" y="936"/>
                      </a:cubicBezTo>
                      <a:cubicBezTo>
                        <a:pt x="92" y="1005"/>
                        <a:pt x="138" y="1050"/>
                        <a:pt x="206" y="1096"/>
                      </a:cubicBezTo>
                      <a:cubicBezTo>
                        <a:pt x="275" y="1142"/>
                        <a:pt x="343" y="1187"/>
                        <a:pt x="412" y="1233"/>
                      </a:cubicBezTo>
                      <a:cubicBezTo>
                        <a:pt x="526" y="1301"/>
                        <a:pt x="663" y="1347"/>
                        <a:pt x="777" y="1416"/>
                      </a:cubicBezTo>
                      <a:cubicBezTo>
                        <a:pt x="868" y="1461"/>
                        <a:pt x="959" y="1507"/>
                        <a:pt x="1051" y="1530"/>
                      </a:cubicBezTo>
                      <a:cubicBezTo>
                        <a:pt x="1142" y="1575"/>
                        <a:pt x="1256" y="1621"/>
                        <a:pt x="1347" y="1667"/>
                      </a:cubicBezTo>
                      <a:cubicBezTo>
                        <a:pt x="1439" y="1712"/>
                        <a:pt x="1530" y="1735"/>
                        <a:pt x="1621" y="1781"/>
                      </a:cubicBezTo>
                      <a:cubicBezTo>
                        <a:pt x="1667" y="1781"/>
                        <a:pt x="1713" y="1804"/>
                        <a:pt x="1736" y="1804"/>
                      </a:cubicBezTo>
                      <a:cubicBezTo>
                        <a:pt x="1781" y="1826"/>
                        <a:pt x="1804" y="1826"/>
                        <a:pt x="1850" y="1826"/>
                      </a:cubicBezTo>
                      <a:cubicBezTo>
                        <a:pt x="1863" y="1833"/>
                        <a:pt x="1878" y="1836"/>
                        <a:pt x="1894" y="1836"/>
                      </a:cubicBezTo>
                      <a:cubicBezTo>
                        <a:pt x="1933" y="1836"/>
                        <a:pt x="1977" y="1820"/>
                        <a:pt x="2009" y="1804"/>
                      </a:cubicBezTo>
                      <a:cubicBezTo>
                        <a:pt x="2032" y="1804"/>
                        <a:pt x="2078" y="1781"/>
                        <a:pt x="2101" y="1758"/>
                      </a:cubicBezTo>
                      <a:cubicBezTo>
                        <a:pt x="2352" y="1872"/>
                        <a:pt x="2626" y="1963"/>
                        <a:pt x="2900" y="2032"/>
                      </a:cubicBezTo>
                      <a:cubicBezTo>
                        <a:pt x="2922" y="2055"/>
                        <a:pt x="2945" y="2055"/>
                        <a:pt x="2968" y="2055"/>
                      </a:cubicBezTo>
                      <a:cubicBezTo>
                        <a:pt x="2991" y="2077"/>
                        <a:pt x="3037" y="2077"/>
                        <a:pt x="3059" y="2100"/>
                      </a:cubicBezTo>
                      <a:cubicBezTo>
                        <a:pt x="3196" y="2146"/>
                        <a:pt x="3310" y="2192"/>
                        <a:pt x="3447" y="2214"/>
                      </a:cubicBezTo>
                      <a:cubicBezTo>
                        <a:pt x="3698" y="2306"/>
                        <a:pt x="3972" y="2351"/>
                        <a:pt x="4223" y="2397"/>
                      </a:cubicBezTo>
                      <a:cubicBezTo>
                        <a:pt x="4338" y="2397"/>
                        <a:pt x="4452" y="2420"/>
                        <a:pt x="4566" y="2443"/>
                      </a:cubicBezTo>
                      <a:cubicBezTo>
                        <a:pt x="4657" y="2443"/>
                        <a:pt x="4748" y="2466"/>
                        <a:pt x="4840" y="2466"/>
                      </a:cubicBezTo>
                      <a:cubicBezTo>
                        <a:pt x="4908" y="2443"/>
                        <a:pt x="4977" y="2420"/>
                        <a:pt x="5022" y="2374"/>
                      </a:cubicBezTo>
                      <a:cubicBezTo>
                        <a:pt x="5136" y="2306"/>
                        <a:pt x="5159" y="2169"/>
                        <a:pt x="5182" y="2032"/>
                      </a:cubicBezTo>
                      <a:cubicBezTo>
                        <a:pt x="5182" y="1986"/>
                        <a:pt x="5182" y="1963"/>
                        <a:pt x="5182" y="1918"/>
                      </a:cubicBezTo>
                      <a:cubicBezTo>
                        <a:pt x="5205" y="1872"/>
                        <a:pt x="5205" y="1849"/>
                        <a:pt x="5205" y="1826"/>
                      </a:cubicBezTo>
                      <a:cubicBezTo>
                        <a:pt x="5205" y="1781"/>
                        <a:pt x="5205" y="1758"/>
                        <a:pt x="5205" y="1712"/>
                      </a:cubicBezTo>
                      <a:cubicBezTo>
                        <a:pt x="5205" y="1667"/>
                        <a:pt x="5205" y="1598"/>
                        <a:pt x="5182" y="1553"/>
                      </a:cubicBezTo>
                      <a:cubicBezTo>
                        <a:pt x="5136" y="1461"/>
                        <a:pt x="5068" y="1393"/>
                        <a:pt x="5000" y="1370"/>
                      </a:cubicBezTo>
                      <a:cubicBezTo>
                        <a:pt x="4863" y="1347"/>
                        <a:pt x="4748" y="1347"/>
                        <a:pt x="4612" y="1324"/>
                      </a:cubicBezTo>
                      <a:cubicBezTo>
                        <a:pt x="4520" y="1324"/>
                        <a:pt x="4429" y="1301"/>
                        <a:pt x="4338" y="1301"/>
                      </a:cubicBezTo>
                      <a:cubicBezTo>
                        <a:pt x="4292" y="1301"/>
                        <a:pt x="4269" y="1279"/>
                        <a:pt x="4223" y="1279"/>
                      </a:cubicBezTo>
                      <a:cubicBezTo>
                        <a:pt x="4201" y="1279"/>
                        <a:pt x="4155" y="1279"/>
                        <a:pt x="4109" y="1256"/>
                      </a:cubicBezTo>
                      <a:cubicBezTo>
                        <a:pt x="4064" y="1256"/>
                        <a:pt x="4018" y="1233"/>
                        <a:pt x="3972" y="1233"/>
                      </a:cubicBezTo>
                      <a:cubicBezTo>
                        <a:pt x="3904" y="1233"/>
                        <a:pt x="3835" y="1210"/>
                        <a:pt x="3767" y="1210"/>
                      </a:cubicBezTo>
                      <a:cubicBezTo>
                        <a:pt x="3333" y="1096"/>
                        <a:pt x="2900" y="982"/>
                        <a:pt x="2489" y="822"/>
                      </a:cubicBezTo>
                      <a:cubicBezTo>
                        <a:pt x="2055" y="662"/>
                        <a:pt x="1621" y="503"/>
                        <a:pt x="1188" y="343"/>
                      </a:cubicBezTo>
                      <a:cubicBezTo>
                        <a:pt x="1142" y="320"/>
                        <a:pt x="1096" y="320"/>
                        <a:pt x="1051" y="320"/>
                      </a:cubicBezTo>
                      <a:lnTo>
                        <a:pt x="891" y="229"/>
                      </a:lnTo>
                      <a:cubicBezTo>
                        <a:pt x="868" y="229"/>
                        <a:pt x="845" y="206"/>
                        <a:pt x="823" y="206"/>
                      </a:cubicBezTo>
                      <a:lnTo>
                        <a:pt x="845" y="206"/>
                      </a:lnTo>
                      <a:cubicBezTo>
                        <a:pt x="777" y="183"/>
                        <a:pt x="731" y="137"/>
                        <a:pt x="663" y="115"/>
                      </a:cubicBezTo>
                      <a:cubicBezTo>
                        <a:pt x="640" y="92"/>
                        <a:pt x="617" y="92"/>
                        <a:pt x="594" y="69"/>
                      </a:cubicBezTo>
                      <a:cubicBezTo>
                        <a:pt x="571" y="57"/>
                        <a:pt x="543" y="52"/>
                        <a:pt x="514" y="52"/>
                      </a:cubicBezTo>
                      <a:cubicBezTo>
                        <a:pt x="486" y="52"/>
                        <a:pt x="457" y="57"/>
                        <a:pt x="434" y="69"/>
                      </a:cubicBezTo>
                      <a:cubicBezTo>
                        <a:pt x="434" y="69"/>
                        <a:pt x="434" y="46"/>
                        <a:pt x="412" y="46"/>
                      </a:cubicBezTo>
                      <a:cubicBezTo>
                        <a:pt x="389" y="23"/>
                        <a:pt x="343"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7885672" y="2180136"/>
                  <a:ext cx="334415" cy="261623"/>
                </a:xfrm>
                <a:custGeom>
                  <a:avLst/>
                  <a:gdLst/>
                  <a:ahLst/>
                  <a:cxnLst/>
                  <a:rect l="l" t="t" r="r" b="b"/>
                  <a:pathLst>
                    <a:path w="12372" h="9679" extrusionOk="0">
                      <a:moveTo>
                        <a:pt x="2169" y="0"/>
                      </a:moveTo>
                      <a:cubicBezTo>
                        <a:pt x="2078" y="0"/>
                        <a:pt x="1986" y="23"/>
                        <a:pt x="1918" y="91"/>
                      </a:cubicBezTo>
                      <a:cubicBezTo>
                        <a:pt x="1849" y="160"/>
                        <a:pt x="1826" y="228"/>
                        <a:pt x="1781" y="297"/>
                      </a:cubicBezTo>
                      <a:cubicBezTo>
                        <a:pt x="1758" y="388"/>
                        <a:pt x="1735" y="457"/>
                        <a:pt x="1735" y="525"/>
                      </a:cubicBezTo>
                      <a:cubicBezTo>
                        <a:pt x="1712" y="594"/>
                        <a:pt x="1690" y="662"/>
                        <a:pt x="1690" y="731"/>
                      </a:cubicBezTo>
                      <a:cubicBezTo>
                        <a:pt x="1667" y="822"/>
                        <a:pt x="1644" y="890"/>
                        <a:pt x="1644" y="982"/>
                      </a:cubicBezTo>
                      <a:cubicBezTo>
                        <a:pt x="1621" y="1073"/>
                        <a:pt x="1575" y="1187"/>
                        <a:pt x="1553" y="1278"/>
                      </a:cubicBezTo>
                      <a:cubicBezTo>
                        <a:pt x="1530" y="1370"/>
                        <a:pt x="1507" y="1461"/>
                        <a:pt x="1484" y="1529"/>
                      </a:cubicBezTo>
                      <a:cubicBezTo>
                        <a:pt x="1484" y="1598"/>
                        <a:pt x="1461" y="1666"/>
                        <a:pt x="1438" y="1735"/>
                      </a:cubicBezTo>
                      <a:lnTo>
                        <a:pt x="1416" y="1895"/>
                      </a:lnTo>
                      <a:cubicBezTo>
                        <a:pt x="1370" y="1986"/>
                        <a:pt x="1347" y="2077"/>
                        <a:pt x="1324" y="2191"/>
                      </a:cubicBezTo>
                      <a:lnTo>
                        <a:pt x="1324" y="2237"/>
                      </a:lnTo>
                      <a:cubicBezTo>
                        <a:pt x="1279" y="2374"/>
                        <a:pt x="1256" y="2488"/>
                        <a:pt x="1233" y="2625"/>
                      </a:cubicBezTo>
                      <a:cubicBezTo>
                        <a:pt x="1165" y="2876"/>
                        <a:pt x="1073" y="3127"/>
                        <a:pt x="982" y="3378"/>
                      </a:cubicBezTo>
                      <a:lnTo>
                        <a:pt x="959" y="3470"/>
                      </a:lnTo>
                      <a:cubicBezTo>
                        <a:pt x="913" y="3584"/>
                        <a:pt x="891" y="3675"/>
                        <a:pt x="868" y="3789"/>
                      </a:cubicBezTo>
                      <a:lnTo>
                        <a:pt x="822" y="3903"/>
                      </a:lnTo>
                      <a:cubicBezTo>
                        <a:pt x="799" y="3972"/>
                        <a:pt x="777" y="4063"/>
                        <a:pt x="754" y="4132"/>
                      </a:cubicBezTo>
                      <a:cubicBezTo>
                        <a:pt x="731" y="4200"/>
                        <a:pt x="708" y="4291"/>
                        <a:pt x="685" y="4360"/>
                      </a:cubicBezTo>
                      <a:cubicBezTo>
                        <a:pt x="571" y="4679"/>
                        <a:pt x="480" y="5022"/>
                        <a:pt x="388" y="5341"/>
                      </a:cubicBezTo>
                      <a:cubicBezTo>
                        <a:pt x="366" y="5455"/>
                        <a:pt x="343" y="5547"/>
                        <a:pt x="320" y="5661"/>
                      </a:cubicBezTo>
                      <a:cubicBezTo>
                        <a:pt x="297" y="5729"/>
                        <a:pt x="274" y="5798"/>
                        <a:pt x="274" y="5866"/>
                      </a:cubicBezTo>
                      <a:cubicBezTo>
                        <a:pt x="252" y="5958"/>
                        <a:pt x="206" y="6072"/>
                        <a:pt x="160" y="6163"/>
                      </a:cubicBezTo>
                      <a:cubicBezTo>
                        <a:pt x="92" y="6209"/>
                        <a:pt x="23" y="6277"/>
                        <a:pt x="23" y="6346"/>
                      </a:cubicBezTo>
                      <a:cubicBezTo>
                        <a:pt x="0" y="6391"/>
                        <a:pt x="0" y="6460"/>
                        <a:pt x="46" y="6505"/>
                      </a:cubicBezTo>
                      <a:cubicBezTo>
                        <a:pt x="69" y="6551"/>
                        <a:pt x="115" y="6574"/>
                        <a:pt x="160" y="6597"/>
                      </a:cubicBezTo>
                      <a:cubicBezTo>
                        <a:pt x="183" y="6620"/>
                        <a:pt x="206" y="6620"/>
                        <a:pt x="229" y="6620"/>
                      </a:cubicBezTo>
                      <a:cubicBezTo>
                        <a:pt x="252" y="6665"/>
                        <a:pt x="297" y="6688"/>
                        <a:pt x="343" y="6688"/>
                      </a:cubicBezTo>
                      <a:cubicBezTo>
                        <a:pt x="366" y="6711"/>
                        <a:pt x="388" y="6711"/>
                        <a:pt x="388" y="6711"/>
                      </a:cubicBezTo>
                      <a:cubicBezTo>
                        <a:pt x="457" y="6734"/>
                        <a:pt x="503" y="6756"/>
                        <a:pt x="548" y="6756"/>
                      </a:cubicBezTo>
                      <a:cubicBezTo>
                        <a:pt x="685" y="6825"/>
                        <a:pt x="799" y="6871"/>
                        <a:pt x="936" y="6916"/>
                      </a:cubicBezTo>
                      <a:cubicBezTo>
                        <a:pt x="1073" y="6985"/>
                        <a:pt x="1210" y="7053"/>
                        <a:pt x="1370" y="7099"/>
                      </a:cubicBezTo>
                      <a:cubicBezTo>
                        <a:pt x="1461" y="7122"/>
                        <a:pt x="1530" y="7144"/>
                        <a:pt x="1621" y="7190"/>
                      </a:cubicBezTo>
                      <a:lnTo>
                        <a:pt x="1781" y="7236"/>
                      </a:lnTo>
                      <a:cubicBezTo>
                        <a:pt x="1918" y="7281"/>
                        <a:pt x="2078" y="7327"/>
                        <a:pt x="2237" y="7373"/>
                      </a:cubicBezTo>
                      <a:cubicBezTo>
                        <a:pt x="2329" y="7396"/>
                        <a:pt x="2443" y="7441"/>
                        <a:pt x="2557" y="7487"/>
                      </a:cubicBezTo>
                      <a:cubicBezTo>
                        <a:pt x="2808" y="7555"/>
                        <a:pt x="3082" y="7624"/>
                        <a:pt x="3401" y="7715"/>
                      </a:cubicBezTo>
                      <a:lnTo>
                        <a:pt x="3675" y="7784"/>
                      </a:lnTo>
                      <a:cubicBezTo>
                        <a:pt x="3835" y="7829"/>
                        <a:pt x="4018" y="7852"/>
                        <a:pt x="4177" y="7921"/>
                      </a:cubicBezTo>
                      <a:cubicBezTo>
                        <a:pt x="4451" y="7989"/>
                        <a:pt x="4725" y="8080"/>
                        <a:pt x="4999" y="8149"/>
                      </a:cubicBezTo>
                      <a:cubicBezTo>
                        <a:pt x="5159" y="8194"/>
                        <a:pt x="5319" y="8263"/>
                        <a:pt x="5501" y="8309"/>
                      </a:cubicBezTo>
                      <a:cubicBezTo>
                        <a:pt x="5638" y="8354"/>
                        <a:pt x="5775" y="8377"/>
                        <a:pt x="5912" y="8423"/>
                      </a:cubicBezTo>
                      <a:cubicBezTo>
                        <a:pt x="6232" y="8514"/>
                        <a:pt x="6528" y="8628"/>
                        <a:pt x="6825" y="8719"/>
                      </a:cubicBezTo>
                      <a:lnTo>
                        <a:pt x="7213" y="8834"/>
                      </a:lnTo>
                      <a:cubicBezTo>
                        <a:pt x="7396" y="8879"/>
                        <a:pt x="7556" y="8948"/>
                        <a:pt x="7715" y="8993"/>
                      </a:cubicBezTo>
                      <a:cubicBezTo>
                        <a:pt x="7921" y="9062"/>
                        <a:pt x="8103" y="9107"/>
                        <a:pt x="8309" y="9153"/>
                      </a:cubicBezTo>
                      <a:cubicBezTo>
                        <a:pt x="8400" y="9176"/>
                        <a:pt x="8491" y="9199"/>
                        <a:pt x="8583" y="9222"/>
                      </a:cubicBezTo>
                      <a:cubicBezTo>
                        <a:pt x="8697" y="9244"/>
                        <a:pt x="8788" y="9290"/>
                        <a:pt x="8902" y="9313"/>
                      </a:cubicBezTo>
                      <a:cubicBezTo>
                        <a:pt x="9062" y="9359"/>
                        <a:pt x="9222" y="9404"/>
                        <a:pt x="9382" y="9450"/>
                      </a:cubicBezTo>
                      <a:lnTo>
                        <a:pt x="9519" y="9473"/>
                      </a:lnTo>
                      <a:cubicBezTo>
                        <a:pt x="9633" y="9495"/>
                        <a:pt x="9747" y="9541"/>
                        <a:pt x="9861" y="9564"/>
                      </a:cubicBezTo>
                      <a:cubicBezTo>
                        <a:pt x="10021" y="9610"/>
                        <a:pt x="10158" y="9655"/>
                        <a:pt x="10318" y="9678"/>
                      </a:cubicBezTo>
                      <a:lnTo>
                        <a:pt x="10340" y="9678"/>
                      </a:lnTo>
                      <a:cubicBezTo>
                        <a:pt x="10432" y="9678"/>
                        <a:pt x="10523" y="9632"/>
                        <a:pt x="10591" y="9587"/>
                      </a:cubicBezTo>
                      <a:cubicBezTo>
                        <a:pt x="10660" y="9518"/>
                        <a:pt x="10683" y="9450"/>
                        <a:pt x="10728" y="9359"/>
                      </a:cubicBezTo>
                      <a:cubicBezTo>
                        <a:pt x="10751" y="9290"/>
                        <a:pt x="10774" y="9222"/>
                        <a:pt x="10774" y="9130"/>
                      </a:cubicBezTo>
                      <a:lnTo>
                        <a:pt x="10797" y="9085"/>
                      </a:lnTo>
                      <a:cubicBezTo>
                        <a:pt x="10820" y="8971"/>
                        <a:pt x="10842" y="8856"/>
                        <a:pt x="10888" y="8742"/>
                      </a:cubicBezTo>
                      <a:cubicBezTo>
                        <a:pt x="10911" y="8582"/>
                        <a:pt x="10957" y="8446"/>
                        <a:pt x="10979" y="8309"/>
                      </a:cubicBezTo>
                      <a:cubicBezTo>
                        <a:pt x="11025" y="8149"/>
                        <a:pt x="11048" y="7966"/>
                        <a:pt x="11094" y="7806"/>
                      </a:cubicBezTo>
                      <a:cubicBezTo>
                        <a:pt x="11116" y="7669"/>
                        <a:pt x="11162" y="7533"/>
                        <a:pt x="11231" y="7373"/>
                      </a:cubicBezTo>
                      <a:cubicBezTo>
                        <a:pt x="11322" y="7076"/>
                        <a:pt x="11413" y="6802"/>
                        <a:pt x="11504" y="6505"/>
                      </a:cubicBezTo>
                      <a:cubicBezTo>
                        <a:pt x="11527" y="6437"/>
                        <a:pt x="11527" y="6346"/>
                        <a:pt x="11550" y="6277"/>
                      </a:cubicBezTo>
                      <a:lnTo>
                        <a:pt x="11550" y="6209"/>
                      </a:lnTo>
                      <a:cubicBezTo>
                        <a:pt x="11550" y="6140"/>
                        <a:pt x="11573" y="6072"/>
                        <a:pt x="11573" y="6003"/>
                      </a:cubicBezTo>
                      <a:lnTo>
                        <a:pt x="11596" y="5912"/>
                      </a:lnTo>
                      <a:cubicBezTo>
                        <a:pt x="11619" y="5821"/>
                        <a:pt x="11619" y="5752"/>
                        <a:pt x="11641" y="5661"/>
                      </a:cubicBezTo>
                      <a:lnTo>
                        <a:pt x="11664" y="5592"/>
                      </a:lnTo>
                      <a:cubicBezTo>
                        <a:pt x="11687" y="5501"/>
                        <a:pt x="11687" y="5410"/>
                        <a:pt x="11710" y="5296"/>
                      </a:cubicBezTo>
                      <a:cubicBezTo>
                        <a:pt x="11710" y="5227"/>
                        <a:pt x="11733" y="5136"/>
                        <a:pt x="11755" y="5045"/>
                      </a:cubicBezTo>
                      <a:cubicBezTo>
                        <a:pt x="11778" y="4976"/>
                        <a:pt x="11801" y="4908"/>
                        <a:pt x="11824" y="4862"/>
                      </a:cubicBezTo>
                      <a:lnTo>
                        <a:pt x="11824" y="4816"/>
                      </a:lnTo>
                      <a:lnTo>
                        <a:pt x="11847" y="4771"/>
                      </a:lnTo>
                      <a:cubicBezTo>
                        <a:pt x="11870" y="4657"/>
                        <a:pt x="11915" y="4542"/>
                        <a:pt x="11961" y="4428"/>
                      </a:cubicBezTo>
                      <a:lnTo>
                        <a:pt x="12007" y="4314"/>
                      </a:lnTo>
                      <a:cubicBezTo>
                        <a:pt x="12029" y="4269"/>
                        <a:pt x="12052" y="4200"/>
                        <a:pt x="12075" y="4154"/>
                      </a:cubicBezTo>
                      <a:cubicBezTo>
                        <a:pt x="12121" y="4040"/>
                        <a:pt x="12189" y="3926"/>
                        <a:pt x="12235" y="3789"/>
                      </a:cubicBezTo>
                      <a:cubicBezTo>
                        <a:pt x="12258" y="3766"/>
                        <a:pt x="12258" y="3744"/>
                        <a:pt x="12280" y="3721"/>
                      </a:cubicBezTo>
                      <a:cubicBezTo>
                        <a:pt x="12303" y="3652"/>
                        <a:pt x="12349" y="3584"/>
                        <a:pt x="12349" y="3515"/>
                      </a:cubicBezTo>
                      <a:cubicBezTo>
                        <a:pt x="12372" y="3424"/>
                        <a:pt x="12372" y="3333"/>
                        <a:pt x="12326" y="3241"/>
                      </a:cubicBezTo>
                      <a:cubicBezTo>
                        <a:pt x="12280" y="3173"/>
                        <a:pt x="12212" y="3104"/>
                        <a:pt x="12144" y="3059"/>
                      </a:cubicBezTo>
                      <a:cubicBezTo>
                        <a:pt x="12075" y="3013"/>
                        <a:pt x="12007" y="2990"/>
                        <a:pt x="11938" y="2967"/>
                      </a:cubicBezTo>
                      <a:cubicBezTo>
                        <a:pt x="11847" y="2945"/>
                        <a:pt x="11755" y="2922"/>
                        <a:pt x="11664" y="2899"/>
                      </a:cubicBezTo>
                      <a:lnTo>
                        <a:pt x="11596" y="2876"/>
                      </a:lnTo>
                      <a:cubicBezTo>
                        <a:pt x="11527" y="2876"/>
                        <a:pt x="11482" y="2853"/>
                        <a:pt x="11436" y="2853"/>
                      </a:cubicBezTo>
                      <a:cubicBezTo>
                        <a:pt x="11345" y="2831"/>
                        <a:pt x="11276" y="2831"/>
                        <a:pt x="11208" y="2808"/>
                      </a:cubicBezTo>
                      <a:cubicBezTo>
                        <a:pt x="11002" y="2762"/>
                        <a:pt x="10820" y="2716"/>
                        <a:pt x="10614" y="2671"/>
                      </a:cubicBezTo>
                      <a:lnTo>
                        <a:pt x="10432" y="2625"/>
                      </a:lnTo>
                      <a:cubicBezTo>
                        <a:pt x="10272" y="2579"/>
                        <a:pt x="10089" y="2534"/>
                        <a:pt x="9929" y="2488"/>
                      </a:cubicBezTo>
                      <a:lnTo>
                        <a:pt x="9678" y="2442"/>
                      </a:lnTo>
                      <a:cubicBezTo>
                        <a:pt x="9473" y="2397"/>
                        <a:pt x="9268" y="2328"/>
                        <a:pt x="9062" y="2260"/>
                      </a:cubicBezTo>
                      <a:cubicBezTo>
                        <a:pt x="8971" y="2214"/>
                        <a:pt x="8902" y="2191"/>
                        <a:pt x="8811" y="2169"/>
                      </a:cubicBezTo>
                      <a:lnTo>
                        <a:pt x="8697" y="2146"/>
                      </a:lnTo>
                      <a:cubicBezTo>
                        <a:pt x="8606" y="2100"/>
                        <a:pt x="8514" y="2077"/>
                        <a:pt x="8423" y="2054"/>
                      </a:cubicBezTo>
                      <a:cubicBezTo>
                        <a:pt x="8263" y="2009"/>
                        <a:pt x="8126" y="1963"/>
                        <a:pt x="7966" y="1940"/>
                      </a:cubicBezTo>
                      <a:lnTo>
                        <a:pt x="7784" y="1895"/>
                      </a:lnTo>
                      <a:cubicBezTo>
                        <a:pt x="7693" y="1872"/>
                        <a:pt x="7601" y="1849"/>
                        <a:pt x="7510" y="1826"/>
                      </a:cubicBezTo>
                      <a:cubicBezTo>
                        <a:pt x="7419" y="1803"/>
                        <a:pt x="7327" y="1781"/>
                        <a:pt x="7236" y="1758"/>
                      </a:cubicBezTo>
                      <a:cubicBezTo>
                        <a:pt x="7190" y="1735"/>
                        <a:pt x="7145" y="1712"/>
                        <a:pt x="7099" y="1712"/>
                      </a:cubicBezTo>
                      <a:cubicBezTo>
                        <a:pt x="6894" y="1644"/>
                        <a:pt x="6688" y="1552"/>
                        <a:pt x="6483" y="1484"/>
                      </a:cubicBezTo>
                      <a:lnTo>
                        <a:pt x="6232" y="1393"/>
                      </a:lnTo>
                      <a:cubicBezTo>
                        <a:pt x="6049" y="1324"/>
                        <a:pt x="5867" y="1256"/>
                        <a:pt x="5661" y="1187"/>
                      </a:cubicBezTo>
                      <a:lnTo>
                        <a:pt x="5410" y="1119"/>
                      </a:lnTo>
                      <a:lnTo>
                        <a:pt x="5364" y="1096"/>
                      </a:lnTo>
                      <a:cubicBezTo>
                        <a:pt x="5227" y="1050"/>
                        <a:pt x="5113" y="1005"/>
                        <a:pt x="4976" y="959"/>
                      </a:cubicBezTo>
                      <a:cubicBezTo>
                        <a:pt x="4885" y="936"/>
                        <a:pt x="4794" y="913"/>
                        <a:pt x="4725" y="890"/>
                      </a:cubicBezTo>
                      <a:lnTo>
                        <a:pt x="4588" y="845"/>
                      </a:lnTo>
                      <a:lnTo>
                        <a:pt x="4383" y="776"/>
                      </a:lnTo>
                      <a:cubicBezTo>
                        <a:pt x="4177" y="685"/>
                        <a:pt x="3949" y="616"/>
                        <a:pt x="3721" y="525"/>
                      </a:cubicBezTo>
                      <a:lnTo>
                        <a:pt x="3630" y="480"/>
                      </a:lnTo>
                      <a:cubicBezTo>
                        <a:pt x="3493" y="411"/>
                        <a:pt x="3333" y="343"/>
                        <a:pt x="3150" y="320"/>
                      </a:cubicBezTo>
                      <a:cubicBezTo>
                        <a:pt x="3013" y="274"/>
                        <a:pt x="2876" y="251"/>
                        <a:pt x="2739" y="206"/>
                      </a:cubicBezTo>
                      <a:lnTo>
                        <a:pt x="2671" y="160"/>
                      </a:lnTo>
                      <a:cubicBezTo>
                        <a:pt x="2603" y="137"/>
                        <a:pt x="2534" y="91"/>
                        <a:pt x="2443" y="69"/>
                      </a:cubicBezTo>
                      <a:cubicBezTo>
                        <a:pt x="2397" y="46"/>
                        <a:pt x="2329" y="23"/>
                        <a:pt x="2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310151" y="2309691"/>
                  <a:ext cx="328874" cy="259758"/>
                </a:xfrm>
                <a:custGeom>
                  <a:avLst/>
                  <a:gdLst/>
                  <a:ahLst/>
                  <a:cxnLst/>
                  <a:rect l="l" t="t" r="r" b="b"/>
                  <a:pathLst>
                    <a:path w="12167" h="9610" extrusionOk="0">
                      <a:moveTo>
                        <a:pt x="1986" y="0"/>
                      </a:moveTo>
                      <a:cubicBezTo>
                        <a:pt x="1872" y="0"/>
                        <a:pt x="1781" y="69"/>
                        <a:pt x="1735" y="183"/>
                      </a:cubicBezTo>
                      <a:cubicBezTo>
                        <a:pt x="1689" y="252"/>
                        <a:pt x="1689" y="297"/>
                        <a:pt x="1689" y="366"/>
                      </a:cubicBezTo>
                      <a:cubicBezTo>
                        <a:pt x="1670" y="464"/>
                        <a:pt x="1667" y="545"/>
                        <a:pt x="1652" y="624"/>
                      </a:cubicBezTo>
                      <a:lnTo>
                        <a:pt x="1652" y="624"/>
                      </a:lnTo>
                      <a:cubicBezTo>
                        <a:pt x="1616" y="701"/>
                        <a:pt x="1596" y="764"/>
                        <a:pt x="1575" y="845"/>
                      </a:cubicBezTo>
                      <a:lnTo>
                        <a:pt x="1552" y="959"/>
                      </a:lnTo>
                      <a:cubicBezTo>
                        <a:pt x="1507" y="1073"/>
                        <a:pt x="1461" y="1210"/>
                        <a:pt x="1438" y="1370"/>
                      </a:cubicBezTo>
                      <a:cubicBezTo>
                        <a:pt x="1415" y="1507"/>
                        <a:pt x="1393" y="1690"/>
                        <a:pt x="1347" y="1872"/>
                      </a:cubicBezTo>
                      <a:cubicBezTo>
                        <a:pt x="1301" y="2055"/>
                        <a:pt x="1233" y="2237"/>
                        <a:pt x="1164" y="2420"/>
                      </a:cubicBezTo>
                      <a:cubicBezTo>
                        <a:pt x="1142" y="2534"/>
                        <a:pt x="1096" y="2625"/>
                        <a:pt x="1050" y="2740"/>
                      </a:cubicBezTo>
                      <a:cubicBezTo>
                        <a:pt x="982" y="2831"/>
                        <a:pt x="936" y="2945"/>
                        <a:pt x="890" y="3059"/>
                      </a:cubicBezTo>
                      <a:cubicBezTo>
                        <a:pt x="822" y="3242"/>
                        <a:pt x="754" y="3470"/>
                        <a:pt x="708" y="3675"/>
                      </a:cubicBezTo>
                      <a:lnTo>
                        <a:pt x="685" y="3721"/>
                      </a:lnTo>
                      <a:cubicBezTo>
                        <a:pt x="617" y="3995"/>
                        <a:pt x="571" y="4292"/>
                        <a:pt x="502" y="4634"/>
                      </a:cubicBezTo>
                      <a:lnTo>
                        <a:pt x="502" y="4702"/>
                      </a:lnTo>
                      <a:cubicBezTo>
                        <a:pt x="480" y="4817"/>
                        <a:pt x="457" y="4908"/>
                        <a:pt x="434" y="4999"/>
                      </a:cubicBezTo>
                      <a:cubicBezTo>
                        <a:pt x="411" y="5113"/>
                        <a:pt x="365" y="5205"/>
                        <a:pt x="343" y="5319"/>
                      </a:cubicBezTo>
                      <a:cubicBezTo>
                        <a:pt x="297" y="5433"/>
                        <a:pt x="229" y="5570"/>
                        <a:pt x="160" y="5707"/>
                      </a:cubicBezTo>
                      <a:cubicBezTo>
                        <a:pt x="137" y="5775"/>
                        <a:pt x="92" y="5867"/>
                        <a:pt x="69" y="5935"/>
                      </a:cubicBezTo>
                      <a:cubicBezTo>
                        <a:pt x="69" y="5958"/>
                        <a:pt x="69" y="5981"/>
                        <a:pt x="46" y="6004"/>
                      </a:cubicBezTo>
                      <a:cubicBezTo>
                        <a:pt x="46" y="6072"/>
                        <a:pt x="46" y="6140"/>
                        <a:pt x="46" y="6186"/>
                      </a:cubicBezTo>
                      <a:cubicBezTo>
                        <a:pt x="46" y="6209"/>
                        <a:pt x="23" y="6232"/>
                        <a:pt x="23" y="6232"/>
                      </a:cubicBezTo>
                      <a:cubicBezTo>
                        <a:pt x="0" y="6300"/>
                        <a:pt x="0" y="6369"/>
                        <a:pt x="23" y="6414"/>
                      </a:cubicBezTo>
                      <a:cubicBezTo>
                        <a:pt x="23" y="6460"/>
                        <a:pt x="69" y="6506"/>
                        <a:pt x="114" y="6529"/>
                      </a:cubicBezTo>
                      <a:lnTo>
                        <a:pt x="183" y="6551"/>
                      </a:lnTo>
                      <a:cubicBezTo>
                        <a:pt x="274" y="6597"/>
                        <a:pt x="388" y="6643"/>
                        <a:pt x="480" y="6665"/>
                      </a:cubicBezTo>
                      <a:lnTo>
                        <a:pt x="525" y="6688"/>
                      </a:lnTo>
                      <a:lnTo>
                        <a:pt x="594" y="6711"/>
                      </a:lnTo>
                      <a:cubicBezTo>
                        <a:pt x="754" y="6780"/>
                        <a:pt x="936" y="6848"/>
                        <a:pt x="1119" y="6917"/>
                      </a:cubicBezTo>
                      <a:cubicBezTo>
                        <a:pt x="1256" y="6962"/>
                        <a:pt x="1370" y="6985"/>
                        <a:pt x="1507" y="7031"/>
                      </a:cubicBezTo>
                      <a:cubicBezTo>
                        <a:pt x="1598" y="7054"/>
                        <a:pt x="1667" y="7076"/>
                        <a:pt x="1758" y="7099"/>
                      </a:cubicBezTo>
                      <a:lnTo>
                        <a:pt x="1918" y="7168"/>
                      </a:lnTo>
                      <a:cubicBezTo>
                        <a:pt x="2123" y="7236"/>
                        <a:pt x="2306" y="7282"/>
                        <a:pt x="2511" y="7350"/>
                      </a:cubicBezTo>
                      <a:cubicBezTo>
                        <a:pt x="2648" y="7396"/>
                        <a:pt x="2785" y="7419"/>
                        <a:pt x="2922" y="7464"/>
                      </a:cubicBezTo>
                      <a:cubicBezTo>
                        <a:pt x="3013" y="7487"/>
                        <a:pt x="3127" y="7510"/>
                        <a:pt x="3219" y="7556"/>
                      </a:cubicBezTo>
                      <a:cubicBezTo>
                        <a:pt x="3766" y="7693"/>
                        <a:pt x="4291" y="7875"/>
                        <a:pt x="4748" y="8035"/>
                      </a:cubicBezTo>
                      <a:lnTo>
                        <a:pt x="5113" y="8195"/>
                      </a:lnTo>
                      <a:cubicBezTo>
                        <a:pt x="5341" y="8263"/>
                        <a:pt x="5547" y="8355"/>
                        <a:pt x="5775" y="8423"/>
                      </a:cubicBezTo>
                      <a:lnTo>
                        <a:pt x="5729" y="8423"/>
                      </a:lnTo>
                      <a:cubicBezTo>
                        <a:pt x="5866" y="8469"/>
                        <a:pt x="6003" y="8514"/>
                        <a:pt x="6163" y="8560"/>
                      </a:cubicBezTo>
                      <a:cubicBezTo>
                        <a:pt x="6232" y="8583"/>
                        <a:pt x="6300" y="8606"/>
                        <a:pt x="6369" y="8628"/>
                      </a:cubicBezTo>
                      <a:cubicBezTo>
                        <a:pt x="6437" y="8651"/>
                        <a:pt x="6505" y="8674"/>
                        <a:pt x="6574" y="8697"/>
                      </a:cubicBezTo>
                      <a:cubicBezTo>
                        <a:pt x="6688" y="8743"/>
                        <a:pt x="6825" y="8788"/>
                        <a:pt x="6962" y="8811"/>
                      </a:cubicBezTo>
                      <a:cubicBezTo>
                        <a:pt x="7053" y="8834"/>
                        <a:pt x="7145" y="8857"/>
                        <a:pt x="7236" y="8880"/>
                      </a:cubicBezTo>
                      <a:lnTo>
                        <a:pt x="7327" y="8902"/>
                      </a:lnTo>
                      <a:cubicBezTo>
                        <a:pt x="7624" y="8994"/>
                        <a:pt x="7898" y="9085"/>
                        <a:pt x="8195" y="9153"/>
                      </a:cubicBezTo>
                      <a:cubicBezTo>
                        <a:pt x="8468" y="9245"/>
                        <a:pt x="8765" y="9313"/>
                        <a:pt x="9039" y="9382"/>
                      </a:cubicBezTo>
                      <a:cubicBezTo>
                        <a:pt x="9267" y="9427"/>
                        <a:pt x="9496" y="9496"/>
                        <a:pt x="9724" y="9541"/>
                      </a:cubicBezTo>
                      <a:lnTo>
                        <a:pt x="9815" y="9564"/>
                      </a:lnTo>
                      <a:cubicBezTo>
                        <a:pt x="9861" y="9587"/>
                        <a:pt x="9884" y="9587"/>
                        <a:pt x="9929" y="9610"/>
                      </a:cubicBezTo>
                      <a:lnTo>
                        <a:pt x="10021" y="9610"/>
                      </a:lnTo>
                      <a:cubicBezTo>
                        <a:pt x="10112" y="9610"/>
                        <a:pt x="10180" y="9587"/>
                        <a:pt x="10226" y="9564"/>
                      </a:cubicBezTo>
                      <a:cubicBezTo>
                        <a:pt x="10294" y="9519"/>
                        <a:pt x="10340" y="9450"/>
                        <a:pt x="10386" y="9382"/>
                      </a:cubicBezTo>
                      <a:lnTo>
                        <a:pt x="10409" y="9359"/>
                      </a:lnTo>
                      <a:cubicBezTo>
                        <a:pt x="10454" y="9290"/>
                        <a:pt x="10477" y="9245"/>
                        <a:pt x="10477" y="9199"/>
                      </a:cubicBezTo>
                      <a:cubicBezTo>
                        <a:pt x="10500" y="9153"/>
                        <a:pt x="10523" y="9108"/>
                        <a:pt x="10523" y="9062"/>
                      </a:cubicBezTo>
                      <a:cubicBezTo>
                        <a:pt x="10546" y="8971"/>
                        <a:pt x="10568" y="8880"/>
                        <a:pt x="10591" y="8788"/>
                      </a:cubicBezTo>
                      <a:cubicBezTo>
                        <a:pt x="10614" y="8697"/>
                        <a:pt x="10637" y="8583"/>
                        <a:pt x="10660" y="8469"/>
                      </a:cubicBezTo>
                      <a:cubicBezTo>
                        <a:pt x="10683" y="8355"/>
                        <a:pt x="10705" y="8263"/>
                        <a:pt x="10728" y="8172"/>
                      </a:cubicBezTo>
                      <a:cubicBezTo>
                        <a:pt x="10797" y="8035"/>
                        <a:pt x="10842" y="7921"/>
                        <a:pt x="10865" y="7784"/>
                      </a:cubicBezTo>
                      <a:lnTo>
                        <a:pt x="10888" y="7693"/>
                      </a:lnTo>
                      <a:cubicBezTo>
                        <a:pt x="10888" y="7670"/>
                        <a:pt x="10888" y="7624"/>
                        <a:pt x="10911" y="7578"/>
                      </a:cubicBezTo>
                      <a:cubicBezTo>
                        <a:pt x="10934" y="7510"/>
                        <a:pt x="10956" y="7442"/>
                        <a:pt x="10979" y="7373"/>
                      </a:cubicBezTo>
                      <a:cubicBezTo>
                        <a:pt x="11025" y="7213"/>
                        <a:pt x="11071" y="7076"/>
                        <a:pt x="11116" y="6917"/>
                      </a:cubicBezTo>
                      <a:cubicBezTo>
                        <a:pt x="11139" y="6871"/>
                        <a:pt x="11139" y="6848"/>
                        <a:pt x="11162" y="6802"/>
                      </a:cubicBezTo>
                      <a:lnTo>
                        <a:pt x="11185" y="6711"/>
                      </a:lnTo>
                      <a:cubicBezTo>
                        <a:pt x="11208" y="6643"/>
                        <a:pt x="11230" y="6574"/>
                        <a:pt x="11253" y="6529"/>
                      </a:cubicBezTo>
                      <a:cubicBezTo>
                        <a:pt x="11299" y="6369"/>
                        <a:pt x="11344" y="6232"/>
                        <a:pt x="11367" y="6072"/>
                      </a:cubicBezTo>
                      <a:cubicBezTo>
                        <a:pt x="11390" y="5981"/>
                        <a:pt x="11436" y="5889"/>
                        <a:pt x="11459" y="5798"/>
                      </a:cubicBezTo>
                      <a:lnTo>
                        <a:pt x="11504" y="5638"/>
                      </a:lnTo>
                      <a:lnTo>
                        <a:pt x="11596" y="5319"/>
                      </a:lnTo>
                      <a:cubicBezTo>
                        <a:pt x="11641" y="5113"/>
                        <a:pt x="11687" y="4908"/>
                        <a:pt x="11755" y="4702"/>
                      </a:cubicBezTo>
                      <a:cubicBezTo>
                        <a:pt x="11778" y="4657"/>
                        <a:pt x="11778" y="4611"/>
                        <a:pt x="11801" y="4588"/>
                      </a:cubicBezTo>
                      <a:lnTo>
                        <a:pt x="11824" y="4497"/>
                      </a:lnTo>
                      <a:cubicBezTo>
                        <a:pt x="11869" y="4383"/>
                        <a:pt x="11915" y="4292"/>
                        <a:pt x="11938" y="4178"/>
                      </a:cubicBezTo>
                      <a:cubicBezTo>
                        <a:pt x="11984" y="4041"/>
                        <a:pt x="12029" y="3926"/>
                        <a:pt x="12075" y="3789"/>
                      </a:cubicBezTo>
                      <a:cubicBezTo>
                        <a:pt x="12098" y="3721"/>
                        <a:pt x="12121" y="3630"/>
                        <a:pt x="12143" y="3538"/>
                      </a:cubicBezTo>
                      <a:lnTo>
                        <a:pt x="12143" y="3516"/>
                      </a:lnTo>
                      <a:lnTo>
                        <a:pt x="12143" y="3470"/>
                      </a:lnTo>
                      <a:cubicBezTo>
                        <a:pt x="12143" y="3401"/>
                        <a:pt x="12166" y="3356"/>
                        <a:pt x="12143" y="3287"/>
                      </a:cubicBezTo>
                      <a:cubicBezTo>
                        <a:pt x="12121" y="3219"/>
                        <a:pt x="12052" y="3128"/>
                        <a:pt x="11961" y="3082"/>
                      </a:cubicBezTo>
                      <a:cubicBezTo>
                        <a:pt x="11892" y="3036"/>
                        <a:pt x="11801" y="3013"/>
                        <a:pt x="11710" y="2968"/>
                      </a:cubicBezTo>
                      <a:cubicBezTo>
                        <a:pt x="11618" y="2945"/>
                        <a:pt x="11550" y="2945"/>
                        <a:pt x="11481" y="2922"/>
                      </a:cubicBezTo>
                      <a:cubicBezTo>
                        <a:pt x="11322" y="2876"/>
                        <a:pt x="11162" y="2831"/>
                        <a:pt x="11025" y="2785"/>
                      </a:cubicBezTo>
                      <a:cubicBezTo>
                        <a:pt x="10888" y="2740"/>
                        <a:pt x="10774" y="2717"/>
                        <a:pt x="10660" y="2671"/>
                      </a:cubicBezTo>
                      <a:cubicBezTo>
                        <a:pt x="10477" y="2625"/>
                        <a:pt x="10317" y="2580"/>
                        <a:pt x="10135" y="2511"/>
                      </a:cubicBezTo>
                      <a:lnTo>
                        <a:pt x="10021" y="2466"/>
                      </a:lnTo>
                      <a:lnTo>
                        <a:pt x="9906" y="2420"/>
                      </a:lnTo>
                      <a:lnTo>
                        <a:pt x="9861" y="2420"/>
                      </a:lnTo>
                      <a:cubicBezTo>
                        <a:pt x="9724" y="2351"/>
                        <a:pt x="9564" y="2306"/>
                        <a:pt x="9427" y="2260"/>
                      </a:cubicBezTo>
                      <a:cubicBezTo>
                        <a:pt x="9336" y="2237"/>
                        <a:pt x="9267" y="2215"/>
                        <a:pt x="9176" y="2192"/>
                      </a:cubicBezTo>
                      <a:lnTo>
                        <a:pt x="9062" y="2146"/>
                      </a:lnTo>
                      <a:lnTo>
                        <a:pt x="8879" y="2100"/>
                      </a:lnTo>
                      <a:cubicBezTo>
                        <a:pt x="8788" y="2078"/>
                        <a:pt x="8697" y="2055"/>
                        <a:pt x="8628" y="2032"/>
                      </a:cubicBezTo>
                      <a:cubicBezTo>
                        <a:pt x="8560" y="2032"/>
                        <a:pt x="8514" y="2009"/>
                        <a:pt x="8446" y="1986"/>
                      </a:cubicBezTo>
                      <a:cubicBezTo>
                        <a:pt x="8377" y="1963"/>
                        <a:pt x="8286" y="1941"/>
                        <a:pt x="8195" y="1918"/>
                      </a:cubicBezTo>
                      <a:cubicBezTo>
                        <a:pt x="7898" y="1827"/>
                        <a:pt x="7601" y="1735"/>
                        <a:pt x="7327" y="1621"/>
                      </a:cubicBezTo>
                      <a:cubicBezTo>
                        <a:pt x="7030" y="1530"/>
                        <a:pt x="6711" y="1438"/>
                        <a:pt x="6414" y="1347"/>
                      </a:cubicBezTo>
                      <a:cubicBezTo>
                        <a:pt x="6163" y="1256"/>
                        <a:pt x="5889" y="1187"/>
                        <a:pt x="5615" y="1119"/>
                      </a:cubicBezTo>
                      <a:cubicBezTo>
                        <a:pt x="5501" y="1096"/>
                        <a:pt x="5387" y="1050"/>
                        <a:pt x="5273" y="1028"/>
                      </a:cubicBezTo>
                      <a:cubicBezTo>
                        <a:pt x="5113" y="982"/>
                        <a:pt x="4953" y="936"/>
                        <a:pt x="4794" y="891"/>
                      </a:cubicBezTo>
                      <a:cubicBezTo>
                        <a:pt x="4497" y="822"/>
                        <a:pt x="4223" y="731"/>
                        <a:pt x="3972" y="662"/>
                      </a:cubicBezTo>
                      <a:cubicBezTo>
                        <a:pt x="3881" y="640"/>
                        <a:pt x="3812" y="617"/>
                        <a:pt x="3721" y="571"/>
                      </a:cubicBezTo>
                      <a:lnTo>
                        <a:pt x="3584" y="525"/>
                      </a:lnTo>
                      <a:lnTo>
                        <a:pt x="3424" y="480"/>
                      </a:lnTo>
                      <a:lnTo>
                        <a:pt x="3264" y="434"/>
                      </a:lnTo>
                      <a:cubicBezTo>
                        <a:pt x="3150" y="389"/>
                        <a:pt x="3059" y="343"/>
                        <a:pt x="2945" y="297"/>
                      </a:cubicBezTo>
                      <a:cubicBezTo>
                        <a:pt x="2739" y="206"/>
                        <a:pt x="2511" y="115"/>
                        <a:pt x="2306" y="69"/>
                      </a:cubicBezTo>
                      <a:cubicBezTo>
                        <a:pt x="2192" y="23"/>
                        <a:pt x="210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8327423" y="2111020"/>
                  <a:ext cx="45681" cy="140448"/>
                </a:xfrm>
                <a:custGeom>
                  <a:avLst/>
                  <a:gdLst/>
                  <a:ahLst/>
                  <a:cxnLst/>
                  <a:rect l="l" t="t" r="r" b="b"/>
                  <a:pathLst>
                    <a:path w="1690" h="5196" extrusionOk="0">
                      <a:moveTo>
                        <a:pt x="183" y="1"/>
                      </a:moveTo>
                      <a:cubicBezTo>
                        <a:pt x="137" y="1"/>
                        <a:pt x="92" y="1"/>
                        <a:pt x="69" y="46"/>
                      </a:cubicBezTo>
                      <a:cubicBezTo>
                        <a:pt x="0" y="92"/>
                        <a:pt x="0" y="206"/>
                        <a:pt x="69" y="252"/>
                      </a:cubicBezTo>
                      <a:cubicBezTo>
                        <a:pt x="137" y="343"/>
                        <a:pt x="183" y="412"/>
                        <a:pt x="251" y="480"/>
                      </a:cubicBezTo>
                      <a:cubicBezTo>
                        <a:pt x="251" y="480"/>
                        <a:pt x="229" y="457"/>
                        <a:pt x="229" y="457"/>
                      </a:cubicBezTo>
                      <a:lnTo>
                        <a:pt x="229" y="457"/>
                      </a:lnTo>
                      <a:cubicBezTo>
                        <a:pt x="251" y="503"/>
                        <a:pt x="274" y="526"/>
                        <a:pt x="297" y="571"/>
                      </a:cubicBezTo>
                      <a:cubicBezTo>
                        <a:pt x="343" y="686"/>
                        <a:pt x="366" y="800"/>
                        <a:pt x="411" y="914"/>
                      </a:cubicBezTo>
                      <a:cubicBezTo>
                        <a:pt x="457" y="1051"/>
                        <a:pt x="503" y="1188"/>
                        <a:pt x="525" y="1302"/>
                      </a:cubicBezTo>
                      <a:cubicBezTo>
                        <a:pt x="548" y="1439"/>
                        <a:pt x="571" y="1576"/>
                        <a:pt x="594" y="1690"/>
                      </a:cubicBezTo>
                      <a:cubicBezTo>
                        <a:pt x="617" y="1804"/>
                        <a:pt x="639" y="1918"/>
                        <a:pt x="662" y="2055"/>
                      </a:cubicBezTo>
                      <a:cubicBezTo>
                        <a:pt x="662" y="2032"/>
                        <a:pt x="662" y="2032"/>
                        <a:pt x="662" y="2032"/>
                      </a:cubicBezTo>
                      <a:cubicBezTo>
                        <a:pt x="685" y="2169"/>
                        <a:pt x="685" y="2306"/>
                        <a:pt x="708" y="2443"/>
                      </a:cubicBezTo>
                      <a:cubicBezTo>
                        <a:pt x="731" y="2580"/>
                        <a:pt x="731" y="2717"/>
                        <a:pt x="754" y="2854"/>
                      </a:cubicBezTo>
                      <a:cubicBezTo>
                        <a:pt x="776" y="3128"/>
                        <a:pt x="799" y="3402"/>
                        <a:pt x="799" y="3676"/>
                      </a:cubicBezTo>
                      <a:cubicBezTo>
                        <a:pt x="822" y="3927"/>
                        <a:pt x="822" y="4178"/>
                        <a:pt x="799" y="4429"/>
                      </a:cubicBezTo>
                      <a:cubicBezTo>
                        <a:pt x="799" y="4520"/>
                        <a:pt x="799" y="4634"/>
                        <a:pt x="776" y="4748"/>
                      </a:cubicBezTo>
                      <a:cubicBezTo>
                        <a:pt x="776" y="4794"/>
                        <a:pt x="776" y="4840"/>
                        <a:pt x="776" y="4885"/>
                      </a:cubicBezTo>
                      <a:cubicBezTo>
                        <a:pt x="776" y="4999"/>
                        <a:pt x="822" y="5091"/>
                        <a:pt x="913" y="5159"/>
                      </a:cubicBezTo>
                      <a:cubicBezTo>
                        <a:pt x="958" y="5186"/>
                        <a:pt x="1003" y="5195"/>
                        <a:pt x="1048" y="5195"/>
                      </a:cubicBezTo>
                      <a:cubicBezTo>
                        <a:pt x="1117" y="5195"/>
                        <a:pt x="1186" y="5173"/>
                        <a:pt x="1256" y="5159"/>
                      </a:cubicBezTo>
                      <a:cubicBezTo>
                        <a:pt x="1301" y="5159"/>
                        <a:pt x="1347" y="5136"/>
                        <a:pt x="1416" y="5114"/>
                      </a:cubicBezTo>
                      <a:cubicBezTo>
                        <a:pt x="1507" y="5068"/>
                        <a:pt x="1553" y="4954"/>
                        <a:pt x="1575" y="4840"/>
                      </a:cubicBezTo>
                      <a:cubicBezTo>
                        <a:pt x="1598" y="4771"/>
                        <a:pt x="1621" y="4680"/>
                        <a:pt x="1621" y="4611"/>
                      </a:cubicBezTo>
                      <a:cubicBezTo>
                        <a:pt x="1621" y="4520"/>
                        <a:pt x="1621" y="4452"/>
                        <a:pt x="1644" y="4383"/>
                      </a:cubicBezTo>
                      <a:cubicBezTo>
                        <a:pt x="1644" y="4246"/>
                        <a:pt x="1667" y="4086"/>
                        <a:pt x="1667" y="3927"/>
                      </a:cubicBezTo>
                      <a:cubicBezTo>
                        <a:pt x="1689" y="3288"/>
                        <a:pt x="1667" y="2648"/>
                        <a:pt x="1575" y="2032"/>
                      </a:cubicBezTo>
                      <a:cubicBezTo>
                        <a:pt x="1530" y="1872"/>
                        <a:pt x="1507" y="1735"/>
                        <a:pt x="1461" y="1576"/>
                      </a:cubicBezTo>
                      <a:cubicBezTo>
                        <a:pt x="1438" y="1393"/>
                        <a:pt x="1393" y="1233"/>
                        <a:pt x="1324" y="1096"/>
                      </a:cubicBezTo>
                      <a:cubicBezTo>
                        <a:pt x="1256" y="914"/>
                        <a:pt x="1164" y="754"/>
                        <a:pt x="1073" y="617"/>
                      </a:cubicBezTo>
                      <a:cubicBezTo>
                        <a:pt x="982" y="503"/>
                        <a:pt x="868" y="389"/>
                        <a:pt x="776" y="252"/>
                      </a:cubicBezTo>
                      <a:lnTo>
                        <a:pt x="776" y="252"/>
                      </a:lnTo>
                      <a:lnTo>
                        <a:pt x="799" y="275"/>
                      </a:lnTo>
                      <a:cubicBezTo>
                        <a:pt x="776" y="252"/>
                        <a:pt x="754" y="229"/>
                        <a:pt x="754" y="206"/>
                      </a:cubicBezTo>
                      <a:cubicBezTo>
                        <a:pt x="700" y="153"/>
                        <a:pt x="631" y="131"/>
                        <a:pt x="560" y="131"/>
                      </a:cubicBezTo>
                      <a:cubicBezTo>
                        <a:pt x="510" y="131"/>
                        <a:pt x="459" y="142"/>
                        <a:pt x="411" y="161"/>
                      </a:cubicBezTo>
                      <a:cubicBezTo>
                        <a:pt x="366" y="115"/>
                        <a:pt x="320" y="92"/>
                        <a:pt x="297" y="46"/>
                      </a:cubicBezTo>
                      <a:cubicBezTo>
                        <a:pt x="251" y="1"/>
                        <a:pt x="229" y="1"/>
                        <a:pt x="18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8337911" y="2248603"/>
                  <a:ext cx="37031" cy="48762"/>
                </a:xfrm>
                <a:custGeom>
                  <a:avLst/>
                  <a:gdLst/>
                  <a:ahLst/>
                  <a:cxnLst/>
                  <a:rect l="l" t="t" r="r" b="b"/>
                  <a:pathLst>
                    <a:path w="1370" h="1804" extrusionOk="0">
                      <a:moveTo>
                        <a:pt x="1187" y="1"/>
                      </a:moveTo>
                      <a:cubicBezTo>
                        <a:pt x="1142" y="1"/>
                        <a:pt x="1096" y="24"/>
                        <a:pt x="1073" y="46"/>
                      </a:cubicBezTo>
                      <a:cubicBezTo>
                        <a:pt x="1055" y="40"/>
                        <a:pt x="1037" y="37"/>
                        <a:pt x="1019" y="37"/>
                      </a:cubicBezTo>
                      <a:cubicBezTo>
                        <a:pt x="971" y="37"/>
                        <a:pt x="930" y="59"/>
                        <a:pt x="913" y="92"/>
                      </a:cubicBezTo>
                      <a:cubicBezTo>
                        <a:pt x="868" y="115"/>
                        <a:pt x="868" y="161"/>
                        <a:pt x="845" y="183"/>
                      </a:cubicBezTo>
                      <a:lnTo>
                        <a:pt x="822" y="183"/>
                      </a:lnTo>
                      <a:cubicBezTo>
                        <a:pt x="799" y="161"/>
                        <a:pt x="754" y="161"/>
                        <a:pt x="731" y="161"/>
                      </a:cubicBezTo>
                      <a:cubicBezTo>
                        <a:pt x="731" y="115"/>
                        <a:pt x="731" y="69"/>
                        <a:pt x="708" y="46"/>
                      </a:cubicBezTo>
                      <a:cubicBezTo>
                        <a:pt x="685" y="24"/>
                        <a:pt x="662" y="24"/>
                        <a:pt x="640" y="24"/>
                      </a:cubicBezTo>
                      <a:cubicBezTo>
                        <a:pt x="594" y="24"/>
                        <a:pt x="571" y="24"/>
                        <a:pt x="548" y="46"/>
                      </a:cubicBezTo>
                      <a:cubicBezTo>
                        <a:pt x="540" y="42"/>
                        <a:pt x="531" y="40"/>
                        <a:pt x="523" y="40"/>
                      </a:cubicBezTo>
                      <a:cubicBezTo>
                        <a:pt x="487" y="40"/>
                        <a:pt x="453" y="78"/>
                        <a:pt x="434" y="115"/>
                      </a:cubicBezTo>
                      <a:cubicBezTo>
                        <a:pt x="388" y="229"/>
                        <a:pt x="366" y="366"/>
                        <a:pt x="320" y="480"/>
                      </a:cubicBezTo>
                      <a:cubicBezTo>
                        <a:pt x="297" y="617"/>
                        <a:pt x="274" y="731"/>
                        <a:pt x="229" y="868"/>
                      </a:cubicBezTo>
                      <a:cubicBezTo>
                        <a:pt x="183" y="982"/>
                        <a:pt x="160" y="1096"/>
                        <a:pt x="115" y="1211"/>
                      </a:cubicBezTo>
                      <a:cubicBezTo>
                        <a:pt x="92" y="1302"/>
                        <a:pt x="46" y="1370"/>
                        <a:pt x="23" y="1484"/>
                      </a:cubicBezTo>
                      <a:cubicBezTo>
                        <a:pt x="0" y="1530"/>
                        <a:pt x="23" y="1576"/>
                        <a:pt x="69" y="1599"/>
                      </a:cubicBezTo>
                      <a:cubicBezTo>
                        <a:pt x="92" y="1610"/>
                        <a:pt x="115" y="1616"/>
                        <a:pt x="137" y="1616"/>
                      </a:cubicBezTo>
                      <a:cubicBezTo>
                        <a:pt x="160" y="1616"/>
                        <a:pt x="183" y="1610"/>
                        <a:pt x="206" y="1599"/>
                      </a:cubicBezTo>
                      <a:cubicBezTo>
                        <a:pt x="229" y="1621"/>
                        <a:pt x="251" y="1644"/>
                        <a:pt x="297" y="1644"/>
                      </a:cubicBezTo>
                      <a:cubicBezTo>
                        <a:pt x="320" y="1667"/>
                        <a:pt x="343" y="1690"/>
                        <a:pt x="388" y="1713"/>
                      </a:cubicBezTo>
                      <a:cubicBezTo>
                        <a:pt x="434" y="1713"/>
                        <a:pt x="503" y="1713"/>
                        <a:pt x="548" y="1667"/>
                      </a:cubicBezTo>
                      <a:cubicBezTo>
                        <a:pt x="548" y="1690"/>
                        <a:pt x="571" y="1690"/>
                        <a:pt x="594" y="1690"/>
                      </a:cubicBezTo>
                      <a:cubicBezTo>
                        <a:pt x="594" y="1736"/>
                        <a:pt x="640" y="1758"/>
                        <a:pt x="662" y="1781"/>
                      </a:cubicBezTo>
                      <a:cubicBezTo>
                        <a:pt x="693" y="1796"/>
                        <a:pt x="728" y="1804"/>
                        <a:pt x="764" y="1804"/>
                      </a:cubicBezTo>
                      <a:cubicBezTo>
                        <a:pt x="835" y="1804"/>
                        <a:pt x="906" y="1774"/>
                        <a:pt x="936" y="1713"/>
                      </a:cubicBezTo>
                      <a:cubicBezTo>
                        <a:pt x="959" y="1644"/>
                        <a:pt x="982" y="1576"/>
                        <a:pt x="1005" y="1530"/>
                      </a:cubicBezTo>
                      <a:cubicBezTo>
                        <a:pt x="1005" y="1462"/>
                        <a:pt x="1028" y="1393"/>
                        <a:pt x="1050" y="1347"/>
                      </a:cubicBezTo>
                      <a:cubicBezTo>
                        <a:pt x="1073" y="1211"/>
                        <a:pt x="1119" y="1096"/>
                        <a:pt x="1165" y="982"/>
                      </a:cubicBezTo>
                      <a:cubicBezTo>
                        <a:pt x="1210" y="845"/>
                        <a:pt x="1256" y="708"/>
                        <a:pt x="1279" y="571"/>
                      </a:cubicBezTo>
                      <a:cubicBezTo>
                        <a:pt x="1301" y="503"/>
                        <a:pt x="1324" y="434"/>
                        <a:pt x="1347" y="389"/>
                      </a:cubicBezTo>
                      <a:cubicBezTo>
                        <a:pt x="1347" y="320"/>
                        <a:pt x="1370" y="275"/>
                        <a:pt x="1370" y="206"/>
                      </a:cubicBezTo>
                      <a:cubicBezTo>
                        <a:pt x="1370" y="183"/>
                        <a:pt x="1370" y="138"/>
                        <a:pt x="1347" y="92"/>
                      </a:cubicBezTo>
                      <a:cubicBezTo>
                        <a:pt x="1324" y="69"/>
                        <a:pt x="1301" y="46"/>
                        <a:pt x="1279" y="24"/>
                      </a:cubicBezTo>
                      <a:cubicBezTo>
                        <a:pt x="1256" y="24"/>
                        <a:pt x="1233" y="1"/>
                        <a:pt x="1187"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8259551" y="2325720"/>
                  <a:ext cx="90713" cy="233864"/>
                </a:xfrm>
                <a:custGeom>
                  <a:avLst/>
                  <a:gdLst/>
                  <a:ahLst/>
                  <a:cxnLst/>
                  <a:rect l="l" t="t" r="r" b="b"/>
                  <a:pathLst>
                    <a:path w="3356" h="8652" extrusionOk="0">
                      <a:moveTo>
                        <a:pt x="2877" y="1"/>
                      </a:moveTo>
                      <a:cubicBezTo>
                        <a:pt x="2808" y="1"/>
                        <a:pt x="2740" y="1"/>
                        <a:pt x="2694" y="47"/>
                      </a:cubicBezTo>
                      <a:lnTo>
                        <a:pt x="2671" y="47"/>
                      </a:lnTo>
                      <a:cubicBezTo>
                        <a:pt x="2671" y="24"/>
                        <a:pt x="2648" y="24"/>
                        <a:pt x="2626" y="24"/>
                      </a:cubicBezTo>
                      <a:cubicBezTo>
                        <a:pt x="2617" y="20"/>
                        <a:pt x="2609" y="18"/>
                        <a:pt x="2601" y="18"/>
                      </a:cubicBezTo>
                      <a:cubicBezTo>
                        <a:pt x="2564" y="18"/>
                        <a:pt x="2530" y="55"/>
                        <a:pt x="2511" y="92"/>
                      </a:cubicBezTo>
                      <a:cubicBezTo>
                        <a:pt x="2489" y="184"/>
                        <a:pt x="2466" y="275"/>
                        <a:pt x="2443" y="366"/>
                      </a:cubicBezTo>
                      <a:cubicBezTo>
                        <a:pt x="2420" y="435"/>
                        <a:pt x="2397" y="480"/>
                        <a:pt x="2374" y="549"/>
                      </a:cubicBezTo>
                      <a:cubicBezTo>
                        <a:pt x="2374" y="572"/>
                        <a:pt x="2374" y="594"/>
                        <a:pt x="2374" y="617"/>
                      </a:cubicBezTo>
                      <a:cubicBezTo>
                        <a:pt x="2329" y="731"/>
                        <a:pt x="2283" y="845"/>
                        <a:pt x="2260" y="960"/>
                      </a:cubicBezTo>
                      <a:cubicBezTo>
                        <a:pt x="2237" y="1051"/>
                        <a:pt x="2192" y="1119"/>
                        <a:pt x="2169" y="1188"/>
                      </a:cubicBezTo>
                      <a:cubicBezTo>
                        <a:pt x="2146" y="1256"/>
                        <a:pt x="2123" y="1348"/>
                        <a:pt x="2101" y="1439"/>
                      </a:cubicBezTo>
                      <a:cubicBezTo>
                        <a:pt x="2055" y="1576"/>
                        <a:pt x="2009" y="1713"/>
                        <a:pt x="1964" y="1850"/>
                      </a:cubicBezTo>
                      <a:cubicBezTo>
                        <a:pt x="1918" y="2010"/>
                        <a:pt x="1849" y="2147"/>
                        <a:pt x="1804" y="2306"/>
                      </a:cubicBezTo>
                      <a:cubicBezTo>
                        <a:pt x="1781" y="2443"/>
                        <a:pt x="1735" y="2580"/>
                        <a:pt x="1690" y="2717"/>
                      </a:cubicBezTo>
                      <a:cubicBezTo>
                        <a:pt x="1644" y="2854"/>
                        <a:pt x="1598" y="2991"/>
                        <a:pt x="1553" y="3128"/>
                      </a:cubicBezTo>
                      <a:cubicBezTo>
                        <a:pt x="1507" y="3265"/>
                        <a:pt x="1461" y="3425"/>
                        <a:pt x="1416" y="3562"/>
                      </a:cubicBezTo>
                      <a:cubicBezTo>
                        <a:pt x="1370" y="3699"/>
                        <a:pt x="1324" y="3858"/>
                        <a:pt x="1279" y="3995"/>
                      </a:cubicBezTo>
                      <a:cubicBezTo>
                        <a:pt x="1233" y="4132"/>
                        <a:pt x="1210" y="4292"/>
                        <a:pt x="1165" y="4429"/>
                      </a:cubicBezTo>
                      <a:cubicBezTo>
                        <a:pt x="1119" y="4566"/>
                        <a:pt x="1073" y="4726"/>
                        <a:pt x="1028" y="4863"/>
                      </a:cubicBezTo>
                      <a:cubicBezTo>
                        <a:pt x="982" y="5023"/>
                        <a:pt x="914" y="5182"/>
                        <a:pt x="868" y="5342"/>
                      </a:cubicBezTo>
                      <a:cubicBezTo>
                        <a:pt x="822" y="5479"/>
                        <a:pt x="777" y="5639"/>
                        <a:pt x="731" y="5799"/>
                      </a:cubicBezTo>
                      <a:cubicBezTo>
                        <a:pt x="685" y="5958"/>
                        <a:pt x="640" y="6095"/>
                        <a:pt x="594" y="6232"/>
                      </a:cubicBezTo>
                      <a:cubicBezTo>
                        <a:pt x="594" y="6301"/>
                        <a:pt x="571" y="6369"/>
                        <a:pt x="548" y="6438"/>
                      </a:cubicBezTo>
                      <a:cubicBezTo>
                        <a:pt x="526" y="6529"/>
                        <a:pt x="503" y="6597"/>
                        <a:pt x="480" y="6689"/>
                      </a:cubicBezTo>
                      <a:cubicBezTo>
                        <a:pt x="411" y="6849"/>
                        <a:pt x="366" y="6985"/>
                        <a:pt x="343" y="7145"/>
                      </a:cubicBezTo>
                      <a:cubicBezTo>
                        <a:pt x="297" y="7237"/>
                        <a:pt x="275" y="7351"/>
                        <a:pt x="229" y="7442"/>
                      </a:cubicBezTo>
                      <a:cubicBezTo>
                        <a:pt x="206" y="7533"/>
                        <a:pt x="183" y="7647"/>
                        <a:pt x="138" y="7739"/>
                      </a:cubicBezTo>
                      <a:cubicBezTo>
                        <a:pt x="115" y="7830"/>
                        <a:pt x="92" y="7921"/>
                        <a:pt x="69" y="8013"/>
                      </a:cubicBezTo>
                      <a:cubicBezTo>
                        <a:pt x="46" y="8058"/>
                        <a:pt x="46" y="8104"/>
                        <a:pt x="23" y="8127"/>
                      </a:cubicBezTo>
                      <a:cubicBezTo>
                        <a:pt x="1" y="8195"/>
                        <a:pt x="1" y="8264"/>
                        <a:pt x="1" y="8309"/>
                      </a:cubicBezTo>
                      <a:cubicBezTo>
                        <a:pt x="1" y="8401"/>
                        <a:pt x="46" y="8492"/>
                        <a:pt x="138" y="8538"/>
                      </a:cubicBezTo>
                      <a:cubicBezTo>
                        <a:pt x="183" y="8560"/>
                        <a:pt x="229" y="8583"/>
                        <a:pt x="275" y="8583"/>
                      </a:cubicBezTo>
                      <a:cubicBezTo>
                        <a:pt x="320" y="8606"/>
                        <a:pt x="389" y="8606"/>
                        <a:pt x="457" y="8629"/>
                      </a:cubicBezTo>
                      <a:cubicBezTo>
                        <a:pt x="480" y="8629"/>
                        <a:pt x="503" y="8629"/>
                        <a:pt x="548" y="8652"/>
                      </a:cubicBezTo>
                      <a:cubicBezTo>
                        <a:pt x="571" y="8652"/>
                        <a:pt x="640" y="8629"/>
                        <a:pt x="685" y="8606"/>
                      </a:cubicBezTo>
                      <a:cubicBezTo>
                        <a:pt x="731" y="8583"/>
                        <a:pt x="754" y="8560"/>
                        <a:pt x="777" y="8515"/>
                      </a:cubicBezTo>
                      <a:cubicBezTo>
                        <a:pt x="799" y="8492"/>
                        <a:pt x="799" y="8469"/>
                        <a:pt x="822" y="8423"/>
                      </a:cubicBezTo>
                      <a:lnTo>
                        <a:pt x="845" y="8423"/>
                      </a:lnTo>
                      <a:cubicBezTo>
                        <a:pt x="868" y="8423"/>
                        <a:pt x="891" y="8401"/>
                        <a:pt x="914" y="8401"/>
                      </a:cubicBezTo>
                      <a:cubicBezTo>
                        <a:pt x="959" y="8378"/>
                        <a:pt x="982" y="8355"/>
                        <a:pt x="1005" y="8309"/>
                      </a:cubicBezTo>
                      <a:cubicBezTo>
                        <a:pt x="1028" y="8287"/>
                        <a:pt x="1051" y="8241"/>
                        <a:pt x="1051" y="8195"/>
                      </a:cubicBezTo>
                      <a:cubicBezTo>
                        <a:pt x="1073" y="8172"/>
                        <a:pt x="1073" y="8127"/>
                        <a:pt x="1096" y="8104"/>
                      </a:cubicBezTo>
                      <a:cubicBezTo>
                        <a:pt x="1119" y="8035"/>
                        <a:pt x="1142" y="7944"/>
                        <a:pt x="1165" y="7876"/>
                      </a:cubicBezTo>
                      <a:cubicBezTo>
                        <a:pt x="1210" y="7739"/>
                        <a:pt x="1256" y="7602"/>
                        <a:pt x="1302" y="7465"/>
                      </a:cubicBezTo>
                      <a:cubicBezTo>
                        <a:pt x="1416" y="7145"/>
                        <a:pt x="1530" y="6849"/>
                        <a:pt x="1621" y="6529"/>
                      </a:cubicBezTo>
                      <a:cubicBezTo>
                        <a:pt x="1667" y="6369"/>
                        <a:pt x="1712" y="6232"/>
                        <a:pt x="1758" y="6072"/>
                      </a:cubicBezTo>
                      <a:cubicBezTo>
                        <a:pt x="1804" y="5913"/>
                        <a:pt x="1849" y="5753"/>
                        <a:pt x="1918" y="5593"/>
                      </a:cubicBezTo>
                      <a:cubicBezTo>
                        <a:pt x="1964" y="5433"/>
                        <a:pt x="2009" y="5274"/>
                        <a:pt x="2055" y="5114"/>
                      </a:cubicBezTo>
                      <a:cubicBezTo>
                        <a:pt x="2101" y="4954"/>
                        <a:pt x="2146" y="4794"/>
                        <a:pt x="2192" y="4634"/>
                      </a:cubicBezTo>
                      <a:cubicBezTo>
                        <a:pt x="2237" y="4475"/>
                        <a:pt x="2283" y="4315"/>
                        <a:pt x="2329" y="4155"/>
                      </a:cubicBezTo>
                      <a:cubicBezTo>
                        <a:pt x="2374" y="3995"/>
                        <a:pt x="2420" y="3836"/>
                        <a:pt x="2466" y="3676"/>
                      </a:cubicBezTo>
                      <a:cubicBezTo>
                        <a:pt x="2557" y="3356"/>
                        <a:pt x="2626" y="3037"/>
                        <a:pt x="2694" y="2740"/>
                      </a:cubicBezTo>
                      <a:cubicBezTo>
                        <a:pt x="2740" y="2580"/>
                        <a:pt x="2785" y="2420"/>
                        <a:pt x="2831" y="2261"/>
                      </a:cubicBezTo>
                      <a:cubicBezTo>
                        <a:pt x="2877" y="2101"/>
                        <a:pt x="2922" y="1941"/>
                        <a:pt x="2968" y="1781"/>
                      </a:cubicBezTo>
                      <a:cubicBezTo>
                        <a:pt x="3014" y="1622"/>
                        <a:pt x="3059" y="1485"/>
                        <a:pt x="3105" y="1325"/>
                      </a:cubicBezTo>
                      <a:cubicBezTo>
                        <a:pt x="3150" y="1165"/>
                        <a:pt x="3196" y="1005"/>
                        <a:pt x="3242" y="845"/>
                      </a:cubicBezTo>
                      <a:cubicBezTo>
                        <a:pt x="3265" y="777"/>
                        <a:pt x="3287" y="709"/>
                        <a:pt x="3310" y="617"/>
                      </a:cubicBezTo>
                      <a:cubicBezTo>
                        <a:pt x="3333" y="526"/>
                        <a:pt x="3356" y="412"/>
                        <a:pt x="3333" y="298"/>
                      </a:cubicBezTo>
                      <a:cubicBezTo>
                        <a:pt x="3310" y="252"/>
                        <a:pt x="3265" y="184"/>
                        <a:pt x="3242" y="138"/>
                      </a:cubicBezTo>
                      <a:cubicBezTo>
                        <a:pt x="3173" y="69"/>
                        <a:pt x="3082" y="24"/>
                        <a:pt x="3014" y="24"/>
                      </a:cubicBezTo>
                      <a:cubicBezTo>
                        <a:pt x="2968" y="1"/>
                        <a:pt x="2922" y="1"/>
                        <a:pt x="2877"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8233034" y="2586721"/>
                  <a:ext cx="40113" cy="61088"/>
                </a:xfrm>
                <a:custGeom>
                  <a:avLst/>
                  <a:gdLst/>
                  <a:ahLst/>
                  <a:cxnLst/>
                  <a:rect l="l" t="t" r="r" b="b"/>
                  <a:pathLst>
                    <a:path w="1484" h="2260" extrusionOk="0">
                      <a:moveTo>
                        <a:pt x="708" y="0"/>
                      </a:moveTo>
                      <a:cubicBezTo>
                        <a:pt x="685" y="0"/>
                        <a:pt x="662" y="23"/>
                        <a:pt x="639" y="46"/>
                      </a:cubicBezTo>
                      <a:cubicBezTo>
                        <a:pt x="616" y="137"/>
                        <a:pt x="594" y="228"/>
                        <a:pt x="571" y="320"/>
                      </a:cubicBezTo>
                      <a:cubicBezTo>
                        <a:pt x="548" y="365"/>
                        <a:pt x="525" y="411"/>
                        <a:pt x="525" y="457"/>
                      </a:cubicBezTo>
                      <a:cubicBezTo>
                        <a:pt x="502" y="502"/>
                        <a:pt x="502" y="548"/>
                        <a:pt x="479" y="593"/>
                      </a:cubicBezTo>
                      <a:cubicBezTo>
                        <a:pt x="434" y="776"/>
                        <a:pt x="388" y="959"/>
                        <a:pt x="320" y="1118"/>
                      </a:cubicBezTo>
                      <a:cubicBezTo>
                        <a:pt x="251" y="1301"/>
                        <a:pt x="183" y="1484"/>
                        <a:pt x="114" y="1666"/>
                      </a:cubicBezTo>
                      <a:cubicBezTo>
                        <a:pt x="91" y="1735"/>
                        <a:pt x="69" y="1803"/>
                        <a:pt x="46" y="1895"/>
                      </a:cubicBezTo>
                      <a:cubicBezTo>
                        <a:pt x="46" y="1917"/>
                        <a:pt x="46" y="1963"/>
                        <a:pt x="23" y="1986"/>
                      </a:cubicBezTo>
                      <a:cubicBezTo>
                        <a:pt x="23" y="2009"/>
                        <a:pt x="0" y="2077"/>
                        <a:pt x="23" y="2100"/>
                      </a:cubicBezTo>
                      <a:cubicBezTo>
                        <a:pt x="23" y="2123"/>
                        <a:pt x="23" y="2146"/>
                        <a:pt x="46" y="2168"/>
                      </a:cubicBezTo>
                      <a:cubicBezTo>
                        <a:pt x="69" y="2191"/>
                        <a:pt x="69" y="2191"/>
                        <a:pt x="114" y="2214"/>
                      </a:cubicBezTo>
                      <a:cubicBezTo>
                        <a:pt x="137" y="2214"/>
                        <a:pt x="206" y="2214"/>
                        <a:pt x="228" y="2168"/>
                      </a:cubicBezTo>
                      <a:lnTo>
                        <a:pt x="251" y="2168"/>
                      </a:lnTo>
                      <a:cubicBezTo>
                        <a:pt x="251" y="2191"/>
                        <a:pt x="274" y="2214"/>
                        <a:pt x="297" y="2214"/>
                      </a:cubicBezTo>
                      <a:cubicBezTo>
                        <a:pt x="320" y="2237"/>
                        <a:pt x="342" y="2237"/>
                        <a:pt x="365" y="2260"/>
                      </a:cubicBezTo>
                      <a:cubicBezTo>
                        <a:pt x="411" y="2260"/>
                        <a:pt x="434" y="2237"/>
                        <a:pt x="457" y="2237"/>
                      </a:cubicBezTo>
                      <a:cubicBezTo>
                        <a:pt x="525" y="2214"/>
                        <a:pt x="548" y="2146"/>
                        <a:pt x="571" y="2077"/>
                      </a:cubicBezTo>
                      <a:cubicBezTo>
                        <a:pt x="594" y="2077"/>
                        <a:pt x="594" y="2054"/>
                        <a:pt x="594" y="2054"/>
                      </a:cubicBezTo>
                      <a:cubicBezTo>
                        <a:pt x="594" y="2077"/>
                        <a:pt x="616" y="2077"/>
                        <a:pt x="616" y="2077"/>
                      </a:cubicBezTo>
                      <a:cubicBezTo>
                        <a:pt x="652" y="2104"/>
                        <a:pt x="696" y="2117"/>
                        <a:pt x="737" y="2117"/>
                      </a:cubicBezTo>
                      <a:cubicBezTo>
                        <a:pt x="802" y="2117"/>
                        <a:pt x="863" y="2087"/>
                        <a:pt x="890" y="2031"/>
                      </a:cubicBezTo>
                      <a:cubicBezTo>
                        <a:pt x="913" y="1986"/>
                        <a:pt x="936" y="1940"/>
                        <a:pt x="959" y="1895"/>
                      </a:cubicBezTo>
                      <a:cubicBezTo>
                        <a:pt x="1004" y="1895"/>
                        <a:pt x="1050" y="1849"/>
                        <a:pt x="1073" y="1803"/>
                      </a:cubicBezTo>
                      <a:cubicBezTo>
                        <a:pt x="1141" y="1575"/>
                        <a:pt x="1210" y="1324"/>
                        <a:pt x="1278" y="1096"/>
                      </a:cubicBezTo>
                      <a:cubicBezTo>
                        <a:pt x="1301" y="982"/>
                        <a:pt x="1347" y="845"/>
                        <a:pt x="1392" y="730"/>
                      </a:cubicBezTo>
                      <a:cubicBezTo>
                        <a:pt x="1392" y="662"/>
                        <a:pt x="1415" y="616"/>
                        <a:pt x="1438" y="571"/>
                      </a:cubicBezTo>
                      <a:cubicBezTo>
                        <a:pt x="1438" y="502"/>
                        <a:pt x="1461" y="434"/>
                        <a:pt x="1484" y="388"/>
                      </a:cubicBezTo>
                      <a:cubicBezTo>
                        <a:pt x="1484" y="342"/>
                        <a:pt x="1484" y="320"/>
                        <a:pt x="1461" y="297"/>
                      </a:cubicBezTo>
                      <a:cubicBezTo>
                        <a:pt x="1461" y="274"/>
                        <a:pt x="1438" y="251"/>
                        <a:pt x="1415" y="251"/>
                      </a:cubicBezTo>
                      <a:cubicBezTo>
                        <a:pt x="1415" y="251"/>
                        <a:pt x="1415" y="228"/>
                        <a:pt x="1415" y="228"/>
                      </a:cubicBezTo>
                      <a:cubicBezTo>
                        <a:pt x="1370" y="205"/>
                        <a:pt x="1324" y="205"/>
                        <a:pt x="1278" y="205"/>
                      </a:cubicBezTo>
                      <a:cubicBezTo>
                        <a:pt x="1278" y="183"/>
                        <a:pt x="1278" y="183"/>
                        <a:pt x="1256" y="160"/>
                      </a:cubicBezTo>
                      <a:cubicBezTo>
                        <a:pt x="1239" y="126"/>
                        <a:pt x="1198" y="105"/>
                        <a:pt x="1159" y="105"/>
                      </a:cubicBezTo>
                      <a:cubicBezTo>
                        <a:pt x="1145" y="105"/>
                        <a:pt x="1131" y="108"/>
                        <a:pt x="1119" y="114"/>
                      </a:cubicBezTo>
                      <a:cubicBezTo>
                        <a:pt x="1050" y="114"/>
                        <a:pt x="1004" y="160"/>
                        <a:pt x="982" y="205"/>
                      </a:cubicBezTo>
                      <a:cubicBezTo>
                        <a:pt x="982" y="183"/>
                        <a:pt x="982" y="183"/>
                        <a:pt x="982" y="183"/>
                      </a:cubicBezTo>
                      <a:cubicBezTo>
                        <a:pt x="982" y="183"/>
                        <a:pt x="982" y="160"/>
                        <a:pt x="959" y="137"/>
                      </a:cubicBezTo>
                      <a:cubicBezTo>
                        <a:pt x="959" y="114"/>
                        <a:pt x="913" y="69"/>
                        <a:pt x="867" y="69"/>
                      </a:cubicBezTo>
                      <a:cubicBezTo>
                        <a:pt x="845" y="69"/>
                        <a:pt x="822" y="91"/>
                        <a:pt x="799" y="91"/>
                      </a:cubicBezTo>
                      <a:cubicBezTo>
                        <a:pt x="799" y="46"/>
                        <a:pt x="776" y="23"/>
                        <a:pt x="753"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8123833" y="2598425"/>
                  <a:ext cx="133285" cy="50006"/>
                </a:xfrm>
                <a:custGeom>
                  <a:avLst/>
                  <a:gdLst/>
                  <a:ahLst/>
                  <a:cxnLst/>
                  <a:rect l="l" t="t" r="r" b="b"/>
                  <a:pathLst>
                    <a:path w="4931" h="1850" extrusionOk="0">
                      <a:moveTo>
                        <a:pt x="137" y="1"/>
                      </a:moveTo>
                      <a:cubicBezTo>
                        <a:pt x="91" y="1"/>
                        <a:pt x="69" y="24"/>
                        <a:pt x="46" y="46"/>
                      </a:cubicBezTo>
                      <a:cubicBezTo>
                        <a:pt x="0" y="115"/>
                        <a:pt x="23" y="160"/>
                        <a:pt x="69" y="206"/>
                      </a:cubicBezTo>
                      <a:cubicBezTo>
                        <a:pt x="91" y="206"/>
                        <a:pt x="114" y="229"/>
                        <a:pt x="114" y="229"/>
                      </a:cubicBezTo>
                      <a:cubicBezTo>
                        <a:pt x="251" y="320"/>
                        <a:pt x="365" y="434"/>
                        <a:pt x="479" y="549"/>
                      </a:cubicBezTo>
                      <a:cubicBezTo>
                        <a:pt x="639" y="685"/>
                        <a:pt x="799" y="800"/>
                        <a:pt x="959" y="914"/>
                      </a:cubicBezTo>
                      <a:cubicBezTo>
                        <a:pt x="1118" y="1005"/>
                        <a:pt x="1255" y="1096"/>
                        <a:pt x="1415" y="1188"/>
                      </a:cubicBezTo>
                      <a:cubicBezTo>
                        <a:pt x="1507" y="1210"/>
                        <a:pt x="1575" y="1256"/>
                        <a:pt x="1643" y="1279"/>
                      </a:cubicBezTo>
                      <a:cubicBezTo>
                        <a:pt x="1735" y="1325"/>
                        <a:pt x="1826" y="1370"/>
                        <a:pt x="1895" y="1393"/>
                      </a:cubicBezTo>
                      <a:cubicBezTo>
                        <a:pt x="1895" y="1393"/>
                        <a:pt x="1917" y="1416"/>
                        <a:pt x="1917" y="1416"/>
                      </a:cubicBezTo>
                      <a:lnTo>
                        <a:pt x="1940" y="1416"/>
                      </a:lnTo>
                      <a:cubicBezTo>
                        <a:pt x="2123" y="1507"/>
                        <a:pt x="2328" y="1576"/>
                        <a:pt x="2511" y="1644"/>
                      </a:cubicBezTo>
                      <a:cubicBezTo>
                        <a:pt x="2625" y="1690"/>
                        <a:pt x="2739" y="1713"/>
                        <a:pt x="2830" y="1735"/>
                      </a:cubicBezTo>
                      <a:cubicBezTo>
                        <a:pt x="2967" y="1758"/>
                        <a:pt x="3104" y="1781"/>
                        <a:pt x="3241" y="1804"/>
                      </a:cubicBezTo>
                      <a:cubicBezTo>
                        <a:pt x="3469" y="1827"/>
                        <a:pt x="3698" y="1850"/>
                        <a:pt x="3926" y="1850"/>
                      </a:cubicBezTo>
                      <a:cubicBezTo>
                        <a:pt x="4040" y="1850"/>
                        <a:pt x="4177" y="1850"/>
                        <a:pt x="4291" y="1827"/>
                      </a:cubicBezTo>
                      <a:cubicBezTo>
                        <a:pt x="4428" y="1804"/>
                        <a:pt x="4565" y="1758"/>
                        <a:pt x="4679" y="1735"/>
                      </a:cubicBezTo>
                      <a:cubicBezTo>
                        <a:pt x="4839" y="1690"/>
                        <a:pt x="4930" y="1553"/>
                        <a:pt x="4885" y="1393"/>
                      </a:cubicBezTo>
                      <a:cubicBezTo>
                        <a:pt x="4864" y="1270"/>
                        <a:pt x="4734" y="1184"/>
                        <a:pt x="4608" y="1184"/>
                      </a:cubicBezTo>
                      <a:cubicBezTo>
                        <a:pt x="4594" y="1184"/>
                        <a:pt x="4579" y="1185"/>
                        <a:pt x="4565" y="1188"/>
                      </a:cubicBezTo>
                      <a:cubicBezTo>
                        <a:pt x="4360" y="1233"/>
                        <a:pt x="4177" y="1279"/>
                        <a:pt x="3972" y="1302"/>
                      </a:cubicBezTo>
                      <a:cubicBezTo>
                        <a:pt x="3868" y="1308"/>
                        <a:pt x="3765" y="1311"/>
                        <a:pt x="3664" y="1311"/>
                      </a:cubicBezTo>
                      <a:cubicBezTo>
                        <a:pt x="3386" y="1311"/>
                        <a:pt x="3114" y="1290"/>
                        <a:pt x="2830" y="1256"/>
                      </a:cubicBezTo>
                      <a:cubicBezTo>
                        <a:pt x="2716" y="1233"/>
                        <a:pt x="2602" y="1210"/>
                        <a:pt x="2488" y="1165"/>
                      </a:cubicBezTo>
                      <a:cubicBezTo>
                        <a:pt x="2351" y="1142"/>
                        <a:pt x="2237" y="1096"/>
                        <a:pt x="2123" y="1074"/>
                      </a:cubicBezTo>
                      <a:cubicBezTo>
                        <a:pt x="1895" y="982"/>
                        <a:pt x="1666" y="914"/>
                        <a:pt x="1438" y="822"/>
                      </a:cubicBezTo>
                      <a:cubicBezTo>
                        <a:pt x="1278" y="754"/>
                        <a:pt x="1118" y="663"/>
                        <a:pt x="959" y="571"/>
                      </a:cubicBezTo>
                      <a:cubicBezTo>
                        <a:pt x="822" y="503"/>
                        <a:pt x="662" y="389"/>
                        <a:pt x="525" y="275"/>
                      </a:cubicBezTo>
                      <a:cubicBezTo>
                        <a:pt x="457" y="229"/>
                        <a:pt x="388" y="160"/>
                        <a:pt x="320" y="115"/>
                      </a:cubicBezTo>
                      <a:cubicBezTo>
                        <a:pt x="274" y="92"/>
                        <a:pt x="228" y="46"/>
                        <a:pt x="183" y="24"/>
                      </a:cubicBezTo>
                      <a:cubicBezTo>
                        <a:pt x="183" y="1"/>
                        <a:pt x="160" y="1"/>
                        <a:pt x="137"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8244738" y="2112885"/>
                  <a:ext cx="83955" cy="112769"/>
                </a:xfrm>
                <a:custGeom>
                  <a:avLst/>
                  <a:gdLst/>
                  <a:ahLst/>
                  <a:cxnLst/>
                  <a:rect l="l" t="t" r="r" b="b"/>
                  <a:pathLst>
                    <a:path w="3106" h="4172" extrusionOk="0">
                      <a:moveTo>
                        <a:pt x="2945" y="0"/>
                      </a:moveTo>
                      <a:cubicBezTo>
                        <a:pt x="2900" y="0"/>
                        <a:pt x="2877" y="0"/>
                        <a:pt x="2854" y="23"/>
                      </a:cubicBezTo>
                      <a:cubicBezTo>
                        <a:pt x="2671" y="206"/>
                        <a:pt x="2466" y="388"/>
                        <a:pt x="2283" y="571"/>
                      </a:cubicBezTo>
                      <a:cubicBezTo>
                        <a:pt x="2238" y="617"/>
                        <a:pt x="2169" y="685"/>
                        <a:pt x="2124" y="731"/>
                      </a:cubicBezTo>
                      <a:cubicBezTo>
                        <a:pt x="2101" y="731"/>
                        <a:pt x="2055" y="731"/>
                        <a:pt x="2032" y="753"/>
                      </a:cubicBezTo>
                      <a:cubicBezTo>
                        <a:pt x="1941" y="799"/>
                        <a:pt x="1872" y="845"/>
                        <a:pt x="1804" y="890"/>
                      </a:cubicBezTo>
                      <a:cubicBezTo>
                        <a:pt x="1758" y="936"/>
                        <a:pt x="1690" y="1005"/>
                        <a:pt x="1644" y="1050"/>
                      </a:cubicBezTo>
                      <a:cubicBezTo>
                        <a:pt x="1530" y="1187"/>
                        <a:pt x="1416" y="1324"/>
                        <a:pt x="1325" y="1438"/>
                      </a:cubicBezTo>
                      <a:cubicBezTo>
                        <a:pt x="1119" y="1712"/>
                        <a:pt x="891" y="1963"/>
                        <a:pt x="731" y="2237"/>
                      </a:cubicBezTo>
                      <a:cubicBezTo>
                        <a:pt x="640" y="2374"/>
                        <a:pt x="571" y="2511"/>
                        <a:pt x="480" y="2648"/>
                      </a:cubicBezTo>
                      <a:cubicBezTo>
                        <a:pt x="389" y="2785"/>
                        <a:pt x="320" y="2945"/>
                        <a:pt x="229" y="3082"/>
                      </a:cubicBezTo>
                      <a:cubicBezTo>
                        <a:pt x="183" y="3150"/>
                        <a:pt x="161" y="3219"/>
                        <a:pt x="115" y="3287"/>
                      </a:cubicBezTo>
                      <a:cubicBezTo>
                        <a:pt x="69" y="3401"/>
                        <a:pt x="1" y="3515"/>
                        <a:pt x="1" y="3629"/>
                      </a:cubicBezTo>
                      <a:cubicBezTo>
                        <a:pt x="24" y="3721"/>
                        <a:pt x="46" y="3789"/>
                        <a:pt x="92" y="3858"/>
                      </a:cubicBezTo>
                      <a:cubicBezTo>
                        <a:pt x="138" y="3881"/>
                        <a:pt x="161" y="3903"/>
                        <a:pt x="183" y="3926"/>
                      </a:cubicBezTo>
                      <a:cubicBezTo>
                        <a:pt x="229" y="3949"/>
                        <a:pt x="275" y="3972"/>
                        <a:pt x="320" y="4017"/>
                      </a:cubicBezTo>
                      <a:cubicBezTo>
                        <a:pt x="366" y="4040"/>
                        <a:pt x="412" y="4086"/>
                        <a:pt x="480" y="4109"/>
                      </a:cubicBezTo>
                      <a:cubicBezTo>
                        <a:pt x="503" y="4132"/>
                        <a:pt x="549" y="4154"/>
                        <a:pt x="571" y="4154"/>
                      </a:cubicBezTo>
                      <a:cubicBezTo>
                        <a:pt x="606" y="4166"/>
                        <a:pt x="634" y="4172"/>
                        <a:pt x="663" y="4172"/>
                      </a:cubicBezTo>
                      <a:cubicBezTo>
                        <a:pt x="691" y="4172"/>
                        <a:pt x="720" y="4166"/>
                        <a:pt x="754" y="4154"/>
                      </a:cubicBezTo>
                      <a:cubicBezTo>
                        <a:pt x="823" y="4154"/>
                        <a:pt x="891" y="4086"/>
                        <a:pt x="937" y="4017"/>
                      </a:cubicBezTo>
                      <a:cubicBezTo>
                        <a:pt x="959" y="3995"/>
                        <a:pt x="982" y="3949"/>
                        <a:pt x="982" y="3926"/>
                      </a:cubicBezTo>
                      <a:cubicBezTo>
                        <a:pt x="1028" y="3812"/>
                        <a:pt x="1074" y="3675"/>
                        <a:pt x="1119" y="3561"/>
                      </a:cubicBezTo>
                      <a:cubicBezTo>
                        <a:pt x="1188" y="3378"/>
                        <a:pt x="1279" y="3196"/>
                        <a:pt x="1347" y="3013"/>
                      </a:cubicBezTo>
                      <a:cubicBezTo>
                        <a:pt x="1416" y="2808"/>
                        <a:pt x="1507" y="2625"/>
                        <a:pt x="1576" y="2443"/>
                      </a:cubicBezTo>
                      <a:cubicBezTo>
                        <a:pt x="1599" y="2397"/>
                        <a:pt x="1621" y="2374"/>
                        <a:pt x="1621" y="2328"/>
                      </a:cubicBezTo>
                      <a:lnTo>
                        <a:pt x="1621" y="2351"/>
                      </a:lnTo>
                      <a:cubicBezTo>
                        <a:pt x="1758" y="2032"/>
                        <a:pt x="1918" y="1735"/>
                        <a:pt x="2078" y="1438"/>
                      </a:cubicBezTo>
                      <a:cubicBezTo>
                        <a:pt x="2169" y="1301"/>
                        <a:pt x="2260" y="1164"/>
                        <a:pt x="2375" y="1005"/>
                      </a:cubicBezTo>
                      <a:cubicBezTo>
                        <a:pt x="2443" y="890"/>
                        <a:pt x="2557" y="753"/>
                        <a:pt x="2649" y="639"/>
                      </a:cubicBezTo>
                      <a:cubicBezTo>
                        <a:pt x="2763" y="502"/>
                        <a:pt x="2900" y="365"/>
                        <a:pt x="3037" y="228"/>
                      </a:cubicBezTo>
                      <a:cubicBezTo>
                        <a:pt x="3082" y="183"/>
                        <a:pt x="3105" y="92"/>
                        <a:pt x="3037" y="46"/>
                      </a:cubicBezTo>
                      <a:cubicBezTo>
                        <a:pt x="3014" y="0"/>
                        <a:pt x="2991" y="0"/>
                        <a:pt x="294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a:off x="8168865" y="2314016"/>
                  <a:ext cx="61709" cy="189697"/>
                </a:xfrm>
                <a:custGeom>
                  <a:avLst/>
                  <a:gdLst/>
                  <a:ahLst/>
                  <a:cxnLst/>
                  <a:rect l="l" t="t" r="r" b="b"/>
                  <a:pathLst>
                    <a:path w="2283" h="7018" extrusionOk="0">
                      <a:moveTo>
                        <a:pt x="2055" y="1256"/>
                      </a:moveTo>
                      <a:cubicBezTo>
                        <a:pt x="2052" y="1263"/>
                        <a:pt x="2050" y="1271"/>
                        <a:pt x="2048" y="1278"/>
                      </a:cubicBezTo>
                      <a:lnTo>
                        <a:pt x="2048" y="1278"/>
                      </a:lnTo>
                      <a:cubicBezTo>
                        <a:pt x="2055" y="1276"/>
                        <a:pt x="2055" y="1271"/>
                        <a:pt x="2055" y="1256"/>
                      </a:cubicBezTo>
                      <a:close/>
                      <a:moveTo>
                        <a:pt x="2192" y="0"/>
                      </a:moveTo>
                      <a:cubicBezTo>
                        <a:pt x="2146" y="0"/>
                        <a:pt x="2100" y="23"/>
                        <a:pt x="2100" y="69"/>
                      </a:cubicBezTo>
                      <a:cubicBezTo>
                        <a:pt x="2077" y="137"/>
                        <a:pt x="2055" y="206"/>
                        <a:pt x="2055" y="274"/>
                      </a:cubicBezTo>
                      <a:cubicBezTo>
                        <a:pt x="2032" y="343"/>
                        <a:pt x="2009" y="411"/>
                        <a:pt x="1986" y="480"/>
                      </a:cubicBezTo>
                      <a:cubicBezTo>
                        <a:pt x="1940" y="617"/>
                        <a:pt x="1895" y="754"/>
                        <a:pt x="1849" y="890"/>
                      </a:cubicBezTo>
                      <a:cubicBezTo>
                        <a:pt x="1758" y="1164"/>
                        <a:pt x="1667" y="1438"/>
                        <a:pt x="1575" y="1735"/>
                      </a:cubicBezTo>
                      <a:cubicBezTo>
                        <a:pt x="1484" y="2009"/>
                        <a:pt x="1347" y="2283"/>
                        <a:pt x="1256" y="2557"/>
                      </a:cubicBezTo>
                      <a:cubicBezTo>
                        <a:pt x="1210" y="2694"/>
                        <a:pt x="1142" y="2853"/>
                        <a:pt x="1096" y="2990"/>
                      </a:cubicBezTo>
                      <a:cubicBezTo>
                        <a:pt x="1050" y="3127"/>
                        <a:pt x="1005" y="3264"/>
                        <a:pt x="959" y="3401"/>
                      </a:cubicBezTo>
                      <a:cubicBezTo>
                        <a:pt x="845" y="3698"/>
                        <a:pt x="754" y="3972"/>
                        <a:pt x="685" y="4269"/>
                      </a:cubicBezTo>
                      <a:cubicBezTo>
                        <a:pt x="594" y="4542"/>
                        <a:pt x="502" y="4839"/>
                        <a:pt x="411" y="5136"/>
                      </a:cubicBezTo>
                      <a:cubicBezTo>
                        <a:pt x="343" y="5364"/>
                        <a:pt x="274" y="5615"/>
                        <a:pt x="206" y="5866"/>
                      </a:cubicBezTo>
                      <a:cubicBezTo>
                        <a:pt x="160" y="5980"/>
                        <a:pt x="137" y="6117"/>
                        <a:pt x="92" y="6254"/>
                      </a:cubicBezTo>
                      <a:cubicBezTo>
                        <a:pt x="46" y="6414"/>
                        <a:pt x="0" y="6551"/>
                        <a:pt x="0" y="6688"/>
                      </a:cubicBezTo>
                      <a:cubicBezTo>
                        <a:pt x="0" y="6825"/>
                        <a:pt x="92" y="6962"/>
                        <a:pt x="206" y="7008"/>
                      </a:cubicBezTo>
                      <a:cubicBezTo>
                        <a:pt x="232" y="7014"/>
                        <a:pt x="257" y="7017"/>
                        <a:pt x="281" y="7017"/>
                      </a:cubicBezTo>
                      <a:cubicBezTo>
                        <a:pt x="337" y="7017"/>
                        <a:pt x="386" y="7001"/>
                        <a:pt x="434" y="6985"/>
                      </a:cubicBezTo>
                      <a:cubicBezTo>
                        <a:pt x="525" y="6939"/>
                        <a:pt x="571" y="6871"/>
                        <a:pt x="594" y="6802"/>
                      </a:cubicBezTo>
                      <a:cubicBezTo>
                        <a:pt x="639" y="6688"/>
                        <a:pt x="685" y="6551"/>
                        <a:pt x="708" y="6437"/>
                      </a:cubicBezTo>
                      <a:cubicBezTo>
                        <a:pt x="754" y="6300"/>
                        <a:pt x="776" y="6163"/>
                        <a:pt x="822" y="6026"/>
                      </a:cubicBezTo>
                      <a:cubicBezTo>
                        <a:pt x="890" y="5775"/>
                        <a:pt x="959" y="5547"/>
                        <a:pt x="1027" y="5296"/>
                      </a:cubicBezTo>
                      <a:cubicBezTo>
                        <a:pt x="1119" y="4999"/>
                        <a:pt x="1187" y="4702"/>
                        <a:pt x="1278" y="4406"/>
                      </a:cubicBezTo>
                      <a:cubicBezTo>
                        <a:pt x="1347" y="4109"/>
                        <a:pt x="1415" y="3812"/>
                        <a:pt x="1507" y="3515"/>
                      </a:cubicBezTo>
                      <a:cubicBezTo>
                        <a:pt x="1598" y="3196"/>
                        <a:pt x="1689" y="2853"/>
                        <a:pt x="1758" y="2511"/>
                      </a:cubicBezTo>
                      <a:cubicBezTo>
                        <a:pt x="1781" y="2420"/>
                        <a:pt x="1803" y="2351"/>
                        <a:pt x="1826" y="2260"/>
                      </a:cubicBezTo>
                      <a:cubicBezTo>
                        <a:pt x="1849" y="2169"/>
                        <a:pt x="1872" y="2100"/>
                        <a:pt x="1895" y="2009"/>
                      </a:cubicBezTo>
                      <a:cubicBezTo>
                        <a:pt x="1940" y="1849"/>
                        <a:pt x="1986" y="1689"/>
                        <a:pt x="2009" y="1530"/>
                      </a:cubicBezTo>
                      <a:cubicBezTo>
                        <a:pt x="2009" y="1484"/>
                        <a:pt x="2009" y="1438"/>
                        <a:pt x="2032" y="1415"/>
                      </a:cubicBezTo>
                      <a:cubicBezTo>
                        <a:pt x="2032" y="1375"/>
                        <a:pt x="2032" y="1334"/>
                        <a:pt x="2048" y="1278"/>
                      </a:cubicBezTo>
                      <a:lnTo>
                        <a:pt x="2048" y="1278"/>
                      </a:lnTo>
                      <a:cubicBezTo>
                        <a:pt x="2044" y="1278"/>
                        <a:pt x="2039" y="1278"/>
                        <a:pt x="2032" y="1278"/>
                      </a:cubicBezTo>
                      <a:cubicBezTo>
                        <a:pt x="2077" y="1096"/>
                        <a:pt x="2100" y="913"/>
                        <a:pt x="2146" y="708"/>
                      </a:cubicBezTo>
                      <a:cubicBezTo>
                        <a:pt x="2169" y="617"/>
                        <a:pt x="2192" y="502"/>
                        <a:pt x="2214" y="411"/>
                      </a:cubicBezTo>
                      <a:cubicBezTo>
                        <a:pt x="2237" y="320"/>
                        <a:pt x="2237" y="229"/>
                        <a:pt x="2260" y="114"/>
                      </a:cubicBezTo>
                      <a:cubicBezTo>
                        <a:pt x="2283" y="69"/>
                        <a:pt x="2260" y="23"/>
                        <a:pt x="2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a:off x="8167000" y="2510821"/>
                  <a:ext cx="8677" cy="8677"/>
                </a:xfrm>
                <a:custGeom>
                  <a:avLst/>
                  <a:gdLst/>
                  <a:ahLst/>
                  <a:cxnLst/>
                  <a:rect l="l" t="t" r="r" b="b"/>
                  <a:pathLst>
                    <a:path w="321" h="321" extrusionOk="0">
                      <a:moveTo>
                        <a:pt x="161" y="1"/>
                      </a:moveTo>
                      <a:cubicBezTo>
                        <a:pt x="92" y="1"/>
                        <a:pt x="1" y="69"/>
                        <a:pt x="1" y="160"/>
                      </a:cubicBezTo>
                      <a:cubicBezTo>
                        <a:pt x="1" y="229"/>
                        <a:pt x="69" y="320"/>
                        <a:pt x="161" y="320"/>
                      </a:cubicBezTo>
                      <a:cubicBezTo>
                        <a:pt x="252" y="320"/>
                        <a:pt x="320" y="252"/>
                        <a:pt x="320" y="160"/>
                      </a:cubicBezTo>
                      <a:cubicBezTo>
                        <a:pt x="320" y="69"/>
                        <a:pt x="25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a:off x="8217600" y="2315854"/>
                  <a:ext cx="34571" cy="100092"/>
                </a:xfrm>
                <a:custGeom>
                  <a:avLst/>
                  <a:gdLst/>
                  <a:ahLst/>
                  <a:cxnLst/>
                  <a:rect l="l" t="t" r="r" b="b"/>
                  <a:pathLst>
                    <a:path w="1279" h="3703" extrusionOk="0">
                      <a:moveTo>
                        <a:pt x="1187" y="1"/>
                      </a:moveTo>
                      <a:cubicBezTo>
                        <a:pt x="1142" y="1"/>
                        <a:pt x="1096" y="24"/>
                        <a:pt x="1096" y="69"/>
                      </a:cubicBezTo>
                      <a:cubicBezTo>
                        <a:pt x="1050" y="206"/>
                        <a:pt x="982" y="366"/>
                        <a:pt x="936" y="526"/>
                      </a:cubicBezTo>
                      <a:cubicBezTo>
                        <a:pt x="891" y="663"/>
                        <a:pt x="845" y="800"/>
                        <a:pt x="799" y="914"/>
                      </a:cubicBezTo>
                      <a:cubicBezTo>
                        <a:pt x="708" y="1188"/>
                        <a:pt x="617" y="1462"/>
                        <a:pt x="548" y="1735"/>
                      </a:cubicBezTo>
                      <a:cubicBezTo>
                        <a:pt x="457" y="2032"/>
                        <a:pt x="366" y="2329"/>
                        <a:pt x="297" y="2626"/>
                      </a:cubicBezTo>
                      <a:cubicBezTo>
                        <a:pt x="252" y="2763"/>
                        <a:pt x="206" y="2900"/>
                        <a:pt x="160" y="3037"/>
                      </a:cubicBezTo>
                      <a:cubicBezTo>
                        <a:pt x="115" y="3173"/>
                        <a:pt x="69" y="3310"/>
                        <a:pt x="46" y="3425"/>
                      </a:cubicBezTo>
                      <a:cubicBezTo>
                        <a:pt x="0" y="3539"/>
                        <a:pt x="69" y="3653"/>
                        <a:pt x="183" y="3698"/>
                      </a:cubicBezTo>
                      <a:cubicBezTo>
                        <a:pt x="195" y="3701"/>
                        <a:pt x="207" y="3703"/>
                        <a:pt x="220" y="3703"/>
                      </a:cubicBezTo>
                      <a:cubicBezTo>
                        <a:pt x="303" y="3703"/>
                        <a:pt x="395" y="3641"/>
                        <a:pt x="434" y="3561"/>
                      </a:cubicBezTo>
                      <a:cubicBezTo>
                        <a:pt x="480" y="3425"/>
                        <a:pt x="503" y="3288"/>
                        <a:pt x="548" y="3151"/>
                      </a:cubicBezTo>
                      <a:cubicBezTo>
                        <a:pt x="594" y="3014"/>
                        <a:pt x="617" y="2877"/>
                        <a:pt x="640" y="2740"/>
                      </a:cubicBezTo>
                      <a:cubicBezTo>
                        <a:pt x="708" y="2420"/>
                        <a:pt x="777" y="2123"/>
                        <a:pt x="845" y="1827"/>
                      </a:cubicBezTo>
                      <a:cubicBezTo>
                        <a:pt x="891" y="1553"/>
                        <a:pt x="959" y="1279"/>
                        <a:pt x="1028" y="982"/>
                      </a:cubicBezTo>
                      <a:cubicBezTo>
                        <a:pt x="1050" y="845"/>
                        <a:pt x="1096" y="708"/>
                        <a:pt x="1119" y="571"/>
                      </a:cubicBezTo>
                      <a:cubicBezTo>
                        <a:pt x="1165" y="412"/>
                        <a:pt x="1210" y="275"/>
                        <a:pt x="1256" y="115"/>
                      </a:cubicBezTo>
                      <a:cubicBezTo>
                        <a:pt x="1279" y="69"/>
                        <a:pt x="1256" y="24"/>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a:off x="8058420" y="2233791"/>
                  <a:ext cx="59871" cy="180425"/>
                </a:xfrm>
                <a:custGeom>
                  <a:avLst/>
                  <a:gdLst/>
                  <a:ahLst/>
                  <a:cxnLst/>
                  <a:rect l="l" t="t" r="r" b="b"/>
                  <a:pathLst>
                    <a:path w="2215" h="6675" extrusionOk="0">
                      <a:moveTo>
                        <a:pt x="1028" y="4749"/>
                      </a:moveTo>
                      <a:lnTo>
                        <a:pt x="1028" y="4749"/>
                      </a:lnTo>
                      <a:cubicBezTo>
                        <a:pt x="1026" y="4754"/>
                        <a:pt x="1024" y="4759"/>
                        <a:pt x="1023" y="4763"/>
                      </a:cubicBezTo>
                      <a:lnTo>
                        <a:pt x="1023" y="4763"/>
                      </a:lnTo>
                      <a:cubicBezTo>
                        <a:pt x="1028" y="4757"/>
                        <a:pt x="1028" y="4749"/>
                        <a:pt x="1028" y="4749"/>
                      </a:cubicBezTo>
                      <a:close/>
                      <a:moveTo>
                        <a:pt x="2055" y="1"/>
                      </a:moveTo>
                      <a:cubicBezTo>
                        <a:pt x="1986" y="1"/>
                        <a:pt x="1918" y="47"/>
                        <a:pt x="1895" y="92"/>
                      </a:cubicBezTo>
                      <a:cubicBezTo>
                        <a:pt x="1872" y="161"/>
                        <a:pt x="1872" y="229"/>
                        <a:pt x="1849" y="298"/>
                      </a:cubicBezTo>
                      <a:cubicBezTo>
                        <a:pt x="1849" y="321"/>
                        <a:pt x="1827" y="321"/>
                        <a:pt x="1827" y="343"/>
                      </a:cubicBezTo>
                      <a:lnTo>
                        <a:pt x="1849" y="321"/>
                      </a:lnTo>
                      <a:lnTo>
                        <a:pt x="1849" y="321"/>
                      </a:lnTo>
                      <a:cubicBezTo>
                        <a:pt x="1781" y="526"/>
                        <a:pt x="1712" y="754"/>
                        <a:pt x="1621" y="982"/>
                      </a:cubicBezTo>
                      <a:lnTo>
                        <a:pt x="1507" y="1325"/>
                      </a:lnTo>
                      <a:cubicBezTo>
                        <a:pt x="1484" y="1439"/>
                        <a:pt x="1439" y="1576"/>
                        <a:pt x="1393" y="1690"/>
                      </a:cubicBezTo>
                      <a:cubicBezTo>
                        <a:pt x="1324" y="1895"/>
                        <a:pt x="1256" y="2124"/>
                        <a:pt x="1187" y="2352"/>
                      </a:cubicBezTo>
                      <a:cubicBezTo>
                        <a:pt x="1165" y="2466"/>
                        <a:pt x="1119" y="2557"/>
                        <a:pt x="1096" y="2649"/>
                      </a:cubicBezTo>
                      <a:cubicBezTo>
                        <a:pt x="1051" y="2786"/>
                        <a:pt x="1028" y="2900"/>
                        <a:pt x="982" y="3037"/>
                      </a:cubicBezTo>
                      <a:cubicBezTo>
                        <a:pt x="959" y="3105"/>
                        <a:pt x="936" y="3197"/>
                        <a:pt x="914" y="3288"/>
                      </a:cubicBezTo>
                      <a:cubicBezTo>
                        <a:pt x="868" y="3402"/>
                        <a:pt x="845" y="3516"/>
                        <a:pt x="822" y="3630"/>
                      </a:cubicBezTo>
                      <a:cubicBezTo>
                        <a:pt x="822" y="3607"/>
                        <a:pt x="822" y="3607"/>
                        <a:pt x="822" y="3585"/>
                      </a:cubicBezTo>
                      <a:cubicBezTo>
                        <a:pt x="777" y="3767"/>
                        <a:pt x="708" y="3973"/>
                        <a:pt x="662" y="4155"/>
                      </a:cubicBezTo>
                      <a:cubicBezTo>
                        <a:pt x="594" y="4338"/>
                        <a:pt x="548" y="4520"/>
                        <a:pt x="480" y="4726"/>
                      </a:cubicBezTo>
                      <a:cubicBezTo>
                        <a:pt x="485" y="4721"/>
                        <a:pt x="488" y="4717"/>
                        <a:pt x="491" y="4714"/>
                      </a:cubicBezTo>
                      <a:lnTo>
                        <a:pt x="491" y="4714"/>
                      </a:lnTo>
                      <a:cubicBezTo>
                        <a:pt x="404" y="4978"/>
                        <a:pt x="316" y="5262"/>
                        <a:pt x="229" y="5525"/>
                      </a:cubicBezTo>
                      <a:cubicBezTo>
                        <a:pt x="183" y="5684"/>
                        <a:pt x="137" y="5821"/>
                        <a:pt x="92" y="5981"/>
                      </a:cubicBezTo>
                      <a:cubicBezTo>
                        <a:pt x="69" y="6095"/>
                        <a:pt x="46" y="6187"/>
                        <a:pt x="23" y="6301"/>
                      </a:cubicBezTo>
                      <a:cubicBezTo>
                        <a:pt x="23" y="6346"/>
                        <a:pt x="1" y="6369"/>
                        <a:pt x="1" y="6415"/>
                      </a:cubicBezTo>
                      <a:cubicBezTo>
                        <a:pt x="1" y="6529"/>
                        <a:pt x="46" y="6620"/>
                        <a:pt x="137" y="6666"/>
                      </a:cubicBezTo>
                      <a:cubicBezTo>
                        <a:pt x="160" y="6672"/>
                        <a:pt x="185" y="6675"/>
                        <a:pt x="209" y="6675"/>
                      </a:cubicBezTo>
                      <a:cubicBezTo>
                        <a:pt x="283" y="6675"/>
                        <a:pt x="360" y="6649"/>
                        <a:pt x="411" y="6597"/>
                      </a:cubicBezTo>
                      <a:cubicBezTo>
                        <a:pt x="434" y="6529"/>
                        <a:pt x="480" y="6483"/>
                        <a:pt x="503" y="6415"/>
                      </a:cubicBezTo>
                      <a:cubicBezTo>
                        <a:pt x="526" y="6346"/>
                        <a:pt x="548" y="6278"/>
                        <a:pt x="571" y="6232"/>
                      </a:cubicBezTo>
                      <a:lnTo>
                        <a:pt x="548" y="6232"/>
                      </a:lnTo>
                      <a:cubicBezTo>
                        <a:pt x="548" y="6232"/>
                        <a:pt x="571" y="6209"/>
                        <a:pt x="571" y="6209"/>
                      </a:cubicBezTo>
                      <a:cubicBezTo>
                        <a:pt x="571" y="6209"/>
                        <a:pt x="571" y="6187"/>
                        <a:pt x="571" y="6187"/>
                      </a:cubicBezTo>
                      <a:cubicBezTo>
                        <a:pt x="571" y="6209"/>
                        <a:pt x="571" y="6209"/>
                        <a:pt x="548" y="6232"/>
                      </a:cubicBezTo>
                      <a:cubicBezTo>
                        <a:pt x="571" y="6187"/>
                        <a:pt x="594" y="6141"/>
                        <a:pt x="594" y="6095"/>
                      </a:cubicBezTo>
                      <a:cubicBezTo>
                        <a:pt x="662" y="5890"/>
                        <a:pt x="731" y="5684"/>
                        <a:pt x="799" y="5479"/>
                      </a:cubicBezTo>
                      <a:cubicBezTo>
                        <a:pt x="822" y="5365"/>
                        <a:pt x="868" y="5274"/>
                        <a:pt x="914" y="5159"/>
                      </a:cubicBezTo>
                      <a:cubicBezTo>
                        <a:pt x="936" y="5027"/>
                        <a:pt x="979" y="4895"/>
                        <a:pt x="1023" y="4763"/>
                      </a:cubicBezTo>
                      <a:lnTo>
                        <a:pt x="1023" y="4763"/>
                      </a:lnTo>
                      <a:cubicBezTo>
                        <a:pt x="1019" y="4768"/>
                        <a:pt x="1014" y="4771"/>
                        <a:pt x="1005" y="4771"/>
                      </a:cubicBezTo>
                      <a:cubicBezTo>
                        <a:pt x="1073" y="4589"/>
                        <a:pt x="1119" y="4383"/>
                        <a:pt x="1187" y="4201"/>
                      </a:cubicBezTo>
                      <a:cubicBezTo>
                        <a:pt x="1256" y="3973"/>
                        <a:pt x="1324" y="3744"/>
                        <a:pt x="1393" y="3516"/>
                      </a:cubicBezTo>
                      <a:cubicBezTo>
                        <a:pt x="1393" y="3470"/>
                        <a:pt x="1416" y="3425"/>
                        <a:pt x="1416" y="3379"/>
                      </a:cubicBezTo>
                      <a:cubicBezTo>
                        <a:pt x="1416" y="3379"/>
                        <a:pt x="1425" y="3369"/>
                        <a:pt x="1432" y="3356"/>
                      </a:cubicBezTo>
                      <a:lnTo>
                        <a:pt x="1432" y="3356"/>
                      </a:lnTo>
                      <a:cubicBezTo>
                        <a:pt x="1429" y="3363"/>
                        <a:pt x="1424" y="3371"/>
                        <a:pt x="1416" y="3379"/>
                      </a:cubicBezTo>
                      <a:lnTo>
                        <a:pt x="1416" y="3379"/>
                      </a:lnTo>
                      <a:cubicBezTo>
                        <a:pt x="1439" y="3356"/>
                        <a:pt x="1439" y="3356"/>
                        <a:pt x="1439" y="3334"/>
                      </a:cubicBezTo>
                      <a:lnTo>
                        <a:pt x="1439" y="3334"/>
                      </a:lnTo>
                      <a:cubicBezTo>
                        <a:pt x="1439" y="3341"/>
                        <a:pt x="1436" y="3349"/>
                        <a:pt x="1432" y="3356"/>
                      </a:cubicBezTo>
                      <a:lnTo>
                        <a:pt x="1432" y="3356"/>
                      </a:lnTo>
                      <a:cubicBezTo>
                        <a:pt x="1438" y="3343"/>
                        <a:pt x="1439" y="3334"/>
                        <a:pt x="1439" y="3333"/>
                      </a:cubicBezTo>
                      <a:lnTo>
                        <a:pt x="1439" y="3333"/>
                      </a:lnTo>
                      <a:cubicBezTo>
                        <a:pt x="1439" y="3333"/>
                        <a:pt x="1439" y="3333"/>
                        <a:pt x="1439" y="3333"/>
                      </a:cubicBezTo>
                      <a:cubicBezTo>
                        <a:pt x="1484" y="3197"/>
                        <a:pt x="1507" y="3037"/>
                        <a:pt x="1553" y="2900"/>
                      </a:cubicBezTo>
                      <a:cubicBezTo>
                        <a:pt x="1598" y="2694"/>
                        <a:pt x="1667" y="2489"/>
                        <a:pt x="1712" y="2306"/>
                      </a:cubicBezTo>
                      <a:cubicBezTo>
                        <a:pt x="1735" y="2192"/>
                        <a:pt x="1758" y="2078"/>
                        <a:pt x="1781" y="1987"/>
                      </a:cubicBezTo>
                      <a:cubicBezTo>
                        <a:pt x="1827" y="1873"/>
                        <a:pt x="1849" y="1759"/>
                        <a:pt x="1872" y="1644"/>
                      </a:cubicBezTo>
                      <a:cubicBezTo>
                        <a:pt x="1895" y="1530"/>
                        <a:pt x="1918" y="1416"/>
                        <a:pt x="1941" y="1279"/>
                      </a:cubicBezTo>
                      <a:cubicBezTo>
                        <a:pt x="1964" y="1188"/>
                        <a:pt x="1986" y="1074"/>
                        <a:pt x="2009" y="960"/>
                      </a:cubicBezTo>
                      <a:cubicBezTo>
                        <a:pt x="2055" y="754"/>
                        <a:pt x="2100" y="526"/>
                        <a:pt x="2146" y="321"/>
                      </a:cubicBezTo>
                      <a:cubicBezTo>
                        <a:pt x="2169" y="298"/>
                        <a:pt x="2169" y="252"/>
                        <a:pt x="2192" y="229"/>
                      </a:cubicBezTo>
                      <a:cubicBezTo>
                        <a:pt x="2215" y="138"/>
                        <a:pt x="2192" y="47"/>
                        <a:pt x="2100" y="24"/>
                      </a:cubicBezTo>
                      <a:cubicBezTo>
                        <a:pt x="2078" y="1"/>
                        <a:pt x="2078" y="1"/>
                        <a:pt x="20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a:off x="8107777" y="2249846"/>
                  <a:ext cx="58628" cy="176100"/>
                </a:xfrm>
                <a:custGeom>
                  <a:avLst/>
                  <a:gdLst/>
                  <a:ahLst/>
                  <a:cxnLst/>
                  <a:rect l="l" t="t" r="r" b="b"/>
                  <a:pathLst>
                    <a:path w="2169" h="6515" extrusionOk="0">
                      <a:moveTo>
                        <a:pt x="845" y="2876"/>
                      </a:moveTo>
                      <a:cubicBezTo>
                        <a:pt x="829" y="2908"/>
                        <a:pt x="825" y="2928"/>
                        <a:pt x="823" y="2946"/>
                      </a:cubicBezTo>
                      <a:lnTo>
                        <a:pt x="823" y="2946"/>
                      </a:lnTo>
                      <a:cubicBezTo>
                        <a:pt x="830" y="2923"/>
                        <a:pt x="837" y="2899"/>
                        <a:pt x="845" y="2876"/>
                      </a:cubicBezTo>
                      <a:close/>
                      <a:moveTo>
                        <a:pt x="685" y="5661"/>
                      </a:moveTo>
                      <a:cubicBezTo>
                        <a:pt x="682" y="5668"/>
                        <a:pt x="679" y="5674"/>
                        <a:pt x="677" y="5681"/>
                      </a:cubicBezTo>
                      <a:lnTo>
                        <a:pt x="677" y="5681"/>
                      </a:lnTo>
                      <a:cubicBezTo>
                        <a:pt x="681" y="5676"/>
                        <a:pt x="685" y="5671"/>
                        <a:pt x="685" y="5661"/>
                      </a:cubicBezTo>
                      <a:close/>
                      <a:moveTo>
                        <a:pt x="2055" y="0"/>
                      </a:moveTo>
                      <a:cubicBezTo>
                        <a:pt x="1986" y="23"/>
                        <a:pt x="1986" y="115"/>
                        <a:pt x="1964" y="160"/>
                      </a:cubicBezTo>
                      <a:cubicBezTo>
                        <a:pt x="1941" y="229"/>
                        <a:pt x="1918" y="274"/>
                        <a:pt x="1895" y="320"/>
                      </a:cubicBezTo>
                      <a:cubicBezTo>
                        <a:pt x="1872" y="388"/>
                        <a:pt x="1849" y="434"/>
                        <a:pt x="1804" y="503"/>
                      </a:cubicBezTo>
                      <a:cubicBezTo>
                        <a:pt x="1758" y="617"/>
                        <a:pt x="1690" y="731"/>
                        <a:pt x="1644" y="845"/>
                      </a:cubicBezTo>
                      <a:cubicBezTo>
                        <a:pt x="1530" y="1050"/>
                        <a:pt x="1416" y="1279"/>
                        <a:pt x="1324" y="1530"/>
                      </a:cubicBezTo>
                      <a:cubicBezTo>
                        <a:pt x="1142" y="2009"/>
                        <a:pt x="959" y="2466"/>
                        <a:pt x="822" y="2968"/>
                      </a:cubicBezTo>
                      <a:cubicBezTo>
                        <a:pt x="822" y="2961"/>
                        <a:pt x="822" y="2953"/>
                        <a:pt x="823" y="2946"/>
                      </a:cubicBezTo>
                      <a:lnTo>
                        <a:pt x="823" y="2946"/>
                      </a:lnTo>
                      <a:cubicBezTo>
                        <a:pt x="746" y="3196"/>
                        <a:pt x="702" y="3445"/>
                        <a:pt x="640" y="3675"/>
                      </a:cubicBezTo>
                      <a:cubicBezTo>
                        <a:pt x="571" y="3904"/>
                        <a:pt x="503" y="4109"/>
                        <a:pt x="457" y="4314"/>
                      </a:cubicBezTo>
                      <a:cubicBezTo>
                        <a:pt x="389" y="4543"/>
                        <a:pt x="366" y="4771"/>
                        <a:pt x="297" y="4999"/>
                      </a:cubicBezTo>
                      <a:cubicBezTo>
                        <a:pt x="229" y="5250"/>
                        <a:pt x="160" y="5501"/>
                        <a:pt x="92" y="5775"/>
                      </a:cubicBezTo>
                      <a:cubicBezTo>
                        <a:pt x="69" y="5867"/>
                        <a:pt x="46" y="5981"/>
                        <a:pt x="23" y="6072"/>
                      </a:cubicBezTo>
                      <a:cubicBezTo>
                        <a:pt x="23" y="6118"/>
                        <a:pt x="23" y="6140"/>
                        <a:pt x="1" y="6186"/>
                      </a:cubicBezTo>
                      <a:cubicBezTo>
                        <a:pt x="1" y="6209"/>
                        <a:pt x="1" y="6255"/>
                        <a:pt x="1" y="6277"/>
                      </a:cubicBezTo>
                      <a:cubicBezTo>
                        <a:pt x="1" y="6323"/>
                        <a:pt x="23" y="6369"/>
                        <a:pt x="46" y="6414"/>
                      </a:cubicBezTo>
                      <a:cubicBezTo>
                        <a:pt x="92" y="6460"/>
                        <a:pt x="160" y="6506"/>
                        <a:pt x="206" y="6506"/>
                      </a:cubicBezTo>
                      <a:cubicBezTo>
                        <a:pt x="224" y="6512"/>
                        <a:pt x="243" y="6515"/>
                        <a:pt x="261" y="6515"/>
                      </a:cubicBezTo>
                      <a:cubicBezTo>
                        <a:pt x="310" y="6515"/>
                        <a:pt x="355" y="6493"/>
                        <a:pt x="389" y="6460"/>
                      </a:cubicBezTo>
                      <a:cubicBezTo>
                        <a:pt x="457" y="6414"/>
                        <a:pt x="480" y="6346"/>
                        <a:pt x="503" y="6277"/>
                      </a:cubicBezTo>
                      <a:cubicBezTo>
                        <a:pt x="526" y="6209"/>
                        <a:pt x="548" y="6140"/>
                        <a:pt x="571" y="6072"/>
                      </a:cubicBezTo>
                      <a:cubicBezTo>
                        <a:pt x="594" y="5981"/>
                        <a:pt x="617" y="5889"/>
                        <a:pt x="640" y="5798"/>
                      </a:cubicBezTo>
                      <a:cubicBezTo>
                        <a:pt x="640" y="5798"/>
                        <a:pt x="640" y="5798"/>
                        <a:pt x="640" y="5821"/>
                      </a:cubicBezTo>
                      <a:cubicBezTo>
                        <a:pt x="659" y="5762"/>
                        <a:pt x="662" y="5721"/>
                        <a:pt x="677" y="5681"/>
                      </a:cubicBezTo>
                      <a:lnTo>
                        <a:pt x="677" y="5681"/>
                      </a:lnTo>
                      <a:cubicBezTo>
                        <a:pt x="674" y="5684"/>
                        <a:pt x="671" y="5686"/>
                        <a:pt x="669" y="5689"/>
                      </a:cubicBezTo>
                      <a:lnTo>
                        <a:pt x="669" y="5689"/>
                      </a:lnTo>
                      <a:cubicBezTo>
                        <a:pt x="734" y="5512"/>
                        <a:pt x="778" y="5336"/>
                        <a:pt x="822" y="5159"/>
                      </a:cubicBezTo>
                      <a:cubicBezTo>
                        <a:pt x="891" y="4999"/>
                        <a:pt x="914" y="4817"/>
                        <a:pt x="982" y="4634"/>
                      </a:cubicBezTo>
                      <a:cubicBezTo>
                        <a:pt x="982" y="4588"/>
                        <a:pt x="1005" y="4565"/>
                        <a:pt x="1005" y="4520"/>
                      </a:cubicBezTo>
                      <a:cubicBezTo>
                        <a:pt x="1073" y="4314"/>
                        <a:pt x="1119" y="4132"/>
                        <a:pt x="1187" y="3926"/>
                      </a:cubicBezTo>
                      <a:cubicBezTo>
                        <a:pt x="1256" y="3721"/>
                        <a:pt x="1302" y="3516"/>
                        <a:pt x="1370" y="3310"/>
                      </a:cubicBezTo>
                      <a:cubicBezTo>
                        <a:pt x="1370" y="3302"/>
                        <a:pt x="1370" y="3294"/>
                        <a:pt x="1370" y="3287"/>
                      </a:cubicBezTo>
                      <a:cubicBezTo>
                        <a:pt x="1370" y="3264"/>
                        <a:pt x="1370" y="3264"/>
                        <a:pt x="1393" y="3242"/>
                      </a:cubicBezTo>
                      <a:lnTo>
                        <a:pt x="1393" y="3242"/>
                      </a:lnTo>
                      <a:cubicBezTo>
                        <a:pt x="1393" y="3242"/>
                        <a:pt x="1390" y="3242"/>
                        <a:pt x="1386" y="3243"/>
                      </a:cubicBezTo>
                      <a:lnTo>
                        <a:pt x="1386" y="3243"/>
                      </a:lnTo>
                      <a:cubicBezTo>
                        <a:pt x="1393" y="3227"/>
                        <a:pt x="1393" y="3212"/>
                        <a:pt x="1393" y="3196"/>
                      </a:cubicBezTo>
                      <a:cubicBezTo>
                        <a:pt x="1393" y="3196"/>
                        <a:pt x="1393" y="3219"/>
                        <a:pt x="1393" y="3219"/>
                      </a:cubicBezTo>
                      <a:cubicBezTo>
                        <a:pt x="1461" y="2945"/>
                        <a:pt x="1553" y="2694"/>
                        <a:pt x="1621" y="2443"/>
                      </a:cubicBezTo>
                      <a:cubicBezTo>
                        <a:pt x="1690" y="2192"/>
                        <a:pt x="1781" y="1941"/>
                        <a:pt x="1827" y="1690"/>
                      </a:cubicBezTo>
                      <a:cubicBezTo>
                        <a:pt x="1895" y="1438"/>
                        <a:pt x="1964" y="1187"/>
                        <a:pt x="2009" y="913"/>
                      </a:cubicBezTo>
                      <a:cubicBezTo>
                        <a:pt x="2032" y="799"/>
                        <a:pt x="2055" y="662"/>
                        <a:pt x="2078" y="548"/>
                      </a:cubicBezTo>
                      <a:cubicBezTo>
                        <a:pt x="2078" y="503"/>
                        <a:pt x="2101" y="457"/>
                        <a:pt x="2101" y="411"/>
                      </a:cubicBezTo>
                      <a:cubicBezTo>
                        <a:pt x="2123" y="411"/>
                        <a:pt x="2146" y="366"/>
                        <a:pt x="2169" y="343"/>
                      </a:cubicBezTo>
                      <a:cubicBezTo>
                        <a:pt x="2169" y="297"/>
                        <a:pt x="2169" y="229"/>
                        <a:pt x="2169" y="183"/>
                      </a:cubicBezTo>
                      <a:cubicBezTo>
                        <a:pt x="2169" y="160"/>
                        <a:pt x="2169" y="160"/>
                        <a:pt x="2169" y="137"/>
                      </a:cubicBezTo>
                      <a:cubicBezTo>
                        <a:pt x="2169" y="115"/>
                        <a:pt x="2169" y="69"/>
                        <a:pt x="2146" y="69"/>
                      </a:cubicBezTo>
                      <a:cubicBezTo>
                        <a:pt x="2146" y="23"/>
                        <a:pt x="2101" y="0"/>
                        <a:pt x="20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a:off x="8154674" y="2248603"/>
                  <a:ext cx="12353" cy="25327"/>
                </a:xfrm>
                <a:custGeom>
                  <a:avLst/>
                  <a:gdLst/>
                  <a:ahLst/>
                  <a:cxnLst/>
                  <a:rect l="l" t="t" r="r" b="b"/>
                  <a:pathLst>
                    <a:path w="457" h="937" extrusionOk="0">
                      <a:moveTo>
                        <a:pt x="366" y="1"/>
                      </a:moveTo>
                      <a:cubicBezTo>
                        <a:pt x="320" y="1"/>
                        <a:pt x="297" y="24"/>
                        <a:pt x="274" y="46"/>
                      </a:cubicBezTo>
                      <a:cubicBezTo>
                        <a:pt x="229" y="183"/>
                        <a:pt x="183" y="298"/>
                        <a:pt x="137" y="434"/>
                      </a:cubicBezTo>
                      <a:cubicBezTo>
                        <a:pt x="92" y="571"/>
                        <a:pt x="46" y="686"/>
                        <a:pt x="0" y="823"/>
                      </a:cubicBezTo>
                      <a:cubicBezTo>
                        <a:pt x="0" y="845"/>
                        <a:pt x="0" y="868"/>
                        <a:pt x="0" y="891"/>
                      </a:cubicBezTo>
                      <a:cubicBezTo>
                        <a:pt x="23" y="914"/>
                        <a:pt x="23" y="914"/>
                        <a:pt x="46" y="937"/>
                      </a:cubicBezTo>
                      <a:cubicBezTo>
                        <a:pt x="92" y="937"/>
                        <a:pt x="137" y="937"/>
                        <a:pt x="160" y="891"/>
                      </a:cubicBezTo>
                      <a:cubicBezTo>
                        <a:pt x="206" y="754"/>
                        <a:pt x="229" y="640"/>
                        <a:pt x="274" y="526"/>
                      </a:cubicBezTo>
                      <a:cubicBezTo>
                        <a:pt x="320" y="389"/>
                        <a:pt x="366" y="252"/>
                        <a:pt x="434" y="115"/>
                      </a:cubicBezTo>
                      <a:cubicBezTo>
                        <a:pt x="457" y="69"/>
                        <a:pt x="434" y="24"/>
                        <a:pt x="3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a:off x="8321855" y="2314637"/>
                  <a:ext cx="63575" cy="175235"/>
                </a:xfrm>
                <a:custGeom>
                  <a:avLst/>
                  <a:gdLst/>
                  <a:ahLst/>
                  <a:cxnLst/>
                  <a:rect l="l" t="t" r="r" b="b"/>
                  <a:pathLst>
                    <a:path w="2352" h="6483" extrusionOk="0">
                      <a:moveTo>
                        <a:pt x="2192" y="0"/>
                      </a:moveTo>
                      <a:cubicBezTo>
                        <a:pt x="2124" y="0"/>
                        <a:pt x="2078" y="46"/>
                        <a:pt x="2055" y="114"/>
                      </a:cubicBezTo>
                      <a:cubicBezTo>
                        <a:pt x="2010" y="206"/>
                        <a:pt x="1987" y="320"/>
                        <a:pt x="1941" y="434"/>
                      </a:cubicBezTo>
                      <a:cubicBezTo>
                        <a:pt x="1895" y="525"/>
                        <a:pt x="1850" y="639"/>
                        <a:pt x="1804" y="753"/>
                      </a:cubicBezTo>
                      <a:cubicBezTo>
                        <a:pt x="1713" y="959"/>
                        <a:pt x="1622" y="1164"/>
                        <a:pt x="1553" y="1392"/>
                      </a:cubicBezTo>
                      <a:cubicBezTo>
                        <a:pt x="1462" y="1621"/>
                        <a:pt x="1370" y="1849"/>
                        <a:pt x="1302" y="2077"/>
                      </a:cubicBezTo>
                      <a:cubicBezTo>
                        <a:pt x="1234" y="2283"/>
                        <a:pt x="1165" y="2488"/>
                        <a:pt x="1097" y="2716"/>
                      </a:cubicBezTo>
                      <a:cubicBezTo>
                        <a:pt x="1028" y="2922"/>
                        <a:pt x="960" y="3127"/>
                        <a:pt x="914" y="3333"/>
                      </a:cubicBezTo>
                      <a:cubicBezTo>
                        <a:pt x="845" y="3538"/>
                        <a:pt x="754" y="3766"/>
                        <a:pt x="686" y="3995"/>
                      </a:cubicBezTo>
                      <a:cubicBezTo>
                        <a:pt x="663" y="4109"/>
                        <a:pt x="617" y="4223"/>
                        <a:pt x="572" y="4360"/>
                      </a:cubicBezTo>
                      <a:cubicBezTo>
                        <a:pt x="549" y="4451"/>
                        <a:pt x="526" y="4542"/>
                        <a:pt x="480" y="4634"/>
                      </a:cubicBezTo>
                      <a:cubicBezTo>
                        <a:pt x="412" y="4839"/>
                        <a:pt x="366" y="5044"/>
                        <a:pt x="298" y="5227"/>
                      </a:cubicBezTo>
                      <a:cubicBezTo>
                        <a:pt x="252" y="5410"/>
                        <a:pt x="206" y="5592"/>
                        <a:pt x="138" y="5752"/>
                      </a:cubicBezTo>
                      <a:cubicBezTo>
                        <a:pt x="92" y="5889"/>
                        <a:pt x="69" y="6049"/>
                        <a:pt x="47" y="6186"/>
                      </a:cubicBezTo>
                      <a:cubicBezTo>
                        <a:pt x="1" y="6277"/>
                        <a:pt x="47" y="6391"/>
                        <a:pt x="138" y="6460"/>
                      </a:cubicBezTo>
                      <a:cubicBezTo>
                        <a:pt x="184" y="6482"/>
                        <a:pt x="252" y="6482"/>
                        <a:pt x="321" y="6482"/>
                      </a:cubicBezTo>
                      <a:cubicBezTo>
                        <a:pt x="366" y="6460"/>
                        <a:pt x="435" y="6437"/>
                        <a:pt x="457" y="6368"/>
                      </a:cubicBezTo>
                      <a:cubicBezTo>
                        <a:pt x="503" y="6300"/>
                        <a:pt x="526" y="6209"/>
                        <a:pt x="549" y="6117"/>
                      </a:cubicBezTo>
                      <a:cubicBezTo>
                        <a:pt x="572" y="6026"/>
                        <a:pt x="594" y="5957"/>
                        <a:pt x="640" y="5866"/>
                      </a:cubicBezTo>
                      <a:cubicBezTo>
                        <a:pt x="686" y="5684"/>
                        <a:pt x="754" y="5501"/>
                        <a:pt x="800" y="5296"/>
                      </a:cubicBezTo>
                      <a:cubicBezTo>
                        <a:pt x="845" y="5204"/>
                        <a:pt x="868" y="5113"/>
                        <a:pt x="891" y="5022"/>
                      </a:cubicBezTo>
                      <a:cubicBezTo>
                        <a:pt x="914" y="4930"/>
                        <a:pt x="960" y="4816"/>
                        <a:pt x="982" y="4725"/>
                      </a:cubicBezTo>
                      <a:cubicBezTo>
                        <a:pt x="1028" y="4611"/>
                        <a:pt x="1051" y="4519"/>
                        <a:pt x="1074" y="4428"/>
                      </a:cubicBezTo>
                      <a:cubicBezTo>
                        <a:pt x="1119" y="4314"/>
                        <a:pt x="1165" y="4200"/>
                        <a:pt x="1188" y="4063"/>
                      </a:cubicBezTo>
                      <a:cubicBezTo>
                        <a:pt x="1256" y="3835"/>
                        <a:pt x="1348" y="3629"/>
                        <a:pt x="1393" y="3401"/>
                      </a:cubicBezTo>
                      <a:cubicBezTo>
                        <a:pt x="1462" y="3196"/>
                        <a:pt x="1507" y="2990"/>
                        <a:pt x="1576" y="2762"/>
                      </a:cubicBezTo>
                      <a:cubicBezTo>
                        <a:pt x="1713" y="2328"/>
                        <a:pt x="1873" y="1895"/>
                        <a:pt x="1987" y="1438"/>
                      </a:cubicBezTo>
                      <a:cubicBezTo>
                        <a:pt x="2032" y="1233"/>
                        <a:pt x="2078" y="1027"/>
                        <a:pt x="2147" y="822"/>
                      </a:cubicBezTo>
                      <a:cubicBezTo>
                        <a:pt x="2215" y="616"/>
                        <a:pt x="2261" y="388"/>
                        <a:pt x="2329" y="183"/>
                      </a:cubicBezTo>
                      <a:cubicBezTo>
                        <a:pt x="2352" y="114"/>
                        <a:pt x="2306" y="23"/>
                        <a:pt x="2238" y="23"/>
                      </a:cubicBezTo>
                      <a:cubicBezTo>
                        <a:pt x="2215" y="0"/>
                        <a:pt x="2192" y="0"/>
                        <a:pt x="2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8370617" y="2331910"/>
                  <a:ext cx="61709" cy="175398"/>
                </a:xfrm>
                <a:custGeom>
                  <a:avLst/>
                  <a:gdLst/>
                  <a:ahLst/>
                  <a:cxnLst/>
                  <a:rect l="l" t="t" r="r" b="b"/>
                  <a:pathLst>
                    <a:path w="2283" h="6489" extrusionOk="0">
                      <a:moveTo>
                        <a:pt x="2146" y="0"/>
                      </a:moveTo>
                      <a:cubicBezTo>
                        <a:pt x="2077" y="0"/>
                        <a:pt x="2032" y="23"/>
                        <a:pt x="2009" y="92"/>
                      </a:cubicBezTo>
                      <a:cubicBezTo>
                        <a:pt x="1986" y="183"/>
                        <a:pt x="1940" y="297"/>
                        <a:pt x="1917" y="411"/>
                      </a:cubicBezTo>
                      <a:cubicBezTo>
                        <a:pt x="1872" y="525"/>
                        <a:pt x="1803" y="662"/>
                        <a:pt x="1758" y="799"/>
                      </a:cubicBezTo>
                      <a:cubicBezTo>
                        <a:pt x="1689" y="1027"/>
                        <a:pt x="1575" y="1256"/>
                        <a:pt x="1484" y="1484"/>
                      </a:cubicBezTo>
                      <a:cubicBezTo>
                        <a:pt x="1438" y="1598"/>
                        <a:pt x="1393" y="1712"/>
                        <a:pt x="1347" y="1826"/>
                      </a:cubicBezTo>
                      <a:cubicBezTo>
                        <a:pt x="1301" y="1940"/>
                        <a:pt x="1256" y="2054"/>
                        <a:pt x="1233" y="2146"/>
                      </a:cubicBezTo>
                      <a:cubicBezTo>
                        <a:pt x="1141" y="2374"/>
                        <a:pt x="1073" y="2602"/>
                        <a:pt x="1004" y="2831"/>
                      </a:cubicBezTo>
                      <a:cubicBezTo>
                        <a:pt x="959" y="2945"/>
                        <a:pt x="913" y="3059"/>
                        <a:pt x="890" y="3150"/>
                      </a:cubicBezTo>
                      <a:cubicBezTo>
                        <a:pt x="845" y="3264"/>
                        <a:pt x="799" y="3378"/>
                        <a:pt x="776" y="3492"/>
                      </a:cubicBezTo>
                      <a:cubicBezTo>
                        <a:pt x="731" y="3584"/>
                        <a:pt x="708" y="3698"/>
                        <a:pt x="685" y="3812"/>
                      </a:cubicBezTo>
                      <a:cubicBezTo>
                        <a:pt x="639" y="3903"/>
                        <a:pt x="616" y="3995"/>
                        <a:pt x="594" y="4109"/>
                      </a:cubicBezTo>
                      <a:cubicBezTo>
                        <a:pt x="525" y="4291"/>
                        <a:pt x="457" y="4497"/>
                        <a:pt x="411" y="4679"/>
                      </a:cubicBezTo>
                      <a:cubicBezTo>
                        <a:pt x="388" y="4771"/>
                        <a:pt x="365" y="4862"/>
                        <a:pt x="320" y="4953"/>
                      </a:cubicBezTo>
                      <a:cubicBezTo>
                        <a:pt x="297" y="5045"/>
                        <a:pt x="251" y="5159"/>
                        <a:pt x="228" y="5273"/>
                      </a:cubicBezTo>
                      <a:cubicBezTo>
                        <a:pt x="160" y="5455"/>
                        <a:pt x="114" y="5638"/>
                        <a:pt x="69" y="5821"/>
                      </a:cubicBezTo>
                      <a:cubicBezTo>
                        <a:pt x="69" y="5889"/>
                        <a:pt x="46" y="5935"/>
                        <a:pt x="23" y="6003"/>
                      </a:cubicBezTo>
                      <a:cubicBezTo>
                        <a:pt x="0" y="6095"/>
                        <a:pt x="0" y="6186"/>
                        <a:pt x="0" y="6277"/>
                      </a:cubicBezTo>
                      <a:cubicBezTo>
                        <a:pt x="0" y="6368"/>
                        <a:pt x="46" y="6460"/>
                        <a:pt x="137" y="6483"/>
                      </a:cubicBezTo>
                      <a:cubicBezTo>
                        <a:pt x="153" y="6487"/>
                        <a:pt x="170" y="6489"/>
                        <a:pt x="187" y="6489"/>
                      </a:cubicBezTo>
                      <a:cubicBezTo>
                        <a:pt x="267" y="6489"/>
                        <a:pt x="351" y="6448"/>
                        <a:pt x="388" y="6391"/>
                      </a:cubicBezTo>
                      <a:cubicBezTo>
                        <a:pt x="457" y="6254"/>
                        <a:pt x="502" y="6095"/>
                        <a:pt x="548" y="5958"/>
                      </a:cubicBezTo>
                      <a:cubicBezTo>
                        <a:pt x="616" y="5752"/>
                        <a:pt x="662" y="5570"/>
                        <a:pt x="731" y="5387"/>
                      </a:cubicBezTo>
                      <a:cubicBezTo>
                        <a:pt x="753" y="5273"/>
                        <a:pt x="799" y="5182"/>
                        <a:pt x="822" y="5067"/>
                      </a:cubicBezTo>
                      <a:cubicBezTo>
                        <a:pt x="845" y="4976"/>
                        <a:pt x="890" y="4885"/>
                        <a:pt x="913" y="4794"/>
                      </a:cubicBezTo>
                      <a:cubicBezTo>
                        <a:pt x="982" y="4611"/>
                        <a:pt x="1027" y="4428"/>
                        <a:pt x="1096" y="4223"/>
                      </a:cubicBezTo>
                      <a:cubicBezTo>
                        <a:pt x="1210" y="3789"/>
                        <a:pt x="1347" y="3378"/>
                        <a:pt x="1484" y="2945"/>
                      </a:cubicBezTo>
                      <a:cubicBezTo>
                        <a:pt x="1552" y="2716"/>
                        <a:pt x="1621" y="2488"/>
                        <a:pt x="1689" y="2260"/>
                      </a:cubicBezTo>
                      <a:cubicBezTo>
                        <a:pt x="1735" y="2146"/>
                        <a:pt x="1758" y="2054"/>
                        <a:pt x="1803" y="1940"/>
                      </a:cubicBezTo>
                      <a:cubicBezTo>
                        <a:pt x="1826" y="1826"/>
                        <a:pt x="1872" y="1689"/>
                        <a:pt x="1917" y="1575"/>
                      </a:cubicBezTo>
                      <a:cubicBezTo>
                        <a:pt x="1986" y="1347"/>
                        <a:pt x="2032" y="1096"/>
                        <a:pt x="2077" y="868"/>
                      </a:cubicBezTo>
                      <a:cubicBezTo>
                        <a:pt x="2123" y="731"/>
                        <a:pt x="2146" y="616"/>
                        <a:pt x="2169" y="480"/>
                      </a:cubicBezTo>
                      <a:cubicBezTo>
                        <a:pt x="2191" y="365"/>
                        <a:pt x="2237" y="251"/>
                        <a:pt x="2260" y="160"/>
                      </a:cubicBezTo>
                      <a:cubicBezTo>
                        <a:pt x="2283" y="92"/>
                        <a:pt x="2237" y="23"/>
                        <a:pt x="2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a:off x="8416271" y="2331288"/>
                  <a:ext cx="18516" cy="48384"/>
                </a:xfrm>
                <a:custGeom>
                  <a:avLst/>
                  <a:gdLst/>
                  <a:ahLst/>
                  <a:cxnLst/>
                  <a:rect l="l" t="t" r="r" b="b"/>
                  <a:pathLst>
                    <a:path w="685" h="1790" extrusionOk="0">
                      <a:moveTo>
                        <a:pt x="594" y="0"/>
                      </a:moveTo>
                      <a:cubicBezTo>
                        <a:pt x="548" y="0"/>
                        <a:pt x="525" y="23"/>
                        <a:pt x="502" y="69"/>
                      </a:cubicBezTo>
                      <a:cubicBezTo>
                        <a:pt x="457" y="183"/>
                        <a:pt x="434" y="320"/>
                        <a:pt x="388" y="457"/>
                      </a:cubicBezTo>
                      <a:cubicBezTo>
                        <a:pt x="343" y="594"/>
                        <a:pt x="297" y="708"/>
                        <a:pt x="274" y="845"/>
                      </a:cubicBezTo>
                      <a:cubicBezTo>
                        <a:pt x="228" y="959"/>
                        <a:pt x="183" y="1096"/>
                        <a:pt x="137" y="1210"/>
                      </a:cubicBezTo>
                      <a:cubicBezTo>
                        <a:pt x="92" y="1370"/>
                        <a:pt x="46" y="1530"/>
                        <a:pt x="0" y="1689"/>
                      </a:cubicBezTo>
                      <a:cubicBezTo>
                        <a:pt x="0" y="1735"/>
                        <a:pt x="23" y="1781"/>
                        <a:pt x="69" y="1781"/>
                      </a:cubicBezTo>
                      <a:cubicBezTo>
                        <a:pt x="75" y="1787"/>
                        <a:pt x="83" y="1790"/>
                        <a:pt x="91" y="1790"/>
                      </a:cubicBezTo>
                      <a:cubicBezTo>
                        <a:pt x="114" y="1790"/>
                        <a:pt x="143" y="1769"/>
                        <a:pt x="160" y="1735"/>
                      </a:cubicBezTo>
                      <a:cubicBezTo>
                        <a:pt x="206" y="1575"/>
                        <a:pt x="251" y="1438"/>
                        <a:pt x="297" y="1279"/>
                      </a:cubicBezTo>
                      <a:cubicBezTo>
                        <a:pt x="343" y="1164"/>
                        <a:pt x="365" y="1028"/>
                        <a:pt x="411" y="913"/>
                      </a:cubicBezTo>
                      <a:cubicBezTo>
                        <a:pt x="457" y="776"/>
                        <a:pt x="502" y="639"/>
                        <a:pt x="548" y="503"/>
                      </a:cubicBezTo>
                      <a:cubicBezTo>
                        <a:pt x="594" y="366"/>
                        <a:pt x="617" y="229"/>
                        <a:pt x="662" y="115"/>
                      </a:cubicBezTo>
                      <a:cubicBezTo>
                        <a:pt x="685" y="69"/>
                        <a:pt x="662" y="23"/>
                        <a:pt x="617"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a:off x="8415027" y="2334369"/>
                  <a:ext cx="19164" cy="47086"/>
                </a:xfrm>
                <a:custGeom>
                  <a:avLst/>
                  <a:gdLst/>
                  <a:ahLst/>
                  <a:cxnLst/>
                  <a:rect l="l" t="t" r="r" b="b"/>
                  <a:pathLst>
                    <a:path w="709" h="1742" extrusionOk="0">
                      <a:moveTo>
                        <a:pt x="617" y="1"/>
                      </a:moveTo>
                      <a:cubicBezTo>
                        <a:pt x="594" y="1"/>
                        <a:pt x="548" y="46"/>
                        <a:pt x="548" y="69"/>
                      </a:cubicBezTo>
                      <a:cubicBezTo>
                        <a:pt x="503" y="206"/>
                        <a:pt x="457" y="343"/>
                        <a:pt x="411" y="480"/>
                      </a:cubicBezTo>
                      <a:cubicBezTo>
                        <a:pt x="366" y="594"/>
                        <a:pt x="320" y="708"/>
                        <a:pt x="297" y="822"/>
                      </a:cubicBezTo>
                      <a:cubicBezTo>
                        <a:pt x="206" y="1096"/>
                        <a:pt x="115" y="1370"/>
                        <a:pt x="1" y="1621"/>
                      </a:cubicBezTo>
                      <a:cubicBezTo>
                        <a:pt x="1" y="1667"/>
                        <a:pt x="23" y="1712"/>
                        <a:pt x="69" y="1735"/>
                      </a:cubicBezTo>
                      <a:cubicBezTo>
                        <a:pt x="77" y="1739"/>
                        <a:pt x="86" y="1741"/>
                        <a:pt x="94" y="1741"/>
                      </a:cubicBezTo>
                      <a:cubicBezTo>
                        <a:pt x="131" y="1741"/>
                        <a:pt x="165" y="1704"/>
                        <a:pt x="183" y="1667"/>
                      </a:cubicBezTo>
                      <a:cubicBezTo>
                        <a:pt x="274" y="1416"/>
                        <a:pt x="366" y="1142"/>
                        <a:pt x="434" y="891"/>
                      </a:cubicBezTo>
                      <a:cubicBezTo>
                        <a:pt x="480" y="777"/>
                        <a:pt x="526" y="662"/>
                        <a:pt x="548" y="548"/>
                      </a:cubicBezTo>
                      <a:cubicBezTo>
                        <a:pt x="594" y="411"/>
                        <a:pt x="640" y="252"/>
                        <a:pt x="708" y="115"/>
                      </a:cubicBezTo>
                      <a:cubicBezTo>
                        <a:pt x="708" y="69"/>
                        <a:pt x="685" y="23"/>
                        <a:pt x="640" y="23"/>
                      </a:cubicBezTo>
                      <a:cubicBezTo>
                        <a:pt x="640" y="23"/>
                        <a:pt x="617" y="1"/>
                        <a:pt x="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a:off x="8419352" y="2344235"/>
                  <a:ext cx="64791" cy="176722"/>
                </a:xfrm>
                <a:custGeom>
                  <a:avLst/>
                  <a:gdLst/>
                  <a:ahLst/>
                  <a:cxnLst/>
                  <a:rect l="l" t="t" r="r" b="b"/>
                  <a:pathLst>
                    <a:path w="2397" h="6538" extrusionOk="0">
                      <a:moveTo>
                        <a:pt x="2237" y="1"/>
                      </a:moveTo>
                      <a:cubicBezTo>
                        <a:pt x="2192" y="1"/>
                        <a:pt x="2146" y="46"/>
                        <a:pt x="2123" y="92"/>
                      </a:cubicBezTo>
                      <a:cubicBezTo>
                        <a:pt x="2077" y="183"/>
                        <a:pt x="2055" y="275"/>
                        <a:pt x="2032" y="343"/>
                      </a:cubicBezTo>
                      <a:cubicBezTo>
                        <a:pt x="2009" y="412"/>
                        <a:pt x="1986" y="457"/>
                        <a:pt x="1963" y="503"/>
                      </a:cubicBezTo>
                      <a:cubicBezTo>
                        <a:pt x="1941" y="571"/>
                        <a:pt x="1918" y="617"/>
                        <a:pt x="1895" y="685"/>
                      </a:cubicBezTo>
                      <a:cubicBezTo>
                        <a:pt x="1872" y="685"/>
                        <a:pt x="1872" y="708"/>
                        <a:pt x="1872" y="708"/>
                      </a:cubicBezTo>
                      <a:cubicBezTo>
                        <a:pt x="1826" y="822"/>
                        <a:pt x="1758" y="914"/>
                        <a:pt x="1712" y="1028"/>
                      </a:cubicBezTo>
                      <a:cubicBezTo>
                        <a:pt x="1644" y="1188"/>
                        <a:pt x="1575" y="1325"/>
                        <a:pt x="1507" y="1462"/>
                      </a:cubicBezTo>
                      <a:cubicBezTo>
                        <a:pt x="1461" y="1576"/>
                        <a:pt x="1416" y="1690"/>
                        <a:pt x="1370" y="1781"/>
                      </a:cubicBezTo>
                      <a:lnTo>
                        <a:pt x="1256" y="2169"/>
                      </a:lnTo>
                      <a:cubicBezTo>
                        <a:pt x="1164" y="2375"/>
                        <a:pt x="1096" y="2580"/>
                        <a:pt x="1027" y="2785"/>
                      </a:cubicBezTo>
                      <a:cubicBezTo>
                        <a:pt x="1005" y="2922"/>
                        <a:pt x="959" y="3036"/>
                        <a:pt x="913" y="3151"/>
                      </a:cubicBezTo>
                      <a:cubicBezTo>
                        <a:pt x="868" y="3288"/>
                        <a:pt x="822" y="3424"/>
                        <a:pt x="799" y="3584"/>
                      </a:cubicBezTo>
                      <a:cubicBezTo>
                        <a:pt x="731" y="3721"/>
                        <a:pt x="708" y="3858"/>
                        <a:pt x="662" y="4018"/>
                      </a:cubicBezTo>
                      <a:cubicBezTo>
                        <a:pt x="639" y="4132"/>
                        <a:pt x="594" y="4246"/>
                        <a:pt x="571" y="4360"/>
                      </a:cubicBezTo>
                      <a:cubicBezTo>
                        <a:pt x="503" y="4566"/>
                        <a:pt x="434" y="4771"/>
                        <a:pt x="388" y="4977"/>
                      </a:cubicBezTo>
                      <a:cubicBezTo>
                        <a:pt x="320" y="5159"/>
                        <a:pt x="274" y="5365"/>
                        <a:pt x="206" y="5547"/>
                      </a:cubicBezTo>
                      <a:cubicBezTo>
                        <a:pt x="160" y="5730"/>
                        <a:pt x="114" y="5912"/>
                        <a:pt x="69" y="6095"/>
                      </a:cubicBezTo>
                      <a:cubicBezTo>
                        <a:pt x="46" y="6186"/>
                        <a:pt x="0" y="6278"/>
                        <a:pt x="46" y="6369"/>
                      </a:cubicBezTo>
                      <a:cubicBezTo>
                        <a:pt x="69" y="6437"/>
                        <a:pt x="114" y="6506"/>
                        <a:pt x="183" y="6529"/>
                      </a:cubicBezTo>
                      <a:cubicBezTo>
                        <a:pt x="207" y="6535"/>
                        <a:pt x="230" y="6538"/>
                        <a:pt x="252" y="6538"/>
                      </a:cubicBezTo>
                      <a:cubicBezTo>
                        <a:pt x="311" y="6538"/>
                        <a:pt x="361" y="6517"/>
                        <a:pt x="411" y="6483"/>
                      </a:cubicBezTo>
                      <a:cubicBezTo>
                        <a:pt x="480" y="6415"/>
                        <a:pt x="525" y="6300"/>
                        <a:pt x="548" y="6209"/>
                      </a:cubicBezTo>
                      <a:cubicBezTo>
                        <a:pt x="571" y="6141"/>
                        <a:pt x="594" y="6049"/>
                        <a:pt x="617" y="5981"/>
                      </a:cubicBezTo>
                      <a:cubicBezTo>
                        <a:pt x="685" y="5776"/>
                        <a:pt x="754" y="5570"/>
                        <a:pt x="822" y="5387"/>
                      </a:cubicBezTo>
                      <a:cubicBezTo>
                        <a:pt x="868" y="5182"/>
                        <a:pt x="936" y="4999"/>
                        <a:pt x="982" y="4794"/>
                      </a:cubicBezTo>
                      <a:cubicBezTo>
                        <a:pt x="1050" y="4566"/>
                        <a:pt x="1119" y="4360"/>
                        <a:pt x="1187" y="4132"/>
                      </a:cubicBezTo>
                      <a:cubicBezTo>
                        <a:pt x="1233" y="3972"/>
                        <a:pt x="1279" y="3835"/>
                        <a:pt x="1301" y="3698"/>
                      </a:cubicBezTo>
                      <a:cubicBezTo>
                        <a:pt x="1347" y="3539"/>
                        <a:pt x="1393" y="3402"/>
                        <a:pt x="1438" y="3265"/>
                      </a:cubicBezTo>
                      <a:cubicBezTo>
                        <a:pt x="1484" y="3151"/>
                        <a:pt x="1507" y="3036"/>
                        <a:pt x="1552" y="2922"/>
                      </a:cubicBezTo>
                      <a:cubicBezTo>
                        <a:pt x="1575" y="2808"/>
                        <a:pt x="1598" y="2717"/>
                        <a:pt x="1644" y="2603"/>
                      </a:cubicBezTo>
                      <a:cubicBezTo>
                        <a:pt x="1712" y="2375"/>
                        <a:pt x="1781" y="2146"/>
                        <a:pt x="1849" y="1895"/>
                      </a:cubicBezTo>
                      <a:cubicBezTo>
                        <a:pt x="1895" y="1644"/>
                        <a:pt x="1986" y="1393"/>
                        <a:pt x="2077" y="1142"/>
                      </a:cubicBezTo>
                      <a:cubicBezTo>
                        <a:pt x="2123" y="1051"/>
                        <a:pt x="2146" y="982"/>
                        <a:pt x="2169" y="868"/>
                      </a:cubicBezTo>
                      <a:cubicBezTo>
                        <a:pt x="2192" y="777"/>
                        <a:pt x="2237" y="685"/>
                        <a:pt x="2260" y="571"/>
                      </a:cubicBezTo>
                      <a:cubicBezTo>
                        <a:pt x="2260" y="503"/>
                        <a:pt x="2283" y="434"/>
                        <a:pt x="2283" y="366"/>
                      </a:cubicBezTo>
                      <a:cubicBezTo>
                        <a:pt x="2306" y="297"/>
                        <a:pt x="2329" y="229"/>
                        <a:pt x="2374" y="183"/>
                      </a:cubicBezTo>
                      <a:cubicBezTo>
                        <a:pt x="2397" y="115"/>
                        <a:pt x="2329" y="24"/>
                        <a:pt x="2283" y="24"/>
                      </a:cubicBezTo>
                      <a:cubicBezTo>
                        <a:pt x="2260" y="1"/>
                        <a:pt x="2260" y="1"/>
                        <a:pt x="2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a:off x="8465627" y="2345479"/>
                  <a:ext cx="21002" cy="49222"/>
                </a:xfrm>
                <a:custGeom>
                  <a:avLst/>
                  <a:gdLst/>
                  <a:ahLst/>
                  <a:cxnLst/>
                  <a:rect l="l" t="t" r="r" b="b"/>
                  <a:pathLst>
                    <a:path w="777" h="1821" extrusionOk="0">
                      <a:moveTo>
                        <a:pt x="685" y="0"/>
                      </a:moveTo>
                      <a:cubicBezTo>
                        <a:pt x="662" y="0"/>
                        <a:pt x="639" y="23"/>
                        <a:pt x="639" y="46"/>
                      </a:cubicBezTo>
                      <a:cubicBezTo>
                        <a:pt x="594" y="92"/>
                        <a:pt x="571" y="160"/>
                        <a:pt x="548" y="229"/>
                      </a:cubicBezTo>
                      <a:cubicBezTo>
                        <a:pt x="525" y="297"/>
                        <a:pt x="502" y="366"/>
                        <a:pt x="457" y="434"/>
                      </a:cubicBezTo>
                      <a:cubicBezTo>
                        <a:pt x="411" y="571"/>
                        <a:pt x="365" y="708"/>
                        <a:pt x="320" y="845"/>
                      </a:cubicBezTo>
                      <a:cubicBezTo>
                        <a:pt x="274" y="982"/>
                        <a:pt x="229" y="1119"/>
                        <a:pt x="183" y="1256"/>
                      </a:cubicBezTo>
                      <a:cubicBezTo>
                        <a:pt x="137" y="1416"/>
                        <a:pt x="69" y="1552"/>
                        <a:pt x="23" y="1712"/>
                      </a:cubicBezTo>
                      <a:cubicBezTo>
                        <a:pt x="0" y="1758"/>
                        <a:pt x="23" y="1804"/>
                        <a:pt x="69" y="1804"/>
                      </a:cubicBezTo>
                      <a:cubicBezTo>
                        <a:pt x="80" y="1815"/>
                        <a:pt x="92" y="1821"/>
                        <a:pt x="103" y="1821"/>
                      </a:cubicBezTo>
                      <a:cubicBezTo>
                        <a:pt x="114" y="1821"/>
                        <a:pt x="126" y="1815"/>
                        <a:pt x="137" y="1804"/>
                      </a:cubicBezTo>
                      <a:cubicBezTo>
                        <a:pt x="160" y="1804"/>
                        <a:pt x="160" y="1781"/>
                        <a:pt x="183" y="1758"/>
                      </a:cubicBezTo>
                      <a:cubicBezTo>
                        <a:pt x="229" y="1644"/>
                        <a:pt x="274" y="1507"/>
                        <a:pt x="320" y="1393"/>
                      </a:cubicBezTo>
                      <a:cubicBezTo>
                        <a:pt x="343" y="1324"/>
                        <a:pt x="365" y="1256"/>
                        <a:pt x="388" y="1164"/>
                      </a:cubicBezTo>
                      <a:cubicBezTo>
                        <a:pt x="411" y="1096"/>
                        <a:pt x="434" y="1027"/>
                        <a:pt x="457" y="959"/>
                      </a:cubicBezTo>
                      <a:cubicBezTo>
                        <a:pt x="502" y="845"/>
                        <a:pt x="525" y="731"/>
                        <a:pt x="571" y="617"/>
                      </a:cubicBezTo>
                      <a:cubicBezTo>
                        <a:pt x="617" y="503"/>
                        <a:pt x="662" y="366"/>
                        <a:pt x="708" y="251"/>
                      </a:cubicBezTo>
                      <a:cubicBezTo>
                        <a:pt x="731" y="206"/>
                        <a:pt x="753" y="160"/>
                        <a:pt x="776" y="137"/>
                      </a:cubicBezTo>
                      <a:cubicBezTo>
                        <a:pt x="776" y="114"/>
                        <a:pt x="776" y="92"/>
                        <a:pt x="776" y="69"/>
                      </a:cubicBezTo>
                      <a:cubicBezTo>
                        <a:pt x="776" y="46"/>
                        <a:pt x="753" y="23"/>
                        <a:pt x="753" y="23"/>
                      </a:cubicBezTo>
                      <a:cubicBezTo>
                        <a:pt x="731" y="0"/>
                        <a:pt x="708" y="0"/>
                        <a:pt x="708"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a:off x="8474872" y="2361507"/>
                  <a:ext cx="62953" cy="177317"/>
                </a:xfrm>
                <a:custGeom>
                  <a:avLst/>
                  <a:gdLst/>
                  <a:ahLst/>
                  <a:cxnLst/>
                  <a:rect l="l" t="t" r="r" b="b"/>
                  <a:pathLst>
                    <a:path w="2329" h="6560" extrusionOk="0">
                      <a:moveTo>
                        <a:pt x="2169" y="1"/>
                      </a:moveTo>
                      <a:cubicBezTo>
                        <a:pt x="2101" y="1"/>
                        <a:pt x="2032" y="46"/>
                        <a:pt x="2009" y="115"/>
                      </a:cubicBezTo>
                      <a:cubicBezTo>
                        <a:pt x="1986" y="275"/>
                        <a:pt x="1941" y="412"/>
                        <a:pt x="1895" y="549"/>
                      </a:cubicBezTo>
                      <a:cubicBezTo>
                        <a:pt x="1849" y="663"/>
                        <a:pt x="1804" y="777"/>
                        <a:pt x="1758" y="891"/>
                      </a:cubicBezTo>
                      <a:cubicBezTo>
                        <a:pt x="1644" y="1142"/>
                        <a:pt x="1530" y="1370"/>
                        <a:pt x="1439" y="1599"/>
                      </a:cubicBezTo>
                      <a:cubicBezTo>
                        <a:pt x="1393" y="1713"/>
                        <a:pt x="1325" y="1827"/>
                        <a:pt x="1279" y="1941"/>
                      </a:cubicBezTo>
                      <a:cubicBezTo>
                        <a:pt x="1233" y="2032"/>
                        <a:pt x="1210" y="2146"/>
                        <a:pt x="1165" y="2261"/>
                      </a:cubicBezTo>
                      <a:cubicBezTo>
                        <a:pt x="1119" y="2375"/>
                        <a:pt x="1073" y="2512"/>
                        <a:pt x="1028" y="2649"/>
                      </a:cubicBezTo>
                      <a:cubicBezTo>
                        <a:pt x="982" y="2763"/>
                        <a:pt x="959" y="2900"/>
                        <a:pt x="914" y="3037"/>
                      </a:cubicBezTo>
                      <a:cubicBezTo>
                        <a:pt x="845" y="3288"/>
                        <a:pt x="754" y="3539"/>
                        <a:pt x="685" y="3767"/>
                      </a:cubicBezTo>
                      <a:cubicBezTo>
                        <a:pt x="617" y="3995"/>
                        <a:pt x="548" y="4223"/>
                        <a:pt x="480" y="4429"/>
                      </a:cubicBezTo>
                      <a:cubicBezTo>
                        <a:pt x="434" y="4612"/>
                        <a:pt x="389" y="4771"/>
                        <a:pt x="343" y="4954"/>
                      </a:cubicBezTo>
                      <a:cubicBezTo>
                        <a:pt x="297" y="5114"/>
                        <a:pt x="252" y="5273"/>
                        <a:pt x="206" y="5433"/>
                      </a:cubicBezTo>
                      <a:cubicBezTo>
                        <a:pt x="160" y="5593"/>
                        <a:pt x="115" y="5753"/>
                        <a:pt x="92" y="5913"/>
                      </a:cubicBezTo>
                      <a:cubicBezTo>
                        <a:pt x="69" y="5981"/>
                        <a:pt x="46" y="6027"/>
                        <a:pt x="46" y="6095"/>
                      </a:cubicBezTo>
                      <a:cubicBezTo>
                        <a:pt x="23" y="6186"/>
                        <a:pt x="1" y="6255"/>
                        <a:pt x="1" y="6346"/>
                      </a:cubicBezTo>
                      <a:cubicBezTo>
                        <a:pt x="1" y="6369"/>
                        <a:pt x="1" y="6415"/>
                        <a:pt x="23" y="6438"/>
                      </a:cubicBezTo>
                      <a:cubicBezTo>
                        <a:pt x="46" y="6506"/>
                        <a:pt x="115" y="6552"/>
                        <a:pt x="160" y="6552"/>
                      </a:cubicBezTo>
                      <a:cubicBezTo>
                        <a:pt x="182" y="6557"/>
                        <a:pt x="205" y="6560"/>
                        <a:pt x="228" y="6560"/>
                      </a:cubicBezTo>
                      <a:cubicBezTo>
                        <a:pt x="302" y="6560"/>
                        <a:pt x="377" y="6530"/>
                        <a:pt x="411" y="6460"/>
                      </a:cubicBezTo>
                      <a:cubicBezTo>
                        <a:pt x="457" y="6369"/>
                        <a:pt x="503" y="6301"/>
                        <a:pt x="526" y="6209"/>
                      </a:cubicBezTo>
                      <a:cubicBezTo>
                        <a:pt x="548" y="6118"/>
                        <a:pt x="571" y="6027"/>
                        <a:pt x="617" y="5935"/>
                      </a:cubicBezTo>
                      <a:cubicBezTo>
                        <a:pt x="663" y="5753"/>
                        <a:pt x="731" y="5547"/>
                        <a:pt x="800" y="5365"/>
                      </a:cubicBezTo>
                      <a:cubicBezTo>
                        <a:pt x="868" y="5159"/>
                        <a:pt x="914" y="4954"/>
                        <a:pt x="982" y="4748"/>
                      </a:cubicBezTo>
                      <a:cubicBezTo>
                        <a:pt x="1051" y="4543"/>
                        <a:pt x="1119" y="4315"/>
                        <a:pt x="1188" y="4087"/>
                      </a:cubicBezTo>
                      <a:cubicBezTo>
                        <a:pt x="1256" y="3858"/>
                        <a:pt x="1325" y="3630"/>
                        <a:pt x="1393" y="3379"/>
                      </a:cubicBezTo>
                      <a:cubicBezTo>
                        <a:pt x="1484" y="3128"/>
                        <a:pt x="1530" y="2831"/>
                        <a:pt x="1621" y="2580"/>
                      </a:cubicBezTo>
                      <a:cubicBezTo>
                        <a:pt x="1690" y="2352"/>
                        <a:pt x="1758" y="2146"/>
                        <a:pt x="1827" y="1918"/>
                      </a:cubicBezTo>
                      <a:cubicBezTo>
                        <a:pt x="1918" y="1644"/>
                        <a:pt x="2009" y="1370"/>
                        <a:pt x="2078" y="1096"/>
                      </a:cubicBezTo>
                      <a:cubicBezTo>
                        <a:pt x="2123" y="959"/>
                        <a:pt x="2169" y="823"/>
                        <a:pt x="2215" y="663"/>
                      </a:cubicBezTo>
                      <a:cubicBezTo>
                        <a:pt x="2238" y="526"/>
                        <a:pt x="2260" y="366"/>
                        <a:pt x="2306" y="206"/>
                      </a:cubicBezTo>
                      <a:cubicBezTo>
                        <a:pt x="2329" y="115"/>
                        <a:pt x="2283" y="46"/>
                        <a:pt x="2192" y="24"/>
                      </a:cubicBezTo>
                      <a:cubicBezTo>
                        <a:pt x="2192" y="1"/>
                        <a:pt x="2169" y="1"/>
                        <a:pt x="2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a:off x="8524850" y="2363372"/>
                  <a:ext cx="12974" cy="33328"/>
                </a:xfrm>
                <a:custGeom>
                  <a:avLst/>
                  <a:gdLst/>
                  <a:ahLst/>
                  <a:cxnLst/>
                  <a:rect l="l" t="t" r="r" b="b"/>
                  <a:pathLst>
                    <a:path w="480" h="1233" extrusionOk="0">
                      <a:moveTo>
                        <a:pt x="389" y="0"/>
                      </a:moveTo>
                      <a:cubicBezTo>
                        <a:pt x="366" y="0"/>
                        <a:pt x="320" y="23"/>
                        <a:pt x="320" y="69"/>
                      </a:cubicBezTo>
                      <a:cubicBezTo>
                        <a:pt x="297" y="137"/>
                        <a:pt x="274" y="229"/>
                        <a:pt x="252" y="297"/>
                      </a:cubicBezTo>
                      <a:cubicBezTo>
                        <a:pt x="229" y="388"/>
                        <a:pt x="206" y="480"/>
                        <a:pt x="183" y="571"/>
                      </a:cubicBezTo>
                      <a:cubicBezTo>
                        <a:pt x="160" y="639"/>
                        <a:pt x="137" y="731"/>
                        <a:pt x="92" y="822"/>
                      </a:cubicBezTo>
                      <a:cubicBezTo>
                        <a:pt x="69" y="936"/>
                        <a:pt x="46" y="1027"/>
                        <a:pt x="0" y="1119"/>
                      </a:cubicBezTo>
                      <a:cubicBezTo>
                        <a:pt x="0" y="1164"/>
                        <a:pt x="23" y="1210"/>
                        <a:pt x="69" y="1233"/>
                      </a:cubicBezTo>
                      <a:cubicBezTo>
                        <a:pt x="115" y="1233"/>
                        <a:pt x="137" y="1210"/>
                        <a:pt x="160" y="1164"/>
                      </a:cubicBezTo>
                      <a:cubicBezTo>
                        <a:pt x="183" y="1073"/>
                        <a:pt x="229" y="982"/>
                        <a:pt x="252" y="868"/>
                      </a:cubicBezTo>
                      <a:cubicBezTo>
                        <a:pt x="297" y="776"/>
                        <a:pt x="320" y="685"/>
                        <a:pt x="343" y="617"/>
                      </a:cubicBezTo>
                      <a:cubicBezTo>
                        <a:pt x="366" y="525"/>
                        <a:pt x="389" y="434"/>
                        <a:pt x="411" y="343"/>
                      </a:cubicBezTo>
                      <a:cubicBezTo>
                        <a:pt x="434" y="274"/>
                        <a:pt x="457" y="183"/>
                        <a:pt x="480" y="114"/>
                      </a:cubicBezTo>
                      <a:cubicBezTo>
                        <a:pt x="480" y="69"/>
                        <a:pt x="457" y="23"/>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a:off x="8529175" y="2379401"/>
                  <a:ext cx="65413" cy="178749"/>
                </a:xfrm>
                <a:custGeom>
                  <a:avLst/>
                  <a:gdLst/>
                  <a:ahLst/>
                  <a:cxnLst/>
                  <a:rect l="l" t="t" r="r" b="b"/>
                  <a:pathLst>
                    <a:path w="2420" h="6613" extrusionOk="0">
                      <a:moveTo>
                        <a:pt x="2260" y="1"/>
                      </a:moveTo>
                      <a:cubicBezTo>
                        <a:pt x="2191" y="1"/>
                        <a:pt x="2123" y="24"/>
                        <a:pt x="2100" y="92"/>
                      </a:cubicBezTo>
                      <a:cubicBezTo>
                        <a:pt x="2032" y="343"/>
                        <a:pt x="1940" y="571"/>
                        <a:pt x="1826" y="822"/>
                      </a:cubicBezTo>
                      <a:cubicBezTo>
                        <a:pt x="1803" y="914"/>
                        <a:pt x="1758" y="1005"/>
                        <a:pt x="1712" y="1096"/>
                      </a:cubicBezTo>
                      <a:cubicBezTo>
                        <a:pt x="1674" y="1154"/>
                        <a:pt x="1651" y="1228"/>
                        <a:pt x="1618" y="1305"/>
                      </a:cubicBezTo>
                      <a:lnTo>
                        <a:pt x="1618" y="1305"/>
                      </a:lnTo>
                      <a:cubicBezTo>
                        <a:pt x="1620" y="1303"/>
                        <a:pt x="1621" y="1302"/>
                        <a:pt x="1621" y="1302"/>
                      </a:cubicBezTo>
                      <a:lnTo>
                        <a:pt x="1621" y="1302"/>
                      </a:lnTo>
                      <a:cubicBezTo>
                        <a:pt x="1619" y="1305"/>
                        <a:pt x="1617" y="1309"/>
                        <a:pt x="1614" y="1313"/>
                      </a:cubicBezTo>
                      <a:lnTo>
                        <a:pt x="1614" y="1313"/>
                      </a:lnTo>
                      <a:cubicBezTo>
                        <a:pt x="1616" y="1310"/>
                        <a:pt x="1617" y="1308"/>
                        <a:pt x="1618" y="1305"/>
                      </a:cubicBezTo>
                      <a:lnTo>
                        <a:pt x="1618" y="1305"/>
                      </a:lnTo>
                      <a:cubicBezTo>
                        <a:pt x="1612" y="1312"/>
                        <a:pt x="1601" y="1326"/>
                        <a:pt x="1599" y="1341"/>
                      </a:cubicBezTo>
                      <a:lnTo>
                        <a:pt x="1599" y="1341"/>
                      </a:lnTo>
                      <a:cubicBezTo>
                        <a:pt x="1604" y="1332"/>
                        <a:pt x="1609" y="1322"/>
                        <a:pt x="1614" y="1313"/>
                      </a:cubicBezTo>
                      <a:lnTo>
                        <a:pt x="1614" y="1313"/>
                      </a:lnTo>
                      <a:cubicBezTo>
                        <a:pt x="1609" y="1324"/>
                        <a:pt x="1604" y="1336"/>
                        <a:pt x="1598" y="1347"/>
                      </a:cubicBezTo>
                      <a:cubicBezTo>
                        <a:pt x="1598" y="1345"/>
                        <a:pt x="1598" y="1343"/>
                        <a:pt x="1599" y="1341"/>
                      </a:cubicBezTo>
                      <a:lnTo>
                        <a:pt x="1599" y="1341"/>
                      </a:lnTo>
                      <a:cubicBezTo>
                        <a:pt x="1542" y="1446"/>
                        <a:pt x="1502" y="1566"/>
                        <a:pt x="1461" y="1667"/>
                      </a:cubicBezTo>
                      <a:lnTo>
                        <a:pt x="1301" y="2101"/>
                      </a:lnTo>
                      <a:cubicBezTo>
                        <a:pt x="1233" y="2238"/>
                        <a:pt x="1187" y="2375"/>
                        <a:pt x="1142" y="2512"/>
                      </a:cubicBezTo>
                      <a:cubicBezTo>
                        <a:pt x="1096" y="2671"/>
                        <a:pt x="1050" y="2808"/>
                        <a:pt x="1005" y="2945"/>
                      </a:cubicBezTo>
                      <a:cubicBezTo>
                        <a:pt x="959" y="3082"/>
                        <a:pt x="913" y="3196"/>
                        <a:pt x="890" y="3310"/>
                      </a:cubicBezTo>
                      <a:cubicBezTo>
                        <a:pt x="845" y="3447"/>
                        <a:pt x="799" y="3584"/>
                        <a:pt x="753" y="3698"/>
                      </a:cubicBezTo>
                      <a:cubicBezTo>
                        <a:pt x="708" y="3904"/>
                        <a:pt x="639" y="4109"/>
                        <a:pt x="594" y="4315"/>
                      </a:cubicBezTo>
                      <a:cubicBezTo>
                        <a:pt x="525" y="4520"/>
                        <a:pt x="457" y="4726"/>
                        <a:pt x="388" y="4908"/>
                      </a:cubicBezTo>
                      <a:cubicBezTo>
                        <a:pt x="320" y="5114"/>
                        <a:pt x="251" y="5319"/>
                        <a:pt x="206" y="5524"/>
                      </a:cubicBezTo>
                      <a:cubicBezTo>
                        <a:pt x="160" y="5684"/>
                        <a:pt x="137" y="5821"/>
                        <a:pt x="92" y="5981"/>
                      </a:cubicBezTo>
                      <a:cubicBezTo>
                        <a:pt x="92" y="6027"/>
                        <a:pt x="69" y="6095"/>
                        <a:pt x="46" y="6164"/>
                      </a:cubicBezTo>
                      <a:cubicBezTo>
                        <a:pt x="23" y="6255"/>
                        <a:pt x="0" y="6369"/>
                        <a:pt x="23" y="6460"/>
                      </a:cubicBezTo>
                      <a:cubicBezTo>
                        <a:pt x="48" y="6561"/>
                        <a:pt x="135" y="6613"/>
                        <a:pt x="224" y="6613"/>
                      </a:cubicBezTo>
                      <a:cubicBezTo>
                        <a:pt x="297" y="6613"/>
                        <a:pt x="370" y="6578"/>
                        <a:pt x="411" y="6506"/>
                      </a:cubicBezTo>
                      <a:cubicBezTo>
                        <a:pt x="457" y="6437"/>
                        <a:pt x="480" y="6369"/>
                        <a:pt x="502" y="6278"/>
                      </a:cubicBezTo>
                      <a:cubicBezTo>
                        <a:pt x="525" y="6209"/>
                        <a:pt x="548" y="6141"/>
                        <a:pt x="571" y="6072"/>
                      </a:cubicBezTo>
                      <a:cubicBezTo>
                        <a:pt x="617" y="5912"/>
                        <a:pt x="662" y="5730"/>
                        <a:pt x="731" y="5570"/>
                      </a:cubicBezTo>
                      <a:cubicBezTo>
                        <a:pt x="868" y="5136"/>
                        <a:pt x="1027" y="4703"/>
                        <a:pt x="1142" y="4246"/>
                      </a:cubicBezTo>
                      <a:cubicBezTo>
                        <a:pt x="1210" y="4018"/>
                        <a:pt x="1278" y="3790"/>
                        <a:pt x="1347" y="3584"/>
                      </a:cubicBezTo>
                      <a:cubicBezTo>
                        <a:pt x="1415" y="3310"/>
                        <a:pt x="1507" y="3059"/>
                        <a:pt x="1575" y="2785"/>
                      </a:cubicBezTo>
                      <a:cubicBezTo>
                        <a:pt x="1689" y="2512"/>
                        <a:pt x="1781" y="2215"/>
                        <a:pt x="1872" y="1918"/>
                      </a:cubicBezTo>
                      <a:cubicBezTo>
                        <a:pt x="1918" y="1804"/>
                        <a:pt x="1940" y="1690"/>
                        <a:pt x="1986" y="1553"/>
                      </a:cubicBezTo>
                      <a:cubicBezTo>
                        <a:pt x="2009" y="1439"/>
                        <a:pt x="2055" y="1302"/>
                        <a:pt x="2100" y="1165"/>
                      </a:cubicBezTo>
                      <a:cubicBezTo>
                        <a:pt x="2146" y="1005"/>
                        <a:pt x="2191" y="822"/>
                        <a:pt x="2237" y="663"/>
                      </a:cubicBezTo>
                      <a:cubicBezTo>
                        <a:pt x="2283" y="503"/>
                        <a:pt x="2328" y="343"/>
                        <a:pt x="2397" y="183"/>
                      </a:cubicBezTo>
                      <a:cubicBezTo>
                        <a:pt x="2420" y="92"/>
                        <a:pt x="2374" y="24"/>
                        <a:pt x="22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a:off x="8113318" y="2257253"/>
                  <a:ext cx="15461" cy="42599"/>
                </a:xfrm>
                <a:custGeom>
                  <a:avLst/>
                  <a:gdLst/>
                  <a:ahLst/>
                  <a:cxnLst/>
                  <a:rect l="l" t="t" r="r" b="b"/>
                  <a:pathLst>
                    <a:path w="572" h="1576" extrusionOk="0">
                      <a:moveTo>
                        <a:pt x="480" y="0"/>
                      </a:moveTo>
                      <a:cubicBezTo>
                        <a:pt x="458" y="0"/>
                        <a:pt x="412" y="23"/>
                        <a:pt x="412" y="46"/>
                      </a:cubicBezTo>
                      <a:cubicBezTo>
                        <a:pt x="389" y="183"/>
                        <a:pt x="343" y="297"/>
                        <a:pt x="298" y="411"/>
                      </a:cubicBezTo>
                      <a:cubicBezTo>
                        <a:pt x="275" y="525"/>
                        <a:pt x="229" y="639"/>
                        <a:pt x="184" y="754"/>
                      </a:cubicBezTo>
                      <a:cubicBezTo>
                        <a:pt x="161" y="868"/>
                        <a:pt x="115" y="982"/>
                        <a:pt x="92" y="1096"/>
                      </a:cubicBezTo>
                      <a:cubicBezTo>
                        <a:pt x="47" y="1233"/>
                        <a:pt x="24" y="1347"/>
                        <a:pt x="24" y="1461"/>
                      </a:cubicBezTo>
                      <a:cubicBezTo>
                        <a:pt x="1" y="1530"/>
                        <a:pt x="69" y="1575"/>
                        <a:pt x="115" y="1575"/>
                      </a:cubicBezTo>
                      <a:cubicBezTo>
                        <a:pt x="138" y="1575"/>
                        <a:pt x="161" y="1552"/>
                        <a:pt x="184" y="1552"/>
                      </a:cubicBezTo>
                      <a:cubicBezTo>
                        <a:pt x="206" y="1530"/>
                        <a:pt x="229" y="1507"/>
                        <a:pt x="229" y="1461"/>
                      </a:cubicBezTo>
                      <a:cubicBezTo>
                        <a:pt x="229" y="1461"/>
                        <a:pt x="229" y="1438"/>
                        <a:pt x="229" y="1438"/>
                      </a:cubicBezTo>
                      <a:cubicBezTo>
                        <a:pt x="252" y="1324"/>
                        <a:pt x="252" y="1233"/>
                        <a:pt x="275" y="1142"/>
                      </a:cubicBezTo>
                      <a:cubicBezTo>
                        <a:pt x="321" y="1005"/>
                        <a:pt x="343" y="891"/>
                        <a:pt x="366" y="776"/>
                      </a:cubicBezTo>
                      <a:cubicBezTo>
                        <a:pt x="435" y="548"/>
                        <a:pt x="503" y="320"/>
                        <a:pt x="572" y="92"/>
                      </a:cubicBezTo>
                      <a:cubicBezTo>
                        <a:pt x="572" y="69"/>
                        <a:pt x="549" y="23"/>
                        <a:pt x="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a:off x="8378023" y="2338072"/>
                  <a:ext cx="15434" cy="38274"/>
                </a:xfrm>
                <a:custGeom>
                  <a:avLst/>
                  <a:gdLst/>
                  <a:ahLst/>
                  <a:cxnLst/>
                  <a:rect l="l" t="t" r="r" b="b"/>
                  <a:pathLst>
                    <a:path w="571" h="1416" extrusionOk="0">
                      <a:moveTo>
                        <a:pt x="457" y="0"/>
                      </a:moveTo>
                      <a:cubicBezTo>
                        <a:pt x="434" y="0"/>
                        <a:pt x="388" y="23"/>
                        <a:pt x="365" y="69"/>
                      </a:cubicBezTo>
                      <a:cubicBezTo>
                        <a:pt x="297" y="274"/>
                        <a:pt x="228" y="503"/>
                        <a:pt x="160" y="708"/>
                      </a:cubicBezTo>
                      <a:cubicBezTo>
                        <a:pt x="137" y="799"/>
                        <a:pt x="114" y="891"/>
                        <a:pt x="91" y="959"/>
                      </a:cubicBezTo>
                      <a:cubicBezTo>
                        <a:pt x="46" y="1073"/>
                        <a:pt x="23" y="1187"/>
                        <a:pt x="0" y="1301"/>
                      </a:cubicBezTo>
                      <a:cubicBezTo>
                        <a:pt x="0" y="1347"/>
                        <a:pt x="46" y="1393"/>
                        <a:pt x="91" y="1416"/>
                      </a:cubicBezTo>
                      <a:cubicBezTo>
                        <a:pt x="114" y="1416"/>
                        <a:pt x="160" y="1416"/>
                        <a:pt x="183" y="1393"/>
                      </a:cubicBezTo>
                      <a:cubicBezTo>
                        <a:pt x="205" y="1393"/>
                        <a:pt x="228" y="1370"/>
                        <a:pt x="228" y="1347"/>
                      </a:cubicBezTo>
                      <a:cubicBezTo>
                        <a:pt x="251" y="1233"/>
                        <a:pt x="274" y="1142"/>
                        <a:pt x="297" y="1028"/>
                      </a:cubicBezTo>
                      <a:cubicBezTo>
                        <a:pt x="320" y="936"/>
                        <a:pt x="342" y="868"/>
                        <a:pt x="365" y="777"/>
                      </a:cubicBezTo>
                      <a:cubicBezTo>
                        <a:pt x="434" y="548"/>
                        <a:pt x="502" y="343"/>
                        <a:pt x="571" y="115"/>
                      </a:cubicBezTo>
                      <a:cubicBezTo>
                        <a:pt x="571" y="69"/>
                        <a:pt x="548" y="0"/>
                        <a:pt x="5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8424893" y="2354101"/>
                  <a:ext cx="18543" cy="37842"/>
                </a:xfrm>
                <a:custGeom>
                  <a:avLst/>
                  <a:gdLst/>
                  <a:ahLst/>
                  <a:cxnLst/>
                  <a:rect l="l" t="t" r="r" b="b"/>
                  <a:pathLst>
                    <a:path w="686" h="1400" extrusionOk="0">
                      <a:moveTo>
                        <a:pt x="571" y="1"/>
                      </a:moveTo>
                      <a:cubicBezTo>
                        <a:pt x="526" y="1"/>
                        <a:pt x="480" y="24"/>
                        <a:pt x="480" y="69"/>
                      </a:cubicBezTo>
                      <a:cubicBezTo>
                        <a:pt x="389" y="298"/>
                        <a:pt x="320" y="503"/>
                        <a:pt x="229" y="708"/>
                      </a:cubicBezTo>
                      <a:cubicBezTo>
                        <a:pt x="183" y="800"/>
                        <a:pt x="138" y="891"/>
                        <a:pt x="115" y="982"/>
                      </a:cubicBezTo>
                      <a:cubicBezTo>
                        <a:pt x="69" y="1074"/>
                        <a:pt x="46" y="1165"/>
                        <a:pt x="24" y="1256"/>
                      </a:cubicBezTo>
                      <a:cubicBezTo>
                        <a:pt x="1" y="1325"/>
                        <a:pt x="24" y="1370"/>
                        <a:pt x="92" y="1393"/>
                      </a:cubicBezTo>
                      <a:cubicBezTo>
                        <a:pt x="105" y="1397"/>
                        <a:pt x="116" y="1399"/>
                        <a:pt x="127" y="1399"/>
                      </a:cubicBezTo>
                      <a:cubicBezTo>
                        <a:pt x="177" y="1399"/>
                        <a:pt x="210" y="1362"/>
                        <a:pt x="229" y="1325"/>
                      </a:cubicBezTo>
                      <a:cubicBezTo>
                        <a:pt x="298" y="1142"/>
                        <a:pt x="366" y="960"/>
                        <a:pt x="434" y="777"/>
                      </a:cubicBezTo>
                      <a:cubicBezTo>
                        <a:pt x="526" y="572"/>
                        <a:pt x="594" y="343"/>
                        <a:pt x="663" y="138"/>
                      </a:cubicBezTo>
                      <a:cubicBezTo>
                        <a:pt x="686" y="69"/>
                        <a:pt x="663" y="24"/>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8477953" y="2370779"/>
                  <a:ext cx="16705" cy="37653"/>
                </a:xfrm>
                <a:custGeom>
                  <a:avLst/>
                  <a:gdLst/>
                  <a:ahLst/>
                  <a:cxnLst/>
                  <a:rect l="l" t="t" r="r" b="b"/>
                  <a:pathLst>
                    <a:path w="618" h="1393" extrusionOk="0">
                      <a:moveTo>
                        <a:pt x="503" y="0"/>
                      </a:moveTo>
                      <a:cubicBezTo>
                        <a:pt x="457" y="0"/>
                        <a:pt x="434" y="23"/>
                        <a:pt x="412" y="69"/>
                      </a:cubicBezTo>
                      <a:cubicBezTo>
                        <a:pt x="343" y="274"/>
                        <a:pt x="275" y="480"/>
                        <a:pt x="206" y="662"/>
                      </a:cubicBezTo>
                      <a:cubicBezTo>
                        <a:pt x="138" y="868"/>
                        <a:pt x="46" y="1050"/>
                        <a:pt x="1" y="1233"/>
                      </a:cubicBezTo>
                      <a:cubicBezTo>
                        <a:pt x="1" y="1278"/>
                        <a:pt x="1" y="1301"/>
                        <a:pt x="24" y="1324"/>
                      </a:cubicBezTo>
                      <a:cubicBezTo>
                        <a:pt x="24" y="1347"/>
                        <a:pt x="69" y="1370"/>
                        <a:pt x="92" y="1393"/>
                      </a:cubicBezTo>
                      <a:cubicBezTo>
                        <a:pt x="115" y="1393"/>
                        <a:pt x="161" y="1393"/>
                        <a:pt x="183" y="1370"/>
                      </a:cubicBezTo>
                      <a:cubicBezTo>
                        <a:pt x="206" y="1370"/>
                        <a:pt x="229" y="1347"/>
                        <a:pt x="252" y="1301"/>
                      </a:cubicBezTo>
                      <a:cubicBezTo>
                        <a:pt x="252" y="1210"/>
                        <a:pt x="275" y="1119"/>
                        <a:pt x="320" y="1027"/>
                      </a:cubicBezTo>
                      <a:cubicBezTo>
                        <a:pt x="343" y="936"/>
                        <a:pt x="366" y="845"/>
                        <a:pt x="389" y="753"/>
                      </a:cubicBezTo>
                      <a:cubicBezTo>
                        <a:pt x="457" y="548"/>
                        <a:pt x="526" y="343"/>
                        <a:pt x="594" y="137"/>
                      </a:cubicBezTo>
                      <a:cubicBezTo>
                        <a:pt x="617" y="69"/>
                        <a:pt x="594" y="23"/>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8528553" y="2387429"/>
                  <a:ext cx="17299" cy="41356"/>
                </a:xfrm>
                <a:custGeom>
                  <a:avLst/>
                  <a:gdLst/>
                  <a:ahLst/>
                  <a:cxnLst/>
                  <a:rect l="l" t="t" r="r" b="b"/>
                  <a:pathLst>
                    <a:path w="640" h="1530" extrusionOk="0">
                      <a:moveTo>
                        <a:pt x="480" y="0"/>
                      </a:moveTo>
                      <a:cubicBezTo>
                        <a:pt x="411" y="0"/>
                        <a:pt x="343" y="46"/>
                        <a:pt x="320" y="115"/>
                      </a:cubicBezTo>
                      <a:cubicBezTo>
                        <a:pt x="274" y="320"/>
                        <a:pt x="206" y="548"/>
                        <a:pt x="137" y="754"/>
                      </a:cubicBezTo>
                      <a:cubicBezTo>
                        <a:pt x="115" y="868"/>
                        <a:pt x="92" y="959"/>
                        <a:pt x="69" y="1050"/>
                      </a:cubicBezTo>
                      <a:cubicBezTo>
                        <a:pt x="23" y="1142"/>
                        <a:pt x="23" y="1256"/>
                        <a:pt x="0" y="1370"/>
                      </a:cubicBezTo>
                      <a:cubicBezTo>
                        <a:pt x="0" y="1461"/>
                        <a:pt x="69" y="1530"/>
                        <a:pt x="160" y="1530"/>
                      </a:cubicBezTo>
                      <a:cubicBezTo>
                        <a:pt x="183" y="1530"/>
                        <a:pt x="229" y="1507"/>
                        <a:pt x="252" y="1484"/>
                      </a:cubicBezTo>
                      <a:cubicBezTo>
                        <a:pt x="297" y="1461"/>
                        <a:pt x="297" y="1416"/>
                        <a:pt x="297" y="1370"/>
                      </a:cubicBezTo>
                      <a:cubicBezTo>
                        <a:pt x="343" y="1187"/>
                        <a:pt x="388" y="1028"/>
                        <a:pt x="434" y="845"/>
                      </a:cubicBezTo>
                      <a:cubicBezTo>
                        <a:pt x="503" y="640"/>
                        <a:pt x="571" y="411"/>
                        <a:pt x="617" y="183"/>
                      </a:cubicBezTo>
                      <a:cubicBezTo>
                        <a:pt x="640" y="115"/>
                        <a:pt x="594" y="23"/>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a:off x="8581613" y="2404701"/>
                  <a:ext cx="20381" cy="39356"/>
                </a:xfrm>
                <a:custGeom>
                  <a:avLst/>
                  <a:gdLst/>
                  <a:ahLst/>
                  <a:cxnLst/>
                  <a:rect l="l" t="t" r="r" b="b"/>
                  <a:pathLst>
                    <a:path w="754" h="1456" extrusionOk="0">
                      <a:moveTo>
                        <a:pt x="640" y="1"/>
                      </a:moveTo>
                      <a:cubicBezTo>
                        <a:pt x="640" y="1"/>
                        <a:pt x="617" y="1"/>
                        <a:pt x="594" y="23"/>
                      </a:cubicBezTo>
                      <a:cubicBezTo>
                        <a:pt x="571" y="23"/>
                        <a:pt x="548" y="46"/>
                        <a:pt x="548" y="92"/>
                      </a:cubicBezTo>
                      <a:cubicBezTo>
                        <a:pt x="503" y="183"/>
                        <a:pt x="457" y="274"/>
                        <a:pt x="434" y="366"/>
                      </a:cubicBezTo>
                      <a:cubicBezTo>
                        <a:pt x="434" y="343"/>
                        <a:pt x="434" y="343"/>
                        <a:pt x="434" y="320"/>
                      </a:cubicBezTo>
                      <a:cubicBezTo>
                        <a:pt x="366" y="480"/>
                        <a:pt x="297" y="640"/>
                        <a:pt x="229" y="799"/>
                      </a:cubicBezTo>
                      <a:cubicBezTo>
                        <a:pt x="183" y="868"/>
                        <a:pt x="160" y="959"/>
                        <a:pt x="115" y="1051"/>
                      </a:cubicBezTo>
                      <a:cubicBezTo>
                        <a:pt x="92" y="1119"/>
                        <a:pt x="69" y="1210"/>
                        <a:pt x="23" y="1279"/>
                      </a:cubicBezTo>
                      <a:cubicBezTo>
                        <a:pt x="0" y="1347"/>
                        <a:pt x="69" y="1416"/>
                        <a:pt x="115" y="1439"/>
                      </a:cubicBezTo>
                      <a:cubicBezTo>
                        <a:pt x="137" y="1450"/>
                        <a:pt x="154" y="1456"/>
                        <a:pt x="169" y="1456"/>
                      </a:cubicBezTo>
                      <a:cubicBezTo>
                        <a:pt x="183" y="1456"/>
                        <a:pt x="194" y="1450"/>
                        <a:pt x="206" y="1439"/>
                      </a:cubicBezTo>
                      <a:cubicBezTo>
                        <a:pt x="251" y="1416"/>
                        <a:pt x="274" y="1393"/>
                        <a:pt x="274" y="1347"/>
                      </a:cubicBezTo>
                      <a:cubicBezTo>
                        <a:pt x="320" y="1256"/>
                        <a:pt x="343" y="1165"/>
                        <a:pt x="388" y="1073"/>
                      </a:cubicBezTo>
                      <a:cubicBezTo>
                        <a:pt x="411" y="982"/>
                        <a:pt x="457" y="868"/>
                        <a:pt x="480" y="777"/>
                      </a:cubicBezTo>
                      <a:cubicBezTo>
                        <a:pt x="525" y="685"/>
                        <a:pt x="571" y="594"/>
                        <a:pt x="617" y="503"/>
                      </a:cubicBezTo>
                      <a:cubicBezTo>
                        <a:pt x="662" y="389"/>
                        <a:pt x="708" y="274"/>
                        <a:pt x="754" y="138"/>
                      </a:cubicBezTo>
                      <a:cubicBezTo>
                        <a:pt x="754" y="115"/>
                        <a:pt x="754" y="92"/>
                        <a:pt x="754" y="69"/>
                      </a:cubicBezTo>
                      <a:cubicBezTo>
                        <a:pt x="731" y="46"/>
                        <a:pt x="708" y="23"/>
                        <a:pt x="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a:off x="8094208" y="2338694"/>
                  <a:ext cx="16056" cy="32220"/>
                </a:xfrm>
                <a:custGeom>
                  <a:avLst/>
                  <a:gdLst/>
                  <a:ahLst/>
                  <a:cxnLst/>
                  <a:rect l="l" t="t" r="r" b="b"/>
                  <a:pathLst>
                    <a:path w="594" h="1192" extrusionOk="0">
                      <a:moveTo>
                        <a:pt x="297" y="936"/>
                      </a:moveTo>
                      <a:cubicBezTo>
                        <a:pt x="291" y="948"/>
                        <a:pt x="287" y="961"/>
                        <a:pt x="283" y="973"/>
                      </a:cubicBezTo>
                      <a:lnTo>
                        <a:pt x="283" y="973"/>
                      </a:lnTo>
                      <a:cubicBezTo>
                        <a:pt x="297" y="958"/>
                        <a:pt x="297" y="956"/>
                        <a:pt x="297" y="936"/>
                      </a:cubicBezTo>
                      <a:close/>
                      <a:moveTo>
                        <a:pt x="457" y="0"/>
                      </a:moveTo>
                      <a:cubicBezTo>
                        <a:pt x="411" y="0"/>
                        <a:pt x="343" y="23"/>
                        <a:pt x="343" y="69"/>
                      </a:cubicBezTo>
                      <a:cubicBezTo>
                        <a:pt x="274" y="251"/>
                        <a:pt x="206" y="411"/>
                        <a:pt x="137" y="594"/>
                      </a:cubicBezTo>
                      <a:cubicBezTo>
                        <a:pt x="92" y="731"/>
                        <a:pt x="46" y="890"/>
                        <a:pt x="0" y="1050"/>
                      </a:cubicBezTo>
                      <a:cubicBezTo>
                        <a:pt x="0" y="1119"/>
                        <a:pt x="46" y="1187"/>
                        <a:pt x="115" y="1187"/>
                      </a:cubicBezTo>
                      <a:cubicBezTo>
                        <a:pt x="124" y="1190"/>
                        <a:pt x="133" y="1192"/>
                        <a:pt x="141" y="1192"/>
                      </a:cubicBezTo>
                      <a:cubicBezTo>
                        <a:pt x="195" y="1192"/>
                        <a:pt x="232" y="1135"/>
                        <a:pt x="251" y="1096"/>
                      </a:cubicBezTo>
                      <a:cubicBezTo>
                        <a:pt x="268" y="1046"/>
                        <a:pt x="273" y="1008"/>
                        <a:pt x="283" y="973"/>
                      </a:cubicBezTo>
                      <a:lnTo>
                        <a:pt x="283" y="973"/>
                      </a:lnTo>
                      <a:cubicBezTo>
                        <a:pt x="280" y="976"/>
                        <a:pt x="278" y="978"/>
                        <a:pt x="274" y="982"/>
                      </a:cubicBezTo>
                      <a:cubicBezTo>
                        <a:pt x="366" y="708"/>
                        <a:pt x="457" y="434"/>
                        <a:pt x="571" y="183"/>
                      </a:cubicBezTo>
                      <a:cubicBezTo>
                        <a:pt x="594" y="114"/>
                        <a:pt x="571" y="46"/>
                        <a:pt x="503" y="23"/>
                      </a:cubicBezTo>
                      <a:cubicBezTo>
                        <a:pt x="480" y="0"/>
                        <a:pt x="457" y="0"/>
                        <a:pt x="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8142322" y="2354101"/>
                  <a:ext cx="12380" cy="27949"/>
                </a:xfrm>
                <a:custGeom>
                  <a:avLst/>
                  <a:gdLst/>
                  <a:ahLst/>
                  <a:cxnLst/>
                  <a:rect l="l" t="t" r="r" b="b"/>
                  <a:pathLst>
                    <a:path w="458" h="1034" extrusionOk="0">
                      <a:moveTo>
                        <a:pt x="320" y="1"/>
                      </a:moveTo>
                      <a:cubicBezTo>
                        <a:pt x="298" y="1"/>
                        <a:pt x="275" y="24"/>
                        <a:pt x="252" y="47"/>
                      </a:cubicBezTo>
                      <a:cubicBezTo>
                        <a:pt x="206" y="206"/>
                        <a:pt x="161" y="343"/>
                        <a:pt x="115" y="480"/>
                      </a:cubicBezTo>
                      <a:cubicBezTo>
                        <a:pt x="92" y="617"/>
                        <a:pt x="46" y="754"/>
                        <a:pt x="24" y="914"/>
                      </a:cubicBezTo>
                      <a:cubicBezTo>
                        <a:pt x="1" y="960"/>
                        <a:pt x="46" y="1028"/>
                        <a:pt x="115" y="1028"/>
                      </a:cubicBezTo>
                      <a:cubicBezTo>
                        <a:pt x="123" y="1032"/>
                        <a:pt x="132" y="1034"/>
                        <a:pt x="141" y="1034"/>
                      </a:cubicBezTo>
                      <a:cubicBezTo>
                        <a:pt x="183" y="1034"/>
                        <a:pt x="229" y="993"/>
                        <a:pt x="229" y="937"/>
                      </a:cubicBezTo>
                      <a:cubicBezTo>
                        <a:pt x="252" y="845"/>
                        <a:pt x="275" y="731"/>
                        <a:pt x="298" y="617"/>
                      </a:cubicBezTo>
                      <a:cubicBezTo>
                        <a:pt x="320" y="526"/>
                        <a:pt x="343" y="457"/>
                        <a:pt x="366" y="366"/>
                      </a:cubicBezTo>
                      <a:cubicBezTo>
                        <a:pt x="389" y="298"/>
                        <a:pt x="412" y="206"/>
                        <a:pt x="434" y="138"/>
                      </a:cubicBezTo>
                      <a:cubicBezTo>
                        <a:pt x="457" y="115"/>
                        <a:pt x="457" y="92"/>
                        <a:pt x="434" y="69"/>
                      </a:cubicBezTo>
                      <a:cubicBezTo>
                        <a:pt x="434" y="47"/>
                        <a:pt x="412" y="24"/>
                        <a:pt x="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8355804" y="2416432"/>
                  <a:ext cx="14839" cy="30490"/>
                </a:xfrm>
                <a:custGeom>
                  <a:avLst/>
                  <a:gdLst/>
                  <a:ahLst/>
                  <a:cxnLst/>
                  <a:rect l="l" t="t" r="r" b="b"/>
                  <a:pathLst>
                    <a:path w="549" h="1128" extrusionOk="0">
                      <a:moveTo>
                        <a:pt x="388" y="0"/>
                      </a:moveTo>
                      <a:cubicBezTo>
                        <a:pt x="366" y="0"/>
                        <a:pt x="343" y="23"/>
                        <a:pt x="343" y="46"/>
                      </a:cubicBezTo>
                      <a:cubicBezTo>
                        <a:pt x="297" y="206"/>
                        <a:pt x="229" y="365"/>
                        <a:pt x="183" y="502"/>
                      </a:cubicBezTo>
                      <a:cubicBezTo>
                        <a:pt x="114" y="662"/>
                        <a:pt x="69" y="822"/>
                        <a:pt x="23" y="959"/>
                      </a:cubicBezTo>
                      <a:cubicBezTo>
                        <a:pt x="0" y="1005"/>
                        <a:pt x="0" y="1027"/>
                        <a:pt x="23" y="1050"/>
                      </a:cubicBezTo>
                      <a:cubicBezTo>
                        <a:pt x="23" y="1073"/>
                        <a:pt x="46" y="1096"/>
                        <a:pt x="69" y="1119"/>
                      </a:cubicBezTo>
                      <a:cubicBezTo>
                        <a:pt x="80" y="1124"/>
                        <a:pt x="95" y="1127"/>
                        <a:pt x="110" y="1127"/>
                      </a:cubicBezTo>
                      <a:cubicBezTo>
                        <a:pt x="156" y="1127"/>
                        <a:pt x="211" y="1102"/>
                        <a:pt x="229" y="1050"/>
                      </a:cubicBezTo>
                      <a:cubicBezTo>
                        <a:pt x="274" y="913"/>
                        <a:pt x="320" y="753"/>
                        <a:pt x="388" y="594"/>
                      </a:cubicBezTo>
                      <a:cubicBezTo>
                        <a:pt x="434" y="434"/>
                        <a:pt x="480" y="297"/>
                        <a:pt x="525" y="137"/>
                      </a:cubicBezTo>
                      <a:cubicBezTo>
                        <a:pt x="548" y="114"/>
                        <a:pt x="548" y="92"/>
                        <a:pt x="525" y="69"/>
                      </a:cubicBezTo>
                      <a:cubicBezTo>
                        <a:pt x="525" y="23"/>
                        <a:pt x="503" y="23"/>
                        <a:pt x="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8404540" y="2433705"/>
                  <a:ext cx="16056" cy="33950"/>
                </a:xfrm>
                <a:custGeom>
                  <a:avLst/>
                  <a:gdLst/>
                  <a:ahLst/>
                  <a:cxnLst/>
                  <a:rect l="l" t="t" r="r" b="b"/>
                  <a:pathLst>
                    <a:path w="594" h="1256" extrusionOk="0">
                      <a:moveTo>
                        <a:pt x="503" y="0"/>
                      </a:moveTo>
                      <a:cubicBezTo>
                        <a:pt x="480" y="0"/>
                        <a:pt x="434" y="23"/>
                        <a:pt x="434" y="69"/>
                      </a:cubicBezTo>
                      <a:cubicBezTo>
                        <a:pt x="389" y="137"/>
                        <a:pt x="343" y="229"/>
                        <a:pt x="320" y="320"/>
                      </a:cubicBezTo>
                      <a:cubicBezTo>
                        <a:pt x="274" y="411"/>
                        <a:pt x="252" y="503"/>
                        <a:pt x="206" y="571"/>
                      </a:cubicBezTo>
                      <a:cubicBezTo>
                        <a:pt x="160" y="754"/>
                        <a:pt x="69" y="936"/>
                        <a:pt x="23" y="1142"/>
                      </a:cubicBezTo>
                      <a:cubicBezTo>
                        <a:pt x="1" y="1187"/>
                        <a:pt x="46" y="1233"/>
                        <a:pt x="115" y="1256"/>
                      </a:cubicBezTo>
                      <a:cubicBezTo>
                        <a:pt x="138" y="1256"/>
                        <a:pt x="160" y="1233"/>
                        <a:pt x="183" y="1233"/>
                      </a:cubicBezTo>
                      <a:cubicBezTo>
                        <a:pt x="206" y="1210"/>
                        <a:pt x="206" y="1187"/>
                        <a:pt x="229" y="1164"/>
                      </a:cubicBezTo>
                      <a:lnTo>
                        <a:pt x="252" y="1096"/>
                      </a:lnTo>
                      <a:cubicBezTo>
                        <a:pt x="297" y="936"/>
                        <a:pt x="343" y="799"/>
                        <a:pt x="389" y="639"/>
                      </a:cubicBezTo>
                      <a:cubicBezTo>
                        <a:pt x="411" y="548"/>
                        <a:pt x="457" y="457"/>
                        <a:pt x="480" y="366"/>
                      </a:cubicBezTo>
                      <a:cubicBezTo>
                        <a:pt x="503" y="297"/>
                        <a:pt x="548" y="206"/>
                        <a:pt x="594" y="137"/>
                      </a:cubicBezTo>
                      <a:cubicBezTo>
                        <a:pt x="594" y="92"/>
                        <a:pt x="571" y="46"/>
                        <a:pt x="548" y="23"/>
                      </a:cubicBezTo>
                      <a:cubicBezTo>
                        <a:pt x="526" y="23"/>
                        <a:pt x="526" y="0"/>
                        <a:pt x="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8452058" y="2449733"/>
                  <a:ext cx="14812" cy="31057"/>
                </a:xfrm>
                <a:custGeom>
                  <a:avLst/>
                  <a:gdLst/>
                  <a:ahLst/>
                  <a:cxnLst/>
                  <a:rect l="l" t="t" r="r" b="b"/>
                  <a:pathLst>
                    <a:path w="548" h="1149" extrusionOk="0">
                      <a:moveTo>
                        <a:pt x="434" y="1"/>
                      </a:moveTo>
                      <a:cubicBezTo>
                        <a:pt x="411" y="1"/>
                        <a:pt x="388" y="1"/>
                        <a:pt x="365" y="24"/>
                      </a:cubicBezTo>
                      <a:cubicBezTo>
                        <a:pt x="342" y="24"/>
                        <a:pt x="320" y="46"/>
                        <a:pt x="320" y="92"/>
                      </a:cubicBezTo>
                      <a:cubicBezTo>
                        <a:pt x="297" y="161"/>
                        <a:pt x="274" y="229"/>
                        <a:pt x="251" y="298"/>
                      </a:cubicBezTo>
                      <a:cubicBezTo>
                        <a:pt x="228" y="389"/>
                        <a:pt x="183" y="503"/>
                        <a:pt x="137" y="617"/>
                      </a:cubicBezTo>
                      <a:cubicBezTo>
                        <a:pt x="91" y="754"/>
                        <a:pt x="46" y="868"/>
                        <a:pt x="23" y="1005"/>
                      </a:cubicBezTo>
                      <a:cubicBezTo>
                        <a:pt x="0" y="1074"/>
                        <a:pt x="69" y="1142"/>
                        <a:pt x="137" y="1142"/>
                      </a:cubicBezTo>
                      <a:cubicBezTo>
                        <a:pt x="149" y="1146"/>
                        <a:pt x="161" y="1148"/>
                        <a:pt x="171" y="1148"/>
                      </a:cubicBezTo>
                      <a:cubicBezTo>
                        <a:pt x="221" y="1148"/>
                        <a:pt x="255" y="1107"/>
                        <a:pt x="274" y="1051"/>
                      </a:cubicBezTo>
                      <a:cubicBezTo>
                        <a:pt x="297" y="891"/>
                        <a:pt x="342" y="754"/>
                        <a:pt x="388" y="617"/>
                      </a:cubicBezTo>
                      <a:cubicBezTo>
                        <a:pt x="434" y="457"/>
                        <a:pt x="502" y="298"/>
                        <a:pt x="525" y="115"/>
                      </a:cubicBezTo>
                      <a:cubicBezTo>
                        <a:pt x="548" y="69"/>
                        <a:pt x="502"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a:off x="8510038" y="2470114"/>
                  <a:ext cx="16083" cy="30706"/>
                </a:xfrm>
                <a:custGeom>
                  <a:avLst/>
                  <a:gdLst/>
                  <a:ahLst/>
                  <a:cxnLst/>
                  <a:rect l="l" t="t" r="r" b="b"/>
                  <a:pathLst>
                    <a:path w="595" h="1136" extrusionOk="0">
                      <a:moveTo>
                        <a:pt x="434" y="0"/>
                      </a:moveTo>
                      <a:cubicBezTo>
                        <a:pt x="389" y="0"/>
                        <a:pt x="320" y="23"/>
                        <a:pt x="320" y="91"/>
                      </a:cubicBezTo>
                      <a:cubicBezTo>
                        <a:pt x="252" y="228"/>
                        <a:pt x="206" y="365"/>
                        <a:pt x="160" y="525"/>
                      </a:cubicBezTo>
                      <a:cubicBezTo>
                        <a:pt x="138" y="594"/>
                        <a:pt x="92" y="662"/>
                        <a:pt x="92" y="708"/>
                      </a:cubicBezTo>
                      <a:cubicBezTo>
                        <a:pt x="46" y="799"/>
                        <a:pt x="24" y="890"/>
                        <a:pt x="1" y="982"/>
                      </a:cubicBezTo>
                      <a:cubicBezTo>
                        <a:pt x="1" y="1004"/>
                        <a:pt x="1" y="1027"/>
                        <a:pt x="24" y="1050"/>
                      </a:cubicBezTo>
                      <a:cubicBezTo>
                        <a:pt x="24" y="1073"/>
                        <a:pt x="46" y="1096"/>
                        <a:pt x="92" y="1119"/>
                      </a:cubicBezTo>
                      <a:cubicBezTo>
                        <a:pt x="103" y="1130"/>
                        <a:pt x="121" y="1136"/>
                        <a:pt x="138" y="1136"/>
                      </a:cubicBezTo>
                      <a:cubicBezTo>
                        <a:pt x="155" y="1136"/>
                        <a:pt x="172" y="1130"/>
                        <a:pt x="183" y="1119"/>
                      </a:cubicBezTo>
                      <a:cubicBezTo>
                        <a:pt x="229" y="1119"/>
                        <a:pt x="252" y="1096"/>
                        <a:pt x="275" y="1050"/>
                      </a:cubicBezTo>
                      <a:cubicBezTo>
                        <a:pt x="297" y="959"/>
                        <a:pt x="343" y="845"/>
                        <a:pt x="366" y="753"/>
                      </a:cubicBezTo>
                      <a:cubicBezTo>
                        <a:pt x="412" y="571"/>
                        <a:pt x="480" y="388"/>
                        <a:pt x="548" y="205"/>
                      </a:cubicBezTo>
                      <a:cubicBezTo>
                        <a:pt x="594" y="137"/>
                        <a:pt x="571" y="46"/>
                        <a:pt x="480" y="23"/>
                      </a:cubicBezTo>
                      <a:cubicBezTo>
                        <a:pt x="480" y="0"/>
                        <a:pt x="457"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a:off x="8563719" y="2482440"/>
                  <a:ext cx="14839" cy="30247"/>
                </a:xfrm>
                <a:custGeom>
                  <a:avLst/>
                  <a:gdLst/>
                  <a:ahLst/>
                  <a:cxnLst/>
                  <a:rect l="l" t="t" r="r" b="b"/>
                  <a:pathLst>
                    <a:path w="549" h="1119" extrusionOk="0">
                      <a:moveTo>
                        <a:pt x="411" y="1"/>
                      </a:moveTo>
                      <a:cubicBezTo>
                        <a:pt x="389" y="1"/>
                        <a:pt x="366" y="1"/>
                        <a:pt x="343" y="23"/>
                      </a:cubicBezTo>
                      <a:cubicBezTo>
                        <a:pt x="320" y="46"/>
                        <a:pt x="297" y="69"/>
                        <a:pt x="297" y="92"/>
                      </a:cubicBezTo>
                      <a:cubicBezTo>
                        <a:pt x="274" y="138"/>
                        <a:pt x="252" y="206"/>
                        <a:pt x="252" y="252"/>
                      </a:cubicBezTo>
                      <a:cubicBezTo>
                        <a:pt x="252" y="229"/>
                        <a:pt x="252" y="229"/>
                        <a:pt x="252" y="229"/>
                      </a:cubicBezTo>
                      <a:cubicBezTo>
                        <a:pt x="206" y="343"/>
                        <a:pt x="183" y="457"/>
                        <a:pt x="137" y="571"/>
                      </a:cubicBezTo>
                      <a:cubicBezTo>
                        <a:pt x="92" y="708"/>
                        <a:pt x="23" y="845"/>
                        <a:pt x="23" y="982"/>
                      </a:cubicBezTo>
                      <a:cubicBezTo>
                        <a:pt x="0" y="1051"/>
                        <a:pt x="46" y="1119"/>
                        <a:pt x="115" y="1119"/>
                      </a:cubicBezTo>
                      <a:cubicBezTo>
                        <a:pt x="137" y="1119"/>
                        <a:pt x="183" y="1119"/>
                        <a:pt x="206" y="1096"/>
                      </a:cubicBezTo>
                      <a:cubicBezTo>
                        <a:pt x="229" y="1073"/>
                        <a:pt x="252" y="1051"/>
                        <a:pt x="252" y="1028"/>
                      </a:cubicBezTo>
                      <a:cubicBezTo>
                        <a:pt x="274" y="959"/>
                        <a:pt x="297" y="891"/>
                        <a:pt x="320" y="822"/>
                      </a:cubicBezTo>
                      <a:cubicBezTo>
                        <a:pt x="343" y="754"/>
                        <a:pt x="343" y="708"/>
                        <a:pt x="366" y="640"/>
                      </a:cubicBezTo>
                      <a:cubicBezTo>
                        <a:pt x="366" y="640"/>
                        <a:pt x="366" y="663"/>
                        <a:pt x="366" y="663"/>
                      </a:cubicBezTo>
                      <a:cubicBezTo>
                        <a:pt x="411" y="503"/>
                        <a:pt x="480" y="320"/>
                        <a:pt x="525" y="138"/>
                      </a:cubicBezTo>
                      <a:cubicBezTo>
                        <a:pt x="548" y="115"/>
                        <a:pt x="525" y="69"/>
                        <a:pt x="503" y="46"/>
                      </a:cubicBezTo>
                      <a:cubicBezTo>
                        <a:pt x="480" y="23"/>
                        <a:pt x="457"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a:off x="8189840" y="2342397"/>
                  <a:ext cx="9893" cy="10515"/>
                </a:xfrm>
                <a:custGeom>
                  <a:avLst/>
                  <a:gdLst/>
                  <a:ahLst/>
                  <a:cxnLst/>
                  <a:rect l="l" t="t" r="r" b="b"/>
                  <a:pathLst>
                    <a:path w="366" h="389" extrusionOk="0">
                      <a:moveTo>
                        <a:pt x="114" y="0"/>
                      </a:moveTo>
                      <a:lnTo>
                        <a:pt x="0" y="320"/>
                      </a:lnTo>
                      <a:cubicBezTo>
                        <a:pt x="92" y="343"/>
                        <a:pt x="183" y="365"/>
                        <a:pt x="251" y="388"/>
                      </a:cubicBezTo>
                      <a:cubicBezTo>
                        <a:pt x="251" y="365"/>
                        <a:pt x="274" y="343"/>
                        <a:pt x="274" y="343"/>
                      </a:cubicBezTo>
                      <a:cubicBezTo>
                        <a:pt x="297" y="251"/>
                        <a:pt x="343" y="160"/>
                        <a:pt x="366" y="69"/>
                      </a:cubicBezTo>
                      <a:cubicBezTo>
                        <a:pt x="274" y="46"/>
                        <a:pt x="206" y="23"/>
                        <a:pt x="114"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a:off x="8210816" y="2257253"/>
                  <a:ext cx="12974" cy="12353"/>
                </a:xfrm>
                <a:custGeom>
                  <a:avLst/>
                  <a:gdLst/>
                  <a:ahLst/>
                  <a:cxnLst/>
                  <a:rect l="l" t="t" r="r" b="b"/>
                  <a:pathLst>
                    <a:path w="480" h="457" extrusionOk="0">
                      <a:moveTo>
                        <a:pt x="0" y="0"/>
                      </a:moveTo>
                      <a:lnTo>
                        <a:pt x="229" y="69"/>
                      </a:lnTo>
                      <a:lnTo>
                        <a:pt x="137" y="388"/>
                      </a:lnTo>
                      <a:cubicBezTo>
                        <a:pt x="229" y="411"/>
                        <a:pt x="297" y="434"/>
                        <a:pt x="388" y="457"/>
                      </a:cubicBezTo>
                      <a:cubicBezTo>
                        <a:pt x="411" y="343"/>
                        <a:pt x="457" y="251"/>
                        <a:pt x="480" y="137"/>
                      </a:cubicBezTo>
                      <a:cubicBezTo>
                        <a:pt x="320" y="92"/>
                        <a:pt x="160" y="46"/>
                        <a:pt x="0"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a:off x="8162080" y="2436786"/>
                  <a:ext cx="9893" cy="10515"/>
                </a:xfrm>
                <a:custGeom>
                  <a:avLst/>
                  <a:gdLst/>
                  <a:ahLst/>
                  <a:cxnLst/>
                  <a:rect l="l" t="t" r="r" b="b"/>
                  <a:pathLst>
                    <a:path w="366" h="389" extrusionOk="0">
                      <a:moveTo>
                        <a:pt x="92" y="0"/>
                      </a:moveTo>
                      <a:cubicBezTo>
                        <a:pt x="100" y="0"/>
                        <a:pt x="107" y="1"/>
                        <a:pt x="114" y="2"/>
                      </a:cubicBezTo>
                      <a:lnTo>
                        <a:pt x="114" y="2"/>
                      </a:lnTo>
                      <a:lnTo>
                        <a:pt x="114" y="0"/>
                      </a:lnTo>
                      <a:close/>
                      <a:moveTo>
                        <a:pt x="114" y="2"/>
                      </a:moveTo>
                      <a:lnTo>
                        <a:pt x="0" y="320"/>
                      </a:lnTo>
                      <a:cubicBezTo>
                        <a:pt x="92" y="343"/>
                        <a:pt x="183" y="366"/>
                        <a:pt x="274" y="389"/>
                      </a:cubicBezTo>
                      <a:cubicBezTo>
                        <a:pt x="297" y="297"/>
                        <a:pt x="343" y="183"/>
                        <a:pt x="365" y="92"/>
                      </a:cubicBezTo>
                      <a:cubicBezTo>
                        <a:pt x="320" y="69"/>
                        <a:pt x="274" y="46"/>
                        <a:pt x="206" y="46"/>
                      </a:cubicBezTo>
                      <a:cubicBezTo>
                        <a:pt x="206" y="46"/>
                        <a:pt x="206" y="46"/>
                        <a:pt x="206" y="23"/>
                      </a:cubicBezTo>
                      <a:cubicBezTo>
                        <a:pt x="168" y="23"/>
                        <a:pt x="146" y="8"/>
                        <a:pt x="114" y="2"/>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8333586" y="2386186"/>
                  <a:ext cx="7433" cy="10515"/>
                </a:xfrm>
                <a:custGeom>
                  <a:avLst/>
                  <a:gdLst/>
                  <a:ahLst/>
                  <a:cxnLst/>
                  <a:rect l="l" t="t" r="r" b="b"/>
                  <a:pathLst>
                    <a:path w="275" h="389" extrusionOk="0">
                      <a:moveTo>
                        <a:pt x="92" y="1"/>
                      </a:moveTo>
                      <a:cubicBezTo>
                        <a:pt x="69" y="24"/>
                        <a:pt x="69" y="46"/>
                        <a:pt x="69" y="69"/>
                      </a:cubicBezTo>
                      <a:cubicBezTo>
                        <a:pt x="46" y="161"/>
                        <a:pt x="23" y="229"/>
                        <a:pt x="1" y="320"/>
                      </a:cubicBezTo>
                      <a:cubicBezTo>
                        <a:pt x="69" y="343"/>
                        <a:pt x="138" y="366"/>
                        <a:pt x="206" y="389"/>
                      </a:cubicBezTo>
                      <a:lnTo>
                        <a:pt x="183" y="366"/>
                      </a:lnTo>
                      <a:lnTo>
                        <a:pt x="275" y="69"/>
                      </a:lnTo>
                      <a:lnTo>
                        <a:pt x="92"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6"/>
                <p:cNvSpPr/>
                <p:nvPr/>
              </p:nvSpPr>
              <p:spPr>
                <a:xfrm>
                  <a:off x="8358264" y="2303528"/>
                  <a:ext cx="7433" cy="9893"/>
                </a:xfrm>
                <a:custGeom>
                  <a:avLst/>
                  <a:gdLst/>
                  <a:ahLst/>
                  <a:cxnLst/>
                  <a:rect l="l" t="t" r="r" b="b"/>
                  <a:pathLst>
                    <a:path w="275" h="366" extrusionOk="0">
                      <a:moveTo>
                        <a:pt x="92" y="0"/>
                      </a:moveTo>
                      <a:cubicBezTo>
                        <a:pt x="69" y="46"/>
                        <a:pt x="46" y="114"/>
                        <a:pt x="23" y="183"/>
                      </a:cubicBezTo>
                      <a:cubicBezTo>
                        <a:pt x="23" y="228"/>
                        <a:pt x="1" y="251"/>
                        <a:pt x="1" y="297"/>
                      </a:cubicBezTo>
                      <a:cubicBezTo>
                        <a:pt x="46" y="320"/>
                        <a:pt x="115" y="343"/>
                        <a:pt x="183" y="365"/>
                      </a:cubicBezTo>
                      <a:lnTo>
                        <a:pt x="160" y="343"/>
                      </a:lnTo>
                      <a:lnTo>
                        <a:pt x="275" y="46"/>
                      </a:lnTo>
                      <a:cubicBezTo>
                        <a:pt x="206" y="23"/>
                        <a:pt x="160" y="0"/>
                        <a:pt x="92"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6"/>
                <p:cNvSpPr/>
                <p:nvPr/>
              </p:nvSpPr>
              <p:spPr>
                <a:xfrm>
                  <a:off x="8303988" y="2480602"/>
                  <a:ext cx="9893" cy="11109"/>
                </a:xfrm>
                <a:custGeom>
                  <a:avLst/>
                  <a:gdLst/>
                  <a:ahLst/>
                  <a:cxnLst/>
                  <a:rect l="l" t="t" r="r" b="b"/>
                  <a:pathLst>
                    <a:path w="366" h="411" extrusionOk="0">
                      <a:moveTo>
                        <a:pt x="114" y="0"/>
                      </a:moveTo>
                      <a:cubicBezTo>
                        <a:pt x="91" y="91"/>
                        <a:pt x="46" y="206"/>
                        <a:pt x="0" y="297"/>
                      </a:cubicBezTo>
                      <a:cubicBezTo>
                        <a:pt x="92" y="328"/>
                        <a:pt x="175" y="358"/>
                        <a:pt x="253" y="382"/>
                      </a:cubicBezTo>
                      <a:lnTo>
                        <a:pt x="253" y="382"/>
                      </a:lnTo>
                      <a:lnTo>
                        <a:pt x="365" y="69"/>
                      </a:lnTo>
                      <a:cubicBezTo>
                        <a:pt x="297" y="46"/>
                        <a:pt x="251" y="46"/>
                        <a:pt x="183" y="23"/>
                      </a:cubicBezTo>
                      <a:cubicBezTo>
                        <a:pt x="160" y="0"/>
                        <a:pt x="137" y="0"/>
                        <a:pt x="114" y="0"/>
                      </a:cubicBezTo>
                      <a:close/>
                      <a:moveTo>
                        <a:pt x="253" y="382"/>
                      </a:moveTo>
                      <a:lnTo>
                        <a:pt x="251" y="388"/>
                      </a:lnTo>
                      <a:lnTo>
                        <a:pt x="365" y="411"/>
                      </a:lnTo>
                      <a:cubicBezTo>
                        <a:pt x="328" y="404"/>
                        <a:pt x="291" y="394"/>
                        <a:pt x="253" y="382"/>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6"/>
                <p:cNvSpPr/>
                <p:nvPr/>
              </p:nvSpPr>
              <p:spPr>
                <a:xfrm>
                  <a:off x="8218843" y="2253550"/>
                  <a:ext cx="141313" cy="50627"/>
                </a:xfrm>
                <a:custGeom>
                  <a:avLst/>
                  <a:gdLst/>
                  <a:ahLst/>
                  <a:cxnLst/>
                  <a:rect l="l" t="t" r="r" b="b"/>
                  <a:pathLst>
                    <a:path w="5228" h="1873" extrusionOk="0">
                      <a:moveTo>
                        <a:pt x="160" y="0"/>
                      </a:moveTo>
                      <a:cubicBezTo>
                        <a:pt x="114" y="0"/>
                        <a:pt x="69" y="23"/>
                        <a:pt x="46" y="92"/>
                      </a:cubicBezTo>
                      <a:cubicBezTo>
                        <a:pt x="0" y="160"/>
                        <a:pt x="0" y="274"/>
                        <a:pt x="91" y="297"/>
                      </a:cubicBezTo>
                      <a:cubicBezTo>
                        <a:pt x="388" y="457"/>
                        <a:pt x="685" y="594"/>
                        <a:pt x="982" y="731"/>
                      </a:cubicBezTo>
                      <a:lnTo>
                        <a:pt x="1004" y="731"/>
                      </a:lnTo>
                      <a:cubicBezTo>
                        <a:pt x="1027" y="754"/>
                        <a:pt x="1050" y="754"/>
                        <a:pt x="1096" y="776"/>
                      </a:cubicBezTo>
                      <a:cubicBezTo>
                        <a:pt x="1347" y="891"/>
                        <a:pt x="1598" y="982"/>
                        <a:pt x="1849" y="1073"/>
                      </a:cubicBezTo>
                      <a:lnTo>
                        <a:pt x="1872" y="1073"/>
                      </a:lnTo>
                      <a:cubicBezTo>
                        <a:pt x="1872" y="1073"/>
                        <a:pt x="1895" y="1096"/>
                        <a:pt x="1895" y="1096"/>
                      </a:cubicBezTo>
                      <a:lnTo>
                        <a:pt x="1940" y="1096"/>
                      </a:lnTo>
                      <a:cubicBezTo>
                        <a:pt x="1986" y="1119"/>
                        <a:pt x="2032" y="1142"/>
                        <a:pt x="2100" y="1164"/>
                      </a:cubicBezTo>
                      <a:lnTo>
                        <a:pt x="2146" y="1164"/>
                      </a:lnTo>
                      <a:cubicBezTo>
                        <a:pt x="2214" y="1210"/>
                        <a:pt x="2283" y="1233"/>
                        <a:pt x="2351" y="1256"/>
                      </a:cubicBezTo>
                      <a:lnTo>
                        <a:pt x="2397" y="1256"/>
                      </a:lnTo>
                      <a:cubicBezTo>
                        <a:pt x="2602" y="1324"/>
                        <a:pt x="2830" y="1393"/>
                        <a:pt x="3036" y="1461"/>
                      </a:cubicBezTo>
                      <a:lnTo>
                        <a:pt x="3059" y="1461"/>
                      </a:lnTo>
                      <a:cubicBezTo>
                        <a:pt x="3264" y="1507"/>
                        <a:pt x="3492" y="1575"/>
                        <a:pt x="3721" y="1621"/>
                      </a:cubicBezTo>
                      <a:lnTo>
                        <a:pt x="3766" y="1621"/>
                      </a:lnTo>
                      <a:cubicBezTo>
                        <a:pt x="3812" y="1644"/>
                        <a:pt x="3880" y="1667"/>
                        <a:pt x="3926" y="1667"/>
                      </a:cubicBezTo>
                      <a:lnTo>
                        <a:pt x="3949" y="1667"/>
                      </a:lnTo>
                      <a:cubicBezTo>
                        <a:pt x="3949" y="1667"/>
                        <a:pt x="3972" y="1667"/>
                        <a:pt x="3972" y="1689"/>
                      </a:cubicBezTo>
                      <a:lnTo>
                        <a:pt x="4017" y="1689"/>
                      </a:lnTo>
                      <a:cubicBezTo>
                        <a:pt x="4154" y="1712"/>
                        <a:pt x="4291" y="1735"/>
                        <a:pt x="4428" y="1758"/>
                      </a:cubicBezTo>
                      <a:lnTo>
                        <a:pt x="4451" y="1758"/>
                      </a:lnTo>
                      <a:cubicBezTo>
                        <a:pt x="4474" y="1781"/>
                        <a:pt x="4520" y="1781"/>
                        <a:pt x="4542" y="1781"/>
                      </a:cubicBezTo>
                      <a:lnTo>
                        <a:pt x="4565" y="1781"/>
                      </a:lnTo>
                      <a:cubicBezTo>
                        <a:pt x="4588" y="1781"/>
                        <a:pt x="4588" y="1804"/>
                        <a:pt x="4611" y="1804"/>
                      </a:cubicBezTo>
                      <a:lnTo>
                        <a:pt x="4679" y="1804"/>
                      </a:lnTo>
                      <a:cubicBezTo>
                        <a:pt x="4816" y="1826"/>
                        <a:pt x="4953" y="1849"/>
                        <a:pt x="5067" y="1872"/>
                      </a:cubicBezTo>
                      <a:cubicBezTo>
                        <a:pt x="5113" y="1872"/>
                        <a:pt x="5159" y="1849"/>
                        <a:pt x="5181" y="1826"/>
                      </a:cubicBezTo>
                      <a:cubicBezTo>
                        <a:pt x="5227" y="1781"/>
                        <a:pt x="5227" y="1758"/>
                        <a:pt x="5227" y="1712"/>
                      </a:cubicBezTo>
                      <a:cubicBezTo>
                        <a:pt x="5227" y="1667"/>
                        <a:pt x="5227" y="1621"/>
                        <a:pt x="5204" y="1598"/>
                      </a:cubicBezTo>
                      <a:cubicBezTo>
                        <a:pt x="5159" y="1553"/>
                        <a:pt x="5113" y="1553"/>
                        <a:pt x="5067" y="1530"/>
                      </a:cubicBezTo>
                      <a:cubicBezTo>
                        <a:pt x="4999" y="1530"/>
                        <a:pt x="4930" y="1507"/>
                        <a:pt x="4839" y="1507"/>
                      </a:cubicBezTo>
                      <a:cubicBezTo>
                        <a:pt x="4816" y="1507"/>
                        <a:pt x="4793" y="1507"/>
                        <a:pt x="4771" y="1484"/>
                      </a:cubicBezTo>
                      <a:lnTo>
                        <a:pt x="4656" y="1484"/>
                      </a:lnTo>
                      <a:cubicBezTo>
                        <a:pt x="4634" y="1461"/>
                        <a:pt x="4611" y="1461"/>
                        <a:pt x="4588" y="1461"/>
                      </a:cubicBezTo>
                      <a:lnTo>
                        <a:pt x="4565" y="1461"/>
                      </a:lnTo>
                      <a:cubicBezTo>
                        <a:pt x="4405" y="1438"/>
                        <a:pt x="4223" y="1393"/>
                        <a:pt x="4063" y="1370"/>
                      </a:cubicBezTo>
                      <a:cubicBezTo>
                        <a:pt x="3995" y="1347"/>
                        <a:pt x="3926" y="1347"/>
                        <a:pt x="3858" y="1324"/>
                      </a:cubicBezTo>
                      <a:cubicBezTo>
                        <a:pt x="3629" y="1279"/>
                        <a:pt x="3378" y="1210"/>
                        <a:pt x="3150" y="1142"/>
                      </a:cubicBezTo>
                      <a:lnTo>
                        <a:pt x="3127" y="1142"/>
                      </a:lnTo>
                      <a:cubicBezTo>
                        <a:pt x="2922" y="1073"/>
                        <a:pt x="2694" y="1005"/>
                        <a:pt x="2465" y="936"/>
                      </a:cubicBezTo>
                      <a:lnTo>
                        <a:pt x="2442" y="936"/>
                      </a:lnTo>
                      <a:lnTo>
                        <a:pt x="2214" y="868"/>
                      </a:lnTo>
                      <a:lnTo>
                        <a:pt x="2191" y="845"/>
                      </a:lnTo>
                      <a:cubicBezTo>
                        <a:pt x="2146" y="845"/>
                        <a:pt x="2123" y="822"/>
                        <a:pt x="2100" y="822"/>
                      </a:cubicBezTo>
                      <a:cubicBezTo>
                        <a:pt x="2054" y="799"/>
                        <a:pt x="2009" y="776"/>
                        <a:pt x="1963" y="776"/>
                      </a:cubicBezTo>
                      <a:cubicBezTo>
                        <a:pt x="1963" y="776"/>
                        <a:pt x="1963" y="776"/>
                        <a:pt x="1940" y="754"/>
                      </a:cubicBezTo>
                      <a:cubicBezTo>
                        <a:pt x="1712" y="685"/>
                        <a:pt x="1461" y="571"/>
                        <a:pt x="1233" y="480"/>
                      </a:cubicBezTo>
                      <a:lnTo>
                        <a:pt x="1210" y="480"/>
                      </a:lnTo>
                      <a:cubicBezTo>
                        <a:pt x="1187" y="457"/>
                        <a:pt x="1164" y="457"/>
                        <a:pt x="1164" y="457"/>
                      </a:cubicBezTo>
                      <a:cubicBezTo>
                        <a:pt x="1141" y="434"/>
                        <a:pt x="1119" y="434"/>
                        <a:pt x="1119" y="434"/>
                      </a:cubicBezTo>
                      <a:lnTo>
                        <a:pt x="1096" y="434"/>
                      </a:lnTo>
                      <a:cubicBezTo>
                        <a:pt x="1073" y="411"/>
                        <a:pt x="1027" y="388"/>
                        <a:pt x="1004" y="388"/>
                      </a:cubicBezTo>
                      <a:cubicBezTo>
                        <a:pt x="753" y="274"/>
                        <a:pt x="502" y="160"/>
                        <a:pt x="251" y="23"/>
                      </a:cubicBezTo>
                      <a:cubicBezTo>
                        <a:pt x="228" y="23"/>
                        <a:pt x="206"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6"/>
                <p:cNvSpPr/>
                <p:nvPr/>
              </p:nvSpPr>
              <p:spPr>
                <a:xfrm>
                  <a:off x="8210194" y="2281309"/>
                  <a:ext cx="141935" cy="50627"/>
                </a:xfrm>
                <a:custGeom>
                  <a:avLst/>
                  <a:gdLst/>
                  <a:ahLst/>
                  <a:cxnLst/>
                  <a:rect l="l" t="t" r="r" b="b"/>
                  <a:pathLst>
                    <a:path w="5251" h="1873" extrusionOk="0">
                      <a:moveTo>
                        <a:pt x="1096" y="411"/>
                      </a:moveTo>
                      <a:lnTo>
                        <a:pt x="1096" y="411"/>
                      </a:lnTo>
                      <a:cubicBezTo>
                        <a:pt x="1102" y="414"/>
                        <a:pt x="1109" y="417"/>
                        <a:pt x="1115" y="420"/>
                      </a:cubicBezTo>
                      <a:lnTo>
                        <a:pt x="1115" y="420"/>
                      </a:lnTo>
                      <a:cubicBezTo>
                        <a:pt x="1108" y="411"/>
                        <a:pt x="1096" y="411"/>
                        <a:pt x="1096" y="411"/>
                      </a:cubicBezTo>
                      <a:close/>
                      <a:moveTo>
                        <a:pt x="183" y="1"/>
                      </a:moveTo>
                      <a:cubicBezTo>
                        <a:pt x="138" y="1"/>
                        <a:pt x="69" y="23"/>
                        <a:pt x="46" y="69"/>
                      </a:cubicBezTo>
                      <a:cubicBezTo>
                        <a:pt x="1" y="137"/>
                        <a:pt x="23" y="252"/>
                        <a:pt x="92" y="297"/>
                      </a:cubicBezTo>
                      <a:cubicBezTo>
                        <a:pt x="777" y="640"/>
                        <a:pt x="1484" y="936"/>
                        <a:pt x="2192" y="1187"/>
                      </a:cubicBezTo>
                      <a:cubicBezTo>
                        <a:pt x="2215" y="1187"/>
                        <a:pt x="2215" y="1210"/>
                        <a:pt x="2215" y="1210"/>
                      </a:cubicBezTo>
                      <a:lnTo>
                        <a:pt x="2237" y="1210"/>
                      </a:lnTo>
                      <a:cubicBezTo>
                        <a:pt x="2603" y="1324"/>
                        <a:pt x="2968" y="1439"/>
                        <a:pt x="3333" y="1530"/>
                      </a:cubicBezTo>
                      <a:cubicBezTo>
                        <a:pt x="3721" y="1644"/>
                        <a:pt x="4109" y="1712"/>
                        <a:pt x="4497" y="1781"/>
                      </a:cubicBezTo>
                      <a:cubicBezTo>
                        <a:pt x="4520" y="1781"/>
                        <a:pt x="4543" y="1804"/>
                        <a:pt x="4566" y="1804"/>
                      </a:cubicBezTo>
                      <a:lnTo>
                        <a:pt x="4634" y="1804"/>
                      </a:lnTo>
                      <a:cubicBezTo>
                        <a:pt x="4657" y="1804"/>
                        <a:pt x="4680" y="1827"/>
                        <a:pt x="4703" y="1827"/>
                      </a:cubicBezTo>
                      <a:cubicBezTo>
                        <a:pt x="4840" y="1849"/>
                        <a:pt x="4954" y="1849"/>
                        <a:pt x="5068" y="1872"/>
                      </a:cubicBezTo>
                      <a:cubicBezTo>
                        <a:pt x="5113" y="1872"/>
                        <a:pt x="5159" y="1849"/>
                        <a:pt x="5182" y="1827"/>
                      </a:cubicBezTo>
                      <a:cubicBezTo>
                        <a:pt x="5228" y="1804"/>
                        <a:pt x="5250" y="1758"/>
                        <a:pt x="5250" y="1712"/>
                      </a:cubicBezTo>
                      <a:cubicBezTo>
                        <a:pt x="5250" y="1667"/>
                        <a:pt x="5228" y="1644"/>
                        <a:pt x="5205" y="1598"/>
                      </a:cubicBezTo>
                      <a:cubicBezTo>
                        <a:pt x="5159" y="1575"/>
                        <a:pt x="5136" y="1553"/>
                        <a:pt x="5091" y="1553"/>
                      </a:cubicBezTo>
                      <a:cubicBezTo>
                        <a:pt x="5022" y="1553"/>
                        <a:pt x="4954" y="1530"/>
                        <a:pt x="4885" y="1530"/>
                      </a:cubicBezTo>
                      <a:cubicBezTo>
                        <a:pt x="4862" y="1530"/>
                        <a:pt x="4862" y="1530"/>
                        <a:pt x="4840" y="1507"/>
                      </a:cubicBezTo>
                      <a:lnTo>
                        <a:pt x="4703" y="1507"/>
                      </a:lnTo>
                      <a:cubicBezTo>
                        <a:pt x="4703" y="1484"/>
                        <a:pt x="4680" y="1484"/>
                        <a:pt x="4657" y="1484"/>
                      </a:cubicBezTo>
                      <a:lnTo>
                        <a:pt x="4588" y="1484"/>
                      </a:lnTo>
                      <a:cubicBezTo>
                        <a:pt x="4588" y="1484"/>
                        <a:pt x="4566" y="1461"/>
                        <a:pt x="4566" y="1461"/>
                      </a:cubicBezTo>
                      <a:cubicBezTo>
                        <a:pt x="4155" y="1393"/>
                        <a:pt x="3744" y="1302"/>
                        <a:pt x="3356" y="1210"/>
                      </a:cubicBezTo>
                      <a:cubicBezTo>
                        <a:pt x="2991" y="1119"/>
                        <a:pt x="2648" y="1005"/>
                        <a:pt x="2306" y="891"/>
                      </a:cubicBezTo>
                      <a:cubicBezTo>
                        <a:pt x="1902" y="756"/>
                        <a:pt x="1497" y="599"/>
                        <a:pt x="1115" y="420"/>
                      </a:cubicBezTo>
                      <a:lnTo>
                        <a:pt x="1115" y="420"/>
                      </a:lnTo>
                      <a:cubicBezTo>
                        <a:pt x="1117" y="423"/>
                        <a:pt x="1119" y="428"/>
                        <a:pt x="1119" y="434"/>
                      </a:cubicBezTo>
                      <a:cubicBezTo>
                        <a:pt x="822" y="297"/>
                        <a:pt x="548" y="160"/>
                        <a:pt x="274" y="23"/>
                      </a:cubicBezTo>
                      <a:cubicBezTo>
                        <a:pt x="252" y="1"/>
                        <a:pt x="206"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6"/>
                <p:cNvSpPr/>
                <p:nvPr/>
              </p:nvSpPr>
              <p:spPr>
                <a:xfrm>
                  <a:off x="8144187" y="2514524"/>
                  <a:ext cx="140069" cy="49384"/>
                </a:xfrm>
                <a:custGeom>
                  <a:avLst/>
                  <a:gdLst/>
                  <a:ahLst/>
                  <a:cxnLst/>
                  <a:rect l="l" t="t" r="r" b="b"/>
                  <a:pathLst>
                    <a:path w="5182" h="1827" extrusionOk="0">
                      <a:moveTo>
                        <a:pt x="137" y="0"/>
                      </a:moveTo>
                      <a:cubicBezTo>
                        <a:pt x="92" y="23"/>
                        <a:pt x="69" y="46"/>
                        <a:pt x="46" y="69"/>
                      </a:cubicBezTo>
                      <a:cubicBezTo>
                        <a:pt x="0" y="160"/>
                        <a:pt x="23" y="252"/>
                        <a:pt x="92" y="297"/>
                      </a:cubicBezTo>
                      <a:cubicBezTo>
                        <a:pt x="1438" y="982"/>
                        <a:pt x="2876" y="1461"/>
                        <a:pt x="4383" y="1735"/>
                      </a:cubicBezTo>
                      <a:lnTo>
                        <a:pt x="4406" y="1735"/>
                      </a:lnTo>
                      <a:cubicBezTo>
                        <a:pt x="4451" y="1735"/>
                        <a:pt x="4474" y="1758"/>
                        <a:pt x="4497" y="1758"/>
                      </a:cubicBezTo>
                      <a:lnTo>
                        <a:pt x="4565" y="1758"/>
                      </a:lnTo>
                      <a:lnTo>
                        <a:pt x="4611" y="1781"/>
                      </a:lnTo>
                      <a:lnTo>
                        <a:pt x="4634" y="1781"/>
                      </a:lnTo>
                      <a:cubicBezTo>
                        <a:pt x="4748" y="1781"/>
                        <a:pt x="4885" y="1804"/>
                        <a:pt x="5022" y="1827"/>
                      </a:cubicBezTo>
                      <a:cubicBezTo>
                        <a:pt x="5067" y="1827"/>
                        <a:pt x="5113" y="1804"/>
                        <a:pt x="5136" y="1781"/>
                      </a:cubicBezTo>
                      <a:cubicBezTo>
                        <a:pt x="5159" y="1758"/>
                        <a:pt x="5182" y="1712"/>
                        <a:pt x="5182" y="1667"/>
                      </a:cubicBezTo>
                      <a:cubicBezTo>
                        <a:pt x="5182" y="1621"/>
                        <a:pt x="5159" y="1575"/>
                        <a:pt x="5136" y="1553"/>
                      </a:cubicBezTo>
                      <a:cubicBezTo>
                        <a:pt x="5113" y="1530"/>
                        <a:pt x="5067" y="1507"/>
                        <a:pt x="5022" y="1507"/>
                      </a:cubicBezTo>
                      <a:cubicBezTo>
                        <a:pt x="4953" y="1484"/>
                        <a:pt x="4862" y="1484"/>
                        <a:pt x="4794" y="1461"/>
                      </a:cubicBezTo>
                      <a:lnTo>
                        <a:pt x="4657" y="1461"/>
                      </a:lnTo>
                      <a:lnTo>
                        <a:pt x="4657" y="1438"/>
                      </a:lnTo>
                      <a:lnTo>
                        <a:pt x="4520" y="1438"/>
                      </a:lnTo>
                      <a:cubicBezTo>
                        <a:pt x="4520" y="1438"/>
                        <a:pt x="4520" y="1416"/>
                        <a:pt x="4520" y="1416"/>
                      </a:cubicBezTo>
                      <a:lnTo>
                        <a:pt x="4474" y="1416"/>
                      </a:lnTo>
                      <a:cubicBezTo>
                        <a:pt x="3264" y="1210"/>
                        <a:pt x="2077" y="845"/>
                        <a:pt x="936" y="343"/>
                      </a:cubicBezTo>
                      <a:lnTo>
                        <a:pt x="959" y="343"/>
                      </a:lnTo>
                      <a:cubicBezTo>
                        <a:pt x="731" y="252"/>
                        <a:pt x="480" y="137"/>
                        <a:pt x="274" y="23"/>
                      </a:cubicBezTo>
                      <a:cubicBezTo>
                        <a:pt x="229" y="0"/>
                        <a:pt x="20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6"/>
                <p:cNvSpPr/>
                <p:nvPr/>
              </p:nvSpPr>
              <p:spPr>
                <a:xfrm>
                  <a:off x="8134915" y="2542284"/>
                  <a:ext cx="141313" cy="50249"/>
                </a:xfrm>
                <a:custGeom>
                  <a:avLst/>
                  <a:gdLst/>
                  <a:ahLst/>
                  <a:cxnLst/>
                  <a:rect l="l" t="t" r="r" b="b"/>
                  <a:pathLst>
                    <a:path w="5228" h="1859" extrusionOk="0">
                      <a:moveTo>
                        <a:pt x="161" y="1"/>
                      </a:moveTo>
                      <a:cubicBezTo>
                        <a:pt x="115" y="1"/>
                        <a:pt x="69" y="23"/>
                        <a:pt x="24" y="69"/>
                      </a:cubicBezTo>
                      <a:cubicBezTo>
                        <a:pt x="1" y="138"/>
                        <a:pt x="1" y="252"/>
                        <a:pt x="92" y="297"/>
                      </a:cubicBezTo>
                      <a:cubicBezTo>
                        <a:pt x="1074" y="800"/>
                        <a:pt x="2124" y="1210"/>
                        <a:pt x="3196" y="1484"/>
                      </a:cubicBezTo>
                      <a:cubicBezTo>
                        <a:pt x="3219" y="1484"/>
                        <a:pt x="3219" y="1507"/>
                        <a:pt x="3219" y="1507"/>
                      </a:cubicBezTo>
                      <a:cubicBezTo>
                        <a:pt x="3402" y="1553"/>
                        <a:pt x="3562" y="1576"/>
                        <a:pt x="3721" y="1621"/>
                      </a:cubicBezTo>
                      <a:lnTo>
                        <a:pt x="3767" y="1621"/>
                      </a:lnTo>
                      <a:cubicBezTo>
                        <a:pt x="3790" y="1644"/>
                        <a:pt x="3836" y="1644"/>
                        <a:pt x="3858" y="1644"/>
                      </a:cubicBezTo>
                      <a:lnTo>
                        <a:pt x="3881" y="1644"/>
                      </a:lnTo>
                      <a:cubicBezTo>
                        <a:pt x="3881" y="1667"/>
                        <a:pt x="3904" y="1667"/>
                        <a:pt x="3904" y="1667"/>
                      </a:cubicBezTo>
                      <a:lnTo>
                        <a:pt x="3950" y="1667"/>
                      </a:lnTo>
                      <a:cubicBezTo>
                        <a:pt x="4109" y="1713"/>
                        <a:pt x="4292" y="1735"/>
                        <a:pt x="4452" y="1758"/>
                      </a:cubicBezTo>
                      <a:lnTo>
                        <a:pt x="4475" y="1758"/>
                      </a:lnTo>
                      <a:cubicBezTo>
                        <a:pt x="4475" y="1781"/>
                        <a:pt x="4475" y="1781"/>
                        <a:pt x="4475" y="1781"/>
                      </a:cubicBezTo>
                      <a:lnTo>
                        <a:pt x="4612" y="1781"/>
                      </a:lnTo>
                      <a:cubicBezTo>
                        <a:pt x="4612" y="1781"/>
                        <a:pt x="4612" y="1804"/>
                        <a:pt x="4612" y="1804"/>
                      </a:cubicBezTo>
                      <a:lnTo>
                        <a:pt x="4680" y="1804"/>
                      </a:lnTo>
                      <a:cubicBezTo>
                        <a:pt x="4794" y="1827"/>
                        <a:pt x="4931" y="1849"/>
                        <a:pt x="5068" y="1849"/>
                      </a:cubicBezTo>
                      <a:cubicBezTo>
                        <a:pt x="5080" y="1856"/>
                        <a:pt x="5093" y="1858"/>
                        <a:pt x="5104" y="1858"/>
                      </a:cubicBezTo>
                      <a:cubicBezTo>
                        <a:pt x="5137" y="1858"/>
                        <a:pt x="5166" y="1837"/>
                        <a:pt x="5182" y="1804"/>
                      </a:cubicBezTo>
                      <a:cubicBezTo>
                        <a:pt x="5228" y="1781"/>
                        <a:pt x="5228" y="1735"/>
                        <a:pt x="5228" y="1690"/>
                      </a:cubicBezTo>
                      <a:cubicBezTo>
                        <a:pt x="5228" y="1667"/>
                        <a:pt x="5228" y="1621"/>
                        <a:pt x="5182" y="1576"/>
                      </a:cubicBezTo>
                      <a:cubicBezTo>
                        <a:pt x="5159" y="1553"/>
                        <a:pt x="5114" y="1530"/>
                        <a:pt x="5068" y="1530"/>
                      </a:cubicBezTo>
                      <a:cubicBezTo>
                        <a:pt x="5000" y="1530"/>
                        <a:pt x="4931" y="1507"/>
                        <a:pt x="4840" y="1507"/>
                      </a:cubicBezTo>
                      <a:cubicBezTo>
                        <a:pt x="4817" y="1507"/>
                        <a:pt x="4817" y="1507"/>
                        <a:pt x="4817" y="1484"/>
                      </a:cubicBezTo>
                      <a:cubicBezTo>
                        <a:pt x="4817" y="1507"/>
                        <a:pt x="4817" y="1507"/>
                        <a:pt x="4817" y="1507"/>
                      </a:cubicBezTo>
                      <a:cubicBezTo>
                        <a:pt x="4794" y="1484"/>
                        <a:pt x="4794" y="1484"/>
                        <a:pt x="4794" y="1484"/>
                      </a:cubicBezTo>
                      <a:lnTo>
                        <a:pt x="4680" y="1484"/>
                      </a:lnTo>
                      <a:cubicBezTo>
                        <a:pt x="4657" y="1461"/>
                        <a:pt x="4657" y="1461"/>
                        <a:pt x="4657" y="1461"/>
                      </a:cubicBezTo>
                      <a:lnTo>
                        <a:pt x="4566" y="1461"/>
                      </a:lnTo>
                      <a:cubicBezTo>
                        <a:pt x="4543" y="1461"/>
                        <a:pt x="4543" y="1461"/>
                        <a:pt x="4520" y="1439"/>
                      </a:cubicBezTo>
                      <a:cubicBezTo>
                        <a:pt x="4383" y="1416"/>
                        <a:pt x="4224" y="1393"/>
                        <a:pt x="4087" y="1370"/>
                      </a:cubicBezTo>
                      <a:lnTo>
                        <a:pt x="4064" y="1370"/>
                      </a:lnTo>
                      <a:cubicBezTo>
                        <a:pt x="4064" y="1370"/>
                        <a:pt x="4041" y="1347"/>
                        <a:pt x="4041" y="1347"/>
                      </a:cubicBezTo>
                      <a:lnTo>
                        <a:pt x="4018" y="1347"/>
                      </a:lnTo>
                      <a:cubicBezTo>
                        <a:pt x="3972" y="1347"/>
                        <a:pt x="3927" y="1324"/>
                        <a:pt x="3881" y="1324"/>
                      </a:cubicBezTo>
                      <a:lnTo>
                        <a:pt x="3858" y="1324"/>
                      </a:lnTo>
                      <a:cubicBezTo>
                        <a:pt x="3676" y="1279"/>
                        <a:pt x="3493" y="1233"/>
                        <a:pt x="3311" y="1188"/>
                      </a:cubicBezTo>
                      <a:cubicBezTo>
                        <a:pt x="2534" y="982"/>
                        <a:pt x="1758" y="708"/>
                        <a:pt x="1005" y="389"/>
                      </a:cubicBezTo>
                      <a:cubicBezTo>
                        <a:pt x="754" y="275"/>
                        <a:pt x="503" y="160"/>
                        <a:pt x="252" y="23"/>
                      </a:cubicBezTo>
                      <a:cubicBezTo>
                        <a:pt x="229" y="1"/>
                        <a:pt x="206"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6"/>
                <p:cNvSpPr/>
                <p:nvPr/>
              </p:nvSpPr>
              <p:spPr>
                <a:xfrm>
                  <a:off x="8117643" y="2107317"/>
                  <a:ext cx="264705" cy="546655"/>
                </a:xfrm>
                <a:custGeom>
                  <a:avLst/>
                  <a:gdLst/>
                  <a:ahLst/>
                  <a:cxnLst/>
                  <a:rect l="l" t="t" r="r" b="b"/>
                  <a:pathLst>
                    <a:path w="9793" h="20224" extrusionOk="0">
                      <a:moveTo>
                        <a:pt x="7921" y="343"/>
                      </a:moveTo>
                      <a:cubicBezTo>
                        <a:pt x="7967" y="343"/>
                        <a:pt x="8035" y="366"/>
                        <a:pt x="8104" y="366"/>
                      </a:cubicBezTo>
                      <a:cubicBezTo>
                        <a:pt x="8172" y="389"/>
                        <a:pt x="8218" y="412"/>
                        <a:pt x="8286" y="434"/>
                      </a:cubicBezTo>
                      <a:cubicBezTo>
                        <a:pt x="8355" y="480"/>
                        <a:pt x="8400" y="503"/>
                        <a:pt x="8469" y="571"/>
                      </a:cubicBezTo>
                      <a:cubicBezTo>
                        <a:pt x="8537" y="640"/>
                        <a:pt x="8606" y="731"/>
                        <a:pt x="8674" y="823"/>
                      </a:cubicBezTo>
                      <a:cubicBezTo>
                        <a:pt x="8766" y="959"/>
                        <a:pt x="8834" y="1119"/>
                        <a:pt x="8903" y="1325"/>
                      </a:cubicBezTo>
                      <a:cubicBezTo>
                        <a:pt x="9085" y="1941"/>
                        <a:pt x="9154" y="2603"/>
                        <a:pt x="9177" y="3196"/>
                      </a:cubicBezTo>
                      <a:cubicBezTo>
                        <a:pt x="9199" y="3333"/>
                        <a:pt x="9199" y="3470"/>
                        <a:pt x="9199" y="3607"/>
                      </a:cubicBezTo>
                      <a:lnTo>
                        <a:pt x="9199" y="3721"/>
                      </a:lnTo>
                      <a:lnTo>
                        <a:pt x="9199" y="3835"/>
                      </a:lnTo>
                      <a:cubicBezTo>
                        <a:pt x="9222" y="4018"/>
                        <a:pt x="9222" y="4201"/>
                        <a:pt x="9222" y="4360"/>
                      </a:cubicBezTo>
                      <a:lnTo>
                        <a:pt x="9222" y="4497"/>
                      </a:lnTo>
                      <a:cubicBezTo>
                        <a:pt x="9199" y="4680"/>
                        <a:pt x="9199" y="4885"/>
                        <a:pt x="9199" y="5068"/>
                      </a:cubicBezTo>
                      <a:lnTo>
                        <a:pt x="8583" y="5068"/>
                      </a:lnTo>
                      <a:cubicBezTo>
                        <a:pt x="7967" y="5045"/>
                        <a:pt x="7351" y="4931"/>
                        <a:pt x="6734" y="4726"/>
                      </a:cubicBezTo>
                      <a:cubicBezTo>
                        <a:pt x="6072" y="4520"/>
                        <a:pt x="5433" y="4223"/>
                        <a:pt x="4863" y="3858"/>
                      </a:cubicBezTo>
                      <a:lnTo>
                        <a:pt x="4817" y="3835"/>
                      </a:lnTo>
                      <a:cubicBezTo>
                        <a:pt x="4908" y="3699"/>
                        <a:pt x="5000" y="3562"/>
                        <a:pt x="5091" y="3425"/>
                      </a:cubicBezTo>
                      <a:lnTo>
                        <a:pt x="5114" y="3356"/>
                      </a:lnTo>
                      <a:lnTo>
                        <a:pt x="5159" y="3288"/>
                      </a:lnTo>
                      <a:cubicBezTo>
                        <a:pt x="5296" y="3082"/>
                        <a:pt x="5410" y="2854"/>
                        <a:pt x="5547" y="2649"/>
                      </a:cubicBezTo>
                      <a:cubicBezTo>
                        <a:pt x="5844" y="2169"/>
                        <a:pt x="6209" y="1621"/>
                        <a:pt x="6643" y="1142"/>
                      </a:cubicBezTo>
                      <a:cubicBezTo>
                        <a:pt x="6894" y="868"/>
                        <a:pt x="7099" y="686"/>
                        <a:pt x="7328" y="549"/>
                      </a:cubicBezTo>
                      <a:cubicBezTo>
                        <a:pt x="7442" y="480"/>
                        <a:pt x="7533" y="434"/>
                        <a:pt x="7647" y="389"/>
                      </a:cubicBezTo>
                      <a:cubicBezTo>
                        <a:pt x="7739" y="366"/>
                        <a:pt x="7807" y="366"/>
                        <a:pt x="7876" y="343"/>
                      </a:cubicBezTo>
                      <a:close/>
                      <a:moveTo>
                        <a:pt x="4497" y="4018"/>
                      </a:moveTo>
                      <a:cubicBezTo>
                        <a:pt x="4794" y="4223"/>
                        <a:pt x="5136" y="4429"/>
                        <a:pt x="5479" y="4589"/>
                      </a:cubicBezTo>
                      <a:cubicBezTo>
                        <a:pt x="5867" y="4794"/>
                        <a:pt x="6278" y="4954"/>
                        <a:pt x="6780" y="5091"/>
                      </a:cubicBezTo>
                      <a:cubicBezTo>
                        <a:pt x="7214" y="5228"/>
                        <a:pt x="7670" y="5319"/>
                        <a:pt x="8127" y="5388"/>
                      </a:cubicBezTo>
                      <a:cubicBezTo>
                        <a:pt x="8332" y="5410"/>
                        <a:pt x="8560" y="5410"/>
                        <a:pt x="8811" y="5410"/>
                      </a:cubicBezTo>
                      <a:lnTo>
                        <a:pt x="9177" y="5410"/>
                      </a:lnTo>
                      <a:cubicBezTo>
                        <a:pt x="9245" y="5410"/>
                        <a:pt x="9314" y="5388"/>
                        <a:pt x="9382" y="5388"/>
                      </a:cubicBezTo>
                      <a:lnTo>
                        <a:pt x="7259" y="12646"/>
                      </a:lnTo>
                      <a:lnTo>
                        <a:pt x="6780" y="14244"/>
                      </a:lnTo>
                      <a:cubicBezTo>
                        <a:pt x="6232" y="16070"/>
                        <a:pt x="5707" y="17919"/>
                        <a:pt x="5159" y="19745"/>
                      </a:cubicBezTo>
                      <a:cubicBezTo>
                        <a:pt x="5022" y="19790"/>
                        <a:pt x="4908" y="19836"/>
                        <a:pt x="4771" y="19859"/>
                      </a:cubicBezTo>
                      <a:cubicBezTo>
                        <a:pt x="4634" y="19882"/>
                        <a:pt x="4475" y="19882"/>
                        <a:pt x="4292" y="19882"/>
                      </a:cubicBezTo>
                      <a:cubicBezTo>
                        <a:pt x="4155" y="19882"/>
                        <a:pt x="4018" y="19882"/>
                        <a:pt x="3881" y="19859"/>
                      </a:cubicBezTo>
                      <a:cubicBezTo>
                        <a:pt x="3356" y="19813"/>
                        <a:pt x="2808" y="19676"/>
                        <a:pt x="2260" y="19471"/>
                      </a:cubicBezTo>
                      <a:cubicBezTo>
                        <a:pt x="1781" y="19288"/>
                        <a:pt x="1393" y="19083"/>
                        <a:pt x="1028" y="18832"/>
                      </a:cubicBezTo>
                      <a:cubicBezTo>
                        <a:pt x="1028" y="18832"/>
                        <a:pt x="1005" y="18809"/>
                        <a:pt x="1005" y="18809"/>
                      </a:cubicBezTo>
                      <a:cubicBezTo>
                        <a:pt x="777" y="18626"/>
                        <a:pt x="571" y="18466"/>
                        <a:pt x="434" y="18261"/>
                      </a:cubicBezTo>
                      <a:lnTo>
                        <a:pt x="343" y="18147"/>
                      </a:lnTo>
                      <a:lnTo>
                        <a:pt x="1416" y="14541"/>
                      </a:lnTo>
                      <a:lnTo>
                        <a:pt x="2466" y="10957"/>
                      </a:lnTo>
                      <a:lnTo>
                        <a:pt x="3516" y="7351"/>
                      </a:lnTo>
                      <a:lnTo>
                        <a:pt x="4497" y="4018"/>
                      </a:lnTo>
                      <a:close/>
                      <a:moveTo>
                        <a:pt x="7944" y="1"/>
                      </a:moveTo>
                      <a:cubicBezTo>
                        <a:pt x="7876" y="1"/>
                        <a:pt x="7807" y="24"/>
                        <a:pt x="7739" y="24"/>
                      </a:cubicBezTo>
                      <a:cubicBezTo>
                        <a:pt x="7624" y="46"/>
                        <a:pt x="7533" y="69"/>
                        <a:pt x="7373" y="138"/>
                      </a:cubicBezTo>
                      <a:cubicBezTo>
                        <a:pt x="7259" y="183"/>
                        <a:pt x="7168" y="252"/>
                        <a:pt x="7054" y="320"/>
                      </a:cubicBezTo>
                      <a:cubicBezTo>
                        <a:pt x="6940" y="412"/>
                        <a:pt x="6826" y="503"/>
                        <a:pt x="6734" y="571"/>
                      </a:cubicBezTo>
                      <a:cubicBezTo>
                        <a:pt x="6506" y="777"/>
                        <a:pt x="6301" y="1005"/>
                        <a:pt x="6049" y="1325"/>
                      </a:cubicBezTo>
                      <a:cubicBezTo>
                        <a:pt x="5776" y="1667"/>
                        <a:pt x="5547" y="2009"/>
                        <a:pt x="5410" y="2238"/>
                      </a:cubicBezTo>
                      <a:cubicBezTo>
                        <a:pt x="5228" y="2512"/>
                        <a:pt x="5068" y="2785"/>
                        <a:pt x="4908" y="3059"/>
                      </a:cubicBezTo>
                      <a:lnTo>
                        <a:pt x="4863" y="3151"/>
                      </a:lnTo>
                      <a:lnTo>
                        <a:pt x="4817" y="3219"/>
                      </a:lnTo>
                      <a:cubicBezTo>
                        <a:pt x="4726" y="3356"/>
                        <a:pt x="4634" y="3493"/>
                        <a:pt x="4543" y="3653"/>
                      </a:cubicBezTo>
                      <a:cubicBezTo>
                        <a:pt x="4520" y="3630"/>
                        <a:pt x="4497" y="3607"/>
                        <a:pt x="4475" y="3607"/>
                      </a:cubicBezTo>
                      <a:cubicBezTo>
                        <a:pt x="4429" y="3584"/>
                        <a:pt x="4406" y="3584"/>
                        <a:pt x="4406" y="3584"/>
                      </a:cubicBezTo>
                      <a:cubicBezTo>
                        <a:pt x="4315" y="3584"/>
                        <a:pt x="4246" y="3653"/>
                        <a:pt x="4246" y="3721"/>
                      </a:cubicBezTo>
                      <a:lnTo>
                        <a:pt x="3676" y="5616"/>
                      </a:lnTo>
                      <a:lnTo>
                        <a:pt x="3584" y="5913"/>
                      </a:lnTo>
                      <a:lnTo>
                        <a:pt x="2808" y="8560"/>
                      </a:lnTo>
                      <a:lnTo>
                        <a:pt x="2763" y="8697"/>
                      </a:lnTo>
                      <a:lnTo>
                        <a:pt x="2785" y="8697"/>
                      </a:lnTo>
                      <a:lnTo>
                        <a:pt x="2694" y="8994"/>
                      </a:lnTo>
                      <a:lnTo>
                        <a:pt x="1736" y="12189"/>
                      </a:lnTo>
                      <a:lnTo>
                        <a:pt x="1758" y="12189"/>
                      </a:lnTo>
                      <a:lnTo>
                        <a:pt x="1667" y="12463"/>
                      </a:lnTo>
                      <a:lnTo>
                        <a:pt x="1393" y="13354"/>
                      </a:lnTo>
                      <a:lnTo>
                        <a:pt x="24" y="18078"/>
                      </a:lnTo>
                      <a:cubicBezTo>
                        <a:pt x="1" y="18124"/>
                        <a:pt x="1" y="18147"/>
                        <a:pt x="24" y="18193"/>
                      </a:cubicBezTo>
                      <a:cubicBezTo>
                        <a:pt x="1" y="18215"/>
                        <a:pt x="24" y="18261"/>
                        <a:pt x="24" y="18307"/>
                      </a:cubicBezTo>
                      <a:cubicBezTo>
                        <a:pt x="252" y="18626"/>
                        <a:pt x="571" y="18923"/>
                        <a:pt x="1005" y="19220"/>
                      </a:cubicBezTo>
                      <a:cubicBezTo>
                        <a:pt x="1393" y="19494"/>
                        <a:pt x="1850" y="19699"/>
                        <a:pt x="2397" y="19882"/>
                      </a:cubicBezTo>
                      <a:cubicBezTo>
                        <a:pt x="2877" y="20041"/>
                        <a:pt x="3379" y="20156"/>
                        <a:pt x="3881" y="20201"/>
                      </a:cubicBezTo>
                      <a:cubicBezTo>
                        <a:pt x="4018" y="20224"/>
                        <a:pt x="4178" y="20224"/>
                        <a:pt x="4315" y="20224"/>
                      </a:cubicBezTo>
                      <a:lnTo>
                        <a:pt x="4543" y="20224"/>
                      </a:lnTo>
                      <a:cubicBezTo>
                        <a:pt x="4680" y="20201"/>
                        <a:pt x="4794" y="20178"/>
                        <a:pt x="4908" y="20178"/>
                      </a:cubicBezTo>
                      <a:cubicBezTo>
                        <a:pt x="5091" y="20133"/>
                        <a:pt x="5251" y="20064"/>
                        <a:pt x="5388" y="19996"/>
                      </a:cubicBezTo>
                      <a:cubicBezTo>
                        <a:pt x="5433" y="19996"/>
                        <a:pt x="5456" y="19927"/>
                        <a:pt x="5479" y="19904"/>
                      </a:cubicBezTo>
                      <a:cubicBezTo>
                        <a:pt x="5479" y="19882"/>
                        <a:pt x="5479" y="19882"/>
                        <a:pt x="5479" y="19859"/>
                      </a:cubicBezTo>
                      <a:lnTo>
                        <a:pt x="6483" y="16458"/>
                      </a:lnTo>
                      <a:lnTo>
                        <a:pt x="7145" y="14198"/>
                      </a:lnTo>
                      <a:lnTo>
                        <a:pt x="7168" y="14130"/>
                      </a:lnTo>
                      <a:lnTo>
                        <a:pt x="7465" y="13080"/>
                      </a:lnTo>
                      <a:lnTo>
                        <a:pt x="8172" y="10683"/>
                      </a:lnTo>
                      <a:lnTo>
                        <a:pt x="8264" y="10386"/>
                      </a:lnTo>
                      <a:lnTo>
                        <a:pt x="8309" y="10249"/>
                      </a:lnTo>
                      <a:lnTo>
                        <a:pt x="9085" y="7624"/>
                      </a:lnTo>
                      <a:lnTo>
                        <a:pt x="9062" y="7602"/>
                      </a:lnTo>
                      <a:lnTo>
                        <a:pt x="9177" y="7305"/>
                      </a:lnTo>
                      <a:lnTo>
                        <a:pt x="9770" y="5228"/>
                      </a:lnTo>
                      <a:cubicBezTo>
                        <a:pt x="9793" y="5205"/>
                        <a:pt x="9793" y="5159"/>
                        <a:pt x="9770" y="5114"/>
                      </a:cubicBezTo>
                      <a:cubicBezTo>
                        <a:pt x="9747" y="5068"/>
                        <a:pt x="9702" y="5045"/>
                        <a:pt x="9656" y="5045"/>
                      </a:cubicBezTo>
                      <a:cubicBezTo>
                        <a:pt x="9633" y="5022"/>
                        <a:pt x="9633" y="5022"/>
                        <a:pt x="9610" y="5022"/>
                      </a:cubicBezTo>
                      <a:cubicBezTo>
                        <a:pt x="9587" y="5022"/>
                        <a:pt x="9587" y="5022"/>
                        <a:pt x="9565" y="5045"/>
                      </a:cubicBezTo>
                      <a:cubicBezTo>
                        <a:pt x="9542" y="4863"/>
                        <a:pt x="9542" y="4680"/>
                        <a:pt x="9542" y="4520"/>
                      </a:cubicBezTo>
                      <a:lnTo>
                        <a:pt x="9542" y="4338"/>
                      </a:lnTo>
                      <a:cubicBezTo>
                        <a:pt x="9565" y="4132"/>
                        <a:pt x="9542" y="3950"/>
                        <a:pt x="9542" y="3767"/>
                      </a:cubicBezTo>
                      <a:cubicBezTo>
                        <a:pt x="9542" y="3493"/>
                        <a:pt x="9519" y="3196"/>
                        <a:pt x="9496" y="2922"/>
                      </a:cubicBezTo>
                      <a:cubicBezTo>
                        <a:pt x="9473" y="2352"/>
                        <a:pt x="9405" y="1690"/>
                        <a:pt x="9154" y="1051"/>
                      </a:cubicBezTo>
                      <a:cubicBezTo>
                        <a:pt x="9040" y="754"/>
                        <a:pt x="8903" y="526"/>
                        <a:pt x="8720" y="343"/>
                      </a:cubicBezTo>
                      <a:cubicBezTo>
                        <a:pt x="8629" y="252"/>
                        <a:pt x="8537" y="183"/>
                        <a:pt x="8423" y="138"/>
                      </a:cubicBezTo>
                      <a:cubicBezTo>
                        <a:pt x="8309" y="69"/>
                        <a:pt x="8195" y="46"/>
                        <a:pt x="8058" y="24"/>
                      </a:cubicBezTo>
                      <a:cubicBezTo>
                        <a:pt x="8012" y="24"/>
                        <a:pt x="7990" y="1"/>
                        <a:pt x="79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6"/>
                <p:cNvSpPr/>
                <p:nvPr/>
              </p:nvSpPr>
              <p:spPr>
                <a:xfrm>
                  <a:off x="8256469" y="2201111"/>
                  <a:ext cx="99984" cy="36409"/>
                </a:xfrm>
                <a:custGeom>
                  <a:avLst/>
                  <a:gdLst/>
                  <a:ahLst/>
                  <a:cxnLst/>
                  <a:rect l="l" t="t" r="r" b="b"/>
                  <a:pathLst>
                    <a:path w="3699" h="1347" extrusionOk="0">
                      <a:moveTo>
                        <a:pt x="183" y="0"/>
                      </a:moveTo>
                      <a:cubicBezTo>
                        <a:pt x="115" y="0"/>
                        <a:pt x="69" y="46"/>
                        <a:pt x="46" y="92"/>
                      </a:cubicBezTo>
                      <a:cubicBezTo>
                        <a:pt x="23" y="114"/>
                        <a:pt x="0" y="160"/>
                        <a:pt x="23" y="206"/>
                      </a:cubicBezTo>
                      <a:cubicBezTo>
                        <a:pt x="23" y="251"/>
                        <a:pt x="46" y="297"/>
                        <a:pt x="92" y="320"/>
                      </a:cubicBezTo>
                      <a:cubicBezTo>
                        <a:pt x="571" y="617"/>
                        <a:pt x="1119" y="868"/>
                        <a:pt x="1712" y="1050"/>
                      </a:cubicBezTo>
                      <a:cubicBezTo>
                        <a:pt x="2009" y="1142"/>
                        <a:pt x="2306" y="1233"/>
                        <a:pt x="2603" y="1278"/>
                      </a:cubicBezTo>
                      <a:cubicBezTo>
                        <a:pt x="2876" y="1324"/>
                        <a:pt x="3150" y="1347"/>
                        <a:pt x="3401" y="1347"/>
                      </a:cubicBezTo>
                      <a:lnTo>
                        <a:pt x="3538" y="1347"/>
                      </a:lnTo>
                      <a:cubicBezTo>
                        <a:pt x="3630" y="1324"/>
                        <a:pt x="3698" y="1256"/>
                        <a:pt x="3698" y="1164"/>
                      </a:cubicBezTo>
                      <a:cubicBezTo>
                        <a:pt x="3698" y="1119"/>
                        <a:pt x="3675" y="1073"/>
                        <a:pt x="3653" y="1050"/>
                      </a:cubicBezTo>
                      <a:cubicBezTo>
                        <a:pt x="3630" y="1027"/>
                        <a:pt x="3584" y="1005"/>
                        <a:pt x="3538" y="1005"/>
                      </a:cubicBezTo>
                      <a:lnTo>
                        <a:pt x="3401" y="1005"/>
                      </a:lnTo>
                      <a:cubicBezTo>
                        <a:pt x="3173" y="1005"/>
                        <a:pt x="2945" y="982"/>
                        <a:pt x="2717" y="959"/>
                      </a:cubicBezTo>
                      <a:cubicBezTo>
                        <a:pt x="2192" y="868"/>
                        <a:pt x="1621" y="708"/>
                        <a:pt x="1050" y="457"/>
                      </a:cubicBezTo>
                      <a:cubicBezTo>
                        <a:pt x="777" y="320"/>
                        <a:pt x="525" y="183"/>
                        <a:pt x="274" y="23"/>
                      </a:cubicBezTo>
                      <a:cubicBezTo>
                        <a:pt x="252" y="23"/>
                        <a:pt x="20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6"/>
                <p:cNvSpPr/>
                <p:nvPr/>
              </p:nvSpPr>
              <p:spPr>
                <a:xfrm>
                  <a:off x="7881969" y="2176433"/>
                  <a:ext cx="335037" cy="269030"/>
                </a:xfrm>
                <a:custGeom>
                  <a:avLst/>
                  <a:gdLst/>
                  <a:ahLst/>
                  <a:cxnLst/>
                  <a:rect l="l" t="t" r="r" b="b"/>
                  <a:pathLst>
                    <a:path w="12395" h="9953" extrusionOk="0">
                      <a:moveTo>
                        <a:pt x="2237" y="365"/>
                      </a:moveTo>
                      <a:lnTo>
                        <a:pt x="2397" y="411"/>
                      </a:lnTo>
                      <a:lnTo>
                        <a:pt x="2534" y="457"/>
                      </a:lnTo>
                      <a:lnTo>
                        <a:pt x="3653" y="799"/>
                      </a:lnTo>
                      <a:lnTo>
                        <a:pt x="4018" y="913"/>
                      </a:lnTo>
                      <a:lnTo>
                        <a:pt x="3196" y="3744"/>
                      </a:lnTo>
                      <a:lnTo>
                        <a:pt x="1370" y="3241"/>
                      </a:lnTo>
                      <a:lnTo>
                        <a:pt x="2237" y="365"/>
                      </a:lnTo>
                      <a:close/>
                      <a:moveTo>
                        <a:pt x="4337" y="982"/>
                      </a:moveTo>
                      <a:lnTo>
                        <a:pt x="4931" y="1164"/>
                      </a:lnTo>
                      <a:lnTo>
                        <a:pt x="6118" y="1530"/>
                      </a:lnTo>
                      <a:lnTo>
                        <a:pt x="5364" y="4177"/>
                      </a:lnTo>
                      <a:lnTo>
                        <a:pt x="5296" y="4360"/>
                      </a:lnTo>
                      <a:lnTo>
                        <a:pt x="5159" y="4314"/>
                      </a:lnTo>
                      <a:lnTo>
                        <a:pt x="4999" y="4269"/>
                      </a:lnTo>
                      <a:lnTo>
                        <a:pt x="4132" y="4017"/>
                      </a:lnTo>
                      <a:lnTo>
                        <a:pt x="3516" y="3858"/>
                      </a:lnTo>
                      <a:lnTo>
                        <a:pt x="3607" y="3538"/>
                      </a:lnTo>
                      <a:lnTo>
                        <a:pt x="4337" y="982"/>
                      </a:lnTo>
                      <a:close/>
                      <a:moveTo>
                        <a:pt x="6437" y="1621"/>
                      </a:moveTo>
                      <a:lnTo>
                        <a:pt x="8149" y="2123"/>
                      </a:lnTo>
                      <a:lnTo>
                        <a:pt x="7852" y="3127"/>
                      </a:lnTo>
                      <a:lnTo>
                        <a:pt x="7327" y="4930"/>
                      </a:lnTo>
                      <a:lnTo>
                        <a:pt x="5616" y="4451"/>
                      </a:lnTo>
                      <a:lnTo>
                        <a:pt x="5981" y="3241"/>
                      </a:lnTo>
                      <a:lnTo>
                        <a:pt x="6437" y="1621"/>
                      </a:lnTo>
                      <a:close/>
                      <a:moveTo>
                        <a:pt x="8469" y="2214"/>
                      </a:moveTo>
                      <a:lnTo>
                        <a:pt x="8765" y="2328"/>
                      </a:lnTo>
                      <a:lnTo>
                        <a:pt x="9975" y="2694"/>
                      </a:lnTo>
                      <a:lnTo>
                        <a:pt x="9176" y="5478"/>
                      </a:lnTo>
                      <a:lnTo>
                        <a:pt x="7647" y="5022"/>
                      </a:lnTo>
                      <a:lnTo>
                        <a:pt x="8469" y="2214"/>
                      </a:lnTo>
                      <a:close/>
                      <a:moveTo>
                        <a:pt x="10295" y="2762"/>
                      </a:moveTo>
                      <a:lnTo>
                        <a:pt x="11778" y="3219"/>
                      </a:lnTo>
                      <a:lnTo>
                        <a:pt x="10979" y="5980"/>
                      </a:lnTo>
                      <a:lnTo>
                        <a:pt x="9496" y="5570"/>
                      </a:lnTo>
                      <a:lnTo>
                        <a:pt x="9678" y="4930"/>
                      </a:lnTo>
                      <a:lnTo>
                        <a:pt x="10295" y="2762"/>
                      </a:lnTo>
                      <a:close/>
                      <a:moveTo>
                        <a:pt x="1279" y="3561"/>
                      </a:moveTo>
                      <a:lnTo>
                        <a:pt x="3105" y="4086"/>
                      </a:lnTo>
                      <a:lnTo>
                        <a:pt x="2648" y="5707"/>
                      </a:lnTo>
                      <a:lnTo>
                        <a:pt x="2237" y="7122"/>
                      </a:lnTo>
                      <a:cubicBezTo>
                        <a:pt x="2215" y="7145"/>
                        <a:pt x="2215" y="7145"/>
                        <a:pt x="2215" y="7167"/>
                      </a:cubicBezTo>
                      <a:lnTo>
                        <a:pt x="1872" y="7053"/>
                      </a:lnTo>
                      <a:lnTo>
                        <a:pt x="731" y="6734"/>
                      </a:lnTo>
                      <a:lnTo>
                        <a:pt x="640" y="6688"/>
                      </a:lnTo>
                      <a:lnTo>
                        <a:pt x="571" y="6665"/>
                      </a:lnTo>
                      <a:lnTo>
                        <a:pt x="457" y="6642"/>
                      </a:lnTo>
                      <a:lnTo>
                        <a:pt x="366" y="6620"/>
                      </a:lnTo>
                      <a:lnTo>
                        <a:pt x="982" y="4611"/>
                      </a:lnTo>
                      <a:lnTo>
                        <a:pt x="1279" y="3561"/>
                      </a:lnTo>
                      <a:close/>
                      <a:moveTo>
                        <a:pt x="3424" y="4177"/>
                      </a:moveTo>
                      <a:lnTo>
                        <a:pt x="5205" y="4679"/>
                      </a:lnTo>
                      <a:lnTo>
                        <a:pt x="4337" y="7738"/>
                      </a:lnTo>
                      <a:lnTo>
                        <a:pt x="4314" y="7784"/>
                      </a:lnTo>
                      <a:lnTo>
                        <a:pt x="2534" y="7259"/>
                      </a:lnTo>
                      <a:lnTo>
                        <a:pt x="2557" y="7236"/>
                      </a:lnTo>
                      <a:lnTo>
                        <a:pt x="3424" y="4177"/>
                      </a:lnTo>
                      <a:close/>
                      <a:moveTo>
                        <a:pt x="5524" y="4771"/>
                      </a:moveTo>
                      <a:lnTo>
                        <a:pt x="7236" y="5273"/>
                      </a:lnTo>
                      <a:lnTo>
                        <a:pt x="6346" y="8331"/>
                      </a:lnTo>
                      <a:cubicBezTo>
                        <a:pt x="6346" y="8354"/>
                        <a:pt x="6346" y="8377"/>
                        <a:pt x="6346" y="8400"/>
                      </a:cubicBezTo>
                      <a:lnTo>
                        <a:pt x="5456" y="8126"/>
                      </a:lnTo>
                      <a:lnTo>
                        <a:pt x="4634" y="7898"/>
                      </a:lnTo>
                      <a:lnTo>
                        <a:pt x="4657" y="7852"/>
                      </a:lnTo>
                      <a:lnTo>
                        <a:pt x="4771" y="7464"/>
                      </a:lnTo>
                      <a:lnTo>
                        <a:pt x="5524" y="4771"/>
                      </a:lnTo>
                      <a:close/>
                      <a:moveTo>
                        <a:pt x="7556" y="5364"/>
                      </a:moveTo>
                      <a:lnTo>
                        <a:pt x="9085" y="5798"/>
                      </a:lnTo>
                      <a:lnTo>
                        <a:pt x="8811" y="6757"/>
                      </a:lnTo>
                      <a:lnTo>
                        <a:pt x="8788" y="6848"/>
                      </a:lnTo>
                      <a:lnTo>
                        <a:pt x="8583" y="7555"/>
                      </a:lnTo>
                      <a:lnTo>
                        <a:pt x="8309" y="8537"/>
                      </a:lnTo>
                      <a:lnTo>
                        <a:pt x="8263" y="8651"/>
                      </a:lnTo>
                      <a:lnTo>
                        <a:pt x="8218" y="8834"/>
                      </a:lnTo>
                      <a:lnTo>
                        <a:pt x="8195" y="8902"/>
                      </a:lnTo>
                      <a:cubicBezTo>
                        <a:pt x="8195" y="8925"/>
                        <a:pt x="8195" y="8925"/>
                        <a:pt x="8195" y="8948"/>
                      </a:cubicBezTo>
                      <a:lnTo>
                        <a:pt x="6711" y="8514"/>
                      </a:lnTo>
                      <a:lnTo>
                        <a:pt x="6643" y="8491"/>
                      </a:lnTo>
                      <a:cubicBezTo>
                        <a:pt x="6665" y="8491"/>
                        <a:pt x="6665" y="8468"/>
                        <a:pt x="6688" y="8446"/>
                      </a:cubicBezTo>
                      <a:lnTo>
                        <a:pt x="7556" y="5364"/>
                      </a:lnTo>
                      <a:close/>
                      <a:moveTo>
                        <a:pt x="9405" y="5889"/>
                      </a:moveTo>
                      <a:lnTo>
                        <a:pt x="9633" y="5958"/>
                      </a:lnTo>
                      <a:lnTo>
                        <a:pt x="10683" y="6254"/>
                      </a:lnTo>
                      <a:lnTo>
                        <a:pt x="10888" y="6323"/>
                      </a:lnTo>
                      <a:lnTo>
                        <a:pt x="10637" y="7190"/>
                      </a:lnTo>
                      <a:lnTo>
                        <a:pt x="10432" y="7898"/>
                      </a:lnTo>
                      <a:lnTo>
                        <a:pt x="10363" y="8126"/>
                      </a:lnTo>
                      <a:cubicBezTo>
                        <a:pt x="10249" y="8537"/>
                        <a:pt x="10135" y="8971"/>
                        <a:pt x="9998" y="9404"/>
                      </a:cubicBezTo>
                      <a:cubicBezTo>
                        <a:pt x="9998" y="9427"/>
                        <a:pt x="9998" y="9473"/>
                        <a:pt x="9998" y="9496"/>
                      </a:cubicBezTo>
                      <a:lnTo>
                        <a:pt x="8492" y="9039"/>
                      </a:lnTo>
                      <a:cubicBezTo>
                        <a:pt x="8514" y="9039"/>
                        <a:pt x="8514" y="9016"/>
                        <a:pt x="8514" y="9016"/>
                      </a:cubicBezTo>
                      <a:cubicBezTo>
                        <a:pt x="8537" y="8925"/>
                        <a:pt x="8560" y="8834"/>
                        <a:pt x="8583" y="8742"/>
                      </a:cubicBezTo>
                      <a:lnTo>
                        <a:pt x="8606" y="8651"/>
                      </a:lnTo>
                      <a:cubicBezTo>
                        <a:pt x="8765" y="8103"/>
                        <a:pt x="8925" y="7555"/>
                        <a:pt x="9085" y="7008"/>
                      </a:cubicBezTo>
                      <a:lnTo>
                        <a:pt x="9405" y="5889"/>
                      </a:lnTo>
                      <a:close/>
                      <a:moveTo>
                        <a:pt x="2123" y="0"/>
                      </a:moveTo>
                      <a:cubicBezTo>
                        <a:pt x="2100" y="0"/>
                        <a:pt x="2055" y="0"/>
                        <a:pt x="2032" y="23"/>
                      </a:cubicBezTo>
                      <a:cubicBezTo>
                        <a:pt x="1986" y="46"/>
                        <a:pt x="1963" y="69"/>
                        <a:pt x="1963" y="114"/>
                      </a:cubicBezTo>
                      <a:cubicBezTo>
                        <a:pt x="1302" y="2306"/>
                        <a:pt x="662" y="4497"/>
                        <a:pt x="1" y="6688"/>
                      </a:cubicBezTo>
                      <a:cubicBezTo>
                        <a:pt x="1" y="6688"/>
                        <a:pt x="1" y="6688"/>
                        <a:pt x="1" y="6734"/>
                      </a:cubicBezTo>
                      <a:cubicBezTo>
                        <a:pt x="1" y="6757"/>
                        <a:pt x="1" y="6802"/>
                        <a:pt x="23" y="6825"/>
                      </a:cubicBezTo>
                      <a:cubicBezTo>
                        <a:pt x="46" y="6848"/>
                        <a:pt x="69" y="6871"/>
                        <a:pt x="137" y="6893"/>
                      </a:cubicBezTo>
                      <a:lnTo>
                        <a:pt x="2831" y="7692"/>
                      </a:lnTo>
                      <a:lnTo>
                        <a:pt x="5524" y="8491"/>
                      </a:lnTo>
                      <a:lnTo>
                        <a:pt x="10363" y="9952"/>
                      </a:lnTo>
                      <a:lnTo>
                        <a:pt x="10477" y="9632"/>
                      </a:lnTo>
                      <a:lnTo>
                        <a:pt x="10363" y="9587"/>
                      </a:lnTo>
                      <a:lnTo>
                        <a:pt x="10272" y="9564"/>
                      </a:lnTo>
                      <a:cubicBezTo>
                        <a:pt x="10295" y="9564"/>
                        <a:pt x="10318" y="9541"/>
                        <a:pt x="10318" y="9518"/>
                      </a:cubicBezTo>
                      <a:cubicBezTo>
                        <a:pt x="10455" y="9062"/>
                        <a:pt x="10591" y="8605"/>
                        <a:pt x="10706" y="8172"/>
                      </a:cubicBezTo>
                      <a:lnTo>
                        <a:pt x="10957" y="7327"/>
                      </a:lnTo>
                      <a:lnTo>
                        <a:pt x="11208" y="6391"/>
                      </a:lnTo>
                      <a:lnTo>
                        <a:pt x="11390" y="6460"/>
                      </a:lnTo>
                      <a:lnTo>
                        <a:pt x="11504" y="6140"/>
                      </a:lnTo>
                      <a:lnTo>
                        <a:pt x="11390" y="6095"/>
                      </a:lnTo>
                      <a:lnTo>
                        <a:pt x="11299" y="6072"/>
                      </a:lnTo>
                      <a:lnTo>
                        <a:pt x="11527" y="5341"/>
                      </a:lnTo>
                      <a:lnTo>
                        <a:pt x="12098" y="3310"/>
                      </a:lnTo>
                      <a:lnTo>
                        <a:pt x="12189" y="3356"/>
                      </a:lnTo>
                      <a:lnTo>
                        <a:pt x="12303" y="3378"/>
                      </a:lnTo>
                      <a:lnTo>
                        <a:pt x="12395" y="3059"/>
                      </a:lnTo>
                      <a:lnTo>
                        <a:pt x="10409" y="2465"/>
                      </a:lnTo>
                      <a:lnTo>
                        <a:pt x="2785" y="183"/>
                      </a:lnTo>
                      <a:cubicBezTo>
                        <a:pt x="2717" y="160"/>
                        <a:pt x="2671" y="137"/>
                        <a:pt x="2603" y="137"/>
                      </a:cubicBezTo>
                      <a:lnTo>
                        <a:pt x="2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6"/>
                <p:cNvSpPr/>
                <p:nvPr/>
              </p:nvSpPr>
              <p:spPr>
                <a:xfrm>
                  <a:off x="8310772" y="2304744"/>
                  <a:ext cx="335037" cy="270895"/>
                </a:xfrm>
                <a:custGeom>
                  <a:avLst/>
                  <a:gdLst/>
                  <a:ahLst/>
                  <a:cxnLst/>
                  <a:rect l="l" t="t" r="r" b="b"/>
                  <a:pathLst>
                    <a:path w="12395" h="10022" extrusionOk="0">
                      <a:moveTo>
                        <a:pt x="2488" y="480"/>
                      </a:moveTo>
                      <a:lnTo>
                        <a:pt x="3972" y="937"/>
                      </a:lnTo>
                      <a:lnTo>
                        <a:pt x="3401" y="2763"/>
                      </a:lnTo>
                      <a:lnTo>
                        <a:pt x="3082" y="3699"/>
                      </a:lnTo>
                      <a:lnTo>
                        <a:pt x="2397" y="3470"/>
                      </a:lnTo>
                      <a:lnTo>
                        <a:pt x="1621" y="3219"/>
                      </a:lnTo>
                      <a:cubicBezTo>
                        <a:pt x="1917" y="2329"/>
                        <a:pt x="2214" y="1393"/>
                        <a:pt x="2488" y="480"/>
                      </a:cubicBezTo>
                      <a:close/>
                      <a:moveTo>
                        <a:pt x="4291" y="1028"/>
                      </a:moveTo>
                      <a:lnTo>
                        <a:pt x="5478" y="1416"/>
                      </a:lnTo>
                      <a:lnTo>
                        <a:pt x="5821" y="1507"/>
                      </a:lnTo>
                      <a:lnTo>
                        <a:pt x="4930" y="4292"/>
                      </a:lnTo>
                      <a:lnTo>
                        <a:pt x="3401" y="3813"/>
                      </a:lnTo>
                      <a:lnTo>
                        <a:pt x="4291" y="1028"/>
                      </a:lnTo>
                      <a:close/>
                      <a:moveTo>
                        <a:pt x="6140" y="1599"/>
                      </a:moveTo>
                      <a:lnTo>
                        <a:pt x="7441" y="2010"/>
                      </a:lnTo>
                      <a:lnTo>
                        <a:pt x="7829" y="2124"/>
                      </a:lnTo>
                      <a:lnTo>
                        <a:pt x="7007" y="4703"/>
                      </a:lnTo>
                      <a:lnTo>
                        <a:pt x="6939" y="4931"/>
                      </a:lnTo>
                      <a:lnTo>
                        <a:pt x="5227" y="4383"/>
                      </a:lnTo>
                      <a:lnTo>
                        <a:pt x="6140" y="1599"/>
                      </a:lnTo>
                      <a:close/>
                      <a:moveTo>
                        <a:pt x="8149" y="2215"/>
                      </a:moveTo>
                      <a:lnTo>
                        <a:pt x="9929" y="2763"/>
                      </a:lnTo>
                      <a:lnTo>
                        <a:pt x="9016" y="5593"/>
                      </a:lnTo>
                      <a:lnTo>
                        <a:pt x="7555" y="5137"/>
                      </a:lnTo>
                      <a:lnTo>
                        <a:pt x="7396" y="5068"/>
                      </a:lnTo>
                      <a:lnTo>
                        <a:pt x="7259" y="5022"/>
                      </a:lnTo>
                      <a:lnTo>
                        <a:pt x="7487" y="4292"/>
                      </a:lnTo>
                      <a:lnTo>
                        <a:pt x="8149" y="2215"/>
                      </a:lnTo>
                      <a:close/>
                      <a:moveTo>
                        <a:pt x="10249" y="2854"/>
                      </a:moveTo>
                      <a:lnTo>
                        <a:pt x="10614" y="2968"/>
                      </a:lnTo>
                      <a:lnTo>
                        <a:pt x="11709" y="3311"/>
                      </a:lnTo>
                      <a:lnTo>
                        <a:pt x="12006" y="3402"/>
                      </a:lnTo>
                      <a:lnTo>
                        <a:pt x="11139" y="6255"/>
                      </a:lnTo>
                      <a:lnTo>
                        <a:pt x="9336" y="5684"/>
                      </a:lnTo>
                      <a:lnTo>
                        <a:pt x="10249" y="2854"/>
                      </a:lnTo>
                      <a:close/>
                      <a:moveTo>
                        <a:pt x="1529" y="3539"/>
                      </a:moveTo>
                      <a:lnTo>
                        <a:pt x="1735" y="3630"/>
                      </a:lnTo>
                      <a:lnTo>
                        <a:pt x="2557" y="3881"/>
                      </a:lnTo>
                      <a:lnTo>
                        <a:pt x="2990" y="4018"/>
                      </a:lnTo>
                      <a:lnTo>
                        <a:pt x="2648" y="5114"/>
                      </a:lnTo>
                      <a:lnTo>
                        <a:pt x="2305" y="6164"/>
                      </a:lnTo>
                      <a:lnTo>
                        <a:pt x="2123" y="6757"/>
                      </a:lnTo>
                      <a:lnTo>
                        <a:pt x="2077" y="6848"/>
                      </a:lnTo>
                      <a:lnTo>
                        <a:pt x="2077" y="6917"/>
                      </a:lnTo>
                      <a:cubicBezTo>
                        <a:pt x="2054" y="6985"/>
                        <a:pt x="2032" y="7054"/>
                        <a:pt x="2009" y="7122"/>
                      </a:cubicBezTo>
                      <a:cubicBezTo>
                        <a:pt x="2009" y="7122"/>
                        <a:pt x="2009" y="7145"/>
                        <a:pt x="1986" y="7145"/>
                      </a:cubicBezTo>
                      <a:lnTo>
                        <a:pt x="479" y="6689"/>
                      </a:lnTo>
                      <a:cubicBezTo>
                        <a:pt x="525" y="6689"/>
                        <a:pt x="525" y="6643"/>
                        <a:pt x="548" y="6620"/>
                      </a:cubicBezTo>
                      <a:cubicBezTo>
                        <a:pt x="685" y="6164"/>
                        <a:pt x="845" y="5684"/>
                        <a:pt x="982" y="5228"/>
                      </a:cubicBezTo>
                      <a:lnTo>
                        <a:pt x="1255" y="4429"/>
                      </a:lnTo>
                      <a:lnTo>
                        <a:pt x="1529" y="3539"/>
                      </a:lnTo>
                      <a:close/>
                      <a:moveTo>
                        <a:pt x="3310" y="4109"/>
                      </a:moveTo>
                      <a:lnTo>
                        <a:pt x="4337" y="4452"/>
                      </a:lnTo>
                      <a:lnTo>
                        <a:pt x="4816" y="4612"/>
                      </a:lnTo>
                      <a:lnTo>
                        <a:pt x="3835" y="7670"/>
                      </a:lnTo>
                      <a:cubicBezTo>
                        <a:pt x="3835" y="7693"/>
                        <a:pt x="3835" y="7693"/>
                        <a:pt x="3835" y="7716"/>
                      </a:cubicBezTo>
                      <a:lnTo>
                        <a:pt x="2785" y="7396"/>
                      </a:lnTo>
                      <a:lnTo>
                        <a:pt x="2305" y="7237"/>
                      </a:lnTo>
                      <a:cubicBezTo>
                        <a:pt x="2305" y="7237"/>
                        <a:pt x="2328" y="7214"/>
                        <a:pt x="2328" y="7214"/>
                      </a:cubicBezTo>
                      <a:cubicBezTo>
                        <a:pt x="2351" y="7145"/>
                        <a:pt x="2374" y="7100"/>
                        <a:pt x="2374" y="7054"/>
                      </a:cubicBezTo>
                      <a:lnTo>
                        <a:pt x="2397" y="6985"/>
                      </a:lnTo>
                      <a:lnTo>
                        <a:pt x="2442" y="6826"/>
                      </a:lnTo>
                      <a:lnTo>
                        <a:pt x="2693" y="6095"/>
                      </a:lnTo>
                      <a:lnTo>
                        <a:pt x="2967" y="5182"/>
                      </a:lnTo>
                      <a:lnTo>
                        <a:pt x="3082" y="4840"/>
                      </a:lnTo>
                      <a:lnTo>
                        <a:pt x="3310" y="4109"/>
                      </a:lnTo>
                      <a:close/>
                      <a:moveTo>
                        <a:pt x="5136" y="4703"/>
                      </a:moveTo>
                      <a:lnTo>
                        <a:pt x="6848" y="5251"/>
                      </a:lnTo>
                      <a:cubicBezTo>
                        <a:pt x="6597" y="6004"/>
                        <a:pt x="6346" y="6757"/>
                        <a:pt x="6094" y="7533"/>
                      </a:cubicBezTo>
                      <a:lnTo>
                        <a:pt x="5866" y="8309"/>
                      </a:lnTo>
                      <a:lnTo>
                        <a:pt x="5843" y="8332"/>
                      </a:lnTo>
                      <a:lnTo>
                        <a:pt x="5798" y="8309"/>
                      </a:lnTo>
                      <a:lnTo>
                        <a:pt x="4131" y="7807"/>
                      </a:lnTo>
                      <a:cubicBezTo>
                        <a:pt x="4154" y="7807"/>
                        <a:pt x="4154" y="7784"/>
                        <a:pt x="4177" y="7761"/>
                      </a:cubicBezTo>
                      <a:lnTo>
                        <a:pt x="5136" y="4703"/>
                      </a:lnTo>
                      <a:close/>
                      <a:moveTo>
                        <a:pt x="7144" y="5342"/>
                      </a:moveTo>
                      <a:lnTo>
                        <a:pt x="8925" y="5913"/>
                      </a:lnTo>
                      <a:lnTo>
                        <a:pt x="8811" y="6255"/>
                      </a:lnTo>
                      <a:lnTo>
                        <a:pt x="7966" y="8903"/>
                      </a:lnTo>
                      <a:lnTo>
                        <a:pt x="7943" y="8948"/>
                      </a:lnTo>
                      <a:lnTo>
                        <a:pt x="7943" y="8971"/>
                      </a:lnTo>
                      <a:lnTo>
                        <a:pt x="6163" y="8423"/>
                      </a:lnTo>
                      <a:lnTo>
                        <a:pt x="6642" y="6940"/>
                      </a:lnTo>
                      <a:lnTo>
                        <a:pt x="7144" y="5342"/>
                      </a:lnTo>
                      <a:close/>
                      <a:moveTo>
                        <a:pt x="9244" y="6004"/>
                      </a:moveTo>
                      <a:lnTo>
                        <a:pt x="11048" y="6597"/>
                      </a:lnTo>
                      <a:lnTo>
                        <a:pt x="10112" y="9633"/>
                      </a:lnTo>
                      <a:lnTo>
                        <a:pt x="9998" y="9610"/>
                      </a:lnTo>
                      <a:lnTo>
                        <a:pt x="9929" y="9588"/>
                      </a:lnTo>
                      <a:lnTo>
                        <a:pt x="9747" y="9519"/>
                      </a:lnTo>
                      <a:lnTo>
                        <a:pt x="8993" y="9291"/>
                      </a:lnTo>
                      <a:lnTo>
                        <a:pt x="8263" y="9063"/>
                      </a:lnTo>
                      <a:cubicBezTo>
                        <a:pt x="8263" y="9063"/>
                        <a:pt x="8263" y="9063"/>
                        <a:pt x="8286" y="9040"/>
                      </a:cubicBezTo>
                      <a:lnTo>
                        <a:pt x="9085" y="6506"/>
                      </a:lnTo>
                      <a:lnTo>
                        <a:pt x="9244" y="6004"/>
                      </a:lnTo>
                      <a:close/>
                      <a:moveTo>
                        <a:pt x="2032" y="1"/>
                      </a:moveTo>
                      <a:lnTo>
                        <a:pt x="1917" y="298"/>
                      </a:lnTo>
                      <a:lnTo>
                        <a:pt x="2077" y="366"/>
                      </a:lnTo>
                      <a:lnTo>
                        <a:pt x="2169" y="389"/>
                      </a:lnTo>
                      <a:lnTo>
                        <a:pt x="1301" y="3128"/>
                      </a:lnTo>
                      <a:lnTo>
                        <a:pt x="1119" y="3082"/>
                      </a:lnTo>
                      <a:lnTo>
                        <a:pt x="1027" y="3379"/>
                      </a:lnTo>
                      <a:lnTo>
                        <a:pt x="1210" y="3448"/>
                      </a:lnTo>
                      <a:lnTo>
                        <a:pt x="913" y="4361"/>
                      </a:lnTo>
                      <a:lnTo>
                        <a:pt x="662" y="5159"/>
                      </a:lnTo>
                      <a:cubicBezTo>
                        <a:pt x="502" y="5616"/>
                        <a:pt x="365" y="6072"/>
                        <a:pt x="228" y="6529"/>
                      </a:cubicBezTo>
                      <a:cubicBezTo>
                        <a:pt x="206" y="6552"/>
                        <a:pt x="206" y="6575"/>
                        <a:pt x="206" y="6620"/>
                      </a:cubicBezTo>
                      <a:lnTo>
                        <a:pt x="114" y="6575"/>
                      </a:lnTo>
                      <a:lnTo>
                        <a:pt x="0" y="6894"/>
                      </a:lnTo>
                      <a:lnTo>
                        <a:pt x="2237" y="7579"/>
                      </a:lnTo>
                      <a:lnTo>
                        <a:pt x="4771" y="8355"/>
                      </a:lnTo>
                      <a:lnTo>
                        <a:pt x="7464" y="9177"/>
                      </a:lnTo>
                      <a:lnTo>
                        <a:pt x="10157" y="9998"/>
                      </a:lnTo>
                      <a:cubicBezTo>
                        <a:pt x="10180" y="10021"/>
                        <a:pt x="10203" y="10021"/>
                        <a:pt x="10226" y="10021"/>
                      </a:cubicBezTo>
                      <a:cubicBezTo>
                        <a:pt x="10249" y="10021"/>
                        <a:pt x="10271" y="10021"/>
                        <a:pt x="10294" y="9998"/>
                      </a:cubicBezTo>
                      <a:cubicBezTo>
                        <a:pt x="10317" y="9998"/>
                        <a:pt x="10340" y="9976"/>
                        <a:pt x="10363" y="9930"/>
                      </a:cubicBezTo>
                      <a:lnTo>
                        <a:pt x="10386" y="9907"/>
                      </a:lnTo>
                      <a:cubicBezTo>
                        <a:pt x="11048" y="7716"/>
                        <a:pt x="11709" y="5547"/>
                        <a:pt x="12394" y="3356"/>
                      </a:cubicBezTo>
                      <a:cubicBezTo>
                        <a:pt x="12394" y="3311"/>
                        <a:pt x="12394" y="3265"/>
                        <a:pt x="12394" y="3242"/>
                      </a:cubicBezTo>
                      <a:cubicBezTo>
                        <a:pt x="12371" y="3196"/>
                        <a:pt x="12349" y="3174"/>
                        <a:pt x="12326" y="3151"/>
                      </a:cubicBezTo>
                      <a:lnTo>
                        <a:pt x="12303" y="3151"/>
                      </a:lnTo>
                      <a:lnTo>
                        <a:pt x="11846" y="3014"/>
                      </a:lnTo>
                      <a:lnTo>
                        <a:pt x="11664" y="2945"/>
                      </a:lnTo>
                      <a:lnTo>
                        <a:pt x="7647" y="1713"/>
                      </a:lnTo>
                      <a:lnTo>
                        <a:pt x="20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8" name="Google Shape;148;p6"/>
            <p:cNvSpPr/>
            <p:nvPr/>
          </p:nvSpPr>
          <p:spPr>
            <a:xfrm flipH="1">
              <a:off x="364619" y="11"/>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6"/>
            <p:cNvSpPr/>
            <p:nvPr/>
          </p:nvSpPr>
          <p:spPr>
            <a:xfrm flipH="1">
              <a:off x="2231008" y="8"/>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6"/>
            <p:cNvSpPr/>
            <p:nvPr/>
          </p:nvSpPr>
          <p:spPr>
            <a:xfrm flipH="1">
              <a:off x="2258940" y="42504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flipH="1">
              <a:off x="3174052" y="25569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6"/>
            <p:cNvGrpSpPr/>
            <p:nvPr/>
          </p:nvGrpSpPr>
          <p:grpSpPr>
            <a:xfrm rot="2902616" flipH="1">
              <a:off x="1638360" y="289131"/>
              <a:ext cx="169066" cy="177310"/>
              <a:chOff x="4298580" y="207227"/>
              <a:chExt cx="169073" cy="177317"/>
            </a:xfrm>
          </p:grpSpPr>
          <p:sp>
            <p:nvSpPr>
              <p:cNvPr id="153" name="Google Shape;153;p6"/>
              <p:cNvSpPr/>
              <p:nvPr/>
            </p:nvSpPr>
            <p:spPr>
              <a:xfrm>
                <a:off x="4304148" y="2121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a:off x="4396077" y="2195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6"/>
              <p:cNvSpPr/>
              <p:nvPr/>
            </p:nvSpPr>
            <p:spPr>
              <a:xfrm>
                <a:off x="4404700" y="3225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6"/>
              <p:cNvSpPr/>
              <p:nvPr/>
            </p:nvSpPr>
            <p:spPr>
              <a:xfrm>
                <a:off x="4390509" y="2146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6"/>
              <p:cNvSpPr/>
              <p:nvPr/>
            </p:nvSpPr>
            <p:spPr>
              <a:xfrm>
                <a:off x="4298580" y="2072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6"/>
              <p:cNvSpPr/>
              <p:nvPr/>
            </p:nvSpPr>
            <p:spPr>
              <a:xfrm>
                <a:off x="4399781" y="3176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6"/>
            <p:cNvSpPr/>
            <p:nvPr/>
          </p:nvSpPr>
          <p:spPr>
            <a:xfrm flipH="1">
              <a:off x="1600470" y="101772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6"/>
            <p:cNvGrpSpPr/>
            <p:nvPr/>
          </p:nvGrpSpPr>
          <p:grpSpPr>
            <a:xfrm rot="-3959737" flipH="1">
              <a:off x="3946362" y="-19477"/>
              <a:ext cx="275188" cy="229968"/>
              <a:chOff x="1192779" y="389220"/>
              <a:chExt cx="275192" cy="229971"/>
            </a:xfrm>
          </p:grpSpPr>
          <p:sp>
            <p:nvSpPr>
              <p:cNvPr id="161" name="Google Shape;161;p6"/>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6"/>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6"/>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6"/>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6"/>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6"/>
            <p:cNvGrpSpPr/>
            <p:nvPr/>
          </p:nvGrpSpPr>
          <p:grpSpPr>
            <a:xfrm>
              <a:off x="-68993" y="1501394"/>
              <a:ext cx="325081" cy="325102"/>
              <a:chOff x="2252932" y="2731382"/>
              <a:chExt cx="325081" cy="325102"/>
            </a:xfrm>
          </p:grpSpPr>
          <p:sp>
            <p:nvSpPr>
              <p:cNvPr id="168" name="Google Shape;168;p6"/>
              <p:cNvSpPr/>
              <p:nvPr/>
            </p:nvSpPr>
            <p:spPr>
              <a:xfrm flipH="1">
                <a:off x="2472649" y="2985600"/>
                <a:ext cx="77203" cy="60860"/>
              </a:xfrm>
              <a:custGeom>
                <a:avLst/>
                <a:gdLst/>
                <a:ahLst/>
                <a:cxnLst/>
                <a:rect l="l" t="t" r="r" b="b"/>
                <a:pathLst>
                  <a:path w="1941" h="1530" extrusionOk="0">
                    <a:moveTo>
                      <a:pt x="0" y="1"/>
                    </a:moveTo>
                    <a:lnTo>
                      <a:pt x="0" y="1"/>
                    </a:lnTo>
                    <a:cubicBezTo>
                      <a:pt x="480" y="685"/>
                      <a:pt x="1142" y="1233"/>
                      <a:pt x="1918" y="1530"/>
                    </a:cubicBezTo>
                    <a:cubicBezTo>
                      <a:pt x="1918" y="1302"/>
                      <a:pt x="1918" y="1096"/>
                      <a:pt x="1940" y="868"/>
                    </a:cubicBezTo>
                    <a:cubicBezTo>
                      <a:pt x="1210" y="777"/>
                      <a:pt x="548" y="457"/>
                      <a:pt x="0"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6"/>
              <p:cNvSpPr/>
              <p:nvPr/>
            </p:nvSpPr>
            <p:spPr>
              <a:xfrm flipH="1">
                <a:off x="2262915" y="2779513"/>
                <a:ext cx="49997" cy="58155"/>
              </a:xfrm>
              <a:custGeom>
                <a:avLst/>
                <a:gdLst/>
                <a:ahLst/>
                <a:cxnLst/>
                <a:rect l="l" t="t" r="r" b="b"/>
                <a:pathLst>
                  <a:path w="1257" h="1462" extrusionOk="0">
                    <a:moveTo>
                      <a:pt x="297" y="0"/>
                    </a:moveTo>
                    <a:lnTo>
                      <a:pt x="297" y="0"/>
                    </a:lnTo>
                    <a:cubicBezTo>
                      <a:pt x="320" y="69"/>
                      <a:pt x="343" y="160"/>
                      <a:pt x="343" y="229"/>
                    </a:cubicBezTo>
                    <a:cubicBezTo>
                      <a:pt x="343" y="411"/>
                      <a:pt x="206" y="571"/>
                      <a:pt x="1" y="639"/>
                    </a:cubicBezTo>
                    <a:cubicBezTo>
                      <a:pt x="92" y="845"/>
                      <a:pt x="160" y="1050"/>
                      <a:pt x="229" y="1279"/>
                    </a:cubicBezTo>
                    <a:cubicBezTo>
                      <a:pt x="526" y="1301"/>
                      <a:pt x="891" y="1393"/>
                      <a:pt x="1256" y="1461"/>
                    </a:cubicBezTo>
                    <a:cubicBezTo>
                      <a:pt x="1051" y="913"/>
                      <a:pt x="708" y="411"/>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6"/>
              <p:cNvSpPr/>
              <p:nvPr/>
            </p:nvSpPr>
            <p:spPr>
              <a:xfrm flipH="1">
                <a:off x="2256591" y="2920763"/>
                <a:ext cx="94426" cy="85760"/>
              </a:xfrm>
              <a:custGeom>
                <a:avLst/>
                <a:gdLst/>
                <a:ahLst/>
                <a:cxnLst/>
                <a:rect l="l" t="t" r="r" b="b"/>
                <a:pathLst>
                  <a:path w="2374" h="2156" extrusionOk="0">
                    <a:moveTo>
                      <a:pt x="1587" y="1"/>
                    </a:moveTo>
                    <a:cubicBezTo>
                      <a:pt x="1423" y="1"/>
                      <a:pt x="1251" y="15"/>
                      <a:pt x="1073" y="56"/>
                    </a:cubicBezTo>
                    <a:cubicBezTo>
                      <a:pt x="845" y="649"/>
                      <a:pt x="479" y="1174"/>
                      <a:pt x="0" y="1608"/>
                    </a:cubicBezTo>
                    <a:cubicBezTo>
                      <a:pt x="525" y="1745"/>
                      <a:pt x="1027" y="1950"/>
                      <a:pt x="1324" y="2156"/>
                    </a:cubicBezTo>
                    <a:cubicBezTo>
                      <a:pt x="1849" y="1585"/>
                      <a:pt x="2237" y="877"/>
                      <a:pt x="2374" y="79"/>
                    </a:cubicBezTo>
                    <a:cubicBezTo>
                      <a:pt x="2153" y="49"/>
                      <a:pt x="1884" y="1"/>
                      <a:pt x="15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6"/>
              <p:cNvSpPr/>
              <p:nvPr/>
            </p:nvSpPr>
            <p:spPr>
              <a:xfrm flipH="1">
                <a:off x="2317407" y="3007398"/>
                <a:ext cx="109898" cy="49085"/>
              </a:xfrm>
              <a:custGeom>
                <a:avLst/>
                <a:gdLst/>
                <a:ahLst/>
                <a:cxnLst/>
                <a:rect l="l" t="t" r="r" b="b"/>
                <a:pathLst>
                  <a:path w="2763" h="1234" extrusionOk="0">
                    <a:moveTo>
                      <a:pt x="1051" y="0"/>
                    </a:moveTo>
                    <a:cubicBezTo>
                      <a:pt x="868" y="69"/>
                      <a:pt x="663" y="160"/>
                      <a:pt x="480" y="206"/>
                    </a:cubicBezTo>
                    <a:cubicBezTo>
                      <a:pt x="297" y="457"/>
                      <a:pt x="160" y="845"/>
                      <a:pt x="1" y="1233"/>
                    </a:cubicBezTo>
                    <a:lnTo>
                      <a:pt x="297" y="1233"/>
                    </a:lnTo>
                    <a:cubicBezTo>
                      <a:pt x="1233" y="1233"/>
                      <a:pt x="2078" y="914"/>
                      <a:pt x="2763" y="389"/>
                    </a:cubicBezTo>
                    <a:cubicBezTo>
                      <a:pt x="2238" y="252"/>
                      <a:pt x="1530" y="23"/>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6"/>
              <p:cNvSpPr/>
              <p:nvPr/>
            </p:nvSpPr>
            <p:spPr>
              <a:xfrm flipH="1">
                <a:off x="2303804" y="2735002"/>
                <a:ext cx="274209" cy="285165"/>
              </a:xfrm>
              <a:custGeom>
                <a:avLst/>
                <a:gdLst/>
                <a:ahLst/>
                <a:cxnLst/>
                <a:rect l="l" t="t" r="r" b="b"/>
                <a:pathLst>
                  <a:path w="6894" h="7169" extrusionOk="0">
                    <a:moveTo>
                      <a:pt x="4269" y="1"/>
                    </a:moveTo>
                    <a:lnTo>
                      <a:pt x="4269" y="1"/>
                    </a:lnTo>
                    <a:cubicBezTo>
                      <a:pt x="4589" y="457"/>
                      <a:pt x="4794" y="1028"/>
                      <a:pt x="4794" y="1644"/>
                    </a:cubicBezTo>
                    <a:cubicBezTo>
                      <a:pt x="4794" y="2786"/>
                      <a:pt x="4109" y="3790"/>
                      <a:pt x="3128" y="4224"/>
                    </a:cubicBezTo>
                    <a:cubicBezTo>
                      <a:pt x="3105" y="4246"/>
                      <a:pt x="3082" y="4246"/>
                      <a:pt x="3082" y="4246"/>
                    </a:cubicBezTo>
                    <a:cubicBezTo>
                      <a:pt x="2989" y="4677"/>
                      <a:pt x="2818" y="5031"/>
                      <a:pt x="2294" y="5031"/>
                    </a:cubicBezTo>
                    <a:cubicBezTo>
                      <a:pt x="2179" y="5031"/>
                      <a:pt x="2047" y="5014"/>
                      <a:pt x="1895" y="4977"/>
                    </a:cubicBezTo>
                    <a:cubicBezTo>
                      <a:pt x="1119" y="4771"/>
                      <a:pt x="434" y="4338"/>
                      <a:pt x="1" y="3813"/>
                    </a:cubicBezTo>
                    <a:cubicBezTo>
                      <a:pt x="1" y="3881"/>
                      <a:pt x="1" y="3927"/>
                      <a:pt x="1" y="3995"/>
                    </a:cubicBezTo>
                    <a:cubicBezTo>
                      <a:pt x="1" y="4863"/>
                      <a:pt x="252" y="5662"/>
                      <a:pt x="708" y="6301"/>
                    </a:cubicBezTo>
                    <a:cubicBezTo>
                      <a:pt x="1256" y="6757"/>
                      <a:pt x="1918" y="7077"/>
                      <a:pt x="2648" y="7168"/>
                    </a:cubicBezTo>
                    <a:cubicBezTo>
                      <a:pt x="2717" y="6734"/>
                      <a:pt x="2900" y="6346"/>
                      <a:pt x="3356" y="6164"/>
                    </a:cubicBezTo>
                    <a:cubicBezTo>
                      <a:pt x="3591" y="6077"/>
                      <a:pt x="3870" y="6039"/>
                      <a:pt x="4170" y="6039"/>
                    </a:cubicBezTo>
                    <a:cubicBezTo>
                      <a:pt x="4656" y="6039"/>
                      <a:pt x="5199" y="6137"/>
                      <a:pt x="5707" y="6278"/>
                    </a:cubicBezTo>
                    <a:cubicBezTo>
                      <a:pt x="6186" y="5844"/>
                      <a:pt x="6552" y="5319"/>
                      <a:pt x="6780" y="4726"/>
                    </a:cubicBezTo>
                    <a:lnTo>
                      <a:pt x="6780" y="4726"/>
                    </a:lnTo>
                    <a:cubicBezTo>
                      <a:pt x="6483" y="4771"/>
                      <a:pt x="6164" y="4931"/>
                      <a:pt x="5844" y="5205"/>
                    </a:cubicBezTo>
                    <a:cubicBezTo>
                      <a:pt x="5692" y="5343"/>
                      <a:pt x="5577" y="5403"/>
                      <a:pt x="5494" y="5403"/>
                    </a:cubicBezTo>
                    <a:cubicBezTo>
                      <a:pt x="5035" y="5403"/>
                      <a:pt x="5493" y="3607"/>
                      <a:pt x="5821" y="2854"/>
                    </a:cubicBezTo>
                    <a:cubicBezTo>
                      <a:pt x="5976" y="2505"/>
                      <a:pt x="6279" y="2387"/>
                      <a:pt x="6674" y="2387"/>
                    </a:cubicBezTo>
                    <a:cubicBezTo>
                      <a:pt x="6745" y="2387"/>
                      <a:pt x="6818" y="2391"/>
                      <a:pt x="6894" y="2398"/>
                    </a:cubicBezTo>
                    <a:cubicBezTo>
                      <a:pt x="6825" y="2169"/>
                      <a:pt x="6757" y="1964"/>
                      <a:pt x="6666" y="1758"/>
                    </a:cubicBezTo>
                    <a:cubicBezTo>
                      <a:pt x="6548" y="1811"/>
                      <a:pt x="6412" y="1840"/>
                      <a:pt x="6275" y="1840"/>
                    </a:cubicBezTo>
                    <a:cubicBezTo>
                      <a:pt x="5931" y="1840"/>
                      <a:pt x="5577" y="1654"/>
                      <a:pt x="5479" y="1165"/>
                    </a:cubicBezTo>
                    <a:cubicBezTo>
                      <a:pt x="5319" y="412"/>
                      <a:pt x="4794" y="115"/>
                      <a:pt x="4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6"/>
              <p:cNvSpPr/>
              <p:nvPr/>
            </p:nvSpPr>
            <p:spPr>
              <a:xfrm flipH="1">
                <a:off x="2385502" y="3007080"/>
                <a:ext cx="22712" cy="8512"/>
              </a:xfrm>
              <a:custGeom>
                <a:avLst/>
                <a:gdLst/>
                <a:ahLst/>
                <a:cxnLst/>
                <a:rect l="l" t="t" r="r" b="b"/>
                <a:pathLst>
                  <a:path w="571" h="214" extrusionOk="0">
                    <a:moveTo>
                      <a:pt x="427" y="1"/>
                    </a:moveTo>
                    <a:cubicBezTo>
                      <a:pt x="273" y="1"/>
                      <a:pt x="157" y="34"/>
                      <a:pt x="69" y="123"/>
                    </a:cubicBezTo>
                    <a:cubicBezTo>
                      <a:pt x="46" y="145"/>
                      <a:pt x="23" y="191"/>
                      <a:pt x="0" y="214"/>
                    </a:cubicBezTo>
                    <a:cubicBezTo>
                      <a:pt x="183" y="168"/>
                      <a:pt x="388" y="100"/>
                      <a:pt x="571" y="8"/>
                    </a:cubicBezTo>
                    <a:cubicBezTo>
                      <a:pt x="519" y="3"/>
                      <a:pt x="472" y="1"/>
                      <a:pt x="427" y="1"/>
                    </a:cubicBezTo>
                    <a:close/>
                  </a:path>
                </a:pathLst>
              </a:custGeom>
              <a:solidFill>
                <a:srgbClr val="7A8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6"/>
              <p:cNvSpPr/>
              <p:nvPr/>
            </p:nvSpPr>
            <p:spPr>
              <a:xfrm flipH="1">
                <a:off x="2375518" y="2732297"/>
                <a:ext cx="187977" cy="171640"/>
              </a:xfrm>
              <a:custGeom>
                <a:avLst/>
                <a:gdLst/>
                <a:ahLst/>
                <a:cxnLst/>
                <a:rect l="l" t="t" r="r" b="b"/>
                <a:pathLst>
                  <a:path w="4726" h="4315" extrusionOk="0">
                    <a:moveTo>
                      <a:pt x="3379" y="0"/>
                    </a:moveTo>
                    <a:cubicBezTo>
                      <a:pt x="1873" y="115"/>
                      <a:pt x="594" y="1050"/>
                      <a:pt x="1" y="2374"/>
                    </a:cubicBezTo>
                    <a:cubicBezTo>
                      <a:pt x="226" y="2806"/>
                      <a:pt x="516" y="3369"/>
                      <a:pt x="951" y="3369"/>
                    </a:cubicBezTo>
                    <a:cubicBezTo>
                      <a:pt x="1090" y="3369"/>
                      <a:pt x="1244" y="3312"/>
                      <a:pt x="1416" y="3173"/>
                    </a:cubicBezTo>
                    <a:cubicBezTo>
                      <a:pt x="2409" y="2409"/>
                      <a:pt x="3083" y="1406"/>
                      <a:pt x="3677" y="1406"/>
                    </a:cubicBezTo>
                    <a:cubicBezTo>
                      <a:pt x="3793" y="1406"/>
                      <a:pt x="3906" y="1444"/>
                      <a:pt x="4018" y="1530"/>
                    </a:cubicBezTo>
                    <a:cubicBezTo>
                      <a:pt x="4726" y="2032"/>
                      <a:pt x="3973" y="2443"/>
                      <a:pt x="3196" y="2876"/>
                    </a:cubicBezTo>
                    <a:cubicBezTo>
                      <a:pt x="2808" y="3105"/>
                      <a:pt x="2808" y="3767"/>
                      <a:pt x="2717" y="4314"/>
                    </a:cubicBezTo>
                    <a:cubicBezTo>
                      <a:pt x="2717" y="4314"/>
                      <a:pt x="2740" y="4314"/>
                      <a:pt x="2763" y="4292"/>
                    </a:cubicBezTo>
                    <a:cubicBezTo>
                      <a:pt x="3744" y="3858"/>
                      <a:pt x="4429" y="2854"/>
                      <a:pt x="4429" y="1712"/>
                    </a:cubicBezTo>
                    <a:cubicBezTo>
                      <a:pt x="4429" y="1096"/>
                      <a:pt x="4224" y="525"/>
                      <a:pt x="3904" y="69"/>
                    </a:cubicBezTo>
                    <a:cubicBezTo>
                      <a:pt x="3721" y="23"/>
                      <a:pt x="3539" y="0"/>
                      <a:pt x="33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6"/>
              <p:cNvSpPr/>
              <p:nvPr/>
            </p:nvSpPr>
            <p:spPr>
              <a:xfrm flipH="1">
                <a:off x="2252932" y="2830348"/>
                <a:ext cx="55446" cy="93557"/>
              </a:xfrm>
              <a:custGeom>
                <a:avLst/>
                <a:gdLst/>
                <a:ahLst/>
                <a:cxnLst/>
                <a:rect l="l" t="t" r="r" b="b"/>
                <a:pathLst>
                  <a:path w="1394" h="2352" extrusionOk="0">
                    <a:moveTo>
                      <a:pt x="115" y="1"/>
                    </a:moveTo>
                    <a:lnTo>
                      <a:pt x="115" y="1"/>
                    </a:lnTo>
                    <a:cubicBezTo>
                      <a:pt x="206" y="320"/>
                      <a:pt x="229" y="640"/>
                      <a:pt x="229" y="982"/>
                    </a:cubicBezTo>
                    <a:cubicBezTo>
                      <a:pt x="229" y="1461"/>
                      <a:pt x="161" y="1895"/>
                      <a:pt x="1" y="2329"/>
                    </a:cubicBezTo>
                    <a:cubicBezTo>
                      <a:pt x="179" y="2288"/>
                      <a:pt x="351" y="2274"/>
                      <a:pt x="515" y="2274"/>
                    </a:cubicBezTo>
                    <a:cubicBezTo>
                      <a:pt x="812" y="2274"/>
                      <a:pt x="1081" y="2322"/>
                      <a:pt x="1302" y="2352"/>
                    </a:cubicBezTo>
                    <a:cubicBezTo>
                      <a:pt x="1370" y="2123"/>
                      <a:pt x="1393" y="1849"/>
                      <a:pt x="1393" y="1598"/>
                    </a:cubicBezTo>
                    <a:cubicBezTo>
                      <a:pt x="1393" y="1096"/>
                      <a:pt x="1302" y="640"/>
                      <a:pt x="1142" y="183"/>
                    </a:cubicBezTo>
                    <a:cubicBezTo>
                      <a:pt x="777" y="115"/>
                      <a:pt x="412" y="23"/>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flipH="1">
                <a:off x="2299230" y="2829911"/>
                <a:ext cx="78556" cy="120009"/>
              </a:xfrm>
              <a:custGeom>
                <a:avLst/>
                <a:gdLst/>
                <a:ahLst/>
                <a:cxnLst/>
                <a:rect l="l" t="t" r="r" b="b"/>
                <a:pathLst>
                  <a:path w="1975" h="3017" extrusionOk="0">
                    <a:moveTo>
                      <a:pt x="1640" y="1"/>
                    </a:moveTo>
                    <a:cubicBezTo>
                      <a:pt x="1245" y="1"/>
                      <a:pt x="942" y="119"/>
                      <a:pt x="787" y="468"/>
                    </a:cubicBezTo>
                    <a:cubicBezTo>
                      <a:pt x="459" y="1221"/>
                      <a:pt x="1" y="3017"/>
                      <a:pt x="460" y="3017"/>
                    </a:cubicBezTo>
                    <a:cubicBezTo>
                      <a:pt x="543" y="3017"/>
                      <a:pt x="658" y="2957"/>
                      <a:pt x="810" y="2819"/>
                    </a:cubicBezTo>
                    <a:cubicBezTo>
                      <a:pt x="1130" y="2545"/>
                      <a:pt x="1449" y="2385"/>
                      <a:pt x="1746" y="2340"/>
                    </a:cubicBezTo>
                    <a:cubicBezTo>
                      <a:pt x="1906" y="1906"/>
                      <a:pt x="1974" y="1472"/>
                      <a:pt x="1974" y="993"/>
                    </a:cubicBezTo>
                    <a:cubicBezTo>
                      <a:pt x="1974" y="651"/>
                      <a:pt x="1951" y="331"/>
                      <a:pt x="1860" y="12"/>
                    </a:cubicBezTo>
                    <a:cubicBezTo>
                      <a:pt x="1784" y="5"/>
                      <a:pt x="1711" y="1"/>
                      <a:pt x="16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flipH="1">
                <a:off x="2408173" y="3015552"/>
                <a:ext cx="65430" cy="40931"/>
              </a:xfrm>
              <a:custGeom>
                <a:avLst/>
                <a:gdLst/>
                <a:ahLst/>
                <a:cxnLst/>
                <a:rect l="l" t="t" r="r" b="b"/>
                <a:pathLst>
                  <a:path w="1645" h="1029" extrusionOk="0">
                    <a:moveTo>
                      <a:pt x="1644" y="1"/>
                    </a:moveTo>
                    <a:cubicBezTo>
                      <a:pt x="1302" y="115"/>
                      <a:pt x="936" y="161"/>
                      <a:pt x="548" y="161"/>
                    </a:cubicBezTo>
                    <a:cubicBezTo>
                      <a:pt x="366" y="161"/>
                      <a:pt x="206" y="138"/>
                      <a:pt x="23" y="115"/>
                    </a:cubicBezTo>
                    <a:cubicBezTo>
                      <a:pt x="1" y="343"/>
                      <a:pt x="1" y="549"/>
                      <a:pt x="1" y="777"/>
                    </a:cubicBezTo>
                    <a:cubicBezTo>
                      <a:pt x="366" y="914"/>
                      <a:pt x="754" y="982"/>
                      <a:pt x="1165" y="1028"/>
                    </a:cubicBezTo>
                    <a:cubicBezTo>
                      <a:pt x="1324" y="640"/>
                      <a:pt x="1461" y="252"/>
                      <a:pt x="16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flipH="1">
                <a:off x="2298355" y="2984685"/>
                <a:ext cx="87187" cy="38186"/>
              </a:xfrm>
              <a:custGeom>
                <a:avLst/>
                <a:gdLst/>
                <a:ahLst/>
                <a:cxnLst/>
                <a:rect l="l" t="t" r="r" b="b"/>
                <a:pathLst>
                  <a:path w="2192" h="960" extrusionOk="0">
                    <a:moveTo>
                      <a:pt x="868" y="1"/>
                    </a:moveTo>
                    <a:cubicBezTo>
                      <a:pt x="617" y="229"/>
                      <a:pt x="320" y="412"/>
                      <a:pt x="1" y="571"/>
                    </a:cubicBezTo>
                    <a:cubicBezTo>
                      <a:pt x="480" y="594"/>
                      <a:pt x="1188" y="823"/>
                      <a:pt x="1713" y="960"/>
                    </a:cubicBezTo>
                    <a:cubicBezTo>
                      <a:pt x="1895" y="845"/>
                      <a:pt x="2055" y="686"/>
                      <a:pt x="2192" y="549"/>
                    </a:cubicBezTo>
                    <a:cubicBezTo>
                      <a:pt x="1895" y="343"/>
                      <a:pt x="1393" y="138"/>
                      <a:pt x="8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flipH="1">
                <a:off x="2350977" y="2975218"/>
                <a:ext cx="121712" cy="46739"/>
              </a:xfrm>
              <a:custGeom>
                <a:avLst/>
                <a:gdLst/>
                <a:ahLst/>
                <a:cxnLst/>
                <a:rect l="l" t="t" r="r" b="b"/>
                <a:pathLst>
                  <a:path w="3060" h="1175" extrusionOk="0">
                    <a:moveTo>
                      <a:pt x="1522" y="0"/>
                    </a:moveTo>
                    <a:cubicBezTo>
                      <a:pt x="1222" y="0"/>
                      <a:pt x="943" y="38"/>
                      <a:pt x="708" y="125"/>
                    </a:cubicBezTo>
                    <a:cubicBezTo>
                      <a:pt x="252" y="307"/>
                      <a:pt x="69" y="695"/>
                      <a:pt x="0" y="1129"/>
                    </a:cubicBezTo>
                    <a:cubicBezTo>
                      <a:pt x="183" y="1152"/>
                      <a:pt x="343" y="1175"/>
                      <a:pt x="525" y="1175"/>
                    </a:cubicBezTo>
                    <a:cubicBezTo>
                      <a:pt x="913" y="1175"/>
                      <a:pt x="1279" y="1129"/>
                      <a:pt x="1621" y="1015"/>
                    </a:cubicBezTo>
                    <a:cubicBezTo>
                      <a:pt x="1644" y="992"/>
                      <a:pt x="1667" y="946"/>
                      <a:pt x="1690" y="924"/>
                    </a:cubicBezTo>
                    <a:cubicBezTo>
                      <a:pt x="1778" y="835"/>
                      <a:pt x="1894" y="802"/>
                      <a:pt x="2048" y="802"/>
                    </a:cubicBezTo>
                    <a:cubicBezTo>
                      <a:pt x="2093" y="802"/>
                      <a:pt x="2140" y="804"/>
                      <a:pt x="2192" y="809"/>
                    </a:cubicBezTo>
                    <a:cubicBezTo>
                      <a:pt x="2511" y="650"/>
                      <a:pt x="2808" y="467"/>
                      <a:pt x="3059" y="239"/>
                    </a:cubicBezTo>
                    <a:cubicBezTo>
                      <a:pt x="2551" y="98"/>
                      <a:pt x="2008" y="0"/>
                      <a:pt x="15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flipH="1">
                <a:off x="2455386" y="2883929"/>
                <a:ext cx="122626" cy="51194"/>
              </a:xfrm>
              <a:custGeom>
                <a:avLst/>
                <a:gdLst/>
                <a:ahLst/>
                <a:cxnLst/>
                <a:rect l="l" t="t" r="r" b="b"/>
                <a:pathLst>
                  <a:path w="3083" h="1287" extrusionOk="0">
                    <a:moveTo>
                      <a:pt x="1" y="0"/>
                    </a:moveTo>
                    <a:cubicBezTo>
                      <a:pt x="1" y="23"/>
                      <a:pt x="1" y="46"/>
                      <a:pt x="1" y="69"/>
                    </a:cubicBezTo>
                    <a:cubicBezTo>
                      <a:pt x="434" y="594"/>
                      <a:pt x="1119" y="1027"/>
                      <a:pt x="1895" y="1233"/>
                    </a:cubicBezTo>
                    <a:cubicBezTo>
                      <a:pt x="2047" y="1270"/>
                      <a:pt x="2179" y="1287"/>
                      <a:pt x="2294" y="1287"/>
                    </a:cubicBezTo>
                    <a:cubicBezTo>
                      <a:pt x="2818" y="1287"/>
                      <a:pt x="2989" y="933"/>
                      <a:pt x="3082" y="502"/>
                    </a:cubicBezTo>
                    <a:lnTo>
                      <a:pt x="3082" y="502"/>
                    </a:lnTo>
                    <a:cubicBezTo>
                      <a:pt x="2717" y="662"/>
                      <a:pt x="2329" y="753"/>
                      <a:pt x="1941" y="753"/>
                    </a:cubicBezTo>
                    <a:cubicBezTo>
                      <a:pt x="1188" y="753"/>
                      <a:pt x="503" y="457"/>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flipH="1">
                <a:off x="2375518" y="2788184"/>
                <a:ext cx="202495" cy="125737"/>
              </a:xfrm>
              <a:custGeom>
                <a:avLst/>
                <a:gdLst/>
                <a:ahLst/>
                <a:cxnLst/>
                <a:rect l="l" t="t" r="r" b="b"/>
                <a:pathLst>
                  <a:path w="5091" h="3161" extrusionOk="0">
                    <a:moveTo>
                      <a:pt x="4042" y="1"/>
                    </a:moveTo>
                    <a:cubicBezTo>
                      <a:pt x="3448" y="1"/>
                      <a:pt x="2774" y="1004"/>
                      <a:pt x="1781" y="1768"/>
                    </a:cubicBezTo>
                    <a:cubicBezTo>
                      <a:pt x="1609" y="1907"/>
                      <a:pt x="1455" y="1964"/>
                      <a:pt x="1316" y="1964"/>
                    </a:cubicBezTo>
                    <a:cubicBezTo>
                      <a:pt x="881" y="1964"/>
                      <a:pt x="591" y="1401"/>
                      <a:pt x="366" y="969"/>
                    </a:cubicBezTo>
                    <a:cubicBezTo>
                      <a:pt x="160" y="1426"/>
                      <a:pt x="24" y="1905"/>
                      <a:pt x="1" y="2407"/>
                    </a:cubicBezTo>
                    <a:cubicBezTo>
                      <a:pt x="503" y="2864"/>
                      <a:pt x="1188" y="3160"/>
                      <a:pt x="1941" y="3160"/>
                    </a:cubicBezTo>
                    <a:cubicBezTo>
                      <a:pt x="2329" y="3160"/>
                      <a:pt x="2717" y="3069"/>
                      <a:pt x="3082" y="2909"/>
                    </a:cubicBezTo>
                    <a:cubicBezTo>
                      <a:pt x="3173" y="2362"/>
                      <a:pt x="3173" y="1700"/>
                      <a:pt x="3561" y="1471"/>
                    </a:cubicBezTo>
                    <a:cubicBezTo>
                      <a:pt x="4338" y="1038"/>
                      <a:pt x="5091" y="627"/>
                      <a:pt x="4383" y="125"/>
                    </a:cubicBezTo>
                    <a:cubicBezTo>
                      <a:pt x="4271" y="39"/>
                      <a:pt x="4158" y="1"/>
                      <a:pt x="4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flipH="1">
                <a:off x="2299230" y="2735917"/>
                <a:ext cx="78118" cy="69054"/>
              </a:xfrm>
              <a:custGeom>
                <a:avLst/>
                <a:gdLst/>
                <a:ahLst/>
                <a:cxnLst/>
                <a:rect l="l" t="t" r="r" b="b"/>
                <a:pathLst>
                  <a:path w="1964" h="1736" extrusionOk="0">
                    <a:moveTo>
                      <a:pt x="0" y="1"/>
                    </a:moveTo>
                    <a:cubicBezTo>
                      <a:pt x="708" y="389"/>
                      <a:pt x="1278" y="1005"/>
                      <a:pt x="1621" y="1735"/>
                    </a:cubicBezTo>
                    <a:cubicBezTo>
                      <a:pt x="1826" y="1667"/>
                      <a:pt x="1963" y="1507"/>
                      <a:pt x="1963" y="1325"/>
                    </a:cubicBezTo>
                    <a:cubicBezTo>
                      <a:pt x="1963" y="1256"/>
                      <a:pt x="1940" y="1165"/>
                      <a:pt x="1917" y="1096"/>
                    </a:cubicBezTo>
                    <a:cubicBezTo>
                      <a:pt x="1392" y="571"/>
                      <a:pt x="731" y="183"/>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6"/>
              <p:cNvSpPr/>
              <p:nvPr/>
            </p:nvSpPr>
            <p:spPr>
              <a:xfrm flipH="1">
                <a:off x="2312873" y="2731382"/>
                <a:ext cx="97170" cy="76691"/>
              </a:xfrm>
              <a:custGeom>
                <a:avLst/>
                <a:gdLst/>
                <a:ahLst/>
                <a:cxnLst/>
                <a:rect l="l" t="t" r="r" b="b"/>
                <a:pathLst>
                  <a:path w="2443" h="1928" extrusionOk="0">
                    <a:moveTo>
                      <a:pt x="0" y="1"/>
                    </a:moveTo>
                    <a:cubicBezTo>
                      <a:pt x="0" y="23"/>
                      <a:pt x="23" y="46"/>
                      <a:pt x="46" y="92"/>
                    </a:cubicBezTo>
                    <a:cubicBezTo>
                      <a:pt x="571" y="206"/>
                      <a:pt x="1096" y="503"/>
                      <a:pt x="1256" y="1256"/>
                    </a:cubicBezTo>
                    <a:cubicBezTo>
                      <a:pt x="1355" y="1736"/>
                      <a:pt x="1718" y="1928"/>
                      <a:pt x="2066" y="1928"/>
                    </a:cubicBezTo>
                    <a:cubicBezTo>
                      <a:pt x="2199" y="1928"/>
                      <a:pt x="2329" y="1900"/>
                      <a:pt x="2443" y="1849"/>
                    </a:cubicBezTo>
                    <a:cubicBezTo>
                      <a:pt x="2100" y="1119"/>
                      <a:pt x="1530" y="503"/>
                      <a:pt x="822" y="115"/>
                    </a:cubicBezTo>
                    <a:cubicBezTo>
                      <a:pt x="548" y="46"/>
                      <a:pt x="274" y="23"/>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flipH="1">
                <a:off x="2408173" y="2731382"/>
                <a:ext cx="20922" cy="3660"/>
              </a:xfrm>
              <a:custGeom>
                <a:avLst/>
                <a:gdLst/>
                <a:ahLst/>
                <a:cxnLst/>
                <a:rect l="l" t="t" r="r" b="b"/>
                <a:pathLst>
                  <a:path w="526" h="92" extrusionOk="0">
                    <a:moveTo>
                      <a:pt x="342" y="1"/>
                    </a:moveTo>
                    <a:cubicBezTo>
                      <a:pt x="228" y="1"/>
                      <a:pt x="114" y="1"/>
                      <a:pt x="0" y="23"/>
                    </a:cubicBezTo>
                    <a:cubicBezTo>
                      <a:pt x="160" y="23"/>
                      <a:pt x="342" y="46"/>
                      <a:pt x="525" y="92"/>
                    </a:cubicBezTo>
                    <a:cubicBezTo>
                      <a:pt x="502" y="46"/>
                      <a:pt x="479" y="23"/>
                      <a:pt x="479" y="1"/>
                    </a:cubicBezTo>
                    <a:close/>
                  </a:path>
                </a:pathLst>
              </a:custGeom>
              <a:solidFill>
                <a:srgbClr val="152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6"/>
            <p:cNvGrpSpPr/>
            <p:nvPr/>
          </p:nvGrpSpPr>
          <p:grpSpPr>
            <a:xfrm rot="-2603834">
              <a:off x="2630192" y="505795"/>
              <a:ext cx="301834" cy="319215"/>
              <a:chOff x="2669654" y="1177911"/>
              <a:chExt cx="226121" cy="239142"/>
            </a:xfrm>
          </p:grpSpPr>
          <p:sp>
            <p:nvSpPr>
              <p:cNvPr id="186" name="Google Shape;186;p6"/>
              <p:cNvSpPr/>
              <p:nvPr/>
            </p:nvSpPr>
            <p:spPr>
              <a:xfrm flipH="1">
                <a:off x="2758631" y="1178826"/>
                <a:ext cx="137144" cy="135323"/>
              </a:xfrm>
              <a:custGeom>
                <a:avLst/>
                <a:gdLst/>
                <a:ahLst/>
                <a:cxnLst/>
                <a:rect l="l" t="t" r="r" b="b"/>
                <a:pathLst>
                  <a:path w="3448" h="3402" extrusionOk="0">
                    <a:moveTo>
                      <a:pt x="115" y="0"/>
                    </a:moveTo>
                    <a:cubicBezTo>
                      <a:pt x="115" y="0"/>
                      <a:pt x="1" y="3333"/>
                      <a:pt x="115" y="3401"/>
                    </a:cubicBezTo>
                    <a:lnTo>
                      <a:pt x="3447" y="685"/>
                    </a:lnTo>
                    <a:lnTo>
                      <a:pt x="115" y="0"/>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flipH="1">
                <a:off x="2669654" y="1206074"/>
                <a:ext cx="221587" cy="210980"/>
              </a:xfrm>
              <a:custGeom>
                <a:avLst/>
                <a:gdLst/>
                <a:ahLst/>
                <a:cxnLst/>
                <a:rect l="l" t="t" r="r" b="b"/>
                <a:pathLst>
                  <a:path w="5571" h="5304" extrusionOk="0">
                    <a:moveTo>
                      <a:pt x="3333" y="0"/>
                    </a:moveTo>
                    <a:lnTo>
                      <a:pt x="1" y="2716"/>
                    </a:lnTo>
                    <a:lnTo>
                      <a:pt x="1462" y="4520"/>
                    </a:lnTo>
                    <a:cubicBezTo>
                      <a:pt x="1887" y="5035"/>
                      <a:pt x="2509" y="5303"/>
                      <a:pt x="3135" y="5303"/>
                    </a:cubicBezTo>
                    <a:cubicBezTo>
                      <a:pt x="3616" y="5303"/>
                      <a:pt x="4100" y="5144"/>
                      <a:pt x="4498" y="4816"/>
                    </a:cubicBezTo>
                    <a:cubicBezTo>
                      <a:pt x="5433" y="4063"/>
                      <a:pt x="5570" y="2716"/>
                      <a:pt x="4817" y="1803"/>
                    </a:cubicBezTo>
                    <a:lnTo>
                      <a:pt x="3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flipH="1">
                <a:off x="2853057" y="1177911"/>
                <a:ext cx="39974" cy="42721"/>
              </a:xfrm>
              <a:custGeom>
                <a:avLst/>
                <a:gdLst/>
                <a:ahLst/>
                <a:cxnLst/>
                <a:rect l="l" t="t" r="r" b="b"/>
                <a:pathLst>
                  <a:path w="1005" h="1074" extrusionOk="0">
                    <a:moveTo>
                      <a:pt x="46" y="1"/>
                    </a:moveTo>
                    <a:lnTo>
                      <a:pt x="0" y="1073"/>
                    </a:lnTo>
                    <a:lnTo>
                      <a:pt x="1005" y="206"/>
                    </a:lnTo>
                    <a:lnTo>
                      <a:pt x="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flipH="1">
                <a:off x="2747733" y="1269439"/>
                <a:ext cx="69964" cy="65752"/>
              </a:xfrm>
              <a:custGeom>
                <a:avLst/>
                <a:gdLst/>
                <a:ahLst/>
                <a:cxnLst/>
                <a:rect l="l" t="t" r="r" b="b"/>
                <a:pathLst>
                  <a:path w="1759" h="1653" extrusionOk="0">
                    <a:moveTo>
                      <a:pt x="882" y="1"/>
                    </a:moveTo>
                    <a:cubicBezTo>
                      <a:pt x="855" y="1"/>
                      <a:pt x="827" y="2"/>
                      <a:pt x="800" y="5"/>
                    </a:cubicBezTo>
                    <a:cubicBezTo>
                      <a:pt x="343" y="51"/>
                      <a:pt x="1" y="461"/>
                      <a:pt x="46" y="918"/>
                    </a:cubicBezTo>
                    <a:cubicBezTo>
                      <a:pt x="111" y="1345"/>
                      <a:pt x="475" y="1653"/>
                      <a:pt x="877" y="1653"/>
                    </a:cubicBezTo>
                    <a:cubicBezTo>
                      <a:pt x="904" y="1653"/>
                      <a:pt x="932" y="1651"/>
                      <a:pt x="959" y="1648"/>
                    </a:cubicBezTo>
                    <a:cubicBezTo>
                      <a:pt x="1416" y="1603"/>
                      <a:pt x="1758" y="1192"/>
                      <a:pt x="1690" y="735"/>
                    </a:cubicBezTo>
                    <a:cubicBezTo>
                      <a:pt x="1647" y="308"/>
                      <a:pt x="1284" y="1"/>
                      <a:pt x="882" y="1"/>
                    </a:cubicBezTo>
                    <a:close/>
                  </a:path>
                </a:pathLst>
              </a:custGeom>
              <a:solidFill>
                <a:srgbClr val="D36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flipH="1">
                <a:off x="2750477" y="1270354"/>
                <a:ext cx="68095" cy="64121"/>
              </a:xfrm>
              <a:custGeom>
                <a:avLst/>
                <a:gdLst/>
                <a:ahLst/>
                <a:cxnLst/>
                <a:rect l="l" t="t" r="r" b="b"/>
                <a:pathLst>
                  <a:path w="1712" h="1612" extrusionOk="0">
                    <a:moveTo>
                      <a:pt x="859" y="0"/>
                    </a:moveTo>
                    <a:cubicBezTo>
                      <a:pt x="831" y="0"/>
                      <a:pt x="804" y="2"/>
                      <a:pt x="776" y="5"/>
                    </a:cubicBezTo>
                    <a:cubicBezTo>
                      <a:pt x="320" y="50"/>
                      <a:pt x="0" y="438"/>
                      <a:pt x="68" y="895"/>
                    </a:cubicBezTo>
                    <a:cubicBezTo>
                      <a:pt x="110" y="1291"/>
                      <a:pt x="438" y="1611"/>
                      <a:pt x="842" y="1611"/>
                    </a:cubicBezTo>
                    <a:cubicBezTo>
                      <a:pt x="880" y="1611"/>
                      <a:pt x="919" y="1608"/>
                      <a:pt x="959" y="1603"/>
                    </a:cubicBezTo>
                    <a:cubicBezTo>
                      <a:pt x="1392" y="1557"/>
                      <a:pt x="1712" y="1169"/>
                      <a:pt x="1666" y="712"/>
                    </a:cubicBezTo>
                    <a:cubicBezTo>
                      <a:pt x="1624" y="306"/>
                      <a:pt x="1261" y="0"/>
                      <a:pt x="859" y="0"/>
                    </a:cubicBezTo>
                    <a:close/>
                  </a:path>
                </a:pathLst>
              </a:custGeom>
              <a:solidFill>
                <a:srgbClr val="FF82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flipH="1">
                <a:off x="2755926" y="1275764"/>
                <a:ext cx="56321" cy="53103"/>
              </a:xfrm>
              <a:custGeom>
                <a:avLst/>
                <a:gdLst/>
                <a:ahLst/>
                <a:cxnLst/>
                <a:rect l="l" t="t" r="r" b="b"/>
                <a:pathLst>
                  <a:path w="1416" h="1335" extrusionOk="0">
                    <a:moveTo>
                      <a:pt x="719" y="1"/>
                    </a:moveTo>
                    <a:cubicBezTo>
                      <a:pt x="693" y="1"/>
                      <a:pt x="667" y="2"/>
                      <a:pt x="640" y="6"/>
                    </a:cubicBezTo>
                    <a:cubicBezTo>
                      <a:pt x="275" y="51"/>
                      <a:pt x="1" y="371"/>
                      <a:pt x="46" y="736"/>
                    </a:cubicBezTo>
                    <a:cubicBezTo>
                      <a:pt x="89" y="1075"/>
                      <a:pt x="366" y="1335"/>
                      <a:pt x="697" y="1335"/>
                    </a:cubicBezTo>
                    <a:cubicBezTo>
                      <a:pt x="724" y="1335"/>
                      <a:pt x="750" y="1333"/>
                      <a:pt x="777" y="1330"/>
                    </a:cubicBezTo>
                    <a:cubicBezTo>
                      <a:pt x="1142" y="1284"/>
                      <a:pt x="1416" y="964"/>
                      <a:pt x="1370" y="599"/>
                    </a:cubicBezTo>
                    <a:cubicBezTo>
                      <a:pt x="1328" y="261"/>
                      <a:pt x="1051" y="1"/>
                      <a:pt x="7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flipH="1">
                <a:off x="2794946" y="1316814"/>
                <a:ext cx="6404" cy="5847"/>
              </a:xfrm>
              <a:custGeom>
                <a:avLst/>
                <a:gdLst/>
                <a:ahLst/>
                <a:cxnLst/>
                <a:rect l="l" t="t" r="r" b="b"/>
                <a:pathLst>
                  <a:path w="161" h="147" extrusionOk="0">
                    <a:moveTo>
                      <a:pt x="115" y="1"/>
                    </a:moveTo>
                    <a:cubicBezTo>
                      <a:pt x="69" y="1"/>
                      <a:pt x="24" y="24"/>
                      <a:pt x="24" y="47"/>
                    </a:cubicBezTo>
                    <a:cubicBezTo>
                      <a:pt x="1" y="92"/>
                      <a:pt x="24" y="138"/>
                      <a:pt x="69" y="138"/>
                    </a:cubicBezTo>
                    <a:cubicBezTo>
                      <a:pt x="81" y="144"/>
                      <a:pt x="92" y="147"/>
                      <a:pt x="101" y="147"/>
                    </a:cubicBezTo>
                    <a:cubicBezTo>
                      <a:pt x="127" y="147"/>
                      <a:pt x="144" y="126"/>
                      <a:pt x="160" y="92"/>
                    </a:cubicBezTo>
                    <a:cubicBezTo>
                      <a:pt x="160" y="47"/>
                      <a:pt x="138" y="24"/>
                      <a:pt x="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flipH="1">
                <a:off x="2794508" y="1283163"/>
                <a:ext cx="15910" cy="33015"/>
              </a:xfrm>
              <a:custGeom>
                <a:avLst/>
                <a:gdLst/>
                <a:ahLst/>
                <a:cxnLst/>
                <a:rect l="l" t="t" r="r" b="b"/>
                <a:pathLst>
                  <a:path w="400" h="830" extrusionOk="0">
                    <a:moveTo>
                      <a:pt x="305" y="1"/>
                    </a:moveTo>
                    <a:cubicBezTo>
                      <a:pt x="287" y="1"/>
                      <a:pt x="269" y="8"/>
                      <a:pt x="252" y="25"/>
                    </a:cubicBezTo>
                    <a:cubicBezTo>
                      <a:pt x="69" y="231"/>
                      <a:pt x="0" y="527"/>
                      <a:pt x="137" y="801"/>
                    </a:cubicBezTo>
                    <a:cubicBezTo>
                      <a:pt x="151" y="821"/>
                      <a:pt x="170" y="830"/>
                      <a:pt x="189" y="830"/>
                    </a:cubicBezTo>
                    <a:cubicBezTo>
                      <a:pt x="236" y="830"/>
                      <a:pt x="284" y="781"/>
                      <a:pt x="252" y="733"/>
                    </a:cubicBezTo>
                    <a:cubicBezTo>
                      <a:pt x="160" y="527"/>
                      <a:pt x="206" y="276"/>
                      <a:pt x="366" y="116"/>
                    </a:cubicBezTo>
                    <a:cubicBezTo>
                      <a:pt x="400" y="65"/>
                      <a:pt x="357"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flipH="1">
                <a:off x="2711418" y="1177911"/>
                <a:ext cx="182527" cy="239142"/>
              </a:xfrm>
              <a:custGeom>
                <a:avLst/>
                <a:gdLst/>
                <a:ahLst/>
                <a:cxnLst/>
                <a:rect l="l" t="t" r="r" b="b"/>
                <a:pathLst>
                  <a:path w="4589" h="6012" extrusionOk="0">
                    <a:moveTo>
                      <a:pt x="69" y="1"/>
                    </a:moveTo>
                    <a:cubicBezTo>
                      <a:pt x="69" y="1"/>
                      <a:pt x="46" y="480"/>
                      <a:pt x="46" y="1096"/>
                    </a:cubicBezTo>
                    <a:cubicBezTo>
                      <a:pt x="23" y="2078"/>
                      <a:pt x="1" y="3379"/>
                      <a:pt x="69" y="3424"/>
                    </a:cubicBezTo>
                    <a:lnTo>
                      <a:pt x="1530" y="5228"/>
                    </a:lnTo>
                    <a:cubicBezTo>
                      <a:pt x="1955" y="5743"/>
                      <a:pt x="2577" y="6011"/>
                      <a:pt x="3203" y="6011"/>
                    </a:cubicBezTo>
                    <a:cubicBezTo>
                      <a:pt x="3684" y="6011"/>
                      <a:pt x="4168" y="5852"/>
                      <a:pt x="4566" y="5524"/>
                    </a:cubicBezTo>
                    <a:cubicBezTo>
                      <a:pt x="4588" y="5524"/>
                      <a:pt x="4588" y="5524"/>
                      <a:pt x="4588" y="5501"/>
                    </a:cubicBezTo>
                    <a:lnTo>
                      <a:pt x="4588" y="5501"/>
                    </a:lnTo>
                    <a:cubicBezTo>
                      <a:pt x="4208" y="5634"/>
                      <a:pt x="3889" y="5685"/>
                      <a:pt x="3626" y="5685"/>
                    </a:cubicBezTo>
                    <a:cubicBezTo>
                      <a:pt x="3209" y="5685"/>
                      <a:pt x="2930" y="5559"/>
                      <a:pt x="2762" y="5433"/>
                    </a:cubicBezTo>
                    <a:cubicBezTo>
                      <a:pt x="2420" y="5182"/>
                      <a:pt x="777" y="2945"/>
                      <a:pt x="777" y="2945"/>
                    </a:cubicBezTo>
                    <a:lnTo>
                      <a:pt x="69"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flipH="1">
                <a:off x="2715952" y="1231492"/>
                <a:ext cx="41804" cy="49046"/>
              </a:xfrm>
              <a:custGeom>
                <a:avLst/>
                <a:gdLst/>
                <a:ahLst/>
                <a:cxnLst/>
                <a:rect l="l" t="t" r="r" b="b"/>
                <a:pathLst>
                  <a:path w="1051" h="1233" fill="none" extrusionOk="0">
                    <a:moveTo>
                      <a:pt x="0" y="0"/>
                    </a:moveTo>
                    <a:lnTo>
                      <a:pt x="1050" y="1233"/>
                    </a:lnTo>
                  </a:path>
                </a:pathLst>
              </a:custGeom>
              <a:noFill/>
              <a:ln w="6850" cap="rnd" cmpd="sng">
                <a:solidFill>
                  <a:srgbClr val="FBD87E"/>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6"/>
            <p:cNvSpPr/>
            <p:nvPr/>
          </p:nvSpPr>
          <p:spPr>
            <a:xfrm flipH="1">
              <a:off x="118765" y="960919"/>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 name="Google Shape;197;p6"/>
            <p:cNvGrpSpPr/>
            <p:nvPr/>
          </p:nvGrpSpPr>
          <p:grpSpPr>
            <a:xfrm rot="5400000" flipH="1">
              <a:off x="898363" y="57492"/>
              <a:ext cx="275192" cy="229971"/>
              <a:chOff x="1192779" y="389220"/>
              <a:chExt cx="275192" cy="229971"/>
            </a:xfrm>
          </p:grpSpPr>
          <p:sp>
            <p:nvSpPr>
              <p:cNvPr id="198" name="Google Shape;198;p6"/>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6"/>
            <p:cNvSpPr/>
            <p:nvPr/>
          </p:nvSpPr>
          <p:spPr>
            <a:xfrm flipH="1">
              <a:off x="2067152" y="891406"/>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flipH="1">
              <a:off x="1600465" y="72053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flipH="1">
              <a:off x="1720490" y="-6664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flipH="1">
              <a:off x="654108" y="1416696"/>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flipH="1">
              <a:off x="173102" y="429681"/>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rot="-2151343">
              <a:off x="2562688" y="-250096"/>
              <a:ext cx="622339" cy="326146"/>
            </a:xfrm>
            <a:custGeom>
              <a:avLst/>
              <a:gdLst/>
              <a:ahLst/>
              <a:cxnLst/>
              <a:rect l="l" t="t" r="r" b="b"/>
              <a:pathLst>
                <a:path w="28574" h="14976" extrusionOk="0">
                  <a:moveTo>
                    <a:pt x="13445" y="1"/>
                  </a:moveTo>
                  <a:cubicBezTo>
                    <a:pt x="13354" y="1"/>
                    <a:pt x="13285" y="24"/>
                    <a:pt x="13217" y="69"/>
                  </a:cubicBezTo>
                  <a:lnTo>
                    <a:pt x="183" y="11710"/>
                  </a:lnTo>
                  <a:cubicBezTo>
                    <a:pt x="1" y="11870"/>
                    <a:pt x="115" y="12167"/>
                    <a:pt x="343" y="12190"/>
                  </a:cubicBezTo>
                  <a:lnTo>
                    <a:pt x="28213" y="14974"/>
                  </a:lnTo>
                  <a:cubicBezTo>
                    <a:pt x="28223" y="14975"/>
                    <a:pt x="28234" y="14976"/>
                    <a:pt x="28244" y="14976"/>
                  </a:cubicBezTo>
                  <a:cubicBezTo>
                    <a:pt x="28434" y="14976"/>
                    <a:pt x="28573" y="14781"/>
                    <a:pt x="28487" y="14586"/>
                  </a:cubicBezTo>
                  <a:lnTo>
                    <a:pt x="24264" y="5045"/>
                  </a:lnTo>
                  <a:cubicBezTo>
                    <a:pt x="24224" y="4946"/>
                    <a:pt x="24115" y="4881"/>
                    <a:pt x="23997" y="4881"/>
                  </a:cubicBezTo>
                  <a:cubicBezTo>
                    <a:pt x="23980" y="4881"/>
                    <a:pt x="23962" y="4882"/>
                    <a:pt x="23945" y="4885"/>
                  </a:cubicBezTo>
                  <a:lnTo>
                    <a:pt x="21023" y="5502"/>
                  </a:lnTo>
                  <a:cubicBezTo>
                    <a:pt x="21007" y="5504"/>
                    <a:pt x="20990" y="5505"/>
                    <a:pt x="20974" y="5505"/>
                  </a:cubicBezTo>
                  <a:cubicBezTo>
                    <a:pt x="20832" y="5505"/>
                    <a:pt x="20701" y="5417"/>
                    <a:pt x="20681" y="5273"/>
                  </a:cubicBezTo>
                  <a:lnTo>
                    <a:pt x="19813" y="823"/>
                  </a:lnTo>
                  <a:cubicBezTo>
                    <a:pt x="19790" y="708"/>
                    <a:pt x="19699" y="617"/>
                    <a:pt x="19562" y="594"/>
                  </a:cubicBezTo>
                  <a:lnTo>
                    <a:pt x="134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rot="-2151343">
              <a:off x="2594024" y="-187879"/>
              <a:ext cx="414428" cy="231063"/>
            </a:xfrm>
            <a:custGeom>
              <a:avLst/>
              <a:gdLst/>
              <a:ahLst/>
              <a:cxnLst/>
              <a:rect l="l" t="t" r="r" b="b"/>
              <a:pathLst>
                <a:path w="19028" h="10610" extrusionOk="0">
                  <a:moveTo>
                    <a:pt x="17911" y="1"/>
                  </a:moveTo>
                  <a:cubicBezTo>
                    <a:pt x="17864" y="1"/>
                    <a:pt x="17816" y="15"/>
                    <a:pt x="17772" y="47"/>
                  </a:cubicBezTo>
                  <a:lnTo>
                    <a:pt x="265" y="10090"/>
                  </a:lnTo>
                  <a:cubicBezTo>
                    <a:pt x="1" y="10232"/>
                    <a:pt x="117" y="10610"/>
                    <a:pt x="371" y="10610"/>
                  </a:cubicBezTo>
                  <a:cubicBezTo>
                    <a:pt x="402" y="10610"/>
                    <a:pt x="436" y="10604"/>
                    <a:pt x="470" y="10592"/>
                  </a:cubicBezTo>
                  <a:lnTo>
                    <a:pt x="18822" y="4863"/>
                  </a:lnTo>
                  <a:cubicBezTo>
                    <a:pt x="18959" y="4817"/>
                    <a:pt x="19027" y="4680"/>
                    <a:pt x="19005" y="4543"/>
                  </a:cubicBezTo>
                  <a:lnTo>
                    <a:pt x="18183" y="229"/>
                  </a:lnTo>
                  <a:cubicBezTo>
                    <a:pt x="18150" y="97"/>
                    <a:pt x="18033" y="1"/>
                    <a:pt x="17911"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rot="-2151343">
              <a:off x="2903934" y="-225449"/>
              <a:ext cx="33323" cy="28355"/>
            </a:xfrm>
            <a:custGeom>
              <a:avLst/>
              <a:gdLst/>
              <a:ahLst/>
              <a:cxnLst/>
              <a:rect l="l" t="t" r="r" b="b"/>
              <a:pathLst>
                <a:path w="1530" h="1302" extrusionOk="0">
                  <a:moveTo>
                    <a:pt x="1187" y="0"/>
                  </a:moveTo>
                  <a:cubicBezTo>
                    <a:pt x="822" y="183"/>
                    <a:pt x="480" y="388"/>
                    <a:pt x="137" y="571"/>
                  </a:cubicBezTo>
                  <a:lnTo>
                    <a:pt x="0" y="639"/>
                  </a:lnTo>
                  <a:lnTo>
                    <a:pt x="366" y="1301"/>
                  </a:lnTo>
                  <a:lnTo>
                    <a:pt x="480" y="1233"/>
                  </a:lnTo>
                  <a:cubicBezTo>
                    <a:pt x="822" y="1050"/>
                    <a:pt x="1187" y="868"/>
                    <a:pt x="1530" y="685"/>
                  </a:cubicBezTo>
                  <a:lnTo>
                    <a:pt x="11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rot="-2151343">
              <a:off x="3005337" y="-1078443"/>
              <a:ext cx="1669888" cy="1218886"/>
            </a:xfrm>
            <a:custGeom>
              <a:avLst/>
              <a:gdLst/>
              <a:ahLst/>
              <a:cxnLst/>
              <a:rect l="l" t="t" r="r" b="b"/>
              <a:pathLst>
                <a:path w="76671" h="55969" extrusionOk="0">
                  <a:moveTo>
                    <a:pt x="76670" y="1"/>
                  </a:moveTo>
                  <a:cubicBezTo>
                    <a:pt x="76488" y="46"/>
                    <a:pt x="76328" y="69"/>
                    <a:pt x="76145" y="115"/>
                  </a:cubicBezTo>
                  <a:lnTo>
                    <a:pt x="76328" y="868"/>
                  </a:lnTo>
                  <a:cubicBezTo>
                    <a:pt x="76442" y="822"/>
                    <a:pt x="76556" y="799"/>
                    <a:pt x="76670" y="777"/>
                  </a:cubicBezTo>
                  <a:lnTo>
                    <a:pt x="76670" y="1"/>
                  </a:lnTo>
                  <a:close/>
                  <a:moveTo>
                    <a:pt x="73543" y="845"/>
                  </a:moveTo>
                  <a:cubicBezTo>
                    <a:pt x="72699" y="1142"/>
                    <a:pt x="71854" y="1461"/>
                    <a:pt x="71010" y="1827"/>
                  </a:cubicBezTo>
                  <a:lnTo>
                    <a:pt x="71329" y="2534"/>
                  </a:lnTo>
                  <a:cubicBezTo>
                    <a:pt x="72128" y="2169"/>
                    <a:pt x="72973" y="1849"/>
                    <a:pt x="73794" y="1576"/>
                  </a:cubicBezTo>
                  <a:lnTo>
                    <a:pt x="73543" y="845"/>
                  </a:lnTo>
                  <a:close/>
                  <a:moveTo>
                    <a:pt x="68590" y="3036"/>
                  </a:moveTo>
                  <a:cubicBezTo>
                    <a:pt x="67814" y="3470"/>
                    <a:pt x="67038" y="3949"/>
                    <a:pt x="66285" y="4474"/>
                  </a:cubicBezTo>
                  <a:lnTo>
                    <a:pt x="66718" y="5091"/>
                  </a:lnTo>
                  <a:cubicBezTo>
                    <a:pt x="67449" y="4611"/>
                    <a:pt x="68202" y="4132"/>
                    <a:pt x="68955" y="3698"/>
                  </a:cubicBezTo>
                  <a:lnTo>
                    <a:pt x="68590" y="3036"/>
                  </a:lnTo>
                  <a:close/>
                  <a:moveTo>
                    <a:pt x="64116" y="6095"/>
                  </a:moveTo>
                  <a:cubicBezTo>
                    <a:pt x="63409" y="6688"/>
                    <a:pt x="62747" y="7305"/>
                    <a:pt x="62131" y="7921"/>
                  </a:cubicBezTo>
                  <a:lnTo>
                    <a:pt x="62678" y="8469"/>
                  </a:lnTo>
                  <a:cubicBezTo>
                    <a:pt x="63272" y="7852"/>
                    <a:pt x="63934" y="7259"/>
                    <a:pt x="64618" y="6688"/>
                  </a:cubicBezTo>
                  <a:lnTo>
                    <a:pt x="64116" y="6095"/>
                  </a:lnTo>
                  <a:close/>
                  <a:moveTo>
                    <a:pt x="10431" y="8286"/>
                  </a:moveTo>
                  <a:lnTo>
                    <a:pt x="10408" y="9039"/>
                  </a:lnTo>
                  <a:cubicBezTo>
                    <a:pt x="11299" y="9062"/>
                    <a:pt x="12166" y="9176"/>
                    <a:pt x="12965" y="9382"/>
                  </a:cubicBezTo>
                  <a:lnTo>
                    <a:pt x="13147" y="8651"/>
                  </a:lnTo>
                  <a:cubicBezTo>
                    <a:pt x="12303" y="8446"/>
                    <a:pt x="11367" y="8309"/>
                    <a:pt x="10431" y="8286"/>
                  </a:cubicBezTo>
                  <a:close/>
                  <a:moveTo>
                    <a:pt x="7692" y="8446"/>
                  </a:moveTo>
                  <a:cubicBezTo>
                    <a:pt x="6825" y="8560"/>
                    <a:pt x="5935" y="8765"/>
                    <a:pt x="5044" y="9017"/>
                  </a:cubicBezTo>
                  <a:lnTo>
                    <a:pt x="5250" y="9747"/>
                  </a:lnTo>
                  <a:cubicBezTo>
                    <a:pt x="6117" y="9496"/>
                    <a:pt x="6985" y="9313"/>
                    <a:pt x="7806" y="9199"/>
                  </a:cubicBezTo>
                  <a:lnTo>
                    <a:pt x="7692" y="8446"/>
                  </a:lnTo>
                  <a:close/>
                  <a:moveTo>
                    <a:pt x="2465" y="9907"/>
                  </a:moveTo>
                  <a:cubicBezTo>
                    <a:pt x="1689" y="10203"/>
                    <a:pt x="890" y="10569"/>
                    <a:pt x="0" y="10980"/>
                  </a:cubicBezTo>
                  <a:lnTo>
                    <a:pt x="320" y="11664"/>
                  </a:lnTo>
                  <a:cubicBezTo>
                    <a:pt x="1210" y="11253"/>
                    <a:pt x="1986" y="10911"/>
                    <a:pt x="2762" y="10592"/>
                  </a:cubicBezTo>
                  <a:lnTo>
                    <a:pt x="2465" y="9907"/>
                  </a:lnTo>
                  <a:close/>
                  <a:moveTo>
                    <a:pt x="15727" y="9656"/>
                  </a:moveTo>
                  <a:lnTo>
                    <a:pt x="15361" y="10340"/>
                  </a:lnTo>
                  <a:cubicBezTo>
                    <a:pt x="16115" y="10751"/>
                    <a:pt x="16799" y="11276"/>
                    <a:pt x="17393" y="11870"/>
                  </a:cubicBezTo>
                  <a:lnTo>
                    <a:pt x="17941" y="11345"/>
                  </a:lnTo>
                  <a:cubicBezTo>
                    <a:pt x="17279" y="10683"/>
                    <a:pt x="16548" y="10112"/>
                    <a:pt x="15727" y="9656"/>
                  </a:cubicBezTo>
                  <a:close/>
                  <a:moveTo>
                    <a:pt x="60327" y="9952"/>
                  </a:moveTo>
                  <a:cubicBezTo>
                    <a:pt x="59757" y="10683"/>
                    <a:pt x="59232" y="11436"/>
                    <a:pt x="58775" y="12212"/>
                  </a:cubicBezTo>
                  <a:lnTo>
                    <a:pt x="59437" y="12600"/>
                  </a:lnTo>
                  <a:cubicBezTo>
                    <a:pt x="59871" y="11870"/>
                    <a:pt x="60373" y="11139"/>
                    <a:pt x="60921" y="10432"/>
                  </a:cubicBezTo>
                  <a:lnTo>
                    <a:pt x="60327" y="9952"/>
                  </a:lnTo>
                  <a:close/>
                  <a:moveTo>
                    <a:pt x="19561" y="13582"/>
                  </a:moveTo>
                  <a:lnTo>
                    <a:pt x="18899" y="13947"/>
                  </a:lnTo>
                  <a:cubicBezTo>
                    <a:pt x="19310" y="14677"/>
                    <a:pt x="19607" y="15499"/>
                    <a:pt x="19812" y="16343"/>
                  </a:cubicBezTo>
                  <a:lnTo>
                    <a:pt x="20566" y="16161"/>
                  </a:lnTo>
                  <a:cubicBezTo>
                    <a:pt x="20337" y="15248"/>
                    <a:pt x="19995" y="14380"/>
                    <a:pt x="19561" y="13582"/>
                  </a:cubicBezTo>
                  <a:close/>
                  <a:moveTo>
                    <a:pt x="57543" y="14632"/>
                  </a:moveTo>
                  <a:cubicBezTo>
                    <a:pt x="57177" y="15499"/>
                    <a:pt x="56904" y="16366"/>
                    <a:pt x="56698" y="17234"/>
                  </a:cubicBezTo>
                  <a:lnTo>
                    <a:pt x="57451" y="17416"/>
                  </a:lnTo>
                  <a:cubicBezTo>
                    <a:pt x="57634" y="16572"/>
                    <a:pt x="57908" y="15750"/>
                    <a:pt x="58250" y="14928"/>
                  </a:cubicBezTo>
                  <a:lnTo>
                    <a:pt x="57543" y="14632"/>
                  </a:lnTo>
                  <a:close/>
                  <a:moveTo>
                    <a:pt x="20155" y="18900"/>
                  </a:moveTo>
                  <a:lnTo>
                    <a:pt x="20155" y="19151"/>
                  </a:lnTo>
                  <a:cubicBezTo>
                    <a:pt x="20155" y="19927"/>
                    <a:pt x="20086" y="20703"/>
                    <a:pt x="19949" y="21502"/>
                  </a:cubicBezTo>
                  <a:lnTo>
                    <a:pt x="20703" y="21616"/>
                  </a:lnTo>
                  <a:cubicBezTo>
                    <a:pt x="20840" y="20794"/>
                    <a:pt x="20908" y="19973"/>
                    <a:pt x="20908" y="19151"/>
                  </a:cubicBezTo>
                  <a:lnTo>
                    <a:pt x="20908" y="18900"/>
                  </a:lnTo>
                  <a:close/>
                  <a:moveTo>
                    <a:pt x="56333" y="19950"/>
                  </a:moveTo>
                  <a:cubicBezTo>
                    <a:pt x="56333" y="20132"/>
                    <a:pt x="56333" y="20338"/>
                    <a:pt x="56333" y="20520"/>
                  </a:cubicBezTo>
                  <a:cubicBezTo>
                    <a:pt x="56333" y="21251"/>
                    <a:pt x="56379" y="21981"/>
                    <a:pt x="56493" y="22689"/>
                  </a:cubicBezTo>
                  <a:lnTo>
                    <a:pt x="57246" y="22575"/>
                  </a:lnTo>
                  <a:cubicBezTo>
                    <a:pt x="57132" y="21890"/>
                    <a:pt x="57086" y="21205"/>
                    <a:pt x="57086" y="20520"/>
                  </a:cubicBezTo>
                  <a:cubicBezTo>
                    <a:pt x="57086" y="20338"/>
                    <a:pt x="57086" y="20155"/>
                    <a:pt x="57109" y="19973"/>
                  </a:cubicBezTo>
                  <a:lnTo>
                    <a:pt x="56333" y="19950"/>
                  </a:lnTo>
                  <a:close/>
                  <a:moveTo>
                    <a:pt x="19287" y="24013"/>
                  </a:moveTo>
                  <a:cubicBezTo>
                    <a:pt x="19242" y="24150"/>
                    <a:pt x="19196" y="24264"/>
                    <a:pt x="19150" y="24401"/>
                  </a:cubicBezTo>
                  <a:cubicBezTo>
                    <a:pt x="18899" y="25063"/>
                    <a:pt x="18603" y="25770"/>
                    <a:pt x="18306" y="26478"/>
                  </a:cubicBezTo>
                  <a:lnTo>
                    <a:pt x="19014" y="26775"/>
                  </a:lnTo>
                  <a:cubicBezTo>
                    <a:pt x="19310" y="26044"/>
                    <a:pt x="19607" y="25337"/>
                    <a:pt x="19858" y="24675"/>
                  </a:cubicBezTo>
                  <a:cubicBezTo>
                    <a:pt x="19904" y="24538"/>
                    <a:pt x="19949" y="24401"/>
                    <a:pt x="19995" y="24264"/>
                  </a:cubicBezTo>
                  <a:lnTo>
                    <a:pt x="19287" y="24013"/>
                  </a:lnTo>
                  <a:close/>
                  <a:moveTo>
                    <a:pt x="57885" y="25086"/>
                  </a:moveTo>
                  <a:lnTo>
                    <a:pt x="57177" y="25337"/>
                  </a:lnTo>
                  <a:cubicBezTo>
                    <a:pt x="57474" y="26181"/>
                    <a:pt x="57839" y="27026"/>
                    <a:pt x="58296" y="27847"/>
                  </a:cubicBezTo>
                  <a:lnTo>
                    <a:pt x="58958" y="27459"/>
                  </a:lnTo>
                  <a:cubicBezTo>
                    <a:pt x="58524" y="26683"/>
                    <a:pt x="58159" y="25884"/>
                    <a:pt x="57885" y="25086"/>
                  </a:cubicBezTo>
                  <a:close/>
                  <a:moveTo>
                    <a:pt x="17210" y="28897"/>
                  </a:moveTo>
                  <a:cubicBezTo>
                    <a:pt x="16868" y="29628"/>
                    <a:pt x="16503" y="30404"/>
                    <a:pt x="16069" y="31317"/>
                  </a:cubicBezTo>
                  <a:lnTo>
                    <a:pt x="16754" y="31659"/>
                  </a:lnTo>
                  <a:cubicBezTo>
                    <a:pt x="17187" y="30723"/>
                    <a:pt x="17576" y="29970"/>
                    <a:pt x="17918" y="29240"/>
                  </a:cubicBezTo>
                  <a:lnTo>
                    <a:pt x="17210" y="28897"/>
                  </a:lnTo>
                  <a:close/>
                  <a:moveTo>
                    <a:pt x="60396" y="29651"/>
                  </a:moveTo>
                  <a:lnTo>
                    <a:pt x="59780" y="30130"/>
                  </a:lnTo>
                  <a:cubicBezTo>
                    <a:pt x="60304" y="30815"/>
                    <a:pt x="60898" y="31477"/>
                    <a:pt x="61583" y="32161"/>
                  </a:cubicBezTo>
                  <a:lnTo>
                    <a:pt x="62131" y="31614"/>
                  </a:lnTo>
                  <a:cubicBezTo>
                    <a:pt x="61469" y="30952"/>
                    <a:pt x="60898" y="30313"/>
                    <a:pt x="60396" y="29651"/>
                  </a:cubicBezTo>
                  <a:close/>
                  <a:moveTo>
                    <a:pt x="64093" y="33394"/>
                  </a:moveTo>
                  <a:lnTo>
                    <a:pt x="63614" y="33965"/>
                  </a:lnTo>
                  <a:cubicBezTo>
                    <a:pt x="64208" y="34490"/>
                    <a:pt x="64847" y="34992"/>
                    <a:pt x="65463" y="35471"/>
                  </a:cubicBezTo>
                  <a:lnTo>
                    <a:pt x="65691" y="35654"/>
                  </a:lnTo>
                  <a:lnTo>
                    <a:pt x="66171" y="35060"/>
                  </a:lnTo>
                  <a:lnTo>
                    <a:pt x="65942" y="34878"/>
                  </a:lnTo>
                  <a:cubicBezTo>
                    <a:pt x="65326" y="34398"/>
                    <a:pt x="64687" y="33896"/>
                    <a:pt x="64093" y="33394"/>
                  </a:cubicBezTo>
                  <a:close/>
                  <a:moveTo>
                    <a:pt x="14882" y="33713"/>
                  </a:moveTo>
                  <a:cubicBezTo>
                    <a:pt x="14471" y="34512"/>
                    <a:pt x="14083" y="35311"/>
                    <a:pt x="13695" y="36110"/>
                  </a:cubicBezTo>
                  <a:lnTo>
                    <a:pt x="14380" y="36453"/>
                  </a:lnTo>
                  <a:cubicBezTo>
                    <a:pt x="14768" y="35654"/>
                    <a:pt x="15156" y="34855"/>
                    <a:pt x="15567" y="34056"/>
                  </a:cubicBezTo>
                  <a:lnTo>
                    <a:pt x="14882" y="33713"/>
                  </a:lnTo>
                  <a:close/>
                  <a:moveTo>
                    <a:pt x="68248" y="36772"/>
                  </a:moveTo>
                  <a:lnTo>
                    <a:pt x="67746" y="37343"/>
                  </a:lnTo>
                  <a:cubicBezTo>
                    <a:pt x="68499" y="37982"/>
                    <a:pt x="69115" y="38575"/>
                    <a:pt x="69663" y="39146"/>
                  </a:cubicBezTo>
                  <a:lnTo>
                    <a:pt x="70211" y="38621"/>
                  </a:lnTo>
                  <a:cubicBezTo>
                    <a:pt x="69663" y="38027"/>
                    <a:pt x="69001" y="37434"/>
                    <a:pt x="68248" y="36772"/>
                  </a:cubicBezTo>
                  <a:close/>
                  <a:moveTo>
                    <a:pt x="12531" y="38530"/>
                  </a:moveTo>
                  <a:cubicBezTo>
                    <a:pt x="12143" y="39420"/>
                    <a:pt x="11778" y="40219"/>
                    <a:pt x="11458" y="40995"/>
                  </a:cubicBezTo>
                  <a:lnTo>
                    <a:pt x="12166" y="41291"/>
                  </a:lnTo>
                  <a:cubicBezTo>
                    <a:pt x="12485" y="40515"/>
                    <a:pt x="12828" y="39717"/>
                    <a:pt x="13239" y="38849"/>
                  </a:cubicBezTo>
                  <a:lnTo>
                    <a:pt x="12531" y="38530"/>
                  </a:lnTo>
                  <a:close/>
                  <a:moveTo>
                    <a:pt x="71945" y="40744"/>
                  </a:moveTo>
                  <a:lnTo>
                    <a:pt x="71306" y="41177"/>
                  </a:lnTo>
                  <a:cubicBezTo>
                    <a:pt x="71808" y="41908"/>
                    <a:pt x="72196" y="42661"/>
                    <a:pt x="72539" y="43460"/>
                  </a:cubicBezTo>
                  <a:lnTo>
                    <a:pt x="73224" y="43163"/>
                  </a:lnTo>
                  <a:cubicBezTo>
                    <a:pt x="72881" y="42319"/>
                    <a:pt x="72470" y="41543"/>
                    <a:pt x="71945" y="40744"/>
                  </a:cubicBezTo>
                  <a:close/>
                  <a:moveTo>
                    <a:pt x="10500" y="43506"/>
                  </a:moveTo>
                  <a:cubicBezTo>
                    <a:pt x="10180" y="44396"/>
                    <a:pt x="9906" y="45263"/>
                    <a:pt x="9678" y="46085"/>
                  </a:cubicBezTo>
                  <a:lnTo>
                    <a:pt x="10408" y="46290"/>
                  </a:lnTo>
                  <a:cubicBezTo>
                    <a:pt x="10637" y="45468"/>
                    <a:pt x="10911" y="44624"/>
                    <a:pt x="11207" y="43757"/>
                  </a:cubicBezTo>
                  <a:lnTo>
                    <a:pt x="10500" y="43506"/>
                  </a:lnTo>
                  <a:close/>
                  <a:moveTo>
                    <a:pt x="74000" y="45811"/>
                  </a:moveTo>
                  <a:lnTo>
                    <a:pt x="73246" y="45948"/>
                  </a:lnTo>
                  <a:cubicBezTo>
                    <a:pt x="73383" y="46701"/>
                    <a:pt x="73452" y="47454"/>
                    <a:pt x="73452" y="48253"/>
                  </a:cubicBezTo>
                  <a:cubicBezTo>
                    <a:pt x="73452" y="48344"/>
                    <a:pt x="73452" y="48436"/>
                    <a:pt x="73452" y="48527"/>
                  </a:cubicBezTo>
                  <a:lnTo>
                    <a:pt x="74205" y="48550"/>
                  </a:lnTo>
                  <a:cubicBezTo>
                    <a:pt x="74205" y="48436"/>
                    <a:pt x="74205" y="48344"/>
                    <a:pt x="74205" y="48253"/>
                  </a:cubicBezTo>
                  <a:cubicBezTo>
                    <a:pt x="74205" y="47409"/>
                    <a:pt x="74137" y="46610"/>
                    <a:pt x="74000" y="45811"/>
                  </a:cubicBezTo>
                  <a:close/>
                  <a:moveTo>
                    <a:pt x="9039" y="48710"/>
                  </a:moveTo>
                  <a:cubicBezTo>
                    <a:pt x="8879" y="49623"/>
                    <a:pt x="8742" y="50513"/>
                    <a:pt x="8674" y="51403"/>
                  </a:cubicBezTo>
                  <a:lnTo>
                    <a:pt x="9427" y="51472"/>
                  </a:lnTo>
                  <a:cubicBezTo>
                    <a:pt x="9495" y="50604"/>
                    <a:pt x="9632" y="49737"/>
                    <a:pt x="9792" y="48869"/>
                  </a:cubicBezTo>
                  <a:lnTo>
                    <a:pt x="9039" y="48710"/>
                  </a:lnTo>
                  <a:close/>
                  <a:moveTo>
                    <a:pt x="73155" y="51129"/>
                  </a:moveTo>
                  <a:cubicBezTo>
                    <a:pt x="72995" y="51951"/>
                    <a:pt x="72744" y="52795"/>
                    <a:pt x="72448" y="53640"/>
                  </a:cubicBezTo>
                  <a:lnTo>
                    <a:pt x="73155" y="53891"/>
                  </a:lnTo>
                  <a:cubicBezTo>
                    <a:pt x="73475" y="53024"/>
                    <a:pt x="73726" y="52133"/>
                    <a:pt x="73908" y="51266"/>
                  </a:cubicBezTo>
                  <a:lnTo>
                    <a:pt x="73155" y="51129"/>
                  </a:lnTo>
                  <a:close/>
                  <a:moveTo>
                    <a:pt x="9336" y="54096"/>
                  </a:moveTo>
                  <a:lnTo>
                    <a:pt x="8560" y="54119"/>
                  </a:lnTo>
                  <a:cubicBezTo>
                    <a:pt x="8582" y="54736"/>
                    <a:pt x="8605" y="55352"/>
                    <a:pt x="8674" y="55968"/>
                  </a:cubicBezTo>
                  <a:lnTo>
                    <a:pt x="9427" y="55968"/>
                  </a:lnTo>
                  <a:cubicBezTo>
                    <a:pt x="9381" y="55352"/>
                    <a:pt x="9336" y="54713"/>
                    <a:pt x="9336" y="54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rot="-2151343">
              <a:off x="2809664" y="-158372"/>
              <a:ext cx="65144" cy="33821"/>
            </a:xfrm>
            <a:custGeom>
              <a:avLst/>
              <a:gdLst/>
              <a:ahLst/>
              <a:cxnLst/>
              <a:rect l="l" t="t" r="r" b="b"/>
              <a:pathLst>
                <a:path w="2991" h="1553" fill="none" extrusionOk="0">
                  <a:moveTo>
                    <a:pt x="2991" y="0"/>
                  </a:moveTo>
                  <a:lnTo>
                    <a:pt x="1" y="1553"/>
                  </a:lnTo>
                </a:path>
              </a:pathLst>
            </a:custGeom>
            <a:noFill/>
            <a:ln w="9700" cap="rnd" cmpd="sng">
              <a:solidFill>
                <a:schemeClr val="l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rot="-2151343">
              <a:off x="2799169" y="-89279"/>
              <a:ext cx="27857" cy="14439"/>
            </a:xfrm>
            <a:custGeom>
              <a:avLst/>
              <a:gdLst/>
              <a:ahLst/>
              <a:cxnLst/>
              <a:rect l="l" t="t" r="r" b="b"/>
              <a:pathLst>
                <a:path w="1279" h="663" fill="none" extrusionOk="0">
                  <a:moveTo>
                    <a:pt x="1279" y="0"/>
                  </a:moveTo>
                  <a:lnTo>
                    <a:pt x="1" y="662"/>
                  </a:lnTo>
                </a:path>
              </a:pathLst>
            </a:custGeom>
            <a:noFill/>
            <a:ln w="9700" cap="rnd" cmpd="sng">
              <a:solidFill>
                <a:schemeClr val="l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flipH="1">
              <a:off x="3274827" y="631769"/>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6"/>
        <p:cNvGrpSpPr/>
        <p:nvPr/>
      </p:nvGrpSpPr>
      <p:grpSpPr>
        <a:xfrm>
          <a:off x="0" y="0"/>
          <a:ext cx="0" cy="0"/>
          <a:chOff x="0" y="0"/>
          <a:chExt cx="0" cy="0"/>
        </a:xfrm>
      </p:grpSpPr>
      <p:sp>
        <p:nvSpPr>
          <p:cNvPr id="217" name="Google Shape;217;p7"/>
          <p:cNvSpPr txBox="1">
            <a:spLocks noGrp="1"/>
          </p:cNvSpPr>
          <p:nvPr>
            <p:ph type="title"/>
          </p:nvPr>
        </p:nvSpPr>
        <p:spPr>
          <a:xfrm>
            <a:off x="5221800" y="1961525"/>
            <a:ext cx="3202200" cy="755700"/>
          </a:xfrm>
          <a:prstGeom prst="rect">
            <a:avLst/>
          </a:prstGeom>
        </p:spPr>
        <p:txBody>
          <a:bodyPr spcFirstLastPara="1" wrap="square" lIns="0" tIns="0" rIns="0" bIns="0" anchor="ctr" anchorCtr="0">
            <a:noAutofit/>
          </a:bodyPr>
          <a:lstStyle>
            <a:lvl1pPr lvl="0" algn="r">
              <a:spcBef>
                <a:spcPts val="0"/>
              </a:spcBef>
              <a:spcAft>
                <a:spcPts val="0"/>
              </a:spcAft>
              <a:buSzPts val="2400"/>
              <a:buNone/>
              <a:defRPr/>
            </a:lvl1pPr>
            <a:lvl2pPr lvl="1" algn="ctr">
              <a:spcBef>
                <a:spcPts val="0"/>
              </a:spcBef>
              <a:spcAft>
                <a:spcPts val="0"/>
              </a:spcAft>
              <a:buSzPts val="2400"/>
              <a:buNone/>
              <a:defRPr sz="2400"/>
            </a:lvl2pPr>
            <a:lvl3pPr lvl="2" algn="ctr">
              <a:spcBef>
                <a:spcPts val="0"/>
              </a:spcBef>
              <a:spcAft>
                <a:spcPts val="0"/>
              </a:spcAft>
              <a:buSzPts val="2400"/>
              <a:buNone/>
              <a:defRPr sz="2400"/>
            </a:lvl3pPr>
            <a:lvl4pPr lvl="3" algn="ctr">
              <a:spcBef>
                <a:spcPts val="0"/>
              </a:spcBef>
              <a:spcAft>
                <a:spcPts val="0"/>
              </a:spcAft>
              <a:buSzPts val="2400"/>
              <a:buNone/>
              <a:defRPr sz="2400"/>
            </a:lvl4pPr>
            <a:lvl5pPr lvl="4" algn="ctr">
              <a:spcBef>
                <a:spcPts val="0"/>
              </a:spcBef>
              <a:spcAft>
                <a:spcPts val="0"/>
              </a:spcAft>
              <a:buSzPts val="2400"/>
              <a:buNone/>
              <a:defRPr sz="2400"/>
            </a:lvl5pPr>
            <a:lvl6pPr lvl="5" algn="ctr">
              <a:spcBef>
                <a:spcPts val="0"/>
              </a:spcBef>
              <a:spcAft>
                <a:spcPts val="0"/>
              </a:spcAft>
              <a:buSzPts val="2400"/>
              <a:buNone/>
              <a:defRPr sz="2400"/>
            </a:lvl6pPr>
            <a:lvl7pPr lvl="6" algn="ctr">
              <a:spcBef>
                <a:spcPts val="0"/>
              </a:spcBef>
              <a:spcAft>
                <a:spcPts val="0"/>
              </a:spcAft>
              <a:buSzPts val="2400"/>
              <a:buNone/>
              <a:defRPr sz="2400"/>
            </a:lvl7pPr>
            <a:lvl8pPr lvl="7" algn="ctr">
              <a:spcBef>
                <a:spcPts val="0"/>
              </a:spcBef>
              <a:spcAft>
                <a:spcPts val="0"/>
              </a:spcAft>
              <a:buSzPts val="2400"/>
              <a:buNone/>
              <a:defRPr sz="2400"/>
            </a:lvl8pPr>
            <a:lvl9pPr lvl="8" algn="ctr">
              <a:spcBef>
                <a:spcPts val="0"/>
              </a:spcBef>
              <a:spcAft>
                <a:spcPts val="0"/>
              </a:spcAft>
              <a:buSzPts val="2400"/>
              <a:buNone/>
              <a:defRPr sz="2400"/>
            </a:lvl9pPr>
          </a:lstStyle>
          <a:p>
            <a:endParaRPr/>
          </a:p>
        </p:txBody>
      </p:sp>
      <p:sp>
        <p:nvSpPr>
          <p:cNvPr id="218" name="Google Shape;218;p7"/>
          <p:cNvSpPr txBox="1">
            <a:spLocks noGrp="1"/>
          </p:cNvSpPr>
          <p:nvPr>
            <p:ph type="subTitle" idx="1"/>
          </p:nvPr>
        </p:nvSpPr>
        <p:spPr>
          <a:xfrm>
            <a:off x="5221800" y="2802375"/>
            <a:ext cx="3202200" cy="9558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9" name="Google Shape;219;p7"/>
          <p:cNvSpPr/>
          <p:nvPr/>
        </p:nvSpPr>
        <p:spPr>
          <a:xfrm flipH="1">
            <a:off x="-1209681" y="-381009"/>
            <a:ext cx="6979797" cy="4361762"/>
          </a:xfrm>
          <a:custGeom>
            <a:avLst/>
            <a:gdLst/>
            <a:ahLst/>
            <a:cxnLst/>
            <a:rect l="l" t="t" r="r" b="b"/>
            <a:pathLst>
              <a:path w="175482" h="109654" extrusionOk="0">
                <a:moveTo>
                  <a:pt x="1" y="1"/>
                </a:moveTo>
                <a:cubicBezTo>
                  <a:pt x="1" y="1"/>
                  <a:pt x="10386" y="8537"/>
                  <a:pt x="6460" y="20361"/>
                </a:cubicBezTo>
                <a:lnTo>
                  <a:pt x="6460" y="20361"/>
                </a:lnTo>
                <a:cubicBezTo>
                  <a:pt x="2535" y="32184"/>
                  <a:pt x="14312" y="56493"/>
                  <a:pt x="27095" y="59803"/>
                </a:cubicBezTo>
                <a:lnTo>
                  <a:pt x="27095" y="59803"/>
                </a:lnTo>
                <a:cubicBezTo>
                  <a:pt x="39877" y="63112"/>
                  <a:pt x="32481" y="74548"/>
                  <a:pt x="44259" y="87672"/>
                </a:cubicBezTo>
                <a:lnTo>
                  <a:pt x="44259" y="87672"/>
                </a:lnTo>
                <a:cubicBezTo>
                  <a:pt x="51883" y="96163"/>
                  <a:pt x="56631" y="95091"/>
                  <a:pt x="60739" y="94018"/>
                </a:cubicBezTo>
                <a:lnTo>
                  <a:pt x="60739" y="94018"/>
                </a:lnTo>
                <a:cubicBezTo>
                  <a:pt x="62999" y="93447"/>
                  <a:pt x="65053" y="92854"/>
                  <a:pt x="67267" y="93835"/>
                </a:cubicBezTo>
                <a:lnTo>
                  <a:pt x="67267" y="93835"/>
                </a:lnTo>
                <a:cubicBezTo>
                  <a:pt x="69869" y="94977"/>
                  <a:pt x="70988" y="101505"/>
                  <a:pt x="79296" y="100158"/>
                </a:cubicBezTo>
                <a:lnTo>
                  <a:pt x="79296" y="100158"/>
                </a:lnTo>
                <a:cubicBezTo>
                  <a:pt x="85368" y="99176"/>
                  <a:pt x="91416" y="96529"/>
                  <a:pt x="93562" y="97442"/>
                </a:cubicBezTo>
                <a:lnTo>
                  <a:pt x="93562" y="97442"/>
                </a:lnTo>
                <a:cubicBezTo>
                  <a:pt x="95730" y="98355"/>
                  <a:pt x="97054" y="109653"/>
                  <a:pt x="97054" y="109653"/>
                </a:cubicBezTo>
                <a:lnTo>
                  <a:pt x="97054" y="109653"/>
                </a:lnTo>
                <a:cubicBezTo>
                  <a:pt x="97054" y="109653"/>
                  <a:pt x="109677" y="106298"/>
                  <a:pt x="112324" y="102851"/>
                </a:cubicBezTo>
                <a:lnTo>
                  <a:pt x="112324" y="102851"/>
                </a:lnTo>
                <a:cubicBezTo>
                  <a:pt x="114972" y="99427"/>
                  <a:pt x="129808" y="88973"/>
                  <a:pt x="129557" y="73635"/>
                </a:cubicBezTo>
                <a:lnTo>
                  <a:pt x="129557" y="73635"/>
                </a:lnTo>
                <a:cubicBezTo>
                  <a:pt x="129466" y="68522"/>
                  <a:pt x="132799" y="63204"/>
                  <a:pt x="148480" y="67586"/>
                </a:cubicBezTo>
                <a:lnTo>
                  <a:pt x="148480" y="67586"/>
                </a:lnTo>
                <a:cubicBezTo>
                  <a:pt x="164161" y="71969"/>
                  <a:pt x="175482" y="65692"/>
                  <a:pt x="175482" y="50855"/>
                </a:cubicBezTo>
                <a:lnTo>
                  <a:pt x="175482" y="50855"/>
                </a:lnTo>
                <a:lnTo>
                  <a:pt x="1754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20"/>
        <p:cNvGrpSpPr/>
        <p:nvPr/>
      </p:nvGrpSpPr>
      <p:grpSpPr>
        <a:xfrm>
          <a:off x="0" y="0"/>
          <a:ext cx="0" cy="0"/>
          <a:chOff x="0" y="0"/>
          <a:chExt cx="0" cy="0"/>
        </a:xfrm>
      </p:grpSpPr>
      <p:grpSp>
        <p:nvGrpSpPr>
          <p:cNvPr id="221" name="Google Shape;221;p8"/>
          <p:cNvGrpSpPr/>
          <p:nvPr/>
        </p:nvGrpSpPr>
        <p:grpSpPr>
          <a:xfrm rot="-696193">
            <a:off x="4421630" y="-1213281"/>
            <a:ext cx="6437373" cy="5056008"/>
            <a:chOff x="1367400" y="1176700"/>
            <a:chExt cx="4985625" cy="2814325"/>
          </a:xfrm>
        </p:grpSpPr>
        <p:sp>
          <p:nvSpPr>
            <p:cNvPr id="222" name="Google Shape;222;p8"/>
            <p:cNvSpPr/>
            <p:nvPr/>
          </p:nvSpPr>
          <p:spPr>
            <a:xfrm>
              <a:off x="1367400" y="1176700"/>
              <a:ext cx="4985625" cy="2673425"/>
            </a:xfrm>
            <a:custGeom>
              <a:avLst/>
              <a:gdLst/>
              <a:ahLst/>
              <a:cxnLst/>
              <a:rect l="l" t="t" r="r" b="b"/>
              <a:pathLst>
                <a:path w="199425" h="106937" extrusionOk="0">
                  <a:moveTo>
                    <a:pt x="0" y="0"/>
                  </a:moveTo>
                  <a:cubicBezTo>
                    <a:pt x="20429" y="41793"/>
                    <a:pt x="122253" y="52247"/>
                    <a:pt x="134829" y="79957"/>
                  </a:cubicBezTo>
                  <a:lnTo>
                    <a:pt x="134829" y="79957"/>
                  </a:lnTo>
                  <a:cubicBezTo>
                    <a:pt x="145055" y="106937"/>
                    <a:pt x="166534" y="79569"/>
                    <a:pt x="170460" y="72995"/>
                  </a:cubicBezTo>
                  <a:lnTo>
                    <a:pt x="170460" y="72995"/>
                  </a:lnTo>
                  <a:cubicBezTo>
                    <a:pt x="179818" y="57337"/>
                    <a:pt x="199425" y="31431"/>
                    <a:pt x="198558" y="0"/>
                  </a:cubicBezTo>
                  <a:lnTo>
                    <a:pt x="1985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8"/>
            <p:cNvSpPr/>
            <p:nvPr/>
          </p:nvSpPr>
          <p:spPr>
            <a:xfrm>
              <a:off x="1367400" y="1176700"/>
              <a:ext cx="4035525" cy="2814325"/>
            </a:xfrm>
            <a:custGeom>
              <a:avLst/>
              <a:gdLst/>
              <a:ahLst/>
              <a:cxnLst/>
              <a:rect l="l" t="t" r="r" b="b"/>
              <a:pathLst>
                <a:path w="161421" h="112573" extrusionOk="0">
                  <a:moveTo>
                    <a:pt x="0" y="0"/>
                  </a:moveTo>
                  <a:cubicBezTo>
                    <a:pt x="20429" y="41793"/>
                    <a:pt x="122253" y="52247"/>
                    <a:pt x="134829" y="79957"/>
                  </a:cubicBezTo>
                  <a:cubicBezTo>
                    <a:pt x="142686" y="100646"/>
                    <a:pt x="151721" y="112572"/>
                    <a:pt x="157623" y="112572"/>
                  </a:cubicBezTo>
                  <a:cubicBezTo>
                    <a:pt x="159111" y="112572"/>
                    <a:pt x="160400" y="111814"/>
                    <a:pt x="161421" y="110246"/>
                  </a:cubicBezTo>
                  <a:cubicBezTo>
                    <a:pt x="151560" y="35242"/>
                    <a:pt x="52590" y="33531"/>
                    <a:pt x="42227" y="0"/>
                  </a:cubicBezTo>
                  <a:close/>
                </a:path>
              </a:pathLst>
            </a:custGeom>
            <a:solidFill>
              <a:srgbClr val="424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 name="Google Shape;224;p8"/>
          <p:cNvSpPr txBox="1">
            <a:spLocks noGrp="1"/>
          </p:cNvSpPr>
          <p:nvPr>
            <p:ph type="title"/>
          </p:nvPr>
        </p:nvSpPr>
        <p:spPr>
          <a:xfrm>
            <a:off x="4040075" y="2367600"/>
            <a:ext cx="4383900" cy="2235900"/>
          </a:xfrm>
          <a:prstGeom prst="rect">
            <a:avLst/>
          </a:prstGeom>
        </p:spPr>
        <p:txBody>
          <a:bodyPr spcFirstLastPara="1" wrap="square" lIns="0" tIns="0" rIns="0" bIns="0" anchor="ctr" anchorCtr="0">
            <a:noAutofit/>
          </a:bodyPr>
          <a:lstStyle>
            <a:lvl1pPr lvl="0" algn="r">
              <a:spcBef>
                <a:spcPts val="0"/>
              </a:spcBef>
              <a:spcAft>
                <a:spcPts val="0"/>
              </a:spcAft>
              <a:buSzPts val="4800"/>
              <a:buNone/>
              <a:defRPr sz="8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25" name="Google Shape;225;p8"/>
          <p:cNvGrpSpPr/>
          <p:nvPr/>
        </p:nvGrpSpPr>
        <p:grpSpPr>
          <a:xfrm>
            <a:off x="4701864" y="-242038"/>
            <a:ext cx="4503225" cy="2000604"/>
            <a:chOff x="4701864" y="-242038"/>
            <a:chExt cx="4503225" cy="2000604"/>
          </a:xfrm>
        </p:grpSpPr>
        <p:sp>
          <p:nvSpPr>
            <p:cNvPr id="226" name="Google Shape;226;p8"/>
            <p:cNvSpPr/>
            <p:nvPr/>
          </p:nvSpPr>
          <p:spPr>
            <a:xfrm>
              <a:off x="8424008" y="-88089"/>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6584054" y="-165067"/>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8"/>
            <p:cNvSpPr/>
            <p:nvPr/>
          </p:nvSpPr>
          <p:spPr>
            <a:xfrm>
              <a:off x="5130513" y="15328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8"/>
            <p:cNvSpPr/>
            <p:nvPr/>
          </p:nvSpPr>
          <p:spPr>
            <a:xfrm>
              <a:off x="6429012" y="26459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8"/>
            <p:cNvSpPr/>
            <p:nvPr/>
          </p:nvSpPr>
          <p:spPr>
            <a:xfrm>
              <a:off x="7214592" y="852646"/>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 name="Google Shape;231;p8"/>
            <p:cNvGrpSpPr/>
            <p:nvPr/>
          </p:nvGrpSpPr>
          <p:grpSpPr>
            <a:xfrm rot="3959737">
              <a:off x="4725283" y="-184552"/>
              <a:ext cx="275188" cy="229968"/>
              <a:chOff x="1192779" y="389220"/>
              <a:chExt cx="275192" cy="229971"/>
            </a:xfrm>
          </p:grpSpPr>
          <p:sp>
            <p:nvSpPr>
              <p:cNvPr id="232" name="Google Shape;232;p8"/>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8"/>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8"/>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8"/>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8"/>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8"/>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8"/>
            <p:cNvSpPr/>
            <p:nvPr/>
          </p:nvSpPr>
          <p:spPr>
            <a:xfrm>
              <a:off x="8916013" y="168204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 name="Google Shape;239;p8"/>
            <p:cNvGrpSpPr/>
            <p:nvPr/>
          </p:nvGrpSpPr>
          <p:grpSpPr>
            <a:xfrm rot="7023577">
              <a:off x="7773333" y="-107603"/>
              <a:ext cx="275182" cy="229963"/>
              <a:chOff x="1192779" y="389220"/>
              <a:chExt cx="275192" cy="229971"/>
            </a:xfrm>
          </p:grpSpPr>
          <p:sp>
            <p:nvSpPr>
              <p:cNvPr id="240" name="Google Shape;240;p8"/>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8"/>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8"/>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8"/>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8"/>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8"/>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 name="Google Shape;246;p8"/>
            <p:cNvSpPr/>
            <p:nvPr/>
          </p:nvSpPr>
          <p:spPr>
            <a:xfrm>
              <a:off x="6832162" y="726331"/>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8"/>
            <p:cNvSpPr/>
            <p:nvPr/>
          </p:nvSpPr>
          <p:spPr>
            <a:xfrm>
              <a:off x="7292038" y="55545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8"/>
            <p:cNvSpPr/>
            <p:nvPr/>
          </p:nvSpPr>
          <p:spPr>
            <a:xfrm>
              <a:off x="7178825" y="-231719"/>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8"/>
            <p:cNvSpPr/>
            <p:nvPr/>
          </p:nvSpPr>
          <p:spPr>
            <a:xfrm>
              <a:off x="5492704" y="128446"/>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8"/>
            <p:cNvSpPr/>
            <p:nvPr/>
          </p:nvSpPr>
          <p:spPr>
            <a:xfrm>
              <a:off x="8823062" y="264606"/>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8"/>
            <p:cNvSpPr/>
            <p:nvPr/>
          </p:nvSpPr>
          <p:spPr>
            <a:xfrm>
              <a:off x="5624487" y="46669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8"/>
            <p:cNvGrpSpPr/>
            <p:nvPr/>
          </p:nvGrpSpPr>
          <p:grpSpPr>
            <a:xfrm>
              <a:off x="7535004" y="343740"/>
              <a:ext cx="1150805" cy="832433"/>
              <a:chOff x="7013704" y="2894590"/>
              <a:chExt cx="1150805" cy="832433"/>
            </a:xfrm>
          </p:grpSpPr>
          <p:sp>
            <p:nvSpPr>
              <p:cNvPr id="253" name="Google Shape;253;p8"/>
              <p:cNvSpPr/>
              <p:nvPr/>
            </p:nvSpPr>
            <p:spPr>
              <a:xfrm rot="2700000">
                <a:off x="7176145" y="3060349"/>
                <a:ext cx="575769" cy="346397"/>
              </a:xfrm>
              <a:custGeom>
                <a:avLst/>
                <a:gdLst/>
                <a:ahLst/>
                <a:cxnLst/>
                <a:rect l="l" t="t" r="r" b="b"/>
                <a:pathLst>
                  <a:path w="23031" h="13856" extrusionOk="0">
                    <a:moveTo>
                      <a:pt x="13558" y="1"/>
                    </a:moveTo>
                    <a:lnTo>
                      <a:pt x="0" y="1963"/>
                    </a:lnTo>
                    <a:lnTo>
                      <a:pt x="9906" y="13855"/>
                    </a:lnTo>
                    <a:lnTo>
                      <a:pt x="23031" y="11733"/>
                    </a:lnTo>
                    <a:lnTo>
                      <a:pt x="1355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8"/>
              <p:cNvSpPr/>
              <p:nvPr/>
            </p:nvSpPr>
            <p:spPr>
              <a:xfrm rot="2700000">
                <a:off x="7140722" y="2969123"/>
                <a:ext cx="273372" cy="401746"/>
              </a:xfrm>
              <a:custGeom>
                <a:avLst/>
                <a:gdLst/>
                <a:ahLst/>
                <a:cxnLst/>
                <a:rect l="l" t="t" r="r" b="b"/>
                <a:pathLst>
                  <a:path w="10935" h="16070" extrusionOk="0">
                    <a:moveTo>
                      <a:pt x="1370" y="0"/>
                    </a:moveTo>
                    <a:lnTo>
                      <a:pt x="1" y="4451"/>
                    </a:lnTo>
                    <a:lnTo>
                      <a:pt x="9519" y="16069"/>
                    </a:lnTo>
                    <a:lnTo>
                      <a:pt x="10934" y="11481"/>
                    </a:lnTo>
                    <a:lnTo>
                      <a:pt x="1370" y="0"/>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8"/>
              <p:cNvSpPr/>
              <p:nvPr/>
            </p:nvSpPr>
            <p:spPr>
              <a:xfrm rot="2700000">
                <a:off x="7213083" y="3368946"/>
                <a:ext cx="363497" cy="167798"/>
              </a:xfrm>
              <a:custGeom>
                <a:avLst/>
                <a:gdLst/>
                <a:ahLst/>
                <a:cxnLst/>
                <a:rect l="l" t="t" r="r" b="b"/>
                <a:pathLst>
                  <a:path w="14540" h="6712" extrusionOk="0">
                    <a:moveTo>
                      <a:pt x="14540" y="1"/>
                    </a:moveTo>
                    <a:lnTo>
                      <a:pt x="1415" y="2123"/>
                    </a:lnTo>
                    <a:lnTo>
                      <a:pt x="0" y="6711"/>
                    </a:lnTo>
                    <a:lnTo>
                      <a:pt x="13284" y="4041"/>
                    </a:lnTo>
                    <a:lnTo>
                      <a:pt x="14540"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8"/>
              <p:cNvSpPr/>
              <p:nvPr/>
            </p:nvSpPr>
            <p:spPr>
              <a:xfrm rot="2700000">
                <a:off x="7585451" y="2943562"/>
                <a:ext cx="398321" cy="646544"/>
              </a:xfrm>
              <a:custGeom>
                <a:avLst/>
                <a:gdLst/>
                <a:ahLst/>
                <a:cxnLst/>
                <a:rect l="l" t="t" r="r" b="b"/>
                <a:pathLst>
                  <a:path w="15933" h="25862" extrusionOk="0">
                    <a:moveTo>
                      <a:pt x="5981" y="1"/>
                    </a:moveTo>
                    <a:lnTo>
                      <a:pt x="0" y="14130"/>
                    </a:lnTo>
                    <a:lnTo>
                      <a:pt x="9473" y="25862"/>
                    </a:lnTo>
                    <a:lnTo>
                      <a:pt x="15932" y="10774"/>
                    </a:lnTo>
                    <a:lnTo>
                      <a:pt x="5981"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8"/>
              <p:cNvSpPr/>
              <p:nvPr/>
            </p:nvSpPr>
            <p:spPr>
              <a:xfrm rot="2700000">
                <a:off x="7845096" y="3074999"/>
                <a:ext cx="264772" cy="264222"/>
              </a:xfrm>
              <a:custGeom>
                <a:avLst/>
                <a:gdLst/>
                <a:ahLst/>
                <a:cxnLst/>
                <a:rect l="l" t="t" r="r" b="b"/>
                <a:pathLst>
                  <a:path w="10591" h="10569" extrusionOk="0">
                    <a:moveTo>
                      <a:pt x="0" y="1"/>
                    </a:moveTo>
                    <a:lnTo>
                      <a:pt x="9769" y="10569"/>
                    </a:lnTo>
                    <a:lnTo>
                      <a:pt x="10591" y="10204"/>
                    </a:lnTo>
                    <a:lnTo>
                      <a:pt x="1278" y="389"/>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8"/>
              <p:cNvSpPr/>
              <p:nvPr/>
            </p:nvSpPr>
            <p:spPr>
              <a:xfrm rot="2700000">
                <a:off x="7626454" y="3239507"/>
                <a:ext cx="220273" cy="479920"/>
              </a:xfrm>
              <a:custGeom>
                <a:avLst/>
                <a:gdLst/>
                <a:ahLst/>
                <a:cxnLst/>
                <a:rect l="l" t="t" r="r" b="b"/>
                <a:pathLst>
                  <a:path w="8811" h="19197" extrusionOk="0">
                    <a:moveTo>
                      <a:pt x="8811" y="1"/>
                    </a:moveTo>
                    <a:lnTo>
                      <a:pt x="7715" y="69"/>
                    </a:lnTo>
                    <a:lnTo>
                      <a:pt x="1256" y="15157"/>
                    </a:lnTo>
                    <a:lnTo>
                      <a:pt x="0" y="19197"/>
                    </a:lnTo>
                    <a:lnTo>
                      <a:pt x="8811" y="1"/>
                    </a:lnTo>
                    <a:close/>
                    <a:moveTo>
                      <a:pt x="0" y="19197"/>
                    </a:moveTo>
                    <a:lnTo>
                      <a:pt x="0" y="19197"/>
                    </a:lnTo>
                    <a:lnTo>
                      <a:pt x="0" y="1919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8"/>
              <p:cNvSpPr/>
              <p:nvPr/>
            </p:nvSpPr>
            <p:spPr>
              <a:xfrm rot="2700000">
                <a:off x="7184894" y="3063972"/>
                <a:ext cx="565520" cy="346397"/>
              </a:xfrm>
              <a:custGeom>
                <a:avLst/>
                <a:gdLst/>
                <a:ahLst/>
                <a:cxnLst/>
                <a:rect l="l" t="t" r="r" b="b"/>
                <a:pathLst>
                  <a:path w="22621" h="13856" extrusionOk="0">
                    <a:moveTo>
                      <a:pt x="13148" y="1"/>
                    </a:moveTo>
                    <a:lnTo>
                      <a:pt x="1" y="685"/>
                    </a:lnTo>
                    <a:lnTo>
                      <a:pt x="9496" y="13855"/>
                    </a:lnTo>
                    <a:lnTo>
                      <a:pt x="22621" y="11733"/>
                    </a:lnTo>
                    <a:lnTo>
                      <a:pt x="1314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8"/>
              <p:cNvSpPr/>
              <p:nvPr/>
            </p:nvSpPr>
            <p:spPr>
              <a:xfrm rot="2700000">
                <a:off x="7225020" y="2989190"/>
                <a:ext cx="228273" cy="301897"/>
              </a:xfrm>
              <a:custGeom>
                <a:avLst/>
                <a:gdLst/>
                <a:ahLst/>
                <a:cxnLst/>
                <a:rect l="l" t="t" r="r" b="b"/>
                <a:pathLst>
                  <a:path w="9131" h="12076" extrusionOk="0">
                    <a:moveTo>
                      <a:pt x="434" y="1"/>
                    </a:moveTo>
                    <a:lnTo>
                      <a:pt x="0" y="69"/>
                    </a:lnTo>
                    <a:lnTo>
                      <a:pt x="9130" y="12075"/>
                    </a:lnTo>
                    <a:lnTo>
                      <a:pt x="43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8"/>
              <p:cNvSpPr/>
              <p:nvPr/>
            </p:nvSpPr>
            <p:spPr>
              <a:xfrm rot="2700000">
                <a:off x="7046374" y="3130873"/>
                <a:ext cx="598044" cy="340122"/>
              </a:xfrm>
              <a:custGeom>
                <a:avLst/>
                <a:gdLst/>
                <a:ahLst/>
                <a:cxnLst/>
                <a:rect l="l" t="t" r="r" b="b"/>
                <a:pathLst>
                  <a:path w="23922" h="13605" extrusionOk="0">
                    <a:moveTo>
                      <a:pt x="1324" y="0"/>
                    </a:moveTo>
                    <a:lnTo>
                      <a:pt x="1" y="571"/>
                    </a:lnTo>
                    <a:lnTo>
                      <a:pt x="10226" y="13604"/>
                    </a:lnTo>
                    <a:lnTo>
                      <a:pt x="23670" y="10386"/>
                    </a:lnTo>
                    <a:lnTo>
                      <a:pt x="23922" y="9541"/>
                    </a:lnTo>
                    <a:lnTo>
                      <a:pt x="10569" y="12486"/>
                    </a:lnTo>
                    <a:lnTo>
                      <a:pt x="1051" y="890"/>
                    </a:lnTo>
                    <a:lnTo>
                      <a:pt x="13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rot="2700000">
                <a:off x="7515060" y="3508436"/>
                <a:ext cx="56524" cy="97024"/>
              </a:xfrm>
              <a:custGeom>
                <a:avLst/>
                <a:gdLst/>
                <a:ahLst/>
                <a:cxnLst/>
                <a:rect l="l" t="t" r="r" b="b"/>
                <a:pathLst>
                  <a:path w="2261" h="3881" extrusionOk="0">
                    <a:moveTo>
                      <a:pt x="1735" y="0"/>
                    </a:moveTo>
                    <a:cubicBezTo>
                      <a:pt x="1735" y="1"/>
                      <a:pt x="708" y="1644"/>
                      <a:pt x="0" y="3881"/>
                    </a:cubicBezTo>
                    <a:cubicBezTo>
                      <a:pt x="2260" y="2922"/>
                      <a:pt x="1735" y="1"/>
                      <a:pt x="1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8"/>
              <p:cNvSpPr/>
              <p:nvPr/>
            </p:nvSpPr>
            <p:spPr>
              <a:xfrm rot="2700000">
                <a:off x="7674332" y="3249725"/>
                <a:ext cx="182623" cy="377196"/>
              </a:xfrm>
              <a:custGeom>
                <a:avLst/>
                <a:gdLst/>
                <a:ahLst/>
                <a:cxnLst/>
                <a:rect l="l" t="t" r="r" b="b"/>
                <a:pathLst>
                  <a:path w="7305" h="15088" extrusionOk="0">
                    <a:moveTo>
                      <a:pt x="7304" y="0"/>
                    </a:moveTo>
                    <a:cubicBezTo>
                      <a:pt x="7304" y="1"/>
                      <a:pt x="662" y="6323"/>
                      <a:pt x="0" y="14654"/>
                    </a:cubicBezTo>
                    <a:cubicBezTo>
                      <a:pt x="502" y="15065"/>
                      <a:pt x="845" y="15088"/>
                      <a:pt x="845" y="15088"/>
                    </a:cubicBezTo>
                    <a:lnTo>
                      <a:pt x="7304" y="0"/>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rot="2700000">
                <a:off x="7483609" y="3187704"/>
                <a:ext cx="236823" cy="295047"/>
              </a:xfrm>
              <a:custGeom>
                <a:avLst/>
                <a:gdLst/>
                <a:ahLst/>
                <a:cxnLst/>
                <a:rect l="l" t="t" r="r" b="b"/>
                <a:pathLst>
                  <a:path w="9473" h="11802" extrusionOk="0">
                    <a:moveTo>
                      <a:pt x="0" y="1"/>
                    </a:moveTo>
                    <a:lnTo>
                      <a:pt x="9016" y="11801"/>
                    </a:lnTo>
                    <a:lnTo>
                      <a:pt x="9473" y="11733"/>
                    </a:lnTo>
                    <a:lnTo>
                      <a:pt x="0" y="1"/>
                    </a:ln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rot="2700000">
                <a:off x="7721835" y="2897941"/>
                <a:ext cx="155799" cy="353247"/>
              </a:xfrm>
              <a:custGeom>
                <a:avLst/>
                <a:gdLst/>
                <a:ahLst/>
                <a:cxnLst/>
                <a:rect l="l" t="t" r="r" b="b"/>
                <a:pathLst>
                  <a:path w="6232" h="14130" extrusionOk="0">
                    <a:moveTo>
                      <a:pt x="6141" y="1"/>
                    </a:moveTo>
                    <a:cubicBezTo>
                      <a:pt x="1" y="9131"/>
                      <a:pt x="160" y="14130"/>
                      <a:pt x="160" y="14130"/>
                    </a:cubicBezTo>
                    <a:lnTo>
                      <a:pt x="6141" y="3607"/>
                    </a:lnTo>
                    <a:cubicBezTo>
                      <a:pt x="6141" y="3607"/>
                      <a:pt x="6232" y="1210"/>
                      <a:pt x="6141"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rot="2700000">
                <a:off x="7182922" y="3068734"/>
                <a:ext cx="540420" cy="330422"/>
              </a:xfrm>
              <a:custGeom>
                <a:avLst/>
                <a:gdLst/>
                <a:ahLst/>
                <a:cxnLst/>
                <a:rect l="l" t="t" r="r" b="b"/>
                <a:pathLst>
                  <a:path w="21617" h="13217" extrusionOk="0">
                    <a:moveTo>
                      <a:pt x="754" y="1"/>
                    </a:moveTo>
                    <a:lnTo>
                      <a:pt x="1" y="46"/>
                    </a:lnTo>
                    <a:lnTo>
                      <a:pt x="9496" y="13216"/>
                    </a:lnTo>
                    <a:lnTo>
                      <a:pt x="21617" y="11253"/>
                    </a:lnTo>
                    <a:cubicBezTo>
                      <a:pt x="21373" y="11200"/>
                      <a:pt x="21031" y="11176"/>
                      <a:pt x="20617" y="11176"/>
                    </a:cubicBezTo>
                    <a:cubicBezTo>
                      <a:pt x="17338" y="11176"/>
                      <a:pt x="9496" y="12669"/>
                      <a:pt x="9496" y="12669"/>
                    </a:cubicBezTo>
                    <a:lnTo>
                      <a:pt x="75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rot="2700000">
                <a:off x="7221732" y="3030444"/>
                <a:ext cx="140874" cy="178448"/>
              </a:xfrm>
              <a:custGeom>
                <a:avLst/>
                <a:gdLst/>
                <a:ahLst/>
                <a:cxnLst/>
                <a:rect l="l" t="t" r="r" b="b"/>
                <a:pathLst>
                  <a:path w="5635" h="7138" extrusionOk="0">
                    <a:moveTo>
                      <a:pt x="0" y="0"/>
                    </a:moveTo>
                    <a:lnTo>
                      <a:pt x="0" y="0"/>
                    </a:lnTo>
                    <a:cubicBezTo>
                      <a:pt x="1" y="1"/>
                      <a:pt x="4165" y="5075"/>
                      <a:pt x="5339" y="6696"/>
                    </a:cubicBezTo>
                    <a:lnTo>
                      <a:pt x="5339" y="6696"/>
                    </a:lnTo>
                    <a:cubicBezTo>
                      <a:pt x="4395" y="5270"/>
                      <a:pt x="1422" y="836"/>
                      <a:pt x="0" y="0"/>
                    </a:cubicBezTo>
                    <a:close/>
                    <a:moveTo>
                      <a:pt x="5339" y="6696"/>
                    </a:moveTo>
                    <a:cubicBezTo>
                      <a:pt x="5523" y="6974"/>
                      <a:pt x="5630" y="7137"/>
                      <a:pt x="5633" y="7137"/>
                    </a:cubicBezTo>
                    <a:cubicBezTo>
                      <a:pt x="5634" y="7137"/>
                      <a:pt x="5614" y="7103"/>
                      <a:pt x="5570" y="7030"/>
                    </a:cubicBezTo>
                    <a:cubicBezTo>
                      <a:pt x="5518" y="6948"/>
                      <a:pt x="5439" y="6834"/>
                      <a:pt x="5339" y="6696"/>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rot="2700000">
                <a:off x="7732084" y="3327413"/>
                <a:ext cx="101024" cy="195198"/>
              </a:xfrm>
              <a:custGeom>
                <a:avLst/>
                <a:gdLst/>
                <a:ahLst/>
                <a:cxnLst/>
                <a:rect l="l" t="t" r="r" b="b"/>
                <a:pathLst>
                  <a:path w="4041" h="7808" extrusionOk="0">
                    <a:moveTo>
                      <a:pt x="4040" y="1"/>
                    </a:moveTo>
                    <a:cubicBezTo>
                      <a:pt x="4040" y="1"/>
                      <a:pt x="1461" y="2489"/>
                      <a:pt x="0" y="7807"/>
                    </a:cubicBezTo>
                    <a:cubicBezTo>
                      <a:pt x="1027" y="5593"/>
                      <a:pt x="2648" y="1895"/>
                      <a:pt x="4040" y="1"/>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rot="2700000">
                <a:off x="7299667" y="3430340"/>
                <a:ext cx="234098" cy="39000"/>
              </a:xfrm>
              <a:custGeom>
                <a:avLst/>
                <a:gdLst/>
                <a:ahLst/>
                <a:cxnLst/>
                <a:rect l="l" t="t" r="r" b="b"/>
                <a:pathLst>
                  <a:path w="9364" h="1560" extrusionOk="0">
                    <a:moveTo>
                      <a:pt x="9364" y="0"/>
                    </a:moveTo>
                    <a:cubicBezTo>
                      <a:pt x="9363" y="0"/>
                      <a:pt x="1192" y="1028"/>
                      <a:pt x="119" y="1484"/>
                    </a:cubicBezTo>
                    <a:cubicBezTo>
                      <a:pt x="0" y="1536"/>
                      <a:pt x="16" y="1559"/>
                      <a:pt x="140" y="1559"/>
                    </a:cubicBezTo>
                    <a:cubicBezTo>
                      <a:pt x="1151" y="1559"/>
                      <a:pt x="9363" y="1"/>
                      <a:pt x="9364" y="0"/>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rot="2700000">
                <a:off x="7931575" y="3085750"/>
                <a:ext cx="99874" cy="109574"/>
              </a:xfrm>
              <a:custGeom>
                <a:avLst/>
                <a:gdLst/>
                <a:ahLst/>
                <a:cxnLst/>
                <a:rect l="l" t="t" r="r" b="b"/>
                <a:pathLst>
                  <a:path w="3995" h="4383" fill="none" extrusionOk="0">
                    <a:moveTo>
                      <a:pt x="0" y="0"/>
                    </a:moveTo>
                    <a:lnTo>
                      <a:pt x="3995" y="4383"/>
                    </a:lnTo>
                  </a:path>
                </a:pathLst>
              </a:custGeom>
              <a:noFill/>
              <a:ln w="6850" cap="rnd" cmpd="sng">
                <a:solidFill>
                  <a:srgbClr val="61D9DA"/>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rot="2700000">
                <a:off x="7968048" y="3241609"/>
                <a:ext cx="18850" cy="20575"/>
              </a:xfrm>
              <a:custGeom>
                <a:avLst/>
                <a:gdLst/>
                <a:ahLst/>
                <a:cxnLst/>
                <a:rect l="l" t="t" r="r" b="b"/>
                <a:pathLst>
                  <a:path w="754" h="823" fill="none" extrusionOk="0">
                    <a:moveTo>
                      <a:pt x="1" y="1"/>
                    </a:moveTo>
                    <a:lnTo>
                      <a:pt x="754" y="823"/>
                    </a:lnTo>
                  </a:path>
                </a:pathLst>
              </a:custGeom>
              <a:noFill/>
              <a:ln w="6850" cap="rnd" cmpd="sng">
                <a:solidFill>
                  <a:srgbClr val="61D9DA"/>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rot="2700000">
                <a:off x="7534905" y="3526082"/>
                <a:ext cx="18850" cy="56499"/>
              </a:xfrm>
              <a:custGeom>
                <a:avLst/>
                <a:gdLst/>
                <a:ahLst/>
                <a:cxnLst/>
                <a:rect l="l" t="t" r="r" b="b"/>
                <a:pathLst>
                  <a:path w="754" h="2260" fill="none" extrusionOk="0">
                    <a:moveTo>
                      <a:pt x="0" y="2260"/>
                    </a:moveTo>
                    <a:cubicBezTo>
                      <a:pt x="0" y="2260"/>
                      <a:pt x="548" y="1529"/>
                      <a:pt x="753" y="0"/>
                    </a:cubicBezTo>
                  </a:path>
                </a:pathLst>
              </a:custGeom>
              <a:noFill/>
              <a:ln w="6850" cap="rnd" cmpd="sng">
                <a:solidFill>
                  <a:srgbClr val="61D9DA"/>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rot="2700000">
                <a:off x="7192137" y="3040352"/>
                <a:ext cx="89049" cy="112424"/>
              </a:xfrm>
              <a:custGeom>
                <a:avLst/>
                <a:gdLst/>
                <a:ahLst/>
                <a:cxnLst/>
                <a:rect l="l" t="t" r="r" b="b"/>
                <a:pathLst>
                  <a:path w="3562" h="4497" fill="none" extrusionOk="0">
                    <a:moveTo>
                      <a:pt x="0" y="0"/>
                    </a:moveTo>
                    <a:lnTo>
                      <a:pt x="3561" y="4497"/>
                    </a:lnTo>
                  </a:path>
                </a:pathLst>
              </a:custGeom>
              <a:noFill/>
              <a:ln w="4575" cap="rnd" cmpd="sng">
                <a:solidFill>
                  <a:srgbClr val="61D9D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rot="2700000">
                <a:off x="7204948" y="3202207"/>
                <a:ext cx="35975" cy="44525"/>
              </a:xfrm>
              <a:custGeom>
                <a:avLst/>
                <a:gdLst/>
                <a:ahLst/>
                <a:cxnLst/>
                <a:rect l="l" t="t" r="r" b="b"/>
                <a:pathLst>
                  <a:path w="1439" h="1781" fill="none" extrusionOk="0">
                    <a:moveTo>
                      <a:pt x="1" y="0"/>
                    </a:moveTo>
                    <a:lnTo>
                      <a:pt x="1439" y="1780"/>
                    </a:lnTo>
                  </a:path>
                </a:pathLst>
              </a:custGeom>
              <a:noFill/>
              <a:ln w="4575" cap="rnd" cmpd="sng">
                <a:solidFill>
                  <a:srgbClr val="61D9D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8"/>
            <p:cNvSpPr/>
            <p:nvPr/>
          </p:nvSpPr>
          <p:spPr>
            <a:xfrm>
              <a:off x="9011608" y="664448"/>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7300762" y="-26231"/>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8170162" y="128109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 name="Google Shape;278;p8"/>
            <p:cNvGrpSpPr/>
            <p:nvPr/>
          </p:nvGrpSpPr>
          <p:grpSpPr>
            <a:xfrm rot="3959737">
              <a:off x="8571958" y="1199761"/>
              <a:ext cx="275188" cy="229968"/>
              <a:chOff x="1192779" y="389220"/>
              <a:chExt cx="275192" cy="229971"/>
            </a:xfrm>
          </p:grpSpPr>
          <p:sp>
            <p:nvSpPr>
              <p:cNvPr id="279" name="Google Shape;279;p8"/>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8"/>
            <p:cNvGrpSpPr/>
            <p:nvPr/>
          </p:nvGrpSpPr>
          <p:grpSpPr>
            <a:xfrm rot="-2902616">
              <a:off x="6813120" y="263218"/>
              <a:ext cx="169066" cy="177310"/>
              <a:chOff x="4298580" y="207227"/>
              <a:chExt cx="169073" cy="177317"/>
            </a:xfrm>
          </p:grpSpPr>
          <p:sp>
            <p:nvSpPr>
              <p:cNvPr id="286" name="Google Shape;286;p8"/>
              <p:cNvSpPr/>
              <p:nvPr/>
            </p:nvSpPr>
            <p:spPr>
              <a:xfrm>
                <a:off x="4304148" y="2121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4396077" y="2195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4404700" y="3225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4390509" y="2146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4298580" y="2072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4399781" y="3176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292;p8"/>
            <p:cNvGrpSpPr/>
            <p:nvPr/>
          </p:nvGrpSpPr>
          <p:grpSpPr>
            <a:xfrm rot="10800000">
              <a:off x="5967613" y="-154556"/>
              <a:ext cx="273294" cy="323868"/>
              <a:chOff x="2962001" y="2010494"/>
              <a:chExt cx="273294" cy="323868"/>
            </a:xfrm>
          </p:grpSpPr>
          <p:sp>
            <p:nvSpPr>
              <p:cNvPr id="293" name="Google Shape;293;p8"/>
              <p:cNvSpPr/>
              <p:nvPr/>
            </p:nvSpPr>
            <p:spPr>
              <a:xfrm flipH="1">
                <a:off x="2962001" y="2059500"/>
                <a:ext cx="273294" cy="274863"/>
              </a:xfrm>
              <a:custGeom>
                <a:avLst/>
                <a:gdLst/>
                <a:ahLst/>
                <a:cxnLst/>
                <a:rect l="l" t="t" r="r" b="b"/>
                <a:pathLst>
                  <a:path w="6871" h="6910" extrusionOk="0">
                    <a:moveTo>
                      <a:pt x="2990" y="1"/>
                    </a:moveTo>
                    <a:lnTo>
                      <a:pt x="731" y="3242"/>
                    </a:lnTo>
                    <a:cubicBezTo>
                      <a:pt x="0" y="4292"/>
                      <a:pt x="274" y="5753"/>
                      <a:pt x="1347" y="6483"/>
                    </a:cubicBezTo>
                    <a:cubicBezTo>
                      <a:pt x="1749" y="6772"/>
                      <a:pt x="2211" y="6910"/>
                      <a:pt x="2670" y="6910"/>
                    </a:cubicBezTo>
                    <a:cubicBezTo>
                      <a:pt x="3409" y="6910"/>
                      <a:pt x="4137" y="6552"/>
                      <a:pt x="4588" y="5890"/>
                    </a:cubicBezTo>
                    <a:lnTo>
                      <a:pt x="6871" y="2649"/>
                    </a:lnTo>
                    <a:lnTo>
                      <a:pt x="2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flipH="1">
                <a:off x="2962001" y="2010494"/>
                <a:ext cx="154367" cy="154376"/>
              </a:xfrm>
              <a:custGeom>
                <a:avLst/>
                <a:gdLst/>
                <a:ahLst/>
                <a:cxnLst/>
                <a:rect l="l" t="t" r="r" b="b"/>
                <a:pathLst>
                  <a:path w="3881" h="3881" extrusionOk="0">
                    <a:moveTo>
                      <a:pt x="3698" y="0"/>
                    </a:moveTo>
                    <a:lnTo>
                      <a:pt x="0" y="1233"/>
                    </a:lnTo>
                    <a:lnTo>
                      <a:pt x="3881" y="3881"/>
                    </a:lnTo>
                    <a:lnTo>
                      <a:pt x="3881" y="3881"/>
                    </a:lnTo>
                    <a:lnTo>
                      <a:pt x="3698" y="0"/>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flipH="1">
                <a:off x="2967450" y="2010494"/>
                <a:ext cx="42718" cy="40891"/>
              </a:xfrm>
              <a:custGeom>
                <a:avLst/>
                <a:gdLst/>
                <a:ahLst/>
                <a:cxnLst/>
                <a:rect l="l" t="t" r="r" b="b"/>
                <a:pathLst>
                  <a:path w="1074" h="1028" extrusionOk="0">
                    <a:moveTo>
                      <a:pt x="1028" y="0"/>
                    </a:moveTo>
                    <a:lnTo>
                      <a:pt x="1" y="343"/>
                    </a:lnTo>
                    <a:lnTo>
                      <a:pt x="1074" y="1027"/>
                    </a:lnTo>
                    <a:lnTo>
                      <a:pt x="102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flipH="1">
                <a:off x="3116328" y="2087663"/>
                <a:ext cx="66305" cy="90852"/>
              </a:xfrm>
              <a:custGeom>
                <a:avLst/>
                <a:gdLst/>
                <a:ahLst/>
                <a:cxnLst/>
                <a:rect l="l" t="t" r="r" b="b"/>
                <a:pathLst>
                  <a:path w="1667" h="2284" fill="none" extrusionOk="0">
                    <a:moveTo>
                      <a:pt x="1666" y="1"/>
                    </a:moveTo>
                    <a:lnTo>
                      <a:pt x="0" y="2283"/>
                    </a:lnTo>
                  </a:path>
                </a:pathLst>
              </a:custGeom>
              <a:noFill/>
              <a:ln w="685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flipH="1">
                <a:off x="3026476" y="2220201"/>
                <a:ext cx="66305" cy="89937"/>
              </a:xfrm>
              <a:custGeom>
                <a:avLst/>
                <a:gdLst/>
                <a:ahLst/>
                <a:cxnLst/>
                <a:rect l="l" t="t" r="r" b="b"/>
                <a:pathLst>
                  <a:path w="1667" h="2261" fill="none" extrusionOk="0">
                    <a:moveTo>
                      <a:pt x="1667" y="1"/>
                    </a:moveTo>
                    <a:lnTo>
                      <a:pt x="1" y="2261"/>
                    </a:lnTo>
                  </a:path>
                </a:pathLst>
              </a:custGeom>
              <a:noFill/>
              <a:ln w="685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8"/>
            <p:cNvGrpSpPr/>
            <p:nvPr/>
          </p:nvGrpSpPr>
          <p:grpSpPr>
            <a:xfrm rot="429121">
              <a:off x="6085996" y="478748"/>
              <a:ext cx="275187" cy="229967"/>
              <a:chOff x="1192779" y="389220"/>
              <a:chExt cx="275192" cy="229971"/>
            </a:xfrm>
          </p:grpSpPr>
          <p:sp>
            <p:nvSpPr>
              <p:cNvPr id="299" name="Google Shape;299;p8"/>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5"/>
        <p:cNvGrpSpPr/>
        <p:nvPr/>
      </p:nvGrpSpPr>
      <p:grpSpPr>
        <a:xfrm>
          <a:off x="0" y="0"/>
          <a:ext cx="0" cy="0"/>
          <a:chOff x="0" y="0"/>
          <a:chExt cx="0" cy="0"/>
        </a:xfrm>
      </p:grpSpPr>
      <p:grpSp>
        <p:nvGrpSpPr>
          <p:cNvPr id="306" name="Google Shape;306;p9"/>
          <p:cNvGrpSpPr/>
          <p:nvPr/>
        </p:nvGrpSpPr>
        <p:grpSpPr>
          <a:xfrm rot="-696193">
            <a:off x="4497830" y="-984681"/>
            <a:ext cx="6437373" cy="5056008"/>
            <a:chOff x="1367400" y="1176700"/>
            <a:chExt cx="4985625" cy="2814325"/>
          </a:xfrm>
        </p:grpSpPr>
        <p:sp>
          <p:nvSpPr>
            <p:cNvPr id="307" name="Google Shape;307;p9"/>
            <p:cNvSpPr/>
            <p:nvPr/>
          </p:nvSpPr>
          <p:spPr>
            <a:xfrm>
              <a:off x="1367400" y="1176700"/>
              <a:ext cx="4985625" cy="2673425"/>
            </a:xfrm>
            <a:custGeom>
              <a:avLst/>
              <a:gdLst/>
              <a:ahLst/>
              <a:cxnLst/>
              <a:rect l="l" t="t" r="r" b="b"/>
              <a:pathLst>
                <a:path w="199425" h="106937" extrusionOk="0">
                  <a:moveTo>
                    <a:pt x="0" y="0"/>
                  </a:moveTo>
                  <a:cubicBezTo>
                    <a:pt x="20429" y="41793"/>
                    <a:pt x="122253" y="52247"/>
                    <a:pt x="134829" y="79957"/>
                  </a:cubicBezTo>
                  <a:lnTo>
                    <a:pt x="134829" y="79957"/>
                  </a:lnTo>
                  <a:cubicBezTo>
                    <a:pt x="145055" y="106937"/>
                    <a:pt x="166534" y="79569"/>
                    <a:pt x="170460" y="72995"/>
                  </a:cubicBezTo>
                  <a:lnTo>
                    <a:pt x="170460" y="72995"/>
                  </a:lnTo>
                  <a:cubicBezTo>
                    <a:pt x="179818" y="57337"/>
                    <a:pt x="199425" y="31431"/>
                    <a:pt x="198558" y="0"/>
                  </a:cubicBezTo>
                  <a:lnTo>
                    <a:pt x="1985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9"/>
            <p:cNvSpPr/>
            <p:nvPr/>
          </p:nvSpPr>
          <p:spPr>
            <a:xfrm>
              <a:off x="1367400" y="1176700"/>
              <a:ext cx="4035525" cy="2814325"/>
            </a:xfrm>
            <a:custGeom>
              <a:avLst/>
              <a:gdLst/>
              <a:ahLst/>
              <a:cxnLst/>
              <a:rect l="l" t="t" r="r" b="b"/>
              <a:pathLst>
                <a:path w="161421" h="112573" extrusionOk="0">
                  <a:moveTo>
                    <a:pt x="0" y="0"/>
                  </a:moveTo>
                  <a:cubicBezTo>
                    <a:pt x="20429" y="41793"/>
                    <a:pt x="122253" y="52247"/>
                    <a:pt x="134829" y="79957"/>
                  </a:cubicBezTo>
                  <a:cubicBezTo>
                    <a:pt x="142686" y="100646"/>
                    <a:pt x="151721" y="112572"/>
                    <a:pt x="157623" y="112572"/>
                  </a:cubicBezTo>
                  <a:cubicBezTo>
                    <a:pt x="159111" y="112572"/>
                    <a:pt x="160400" y="111814"/>
                    <a:pt x="161421" y="110246"/>
                  </a:cubicBezTo>
                  <a:cubicBezTo>
                    <a:pt x="151560" y="35242"/>
                    <a:pt x="52590" y="33531"/>
                    <a:pt x="42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9"/>
          <p:cNvSpPr txBox="1">
            <a:spLocks noGrp="1"/>
          </p:cNvSpPr>
          <p:nvPr>
            <p:ph type="subTitle" idx="1"/>
          </p:nvPr>
        </p:nvSpPr>
        <p:spPr>
          <a:xfrm>
            <a:off x="5229300" y="2454500"/>
            <a:ext cx="3194700" cy="1235100"/>
          </a:xfrm>
          <a:prstGeom prst="rect">
            <a:avLst/>
          </a:prstGeom>
        </p:spPr>
        <p:txBody>
          <a:bodyPr spcFirstLastPara="1" wrap="square" lIns="0" tIns="0" rIns="0" bIns="0" anchor="t" anchorCtr="0">
            <a:noAutofit/>
          </a:bodyPr>
          <a:lstStyle>
            <a:lvl1pPr lvl="0" algn="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10" name="Google Shape;310;p9"/>
          <p:cNvSpPr txBox="1">
            <a:spLocks noGrp="1"/>
          </p:cNvSpPr>
          <p:nvPr>
            <p:ph type="title"/>
          </p:nvPr>
        </p:nvSpPr>
        <p:spPr>
          <a:xfrm>
            <a:off x="720000" y="445025"/>
            <a:ext cx="3852000" cy="5727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11" name="Google Shape;311;p9"/>
          <p:cNvGrpSpPr/>
          <p:nvPr/>
        </p:nvGrpSpPr>
        <p:grpSpPr>
          <a:xfrm>
            <a:off x="4778064" y="-13438"/>
            <a:ext cx="4503225" cy="2000604"/>
            <a:chOff x="4778064" y="-13438"/>
            <a:chExt cx="4503225" cy="2000604"/>
          </a:xfrm>
        </p:grpSpPr>
        <p:sp>
          <p:nvSpPr>
            <p:cNvPr id="312" name="Google Shape;312;p9"/>
            <p:cNvSpPr/>
            <p:nvPr/>
          </p:nvSpPr>
          <p:spPr>
            <a:xfrm>
              <a:off x="8500208" y="140511"/>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9"/>
            <p:cNvSpPr/>
            <p:nvPr/>
          </p:nvSpPr>
          <p:spPr>
            <a:xfrm>
              <a:off x="6660254" y="63533"/>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9"/>
            <p:cNvSpPr/>
            <p:nvPr/>
          </p:nvSpPr>
          <p:spPr>
            <a:xfrm>
              <a:off x="5206713" y="38188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9"/>
            <p:cNvSpPr/>
            <p:nvPr/>
          </p:nvSpPr>
          <p:spPr>
            <a:xfrm>
              <a:off x="6505212" y="49319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a:off x="7290792" y="1081246"/>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 name="Google Shape;317;p9"/>
            <p:cNvGrpSpPr/>
            <p:nvPr/>
          </p:nvGrpSpPr>
          <p:grpSpPr>
            <a:xfrm rot="3959737">
              <a:off x="4801483" y="44048"/>
              <a:ext cx="275188" cy="229968"/>
              <a:chOff x="1192779" y="389220"/>
              <a:chExt cx="275192" cy="229971"/>
            </a:xfrm>
          </p:grpSpPr>
          <p:sp>
            <p:nvSpPr>
              <p:cNvPr id="318" name="Google Shape;318;p9"/>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9"/>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9"/>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9"/>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 name="Google Shape;324;p9"/>
            <p:cNvSpPr/>
            <p:nvPr/>
          </p:nvSpPr>
          <p:spPr>
            <a:xfrm>
              <a:off x="8992213" y="191064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 name="Google Shape;325;p9"/>
            <p:cNvGrpSpPr/>
            <p:nvPr/>
          </p:nvGrpSpPr>
          <p:grpSpPr>
            <a:xfrm rot="7023577">
              <a:off x="7849533" y="120997"/>
              <a:ext cx="275182" cy="229963"/>
              <a:chOff x="1192779" y="389220"/>
              <a:chExt cx="275192" cy="229971"/>
            </a:xfrm>
          </p:grpSpPr>
          <p:sp>
            <p:nvSpPr>
              <p:cNvPr id="326" name="Google Shape;326;p9"/>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9"/>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9"/>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 name="Google Shape;332;p9"/>
            <p:cNvSpPr/>
            <p:nvPr/>
          </p:nvSpPr>
          <p:spPr>
            <a:xfrm>
              <a:off x="6908362" y="954931"/>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a:off x="7368238" y="78405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a:off x="7255025" y="-3119"/>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5568904" y="357046"/>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a:off x="8899262" y="493206"/>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9"/>
            <p:cNvSpPr/>
            <p:nvPr/>
          </p:nvSpPr>
          <p:spPr>
            <a:xfrm>
              <a:off x="5700687" y="69529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 name="Google Shape;338;p9"/>
            <p:cNvGrpSpPr/>
            <p:nvPr/>
          </p:nvGrpSpPr>
          <p:grpSpPr>
            <a:xfrm>
              <a:off x="7611204" y="572340"/>
              <a:ext cx="1150805" cy="832433"/>
              <a:chOff x="7013704" y="2894590"/>
              <a:chExt cx="1150805" cy="832433"/>
            </a:xfrm>
          </p:grpSpPr>
          <p:sp>
            <p:nvSpPr>
              <p:cNvPr id="339" name="Google Shape;339;p9"/>
              <p:cNvSpPr/>
              <p:nvPr/>
            </p:nvSpPr>
            <p:spPr>
              <a:xfrm rot="2700000">
                <a:off x="7176145" y="3060349"/>
                <a:ext cx="575769" cy="346397"/>
              </a:xfrm>
              <a:custGeom>
                <a:avLst/>
                <a:gdLst/>
                <a:ahLst/>
                <a:cxnLst/>
                <a:rect l="l" t="t" r="r" b="b"/>
                <a:pathLst>
                  <a:path w="23031" h="13856" extrusionOk="0">
                    <a:moveTo>
                      <a:pt x="13558" y="1"/>
                    </a:moveTo>
                    <a:lnTo>
                      <a:pt x="0" y="1963"/>
                    </a:lnTo>
                    <a:lnTo>
                      <a:pt x="9906" y="13855"/>
                    </a:lnTo>
                    <a:lnTo>
                      <a:pt x="23031" y="11733"/>
                    </a:lnTo>
                    <a:lnTo>
                      <a:pt x="1355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9"/>
              <p:cNvSpPr/>
              <p:nvPr/>
            </p:nvSpPr>
            <p:spPr>
              <a:xfrm rot="2700000">
                <a:off x="7140722" y="2969123"/>
                <a:ext cx="273372" cy="401746"/>
              </a:xfrm>
              <a:custGeom>
                <a:avLst/>
                <a:gdLst/>
                <a:ahLst/>
                <a:cxnLst/>
                <a:rect l="l" t="t" r="r" b="b"/>
                <a:pathLst>
                  <a:path w="10935" h="16070" extrusionOk="0">
                    <a:moveTo>
                      <a:pt x="1370" y="0"/>
                    </a:moveTo>
                    <a:lnTo>
                      <a:pt x="1" y="4451"/>
                    </a:lnTo>
                    <a:lnTo>
                      <a:pt x="9519" y="16069"/>
                    </a:lnTo>
                    <a:lnTo>
                      <a:pt x="10934" y="11481"/>
                    </a:lnTo>
                    <a:lnTo>
                      <a:pt x="1370" y="0"/>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rot="2700000">
                <a:off x="7213083" y="3368946"/>
                <a:ext cx="363497" cy="167798"/>
              </a:xfrm>
              <a:custGeom>
                <a:avLst/>
                <a:gdLst/>
                <a:ahLst/>
                <a:cxnLst/>
                <a:rect l="l" t="t" r="r" b="b"/>
                <a:pathLst>
                  <a:path w="14540" h="6712" extrusionOk="0">
                    <a:moveTo>
                      <a:pt x="14540" y="1"/>
                    </a:moveTo>
                    <a:lnTo>
                      <a:pt x="1415" y="2123"/>
                    </a:lnTo>
                    <a:lnTo>
                      <a:pt x="0" y="6711"/>
                    </a:lnTo>
                    <a:lnTo>
                      <a:pt x="13284" y="4041"/>
                    </a:lnTo>
                    <a:lnTo>
                      <a:pt x="14540"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rot="2700000">
                <a:off x="7585451" y="2943562"/>
                <a:ext cx="398321" cy="646544"/>
              </a:xfrm>
              <a:custGeom>
                <a:avLst/>
                <a:gdLst/>
                <a:ahLst/>
                <a:cxnLst/>
                <a:rect l="l" t="t" r="r" b="b"/>
                <a:pathLst>
                  <a:path w="15933" h="25862" extrusionOk="0">
                    <a:moveTo>
                      <a:pt x="5981" y="1"/>
                    </a:moveTo>
                    <a:lnTo>
                      <a:pt x="0" y="14130"/>
                    </a:lnTo>
                    <a:lnTo>
                      <a:pt x="9473" y="25862"/>
                    </a:lnTo>
                    <a:lnTo>
                      <a:pt x="15932" y="10774"/>
                    </a:lnTo>
                    <a:lnTo>
                      <a:pt x="5981"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rot="2700000">
                <a:off x="7845096" y="3074999"/>
                <a:ext cx="264772" cy="264222"/>
              </a:xfrm>
              <a:custGeom>
                <a:avLst/>
                <a:gdLst/>
                <a:ahLst/>
                <a:cxnLst/>
                <a:rect l="l" t="t" r="r" b="b"/>
                <a:pathLst>
                  <a:path w="10591" h="10569" extrusionOk="0">
                    <a:moveTo>
                      <a:pt x="0" y="1"/>
                    </a:moveTo>
                    <a:lnTo>
                      <a:pt x="9769" y="10569"/>
                    </a:lnTo>
                    <a:lnTo>
                      <a:pt x="10591" y="10204"/>
                    </a:lnTo>
                    <a:lnTo>
                      <a:pt x="1278" y="389"/>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rot="2700000">
                <a:off x="7626454" y="3239507"/>
                <a:ext cx="220273" cy="479920"/>
              </a:xfrm>
              <a:custGeom>
                <a:avLst/>
                <a:gdLst/>
                <a:ahLst/>
                <a:cxnLst/>
                <a:rect l="l" t="t" r="r" b="b"/>
                <a:pathLst>
                  <a:path w="8811" h="19197" extrusionOk="0">
                    <a:moveTo>
                      <a:pt x="8811" y="1"/>
                    </a:moveTo>
                    <a:lnTo>
                      <a:pt x="7715" y="69"/>
                    </a:lnTo>
                    <a:lnTo>
                      <a:pt x="1256" y="15157"/>
                    </a:lnTo>
                    <a:lnTo>
                      <a:pt x="0" y="19197"/>
                    </a:lnTo>
                    <a:lnTo>
                      <a:pt x="8811" y="1"/>
                    </a:lnTo>
                    <a:close/>
                    <a:moveTo>
                      <a:pt x="0" y="19197"/>
                    </a:moveTo>
                    <a:lnTo>
                      <a:pt x="0" y="19197"/>
                    </a:lnTo>
                    <a:lnTo>
                      <a:pt x="0" y="1919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rot="2700000">
                <a:off x="7184894" y="3063972"/>
                <a:ext cx="565520" cy="346397"/>
              </a:xfrm>
              <a:custGeom>
                <a:avLst/>
                <a:gdLst/>
                <a:ahLst/>
                <a:cxnLst/>
                <a:rect l="l" t="t" r="r" b="b"/>
                <a:pathLst>
                  <a:path w="22621" h="13856" extrusionOk="0">
                    <a:moveTo>
                      <a:pt x="13148" y="1"/>
                    </a:moveTo>
                    <a:lnTo>
                      <a:pt x="1" y="685"/>
                    </a:lnTo>
                    <a:lnTo>
                      <a:pt x="9496" y="13855"/>
                    </a:lnTo>
                    <a:lnTo>
                      <a:pt x="22621" y="11733"/>
                    </a:lnTo>
                    <a:lnTo>
                      <a:pt x="1314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rot="2700000">
                <a:off x="7225020" y="2989190"/>
                <a:ext cx="228273" cy="301897"/>
              </a:xfrm>
              <a:custGeom>
                <a:avLst/>
                <a:gdLst/>
                <a:ahLst/>
                <a:cxnLst/>
                <a:rect l="l" t="t" r="r" b="b"/>
                <a:pathLst>
                  <a:path w="9131" h="12076" extrusionOk="0">
                    <a:moveTo>
                      <a:pt x="434" y="1"/>
                    </a:moveTo>
                    <a:lnTo>
                      <a:pt x="0" y="69"/>
                    </a:lnTo>
                    <a:lnTo>
                      <a:pt x="9130" y="12075"/>
                    </a:lnTo>
                    <a:lnTo>
                      <a:pt x="43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rot="2700000">
                <a:off x="7046374" y="3130873"/>
                <a:ext cx="598044" cy="340122"/>
              </a:xfrm>
              <a:custGeom>
                <a:avLst/>
                <a:gdLst/>
                <a:ahLst/>
                <a:cxnLst/>
                <a:rect l="l" t="t" r="r" b="b"/>
                <a:pathLst>
                  <a:path w="23922" h="13605" extrusionOk="0">
                    <a:moveTo>
                      <a:pt x="1324" y="0"/>
                    </a:moveTo>
                    <a:lnTo>
                      <a:pt x="1" y="571"/>
                    </a:lnTo>
                    <a:lnTo>
                      <a:pt x="10226" y="13604"/>
                    </a:lnTo>
                    <a:lnTo>
                      <a:pt x="23670" y="10386"/>
                    </a:lnTo>
                    <a:lnTo>
                      <a:pt x="23922" y="9541"/>
                    </a:lnTo>
                    <a:lnTo>
                      <a:pt x="10569" y="12486"/>
                    </a:lnTo>
                    <a:lnTo>
                      <a:pt x="1051" y="890"/>
                    </a:lnTo>
                    <a:lnTo>
                      <a:pt x="13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rot="2700000">
                <a:off x="7515060" y="3508436"/>
                <a:ext cx="56524" cy="97024"/>
              </a:xfrm>
              <a:custGeom>
                <a:avLst/>
                <a:gdLst/>
                <a:ahLst/>
                <a:cxnLst/>
                <a:rect l="l" t="t" r="r" b="b"/>
                <a:pathLst>
                  <a:path w="2261" h="3881" extrusionOk="0">
                    <a:moveTo>
                      <a:pt x="1735" y="0"/>
                    </a:moveTo>
                    <a:cubicBezTo>
                      <a:pt x="1735" y="1"/>
                      <a:pt x="708" y="1644"/>
                      <a:pt x="0" y="3881"/>
                    </a:cubicBezTo>
                    <a:cubicBezTo>
                      <a:pt x="2260" y="2922"/>
                      <a:pt x="1735" y="1"/>
                      <a:pt x="1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rot="2700000">
                <a:off x="7674332" y="3249725"/>
                <a:ext cx="182623" cy="377196"/>
              </a:xfrm>
              <a:custGeom>
                <a:avLst/>
                <a:gdLst/>
                <a:ahLst/>
                <a:cxnLst/>
                <a:rect l="l" t="t" r="r" b="b"/>
                <a:pathLst>
                  <a:path w="7305" h="15088" extrusionOk="0">
                    <a:moveTo>
                      <a:pt x="7304" y="0"/>
                    </a:moveTo>
                    <a:cubicBezTo>
                      <a:pt x="7304" y="1"/>
                      <a:pt x="662" y="6323"/>
                      <a:pt x="0" y="14654"/>
                    </a:cubicBezTo>
                    <a:cubicBezTo>
                      <a:pt x="502" y="15065"/>
                      <a:pt x="845" y="15088"/>
                      <a:pt x="845" y="15088"/>
                    </a:cubicBezTo>
                    <a:lnTo>
                      <a:pt x="7304" y="0"/>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rot="2700000">
                <a:off x="7483609" y="3187704"/>
                <a:ext cx="236823" cy="295047"/>
              </a:xfrm>
              <a:custGeom>
                <a:avLst/>
                <a:gdLst/>
                <a:ahLst/>
                <a:cxnLst/>
                <a:rect l="l" t="t" r="r" b="b"/>
                <a:pathLst>
                  <a:path w="9473" h="11802" extrusionOk="0">
                    <a:moveTo>
                      <a:pt x="0" y="1"/>
                    </a:moveTo>
                    <a:lnTo>
                      <a:pt x="9016" y="11801"/>
                    </a:lnTo>
                    <a:lnTo>
                      <a:pt x="9473" y="11733"/>
                    </a:lnTo>
                    <a:lnTo>
                      <a:pt x="0" y="1"/>
                    </a:ln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rot="2700000">
                <a:off x="7721835" y="2897941"/>
                <a:ext cx="155799" cy="353247"/>
              </a:xfrm>
              <a:custGeom>
                <a:avLst/>
                <a:gdLst/>
                <a:ahLst/>
                <a:cxnLst/>
                <a:rect l="l" t="t" r="r" b="b"/>
                <a:pathLst>
                  <a:path w="6232" h="14130" extrusionOk="0">
                    <a:moveTo>
                      <a:pt x="6141" y="1"/>
                    </a:moveTo>
                    <a:cubicBezTo>
                      <a:pt x="1" y="9131"/>
                      <a:pt x="160" y="14130"/>
                      <a:pt x="160" y="14130"/>
                    </a:cubicBezTo>
                    <a:lnTo>
                      <a:pt x="6141" y="3607"/>
                    </a:lnTo>
                    <a:cubicBezTo>
                      <a:pt x="6141" y="3607"/>
                      <a:pt x="6232" y="1210"/>
                      <a:pt x="6141"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rot="2700000">
                <a:off x="7182922" y="3068734"/>
                <a:ext cx="540420" cy="330422"/>
              </a:xfrm>
              <a:custGeom>
                <a:avLst/>
                <a:gdLst/>
                <a:ahLst/>
                <a:cxnLst/>
                <a:rect l="l" t="t" r="r" b="b"/>
                <a:pathLst>
                  <a:path w="21617" h="13217" extrusionOk="0">
                    <a:moveTo>
                      <a:pt x="754" y="1"/>
                    </a:moveTo>
                    <a:lnTo>
                      <a:pt x="1" y="46"/>
                    </a:lnTo>
                    <a:lnTo>
                      <a:pt x="9496" y="13216"/>
                    </a:lnTo>
                    <a:lnTo>
                      <a:pt x="21617" y="11253"/>
                    </a:lnTo>
                    <a:cubicBezTo>
                      <a:pt x="21373" y="11200"/>
                      <a:pt x="21031" y="11176"/>
                      <a:pt x="20617" y="11176"/>
                    </a:cubicBezTo>
                    <a:cubicBezTo>
                      <a:pt x="17338" y="11176"/>
                      <a:pt x="9496" y="12669"/>
                      <a:pt x="9496" y="12669"/>
                    </a:cubicBezTo>
                    <a:lnTo>
                      <a:pt x="75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rot="2700000">
                <a:off x="7221732" y="3030444"/>
                <a:ext cx="140874" cy="178448"/>
              </a:xfrm>
              <a:custGeom>
                <a:avLst/>
                <a:gdLst/>
                <a:ahLst/>
                <a:cxnLst/>
                <a:rect l="l" t="t" r="r" b="b"/>
                <a:pathLst>
                  <a:path w="5635" h="7138" extrusionOk="0">
                    <a:moveTo>
                      <a:pt x="0" y="0"/>
                    </a:moveTo>
                    <a:lnTo>
                      <a:pt x="0" y="0"/>
                    </a:lnTo>
                    <a:cubicBezTo>
                      <a:pt x="1" y="1"/>
                      <a:pt x="4165" y="5075"/>
                      <a:pt x="5339" y="6696"/>
                    </a:cubicBezTo>
                    <a:lnTo>
                      <a:pt x="5339" y="6696"/>
                    </a:lnTo>
                    <a:cubicBezTo>
                      <a:pt x="4395" y="5270"/>
                      <a:pt x="1422" y="836"/>
                      <a:pt x="0" y="0"/>
                    </a:cubicBezTo>
                    <a:close/>
                    <a:moveTo>
                      <a:pt x="5339" y="6696"/>
                    </a:moveTo>
                    <a:cubicBezTo>
                      <a:pt x="5523" y="6974"/>
                      <a:pt x="5630" y="7137"/>
                      <a:pt x="5633" y="7137"/>
                    </a:cubicBezTo>
                    <a:cubicBezTo>
                      <a:pt x="5634" y="7137"/>
                      <a:pt x="5614" y="7103"/>
                      <a:pt x="5570" y="7030"/>
                    </a:cubicBezTo>
                    <a:cubicBezTo>
                      <a:pt x="5518" y="6948"/>
                      <a:pt x="5439" y="6834"/>
                      <a:pt x="5339" y="6696"/>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rot="2700000">
                <a:off x="7732084" y="3327413"/>
                <a:ext cx="101024" cy="195198"/>
              </a:xfrm>
              <a:custGeom>
                <a:avLst/>
                <a:gdLst/>
                <a:ahLst/>
                <a:cxnLst/>
                <a:rect l="l" t="t" r="r" b="b"/>
                <a:pathLst>
                  <a:path w="4041" h="7808" extrusionOk="0">
                    <a:moveTo>
                      <a:pt x="4040" y="1"/>
                    </a:moveTo>
                    <a:cubicBezTo>
                      <a:pt x="4040" y="1"/>
                      <a:pt x="1461" y="2489"/>
                      <a:pt x="0" y="7807"/>
                    </a:cubicBezTo>
                    <a:cubicBezTo>
                      <a:pt x="1027" y="5593"/>
                      <a:pt x="2648" y="1895"/>
                      <a:pt x="4040" y="1"/>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rot="2700000">
                <a:off x="7299667" y="3430340"/>
                <a:ext cx="234098" cy="39000"/>
              </a:xfrm>
              <a:custGeom>
                <a:avLst/>
                <a:gdLst/>
                <a:ahLst/>
                <a:cxnLst/>
                <a:rect l="l" t="t" r="r" b="b"/>
                <a:pathLst>
                  <a:path w="9364" h="1560" extrusionOk="0">
                    <a:moveTo>
                      <a:pt x="9364" y="0"/>
                    </a:moveTo>
                    <a:cubicBezTo>
                      <a:pt x="9363" y="0"/>
                      <a:pt x="1192" y="1028"/>
                      <a:pt x="119" y="1484"/>
                    </a:cubicBezTo>
                    <a:cubicBezTo>
                      <a:pt x="0" y="1536"/>
                      <a:pt x="16" y="1559"/>
                      <a:pt x="140" y="1559"/>
                    </a:cubicBezTo>
                    <a:cubicBezTo>
                      <a:pt x="1151" y="1559"/>
                      <a:pt x="9363" y="1"/>
                      <a:pt x="9364" y="0"/>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rot="2700000">
                <a:off x="7931575" y="3085750"/>
                <a:ext cx="99874" cy="109574"/>
              </a:xfrm>
              <a:custGeom>
                <a:avLst/>
                <a:gdLst/>
                <a:ahLst/>
                <a:cxnLst/>
                <a:rect l="l" t="t" r="r" b="b"/>
                <a:pathLst>
                  <a:path w="3995" h="4383" fill="none" extrusionOk="0">
                    <a:moveTo>
                      <a:pt x="0" y="0"/>
                    </a:moveTo>
                    <a:lnTo>
                      <a:pt x="3995" y="4383"/>
                    </a:lnTo>
                  </a:path>
                </a:pathLst>
              </a:custGeom>
              <a:noFill/>
              <a:ln w="6850" cap="rnd" cmpd="sng">
                <a:solidFill>
                  <a:srgbClr val="61D9DA"/>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rot="2700000">
                <a:off x="7968048" y="3241609"/>
                <a:ext cx="18850" cy="20575"/>
              </a:xfrm>
              <a:custGeom>
                <a:avLst/>
                <a:gdLst/>
                <a:ahLst/>
                <a:cxnLst/>
                <a:rect l="l" t="t" r="r" b="b"/>
                <a:pathLst>
                  <a:path w="754" h="823" fill="none" extrusionOk="0">
                    <a:moveTo>
                      <a:pt x="1" y="1"/>
                    </a:moveTo>
                    <a:lnTo>
                      <a:pt x="754" y="823"/>
                    </a:lnTo>
                  </a:path>
                </a:pathLst>
              </a:custGeom>
              <a:noFill/>
              <a:ln w="6850" cap="rnd" cmpd="sng">
                <a:solidFill>
                  <a:srgbClr val="61D9DA"/>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rot="2700000">
                <a:off x="7534905" y="3526082"/>
                <a:ext cx="18850" cy="56499"/>
              </a:xfrm>
              <a:custGeom>
                <a:avLst/>
                <a:gdLst/>
                <a:ahLst/>
                <a:cxnLst/>
                <a:rect l="l" t="t" r="r" b="b"/>
                <a:pathLst>
                  <a:path w="754" h="2260" fill="none" extrusionOk="0">
                    <a:moveTo>
                      <a:pt x="0" y="2260"/>
                    </a:moveTo>
                    <a:cubicBezTo>
                      <a:pt x="0" y="2260"/>
                      <a:pt x="548" y="1529"/>
                      <a:pt x="753" y="0"/>
                    </a:cubicBezTo>
                  </a:path>
                </a:pathLst>
              </a:custGeom>
              <a:solidFill>
                <a:schemeClr val="lt1"/>
              </a:solidFill>
              <a:ln w="6850"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rot="2700000">
                <a:off x="7192137" y="3040352"/>
                <a:ext cx="89049" cy="112424"/>
              </a:xfrm>
              <a:custGeom>
                <a:avLst/>
                <a:gdLst/>
                <a:ahLst/>
                <a:cxnLst/>
                <a:rect l="l" t="t" r="r" b="b"/>
                <a:pathLst>
                  <a:path w="3562" h="4497" fill="none" extrusionOk="0">
                    <a:moveTo>
                      <a:pt x="0" y="0"/>
                    </a:moveTo>
                    <a:lnTo>
                      <a:pt x="3561" y="4497"/>
                    </a:lnTo>
                  </a:path>
                </a:pathLst>
              </a:custGeom>
              <a:noFill/>
              <a:ln w="4575" cap="rnd" cmpd="sng">
                <a:solidFill>
                  <a:srgbClr val="61D9D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rot="2700000">
                <a:off x="7204948" y="3202207"/>
                <a:ext cx="35975" cy="44525"/>
              </a:xfrm>
              <a:custGeom>
                <a:avLst/>
                <a:gdLst/>
                <a:ahLst/>
                <a:cxnLst/>
                <a:rect l="l" t="t" r="r" b="b"/>
                <a:pathLst>
                  <a:path w="1439" h="1781" fill="none" extrusionOk="0">
                    <a:moveTo>
                      <a:pt x="1" y="0"/>
                    </a:moveTo>
                    <a:lnTo>
                      <a:pt x="1439" y="1780"/>
                    </a:lnTo>
                  </a:path>
                </a:pathLst>
              </a:custGeom>
              <a:noFill/>
              <a:ln w="4575" cap="rnd" cmpd="sng">
                <a:solidFill>
                  <a:srgbClr val="61D9D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 name="Google Shape;361;p9"/>
            <p:cNvSpPr/>
            <p:nvPr/>
          </p:nvSpPr>
          <p:spPr>
            <a:xfrm>
              <a:off x="9087808" y="893048"/>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7376962" y="202369"/>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8246362" y="150969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 name="Google Shape;364;p9"/>
            <p:cNvGrpSpPr/>
            <p:nvPr/>
          </p:nvGrpSpPr>
          <p:grpSpPr>
            <a:xfrm rot="3959737">
              <a:off x="8648158" y="1428361"/>
              <a:ext cx="275188" cy="229968"/>
              <a:chOff x="1192779" y="389220"/>
              <a:chExt cx="275192" cy="229971"/>
            </a:xfrm>
          </p:grpSpPr>
          <p:sp>
            <p:nvSpPr>
              <p:cNvPr id="365" name="Google Shape;365;p9"/>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9"/>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9"/>
            <p:cNvGrpSpPr/>
            <p:nvPr/>
          </p:nvGrpSpPr>
          <p:grpSpPr>
            <a:xfrm rot="-2902616">
              <a:off x="6889320" y="491818"/>
              <a:ext cx="169066" cy="177310"/>
              <a:chOff x="4298580" y="207227"/>
              <a:chExt cx="169073" cy="177317"/>
            </a:xfrm>
          </p:grpSpPr>
          <p:sp>
            <p:nvSpPr>
              <p:cNvPr id="372" name="Google Shape;372;p9"/>
              <p:cNvSpPr/>
              <p:nvPr/>
            </p:nvSpPr>
            <p:spPr>
              <a:xfrm>
                <a:off x="4304148" y="2121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a:off x="4396077" y="2195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a:off x="4404700" y="3225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p:nvPr/>
            </p:nvSpPr>
            <p:spPr>
              <a:xfrm>
                <a:off x="4390509" y="2146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9"/>
              <p:cNvSpPr/>
              <p:nvPr/>
            </p:nvSpPr>
            <p:spPr>
              <a:xfrm>
                <a:off x="4298580" y="2072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9"/>
              <p:cNvSpPr/>
              <p:nvPr/>
            </p:nvSpPr>
            <p:spPr>
              <a:xfrm>
                <a:off x="4399781" y="3176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9"/>
            <p:cNvGrpSpPr/>
            <p:nvPr/>
          </p:nvGrpSpPr>
          <p:grpSpPr>
            <a:xfrm rot="10800000">
              <a:off x="6043813" y="74044"/>
              <a:ext cx="273294" cy="323868"/>
              <a:chOff x="2962001" y="2010494"/>
              <a:chExt cx="273294" cy="323868"/>
            </a:xfrm>
          </p:grpSpPr>
          <p:sp>
            <p:nvSpPr>
              <p:cNvPr id="379" name="Google Shape;379;p9"/>
              <p:cNvSpPr/>
              <p:nvPr/>
            </p:nvSpPr>
            <p:spPr>
              <a:xfrm flipH="1">
                <a:off x="2962001" y="2059500"/>
                <a:ext cx="273294" cy="274863"/>
              </a:xfrm>
              <a:custGeom>
                <a:avLst/>
                <a:gdLst/>
                <a:ahLst/>
                <a:cxnLst/>
                <a:rect l="l" t="t" r="r" b="b"/>
                <a:pathLst>
                  <a:path w="6871" h="6910" extrusionOk="0">
                    <a:moveTo>
                      <a:pt x="2990" y="1"/>
                    </a:moveTo>
                    <a:lnTo>
                      <a:pt x="731" y="3242"/>
                    </a:lnTo>
                    <a:cubicBezTo>
                      <a:pt x="0" y="4292"/>
                      <a:pt x="274" y="5753"/>
                      <a:pt x="1347" y="6483"/>
                    </a:cubicBezTo>
                    <a:cubicBezTo>
                      <a:pt x="1749" y="6772"/>
                      <a:pt x="2211" y="6910"/>
                      <a:pt x="2670" y="6910"/>
                    </a:cubicBezTo>
                    <a:cubicBezTo>
                      <a:pt x="3409" y="6910"/>
                      <a:pt x="4137" y="6552"/>
                      <a:pt x="4588" y="5890"/>
                    </a:cubicBezTo>
                    <a:lnTo>
                      <a:pt x="6871" y="2649"/>
                    </a:lnTo>
                    <a:lnTo>
                      <a:pt x="2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9"/>
              <p:cNvSpPr/>
              <p:nvPr/>
            </p:nvSpPr>
            <p:spPr>
              <a:xfrm flipH="1">
                <a:off x="2962001" y="2010494"/>
                <a:ext cx="154367" cy="154376"/>
              </a:xfrm>
              <a:custGeom>
                <a:avLst/>
                <a:gdLst/>
                <a:ahLst/>
                <a:cxnLst/>
                <a:rect l="l" t="t" r="r" b="b"/>
                <a:pathLst>
                  <a:path w="3881" h="3881" extrusionOk="0">
                    <a:moveTo>
                      <a:pt x="3698" y="0"/>
                    </a:moveTo>
                    <a:lnTo>
                      <a:pt x="0" y="1233"/>
                    </a:lnTo>
                    <a:lnTo>
                      <a:pt x="3881" y="3881"/>
                    </a:lnTo>
                    <a:lnTo>
                      <a:pt x="3881" y="3881"/>
                    </a:lnTo>
                    <a:lnTo>
                      <a:pt x="3698" y="0"/>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9"/>
              <p:cNvSpPr/>
              <p:nvPr/>
            </p:nvSpPr>
            <p:spPr>
              <a:xfrm flipH="1">
                <a:off x="2967450" y="2010494"/>
                <a:ext cx="42718" cy="40891"/>
              </a:xfrm>
              <a:custGeom>
                <a:avLst/>
                <a:gdLst/>
                <a:ahLst/>
                <a:cxnLst/>
                <a:rect l="l" t="t" r="r" b="b"/>
                <a:pathLst>
                  <a:path w="1074" h="1028" extrusionOk="0">
                    <a:moveTo>
                      <a:pt x="1028" y="0"/>
                    </a:moveTo>
                    <a:lnTo>
                      <a:pt x="1" y="343"/>
                    </a:lnTo>
                    <a:lnTo>
                      <a:pt x="1074" y="1027"/>
                    </a:lnTo>
                    <a:lnTo>
                      <a:pt x="102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9"/>
              <p:cNvSpPr/>
              <p:nvPr/>
            </p:nvSpPr>
            <p:spPr>
              <a:xfrm flipH="1">
                <a:off x="3116328" y="2087663"/>
                <a:ext cx="66305" cy="90852"/>
              </a:xfrm>
              <a:custGeom>
                <a:avLst/>
                <a:gdLst/>
                <a:ahLst/>
                <a:cxnLst/>
                <a:rect l="l" t="t" r="r" b="b"/>
                <a:pathLst>
                  <a:path w="1667" h="2284" fill="none" extrusionOk="0">
                    <a:moveTo>
                      <a:pt x="1666" y="1"/>
                    </a:moveTo>
                    <a:lnTo>
                      <a:pt x="0" y="2283"/>
                    </a:lnTo>
                  </a:path>
                </a:pathLst>
              </a:custGeom>
              <a:solidFill>
                <a:schemeClr val="lt1"/>
              </a:solidFill>
              <a:ln w="685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9"/>
              <p:cNvSpPr/>
              <p:nvPr/>
            </p:nvSpPr>
            <p:spPr>
              <a:xfrm flipH="1">
                <a:off x="3026476" y="2220201"/>
                <a:ext cx="66305" cy="89937"/>
              </a:xfrm>
              <a:custGeom>
                <a:avLst/>
                <a:gdLst/>
                <a:ahLst/>
                <a:cxnLst/>
                <a:rect l="l" t="t" r="r" b="b"/>
                <a:pathLst>
                  <a:path w="1667" h="2261" fill="none" extrusionOk="0">
                    <a:moveTo>
                      <a:pt x="1667" y="1"/>
                    </a:moveTo>
                    <a:lnTo>
                      <a:pt x="1" y="2261"/>
                    </a:lnTo>
                  </a:path>
                </a:pathLst>
              </a:custGeom>
              <a:solidFill>
                <a:schemeClr val="lt1"/>
              </a:solidFill>
              <a:ln w="685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384;p9"/>
            <p:cNvGrpSpPr/>
            <p:nvPr/>
          </p:nvGrpSpPr>
          <p:grpSpPr>
            <a:xfrm rot="429121">
              <a:off x="6162196" y="707348"/>
              <a:ext cx="275187" cy="229967"/>
              <a:chOff x="1192779" y="389220"/>
              <a:chExt cx="275192" cy="229971"/>
            </a:xfrm>
          </p:grpSpPr>
          <p:sp>
            <p:nvSpPr>
              <p:cNvPr id="385" name="Google Shape;385;p9"/>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9"/>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9"/>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9"/>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9"/>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9"/>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91"/>
        <p:cNvGrpSpPr/>
        <p:nvPr/>
      </p:nvGrpSpPr>
      <p:grpSpPr>
        <a:xfrm>
          <a:off x="0" y="0"/>
          <a:ext cx="0" cy="0"/>
          <a:chOff x="0" y="0"/>
          <a:chExt cx="0" cy="0"/>
        </a:xfrm>
      </p:grpSpPr>
      <p:sp>
        <p:nvSpPr>
          <p:cNvPr id="392" name="Google Shape;392;p10"/>
          <p:cNvSpPr txBox="1">
            <a:spLocks noGrp="1"/>
          </p:cNvSpPr>
          <p:nvPr>
            <p:ph type="title"/>
          </p:nvPr>
        </p:nvSpPr>
        <p:spPr>
          <a:xfrm>
            <a:off x="720000" y="445025"/>
            <a:ext cx="4188900" cy="5727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3" name="Google Shape;393;p10"/>
          <p:cNvSpPr/>
          <p:nvPr/>
        </p:nvSpPr>
        <p:spPr>
          <a:xfrm flipH="1">
            <a:off x="4571920" y="1"/>
            <a:ext cx="4571955" cy="1138182"/>
          </a:xfrm>
          <a:custGeom>
            <a:avLst/>
            <a:gdLst/>
            <a:ahLst/>
            <a:cxnLst/>
            <a:rect l="l" t="t" r="r" b="b"/>
            <a:pathLst>
              <a:path w="60512" h="16091" extrusionOk="0">
                <a:moveTo>
                  <a:pt x="0" y="0"/>
                </a:moveTo>
                <a:lnTo>
                  <a:pt x="0" y="15915"/>
                </a:lnTo>
                <a:cubicBezTo>
                  <a:pt x="0" y="15915"/>
                  <a:pt x="1475" y="16091"/>
                  <a:pt x="4118" y="16091"/>
                </a:cubicBezTo>
                <a:cubicBezTo>
                  <a:pt x="10236" y="16091"/>
                  <a:pt x="22617" y="15151"/>
                  <a:pt x="37469" y="8921"/>
                </a:cubicBezTo>
                <a:lnTo>
                  <a:pt x="605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0"/>
          <p:cNvGrpSpPr/>
          <p:nvPr/>
        </p:nvGrpSpPr>
        <p:grpSpPr>
          <a:xfrm>
            <a:off x="5280004" y="2"/>
            <a:ext cx="3863869" cy="1041400"/>
            <a:chOff x="5280004" y="2"/>
            <a:chExt cx="3863869" cy="1041400"/>
          </a:xfrm>
        </p:grpSpPr>
        <p:sp>
          <p:nvSpPr>
            <p:cNvPr id="395" name="Google Shape;395;p10"/>
            <p:cNvSpPr/>
            <p:nvPr/>
          </p:nvSpPr>
          <p:spPr>
            <a:xfrm>
              <a:off x="7141543" y="409977"/>
              <a:ext cx="253608" cy="250384"/>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7849320" y="39968"/>
              <a:ext cx="172721" cy="16542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8223486" y="460093"/>
              <a:ext cx="71214" cy="10030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8971151" y="33594"/>
              <a:ext cx="172721" cy="16542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8817013" y="847942"/>
              <a:ext cx="71214" cy="10030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8386858" y="2"/>
              <a:ext cx="71214" cy="10030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7413294" y="154070"/>
              <a:ext cx="71214" cy="10030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 name="Google Shape;402;p10"/>
            <p:cNvGrpSpPr/>
            <p:nvPr/>
          </p:nvGrpSpPr>
          <p:grpSpPr>
            <a:xfrm rot="-2902641">
              <a:off x="8577127" y="419044"/>
              <a:ext cx="221605" cy="232410"/>
              <a:chOff x="4298580" y="207227"/>
              <a:chExt cx="169073" cy="177317"/>
            </a:xfrm>
          </p:grpSpPr>
          <p:sp>
            <p:nvSpPr>
              <p:cNvPr id="403" name="Google Shape;403;p10"/>
              <p:cNvSpPr/>
              <p:nvPr/>
            </p:nvSpPr>
            <p:spPr>
              <a:xfrm>
                <a:off x="4304148" y="2121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4396077" y="2195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4404700" y="3225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4390509" y="2146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4298580" y="2072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4399781" y="3176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 name="Google Shape;409;p10"/>
            <p:cNvSpPr/>
            <p:nvPr/>
          </p:nvSpPr>
          <p:spPr>
            <a:xfrm>
              <a:off x="8333152" y="875980"/>
              <a:ext cx="172721" cy="16542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10"/>
            <p:cNvGrpSpPr/>
            <p:nvPr/>
          </p:nvGrpSpPr>
          <p:grpSpPr>
            <a:xfrm>
              <a:off x="7603747" y="843862"/>
              <a:ext cx="100323" cy="108465"/>
              <a:chOff x="8698868" y="1511081"/>
              <a:chExt cx="76535" cy="82747"/>
            </a:xfrm>
          </p:grpSpPr>
          <p:sp>
            <p:nvSpPr>
              <p:cNvPr id="411" name="Google Shape;411;p10"/>
              <p:cNvSpPr/>
              <p:nvPr/>
            </p:nvSpPr>
            <p:spPr>
              <a:xfrm rot="10152957">
                <a:off x="8708276" y="1520572"/>
                <a:ext cx="58033" cy="65412"/>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0"/>
              <p:cNvSpPr/>
              <p:nvPr/>
            </p:nvSpPr>
            <p:spPr>
              <a:xfrm rot="10152957">
                <a:off x="8705037" y="1516451"/>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10"/>
            <p:cNvSpPr/>
            <p:nvPr/>
          </p:nvSpPr>
          <p:spPr>
            <a:xfrm>
              <a:off x="6774529" y="39968"/>
              <a:ext cx="172721" cy="16542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5280004" y="39968"/>
              <a:ext cx="172721" cy="16542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rot="2700000">
              <a:off x="5776221" y="205388"/>
              <a:ext cx="71213" cy="100301"/>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 name="Google Shape;416;p10"/>
            <p:cNvGrpSpPr/>
            <p:nvPr/>
          </p:nvGrpSpPr>
          <p:grpSpPr>
            <a:xfrm rot="-1126667">
              <a:off x="6212349" y="198416"/>
              <a:ext cx="221597" cy="232402"/>
              <a:chOff x="4298580" y="207227"/>
              <a:chExt cx="169073" cy="177317"/>
            </a:xfrm>
          </p:grpSpPr>
          <p:sp>
            <p:nvSpPr>
              <p:cNvPr id="417" name="Google Shape;417;p10"/>
              <p:cNvSpPr/>
              <p:nvPr/>
            </p:nvSpPr>
            <p:spPr>
              <a:xfrm>
                <a:off x="4304148" y="2121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0"/>
              <p:cNvSpPr/>
              <p:nvPr/>
            </p:nvSpPr>
            <p:spPr>
              <a:xfrm>
                <a:off x="4396077" y="2195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0"/>
              <p:cNvSpPr/>
              <p:nvPr/>
            </p:nvSpPr>
            <p:spPr>
              <a:xfrm>
                <a:off x="4404700" y="3225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0"/>
              <p:cNvSpPr/>
              <p:nvPr/>
            </p:nvSpPr>
            <p:spPr>
              <a:xfrm>
                <a:off x="4390509" y="2146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0"/>
              <p:cNvSpPr/>
              <p:nvPr/>
            </p:nvSpPr>
            <p:spPr>
              <a:xfrm>
                <a:off x="4298580" y="2072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0"/>
              <p:cNvSpPr/>
              <p:nvPr/>
            </p:nvSpPr>
            <p:spPr>
              <a:xfrm>
                <a:off x="4399781" y="3176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10"/>
            <p:cNvGrpSpPr/>
            <p:nvPr/>
          </p:nvGrpSpPr>
          <p:grpSpPr>
            <a:xfrm>
              <a:off x="6726822" y="553635"/>
              <a:ext cx="100323" cy="108465"/>
              <a:chOff x="8698868" y="1511081"/>
              <a:chExt cx="76535" cy="82747"/>
            </a:xfrm>
          </p:grpSpPr>
          <p:sp>
            <p:nvSpPr>
              <p:cNvPr id="424" name="Google Shape;424;p10"/>
              <p:cNvSpPr/>
              <p:nvPr/>
            </p:nvSpPr>
            <p:spPr>
              <a:xfrm rot="10152957">
                <a:off x="8708276" y="1520572"/>
                <a:ext cx="58033" cy="65412"/>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0"/>
              <p:cNvSpPr/>
              <p:nvPr/>
            </p:nvSpPr>
            <p:spPr>
              <a:xfrm rot="10152957">
                <a:off x="8705037" y="1516451"/>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10"/>
            <p:cNvGrpSpPr/>
            <p:nvPr/>
          </p:nvGrpSpPr>
          <p:grpSpPr>
            <a:xfrm rot="2700000">
              <a:off x="7530984" y="363354"/>
              <a:ext cx="755670" cy="411465"/>
              <a:chOff x="8334205" y="3657627"/>
              <a:chExt cx="1101277" cy="599649"/>
            </a:xfrm>
          </p:grpSpPr>
          <p:sp>
            <p:nvSpPr>
              <p:cNvPr id="427" name="Google Shape;427;p10"/>
              <p:cNvSpPr/>
              <p:nvPr/>
            </p:nvSpPr>
            <p:spPr>
              <a:xfrm flipH="1">
                <a:off x="9235355" y="3919913"/>
                <a:ext cx="200127" cy="136041"/>
              </a:xfrm>
              <a:custGeom>
                <a:avLst/>
                <a:gdLst/>
                <a:ahLst/>
                <a:cxnLst/>
                <a:rect l="l" t="t" r="r" b="b"/>
                <a:pathLst>
                  <a:path w="6027" h="4097" extrusionOk="0">
                    <a:moveTo>
                      <a:pt x="1655" y="0"/>
                    </a:moveTo>
                    <a:cubicBezTo>
                      <a:pt x="1436" y="0"/>
                      <a:pt x="1258" y="79"/>
                      <a:pt x="1141" y="262"/>
                    </a:cubicBezTo>
                    <a:cubicBezTo>
                      <a:pt x="0" y="2088"/>
                      <a:pt x="1141" y="4096"/>
                      <a:pt x="1141" y="4096"/>
                    </a:cubicBezTo>
                    <a:lnTo>
                      <a:pt x="6026" y="3069"/>
                    </a:lnTo>
                    <a:cubicBezTo>
                      <a:pt x="6026" y="3069"/>
                      <a:pt x="3025" y="0"/>
                      <a:pt x="1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0"/>
              <p:cNvSpPr/>
              <p:nvPr/>
            </p:nvSpPr>
            <p:spPr>
              <a:xfrm flipH="1">
                <a:off x="8334205" y="3769063"/>
                <a:ext cx="1068703" cy="488213"/>
              </a:xfrm>
              <a:custGeom>
                <a:avLst/>
                <a:gdLst/>
                <a:ahLst/>
                <a:cxnLst/>
                <a:rect l="l" t="t" r="r" b="b"/>
                <a:pathLst>
                  <a:path w="32185" h="14703" extrusionOk="0">
                    <a:moveTo>
                      <a:pt x="18261" y="0"/>
                    </a:moveTo>
                    <a:cubicBezTo>
                      <a:pt x="17981" y="0"/>
                      <a:pt x="17702" y="57"/>
                      <a:pt x="17439" y="171"/>
                    </a:cubicBezTo>
                    <a:lnTo>
                      <a:pt x="412" y="7932"/>
                    </a:lnTo>
                    <a:cubicBezTo>
                      <a:pt x="1" y="8115"/>
                      <a:pt x="1" y="8708"/>
                      <a:pt x="412" y="8891"/>
                    </a:cubicBezTo>
                    <a:lnTo>
                      <a:pt x="12851" y="14483"/>
                    </a:lnTo>
                    <a:cubicBezTo>
                      <a:pt x="13187" y="14628"/>
                      <a:pt x="13551" y="14703"/>
                      <a:pt x="13915" y="14703"/>
                    </a:cubicBezTo>
                    <a:cubicBezTo>
                      <a:pt x="14293" y="14703"/>
                      <a:pt x="14671" y="14623"/>
                      <a:pt x="15020" y="14460"/>
                    </a:cubicBezTo>
                    <a:lnTo>
                      <a:pt x="31774" y="6836"/>
                    </a:lnTo>
                    <a:cubicBezTo>
                      <a:pt x="32184" y="6631"/>
                      <a:pt x="32184" y="6060"/>
                      <a:pt x="31774" y="5878"/>
                    </a:cubicBezTo>
                    <a:lnTo>
                      <a:pt x="19083" y="171"/>
                    </a:lnTo>
                    <a:cubicBezTo>
                      <a:pt x="18820" y="57"/>
                      <a:pt x="18541" y="0"/>
                      <a:pt x="18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0"/>
              <p:cNvSpPr/>
              <p:nvPr/>
            </p:nvSpPr>
            <p:spPr>
              <a:xfrm flipH="1">
                <a:off x="8334205" y="3744026"/>
                <a:ext cx="1068703" cy="488246"/>
              </a:xfrm>
              <a:custGeom>
                <a:avLst/>
                <a:gdLst/>
                <a:ahLst/>
                <a:cxnLst/>
                <a:rect l="l" t="t" r="r" b="b"/>
                <a:pathLst>
                  <a:path w="32185" h="14704" extrusionOk="0">
                    <a:moveTo>
                      <a:pt x="18261" y="1"/>
                    </a:moveTo>
                    <a:cubicBezTo>
                      <a:pt x="17981" y="1"/>
                      <a:pt x="17702" y="58"/>
                      <a:pt x="17439" y="172"/>
                    </a:cubicBezTo>
                    <a:lnTo>
                      <a:pt x="412" y="6289"/>
                    </a:lnTo>
                    <a:cubicBezTo>
                      <a:pt x="1" y="6472"/>
                      <a:pt x="229" y="8800"/>
                      <a:pt x="640" y="8983"/>
                    </a:cubicBezTo>
                    <a:lnTo>
                      <a:pt x="12851" y="14484"/>
                    </a:lnTo>
                    <a:cubicBezTo>
                      <a:pt x="13187" y="14629"/>
                      <a:pt x="13551" y="14703"/>
                      <a:pt x="13915" y="14703"/>
                    </a:cubicBezTo>
                    <a:cubicBezTo>
                      <a:pt x="14293" y="14703"/>
                      <a:pt x="14671" y="14623"/>
                      <a:pt x="15020" y="14461"/>
                    </a:cubicBezTo>
                    <a:lnTo>
                      <a:pt x="31774" y="6837"/>
                    </a:lnTo>
                    <a:cubicBezTo>
                      <a:pt x="32184" y="6632"/>
                      <a:pt x="32184" y="4418"/>
                      <a:pt x="31774" y="4235"/>
                    </a:cubicBezTo>
                    <a:lnTo>
                      <a:pt x="19083" y="172"/>
                    </a:lnTo>
                    <a:cubicBezTo>
                      <a:pt x="18820" y="58"/>
                      <a:pt x="18541" y="1"/>
                      <a:pt x="18261"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0"/>
              <p:cNvSpPr/>
              <p:nvPr/>
            </p:nvSpPr>
            <p:spPr>
              <a:xfrm flipH="1">
                <a:off x="8334205" y="3657627"/>
                <a:ext cx="1068703" cy="488313"/>
              </a:xfrm>
              <a:custGeom>
                <a:avLst/>
                <a:gdLst/>
                <a:ahLst/>
                <a:cxnLst/>
                <a:rect l="l" t="t" r="r" b="b"/>
                <a:pathLst>
                  <a:path w="32185" h="14706" extrusionOk="0">
                    <a:moveTo>
                      <a:pt x="18261" y="1"/>
                    </a:moveTo>
                    <a:cubicBezTo>
                      <a:pt x="17981" y="1"/>
                      <a:pt x="17702" y="58"/>
                      <a:pt x="17439" y="172"/>
                    </a:cubicBezTo>
                    <a:lnTo>
                      <a:pt x="412" y="7933"/>
                    </a:lnTo>
                    <a:cubicBezTo>
                      <a:pt x="1" y="8138"/>
                      <a:pt x="1" y="8709"/>
                      <a:pt x="412" y="8891"/>
                    </a:cubicBezTo>
                    <a:lnTo>
                      <a:pt x="12851" y="14483"/>
                    </a:lnTo>
                    <a:cubicBezTo>
                      <a:pt x="13194" y="14632"/>
                      <a:pt x="13565" y="14706"/>
                      <a:pt x="13936" y="14706"/>
                    </a:cubicBezTo>
                    <a:cubicBezTo>
                      <a:pt x="14306" y="14706"/>
                      <a:pt x="14677" y="14632"/>
                      <a:pt x="15020" y="14483"/>
                    </a:cubicBezTo>
                    <a:lnTo>
                      <a:pt x="31774" y="6837"/>
                    </a:lnTo>
                    <a:cubicBezTo>
                      <a:pt x="32184" y="6654"/>
                      <a:pt x="32184" y="6061"/>
                      <a:pt x="31774" y="5878"/>
                    </a:cubicBezTo>
                    <a:lnTo>
                      <a:pt x="19083" y="172"/>
                    </a:lnTo>
                    <a:cubicBezTo>
                      <a:pt x="18820" y="58"/>
                      <a:pt x="18541" y="1"/>
                      <a:pt x="18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0"/>
              <p:cNvSpPr/>
              <p:nvPr/>
            </p:nvSpPr>
            <p:spPr>
              <a:xfrm flipH="1">
                <a:off x="8503218" y="3726228"/>
                <a:ext cx="464638" cy="206170"/>
              </a:xfrm>
              <a:custGeom>
                <a:avLst/>
                <a:gdLst/>
                <a:ahLst/>
                <a:cxnLst/>
                <a:rect l="l" t="t" r="r" b="b"/>
                <a:pathLst>
                  <a:path w="13993" h="6209" extrusionOk="0">
                    <a:moveTo>
                      <a:pt x="5433" y="0"/>
                    </a:moveTo>
                    <a:lnTo>
                      <a:pt x="0" y="2397"/>
                    </a:lnTo>
                    <a:lnTo>
                      <a:pt x="8423" y="6209"/>
                    </a:lnTo>
                    <a:lnTo>
                      <a:pt x="13992" y="3721"/>
                    </a:lnTo>
                    <a:lnTo>
                      <a:pt x="5433" y="0"/>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0"/>
              <p:cNvSpPr/>
              <p:nvPr/>
            </p:nvSpPr>
            <p:spPr>
              <a:xfrm flipH="1">
                <a:off x="8964037" y="4041510"/>
                <a:ext cx="144043" cy="61429"/>
              </a:xfrm>
              <a:custGeom>
                <a:avLst/>
                <a:gdLst/>
                <a:ahLst/>
                <a:cxnLst/>
                <a:rect l="l" t="t" r="r" b="b"/>
                <a:pathLst>
                  <a:path w="4338" h="1850" fill="none" extrusionOk="0">
                    <a:moveTo>
                      <a:pt x="4338" y="1850"/>
                    </a:moveTo>
                    <a:lnTo>
                      <a:pt x="1" y="1"/>
                    </a:lnTo>
                  </a:path>
                </a:pathLst>
              </a:custGeom>
              <a:noFill/>
              <a:ln w="9700"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flipH="1">
                <a:off x="9142913" y="4012721"/>
                <a:ext cx="20487" cy="7604"/>
              </a:xfrm>
              <a:custGeom>
                <a:avLst/>
                <a:gdLst/>
                <a:ahLst/>
                <a:cxnLst/>
                <a:rect l="l" t="t" r="r" b="b"/>
                <a:pathLst>
                  <a:path w="617" h="229" fill="none" extrusionOk="0">
                    <a:moveTo>
                      <a:pt x="617" y="229"/>
                    </a:moveTo>
                    <a:lnTo>
                      <a:pt x="0" y="0"/>
                    </a:lnTo>
                  </a:path>
                </a:pathLst>
              </a:custGeom>
              <a:noFill/>
              <a:ln w="9700"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0" tIns="0" rIns="0" bIns="0" anchor="t" anchorCtr="0">
            <a:noAutofit/>
          </a:bodyPr>
          <a:lstStyle>
            <a:lvl1pPr lvl="0">
              <a:spcBef>
                <a:spcPts val="0"/>
              </a:spcBef>
              <a:spcAft>
                <a:spcPts val="0"/>
              </a:spcAft>
              <a:buClr>
                <a:schemeClr val="dk1"/>
              </a:buClr>
              <a:buSzPts val="3600"/>
              <a:buFont typeface="Didact Gothic"/>
              <a:buNone/>
              <a:defRPr sz="3600" b="1">
                <a:solidFill>
                  <a:schemeClr val="dk1"/>
                </a:solidFill>
                <a:latin typeface="Didact Gothic"/>
                <a:ea typeface="Didact Gothic"/>
                <a:cs typeface="Didact Gothic"/>
                <a:sym typeface="Didact Gothic"/>
              </a:defRPr>
            </a:lvl1pPr>
            <a:lvl2pPr lvl="1">
              <a:spcBef>
                <a:spcPts val="0"/>
              </a:spcBef>
              <a:spcAft>
                <a:spcPts val="0"/>
              </a:spcAft>
              <a:buClr>
                <a:schemeClr val="dk1"/>
              </a:buClr>
              <a:buSzPts val="2800"/>
              <a:buFont typeface="Mitr"/>
              <a:buNone/>
              <a:defRPr sz="2800">
                <a:solidFill>
                  <a:schemeClr val="dk1"/>
                </a:solidFill>
                <a:latin typeface="Mitr"/>
                <a:ea typeface="Mitr"/>
                <a:cs typeface="Mitr"/>
                <a:sym typeface="Mitr"/>
              </a:defRPr>
            </a:lvl2pPr>
            <a:lvl3pPr lvl="2">
              <a:spcBef>
                <a:spcPts val="0"/>
              </a:spcBef>
              <a:spcAft>
                <a:spcPts val="0"/>
              </a:spcAft>
              <a:buClr>
                <a:schemeClr val="dk1"/>
              </a:buClr>
              <a:buSzPts val="2800"/>
              <a:buFont typeface="Mitr"/>
              <a:buNone/>
              <a:defRPr sz="2800">
                <a:solidFill>
                  <a:schemeClr val="dk1"/>
                </a:solidFill>
                <a:latin typeface="Mitr"/>
                <a:ea typeface="Mitr"/>
                <a:cs typeface="Mitr"/>
                <a:sym typeface="Mitr"/>
              </a:defRPr>
            </a:lvl3pPr>
            <a:lvl4pPr lvl="3">
              <a:spcBef>
                <a:spcPts val="0"/>
              </a:spcBef>
              <a:spcAft>
                <a:spcPts val="0"/>
              </a:spcAft>
              <a:buClr>
                <a:schemeClr val="dk1"/>
              </a:buClr>
              <a:buSzPts val="2800"/>
              <a:buFont typeface="Mitr"/>
              <a:buNone/>
              <a:defRPr sz="2800">
                <a:solidFill>
                  <a:schemeClr val="dk1"/>
                </a:solidFill>
                <a:latin typeface="Mitr"/>
                <a:ea typeface="Mitr"/>
                <a:cs typeface="Mitr"/>
                <a:sym typeface="Mitr"/>
              </a:defRPr>
            </a:lvl4pPr>
            <a:lvl5pPr lvl="4">
              <a:spcBef>
                <a:spcPts val="0"/>
              </a:spcBef>
              <a:spcAft>
                <a:spcPts val="0"/>
              </a:spcAft>
              <a:buClr>
                <a:schemeClr val="dk1"/>
              </a:buClr>
              <a:buSzPts val="2800"/>
              <a:buFont typeface="Mitr"/>
              <a:buNone/>
              <a:defRPr sz="2800">
                <a:solidFill>
                  <a:schemeClr val="dk1"/>
                </a:solidFill>
                <a:latin typeface="Mitr"/>
                <a:ea typeface="Mitr"/>
                <a:cs typeface="Mitr"/>
                <a:sym typeface="Mitr"/>
              </a:defRPr>
            </a:lvl5pPr>
            <a:lvl6pPr lvl="5">
              <a:spcBef>
                <a:spcPts val="0"/>
              </a:spcBef>
              <a:spcAft>
                <a:spcPts val="0"/>
              </a:spcAft>
              <a:buClr>
                <a:schemeClr val="dk1"/>
              </a:buClr>
              <a:buSzPts val="2800"/>
              <a:buFont typeface="Mitr"/>
              <a:buNone/>
              <a:defRPr sz="2800">
                <a:solidFill>
                  <a:schemeClr val="dk1"/>
                </a:solidFill>
                <a:latin typeface="Mitr"/>
                <a:ea typeface="Mitr"/>
                <a:cs typeface="Mitr"/>
                <a:sym typeface="Mitr"/>
              </a:defRPr>
            </a:lvl6pPr>
            <a:lvl7pPr lvl="6">
              <a:spcBef>
                <a:spcPts val="0"/>
              </a:spcBef>
              <a:spcAft>
                <a:spcPts val="0"/>
              </a:spcAft>
              <a:buClr>
                <a:schemeClr val="dk1"/>
              </a:buClr>
              <a:buSzPts val="2800"/>
              <a:buFont typeface="Mitr"/>
              <a:buNone/>
              <a:defRPr sz="2800">
                <a:solidFill>
                  <a:schemeClr val="dk1"/>
                </a:solidFill>
                <a:latin typeface="Mitr"/>
                <a:ea typeface="Mitr"/>
                <a:cs typeface="Mitr"/>
                <a:sym typeface="Mitr"/>
              </a:defRPr>
            </a:lvl7pPr>
            <a:lvl8pPr lvl="7">
              <a:spcBef>
                <a:spcPts val="0"/>
              </a:spcBef>
              <a:spcAft>
                <a:spcPts val="0"/>
              </a:spcAft>
              <a:buClr>
                <a:schemeClr val="dk1"/>
              </a:buClr>
              <a:buSzPts val="2800"/>
              <a:buFont typeface="Mitr"/>
              <a:buNone/>
              <a:defRPr sz="2800">
                <a:solidFill>
                  <a:schemeClr val="dk1"/>
                </a:solidFill>
                <a:latin typeface="Mitr"/>
                <a:ea typeface="Mitr"/>
                <a:cs typeface="Mitr"/>
                <a:sym typeface="Mitr"/>
              </a:defRPr>
            </a:lvl8pPr>
            <a:lvl9pPr lvl="8">
              <a:spcBef>
                <a:spcPts val="0"/>
              </a:spcBef>
              <a:spcAft>
                <a:spcPts val="0"/>
              </a:spcAft>
              <a:buClr>
                <a:schemeClr val="dk1"/>
              </a:buClr>
              <a:buSzPts val="2800"/>
              <a:buFont typeface="Mitr"/>
              <a:buNone/>
              <a:defRPr sz="2800">
                <a:solidFill>
                  <a:schemeClr val="dk1"/>
                </a:solidFill>
                <a:latin typeface="Mitr"/>
                <a:ea typeface="Mitr"/>
                <a:cs typeface="Mitr"/>
                <a:sym typeface="Mitr"/>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0" tIns="0" rIns="0" bIns="0" anchor="t" anchorCtr="0">
            <a:noAutofit/>
          </a:bodyPr>
          <a:lstStyle>
            <a:lvl1pPr marL="457200" lvl="0" indent="-330200">
              <a:lnSpc>
                <a:spcPct val="115000"/>
              </a:lnSpc>
              <a:spcBef>
                <a:spcPts val="0"/>
              </a:spcBef>
              <a:spcAft>
                <a:spcPts val="0"/>
              </a:spcAft>
              <a:buClr>
                <a:schemeClr val="dk2"/>
              </a:buClr>
              <a:buSzPts val="1600"/>
              <a:buFont typeface="Varela"/>
              <a:buChar char="●"/>
              <a:defRPr sz="1600">
                <a:solidFill>
                  <a:schemeClr val="dk2"/>
                </a:solidFill>
                <a:latin typeface="Varela"/>
                <a:ea typeface="Varela"/>
                <a:cs typeface="Varela"/>
                <a:sym typeface="Varela"/>
              </a:defRPr>
            </a:lvl1pPr>
            <a:lvl2pPr marL="914400" lvl="1" indent="-330200">
              <a:lnSpc>
                <a:spcPct val="115000"/>
              </a:lnSpc>
              <a:spcBef>
                <a:spcPts val="1600"/>
              </a:spcBef>
              <a:spcAft>
                <a:spcPts val="0"/>
              </a:spcAft>
              <a:buClr>
                <a:schemeClr val="dk2"/>
              </a:buClr>
              <a:buSzPts val="1600"/>
              <a:buFont typeface="Varela"/>
              <a:buChar char="○"/>
              <a:defRPr sz="1600">
                <a:solidFill>
                  <a:schemeClr val="dk2"/>
                </a:solidFill>
                <a:latin typeface="Varela"/>
                <a:ea typeface="Varela"/>
                <a:cs typeface="Varela"/>
                <a:sym typeface="Varela"/>
              </a:defRPr>
            </a:lvl2pPr>
            <a:lvl3pPr marL="1371600" lvl="2" indent="-330200">
              <a:lnSpc>
                <a:spcPct val="115000"/>
              </a:lnSpc>
              <a:spcBef>
                <a:spcPts val="1600"/>
              </a:spcBef>
              <a:spcAft>
                <a:spcPts val="0"/>
              </a:spcAft>
              <a:buClr>
                <a:schemeClr val="dk2"/>
              </a:buClr>
              <a:buSzPts val="1600"/>
              <a:buFont typeface="Varela"/>
              <a:buChar char="■"/>
              <a:defRPr sz="1600">
                <a:solidFill>
                  <a:schemeClr val="dk2"/>
                </a:solidFill>
                <a:latin typeface="Varela"/>
                <a:ea typeface="Varela"/>
                <a:cs typeface="Varela"/>
                <a:sym typeface="Varela"/>
              </a:defRPr>
            </a:lvl3pPr>
            <a:lvl4pPr marL="1828800" lvl="3" indent="-330200">
              <a:lnSpc>
                <a:spcPct val="115000"/>
              </a:lnSpc>
              <a:spcBef>
                <a:spcPts val="1600"/>
              </a:spcBef>
              <a:spcAft>
                <a:spcPts val="0"/>
              </a:spcAft>
              <a:buClr>
                <a:schemeClr val="dk2"/>
              </a:buClr>
              <a:buSzPts val="1600"/>
              <a:buFont typeface="Varela"/>
              <a:buChar char="●"/>
              <a:defRPr sz="1600">
                <a:solidFill>
                  <a:schemeClr val="dk2"/>
                </a:solidFill>
                <a:latin typeface="Varela"/>
                <a:ea typeface="Varela"/>
                <a:cs typeface="Varela"/>
                <a:sym typeface="Varela"/>
              </a:defRPr>
            </a:lvl4pPr>
            <a:lvl5pPr marL="2286000" lvl="4" indent="-330200">
              <a:lnSpc>
                <a:spcPct val="115000"/>
              </a:lnSpc>
              <a:spcBef>
                <a:spcPts val="1600"/>
              </a:spcBef>
              <a:spcAft>
                <a:spcPts val="0"/>
              </a:spcAft>
              <a:buClr>
                <a:schemeClr val="dk2"/>
              </a:buClr>
              <a:buSzPts val="1600"/>
              <a:buFont typeface="Varela"/>
              <a:buChar char="○"/>
              <a:defRPr sz="1600">
                <a:solidFill>
                  <a:schemeClr val="dk2"/>
                </a:solidFill>
                <a:latin typeface="Varela"/>
                <a:ea typeface="Varela"/>
                <a:cs typeface="Varela"/>
                <a:sym typeface="Varela"/>
              </a:defRPr>
            </a:lvl5pPr>
            <a:lvl6pPr marL="2743200" lvl="5" indent="-330200">
              <a:lnSpc>
                <a:spcPct val="115000"/>
              </a:lnSpc>
              <a:spcBef>
                <a:spcPts val="1600"/>
              </a:spcBef>
              <a:spcAft>
                <a:spcPts val="0"/>
              </a:spcAft>
              <a:buClr>
                <a:schemeClr val="dk2"/>
              </a:buClr>
              <a:buSzPts val="1600"/>
              <a:buFont typeface="Varela"/>
              <a:buChar char="■"/>
              <a:defRPr sz="1600">
                <a:solidFill>
                  <a:schemeClr val="dk2"/>
                </a:solidFill>
                <a:latin typeface="Varela"/>
                <a:ea typeface="Varela"/>
                <a:cs typeface="Varela"/>
                <a:sym typeface="Varela"/>
              </a:defRPr>
            </a:lvl6pPr>
            <a:lvl7pPr marL="3200400" lvl="6" indent="-330200">
              <a:lnSpc>
                <a:spcPct val="115000"/>
              </a:lnSpc>
              <a:spcBef>
                <a:spcPts val="1600"/>
              </a:spcBef>
              <a:spcAft>
                <a:spcPts val="0"/>
              </a:spcAft>
              <a:buClr>
                <a:schemeClr val="dk2"/>
              </a:buClr>
              <a:buSzPts val="1600"/>
              <a:buFont typeface="Varela"/>
              <a:buChar char="●"/>
              <a:defRPr sz="1600">
                <a:solidFill>
                  <a:schemeClr val="dk2"/>
                </a:solidFill>
                <a:latin typeface="Varela"/>
                <a:ea typeface="Varela"/>
                <a:cs typeface="Varela"/>
                <a:sym typeface="Varela"/>
              </a:defRPr>
            </a:lvl7pPr>
            <a:lvl8pPr marL="3657600" lvl="7" indent="-330200">
              <a:lnSpc>
                <a:spcPct val="115000"/>
              </a:lnSpc>
              <a:spcBef>
                <a:spcPts val="1600"/>
              </a:spcBef>
              <a:spcAft>
                <a:spcPts val="0"/>
              </a:spcAft>
              <a:buClr>
                <a:schemeClr val="dk2"/>
              </a:buClr>
              <a:buSzPts val="1600"/>
              <a:buFont typeface="Varela"/>
              <a:buChar char="○"/>
              <a:defRPr sz="1600">
                <a:solidFill>
                  <a:schemeClr val="dk2"/>
                </a:solidFill>
                <a:latin typeface="Varela"/>
                <a:ea typeface="Varela"/>
                <a:cs typeface="Varela"/>
                <a:sym typeface="Varela"/>
              </a:defRPr>
            </a:lvl8pPr>
            <a:lvl9pPr marL="4114800" lvl="8" indent="-330200">
              <a:lnSpc>
                <a:spcPct val="115000"/>
              </a:lnSpc>
              <a:spcBef>
                <a:spcPts val="1600"/>
              </a:spcBef>
              <a:spcAft>
                <a:spcPts val="1600"/>
              </a:spcAft>
              <a:buClr>
                <a:schemeClr val="dk2"/>
              </a:buClr>
              <a:buSzPts val="1600"/>
              <a:buFont typeface="Varela"/>
              <a:buChar char="■"/>
              <a:defRPr sz="1600">
                <a:solidFill>
                  <a:schemeClr val="dk2"/>
                </a:solidFill>
                <a:latin typeface="Varela"/>
                <a:ea typeface="Varela"/>
                <a:cs typeface="Varela"/>
                <a:sym typeface="Vare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00">
          <p15:clr>
            <a:srgbClr val="EA4335"/>
          </p15:clr>
        </p15:guide>
        <p15:guide id="5" pos="2880">
          <p15:clr>
            <a:srgbClr val="EA4335"/>
          </p15:clr>
        </p15:guide>
        <p15:guide id="6" orient="horz" pos="162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59"/>
        <p:cNvGrpSpPr/>
        <p:nvPr/>
      </p:nvGrpSpPr>
      <p:grpSpPr>
        <a:xfrm>
          <a:off x="0" y="0"/>
          <a:ext cx="0" cy="0"/>
          <a:chOff x="0" y="0"/>
          <a:chExt cx="0" cy="0"/>
        </a:xfrm>
      </p:grpSpPr>
      <p:sp>
        <p:nvSpPr>
          <p:cNvPr id="760" name="Google Shape;760;p2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761" name="Google Shape;761;p2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4FxkoxSi2sgknBAC7DyGg-rUI7TdIhOe4GbSfFIVrmg/copy" TargetMode="External"/><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1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1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fonts.google.com/specimen/Didact+Gothic" TargetMode="External"/><Relationship Id="rId2" Type="http://schemas.openxmlformats.org/officeDocument/2006/relationships/notesSlide" Target="../notesSlides/notesSlide28.xml"/><Relationship Id="rId1" Type="http://schemas.openxmlformats.org/officeDocument/2006/relationships/slideLayout" Target="../slideLayouts/slideLayout19.xml"/><Relationship Id="rId4" Type="http://schemas.openxmlformats.org/officeDocument/2006/relationships/hyperlink" Target="https://fonts.google.com/specimen/Varela"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9.gif"/><Relationship Id="rId2" Type="http://schemas.openxmlformats.org/officeDocument/2006/relationships/notesSlide" Target="../notesSlides/notesSlide29.xml"/><Relationship Id="rId1" Type="http://schemas.openxmlformats.org/officeDocument/2006/relationships/slideLayout" Target="../slideLayouts/slideLayout19.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8.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7.gif"/><Relationship Id="rId4" Type="http://schemas.openxmlformats.org/officeDocument/2006/relationships/image" Target="../media/image5.gif"/><Relationship Id="rId9" Type="http://schemas.openxmlformats.org/officeDocument/2006/relationships/image" Target="../media/image6.gi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22"/>
          <p:cNvSpPr txBox="1">
            <a:spLocks noGrp="1"/>
          </p:cNvSpPr>
          <p:nvPr>
            <p:ph type="ctrTitle"/>
          </p:nvPr>
        </p:nvSpPr>
        <p:spPr>
          <a:xfrm>
            <a:off x="483776" y="171438"/>
            <a:ext cx="4564769" cy="2052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3600" dirty="0" err="1">
                <a:solidFill>
                  <a:schemeClr val="accent1"/>
                </a:solidFill>
              </a:rPr>
              <a:t>Rendahnya</a:t>
            </a:r>
            <a:r>
              <a:rPr lang="en-US" sz="3600" dirty="0">
                <a:solidFill>
                  <a:schemeClr val="accent1"/>
                </a:solidFill>
              </a:rPr>
              <a:t> Tingkat </a:t>
            </a:r>
            <a:r>
              <a:rPr lang="en-US" sz="3600" dirty="0" err="1">
                <a:solidFill>
                  <a:schemeClr val="accent1"/>
                </a:solidFill>
              </a:rPr>
              <a:t>Literasi</a:t>
            </a:r>
            <a:r>
              <a:rPr lang="en-US" sz="3600" dirty="0">
                <a:solidFill>
                  <a:schemeClr val="accent1"/>
                </a:solidFill>
              </a:rPr>
              <a:t> di Indonesia</a:t>
            </a:r>
            <a:endParaRPr sz="3600" b="1" dirty="0">
              <a:solidFill>
                <a:schemeClr val="accent1"/>
              </a:solidFill>
              <a:latin typeface="Didact Gothic"/>
              <a:ea typeface="Didact Gothic"/>
              <a:cs typeface="Didact Gothic"/>
              <a:sym typeface="Didact Gothic"/>
            </a:endParaRPr>
          </a:p>
        </p:txBody>
      </p:sp>
      <p:sp>
        <p:nvSpPr>
          <p:cNvPr id="768" name="Google Shape;768;p22"/>
          <p:cNvSpPr txBox="1">
            <a:spLocks noGrp="1"/>
          </p:cNvSpPr>
          <p:nvPr>
            <p:ph type="subTitle" idx="1"/>
          </p:nvPr>
        </p:nvSpPr>
        <p:spPr>
          <a:xfrm>
            <a:off x="483776" y="2571750"/>
            <a:ext cx="3597215" cy="1922277"/>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id-ID" sz="2400" dirty="0"/>
              <a:t>Mu’amar Khadafi (19)</a:t>
            </a:r>
            <a:br>
              <a:rPr lang="id-ID" sz="2400" dirty="0"/>
            </a:br>
            <a:r>
              <a:rPr lang="id-ID" sz="2400" dirty="0"/>
              <a:t>Muhammad Azfa H (22)</a:t>
            </a:r>
            <a:br>
              <a:rPr lang="id-ID" sz="2400" dirty="0"/>
            </a:br>
            <a:r>
              <a:rPr lang="id-ID" sz="2400" dirty="0"/>
              <a:t>Naufal Abyasa (26)</a:t>
            </a:r>
            <a:br>
              <a:rPr lang="id-ID" sz="2400" dirty="0"/>
            </a:br>
            <a:r>
              <a:rPr lang="id-ID" sz="2400" dirty="0"/>
              <a:t>Puput Rahma F (27)</a:t>
            </a:r>
            <a:br>
              <a:rPr lang="id-ID" sz="2400" dirty="0"/>
            </a:br>
            <a:r>
              <a:rPr lang="id-ID" sz="2400" dirty="0"/>
              <a:t>Rafa Shahira (29)</a:t>
            </a:r>
          </a:p>
        </p:txBody>
      </p:sp>
      <p:grpSp>
        <p:nvGrpSpPr>
          <p:cNvPr id="769" name="Google Shape;769;p22"/>
          <p:cNvGrpSpPr/>
          <p:nvPr/>
        </p:nvGrpSpPr>
        <p:grpSpPr>
          <a:xfrm>
            <a:off x="4647552" y="548422"/>
            <a:ext cx="4564770" cy="3713486"/>
            <a:chOff x="4199293" y="199085"/>
            <a:chExt cx="4961681" cy="4258680"/>
          </a:xfrm>
        </p:grpSpPr>
        <p:sp>
          <p:nvSpPr>
            <p:cNvPr id="770" name="Google Shape;770;p22"/>
            <p:cNvSpPr/>
            <p:nvPr/>
          </p:nvSpPr>
          <p:spPr>
            <a:xfrm>
              <a:off x="4208537" y="899293"/>
              <a:ext cx="27" cy="27"/>
            </a:xfrm>
            <a:custGeom>
              <a:avLst/>
              <a:gdLst/>
              <a:ahLst/>
              <a:cxnLst/>
              <a:rect l="l" t="t" r="r" b="b"/>
              <a:pathLst>
                <a:path w="1" h="1" extrusionOk="0">
                  <a:moveTo>
                    <a:pt x="1" y="1"/>
                  </a:moveTo>
                  <a:lnTo>
                    <a:pt x="1" y="1"/>
                  </a:lnTo>
                  <a:cubicBezTo>
                    <a:pt x="1" y="1"/>
                    <a:pt x="1" y="1"/>
                    <a:pt x="1" y="1"/>
                  </a:cubicBezTo>
                  <a:cubicBezTo>
                    <a:pt x="1" y="1"/>
                    <a:pt x="1" y="1"/>
                    <a:pt x="1" y="1"/>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2"/>
            <p:cNvSpPr/>
            <p:nvPr/>
          </p:nvSpPr>
          <p:spPr>
            <a:xfrm>
              <a:off x="4208537" y="898698"/>
              <a:ext cx="27" cy="622"/>
            </a:xfrm>
            <a:custGeom>
              <a:avLst/>
              <a:gdLst/>
              <a:ahLst/>
              <a:cxnLst/>
              <a:rect l="l" t="t" r="r" b="b"/>
              <a:pathLst>
                <a:path w="1" h="23" extrusionOk="0">
                  <a:moveTo>
                    <a:pt x="1" y="0"/>
                  </a:moveTo>
                  <a:cubicBezTo>
                    <a:pt x="1" y="0"/>
                    <a:pt x="1" y="0"/>
                    <a:pt x="1" y="23"/>
                  </a:cubicBezTo>
                  <a:lnTo>
                    <a:pt x="1" y="23"/>
                  </a:lnTo>
                  <a:cubicBezTo>
                    <a:pt x="1" y="0"/>
                    <a:pt x="1" y="0"/>
                    <a:pt x="1" y="0"/>
                  </a:cubicBezTo>
                  <a:lnTo>
                    <a:pt x="1" y="0"/>
                  </a:ln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2"/>
            <p:cNvSpPr/>
            <p:nvPr/>
          </p:nvSpPr>
          <p:spPr>
            <a:xfrm>
              <a:off x="4201753" y="843773"/>
              <a:ext cx="144394" cy="165991"/>
            </a:xfrm>
            <a:custGeom>
              <a:avLst/>
              <a:gdLst/>
              <a:ahLst/>
              <a:cxnLst/>
              <a:rect l="l" t="t" r="r" b="b"/>
              <a:pathLst>
                <a:path w="5342" h="6141" extrusionOk="0">
                  <a:moveTo>
                    <a:pt x="3379" y="1"/>
                  </a:moveTo>
                  <a:cubicBezTo>
                    <a:pt x="3265" y="1"/>
                    <a:pt x="3150" y="24"/>
                    <a:pt x="3013" y="46"/>
                  </a:cubicBezTo>
                  <a:cubicBezTo>
                    <a:pt x="2899" y="69"/>
                    <a:pt x="2785" y="92"/>
                    <a:pt x="2671" y="115"/>
                  </a:cubicBezTo>
                  <a:lnTo>
                    <a:pt x="2648" y="115"/>
                  </a:lnTo>
                  <a:cubicBezTo>
                    <a:pt x="2580" y="138"/>
                    <a:pt x="2511" y="160"/>
                    <a:pt x="2443" y="183"/>
                  </a:cubicBezTo>
                  <a:cubicBezTo>
                    <a:pt x="2374" y="206"/>
                    <a:pt x="2329" y="229"/>
                    <a:pt x="2283" y="229"/>
                  </a:cubicBezTo>
                  <a:lnTo>
                    <a:pt x="2146" y="275"/>
                  </a:lnTo>
                  <a:cubicBezTo>
                    <a:pt x="2055" y="297"/>
                    <a:pt x="1986" y="320"/>
                    <a:pt x="1895" y="343"/>
                  </a:cubicBezTo>
                  <a:cubicBezTo>
                    <a:pt x="1781" y="366"/>
                    <a:pt x="1690" y="412"/>
                    <a:pt x="1576" y="457"/>
                  </a:cubicBezTo>
                  <a:lnTo>
                    <a:pt x="1507" y="480"/>
                  </a:lnTo>
                  <a:cubicBezTo>
                    <a:pt x="1461" y="503"/>
                    <a:pt x="1439" y="526"/>
                    <a:pt x="1393" y="526"/>
                  </a:cubicBezTo>
                  <a:cubicBezTo>
                    <a:pt x="1324" y="571"/>
                    <a:pt x="1256" y="594"/>
                    <a:pt x="1210" y="617"/>
                  </a:cubicBezTo>
                  <a:lnTo>
                    <a:pt x="1119" y="663"/>
                  </a:lnTo>
                  <a:cubicBezTo>
                    <a:pt x="1073" y="663"/>
                    <a:pt x="1028" y="685"/>
                    <a:pt x="1005" y="708"/>
                  </a:cubicBezTo>
                  <a:cubicBezTo>
                    <a:pt x="936" y="708"/>
                    <a:pt x="891" y="731"/>
                    <a:pt x="845" y="777"/>
                  </a:cubicBezTo>
                  <a:cubicBezTo>
                    <a:pt x="822" y="754"/>
                    <a:pt x="799" y="754"/>
                    <a:pt x="799" y="754"/>
                  </a:cubicBezTo>
                  <a:cubicBezTo>
                    <a:pt x="708" y="754"/>
                    <a:pt x="640" y="800"/>
                    <a:pt x="594" y="845"/>
                  </a:cubicBezTo>
                  <a:cubicBezTo>
                    <a:pt x="503" y="937"/>
                    <a:pt x="434" y="1051"/>
                    <a:pt x="343" y="1165"/>
                  </a:cubicBezTo>
                  <a:cubicBezTo>
                    <a:pt x="274" y="1279"/>
                    <a:pt x="206" y="1439"/>
                    <a:pt x="138" y="1598"/>
                  </a:cubicBezTo>
                  <a:cubicBezTo>
                    <a:pt x="92" y="1713"/>
                    <a:pt x="69" y="1850"/>
                    <a:pt x="46" y="1986"/>
                  </a:cubicBezTo>
                  <a:cubicBezTo>
                    <a:pt x="1" y="2146"/>
                    <a:pt x="1" y="2260"/>
                    <a:pt x="1" y="2397"/>
                  </a:cubicBezTo>
                  <a:cubicBezTo>
                    <a:pt x="23" y="2557"/>
                    <a:pt x="46" y="2717"/>
                    <a:pt x="69" y="2877"/>
                  </a:cubicBezTo>
                  <a:cubicBezTo>
                    <a:pt x="92" y="2991"/>
                    <a:pt x="138" y="3151"/>
                    <a:pt x="183" y="3288"/>
                  </a:cubicBezTo>
                  <a:cubicBezTo>
                    <a:pt x="274" y="3539"/>
                    <a:pt x="411" y="3790"/>
                    <a:pt x="571" y="4086"/>
                  </a:cubicBezTo>
                  <a:cubicBezTo>
                    <a:pt x="594" y="4132"/>
                    <a:pt x="640" y="4178"/>
                    <a:pt x="662" y="4223"/>
                  </a:cubicBezTo>
                  <a:lnTo>
                    <a:pt x="708" y="4292"/>
                  </a:lnTo>
                  <a:lnTo>
                    <a:pt x="754" y="4383"/>
                  </a:lnTo>
                  <a:lnTo>
                    <a:pt x="822" y="4497"/>
                  </a:lnTo>
                  <a:lnTo>
                    <a:pt x="868" y="4589"/>
                  </a:lnTo>
                  <a:cubicBezTo>
                    <a:pt x="936" y="4680"/>
                    <a:pt x="982" y="4771"/>
                    <a:pt x="1051" y="4862"/>
                  </a:cubicBezTo>
                  <a:lnTo>
                    <a:pt x="1142" y="5022"/>
                  </a:lnTo>
                  <a:cubicBezTo>
                    <a:pt x="1256" y="5182"/>
                    <a:pt x="1347" y="5342"/>
                    <a:pt x="1439" y="5479"/>
                  </a:cubicBezTo>
                  <a:cubicBezTo>
                    <a:pt x="1553" y="5616"/>
                    <a:pt x="1644" y="5730"/>
                    <a:pt x="1758" y="5867"/>
                  </a:cubicBezTo>
                  <a:cubicBezTo>
                    <a:pt x="1827" y="5912"/>
                    <a:pt x="1849" y="5958"/>
                    <a:pt x="1895" y="5981"/>
                  </a:cubicBezTo>
                  <a:cubicBezTo>
                    <a:pt x="1986" y="6095"/>
                    <a:pt x="2100" y="6141"/>
                    <a:pt x="2237" y="6141"/>
                  </a:cubicBezTo>
                  <a:cubicBezTo>
                    <a:pt x="2329" y="6141"/>
                    <a:pt x="2397" y="6141"/>
                    <a:pt x="2489" y="6118"/>
                  </a:cubicBezTo>
                  <a:cubicBezTo>
                    <a:pt x="2580" y="6072"/>
                    <a:pt x="2694" y="6004"/>
                    <a:pt x="2831" y="5912"/>
                  </a:cubicBezTo>
                  <a:cubicBezTo>
                    <a:pt x="2854" y="5890"/>
                    <a:pt x="2899" y="5844"/>
                    <a:pt x="2945" y="5821"/>
                  </a:cubicBezTo>
                  <a:cubicBezTo>
                    <a:pt x="2968" y="5775"/>
                    <a:pt x="3013" y="5753"/>
                    <a:pt x="3036" y="5730"/>
                  </a:cubicBezTo>
                  <a:cubicBezTo>
                    <a:pt x="3082" y="5707"/>
                    <a:pt x="3105" y="5661"/>
                    <a:pt x="3128" y="5639"/>
                  </a:cubicBezTo>
                  <a:lnTo>
                    <a:pt x="3173" y="5570"/>
                  </a:lnTo>
                  <a:lnTo>
                    <a:pt x="3196" y="5524"/>
                  </a:lnTo>
                  <a:lnTo>
                    <a:pt x="3242" y="5502"/>
                  </a:lnTo>
                  <a:lnTo>
                    <a:pt x="3356" y="5502"/>
                  </a:lnTo>
                  <a:lnTo>
                    <a:pt x="3379" y="5479"/>
                  </a:lnTo>
                  <a:cubicBezTo>
                    <a:pt x="3402" y="5433"/>
                    <a:pt x="3447" y="5410"/>
                    <a:pt x="3493" y="5365"/>
                  </a:cubicBezTo>
                  <a:lnTo>
                    <a:pt x="3561" y="5296"/>
                  </a:lnTo>
                  <a:lnTo>
                    <a:pt x="3630" y="5228"/>
                  </a:lnTo>
                  <a:cubicBezTo>
                    <a:pt x="3698" y="5182"/>
                    <a:pt x="3744" y="5136"/>
                    <a:pt x="3812" y="5068"/>
                  </a:cubicBezTo>
                  <a:cubicBezTo>
                    <a:pt x="3927" y="4954"/>
                    <a:pt x="4041" y="4817"/>
                    <a:pt x="4155" y="4680"/>
                  </a:cubicBezTo>
                  <a:lnTo>
                    <a:pt x="4178" y="4634"/>
                  </a:lnTo>
                  <a:lnTo>
                    <a:pt x="4200" y="4589"/>
                  </a:lnTo>
                  <a:cubicBezTo>
                    <a:pt x="4246" y="4543"/>
                    <a:pt x="4269" y="4474"/>
                    <a:pt x="4315" y="4406"/>
                  </a:cubicBezTo>
                  <a:lnTo>
                    <a:pt x="4383" y="4315"/>
                  </a:lnTo>
                  <a:lnTo>
                    <a:pt x="4429" y="4246"/>
                  </a:lnTo>
                  <a:cubicBezTo>
                    <a:pt x="4474" y="4178"/>
                    <a:pt x="4497" y="4109"/>
                    <a:pt x="4543" y="4041"/>
                  </a:cubicBezTo>
                  <a:lnTo>
                    <a:pt x="4566" y="3949"/>
                  </a:lnTo>
                  <a:cubicBezTo>
                    <a:pt x="4611" y="3858"/>
                    <a:pt x="4657" y="3744"/>
                    <a:pt x="4725" y="3630"/>
                  </a:cubicBezTo>
                  <a:cubicBezTo>
                    <a:pt x="4771" y="3539"/>
                    <a:pt x="4817" y="3424"/>
                    <a:pt x="4862" y="3333"/>
                  </a:cubicBezTo>
                  <a:lnTo>
                    <a:pt x="4908" y="3219"/>
                  </a:lnTo>
                  <a:cubicBezTo>
                    <a:pt x="4931" y="3173"/>
                    <a:pt x="4954" y="3105"/>
                    <a:pt x="4976" y="3036"/>
                  </a:cubicBezTo>
                  <a:lnTo>
                    <a:pt x="4999" y="2899"/>
                  </a:lnTo>
                  <a:cubicBezTo>
                    <a:pt x="5022" y="2854"/>
                    <a:pt x="5022" y="2808"/>
                    <a:pt x="5045" y="2740"/>
                  </a:cubicBezTo>
                  <a:cubicBezTo>
                    <a:pt x="5091" y="2603"/>
                    <a:pt x="5113" y="2466"/>
                    <a:pt x="5136" y="2329"/>
                  </a:cubicBezTo>
                  <a:lnTo>
                    <a:pt x="5182" y="2192"/>
                  </a:lnTo>
                  <a:lnTo>
                    <a:pt x="5205" y="2078"/>
                  </a:lnTo>
                  <a:cubicBezTo>
                    <a:pt x="5250" y="1941"/>
                    <a:pt x="5273" y="1804"/>
                    <a:pt x="5296" y="1667"/>
                  </a:cubicBezTo>
                  <a:cubicBezTo>
                    <a:pt x="5319" y="1576"/>
                    <a:pt x="5319" y="1484"/>
                    <a:pt x="5342" y="1370"/>
                  </a:cubicBezTo>
                  <a:cubicBezTo>
                    <a:pt x="5342" y="1279"/>
                    <a:pt x="5342" y="1210"/>
                    <a:pt x="5342" y="1142"/>
                  </a:cubicBezTo>
                  <a:cubicBezTo>
                    <a:pt x="5319" y="1005"/>
                    <a:pt x="5296" y="891"/>
                    <a:pt x="5250" y="777"/>
                  </a:cubicBezTo>
                  <a:cubicBezTo>
                    <a:pt x="5228" y="640"/>
                    <a:pt x="5205" y="526"/>
                    <a:pt x="5182" y="412"/>
                  </a:cubicBezTo>
                  <a:cubicBezTo>
                    <a:pt x="5182" y="393"/>
                    <a:pt x="5182" y="379"/>
                    <a:pt x="5182" y="366"/>
                  </a:cubicBezTo>
                  <a:cubicBezTo>
                    <a:pt x="5159" y="320"/>
                    <a:pt x="5159" y="297"/>
                    <a:pt x="5159" y="252"/>
                  </a:cubicBezTo>
                  <a:cubicBezTo>
                    <a:pt x="5136" y="229"/>
                    <a:pt x="5136" y="206"/>
                    <a:pt x="5113" y="206"/>
                  </a:cubicBezTo>
                  <a:cubicBezTo>
                    <a:pt x="5068" y="183"/>
                    <a:pt x="5022" y="160"/>
                    <a:pt x="4976" y="138"/>
                  </a:cubicBezTo>
                  <a:cubicBezTo>
                    <a:pt x="4976" y="138"/>
                    <a:pt x="4931" y="115"/>
                    <a:pt x="4908" y="115"/>
                  </a:cubicBezTo>
                  <a:cubicBezTo>
                    <a:pt x="4885" y="92"/>
                    <a:pt x="4840" y="92"/>
                    <a:pt x="4794" y="92"/>
                  </a:cubicBezTo>
                  <a:cubicBezTo>
                    <a:pt x="4771" y="69"/>
                    <a:pt x="4748" y="69"/>
                    <a:pt x="4725" y="69"/>
                  </a:cubicBezTo>
                  <a:cubicBezTo>
                    <a:pt x="4680" y="69"/>
                    <a:pt x="4634" y="46"/>
                    <a:pt x="4588" y="46"/>
                  </a:cubicBezTo>
                  <a:cubicBezTo>
                    <a:pt x="4543" y="46"/>
                    <a:pt x="4497" y="69"/>
                    <a:pt x="4429" y="69"/>
                  </a:cubicBezTo>
                  <a:cubicBezTo>
                    <a:pt x="4406" y="69"/>
                    <a:pt x="4360" y="69"/>
                    <a:pt x="4315" y="92"/>
                  </a:cubicBezTo>
                  <a:lnTo>
                    <a:pt x="4178" y="92"/>
                  </a:lnTo>
                  <a:cubicBezTo>
                    <a:pt x="4086" y="92"/>
                    <a:pt x="3995" y="69"/>
                    <a:pt x="3904" y="46"/>
                  </a:cubicBezTo>
                  <a:lnTo>
                    <a:pt x="3767" y="24"/>
                  </a:lnTo>
                  <a:lnTo>
                    <a:pt x="3630" y="24"/>
                  </a:lnTo>
                  <a:cubicBezTo>
                    <a:pt x="3561" y="1"/>
                    <a:pt x="3493" y="1"/>
                    <a:pt x="3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2"/>
            <p:cNvSpPr/>
            <p:nvPr/>
          </p:nvSpPr>
          <p:spPr>
            <a:xfrm>
              <a:off x="4202375" y="875858"/>
              <a:ext cx="85793" cy="135772"/>
            </a:xfrm>
            <a:custGeom>
              <a:avLst/>
              <a:gdLst/>
              <a:ahLst/>
              <a:cxnLst/>
              <a:rect l="l" t="t" r="r" b="b"/>
              <a:pathLst>
                <a:path w="3174" h="5023" extrusionOk="0">
                  <a:moveTo>
                    <a:pt x="2077" y="4429"/>
                  </a:moveTo>
                  <a:cubicBezTo>
                    <a:pt x="2077" y="4452"/>
                    <a:pt x="2055" y="4452"/>
                    <a:pt x="2055" y="4452"/>
                  </a:cubicBezTo>
                  <a:cubicBezTo>
                    <a:pt x="2060" y="4446"/>
                    <a:pt x="2066" y="4440"/>
                    <a:pt x="2077" y="4429"/>
                  </a:cubicBezTo>
                  <a:close/>
                  <a:moveTo>
                    <a:pt x="2055" y="4452"/>
                  </a:moveTo>
                  <a:lnTo>
                    <a:pt x="2055" y="4474"/>
                  </a:lnTo>
                  <a:lnTo>
                    <a:pt x="2032" y="4474"/>
                  </a:lnTo>
                  <a:cubicBezTo>
                    <a:pt x="2043" y="4463"/>
                    <a:pt x="2049" y="4457"/>
                    <a:pt x="2055" y="4452"/>
                  </a:cubicBezTo>
                  <a:close/>
                  <a:moveTo>
                    <a:pt x="388" y="1"/>
                  </a:moveTo>
                  <a:cubicBezTo>
                    <a:pt x="297" y="23"/>
                    <a:pt x="251" y="92"/>
                    <a:pt x="251" y="183"/>
                  </a:cubicBezTo>
                  <a:cubicBezTo>
                    <a:pt x="274" y="229"/>
                    <a:pt x="274" y="252"/>
                    <a:pt x="274" y="297"/>
                  </a:cubicBezTo>
                  <a:cubicBezTo>
                    <a:pt x="229" y="297"/>
                    <a:pt x="183" y="343"/>
                    <a:pt x="160" y="389"/>
                  </a:cubicBezTo>
                  <a:cubicBezTo>
                    <a:pt x="115" y="434"/>
                    <a:pt x="115" y="480"/>
                    <a:pt x="137" y="548"/>
                  </a:cubicBezTo>
                  <a:cubicBezTo>
                    <a:pt x="137" y="617"/>
                    <a:pt x="137" y="685"/>
                    <a:pt x="160" y="754"/>
                  </a:cubicBezTo>
                  <a:cubicBezTo>
                    <a:pt x="92" y="777"/>
                    <a:pt x="23" y="845"/>
                    <a:pt x="0" y="914"/>
                  </a:cubicBezTo>
                  <a:cubicBezTo>
                    <a:pt x="0" y="959"/>
                    <a:pt x="0" y="1005"/>
                    <a:pt x="0" y="1051"/>
                  </a:cubicBezTo>
                  <a:cubicBezTo>
                    <a:pt x="0" y="1073"/>
                    <a:pt x="0" y="1096"/>
                    <a:pt x="0" y="1096"/>
                  </a:cubicBezTo>
                  <a:cubicBezTo>
                    <a:pt x="0" y="1142"/>
                    <a:pt x="23" y="1165"/>
                    <a:pt x="23" y="1210"/>
                  </a:cubicBezTo>
                  <a:cubicBezTo>
                    <a:pt x="23" y="1279"/>
                    <a:pt x="46" y="1370"/>
                    <a:pt x="69" y="1439"/>
                  </a:cubicBezTo>
                  <a:cubicBezTo>
                    <a:pt x="92" y="1598"/>
                    <a:pt x="115" y="1735"/>
                    <a:pt x="160" y="1872"/>
                  </a:cubicBezTo>
                  <a:cubicBezTo>
                    <a:pt x="229" y="2055"/>
                    <a:pt x="274" y="2215"/>
                    <a:pt x="343" y="2374"/>
                  </a:cubicBezTo>
                  <a:cubicBezTo>
                    <a:pt x="388" y="2534"/>
                    <a:pt x="434" y="2694"/>
                    <a:pt x="503" y="2854"/>
                  </a:cubicBezTo>
                  <a:cubicBezTo>
                    <a:pt x="571" y="3014"/>
                    <a:pt x="639" y="3173"/>
                    <a:pt x="731" y="3310"/>
                  </a:cubicBezTo>
                  <a:cubicBezTo>
                    <a:pt x="799" y="3470"/>
                    <a:pt x="891" y="3630"/>
                    <a:pt x="982" y="3790"/>
                  </a:cubicBezTo>
                  <a:cubicBezTo>
                    <a:pt x="1096" y="3949"/>
                    <a:pt x="1210" y="4109"/>
                    <a:pt x="1324" y="4269"/>
                  </a:cubicBezTo>
                  <a:cubicBezTo>
                    <a:pt x="1416" y="4406"/>
                    <a:pt x="1507" y="4520"/>
                    <a:pt x="1621" y="4657"/>
                  </a:cubicBezTo>
                  <a:cubicBezTo>
                    <a:pt x="1667" y="4725"/>
                    <a:pt x="1712" y="4771"/>
                    <a:pt x="1758" y="4817"/>
                  </a:cubicBezTo>
                  <a:cubicBezTo>
                    <a:pt x="1849" y="4908"/>
                    <a:pt x="1963" y="5022"/>
                    <a:pt x="2100" y="5022"/>
                  </a:cubicBezTo>
                  <a:cubicBezTo>
                    <a:pt x="2169" y="5022"/>
                    <a:pt x="2237" y="4999"/>
                    <a:pt x="2283" y="4976"/>
                  </a:cubicBezTo>
                  <a:lnTo>
                    <a:pt x="2351" y="4931"/>
                  </a:lnTo>
                  <a:cubicBezTo>
                    <a:pt x="2397" y="4908"/>
                    <a:pt x="2443" y="4885"/>
                    <a:pt x="2488" y="4862"/>
                  </a:cubicBezTo>
                  <a:cubicBezTo>
                    <a:pt x="2625" y="4794"/>
                    <a:pt x="2762" y="4725"/>
                    <a:pt x="2899" y="4634"/>
                  </a:cubicBezTo>
                  <a:cubicBezTo>
                    <a:pt x="3013" y="4588"/>
                    <a:pt x="3105" y="4497"/>
                    <a:pt x="3150" y="4383"/>
                  </a:cubicBezTo>
                  <a:cubicBezTo>
                    <a:pt x="3173" y="4269"/>
                    <a:pt x="3150" y="4155"/>
                    <a:pt x="3082" y="4063"/>
                  </a:cubicBezTo>
                  <a:cubicBezTo>
                    <a:pt x="3059" y="4041"/>
                    <a:pt x="3013" y="4018"/>
                    <a:pt x="2990" y="3995"/>
                  </a:cubicBezTo>
                  <a:cubicBezTo>
                    <a:pt x="2854" y="3881"/>
                    <a:pt x="2739" y="3744"/>
                    <a:pt x="2625" y="3584"/>
                  </a:cubicBezTo>
                  <a:cubicBezTo>
                    <a:pt x="2466" y="3424"/>
                    <a:pt x="2306" y="3242"/>
                    <a:pt x="2146" y="3059"/>
                  </a:cubicBezTo>
                  <a:cubicBezTo>
                    <a:pt x="1849" y="2740"/>
                    <a:pt x="1575" y="2374"/>
                    <a:pt x="1324" y="1986"/>
                  </a:cubicBezTo>
                  <a:lnTo>
                    <a:pt x="1324" y="1986"/>
                  </a:lnTo>
                  <a:cubicBezTo>
                    <a:pt x="1324" y="2009"/>
                    <a:pt x="1347" y="2032"/>
                    <a:pt x="1347" y="2055"/>
                  </a:cubicBezTo>
                  <a:cubicBezTo>
                    <a:pt x="1233" y="1872"/>
                    <a:pt x="1119" y="1667"/>
                    <a:pt x="1028" y="1484"/>
                  </a:cubicBezTo>
                  <a:cubicBezTo>
                    <a:pt x="913" y="1279"/>
                    <a:pt x="822" y="1051"/>
                    <a:pt x="754" y="845"/>
                  </a:cubicBezTo>
                  <a:cubicBezTo>
                    <a:pt x="662" y="617"/>
                    <a:pt x="594" y="366"/>
                    <a:pt x="571" y="115"/>
                  </a:cubicBezTo>
                  <a:cubicBezTo>
                    <a:pt x="571" y="46"/>
                    <a:pt x="480" y="1"/>
                    <a:pt x="411"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2"/>
            <p:cNvSpPr/>
            <p:nvPr/>
          </p:nvSpPr>
          <p:spPr>
            <a:xfrm>
              <a:off x="4227675" y="883885"/>
              <a:ext cx="57385" cy="74143"/>
            </a:xfrm>
            <a:custGeom>
              <a:avLst/>
              <a:gdLst/>
              <a:ahLst/>
              <a:cxnLst/>
              <a:rect l="l" t="t" r="r" b="b"/>
              <a:pathLst>
                <a:path w="2123" h="2743" extrusionOk="0">
                  <a:moveTo>
                    <a:pt x="160" y="0"/>
                  </a:moveTo>
                  <a:cubicBezTo>
                    <a:pt x="137" y="0"/>
                    <a:pt x="114" y="0"/>
                    <a:pt x="92" y="23"/>
                  </a:cubicBezTo>
                  <a:cubicBezTo>
                    <a:pt x="23" y="46"/>
                    <a:pt x="0" y="137"/>
                    <a:pt x="46" y="229"/>
                  </a:cubicBezTo>
                  <a:cubicBezTo>
                    <a:pt x="92" y="343"/>
                    <a:pt x="160" y="480"/>
                    <a:pt x="206" y="617"/>
                  </a:cubicBezTo>
                  <a:cubicBezTo>
                    <a:pt x="274" y="708"/>
                    <a:pt x="320" y="822"/>
                    <a:pt x="365" y="936"/>
                  </a:cubicBezTo>
                  <a:cubicBezTo>
                    <a:pt x="434" y="1050"/>
                    <a:pt x="480" y="1164"/>
                    <a:pt x="548" y="1279"/>
                  </a:cubicBezTo>
                  <a:cubicBezTo>
                    <a:pt x="617" y="1393"/>
                    <a:pt x="708" y="1530"/>
                    <a:pt x="776" y="1644"/>
                  </a:cubicBezTo>
                  <a:cubicBezTo>
                    <a:pt x="776" y="1644"/>
                    <a:pt x="776" y="1644"/>
                    <a:pt x="776" y="1621"/>
                  </a:cubicBezTo>
                  <a:cubicBezTo>
                    <a:pt x="845" y="1712"/>
                    <a:pt x="913" y="1804"/>
                    <a:pt x="959" y="1895"/>
                  </a:cubicBezTo>
                  <a:cubicBezTo>
                    <a:pt x="1027" y="2009"/>
                    <a:pt x="1119" y="2077"/>
                    <a:pt x="1187" y="2169"/>
                  </a:cubicBezTo>
                  <a:cubicBezTo>
                    <a:pt x="1256" y="2260"/>
                    <a:pt x="1324" y="2328"/>
                    <a:pt x="1415" y="2420"/>
                  </a:cubicBezTo>
                  <a:cubicBezTo>
                    <a:pt x="1507" y="2511"/>
                    <a:pt x="1575" y="2625"/>
                    <a:pt x="1689" y="2694"/>
                  </a:cubicBezTo>
                  <a:cubicBezTo>
                    <a:pt x="1742" y="2725"/>
                    <a:pt x="1800" y="2743"/>
                    <a:pt x="1856" y="2743"/>
                  </a:cubicBezTo>
                  <a:cubicBezTo>
                    <a:pt x="1921" y="2743"/>
                    <a:pt x="1983" y="2720"/>
                    <a:pt x="2032" y="2671"/>
                  </a:cubicBezTo>
                  <a:cubicBezTo>
                    <a:pt x="2077" y="2625"/>
                    <a:pt x="2123" y="2557"/>
                    <a:pt x="2123" y="2488"/>
                  </a:cubicBezTo>
                  <a:cubicBezTo>
                    <a:pt x="2123" y="2420"/>
                    <a:pt x="2100" y="2328"/>
                    <a:pt x="2054" y="2283"/>
                  </a:cubicBezTo>
                  <a:cubicBezTo>
                    <a:pt x="1986" y="2237"/>
                    <a:pt x="1940" y="2192"/>
                    <a:pt x="1895" y="2146"/>
                  </a:cubicBezTo>
                  <a:cubicBezTo>
                    <a:pt x="1826" y="2077"/>
                    <a:pt x="1758" y="2032"/>
                    <a:pt x="1689" y="1963"/>
                  </a:cubicBezTo>
                  <a:cubicBezTo>
                    <a:pt x="1575" y="1849"/>
                    <a:pt x="1461" y="1758"/>
                    <a:pt x="1347" y="1644"/>
                  </a:cubicBezTo>
                  <a:cubicBezTo>
                    <a:pt x="1141" y="1415"/>
                    <a:pt x="936" y="1164"/>
                    <a:pt x="753" y="913"/>
                  </a:cubicBezTo>
                  <a:cubicBezTo>
                    <a:pt x="662" y="799"/>
                    <a:pt x="594" y="662"/>
                    <a:pt x="525" y="525"/>
                  </a:cubicBezTo>
                  <a:cubicBezTo>
                    <a:pt x="434" y="388"/>
                    <a:pt x="365" y="229"/>
                    <a:pt x="297" y="92"/>
                  </a:cubicBezTo>
                  <a:cubicBezTo>
                    <a:pt x="274" y="46"/>
                    <a:pt x="228" y="0"/>
                    <a:pt x="160"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2"/>
            <p:cNvSpPr/>
            <p:nvPr/>
          </p:nvSpPr>
          <p:spPr>
            <a:xfrm>
              <a:off x="4214106" y="848719"/>
              <a:ext cx="129582" cy="24732"/>
            </a:xfrm>
            <a:custGeom>
              <a:avLst/>
              <a:gdLst/>
              <a:ahLst/>
              <a:cxnLst/>
              <a:rect l="l" t="t" r="r" b="b"/>
              <a:pathLst>
                <a:path w="4794" h="915" extrusionOk="0">
                  <a:moveTo>
                    <a:pt x="2534" y="0"/>
                  </a:moveTo>
                  <a:cubicBezTo>
                    <a:pt x="2351" y="0"/>
                    <a:pt x="2168" y="23"/>
                    <a:pt x="2009" y="46"/>
                  </a:cubicBezTo>
                  <a:cubicBezTo>
                    <a:pt x="1803" y="69"/>
                    <a:pt x="1575" y="114"/>
                    <a:pt x="1370" y="160"/>
                  </a:cubicBezTo>
                  <a:cubicBezTo>
                    <a:pt x="1141" y="206"/>
                    <a:pt x="913" y="251"/>
                    <a:pt x="708" y="343"/>
                  </a:cubicBezTo>
                  <a:cubicBezTo>
                    <a:pt x="594" y="388"/>
                    <a:pt x="479" y="434"/>
                    <a:pt x="365" y="502"/>
                  </a:cubicBezTo>
                  <a:cubicBezTo>
                    <a:pt x="274" y="548"/>
                    <a:pt x="183" y="617"/>
                    <a:pt x="91" y="685"/>
                  </a:cubicBezTo>
                  <a:cubicBezTo>
                    <a:pt x="23" y="731"/>
                    <a:pt x="0" y="799"/>
                    <a:pt x="46" y="845"/>
                  </a:cubicBezTo>
                  <a:cubicBezTo>
                    <a:pt x="75" y="889"/>
                    <a:pt x="114" y="914"/>
                    <a:pt x="157" y="914"/>
                  </a:cubicBezTo>
                  <a:cubicBezTo>
                    <a:pt x="180" y="914"/>
                    <a:pt x="204" y="907"/>
                    <a:pt x="228" y="890"/>
                  </a:cubicBezTo>
                  <a:cubicBezTo>
                    <a:pt x="297" y="845"/>
                    <a:pt x="388" y="776"/>
                    <a:pt x="457" y="731"/>
                  </a:cubicBezTo>
                  <a:lnTo>
                    <a:pt x="479" y="731"/>
                  </a:lnTo>
                  <a:cubicBezTo>
                    <a:pt x="616" y="662"/>
                    <a:pt x="776" y="594"/>
                    <a:pt x="959" y="571"/>
                  </a:cubicBezTo>
                  <a:cubicBezTo>
                    <a:pt x="1096" y="548"/>
                    <a:pt x="1233" y="525"/>
                    <a:pt x="1392" y="525"/>
                  </a:cubicBezTo>
                  <a:cubicBezTo>
                    <a:pt x="1529" y="502"/>
                    <a:pt x="1689" y="480"/>
                    <a:pt x="1849" y="480"/>
                  </a:cubicBezTo>
                  <a:cubicBezTo>
                    <a:pt x="1974" y="468"/>
                    <a:pt x="2100" y="462"/>
                    <a:pt x="2226" y="462"/>
                  </a:cubicBezTo>
                  <a:cubicBezTo>
                    <a:pt x="2351" y="462"/>
                    <a:pt x="2477" y="468"/>
                    <a:pt x="2602" y="480"/>
                  </a:cubicBezTo>
                  <a:lnTo>
                    <a:pt x="2648" y="480"/>
                  </a:lnTo>
                  <a:cubicBezTo>
                    <a:pt x="2762" y="480"/>
                    <a:pt x="2876" y="502"/>
                    <a:pt x="2967" y="502"/>
                  </a:cubicBezTo>
                  <a:cubicBezTo>
                    <a:pt x="3081" y="525"/>
                    <a:pt x="3196" y="525"/>
                    <a:pt x="3310" y="525"/>
                  </a:cubicBezTo>
                  <a:cubicBezTo>
                    <a:pt x="3401" y="548"/>
                    <a:pt x="3492" y="548"/>
                    <a:pt x="3584" y="548"/>
                  </a:cubicBezTo>
                  <a:cubicBezTo>
                    <a:pt x="3743" y="571"/>
                    <a:pt x="3903" y="594"/>
                    <a:pt x="4040" y="617"/>
                  </a:cubicBezTo>
                  <a:cubicBezTo>
                    <a:pt x="4131" y="639"/>
                    <a:pt x="4223" y="639"/>
                    <a:pt x="4314" y="662"/>
                  </a:cubicBezTo>
                  <a:cubicBezTo>
                    <a:pt x="4393" y="678"/>
                    <a:pt x="4472" y="705"/>
                    <a:pt x="4543" y="705"/>
                  </a:cubicBezTo>
                  <a:cubicBezTo>
                    <a:pt x="4575" y="705"/>
                    <a:pt x="4605" y="699"/>
                    <a:pt x="4634" y="685"/>
                  </a:cubicBezTo>
                  <a:cubicBezTo>
                    <a:pt x="4725" y="639"/>
                    <a:pt x="4793" y="548"/>
                    <a:pt x="4793" y="434"/>
                  </a:cubicBezTo>
                  <a:cubicBezTo>
                    <a:pt x="4793" y="411"/>
                    <a:pt x="4771" y="365"/>
                    <a:pt x="4748" y="320"/>
                  </a:cubicBezTo>
                  <a:cubicBezTo>
                    <a:pt x="4748" y="320"/>
                    <a:pt x="4725" y="297"/>
                    <a:pt x="4702" y="274"/>
                  </a:cubicBezTo>
                  <a:cubicBezTo>
                    <a:pt x="4656" y="229"/>
                    <a:pt x="4611" y="206"/>
                    <a:pt x="4542" y="183"/>
                  </a:cubicBezTo>
                  <a:lnTo>
                    <a:pt x="4497" y="183"/>
                  </a:lnTo>
                  <a:cubicBezTo>
                    <a:pt x="4474" y="160"/>
                    <a:pt x="4474" y="160"/>
                    <a:pt x="4451" y="160"/>
                  </a:cubicBezTo>
                  <a:cubicBezTo>
                    <a:pt x="4360" y="137"/>
                    <a:pt x="4291" y="114"/>
                    <a:pt x="4200" y="92"/>
                  </a:cubicBezTo>
                  <a:cubicBezTo>
                    <a:pt x="4131" y="92"/>
                    <a:pt x="4040" y="69"/>
                    <a:pt x="3972" y="46"/>
                  </a:cubicBezTo>
                  <a:cubicBezTo>
                    <a:pt x="3880" y="46"/>
                    <a:pt x="3789" y="46"/>
                    <a:pt x="3698" y="23"/>
                  </a:cubicBezTo>
                  <a:cubicBezTo>
                    <a:pt x="3515" y="23"/>
                    <a:pt x="3333" y="23"/>
                    <a:pt x="3127"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2"/>
            <p:cNvSpPr/>
            <p:nvPr/>
          </p:nvSpPr>
          <p:spPr>
            <a:xfrm>
              <a:off x="4321442" y="857964"/>
              <a:ext cx="21002" cy="9893"/>
            </a:xfrm>
            <a:custGeom>
              <a:avLst/>
              <a:gdLst/>
              <a:ahLst/>
              <a:cxnLst/>
              <a:rect l="l" t="t" r="r" b="b"/>
              <a:pathLst>
                <a:path w="777" h="366" extrusionOk="0">
                  <a:moveTo>
                    <a:pt x="92" y="1"/>
                  </a:moveTo>
                  <a:cubicBezTo>
                    <a:pt x="69" y="1"/>
                    <a:pt x="69" y="1"/>
                    <a:pt x="46" y="23"/>
                  </a:cubicBezTo>
                  <a:cubicBezTo>
                    <a:pt x="23" y="23"/>
                    <a:pt x="23" y="46"/>
                    <a:pt x="23" y="69"/>
                  </a:cubicBezTo>
                  <a:cubicBezTo>
                    <a:pt x="1" y="92"/>
                    <a:pt x="23" y="115"/>
                    <a:pt x="23" y="138"/>
                  </a:cubicBezTo>
                  <a:cubicBezTo>
                    <a:pt x="46" y="138"/>
                    <a:pt x="46" y="160"/>
                    <a:pt x="69" y="160"/>
                  </a:cubicBezTo>
                  <a:cubicBezTo>
                    <a:pt x="176" y="203"/>
                    <a:pt x="283" y="226"/>
                    <a:pt x="389" y="266"/>
                  </a:cubicBezTo>
                  <a:lnTo>
                    <a:pt x="389" y="266"/>
                  </a:lnTo>
                  <a:cubicBezTo>
                    <a:pt x="390" y="275"/>
                    <a:pt x="395" y="275"/>
                    <a:pt x="412" y="275"/>
                  </a:cubicBezTo>
                  <a:cubicBezTo>
                    <a:pt x="457" y="275"/>
                    <a:pt x="503" y="297"/>
                    <a:pt x="571" y="320"/>
                  </a:cubicBezTo>
                  <a:lnTo>
                    <a:pt x="548" y="320"/>
                  </a:lnTo>
                  <a:cubicBezTo>
                    <a:pt x="594" y="320"/>
                    <a:pt x="640" y="343"/>
                    <a:pt x="685" y="366"/>
                  </a:cubicBezTo>
                  <a:cubicBezTo>
                    <a:pt x="708" y="366"/>
                    <a:pt x="754" y="343"/>
                    <a:pt x="777" y="297"/>
                  </a:cubicBezTo>
                  <a:cubicBezTo>
                    <a:pt x="777" y="252"/>
                    <a:pt x="754" y="206"/>
                    <a:pt x="708" y="206"/>
                  </a:cubicBezTo>
                  <a:cubicBezTo>
                    <a:pt x="685" y="183"/>
                    <a:pt x="640" y="183"/>
                    <a:pt x="617" y="160"/>
                  </a:cubicBezTo>
                  <a:lnTo>
                    <a:pt x="617" y="160"/>
                  </a:lnTo>
                  <a:cubicBezTo>
                    <a:pt x="617" y="161"/>
                    <a:pt x="619" y="163"/>
                    <a:pt x="640" y="183"/>
                  </a:cubicBezTo>
                  <a:cubicBezTo>
                    <a:pt x="594" y="160"/>
                    <a:pt x="571" y="160"/>
                    <a:pt x="548" y="138"/>
                  </a:cubicBezTo>
                  <a:cubicBezTo>
                    <a:pt x="389" y="92"/>
                    <a:pt x="252" y="46"/>
                    <a:pt x="115"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2"/>
            <p:cNvSpPr/>
            <p:nvPr/>
          </p:nvSpPr>
          <p:spPr>
            <a:xfrm>
              <a:off x="4199293" y="841935"/>
              <a:ext cx="147476" cy="174857"/>
            </a:xfrm>
            <a:custGeom>
              <a:avLst/>
              <a:gdLst/>
              <a:ahLst/>
              <a:cxnLst/>
              <a:rect l="l" t="t" r="r" b="b"/>
              <a:pathLst>
                <a:path w="5456" h="6469" extrusionOk="0">
                  <a:moveTo>
                    <a:pt x="3173" y="0"/>
                  </a:moveTo>
                  <a:cubicBezTo>
                    <a:pt x="2945" y="23"/>
                    <a:pt x="2716" y="46"/>
                    <a:pt x="2488" y="69"/>
                  </a:cubicBezTo>
                  <a:lnTo>
                    <a:pt x="2420" y="69"/>
                  </a:lnTo>
                  <a:cubicBezTo>
                    <a:pt x="2397" y="92"/>
                    <a:pt x="2351" y="92"/>
                    <a:pt x="2328" y="92"/>
                  </a:cubicBezTo>
                  <a:lnTo>
                    <a:pt x="2283" y="92"/>
                  </a:lnTo>
                  <a:cubicBezTo>
                    <a:pt x="2283" y="92"/>
                    <a:pt x="2283" y="92"/>
                    <a:pt x="2283" y="114"/>
                  </a:cubicBezTo>
                  <a:cubicBezTo>
                    <a:pt x="2169" y="114"/>
                    <a:pt x="2032" y="160"/>
                    <a:pt x="1918" y="183"/>
                  </a:cubicBezTo>
                  <a:lnTo>
                    <a:pt x="1872" y="183"/>
                  </a:lnTo>
                  <a:cubicBezTo>
                    <a:pt x="1849" y="206"/>
                    <a:pt x="1849" y="206"/>
                    <a:pt x="1826" y="206"/>
                  </a:cubicBezTo>
                  <a:lnTo>
                    <a:pt x="1803" y="206"/>
                  </a:lnTo>
                  <a:cubicBezTo>
                    <a:pt x="1781" y="206"/>
                    <a:pt x="1781" y="228"/>
                    <a:pt x="1758" y="228"/>
                  </a:cubicBezTo>
                  <a:lnTo>
                    <a:pt x="1735" y="228"/>
                  </a:lnTo>
                  <a:cubicBezTo>
                    <a:pt x="1507" y="297"/>
                    <a:pt x="1301" y="388"/>
                    <a:pt x="1096" y="502"/>
                  </a:cubicBezTo>
                  <a:cubicBezTo>
                    <a:pt x="868" y="616"/>
                    <a:pt x="662" y="799"/>
                    <a:pt x="480" y="1005"/>
                  </a:cubicBezTo>
                  <a:cubicBezTo>
                    <a:pt x="297" y="1187"/>
                    <a:pt x="183" y="1438"/>
                    <a:pt x="92" y="1689"/>
                  </a:cubicBezTo>
                  <a:cubicBezTo>
                    <a:pt x="23" y="1940"/>
                    <a:pt x="0" y="2237"/>
                    <a:pt x="0" y="2511"/>
                  </a:cubicBezTo>
                  <a:cubicBezTo>
                    <a:pt x="23" y="2739"/>
                    <a:pt x="69" y="2990"/>
                    <a:pt x="114" y="3219"/>
                  </a:cubicBezTo>
                  <a:cubicBezTo>
                    <a:pt x="206" y="3492"/>
                    <a:pt x="297" y="3744"/>
                    <a:pt x="411" y="3995"/>
                  </a:cubicBezTo>
                  <a:cubicBezTo>
                    <a:pt x="571" y="4383"/>
                    <a:pt x="799" y="4748"/>
                    <a:pt x="1027" y="5113"/>
                  </a:cubicBezTo>
                  <a:cubicBezTo>
                    <a:pt x="1027" y="5113"/>
                    <a:pt x="1027" y="5136"/>
                    <a:pt x="1027" y="5136"/>
                  </a:cubicBezTo>
                  <a:cubicBezTo>
                    <a:pt x="1164" y="5318"/>
                    <a:pt x="1278" y="5524"/>
                    <a:pt x="1415" y="5707"/>
                  </a:cubicBezTo>
                  <a:cubicBezTo>
                    <a:pt x="1438" y="5707"/>
                    <a:pt x="1438" y="5729"/>
                    <a:pt x="1438" y="5729"/>
                  </a:cubicBezTo>
                  <a:cubicBezTo>
                    <a:pt x="1461" y="5729"/>
                    <a:pt x="1461" y="5752"/>
                    <a:pt x="1461" y="5752"/>
                  </a:cubicBezTo>
                  <a:cubicBezTo>
                    <a:pt x="1461" y="5775"/>
                    <a:pt x="1461" y="5775"/>
                    <a:pt x="1461" y="5775"/>
                  </a:cubicBezTo>
                  <a:cubicBezTo>
                    <a:pt x="1484" y="5775"/>
                    <a:pt x="1484" y="5775"/>
                    <a:pt x="1484" y="5798"/>
                  </a:cubicBezTo>
                  <a:lnTo>
                    <a:pt x="1507" y="5798"/>
                  </a:lnTo>
                  <a:lnTo>
                    <a:pt x="1507" y="5821"/>
                  </a:lnTo>
                  <a:cubicBezTo>
                    <a:pt x="1530" y="5843"/>
                    <a:pt x="1530" y="5843"/>
                    <a:pt x="1552" y="5866"/>
                  </a:cubicBezTo>
                  <a:cubicBezTo>
                    <a:pt x="1552" y="5866"/>
                    <a:pt x="1552" y="5889"/>
                    <a:pt x="1575" y="5889"/>
                  </a:cubicBezTo>
                  <a:cubicBezTo>
                    <a:pt x="1575" y="5912"/>
                    <a:pt x="1575" y="5912"/>
                    <a:pt x="1575" y="5912"/>
                  </a:cubicBezTo>
                  <a:cubicBezTo>
                    <a:pt x="1598" y="5935"/>
                    <a:pt x="1621" y="5958"/>
                    <a:pt x="1644" y="6003"/>
                  </a:cubicBezTo>
                  <a:cubicBezTo>
                    <a:pt x="1758" y="6140"/>
                    <a:pt x="1872" y="6277"/>
                    <a:pt x="1986" y="6414"/>
                  </a:cubicBezTo>
                  <a:cubicBezTo>
                    <a:pt x="2011" y="6452"/>
                    <a:pt x="2050" y="6469"/>
                    <a:pt x="2088" y="6469"/>
                  </a:cubicBezTo>
                  <a:cubicBezTo>
                    <a:pt x="2118" y="6469"/>
                    <a:pt x="2148" y="6457"/>
                    <a:pt x="2169" y="6437"/>
                  </a:cubicBezTo>
                  <a:cubicBezTo>
                    <a:pt x="2191" y="6391"/>
                    <a:pt x="2214" y="6368"/>
                    <a:pt x="2237" y="6368"/>
                  </a:cubicBezTo>
                  <a:cubicBezTo>
                    <a:pt x="2260" y="6346"/>
                    <a:pt x="2260" y="6323"/>
                    <a:pt x="2260" y="6300"/>
                  </a:cubicBezTo>
                  <a:cubicBezTo>
                    <a:pt x="2260" y="6254"/>
                    <a:pt x="2237" y="6209"/>
                    <a:pt x="2214" y="6186"/>
                  </a:cubicBezTo>
                  <a:cubicBezTo>
                    <a:pt x="2100" y="6049"/>
                    <a:pt x="1986" y="5912"/>
                    <a:pt x="1872" y="5775"/>
                  </a:cubicBezTo>
                  <a:cubicBezTo>
                    <a:pt x="1872" y="5752"/>
                    <a:pt x="1872" y="5752"/>
                    <a:pt x="1872" y="5752"/>
                  </a:cubicBezTo>
                  <a:lnTo>
                    <a:pt x="1849" y="5752"/>
                  </a:lnTo>
                  <a:cubicBezTo>
                    <a:pt x="1849" y="5752"/>
                    <a:pt x="1849" y="5752"/>
                    <a:pt x="1849" y="5729"/>
                  </a:cubicBezTo>
                  <a:cubicBezTo>
                    <a:pt x="1849" y="5707"/>
                    <a:pt x="1826" y="5684"/>
                    <a:pt x="1803" y="5684"/>
                  </a:cubicBezTo>
                  <a:cubicBezTo>
                    <a:pt x="1803" y="5661"/>
                    <a:pt x="1803" y="5661"/>
                    <a:pt x="1803" y="5661"/>
                  </a:cubicBezTo>
                  <a:cubicBezTo>
                    <a:pt x="1803" y="5661"/>
                    <a:pt x="1781" y="5661"/>
                    <a:pt x="1781" y="5638"/>
                  </a:cubicBezTo>
                  <a:cubicBezTo>
                    <a:pt x="1781" y="5638"/>
                    <a:pt x="1758" y="5615"/>
                    <a:pt x="1758" y="5615"/>
                  </a:cubicBezTo>
                  <a:cubicBezTo>
                    <a:pt x="1758" y="5592"/>
                    <a:pt x="1735" y="5592"/>
                    <a:pt x="1735" y="5570"/>
                  </a:cubicBezTo>
                  <a:cubicBezTo>
                    <a:pt x="1598" y="5387"/>
                    <a:pt x="1461" y="5204"/>
                    <a:pt x="1347" y="4999"/>
                  </a:cubicBezTo>
                  <a:lnTo>
                    <a:pt x="1324" y="4999"/>
                  </a:lnTo>
                  <a:cubicBezTo>
                    <a:pt x="1073" y="4588"/>
                    <a:pt x="822" y="4177"/>
                    <a:pt x="639" y="3721"/>
                  </a:cubicBezTo>
                  <a:cubicBezTo>
                    <a:pt x="525" y="3401"/>
                    <a:pt x="411" y="3082"/>
                    <a:pt x="365" y="2739"/>
                  </a:cubicBezTo>
                  <a:cubicBezTo>
                    <a:pt x="320" y="2534"/>
                    <a:pt x="320" y="2328"/>
                    <a:pt x="343" y="2123"/>
                  </a:cubicBezTo>
                  <a:lnTo>
                    <a:pt x="343" y="2100"/>
                  </a:lnTo>
                  <a:cubicBezTo>
                    <a:pt x="365" y="1940"/>
                    <a:pt x="411" y="1781"/>
                    <a:pt x="457" y="1621"/>
                  </a:cubicBezTo>
                  <a:cubicBezTo>
                    <a:pt x="525" y="1507"/>
                    <a:pt x="594" y="1393"/>
                    <a:pt x="662" y="1278"/>
                  </a:cubicBezTo>
                  <a:cubicBezTo>
                    <a:pt x="776" y="1164"/>
                    <a:pt x="890" y="1050"/>
                    <a:pt x="1005" y="936"/>
                  </a:cubicBezTo>
                  <a:cubicBezTo>
                    <a:pt x="1187" y="822"/>
                    <a:pt x="1370" y="731"/>
                    <a:pt x="1552" y="639"/>
                  </a:cubicBezTo>
                  <a:cubicBezTo>
                    <a:pt x="1644" y="616"/>
                    <a:pt x="1712" y="571"/>
                    <a:pt x="1803" y="548"/>
                  </a:cubicBezTo>
                  <a:lnTo>
                    <a:pt x="1826" y="548"/>
                  </a:lnTo>
                  <a:lnTo>
                    <a:pt x="1849" y="525"/>
                  </a:lnTo>
                  <a:lnTo>
                    <a:pt x="1872" y="525"/>
                  </a:lnTo>
                  <a:cubicBezTo>
                    <a:pt x="1895" y="525"/>
                    <a:pt x="1918" y="525"/>
                    <a:pt x="1963" y="502"/>
                  </a:cubicBezTo>
                  <a:cubicBezTo>
                    <a:pt x="2100" y="480"/>
                    <a:pt x="2237" y="434"/>
                    <a:pt x="2374" y="411"/>
                  </a:cubicBezTo>
                  <a:lnTo>
                    <a:pt x="2397" y="411"/>
                  </a:lnTo>
                  <a:cubicBezTo>
                    <a:pt x="2420" y="411"/>
                    <a:pt x="2443" y="411"/>
                    <a:pt x="2465" y="388"/>
                  </a:cubicBezTo>
                  <a:lnTo>
                    <a:pt x="2580" y="388"/>
                  </a:lnTo>
                  <a:cubicBezTo>
                    <a:pt x="2762" y="365"/>
                    <a:pt x="2968" y="343"/>
                    <a:pt x="3150" y="343"/>
                  </a:cubicBezTo>
                  <a:lnTo>
                    <a:pt x="3173" y="343"/>
                  </a:lnTo>
                  <a:cubicBezTo>
                    <a:pt x="3287" y="331"/>
                    <a:pt x="3407" y="325"/>
                    <a:pt x="3527" y="325"/>
                  </a:cubicBezTo>
                  <a:cubicBezTo>
                    <a:pt x="3647" y="325"/>
                    <a:pt x="3766" y="331"/>
                    <a:pt x="3881" y="343"/>
                  </a:cubicBezTo>
                  <a:lnTo>
                    <a:pt x="3903" y="343"/>
                  </a:lnTo>
                  <a:cubicBezTo>
                    <a:pt x="4063" y="343"/>
                    <a:pt x="4223" y="343"/>
                    <a:pt x="4383" y="365"/>
                  </a:cubicBezTo>
                  <a:lnTo>
                    <a:pt x="4406" y="365"/>
                  </a:lnTo>
                  <a:cubicBezTo>
                    <a:pt x="4565" y="388"/>
                    <a:pt x="4725" y="388"/>
                    <a:pt x="4908" y="411"/>
                  </a:cubicBezTo>
                  <a:cubicBezTo>
                    <a:pt x="5067" y="434"/>
                    <a:pt x="5204" y="457"/>
                    <a:pt x="5364" y="480"/>
                  </a:cubicBezTo>
                  <a:lnTo>
                    <a:pt x="5387" y="480"/>
                  </a:lnTo>
                  <a:cubicBezTo>
                    <a:pt x="5410" y="480"/>
                    <a:pt x="5433" y="480"/>
                    <a:pt x="5456" y="502"/>
                  </a:cubicBezTo>
                  <a:cubicBezTo>
                    <a:pt x="5410" y="388"/>
                    <a:pt x="5364" y="274"/>
                    <a:pt x="5319" y="137"/>
                  </a:cubicBezTo>
                  <a:cubicBezTo>
                    <a:pt x="5022" y="92"/>
                    <a:pt x="4725" y="69"/>
                    <a:pt x="4428" y="46"/>
                  </a:cubicBezTo>
                  <a:lnTo>
                    <a:pt x="4383" y="46"/>
                  </a:lnTo>
                  <a:cubicBezTo>
                    <a:pt x="4223" y="23"/>
                    <a:pt x="4040" y="23"/>
                    <a:pt x="3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2"/>
            <p:cNvSpPr/>
            <p:nvPr/>
          </p:nvSpPr>
          <p:spPr>
            <a:xfrm>
              <a:off x="4249272" y="996790"/>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2"/>
            <p:cNvSpPr/>
            <p:nvPr/>
          </p:nvSpPr>
          <p:spPr>
            <a:xfrm>
              <a:off x="4249272" y="996790"/>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2"/>
            <p:cNvSpPr/>
            <p:nvPr/>
          </p:nvSpPr>
          <p:spPr>
            <a:xfrm>
              <a:off x="4249866" y="997411"/>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22"/>
            <p:cNvGrpSpPr/>
            <p:nvPr/>
          </p:nvGrpSpPr>
          <p:grpSpPr>
            <a:xfrm>
              <a:off x="4249866" y="199085"/>
              <a:ext cx="4911108" cy="4258680"/>
              <a:chOff x="4249866" y="199085"/>
              <a:chExt cx="4911108" cy="4258680"/>
            </a:xfrm>
          </p:grpSpPr>
          <p:sp>
            <p:nvSpPr>
              <p:cNvPr id="782" name="Google Shape;782;p22"/>
              <p:cNvSpPr/>
              <p:nvPr/>
            </p:nvSpPr>
            <p:spPr>
              <a:xfrm>
                <a:off x="8056582" y="2835343"/>
                <a:ext cx="1051332" cy="1438807"/>
              </a:xfrm>
              <a:custGeom>
                <a:avLst/>
                <a:gdLst/>
                <a:ahLst/>
                <a:cxnLst/>
                <a:rect l="l" t="t" r="r" b="b"/>
                <a:pathLst>
                  <a:path w="38895" h="53230" extrusionOk="0">
                    <a:moveTo>
                      <a:pt x="18420" y="1"/>
                    </a:moveTo>
                    <a:lnTo>
                      <a:pt x="18306" y="23"/>
                    </a:lnTo>
                    <a:cubicBezTo>
                      <a:pt x="18192" y="23"/>
                      <a:pt x="18078" y="23"/>
                      <a:pt x="17941" y="46"/>
                    </a:cubicBezTo>
                    <a:cubicBezTo>
                      <a:pt x="17758" y="46"/>
                      <a:pt x="17598" y="92"/>
                      <a:pt x="17439" y="115"/>
                    </a:cubicBezTo>
                    <a:cubicBezTo>
                      <a:pt x="17347" y="138"/>
                      <a:pt x="17256" y="138"/>
                      <a:pt x="17165" y="160"/>
                    </a:cubicBezTo>
                    <a:lnTo>
                      <a:pt x="17005" y="183"/>
                    </a:lnTo>
                    <a:cubicBezTo>
                      <a:pt x="16959" y="92"/>
                      <a:pt x="16845" y="23"/>
                      <a:pt x="16731" y="23"/>
                    </a:cubicBezTo>
                    <a:cubicBezTo>
                      <a:pt x="16708" y="23"/>
                      <a:pt x="16685" y="23"/>
                      <a:pt x="16663" y="46"/>
                    </a:cubicBezTo>
                    <a:cubicBezTo>
                      <a:pt x="16617" y="46"/>
                      <a:pt x="16571" y="69"/>
                      <a:pt x="16526" y="69"/>
                    </a:cubicBezTo>
                    <a:lnTo>
                      <a:pt x="16480" y="92"/>
                    </a:lnTo>
                    <a:cubicBezTo>
                      <a:pt x="16389" y="138"/>
                      <a:pt x="16297" y="138"/>
                      <a:pt x="16206" y="160"/>
                    </a:cubicBezTo>
                    <a:cubicBezTo>
                      <a:pt x="16069" y="183"/>
                      <a:pt x="15932" y="229"/>
                      <a:pt x="15795" y="275"/>
                    </a:cubicBezTo>
                    <a:lnTo>
                      <a:pt x="15658" y="320"/>
                    </a:lnTo>
                    <a:cubicBezTo>
                      <a:pt x="15590" y="343"/>
                      <a:pt x="15521" y="366"/>
                      <a:pt x="15453" y="389"/>
                    </a:cubicBezTo>
                    <a:cubicBezTo>
                      <a:pt x="15339" y="411"/>
                      <a:pt x="15225" y="434"/>
                      <a:pt x="15110" y="480"/>
                    </a:cubicBezTo>
                    <a:cubicBezTo>
                      <a:pt x="15042" y="503"/>
                      <a:pt x="14928" y="548"/>
                      <a:pt x="14859" y="594"/>
                    </a:cubicBezTo>
                    <a:cubicBezTo>
                      <a:pt x="14791" y="617"/>
                      <a:pt x="14745" y="617"/>
                      <a:pt x="14722" y="640"/>
                    </a:cubicBezTo>
                    <a:cubicBezTo>
                      <a:pt x="14654" y="663"/>
                      <a:pt x="14585" y="685"/>
                      <a:pt x="14540" y="708"/>
                    </a:cubicBezTo>
                    <a:cubicBezTo>
                      <a:pt x="14471" y="731"/>
                      <a:pt x="14403" y="754"/>
                      <a:pt x="14312" y="777"/>
                    </a:cubicBezTo>
                    <a:cubicBezTo>
                      <a:pt x="14175" y="800"/>
                      <a:pt x="14038" y="845"/>
                      <a:pt x="13901" y="914"/>
                    </a:cubicBezTo>
                    <a:cubicBezTo>
                      <a:pt x="13787" y="936"/>
                      <a:pt x="13650" y="1005"/>
                      <a:pt x="13513" y="1073"/>
                    </a:cubicBezTo>
                    <a:lnTo>
                      <a:pt x="13444" y="1096"/>
                    </a:lnTo>
                    <a:cubicBezTo>
                      <a:pt x="13353" y="1142"/>
                      <a:pt x="13262" y="1210"/>
                      <a:pt x="13170" y="1256"/>
                    </a:cubicBezTo>
                    <a:cubicBezTo>
                      <a:pt x="13033" y="1324"/>
                      <a:pt x="12942" y="1393"/>
                      <a:pt x="12828" y="1484"/>
                    </a:cubicBezTo>
                    <a:lnTo>
                      <a:pt x="12782" y="1530"/>
                    </a:lnTo>
                    <a:cubicBezTo>
                      <a:pt x="12668" y="1598"/>
                      <a:pt x="12577" y="1690"/>
                      <a:pt x="12486" y="1758"/>
                    </a:cubicBezTo>
                    <a:lnTo>
                      <a:pt x="12440" y="1827"/>
                    </a:lnTo>
                    <a:cubicBezTo>
                      <a:pt x="12371" y="1895"/>
                      <a:pt x="12303" y="1941"/>
                      <a:pt x="12234" y="2009"/>
                    </a:cubicBezTo>
                    <a:cubicBezTo>
                      <a:pt x="12189" y="2055"/>
                      <a:pt x="12143" y="2101"/>
                      <a:pt x="12097" y="2146"/>
                    </a:cubicBezTo>
                    <a:cubicBezTo>
                      <a:pt x="12029" y="2215"/>
                      <a:pt x="11983" y="2260"/>
                      <a:pt x="11915" y="2329"/>
                    </a:cubicBezTo>
                    <a:lnTo>
                      <a:pt x="11824" y="2420"/>
                    </a:lnTo>
                    <a:lnTo>
                      <a:pt x="11664" y="2557"/>
                    </a:lnTo>
                    <a:lnTo>
                      <a:pt x="11527" y="2717"/>
                    </a:lnTo>
                    <a:cubicBezTo>
                      <a:pt x="11436" y="2785"/>
                      <a:pt x="11367" y="2877"/>
                      <a:pt x="11299" y="2945"/>
                    </a:cubicBezTo>
                    <a:cubicBezTo>
                      <a:pt x="11184" y="3059"/>
                      <a:pt x="11093" y="3196"/>
                      <a:pt x="10979" y="3333"/>
                    </a:cubicBezTo>
                    <a:cubicBezTo>
                      <a:pt x="10888" y="3470"/>
                      <a:pt x="10796" y="3584"/>
                      <a:pt x="10728" y="3698"/>
                    </a:cubicBezTo>
                    <a:lnTo>
                      <a:pt x="10682" y="3744"/>
                    </a:lnTo>
                    <a:lnTo>
                      <a:pt x="10637" y="3790"/>
                    </a:lnTo>
                    <a:cubicBezTo>
                      <a:pt x="10500" y="3927"/>
                      <a:pt x="10408" y="4086"/>
                      <a:pt x="10317" y="4246"/>
                    </a:cubicBezTo>
                    <a:cubicBezTo>
                      <a:pt x="10112" y="4588"/>
                      <a:pt x="9998" y="4885"/>
                      <a:pt x="9906" y="5182"/>
                    </a:cubicBezTo>
                    <a:cubicBezTo>
                      <a:pt x="9838" y="5365"/>
                      <a:pt x="9815" y="5479"/>
                      <a:pt x="9792" y="5616"/>
                    </a:cubicBezTo>
                    <a:cubicBezTo>
                      <a:pt x="9769" y="5775"/>
                      <a:pt x="9769" y="5935"/>
                      <a:pt x="9769" y="6141"/>
                    </a:cubicBezTo>
                    <a:cubicBezTo>
                      <a:pt x="9769" y="6278"/>
                      <a:pt x="9792" y="6415"/>
                      <a:pt x="9792" y="6551"/>
                    </a:cubicBezTo>
                    <a:lnTo>
                      <a:pt x="9792" y="6597"/>
                    </a:lnTo>
                    <a:cubicBezTo>
                      <a:pt x="9815" y="6780"/>
                      <a:pt x="9838" y="6940"/>
                      <a:pt x="9861" y="7122"/>
                    </a:cubicBezTo>
                    <a:cubicBezTo>
                      <a:pt x="9906" y="7328"/>
                      <a:pt x="9975" y="7510"/>
                      <a:pt x="10066" y="7670"/>
                    </a:cubicBezTo>
                    <a:cubicBezTo>
                      <a:pt x="10112" y="7738"/>
                      <a:pt x="10157" y="7807"/>
                      <a:pt x="10203" y="7875"/>
                    </a:cubicBezTo>
                    <a:lnTo>
                      <a:pt x="10271" y="7967"/>
                    </a:lnTo>
                    <a:lnTo>
                      <a:pt x="10135" y="7967"/>
                    </a:lnTo>
                    <a:cubicBezTo>
                      <a:pt x="10089" y="7967"/>
                      <a:pt x="10020" y="7967"/>
                      <a:pt x="9975" y="7944"/>
                    </a:cubicBezTo>
                    <a:lnTo>
                      <a:pt x="9815" y="7944"/>
                    </a:lnTo>
                    <a:cubicBezTo>
                      <a:pt x="9655" y="7921"/>
                      <a:pt x="9495" y="7921"/>
                      <a:pt x="9336" y="7921"/>
                    </a:cubicBezTo>
                    <a:cubicBezTo>
                      <a:pt x="9039" y="7921"/>
                      <a:pt x="8719" y="7967"/>
                      <a:pt x="8377" y="8081"/>
                    </a:cubicBezTo>
                    <a:cubicBezTo>
                      <a:pt x="8057" y="8172"/>
                      <a:pt x="7761" y="8309"/>
                      <a:pt x="7510" y="8469"/>
                    </a:cubicBezTo>
                    <a:cubicBezTo>
                      <a:pt x="7395" y="8560"/>
                      <a:pt x="7281" y="8651"/>
                      <a:pt x="7144" y="8766"/>
                    </a:cubicBezTo>
                    <a:cubicBezTo>
                      <a:pt x="7007" y="8880"/>
                      <a:pt x="6893" y="8994"/>
                      <a:pt x="6756" y="9108"/>
                    </a:cubicBezTo>
                    <a:cubicBezTo>
                      <a:pt x="6505" y="9359"/>
                      <a:pt x="6346" y="9587"/>
                      <a:pt x="6231" y="9838"/>
                    </a:cubicBezTo>
                    <a:cubicBezTo>
                      <a:pt x="6163" y="9952"/>
                      <a:pt x="6117" y="10089"/>
                      <a:pt x="6072" y="10226"/>
                    </a:cubicBezTo>
                    <a:cubicBezTo>
                      <a:pt x="6049" y="10249"/>
                      <a:pt x="6049" y="10272"/>
                      <a:pt x="6049" y="10318"/>
                    </a:cubicBezTo>
                    <a:lnTo>
                      <a:pt x="6003" y="10272"/>
                    </a:lnTo>
                    <a:lnTo>
                      <a:pt x="5980" y="10249"/>
                    </a:lnTo>
                    <a:cubicBezTo>
                      <a:pt x="5889" y="10158"/>
                      <a:pt x="5798" y="10067"/>
                      <a:pt x="5706" y="9975"/>
                    </a:cubicBezTo>
                    <a:lnTo>
                      <a:pt x="5615" y="9907"/>
                    </a:lnTo>
                    <a:cubicBezTo>
                      <a:pt x="5524" y="9861"/>
                      <a:pt x="5455" y="9793"/>
                      <a:pt x="5364" y="9724"/>
                    </a:cubicBezTo>
                    <a:cubicBezTo>
                      <a:pt x="5227" y="9633"/>
                      <a:pt x="5067" y="9564"/>
                      <a:pt x="4930" y="9496"/>
                    </a:cubicBezTo>
                    <a:cubicBezTo>
                      <a:pt x="4656" y="9382"/>
                      <a:pt x="4383" y="9313"/>
                      <a:pt x="4131" y="9291"/>
                    </a:cubicBezTo>
                    <a:cubicBezTo>
                      <a:pt x="4017" y="9268"/>
                      <a:pt x="3926" y="9268"/>
                      <a:pt x="3812" y="9268"/>
                    </a:cubicBezTo>
                    <a:cubicBezTo>
                      <a:pt x="3629" y="9268"/>
                      <a:pt x="3424" y="9291"/>
                      <a:pt x="3218" y="9313"/>
                    </a:cubicBezTo>
                    <a:cubicBezTo>
                      <a:pt x="2990" y="9336"/>
                      <a:pt x="2762" y="9405"/>
                      <a:pt x="2488" y="9542"/>
                    </a:cubicBezTo>
                    <a:lnTo>
                      <a:pt x="2420" y="9587"/>
                    </a:lnTo>
                    <a:cubicBezTo>
                      <a:pt x="2305" y="9633"/>
                      <a:pt x="2214" y="9679"/>
                      <a:pt x="2146" y="9724"/>
                    </a:cubicBezTo>
                    <a:cubicBezTo>
                      <a:pt x="2032" y="9793"/>
                      <a:pt x="1940" y="9861"/>
                      <a:pt x="1849" y="9930"/>
                    </a:cubicBezTo>
                    <a:lnTo>
                      <a:pt x="1780" y="9975"/>
                    </a:lnTo>
                    <a:cubicBezTo>
                      <a:pt x="1712" y="10021"/>
                      <a:pt x="1643" y="10067"/>
                      <a:pt x="1598" y="10135"/>
                    </a:cubicBezTo>
                    <a:cubicBezTo>
                      <a:pt x="1484" y="10226"/>
                      <a:pt x="1370" y="10318"/>
                      <a:pt x="1278" y="10432"/>
                    </a:cubicBezTo>
                    <a:cubicBezTo>
                      <a:pt x="1096" y="10614"/>
                      <a:pt x="982" y="10820"/>
                      <a:pt x="867" y="11002"/>
                    </a:cubicBezTo>
                    <a:cubicBezTo>
                      <a:pt x="845" y="11002"/>
                      <a:pt x="845" y="11025"/>
                      <a:pt x="845" y="11048"/>
                    </a:cubicBezTo>
                    <a:lnTo>
                      <a:pt x="776" y="11139"/>
                    </a:lnTo>
                    <a:cubicBezTo>
                      <a:pt x="685" y="11322"/>
                      <a:pt x="616" y="11505"/>
                      <a:pt x="571" y="11687"/>
                    </a:cubicBezTo>
                    <a:cubicBezTo>
                      <a:pt x="502" y="11938"/>
                      <a:pt x="411" y="12235"/>
                      <a:pt x="342" y="12509"/>
                    </a:cubicBezTo>
                    <a:cubicBezTo>
                      <a:pt x="297" y="12737"/>
                      <a:pt x="228" y="13011"/>
                      <a:pt x="183" y="13308"/>
                    </a:cubicBezTo>
                    <a:cubicBezTo>
                      <a:pt x="183" y="13376"/>
                      <a:pt x="183" y="13445"/>
                      <a:pt x="160" y="13490"/>
                    </a:cubicBezTo>
                    <a:cubicBezTo>
                      <a:pt x="160" y="13559"/>
                      <a:pt x="160" y="13650"/>
                      <a:pt x="137" y="13719"/>
                    </a:cubicBezTo>
                    <a:cubicBezTo>
                      <a:pt x="114" y="13878"/>
                      <a:pt x="91" y="14038"/>
                      <a:pt x="91" y="14221"/>
                    </a:cubicBezTo>
                    <a:cubicBezTo>
                      <a:pt x="91" y="14266"/>
                      <a:pt x="91" y="14312"/>
                      <a:pt x="91" y="14381"/>
                    </a:cubicBezTo>
                    <a:cubicBezTo>
                      <a:pt x="23" y="14449"/>
                      <a:pt x="0" y="14517"/>
                      <a:pt x="23" y="14609"/>
                    </a:cubicBezTo>
                    <a:cubicBezTo>
                      <a:pt x="69" y="14769"/>
                      <a:pt x="114" y="14951"/>
                      <a:pt x="137" y="15111"/>
                    </a:cubicBezTo>
                    <a:cubicBezTo>
                      <a:pt x="183" y="15316"/>
                      <a:pt x="251" y="15522"/>
                      <a:pt x="320" y="15682"/>
                    </a:cubicBezTo>
                    <a:cubicBezTo>
                      <a:pt x="388" y="15864"/>
                      <a:pt x="457" y="16024"/>
                      <a:pt x="525" y="16184"/>
                    </a:cubicBezTo>
                    <a:lnTo>
                      <a:pt x="594" y="16321"/>
                    </a:lnTo>
                    <a:cubicBezTo>
                      <a:pt x="639" y="16435"/>
                      <a:pt x="685" y="16526"/>
                      <a:pt x="730" y="16617"/>
                    </a:cubicBezTo>
                    <a:cubicBezTo>
                      <a:pt x="799" y="16754"/>
                      <a:pt x="890" y="16868"/>
                      <a:pt x="982" y="17005"/>
                    </a:cubicBezTo>
                    <a:lnTo>
                      <a:pt x="1027" y="17074"/>
                    </a:lnTo>
                    <a:cubicBezTo>
                      <a:pt x="1141" y="17234"/>
                      <a:pt x="1233" y="17393"/>
                      <a:pt x="1347" y="17553"/>
                    </a:cubicBezTo>
                    <a:lnTo>
                      <a:pt x="1392" y="17599"/>
                    </a:lnTo>
                    <a:cubicBezTo>
                      <a:pt x="1575" y="17896"/>
                      <a:pt x="1780" y="18192"/>
                      <a:pt x="1986" y="18489"/>
                    </a:cubicBezTo>
                    <a:cubicBezTo>
                      <a:pt x="2168" y="18717"/>
                      <a:pt x="2351" y="18946"/>
                      <a:pt x="2534" y="19174"/>
                    </a:cubicBezTo>
                    <a:lnTo>
                      <a:pt x="2716" y="19402"/>
                    </a:lnTo>
                    <a:cubicBezTo>
                      <a:pt x="2853" y="19539"/>
                      <a:pt x="2967" y="19699"/>
                      <a:pt x="3104" y="19859"/>
                    </a:cubicBezTo>
                    <a:cubicBezTo>
                      <a:pt x="3218" y="19996"/>
                      <a:pt x="3310" y="20110"/>
                      <a:pt x="3401" y="20247"/>
                    </a:cubicBezTo>
                    <a:lnTo>
                      <a:pt x="3470" y="20338"/>
                    </a:lnTo>
                    <a:cubicBezTo>
                      <a:pt x="3538" y="20406"/>
                      <a:pt x="3584" y="20498"/>
                      <a:pt x="3652" y="20566"/>
                    </a:cubicBezTo>
                    <a:cubicBezTo>
                      <a:pt x="3698" y="20657"/>
                      <a:pt x="3766" y="20726"/>
                      <a:pt x="3835" y="20794"/>
                    </a:cubicBezTo>
                    <a:lnTo>
                      <a:pt x="4177" y="21251"/>
                    </a:lnTo>
                    <a:cubicBezTo>
                      <a:pt x="4314" y="21434"/>
                      <a:pt x="4451" y="21593"/>
                      <a:pt x="4565" y="21753"/>
                    </a:cubicBezTo>
                    <a:cubicBezTo>
                      <a:pt x="4679" y="21913"/>
                      <a:pt x="4793" y="22073"/>
                      <a:pt x="4908" y="22210"/>
                    </a:cubicBezTo>
                    <a:cubicBezTo>
                      <a:pt x="5090" y="22438"/>
                      <a:pt x="5250" y="22643"/>
                      <a:pt x="5432" y="22849"/>
                    </a:cubicBezTo>
                    <a:lnTo>
                      <a:pt x="5684" y="23145"/>
                    </a:lnTo>
                    <a:lnTo>
                      <a:pt x="5935" y="23442"/>
                    </a:lnTo>
                    <a:cubicBezTo>
                      <a:pt x="6094" y="23648"/>
                      <a:pt x="6254" y="23853"/>
                      <a:pt x="6414" y="24058"/>
                    </a:cubicBezTo>
                    <a:cubicBezTo>
                      <a:pt x="6528" y="24173"/>
                      <a:pt x="6642" y="24310"/>
                      <a:pt x="6734" y="24446"/>
                    </a:cubicBezTo>
                    <a:lnTo>
                      <a:pt x="6825" y="24561"/>
                    </a:lnTo>
                    <a:cubicBezTo>
                      <a:pt x="6893" y="24629"/>
                      <a:pt x="6939" y="24720"/>
                      <a:pt x="7007" y="24789"/>
                    </a:cubicBezTo>
                    <a:cubicBezTo>
                      <a:pt x="7076" y="24857"/>
                      <a:pt x="7122" y="24926"/>
                      <a:pt x="7190" y="24994"/>
                    </a:cubicBezTo>
                    <a:cubicBezTo>
                      <a:pt x="7418" y="25314"/>
                      <a:pt x="7669" y="25611"/>
                      <a:pt x="7898" y="25930"/>
                    </a:cubicBezTo>
                    <a:cubicBezTo>
                      <a:pt x="8012" y="26090"/>
                      <a:pt x="8149" y="26250"/>
                      <a:pt x="8263" y="26409"/>
                    </a:cubicBezTo>
                    <a:cubicBezTo>
                      <a:pt x="8377" y="26569"/>
                      <a:pt x="8514" y="26729"/>
                      <a:pt x="8628" y="26912"/>
                    </a:cubicBezTo>
                    <a:lnTo>
                      <a:pt x="8765" y="27094"/>
                    </a:lnTo>
                    <a:cubicBezTo>
                      <a:pt x="8948" y="27345"/>
                      <a:pt x="9153" y="27619"/>
                      <a:pt x="9336" y="27893"/>
                    </a:cubicBezTo>
                    <a:cubicBezTo>
                      <a:pt x="9450" y="28030"/>
                      <a:pt x="9564" y="28190"/>
                      <a:pt x="9678" y="28350"/>
                    </a:cubicBezTo>
                    <a:cubicBezTo>
                      <a:pt x="9815" y="28532"/>
                      <a:pt x="9952" y="28715"/>
                      <a:pt x="10089" y="28897"/>
                    </a:cubicBezTo>
                    <a:lnTo>
                      <a:pt x="10294" y="29194"/>
                    </a:lnTo>
                    <a:lnTo>
                      <a:pt x="10431" y="29400"/>
                    </a:lnTo>
                    <a:lnTo>
                      <a:pt x="10568" y="29582"/>
                    </a:lnTo>
                    <a:cubicBezTo>
                      <a:pt x="10637" y="29673"/>
                      <a:pt x="10705" y="29788"/>
                      <a:pt x="10774" y="29879"/>
                    </a:cubicBezTo>
                    <a:cubicBezTo>
                      <a:pt x="10888" y="30039"/>
                      <a:pt x="11002" y="30221"/>
                      <a:pt x="11093" y="30381"/>
                    </a:cubicBezTo>
                    <a:cubicBezTo>
                      <a:pt x="11481" y="30997"/>
                      <a:pt x="11869" y="31659"/>
                      <a:pt x="12257" y="32390"/>
                    </a:cubicBezTo>
                    <a:cubicBezTo>
                      <a:pt x="12440" y="32755"/>
                      <a:pt x="12600" y="33120"/>
                      <a:pt x="12782" y="33462"/>
                    </a:cubicBezTo>
                    <a:lnTo>
                      <a:pt x="12874" y="33691"/>
                    </a:lnTo>
                    <a:cubicBezTo>
                      <a:pt x="13011" y="33987"/>
                      <a:pt x="13170" y="34284"/>
                      <a:pt x="13284" y="34581"/>
                    </a:cubicBezTo>
                    <a:cubicBezTo>
                      <a:pt x="13421" y="34878"/>
                      <a:pt x="13535" y="35174"/>
                      <a:pt x="13650" y="35471"/>
                    </a:cubicBezTo>
                    <a:lnTo>
                      <a:pt x="13718" y="35631"/>
                    </a:lnTo>
                    <a:cubicBezTo>
                      <a:pt x="13809" y="35859"/>
                      <a:pt x="13901" y="36110"/>
                      <a:pt x="13992" y="36338"/>
                    </a:cubicBezTo>
                    <a:lnTo>
                      <a:pt x="14106" y="36681"/>
                    </a:lnTo>
                    <a:cubicBezTo>
                      <a:pt x="14312" y="37274"/>
                      <a:pt x="14517" y="37868"/>
                      <a:pt x="14700" y="38461"/>
                    </a:cubicBezTo>
                    <a:lnTo>
                      <a:pt x="14814" y="38826"/>
                    </a:lnTo>
                    <a:lnTo>
                      <a:pt x="14791" y="38759"/>
                    </a:lnTo>
                    <a:lnTo>
                      <a:pt x="14791" y="38759"/>
                    </a:lnTo>
                    <a:cubicBezTo>
                      <a:pt x="14905" y="39101"/>
                      <a:pt x="15019" y="39511"/>
                      <a:pt x="15110" y="39922"/>
                    </a:cubicBezTo>
                    <a:cubicBezTo>
                      <a:pt x="15133" y="40013"/>
                      <a:pt x="15156" y="40105"/>
                      <a:pt x="15179" y="40196"/>
                    </a:cubicBezTo>
                    <a:cubicBezTo>
                      <a:pt x="15202" y="40287"/>
                      <a:pt x="15225" y="40379"/>
                      <a:pt x="15247" y="40470"/>
                    </a:cubicBezTo>
                    <a:cubicBezTo>
                      <a:pt x="15293" y="40675"/>
                      <a:pt x="15339" y="40903"/>
                      <a:pt x="15384" y="41109"/>
                    </a:cubicBezTo>
                    <a:cubicBezTo>
                      <a:pt x="15453" y="41383"/>
                      <a:pt x="15498" y="41657"/>
                      <a:pt x="15567" y="41931"/>
                    </a:cubicBezTo>
                    <a:lnTo>
                      <a:pt x="15635" y="42273"/>
                    </a:lnTo>
                    <a:lnTo>
                      <a:pt x="15658" y="42433"/>
                    </a:lnTo>
                    <a:cubicBezTo>
                      <a:pt x="15727" y="42775"/>
                      <a:pt x="15818" y="43140"/>
                      <a:pt x="15864" y="43506"/>
                    </a:cubicBezTo>
                    <a:cubicBezTo>
                      <a:pt x="15909" y="43825"/>
                      <a:pt x="15932" y="44145"/>
                      <a:pt x="15955" y="44487"/>
                    </a:cubicBezTo>
                    <a:cubicBezTo>
                      <a:pt x="15978" y="44761"/>
                      <a:pt x="16001" y="45058"/>
                      <a:pt x="16023" y="45354"/>
                    </a:cubicBezTo>
                    <a:lnTo>
                      <a:pt x="16023" y="45514"/>
                    </a:lnTo>
                    <a:cubicBezTo>
                      <a:pt x="16023" y="45720"/>
                      <a:pt x="16023" y="45948"/>
                      <a:pt x="16023" y="46199"/>
                    </a:cubicBezTo>
                    <a:lnTo>
                      <a:pt x="16046" y="46541"/>
                    </a:lnTo>
                    <a:cubicBezTo>
                      <a:pt x="16046" y="46929"/>
                      <a:pt x="16069" y="47340"/>
                      <a:pt x="16092" y="47705"/>
                    </a:cubicBezTo>
                    <a:cubicBezTo>
                      <a:pt x="16138" y="48185"/>
                      <a:pt x="16183" y="48550"/>
                      <a:pt x="16275" y="48892"/>
                    </a:cubicBezTo>
                    <a:cubicBezTo>
                      <a:pt x="16320" y="49098"/>
                      <a:pt x="16389" y="49280"/>
                      <a:pt x="16480" y="49531"/>
                    </a:cubicBezTo>
                    <a:cubicBezTo>
                      <a:pt x="16548" y="49714"/>
                      <a:pt x="16663" y="49897"/>
                      <a:pt x="16800" y="50079"/>
                    </a:cubicBezTo>
                    <a:cubicBezTo>
                      <a:pt x="16936" y="50239"/>
                      <a:pt x="17096" y="50399"/>
                      <a:pt x="17233" y="50513"/>
                    </a:cubicBezTo>
                    <a:cubicBezTo>
                      <a:pt x="17370" y="50627"/>
                      <a:pt x="17507" y="50741"/>
                      <a:pt x="17690" y="50855"/>
                    </a:cubicBezTo>
                    <a:cubicBezTo>
                      <a:pt x="17849" y="50947"/>
                      <a:pt x="18009" y="51038"/>
                      <a:pt x="18169" y="51129"/>
                    </a:cubicBezTo>
                    <a:lnTo>
                      <a:pt x="18237" y="51152"/>
                    </a:lnTo>
                    <a:cubicBezTo>
                      <a:pt x="18420" y="51243"/>
                      <a:pt x="18626" y="51335"/>
                      <a:pt x="18785" y="51403"/>
                    </a:cubicBezTo>
                    <a:cubicBezTo>
                      <a:pt x="18968" y="51472"/>
                      <a:pt x="19173" y="51540"/>
                      <a:pt x="19333" y="51586"/>
                    </a:cubicBezTo>
                    <a:cubicBezTo>
                      <a:pt x="19561" y="51631"/>
                      <a:pt x="19767" y="51677"/>
                      <a:pt x="19949" y="51723"/>
                    </a:cubicBezTo>
                    <a:cubicBezTo>
                      <a:pt x="20109" y="51745"/>
                      <a:pt x="20269" y="51768"/>
                      <a:pt x="20406" y="51791"/>
                    </a:cubicBezTo>
                    <a:cubicBezTo>
                      <a:pt x="20634" y="51814"/>
                      <a:pt x="20862" y="51860"/>
                      <a:pt x="21091" y="51905"/>
                    </a:cubicBezTo>
                    <a:cubicBezTo>
                      <a:pt x="21205" y="51928"/>
                      <a:pt x="21296" y="51951"/>
                      <a:pt x="21410" y="51974"/>
                    </a:cubicBezTo>
                    <a:lnTo>
                      <a:pt x="21638" y="52019"/>
                    </a:lnTo>
                    <a:cubicBezTo>
                      <a:pt x="21730" y="52042"/>
                      <a:pt x="21798" y="52042"/>
                      <a:pt x="21890" y="52065"/>
                    </a:cubicBezTo>
                    <a:cubicBezTo>
                      <a:pt x="21981" y="52065"/>
                      <a:pt x="22049" y="52088"/>
                      <a:pt x="22141" y="52111"/>
                    </a:cubicBezTo>
                    <a:lnTo>
                      <a:pt x="22186" y="52111"/>
                    </a:lnTo>
                    <a:cubicBezTo>
                      <a:pt x="22392" y="52179"/>
                      <a:pt x="22620" y="52225"/>
                      <a:pt x="22848" y="52293"/>
                    </a:cubicBezTo>
                    <a:cubicBezTo>
                      <a:pt x="22940" y="52339"/>
                      <a:pt x="23054" y="52362"/>
                      <a:pt x="23168" y="52407"/>
                    </a:cubicBezTo>
                    <a:cubicBezTo>
                      <a:pt x="23259" y="52430"/>
                      <a:pt x="23350" y="52453"/>
                      <a:pt x="23442" y="52476"/>
                    </a:cubicBezTo>
                    <a:cubicBezTo>
                      <a:pt x="23510" y="52476"/>
                      <a:pt x="23579" y="52499"/>
                      <a:pt x="23670" y="52522"/>
                    </a:cubicBezTo>
                    <a:cubicBezTo>
                      <a:pt x="23830" y="52567"/>
                      <a:pt x="23989" y="52613"/>
                      <a:pt x="24149" y="52681"/>
                    </a:cubicBezTo>
                    <a:cubicBezTo>
                      <a:pt x="24400" y="52773"/>
                      <a:pt x="24697" y="52841"/>
                      <a:pt x="24971" y="52932"/>
                    </a:cubicBezTo>
                    <a:cubicBezTo>
                      <a:pt x="25108" y="52955"/>
                      <a:pt x="25222" y="52978"/>
                      <a:pt x="25336" y="53001"/>
                    </a:cubicBezTo>
                    <a:lnTo>
                      <a:pt x="25473" y="53047"/>
                    </a:lnTo>
                    <a:lnTo>
                      <a:pt x="25564" y="53047"/>
                    </a:lnTo>
                    <a:cubicBezTo>
                      <a:pt x="25656" y="53069"/>
                      <a:pt x="25747" y="53092"/>
                      <a:pt x="25838" y="53092"/>
                    </a:cubicBezTo>
                    <a:cubicBezTo>
                      <a:pt x="25861" y="53183"/>
                      <a:pt x="25952" y="53229"/>
                      <a:pt x="26044" y="53229"/>
                    </a:cubicBezTo>
                    <a:lnTo>
                      <a:pt x="26112" y="53206"/>
                    </a:lnTo>
                    <a:cubicBezTo>
                      <a:pt x="26135" y="53229"/>
                      <a:pt x="26158" y="53229"/>
                      <a:pt x="26181" y="53229"/>
                    </a:cubicBezTo>
                    <a:cubicBezTo>
                      <a:pt x="26204" y="53229"/>
                      <a:pt x="26226" y="53229"/>
                      <a:pt x="26272" y="53206"/>
                    </a:cubicBezTo>
                    <a:lnTo>
                      <a:pt x="26318" y="53206"/>
                    </a:lnTo>
                    <a:cubicBezTo>
                      <a:pt x="26409" y="53206"/>
                      <a:pt x="26477" y="53206"/>
                      <a:pt x="26546" y="53183"/>
                    </a:cubicBezTo>
                    <a:lnTo>
                      <a:pt x="26774" y="53161"/>
                    </a:lnTo>
                    <a:lnTo>
                      <a:pt x="27002" y="53115"/>
                    </a:lnTo>
                    <a:cubicBezTo>
                      <a:pt x="27139" y="53092"/>
                      <a:pt x="27299" y="53069"/>
                      <a:pt x="27436" y="53047"/>
                    </a:cubicBezTo>
                    <a:cubicBezTo>
                      <a:pt x="27596" y="53024"/>
                      <a:pt x="27733" y="52978"/>
                      <a:pt x="27870" y="52932"/>
                    </a:cubicBezTo>
                    <a:cubicBezTo>
                      <a:pt x="28144" y="52864"/>
                      <a:pt x="28418" y="52750"/>
                      <a:pt x="28669" y="52636"/>
                    </a:cubicBezTo>
                    <a:lnTo>
                      <a:pt x="28828" y="52544"/>
                    </a:lnTo>
                    <a:cubicBezTo>
                      <a:pt x="29034" y="52453"/>
                      <a:pt x="29239" y="52339"/>
                      <a:pt x="29445" y="52225"/>
                    </a:cubicBezTo>
                    <a:cubicBezTo>
                      <a:pt x="29924" y="51951"/>
                      <a:pt x="30403" y="51609"/>
                      <a:pt x="30997" y="51175"/>
                    </a:cubicBezTo>
                    <a:cubicBezTo>
                      <a:pt x="31225" y="51015"/>
                      <a:pt x="31476" y="50810"/>
                      <a:pt x="31727" y="50559"/>
                    </a:cubicBezTo>
                    <a:lnTo>
                      <a:pt x="31910" y="50399"/>
                    </a:lnTo>
                    <a:cubicBezTo>
                      <a:pt x="32092" y="50239"/>
                      <a:pt x="32275" y="50056"/>
                      <a:pt x="32435" y="49874"/>
                    </a:cubicBezTo>
                    <a:cubicBezTo>
                      <a:pt x="32503" y="49783"/>
                      <a:pt x="32572" y="49714"/>
                      <a:pt x="32617" y="49646"/>
                    </a:cubicBezTo>
                    <a:cubicBezTo>
                      <a:pt x="32640" y="49600"/>
                      <a:pt x="32686" y="49554"/>
                      <a:pt x="32709" y="49509"/>
                    </a:cubicBezTo>
                    <a:cubicBezTo>
                      <a:pt x="32800" y="49394"/>
                      <a:pt x="32891" y="49280"/>
                      <a:pt x="32983" y="49166"/>
                    </a:cubicBezTo>
                    <a:cubicBezTo>
                      <a:pt x="33142" y="48915"/>
                      <a:pt x="33302" y="48687"/>
                      <a:pt x="33439" y="48481"/>
                    </a:cubicBezTo>
                    <a:lnTo>
                      <a:pt x="33530" y="48345"/>
                    </a:lnTo>
                    <a:lnTo>
                      <a:pt x="33622" y="48208"/>
                    </a:lnTo>
                    <a:cubicBezTo>
                      <a:pt x="33690" y="48116"/>
                      <a:pt x="33736" y="48025"/>
                      <a:pt x="33804" y="47956"/>
                    </a:cubicBezTo>
                    <a:cubicBezTo>
                      <a:pt x="33896" y="47797"/>
                      <a:pt x="33987" y="47660"/>
                      <a:pt x="34078" y="47500"/>
                    </a:cubicBezTo>
                    <a:cubicBezTo>
                      <a:pt x="34215" y="47226"/>
                      <a:pt x="34352" y="46952"/>
                      <a:pt x="34466" y="46678"/>
                    </a:cubicBezTo>
                    <a:cubicBezTo>
                      <a:pt x="34558" y="46382"/>
                      <a:pt x="34649" y="46085"/>
                      <a:pt x="34717" y="45742"/>
                    </a:cubicBezTo>
                    <a:cubicBezTo>
                      <a:pt x="34763" y="45537"/>
                      <a:pt x="34786" y="45332"/>
                      <a:pt x="34809" y="45126"/>
                    </a:cubicBezTo>
                    <a:cubicBezTo>
                      <a:pt x="34831" y="45035"/>
                      <a:pt x="34831" y="44944"/>
                      <a:pt x="34854" y="44852"/>
                    </a:cubicBezTo>
                    <a:cubicBezTo>
                      <a:pt x="34877" y="44715"/>
                      <a:pt x="34900" y="44578"/>
                      <a:pt x="34900" y="44419"/>
                    </a:cubicBezTo>
                    <a:lnTo>
                      <a:pt x="34923" y="44236"/>
                    </a:lnTo>
                    <a:cubicBezTo>
                      <a:pt x="34946" y="44145"/>
                      <a:pt x="34946" y="44031"/>
                      <a:pt x="34946" y="43916"/>
                    </a:cubicBezTo>
                    <a:cubicBezTo>
                      <a:pt x="34946" y="43825"/>
                      <a:pt x="34946" y="43734"/>
                      <a:pt x="34946" y="43643"/>
                    </a:cubicBezTo>
                    <a:lnTo>
                      <a:pt x="34946" y="43574"/>
                    </a:lnTo>
                    <a:cubicBezTo>
                      <a:pt x="34946" y="43414"/>
                      <a:pt x="34946" y="43254"/>
                      <a:pt x="34946" y="43072"/>
                    </a:cubicBezTo>
                    <a:cubicBezTo>
                      <a:pt x="34923" y="42935"/>
                      <a:pt x="34923" y="42775"/>
                      <a:pt x="34900" y="42615"/>
                    </a:cubicBezTo>
                    <a:cubicBezTo>
                      <a:pt x="34877" y="42456"/>
                      <a:pt x="34831" y="42273"/>
                      <a:pt x="34786" y="42136"/>
                    </a:cubicBezTo>
                    <a:lnTo>
                      <a:pt x="34740" y="41999"/>
                    </a:lnTo>
                    <a:cubicBezTo>
                      <a:pt x="34717" y="41885"/>
                      <a:pt x="34672" y="41794"/>
                      <a:pt x="34649" y="41702"/>
                    </a:cubicBezTo>
                    <a:cubicBezTo>
                      <a:pt x="34603" y="41543"/>
                      <a:pt x="34535" y="41406"/>
                      <a:pt x="34489" y="41292"/>
                    </a:cubicBezTo>
                    <a:cubicBezTo>
                      <a:pt x="34421" y="41155"/>
                      <a:pt x="34352" y="41040"/>
                      <a:pt x="34284" y="40949"/>
                    </a:cubicBezTo>
                    <a:lnTo>
                      <a:pt x="34261" y="40903"/>
                    </a:lnTo>
                    <a:cubicBezTo>
                      <a:pt x="34124" y="40652"/>
                      <a:pt x="34033" y="40470"/>
                      <a:pt x="33918" y="40310"/>
                    </a:cubicBezTo>
                    <a:lnTo>
                      <a:pt x="33987" y="40310"/>
                    </a:lnTo>
                    <a:cubicBezTo>
                      <a:pt x="34147" y="40287"/>
                      <a:pt x="34307" y="40264"/>
                      <a:pt x="34443" y="40219"/>
                    </a:cubicBezTo>
                    <a:cubicBezTo>
                      <a:pt x="34558" y="40173"/>
                      <a:pt x="34672" y="40127"/>
                      <a:pt x="34786" y="40082"/>
                    </a:cubicBezTo>
                    <a:lnTo>
                      <a:pt x="34900" y="40059"/>
                    </a:lnTo>
                    <a:cubicBezTo>
                      <a:pt x="35037" y="39990"/>
                      <a:pt x="35197" y="39945"/>
                      <a:pt x="35334" y="39854"/>
                    </a:cubicBezTo>
                    <a:cubicBezTo>
                      <a:pt x="35471" y="39785"/>
                      <a:pt x="35585" y="39694"/>
                      <a:pt x="35699" y="39602"/>
                    </a:cubicBezTo>
                    <a:cubicBezTo>
                      <a:pt x="35813" y="39534"/>
                      <a:pt x="35927" y="39443"/>
                      <a:pt x="36018" y="39351"/>
                    </a:cubicBezTo>
                    <a:cubicBezTo>
                      <a:pt x="36087" y="39283"/>
                      <a:pt x="36155" y="39237"/>
                      <a:pt x="36224" y="39169"/>
                    </a:cubicBezTo>
                    <a:lnTo>
                      <a:pt x="36315" y="39100"/>
                    </a:lnTo>
                    <a:cubicBezTo>
                      <a:pt x="36566" y="38849"/>
                      <a:pt x="36772" y="38644"/>
                      <a:pt x="36931" y="38461"/>
                    </a:cubicBezTo>
                    <a:cubicBezTo>
                      <a:pt x="37114" y="38233"/>
                      <a:pt x="37274" y="38005"/>
                      <a:pt x="37411" y="37754"/>
                    </a:cubicBezTo>
                    <a:cubicBezTo>
                      <a:pt x="37571" y="37503"/>
                      <a:pt x="37707" y="37251"/>
                      <a:pt x="37844" y="37000"/>
                    </a:cubicBezTo>
                    <a:cubicBezTo>
                      <a:pt x="37981" y="36704"/>
                      <a:pt x="38118" y="36407"/>
                      <a:pt x="38255" y="36110"/>
                    </a:cubicBezTo>
                    <a:cubicBezTo>
                      <a:pt x="38369" y="35813"/>
                      <a:pt x="38461" y="35494"/>
                      <a:pt x="38552" y="35174"/>
                    </a:cubicBezTo>
                    <a:cubicBezTo>
                      <a:pt x="38643" y="34832"/>
                      <a:pt x="38712" y="34512"/>
                      <a:pt x="38757" y="34261"/>
                    </a:cubicBezTo>
                    <a:cubicBezTo>
                      <a:pt x="38803" y="34102"/>
                      <a:pt x="38826" y="33919"/>
                      <a:pt x="38849" y="33714"/>
                    </a:cubicBezTo>
                    <a:cubicBezTo>
                      <a:pt x="38849" y="33622"/>
                      <a:pt x="38849" y="33554"/>
                      <a:pt x="38872" y="33462"/>
                    </a:cubicBezTo>
                    <a:cubicBezTo>
                      <a:pt x="38872" y="33371"/>
                      <a:pt x="38872" y="33303"/>
                      <a:pt x="38872" y="33211"/>
                    </a:cubicBezTo>
                    <a:cubicBezTo>
                      <a:pt x="38894" y="33052"/>
                      <a:pt x="38894" y="32915"/>
                      <a:pt x="38894" y="32755"/>
                    </a:cubicBezTo>
                    <a:cubicBezTo>
                      <a:pt x="38894" y="32595"/>
                      <a:pt x="38872" y="32435"/>
                      <a:pt x="38849" y="32276"/>
                    </a:cubicBezTo>
                    <a:cubicBezTo>
                      <a:pt x="38849" y="32093"/>
                      <a:pt x="38826" y="31933"/>
                      <a:pt x="38826" y="31751"/>
                    </a:cubicBezTo>
                    <a:cubicBezTo>
                      <a:pt x="38803" y="31614"/>
                      <a:pt x="38803" y="31477"/>
                      <a:pt x="38780" y="31317"/>
                    </a:cubicBezTo>
                    <a:cubicBezTo>
                      <a:pt x="38735" y="30586"/>
                      <a:pt x="38620" y="29993"/>
                      <a:pt x="38484" y="29422"/>
                    </a:cubicBezTo>
                    <a:cubicBezTo>
                      <a:pt x="38461" y="29263"/>
                      <a:pt x="38415" y="29126"/>
                      <a:pt x="38369" y="28966"/>
                    </a:cubicBezTo>
                    <a:cubicBezTo>
                      <a:pt x="38324" y="28806"/>
                      <a:pt x="38278" y="28646"/>
                      <a:pt x="38210" y="28509"/>
                    </a:cubicBezTo>
                    <a:cubicBezTo>
                      <a:pt x="38096" y="28190"/>
                      <a:pt x="37981" y="27870"/>
                      <a:pt x="37867" y="27551"/>
                    </a:cubicBezTo>
                    <a:cubicBezTo>
                      <a:pt x="37799" y="27322"/>
                      <a:pt x="37685" y="27117"/>
                      <a:pt x="37548" y="26843"/>
                    </a:cubicBezTo>
                    <a:cubicBezTo>
                      <a:pt x="37479" y="26706"/>
                      <a:pt x="37411" y="26569"/>
                      <a:pt x="37319" y="26432"/>
                    </a:cubicBezTo>
                    <a:cubicBezTo>
                      <a:pt x="37274" y="26364"/>
                      <a:pt x="37228" y="26295"/>
                      <a:pt x="37183" y="26227"/>
                    </a:cubicBezTo>
                    <a:cubicBezTo>
                      <a:pt x="37068" y="26021"/>
                      <a:pt x="36931" y="25839"/>
                      <a:pt x="36794" y="25633"/>
                    </a:cubicBezTo>
                    <a:cubicBezTo>
                      <a:pt x="36726" y="25519"/>
                      <a:pt x="36612" y="25405"/>
                      <a:pt x="36521" y="25268"/>
                    </a:cubicBezTo>
                    <a:cubicBezTo>
                      <a:pt x="36475" y="25223"/>
                      <a:pt x="36429" y="25177"/>
                      <a:pt x="36384" y="25131"/>
                    </a:cubicBezTo>
                    <a:cubicBezTo>
                      <a:pt x="36384" y="25108"/>
                      <a:pt x="36361" y="25086"/>
                      <a:pt x="36361" y="25063"/>
                    </a:cubicBezTo>
                    <a:cubicBezTo>
                      <a:pt x="36315" y="24994"/>
                      <a:pt x="36292" y="24926"/>
                      <a:pt x="36269" y="24880"/>
                    </a:cubicBezTo>
                    <a:cubicBezTo>
                      <a:pt x="36201" y="24789"/>
                      <a:pt x="36133" y="24720"/>
                      <a:pt x="36087" y="24652"/>
                    </a:cubicBezTo>
                    <a:cubicBezTo>
                      <a:pt x="35996" y="24538"/>
                      <a:pt x="35881" y="24424"/>
                      <a:pt x="35745" y="24310"/>
                    </a:cubicBezTo>
                    <a:cubicBezTo>
                      <a:pt x="35608" y="24173"/>
                      <a:pt x="35471" y="24081"/>
                      <a:pt x="35356" y="23990"/>
                    </a:cubicBezTo>
                    <a:cubicBezTo>
                      <a:pt x="35220" y="23899"/>
                      <a:pt x="35105" y="23830"/>
                      <a:pt x="34923" y="23739"/>
                    </a:cubicBezTo>
                    <a:cubicBezTo>
                      <a:pt x="34580" y="23579"/>
                      <a:pt x="34329" y="23465"/>
                      <a:pt x="34055" y="23374"/>
                    </a:cubicBezTo>
                    <a:cubicBezTo>
                      <a:pt x="33850" y="23305"/>
                      <a:pt x="33622" y="23237"/>
                      <a:pt x="33394" y="23168"/>
                    </a:cubicBezTo>
                    <a:lnTo>
                      <a:pt x="33234" y="23123"/>
                    </a:lnTo>
                    <a:cubicBezTo>
                      <a:pt x="33074" y="23077"/>
                      <a:pt x="32914" y="23031"/>
                      <a:pt x="32754" y="22986"/>
                    </a:cubicBezTo>
                    <a:cubicBezTo>
                      <a:pt x="32732" y="22940"/>
                      <a:pt x="32686" y="22894"/>
                      <a:pt x="32663" y="22894"/>
                    </a:cubicBezTo>
                    <a:cubicBezTo>
                      <a:pt x="32298" y="22735"/>
                      <a:pt x="31956" y="22620"/>
                      <a:pt x="31636" y="22552"/>
                    </a:cubicBezTo>
                    <a:cubicBezTo>
                      <a:pt x="31431" y="22529"/>
                      <a:pt x="31225" y="22506"/>
                      <a:pt x="30997" y="22506"/>
                    </a:cubicBezTo>
                    <a:cubicBezTo>
                      <a:pt x="30860" y="22506"/>
                      <a:pt x="30700" y="22529"/>
                      <a:pt x="30563" y="22529"/>
                    </a:cubicBezTo>
                    <a:cubicBezTo>
                      <a:pt x="30426" y="22552"/>
                      <a:pt x="30289" y="22575"/>
                      <a:pt x="30152" y="22575"/>
                    </a:cubicBezTo>
                    <a:lnTo>
                      <a:pt x="29993" y="22598"/>
                    </a:lnTo>
                    <a:lnTo>
                      <a:pt x="29741" y="22643"/>
                    </a:lnTo>
                    <a:lnTo>
                      <a:pt x="29513" y="22666"/>
                    </a:lnTo>
                    <a:cubicBezTo>
                      <a:pt x="29353" y="22689"/>
                      <a:pt x="29216" y="22712"/>
                      <a:pt x="29057" y="22757"/>
                    </a:cubicBezTo>
                    <a:cubicBezTo>
                      <a:pt x="28965" y="22780"/>
                      <a:pt x="28851" y="22803"/>
                      <a:pt x="28760" y="22826"/>
                    </a:cubicBezTo>
                    <a:cubicBezTo>
                      <a:pt x="28691" y="22849"/>
                      <a:pt x="28623" y="22849"/>
                      <a:pt x="28577" y="22872"/>
                    </a:cubicBezTo>
                    <a:cubicBezTo>
                      <a:pt x="28167" y="22963"/>
                      <a:pt x="27756" y="23054"/>
                      <a:pt x="27368" y="23214"/>
                    </a:cubicBezTo>
                    <a:cubicBezTo>
                      <a:pt x="27139" y="23282"/>
                      <a:pt x="26934" y="23374"/>
                      <a:pt x="26706" y="23465"/>
                    </a:cubicBezTo>
                    <a:lnTo>
                      <a:pt x="26409" y="23579"/>
                    </a:lnTo>
                    <a:lnTo>
                      <a:pt x="26363" y="23602"/>
                    </a:lnTo>
                    <a:cubicBezTo>
                      <a:pt x="26318" y="23625"/>
                      <a:pt x="26249" y="23648"/>
                      <a:pt x="26181" y="23693"/>
                    </a:cubicBezTo>
                    <a:cubicBezTo>
                      <a:pt x="26226" y="23602"/>
                      <a:pt x="26249" y="23488"/>
                      <a:pt x="26249" y="23397"/>
                    </a:cubicBezTo>
                    <a:cubicBezTo>
                      <a:pt x="26272" y="23328"/>
                      <a:pt x="26272" y="23282"/>
                      <a:pt x="26295" y="23237"/>
                    </a:cubicBezTo>
                    <a:lnTo>
                      <a:pt x="26318" y="23123"/>
                    </a:lnTo>
                    <a:cubicBezTo>
                      <a:pt x="26340" y="23008"/>
                      <a:pt x="26340" y="22894"/>
                      <a:pt x="26363" y="22780"/>
                    </a:cubicBezTo>
                    <a:cubicBezTo>
                      <a:pt x="26386" y="22529"/>
                      <a:pt x="26386" y="22255"/>
                      <a:pt x="26318" y="21913"/>
                    </a:cubicBezTo>
                    <a:cubicBezTo>
                      <a:pt x="26272" y="21799"/>
                      <a:pt x="26249" y="21685"/>
                      <a:pt x="26226" y="21570"/>
                    </a:cubicBezTo>
                    <a:lnTo>
                      <a:pt x="26181" y="21456"/>
                    </a:lnTo>
                    <a:cubicBezTo>
                      <a:pt x="26135" y="21297"/>
                      <a:pt x="26089" y="21160"/>
                      <a:pt x="25998" y="21023"/>
                    </a:cubicBezTo>
                    <a:lnTo>
                      <a:pt x="25907" y="20863"/>
                    </a:lnTo>
                    <a:cubicBezTo>
                      <a:pt x="25816" y="20680"/>
                      <a:pt x="25724" y="20498"/>
                      <a:pt x="25564" y="20338"/>
                    </a:cubicBezTo>
                    <a:cubicBezTo>
                      <a:pt x="25496" y="20247"/>
                      <a:pt x="25405" y="20178"/>
                      <a:pt x="25313" y="20110"/>
                    </a:cubicBezTo>
                    <a:lnTo>
                      <a:pt x="25291" y="20087"/>
                    </a:lnTo>
                    <a:cubicBezTo>
                      <a:pt x="25199" y="20018"/>
                      <a:pt x="25085" y="19950"/>
                      <a:pt x="24948" y="19859"/>
                    </a:cubicBezTo>
                    <a:cubicBezTo>
                      <a:pt x="24788" y="19767"/>
                      <a:pt x="24629" y="19699"/>
                      <a:pt x="24446" y="19630"/>
                    </a:cubicBezTo>
                    <a:cubicBezTo>
                      <a:pt x="24400" y="19608"/>
                      <a:pt x="24332" y="19585"/>
                      <a:pt x="24263" y="19585"/>
                    </a:cubicBezTo>
                    <a:cubicBezTo>
                      <a:pt x="24309" y="19471"/>
                      <a:pt x="24355" y="19379"/>
                      <a:pt x="24400" y="19288"/>
                    </a:cubicBezTo>
                    <a:cubicBezTo>
                      <a:pt x="24446" y="19242"/>
                      <a:pt x="24492" y="19197"/>
                      <a:pt x="24537" y="19151"/>
                    </a:cubicBezTo>
                    <a:cubicBezTo>
                      <a:pt x="24583" y="19083"/>
                      <a:pt x="24629" y="19037"/>
                      <a:pt x="24674" y="18968"/>
                    </a:cubicBezTo>
                    <a:cubicBezTo>
                      <a:pt x="24766" y="18831"/>
                      <a:pt x="24880" y="18695"/>
                      <a:pt x="24971" y="18558"/>
                    </a:cubicBezTo>
                    <a:cubicBezTo>
                      <a:pt x="25154" y="18284"/>
                      <a:pt x="25313" y="18033"/>
                      <a:pt x="25473" y="17759"/>
                    </a:cubicBezTo>
                    <a:cubicBezTo>
                      <a:pt x="25587" y="17530"/>
                      <a:pt x="25724" y="17257"/>
                      <a:pt x="25861" y="16960"/>
                    </a:cubicBezTo>
                    <a:lnTo>
                      <a:pt x="25975" y="16709"/>
                    </a:lnTo>
                    <a:cubicBezTo>
                      <a:pt x="26067" y="16503"/>
                      <a:pt x="26158" y="16298"/>
                      <a:pt x="26226" y="16092"/>
                    </a:cubicBezTo>
                    <a:cubicBezTo>
                      <a:pt x="26340" y="15796"/>
                      <a:pt x="26432" y="15499"/>
                      <a:pt x="26500" y="15248"/>
                    </a:cubicBezTo>
                    <a:cubicBezTo>
                      <a:pt x="26569" y="15042"/>
                      <a:pt x="26592" y="14814"/>
                      <a:pt x="26637" y="14609"/>
                    </a:cubicBezTo>
                    <a:cubicBezTo>
                      <a:pt x="26660" y="14540"/>
                      <a:pt x="26683" y="14449"/>
                      <a:pt x="26683" y="14358"/>
                    </a:cubicBezTo>
                    <a:cubicBezTo>
                      <a:pt x="26729" y="14175"/>
                      <a:pt x="26751" y="13970"/>
                      <a:pt x="26774" y="13787"/>
                    </a:cubicBezTo>
                    <a:cubicBezTo>
                      <a:pt x="26797" y="13673"/>
                      <a:pt x="26820" y="13559"/>
                      <a:pt x="26843" y="13445"/>
                    </a:cubicBezTo>
                    <a:cubicBezTo>
                      <a:pt x="26888" y="13079"/>
                      <a:pt x="26934" y="12737"/>
                      <a:pt x="26957" y="12418"/>
                    </a:cubicBezTo>
                    <a:lnTo>
                      <a:pt x="26957" y="12349"/>
                    </a:lnTo>
                    <a:cubicBezTo>
                      <a:pt x="26980" y="12075"/>
                      <a:pt x="27002" y="11778"/>
                      <a:pt x="27002" y="11482"/>
                    </a:cubicBezTo>
                    <a:cubicBezTo>
                      <a:pt x="27002" y="11139"/>
                      <a:pt x="27002" y="10820"/>
                      <a:pt x="27002" y="10477"/>
                    </a:cubicBezTo>
                    <a:lnTo>
                      <a:pt x="27002" y="10363"/>
                    </a:lnTo>
                    <a:cubicBezTo>
                      <a:pt x="27002" y="10226"/>
                      <a:pt x="27002" y="10112"/>
                      <a:pt x="27002" y="9975"/>
                    </a:cubicBezTo>
                    <a:cubicBezTo>
                      <a:pt x="26980" y="9815"/>
                      <a:pt x="26980" y="9656"/>
                      <a:pt x="26957" y="9473"/>
                    </a:cubicBezTo>
                    <a:cubicBezTo>
                      <a:pt x="26934" y="9268"/>
                      <a:pt x="26888" y="9039"/>
                      <a:pt x="26865" y="8834"/>
                    </a:cubicBezTo>
                    <a:cubicBezTo>
                      <a:pt x="26843" y="8720"/>
                      <a:pt x="26820" y="8629"/>
                      <a:pt x="26820" y="8514"/>
                    </a:cubicBezTo>
                    <a:cubicBezTo>
                      <a:pt x="26729" y="7875"/>
                      <a:pt x="26569" y="7259"/>
                      <a:pt x="26409" y="6688"/>
                    </a:cubicBezTo>
                    <a:cubicBezTo>
                      <a:pt x="26340" y="6369"/>
                      <a:pt x="26226" y="6072"/>
                      <a:pt x="26135" y="5775"/>
                    </a:cubicBezTo>
                    <a:cubicBezTo>
                      <a:pt x="26021" y="5479"/>
                      <a:pt x="25907" y="5159"/>
                      <a:pt x="25793" y="4862"/>
                    </a:cubicBezTo>
                    <a:cubicBezTo>
                      <a:pt x="25679" y="4611"/>
                      <a:pt x="25542" y="4337"/>
                      <a:pt x="25405" y="4086"/>
                    </a:cubicBezTo>
                    <a:lnTo>
                      <a:pt x="25382" y="4041"/>
                    </a:lnTo>
                    <a:cubicBezTo>
                      <a:pt x="25222" y="3744"/>
                      <a:pt x="25039" y="3493"/>
                      <a:pt x="24857" y="3242"/>
                    </a:cubicBezTo>
                    <a:cubicBezTo>
                      <a:pt x="24766" y="3128"/>
                      <a:pt x="24674" y="3036"/>
                      <a:pt x="24583" y="2922"/>
                    </a:cubicBezTo>
                    <a:lnTo>
                      <a:pt x="24560" y="2899"/>
                    </a:lnTo>
                    <a:cubicBezTo>
                      <a:pt x="24492" y="2831"/>
                      <a:pt x="24446" y="2762"/>
                      <a:pt x="24378" y="2694"/>
                    </a:cubicBezTo>
                    <a:lnTo>
                      <a:pt x="24263" y="2557"/>
                    </a:lnTo>
                    <a:cubicBezTo>
                      <a:pt x="24035" y="2306"/>
                      <a:pt x="23784" y="2078"/>
                      <a:pt x="23579" y="1918"/>
                    </a:cubicBezTo>
                    <a:cubicBezTo>
                      <a:pt x="23442" y="1781"/>
                      <a:pt x="23305" y="1667"/>
                      <a:pt x="23168" y="1576"/>
                    </a:cubicBezTo>
                    <a:cubicBezTo>
                      <a:pt x="23031" y="1484"/>
                      <a:pt x="22917" y="1393"/>
                      <a:pt x="22780" y="1302"/>
                    </a:cubicBezTo>
                    <a:cubicBezTo>
                      <a:pt x="22688" y="1256"/>
                      <a:pt x="22597" y="1188"/>
                      <a:pt x="22506" y="1119"/>
                    </a:cubicBezTo>
                    <a:lnTo>
                      <a:pt x="22392" y="1051"/>
                    </a:lnTo>
                    <a:cubicBezTo>
                      <a:pt x="22278" y="959"/>
                      <a:pt x="22163" y="891"/>
                      <a:pt x="22004" y="822"/>
                    </a:cubicBezTo>
                    <a:lnTo>
                      <a:pt x="21912" y="754"/>
                    </a:lnTo>
                    <a:lnTo>
                      <a:pt x="21616" y="617"/>
                    </a:lnTo>
                    <a:cubicBezTo>
                      <a:pt x="21456" y="526"/>
                      <a:pt x="21296" y="457"/>
                      <a:pt x="21159" y="411"/>
                    </a:cubicBezTo>
                    <a:lnTo>
                      <a:pt x="20954" y="343"/>
                    </a:lnTo>
                    <a:cubicBezTo>
                      <a:pt x="20725" y="275"/>
                      <a:pt x="20520" y="206"/>
                      <a:pt x="20292" y="160"/>
                    </a:cubicBezTo>
                    <a:cubicBezTo>
                      <a:pt x="20200" y="160"/>
                      <a:pt x="20109" y="138"/>
                      <a:pt x="20018" y="138"/>
                    </a:cubicBezTo>
                    <a:lnTo>
                      <a:pt x="19835" y="92"/>
                    </a:lnTo>
                    <a:cubicBezTo>
                      <a:pt x="19675" y="69"/>
                      <a:pt x="19493" y="46"/>
                      <a:pt x="19333" y="23"/>
                    </a:cubicBezTo>
                    <a:cubicBezTo>
                      <a:pt x="19128" y="23"/>
                      <a:pt x="18922" y="1"/>
                      <a:pt x="18717"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2"/>
              <p:cNvSpPr/>
              <p:nvPr/>
            </p:nvSpPr>
            <p:spPr>
              <a:xfrm>
                <a:off x="8620482" y="2906919"/>
                <a:ext cx="101200" cy="396098"/>
              </a:xfrm>
              <a:custGeom>
                <a:avLst/>
                <a:gdLst/>
                <a:ahLst/>
                <a:cxnLst/>
                <a:rect l="l" t="t" r="r" b="b"/>
                <a:pathLst>
                  <a:path w="3744" h="14654" extrusionOk="0">
                    <a:moveTo>
                      <a:pt x="297" y="0"/>
                    </a:moveTo>
                    <a:cubicBezTo>
                      <a:pt x="229" y="0"/>
                      <a:pt x="160" y="23"/>
                      <a:pt x="115" y="69"/>
                    </a:cubicBezTo>
                    <a:cubicBezTo>
                      <a:pt x="0" y="160"/>
                      <a:pt x="23" y="320"/>
                      <a:pt x="115" y="434"/>
                    </a:cubicBezTo>
                    <a:cubicBezTo>
                      <a:pt x="206" y="525"/>
                      <a:pt x="297" y="639"/>
                      <a:pt x="388" y="754"/>
                    </a:cubicBezTo>
                    <a:cubicBezTo>
                      <a:pt x="662" y="1142"/>
                      <a:pt x="936" y="1552"/>
                      <a:pt x="1119" y="1986"/>
                    </a:cubicBezTo>
                    <a:cubicBezTo>
                      <a:pt x="1119" y="1963"/>
                      <a:pt x="1096" y="1940"/>
                      <a:pt x="1096" y="1918"/>
                    </a:cubicBezTo>
                    <a:lnTo>
                      <a:pt x="1096" y="1918"/>
                    </a:lnTo>
                    <a:cubicBezTo>
                      <a:pt x="1187" y="2123"/>
                      <a:pt x="1279" y="2351"/>
                      <a:pt x="1347" y="2557"/>
                    </a:cubicBezTo>
                    <a:cubicBezTo>
                      <a:pt x="1416" y="2808"/>
                      <a:pt x="1484" y="3059"/>
                      <a:pt x="1553" y="3333"/>
                    </a:cubicBezTo>
                    <a:cubicBezTo>
                      <a:pt x="1667" y="3812"/>
                      <a:pt x="1758" y="4292"/>
                      <a:pt x="1826" y="4794"/>
                    </a:cubicBezTo>
                    <a:lnTo>
                      <a:pt x="1804" y="4611"/>
                    </a:lnTo>
                    <a:lnTo>
                      <a:pt x="1804" y="4611"/>
                    </a:lnTo>
                    <a:cubicBezTo>
                      <a:pt x="1826" y="4748"/>
                      <a:pt x="1849" y="4885"/>
                      <a:pt x="1872" y="5022"/>
                    </a:cubicBezTo>
                    <a:cubicBezTo>
                      <a:pt x="1918" y="5433"/>
                      <a:pt x="1941" y="5844"/>
                      <a:pt x="1963" y="6254"/>
                    </a:cubicBezTo>
                    <a:cubicBezTo>
                      <a:pt x="1986" y="6711"/>
                      <a:pt x="1986" y="7167"/>
                      <a:pt x="2009" y="7624"/>
                    </a:cubicBezTo>
                    <a:cubicBezTo>
                      <a:pt x="2032" y="8080"/>
                      <a:pt x="2032" y="8537"/>
                      <a:pt x="2032" y="8971"/>
                    </a:cubicBezTo>
                    <a:cubicBezTo>
                      <a:pt x="2032" y="9382"/>
                      <a:pt x="2009" y="9792"/>
                      <a:pt x="1963" y="10180"/>
                    </a:cubicBezTo>
                    <a:cubicBezTo>
                      <a:pt x="1872" y="10728"/>
                      <a:pt x="1758" y="11253"/>
                      <a:pt x="1621" y="11778"/>
                    </a:cubicBezTo>
                    <a:cubicBezTo>
                      <a:pt x="1438" y="12372"/>
                      <a:pt x="1233" y="12942"/>
                      <a:pt x="1028" y="13513"/>
                    </a:cubicBezTo>
                    <a:cubicBezTo>
                      <a:pt x="891" y="13901"/>
                      <a:pt x="1096" y="14335"/>
                      <a:pt x="1438" y="14540"/>
                    </a:cubicBezTo>
                    <a:cubicBezTo>
                      <a:pt x="1579" y="14618"/>
                      <a:pt x="1740" y="14653"/>
                      <a:pt x="1902" y="14653"/>
                    </a:cubicBezTo>
                    <a:cubicBezTo>
                      <a:pt x="1976" y="14653"/>
                      <a:pt x="2051" y="14646"/>
                      <a:pt x="2123" y="14631"/>
                    </a:cubicBezTo>
                    <a:cubicBezTo>
                      <a:pt x="2329" y="14563"/>
                      <a:pt x="2580" y="14403"/>
                      <a:pt x="2671" y="14220"/>
                    </a:cubicBezTo>
                    <a:cubicBezTo>
                      <a:pt x="2762" y="14015"/>
                      <a:pt x="2831" y="13832"/>
                      <a:pt x="2899" y="13627"/>
                    </a:cubicBezTo>
                    <a:cubicBezTo>
                      <a:pt x="2922" y="13490"/>
                      <a:pt x="2968" y="13353"/>
                      <a:pt x="2991" y="13239"/>
                    </a:cubicBezTo>
                    <a:cubicBezTo>
                      <a:pt x="3059" y="12965"/>
                      <a:pt x="3150" y="12691"/>
                      <a:pt x="3219" y="12440"/>
                    </a:cubicBezTo>
                    <a:cubicBezTo>
                      <a:pt x="3356" y="11915"/>
                      <a:pt x="3493" y="11413"/>
                      <a:pt x="3584" y="10888"/>
                    </a:cubicBezTo>
                    <a:cubicBezTo>
                      <a:pt x="3675" y="10317"/>
                      <a:pt x="3744" y="9724"/>
                      <a:pt x="3744" y="9130"/>
                    </a:cubicBezTo>
                    <a:cubicBezTo>
                      <a:pt x="3744" y="8605"/>
                      <a:pt x="3698" y="8058"/>
                      <a:pt x="3630" y="7533"/>
                    </a:cubicBezTo>
                    <a:cubicBezTo>
                      <a:pt x="3493" y="6414"/>
                      <a:pt x="3356" y="5273"/>
                      <a:pt x="2991" y="4200"/>
                    </a:cubicBezTo>
                    <a:cubicBezTo>
                      <a:pt x="2808" y="3652"/>
                      <a:pt x="2602" y="3127"/>
                      <a:pt x="2329" y="2625"/>
                    </a:cubicBezTo>
                    <a:cubicBezTo>
                      <a:pt x="2214" y="2397"/>
                      <a:pt x="2100" y="2169"/>
                      <a:pt x="1963" y="1940"/>
                    </a:cubicBezTo>
                    <a:cubicBezTo>
                      <a:pt x="1804" y="1712"/>
                      <a:pt x="1644" y="1461"/>
                      <a:pt x="1484" y="1256"/>
                    </a:cubicBezTo>
                    <a:cubicBezTo>
                      <a:pt x="1324" y="1050"/>
                      <a:pt x="1164" y="868"/>
                      <a:pt x="1005" y="685"/>
                    </a:cubicBezTo>
                    <a:cubicBezTo>
                      <a:pt x="822" y="457"/>
                      <a:pt x="662" y="274"/>
                      <a:pt x="480" y="69"/>
                    </a:cubicBezTo>
                    <a:cubicBezTo>
                      <a:pt x="434" y="23"/>
                      <a:pt x="366" y="0"/>
                      <a:pt x="297"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2"/>
              <p:cNvSpPr/>
              <p:nvPr/>
            </p:nvSpPr>
            <p:spPr>
              <a:xfrm>
                <a:off x="8461924" y="2893350"/>
                <a:ext cx="173397" cy="214726"/>
              </a:xfrm>
              <a:custGeom>
                <a:avLst/>
                <a:gdLst/>
                <a:ahLst/>
                <a:cxnLst/>
                <a:rect l="l" t="t" r="r" b="b"/>
                <a:pathLst>
                  <a:path w="6415" h="7944" extrusionOk="0">
                    <a:moveTo>
                      <a:pt x="274" y="0"/>
                    </a:moveTo>
                    <a:cubicBezTo>
                      <a:pt x="160" y="0"/>
                      <a:pt x="69" y="91"/>
                      <a:pt x="23" y="206"/>
                    </a:cubicBezTo>
                    <a:cubicBezTo>
                      <a:pt x="0" y="343"/>
                      <a:pt x="92" y="457"/>
                      <a:pt x="206" y="525"/>
                    </a:cubicBezTo>
                    <a:cubicBezTo>
                      <a:pt x="297" y="548"/>
                      <a:pt x="411" y="594"/>
                      <a:pt x="502" y="639"/>
                    </a:cubicBezTo>
                    <a:cubicBezTo>
                      <a:pt x="617" y="685"/>
                      <a:pt x="731" y="731"/>
                      <a:pt x="845" y="799"/>
                    </a:cubicBezTo>
                    <a:cubicBezTo>
                      <a:pt x="982" y="890"/>
                      <a:pt x="1096" y="982"/>
                      <a:pt x="1210" y="1073"/>
                    </a:cubicBezTo>
                    <a:cubicBezTo>
                      <a:pt x="1461" y="1233"/>
                      <a:pt x="1689" y="1415"/>
                      <a:pt x="1940" y="1598"/>
                    </a:cubicBezTo>
                    <a:cubicBezTo>
                      <a:pt x="2169" y="1781"/>
                      <a:pt x="2397" y="1986"/>
                      <a:pt x="2580" y="2237"/>
                    </a:cubicBezTo>
                    <a:cubicBezTo>
                      <a:pt x="2899" y="2648"/>
                      <a:pt x="3173" y="3104"/>
                      <a:pt x="3424" y="3584"/>
                    </a:cubicBezTo>
                    <a:cubicBezTo>
                      <a:pt x="3652" y="3995"/>
                      <a:pt x="3881" y="4428"/>
                      <a:pt x="4063" y="4862"/>
                    </a:cubicBezTo>
                    <a:cubicBezTo>
                      <a:pt x="4223" y="5273"/>
                      <a:pt x="4383" y="5684"/>
                      <a:pt x="4497" y="6095"/>
                    </a:cubicBezTo>
                    <a:cubicBezTo>
                      <a:pt x="4543" y="6300"/>
                      <a:pt x="4588" y="6483"/>
                      <a:pt x="4634" y="6688"/>
                    </a:cubicBezTo>
                    <a:cubicBezTo>
                      <a:pt x="4679" y="6893"/>
                      <a:pt x="4679" y="7122"/>
                      <a:pt x="4748" y="7350"/>
                    </a:cubicBezTo>
                    <a:cubicBezTo>
                      <a:pt x="4794" y="7487"/>
                      <a:pt x="4862" y="7601"/>
                      <a:pt x="4976" y="7715"/>
                    </a:cubicBezTo>
                    <a:cubicBezTo>
                      <a:pt x="5113" y="7852"/>
                      <a:pt x="5341" y="7943"/>
                      <a:pt x="5547" y="7943"/>
                    </a:cubicBezTo>
                    <a:cubicBezTo>
                      <a:pt x="5775" y="7943"/>
                      <a:pt x="5981" y="7852"/>
                      <a:pt x="6140" y="7715"/>
                    </a:cubicBezTo>
                    <a:cubicBezTo>
                      <a:pt x="6300" y="7555"/>
                      <a:pt x="6369" y="7350"/>
                      <a:pt x="6391" y="7122"/>
                    </a:cubicBezTo>
                    <a:cubicBezTo>
                      <a:pt x="6414" y="6802"/>
                      <a:pt x="6346" y="6483"/>
                      <a:pt x="6254" y="6186"/>
                    </a:cubicBezTo>
                    <a:cubicBezTo>
                      <a:pt x="6209" y="5980"/>
                      <a:pt x="6140" y="5775"/>
                      <a:pt x="6095" y="5570"/>
                    </a:cubicBezTo>
                    <a:cubicBezTo>
                      <a:pt x="5981" y="5273"/>
                      <a:pt x="5866" y="4976"/>
                      <a:pt x="5729" y="4702"/>
                    </a:cubicBezTo>
                    <a:cubicBezTo>
                      <a:pt x="5615" y="4451"/>
                      <a:pt x="5501" y="4223"/>
                      <a:pt x="5364" y="3995"/>
                    </a:cubicBezTo>
                    <a:cubicBezTo>
                      <a:pt x="5090" y="3515"/>
                      <a:pt x="4771" y="3082"/>
                      <a:pt x="4428" y="2671"/>
                    </a:cubicBezTo>
                    <a:cubicBezTo>
                      <a:pt x="4018" y="2237"/>
                      <a:pt x="3630" y="1826"/>
                      <a:pt x="3150" y="1461"/>
                    </a:cubicBezTo>
                    <a:cubicBezTo>
                      <a:pt x="2945" y="1301"/>
                      <a:pt x="2717" y="1164"/>
                      <a:pt x="2488" y="1027"/>
                    </a:cubicBezTo>
                    <a:cubicBezTo>
                      <a:pt x="2260" y="890"/>
                      <a:pt x="2009" y="776"/>
                      <a:pt x="1758" y="662"/>
                    </a:cubicBezTo>
                    <a:cubicBezTo>
                      <a:pt x="1530" y="548"/>
                      <a:pt x="1324" y="434"/>
                      <a:pt x="1096" y="320"/>
                    </a:cubicBezTo>
                    <a:cubicBezTo>
                      <a:pt x="845" y="206"/>
                      <a:pt x="594" y="137"/>
                      <a:pt x="343" y="23"/>
                    </a:cubicBezTo>
                    <a:cubicBezTo>
                      <a:pt x="320" y="23"/>
                      <a:pt x="297" y="0"/>
                      <a:pt x="274"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2"/>
              <p:cNvSpPr/>
              <p:nvPr/>
            </p:nvSpPr>
            <p:spPr>
              <a:xfrm>
                <a:off x="8912920" y="3520797"/>
                <a:ext cx="98119" cy="385015"/>
              </a:xfrm>
              <a:custGeom>
                <a:avLst/>
                <a:gdLst/>
                <a:ahLst/>
                <a:cxnLst/>
                <a:rect l="l" t="t" r="r" b="b"/>
                <a:pathLst>
                  <a:path w="3630" h="14244" extrusionOk="0">
                    <a:moveTo>
                      <a:pt x="663" y="0"/>
                    </a:moveTo>
                    <a:cubicBezTo>
                      <a:pt x="571" y="0"/>
                      <a:pt x="503" y="23"/>
                      <a:pt x="434" y="92"/>
                    </a:cubicBezTo>
                    <a:cubicBezTo>
                      <a:pt x="320" y="206"/>
                      <a:pt x="320" y="389"/>
                      <a:pt x="434" y="525"/>
                    </a:cubicBezTo>
                    <a:cubicBezTo>
                      <a:pt x="526" y="617"/>
                      <a:pt x="617" y="731"/>
                      <a:pt x="708" y="822"/>
                    </a:cubicBezTo>
                    <a:cubicBezTo>
                      <a:pt x="959" y="1165"/>
                      <a:pt x="1142" y="1530"/>
                      <a:pt x="1302" y="1918"/>
                    </a:cubicBezTo>
                    <a:cubicBezTo>
                      <a:pt x="1461" y="2306"/>
                      <a:pt x="1576" y="2717"/>
                      <a:pt x="1690" y="3128"/>
                    </a:cubicBezTo>
                    <a:cubicBezTo>
                      <a:pt x="1804" y="3584"/>
                      <a:pt x="1895" y="4041"/>
                      <a:pt x="1964" y="4497"/>
                    </a:cubicBezTo>
                    <a:cubicBezTo>
                      <a:pt x="1964" y="4559"/>
                      <a:pt x="1974" y="4620"/>
                      <a:pt x="1988" y="4689"/>
                    </a:cubicBezTo>
                    <a:lnTo>
                      <a:pt x="1988" y="4689"/>
                    </a:lnTo>
                    <a:cubicBezTo>
                      <a:pt x="1986" y="4670"/>
                      <a:pt x="1986" y="4652"/>
                      <a:pt x="1986" y="4634"/>
                    </a:cubicBezTo>
                    <a:lnTo>
                      <a:pt x="1986" y="4634"/>
                    </a:lnTo>
                    <a:cubicBezTo>
                      <a:pt x="1991" y="4670"/>
                      <a:pt x="1995" y="4705"/>
                      <a:pt x="1998" y="4741"/>
                    </a:cubicBezTo>
                    <a:lnTo>
                      <a:pt x="1998" y="4741"/>
                    </a:lnTo>
                    <a:cubicBezTo>
                      <a:pt x="1995" y="4723"/>
                      <a:pt x="1991" y="4706"/>
                      <a:pt x="1988" y="4689"/>
                    </a:cubicBezTo>
                    <a:lnTo>
                      <a:pt x="1988" y="4689"/>
                    </a:lnTo>
                    <a:cubicBezTo>
                      <a:pt x="1989" y="4712"/>
                      <a:pt x="1993" y="4738"/>
                      <a:pt x="2001" y="4768"/>
                    </a:cubicBezTo>
                    <a:lnTo>
                      <a:pt x="2001" y="4768"/>
                    </a:lnTo>
                    <a:cubicBezTo>
                      <a:pt x="2000" y="4759"/>
                      <a:pt x="1999" y="4750"/>
                      <a:pt x="1998" y="4741"/>
                    </a:cubicBezTo>
                    <a:lnTo>
                      <a:pt x="1998" y="4741"/>
                    </a:lnTo>
                    <a:cubicBezTo>
                      <a:pt x="2002" y="4758"/>
                      <a:pt x="2006" y="4776"/>
                      <a:pt x="2009" y="4794"/>
                    </a:cubicBezTo>
                    <a:cubicBezTo>
                      <a:pt x="2006" y="4785"/>
                      <a:pt x="2004" y="4776"/>
                      <a:pt x="2001" y="4768"/>
                    </a:cubicBezTo>
                    <a:lnTo>
                      <a:pt x="2001" y="4768"/>
                    </a:lnTo>
                    <a:cubicBezTo>
                      <a:pt x="2038" y="5111"/>
                      <a:pt x="2060" y="5455"/>
                      <a:pt x="2101" y="5798"/>
                    </a:cubicBezTo>
                    <a:cubicBezTo>
                      <a:pt x="2123" y="6186"/>
                      <a:pt x="2123" y="6574"/>
                      <a:pt x="2101" y="6962"/>
                    </a:cubicBezTo>
                    <a:cubicBezTo>
                      <a:pt x="2101" y="7327"/>
                      <a:pt x="2101" y="7738"/>
                      <a:pt x="2078" y="8103"/>
                    </a:cubicBezTo>
                    <a:cubicBezTo>
                      <a:pt x="2055" y="8195"/>
                      <a:pt x="2055" y="8286"/>
                      <a:pt x="2055" y="8377"/>
                    </a:cubicBezTo>
                    <a:cubicBezTo>
                      <a:pt x="2055" y="8377"/>
                      <a:pt x="2055" y="8377"/>
                      <a:pt x="2055" y="8400"/>
                    </a:cubicBezTo>
                    <a:cubicBezTo>
                      <a:pt x="2053" y="8402"/>
                      <a:pt x="2052" y="8404"/>
                      <a:pt x="2050" y="8405"/>
                    </a:cubicBezTo>
                    <a:lnTo>
                      <a:pt x="2050" y="8405"/>
                    </a:lnTo>
                    <a:cubicBezTo>
                      <a:pt x="2052" y="8396"/>
                      <a:pt x="2053" y="8387"/>
                      <a:pt x="2055" y="8377"/>
                    </a:cubicBezTo>
                    <a:lnTo>
                      <a:pt x="2055" y="8377"/>
                    </a:lnTo>
                    <a:cubicBezTo>
                      <a:pt x="2033" y="8422"/>
                      <a:pt x="2032" y="8466"/>
                      <a:pt x="2032" y="8510"/>
                    </a:cubicBezTo>
                    <a:lnTo>
                      <a:pt x="2032" y="8510"/>
                    </a:lnTo>
                    <a:cubicBezTo>
                      <a:pt x="2032" y="8469"/>
                      <a:pt x="2033" y="8429"/>
                      <a:pt x="2050" y="8405"/>
                    </a:cubicBezTo>
                    <a:lnTo>
                      <a:pt x="2050" y="8405"/>
                    </a:lnTo>
                    <a:cubicBezTo>
                      <a:pt x="1912" y="9241"/>
                      <a:pt x="1663" y="10075"/>
                      <a:pt x="1347" y="10865"/>
                    </a:cubicBezTo>
                    <a:cubicBezTo>
                      <a:pt x="1210" y="11162"/>
                      <a:pt x="1073" y="11459"/>
                      <a:pt x="914" y="11755"/>
                    </a:cubicBezTo>
                    <a:cubicBezTo>
                      <a:pt x="731" y="12075"/>
                      <a:pt x="526" y="12372"/>
                      <a:pt x="320" y="12646"/>
                    </a:cubicBezTo>
                    <a:cubicBezTo>
                      <a:pt x="252" y="12737"/>
                      <a:pt x="183" y="12828"/>
                      <a:pt x="115" y="12920"/>
                    </a:cubicBezTo>
                    <a:cubicBezTo>
                      <a:pt x="46" y="13057"/>
                      <a:pt x="1" y="13193"/>
                      <a:pt x="1" y="13353"/>
                    </a:cubicBezTo>
                    <a:cubicBezTo>
                      <a:pt x="1" y="13604"/>
                      <a:pt x="92" y="13833"/>
                      <a:pt x="252" y="13992"/>
                    </a:cubicBezTo>
                    <a:cubicBezTo>
                      <a:pt x="411" y="14152"/>
                      <a:pt x="640" y="14243"/>
                      <a:pt x="891" y="14243"/>
                    </a:cubicBezTo>
                    <a:cubicBezTo>
                      <a:pt x="1096" y="14243"/>
                      <a:pt x="1370" y="14152"/>
                      <a:pt x="1507" y="13992"/>
                    </a:cubicBezTo>
                    <a:cubicBezTo>
                      <a:pt x="2306" y="13057"/>
                      <a:pt x="2831" y="11892"/>
                      <a:pt x="3196" y="10728"/>
                    </a:cubicBezTo>
                    <a:cubicBezTo>
                      <a:pt x="3287" y="10454"/>
                      <a:pt x="3379" y="10181"/>
                      <a:pt x="3424" y="9884"/>
                    </a:cubicBezTo>
                    <a:cubicBezTo>
                      <a:pt x="3493" y="9541"/>
                      <a:pt x="3539" y="9199"/>
                      <a:pt x="3584" y="8857"/>
                    </a:cubicBezTo>
                    <a:cubicBezTo>
                      <a:pt x="3584" y="8743"/>
                      <a:pt x="3607" y="8651"/>
                      <a:pt x="3607" y="8560"/>
                    </a:cubicBezTo>
                    <a:cubicBezTo>
                      <a:pt x="3630" y="8491"/>
                      <a:pt x="3630" y="8423"/>
                      <a:pt x="3630" y="8355"/>
                    </a:cubicBezTo>
                    <a:cubicBezTo>
                      <a:pt x="3630" y="8218"/>
                      <a:pt x="3630" y="8081"/>
                      <a:pt x="3630" y="7967"/>
                    </a:cubicBezTo>
                    <a:cubicBezTo>
                      <a:pt x="3607" y="7670"/>
                      <a:pt x="3607" y="7373"/>
                      <a:pt x="3584" y="7099"/>
                    </a:cubicBezTo>
                    <a:cubicBezTo>
                      <a:pt x="3539" y="6483"/>
                      <a:pt x="3470" y="5867"/>
                      <a:pt x="3333" y="5273"/>
                    </a:cubicBezTo>
                    <a:cubicBezTo>
                      <a:pt x="3196" y="4702"/>
                      <a:pt x="3036" y="4132"/>
                      <a:pt x="2854" y="3584"/>
                    </a:cubicBezTo>
                    <a:cubicBezTo>
                      <a:pt x="2762" y="3287"/>
                      <a:pt x="2648" y="2991"/>
                      <a:pt x="2511" y="2717"/>
                    </a:cubicBezTo>
                    <a:cubicBezTo>
                      <a:pt x="2397" y="2443"/>
                      <a:pt x="2306" y="2192"/>
                      <a:pt x="2169" y="1941"/>
                    </a:cubicBezTo>
                    <a:cubicBezTo>
                      <a:pt x="2032" y="1690"/>
                      <a:pt x="1895" y="1438"/>
                      <a:pt x="1735" y="1210"/>
                    </a:cubicBezTo>
                    <a:cubicBezTo>
                      <a:pt x="1621" y="1005"/>
                      <a:pt x="1461" y="822"/>
                      <a:pt x="1324" y="640"/>
                    </a:cubicBezTo>
                    <a:cubicBezTo>
                      <a:pt x="1165" y="434"/>
                      <a:pt x="1028" y="274"/>
                      <a:pt x="868" y="92"/>
                    </a:cubicBezTo>
                    <a:cubicBezTo>
                      <a:pt x="822" y="23"/>
                      <a:pt x="731" y="0"/>
                      <a:pt x="663"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2"/>
              <p:cNvSpPr/>
              <p:nvPr/>
            </p:nvSpPr>
            <p:spPr>
              <a:xfrm>
                <a:off x="8112102" y="3130268"/>
                <a:ext cx="38274" cy="110255"/>
              </a:xfrm>
              <a:custGeom>
                <a:avLst/>
                <a:gdLst/>
                <a:ahLst/>
                <a:cxnLst/>
                <a:rect l="l" t="t" r="r" b="b"/>
                <a:pathLst>
                  <a:path w="1416" h="4079" extrusionOk="0">
                    <a:moveTo>
                      <a:pt x="1027" y="0"/>
                    </a:moveTo>
                    <a:cubicBezTo>
                      <a:pt x="891" y="0"/>
                      <a:pt x="776" y="69"/>
                      <a:pt x="708" y="183"/>
                    </a:cubicBezTo>
                    <a:cubicBezTo>
                      <a:pt x="571" y="457"/>
                      <a:pt x="411" y="731"/>
                      <a:pt x="297" y="1050"/>
                    </a:cubicBezTo>
                    <a:cubicBezTo>
                      <a:pt x="183" y="1301"/>
                      <a:pt x="137" y="1598"/>
                      <a:pt x="92" y="1872"/>
                    </a:cubicBezTo>
                    <a:cubicBezTo>
                      <a:pt x="69" y="2168"/>
                      <a:pt x="46" y="2442"/>
                      <a:pt x="23" y="2739"/>
                    </a:cubicBezTo>
                    <a:cubicBezTo>
                      <a:pt x="0" y="2853"/>
                      <a:pt x="0" y="2990"/>
                      <a:pt x="0" y="3127"/>
                    </a:cubicBezTo>
                    <a:cubicBezTo>
                      <a:pt x="0" y="3218"/>
                      <a:pt x="23" y="3333"/>
                      <a:pt x="23" y="3424"/>
                    </a:cubicBezTo>
                    <a:cubicBezTo>
                      <a:pt x="69" y="3584"/>
                      <a:pt x="114" y="3743"/>
                      <a:pt x="206" y="3880"/>
                    </a:cubicBezTo>
                    <a:cubicBezTo>
                      <a:pt x="279" y="4012"/>
                      <a:pt x="409" y="4078"/>
                      <a:pt x="547" y="4078"/>
                    </a:cubicBezTo>
                    <a:cubicBezTo>
                      <a:pt x="624" y="4078"/>
                      <a:pt x="703" y="4058"/>
                      <a:pt x="776" y="4017"/>
                    </a:cubicBezTo>
                    <a:cubicBezTo>
                      <a:pt x="868" y="3972"/>
                      <a:pt x="936" y="3880"/>
                      <a:pt x="959" y="3789"/>
                    </a:cubicBezTo>
                    <a:cubicBezTo>
                      <a:pt x="982" y="3675"/>
                      <a:pt x="959" y="3561"/>
                      <a:pt x="913" y="3470"/>
                    </a:cubicBezTo>
                    <a:cubicBezTo>
                      <a:pt x="913" y="3447"/>
                      <a:pt x="891" y="3424"/>
                      <a:pt x="891" y="3401"/>
                    </a:cubicBezTo>
                    <a:cubicBezTo>
                      <a:pt x="868" y="3378"/>
                      <a:pt x="868" y="3333"/>
                      <a:pt x="868" y="3310"/>
                    </a:cubicBezTo>
                    <a:cubicBezTo>
                      <a:pt x="845" y="3036"/>
                      <a:pt x="845" y="2785"/>
                      <a:pt x="845" y="2534"/>
                    </a:cubicBezTo>
                    <a:cubicBezTo>
                      <a:pt x="845" y="2260"/>
                      <a:pt x="845" y="1986"/>
                      <a:pt x="868" y="1712"/>
                    </a:cubicBezTo>
                    <a:cubicBezTo>
                      <a:pt x="891" y="1507"/>
                      <a:pt x="936" y="1301"/>
                      <a:pt x="1027" y="1119"/>
                    </a:cubicBezTo>
                    <a:cubicBezTo>
                      <a:pt x="1119" y="913"/>
                      <a:pt x="1210" y="731"/>
                      <a:pt x="1324" y="525"/>
                    </a:cubicBezTo>
                    <a:cubicBezTo>
                      <a:pt x="1416" y="365"/>
                      <a:pt x="1370" y="160"/>
                      <a:pt x="1187" y="46"/>
                    </a:cubicBezTo>
                    <a:cubicBezTo>
                      <a:pt x="1142" y="23"/>
                      <a:pt x="1073" y="0"/>
                      <a:pt x="1027"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2"/>
              <p:cNvSpPr/>
              <p:nvPr/>
            </p:nvSpPr>
            <p:spPr>
              <a:xfrm>
                <a:off x="8167000" y="3163569"/>
                <a:ext cx="31490" cy="90118"/>
              </a:xfrm>
              <a:custGeom>
                <a:avLst/>
                <a:gdLst/>
                <a:ahLst/>
                <a:cxnLst/>
                <a:rect l="l" t="t" r="r" b="b"/>
                <a:pathLst>
                  <a:path w="1165" h="3334" extrusionOk="0">
                    <a:moveTo>
                      <a:pt x="343" y="1"/>
                    </a:moveTo>
                    <a:cubicBezTo>
                      <a:pt x="206" y="1"/>
                      <a:pt x="92" y="138"/>
                      <a:pt x="92" y="275"/>
                    </a:cubicBezTo>
                    <a:cubicBezTo>
                      <a:pt x="46" y="731"/>
                      <a:pt x="1" y="1210"/>
                      <a:pt x="24" y="1690"/>
                    </a:cubicBezTo>
                    <a:cubicBezTo>
                      <a:pt x="46" y="1941"/>
                      <a:pt x="92" y="2192"/>
                      <a:pt x="138" y="2420"/>
                    </a:cubicBezTo>
                    <a:cubicBezTo>
                      <a:pt x="161" y="2534"/>
                      <a:pt x="206" y="2648"/>
                      <a:pt x="252" y="2740"/>
                    </a:cubicBezTo>
                    <a:cubicBezTo>
                      <a:pt x="320" y="2945"/>
                      <a:pt x="412" y="3105"/>
                      <a:pt x="571" y="3242"/>
                    </a:cubicBezTo>
                    <a:cubicBezTo>
                      <a:pt x="640" y="3310"/>
                      <a:pt x="708" y="3333"/>
                      <a:pt x="800" y="3333"/>
                    </a:cubicBezTo>
                    <a:cubicBezTo>
                      <a:pt x="891" y="3333"/>
                      <a:pt x="982" y="3310"/>
                      <a:pt x="1028" y="3242"/>
                    </a:cubicBezTo>
                    <a:cubicBezTo>
                      <a:pt x="1165" y="3128"/>
                      <a:pt x="1165" y="2899"/>
                      <a:pt x="1028" y="2785"/>
                    </a:cubicBezTo>
                    <a:cubicBezTo>
                      <a:pt x="1005" y="2763"/>
                      <a:pt x="1005" y="2740"/>
                      <a:pt x="982" y="2740"/>
                    </a:cubicBezTo>
                    <a:cubicBezTo>
                      <a:pt x="914" y="2648"/>
                      <a:pt x="868" y="2534"/>
                      <a:pt x="823" y="2443"/>
                    </a:cubicBezTo>
                    <a:cubicBezTo>
                      <a:pt x="731" y="2192"/>
                      <a:pt x="663" y="1918"/>
                      <a:pt x="617" y="1644"/>
                    </a:cubicBezTo>
                    <a:cubicBezTo>
                      <a:pt x="571" y="1188"/>
                      <a:pt x="594" y="731"/>
                      <a:pt x="617" y="275"/>
                    </a:cubicBezTo>
                    <a:cubicBezTo>
                      <a:pt x="617" y="138"/>
                      <a:pt x="480" y="1"/>
                      <a:pt x="34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2"/>
              <p:cNvSpPr/>
              <p:nvPr/>
            </p:nvSpPr>
            <p:spPr>
              <a:xfrm>
                <a:off x="8610616" y="3330776"/>
                <a:ext cx="62331" cy="62331"/>
              </a:xfrm>
              <a:custGeom>
                <a:avLst/>
                <a:gdLst/>
                <a:ahLst/>
                <a:cxnLst/>
                <a:rect l="l" t="t" r="r" b="b"/>
                <a:pathLst>
                  <a:path w="2306" h="2306" extrusionOk="0">
                    <a:moveTo>
                      <a:pt x="1141" y="0"/>
                    </a:moveTo>
                    <a:cubicBezTo>
                      <a:pt x="525" y="0"/>
                      <a:pt x="0" y="525"/>
                      <a:pt x="0" y="1164"/>
                    </a:cubicBezTo>
                    <a:cubicBezTo>
                      <a:pt x="0" y="1781"/>
                      <a:pt x="525" y="2306"/>
                      <a:pt x="1141" y="2306"/>
                    </a:cubicBezTo>
                    <a:cubicBezTo>
                      <a:pt x="1781" y="2306"/>
                      <a:pt x="2306" y="1781"/>
                      <a:pt x="2306" y="1164"/>
                    </a:cubicBezTo>
                    <a:cubicBezTo>
                      <a:pt x="2306" y="525"/>
                      <a:pt x="1781" y="0"/>
                      <a:pt x="1141"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2"/>
              <p:cNvSpPr/>
              <p:nvPr/>
            </p:nvSpPr>
            <p:spPr>
              <a:xfrm>
                <a:off x="8885160" y="3932923"/>
                <a:ext cx="30868" cy="30895"/>
              </a:xfrm>
              <a:custGeom>
                <a:avLst/>
                <a:gdLst/>
                <a:ahLst/>
                <a:cxnLst/>
                <a:rect l="l" t="t" r="r" b="b"/>
                <a:pathLst>
                  <a:path w="1142" h="1143" extrusionOk="0">
                    <a:moveTo>
                      <a:pt x="571" y="1"/>
                    </a:moveTo>
                    <a:cubicBezTo>
                      <a:pt x="252" y="1"/>
                      <a:pt x="0" y="252"/>
                      <a:pt x="0" y="571"/>
                    </a:cubicBezTo>
                    <a:cubicBezTo>
                      <a:pt x="0" y="868"/>
                      <a:pt x="252" y="1142"/>
                      <a:pt x="571" y="1142"/>
                    </a:cubicBezTo>
                    <a:cubicBezTo>
                      <a:pt x="868" y="1142"/>
                      <a:pt x="1142" y="868"/>
                      <a:pt x="1142" y="571"/>
                    </a:cubicBezTo>
                    <a:cubicBezTo>
                      <a:pt x="1142" y="252"/>
                      <a:pt x="868" y="1"/>
                      <a:pt x="571"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2"/>
              <p:cNvSpPr/>
              <p:nvPr/>
            </p:nvSpPr>
            <p:spPr>
              <a:xfrm>
                <a:off x="8053474" y="3079667"/>
                <a:ext cx="169694" cy="198076"/>
              </a:xfrm>
              <a:custGeom>
                <a:avLst/>
                <a:gdLst/>
                <a:ahLst/>
                <a:cxnLst/>
                <a:rect l="l" t="t" r="r" b="b"/>
                <a:pathLst>
                  <a:path w="6278" h="7328" extrusionOk="0">
                    <a:moveTo>
                      <a:pt x="3767" y="0"/>
                    </a:moveTo>
                    <a:cubicBezTo>
                      <a:pt x="3516" y="0"/>
                      <a:pt x="3265" y="23"/>
                      <a:pt x="3037" y="92"/>
                    </a:cubicBezTo>
                    <a:cubicBezTo>
                      <a:pt x="2580" y="206"/>
                      <a:pt x="2147" y="457"/>
                      <a:pt x="1781" y="754"/>
                    </a:cubicBezTo>
                    <a:cubicBezTo>
                      <a:pt x="1393" y="1073"/>
                      <a:pt x="1074" y="1461"/>
                      <a:pt x="823" y="1895"/>
                    </a:cubicBezTo>
                    <a:cubicBezTo>
                      <a:pt x="549" y="2351"/>
                      <a:pt x="343" y="2854"/>
                      <a:pt x="206" y="3356"/>
                    </a:cubicBezTo>
                    <a:cubicBezTo>
                      <a:pt x="69" y="3881"/>
                      <a:pt x="1" y="4429"/>
                      <a:pt x="1" y="4976"/>
                    </a:cubicBezTo>
                    <a:cubicBezTo>
                      <a:pt x="1" y="5524"/>
                      <a:pt x="69" y="6049"/>
                      <a:pt x="229" y="6574"/>
                    </a:cubicBezTo>
                    <a:cubicBezTo>
                      <a:pt x="298" y="6802"/>
                      <a:pt x="389" y="7031"/>
                      <a:pt x="503" y="7259"/>
                    </a:cubicBezTo>
                    <a:cubicBezTo>
                      <a:pt x="617" y="7282"/>
                      <a:pt x="731" y="7305"/>
                      <a:pt x="823" y="7327"/>
                    </a:cubicBezTo>
                    <a:cubicBezTo>
                      <a:pt x="823" y="7327"/>
                      <a:pt x="823" y="7305"/>
                      <a:pt x="845" y="7282"/>
                    </a:cubicBezTo>
                    <a:cubicBezTo>
                      <a:pt x="845" y="7282"/>
                      <a:pt x="868" y="7259"/>
                      <a:pt x="868" y="7259"/>
                    </a:cubicBezTo>
                    <a:cubicBezTo>
                      <a:pt x="800" y="7122"/>
                      <a:pt x="731" y="6985"/>
                      <a:pt x="686" y="6848"/>
                    </a:cubicBezTo>
                    <a:cubicBezTo>
                      <a:pt x="526" y="6460"/>
                      <a:pt x="412" y="6049"/>
                      <a:pt x="366" y="5638"/>
                    </a:cubicBezTo>
                    <a:cubicBezTo>
                      <a:pt x="366" y="5661"/>
                      <a:pt x="366" y="5661"/>
                      <a:pt x="366" y="5684"/>
                    </a:cubicBezTo>
                    <a:cubicBezTo>
                      <a:pt x="298" y="5182"/>
                      <a:pt x="298" y="4680"/>
                      <a:pt x="366" y="4177"/>
                    </a:cubicBezTo>
                    <a:cubicBezTo>
                      <a:pt x="457" y="3675"/>
                      <a:pt x="572" y="3196"/>
                      <a:pt x="777" y="2717"/>
                    </a:cubicBezTo>
                    <a:cubicBezTo>
                      <a:pt x="937" y="2329"/>
                      <a:pt x="1142" y="1941"/>
                      <a:pt x="1416" y="1598"/>
                    </a:cubicBezTo>
                    <a:cubicBezTo>
                      <a:pt x="1622" y="1347"/>
                      <a:pt x="1827" y="1119"/>
                      <a:pt x="2078" y="913"/>
                    </a:cubicBezTo>
                    <a:cubicBezTo>
                      <a:pt x="2296" y="761"/>
                      <a:pt x="2493" y="629"/>
                      <a:pt x="2730" y="538"/>
                    </a:cubicBezTo>
                    <a:lnTo>
                      <a:pt x="2730" y="538"/>
                    </a:lnTo>
                    <a:cubicBezTo>
                      <a:pt x="2725" y="541"/>
                      <a:pt x="2721" y="544"/>
                      <a:pt x="2717" y="548"/>
                    </a:cubicBezTo>
                    <a:cubicBezTo>
                      <a:pt x="2945" y="457"/>
                      <a:pt x="3151" y="388"/>
                      <a:pt x="3379" y="343"/>
                    </a:cubicBezTo>
                    <a:cubicBezTo>
                      <a:pt x="3505" y="331"/>
                      <a:pt x="3630" y="326"/>
                      <a:pt x="3753" y="326"/>
                    </a:cubicBezTo>
                    <a:cubicBezTo>
                      <a:pt x="3876" y="326"/>
                      <a:pt x="3995" y="331"/>
                      <a:pt x="4110" y="343"/>
                    </a:cubicBezTo>
                    <a:lnTo>
                      <a:pt x="4132" y="343"/>
                    </a:lnTo>
                    <a:cubicBezTo>
                      <a:pt x="4429" y="388"/>
                      <a:pt x="4703" y="480"/>
                      <a:pt x="4977" y="594"/>
                    </a:cubicBezTo>
                    <a:cubicBezTo>
                      <a:pt x="4977" y="594"/>
                      <a:pt x="4954" y="571"/>
                      <a:pt x="4954" y="571"/>
                    </a:cubicBezTo>
                    <a:lnTo>
                      <a:pt x="4954" y="571"/>
                    </a:lnTo>
                    <a:cubicBezTo>
                      <a:pt x="5000" y="594"/>
                      <a:pt x="5068" y="640"/>
                      <a:pt x="5137" y="662"/>
                    </a:cubicBezTo>
                    <a:cubicBezTo>
                      <a:pt x="5228" y="708"/>
                      <a:pt x="5319" y="776"/>
                      <a:pt x="5411" y="822"/>
                    </a:cubicBezTo>
                    <a:cubicBezTo>
                      <a:pt x="5570" y="959"/>
                      <a:pt x="5707" y="1096"/>
                      <a:pt x="5844" y="1256"/>
                    </a:cubicBezTo>
                    <a:cubicBezTo>
                      <a:pt x="5867" y="1301"/>
                      <a:pt x="5913" y="1347"/>
                      <a:pt x="5936" y="1393"/>
                    </a:cubicBezTo>
                    <a:cubicBezTo>
                      <a:pt x="5966" y="1454"/>
                      <a:pt x="6027" y="1484"/>
                      <a:pt x="6084" y="1484"/>
                    </a:cubicBezTo>
                    <a:cubicBezTo>
                      <a:pt x="6113" y="1484"/>
                      <a:pt x="6141" y="1476"/>
                      <a:pt x="6164" y="1461"/>
                    </a:cubicBezTo>
                    <a:cubicBezTo>
                      <a:pt x="6232" y="1416"/>
                      <a:pt x="6278" y="1301"/>
                      <a:pt x="6232" y="1233"/>
                    </a:cubicBezTo>
                    <a:cubicBezTo>
                      <a:pt x="6118" y="1073"/>
                      <a:pt x="5981" y="936"/>
                      <a:pt x="5844" y="799"/>
                    </a:cubicBezTo>
                    <a:cubicBezTo>
                      <a:pt x="5707" y="640"/>
                      <a:pt x="5525" y="503"/>
                      <a:pt x="5342" y="388"/>
                    </a:cubicBezTo>
                    <a:cubicBezTo>
                      <a:pt x="5205" y="343"/>
                      <a:pt x="5068" y="274"/>
                      <a:pt x="4931" y="229"/>
                    </a:cubicBezTo>
                    <a:cubicBezTo>
                      <a:pt x="4817" y="183"/>
                      <a:pt x="4657" y="137"/>
                      <a:pt x="4520" y="92"/>
                    </a:cubicBezTo>
                    <a:cubicBezTo>
                      <a:pt x="4269" y="23"/>
                      <a:pt x="4018" y="0"/>
                      <a:pt x="3767"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2"/>
              <p:cNvSpPr/>
              <p:nvPr/>
            </p:nvSpPr>
            <p:spPr>
              <a:xfrm>
                <a:off x="8092343" y="3307936"/>
                <a:ext cx="4352" cy="1892"/>
              </a:xfrm>
              <a:custGeom>
                <a:avLst/>
                <a:gdLst/>
                <a:ahLst/>
                <a:cxnLst/>
                <a:rect l="l" t="t" r="r" b="b"/>
                <a:pathLst>
                  <a:path w="161" h="70" extrusionOk="0">
                    <a:moveTo>
                      <a:pt x="1" y="1"/>
                    </a:moveTo>
                    <a:lnTo>
                      <a:pt x="24" y="24"/>
                    </a:lnTo>
                    <a:cubicBezTo>
                      <a:pt x="47" y="24"/>
                      <a:pt x="47" y="46"/>
                      <a:pt x="69" y="46"/>
                    </a:cubicBezTo>
                    <a:cubicBezTo>
                      <a:pt x="92" y="46"/>
                      <a:pt x="138" y="69"/>
                      <a:pt x="161" y="69"/>
                    </a:cubicBezTo>
                    <a:cubicBezTo>
                      <a:pt x="115" y="46"/>
                      <a:pt x="47" y="24"/>
                      <a:pt x="1" y="1"/>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2"/>
              <p:cNvSpPr/>
              <p:nvPr/>
            </p:nvSpPr>
            <p:spPr>
              <a:xfrm>
                <a:off x="8215140" y="3043880"/>
                <a:ext cx="124635" cy="76522"/>
              </a:xfrm>
              <a:custGeom>
                <a:avLst/>
                <a:gdLst/>
                <a:ahLst/>
                <a:cxnLst/>
                <a:rect l="l" t="t" r="r" b="b"/>
                <a:pathLst>
                  <a:path w="4611" h="2831" extrusionOk="0">
                    <a:moveTo>
                      <a:pt x="4032" y="364"/>
                    </a:moveTo>
                    <a:cubicBezTo>
                      <a:pt x="4034" y="365"/>
                      <a:pt x="4037" y="366"/>
                      <a:pt x="4040" y="366"/>
                    </a:cubicBezTo>
                    <a:cubicBezTo>
                      <a:pt x="4037" y="365"/>
                      <a:pt x="4034" y="365"/>
                      <a:pt x="4032" y="364"/>
                    </a:cubicBezTo>
                    <a:close/>
                    <a:moveTo>
                      <a:pt x="3652" y="1"/>
                    </a:moveTo>
                    <a:cubicBezTo>
                      <a:pt x="3447" y="1"/>
                      <a:pt x="3264" y="23"/>
                      <a:pt x="3082" y="46"/>
                    </a:cubicBezTo>
                    <a:cubicBezTo>
                      <a:pt x="2602" y="115"/>
                      <a:pt x="2123" y="274"/>
                      <a:pt x="1689" y="503"/>
                    </a:cubicBezTo>
                    <a:cubicBezTo>
                      <a:pt x="1256" y="731"/>
                      <a:pt x="868" y="1051"/>
                      <a:pt x="548" y="1416"/>
                    </a:cubicBezTo>
                    <a:cubicBezTo>
                      <a:pt x="411" y="1598"/>
                      <a:pt x="297" y="1781"/>
                      <a:pt x="206" y="1986"/>
                    </a:cubicBezTo>
                    <a:cubicBezTo>
                      <a:pt x="160" y="2100"/>
                      <a:pt x="114" y="2192"/>
                      <a:pt x="91" y="2306"/>
                    </a:cubicBezTo>
                    <a:cubicBezTo>
                      <a:pt x="46" y="2420"/>
                      <a:pt x="23" y="2557"/>
                      <a:pt x="23" y="2671"/>
                    </a:cubicBezTo>
                    <a:cubicBezTo>
                      <a:pt x="0" y="2717"/>
                      <a:pt x="46" y="2762"/>
                      <a:pt x="69" y="2785"/>
                    </a:cubicBezTo>
                    <a:cubicBezTo>
                      <a:pt x="91" y="2831"/>
                      <a:pt x="137" y="2831"/>
                      <a:pt x="183" y="2831"/>
                    </a:cubicBezTo>
                    <a:cubicBezTo>
                      <a:pt x="228" y="2831"/>
                      <a:pt x="274" y="2831"/>
                      <a:pt x="297" y="2785"/>
                    </a:cubicBezTo>
                    <a:cubicBezTo>
                      <a:pt x="320" y="2762"/>
                      <a:pt x="343" y="2717"/>
                      <a:pt x="343" y="2671"/>
                    </a:cubicBezTo>
                    <a:cubicBezTo>
                      <a:pt x="365" y="2489"/>
                      <a:pt x="411" y="2329"/>
                      <a:pt x="480" y="2169"/>
                    </a:cubicBezTo>
                    <a:cubicBezTo>
                      <a:pt x="548" y="1986"/>
                      <a:pt x="662" y="1827"/>
                      <a:pt x="776" y="1667"/>
                    </a:cubicBezTo>
                    <a:cubicBezTo>
                      <a:pt x="936" y="1461"/>
                      <a:pt x="1119" y="1279"/>
                      <a:pt x="1324" y="1119"/>
                    </a:cubicBezTo>
                    <a:cubicBezTo>
                      <a:pt x="1575" y="936"/>
                      <a:pt x="1849" y="777"/>
                      <a:pt x="2146" y="640"/>
                    </a:cubicBezTo>
                    <a:lnTo>
                      <a:pt x="2146" y="662"/>
                    </a:lnTo>
                    <a:cubicBezTo>
                      <a:pt x="2146" y="640"/>
                      <a:pt x="2146" y="640"/>
                      <a:pt x="2169" y="640"/>
                    </a:cubicBezTo>
                    <a:cubicBezTo>
                      <a:pt x="2488" y="503"/>
                      <a:pt x="2831" y="411"/>
                      <a:pt x="3173" y="366"/>
                    </a:cubicBezTo>
                    <a:cubicBezTo>
                      <a:pt x="3321" y="343"/>
                      <a:pt x="3464" y="332"/>
                      <a:pt x="3607" y="332"/>
                    </a:cubicBezTo>
                    <a:cubicBezTo>
                      <a:pt x="3746" y="332"/>
                      <a:pt x="3886" y="342"/>
                      <a:pt x="4032" y="364"/>
                    </a:cubicBezTo>
                    <a:lnTo>
                      <a:pt x="4032" y="364"/>
                    </a:lnTo>
                    <a:cubicBezTo>
                      <a:pt x="4020" y="360"/>
                      <a:pt x="4016" y="349"/>
                      <a:pt x="4004" y="345"/>
                    </a:cubicBezTo>
                    <a:lnTo>
                      <a:pt x="4004" y="345"/>
                    </a:lnTo>
                    <a:cubicBezTo>
                      <a:pt x="4137" y="367"/>
                      <a:pt x="4249" y="390"/>
                      <a:pt x="4383" y="434"/>
                    </a:cubicBezTo>
                    <a:cubicBezTo>
                      <a:pt x="4394" y="438"/>
                      <a:pt x="4407" y="440"/>
                      <a:pt x="4419" y="440"/>
                    </a:cubicBezTo>
                    <a:cubicBezTo>
                      <a:pt x="4480" y="440"/>
                      <a:pt x="4546" y="396"/>
                      <a:pt x="4565" y="320"/>
                    </a:cubicBezTo>
                    <a:cubicBezTo>
                      <a:pt x="4611" y="229"/>
                      <a:pt x="4542" y="138"/>
                      <a:pt x="4474" y="115"/>
                    </a:cubicBezTo>
                    <a:cubicBezTo>
                      <a:pt x="4246" y="69"/>
                      <a:pt x="4040" y="23"/>
                      <a:pt x="3812"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2"/>
              <p:cNvSpPr/>
              <p:nvPr/>
            </p:nvSpPr>
            <p:spPr>
              <a:xfrm>
                <a:off x="8315070" y="2829802"/>
                <a:ext cx="476944" cy="537546"/>
              </a:xfrm>
              <a:custGeom>
                <a:avLst/>
                <a:gdLst/>
                <a:ahLst/>
                <a:cxnLst/>
                <a:rect l="l" t="t" r="r" b="b"/>
                <a:pathLst>
                  <a:path w="17645" h="19887" extrusionOk="0">
                    <a:moveTo>
                      <a:pt x="13559" y="1918"/>
                    </a:moveTo>
                    <a:cubicBezTo>
                      <a:pt x="13582" y="1918"/>
                      <a:pt x="13582" y="1940"/>
                      <a:pt x="13582" y="1940"/>
                    </a:cubicBezTo>
                    <a:cubicBezTo>
                      <a:pt x="13582" y="1940"/>
                      <a:pt x="13582" y="1918"/>
                      <a:pt x="13582" y="1918"/>
                    </a:cubicBezTo>
                    <a:close/>
                    <a:moveTo>
                      <a:pt x="388" y="6885"/>
                    </a:moveTo>
                    <a:cubicBezTo>
                      <a:pt x="388" y="6888"/>
                      <a:pt x="389" y="6891"/>
                      <a:pt x="389" y="6893"/>
                    </a:cubicBezTo>
                    <a:cubicBezTo>
                      <a:pt x="389" y="6890"/>
                      <a:pt x="388" y="6888"/>
                      <a:pt x="388" y="6885"/>
                    </a:cubicBezTo>
                    <a:close/>
                    <a:moveTo>
                      <a:pt x="8629" y="0"/>
                    </a:moveTo>
                    <a:cubicBezTo>
                      <a:pt x="8446" y="0"/>
                      <a:pt x="8264" y="23"/>
                      <a:pt x="8081" y="23"/>
                    </a:cubicBezTo>
                    <a:cubicBezTo>
                      <a:pt x="6460" y="114"/>
                      <a:pt x="4863" y="594"/>
                      <a:pt x="3470" y="1415"/>
                    </a:cubicBezTo>
                    <a:cubicBezTo>
                      <a:pt x="3128" y="1621"/>
                      <a:pt x="2786" y="1849"/>
                      <a:pt x="2466" y="2077"/>
                    </a:cubicBezTo>
                    <a:cubicBezTo>
                      <a:pt x="2169" y="2306"/>
                      <a:pt x="1895" y="2557"/>
                      <a:pt x="1644" y="2853"/>
                    </a:cubicBezTo>
                    <a:cubicBezTo>
                      <a:pt x="1096" y="3424"/>
                      <a:pt x="640" y="4109"/>
                      <a:pt x="343" y="4839"/>
                    </a:cubicBezTo>
                    <a:cubicBezTo>
                      <a:pt x="138" y="5387"/>
                      <a:pt x="1" y="5980"/>
                      <a:pt x="24" y="6574"/>
                    </a:cubicBezTo>
                    <a:cubicBezTo>
                      <a:pt x="47" y="7190"/>
                      <a:pt x="252" y="7784"/>
                      <a:pt x="594" y="8263"/>
                    </a:cubicBezTo>
                    <a:cubicBezTo>
                      <a:pt x="617" y="8309"/>
                      <a:pt x="640" y="8331"/>
                      <a:pt x="686" y="8354"/>
                    </a:cubicBezTo>
                    <a:cubicBezTo>
                      <a:pt x="731" y="8354"/>
                      <a:pt x="777" y="8354"/>
                      <a:pt x="823" y="8331"/>
                    </a:cubicBezTo>
                    <a:cubicBezTo>
                      <a:pt x="891" y="8286"/>
                      <a:pt x="937" y="8172"/>
                      <a:pt x="868" y="8103"/>
                    </a:cubicBezTo>
                    <a:cubicBezTo>
                      <a:pt x="754" y="7943"/>
                      <a:pt x="663" y="7761"/>
                      <a:pt x="572" y="7578"/>
                    </a:cubicBezTo>
                    <a:cubicBezTo>
                      <a:pt x="481" y="7353"/>
                      <a:pt x="414" y="7106"/>
                      <a:pt x="368" y="6858"/>
                    </a:cubicBezTo>
                    <a:lnTo>
                      <a:pt x="368" y="6858"/>
                    </a:lnTo>
                    <a:cubicBezTo>
                      <a:pt x="372" y="6869"/>
                      <a:pt x="384" y="6873"/>
                      <a:pt x="388" y="6885"/>
                    </a:cubicBezTo>
                    <a:lnTo>
                      <a:pt x="388" y="6885"/>
                    </a:lnTo>
                    <a:cubicBezTo>
                      <a:pt x="343" y="6569"/>
                      <a:pt x="344" y="6275"/>
                      <a:pt x="389" y="5980"/>
                    </a:cubicBezTo>
                    <a:cubicBezTo>
                      <a:pt x="381" y="5980"/>
                      <a:pt x="376" y="5983"/>
                      <a:pt x="373" y="5987"/>
                    </a:cubicBezTo>
                    <a:lnTo>
                      <a:pt x="373" y="5987"/>
                    </a:lnTo>
                    <a:cubicBezTo>
                      <a:pt x="442" y="5591"/>
                      <a:pt x="554" y="5215"/>
                      <a:pt x="708" y="4839"/>
                    </a:cubicBezTo>
                    <a:cubicBezTo>
                      <a:pt x="914" y="4360"/>
                      <a:pt x="1188" y="3926"/>
                      <a:pt x="1485" y="3515"/>
                    </a:cubicBezTo>
                    <a:cubicBezTo>
                      <a:pt x="1827" y="3104"/>
                      <a:pt x="2192" y="2716"/>
                      <a:pt x="2603" y="2374"/>
                    </a:cubicBezTo>
                    <a:cubicBezTo>
                      <a:pt x="2603" y="2397"/>
                      <a:pt x="2603" y="2397"/>
                      <a:pt x="2603" y="2397"/>
                    </a:cubicBezTo>
                    <a:cubicBezTo>
                      <a:pt x="2603" y="2397"/>
                      <a:pt x="2626" y="2374"/>
                      <a:pt x="2626" y="2374"/>
                    </a:cubicBezTo>
                    <a:cubicBezTo>
                      <a:pt x="3288" y="1872"/>
                      <a:pt x="4018" y="1461"/>
                      <a:pt x="4771" y="1119"/>
                    </a:cubicBezTo>
                    <a:cubicBezTo>
                      <a:pt x="5616" y="776"/>
                      <a:pt x="6483" y="548"/>
                      <a:pt x="7396" y="411"/>
                    </a:cubicBezTo>
                    <a:lnTo>
                      <a:pt x="7351" y="411"/>
                    </a:lnTo>
                    <a:cubicBezTo>
                      <a:pt x="7784" y="363"/>
                      <a:pt x="8224" y="334"/>
                      <a:pt x="8667" y="334"/>
                    </a:cubicBezTo>
                    <a:cubicBezTo>
                      <a:pt x="9063" y="334"/>
                      <a:pt x="9462" y="357"/>
                      <a:pt x="9861" y="411"/>
                    </a:cubicBezTo>
                    <a:lnTo>
                      <a:pt x="9816" y="411"/>
                    </a:lnTo>
                    <a:cubicBezTo>
                      <a:pt x="10546" y="502"/>
                      <a:pt x="11254" y="685"/>
                      <a:pt x="11916" y="982"/>
                    </a:cubicBezTo>
                    <a:cubicBezTo>
                      <a:pt x="11916" y="959"/>
                      <a:pt x="11916" y="959"/>
                      <a:pt x="11916" y="959"/>
                    </a:cubicBezTo>
                    <a:cubicBezTo>
                      <a:pt x="12509" y="1210"/>
                      <a:pt x="13057" y="1529"/>
                      <a:pt x="13582" y="1918"/>
                    </a:cubicBezTo>
                    <a:cubicBezTo>
                      <a:pt x="13582" y="1940"/>
                      <a:pt x="13582" y="1940"/>
                      <a:pt x="13605" y="1940"/>
                    </a:cubicBezTo>
                    <a:cubicBezTo>
                      <a:pt x="14107" y="2351"/>
                      <a:pt x="14586" y="2831"/>
                      <a:pt x="14974" y="3333"/>
                    </a:cubicBezTo>
                    <a:cubicBezTo>
                      <a:pt x="15499" y="4017"/>
                      <a:pt x="15910" y="4748"/>
                      <a:pt x="16230" y="5524"/>
                    </a:cubicBezTo>
                    <a:cubicBezTo>
                      <a:pt x="16686" y="6597"/>
                      <a:pt x="16960" y="7738"/>
                      <a:pt x="17120" y="8902"/>
                    </a:cubicBezTo>
                    <a:cubicBezTo>
                      <a:pt x="17120" y="8879"/>
                      <a:pt x="17120" y="8879"/>
                      <a:pt x="17120" y="8856"/>
                    </a:cubicBezTo>
                    <a:cubicBezTo>
                      <a:pt x="17325" y="10340"/>
                      <a:pt x="17302" y="11847"/>
                      <a:pt x="17120" y="13330"/>
                    </a:cubicBezTo>
                    <a:cubicBezTo>
                      <a:pt x="17120" y="13307"/>
                      <a:pt x="17120" y="13307"/>
                      <a:pt x="17120" y="13284"/>
                    </a:cubicBezTo>
                    <a:cubicBezTo>
                      <a:pt x="16960" y="14540"/>
                      <a:pt x="16641" y="15772"/>
                      <a:pt x="16161" y="16959"/>
                    </a:cubicBezTo>
                    <a:cubicBezTo>
                      <a:pt x="15864" y="17667"/>
                      <a:pt x="15499" y="18329"/>
                      <a:pt x="15020" y="18945"/>
                    </a:cubicBezTo>
                    <a:cubicBezTo>
                      <a:pt x="14837" y="19173"/>
                      <a:pt x="14655" y="19402"/>
                      <a:pt x="14449" y="19607"/>
                    </a:cubicBezTo>
                    <a:cubicBezTo>
                      <a:pt x="14381" y="19653"/>
                      <a:pt x="14381" y="19767"/>
                      <a:pt x="14449" y="19835"/>
                    </a:cubicBezTo>
                    <a:cubicBezTo>
                      <a:pt x="14472" y="19870"/>
                      <a:pt x="14512" y="19887"/>
                      <a:pt x="14555" y="19887"/>
                    </a:cubicBezTo>
                    <a:cubicBezTo>
                      <a:pt x="14598" y="19887"/>
                      <a:pt x="14643" y="19870"/>
                      <a:pt x="14678" y="19835"/>
                    </a:cubicBezTo>
                    <a:cubicBezTo>
                      <a:pt x="15339" y="19173"/>
                      <a:pt x="15842" y="18375"/>
                      <a:pt x="16253" y="17530"/>
                    </a:cubicBezTo>
                    <a:cubicBezTo>
                      <a:pt x="16526" y="16959"/>
                      <a:pt x="16732" y="16366"/>
                      <a:pt x="16914" y="15772"/>
                    </a:cubicBezTo>
                    <a:cubicBezTo>
                      <a:pt x="17325" y="14471"/>
                      <a:pt x="17531" y="13102"/>
                      <a:pt x="17576" y="11732"/>
                    </a:cubicBezTo>
                    <a:cubicBezTo>
                      <a:pt x="17645" y="10340"/>
                      <a:pt x="17508" y="8902"/>
                      <a:pt x="17211" y="7533"/>
                    </a:cubicBezTo>
                    <a:cubicBezTo>
                      <a:pt x="16914" y="6209"/>
                      <a:pt x="16412" y="4908"/>
                      <a:pt x="15682" y="3766"/>
                    </a:cubicBezTo>
                    <a:cubicBezTo>
                      <a:pt x="15339" y="3219"/>
                      <a:pt x="14906" y="2716"/>
                      <a:pt x="14449" y="2260"/>
                    </a:cubicBezTo>
                    <a:cubicBezTo>
                      <a:pt x="13947" y="1758"/>
                      <a:pt x="13354" y="1324"/>
                      <a:pt x="12715" y="1005"/>
                    </a:cubicBezTo>
                    <a:cubicBezTo>
                      <a:pt x="11482" y="320"/>
                      <a:pt x="10044" y="0"/>
                      <a:pt x="8629"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2"/>
              <p:cNvSpPr/>
              <p:nvPr/>
            </p:nvSpPr>
            <p:spPr>
              <a:xfrm>
                <a:off x="8705005" y="3359779"/>
                <a:ext cx="70981" cy="118472"/>
              </a:xfrm>
              <a:custGeom>
                <a:avLst/>
                <a:gdLst/>
                <a:ahLst/>
                <a:cxnLst/>
                <a:rect l="l" t="t" r="r" b="b"/>
                <a:pathLst>
                  <a:path w="2626" h="4383" extrusionOk="0">
                    <a:moveTo>
                      <a:pt x="274" y="0"/>
                    </a:moveTo>
                    <a:cubicBezTo>
                      <a:pt x="229" y="0"/>
                      <a:pt x="206" y="23"/>
                      <a:pt x="160" y="23"/>
                    </a:cubicBezTo>
                    <a:cubicBezTo>
                      <a:pt x="69" y="23"/>
                      <a:pt x="0" y="91"/>
                      <a:pt x="0" y="183"/>
                    </a:cubicBezTo>
                    <a:cubicBezTo>
                      <a:pt x="0" y="251"/>
                      <a:pt x="69" y="342"/>
                      <a:pt x="160" y="342"/>
                    </a:cubicBezTo>
                    <a:lnTo>
                      <a:pt x="457" y="342"/>
                    </a:lnTo>
                    <a:cubicBezTo>
                      <a:pt x="594" y="365"/>
                      <a:pt x="708" y="388"/>
                      <a:pt x="799" y="434"/>
                    </a:cubicBezTo>
                    <a:lnTo>
                      <a:pt x="822" y="434"/>
                    </a:lnTo>
                    <a:cubicBezTo>
                      <a:pt x="959" y="502"/>
                      <a:pt x="1073" y="571"/>
                      <a:pt x="1187" y="662"/>
                    </a:cubicBezTo>
                    <a:cubicBezTo>
                      <a:pt x="1187" y="662"/>
                      <a:pt x="1187" y="662"/>
                      <a:pt x="1187" y="662"/>
                    </a:cubicBezTo>
                    <a:lnTo>
                      <a:pt x="1187" y="662"/>
                    </a:lnTo>
                    <a:lnTo>
                      <a:pt x="1210" y="685"/>
                    </a:lnTo>
                    <a:cubicBezTo>
                      <a:pt x="1210" y="685"/>
                      <a:pt x="1210" y="683"/>
                      <a:pt x="1210" y="681"/>
                    </a:cubicBezTo>
                    <a:lnTo>
                      <a:pt x="1210" y="681"/>
                    </a:lnTo>
                    <a:cubicBezTo>
                      <a:pt x="1360" y="812"/>
                      <a:pt x="1491" y="943"/>
                      <a:pt x="1621" y="1096"/>
                    </a:cubicBezTo>
                    <a:cubicBezTo>
                      <a:pt x="1781" y="1324"/>
                      <a:pt x="1918" y="1552"/>
                      <a:pt x="2032" y="1803"/>
                    </a:cubicBezTo>
                    <a:cubicBezTo>
                      <a:pt x="2146" y="2077"/>
                      <a:pt x="2237" y="2374"/>
                      <a:pt x="2260" y="2671"/>
                    </a:cubicBezTo>
                    <a:cubicBezTo>
                      <a:pt x="2306" y="2922"/>
                      <a:pt x="2306" y="3173"/>
                      <a:pt x="2283" y="3401"/>
                    </a:cubicBezTo>
                    <a:cubicBezTo>
                      <a:pt x="2260" y="3561"/>
                      <a:pt x="2215" y="3698"/>
                      <a:pt x="2146" y="3835"/>
                    </a:cubicBezTo>
                    <a:cubicBezTo>
                      <a:pt x="2100" y="3949"/>
                      <a:pt x="2055" y="4040"/>
                      <a:pt x="1986" y="4131"/>
                    </a:cubicBezTo>
                    <a:cubicBezTo>
                      <a:pt x="1941" y="4223"/>
                      <a:pt x="1963" y="4314"/>
                      <a:pt x="2055" y="4360"/>
                    </a:cubicBezTo>
                    <a:cubicBezTo>
                      <a:pt x="2078" y="4383"/>
                      <a:pt x="2123" y="4383"/>
                      <a:pt x="2169" y="4383"/>
                    </a:cubicBezTo>
                    <a:cubicBezTo>
                      <a:pt x="2215" y="4360"/>
                      <a:pt x="2237" y="4337"/>
                      <a:pt x="2260" y="4314"/>
                    </a:cubicBezTo>
                    <a:cubicBezTo>
                      <a:pt x="2534" y="3949"/>
                      <a:pt x="2625" y="3492"/>
                      <a:pt x="2625" y="3059"/>
                    </a:cubicBezTo>
                    <a:cubicBezTo>
                      <a:pt x="2625" y="2808"/>
                      <a:pt x="2580" y="2557"/>
                      <a:pt x="2534" y="2305"/>
                    </a:cubicBezTo>
                    <a:cubicBezTo>
                      <a:pt x="2488" y="2054"/>
                      <a:pt x="2397" y="1826"/>
                      <a:pt x="2283" y="1598"/>
                    </a:cubicBezTo>
                    <a:cubicBezTo>
                      <a:pt x="2192" y="1370"/>
                      <a:pt x="2078" y="1164"/>
                      <a:pt x="1941" y="959"/>
                    </a:cubicBezTo>
                    <a:cubicBezTo>
                      <a:pt x="1781" y="776"/>
                      <a:pt x="1621" y="594"/>
                      <a:pt x="1438" y="434"/>
                    </a:cubicBezTo>
                    <a:cubicBezTo>
                      <a:pt x="1256" y="297"/>
                      <a:pt x="1050" y="183"/>
                      <a:pt x="822" y="114"/>
                    </a:cubicBezTo>
                    <a:cubicBezTo>
                      <a:pt x="662" y="46"/>
                      <a:pt x="457" y="0"/>
                      <a:pt x="27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2"/>
              <p:cNvSpPr/>
              <p:nvPr/>
            </p:nvSpPr>
            <p:spPr>
              <a:xfrm>
                <a:off x="8757443" y="3441221"/>
                <a:ext cx="354174" cy="486891"/>
              </a:xfrm>
              <a:custGeom>
                <a:avLst/>
                <a:gdLst/>
                <a:ahLst/>
                <a:cxnLst/>
                <a:rect l="l" t="t" r="r" b="b"/>
                <a:pathLst>
                  <a:path w="13103" h="18013" extrusionOk="0">
                    <a:moveTo>
                      <a:pt x="9474" y="1877"/>
                    </a:moveTo>
                    <a:cubicBezTo>
                      <a:pt x="9475" y="1884"/>
                      <a:pt x="9480" y="1895"/>
                      <a:pt x="9496" y="1895"/>
                    </a:cubicBezTo>
                    <a:cubicBezTo>
                      <a:pt x="9489" y="1889"/>
                      <a:pt x="9481" y="1883"/>
                      <a:pt x="9474" y="1877"/>
                    </a:cubicBezTo>
                    <a:close/>
                    <a:moveTo>
                      <a:pt x="9997" y="16851"/>
                    </a:moveTo>
                    <a:cubicBezTo>
                      <a:pt x="9990" y="16857"/>
                      <a:pt x="9983" y="16862"/>
                      <a:pt x="9975" y="16868"/>
                    </a:cubicBezTo>
                    <a:cubicBezTo>
                      <a:pt x="9990" y="16868"/>
                      <a:pt x="9995" y="16858"/>
                      <a:pt x="9997" y="16851"/>
                    </a:cubicBezTo>
                    <a:close/>
                    <a:moveTo>
                      <a:pt x="4497" y="0"/>
                    </a:moveTo>
                    <a:cubicBezTo>
                      <a:pt x="4041" y="23"/>
                      <a:pt x="3584" y="69"/>
                      <a:pt x="3128" y="160"/>
                    </a:cubicBezTo>
                    <a:cubicBezTo>
                      <a:pt x="2078" y="342"/>
                      <a:pt x="1073" y="708"/>
                      <a:pt x="115" y="1164"/>
                    </a:cubicBezTo>
                    <a:cubicBezTo>
                      <a:pt x="23" y="1187"/>
                      <a:pt x="1" y="1301"/>
                      <a:pt x="46" y="1370"/>
                    </a:cubicBezTo>
                    <a:cubicBezTo>
                      <a:pt x="69" y="1415"/>
                      <a:pt x="115" y="1438"/>
                      <a:pt x="138" y="1461"/>
                    </a:cubicBezTo>
                    <a:cubicBezTo>
                      <a:pt x="183" y="1461"/>
                      <a:pt x="229" y="1461"/>
                      <a:pt x="275" y="1438"/>
                    </a:cubicBezTo>
                    <a:cubicBezTo>
                      <a:pt x="434" y="1347"/>
                      <a:pt x="617" y="1278"/>
                      <a:pt x="800" y="1210"/>
                    </a:cubicBezTo>
                    <a:cubicBezTo>
                      <a:pt x="1690" y="822"/>
                      <a:pt x="2603" y="548"/>
                      <a:pt x="3561" y="411"/>
                    </a:cubicBezTo>
                    <a:cubicBezTo>
                      <a:pt x="3927" y="365"/>
                      <a:pt x="4292" y="342"/>
                      <a:pt x="4657" y="320"/>
                    </a:cubicBezTo>
                    <a:cubicBezTo>
                      <a:pt x="5045" y="320"/>
                      <a:pt x="5410" y="342"/>
                      <a:pt x="5798" y="411"/>
                    </a:cubicBezTo>
                    <a:lnTo>
                      <a:pt x="5775" y="411"/>
                    </a:lnTo>
                    <a:cubicBezTo>
                      <a:pt x="6141" y="457"/>
                      <a:pt x="6483" y="525"/>
                      <a:pt x="6825" y="616"/>
                    </a:cubicBezTo>
                    <a:cubicBezTo>
                      <a:pt x="7213" y="730"/>
                      <a:pt x="7601" y="845"/>
                      <a:pt x="7967" y="1004"/>
                    </a:cubicBezTo>
                    <a:cubicBezTo>
                      <a:pt x="8241" y="1141"/>
                      <a:pt x="8514" y="1255"/>
                      <a:pt x="8788" y="1415"/>
                    </a:cubicBezTo>
                    <a:cubicBezTo>
                      <a:pt x="9031" y="1548"/>
                      <a:pt x="9253" y="1702"/>
                      <a:pt x="9474" y="1877"/>
                    </a:cubicBezTo>
                    <a:lnTo>
                      <a:pt x="9474" y="1877"/>
                    </a:lnTo>
                    <a:cubicBezTo>
                      <a:pt x="9473" y="1874"/>
                      <a:pt x="9473" y="1872"/>
                      <a:pt x="9473" y="1872"/>
                    </a:cubicBezTo>
                    <a:lnTo>
                      <a:pt x="9473" y="1872"/>
                    </a:lnTo>
                    <a:cubicBezTo>
                      <a:pt x="9930" y="2237"/>
                      <a:pt x="10363" y="2671"/>
                      <a:pt x="10729" y="3150"/>
                    </a:cubicBezTo>
                    <a:cubicBezTo>
                      <a:pt x="11162" y="3721"/>
                      <a:pt x="11527" y="4382"/>
                      <a:pt x="11824" y="5067"/>
                    </a:cubicBezTo>
                    <a:cubicBezTo>
                      <a:pt x="11824" y="5067"/>
                      <a:pt x="11824" y="5067"/>
                      <a:pt x="11824" y="5044"/>
                    </a:cubicBezTo>
                    <a:cubicBezTo>
                      <a:pt x="12212" y="5980"/>
                      <a:pt x="12463" y="6962"/>
                      <a:pt x="12600" y="7943"/>
                    </a:cubicBezTo>
                    <a:cubicBezTo>
                      <a:pt x="12760" y="9153"/>
                      <a:pt x="12760" y="10386"/>
                      <a:pt x="12600" y="11595"/>
                    </a:cubicBezTo>
                    <a:cubicBezTo>
                      <a:pt x="12600" y="11595"/>
                      <a:pt x="12600" y="11572"/>
                      <a:pt x="12600" y="11572"/>
                    </a:cubicBezTo>
                    <a:cubicBezTo>
                      <a:pt x="12532" y="12006"/>
                      <a:pt x="12463" y="12417"/>
                      <a:pt x="12349" y="12851"/>
                    </a:cubicBezTo>
                    <a:cubicBezTo>
                      <a:pt x="12235" y="13330"/>
                      <a:pt x="12075" y="13786"/>
                      <a:pt x="11893" y="14220"/>
                    </a:cubicBezTo>
                    <a:cubicBezTo>
                      <a:pt x="11893" y="14220"/>
                      <a:pt x="11901" y="14220"/>
                      <a:pt x="11907" y="14215"/>
                    </a:cubicBezTo>
                    <a:lnTo>
                      <a:pt x="11907" y="14215"/>
                    </a:lnTo>
                    <a:cubicBezTo>
                      <a:pt x="11635" y="14825"/>
                      <a:pt x="11318" y="15389"/>
                      <a:pt x="10934" y="15909"/>
                    </a:cubicBezTo>
                    <a:cubicBezTo>
                      <a:pt x="10934" y="15909"/>
                      <a:pt x="10934" y="15909"/>
                      <a:pt x="10934" y="15909"/>
                    </a:cubicBezTo>
                    <a:lnTo>
                      <a:pt x="10934" y="15909"/>
                    </a:lnTo>
                    <a:lnTo>
                      <a:pt x="10911" y="15932"/>
                    </a:lnTo>
                    <a:cubicBezTo>
                      <a:pt x="10643" y="16267"/>
                      <a:pt x="10353" y="16581"/>
                      <a:pt x="9998" y="16851"/>
                    </a:cubicBezTo>
                    <a:lnTo>
                      <a:pt x="9998" y="16851"/>
                    </a:lnTo>
                    <a:cubicBezTo>
                      <a:pt x="9998" y="16849"/>
                      <a:pt x="9998" y="16847"/>
                      <a:pt x="9998" y="16845"/>
                    </a:cubicBezTo>
                    <a:lnTo>
                      <a:pt x="9998" y="16845"/>
                    </a:lnTo>
                    <a:cubicBezTo>
                      <a:pt x="9998" y="16845"/>
                      <a:pt x="9998" y="16848"/>
                      <a:pt x="9997" y="16851"/>
                    </a:cubicBezTo>
                    <a:lnTo>
                      <a:pt x="9997" y="16851"/>
                    </a:lnTo>
                    <a:cubicBezTo>
                      <a:pt x="9997" y="16851"/>
                      <a:pt x="9998" y="16851"/>
                      <a:pt x="9998" y="16851"/>
                    </a:cubicBezTo>
                    <a:lnTo>
                      <a:pt x="9998" y="16851"/>
                    </a:lnTo>
                    <a:cubicBezTo>
                      <a:pt x="9998" y="16868"/>
                      <a:pt x="9996" y="16868"/>
                      <a:pt x="9975" y="16868"/>
                    </a:cubicBezTo>
                    <a:cubicBezTo>
                      <a:pt x="9701" y="17096"/>
                      <a:pt x="9382" y="17279"/>
                      <a:pt x="9062" y="17416"/>
                    </a:cubicBezTo>
                    <a:cubicBezTo>
                      <a:pt x="8766" y="17530"/>
                      <a:pt x="8446" y="17621"/>
                      <a:pt x="8126" y="17667"/>
                    </a:cubicBezTo>
                    <a:cubicBezTo>
                      <a:pt x="8081" y="17690"/>
                      <a:pt x="8012" y="17690"/>
                      <a:pt x="7967" y="17690"/>
                    </a:cubicBezTo>
                    <a:cubicBezTo>
                      <a:pt x="7921" y="17690"/>
                      <a:pt x="7875" y="17712"/>
                      <a:pt x="7853" y="17735"/>
                    </a:cubicBezTo>
                    <a:cubicBezTo>
                      <a:pt x="7807" y="17781"/>
                      <a:pt x="7807" y="17804"/>
                      <a:pt x="7807" y="17849"/>
                    </a:cubicBezTo>
                    <a:cubicBezTo>
                      <a:pt x="7807" y="17931"/>
                      <a:pt x="7862" y="18013"/>
                      <a:pt x="7939" y="18013"/>
                    </a:cubicBezTo>
                    <a:cubicBezTo>
                      <a:pt x="7948" y="18013"/>
                      <a:pt x="7957" y="18012"/>
                      <a:pt x="7967" y="18009"/>
                    </a:cubicBezTo>
                    <a:cubicBezTo>
                      <a:pt x="8332" y="17986"/>
                      <a:pt x="8674" y="17895"/>
                      <a:pt x="9039" y="17781"/>
                    </a:cubicBezTo>
                    <a:cubicBezTo>
                      <a:pt x="9359" y="17644"/>
                      <a:pt x="9679" y="17484"/>
                      <a:pt x="9975" y="17279"/>
                    </a:cubicBezTo>
                    <a:cubicBezTo>
                      <a:pt x="10569" y="16868"/>
                      <a:pt x="11048" y="16343"/>
                      <a:pt x="11459" y="15749"/>
                    </a:cubicBezTo>
                    <a:cubicBezTo>
                      <a:pt x="11870" y="15133"/>
                      <a:pt x="12167" y="14471"/>
                      <a:pt x="12418" y="13786"/>
                    </a:cubicBezTo>
                    <a:cubicBezTo>
                      <a:pt x="12646" y="13147"/>
                      <a:pt x="12783" y="12485"/>
                      <a:pt x="12897" y="11801"/>
                    </a:cubicBezTo>
                    <a:cubicBezTo>
                      <a:pt x="13102" y="10431"/>
                      <a:pt x="13080" y="9016"/>
                      <a:pt x="12874" y="7646"/>
                    </a:cubicBezTo>
                    <a:cubicBezTo>
                      <a:pt x="12669" y="6277"/>
                      <a:pt x="12235" y="4930"/>
                      <a:pt x="11527" y="3721"/>
                    </a:cubicBezTo>
                    <a:cubicBezTo>
                      <a:pt x="11162" y="3150"/>
                      <a:pt x="10751" y="2625"/>
                      <a:pt x="10272" y="2146"/>
                    </a:cubicBezTo>
                    <a:cubicBezTo>
                      <a:pt x="9793" y="1666"/>
                      <a:pt x="9222" y="1278"/>
                      <a:pt x="8629" y="959"/>
                    </a:cubicBezTo>
                    <a:cubicBezTo>
                      <a:pt x="8446" y="867"/>
                      <a:pt x="8263" y="776"/>
                      <a:pt x="8081" y="708"/>
                    </a:cubicBezTo>
                    <a:cubicBezTo>
                      <a:pt x="7830" y="593"/>
                      <a:pt x="7579" y="502"/>
                      <a:pt x="7328" y="434"/>
                    </a:cubicBezTo>
                    <a:cubicBezTo>
                      <a:pt x="6848" y="274"/>
                      <a:pt x="6369" y="160"/>
                      <a:pt x="5890" y="91"/>
                    </a:cubicBezTo>
                    <a:cubicBezTo>
                      <a:pt x="5502" y="23"/>
                      <a:pt x="5113" y="0"/>
                      <a:pt x="470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2"/>
              <p:cNvSpPr/>
              <p:nvPr/>
            </p:nvSpPr>
            <p:spPr>
              <a:xfrm>
                <a:off x="8754983" y="3920598"/>
                <a:ext cx="250514" cy="360337"/>
              </a:xfrm>
              <a:custGeom>
                <a:avLst/>
                <a:gdLst/>
                <a:ahLst/>
                <a:cxnLst/>
                <a:rect l="l" t="t" r="r" b="b"/>
                <a:pathLst>
                  <a:path w="9268" h="13331" extrusionOk="0">
                    <a:moveTo>
                      <a:pt x="8012" y="0"/>
                    </a:moveTo>
                    <a:cubicBezTo>
                      <a:pt x="7989" y="0"/>
                      <a:pt x="7944" y="23"/>
                      <a:pt x="7921" y="46"/>
                    </a:cubicBezTo>
                    <a:cubicBezTo>
                      <a:pt x="7852" y="92"/>
                      <a:pt x="7829" y="206"/>
                      <a:pt x="7898" y="274"/>
                    </a:cubicBezTo>
                    <a:cubicBezTo>
                      <a:pt x="8058" y="434"/>
                      <a:pt x="8195" y="617"/>
                      <a:pt x="8309" y="799"/>
                    </a:cubicBezTo>
                    <a:cubicBezTo>
                      <a:pt x="8309" y="799"/>
                      <a:pt x="8286" y="776"/>
                      <a:pt x="8286" y="776"/>
                    </a:cubicBezTo>
                    <a:lnTo>
                      <a:pt x="8286" y="776"/>
                    </a:lnTo>
                    <a:cubicBezTo>
                      <a:pt x="8469" y="1050"/>
                      <a:pt x="8583" y="1347"/>
                      <a:pt x="8674" y="1644"/>
                    </a:cubicBezTo>
                    <a:cubicBezTo>
                      <a:pt x="8811" y="2123"/>
                      <a:pt x="8879" y="2602"/>
                      <a:pt x="8902" y="3082"/>
                    </a:cubicBezTo>
                    <a:cubicBezTo>
                      <a:pt x="8902" y="3059"/>
                      <a:pt x="8902" y="3059"/>
                      <a:pt x="8902" y="3036"/>
                    </a:cubicBezTo>
                    <a:lnTo>
                      <a:pt x="8902" y="3036"/>
                    </a:lnTo>
                    <a:cubicBezTo>
                      <a:pt x="8925" y="3789"/>
                      <a:pt x="8857" y="4520"/>
                      <a:pt x="8697" y="5250"/>
                    </a:cubicBezTo>
                    <a:cubicBezTo>
                      <a:pt x="8514" y="6049"/>
                      <a:pt x="8217" y="6825"/>
                      <a:pt x="7852" y="7533"/>
                    </a:cubicBezTo>
                    <a:cubicBezTo>
                      <a:pt x="7419" y="8354"/>
                      <a:pt x="6894" y="9085"/>
                      <a:pt x="6254" y="9769"/>
                    </a:cubicBezTo>
                    <a:cubicBezTo>
                      <a:pt x="6254" y="9747"/>
                      <a:pt x="6254" y="9747"/>
                      <a:pt x="6254" y="9747"/>
                    </a:cubicBezTo>
                    <a:cubicBezTo>
                      <a:pt x="5570" y="10500"/>
                      <a:pt x="4748" y="11162"/>
                      <a:pt x="3881" y="11710"/>
                    </a:cubicBezTo>
                    <a:cubicBezTo>
                      <a:pt x="3219" y="12120"/>
                      <a:pt x="2511" y="12417"/>
                      <a:pt x="1758" y="12645"/>
                    </a:cubicBezTo>
                    <a:lnTo>
                      <a:pt x="1781" y="12645"/>
                    </a:lnTo>
                    <a:cubicBezTo>
                      <a:pt x="1210" y="12828"/>
                      <a:pt x="617" y="12942"/>
                      <a:pt x="46" y="12988"/>
                    </a:cubicBezTo>
                    <a:cubicBezTo>
                      <a:pt x="23" y="13079"/>
                      <a:pt x="23" y="13170"/>
                      <a:pt x="0" y="13262"/>
                    </a:cubicBezTo>
                    <a:cubicBezTo>
                      <a:pt x="0" y="13285"/>
                      <a:pt x="0" y="13307"/>
                      <a:pt x="0" y="13330"/>
                    </a:cubicBezTo>
                    <a:cubicBezTo>
                      <a:pt x="366" y="13285"/>
                      <a:pt x="731" y="13239"/>
                      <a:pt x="1073" y="13170"/>
                    </a:cubicBezTo>
                    <a:cubicBezTo>
                      <a:pt x="1963" y="12988"/>
                      <a:pt x="2808" y="12668"/>
                      <a:pt x="3607" y="12235"/>
                    </a:cubicBezTo>
                    <a:cubicBezTo>
                      <a:pt x="3995" y="12029"/>
                      <a:pt x="4383" y="11778"/>
                      <a:pt x="4748" y="11527"/>
                    </a:cubicBezTo>
                    <a:cubicBezTo>
                      <a:pt x="5068" y="11276"/>
                      <a:pt x="5410" y="11025"/>
                      <a:pt x="5707" y="10751"/>
                    </a:cubicBezTo>
                    <a:cubicBezTo>
                      <a:pt x="6323" y="10203"/>
                      <a:pt x="6871" y="9587"/>
                      <a:pt x="7373" y="8925"/>
                    </a:cubicBezTo>
                    <a:cubicBezTo>
                      <a:pt x="7852" y="8263"/>
                      <a:pt x="8240" y="7555"/>
                      <a:pt x="8560" y="6802"/>
                    </a:cubicBezTo>
                    <a:cubicBezTo>
                      <a:pt x="8857" y="6049"/>
                      <a:pt x="9062" y="5273"/>
                      <a:pt x="9153" y="4474"/>
                    </a:cubicBezTo>
                    <a:cubicBezTo>
                      <a:pt x="9267" y="3698"/>
                      <a:pt x="9267" y="2899"/>
                      <a:pt x="9130" y="2146"/>
                    </a:cubicBezTo>
                    <a:cubicBezTo>
                      <a:pt x="8993" y="1393"/>
                      <a:pt x="8697" y="662"/>
                      <a:pt x="8172" y="114"/>
                    </a:cubicBezTo>
                    <a:cubicBezTo>
                      <a:pt x="8172" y="92"/>
                      <a:pt x="8149" y="92"/>
                      <a:pt x="8149" y="69"/>
                    </a:cubicBezTo>
                    <a:cubicBezTo>
                      <a:pt x="8126" y="46"/>
                      <a:pt x="8080" y="23"/>
                      <a:pt x="8035" y="23"/>
                    </a:cubicBezTo>
                    <a:cubicBezTo>
                      <a:pt x="8035" y="0"/>
                      <a:pt x="8035" y="0"/>
                      <a:pt x="8012"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2"/>
              <p:cNvSpPr/>
              <p:nvPr/>
            </p:nvSpPr>
            <p:spPr>
              <a:xfrm>
                <a:off x="8989415" y="3965008"/>
                <a:ext cx="649" cy="649"/>
              </a:xfrm>
              <a:custGeom>
                <a:avLst/>
                <a:gdLst/>
                <a:ahLst/>
                <a:cxnLst/>
                <a:rect l="l" t="t" r="r" b="b"/>
                <a:pathLst>
                  <a:path w="24" h="24" extrusionOk="0">
                    <a:moveTo>
                      <a:pt x="24" y="23"/>
                    </a:moveTo>
                    <a:cubicBezTo>
                      <a:pt x="24" y="23"/>
                      <a:pt x="1" y="1"/>
                      <a:pt x="1" y="1"/>
                    </a:cubicBezTo>
                    <a:cubicBezTo>
                      <a:pt x="1" y="1"/>
                      <a:pt x="24" y="23"/>
                      <a:pt x="24" y="23"/>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2"/>
              <p:cNvSpPr/>
              <p:nvPr/>
            </p:nvSpPr>
            <p:spPr>
              <a:xfrm>
                <a:off x="8924029" y="4184654"/>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2"/>
              <p:cNvSpPr/>
              <p:nvPr/>
            </p:nvSpPr>
            <p:spPr>
              <a:xfrm>
                <a:off x="8859860" y="4237092"/>
                <a:ext cx="27" cy="27"/>
              </a:xfrm>
              <a:custGeom>
                <a:avLst/>
                <a:gdLst/>
                <a:ahLst/>
                <a:cxnLst/>
                <a:rect l="l" t="t" r="r" b="b"/>
                <a:pathLst>
                  <a:path w="1" h="1" extrusionOk="0">
                    <a:moveTo>
                      <a:pt x="1" y="1"/>
                    </a:moveTo>
                    <a:lnTo>
                      <a:pt x="1" y="1"/>
                    </a:lnTo>
                    <a:lnTo>
                      <a:pt x="1" y="1"/>
                    </a:ln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2"/>
              <p:cNvSpPr/>
              <p:nvPr/>
            </p:nvSpPr>
            <p:spPr>
              <a:xfrm>
                <a:off x="8859860" y="4237092"/>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2"/>
              <p:cNvSpPr/>
              <p:nvPr/>
            </p:nvSpPr>
            <p:spPr>
              <a:xfrm>
                <a:off x="8859860" y="4237092"/>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2"/>
              <p:cNvSpPr/>
              <p:nvPr/>
            </p:nvSpPr>
            <p:spPr>
              <a:xfrm>
                <a:off x="8803097" y="4262392"/>
                <a:ext cx="649" cy="27"/>
              </a:xfrm>
              <a:custGeom>
                <a:avLst/>
                <a:gdLst/>
                <a:ahLst/>
                <a:cxnLst/>
                <a:rect l="l" t="t" r="r" b="b"/>
                <a:pathLst>
                  <a:path w="24" h="1" extrusionOk="0">
                    <a:moveTo>
                      <a:pt x="1" y="0"/>
                    </a:moveTo>
                    <a:cubicBezTo>
                      <a:pt x="1" y="0"/>
                      <a:pt x="24" y="0"/>
                      <a:pt x="24" y="0"/>
                    </a:cubicBezTo>
                    <a:cubicBezTo>
                      <a:pt x="24" y="0"/>
                      <a:pt x="1" y="0"/>
                      <a:pt x="1" y="0"/>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2"/>
              <p:cNvSpPr/>
              <p:nvPr/>
            </p:nvSpPr>
            <p:spPr>
              <a:xfrm>
                <a:off x="5059334" y="3153081"/>
                <a:ext cx="906370" cy="1126610"/>
              </a:xfrm>
              <a:custGeom>
                <a:avLst/>
                <a:gdLst/>
                <a:ahLst/>
                <a:cxnLst/>
                <a:rect l="l" t="t" r="r" b="b"/>
                <a:pathLst>
                  <a:path w="33532" h="41680" extrusionOk="0">
                    <a:moveTo>
                      <a:pt x="5981" y="25428"/>
                    </a:moveTo>
                    <a:cubicBezTo>
                      <a:pt x="5970" y="25431"/>
                      <a:pt x="5959" y="25434"/>
                      <a:pt x="5948" y="25436"/>
                    </a:cubicBezTo>
                    <a:lnTo>
                      <a:pt x="5948" y="25436"/>
                    </a:lnTo>
                    <a:cubicBezTo>
                      <a:pt x="5952" y="25434"/>
                      <a:pt x="5955" y="25431"/>
                      <a:pt x="5958" y="25428"/>
                    </a:cubicBezTo>
                    <a:close/>
                    <a:moveTo>
                      <a:pt x="26478" y="1"/>
                    </a:moveTo>
                    <a:cubicBezTo>
                      <a:pt x="26341" y="1"/>
                      <a:pt x="26204" y="1"/>
                      <a:pt x="26067" y="23"/>
                    </a:cubicBezTo>
                    <a:lnTo>
                      <a:pt x="25839" y="46"/>
                    </a:lnTo>
                    <a:lnTo>
                      <a:pt x="25611" y="69"/>
                    </a:lnTo>
                    <a:cubicBezTo>
                      <a:pt x="25451" y="69"/>
                      <a:pt x="25314" y="92"/>
                      <a:pt x="25177" y="115"/>
                    </a:cubicBezTo>
                    <a:cubicBezTo>
                      <a:pt x="25017" y="138"/>
                      <a:pt x="24857" y="183"/>
                      <a:pt x="24675" y="229"/>
                    </a:cubicBezTo>
                    <a:cubicBezTo>
                      <a:pt x="24584" y="275"/>
                      <a:pt x="24515" y="275"/>
                      <a:pt x="24424" y="297"/>
                    </a:cubicBezTo>
                    <a:lnTo>
                      <a:pt x="24218" y="366"/>
                    </a:lnTo>
                    <a:cubicBezTo>
                      <a:pt x="24104" y="389"/>
                      <a:pt x="24013" y="434"/>
                      <a:pt x="23899" y="457"/>
                    </a:cubicBezTo>
                    <a:lnTo>
                      <a:pt x="23762" y="503"/>
                    </a:lnTo>
                    <a:cubicBezTo>
                      <a:pt x="23625" y="548"/>
                      <a:pt x="23488" y="594"/>
                      <a:pt x="23351" y="640"/>
                    </a:cubicBezTo>
                    <a:cubicBezTo>
                      <a:pt x="23168" y="708"/>
                      <a:pt x="23009" y="800"/>
                      <a:pt x="22872" y="868"/>
                    </a:cubicBezTo>
                    <a:cubicBezTo>
                      <a:pt x="22735" y="936"/>
                      <a:pt x="22598" y="1005"/>
                      <a:pt x="22484" y="1073"/>
                    </a:cubicBezTo>
                    <a:cubicBezTo>
                      <a:pt x="22415" y="1096"/>
                      <a:pt x="22347" y="1142"/>
                      <a:pt x="22301" y="1188"/>
                    </a:cubicBezTo>
                    <a:cubicBezTo>
                      <a:pt x="22187" y="1256"/>
                      <a:pt x="22118" y="1324"/>
                      <a:pt x="22027" y="1416"/>
                    </a:cubicBezTo>
                    <a:cubicBezTo>
                      <a:pt x="22004" y="1439"/>
                      <a:pt x="21982" y="1461"/>
                      <a:pt x="21959" y="1507"/>
                    </a:cubicBezTo>
                    <a:lnTo>
                      <a:pt x="21913" y="1530"/>
                    </a:lnTo>
                    <a:lnTo>
                      <a:pt x="21867" y="1553"/>
                    </a:lnTo>
                    <a:cubicBezTo>
                      <a:pt x="21730" y="1621"/>
                      <a:pt x="21593" y="1690"/>
                      <a:pt x="21457" y="1781"/>
                    </a:cubicBezTo>
                    <a:cubicBezTo>
                      <a:pt x="21274" y="1895"/>
                      <a:pt x="21137" y="1986"/>
                      <a:pt x="21000" y="2078"/>
                    </a:cubicBezTo>
                    <a:cubicBezTo>
                      <a:pt x="20863" y="2192"/>
                      <a:pt x="20749" y="2306"/>
                      <a:pt x="20635" y="2420"/>
                    </a:cubicBezTo>
                    <a:cubicBezTo>
                      <a:pt x="20544" y="2534"/>
                      <a:pt x="20475" y="2648"/>
                      <a:pt x="20384" y="2740"/>
                    </a:cubicBezTo>
                    <a:lnTo>
                      <a:pt x="20361" y="2762"/>
                    </a:lnTo>
                    <a:cubicBezTo>
                      <a:pt x="20155" y="2991"/>
                      <a:pt x="19950" y="3265"/>
                      <a:pt x="19767" y="3561"/>
                    </a:cubicBezTo>
                    <a:cubicBezTo>
                      <a:pt x="19608" y="3812"/>
                      <a:pt x="19448" y="4109"/>
                      <a:pt x="19334" y="4383"/>
                    </a:cubicBezTo>
                    <a:cubicBezTo>
                      <a:pt x="19265" y="4543"/>
                      <a:pt x="19197" y="4703"/>
                      <a:pt x="19151" y="4885"/>
                    </a:cubicBezTo>
                    <a:cubicBezTo>
                      <a:pt x="19106" y="5022"/>
                      <a:pt x="19083" y="5182"/>
                      <a:pt x="19060" y="5365"/>
                    </a:cubicBezTo>
                    <a:cubicBezTo>
                      <a:pt x="19037" y="5638"/>
                      <a:pt x="19060" y="5912"/>
                      <a:pt x="19106" y="6209"/>
                    </a:cubicBezTo>
                    <a:cubicBezTo>
                      <a:pt x="19128" y="6346"/>
                      <a:pt x="19151" y="6437"/>
                      <a:pt x="19197" y="6551"/>
                    </a:cubicBezTo>
                    <a:lnTo>
                      <a:pt x="19220" y="6666"/>
                    </a:lnTo>
                    <a:cubicBezTo>
                      <a:pt x="19242" y="6734"/>
                      <a:pt x="19288" y="6825"/>
                      <a:pt x="19288" y="6894"/>
                    </a:cubicBezTo>
                    <a:lnTo>
                      <a:pt x="19311" y="6917"/>
                    </a:lnTo>
                    <a:cubicBezTo>
                      <a:pt x="19197" y="6871"/>
                      <a:pt x="19060" y="6825"/>
                      <a:pt x="18900" y="6803"/>
                    </a:cubicBezTo>
                    <a:cubicBezTo>
                      <a:pt x="18763" y="6780"/>
                      <a:pt x="18603" y="6780"/>
                      <a:pt x="18466" y="6780"/>
                    </a:cubicBezTo>
                    <a:lnTo>
                      <a:pt x="18375" y="6780"/>
                    </a:lnTo>
                    <a:cubicBezTo>
                      <a:pt x="18193" y="6780"/>
                      <a:pt x="18010" y="6803"/>
                      <a:pt x="17850" y="6825"/>
                    </a:cubicBezTo>
                    <a:cubicBezTo>
                      <a:pt x="17576" y="6894"/>
                      <a:pt x="17279" y="6985"/>
                      <a:pt x="16960" y="7122"/>
                    </a:cubicBezTo>
                    <a:cubicBezTo>
                      <a:pt x="16663" y="7259"/>
                      <a:pt x="16366" y="7442"/>
                      <a:pt x="16115" y="7647"/>
                    </a:cubicBezTo>
                    <a:cubicBezTo>
                      <a:pt x="15933" y="7807"/>
                      <a:pt x="15773" y="7967"/>
                      <a:pt x="15636" y="8149"/>
                    </a:cubicBezTo>
                    <a:cubicBezTo>
                      <a:pt x="15545" y="8263"/>
                      <a:pt x="15476" y="8355"/>
                      <a:pt x="15408" y="8469"/>
                    </a:cubicBezTo>
                    <a:cubicBezTo>
                      <a:pt x="15339" y="8583"/>
                      <a:pt x="15294" y="8697"/>
                      <a:pt x="15248" y="8811"/>
                    </a:cubicBezTo>
                    <a:lnTo>
                      <a:pt x="15180" y="8948"/>
                    </a:lnTo>
                    <a:cubicBezTo>
                      <a:pt x="15157" y="8994"/>
                      <a:pt x="15111" y="9039"/>
                      <a:pt x="15088" y="9108"/>
                    </a:cubicBezTo>
                    <a:cubicBezTo>
                      <a:pt x="15065" y="9199"/>
                      <a:pt x="15020" y="9268"/>
                      <a:pt x="14997" y="9359"/>
                    </a:cubicBezTo>
                    <a:lnTo>
                      <a:pt x="14951" y="9473"/>
                    </a:lnTo>
                    <a:cubicBezTo>
                      <a:pt x="14928" y="9587"/>
                      <a:pt x="14883" y="9701"/>
                      <a:pt x="14860" y="9815"/>
                    </a:cubicBezTo>
                    <a:cubicBezTo>
                      <a:pt x="14837" y="9930"/>
                      <a:pt x="14814" y="10044"/>
                      <a:pt x="14814" y="10158"/>
                    </a:cubicBezTo>
                    <a:lnTo>
                      <a:pt x="14792" y="10226"/>
                    </a:lnTo>
                    <a:cubicBezTo>
                      <a:pt x="14792" y="10318"/>
                      <a:pt x="14769" y="10409"/>
                      <a:pt x="14769" y="10500"/>
                    </a:cubicBezTo>
                    <a:cubicBezTo>
                      <a:pt x="14746" y="10614"/>
                      <a:pt x="14746" y="10729"/>
                      <a:pt x="14769" y="10865"/>
                    </a:cubicBezTo>
                    <a:cubicBezTo>
                      <a:pt x="14769" y="10911"/>
                      <a:pt x="14769" y="10957"/>
                      <a:pt x="14769" y="11025"/>
                    </a:cubicBezTo>
                    <a:cubicBezTo>
                      <a:pt x="14723" y="10957"/>
                      <a:pt x="14677" y="10911"/>
                      <a:pt x="14632" y="10865"/>
                    </a:cubicBezTo>
                    <a:lnTo>
                      <a:pt x="14586" y="10820"/>
                    </a:lnTo>
                    <a:lnTo>
                      <a:pt x="14563" y="10797"/>
                    </a:lnTo>
                    <a:cubicBezTo>
                      <a:pt x="14563" y="10774"/>
                      <a:pt x="14540" y="10751"/>
                      <a:pt x="14540" y="10706"/>
                    </a:cubicBezTo>
                    <a:lnTo>
                      <a:pt x="14495" y="10660"/>
                    </a:lnTo>
                    <a:lnTo>
                      <a:pt x="14426" y="10477"/>
                    </a:lnTo>
                    <a:cubicBezTo>
                      <a:pt x="14381" y="10409"/>
                      <a:pt x="14335" y="10340"/>
                      <a:pt x="14267" y="10272"/>
                    </a:cubicBezTo>
                    <a:cubicBezTo>
                      <a:pt x="14175" y="10181"/>
                      <a:pt x="14061" y="10089"/>
                      <a:pt x="13970" y="10021"/>
                    </a:cubicBezTo>
                    <a:lnTo>
                      <a:pt x="13901" y="9975"/>
                    </a:lnTo>
                    <a:cubicBezTo>
                      <a:pt x="13833" y="9930"/>
                      <a:pt x="13764" y="9884"/>
                      <a:pt x="13696" y="9838"/>
                    </a:cubicBezTo>
                    <a:cubicBezTo>
                      <a:pt x="13605" y="9793"/>
                      <a:pt x="13513" y="9724"/>
                      <a:pt x="13399" y="9679"/>
                    </a:cubicBezTo>
                    <a:cubicBezTo>
                      <a:pt x="13376" y="9679"/>
                      <a:pt x="13354" y="9679"/>
                      <a:pt x="13331" y="9656"/>
                    </a:cubicBezTo>
                    <a:cubicBezTo>
                      <a:pt x="13217" y="9564"/>
                      <a:pt x="13057" y="9427"/>
                      <a:pt x="12897" y="9313"/>
                    </a:cubicBezTo>
                    <a:cubicBezTo>
                      <a:pt x="12829" y="9268"/>
                      <a:pt x="12760" y="9222"/>
                      <a:pt x="12669" y="9176"/>
                    </a:cubicBezTo>
                    <a:cubicBezTo>
                      <a:pt x="12623" y="9154"/>
                      <a:pt x="12555" y="9108"/>
                      <a:pt x="12486" y="9085"/>
                    </a:cubicBezTo>
                    <a:lnTo>
                      <a:pt x="12463" y="9039"/>
                    </a:lnTo>
                    <a:cubicBezTo>
                      <a:pt x="12349" y="8971"/>
                      <a:pt x="12235" y="8902"/>
                      <a:pt x="12121" y="8834"/>
                    </a:cubicBezTo>
                    <a:cubicBezTo>
                      <a:pt x="12007" y="8766"/>
                      <a:pt x="11870" y="8720"/>
                      <a:pt x="11756" y="8674"/>
                    </a:cubicBezTo>
                    <a:cubicBezTo>
                      <a:pt x="11573" y="8606"/>
                      <a:pt x="11436" y="8537"/>
                      <a:pt x="11276" y="8469"/>
                    </a:cubicBezTo>
                    <a:cubicBezTo>
                      <a:pt x="11162" y="8446"/>
                      <a:pt x="11025" y="8400"/>
                      <a:pt x="10911" y="8378"/>
                    </a:cubicBezTo>
                    <a:cubicBezTo>
                      <a:pt x="10820" y="8378"/>
                      <a:pt x="10729" y="8355"/>
                      <a:pt x="10637" y="8332"/>
                    </a:cubicBezTo>
                    <a:lnTo>
                      <a:pt x="10523" y="8332"/>
                    </a:lnTo>
                    <a:cubicBezTo>
                      <a:pt x="10432" y="8309"/>
                      <a:pt x="10341" y="8286"/>
                      <a:pt x="10249" y="8286"/>
                    </a:cubicBezTo>
                    <a:lnTo>
                      <a:pt x="9884" y="8286"/>
                    </a:lnTo>
                    <a:cubicBezTo>
                      <a:pt x="9724" y="8263"/>
                      <a:pt x="9565" y="8263"/>
                      <a:pt x="9405" y="8241"/>
                    </a:cubicBezTo>
                    <a:lnTo>
                      <a:pt x="9222" y="8241"/>
                    </a:lnTo>
                    <a:cubicBezTo>
                      <a:pt x="8994" y="8241"/>
                      <a:pt x="8766" y="8263"/>
                      <a:pt x="8583" y="8286"/>
                    </a:cubicBezTo>
                    <a:cubicBezTo>
                      <a:pt x="8309" y="8332"/>
                      <a:pt x="8081" y="8378"/>
                      <a:pt x="7875" y="8446"/>
                    </a:cubicBezTo>
                    <a:cubicBezTo>
                      <a:pt x="7647" y="8492"/>
                      <a:pt x="7419" y="8583"/>
                      <a:pt x="7168" y="8674"/>
                    </a:cubicBezTo>
                    <a:lnTo>
                      <a:pt x="7214" y="8674"/>
                    </a:lnTo>
                    <a:lnTo>
                      <a:pt x="6940" y="8788"/>
                    </a:lnTo>
                    <a:lnTo>
                      <a:pt x="6848" y="8811"/>
                    </a:lnTo>
                    <a:cubicBezTo>
                      <a:pt x="6734" y="8857"/>
                      <a:pt x="6643" y="8902"/>
                      <a:pt x="6529" y="8948"/>
                    </a:cubicBezTo>
                    <a:lnTo>
                      <a:pt x="6392" y="9017"/>
                    </a:lnTo>
                    <a:cubicBezTo>
                      <a:pt x="6255" y="9085"/>
                      <a:pt x="6095" y="9154"/>
                      <a:pt x="5981" y="9222"/>
                    </a:cubicBezTo>
                    <a:lnTo>
                      <a:pt x="5661" y="9382"/>
                    </a:lnTo>
                    <a:cubicBezTo>
                      <a:pt x="5479" y="9473"/>
                      <a:pt x="5296" y="9564"/>
                      <a:pt x="5114" y="9679"/>
                    </a:cubicBezTo>
                    <a:cubicBezTo>
                      <a:pt x="4977" y="9747"/>
                      <a:pt x="4863" y="9815"/>
                      <a:pt x="4726" y="9884"/>
                    </a:cubicBezTo>
                    <a:lnTo>
                      <a:pt x="4703" y="9907"/>
                    </a:lnTo>
                    <a:cubicBezTo>
                      <a:pt x="4566" y="9998"/>
                      <a:pt x="4406" y="10067"/>
                      <a:pt x="4269" y="10158"/>
                    </a:cubicBezTo>
                    <a:cubicBezTo>
                      <a:pt x="4155" y="10249"/>
                      <a:pt x="4018" y="10363"/>
                      <a:pt x="3881" y="10455"/>
                    </a:cubicBezTo>
                    <a:lnTo>
                      <a:pt x="3835" y="10500"/>
                    </a:lnTo>
                    <a:cubicBezTo>
                      <a:pt x="3721" y="10592"/>
                      <a:pt x="3607" y="10683"/>
                      <a:pt x="3493" y="10774"/>
                    </a:cubicBezTo>
                    <a:cubicBezTo>
                      <a:pt x="3402" y="10865"/>
                      <a:pt x="3310" y="10957"/>
                      <a:pt x="3219" y="11048"/>
                    </a:cubicBezTo>
                    <a:lnTo>
                      <a:pt x="3151" y="11094"/>
                    </a:lnTo>
                    <a:cubicBezTo>
                      <a:pt x="3037" y="11185"/>
                      <a:pt x="2945" y="11299"/>
                      <a:pt x="2831" y="11413"/>
                    </a:cubicBezTo>
                    <a:cubicBezTo>
                      <a:pt x="2603" y="11642"/>
                      <a:pt x="2420" y="11870"/>
                      <a:pt x="2215" y="12098"/>
                    </a:cubicBezTo>
                    <a:cubicBezTo>
                      <a:pt x="2146" y="12189"/>
                      <a:pt x="2078" y="12281"/>
                      <a:pt x="2009" y="12372"/>
                    </a:cubicBezTo>
                    <a:lnTo>
                      <a:pt x="1941" y="12463"/>
                    </a:lnTo>
                    <a:lnTo>
                      <a:pt x="1850" y="12577"/>
                    </a:lnTo>
                    <a:cubicBezTo>
                      <a:pt x="1781" y="12669"/>
                      <a:pt x="1713" y="12737"/>
                      <a:pt x="1644" y="12828"/>
                    </a:cubicBezTo>
                    <a:lnTo>
                      <a:pt x="1507" y="13011"/>
                    </a:lnTo>
                    <a:cubicBezTo>
                      <a:pt x="1439" y="13102"/>
                      <a:pt x="1370" y="13194"/>
                      <a:pt x="1325" y="13262"/>
                    </a:cubicBezTo>
                    <a:cubicBezTo>
                      <a:pt x="1279" y="13331"/>
                      <a:pt x="1256" y="13376"/>
                      <a:pt x="1210" y="13422"/>
                    </a:cubicBezTo>
                    <a:lnTo>
                      <a:pt x="1188" y="13468"/>
                    </a:lnTo>
                    <a:cubicBezTo>
                      <a:pt x="1142" y="13536"/>
                      <a:pt x="1119" y="13604"/>
                      <a:pt x="1074" y="13673"/>
                    </a:cubicBezTo>
                    <a:cubicBezTo>
                      <a:pt x="982" y="13833"/>
                      <a:pt x="891" y="14015"/>
                      <a:pt x="777" y="14244"/>
                    </a:cubicBezTo>
                    <a:cubicBezTo>
                      <a:pt x="685" y="14449"/>
                      <a:pt x="617" y="14654"/>
                      <a:pt x="571" y="14837"/>
                    </a:cubicBezTo>
                    <a:cubicBezTo>
                      <a:pt x="503" y="15065"/>
                      <a:pt x="434" y="15294"/>
                      <a:pt x="366" y="15499"/>
                    </a:cubicBezTo>
                    <a:lnTo>
                      <a:pt x="343" y="15545"/>
                    </a:lnTo>
                    <a:lnTo>
                      <a:pt x="366" y="15522"/>
                    </a:lnTo>
                    <a:lnTo>
                      <a:pt x="366" y="15522"/>
                    </a:lnTo>
                    <a:cubicBezTo>
                      <a:pt x="320" y="15682"/>
                      <a:pt x="275" y="15819"/>
                      <a:pt x="252" y="15955"/>
                    </a:cubicBezTo>
                    <a:cubicBezTo>
                      <a:pt x="229" y="16070"/>
                      <a:pt x="206" y="16184"/>
                      <a:pt x="206" y="16298"/>
                    </a:cubicBezTo>
                    <a:lnTo>
                      <a:pt x="183" y="16412"/>
                    </a:lnTo>
                    <a:lnTo>
                      <a:pt x="161" y="16595"/>
                    </a:lnTo>
                    <a:cubicBezTo>
                      <a:pt x="115" y="16846"/>
                      <a:pt x="92" y="17097"/>
                      <a:pt x="69" y="17371"/>
                    </a:cubicBezTo>
                    <a:cubicBezTo>
                      <a:pt x="69" y="17485"/>
                      <a:pt x="46" y="17599"/>
                      <a:pt x="46" y="17713"/>
                    </a:cubicBezTo>
                    <a:lnTo>
                      <a:pt x="46" y="17804"/>
                    </a:lnTo>
                    <a:cubicBezTo>
                      <a:pt x="46" y="17896"/>
                      <a:pt x="24" y="17987"/>
                      <a:pt x="24" y="18055"/>
                    </a:cubicBezTo>
                    <a:lnTo>
                      <a:pt x="1" y="18284"/>
                    </a:lnTo>
                    <a:cubicBezTo>
                      <a:pt x="1" y="18466"/>
                      <a:pt x="1" y="18649"/>
                      <a:pt x="1" y="18809"/>
                    </a:cubicBezTo>
                    <a:lnTo>
                      <a:pt x="1" y="18854"/>
                    </a:lnTo>
                    <a:cubicBezTo>
                      <a:pt x="24" y="18991"/>
                      <a:pt x="24" y="19105"/>
                      <a:pt x="46" y="19242"/>
                    </a:cubicBezTo>
                    <a:cubicBezTo>
                      <a:pt x="46" y="19379"/>
                      <a:pt x="69" y="19516"/>
                      <a:pt x="92" y="19653"/>
                    </a:cubicBezTo>
                    <a:cubicBezTo>
                      <a:pt x="115" y="19744"/>
                      <a:pt x="138" y="19836"/>
                      <a:pt x="138" y="19904"/>
                    </a:cubicBezTo>
                    <a:cubicBezTo>
                      <a:pt x="183" y="20178"/>
                      <a:pt x="252" y="20429"/>
                      <a:pt x="320" y="20703"/>
                    </a:cubicBezTo>
                    <a:lnTo>
                      <a:pt x="343" y="20817"/>
                    </a:lnTo>
                    <a:cubicBezTo>
                      <a:pt x="412" y="21046"/>
                      <a:pt x="480" y="21297"/>
                      <a:pt x="549" y="21548"/>
                    </a:cubicBezTo>
                    <a:cubicBezTo>
                      <a:pt x="594" y="21685"/>
                      <a:pt x="663" y="21822"/>
                      <a:pt x="754" y="21981"/>
                    </a:cubicBezTo>
                    <a:lnTo>
                      <a:pt x="800" y="22050"/>
                    </a:lnTo>
                    <a:cubicBezTo>
                      <a:pt x="868" y="22187"/>
                      <a:pt x="937" y="22301"/>
                      <a:pt x="1005" y="22415"/>
                    </a:cubicBezTo>
                    <a:lnTo>
                      <a:pt x="1051" y="22484"/>
                    </a:lnTo>
                    <a:lnTo>
                      <a:pt x="1096" y="22575"/>
                    </a:lnTo>
                    <a:lnTo>
                      <a:pt x="1165" y="22666"/>
                    </a:lnTo>
                    <a:cubicBezTo>
                      <a:pt x="1210" y="22780"/>
                      <a:pt x="1256" y="22872"/>
                      <a:pt x="1325" y="22963"/>
                    </a:cubicBezTo>
                    <a:cubicBezTo>
                      <a:pt x="1370" y="23031"/>
                      <a:pt x="1416" y="23077"/>
                      <a:pt x="1462" y="23145"/>
                    </a:cubicBezTo>
                    <a:lnTo>
                      <a:pt x="1553" y="23237"/>
                    </a:lnTo>
                    <a:cubicBezTo>
                      <a:pt x="1576" y="23282"/>
                      <a:pt x="1621" y="23328"/>
                      <a:pt x="1644" y="23397"/>
                    </a:cubicBezTo>
                    <a:cubicBezTo>
                      <a:pt x="1713" y="23465"/>
                      <a:pt x="1758" y="23533"/>
                      <a:pt x="1827" y="23602"/>
                    </a:cubicBezTo>
                    <a:cubicBezTo>
                      <a:pt x="2009" y="23807"/>
                      <a:pt x="2238" y="23990"/>
                      <a:pt x="2443" y="24173"/>
                    </a:cubicBezTo>
                    <a:lnTo>
                      <a:pt x="2557" y="24264"/>
                    </a:lnTo>
                    <a:cubicBezTo>
                      <a:pt x="2603" y="24310"/>
                      <a:pt x="2671" y="24355"/>
                      <a:pt x="2717" y="24401"/>
                    </a:cubicBezTo>
                    <a:cubicBezTo>
                      <a:pt x="2808" y="24469"/>
                      <a:pt x="2922" y="24538"/>
                      <a:pt x="3014" y="24606"/>
                    </a:cubicBezTo>
                    <a:lnTo>
                      <a:pt x="3059" y="24629"/>
                    </a:lnTo>
                    <a:cubicBezTo>
                      <a:pt x="3128" y="24675"/>
                      <a:pt x="3219" y="24720"/>
                      <a:pt x="3288" y="24743"/>
                    </a:cubicBezTo>
                    <a:cubicBezTo>
                      <a:pt x="3356" y="24789"/>
                      <a:pt x="3402" y="24812"/>
                      <a:pt x="3470" y="24835"/>
                    </a:cubicBezTo>
                    <a:lnTo>
                      <a:pt x="3539" y="24857"/>
                    </a:lnTo>
                    <a:cubicBezTo>
                      <a:pt x="3698" y="24926"/>
                      <a:pt x="3858" y="24971"/>
                      <a:pt x="4018" y="25040"/>
                    </a:cubicBezTo>
                    <a:lnTo>
                      <a:pt x="4223" y="25131"/>
                    </a:lnTo>
                    <a:lnTo>
                      <a:pt x="4315" y="25154"/>
                    </a:lnTo>
                    <a:cubicBezTo>
                      <a:pt x="4406" y="25177"/>
                      <a:pt x="4497" y="25223"/>
                      <a:pt x="4589" y="25245"/>
                    </a:cubicBezTo>
                    <a:cubicBezTo>
                      <a:pt x="4680" y="25291"/>
                      <a:pt x="4771" y="25337"/>
                      <a:pt x="4885" y="25359"/>
                    </a:cubicBezTo>
                    <a:cubicBezTo>
                      <a:pt x="4999" y="25405"/>
                      <a:pt x="5114" y="25428"/>
                      <a:pt x="5273" y="25451"/>
                    </a:cubicBezTo>
                    <a:lnTo>
                      <a:pt x="5890" y="25451"/>
                    </a:lnTo>
                    <a:cubicBezTo>
                      <a:pt x="5893" y="25451"/>
                      <a:pt x="5896" y="25451"/>
                      <a:pt x="5899" y="25451"/>
                    </a:cubicBezTo>
                    <a:lnTo>
                      <a:pt x="5899" y="25451"/>
                    </a:lnTo>
                    <a:cubicBezTo>
                      <a:pt x="5846" y="25468"/>
                      <a:pt x="5799" y="25488"/>
                      <a:pt x="5753" y="25519"/>
                    </a:cubicBezTo>
                    <a:cubicBezTo>
                      <a:pt x="5707" y="25542"/>
                      <a:pt x="5639" y="25565"/>
                      <a:pt x="5593" y="25588"/>
                    </a:cubicBezTo>
                    <a:lnTo>
                      <a:pt x="5547" y="25633"/>
                    </a:lnTo>
                    <a:cubicBezTo>
                      <a:pt x="5479" y="25656"/>
                      <a:pt x="5433" y="25679"/>
                      <a:pt x="5365" y="25725"/>
                    </a:cubicBezTo>
                    <a:cubicBezTo>
                      <a:pt x="5296" y="25748"/>
                      <a:pt x="5205" y="25793"/>
                      <a:pt x="5136" y="25839"/>
                    </a:cubicBezTo>
                    <a:lnTo>
                      <a:pt x="5045" y="25907"/>
                    </a:lnTo>
                    <a:cubicBezTo>
                      <a:pt x="4885" y="25999"/>
                      <a:pt x="4703" y="26113"/>
                      <a:pt x="4520" y="26227"/>
                    </a:cubicBezTo>
                    <a:cubicBezTo>
                      <a:pt x="4429" y="26295"/>
                      <a:pt x="4338" y="26364"/>
                      <a:pt x="4246" y="26432"/>
                    </a:cubicBezTo>
                    <a:lnTo>
                      <a:pt x="4178" y="26478"/>
                    </a:lnTo>
                    <a:cubicBezTo>
                      <a:pt x="4018" y="26615"/>
                      <a:pt x="3858" y="26752"/>
                      <a:pt x="3721" y="26889"/>
                    </a:cubicBezTo>
                    <a:lnTo>
                      <a:pt x="3698" y="26912"/>
                    </a:lnTo>
                    <a:cubicBezTo>
                      <a:pt x="3607" y="27003"/>
                      <a:pt x="3539" y="27071"/>
                      <a:pt x="3470" y="27140"/>
                    </a:cubicBezTo>
                    <a:cubicBezTo>
                      <a:pt x="3333" y="27254"/>
                      <a:pt x="3196" y="27391"/>
                      <a:pt x="3059" y="27505"/>
                    </a:cubicBezTo>
                    <a:cubicBezTo>
                      <a:pt x="2854" y="27733"/>
                      <a:pt x="2671" y="27962"/>
                      <a:pt x="2489" y="28190"/>
                    </a:cubicBezTo>
                    <a:cubicBezTo>
                      <a:pt x="2306" y="28441"/>
                      <a:pt x="2169" y="28669"/>
                      <a:pt x="2055" y="28920"/>
                    </a:cubicBezTo>
                    <a:cubicBezTo>
                      <a:pt x="1918" y="29171"/>
                      <a:pt x="1827" y="29422"/>
                      <a:pt x="1735" y="29673"/>
                    </a:cubicBezTo>
                    <a:cubicBezTo>
                      <a:pt x="1530" y="30198"/>
                      <a:pt x="1279" y="30792"/>
                      <a:pt x="1188" y="31408"/>
                    </a:cubicBezTo>
                    <a:cubicBezTo>
                      <a:pt x="1165" y="31568"/>
                      <a:pt x="1142" y="31728"/>
                      <a:pt x="1119" y="31865"/>
                    </a:cubicBezTo>
                    <a:lnTo>
                      <a:pt x="1096" y="31979"/>
                    </a:lnTo>
                    <a:cubicBezTo>
                      <a:pt x="1096" y="32116"/>
                      <a:pt x="1074" y="32230"/>
                      <a:pt x="1051" y="32367"/>
                    </a:cubicBezTo>
                    <a:cubicBezTo>
                      <a:pt x="1028" y="32709"/>
                      <a:pt x="1074" y="33074"/>
                      <a:pt x="1096" y="33348"/>
                    </a:cubicBezTo>
                    <a:cubicBezTo>
                      <a:pt x="1119" y="33485"/>
                      <a:pt x="1142" y="33622"/>
                      <a:pt x="1142" y="33759"/>
                    </a:cubicBezTo>
                    <a:cubicBezTo>
                      <a:pt x="1165" y="33942"/>
                      <a:pt x="1188" y="34147"/>
                      <a:pt x="1233" y="34353"/>
                    </a:cubicBezTo>
                    <a:cubicBezTo>
                      <a:pt x="1256" y="34535"/>
                      <a:pt x="1302" y="34718"/>
                      <a:pt x="1347" y="34878"/>
                    </a:cubicBezTo>
                    <a:cubicBezTo>
                      <a:pt x="1393" y="35015"/>
                      <a:pt x="1439" y="35152"/>
                      <a:pt x="1507" y="35311"/>
                    </a:cubicBezTo>
                    <a:lnTo>
                      <a:pt x="1530" y="35357"/>
                    </a:lnTo>
                    <a:cubicBezTo>
                      <a:pt x="1576" y="35494"/>
                      <a:pt x="1644" y="35654"/>
                      <a:pt x="1690" y="35791"/>
                    </a:cubicBezTo>
                    <a:cubicBezTo>
                      <a:pt x="1758" y="35928"/>
                      <a:pt x="1827" y="36065"/>
                      <a:pt x="1895" y="36201"/>
                    </a:cubicBezTo>
                    <a:lnTo>
                      <a:pt x="1941" y="36247"/>
                    </a:lnTo>
                    <a:cubicBezTo>
                      <a:pt x="1987" y="36316"/>
                      <a:pt x="2032" y="36407"/>
                      <a:pt x="2078" y="36475"/>
                    </a:cubicBezTo>
                    <a:cubicBezTo>
                      <a:pt x="2101" y="36521"/>
                      <a:pt x="2146" y="36590"/>
                      <a:pt x="2169" y="36635"/>
                    </a:cubicBezTo>
                    <a:lnTo>
                      <a:pt x="2260" y="36772"/>
                    </a:lnTo>
                    <a:cubicBezTo>
                      <a:pt x="2306" y="36863"/>
                      <a:pt x="2352" y="36932"/>
                      <a:pt x="2420" y="37023"/>
                    </a:cubicBezTo>
                    <a:cubicBezTo>
                      <a:pt x="2466" y="37115"/>
                      <a:pt x="2534" y="37183"/>
                      <a:pt x="2603" y="37274"/>
                    </a:cubicBezTo>
                    <a:lnTo>
                      <a:pt x="2671" y="37388"/>
                    </a:lnTo>
                    <a:cubicBezTo>
                      <a:pt x="2740" y="37480"/>
                      <a:pt x="2785" y="37548"/>
                      <a:pt x="2854" y="37639"/>
                    </a:cubicBezTo>
                    <a:lnTo>
                      <a:pt x="2945" y="37731"/>
                    </a:lnTo>
                    <a:cubicBezTo>
                      <a:pt x="2968" y="37799"/>
                      <a:pt x="3014" y="37845"/>
                      <a:pt x="3059" y="37913"/>
                    </a:cubicBezTo>
                    <a:cubicBezTo>
                      <a:pt x="3105" y="37959"/>
                      <a:pt x="3151" y="38028"/>
                      <a:pt x="3196" y="38096"/>
                    </a:cubicBezTo>
                    <a:cubicBezTo>
                      <a:pt x="3265" y="38187"/>
                      <a:pt x="3333" y="38256"/>
                      <a:pt x="3402" y="38324"/>
                    </a:cubicBezTo>
                    <a:cubicBezTo>
                      <a:pt x="3447" y="38370"/>
                      <a:pt x="3470" y="38416"/>
                      <a:pt x="3516" y="38461"/>
                    </a:cubicBezTo>
                    <a:cubicBezTo>
                      <a:pt x="3561" y="38507"/>
                      <a:pt x="3630" y="38575"/>
                      <a:pt x="3676" y="38644"/>
                    </a:cubicBezTo>
                    <a:cubicBezTo>
                      <a:pt x="3721" y="38712"/>
                      <a:pt x="3767" y="38758"/>
                      <a:pt x="3813" y="38804"/>
                    </a:cubicBezTo>
                    <a:cubicBezTo>
                      <a:pt x="3881" y="38872"/>
                      <a:pt x="3927" y="38941"/>
                      <a:pt x="3995" y="39009"/>
                    </a:cubicBezTo>
                    <a:lnTo>
                      <a:pt x="4132" y="39146"/>
                    </a:lnTo>
                    <a:cubicBezTo>
                      <a:pt x="4223" y="39260"/>
                      <a:pt x="4315" y="39351"/>
                      <a:pt x="4429" y="39443"/>
                    </a:cubicBezTo>
                    <a:cubicBezTo>
                      <a:pt x="4429" y="39488"/>
                      <a:pt x="4452" y="39534"/>
                      <a:pt x="4474" y="39580"/>
                    </a:cubicBezTo>
                    <a:cubicBezTo>
                      <a:pt x="4543" y="39671"/>
                      <a:pt x="4611" y="39739"/>
                      <a:pt x="4703" y="39808"/>
                    </a:cubicBezTo>
                    <a:lnTo>
                      <a:pt x="4794" y="39899"/>
                    </a:lnTo>
                    <a:cubicBezTo>
                      <a:pt x="4885" y="39968"/>
                      <a:pt x="4954" y="40036"/>
                      <a:pt x="5022" y="40082"/>
                    </a:cubicBezTo>
                    <a:cubicBezTo>
                      <a:pt x="5114" y="40173"/>
                      <a:pt x="5228" y="40264"/>
                      <a:pt x="5365" y="40356"/>
                    </a:cubicBezTo>
                    <a:cubicBezTo>
                      <a:pt x="5570" y="40493"/>
                      <a:pt x="5776" y="40584"/>
                      <a:pt x="6049" y="40721"/>
                    </a:cubicBezTo>
                    <a:cubicBezTo>
                      <a:pt x="6323" y="40858"/>
                      <a:pt x="6597" y="40995"/>
                      <a:pt x="6848" y="41086"/>
                    </a:cubicBezTo>
                    <a:cubicBezTo>
                      <a:pt x="6985" y="41132"/>
                      <a:pt x="7122" y="41177"/>
                      <a:pt x="7236" y="41223"/>
                    </a:cubicBezTo>
                    <a:cubicBezTo>
                      <a:pt x="7396" y="41269"/>
                      <a:pt x="7533" y="41314"/>
                      <a:pt x="7693" y="41360"/>
                    </a:cubicBezTo>
                    <a:cubicBezTo>
                      <a:pt x="7921" y="41428"/>
                      <a:pt x="8172" y="41474"/>
                      <a:pt x="8400" y="41520"/>
                    </a:cubicBezTo>
                    <a:lnTo>
                      <a:pt x="8492" y="41520"/>
                    </a:lnTo>
                    <a:cubicBezTo>
                      <a:pt x="8652" y="41565"/>
                      <a:pt x="8788" y="41588"/>
                      <a:pt x="8948" y="41611"/>
                    </a:cubicBezTo>
                    <a:cubicBezTo>
                      <a:pt x="9017" y="41611"/>
                      <a:pt x="9085" y="41611"/>
                      <a:pt x="9154" y="41634"/>
                    </a:cubicBezTo>
                    <a:lnTo>
                      <a:pt x="9268" y="41634"/>
                    </a:lnTo>
                    <a:cubicBezTo>
                      <a:pt x="9291" y="41634"/>
                      <a:pt x="9336" y="41634"/>
                      <a:pt x="9359" y="41657"/>
                    </a:cubicBezTo>
                    <a:lnTo>
                      <a:pt x="9428" y="41657"/>
                    </a:lnTo>
                    <a:cubicBezTo>
                      <a:pt x="9542" y="41657"/>
                      <a:pt x="9656" y="41680"/>
                      <a:pt x="9770" y="41680"/>
                    </a:cubicBezTo>
                    <a:cubicBezTo>
                      <a:pt x="9953" y="41680"/>
                      <a:pt x="10112" y="41657"/>
                      <a:pt x="10272" y="41611"/>
                    </a:cubicBezTo>
                    <a:cubicBezTo>
                      <a:pt x="10432" y="41565"/>
                      <a:pt x="10569" y="41497"/>
                      <a:pt x="10706" y="41406"/>
                    </a:cubicBezTo>
                    <a:cubicBezTo>
                      <a:pt x="10797" y="41360"/>
                      <a:pt x="10866" y="41292"/>
                      <a:pt x="10911" y="41246"/>
                    </a:cubicBezTo>
                    <a:cubicBezTo>
                      <a:pt x="11003" y="41177"/>
                      <a:pt x="11071" y="41086"/>
                      <a:pt x="11139" y="40995"/>
                    </a:cubicBezTo>
                    <a:cubicBezTo>
                      <a:pt x="11185" y="40926"/>
                      <a:pt x="11231" y="40858"/>
                      <a:pt x="11276" y="40789"/>
                    </a:cubicBezTo>
                    <a:cubicBezTo>
                      <a:pt x="11299" y="40744"/>
                      <a:pt x="11345" y="40675"/>
                      <a:pt x="11368" y="40630"/>
                    </a:cubicBezTo>
                    <a:cubicBezTo>
                      <a:pt x="11459" y="40515"/>
                      <a:pt x="11550" y="40379"/>
                      <a:pt x="11664" y="40264"/>
                    </a:cubicBezTo>
                    <a:cubicBezTo>
                      <a:pt x="11779" y="40127"/>
                      <a:pt x="11870" y="40036"/>
                      <a:pt x="11984" y="39945"/>
                    </a:cubicBezTo>
                    <a:cubicBezTo>
                      <a:pt x="12144" y="39854"/>
                      <a:pt x="12326" y="39785"/>
                      <a:pt x="12463" y="39739"/>
                    </a:cubicBezTo>
                    <a:cubicBezTo>
                      <a:pt x="12737" y="39648"/>
                      <a:pt x="13011" y="39557"/>
                      <a:pt x="13354" y="39488"/>
                    </a:cubicBezTo>
                    <a:cubicBezTo>
                      <a:pt x="13445" y="39466"/>
                      <a:pt x="13559" y="39443"/>
                      <a:pt x="13673" y="39420"/>
                    </a:cubicBezTo>
                    <a:lnTo>
                      <a:pt x="13787" y="39397"/>
                    </a:lnTo>
                    <a:cubicBezTo>
                      <a:pt x="13833" y="39397"/>
                      <a:pt x="13879" y="39397"/>
                      <a:pt x="13901" y="39374"/>
                    </a:cubicBezTo>
                    <a:cubicBezTo>
                      <a:pt x="13947" y="39374"/>
                      <a:pt x="13970" y="39351"/>
                      <a:pt x="14015" y="39351"/>
                    </a:cubicBezTo>
                    <a:cubicBezTo>
                      <a:pt x="14084" y="39329"/>
                      <a:pt x="14175" y="39306"/>
                      <a:pt x="14244" y="39306"/>
                    </a:cubicBezTo>
                    <a:lnTo>
                      <a:pt x="14289" y="39283"/>
                    </a:lnTo>
                    <a:cubicBezTo>
                      <a:pt x="14358" y="39283"/>
                      <a:pt x="14449" y="39260"/>
                      <a:pt x="14540" y="39237"/>
                    </a:cubicBezTo>
                    <a:lnTo>
                      <a:pt x="14746" y="39192"/>
                    </a:lnTo>
                    <a:cubicBezTo>
                      <a:pt x="14928" y="39146"/>
                      <a:pt x="15111" y="39100"/>
                      <a:pt x="15271" y="39032"/>
                    </a:cubicBezTo>
                    <a:cubicBezTo>
                      <a:pt x="15431" y="38963"/>
                      <a:pt x="15568" y="38918"/>
                      <a:pt x="15727" y="38849"/>
                    </a:cubicBezTo>
                    <a:cubicBezTo>
                      <a:pt x="15819" y="38804"/>
                      <a:pt x="15910" y="38758"/>
                      <a:pt x="16001" y="38712"/>
                    </a:cubicBezTo>
                    <a:lnTo>
                      <a:pt x="16184" y="38621"/>
                    </a:lnTo>
                    <a:cubicBezTo>
                      <a:pt x="16412" y="38530"/>
                      <a:pt x="16686" y="38393"/>
                      <a:pt x="16914" y="38164"/>
                    </a:cubicBezTo>
                    <a:cubicBezTo>
                      <a:pt x="17051" y="38050"/>
                      <a:pt x="17120" y="37936"/>
                      <a:pt x="17165" y="37822"/>
                    </a:cubicBezTo>
                    <a:cubicBezTo>
                      <a:pt x="17211" y="37708"/>
                      <a:pt x="17188" y="37617"/>
                      <a:pt x="17188" y="37503"/>
                    </a:cubicBezTo>
                    <a:cubicBezTo>
                      <a:pt x="17188" y="37480"/>
                      <a:pt x="17165" y="37434"/>
                      <a:pt x="17143" y="37388"/>
                    </a:cubicBezTo>
                    <a:lnTo>
                      <a:pt x="17143" y="37343"/>
                    </a:lnTo>
                    <a:cubicBezTo>
                      <a:pt x="17120" y="37320"/>
                      <a:pt x="17120" y="37297"/>
                      <a:pt x="17097" y="37274"/>
                    </a:cubicBezTo>
                    <a:cubicBezTo>
                      <a:pt x="17028" y="37137"/>
                      <a:pt x="16960" y="37000"/>
                      <a:pt x="16914" y="36863"/>
                    </a:cubicBezTo>
                    <a:cubicBezTo>
                      <a:pt x="16869" y="36772"/>
                      <a:pt x="16846" y="36658"/>
                      <a:pt x="16823" y="36567"/>
                    </a:cubicBezTo>
                    <a:cubicBezTo>
                      <a:pt x="16777" y="36453"/>
                      <a:pt x="16755" y="36338"/>
                      <a:pt x="16732" y="36201"/>
                    </a:cubicBezTo>
                    <a:cubicBezTo>
                      <a:pt x="16686" y="35973"/>
                      <a:pt x="16663" y="35722"/>
                      <a:pt x="16640" y="35471"/>
                    </a:cubicBezTo>
                    <a:cubicBezTo>
                      <a:pt x="16618" y="35311"/>
                      <a:pt x="16618" y="35174"/>
                      <a:pt x="16618" y="35037"/>
                    </a:cubicBezTo>
                    <a:cubicBezTo>
                      <a:pt x="16595" y="34878"/>
                      <a:pt x="16618" y="34718"/>
                      <a:pt x="16618" y="34558"/>
                    </a:cubicBezTo>
                    <a:cubicBezTo>
                      <a:pt x="16640" y="34261"/>
                      <a:pt x="16663" y="33987"/>
                      <a:pt x="16686" y="33691"/>
                    </a:cubicBezTo>
                    <a:lnTo>
                      <a:pt x="16709" y="33508"/>
                    </a:lnTo>
                    <a:cubicBezTo>
                      <a:pt x="16732" y="33280"/>
                      <a:pt x="16777" y="33052"/>
                      <a:pt x="16823" y="32823"/>
                    </a:cubicBezTo>
                    <a:cubicBezTo>
                      <a:pt x="16846" y="32709"/>
                      <a:pt x="16846" y="32618"/>
                      <a:pt x="16869" y="32504"/>
                    </a:cubicBezTo>
                    <a:cubicBezTo>
                      <a:pt x="16891" y="32344"/>
                      <a:pt x="16914" y="32161"/>
                      <a:pt x="16937" y="32002"/>
                    </a:cubicBezTo>
                    <a:cubicBezTo>
                      <a:pt x="16937" y="31910"/>
                      <a:pt x="16960" y="31819"/>
                      <a:pt x="16983" y="31728"/>
                    </a:cubicBezTo>
                    <a:lnTo>
                      <a:pt x="17006" y="31545"/>
                    </a:lnTo>
                    <a:lnTo>
                      <a:pt x="17028" y="31363"/>
                    </a:lnTo>
                    <a:cubicBezTo>
                      <a:pt x="17074" y="30975"/>
                      <a:pt x="17120" y="30586"/>
                      <a:pt x="17165" y="30221"/>
                    </a:cubicBezTo>
                    <a:cubicBezTo>
                      <a:pt x="17211" y="29993"/>
                      <a:pt x="17211" y="29765"/>
                      <a:pt x="17234" y="29537"/>
                    </a:cubicBezTo>
                    <a:cubicBezTo>
                      <a:pt x="17234" y="29422"/>
                      <a:pt x="17257" y="29308"/>
                      <a:pt x="17257" y="29194"/>
                    </a:cubicBezTo>
                    <a:lnTo>
                      <a:pt x="17257" y="29080"/>
                    </a:lnTo>
                    <a:cubicBezTo>
                      <a:pt x="17257" y="28989"/>
                      <a:pt x="17279" y="28920"/>
                      <a:pt x="17279" y="28829"/>
                    </a:cubicBezTo>
                    <a:cubicBezTo>
                      <a:pt x="17279" y="28760"/>
                      <a:pt x="17279" y="28669"/>
                      <a:pt x="17279" y="28601"/>
                    </a:cubicBezTo>
                    <a:cubicBezTo>
                      <a:pt x="17302" y="28441"/>
                      <a:pt x="17348" y="28258"/>
                      <a:pt x="17394" y="28076"/>
                    </a:cubicBezTo>
                    <a:lnTo>
                      <a:pt x="17416" y="28007"/>
                    </a:lnTo>
                    <a:cubicBezTo>
                      <a:pt x="17485" y="27802"/>
                      <a:pt x="17553" y="27574"/>
                      <a:pt x="17599" y="27368"/>
                    </a:cubicBezTo>
                    <a:cubicBezTo>
                      <a:pt x="17645" y="27186"/>
                      <a:pt x="17690" y="27003"/>
                      <a:pt x="17736" y="26843"/>
                    </a:cubicBezTo>
                    <a:cubicBezTo>
                      <a:pt x="17850" y="26501"/>
                      <a:pt x="17964" y="26204"/>
                      <a:pt x="18078" y="25907"/>
                    </a:cubicBezTo>
                    <a:lnTo>
                      <a:pt x="18170" y="25702"/>
                    </a:lnTo>
                    <a:cubicBezTo>
                      <a:pt x="18261" y="25474"/>
                      <a:pt x="18375" y="25223"/>
                      <a:pt x="18466" y="24971"/>
                    </a:cubicBezTo>
                    <a:lnTo>
                      <a:pt x="18626" y="24606"/>
                    </a:lnTo>
                    <a:cubicBezTo>
                      <a:pt x="18717" y="24424"/>
                      <a:pt x="18809" y="24218"/>
                      <a:pt x="18877" y="24036"/>
                    </a:cubicBezTo>
                    <a:cubicBezTo>
                      <a:pt x="19014" y="23762"/>
                      <a:pt x="19151" y="23488"/>
                      <a:pt x="19265" y="23214"/>
                    </a:cubicBezTo>
                    <a:lnTo>
                      <a:pt x="19334" y="23100"/>
                    </a:lnTo>
                    <a:cubicBezTo>
                      <a:pt x="19882" y="21936"/>
                      <a:pt x="20521" y="20749"/>
                      <a:pt x="21274" y="19448"/>
                    </a:cubicBezTo>
                    <a:lnTo>
                      <a:pt x="21502" y="19060"/>
                    </a:lnTo>
                    <a:cubicBezTo>
                      <a:pt x="21685" y="18763"/>
                      <a:pt x="21845" y="18466"/>
                      <a:pt x="22050" y="18170"/>
                    </a:cubicBezTo>
                    <a:lnTo>
                      <a:pt x="22027" y="18170"/>
                    </a:lnTo>
                    <a:cubicBezTo>
                      <a:pt x="22210" y="17918"/>
                      <a:pt x="22392" y="17645"/>
                      <a:pt x="22575" y="17393"/>
                    </a:cubicBezTo>
                    <a:cubicBezTo>
                      <a:pt x="22712" y="17188"/>
                      <a:pt x="22849" y="16983"/>
                      <a:pt x="22986" y="16800"/>
                    </a:cubicBezTo>
                    <a:lnTo>
                      <a:pt x="23146" y="16549"/>
                    </a:lnTo>
                    <a:cubicBezTo>
                      <a:pt x="23625" y="15864"/>
                      <a:pt x="24013" y="15316"/>
                      <a:pt x="24401" y="14814"/>
                    </a:cubicBezTo>
                    <a:cubicBezTo>
                      <a:pt x="24606" y="14563"/>
                      <a:pt x="24812" y="14289"/>
                      <a:pt x="25017" y="14038"/>
                    </a:cubicBezTo>
                    <a:cubicBezTo>
                      <a:pt x="25177" y="13833"/>
                      <a:pt x="25337" y="13650"/>
                      <a:pt x="25497" y="13468"/>
                    </a:cubicBezTo>
                    <a:lnTo>
                      <a:pt x="25702" y="13216"/>
                    </a:lnTo>
                    <a:lnTo>
                      <a:pt x="25976" y="12897"/>
                    </a:lnTo>
                    <a:cubicBezTo>
                      <a:pt x="26090" y="12760"/>
                      <a:pt x="26227" y="12600"/>
                      <a:pt x="26364" y="12440"/>
                    </a:cubicBezTo>
                    <a:cubicBezTo>
                      <a:pt x="26524" y="12258"/>
                      <a:pt x="26684" y="12075"/>
                      <a:pt x="26866" y="11893"/>
                    </a:cubicBezTo>
                    <a:lnTo>
                      <a:pt x="27072" y="11664"/>
                    </a:lnTo>
                    <a:cubicBezTo>
                      <a:pt x="27528" y="11139"/>
                      <a:pt x="28007" y="10637"/>
                      <a:pt x="28464" y="10158"/>
                    </a:cubicBezTo>
                    <a:cubicBezTo>
                      <a:pt x="28943" y="9633"/>
                      <a:pt x="29468" y="9154"/>
                      <a:pt x="29970" y="8697"/>
                    </a:cubicBezTo>
                    <a:cubicBezTo>
                      <a:pt x="30084" y="8583"/>
                      <a:pt x="30221" y="8469"/>
                      <a:pt x="30336" y="8355"/>
                    </a:cubicBezTo>
                    <a:cubicBezTo>
                      <a:pt x="30473" y="8218"/>
                      <a:pt x="30609" y="8081"/>
                      <a:pt x="30746" y="7967"/>
                    </a:cubicBezTo>
                    <a:lnTo>
                      <a:pt x="30746" y="7967"/>
                    </a:lnTo>
                    <a:lnTo>
                      <a:pt x="30724" y="7989"/>
                    </a:lnTo>
                    <a:cubicBezTo>
                      <a:pt x="31043" y="7693"/>
                      <a:pt x="31363" y="7419"/>
                      <a:pt x="31659" y="7122"/>
                    </a:cubicBezTo>
                    <a:lnTo>
                      <a:pt x="31865" y="6940"/>
                    </a:lnTo>
                    <a:cubicBezTo>
                      <a:pt x="31933" y="6871"/>
                      <a:pt x="32025" y="6780"/>
                      <a:pt x="32116" y="6711"/>
                    </a:cubicBezTo>
                    <a:cubicBezTo>
                      <a:pt x="32162" y="6643"/>
                      <a:pt x="32207" y="6597"/>
                      <a:pt x="32253" y="6551"/>
                    </a:cubicBezTo>
                    <a:cubicBezTo>
                      <a:pt x="32344" y="6483"/>
                      <a:pt x="32413" y="6415"/>
                      <a:pt x="32481" y="6346"/>
                    </a:cubicBezTo>
                    <a:cubicBezTo>
                      <a:pt x="32572" y="6278"/>
                      <a:pt x="32641" y="6186"/>
                      <a:pt x="32732" y="6118"/>
                    </a:cubicBezTo>
                    <a:lnTo>
                      <a:pt x="32824" y="6026"/>
                    </a:lnTo>
                    <a:lnTo>
                      <a:pt x="32869" y="6004"/>
                    </a:lnTo>
                    <a:lnTo>
                      <a:pt x="32960" y="5912"/>
                    </a:lnTo>
                    <a:cubicBezTo>
                      <a:pt x="33006" y="5867"/>
                      <a:pt x="33075" y="5821"/>
                      <a:pt x="33120" y="5775"/>
                    </a:cubicBezTo>
                    <a:cubicBezTo>
                      <a:pt x="33166" y="5753"/>
                      <a:pt x="33189" y="5730"/>
                      <a:pt x="33212" y="5707"/>
                    </a:cubicBezTo>
                    <a:cubicBezTo>
                      <a:pt x="33280" y="5661"/>
                      <a:pt x="33349" y="5616"/>
                      <a:pt x="33394" y="5547"/>
                    </a:cubicBezTo>
                    <a:cubicBezTo>
                      <a:pt x="33440" y="5502"/>
                      <a:pt x="33463" y="5433"/>
                      <a:pt x="33463" y="5365"/>
                    </a:cubicBezTo>
                    <a:lnTo>
                      <a:pt x="33485" y="5228"/>
                    </a:lnTo>
                    <a:cubicBezTo>
                      <a:pt x="33508" y="5159"/>
                      <a:pt x="33508" y="5091"/>
                      <a:pt x="33531" y="5022"/>
                    </a:cubicBezTo>
                    <a:cubicBezTo>
                      <a:pt x="33531" y="4885"/>
                      <a:pt x="33531" y="4725"/>
                      <a:pt x="33508" y="4611"/>
                    </a:cubicBezTo>
                    <a:lnTo>
                      <a:pt x="33485" y="4543"/>
                    </a:lnTo>
                    <a:cubicBezTo>
                      <a:pt x="33463" y="4406"/>
                      <a:pt x="33440" y="4269"/>
                      <a:pt x="33394" y="4155"/>
                    </a:cubicBezTo>
                    <a:cubicBezTo>
                      <a:pt x="33371" y="4064"/>
                      <a:pt x="33326" y="3995"/>
                      <a:pt x="33280" y="3904"/>
                    </a:cubicBezTo>
                    <a:lnTo>
                      <a:pt x="33257" y="3835"/>
                    </a:lnTo>
                    <a:cubicBezTo>
                      <a:pt x="33189" y="3653"/>
                      <a:pt x="33075" y="3424"/>
                      <a:pt x="32960" y="3196"/>
                    </a:cubicBezTo>
                    <a:cubicBezTo>
                      <a:pt x="32892" y="3105"/>
                      <a:pt x="32824" y="2991"/>
                      <a:pt x="32755" y="2899"/>
                    </a:cubicBezTo>
                    <a:cubicBezTo>
                      <a:pt x="32664" y="2762"/>
                      <a:pt x="32572" y="2648"/>
                      <a:pt x="32435" y="2511"/>
                    </a:cubicBezTo>
                    <a:lnTo>
                      <a:pt x="32390" y="2466"/>
                    </a:lnTo>
                    <a:lnTo>
                      <a:pt x="32344" y="2420"/>
                    </a:lnTo>
                    <a:cubicBezTo>
                      <a:pt x="32093" y="2146"/>
                      <a:pt x="31888" y="1941"/>
                      <a:pt x="31659" y="1781"/>
                    </a:cubicBezTo>
                    <a:cubicBezTo>
                      <a:pt x="31545" y="1690"/>
                      <a:pt x="31408" y="1598"/>
                      <a:pt x="31271" y="1507"/>
                    </a:cubicBezTo>
                    <a:cubicBezTo>
                      <a:pt x="31134" y="1416"/>
                      <a:pt x="30998" y="1324"/>
                      <a:pt x="30838" y="1233"/>
                    </a:cubicBezTo>
                    <a:cubicBezTo>
                      <a:pt x="30336" y="936"/>
                      <a:pt x="29788" y="708"/>
                      <a:pt x="29240" y="503"/>
                    </a:cubicBezTo>
                    <a:cubicBezTo>
                      <a:pt x="28920" y="366"/>
                      <a:pt x="28601" y="275"/>
                      <a:pt x="28350" y="206"/>
                    </a:cubicBezTo>
                    <a:cubicBezTo>
                      <a:pt x="28030" y="138"/>
                      <a:pt x="27733" y="92"/>
                      <a:pt x="27414" y="46"/>
                    </a:cubicBezTo>
                    <a:cubicBezTo>
                      <a:pt x="27140" y="23"/>
                      <a:pt x="26843" y="1"/>
                      <a:pt x="2647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2"/>
              <p:cNvSpPr/>
              <p:nvPr/>
            </p:nvSpPr>
            <p:spPr>
              <a:xfrm>
                <a:off x="5132747" y="3430111"/>
                <a:ext cx="119121" cy="374284"/>
              </a:xfrm>
              <a:custGeom>
                <a:avLst/>
                <a:gdLst/>
                <a:ahLst/>
                <a:cxnLst/>
                <a:rect l="l" t="t" r="r" b="b"/>
                <a:pathLst>
                  <a:path w="4407" h="13847" extrusionOk="0">
                    <a:moveTo>
                      <a:pt x="3950" y="0"/>
                    </a:moveTo>
                    <a:cubicBezTo>
                      <a:pt x="3904" y="0"/>
                      <a:pt x="3858" y="0"/>
                      <a:pt x="3836" y="23"/>
                    </a:cubicBezTo>
                    <a:cubicBezTo>
                      <a:pt x="3585" y="206"/>
                      <a:pt x="3356" y="388"/>
                      <a:pt x="3151" y="616"/>
                    </a:cubicBezTo>
                    <a:cubicBezTo>
                      <a:pt x="2968" y="845"/>
                      <a:pt x="2763" y="1050"/>
                      <a:pt x="2580" y="1278"/>
                    </a:cubicBezTo>
                    <a:cubicBezTo>
                      <a:pt x="2192" y="1781"/>
                      <a:pt x="1804" y="2260"/>
                      <a:pt x="1439" y="2785"/>
                    </a:cubicBezTo>
                    <a:cubicBezTo>
                      <a:pt x="1370" y="2899"/>
                      <a:pt x="1279" y="3036"/>
                      <a:pt x="1188" y="3173"/>
                    </a:cubicBezTo>
                    <a:cubicBezTo>
                      <a:pt x="1119" y="3287"/>
                      <a:pt x="1051" y="3447"/>
                      <a:pt x="982" y="3584"/>
                    </a:cubicBezTo>
                    <a:cubicBezTo>
                      <a:pt x="845" y="3858"/>
                      <a:pt x="731" y="4132"/>
                      <a:pt x="640" y="4428"/>
                    </a:cubicBezTo>
                    <a:cubicBezTo>
                      <a:pt x="549" y="4702"/>
                      <a:pt x="435" y="4976"/>
                      <a:pt x="366" y="5250"/>
                    </a:cubicBezTo>
                    <a:cubicBezTo>
                      <a:pt x="298" y="5570"/>
                      <a:pt x="229" y="5889"/>
                      <a:pt x="184" y="6186"/>
                    </a:cubicBezTo>
                    <a:cubicBezTo>
                      <a:pt x="115" y="6551"/>
                      <a:pt x="69" y="6916"/>
                      <a:pt x="47" y="7281"/>
                    </a:cubicBezTo>
                    <a:cubicBezTo>
                      <a:pt x="24" y="7578"/>
                      <a:pt x="1" y="7852"/>
                      <a:pt x="24" y="8149"/>
                    </a:cubicBezTo>
                    <a:cubicBezTo>
                      <a:pt x="47" y="8514"/>
                      <a:pt x="115" y="8902"/>
                      <a:pt x="161" y="9267"/>
                    </a:cubicBezTo>
                    <a:cubicBezTo>
                      <a:pt x="229" y="9564"/>
                      <a:pt x="298" y="9861"/>
                      <a:pt x="389" y="10135"/>
                    </a:cubicBezTo>
                    <a:cubicBezTo>
                      <a:pt x="480" y="10500"/>
                      <a:pt x="617" y="10865"/>
                      <a:pt x="800" y="11207"/>
                    </a:cubicBezTo>
                    <a:cubicBezTo>
                      <a:pt x="937" y="11527"/>
                      <a:pt x="1097" y="11801"/>
                      <a:pt x="1279" y="12098"/>
                    </a:cubicBezTo>
                    <a:cubicBezTo>
                      <a:pt x="1667" y="12668"/>
                      <a:pt x="2192" y="13239"/>
                      <a:pt x="2786" y="13627"/>
                    </a:cubicBezTo>
                    <a:cubicBezTo>
                      <a:pt x="2831" y="13650"/>
                      <a:pt x="2877" y="13673"/>
                      <a:pt x="2923" y="13718"/>
                    </a:cubicBezTo>
                    <a:cubicBezTo>
                      <a:pt x="3063" y="13806"/>
                      <a:pt x="3223" y="13846"/>
                      <a:pt x="3385" y="13846"/>
                    </a:cubicBezTo>
                    <a:cubicBezTo>
                      <a:pt x="3646" y="13846"/>
                      <a:pt x="3912" y="13741"/>
                      <a:pt x="4110" y="13558"/>
                    </a:cubicBezTo>
                    <a:cubicBezTo>
                      <a:pt x="4292" y="13376"/>
                      <a:pt x="4406" y="13125"/>
                      <a:pt x="4406" y="12851"/>
                    </a:cubicBezTo>
                    <a:cubicBezTo>
                      <a:pt x="4406" y="12577"/>
                      <a:pt x="4292" y="12371"/>
                      <a:pt x="4110" y="12166"/>
                    </a:cubicBezTo>
                    <a:cubicBezTo>
                      <a:pt x="3881" y="11915"/>
                      <a:pt x="3630" y="11710"/>
                      <a:pt x="3379" y="11481"/>
                    </a:cubicBezTo>
                    <a:cubicBezTo>
                      <a:pt x="3196" y="11299"/>
                      <a:pt x="3014" y="11116"/>
                      <a:pt x="2831" y="10933"/>
                    </a:cubicBezTo>
                    <a:cubicBezTo>
                      <a:pt x="2626" y="10614"/>
                      <a:pt x="2443" y="10317"/>
                      <a:pt x="2283" y="9975"/>
                    </a:cubicBezTo>
                    <a:cubicBezTo>
                      <a:pt x="1987" y="9244"/>
                      <a:pt x="1804" y="8468"/>
                      <a:pt x="1667" y="7669"/>
                    </a:cubicBezTo>
                    <a:cubicBezTo>
                      <a:pt x="1576" y="6893"/>
                      <a:pt x="1622" y="6095"/>
                      <a:pt x="1713" y="5296"/>
                    </a:cubicBezTo>
                    <a:cubicBezTo>
                      <a:pt x="1827" y="4497"/>
                      <a:pt x="1987" y="3675"/>
                      <a:pt x="2283" y="2899"/>
                    </a:cubicBezTo>
                    <a:cubicBezTo>
                      <a:pt x="2420" y="2625"/>
                      <a:pt x="2580" y="2374"/>
                      <a:pt x="2740" y="2100"/>
                    </a:cubicBezTo>
                    <a:cubicBezTo>
                      <a:pt x="2900" y="1826"/>
                      <a:pt x="3082" y="1552"/>
                      <a:pt x="3265" y="1301"/>
                    </a:cubicBezTo>
                    <a:cubicBezTo>
                      <a:pt x="3333" y="1210"/>
                      <a:pt x="3402" y="1141"/>
                      <a:pt x="3448" y="1073"/>
                    </a:cubicBezTo>
                    <a:cubicBezTo>
                      <a:pt x="3607" y="890"/>
                      <a:pt x="3767" y="731"/>
                      <a:pt x="3950" y="571"/>
                    </a:cubicBezTo>
                    <a:cubicBezTo>
                      <a:pt x="3995" y="548"/>
                      <a:pt x="4041" y="502"/>
                      <a:pt x="4087" y="480"/>
                    </a:cubicBezTo>
                    <a:cubicBezTo>
                      <a:pt x="4201" y="388"/>
                      <a:pt x="4246" y="251"/>
                      <a:pt x="4178" y="114"/>
                    </a:cubicBezTo>
                    <a:cubicBezTo>
                      <a:pt x="4132" y="46"/>
                      <a:pt x="4041" y="0"/>
                      <a:pt x="395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2"/>
              <p:cNvSpPr/>
              <p:nvPr/>
            </p:nvSpPr>
            <p:spPr>
              <a:xfrm>
                <a:off x="5257383" y="3415299"/>
                <a:ext cx="84550" cy="253244"/>
              </a:xfrm>
              <a:custGeom>
                <a:avLst/>
                <a:gdLst/>
                <a:ahLst/>
                <a:cxnLst/>
                <a:rect l="l" t="t" r="r" b="b"/>
                <a:pathLst>
                  <a:path w="3128" h="9369" extrusionOk="0">
                    <a:moveTo>
                      <a:pt x="2854" y="0"/>
                    </a:moveTo>
                    <a:cubicBezTo>
                      <a:pt x="2785" y="0"/>
                      <a:pt x="2740" y="23"/>
                      <a:pt x="2671" y="69"/>
                    </a:cubicBezTo>
                    <a:cubicBezTo>
                      <a:pt x="2511" y="251"/>
                      <a:pt x="2329" y="388"/>
                      <a:pt x="2169" y="571"/>
                    </a:cubicBezTo>
                    <a:cubicBezTo>
                      <a:pt x="1986" y="731"/>
                      <a:pt x="1850" y="936"/>
                      <a:pt x="1690" y="1142"/>
                    </a:cubicBezTo>
                    <a:cubicBezTo>
                      <a:pt x="1439" y="1484"/>
                      <a:pt x="1233" y="1895"/>
                      <a:pt x="1051" y="2283"/>
                    </a:cubicBezTo>
                    <a:cubicBezTo>
                      <a:pt x="822" y="2717"/>
                      <a:pt x="640" y="3150"/>
                      <a:pt x="503" y="3607"/>
                    </a:cubicBezTo>
                    <a:cubicBezTo>
                      <a:pt x="434" y="3835"/>
                      <a:pt x="343" y="4063"/>
                      <a:pt x="275" y="4292"/>
                    </a:cubicBezTo>
                    <a:cubicBezTo>
                      <a:pt x="183" y="4588"/>
                      <a:pt x="138" y="4885"/>
                      <a:pt x="115" y="5205"/>
                    </a:cubicBezTo>
                    <a:cubicBezTo>
                      <a:pt x="46" y="5798"/>
                      <a:pt x="1" y="6414"/>
                      <a:pt x="69" y="7031"/>
                    </a:cubicBezTo>
                    <a:cubicBezTo>
                      <a:pt x="115" y="7373"/>
                      <a:pt x="160" y="7715"/>
                      <a:pt x="252" y="8035"/>
                    </a:cubicBezTo>
                    <a:cubicBezTo>
                      <a:pt x="275" y="8195"/>
                      <a:pt x="320" y="8332"/>
                      <a:pt x="366" y="8469"/>
                    </a:cubicBezTo>
                    <a:cubicBezTo>
                      <a:pt x="366" y="8537"/>
                      <a:pt x="389" y="8605"/>
                      <a:pt x="412" y="8674"/>
                    </a:cubicBezTo>
                    <a:cubicBezTo>
                      <a:pt x="503" y="8879"/>
                      <a:pt x="548" y="8994"/>
                      <a:pt x="708" y="9153"/>
                    </a:cubicBezTo>
                    <a:cubicBezTo>
                      <a:pt x="828" y="9300"/>
                      <a:pt x="1018" y="9369"/>
                      <a:pt x="1210" y="9369"/>
                    </a:cubicBezTo>
                    <a:cubicBezTo>
                      <a:pt x="1347" y="9369"/>
                      <a:pt x="1485" y="9334"/>
                      <a:pt x="1598" y="9267"/>
                    </a:cubicBezTo>
                    <a:cubicBezTo>
                      <a:pt x="1713" y="9199"/>
                      <a:pt x="1804" y="9108"/>
                      <a:pt x="1872" y="8994"/>
                    </a:cubicBezTo>
                    <a:cubicBezTo>
                      <a:pt x="1964" y="8834"/>
                      <a:pt x="2009" y="8605"/>
                      <a:pt x="1941" y="8423"/>
                    </a:cubicBezTo>
                    <a:cubicBezTo>
                      <a:pt x="1918" y="8354"/>
                      <a:pt x="1918" y="8263"/>
                      <a:pt x="1895" y="8195"/>
                    </a:cubicBezTo>
                    <a:cubicBezTo>
                      <a:pt x="1850" y="8103"/>
                      <a:pt x="1827" y="8012"/>
                      <a:pt x="1781" y="7921"/>
                    </a:cubicBezTo>
                    <a:cubicBezTo>
                      <a:pt x="1713" y="7761"/>
                      <a:pt x="1667" y="7578"/>
                      <a:pt x="1598" y="7396"/>
                    </a:cubicBezTo>
                    <a:cubicBezTo>
                      <a:pt x="1507" y="7053"/>
                      <a:pt x="1439" y="6734"/>
                      <a:pt x="1370" y="6391"/>
                    </a:cubicBezTo>
                    <a:cubicBezTo>
                      <a:pt x="1347" y="6026"/>
                      <a:pt x="1325" y="5661"/>
                      <a:pt x="1325" y="5296"/>
                    </a:cubicBezTo>
                    <a:cubicBezTo>
                      <a:pt x="1302" y="4931"/>
                      <a:pt x="1325" y="4588"/>
                      <a:pt x="1370" y="4223"/>
                    </a:cubicBezTo>
                    <a:cubicBezTo>
                      <a:pt x="1484" y="3447"/>
                      <a:pt x="1667" y="2648"/>
                      <a:pt x="1964" y="1895"/>
                    </a:cubicBezTo>
                    <a:cubicBezTo>
                      <a:pt x="2101" y="1575"/>
                      <a:pt x="2306" y="1256"/>
                      <a:pt x="2511" y="959"/>
                    </a:cubicBezTo>
                    <a:cubicBezTo>
                      <a:pt x="2671" y="776"/>
                      <a:pt x="2854" y="617"/>
                      <a:pt x="3036" y="434"/>
                    </a:cubicBezTo>
                    <a:cubicBezTo>
                      <a:pt x="3128" y="343"/>
                      <a:pt x="3128" y="183"/>
                      <a:pt x="3036" y="69"/>
                    </a:cubicBezTo>
                    <a:cubicBezTo>
                      <a:pt x="2991" y="23"/>
                      <a:pt x="2922" y="0"/>
                      <a:pt x="2854"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2"/>
              <p:cNvSpPr/>
              <p:nvPr/>
            </p:nvSpPr>
            <p:spPr>
              <a:xfrm>
                <a:off x="5161750" y="3875566"/>
                <a:ext cx="87037" cy="290870"/>
              </a:xfrm>
              <a:custGeom>
                <a:avLst/>
                <a:gdLst/>
                <a:ahLst/>
                <a:cxnLst/>
                <a:rect l="l" t="t" r="r" b="b"/>
                <a:pathLst>
                  <a:path w="3220" h="10761" extrusionOk="0">
                    <a:moveTo>
                      <a:pt x="2101" y="9016"/>
                    </a:moveTo>
                    <a:lnTo>
                      <a:pt x="2115" y="9048"/>
                    </a:lnTo>
                    <a:lnTo>
                      <a:pt x="2115" y="9048"/>
                    </a:lnTo>
                    <a:cubicBezTo>
                      <a:pt x="2111" y="9039"/>
                      <a:pt x="2107" y="9028"/>
                      <a:pt x="2101" y="9016"/>
                    </a:cubicBezTo>
                    <a:close/>
                    <a:moveTo>
                      <a:pt x="2900" y="0"/>
                    </a:moveTo>
                    <a:cubicBezTo>
                      <a:pt x="2831" y="0"/>
                      <a:pt x="2740" y="46"/>
                      <a:pt x="2694" y="91"/>
                    </a:cubicBezTo>
                    <a:cubicBezTo>
                      <a:pt x="2352" y="479"/>
                      <a:pt x="2055" y="890"/>
                      <a:pt x="1758" y="1324"/>
                    </a:cubicBezTo>
                    <a:cubicBezTo>
                      <a:pt x="1484" y="1735"/>
                      <a:pt x="1233" y="2168"/>
                      <a:pt x="1005" y="2625"/>
                    </a:cubicBezTo>
                    <a:cubicBezTo>
                      <a:pt x="868" y="2853"/>
                      <a:pt x="754" y="3127"/>
                      <a:pt x="663" y="3401"/>
                    </a:cubicBezTo>
                    <a:cubicBezTo>
                      <a:pt x="549" y="3652"/>
                      <a:pt x="457" y="3903"/>
                      <a:pt x="389" y="4154"/>
                    </a:cubicBezTo>
                    <a:cubicBezTo>
                      <a:pt x="297" y="4405"/>
                      <a:pt x="252" y="4679"/>
                      <a:pt x="206" y="4930"/>
                    </a:cubicBezTo>
                    <a:cubicBezTo>
                      <a:pt x="161" y="5250"/>
                      <a:pt x="115" y="5569"/>
                      <a:pt x="69" y="5866"/>
                    </a:cubicBezTo>
                    <a:cubicBezTo>
                      <a:pt x="24" y="6186"/>
                      <a:pt x="1" y="6528"/>
                      <a:pt x="1" y="6848"/>
                    </a:cubicBezTo>
                    <a:cubicBezTo>
                      <a:pt x="24" y="7213"/>
                      <a:pt x="69" y="7601"/>
                      <a:pt x="138" y="7966"/>
                    </a:cubicBezTo>
                    <a:cubicBezTo>
                      <a:pt x="252" y="8605"/>
                      <a:pt x="457" y="9176"/>
                      <a:pt x="685" y="9769"/>
                    </a:cubicBezTo>
                    <a:cubicBezTo>
                      <a:pt x="685" y="9769"/>
                      <a:pt x="685" y="9769"/>
                      <a:pt x="685" y="9769"/>
                    </a:cubicBezTo>
                    <a:lnTo>
                      <a:pt x="685" y="9769"/>
                    </a:lnTo>
                    <a:cubicBezTo>
                      <a:pt x="692" y="9789"/>
                      <a:pt x="700" y="9806"/>
                      <a:pt x="710" y="9823"/>
                    </a:cubicBezTo>
                    <a:lnTo>
                      <a:pt x="710" y="9823"/>
                    </a:lnTo>
                    <a:cubicBezTo>
                      <a:pt x="793" y="10011"/>
                      <a:pt x="876" y="10198"/>
                      <a:pt x="959" y="10386"/>
                    </a:cubicBezTo>
                    <a:cubicBezTo>
                      <a:pt x="1028" y="10500"/>
                      <a:pt x="1119" y="10591"/>
                      <a:pt x="1233" y="10659"/>
                    </a:cubicBezTo>
                    <a:cubicBezTo>
                      <a:pt x="1355" y="10720"/>
                      <a:pt x="1497" y="10761"/>
                      <a:pt x="1632" y="10761"/>
                    </a:cubicBezTo>
                    <a:cubicBezTo>
                      <a:pt x="1700" y="10761"/>
                      <a:pt x="1766" y="10751"/>
                      <a:pt x="1827" y="10728"/>
                    </a:cubicBezTo>
                    <a:cubicBezTo>
                      <a:pt x="2238" y="10614"/>
                      <a:pt x="2489" y="10180"/>
                      <a:pt x="2375" y="9792"/>
                    </a:cubicBezTo>
                    <a:cubicBezTo>
                      <a:pt x="2316" y="9598"/>
                      <a:pt x="2258" y="9404"/>
                      <a:pt x="2186" y="9209"/>
                    </a:cubicBezTo>
                    <a:lnTo>
                      <a:pt x="2186" y="9209"/>
                    </a:lnTo>
                    <a:cubicBezTo>
                      <a:pt x="2188" y="9213"/>
                      <a:pt x="2190" y="9217"/>
                      <a:pt x="2192" y="9221"/>
                    </a:cubicBezTo>
                    <a:lnTo>
                      <a:pt x="2181" y="9196"/>
                    </a:lnTo>
                    <a:lnTo>
                      <a:pt x="2181" y="9196"/>
                    </a:lnTo>
                    <a:cubicBezTo>
                      <a:pt x="2170" y="9167"/>
                      <a:pt x="2158" y="9137"/>
                      <a:pt x="2146" y="9107"/>
                    </a:cubicBezTo>
                    <a:lnTo>
                      <a:pt x="2146" y="9107"/>
                    </a:lnTo>
                    <a:cubicBezTo>
                      <a:pt x="2146" y="9112"/>
                      <a:pt x="2147" y="9116"/>
                      <a:pt x="2147" y="9120"/>
                    </a:cubicBezTo>
                    <a:lnTo>
                      <a:pt x="2147" y="9120"/>
                    </a:lnTo>
                    <a:lnTo>
                      <a:pt x="2135" y="9094"/>
                    </a:lnTo>
                    <a:lnTo>
                      <a:pt x="2135" y="9094"/>
                    </a:lnTo>
                    <a:cubicBezTo>
                      <a:pt x="2138" y="9098"/>
                      <a:pt x="2142" y="9103"/>
                      <a:pt x="2146" y="9107"/>
                    </a:cubicBezTo>
                    <a:cubicBezTo>
                      <a:pt x="2138" y="9093"/>
                      <a:pt x="2130" y="9079"/>
                      <a:pt x="2122" y="9065"/>
                    </a:cubicBezTo>
                    <a:lnTo>
                      <a:pt x="2122" y="9065"/>
                    </a:lnTo>
                    <a:lnTo>
                      <a:pt x="2115" y="9048"/>
                    </a:lnTo>
                    <a:lnTo>
                      <a:pt x="2115" y="9048"/>
                    </a:lnTo>
                    <a:cubicBezTo>
                      <a:pt x="2116" y="9051"/>
                      <a:pt x="2118" y="9055"/>
                      <a:pt x="2119" y="9058"/>
                    </a:cubicBezTo>
                    <a:lnTo>
                      <a:pt x="2119" y="9058"/>
                    </a:lnTo>
                    <a:cubicBezTo>
                      <a:pt x="2065" y="8955"/>
                      <a:pt x="2026" y="8837"/>
                      <a:pt x="1987" y="8719"/>
                    </a:cubicBezTo>
                    <a:cubicBezTo>
                      <a:pt x="1713" y="8080"/>
                      <a:pt x="1507" y="7418"/>
                      <a:pt x="1416" y="6733"/>
                    </a:cubicBezTo>
                    <a:cubicBezTo>
                      <a:pt x="1325" y="6003"/>
                      <a:pt x="1370" y="5250"/>
                      <a:pt x="1462" y="4497"/>
                    </a:cubicBezTo>
                    <a:cubicBezTo>
                      <a:pt x="1576" y="3675"/>
                      <a:pt x="1804" y="2876"/>
                      <a:pt x="2123" y="2100"/>
                    </a:cubicBezTo>
                    <a:cubicBezTo>
                      <a:pt x="2329" y="1621"/>
                      <a:pt x="2557" y="1187"/>
                      <a:pt x="2854" y="753"/>
                    </a:cubicBezTo>
                    <a:cubicBezTo>
                      <a:pt x="2945" y="662"/>
                      <a:pt x="3014" y="571"/>
                      <a:pt x="3105" y="502"/>
                    </a:cubicBezTo>
                    <a:cubicBezTo>
                      <a:pt x="3196" y="388"/>
                      <a:pt x="3219" y="205"/>
                      <a:pt x="3105" y="91"/>
                    </a:cubicBezTo>
                    <a:cubicBezTo>
                      <a:pt x="3037" y="46"/>
                      <a:pt x="2968" y="0"/>
                      <a:pt x="290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2"/>
              <p:cNvSpPr/>
              <p:nvPr/>
            </p:nvSpPr>
            <p:spPr>
              <a:xfrm>
                <a:off x="5618936" y="3180841"/>
                <a:ext cx="210402" cy="155395"/>
              </a:xfrm>
              <a:custGeom>
                <a:avLst/>
                <a:gdLst/>
                <a:ahLst/>
                <a:cxnLst/>
                <a:rect l="l" t="t" r="r" b="b"/>
                <a:pathLst>
                  <a:path w="7784" h="5749" extrusionOk="0">
                    <a:moveTo>
                      <a:pt x="6528" y="1"/>
                    </a:moveTo>
                    <a:cubicBezTo>
                      <a:pt x="6254" y="24"/>
                      <a:pt x="5981" y="24"/>
                      <a:pt x="5684" y="69"/>
                    </a:cubicBezTo>
                    <a:cubicBezTo>
                      <a:pt x="5136" y="183"/>
                      <a:pt x="4611" y="366"/>
                      <a:pt x="4086" y="617"/>
                    </a:cubicBezTo>
                    <a:cubicBezTo>
                      <a:pt x="3812" y="731"/>
                      <a:pt x="3538" y="868"/>
                      <a:pt x="3287" y="982"/>
                    </a:cubicBezTo>
                    <a:cubicBezTo>
                      <a:pt x="2990" y="1142"/>
                      <a:pt x="2694" y="1325"/>
                      <a:pt x="2397" y="1484"/>
                    </a:cubicBezTo>
                    <a:cubicBezTo>
                      <a:pt x="1895" y="1804"/>
                      <a:pt x="1507" y="2238"/>
                      <a:pt x="1187" y="2717"/>
                    </a:cubicBezTo>
                    <a:cubicBezTo>
                      <a:pt x="959" y="3059"/>
                      <a:pt x="754" y="3402"/>
                      <a:pt x="548" y="3744"/>
                    </a:cubicBezTo>
                    <a:cubicBezTo>
                      <a:pt x="480" y="3881"/>
                      <a:pt x="388" y="4018"/>
                      <a:pt x="320" y="4155"/>
                    </a:cubicBezTo>
                    <a:cubicBezTo>
                      <a:pt x="229" y="4315"/>
                      <a:pt x="160" y="4497"/>
                      <a:pt x="92" y="4657"/>
                    </a:cubicBezTo>
                    <a:cubicBezTo>
                      <a:pt x="23" y="4863"/>
                      <a:pt x="0" y="5045"/>
                      <a:pt x="69" y="5251"/>
                    </a:cubicBezTo>
                    <a:cubicBezTo>
                      <a:pt x="137" y="5433"/>
                      <a:pt x="297" y="5593"/>
                      <a:pt x="480" y="5684"/>
                    </a:cubicBezTo>
                    <a:cubicBezTo>
                      <a:pt x="586" y="5724"/>
                      <a:pt x="707" y="5748"/>
                      <a:pt x="826" y="5748"/>
                    </a:cubicBezTo>
                    <a:cubicBezTo>
                      <a:pt x="912" y="5748"/>
                      <a:pt x="997" y="5736"/>
                      <a:pt x="1073" y="5707"/>
                    </a:cubicBezTo>
                    <a:cubicBezTo>
                      <a:pt x="1142" y="5661"/>
                      <a:pt x="1187" y="5639"/>
                      <a:pt x="1256" y="5593"/>
                    </a:cubicBezTo>
                    <a:cubicBezTo>
                      <a:pt x="1370" y="5524"/>
                      <a:pt x="1438" y="5433"/>
                      <a:pt x="1507" y="5296"/>
                    </a:cubicBezTo>
                    <a:cubicBezTo>
                      <a:pt x="1575" y="5205"/>
                      <a:pt x="1644" y="5091"/>
                      <a:pt x="1712" y="4977"/>
                    </a:cubicBezTo>
                    <a:cubicBezTo>
                      <a:pt x="1849" y="4771"/>
                      <a:pt x="1940" y="4566"/>
                      <a:pt x="2032" y="4360"/>
                    </a:cubicBezTo>
                    <a:cubicBezTo>
                      <a:pt x="2169" y="4041"/>
                      <a:pt x="2306" y="3721"/>
                      <a:pt x="2488" y="3425"/>
                    </a:cubicBezTo>
                    <a:cubicBezTo>
                      <a:pt x="2648" y="3173"/>
                      <a:pt x="2808" y="2945"/>
                      <a:pt x="3013" y="2740"/>
                    </a:cubicBezTo>
                    <a:cubicBezTo>
                      <a:pt x="3333" y="2443"/>
                      <a:pt x="3698" y="2192"/>
                      <a:pt x="4063" y="1941"/>
                    </a:cubicBezTo>
                    <a:cubicBezTo>
                      <a:pt x="4428" y="1713"/>
                      <a:pt x="4794" y="1462"/>
                      <a:pt x="5182" y="1256"/>
                    </a:cubicBezTo>
                    <a:cubicBezTo>
                      <a:pt x="5341" y="1165"/>
                      <a:pt x="5478" y="1096"/>
                      <a:pt x="5638" y="1028"/>
                    </a:cubicBezTo>
                    <a:cubicBezTo>
                      <a:pt x="5821" y="959"/>
                      <a:pt x="6003" y="891"/>
                      <a:pt x="6186" y="845"/>
                    </a:cubicBezTo>
                    <a:cubicBezTo>
                      <a:pt x="6460" y="800"/>
                      <a:pt x="6711" y="754"/>
                      <a:pt x="6962" y="754"/>
                    </a:cubicBezTo>
                    <a:cubicBezTo>
                      <a:pt x="7076" y="754"/>
                      <a:pt x="7213" y="777"/>
                      <a:pt x="7327" y="777"/>
                    </a:cubicBezTo>
                    <a:cubicBezTo>
                      <a:pt x="7345" y="779"/>
                      <a:pt x="7362" y="780"/>
                      <a:pt x="7379" y="780"/>
                    </a:cubicBezTo>
                    <a:cubicBezTo>
                      <a:pt x="7563" y="780"/>
                      <a:pt x="7719" y="668"/>
                      <a:pt x="7761" y="480"/>
                    </a:cubicBezTo>
                    <a:cubicBezTo>
                      <a:pt x="7784" y="275"/>
                      <a:pt x="7647" y="69"/>
                      <a:pt x="7441" y="46"/>
                    </a:cubicBezTo>
                    <a:cubicBezTo>
                      <a:pt x="7190" y="24"/>
                      <a:pt x="6939" y="1"/>
                      <a:pt x="6688"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2"/>
              <p:cNvSpPr/>
              <p:nvPr/>
            </p:nvSpPr>
            <p:spPr>
              <a:xfrm>
                <a:off x="5620774" y="3359158"/>
                <a:ext cx="22867" cy="22219"/>
              </a:xfrm>
              <a:custGeom>
                <a:avLst/>
                <a:gdLst/>
                <a:ahLst/>
                <a:cxnLst/>
                <a:rect l="l" t="t" r="r" b="b"/>
                <a:pathLst>
                  <a:path w="846" h="822" extrusionOk="0">
                    <a:moveTo>
                      <a:pt x="389" y="0"/>
                    </a:moveTo>
                    <a:cubicBezTo>
                      <a:pt x="275" y="0"/>
                      <a:pt x="161" y="92"/>
                      <a:pt x="92" y="160"/>
                    </a:cubicBezTo>
                    <a:cubicBezTo>
                      <a:pt x="24" y="251"/>
                      <a:pt x="1" y="343"/>
                      <a:pt x="1" y="457"/>
                    </a:cubicBezTo>
                    <a:cubicBezTo>
                      <a:pt x="24" y="571"/>
                      <a:pt x="69" y="685"/>
                      <a:pt x="161" y="754"/>
                    </a:cubicBezTo>
                    <a:cubicBezTo>
                      <a:pt x="252" y="822"/>
                      <a:pt x="343" y="822"/>
                      <a:pt x="457" y="822"/>
                    </a:cubicBezTo>
                    <a:cubicBezTo>
                      <a:pt x="571" y="822"/>
                      <a:pt x="686" y="754"/>
                      <a:pt x="754" y="685"/>
                    </a:cubicBezTo>
                    <a:cubicBezTo>
                      <a:pt x="822" y="594"/>
                      <a:pt x="845" y="480"/>
                      <a:pt x="822" y="388"/>
                    </a:cubicBezTo>
                    <a:cubicBezTo>
                      <a:pt x="822" y="274"/>
                      <a:pt x="777" y="160"/>
                      <a:pt x="686" y="92"/>
                    </a:cubicBezTo>
                    <a:cubicBezTo>
                      <a:pt x="594" y="23"/>
                      <a:pt x="503" y="0"/>
                      <a:pt x="389"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2"/>
              <p:cNvSpPr/>
              <p:nvPr/>
            </p:nvSpPr>
            <p:spPr>
              <a:xfrm>
                <a:off x="5084634" y="3838535"/>
                <a:ext cx="246189" cy="443616"/>
              </a:xfrm>
              <a:custGeom>
                <a:avLst/>
                <a:gdLst/>
                <a:ahLst/>
                <a:cxnLst/>
                <a:rect l="l" t="t" r="r" b="b"/>
                <a:pathLst>
                  <a:path w="9108" h="16412" extrusionOk="0">
                    <a:moveTo>
                      <a:pt x="5091" y="0"/>
                    </a:moveTo>
                    <a:cubicBezTo>
                      <a:pt x="4725" y="115"/>
                      <a:pt x="4360" y="274"/>
                      <a:pt x="4018" y="457"/>
                    </a:cubicBezTo>
                    <a:cubicBezTo>
                      <a:pt x="3675" y="640"/>
                      <a:pt x="3333" y="868"/>
                      <a:pt x="3036" y="1096"/>
                    </a:cubicBezTo>
                    <a:cubicBezTo>
                      <a:pt x="2397" y="1598"/>
                      <a:pt x="1849" y="2192"/>
                      <a:pt x="1393" y="2854"/>
                    </a:cubicBezTo>
                    <a:cubicBezTo>
                      <a:pt x="936" y="3493"/>
                      <a:pt x="594" y="4223"/>
                      <a:pt x="343" y="4976"/>
                    </a:cubicBezTo>
                    <a:cubicBezTo>
                      <a:pt x="115" y="5684"/>
                      <a:pt x="1" y="6437"/>
                      <a:pt x="23" y="7190"/>
                    </a:cubicBezTo>
                    <a:cubicBezTo>
                      <a:pt x="46" y="8583"/>
                      <a:pt x="434" y="9929"/>
                      <a:pt x="1051" y="11185"/>
                    </a:cubicBezTo>
                    <a:cubicBezTo>
                      <a:pt x="1370" y="11824"/>
                      <a:pt x="1781" y="12440"/>
                      <a:pt x="2215" y="13011"/>
                    </a:cubicBezTo>
                    <a:cubicBezTo>
                      <a:pt x="2648" y="13582"/>
                      <a:pt x="3150" y="14084"/>
                      <a:pt x="3698" y="14563"/>
                    </a:cubicBezTo>
                    <a:cubicBezTo>
                      <a:pt x="4611" y="15316"/>
                      <a:pt x="5661" y="15910"/>
                      <a:pt x="6825" y="16206"/>
                    </a:cubicBezTo>
                    <a:cubicBezTo>
                      <a:pt x="7373" y="16343"/>
                      <a:pt x="7967" y="16412"/>
                      <a:pt x="8537" y="16412"/>
                    </a:cubicBezTo>
                    <a:cubicBezTo>
                      <a:pt x="8743" y="16412"/>
                      <a:pt x="8925" y="16389"/>
                      <a:pt x="9108" y="16366"/>
                    </a:cubicBezTo>
                    <a:cubicBezTo>
                      <a:pt x="9108" y="16252"/>
                      <a:pt x="9085" y="16138"/>
                      <a:pt x="9085" y="16047"/>
                    </a:cubicBezTo>
                    <a:cubicBezTo>
                      <a:pt x="8971" y="16047"/>
                      <a:pt x="8857" y="16069"/>
                      <a:pt x="8743" y="16069"/>
                    </a:cubicBezTo>
                    <a:cubicBezTo>
                      <a:pt x="8653" y="16073"/>
                      <a:pt x="8563" y="16075"/>
                      <a:pt x="8472" y="16075"/>
                    </a:cubicBezTo>
                    <a:cubicBezTo>
                      <a:pt x="8038" y="16075"/>
                      <a:pt x="7603" y="16031"/>
                      <a:pt x="7168" y="15955"/>
                    </a:cubicBezTo>
                    <a:cubicBezTo>
                      <a:pt x="6620" y="15818"/>
                      <a:pt x="6072" y="15636"/>
                      <a:pt x="5547" y="15385"/>
                    </a:cubicBezTo>
                    <a:cubicBezTo>
                      <a:pt x="4885" y="15042"/>
                      <a:pt x="4292" y="14631"/>
                      <a:pt x="3744" y="14175"/>
                    </a:cubicBezTo>
                    <a:lnTo>
                      <a:pt x="3767" y="14175"/>
                    </a:lnTo>
                    <a:cubicBezTo>
                      <a:pt x="3744" y="14175"/>
                      <a:pt x="3744" y="14152"/>
                      <a:pt x="3744" y="14152"/>
                    </a:cubicBezTo>
                    <a:cubicBezTo>
                      <a:pt x="3059" y="13559"/>
                      <a:pt x="2466" y="12874"/>
                      <a:pt x="1986" y="12121"/>
                    </a:cubicBezTo>
                    <a:cubicBezTo>
                      <a:pt x="1461" y="11345"/>
                      <a:pt x="1051" y="10500"/>
                      <a:pt x="777" y="9610"/>
                    </a:cubicBezTo>
                    <a:cubicBezTo>
                      <a:pt x="777" y="9633"/>
                      <a:pt x="777" y="9633"/>
                      <a:pt x="777" y="9656"/>
                    </a:cubicBezTo>
                    <a:cubicBezTo>
                      <a:pt x="548" y="8948"/>
                      <a:pt x="411" y="8218"/>
                      <a:pt x="343" y="7487"/>
                    </a:cubicBezTo>
                    <a:cubicBezTo>
                      <a:pt x="343" y="7464"/>
                      <a:pt x="343" y="7464"/>
                      <a:pt x="343" y="7442"/>
                    </a:cubicBezTo>
                    <a:cubicBezTo>
                      <a:pt x="343" y="7190"/>
                      <a:pt x="343" y="6939"/>
                      <a:pt x="366" y="6688"/>
                    </a:cubicBezTo>
                    <a:cubicBezTo>
                      <a:pt x="366" y="6369"/>
                      <a:pt x="411" y="6072"/>
                      <a:pt x="480" y="5752"/>
                    </a:cubicBezTo>
                    <a:cubicBezTo>
                      <a:pt x="480" y="5752"/>
                      <a:pt x="480" y="5752"/>
                      <a:pt x="480" y="5775"/>
                    </a:cubicBezTo>
                    <a:cubicBezTo>
                      <a:pt x="613" y="5175"/>
                      <a:pt x="811" y="4576"/>
                      <a:pt x="1074" y="4018"/>
                    </a:cubicBezTo>
                    <a:lnTo>
                      <a:pt x="1074" y="4018"/>
                    </a:lnTo>
                    <a:cubicBezTo>
                      <a:pt x="1074" y="4018"/>
                      <a:pt x="1074" y="4018"/>
                      <a:pt x="1073" y="4018"/>
                    </a:cubicBezTo>
                    <a:cubicBezTo>
                      <a:pt x="1077" y="4010"/>
                      <a:pt x="1082" y="4002"/>
                      <a:pt x="1086" y="3994"/>
                    </a:cubicBezTo>
                    <a:lnTo>
                      <a:pt x="1086" y="3994"/>
                    </a:lnTo>
                    <a:cubicBezTo>
                      <a:pt x="1082" y="4002"/>
                      <a:pt x="1078" y="4010"/>
                      <a:pt x="1074" y="4018"/>
                    </a:cubicBezTo>
                    <a:lnTo>
                      <a:pt x="1074" y="4018"/>
                    </a:lnTo>
                    <a:cubicBezTo>
                      <a:pt x="1096" y="4017"/>
                      <a:pt x="1096" y="3996"/>
                      <a:pt x="1096" y="3974"/>
                    </a:cubicBezTo>
                    <a:lnTo>
                      <a:pt x="1096" y="3974"/>
                    </a:lnTo>
                    <a:cubicBezTo>
                      <a:pt x="1093" y="3981"/>
                      <a:pt x="1089" y="3987"/>
                      <a:pt x="1086" y="3994"/>
                    </a:cubicBezTo>
                    <a:lnTo>
                      <a:pt x="1086" y="3994"/>
                    </a:lnTo>
                    <a:cubicBezTo>
                      <a:pt x="1089" y="3987"/>
                      <a:pt x="1093" y="3979"/>
                      <a:pt x="1096" y="3972"/>
                    </a:cubicBezTo>
                    <a:lnTo>
                      <a:pt x="1096" y="3972"/>
                    </a:lnTo>
                    <a:cubicBezTo>
                      <a:pt x="1096" y="3973"/>
                      <a:pt x="1096" y="3973"/>
                      <a:pt x="1096" y="3974"/>
                    </a:cubicBezTo>
                    <a:lnTo>
                      <a:pt x="1096" y="3974"/>
                    </a:lnTo>
                    <a:cubicBezTo>
                      <a:pt x="1411" y="3374"/>
                      <a:pt x="1791" y="2818"/>
                      <a:pt x="2215" y="2306"/>
                    </a:cubicBezTo>
                    <a:cubicBezTo>
                      <a:pt x="2648" y="1849"/>
                      <a:pt x="3105" y="1416"/>
                      <a:pt x="3630" y="1073"/>
                    </a:cubicBezTo>
                    <a:cubicBezTo>
                      <a:pt x="4086" y="754"/>
                      <a:pt x="4588" y="525"/>
                      <a:pt x="5113" y="343"/>
                    </a:cubicBezTo>
                    <a:cubicBezTo>
                      <a:pt x="5113" y="320"/>
                      <a:pt x="5136" y="320"/>
                      <a:pt x="5136" y="320"/>
                    </a:cubicBezTo>
                    <a:lnTo>
                      <a:pt x="5159" y="320"/>
                    </a:lnTo>
                    <a:cubicBezTo>
                      <a:pt x="5182" y="297"/>
                      <a:pt x="5228" y="297"/>
                      <a:pt x="5250" y="252"/>
                    </a:cubicBezTo>
                    <a:cubicBezTo>
                      <a:pt x="5273" y="206"/>
                      <a:pt x="5296" y="183"/>
                      <a:pt x="5273" y="137"/>
                    </a:cubicBezTo>
                    <a:cubicBezTo>
                      <a:pt x="5273" y="92"/>
                      <a:pt x="5250" y="46"/>
                      <a:pt x="5205" y="23"/>
                    </a:cubicBezTo>
                    <a:cubicBezTo>
                      <a:pt x="5182" y="0"/>
                      <a:pt x="5159" y="0"/>
                      <a:pt x="511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2"/>
              <p:cNvSpPr/>
              <p:nvPr/>
            </p:nvSpPr>
            <p:spPr>
              <a:xfrm>
                <a:off x="5097581" y="3993390"/>
                <a:ext cx="27" cy="649"/>
              </a:xfrm>
              <a:custGeom>
                <a:avLst/>
                <a:gdLst/>
                <a:ahLst/>
                <a:cxnLst/>
                <a:rect l="l" t="t" r="r" b="b"/>
                <a:pathLst>
                  <a:path w="1" h="24" extrusionOk="0">
                    <a:moveTo>
                      <a:pt x="1" y="23"/>
                    </a:moveTo>
                    <a:cubicBezTo>
                      <a:pt x="1" y="23"/>
                      <a:pt x="1" y="1"/>
                      <a:pt x="1" y="1"/>
                    </a:cubicBezTo>
                    <a:cubicBezTo>
                      <a:pt x="1" y="1"/>
                      <a:pt x="1" y="23"/>
                      <a:pt x="1" y="23"/>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2"/>
              <p:cNvSpPr/>
              <p:nvPr/>
            </p:nvSpPr>
            <p:spPr>
              <a:xfrm>
                <a:off x="5093878" y="4040287"/>
                <a:ext cx="27" cy="27"/>
              </a:xfrm>
              <a:custGeom>
                <a:avLst/>
                <a:gdLst/>
                <a:ahLst/>
                <a:cxnLst/>
                <a:rect l="l" t="t" r="r" b="b"/>
                <a:pathLst>
                  <a:path w="1" h="1" extrusionOk="0">
                    <a:moveTo>
                      <a:pt x="1" y="0"/>
                    </a:moveTo>
                    <a:lnTo>
                      <a:pt x="1" y="0"/>
                    </a:lnTo>
                    <a:lnTo>
                      <a:pt x="1" y="0"/>
                    </a:ln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2"/>
              <p:cNvSpPr/>
              <p:nvPr/>
            </p:nvSpPr>
            <p:spPr>
              <a:xfrm>
                <a:off x="5093878" y="4040287"/>
                <a:ext cx="27" cy="649"/>
              </a:xfrm>
              <a:custGeom>
                <a:avLst/>
                <a:gdLst/>
                <a:ahLst/>
                <a:cxnLst/>
                <a:rect l="l" t="t" r="r" b="b"/>
                <a:pathLst>
                  <a:path w="1" h="24" extrusionOk="0">
                    <a:moveTo>
                      <a:pt x="1" y="23"/>
                    </a:moveTo>
                    <a:cubicBezTo>
                      <a:pt x="1" y="23"/>
                      <a:pt x="1" y="0"/>
                      <a:pt x="1" y="0"/>
                    </a:cubicBezTo>
                    <a:cubicBezTo>
                      <a:pt x="1" y="0"/>
                      <a:pt x="1" y="23"/>
                      <a:pt x="1" y="23"/>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2"/>
              <p:cNvSpPr/>
              <p:nvPr/>
            </p:nvSpPr>
            <p:spPr>
              <a:xfrm>
                <a:off x="5093878" y="4040908"/>
                <a:ext cx="27" cy="27"/>
              </a:xfrm>
              <a:custGeom>
                <a:avLst/>
                <a:gdLst/>
                <a:ahLst/>
                <a:cxnLst/>
                <a:rect l="l" t="t" r="r" b="b"/>
                <a:pathLst>
                  <a:path w="1" h="1" extrusionOk="0">
                    <a:moveTo>
                      <a:pt x="1" y="0"/>
                    </a:moveTo>
                    <a:lnTo>
                      <a:pt x="1" y="0"/>
                    </a:lnTo>
                    <a:lnTo>
                      <a:pt x="1" y="0"/>
                    </a:lnTo>
                    <a:lnTo>
                      <a:pt x="1" y="0"/>
                    </a:lnTo>
                    <a:lnTo>
                      <a:pt x="1" y="0"/>
                    </a:ln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2"/>
              <p:cNvSpPr/>
              <p:nvPr/>
            </p:nvSpPr>
            <p:spPr>
              <a:xfrm>
                <a:off x="5185807" y="4221063"/>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2"/>
              <p:cNvSpPr/>
              <p:nvPr/>
            </p:nvSpPr>
            <p:spPr>
              <a:xfrm>
                <a:off x="5185807" y="4221063"/>
                <a:ext cx="27" cy="622"/>
              </a:xfrm>
              <a:custGeom>
                <a:avLst/>
                <a:gdLst/>
                <a:ahLst/>
                <a:cxnLst/>
                <a:rect l="l" t="t" r="r" b="b"/>
                <a:pathLst>
                  <a:path w="1" h="23" extrusionOk="0">
                    <a:moveTo>
                      <a:pt x="1" y="0"/>
                    </a:moveTo>
                    <a:cubicBezTo>
                      <a:pt x="1" y="0"/>
                      <a:pt x="1" y="23"/>
                      <a:pt x="1" y="23"/>
                    </a:cubicBezTo>
                    <a:cubicBezTo>
                      <a:pt x="1" y="0"/>
                      <a:pt x="1" y="0"/>
                      <a:pt x="1" y="0"/>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2"/>
              <p:cNvSpPr/>
              <p:nvPr/>
            </p:nvSpPr>
            <p:spPr>
              <a:xfrm>
                <a:off x="5234569" y="4254364"/>
                <a:ext cx="27" cy="27"/>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2"/>
              <p:cNvSpPr/>
              <p:nvPr/>
            </p:nvSpPr>
            <p:spPr>
              <a:xfrm>
                <a:off x="5051333" y="3372727"/>
                <a:ext cx="415235" cy="473863"/>
              </a:xfrm>
              <a:custGeom>
                <a:avLst/>
                <a:gdLst/>
                <a:ahLst/>
                <a:cxnLst/>
                <a:rect l="l" t="t" r="r" b="b"/>
                <a:pathLst>
                  <a:path w="15362" h="17531" extrusionOk="0">
                    <a:moveTo>
                      <a:pt x="12737" y="1016"/>
                    </a:moveTo>
                    <a:cubicBezTo>
                      <a:pt x="12742" y="1022"/>
                      <a:pt x="12748" y="1028"/>
                      <a:pt x="12759" y="1028"/>
                    </a:cubicBezTo>
                    <a:cubicBezTo>
                      <a:pt x="12752" y="1024"/>
                      <a:pt x="12744" y="1020"/>
                      <a:pt x="12737" y="1016"/>
                    </a:cubicBezTo>
                    <a:close/>
                    <a:moveTo>
                      <a:pt x="525" y="8172"/>
                    </a:moveTo>
                    <a:lnTo>
                      <a:pt x="525" y="8172"/>
                    </a:lnTo>
                    <a:cubicBezTo>
                      <a:pt x="522" y="8185"/>
                      <a:pt x="519" y="8199"/>
                      <a:pt x="517" y="8212"/>
                    </a:cubicBezTo>
                    <a:lnTo>
                      <a:pt x="517" y="8212"/>
                    </a:lnTo>
                    <a:cubicBezTo>
                      <a:pt x="525" y="8204"/>
                      <a:pt x="525" y="8188"/>
                      <a:pt x="525" y="8172"/>
                    </a:cubicBezTo>
                    <a:close/>
                    <a:moveTo>
                      <a:pt x="9678" y="0"/>
                    </a:moveTo>
                    <a:cubicBezTo>
                      <a:pt x="8993" y="0"/>
                      <a:pt x="8331" y="92"/>
                      <a:pt x="7692" y="252"/>
                    </a:cubicBezTo>
                    <a:cubicBezTo>
                      <a:pt x="6985" y="434"/>
                      <a:pt x="6300" y="708"/>
                      <a:pt x="5661" y="1073"/>
                    </a:cubicBezTo>
                    <a:cubicBezTo>
                      <a:pt x="4976" y="1484"/>
                      <a:pt x="4314" y="1941"/>
                      <a:pt x="3698" y="2466"/>
                    </a:cubicBezTo>
                    <a:cubicBezTo>
                      <a:pt x="3127" y="2945"/>
                      <a:pt x="2579" y="3516"/>
                      <a:pt x="2100" y="4109"/>
                    </a:cubicBezTo>
                    <a:cubicBezTo>
                      <a:pt x="1643" y="4702"/>
                      <a:pt x="1255" y="5342"/>
                      <a:pt x="913" y="6003"/>
                    </a:cubicBezTo>
                    <a:cubicBezTo>
                      <a:pt x="593" y="6688"/>
                      <a:pt x="365" y="7396"/>
                      <a:pt x="205" y="8126"/>
                    </a:cubicBezTo>
                    <a:cubicBezTo>
                      <a:pt x="46" y="8857"/>
                      <a:pt x="0" y="9633"/>
                      <a:pt x="23" y="10386"/>
                    </a:cubicBezTo>
                    <a:cubicBezTo>
                      <a:pt x="46" y="11208"/>
                      <a:pt x="183" y="12007"/>
                      <a:pt x="411" y="12805"/>
                    </a:cubicBezTo>
                    <a:cubicBezTo>
                      <a:pt x="616" y="13513"/>
                      <a:pt x="936" y="14198"/>
                      <a:pt x="1347" y="14837"/>
                    </a:cubicBezTo>
                    <a:cubicBezTo>
                      <a:pt x="1895" y="15636"/>
                      <a:pt x="2579" y="16298"/>
                      <a:pt x="3424" y="16777"/>
                    </a:cubicBezTo>
                    <a:cubicBezTo>
                      <a:pt x="4291" y="17279"/>
                      <a:pt x="5295" y="17530"/>
                      <a:pt x="6300" y="17530"/>
                    </a:cubicBezTo>
                    <a:cubicBezTo>
                      <a:pt x="6391" y="17530"/>
                      <a:pt x="6482" y="17485"/>
                      <a:pt x="6482" y="17393"/>
                    </a:cubicBezTo>
                    <a:cubicBezTo>
                      <a:pt x="6482" y="17302"/>
                      <a:pt x="6414" y="17211"/>
                      <a:pt x="6323" y="17211"/>
                    </a:cubicBezTo>
                    <a:cubicBezTo>
                      <a:pt x="5935" y="17211"/>
                      <a:pt x="5547" y="17165"/>
                      <a:pt x="5159" y="17097"/>
                    </a:cubicBezTo>
                    <a:cubicBezTo>
                      <a:pt x="4702" y="16982"/>
                      <a:pt x="4246" y="16845"/>
                      <a:pt x="3835" y="16640"/>
                    </a:cubicBezTo>
                    <a:lnTo>
                      <a:pt x="3857" y="16640"/>
                    </a:lnTo>
                    <a:cubicBezTo>
                      <a:pt x="3424" y="16435"/>
                      <a:pt x="3036" y="16161"/>
                      <a:pt x="2671" y="15841"/>
                    </a:cubicBezTo>
                    <a:cubicBezTo>
                      <a:pt x="2648" y="15841"/>
                      <a:pt x="2648" y="15841"/>
                      <a:pt x="2648" y="15818"/>
                    </a:cubicBezTo>
                    <a:cubicBezTo>
                      <a:pt x="2648" y="15841"/>
                      <a:pt x="2648" y="15841"/>
                      <a:pt x="2648" y="15841"/>
                    </a:cubicBezTo>
                    <a:cubicBezTo>
                      <a:pt x="2648" y="15841"/>
                      <a:pt x="2648" y="15818"/>
                      <a:pt x="2625" y="15818"/>
                    </a:cubicBezTo>
                    <a:lnTo>
                      <a:pt x="2648" y="15818"/>
                    </a:lnTo>
                    <a:cubicBezTo>
                      <a:pt x="2260" y="15476"/>
                      <a:pt x="1917" y="15088"/>
                      <a:pt x="1621" y="14654"/>
                    </a:cubicBezTo>
                    <a:cubicBezTo>
                      <a:pt x="1278" y="14129"/>
                      <a:pt x="1027" y="13581"/>
                      <a:pt x="822" y="12988"/>
                    </a:cubicBezTo>
                    <a:cubicBezTo>
                      <a:pt x="548" y="12189"/>
                      <a:pt x="411" y="11345"/>
                      <a:pt x="342" y="10500"/>
                    </a:cubicBezTo>
                    <a:cubicBezTo>
                      <a:pt x="320" y="9737"/>
                      <a:pt x="364" y="8975"/>
                      <a:pt x="517" y="8212"/>
                    </a:cubicBezTo>
                    <a:lnTo>
                      <a:pt x="517" y="8212"/>
                    </a:lnTo>
                    <a:cubicBezTo>
                      <a:pt x="513" y="8216"/>
                      <a:pt x="509" y="8218"/>
                      <a:pt x="502" y="8218"/>
                    </a:cubicBezTo>
                    <a:cubicBezTo>
                      <a:pt x="685" y="7441"/>
                      <a:pt x="936" y="6711"/>
                      <a:pt x="1278" y="6003"/>
                    </a:cubicBezTo>
                    <a:cubicBezTo>
                      <a:pt x="1278" y="6003"/>
                      <a:pt x="1278" y="6003"/>
                      <a:pt x="1278" y="6026"/>
                    </a:cubicBezTo>
                    <a:cubicBezTo>
                      <a:pt x="1666" y="5250"/>
                      <a:pt x="2146" y="4543"/>
                      <a:pt x="2716" y="3881"/>
                    </a:cubicBezTo>
                    <a:cubicBezTo>
                      <a:pt x="3424" y="3082"/>
                      <a:pt x="4246" y="2374"/>
                      <a:pt x="5136" y="1781"/>
                    </a:cubicBezTo>
                    <a:cubicBezTo>
                      <a:pt x="5478" y="1575"/>
                      <a:pt x="5820" y="1347"/>
                      <a:pt x="6186" y="1165"/>
                    </a:cubicBezTo>
                    <a:cubicBezTo>
                      <a:pt x="6528" y="982"/>
                      <a:pt x="6893" y="845"/>
                      <a:pt x="7258" y="708"/>
                    </a:cubicBezTo>
                    <a:cubicBezTo>
                      <a:pt x="7920" y="503"/>
                      <a:pt x="8628" y="366"/>
                      <a:pt x="9313" y="343"/>
                    </a:cubicBezTo>
                    <a:lnTo>
                      <a:pt x="9290" y="343"/>
                    </a:lnTo>
                    <a:cubicBezTo>
                      <a:pt x="9450" y="331"/>
                      <a:pt x="9609" y="326"/>
                      <a:pt x="9769" y="326"/>
                    </a:cubicBezTo>
                    <a:cubicBezTo>
                      <a:pt x="10247" y="326"/>
                      <a:pt x="10722" y="377"/>
                      <a:pt x="11184" y="480"/>
                    </a:cubicBezTo>
                    <a:cubicBezTo>
                      <a:pt x="11724" y="592"/>
                      <a:pt x="12241" y="771"/>
                      <a:pt x="12737" y="1016"/>
                    </a:cubicBezTo>
                    <a:lnTo>
                      <a:pt x="12737" y="1016"/>
                    </a:lnTo>
                    <a:cubicBezTo>
                      <a:pt x="12736" y="1016"/>
                      <a:pt x="12736" y="1016"/>
                      <a:pt x="12736" y="1015"/>
                    </a:cubicBezTo>
                    <a:lnTo>
                      <a:pt x="12736" y="1015"/>
                    </a:lnTo>
                    <a:cubicBezTo>
                      <a:pt x="13206" y="1242"/>
                      <a:pt x="13633" y="1535"/>
                      <a:pt x="14015" y="1872"/>
                    </a:cubicBezTo>
                    <a:cubicBezTo>
                      <a:pt x="14015" y="1872"/>
                      <a:pt x="14015" y="1872"/>
                      <a:pt x="13992" y="1849"/>
                    </a:cubicBezTo>
                    <a:lnTo>
                      <a:pt x="13992" y="1849"/>
                    </a:lnTo>
                    <a:cubicBezTo>
                      <a:pt x="14403" y="2214"/>
                      <a:pt x="14768" y="2625"/>
                      <a:pt x="15065" y="3082"/>
                    </a:cubicBezTo>
                    <a:cubicBezTo>
                      <a:pt x="15088" y="3127"/>
                      <a:pt x="15156" y="3150"/>
                      <a:pt x="15179" y="3150"/>
                    </a:cubicBezTo>
                    <a:cubicBezTo>
                      <a:pt x="15224" y="3150"/>
                      <a:pt x="15270" y="3127"/>
                      <a:pt x="15293" y="3105"/>
                    </a:cubicBezTo>
                    <a:cubicBezTo>
                      <a:pt x="15339" y="3082"/>
                      <a:pt x="15361" y="3036"/>
                      <a:pt x="15361" y="2991"/>
                    </a:cubicBezTo>
                    <a:cubicBezTo>
                      <a:pt x="15361" y="2945"/>
                      <a:pt x="15339" y="2922"/>
                      <a:pt x="15316" y="2876"/>
                    </a:cubicBezTo>
                    <a:cubicBezTo>
                      <a:pt x="15110" y="2557"/>
                      <a:pt x="14882" y="2260"/>
                      <a:pt x="14608" y="2009"/>
                    </a:cubicBezTo>
                    <a:cubicBezTo>
                      <a:pt x="14357" y="1735"/>
                      <a:pt x="14083" y="1507"/>
                      <a:pt x="13809" y="1279"/>
                    </a:cubicBezTo>
                    <a:cubicBezTo>
                      <a:pt x="13239" y="868"/>
                      <a:pt x="12577" y="548"/>
                      <a:pt x="11915" y="343"/>
                    </a:cubicBezTo>
                    <a:cubicBezTo>
                      <a:pt x="11230" y="115"/>
                      <a:pt x="10522" y="23"/>
                      <a:pt x="981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2"/>
              <p:cNvSpPr/>
              <p:nvPr/>
            </p:nvSpPr>
            <p:spPr>
              <a:xfrm>
                <a:off x="5453593" y="3330776"/>
                <a:ext cx="134528" cy="127122"/>
              </a:xfrm>
              <a:custGeom>
                <a:avLst/>
                <a:gdLst/>
                <a:ahLst/>
                <a:cxnLst/>
                <a:rect l="l" t="t" r="r" b="b"/>
                <a:pathLst>
                  <a:path w="4977" h="4703" extrusionOk="0">
                    <a:moveTo>
                      <a:pt x="3071" y="409"/>
                    </a:moveTo>
                    <a:cubicBezTo>
                      <a:pt x="3067" y="409"/>
                      <a:pt x="3063" y="410"/>
                      <a:pt x="3059" y="411"/>
                    </a:cubicBezTo>
                    <a:cubicBezTo>
                      <a:pt x="3064" y="411"/>
                      <a:pt x="3067" y="410"/>
                      <a:pt x="3071" y="409"/>
                    </a:cubicBezTo>
                    <a:close/>
                    <a:moveTo>
                      <a:pt x="3652" y="0"/>
                    </a:moveTo>
                    <a:cubicBezTo>
                      <a:pt x="3515" y="0"/>
                      <a:pt x="3355" y="23"/>
                      <a:pt x="3196" y="46"/>
                    </a:cubicBezTo>
                    <a:cubicBezTo>
                      <a:pt x="2899" y="92"/>
                      <a:pt x="2579" y="206"/>
                      <a:pt x="2305" y="343"/>
                    </a:cubicBezTo>
                    <a:cubicBezTo>
                      <a:pt x="2009" y="480"/>
                      <a:pt x="1735" y="639"/>
                      <a:pt x="1484" y="822"/>
                    </a:cubicBezTo>
                    <a:cubicBezTo>
                      <a:pt x="1255" y="1005"/>
                      <a:pt x="1050" y="1210"/>
                      <a:pt x="867" y="1438"/>
                    </a:cubicBezTo>
                    <a:cubicBezTo>
                      <a:pt x="616" y="1712"/>
                      <a:pt x="434" y="2055"/>
                      <a:pt x="297" y="2374"/>
                    </a:cubicBezTo>
                    <a:cubicBezTo>
                      <a:pt x="23" y="3059"/>
                      <a:pt x="0" y="3835"/>
                      <a:pt x="160" y="4543"/>
                    </a:cubicBezTo>
                    <a:cubicBezTo>
                      <a:pt x="160" y="4588"/>
                      <a:pt x="183" y="4634"/>
                      <a:pt x="206" y="4657"/>
                    </a:cubicBezTo>
                    <a:cubicBezTo>
                      <a:pt x="251" y="4679"/>
                      <a:pt x="297" y="4702"/>
                      <a:pt x="342" y="4702"/>
                    </a:cubicBezTo>
                    <a:cubicBezTo>
                      <a:pt x="388" y="4679"/>
                      <a:pt x="411" y="4679"/>
                      <a:pt x="457" y="4634"/>
                    </a:cubicBezTo>
                    <a:cubicBezTo>
                      <a:pt x="479" y="4611"/>
                      <a:pt x="502" y="4565"/>
                      <a:pt x="479" y="4520"/>
                    </a:cubicBezTo>
                    <a:cubicBezTo>
                      <a:pt x="411" y="4223"/>
                      <a:pt x="388" y="3926"/>
                      <a:pt x="388" y="3630"/>
                    </a:cubicBezTo>
                    <a:cubicBezTo>
                      <a:pt x="388" y="3333"/>
                      <a:pt x="434" y="3036"/>
                      <a:pt x="525" y="2762"/>
                    </a:cubicBezTo>
                    <a:cubicBezTo>
                      <a:pt x="525" y="2751"/>
                      <a:pt x="525" y="2745"/>
                      <a:pt x="525" y="2739"/>
                    </a:cubicBezTo>
                    <a:cubicBezTo>
                      <a:pt x="616" y="2465"/>
                      <a:pt x="731" y="2214"/>
                      <a:pt x="867" y="1963"/>
                    </a:cubicBezTo>
                    <a:cubicBezTo>
                      <a:pt x="959" y="1849"/>
                      <a:pt x="1050" y="1735"/>
                      <a:pt x="1141" y="1621"/>
                    </a:cubicBezTo>
                    <a:cubicBezTo>
                      <a:pt x="1210" y="1507"/>
                      <a:pt x="1301" y="1415"/>
                      <a:pt x="1392" y="1324"/>
                    </a:cubicBezTo>
                    <a:cubicBezTo>
                      <a:pt x="1392" y="1347"/>
                      <a:pt x="1392" y="1347"/>
                      <a:pt x="1392" y="1347"/>
                    </a:cubicBezTo>
                    <a:cubicBezTo>
                      <a:pt x="1392" y="1347"/>
                      <a:pt x="1392" y="1347"/>
                      <a:pt x="1415" y="1324"/>
                    </a:cubicBezTo>
                    <a:cubicBezTo>
                      <a:pt x="1666" y="1096"/>
                      <a:pt x="1963" y="868"/>
                      <a:pt x="2283" y="708"/>
                    </a:cubicBezTo>
                    <a:cubicBezTo>
                      <a:pt x="2552" y="573"/>
                      <a:pt x="2822" y="460"/>
                      <a:pt x="3091" y="392"/>
                    </a:cubicBezTo>
                    <a:lnTo>
                      <a:pt x="3091" y="392"/>
                    </a:lnTo>
                    <a:cubicBezTo>
                      <a:pt x="3083" y="396"/>
                      <a:pt x="3079" y="404"/>
                      <a:pt x="3071" y="409"/>
                    </a:cubicBezTo>
                    <a:lnTo>
                      <a:pt x="3071" y="409"/>
                    </a:lnTo>
                    <a:cubicBezTo>
                      <a:pt x="3273" y="364"/>
                      <a:pt x="3496" y="320"/>
                      <a:pt x="3698" y="320"/>
                    </a:cubicBezTo>
                    <a:cubicBezTo>
                      <a:pt x="3858" y="343"/>
                      <a:pt x="4017" y="366"/>
                      <a:pt x="4154" y="411"/>
                    </a:cubicBezTo>
                    <a:cubicBezTo>
                      <a:pt x="4268" y="434"/>
                      <a:pt x="4383" y="480"/>
                      <a:pt x="4497" y="548"/>
                    </a:cubicBezTo>
                    <a:cubicBezTo>
                      <a:pt x="4565" y="594"/>
                      <a:pt x="4634" y="639"/>
                      <a:pt x="4679" y="685"/>
                    </a:cubicBezTo>
                    <a:cubicBezTo>
                      <a:pt x="4708" y="714"/>
                      <a:pt x="4745" y="726"/>
                      <a:pt x="4781" y="726"/>
                    </a:cubicBezTo>
                    <a:cubicBezTo>
                      <a:pt x="4831" y="726"/>
                      <a:pt x="4881" y="702"/>
                      <a:pt x="4908" y="662"/>
                    </a:cubicBezTo>
                    <a:cubicBezTo>
                      <a:pt x="4976" y="594"/>
                      <a:pt x="4953" y="502"/>
                      <a:pt x="4885" y="434"/>
                    </a:cubicBezTo>
                    <a:cubicBezTo>
                      <a:pt x="4771" y="343"/>
                      <a:pt x="4656" y="274"/>
                      <a:pt x="4542" y="206"/>
                    </a:cubicBezTo>
                    <a:cubicBezTo>
                      <a:pt x="4405" y="137"/>
                      <a:pt x="4246" y="92"/>
                      <a:pt x="4086" y="46"/>
                    </a:cubicBezTo>
                    <a:cubicBezTo>
                      <a:pt x="3972" y="23"/>
                      <a:pt x="3812" y="0"/>
                      <a:pt x="367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2"/>
              <p:cNvSpPr/>
              <p:nvPr/>
            </p:nvSpPr>
            <p:spPr>
              <a:xfrm>
                <a:off x="5571417" y="3147540"/>
                <a:ext cx="394881" cy="202860"/>
              </a:xfrm>
              <a:custGeom>
                <a:avLst/>
                <a:gdLst/>
                <a:ahLst/>
                <a:cxnLst/>
                <a:rect l="l" t="t" r="r" b="b"/>
                <a:pathLst>
                  <a:path w="14609" h="7505" extrusionOk="0">
                    <a:moveTo>
                      <a:pt x="5878" y="545"/>
                    </a:moveTo>
                    <a:cubicBezTo>
                      <a:pt x="5874" y="546"/>
                      <a:pt x="5871" y="547"/>
                      <a:pt x="5867" y="548"/>
                    </a:cubicBezTo>
                    <a:cubicBezTo>
                      <a:pt x="5867" y="548"/>
                      <a:pt x="5873" y="548"/>
                      <a:pt x="5878" y="545"/>
                    </a:cubicBezTo>
                    <a:close/>
                    <a:moveTo>
                      <a:pt x="7487" y="0"/>
                    </a:moveTo>
                    <a:cubicBezTo>
                      <a:pt x="6574" y="23"/>
                      <a:pt x="5684" y="206"/>
                      <a:pt x="4840" y="502"/>
                    </a:cubicBezTo>
                    <a:cubicBezTo>
                      <a:pt x="4406" y="662"/>
                      <a:pt x="3995" y="868"/>
                      <a:pt x="3584" y="1073"/>
                    </a:cubicBezTo>
                    <a:cubicBezTo>
                      <a:pt x="3173" y="1278"/>
                      <a:pt x="2763" y="1529"/>
                      <a:pt x="2397" y="1781"/>
                    </a:cubicBezTo>
                    <a:cubicBezTo>
                      <a:pt x="2078" y="2009"/>
                      <a:pt x="1758" y="2283"/>
                      <a:pt x="1484" y="2579"/>
                    </a:cubicBezTo>
                    <a:cubicBezTo>
                      <a:pt x="1188" y="2876"/>
                      <a:pt x="937" y="3196"/>
                      <a:pt x="731" y="3538"/>
                    </a:cubicBezTo>
                    <a:cubicBezTo>
                      <a:pt x="297" y="4223"/>
                      <a:pt x="24" y="4999"/>
                      <a:pt x="1" y="5821"/>
                    </a:cubicBezTo>
                    <a:cubicBezTo>
                      <a:pt x="1" y="6368"/>
                      <a:pt x="92" y="6893"/>
                      <a:pt x="320" y="7396"/>
                    </a:cubicBezTo>
                    <a:cubicBezTo>
                      <a:pt x="337" y="7462"/>
                      <a:pt x="390" y="7505"/>
                      <a:pt x="454" y="7505"/>
                    </a:cubicBezTo>
                    <a:cubicBezTo>
                      <a:pt x="477" y="7505"/>
                      <a:pt x="501" y="7499"/>
                      <a:pt x="526" y="7487"/>
                    </a:cubicBezTo>
                    <a:cubicBezTo>
                      <a:pt x="617" y="7464"/>
                      <a:pt x="663" y="7373"/>
                      <a:pt x="617" y="7281"/>
                    </a:cubicBezTo>
                    <a:cubicBezTo>
                      <a:pt x="526" y="7076"/>
                      <a:pt x="457" y="6871"/>
                      <a:pt x="412" y="6665"/>
                    </a:cubicBezTo>
                    <a:cubicBezTo>
                      <a:pt x="343" y="6391"/>
                      <a:pt x="320" y="6117"/>
                      <a:pt x="320" y="5821"/>
                    </a:cubicBezTo>
                    <a:cubicBezTo>
                      <a:pt x="343" y="5501"/>
                      <a:pt x="389" y="5182"/>
                      <a:pt x="480" y="4862"/>
                    </a:cubicBezTo>
                    <a:cubicBezTo>
                      <a:pt x="594" y="4474"/>
                      <a:pt x="777" y="4086"/>
                      <a:pt x="1005" y="3721"/>
                    </a:cubicBezTo>
                    <a:cubicBezTo>
                      <a:pt x="1279" y="3287"/>
                      <a:pt x="1621" y="2876"/>
                      <a:pt x="2009" y="2534"/>
                    </a:cubicBezTo>
                    <a:cubicBezTo>
                      <a:pt x="2238" y="2306"/>
                      <a:pt x="2489" y="2123"/>
                      <a:pt x="2740" y="1940"/>
                    </a:cubicBezTo>
                    <a:cubicBezTo>
                      <a:pt x="3059" y="1735"/>
                      <a:pt x="3402" y="1529"/>
                      <a:pt x="3721" y="1370"/>
                    </a:cubicBezTo>
                    <a:lnTo>
                      <a:pt x="3698" y="1370"/>
                    </a:lnTo>
                    <a:cubicBezTo>
                      <a:pt x="4383" y="1005"/>
                      <a:pt x="5136" y="731"/>
                      <a:pt x="5890" y="525"/>
                    </a:cubicBezTo>
                    <a:lnTo>
                      <a:pt x="5890" y="525"/>
                    </a:lnTo>
                    <a:cubicBezTo>
                      <a:pt x="5890" y="537"/>
                      <a:pt x="5884" y="542"/>
                      <a:pt x="5878" y="545"/>
                    </a:cubicBezTo>
                    <a:lnTo>
                      <a:pt x="5878" y="545"/>
                    </a:lnTo>
                    <a:cubicBezTo>
                      <a:pt x="6434" y="407"/>
                      <a:pt x="7007" y="338"/>
                      <a:pt x="7582" y="338"/>
                    </a:cubicBezTo>
                    <a:cubicBezTo>
                      <a:pt x="7664" y="338"/>
                      <a:pt x="7747" y="340"/>
                      <a:pt x="7830" y="343"/>
                    </a:cubicBezTo>
                    <a:cubicBezTo>
                      <a:pt x="8537" y="365"/>
                      <a:pt x="9199" y="480"/>
                      <a:pt x="9884" y="662"/>
                    </a:cubicBezTo>
                    <a:lnTo>
                      <a:pt x="9907" y="685"/>
                    </a:lnTo>
                    <a:cubicBezTo>
                      <a:pt x="10569" y="890"/>
                      <a:pt x="11185" y="1164"/>
                      <a:pt x="11779" y="1507"/>
                    </a:cubicBezTo>
                    <a:cubicBezTo>
                      <a:pt x="12235" y="1803"/>
                      <a:pt x="12646" y="2146"/>
                      <a:pt x="13011" y="2534"/>
                    </a:cubicBezTo>
                    <a:cubicBezTo>
                      <a:pt x="13011" y="2534"/>
                      <a:pt x="13011" y="2511"/>
                      <a:pt x="13011" y="2511"/>
                    </a:cubicBezTo>
                    <a:cubicBezTo>
                      <a:pt x="13011" y="2511"/>
                      <a:pt x="13011" y="2534"/>
                      <a:pt x="13034" y="2534"/>
                    </a:cubicBezTo>
                    <a:cubicBezTo>
                      <a:pt x="13308" y="2853"/>
                      <a:pt x="13559" y="3196"/>
                      <a:pt x="13764" y="3584"/>
                    </a:cubicBezTo>
                    <a:cubicBezTo>
                      <a:pt x="13970" y="3949"/>
                      <a:pt x="14107" y="4337"/>
                      <a:pt x="14198" y="4725"/>
                    </a:cubicBezTo>
                    <a:cubicBezTo>
                      <a:pt x="14198" y="4725"/>
                      <a:pt x="14198" y="4702"/>
                      <a:pt x="14198" y="4679"/>
                    </a:cubicBezTo>
                    <a:cubicBezTo>
                      <a:pt x="14221" y="4839"/>
                      <a:pt x="14244" y="4976"/>
                      <a:pt x="14267" y="5113"/>
                    </a:cubicBezTo>
                    <a:cubicBezTo>
                      <a:pt x="14381" y="5113"/>
                      <a:pt x="14495" y="5090"/>
                      <a:pt x="14609" y="5090"/>
                    </a:cubicBezTo>
                    <a:cubicBezTo>
                      <a:pt x="14609" y="5090"/>
                      <a:pt x="14609" y="5067"/>
                      <a:pt x="14586" y="5067"/>
                    </a:cubicBezTo>
                    <a:cubicBezTo>
                      <a:pt x="14563" y="4816"/>
                      <a:pt x="14495" y="4565"/>
                      <a:pt x="14426" y="4314"/>
                    </a:cubicBezTo>
                    <a:cubicBezTo>
                      <a:pt x="14312" y="3926"/>
                      <a:pt x="14130" y="3538"/>
                      <a:pt x="13924" y="3196"/>
                    </a:cubicBezTo>
                    <a:cubicBezTo>
                      <a:pt x="13513" y="2511"/>
                      <a:pt x="12966" y="1940"/>
                      <a:pt x="12326" y="1484"/>
                    </a:cubicBezTo>
                    <a:cubicBezTo>
                      <a:pt x="11687" y="1027"/>
                      <a:pt x="10957" y="685"/>
                      <a:pt x="10226" y="434"/>
                    </a:cubicBezTo>
                    <a:cubicBezTo>
                      <a:pt x="9770" y="297"/>
                      <a:pt x="9313" y="183"/>
                      <a:pt x="8834" y="92"/>
                    </a:cubicBezTo>
                    <a:cubicBezTo>
                      <a:pt x="8423" y="46"/>
                      <a:pt x="8012" y="0"/>
                      <a:pt x="7602"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a:off x="5923699" y="3216007"/>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a:off x="5329580" y="4137135"/>
                <a:ext cx="3425431" cy="313467"/>
              </a:xfrm>
              <a:custGeom>
                <a:avLst/>
                <a:gdLst/>
                <a:ahLst/>
                <a:cxnLst/>
                <a:rect l="l" t="t" r="r" b="b"/>
                <a:pathLst>
                  <a:path w="126727" h="11597" extrusionOk="0">
                    <a:moveTo>
                      <a:pt x="51494" y="435"/>
                    </a:moveTo>
                    <a:cubicBezTo>
                      <a:pt x="51502" y="437"/>
                      <a:pt x="51509" y="438"/>
                      <a:pt x="51517" y="440"/>
                    </a:cubicBezTo>
                    <a:lnTo>
                      <a:pt x="51517" y="440"/>
                    </a:lnTo>
                    <a:cubicBezTo>
                      <a:pt x="51517" y="435"/>
                      <a:pt x="51517" y="435"/>
                      <a:pt x="51517" y="435"/>
                    </a:cubicBezTo>
                    <a:close/>
                    <a:moveTo>
                      <a:pt x="36658" y="1"/>
                    </a:moveTo>
                    <a:cubicBezTo>
                      <a:pt x="36361" y="1"/>
                      <a:pt x="36064" y="24"/>
                      <a:pt x="35767" y="24"/>
                    </a:cubicBezTo>
                    <a:cubicBezTo>
                      <a:pt x="35562" y="24"/>
                      <a:pt x="35357" y="47"/>
                      <a:pt x="35174" y="47"/>
                    </a:cubicBezTo>
                    <a:cubicBezTo>
                      <a:pt x="35037" y="47"/>
                      <a:pt x="34900" y="69"/>
                      <a:pt x="34786" y="69"/>
                    </a:cubicBezTo>
                    <a:lnTo>
                      <a:pt x="34603" y="69"/>
                    </a:lnTo>
                    <a:cubicBezTo>
                      <a:pt x="34444" y="47"/>
                      <a:pt x="34307" y="47"/>
                      <a:pt x="34147" y="47"/>
                    </a:cubicBezTo>
                    <a:lnTo>
                      <a:pt x="31842" y="47"/>
                    </a:lnTo>
                    <a:lnTo>
                      <a:pt x="31750" y="69"/>
                    </a:lnTo>
                    <a:lnTo>
                      <a:pt x="31499" y="69"/>
                    </a:lnTo>
                    <a:cubicBezTo>
                      <a:pt x="31317" y="92"/>
                      <a:pt x="31157" y="92"/>
                      <a:pt x="30997" y="115"/>
                    </a:cubicBezTo>
                    <a:cubicBezTo>
                      <a:pt x="30906" y="115"/>
                      <a:pt x="30792" y="138"/>
                      <a:pt x="30700" y="138"/>
                    </a:cubicBezTo>
                    <a:lnTo>
                      <a:pt x="30495" y="161"/>
                    </a:lnTo>
                    <a:cubicBezTo>
                      <a:pt x="30335" y="184"/>
                      <a:pt x="30198" y="184"/>
                      <a:pt x="30038" y="206"/>
                    </a:cubicBezTo>
                    <a:lnTo>
                      <a:pt x="28441" y="206"/>
                    </a:lnTo>
                    <a:cubicBezTo>
                      <a:pt x="28304" y="184"/>
                      <a:pt x="28167" y="184"/>
                      <a:pt x="28030" y="184"/>
                    </a:cubicBezTo>
                    <a:lnTo>
                      <a:pt x="27824" y="184"/>
                    </a:lnTo>
                    <a:lnTo>
                      <a:pt x="27687" y="206"/>
                    </a:lnTo>
                    <a:lnTo>
                      <a:pt x="27071" y="206"/>
                    </a:lnTo>
                    <a:lnTo>
                      <a:pt x="26729" y="229"/>
                    </a:lnTo>
                    <a:lnTo>
                      <a:pt x="26455" y="229"/>
                    </a:lnTo>
                    <a:cubicBezTo>
                      <a:pt x="26249" y="252"/>
                      <a:pt x="26021" y="252"/>
                      <a:pt x="25816" y="275"/>
                    </a:cubicBezTo>
                    <a:cubicBezTo>
                      <a:pt x="25724" y="275"/>
                      <a:pt x="25656" y="275"/>
                      <a:pt x="25587" y="298"/>
                    </a:cubicBezTo>
                    <a:lnTo>
                      <a:pt x="25382" y="298"/>
                    </a:lnTo>
                    <a:cubicBezTo>
                      <a:pt x="25222" y="320"/>
                      <a:pt x="25062" y="343"/>
                      <a:pt x="24903" y="343"/>
                    </a:cubicBezTo>
                    <a:lnTo>
                      <a:pt x="23944" y="343"/>
                    </a:lnTo>
                    <a:cubicBezTo>
                      <a:pt x="23807" y="320"/>
                      <a:pt x="23670" y="320"/>
                      <a:pt x="23533" y="320"/>
                    </a:cubicBezTo>
                    <a:lnTo>
                      <a:pt x="23465" y="298"/>
                    </a:lnTo>
                    <a:cubicBezTo>
                      <a:pt x="23442" y="320"/>
                      <a:pt x="23442" y="320"/>
                      <a:pt x="23419" y="320"/>
                    </a:cubicBezTo>
                    <a:cubicBezTo>
                      <a:pt x="23122" y="343"/>
                      <a:pt x="22803" y="343"/>
                      <a:pt x="22506" y="343"/>
                    </a:cubicBezTo>
                    <a:lnTo>
                      <a:pt x="21890" y="343"/>
                    </a:lnTo>
                    <a:lnTo>
                      <a:pt x="21570" y="366"/>
                    </a:lnTo>
                    <a:lnTo>
                      <a:pt x="21068" y="366"/>
                    </a:lnTo>
                    <a:cubicBezTo>
                      <a:pt x="20885" y="366"/>
                      <a:pt x="20703" y="389"/>
                      <a:pt x="20497" y="389"/>
                    </a:cubicBezTo>
                    <a:lnTo>
                      <a:pt x="20223" y="412"/>
                    </a:lnTo>
                    <a:cubicBezTo>
                      <a:pt x="19630" y="435"/>
                      <a:pt x="19037" y="457"/>
                      <a:pt x="18443" y="480"/>
                    </a:cubicBezTo>
                    <a:cubicBezTo>
                      <a:pt x="18397" y="503"/>
                      <a:pt x="18329" y="503"/>
                      <a:pt x="18260" y="503"/>
                    </a:cubicBezTo>
                    <a:lnTo>
                      <a:pt x="18169" y="503"/>
                    </a:lnTo>
                    <a:lnTo>
                      <a:pt x="18009" y="526"/>
                    </a:lnTo>
                    <a:lnTo>
                      <a:pt x="17599" y="526"/>
                    </a:lnTo>
                    <a:cubicBezTo>
                      <a:pt x="17439" y="526"/>
                      <a:pt x="17256" y="549"/>
                      <a:pt x="17096" y="549"/>
                    </a:cubicBezTo>
                    <a:lnTo>
                      <a:pt x="16982" y="549"/>
                    </a:lnTo>
                    <a:lnTo>
                      <a:pt x="16617" y="594"/>
                    </a:lnTo>
                    <a:cubicBezTo>
                      <a:pt x="16412" y="594"/>
                      <a:pt x="16229" y="617"/>
                      <a:pt x="16024" y="640"/>
                    </a:cubicBezTo>
                    <a:lnTo>
                      <a:pt x="15681" y="663"/>
                    </a:lnTo>
                    <a:cubicBezTo>
                      <a:pt x="15499" y="686"/>
                      <a:pt x="15293" y="709"/>
                      <a:pt x="15088" y="731"/>
                    </a:cubicBezTo>
                    <a:cubicBezTo>
                      <a:pt x="14905" y="754"/>
                      <a:pt x="14723" y="754"/>
                      <a:pt x="14540" y="777"/>
                    </a:cubicBezTo>
                    <a:lnTo>
                      <a:pt x="14175" y="800"/>
                    </a:lnTo>
                    <a:cubicBezTo>
                      <a:pt x="13946" y="823"/>
                      <a:pt x="13718" y="845"/>
                      <a:pt x="13467" y="868"/>
                    </a:cubicBezTo>
                    <a:lnTo>
                      <a:pt x="13285" y="868"/>
                    </a:lnTo>
                    <a:cubicBezTo>
                      <a:pt x="13079" y="891"/>
                      <a:pt x="12897" y="891"/>
                      <a:pt x="12714" y="914"/>
                    </a:cubicBezTo>
                    <a:cubicBezTo>
                      <a:pt x="12600" y="937"/>
                      <a:pt x="12486" y="937"/>
                      <a:pt x="12372" y="960"/>
                    </a:cubicBezTo>
                    <a:cubicBezTo>
                      <a:pt x="12120" y="982"/>
                      <a:pt x="11847" y="1005"/>
                      <a:pt x="11573" y="1005"/>
                    </a:cubicBezTo>
                    <a:lnTo>
                      <a:pt x="11413" y="1028"/>
                    </a:lnTo>
                    <a:lnTo>
                      <a:pt x="11116" y="1051"/>
                    </a:lnTo>
                    <a:cubicBezTo>
                      <a:pt x="10911" y="1051"/>
                      <a:pt x="10705" y="1074"/>
                      <a:pt x="10500" y="1097"/>
                    </a:cubicBezTo>
                    <a:lnTo>
                      <a:pt x="10180" y="1119"/>
                    </a:lnTo>
                    <a:cubicBezTo>
                      <a:pt x="9998" y="1142"/>
                      <a:pt x="9792" y="1142"/>
                      <a:pt x="9610" y="1165"/>
                    </a:cubicBezTo>
                    <a:cubicBezTo>
                      <a:pt x="9336" y="1188"/>
                      <a:pt x="9062" y="1211"/>
                      <a:pt x="8788" y="1233"/>
                    </a:cubicBezTo>
                    <a:lnTo>
                      <a:pt x="8651" y="1256"/>
                    </a:lnTo>
                    <a:cubicBezTo>
                      <a:pt x="8583" y="1279"/>
                      <a:pt x="8514" y="1279"/>
                      <a:pt x="8446" y="1279"/>
                    </a:cubicBezTo>
                    <a:lnTo>
                      <a:pt x="8400" y="1302"/>
                    </a:lnTo>
                    <a:lnTo>
                      <a:pt x="8286" y="1302"/>
                    </a:lnTo>
                    <a:cubicBezTo>
                      <a:pt x="8149" y="1325"/>
                      <a:pt x="8012" y="1325"/>
                      <a:pt x="7852" y="1348"/>
                    </a:cubicBezTo>
                    <a:cubicBezTo>
                      <a:pt x="7715" y="1348"/>
                      <a:pt x="7601" y="1348"/>
                      <a:pt x="7464" y="1370"/>
                    </a:cubicBezTo>
                    <a:lnTo>
                      <a:pt x="7327" y="1370"/>
                    </a:lnTo>
                    <a:lnTo>
                      <a:pt x="7236" y="1393"/>
                    </a:lnTo>
                    <a:cubicBezTo>
                      <a:pt x="7122" y="1416"/>
                      <a:pt x="7008" y="1416"/>
                      <a:pt x="6893" y="1439"/>
                    </a:cubicBezTo>
                    <a:cubicBezTo>
                      <a:pt x="6688" y="1462"/>
                      <a:pt x="6483" y="1507"/>
                      <a:pt x="6277" y="1553"/>
                    </a:cubicBezTo>
                    <a:lnTo>
                      <a:pt x="5980" y="1599"/>
                    </a:lnTo>
                    <a:cubicBezTo>
                      <a:pt x="5821" y="1622"/>
                      <a:pt x="5684" y="1667"/>
                      <a:pt x="5524" y="1690"/>
                    </a:cubicBezTo>
                    <a:lnTo>
                      <a:pt x="5387" y="1713"/>
                    </a:lnTo>
                    <a:cubicBezTo>
                      <a:pt x="5296" y="1736"/>
                      <a:pt x="5182" y="1758"/>
                      <a:pt x="5090" y="1758"/>
                    </a:cubicBezTo>
                    <a:cubicBezTo>
                      <a:pt x="4885" y="1804"/>
                      <a:pt x="4657" y="1827"/>
                      <a:pt x="4451" y="1850"/>
                    </a:cubicBezTo>
                    <a:lnTo>
                      <a:pt x="4223" y="1873"/>
                    </a:lnTo>
                    <a:lnTo>
                      <a:pt x="3881" y="1895"/>
                    </a:lnTo>
                    <a:cubicBezTo>
                      <a:pt x="3698" y="1918"/>
                      <a:pt x="3538" y="1941"/>
                      <a:pt x="3356" y="1964"/>
                    </a:cubicBezTo>
                    <a:cubicBezTo>
                      <a:pt x="2785" y="2010"/>
                      <a:pt x="2214" y="2078"/>
                      <a:pt x="1644" y="2146"/>
                    </a:cubicBezTo>
                    <a:cubicBezTo>
                      <a:pt x="1438" y="2169"/>
                      <a:pt x="1278" y="2192"/>
                      <a:pt x="1119" y="2238"/>
                    </a:cubicBezTo>
                    <a:cubicBezTo>
                      <a:pt x="1027" y="2261"/>
                      <a:pt x="936" y="2306"/>
                      <a:pt x="822" y="2398"/>
                    </a:cubicBezTo>
                    <a:cubicBezTo>
                      <a:pt x="753" y="2443"/>
                      <a:pt x="685" y="2512"/>
                      <a:pt x="617" y="2580"/>
                    </a:cubicBezTo>
                    <a:cubicBezTo>
                      <a:pt x="548" y="2649"/>
                      <a:pt x="502" y="2717"/>
                      <a:pt x="457" y="2808"/>
                    </a:cubicBezTo>
                    <a:lnTo>
                      <a:pt x="434" y="2854"/>
                    </a:lnTo>
                    <a:cubicBezTo>
                      <a:pt x="411" y="2877"/>
                      <a:pt x="411" y="2877"/>
                      <a:pt x="388" y="2900"/>
                    </a:cubicBezTo>
                    <a:lnTo>
                      <a:pt x="365" y="2945"/>
                    </a:lnTo>
                    <a:lnTo>
                      <a:pt x="343" y="2991"/>
                    </a:lnTo>
                    <a:cubicBezTo>
                      <a:pt x="343" y="2991"/>
                      <a:pt x="320" y="3014"/>
                      <a:pt x="320" y="3014"/>
                    </a:cubicBezTo>
                    <a:cubicBezTo>
                      <a:pt x="251" y="3128"/>
                      <a:pt x="206" y="3219"/>
                      <a:pt x="160" y="3333"/>
                    </a:cubicBezTo>
                    <a:cubicBezTo>
                      <a:pt x="92" y="3493"/>
                      <a:pt x="69" y="3653"/>
                      <a:pt x="46" y="3813"/>
                    </a:cubicBezTo>
                    <a:cubicBezTo>
                      <a:pt x="23" y="4018"/>
                      <a:pt x="0" y="4178"/>
                      <a:pt x="0" y="4361"/>
                    </a:cubicBezTo>
                    <a:lnTo>
                      <a:pt x="0" y="4589"/>
                    </a:lnTo>
                    <a:cubicBezTo>
                      <a:pt x="0" y="4680"/>
                      <a:pt x="23" y="4749"/>
                      <a:pt x="23" y="4840"/>
                    </a:cubicBezTo>
                    <a:cubicBezTo>
                      <a:pt x="23" y="4977"/>
                      <a:pt x="23" y="5114"/>
                      <a:pt x="69" y="5228"/>
                    </a:cubicBezTo>
                    <a:cubicBezTo>
                      <a:pt x="23" y="5319"/>
                      <a:pt x="0" y="5411"/>
                      <a:pt x="0" y="5502"/>
                    </a:cubicBezTo>
                    <a:cubicBezTo>
                      <a:pt x="46" y="5639"/>
                      <a:pt x="69" y="5776"/>
                      <a:pt x="114" y="5913"/>
                    </a:cubicBezTo>
                    <a:cubicBezTo>
                      <a:pt x="160" y="6004"/>
                      <a:pt x="183" y="6072"/>
                      <a:pt x="206" y="6164"/>
                    </a:cubicBezTo>
                    <a:lnTo>
                      <a:pt x="251" y="6255"/>
                    </a:lnTo>
                    <a:cubicBezTo>
                      <a:pt x="274" y="6346"/>
                      <a:pt x="320" y="6438"/>
                      <a:pt x="388" y="6529"/>
                    </a:cubicBezTo>
                    <a:cubicBezTo>
                      <a:pt x="434" y="6597"/>
                      <a:pt x="502" y="6666"/>
                      <a:pt x="548" y="6734"/>
                    </a:cubicBezTo>
                    <a:cubicBezTo>
                      <a:pt x="617" y="6803"/>
                      <a:pt x="753" y="6848"/>
                      <a:pt x="868" y="6871"/>
                    </a:cubicBezTo>
                    <a:lnTo>
                      <a:pt x="913" y="6871"/>
                    </a:lnTo>
                    <a:cubicBezTo>
                      <a:pt x="1050" y="6871"/>
                      <a:pt x="1187" y="6826"/>
                      <a:pt x="1324" y="6803"/>
                    </a:cubicBezTo>
                    <a:cubicBezTo>
                      <a:pt x="1415" y="6780"/>
                      <a:pt x="1484" y="6734"/>
                      <a:pt x="1575" y="6712"/>
                    </a:cubicBezTo>
                    <a:cubicBezTo>
                      <a:pt x="1644" y="6689"/>
                      <a:pt x="1735" y="6643"/>
                      <a:pt x="1826" y="6620"/>
                    </a:cubicBezTo>
                    <a:cubicBezTo>
                      <a:pt x="2077" y="6575"/>
                      <a:pt x="2328" y="6529"/>
                      <a:pt x="2648" y="6483"/>
                    </a:cubicBezTo>
                    <a:cubicBezTo>
                      <a:pt x="2716" y="6483"/>
                      <a:pt x="2785" y="6460"/>
                      <a:pt x="2853" y="6460"/>
                    </a:cubicBezTo>
                    <a:cubicBezTo>
                      <a:pt x="2945" y="6438"/>
                      <a:pt x="3036" y="6438"/>
                      <a:pt x="3104" y="6438"/>
                    </a:cubicBezTo>
                    <a:cubicBezTo>
                      <a:pt x="3173" y="6415"/>
                      <a:pt x="3241" y="6415"/>
                      <a:pt x="3333" y="6392"/>
                    </a:cubicBezTo>
                    <a:lnTo>
                      <a:pt x="3492" y="6369"/>
                    </a:lnTo>
                    <a:cubicBezTo>
                      <a:pt x="3675" y="6324"/>
                      <a:pt x="3835" y="6324"/>
                      <a:pt x="4017" y="6301"/>
                    </a:cubicBezTo>
                    <a:cubicBezTo>
                      <a:pt x="4154" y="6278"/>
                      <a:pt x="4291" y="6255"/>
                      <a:pt x="4428" y="6232"/>
                    </a:cubicBezTo>
                    <a:cubicBezTo>
                      <a:pt x="4725" y="6187"/>
                      <a:pt x="5022" y="6141"/>
                      <a:pt x="5341" y="6095"/>
                    </a:cubicBezTo>
                    <a:cubicBezTo>
                      <a:pt x="5729" y="6027"/>
                      <a:pt x="6140" y="6004"/>
                      <a:pt x="6528" y="5958"/>
                    </a:cubicBezTo>
                    <a:cubicBezTo>
                      <a:pt x="6734" y="5935"/>
                      <a:pt x="6962" y="5935"/>
                      <a:pt x="7190" y="5913"/>
                    </a:cubicBezTo>
                    <a:cubicBezTo>
                      <a:pt x="7464" y="5867"/>
                      <a:pt x="7761" y="5844"/>
                      <a:pt x="8035" y="5799"/>
                    </a:cubicBezTo>
                    <a:cubicBezTo>
                      <a:pt x="8354" y="5753"/>
                      <a:pt x="8674" y="5753"/>
                      <a:pt x="8971" y="5730"/>
                    </a:cubicBezTo>
                    <a:lnTo>
                      <a:pt x="9267" y="5707"/>
                    </a:lnTo>
                    <a:cubicBezTo>
                      <a:pt x="9815" y="5662"/>
                      <a:pt x="10386" y="5616"/>
                      <a:pt x="10956" y="5570"/>
                    </a:cubicBezTo>
                    <a:cubicBezTo>
                      <a:pt x="11253" y="5525"/>
                      <a:pt x="11573" y="5502"/>
                      <a:pt x="11892" y="5479"/>
                    </a:cubicBezTo>
                    <a:cubicBezTo>
                      <a:pt x="12098" y="5479"/>
                      <a:pt x="12303" y="5456"/>
                      <a:pt x="12531" y="5456"/>
                    </a:cubicBezTo>
                    <a:lnTo>
                      <a:pt x="12851" y="5433"/>
                    </a:lnTo>
                    <a:cubicBezTo>
                      <a:pt x="12988" y="5433"/>
                      <a:pt x="13148" y="5433"/>
                      <a:pt x="13285" y="5411"/>
                    </a:cubicBezTo>
                    <a:lnTo>
                      <a:pt x="13810" y="5411"/>
                    </a:lnTo>
                    <a:lnTo>
                      <a:pt x="14038" y="5388"/>
                    </a:lnTo>
                    <a:cubicBezTo>
                      <a:pt x="14289" y="5365"/>
                      <a:pt x="14517" y="5365"/>
                      <a:pt x="14745" y="5342"/>
                    </a:cubicBezTo>
                    <a:cubicBezTo>
                      <a:pt x="15476" y="5274"/>
                      <a:pt x="16092" y="5205"/>
                      <a:pt x="16686" y="5182"/>
                    </a:cubicBezTo>
                    <a:cubicBezTo>
                      <a:pt x="16822" y="5159"/>
                      <a:pt x="16982" y="5159"/>
                      <a:pt x="17142" y="5137"/>
                    </a:cubicBezTo>
                    <a:cubicBezTo>
                      <a:pt x="17302" y="5137"/>
                      <a:pt x="17462" y="5137"/>
                      <a:pt x="17621" y="5114"/>
                    </a:cubicBezTo>
                    <a:cubicBezTo>
                      <a:pt x="17781" y="5114"/>
                      <a:pt x="17964" y="5091"/>
                      <a:pt x="18124" y="5091"/>
                    </a:cubicBezTo>
                    <a:cubicBezTo>
                      <a:pt x="18306" y="5068"/>
                      <a:pt x="18466" y="5068"/>
                      <a:pt x="18648" y="5045"/>
                    </a:cubicBezTo>
                    <a:cubicBezTo>
                      <a:pt x="18785" y="5045"/>
                      <a:pt x="18922" y="5045"/>
                      <a:pt x="19059" y="5022"/>
                    </a:cubicBezTo>
                    <a:cubicBezTo>
                      <a:pt x="19265" y="5022"/>
                      <a:pt x="19447" y="5000"/>
                      <a:pt x="19653" y="5000"/>
                    </a:cubicBezTo>
                    <a:lnTo>
                      <a:pt x="19744" y="5000"/>
                    </a:lnTo>
                    <a:cubicBezTo>
                      <a:pt x="20018" y="4977"/>
                      <a:pt x="20315" y="4954"/>
                      <a:pt x="20611" y="4931"/>
                    </a:cubicBezTo>
                    <a:cubicBezTo>
                      <a:pt x="21091" y="4931"/>
                      <a:pt x="21593" y="4886"/>
                      <a:pt x="22095" y="4863"/>
                    </a:cubicBezTo>
                    <a:lnTo>
                      <a:pt x="22460" y="4840"/>
                    </a:lnTo>
                    <a:cubicBezTo>
                      <a:pt x="23031" y="4794"/>
                      <a:pt x="23624" y="4794"/>
                      <a:pt x="24309" y="4771"/>
                    </a:cubicBezTo>
                    <a:lnTo>
                      <a:pt x="24766" y="4771"/>
                    </a:lnTo>
                    <a:cubicBezTo>
                      <a:pt x="24903" y="4749"/>
                      <a:pt x="25040" y="4749"/>
                      <a:pt x="25177" y="4749"/>
                    </a:cubicBezTo>
                    <a:lnTo>
                      <a:pt x="26067" y="4749"/>
                    </a:lnTo>
                    <a:cubicBezTo>
                      <a:pt x="26363" y="4749"/>
                      <a:pt x="26660" y="4749"/>
                      <a:pt x="26980" y="4726"/>
                    </a:cubicBezTo>
                    <a:lnTo>
                      <a:pt x="27345" y="4726"/>
                    </a:lnTo>
                    <a:cubicBezTo>
                      <a:pt x="27528" y="4726"/>
                      <a:pt x="27710" y="4703"/>
                      <a:pt x="27893" y="4703"/>
                    </a:cubicBezTo>
                    <a:lnTo>
                      <a:pt x="28920" y="4703"/>
                    </a:lnTo>
                    <a:cubicBezTo>
                      <a:pt x="29011" y="4703"/>
                      <a:pt x="29102" y="4680"/>
                      <a:pt x="29194" y="4680"/>
                    </a:cubicBezTo>
                    <a:lnTo>
                      <a:pt x="29445" y="4680"/>
                    </a:lnTo>
                    <a:cubicBezTo>
                      <a:pt x="29536" y="4726"/>
                      <a:pt x="29627" y="4749"/>
                      <a:pt x="29719" y="4749"/>
                    </a:cubicBezTo>
                    <a:cubicBezTo>
                      <a:pt x="29787" y="4771"/>
                      <a:pt x="29833" y="4771"/>
                      <a:pt x="29901" y="4771"/>
                    </a:cubicBezTo>
                    <a:lnTo>
                      <a:pt x="30015" y="4771"/>
                    </a:lnTo>
                    <a:cubicBezTo>
                      <a:pt x="30175" y="4771"/>
                      <a:pt x="30335" y="4771"/>
                      <a:pt x="30472" y="4749"/>
                    </a:cubicBezTo>
                    <a:cubicBezTo>
                      <a:pt x="30769" y="4726"/>
                      <a:pt x="31065" y="4726"/>
                      <a:pt x="31362" y="4703"/>
                    </a:cubicBezTo>
                    <a:lnTo>
                      <a:pt x="31727" y="4703"/>
                    </a:lnTo>
                    <a:cubicBezTo>
                      <a:pt x="31910" y="4680"/>
                      <a:pt x="32093" y="4680"/>
                      <a:pt x="32252" y="4680"/>
                    </a:cubicBezTo>
                    <a:cubicBezTo>
                      <a:pt x="32572" y="4680"/>
                      <a:pt x="32869" y="4680"/>
                      <a:pt x="33188" y="4657"/>
                    </a:cubicBezTo>
                    <a:lnTo>
                      <a:pt x="33827" y="4657"/>
                    </a:lnTo>
                    <a:cubicBezTo>
                      <a:pt x="34033" y="4680"/>
                      <a:pt x="34238" y="4680"/>
                      <a:pt x="34444" y="4680"/>
                    </a:cubicBezTo>
                    <a:cubicBezTo>
                      <a:pt x="34672" y="4680"/>
                      <a:pt x="34900" y="4680"/>
                      <a:pt x="35151" y="4703"/>
                    </a:cubicBezTo>
                    <a:lnTo>
                      <a:pt x="36156" y="4703"/>
                    </a:lnTo>
                    <a:cubicBezTo>
                      <a:pt x="36452" y="4703"/>
                      <a:pt x="36749" y="4703"/>
                      <a:pt x="37023" y="4680"/>
                    </a:cubicBezTo>
                    <a:lnTo>
                      <a:pt x="38552" y="4680"/>
                    </a:lnTo>
                    <a:cubicBezTo>
                      <a:pt x="38872" y="4657"/>
                      <a:pt x="39191" y="4657"/>
                      <a:pt x="39511" y="4657"/>
                    </a:cubicBezTo>
                    <a:lnTo>
                      <a:pt x="41360" y="4657"/>
                    </a:lnTo>
                    <a:cubicBezTo>
                      <a:pt x="41565" y="4657"/>
                      <a:pt x="41771" y="4634"/>
                      <a:pt x="41999" y="4634"/>
                    </a:cubicBezTo>
                    <a:lnTo>
                      <a:pt x="43277" y="4634"/>
                    </a:lnTo>
                    <a:cubicBezTo>
                      <a:pt x="43505" y="4634"/>
                      <a:pt x="43711" y="4612"/>
                      <a:pt x="43939" y="4612"/>
                    </a:cubicBezTo>
                    <a:lnTo>
                      <a:pt x="46632" y="4612"/>
                    </a:lnTo>
                    <a:lnTo>
                      <a:pt x="46861" y="4634"/>
                    </a:lnTo>
                    <a:lnTo>
                      <a:pt x="47523" y="4634"/>
                    </a:lnTo>
                    <a:cubicBezTo>
                      <a:pt x="47751" y="4657"/>
                      <a:pt x="47979" y="4657"/>
                      <a:pt x="48184" y="4657"/>
                    </a:cubicBezTo>
                    <a:lnTo>
                      <a:pt x="49212" y="4657"/>
                    </a:lnTo>
                    <a:cubicBezTo>
                      <a:pt x="49394" y="4680"/>
                      <a:pt x="49554" y="4680"/>
                      <a:pt x="49714" y="4680"/>
                    </a:cubicBezTo>
                    <a:lnTo>
                      <a:pt x="49874" y="4680"/>
                    </a:lnTo>
                    <a:cubicBezTo>
                      <a:pt x="50444" y="4703"/>
                      <a:pt x="51015" y="4726"/>
                      <a:pt x="51585" y="4749"/>
                    </a:cubicBezTo>
                    <a:lnTo>
                      <a:pt x="51745" y="4749"/>
                    </a:lnTo>
                    <a:lnTo>
                      <a:pt x="52110" y="4771"/>
                    </a:lnTo>
                    <a:cubicBezTo>
                      <a:pt x="52613" y="4794"/>
                      <a:pt x="53138" y="4817"/>
                      <a:pt x="53663" y="4817"/>
                    </a:cubicBezTo>
                    <a:lnTo>
                      <a:pt x="53708" y="4817"/>
                    </a:lnTo>
                    <a:cubicBezTo>
                      <a:pt x="53891" y="4817"/>
                      <a:pt x="54073" y="4840"/>
                      <a:pt x="54233" y="4840"/>
                    </a:cubicBezTo>
                    <a:cubicBezTo>
                      <a:pt x="54256" y="4954"/>
                      <a:pt x="54302" y="5091"/>
                      <a:pt x="54347" y="5205"/>
                    </a:cubicBezTo>
                    <a:cubicBezTo>
                      <a:pt x="54370" y="5274"/>
                      <a:pt x="54393" y="5342"/>
                      <a:pt x="54416" y="5411"/>
                    </a:cubicBezTo>
                    <a:lnTo>
                      <a:pt x="54416" y="5456"/>
                    </a:lnTo>
                    <a:cubicBezTo>
                      <a:pt x="54461" y="5547"/>
                      <a:pt x="54507" y="5639"/>
                      <a:pt x="54553" y="5707"/>
                    </a:cubicBezTo>
                    <a:cubicBezTo>
                      <a:pt x="54576" y="5776"/>
                      <a:pt x="54621" y="5844"/>
                      <a:pt x="54644" y="5913"/>
                    </a:cubicBezTo>
                    <a:lnTo>
                      <a:pt x="54667" y="5958"/>
                    </a:lnTo>
                    <a:cubicBezTo>
                      <a:pt x="54712" y="6095"/>
                      <a:pt x="54781" y="6232"/>
                      <a:pt x="54849" y="6369"/>
                    </a:cubicBezTo>
                    <a:cubicBezTo>
                      <a:pt x="54918" y="6506"/>
                      <a:pt x="54986" y="6643"/>
                      <a:pt x="55078" y="6780"/>
                    </a:cubicBezTo>
                    <a:cubicBezTo>
                      <a:pt x="55123" y="6848"/>
                      <a:pt x="55169" y="6917"/>
                      <a:pt x="55215" y="6963"/>
                    </a:cubicBezTo>
                    <a:cubicBezTo>
                      <a:pt x="55237" y="7031"/>
                      <a:pt x="55283" y="7077"/>
                      <a:pt x="55306" y="7122"/>
                    </a:cubicBezTo>
                    <a:lnTo>
                      <a:pt x="55443" y="7305"/>
                    </a:lnTo>
                    <a:lnTo>
                      <a:pt x="55557" y="7465"/>
                    </a:lnTo>
                    <a:lnTo>
                      <a:pt x="55580" y="7510"/>
                    </a:lnTo>
                    <a:cubicBezTo>
                      <a:pt x="55648" y="7625"/>
                      <a:pt x="55740" y="7739"/>
                      <a:pt x="55808" y="7853"/>
                    </a:cubicBezTo>
                    <a:cubicBezTo>
                      <a:pt x="55922" y="7967"/>
                      <a:pt x="56014" y="8081"/>
                      <a:pt x="56105" y="8195"/>
                    </a:cubicBezTo>
                    <a:cubicBezTo>
                      <a:pt x="56196" y="8286"/>
                      <a:pt x="56287" y="8378"/>
                      <a:pt x="56356" y="8469"/>
                    </a:cubicBezTo>
                    <a:lnTo>
                      <a:pt x="56424" y="8538"/>
                    </a:lnTo>
                    <a:lnTo>
                      <a:pt x="56539" y="8652"/>
                    </a:lnTo>
                    <a:cubicBezTo>
                      <a:pt x="56607" y="8743"/>
                      <a:pt x="56698" y="8811"/>
                      <a:pt x="56767" y="8903"/>
                    </a:cubicBezTo>
                    <a:cubicBezTo>
                      <a:pt x="56858" y="8994"/>
                      <a:pt x="56949" y="9085"/>
                      <a:pt x="57063" y="9177"/>
                    </a:cubicBezTo>
                    <a:lnTo>
                      <a:pt x="57086" y="9200"/>
                    </a:lnTo>
                    <a:lnTo>
                      <a:pt x="57223" y="9336"/>
                    </a:lnTo>
                    <a:cubicBezTo>
                      <a:pt x="57292" y="9382"/>
                      <a:pt x="57360" y="9451"/>
                      <a:pt x="57429" y="9519"/>
                    </a:cubicBezTo>
                    <a:cubicBezTo>
                      <a:pt x="57520" y="9610"/>
                      <a:pt x="57611" y="9679"/>
                      <a:pt x="57725" y="9747"/>
                    </a:cubicBezTo>
                    <a:lnTo>
                      <a:pt x="57794" y="9816"/>
                    </a:lnTo>
                    <a:cubicBezTo>
                      <a:pt x="57931" y="9907"/>
                      <a:pt x="58045" y="9998"/>
                      <a:pt x="58182" y="10067"/>
                    </a:cubicBezTo>
                    <a:cubicBezTo>
                      <a:pt x="58387" y="10227"/>
                      <a:pt x="58616" y="10341"/>
                      <a:pt x="58798" y="10432"/>
                    </a:cubicBezTo>
                    <a:cubicBezTo>
                      <a:pt x="58981" y="10523"/>
                      <a:pt x="59186" y="10615"/>
                      <a:pt x="59392" y="10706"/>
                    </a:cubicBezTo>
                    <a:cubicBezTo>
                      <a:pt x="59529" y="10774"/>
                      <a:pt x="59643" y="10820"/>
                      <a:pt x="59780" y="10866"/>
                    </a:cubicBezTo>
                    <a:lnTo>
                      <a:pt x="60031" y="10957"/>
                    </a:lnTo>
                    <a:cubicBezTo>
                      <a:pt x="60191" y="11026"/>
                      <a:pt x="60350" y="11094"/>
                      <a:pt x="60579" y="11162"/>
                    </a:cubicBezTo>
                    <a:lnTo>
                      <a:pt x="60624" y="11162"/>
                    </a:lnTo>
                    <a:cubicBezTo>
                      <a:pt x="60989" y="11277"/>
                      <a:pt x="61263" y="11345"/>
                      <a:pt x="61537" y="11391"/>
                    </a:cubicBezTo>
                    <a:cubicBezTo>
                      <a:pt x="61674" y="11414"/>
                      <a:pt x="61811" y="11436"/>
                      <a:pt x="61948" y="11459"/>
                    </a:cubicBezTo>
                    <a:cubicBezTo>
                      <a:pt x="62085" y="11482"/>
                      <a:pt x="62199" y="11482"/>
                      <a:pt x="62336" y="11505"/>
                    </a:cubicBezTo>
                    <a:lnTo>
                      <a:pt x="62427" y="11505"/>
                    </a:lnTo>
                    <a:lnTo>
                      <a:pt x="62656" y="11528"/>
                    </a:lnTo>
                    <a:cubicBezTo>
                      <a:pt x="62884" y="11551"/>
                      <a:pt x="63135" y="11573"/>
                      <a:pt x="63363" y="11573"/>
                    </a:cubicBezTo>
                    <a:cubicBezTo>
                      <a:pt x="63477" y="11573"/>
                      <a:pt x="63569" y="11596"/>
                      <a:pt x="63683" y="11596"/>
                    </a:cubicBezTo>
                    <a:cubicBezTo>
                      <a:pt x="63888" y="11596"/>
                      <a:pt x="64094" y="11573"/>
                      <a:pt x="64276" y="11573"/>
                    </a:cubicBezTo>
                    <a:cubicBezTo>
                      <a:pt x="64550" y="11551"/>
                      <a:pt x="64824" y="11528"/>
                      <a:pt x="65098" y="11482"/>
                    </a:cubicBezTo>
                    <a:cubicBezTo>
                      <a:pt x="65349" y="11459"/>
                      <a:pt x="65600" y="11391"/>
                      <a:pt x="65851" y="11322"/>
                    </a:cubicBezTo>
                    <a:cubicBezTo>
                      <a:pt x="66148" y="11254"/>
                      <a:pt x="66422" y="11185"/>
                      <a:pt x="66696" y="11071"/>
                    </a:cubicBezTo>
                    <a:cubicBezTo>
                      <a:pt x="66810" y="11048"/>
                      <a:pt x="66901" y="11003"/>
                      <a:pt x="66992" y="10957"/>
                    </a:cubicBezTo>
                    <a:lnTo>
                      <a:pt x="67084" y="10934"/>
                    </a:lnTo>
                    <a:lnTo>
                      <a:pt x="67152" y="10911"/>
                    </a:lnTo>
                    <a:lnTo>
                      <a:pt x="67244" y="10866"/>
                    </a:lnTo>
                    <a:cubicBezTo>
                      <a:pt x="67335" y="10843"/>
                      <a:pt x="67403" y="10797"/>
                      <a:pt x="67472" y="10752"/>
                    </a:cubicBezTo>
                    <a:cubicBezTo>
                      <a:pt x="67540" y="10729"/>
                      <a:pt x="67586" y="10683"/>
                      <a:pt x="67632" y="10637"/>
                    </a:cubicBezTo>
                    <a:cubicBezTo>
                      <a:pt x="67723" y="10592"/>
                      <a:pt x="67837" y="10546"/>
                      <a:pt x="67951" y="10501"/>
                    </a:cubicBezTo>
                    <a:lnTo>
                      <a:pt x="67997" y="10478"/>
                    </a:lnTo>
                    <a:cubicBezTo>
                      <a:pt x="68134" y="10409"/>
                      <a:pt x="68271" y="10318"/>
                      <a:pt x="68385" y="10249"/>
                    </a:cubicBezTo>
                    <a:cubicBezTo>
                      <a:pt x="68636" y="10090"/>
                      <a:pt x="68887" y="9907"/>
                      <a:pt x="69161" y="9679"/>
                    </a:cubicBezTo>
                    <a:cubicBezTo>
                      <a:pt x="69709" y="9222"/>
                      <a:pt x="70188" y="8789"/>
                      <a:pt x="70576" y="8332"/>
                    </a:cubicBezTo>
                    <a:cubicBezTo>
                      <a:pt x="70827" y="8058"/>
                      <a:pt x="71010" y="7807"/>
                      <a:pt x="71170" y="7579"/>
                    </a:cubicBezTo>
                    <a:cubicBezTo>
                      <a:pt x="71261" y="7465"/>
                      <a:pt x="71352" y="7328"/>
                      <a:pt x="71421" y="7191"/>
                    </a:cubicBezTo>
                    <a:cubicBezTo>
                      <a:pt x="71466" y="7122"/>
                      <a:pt x="71512" y="7054"/>
                      <a:pt x="71558" y="6985"/>
                    </a:cubicBezTo>
                    <a:cubicBezTo>
                      <a:pt x="71603" y="6940"/>
                      <a:pt x="71649" y="6871"/>
                      <a:pt x="71672" y="6803"/>
                    </a:cubicBezTo>
                    <a:cubicBezTo>
                      <a:pt x="71854" y="6529"/>
                      <a:pt x="72014" y="6209"/>
                      <a:pt x="72174" y="5913"/>
                    </a:cubicBezTo>
                    <a:cubicBezTo>
                      <a:pt x="72311" y="5662"/>
                      <a:pt x="72402" y="5365"/>
                      <a:pt x="72493" y="5091"/>
                    </a:cubicBezTo>
                    <a:lnTo>
                      <a:pt x="73133" y="5091"/>
                    </a:lnTo>
                    <a:cubicBezTo>
                      <a:pt x="73247" y="5091"/>
                      <a:pt x="73361" y="5091"/>
                      <a:pt x="73475" y="5068"/>
                    </a:cubicBezTo>
                    <a:cubicBezTo>
                      <a:pt x="73657" y="5091"/>
                      <a:pt x="73863" y="5091"/>
                      <a:pt x="74068" y="5091"/>
                    </a:cubicBezTo>
                    <a:cubicBezTo>
                      <a:pt x="74251" y="5114"/>
                      <a:pt x="74434" y="5114"/>
                      <a:pt x="74616" y="5114"/>
                    </a:cubicBezTo>
                    <a:lnTo>
                      <a:pt x="74776" y="5137"/>
                    </a:lnTo>
                    <a:cubicBezTo>
                      <a:pt x="74981" y="5137"/>
                      <a:pt x="75164" y="5114"/>
                      <a:pt x="75347" y="5114"/>
                    </a:cubicBezTo>
                    <a:lnTo>
                      <a:pt x="75917" y="5114"/>
                    </a:lnTo>
                    <a:cubicBezTo>
                      <a:pt x="76054" y="5114"/>
                      <a:pt x="76168" y="5091"/>
                      <a:pt x="76305" y="5091"/>
                    </a:cubicBezTo>
                    <a:lnTo>
                      <a:pt x="76579" y="5091"/>
                    </a:lnTo>
                    <a:cubicBezTo>
                      <a:pt x="76807" y="5091"/>
                      <a:pt x="77036" y="5068"/>
                      <a:pt x="77241" y="5068"/>
                    </a:cubicBezTo>
                    <a:cubicBezTo>
                      <a:pt x="77355" y="5068"/>
                      <a:pt x="77469" y="5068"/>
                      <a:pt x="77583" y="5045"/>
                    </a:cubicBezTo>
                    <a:lnTo>
                      <a:pt x="77926" y="5045"/>
                    </a:lnTo>
                    <a:lnTo>
                      <a:pt x="78154" y="5022"/>
                    </a:lnTo>
                    <a:lnTo>
                      <a:pt x="78611" y="5022"/>
                    </a:lnTo>
                    <a:lnTo>
                      <a:pt x="78542" y="5000"/>
                    </a:lnTo>
                    <a:cubicBezTo>
                      <a:pt x="78611" y="5000"/>
                      <a:pt x="78679" y="5022"/>
                      <a:pt x="78770" y="5022"/>
                    </a:cubicBezTo>
                    <a:cubicBezTo>
                      <a:pt x="78862" y="5022"/>
                      <a:pt x="78976" y="5000"/>
                      <a:pt x="79067" y="5000"/>
                    </a:cubicBezTo>
                    <a:lnTo>
                      <a:pt x="79341" y="5000"/>
                    </a:lnTo>
                    <a:cubicBezTo>
                      <a:pt x="79615" y="5000"/>
                      <a:pt x="79889" y="5022"/>
                      <a:pt x="80163" y="5022"/>
                    </a:cubicBezTo>
                    <a:cubicBezTo>
                      <a:pt x="80437" y="5022"/>
                      <a:pt x="80733" y="5045"/>
                      <a:pt x="81030" y="5045"/>
                    </a:cubicBezTo>
                    <a:cubicBezTo>
                      <a:pt x="81099" y="5045"/>
                      <a:pt x="81190" y="5045"/>
                      <a:pt x="81258" y="5022"/>
                    </a:cubicBezTo>
                    <a:lnTo>
                      <a:pt x="81601" y="5022"/>
                    </a:lnTo>
                    <a:cubicBezTo>
                      <a:pt x="81943" y="5022"/>
                      <a:pt x="82240" y="5022"/>
                      <a:pt x="82514" y="5000"/>
                    </a:cubicBezTo>
                    <a:cubicBezTo>
                      <a:pt x="82582" y="5000"/>
                      <a:pt x="82673" y="5000"/>
                      <a:pt x="82765" y="4977"/>
                    </a:cubicBezTo>
                    <a:lnTo>
                      <a:pt x="83016" y="4977"/>
                    </a:lnTo>
                    <a:cubicBezTo>
                      <a:pt x="83221" y="4954"/>
                      <a:pt x="83427" y="4954"/>
                      <a:pt x="83632" y="4931"/>
                    </a:cubicBezTo>
                    <a:lnTo>
                      <a:pt x="83883" y="4931"/>
                    </a:lnTo>
                    <a:cubicBezTo>
                      <a:pt x="84180" y="4931"/>
                      <a:pt x="84454" y="4908"/>
                      <a:pt x="84751" y="4908"/>
                    </a:cubicBezTo>
                    <a:cubicBezTo>
                      <a:pt x="85139" y="4908"/>
                      <a:pt x="85549" y="4908"/>
                      <a:pt x="85960" y="4886"/>
                    </a:cubicBezTo>
                    <a:cubicBezTo>
                      <a:pt x="86371" y="4863"/>
                      <a:pt x="86805" y="4840"/>
                      <a:pt x="87216" y="4840"/>
                    </a:cubicBezTo>
                    <a:lnTo>
                      <a:pt x="87444" y="4840"/>
                    </a:lnTo>
                    <a:lnTo>
                      <a:pt x="87353" y="4817"/>
                    </a:lnTo>
                    <a:lnTo>
                      <a:pt x="87353" y="4817"/>
                    </a:lnTo>
                    <a:lnTo>
                      <a:pt x="87467" y="4840"/>
                    </a:lnTo>
                    <a:lnTo>
                      <a:pt x="87604" y="4840"/>
                    </a:lnTo>
                    <a:lnTo>
                      <a:pt x="87512" y="4817"/>
                    </a:lnTo>
                    <a:lnTo>
                      <a:pt x="87512" y="4817"/>
                    </a:lnTo>
                    <a:cubicBezTo>
                      <a:pt x="87581" y="4817"/>
                      <a:pt x="87627" y="4840"/>
                      <a:pt x="87672" y="4840"/>
                    </a:cubicBezTo>
                    <a:cubicBezTo>
                      <a:pt x="87718" y="4840"/>
                      <a:pt x="87764" y="4817"/>
                      <a:pt x="87786" y="4817"/>
                    </a:cubicBezTo>
                    <a:lnTo>
                      <a:pt x="89065" y="4817"/>
                    </a:lnTo>
                    <a:cubicBezTo>
                      <a:pt x="89156" y="4817"/>
                      <a:pt x="89247" y="4794"/>
                      <a:pt x="89338" y="4794"/>
                    </a:cubicBezTo>
                    <a:lnTo>
                      <a:pt x="89612" y="4794"/>
                    </a:lnTo>
                    <a:cubicBezTo>
                      <a:pt x="89749" y="4794"/>
                      <a:pt x="89909" y="4794"/>
                      <a:pt x="90069" y="4817"/>
                    </a:cubicBezTo>
                    <a:lnTo>
                      <a:pt x="90457" y="4817"/>
                    </a:lnTo>
                    <a:lnTo>
                      <a:pt x="90615" y="4797"/>
                    </a:lnTo>
                    <a:lnTo>
                      <a:pt x="90615" y="4797"/>
                    </a:lnTo>
                    <a:cubicBezTo>
                      <a:pt x="90661" y="4804"/>
                      <a:pt x="90696" y="4817"/>
                      <a:pt x="90731" y="4817"/>
                    </a:cubicBezTo>
                    <a:cubicBezTo>
                      <a:pt x="90754" y="4817"/>
                      <a:pt x="90776" y="4794"/>
                      <a:pt x="90799" y="4794"/>
                    </a:cubicBezTo>
                    <a:cubicBezTo>
                      <a:pt x="90982" y="4817"/>
                      <a:pt x="91187" y="4817"/>
                      <a:pt x="91370" y="4817"/>
                    </a:cubicBezTo>
                    <a:lnTo>
                      <a:pt x="92146" y="4817"/>
                    </a:lnTo>
                    <a:cubicBezTo>
                      <a:pt x="92260" y="4840"/>
                      <a:pt x="92374" y="4840"/>
                      <a:pt x="92488" y="4840"/>
                    </a:cubicBezTo>
                    <a:lnTo>
                      <a:pt x="93082" y="4840"/>
                    </a:lnTo>
                    <a:cubicBezTo>
                      <a:pt x="93264" y="4840"/>
                      <a:pt x="93470" y="4840"/>
                      <a:pt x="93652" y="4863"/>
                    </a:cubicBezTo>
                    <a:lnTo>
                      <a:pt x="94132" y="4863"/>
                    </a:lnTo>
                    <a:cubicBezTo>
                      <a:pt x="94360" y="4863"/>
                      <a:pt x="94588" y="4863"/>
                      <a:pt x="94817" y="4886"/>
                    </a:cubicBezTo>
                    <a:lnTo>
                      <a:pt x="95319" y="4886"/>
                    </a:lnTo>
                    <a:cubicBezTo>
                      <a:pt x="95524" y="4886"/>
                      <a:pt x="95752" y="4908"/>
                      <a:pt x="95981" y="4908"/>
                    </a:cubicBezTo>
                    <a:lnTo>
                      <a:pt x="96414" y="4908"/>
                    </a:lnTo>
                    <a:lnTo>
                      <a:pt x="96734" y="4931"/>
                    </a:lnTo>
                    <a:cubicBezTo>
                      <a:pt x="97031" y="4931"/>
                      <a:pt x="97304" y="4954"/>
                      <a:pt x="97578" y="4954"/>
                    </a:cubicBezTo>
                    <a:cubicBezTo>
                      <a:pt x="97784" y="4954"/>
                      <a:pt x="97966" y="4954"/>
                      <a:pt x="98172" y="4977"/>
                    </a:cubicBezTo>
                    <a:lnTo>
                      <a:pt x="98720" y="4977"/>
                    </a:lnTo>
                    <a:cubicBezTo>
                      <a:pt x="99039" y="4977"/>
                      <a:pt x="99359" y="5000"/>
                      <a:pt x="99678" y="5000"/>
                    </a:cubicBezTo>
                    <a:lnTo>
                      <a:pt x="99861" y="5022"/>
                    </a:lnTo>
                    <a:lnTo>
                      <a:pt x="100135" y="5022"/>
                    </a:lnTo>
                    <a:cubicBezTo>
                      <a:pt x="100409" y="5022"/>
                      <a:pt x="100683" y="5045"/>
                      <a:pt x="100934" y="5045"/>
                    </a:cubicBezTo>
                    <a:lnTo>
                      <a:pt x="102007" y="5045"/>
                    </a:lnTo>
                    <a:lnTo>
                      <a:pt x="102349" y="5068"/>
                    </a:lnTo>
                    <a:lnTo>
                      <a:pt x="102486" y="5068"/>
                    </a:lnTo>
                    <a:cubicBezTo>
                      <a:pt x="102691" y="5068"/>
                      <a:pt x="102897" y="5091"/>
                      <a:pt x="103079" y="5091"/>
                    </a:cubicBezTo>
                    <a:cubicBezTo>
                      <a:pt x="103467" y="5114"/>
                      <a:pt x="103833" y="5114"/>
                      <a:pt x="104198" y="5137"/>
                    </a:cubicBezTo>
                    <a:cubicBezTo>
                      <a:pt x="104380" y="5137"/>
                      <a:pt x="104563" y="5159"/>
                      <a:pt x="104746" y="5159"/>
                    </a:cubicBezTo>
                    <a:cubicBezTo>
                      <a:pt x="104837" y="5159"/>
                      <a:pt x="104951" y="5182"/>
                      <a:pt x="105042" y="5182"/>
                    </a:cubicBezTo>
                    <a:cubicBezTo>
                      <a:pt x="105111" y="5182"/>
                      <a:pt x="105202" y="5182"/>
                      <a:pt x="105271" y="5205"/>
                    </a:cubicBezTo>
                    <a:cubicBezTo>
                      <a:pt x="105453" y="5205"/>
                      <a:pt x="105613" y="5205"/>
                      <a:pt x="105796" y="5228"/>
                    </a:cubicBezTo>
                    <a:lnTo>
                      <a:pt x="105955" y="5251"/>
                    </a:lnTo>
                    <a:cubicBezTo>
                      <a:pt x="106092" y="5251"/>
                      <a:pt x="106229" y="5251"/>
                      <a:pt x="106366" y="5274"/>
                    </a:cubicBezTo>
                    <a:cubicBezTo>
                      <a:pt x="106640" y="5296"/>
                      <a:pt x="106891" y="5319"/>
                      <a:pt x="107165" y="5342"/>
                    </a:cubicBezTo>
                    <a:cubicBezTo>
                      <a:pt x="107279" y="5342"/>
                      <a:pt x="107393" y="5342"/>
                      <a:pt x="107530" y="5365"/>
                    </a:cubicBezTo>
                    <a:cubicBezTo>
                      <a:pt x="107713" y="5365"/>
                      <a:pt x="107895" y="5388"/>
                      <a:pt x="108101" y="5388"/>
                    </a:cubicBezTo>
                    <a:cubicBezTo>
                      <a:pt x="108192" y="5388"/>
                      <a:pt x="108283" y="5388"/>
                      <a:pt x="108352" y="5411"/>
                    </a:cubicBezTo>
                    <a:lnTo>
                      <a:pt x="108672" y="5411"/>
                    </a:lnTo>
                    <a:cubicBezTo>
                      <a:pt x="109014" y="5433"/>
                      <a:pt x="109333" y="5456"/>
                      <a:pt x="109653" y="5456"/>
                    </a:cubicBezTo>
                    <a:lnTo>
                      <a:pt x="109836" y="5479"/>
                    </a:lnTo>
                    <a:cubicBezTo>
                      <a:pt x="110041" y="5479"/>
                      <a:pt x="110246" y="5502"/>
                      <a:pt x="110452" y="5502"/>
                    </a:cubicBezTo>
                    <a:cubicBezTo>
                      <a:pt x="110543" y="5502"/>
                      <a:pt x="110634" y="5502"/>
                      <a:pt x="110726" y="5525"/>
                    </a:cubicBezTo>
                    <a:lnTo>
                      <a:pt x="111000" y="5525"/>
                    </a:lnTo>
                    <a:cubicBezTo>
                      <a:pt x="111182" y="5525"/>
                      <a:pt x="111365" y="5547"/>
                      <a:pt x="111547" y="5547"/>
                    </a:cubicBezTo>
                    <a:lnTo>
                      <a:pt x="111936" y="5570"/>
                    </a:lnTo>
                    <a:cubicBezTo>
                      <a:pt x="112232" y="5570"/>
                      <a:pt x="112529" y="5570"/>
                      <a:pt x="112826" y="5593"/>
                    </a:cubicBezTo>
                    <a:cubicBezTo>
                      <a:pt x="112917" y="5593"/>
                      <a:pt x="113031" y="5593"/>
                      <a:pt x="113122" y="5616"/>
                    </a:cubicBezTo>
                    <a:lnTo>
                      <a:pt x="113259" y="5616"/>
                    </a:lnTo>
                    <a:cubicBezTo>
                      <a:pt x="113374" y="5616"/>
                      <a:pt x="113465" y="5616"/>
                      <a:pt x="113556" y="5639"/>
                    </a:cubicBezTo>
                    <a:lnTo>
                      <a:pt x="113716" y="5639"/>
                    </a:lnTo>
                    <a:cubicBezTo>
                      <a:pt x="113807" y="5662"/>
                      <a:pt x="113876" y="5662"/>
                      <a:pt x="113967" y="5662"/>
                    </a:cubicBezTo>
                    <a:lnTo>
                      <a:pt x="114172" y="5662"/>
                    </a:lnTo>
                    <a:cubicBezTo>
                      <a:pt x="114218" y="5662"/>
                      <a:pt x="114264" y="5684"/>
                      <a:pt x="114287" y="5684"/>
                    </a:cubicBezTo>
                    <a:lnTo>
                      <a:pt x="114606" y="5684"/>
                    </a:lnTo>
                    <a:cubicBezTo>
                      <a:pt x="114675" y="5684"/>
                      <a:pt x="114743" y="5639"/>
                      <a:pt x="114789" y="5593"/>
                    </a:cubicBezTo>
                    <a:cubicBezTo>
                      <a:pt x="114857" y="5593"/>
                      <a:pt x="114926" y="5593"/>
                      <a:pt x="114994" y="5616"/>
                    </a:cubicBezTo>
                    <a:lnTo>
                      <a:pt x="115131" y="5616"/>
                    </a:lnTo>
                    <a:cubicBezTo>
                      <a:pt x="115268" y="5639"/>
                      <a:pt x="115382" y="5639"/>
                      <a:pt x="115496" y="5662"/>
                    </a:cubicBezTo>
                    <a:cubicBezTo>
                      <a:pt x="115770" y="5707"/>
                      <a:pt x="116067" y="5730"/>
                      <a:pt x="116341" y="5776"/>
                    </a:cubicBezTo>
                    <a:cubicBezTo>
                      <a:pt x="116478" y="5776"/>
                      <a:pt x="116615" y="5799"/>
                      <a:pt x="116774" y="5799"/>
                    </a:cubicBezTo>
                    <a:cubicBezTo>
                      <a:pt x="116911" y="5821"/>
                      <a:pt x="117071" y="5821"/>
                      <a:pt x="117231" y="5844"/>
                    </a:cubicBezTo>
                    <a:cubicBezTo>
                      <a:pt x="117391" y="5867"/>
                      <a:pt x="117528" y="5867"/>
                      <a:pt x="117665" y="5890"/>
                    </a:cubicBezTo>
                    <a:cubicBezTo>
                      <a:pt x="117756" y="5890"/>
                      <a:pt x="117824" y="5913"/>
                      <a:pt x="117893" y="5913"/>
                    </a:cubicBezTo>
                    <a:cubicBezTo>
                      <a:pt x="117961" y="5935"/>
                      <a:pt x="118053" y="5935"/>
                      <a:pt x="118121" y="5958"/>
                    </a:cubicBezTo>
                    <a:cubicBezTo>
                      <a:pt x="118281" y="5958"/>
                      <a:pt x="118441" y="5981"/>
                      <a:pt x="118578" y="6004"/>
                    </a:cubicBezTo>
                    <a:cubicBezTo>
                      <a:pt x="118715" y="6004"/>
                      <a:pt x="118829" y="6027"/>
                      <a:pt x="118966" y="6050"/>
                    </a:cubicBezTo>
                    <a:lnTo>
                      <a:pt x="119034" y="6050"/>
                    </a:lnTo>
                    <a:cubicBezTo>
                      <a:pt x="119217" y="6095"/>
                      <a:pt x="119399" y="6095"/>
                      <a:pt x="119582" y="6118"/>
                    </a:cubicBezTo>
                    <a:cubicBezTo>
                      <a:pt x="119696" y="6118"/>
                      <a:pt x="119833" y="6141"/>
                      <a:pt x="119947" y="6141"/>
                    </a:cubicBezTo>
                    <a:cubicBezTo>
                      <a:pt x="120153" y="6164"/>
                      <a:pt x="120358" y="6187"/>
                      <a:pt x="120563" y="6209"/>
                    </a:cubicBezTo>
                    <a:cubicBezTo>
                      <a:pt x="120997" y="6255"/>
                      <a:pt x="121431" y="6301"/>
                      <a:pt x="121865" y="6369"/>
                    </a:cubicBezTo>
                    <a:cubicBezTo>
                      <a:pt x="122024" y="6392"/>
                      <a:pt x="122184" y="6415"/>
                      <a:pt x="122367" y="6438"/>
                    </a:cubicBezTo>
                    <a:cubicBezTo>
                      <a:pt x="122526" y="6460"/>
                      <a:pt x="122663" y="6460"/>
                      <a:pt x="122823" y="6483"/>
                    </a:cubicBezTo>
                    <a:lnTo>
                      <a:pt x="122960" y="6506"/>
                    </a:lnTo>
                    <a:cubicBezTo>
                      <a:pt x="123074" y="6529"/>
                      <a:pt x="123166" y="6552"/>
                      <a:pt x="123280" y="6552"/>
                    </a:cubicBezTo>
                    <a:lnTo>
                      <a:pt x="123439" y="6575"/>
                    </a:lnTo>
                    <a:cubicBezTo>
                      <a:pt x="123554" y="6597"/>
                      <a:pt x="123668" y="6597"/>
                      <a:pt x="123782" y="6620"/>
                    </a:cubicBezTo>
                    <a:cubicBezTo>
                      <a:pt x="124010" y="6666"/>
                      <a:pt x="124238" y="6689"/>
                      <a:pt x="124467" y="6734"/>
                    </a:cubicBezTo>
                    <a:lnTo>
                      <a:pt x="124741" y="6757"/>
                    </a:lnTo>
                    <a:lnTo>
                      <a:pt x="124900" y="6803"/>
                    </a:lnTo>
                    <a:cubicBezTo>
                      <a:pt x="125083" y="6826"/>
                      <a:pt x="125266" y="6848"/>
                      <a:pt x="125448" y="6894"/>
                    </a:cubicBezTo>
                    <a:lnTo>
                      <a:pt x="125539" y="6894"/>
                    </a:lnTo>
                    <a:cubicBezTo>
                      <a:pt x="125585" y="6917"/>
                      <a:pt x="125631" y="6917"/>
                      <a:pt x="125676" y="6940"/>
                    </a:cubicBezTo>
                    <a:cubicBezTo>
                      <a:pt x="125699" y="6940"/>
                      <a:pt x="125745" y="6940"/>
                      <a:pt x="125768" y="6963"/>
                    </a:cubicBezTo>
                    <a:lnTo>
                      <a:pt x="125882" y="6963"/>
                    </a:lnTo>
                    <a:cubicBezTo>
                      <a:pt x="125950" y="6963"/>
                      <a:pt x="126019" y="6963"/>
                      <a:pt x="126087" y="6940"/>
                    </a:cubicBezTo>
                    <a:cubicBezTo>
                      <a:pt x="126179" y="6917"/>
                      <a:pt x="126270" y="6826"/>
                      <a:pt x="126315" y="6757"/>
                    </a:cubicBezTo>
                    <a:cubicBezTo>
                      <a:pt x="126384" y="6689"/>
                      <a:pt x="126407" y="6620"/>
                      <a:pt x="126452" y="6552"/>
                    </a:cubicBezTo>
                    <a:cubicBezTo>
                      <a:pt x="126521" y="6460"/>
                      <a:pt x="126567" y="6324"/>
                      <a:pt x="126589" y="6164"/>
                    </a:cubicBezTo>
                    <a:lnTo>
                      <a:pt x="126635" y="5981"/>
                    </a:lnTo>
                    <a:lnTo>
                      <a:pt x="126681" y="5776"/>
                    </a:lnTo>
                    <a:cubicBezTo>
                      <a:pt x="126726" y="5616"/>
                      <a:pt x="126726" y="5456"/>
                      <a:pt x="126704" y="5296"/>
                    </a:cubicBezTo>
                    <a:cubicBezTo>
                      <a:pt x="126704" y="5137"/>
                      <a:pt x="126704" y="4977"/>
                      <a:pt x="126704" y="4840"/>
                    </a:cubicBezTo>
                    <a:lnTo>
                      <a:pt x="126681" y="4726"/>
                    </a:lnTo>
                    <a:cubicBezTo>
                      <a:pt x="126681" y="4589"/>
                      <a:pt x="126681" y="4475"/>
                      <a:pt x="126658" y="4361"/>
                    </a:cubicBezTo>
                    <a:lnTo>
                      <a:pt x="126635" y="4201"/>
                    </a:lnTo>
                    <a:cubicBezTo>
                      <a:pt x="126612" y="4109"/>
                      <a:pt x="126612" y="4018"/>
                      <a:pt x="126589" y="3927"/>
                    </a:cubicBezTo>
                    <a:cubicBezTo>
                      <a:pt x="126589" y="3790"/>
                      <a:pt x="126567" y="3630"/>
                      <a:pt x="126544" y="3493"/>
                    </a:cubicBezTo>
                    <a:cubicBezTo>
                      <a:pt x="126521" y="3379"/>
                      <a:pt x="126498" y="3265"/>
                      <a:pt x="126452" y="3174"/>
                    </a:cubicBezTo>
                    <a:cubicBezTo>
                      <a:pt x="126452" y="3128"/>
                      <a:pt x="126430" y="3082"/>
                      <a:pt x="126430" y="3060"/>
                    </a:cubicBezTo>
                    <a:lnTo>
                      <a:pt x="126407" y="3014"/>
                    </a:lnTo>
                    <a:cubicBezTo>
                      <a:pt x="126361" y="2877"/>
                      <a:pt x="126293" y="2786"/>
                      <a:pt x="126201" y="2717"/>
                    </a:cubicBezTo>
                    <a:cubicBezTo>
                      <a:pt x="126087" y="2603"/>
                      <a:pt x="125927" y="2557"/>
                      <a:pt x="125790" y="2512"/>
                    </a:cubicBezTo>
                    <a:cubicBezTo>
                      <a:pt x="125517" y="2443"/>
                      <a:pt x="125220" y="2420"/>
                      <a:pt x="124946" y="2398"/>
                    </a:cubicBezTo>
                    <a:lnTo>
                      <a:pt x="124900" y="2398"/>
                    </a:lnTo>
                    <a:cubicBezTo>
                      <a:pt x="124558" y="2352"/>
                      <a:pt x="124238" y="2329"/>
                      <a:pt x="123919" y="2283"/>
                    </a:cubicBezTo>
                    <a:cubicBezTo>
                      <a:pt x="123850" y="2283"/>
                      <a:pt x="123782" y="2261"/>
                      <a:pt x="123713" y="2261"/>
                    </a:cubicBezTo>
                    <a:cubicBezTo>
                      <a:pt x="123622" y="2261"/>
                      <a:pt x="123531" y="2238"/>
                      <a:pt x="123439" y="2238"/>
                    </a:cubicBezTo>
                    <a:cubicBezTo>
                      <a:pt x="123325" y="2215"/>
                      <a:pt x="123188" y="2192"/>
                      <a:pt x="123074" y="2169"/>
                    </a:cubicBezTo>
                    <a:lnTo>
                      <a:pt x="122937" y="2146"/>
                    </a:lnTo>
                    <a:cubicBezTo>
                      <a:pt x="122755" y="2124"/>
                      <a:pt x="122549" y="2101"/>
                      <a:pt x="122344" y="2078"/>
                    </a:cubicBezTo>
                    <a:cubicBezTo>
                      <a:pt x="122298" y="2032"/>
                      <a:pt x="122230" y="2010"/>
                      <a:pt x="122184" y="1987"/>
                    </a:cubicBezTo>
                    <a:cubicBezTo>
                      <a:pt x="121865" y="1941"/>
                      <a:pt x="121545" y="1895"/>
                      <a:pt x="121248" y="1850"/>
                    </a:cubicBezTo>
                    <a:lnTo>
                      <a:pt x="121111" y="1827"/>
                    </a:lnTo>
                    <a:cubicBezTo>
                      <a:pt x="120792" y="1781"/>
                      <a:pt x="120495" y="1736"/>
                      <a:pt x="120175" y="1690"/>
                    </a:cubicBezTo>
                    <a:cubicBezTo>
                      <a:pt x="119924" y="1667"/>
                      <a:pt x="119696" y="1622"/>
                      <a:pt x="119445" y="1576"/>
                    </a:cubicBezTo>
                    <a:lnTo>
                      <a:pt x="119194" y="1553"/>
                    </a:lnTo>
                    <a:cubicBezTo>
                      <a:pt x="119080" y="1530"/>
                      <a:pt x="118989" y="1530"/>
                      <a:pt x="118897" y="1507"/>
                    </a:cubicBezTo>
                    <a:cubicBezTo>
                      <a:pt x="118806" y="1507"/>
                      <a:pt x="118692" y="1485"/>
                      <a:pt x="118601" y="1462"/>
                    </a:cubicBezTo>
                    <a:lnTo>
                      <a:pt x="118144" y="1462"/>
                    </a:lnTo>
                    <a:cubicBezTo>
                      <a:pt x="118121" y="1485"/>
                      <a:pt x="118098" y="1485"/>
                      <a:pt x="118076" y="1485"/>
                    </a:cubicBezTo>
                    <a:cubicBezTo>
                      <a:pt x="118030" y="1485"/>
                      <a:pt x="118007" y="1462"/>
                      <a:pt x="117961" y="1462"/>
                    </a:cubicBezTo>
                    <a:lnTo>
                      <a:pt x="117893" y="1439"/>
                    </a:lnTo>
                    <a:cubicBezTo>
                      <a:pt x="117756" y="1416"/>
                      <a:pt x="117642" y="1416"/>
                      <a:pt x="117528" y="1393"/>
                    </a:cubicBezTo>
                    <a:cubicBezTo>
                      <a:pt x="117436" y="1393"/>
                      <a:pt x="117322" y="1370"/>
                      <a:pt x="117231" y="1370"/>
                    </a:cubicBezTo>
                    <a:cubicBezTo>
                      <a:pt x="117117" y="1348"/>
                      <a:pt x="117003" y="1348"/>
                      <a:pt x="116866" y="1325"/>
                    </a:cubicBezTo>
                    <a:lnTo>
                      <a:pt x="116706" y="1325"/>
                    </a:lnTo>
                    <a:cubicBezTo>
                      <a:pt x="116569" y="1325"/>
                      <a:pt x="116455" y="1302"/>
                      <a:pt x="116295" y="1279"/>
                    </a:cubicBezTo>
                    <a:lnTo>
                      <a:pt x="116227" y="1279"/>
                    </a:lnTo>
                    <a:lnTo>
                      <a:pt x="116021" y="1256"/>
                    </a:lnTo>
                    <a:lnTo>
                      <a:pt x="115816" y="1256"/>
                    </a:lnTo>
                    <a:lnTo>
                      <a:pt x="115336" y="1233"/>
                    </a:lnTo>
                    <a:cubicBezTo>
                      <a:pt x="115131" y="1211"/>
                      <a:pt x="114880" y="1188"/>
                      <a:pt x="114629" y="1165"/>
                    </a:cubicBezTo>
                    <a:cubicBezTo>
                      <a:pt x="114446" y="1119"/>
                      <a:pt x="114264" y="1097"/>
                      <a:pt x="114081" y="1074"/>
                    </a:cubicBezTo>
                    <a:lnTo>
                      <a:pt x="114035" y="1074"/>
                    </a:lnTo>
                    <a:cubicBezTo>
                      <a:pt x="113876" y="1074"/>
                      <a:pt x="113716" y="1051"/>
                      <a:pt x="113556" y="1051"/>
                    </a:cubicBezTo>
                    <a:cubicBezTo>
                      <a:pt x="113419" y="1051"/>
                      <a:pt x="113305" y="1051"/>
                      <a:pt x="113168" y="1028"/>
                    </a:cubicBezTo>
                    <a:lnTo>
                      <a:pt x="113054" y="1028"/>
                    </a:lnTo>
                    <a:cubicBezTo>
                      <a:pt x="112917" y="1005"/>
                      <a:pt x="112757" y="1005"/>
                      <a:pt x="112620" y="1005"/>
                    </a:cubicBezTo>
                    <a:lnTo>
                      <a:pt x="112506" y="1005"/>
                    </a:lnTo>
                    <a:cubicBezTo>
                      <a:pt x="112346" y="982"/>
                      <a:pt x="112187" y="982"/>
                      <a:pt x="112004" y="982"/>
                    </a:cubicBezTo>
                    <a:lnTo>
                      <a:pt x="111844" y="960"/>
                    </a:lnTo>
                    <a:cubicBezTo>
                      <a:pt x="111730" y="960"/>
                      <a:pt x="111616" y="937"/>
                      <a:pt x="111479" y="937"/>
                    </a:cubicBezTo>
                    <a:lnTo>
                      <a:pt x="111114" y="937"/>
                    </a:lnTo>
                    <a:cubicBezTo>
                      <a:pt x="110931" y="937"/>
                      <a:pt x="110726" y="914"/>
                      <a:pt x="110543" y="914"/>
                    </a:cubicBezTo>
                    <a:lnTo>
                      <a:pt x="110452" y="914"/>
                    </a:lnTo>
                    <a:cubicBezTo>
                      <a:pt x="110361" y="891"/>
                      <a:pt x="110269" y="868"/>
                      <a:pt x="110178" y="868"/>
                    </a:cubicBezTo>
                    <a:lnTo>
                      <a:pt x="110064" y="845"/>
                    </a:lnTo>
                    <a:cubicBezTo>
                      <a:pt x="109904" y="823"/>
                      <a:pt x="109767" y="800"/>
                      <a:pt x="109607" y="800"/>
                    </a:cubicBezTo>
                    <a:cubicBezTo>
                      <a:pt x="109265" y="777"/>
                      <a:pt x="108923" y="754"/>
                      <a:pt x="108603" y="754"/>
                    </a:cubicBezTo>
                    <a:lnTo>
                      <a:pt x="107462" y="754"/>
                    </a:lnTo>
                    <a:cubicBezTo>
                      <a:pt x="107348" y="731"/>
                      <a:pt x="107234" y="731"/>
                      <a:pt x="107142" y="731"/>
                    </a:cubicBezTo>
                    <a:cubicBezTo>
                      <a:pt x="106731" y="731"/>
                      <a:pt x="106343" y="709"/>
                      <a:pt x="105932" y="686"/>
                    </a:cubicBezTo>
                    <a:lnTo>
                      <a:pt x="105293" y="663"/>
                    </a:lnTo>
                    <a:lnTo>
                      <a:pt x="104654" y="640"/>
                    </a:lnTo>
                    <a:lnTo>
                      <a:pt x="104289" y="640"/>
                    </a:lnTo>
                    <a:cubicBezTo>
                      <a:pt x="104038" y="640"/>
                      <a:pt x="103787" y="617"/>
                      <a:pt x="103536" y="617"/>
                    </a:cubicBezTo>
                    <a:cubicBezTo>
                      <a:pt x="103422" y="617"/>
                      <a:pt x="103308" y="594"/>
                      <a:pt x="103193" y="594"/>
                    </a:cubicBezTo>
                    <a:lnTo>
                      <a:pt x="102965" y="572"/>
                    </a:lnTo>
                    <a:lnTo>
                      <a:pt x="102760" y="572"/>
                    </a:lnTo>
                    <a:lnTo>
                      <a:pt x="102691" y="549"/>
                    </a:lnTo>
                    <a:lnTo>
                      <a:pt x="102372" y="549"/>
                    </a:lnTo>
                    <a:cubicBezTo>
                      <a:pt x="102143" y="526"/>
                      <a:pt x="101892" y="526"/>
                      <a:pt x="101641" y="503"/>
                    </a:cubicBezTo>
                    <a:lnTo>
                      <a:pt x="101162" y="503"/>
                    </a:lnTo>
                    <a:cubicBezTo>
                      <a:pt x="100865" y="480"/>
                      <a:pt x="100591" y="480"/>
                      <a:pt x="100295" y="457"/>
                    </a:cubicBezTo>
                    <a:cubicBezTo>
                      <a:pt x="99952" y="457"/>
                      <a:pt x="99610" y="435"/>
                      <a:pt x="99267" y="435"/>
                    </a:cubicBezTo>
                    <a:cubicBezTo>
                      <a:pt x="98994" y="412"/>
                      <a:pt x="98720" y="412"/>
                      <a:pt x="98332" y="389"/>
                    </a:cubicBezTo>
                    <a:lnTo>
                      <a:pt x="97190" y="389"/>
                    </a:lnTo>
                    <a:cubicBezTo>
                      <a:pt x="96825" y="389"/>
                      <a:pt x="96460" y="389"/>
                      <a:pt x="96095" y="366"/>
                    </a:cubicBezTo>
                    <a:cubicBezTo>
                      <a:pt x="95821" y="366"/>
                      <a:pt x="95547" y="343"/>
                      <a:pt x="95273" y="320"/>
                    </a:cubicBezTo>
                    <a:lnTo>
                      <a:pt x="94862" y="298"/>
                    </a:lnTo>
                    <a:lnTo>
                      <a:pt x="94680" y="298"/>
                    </a:lnTo>
                    <a:cubicBezTo>
                      <a:pt x="94543" y="298"/>
                      <a:pt x="94383" y="275"/>
                      <a:pt x="94223" y="275"/>
                    </a:cubicBezTo>
                    <a:lnTo>
                      <a:pt x="93584" y="275"/>
                    </a:lnTo>
                    <a:cubicBezTo>
                      <a:pt x="93356" y="275"/>
                      <a:pt x="93105" y="252"/>
                      <a:pt x="92876" y="252"/>
                    </a:cubicBezTo>
                    <a:lnTo>
                      <a:pt x="92602" y="252"/>
                    </a:lnTo>
                    <a:cubicBezTo>
                      <a:pt x="92488" y="252"/>
                      <a:pt x="92374" y="229"/>
                      <a:pt x="92283" y="229"/>
                    </a:cubicBezTo>
                    <a:lnTo>
                      <a:pt x="91895" y="229"/>
                    </a:lnTo>
                    <a:cubicBezTo>
                      <a:pt x="91667" y="229"/>
                      <a:pt x="91416" y="206"/>
                      <a:pt x="91164" y="206"/>
                    </a:cubicBezTo>
                    <a:cubicBezTo>
                      <a:pt x="90822" y="206"/>
                      <a:pt x="90480" y="184"/>
                      <a:pt x="90160" y="184"/>
                    </a:cubicBezTo>
                    <a:lnTo>
                      <a:pt x="88654" y="184"/>
                    </a:lnTo>
                    <a:cubicBezTo>
                      <a:pt x="88425" y="184"/>
                      <a:pt x="88174" y="184"/>
                      <a:pt x="87946" y="206"/>
                    </a:cubicBezTo>
                    <a:lnTo>
                      <a:pt x="86645" y="206"/>
                    </a:lnTo>
                    <a:lnTo>
                      <a:pt x="86029" y="229"/>
                    </a:lnTo>
                    <a:lnTo>
                      <a:pt x="85024" y="229"/>
                    </a:lnTo>
                    <a:cubicBezTo>
                      <a:pt x="84888" y="229"/>
                      <a:pt x="84773" y="252"/>
                      <a:pt x="84636" y="252"/>
                    </a:cubicBezTo>
                    <a:lnTo>
                      <a:pt x="84385" y="252"/>
                    </a:lnTo>
                    <a:cubicBezTo>
                      <a:pt x="83997" y="252"/>
                      <a:pt x="83586" y="252"/>
                      <a:pt x="83153" y="275"/>
                    </a:cubicBezTo>
                    <a:lnTo>
                      <a:pt x="82902" y="298"/>
                    </a:lnTo>
                    <a:cubicBezTo>
                      <a:pt x="82628" y="298"/>
                      <a:pt x="82331" y="320"/>
                      <a:pt x="82034" y="320"/>
                    </a:cubicBezTo>
                    <a:lnTo>
                      <a:pt x="81121" y="320"/>
                    </a:lnTo>
                    <a:cubicBezTo>
                      <a:pt x="80893" y="320"/>
                      <a:pt x="80642" y="343"/>
                      <a:pt x="80391" y="343"/>
                    </a:cubicBezTo>
                    <a:lnTo>
                      <a:pt x="79661" y="343"/>
                    </a:lnTo>
                    <a:cubicBezTo>
                      <a:pt x="79546" y="366"/>
                      <a:pt x="79432" y="366"/>
                      <a:pt x="79318" y="366"/>
                    </a:cubicBezTo>
                    <a:cubicBezTo>
                      <a:pt x="79136" y="366"/>
                      <a:pt x="78976" y="366"/>
                      <a:pt x="78793" y="389"/>
                    </a:cubicBezTo>
                    <a:lnTo>
                      <a:pt x="78725" y="389"/>
                    </a:lnTo>
                    <a:cubicBezTo>
                      <a:pt x="78496" y="412"/>
                      <a:pt x="78268" y="435"/>
                      <a:pt x="78040" y="457"/>
                    </a:cubicBezTo>
                    <a:cubicBezTo>
                      <a:pt x="77857" y="457"/>
                      <a:pt x="77698" y="480"/>
                      <a:pt x="77538" y="503"/>
                    </a:cubicBezTo>
                    <a:lnTo>
                      <a:pt x="77173" y="503"/>
                    </a:lnTo>
                    <a:cubicBezTo>
                      <a:pt x="77081" y="526"/>
                      <a:pt x="76990" y="526"/>
                      <a:pt x="76899" y="526"/>
                    </a:cubicBezTo>
                    <a:cubicBezTo>
                      <a:pt x="76785" y="526"/>
                      <a:pt x="76693" y="549"/>
                      <a:pt x="76602" y="549"/>
                    </a:cubicBezTo>
                    <a:cubicBezTo>
                      <a:pt x="76511" y="549"/>
                      <a:pt x="76397" y="572"/>
                      <a:pt x="76305" y="572"/>
                    </a:cubicBezTo>
                    <a:cubicBezTo>
                      <a:pt x="76100" y="594"/>
                      <a:pt x="75894" y="594"/>
                      <a:pt x="75689" y="617"/>
                    </a:cubicBezTo>
                    <a:cubicBezTo>
                      <a:pt x="75529" y="617"/>
                      <a:pt x="75392" y="617"/>
                      <a:pt x="75255" y="640"/>
                    </a:cubicBezTo>
                    <a:cubicBezTo>
                      <a:pt x="75095" y="640"/>
                      <a:pt x="74936" y="640"/>
                      <a:pt x="74776" y="663"/>
                    </a:cubicBezTo>
                    <a:cubicBezTo>
                      <a:pt x="74525" y="686"/>
                      <a:pt x="74274" y="686"/>
                      <a:pt x="74023" y="709"/>
                    </a:cubicBezTo>
                    <a:cubicBezTo>
                      <a:pt x="73794" y="709"/>
                      <a:pt x="73566" y="731"/>
                      <a:pt x="73361" y="731"/>
                    </a:cubicBezTo>
                    <a:cubicBezTo>
                      <a:pt x="73155" y="731"/>
                      <a:pt x="72973" y="731"/>
                      <a:pt x="72790" y="754"/>
                    </a:cubicBezTo>
                    <a:lnTo>
                      <a:pt x="72585" y="754"/>
                    </a:lnTo>
                    <a:cubicBezTo>
                      <a:pt x="72265" y="754"/>
                      <a:pt x="71946" y="777"/>
                      <a:pt x="71649" y="800"/>
                    </a:cubicBezTo>
                    <a:cubicBezTo>
                      <a:pt x="71466" y="800"/>
                      <a:pt x="71306" y="823"/>
                      <a:pt x="71147" y="845"/>
                    </a:cubicBezTo>
                    <a:cubicBezTo>
                      <a:pt x="71078" y="845"/>
                      <a:pt x="71010" y="845"/>
                      <a:pt x="70941" y="868"/>
                    </a:cubicBezTo>
                    <a:cubicBezTo>
                      <a:pt x="70873" y="868"/>
                      <a:pt x="70804" y="891"/>
                      <a:pt x="70736" y="891"/>
                    </a:cubicBezTo>
                    <a:cubicBezTo>
                      <a:pt x="70576" y="914"/>
                      <a:pt x="70416" y="914"/>
                      <a:pt x="70257" y="937"/>
                    </a:cubicBezTo>
                    <a:lnTo>
                      <a:pt x="70097" y="937"/>
                    </a:lnTo>
                    <a:cubicBezTo>
                      <a:pt x="70005" y="960"/>
                      <a:pt x="69914" y="960"/>
                      <a:pt x="69823" y="960"/>
                    </a:cubicBezTo>
                    <a:lnTo>
                      <a:pt x="69595" y="960"/>
                    </a:lnTo>
                    <a:cubicBezTo>
                      <a:pt x="69549" y="937"/>
                      <a:pt x="69526" y="937"/>
                      <a:pt x="69480" y="914"/>
                    </a:cubicBezTo>
                    <a:lnTo>
                      <a:pt x="69435" y="914"/>
                    </a:lnTo>
                    <a:cubicBezTo>
                      <a:pt x="69275" y="914"/>
                      <a:pt x="69138" y="1028"/>
                      <a:pt x="69115" y="1188"/>
                    </a:cubicBezTo>
                    <a:cubicBezTo>
                      <a:pt x="69115" y="1188"/>
                      <a:pt x="69115" y="1211"/>
                      <a:pt x="69115" y="1211"/>
                    </a:cubicBezTo>
                    <a:cubicBezTo>
                      <a:pt x="69115" y="1256"/>
                      <a:pt x="69115" y="1302"/>
                      <a:pt x="69115" y="1348"/>
                    </a:cubicBezTo>
                    <a:cubicBezTo>
                      <a:pt x="69115" y="1393"/>
                      <a:pt x="69115" y="1439"/>
                      <a:pt x="69115" y="1485"/>
                    </a:cubicBezTo>
                    <a:cubicBezTo>
                      <a:pt x="69115" y="1530"/>
                      <a:pt x="69115" y="1576"/>
                      <a:pt x="69115" y="1622"/>
                    </a:cubicBezTo>
                    <a:cubicBezTo>
                      <a:pt x="69115" y="1736"/>
                      <a:pt x="69115" y="1827"/>
                      <a:pt x="69115" y="1918"/>
                    </a:cubicBezTo>
                    <a:lnTo>
                      <a:pt x="69115" y="1941"/>
                    </a:lnTo>
                    <a:lnTo>
                      <a:pt x="69115" y="1987"/>
                    </a:lnTo>
                    <a:cubicBezTo>
                      <a:pt x="69115" y="2055"/>
                      <a:pt x="69115" y="2146"/>
                      <a:pt x="69115" y="2238"/>
                    </a:cubicBezTo>
                    <a:lnTo>
                      <a:pt x="69115" y="2420"/>
                    </a:lnTo>
                    <a:lnTo>
                      <a:pt x="69115" y="2512"/>
                    </a:lnTo>
                    <a:cubicBezTo>
                      <a:pt x="69092" y="2603"/>
                      <a:pt x="69070" y="2694"/>
                      <a:pt x="69070" y="2786"/>
                    </a:cubicBezTo>
                    <a:cubicBezTo>
                      <a:pt x="69047" y="2831"/>
                      <a:pt x="69047" y="2877"/>
                      <a:pt x="69024" y="2923"/>
                    </a:cubicBezTo>
                    <a:lnTo>
                      <a:pt x="69001" y="2991"/>
                    </a:lnTo>
                    <a:cubicBezTo>
                      <a:pt x="68978" y="3151"/>
                      <a:pt x="68955" y="3288"/>
                      <a:pt x="68910" y="3425"/>
                    </a:cubicBezTo>
                    <a:cubicBezTo>
                      <a:pt x="68887" y="3493"/>
                      <a:pt x="68864" y="3562"/>
                      <a:pt x="68841" y="3630"/>
                    </a:cubicBezTo>
                    <a:lnTo>
                      <a:pt x="68796" y="3744"/>
                    </a:lnTo>
                    <a:lnTo>
                      <a:pt x="68750" y="3836"/>
                    </a:lnTo>
                    <a:cubicBezTo>
                      <a:pt x="68727" y="3927"/>
                      <a:pt x="68682" y="3995"/>
                      <a:pt x="68659" y="4087"/>
                    </a:cubicBezTo>
                    <a:cubicBezTo>
                      <a:pt x="68613" y="4155"/>
                      <a:pt x="68567" y="4246"/>
                      <a:pt x="68522" y="4315"/>
                    </a:cubicBezTo>
                    <a:lnTo>
                      <a:pt x="68453" y="4452"/>
                    </a:lnTo>
                    <a:lnTo>
                      <a:pt x="68385" y="4566"/>
                    </a:lnTo>
                    <a:cubicBezTo>
                      <a:pt x="68339" y="4634"/>
                      <a:pt x="68316" y="4680"/>
                      <a:pt x="68271" y="4749"/>
                    </a:cubicBezTo>
                    <a:cubicBezTo>
                      <a:pt x="68179" y="4886"/>
                      <a:pt x="68065" y="5045"/>
                      <a:pt x="67951" y="5205"/>
                    </a:cubicBezTo>
                    <a:cubicBezTo>
                      <a:pt x="67906" y="5274"/>
                      <a:pt x="67860" y="5342"/>
                      <a:pt x="67791" y="5411"/>
                    </a:cubicBezTo>
                    <a:cubicBezTo>
                      <a:pt x="67723" y="5479"/>
                      <a:pt x="67677" y="5547"/>
                      <a:pt x="67609" y="5616"/>
                    </a:cubicBezTo>
                    <a:cubicBezTo>
                      <a:pt x="67426" y="5776"/>
                      <a:pt x="67244" y="5935"/>
                      <a:pt x="67061" y="6072"/>
                    </a:cubicBezTo>
                    <a:cubicBezTo>
                      <a:pt x="66878" y="6209"/>
                      <a:pt x="66673" y="6369"/>
                      <a:pt x="66445" y="6483"/>
                    </a:cubicBezTo>
                    <a:cubicBezTo>
                      <a:pt x="66308" y="6575"/>
                      <a:pt x="66171" y="6643"/>
                      <a:pt x="66034" y="6689"/>
                    </a:cubicBezTo>
                    <a:cubicBezTo>
                      <a:pt x="65943" y="6734"/>
                      <a:pt x="65851" y="6780"/>
                      <a:pt x="65783" y="6803"/>
                    </a:cubicBezTo>
                    <a:cubicBezTo>
                      <a:pt x="65691" y="6848"/>
                      <a:pt x="65600" y="6871"/>
                      <a:pt x="65532" y="6917"/>
                    </a:cubicBezTo>
                    <a:cubicBezTo>
                      <a:pt x="65418" y="6963"/>
                      <a:pt x="65281" y="7031"/>
                      <a:pt x="65121" y="7077"/>
                    </a:cubicBezTo>
                    <a:cubicBezTo>
                      <a:pt x="65007" y="7122"/>
                      <a:pt x="64870" y="7168"/>
                      <a:pt x="64756" y="7191"/>
                    </a:cubicBezTo>
                    <a:cubicBezTo>
                      <a:pt x="64459" y="7282"/>
                      <a:pt x="64185" y="7328"/>
                      <a:pt x="63934" y="7351"/>
                    </a:cubicBezTo>
                    <a:cubicBezTo>
                      <a:pt x="63865" y="7373"/>
                      <a:pt x="63797" y="7373"/>
                      <a:pt x="63728" y="7373"/>
                    </a:cubicBezTo>
                    <a:lnTo>
                      <a:pt x="63614" y="7373"/>
                    </a:lnTo>
                    <a:lnTo>
                      <a:pt x="63500" y="7351"/>
                    </a:lnTo>
                    <a:cubicBezTo>
                      <a:pt x="63386" y="7351"/>
                      <a:pt x="63249" y="7373"/>
                      <a:pt x="63089" y="7373"/>
                    </a:cubicBezTo>
                    <a:lnTo>
                      <a:pt x="62884" y="7373"/>
                    </a:lnTo>
                    <a:cubicBezTo>
                      <a:pt x="62701" y="7351"/>
                      <a:pt x="62542" y="7328"/>
                      <a:pt x="62405" y="7305"/>
                    </a:cubicBezTo>
                    <a:cubicBezTo>
                      <a:pt x="62245" y="7282"/>
                      <a:pt x="62085" y="7237"/>
                      <a:pt x="61902" y="7191"/>
                    </a:cubicBezTo>
                    <a:cubicBezTo>
                      <a:pt x="61811" y="7168"/>
                      <a:pt x="61697" y="7122"/>
                      <a:pt x="61606" y="7077"/>
                    </a:cubicBezTo>
                    <a:cubicBezTo>
                      <a:pt x="61469" y="7031"/>
                      <a:pt x="61332" y="6985"/>
                      <a:pt x="61218" y="6917"/>
                    </a:cubicBezTo>
                    <a:cubicBezTo>
                      <a:pt x="61081" y="6848"/>
                      <a:pt x="60967" y="6780"/>
                      <a:pt x="60852" y="6712"/>
                    </a:cubicBezTo>
                    <a:cubicBezTo>
                      <a:pt x="60807" y="6689"/>
                      <a:pt x="60738" y="6643"/>
                      <a:pt x="60670" y="6620"/>
                    </a:cubicBezTo>
                    <a:cubicBezTo>
                      <a:pt x="60670" y="6620"/>
                      <a:pt x="60670" y="6597"/>
                      <a:pt x="60670" y="6597"/>
                    </a:cubicBezTo>
                    <a:cubicBezTo>
                      <a:pt x="60624" y="6597"/>
                      <a:pt x="60579" y="6575"/>
                      <a:pt x="60533" y="6552"/>
                    </a:cubicBezTo>
                    <a:cubicBezTo>
                      <a:pt x="60464" y="6529"/>
                      <a:pt x="60419" y="6483"/>
                      <a:pt x="60350" y="6438"/>
                    </a:cubicBezTo>
                    <a:cubicBezTo>
                      <a:pt x="60236" y="6369"/>
                      <a:pt x="60145" y="6301"/>
                      <a:pt x="60054" y="6232"/>
                    </a:cubicBezTo>
                    <a:cubicBezTo>
                      <a:pt x="59894" y="6095"/>
                      <a:pt x="59711" y="5935"/>
                      <a:pt x="59529" y="5753"/>
                    </a:cubicBezTo>
                    <a:cubicBezTo>
                      <a:pt x="59483" y="5707"/>
                      <a:pt x="59437" y="5662"/>
                      <a:pt x="59414" y="5616"/>
                    </a:cubicBezTo>
                    <a:cubicBezTo>
                      <a:pt x="59392" y="5593"/>
                      <a:pt x="59369" y="5570"/>
                      <a:pt x="59369" y="5570"/>
                    </a:cubicBezTo>
                    <a:cubicBezTo>
                      <a:pt x="59232" y="5456"/>
                      <a:pt x="59118" y="5319"/>
                      <a:pt x="59004" y="5205"/>
                    </a:cubicBezTo>
                    <a:cubicBezTo>
                      <a:pt x="58798" y="5000"/>
                      <a:pt x="58638" y="4771"/>
                      <a:pt x="58501" y="4520"/>
                    </a:cubicBezTo>
                    <a:cubicBezTo>
                      <a:pt x="58433" y="4383"/>
                      <a:pt x="58365" y="4246"/>
                      <a:pt x="58296" y="4109"/>
                    </a:cubicBezTo>
                    <a:lnTo>
                      <a:pt x="58228" y="3973"/>
                    </a:lnTo>
                    <a:lnTo>
                      <a:pt x="58205" y="3927"/>
                    </a:lnTo>
                    <a:cubicBezTo>
                      <a:pt x="58182" y="3858"/>
                      <a:pt x="58136" y="3790"/>
                      <a:pt x="58113" y="3721"/>
                    </a:cubicBezTo>
                    <a:cubicBezTo>
                      <a:pt x="58091" y="3630"/>
                      <a:pt x="58068" y="3539"/>
                      <a:pt x="58045" y="3448"/>
                    </a:cubicBezTo>
                    <a:cubicBezTo>
                      <a:pt x="58022" y="3379"/>
                      <a:pt x="57999" y="3311"/>
                      <a:pt x="57999" y="3242"/>
                    </a:cubicBezTo>
                    <a:lnTo>
                      <a:pt x="57976" y="3151"/>
                    </a:lnTo>
                    <a:cubicBezTo>
                      <a:pt x="57954" y="3105"/>
                      <a:pt x="57954" y="3037"/>
                      <a:pt x="57931" y="2991"/>
                    </a:cubicBezTo>
                    <a:cubicBezTo>
                      <a:pt x="57862" y="2808"/>
                      <a:pt x="57840" y="2649"/>
                      <a:pt x="57817" y="2489"/>
                    </a:cubicBezTo>
                    <a:lnTo>
                      <a:pt x="57817" y="2535"/>
                    </a:lnTo>
                    <a:cubicBezTo>
                      <a:pt x="57748" y="2261"/>
                      <a:pt x="57703" y="2010"/>
                      <a:pt x="57703" y="1758"/>
                    </a:cubicBezTo>
                    <a:cubicBezTo>
                      <a:pt x="57703" y="1690"/>
                      <a:pt x="57725" y="1622"/>
                      <a:pt x="57725" y="1553"/>
                    </a:cubicBezTo>
                    <a:cubicBezTo>
                      <a:pt x="57725" y="1530"/>
                      <a:pt x="57725" y="1507"/>
                      <a:pt x="57725" y="1485"/>
                    </a:cubicBezTo>
                    <a:cubicBezTo>
                      <a:pt x="57703" y="1439"/>
                      <a:pt x="57703" y="1416"/>
                      <a:pt x="57703" y="1393"/>
                    </a:cubicBezTo>
                    <a:cubicBezTo>
                      <a:pt x="57725" y="1348"/>
                      <a:pt x="57748" y="1302"/>
                      <a:pt x="57748" y="1256"/>
                    </a:cubicBezTo>
                    <a:cubicBezTo>
                      <a:pt x="57771" y="1165"/>
                      <a:pt x="57748" y="1074"/>
                      <a:pt x="57703" y="1005"/>
                    </a:cubicBezTo>
                    <a:cubicBezTo>
                      <a:pt x="57657" y="960"/>
                      <a:pt x="57566" y="891"/>
                      <a:pt x="57474" y="891"/>
                    </a:cubicBezTo>
                    <a:lnTo>
                      <a:pt x="57383" y="891"/>
                    </a:lnTo>
                    <a:cubicBezTo>
                      <a:pt x="57246" y="868"/>
                      <a:pt x="57132" y="868"/>
                      <a:pt x="57018" y="845"/>
                    </a:cubicBezTo>
                    <a:lnTo>
                      <a:pt x="56995" y="845"/>
                    </a:lnTo>
                    <a:cubicBezTo>
                      <a:pt x="56927" y="845"/>
                      <a:pt x="56858" y="845"/>
                      <a:pt x="56790" y="823"/>
                    </a:cubicBezTo>
                    <a:cubicBezTo>
                      <a:pt x="56744" y="845"/>
                      <a:pt x="56721" y="845"/>
                      <a:pt x="56675" y="845"/>
                    </a:cubicBezTo>
                    <a:cubicBezTo>
                      <a:pt x="56607" y="845"/>
                      <a:pt x="56539" y="823"/>
                      <a:pt x="56447" y="823"/>
                    </a:cubicBezTo>
                    <a:lnTo>
                      <a:pt x="56424" y="800"/>
                    </a:lnTo>
                    <a:lnTo>
                      <a:pt x="56333" y="800"/>
                    </a:lnTo>
                    <a:cubicBezTo>
                      <a:pt x="56196" y="777"/>
                      <a:pt x="56082" y="754"/>
                      <a:pt x="55945" y="754"/>
                    </a:cubicBezTo>
                    <a:cubicBezTo>
                      <a:pt x="55854" y="731"/>
                      <a:pt x="55762" y="731"/>
                      <a:pt x="55671" y="731"/>
                    </a:cubicBezTo>
                    <a:lnTo>
                      <a:pt x="55511" y="709"/>
                    </a:lnTo>
                    <a:cubicBezTo>
                      <a:pt x="55397" y="709"/>
                      <a:pt x="55306" y="709"/>
                      <a:pt x="55192" y="686"/>
                    </a:cubicBezTo>
                    <a:lnTo>
                      <a:pt x="55078" y="686"/>
                    </a:lnTo>
                    <a:cubicBezTo>
                      <a:pt x="54964" y="663"/>
                      <a:pt x="54849" y="663"/>
                      <a:pt x="54712" y="640"/>
                    </a:cubicBezTo>
                    <a:cubicBezTo>
                      <a:pt x="54576" y="640"/>
                      <a:pt x="54439" y="617"/>
                      <a:pt x="54302" y="617"/>
                    </a:cubicBezTo>
                    <a:lnTo>
                      <a:pt x="54210" y="617"/>
                    </a:lnTo>
                    <a:cubicBezTo>
                      <a:pt x="54028" y="594"/>
                      <a:pt x="53845" y="594"/>
                      <a:pt x="53685" y="572"/>
                    </a:cubicBezTo>
                    <a:lnTo>
                      <a:pt x="53571" y="572"/>
                    </a:lnTo>
                    <a:cubicBezTo>
                      <a:pt x="53480" y="572"/>
                      <a:pt x="53389" y="572"/>
                      <a:pt x="53297" y="549"/>
                    </a:cubicBezTo>
                    <a:lnTo>
                      <a:pt x="53115" y="549"/>
                    </a:lnTo>
                    <a:cubicBezTo>
                      <a:pt x="52681" y="526"/>
                      <a:pt x="52225" y="503"/>
                      <a:pt x="51768" y="457"/>
                    </a:cubicBezTo>
                    <a:cubicBezTo>
                      <a:pt x="51684" y="457"/>
                      <a:pt x="51601" y="457"/>
                      <a:pt x="51517" y="440"/>
                    </a:cubicBezTo>
                    <a:lnTo>
                      <a:pt x="51517" y="440"/>
                    </a:lnTo>
                    <a:cubicBezTo>
                      <a:pt x="51517" y="443"/>
                      <a:pt x="51517" y="449"/>
                      <a:pt x="51517" y="457"/>
                    </a:cubicBezTo>
                    <a:cubicBezTo>
                      <a:pt x="51380" y="435"/>
                      <a:pt x="51243" y="435"/>
                      <a:pt x="51083" y="435"/>
                    </a:cubicBezTo>
                    <a:lnTo>
                      <a:pt x="50764" y="412"/>
                    </a:lnTo>
                    <a:lnTo>
                      <a:pt x="50398" y="389"/>
                    </a:lnTo>
                    <a:lnTo>
                      <a:pt x="50033" y="366"/>
                    </a:lnTo>
                    <a:lnTo>
                      <a:pt x="49805" y="343"/>
                    </a:lnTo>
                    <a:lnTo>
                      <a:pt x="49668" y="343"/>
                    </a:lnTo>
                    <a:cubicBezTo>
                      <a:pt x="49531" y="320"/>
                      <a:pt x="49417" y="320"/>
                      <a:pt x="49280" y="298"/>
                    </a:cubicBezTo>
                    <a:cubicBezTo>
                      <a:pt x="49189" y="298"/>
                      <a:pt x="49097" y="298"/>
                      <a:pt x="49006" y="275"/>
                    </a:cubicBezTo>
                    <a:lnTo>
                      <a:pt x="48869" y="275"/>
                    </a:lnTo>
                    <a:cubicBezTo>
                      <a:pt x="48778" y="275"/>
                      <a:pt x="48664" y="252"/>
                      <a:pt x="48572" y="252"/>
                    </a:cubicBezTo>
                    <a:lnTo>
                      <a:pt x="48413" y="252"/>
                    </a:lnTo>
                    <a:lnTo>
                      <a:pt x="48367" y="229"/>
                    </a:lnTo>
                    <a:cubicBezTo>
                      <a:pt x="48070" y="206"/>
                      <a:pt x="47751" y="206"/>
                      <a:pt x="47431" y="184"/>
                    </a:cubicBezTo>
                    <a:cubicBezTo>
                      <a:pt x="47180" y="184"/>
                      <a:pt x="46906" y="184"/>
                      <a:pt x="46632" y="161"/>
                    </a:cubicBezTo>
                    <a:lnTo>
                      <a:pt x="46450" y="161"/>
                    </a:lnTo>
                    <a:cubicBezTo>
                      <a:pt x="46290" y="138"/>
                      <a:pt x="46130" y="138"/>
                      <a:pt x="45970" y="115"/>
                    </a:cubicBezTo>
                    <a:lnTo>
                      <a:pt x="45765" y="115"/>
                    </a:lnTo>
                    <a:cubicBezTo>
                      <a:pt x="45651" y="92"/>
                      <a:pt x="45560" y="92"/>
                      <a:pt x="45468" y="92"/>
                    </a:cubicBezTo>
                    <a:lnTo>
                      <a:pt x="45331" y="92"/>
                    </a:lnTo>
                    <a:cubicBezTo>
                      <a:pt x="45217" y="92"/>
                      <a:pt x="45103" y="92"/>
                      <a:pt x="44989" y="69"/>
                    </a:cubicBezTo>
                    <a:lnTo>
                      <a:pt x="44236" y="69"/>
                    </a:lnTo>
                    <a:lnTo>
                      <a:pt x="44007" y="47"/>
                    </a:lnTo>
                    <a:lnTo>
                      <a:pt x="43072" y="47"/>
                    </a:lnTo>
                    <a:cubicBezTo>
                      <a:pt x="42980" y="47"/>
                      <a:pt x="42889" y="47"/>
                      <a:pt x="42775" y="24"/>
                    </a:cubicBezTo>
                    <a:lnTo>
                      <a:pt x="42181" y="24"/>
                    </a:lnTo>
                    <a:cubicBezTo>
                      <a:pt x="41953" y="47"/>
                      <a:pt x="41748" y="47"/>
                      <a:pt x="41519" y="47"/>
                    </a:cubicBezTo>
                    <a:lnTo>
                      <a:pt x="39693" y="47"/>
                    </a:lnTo>
                    <a:cubicBezTo>
                      <a:pt x="39693" y="47"/>
                      <a:pt x="39678" y="62"/>
                      <a:pt x="39685" y="67"/>
                    </a:cubicBezTo>
                    <a:lnTo>
                      <a:pt x="39685" y="67"/>
                    </a:lnTo>
                    <a:lnTo>
                      <a:pt x="39602" y="47"/>
                    </a:lnTo>
                    <a:lnTo>
                      <a:pt x="38347" y="47"/>
                    </a:lnTo>
                    <a:cubicBezTo>
                      <a:pt x="38187" y="47"/>
                      <a:pt x="38027" y="24"/>
                      <a:pt x="37890" y="24"/>
                    </a:cubicBezTo>
                    <a:lnTo>
                      <a:pt x="37320" y="24"/>
                    </a:lnTo>
                    <a:lnTo>
                      <a:pt x="37137" y="1"/>
                    </a:lnTo>
                    <a:lnTo>
                      <a:pt x="36954" y="1"/>
                    </a:lnTo>
                    <a:cubicBezTo>
                      <a:pt x="36954" y="1"/>
                      <a:pt x="36932" y="1"/>
                      <a:pt x="36932" y="24"/>
                    </a:cubicBezTo>
                    <a:lnTo>
                      <a:pt x="36909" y="24"/>
                    </a:lnTo>
                    <a:cubicBezTo>
                      <a:pt x="36840" y="1"/>
                      <a:pt x="36749" y="1"/>
                      <a:pt x="36658"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a:off x="8610616" y="4190817"/>
                <a:ext cx="91956" cy="18083"/>
              </a:xfrm>
              <a:custGeom>
                <a:avLst/>
                <a:gdLst/>
                <a:ahLst/>
                <a:cxnLst/>
                <a:rect l="l" t="t" r="r" b="b"/>
                <a:pathLst>
                  <a:path w="3402" h="669" extrusionOk="0">
                    <a:moveTo>
                      <a:pt x="69" y="1"/>
                    </a:moveTo>
                    <a:cubicBezTo>
                      <a:pt x="46" y="1"/>
                      <a:pt x="0" y="46"/>
                      <a:pt x="0" y="69"/>
                    </a:cubicBezTo>
                    <a:cubicBezTo>
                      <a:pt x="0" y="115"/>
                      <a:pt x="23" y="160"/>
                      <a:pt x="69" y="160"/>
                    </a:cubicBezTo>
                    <a:cubicBezTo>
                      <a:pt x="137" y="183"/>
                      <a:pt x="228" y="206"/>
                      <a:pt x="320" y="206"/>
                    </a:cubicBezTo>
                    <a:cubicBezTo>
                      <a:pt x="365" y="229"/>
                      <a:pt x="411" y="229"/>
                      <a:pt x="480" y="252"/>
                    </a:cubicBezTo>
                    <a:lnTo>
                      <a:pt x="639" y="252"/>
                    </a:lnTo>
                    <a:cubicBezTo>
                      <a:pt x="708" y="275"/>
                      <a:pt x="776" y="275"/>
                      <a:pt x="868" y="275"/>
                    </a:cubicBezTo>
                    <a:cubicBezTo>
                      <a:pt x="1005" y="297"/>
                      <a:pt x="1119" y="297"/>
                      <a:pt x="1256" y="320"/>
                    </a:cubicBezTo>
                    <a:cubicBezTo>
                      <a:pt x="1393" y="343"/>
                      <a:pt x="1507" y="343"/>
                      <a:pt x="1644" y="366"/>
                    </a:cubicBezTo>
                    <a:cubicBezTo>
                      <a:pt x="1781" y="389"/>
                      <a:pt x="1918" y="412"/>
                      <a:pt x="2054" y="434"/>
                    </a:cubicBezTo>
                    <a:cubicBezTo>
                      <a:pt x="2169" y="457"/>
                      <a:pt x="2283" y="480"/>
                      <a:pt x="2397" y="503"/>
                    </a:cubicBezTo>
                    <a:cubicBezTo>
                      <a:pt x="2694" y="549"/>
                      <a:pt x="2990" y="617"/>
                      <a:pt x="3287" y="663"/>
                    </a:cubicBezTo>
                    <a:cubicBezTo>
                      <a:pt x="3295" y="667"/>
                      <a:pt x="3304" y="669"/>
                      <a:pt x="3312" y="669"/>
                    </a:cubicBezTo>
                    <a:cubicBezTo>
                      <a:pt x="3349" y="669"/>
                      <a:pt x="3383" y="631"/>
                      <a:pt x="3401" y="594"/>
                    </a:cubicBezTo>
                    <a:cubicBezTo>
                      <a:pt x="3401" y="526"/>
                      <a:pt x="3356" y="480"/>
                      <a:pt x="3310" y="480"/>
                    </a:cubicBezTo>
                    <a:cubicBezTo>
                      <a:pt x="3036" y="412"/>
                      <a:pt x="2739" y="366"/>
                      <a:pt x="2465" y="297"/>
                    </a:cubicBezTo>
                    <a:cubicBezTo>
                      <a:pt x="2214" y="252"/>
                      <a:pt x="1940" y="229"/>
                      <a:pt x="1666" y="206"/>
                    </a:cubicBezTo>
                    <a:cubicBezTo>
                      <a:pt x="1552" y="183"/>
                      <a:pt x="1438" y="183"/>
                      <a:pt x="1324" y="160"/>
                    </a:cubicBezTo>
                    <a:lnTo>
                      <a:pt x="890" y="115"/>
                    </a:lnTo>
                    <a:cubicBezTo>
                      <a:pt x="776" y="115"/>
                      <a:pt x="662" y="92"/>
                      <a:pt x="525" y="92"/>
                    </a:cubicBezTo>
                    <a:cubicBezTo>
                      <a:pt x="480" y="69"/>
                      <a:pt x="411" y="69"/>
                      <a:pt x="365" y="69"/>
                    </a:cubicBezTo>
                    <a:cubicBezTo>
                      <a:pt x="274" y="46"/>
                      <a:pt x="183" y="24"/>
                      <a:pt x="92"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a:off x="6877534" y="4007580"/>
                <a:ext cx="327658" cy="154260"/>
              </a:xfrm>
              <a:custGeom>
                <a:avLst/>
                <a:gdLst/>
                <a:ahLst/>
                <a:cxnLst/>
                <a:rect l="l" t="t" r="r" b="b"/>
                <a:pathLst>
                  <a:path w="12122" h="5707" extrusionOk="0">
                    <a:moveTo>
                      <a:pt x="5890" y="1"/>
                    </a:moveTo>
                    <a:lnTo>
                      <a:pt x="5684" y="23"/>
                    </a:lnTo>
                    <a:cubicBezTo>
                      <a:pt x="5570" y="23"/>
                      <a:pt x="5433" y="23"/>
                      <a:pt x="5319" y="46"/>
                    </a:cubicBezTo>
                    <a:cubicBezTo>
                      <a:pt x="5068" y="92"/>
                      <a:pt x="4863" y="138"/>
                      <a:pt x="4680" y="183"/>
                    </a:cubicBezTo>
                    <a:cubicBezTo>
                      <a:pt x="4543" y="206"/>
                      <a:pt x="4429" y="252"/>
                      <a:pt x="4292" y="297"/>
                    </a:cubicBezTo>
                    <a:lnTo>
                      <a:pt x="4132" y="366"/>
                    </a:lnTo>
                    <a:cubicBezTo>
                      <a:pt x="4109" y="366"/>
                      <a:pt x="4109" y="389"/>
                      <a:pt x="4109" y="411"/>
                    </a:cubicBezTo>
                    <a:cubicBezTo>
                      <a:pt x="3904" y="457"/>
                      <a:pt x="3676" y="526"/>
                      <a:pt x="3470" y="594"/>
                    </a:cubicBezTo>
                    <a:cubicBezTo>
                      <a:pt x="3448" y="617"/>
                      <a:pt x="3425" y="617"/>
                      <a:pt x="3402" y="640"/>
                    </a:cubicBezTo>
                    <a:lnTo>
                      <a:pt x="3265" y="685"/>
                    </a:lnTo>
                    <a:lnTo>
                      <a:pt x="3242" y="708"/>
                    </a:lnTo>
                    <a:cubicBezTo>
                      <a:pt x="3151" y="754"/>
                      <a:pt x="3060" y="777"/>
                      <a:pt x="2968" y="822"/>
                    </a:cubicBezTo>
                    <a:lnTo>
                      <a:pt x="2854" y="891"/>
                    </a:lnTo>
                    <a:lnTo>
                      <a:pt x="2808" y="936"/>
                    </a:lnTo>
                    <a:lnTo>
                      <a:pt x="2786" y="959"/>
                    </a:lnTo>
                    <a:lnTo>
                      <a:pt x="2763" y="959"/>
                    </a:lnTo>
                    <a:cubicBezTo>
                      <a:pt x="2717" y="1005"/>
                      <a:pt x="2671" y="1028"/>
                      <a:pt x="2626" y="1051"/>
                    </a:cubicBezTo>
                    <a:cubicBezTo>
                      <a:pt x="2512" y="1119"/>
                      <a:pt x="2398" y="1188"/>
                      <a:pt x="2283" y="1279"/>
                    </a:cubicBezTo>
                    <a:lnTo>
                      <a:pt x="2192" y="1347"/>
                    </a:lnTo>
                    <a:lnTo>
                      <a:pt x="2169" y="1347"/>
                    </a:lnTo>
                    <a:cubicBezTo>
                      <a:pt x="2101" y="1393"/>
                      <a:pt x="2055" y="1439"/>
                      <a:pt x="2010" y="1484"/>
                    </a:cubicBezTo>
                    <a:cubicBezTo>
                      <a:pt x="1941" y="1530"/>
                      <a:pt x="1873" y="1598"/>
                      <a:pt x="1827" y="1644"/>
                    </a:cubicBezTo>
                    <a:cubicBezTo>
                      <a:pt x="1713" y="1781"/>
                      <a:pt x="1599" y="1918"/>
                      <a:pt x="1507" y="2032"/>
                    </a:cubicBezTo>
                    <a:cubicBezTo>
                      <a:pt x="1370" y="2192"/>
                      <a:pt x="1256" y="2329"/>
                      <a:pt x="1142" y="2489"/>
                    </a:cubicBezTo>
                    <a:cubicBezTo>
                      <a:pt x="1028" y="2603"/>
                      <a:pt x="937" y="2740"/>
                      <a:pt x="845" y="2877"/>
                    </a:cubicBezTo>
                    <a:cubicBezTo>
                      <a:pt x="754" y="3014"/>
                      <a:pt x="663" y="3151"/>
                      <a:pt x="594" y="3310"/>
                    </a:cubicBezTo>
                    <a:cubicBezTo>
                      <a:pt x="549" y="3402"/>
                      <a:pt x="503" y="3493"/>
                      <a:pt x="457" y="3584"/>
                    </a:cubicBezTo>
                    <a:cubicBezTo>
                      <a:pt x="412" y="3698"/>
                      <a:pt x="366" y="3835"/>
                      <a:pt x="412" y="3949"/>
                    </a:cubicBezTo>
                    <a:cubicBezTo>
                      <a:pt x="343" y="4041"/>
                      <a:pt x="275" y="4155"/>
                      <a:pt x="229" y="4246"/>
                    </a:cubicBezTo>
                    <a:cubicBezTo>
                      <a:pt x="184" y="4337"/>
                      <a:pt x="138" y="4429"/>
                      <a:pt x="92" y="4520"/>
                    </a:cubicBezTo>
                    <a:cubicBezTo>
                      <a:pt x="69" y="4588"/>
                      <a:pt x="47" y="4657"/>
                      <a:pt x="47" y="4725"/>
                    </a:cubicBezTo>
                    <a:cubicBezTo>
                      <a:pt x="24" y="4817"/>
                      <a:pt x="1" y="4908"/>
                      <a:pt x="1" y="4999"/>
                    </a:cubicBezTo>
                    <a:cubicBezTo>
                      <a:pt x="1" y="5091"/>
                      <a:pt x="1" y="5182"/>
                      <a:pt x="24" y="5273"/>
                    </a:cubicBezTo>
                    <a:cubicBezTo>
                      <a:pt x="24" y="5365"/>
                      <a:pt x="47" y="5479"/>
                      <a:pt x="115" y="5547"/>
                    </a:cubicBezTo>
                    <a:cubicBezTo>
                      <a:pt x="171" y="5604"/>
                      <a:pt x="243" y="5644"/>
                      <a:pt x="318" y="5644"/>
                    </a:cubicBezTo>
                    <a:cubicBezTo>
                      <a:pt x="334" y="5644"/>
                      <a:pt x="350" y="5642"/>
                      <a:pt x="366" y="5638"/>
                    </a:cubicBezTo>
                    <a:cubicBezTo>
                      <a:pt x="457" y="5616"/>
                      <a:pt x="503" y="5547"/>
                      <a:pt x="572" y="5479"/>
                    </a:cubicBezTo>
                    <a:cubicBezTo>
                      <a:pt x="572" y="5479"/>
                      <a:pt x="572" y="5456"/>
                      <a:pt x="594" y="5456"/>
                    </a:cubicBezTo>
                    <a:cubicBezTo>
                      <a:pt x="594" y="5456"/>
                      <a:pt x="617" y="5433"/>
                      <a:pt x="617" y="5433"/>
                    </a:cubicBezTo>
                    <a:cubicBezTo>
                      <a:pt x="640" y="5410"/>
                      <a:pt x="640" y="5410"/>
                      <a:pt x="663" y="5410"/>
                    </a:cubicBezTo>
                    <a:cubicBezTo>
                      <a:pt x="686" y="5387"/>
                      <a:pt x="708" y="5365"/>
                      <a:pt x="708" y="5342"/>
                    </a:cubicBezTo>
                    <a:cubicBezTo>
                      <a:pt x="731" y="5319"/>
                      <a:pt x="754" y="5296"/>
                      <a:pt x="754" y="5273"/>
                    </a:cubicBezTo>
                    <a:cubicBezTo>
                      <a:pt x="777" y="5273"/>
                      <a:pt x="777" y="5250"/>
                      <a:pt x="800" y="5228"/>
                    </a:cubicBezTo>
                    <a:cubicBezTo>
                      <a:pt x="845" y="5205"/>
                      <a:pt x="891" y="5205"/>
                      <a:pt x="914" y="5159"/>
                    </a:cubicBezTo>
                    <a:cubicBezTo>
                      <a:pt x="937" y="5136"/>
                      <a:pt x="937" y="5136"/>
                      <a:pt x="960" y="5113"/>
                    </a:cubicBezTo>
                    <a:lnTo>
                      <a:pt x="960" y="5091"/>
                    </a:lnTo>
                    <a:cubicBezTo>
                      <a:pt x="982" y="5091"/>
                      <a:pt x="1005" y="5068"/>
                      <a:pt x="1005" y="5045"/>
                    </a:cubicBezTo>
                    <a:cubicBezTo>
                      <a:pt x="1005" y="5045"/>
                      <a:pt x="1028" y="5045"/>
                      <a:pt x="1028" y="5022"/>
                    </a:cubicBezTo>
                    <a:cubicBezTo>
                      <a:pt x="1074" y="4977"/>
                      <a:pt x="1119" y="4931"/>
                      <a:pt x="1142" y="4885"/>
                    </a:cubicBezTo>
                    <a:cubicBezTo>
                      <a:pt x="1211" y="4817"/>
                      <a:pt x="1256" y="4771"/>
                      <a:pt x="1302" y="4703"/>
                    </a:cubicBezTo>
                    <a:cubicBezTo>
                      <a:pt x="1348" y="4657"/>
                      <a:pt x="1393" y="4611"/>
                      <a:pt x="1416" y="4588"/>
                    </a:cubicBezTo>
                    <a:cubicBezTo>
                      <a:pt x="1485" y="4543"/>
                      <a:pt x="1530" y="4497"/>
                      <a:pt x="1599" y="4452"/>
                    </a:cubicBezTo>
                    <a:cubicBezTo>
                      <a:pt x="1713" y="4383"/>
                      <a:pt x="1827" y="4292"/>
                      <a:pt x="1918" y="4200"/>
                    </a:cubicBezTo>
                    <a:cubicBezTo>
                      <a:pt x="2032" y="4132"/>
                      <a:pt x="2124" y="4041"/>
                      <a:pt x="2238" y="3972"/>
                    </a:cubicBezTo>
                    <a:cubicBezTo>
                      <a:pt x="2329" y="3904"/>
                      <a:pt x="2420" y="3812"/>
                      <a:pt x="2512" y="3744"/>
                    </a:cubicBezTo>
                    <a:lnTo>
                      <a:pt x="2535" y="3744"/>
                    </a:lnTo>
                    <a:cubicBezTo>
                      <a:pt x="2580" y="3721"/>
                      <a:pt x="2649" y="3698"/>
                      <a:pt x="2694" y="3675"/>
                    </a:cubicBezTo>
                    <a:cubicBezTo>
                      <a:pt x="2717" y="3675"/>
                      <a:pt x="2740" y="3653"/>
                      <a:pt x="2763" y="3630"/>
                    </a:cubicBezTo>
                    <a:cubicBezTo>
                      <a:pt x="2831" y="3607"/>
                      <a:pt x="2877" y="3584"/>
                      <a:pt x="2945" y="3561"/>
                    </a:cubicBezTo>
                    <a:cubicBezTo>
                      <a:pt x="3037" y="3493"/>
                      <a:pt x="3151" y="3447"/>
                      <a:pt x="3242" y="3402"/>
                    </a:cubicBezTo>
                    <a:cubicBezTo>
                      <a:pt x="3311" y="3356"/>
                      <a:pt x="3379" y="3333"/>
                      <a:pt x="3470" y="3287"/>
                    </a:cubicBezTo>
                    <a:cubicBezTo>
                      <a:pt x="3607" y="3242"/>
                      <a:pt x="3744" y="3173"/>
                      <a:pt x="3858" y="3105"/>
                    </a:cubicBezTo>
                    <a:lnTo>
                      <a:pt x="4064" y="3014"/>
                    </a:lnTo>
                    <a:cubicBezTo>
                      <a:pt x="4087" y="3014"/>
                      <a:pt x="4109" y="2991"/>
                      <a:pt x="4132" y="2991"/>
                    </a:cubicBezTo>
                    <a:cubicBezTo>
                      <a:pt x="4292" y="2945"/>
                      <a:pt x="4429" y="2899"/>
                      <a:pt x="4589" y="2854"/>
                    </a:cubicBezTo>
                    <a:cubicBezTo>
                      <a:pt x="4749" y="2808"/>
                      <a:pt x="4908" y="2808"/>
                      <a:pt x="5068" y="2762"/>
                    </a:cubicBezTo>
                    <a:cubicBezTo>
                      <a:pt x="5228" y="2740"/>
                      <a:pt x="5411" y="2717"/>
                      <a:pt x="5570" y="2694"/>
                    </a:cubicBezTo>
                    <a:cubicBezTo>
                      <a:pt x="5639" y="2686"/>
                      <a:pt x="5710" y="2684"/>
                      <a:pt x="5782" y="2684"/>
                    </a:cubicBezTo>
                    <a:cubicBezTo>
                      <a:pt x="5925" y="2684"/>
                      <a:pt x="6072" y="2694"/>
                      <a:pt x="6209" y="2694"/>
                    </a:cubicBezTo>
                    <a:cubicBezTo>
                      <a:pt x="6324" y="2694"/>
                      <a:pt x="6438" y="2694"/>
                      <a:pt x="6529" y="2717"/>
                    </a:cubicBezTo>
                    <a:cubicBezTo>
                      <a:pt x="6643" y="2717"/>
                      <a:pt x="6757" y="2740"/>
                      <a:pt x="6871" y="2762"/>
                    </a:cubicBezTo>
                    <a:cubicBezTo>
                      <a:pt x="6917" y="2762"/>
                      <a:pt x="6985" y="2785"/>
                      <a:pt x="7054" y="2785"/>
                    </a:cubicBezTo>
                    <a:cubicBezTo>
                      <a:pt x="7077" y="2785"/>
                      <a:pt x="7100" y="2785"/>
                      <a:pt x="7100" y="2808"/>
                    </a:cubicBezTo>
                    <a:cubicBezTo>
                      <a:pt x="7328" y="2831"/>
                      <a:pt x="7556" y="2899"/>
                      <a:pt x="7762" y="2945"/>
                    </a:cubicBezTo>
                    <a:cubicBezTo>
                      <a:pt x="8013" y="3014"/>
                      <a:pt x="8264" y="3082"/>
                      <a:pt x="8515" y="3173"/>
                    </a:cubicBezTo>
                    <a:cubicBezTo>
                      <a:pt x="8720" y="3242"/>
                      <a:pt x="8926" y="3310"/>
                      <a:pt x="9108" y="3379"/>
                    </a:cubicBezTo>
                    <a:cubicBezTo>
                      <a:pt x="9200" y="3424"/>
                      <a:pt x="9314" y="3493"/>
                      <a:pt x="9405" y="3539"/>
                    </a:cubicBezTo>
                    <a:cubicBezTo>
                      <a:pt x="9542" y="3630"/>
                      <a:pt x="9656" y="3698"/>
                      <a:pt x="9793" y="3790"/>
                    </a:cubicBezTo>
                    <a:cubicBezTo>
                      <a:pt x="9930" y="3858"/>
                      <a:pt x="10067" y="3949"/>
                      <a:pt x="10204" y="4041"/>
                    </a:cubicBezTo>
                    <a:cubicBezTo>
                      <a:pt x="10318" y="4109"/>
                      <a:pt x="10432" y="4178"/>
                      <a:pt x="10523" y="4269"/>
                    </a:cubicBezTo>
                    <a:cubicBezTo>
                      <a:pt x="10638" y="4360"/>
                      <a:pt x="10729" y="4452"/>
                      <a:pt x="10843" y="4543"/>
                    </a:cubicBezTo>
                    <a:cubicBezTo>
                      <a:pt x="10934" y="4634"/>
                      <a:pt x="11026" y="4725"/>
                      <a:pt x="11094" y="4817"/>
                    </a:cubicBezTo>
                    <a:cubicBezTo>
                      <a:pt x="11094" y="4817"/>
                      <a:pt x="11117" y="4840"/>
                      <a:pt x="11117" y="4840"/>
                    </a:cubicBezTo>
                    <a:cubicBezTo>
                      <a:pt x="11185" y="4931"/>
                      <a:pt x="11254" y="5022"/>
                      <a:pt x="11299" y="5136"/>
                    </a:cubicBezTo>
                    <a:cubicBezTo>
                      <a:pt x="11345" y="5182"/>
                      <a:pt x="11391" y="5205"/>
                      <a:pt x="11436" y="5250"/>
                    </a:cubicBezTo>
                    <a:lnTo>
                      <a:pt x="11459" y="5296"/>
                    </a:lnTo>
                    <a:cubicBezTo>
                      <a:pt x="11551" y="5387"/>
                      <a:pt x="11665" y="5479"/>
                      <a:pt x="11710" y="5593"/>
                    </a:cubicBezTo>
                    <a:cubicBezTo>
                      <a:pt x="11733" y="5638"/>
                      <a:pt x="11733" y="5661"/>
                      <a:pt x="11756" y="5707"/>
                    </a:cubicBezTo>
                    <a:lnTo>
                      <a:pt x="11893" y="5707"/>
                    </a:lnTo>
                    <a:cubicBezTo>
                      <a:pt x="11984" y="5684"/>
                      <a:pt x="12053" y="5638"/>
                      <a:pt x="12098" y="5547"/>
                    </a:cubicBezTo>
                    <a:cubicBezTo>
                      <a:pt x="12121" y="5524"/>
                      <a:pt x="12121" y="5502"/>
                      <a:pt x="12121" y="5479"/>
                    </a:cubicBezTo>
                    <a:cubicBezTo>
                      <a:pt x="12121" y="5456"/>
                      <a:pt x="12121" y="5433"/>
                      <a:pt x="12121" y="5410"/>
                    </a:cubicBezTo>
                    <a:cubicBezTo>
                      <a:pt x="12121" y="5365"/>
                      <a:pt x="12121" y="5319"/>
                      <a:pt x="12121" y="5250"/>
                    </a:cubicBezTo>
                    <a:lnTo>
                      <a:pt x="12121" y="5205"/>
                    </a:lnTo>
                    <a:cubicBezTo>
                      <a:pt x="12098" y="5159"/>
                      <a:pt x="12053" y="5091"/>
                      <a:pt x="12030" y="5022"/>
                    </a:cubicBezTo>
                    <a:cubicBezTo>
                      <a:pt x="12007" y="4954"/>
                      <a:pt x="12007" y="4885"/>
                      <a:pt x="11984" y="4817"/>
                    </a:cubicBezTo>
                    <a:cubicBezTo>
                      <a:pt x="11984" y="4771"/>
                      <a:pt x="11961" y="4748"/>
                      <a:pt x="11961" y="4703"/>
                    </a:cubicBezTo>
                    <a:lnTo>
                      <a:pt x="11939" y="4634"/>
                    </a:lnTo>
                    <a:cubicBezTo>
                      <a:pt x="11916" y="4566"/>
                      <a:pt x="11916" y="4520"/>
                      <a:pt x="11893" y="4452"/>
                    </a:cubicBezTo>
                    <a:lnTo>
                      <a:pt x="11893" y="4360"/>
                    </a:lnTo>
                    <a:lnTo>
                      <a:pt x="11870" y="4292"/>
                    </a:lnTo>
                    <a:lnTo>
                      <a:pt x="11870" y="4246"/>
                    </a:lnTo>
                    <a:cubicBezTo>
                      <a:pt x="11847" y="4223"/>
                      <a:pt x="11824" y="4178"/>
                      <a:pt x="11824" y="4132"/>
                    </a:cubicBezTo>
                    <a:cubicBezTo>
                      <a:pt x="11824" y="4132"/>
                      <a:pt x="11802" y="4109"/>
                      <a:pt x="11802" y="4086"/>
                    </a:cubicBezTo>
                    <a:cubicBezTo>
                      <a:pt x="11802" y="4086"/>
                      <a:pt x="11802" y="4064"/>
                      <a:pt x="11802" y="4064"/>
                    </a:cubicBezTo>
                    <a:cubicBezTo>
                      <a:pt x="11802" y="4041"/>
                      <a:pt x="11779" y="3995"/>
                      <a:pt x="11756" y="3949"/>
                    </a:cubicBezTo>
                    <a:lnTo>
                      <a:pt x="11733" y="3881"/>
                    </a:lnTo>
                    <a:lnTo>
                      <a:pt x="11619" y="3630"/>
                    </a:lnTo>
                    <a:lnTo>
                      <a:pt x="11596" y="3539"/>
                    </a:lnTo>
                    <a:cubicBezTo>
                      <a:pt x="11551" y="3470"/>
                      <a:pt x="11528" y="3402"/>
                      <a:pt x="11482" y="3333"/>
                    </a:cubicBezTo>
                    <a:cubicBezTo>
                      <a:pt x="11436" y="3242"/>
                      <a:pt x="11391" y="3151"/>
                      <a:pt x="11345" y="3082"/>
                    </a:cubicBezTo>
                    <a:cubicBezTo>
                      <a:pt x="11162" y="2785"/>
                      <a:pt x="10957" y="2489"/>
                      <a:pt x="10729" y="2237"/>
                    </a:cubicBezTo>
                    <a:cubicBezTo>
                      <a:pt x="10615" y="2101"/>
                      <a:pt x="10501" y="1986"/>
                      <a:pt x="10386" y="1872"/>
                    </a:cubicBezTo>
                    <a:cubicBezTo>
                      <a:pt x="10272" y="1758"/>
                      <a:pt x="10158" y="1621"/>
                      <a:pt x="10044" y="1507"/>
                    </a:cubicBezTo>
                    <a:cubicBezTo>
                      <a:pt x="9930" y="1393"/>
                      <a:pt x="9793" y="1279"/>
                      <a:pt x="9656" y="1165"/>
                    </a:cubicBezTo>
                    <a:cubicBezTo>
                      <a:pt x="9519" y="1073"/>
                      <a:pt x="9382" y="982"/>
                      <a:pt x="9245" y="891"/>
                    </a:cubicBezTo>
                    <a:cubicBezTo>
                      <a:pt x="8948" y="731"/>
                      <a:pt x="8652" y="571"/>
                      <a:pt x="8332" y="457"/>
                    </a:cubicBezTo>
                    <a:cubicBezTo>
                      <a:pt x="8058" y="343"/>
                      <a:pt x="7784" y="252"/>
                      <a:pt x="7510" y="183"/>
                    </a:cubicBezTo>
                    <a:cubicBezTo>
                      <a:pt x="7351" y="138"/>
                      <a:pt x="7191" y="92"/>
                      <a:pt x="7008" y="69"/>
                    </a:cubicBezTo>
                    <a:cubicBezTo>
                      <a:pt x="6849" y="46"/>
                      <a:pt x="6712" y="23"/>
                      <a:pt x="6552" y="1"/>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a:off x="6889265" y="4082237"/>
                <a:ext cx="308520" cy="254217"/>
              </a:xfrm>
              <a:custGeom>
                <a:avLst/>
                <a:gdLst/>
                <a:ahLst/>
                <a:cxnLst/>
                <a:rect l="l" t="t" r="r" b="b"/>
                <a:pathLst>
                  <a:path w="11414" h="9405" extrusionOk="0">
                    <a:moveTo>
                      <a:pt x="5410" y="0"/>
                    </a:moveTo>
                    <a:cubicBezTo>
                      <a:pt x="5113" y="0"/>
                      <a:pt x="4840" y="23"/>
                      <a:pt x="4543" y="69"/>
                    </a:cubicBezTo>
                    <a:cubicBezTo>
                      <a:pt x="4292" y="115"/>
                      <a:pt x="4018" y="206"/>
                      <a:pt x="3767" y="297"/>
                    </a:cubicBezTo>
                    <a:cubicBezTo>
                      <a:pt x="3630" y="343"/>
                      <a:pt x="3493" y="389"/>
                      <a:pt x="3379" y="434"/>
                    </a:cubicBezTo>
                    <a:cubicBezTo>
                      <a:pt x="3265" y="480"/>
                      <a:pt x="3173" y="525"/>
                      <a:pt x="3082" y="571"/>
                    </a:cubicBezTo>
                    <a:lnTo>
                      <a:pt x="2945" y="640"/>
                    </a:lnTo>
                    <a:cubicBezTo>
                      <a:pt x="2831" y="685"/>
                      <a:pt x="2717" y="754"/>
                      <a:pt x="2603" y="799"/>
                    </a:cubicBezTo>
                    <a:cubicBezTo>
                      <a:pt x="2511" y="845"/>
                      <a:pt x="2466" y="868"/>
                      <a:pt x="2420" y="891"/>
                    </a:cubicBezTo>
                    <a:cubicBezTo>
                      <a:pt x="2306" y="959"/>
                      <a:pt x="2192" y="1050"/>
                      <a:pt x="2078" y="1142"/>
                    </a:cubicBezTo>
                    <a:cubicBezTo>
                      <a:pt x="2055" y="1187"/>
                      <a:pt x="2032" y="1210"/>
                      <a:pt x="2009" y="1256"/>
                    </a:cubicBezTo>
                    <a:lnTo>
                      <a:pt x="1941" y="1279"/>
                    </a:lnTo>
                    <a:lnTo>
                      <a:pt x="1872" y="1347"/>
                    </a:lnTo>
                    <a:cubicBezTo>
                      <a:pt x="1644" y="1484"/>
                      <a:pt x="1393" y="1621"/>
                      <a:pt x="1165" y="1781"/>
                    </a:cubicBezTo>
                    <a:cubicBezTo>
                      <a:pt x="1028" y="1872"/>
                      <a:pt x="891" y="1986"/>
                      <a:pt x="777" y="2123"/>
                    </a:cubicBezTo>
                    <a:cubicBezTo>
                      <a:pt x="663" y="2215"/>
                      <a:pt x="571" y="2329"/>
                      <a:pt x="480" y="2443"/>
                    </a:cubicBezTo>
                    <a:cubicBezTo>
                      <a:pt x="366" y="2580"/>
                      <a:pt x="274" y="2717"/>
                      <a:pt x="160" y="2876"/>
                    </a:cubicBezTo>
                    <a:cubicBezTo>
                      <a:pt x="138" y="2922"/>
                      <a:pt x="138" y="2968"/>
                      <a:pt x="138" y="2991"/>
                    </a:cubicBezTo>
                    <a:cubicBezTo>
                      <a:pt x="115" y="3013"/>
                      <a:pt x="115" y="3036"/>
                      <a:pt x="115" y="3059"/>
                    </a:cubicBezTo>
                    <a:lnTo>
                      <a:pt x="92" y="3150"/>
                    </a:lnTo>
                    <a:cubicBezTo>
                      <a:pt x="92" y="3219"/>
                      <a:pt x="92" y="3287"/>
                      <a:pt x="69" y="3379"/>
                    </a:cubicBezTo>
                    <a:lnTo>
                      <a:pt x="46" y="3447"/>
                    </a:lnTo>
                    <a:cubicBezTo>
                      <a:pt x="23" y="3561"/>
                      <a:pt x="1" y="3675"/>
                      <a:pt x="1" y="3789"/>
                    </a:cubicBezTo>
                    <a:cubicBezTo>
                      <a:pt x="1" y="4041"/>
                      <a:pt x="46" y="4292"/>
                      <a:pt x="115" y="4566"/>
                    </a:cubicBezTo>
                    <a:lnTo>
                      <a:pt x="115" y="4520"/>
                    </a:lnTo>
                    <a:cubicBezTo>
                      <a:pt x="138" y="4680"/>
                      <a:pt x="160" y="4839"/>
                      <a:pt x="229" y="5022"/>
                    </a:cubicBezTo>
                    <a:cubicBezTo>
                      <a:pt x="274" y="5159"/>
                      <a:pt x="320" y="5319"/>
                      <a:pt x="366" y="5456"/>
                    </a:cubicBezTo>
                    <a:cubicBezTo>
                      <a:pt x="411" y="5615"/>
                      <a:pt x="480" y="5752"/>
                      <a:pt x="526" y="5912"/>
                    </a:cubicBezTo>
                    <a:cubicBezTo>
                      <a:pt x="594" y="6072"/>
                      <a:pt x="685" y="6232"/>
                      <a:pt x="777" y="6369"/>
                    </a:cubicBezTo>
                    <a:cubicBezTo>
                      <a:pt x="822" y="6483"/>
                      <a:pt x="891" y="6620"/>
                      <a:pt x="982" y="6757"/>
                    </a:cubicBezTo>
                    <a:cubicBezTo>
                      <a:pt x="1051" y="6848"/>
                      <a:pt x="1142" y="6962"/>
                      <a:pt x="1233" y="7076"/>
                    </a:cubicBezTo>
                    <a:cubicBezTo>
                      <a:pt x="1302" y="7145"/>
                      <a:pt x="1370" y="7236"/>
                      <a:pt x="1416" y="7305"/>
                    </a:cubicBezTo>
                    <a:cubicBezTo>
                      <a:pt x="1553" y="7464"/>
                      <a:pt x="1690" y="7624"/>
                      <a:pt x="1827" y="7784"/>
                    </a:cubicBezTo>
                    <a:cubicBezTo>
                      <a:pt x="2009" y="7966"/>
                      <a:pt x="2192" y="8126"/>
                      <a:pt x="2352" y="8263"/>
                    </a:cubicBezTo>
                    <a:cubicBezTo>
                      <a:pt x="2443" y="8332"/>
                      <a:pt x="2534" y="8400"/>
                      <a:pt x="2648" y="8469"/>
                    </a:cubicBezTo>
                    <a:cubicBezTo>
                      <a:pt x="2717" y="8514"/>
                      <a:pt x="2762" y="8560"/>
                      <a:pt x="2831" y="8583"/>
                    </a:cubicBezTo>
                    <a:cubicBezTo>
                      <a:pt x="2922" y="8628"/>
                      <a:pt x="3014" y="8651"/>
                      <a:pt x="3082" y="8674"/>
                    </a:cubicBezTo>
                    <a:cubicBezTo>
                      <a:pt x="3196" y="8765"/>
                      <a:pt x="3333" y="8857"/>
                      <a:pt x="3470" y="8902"/>
                    </a:cubicBezTo>
                    <a:cubicBezTo>
                      <a:pt x="3744" y="9039"/>
                      <a:pt x="4063" y="9108"/>
                      <a:pt x="4337" y="9153"/>
                    </a:cubicBezTo>
                    <a:cubicBezTo>
                      <a:pt x="4474" y="9199"/>
                      <a:pt x="4611" y="9199"/>
                      <a:pt x="4794" y="9222"/>
                    </a:cubicBezTo>
                    <a:lnTo>
                      <a:pt x="5387" y="9222"/>
                    </a:lnTo>
                    <a:cubicBezTo>
                      <a:pt x="5410" y="9268"/>
                      <a:pt x="5456" y="9290"/>
                      <a:pt x="5479" y="9313"/>
                    </a:cubicBezTo>
                    <a:cubicBezTo>
                      <a:pt x="5547" y="9359"/>
                      <a:pt x="5638" y="9359"/>
                      <a:pt x="5684" y="9382"/>
                    </a:cubicBezTo>
                    <a:cubicBezTo>
                      <a:pt x="5775" y="9382"/>
                      <a:pt x="5844" y="9382"/>
                      <a:pt x="5912" y="9404"/>
                    </a:cubicBezTo>
                    <a:lnTo>
                      <a:pt x="6026" y="9404"/>
                    </a:lnTo>
                    <a:cubicBezTo>
                      <a:pt x="6095" y="9404"/>
                      <a:pt x="6163" y="9404"/>
                      <a:pt x="6232" y="9382"/>
                    </a:cubicBezTo>
                    <a:cubicBezTo>
                      <a:pt x="6483" y="9359"/>
                      <a:pt x="6757" y="9313"/>
                      <a:pt x="7054" y="9222"/>
                    </a:cubicBezTo>
                    <a:cubicBezTo>
                      <a:pt x="7305" y="9153"/>
                      <a:pt x="7533" y="9039"/>
                      <a:pt x="7784" y="8925"/>
                    </a:cubicBezTo>
                    <a:cubicBezTo>
                      <a:pt x="7898" y="8879"/>
                      <a:pt x="8012" y="8811"/>
                      <a:pt x="8126" y="8743"/>
                    </a:cubicBezTo>
                    <a:cubicBezTo>
                      <a:pt x="8195" y="8697"/>
                      <a:pt x="8263" y="8651"/>
                      <a:pt x="8355" y="8583"/>
                    </a:cubicBezTo>
                    <a:cubicBezTo>
                      <a:pt x="8377" y="8583"/>
                      <a:pt x="8400" y="8560"/>
                      <a:pt x="8423" y="8560"/>
                    </a:cubicBezTo>
                    <a:cubicBezTo>
                      <a:pt x="8537" y="8491"/>
                      <a:pt x="8629" y="8423"/>
                      <a:pt x="8743" y="8355"/>
                    </a:cubicBezTo>
                    <a:lnTo>
                      <a:pt x="8811" y="8309"/>
                    </a:lnTo>
                    <a:cubicBezTo>
                      <a:pt x="8925" y="8218"/>
                      <a:pt x="9039" y="8126"/>
                      <a:pt x="9176" y="8035"/>
                    </a:cubicBezTo>
                    <a:cubicBezTo>
                      <a:pt x="9245" y="7966"/>
                      <a:pt x="9336" y="7921"/>
                      <a:pt x="9405" y="7852"/>
                    </a:cubicBezTo>
                    <a:cubicBezTo>
                      <a:pt x="9473" y="7807"/>
                      <a:pt x="9542" y="7761"/>
                      <a:pt x="9610" y="7693"/>
                    </a:cubicBezTo>
                    <a:lnTo>
                      <a:pt x="9633" y="7670"/>
                    </a:lnTo>
                    <a:cubicBezTo>
                      <a:pt x="9724" y="7601"/>
                      <a:pt x="9793" y="7533"/>
                      <a:pt x="9861" y="7464"/>
                    </a:cubicBezTo>
                    <a:cubicBezTo>
                      <a:pt x="9930" y="7396"/>
                      <a:pt x="9998" y="7327"/>
                      <a:pt x="10044" y="7236"/>
                    </a:cubicBezTo>
                    <a:cubicBezTo>
                      <a:pt x="10112" y="7168"/>
                      <a:pt x="10158" y="7076"/>
                      <a:pt x="10226" y="7008"/>
                    </a:cubicBezTo>
                    <a:lnTo>
                      <a:pt x="10249" y="6962"/>
                    </a:lnTo>
                    <a:cubicBezTo>
                      <a:pt x="10295" y="6894"/>
                      <a:pt x="10318" y="6848"/>
                      <a:pt x="10363" y="6802"/>
                    </a:cubicBezTo>
                    <a:cubicBezTo>
                      <a:pt x="10409" y="6757"/>
                      <a:pt x="10500" y="6734"/>
                      <a:pt x="10569" y="6643"/>
                    </a:cubicBezTo>
                    <a:cubicBezTo>
                      <a:pt x="10637" y="6574"/>
                      <a:pt x="10660" y="6506"/>
                      <a:pt x="10706" y="6414"/>
                    </a:cubicBezTo>
                    <a:cubicBezTo>
                      <a:pt x="10728" y="6346"/>
                      <a:pt x="10751" y="6277"/>
                      <a:pt x="10774" y="6232"/>
                    </a:cubicBezTo>
                    <a:lnTo>
                      <a:pt x="10820" y="6095"/>
                    </a:lnTo>
                    <a:cubicBezTo>
                      <a:pt x="10843" y="6004"/>
                      <a:pt x="10865" y="5912"/>
                      <a:pt x="10911" y="5821"/>
                    </a:cubicBezTo>
                    <a:lnTo>
                      <a:pt x="10934" y="5730"/>
                    </a:lnTo>
                    <a:cubicBezTo>
                      <a:pt x="10980" y="5638"/>
                      <a:pt x="11002" y="5547"/>
                      <a:pt x="11025" y="5456"/>
                    </a:cubicBezTo>
                    <a:lnTo>
                      <a:pt x="11048" y="5364"/>
                    </a:lnTo>
                    <a:cubicBezTo>
                      <a:pt x="11139" y="5091"/>
                      <a:pt x="11208" y="4885"/>
                      <a:pt x="11253" y="4680"/>
                    </a:cubicBezTo>
                    <a:cubicBezTo>
                      <a:pt x="11276" y="4566"/>
                      <a:pt x="11299" y="4429"/>
                      <a:pt x="11299" y="4246"/>
                    </a:cubicBezTo>
                    <a:cubicBezTo>
                      <a:pt x="11299" y="4223"/>
                      <a:pt x="11299" y="4177"/>
                      <a:pt x="11299" y="4155"/>
                    </a:cubicBezTo>
                    <a:lnTo>
                      <a:pt x="11299" y="4063"/>
                    </a:lnTo>
                    <a:cubicBezTo>
                      <a:pt x="11299" y="4018"/>
                      <a:pt x="11299" y="3949"/>
                      <a:pt x="11299" y="3881"/>
                    </a:cubicBezTo>
                    <a:lnTo>
                      <a:pt x="11322" y="3835"/>
                    </a:lnTo>
                    <a:cubicBezTo>
                      <a:pt x="11322" y="3767"/>
                      <a:pt x="11345" y="3675"/>
                      <a:pt x="11368" y="3607"/>
                    </a:cubicBezTo>
                    <a:cubicBezTo>
                      <a:pt x="11368" y="3561"/>
                      <a:pt x="11390" y="3493"/>
                      <a:pt x="11390" y="3447"/>
                    </a:cubicBezTo>
                    <a:cubicBezTo>
                      <a:pt x="11413" y="3356"/>
                      <a:pt x="11413" y="3287"/>
                      <a:pt x="11413" y="3219"/>
                    </a:cubicBezTo>
                    <a:cubicBezTo>
                      <a:pt x="11390" y="3082"/>
                      <a:pt x="11345" y="2968"/>
                      <a:pt x="11276" y="2831"/>
                    </a:cubicBezTo>
                    <a:cubicBezTo>
                      <a:pt x="11231" y="2717"/>
                      <a:pt x="11117" y="2625"/>
                      <a:pt x="11025" y="2534"/>
                    </a:cubicBezTo>
                    <a:lnTo>
                      <a:pt x="11002" y="2488"/>
                    </a:lnTo>
                    <a:cubicBezTo>
                      <a:pt x="10797" y="2283"/>
                      <a:pt x="10569" y="2100"/>
                      <a:pt x="10363" y="1918"/>
                    </a:cubicBezTo>
                    <a:cubicBezTo>
                      <a:pt x="10112" y="1712"/>
                      <a:pt x="9861" y="1530"/>
                      <a:pt x="9610" y="1370"/>
                    </a:cubicBezTo>
                    <a:cubicBezTo>
                      <a:pt x="9405" y="1210"/>
                      <a:pt x="9176" y="1096"/>
                      <a:pt x="8971" y="982"/>
                    </a:cubicBezTo>
                    <a:lnTo>
                      <a:pt x="8925" y="959"/>
                    </a:lnTo>
                    <a:cubicBezTo>
                      <a:pt x="8651" y="822"/>
                      <a:pt x="8377" y="708"/>
                      <a:pt x="8058" y="594"/>
                    </a:cubicBezTo>
                    <a:cubicBezTo>
                      <a:pt x="7921" y="548"/>
                      <a:pt x="7784" y="503"/>
                      <a:pt x="7624" y="457"/>
                    </a:cubicBezTo>
                    <a:cubicBezTo>
                      <a:pt x="7556" y="434"/>
                      <a:pt x="7464" y="411"/>
                      <a:pt x="7373" y="389"/>
                    </a:cubicBezTo>
                    <a:cubicBezTo>
                      <a:pt x="7373" y="366"/>
                      <a:pt x="7350" y="343"/>
                      <a:pt x="7328" y="297"/>
                    </a:cubicBezTo>
                    <a:cubicBezTo>
                      <a:pt x="7305" y="229"/>
                      <a:pt x="7236" y="183"/>
                      <a:pt x="7145" y="160"/>
                    </a:cubicBezTo>
                    <a:cubicBezTo>
                      <a:pt x="7099" y="137"/>
                      <a:pt x="7054" y="137"/>
                      <a:pt x="7008" y="137"/>
                    </a:cubicBezTo>
                    <a:cubicBezTo>
                      <a:pt x="6894" y="137"/>
                      <a:pt x="6780" y="115"/>
                      <a:pt x="6666" y="115"/>
                    </a:cubicBezTo>
                    <a:cubicBezTo>
                      <a:pt x="6529" y="92"/>
                      <a:pt x="6392" y="69"/>
                      <a:pt x="6255" y="69"/>
                    </a:cubicBezTo>
                    <a:cubicBezTo>
                      <a:pt x="5958" y="46"/>
                      <a:pt x="5707" y="0"/>
                      <a:pt x="5433" y="0"/>
                    </a:cubicBezTo>
                    <a:close/>
                  </a:path>
                </a:pathLst>
              </a:custGeom>
              <a:solidFill>
                <a:srgbClr val="6E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a:off x="5311064" y="3088912"/>
                <a:ext cx="3461219" cy="1090228"/>
              </a:xfrm>
              <a:custGeom>
                <a:avLst/>
                <a:gdLst/>
                <a:ahLst/>
                <a:cxnLst/>
                <a:rect l="l" t="t" r="r" b="b"/>
                <a:pathLst>
                  <a:path w="128051" h="40334" extrusionOk="0">
                    <a:moveTo>
                      <a:pt x="47614" y="1"/>
                    </a:moveTo>
                    <a:cubicBezTo>
                      <a:pt x="47500" y="1"/>
                      <a:pt x="47386" y="24"/>
                      <a:pt x="47294" y="24"/>
                    </a:cubicBezTo>
                    <a:cubicBezTo>
                      <a:pt x="47203" y="24"/>
                      <a:pt x="47112" y="24"/>
                      <a:pt x="47021" y="46"/>
                    </a:cubicBezTo>
                    <a:lnTo>
                      <a:pt x="46952" y="46"/>
                    </a:lnTo>
                    <a:lnTo>
                      <a:pt x="46770" y="69"/>
                    </a:lnTo>
                    <a:lnTo>
                      <a:pt x="46564" y="92"/>
                    </a:lnTo>
                    <a:lnTo>
                      <a:pt x="46450" y="92"/>
                    </a:lnTo>
                    <a:cubicBezTo>
                      <a:pt x="46222" y="115"/>
                      <a:pt x="45971" y="138"/>
                      <a:pt x="45720" y="183"/>
                    </a:cubicBezTo>
                    <a:lnTo>
                      <a:pt x="45583" y="183"/>
                    </a:lnTo>
                    <a:cubicBezTo>
                      <a:pt x="45491" y="206"/>
                      <a:pt x="45400" y="229"/>
                      <a:pt x="45309" y="229"/>
                    </a:cubicBezTo>
                    <a:cubicBezTo>
                      <a:pt x="45172" y="252"/>
                      <a:pt x="45058" y="252"/>
                      <a:pt x="44921" y="275"/>
                    </a:cubicBezTo>
                    <a:cubicBezTo>
                      <a:pt x="44624" y="320"/>
                      <a:pt x="44327" y="389"/>
                      <a:pt x="44076" y="434"/>
                    </a:cubicBezTo>
                    <a:lnTo>
                      <a:pt x="43916" y="480"/>
                    </a:lnTo>
                    <a:lnTo>
                      <a:pt x="43802" y="503"/>
                    </a:lnTo>
                    <a:lnTo>
                      <a:pt x="43688" y="526"/>
                    </a:lnTo>
                    <a:lnTo>
                      <a:pt x="43551" y="549"/>
                    </a:lnTo>
                    <a:lnTo>
                      <a:pt x="43414" y="594"/>
                    </a:lnTo>
                    <a:cubicBezTo>
                      <a:pt x="43277" y="617"/>
                      <a:pt x="43186" y="640"/>
                      <a:pt x="43095" y="663"/>
                    </a:cubicBezTo>
                    <a:lnTo>
                      <a:pt x="43026" y="686"/>
                    </a:lnTo>
                    <a:lnTo>
                      <a:pt x="42958" y="686"/>
                    </a:lnTo>
                    <a:lnTo>
                      <a:pt x="42935" y="708"/>
                    </a:lnTo>
                    <a:lnTo>
                      <a:pt x="42707" y="754"/>
                    </a:lnTo>
                    <a:lnTo>
                      <a:pt x="42524" y="800"/>
                    </a:lnTo>
                    <a:lnTo>
                      <a:pt x="42364" y="823"/>
                    </a:lnTo>
                    <a:lnTo>
                      <a:pt x="42296" y="845"/>
                    </a:lnTo>
                    <a:lnTo>
                      <a:pt x="42227" y="868"/>
                    </a:lnTo>
                    <a:cubicBezTo>
                      <a:pt x="42113" y="891"/>
                      <a:pt x="42022" y="914"/>
                      <a:pt x="41931" y="937"/>
                    </a:cubicBezTo>
                    <a:lnTo>
                      <a:pt x="41771" y="959"/>
                    </a:lnTo>
                    <a:lnTo>
                      <a:pt x="41634" y="1005"/>
                    </a:lnTo>
                    <a:lnTo>
                      <a:pt x="41520" y="1028"/>
                    </a:lnTo>
                    <a:lnTo>
                      <a:pt x="41611" y="1028"/>
                    </a:lnTo>
                    <a:cubicBezTo>
                      <a:pt x="41451" y="1051"/>
                      <a:pt x="41291" y="1074"/>
                      <a:pt x="41132" y="1119"/>
                    </a:cubicBezTo>
                    <a:lnTo>
                      <a:pt x="40949" y="1165"/>
                    </a:lnTo>
                    <a:lnTo>
                      <a:pt x="40926" y="1188"/>
                    </a:lnTo>
                    <a:lnTo>
                      <a:pt x="40881" y="1188"/>
                    </a:lnTo>
                    <a:cubicBezTo>
                      <a:pt x="40630" y="1256"/>
                      <a:pt x="40333" y="1325"/>
                      <a:pt x="39945" y="1439"/>
                    </a:cubicBezTo>
                    <a:cubicBezTo>
                      <a:pt x="39557" y="1530"/>
                      <a:pt x="39260" y="1621"/>
                      <a:pt x="38986" y="1713"/>
                    </a:cubicBezTo>
                    <a:cubicBezTo>
                      <a:pt x="38872" y="1758"/>
                      <a:pt x="38781" y="1804"/>
                      <a:pt x="38667" y="1827"/>
                    </a:cubicBezTo>
                    <a:lnTo>
                      <a:pt x="38621" y="1850"/>
                    </a:lnTo>
                    <a:cubicBezTo>
                      <a:pt x="38415" y="1918"/>
                      <a:pt x="38256" y="1964"/>
                      <a:pt x="38096" y="2032"/>
                    </a:cubicBezTo>
                    <a:cubicBezTo>
                      <a:pt x="37776" y="2146"/>
                      <a:pt x="37480" y="2283"/>
                      <a:pt x="37160" y="2397"/>
                    </a:cubicBezTo>
                    <a:lnTo>
                      <a:pt x="37092" y="2443"/>
                    </a:lnTo>
                    <a:lnTo>
                      <a:pt x="36863" y="2534"/>
                    </a:lnTo>
                    <a:cubicBezTo>
                      <a:pt x="36658" y="2603"/>
                      <a:pt x="36475" y="2694"/>
                      <a:pt x="36293" y="2763"/>
                    </a:cubicBezTo>
                    <a:cubicBezTo>
                      <a:pt x="36179" y="2808"/>
                      <a:pt x="36064" y="2854"/>
                      <a:pt x="35950" y="2900"/>
                    </a:cubicBezTo>
                    <a:lnTo>
                      <a:pt x="35836" y="2968"/>
                    </a:lnTo>
                    <a:cubicBezTo>
                      <a:pt x="35699" y="3014"/>
                      <a:pt x="35539" y="3082"/>
                      <a:pt x="35403" y="3151"/>
                    </a:cubicBezTo>
                    <a:cubicBezTo>
                      <a:pt x="35106" y="3288"/>
                      <a:pt x="34832" y="3402"/>
                      <a:pt x="34535" y="3539"/>
                    </a:cubicBezTo>
                    <a:cubicBezTo>
                      <a:pt x="34444" y="3584"/>
                      <a:pt x="34375" y="3607"/>
                      <a:pt x="34284" y="3653"/>
                    </a:cubicBezTo>
                    <a:lnTo>
                      <a:pt x="34124" y="3744"/>
                    </a:lnTo>
                    <a:lnTo>
                      <a:pt x="33713" y="3927"/>
                    </a:lnTo>
                    <a:cubicBezTo>
                      <a:pt x="33462" y="4041"/>
                      <a:pt x="33234" y="4155"/>
                      <a:pt x="32983" y="4246"/>
                    </a:cubicBezTo>
                    <a:lnTo>
                      <a:pt x="32869" y="4315"/>
                    </a:lnTo>
                    <a:lnTo>
                      <a:pt x="32663" y="4406"/>
                    </a:lnTo>
                    <a:lnTo>
                      <a:pt x="32504" y="4475"/>
                    </a:lnTo>
                    <a:cubicBezTo>
                      <a:pt x="32390" y="4520"/>
                      <a:pt x="32275" y="4566"/>
                      <a:pt x="32161" y="4612"/>
                    </a:cubicBezTo>
                    <a:lnTo>
                      <a:pt x="32070" y="4657"/>
                    </a:lnTo>
                    <a:cubicBezTo>
                      <a:pt x="31865" y="4748"/>
                      <a:pt x="31636" y="4840"/>
                      <a:pt x="31431" y="4931"/>
                    </a:cubicBezTo>
                    <a:cubicBezTo>
                      <a:pt x="31043" y="5114"/>
                      <a:pt x="30700" y="5251"/>
                      <a:pt x="30358" y="5365"/>
                    </a:cubicBezTo>
                    <a:cubicBezTo>
                      <a:pt x="30016" y="5502"/>
                      <a:pt x="29673" y="5616"/>
                      <a:pt x="29331" y="5730"/>
                    </a:cubicBezTo>
                    <a:lnTo>
                      <a:pt x="29285" y="5753"/>
                    </a:lnTo>
                    <a:cubicBezTo>
                      <a:pt x="29011" y="5844"/>
                      <a:pt x="28738" y="5935"/>
                      <a:pt x="28486" y="6027"/>
                    </a:cubicBezTo>
                    <a:cubicBezTo>
                      <a:pt x="28167" y="6141"/>
                      <a:pt x="27847" y="6232"/>
                      <a:pt x="27528" y="6346"/>
                    </a:cubicBezTo>
                    <a:lnTo>
                      <a:pt x="27322" y="6392"/>
                    </a:lnTo>
                    <a:lnTo>
                      <a:pt x="27231" y="6438"/>
                    </a:lnTo>
                    <a:cubicBezTo>
                      <a:pt x="27003" y="6506"/>
                      <a:pt x="26797" y="6574"/>
                      <a:pt x="26569" y="6620"/>
                    </a:cubicBezTo>
                    <a:cubicBezTo>
                      <a:pt x="26341" y="6689"/>
                      <a:pt x="26113" y="6757"/>
                      <a:pt x="25884" y="6803"/>
                    </a:cubicBezTo>
                    <a:cubicBezTo>
                      <a:pt x="25268" y="6940"/>
                      <a:pt x="24629" y="7031"/>
                      <a:pt x="23921" y="7122"/>
                    </a:cubicBezTo>
                    <a:lnTo>
                      <a:pt x="23602" y="7168"/>
                    </a:lnTo>
                    <a:cubicBezTo>
                      <a:pt x="23351" y="7214"/>
                      <a:pt x="23100" y="7236"/>
                      <a:pt x="22849" y="7282"/>
                    </a:cubicBezTo>
                    <a:cubicBezTo>
                      <a:pt x="22643" y="7282"/>
                      <a:pt x="22438" y="7305"/>
                      <a:pt x="22232" y="7328"/>
                    </a:cubicBezTo>
                    <a:lnTo>
                      <a:pt x="22073" y="7351"/>
                    </a:lnTo>
                    <a:lnTo>
                      <a:pt x="21844" y="7373"/>
                    </a:lnTo>
                    <a:cubicBezTo>
                      <a:pt x="21616" y="7373"/>
                      <a:pt x="21388" y="7396"/>
                      <a:pt x="21137" y="7396"/>
                    </a:cubicBezTo>
                    <a:lnTo>
                      <a:pt x="20110" y="7396"/>
                    </a:lnTo>
                    <a:cubicBezTo>
                      <a:pt x="19973" y="7419"/>
                      <a:pt x="19858" y="7419"/>
                      <a:pt x="19722" y="7419"/>
                    </a:cubicBezTo>
                    <a:lnTo>
                      <a:pt x="19630" y="7419"/>
                    </a:lnTo>
                    <a:cubicBezTo>
                      <a:pt x="19379" y="7396"/>
                      <a:pt x="19105" y="7396"/>
                      <a:pt x="18854" y="7396"/>
                    </a:cubicBezTo>
                    <a:lnTo>
                      <a:pt x="18694" y="7373"/>
                    </a:lnTo>
                    <a:cubicBezTo>
                      <a:pt x="18580" y="7373"/>
                      <a:pt x="18466" y="7351"/>
                      <a:pt x="18352" y="7351"/>
                    </a:cubicBezTo>
                    <a:cubicBezTo>
                      <a:pt x="18261" y="7328"/>
                      <a:pt x="18169" y="7328"/>
                      <a:pt x="18078" y="7305"/>
                    </a:cubicBezTo>
                    <a:cubicBezTo>
                      <a:pt x="18032" y="7305"/>
                      <a:pt x="17964" y="7282"/>
                      <a:pt x="17896" y="7282"/>
                    </a:cubicBezTo>
                    <a:lnTo>
                      <a:pt x="17873" y="7259"/>
                    </a:lnTo>
                    <a:lnTo>
                      <a:pt x="17781" y="7259"/>
                    </a:lnTo>
                    <a:cubicBezTo>
                      <a:pt x="17781" y="7236"/>
                      <a:pt x="17759" y="7236"/>
                      <a:pt x="17736" y="7236"/>
                    </a:cubicBezTo>
                    <a:cubicBezTo>
                      <a:pt x="17713" y="7236"/>
                      <a:pt x="17690" y="7236"/>
                      <a:pt x="17667" y="7259"/>
                    </a:cubicBezTo>
                    <a:cubicBezTo>
                      <a:pt x="17644" y="7236"/>
                      <a:pt x="17622" y="7236"/>
                      <a:pt x="17599" y="7236"/>
                    </a:cubicBezTo>
                    <a:cubicBezTo>
                      <a:pt x="17439" y="7259"/>
                      <a:pt x="17302" y="7373"/>
                      <a:pt x="17279" y="7510"/>
                    </a:cubicBezTo>
                    <a:cubicBezTo>
                      <a:pt x="17279" y="7556"/>
                      <a:pt x="17279" y="7556"/>
                      <a:pt x="17279" y="7579"/>
                    </a:cubicBezTo>
                    <a:cubicBezTo>
                      <a:pt x="17256" y="7647"/>
                      <a:pt x="17234" y="7716"/>
                      <a:pt x="17211" y="7807"/>
                    </a:cubicBezTo>
                    <a:lnTo>
                      <a:pt x="17165" y="7921"/>
                    </a:lnTo>
                    <a:lnTo>
                      <a:pt x="17165" y="7990"/>
                    </a:lnTo>
                    <a:lnTo>
                      <a:pt x="17142" y="8058"/>
                    </a:lnTo>
                    <a:cubicBezTo>
                      <a:pt x="17097" y="8195"/>
                      <a:pt x="17051" y="8332"/>
                      <a:pt x="16982" y="8446"/>
                    </a:cubicBezTo>
                    <a:cubicBezTo>
                      <a:pt x="16937" y="8537"/>
                      <a:pt x="16891" y="8629"/>
                      <a:pt x="16846" y="8720"/>
                    </a:cubicBezTo>
                    <a:lnTo>
                      <a:pt x="16754" y="8948"/>
                    </a:lnTo>
                    <a:cubicBezTo>
                      <a:pt x="16709" y="9040"/>
                      <a:pt x="16663" y="9131"/>
                      <a:pt x="16617" y="9222"/>
                    </a:cubicBezTo>
                    <a:lnTo>
                      <a:pt x="16503" y="9496"/>
                    </a:lnTo>
                    <a:cubicBezTo>
                      <a:pt x="16412" y="9656"/>
                      <a:pt x="16321" y="9838"/>
                      <a:pt x="16229" y="9975"/>
                    </a:cubicBezTo>
                    <a:lnTo>
                      <a:pt x="16229" y="10021"/>
                    </a:lnTo>
                    <a:lnTo>
                      <a:pt x="16138" y="10181"/>
                    </a:lnTo>
                    <a:lnTo>
                      <a:pt x="16069" y="10249"/>
                    </a:lnTo>
                    <a:lnTo>
                      <a:pt x="16047" y="10295"/>
                    </a:lnTo>
                    <a:lnTo>
                      <a:pt x="16047" y="10341"/>
                    </a:lnTo>
                    <a:lnTo>
                      <a:pt x="15978" y="10409"/>
                    </a:lnTo>
                    <a:lnTo>
                      <a:pt x="15955" y="10478"/>
                    </a:lnTo>
                    <a:lnTo>
                      <a:pt x="15841" y="10660"/>
                    </a:lnTo>
                    <a:lnTo>
                      <a:pt x="15727" y="10866"/>
                    </a:lnTo>
                    <a:cubicBezTo>
                      <a:pt x="15681" y="10934"/>
                      <a:pt x="15636" y="11003"/>
                      <a:pt x="15613" y="11071"/>
                    </a:cubicBezTo>
                    <a:lnTo>
                      <a:pt x="15522" y="11231"/>
                    </a:lnTo>
                    <a:lnTo>
                      <a:pt x="15499" y="11276"/>
                    </a:lnTo>
                    <a:lnTo>
                      <a:pt x="15385" y="11436"/>
                    </a:lnTo>
                    <a:lnTo>
                      <a:pt x="15362" y="11505"/>
                    </a:lnTo>
                    <a:cubicBezTo>
                      <a:pt x="15293" y="11596"/>
                      <a:pt x="15225" y="11687"/>
                      <a:pt x="15156" y="11801"/>
                    </a:cubicBezTo>
                    <a:lnTo>
                      <a:pt x="15042" y="11961"/>
                    </a:lnTo>
                    <a:cubicBezTo>
                      <a:pt x="14997" y="12053"/>
                      <a:pt x="14928" y="12167"/>
                      <a:pt x="14860" y="12258"/>
                    </a:cubicBezTo>
                    <a:cubicBezTo>
                      <a:pt x="14700" y="12509"/>
                      <a:pt x="14517" y="12783"/>
                      <a:pt x="14358" y="13034"/>
                    </a:cubicBezTo>
                    <a:cubicBezTo>
                      <a:pt x="14198" y="13262"/>
                      <a:pt x="14015" y="13513"/>
                      <a:pt x="13833" y="13764"/>
                    </a:cubicBezTo>
                    <a:lnTo>
                      <a:pt x="13627" y="13993"/>
                    </a:lnTo>
                    <a:lnTo>
                      <a:pt x="13582" y="14061"/>
                    </a:lnTo>
                    <a:cubicBezTo>
                      <a:pt x="13467" y="14221"/>
                      <a:pt x="13353" y="14358"/>
                      <a:pt x="13239" y="14518"/>
                    </a:cubicBezTo>
                    <a:cubicBezTo>
                      <a:pt x="13148" y="14609"/>
                      <a:pt x="13079" y="14723"/>
                      <a:pt x="12988" y="14837"/>
                    </a:cubicBezTo>
                    <a:lnTo>
                      <a:pt x="12988" y="14860"/>
                    </a:lnTo>
                    <a:lnTo>
                      <a:pt x="12965" y="14906"/>
                    </a:lnTo>
                    <a:lnTo>
                      <a:pt x="12897" y="14974"/>
                    </a:lnTo>
                    <a:lnTo>
                      <a:pt x="12851" y="15043"/>
                    </a:lnTo>
                    <a:cubicBezTo>
                      <a:pt x="12805" y="15111"/>
                      <a:pt x="12760" y="15180"/>
                      <a:pt x="12691" y="15248"/>
                    </a:cubicBezTo>
                    <a:lnTo>
                      <a:pt x="12532" y="15476"/>
                    </a:lnTo>
                    <a:lnTo>
                      <a:pt x="12509" y="15522"/>
                    </a:lnTo>
                    <a:cubicBezTo>
                      <a:pt x="12395" y="15682"/>
                      <a:pt x="12258" y="15842"/>
                      <a:pt x="12144" y="16001"/>
                    </a:cubicBezTo>
                    <a:cubicBezTo>
                      <a:pt x="11984" y="16230"/>
                      <a:pt x="11824" y="16435"/>
                      <a:pt x="11641" y="16663"/>
                    </a:cubicBezTo>
                    <a:lnTo>
                      <a:pt x="11573" y="16732"/>
                    </a:lnTo>
                    <a:lnTo>
                      <a:pt x="11390" y="16983"/>
                    </a:lnTo>
                    <a:lnTo>
                      <a:pt x="11299" y="17097"/>
                    </a:lnTo>
                    <a:cubicBezTo>
                      <a:pt x="11208" y="17211"/>
                      <a:pt x="11116" y="17325"/>
                      <a:pt x="11025" y="17462"/>
                    </a:cubicBezTo>
                    <a:cubicBezTo>
                      <a:pt x="10979" y="17508"/>
                      <a:pt x="10911" y="17576"/>
                      <a:pt x="10865" y="17622"/>
                    </a:cubicBezTo>
                    <a:lnTo>
                      <a:pt x="10842" y="17668"/>
                    </a:lnTo>
                    <a:lnTo>
                      <a:pt x="10797" y="17713"/>
                    </a:lnTo>
                    <a:lnTo>
                      <a:pt x="10728" y="17805"/>
                    </a:lnTo>
                    <a:lnTo>
                      <a:pt x="10614" y="17964"/>
                    </a:lnTo>
                    <a:lnTo>
                      <a:pt x="10569" y="18033"/>
                    </a:lnTo>
                    <a:lnTo>
                      <a:pt x="10454" y="18147"/>
                    </a:lnTo>
                    <a:cubicBezTo>
                      <a:pt x="10272" y="18398"/>
                      <a:pt x="10066" y="18626"/>
                      <a:pt x="9884" y="18877"/>
                    </a:cubicBezTo>
                    <a:cubicBezTo>
                      <a:pt x="9496" y="19334"/>
                      <a:pt x="9108" y="19813"/>
                      <a:pt x="8697" y="20292"/>
                    </a:cubicBezTo>
                    <a:cubicBezTo>
                      <a:pt x="8537" y="20452"/>
                      <a:pt x="8400" y="20635"/>
                      <a:pt x="8240" y="20795"/>
                    </a:cubicBezTo>
                    <a:lnTo>
                      <a:pt x="8103" y="20977"/>
                    </a:lnTo>
                    <a:lnTo>
                      <a:pt x="7966" y="21114"/>
                    </a:lnTo>
                    <a:lnTo>
                      <a:pt x="7921" y="21160"/>
                    </a:lnTo>
                    <a:lnTo>
                      <a:pt x="7875" y="21205"/>
                    </a:lnTo>
                    <a:cubicBezTo>
                      <a:pt x="7852" y="21228"/>
                      <a:pt x="7807" y="21274"/>
                      <a:pt x="7784" y="21320"/>
                    </a:cubicBezTo>
                    <a:cubicBezTo>
                      <a:pt x="7715" y="21388"/>
                      <a:pt x="7670" y="21457"/>
                      <a:pt x="7601" y="21525"/>
                    </a:cubicBezTo>
                    <a:lnTo>
                      <a:pt x="7556" y="21571"/>
                    </a:lnTo>
                    <a:lnTo>
                      <a:pt x="7487" y="21662"/>
                    </a:lnTo>
                    <a:cubicBezTo>
                      <a:pt x="7327" y="21822"/>
                      <a:pt x="7190" y="21982"/>
                      <a:pt x="7053" y="22118"/>
                    </a:cubicBezTo>
                    <a:lnTo>
                      <a:pt x="6848" y="22347"/>
                    </a:lnTo>
                    <a:cubicBezTo>
                      <a:pt x="6711" y="22484"/>
                      <a:pt x="6574" y="22643"/>
                      <a:pt x="6437" y="22780"/>
                    </a:cubicBezTo>
                    <a:lnTo>
                      <a:pt x="6255" y="22986"/>
                    </a:lnTo>
                    <a:cubicBezTo>
                      <a:pt x="6118" y="23123"/>
                      <a:pt x="6004" y="23237"/>
                      <a:pt x="5889" y="23351"/>
                    </a:cubicBezTo>
                    <a:cubicBezTo>
                      <a:pt x="5752" y="23488"/>
                      <a:pt x="5638" y="23602"/>
                      <a:pt x="5501" y="23739"/>
                    </a:cubicBezTo>
                    <a:lnTo>
                      <a:pt x="5570" y="23693"/>
                    </a:lnTo>
                    <a:lnTo>
                      <a:pt x="5570" y="23693"/>
                    </a:lnTo>
                    <a:lnTo>
                      <a:pt x="5410" y="23830"/>
                    </a:lnTo>
                    <a:lnTo>
                      <a:pt x="5273" y="23967"/>
                    </a:lnTo>
                    <a:lnTo>
                      <a:pt x="5091" y="24127"/>
                    </a:lnTo>
                    <a:lnTo>
                      <a:pt x="4931" y="24287"/>
                    </a:lnTo>
                    <a:cubicBezTo>
                      <a:pt x="4794" y="24424"/>
                      <a:pt x="4680" y="24561"/>
                      <a:pt x="4543" y="24675"/>
                    </a:cubicBezTo>
                    <a:lnTo>
                      <a:pt x="4360" y="24858"/>
                    </a:lnTo>
                    <a:cubicBezTo>
                      <a:pt x="4314" y="24903"/>
                      <a:pt x="4269" y="24949"/>
                      <a:pt x="4200" y="24994"/>
                    </a:cubicBezTo>
                    <a:lnTo>
                      <a:pt x="4155" y="25040"/>
                    </a:lnTo>
                    <a:lnTo>
                      <a:pt x="4063" y="25131"/>
                    </a:lnTo>
                    <a:cubicBezTo>
                      <a:pt x="3949" y="25246"/>
                      <a:pt x="3812" y="25360"/>
                      <a:pt x="3698" y="25497"/>
                    </a:cubicBezTo>
                    <a:lnTo>
                      <a:pt x="3767" y="25451"/>
                    </a:lnTo>
                    <a:lnTo>
                      <a:pt x="3630" y="25565"/>
                    </a:lnTo>
                    <a:lnTo>
                      <a:pt x="3584" y="25611"/>
                    </a:lnTo>
                    <a:lnTo>
                      <a:pt x="3538" y="25656"/>
                    </a:lnTo>
                    <a:cubicBezTo>
                      <a:pt x="3356" y="25816"/>
                      <a:pt x="3173" y="25976"/>
                      <a:pt x="3013" y="26113"/>
                    </a:cubicBezTo>
                    <a:cubicBezTo>
                      <a:pt x="2876" y="26227"/>
                      <a:pt x="2762" y="26341"/>
                      <a:pt x="2648" y="26455"/>
                    </a:cubicBezTo>
                    <a:lnTo>
                      <a:pt x="2580" y="26524"/>
                    </a:lnTo>
                    <a:lnTo>
                      <a:pt x="2420" y="26638"/>
                    </a:lnTo>
                    <a:cubicBezTo>
                      <a:pt x="2306" y="26752"/>
                      <a:pt x="2192" y="26843"/>
                      <a:pt x="2078" y="26957"/>
                    </a:cubicBezTo>
                    <a:lnTo>
                      <a:pt x="2009" y="27003"/>
                    </a:lnTo>
                    <a:lnTo>
                      <a:pt x="1986" y="27026"/>
                    </a:lnTo>
                    <a:lnTo>
                      <a:pt x="1849" y="27117"/>
                    </a:lnTo>
                    <a:lnTo>
                      <a:pt x="1781" y="27186"/>
                    </a:lnTo>
                    <a:lnTo>
                      <a:pt x="1690" y="27254"/>
                    </a:lnTo>
                    <a:lnTo>
                      <a:pt x="1575" y="27368"/>
                    </a:lnTo>
                    <a:lnTo>
                      <a:pt x="1370" y="27551"/>
                    </a:lnTo>
                    <a:cubicBezTo>
                      <a:pt x="1302" y="27597"/>
                      <a:pt x="1256" y="27642"/>
                      <a:pt x="1187" y="27688"/>
                    </a:cubicBezTo>
                    <a:cubicBezTo>
                      <a:pt x="1165" y="27665"/>
                      <a:pt x="1096" y="27642"/>
                      <a:pt x="1050" y="27642"/>
                    </a:cubicBezTo>
                    <a:cubicBezTo>
                      <a:pt x="1005" y="27642"/>
                      <a:pt x="959" y="27665"/>
                      <a:pt x="913" y="27688"/>
                    </a:cubicBezTo>
                    <a:cubicBezTo>
                      <a:pt x="799" y="27733"/>
                      <a:pt x="708" y="27893"/>
                      <a:pt x="731" y="28007"/>
                    </a:cubicBezTo>
                    <a:cubicBezTo>
                      <a:pt x="754" y="28122"/>
                      <a:pt x="799" y="28190"/>
                      <a:pt x="845" y="28258"/>
                    </a:cubicBezTo>
                    <a:cubicBezTo>
                      <a:pt x="868" y="28281"/>
                      <a:pt x="913" y="28327"/>
                      <a:pt x="936" y="28350"/>
                    </a:cubicBezTo>
                    <a:cubicBezTo>
                      <a:pt x="1028" y="28441"/>
                      <a:pt x="1119" y="28510"/>
                      <a:pt x="1210" y="28578"/>
                    </a:cubicBezTo>
                    <a:lnTo>
                      <a:pt x="1302" y="28647"/>
                    </a:lnTo>
                    <a:cubicBezTo>
                      <a:pt x="1461" y="28761"/>
                      <a:pt x="1621" y="28875"/>
                      <a:pt x="1735" y="28943"/>
                    </a:cubicBezTo>
                    <a:lnTo>
                      <a:pt x="1804" y="28966"/>
                    </a:lnTo>
                    <a:lnTo>
                      <a:pt x="1826" y="28989"/>
                    </a:lnTo>
                    <a:cubicBezTo>
                      <a:pt x="1872" y="29035"/>
                      <a:pt x="1918" y="29057"/>
                      <a:pt x="1963" y="29080"/>
                    </a:cubicBezTo>
                    <a:cubicBezTo>
                      <a:pt x="2009" y="29126"/>
                      <a:pt x="2055" y="29171"/>
                      <a:pt x="2123" y="29217"/>
                    </a:cubicBezTo>
                    <a:lnTo>
                      <a:pt x="2146" y="29263"/>
                    </a:lnTo>
                    <a:lnTo>
                      <a:pt x="2123" y="29286"/>
                    </a:lnTo>
                    <a:cubicBezTo>
                      <a:pt x="1963" y="29468"/>
                      <a:pt x="1826" y="29628"/>
                      <a:pt x="1667" y="29788"/>
                    </a:cubicBezTo>
                    <a:cubicBezTo>
                      <a:pt x="1530" y="29925"/>
                      <a:pt x="1393" y="30016"/>
                      <a:pt x="1256" y="30130"/>
                    </a:cubicBezTo>
                    <a:lnTo>
                      <a:pt x="1142" y="30221"/>
                    </a:lnTo>
                    <a:cubicBezTo>
                      <a:pt x="1005" y="30313"/>
                      <a:pt x="891" y="30381"/>
                      <a:pt x="777" y="30473"/>
                    </a:cubicBezTo>
                    <a:lnTo>
                      <a:pt x="640" y="30609"/>
                    </a:lnTo>
                    <a:cubicBezTo>
                      <a:pt x="525" y="30678"/>
                      <a:pt x="434" y="30746"/>
                      <a:pt x="343" y="30815"/>
                    </a:cubicBezTo>
                    <a:cubicBezTo>
                      <a:pt x="183" y="30929"/>
                      <a:pt x="0" y="31089"/>
                      <a:pt x="46" y="31294"/>
                    </a:cubicBezTo>
                    <a:cubicBezTo>
                      <a:pt x="69" y="31386"/>
                      <a:pt x="115" y="31454"/>
                      <a:pt x="183" y="31522"/>
                    </a:cubicBezTo>
                    <a:cubicBezTo>
                      <a:pt x="252" y="31545"/>
                      <a:pt x="297" y="31568"/>
                      <a:pt x="366" y="31591"/>
                    </a:cubicBezTo>
                    <a:lnTo>
                      <a:pt x="411" y="31591"/>
                    </a:lnTo>
                    <a:cubicBezTo>
                      <a:pt x="480" y="31614"/>
                      <a:pt x="548" y="31637"/>
                      <a:pt x="617" y="31637"/>
                    </a:cubicBezTo>
                    <a:cubicBezTo>
                      <a:pt x="662" y="31659"/>
                      <a:pt x="731" y="31682"/>
                      <a:pt x="799" y="31705"/>
                    </a:cubicBezTo>
                    <a:lnTo>
                      <a:pt x="936" y="31751"/>
                    </a:lnTo>
                    <a:cubicBezTo>
                      <a:pt x="1096" y="31796"/>
                      <a:pt x="1256" y="31842"/>
                      <a:pt x="1416" y="31911"/>
                    </a:cubicBezTo>
                    <a:cubicBezTo>
                      <a:pt x="1461" y="31933"/>
                      <a:pt x="1507" y="31933"/>
                      <a:pt x="1530" y="31956"/>
                    </a:cubicBezTo>
                    <a:lnTo>
                      <a:pt x="1575" y="31979"/>
                    </a:lnTo>
                    <a:lnTo>
                      <a:pt x="1644" y="32002"/>
                    </a:lnTo>
                    <a:cubicBezTo>
                      <a:pt x="1712" y="32025"/>
                      <a:pt x="1758" y="32070"/>
                      <a:pt x="1826" y="32093"/>
                    </a:cubicBezTo>
                    <a:lnTo>
                      <a:pt x="1872" y="32093"/>
                    </a:lnTo>
                    <a:lnTo>
                      <a:pt x="1895" y="32116"/>
                    </a:lnTo>
                    <a:cubicBezTo>
                      <a:pt x="2055" y="32162"/>
                      <a:pt x="2192" y="32230"/>
                      <a:pt x="2306" y="32299"/>
                    </a:cubicBezTo>
                    <a:cubicBezTo>
                      <a:pt x="2397" y="32344"/>
                      <a:pt x="2488" y="32413"/>
                      <a:pt x="2557" y="32458"/>
                    </a:cubicBezTo>
                    <a:cubicBezTo>
                      <a:pt x="2534" y="32504"/>
                      <a:pt x="2511" y="32527"/>
                      <a:pt x="2488" y="32572"/>
                    </a:cubicBezTo>
                    <a:lnTo>
                      <a:pt x="2420" y="32664"/>
                    </a:lnTo>
                    <a:lnTo>
                      <a:pt x="2351" y="32801"/>
                    </a:lnTo>
                    <a:cubicBezTo>
                      <a:pt x="2260" y="32960"/>
                      <a:pt x="2146" y="33120"/>
                      <a:pt x="2009" y="33257"/>
                    </a:cubicBezTo>
                    <a:cubicBezTo>
                      <a:pt x="1804" y="33508"/>
                      <a:pt x="1598" y="33737"/>
                      <a:pt x="1393" y="33942"/>
                    </a:cubicBezTo>
                    <a:lnTo>
                      <a:pt x="1233" y="34079"/>
                    </a:lnTo>
                    <a:lnTo>
                      <a:pt x="1210" y="34125"/>
                    </a:lnTo>
                    <a:lnTo>
                      <a:pt x="1142" y="34193"/>
                    </a:lnTo>
                    <a:cubicBezTo>
                      <a:pt x="1073" y="34239"/>
                      <a:pt x="1028" y="34284"/>
                      <a:pt x="982" y="34307"/>
                    </a:cubicBezTo>
                    <a:lnTo>
                      <a:pt x="959" y="34330"/>
                    </a:lnTo>
                    <a:cubicBezTo>
                      <a:pt x="868" y="34398"/>
                      <a:pt x="777" y="34444"/>
                      <a:pt x="708" y="34513"/>
                    </a:cubicBezTo>
                    <a:cubicBezTo>
                      <a:pt x="594" y="34627"/>
                      <a:pt x="434" y="34787"/>
                      <a:pt x="480" y="34992"/>
                    </a:cubicBezTo>
                    <a:cubicBezTo>
                      <a:pt x="480" y="35060"/>
                      <a:pt x="525" y="35152"/>
                      <a:pt x="571" y="35220"/>
                    </a:cubicBezTo>
                    <a:cubicBezTo>
                      <a:pt x="640" y="35311"/>
                      <a:pt x="754" y="35380"/>
                      <a:pt x="891" y="35380"/>
                    </a:cubicBezTo>
                    <a:cubicBezTo>
                      <a:pt x="1165" y="35426"/>
                      <a:pt x="1438" y="35448"/>
                      <a:pt x="1712" y="35494"/>
                    </a:cubicBezTo>
                    <a:cubicBezTo>
                      <a:pt x="1941" y="35517"/>
                      <a:pt x="2169" y="35563"/>
                      <a:pt x="2374" y="35608"/>
                    </a:cubicBezTo>
                    <a:lnTo>
                      <a:pt x="2580" y="35654"/>
                    </a:lnTo>
                    <a:cubicBezTo>
                      <a:pt x="2717" y="35677"/>
                      <a:pt x="2831" y="35700"/>
                      <a:pt x="2968" y="35700"/>
                    </a:cubicBezTo>
                    <a:cubicBezTo>
                      <a:pt x="3105" y="35722"/>
                      <a:pt x="3219" y="35745"/>
                      <a:pt x="3356" y="35768"/>
                    </a:cubicBezTo>
                    <a:cubicBezTo>
                      <a:pt x="3424" y="35791"/>
                      <a:pt x="3493" y="35814"/>
                      <a:pt x="3561" y="35836"/>
                    </a:cubicBezTo>
                    <a:lnTo>
                      <a:pt x="3516" y="35905"/>
                    </a:lnTo>
                    <a:cubicBezTo>
                      <a:pt x="3447" y="35996"/>
                      <a:pt x="3401" y="36065"/>
                      <a:pt x="3356" y="36156"/>
                    </a:cubicBezTo>
                    <a:lnTo>
                      <a:pt x="3287" y="36270"/>
                    </a:lnTo>
                    <a:lnTo>
                      <a:pt x="3196" y="36430"/>
                    </a:lnTo>
                    <a:lnTo>
                      <a:pt x="3150" y="36498"/>
                    </a:lnTo>
                    <a:cubicBezTo>
                      <a:pt x="3128" y="36521"/>
                      <a:pt x="3105" y="36567"/>
                      <a:pt x="3082" y="36613"/>
                    </a:cubicBezTo>
                    <a:cubicBezTo>
                      <a:pt x="2922" y="36818"/>
                      <a:pt x="2762" y="37023"/>
                      <a:pt x="2534" y="37252"/>
                    </a:cubicBezTo>
                    <a:cubicBezTo>
                      <a:pt x="2420" y="37366"/>
                      <a:pt x="2283" y="37480"/>
                      <a:pt x="2169" y="37594"/>
                    </a:cubicBezTo>
                    <a:lnTo>
                      <a:pt x="2123" y="37617"/>
                    </a:lnTo>
                    <a:cubicBezTo>
                      <a:pt x="2055" y="37662"/>
                      <a:pt x="1986" y="37731"/>
                      <a:pt x="1918" y="37777"/>
                    </a:cubicBezTo>
                    <a:lnTo>
                      <a:pt x="1735" y="37936"/>
                    </a:lnTo>
                    <a:lnTo>
                      <a:pt x="1575" y="38073"/>
                    </a:lnTo>
                    <a:cubicBezTo>
                      <a:pt x="1461" y="38165"/>
                      <a:pt x="1347" y="38279"/>
                      <a:pt x="1210" y="38439"/>
                    </a:cubicBezTo>
                    <a:cubicBezTo>
                      <a:pt x="1142" y="38530"/>
                      <a:pt x="1142" y="38644"/>
                      <a:pt x="1187" y="38735"/>
                    </a:cubicBezTo>
                    <a:cubicBezTo>
                      <a:pt x="1210" y="38804"/>
                      <a:pt x="1256" y="38849"/>
                      <a:pt x="1324" y="38872"/>
                    </a:cubicBezTo>
                    <a:cubicBezTo>
                      <a:pt x="1553" y="38941"/>
                      <a:pt x="1758" y="39032"/>
                      <a:pt x="1986" y="39100"/>
                    </a:cubicBezTo>
                    <a:lnTo>
                      <a:pt x="2032" y="39123"/>
                    </a:lnTo>
                    <a:lnTo>
                      <a:pt x="2055" y="39123"/>
                    </a:lnTo>
                    <a:cubicBezTo>
                      <a:pt x="2397" y="39237"/>
                      <a:pt x="2739" y="39352"/>
                      <a:pt x="3082" y="39443"/>
                    </a:cubicBezTo>
                    <a:cubicBezTo>
                      <a:pt x="3242" y="39489"/>
                      <a:pt x="3424" y="39534"/>
                      <a:pt x="3607" y="39580"/>
                    </a:cubicBezTo>
                    <a:lnTo>
                      <a:pt x="3744" y="39603"/>
                    </a:lnTo>
                    <a:cubicBezTo>
                      <a:pt x="3858" y="39625"/>
                      <a:pt x="3972" y="39648"/>
                      <a:pt x="4063" y="39671"/>
                    </a:cubicBezTo>
                    <a:cubicBezTo>
                      <a:pt x="4109" y="39671"/>
                      <a:pt x="4177" y="39671"/>
                      <a:pt x="4223" y="39694"/>
                    </a:cubicBezTo>
                    <a:lnTo>
                      <a:pt x="4314" y="39694"/>
                    </a:lnTo>
                    <a:cubicBezTo>
                      <a:pt x="4383" y="39717"/>
                      <a:pt x="4474" y="39717"/>
                      <a:pt x="4543" y="39740"/>
                    </a:cubicBezTo>
                    <a:lnTo>
                      <a:pt x="4702" y="39762"/>
                    </a:lnTo>
                    <a:cubicBezTo>
                      <a:pt x="4817" y="39785"/>
                      <a:pt x="4908" y="39808"/>
                      <a:pt x="4999" y="39808"/>
                    </a:cubicBezTo>
                    <a:cubicBezTo>
                      <a:pt x="5091" y="39831"/>
                      <a:pt x="5182" y="39854"/>
                      <a:pt x="5273" y="39854"/>
                    </a:cubicBezTo>
                    <a:lnTo>
                      <a:pt x="5387" y="39877"/>
                    </a:lnTo>
                    <a:cubicBezTo>
                      <a:pt x="5570" y="39899"/>
                      <a:pt x="5752" y="39922"/>
                      <a:pt x="5912" y="39945"/>
                    </a:cubicBezTo>
                    <a:cubicBezTo>
                      <a:pt x="6186" y="39991"/>
                      <a:pt x="6483" y="40036"/>
                      <a:pt x="6757" y="40059"/>
                    </a:cubicBezTo>
                    <a:lnTo>
                      <a:pt x="6917" y="40082"/>
                    </a:lnTo>
                    <a:lnTo>
                      <a:pt x="6962" y="40082"/>
                    </a:lnTo>
                    <a:cubicBezTo>
                      <a:pt x="7168" y="40128"/>
                      <a:pt x="7350" y="40150"/>
                      <a:pt x="7556" y="40150"/>
                    </a:cubicBezTo>
                    <a:lnTo>
                      <a:pt x="8081" y="40150"/>
                    </a:lnTo>
                    <a:cubicBezTo>
                      <a:pt x="8240" y="40150"/>
                      <a:pt x="8377" y="40128"/>
                      <a:pt x="8537" y="40128"/>
                    </a:cubicBezTo>
                    <a:cubicBezTo>
                      <a:pt x="8697" y="40105"/>
                      <a:pt x="8834" y="40105"/>
                      <a:pt x="8971" y="40082"/>
                    </a:cubicBezTo>
                    <a:lnTo>
                      <a:pt x="9085" y="40059"/>
                    </a:lnTo>
                    <a:lnTo>
                      <a:pt x="9131" y="40059"/>
                    </a:lnTo>
                    <a:cubicBezTo>
                      <a:pt x="9199" y="40059"/>
                      <a:pt x="9268" y="40059"/>
                      <a:pt x="9336" y="40036"/>
                    </a:cubicBezTo>
                    <a:lnTo>
                      <a:pt x="9541" y="39991"/>
                    </a:lnTo>
                    <a:cubicBezTo>
                      <a:pt x="9701" y="39968"/>
                      <a:pt x="9884" y="39922"/>
                      <a:pt x="10044" y="39899"/>
                    </a:cubicBezTo>
                    <a:cubicBezTo>
                      <a:pt x="10363" y="39831"/>
                      <a:pt x="10660" y="39808"/>
                      <a:pt x="10957" y="39762"/>
                    </a:cubicBezTo>
                    <a:lnTo>
                      <a:pt x="11094" y="39740"/>
                    </a:lnTo>
                    <a:lnTo>
                      <a:pt x="11185" y="39740"/>
                    </a:lnTo>
                    <a:cubicBezTo>
                      <a:pt x="11253" y="39717"/>
                      <a:pt x="11322" y="39717"/>
                      <a:pt x="11390" y="39717"/>
                    </a:cubicBezTo>
                    <a:lnTo>
                      <a:pt x="11504" y="39694"/>
                    </a:lnTo>
                    <a:cubicBezTo>
                      <a:pt x="11619" y="39671"/>
                      <a:pt x="11710" y="39671"/>
                      <a:pt x="11824" y="39671"/>
                    </a:cubicBezTo>
                    <a:lnTo>
                      <a:pt x="12052" y="39648"/>
                    </a:lnTo>
                    <a:cubicBezTo>
                      <a:pt x="12280" y="39625"/>
                      <a:pt x="12532" y="39603"/>
                      <a:pt x="12783" y="39580"/>
                    </a:cubicBezTo>
                    <a:cubicBezTo>
                      <a:pt x="13102" y="39580"/>
                      <a:pt x="13399" y="39557"/>
                      <a:pt x="13718" y="39534"/>
                    </a:cubicBezTo>
                    <a:cubicBezTo>
                      <a:pt x="13878" y="39534"/>
                      <a:pt x="14015" y="39534"/>
                      <a:pt x="14152" y="39511"/>
                    </a:cubicBezTo>
                    <a:cubicBezTo>
                      <a:pt x="14289" y="39511"/>
                      <a:pt x="14426" y="39489"/>
                      <a:pt x="14586" y="39489"/>
                    </a:cubicBezTo>
                    <a:cubicBezTo>
                      <a:pt x="14883" y="39466"/>
                      <a:pt x="15179" y="39466"/>
                      <a:pt x="15499" y="39443"/>
                    </a:cubicBezTo>
                    <a:cubicBezTo>
                      <a:pt x="15636" y="39443"/>
                      <a:pt x="15773" y="39420"/>
                      <a:pt x="15910" y="39420"/>
                    </a:cubicBezTo>
                    <a:lnTo>
                      <a:pt x="16069" y="39397"/>
                    </a:lnTo>
                    <a:lnTo>
                      <a:pt x="16412" y="39397"/>
                    </a:lnTo>
                    <a:lnTo>
                      <a:pt x="16594" y="39374"/>
                    </a:lnTo>
                    <a:lnTo>
                      <a:pt x="16777" y="39374"/>
                    </a:lnTo>
                    <a:cubicBezTo>
                      <a:pt x="16982" y="39352"/>
                      <a:pt x="17165" y="39352"/>
                      <a:pt x="17371" y="39352"/>
                    </a:cubicBezTo>
                    <a:lnTo>
                      <a:pt x="17599" y="39329"/>
                    </a:lnTo>
                    <a:cubicBezTo>
                      <a:pt x="17827" y="39329"/>
                      <a:pt x="18055" y="39329"/>
                      <a:pt x="18284" y="39306"/>
                    </a:cubicBezTo>
                    <a:lnTo>
                      <a:pt x="18489" y="39306"/>
                    </a:lnTo>
                    <a:lnTo>
                      <a:pt x="18694" y="39283"/>
                    </a:lnTo>
                    <a:lnTo>
                      <a:pt x="18945" y="39283"/>
                    </a:lnTo>
                    <a:cubicBezTo>
                      <a:pt x="19014" y="39283"/>
                      <a:pt x="19060" y="39283"/>
                      <a:pt x="19128" y="39260"/>
                    </a:cubicBezTo>
                    <a:cubicBezTo>
                      <a:pt x="19722" y="39237"/>
                      <a:pt x="20315" y="39215"/>
                      <a:pt x="20908" y="39192"/>
                    </a:cubicBezTo>
                    <a:lnTo>
                      <a:pt x="21182" y="39169"/>
                    </a:lnTo>
                    <a:cubicBezTo>
                      <a:pt x="21411" y="39169"/>
                      <a:pt x="21639" y="39146"/>
                      <a:pt x="21867" y="39146"/>
                    </a:cubicBezTo>
                    <a:lnTo>
                      <a:pt x="22095" y="39123"/>
                    </a:lnTo>
                    <a:lnTo>
                      <a:pt x="22666" y="39123"/>
                    </a:lnTo>
                    <a:cubicBezTo>
                      <a:pt x="22734" y="39123"/>
                      <a:pt x="22803" y="39100"/>
                      <a:pt x="22894" y="39055"/>
                    </a:cubicBezTo>
                    <a:cubicBezTo>
                      <a:pt x="22917" y="39055"/>
                      <a:pt x="22940" y="39032"/>
                      <a:pt x="22963" y="39009"/>
                    </a:cubicBezTo>
                    <a:lnTo>
                      <a:pt x="23031" y="39032"/>
                    </a:lnTo>
                    <a:lnTo>
                      <a:pt x="23396" y="39032"/>
                    </a:lnTo>
                    <a:lnTo>
                      <a:pt x="23602" y="39055"/>
                    </a:lnTo>
                    <a:cubicBezTo>
                      <a:pt x="23739" y="39055"/>
                      <a:pt x="23876" y="39078"/>
                      <a:pt x="24013" y="39078"/>
                    </a:cubicBezTo>
                    <a:lnTo>
                      <a:pt x="24127" y="39078"/>
                    </a:lnTo>
                    <a:lnTo>
                      <a:pt x="24218" y="39100"/>
                    </a:lnTo>
                    <a:cubicBezTo>
                      <a:pt x="24355" y="39100"/>
                      <a:pt x="24492" y="39100"/>
                      <a:pt x="24629" y="39123"/>
                    </a:cubicBezTo>
                    <a:lnTo>
                      <a:pt x="25588" y="39123"/>
                    </a:lnTo>
                    <a:cubicBezTo>
                      <a:pt x="25747" y="39123"/>
                      <a:pt x="25907" y="39100"/>
                      <a:pt x="26067" y="39078"/>
                    </a:cubicBezTo>
                    <a:lnTo>
                      <a:pt x="26272" y="39078"/>
                    </a:lnTo>
                    <a:cubicBezTo>
                      <a:pt x="26341" y="39055"/>
                      <a:pt x="26409" y="39055"/>
                      <a:pt x="26501" y="39055"/>
                    </a:cubicBezTo>
                    <a:cubicBezTo>
                      <a:pt x="26706" y="39032"/>
                      <a:pt x="26934" y="39009"/>
                      <a:pt x="27140" y="39009"/>
                    </a:cubicBezTo>
                    <a:lnTo>
                      <a:pt x="27414" y="39009"/>
                    </a:lnTo>
                    <a:lnTo>
                      <a:pt x="27756" y="38986"/>
                    </a:lnTo>
                    <a:lnTo>
                      <a:pt x="27847" y="38986"/>
                    </a:lnTo>
                    <a:cubicBezTo>
                      <a:pt x="28030" y="38986"/>
                      <a:pt x="28213" y="38964"/>
                      <a:pt x="28395" y="38964"/>
                    </a:cubicBezTo>
                    <a:lnTo>
                      <a:pt x="28555" y="38964"/>
                    </a:lnTo>
                    <a:cubicBezTo>
                      <a:pt x="28738" y="38964"/>
                      <a:pt x="28943" y="38964"/>
                      <a:pt x="29126" y="38986"/>
                    </a:cubicBezTo>
                    <a:lnTo>
                      <a:pt x="30335" y="38986"/>
                    </a:lnTo>
                    <a:cubicBezTo>
                      <a:pt x="30472" y="38986"/>
                      <a:pt x="30609" y="38986"/>
                      <a:pt x="30723" y="38964"/>
                    </a:cubicBezTo>
                    <a:cubicBezTo>
                      <a:pt x="30883" y="38964"/>
                      <a:pt x="31020" y="38964"/>
                      <a:pt x="31180" y="38941"/>
                    </a:cubicBezTo>
                    <a:lnTo>
                      <a:pt x="31385" y="38918"/>
                    </a:lnTo>
                    <a:cubicBezTo>
                      <a:pt x="31477" y="38918"/>
                      <a:pt x="31591" y="38895"/>
                      <a:pt x="31682" y="38895"/>
                    </a:cubicBezTo>
                    <a:cubicBezTo>
                      <a:pt x="31842" y="38872"/>
                      <a:pt x="32002" y="38872"/>
                      <a:pt x="32184" y="38849"/>
                    </a:cubicBezTo>
                    <a:lnTo>
                      <a:pt x="32435" y="38849"/>
                    </a:lnTo>
                    <a:lnTo>
                      <a:pt x="32504" y="38827"/>
                    </a:lnTo>
                    <a:lnTo>
                      <a:pt x="33097" y="38827"/>
                    </a:lnTo>
                    <a:cubicBezTo>
                      <a:pt x="33166" y="38827"/>
                      <a:pt x="33234" y="38804"/>
                      <a:pt x="33303" y="38804"/>
                    </a:cubicBezTo>
                    <a:lnTo>
                      <a:pt x="34512" y="38804"/>
                    </a:lnTo>
                    <a:lnTo>
                      <a:pt x="34649" y="38781"/>
                    </a:lnTo>
                    <a:lnTo>
                      <a:pt x="34809" y="38781"/>
                    </a:lnTo>
                    <a:lnTo>
                      <a:pt x="34946" y="38804"/>
                    </a:lnTo>
                    <a:cubicBezTo>
                      <a:pt x="35129" y="38781"/>
                      <a:pt x="35311" y="38781"/>
                      <a:pt x="35517" y="38781"/>
                    </a:cubicBezTo>
                    <a:lnTo>
                      <a:pt x="39739" y="38781"/>
                    </a:lnTo>
                    <a:cubicBezTo>
                      <a:pt x="39831" y="38804"/>
                      <a:pt x="39922" y="38804"/>
                      <a:pt x="40013" y="38804"/>
                    </a:cubicBezTo>
                    <a:lnTo>
                      <a:pt x="40538" y="38804"/>
                    </a:lnTo>
                    <a:cubicBezTo>
                      <a:pt x="40721" y="38804"/>
                      <a:pt x="40926" y="38804"/>
                      <a:pt x="41109" y="38827"/>
                    </a:cubicBezTo>
                    <a:lnTo>
                      <a:pt x="41931" y="38827"/>
                    </a:lnTo>
                    <a:cubicBezTo>
                      <a:pt x="42022" y="38827"/>
                      <a:pt x="42113" y="38827"/>
                      <a:pt x="42204" y="38804"/>
                    </a:cubicBezTo>
                    <a:lnTo>
                      <a:pt x="43460" y="38804"/>
                    </a:lnTo>
                    <a:cubicBezTo>
                      <a:pt x="43574" y="38827"/>
                      <a:pt x="43665" y="38827"/>
                      <a:pt x="43757" y="38827"/>
                    </a:cubicBezTo>
                    <a:lnTo>
                      <a:pt x="44692" y="38827"/>
                    </a:lnTo>
                    <a:lnTo>
                      <a:pt x="44921" y="38849"/>
                    </a:lnTo>
                    <a:lnTo>
                      <a:pt x="45674" y="38849"/>
                    </a:lnTo>
                    <a:cubicBezTo>
                      <a:pt x="45788" y="38872"/>
                      <a:pt x="45902" y="38872"/>
                      <a:pt x="46016" y="38872"/>
                    </a:cubicBezTo>
                    <a:lnTo>
                      <a:pt x="46153" y="38872"/>
                    </a:lnTo>
                    <a:cubicBezTo>
                      <a:pt x="46245" y="38872"/>
                      <a:pt x="46336" y="38872"/>
                      <a:pt x="46450" y="38895"/>
                    </a:cubicBezTo>
                    <a:lnTo>
                      <a:pt x="46655" y="38895"/>
                    </a:lnTo>
                    <a:cubicBezTo>
                      <a:pt x="46815" y="38918"/>
                      <a:pt x="46975" y="38918"/>
                      <a:pt x="47135" y="38941"/>
                    </a:cubicBezTo>
                    <a:lnTo>
                      <a:pt x="47317" y="38941"/>
                    </a:lnTo>
                    <a:cubicBezTo>
                      <a:pt x="47591" y="38941"/>
                      <a:pt x="47865" y="38964"/>
                      <a:pt x="48116" y="38964"/>
                    </a:cubicBezTo>
                    <a:cubicBezTo>
                      <a:pt x="48436" y="38986"/>
                      <a:pt x="48755" y="38986"/>
                      <a:pt x="49052" y="39009"/>
                    </a:cubicBezTo>
                    <a:lnTo>
                      <a:pt x="49098" y="39032"/>
                    </a:lnTo>
                    <a:lnTo>
                      <a:pt x="49235" y="39032"/>
                    </a:lnTo>
                    <a:lnTo>
                      <a:pt x="49189" y="39009"/>
                    </a:lnTo>
                    <a:lnTo>
                      <a:pt x="49189" y="39009"/>
                    </a:lnTo>
                    <a:cubicBezTo>
                      <a:pt x="49303" y="39032"/>
                      <a:pt x="49440" y="39055"/>
                      <a:pt x="49554" y="39055"/>
                    </a:cubicBezTo>
                    <a:lnTo>
                      <a:pt x="49691" y="39055"/>
                    </a:lnTo>
                    <a:cubicBezTo>
                      <a:pt x="49782" y="39078"/>
                      <a:pt x="49874" y="39078"/>
                      <a:pt x="49965" y="39078"/>
                    </a:cubicBezTo>
                    <a:cubicBezTo>
                      <a:pt x="50102" y="39100"/>
                      <a:pt x="50216" y="39100"/>
                      <a:pt x="50353" y="39123"/>
                    </a:cubicBezTo>
                    <a:lnTo>
                      <a:pt x="50490" y="39123"/>
                    </a:lnTo>
                    <a:lnTo>
                      <a:pt x="50718" y="39146"/>
                    </a:lnTo>
                    <a:lnTo>
                      <a:pt x="51083" y="39169"/>
                    </a:lnTo>
                    <a:lnTo>
                      <a:pt x="51449" y="39192"/>
                    </a:lnTo>
                    <a:cubicBezTo>
                      <a:pt x="51563" y="39192"/>
                      <a:pt x="51677" y="39192"/>
                      <a:pt x="51768" y="39215"/>
                    </a:cubicBezTo>
                    <a:cubicBezTo>
                      <a:pt x="51928" y="39215"/>
                      <a:pt x="52065" y="39215"/>
                      <a:pt x="52202" y="39237"/>
                    </a:cubicBezTo>
                    <a:cubicBezTo>
                      <a:pt x="52202" y="39228"/>
                      <a:pt x="52198" y="39222"/>
                      <a:pt x="52191" y="39219"/>
                    </a:cubicBezTo>
                    <a:lnTo>
                      <a:pt x="52191" y="39219"/>
                    </a:lnTo>
                    <a:cubicBezTo>
                      <a:pt x="52728" y="39284"/>
                      <a:pt x="53286" y="39306"/>
                      <a:pt x="53800" y="39329"/>
                    </a:cubicBezTo>
                    <a:lnTo>
                      <a:pt x="53982" y="39329"/>
                    </a:lnTo>
                    <a:cubicBezTo>
                      <a:pt x="54074" y="39352"/>
                      <a:pt x="54165" y="39352"/>
                      <a:pt x="54256" y="39352"/>
                    </a:cubicBezTo>
                    <a:lnTo>
                      <a:pt x="54370" y="39352"/>
                    </a:lnTo>
                    <a:cubicBezTo>
                      <a:pt x="54530" y="39374"/>
                      <a:pt x="54713" y="39374"/>
                      <a:pt x="54895" y="39397"/>
                    </a:cubicBezTo>
                    <a:cubicBezTo>
                      <a:pt x="55169" y="39397"/>
                      <a:pt x="55466" y="39420"/>
                      <a:pt x="55763" y="39443"/>
                    </a:cubicBezTo>
                    <a:cubicBezTo>
                      <a:pt x="55877" y="39443"/>
                      <a:pt x="55968" y="39466"/>
                      <a:pt x="56082" y="39466"/>
                    </a:cubicBezTo>
                    <a:lnTo>
                      <a:pt x="56196" y="39489"/>
                    </a:lnTo>
                    <a:lnTo>
                      <a:pt x="56562" y="39534"/>
                    </a:lnTo>
                    <a:cubicBezTo>
                      <a:pt x="56721" y="39534"/>
                      <a:pt x="56858" y="39557"/>
                      <a:pt x="57018" y="39580"/>
                    </a:cubicBezTo>
                    <a:lnTo>
                      <a:pt x="57109" y="39580"/>
                    </a:lnTo>
                    <a:lnTo>
                      <a:pt x="57132" y="39603"/>
                    </a:lnTo>
                    <a:cubicBezTo>
                      <a:pt x="57224" y="39603"/>
                      <a:pt x="57292" y="39625"/>
                      <a:pt x="57360" y="39625"/>
                    </a:cubicBezTo>
                    <a:cubicBezTo>
                      <a:pt x="57452" y="39625"/>
                      <a:pt x="57520" y="39603"/>
                      <a:pt x="57566" y="39580"/>
                    </a:cubicBezTo>
                    <a:lnTo>
                      <a:pt x="57612" y="39580"/>
                    </a:lnTo>
                    <a:cubicBezTo>
                      <a:pt x="57794" y="39580"/>
                      <a:pt x="57931" y="39443"/>
                      <a:pt x="57954" y="39260"/>
                    </a:cubicBezTo>
                    <a:cubicBezTo>
                      <a:pt x="57954" y="39215"/>
                      <a:pt x="57954" y="39146"/>
                      <a:pt x="57954" y="39100"/>
                    </a:cubicBezTo>
                    <a:cubicBezTo>
                      <a:pt x="57954" y="39100"/>
                      <a:pt x="57954" y="39055"/>
                      <a:pt x="57954" y="39032"/>
                    </a:cubicBezTo>
                    <a:cubicBezTo>
                      <a:pt x="57931" y="38986"/>
                      <a:pt x="57931" y="38964"/>
                      <a:pt x="57931" y="38941"/>
                    </a:cubicBezTo>
                    <a:cubicBezTo>
                      <a:pt x="57931" y="38827"/>
                      <a:pt x="57954" y="38712"/>
                      <a:pt x="57977" y="38621"/>
                    </a:cubicBezTo>
                    <a:cubicBezTo>
                      <a:pt x="58000" y="38530"/>
                      <a:pt x="58022" y="38461"/>
                      <a:pt x="58022" y="38370"/>
                    </a:cubicBezTo>
                    <a:cubicBezTo>
                      <a:pt x="58091" y="38256"/>
                      <a:pt x="58137" y="38165"/>
                      <a:pt x="58182" y="38051"/>
                    </a:cubicBezTo>
                    <a:lnTo>
                      <a:pt x="58228" y="37959"/>
                    </a:lnTo>
                    <a:cubicBezTo>
                      <a:pt x="58273" y="37845"/>
                      <a:pt x="58319" y="37731"/>
                      <a:pt x="58365" y="37617"/>
                    </a:cubicBezTo>
                    <a:cubicBezTo>
                      <a:pt x="58479" y="37343"/>
                      <a:pt x="58639" y="37092"/>
                      <a:pt x="58776" y="36864"/>
                    </a:cubicBezTo>
                    <a:cubicBezTo>
                      <a:pt x="58844" y="36749"/>
                      <a:pt x="58913" y="36658"/>
                      <a:pt x="58981" y="36544"/>
                    </a:cubicBezTo>
                    <a:lnTo>
                      <a:pt x="59004" y="36476"/>
                    </a:lnTo>
                    <a:lnTo>
                      <a:pt x="59141" y="36270"/>
                    </a:lnTo>
                    <a:cubicBezTo>
                      <a:pt x="59164" y="36247"/>
                      <a:pt x="59164" y="36247"/>
                      <a:pt x="59186" y="36224"/>
                    </a:cubicBezTo>
                    <a:cubicBezTo>
                      <a:pt x="59301" y="36065"/>
                      <a:pt x="59415" y="35928"/>
                      <a:pt x="59529" y="35814"/>
                    </a:cubicBezTo>
                    <a:cubicBezTo>
                      <a:pt x="59666" y="35700"/>
                      <a:pt x="59780" y="35585"/>
                      <a:pt x="59917" y="35494"/>
                    </a:cubicBezTo>
                    <a:cubicBezTo>
                      <a:pt x="59985" y="35448"/>
                      <a:pt x="60054" y="35380"/>
                      <a:pt x="60122" y="35334"/>
                    </a:cubicBezTo>
                    <a:lnTo>
                      <a:pt x="60145" y="35334"/>
                    </a:lnTo>
                    <a:lnTo>
                      <a:pt x="60236" y="35266"/>
                    </a:lnTo>
                    <a:cubicBezTo>
                      <a:pt x="60351" y="35175"/>
                      <a:pt x="60465" y="35106"/>
                      <a:pt x="60579" y="35038"/>
                    </a:cubicBezTo>
                    <a:cubicBezTo>
                      <a:pt x="60624" y="35015"/>
                      <a:pt x="60670" y="34992"/>
                      <a:pt x="60716" y="34946"/>
                    </a:cubicBezTo>
                    <a:lnTo>
                      <a:pt x="60739" y="34946"/>
                    </a:lnTo>
                    <a:lnTo>
                      <a:pt x="60761" y="34923"/>
                    </a:lnTo>
                    <a:lnTo>
                      <a:pt x="60807" y="34878"/>
                    </a:lnTo>
                    <a:lnTo>
                      <a:pt x="60921" y="34809"/>
                    </a:lnTo>
                    <a:cubicBezTo>
                      <a:pt x="61013" y="34764"/>
                      <a:pt x="61104" y="34741"/>
                      <a:pt x="61195" y="34695"/>
                    </a:cubicBezTo>
                    <a:lnTo>
                      <a:pt x="61218" y="34672"/>
                    </a:lnTo>
                    <a:lnTo>
                      <a:pt x="61355" y="34627"/>
                    </a:lnTo>
                    <a:cubicBezTo>
                      <a:pt x="61446" y="34581"/>
                      <a:pt x="61537" y="34535"/>
                      <a:pt x="61629" y="34513"/>
                    </a:cubicBezTo>
                    <a:lnTo>
                      <a:pt x="61697" y="34467"/>
                    </a:lnTo>
                    <a:cubicBezTo>
                      <a:pt x="61834" y="34421"/>
                      <a:pt x="61948" y="34398"/>
                      <a:pt x="62062" y="34353"/>
                    </a:cubicBezTo>
                    <a:lnTo>
                      <a:pt x="62245" y="34284"/>
                    </a:lnTo>
                    <a:cubicBezTo>
                      <a:pt x="62382" y="34239"/>
                      <a:pt x="62496" y="34193"/>
                      <a:pt x="62633" y="34170"/>
                    </a:cubicBezTo>
                    <a:cubicBezTo>
                      <a:pt x="62816" y="34102"/>
                      <a:pt x="63021" y="34079"/>
                      <a:pt x="63272" y="34033"/>
                    </a:cubicBezTo>
                    <a:cubicBezTo>
                      <a:pt x="63386" y="34010"/>
                      <a:pt x="63523" y="34010"/>
                      <a:pt x="63637" y="34010"/>
                    </a:cubicBezTo>
                    <a:lnTo>
                      <a:pt x="63843" y="33988"/>
                    </a:lnTo>
                    <a:lnTo>
                      <a:pt x="64550" y="33988"/>
                    </a:lnTo>
                    <a:cubicBezTo>
                      <a:pt x="64687" y="33988"/>
                      <a:pt x="64824" y="33988"/>
                      <a:pt x="64984" y="34010"/>
                    </a:cubicBezTo>
                    <a:lnTo>
                      <a:pt x="65053" y="34033"/>
                    </a:lnTo>
                    <a:lnTo>
                      <a:pt x="65144" y="34033"/>
                    </a:lnTo>
                    <a:cubicBezTo>
                      <a:pt x="65304" y="34056"/>
                      <a:pt x="65441" y="34079"/>
                      <a:pt x="65578" y="34102"/>
                    </a:cubicBezTo>
                    <a:lnTo>
                      <a:pt x="65623" y="34102"/>
                    </a:lnTo>
                    <a:cubicBezTo>
                      <a:pt x="65874" y="34193"/>
                      <a:pt x="66125" y="34284"/>
                      <a:pt x="66331" y="34353"/>
                    </a:cubicBezTo>
                    <a:cubicBezTo>
                      <a:pt x="66399" y="34398"/>
                      <a:pt x="66468" y="34421"/>
                      <a:pt x="66536" y="34444"/>
                    </a:cubicBezTo>
                    <a:lnTo>
                      <a:pt x="66559" y="34467"/>
                    </a:lnTo>
                    <a:lnTo>
                      <a:pt x="66605" y="34490"/>
                    </a:lnTo>
                    <a:cubicBezTo>
                      <a:pt x="66650" y="34513"/>
                      <a:pt x="66696" y="34535"/>
                      <a:pt x="66742" y="34558"/>
                    </a:cubicBezTo>
                    <a:cubicBezTo>
                      <a:pt x="66833" y="34581"/>
                      <a:pt x="66924" y="34627"/>
                      <a:pt x="67016" y="34695"/>
                    </a:cubicBezTo>
                    <a:cubicBezTo>
                      <a:pt x="67084" y="34718"/>
                      <a:pt x="67153" y="34764"/>
                      <a:pt x="67221" y="34809"/>
                    </a:cubicBezTo>
                    <a:lnTo>
                      <a:pt x="67358" y="34923"/>
                    </a:lnTo>
                    <a:lnTo>
                      <a:pt x="67449" y="34969"/>
                    </a:lnTo>
                    <a:cubicBezTo>
                      <a:pt x="67518" y="35015"/>
                      <a:pt x="67609" y="35083"/>
                      <a:pt x="67677" y="35129"/>
                    </a:cubicBezTo>
                    <a:cubicBezTo>
                      <a:pt x="67792" y="35220"/>
                      <a:pt x="67929" y="35311"/>
                      <a:pt x="68043" y="35426"/>
                    </a:cubicBezTo>
                    <a:cubicBezTo>
                      <a:pt x="68157" y="35517"/>
                      <a:pt x="68248" y="35608"/>
                      <a:pt x="68362" y="35722"/>
                    </a:cubicBezTo>
                    <a:cubicBezTo>
                      <a:pt x="68659" y="36042"/>
                      <a:pt x="68956" y="36453"/>
                      <a:pt x="69230" y="36932"/>
                    </a:cubicBezTo>
                    <a:cubicBezTo>
                      <a:pt x="69298" y="37023"/>
                      <a:pt x="69344" y="37138"/>
                      <a:pt x="69412" y="37252"/>
                    </a:cubicBezTo>
                    <a:cubicBezTo>
                      <a:pt x="69458" y="37343"/>
                      <a:pt x="69504" y="37434"/>
                      <a:pt x="69549" y="37526"/>
                    </a:cubicBezTo>
                    <a:lnTo>
                      <a:pt x="69572" y="37617"/>
                    </a:lnTo>
                    <a:lnTo>
                      <a:pt x="69686" y="37868"/>
                    </a:lnTo>
                    <a:lnTo>
                      <a:pt x="69709" y="37936"/>
                    </a:lnTo>
                    <a:cubicBezTo>
                      <a:pt x="69755" y="38028"/>
                      <a:pt x="69777" y="38119"/>
                      <a:pt x="69823" y="38210"/>
                    </a:cubicBezTo>
                    <a:lnTo>
                      <a:pt x="69823" y="38279"/>
                    </a:lnTo>
                    <a:lnTo>
                      <a:pt x="69846" y="38347"/>
                    </a:lnTo>
                    <a:lnTo>
                      <a:pt x="69846" y="38439"/>
                    </a:lnTo>
                    <a:cubicBezTo>
                      <a:pt x="69869" y="38507"/>
                      <a:pt x="69869" y="38553"/>
                      <a:pt x="69892" y="38621"/>
                    </a:cubicBezTo>
                    <a:lnTo>
                      <a:pt x="69914" y="38690"/>
                    </a:lnTo>
                    <a:cubicBezTo>
                      <a:pt x="69914" y="38735"/>
                      <a:pt x="69937" y="38758"/>
                      <a:pt x="69937" y="38804"/>
                    </a:cubicBezTo>
                    <a:cubicBezTo>
                      <a:pt x="69937" y="38872"/>
                      <a:pt x="69960" y="38941"/>
                      <a:pt x="69983" y="39009"/>
                    </a:cubicBezTo>
                    <a:cubicBezTo>
                      <a:pt x="70006" y="39078"/>
                      <a:pt x="70051" y="39146"/>
                      <a:pt x="70074" y="39215"/>
                    </a:cubicBezTo>
                    <a:lnTo>
                      <a:pt x="70074" y="39237"/>
                    </a:lnTo>
                    <a:cubicBezTo>
                      <a:pt x="70074" y="39306"/>
                      <a:pt x="70074" y="39352"/>
                      <a:pt x="70074" y="39397"/>
                    </a:cubicBezTo>
                    <a:cubicBezTo>
                      <a:pt x="70074" y="39557"/>
                      <a:pt x="70234" y="39694"/>
                      <a:pt x="70394" y="39694"/>
                    </a:cubicBezTo>
                    <a:lnTo>
                      <a:pt x="70668" y="39694"/>
                    </a:lnTo>
                    <a:cubicBezTo>
                      <a:pt x="70736" y="39694"/>
                      <a:pt x="70827" y="39694"/>
                      <a:pt x="70919" y="39671"/>
                    </a:cubicBezTo>
                    <a:cubicBezTo>
                      <a:pt x="71010" y="39671"/>
                      <a:pt x="71101" y="39648"/>
                      <a:pt x="71193" y="39648"/>
                    </a:cubicBezTo>
                    <a:lnTo>
                      <a:pt x="71330" y="39625"/>
                    </a:lnTo>
                    <a:cubicBezTo>
                      <a:pt x="71626" y="39603"/>
                      <a:pt x="71900" y="39557"/>
                      <a:pt x="72197" y="39534"/>
                    </a:cubicBezTo>
                    <a:cubicBezTo>
                      <a:pt x="72448" y="39489"/>
                      <a:pt x="72745" y="39466"/>
                      <a:pt x="73041" y="39443"/>
                    </a:cubicBezTo>
                    <a:cubicBezTo>
                      <a:pt x="73178" y="39420"/>
                      <a:pt x="73315" y="39420"/>
                      <a:pt x="73429" y="39420"/>
                    </a:cubicBezTo>
                    <a:lnTo>
                      <a:pt x="73635" y="39397"/>
                    </a:lnTo>
                    <a:lnTo>
                      <a:pt x="73703" y="39397"/>
                    </a:lnTo>
                    <a:cubicBezTo>
                      <a:pt x="73795" y="39374"/>
                      <a:pt x="73886" y="39374"/>
                      <a:pt x="73977" y="39374"/>
                    </a:cubicBezTo>
                    <a:lnTo>
                      <a:pt x="74274" y="39374"/>
                    </a:lnTo>
                    <a:cubicBezTo>
                      <a:pt x="74457" y="39352"/>
                      <a:pt x="74662" y="39352"/>
                      <a:pt x="74845" y="39329"/>
                    </a:cubicBezTo>
                    <a:cubicBezTo>
                      <a:pt x="75004" y="39306"/>
                      <a:pt x="75164" y="39306"/>
                      <a:pt x="75301" y="39306"/>
                    </a:cubicBezTo>
                    <a:lnTo>
                      <a:pt x="75370" y="39306"/>
                    </a:lnTo>
                    <a:cubicBezTo>
                      <a:pt x="75507" y="39283"/>
                      <a:pt x="75621" y="39283"/>
                      <a:pt x="75758" y="39283"/>
                    </a:cubicBezTo>
                    <a:cubicBezTo>
                      <a:pt x="76100" y="39260"/>
                      <a:pt x="76442" y="39215"/>
                      <a:pt x="76785" y="39169"/>
                    </a:cubicBezTo>
                    <a:lnTo>
                      <a:pt x="76853" y="39169"/>
                    </a:lnTo>
                    <a:cubicBezTo>
                      <a:pt x="76990" y="39146"/>
                      <a:pt x="77150" y="39123"/>
                      <a:pt x="77310" y="39100"/>
                    </a:cubicBezTo>
                    <a:cubicBezTo>
                      <a:pt x="77310" y="39123"/>
                      <a:pt x="77333" y="39146"/>
                      <a:pt x="77355" y="39169"/>
                    </a:cubicBezTo>
                    <a:cubicBezTo>
                      <a:pt x="77401" y="39215"/>
                      <a:pt x="77447" y="39237"/>
                      <a:pt x="77515" y="39260"/>
                    </a:cubicBezTo>
                    <a:cubicBezTo>
                      <a:pt x="77561" y="39260"/>
                      <a:pt x="77607" y="39260"/>
                      <a:pt x="77652" y="39283"/>
                    </a:cubicBezTo>
                    <a:lnTo>
                      <a:pt x="77880" y="39283"/>
                    </a:lnTo>
                    <a:cubicBezTo>
                      <a:pt x="77972" y="39260"/>
                      <a:pt x="78063" y="39260"/>
                      <a:pt x="78131" y="39260"/>
                    </a:cubicBezTo>
                    <a:cubicBezTo>
                      <a:pt x="78246" y="39260"/>
                      <a:pt x="78360" y="39237"/>
                      <a:pt x="78474" y="39237"/>
                    </a:cubicBezTo>
                    <a:lnTo>
                      <a:pt x="78656" y="39215"/>
                    </a:lnTo>
                    <a:cubicBezTo>
                      <a:pt x="78908" y="39192"/>
                      <a:pt x="79159" y="39146"/>
                      <a:pt x="79410" y="39123"/>
                    </a:cubicBezTo>
                    <a:lnTo>
                      <a:pt x="79478" y="39123"/>
                    </a:lnTo>
                    <a:lnTo>
                      <a:pt x="79569" y="39100"/>
                    </a:lnTo>
                    <a:cubicBezTo>
                      <a:pt x="79752" y="39100"/>
                      <a:pt x="79935" y="39078"/>
                      <a:pt x="80117" y="39055"/>
                    </a:cubicBezTo>
                    <a:lnTo>
                      <a:pt x="80414" y="39032"/>
                    </a:lnTo>
                    <a:lnTo>
                      <a:pt x="80711" y="39032"/>
                    </a:lnTo>
                    <a:lnTo>
                      <a:pt x="81053" y="39009"/>
                    </a:lnTo>
                    <a:cubicBezTo>
                      <a:pt x="81259" y="38986"/>
                      <a:pt x="81464" y="38986"/>
                      <a:pt x="81692" y="38986"/>
                    </a:cubicBezTo>
                    <a:cubicBezTo>
                      <a:pt x="81989" y="38964"/>
                      <a:pt x="82309" y="38964"/>
                      <a:pt x="82628" y="38941"/>
                    </a:cubicBezTo>
                    <a:lnTo>
                      <a:pt x="83427" y="38941"/>
                    </a:lnTo>
                    <a:lnTo>
                      <a:pt x="83610" y="38964"/>
                    </a:lnTo>
                    <a:lnTo>
                      <a:pt x="85504" y="38964"/>
                    </a:lnTo>
                    <a:cubicBezTo>
                      <a:pt x="85778" y="38941"/>
                      <a:pt x="86052" y="38941"/>
                      <a:pt x="86303" y="38941"/>
                    </a:cubicBezTo>
                    <a:lnTo>
                      <a:pt x="86622" y="38941"/>
                    </a:lnTo>
                    <a:cubicBezTo>
                      <a:pt x="86828" y="38941"/>
                      <a:pt x="87033" y="38941"/>
                      <a:pt x="87239" y="38918"/>
                    </a:cubicBezTo>
                    <a:lnTo>
                      <a:pt x="87672" y="38918"/>
                    </a:lnTo>
                    <a:lnTo>
                      <a:pt x="88083" y="38895"/>
                    </a:lnTo>
                    <a:lnTo>
                      <a:pt x="91279" y="38895"/>
                    </a:lnTo>
                    <a:cubicBezTo>
                      <a:pt x="91439" y="38895"/>
                      <a:pt x="91621" y="38872"/>
                      <a:pt x="91804" y="38872"/>
                    </a:cubicBezTo>
                    <a:lnTo>
                      <a:pt x="92420" y="38872"/>
                    </a:lnTo>
                    <a:lnTo>
                      <a:pt x="92717" y="38895"/>
                    </a:lnTo>
                    <a:lnTo>
                      <a:pt x="94634" y="38895"/>
                    </a:lnTo>
                    <a:cubicBezTo>
                      <a:pt x="94931" y="38895"/>
                      <a:pt x="95250" y="38918"/>
                      <a:pt x="95547" y="38941"/>
                    </a:cubicBezTo>
                    <a:lnTo>
                      <a:pt x="95616" y="38941"/>
                    </a:lnTo>
                    <a:cubicBezTo>
                      <a:pt x="95935" y="38964"/>
                      <a:pt x="96278" y="38964"/>
                      <a:pt x="96597" y="38964"/>
                    </a:cubicBezTo>
                    <a:cubicBezTo>
                      <a:pt x="96757" y="38986"/>
                      <a:pt x="96917" y="38986"/>
                      <a:pt x="97076" y="38986"/>
                    </a:cubicBezTo>
                    <a:lnTo>
                      <a:pt x="97624" y="38986"/>
                    </a:lnTo>
                    <a:lnTo>
                      <a:pt x="97875" y="39009"/>
                    </a:lnTo>
                    <a:lnTo>
                      <a:pt x="98514" y="39009"/>
                    </a:lnTo>
                    <a:cubicBezTo>
                      <a:pt x="99131" y="39009"/>
                      <a:pt x="99747" y="39032"/>
                      <a:pt x="100523" y="39078"/>
                    </a:cubicBezTo>
                    <a:cubicBezTo>
                      <a:pt x="100865" y="39078"/>
                      <a:pt x="101208" y="39100"/>
                      <a:pt x="101550" y="39123"/>
                    </a:cubicBezTo>
                    <a:lnTo>
                      <a:pt x="101642" y="39123"/>
                    </a:lnTo>
                    <a:cubicBezTo>
                      <a:pt x="101756" y="39146"/>
                      <a:pt x="101870" y="39146"/>
                      <a:pt x="101984" y="39146"/>
                    </a:cubicBezTo>
                    <a:lnTo>
                      <a:pt x="102007" y="39169"/>
                    </a:lnTo>
                    <a:lnTo>
                      <a:pt x="102555" y="39192"/>
                    </a:lnTo>
                    <a:lnTo>
                      <a:pt x="102646" y="39192"/>
                    </a:lnTo>
                    <a:cubicBezTo>
                      <a:pt x="102714" y="39215"/>
                      <a:pt x="102737" y="39215"/>
                      <a:pt x="102783" y="39215"/>
                    </a:cubicBezTo>
                    <a:cubicBezTo>
                      <a:pt x="102874" y="39215"/>
                      <a:pt x="102965" y="39215"/>
                      <a:pt x="103034" y="39237"/>
                    </a:cubicBezTo>
                    <a:lnTo>
                      <a:pt x="103080" y="39237"/>
                    </a:lnTo>
                    <a:lnTo>
                      <a:pt x="103125" y="39215"/>
                    </a:lnTo>
                    <a:cubicBezTo>
                      <a:pt x="103399" y="39260"/>
                      <a:pt x="103673" y="39283"/>
                      <a:pt x="103993" y="39283"/>
                    </a:cubicBezTo>
                    <a:lnTo>
                      <a:pt x="104221" y="39306"/>
                    </a:lnTo>
                    <a:lnTo>
                      <a:pt x="104974" y="39306"/>
                    </a:lnTo>
                    <a:cubicBezTo>
                      <a:pt x="105157" y="39306"/>
                      <a:pt x="105316" y="39329"/>
                      <a:pt x="105499" y="39329"/>
                    </a:cubicBezTo>
                    <a:lnTo>
                      <a:pt x="105545" y="39329"/>
                    </a:lnTo>
                    <a:lnTo>
                      <a:pt x="105750" y="39352"/>
                    </a:lnTo>
                    <a:lnTo>
                      <a:pt x="106207" y="39352"/>
                    </a:lnTo>
                    <a:cubicBezTo>
                      <a:pt x="106366" y="39374"/>
                      <a:pt x="106526" y="39374"/>
                      <a:pt x="106686" y="39374"/>
                    </a:cubicBezTo>
                    <a:lnTo>
                      <a:pt x="106891" y="39374"/>
                    </a:lnTo>
                    <a:lnTo>
                      <a:pt x="106960" y="39397"/>
                    </a:lnTo>
                    <a:lnTo>
                      <a:pt x="107553" y="39397"/>
                    </a:lnTo>
                    <a:cubicBezTo>
                      <a:pt x="107713" y="39397"/>
                      <a:pt x="107873" y="39420"/>
                      <a:pt x="108033" y="39420"/>
                    </a:cubicBezTo>
                    <a:lnTo>
                      <a:pt x="108215" y="39420"/>
                    </a:lnTo>
                    <a:lnTo>
                      <a:pt x="108421" y="39443"/>
                    </a:lnTo>
                    <a:cubicBezTo>
                      <a:pt x="108695" y="39443"/>
                      <a:pt x="108968" y="39466"/>
                      <a:pt x="109242" y="39489"/>
                    </a:cubicBezTo>
                    <a:lnTo>
                      <a:pt x="109585" y="39489"/>
                    </a:lnTo>
                    <a:lnTo>
                      <a:pt x="109699" y="39511"/>
                    </a:lnTo>
                    <a:cubicBezTo>
                      <a:pt x="109813" y="39511"/>
                      <a:pt x="109950" y="39511"/>
                      <a:pt x="110087" y="39534"/>
                    </a:cubicBezTo>
                    <a:lnTo>
                      <a:pt x="110292" y="39534"/>
                    </a:lnTo>
                    <a:lnTo>
                      <a:pt x="110361" y="39557"/>
                    </a:lnTo>
                    <a:lnTo>
                      <a:pt x="110589" y="39580"/>
                    </a:lnTo>
                    <a:lnTo>
                      <a:pt x="110886" y="39580"/>
                    </a:lnTo>
                    <a:lnTo>
                      <a:pt x="111183" y="39603"/>
                    </a:lnTo>
                    <a:cubicBezTo>
                      <a:pt x="111388" y="39625"/>
                      <a:pt x="111593" y="39625"/>
                      <a:pt x="111799" y="39625"/>
                    </a:cubicBezTo>
                    <a:lnTo>
                      <a:pt x="112096" y="39625"/>
                    </a:lnTo>
                    <a:cubicBezTo>
                      <a:pt x="112164" y="39625"/>
                      <a:pt x="112232" y="39648"/>
                      <a:pt x="112324" y="39648"/>
                    </a:cubicBezTo>
                    <a:lnTo>
                      <a:pt x="112506" y="39671"/>
                    </a:lnTo>
                    <a:lnTo>
                      <a:pt x="112643" y="39694"/>
                    </a:lnTo>
                    <a:cubicBezTo>
                      <a:pt x="112780" y="39694"/>
                      <a:pt x="112917" y="39717"/>
                      <a:pt x="113054" y="39717"/>
                    </a:cubicBezTo>
                    <a:lnTo>
                      <a:pt x="113305" y="39740"/>
                    </a:lnTo>
                    <a:lnTo>
                      <a:pt x="113442" y="39740"/>
                    </a:lnTo>
                    <a:cubicBezTo>
                      <a:pt x="113534" y="39740"/>
                      <a:pt x="113602" y="39762"/>
                      <a:pt x="113693" y="39762"/>
                    </a:cubicBezTo>
                    <a:cubicBezTo>
                      <a:pt x="113830" y="39762"/>
                      <a:pt x="113967" y="39785"/>
                      <a:pt x="114127" y="39808"/>
                    </a:cubicBezTo>
                    <a:cubicBezTo>
                      <a:pt x="114310" y="39831"/>
                      <a:pt x="114492" y="39831"/>
                      <a:pt x="114675" y="39854"/>
                    </a:cubicBezTo>
                    <a:lnTo>
                      <a:pt x="114720" y="39854"/>
                    </a:lnTo>
                    <a:cubicBezTo>
                      <a:pt x="114926" y="39877"/>
                      <a:pt x="115108" y="39899"/>
                      <a:pt x="115314" y="39945"/>
                    </a:cubicBezTo>
                    <a:cubicBezTo>
                      <a:pt x="115565" y="39968"/>
                      <a:pt x="115816" y="39991"/>
                      <a:pt x="116021" y="40013"/>
                    </a:cubicBezTo>
                    <a:lnTo>
                      <a:pt x="116501" y="40036"/>
                    </a:lnTo>
                    <a:lnTo>
                      <a:pt x="116706" y="40036"/>
                    </a:lnTo>
                    <a:lnTo>
                      <a:pt x="116912" y="40059"/>
                    </a:lnTo>
                    <a:lnTo>
                      <a:pt x="116980" y="40059"/>
                    </a:lnTo>
                    <a:cubicBezTo>
                      <a:pt x="117140" y="40082"/>
                      <a:pt x="117254" y="40105"/>
                      <a:pt x="117391" y="40105"/>
                    </a:cubicBezTo>
                    <a:lnTo>
                      <a:pt x="117984" y="40105"/>
                    </a:lnTo>
                    <a:cubicBezTo>
                      <a:pt x="118190" y="40128"/>
                      <a:pt x="118395" y="40150"/>
                      <a:pt x="118578" y="40219"/>
                    </a:cubicBezTo>
                    <a:lnTo>
                      <a:pt x="118646" y="40242"/>
                    </a:lnTo>
                    <a:cubicBezTo>
                      <a:pt x="118692" y="40242"/>
                      <a:pt x="118715" y="40265"/>
                      <a:pt x="118761" y="40265"/>
                    </a:cubicBezTo>
                    <a:cubicBezTo>
                      <a:pt x="118783" y="40265"/>
                      <a:pt x="118806" y="40265"/>
                      <a:pt x="118829" y="40242"/>
                    </a:cubicBezTo>
                    <a:cubicBezTo>
                      <a:pt x="118875" y="40242"/>
                      <a:pt x="118920" y="40219"/>
                      <a:pt x="118943" y="40173"/>
                    </a:cubicBezTo>
                    <a:lnTo>
                      <a:pt x="119034" y="40196"/>
                    </a:lnTo>
                    <a:lnTo>
                      <a:pt x="119126" y="40219"/>
                    </a:lnTo>
                    <a:lnTo>
                      <a:pt x="119240" y="40242"/>
                    </a:lnTo>
                    <a:cubicBezTo>
                      <a:pt x="119491" y="40287"/>
                      <a:pt x="119742" y="40310"/>
                      <a:pt x="119970" y="40310"/>
                    </a:cubicBezTo>
                    <a:lnTo>
                      <a:pt x="120084" y="40310"/>
                    </a:lnTo>
                    <a:cubicBezTo>
                      <a:pt x="120176" y="40333"/>
                      <a:pt x="120267" y="40333"/>
                      <a:pt x="120335" y="40333"/>
                    </a:cubicBezTo>
                    <a:cubicBezTo>
                      <a:pt x="120724" y="40333"/>
                      <a:pt x="121157" y="40287"/>
                      <a:pt x="121637" y="40173"/>
                    </a:cubicBezTo>
                    <a:cubicBezTo>
                      <a:pt x="121682" y="40173"/>
                      <a:pt x="121796" y="40150"/>
                      <a:pt x="121888" y="40128"/>
                    </a:cubicBezTo>
                    <a:lnTo>
                      <a:pt x="121956" y="40128"/>
                    </a:lnTo>
                    <a:lnTo>
                      <a:pt x="121979" y="40105"/>
                    </a:lnTo>
                    <a:cubicBezTo>
                      <a:pt x="122162" y="40082"/>
                      <a:pt x="122321" y="40036"/>
                      <a:pt x="122481" y="40013"/>
                    </a:cubicBezTo>
                    <a:cubicBezTo>
                      <a:pt x="122550" y="39991"/>
                      <a:pt x="122618" y="39968"/>
                      <a:pt x="122686" y="39945"/>
                    </a:cubicBezTo>
                    <a:lnTo>
                      <a:pt x="122732" y="39922"/>
                    </a:lnTo>
                    <a:cubicBezTo>
                      <a:pt x="122801" y="39922"/>
                      <a:pt x="122869" y="39899"/>
                      <a:pt x="122938" y="39877"/>
                    </a:cubicBezTo>
                    <a:cubicBezTo>
                      <a:pt x="123143" y="39831"/>
                      <a:pt x="123348" y="39785"/>
                      <a:pt x="123554" y="39740"/>
                    </a:cubicBezTo>
                    <a:cubicBezTo>
                      <a:pt x="123668" y="39717"/>
                      <a:pt x="123759" y="39694"/>
                      <a:pt x="123851" y="39671"/>
                    </a:cubicBezTo>
                    <a:lnTo>
                      <a:pt x="123805" y="39671"/>
                    </a:lnTo>
                    <a:cubicBezTo>
                      <a:pt x="124079" y="39625"/>
                      <a:pt x="124330" y="39580"/>
                      <a:pt x="124581" y="39511"/>
                    </a:cubicBezTo>
                    <a:cubicBezTo>
                      <a:pt x="124786" y="39443"/>
                      <a:pt x="124992" y="39397"/>
                      <a:pt x="125197" y="39352"/>
                    </a:cubicBezTo>
                    <a:lnTo>
                      <a:pt x="125448" y="39306"/>
                    </a:lnTo>
                    <a:lnTo>
                      <a:pt x="125517" y="39283"/>
                    </a:lnTo>
                    <a:cubicBezTo>
                      <a:pt x="125631" y="39260"/>
                      <a:pt x="125722" y="39237"/>
                      <a:pt x="125814" y="39215"/>
                    </a:cubicBezTo>
                    <a:cubicBezTo>
                      <a:pt x="125905" y="39192"/>
                      <a:pt x="125996" y="39192"/>
                      <a:pt x="126065" y="39169"/>
                    </a:cubicBezTo>
                    <a:lnTo>
                      <a:pt x="126133" y="39146"/>
                    </a:lnTo>
                    <a:lnTo>
                      <a:pt x="126156" y="39146"/>
                    </a:lnTo>
                    <a:cubicBezTo>
                      <a:pt x="126202" y="39123"/>
                      <a:pt x="126247" y="39123"/>
                      <a:pt x="126293" y="39100"/>
                    </a:cubicBezTo>
                    <a:cubicBezTo>
                      <a:pt x="126339" y="39100"/>
                      <a:pt x="126384" y="39100"/>
                      <a:pt x="126430" y="39078"/>
                    </a:cubicBezTo>
                    <a:cubicBezTo>
                      <a:pt x="126475" y="39078"/>
                      <a:pt x="126521" y="39078"/>
                      <a:pt x="126567" y="39055"/>
                    </a:cubicBezTo>
                    <a:cubicBezTo>
                      <a:pt x="126590" y="39055"/>
                      <a:pt x="126635" y="39055"/>
                      <a:pt x="126681" y="39009"/>
                    </a:cubicBezTo>
                    <a:cubicBezTo>
                      <a:pt x="126704" y="38986"/>
                      <a:pt x="126727" y="38986"/>
                      <a:pt x="126749" y="38964"/>
                    </a:cubicBezTo>
                    <a:cubicBezTo>
                      <a:pt x="126818" y="38895"/>
                      <a:pt x="126841" y="38804"/>
                      <a:pt x="126841" y="38712"/>
                    </a:cubicBezTo>
                    <a:cubicBezTo>
                      <a:pt x="126841" y="38598"/>
                      <a:pt x="126772" y="38507"/>
                      <a:pt x="126658" y="38393"/>
                    </a:cubicBezTo>
                    <a:cubicBezTo>
                      <a:pt x="126612" y="38347"/>
                      <a:pt x="126567" y="38324"/>
                      <a:pt x="126544" y="38302"/>
                    </a:cubicBezTo>
                    <a:cubicBezTo>
                      <a:pt x="126453" y="38233"/>
                      <a:pt x="126361" y="38142"/>
                      <a:pt x="126270" y="38073"/>
                    </a:cubicBezTo>
                    <a:cubicBezTo>
                      <a:pt x="126202" y="38005"/>
                      <a:pt x="126110" y="37914"/>
                      <a:pt x="126042" y="37845"/>
                    </a:cubicBezTo>
                    <a:lnTo>
                      <a:pt x="125951" y="37777"/>
                    </a:lnTo>
                    <a:lnTo>
                      <a:pt x="125928" y="37754"/>
                    </a:lnTo>
                    <a:cubicBezTo>
                      <a:pt x="125882" y="37708"/>
                      <a:pt x="125836" y="37662"/>
                      <a:pt x="125791" y="37617"/>
                    </a:cubicBezTo>
                    <a:cubicBezTo>
                      <a:pt x="125608" y="37457"/>
                      <a:pt x="125448" y="37297"/>
                      <a:pt x="125311" y="37138"/>
                    </a:cubicBezTo>
                    <a:lnTo>
                      <a:pt x="125174" y="36955"/>
                    </a:lnTo>
                    <a:lnTo>
                      <a:pt x="125106" y="36886"/>
                    </a:lnTo>
                    <a:cubicBezTo>
                      <a:pt x="124969" y="36727"/>
                      <a:pt x="124878" y="36567"/>
                      <a:pt x="124786" y="36407"/>
                    </a:cubicBezTo>
                    <a:lnTo>
                      <a:pt x="124718" y="36293"/>
                    </a:lnTo>
                    <a:cubicBezTo>
                      <a:pt x="124695" y="36247"/>
                      <a:pt x="124672" y="36224"/>
                      <a:pt x="124649" y="36179"/>
                    </a:cubicBezTo>
                    <a:lnTo>
                      <a:pt x="124627" y="36156"/>
                    </a:lnTo>
                    <a:lnTo>
                      <a:pt x="124535" y="35996"/>
                    </a:lnTo>
                    <a:cubicBezTo>
                      <a:pt x="124513" y="35973"/>
                      <a:pt x="124490" y="35951"/>
                      <a:pt x="124490" y="35928"/>
                    </a:cubicBezTo>
                    <a:lnTo>
                      <a:pt x="124535" y="35928"/>
                    </a:lnTo>
                    <a:cubicBezTo>
                      <a:pt x="124649" y="35928"/>
                      <a:pt x="124786" y="35905"/>
                      <a:pt x="124901" y="35882"/>
                    </a:cubicBezTo>
                    <a:cubicBezTo>
                      <a:pt x="125015" y="35859"/>
                      <a:pt x="125129" y="35836"/>
                      <a:pt x="125266" y="35814"/>
                    </a:cubicBezTo>
                    <a:cubicBezTo>
                      <a:pt x="125380" y="35791"/>
                      <a:pt x="125494" y="35768"/>
                      <a:pt x="125631" y="35745"/>
                    </a:cubicBezTo>
                    <a:cubicBezTo>
                      <a:pt x="125631" y="35745"/>
                      <a:pt x="125677" y="35722"/>
                      <a:pt x="125677" y="35722"/>
                    </a:cubicBezTo>
                    <a:cubicBezTo>
                      <a:pt x="125699" y="35722"/>
                      <a:pt x="125722" y="35722"/>
                      <a:pt x="125745" y="35700"/>
                    </a:cubicBezTo>
                    <a:cubicBezTo>
                      <a:pt x="125882" y="35677"/>
                      <a:pt x="125996" y="35654"/>
                      <a:pt x="126133" y="35631"/>
                    </a:cubicBezTo>
                    <a:cubicBezTo>
                      <a:pt x="126247" y="35608"/>
                      <a:pt x="126361" y="35585"/>
                      <a:pt x="126475" y="35563"/>
                    </a:cubicBezTo>
                    <a:lnTo>
                      <a:pt x="126567" y="35517"/>
                    </a:lnTo>
                    <a:cubicBezTo>
                      <a:pt x="126727" y="35494"/>
                      <a:pt x="126886" y="35471"/>
                      <a:pt x="127092" y="35471"/>
                    </a:cubicBezTo>
                    <a:lnTo>
                      <a:pt x="127389" y="35471"/>
                    </a:lnTo>
                    <a:cubicBezTo>
                      <a:pt x="127548" y="35471"/>
                      <a:pt x="127685" y="35334"/>
                      <a:pt x="127708" y="35175"/>
                    </a:cubicBezTo>
                    <a:cubicBezTo>
                      <a:pt x="127708" y="35060"/>
                      <a:pt x="127662" y="34923"/>
                      <a:pt x="127571" y="34855"/>
                    </a:cubicBezTo>
                    <a:lnTo>
                      <a:pt x="127525" y="34832"/>
                    </a:lnTo>
                    <a:cubicBezTo>
                      <a:pt x="127503" y="34809"/>
                      <a:pt x="127480" y="34787"/>
                      <a:pt x="127457" y="34764"/>
                    </a:cubicBezTo>
                    <a:lnTo>
                      <a:pt x="127411" y="34741"/>
                    </a:lnTo>
                    <a:lnTo>
                      <a:pt x="127320" y="34650"/>
                    </a:lnTo>
                    <a:cubicBezTo>
                      <a:pt x="127274" y="34627"/>
                      <a:pt x="127229" y="34581"/>
                      <a:pt x="127183" y="34535"/>
                    </a:cubicBezTo>
                    <a:lnTo>
                      <a:pt x="127115" y="34490"/>
                    </a:lnTo>
                    <a:lnTo>
                      <a:pt x="127069" y="34444"/>
                    </a:lnTo>
                    <a:cubicBezTo>
                      <a:pt x="127023" y="34398"/>
                      <a:pt x="126978" y="34376"/>
                      <a:pt x="126955" y="34330"/>
                    </a:cubicBezTo>
                    <a:cubicBezTo>
                      <a:pt x="126886" y="34262"/>
                      <a:pt x="126841" y="34216"/>
                      <a:pt x="126795" y="34147"/>
                    </a:cubicBezTo>
                    <a:cubicBezTo>
                      <a:pt x="126704" y="34056"/>
                      <a:pt x="126658" y="33988"/>
                      <a:pt x="126590" y="33942"/>
                    </a:cubicBezTo>
                    <a:cubicBezTo>
                      <a:pt x="126475" y="33805"/>
                      <a:pt x="126361" y="33691"/>
                      <a:pt x="126247" y="33554"/>
                    </a:cubicBezTo>
                    <a:cubicBezTo>
                      <a:pt x="126133" y="33417"/>
                      <a:pt x="126019" y="33280"/>
                      <a:pt x="125905" y="33143"/>
                    </a:cubicBezTo>
                    <a:lnTo>
                      <a:pt x="125882" y="33097"/>
                    </a:lnTo>
                    <a:cubicBezTo>
                      <a:pt x="125745" y="32938"/>
                      <a:pt x="125654" y="32824"/>
                      <a:pt x="125585" y="32687"/>
                    </a:cubicBezTo>
                    <a:cubicBezTo>
                      <a:pt x="125540" y="32641"/>
                      <a:pt x="125517" y="32595"/>
                      <a:pt x="125494" y="32550"/>
                    </a:cubicBezTo>
                    <a:cubicBezTo>
                      <a:pt x="125699" y="32481"/>
                      <a:pt x="125882" y="32413"/>
                      <a:pt x="126042" y="32344"/>
                    </a:cubicBezTo>
                    <a:lnTo>
                      <a:pt x="126110" y="32321"/>
                    </a:lnTo>
                    <a:cubicBezTo>
                      <a:pt x="126475" y="32162"/>
                      <a:pt x="126864" y="32025"/>
                      <a:pt x="127229" y="31911"/>
                    </a:cubicBezTo>
                    <a:cubicBezTo>
                      <a:pt x="127320" y="31888"/>
                      <a:pt x="127434" y="31865"/>
                      <a:pt x="127525" y="31819"/>
                    </a:cubicBezTo>
                    <a:cubicBezTo>
                      <a:pt x="127617" y="31796"/>
                      <a:pt x="127685" y="31751"/>
                      <a:pt x="127799" y="31682"/>
                    </a:cubicBezTo>
                    <a:cubicBezTo>
                      <a:pt x="127868" y="31637"/>
                      <a:pt x="127936" y="31614"/>
                      <a:pt x="127959" y="31545"/>
                    </a:cubicBezTo>
                    <a:cubicBezTo>
                      <a:pt x="128005" y="31500"/>
                      <a:pt x="128050" y="31386"/>
                      <a:pt x="128028" y="31294"/>
                    </a:cubicBezTo>
                    <a:cubicBezTo>
                      <a:pt x="128005" y="31203"/>
                      <a:pt x="127982" y="31112"/>
                      <a:pt x="127891" y="31066"/>
                    </a:cubicBezTo>
                    <a:cubicBezTo>
                      <a:pt x="127845" y="31043"/>
                      <a:pt x="127822" y="30998"/>
                      <a:pt x="127777" y="30975"/>
                    </a:cubicBezTo>
                    <a:cubicBezTo>
                      <a:pt x="127754" y="30952"/>
                      <a:pt x="127731" y="30952"/>
                      <a:pt x="127708" y="30929"/>
                    </a:cubicBezTo>
                    <a:cubicBezTo>
                      <a:pt x="127617" y="30861"/>
                      <a:pt x="127548" y="30792"/>
                      <a:pt x="127457" y="30724"/>
                    </a:cubicBezTo>
                    <a:lnTo>
                      <a:pt x="127389" y="30655"/>
                    </a:lnTo>
                    <a:lnTo>
                      <a:pt x="127320" y="30609"/>
                    </a:lnTo>
                    <a:cubicBezTo>
                      <a:pt x="127206" y="30495"/>
                      <a:pt x="127069" y="30381"/>
                      <a:pt x="126955" y="30267"/>
                    </a:cubicBezTo>
                    <a:lnTo>
                      <a:pt x="126841" y="30153"/>
                    </a:lnTo>
                    <a:cubicBezTo>
                      <a:pt x="126795" y="30107"/>
                      <a:pt x="126727" y="30084"/>
                      <a:pt x="126681" y="30039"/>
                    </a:cubicBezTo>
                    <a:lnTo>
                      <a:pt x="126658" y="29993"/>
                    </a:lnTo>
                    <a:lnTo>
                      <a:pt x="126521" y="29879"/>
                    </a:lnTo>
                    <a:cubicBezTo>
                      <a:pt x="126453" y="29833"/>
                      <a:pt x="126384" y="29765"/>
                      <a:pt x="126316" y="29696"/>
                    </a:cubicBezTo>
                    <a:lnTo>
                      <a:pt x="126247" y="29628"/>
                    </a:lnTo>
                    <a:lnTo>
                      <a:pt x="126224" y="29605"/>
                    </a:lnTo>
                    <a:cubicBezTo>
                      <a:pt x="126133" y="29514"/>
                      <a:pt x="126042" y="29423"/>
                      <a:pt x="125951" y="29308"/>
                    </a:cubicBezTo>
                    <a:cubicBezTo>
                      <a:pt x="126042" y="29263"/>
                      <a:pt x="126065" y="29263"/>
                      <a:pt x="126087" y="29240"/>
                    </a:cubicBezTo>
                    <a:cubicBezTo>
                      <a:pt x="126156" y="29194"/>
                      <a:pt x="126202" y="29149"/>
                      <a:pt x="126247" y="29126"/>
                    </a:cubicBezTo>
                    <a:lnTo>
                      <a:pt x="126339" y="29035"/>
                    </a:lnTo>
                    <a:lnTo>
                      <a:pt x="126384" y="28989"/>
                    </a:lnTo>
                    <a:lnTo>
                      <a:pt x="126453" y="28943"/>
                    </a:lnTo>
                    <a:cubicBezTo>
                      <a:pt x="126475" y="28920"/>
                      <a:pt x="126498" y="28898"/>
                      <a:pt x="126544" y="28852"/>
                    </a:cubicBezTo>
                    <a:cubicBezTo>
                      <a:pt x="126590" y="28806"/>
                      <a:pt x="126658" y="28761"/>
                      <a:pt x="126704" y="28715"/>
                    </a:cubicBezTo>
                    <a:cubicBezTo>
                      <a:pt x="126749" y="28692"/>
                      <a:pt x="126772" y="28692"/>
                      <a:pt x="126818" y="28669"/>
                    </a:cubicBezTo>
                    <a:cubicBezTo>
                      <a:pt x="126864" y="28669"/>
                      <a:pt x="126886" y="28647"/>
                      <a:pt x="126932" y="28624"/>
                    </a:cubicBezTo>
                    <a:cubicBezTo>
                      <a:pt x="127046" y="28578"/>
                      <a:pt x="127297" y="28418"/>
                      <a:pt x="127274" y="28144"/>
                    </a:cubicBezTo>
                    <a:cubicBezTo>
                      <a:pt x="127252" y="27939"/>
                      <a:pt x="127069" y="27825"/>
                      <a:pt x="126932" y="27711"/>
                    </a:cubicBezTo>
                    <a:lnTo>
                      <a:pt x="126864" y="27665"/>
                    </a:lnTo>
                    <a:lnTo>
                      <a:pt x="126681" y="27528"/>
                    </a:lnTo>
                    <a:lnTo>
                      <a:pt x="126635" y="27482"/>
                    </a:lnTo>
                    <a:cubicBezTo>
                      <a:pt x="126544" y="27414"/>
                      <a:pt x="126453" y="27323"/>
                      <a:pt x="126339" y="27254"/>
                    </a:cubicBezTo>
                    <a:cubicBezTo>
                      <a:pt x="126224" y="27186"/>
                      <a:pt x="126110" y="27094"/>
                      <a:pt x="125996" y="27026"/>
                    </a:cubicBezTo>
                    <a:lnTo>
                      <a:pt x="125791" y="26889"/>
                    </a:lnTo>
                    <a:cubicBezTo>
                      <a:pt x="125631" y="26775"/>
                      <a:pt x="125471" y="26661"/>
                      <a:pt x="125334" y="26547"/>
                    </a:cubicBezTo>
                    <a:cubicBezTo>
                      <a:pt x="125197" y="26455"/>
                      <a:pt x="125083" y="26364"/>
                      <a:pt x="124969" y="26250"/>
                    </a:cubicBezTo>
                    <a:lnTo>
                      <a:pt x="124923" y="26227"/>
                    </a:lnTo>
                    <a:lnTo>
                      <a:pt x="124832" y="26159"/>
                    </a:lnTo>
                    <a:cubicBezTo>
                      <a:pt x="124604" y="25953"/>
                      <a:pt x="124284" y="25679"/>
                      <a:pt x="123988" y="25405"/>
                    </a:cubicBezTo>
                    <a:cubicBezTo>
                      <a:pt x="123759" y="25200"/>
                      <a:pt x="123554" y="24972"/>
                      <a:pt x="123348" y="24766"/>
                    </a:cubicBezTo>
                    <a:cubicBezTo>
                      <a:pt x="123257" y="24652"/>
                      <a:pt x="123143" y="24538"/>
                      <a:pt x="123052" y="24447"/>
                    </a:cubicBezTo>
                    <a:lnTo>
                      <a:pt x="122686" y="24081"/>
                    </a:lnTo>
                    <a:lnTo>
                      <a:pt x="122413" y="23785"/>
                    </a:lnTo>
                    <a:cubicBezTo>
                      <a:pt x="122298" y="23648"/>
                      <a:pt x="122184" y="23511"/>
                      <a:pt x="122070" y="23397"/>
                    </a:cubicBezTo>
                    <a:cubicBezTo>
                      <a:pt x="121933" y="23260"/>
                      <a:pt x="121819" y="23146"/>
                      <a:pt x="121705" y="23009"/>
                    </a:cubicBezTo>
                    <a:cubicBezTo>
                      <a:pt x="121614" y="22895"/>
                      <a:pt x="121500" y="22780"/>
                      <a:pt x="121408" y="22666"/>
                    </a:cubicBezTo>
                    <a:cubicBezTo>
                      <a:pt x="121294" y="22552"/>
                      <a:pt x="121157" y="22415"/>
                      <a:pt x="121043" y="22301"/>
                    </a:cubicBezTo>
                    <a:cubicBezTo>
                      <a:pt x="120724" y="21982"/>
                      <a:pt x="120450" y="21685"/>
                      <a:pt x="120176" y="21365"/>
                    </a:cubicBezTo>
                    <a:cubicBezTo>
                      <a:pt x="119765" y="20886"/>
                      <a:pt x="119377" y="20407"/>
                      <a:pt x="118966" y="19927"/>
                    </a:cubicBezTo>
                    <a:cubicBezTo>
                      <a:pt x="118875" y="19836"/>
                      <a:pt x="118783" y="19722"/>
                      <a:pt x="118692" y="19631"/>
                    </a:cubicBezTo>
                    <a:cubicBezTo>
                      <a:pt x="118601" y="19494"/>
                      <a:pt x="118487" y="19379"/>
                      <a:pt x="118373" y="19242"/>
                    </a:cubicBezTo>
                    <a:cubicBezTo>
                      <a:pt x="118144" y="19014"/>
                      <a:pt x="117939" y="18740"/>
                      <a:pt x="117802" y="18558"/>
                    </a:cubicBezTo>
                    <a:lnTo>
                      <a:pt x="117711" y="18444"/>
                    </a:lnTo>
                    <a:cubicBezTo>
                      <a:pt x="117391" y="18056"/>
                      <a:pt x="117049" y="17622"/>
                      <a:pt x="116729" y="17188"/>
                    </a:cubicBezTo>
                    <a:cubicBezTo>
                      <a:pt x="116592" y="17006"/>
                      <a:pt x="116455" y="16823"/>
                      <a:pt x="116341" y="16663"/>
                    </a:cubicBezTo>
                    <a:lnTo>
                      <a:pt x="116158" y="16458"/>
                    </a:lnTo>
                    <a:cubicBezTo>
                      <a:pt x="115999" y="16207"/>
                      <a:pt x="115793" y="15978"/>
                      <a:pt x="115611" y="15750"/>
                    </a:cubicBezTo>
                    <a:cubicBezTo>
                      <a:pt x="115405" y="15499"/>
                      <a:pt x="115200" y="15248"/>
                      <a:pt x="115017" y="15020"/>
                    </a:cubicBezTo>
                    <a:cubicBezTo>
                      <a:pt x="114903" y="14860"/>
                      <a:pt x="114789" y="14700"/>
                      <a:pt x="114675" y="14540"/>
                    </a:cubicBezTo>
                    <a:lnTo>
                      <a:pt x="114492" y="14289"/>
                    </a:lnTo>
                    <a:lnTo>
                      <a:pt x="114310" y="14038"/>
                    </a:lnTo>
                    <a:cubicBezTo>
                      <a:pt x="114218" y="13901"/>
                      <a:pt x="114104" y="13764"/>
                      <a:pt x="114013" y="13627"/>
                    </a:cubicBezTo>
                    <a:lnTo>
                      <a:pt x="113899" y="13468"/>
                    </a:lnTo>
                    <a:cubicBezTo>
                      <a:pt x="113785" y="13285"/>
                      <a:pt x="113670" y="13125"/>
                      <a:pt x="113556" y="12966"/>
                    </a:cubicBezTo>
                    <a:cubicBezTo>
                      <a:pt x="113282" y="12578"/>
                      <a:pt x="112986" y="12144"/>
                      <a:pt x="112689" y="11619"/>
                    </a:cubicBezTo>
                    <a:lnTo>
                      <a:pt x="112643" y="11573"/>
                    </a:lnTo>
                    <a:lnTo>
                      <a:pt x="112552" y="11436"/>
                    </a:lnTo>
                    <a:cubicBezTo>
                      <a:pt x="112484" y="11276"/>
                      <a:pt x="112392" y="11117"/>
                      <a:pt x="112301" y="10980"/>
                    </a:cubicBezTo>
                    <a:lnTo>
                      <a:pt x="112232" y="10820"/>
                    </a:lnTo>
                    <a:lnTo>
                      <a:pt x="112118" y="10615"/>
                    </a:lnTo>
                    <a:lnTo>
                      <a:pt x="112073" y="10523"/>
                    </a:lnTo>
                    <a:cubicBezTo>
                      <a:pt x="112004" y="10409"/>
                      <a:pt x="111959" y="10318"/>
                      <a:pt x="111913" y="10227"/>
                    </a:cubicBezTo>
                    <a:lnTo>
                      <a:pt x="111822" y="10044"/>
                    </a:lnTo>
                    <a:cubicBezTo>
                      <a:pt x="111776" y="9975"/>
                      <a:pt x="111753" y="9907"/>
                      <a:pt x="111708" y="9816"/>
                    </a:cubicBezTo>
                    <a:cubicBezTo>
                      <a:pt x="111639" y="9679"/>
                      <a:pt x="111571" y="9542"/>
                      <a:pt x="111502" y="9405"/>
                    </a:cubicBezTo>
                    <a:cubicBezTo>
                      <a:pt x="111456" y="9291"/>
                      <a:pt x="111388" y="9177"/>
                      <a:pt x="111342" y="9040"/>
                    </a:cubicBezTo>
                    <a:lnTo>
                      <a:pt x="111342" y="9017"/>
                    </a:lnTo>
                    <a:cubicBezTo>
                      <a:pt x="111274" y="8811"/>
                      <a:pt x="111205" y="8652"/>
                      <a:pt x="111137" y="8492"/>
                    </a:cubicBezTo>
                    <a:lnTo>
                      <a:pt x="111000" y="8081"/>
                    </a:lnTo>
                    <a:lnTo>
                      <a:pt x="110931" y="7921"/>
                    </a:lnTo>
                    <a:lnTo>
                      <a:pt x="110886" y="7830"/>
                    </a:lnTo>
                    <a:lnTo>
                      <a:pt x="110817" y="7670"/>
                    </a:lnTo>
                    <a:cubicBezTo>
                      <a:pt x="110794" y="7602"/>
                      <a:pt x="110749" y="7556"/>
                      <a:pt x="110680" y="7510"/>
                    </a:cubicBezTo>
                    <a:cubicBezTo>
                      <a:pt x="110680" y="7487"/>
                      <a:pt x="110635" y="7465"/>
                      <a:pt x="110612" y="7465"/>
                    </a:cubicBezTo>
                    <a:cubicBezTo>
                      <a:pt x="110566" y="7419"/>
                      <a:pt x="110521" y="7419"/>
                      <a:pt x="110452" y="7419"/>
                    </a:cubicBezTo>
                    <a:lnTo>
                      <a:pt x="110361" y="7419"/>
                    </a:lnTo>
                    <a:lnTo>
                      <a:pt x="110247" y="7442"/>
                    </a:lnTo>
                    <a:lnTo>
                      <a:pt x="110155" y="7465"/>
                    </a:lnTo>
                    <a:lnTo>
                      <a:pt x="110041" y="7487"/>
                    </a:lnTo>
                    <a:cubicBezTo>
                      <a:pt x="109950" y="7487"/>
                      <a:pt x="109813" y="7510"/>
                      <a:pt x="109699" y="7533"/>
                    </a:cubicBezTo>
                    <a:lnTo>
                      <a:pt x="109448" y="7579"/>
                    </a:lnTo>
                    <a:cubicBezTo>
                      <a:pt x="109174" y="7602"/>
                      <a:pt x="108900" y="7624"/>
                      <a:pt x="108626" y="7647"/>
                    </a:cubicBezTo>
                    <a:lnTo>
                      <a:pt x="108398" y="7647"/>
                    </a:lnTo>
                    <a:cubicBezTo>
                      <a:pt x="108192" y="7670"/>
                      <a:pt x="107987" y="7693"/>
                      <a:pt x="107804" y="7693"/>
                    </a:cubicBezTo>
                    <a:lnTo>
                      <a:pt x="107736" y="7693"/>
                    </a:lnTo>
                    <a:cubicBezTo>
                      <a:pt x="107553" y="7693"/>
                      <a:pt x="107394" y="7670"/>
                      <a:pt x="107211" y="7647"/>
                    </a:cubicBezTo>
                    <a:lnTo>
                      <a:pt x="107120" y="7647"/>
                    </a:lnTo>
                    <a:cubicBezTo>
                      <a:pt x="107028" y="7647"/>
                      <a:pt x="106937" y="7624"/>
                      <a:pt x="106846" y="7624"/>
                    </a:cubicBezTo>
                    <a:cubicBezTo>
                      <a:pt x="106526" y="7602"/>
                      <a:pt x="106207" y="7579"/>
                      <a:pt x="105887" y="7556"/>
                    </a:cubicBezTo>
                    <a:cubicBezTo>
                      <a:pt x="105727" y="7533"/>
                      <a:pt x="105545" y="7510"/>
                      <a:pt x="105362" y="7487"/>
                    </a:cubicBezTo>
                    <a:lnTo>
                      <a:pt x="104951" y="7442"/>
                    </a:lnTo>
                    <a:lnTo>
                      <a:pt x="104814" y="7442"/>
                    </a:lnTo>
                    <a:lnTo>
                      <a:pt x="104700" y="7419"/>
                    </a:lnTo>
                    <a:cubicBezTo>
                      <a:pt x="104472" y="7396"/>
                      <a:pt x="104266" y="7373"/>
                      <a:pt x="104038" y="7351"/>
                    </a:cubicBezTo>
                    <a:cubicBezTo>
                      <a:pt x="103741" y="7305"/>
                      <a:pt x="103490" y="7259"/>
                      <a:pt x="103262" y="7214"/>
                    </a:cubicBezTo>
                    <a:cubicBezTo>
                      <a:pt x="103034" y="7168"/>
                      <a:pt x="102828" y="7122"/>
                      <a:pt x="102623" y="7054"/>
                    </a:cubicBezTo>
                    <a:lnTo>
                      <a:pt x="102372" y="6985"/>
                    </a:lnTo>
                    <a:lnTo>
                      <a:pt x="102075" y="6917"/>
                    </a:lnTo>
                    <a:lnTo>
                      <a:pt x="101847" y="6848"/>
                    </a:lnTo>
                    <a:lnTo>
                      <a:pt x="101505" y="6757"/>
                    </a:lnTo>
                    <a:cubicBezTo>
                      <a:pt x="101208" y="6666"/>
                      <a:pt x="100911" y="6597"/>
                      <a:pt x="100614" y="6483"/>
                    </a:cubicBezTo>
                    <a:lnTo>
                      <a:pt x="100523" y="6460"/>
                    </a:lnTo>
                    <a:lnTo>
                      <a:pt x="100477" y="6438"/>
                    </a:lnTo>
                    <a:cubicBezTo>
                      <a:pt x="100181" y="6323"/>
                      <a:pt x="99884" y="6232"/>
                      <a:pt x="99587" y="6118"/>
                    </a:cubicBezTo>
                    <a:lnTo>
                      <a:pt x="99291" y="6004"/>
                    </a:lnTo>
                    <a:lnTo>
                      <a:pt x="99062" y="5913"/>
                    </a:lnTo>
                    <a:cubicBezTo>
                      <a:pt x="98903" y="5844"/>
                      <a:pt x="98720" y="5776"/>
                      <a:pt x="98560" y="5730"/>
                    </a:cubicBezTo>
                    <a:cubicBezTo>
                      <a:pt x="98537" y="5707"/>
                      <a:pt x="98514" y="5707"/>
                      <a:pt x="98492" y="5707"/>
                    </a:cubicBezTo>
                    <a:lnTo>
                      <a:pt x="98469" y="5684"/>
                    </a:lnTo>
                    <a:lnTo>
                      <a:pt x="98378" y="5639"/>
                    </a:lnTo>
                    <a:lnTo>
                      <a:pt x="98332" y="5616"/>
                    </a:lnTo>
                    <a:lnTo>
                      <a:pt x="98172" y="5570"/>
                    </a:lnTo>
                    <a:lnTo>
                      <a:pt x="97989" y="5479"/>
                    </a:lnTo>
                    <a:lnTo>
                      <a:pt x="97967" y="5479"/>
                    </a:lnTo>
                    <a:lnTo>
                      <a:pt x="97921" y="5456"/>
                    </a:lnTo>
                    <a:lnTo>
                      <a:pt x="97624" y="5342"/>
                    </a:lnTo>
                    <a:cubicBezTo>
                      <a:pt x="97487" y="5273"/>
                      <a:pt x="97350" y="5205"/>
                      <a:pt x="97213" y="5159"/>
                    </a:cubicBezTo>
                    <a:lnTo>
                      <a:pt x="97168" y="5136"/>
                    </a:lnTo>
                    <a:cubicBezTo>
                      <a:pt x="97031" y="5068"/>
                      <a:pt x="96871" y="5000"/>
                      <a:pt x="96711" y="4931"/>
                    </a:cubicBezTo>
                    <a:lnTo>
                      <a:pt x="96392" y="4794"/>
                    </a:lnTo>
                    <a:lnTo>
                      <a:pt x="96255" y="4726"/>
                    </a:lnTo>
                    <a:cubicBezTo>
                      <a:pt x="96027" y="4634"/>
                      <a:pt x="95775" y="4520"/>
                      <a:pt x="95524" y="4429"/>
                    </a:cubicBezTo>
                    <a:lnTo>
                      <a:pt x="95159" y="4292"/>
                    </a:lnTo>
                    <a:lnTo>
                      <a:pt x="95068" y="4269"/>
                    </a:lnTo>
                    <a:cubicBezTo>
                      <a:pt x="94999" y="4223"/>
                      <a:pt x="94908" y="4201"/>
                      <a:pt x="94817" y="4178"/>
                    </a:cubicBezTo>
                    <a:lnTo>
                      <a:pt x="94634" y="4109"/>
                    </a:lnTo>
                    <a:cubicBezTo>
                      <a:pt x="94452" y="4041"/>
                      <a:pt x="94269" y="3972"/>
                      <a:pt x="94109" y="3881"/>
                    </a:cubicBezTo>
                    <a:lnTo>
                      <a:pt x="93927" y="3813"/>
                    </a:lnTo>
                    <a:lnTo>
                      <a:pt x="93767" y="3767"/>
                    </a:lnTo>
                    <a:cubicBezTo>
                      <a:pt x="93653" y="3721"/>
                      <a:pt x="93516" y="3676"/>
                      <a:pt x="93402" y="3630"/>
                    </a:cubicBezTo>
                    <a:lnTo>
                      <a:pt x="93356" y="3584"/>
                    </a:lnTo>
                    <a:lnTo>
                      <a:pt x="93287" y="3562"/>
                    </a:lnTo>
                    <a:lnTo>
                      <a:pt x="93082" y="3493"/>
                    </a:lnTo>
                    <a:lnTo>
                      <a:pt x="92831" y="3379"/>
                    </a:lnTo>
                    <a:lnTo>
                      <a:pt x="92626" y="3288"/>
                    </a:lnTo>
                    <a:lnTo>
                      <a:pt x="92420" y="3219"/>
                    </a:lnTo>
                    <a:cubicBezTo>
                      <a:pt x="92306" y="3151"/>
                      <a:pt x="92169" y="3105"/>
                      <a:pt x="92055" y="3037"/>
                    </a:cubicBezTo>
                    <a:cubicBezTo>
                      <a:pt x="91941" y="2991"/>
                      <a:pt x="91827" y="2945"/>
                      <a:pt x="91735" y="2900"/>
                    </a:cubicBezTo>
                    <a:cubicBezTo>
                      <a:pt x="91416" y="2763"/>
                      <a:pt x="91119" y="2649"/>
                      <a:pt x="90891" y="2557"/>
                    </a:cubicBezTo>
                    <a:cubicBezTo>
                      <a:pt x="90777" y="2534"/>
                      <a:pt x="90685" y="2489"/>
                      <a:pt x="90594" y="2466"/>
                    </a:cubicBezTo>
                    <a:lnTo>
                      <a:pt x="90480" y="2420"/>
                    </a:lnTo>
                    <a:lnTo>
                      <a:pt x="90411" y="2397"/>
                    </a:lnTo>
                    <a:cubicBezTo>
                      <a:pt x="90320" y="2352"/>
                      <a:pt x="90206" y="2329"/>
                      <a:pt x="90092" y="2283"/>
                    </a:cubicBezTo>
                    <a:lnTo>
                      <a:pt x="89932" y="2238"/>
                    </a:lnTo>
                    <a:lnTo>
                      <a:pt x="89864" y="2215"/>
                    </a:lnTo>
                    <a:cubicBezTo>
                      <a:pt x="89795" y="2192"/>
                      <a:pt x="89727" y="2169"/>
                      <a:pt x="89681" y="2169"/>
                    </a:cubicBezTo>
                    <a:lnTo>
                      <a:pt x="89567" y="2124"/>
                    </a:lnTo>
                    <a:lnTo>
                      <a:pt x="89476" y="2101"/>
                    </a:lnTo>
                    <a:cubicBezTo>
                      <a:pt x="89453" y="2078"/>
                      <a:pt x="89430" y="2078"/>
                      <a:pt x="89407" y="2078"/>
                    </a:cubicBezTo>
                    <a:lnTo>
                      <a:pt x="89362" y="2078"/>
                    </a:lnTo>
                    <a:cubicBezTo>
                      <a:pt x="89293" y="2055"/>
                      <a:pt x="89247" y="2032"/>
                      <a:pt x="89202" y="2032"/>
                    </a:cubicBezTo>
                    <a:lnTo>
                      <a:pt x="89156" y="2032"/>
                    </a:lnTo>
                    <a:cubicBezTo>
                      <a:pt x="89133" y="2032"/>
                      <a:pt x="89110" y="2032"/>
                      <a:pt x="89110" y="2055"/>
                    </a:cubicBezTo>
                    <a:lnTo>
                      <a:pt x="89065" y="2032"/>
                    </a:lnTo>
                    <a:cubicBezTo>
                      <a:pt x="88928" y="1987"/>
                      <a:pt x="88791" y="1941"/>
                      <a:pt x="88677" y="1872"/>
                    </a:cubicBezTo>
                    <a:lnTo>
                      <a:pt x="88608" y="1850"/>
                    </a:lnTo>
                    <a:cubicBezTo>
                      <a:pt x="88380" y="1781"/>
                      <a:pt x="88197" y="1713"/>
                      <a:pt x="88015" y="1644"/>
                    </a:cubicBezTo>
                    <a:lnTo>
                      <a:pt x="87969" y="1644"/>
                    </a:lnTo>
                    <a:lnTo>
                      <a:pt x="87924" y="1621"/>
                    </a:lnTo>
                    <a:cubicBezTo>
                      <a:pt x="87787" y="1576"/>
                      <a:pt x="87650" y="1507"/>
                      <a:pt x="87513" y="1462"/>
                    </a:cubicBezTo>
                    <a:cubicBezTo>
                      <a:pt x="87307" y="1393"/>
                      <a:pt x="87102" y="1302"/>
                      <a:pt x="86896" y="1256"/>
                    </a:cubicBezTo>
                    <a:cubicBezTo>
                      <a:pt x="86737" y="1188"/>
                      <a:pt x="86577" y="1165"/>
                      <a:pt x="86440" y="1142"/>
                    </a:cubicBezTo>
                    <a:lnTo>
                      <a:pt x="86394" y="1119"/>
                    </a:lnTo>
                    <a:cubicBezTo>
                      <a:pt x="86280" y="1096"/>
                      <a:pt x="86189" y="1074"/>
                      <a:pt x="86075" y="1051"/>
                    </a:cubicBezTo>
                    <a:lnTo>
                      <a:pt x="85846" y="1005"/>
                    </a:lnTo>
                    <a:cubicBezTo>
                      <a:pt x="85778" y="982"/>
                      <a:pt x="85687" y="959"/>
                      <a:pt x="85595" y="937"/>
                    </a:cubicBezTo>
                    <a:lnTo>
                      <a:pt x="85367" y="868"/>
                    </a:lnTo>
                    <a:cubicBezTo>
                      <a:pt x="85276" y="845"/>
                      <a:pt x="85185" y="823"/>
                      <a:pt x="85116" y="823"/>
                    </a:cubicBezTo>
                    <a:lnTo>
                      <a:pt x="85048" y="800"/>
                    </a:lnTo>
                    <a:lnTo>
                      <a:pt x="84979" y="777"/>
                    </a:lnTo>
                    <a:cubicBezTo>
                      <a:pt x="84705" y="731"/>
                      <a:pt x="84431" y="663"/>
                      <a:pt x="84066" y="549"/>
                    </a:cubicBezTo>
                    <a:cubicBezTo>
                      <a:pt x="83747" y="457"/>
                      <a:pt x="83450" y="389"/>
                      <a:pt x="83176" y="320"/>
                    </a:cubicBezTo>
                    <a:cubicBezTo>
                      <a:pt x="82970" y="275"/>
                      <a:pt x="82788" y="275"/>
                      <a:pt x="82628" y="252"/>
                    </a:cubicBezTo>
                    <a:lnTo>
                      <a:pt x="81875" y="252"/>
                    </a:lnTo>
                    <a:cubicBezTo>
                      <a:pt x="81806" y="229"/>
                      <a:pt x="81715" y="229"/>
                      <a:pt x="81624" y="229"/>
                    </a:cubicBezTo>
                    <a:lnTo>
                      <a:pt x="81441" y="206"/>
                    </a:lnTo>
                    <a:cubicBezTo>
                      <a:pt x="81259" y="183"/>
                      <a:pt x="81053" y="161"/>
                      <a:pt x="80848" y="161"/>
                    </a:cubicBezTo>
                    <a:lnTo>
                      <a:pt x="80460" y="161"/>
                    </a:lnTo>
                    <a:cubicBezTo>
                      <a:pt x="80368" y="183"/>
                      <a:pt x="80277" y="183"/>
                      <a:pt x="80186" y="183"/>
                    </a:cubicBezTo>
                    <a:lnTo>
                      <a:pt x="80094" y="183"/>
                    </a:lnTo>
                    <a:lnTo>
                      <a:pt x="79912" y="161"/>
                    </a:lnTo>
                    <a:lnTo>
                      <a:pt x="79866" y="161"/>
                    </a:lnTo>
                    <a:cubicBezTo>
                      <a:pt x="79798" y="161"/>
                      <a:pt x="79752" y="161"/>
                      <a:pt x="79684" y="138"/>
                    </a:cubicBezTo>
                    <a:lnTo>
                      <a:pt x="78497" y="138"/>
                    </a:lnTo>
                    <a:cubicBezTo>
                      <a:pt x="78360" y="138"/>
                      <a:pt x="78223" y="138"/>
                      <a:pt x="78086" y="161"/>
                    </a:cubicBezTo>
                    <a:lnTo>
                      <a:pt x="76693" y="161"/>
                    </a:lnTo>
                    <a:cubicBezTo>
                      <a:pt x="76579" y="161"/>
                      <a:pt x="76465" y="161"/>
                      <a:pt x="76351" y="183"/>
                    </a:cubicBezTo>
                    <a:cubicBezTo>
                      <a:pt x="76100" y="206"/>
                      <a:pt x="75895" y="229"/>
                      <a:pt x="75712" y="252"/>
                    </a:cubicBezTo>
                    <a:cubicBezTo>
                      <a:pt x="75598" y="275"/>
                      <a:pt x="75484" y="298"/>
                      <a:pt x="75370" y="298"/>
                    </a:cubicBezTo>
                    <a:lnTo>
                      <a:pt x="75324" y="298"/>
                    </a:lnTo>
                    <a:lnTo>
                      <a:pt x="75278" y="320"/>
                    </a:lnTo>
                    <a:cubicBezTo>
                      <a:pt x="75187" y="320"/>
                      <a:pt x="75119" y="343"/>
                      <a:pt x="75027" y="343"/>
                    </a:cubicBezTo>
                    <a:cubicBezTo>
                      <a:pt x="74822" y="389"/>
                      <a:pt x="74571" y="434"/>
                      <a:pt x="74342" y="503"/>
                    </a:cubicBezTo>
                    <a:cubicBezTo>
                      <a:pt x="74228" y="526"/>
                      <a:pt x="74091" y="549"/>
                      <a:pt x="73977" y="571"/>
                    </a:cubicBezTo>
                    <a:lnTo>
                      <a:pt x="73772" y="617"/>
                    </a:lnTo>
                    <a:cubicBezTo>
                      <a:pt x="73635" y="640"/>
                      <a:pt x="73498" y="663"/>
                      <a:pt x="73361" y="686"/>
                    </a:cubicBezTo>
                    <a:cubicBezTo>
                      <a:pt x="73156" y="708"/>
                      <a:pt x="72950" y="754"/>
                      <a:pt x="72768" y="777"/>
                    </a:cubicBezTo>
                    <a:cubicBezTo>
                      <a:pt x="72653" y="800"/>
                      <a:pt x="72539" y="823"/>
                      <a:pt x="72448" y="845"/>
                    </a:cubicBezTo>
                    <a:lnTo>
                      <a:pt x="72243" y="891"/>
                    </a:lnTo>
                    <a:cubicBezTo>
                      <a:pt x="72083" y="937"/>
                      <a:pt x="71946" y="982"/>
                      <a:pt x="71786" y="1028"/>
                    </a:cubicBezTo>
                    <a:cubicBezTo>
                      <a:pt x="71626" y="1096"/>
                      <a:pt x="71489" y="1142"/>
                      <a:pt x="71330" y="1188"/>
                    </a:cubicBezTo>
                    <a:cubicBezTo>
                      <a:pt x="71261" y="1211"/>
                      <a:pt x="71193" y="1233"/>
                      <a:pt x="71147" y="1256"/>
                    </a:cubicBezTo>
                    <a:lnTo>
                      <a:pt x="71101" y="1279"/>
                    </a:lnTo>
                    <a:lnTo>
                      <a:pt x="71033" y="1302"/>
                    </a:lnTo>
                    <a:lnTo>
                      <a:pt x="70919" y="1347"/>
                    </a:lnTo>
                    <a:lnTo>
                      <a:pt x="70850" y="1370"/>
                    </a:lnTo>
                    <a:lnTo>
                      <a:pt x="70713" y="1439"/>
                    </a:lnTo>
                    <a:cubicBezTo>
                      <a:pt x="70417" y="1530"/>
                      <a:pt x="70165" y="1644"/>
                      <a:pt x="69914" y="1758"/>
                    </a:cubicBezTo>
                    <a:lnTo>
                      <a:pt x="69846" y="1804"/>
                    </a:lnTo>
                    <a:lnTo>
                      <a:pt x="69800" y="1827"/>
                    </a:lnTo>
                    <a:lnTo>
                      <a:pt x="69846" y="1827"/>
                    </a:lnTo>
                    <a:cubicBezTo>
                      <a:pt x="69732" y="1850"/>
                      <a:pt x="69618" y="1918"/>
                      <a:pt x="69526" y="1964"/>
                    </a:cubicBezTo>
                    <a:lnTo>
                      <a:pt x="69344" y="2055"/>
                    </a:lnTo>
                    <a:cubicBezTo>
                      <a:pt x="69230" y="2124"/>
                      <a:pt x="69115" y="2169"/>
                      <a:pt x="69001" y="2238"/>
                    </a:cubicBezTo>
                    <a:lnTo>
                      <a:pt x="68979" y="2261"/>
                    </a:lnTo>
                    <a:cubicBezTo>
                      <a:pt x="68910" y="2283"/>
                      <a:pt x="68864" y="2306"/>
                      <a:pt x="68796" y="2352"/>
                    </a:cubicBezTo>
                    <a:cubicBezTo>
                      <a:pt x="68659" y="2420"/>
                      <a:pt x="68499" y="2466"/>
                      <a:pt x="68362" y="2512"/>
                    </a:cubicBezTo>
                    <a:lnTo>
                      <a:pt x="68339" y="2512"/>
                    </a:lnTo>
                    <a:lnTo>
                      <a:pt x="68294" y="2534"/>
                    </a:lnTo>
                    <a:lnTo>
                      <a:pt x="68248" y="2534"/>
                    </a:lnTo>
                    <a:cubicBezTo>
                      <a:pt x="68202" y="2557"/>
                      <a:pt x="68134" y="2580"/>
                      <a:pt x="68066" y="2603"/>
                    </a:cubicBezTo>
                    <a:cubicBezTo>
                      <a:pt x="67997" y="2626"/>
                      <a:pt x="67929" y="2649"/>
                      <a:pt x="67837" y="2694"/>
                    </a:cubicBezTo>
                    <a:cubicBezTo>
                      <a:pt x="67769" y="2717"/>
                      <a:pt x="67677" y="2763"/>
                      <a:pt x="67609" y="2808"/>
                    </a:cubicBezTo>
                    <a:lnTo>
                      <a:pt x="67563" y="2831"/>
                    </a:lnTo>
                    <a:cubicBezTo>
                      <a:pt x="67449" y="2877"/>
                      <a:pt x="67335" y="2945"/>
                      <a:pt x="67244" y="3037"/>
                    </a:cubicBezTo>
                    <a:lnTo>
                      <a:pt x="67153" y="3082"/>
                    </a:lnTo>
                    <a:cubicBezTo>
                      <a:pt x="67084" y="3128"/>
                      <a:pt x="67016" y="3174"/>
                      <a:pt x="66947" y="3219"/>
                    </a:cubicBezTo>
                    <a:cubicBezTo>
                      <a:pt x="66924" y="3242"/>
                      <a:pt x="66879" y="3265"/>
                      <a:pt x="66833" y="3288"/>
                    </a:cubicBezTo>
                    <a:cubicBezTo>
                      <a:pt x="66787" y="3333"/>
                      <a:pt x="66764" y="3333"/>
                      <a:pt x="66742" y="3356"/>
                    </a:cubicBezTo>
                    <a:lnTo>
                      <a:pt x="66628" y="3425"/>
                    </a:lnTo>
                    <a:cubicBezTo>
                      <a:pt x="66513" y="3516"/>
                      <a:pt x="66422" y="3562"/>
                      <a:pt x="66331" y="3630"/>
                    </a:cubicBezTo>
                    <a:cubicBezTo>
                      <a:pt x="66194" y="3721"/>
                      <a:pt x="66057" y="3835"/>
                      <a:pt x="65920" y="3927"/>
                    </a:cubicBezTo>
                    <a:lnTo>
                      <a:pt x="65829" y="4018"/>
                    </a:lnTo>
                    <a:lnTo>
                      <a:pt x="65737" y="4087"/>
                    </a:lnTo>
                    <a:lnTo>
                      <a:pt x="65692" y="4109"/>
                    </a:lnTo>
                    <a:cubicBezTo>
                      <a:pt x="65600" y="4201"/>
                      <a:pt x="65509" y="4269"/>
                      <a:pt x="65418" y="4360"/>
                    </a:cubicBezTo>
                    <a:lnTo>
                      <a:pt x="65372" y="4452"/>
                    </a:lnTo>
                    <a:cubicBezTo>
                      <a:pt x="65326" y="4475"/>
                      <a:pt x="65281" y="4497"/>
                      <a:pt x="65235" y="4543"/>
                    </a:cubicBezTo>
                    <a:cubicBezTo>
                      <a:pt x="65144" y="4589"/>
                      <a:pt x="65053" y="4657"/>
                      <a:pt x="64984" y="4726"/>
                    </a:cubicBezTo>
                    <a:cubicBezTo>
                      <a:pt x="64847" y="4840"/>
                      <a:pt x="64756" y="4977"/>
                      <a:pt x="64642" y="5114"/>
                    </a:cubicBezTo>
                    <a:cubicBezTo>
                      <a:pt x="64596" y="5159"/>
                      <a:pt x="64550" y="5228"/>
                      <a:pt x="64505" y="5296"/>
                    </a:cubicBezTo>
                    <a:cubicBezTo>
                      <a:pt x="64436" y="5365"/>
                      <a:pt x="64345" y="5433"/>
                      <a:pt x="64277" y="5502"/>
                    </a:cubicBezTo>
                    <a:cubicBezTo>
                      <a:pt x="64185" y="5570"/>
                      <a:pt x="64094" y="5639"/>
                      <a:pt x="64025" y="5684"/>
                    </a:cubicBezTo>
                    <a:cubicBezTo>
                      <a:pt x="63980" y="5661"/>
                      <a:pt x="63957" y="5616"/>
                      <a:pt x="63911" y="5570"/>
                    </a:cubicBezTo>
                    <a:lnTo>
                      <a:pt x="63843" y="5479"/>
                    </a:lnTo>
                    <a:cubicBezTo>
                      <a:pt x="63752" y="5365"/>
                      <a:pt x="63660" y="5251"/>
                      <a:pt x="63569" y="5136"/>
                    </a:cubicBezTo>
                    <a:lnTo>
                      <a:pt x="63569" y="5136"/>
                    </a:lnTo>
                    <a:lnTo>
                      <a:pt x="63592" y="5182"/>
                    </a:lnTo>
                    <a:lnTo>
                      <a:pt x="63500" y="5068"/>
                    </a:lnTo>
                    <a:lnTo>
                      <a:pt x="63432" y="4954"/>
                    </a:lnTo>
                    <a:cubicBezTo>
                      <a:pt x="63158" y="4657"/>
                      <a:pt x="62930" y="4452"/>
                      <a:pt x="62679" y="4269"/>
                    </a:cubicBezTo>
                    <a:lnTo>
                      <a:pt x="62428" y="4064"/>
                    </a:lnTo>
                    <a:cubicBezTo>
                      <a:pt x="62162" y="3887"/>
                      <a:pt x="61918" y="3688"/>
                      <a:pt x="61654" y="3531"/>
                    </a:cubicBezTo>
                    <a:lnTo>
                      <a:pt x="61654" y="3531"/>
                    </a:lnTo>
                    <a:lnTo>
                      <a:pt x="61629" y="3493"/>
                    </a:lnTo>
                    <a:cubicBezTo>
                      <a:pt x="61469" y="3379"/>
                      <a:pt x="61332" y="3288"/>
                      <a:pt x="61172" y="3196"/>
                    </a:cubicBezTo>
                    <a:cubicBezTo>
                      <a:pt x="61058" y="3128"/>
                      <a:pt x="60921" y="3059"/>
                      <a:pt x="60807" y="2991"/>
                    </a:cubicBezTo>
                    <a:lnTo>
                      <a:pt x="60739" y="2945"/>
                    </a:lnTo>
                    <a:lnTo>
                      <a:pt x="60533" y="2831"/>
                    </a:lnTo>
                    <a:lnTo>
                      <a:pt x="60488" y="2808"/>
                    </a:lnTo>
                    <a:cubicBezTo>
                      <a:pt x="60282" y="2694"/>
                      <a:pt x="60054" y="2580"/>
                      <a:pt x="59871" y="2466"/>
                    </a:cubicBezTo>
                    <a:cubicBezTo>
                      <a:pt x="59620" y="2329"/>
                      <a:pt x="59346" y="2192"/>
                      <a:pt x="59141" y="2101"/>
                    </a:cubicBezTo>
                    <a:cubicBezTo>
                      <a:pt x="58821" y="1941"/>
                      <a:pt x="58547" y="1827"/>
                      <a:pt x="58273" y="1713"/>
                    </a:cubicBezTo>
                    <a:cubicBezTo>
                      <a:pt x="58114" y="1667"/>
                      <a:pt x="57931" y="1599"/>
                      <a:pt x="57748" y="1530"/>
                    </a:cubicBezTo>
                    <a:lnTo>
                      <a:pt x="57543" y="1462"/>
                    </a:lnTo>
                    <a:lnTo>
                      <a:pt x="57475" y="1439"/>
                    </a:lnTo>
                    <a:cubicBezTo>
                      <a:pt x="57383" y="1393"/>
                      <a:pt x="57292" y="1370"/>
                      <a:pt x="57201" y="1347"/>
                    </a:cubicBezTo>
                    <a:lnTo>
                      <a:pt x="57155" y="1325"/>
                    </a:lnTo>
                    <a:cubicBezTo>
                      <a:pt x="57041" y="1279"/>
                      <a:pt x="56904" y="1233"/>
                      <a:pt x="56767" y="1211"/>
                    </a:cubicBezTo>
                    <a:cubicBezTo>
                      <a:pt x="56699" y="1188"/>
                      <a:pt x="56607" y="1165"/>
                      <a:pt x="56539" y="1165"/>
                    </a:cubicBezTo>
                    <a:cubicBezTo>
                      <a:pt x="56516" y="1165"/>
                      <a:pt x="56493" y="1165"/>
                      <a:pt x="56447" y="1142"/>
                    </a:cubicBezTo>
                    <a:lnTo>
                      <a:pt x="56425" y="1142"/>
                    </a:lnTo>
                    <a:cubicBezTo>
                      <a:pt x="56333" y="1096"/>
                      <a:pt x="56265" y="1074"/>
                      <a:pt x="56196" y="1051"/>
                    </a:cubicBezTo>
                    <a:lnTo>
                      <a:pt x="56128" y="1028"/>
                    </a:lnTo>
                    <a:lnTo>
                      <a:pt x="56196" y="1074"/>
                    </a:lnTo>
                    <a:cubicBezTo>
                      <a:pt x="56037" y="1005"/>
                      <a:pt x="55854" y="937"/>
                      <a:pt x="55626" y="891"/>
                    </a:cubicBezTo>
                    <a:cubicBezTo>
                      <a:pt x="55489" y="868"/>
                      <a:pt x="55352" y="823"/>
                      <a:pt x="55215" y="777"/>
                    </a:cubicBezTo>
                    <a:cubicBezTo>
                      <a:pt x="55124" y="754"/>
                      <a:pt x="55055" y="731"/>
                      <a:pt x="54964" y="731"/>
                    </a:cubicBezTo>
                    <a:cubicBezTo>
                      <a:pt x="54850" y="686"/>
                      <a:pt x="54713" y="663"/>
                      <a:pt x="54576" y="640"/>
                    </a:cubicBezTo>
                    <a:cubicBezTo>
                      <a:pt x="54462" y="617"/>
                      <a:pt x="54370" y="594"/>
                      <a:pt x="54256" y="594"/>
                    </a:cubicBezTo>
                    <a:lnTo>
                      <a:pt x="54188" y="594"/>
                    </a:lnTo>
                    <a:cubicBezTo>
                      <a:pt x="54051" y="571"/>
                      <a:pt x="53891" y="571"/>
                      <a:pt x="53754" y="571"/>
                    </a:cubicBezTo>
                    <a:cubicBezTo>
                      <a:pt x="53754" y="549"/>
                      <a:pt x="53731" y="526"/>
                      <a:pt x="53708" y="503"/>
                    </a:cubicBezTo>
                    <a:cubicBezTo>
                      <a:pt x="53640" y="434"/>
                      <a:pt x="53526" y="412"/>
                      <a:pt x="53435" y="389"/>
                    </a:cubicBezTo>
                    <a:cubicBezTo>
                      <a:pt x="53343" y="389"/>
                      <a:pt x="53252" y="366"/>
                      <a:pt x="53161" y="366"/>
                    </a:cubicBezTo>
                    <a:cubicBezTo>
                      <a:pt x="53001" y="343"/>
                      <a:pt x="52841" y="320"/>
                      <a:pt x="52681" y="298"/>
                    </a:cubicBezTo>
                    <a:cubicBezTo>
                      <a:pt x="52476" y="275"/>
                      <a:pt x="52270" y="252"/>
                      <a:pt x="52065" y="252"/>
                    </a:cubicBezTo>
                    <a:lnTo>
                      <a:pt x="51974" y="252"/>
                    </a:lnTo>
                    <a:cubicBezTo>
                      <a:pt x="51882" y="229"/>
                      <a:pt x="51791" y="229"/>
                      <a:pt x="51700" y="229"/>
                    </a:cubicBezTo>
                    <a:cubicBezTo>
                      <a:pt x="51586" y="229"/>
                      <a:pt x="51449" y="206"/>
                      <a:pt x="51312" y="206"/>
                    </a:cubicBezTo>
                    <a:cubicBezTo>
                      <a:pt x="51129" y="183"/>
                      <a:pt x="50924" y="183"/>
                      <a:pt x="50741" y="161"/>
                    </a:cubicBezTo>
                    <a:cubicBezTo>
                      <a:pt x="50536" y="138"/>
                      <a:pt x="50330" y="115"/>
                      <a:pt x="50102" y="115"/>
                    </a:cubicBezTo>
                    <a:lnTo>
                      <a:pt x="49760" y="69"/>
                    </a:lnTo>
                    <a:cubicBezTo>
                      <a:pt x="49623" y="69"/>
                      <a:pt x="49509" y="69"/>
                      <a:pt x="49394" y="46"/>
                    </a:cubicBezTo>
                    <a:lnTo>
                      <a:pt x="49121" y="46"/>
                    </a:lnTo>
                    <a:cubicBezTo>
                      <a:pt x="48984" y="24"/>
                      <a:pt x="48847" y="24"/>
                      <a:pt x="48710" y="24"/>
                    </a:cubicBezTo>
                    <a:cubicBezTo>
                      <a:pt x="48459" y="1"/>
                      <a:pt x="48230" y="1"/>
                      <a:pt x="47979"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a:off x="6889265" y="4247580"/>
                <a:ext cx="372690" cy="189426"/>
              </a:xfrm>
              <a:custGeom>
                <a:avLst/>
                <a:gdLst/>
                <a:ahLst/>
                <a:cxnLst/>
                <a:rect l="l" t="t" r="r" b="b"/>
                <a:pathLst>
                  <a:path w="13788" h="7008" extrusionOk="0">
                    <a:moveTo>
                      <a:pt x="13468" y="1"/>
                    </a:moveTo>
                    <a:cubicBezTo>
                      <a:pt x="13445" y="1"/>
                      <a:pt x="13399" y="23"/>
                      <a:pt x="13376" y="23"/>
                    </a:cubicBezTo>
                    <a:cubicBezTo>
                      <a:pt x="13308" y="46"/>
                      <a:pt x="13216" y="92"/>
                      <a:pt x="13194" y="160"/>
                    </a:cubicBezTo>
                    <a:cubicBezTo>
                      <a:pt x="13125" y="297"/>
                      <a:pt x="13057" y="434"/>
                      <a:pt x="12965" y="571"/>
                    </a:cubicBezTo>
                    <a:cubicBezTo>
                      <a:pt x="12920" y="708"/>
                      <a:pt x="12851" y="845"/>
                      <a:pt x="12760" y="959"/>
                    </a:cubicBezTo>
                    <a:cubicBezTo>
                      <a:pt x="12737" y="1028"/>
                      <a:pt x="12691" y="1096"/>
                      <a:pt x="12646" y="1165"/>
                    </a:cubicBezTo>
                    <a:cubicBezTo>
                      <a:pt x="12600" y="1233"/>
                      <a:pt x="12555" y="1279"/>
                      <a:pt x="12509" y="1347"/>
                    </a:cubicBezTo>
                    <a:cubicBezTo>
                      <a:pt x="12440" y="1461"/>
                      <a:pt x="12349" y="1576"/>
                      <a:pt x="12258" y="1690"/>
                    </a:cubicBezTo>
                    <a:cubicBezTo>
                      <a:pt x="12098" y="1895"/>
                      <a:pt x="11915" y="2078"/>
                      <a:pt x="11733" y="2283"/>
                    </a:cubicBezTo>
                    <a:cubicBezTo>
                      <a:pt x="11550" y="2511"/>
                      <a:pt x="11345" y="2694"/>
                      <a:pt x="11139" y="2899"/>
                    </a:cubicBezTo>
                    <a:cubicBezTo>
                      <a:pt x="10934" y="3105"/>
                      <a:pt x="10728" y="3310"/>
                      <a:pt x="10523" y="3493"/>
                    </a:cubicBezTo>
                    <a:cubicBezTo>
                      <a:pt x="10318" y="3676"/>
                      <a:pt x="10112" y="3858"/>
                      <a:pt x="9884" y="4018"/>
                    </a:cubicBezTo>
                    <a:cubicBezTo>
                      <a:pt x="9793" y="4109"/>
                      <a:pt x="9679" y="4200"/>
                      <a:pt x="9564" y="4269"/>
                    </a:cubicBezTo>
                    <a:cubicBezTo>
                      <a:pt x="9450" y="4360"/>
                      <a:pt x="9336" y="4429"/>
                      <a:pt x="9222" y="4520"/>
                    </a:cubicBezTo>
                    <a:cubicBezTo>
                      <a:pt x="8971" y="4680"/>
                      <a:pt x="8743" y="4862"/>
                      <a:pt x="8492" y="5022"/>
                    </a:cubicBezTo>
                    <a:cubicBezTo>
                      <a:pt x="8263" y="5159"/>
                      <a:pt x="8035" y="5319"/>
                      <a:pt x="7784" y="5456"/>
                    </a:cubicBezTo>
                    <a:cubicBezTo>
                      <a:pt x="7533" y="5593"/>
                      <a:pt x="7259" y="5707"/>
                      <a:pt x="7008" y="5821"/>
                    </a:cubicBezTo>
                    <a:cubicBezTo>
                      <a:pt x="7031" y="5798"/>
                      <a:pt x="7054" y="5798"/>
                      <a:pt x="7076" y="5775"/>
                    </a:cubicBezTo>
                    <a:lnTo>
                      <a:pt x="7076" y="5775"/>
                    </a:lnTo>
                    <a:cubicBezTo>
                      <a:pt x="7008" y="5821"/>
                      <a:pt x="6939" y="5844"/>
                      <a:pt x="6871" y="5867"/>
                    </a:cubicBezTo>
                    <a:cubicBezTo>
                      <a:pt x="6574" y="5981"/>
                      <a:pt x="6278" y="6095"/>
                      <a:pt x="5981" y="6163"/>
                    </a:cubicBezTo>
                    <a:cubicBezTo>
                      <a:pt x="5684" y="6255"/>
                      <a:pt x="5387" y="6323"/>
                      <a:pt x="5091" y="6369"/>
                    </a:cubicBezTo>
                    <a:cubicBezTo>
                      <a:pt x="4908" y="6392"/>
                      <a:pt x="4748" y="6415"/>
                      <a:pt x="4566" y="6415"/>
                    </a:cubicBezTo>
                    <a:cubicBezTo>
                      <a:pt x="4360" y="6437"/>
                      <a:pt x="4155" y="6437"/>
                      <a:pt x="3949" y="6437"/>
                    </a:cubicBezTo>
                    <a:cubicBezTo>
                      <a:pt x="3755" y="6437"/>
                      <a:pt x="3561" y="6443"/>
                      <a:pt x="3370" y="6443"/>
                    </a:cubicBezTo>
                    <a:cubicBezTo>
                      <a:pt x="3179" y="6443"/>
                      <a:pt x="2991" y="6437"/>
                      <a:pt x="2808" y="6415"/>
                    </a:cubicBezTo>
                    <a:cubicBezTo>
                      <a:pt x="2648" y="6392"/>
                      <a:pt x="2466" y="6369"/>
                      <a:pt x="2306" y="6323"/>
                    </a:cubicBezTo>
                    <a:cubicBezTo>
                      <a:pt x="2123" y="6278"/>
                      <a:pt x="1941" y="6232"/>
                      <a:pt x="1758" y="6186"/>
                    </a:cubicBezTo>
                    <a:cubicBezTo>
                      <a:pt x="1416" y="6095"/>
                      <a:pt x="1096" y="5981"/>
                      <a:pt x="777" y="5844"/>
                    </a:cubicBezTo>
                    <a:cubicBezTo>
                      <a:pt x="571" y="5753"/>
                      <a:pt x="389" y="5661"/>
                      <a:pt x="206" y="5570"/>
                    </a:cubicBezTo>
                    <a:cubicBezTo>
                      <a:pt x="182" y="5554"/>
                      <a:pt x="158" y="5546"/>
                      <a:pt x="135" y="5546"/>
                    </a:cubicBezTo>
                    <a:cubicBezTo>
                      <a:pt x="95" y="5546"/>
                      <a:pt x="61" y="5571"/>
                      <a:pt x="46" y="5616"/>
                    </a:cubicBezTo>
                    <a:cubicBezTo>
                      <a:pt x="1" y="5661"/>
                      <a:pt x="23" y="5753"/>
                      <a:pt x="92" y="5775"/>
                    </a:cubicBezTo>
                    <a:cubicBezTo>
                      <a:pt x="366" y="5912"/>
                      <a:pt x="617" y="6072"/>
                      <a:pt x="891" y="6209"/>
                    </a:cubicBezTo>
                    <a:cubicBezTo>
                      <a:pt x="1165" y="6346"/>
                      <a:pt x="1416" y="6483"/>
                      <a:pt x="1690" y="6574"/>
                    </a:cubicBezTo>
                    <a:cubicBezTo>
                      <a:pt x="1986" y="6666"/>
                      <a:pt x="2283" y="6780"/>
                      <a:pt x="2580" y="6848"/>
                    </a:cubicBezTo>
                    <a:cubicBezTo>
                      <a:pt x="2899" y="6940"/>
                      <a:pt x="3242" y="6962"/>
                      <a:pt x="3584" y="6985"/>
                    </a:cubicBezTo>
                    <a:cubicBezTo>
                      <a:pt x="3744" y="6985"/>
                      <a:pt x="3881" y="6985"/>
                      <a:pt x="4041" y="7008"/>
                    </a:cubicBezTo>
                    <a:lnTo>
                      <a:pt x="4566" y="7008"/>
                    </a:lnTo>
                    <a:cubicBezTo>
                      <a:pt x="4908" y="7008"/>
                      <a:pt x="5250" y="6985"/>
                      <a:pt x="5570" y="6917"/>
                    </a:cubicBezTo>
                    <a:cubicBezTo>
                      <a:pt x="5890" y="6848"/>
                      <a:pt x="6186" y="6780"/>
                      <a:pt x="6483" y="6688"/>
                    </a:cubicBezTo>
                    <a:cubicBezTo>
                      <a:pt x="6825" y="6574"/>
                      <a:pt x="7145" y="6437"/>
                      <a:pt x="7464" y="6300"/>
                    </a:cubicBezTo>
                    <a:cubicBezTo>
                      <a:pt x="7761" y="6186"/>
                      <a:pt x="8035" y="6049"/>
                      <a:pt x="8309" y="5890"/>
                    </a:cubicBezTo>
                    <a:cubicBezTo>
                      <a:pt x="8583" y="5730"/>
                      <a:pt x="8834" y="5570"/>
                      <a:pt x="9108" y="5387"/>
                    </a:cubicBezTo>
                    <a:cubicBezTo>
                      <a:pt x="9382" y="5205"/>
                      <a:pt x="9656" y="4999"/>
                      <a:pt x="9907" y="4817"/>
                    </a:cubicBezTo>
                    <a:cubicBezTo>
                      <a:pt x="10204" y="4611"/>
                      <a:pt x="10500" y="4383"/>
                      <a:pt x="10774" y="4132"/>
                    </a:cubicBezTo>
                    <a:cubicBezTo>
                      <a:pt x="11025" y="3927"/>
                      <a:pt x="11276" y="3698"/>
                      <a:pt x="11505" y="3470"/>
                    </a:cubicBezTo>
                    <a:cubicBezTo>
                      <a:pt x="11619" y="3356"/>
                      <a:pt x="11756" y="3219"/>
                      <a:pt x="11870" y="3105"/>
                    </a:cubicBezTo>
                    <a:cubicBezTo>
                      <a:pt x="11984" y="2991"/>
                      <a:pt x="12098" y="2877"/>
                      <a:pt x="12189" y="2740"/>
                    </a:cubicBezTo>
                    <a:cubicBezTo>
                      <a:pt x="12303" y="2626"/>
                      <a:pt x="12440" y="2489"/>
                      <a:pt x="12555" y="2374"/>
                    </a:cubicBezTo>
                    <a:cubicBezTo>
                      <a:pt x="12669" y="2238"/>
                      <a:pt x="12783" y="2101"/>
                      <a:pt x="12874" y="1941"/>
                    </a:cubicBezTo>
                    <a:cubicBezTo>
                      <a:pt x="12965" y="1827"/>
                      <a:pt x="13057" y="1690"/>
                      <a:pt x="13171" y="1553"/>
                    </a:cubicBezTo>
                    <a:cubicBezTo>
                      <a:pt x="13262" y="1439"/>
                      <a:pt x="13331" y="1302"/>
                      <a:pt x="13399" y="1165"/>
                    </a:cubicBezTo>
                    <a:cubicBezTo>
                      <a:pt x="13468" y="1051"/>
                      <a:pt x="13513" y="936"/>
                      <a:pt x="13582" y="845"/>
                    </a:cubicBezTo>
                    <a:cubicBezTo>
                      <a:pt x="13627" y="731"/>
                      <a:pt x="13696" y="617"/>
                      <a:pt x="13741" y="503"/>
                    </a:cubicBezTo>
                    <a:cubicBezTo>
                      <a:pt x="13764" y="480"/>
                      <a:pt x="13764" y="434"/>
                      <a:pt x="13787" y="411"/>
                    </a:cubicBezTo>
                    <a:cubicBezTo>
                      <a:pt x="13787" y="366"/>
                      <a:pt x="13787" y="297"/>
                      <a:pt x="13787" y="252"/>
                    </a:cubicBezTo>
                    <a:cubicBezTo>
                      <a:pt x="13764" y="160"/>
                      <a:pt x="13696" y="92"/>
                      <a:pt x="13627" y="46"/>
                    </a:cubicBezTo>
                    <a:cubicBezTo>
                      <a:pt x="13582" y="23"/>
                      <a:pt x="13536" y="1"/>
                      <a:pt x="13468"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a:off x="6955894" y="4270420"/>
                <a:ext cx="326414" cy="178317"/>
              </a:xfrm>
              <a:custGeom>
                <a:avLst/>
                <a:gdLst/>
                <a:ahLst/>
                <a:cxnLst/>
                <a:rect l="l" t="t" r="r" b="b"/>
                <a:pathLst>
                  <a:path w="12076" h="6597" extrusionOk="0">
                    <a:moveTo>
                      <a:pt x="11094" y="0"/>
                    </a:moveTo>
                    <a:cubicBezTo>
                      <a:pt x="11025" y="0"/>
                      <a:pt x="10980" y="0"/>
                      <a:pt x="10934" y="46"/>
                    </a:cubicBezTo>
                    <a:cubicBezTo>
                      <a:pt x="10866" y="69"/>
                      <a:pt x="10797" y="137"/>
                      <a:pt x="10797" y="228"/>
                    </a:cubicBezTo>
                    <a:cubicBezTo>
                      <a:pt x="10774" y="251"/>
                      <a:pt x="10774" y="274"/>
                      <a:pt x="10774" y="320"/>
                    </a:cubicBezTo>
                    <a:cubicBezTo>
                      <a:pt x="10751" y="388"/>
                      <a:pt x="10706" y="457"/>
                      <a:pt x="10660" y="525"/>
                    </a:cubicBezTo>
                    <a:cubicBezTo>
                      <a:pt x="10569" y="639"/>
                      <a:pt x="10478" y="753"/>
                      <a:pt x="10386" y="868"/>
                    </a:cubicBezTo>
                    <a:cubicBezTo>
                      <a:pt x="10295" y="982"/>
                      <a:pt x="10204" y="1096"/>
                      <a:pt x="10090" y="1233"/>
                    </a:cubicBezTo>
                    <a:cubicBezTo>
                      <a:pt x="9907" y="1461"/>
                      <a:pt x="9701" y="1666"/>
                      <a:pt x="9519" y="1895"/>
                    </a:cubicBezTo>
                    <a:cubicBezTo>
                      <a:pt x="9450" y="1917"/>
                      <a:pt x="9405" y="1940"/>
                      <a:pt x="9359" y="1963"/>
                    </a:cubicBezTo>
                    <a:cubicBezTo>
                      <a:pt x="9291" y="2032"/>
                      <a:pt x="9245" y="2077"/>
                      <a:pt x="9176" y="2123"/>
                    </a:cubicBezTo>
                    <a:cubicBezTo>
                      <a:pt x="9062" y="2191"/>
                      <a:pt x="8948" y="2260"/>
                      <a:pt x="8834" y="2351"/>
                    </a:cubicBezTo>
                    <a:cubicBezTo>
                      <a:pt x="8606" y="2534"/>
                      <a:pt x="8355" y="2716"/>
                      <a:pt x="8127" y="2899"/>
                    </a:cubicBezTo>
                    <a:lnTo>
                      <a:pt x="8195" y="2853"/>
                    </a:lnTo>
                    <a:lnTo>
                      <a:pt x="8195" y="2853"/>
                    </a:lnTo>
                    <a:cubicBezTo>
                      <a:pt x="8012" y="2990"/>
                      <a:pt x="7830" y="3127"/>
                      <a:pt x="7647" y="3264"/>
                    </a:cubicBezTo>
                    <a:cubicBezTo>
                      <a:pt x="7442" y="3424"/>
                      <a:pt x="7236" y="3561"/>
                      <a:pt x="7031" y="3721"/>
                    </a:cubicBezTo>
                    <a:cubicBezTo>
                      <a:pt x="7008" y="3744"/>
                      <a:pt x="6985" y="3766"/>
                      <a:pt x="6962" y="3789"/>
                    </a:cubicBezTo>
                    <a:cubicBezTo>
                      <a:pt x="6940" y="3812"/>
                      <a:pt x="6917" y="3812"/>
                      <a:pt x="6894" y="3835"/>
                    </a:cubicBezTo>
                    <a:lnTo>
                      <a:pt x="6871" y="3835"/>
                    </a:lnTo>
                    <a:cubicBezTo>
                      <a:pt x="6848" y="3880"/>
                      <a:pt x="6803" y="3903"/>
                      <a:pt x="6780" y="3926"/>
                    </a:cubicBezTo>
                    <a:cubicBezTo>
                      <a:pt x="6689" y="3995"/>
                      <a:pt x="6620" y="4040"/>
                      <a:pt x="6552" y="4109"/>
                    </a:cubicBezTo>
                    <a:cubicBezTo>
                      <a:pt x="6437" y="4177"/>
                      <a:pt x="6346" y="4246"/>
                      <a:pt x="6255" y="4337"/>
                    </a:cubicBezTo>
                    <a:cubicBezTo>
                      <a:pt x="6141" y="4451"/>
                      <a:pt x="6118" y="4611"/>
                      <a:pt x="6209" y="4725"/>
                    </a:cubicBezTo>
                    <a:cubicBezTo>
                      <a:pt x="6209" y="4748"/>
                      <a:pt x="6232" y="4771"/>
                      <a:pt x="6255" y="4793"/>
                    </a:cubicBezTo>
                    <a:cubicBezTo>
                      <a:pt x="6095" y="4839"/>
                      <a:pt x="5935" y="4908"/>
                      <a:pt x="5798" y="4953"/>
                    </a:cubicBezTo>
                    <a:cubicBezTo>
                      <a:pt x="5479" y="5067"/>
                      <a:pt x="5159" y="5182"/>
                      <a:pt x="4840" y="5296"/>
                    </a:cubicBezTo>
                    <a:cubicBezTo>
                      <a:pt x="4520" y="5410"/>
                      <a:pt x="4178" y="5524"/>
                      <a:pt x="3835" y="5592"/>
                    </a:cubicBezTo>
                    <a:cubicBezTo>
                      <a:pt x="3653" y="5638"/>
                      <a:pt x="3493" y="5661"/>
                      <a:pt x="3310" y="5706"/>
                    </a:cubicBezTo>
                    <a:cubicBezTo>
                      <a:pt x="3151" y="5729"/>
                      <a:pt x="2968" y="5752"/>
                      <a:pt x="2808" y="5775"/>
                    </a:cubicBezTo>
                    <a:cubicBezTo>
                      <a:pt x="2763" y="5798"/>
                      <a:pt x="2717" y="5798"/>
                      <a:pt x="2671" y="5798"/>
                    </a:cubicBezTo>
                    <a:cubicBezTo>
                      <a:pt x="2648" y="5798"/>
                      <a:pt x="2626" y="5821"/>
                      <a:pt x="2626" y="5821"/>
                    </a:cubicBezTo>
                    <a:cubicBezTo>
                      <a:pt x="2580" y="5821"/>
                      <a:pt x="2534" y="5843"/>
                      <a:pt x="2489" y="5866"/>
                    </a:cubicBezTo>
                    <a:cubicBezTo>
                      <a:pt x="2397" y="5889"/>
                      <a:pt x="2352" y="6003"/>
                      <a:pt x="2352" y="6095"/>
                    </a:cubicBezTo>
                    <a:cubicBezTo>
                      <a:pt x="2238" y="6095"/>
                      <a:pt x="2146" y="6095"/>
                      <a:pt x="2055" y="6072"/>
                    </a:cubicBezTo>
                    <a:lnTo>
                      <a:pt x="1735" y="6072"/>
                    </a:lnTo>
                    <a:lnTo>
                      <a:pt x="1530" y="6049"/>
                    </a:lnTo>
                    <a:lnTo>
                      <a:pt x="1370" y="6049"/>
                    </a:lnTo>
                    <a:cubicBezTo>
                      <a:pt x="1256" y="6049"/>
                      <a:pt x="1188" y="6117"/>
                      <a:pt x="1165" y="6209"/>
                    </a:cubicBezTo>
                    <a:cubicBezTo>
                      <a:pt x="1028" y="6186"/>
                      <a:pt x="914" y="6163"/>
                      <a:pt x="800" y="6140"/>
                    </a:cubicBezTo>
                    <a:cubicBezTo>
                      <a:pt x="685" y="6117"/>
                      <a:pt x="571" y="6095"/>
                      <a:pt x="457" y="6095"/>
                    </a:cubicBezTo>
                    <a:cubicBezTo>
                      <a:pt x="343" y="6072"/>
                      <a:pt x="229" y="6072"/>
                      <a:pt x="115" y="6072"/>
                    </a:cubicBezTo>
                    <a:cubicBezTo>
                      <a:pt x="69" y="6072"/>
                      <a:pt x="1" y="6117"/>
                      <a:pt x="1" y="6186"/>
                    </a:cubicBezTo>
                    <a:cubicBezTo>
                      <a:pt x="1" y="6254"/>
                      <a:pt x="69" y="6300"/>
                      <a:pt x="115" y="6300"/>
                    </a:cubicBezTo>
                    <a:cubicBezTo>
                      <a:pt x="229" y="6300"/>
                      <a:pt x="343" y="6300"/>
                      <a:pt x="457" y="6323"/>
                    </a:cubicBezTo>
                    <a:lnTo>
                      <a:pt x="412" y="6323"/>
                    </a:lnTo>
                    <a:cubicBezTo>
                      <a:pt x="754" y="6368"/>
                      <a:pt x="1051" y="6460"/>
                      <a:pt x="1393" y="6505"/>
                    </a:cubicBezTo>
                    <a:cubicBezTo>
                      <a:pt x="1553" y="6528"/>
                      <a:pt x="1735" y="6551"/>
                      <a:pt x="1895" y="6551"/>
                    </a:cubicBezTo>
                    <a:cubicBezTo>
                      <a:pt x="1964" y="6551"/>
                      <a:pt x="2009" y="6551"/>
                      <a:pt x="2055" y="6574"/>
                    </a:cubicBezTo>
                    <a:lnTo>
                      <a:pt x="2192" y="6574"/>
                    </a:lnTo>
                    <a:cubicBezTo>
                      <a:pt x="2466" y="6597"/>
                      <a:pt x="2717" y="6597"/>
                      <a:pt x="2991" y="6597"/>
                    </a:cubicBezTo>
                    <a:lnTo>
                      <a:pt x="3470" y="6597"/>
                    </a:lnTo>
                    <a:cubicBezTo>
                      <a:pt x="3813" y="6597"/>
                      <a:pt x="4178" y="6597"/>
                      <a:pt x="4520" y="6574"/>
                    </a:cubicBezTo>
                    <a:cubicBezTo>
                      <a:pt x="4566" y="6574"/>
                      <a:pt x="4634" y="6574"/>
                      <a:pt x="4680" y="6551"/>
                    </a:cubicBezTo>
                    <a:lnTo>
                      <a:pt x="4771" y="6551"/>
                    </a:lnTo>
                    <a:cubicBezTo>
                      <a:pt x="4863" y="6551"/>
                      <a:pt x="4977" y="6528"/>
                      <a:pt x="5091" y="6528"/>
                    </a:cubicBezTo>
                    <a:cubicBezTo>
                      <a:pt x="5228" y="6505"/>
                      <a:pt x="5365" y="6483"/>
                      <a:pt x="5502" y="6460"/>
                    </a:cubicBezTo>
                    <a:cubicBezTo>
                      <a:pt x="5890" y="6391"/>
                      <a:pt x="6255" y="6254"/>
                      <a:pt x="6597" y="6095"/>
                    </a:cubicBezTo>
                    <a:cubicBezTo>
                      <a:pt x="6780" y="6026"/>
                      <a:pt x="6940" y="5935"/>
                      <a:pt x="7122" y="5843"/>
                    </a:cubicBezTo>
                    <a:lnTo>
                      <a:pt x="7624" y="5615"/>
                    </a:lnTo>
                    <a:cubicBezTo>
                      <a:pt x="7761" y="5547"/>
                      <a:pt x="7898" y="5478"/>
                      <a:pt x="8012" y="5410"/>
                    </a:cubicBezTo>
                    <a:cubicBezTo>
                      <a:pt x="8104" y="5364"/>
                      <a:pt x="8172" y="5318"/>
                      <a:pt x="8263" y="5273"/>
                    </a:cubicBezTo>
                    <a:cubicBezTo>
                      <a:pt x="8355" y="5227"/>
                      <a:pt x="8423" y="5159"/>
                      <a:pt x="8515" y="5113"/>
                    </a:cubicBezTo>
                    <a:cubicBezTo>
                      <a:pt x="8652" y="5022"/>
                      <a:pt x="8788" y="4930"/>
                      <a:pt x="8903" y="4839"/>
                    </a:cubicBezTo>
                    <a:cubicBezTo>
                      <a:pt x="9062" y="4725"/>
                      <a:pt x="9222" y="4588"/>
                      <a:pt x="9382" y="4474"/>
                    </a:cubicBezTo>
                    <a:cubicBezTo>
                      <a:pt x="9428" y="4405"/>
                      <a:pt x="9473" y="4360"/>
                      <a:pt x="9496" y="4269"/>
                    </a:cubicBezTo>
                    <a:cubicBezTo>
                      <a:pt x="9496" y="4246"/>
                      <a:pt x="9519" y="4223"/>
                      <a:pt x="9519" y="4200"/>
                    </a:cubicBezTo>
                    <a:cubicBezTo>
                      <a:pt x="9610" y="4109"/>
                      <a:pt x="9724" y="4017"/>
                      <a:pt x="9838" y="3926"/>
                    </a:cubicBezTo>
                    <a:cubicBezTo>
                      <a:pt x="10090" y="3698"/>
                      <a:pt x="10341" y="3447"/>
                      <a:pt x="10569" y="3196"/>
                    </a:cubicBezTo>
                    <a:cubicBezTo>
                      <a:pt x="10592" y="3150"/>
                      <a:pt x="10637" y="3127"/>
                      <a:pt x="10660" y="3104"/>
                    </a:cubicBezTo>
                    <a:cubicBezTo>
                      <a:pt x="10706" y="3036"/>
                      <a:pt x="10774" y="2945"/>
                      <a:pt x="10797" y="2876"/>
                    </a:cubicBezTo>
                    <a:cubicBezTo>
                      <a:pt x="10797" y="2831"/>
                      <a:pt x="10797" y="2808"/>
                      <a:pt x="10797" y="2762"/>
                    </a:cubicBezTo>
                    <a:cubicBezTo>
                      <a:pt x="10980" y="2579"/>
                      <a:pt x="11117" y="2351"/>
                      <a:pt x="11276" y="2146"/>
                    </a:cubicBezTo>
                    <a:cubicBezTo>
                      <a:pt x="11322" y="2077"/>
                      <a:pt x="11391" y="1986"/>
                      <a:pt x="11436" y="1917"/>
                    </a:cubicBezTo>
                    <a:cubicBezTo>
                      <a:pt x="11482" y="1849"/>
                      <a:pt x="11528" y="1758"/>
                      <a:pt x="11573" y="1689"/>
                    </a:cubicBezTo>
                    <a:cubicBezTo>
                      <a:pt x="11642" y="1552"/>
                      <a:pt x="11733" y="1393"/>
                      <a:pt x="11801" y="1233"/>
                    </a:cubicBezTo>
                    <a:cubicBezTo>
                      <a:pt x="11847" y="1141"/>
                      <a:pt x="11916" y="1050"/>
                      <a:pt x="11961" y="936"/>
                    </a:cubicBezTo>
                    <a:cubicBezTo>
                      <a:pt x="11984" y="890"/>
                      <a:pt x="11984" y="868"/>
                      <a:pt x="12007" y="822"/>
                    </a:cubicBezTo>
                    <a:cubicBezTo>
                      <a:pt x="12030" y="776"/>
                      <a:pt x="12052" y="753"/>
                      <a:pt x="12052" y="708"/>
                    </a:cubicBezTo>
                    <a:cubicBezTo>
                      <a:pt x="12075" y="685"/>
                      <a:pt x="12075" y="639"/>
                      <a:pt x="12075" y="594"/>
                    </a:cubicBezTo>
                    <a:cubicBezTo>
                      <a:pt x="12075" y="525"/>
                      <a:pt x="12030" y="434"/>
                      <a:pt x="11984" y="388"/>
                    </a:cubicBezTo>
                    <a:cubicBezTo>
                      <a:pt x="11984" y="365"/>
                      <a:pt x="11984" y="365"/>
                      <a:pt x="11961" y="365"/>
                    </a:cubicBezTo>
                    <a:cubicBezTo>
                      <a:pt x="11961" y="320"/>
                      <a:pt x="11938" y="297"/>
                      <a:pt x="11916" y="251"/>
                    </a:cubicBezTo>
                    <a:cubicBezTo>
                      <a:pt x="11893" y="183"/>
                      <a:pt x="11824" y="137"/>
                      <a:pt x="11756" y="114"/>
                    </a:cubicBezTo>
                    <a:cubicBezTo>
                      <a:pt x="11717" y="95"/>
                      <a:pt x="11679" y="88"/>
                      <a:pt x="11640" y="88"/>
                    </a:cubicBezTo>
                    <a:cubicBezTo>
                      <a:pt x="11587" y="88"/>
                      <a:pt x="11535" y="101"/>
                      <a:pt x="11482" y="114"/>
                    </a:cubicBezTo>
                    <a:cubicBezTo>
                      <a:pt x="11436" y="137"/>
                      <a:pt x="11391" y="137"/>
                      <a:pt x="11368" y="160"/>
                    </a:cubicBezTo>
                    <a:cubicBezTo>
                      <a:pt x="11345" y="137"/>
                      <a:pt x="11322" y="114"/>
                      <a:pt x="11299" y="91"/>
                    </a:cubicBezTo>
                    <a:cubicBezTo>
                      <a:pt x="11254" y="46"/>
                      <a:pt x="11208" y="23"/>
                      <a:pt x="11162"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a:off x="6958975" y="4432681"/>
                <a:ext cx="9298" cy="8650"/>
              </a:xfrm>
              <a:custGeom>
                <a:avLst/>
                <a:gdLst/>
                <a:ahLst/>
                <a:cxnLst/>
                <a:rect l="l" t="t" r="r" b="b"/>
                <a:pathLst>
                  <a:path w="344" h="320" extrusionOk="0">
                    <a:moveTo>
                      <a:pt x="183" y="0"/>
                    </a:moveTo>
                    <a:cubicBezTo>
                      <a:pt x="92" y="0"/>
                      <a:pt x="1" y="69"/>
                      <a:pt x="1" y="160"/>
                    </a:cubicBezTo>
                    <a:cubicBezTo>
                      <a:pt x="1" y="251"/>
                      <a:pt x="92" y="320"/>
                      <a:pt x="183" y="320"/>
                    </a:cubicBezTo>
                    <a:cubicBezTo>
                      <a:pt x="252" y="320"/>
                      <a:pt x="343" y="251"/>
                      <a:pt x="343" y="160"/>
                    </a:cubicBezTo>
                    <a:cubicBezTo>
                      <a:pt x="343" y="69"/>
                      <a:pt x="252" y="0"/>
                      <a:pt x="183"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2"/>
              <p:cNvSpPr/>
              <p:nvPr/>
            </p:nvSpPr>
            <p:spPr>
              <a:xfrm>
                <a:off x="7252034" y="4217360"/>
                <a:ext cx="1500489" cy="109390"/>
              </a:xfrm>
              <a:custGeom>
                <a:avLst/>
                <a:gdLst/>
                <a:ahLst/>
                <a:cxnLst/>
                <a:rect l="l" t="t" r="r" b="b"/>
                <a:pathLst>
                  <a:path w="55512" h="4047" extrusionOk="0">
                    <a:moveTo>
                      <a:pt x="54006" y="2123"/>
                    </a:moveTo>
                    <a:cubicBezTo>
                      <a:pt x="54018" y="2125"/>
                      <a:pt x="54030" y="2127"/>
                      <a:pt x="54043" y="2128"/>
                    </a:cubicBezTo>
                    <a:lnTo>
                      <a:pt x="54043" y="2128"/>
                    </a:lnTo>
                    <a:cubicBezTo>
                      <a:pt x="54032" y="2125"/>
                      <a:pt x="54020" y="2123"/>
                      <a:pt x="54006" y="2123"/>
                    </a:cubicBezTo>
                    <a:close/>
                    <a:moveTo>
                      <a:pt x="54508" y="3356"/>
                    </a:moveTo>
                    <a:cubicBezTo>
                      <a:pt x="54576" y="3356"/>
                      <a:pt x="54645" y="3356"/>
                      <a:pt x="54736" y="3378"/>
                    </a:cubicBezTo>
                    <a:cubicBezTo>
                      <a:pt x="54713" y="3378"/>
                      <a:pt x="54713" y="3378"/>
                      <a:pt x="54713" y="3401"/>
                    </a:cubicBezTo>
                    <a:lnTo>
                      <a:pt x="54690" y="3401"/>
                    </a:lnTo>
                    <a:cubicBezTo>
                      <a:pt x="54622" y="3378"/>
                      <a:pt x="54576" y="3378"/>
                      <a:pt x="54508" y="3356"/>
                    </a:cubicBezTo>
                    <a:close/>
                    <a:moveTo>
                      <a:pt x="21183" y="0"/>
                    </a:moveTo>
                    <a:cubicBezTo>
                      <a:pt x="20932" y="0"/>
                      <a:pt x="20681" y="0"/>
                      <a:pt x="20407" y="23"/>
                    </a:cubicBezTo>
                    <a:cubicBezTo>
                      <a:pt x="20133" y="23"/>
                      <a:pt x="19859" y="46"/>
                      <a:pt x="19585" y="46"/>
                    </a:cubicBezTo>
                    <a:lnTo>
                      <a:pt x="17896" y="46"/>
                    </a:lnTo>
                    <a:cubicBezTo>
                      <a:pt x="17348" y="46"/>
                      <a:pt x="16777" y="46"/>
                      <a:pt x="16230" y="69"/>
                    </a:cubicBezTo>
                    <a:cubicBezTo>
                      <a:pt x="15933" y="92"/>
                      <a:pt x="15636" y="92"/>
                      <a:pt x="15362" y="114"/>
                    </a:cubicBezTo>
                    <a:cubicBezTo>
                      <a:pt x="15066" y="137"/>
                      <a:pt x="14769" y="137"/>
                      <a:pt x="14472" y="160"/>
                    </a:cubicBezTo>
                    <a:cubicBezTo>
                      <a:pt x="14175" y="183"/>
                      <a:pt x="13901" y="183"/>
                      <a:pt x="13628" y="206"/>
                    </a:cubicBezTo>
                    <a:cubicBezTo>
                      <a:pt x="13331" y="228"/>
                      <a:pt x="13057" y="228"/>
                      <a:pt x="12760" y="228"/>
                    </a:cubicBezTo>
                    <a:cubicBezTo>
                      <a:pt x="12486" y="251"/>
                      <a:pt x="12190" y="251"/>
                      <a:pt x="11916" y="274"/>
                    </a:cubicBezTo>
                    <a:cubicBezTo>
                      <a:pt x="11619" y="274"/>
                      <a:pt x="11345" y="274"/>
                      <a:pt x="11048" y="297"/>
                    </a:cubicBezTo>
                    <a:cubicBezTo>
                      <a:pt x="10797" y="297"/>
                      <a:pt x="10569" y="320"/>
                      <a:pt x="10318" y="343"/>
                    </a:cubicBezTo>
                    <a:cubicBezTo>
                      <a:pt x="10044" y="343"/>
                      <a:pt x="9793" y="365"/>
                      <a:pt x="9519" y="388"/>
                    </a:cubicBezTo>
                    <a:cubicBezTo>
                      <a:pt x="8994" y="434"/>
                      <a:pt x="8469" y="457"/>
                      <a:pt x="7944" y="502"/>
                    </a:cubicBezTo>
                    <a:cubicBezTo>
                      <a:pt x="7442" y="525"/>
                      <a:pt x="6963" y="548"/>
                      <a:pt x="6460" y="594"/>
                    </a:cubicBezTo>
                    <a:cubicBezTo>
                      <a:pt x="6209" y="594"/>
                      <a:pt x="5958" y="594"/>
                      <a:pt x="5707" y="616"/>
                    </a:cubicBezTo>
                    <a:cubicBezTo>
                      <a:pt x="5593" y="616"/>
                      <a:pt x="5479" y="639"/>
                      <a:pt x="5365" y="639"/>
                    </a:cubicBezTo>
                    <a:cubicBezTo>
                      <a:pt x="5228" y="639"/>
                      <a:pt x="5091" y="639"/>
                      <a:pt x="4954" y="662"/>
                    </a:cubicBezTo>
                    <a:cubicBezTo>
                      <a:pt x="4680" y="662"/>
                      <a:pt x="4406" y="685"/>
                      <a:pt x="4155" y="708"/>
                    </a:cubicBezTo>
                    <a:cubicBezTo>
                      <a:pt x="3881" y="708"/>
                      <a:pt x="3630" y="731"/>
                      <a:pt x="3356" y="753"/>
                    </a:cubicBezTo>
                    <a:cubicBezTo>
                      <a:pt x="3082" y="776"/>
                      <a:pt x="2808" y="799"/>
                      <a:pt x="2534" y="822"/>
                    </a:cubicBezTo>
                    <a:cubicBezTo>
                      <a:pt x="2420" y="845"/>
                      <a:pt x="2306" y="868"/>
                      <a:pt x="2192" y="868"/>
                    </a:cubicBezTo>
                    <a:cubicBezTo>
                      <a:pt x="2055" y="890"/>
                      <a:pt x="1918" y="890"/>
                      <a:pt x="1781" y="913"/>
                    </a:cubicBezTo>
                    <a:cubicBezTo>
                      <a:pt x="1553" y="936"/>
                      <a:pt x="1302" y="959"/>
                      <a:pt x="1074" y="1005"/>
                    </a:cubicBezTo>
                    <a:cubicBezTo>
                      <a:pt x="845" y="1027"/>
                      <a:pt x="640" y="1073"/>
                      <a:pt x="435" y="1096"/>
                    </a:cubicBezTo>
                    <a:cubicBezTo>
                      <a:pt x="366" y="1119"/>
                      <a:pt x="298" y="1119"/>
                      <a:pt x="229" y="1119"/>
                    </a:cubicBezTo>
                    <a:cubicBezTo>
                      <a:pt x="183" y="1141"/>
                      <a:pt x="115" y="1141"/>
                      <a:pt x="69" y="1187"/>
                    </a:cubicBezTo>
                    <a:cubicBezTo>
                      <a:pt x="47" y="1233"/>
                      <a:pt x="1" y="1301"/>
                      <a:pt x="1" y="1347"/>
                    </a:cubicBezTo>
                    <a:cubicBezTo>
                      <a:pt x="1" y="1415"/>
                      <a:pt x="47" y="1484"/>
                      <a:pt x="69" y="1507"/>
                    </a:cubicBezTo>
                    <a:cubicBezTo>
                      <a:pt x="107" y="1544"/>
                      <a:pt x="159" y="1581"/>
                      <a:pt x="202" y="1581"/>
                    </a:cubicBezTo>
                    <a:cubicBezTo>
                      <a:pt x="212" y="1581"/>
                      <a:pt x="221" y="1579"/>
                      <a:pt x="229" y="1575"/>
                    </a:cubicBezTo>
                    <a:cubicBezTo>
                      <a:pt x="754" y="1507"/>
                      <a:pt x="1279" y="1484"/>
                      <a:pt x="1781" y="1438"/>
                    </a:cubicBezTo>
                    <a:cubicBezTo>
                      <a:pt x="2032" y="1415"/>
                      <a:pt x="2283" y="1415"/>
                      <a:pt x="2534" y="1393"/>
                    </a:cubicBezTo>
                    <a:cubicBezTo>
                      <a:pt x="2808" y="1370"/>
                      <a:pt x="3082" y="1370"/>
                      <a:pt x="3356" y="1347"/>
                    </a:cubicBezTo>
                    <a:cubicBezTo>
                      <a:pt x="3630" y="1324"/>
                      <a:pt x="3881" y="1301"/>
                      <a:pt x="4155" y="1301"/>
                    </a:cubicBezTo>
                    <a:cubicBezTo>
                      <a:pt x="4406" y="1301"/>
                      <a:pt x="4680" y="1278"/>
                      <a:pt x="4954" y="1278"/>
                    </a:cubicBezTo>
                    <a:cubicBezTo>
                      <a:pt x="5068" y="1256"/>
                      <a:pt x="5182" y="1256"/>
                      <a:pt x="5319" y="1256"/>
                    </a:cubicBezTo>
                    <a:cubicBezTo>
                      <a:pt x="5456" y="1256"/>
                      <a:pt x="5570" y="1233"/>
                      <a:pt x="5707" y="1233"/>
                    </a:cubicBezTo>
                    <a:cubicBezTo>
                      <a:pt x="5958" y="1233"/>
                      <a:pt x="6209" y="1233"/>
                      <a:pt x="6460" y="1210"/>
                    </a:cubicBezTo>
                    <a:cubicBezTo>
                      <a:pt x="6963" y="1187"/>
                      <a:pt x="7442" y="1164"/>
                      <a:pt x="7944" y="1141"/>
                    </a:cubicBezTo>
                    <a:cubicBezTo>
                      <a:pt x="8469" y="1096"/>
                      <a:pt x="8994" y="1073"/>
                      <a:pt x="9519" y="1027"/>
                    </a:cubicBezTo>
                    <a:cubicBezTo>
                      <a:pt x="9793" y="1027"/>
                      <a:pt x="10044" y="1005"/>
                      <a:pt x="10318" y="982"/>
                    </a:cubicBezTo>
                    <a:cubicBezTo>
                      <a:pt x="10569" y="982"/>
                      <a:pt x="10797" y="959"/>
                      <a:pt x="11048" y="936"/>
                    </a:cubicBezTo>
                    <a:cubicBezTo>
                      <a:pt x="11345" y="936"/>
                      <a:pt x="11619" y="936"/>
                      <a:pt x="11916" y="913"/>
                    </a:cubicBezTo>
                    <a:cubicBezTo>
                      <a:pt x="12190" y="913"/>
                      <a:pt x="12486" y="890"/>
                      <a:pt x="12760" y="890"/>
                    </a:cubicBezTo>
                    <a:cubicBezTo>
                      <a:pt x="12897" y="890"/>
                      <a:pt x="13011" y="890"/>
                      <a:pt x="13148" y="868"/>
                    </a:cubicBezTo>
                    <a:cubicBezTo>
                      <a:pt x="13308" y="868"/>
                      <a:pt x="13468" y="868"/>
                      <a:pt x="13628" y="845"/>
                    </a:cubicBezTo>
                    <a:lnTo>
                      <a:pt x="14016" y="845"/>
                    </a:lnTo>
                    <a:cubicBezTo>
                      <a:pt x="14175" y="845"/>
                      <a:pt x="14312" y="822"/>
                      <a:pt x="14472" y="822"/>
                    </a:cubicBezTo>
                    <a:cubicBezTo>
                      <a:pt x="14769" y="799"/>
                      <a:pt x="15066" y="776"/>
                      <a:pt x="15362" y="776"/>
                    </a:cubicBezTo>
                    <a:cubicBezTo>
                      <a:pt x="15636" y="753"/>
                      <a:pt x="15933" y="753"/>
                      <a:pt x="16230" y="731"/>
                    </a:cubicBezTo>
                    <a:cubicBezTo>
                      <a:pt x="16777" y="708"/>
                      <a:pt x="17348" y="708"/>
                      <a:pt x="17896" y="708"/>
                    </a:cubicBezTo>
                    <a:lnTo>
                      <a:pt x="18467" y="708"/>
                    </a:lnTo>
                    <a:cubicBezTo>
                      <a:pt x="18832" y="708"/>
                      <a:pt x="19220" y="708"/>
                      <a:pt x="19585" y="685"/>
                    </a:cubicBezTo>
                    <a:cubicBezTo>
                      <a:pt x="19859" y="685"/>
                      <a:pt x="20133" y="662"/>
                      <a:pt x="20407" y="662"/>
                    </a:cubicBezTo>
                    <a:lnTo>
                      <a:pt x="27095" y="662"/>
                    </a:lnTo>
                    <a:cubicBezTo>
                      <a:pt x="27391" y="685"/>
                      <a:pt x="27665" y="685"/>
                      <a:pt x="27962" y="685"/>
                    </a:cubicBezTo>
                    <a:cubicBezTo>
                      <a:pt x="28236" y="685"/>
                      <a:pt x="28510" y="708"/>
                      <a:pt x="28784" y="708"/>
                    </a:cubicBezTo>
                    <a:cubicBezTo>
                      <a:pt x="29057" y="731"/>
                      <a:pt x="29331" y="731"/>
                      <a:pt x="29605" y="731"/>
                    </a:cubicBezTo>
                    <a:cubicBezTo>
                      <a:pt x="29856" y="731"/>
                      <a:pt x="30130" y="753"/>
                      <a:pt x="30381" y="753"/>
                    </a:cubicBezTo>
                    <a:cubicBezTo>
                      <a:pt x="30655" y="776"/>
                      <a:pt x="30952" y="776"/>
                      <a:pt x="31226" y="799"/>
                    </a:cubicBezTo>
                    <a:cubicBezTo>
                      <a:pt x="31523" y="799"/>
                      <a:pt x="31819" y="822"/>
                      <a:pt x="32093" y="822"/>
                    </a:cubicBezTo>
                    <a:lnTo>
                      <a:pt x="32458" y="822"/>
                    </a:lnTo>
                    <a:cubicBezTo>
                      <a:pt x="32595" y="845"/>
                      <a:pt x="32755" y="845"/>
                      <a:pt x="32892" y="845"/>
                    </a:cubicBezTo>
                    <a:cubicBezTo>
                      <a:pt x="33143" y="868"/>
                      <a:pt x="33417" y="868"/>
                      <a:pt x="33691" y="890"/>
                    </a:cubicBezTo>
                    <a:cubicBezTo>
                      <a:pt x="33965" y="913"/>
                      <a:pt x="34262" y="913"/>
                      <a:pt x="34536" y="913"/>
                    </a:cubicBezTo>
                    <a:cubicBezTo>
                      <a:pt x="34809" y="936"/>
                      <a:pt x="35083" y="936"/>
                      <a:pt x="35357" y="959"/>
                    </a:cubicBezTo>
                    <a:cubicBezTo>
                      <a:pt x="35608" y="959"/>
                      <a:pt x="35882" y="982"/>
                      <a:pt x="36156" y="982"/>
                    </a:cubicBezTo>
                    <a:cubicBezTo>
                      <a:pt x="36430" y="1005"/>
                      <a:pt x="36704" y="1005"/>
                      <a:pt x="36955" y="1027"/>
                    </a:cubicBezTo>
                    <a:cubicBezTo>
                      <a:pt x="37229" y="1050"/>
                      <a:pt x="37503" y="1050"/>
                      <a:pt x="37777" y="1050"/>
                    </a:cubicBezTo>
                    <a:cubicBezTo>
                      <a:pt x="38051" y="1073"/>
                      <a:pt x="38325" y="1073"/>
                      <a:pt x="38598" y="1096"/>
                    </a:cubicBezTo>
                    <a:cubicBezTo>
                      <a:pt x="38872" y="1119"/>
                      <a:pt x="39146" y="1119"/>
                      <a:pt x="39443" y="1141"/>
                    </a:cubicBezTo>
                    <a:cubicBezTo>
                      <a:pt x="39991" y="1164"/>
                      <a:pt x="40539" y="1210"/>
                      <a:pt x="41086" y="1233"/>
                    </a:cubicBezTo>
                    <a:cubicBezTo>
                      <a:pt x="41657" y="1278"/>
                      <a:pt x="42228" y="1324"/>
                      <a:pt x="42798" y="1370"/>
                    </a:cubicBezTo>
                    <a:cubicBezTo>
                      <a:pt x="43346" y="1415"/>
                      <a:pt x="43894" y="1461"/>
                      <a:pt x="44442" y="1507"/>
                    </a:cubicBezTo>
                    <a:cubicBezTo>
                      <a:pt x="44990" y="1575"/>
                      <a:pt x="45515" y="1644"/>
                      <a:pt x="46040" y="1712"/>
                    </a:cubicBezTo>
                    <a:cubicBezTo>
                      <a:pt x="46519" y="1758"/>
                      <a:pt x="46975" y="1803"/>
                      <a:pt x="47432" y="1872"/>
                    </a:cubicBezTo>
                    <a:cubicBezTo>
                      <a:pt x="47843" y="1940"/>
                      <a:pt x="48254" y="1963"/>
                      <a:pt x="48664" y="2009"/>
                    </a:cubicBezTo>
                    <a:cubicBezTo>
                      <a:pt x="49052" y="2054"/>
                      <a:pt x="49440" y="2100"/>
                      <a:pt x="49851" y="2146"/>
                    </a:cubicBezTo>
                    <a:cubicBezTo>
                      <a:pt x="49897" y="2169"/>
                      <a:pt x="49965" y="2169"/>
                      <a:pt x="50034" y="2169"/>
                    </a:cubicBezTo>
                    <a:cubicBezTo>
                      <a:pt x="50080" y="2169"/>
                      <a:pt x="50125" y="2191"/>
                      <a:pt x="50148" y="2191"/>
                    </a:cubicBezTo>
                    <a:cubicBezTo>
                      <a:pt x="50422" y="2214"/>
                      <a:pt x="50673" y="2260"/>
                      <a:pt x="50947" y="2283"/>
                    </a:cubicBezTo>
                    <a:cubicBezTo>
                      <a:pt x="51038" y="2306"/>
                      <a:pt x="51130" y="2306"/>
                      <a:pt x="51221" y="2328"/>
                    </a:cubicBezTo>
                    <a:cubicBezTo>
                      <a:pt x="51449" y="2351"/>
                      <a:pt x="51655" y="2397"/>
                      <a:pt x="51883" y="2420"/>
                    </a:cubicBezTo>
                    <a:cubicBezTo>
                      <a:pt x="51814" y="2443"/>
                      <a:pt x="51769" y="2511"/>
                      <a:pt x="51723" y="2557"/>
                    </a:cubicBezTo>
                    <a:cubicBezTo>
                      <a:pt x="51723" y="2579"/>
                      <a:pt x="51723" y="2579"/>
                      <a:pt x="51723" y="2579"/>
                    </a:cubicBezTo>
                    <a:lnTo>
                      <a:pt x="51335" y="2579"/>
                    </a:lnTo>
                    <a:cubicBezTo>
                      <a:pt x="51232" y="2579"/>
                      <a:pt x="51124" y="2574"/>
                      <a:pt x="51015" y="2574"/>
                    </a:cubicBezTo>
                    <a:cubicBezTo>
                      <a:pt x="50907" y="2574"/>
                      <a:pt x="50799" y="2579"/>
                      <a:pt x="50696" y="2602"/>
                    </a:cubicBezTo>
                    <a:cubicBezTo>
                      <a:pt x="50627" y="2625"/>
                      <a:pt x="50582" y="2648"/>
                      <a:pt x="50559" y="2694"/>
                    </a:cubicBezTo>
                    <a:cubicBezTo>
                      <a:pt x="50490" y="2739"/>
                      <a:pt x="50445" y="2831"/>
                      <a:pt x="50445" y="2922"/>
                    </a:cubicBezTo>
                    <a:cubicBezTo>
                      <a:pt x="50445" y="2967"/>
                      <a:pt x="50468" y="3036"/>
                      <a:pt x="50490" y="3082"/>
                    </a:cubicBezTo>
                    <a:cubicBezTo>
                      <a:pt x="50536" y="3150"/>
                      <a:pt x="50605" y="3196"/>
                      <a:pt x="50696" y="3219"/>
                    </a:cubicBezTo>
                    <a:cubicBezTo>
                      <a:pt x="50764" y="3241"/>
                      <a:pt x="50833" y="3264"/>
                      <a:pt x="50901" y="3264"/>
                    </a:cubicBezTo>
                    <a:cubicBezTo>
                      <a:pt x="50947" y="3287"/>
                      <a:pt x="51015" y="3287"/>
                      <a:pt x="51084" y="3310"/>
                    </a:cubicBezTo>
                    <a:cubicBezTo>
                      <a:pt x="51221" y="3333"/>
                      <a:pt x="51358" y="3333"/>
                      <a:pt x="51472" y="3356"/>
                    </a:cubicBezTo>
                    <a:cubicBezTo>
                      <a:pt x="51769" y="3401"/>
                      <a:pt x="52065" y="3470"/>
                      <a:pt x="52339" y="3515"/>
                    </a:cubicBezTo>
                    <a:cubicBezTo>
                      <a:pt x="52613" y="3584"/>
                      <a:pt x="52887" y="3629"/>
                      <a:pt x="53161" y="3698"/>
                    </a:cubicBezTo>
                    <a:cubicBezTo>
                      <a:pt x="53435" y="3744"/>
                      <a:pt x="53709" y="3812"/>
                      <a:pt x="53960" y="3880"/>
                    </a:cubicBezTo>
                    <a:cubicBezTo>
                      <a:pt x="54097" y="3926"/>
                      <a:pt x="54234" y="3949"/>
                      <a:pt x="54371" y="3995"/>
                    </a:cubicBezTo>
                    <a:cubicBezTo>
                      <a:pt x="54482" y="4013"/>
                      <a:pt x="54607" y="4046"/>
                      <a:pt x="54724" y="4046"/>
                    </a:cubicBezTo>
                    <a:cubicBezTo>
                      <a:pt x="54751" y="4046"/>
                      <a:pt x="54778" y="4045"/>
                      <a:pt x="54804" y="4040"/>
                    </a:cubicBezTo>
                    <a:cubicBezTo>
                      <a:pt x="54941" y="4040"/>
                      <a:pt x="55056" y="3995"/>
                      <a:pt x="55170" y="3903"/>
                    </a:cubicBezTo>
                    <a:cubicBezTo>
                      <a:pt x="55238" y="3835"/>
                      <a:pt x="55261" y="3744"/>
                      <a:pt x="55307" y="3675"/>
                    </a:cubicBezTo>
                    <a:cubicBezTo>
                      <a:pt x="55329" y="3607"/>
                      <a:pt x="55375" y="3538"/>
                      <a:pt x="55398" y="3470"/>
                    </a:cubicBezTo>
                    <a:cubicBezTo>
                      <a:pt x="55466" y="3310"/>
                      <a:pt x="55512" y="3150"/>
                      <a:pt x="55489" y="2990"/>
                    </a:cubicBezTo>
                    <a:cubicBezTo>
                      <a:pt x="55489" y="2922"/>
                      <a:pt x="55489" y="2853"/>
                      <a:pt x="55466" y="2785"/>
                    </a:cubicBezTo>
                    <a:cubicBezTo>
                      <a:pt x="55444" y="2671"/>
                      <a:pt x="55398" y="2579"/>
                      <a:pt x="55329" y="2511"/>
                    </a:cubicBezTo>
                    <a:cubicBezTo>
                      <a:pt x="55284" y="2465"/>
                      <a:pt x="55238" y="2420"/>
                      <a:pt x="55192" y="2374"/>
                    </a:cubicBezTo>
                    <a:cubicBezTo>
                      <a:pt x="55124" y="2351"/>
                      <a:pt x="55078" y="2328"/>
                      <a:pt x="55010" y="2328"/>
                    </a:cubicBezTo>
                    <a:cubicBezTo>
                      <a:pt x="54941" y="2283"/>
                      <a:pt x="54850" y="2260"/>
                      <a:pt x="54782" y="2260"/>
                    </a:cubicBezTo>
                    <a:cubicBezTo>
                      <a:pt x="54667" y="2237"/>
                      <a:pt x="54553" y="2214"/>
                      <a:pt x="54439" y="2191"/>
                    </a:cubicBezTo>
                    <a:cubicBezTo>
                      <a:pt x="54313" y="2170"/>
                      <a:pt x="54187" y="2149"/>
                      <a:pt x="54043" y="2128"/>
                    </a:cubicBezTo>
                    <a:lnTo>
                      <a:pt x="54043" y="2128"/>
                    </a:lnTo>
                    <a:cubicBezTo>
                      <a:pt x="54057" y="2133"/>
                      <a:pt x="54069" y="2139"/>
                      <a:pt x="54080" y="2142"/>
                    </a:cubicBezTo>
                    <a:lnTo>
                      <a:pt x="54080" y="2142"/>
                    </a:lnTo>
                    <a:cubicBezTo>
                      <a:pt x="53971" y="2121"/>
                      <a:pt x="53863" y="2099"/>
                      <a:pt x="53754" y="2077"/>
                    </a:cubicBezTo>
                    <a:lnTo>
                      <a:pt x="53754" y="2077"/>
                    </a:lnTo>
                    <a:cubicBezTo>
                      <a:pt x="53757" y="2080"/>
                      <a:pt x="53760" y="2082"/>
                      <a:pt x="53763" y="2084"/>
                    </a:cubicBezTo>
                    <a:lnTo>
                      <a:pt x="53763" y="2084"/>
                    </a:lnTo>
                    <a:cubicBezTo>
                      <a:pt x="53700" y="2075"/>
                      <a:pt x="53636" y="2070"/>
                      <a:pt x="53572" y="2054"/>
                    </a:cubicBezTo>
                    <a:cubicBezTo>
                      <a:pt x="53458" y="2032"/>
                      <a:pt x="53344" y="2009"/>
                      <a:pt x="53207" y="1986"/>
                    </a:cubicBezTo>
                    <a:cubicBezTo>
                      <a:pt x="52978" y="1940"/>
                      <a:pt x="52727" y="1895"/>
                      <a:pt x="52499" y="1849"/>
                    </a:cubicBezTo>
                    <a:cubicBezTo>
                      <a:pt x="52065" y="1781"/>
                      <a:pt x="51632" y="1735"/>
                      <a:pt x="51198" y="1666"/>
                    </a:cubicBezTo>
                    <a:cubicBezTo>
                      <a:pt x="50970" y="1644"/>
                      <a:pt x="50719" y="1621"/>
                      <a:pt x="50468" y="1575"/>
                    </a:cubicBezTo>
                    <a:cubicBezTo>
                      <a:pt x="50376" y="1575"/>
                      <a:pt x="50262" y="1552"/>
                      <a:pt x="50171" y="1529"/>
                    </a:cubicBezTo>
                    <a:lnTo>
                      <a:pt x="50034" y="1529"/>
                    </a:lnTo>
                    <a:cubicBezTo>
                      <a:pt x="50034" y="1529"/>
                      <a:pt x="50011" y="1529"/>
                      <a:pt x="50011" y="1507"/>
                    </a:cubicBezTo>
                    <a:cubicBezTo>
                      <a:pt x="49760" y="1484"/>
                      <a:pt x="49509" y="1461"/>
                      <a:pt x="49258" y="1415"/>
                    </a:cubicBezTo>
                    <a:cubicBezTo>
                      <a:pt x="48710" y="1370"/>
                      <a:pt x="48185" y="1324"/>
                      <a:pt x="47660" y="1256"/>
                    </a:cubicBezTo>
                    <a:cubicBezTo>
                      <a:pt x="47135" y="1164"/>
                      <a:pt x="46587" y="1119"/>
                      <a:pt x="46040" y="1050"/>
                    </a:cubicBezTo>
                    <a:cubicBezTo>
                      <a:pt x="45766" y="1027"/>
                      <a:pt x="45492" y="1005"/>
                      <a:pt x="45241" y="959"/>
                    </a:cubicBezTo>
                    <a:cubicBezTo>
                      <a:pt x="44967" y="936"/>
                      <a:pt x="44716" y="890"/>
                      <a:pt x="44442" y="868"/>
                    </a:cubicBezTo>
                    <a:cubicBezTo>
                      <a:pt x="43894" y="799"/>
                      <a:pt x="43346" y="753"/>
                      <a:pt x="42798" y="708"/>
                    </a:cubicBezTo>
                    <a:cubicBezTo>
                      <a:pt x="42228" y="685"/>
                      <a:pt x="41657" y="616"/>
                      <a:pt x="41086" y="594"/>
                    </a:cubicBezTo>
                    <a:cubicBezTo>
                      <a:pt x="40539" y="548"/>
                      <a:pt x="39991" y="525"/>
                      <a:pt x="39443" y="480"/>
                    </a:cubicBezTo>
                    <a:cubicBezTo>
                      <a:pt x="39146" y="480"/>
                      <a:pt x="38872" y="457"/>
                      <a:pt x="38598" y="457"/>
                    </a:cubicBezTo>
                    <a:cubicBezTo>
                      <a:pt x="38325" y="434"/>
                      <a:pt x="38051" y="411"/>
                      <a:pt x="37777" y="411"/>
                    </a:cubicBezTo>
                    <a:cubicBezTo>
                      <a:pt x="37503" y="388"/>
                      <a:pt x="37229" y="388"/>
                      <a:pt x="36955" y="388"/>
                    </a:cubicBezTo>
                    <a:cubicBezTo>
                      <a:pt x="36704" y="365"/>
                      <a:pt x="36430" y="343"/>
                      <a:pt x="36156" y="343"/>
                    </a:cubicBezTo>
                    <a:cubicBezTo>
                      <a:pt x="35882" y="320"/>
                      <a:pt x="35608" y="297"/>
                      <a:pt x="35357" y="297"/>
                    </a:cubicBezTo>
                    <a:cubicBezTo>
                      <a:pt x="35083" y="297"/>
                      <a:pt x="34809" y="274"/>
                      <a:pt x="34536" y="274"/>
                    </a:cubicBezTo>
                    <a:cubicBezTo>
                      <a:pt x="34262" y="251"/>
                      <a:pt x="33965" y="251"/>
                      <a:pt x="33691" y="228"/>
                    </a:cubicBezTo>
                    <a:cubicBezTo>
                      <a:pt x="33417" y="228"/>
                      <a:pt x="33143" y="206"/>
                      <a:pt x="32892" y="206"/>
                    </a:cubicBezTo>
                    <a:cubicBezTo>
                      <a:pt x="32618" y="183"/>
                      <a:pt x="32367" y="183"/>
                      <a:pt x="32093" y="160"/>
                    </a:cubicBezTo>
                    <a:cubicBezTo>
                      <a:pt x="31819" y="160"/>
                      <a:pt x="31523" y="160"/>
                      <a:pt x="31226" y="137"/>
                    </a:cubicBezTo>
                    <a:cubicBezTo>
                      <a:pt x="30952" y="137"/>
                      <a:pt x="30655" y="114"/>
                      <a:pt x="30381" y="114"/>
                    </a:cubicBezTo>
                    <a:cubicBezTo>
                      <a:pt x="30130" y="92"/>
                      <a:pt x="29856" y="92"/>
                      <a:pt x="29605" y="92"/>
                    </a:cubicBezTo>
                    <a:cubicBezTo>
                      <a:pt x="29331" y="92"/>
                      <a:pt x="29057" y="69"/>
                      <a:pt x="28784" y="69"/>
                    </a:cubicBezTo>
                    <a:cubicBezTo>
                      <a:pt x="28510" y="46"/>
                      <a:pt x="28236" y="46"/>
                      <a:pt x="27962" y="46"/>
                    </a:cubicBezTo>
                    <a:cubicBezTo>
                      <a:pt x="27665" y="46"/>
                      <a:pt x="27391" y="23"/>
                      <a:pt x="27095" y="23"/>
                    </a:cubicBezTo>
                    <a:cubicBezTo>
                      <a:pt x="26958" y="23"/>
                      <a:pt x="26843" y="0"/>
                      <a:pt x="26706"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2"/>
              <p:cNvSpPr/>
              <p:nvPr/>
            </p:nvSpPr>
            <p:spPr>
              <a:xfrm>
                <a:off x="7253899" y="4229686"/>
                <a:ext cx="1056900" cy="58060"/>
              </a:xfrm>
              <a:custGeom>
                <a:avLst/>
                <a:gdLst/>
                <a:ahLst/>
                <a:cxnLst/>
                <a:rect l="l" t="t" r="r" b="b"/>
                <a:pathLst>
                  <a:path w="39101" h="2148" extrusionOk="0">
                    <a:moveTo>
                      <a:pt x="27459" y="1"/>
                    </a:moveTo>
                    <a:cubicBezTo>
                      <a:pt x="27299" y="1"/>
                      <a:pt x="27117" y="24"/>
                      <a:pt x="26957" y="46"/>
                    </a:cubicBezTo>
                    <a:cubicBezTo>
                      <a:pt x="26866" y="69"/>
                      <a:pt x="26797" y="160"/>
                      <a:pt x="26752" y="252"/>
                    </a:cubicBezTo>
                    <a:cubicBezTo>
                      <a:pt x="26386" y="229"/>
                      <a:pt x="25998" y="229"/>
                      <a:pt x="25633" y="206"/>
                    </a:cubicBezTo>
                    <a:cubicBezTo>
                      <a:pt x="25222" y="183"/>
                      <a:pt x="24834" y="183"/>
                      <a:pt x="24423" y="183"/>
                    </a:cubicBezTo>
                    <a:cubicBezTo>
                      <a:pt x="24127" y="160"/>
                      <a:pt x="23807" y="160"/>
                      <a:pt x="23510" y="138"/>
                    </a:cubicBezTo>
                    <a:cubicBezTo>
                      <a:pt x="23465" y="92"/>
                      <a:pt x="23373" y="69"/>
                      <a:pt x="23305" y="69"/>
                    </a:cubicBezTo>
                    <a:cubicBezTo>
                      <a:pt x="23100" y="46"/>
                      <a:pt x="22871" y="46"/>
                      <a:pt x="22666" y="46"/>
                    </a:cubicBezTo>
                    <a:lnTo>
                      <a:pt x="22027" y="46"/>
                    </a:lnTo>
                    <a:cubicBezTo>
                      <a:pt x="21776" y="69"/>
                      <a:pt x="21502" y="69"/>
                      <a:pt x="21251" y="69"/>
                    </a:cubicBezTo>
                    <a:cubicBezTo>
                      <a:pt x="21022" y="69"/>
                      <a:pt x="20794" y="46"/>
                      <a:pt x="20566" y="46"/>
                    </a:cubicBezTo>
                    <a:lnTo>
                      <a:pt x="17895" y="46"/>
                    </a:lnTo>
                    <a:cubicBezTo>
                      <a:pt x="17485" y="46"/>
                      <a:pt x="17074" y="36"/>
                      <a:pt x="16663" y="36"/>
                    </a:cubicBezTo>
                    <a:cubicBezTo>
                      <a:pt x="16457" y="36"/>
                      <a:pt x="16252" y="39"/>
                      <a:pt x="16047" y="46"/>
                    </a:cubicBezTo>
                    <a:cubicBezTo>
                      <a:pt x="15910" y="46"/>
                      <a:pt x="15795" y="138"/>
                      <a:pt x="15773" y="252"/>
                    </a:cubicBezTo>
                    <a:cubicBezTo>
                      <a:pt x="15750" y="297"/>
                      <a:pt x="15750" y="320"/>
                      <a:pt x="15750" y="366"/>
                    </a:cubicBezTo>
                    <a:cubicBezTo>
                      <a:pt x="15544" y="343"/>
                      <a:pt x="15339" y="343"/>
                      <a:pt x="15134" y="343"/>
                    </a:cubicBezTo>
                    <a:lnTo>
                      <a:pt x="15065" y="343"/>
                    </a:lnTo>
                    <a:cubicBezTo>
                      <a:pt x="15042" y="297"/>
                      <a:pt x="15019" y="252"/>
                      <a:pt x="14997" y="206"/>
                    </a:cubicBezTo>
                    <a:cubicBezTo>
                      <a:pt x="14928" y="160"/>
                      <a:pt x="14860" y="138"/>
                      <a:pt x="14791" y="138"/>
                    </a:cubicBezTo>
                    <a:cubicBezTo>
                      <a:pt x="14730" y="130"/>
                      <a:pt x="14669" y="128"/>
                      <a:pt x="14609" y="128"/>
                    </a:cubicBezTo>
                    <a:cubicBezTo>
                      <a:pt x="14487" y="128"/>
                      <a:pt x="14365" y="138"/>
                      <a:pt x="14243" y="138"/>
                    </a:cubicBezTo>
                    <a:lnTo>
                      <a:pt x="13810" y="160"/>
                    </a:lnTo>
                    <a:cubicBezTo>
                      <a:pt x="13741" y="160"/>
                      <a:pt x="13696" y="183"/>
                      <a:pt x="13627" y="183"/>
                    </a:cubicBezTo>
                    <a:lnTo>
                      <a:pt x="13536" y="183"/>
                    </a:lnTo>
                    <a:cubicBezTo>
                      <a:pt x="13102" y="183"/>
                      <a:pt x="12668" y="206"/>
                      <a:pt x="12258" y="229"/>
                    </a:cubicBezTo>
                    <a:cubicBezTo>
                      <a:pt x="11847" y="229"/>
                      <a:pt x="11459" y="252"/>
                      <a:pt x="11071" y="275"/>
                    </a:cubicBezTo>
                    <a:lnTo>
                      <a:pt x="10203" y="275"/>
                    </a:lnTo>
                    <a:cubicBezTo>
                      <a:pt x="10021" y="275"/>
                      <a:pt x="9838" y="275"/>
                      <a:pt x="9655" y="297"/>
                    </a:cubicBezTo>
                    <a:lnTo>
                      <a:pt x="9519" y="297"/>
                    </a:lnTo>
                    <a:cubicBezTo>
                      <a:pt x="9359" y="297"/>
                      <a:pt x="9176" y="297"/>
                      <a:pt x="9016" y="343"/>
                    </a:cubicBezTo>
                    <a:cubicBezTo>
                      <a:pt x="8994" y="343"/>
                      <a:pt x="8994" y="366"/>
                      <a:pt x="8971" y="366"/>
                    </a:cubicBezTo>
                    <a:cubicBezTo>
                      <a:pt x="8720" y="366"/>
                      <a:pt x="8469" y="389"/>
                      <a:pt x="8195" y="389"/>
                    </a:cubicBezTo>
                    <a:cubicBezTo>
                      <a:pt x="7944" y="412"/>
                      <a:pt x="7692" y="412"/>
                      <a:pt x="7441" y="434"/>
                    </a:cubicBezTo>
                    <a:cubicBezTo>
                      <a:pt x="7282" y="457"/>
                      <a:pt x="7122" y="457"/>
                      <a:pt x="6962" y="480"/>
                    </a:cubicBezTo>
                    <a:lnTo>
                      <a:pt x="6734" y="480"/>
                    </a:lnTo>
                    <a:cubicBezTo>
                      <a:pt x="6643" y="480"/>
                      <a:pt x="6574" y="480"/>
                      <a:pt x="6506" y="526"/>
                    </a:cubicBezTo>
                    <a:cubicBezTo>
                      <a:pt x="6460" y="549"/>
                      <a:pt x="6437" y="549"/>
                      <a:pt x="6391" y="594"/>
                    </a:cubicBezTo>
                    <a:cubicBezTo>
                      <a:pt x="6391" y="617"/>
                      <a:pt x="6369" y="640"/>
                      <a:pt x="6346" y="663"/>
                    </a:cubicBezTo>
                    <a:cubicBezTo>
                      <a:pt x="6323" y="685"/>
                      <a:pt x="6323" y="731"/>
                      <a:pt x="6300" y="777"/>
                    </a:cubicBezTo>
                    <a:cubicBezTo>
                      <a:pt x="6186" y="777"/>
                      <a:pt x="6072" y="754"/>
                      <a:pt x="5958" y="754"/>
                    </a:cubicBezTo>
                    <a:lnTo>
                      <a:pt x="3493" y="754"/>
                    </a:lnTo>
                    <a:cubicBezTo>
                      <a:pt x="3219" y="754"/>
                      <a:pt x="2968" y="777"/>
                      <a:pt x="2694" y="777"/>
                    </a:cubicBezTo>
                    <a:cubicBezTo>
                      <a:pt x="2671" y="731"/>
                      <a:pt x="2625" y="708"/>
                      <a:pt x="2580" y="685"/>
                    </a:cubicBezTo>
                    <a:lnTo>
                      <a:pt x="2488" y="685"/>
                    </a:lnTo>
                    <a:cubicBezTo>
                      <a:pt x="2473" y="678"/>
                      <a:pt x="2455" y="675"/>
                      <a:pt x="2436" y="675"/>
                    </a:cubicBezTo>
                    <a:cubicBezTo>
                      <a:pt x="2397" y="675"/>
                      <a:pt x="2351" y="685"/>
                      <a:pt x="2306" y="685"/>
                    </a:cubicBezTo>
                    <a:cubicBezTo>
                      <a:pt x="2100" y="708"/>
                      <a:pt x="1895" y="731"/>
                      <a:pt x="1667" y="754"/>
                    </a:cubicBezTo>
                    <a:cubicBezTo>
                      <a:pt x="1507" y="777"/>
                      <a:pt x="1324" y="800"/>
                      <a:pt x="1142" y="822"/>
                    </a:cubicBezTo>
                    <a:cubicBezTo>
                      <a:pt x="1005" y="845"/>
                      <a:pt x="868" y="868"/>
                      <a:pt x="731" y="914"/>
                    </a:cubicBezTo>
                    <a:cubicBezTo>
                      <a:pt x="708" y="937"/>
                      <a:pt x="662" y="937"/>
                      <a:pt x="639" y="959"/>
                    </a:cubicBezTo>
                    <a:cubicBezTo>
                      <a:pt x="571" y="959"/>
                      <a:pt x="503" y="982"/>
                      <a:pt x="411" y="982"/>
                    </a:cubicBezTo>
                    <a:cubicBezTo>
                      <a:pt x="297" y="982"/>
                      <a:pt x="114" y="1005"/>
                      <a:pt x="46" y="1142"/>
                    </a:cubicBezTo>
                    <a:cubicBezTo>
                      <a:pt x="0" y="1233"/>
                      <a:pt x="0" y="1325"/>
                      <a:pt x="46" y="1393"/>
                    </a:cubicBezTo>
                    <a:cubicBezTo>
                      <a:pt x="69" y="1439"/>
                      <a:pt x="92" y="1462"/>
                      <a:pt x="137" y="1484"/>
                    </a:cubicBezTo>
                    <a:cubicBezTo>
                      <a:pt x="183" y="1530"/>
                      <a:pt x="229" y="1530"/>
                      <a:pt x="274" y="1530"/>
                    </a:cubicBezTo>
                    <a:cubicBezTo>
                      <a:pt x="251" y="1553"/>
                      <a:pt x="274" y="1576"/>
                      <a:pt x="274" y="1598"/>
                    </a:cubicBezTo>
                    <a:cubicBezTo>
                      <a:pt x="297" y="1667"/>
                      <a:pt x="343" y="1713"/>
                      <a:pt x="411" y="1735"/>
                    </a:cubicBezTo>
                    <a:cubicBezTo>
                      <a:pt x="450" y="1755"/>
                      <a:pt x="488" y="1762"/>
                      <a:pt x="527" y="1762"/>
                    </a:cubicBezTo>
                    <a:cubicBezTo>
                      <a:pt x="580" y="1762"/>
                      <a:pt x="632" y="1749"/>
                      <a:pt x="685" y="1735"/>
                    </a:cubicBezTo>
                    <a:lnTo>
                      <a:pt x="913" y="1735"/>
                    </a:lnTo>
                    <a:cubicBezTo>
                      <a:pt x="868" y="1781"/>
                      <a:pt x="822" y="1827"/>
                      <a:pt x="776" y="1895"/>
                    </a:cubicBezTo>
                    <a:cubicBezTo>
                      <a:pt x="731" y="1941"/>
                      <a:pt x="708" y="2009"/>
                      <a:pt x="754" y="2078"/>
                    </a:cubicBezTo>
                    <a:cubicBezTo>
                      <a:pt x="783" y="2122"/>
                      <a:pt x="822" y="2147"/>
                      <a:pt x="871" y="2147"/>
                    </a:cubicBezTo>
                    <a:cubicBezTo>
                      <a:pt x="897" y="2147"/>
                      <a:pt x="927" y="2140"/>
                      <a:pt x="959" y="2123"/>
                    </a:cubicBezTo>
                    <a:cubicBezTo>
                      <a:pt x="982" y="2101"/>
                      <a:pt x="1027" y="2078"/>
                      <a:pt x="1050" y="2055"/>
                    </a:cubicBezTo>
                    <a:cubicBezTo>
                      <a:pt x="1096" y="2009"/>
                      <a:pt x="1142" y="1987"/>
                      <a:pt x="1187" y="1941"/>
                    </a:cubicBezTo>
                    <a:cubicBezTo>
                      <a:pt x="1210" y="1895"/>
                      <a:pt x="1256" y="1872"/>
                      <a:pt x="1301" y="1827"/>
                    </a:cubicBezTo>
                    <a:cubicBezTo>
                      <a:pt x="1324" y="1804"/>
                      <a:pt x="1347" y="1781"/>
                      <a:pt x="1347" y="1735"/>
                    </a:cubicBezTo>
                    <a:cubicBezTo>
                      <a:pt x="1370" y="1713"/>
                      <a:pt x="1393" y="1690"/>
                      <a:pt x="1393" y="1644"/>
                    </a:cubicBezTo>
                    <a:cubicBezTo>
                      <a:pt x="1370" y="1621"/>
                      <a:pt x="1370" y="1598"/>
                      <a:pt x="1370" y="1576"/>
                    </a:cubicBezTo>
                    <a:cubicBezTo>
                      <a:pt x="1370" y="1553"/>
                      <a:pt x="1370" y="1553"/>
                      <a:pt x="1347" y="1530"/>
                    </a:cubicBezTo>
                    <a:cubicBezTo>
                      <a:pt x="1530" y="1530"/>
                      <a:pt x="1689" y="1507"/>
                      <a:pt x="1849" y="1507"/>
                    </a:cubicBezTo>
                    <a:lnTo>
                      <a:pt x="1986" y="1507"/>
                    </a:lnTo>
                    <a:cubicBezTo>
                      <a:pt x="2009" y="1519"/>
                      <a:pt x="2038" y="1524"/>
                      <a:pt x="2069" y="1524"/>
                    </a:cubicBezTo>
                    <a:cubicBezTo>
                      <a:pt x="2100" y="1524"/>
                      <a:pt x="2135" y="1519"/>
                      <a:pt x="2169" y="1507"/>
                    </a:cubicBezTo>
                    <a:cubicBezTo>
                      <a:pt x="2214" y="1507"/>
                      <a:pt x="2283" y="1507"/>
                      <a:pt x="2329" y="1530"/>
                    </a:cubicBezTo>
                    <a:lnTo>
                      <a:pt x="6414" y="1530"/>
                    </a:lnTo>
                    <a:cubicBezTo>
                      <a:pt x="6620" y="1530"/>
                      <a:pt x="6802" y="1507"/>
                      <a:pt x="7008" y="1484"/>
                    </a:cubicBezTo>
                    <a:cubicBezTo>
                      <a:pt x="7145" y="1484"/>
                      <a:pt x="7304" y="1462"/>
                      <a:pt x="7441" y="1439"/>
                    </a:cubicBezTo>
                    <a:cubicBezTo>
                      <a:pt x="7510" y="1439"/>
                      <a:pt x="7578" y="1416"/>
                      <a:pt x="7647" y="1416"/>
                    </a:cubicBezTo>
                    <a:lnTo>
                      <a:pt x="7738" y="1416"/>
                    </a:lnTo>
                    <a:cubicBezTo>
                      <a:pt x="8126" y="1416"/>
                      <a:pt x="8537" y="1393"/>
                      <a:pt x="8925" y="1393"/>
                    </a:cubicBezTo>
                    <a:lnTo>
                      <a:pt x="12075" y="1393"/>
                    </a:lnTo>
                    <a:cubicBezTo>
                      <a:pt x="12143" y="1393"/>
                      <a:pt x="12212" y="1347"/>
                      <a:pt x="12280" y="1302"/>
                    </a:cubicBezTo>
                    <a:cubicBezTo>
                      <a:pt x="12509" y="1302"/>
                      <a:pt x="12714" y="1279"/>
                      <a:pt x="12942" y="1279"/>
                    </a:cubicBezTo>
                    <a:cubicBezTo>
                      <a:pt x="13125" y="1279"/>
                      <a:pt x="13330" y="1256"/>
                      <a:pt x="13513" y="1256"/>
                    </a:cubicBezTo>
                    <a:cubicBezTo>
                      <a:pt x="13627" y="1256"/>
                      <a:pt x="13764" y="1256"/>
                      <a:pt x="13878" y="1233"/>
                    </a:cubicBezTo>
                    <a:lnTo>
                      <a:pt x="15065" y="1233"/>
                    </a:lnTo>
                    <a:cubicBezTo>
                      <a:pt x="15179" y="1233"/>
                      <a:pt x="15270" y="1256"/>
                      <a:pt x="15385" y="1256"/>
                    </a:cubicBezTo>
                    <a:cubicBezTo>
                      <a:pt x="15750" y="1279"/>
                      <a:pt x="16138" y="1279"/>
                      <a:pt x="16503" y="1302"/>
                    </a:cubicBezTo>
                    <a:cubicBezTo>
                      <a:pt x="16914" y="1325"/>
                      <a:pt x="17325" y="1347"/>
                      <a:pt x="17736" y="1347"/>
                    </a:cubicBezTo>
                    <a:cubicBezTo>
                      <a:pt x="18215" y="1370"/>
                      <a:pt x="18671" y="1370"/>
                      <a:pt x="19151" y="1393"/>
                    </a:cubicBezTo>
                    <a:cubicBezTo>
                      <a:pt x="19744" y="1393"/>
                      <a:pt x="20338" y="1416"/>
                      <a:pt x="20931" y="1416"/>
                    </a:cubicBezTo>
                    <a:lnTo>
                      <a:pt x="22757" y="1416"/>
                    </a:lnTo>
                    <a:cubicBezTo>
                      <a:pt x="22826" y="1393"/>
                      <a:pt x="22894" y="1370"/>
                      <a:pt x="22963" y="1325"/>
                    </a:cubicBezTo>
                    <a:cubicBezTo>
                      <a:pt x="22985" y="1302"/>
                      <a:pt x="23008" y="1256"/>
                      <a:pt x="23008" y="1233"/>
                    </a:cubicBezTo>
                    <a:cubicBezTo>
                      <a:pt x="23100" y="1256"/>
                      <a:pt x="23191" y="1256"/>
                      <a:pt x="23282" y="1256"/>
                    </a:cubicBezTo>
                    <a:cubicBezTo>
                      <a:pt x="23396" y="1256"/>
                      <a:pt x="23510" y="1279"/>
                      <a:pt x="23602" y="1279"/>
                    </a:cubicBezTo>
                    <a:cubicBezTo>
                      <a:pt x="23807" y="1302"/>
                      <a:pt x="23990" y="1325"/>
                      <a:pt x="24195" y="1325"/>
                    </a:cubicBezTo>
                    <a:cubicBezTo>
                      <a:pt x="24652" y="1347"/>
                      <a:pt x="25131" y="1370"/>
                      <a:pt x="25588" y="1393"/>
                    </a:cubicBezTo>
                    <a:cubicBezTo>
                      <a:pt x="26386" y="1416"/>
                      <a:pt x="27185" y="1462"/>
                      <a:pt x="27984" y="1484"/>
                    </a:cubicBezTo>
                    <a:cubicBezTo>
                      <a:pt x="28600" y="1484"/>
                      <a:pt x="29194" y="1507"/>
                      <a:pt x="29810" y="1507"/>
                    </a:cubicBezTo>
                    <a:cubicBezTo>
                      <a:pt x="30061" y="1507"/>
                      <a:pt x="30335" y="1507"/>
                      <a:pt x="30586" y="1484"/>
                    </a:cubicBezTo>
                    <a:cubicBezTo>
                      <a:pt x="30723" y="1484"/>
                      <a:pt x="30837" y="1484"/>
                      <a:pt x="30974" y="1462"/>
                    </a:cubicBezTo>
                    <a:cubicBezTo>
                      <a:pt x="31043" y="1507"/>
                      <a:pt x="31134" y="1507"/>
                      <a:pt x="31225" y="1507"/>
                    </a:cubicBezTo>
                    <a:cubicBezTo>
                      <a:pt x="31339" y="1507"/>
                      <a:pt x="31454" y="1507"/>
                      <a:pt x="31568" y="1530"/>
                    </a:cubicBezTo>
                    <a:cubicBezTo>
                      <a:pt x="31773" y="1553"/>
                      <a:pt x="31956" y="1576"/>
                      <a:pt x="32161" y="1576"/>
                    </a:cubicBezTo>
                    <a:cubicBezTo>
                      <a:pt x="32435" y="1598"/>
                      <a:pt x="32686" y="1621"/>
                      <a:pt x="32960" y="1644"/>
                    </a:cubicBezTo>
                    <a:lnTo>
                      <a:pt x="33508" y="1644"/>
                    </a:lnTo>
                    <a:cubicBezTo>
                      <a:pt x="34352" y="1690"/>
                      <a:pt x="35174" y="1690"/>
                      <a:pt x="35996" y="1690"/>
                    </a:cubicBezTo>
                    <a:cubicBezTo>
                      <a:pt x="36247" y="1690"/>
                      <a:pt x="36498" y="1690"/>
                      <a:pt x="36726" y="1667"/>
                    </a:cubicBezTo>
                    <a:cubicBezTo>
                      <a:pt x="36977" y="1667"/>
                      <a:pt x="37228" y="1667"/>
                      <a:pt x="37502" y="1644"/>
                    </a:cubicBezTo>
                    <a:cubicBezTo>
                      <a:pt x="37708" y="1644"/>
                      <a:pt x="37936" y="1621"/>
                      <a:pt x="38164" y="1621"/>
                    </a:cubicBezTo>
                    <a:lnTo>
                      <a:pt x="38484" y="1621"/>
                    </a:lnTo>
                    <a:cubicBezTo>
                      <a:pt x="38529" y="1598"/>
                      <a:pt x="38575" y="1598"/>
                      <a:pt x="38621" y="1598"/>
                    </a:cubicBezTo>
                    <a:cubicBezTo>
                      <a:pt x="38666" y="1598"/>
                      <a:pt x="38735" y="1598"/>
                      <a:pt x="38781" y="1576"/>
                    </a:cubicBezTo>
                    <a:cubicBezTo>
                      <a:pt x="38849" y="1576"/>
                      <a:pt x="38895" y="1553"/>
                      <a:pt x="38963" y="1530"/>
                    </a:cubicBezTo>
                    <a:cubicBezTo>
                      <a:pt x="39032" y="1484"/>
                      <a:pt x="39100" y="1370"/>
                      <a:pt x="39100" y="1279"/>
                    </a:cubicBezTo>
                    <a:cubicBezTo>
                      <a:pt x="39100" y="1233"/>
                      <a:pt x="39077" y="1188"/>
                      <a:pt x="39054" y="1142"/>
                    </a:cubicBezTo>
                    <a:cubicBezTo>
                      <a:pt x="39032" y="1096"/>
                      <a:pt x="38986" y="1073"/>
                      <a:pt x="38963" y="1051"/>
                    </a:cubicBezTo>
                    <a:cubicBezTo>
                      <a:pt x="38917" y="1005"/>
                      <a:pt x="38895" y="1005"/>
                      <a:pt x="38849" y="982"/>
                    </a:cubicBezTo>
                    <a:cubicBezTo>
                      <a:pt x="38803" y="959"/>
                      <a:pt x="38735" y="937"/>
                      <a:pt x="38689" y="914"/>
                    </a:cubicBezTo>
                    <a:cubicBezTo>
                      <a:pt x="38669" y="907"/>
                      <a:pt x="38647" y="904"/>
                      <a:pt x="38625" y="904"/>
                    </a:cubicBezTo>
                    <a:cubicBezTo>
                      <a:pt x="38571" y="904"/>
                      <a:pt x="38516" y="920"/>
                      <a:pt x="38484" y="937"/>
                    </a:cubicBezTo>
                    <a:cubicBezTo>
                      <a:pt x="38438" y="959"/>
                      <a:pt x="38393" y="1005"/>
                      <a:pt x="38370" y="1051"/>
                    </a:cubicBezTo>
                    <a:cubicBezTo>
                      <a:pt x="38187" y="1073"/>
                      <a:pt x="37982" y="1073"/>
                      <a:pt x="37776" y="1073"/>
                    </a:cubicBezTo>
                    <a:cubicBezTo>
                      <a:pt x="37799" y="1073"/>
                      <a:pt x="37799" y="1051"/>
                      <a:pt x="37799" y="1028"/>
                    </a:cubicBezTo>
                    <a:cubicBezTo>
                      <a:pt x="37799" y="868"/>
                      <a:pt x="37662" y="731"/>
                      <a:pt x="37502" y="731"/>
                    </a:cubicBezTo>
                    <a:lnTo>
                      <a:pt x="36407" y="731"/>
                    </a:lnTo>
                    <a:cubicBezTo>
                      <a:pt x="36361" y="731"/>
                      <a:pt x="36315" y="731"/>
                      <a:pt x="36270" y="708"/>
                    </a:cubicBezTo>
                    <a:lnTo>
                      <a:pt x="36064" y="708"/>
                    </a:lnTo>
                    <a:cubicBezTo>
                      <a:pt x="36133" y="663"/>
                      <a:pt x="36156" y="571"/>
                      <a:pt x="36156" y="480"/>
                    </a:cubicBezTo>
                    <a:cubicBezTo>
                      <a:pt x="36156" y="320"/>
                      <a:pt x="36019" y="183"/>
                      <a:pt x="35859" y="183"/>
                    </a:cubicBezTo>
                    <a:lnTo>
                      <a:pt x="32207" y="183"/>
                    </a:lnTo>
                    <a:cubicBezTo>
                      <a:pt x="31773" y="160"/>
                      <a:pt x="31317" y="160"/>
                      <a:pt x="30860" y="138"/>
                    </a:cubicBezTo>
                    <a:cubicBezTo>
                      <a:pt x="30244" y="115"/>
                      <a:pt x="29650" y="92"/>
                      <a:pt x="29034" y="69"/>
                    </a:cubicBezTo>
                    <a:cubicBezTo>
                      <a:pt x="28783" y="46"/>
                      <a:pt x="28555" y="46"/>
                      <a:pt x="28304" y="24"/>
                    </a:cubicBezTo>
                    <a:cubicBezTo>
                      <a:pt x="28144" y="24"/>
                      <a:pt x="27984" y="24"/>
                      <a:pt x="27824"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a:off x="8200950" y="4240795"/>
                <a:ext cx="467051" cy="69413"/>
              </a:xfrm>
              <a:custGeom>
                <a:avLst/>
                <a:gdLst/>
                <a:ahLst/>
                <a:cxnLst/>
                <a:rect l="l" t="t" r="r" b="b"/>
                <a:pathLst>
                  <a:path w="17279" h="2568" extrusionOk="0">
                    <a:moveTo>
                      <a:pt x="1575" y="1"/>
                    </a:moveTo>
                    <a:cubicBezTo>
                      <a:pt x="1415" y="1"/>
                      <a:pt x="1256" y="23"/>
                      <a:pt x="1096" y="46"/>
                    </a:cubicBezTo>
                    <a:cubicBezTo>
                      <a:pt x="1050" y="46"/>
                      <a:pt x="1005" y="92"/>
                      <a:pt x="982" y="115"/>
                    </a:cubicBezTo>
                    <a:cubicBezTo>
                      <a:pt x="959" y="138"/>
                      <a:pt x="936" y="160"/>
                      <a:pt x="913" y="183"/>
                    </a:cubicBezTo>
                    <a:cubicBezTo>
                      <a:pt x="708" y="183"/>
                      <a:pt x="502" y="183"/>
                      <a:pt x="274" y="206"/>
                    </a:cubicBezTo>
                    <a:cubicBezTo>
                      <a:pt x="160" y="206"/>
                      <a:pt x="69" y="274"/>
                      <a:pt x="46" y="389"/>
                    </a:cubicBezTo>
                    <a:cubicBezTo>
                      <a:pt x="0" y="503"/>
                      <a:pt x="46" y="640"/>
                      <a:pt x="160" y="685"/>
                    </a:cubicBezTo>
                    <a:cubicBezTo>
                      <a:pt x="206" y="708"/>
                      <a:pt x="251" y="731"/>
                      <a:pt x="297" y="754"/>
                    </a:cubicBezTo>
                    <a:lnTo>
                      <a:pt x="388" y="754"/>
                    </a:lnTo>
                    <a:lnTo>
                      <a:pt x="548" y="777"/>
                    </a:lnTo>
                    <a:cubicBezTo>
                      <a:pt x="616" y="799"/>
                      <a:pt x="708" y="822"/>
                      <a:pt x="799" y="822"/>
                    </a:cubicBezTo>
                    <a:cubicBezTo>
                      <a:pt x="913" y="845"/>
                      <a:pt x="1027" y="868"/>
                      <a:pt x="1119" y="891"/>
                    </a:cubicBezTo>
                    <a:cubicBezTo>
                      <a:pt x="1096" y="914"/>
                      <a:pt x="1096" y="959"/>
                      <a:pt x="1096" y="1005"/>
                    </a:cubicBezTo>
                    <a:cubicBezTo>
                      <a:pt x="1096" y="1005"/>
                      <a:pt x="1096" y="1005"/>
                      <a:pt x="1096" y="1028"/>
                    </a:cubicBezTo>
                    <a:cubicBezTo>
                      <a:pt x="1073" y="1028"/>
                      <a:pt x="1073" y="1051"/>
                      <a:pt x="1073" y="1073"/>
                    </a:cubicBezTo>
                    <a:cubicBezTo>
                      <a:pt x="1027" y="1187"/>
                      <a:pt x="1119" y="1347"/>
                      <a:pt x="1233" y="1370"/>
                    </a:cubicBezTo>
                    <a:cubicBezTo>
                      <a:pt x="1370" y="1393"/>
                      <a:pt x="1484" y="1416"/>
                      <a:pt x="1598" y="1416"/>
                    </a:cubicBezTo>
                    <a:lnTo>
                      <a:pt x="1758" y="1416"/>
                    </a:lnTo>
                    <a:cubicBezTo>
                      <a:pt x="1872" y="1416"/>
                      <a:pt x="1986" y="1416"/>
                      <a:pt x="2100" y="1439"/>
                    </a:cubicBezTo>
                    <a:lnTo>
                      <a:pt x="2579" y="1439"/>
                    </a:lnTo>
                    <a:cubicBezTo>
                      <a:pt x="2967" y="1461"/>
                      <a:pt x="3356" y="1461"/>
                      <a:pt x="3744" y="1484"/>
                    </a:cubicBezTo>
                    <a:cubicBezTo>
                      <a:pt x="4451" y="1507"/>
                      <a:pt x="5159" y="1530"/>
                      <a:pt x="5843" y="1553"/>
                    </a:cubicBezTo>
                    <a:lnTo>
                      <a:pt x="6916" y="1553"/>
                    </a:lnTo>
                    <a:cubicBezTo>
                      <a:pt x="6916" y="1576"/>
                      <a:pt x="6939" y="1598"/>
                      <a:pt x="6962" y="1621"/>
                    </a:cubicBezTo>
                    <a:cubicBezTo>
                      <a:pt x="7008" y="1667"/>
                      <a:pt x="7076" y="1690"/>
                      <a:pt x="7145" y="1690"/>
                    </a:cubicBezTo>
                    <a:cubicBezTo>
                      <a:pt x="7578" y="1735"/>
                      <a:pt x="7989" y="1781"/>
                      <a:pt x="8400" y="1827"/>
                    </a:cubicBezTo>
                    <a:cubicBezTo>
                      <a:pt x="8742" y="1849"/>
                      <a:pt x="9085" y="1872"/>
                      <a:pt x="9404" y="1918"/>
                    </a:cubicBezTo>
                    <a:cubicBezTo>
                      <a:pt x="10157" y="1964"/>
                      <a:pt x="10888" y="2032"/>
                      <a:pt x="11641" y="2078"/>
                    </a:cubicBezTo>
                    <a:cubicBezTo>
                      <a:pt x="11824" y="2078"/>
                      <a:pt x="12029" y="2100"/>
                      <a:pt x="12235" y="2100"/>
                    </a:cubicBezTo>
                    <a:cubicBezTo>
                      <a:pt x="12463" y="2123"/>
                      <a:pt x="12668" y="2169"/>
                      <a:pt x="12896" y="2192"/>
                    </a:cubicBezTo>
                    <a:cubicBezTo>
                      <a:pt x="13307" y="2237"/>
                      <a:pt x="13695" y="2283"/>
                      <a:pt x="14083" y="2329"/>
                    </a:cubicBezTo>
                    <a:cubicBezTo>
                      <a:pt x="14791" y="2397"/>
                      <a:pt x="15476" y="2466"/>
                      <a:pt x="16183" y="2557"/>
                    </a:cubicBezTo>
                    <a:lnTo>
                      <a:pt x="16389" y="2557"/>
                    </a:lnTo>
                    <a:cubicBezTo>
                      <a:pt x="16404" y="2565"/>
                      <a:pt x="16419" y="2567"/>
                      <a:pt x="16434" y="2567"/>
                    </a:cubicBezTo>
                    <a:cubicBezTo>
                      <a:pt x="16465" y="2567"/>
                      <a:pt x="16495" y="2557"/>
                      <a:pt x="16526" y="2557"/>
                    </a:cubicBezTo>
                    <a:cubicBezTo>
                      <a:pt x="16594" y="2534"/>
                      <a:pt x="16663" y="2489"/>
                      <a:pt x="16708" y="2420"/>
                    </a:cubicBezTo>
                    <a:cubicBezTo>
                      <a:pt x="16731" y="2352"/>
                      <a:pt x="16754" y="2306"/>
                      <a:pt x="16754" y="2237"/>
                    </a:cubicBezTo>
                    <a:cubicBezTo>
                      <a:pt x="16731" y="2192"/>
                      <a:pt x="16731" y="2123"/>
                      <a:pt x="16708" y="2078"/>
                    </a:cubicBezTo>
                    <a:cubicBezTo>
                      <a:pt x="16685" y="2055"/>
                      <a:pt x="16663" y="2009"/>
                      <a:pt x="16640" y="1986"/>
                    </a:cubicBezTo>
                    <a:lnTo>
                      <a:pt x="16640" y="1986"/>
                    </a:lnTo>
                    <a:cubicBezTo>
                      <a:pt x="16685" y="2009"/>
                      <a:pt x="16731" y="2009"/>
                      <a:pt x="16777" y="2009"/>
                    </a:cubicBezTo>
                    <a:lnTo>
                      <a:pt x="16982" y="2009"/>
                    </a:lnTo>
                    <a:cubicBezTo>
                      <a:pt x="17142" y="2009"/>
                      <a:pt x="17279" y="1872"/>
                      <a:pt x="17279" y="1712"/>
                    </a:cubicBezTo>
                    <a:cubicBezTo>
                      <a:pt x="17279" y="1530"/>
                      <a:pt x="17142" y="1416"/>
                      <a:pt x="16982" y="1416"/>
                    </a:cubicBezTo>
                    <a:cubicBezTo>
                      <a:pt x="16777" y="1393"/>
                      <a:pt x="16549" y="1393"/>
                      <a:pt x="16343" y="1370"/>
                    </a:cubicBezTo>
                    <a:cubicBezTo>
                      <a:pt x="16297" y="1370"/>
                      <a:pt x="16229" y="1370"/>
                      <a:pt x="16183" y="1347"/>
                    </a:cubicBezTo>
                    <a:cubicBezTo>
                      <a:pt x="15909" y="1347"/>
                      <a:pt x="15636" y="1324"/>
                      <a:pt x="15362" y="1302"/>
                    </a:cubicBezTo>
                    <a:cubicBezTo>
                      <a:pt x="15384" y="1279"/>
                      <a:pt x="15384" y="1256"/>
                      <a:pt x="15384" y="1233"/>
                    </a:cubicBezTo>
                    <a:cubicBezTo>
                      <a:pt x="15384" y="1073"/>
                      <a:pt x="15293" y="959"/>
                      <a:pt x="15156" y="914"/>
                    </a:cubicBezTo>
                    <a:cubicBezTo>
                      <a:pt x="15042" y="891"/>
                      <a:pt x="14905" y="868"/>
                      <a:pt x="14791" y="868"/>
                    </a:cubicBezTo>
                    <a:lnTo>
                      <a:pt x="14563" y="822"/>
                    </a:lnTo>
                    <a:cubicBezTo>
                      <a:pt x="14380" y="799"/>
                      <a:pt x="14198" y="777"/>
                      <a:pt x="13992" y="731"/>
                    </a:cubicBezTo>
                    <a:cubicBezTo>
                      <a:pt x="13627" y="685"/>
                      <a:pt x="13262" y="640"/>
                      <a:pt x="12896" y="594"/>
                    </a:cubicBezTo>
                    <a:cubicBezTo>
                      <a:pt x="12189" y="526"/>
                      <a:pt x="11459" y="480"/>
                      <a:pt x="10751" y="434"/>
                    </a:cubicBezTo>
                    <a:cubicBezTo>
                      <a:pt x="10363" y="411"/>
                      <a:pt x="9998" y="389"/>
                      <a:pt x="9610" y="366"/>
                    </a:cubicBezTo>
                    <a:lnTo>
                      <a:pt x="8674" y="366"/>
                    </a:lnTo>
                    <a:cubicBezTo>
                      <a:pt x="8651" y="343"/>
                      <a:pt x="8605" y="343"/>
                      <a:pt x="8583" y="320"/>
                    </a:cubicBezTo>
                    <a:cubicBezTo>
                      <a:pt x="8446" y="297"/>
                      <a:pt x="8331" y="297"/>
                      <a:pt x="8194" y="274"/>
                    </a:cubicBezTo>
                    <a:cubicBezTo>
                      <a:pt x="8103" y="274"/>
                      <a:pt x="8035" y="274"/>
                      <a:pt x="7943" y="252"/>
                    </a:cubicBezTo>
                    <a:cubicBezTo>
                      <a:pt x="7761" y="252"/>
                      <a:pt x="7601" y="229"/>
                      <a:pt x="7441" y="229"/>
                    </a:cubicBezTo>
                    <a:cubicBezTo>
                      <a:pt x="7076" y="183"/>
                      <a:pt x="6711" y="183"/>
                      <a:pt x="6346" y="160"/>
                    </a:cubicBezTo>
                    <a:cubicBezTo>
                      <a:pt x="5615" y="115"/>
                      <a:pt x="4908" y="92"/>
                      <a:pt x="4177" y="46"/>
                    </a:cubicBezTo>
                    <a:cubicBezTo>
                      <a:pt x="3926" y="46"/>
                      <a:pt x="3698" y="46"/>
                      <a:pt x="3470" y="23"/>
                    </a:cubicBezTo>
                    <a:cubicBezTo>
                      <a:pt x="3264" y="23"/>
                      <a:pt x="3059" y="23"/>
                      <a:pt x="2853"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a:off x="7532768" y="4180951"/>
                <a:ext cx="755813" cy="33355"/>
              </a:xfrm>
              <a:custGeom>
                <a:avLst/>
                <a:gdLst/>
                <a:ahLst/>
                <a:cxnLst/>
                <a:rect l="l" t="t" r="r" b="b"/>
                <a:pathLst>
                  <a:path w="27962" h="1234" extrusionOk="0">
                    <a:moveTo>
                      <a:pt x="5707" y="1"/>
                    </a:moveTo>
                    <a:cubicBezTo>
                      <a:pt x="5387" y="1"/>
                      <a:pt x="5090" y="1"/>
                      <a:pt x="4794" y="23"/>
                    </a:cubicBezTo>
                    <a:cubicBezTo>
                      <a:pt x="4474" y="23"/>
                      <a:pt x="4132" y="46"/>
                      <a:pt x="3812" y="46"/>
                    </a:cubicBezTo>
                    <a:cubicBezTo>
                      <a:pt x="3424" y="69"/>
                      <a:pt x="3059" y="92"/>
                      <a:pt x="2694" y="92"/>
                    </a:cubicBezTo>
                    <a:cubicBezTo>
                      <a:pt x="2260" y="115"/>
                      <a:pt x="1826" y="160"/>
                      <a:pt x="1416" y="229"/>
                    </a:cubicBezTo>
                    <a:cubicBezTo>
                      <a:pt x="1210" y="252"/>
                      <a:pt x="1005" y="274"/>
                      <a:pt x="799" y="297"/>
                    </a:cubicBezTo>
                    <a:cubicBezTo>
                      <a:pt x="571" y="320"/>
                      <a:pt x="343" y="343"/>
                      <a:pt x="92" y="366"/>
                    </a:cubicBezTo>
                    <a:cubicBezTo>
                      <a:pt x="46" y="389"/>
                      <a:pt x="0" y="411"/>
                      <a:pt x="23" y="480"/>
                    </a:cubicBezTo>
                    <a:cubicBezTo>
                      <a:pt x="23" y="517"/>
                      <a:pt x="54" y="554"/>
                      <a:pt x="90" y="554"/>
                    </a:cubicBezTo>
                    <a:cubicBezTo>
                      <a:pt x="98" y="554"/>
                      <a:pt x="106" y="553"/>
                      <a:pt x="115" y="548"/>
                    </a:cubicBezTo>
                    <a:cubicBezTo>
                      <a:pt x="297" y="525"/>
                      <a:pt x="503" y="525"/>
                      <a:pt x="685" y="503"/>
                    </a:cubicBezTo>
                    <a:cubicBezTo>
                      <a:pt x="845" y="480"/>
                      <a:pt x="1005" y="480"/>
                      <a:pt x="1164" y="457"/>
                    </a:cubicBezTo>
                    <a:cubicBezTo>
                      <a:pt x="1507" y="411"/>
                      <a:pt x="1872" y="389"/>
                      <a:pt x="2214" y="366"/>
                    </a:cubicBezTo>
                    <a:cubicBezTo>
                      <a:pt x="2580" y="343"/>
                      <a:pt x="2945" y="343"/>
                      <a:pt x="3287" y="343"/>
                    </a:cubicBezTo>
                    <a:lnTo>
                      <a:pt x="4360" y="343"/>
                    </a:lnTo>
                    <a:cubicBezTo>
                      <a:pt x="4725" y="343"/>
                      <a:pt x="5068" y="343"/>
                      <a:pt x="5433" y="366"/>
                    </a:cubicBezTo>
                    <a:cubicBezTo>
                      <a:pt x="5798" y="366"/>
                      <a:pt x="6140" y="389"/>
                      <a:pt x="6506" y="411"/>
                    </a:cubicBezTo>
                    <a:cubicBezTo>
                      <a:pt x="7190" y="434"/>
                      <a:pt x="7898" y="480"/>
                      <a:pt x="8606" y="525"/>
                    </a:cubicBezTo>
                    <a:cubicBezTo>
                      <a:pt x="9290" y="571"/>
                      <a:pt x="9975" y="617"/>
                      <a:pt x="10683" y="617"/>
                    </a:cubicBezTo>
                    <a:cubicBezTo>
                      <a:pt x="10842" y="640"/>
                      <a:pt x="11002" y="640"/>
                      <a:pt x="11162" y="640"/>
                    </a:cubicBezTo>
                    <a:lnTo>
                      <a:pt x="11710" y="640"/>
                    </a:lnTo>
                    <a:lnTo>
                      <a:pt x="12212" y="662"/>
                    </a:lnTo>
                    <a:lnTo>
                      <a:pt x="12714" y="662"/>
                    </a:lnTo>
                    <a:cubicBezTo>
                      <a:pt x="13399" y="685"/>
                      <a:pt x="14084" y="731"/>
                      <a:pt x="14768" y="754"/>
                    </a:cubicBezTo>
                    <a:cubicBezTo>
                      <a:pt x="15453" y="754"/>
                      <a:pt x="16138" y="799"/>
                      <a:pt x="16823" y="799"/>
                    </a:cubicBezTo>
                    <a:cubicBezTo>
                      <a:pt x="17165" y="799"/>
                      <a:pt x="17530" y="799"/>
                      <a:pt x="17873" y="822"/>
                    </a:cubicBezTo>
                    <a:cubicBezTo>
                      <a:pt x="18215" y="822"/>
                      <a:pt x="18557" y="845"/>
                      <a:pt x="18900" y="868"/>
                    </a:cubicBezTo>
                    <a:cubicBezTo>
                      <a:pt x="19060" y="868"/>
                      <a:pt x="19219" y="868"/>
                      <a:pt x="19379" y="891"/>
                    </a:cubicBezTo>
                    <a:lnTo>
                      <a:pt x="19950" y="891"/>
                    </a:lnTo>
                    <a:cubicBezTo>
                      <a:pt x="20269" y="914"/>
                      <a:pt x="20612" y="936"/>
                      <a:pt x="20931" y="936"/>
                    </a:cubicBezTo>
                    <a:cubicBezTo>
                      <a:pt x="21296" y="936"/>
                      <a:pt x="21639" y="959"/>
                      <a:pt x="21981" y="959"/>
                    </a:cubicBezTo>
                    <a:cubicBezTo>
                      <a:pt x="22324" y="959"/>
                      <a:pt x="22666" y="959"/>
                      <a:pt x="23008" y="982"/>
                    </a:cubicBezTo>
                    <a:cubicBezTo>
                      <a:pt x="23351" y="982"/>
                      <a:pt x="23670" y="1005"/>
                      <a:pt x="24013" y="1005"/>
                    </a:cubicBezTo>
                    <a:cubicBezTo>
                      <a:pt x="24355" y="1028"/>
                      <a:pt x="24697" y="1050"/>
                      <a:pt x="25040" y="1050"/>
                    </a:cubicBezTo>
                    <a:cubicBezTo>
                      <a:pt x="25542" y="1096"/>
                      <a:pt x="26021" y="1119"/>
                      <a:pt x="26523" y="1142"/>
                    </a:cubicBezTo>
                    <a:cubicBezTo>
                      <a:pt x="26706" y="1165"/>
                      <a:pt x="26889" y="1187"/>
                      <a:pt x="27048" y="1187"/>
                    </a:cubicBezTo>
                    <a:cubicBezTo>
                      <a:pt x="27254" y="1210"/>
                      <a:pt x="27436" y="1233"/>
                      <a:pt x="27642" y="1233"/>
                    </a:cubicBezTo>
                    <a:cubicBezTo>
                      <a:pt x="27824" y="1233"/>
                      <a:pt x="27961" y="1073"/>
                      <a:pt x="27939" y="914"/>
                    </a:cubicBezTo>
                    <a:cubicBezTo>
                      <a:pt x="27939" y="822"/>
                      <a:pt x="27893" y="754"/>
                      <a:pt x="27847" y="685"/>
                    </a:cubicBezTo>
                    <a:cubicBezTo>
                      <a:pt x="27824" y="662"/>
                      <a:pt x="27802" y="662"/>
                      <a:pt x="27779" y="640"/>
                    </a:cubicBezTo>
                    <a:cubicBezTo>
                      <a:pt x="27710" y="617"/>
                      <a:pt x="27665" y="617"/>
                      <a:pt x="27619" y="617"/>
                    </a:cubicBezTo>
                    <a:lnTo>
                      <a:pt x="27573" y="617"/>
                    </a:lnTo>
                    <a:cubicBezTo>
                      <a:pt x="27414" y="594"/>
                      <a:pt x="27277" y="571"/>
                      <a:pt x="27117" y="548"/>
                    </a:cubicBezTo>
                    <a:cubicBezTo>
                      <a:pt x="26934" y="548"/>
                      <a:pt x="26752" y="525"/>
                      <a:pt x="26546" y="503"/>
                    </a:cubicBezTo>
                    <a:cubicBezTo>
                      <a:pt x="26204" y="480"/>
                      <a:pt x="25861" y="457"/>
                      <a:pt x="25519" y="434"/>
                    </a:cubicBezTo>
                    <a:cubicBezTo>
                      <a:pt x="25154" y="411"/>
                      <a:pt x="24811" y="411"/>
                      <a:pt x="24446" y="389"/>
                    </a:cubicBezTo>
                    <a:cubicBezTo>
                      <a:pt x="24104" y="366"/>
                      <a:pt x="23762" y="366"/>
                      <a:pt x="23419" y="343"/>
                    </a:cubicBezTo>
                    <a:cubicBezTo>
                      <a:pt x="23100" y="320"/>
                      <a:pt x="22757" y="320"/>
                      <a:pt x="22438" y="320"/>
                    </a:cubicBezTo>
                    <a:cubicBezTo>
                      <a:pt x="22095" y="320"/>
                      <a:pt x="21730" y="297"/>
                      <a:pt x="21388" y="297"/>
                    </a:cubicBezTo>
                    <a:cubicBezTo>
                      <a:pt x="21045" y="297"/>
                      <a:pt x="20726" y="297"/>
                      <a:pt x="20383" y="274"/>
                    </a:cubicBezTo>
                    <a:cubicBezTo>
                      <a:pt x="20041" y="274"/>
                      <a:pt x="19676" y="252"/>
                      <a:pt x="19333" y="252"/>
                    </a:cubicBezTo>
                    <a:cubicBezTo>
                      <a:pt x="18991" y="229"/>
                      <a:pt x="18649" y="206"/>
                      <a:pt x="18306" y="206"/>
                    </a:cubicBezTo>
                    <a:cubicBezTo>
                      <a:pt x="17964" y="183"/>
                      <a:pt x="17622" y="183"/>
                      <a:pt x="17256" y="183"/>
                    </a:cubicBezTo>
                    <a:cubicBezTo>
                      <a:pt x="16914" y="160"/>
                      <a:pt x="16572" y="160"/>
                      <a:pt x="16229" y="160"/>
                    </a:cubicBezTo>
                    <a:lnTo>
                      <a:pt x="15750" y="160"/>
                    </a:lnTo>
                    <a:cubicBezTo>
                      <a:pt x="15567" y="160"/>
                      <a:pt x="15407" y="137"/>
                      <a:pt x="15225" y="137"/>
                    </a:cubicBezTo>
                    <a:cubicBezTo>
                      <a:pt x="14882" y="137"/>
                      <a:pt x="14540" y="115"/>
                      <a:pt x="14175" y="115"/>
                    </a:cubicBezTo>
                    <a:cubicBezTo>
                      <a:pt x="13855" y="92"/>
                      <a:pt x="13536" y="92"/>
                      <a:pt x="13193" y="92"/>
                    </a:cubicBezTo>
                    <a:lnTo>
                      <a:pt x="12166" y="92"/>
                    </a:lnTo>
                    <a:cubicBezTo>
                      <a:pt x="11824" y="69"/>
                      <a:pt x="11459" y="69"/>
                      <a:pt x="11093" y="69"/>
                    </a:cubicBezTo>
                    <a:lnTo>
                      <a:pt x="9587" y="69"/>
                    </a:lnTo>
                    <a:cubicBezTo>
                      <a:pt x="9404" y="69"/>
                      <a:pt x="9222" y="69"/>
                      <a:pt x="9039" y="46"/>
                    </a:cubicBezTo>
                    <a:cubicBezTo>
                      <a:pt x="8332" y="46"/>
                      <a:pt x="7624" y="23"/>
                      <a:pt x="6916" y="23"/>
                    </a:cubicBezTo>
                    <a:cubicBezTo>
                      <a:pt x="6551" y="23"/>
                      <a:pt x="6209" y="1"/>
                      <a:pt x="5866"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a:off x="7342747" y="4153191"/>
                <a:ext cx="263461" cy="30247"/>
              </a:xfrm>
              <a:custGeom>
                <a:avLst/>
                <a:gdLst/>
                <a:ahLst/>
                <a:cxnLst/>
                <a:rect l="l" t="t" r="r" b="b"/>
                <a:pathLst>
                  <a:path w="9747" h="1119" extrusionOk="0">
                    <a:moveTo>
                      <a:pt x="8948" y="0"/>
                    </a:moveTo>
                    <a:cubicBezTo>
                      <a:pt x="8765" y="0"/>
                      <a:pt x="8605" y="23"/>
                      <a:pt x="8423" y="46"/>
                    </a:cubicBezTo>
                    <a:cubicBezTo>
                      <a:pt x="8080" y="69"/>
                      <a:pt x="7761" y="92"/>
                      <a:pt x="7418" y="115"/>
                    </a:cubicBezTo>
                    <a:cubicBezTo>
                      <a:pt x="6711" y="160"/>
                      <a:pt x="6026" y="229"/>
                      <a:pt x="5318" y="297"/>
                    </a:cubicBezTo>
                    <a:cubicBezTo>
                      <a:pt x="4976" y="320"/>
                      <a:pt x="4657" y="366"/>
                      <a:pt x="4314" y="411"/>
                    </a:cubicBezTo>
                    <a:cubicBezTo>
                      <a:pt x="4154" y="434"/>
                      <a:pt x="3995" y="457"/>
                      <a:pt x="3812" y="457"/>
                    </a:cubicBezTo>
                    <a:cubicBezTo>
                      <a:pt x="3652" y="480"/>
                      <a:pt x="3470" y="503"/>
                      <a:pt x="3310" y="503"/>
                    </a:cubicBezTo>
                    <a:cubicBezTo>
                      <a:pt x="2945" y="548"/>
                      <a:pt x="2602" y="571"/>
                      <a:pt x="2237" y="617"/>
                    </a:cubicBezTo>
                    <a:cubicBezTo>
                      <a:pt x="2077" y="639"/>
                      <a:pt x="1918" y="662"/>
                      <a:pt x="1758" y="685"/>
                    </a:cubicBezTo>
                    <a:cubicBezTo>
                      <a:pt x="1575" y="708"/>
                      <a:pt x="1393" y="731"/>
                      <a:pt x="1210" y="754"/>
                    </a:cubicBezTo>
                    <a:cubicBezTo>
                      <a:pt x="1027" y="754"/>
                      <a:pt x="868" y="776"/>
                      <a:pt x="685" y="799"/>
                    </a:cubicBezTo>
                    <a:cubicBezTo>
                      <a:pt x="480" y="845"/>
                      <a:pt x="274" y="891"/>
                      <a:pt x="69" y="936"/>
                    </a:cubicBezTo>
                    <a:cubicBezTo>
                      <a:pt x="23" y="936"/>
                      <a:pt x="0" y="1005"/>
                      <a:pt x="0" y="1050"/>
                    </a:cubicBezTo>
                    <a:cubicBezTo>
                      <a:pt x="23" y="1096"/>
                      <a:pt x="69" y="1119"/>
                      <a:pt x="137" y="1119"/>
                    </a:cubicBezTo>
                    <a:cubicBezTo>
                      <a:pt x="228" y="1096"/>
                      <a:pt x="320" y="1073"/>
                      <a:pt x="411" y="1050"/>
                    </a:cubicBezTo>
                    <a:cubicBezTo>
                      <a:pt x="594" y="1028"/>
                      <a:pt x="753" y="982"/>
                      <a:pt x="936" y="959"/>
                    </a:cubicBezTo>
                    <a:cubicBezTo>
                      <a:pt x="1096" y="959"/>
                      <a:pt x="1278" y="936"/>
                      <a:pt x="1438" y="913"/>
                    </a:cubicBezTo>
                    <a:cubicBezTo>
                      <a:pt x="1781" y="891"/>
                      <a:pt x="2146" y="845"/>
                      <a:pt x="2488" y="822"/>
                    </a:cubicBezTo>
                    <a:cubicBezTo>
                      <a:pt x="2831" y="799"/>
                      <a:pt x="3173" y="776"/>
                      <a:pt x="3515" y="754"/>
                    </a:cubicBezTo>
                    <a:cubicBezTo>
                      <a:pt x="3675" y="754"/>
                      <a:pt x="3858" y="754"/>
                      <a:pt x="4040" y="731"/>
                    </a:cubicBezTo>
                    <a:cubicBezTo>
                      <a:pt x="4200" y="731"/>
                      <a:pt x="4360" y="708"/>
                      <a:pt x="4542" y="708"/>
                    </a:cubicBezTo>
                    <a:cubicBezTo>
                      <a:pt x="5227" y="639"/>
                      <a:pt x="5912" y="617"/>
                      <a:pt x="6597" y="594"/>
                    </a:cubicBezTo>
                    <a:cubicBezTo>
                      <a:pt x="7281" y="571"/>
                      <a:pt x="7966" y="548"/>
                      <a:pt x="8674" y="525"/>
                    </a:cubicBezTo>
                    <a:cubicBezTo>
                      <a:pt x="8811" y="503"/>
                      <a:pt x="8948" y="503"/>
                      <a:pt x="9062" y="503"/>
                    </a:cubicBezTo>
                    <a:cubicBezTo>
                      <a:pt x="9222" y="503"/>
                      <a:pt x="9381" y="503"/>
                      <a:pt x="9518" y="480"/>
                    </a:cubicBezTo>
                    <a:cubicBezTo>
                      <a:pt x="9655" y="480"/>
                      <a:pt x="9747" y="366"/>
                      <a:pt x="9747" y="229"/>
                    </a:cubicBezTo>
                    <a:cubicBezTo>
                      <a:pt x="9747" y="183"/>
                      <a:pt x="9724" y="115"/>
                      <a:pt x="9678" y="69"/>
                    </a:cubicBezTo>
                    <a:cubicBezTo>
                      <a:pt x="9610" y="23"/>
                      <a:pt x="9564" y="0"/>
                      <a:pt x="9496"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a:off x="5341284" y="4229686"/>
                <a:ext cx="1459160" cy="90523"/>
              </a:xfrm>
              <a:custGeom>
                <a:avLst/>
                <a:gdLst/>
                <a:ahLst/>
                <a:cxnLst/>
                <a:rect l="l" t="t" r="r" b="b"/>
                <a:pathLst>
                  <a:path w="53983" h="3349" extrusionOk="0">
                    <a:moveTo>
                      <a:pt x="33508" y="1"/>
                    </a:moveTo>
                    <a:cubicBezTo>
                      <a:pt x="32961" y="24"/>
                      <a:pt x="32413" y="46"/>
                      <a:pt x="31888" y="46"/>
                    </a:cubicBezTo>
                    <a:cubicBezTo>
                      <a:pt x="31363" y="46"/>
                      <a:pt x="30838" y="69"/>
                      <a:pt x="30336" y="92"/>
                    </a:cubicBezTo>
                    <a:cubicBezTo>
                      <a:pt x="30062" y="92"/>
                      <a:pt x="29788" y="115"/>
                      <a:pt x="29537" y="115"/>
                    </a:cubicBezTo>
                    <a:cubicBezTo>
                      <a:pt x="29263" y="115"/>
                      <a:pt x="28989" y="138"/>
                      <a:pt x="28692" y="138"/>
                    </a:cubicBezTo>
                    <a:cubicBezTo>
                      <a:pt x="28418" y="160"/>
                      <a:pt x="28145" y="160"/>
                      <a:pt x="27871" y="160"/>
                    </a:cubicBezTo>
                    <a:cubicBezTo>
                      <a:pt x="27620" y="160"/>
                      <a:pt x="27368" y="183"/>
                      <a:pt x="27140" y="206"/>
                    </a:cubicBezTo>
                    <a:lnTo>
                      <a:pt x="25451" y="206"/>
                    </a:lnTo>
                    <a:cubicBezTo>
                      <a:pt x="25177" y="229"/>
                      <a:pt x="24926" y="229"/>
                      <a:pt x="24652" y="252"/>
                    </a:cubicBezTo>
                    <a:cubicBezTo>
                      <a:pt x="24401" y="275"/>
                      <a:pt x="24127" y="275"/>
                      <a:pt x="23876" y="297"/>
                    </a:cubicBezTo>
                    <a:cubicBezTo>
                      <a:pt x="23602" y="297"/>
                      <a:pt x="23351" y="320"/>
                      <a:pt x="23077" y="320"/>
                    </a:cubicBezTo>
                    <a:cubicBezTo>
                      <a:pt x="22803" y="343"/>
                      <a:pt x="22529" y="366"/>
                      <a:pt x="22278" y="366"/>
                    </a:cubicBezTo>
                    <a:cubicBezTo>
                      <a:pt x="22004" y="389"/>
                      <a:pt x="21708" y="412"/>
                      <a:pt x="21434" y="412"/>
                    </a:cubicBezTo>
                    <a:cubicBezTo>
                      <a:pt x="21183" y="434"/>
                      <a:pt x="20909" y="457"/>
                      <a:pt x="20658" y="457"/>
                    </a:cubicBezTo>
                    <a:cubicBezTo>
                      <a:pt x="20110" y="503"/>
                      <a:pt x="19562" y="526"/>
                      <a:pt x="19014" y="571"/>
                    </a:cubicBezTo>
                    <a:cubicBezTo>
                      <a:pt x="18489" y="617"/>
                      <a:pt x="17942" y="640"/>
                      <a:pt x="17417" y="685"/>
                    </a:cubicBezTo>
                    <a:cubicBezTo>
                      <a:pt x="16892" y="731"/>
                      <a:pt x="16344" y="777"/>
                      <a:pt x="15819" y="822"/>
                    </a:cubicBezTo>
                    <a:cubicBezTo>
                      <a:pt x="15545" y="845"/>
                      <a:pt x="15294" y="868"/>
                      <a:pt x="15020" y="891"/>
                    </a:cubicBezTo>
                    <a:cubicBezTo>
                      <a:pt x="14746" y="891"/>
                      <a:pt x="14472" y="914"/>
                      <a:pt x="14198" y="937"/>
                    </a:cubicBezTo>
                    <a:cubicBezTo>
                      <a:pt x="13673" y="982"/>
                      <a:pt x="13148" y="1005"/>
                      <a:pt x="12623" y="1051"/>
                    </a:cubicBezTo>
                    <a:cubicBezTo>
                      <a:pt x="12075" y="1096"/>
                      <a:pt x="11551" y="1119"/>
                      <a:pt x="11003" y="1165"/>
                    </a:cubicBezTo>
                    <a:cubicBezTo>
                      <a:pt x="10752" y="1188"/>
                      <a:pt x="10478" y="1210"/>
                      <a:pt x="10227" y="1233"/>
                    </a:cubicBezTo>
                    <a:lnTo>
                      <a:pt x="9428" y="1302"/>
                    </a:lnTo>
                    <a:cubicBezTo>
                      <a:pt x="8903" y="1347"/>
                      <a:pt x="8378" y="1416"/>
                      <a:pt x="7853" y="1462"/>
                    </a:cubicBezTo>
                    <a:cubicBezTo>
                      <a:pt x="7579" y="1484"/>
                      <a:pt x="7305" y="1507"/>
                      <a:pt x="7008" y="1530"/>
                    </a:cubicBezTo>
                    <a:cubicBezTo>
                      <a:pt x="6757" y="1553"/>
                      <a:pt x="6483" y="1576"/>
                      <a:pt x="6232" y="1598"/>
                    </a:cubicBezTo>
                    <a:cubicBezTo>
                      <a:pt x="5684" y="1644"/>
                      <a:pt x="5159" y="1713"/>
                      <a:pt x="4634" y="1804"/>
                    </a:cubicBezTo>
                    <a:cubicBezTo>
                      <a:pt x="4132" y="1872"/>
                      <a:pt x="3630" y="1964"/>
                      <a:pt x="3151" y="2055"/>
                    </a:cubicBezTo>
                    <a:cubicBezTo>
                      <a:pt x="3014" y="2078"/>
                      <a:pt x="2900" y="2101"/>
                      <a:pt x="2763" y="2123"/>
                    </a:cubicBezTo>
                    <a:cubicBezTo>
                      <a:pt x="2626" y="2146"/>
                      <a:pt x="2512" y="2192"/>
                      <a:pt x="2375" y="2215"/>
                    </a:cubicBezTo>
                    <a:cubicBezTo>
                      <a:pt x="2146" y="2283"/>
                      <a:pt x="1918" y="2352"/>
                      <a:pt x="1690" y="2420"/>
                    </a:cubicBezTo>
                    <a:cubicBezTo>
                      <a:pt x="1485" y="2489"/>
                      <a:pt x="1256" y="2534"/>
                      <a:pt x="1028" y="2603"/>
                    </a:cubicBezTo>
                    <a:cubicBezTo>
                      <a:pt x="914" y="2626"/>
                      <a:pt x="800" y="2648"/>
                      <a:pt x="686" y="2671"/>
                    </a:cubicBezTo>
                    <a:cubicBezTo>
                      <a:pt x="526" y="2694"/>
                      <a:pt x="389" y="2717"/>
                      <a:pt x="252" y="2763"/>
                    </a:cubicBezTo>
                    <a:cubicBezTo>
                      <a:pt x="161" y="2763"/>
                      <a:pt x="92" y="2831"/>
                      <a:pt x="69" y="2900"/>
                    </a:cubicBezTo>
                    <a:cubicBezTo>
                      <a:pt x="24" y="2968"/>
                      <a:pt x="1" y="3059"/>
                      <a:pt x="24" y="3128"/>
                    </a:cubicBezTo>
                    <a:cubicBezTo>
                      <a:pt x="47" y="3196"/>
                      <a:pt x="92" y="3265"/>
                      <a:pt x="161" y="3310"/>
                    </a:cubicBezTo>
                    <a:cubicBezTo>
                      <a:pt x="214" y="3337"/>
                      <a:pt x="260" y="3348"/>
                      <a:pt x="307" y="3348"/>
                    </a:cubicBezTo>
                    <a:cubicBezTo>
                      <a:pt x="340" y="3348"/>
                      <a:pt x="374" y="3343"/>
                      <a:pt x="412" y="3333"/>
                    </a:cubicBezTo>
                    <a:cubicBezTo>
                      <a:pt x="617" y="3310"/>
                      <a:pt x="823" y="3265"/>
                      <a:pt x="1051" y="3219"/>
                    </a:cubicBezTo>
                    <a:cubicBezTo>
                      <a:pt x="1233" y="3173"/>
                      <a:pt x="1416" y="3128"/>
                      <a:pt x="1621" y="3082"/>
                    </a:cubicBezTo>
                    <a:cubicBezTo>
                      <a:pt x="1987" y="2991"/>
                      <a:pt x="2352" y="2877"/>
                      <a:pt x="2717" y="2785"/>
                    </a:cubicBezTo>
                    <a:cubicBezTo>
                      <a:pt x="3105" y="2694"/>
                      <a:pt x="3493" y="2626"/>
                      <a:pt x="3904" y="2557"/>
                    </a:cubicBezTo>
                    <a:cubicBezTo>
                      <a:pt x="4292" y="2511"/>
                      <a:pt x="4703" y="2420"/>
                      <a:pt x="5091" y="2375"/>
                    </a:cubicBezTo>
                    <a:cubicBezTo>
                      <a:pt x="6118" y="2238"/>
                      <a:pt x="7168" y="2169"/>
                      <a:pt x="8195" y="2078"/>
                    </a:cubicBezTo>
                    <a:cubicBezTo>
                      <a:pt x="8469" y="2055"/>
                      <a:pt x="8743" y="2032"/>
                      <a:pt x="8994" y="1987"/>
                    </a:cubicBezTo>
                    <a:cubicBezTo>
                      <a:pt x="9268" y="1964"/>
                      <a:pt x="9542" y="1941"/>
                      <a:pt x="9793" y="1918"/>
                    </a:cubicBezTo>
                    <a:cubicBezTo>
                      <a:pt x="10341" y="1850"/>
                      <a:pt x="10866" y="1827"/>
                      <a:pt x="11414" y="1781"/>
                    </a:cubicBezTo>
                    <a:cubicBezTo>
                      <a:pt x="11939" y="1758"/>
                      <a:pt x="12486" y="1713"/>
                      <a:pt x="13011" y="1667"/>
                    </a:cubicBezTo>
                    <a:cubicBezTo>
                      <a:pt x="13536" y="1644"/>
                      <a:pt x="14061" y="1598"/>
                      <a:pt x="14586" y="1553"/>
                    </a:cubicBezTo>
                    <a:cubicBezTo>
                      <a:pt x="15111" y="1530"/>
                      <a:pt x="15659" y="1484"/>
                      <a:pt x="16184" y="1439"/>
                    </a:cubicBezTo>
                    <a:cubicBezTo>
                      <a:pt x="16458" y="1416"/>
                      <a:pt x="16709" y="1393"/>
                      <a:pt x="16983" y="1370"/>
                    </a:cubicBezTo>
                    <a:cubicBezTo>
                      <a:pt x="17257" y="1347"/>
                      <a:pt x="17508" y="1325"/>
                      <a:pt x="17782" y="1302"/>
                    </a:cubicBezTo>
                    <a:cubicBezTo>
                      <a:pt x="18056" y="1279"/>
                      <a:pt x="18330" y="1256"/>
                      <a:pt x="18604" y="1233"/>
                    </a:cubicBezTo>
                    <a:cubicBezTo>
                      <a:pt x="18877" y="1233"/>
                      <a:pt x="19151" y="1210"/>
                      <a:pt x="19425" y="1188"/>
                    </a:cubicBezTo>
                    <a:cubicBezTo>
                      <a:pt x="19950" y="1165"/>
                      <a:pt x="20498" y="1119"/>
                      <a:pt x="21023" y="1096"/>
                    </a:cubicBezTo>
                    <a:cubicBezTo>
                      <a:pt x="21297" y="1073"/>
                      <a:pt x="21571" y="1073"/>
                      <a:pt x="21845" y="1051"/>
                    </a:cubicBezTo>
                    <a:cubicBezTo>
                      <a:pt x="22096" y="1028"/>
                      <a:pt x="22370" y="1028"/>
                      <a:pt x="22644" y="1005"/>
                    </a:cubicBezTo>
                    <a:cubicBezTo>
                      <a:pt x="22918" y="982"/>
                      <a:pt x="23191" y="982"/>
                      <a:pt x="23465" y="959"/>
                    </a:cubicBezTo>
                    <a:cubicBezTo>
                      <a:pt x="23716" y="959"/>
                      <a:pt x="23967" y="937"/>
                      <a:pt x="24241" y="914"/>
                    </a:cubicBezTo>
                    <a:cubicBezTo>
                      <a:pt x="24492" y="914"/>
                      <a:pt x="24766" y="891"/>
                      <a:pt x="25017" y="891"/>
                    </a:cubicBezTo>
                    <a:cubicBezTo>
                      <a:pt x="25291" y="868"/>
                      <a:pt x="25565" y="868"/>
                      <a:pt x="25839" y="868"/>
                    </a:cubicBezTo>
                    <a:cubicBezTo>
                      <a:pt x="26113" y="845"/>
                      <a:pt x="26364" y="845"/>
                      <a:pt x="26638" y="845"/>
                    </a:cubicBezTo>
                    <a:cubicBezTo>
                      <a:pt x="26935" y="845"/>
                      <a:pt x="27209" y="845"/>
                      <a:pt x="27505" y="822"/>
                    </a:cubicBezTo>
                    <a:cubicBezTo>
                      <a:pt x="27756" y="822"/>
                      <a:pt x="28008" y="822"/>
                      <a:pt x="28259" y="800"/>
                    </a:cubicBezTo>
                    <a:cubicBezTo>
                      <a:pt x="28555" y="800"/>
                      <a:pt x="28829" y="777"/>
                      <a:pt x="29103" y="777"/>
                    </a:cubicBezTo>
                    <a:cubicBezTo>
                      <a:pt x="29377" y="754"/>
                      <a:pt x="29651" y="754"/>
                      <a:pt x="29925" y="754"/>
                    </a:cubicBezTo>
                    <a:cubicBezTo>
                      <a:pt x="30199" y="754"/>
                      <a:pt x="30450" y="731"/>
                      <a:pt x="30724" y="731"/>
                    </a:cubicBezTo>
                    <a:cubicBezTo>
                      <a:pt x="31249" y="708"/>
                      <a:pt x="31751" y="708"/>
                      <a:pt x="32276" y="708"/>
                    </a:cubicBezTo>
                    <a:cubicBezTo>
                      <a:pt x="32550" y="685"/>
                      <a:pt x="32801" y="663"/>
                      <a:pt x="33075" y="663"/>
                    </a:cubicBezTo>
                    <a:lnTo>
                      <a:pt x="33919" y="663"/>
                    </a:lnTo>
                    <a:cubicBezTo>
                      <a:pt x="34946" y="640"/>
                      <a:pt x="35996" y="640"/>
                      <a:pt x="37046" y="640"/>
                    </a:cubicBezTo>
                    <a:cubicBezTo>
                      <a:pt x="37206" y="640"/>
                      <a:pt x="37343" y="663"/>
                      <a:pt x="37503" y="663"/>
                    </a:cubicBezTo>
                    <a:cubicBezTo>
                      <a:pt x="37480" y="708"/>
                      <a:pt x="37480" y="754"/>
                      <a:pt x="37457" y="777"/>
                    </a:cubicBezTo>
                    <a:cubicBezTo>
                      <a:pt x="37412" y="800"/>
                      <a:pt x="37389" y="800"/>
                      <a:pt x="37343" y="800"/>
                    </a:cubicBezTo>
                    <a:cubicBezTo>
                      <a:pt x="37252" y="800"/>
                      <a:pt x="37206" y="822"/>
                      <a:pt x="37138" y="891"/>
                    </a:cubicBezTo>
                    <a:cubicBezTo>
                      <a:pt x="37092" y="937"/>
                      <a:pt x="37069" y="1005"/>
                      <a:pt x="37069" y="1073"/>
                    </a:cubicBezTo>
                    <a:cubicBezTo>
                      <a:pt x="37069" y="1142"/>
                      <a:pt x="37092" y="1233"/>
                      <a:pt x="37138" y="1279"/>
                    </a:cubicBezTo>
                    <a:cubicBezTo>
                      <a:pt x="37175" y="1316"/>
                      <a:pt x="37243" y="1353"/>
                      <a:pt x="37304" y="1353"/>
                    </a:cubicBezTo>
                    <a:cubicBezTo>
                      <a:pt x="37317" y="1353"/>
                      <a:pt x="37331" y="1352"/>
                      <a:pt x="37343" y="1347"/>
                    </a:cubicBezTo>
                    <a:cubicBezTo>
                      <a:pt x="37800" y="1302"/>
                      <a:pt x="38256" y="1256"/>
                      <a:pt x="38713" y="1210"/>
                    </a:cubicBezTo>
                    <a:cubicBezTo>
                      <a:pt x="38918" y="1210"/>
                      <a:pt x="39123" y="1188"/>
                      <a:pt x="39329" y="1188"/>
                    </a:cubicBezTo>
                    <a:cubicBezTo>
                      <a:pt x="39397" y="1165"/>
                      <a:pt x="39489" y="1165"/>
                      <a:pt x="39580" y="1165"/>
                    </a:cubicBezTo>
                    <a:lnTo>
                      <a:pt x="40995" y="1165"/>
                    </a:lnTo>
                    <a:cubicBezTo>
                      <a:pt x="40995" y="1165"/>
                      <a:pt x="41018" y="1188"/>
                      <a:pt x="41018" y="1210"/>
                    </a:cubicBezTo>
                    <a:cubicBezTo>
                      <a:pt x="41086" y="1279"/>
                      <a:pt x="41155" y="1325"/>
                      <a:pt x="41246" y="1325"/>
                    </a:cubicBezTo>
                    <a:cubicBezTo>
                      <a:pt x="41338" y="1332"/>
                      <a:pt x="41426" y="1335"/>
                      <a:pt x="41514" y="1335"/>
                    </a:cubicBezTo>
                    <a:cubicBezTo>
                      <a:pt x="41690" y="1335"/>
                      <a:pt x="41863" y="1325"/>
                      <a:pt x="42045" y="1325"/>
                    </a:cubicBezTo>
                    <a:lnTo>
                      <a:pt x="44602" y="1325"/>
                    </a:lnTo>
                    <a:cubicBezTo>
                      <a:pt x="45035" y="1325"/>
                      <a:pt x="45446" y="1325"/>
                      <a:pt x="45880" y="1302"/>
                    </a:cubicBezTo>
                    <a:cubicBezTo>
                      <a:pt x="45903" y="1347"/>
                      <a:pt x="45971" y="1393"/>
                      <a:pt x="46017" y="1393"/>
                    </a:cubicBezTo>
                    <a:cubicBezTo>
                      <a:pt x="46154" y="1439"/>
                      <a:pt x="46313" y="1439"/>
                      <a:pt x="46450" y="1462"/>
                    </a:cubicBezTo>
                    <a:cubicBezTo>
                      <a:pt x="46587" y="1462"/>
                      <a:pt x="46724" y="1484"/>
                      <a:pt x="46861" y="1484"/>
                    </a:cubicBezTo>
                    <a:cubicBezTo>
                      <a:pt x="47135" y="1484"/>
                      <a:pt x="47409" y="1507"/>
                      <a:pt x="47683" y="1507"/>
                    </a:cubicBezTo>
                    <a:cubicBezTo>
                      <a:pt x="48231" y="1484"/>
                      <a:pt x="48779" y="1484"/>
                      <a:pt x="49349" y="1484"/>
                    </a:cubicBezTo>
                    <a:cubicBezTo>
                      <a:pt x="49920" y="1484"/>
                      <a:pt x="50513" y="1484"/>
                      <a:pt x="51084" y="1507"/>
                    </a:cubicBezTo>
                    <a:cubicBezTo>
                      <a:pt x="51358" y="1507"/>
                      <a:pt x="51632" y="1530"/>
                      <a:pt x="51906" y="1530"/>
                    </a:cubicBezTo>
                    <a:cubicBezTo>
                      <a:pt x="52180" y="1553"/>
                      <a:pt x="52453" y="1576"/>
                      <a:pt x="52727" y="1576"/>
                    </a:cubicBezTo>
                    <a:cubicBezTo>
                      <a:pt x="52887" y="1598"/>
                      <a:pt x="53047" y="1598"/>
                      <a:pt x="53230" y="1598"/>
                    </a:cubicBezTo>
                    <a:cubicBezTo>
                      <a:pt x="53298" y="1598"/>
                      <a:pt x="53389" y="1598"/>
                      <a:pt x="53458" y="1621"/>
                    </a:cubicBezTo>
                    <a:cubicBezTo>
                      <a:pt x="53503" y="1621"/>
                      <a:pt x="53555" y="1627"/>
                      <a:pt x="53603" y="1627"/>
                    </a:cubicBezTo>
                    <a:cubicBezTo>
                      <a:pt x="53652" y="1627"/>
                      <a:pt x="53697" y="1621"/>
                      <a:pt x="53732" y="1598"/>
                    </a:cubicBezTo>
                    <a:cubicBezTo>
                      <a:pt x="53823" y="1576"/>
                      <a:pt x="53891" y="1530"/>
                      <a:pt x="53937" y="1462"/>
                    </a:cubicBezTo>
                    <a:cubicBezTo>
                      <a:pt x="53983" y="1393"/>
                      <a:pt x="53983" y="1302"/>
                      <a:pt x="53960" y="1210"/>
                    </a:cubicBezTo>
                    <a:cubicBezTo>
                      <a:pt x="53937" y="1096"/>
                      <a:pt x="53823" y="1005"/>
                      <a:pt x="53709" y="959"/>
                    </a:cubicBezTo>
                    <a:cubicBezTo>
                      <a:pt x="53663" y="914"/>
                      <a:pt x="53595" y="891"/>
                      <a:pt x="53526" y="845"/>
                    </a:cubicBezTo>
                    <a:cubicBezTo>
                      <a:pt x="53366" y="777"/>
                      <a:pt x="53207" y="731"/>
                      <a:pt x="53024" y="685"/>
                    </a:cubicBezTo>
                    <a:cubicBezTo>
                      <a:pt x="52705" y="617"/>
                      <a:pt x="52362" y="549"/>
                      <a:pt x="52020" y="526"/>
                    </a:cubicBezTo>
                    <a:cubicBezTo>
                      <a:pt x="51792" y="480"/>
                      <a:pt x="51540" y="434"/>
                      <a:pt x="51289" y="412"/>
                    </a:cubicBezTo>
                    <a:cubicBezTo>
                      <a:pt x="51038" y="412"/>
                      <a:pt x="50810" y="389"/>
                      <a:pt x="50559" y="366"/>
                    </a:cubicBezTo>
                    <a:cubicBezTo>
                      <a:pt x="50445" y="366"/>
                      <a:pt x="50331" y="343"/>
                      <a:pt x="50217" y="343"/>
                    </a:cubicBezTo>
                    <a:cubicBezTo>
                      <a:pt x="50080" y="320"/>
                      <a:pt x="49943" y="320"/>
                      <a:pt x="49829" y="297"/>
                    </a:cubicBezTo>
                    <a:cubicBezTo>
                      <a:pt x="49577" y="297"/>
                      <a:pt x="49326" y="275"/>
                      <a:pt x="49075" y="275"/>
                    </a:cubicBezTo>
                    <a:cubicBezTo>
                      <a:pt x="48824" y="252"/>
                      <a:pt x="48573" y="229"/>
                      <a:pt x="48322" y="229"/>
                    </a:cubicBezTo>
                    <a:cubicBezTo>
                      <a:pt x="48048" y="206"/>
                      <a:pt x="47797" y="206"/>
                      <a:pt x="47523" y="206"/>
                    </a:cubicBezTo>
                    <a:cubicBezTo>
                      <a:pt x="47021" y="206"/>
                      <a:pt x="46496" y="183"/>
                      <a:pt x="45994" y="160"/>
                    </a:cubicBezTo>
                    <a:cubicBezTo>
                      <a:pt x="45720" y="138"/>
                      <a:pt x="45469" y="138"/>
                      <a:pt x="45218" y="138"/>
                    </a:cubicBezTo>
                    <a:cubicBezTo>
                      <a:pt x="44967" y="115"/>
                      <a:pt x="44739" y="92"/>
                      <a:pt x="44487" y="92"/>
                    </a:cubicBezTo>
                    <a:lnTo>
                      <a:pt x="40561" y="92"/>
                    </a:lnTo>
                    <a:cubicBezTo>
                      <a:pt x="40288" y="69"/>
                      <a:pt x="40014" y="69"/>
                      <a:pt x="39740" y="46"/>
                    </a:cubicBezTo>
                    <a:lnTo>
                      <a:pt x="38210" y="46"/>
                    </a:lnTo>
                    <a:cubicBezTo>
                      <a:pt x="37959" y="24"/>
                      <a:pt x="37708" y="24"/>
                      <a:pt x="37457"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a:off x="5370909" y="4241417"/>
                <a:ext cx="1045169" cy="70981"/>
              </a:xfrm>
              <a:custGeom>
                <a:avLst/>
                <a:gdLst/>
                <a:ahLst/>
                <a:cxnLst/>
                <a:rect l="l" t="t" r="r" b="b"/>
                <a:pathLst>
                  <a:path w="38667" h="2626" extrusionOk="0">
                    <a:moveTo>
                      <a:pt x="33234" y="0"/>
                    </a:moveTo>
                    <a:cubicBezTo>
                      <a:pt x="32915" y="0"/>
                      <a:pt x="32618" y="23"/>
                      <a:pt x="32298" y="23"/>
                    </a:cubicBezTo>
                    <a:cubicBezTo>
                      <a:pt x="32002" y="46"/>
                      <a:pt x="31682" y="46"/>
                      <a:pt x="31385" y="46"/>
                    </a:cubicBezTo>
                    <a:cubicBezTo>
                      <a:pt x="31271" y="69"/>
                      <a:pt x="31134" y="69"/>
                      <a:pt x="31020" y="69"/>
                    </a:cubicBezTo>
                    <a:cubicBezTo>
                      <a:pt x="30792" y="69"/>
                      <a:pt x="30586" y="69"/>
                      <a:pt x="30381" y="115"/>
                    </a:cubicBezTo>
                    <a:cubicBezTo>
                      <a:pt x="30335" y="137"/>
                      <a:pt x="30290" y="160"/>
                      <a:pt x="30267" y="183"/>
                    </a:cubicBezTo>
                    <a:cubicBezTo>
                      <a:pt x="29970" y="206"/>
                      <a:pt x="29696" y="206"/>
                      <a:pt x="29400" y="206"/>
                    </a:cubicBezTo>
                    <a:lnTo>
                      <a:pt x="29354" y="206"/>
                    </a:lnTo>
                    <a:cubicBezTo>
                      <a:pt x="29171" y="183"/>
                      <a:pt x="28966" y="183"/>
                      <a:pt x="28760" y="183"/>
                    </a:cubicBezTo>
                    <a:cubicBezTo>
                      <a:pt x="28623" y="183"/>
                      <a:pt x="28497" y="173"/>
                      <a:pt x="28366" y="173"/>
                    </a:cubicBezTo>
                    <a:cubicBezTo>
                      <a:pt x="28301" y="173"/>
                      <a:pt x="28235" y="175"/>
                      <a:pt x="28167" y="183"/>
                    </a:cubicBezTo>
                    <a:cubicBezTo>
                      <a:pt x="27779" y="183"/>
                      <a:pt x="27391" y="206"/>
                      <a:pt x="26980" y="206"/>
                    </a:cubicBezTo>
                    <a:cubicBezTo>
                      <a:pt x="26638" y="206"/>
                      <a:pt x="26272" y="206"/>
                      <a:pt x="25907" y="229"/>
                    </a:cubicBezTo>
                    <a:lnTo>
                      <a:pt x="23967" y="229"/>
                    </a:lnTo>
                    <a:cubicBezTo>
                      <a:pt x="23648" y="251"/>
                      <a:pt x="23328" y="274"/>
                      <a:pt x="22986" y="297"/>
                    </a:cubicBezTo>
                    <a:cubicBezTo>
                      <a:pt x="22689" y="297"/>
                      <a:pt x="22369" y="320"/>
                      <a:pt x="22050" y="343"/>
                    </a:cubicBezTo>
                    <a:cubicBezTo>
                      <a:pt x="21958" y="343"/>
                      <a:pt x="21867" y="343"/>
                      <a:pt x="21776" y="366"/>
                    </a:cubicBezTo>
                    <a:cubicBezTo>
                      <a:pt x="21730" y="343"/>
                      <a:pt x="21662" y="343"/>
                      <a:pt x="21616" y="343"/>
                    </a:cubicBezTo>
                    <a:lnTo>
                      <a:pt x="20657" y="343"/>
                    </a:lnTo>
                    <a:cubicBezTo>
                      <a:pt x="20247" y="366"/>
                      <a:pt x="19836" y="366"/>
                      <a:pt x="19425" y="388"/>
                    </a:cubicBezTo>
                    <a:cubicBezTo>
                      <a:pt x="19037" y="388"/>
                      <a:pt x="18626" y="411"/>
                      <a:pt x="18238" y="434"/>
                    </a:cubicBezTo>
                    <a:cubicBezTo>
                      <a:pt x="18033" y="457"/>
                      <a:pt x="17850" y="457"/>
                      <a:pt x="17644" y="480"/>
                    </a:cubicBezTo>
                    <a:cubicBezTo>
                      <a:pt x="17553" y="480"/>
                      <a:pt x="17462" y="480"/>
                      <a:pt x="17371" y="503"/>
                    </a:cubicBezTo>
                    <a:lnTo>
                      <a:pt x="17211" y="503"/>
                    </a:lnTo>
                    <a:cubicBezTo>
                      <a:pt x="17165" y="525"/>
                      <a:pt x="17142" y="525"/>
                      <a:pt x="17119" y="525"/>
                    </a:cubicBezTo>
                    <a:lnTo>
                      <a:pt x="16343" y="525"/>
                    </a:lnTo>
                    <a:cubicBezTo>
                      <a:pt x="16001" y="548"/>
                      <a:pt x="15659" y="548"/>
                      <a:pt x="15316" y="571"/>
                    </a:cubicBezTo>
                    <a:cubicBezTo>
                      <a:pt x="15134" y="594"/>
                      <a:pt x="14974" y="594"/>
                      <a:pt x="14791" y="594"/>
                    </a:cubicBezTo>
                    <a:cubicBezTo>
                      <a:pt x="14632" y="617"/>
                      <a:pt x="14472" y="617"/>
                      <a:pt x="14312" y="617"/>
                    </a:cubicBezTo>
                    <a:cubicBezTo>
                      <a:pt x="14129" y="639"/>
                      <a:pt x="13970" y="639"/>
                      <a:pt x="13810" y="662"/>
                    </a:cubicBezTo>
                    <a:lnTo>
                      <a:pt x="13582" y="662"/>
                    </a:lnTo>
                    <a:cubicBezTo>
                      <a:pt x="13467" y="685"/>
                      <a:pt x="13330" y="685"/>
                      <a:pt x="13239" y="731"/>
                    </a:cubicBezTo>
                    <a:cubicBezTo>
                      <a:pt x="13194" y="731"/>
                      <a:pt x="13148" y="754"/>
                      <a:pt x="13125" y="799"/>
                    </a:cubicBezTo>
                    <a:lnTo>
                      <a:pt x="12760" y="799"/>
                    </a:lnTo>
                    <a:cubicBezTo>
                      <a:pt x="12417" y="822"/>
                      <a:pt x="12075" y="845"/>
                      <a:pt x="11733" y="868"/>
                    </a:cubicBezTo>
                    <a:cubicBezTo>
                      <a:pt x="11413" y="891"/>
                      <a:pt x="11094" y="913"/>
                      <a:pt x="10774" y="959"/>
                    </a:cubicBezTo>
                    <a:cubicBezTo>
                      <a:pt x="10432" y="982"/>
                      <a:pt x="10112" y="1005"/>
                      <a:pt x="9770" y="1050"/>
                    </a:cubicBezTo>
                    <a:cubicBezTo>
                      <a:pt x="9770" y="1073"/>
                      <a:pt x="9747" y="1073"/>
                      <a:pt x="9747" y="1073"/>
                    </a:cubicBezTo>
                    <a:lnTo>
                      <a:pt x="9770" y="1073"/>
                    </a:lnTo>
                    <a:cubicBezTo>
                      <a:pt x="9724" y="1073"/>
                      <a:pt x="9678" y="1073"/>
                      <a:pt x="9633" y="1096"/>
                    </a:cubicBezTo>
                    <a:cubicBezTo>
                      <a:pt x="9587" y="1119"/>
                      <a:pt x="9564" y="1164"/>
                      <a:pt x="9541" y="1210"/>
                    </a:cubicBezTo>
                    <a:cubicBezTo>
                      <a:pt x="9541" y="1233"/>
                      <a:pt x="9541" y="1256"/>
                      <a:pt x="9541" y="1279"/>
                    </a:cubicBezTo>
                    <a:cubicBezTo>
                      <a:pt x="9382" y="1301"/>
                      <a:pt x="9222" y="1301"/>
                      <a:pt x="9039" y="1324"/>
                    </a:cubicBezTo>
                    <a:cubicBezTo>
                      <a:pt x="8606" y="1370"/>
                      <a:pt x="8172" y="1416"/>
                      <a:pt x="7715" y="1438"/>
                    </a:cubicBezTo>
                    <a:lnTo>
                      <a:pt x="7419" y="1438"/>
                    </a:lnTo>
                    <a:cubicBezTo>
                      <a:pt x="7327" y="1438"/>
                      <a:pt x="7236" y="1438"/>
                      <a:pt x="7145" y="1461"/>
                    </a:cubicBezTo>
                    <a:cubicBezTo>
                      <a:pt x="6825" y="1461"/>
                      <a:pt x="6506" y="1507"/>
                      <a:pt x="6163" y="1530"/>
                    </a:cubicBezTo>
                    <a:cubicBezTo>
                      <a:pt x="5616" y="1575"/>
                      <a:pt x="5068" y="1644"/>
                      <a:pt x="4520" y="1712"/>
                    </a:cubicBezTo>
                    <a:cubicBezTo>
                      <a:pt x="4474" y="1735"/>
                      <a:pt x="4429" y="1735"/>
                      <a:pt x="4383" y="1735"/>
                    </a:cubicBezTo>
                    <a:cubicBezTo>
                      <a:pt x="4360" y="1712"/>
                      <a:pt x="4337" y="1689"/>
                      <a:pt x="4292" y="1689"/>
                    </a:cubicBezTo>
                    <a:cubicBezTo>
                      <a:pt x="4063" y="1712"/>
                      <a:pt x="3858" y="1712"/>
                      <a:pt x="3630" y="1735"/>
                    </a:cubicBezTo>
                    <a:cubicBezTo>
                      <a:pt x="3401" y="1758"/>
                      <a:pt x="3173" y="1781"/>
                      <a:pt x="2968" y="1826"/>
                    </a:cubicBezTo>
                    <a:cubicBezTo>
                      <a:pt x="2740" y="1849"/>
                      <a:pt x="2534" y="1895"/>
                      <a:pt x="2306" y="1918"/>
                    </a:cubicBezTo>
                    <a:cubicBezTo>
                      <a:pt x="2100" y="1963"/>
                      <a:pt x="1872" y="1986"/>
                      <a:pt x="1644" y="2032"/>
                    </a:cubicBezTo>
                    <a:cubicBezTo>
                      <a:pt x="1598" y="2055"/>
                      <a:pt x="1553" y="2100"/>
                      <a:pt x="1553" y="2146"/>
                    </a:cubicBezTo>
                    <a:cubicBezTo>
                      <a:pt x="1553" y="2146"/>
                      <a:pt x="1553" y="2169"/>
                      <a:pt x="1553" y="2169"/>
                    </a:cubicBezTo>
                    <a:cubicBezTo>
                      <a:pt x="1461" y="2192"/>
                      <a:pt x="1347" y="2214"/>
                      <a:pt x="1233" y="2214"/>
                    </a:cubicBezTo>
                    <a:cubicBezTo>
                      <a:pt x="845" y="2283"/>
                      <a:pt x="480" y="2351"/>
                      <a:pt x="92" y="2397"/>
                    </a:cubicBezTo>
                    <a:cubicBezTo>
                      <a:pt x="46" y="2420"/>
                      <a:pt x="1" y="2488"/>
                      <a:pt x="23" y="2534"/>
                    </a:cubicBezTo>
                    <a:cubicBezTo>
                      <a:pt x="46" y="2602"/>
                      <a:pt x="92" y="2625"/>
                      <a:pt x="160" y="2625"/>
                    </a:cubicBezTo>
                    <a:cubicBezTo>
                      <a:pt x="503" y="2557"/>
                      <a:pt x="845" y="2511"/>
                      <a:pt x="1187" y="2443"/>
                    </a:cubicBezTo>
                    <a:cubicBezTo>
                      <a:pt x="1484" y="2397"/>
                      <a:pt x="1758" y="2351"/>
                      <a:pt x="2055" y="2306"/>
                    </a:cubicBezTo>
                    <a:cubicBezTo>
                      <a:pt x="2329" y="2260"/>
                      <a:pt x="2603" y="2192"/>
                      <a:pt x="2899" y="2146"/>
                    </a:cubicBezTo>
                    <a:cubicBezTo>
                      <a:pt x="3105" y="2100"/>
                      <a:pt x="3310" y="2077"/>
                      <a:pt x="3516" y="2032"/>
                    </a:cubicBezTo>
                    <a:lnTo>
                      <a:pt x="3538" y="2032"/>
                    </a:lnTo>
                    <a:cubicBezTo>
                      <a:pt x="3630" y="2032"/>
                      <a:pt x="3721" y="2009"/>
                      <a:pt x="3812" y="2009"/>
                    </a:cubicBezTo>
                    <a:cubicBezTo>
                      <a:pt x="3881" y="2009"/>
                      <a:pt x="3949" y="1986"/>
                      <a:pt x="4018" y="1986"/>
                    </a:cubicBezTo>
                    <a:cubicBezTo>
                      <a:pt x="4041" y="2032"/>
                      <a:pt x="4086" y="2077"/>
                      <a:pt x="4132" y="2077"/>
                    </a:cubicBezTo>
                    <a:lnTo>
                      <a:pt x="4223" y="2077"/>
                    </a:lnTo>
                    <a:cubicBezTo>
                      <a:pt x="4269" y="2055"/>
                      <a:pt x="4337" y="2055"/>
                      <a:pt x="4406" y="2055"/>
                    </a:cubicBezTo>
                    <a:cubicBezTo>
                      <a:pt x="4474" y="2055"/>
                      <a:pt x="4543" y="2032"/>
                      <a:pt x="4611" y="2032"/>
                    </a:cubicBezTo>
                    <a:cubicBezTo>
                      <a:pt x="4771" y="2009"/>
                      <a:pt x="4931" y="1986"/>
                      <a:pt x="5091" y="1986"/>
                    </a:cubicBezTo>
                    <a:cubicBezTo>
                      <a:pt x="5342" y="1963"/>
                      <a:pt x="5593" y="1918"/>
                      <a:pt x="5821" y="1895"/>
                    </a:cubicBezTo>
                    <a:cubicBezTo>
                      <a:pt x="6483" y="1895"/>
                      <a:pt x="7145" y="1895"/>
                      <a:pt x="7807" y="1872"/>
                    </a:cubicBezTo>
                    <a:lnTo>
                      <a:pt x="7967" y="1872"/>
                    </a:lnTo>
                    <a:cubicBezTo>
                      <a:pt x="8058" y="1849"/>
                      <a:pt x="8149" y="1849"/>
                      <a:pt x="8218" y="1826"/>
                    </a:cubicBezTo>
                    <a:cubicBezTo>
                      <a:pt x="8263" y="1826"/>
                      <a:pt x="8332" y="1781"/>
                      <a:pt x="8332" y="1712"/>
                    </a:cubicBezTo>
                    <a:cubicBezTo>
                      <a:pt x="8332" y="1712"/>
                      <a:pt x="8332" y="1689"/>
                      <a:pt x="8332" y="1689"/>
                    </a:cubicBezTo>
                    <a:lnTo>
                      <a:pt x="8400" y="1689"/>
                    </a:lnTo>
                    <a:cubicBezTo>
                      <a:pt x="8811" y="1667"/>
                      <a:pt x="9222" y="1621"/>
                      <a:pt x="9633" y="1598"/>
                    </a:cubicBezTo>
                    <a:cubicBezTo>
                      <a:pt x="10318" y="1530"/>
                      <a:pt x="11025" y="1484"/>
                      <a:pt x="11733" y="1416"/>
                    </a:cubicBezTo>
                    <a:cubicBezTo>
                      <a:pt x="11870" y="1416"/>
                      <a:pt x="12029" y="1393"/>
                      <a:pt x="12166" y="1393"/>
                    </a:cubicBezTo>
                    <a:cubicBezTo>
                      <a:pt x="12212" y="1393"/>
                      <a:pt x="12258" y="1370"/>
                      <a:pt x="12281" y="1370"/>
                    </a:cubicBezTo>
                    <a:cubicBezTo>
                      <a:pt x="12737" y="1347"/>
                      <a:pt x="13171" y="1324"/>
                      <a:pt x="13627" y="1301"/>
                    </a:cubicBezTo>
                    <a:cubicBezTo>
                      <a:pt x="14015" y="1279"/>
                      <a:pt x="14426" y="1233"/>
                      <a:pt x="14814" y="1210"/>
                    </a:cubicBezTo>
                    <a:cubicBezTo>
                      <a:pt x="15020" y="1210"/>
                      <a:pt x="15225" y="1187"/>
                      <a:pt x="15430" y="1164"/>
                    </a:cubicBezTo>
                    <a:cubicBezTo>
                      <a:pt x="15659" y="1164"/>
                      <a:pt x="15910" y="1142"/>
                      <a:pt x="16138" y="1119"/>
                    </a:cubicBezTo>
                    <a:cubicBezTo>
                      <a:pt x="16229" y="1096"/>
                      <a:pt x="16321" y="1096"/>
                      <a:pt x="16412" y="1096"/>
                    </a:cubicBezTo>
                    <a:cubicBezTo>
                      <a:pt x="16709" y="1073"/>
                      <a:pt x="17005" y="1073"/>
                      <a:pt x="17302" y="1073"/>
                    </a:cubicBezTo>
                    <a:cubicBezTo>
                      <a:pt x="17508" y="1073"/>
                      <a:pt x="17690" y="1073"/>
                      <a:pt x="17896" y="1050"/>
                    </a:cubicBezTo>
                    <a:lnTo>
                      <a:pt x="18512" y="1050"/>
                    </a:lnTo>
                    <a:cubicBezTo>
                      <a:pt x="19060" y="1028"/>
                      <a:pt x="19607" y="982"/>
                      <a:pt x="20155" y="959"/>
                    </a:cubicBezTo>
                    <a:cubicBezTo>
                      <a:pt x="20429" y="936"/>
                      <a:pt x="20703" y="936"/>
                      <a:pt x="20977" y="913"/>
                    </a:cubicBezTo>
                    <a:cubicBezTo>
                      <a:pt x="21251" y="913"/>
                      <a:pt x="21502" y="891"/>
                      <a:pt x="21776" y="868"/>
                    </a:cubicBezTo>
                    <a:cubicBezTo>
                      <a:pt x="22415" y="868"/>
                      <a:pt x="23054" y="891"/>
                      <a:pt x="23693" y="891"/>
                    </a:cubicBezTo>
                    <a:lnTo>
                      <a:pt x="26204" y="891"/>
                    </a:lnTo>
                    <a:cubicBezTo>
                      <a:pt x="26478" y="891"/>
                      <a:pt x="26729" y="868"/>
                      <a:pt x="26980" y="868"/>
                    </a:cubicBezTo>
                    <a:cubicBezTo>
                      <a:pt x="27254" y="868"/>
                      <a:pt x="27505" y="868"/>
                      <a:pt x="27756" y="845"/>
                    </a:cubicBezTo>
                    <a:cubicBezTo>
                      <a:pt x="28053" y="845"/>
                      <a:pt x="28327" y="822"/>
                      <a:pt x="28601" y="822"/>
                    </a:cubicBezTo>
                    <a:cubicBezTo>
                      <a:pt x="28760" y="799"/>
                      <a:pt x="28920" y="799"/>
                      <a:pt x="29080" y="799"/>
                    </a:cubicBezTo>
                    <a:cubicBezTo>
                      <a:pt x="29126" y="799"/>
                      <a:pt x="29194" y="799"/>
                      <a:pt x="29240" y="776"/>
                    </a:cubicBezTo>
                    <a:cubicBezTo>
                      <a:pt x="29285" y="776"/>
                      <a:pt x="29331" y="787"/>
                      <a:pt x="29370" y="787"/>
                    </a:cubicBezTo>
                    <a:cubicBezTo>
                      <a:pt x="29389" y="787"/>
                      <a:pt x="29407" y="784"/>
                      <a:pt x="29422" y="776"/>
                    </a:cubicBezTo>
                    <a:cubicBezTo>
                      <a:pt x="29468" y="754"/>
                      <a:pt x="29514" y="731"/>
                      <a:pt x="29536" y="708"/>
                    </a:cubicBezTo>
                    <a:lnTo>
                      <a:pt x="30016" y="708"/>
                    </a:lnTo>
                    <a:cubicBezTo>
                      <a:pt x="30701" y="685"/>
                      <a:pt x="31362" y="685"/>
                      <a:pt x="32024" y="662"/>
                    </a:cubicBezTo>
                    <a:cubicBezTo>
                      <a:pt x="32298" y="639"/>
                      <a:pt x="32572" y="639"/>
                      <a:pt x="32823" y="639"/>
                    </a:cubicBezTo>
                    <a:cubicBezTo>
                      <a:pt x="32869" y="662"/>
                      <a:pt x="32915" y="685"/>
                      <a:pt x="32983" y="685"/>
                    </a:cubicBezTo>
                    <a:lnTo>
                      <a:pt x="36772" y="685"/>
                    </a:lnTo>
                    <a:cubicBezTo>
                      <a:pt x="37183" y="685"/>
                      <a:pt x="37594" y="708"/>
                      <a:pt x="38005" y="708"/>
                    </a:cubicBezTo>
                    <a:cubicBezTo>
                      <a:pt x="38142" y="685"/>
                      <a:pt x="38279" y="685"/>
                      <a:pt x="38416" y="662"/>
                    </a:cubicBezTo>
                    <a:cubicBezTo>
                      <a:pt x="38484" y="662"/>
                      <a:pt x="38552" y="639"/>
                      <a:pt x="38598" y="594"/>
                    </a:cubicBezTo>
                    <a:cubicBezTo>
                      <a:pt x="38644" y="548"/>
                      <a:pt x="38667" y="480"/>
                      <a:pt x="38667" y="411"/>
                    </a:cubicBezTo>
                    <a:cubicBezTo>
                      <a:pt x="38667" y="366"/>
                      <a:pt x="38644" y="297"/>
                      <a:pt x="38598" y="251"/>
                    </a:cubicBezTo>
                    <a:cubicBezTo>
                      <a:pt x="38552" y="206"/>
                      <a:pt x="38484" y="160"/>
                      <a:pt x="38416" y="160"/>
                    </a:cubicBezTo>
                    <a:cubicBezTo>
                      <a:pt x="38210" y="183"/>
                      <a:pt x="38005" y="183"/>
                      <a:pt x="37799" y="183"/>
                    </a:cubicBezTo>
                    <a:lnTo>
                      <a:pt x="37411" y="183"/>
                    </a:lnTo>
                    <a:cubicBezTo>
                      <a:pt x="37411" y="183"/>
                      <a:pt x="37388" y="183"/>
                      <a:pt x="37388" y="160"/>
                    </a:cubicBezTo>
                    <a:cubicBezTo>
                      <a:pt x="37366" y="115"/>
                      <a:pt x="37297" y="46"/>
                      <a:pt x="37229" y="46"/>
                    </a:cubicBezTo>
                    <a:cubicBezTo>
                      <a:pt x="37183" y="23"/>
                      <a:pt x="37160" y="23"/>
                      <a:pt x="37114" y="23"/>
                    </a:cubicBezTo>
                    <a:lnTo>
                      <a:pt x="35996" y="23"/>
                    </a:lnTo>
                    <a:cubicBezTo>
                      <a:pt x="35654" y="46"/>
                      <a:pt x="35311" y="46"/>
                      <a:pt x="34946" y="69"/>
                    </a:cubicBezTo>
                    <a:cubicBezTo>
                      <a:pt x="34741" y="69"/>
                      <a:pt x="34535" y="92"/>
                      <a:pt x="34330" y="92"/>
                    </a:cubicBezTo>
                    <a:cubicBezTo>
                      <a:pt x="34284" y="46"/>
                      <a:pt x="34216" y="23"/>
                      <a:pt x="34147" y="23"/>
                    </a:cubicBezTo>
                    <a:cubicBezTo>
                      <a:pt x="34094" y="16"/>
                      <a:pt x="34043" y="13"/>
                      <a:pt x="33993" y="13"/>
                    </a:cubicBezTo>
                    <a:cubicBezTo>
                      <a:pt x="33894" y="13"/>
                      <a:pt x="33797" y="23"/>
                      <a:pt x="33691" y="23"/>
                    </a:cubicBezTo>
                    <a:cubicBezTo>
                      <a:pt x="33554" y="0"/>
                      <a:pt x="33394" y="0"/>
                      <a:pt x="33234"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a:off x="5332661" y="4144541"/>
                <a:ext cx="1557252" cy="94551"/>
              </a:xfrm>
              <a:custGeom>
                <a:avLst/>
                <a:gdLst/>
                <a:ahLst/>
                <a:cxnLst/>
                <a:rect l="l" t="t" r="r" b="b"/>
                <a:pathLst>
                  <a:path w="57612" h="3498" extrusionOk="0">
                    <a:moveTo>
                      <a:pt x="37069" y="1"/>
                    </a:moveTo>
                    <a:cubicBezTo>
                      <a:pt x="36544" y="1"/>
                      <a:pt x="36019" y="1"/>
                      <a:pt x="35494" y="24"/>
                    </a:cubicBezTo>
                    <a:lnTo>
                      <a:pt x="34718" y="24"/>
                    </a:lnTo>
                    <a:cubicBezTo>
                      <a:pt x="34489" y="46"/>
                      <a:pt x="34238" y="46"/>
                      <a:pt x="33987" y="46"/>
                    </a:cubicBezTo>
                    <a:cubicBezTo>
                      <a:pt x="33485" y="69"/>
                      <a:pt x="32960" y="92"/>
                      <a:pt x="32435" y="92"/>
                    </a:cubicBezTo>
                    <a:cubicBezTo>
                      <a:pt x="31887" y="115"/>
                      <a:pt x="31362" y="138"/>
                      <a:pt x="30815" y="138"/>
                    </a:cubicBezTo>
                    <a:lnTo>
                      <a:pt x="29148" y="138"/>
                    </a:lnTo>
                    <a:cubicBezTo>
                      <a:pt x="28966" y="138"/>
                      <a:pt x="28783" y="128"/>
                      <a:pt x="28600" y="128"/>
                    </a:cubicBezTo>
                    <a:cubicBezTo>
                      <a:pt x="28509" y="128"/>
                      <a:pt x="28418" y="130"/>
                      <a:pt x="28327" y="138"/>
                    </a:cubicBezTo>
                    <a:cubicBezTo>
                      <a:pt x="28075" y="161"/>
                      <a:pt x="27847" y="161"/>
                      <a:pt x="27596" y="161"/>
                    </a:cubicBezTo>
                    <a:cubicBezTo>
                      <a:pt x="27071" y="161"/>
                      <a:pt x="26546" y="161"/>
                      <a:pt x="26021" y="183"/>
                    </a:cubicBezTo>
                    <a:cubicBezTo>
                      <a:pt x="25473" y="229"/>
                      <a:pt x="24903" y="229"/>
                      <a:pt x="24355" y="229"/>
                    </a:cubicBezTo>
                    <a:cubicBezTo>
                      <a:pt x="23807" y="252"/>
                      <a:pt x="23282" y="298"/>
                      <a:pt x="22734" y="320"/>
                    </a:cubicBezTo>
                    <a:cubicBezTo>
                      <a:pt x="21684" y="366"/>
                      <a:pt x="20634" y="389"/>
                      <a:pt x="19607" y="435"/>
                    </a:cubicBezTo>
                    <a:cubicBezTo>
                      <a:pt x="19356" y="457"/>
                      <a:pt x="19105" y="457"/>
                      <a:pt x="18854" y="480"/>
                    </a:cubicBezTo>
                    <a:cubicBezTo>
                      <a:pt x="18626" y="503"/>
                      <a:pt x="18398" y="503"/>
                      <a:pt x="18169" y="526"/>
                    </a:cubicBezTo>
                    <a:cubicBezTo>
                      <a:pt x="17667" y="571"/>
                      <a:pt x="17142" y="617"/>
                      <a:pt x="16640" y="663"/>
                    </a:cubicBezTo>
                    <a:cubicBezTo>
                      <a:pt x="16366" y="686"/>
                      <a:pt x="16092" y="708"/>
                      <a:pt x="15818" y="731"/>
                    </a:cubicBezTo>
                    <a:cubicBezTo>
                      <a:pt x="15544" y="754"/>
                      <a:pt x="15270" y="777"/>
                      <a:pt x="14997" y="800"/>
                    </a:cubicBezTo>
                    <a:cubicBezTo>
                      <a:pt x="14723" y="823"/>
                      <a:pt x="14426" y="823"/>
                      <a:pt x="14152" y="845"/>
                    </a:cubicBezTo>
                    <a:cubicBezTo>
                      <a:pt x="13878" y="868"/>
                      <a:pt x="13604" y="891"/>
                      <a:pt x="13330" y="914"/>
                    </a:cubicBezTo>
                    <a:cubicBezTo>
                      <a:pt x="13056" y="937"/>
                      <a:pt x="12783" y="959"/>
                      <a:pt x="12531" y="959"/>
                    </a:cubicBezTo>
                    <a:cubicBezTo>
                      <a:pt x="12235" y="982"/>
                      <a:pt x="11938" y="1028"/>
                      <a:pt x="11641" y="1051"/>
                    </a:cubicBezTo>
                    <a:cubicBezTo>
                      <a:pt x="11093" y="1096"/>
                      <a:pt x="10568" y="1165"/>
                      <a:pt x="10021" y="1211"/>
                    </a:cubicBezTo>
                    <a:cubicBezTo>
                      <a:pt x="9496" y="1279"/>
                      <a:pt x="8994" y="1348"/>
                      <a:pt x="8491" y="1416"/>
                    </a:cubicBezTo>
                    <a:cubicBezTo>
                      <a:pt x="7989" y="1484"/>
                      <a:pt x="7510" y="1576"/>
                      <a:pt x="7031" y="1644"/>
                    </a:cubicBezTo>
                    <a:cubicBezTo>
                      <a:pt x="6574" y="1690"/>
                      <a:pt x="6095" y="1758"/>
                      <a:pt x="5638" y="1827"/>
                    </a:cubicBezTo>
                    <a:cubicBezTo>
                      <a:pt x="5159" y="1895"/>
                      <a:pt x="4680" y="1987"/>
                      <a:pt x="4200" y="2055"/>
                    </a:cubicBezTo>
                    <a:lnTo>
                      <a:pt x="4292" y="2055"/>
                    </a:lnTo>
                    <a:cubicBezTo>
                      <a:pt x="3584" y="2192"/>
                      <a:pt x="2876" y="2375"/>
                      <a:pt x="2192" y="2557"/>
                    </a:cubicBezTo>
                    <a:cubicBezTo>
                      <a:pt x="1849" y="2649"/>
                      <a:pt x="1507" y="2717"/>
                      <a:pt x="1164" y="2808"/>
                    </a:cubicBezTo>
                    <a:cubicBezTo>
                      <a:pt x="1005" y="2831"/>
                      <a:pt x="845" y="2877"/>
                      <a:pt x="685" y="2922"/>
                    </a:cubicBezTo>
                    <a:cubicBezTo>
                      <a:pt x="525" y="2968"/>
                      <a:pt x="343" y="3014"/>
                      <a:pt x="160" y="3059"/>
                    </a:cubicBezTo>
                    <a:cubicBezTo>
                      <a:pt x="46" y="3105"/>
                      <a:pt x="0" y="3242"/>
                      <a:pt x="23" y="3333"/>
                    </a:cubicBezTo>
                    <a:cubicBezTo>
                      <a:pt x="63" y="3433"/>
                      <a:pt x="155" y="3497"/>
                      <a:pt x="253" y="3497"/>
                    </a:cubicBezTo>
                    <a:cubicBezTo>
                      <a:pt x="268" y="3497"/>
                      <a:pt x="282" y="3496"/>
                      <a:pt x="297" y="3493"/>
                    </a:cubicBezTo>
                    <a:cubicBezTo>
                      <a:pt x="434" y="3447"/>
                      <a:pt x="571" y="3402"/>
                      <a:pt x="731" y="3356"/>
                    </a:cubicBezTo>
                    <a:cubicBezTo>
                      <a:pt x="868" y="3310"/>
                      <a:pt x="1027" y="3288"/>
                      <a:pt x="1164" y="3265"/>
                    </a:cubicBezTo>
                    <a:cubicBezTo>
                      <a:pt x="1461" y="3219"/>
                      <a:pt x="1758" y="3151"/>
                      <a:pt x="2055" y="3082"/>
                    </a:cubicBezTo>
                    <a:cubicBezTo>
                      <a:pt x="2374" y="3014"/>
                      <a:pt x="2694" y="2968"/>
                      <a:pt x="3013" y="2900"/>
                    </a:cubicBezTo>
                    <a:cubicBezTo>
                      <a:pt x="3310" y="2831"/>
                      <a:pt x="3607" y="2763"/>
                      <a:pt x="3903" y="2717"/>
                    </a:cubicBezTo>
                    <a:cubicBezTo>
                      <a:pt x="4383" y="2626"/>
                      <a:pt x="4885" y="2557"/>
                      <a:pt x="5364" y="2489"/>
                    </a:cubicBezTo>
                    <a:cubicBezTo>
                      <a:pt x="5844" y="2397"/>
                      <a:pt x="6346" y="2352"/>
                      <a:pt x="6848" y="2306"/>
                    </a:cubicBezTo>
                    <a:cubicBezTo>
                      <a:pt x="7373" y="2238"/>
                      <a:pt x="7898" y="2146"/>
                      <a:pt x="8446" y="2078"/>
                    </a:cubicBezTo>
                    <a:cubicBezTo>
                      <a:pt x="8720" y="2032"/>
                      <a:pt x="8994" y="1987"/>
                      <a:pt x="9267" y="1964"/>
                    </a:cubicBezTo>
                    <a:cubicBezTo>
                      <a:pt x="9541" y="1918"/>
                      <a:pt x="9815" y="1895"/>
                      <a:pt x="10089" y="1850"/>
                    </a:cubicBezTo>
                    <a:cubicBezTo>
                      <a:pt x="10637" y="1804"/>
                      <a:pt x="11185" y="1736"/>
                      <a:pt x="11733" y="1690"/>
                    </a:cubicBezTo>
                    <a:cubicBezTo>
                      <a:pt x="12006" y="1667"/>
                      <a:pt x="12303" y="1644"/>
                      <a:pt x="12600" y="1621"/>
                    </a:cubicBezTo>
                    <a:cubicBezTo>
                      <a:pt x="12851" y="1599"/>
                      <a:pt x="13125" y="1576"/>
                      <a:pt x="13376" y="1553"/>
                    </a:cubicBezTo>
                    <a:cubicBezTo>
                      <a:pt x="13650" y="1530"/>
                      <a:pt x="13947" y="1507"/>
                      <a:pt x="14221" y="1484"/>
                    </a:cubicBezTo>
                    <a:cubicBezTo>
                      <a:pt x="14494" y="1484"/>
                      <a:pt x="14768" y="1462"/>
                      <a:pt x="15065" y="1439"/>
                    </a:cubicBezTo>
                    <a:cubicBezTo>
                      <a:pt x="15339" y="1439"/>
                      <a:pt x="15613" y="1416"/>
                      <a:pt x="15864" y="1370"/>
                    </a:cubicBezTo>
                    <a:cubicBezTo>
                      <a:pt x="16161" y="1348"/>
                      <a:pt x="16435" y="1325"/>
                      <a:pt x="16708" y="1302"/>
                    </a:cubicBezTo>
                    <a:cubicBezTo>
                      <a:pt x="17211" y="1256"/>
                      <a:pt x="17736" y="1211"/>
                      <a:pt x="18238" y="1188"/>
                    </a:cubicBezTo>
                    <a:cubicBezTo>
                      <a:pt x="18466" y="1165"/>
                      <a:pt x="18694" y="1142"/>
                      <a:pt x="18945" y="1119"/>
                    </a:cubicBezTo>
                    <a:cubicBezTo>
                      <a:pt x="19174" y="1096"/>
                      <a:pt x="19425" y="1096"/>
                      <a:pt x="19676" y="1096"/>
                    </a:cubicBezTo>
                    <a:cubicBezTo>
                      <a:pt x="20726" y="1028"/>
                      <a:pt x="21776" y="1028"/>
                      <a:pt x="22826" y="959"/>
                    </a:cubicBezTo>
                    <a:cubicBezTo>
                      <a:pt x="23351" y="937"/>
                      <a:pt x="23876" y="914"/>
                      <a:pt x="24423" y="891"/>
                    </a:cubicBezTo>
                    <a:cubicBezTo>
                      <a:pt x="24971" y="868"/>
                      <a:pt x="25542" y="868"/>
                      <a:pt x="26112" y="845"/>
                    </a:cubicBezTo>
                    <a:cubicBezTo>
                      <a:pt x="26615" y="823"/>
                      <a:pt x="27140" y="823"/>
                      <a:pt x="27665" y="823"/>
                    </a:cubicBezTo>
                    <a:cubicBezTo>
                      <a:pt x="27916" y="823"/>
                      <a:pt x="28144" y="800"/>
                      <a:pt x="28372" y="800"/>
                    </a:cubicBezTo>
                    <a:cubicBezTo>
                      <a:pt x="28509" y="788"/>
                      <a:pt x="28646" y="783"/>
                      <a:pt x="28786" y="783"/>
                    </a:cubicBezTo>
                    <a:cubicBezTo>
                      <a:pt x="28926" y="783"/>
                      <a:pt x="29068" y="788"/>
                      <a:pt x="29217" y="800"/>
                    </a:cubicBezTo>
                    <a:lnTo>
                      <a:pt x="30860" y="800"/>
                    </a:lnTo>
                    <a:cubicBezTo>
                      <a:pt x="31431" y="800"/>
                      <a:pt x="31979" y="777"/>
                      <a:pt x="32526" y="754"/>
                    </a:cubicBezTo>
                    <a:cubicBezTo>
                      <a:pt x="33029" y="731"/>
                      <a:pt x="33531" y="708"/>
                      <a:pt x="34056" y="708"/>
                    </a:cubicBezTo>
                    <a:cubicBezTo>
                      <a:pt x="34307" y="686"/>
                      <a:pt x="34558" y="686"/>
                      <a:pt x="34809" y="686"/>
                    </a:cubicBezTo>
                    <a:cubicBezTo>
                      <a:pt x="35060" y="663"/>
                      <a:pt x="35311" y="663"/>
                      <a:pt x="35585" y="663"/>
                    </a:cubicBezTo>
                    <a:cubicBezTo>
                      <a:pt x="35760" y="655"/>
                      <a:pt x="35932" y="653"/>
                      <a:pt x="36104" y="653"/>
                    </a:cubicBezTo>
                    <a:cubicBezTo>
                      <a:pt x="36447" y="653"/>
                      <a:pt x="36787" y="663"/>
                      <a:pt x="37137" y="663"/>
                    </a:cubicBezTo>
                    <a:lnTo>
                      <a:pt x="38781" y="663"/>
                    </a:lnTo>
                    <a:cubicBezTo>
                      <a:pt x="39328" y="686"/>
                      <a:pt x="39876" y="686"/>
                      <a:pt x="40424" y="686"/>
                    </a:cubicBezTo>
                    <a:cubicBezTo>
                      <a:pt x="40949" y="708"/>
                      <a:pt x="41474" y="708"/>
                      <a:pt x="42022" y="708"/>
                    </a:cubicBezTo>
                    <a:cubicBezTo>
                      <a:pt x="42547" y="708"/>
                      <a:pt x="43072" y="731"/>
                      <a:pt x="43597" y="731"/>
                    </a:cubicBezTo>
                    <a:cubicBezTo>
                      <a:pt x="44144" y="731"/>
                      <a:pt x="44715" y="754"/>
                      <a:pt x="45263" y="754"/>
                    </a:cubicBezTo>
                    <a:cubicBezTo>
                      <a:pt x="45491" y="777"/>
                      <a:pt x="45719" y="777"/>
                      <a:pt x="45948" y="777"/>
                    </a:cubicBezTo>
                    <a:cubicBezTo>
                      <a:pt x="45993" y="823"/>
                      <a:pt x="46062" y="823"/>
                      <a:pt x="46107" y="823"/>
                    </a:cubicBezTo>
                    <a:cubicBezTo>
                      <a:pt x="46313" y="823"/>
                      <a:pt x="46518" y="823"/>
                      <a:pt x="46724" y="800"/>
                    </a:cubicBezTo>
                    <a:lnTo>
                      <a:pt x="46747" y="800"/>
                    </a:lnTo>
                    <a:cubicBezTo>
                      <a:pt x="47249" y="823"/>
                      <a:pt x="47751" y="845"/>
                      <a:pt x="48276" y="868"/>
                    </a:cubicBezTo>
                    <a:cubicBezTo>
                      <a:pt x="48778" y="891"/>
                      <a:pt x="49280" y="914"/>
                      <a:pt x="49782" y="937"/>
                    </a:cubicBezTo>
                    <a:cubicBezTo>
                      <a:pt x="50056" y="937"/>
                      <a:pt x="50307" y="959"/>
                      <a:pt x="50558" y="982"/>
                    </a:cubicBezTo>
                    <a:cubicBezTo>
                      <a:pt x="50809" y="982"/>
                      <a:pt x="51038" y="1005"/>
                      <a:pt x="51289" y="1028"/>
                    </a:cubicBezTo>
                    <a:cubicBezTo>
                      <a:pt x="51791" y="1051"/>
                      <a:pt x="52316" y="1096"/>
                      <a:pt x="52841" y="1142"/>
                    </a:cubicBezTo>
                    <a:cubicBezTo>
                      <a:pt x="53092" y="1142"/>
                      <a:pt x="53343" y="1165"/>
                      <a:pt x="53617" y="1188"/>
                    </a:cubicBezTo>
                    <a:cubicBezTo>
                      <a:pt x="53731" y="1188"/>
                      <a:pt x="53845" y="1188"/>
                      <a:pt x="53982" y="1211"/>
                    </a:cubicBezTo>
                    <a:cubicBezTo>
                      <a:pt x="54119" y="1211"/>
                      <a:pt x="54256" y="1211"/>
                      <a:pt x="54393" y="1233"/>
                    </a:cubicBezTo>
                    <a:cubicBezTo>
                      <a:pt x="54507" y="1233"/>
                      <a:pt x="54598" y="1233"/>
                      <a:pt x="54690" y="1256"/>
                    </a:cubicBezTo>
                    <a:lnTo>
                      <a:pt x="54621" y="1233"/>
                    </a:lnTo>
                    <a:lnTo>
                      <a:pt x="54621" y="1233"/>
                    </a:lnTo>
                    <a:cubicBezTo>
                      <a:pt x="54758" y="1256"/>
                      <a:pt x="54895" y="1256"/>
                      <a:pt x="55032" y="1279"/>
                    </a:cubicBezTo>
                    <a:lnTo>
                      <a:pt x="54987" y="1279"/>
                    </a:lnTo>
                    <a:cubicBezTo>
                      <a:pt x="55146" y="1279"/>
                      <a:pt x="55283" y="1302"/>
                      <a:pt x="55420" y="1302"/>
                    </a:cubicBezTo>
                    <a:cubicBezTo>
                      <a:pt x="55534" y="1325"/>
                      <a:pt x="55648" y="1325"/>
                      <a:pt x="55785" y="1325"/>
                    </a:cubicBezTo>
                    <a:cubicBezTo>
                      <a:pt x="55877" y="1348"/>
                      <a:pt x="55991" y="1348"/>
                      <a:pt x="56105" y="1370"/>
                    </a:cubicBezTo>
                    <a:lnTo>
                      <a:pt x="56379" y="1370"/>
                    </a:lnTo>
                    <a:cubicBezTo>
                      <a:pt x="56470" y="1393"/>
                      <a:pt x="56584" y="1393"/>
                      <a:pt x="56698" y="1416"/>
                    </a:cubicBezTo>
                    <a:lnTo>
                      <a:pt x="56995" y="1416"/>
                    </a:lnTo>
                    <a:cubicBezTo>
                      <a:pt x="57041" y="1439"/>
                      <a:pt x="57086" y="1439"/>
                      <a:pt x="57132" y="1439"/>
                    </a:cubicBezTo>
                    <a:cubicBezTo>
                      <a:pt x="57178" y="1416"/>
                      <a:pt x="57223" y="1416"/>
                      <a:pt x="57246" y="1416"/>
                    </a:cubicBezTo>
                    <a:cubicBezTo>
                      <a:pt x="57383" y="1370"/>
                      <a:pt x="57497" y="1279"/>
                      <a:pt x="57543" y="1165"/>
                    </a:cubicBezTo>
                    <a:cubicBezTo>
                      <a:pt x="57589" y="1096"/>
                      <a:pt x="57611" y="1005"/>
                      <a:pt x="57611" y="959"/>
                    </a:cubicBezTo>
                    <a:cubicBezTo>
                      <a:pt x="57589" y="823"/>
                      <a:pt x="57520" y="731"/>
                      <a:pt x="57383" y="686"/>
                    </a:cubicBezTo>
                    <a:cubicBezTo>
                      <a:pt x="57292" y="640"/>
                      <a:pt x="57201" y="617"/>
                      <a:pt x="57086" y="594"/>
                    </a:cubicBezTo>
                    <a:cubicBezTo>
                      <a:pt x="56995" y="571"/>
                      <a:pt x="56904" y="549"/>
                      <a:pt x="56813" y="549"/>
                    </a:cubicBezTo>
                    <a:cubicBezTo>
                      <a:pt x="56607" y="508"/>
                      <a:pt x="56393" y="499"/>
                      <a:pt x="56177" y="499"/>
                    </a:cubicBezTo>
                    <a:cubicBezTo>
                      <a:pt x="56032" y="499"/>
                      <a:pt x="55886" y="503"/>
                      <a:pt x="55740" y="503"/>
                    </a:cubicBezTo>
                    <a:lnTo>
                      <a:pt x="55009" y="503"/>
                    </a:lnTo>
                    <a:cubicBezTo>
                      <a:pt x="54941" y="503"/>
                      <a:pt x="54850" y="503"/>
                      <a:pt x="54758" y="549"/>
                    </a:cubicBezTo>
                    <a:lnTo>
                      <a:pt x="54576" y="549"/>
                    </a:lnTo>
                    <a:cubicBezTo>
                      <a:pt x="54279" y="526"/>
                      <a:pt x="54005" y="526"/>
                      <a:pt x="53708" y="503"/>
                    </a:cubicBezTo>
                    <a:cubicBezTo>
                      <a:pt x="53412" y="480"/>
                      <a:pt x="53115" y="480"/>
                      <a:pt x="52795" y="457"/>
                    </a:cubicBezTo>
                    <a:lnTo>
                      <a:pt x="52407" y="457"/>
                    </a:lnTo>
                    <a:cubicBezTo>
                      <a:pt x="52042" y="435"/>
                      <a:pt x="51677" y="412"/>
                      <a:pt x="51289" y="366"/>
                    </a:cubicBezTo>
                    <a:cubicBezTo>
                      <a:pt x="50262" y="298"/>
                      <a:pt x="49235" y="252"/>
                      <a:pt x="48185" y="229"/>
                    </a:cubicBezTo>
                    <a:cubicBezTo>
                      <a:pt x="47682" y="206"/>
                      <a:pt x="47180" y="183"/>
                      <a:pt x="46701" y="161"/>
                    </a:cubicBezTo>
                    <a:cubicBezTo>
                      <a:pt x="46450" y="138"/>
                      <a:pt x="46222" y="138"/>
                      <a:pt x="45971" y="138"/>
                    </a:cubicBezTo>
                    <a:cubicBezTo>
                      <a:pt x="45719" y="138"/>
                      <a:pt x="45468" y="115"/>
                      <a:pt x="45194" y="115"/>
                    </a:cubicBezTo>
                    <a:cubicBezTo>
                      <a:pt x="44647" y="92"/>
                      <a:pt x="44076" y="92"/>
                      <a:pt x="43528" y="69"/>
                    </a:cubicBezTo>
                    <a:lnTo>
                      <a:pt x="41953" y="69"/>
                    </a:lnTo>
                    <a:cubicBezTo>
                      <a:pt x="41428" y="69"/>
                      <a:pt x="40880" y="46"/>
                      <a:pt x="40355" y="46"/>
                    </a:cubicBezTo>
                    <a:cubicBezTo>
                      <a:pt x="39808" y="24"/>
                      <a:pt x="39260" y="24"/>
                      <a:pt x="38712" y="24"/>
                    </a:cubicBezTo>
                    <a:cubicBezTo>
                      <a:pt x="38484" y="1"/>
                      <a:pt x="38233" y="1"/>
                      <a:pt x="38004"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a:off x="5335743" y="4139000"/>
                <a:ext cx="1499246" cy="88253"/>
              </a:xfrm>
              <a:custGeom>
                <a:avLst/>
                <a:gdLst/>
                <a:ahLst/>
                <a:cxnLst/>
                <a:rect l="l" t="t" r="r" b="b"/>
                <a:pathLst>
                  <a:path w="55466" h="3265" extrusionOk="0">
                    <a:moveTo>
                      <a:pt x="32983" y="0"/>
                    </a:moveTo>
                    <a:cubicBezTo>
                      <a:pt x="32755" y="0"/>
                      <a:pt x="32549" y="23"/>
                      <a:pt x="32344" y="23"/>
                    </a:cubicBezTo>
                    <a:lnTo>
                      <a:pt x="31933" y="23"/>
                    </a:lnTo>
                    <a:cubicBezTo>
                      <a:pt x="31819" y="46"/>
                      <a:pt x="31705" y="46"/>
                      <a:pt x="31591" y="46"/>
                    </a:cubicBezTo>
                    <a:cubicBezTo>
                      <a:pt x="31271" y="69"/>
                      <a:pt x="30952" y="92"/>
                      <a:pt x="30632" y="115"/>
                    </a:cubicBezTo>
                    <a:cubicBezTo>
                      <a:pt x="30381" y="137"/>
                      <a:pt x="30130" y="137"/>
                      <a:pt x="29856" y="160"/>
                    </a:cubicBezTo>
                    <a:cubicBezTo>
                      <a:pt x="29536" y="183"/>
                      <a:pt x="29194" y="183"/>
                      <a:pt x="28874" y="229"/>
                    </a:cubicBezTo>
                    <a:cubicBezTo>
                      <a:pt x="28806" y="251"/>
                      <a:pt x="28760" y="274"/>
                      <a:pt x="28738" y="343"/>
                    </a:cubicBezTo>
                    <a:lnTo>
                      <a:pt x="28076" y="343"/>
                    </a:lnTo>
                    <a:cubicBezTo>
                      <a:pt x="28053" y="343"/>
                      <a:pt x="28030" y="320"/>
                      <a:pt x="28007" y="320"/>
                    </a:cubicBezTo>
                    <a:cubicBezTo>
                      <a:pt x="27992" y="312"/>
                      <a:pt x="27974" y="310"/>
                      <a:pt x="27956" y="310"/>
                    </a:cubicBezTo>
                    <a:cubicBezTo>
                      <a:pt x="27918" y="310"/>
                      <a:pt x="27878" y="320"/>
                      <a:pt x="27847" y="320"/>
                    </a:cubicBezTo>
                    <a:lnTo>
                      <a:pt x="27688" y="320"/>
                    </a:lnTo>
                    <a:cubicBezTo>
                      <a:pt x="27627" y="320"/>
                      <a:pt x="27556" y="310"/>
                      <a:pt x="27488" y="310"/>
                    </a:cubicBezTo>
                    <a:cubicBezTo>
                      <a:pt x="27454" y="310"/>
                      <a:pt x="27421" y="312"/>
                      <a:pt x="27391" y="320"/>
                    </a:cubicBezTo>
                    <a:lnTo>
                      <a:pt x="24583" y="320"/>
                    </a:lnTo>
                    <a:cubicBezTo>
                      <a:pt x="24424" y="309"/>
                      <a:pt x="24264" y="303"/>
                      <a:pt x="24107" y="303"/>
                    </a:cubicBezTo>
                    <a:cubicBezTo>
                      <a:pt x="23950" y="303"/>
                      <a:pt x="23796" y="309"/>
                      <a:pt x="23647" y="320"/>
                    </a:cubicBezTo>
                    <a:lnTo>
                      <a:pt x="23237" y="320"/>
                    </a:lnTo>
                    <a:cubicBezTo>
                      <a:pt x="23054" y="320"/>
                      <a:pt x="22871" y="343"/>
                      <a:pt x="22666" y="343"/>
                    </a:cubicBezTo>
                    <a:cubicBezTo>
                      <a:pt x="22415" y="366"/>
                      <a:pt x="22164" y="366"/>
                      <a:pt x="21913" y="388"/>
                    </a:cubicBezTo>
                    <a:cubicBezTo>
                      <a:pt x="21730" y="388"/>
                      <a:pt x="21570" y="411"/>
                      <a:pt x="21388" y="411"/>
                    </a:cubicBezTo>
                    <a:cubicBezTo>
                      <a:pt x="21114" y="434"/>
                      <a:pt x="20840" y="434"/>
                      <a:pt x="20566" y="434"/>
                    </a:cubicBezTo>
                    <a:cubicBezTo>
                      <a:pt x="19973" y="457"/>
                      <a:pt x="19379" y="480"/>
                      <a:pt x="18786" y="503"/>
                    </a:cubicBezTo>
                    <a:cubicBezTo>
                      <a:pt x="18489" y="503"/>
                      <a:pt x="18215" y="525"/>
                      <a:pt x="17941" y="548"/>
                    </a:cubicBezTo>
                    <a:cubicBezTo>
                      <a:pt x="17667" y="548"/>
                      <a:pt x="17371" y="571"/>
                      <a:pt x="17097" y="594"/>
                    </a:cubicBezTo>
                    <a:lnTo>
                      <a:pt x="16777" y="594"/>
                    </a:lnTo>
                    <a:cubicBezTo>
                      <a:pt x="16480" y="617"/>
                      <a:pt x="16184" y="617"/>
                      <a:pt x="15887" y="640"/>
                    </a:cubicBezTo>
                    <a:cubicBezTo>
                      <a:pt x="15613" y="640"/>
                      <a:pt x="15362" y="662"/>
                      <a:pt x="15088" y="685"/>
                    </a:cubicBezTo>
                    <a:lnTo>
                      <a:pt x="14905" y="685"/>
                    </a:lnTo>
                    <a:cubicBezTo>
                      <a:pt x="14449" y="708"/>
                      <a:pt x="13970" y="708"/>
                      <a:pt x="13490" y="731"/>
                    </a:cubicBezTo>
                    <a:cubicBezTo>
                      <a:pt x="13216" y="731"/>
                      <a:pt x="12942" y="754"/>
                      <a:pt x="12669" y="754"/>
                    </a:cubicBezTo>
                    <a:cubicBezTo>
                      <a:pt x="12349" y="776"/>
                      <a:pt x="12052" y="776"/>
                      <a:pt x="11756" y="799"/>
                    </a:cubicBezTo>
                    <a:cubicBezTo>
                      <a:pt x="11482" y="822"/>
                      <a:pt x="11208" y="845"/>
                      <a:pt x="10911" y="868"/>
                    </a:cubicBezTo>
                    <a:cubicBezTo>
                      <a:pt x="10774" y="891"/>
                      <a:pt x="10614" y="891"/>
                      <a:pt x="10454" y="913"/>
                    </a:cubicBezTo>
                    <a:cubicBezTo>
                      <a:pt x="10386" y="913"/>
                      <a:pt x="10295" y="936"/>
                      <a:pt x="10226" y="936"/>
                    </a:cubicBezTo>
                    <a:cubicBezTo>
                      <a:pt x="10112" y="936"/>
                      <a:pt x="10021" y="959"/>
                      <a:pt x="9907" y="982"/>
                    </a:cubicBezTo>
                    <a:cubicBezTo>
                      <a:pt x="9861" y="982"/>
                      <a:pt x="9815" y="982"/>
                      <a:pt x="9770" y="1005"/>
                    </a:cubicBezTo>
                    <a:cubicBezTo>
                      <a:pt x="9496" y="1028"/>
                      <a:pt x="9245" y="1050"/>
                      <a:pt x="8971" y="1073"/>
                    </a:cubicBezTo>
                    <a:cubicBezTo>
                      <a:pt x="8674" y="1096"/>
                      <a:pt x="8377" y="1119"/>
                      <a:pt x="8081" y="1164"/>
                    </a:cubicBezTo>
                    <a:cubicBezTo>
                      <a:pt x="7967" y="1164"/>
                      <a:pt x="7852" y="1187"/>
                      <a:pt x="7738" y="1210"/>
                    </a:cubicBezTo>
                    <a:lnTo>
                      <a:pt x="7715" y="1210"/>
                    </a:lnTo>
                    <a:cubicBezTo>
                      <a:pt x="7236" y="1256"/>
                      <a:pt x="6734" y="1301"/>
                      <a:pt x="6232" y="1370"/>
                    </a:cubicBezTo>
                    <a:cubicBezTo>
                      <a:pt x="5935" y="1393"/>
                      <a:pt x="5661" y="1438"/>
                      <a:pt x="5364" y="1461"/>
                    </a:cubicBezTo>
                    <a:cubicBezTo>
                      <a:pt x="5205" y="1484"/>
                      <a:pt x="5068" y="1507"/>
                      <a:pt x="4931" y="1530"/>
                    </a:cubicBezTo>
                    <a:cubicBezTo>
                      <a:pt x="4839" y="1553"/>
                      <a:pt x="4771" y="1553"/>
                      <a:pt x="4680" y="1575"/>
                    </a:cubicBezTo>
                    <a:lnTo>
                      <a:pt x="4566" y="1575"/>
                    </a:lnTo>
                    <a:cubicBezTo>
                      <a:pt x="4520" y="1575"/>
                      <a:pt x="4474" y="1575"/>
                      <a:pt x="4429" y="1598"/>
                    </a:cubicBezTo>
                    <a:cubicBezTo>
                      <a:pt x="4383" y="1621"/>
                      <a:pt x="4360" y="1621"/>
                      <a:pt x="4314" y="1644"/>
                    </a:cubicBezTo>
                    <a:cubicBezTo>
                      <a:pt x="4292" y="1644"/>
                      <a:pt x="4292" y="1667"/>
                      <a:pt x="4269" y="1667"/>
                    </a:cubicBezTo>
                    <a:cubicBezTo>
                      <a:pt x="3881" y="1712"/>
                      <a:pt x="3493" y="1781"/>
                      <a:pt x="3082" y="1826"/>
                    </a:cubicBezTo>
                    <a:cubicBezTo>
                      <a:pt x="2511" y="1918"/>
                      <a:pt x="1918" y="2009"/>
                      <a:pt x="1347" y="2100"/>
                    </a:cubicBezTo>
                    <a:cubicBezTo>
                      <a:pt x="1233" y="2123"/>
                      <a:pt x="1119" y="2146"/>
                      <a:pt x="1005" y="2169"/>
                    </a:cubicBezTo>
                    <a:cubicBezTo>
                      <a:pt x="891" y="2192"/>
                      <a:pt x="754" y="2214"/>
                      <a:pt x="708" y="2329"/>
                    </a:cubicBezTo>
                    <a:cubicBezTo>
                      <a:pt x="685" y="2374"/>
                      <a:pt x="685" y="2397"/>
                      <a:pt x="685" y="2443"/>
                    </a:cubicBezTo>
                    <a:cubicBezTo>
                      <a:pt x="685" y="2488"/>
                      <a:pt x="708" y="2511"/>
                      <a:pt x="708" y="2557"/>
                    </a:cubicBezTo>
                    <a:lnTo>
                      <a:pt x="731" y="2557"/>
                    </a:lnTo>
                    <a:cubicBezTo>
                      <a:pt x="731" y="2580"/>
                      <a:pt x="708" y="2580"/>
                      <a:pt x="708" y="2602"/>
                    </a:cubicBezTo>
                    <a:cubicBezTo>
                      <a:pt x="662" y="2625"/>
                      <a:pt x="640" y="2648"/>
                      <a:pt x="640" y="2671"/>
                    </a:cubicBezTo>
                    <a:lnTo>
                      <a:pt x="617" y="2671"/>
                    </a:lnTo>
                    <a:cubicBezTo>
                      <a:pt x="548" y="2694"/>
                      <a:pt x="480" y="2717"/>
                      <a:pt x="411" y="2739"/>
                    </a:cubicBezTo>
                    <a:lnTo>
                      <a:pt x="366" y="2739"/>
                    </a:lnTo>
                    <a:cubicBezTo>
                      <a:pt x="343" y="2739"/>
                      <a:pt x="297" y="2739"/>
                      <a:pt x="274" y="2762"/>
                    </a:cubicBezTo>
                    <a:cubicBezTo>
                      <a:pt x="206" y="2785"/>
                      <a:pt x="183" y="2808"/>
                      <a:pt x="137" y="2854"/>
                    </a:cubicBezTo>
                    <a:cubicBezTo>
                      <a:pt x="92" y="2899"/>
                      <a:pt x="23" y="2945"/>
                      <a:pt x="23" y="3013"/>
                    </a:cubicBezTo>
                    <a:cubicBezTo>
                      <a:pt x="0" y="3082"/>
                      <a:pt x="0" y="3127"/>
                      <a:pt x="46" y="3173"/>
                    </a:cubicBezTo>
                    <a:cubicBezTo>
                      <a:pt x="92" y="3219"/>
                      <a:pt x="160" y="3264"/>
                      <a:pt x="229" y="3264"/>
                    </a:cubicBezTo>
                    <a:cubicBezTo>
                      <a:pt x="366" y="3242"/>
                      <a:pt x="525" y="3196"/>
                      <a:pt x="685" y="3173"/>
                    </a:cubicBezTo>
                    <a:cubicBezTo>
                      <a:pt x="777" y="3150"/>
                      <a:pt x="891" y="3105"/>
                      <a:pt x="1005" y="3082"/>
                    </a:cubicBezTo>
                    <a:cubicBezTo>
                      <a:pt x="1050" y="3082"/>
                      <a:pt x="1073" y="3059"/>
                      <a:pt x="1119" y="3059"/>
                    </a:cubicBezTo>
                    <a:cubicBezTo>
                      <a:pt x="1233" y="3059"/>
                      <a:pt x="1324" y="3036"/>
                      <a:pt x="1416" y="3036"/>
                    </a:cubicBezTo>
                    <a:cubicBezTo>
                      <a:pt x="1667" y="2991"/>
                      <a:pt x="1918" y="2945"/>
                      <a:pt x="2169" y="2899"/>
                    </a:cubicBezTo>
                    <a:cubicBezTo>
                      <a:pt x="2397" y="2854"/>
                      <a:pt x="2648" y="2808"/>
                      <a:pt x="2899" y="2739"/>
                    </a:cubicBezTo>
                    <a:cubicBezTo>
                      <a:pt x="3013" y="2717"/>
                      <a:pt x="3128" y="2694"/>
                      <a:pt x="3242" y="2648"/>
                    </a:cubicBezTo>
                    <a:cubicBezTo>
                      <a:pt x="3287" y="2648"/>
                      <a:pt x="3333" y="2625"/>
                      <a:pt x="3379" y="2625"/>
                    </a:cubicBezTo>
                    <a:cubicBezTo>
                      <a:pt x="3470" y="2602"/>
                      <a:pt x="3538" y="2580"/>
                      <a:pt x="3607" y="2557"/>
                    </a:cubicBezTo>
                    <a:cubicBezTo>
                      <a:pt x="3698" y="2534"/>
                      <a:pt x="3744" y="2488"/>
                      <a:pt x="3767" y="2420"/>
                    </a:cubicBezTo>
                    <a:cubicBezTo>
                      <a:pt x="3812" y="2420"/>
                      <a:pt x="3858" y="2420"/>
                      <a:pt x="3904" y="2397"/>
                    </a:cubicBezTo>
                    <a:lnTo>
                      <a:pt x="4155" y="2397"/>
                    </a:lnTo>
                    <a:cubicBezTo>
                      <a:pt x="4178" y="2397"/>
                      <a:pt x="4200" y="2374"/>
                      <a:pt x="4223" y="2374"/>
                    </a:cubicBezTo>
                    <a:cubicBezTo>
                      <a:pt x="4269" y="2374"/>
                      <a:pt x="4292" y="2351"/>
                      <a:pt x="4314" y="2306"/>
                    </a:cubicBezTo>
                    <a:cubicBezTo>
                      <a:pt x="4360" y="2260"/>
                      <a:pt x="4406" y="2192"/>
                      <a:pt x="4383" y="2146"/>
                    </a:cubicBezTo>
                    <a:cubicBezTo>
                      <a:pt x="4520" y="2123"/>
                      <a:pt x="4657" y="2123"/>
                      <a:pt x="4794" y="2100"/>
                    </a:cubicBezTo>
                    <a:lnTo>
                      <a:pt x="4999" y="2077"/>
                    </a:lnTo>
                    <a:lnTo>
                      <a:pt x="5798" y="2077"/>
                    </a:lnTo>
                    <a:cubicBezTo>
                      <a:pt x="5981" y="2055"/>
                      <a:pt x="6163" y="2055"/>
                      <a:pt x="6346" y="2055"/>
                    </a:cubicBezTo>
                    <a:cubicBezTo>
                      <a:pt x="6551" y="2032"/>
                      <a:pt x="6757" y="2032"/>
                      <a:pt x="6962" y="2009"/>
                    </a:cubicBezTo>
                    <a:cubicBezTo>
                      <a:pt x="7145" y="1986"/>
                      <a:pt x="7327" y="1963"/>
                      <a:pt x="7510" y="1941"/>
                    </a:cubicBezTo>
                    <a:cubicBezTo>
                      <a:pt x="7601" y="1941"/>
                      <a:pt x="7670" y="1918"/>
                      <a:pt x="7761" y="1918"/>
                    </a:cubicBezTo>
                    <a:cubicBezTo>
                      <a:pt x="7944" y="1895"/>
                      <a:pt x="8103" y="1872"/>
                      <a:pt x="8263" y="1826"/>
                    </a:cubicBezTo>
                    <a:cubicBezTo>
                      <a:pt x="8286" y="1804"/>
                      <a:pt x="8332" y="1804"/>
                      <a:pt x="8355" y="1781"/>
                    </a:cubicBezTo>
                    <a:cubicBezTo>
                      <a:pt x="8743" y="1712"/>
                      <a:pt x="9131" y="1667"/>
                      <a:pt x="9541" y="1621"/>
                    </a:cubicBezTo>
                    <a:cubicBezTo>
                      <a:pt x="9564" y="1621"/>
                      <a:pt x="9610" y="1598"/>
                      <a:pt x="9656" y="1575"/>
                    </a:cubicBezTo>
                    <a:cubicBezTo>
                      <a:pt x="9861" y="1575"/>
                      <a:pt x="10089" y="1553"/>
                      <a:pt x="10318" y="1553"/>
                    </a:cubicBezTo>
                    <a:cubicBezTo>
                      <a:pt x="10477" y="1530"/>
                      <a:pt x="10660" y="1530"/>
                      <a:pt x="10842" y="1507"/>
                    </a:cubicBezTo>
                    <a:cubicBezTo>
                      <a:pt x="10911" y="1507"/>
                      <a:pt x="10979" y="1507"/>
                      <a:pt x="11071" y="1484"/>
                    </a:cubicBezTo>
                    <a:cubicBezTo>
                      <a:pt x="11139" y="1484"/>
                      <a:pt x="11231" y="1484"/>
                      <a:pt x="11322" y="1461"/>
                    </a:cubicBezTo>
                    <a:cubicBezTo>
                      <a:pt x="11390" y="1461"/>
                      <a:pt x="11436" y="1438"/>
                      <a:pt x="11482" y="1416"/>
                    </a:cubicBezTo>
                    <a:lnTo>
                      <a:pt x="11824" y="1416"/>
                    </a:lnTo>
                    <a:cubicBezTo>
                      <a:pt x="12212" y="1416"/>
                      <a:pt x="12600" y="1393"/>
                      <a:pt x="12988" y="1393"/>
                    </a:cubicBezTo>
                    <a:cubicBezTo>
                      <a:pt x="13171" y="1393"/>
                      <a:pt x="13353" y="1370"/>
                      <a:pt x="13536" y="1370"/>
                    </a:cubicBezTo>
                    <a:cubicBezTo>
                      <a:pt x="13741" y="1347"/>
                      <a:pt x="13947" y="1347"/>
                      <a:pt x="14152" y="1324"/>
                    </a:cubicBezTo>
                    <a:cubicBezTo>
                      <a:pt x="14198" y="1324"/>
                      <a:pt x="14221" y="1301"/>
                      <a:pt x="14266" y="1279"/>
                    </a:cubicBezTo>
                    <a:cubicBezTo>
                      <a:pt x="14289" y="1279"/>
                      <a:pt x="14289" y="1279"/>
                      <a:pt x="14289" y="1256"/>
                    </a:cubicBezTo>
                    <a:lnTo>
                      <a:pt x="15088" y="1256"/>
                    </a:lnTo>
                    <a:cubicBezTo>
                      <a:pt x="15704" y="1233"/>
                      <a:pt x="16321" y="1210"/>
                      <a:pt x="16937" y="1187"/>
                    </a:cubicBezTo>
                    <a:cubicBezTo>
                      <a:pt x="17028" y="1164"/>
                      <a:pt x="17097" y="1119"/>
                      <a:pt x="17142" y="1050"/>
                    </a:cubicBezTo>
                    <a:cubicBezTo>
                      <a:pt x="17256" y="1050"/>
                      <a:pt x="17371" y="1050"/>
                      <a:pt x="17485" y="1073"/>
                    </a:cubicBezTo>
                    <a:lnTo>
                      <a:pt x="18306" y="1073"/>
                    </a:lnTo>
                    <a:cubicBezTo>
                      <a:pt x="18557" y="1050"/>
                      <a:pt x="18831" y="1050"/>
                      <a:pt x="19082" y="1050"/>
                    </a:cubicBezTo>
                    <a:lnTo>
                      <a:pt x="20041" y="1050"/>
                    </a:lnTo>
                    <a:cubicBezTo>
                      <a:pt x="20132" y="1050"/>
                      <a:pt x="20201" y="1005"/>
                      <a:pt x="20247" y="913"/>
                    </a:cubicBezTo>
                    <a:cubicBezTo>
                      <a:pt x="20269" y="891"/>
                      <a:pt x="20269" y="868"/>
                      <a:pt x="20269" y="822"/>
                    </a:cubicBezTo>
                    <a:lnTo>
                      <a:pt x="20612" y="822"/>
                    </a:lnTo>
                    <a:cubicBezTo>
                      <a:pt x="20635" y="822"/>
                      <a:pt x="20680" y="822"/>
                      <a:pt x="20726" y="845"/>
                    </a:cubicBezTo>
                    <a:lnTo>
                      <a:pt x="21296" y="845"/>
                    </a:lnTo>
                    <a:cubicBezTo>
                      <a:pt x="21445" y="856"/>
                      <a:pt x="21599" y="862"/>
                      <a:pt x="21753" y="862"/>
                    </a:cubicBezTo>
                    <a:cubicBezTo>
                      <a:pt x="21907" y="862"/>
                      <a:pt x="22061" y="856"/>
                      <a:pt x="22209" y="845"/>
                    </a:cubicBezTo>
                    <a:cubicBezTo>
                      <a:pt x="22483" y="845"/>
                      <a:pt x="22734" y="845"/>
                      <a:pt x="23008" y="822"/>
                    </a:cubicBezTo>
                    <a:cubicBezTo>
                      <a:pt x="23168" y="822"/>
                      <a:pt x="23328" y="799"/>
                      <a:pt x="23488" y="799"/>
                    </a:cubicBezTo>
                    <a:lnTo>
                      <a:pt x="23625" y="799"/>
                    </a:lnTo>
                    <a:cubicBezTo>
                      <a:pt x="23693" y="799"/>
                      <a:pt x="23762" y="776"/>
                      <a:pt x="23830" y="776"/>
                    </a:cubicBezTo>
                    <a:lnTo>
                      <a:pt x="24013" y="776"/>
                    </a:lnTo>
                    <a:cubicBezTo>
                      <a:pt x="24104" y="776"/>
                      <a:pt x="24172" y="731"/>
                      <a:pt x="24218" y="640"/>
                    </a:cubicBezTo>
                    <a:cubicBezTo>
                      <a:pt x="24606" y="662"/>
                      <a:pt x="25017" y="662"/>
                      <a:pt x="25405" y="662"/>
                    </a:cubicBezTo>
                    <a:cubicBezTo>
                      <a:pt x="25451" y="731"/>
                      <a:pt x="25496" y="754"/>
                      <a:pt x="25565" y="754"/>
                    </a:cubicBezTo>
                    <a:cubicBezTo>
                      <a:pt x="25930" y="754"/>
                      <a:pt x="26318" y="731"/>
                      <a:pt x="26683" y="731"/>
                    </a:cubicBezTo>
                    <a:lnTo>
                      <a:pt x="27185" y="731"/>
                    </a:lnTo>
                    <a:cubicBezTo>
                      <a:pt x="27345" y="731"/>
                      <a:pt x="27528" y="731"/>
                      <a:pt x="27688" y="754"/>
                    </a:cubicBezTo>
                    <a:cubicBezTo>
                      <a:pt x="27779" y="754"/>
                      <a:pt x="27870" y="754"/>
                      <a:pt x="27961" y="731"/>
                    </a:cubicBezTo>
                    <a:cubicBezTo>
                      <a:pt x="28007" y="731"/>
                      <a:pt x="28030" y="731"/>
                      <a:pt x="28076" y="708"/>
                    </a:cubicBezTo>
                    <a:cubicBezTo>
                      <a:pt x="28076" y="708"/>
                      <a:pt x="28098" y="685"/>
                      <a:pt x="28098" y="685"/>
                    </a:cubicBezTo>
                    <a:lnTo>
                      <a:pt x="29034" y="685"/>
                    </a:lnTo>
                    <a:cubicBezTo>
                      <a:pt x="29171" y="708"/>
                      <a:pt x="29308" y="708"/>
                      <a:pt x="29445" y="708"/>
                    </a:cubicBezTo>
                    <a:cubicBezTo>
                      <a:pt x="29628" y="731"/>
                      <a:pt x="29810" y="731"/>
                      <a:pt x="29993" y="731"/>
                    </a:cubicBezTo>
                    <a:lnTo>
                      <a:pt x="31499" y="731"/>
                    </a:lnTo>
                    <a:cubicBezTo>
                      <a:pt x="31591" y="731"/>
                      <a:pt x="31692" y="741"/>
                      <a:pt x="31797" y="741"/>
                    </a:cubicBezTo>
                    <a:cubicBezTo>
                      <a:pt x="31849" y="741"/>
                      <a:pt x="31903" y="738"/>
                      <a:pt x="31956" y="731"/>
                    </a:cubicBezTo>
                    <a:cubicBezTo>
                      <a:pt x="32024" y="708"/>
                      <a:pt x="32070" y="685"/>
                      <a:pt x="32116" y="617"/>
                    </a:cubicBezTo>
                    <a:lnTo>
                      <a:pt x="32344" y="617"/>
                    </a:lnTo>
                    <a:cubicBezTo>
                      <a:pt x="32527" y="617"/>
                      <a:pt x="32686" y="594"/>
                      <a:pt x="32869" y="594"/>
                    </a:cubicBezTo>
                    <a:lnTo>
                      <a:pt x="33508" y="594"/>
                    </a:lnTo>
                    <a:cubicBezTo>
                      <a:pt x="33531" y="594"/>
                      <a:pt x="33531" y="594"/>
                      <a:pt x="33554" y="571"/>
                    </a:cubicBezTo>
                    <a:cubicBezTo>
                      <a:pt x="33713" y="594"/>
                      <a:pt x="33896" y="594"/>
                      <a:pt x="34056" y="594"/>
                    </a:cubicBezTo>
                    <a:cubicBezTo>
                      <a:pt x="34353" y="594"/>
                      <a:pt x="34649" y="571"/>
                      <a:pt x="34923" y="571"/>
                    </a:cubicBezTo>
                    <a:lnTo>
                      <a:pt x="35311" y="571"/>
                    </a:lnTo>
                    <a:cubicBezTo>
                      <a:pt x="35403" y="548"/>
                      <a:pt x="35494" y="548"/>
                      <a:pt x="35585" y="548"/>
                    </a:cubicBezTo>
                    <a:lnTo>
                      <a:pt x="35631" y="548"/>
                    </a:lnTo>
                    <a:cubicBezTo>
                      <a:pt x="35654" y="548"/>
                      <a:pt x="35699" y="548"/>
                      <a:pt x="35722" y="525"/>
                    </a:cubicBezTo>
                    <a:cubicBezTo>
                      <a:pt x="35745" y="525"/>
                      <a:pt x="35768" y="503"/>
                      <a:pt x="35791" y="503"/>
                    </a:cubicBezTo>
                    <a:lnTo>
                      <a:pt x="36475" y="503"/>
                    </a:lnTo>
                    <a:cubicBezTo>
                      <a:pt x="36772" y="503"/>
                      <a:pt x="37092" y="503"/>
                      <a:pt x="37411" y="525"/>
                    </a:cubicBezTo>
                    <a:lnTo>
                      <a:pt x="37890" y="525"/>
                    </a:lnTo>
                    <a:cubicBezTo>
                      <a:pt x="37982" y="525"/>
                      <a:pt x="38050" y="525"/>
                      <a:pt x="38119" y="548"/>
                    </a:cubicBezTo>
                    <a:lnTo>
                      <a:pt x="38279" y="548"/>
                    </a:lnTo>
                    <a:cubicBezTo>
                      <a:pt x="38339" y="548"/>
                      <a:pt x="38390" y="558"/>
                      <a:pt x="38444" y="558"/>
                    </a:cubicBezTo>
                    <a:cubicBezTo>
                      <a:pt x="38471" y="558"/>
                      <a:pt x="38499" y="556"/>
                      <a:pt x="38530" y="548"/>
                    </a:cubicBezTo>
                    <a:cubicBezTo>
                      <a:pt x="38575" y="548"/>
                      <a:pt x="38598" y="548"/>
                      <a:pt x="38621" y="525"/>
                    </a:cubicBezTo>
                    <a:lnTo>
                      <a:pt x="40675" y="525"/>
                    </a:lnTo>
                    <a:cubicBezTo>
                      <a:pt x="40789" y="525"/>
                      <a:pt x="40881" y="548"/>
                      <a:pt x="40972" y="548"/>
                    </a:cubicBezTo>
                    <a:cubicBezTo>
                      <a:pt x="41246" y="571"/>
                      <a:pt x="41543" y="571"/>
                      <a:pt x="41839" y="571"/>
                    </a:cubicBezTo>
                    <a:lnTo>
                      <a:pt x="43026" y="571"/>
                    </a:lnTo>
                    <a:cubicBezTo>
                      <a:pt x="43049" y="594"/>
                      <a:pt x="43072" y="594"/>
                      <a:pt x="43095" y="594"/>
                    </a:cubicBezTo>
                    <a:lnTo>
                      <a:pt x="43757" y="594"/>
                    </a:lnTo>
                    <a:cubicBezTo>
                      <a:pt x="43962" y="617"/>
                      <a:pt x="44167" y="617"/>
                      <a:pt x="44396" y="617"/>
                    </a:cubicBezTo>
                    <a:lnTo>
                      <a:pt x="45925" y="617"/>
                    </a:lnTo>
                    <a:lnTo>
                      <a:pt x="45993" y="640"/>
                    </a:lnTo>
                    <a:cubicBezTo>
                      <a:pt x="46016" y="640"/>
                      <a:pt x="46016" y="640"/>
                      <a:pt x="46039" y="662"/>
                    </a:cubicBezTo>
                    <a:cubicBezTo>
                      <a:pt x="46313" y="685"/>
                      <a:pt x="46564" y="708"/>
                      <a:pt x="46815" y="731"/>
                    </a:cubicBezTo>
                    <a:cubicBezTo>
                      <a:pt x="47112" y="776"/>
                      <a:pt x="47409" y="776"/>
                      <a:pt x="47683" y="799"/>
                    </a:cubicBezTo>
                    <a:cubicBezTo>
                      <a:pt x="47934" y="822"/>
                      <a:pt x="48185" y="822"/>
                      <a:pt x="48436" y="822"/>
                    </a:cubicBezTo>
                    <a:cubicBezTo>
                      <a:pt x="48596" y="845"/>
                      <a:pt x="48733" y="845"/>
                      <a:pt x="48892" y="845"/>
                    </a:cubicBezTo>
                    <a:cubicBezTo>
                      <a:pt x="48961" y="845"/>
                      <a:pt x="49052" y="868"/>
                      <a:pt x="49121" y="868"/>
                    </a:cubicBezTo>
                    <a:lnTo>
                      <a:pt x="49417" y="868"/>
                    </a:lnTo>
                    <a:cubicBezTo>
                      <a:pt x="49463" y="868"/>
                      <a:pt x="49509" y="845"/>
                      <a:pt x="49531" y="822"/>
                    </a:cubicBezTo>
                    <a:lnTo>
                      <a:pt x="49919" y="822"/>
                    </a:lnTo>
                    <a:cubicBezTo>
                      <a:pt x="50011" y="845"/>
                      <a:pt x="50125" y="845"/>
                      <a:pt x="50239" y="845"/>
                    </a:cubicBezTo>
                    <a:lnTo>
                      <a:pt x="50307" y="845"/>
                    </a:lnTo>
                    <a:cubicBezTo>
                      <a:pt x="50490" y="845"/>
                      <a:pt x="50673" y="868"/>
                      <a:pt x="50878" y="868"/>
                    </a:cubicBezTo>
                    <a:cubicBezTo>
                      <a:pt x="50924" y="868"/>
                      <a:pt x="50969" y="845"/>
                      <a:pt x="50992" y="799"/>
                    </a:cubicBezTo>
                    <a:cubicBezTo>
                      <a:pt x="51038" y="799"/>
                      <a:pt x="51061" y="822"/>
                      <a:pt x="51106" y="822"/>
                    </a:cubicBezTo>
                    <a:lnTo>
                      <a:pt x="51631" y="822"/>
                    </a:lnTo>
                    <a:cubicBezTo>
                      <a:pt x="51654" y="822"/>
                      <a:pt x="51700" y="799"/>
                      <a:pt x="51723" y="799"/>
                    </a:cubicBezTo>
                    <a:lnTo>
                      <a:pt x="51951" y="799"/>
                    </a:lnTo>
                    <a:cubicBezTo>
                      <a:pt x="52179" y="822"/>
                      <a:pt x="52430" y="845"/>
                      <a:pt x="52681" y="891"/>
                    </a:cubicBezTo>
                    <a:cubicBezTo>
                      <a:pt x="52773" y="891"/>
                      <a:pt x="52887" y="913"/>
                      <a:pt x="52978" y="913"/>
                    </a:cubicBezTo>
                    <a:cubicBezTo>
                      <a:pt x="52978" y="982"/>
                      <a:pt x="53046" y="1028"/>
                      <a:pt x="53092" y="1028"/>
                    </a:cubicBezTo>
                    <a:cubicBezTo>
                      <a:pt x="53412" y="1050"/>
                      <a:pt x="53731" y="1096"/>
                      <a:pt x="54051" y="1096"/>
                    </a:cubicBezTo>
                    <a:lnTo>
                      <a:pt x="54553" y="1096"/>
                    </a:lnTo>
                    <a:cubicBezTo>
                      <a:pt x="54644" y="1096"/>
                      <a:pt x="54713" y="1119"/>
                      <a:pt x="54804" y="1119"/>
                    </a:cubicBezTo>
                    <a:lnTo>
                      <a:pt x="55101" y="1119"/>
                    </a:lnTo>
                    <a:cubicBezTo>
                      <a:pt x="55146" y="1119"/>
                      <a:pt x="55169" y="1119"/>
                      <a:pt x="55192" y="1096"/>
                    </a:cubicBezTo>
                    <a:cubicBezTo>
                      <a:pt x="55238" y="1096"/>
                      <a:pt x="55283" y="1119"/>
                      <a:pt x="55329" y="1119"/>
                    </a:cubicBezTo>
                    <a:cubicBezTo>
                      <a:pt x="55375" y="1119"/>
                      <a:pt x="55443" y="1096"/>
                      <a:pt x="55443" y="1050"/>
                    </a:cubicBezTo>
                    <a:cubicBezTo>
                      <a:pt x="55466" y="1005"/>
                      <a:pt x="55420" y="936"/>
                      <a:pt x="55375" y="936"/>
                    </a:cubicBezTo>
                    <a:cubicBezTo>
                      <a:pt x="55352" y="913"/>
                      <a:pt x="55306" y="913"/>
                      <a:pt x="55283" y="913"/>
                    </a:cubicBezTo>
                    <a:cubicBezTo>
                      <a:pt x="55261" y="868"/>
                      <a:pt x="55261" y="845"/>
                      <a:pt x="55215" y="822"/>
                    </a:cubicBezTo>
                    <a:cubicBezTo>
                      <a:pt x="55192" y="799"/>
                      <a:pt x="55146" y="776"/>
                      <a:pt x="55101" y="776"/>
                    </a:cubicBezTo>
                    <a:cubicBezTo>
                      <a:pt x="55078" y="754"/>
                      <a:pt x="55055" y="754"/>
                      <a:pt x="55032" y="754"/>
                    </a:cubicBezTo>
                    <a:cubicBezTo>
                      <a:pt x="54781" y="731"/>
                      <a:pt x="54553" y="731"/>
                      <a:pt x="54302" y="708"/>
                    </a:cubicBezTo>
                    <a:cubicBezTo>
                      <a:pt x="53845" y="662"/>
                      <a:pt x="53366" y="617"/>
                      <a:pt x="52910" y="571"/>
                    </a:cubicBezTo>
                    <a:cubicBezTo>
                      <a:pt x="52658" y="548"/>
                      <a:pt x="52407" y="525"/>
                      <a:pt x="52156" y="503"/>
                    </a:cubicBezTo>
                    <a:cubicBezTo>
                      <a:pt x="52019" y="503"/>
                      <a:pt x="51882" y="480"/>
                      <a:pt x="51768" y="480"/>
                    </a:cubicBezTo>
                    <a:cubicBezTo>
                      <a:pt x="51745" y="457"/>
                      <a:pt x="51700" y="434"/>
                      <a:pt x="51677" y="434"/>
                    </a:cubicBezTo>
                    <a:cubicBezTo>
                      <a:pt x="51586" y="411"/>
                      <a:pt x="51517" y="411"/>
                      <a:pt x="51426" y="388"/>
                    </a:cubicBezTo>
                    <a:lnTo>
                      <a:pt x="51266" y="388"/>
                    </a:lnTo>
                    <a:cubicBezTo>
                      <a:pt x="51129" y="366"/>
                      <a:pt x="51015" y="343"/>
                      <a:pt x="50878" y="343"/>
                    </a:cubicBezTo>
                    <a:cubicBezTo>
                      <a:pt x="50604" y="320"/>
                      <a:pt x="50330" y="297"/>
                      <a:pt x="50056" y="274"/>
                    </a:cubicBezTo>
                    <a:cubicBezTo>
                      <a:pt x="49919" y="251"/>
                      <a:pt x="49782" y="251"/>
                      <a:pt x="49646" y="251"/>
                    </a:cubicBezTo>
                    <a:cubicBezTo>
                      <a:pt x="49509" y="251"/>
                      <a:pt x="49394" y="251"/>
                      <a:pt x="49280" y="229"/>
                    </a:cubicBezTo>
                    <a:cubicBezTo>
                      <a:pt x="49029" y="229"/>
                      <a:pt x="48778" y="206"/>
                      <a:pt x="48527" y="206"/>
                    </a:cubicBezTo>
                    <a:cubicBezTo>
                      <a:pt x="48344" y="206"/>
                      <a:pt x="48185" y="206"/>
                      <a:pt x="48025" y="183"/>
                    </a:cubicBezTo>
                    <a:cubicBezTo>
                      <a:pt x="47865" y="183"/>
                      <a:pt x="47728" y="183"/>
                      <a:pt x="47591" y="160"/>
                    </a:cubicBezTo>
                    <a:cubicBezTo>
                      <a:pt x="47272" y="160"/>
                      <a:pt x="46952" y="137"/>
                      <a:pt x="46610" y="115"/>
                    </a:cubicBezTo>
                    <a:lnTo>
                      <a:pt x="46199" y="115"/>
                    </a:lnTo>
                    <a:cubicBezTo>
                      <a:pt x="46039" y="115"/>
                      <a:pt x="45879" y="115"/>
                      <a:pt x="45720" y="92"/>
                    </a:cubicBezTo>
                    <a:lnTo>
                      <a:pt x="45240" y="92"/>
                    </a:lnTo>
                    <a:cubicBezTo>
                      <a:pt x="45172" y="69"/>
                      <a:pt x="45103" y="69"/>
                      <a:pt x="45035" y="69"/>
                    </a:cubicBezTo>
                    <a:cubicBezTo>
                      <a:pt x="45012" y="92"/>
                      <a:pt x="44989" y="137"/>
                      <a:pt x="44966" y="160"/>
                    </a:cubicBezTo>
                    <a:cubicBezTo>
                      <a:pt x="44966" y="183"/>
                      <a:pt x="44966" y="183"/>
                      <a:pt x="44966" y="183"/>
                    </a:cubicBezTo>
                    <a:lnTo>
                      <a:pt x="44464" y="183"/>
                    </a:lnTo>
                    <a:cubicBezTo>
                      <a:pt x="44225" y="172"/>
                      <a:pt x="43985" y="166"/>
                      <a:pt x="43742" y="166"/>
                    </a:cubicBezTo>
                    <a:cubicBezTo>
                      <a:pt x="43500" y="166"/>
                      <a:pt x="43254" y="172"/>
                      <a:pt x="43003" y="183"/>
                    </a:cubicBezTo>
                    <a:lnTo>
                      <a:pt x="42912" y="183"/>
                    </a:lnTo>
                    <a:cubicBezTo>
                      <a:pt x="42866" y="183"/>
                      <a:pt x="42821" y="183"/>
                      <a:pt x="42775" y="160"/>
                    </a:cubicBezTo>
                    <a:cubicBezTo>
                      <a:pt x="42547" y="160"/>
                      <a:pt x="42319" y="137"/>
                      <a:pt x="42068" y="137"/>
                    </a:cubicBezTo>
                    <a:cubicBezTo>
                      <a:pt x="41634" y="115"/>
                      <a:pt x="41200" y="115"/>
                      <a:pt x="40766" y="115"/>
                    </a:cubicBezTo>
                    <a:cubicBezTo>
                      <a:pt x="40698" y="92"/>
                      <a:pt x="40630" y="92"/>
                      <a:pt x="40584" y="92"/>
                    </a:cubicBezTo>
                    <a:lnTo>
                      <a:pt x="37754" y="92"/>
                    </a:lnTo>
                    <a:cubicBezTo>
                      <a:pt x="37502" y="92"/>
                      <a:pt x="37229" y="69"/>
                      <a:pt x="36955" y="69"/>
                    </a:cubicBezTo>
                    <a:lnTo>
                      <a:pt x="35562" y="69"/>
                    </a:lnTo>
                    <a:cubicBezTo>
                      <a:pt x="35357" y="46"/>
                      <a:pt x="35129" y="46"/>
                      <a:pt x="34900" y="23"/>
                    </a:cubicBezTo>
                    <a:cubicBezTo>
                      <a:pt x="34604" y="23"/>
                      <a:pt x="34307" y="23"/>
                      <a:pt x="34010" y="0"/>
                    </a:cubicBezTo>
                    <a:cubicBezTo>
                      <a:pt x="33919" y="0"/>
                      <a:pt x="33828" y="0"/>
                      <a:pt x="33759" y="23"/>
                    </a:cubicBezTo>
                    <a:lnTo>
                      <a:pt x="33325" y="23"/>
                    </a:lnTo>
                    <a:lnTo>
                      <a:pt x="33211" y="0"/>
                    </a:ln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a:off x="6860883" y="4166760"/>
                <a:ext cx="211023" cy="183885"/>
              </a:xfrm>
              <a:custGeom>
                <a:avLst/>
                <a:gdLst/>
                <a:ahLst/>
                <a:cxnLst/>
                <a:rect l="l" t="t" r="r" b="b"/>
                <a:pathLst>
                  <a:path w="7807" h="6803" extrusionOk="0">
                    <a:moveTo>
                      <a:pt x="731" y="1"/>
                    </a:moveTo>
                    <a:cubicBezTo>
                      <a:pt x="548" y="1"/>
                      <a:pt x="434" y="137"/>
                      <a:pt x="434" y="320"/>
                    </a:cubicBezTo>
                    <a:cubicBezTo>
                      <a:pt x="389" y="252"/>
                      <a:pt x="320" y="206"/>
                      <a:pt x="229" y="206"/>
                    </a:cubicBezTo>
                    <a:cubicBezTo>
                      <a:pt x="115" y="206"/>
                      <a:pt x="1" y="320"/>
                      <a:pt x="1" y="434"/>
                    </a:cubicBezTo>
                    <a:cubicBezTo>
                      <a:pt x="23" y="640"/>
                      <a:pt x="46" y="822"/>
                      <a:pt x="69" y="1028"/>
                    </a:cubicBezTo>
                    <a:cubicBezTo>
                      <a:pt x="69" y="1028"/>
                      <a:pt x="69" y="1028"/>
                      <a:pt x="69" y="1028"/>
                    </a:cubicBezTo>
                    <a:lnTo>
                      <a:pt x="69" y="1028"/>
                    </a:lnTo>
                    <a:cubicBezTo>
                      <a:pt x="69" y="1050"/>
                      <a:pt x="69" y="1051"/>
                      <a:pt x="92" y="1073"/>
                    </a:cubicBezTo>
                    <a:cubicBezTo>
                      <a:pt x="92" y="1119"/>
                      <a:pt x="92" y="1165"/>
                      <a:pt x="115" y="1233"/>
                    </a:cubicBezTo>
                    <a:cubicBezTo>
                      <a:pt x="160" y="1553"/>
                      <a:pt x="206" y="1895"/>
                      <a:pt x="297" y="2215"/>
                    </a:cubicBezTo>
                    <a:cubicBezTo>
                      <a:pt x="320" y="2374"/>
                      <a:pt x="389" y="2534"/>
                      <a:pt x="434" y="2671"/>
                    </a:cubicBezTo>
                    <a:cubicBezTo>
                      <a:pt x="480" y="2831"/>
                      <a:pt x="548" y="3013"/>
                      <a:pt x="617" y="3173"/>
                    </a:cubicBezTo>
                    <a:cubicBezTo>
                      <a:pt x="754" y="3447"/>
                      <a:pt x="936" y="3698"/>
                      <a:pt x="1096" y="3949"/>
                    </a:cubicBezTo>
                    <a:cubicBezTo>
                      <a:pt x="1188" y="4086"/>
                      <a:pt x="1279" y="4223"/>
                      <a:pt x="1370" y="4337"/>
                    </a:cubicBezTo>
                    <a:cubicBezTo>
                      <a:pt x="1484" y="4474"/>
                      <a:pt x="1598" y="4611"/>
                      <a:pt x="1713" y="4748"/>
                    </a:cubicBezTo>
                    <a:cubicBezTo>
                      <a:pt x="1827" y="4885"/>
                      <a:pt x="1941" y="4999"/>
                      <a:pt x="2078" y="5113"/>
                    </a:cubicBezTo>
                    <a:cubicBezTo>
                      <a:pt x="2192" y="5228"/>
                      <a:pt x="2306" y="5342"/>
                      <a:pt x="2443" y="5456"/>
                    </a:cubicBezTo>
                    <a:cubicBezTo>
                      <a:pt x="2671" y="5661"/>
                      <a:pt x="2922" y="5821"/>
                      <a:pt x="3173" y="5981"/>
                    </a:cubicBezTo>
                    <a:cubicBezTo>
                      <a:pt x="3424" y="6118"/>
                      <a:pt x="3698" y="6255"/>
                      <a:pt x="3949" y="6369"/>
                    </a:cubicBezTo>
                    <a:cubicBezTo>
                      <a:pt x="4109" y="6437"/>
                      <a:pt x="4292" y="6506"/>
                      <a:pt x="4452" y="6551"/>
                    </a:cubicBezTo>
                    <a:cubicBezTo>
                      <a:pt x="4589" y="6597"/>
                      <a:pt x="4748" y="6620"/>
                      <a:pt x="4885" y="6666"/>
                    </a:cubicBezTo>
                    <a:cubicBezTo>
                      <a:pt x="5045" y="6688"/>
                      <a:pt x="5182" y="6734"/>
                      <a:pt x="5319" y="6757"/>
                    </a:cubicBezTo>
                    <a:cubicBezTo>
                      <a:pt x="5502" y="6780"/>
                      <a:pt x="5684" y="6780"/>
                      <a:pt x="5844" y="6780"/>
                    </a:cubicBezTo>
                    <a:cubicBezTo>
                      <a:pt x="6004" y="6802"/>
                      <a:pt x="6141" y="6802"/>
                      <a:pt x="6300" y="6802"/>
                    </a:cubicBezTo>
                    <a:cubicBezTo>
                      <a:pt x="6483" y="6780"/>
                      <a:pt x="6643" y="6757"/>
                      <a:pt x="6825" y="6734"/>
                    </a:cubicBezTo>
                    <a:lnTo>
                      <a:pt x="6803" y="6734"/>
                    </a:lnTo>
                    <a:cubicBezTo>
                      <a:pt x="6894" y="6734"/>
                      <a:pt x="7008" y="6711"/>
                      <a:pt x="7122" y="6666"/>
                    </a:cubicBezTo>
                    <a:cubicBezTo>
                      <a:pt x="7213" y="6643"/>
                      <a:pt x="7305" y="6620"/>
                      <a:pt x="7396" y="6574"/>
                    </a:cubicBezTo>
                    <a:cubicBezTo>
                      <a:pt x="7487" y="6551"/>
                      <a:pt x="7601" y="6529"/>
                      <a:pt x="7670" y="6483"/>
                    </a:cubicBezTo>
                    <a:cubicBezTo>
                      <a:pt x="7761" y="6437"/>
                      <a:pt x="7807" y="6346"/>
                      <a:pt x="7784" y="6255"/>
                    </a:cubicBezTo>
                    <a:cubicBezTo>
                      <a:pt x="7761" y="6163"/>
                      <a:pt x="7647" y="6118"/>
                      <a:pt x="7556" y="6118"/>
                    </a:cubicBezTo>
                    <a:cubicBezTo>
                      <a:pt x="7442" y="6118"/>
                      <a:pt x="7328" y="6141"/>
                      <a:pt x="7236" y="6163"/>
                    </a:cubicBezTo>
                    <a:cubicBezTo>
                      <a:pt x="7076" y="6163"/>
                      <a:pt x="6940" y="6186"/>
                      <a:pt x="6803" y="6186"/>
                    </a:cubicBezTo>
                    <a:cubicBezTo>
                      <a:pt x="6666" y="6209"/>
                      <a:pt x="6529" y="6209"/>
                      <a:pt x="6415" y="6232"/>
                    </a:cubicBezTo>
                    <a:lnTo>
                      <a:pt x="6027" y="6232"/>
                    </a:lnTo>
                    <a:cubicBezTo>
                      <a:pt x="5684" y="6163"/>
                      <a:pt x="5342" y="6072"/>
                      <a:pt x="5022" y="5958"/>
                    </a:cubicBezTo>
                    <a:cubicBezTo>
                      <a:pt x="4680" y="5821"/>
                      <a:pt x="4360" y="5661"/>
                      <a:pt x="4041" y="5501"/>
                    </a:cubicBezTo>
                    <a:cubicBezTo>
                      <a:pt x="3744" y="5342"/>
                      <a:pt x="3470" y="5159"/>
                      <a:pt x="3196" y="4954"/>
                    </a:cubicBezTo>
                    <a:cubicBezTo>
                      <a:pt x="2991" y="4817"/>
                      <a:pt x="2785" y="4657"/>
                      <a:pt x="2603" y="4497"/>
                    </a:cubicBezTo>
                    <a:cubicBezTo>
                      <a:pt x="2420" y="4315"/>
                      <a:pt x="2260" y="4132"/>
                      <a:pt x="2101" y="3926"/>
                    </a:cubicBezTo>
                    <a:cubicBezTo>
                      <a:pt x="1986" y="3790"/>
                      <a:pt x="1895" y="3653"/>
                      <a:pt x="1804" y="3493"/>
                    </a:cubicBezTo>
                    <a:cubicBezTo>
                      <a:pt x="1713" y="3333"/>
                      <a:pt x="1598" y="3150"/>
                      <a:pt x="1507" y="2968"/>
                    </a:cubicBezTo>
                    <a:cubicBezTo>
                      <a:pt x="1439" y="2762"/>
                      <a:pt x="1370" y="2580"/>
                      <a:pt x="1302" y="2374"/>
                    </a:cubicBezTo>
                    <a:cubicBezTo>
                      <a:pt x="1256" y="2169"/>
                      <a:pt x="1210" y="1941"/>
                      <a:pt x="1165" y="1735"/>
                    </a:cubicBezTo>
                    <a:cubicBezTo>
                      <a:pt x="1142" y="1484"/>
                      <a:pt x="1119" y="1233"/>
                      <a:pt x="1119" y="959"/>
                    </a:cubicBezTo>
                    <a:cubicBezTo>
                      <a:pt x="1096" y="708"/>
                      <a:pt x="1096" y="457"/>
                      <a:pt x="1005" y="229"/>
                    </a:cubicBezTo>
                    <a:cubicBezTo>
                      <a:pt x="982" y="92"/>
                      <a:pt x="868" y="1"/>
                      <a:pt x="731"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a:off x="6984275" y="4319155"/>
                <a:ext cx="130204" cy="25949"/>
              </a:xfrm>
              <a:custGeom>
                <a:avLst/>
                <a:gdLst/>
                <a:ahLst/>
                <a:cxnLst/>
                <a:rect l="l" t="t" r="r" b="b"/>
                <a:pathLst>
                  <a:path w="4817" h="960" extrusionOk="0">
                    <a:moveTo>
                      <a:pt x="4703" y="0"/>
                    </a:moveTo>
                    <a:cubicBezTo>
                      <a:pt x="4657" y="23"/>
                      <a:pt x="4611" y="46"/>
                      <a:pt x="4589" y="69"/>
                    </a:cubicBezTo>
                    <a:cubicBezTo>
                      <a:pt x="4520" y="92"/>
                      <a:pt x="4452" y="114"/>
                      <a:pt x="4383" y="160"/>
                    </a:cubicBezTo>
                    <a:cubicBezTo>
                      <a:pt x="4269" y="206"/>
                      <a:pt x="4155" y="251"/>
                      <a:pt x="4041" y="320"/>
                    </a:cubicBezTo>
                    <a:cubicBezTo>
                      <a:pt x="3949" y="343"/>
                      <a:pt x="3881" y="366"/>
                      <a:pt x="3813" y="411"/>
                    </a:cubicBezTo>
                    <a:cubicBezTo>
                      <a:pt x="3744" y="411"/>
                      <a:pt x="3698" y="434"/>
                      <a:pt x="3653" y="457"/>
                    </a:cubicBezTo>
                    <a:cubicBezTo>
                      <a:pt x="3584" y="480"/>
                      <a:pt x="3539" y="503"/>
                      <a:pt x="3470" y="525"/>
                    </a:cubicBezTo>
                    <a:cubicBezTo>
                      <a:pt x="3424" y="525"/>
                      <a:pt x="3356" y="548"/>
                      <a:pt x="3310" y="548"/>
                    </a:cubicBezTo>
                    <a:lnTo>
                      <a:pt x="3333" y="548"/>
                    </a:lnTo>
                    <a:cubicBezTo>
                      <a:pt x="3196" y="594"/>
                      <a:pt x="3059" y="617"/>
                      <a:pt x="2922" y="662"/>
                    </a:cubicBezTo>
                    <a:cubicBezTo>
                      <a:pt x="2877" y="662"/>
                      <a:pt x="2831" y="662"/>
                      <a:pt x="2808" y="685"/>
                    </a:cubicBezTo>
                    <a:cubicBezTo>
                      <a:pt x="2717" y="685"/>
                      <a:pt x="2648" y="708"/>
                      <a:pt x="2580" y="708"/>
                    </a:cubicBezTo>
                    <a:cubicBezTo>
                      <a:pt x="2489" y="731"/>
                      <a:pt x="2397" y="731"/>
                      <a:pt x="2329" y="754"/>
                    </a:cubicBezTo>
                    <a:cubicBezTo>
                      <a:pt x="2238" y="754"/>
                      <a:pt x="2169" y="754"/>
                      <a:pt x="2078" y="776"/>
                    </a:cubicBezTo>
                    <a:lnTo>
                      <a:pt x="1416" y="776"/>
                    </a:lnTo>
                    <a:cubicBezTo>
                      <a:pt x="1256" y="776"/>
                      <a:pt x="1119" y="754"/>
                      <a:pt x="959" y="754"/>
                    </a:cubicBezTo>
                    <a:cubicBezTo>
                      <a:pt x="822" y="731"/>
                      <a:pt x="685" y="708"/>
                      <a:pt x="548" y="662"/>
                    </a:cubicBezTo>
                    <a:cubicBezTo>
                      <a:pt x="480" y="662"/>
                      <a:pt x="412" y="639"/>
                      <a:pt x="343" y="639"/>
                    </a:cubicBezTo>
                    <a:cubicBezTo>
                      <a:pt x="320" y="639"/>
                      <a:pt x="275" y="639"/>
                      <a:pt x="252" y="617"/>
                    </a:cubicBezTo>
                    <a:lnTo>
                      <a:pt x="206" y="617"/>
                    </a:lnTo>
                    <a:cubicBezTo>
                      <a:pt x="183" y="617"/>
                      <a:pt x="183" y="594"/>
                      <a:pt x="160" y="594"/>
                    </a:cubicBezTo>
                    <a:lnTo>
                      <a:pt x="115" y="594"/>
                    </a:lnTo>
                    <a:cubicBezTo>
                      <a:pt x="103" y="582"/>
                      <a:pt x="98" y="577"/>
                      <a:pt x="92" y="577"/>
                    </a:cubicBezTo>
                    <a:cubicBezTo>
                      <a:pt x="86" y="577"/>
                      <a:pt x="81" y="582"/>
                      <a:pt x="69" y="594"/>
                    </a:cubicBezTo>
                    <a:cubicBezTo>
                      <a:pt x="46" y="594"/>
                      <a:pt x="24" y="617"/>
                      <a:pt x="24" y="639"/>
                    </a:cubicBezTo>
                    <a:cubicBezTo>
                      <a:pt x="1" y="662"/>
                      <a:pt x="24" y="731"/>
                      <a:pt x="69" y="731"/>
                    </a:cubicBezTo>
                    <a:lnTo>
                      <a:pt x="115" y="754"/>
                    </a:lnTo>
                    <a:lnTo>
                      <a:pt x="138" y="754"/>
                    </a:lnTo>
                    <a:cubicBezTo>
                      <a:pt x="183" y="776"/>
                      <a:pt x="229" y="776"/>
                      <a:pt x="252" y="799"/>
                    </a:cubicBezTo>
                    <a:cubicBezTo>
                      <a:pt x="320" y="799"/>
                      <a:pt x="389" y="822"/>
                      <a:pt x="457" y="822"/>
                    </a:cubicBezTo>
                    <a:cubicBezTo>
                      <a:pt x="617" y="845"/>
                      <a:pt x="754" y="868"/>
                      <a:pt x="914" y="891"/>
                    </a:cubicBezTo>
                    <a:cubicBezTo>
                      <a:pt x="937" y="913"/>
                      <a:pt x="982" y="913"/>
                      <a:pt x="1005" y="913"/>
                    </a:cubicBezTo>
                    <a:cubicBezTo>
                      <a:pt x="1005" y="913"/>
                      <a:pt x="1028" y="936"/>
                      <a:pt x="1051" y="936"/>
                    </a:cubicBezTo>
                    <a:cubicBezTo>
                      <a:pt x="1188" y="936"/>
                      <a:pt x="1325" y="959"/>
                      <a:pt x="1462" y="959"/>
                    </a:cubicBezTo>
                    <a:lnTo>
                      <a:pt x="1941" y="959"/>
                    </a:lnTo>
                    <a:lnTo>
                      <a:pt x="2009" y="936"/>
                    </a:lnTo>
                    <a:lnTo>
                      <a:pt x="2420" y="936"/>
                    </a:lnTo>
                    <a:cubicBezTo>
                      <a:pt x="2489" y="936"/>
                      <a:pt x="2557" y="913"/>
                      <a:pt x="2626" y="913"/>
                    </a:cubicBezTo>
                    <a:cubicBezTo>
                      <a:pt x="2694" y="913"/>
                      <a:pt x="2763" y="891"/>
                      <a:pt x="2831" y="891"/>
                    </a:cubicBezTo>
                    <a:cubicBezTo>
                      <a:pt x="2900" y="868"/>
                      <a:pt x="2968" y="868"/>
                      <a:pt x="3036" y="845"/>
                    </a:cubicBezTo>
                    <a:cubicBezTo>
                      <a:pt x="3173" y="822"/>
                      <a:pt x="3310" y="799"/>
                      <a:pt x="3447" y="754"/>
                    </a:cubicBezTo>
                    <a:cubicBezTo>
                      <a:pt x="3584" y="708"/>
                      <a:pt x="3698" y="662"/>
                      <a:pt x="3835" y="617"/>
                    </a:cubicBezTo>
                    <a:cubicBezTo>
                      <a:pt x="3904" y="594"/>
                      <a:pt x="3972" y="594"/>
                      <a:pt x="4018" y="548"/>
                    </a:cubicBezTo>
                    <a:cubicBezTo>
                      <a:pt x="4109" y="525"/>
                      <a:pt x="4178" y="503"/>
                      <a:pt x="4246" y="457"/>
                    </a:cubicBezTo>
                    <a:cubicBezTo>
                      <a:pt x="4360" y="411"/>
                      <a:pt x="4452" y="343"/>
                      <a:pt x="4566" y="297"/>
                    </a:cubicBezTo>
                    <a:cubicBezTo>
                      <a:pt x="4634" y="251"/>
                      <a:pt x="4680" y="229"/>
                      <a:pt x="4726" y="206"/>
                    </a:cubicBezTo>
                    <a:cubicBezTo>
                      <a:pt x="4748" y="183"/>
                      <a:pt x="4748" y="183"/>
                      <a:pt x="4771" y="160"/>
                    </a:cubicBezTo>
                    <a:cubicBezTo>
                      <a:pt x="4771" y="160"/>
                      <a:pt x="4794" y="160"/>
                      <a:pt x="4794" y="137"/>
                    </a:cubicBezTo>
                    <a:cubicBezTo>
                      <a:pt x="4817" y="114"/>
                      <a:pt x="4817" y="114"/>
                      <a:pt x="4817" y="92"/>
                    </a:cubicBezTo>
                    <a:cubicBezTo>
                      <a:pt x="4817" y="69"/>
                      <a:pt x="4794" y="46"/>
                      <a:pt x="4794" y="23"/>
                    </a:cubicBezTo>
                    <a:cubicBezTo>
                      <a:pt x="4771" y="0"/>
                      <a:pt x="4748" y="0"/>
                      <a:pt x="4726"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2"/>
              <p:cNvSpPr/>
              <p:nvPr/>
            </p:nvSpPr>
            <p:spPr>
              <a:xfrm>
                <a:off x="7007737" y="4324075"/>
                <a:ext cx="99335" cy="24381"/>
              </a:xfrm>
              <a:custGeom>
                <a:avLst/>
                <a:gdLst/>
                <a:ahLst/>
                <a:cxnLst/>
                <a:rect l="l" t="t" r="r" b="b"/>
                <a:pathLst>
                  <a:path w="3675" h="902" extrusionOk="0">
                    <a:moveTo>
                      <a:pt x="3538" y="1"/>
                    </a:moveTo>
                    <a:cubicBezTo>
                      <a:pt x="3401" y="69"/>
                      <a:pt x="3241" y="138"/>
                      <a:pt x="3081" y="206"/>
                    </a:cubicBezTo>
                    <a:cubicBezTo>
                      <a:pt x="3036" y="229"/>
                      <a:pt x="2967" y="252"/>
                      <a:pt x="2922" y="275"/>
                    </a:cubicBezTo>
                    <a:cubicBezTo>
                      <a:pt x="2853" y="321"/>
                      <a:pt x="2808" y="343"/>
                      <a:pt x="2739" y="366"/>
                    </a:cubicBezTo>
                    <a:cubicBezTo>
                      <a:pt x="2671" y="389"/>
                      <a:pt x="2602" y="412"/>
                      <a:pt x="2534" y="435"/>
                    </a:cubicBezTo>
                    <a:cubicBezTo>
                      <a:pt x="2465" y="457"/>
                      <a:pt x="2420" y="480"/>
                      <a:pt x="2351" y="503"/>
                    </a:cubicBezTo>
                    <a:cubicBezTo>
                      <a:pt x="2283" y="526"/>
                      <a:pt x="2214" y="549"/>
                      <a:pt x="2146" y="572"/>
                    </a:cubicBezTo>
                    <a:cubicBezTo>
                      <a:pt x="2077" y="594"/>
                      <a:pt x="2009" y="617"/>
                      <a:pt x="1963" y="617"/>
                    </a:cubicBezTo>
                    <a:cubicBezTo>
                      <a:pt x="1917" y="640"/>
                      <a:pt x="1872" y="640"/>
                      <a:pt x="1826" y="640"/>
                    </a:cubicBezTo>
                    <a:cubicBezTo>
                      <a:pt x="1803" y="663"/>
                      <a:pt x="1758" y="663"/>
                      <a:pt x="1735" y="663"/>
                    </a:cubicBezTo>
                    <a:cubicBezTo>
                      <a:pt x="1689" y="686"/>
                      <a:pt x="1621" y="686"/>
                      <a:pt x="1575" y="686"/>
                    </a:cubicBezTo>
                    <a:cubicBezTo>
                      <a:pt x="1529" y="709"/>
                      <a:pt x="1484" y="709"/>
                      <a:pt x="1461" y="709"/>
                    </a:cubicBezTo>
                    <a:cubicBezTo>
                      <a:pt x="1415" y="709"/>
                      <a:pt x="1370" y="731"/>
                      <a:pt x="1324" y="731"/>
                    </a:cubicBezTo>
                    <a:lnTo>
                      <a:pt x="959" y="731"/>
                    </a:lnTo>
                    <a:cubicBezTo>
                      <a:pt x="822" y="731"/>
                      <a:pt x="662" y="731"/>
                      <a:pt x="525" y="709"/>
                    </a:cubicBezTo>
                    <a:cubicBezTo>
                      <a:pt x="388" y="686"/>
                      <a:pt x="228" y="663"/>
                      <a:pt x="91" y="640"/>
                    </a:cubicBezTo>
                    <a:cubicBezTo>
                      <a:pt x="46" y="640"/>
                      <a:pt x="0" y="663"/>
                      <a:pt x="0" y="709"/>
                    </a:cubicBezTo>
                    <a:cubicBezTo>
                      <a:pt x="0" y="754"/>
                      <a:pt x="23" y="800"/>
                      <a:pt x="69" y="800"/>
                    </a:cubicBezTo>
                    <a:cubicBezTo>
                      <a:pt x="205" y="823"/>
                      <a:pt x="342" y="846"/>
                      <a:pt x="479" y="868"/>
                    </a:cubicBezTo>
                    <a:cubicBezTo>
                      <a:pt x="616" y="891"/>
                      <a:pt x="776" y="891"/>
                      <a:pt x="913" y="891"/>
                    </a:cubicBezTo>
                    <a:cubicBezTo>
                      <a:pt x="959" y="899"/>
                      <a:pt x="1004" y="901"/>
                      <a:pt x="1051" y="901"/>
                    </a:cubicBezTo>
                    <a:cubicBezTo>
                      <a:pt x="1144" y="901"/>
                      <a:pt x="1240" y="891"/>
                      <a:pt x="1347" y="891"/>
                    </a:cubicBezTo>
                    <a:cubicBezTo>
                      <a:pt x="1370" y="891"/>
                      <a:pt x="1415" y="868"/>
                      <a:pt x="1438" y="868"/>
                    </a:cubicBezTo>
                    <a:lnTo>
                      <a:pt x="1552" y="868"/>
                    </a:lnTo>
                    <a:cubicBezTo>
                      <a:pt x="1643" y="846"/>
                      <a:pt x="1712" y="846"/>
                      <a:pt x="1803" y="823"/>
                    </a:cubicBezTo>
                    <a:cubicBezTo>
                      <a:pt x="1872" y="800"/>
                      <a:pt x="1940" y="800"/>
                      <a:pt x="2009" y="777"/>
                    </a:cubicBezTo>
                    <a:cubicBezTo>
                      <a:pt x="2100" y="754"/>
                      <a:pt x="2168" y="731"/>
                      <a:pt x="2237" y="709"/>
                    </a:cubicBezTo>
                    <a:cubicBezTo>
                      <a:pt x="2305" y="686"/>
                      <a:pt x="2374" y="663"/>
                      <a:pt x="2442" y="640"/>
                    </a:cubicBezTo>
                    <a:cubicBezTo>
                      <a:pt x="2511" y="617"/>
                      <a:pt x="2579" y="594"/>
                      <a:pt x="2671" y="572"/>
                    </a:cubicBezTo>
                    <a:cubicBezTo>
                      <a:pt x="2808" y="503"/>
                      <a:pt x="2945" y="457"/>
                      <a:pt x="3081" y="389"/>
                    </a:cubicBezTo>
                    <a:cubicBezTo>
                      <a:pt x="3264" y="321"/>
                      <a:pt x="3447" y="229"/>
                      <a:pt x="3606" y="161"/>
                    </a:cubicBezTo>
                    <a:cubicBezTo>
                      <a:pt x="3652" y="138"/>
                      <a:pt x="3675" y="92"/>
                      <a:pt x="3652" y="47"/>
                    </a:cubicBezTo>
                    <a:cubicBezTo>
                      <a:pt x="3652" y="24"/>
                      <a:pt x="3606" y="1"/>
                      <a:pt x="3584"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2"/>
              <p:cNvSpPr/>
              <p:nvPr/>
            </p:nvSpPr>
            <p:spPr>
              <a:xfrm>
                <a:off x="7033010" y="4320399"/>
                <a:ext cx="83333" cy="27787"/>
              </a:xfrm>
              <a:custGeom>
                <a:avLst/>
                <a:gdLst/>
                <a:ahLst/>
                <a:cxnLst/>
                <a:rect l="l" t="t" r="r" b="b"/>
                <a:pathLst>
                  <a:path w="3083" h="1028" extrusionOk="0">
                    <a:moveTo>
                      <a:pt x="2945" y="0"/>
                    </a:moveTo>
                    <a:cubicBezTo>
                      <a:pt x="2671" y="137"/>
                      <a:pt x="2375" y="297"/>
                      <a:pt x="2078" y="434"/>
                    </a:cubicBezTo>
                    <a:cubicBezTo>
                      <a:pt x="2010" y="457"/>
                      <a:pt x="1941" y="479"/>
                      <a:pt x="1873" y="502"/>
                    </a:cubicBezTo>
                    <a:cubicBezTo>
                      <a:pt x="1827" y="525"/>
                      <a:pt x="1781" y="548"/>
                      <a:pt x="1736" y="571"/>
                    </a:cubicBezTo>
                    <a:cubicBezTo>
                      <a:pt x="1713" y="571"/>
                      <a:pt x="1690" y="593"/>
                      <a:pt x="1644" y="593"/>
                    </a:cubicBezTo>
                    <a:cubicBezTo>
                      <a:pt x="1599" y="616"/>
                      <a:pt x="1553" y="639"/>
                      <a:pt x="1507" y="639"/>
                    </a:cubicBezTo>
                    <a:cubicBezTo>
                      <a:pt x="1485" y="662"/>
                      <a:pt x="1462" y="662"/>
                      <a:pt x="1416" y="685"/>
                    </a:cubicBezTo>
                    <a:cubicBezTo>
                      <a:pt x="1348" y="685"/>
                      <a:pt x="1256" y="708"/>
                      <a:pt x="1188" y="730"/>
                    </a:cubicBezTo>
                    <a:cubicBezTo>
                      <a:pt x="1119" y="753"/>
                      <a:pt x="1051" y="776"/>
                      <a:pt x="960" y="776"/>
                    </a:cubicBezTo>
                    <a:cubicBezTo>
                      <a:pt x="891" y="799"/>
                      <a:pt x="823" y="799"/>
                      <a:pt x="731" y="822"/>
                    </a:cubicBezTo>
                    <a:cubicBezTo>
                      <a:pt x="686" y="822"/>
                      <a:pt x="594" y="845"/>
                      <a:pt x="526" y="845"/>
                    </a:cubicBezTo>
                    <a:lnTo>
                      <a:pt x="92" y="845"/>
                    </a:lnTo>
                    <a:cubicBezTo>
                      <a:pt x="69" y="845"/>
                      <a:pt x="24" y="867"/>
                      <a:pt x="1" y="913"/>
                    </a:cubicBezTo>
                    <a:cubicBezTo>
                      <a:pt x="1" y="959"/>
                      <a:pt x="24" y="1004"/>
                      <a:pt x="69" y="1004"/>
                    </a:cubicBezTo>
                    <a:lnTo>
                      <a:pt x="275" y="1004"/>
                    </a:lnTo>
                    <a:cubicBezTo>
                      <a:pt x="298" y="1004"/>
                      <a:pt x="320" y="1027"/>
                      <a:pt x="343" y="1027"/>
                    </a:cubicBezTo>
                    <a:cubicBezTo>
                      <a:pt x="389" y="1004"/>
                      <a:pt x="412" y="1004"/>
                      <a:pt x="457" y="1004"/>
                    </a:cubicBezTo>
                    <a:lnTo>
                      <a:pt x="640" y="1004"/>
                    </a:lnTo>
                    <a:cubicBezTo>
                      <a:pt x="686" y="982"/>
                      <a:pt x="708" y="982"/>
                      <a:pt x="731" y="982"/>
                    </a:cubicBezTo>
                    <a:lnTo>
                      <a:pt x="823" y="982"/>
                    </a:lnTo>
                    <a:cubicBezTo>
                      <a:pt x="868" y="959"/>
                      <a:pt x="937" y="959"/>
                      <a:pt x="982" y="936"/>
                    </a:cubicBezTo>
                    <a:cubicBezTo>
                      <a:pt x="1051" y="936"/>
                      <a:pt x="1142" y="913"/>
                      <a:pt x="1211" y="890"/>
                    </a:cubicBezTo>
                    <a:cubicBezTo>
                      <a:pt x="1279" y="890"/>
                      <a:pt x="1325" y="867"/>
                      <a:pt x="1393" y="845"/>
                    </a:cubicBezTo>
                    <a:cubicBezTo>
                      <a:pt x="1416" y="845"/>
                      <a:pt x="1462" y="845"/>
                      <a:pt x="1485" y="822"/>
                    </a:cubicBezTo>
                    <a:cubicBezTo>
                      <a:pt x="1507" y="822"/>
                      <a:pt x="1530" y="822"/>
                      <a:pt x="1553" y="799"/>
                    </a:cubicBezTo>
                    <a:lnTo>
                      <a:pt x="1667" y="776"/>
                    </a:lnTo>
                    <a:cubicBezTo>
                      <a:pt x="1690" y="753"/>
                      <a:pt x="1713" y="753"/>
                      <a:pt x="1736" y="730"/>
                    </a:cubicBezTo>
                    <a:cubicBezTo>
                      <a:pt x="1804" y="708"/>
                      <a:pt x="1873" y="685"/>
                      <a:pt x="1941" y="662"/>
                    </a:cubicBezTo>
                    <a:cubicBezTo>
                      <a:pt x="2010" y="639"/>
                      <a:pt x="2055" y="616"/>
                      <a:pt x="2101" y="593"/>
                    </a:cubicBezTo>
                    <a:cubicBezTo>
                      <a:pt x="2146" y="571"/>
                      <a:pt x="2192" y="548"/>
                      <a:pt x="2238" y="525"/>
                    </a:cubicBezTo>
                    <a:cubicBezTo>
                      <a:pt x="2489" y="411"/>
                      <a:pt x="2763" y="274"/>
                      <a:pt x="3014" y="160"/>
                    </a:cubicBezTo>
                    <a:cubicBezTo>
                      <a:pt x="3059" y="137"/>
                      <a:pt x="3082" y="91"/>
                      <a:pt x="3059" y="46"/>
                    </a:cubicBezTo>
                    <a:cubicBezTo>
                      <a:pt x="3059" y="23"/>
                      <a:pt x="3014" y="0"/>
                      <a:pt x="2991"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2"/>
              <p:cNvSpPr/>
              <p:nvPr/>
            </p:nvSpPr>
            <p:spPr>
              <a:xfrm>
                <a:off x="7045363" y="4309884"/>
                <a:ext cx="85172" cy="36436"/>
              </a:xfrm>
              <a:custGeom>
                <a:avLst/>
                <a:gdLst/>
                <a:ahLst/>
                <a:cxnLst/>
                <a:rect l="l" t="t" r="r" b="b"/>
                <a:pathLst>
                  <a:path w="3151" h="1348" extrusionOk="0">
                    <a:moveTo>
                      <a:pt x="3082" y="1"/>
                    </a:moveTo>
                    <a:cubicBezTo>
                      <a:pt x="3059" y="1"/>
                      <a:pt x="3036" y="24"/>
                      <a:pt x="3013" y="24"/>
                    </a:cubicBezTo>
                    <a:cubicBezTo>
                      <a:pt x="2876" y="115"/>
                      <a:pt x="2739" y="206"/>
                      <a:pt x="2602" y="275"/>
                    </a:cubicBezTo>
                    <a:cubicBezTo>
                      <a:pt x="2488" y="343"/>
                      <a:pt x="2374" y="412"/>
                      <a:pt x="2283" y="480"/>
                    </a:cubicBezTo>
                    <a:lnTo>
                      <a:pt x="2283" y="457"/>
                    </a:lnTo>
                    <a:cubicBezTo>
                      <a:pt x="2237" y="503"/>
                      <a:pt x="2169" y="526"/>
                      <a:pt x="2100" y="572"/>
                    </a:cubicBezTo>
                    <a:cubicBezTo>
                      <a:pt x="2077" y="572"/>
                      <a:pt x="2032" y="594"/>
                      <a:pt x="2009" y="594"/>
                    </a:cubicBezTo>
                    <a:cubicBezTo>
                      <a:pt x="1963" y="617"/>
                      <a:pt x="1941" y="640"/>
                      <a:pt x="1895" y="663"/>
                    </a:cubicBezTo>
                    <a:cubicBezTo>
                      <a:pt x="1758" y="709"/>
                      <a:pt x="1621" y="777"/>
                      <a:pt x="1484" y="846"/>
                    </a:cubicBezTo>
                    <a:cubicBezTo>
                      <a:pt x="1416" y="868"/>
                      <a:pt x="1370" y="891"/>
                      <a:pt x="1301" y="891"/>
                    </a:cubicBezTo>
                    <a:cubicBezTo>
                      <a:pt x="1256" y="914"/>
                      <a:pt x="1187" y="937"/>
                      <a:pt x="1142" y="960"/>
                    </a:cubicBezTo>
                    <a:cubicBezTo>
                      <a:pt x="1073" y="982"/>
                      <a:pt x="1005" y="1005"/>
                      <a:pt x="936" y="1028"/>
                    </a:cubicBezTo>
                    <a:cubicBezTo>
                      <a:pt x="868" y="1051"/>
                      <a:pt x="776" y="1074"/>
                      <a:pt x="708" y="1097"/>
                    </a:cubicBezTo>
                    <a:cubicBezTo>
                      <a:pt x="640" y="1119"/>
                      <a:pt x="571" y="1142"/>
                      <a:pt x="503" y="1142"/>
                    </a:cubicBezTo>
                    <a:cubicBezTo>
                      <a:pt x="411" y="1165"/>
                      <a:pt x="297" y="1165"/>
                      <a:pt x="206" y="1188"/>
                    </a:cubicBezTo>
                    <a:cubicBezTo>
                      <a:pt x="183" y="1188"/>
                      <a:pt x="137" y="1165"/>
                      <a:pt x="92" y="1165"/>
                    </a:cubicBezTo>
                    <a:cubicBezTo>
                      <a:pt x="69" y="1165"/>
                      <a:pt x="69" y="1188"/>
                      <a:pt x="46" y="1188"/>
                    </a:cubicBezTo>
                    <a:cubicBezTo>
                      <a:pt x="23" y="1211"/>
                      <a:pt x="23" y="1234"/>
                      <a:pt x="0" y="1234"/>
                    </a:cubicBezTo>
                    <a:cubicBezTo>
                      <a:pt x="0" y="1256"/>
                      <a:pt x="23" y="1279"/>
                      <a:pt x="23" y="1302"/>
                    </a:cubicBezTo>
                    <a:cubicBezTo>
                      <a:pt x="46" y="1325"/>
                      <a:pt x="69" y="1348"/>
                      <a:pt x="69" y="1348"/>
                    </a:cubicBezTo>
                    <a:lnTo>
                      <a:pt x="297" y="1348"/>
                    </a:lnTo>
                    <a:cubicBezTo>
                      <a:pt x="366" y="1325"/>
                      <a:pt x="434" y="1325"/>
                      <a:pt x="525" y="1302"/>
                    </a:cubicBezTo>
                    <a:cubicBezTo>
                      <a:pt x="548" y="1302"/>
                      <a:pt x="594" y="1302"/>
                      <a:pt x="617" y="1279"/>
                    </a:cubicBezTo>
                    <a:cubicBezTo>
                      <a:pt x="662" y="1279"/>
                      <a:pt x="708" y="1279"/>
                      <a:pt x="754" y="1256"/>
                    </a:cubicBezTo>
                    <a:cubicBezTo>
                      <a:pt x="868" y="1234"/>
                      <a:pt x="982" y="1188"/>
                      <a:pt x="1073" y="1165"/>
                    </a:cubicBezTo>
                    <a:cubicBezTo>
                      <a:pt x="1142" y="1142"/>
                      <a:pt x="1187" y="1119"/>
                      <a:pt x="1256" y="1097"/>
                    </a:cubicBezTo>
                    <a:cubicBezTo>
                      <a:pt x="1324" y="1074"/>
                      <a:pt x="1393" y="1051"/>
                      <a:pt x="1461" y="1028"/>
                    </a:cubicBezTo>
                    <a:cubicBezTo>
                      <a:pt x="1553" y="982"/>
                      <a:pt x="1667" y="937"/>
                      <a:pt x="1758" y="891"/>
                    </a:cubicBezTo>
                    <a:cubicBezTo>
                      <a:pt x="1872" y="846"/>
                      <a:pt x="2009" y="777"/>
                      <a:pt x="2123" y="731"/>
                    </a:cubicBezTo>
                    <a:cubicBezTo>
                      <a:pt x="2169" y="709"/>
                      <a:pt x="2214" y="686"/>
                      <a:pt x="2260" y="663"/>
                    </a:cubicBezTo>
                    <a:cubicBezTo>
                      <a:pt x="2306" y="640"/>
                      <a:pt x="2351" y="617"/>
                      <a:pt x="2397" y="594"/>
                    </a:cubicBezTo>
                    <a:cubicBezTo>
                      <a:pt x="2511" y="526"/>
                      <a:pt x="2625" y="457"/>
                      <a:pt x="2739" y="389"/>
                    </a:cubicBezTo>
                    <a:cubicBezTo>
                      <a:pt x="2854" y="321"/>
                      <a:pt x="2991" y="229"/>
                      <a:pt x="3127" y="161"/>
                    </a:cubicBezTo>
                    <a:cubicBezTo>
                      <a:pt x="3150" y="138"/>
                      <a:pt x="3150" y="69"/>
                      <a:pt x="3127" y="47"/>
                    </a:cubicBezTo>
                    <a:cubicBezTo>
                      <a:pt x="3127" y="24"/>
                      <a:pt x="3105" y="1"/>
                      <a:pt x="3082"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2"/>
              <p:cNvSpPr/>
              <p:nvPr/>
            </p:nvSpPr>
            <p:spPr>
              <a:xfrm>
                <a:off x="8197246" y="4175410"/>
                <a:ext cx="435588" cy="49438"/>
              </a:xfrm>
              <a:custGeom>
                <a:avLst/>
                <a:gdLst/>
                <a:ahLst/>
                <a:cxnLst/>
                <a:rect l="l" t="t" r="r" b="b"/>
                <a:pathLst>
                  <a:path w="16115" h="1829" extrusionOk="0">
                    <a:moveTo>
                      <a:pt x="617" y="0"/>
                    </a:moveTo>
                    <a:cubicBezTo>
                      <a:pt x="434" y="0"/>
                      <a:pt x="251" y="0"/>
                      <a:pt x="92" y="23"/>
                    </a:cubicBezTo>
                    <a:cubicBezTo>
                      <a:pt x="46" y="23"/>
                      <a:pt x="0" y="46"/>
                      <a:pt x="0" y="91"/>
                    </a:cubicBezTo>
                    <a:cubicBezTo>
                      <a:pt x="0" y="137"/>
                      <a:pt x="46" y="183"/>
                      <a:pt x="92" y="183"/>
                    </a:cubicBezTo>
                    <a:cubicBezTo>
                      <a:pt x="228" y="160"/>
                      <a:pt x="388" y="160"/>
                      <a:pt x="525" y="160"/>
                    </a:cubicBezTo>
                    <a:cubicBezTo>
                      <a:pt x="662" y="160"/>
                      <a:pt x="822" y="183"/>
                      <a:pt x="959" y="183"/>
                    </a:cubicBezTo>
                    <a:lnTo>
                      <a:pt x="1119" y="183"/>
                    </a:lnTo>
                    <a:cubicBezTo>
                      <a:pt x="1461" y="206"/>
                      <a:pt x="1803" y="251"/>
                      <a:pt x="2123" y="274"/>
                    </a:cubicBezTo>
                    <a:cubicBezTo>
                      <a:pt x="2465" y="320"/>
                      <a:pt x="2808" y="342"/>
                      <a:pt x="3127" y="388"/>
                    </a:cubicBezTo>
                    <a:cubicBezTo>
                      <a:pt x="3447" y="411"/>
                      <a:pt x="3766" y="434"/>
                      <a:pt x="4109" y="457"/>
                    </a:cubicBezTo>
                    <a:cubicBezTo>
                      <a:pt x="4428" y="502"/>
                      <a:pt x="4771" y="525"/>
                      <a:pt x="5113" y="571"/>
                    </a:cubicBezTo>
                    <a:cubicBezTo>
                      <a:pt x="5455" y="594"/>
                      <a:pt x="5798" y="639"/>
                      <a:pt x="6117" y="685"/>
                    </a:cubicBezTo>
                    <a:cubicBezTo>
                      <a:pt x="6300" y="708"/>
                      <a:pt x="6460" y="730"/>
                      <a:pt x="6620" y="753"/>
                    </a:cubicBezTo>
                    <a:cubicBezTo>
                      <a:pt x="6779" y="776"/>
                      <a:pt x="6939" y="799"/>
                      <a:pt x="7122" y="822"/>
                    </a:cubicBezTo>
                    <a:cubicBezTo>
                      <a:pt x="7784" y="913"/>
                      <a:pt x="8468" y="982"/>
                      <a:pt x="9153" y="1073"/>
                    </a:cubicBezTo>
                    <a:cubicBezTo>
                      <a:pt x="9861" y="1141"/>
                      <a:pt x="10546" y="1233"/>
                      <a:pt x="11253" y="1301"/>
                    </a:cubicBezTo>
                    <a:cubicBezTo>
                      <a:pt x="11573" y="1324"/>
                      <a:pt x="11915" y="1370"/>
                      <a:pt x="12257" y="1415"/>
                    </a:cubicBezTo>
                    <a:cubicBezTo>
                      <a:pt x="12600" y="1438"/>
                      <a:pt x="12942" y="1484"/>
                      <a:pt x="13285" y="1529"/>
                    </a:cubicBezTo>
                    <a:cubicBezTo>
                      <a:pt x="13490" y="1529"/>
                      <a:pt x="13673" y="1552"/>
                      <a:pt x="13878" y="1575"/>
                    </a:cubicBezTo>
                    <a:cubicBezTo>
                      <a:pt x="14061" y="1575"/>
                      <a:pt x="14266" y="1598"/>
                      <a:pt x="14449" y="1621"/>
                    </a:cubicBezTo>
                    <a:cubicBezTo>
                      <a:pt x="14882" y="1666"/>
                      <a:pt x="15293" y="1735"/>
                      <a:pt x="15704" y="1826"/>
                    </a:cubicBezTo>
                    <a:cubicBezTo>
                      <a:pt x="15720" y="1828"/>
                      <a:pt x="15735" y="1829"/>
                      <a:pt x="15750" y="1829"/>
                    </a:cubicBezTo>
                    <a:cubicBezTo>
                      <a:pt x="15913" y="1829"/>
                      <a:pt x="16050" y="1719"/>
                      <a:pt x="16092" y="1552"/>
                    </a:cubicBezTo>
                    <a:cubicBezTo>
                      <a:pt x="16115" y="1392"/>
                      <a:pt x="16001" y="1210"/>
                      <a:pt x="15841" y="1187"/>
                    </a:cubicBezTo>
                    <a:cubicBezTo>
                      <a:pt x="15476" y="1119"/>
                      <a:pt x="15111" y="1050"/>
                      <a:pt x="14745" y="1027"/>
                    </a:cubicBezTo>
                    <a:cubicBezTo>
                      <a:pt x="14586" y="1004"/>
                      <a:pt x="14449" y="982"/>
                      <a:pt x="14289" y="959"/>
                    </a:cubicBezTo>
                    <a:cubicBezTo>
                      <a:pt x="14106" y="959"/>
                      <a:pt x="13924" y="936"/>
                      <a:pt x="13764" y="913"/>
                    </a:cubicBezTo>
                    <a:cubicBezTo>
                      <a:pt x="13604" y="913"/>
                      <a:pt x="13422" y="890"/>
                      <a:pt x="13262" y="890"/>
                    </a:cubicBezTo>
                    <a:cubicBezTo>
                      <a:pt x="13102" y="867"/>
                      <a:pt x="12942" y="845"/>
                      <a:pt x="12782" y="822"/>
                    </a:cubicBezTo>
                    <a:cubicBezTo>
                      <a:pt x="12417" y="799"/>
                      <a:pt x="12052" y="753"/>
                      <a:pt x="11710" y="730"/>
                    </a:cubicBezTo>
                    <a:cubicBezTo>
                      <a:pt x="11025" y="662"/>
                      <a:pt x="10340" y="594"/>
                      <a:pt x="9655" y="525"/>
                    </a:cubicBezTo>
                    <a:cubicBezTo>
                      <a:pt x="8971" y="457"/>
                      <a:pt x="8286" y="388"/>
                      <a:pt x="7578" y="342"/>
                    </a:cubicBezTo>
                    <a:cubicBezTo>
                      <a:pt x="7167" y="297"/>
                      <a:pt x="6734" y="251"/>
                      <a:pt x="6323" y="228"/>
                    </a:cubicBezTo>
                    <a:cubicBezTo>
                      <a:pt x="6117" y="206"/>
                      <a:pt x="5889" y="183"/>
                      <a:pt x="5684" y="183"/>
                    </a:cubicBezTo>
                    <a:cubicBezTo>
                      <a:pt x="5478" y="160"/>
                      <a:pt x="5273" y="160"/>
                      <a:pt x="5067" y="137"/>
                    </a:cubicBezTo>
                    <a:lnTo>
                      <a:pt x="5090" y="137"/>
                    </a:lnTo>
                    <a:cubicBezTo>
                      <a:pt x="4406" y="91"/>
                      <a:pt x="3721" y="91"/>
                      <a:pt x="3036" y="69"/>
                    </a:cubicBezTo>
                    <a:cubicBezTo>
                      <a:pt x="2716" y="69"/>
                      <a:pt x="2374" y="46"/>
                      <a:pt x="2032" y="46"/>
                    </a:cubicBezTo>
                    <a:cubicBezTo>
                      <a:pt x="1712" y="23"/>
                      <a:pt x="1370" y="0"/>
                      <a:pt x="1027"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2"/>
              <p:cNvSpPr/>
              <p:nvPr/>
            </p:nvSpPr>
            <p:spPr>
              <a:xfrm>
                <a:off x="6812770" y="4217982"/>
                <a:ext cx="177101" cy="172560"/>
              </a:xfrm>
              <a:custGeom>
                <a:avLst/>
                <a:gdLst/>
                <a:ahLst/>
                <a:cxnLst/>
                <a:rect l="l" t="t" r="r" b="b"/>
                <a:pathLst>
                  <a:path w="6552" h="6384" extrusionOk="0">
                    <a:moveTo>
                      <a:pt x="206" y="0"/>
                    </a:moveTo>
                    <a:cubicBezTo>
                      <a:pt x="69" y="46"/>
                      <a:pt x="0" y="183"/>
                      <a:pt x="46" y="320"/>
                    </a:cubicBezTo>
                    <a:cubicBezTo>
                      <a:pt x="114" y="639"/>
                      <a:pt x="160" y="936"/>
                      <a:pt x="274" y="1233"/>
                    </a:cubicBezTo>
                    <a:cubicBezTo>
                      <a:pt x="411" y="1575"/>
                      <a:pt x="571" y="1895"/>
                      <a:pt x="731" y="2191"/>
                    </a:cubicBezTo>
                    <a:cubicBezTo>
                      <a:pt x="913" y="2465"/>
                      <a:pt x="1119" y="2762"/>
                      <a:pt x="1324" y="3036"/>
                    </a:cubicBezTo>
                    <a:cubicBezTo>
                      <a:pt x="1507" y="3310"/>
                      <a:pt x="1712" y="3606"/>
                      <a:pt x="1940" y="3857"/>
                    </a:cubicBezTo>
                    <a:cubicBezTo>
                      <a:pt x="2169" y="4131"/>
                      <a:pt x="2397" y="4360"/>
                      <a:pt x="2648" y="4588"/>
                    </a:cubicBezTo>
                    <a:cubicBezTo>
                      <a:pt x="2899" y="4793"/>
                      <a:pt x="3173" y="5022"/>
                      <a:pt x="3447" y="5204"/>
                    </a:cubicBezTo>
                    <a:cubicBezTo>
                      <a:pt x="3721" y="5387"/>
                      <a:pt x="3995" y="5569"/>
                      <a:pt x="4291" y="5706"/>
                    </a:cubicBezTo>
                    <a:cubicBezTo>
                      <a:pt x="4611" y="5866"/>
                      <a:pt x="4931" y="6026"/>
                      <a:pt x="5273" y="6140"/>
                    </a:cubicBezTo>
                    <a:cubicBezTo>
                      <a:pt x="5410" y="6186"/>
                      <a:pt x="5547" y="6231"/>
                      <a:pt x="5684" y="6277"/>
                    </a:cubicBezTo>
                    <a:cubicBezTo>
                      <a:pt x="5752" y="6300"/>
                      <a:pt x="5821" y="6323"/>
                      <a:pt x="5866" y="6345"/>
                    </a:cubicBezTo>
                    <a:cubicBezTo>
                      <a:pt x="5912" y="6345"/>
                      <a:pt x="5935" y="6345"/>
                      <a:pt x="5958" y="6368"/>
                    </a:cubicBezTo>
                    <a:cubicBezTo>
                      <a:pt x="6005" y="6378"/>
                      <a:pt x="6052" y="6383"/>
                      <a:pt x="6098" y="6383"/>
                    </a:cubicBezTo>
                    <a:cubicBezTo>
                      <a:pt x="6162" y="6383"/>
                      <a:pt x="6224" y="6372"/>
                      <a:pt x="6277" y="6345"/>
                    </a:cubicBezTo>
                    <a:cubicBezTo>
                      <a:pt x="6437" y="6300"/>
                      <a:pt x="6551" y="6140"/>
                      <a:pt x="6505" y="5980"/>
                    </a:cubicBezTo>
                    <a:cubicBezTo>
                      <a:pt x="6483" y="5889"/>
                      <a:pt x="6414" y="5820"/>
                      <a:pt x="6346" y="5775"/>
                    </a:cubicBezTo>
                    <a:cubicBezTo>
                      <a:pt x="6313" y="5759"/>
                      <a:pt x="6270" y="5743"/>
                      <a:pt x="6223" y="5743"/>
                    </a:cubicBezTo>
                    <a:cubicBezTo>
                      <a:pt x="6203" y="5743"/>
                      <a:pt x="6183" y="5745"/>
                      <a:pt x="6163" y="5752"/>
                    </a:cubicBezTo>
                    <a:cubicBezTo>
                      <a:pt x="5844" y="5661"/>
                      <a:pt x="5524" y="5547"/>
                      <a:pt x="5227" y="5432"/>
                    </a:cubicBezTo>
                    <a:cubicBezTo>
                      <a:pt x="4885" y="5295"/>
                      <a:pt x="4565" y="5136"/>
                      <a:pt x="4246" y="4953"/>
                    </a:cubicBezTo>
                    <a:cubicBezTo>
                      <a:pt x="3926" y="4771"/>
                      <a:pt x="3629" y="4542"/>
                      <a:pt x="3333" y="4314"/>
                    </a:cubicBezTo>
                    <a:lnTo>
                      <a:pt x="3333" y="4314"/>
                    </a:lnTo>
                    <a:lnTo>
                      <a:pt x="3401" y="4360"/>
                    </a:lnTo>
                    <a:cubicBezTo>
                      <a:pt x="3173" y="4200"/>
                      <a:pt x="2945" y="4017"/>
                      <a:pt x="2762" y="3812"/>
                    </a:cubicBezTo>
                    <a:cubicBezTo>
                      <a:pt x="2534" y="3606"/>
                      <a:pt x="2351" y="3401"/>
                      <a:pt x="2169" y="3173"/>
                    </a:cubicBezTo>
                    <a:cubicBezTo>
                      <a:pt x="1667" y="2511"/>
                      <a:pt x="1119" y="1826"/>
                      <a:pt x="776" y="1050"/>
                    </a:cubicBezTo>
                    <a:cubicBezTo>
                      <a:pt x="731" y="913"/>
                      <a:pt x="662" y="799"/>
                      <a:pt x="639" y="662"/>
                    </a:cubicBezTo>
                    <a:cubicBezTo>
                      <a:pt x="594" y="502"/>
                      <a:pt x="571" y="342"/>
                      <a:pt x="525" y="183"/>
                    </a:cubicBezTo>
                    <a:cubicBezTo>
                      <a:pt x="502" y="69"/>
                      <a:pt x="388" y="0"/>
                      <a:pt x="274"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2"/>
              <p:cNvSpPr/>
              <p:nvPr/>
            </p:nvSpPr>
            <p:spPr>
              <a:xfrm>
                <a:off x="7004629" y="4370972"/>
                <a:ext cx="17921" cy="17921"/>
              </a:xfrm>
              <a:custGeom>
                <a:avLst/>
                <a:gdLst/>
                <a:ahLst/>
                <a:cxnLst/>
                <a:rect l="l" t="t" r="r" b="b"/>
                <a:pathLst>
                  <a:path w="663" h="663" extrusionOk="0">
                    <a:moveTo>
                      <a:pt x="343" y="1"/>
                    </a:moveTo>
                    <a:cubicBezTo>
                      <a:pt x="161" y="1"/>
                      <a:pt x="1" y="160"/>
                      <a:pt x="1" y="343"/>
                    </a:cubicBezTo>
                    <a:cubicBezTo>
                      <a:pt x="1" y="526"/>
                      <a:pt x="161" y="663"/>
                      <a:pt x="343" y="663"/>
                    </a:cubicBezTo>
                    <a:cubicBezTo>
                      <a:pt x="526" y="663"/>
                      <a:pt x="663" y="503"/>
                      <a:pt x="663" y="320"/>
                    </a:cubicBezTo>
                    <a:cubicBezTo>
                      <a:pt x="663" y="160"/>
                      <a:pt x="503" y="1"/>
                      <a:pt x="343"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2"/>
              <p:cNvSpPr/>
              <p:nvPr/>
            </p:nvSpPr>
            <p:spPr>
              <a:xfrm>
                <a:off x="7039200" y="4372215"/>
                <a:ext cx="10515" cy="11136"/>
              </a:xfrm>
              <a:custGeom>
                <a:avLst/>
                <a:gdLst/>
                <a:ahLst/>
                <a:cxnLst/>
                <a:rect l="l" t="t" r="r" b="b"/>
                <a:pathLst>
                  <a:path w="389" h="412" extrusionOk="0">
                    <a:moveTo>
                      <a:pt x="183" y="0"/>
                    </a:moveTo>
                    <a:cubicBezTo>
                      <a:pt x="91" y="0"/>
                      <a:pt x="0" y="92"/>
                      <a:pt x="0" y="206"/>
                    </a:cubicBezTo>
                    <a:cubicBezTo>
                      <a:pt x="0" y="320"/>
                      <a:pt x="91" y="411"/>
                      <a:pt x="206" y="411"/>
                    </a:cubicBezTo>
                    <a:cubicBezTo>
                      <a:pt x="297" y="411"/>
                      <a:pt x="388" y="320"/>
                      <a:pt x="388" y="206"/>
                    </a:cubicBezTo>
                    <a:cubicBezTo>
                      <a:pt x="388" y="92"/>
                      <a:pt x="297" y="0"/>
                      <a:pt x="183"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2"/>
              <p:cNvSpPr/>
              <p:nvPr/>
            </p:nvSpPr>
            <p:spPr>
              <a:xfrm>
                <a:off x="5404237" y="4206251"/>
                <a:ext cx="509624" cy="48762"/>
              </a:xfrm>
              <a:custGeom>
                <a:avLst/>
                <a:gdLst/>
                <a:ahLst/>
                <a:cxnLst/>
                <a:rect l="l" t="t" r="r" b="b"/>
                <a:pathLst>
                  <a:path w="18854" h="1804" extrusionOk="0">
                    <a:moveTo>
                      <a:pt x="4572" y="1246"/>
                    </a:moveTo>
                    <a:cubicBezTo>
                      <a:pt x="4554" y="1249"/>
                      <a:pt x="4536" y="1252"/>
                      <a:pt x="4519" y="1256"/>
                    </a:cubicBezTo>
                    <a:cubicBezTo>
                      <a:pt x="4537" y="1256"/>
                      <a:pt x="4554" y="1256"/>
                      <a:pt x="4572" y="1246"/>
                    </a:cubicBezTo>
                    <a:close/>
                    <a:moveTo>
                      <a:pt x="434" y="1484"/>
                    </a:moveTo>
                    <a:cubicBezTo>
                      <a:pt x="434" y="1484"/>
                      <a:pt x="428" y="1484"/>
                      <a:pt x="423" y="1487"/>
                    </a:cubicBezTo>
                    <a:lnTo>
                      <a:pt x="423" y="1487"/>
                    </a:lnTo>
                    <a:cubicBezTo>
                      <a:pt x="426" y="1486"/>
                      <a:pt x="430" y="1485"/>
                      <a:pt x="434" y="1484"/>
                    </a:cubicBezTo>
                    <a:close/>
                    <a:moveTo>
                      <a:pt x="17484" y="0"/>
                    </a:moveTo>
                    <a:cubicBezTo>
                      <a:pt x="17142" y="0"/>
                      <a:pt x="16822" y="23"/>
                      <a:pt x="16503" y="23"/>
                    </a:cubicBezTo>
                    <a:cubicBezTo>
                      <a:pt x="16160" y="23"/>
                      <a:pt x="15818" y="46"/>
                      <a:pt x="15476" y="69"/>
                    </a:cubicBezTo>
                    <a:cubicBezTo>
                      <a:pt x="15133" y="92"/>
                      <a:pt x="14814" y="92"/>
                      <a:pt x="14494" y="114"/>
                    </a:cubicBezTo>
                    <a:cubicBezTo>
                      <a:pt x="14152" y="137"/>
                      <a:pt x="13809" y="137"/>
                      <a:pt x="13467" y="160"/>
                    </a:cubicBezTo>
                    <a:cubicBezTo>
                      <a:pt x="13125" y="160"/>
                      <a:pt x="12805" y="183"/>
                      <a:pt x="12463" y="206"/>
                    </a:cubicBezTo>
                    <a:cubicBezTo>
                      <a:pt x="12120" y="229"/>
                      <a:pt x="11778" y="229"/>
                      <a:pt x="11436" y="251"/>
                    </a:cubicBezTo>
                    <a:cubicBezTo>
                      <a:pt x="11276" y="274"/>
                      <a:pt x="11139" y="274"/>
                      <a:pt x="10979" y="297"/>
                    </a:cubicBezTo>
                    <a:cubicBezTo>
                      <a:pt x="10796" y="297"/>
                      <a:pt x="10637" y="297"/>
                      <a:pt x="10477" y="320"/>
                    </a:cubicBezTo>
                    <a:cubicBezTo>
                      <a:pt x="10135" y="320"/>
                      <a:pt x="9769" y="320"/>
                      <a:pt x="9427" y="343"/>
                    </a:cubicBezTo>
                    <a:cubicBezTo>
                      <a:pt x="9085" y="343"/>
                      <a:pt x="8765" y="366"/>
                      <a:pt x="8423" y="388"/>
                    </a:cubicBezTo>
                    <a:cubicBezTo>
                      <a:pt x="7738" y="411"/>
                      <a:pt x="7076" y="434"/>
                      <a:pt x="6391" y="503"/>
                    </a:cubicBezTo>
                    <a:cubicBezTo>
                      <a:pt x="6231" y="525"/>
                      <a:pt x="6072" y="525"/>
                      <a:pt x="5912" y="548"/>
                    </a:cubicBezTo>
                    <a:cubicBezTo>
                      <a:pt x="5729" y="571"/>
                      <a:pt x="5547" y="594"/>
                      <a:pt x="5364" y="617"/>
                    </a:cubicBezTo>
                    <a:cubicBezTo>
                      <a:pt x="5044" y="662"/>
                      <a:pt x="4725" y="731"/>
                      <a:pt x="4405" y="799"/>
                    </a:cubicBezTo>
                    <a:cubicBezTo>
                      <a:pt x="4086" y="845"/>
                      <a:pt x="3743" y="913"/>
                      <a:pt x="3424" y="982"/>
                    </a:cubicBezTo>
                    <a:cubicBezTo>
                      <a:pt x="3104" y="1050"/>
                      <a:pt x="2762" y="1119"/>
                      <a:pt x="2442" y="1164"/>
                    </a:cubicBezTo>
                    <a:cubicBezTo>
                      <a:pt x="2100" y="1210"/>
                      <a:pt x="1758" y="1279"/>
                      <a:pt x="1415" y="1324"/>
                    </a:cubicBezTo>
                    <a:cubicBezTo>
                      <a:pt x="1096" y="1370"/>
                      <a:pt x="753" y="1461"/>
                      <a:pt x="411" y="1507"/>
                    </a:cubicBezTo>
                    <a:cubicBezTo>
                      <a:pt x="411" y="1495"/>
                      <a:pt x="417" y="1489"/>
                      <a:pt x="423" y="1487"/>
                    </a:cubicBezTo>
                    <a:lnTo>
                      <a:pt x="423" y="1487"/>
                    </a:lnTo>
                    <a:cubicBezTo>
                      <a:pt x="335" y="1507"/>
                      <a:pt x="247" y="1508"/>
                      <a:pt x="137" y="1530"/>
                    </a:cubicBezTo>
                    <a:cubicBezTo>
                      <a:pt x="69" y="1530"/>
                      <a:pt x="0" y="1575"/>
                      <a:pt x="0" y="1667"/>
                    </a:cubicBezTo>
                    <a:cubicBezTo>
                      <a:pt x="0" y="1735"/>
                      <a:pt x="69" y="1804"/>
                      <a:pt x="137" y="1804"/>
                    </a:cubicBezTo>
                    <a:cubicBezTo>
                      <a:pt x="571" y="1781"/>
                      <a:pt x="982" y="1689"/>
                      <a:pt x="1392" y="1644"/>
                    </a:cubicBezTo>
                    <a:cubicBezTo>
                      <a:pt x="1644" y="1598"/>
                      <a:pt x="1872" y="1575"/>
                      <a:pt x="2100" y="1552"/>
                    </a:cubicBezTo>
                    <a:cubicBezTo>
                      <a:pt x="2397" y="1507"/>
                      <a:pt x="2671" y="1484"/>
                      <a:pt x="2967" y="1438"/>
                    </a:cubicBezTo>
                    <a:cubicBezTo>
                      <a:pt x="3287" y="1416"/>
                      <a:pt x="3584" y="1370"/>
                      <a:pt x="3903" y="1324"/>
                    </a:cubicBezTo>
                    <a:lnTo>
                      <a:pt x="3880" y="1324"/>
                    </a:lnTo>
                    <a:cubicBezTo>
                      <a:pt x="4109" y="1301"/>
                      <a:pt x="4337" y="1279"/>
                      <a:pt x="4588" y="1233"/>
                    </a:cubicBezTo>
                    <a:lnTo>
                      <a:pt x="4588" y="1233"/>
                    </a:lnTo>
                    <a:cubicBezTo>
                      <a:pt x="4583" y="1238"/>
                      <a:pt x="4577" y="1243"/>
                      <a:pt x="4572" y="1246"/>
                    </a:cubicBezTo>
                    <a:lnTo>
                      <a:pt x="4572" y="1246"/>
                    </a:lnTo>
                    <a:cubicBezTo>
                      <a:pt x="4674" y="1227"/>
                      <a:pt x="4791" y="1210"/>
                      <a:pt x="4908" y="1210"/>
                    </a:cubicBezTo>
                    <a:cubicBezTo>
                      <a:pt x="5204" y="1164"/>
                      <a:pt x="5501" y="1142"/>
                      <a:pt x="5798" y="1119"/>
                    </a:cubicBezTo>
                    <a:cubicBezTo>
                      <a:pt x="6140" y="1096"/>
                      <a:pt x="6482" y="1073"/>
                      <a:pt x="6825" y="1050"/>
                    </a:cubicBezTo>
                    <a:cubicBezTo>
                      <a:pt x="7167" y="1027"/>
                      <a:pt x="7487" y="1027"/>
                      <a:pt x="7806" y="1005"/>
                    </a:cubicBezTo>
                    <a:cubicBezTo>
                      <a:pt x="8149" y="982"/>
                      <a:pt x="8491" y="982"/>
                      <a:pt x="8833" y="982"/>
                    </a:cubicBezTo>
                    <a:cubicBezTo>
                      <a:pt x="9176" y="959"/>
                      <a:pt x="9518" y="959"/>
                      <a:pt x="9861" y="936"/>
                    </a:cubicBezTo>
                    <a:lnTo>
                      <a:pt x="10865" y="936"/>
                    </a:lnTo>
                    <a:cubicBezTo>
                      <a:pt x="11527" y="891"/>
                      <a:pt x="12212" y="845"/>
                      <a:pt x="12874" y="822"/>
                    </a:cubicBezTo>
                    <a:cubicBezTo>
                      <a:pt x="13216" y="822"/>
                      <a:pt x="13558" y="799"/>
                      <a:pt x="13878" y="776"/>
                    </a:cubicBezTo>
                    <a:cubicBezTo>
                      <a:pt x="14197" y="776"/>
                      <a:pt x="14540" y="754"/>
                      <a:pt x="14859" y="754"/>
                    </a:cubicBezTo>
                    <a:cubicBezTo>
                      <a:pt x="15202" y="731"/>
                      <a:pt x="15544" y="708"/>
                      <a:pt x="15909" y="685"/>
                    </a:cubicBezTo>
                    <a:cubicBezTo>
                      <a:pt x="16229" y="685"/>
                      <a:pt x="16571" y="685"/>
                      <a:pt x="16914" y="662"/>
                    </a:cubicBezTo>
                    <a:cubicBezTo>
                      <a:pt x="17165" y="662"/>
                      <a:pt x="17439" y="662"/>
                      <a:pt x="17690" y="639"/>
                    </a:cubicBezTo>
                    <a:cubicBezTo>
                      <a:pt x="17964" y="639"/>
                      <a:pt x="18260" y="639"/>
                      <a:pt x="18534" y="617"/>
                    </a:cubicBezTo>
                    <a:cubicBezTo>
                      <a:pt x="18626" y="594"/>
                      <a:pt x="18694" y="571"/>
                      <a:pt x="18762" y="525"/>
                    </a:cubicBezTo>
                    <a:cubicBezTo>
                      <a:pt x="18808" y="457"/>
                      <a:pt x="18854" y="388"/>
                      <a:pt x="18854" y="297"/>
                    </a:cubicBezTo>
                    <a:cubicBezTo>
                      <a:pt x="18854" y="137"/>
                      <a:pt x="18717" y="0"/>
                      <a:pt x="18557"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2"/>
              <p:cNvSpPr/>
              <p:nvPr/>
            </p:nvSpPr>
            <p:spPr>
              <a:xfrm>
                <a:off x="5965055" y="4201304"/>
                <a:ext cx="72197" cy="13596"/>
              </a:xfrm>
              <a:custGeom>
                <a:avLst/>
                <a:gdLst/>
                <a:ahLst/>
                <a:cxnLst/>
                <a:rect l="l" t="t" r="r" b="b"/>
                <a:pathLst>
                  <a:path w="2671" h="503" extrusionOk="0">
                    <a:moveTo>
                      <a:pt x="2077" y="1"/>
                    </a:moveTo>
                    <a:cubicBezTo>
                      <a:pt x="1940" y="24"/>
                      <a:pt x="1803" y="24"/>
                      <a:pt x="1667" y="24"/>
                    </a:cubicBezTo>
                    <a:cubicBezTo>
                      <a:pt x="1530" y="46"/>
                      <a:pt x="1415" y="46"/>
                      <a:pt x="1279" y="69"/>
                    </a:cubicBezTo>
                    <a:cubicBezTo>
                      <a:pt x="1142" y="69"/>
                      <a:pt x="982" y="92"/>
                      <a:pt x="845" y="115"/>
                    </a:cubicBezTo>
                    <a:cubicBezTo>
                      <a:pt x="617" y="138"/>
                      <a:pt x="388" y="161"/>
                      <a:pt x="160" y="161"/>
                    </a:cubicBezTo>
                    <a:cubicBezTo>
                      <a:pt x="114" y="183"/>
                      <a:pt x="92" y="183"/>
                      <a:pt x="46" y="206"/>
                    </a:cubicBezTo>
                    <a:cubicBezTo>
                      <a:pt x="23" y="252"/>
                      <a:pt x="0" y="297"/>
                      <a:pt x="0" y="320"/>
                    </a:cubicBezTo>
                    <a:cubicBezTo>
                      <a:pt x="0" y="412"/>
                      <a:pt x="69" y="503"/>
                      <a:pt x="160" y="503"/>
                    </a:cubicBezTo>
                    <a:cubicBezTo>
                      <a:pt x="365" y="480"/>
                      <a:pt x="571" y="457"/>
                      <a:pt x="776" y="434"/>
                    </a:cubicBezTo>
                    <a:cubicBezTo>
                      <a:pt x="959" y="412"/>
                      <a:pt x="1142" y="389"/>
                      <a:pt x="1324" y="389"/>
                    </a:cubicBezTo>
                    <a:cubicBezTo>
                      <a:pt x="1507" y="389"/>
                      <a:pt x="1689" y="366"/>
                      <a:pt x="1872" y="366"/>
                    </a:cubicBezTo>
                    <a:cubicBezTo>
                      <a:pt x="2077" y="366"/>
                      <a:pt x="2283" y="366"/>
                      <a:pt x="2511" y="343"/>
                    </a:cubicBezTo>
                    <a:cubicBezTo>
                      <a:pt x="2557" y="343"/>
                      <a:pt x="2580" y="320"/>
                      <a:pt x="2625" y="297"/>
                    </a:cubicBezTo>
                    <a:cubicBezTo>
                      <a:pt x="2648" y="275"/>
                      <a:pt x="2671" y="229"/>
                      <a:pt x="2671" y="183"/>
                    </a:cubicBezTo>
                    <a:cubicBezTo>
                      <a:pt x="2671" y="92"/>
                      <a:pt x="2602" y="1"/>
                      <a:pt x="2511"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2"/>
              <p:cNvSpPr/>
              <p:nvPr/>
            </p:nvSpPr>
            <p:spPr>
              <a:xfrm>
                <a:off x="7642591" y="4034124"/>
                <a:ext cx="45681" cy="3108"/>
              </a:xfrm>
              <a:custGeom>
                <a:avLst/>
                <a:gdLst/>
                <a:ahLst/>
                <a:cxnLst/>
                <a:rect l="l" t="t" r="r" b="b"/>
                <a:pathLst>
                  <a:path w="1690" h="115" extrusionOk="0">
                    <a:moveTo>
                      <a:pt x="0" y="0"/>
                    </a:moveTo>
                    <a:lnTo>
                      <a:pt x="434" y="46"/>
                    </a:lnTo>
                    <a:cubicBezTo>
                      <a:pt x="617" y="69"/>
                      <a:pt x="799" y="69"/>
                      <a:pt x="982" y="91"/>
                    </a:cubicBezTo>
                    <a:cubicBezTo>
                      <a:pt x="1073" y="91"/>
                      <a:pt x="1164" y="91"/>
                      <a:pt x="1256" y="114"/>
                    </a:cubicBezTo>
                    <a:lnTo>
                      <a:pt x="1415" y="114"/>
                    </a:lnTo>
                    <a:cubicBezTo>
                      <a:pt x="1484" y="114"/>
                      <a:pt x="1552" y="114"/>
                      <a:pt x="1621" y="91"/>
                    </a:cubicBezTo>
                    <a:cubicBezTo>
                      <a:pt x="1644" y="91"/>
                      <a:pt x="1667" y="69"/>
                      <a:pt x="1689" y="46"/>
                    </a:cubicBezTo>
                    <a:cubicBezTo>
                      <a:pt x="1507" y="46"/>
                      <a:pt x="1301" y="23"/>
                      <a:pt x="1096" y="23"/>
                    </a:cubicBezTo>
                    <a:cubicBezTo>
                      <a:pt x="890" y="0"/>
                      <a:pt x="685" y="0"/>
                      <a:pt x="480"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2"/>
              <p:cNvSpPr/>
              <p:nvPr/>
            </p:nvSpPr>
            <p:spPr>
              <a:xfrm>
                <a:off x="7181702" y="3956386"/>
                <a:ext cx="1507274" cy="165018"/>
              </a:xfrm>
              <a:custGeom>
                <a:avLst/>
                <a:gdLst/>
                <a:ahLst/>
                <a:cxnLst/>
                <a:rect l="l" t="t" r="r" b="b"/>
                <a:pathLst>
                  <a:path w="55763" h="6105" extrusionOk="0">
                    <a:moveTo>
                      <a:pt x="54005" y="4999"/>
                    </a:moveTo>
                    <a:cubicBezTo>
                      <a:pt x="53964" y="4999"/>
                      <a:pt x="53941" y="4999"/>
                      <a:pt x="53921" y="5016"/>
                    </a:cubicBezTo>
                    <a:lnTo>
                      <a:pt x="53921" y="5016"/>
                    </a:lnTo>
                    <a:cubicBezTo>
                      <a:pt x="53949" y="5010"/>
                      <a:pt x="53977" y="5005"/>
                      <a:pt x="54005" y="4999"/>
                    </a:cubicBezTo>
                    <a:close/>
                    <a:moveTo>
                      <a:pt x="54016" y="5653"/>
                    </a:moveTo>
                    <a:cubicBezTo>
                      <a:pt x="54005" y="5656"/>
                      <a:pt x="53994" y="5658"/>
                      <a:pt x="53983" y="5661"/>
                    </a:cubicBezTo>
                    <a:cubicBezTo>
                      <a:pt x="53991" y="5661"/>
                      <a:pt x="54003" y="5657"/>
                      <a:pt x="54016" y="5653"/>
                    </a:cubicBezTo>
                    <a:close/>
                    <a:moveTo>
                      <a:pt x="44926" y="5950"/>
                    </a:moveTo>
                    <a:lnTo>
                      <a:pt x="44926" y="5950"/>
                    </a:lnTo>
                    <a:cubicBezTo>
                      <a:pt x="44948" y="5958"/>
                      <a:pt x="44974" y="5958"/>
                      <a:pt x="44989" y="5958"/>
                    </a:cubicBezTo>
                    <a:cubicBezTo>
                      <a:pt x="44968" y="5955"/>
                      <a:pt x="44947" y="5953"/>
                      <a:pt x="44926" y="5950"/>
                    </a:cubicBezTo>
                    <a:close/>
                    <a:moveTo>
                      <a:pt x="15933" y="0"/>
                    </a:moveTo>
                    <a:cubicBezTo>
                      <a:pt x="15431" y="0"/>
                      <a:pt x="14929" y="23"/>
                      <a:pt x="14449" y="46"/>
                    </a:cubicBezTo>
                    <a:cubicBezTo>
                      <a:pt x="13901" y="69"/>
                      <a:pt x="13354" y="137"/>
                      <a:pt x="12806" y="206"/>
                    </a:cubicBezTo>
                    <a:cubicBezTo>
                      <a:pt x="12281" y="274"/>
                      <a:pt x="11779" y="342"/>
                      <a:pt x="11276" y="411"/>
                    </a:cubicBezTo>
                    <a:cubicBezTo>
                      <a:pt x="10752" y="479"/>
                      <a:pt x="10249" y="548"/>
                      <a:pt x="9724" y="639"/>
                    </a:cubicBezTo>
                    <a:cubicBezTo>
                      <a:pt x="8697" y="845"/>
                      <a:pt x="7693" y="1096"/>
                      <a:pt x="6689" y="1347"/>
                    </a:cubicBezTo>
                    <a:cubicBezTo>
                      <a:pt x="6552" y="1392"/>
                      <a:pt x="6392" y="1415"/>
                      <a:pt x="6255" y="1461"/>
                    </a:cubicBezTo>
                    <a:cubicBezTo>
                      <a:pt x="6095" y="1507"/>
                      <a:pt x="5935" y="1552"/>
                      <a:pt x="5798" y="1598"/>
                    </a:cubicBezTo>
                    <a:cubicBezTo>
                      <a:pt x="5502" y="1666"/>
                      <a:pt x="5205" y="1758"/>
                      <a:pt x="4931" y="1849"/>
                    </a:cubicBezTo>
                    <a:cubicBezTo>
                      <a:pt x="4612" y="1963"/>
                      <a:pt x="4292" y="2054"/>
                      <a:pt x="3995" y="2191"/>
                    </a:cubicBezTo>
                    <a:cubicBezTo>
                      <a:pt x="3835" y="2237"/>
                      <a:pt x="3676" y="2305"/>
                      <a:pt x="3539" y="2374"/>
                    </a:cubicBezTo>
                    <a:cubicBezTo>
                      <a:pt x="3379" y="2420"/>
                      <a:pt x="3242" y="2488"/>
                      <a:pt x="3105" y="2557"/>
                    </a:cubicBezTo>
                    <a:cubicBezTo>
                      <a:pt x="3128" y="2534"/>
                      <a:pt x="3128" y="2534"/>
                      <a:pt x="3128" y="2534"/>
                    </a:cubicBezTo>
                    <a:lnTo>
                      <a:pt x="3128" y="2534"/>
                    </a:lnTo>
                    <a:cubicBezTo>
                      <a:pt x="2877" y="2648"/>
                      <a:pt x="2649" y="2762"/>
                      <a:pt x="2397" y="2899"/>
                    </a:cubicBezTo>
                    <a:cubicBezTo>
                      <a:pt x="2169" y="3013"/>
                      <a:pt x="1941" y="3196"/>
                      <a:pt x="1713" y="3333"/>
                    </a:cubicBezTo>
                    <a:cubicBezTo>
                      <a:pt x="1439" y="3515"/>
                      <a:pt x="1165" y="3698"/>
                      <a:pt x="891" y="3880"/>
                    </a:cubicBezTo>
                    <a:cubicBezTo>
                      <a:pt x="663" y="4063"/>
                      <a:pt x="412" y="4246"/>
                      <a:pt x="183" y="4428"/>
                    </a:cubicBezTo>
                    <a:cubicBezTo>
                      <a:pt x="46" y="4520"/>
                      <a:pt x="1" y="4679"/>
                      <a:pt x="92" y="4816"/>
                    </a:cubicBezTo>
                    <a:cubicBezTo>
                      <a:pt x="135" y="4888"/>
                      <a:pt x="225" y="4933"/>
                      <a:pt x="319" y="4933"/>
                    </a:cubicBezTo>
                    <a:cubicBezTo>
                      <a:pt x="373" y="4933"/>
                      <a:pt x="430" y="4918"/>
                      <a:pt x="480" y="4885"/>
                    </a:cubicBezTo>
                    <a:cubicBezTo>
                      <a:pt x="686" y="4748"/>
                      <a:pt x="891" y="4588"/>
                      <a:pt x="1096" y="4451"/>
                    </a:cubicBezTo>
                    <a:cubicBezTo>
                      <a:pt x="1347" y="4291"/>
                      <a:pt x="1576" y="4154"/>
                      <a:pt x="1827" y="3995"/>
                    </a:cubicBezTo>
                    <a:lnTo>
                      <a:pt x="2146" y="3812"/>
                    </a:lnTo>
                    <a:cubicBezTo>
                      <a:pt x="2260" y="3743"/>
                      <a:pt x="2352" y="3675"/>
                      <a:pt x="2443" y="3607"/>
                    </a:cubicBezTo>
                    <a:cubicBezTo>
                      <a:pt x="2557" y="3538"/>
                      <a:pt x="2649" y="3470"/>
                      <a:pt x="2763" y="3424"/>
                    </a:cubicBezTo>
                    <a:cubicBezTo>
                      <a:pt x="2831" y="3378"/>
                      <a:pt x="2922" y="3333"/>
                      <a:pt x="2991" y="3310"/>
                    </a:cubicBezTo>
                    <a:cubicBezTo>
                      <a:pt x="3174" y="3218"/>
                      <a:pt x="3333" y="3150"/>
                      <a:pt x="3516" y="3059"/>
                    </a:cubicBezTo>
                    <a:cubicBezTo>
                      <a:pt x="3744" y="2967"/>
                      <a:pt x="3995" y="2876"/>
                      <a:pt x="4223" y="2785"/>
                    </a:cubicBezTo>
                    <a:cubicBezTo>
                      <a:pt x="4680" y="2602"/>
                      <a:pt x="5159" y="2442"/>
                      <a:pt x="5639" y="2305"/>
                    </a:cubicBezTo>
                    <a:cubicBezTo>
                      <a:pt x="5753" y="2283"/>
                      <a:pt x="5844" y="2260"/>
                      <a:pt x="5958" y="2237"/>
                    </a:cubicBezTo>
                    <a:cubicBezTo>
                      <a:pt x="6072" y="2191"/>
                      <a:pt x="6209" y="2146"/>
                      <a:pt x="6323" y="2123"/>
                    </a:cubicBezTo>
                    <a:cubicBezTo>
                      <a:pt x="6574" y="2054"/>
                      <a:pt x="6826" y="1986"/>
                      <a:pt x="7077" y="1917"/>
                    </a:cubicBezTo>
                    <a:cubicBezTo>
                      <a:pt x="7579" y="1803"/>
                      <a:pt x="8081" y="1666"/>
                      <a:pt x="8583" y="1552"/>
                    </a:cubicBezTo>
                    <a:cubicBezTo>
                      <a:pt x="8811" y="1507"/>
                      <a:pt x="9062" y="1438"/>
                      <a:pt x="9314" y="1392"/>
                    </a:cubicBezTo>
                    <a:cubicBezTo>
                      <a:pt x="9587" y="1324"/>
                      <a:pt x="9838" y="1278"/>
                      <a:pt x="10090" y="1233"/>
                    </a:cubicBezTo>
                    <a:cubicBezTo>
                      <a:pt x="10569" y="1141"/>
                      <a:pt x="11071" y="1096"/>
                      <a:pt x="11550" y="1027"/>
                    </a:cubicBezTo>
                    <a:cubicBezTo>
                      <a:pt x="11801" y="1004"/>
                      <a:pt x="12053" y="959"/>
                      <a:pt x="12326" y="913"/>
                    </a:cubicBezTo>
                    <a:cubicBezTo>
                      <a:pt x="12578" y="890"/>
                      <a:pt x="12829" y="867"/>
                      <a:pt x="13080" y="822"/>
                    </a:cubicBezTo>
                    <a:cubicBezTo>
                      <a:pt x="13627" y="753"/>
                      <a:pt x="14175" y="731"/>
                      <a:pt x="14723" y="685"/>
                    </a:cubicBezTo>
                    <a:cubicBezTo>
                      <a:pt x="15225" y="662"/>
                      <a:pt x="15705" y="639"/>
                      <a:pt x="16207" y="639"/>
                    </a:cubicBezTo>
                    <a:cubicBezTo>
                      <a:pt x="16755" y="639"/>
                      <a:pt x="17325" y="662"/>
                      <a:pt x="17873" y="662"/>
                    </a:cubicBezTo>
                    <a:cubicBezTo>
                      <a:pt x="18466" y="685"/>
                      <a:pt x="19037" y="708"/>
                      <a:pt x="19608" y="753"/>
                    </a:cubicBezTo>
                    <a:cubicBezTo>
                      <a:pt x="20110" y="799"/>
                      <a:pt x="20612" y="867"/>
                      <a:pt x="21114" y="913"/>
                    </a:cubicBezTo>
                    <a:cubicBezTo>
                      <a:pt x="21388" y="936"/>
                      <a:pt x="21639" y="982"/>
                      <a:pt x="21913" y="1004"/>
                    </a:cubicBezTo>
                    <a:cubicBezTo>
                      <a:pt x="22187" y="1050"/>
                      <a:pt x="22438" y="1073"/>
                      <a:pt x="22712" y="1119"/>
                    </a:cubicBezTo>
                    <a:cubicBezTo>
                      <a:pt x="22986" y="1164"/>
                      <a:pt x="23237" y="1210"/>
                      <a:pt x="23511" y="1256"/>
                    </a:cubicBezTo>
                    <a:cubicBezTo>
                      <a:pt x="23785" y="1301"/>
                      <a:pt x="24059" y="1370"/>
                      <a:pt x="24310" y="1415"/>
                    </a:cubicBezTo>
                    <a:cubicBezTo>
                      <a:pt x="24880" y="1552"/>
                      <a:pt x="25451" y="1666"/>
                      <a:pt x="26022" y="1803"/>
                    </a:cubicBezTo>
                    <a:cubicBezTo>
                      <a:pt x="26296" y="1849"/>
                      <a:pt x="26569" y="1917"/>
                      <a:pt x="26843" y="1986"/>
                    </a:cubicBezTo>
                    <a:cubicBezTo>
                      <a:pt x="27117" y="2032"/>
                      <a:pt x="27391" y="2077"/>
                      <a:pt x="27665" y="2146"/>
                    </a:cubicBezTo>
                    <a:cubicBezTo>
                      <a:pt x="27916" y="2214"/>
                      <a:pt x="28190" y="2283"/>
                      <a:pt x="28441" y="2351"/>
                    </a:cubicBezTo>
                    <a:cubicBezTo>
                      <a:pt x="28715" y="2420"/>
                      <a:pt x="28966" y="2511"/>
                      <a:pt x="29217" y="2579"/>
                    </a:cubicBezTo>
                    <a:cubicBezTo>
                      <a:pt x="30244" y="2876"/>
                      <a:pt x="31271" y="3196"/>
                      <a:pt x="32299" y="3515"/>
                    </a:cubicBezTo>
                    <a:cubicBezTo>
                      <a:pt x="32550" y="3584"/>
                      <a:pt x="32778" y="3652"/>
                      <a:pt x="33029" y="3743"/>
                    </a:cubicBezTo>
                    <a:cubicBezTo>
                      <a:pt x="33303" y="3812"/>
                      <a:pt x="33554" y="3880"/>
                      <a:pt x="33828" y="3972"/>
                    </a:cubicBezTo>
                    <a:cubicBezTo>
                      <a:pt x="34307" y="4109"/>
                      <a:pt x="34809" y="4200"/>
                      <a:pt x="35312" y="4314"/>
                    </a:cubicBezTo>
                    <a:cubicBezTo>
                      <a:pt x="35585" y="4383"/>
                      <a:pt x="35837" y="4428"/>
                      <a:pt x="36110" y="4497"/>
                    </a:cubicBezTo>
                    <a:cubicBezTo>
                      <a:pt x="36384" y="4542"/>
                      <a:pt x="36635" y="4634"/>
                      <a:pt x="36909" y="4702"/>
                    </a:cubicBezTo>
                    <a:cubicBezTo>
                      <a:pt x="37183" y="4771"/>
                      <a:pt x="37457" y="4816"/>
                      <a:pt x="37731" y="4885"/>
                    </a:cubicBezTo>
                    <a:cubicBezTo>
                      <a:pt x="38005" y="4953"/>
                      <a:pt x="38279" y="5022"/>
                      <a:pt x="38553" y="5045"/>
                    </a:cubicBezTo>
                    <a:cubicBezTo>
                      <a:pt x="38804" y="5090"/>
                      <a:pt x="39032" y="5136"/>
                      <a:pt x="39283" y="5181"/>
                    </a:cubicBezTo>
                    <a:cubicBezTo>
                      <a:pt x="39511" y="5227"/>
                      <a:pt x="39740" y="5296"/>
                      <a:pt x="39968" y="5318"/>
                    </a:cubicBezTo>
                    <a:cubicBezTo>
                      <a:pt x="40470" y="5410"/>
                      <a:pt x="40949" y="5501"/>
                      <a:pt x="41429" y="5569"/>
                    </a:cubicBezTo>
                    <a:cubicBezTo>
                      <a:pt x="41908" y="5638"/>
                      <a:pt x="42387" y="5706"/>
                      <a:pt x="42867" y="5752"/>
                    </a:cubicBezTo>
                    <a:cubicBezTo>
                      <a:pt x="43118" y="5775"/>
                      <a:pt x="43369" y="5798"/>
                      <a:pt x="43597" y="5843"/>
                    </a:cubicBezTo>
                    <a:cubicBezTo>
                      <a:pt x="43848" y="5866"/>
                      <a:pt x="44122" y="5889"/>
                      <a:pt x="44373" y="5912"/>
                    </a:cubicBezTo>
                    <a:cubicBezTo>
                      <a:pt x="44557" y="5912"/>
                      <a:pt x="44742" y="5930"/>
                      <a:pt x="44926" y="5950"/>
                    </a:cubicBezTo>
                    <a:lnTo>
                      <a:pt x="44926" y="5950"/>
                    </a:lnTo>
                    <a:cubicBezTo>
                      <a:pt x="44915" y="5947"/>
                      <a:pt x="44906" y="5942"/>
                      <a:pt x="44898" y="5935"/>
                    </a:cubicBezTo>
                    <a:lnTo>
                      <a:pt x="44898" y="5935"/>
                    </a:lnTo>
                    <a:cubicBezTo>
                      <a:pt x="45423" y="5980"/>
                      <a:pt x="45948" y="6003"/>
                      <a:pt x="46473" y="6049"/>
                    </a:cubicBezTo>
                    <a:cubicBezTo>
                      <a:pt x="46998" y="6072"/>
                      <a:pt x="47500" y="6072"/>
                      <a:pt x="48025" y="6094"/>
                    </a:cubicBezTo>
                    <a:cubicBezTo>
                      <a:pt x="48345" y="6094"/>
                      <a:pt x="48664" y="6105"/>
                      <a:pt x="48984" y="6105"/>
                    </a:cubicBezTo>
                    <a:cubicBezTo>
                      <a:pt x="49144" y="6105"/>
                      <a:pt x="49303" y="6102"/>
                      <a:pt x="49463" y="6094"/>
                    </a:cubicBezTo>
                    <a:lnTo>
                      <a:pt x="50171" y="6094"/>
                    </a:lnTo>
                    <a:cubicBezTo>
                      <a:pt x="50399" y="6094"/>
                      <a:pt x="50627" y="6072"/>
                      <a:pt x="50856" y="6072"/>
                    </a:cubicBezTo>
                    <a:cubicBezTo>
                      <a:pt x="51129" y="6049"/>
                      <a:pt x="51426" y="6026"/>
                      <a:pt x="51723" y="5980"/>
                    </a:cubicBezTo>
                    <a:cubicBezTo>
                      <a:pt x="51974" y="5958"/>
                      <a:pt x="52248" y="5935"/>
                      <a:pt x="52499" y="5889"/>
                    </a:cubicBezTo>
                    <a:cubicBezTo>
                      <a:pt x="52750" y="5866"/>
                      <a:pt x="53024" y="5821"/>
                      <a:pt x="53275" y="5775"/>
                    </a:cubicBezTo>
                    <a:cubicBezTo>
                      <a:pt x="53435" y="5752"/>
                      <a:pt x="53617" y="5729"/>
                      <a:pt x="53777" y="5706"/>
                    </a:cubicBezTo>
                    <a:cubicBezTo>
                      <a:pt x="53800" y="5684"/>
                      <a:pt x="53846" y="5684"/>
                      <a:pt x="53869" y="5684"/>
                    </a:cubicBezTo>
                    <a:cubicBezTo>
                      <a:pt x="53919" y="5667"/>
                      <a:pt x="53970" y="5662"/>
                      <a:pt x="54021" y="5652"/>
                    </a:cubicBezTo>
                    <a:lnTo>
                      <a:pt x="54021" y="5652"/>
                    </a:lnTo>
                    <a:cubicBezTo>
                      <a:pt x="54019" y="5652"/>
                      <a:pt x="54018" y="5653"/>
                      <a:pt x="54016" y="5653"/>
                    </a:cubicBezTo>
                    <a:lnTo>
                      <a:pt x="54016" y="5653"/>
                    </a:lnTo>
                    <a:cubicBezTo>
                      <a:pt x="54213" y="5610"/>
                      <a:pt x="54427" y="5567"/>
                      <a:pt x="54622" y="5524"/>
                    </a:cubicBezTo>
                    <a:cubicBezTo>
                      <a:pt x="54804" y="5501"/>
                      <a:pt x="54987" y="5455"/>
                      <a:pt x="55147" y="5410"/>
                    </a:cubicBezTo>
                    <a:cubicBezTo>
                      <a:pt x="55284" y="5364"/>
                      <a:pt x="55421" y="5318"/>
                      <a:pt x="55558" y="5250"/>
                    </a:cubicBezTo>
                    <a:cubicBezTo>
                      <a:pt x="55695" y="5181"/>
                      <a:pt x="55740" y="5045"/>
                      <a:pt x="55740" y="4908"/>
                    </a:cubicBezTo>
                    <a:cubicBezTo>
                      <a:pt x="55763" y="4816"/>
                      <a:pt x="55717" y="4748"/>
                      <a:pt x="55717" y="4656"/>
                    </a:cubicBezTo>
                    <a:cubicBezTo>
                      <a:pt x="55672" y="4542"/>
                      <a:pt x="55626" y="4451"/>
                      <a:pt x="55580" y="4337"/>
                    </a:cubicBezTo>
                    <a:cubicBezTo>
                      <a:pt x="55580" y="4337"/>
                      <a:pt x="55580" y="4314"/>
                      <a:pt x="55558" y="4314"/>
                    </a:cubicBezTo>
                    <a:lnTo>
                      <a:pt x="55580" y="4314"/>
                    </a:lnTo>
                    <a:lnTo>
                      <a:pt x="55558" y="4268"/>
                    </a:lnTo>
                    <a:cubicBezTo>
                      <a:pt x="55535" y="4268"/>
                      <a:pt x="55535" y="4246"/>
                      <a:pt x="55535" y="4246"/>
                    </a:cubicBezTo>
                    <a:cubicBezTo>
                      <a:pt x="55489" y="4131"/>
                      <a:pt x="55443" y="3995"/>
                      <a:pt x="55352" y="3903"/>
                    </a:cubicBezTo>
                    <a:cubicBezTo>
                      <a:pt x="55288" y="3852"/>
                      <a:pt x="55210" y="3822"/>
                      <a:pt x="55129" y="3822"/>
                    </a:cubicBezTo>
                    <a:cubicBezTo>
                      <a:pt x="55066" y="3822"/>
                      <a:pt x="55001" y="3840"/>
                      <a:pt x="54941" y="3880"/>
                    </a:cubicBezTo>
                    <a:cubicBezTo>
                      <a:pt x="54850" y="3926"/>
                      <a:pt x="54804" y="4063"/>
                      <a:pt x="54804" y="4154"/>
                    </a:cubicBezTo>
                    <a:cubicBezTo>
                      <a:pt x="54804" y="4246"/>
                      <a:pt x="54850" y="4314"/>
                      <a:pt x="54896" y="4383"/>
                    </a:cubicBezTo>
                    <a:cubicBezTo>
                      <a:pt x="54918" y="4451"/>
                      <a:pt x="54964" y="4520"/>
                      <a:pt x="55010" y="4611"/>
                    </a:cubicBezTo>
                    <a:cubicBezTo>
                      <a:pt x="55033" y="4656"/>
                      <a:pt x="55055" y="4702"/>
                      <a:pt x="55055" y="4748"/>
                    </a:cubicBezTo>
                    <a:cubicBezTo>
                      <a:pt x="54896" y="4816"/>
                      <a:pt x="54736" y="4839"/>
                      <a:pt x="54553" y="4885"/>
                    </a:cubicBezTo>
                    <a:cubicBezTo>
                      <a:pt x="54348" y="4930"/>
                      <a:pt x="54120" y="4976"/>
                      <a:pt x="53914" y="5022"/>
                    </a:cubicBezTo>
                    <a:cubicBezTo>
                      <a:pt x="53916" y="5020"/>
                      <a:pt x="53918" y="5018"/>
                      <a:pt x="53921" y="5016"/>
                    </a:cubicBezTo>
                    <a:lnTo>
                      <a:pt x="53921" y="5016"/>
                    </a:lnTo>
                    <a:cubicBezTo>
                      <a:pt x="53835" y="5033"/>
                      <a:pt x="53749" y="5050"/>
                      <a:pt x="53663" y="5067"/>
                    </a:cubicBezTo>
                    <a:cubicBezTo>
                      <a:pt x="53572" y="5067"/>
                      <a:pt x="53458" y="5090"/>
                      <a:pt x="53366" y="5113"/>
                    </a:cubicBezTo>
                    <a:cubicBezTo>
                      <a:pt x="53161" y="5159"/>
                      <a:pt x="52933" y="5181"/>
                      <a:pt x="52727" y="5204"/>
                    </a:cubicBezTo>
                    <a:cubicBezTo>
                      <a:pt x="52522" y="5227"/>
                      <a:pt x="52294" y="5273"/>
                      <a:pt x="52088" y="5296"/>
                    </a:cubicBezTo>
                    <a:cubicBezTo>
                      <a:pt x="51860" y="5318"/>
                      <a:pt x="51654" y="5341"/>
                      <a:pt x="51426" y="5364"/>
                    </a:cubicBezTo>
                    <a:cubicBezTo>
                      <a:pt x="51175" y="5387"/>
                      <a:pt x="50924" y="5410"/>
                      <a:pt x="50673" y="5433"/>
                    </a:cubicBezTo>
                    <a:lnTo>
                      <a:pt x="49988" y="5433"/>
                    </a:lnTo>
                    <a:cubicBezTo>
                      <a:pt x="49760" y="5433"/>
                      <a:pt x="49509" y="5455"/>
                      <a:pt x="49258" y="5455"/>
                    </a:cubicBezTo>
                    <a:cubicBezTo>
                      <a:pt x="48596" y="5455"/>
                      <a:pt x="47911" y="5455"/>
                      <a:pt x="47249" y="5410"/>
                    </a:cubicBezTo>
                    <a:cubicBezTo>
                      <a:pt x="46519" y="5387"/>
                      <a:pt x="45788" y="5364"/>
                      <a:pt x="45058" y="5318"/>
                    </a:cubicBezTo>
                    <a:lnTo>
                      <a:pt x="45104" y="5318"/>
                    </a:lnTo>
                    <a:cubicBezTo>
                      <a:pt x="44898" y="5296"/>
                      <a:pt x="44693" y="5273"/>
                      <a:pt x="44487" y="5273"/>
                    </a:cubicBezTo>
                    <a:cubicBezTo>
                      <a:pt x="44396" y="5250"/>
                      <a:pt x="44282" y="5250"/>
                      <a:pt x="44168" y="5227"/>
                    </a:cubicBezTo>
                    <a:cubicBezTo>
                      <a:pt x="43666" y="5181"/>
                      <a:pt x="43141" y="5136"/>
                      <a:pt x="42638" y="5067"/>
                    </a:cubicBezTo>
                    <a:cubicBezTo>
                      <a:pt x="42365" y="5045"/>
                      <a:pt x="42113" y="4999"/>
                      <a:pt x="41840" y="4976"/>
                    </a:cubicBezTo>
                    <a:cubicBezTo>
                      <a:pt x="41566" y="4930"/>
                      <a:pt x="41315" y="4885"/>
                      <a:pt x="41041" y="4839"/>
                    </a:cubicBezTo>
                    <a:cubicBezTo>
                      <a:pt x="40767" y="4793"/>
                      <a:pt x="40516" y="4748"/>
                      <a:pt x="40242" y="4702"/>
                    </a:cubicBezTo>
                    <a:cubicBezTo>
                      <a:pt x="39991" y="4656"/>
                      <a:pt x="39740" y="4611"/>
                      <a:pt x="39466" y="4565"/>
                    </a:cubicBezTo>
                    <a:cubicBezTo>
                      <a:pt x="39192" y="4497"/>
                      <a:pt x="38918" y="4451"/>
                      <a:pt x="38644" y="4405"/>
                    </a:cubicBezTo>
                    <a:cubicBezTo>
                      <a:pt x="38393" y="4360"/>
                      <a:pt x="38119" y="4291"/>
                      <a:pt x="37868" y="4246"/>
                    </a:cubicBezTo>
                    <a:cubicBezTo>
                      <a:pt x="37571" y="4177"/>
                      <a:pt x="37275" y="4109"/>
                      <a:pt x="37001" y="4040"/>
                    </a:cubicBezTo>
                    <a:cubicBezTo>
                      <a:pt x="36727" y="3995"/>
                      <a:pt x="36476" y="3903"/>
                      <a:pt x="36225" y="3835"/>
                    </a:cubicBezTo>
                    <a:cubicBezTo>
                      <a:pt x="35700" y="3721"/>
                      <a:pt x="35175" y="3629"/>
                      <a:pt x="34650" y="3492"/>
                    </a:cubicBezTo>
                    <a:cubicBezTo>
                      <a:pt x="34421" y="3447"/>
                      <a:pt x="34170" y="3378"/>
                      <a:pt x="33919" y="3310"/>
                    </a:cubicBezTo>
                    <a:cubicBezTo>
                      <a:pt x="33668" y="3241"/>
                      <a:pt x="33394" y="3173"/>
                      <a:pt x="33143" y="3082"/>
                    </a:cubicBezTo>
                    <a:cubicBezTo>
                      <a:pt x="32641" y="2945"/>
                      <a:pt x="32139" y="2785"/>
                      <a:pt x="31637" y="2625"/>
                    </a:cubicBezTo>
                    <a:cubicBezTo>
                      <a:pt x="31135" y="2465"/>
                      <a:pt x="30632" y="2328"/>
                      <a:pt x="30130" y="2169"/>
                    </a:cubicBezTo>
                    <a:cubicBezTo>
                      <a:pt x="29856" y="2077"/>
                      <a:pt x="29605" y="2009"/>
                      <a:pt x="29331" y="1940"/>
                    </a:cubicBezTo>
                    <a:cubicBezTo>
                      <a:pt x="29080" y="1872"/>
                      <a:pt x="28829" y="1780"/>
                      <a:pt x="28578" y="1712"/>
                    </a:cubicBezTo>
                    <a:cubicBezTo>
                      <a:pt x="28304" y="1644"/>
                      <a:pt x="28030" y="1575"/>
                      <a:pt x="27779" y="1507"/>
                    </a:cubicBezTo>
                    <a:cubicBezTo>
                      <a:pt x="27505" y="1438"/>
                      <a:pt x="27231" y="1392"/>
                      <a:pt x="26957" y="1324"/>
                    </a:cubicBezTo>
                    <a:lnTo>
                      <a:pt x="25268" y="959"/>
                    </a:lnTo>
                    <a:cubicBezTo>
                      <a:pt x="24721" y="845"/>
                      <a:pt x="24173" y="708"/>
                      <a:pt x="23625" y="616"/>
                    </a:cubicBezTo>
                    <a:cubicBezTo>
                      <a:pt x="23374" y="571"/>
                      <a:pt x="23100" y="525"/>
                      <a:pt x="22849" y="479"/>
                    </a:cubicBezTo>
                    <a:cubicBezTo>
                      <a:pt x="22552" y="434"/>
                      <a:pt x="22278" y="411"/>
                      <a:pt x="22004" y="365"/>
                    </a:cubicBezTo>
                    <a:cubicBezTo>
                      <a:pt x="21479" y="297"/>
                      <a:pt x="20977" y="228"/>
                      <a:pt x="20452" y="183"/>
                    </a:cubicBezTo>
                    <a:cubicBezTo>
                      <a:pt x="19904" y="137"/>
                      <a:pt x="19357" y="69"/>
                      <a:pt x="18809" y="46"/>
                    </a:cubicBezTo>
                    <a:cubicBezTo>
                      <a:pt x="17919" y="23"/>
                      <a:pt x="17006" y="0"/>
                      <a:pt x="1609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2"/>
              <p:cNvSpPr/>
              <p:nvPr/>
            </p:nvSpPr>
            <p:spPr>
              <a:xfrm>
                <a:off x="8668596" y="4087184"/>
                <a:ext cx="21002" cy="11731"/>
              </a:xfrm>
              <a:custGeom>
                <a:avLst/>
                <a:gdLst/>
                <a:ahLst/>
                <a:cxnLst/>
                <a:rect l="l" t="t" r="r" b="b"/>
                <a:pathLst>
                  <a:path w="777" h="434" extrusionOk="0">
                    <a:moveTo>
                      <a:pt x="503" y="23"/>
                    </a:moveTo>
                    <a:cubicBezTo>
                      <a:pt x="503" y="23"/>
                      <a:pt x="500" y="23"/>
                      <a:pt x="496" y="24"/>
                    </a:cubicBezTo>
                    <a:lnTo>
                      <a:pt x="496" y="24"/>
                    </a:lnTo>
                    <a:cubicBezTo>
                      <a:pt x="498" y="24"/>
                      <a:pt x="500" y="23"/>
                      <a:pt x="503" y="23"/>
                    </a:cubicBezTo>
                    <a:close/>
                    <a:moveTo>
                      <a:pt x="640" y="0"/>
                    </a:moveTo>
                    <a:cubicBezTo>
                      <a:pt x="617" y="0"/>
                      <a:pt x="594" y="23"/>
                      <a:pt x="571" y="23"/>
                    </a:cubicBezTo>
                    <a:cubicBezTo>
                      <a:pt x="549" y="23"/>
                      <a:pt x="503" y="23"/>
                      <a:pt x="480" y="46"/>
                    </a:cubicBezTo>
                    <a:cubicBezTo>
                      <a:pt x="480" y="32"/>
                      <a:pt x="489" y="26"/>
                      <a:pt x="496" y="24"/>
                    </a:cubicBezTo>
                    <a:lnTo>
                      <a:pt x="496" y="24"/>
                    </a:lnTo>
                    <a:cubicBezTo>
                      <a:pt x="362" y="47"/>
                      <a:pt x="249" y="92"/>
                      <a:pt x="115" y="114"/>
                    </a:cubicBezTo>
                    <a:cubicBezTo>
                      <a:pt x="46" y="137"/>
                      <a:pt x="1" y="206"/>
                      <a:pt x="24" y="274"/>
                    </a:cubicBezTo>
                    <a:cubicBezTo>
                      <a:pt x="46" y="342"/>
                      <a:pt x="92" y="365"/>
                      <a:pt x="161" y="365"/>
                    </a:cubicBezTo>
                    <a:cubicBezTo>
                      <a:pt x="183" y="388"/>
                      <a:pt x="206" y="411"/>
                      <a:pt x="229" y="411"/>
                    </a:cubicBezTo>
                    <a:cubicBezTo>
                      <a:pt x="252" y="434"/>
                      <a:pt x="275" y="434"/>
                      <a:pt x="298" y="434"/>
                    </a:cubicBezTo>
                    <a:cubicBezTo>
                      <a:pt x="320" y="411"/>
                      <a:pt x="343" y="411"/>
                      <a:pt x="366" y="411"/>
                    </a:cubicBezTo>
                    <a:cubicBezTo>
                      <a:pt x="389" y="434"/>
                      <a:pt x="412" y="434"/>
                      <a:pt x="434" y="434"/>
                    </a:cubicBezTo>
                    <a:cubicBezTo>
                      <a:pt x="480" y="434"/>
                      <a:pt x="503" y="411"/>
                      <a:pt x="549" y="411"/>
                    </a:cubicBezTo>
                    <a:cubicBezTo>
                      <a:pt x="571" y="388"/>
                      <a:pt x="617" y="365"/>
                      <a:pt x="640" y="342"/>
                    </a:cubicBezTo>
                    <a:cubicBezTo>
                      <a:pt x="663" y="342"/>
                      <a:pt x="663" y="342"/>
                      <a:pt x="663" y="320"/>
                    </a:cubicBezTo>
                    <a:lnTo>
                      <a:pt x="686" y="320"/>
                    </a:lnTo>
                    <a:cubicBezTo>
                      <a:pt x="708" y="297"/>
                      <a:pt x="708" y="297"/>
                      <a:pt x="708" y="297"/>
                    </a:cubicBezTo>
                    <a:cubicBezTo>
                      <a:pt x="731" y="274"/>
                      <a:pt x="754" y="251"/>
                      <a:pt x="777" y="206"/>
                    </a:cubicBezTo>
                    <a:cubicBezTo>
                      <a:pt x="777" y="206"/>
                      <a:pt x="777" y="183"/>
                      <a:pt x="777" y="160"/>
                    </a:cubicBezTo>
                    <a:cubicBezTo>
                      <a:pt x="777" y="137"/>
                      <a:pt x="777" y="114"/>
                      <a:pt x="777" y="91"/>
                    </a:cubicBezTo>
                    <a:cubicBezTo>
                      <a:pt x="754" y="46"/>
                      <a:pt x="708" y="0"/>
                      <a:pt x="66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2"/>
              <p:cNvSpPr/>
              <p:nvPr/>
            </p:nvSpPr>
            <p:spPr>
              <a:xfrm>
                <a:off x="8068908" y="4017446"/>
                <a:ext cx="602796" cy="96551"/>
              </a:xfrm>
              <a:custGeom>
                <a:avLst/>
                <a:gdLst/>
                <a:ahLst/>
                <a:cxnLst/>
                <a:rect l="l" t="t" r="r" b="b"/>
                <a:pathLst>
                  <a:path w="22301" h="3572" extrusionOk="0">
                    <a:moveTo>
                      <a:pt x="297" y="1"/>
                    </a:moveTo>
                    <a:cubicBezTo>
                      <a:pt x="252" y="1"/>
                      <a:pt x="183" y="24"/>
                      <a:pt x="138" y="46"/>
                    </a:cubicBezTo>
                    <a:cubicBezTo>
                      <a:pt x="69" y="92"/>
                      <a:pt x="23" y="161"/>
                      <a:pt x="1" y="252"/>
                    </a:cubicBezTo>
                    <a:cubicBezTo>
                      <a:pt x="1" y="252"/>
                      <a:pt x="1" y="252"/>
                      <a:pt x="1" y="275"/>
                    </a:cubicBezTo>
                    <a:cubicBezTo>
                      <a:pt x="1" y="320"/>
                      <a:pt x="1" y="366"/>
                      <a:pt x="1" y="435"/>
                    </a:cubicBezTo>
                    <a:cubicBezTo>
                      <a:pt x="23" y="457"/>
                      <a:pt x="23" y="480"/>
                      <a:pt x="46" y="503"/>
                    </a:cubicBezTo>
                    <a:cubicBezTo>
                      <a:pt x="69" y="549"/>
                      <a:pt x="115" y="594"/>
                      <a:pt x="160" y="617"/>
                    </a:cubicBezTo>
                    <a:cubicBezTo>
                      <a:pt x="183" y="640"/>
                      <a:pt x="206" y="640"/>
                      <a:pt x="252" y="640"/>
                    </a:cubicBezTo>
                    <a:cubicBezTo>
                      <a:pt x="868" y="914"/>
                      <a:pt x="1530" y="1142"/>
                      <a:pt x="2192" y="1325"/>
                    </a:cubicBezTo>
                    <a:cubicBezTo>
                      <a:pt x="2329" y="1370"/>
                      <a:pt x="2466" y="1416"/>
                      <a:pt x="2625" y="1462"/>
                    </a:cubicBezTo>
                    <a:cubicBezTo>
                      <a:pt x="2671" y="1484"/>
                      <a:pt x="2717" y="1507"/>
                      <a:pt x="2762" y="1530"/>
                    </a:cubicBezTo>
                    <a:cubicBezTo>
                      <a:pt x="2945" y="1576"/>
                      <a:pt x="3105" y="1621"/>
                      <a:pt x="3265" y="1690"/>
                    </a:cubicBezTo>
                    <a:cubicBezTo>
                      <a:pt x="3424" y="1736"/>
                      <a:pt x="3607" y="1781"/>
                      <a:pt x="3790" y="1850"/>
                    </a:cubicBezTo>
                    <a:cubicBezTo>
                      <a:pt x="4109" y="1941"/>
                      <a:pt x="4406" y="2032"/>
                      <a:pt x="4725" y="2124"/>
                    </a:cubicBezTo>
                    <a:cubicBezTo>
                      <a:pt x="5091" y="2215"/>
                      <a:pt x="5456" y="2329"/>
                      <a:pt x="5821" y="2420"/>
                    </a:cubicBezTo>
                    <a:cubicBezTo>
                      <a:pt x="6209" y="2512"/>
                      <a:pt x="6574" y="2580"/>
                      <a:pt x="6939" y="2671"/>
                    </a:cubicBezTo>
                    <a:cubicBezTo>
                      <a:pt x="7556" y="2808"/>
                      <a:pt x="8172" y="2922"/>
                      <a:pt x="8811" y="2968"/>
                    </a:cubicBezTo>
                    <a:lnTo>
                      <a:pt x="8948" y="2968"/>
                    </a:lnTo>
                    <a:cubicBezTo>
                      <a:pt x="8971" y="2968"/>
                      <a:pt x="9017" y="2968"/>
                      <a:pt x="9039" y="2945"/>
                    </a:cubicBezTo>
                    <a:cubicBezTo>
                      <a:pt x="9085" y="2945"/>
                      <a:pt x="9131" y="2968"/>
                      <a:pt x="9176" y="2968"/>
                    </a:cubicBezTo>
                    <a:cubicBezTo>
                      <a:pt x="9496" y="3014"/>
                      <a:pt x="9838" y="3059"/>
                      <a:pt x="10158" y="3082"/>
                    </a:cubicBezTo>
                    <a:cubicBezTo>
                      <a:pt x="10865" y="3174"/>
                      <a:pt x="11573" y="3242"/>
                      <a:pt x="12281" y="3288"/>
                    </a:cubicBezTo>
                    <a:cubicBezTo>
                      <a:pt x="12691" y="3310"/>
                      <a:pt x="13079" y="3333"/>
                      <a:pt x="13468" y="3356"/>
                    </a:cubicBezTo>
                    <a:cubicBezTo>
                      <a:pt x="13536" y="3356"/>
                      <a:pt x="13627" y="3356"/>
                      <a:pt x="13696" y="3379"/>
                    </a:cubicBezTo>
                    <a:cubicBezTo>
                      <a:pt x="13741" y="3447"/>
                      <a:pt x="13810" y="3493"/>
                      <a:pt x="13901" y="3516"/>
                    </a:cubicBezTo>
                    <a:cubicBezTo>
                      <a:pt x="14152" y="3562"/>
                      <a:pt x="14426" y="3562"/>
                      <a:pt x="14700" y="3562"/>
                    </a:cubicBezTo>
                    <a:cubicBezTo>
                      <a:pt x="14761" y="3569"/>
                      <a:pt x="14824" y="3572"/>
                      <a:pt x="14889" y="3572"/>
                    </a:cubicBezTo>
                    <a:cubicBezTo>
                      <a:pt x="15017" y="3572"/>
                      <a:pt x="15149" y="3562"/>
                      <a:pt x="15271" y="3562"/>
                    </a:cubicBezTo>
                    <a:lnTo>
                      <a:pt x="15773" y="3562"/>
                    </a:lnTo>
                    <a:cubicBezTo>
                      <a:pt x="15933" y="3562"/>
                      <a:pt x="16092" y="3562"/>
                      <a:pt x="16229" y="3539"/>
                    </a:cubicBezTo>
                    <a:cubicBezTo>
                      <a:pt x="16617" y="3516"/>
                      <a:pt x="16983" y="3493"/>
                      <a:pt x="17348" y="3470"/>
                    </a:cubicBezTo>
                    <a:cubicBezTo>
                      <a:pt x="17690" y="3447"/>
                      <a:pt x="18033" y="3425"/>
                      <a:pt x="18375" y="3402"/>
                    </a:cubicBezTo>
                    <a:cubicBezTo>
                      <a:pt x="18580" y="3379"/>
                      <a:pt x="18786" y="3356"/>
                      <a:pt x="18991" y="3333"/>
                    </a:cubicBezTo>
                    <a:cubicBezTo>
                      <a:pt x="19083" y="3333"/>
                      <a:pt x="19197" y="3310"/>
                      <a:pt x="19311" y="3288"/>
                    </a:cubicBezTo>
                    <a:cubicBezTo>
                      <a:pt x="19425" y="3288"/>
                      <a:pt x="19562" y="3265"/>
                      <a:pt x="19699" y="3242"/>
                    </a:cubicBezTo>
                    <a:cubicBezTo>
                      <a:pt x="19813" y="3196"/>
                      <a:pt x="19881" y="3105"/>
                      <a:pt x="19904" y="2991"/>
                    </a:cubicBezTo>
                    <a:cubicBezTo>
                      <a:pt x="19927" y="3014"/>
                      <a:pt x="19927" y="3014"/>
                      <a:pt x="19950" y="3014"/>
                    </a:cubicBezTo>
                    <a:cubicBezTo>
                      <a:pt x="20155" y="2991"/>
                      <a:pt x="20361" y="2968"/>
                      <a:pt x="20566" y="2945"/>
                    </a:cubicBezTo>
                    <a:cubicBezTo>
                      <a:pt x="20749" y="2900"/>
                      <a:pt x="20931" y="2877"/>
                      <a:pt x="21114" y="2831"/>
                    </a:cubicBezTo>
                    <a:cubicBezTo>
                      <a:pt x="21297" y="2808"/>
                      <a:pt x="21479" y="2786"/>
                      <a:pt x="21662" y="2763"/>
                    </a:cubicBezTo>
                    <a:cubicBezTo>
                      <a:pt x="21753" y="2740"/>
                      <a:pt x="21844" y="2717"/>
                      <a:pt x="21936" y="2694"/>
                    </a:cubicBezTo>
                    <a:cubicBezTo>
                      <a:pt x="22050" y="2671"/>
                      <a:pt x="22210" y="2649"/>
                      <a:pt x="22232" y="2512"/>
                    </a:cubicBezTo>
                    <a:cubicBezTo>
                      <a:pt x="22255" y="2443"/>
                      <a:pt x="22210" y="2397"/>
                      <a:pt x="22164" y="2375"/>
                    </a:cubicBezTo>
                    <a:cubicBezTo>
                      <a:pt x="22141" y="2352"/>
                      <a:pt x="22141" y="2352"/>
                      <a:pt x="22141" y="2352"/>
                    </a:cubicBezTo>
                    <a:cubicBezTo>
                      <a:pt x="22141" y="2329"/>
                      <a:pt x="22141" y="2306"/>
                      <a:pt x="22141" y="2283"/>
                    </a:cubicBezTo>
                    <a:cubicBezTo>
                      <a:pt x="22141" y="2261"/>
                      <a:pt x="22141" y="2261"/>
                      <a:pt x="22141" y="2261"/>
                    </a:cubicBezTo>
                    <a:cubicBezTo>
                      <a:pt x="22232" y="2238"/>
                      <a:pt x="22255" y="2146"/>
                      <a:pt x="22301" y="2055"/>
                    </a:cubicBezTo>
                    <a:cubicBezTo>
                      <a:pt x="22301" y="2009"/>
                      <a:pt x="22301" y="1964"/>
                      <a:pt x="22278" y="1895"/>
                    </a:cubicBezTo>
                    <a:cubicBezTo>
                      <a:pt x="22255" y="1827"/>
                      <a:pt x="22210" y="1758"/>
                      <a:pt x="22141" y="1713"/>
                    </a:cubicBezTo>
                    <a:cubicBezTo>
                      <a:pt x="22050" y="1667"/>
                      <a:pt x="21936" y="1667"/>
                      <a:pt x="21844" y="1667"/>
                    </a:cubicBezTo>
                    <a:cubicBezTo>
                      <a:pt x="21776" y="1667"/>
                      <a:pt x="21707" y="1690"/>
                      <a:pt x="21662" y="1690"/>
                    </a:cubicBezTo>
                    <a:cubicBezTo>
                      <a:pt x="21570" y="1713"/>
                      <a:pt x="21479" y="1713"/>
                      <a:pt x="21388" y="1736"/>
                    </a:cubicBezTo>
                    <a:cubicBezTo>
                      <a:pt x="21205" y="1736"/>
                      <a:pt x="21023" y="1781"/>
                      <a:pt x="20840" y="1804"/>
                    </a:cubicBezTo>
                    <a:cubicBezTo>
                      <a:pt x="20521" y="1850"/>
                      <a:pt x="20178" y="1895"/>
                      <a:pt x="19859" y="1964"/>
                    </a:cubicBezTo>
                    <a:cubicBezTo>
                      <a:pt x="19128" y="2055"/>
                      <a:pt x="18421" y="2146"/>
                      <a:pt x="17690" y="2238"/>
                    </a:cubicBezTo>
                    <a:lnTo>
                      <a:pt x="17576" y="2238"/>
                    </a:lnTo>
                    <a:cubicBezTo>
                      <a:pt x="17530" y="2230"/>
                      <a:pt x="17482" y="2228"/>
                      <a:pt x="17433" y="2228"/>
                    </a:cubicBezTo>
                    <a:cubicBezTo>
                      <a:pt x="17335" y="2228"/>
                      <a:pt x="17234" y="2238"/>
                      <a:pt x="17142" y="2238"/>
                    </a:cubicBezTo>
                    <a:cubicBezTo>
                      <a:pt x="17051" y="2215"/>
                      <a:pt x="16960" y="2215"/>
                      <a:pt x="16868" y="2215"/>
                    </a:cubicBezTo>
                    <a:cubicBezTo>
                      <a:pt x="16686" y="2215"/>
                      <a:pt x="16526" y="2215"/>
                      <a:pt x="16344" y="2192"/>
                    </a:cubicBezTo>
                    <a:cubicBezTo>
                      <a:pt x="15955" y="2192"/>
                      <a:pt x="15545" y="2169"/>
                      <a:pt x="15157" y="2169"/>
                    </a:cubicBezTo>
                    <a:cubicBezTo>
                      <a:pt x="14449" y="2124"/>
                      <a:pt x="13764" y="2101"/>
                      <a:pt x="13057" y="2078"/>
                    </a:cubicBezTo>
                    <a:cubicBezTo>
                      <a:pt x="11915" y="2032"/>
                      <a:pt x="10751" y="1941"/>
                      <a:pt x="9610" y="1850"/>
                    </a:cubicBezTo>
                    <a:cubicBezTo>
                      <a:pt x="9039" y="1804"/>
                      <a:pt x="8469" y="1736"/>
                      <a:pt x="7875" y="1667"/>
                    </a:cubicBezTo>
                    <a:cubicBezTo>
                      <a:pt x="7624" y="1621"/>
                      <a:pt x="7373" y="1599"/>
                      <a:pt x="7099" y="1553"/>
                    </a:cubicBezTo>
                    <a:cubicBezTo>
                      <a:pt x="7031" y="1530"/>
                      <a:pt x="6939" y="1507"/>
                      <a:pt x="6848" y="1484"/>
                    </a:cubicBezTo>
                    <a:cubicBezTo>
                      <a:pt x="6688" y="1439"/>
                      <a:pt x="6529" y="1393"/>
                      <a:pt x="6369" y="1370"/>
                    </a:cubicBezTo>
                    <a:cubicBezTo>
                      <a:pt x="6026" y="1279"/>
                      <a:pt x="5661" y="1188"/>
                      <a:pt x="5319" y="1119"/>
                    </a:cubicBezTo>
                    <a:cubicBezTo>
                      <a:pt x="4954" y="1028"/>
                      <a:pt x="4588" y="959"/>
                      <a:pt x="4223" y="868"/>
                    </a:cubicBezTo>
                    <a:cubicBezTo>
                      <a:pt x="3881" y="800"/>
                      <a:pt x="3539" y="708"/>
                      <a:pt x="3219" y="617"/>
                    </a:cubicBezTo>
                    <a:cubicBezTo>
                      <a:pt x="2991" y="571"/>
                      <a:pt x="2785" y="503"/>
                      <a:pt x="2580" y="457"/>
                    </a:cubicBezTo>
                    <a:lnTo>
                      <a:pt x="2557" y="457"/>
                    </a:lnTo>
                    <a:cubicBezTo>
                      <a:pt x="2352" y="389"/>
                      <a:pt x="2146" y="320"/>
                      <a:pt x="1918" y="252"/>
                    </a:cubicBezTo>
                    <a:cubicBezTo>
                      <a:pt x="1900" y="246"/>
                      <a:pt x="1880" y="243"/>
                      <a:pt x="1859" y="243"/>
                    </a:cubicBezTo>
                    <a:cubicBezTo>
                      <a:pt x="1802" y="243"/>
                      <a:pt x="1740" y="264"/>
                      <a:pt x="1690" y="298"/>
                    </a:cubicBezTo>
                    <a:cubicBezTo>
                      <a:pt x="1621" y="298"/>
                      <a:pt x="1553" y="275"/>
                      <a:pt x="1484" y="252"/>
                    </a:cubicBezTo>
                    <a:cubicBezTo>
                      <a:pt x="1347" y="206"/>
                      <a:pt x="1210" y="183"/>
                      <a:pt x="1096" y="138"/>
                    </a:cubicBezTo>
                    <a:cubicBezTo>
                      <a:pt x="1028" y="138"/>
                      <a:pt x="982" y="115"/>
                      <a:pt x="936" y="92"/>
                    </a:cubicBezTo>
                    <a:cubicBezTo>
                      <a:pt x="845" y="92"/>
                      <a:pt x="754" y="69"/>
                      <a:pt x="685" y="46"/>
                    </a:cubicBezTo>
                    <a:cubicBezTo>
                      <a:pt x="571" y="24"/>
                      <a:pt x="480" y="24"/>
                      <a:pt x="389"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2"/>
              <p:cNvSpPr/>
              <p:nvPr/>
            </p:nvSpPr>
            <p:spPr>
              <a:xfrm>
                <a:off x="7177405" y="3899623"/>
                <a:ext cx="468916" cy="178939"/>
              </a:xfrm>
              <a:custGeom>
                <a:avLst/>
                <a:gdLst/>
                <a:ahLst/>
                <a:cxnLst/>
                <a:rect l="l" t="t" r="r" b="b"/>
                <a:pathLst>
                  <a:path w="17348" h="6620" extrusionOk="0">
                    <a:moveTo>
                      <a:pt x="14608" y="0"/>
                    </a:moveTo>
                    <a:cubicBezTo>
                      <a:pt x="14380" y="0"/>
                      <a:pt x="14152" y="23"/>
                      <a:pt x="13946" y="46"/>
                    </a:cubicBezTo>
                    <a:cubicBezTo>
                      <a:pt x="13558" y="69"/>
                      <a:pt x="13193" y="91"/>
                      <a:pt x="12828" y="183"/>
                    </a:cubicBezTo>
                    <a:cubicBezTo>
                      <a:pt x="12668" y="206"/>
                      <a:pt x="12531" y="228"/>
                      <a:pt x="12371" y="274"/>
                    </a:cubicBezTo>
                    <a:cubicBezTo>
                      <a:pt x="12212" y="297"/>
                      <a:pt x="12029" y="343"/>
                      <a:pt x="11869" y="388"/>
                    </a:cubicBezTo>
                    <a:cubicBezTo>
                      <a:pt x="11709" y="411"/>
                      <a:pt x="11550" y="457"/>
                      <a:pt x="11390" y="502"/>
                    </a:cubicBezTo>
                    <a:cubicBezTo>
                      <a:pt x="11299" y="502"/>
                      <a:pt x="11207" y="525"/>
                      <a:pt x="11139" y="525"/>
                    </a:cubicBezTo>
                    <a:cubicBezTo>
                      <a:pt x="11025" y="548"/>
                      <a:pt x="10933" y="571"/>
                      <a:pt x="10819" y="594"/>
                    </a:cubicBezTo>
                    <a:cubicBezTo>
                      <a:pt x="10751" y="594"/>
                      <a:pt x="10682" y="616"/>
                      <a:pt x="10614" y="616"/>
                    </a:cubicBezTo>
                    <a:cubicBezTo>
                      <a:pt x="10591" y="639"/>
                      <a:pt x="10568" y="639"/>
                      <a:pt x="10568" y="639"/>
                    </a:cubicBezTo>
                    <a:cubicBezTo>
                      <a:pt x="10522" y="662"/>
                      <a:pt x="10477" y="662"/>
                      <a:pt x="10431" y="685"/>
                    </a:cubicBezTo>
                    <a:cubicBezTo>
                      <a:pt x="10386" y="708"/>
                      <a:pt x="10363" y="731"/>
                      <a:pt x="10340" y="776"/>
                    </a:cubicBezTo>
                    <a:cubicBezTo>
                      <a:pt x="10180" y="799"/>
                      <a:pt x="10043" y="822"/>
                      <a:pt x="9883" y="845"/>
                    </a:cubicBezTo>
                    <a:cubicBezTo>
                      <a:pt x="9678" y="890"/>
                      <a:pt x="9473" y="936"/>
                      <a:pt x="9267" y="982"/>
                    </a:cubicBezTo>
                    <a:cubicBezTo>
                      <a:pt x="9199" y="982"/>
                      <a:pt x="9107" y="1005"/>
                      <a:pt x="9039" y="1027"/>
                    </a:cubicBezTo>
                    <a:cubicBezTo>
                      <a:pt x="8970" y="1050"/>
                      <a:pt x="8902" y="1073"/>
                      <a:pt x="8811" y="1073"/>
                    </a:cubicBezTo>
                    <a:cubicBezTo>
                      <a:pt x="8468" y="1187"/>
                      <a:pt x="8149" y="1278"/>
                      <a:pt x="7806" y="1393"/>
                    </a:cubicBezTo>
                    <a:cubicBezTo>
                      <a:pt x="7624" y="1461"/>
                      <a:pt x="7464" y="1507"/>
                      <a:pt x="7304" y="1575"/>
                    </a:cubicBezTo>
                    <a:cubicBezTo>
                      <a:pt x="7122" y="1644"/>
                      <a:pt x="6962" y="1712"/>
                      <a:pt x="6802" y="1781"/>
                    </a:cubicBezTo>
                    <a:cubicBezTo>
                      <a:pt x="6551" y="1872"/>
                      <a:pt x="6323" y="1986"/>
                      <a:pt x="6094" y="2077"/>
                    </a:cubicBezTo>
                    <a:cubicBezTo>
                      <a:pt x="5889" y="2169"/>
                      <a:pt x="5684" y="2260"/>
                      <a:pt x="5478" y="2374"/>
                    </a:cubicBezTo>
                    <a:cubicBezTo>
                      <a:pt x="5341" y="2442"/>
                      <a:pt x="5227" y="2534"/>
                      <a:pt x="5113" y="2602"/>
                    </a:cubicBezTo>
                    <a:cubicBezTo>
                      <a:pt x="5067" y="2625"/>
                      <a:pt x="5044" y="2648"/>
                      <a:pt x="4999" y="2694"/>
                    </a:cubicBezTo>
                    <a:cubicBezTo>
                      <a:pt x="4976" y="2716"/>
                      <a:pt x="4953" y="2739"/>
                      <a:pt x="4930" y="2785"/>
                    </a:cubicBezTo>
                    <a:cubicBezTo>
                      <a:pt x="4907" y="2785"/>
                      <a:pt x="4907" y="2808"/>
                      <a:pt x="4907" y="2808"/>
                    </a:cubicBezTo>
                    <a:cubicBezTo>
                      <a:pt x="4907" y="2808"/>
                      <a:pt x="4885" y="2808"/>
                      <a:pt x="4885" y="2831"/>
                    </a:cubicBezTo>
                    <a:cubicBezTo>
                      <a:pt x="4839" y="2785"/>
                      <a:pt x="4771" y="2785"/>
                      <a:pt x="4725" y="2785"/>
                    </a:cubicBezTo>
                    <a:cubicBezTo>
                      <a:pt x="4679" y="2785"/>
                      <a:pt x="4656" y="2785"/>
                      <a:pt x="4611" y="2808"/>
                    </a:cubicBezTo>
                    <a:cubicBezTo>
                      <a:pt x="4611" y="2808"/>
                      <a:pt x="4588" y="2831"/>
                      <a:pt x="4565" y="2831"/>
                    </a:cubicBezTo>
                    <a:cubicBezTo>
                      <a:pt x="4542" y="2831"/>
                      <a:pt x="4497" y="2853"/>
                      <a:pt x="4474" y="2853"/>
                    </a:cubicBezTo>
                    <a:cubicBezTo>
                      <a:pt x="4405" y="2899"/>
                      <a:pt x="4360" y="2922"/>
                      <a:pt x="4291" y="2945"/>
                    </a:cubicBezTo>
                    <a:cubicBezTo>
                      <a:pt x="4131" y="3036"/>
                      <a:pt x="3972" y="3104"/>
                      <a:pt x="3812" y="3173"/>
                    </a:cubicBezTo>
                    <a:cubicBezTo>
                      <a:pt x="3538" y="3310"/>
                      <a:pt x="3264" y="3470"/>
                      <a:pt x="2990" y="3629"/>
                    </a:cubicBezTo>
                    <a:cubicBezTo>
                      <a:pt x="2876" y="3721"/>
                      <a:pt x="2739" y="3789"/>
                      <a:pt x="2625" y="3880"/>
                    </a:cubicBezTo>
                    <a:cubicBezTo>
                      <a:pt x="2556" y="3903"/>
                      <a:pt x="2488" y="3949"/>
                      <a:pt x="2419" y="3995"/>
                    </a:cubicBezTo>
                    <a:cubicBezTo>
                      <a:pt x="2374" y="4040"/>
                      <a:pt x="2305" y="4086"/>
                      <a:pt x="2260" y="4109"/>
                    </a:cubicBezTo>
                    <a:cubicBezTo>
                      <a:pt x="2100" y="4223"/>
                      <a:pt x="1963" y="4314"/>
                      <a:pt x="1826" y="4405"/>
                    </a:cubicBezTo>
                    <a:cubicBezTo>
                      <a:pt x="1643" y="4542"/>
                      <a:pt x="1461" y="4702"/>
                      <a:pt x="1301" y="4839"/>
                    </a:cubicBezTo>
                    <a:cubicBezTo>
                      <a:pt x="1233" y="4908"/>
                      <a:pt x="1187" y="4976"/>
                      <a:pt x="1118" y="5045"/>
                    </a:cubicBezTo>
                    <a:cubicBezTo>
                      <a:pt x="1073" y="5067"/>
                      <a:pt x="1050" y="5113"/>
                      <a:pt x="1027" y="5159"/>
                    </a:cubicBezTo>
                    <a:cubicBezTo>
                      <a:pt x="1027" y="5182"/>
                      <a:pt x="1004" y="5204"/>
                      <a:pt x="1004" y="5204"/>
                    </a:cubicBezTo>
                    <a:lnTo>
                      <a:pt x="1004" y="5227"/>
                    </a:lnTo>
                    <a:cubicBezTo>
                      <a:pt x="981" y="5227"/>
                      <a:pt x="959" y="5250"/>
                      <a:pt x="959" y="5250"/>
                    </a:cubicBezTo>
                    <a:cubicBezTo>
                      <a:pt x="913" y="5273"/>
                      <a:pt x="867" y="5273"/>
                      <a:pt x="845" y="5296"/>
                    </a:cubicBezTo>
                    <a:cubicBezTo>
                      <a:pt x="799" y="5318"/>
                      <a:pt x="776" y="5364"/>
                      <a:pt x="730" y="5387"/>
                    </a:cubicBezTo>
                    <a:cubicBezTo>
                      <a:pt x="662" y="5433"/>
                      <a:pt x="571" y="5501"/>
                      <a:pt x="502" y="5570"/>
                    </a:cubicBezTo>
                    <a:cubicBezTo>
                      <a:pt x="342" y="5729"/>
                      <a:pt x="183" y="5889"/>
                      <a:pt x="91" y="6095"/>
                    </a:cubicBezTo>
                    <a:lnTo>
                      <a:pt x="68" y="6095"/>
                    </a:lnTo>
                    <a:cubicBezTo>
                      <a:pt x="68" y="6117"/>
                      <a:pt x="46" y="6140"/>
                      <a:pt x="46" y="6140"/>
                    </a:cubicBezTo>
                    <a:cubicBezTo>
                      <a:pt x="0" y="6209"/>
                      <a:pt x="0" y="6277"/>
                      <a:pt x="23" y="6323"/>
                    </a:cubicBezTo>
                    <a:cubicBezTo>
                      <a:pt x="23" y="6368"/>
                      <a:pt x="23" y="6391"/>
                      <a:pt x="23" y="6414"/>
                    </a:cubicBezTo>
                    <a:cubicBezTo>
                      <a:pt x="68" y="6551"/>
                      <a:pt x="183" y="6620"/>
                      <a:pt x="297" y="6620"/>
                    </a:cubicBezTo>
                    <a:cubicBezTo>
                      <a:pt x="365" y="6620"/>
                      <a:pt x="411" y="6597"/>
                      <a:pt x="457" y="6574"/>
                    </a:cubicBezTo>
                    <a:lnTo>
                      <a:pt x="479" y="6574"/>
                    </a:lnTo>
                    <a:cubicBezTo>
                      <a:pt x="499" y="6581"/>
                      <a:pt x="517" y="6583"/>
                      <a:pt x="535" y="6583"/>
                    </a:cubicBezTo>
                    <a:cubicBezTo>
                      <a:pt x="577" y="6583"/>
                      <a:pt x="614" y="6567"/>
                      <a:pt x="662" y="6551"/>
                    </a:cubicBezTo>
                    <a:cubicBezTo>
                      <a:pt x="730" y="6505"/>
                      <a:pt x="799" y="6437"/>
                      <a:pt x="867" y="6368"/>
                    </a:cubicBezTo>
                    <a:cubicBezTo>
                      <a:pt x="890" y="6346"/>
                      <a:pt x="890" y="6323"/>
                      <a:pt x="913" y="6323"/>
                    </a:cubicBezTo>
                    <a:cubicBezTo>
                      <a:pt x="936" y="6300"/>
                      <a:pt x="959" y="6277"/>
                      <a:pt x="981" y="6254"/>
                    </a:cubicBezTo>
                    <a:cubicBezTo>
                      <a:pt x="1027" y="6209"/>
                      <a:pt x="1073" y="6163"/>
                      <a:pt x="1118" y="6117"/>
                    </a:cubicBezTo>
                    <a:cubicBezTo>
                      <a:pt x="1141" y="6117"/>
                      <a:pt x="1164" y="6095"/>
                      <a:pt x="1187" y="6072"/>
                    </a:cubicBezTo>
                    <a:cubicBezTo>
                      <a:pt x="1255" y="6026"/>
                      <a:pt x="1278" y="5958"/>
                      <a:pt x="1278" y="5889"/>
                    </a:cubicBezTo>
                    <a:cubicBezTo>
                      <a:pt x="1415" y="5843"/>
                      <a:pt x="1529" y="5775"/>
                      <a:pt x="1666" y="5707"/>
                    </a:cubicBezTo>
                    <a:cubicBezTo>
                      <a:pt x="1758" y="5661"/>
                      <a:pt x="1872" y="5592"/>
                      <a:pt x="1963" y="5524"/>
                    </a:cubicBezTo>
                    <a:cubicBezTo>
                      <a:pt x="2146" y="5433"/>
                      <a:pt x="2328" y="5318"/>
                      <a:pt x="2511" y="5204"/>
                    </a:cubicBezTo>
                    <a:cubicBezTo>
                      <a:pt x="2671" y="5113"/>
                      <a:pt x="2830" y="5022"/>
                      <a:pt x="3013" y="4930"/>
                    </a:cubicBezTo>
                    <a:cubicBezTo>
                      <a:pt x="3036" y="4942"/>
                      <a:pt x="3064" y="4948"/>
                      <a:pt x="3093" y="4948"/>
                    </a:cubicBezTo>
                    <a:cubicBezTo>
                      <a:pt x="3121" y="4948"/>
                      <a:pt x="3150" y="4942"/>
                      <a:pt x="3173" y="4930"/>
                    </a:cubicBezTo>
                    <a:cubicBezTo>
                      <a:pt x="3355" y="4885"/>
                      <a:pt x="3538" y="4816"/>
                      <a:pt x="3698" y="4748"/>
                    </a:cubicBezTo>
                    <a:cubicBezTo>
                      <a:pt x="3880" y="4679"/>
                      <a:pt x="4063" y="4611"/>
                      <a:pt x="4246" y="4542"/>
                    </a:cubicBezTo>
                    <a:cubicBezTo>
                      <a:pt x="4565" y="4405"/>
                      <a:pt x="4885" y="4269"/>
                      <a:pt x="5204" y="4109"/>
                    </a:cubicBezTo>
                    <a:cubicBezTo>
                      <a:pt x="5341" y="4063"/>
                      <a:pt x="5455" y="3995"/>
                      <a:pt x="5569" y="3949"/>
                    </a:cubicBezTo>
                    <a:cubicBezTo>
                      <a:pt x="5592" y="3926"/>
                      <a:pt x="5592" y="3926"/>
                      <a:pt x="5615" y="3926"/>
                    </a:cubicBezTo>
                    <a:cubicBezTo>
                      <a:pt x="5820" y="3880"/>
                      <a:pt x="6049" y="3812"/>
                      <a:pt x="6254" y="3744"/>
                    </a:cubicBezTo>
                    <a:cubicBezTo>
                      <a:pt x="6414" y="3698"/>
                      <a:pt x="6574" y="3652"/>
                      <a:pt x="6733" y="3607"/>
                    </a:cubicBezTo>
                    <a:cubicBezTo>
                      <a:pt x="6893" y="3561"/>
                      <a:pt x="7053" y="3515"/>
                      <a:pt x="7213" y="3447"/>
                    </a:cubicBezTo>
                    <a:cubicBezTo>
                      <a:pt x="7578" y="3310"/>
                      <a:pt x="7920" y="3196"/>
                      <a:pt x="8263" y="3082"/>
                    </a:cubicBezTo>
                    <a:cubicBezTo>
                      <a:pt x="8308" y="3059"/>
                      <a:pt x="8331" y="3059"/>
                      <a:pt x="8354" y="3036"/>
                    </a:cubicBezTo>
                    <a:lnTo>
                      <a:pt x="8400" y="3036"/>
                    </a:lnTo>
                    <a:cubicBezTo>
                      <a:pt x="8537" y="3036"/>
                      <a:pt x="8696" y="3013"/>
                      <a:pt x="8856" y="2990"/>
                    </a:cubicBezTo>
                    <a:cubicBezTo>
                      <a:pt x="8948" y="2967"/>
                      <a:pt x="9062" y="2967"/>
                      <a:pt x="9176" y="2945"/>
                    </a:cubicBezTo>
                    <a:cubicBezTo>
                      <a:pt x="9336" y="2945"/>
                      <a:pt x="9473" y="2922"/>
                      <a:pt x="9632" y="2899"/>
                    </a:cubicBezTo>
                    <a:cubicBezTo>
                      <a:pt x="9975" y="2853"/>
                      <a:pt x="10340" y="2831"/>
                      <a:pt x="10682" y="2785"/>
                    </a:cubicBezTo>
                    <a:cubicBezTo>
                      <a:pt x="11435" y="2694"/>
                      <a:pt x="12166" y="2602"/>
                      <a:pt x="12919" y="2511"/>
                    </a:cubicBezTo>
                    <a:cubicBezTo>
                      <a:pt x="13513" y="2442"/>
                      <a:pt x="14083" y="2397"/>
                      <a:pt x="14677" y="2351"/>
                    </a:cubicBezTo>
                    <a:cubicBezTo>
                      <a:pt x="14951" y="2328"/>
                      <a:pt x="15224" y="2306"/>
                      <a:pt x="15521" y="2260"/>
                    </a:cubicBezTo>
                    <a:cubicBezTo>
                      <a:pt x="15635" y="2260"/>
                      <a:pt x="15749" y="2237"/>
                      <a:pt x="15864" y="2237"/>
                    </a:cubicBezTo>
                    <a:cubicBezTo>
                      <a:pt x="15932" y="2214"/>
                      <a:pt x="16001" y="2214"/>
                      <a:pt x="16069" y="2214"/>
                    </a:cubicBezTo>
                    <a:cubicBezTo>
                      <a:pt x="16183" y="2191"/>
                      <a:pt x="16320" y="2191"/>
                      <a:pt x="16434" y="2146"/>
                    </a:cubicBezTo>
                    <a:cubicBezTo>
                      <a:pt x="16571" y="2123"/>
                      <a:pt x="16640" y="1986"/>
                      <a:pt x="16640" y="1849"/>
                    </a:cubicBezTo>
                    <a:cubicBezTo>
                      <a:pt x="16640" y="1758"/>
                      <a:pt x="16571" y="1666"/>
                      <a:pt x="16503" y="1621"/>
                    </a:cubicBezTo>
                    <a:cubicBezTo>
                      <a:pt x="16571" y="1621"/>
                      <a:pt x="16640" y="1621"/>
                      <a:pt x="16731" y="1598"/>
                    </a:cubicBezTo>
                    <a:cubicBezTo>
                      <a:pt x="16845" y="1552"/>
                      <a:pt x="16936" y="1415"/>
                      <a:pt x="16914" y="1301"/>
                    </a:cubicBezTo>
                    <a:cubicBezTo>
                      <a:pt x="16914" y="1187"/>
                      <a:pt x="16845" y="1096"/>
                      <a:pt x="16754" y="1050"/>
                    </a:cubicBezTo>
                    <a:cubicBezTo>
                      <a:pt x="16777" y="1027"/>
                      <a:pt x="16799" y="1005"/>
                      <a:pt x="16799" y="982"/>
                    </a:cubicBezTo>
                    <a:cubicBezTo>
                      <a:pt x="16822" y="936"/>
                      <a:pt x="16845" y="890"/>
                      <a:pt x="16845" y="822"/>
                    </a:cubicBezTo>
                    <a:cubicBezTo>
                      <a:pt x="16845" y="822"/>
                      <a:pt x="16822" y="799"/>
                      <a:pt x="16822" y="776"/>
                    </a:cubicBezTo>
                    <a:lnTo>
                      <a:pt x="17051" y="776"/>
                    </a:lnTo>
                    <a:cubicBezTo>
                      <a:pt x="17096" y="776"/>
                      <a:pt x="17142" y="753"/>
                      <a:pt x="17187" y="731"/>
                    </a:cubicBezTo>
                    <a:cubicBezTo>
                      <a:pt x="17256" y="708"/>
                      <a:pt x="17302" y="639"/>
                      <a:pt x="17302" y="548"/>
                    </a:cubicBezTo>
                    <a:cubicBezTo>
                      <a:pt x="17347" y="411"/>
                      <a:pt x="17256" y="251"/>
                      <a:pt x="17096" y="228"/>
                    </a:cubicBezTo>
                    <a:cubicBezTo>
                      <a:pt x="16754" y="160"/>
                      <a:pt x="16434" y="137"/>
                      <a:pt x="16092" y="91"/>
                    </a:cubicBezTo>
                    <a:cubicBezTo>
                      <a:pt x="15704" y="69"/>
                      <a:pt x="15339" y="23"/>
                      <a:pt x="14951" y="23"/>
                    </a:cubicBezTo>
                    <a:cubicBezTo>
                      <a:pt x="14836" y="0"/>
                      <a:pt x="14722" y="0"/>
                      <a:pt x="1460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2"/>
              <p:cNvSpPr/>
              <p:nvPr/>
            </p:nvSpPr>
            <p:spPr>
              <a:xfrm>
                <a:off x="7580260" y="3901461"/>
                <a:ext cx="583686" cy="157531"/>
              </a:xfrm>
              <a:custGeom>
                <a:avLst/>
                <a:gdLst/>
                <a:ahLst/>
                <a:cxnLst/>
                <a:rect l="l" t="t" r="r" b="b"/>
                <a:pathLst>
                  <a:path w="21594" h="5828" extrusionOk="0">
                    <a:moveTo>
                      <a:pt x="800" y="1"/>
                    </a:moveTo>
                    <a:cubicBezTo>
                      <a:pt x="754" y="1"/>
                      <a:pt x="709" y="23"/>
                      <a:pt x="663" y="46"/>
                    </a:cubicBezTo>
                    <a:cubicBezTo>
                      <a:pt x="594" y="92"/>
                      <a:pt x="549" y="160"/>
                      <a:pt x="549" y="229"/>
                    </a:cubicBezTo>
                    <a:cubicBezTo>
                      <a:pt x="503" y="343"/>
                      <a:pt x="572" y="503"/>
                      <a:pt x="686" y="548"/>
                    </a:cubicBezTo>
                    <a:cubicBezTo>
                      <a:pt x="731" y="571"/>
                      <a:pt x="777" y="571"/>
                      <a:pt x="800" y="594"/>
                    </a:cubicBezTo>
                    <a:cubicBezTo>
                      <a:pt x="845" y="617"/>
                      <a:pt x="891" y="617"/>
                      <a:pt x="914" y="617"/>
                    </a:cubicBezTo>
                    <a:lnTo>
                      <a:pt x="1051" y="617"/>
                    </a:lnTo>
                    <a:cubicBezTo>
                      <a:pt x="1051" y="640"/>
                      <a:pt x="1051" y="663"/>
                      <a:pt x="1051" y="685"/>
                    </a:cubicBezTo>
                    <a:cubicBezTo>
                      <a:pt x="1028" y="777"/>
                      <a:pt x="1074" y="891"/>
                      <a:pt x="1142" y="959"/>
                    </a:cubicBezTo>
                    <a:cubicBezTo>
                      <a:pt x="1097" y="959"/>
                      <a:pt x="1051" y="982"/>
                      <a:pt x="1028" y="1005"/>
                    </a:cubicBezTo>
                    <a:cubicBezTo>
                      <a:pt x="982" y="1028"/>
                      <a:pt x="937" y="1073"/>
                      <a:pt x="914" y="1142"/>
                    </a:cubicBezTo>
                    <a:cubicBezTo>
                      <a:pt x="891" y="1279"/>
                      <a:pt x="982" y="1393"/>
                      <a:pt x="1097" y="1416"/>
                    </a:cubicBezTo>
                    <a:cubicBezTo>
                      <a:pt x="1211" y="1439"/>
                      <a:pt x="1325" y="1461"/>
                      <a:pt x="1439" y="1461"/>
                    </a:cubicBezTo>
                    <a:cubicBezTo>
                      <a:pt x="1530" y="1484"/>
                      <a:pt x="1622" y="1484"/>
                      <a:pt x="1690" y="1507"/>
                    </a:cubicBezTo>
                    <a:lnTo>
                      <a:pt x="1827" y="1530"/>
                    </a:lnTo>
                    <a:lnTo>
                      <a:pt x="1188" y="1530"/>
                    </a:lnTo>
                    <a:cubicBezTo>
                      <a:pt x="1051" y="1507"/>
                      <a:pt x="914" y="1461"/>
                      <a:pt x="800" y="1439"/>
                    </a:cubicBezTo>
                    <a:cubicBezTo>
                      <a:pt x="791" y="1434"/>
                      <a:pt x="782" y="1432"/>
                      <a:pt x="774" y="1432"/>
                    </a:cubicBezTo>
                    <a:cubicBezTo>
                      <a:pt x="738" y="1432"/>
                      <a:pt x="704" y="1466"/>
                      <a:pt x="686" y="1484"/>
                    </a:cubicBezTo>
                    <a:cubicBezTo>
                      <a:pt x="686" y="1507"/>
                      <a:pt x="686" y="1530"/>
                      <a:pt x="709" y="1553"/>
                    </a:cubicBezTo>
                    <a:lnTo>
                      <a:pt x="161" y="1553"/>
                    </a:lnTo>
                    <a:cubicBezTo>
                      <a:pt x="92" y="1553"/>
                      <a:pt x="47" y="1621"/>
                      <a:pt x="24" y="1667"/>
                    </a:cubicBezTo>
                    <a:cubicBezTo>
                      <a:pt x="1" y="1735"/>
                      <a:pt x="47" y="1804"/>
                      <a:pt x="92" y="1850"/>
                    </a:cubicBezTo>
                    <a:cubicBezTo>
                      <a:pt x="206" y="1918"/>
                      <a:pt x="366" y="1918"/>
                      <a:pt x="480" y="1918"/>
                    </a:cubicBezTo>
                    <a:lnTo>
                      <a:pt x="526" y="1918"/>
                    </a:lnTo>
                    <a:cubicBezTo>
                      <a:pt x="572" y="1918"/>
                      <a:pt x="617" y="1918"/>
                      <a:pt x="663" y="1941"/>
                    </a:cubicBezTo>
                    <a:cubicBezTo>
                      <a:pt x="663" y="2078"/>
                      <a:pt x="777" y="2146"/>
                      <a:pt x="891" y="2146"/>
                    </a:cubicBezTo>
                    <a:cubicBezTo>
                      <a:pt x="1279" y="2146"/>
                      <a:pt x="1644" y="2146"/>
                      <a:pt x="2032" y="2169"/>
                    </a:cubicBezTo>
                    <a:cubicBezTo>
                      <a:pt x="2420" y="2169"/>
                      <a:pt x="2808" y="2169"/>
                      <a:pt x="3196" y="2192"/>
                    </a:cubicBezTo>
                    <a:cubicBezTo>
                      <a:pt x="3539" y="2215"/>
                      <a:pt x="3881" y="2215"/>
                      <a:pt x="4201" y="2215"/>
                    </a:cubicBezTo>
                    <a:cubicBezTo>
                      <a:pt x="4543" y="2238"/>
                      <a:pt x="4886" y="2238"/>
                      <a:pt x="5205" y="2238"/>
                    </a:cubicBezTo>
                    <a:cubicBezTo>
                      <a:pt x="5251" y="2260"/>
                      <a:pt x="5274" y="2283"/>
                      <a:pt x="5319" y="2283"/>
                    </a:cubicBezTo>
                    <a:cubicBezTo>
                      <a:pt x="5593" y="2374"/>
                      <a:pt x="5890" y="2420"/>
                      <a:pt x="6164" y="2489"/>
                    </a:cubicBezTo>
                    <a:cubicBezTo>
                      <a:pt x="6346" y="2511"/>
                      <a:pt x="6552" y="2557"/>
                      <a:pt x="6734" y="2580"/>
                    </a:cubicBezTo>
                    <a:cubicBezTo>
                      <a:pt x="7054" y="2648"/>
                      <a:pt x="7396" y="2694"/>
                      <a:pt x="7739" y="2740"/>
                    </a:cubicBezTo>
                    <a:cubicBezTo>
                      <a:pt x="8104" y="2808"/>
                      <a:pt x="8492" y="2877"/>
                      <a:pt x="8880" y="2922"/>
                    </a:cubicBezTo>
                    <a:cubicBezTo>
                      <a:pt x="9222" y="2991"/>
                      <a:pt x="9565" y="3059"/>
                      <a:pt x="9907" y="3105"/>
                    </a:cubicBezTo>
                    <a:cubicBezTo>
                      <a:pt x="10204" y="3151"/>
                      <a:pt x="10501" y="3196"/>
                      <a:pt x="10797" y="3219"/>
                    </a:cubicBezTo>
                    <a:cubicBezTo>
                      <a:pt x="11094" y="3265"/>
                      <a:pt x="11368" y="3310"/>
                      <a:pt x="11665" y="3333"/>
                    </a:cubicBezTo>
                    <a:cubicBezTo>
                      <a:pt x="11665" y="3356"/>
                      <a:pt x="11687" y="3356"/>
                      <a:pt x="11710" y="3356"/>
                    </a:cubicBezTo>
                    <a:lnTo>
                      <a:pt x="11779" y="3356"/>
                    </a:lnTo>
                    <a:cubicBezTo>
                      <a:pt x="11916" y="3379"/>
                      <a:pt x="12030" y="3402"/>
                      <a:pt x="12167" y="3424"/>
                    </a:cubicBezTo>
                    <a:cubicBezTo>
                      <a:pt x="12190" y="3470"/>
                      <a:pt x="12212" y="3516"/>
                      <a:pt x="12258" y="3516"/>
                    </a:cubicBezTo>
                    <a:cubicBezTo>
                      <a:pt x="12349" y="3561"/>
                      <a:pt x="12441" y="3607"/>
                      <a:pt x="12555" y="3653"/>
                    </a:cubicBezTo>
                    <a:cubicBezTo>
                      <a:pt x="12646" y="3698"/>
                      <a:pt x="12760" y="3721"/>
                      <a:pt x="12874" y="3767"/>
                    </a:cubicBezTo>
                    <a:cubicBezTo>
                      <a:pt x="13011" y="3790"/>
                      <a:pt x="13125" y="3835"/>
                      <a:pt x="13262" y="3881"/>
                    </a:cubicBezTo>
                    <a:cubicBezTo>
                      <a:pt x="13491" y="3927"/>
                      <a:pt x="13696" y="3995"/>
                      <a:pt x="13924" y="4064"/>
                    </a:cubicBezTo>
                    <a:cubicBezTo>
                      <a:pt x="14198" y="4132"/>
                      <a:pt x="14495" y="4223"/>
                      <a:pt x="14792" y="4292"/>
                    </a:cubicBezTo>
                    <a:cubicBezTo>
                      <a:pt x="14815" y="4292"/>
                      <a:pt x="14837" y="4315"/>
                      <a:pt x="14860" y="4315"/>
                    </a:cubicBezTo>
                    <a:cubicBezTo>
                      <a:pt x="15157" y="4406"/>
                      <a:pt x="15476" y="4520"/>
                      <a:pt x="15773" y="4611"/>
                    </a:cubicBezTo>
                    <a:cubicBezTo>
                      <a:pt x="16138" y="4703"/>
                      <a:pt x="16526" y="4817"/>
                      <a:pt x="16892" y="4931"/>
                    </a:cubicBezTo>
                    <a:cubicBezTo>
                      <a:pt x="17280" y="5022"/>
                      <a:pt x="17668" y="5136"/>
                      <a:pt x="18056" y="5250"/>
                    </a:cubicBezTo>
                    <a:cubicBezTo>
                      <a:pt x="18124" y="5250"/>
                      <a:pt x="18170" y="5273"/>
                      <a:pt x="18238" y="5296"/>
                    </a:cubicBezTo>
                    <a:lnTo>
                      <a:pt x="18421" y="5342"/>
                    </a:lnTo>
                    <a:cubicBezTo>
                      <a:pt x="18649" y="5433"/>
                      <a:pt x="18900" y="5502"/>
                      <a:pt x="19151" y="5570"/>
                    </a:cubicBezTo>
                    <a:cubicBezTo>
                      <a:pt x="19265" y="5616"/>
                      <a:pt x="19380" y="5661"/>
                      <a:pt x="19494" y="5684"/>
                    </a:cubicBezTo>
                    <a:cubicBezTo>
                      <a:pt x="19608" y="5730"/>
                      <a:pt x="19745" y="5775"/>
                      <a:pt x="19859" y="5821"/>
                    </a:cubicBezTo>
                    <a:cubicBezTo>
                      <a:pt x="19875" y="5825"/>
                      <a:pt x="19891" y="5827"/>
                      <a:pt x="19907" y="5827"/>
                    </a:cubicBezTo>
                    <a:cubicBezTo>
                      <a:pt x="19981" y="5827"/>
                      <a:pt x="20050" y="5786"/>
                      <a:pt x="20087" y="5730"/>
                    </a:cubicBezTo>
                    <a:cubicBezTo>
                      <a:pt x="20156" y="5661"/>
                      <a:pt x="20156" y="5547"/>
                      <a:pt x="20110" y="5456"/>
                    </a:cubicBezTo>
                    <a:cubicBezTo>
                      <a:pt x="20042" y="5342"/>
                      <a:pt x="19905" y="5296"/>
                      <a:pt x="19790" y="5273"/>
                    </a:cubicBezTo>
                    <a:cubicBezTo>
                      <a:pt x="19768" y="5250"/>
                      <a:pt x="19722" y="5228"/>
                      <a:pt x="19676" y="5228"/>
                    </a:cubicBezTo>
                    <a:cubicBezTo>
                      <a:pt x="19722" y="5136"/>
                      <a:pt x="19676" y="5022"/>
                      <a:pt x="19608" y="4954"/>
                    </a:cubicBezTo>
                    <a:cubicBezTo>
                      <a:pt x="19494" y="4862"/>
                      <a:pt x="19357" y="4817"/>
                      <a:pt x="19197" y="4771"/>
                    </a:cubicBezTo>
                    <a:cubicBezTo>
                      <a:pt x="19106" y="4748"/>
                      <a:pt x="19014" y="4703"/>
                      <a:pt x="18923" y="4680"/>
                    </a:cubicBezTo>
                    <a:lnTo>
                      <a:pt x="18923" y="4680"/>
                    </a:lnTo>
                    <a:cubicBezTo>
                      <a:pt x="19037" y="4703"/>
                      <a:pt x="19129" y="4748"/>
                      <a:pt x="19243" y="4771"/>
                    </a:cubicBezTo>
                    <a:cubicBezTo>
                      <a:pt x="19357" y="4817"/>
                      <a:pt x="19494" y="4862"/>
                      <a:pt x="19608" y="4885"/>
                    </a:cubicBezTo>
                    <a:cubicBezTo>
                      <a:pt x="19631" y="4908"/>
                      <a:pt x="19631" y="4908"/>
                      <a:pt x="19654" y="4908"/>
                    </a:cubicBezTo>
                    <a:cubicBezTo>
                      <a:pt x="19927" y="4999"/>
                      <a:pt x="20224" y="5114"/>
                      <a:pt x="20498" y="5205"/>
                    </a:cubicBezTo>
                    <a:cubicBezTo>
                      <a:pt x="20612" y="5228"/>
                      <a:pt x="20749" y="5273"/>
                      <a:pt x="20863" y="5319"/>
                    </a:cubicBezTo>
                    <a:lnTo>
                      <a:pt x="21114" y="5387"/>
                    </a:lnTo>
                    <a:cubicBezTo>
                      <a:pt x="21183" y="5410"/>
                      <a:pt x="21274" y="5433"/>
                      <a:pt x="21343" y="5433"/>
                    </a:cubicBezTo>
                    <a:cubicBezTo>
                      <a:pt x="21359" y="5437"/>
                      <a:pt x="21374" y="5439"/>
                      <a:pt x="21389" y="5439"/>
                    </a:cubicBezTo>
                    <a:cubicBezTo>
                      <a:pt x="21457" y="5439"/>
                      <a:pt x="21510" y="5398"/>
                      <a:pt x="21548" y="5342"/>
                    </a:cubicBezTo>
                    <a:cubicBezTo>
                      <a:pt x="21594" y="5296"/>
                      <a:pt x="21594" y="5205"/>
                      <a:pt x="21548" y="5159"/>
                    </a:cubicBezTo>
                    <a:cubicBezTo>
                      <a:pt x="21571" y="5045"/>
                      <a:pt x="21502" y="4977"/>
                      <a:pt x="21411" y="4954"/>
                    </a:cubicBezTo>
                    <a:cubicBezTo>
                      <a:pt x="20749" y="4748"/>
                      <a:pt x="20110" y="4543"/>
                      <a:pt x="19448" y="4337"/>
                    </a:cubicBezTo>
                    <a:cubicBezTo>
                      <a:pt x="19106" y="4246"/>
                      <a:pt x="18763" y="4155"/>
                      <a:pt x="18444" y="4064"/>
                    </a:cubicBezTo>
                    <a:lnTo>
                      <a:pt x="18421" y="4064"/>
                    </a:lnTo>
                    <a:cubicBezTo>
                      <a:pt x="18056" y="3927"/>
                      <a:pt x="17713" y="3812"/>
                      <a:pt x="17348" y="3676"/>
                    </a:cubicBezTo>
                    <a:cubicBezTo>
                      <a:pt x="16755" y="3470"/>
                      <a:pt x="16161" y="3288"/>
                      <a:pt x="15545" y="3082"/>
                    </a:cubicBezTo>
                    <a:cubicBezTo>
                      <a:pt x="15294" y="3014"/>
                      <a:pt x="15020" y="2922"/>
                      <a:pt x="14746" y="2854"/>
                    </a:cubicBezTo>
                    <a:lnTo>
                      <a:pt x="14655" y="2808"/>
                    </a:lnTo>
                    <a:cubicBezTo>
                      <a:pt x="14358" y="2717"/>
                      <a:pt x="14084" y="2626"/>
                      <a:pt x="13810" y="2534"/>
                    </a:cubicBezTo>
                    <a:cubicBezTo>
                      <a:pt x="13673" y="2489"/>
                      <a:pt x="13536" y="2443"/>
                      <a:pt x="13399" y="2397"/>
                    </a:cubicBezTo>
                    <a:cubicBezTo>
                      <a:pt x="13331" y="2374"/>
                      <a:pt x="13262" y="2352"/>
                      <a:pt x="13194" y="2329"/>
                    </a:cubicBezTo>
                    <a:cubicBezTo>
                      <a:pt x="13057" y="2306"/>
                      <a:pt x="12943" y="2260"/>
                      <a:pt x="12829" y="2238"/>
                    </a:cubicBezTo>
                    <a:cubicBezTo>
                      <a:pt x="12737" y="2215"/>
                      <a:pt x="12646" y="2192"/>
                      <a:pt x="12578" y="2192"/>
                    </a:cubicBezTo>
                    <a:cubicBezTo>
                      <a:pt x="12098" y="2032"/>
                      <a:pt x="11642" y="1850"/>
                      <a:pt x="11163" y="1690"/>
                    </a:cubicBezTo>
                    <a:cubicBezTo>
                      <a:pt x="10866" y="1598"/>
                      <a:pt x="10546" y="1484"/>
                      <a:pt x="10227" y="1393"/>
                    </a:cubicBezTo>
                    <a:cubicBezTo>
                      <a:pt x="10090" y="1347"/>
                      <a:pt x="9953" y="1302"/>
                      <a:pt x="9839" y="1256"/>
                    </a:cubicBezTo>
                    <a:cubicBezTo>
                      <a:pt x="9747" y="1233"/>
                      <a:pt x="9679" y="1210"/>
                      <a:pt x="9588" y="1188"/>
                    </a:cubicBezTo>
                    <a:cubicBezTo>
                      <a:pt x="9405" y="1119"/>
                      <a:pt x="9222" y="1073"/>
                      <a:pt x="9017" y="1051"/>
                    </a:cubicBezTo>
                    <a:cubicBezTo>
                      <a:pt x="8971" y="1051"/>
                      <a:pt x="8926" y="1051"/>
                      <a:pt x="8880" y="1073"/>
                    </a:cubicBezTo>
                    <a:cubicBezTo>
                      <a:pt x="8720" y="1028"/>
                      <a:pt x="8583" y="982"/>
                      <a:pt x="8423" y="959"/>
                    </a:cubicBezTo>
                    <a:cubicBezTo>
                      <a:pt x="8309" y="937"/>
                      <a:pt x="8195" y="914"/>
                      <a:pt x="8104" y="891"/>
                    </a:cubicBezTo>
                    <a:cubicBezTo>
                      <a:pt x="8035" y="891"/>
                      <a:pt x="7990" y="868"/>
                      <a:pt x="7921" y="868"/>
                    </a:cubicBezTo>
                    <a:cubicBezTo>
                      <a:pt x="7876" y="845"/>
                      <a:pt x="7807" y="845"/>
                      <a:pt x="7762" y="845"/>
                    </a:cubicBezTo>
                    <a:lnTo>
                      <a:pt x="7716" y="845"/>
                    </a:lnTo>
                    <a:cubicBezTo>
                      <a:pt x="7625" y="822"/>
                      <a:pt x="7510" y="800"/>
                      <a:pt x="7419" y="777"/>
                    </a:cubicBezTo>
                    <a:cubicBezTo>
                      <a:pt x="7054" y="685"/>
                      <a:pt x="6712" y="617"/>
                      <a:pt x="6346" y="548"/>
                    </a:cubicBezTo>
                    <a:cubicBezTo>
                      <a:pt x="6095" y="480"/>
                      <a:pt x="5821" y="434"/>
                      <a:pt x="5570" y="389"/>
                    </a:cubicBezTo>
                    <a:cubicBezTo>
                      <a:pt x="5456" y="366"/>
                      <a:pt x="5342" y="343"/>
                      <a:pt x="5228" y="320"/>
                    </a:cubicBezTo>
                    <a:cubicBezTo>
                      <a:pt x="5114" y="320"/>
                      <a:pt x="5000" y="297"/>
                      <a:pt x="4886" y="275"/>
                    </a:cubicBezTo>
                    <a:lnTo>
                      <a:pt x="4406" y="206"/>
                    </a:lnTo>
                    <a:cubicBezTo>
                      <a:pt x="4292" y="183"/>
                      <a:pt x="4178" y="183"/>
                      <a:pt x="4064" y="160"/>
                    </a:cubicBezTo>
                    <a:cubicBezTo>
                      <a:pt x="3927" y="160"/>
                      <a:pt x="3813" y="138"/>
                      <a:pt x="3676" y="138"/>
                    </a:cubicBezTo>
                    <a:cubicBezTo>
                      <a:pt x="3653" y="138"/>
                      <a:pt x="3630" y="138"/>
                      <a:pt x="3607" y="115"/>
                    </a:cubicBezTo>
                    <a:cubicBezTo>
                      <a:pt x="3448" y="92"/>
                      <a:pt x="3288" y="69"/>
                      <a:pt x="3105" y="69"/>
                    </a:cubicBezTo>
                    <a:cubicBezTo>
                      <a:pt x="3060" y="69"/>
                      <a:pt x="3014" y="92"/>
                      <a:pt x="2968" y="115"/>
                    </a:cubicBezTo>
                    <a:cubicBezTo>
                      <a:pt x="2945" y="138"/>
                      <a:pt x="2923" y="160"/>
                      <a:pt x="2900" y="206"/>
                    </a:cubicBezTo>
                    <a:cubicBezTo>
                      <a:pt x="2808" y="206"/>
                      <a:pt x="2717" y="183"/>
                      <a:pt x="2626" y="183"/>
                    </a:cubicBezTo>
                    <a:cubicBezTo>
                      <a:pt x="2512" y="160"/>
                      <a:pt x="2398" y="160"/>
                      <a:pt x="2261" y="138"/>
                    </a:cubicBezTo>
                    <a:cubicBezTo>
                      <a:pt x="2147" y="115"/>
                      <a:pt x="2032" y="92"/>
                      <a:pt x="1895" y="92"/>
                    </a:cubicBezTo>
                    <a:cubicBezTo>
                      <a:pt x="1804" y="69"/>
                      <a:pt x="1690" y="69"/>
                      <a:pt x="1576" y="46"/>
                    </a:cubicBezTo>
                    <a:cubicBezTo>
                      <a:pt x="1462" y="46"/>
                      <a:pt x="1348" y="23"/>
                      <a:pt x="1211" y="23"/>
                    </a:cubicBezTo>
                    <a:cubicBezTo>
                      <a:pt x="1165" y="23"/>
                      <a:pt x="1119" y="1"/>
                      <a:pt x="105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2"/>
              <p:cNvSpPr/>
              <p:nvPr/>
            </p:nvSpPr>
            <p:spPr>
              <a:xfrm>
                <a:off x="5393749" y="3924301"/>
                <a:ext cx="1510977" cy="189670"/>
              </a:xfrm>
              <a:custGeom>
                <a:avLst/>
                <a:gdLst/>
                <a:ahLst/>
                <a:cxnLst/>
                <a:rect l="l" t="t" r="r" b="b"/>
                <a:pathLst>
                  <a:path w="55900" h="7017" extrusionOk="0">
                    <a:moveTo>
                      <a:pt x="54507" y="4383"/>
                    </a:moveTo>
                    <a:cubicBezTo>
                      <a:pt x="54526" y="4396"/>
                      <a:pt x="54546" y="4407"/>
                      <a:pt x="54564" y="4417"/>
                    </a:cubicBezTo>
                    <a:lnTo>
                      <a:pt x="54564" y="4417"/>
                    </a:lnTo>
                    <a:cubicBezTo>
                      <a:pt x="54545" y="4399"/>
                      <a:pt x="54526" y="4383"/>
                      <a:pt x="54507" y="4383"/>
                    </a:cubicBezTo>
                    <a:close/>
                    <a:moveTo>
                      <a:pt x="55214" y="5752"/>
                    </a:moveTo>
                    <a:cubicBezTo>
                      <a:pt x="55228" y="5766"/>
                      <a:pt x="55242" y="5772"/>
                      <a:pt x="55256" y="5779"/>
                    </a:cubicBezTo>
                    <a:lnTo>
                      <a:pt x="55256" y="5779"/>
                    </a:lnTo>
                    <a:cubicBezTo>
                      <a:pt x="55242" y="5768"/>
                      <a:pt x="55228" y="5759"/>
                      <a:pt x="55214" y="5752"/>
                    </a:cubicBezTo>
                    <a:close/>
                    <a:moveTo>
                      <a:pt x="600" y="6158"/>
                    </a:moveTo>
                    <a:cubicBezTo>
                      <a:pt x="604" y="6161"/>
                      <a:pt x="609" y="6163"/>
                      <a:pt x="616" y="6163"/>
                    </a:cubicBezTo>
                    <a:cubicBezTo>
                      <a:pt x="611" y="6161"/>
                      <a:pt x="606" y="6159"/>
                      <a:pt x="600" y="6158"/>
                    </a:cubicBezTo>
                    <a:close/>
                    <a:moveTo>
                      <a:pt x="38666" y="0"/>
                    </a:moveTo>
                    <a:cubicBezTo>
                      <a:pt x="38164" y="0"/>
                      <a:pt x="37639" y="46"/>
                      <a:pt x="37137" y="92"/>
                    </a:cubicBezTo>
                    <a:cubicBezTo>
                      <a:pt x="36863" y="114"/>
                      <a:pt x="36612" y="137"/>
                      <a:pt x="36338" y="160"/>
                    </a:cubicBezTo>
                    <a:cubicBezTo>
                      <a:pt x="36087" y="206"/>
                      <a:pt x="35836" y="251"/>
                      <a:pt x="35585" y="274"/>
                    </a:cubicBezTo>
                    <a:cubicBezTo>
                      <a:pt x="35448" y="297"/>
                      <a:pt x="35334" y="320"/>
                      <a:pt x="35219" y="343"/>
                    </a:cubicBezTo>
                    <a:cubicBezTo>
                      <a:pt x="35083" y="365"/>
                      <a:pt x="34946" y="388"/>
                      <a:pt x="34809" y="411"/>
                    </a:cubicBezTo>
                    <a:cubicBezTo>
                      <a:pt x="34580" y="457"/>
                      <a:pt x="34329" y="502"/>
                      <a:pt x="34101" y="525"/>
                    </a:cubicBezTo>
                    <a:cubicBezTo>
                      <a:pt x="33873" y="571"/>
                      <a:pt x="33645" y="594"/>
                      <a:pt x="33416" y="639"/>
                    </a:cubicBezTo>
                    <a:cubicBezTo>
                      <a:pt x="33211" y="662"/>
                      <a:pt x="33005" y="708"/>
                      <a:pt x="32800" y="753"/>
                    </a:cubicBezTo>
                    <a:cubicBezTo>
                      <a:pt x="32298" y="868"/>
                      <a:pt x="31796" y="982"/>
                      <a:pt x="31294" y="1119"/>
                    </a:cubicBezTo>
                    <a:cubicBezTo>
                      <a:pt x="30791" y="1256"/>
                      <a:pt x="30289" y="1415"/>
                      <a:pt x="29764" y="1552"/>
                    </a:cubicBezTo>
                    <a:cubicBezTo>
                      <a:pt x="29536" y="1598"/>
                      <a:pt x="29308" y="1666"/>
                      <a:pt x="29079" y="1758"/>
                    </a:cubicBezTo>
                    <a:cubicBezTo>
                      <a:pt x="28828" y="1849"/>
                      <a:pt x="28577" y="1918"/>
                      <a:pt x="28326" y="2009"/>
                    </a:cubicBezTo>
                    <a:cubicBezTo>
                      <a:pt x="28121" y="2077"/>
                      <a:pt x="27893" y="2169"/>
                      <a:pt x="27664" y="2237"/>
                    </a:cubicBezTo>
                    <a:cubicBezTo>
                      <a:pt x="27413" y="2328"/>
                      <a:pt x="27162" y="2420"/>
                      <a:pt x="26911" y="2511"/>
                    </a:cubicBezTo>
                    <a:cubicBezTo>
                      <a:pt x="26683" y="2579"/>
                      <a:pt x="26432" y="2671"/>
                      <a:pt x="26204" y="2739"/>
                    </a:cubicBezTo>
                    <a:cubicBezTo>
                      <a:pt x="25952" y="2831"/>
                      <a:pt x="25701" y="2899"/>
                      <a:pt x="25450" y="2990"/>
                    </a:cubicBezTo>
                    <a:cubicBezTo>
                      <a:pt x="25199" y="3059"/>
                      <a:pt x="24971" y="3150"/>
                      <a:pt x="24720" y="3219"/>
                    </a:cubicBezTo>
                    <a:cubicBezTo>
                      <a:pt x="24492" y="3310"/>
                      <a:pt x="24263" y="3401"/>
                      <a:pt x="24035" y="3492"/>
                    </a:cubicBezTo>
                    <a:cubicBezTo>
                      <a:pt x="23784" y="3561"/>
                      <a:pt x="23556" y="3629"/>
                      <a:pt x="23328" y="3698"/>
                    </a:cubicBezTo>
                    <a:cubicBezTo>
                      <a:pt x="23054" y="3766"/>
                      <a:pt x="22803" y="3858"/>
                      <a:pt x="22551" y="3926"/>
                    </a:cubicBezTo>
                    <a:cubicBezTo>
                      <a:pt x="22163" y="4063"/>
                      <a:pt x="21798" y="4177"/>
                      <a:pt x="21410" y="4291"/>
                    </a:cubicBezTo>
                    <a:cubicBezTo>
                      <a:pt x="21205" y="4360"/>
                      <a:pt x="20999" y="4428"/>
                      <a:pt x="20794" y="4474"/>
                    </a:cubicBezTo>
                    <a:cubicBezTo>
                      <a:pt x="20611" y="4542"/>
                      <a:pt x="20406" y="4611"/>
                      <a:pt x="20200" y="4657"/>
                    </a:cubicBezTo>
                    <a:cubicBezTo>
                      <a:pt x="20018" y="4702"/>
                      <a:pt x="19835" y="4748"/>
                      <a:pt x="19653" y="4794"/>
                    </a:cubicBezTo>
                    <a:cubicBezTo>
                      <a:pt x="19470" y="4862"/>
                      <a:pt x="19287" y="4908"/>
                      <a:pt x="19082" y="4953"/>
                    </a:cubicBezTo>
                    <a:cubicBezTo>
                      <a:pt x="18740" y="5067"/>
                      <a:pt x="18374" y="5159"/>
                      <a:pt x="18009" y="5250"/>
                    </a:cubicBezTo>
                    <a:cubicBezTo>
                      <a:pt x="17758" y="5296"/>
                      <a:pt x="17530" y="5341"/>
                      <a:pt x="17279" y="5410"/>
                    </a:cubicBezTo>
                    <a:cubicBezTo>
                      <a:pt x="16777" y="5524"/>
                      <a:pt x="16252" y="5592"/>
                      <a:pt x="15727" y="5707"/>
                    </a:cubicBezTo>
                    <a:cubicBezTo>
                      <a:pt x="15202" y="5798"/>
                      <a:pt x="14677" y="5843"/>
                      <a:pt x="14152" y="5935"/>
                    </a:cubicBezTo>
                    <a:cubicBezTo>
                      <a:pt x="13650" y="6003"/>
                      <a:pt x="13125" y="6072"/>
                      <a:pt x="12622" y="6117"/>
                    </a:cubicBezTo>
                    <a:cubicBezTo>
                      <a:pt x="12371" y="6140"/>
                      <a:pt x="12120" y="6163"/>
                      <a:pt x="11869" y="6186"/>
                    </a:cubicBezTo>
                    <a:cubicBezTo>
                      <a:pt x="11618" y="6209"/>
                      <a:pt x="11367" y="6209"/>
                      <a:pt x="11139" y="6232"/>
                    </a:cubicBezTo>
                    <a:cubicBezTo>
                      <a:pt x="10911" y="6232"/>
                      <a:pt x="10682" y="6254"/>
                      <a:pt x="10477" y="6254"/>
                    </a:cubicBezTo>
                    <a:cubicBezTo>
                      <a:pt x="10249" y="6277"/>
                      <a:pt x="10020" y="6277"/>
                      <a:pt x="9792" y="6300"/>
                    </a:cubicBezTo>
                    <a:cubicBezTo>
                      <a:pt x="9290" y="6300"/>
                      <a:pt x="8811" y="6300"/>
                      <a:pt x="8308" y="6346"/>
                    </a:cubicBezTo>
                    <a:cubicBezTo>
                      <a:pt x="7829" y="6368"/>
                      <a:pt x="7350" y="6368"/>
                      <a:pt x="6870" y="6368"/>
                    </a:cubicBezTo>
                    <a:cubicBezTo>
                      <a:pt x="6730" y="6375"/>
                      <a:pt x="6590" y="6378"/>
                      <a:pt x="6449" y="6378"/>
                    </a:cubicBezTo>
                    <a:cubicBezTo>
                      <a:pt x="6108" y="6378"/>
                      <a:pt x="5765" y="6362"/>
                      <a:pt x="5410" y="6346"/>
                    </a:cubicBezTo>
                    <a:lnTo>
                      <a:pt x="5273" y="6346"/>
                    </a:lnTo>
                    <a:cubicBezTo>
                      <a:pt x="4862" y="6323"/>
                      <a:pt x="4451" y="6300"/>
                      <a:pt x="4063" y="6254"/>
                    </a:cubicBezTo>
                    <a:cubicBezTo>
                      <a:pt x="3629" y="6232"/>
                      <a:pt x="3196" y="6186"/>
                      <a:pt x="2762" y="6095"/>
                    </a:cubicBezTo>
                    <a:cubicBezTo>
                      <a:pt x="2556" y="6072"/>
                      <a:pt x="2328" y="6026"/>
                      <a:pt x="2100" y="5980"/>
                    </a:cubicBezTo>
                    <a:cubicBezTo>
                      <a:pt x="1895" y="5958"/>
                      <a:pt x="1666" y="5889"/>
                      <a:pt x="1461" y="5866"/>
                    </a:cubicBezTo>
                    <a:cubicBezTo>
                      <a:pt x="1050" y="5821"/>
                      <a:pt x="639" y="5729"/>
                      <a:pt x="251" y="5638"/>
                    </a:cubicBezTo>
                    <a:cubicBezTo>
                      <a:pt x="231" y="5630"/>
                      <a:pt x="210" y="5626"/>
                      <a:pt x="190" y="5626"/>
                    </a:cubicBezTo>
                    <a:cubicBezTo>
                      <a:pt x="99" y="5626"/>
                      <a:pt x="19" y="5704"/>
                      <a:pt x="0" y="5798"/>
                    </a:cubicBezTo>
                    <a:cubicBezTo>
                      <a:pt x="0" y="5843"/>
                      <a:pt x="23" y="5912"/>
                      <a:pt x="46" y="5958"/>
                    </a:cubicBezTo>
                    <a:cubicBezTo>
                      <a:pt x="91" y="6003"/>
                      <a:pt x="114" y="6026"/>
                      <a:pt x="183" y="6049"/>
                    </a:cubicBezTo>
                    <a:cubicBezTo>
                      <a:pt x="314" y="6071"/>
                      <a:pt x="467" y="6114"/>
                      <a:pt x="600" y="6158"/>
                    </a:cubicBezTo>
                    <a:lnTo>
                      <a:pt x="600" y="6158"/>
                    </a:lnTo>
                    <a:cubicBezTo>
                      <a:pt x="596" y="6155"/>
                      <a:pt x="593" y="6151"/>
                      <a:pt x="589" y="6147"/>
                    </a:cubicBezTo>
                    <a:lnTo>
                      <a:pt x="589" y="6147"/>
                    </a:lnTo>
                    <a:cubicBezTo>
                      <a:pt x="813" y="6234"/>
                      <a:pt x="1057" y="6279"/>
                      <a:pt x="1301" y="6346"/>
                    </a:cubicBezTo>
                    <a:cubicBezTo>
                      <a:pt x="1529" y="6414"/>
                      <a:pt x="1780" y="6483"/>
                      <a:pt x="2032" y="6551"/>
                    </a:cubicBezTo>
                    <a:cubicBezTo>
                      <a:pt x="2556" y="6665"/>
                      <a:pt x="3059" y="6756"/>
                      <a:pt x="3584" y="6825"/>
                    </a:cubicBezTo>
                    <a:cubicBezTo>
                      <a:pt x="4086" y="6871"/>
                      <a:pt x="4565" y="6939"/>
                      <a:pt x="5067" y="6962"/>
                    </a:cubicBezTo>
                    <a:cubicBezTo>
                      <a:pt x="5569" y="6985"/>
                      <a:pt x="6072" y="7008"/>
                      <a:pt x="6597" y="7008"/>
                    </a:cubicBezTo>
                    <a:cubicBezTo>
                      <a:pt x="6744" y="7014"/>
                      <a:pt x="6893" y="7017"/>
                      <a:pt x="7043" y="7017"/>
                    </a:cubicBezTo>
                    <a:cubicBezTo>
                      <a:pt x="7406" y="7017"/>
                      <a:pt x="7777" y="7001"/>
                      <a:pt x="8149" y="6985"/>
                    </a:cubicBezTo>
                    <a:cubicBezTo>
                      <a:pt x="8400" y="6985"/>
                      <a:pt x="8674" y="6962"/>
                      <a:pt x="8925" y="6962"/>
                    </a:cubicBezTo>
                    <a:cubicBezTo>
                      <a:pt x="9199" y="6962"/>
                      <a:pt x="9473" y="6939"/>
                      <a:pt x="9724" y="6939"/>
                    </a:cubicBezTo>
                    <a:cubicBezTo>
                      <a:pt x="9952" y="6939"/>
                      <a:pt x="10180" y="6916"/>
                      <a:pt x="10408" y="6916"/>
                    </a:cubicBezTo>
                    <a:cubicBezTo>
                      <a:pt x="10659" y="6893"/>
                      <a:pt x="10888" y="6893"/>
                      <a:pt x="11116" y="6871"/>
                    </a:cubicBezTo>
                    <a:cubicBezTo>
                      <a:pt x="11641" y="6848"/>
                      <a:pt x="12143" y="6825"/>
                      <a:pt x="12645" y="6779"/>
                    </a:cubicBezTo>
                    <a:cubicBezTo>
                      <a:pt x="13079" y="6734"/>
                      <a:pt x="13513" y="6688"/>
                      <a:pt x="13946" y="6620"/>
                    </a:cubicBezTo>
                    <a:cubicBezTo>
                      <a:pt x="14380" y="6551"/>
                      <a:pt x="14837" y="6483"/>
                      <a:pt x="15270" y="6437"/>
                    </a:cubicBezTo>
                    <a:cubicBezTo>
                      <a:pt x="15727" y="6368"/>
                      <a:pt x="16160" y="6277"/>
                      <a:pt x="16594" y="6209"/>
                    </a:cubicBezTo>
                    <a:cubicBezTo>
                      <a:pt x="16845" y="6163"/>
                      <a:pt x="17096" y="6117"/>
                      <a:pt x="17324" y="6072"/>
                    </a:cubicBezTo>
                    <a:cubicBezTo>
                      <a:pt x="17548" y="6011"/>
                      <a:pt x="17772" y="5950"/>
                      <a:pt x="17995" y="5905"/>
                    </a:cubicBezTo>
                    <a:lnTo>
                      <a:pt x="17995" y="5905"/>
                    </a:lnTo>
                    <a:cubicBezTo>
                      <a:pt x="17992" y="5907"/>
                      <a:pt x="17989" y="5909"/>
                      <a:pt x="17986" y="5912"/>
                    </a:cubicBezTo>
                    <a:cubicBezTo>
                      <a:pt x="18511" y="5798"/>
                      <a:pt x="19036" y="5661"/>
                      <a:pt x="19561" y="5501"/>
                    </a:cubicBezTo>
                    <a:cubicBezTo>
                      <a:pt x="19790" y="5433"/>
                      <a:pt x="20041" y="5364"/>
                      <a:pt x="20269" y="5318"/>
                    </a:cubicBezTo>
                    <a:cubicBezTo>
                      <a:pt x="20543" y="5250"/>
                      <a:pt x="20794" y="5159"/>
                      <a:pt x="21045" y="5090"/>
                    </a:cubicBezTo>
                    <a:cubicBezTo>
                      <a:pt x="21319" y="5022"/>
                      <a:pt x="21593" y="4930"/>
                      <a:pt x="21867" y="4839"/>
                    </a:cubicBezTo>
                    <a:cubicBezTo>
                      <a:pt x="22118" y="4771"/>
                      <a:pt x="22369" y="4679"/>
                      <a:pt x="22597" y="4611"/>
                    </a:cubicBezTo>
                    <a:cubicBezTo>
                      <a:pt x="22871" y="4520"/>
                      <a:pt x="23122" y="4428"/>
                      <a:pt x="23373" y="4360"/>
                    </a:cubicBezTo>
                    <a:cubicBezTo>
                      <a:pt x="23601" y="4291"/>
                      <a:pt x="23852" y="4223"/>
                      <a:pt x="24104" y="4154"/>
                    </a:cubicBezTo>
                    <a:cubicBezTo>
                      <a:pt x="24560" y="3995"/>
                      <a:pt x="25017" y="3812"/>
                      <a:pt x="25496" y="3652"/>
                    </a:cubicBezTo>
                    <a:cubicBezTo>
                      <a:pt x="25975" y="3492"/>
                      <a:pt x="26477" y="3333"/>
                      <a:pt x="26957" y="3173"/>
                    </a:cubicBezTo>
                    <a:cubicBezTo>
                      <a:pt x="27208" y="3082"/>
                      <a:pt x="27459" y="3013"/>
                      <a:pt x="27710" y="2922"/>
                    </a:cubicBezTo>
                    <a:cubicBezTo>
                      <a:pt x="27961" y="2831"/>
                      <a:pt x="28189" y="2739"/>
                      <a:pt x="28418" y="2671"/>
                    </a:cubicBezTo>
                    <a:cubicBezTo>
                      <a:pt x="28646" y="2579"/>
                      <a:pt x="28874" y="2511"/>
                      <a:pt x="29125" y="2420"/>
                    </a:cubicBezTo>
                    <a:cubicBezTo>
                      <a:pt x="29353" y="2351"/>
                      <a:pt x="29582" y="2260"/>
                      <a:pt x="29833" y="2191"/>
                    </a:cubicBezTo>
                    <a:cubicBezTo>
                      <a:pt x="30266" y="2077"/>
                      <a:pt x="30677" y="1963"/>
                      <a:pt x="31111" y="1849"/>
                    </a:cubicBezTo>
                    <a:cubicBezTo>
                      <a:pt x="31316" y="1781"/>
                      <a:pt x="31545" y="1712"/>
                      <a:pt x="31773" y="1666"/>
                    </a:cubicBezTo>
                    <a:cubicBezTo>
                      <a:pt x="31955" y="1598"/>
                      <a:pt x="32161" y="1552"/>
                      <a:pt x="32344" y="1507"/>
                    </a:cubicBezTo>
                    <a:cubicBezTo>
                      <a:pt x="32572" y="1461"/>
                      <a:pt x="32800" y="1415"/>
                      <a:pt x="33028" y="1370"/>
                    </a:cubicBezTo>
                    <a:cubicBezTo>
                      <a:pt x="33234" y="1324"/>
                      <a:pt x="33439" y="1278"/>
                      <a:pt x="33645" y="1256"/>
                    </a:cubicBezTo>
                    <a:cubicBezTo>
                      <a:pt x="33873" y="1210"/>
                      <a:pt x="34124" y="1187"/>
                      <a:pt x="34352" y="1141"/>
                    </a:cubicBezTo>
                    <a:cubicBezTo>
                      <a:pt x="34580" y="1119"/>
                      <a:pt x="34831" y="1073"/>
                      <a:pt x="35060" y="1027"/>
                    </a:cubicBezTo>
                    <a:cubicBezTo>
                      <a:pt x="35334" y="959"/>
                      <a:pt x="35585" y="936"/>
                      <a:pt x="35859" y="890"/>
                    </a:cubicBezTo>
                    <a:cubicBezTo>
                      <a:pt x="36110" y="868"/>
                      <a:pt x="36361" y="822"/>
                      <a:pt x="36635" y="799"/>
                    </a:cubicBezTo>
                    <a:cubicBezTo>
                      <a:pt x="37160" y="731"/>
                      <a:pt x="37685" y="685"/>
                      <a:pt x="38210" y="662"/>
                    </a:cubicBezTo>
                    <a:cubicBezTo>
                      <a:pt x="38529" y="639"/>
                      <a:pt x="38872" y="639"/>
                      <a:pt x="39191" y="639"/>
                    </a:cubicBezTo>
                    <a:cubicBezTo>
                      <a:pt x="39488" y="639"/>
                      <a:pt x="39785" y="639"/>
                      <a:pt x="40081" y="662"/>
                    </a:cubicBezTo>
                    <a:lnTo>
                      <a:pt x="40583" y="662"/>
                    </a:lnTo>
                    <a:cubicBezTo>
                      <a:pt x="41063" y="685"/>
                      <a:pt x="41542" y="731"/>
                      <a:pt x="42021" y="776"/>
                    </a:cubicBezTo>
                    <a:cubicBezTo>
                      <a:pt x="42273" y="822"/>
                      <a:pt x="42524" y="822"/>
                      <a:pt x="42798" y="845"/>
                    </a:cubicBezTo>
                    <a:cubicBezTo>
                      <a:pt x="42912" y="868"/>
                      <a:pt x="43049" y="890"/>
                      <a:pt x="43163" y="913"/>
                    </a:cubicBezTo>
                    <a:cubicBezTo>
                      <a:pt x="43300" y="913"/>
                      <a:pt x="43437" y="936"/>
                      <a:pt x="43574" y="959"/>
                    </a:cubicBezTo>
                    <a:cubicBezTo>
                      <a:pt x="44076" y="1005"/>
                      <a:pt x="44601" y="1119"/>
                      <a:pt x="45103" y="1210"/>
                    </a:cubicBezTo>
                    <a:cubicBezTo>
                      <a:pt x="45240" y="1233"/>
                      <a:pt x="45354" y="1233"/>
                      <a:pt x="45491" y="1278"/>
                    </a:cubicBezTo>
                    <a:cubicBezTo>
                      <a:pt x="45628" y="1301"/>
                      <a:pt x="45765" y="1347"/>
                      <a:pt x="45902" y="1370"/>
                    </a:cubicBezTo>
                    <a:cubicBezTo>
                      <a:pt x="46153" y="1415"/>
                      <a:pt x="46404" y="1484"/>
                      <a:pt x="46655" y="1552"/>
                    </a:cubicBezTo>
                    <a:cubicBezTo>
                      <a:pt x="46906" y="1621"/>
                      <a:pt x="47157" y="1712"/>
                      <a:pt x="47408" y="1781"/>
                    </a:cubicBezTo>
                    <a:cubicBezTo>
                      <a:pt x="47591" y="1849"/>
                      <a:pt x="47751" y="1895"/>
                      <a:pt x="47910" y="1963"/>
                    </a:cubicBezTo>
                    <a:cubicBezTo>
                      <a:pt x="48070" y="2009"/>
                      <a:pt x="48230" y="2054"/>
                      <a:pt x="48367" y="2100"/>
                    </a:cubicBezTo>
                    <a:cubicBezTo>
                      <a:pt x="48397" y="2100"/>
                      <a:pt x="48437" y="2110"/>
                      <a:pt x="48473" y="2123"/>
                    </a:cubicBezTo>
                    <a:lnTo>
                      <a:pt x="48473" y="2123"/>
                    </a:lnTo>
                    <a:cubicBezTo>
                      <a:pt x="48468" y="2123"/>
                      <a:pt x="48463" y="2123"/>
                      <a:pt x="48458" y="2123"/>
                    </a:cubicBezTo>
                    <a:cubicBezTo>
                      <a:pt x="48480" y="2130"/>
                      <a:pt x="48502" y="2137"/>
                      <a:pt x="48524" y="2144"/>
                    </a:cubicBezTo>
                    <a:lnTo>
                      <a:pt x="48524" y="2144"/>
                    </a:lnTo>
                    <a:cubicBezTo>
                      <a:pt x="48525" y="2145"/>
                      <a:pt x="48526" y="2145"/>
                      <a:pt x="48527" y="2146"/>
                    </a:cubicBezTo>
                    <a:cubicBezTo>
                      <a:pt x="48526" y="2146"/>
                      <a:pt x="48526" y="2145"/>
                      <a:pt x="48526" y="2145"/>
                    </a:cubicBezTo>
                    <a:lnTo>
                      <a:pt x="48526" y="2145"/>
                    </a:lnTo>
                    <a:cubicBezTo>
                      <a:pt x="49345" y="2414"/>
                      <a:pt x="50123" y="2726"/>
                      <a:pt x="50900" y="3082"/>
                    </a:cubicBezTo>
                    <a:cubicBezTo>
                      <a:pt x="51311" y="3264"/>
                      <a:pt x="51722" y="3470"/>
                      <a:pt x="52110" y="3675"/>
                    </a:cubicBezTo>
                    <a:cubicBezTo>
                      <a:pt x="52270" y="3766"/>
                      <a:pt x="52430" y="3858"/>
                      <a:pt x="52590" y="3949"/>
                    </a:cubicBezTo>
                    <a:cubicBezTo>
                      <a:pt x="52727" y="4017"/>
                      <a:pt x="52863" y="4109"/>
                      <a:pt x="52978" y="4177"/>
                    </a:cubicBezTo>
                    <a:cubicBezTo>
                      <a:pt x="53069" y="4246"/>
                      <a:pt x="53160" y="4291"/>
                      <a:pt x="53251" y="4360"/>
                    </a:cubicBezTo>
                    <a:cubicBezTo>
                      <a:pt x="53320" y="4405"/>
                      <a:pt x="53388" y="4428"/>
                      <a:pt x="53434" y="4474"/>
                    </a:cubicBezTo>
                    <a:lnTo>
                      <a:pt x="53457" y="4497"/>
                    </a:lnTo>
                    <a:cubicBezTo>
                      <a:pt x="53457" y="4492"/>
                      <a:pt x="53457" y="4488"/>
                      <a:pt x="53457" y="4485"/>
                    </a:cubicBezTo>
                    <a:lnTo>
                      <a:pt x="53457" y="4485"/>
                    </a:lnTo>
                    <a:cubicBezTo>
                      <a:pt x="53462" y="4491"/>
                      <a:pt x="53468" y="4497"/>
                      <a:pt x="53480" y="4497"/>
                    </a:cubicBezTo>
                    <a:cubicBezTo>
                      <a:pt x="53503" y="4520"/>
                      <a:pt x="53525" y="4520"/>
                      <a:pt x="53548" y="4542"/>
                    </a:cubicBezTo>
                    <a:cubicBezTo>
                      <a:pt x="53640" y="4611"/>
                      <a:pt x="53754" y="4679"/>
                      <a:pt x="53868" y="4748"/>
                    </a:cubicBezTo>
                    <a:cubicBezTo>
                      <a:pt x="53982" y="4816"/>
                      <a:pt x="54073" y="4862"/>
                      <a:pt x="54187" y="4930"/>
                    </a:cubicBezTo>
                    <a:cubicBezTo>
                      <a:pt x="54279" y="4999"/>
                      <a:pt x="54370" y="5067"/>
                      <a:pt x="54438" y="5159"/>
                    </a:cubicBezTo>
                    <a:cubicBezTo>
                      <a:pt x="54530" y="5227"/>
                      <a:pt x="54644" y="5318"/>
                      <a:pt x="54735" y="5387"/>
                    </a:cubicBezTo>
                    <a:cubicBezTo>
                      <a:pt x="54826" y="5455"/>
                      <a:pt x="54918" y="5524"/>
                      <a:pt x="55009" y="5592"/>
                    </a:cubicBezTo>
                    <a:cubicBezTo>
                      <a:pt x="55093" y="5655"/>
                      <a:pt x="55177" y="5718"/>
                      <a:pt x="55261" y="5782"/>
                    </a:cubicBezTo>
                    <a:lnTo>
                      <a:pt x="55261" y="5782"/>
                    </a:lnTo>
                    <a:cubicBezTo>
                      <a:pt x="55260" y="5781"/>
                      <a:pt x="55258" y="5780"/>
                      <a:pt x="55256" y="5779"/>
                    </a:cubicBezTo>
                    <a:lnTo>
                      <a:pt x="55256" y="5779"/>
                    </a:lnTo>
                    <a:cubicBezTo>
                      <a:pt x="55288" y="5803"/>
                      <a:pt x="55320" y="5835"/>
                      <a:pt x="55351" y="5866"/>
                    </a:cubicBezTo>
                    <a:cubicBezTo>
                      <a:pt x="55397" y="5889"/>
                      <a:pt x="55443" y="5912"/>
                      <a:pt x="55511" y="5935"/>
                    </a:cubicBezTo>
                    <a:cubicBezTo>
                      <a:pt x="55580" y="5935"/>
                      <a:pt x="55671" y="5912"/>
                      <a:pt x="55739" y="5866"/>
                    </a:cubicBezTo>
                    <a:cubicBezTo>
                      <a:pt x="55854" y="5798"/>
                      <a:pt x="55899" y="5638"/>
                      <a:pt x="55854" y="5501"/>
                    </a:cubicBezTo>
                    <a:cubicBezTo>
                      <a:pt x="55808" y="5387"/>
                      <a:pt x="55717" y="5296"/>
                      <a:pt x="55625" y="5227"/>
                    </a:cubicBezTo>
                    <a:cubicBezTo>
                      <a:pt x="55625" y="5250"/>
                      <a:pt x="55625" y="5250"/>
                      <a:pt x="55625" y="5250"/>
                    </a:cubicBezTo>
                    <a:cubicBezTo>
                      <a:pt x="55557" y="5204"/>
                      <a:pt x="55488" y="5136"/>
                      <a:pt x="55420" y="5090"/>
                    </a:cubicBezTo>
                    <a:cubicBezTo>
                      <a:pt x="55329" y="5022"/>
                      <a:pt x="55214" y="4953"/>
                      <a:pt x="55123" y="4885"/>
                    </a:cubicBezTo>
                    <a:cubicBezTo>
                      <a:pt x="55032" y="4794"/>
                      <a:pt x="54941" y="4725"/>
                      <a:pt x="54849" y="4634"/>
                    </a:cubicBezTo>
                    <a:cubicBezTo>
                      <a:pt x="54804" y="4588"/>
                      <a:pt x="54735" y="4542"/>
                      <a:pt x="54689" y="4520"/>
                    </a:cubicBezTo>
                    <a:cubicBezTo>
                      <a:pt x="54657" y="4470"/>
                      <a:pt x="54612" y="4445"/>
                      <a:pt x="54564" y="4417"/>
                    </a:cubicBezTo>
                    <a:lnTo>
                      <a:pt x="54564" y="4417"/>
                    </a:lnTo>
                    <a:cubicBezTo>
                      <a:pt x="54568" y="4421"/>
                      <a:pt x="54572" y="4425"/>
                      <a:pt x="54575" y="4428"/>
                    </a:cubicBezTo>
                    <a:cubicBezTo>
                      <a:pt x="54370" y="4291"/>
                      <a:pt x="54187" y="4177"/>
                      <a:pt x="53982" y="4063"/>
                    </a:cubicBezTo>
                    <a:cubicBezTo>
                      <a:pt x="53936" y="4032"/>
                      <a:pt x="53900" y="4002"/>
                      <a:pt x="53861" y="3971"/>
                    </a:cubicBezTo>
                    <a:lnTo>
                      <a:pt x="53861" y="3971"/>
                    </a:lnTo>
                    <a:cubicBezTo>
                      <a:pt x="53863" y="3972"/>
                      <a:pt x="53866" y="3972"/>
                      <a:pt x="53868" y="3972"/>
                    </a:cubicBezTo>
                    <a:cubicBezTo>
                      <a:pt x="53859" y="3966"/>
                      <a:pt x="53850" y="3961"/>
                      <a:pt x="53841" y="3956"/>
                    </a:cubicBezTo>
                    <a:lnTo>
                      <a:pt x="53841" y="3956"/>
                    </a:lnTo>
                    <a:cubicBezTo>
                      <a:pt x="53828" y="3946"/>
                      <a:pt x="53814" y="3936"/>
                      <a:pt x="53799" y="3926"/>
                    </a:cubicBezTo>
                    <a:lnTo>
                      <a:pt x="53799" y="3926"/>
                    </a:lnTo>
                    <a:cubicBezTo>
                      <a:pt x="53803" y="3930"/>
                      <a:pt x="53807" y="3934"/>
                      <a:pt x="53811" y="3938"/>
                    </a:cubicBezTo>
                    <a:lnTo>
                      <a:pt x="53811" y="3938"/>
                    </a:lnTo>
                    <a:cubicBezTo>
                      <a:pt x="53715" y="3881"/>
                      <a:pt x="53617" y="3824"/>
                      <a:pt x="53503" y="3766"/>
                    </a:cubicBezTo>
                    <a:cubicBezTo>
                      <a:pt x="53366" y="3652"/>
                      <a:pt x="53229" y="3561"/>
                      <a:pt x="53092" y="3492"/>
                    </a:cubicBezTo>
                    <a:cubicBezTo>
                      <a:pt x="52909" y="3378"/>
                      <a:pt x="52749" y="3287"/>
                      <a:pt x="52567" y="3196"/>
                    </a:cubicBezTo>
                    <a:cubicBezTo>
                      <a:pt x="52384" y="3082"/>
                      <a:pt x="52202" y="2990"/>
                      <a:pt x="51996" y="2876"/>
                    </a:cubicBezTo>
                    <a:cubicBezTo>
                      <a:pt x="51768" y="2762"/>
                      <a:pt x="51540" y="2671"/>
                      <a:pt x="51311" y="2557"/>
                    </a:cubicBezTo>
                    <a:cubicBezTo>
                      <a:pt x="51106" y="2465"/>
                      <a:pt x="50900" y="2351"/>
                      <a:pt x="50672" y="2283"/>
                    </a:cubicBezTo>
                    <a:cubicBezTo>
                      <a:pt x="50444" y="2169"/>
                      <a:pt x="50216" y="2077"/>
                      <a:pt x="49987" y="1986"/>
                    </a:cubicBezTo>
                    <a:cubicBezTo>
                      <a:pt x="49531" y="1803"/>
                      <a:pt x="49074" y="1644"/>
                      <a:pt x="48595" y="1484"/>
                    </a:cubicBezTo>
                    <a:lnTo>
                      <a:pt x="48595" y="1484"/>
                    </a:lnTo>
                    <a:lnTo>
                      <a:pt x="48686" y="1507"/>
                    </a:lnTo>
                    <a:cubicBezTo>
                      <a:pt x="48458" y="1438"/>
                      <a:pt x="48230" y="1370"/>
                      <a:pt x="48002" y="1301"/>
                    </a:cubicBezTo>
                    <a:cubicBezTo>
                      <a:pt x="47545" y="1141"/>
                      <a:pt x="47066" y="1005"/>
                      <a:pt x="46587" y="868"/>
                    </a:cubicBezTo>
                    <a:cubicBezTo>
                      <a:pt x="46358" y="799"/>
                      <a:pt x="46107" y="753"/>
                      <a:pt x="45856" y="685"/>
                    </a:cubicBezTo>
                    <a:cubicBezTo>
                      <a:pt x="45719" y="662"/>
                      <a:pt x="45605" y="616"/>
                      <a:pt x="45468" y="594"/>
                    </a:cubicBezTo>
                    <a:cubicBezTo>
                      <a:pt x="45331" y="571"/>
                      <a:pt x="45194" y="548"/>
                      <a:pt x="45057" y="525"/>
                    </a:cubicBezTo>
                    <a:cubicBezTo>
                      <a:pt x="44532" y="434"/>
                      <a:pt x="44030" y="343"/>
                      <a:pt x="43528" y="297"/>
                    </a:cubicBezTo>
                    <a:cubicBezTo>
                      <a:pt x="43254" y="251"/>
                      <a:pt x="42980" y="228"/>
                      <a:pt x="42729" y="206"/>
                    </a:cubicBezTo>
                    <a:cubicBezTo>
                      <a:pt x="42455" y="183"/>
                      <a:pt x="42204" y="160"/>
                      <a:pt x="41953" y="137"/>
                    </a:cubicBezTo>
                    <a:cubicBezTo>
                      <a:pt x="41679" y="92"/>
                      <a:pt x="41382" y="69"/>
                      <a:pt x="41086" y="46"/>
                    </a:cubicBezTo>
                    <a:cubicBezTo>
                      <a:pt x="40766" y="23"/>
                      <a:pt x="40446" y="23"/>
                      <a:pt x="4012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2"/>
              <p:cNvSpPr/>
              <p:nvPr/>
            </p:nvSpPr>
            <p:spPr>
              <a:xfrm>
                <a:off x="5399290" y="3899001"/>
                <a:ext cx="1291953" cy="204509"/>
              </a:xfrm>
              <a:custGeom>
                <a:avLst/>
                <a:gdLst/>
                <a:ahLst/>
                <a:cxnLst/>
                <a:rect l="l" t="t" r="r" b="b"/>
                <a:pathLst>
                  <a:path w="47797" h="7566" extrusionOk="0">
                    <a:moveTo>
                      <a:pt x="37457" y="69"/>
                    </a:moveTo>
                    <a:cubicBezTo>
                      <a:pt x="37457" y="69"/>
                      <a:pt x="37457" y="69"/>
                      <a:pt x="37457" y="92"/>
                    </a:cubicBezTo>
                    <a:cubicBezTo>
                      <a:pt x="37457" y="69"/>
                      <a:pt x="37457" y="69"/>
                      <a:pt x="37434" y="69"/>
                    </a:cubicBezTo>
                    <a:close/>
                    <a:moveTo>
                      <a:pt x="37982" y="0"/>
                    </a:moveTo>
                    <a:cubicBezTo>
                      <a:pt x="37913" y="23"/>
                      <a:pt x="37822" y="23"/>
                      <a:pt x="37731" y="23"/>
                    </a:cubicBezTo>
                    <a:cubicBezTo>
                      <a:pt x="37594" y="23"/>
                      <a:pt x="37457" y="23"/>
                      <a:pt x="37320" y="46"/>
                    </a:cubicBezTo>
                    <a:cubicBezTo>
                      <a:pt x="37274" y="46"/>
                      <a:pt x="37229" y="69"/>
                      <a:pt x="37183" y="92"/>
                    </a:cubicBezTo>
                    <a:cubicBezTo>
                      <a:pt x="37114" y="137"/>
                      <a:pt x="37092" y="183"/>
                      <a:pt x="37069" y="251"/>
                    </a:cubicBezTo>
                    <a:cubicBezTo>
                      <a:pt x="36795" y="274"/>
                      <a:pt x="36521" y="297"/>
                      <a:pt x="36270" y="320"/>
                    </a:cubicBezTo>
                    <a:cubicBezTo>
                      <a:pt x="36042" y="343"/>
                      <a:pt x="35813" y="366"/>
                      <a:pt x="35585" y="388"/>
                    </a:cubicBezTo>
                    <a:cubicBezTo>
                      <a:pt x="35517" y="366"/>
                      <a:pt x="35471" y="366"/>
                      <a:pt x="35403" y="366"/>
                    </a:cubicBezTo>
                    <a:cubicBezTo>
                      <a:pt x="35357" y="366"/>
                      <a:pt x="35288" y="366"/>
                      <a:pt x="35220" y="388"/>
                    </a:cubicBezTo>
                    <a:cubicBezTo>
                      <a:pt x="35174" y="388"/>
                      <a:pt x="35129" y="411"/>
                      <a:pt x="35060" y="411"/>
                    </a:cubicBezTo>
                    <a:cubicBezTo>
                      <a:pt x="34946" y="434"/>
                      <a:pt x="34832" y="457"/>
                      <a:pt x="34718" y="480"/>
                    </a:cubicBezTo>
                    <a:cubicBezTo>
                      <a:pt x="34490" y="525"/>
                      <a:pt x="34238" y="571"/>
                      <a:pt x="34010" y="617"/>
                    </a:cubicBezTo>
                    <a:cubicBezTo>
                      <a:pt x="33599" y="685"/>
                      <a:pt x="33188" y="776"/>
                      <a:pt x="32800" y="868"/>
                    </a:cubicBezTo>
                    <a:cubicBezTo>
                      <a:pt x="32412" y="959"/>
                      <a:pt x="32024" y="1050"/>
                      <a:pt x="31636" y="1142"/>
                    </a:cubicBezTo>
                    <a:cubicBezTo>
                      <a:pt x="31271" y="1210"/>
                      <a:pt x="30929" y="1324"/>
                      <a:pt x="30586" y="1416"/>
                    </a:cubicBezTo>
                    <a:cubicBezTo>
                      <a:pt x="30518" y="1438"/>
                      <a:pt x="30472" y="1438"/>
                      <a:pt x="30427" y="1461"/>
                    </a:cubicBezTo>
                    <a:cubicBezTo>
                      <a:pt x="30404" y="1461"/>
                      <a:pt x="30381" y="1484"/>
                      <a:pt x="30358" y="1484"/>
                    </a:cubicBezTo>
                    <a:cubicBezTo>
                      <a:pt x="30221" y="1507"/>
                      <a:pt x="30084" y="1552"/>
                      <a:pt x="29947" y="1598"/>
                    </a:cubicBezTo>
                    <a:cubicBezTo>
                      <a:pt x="29833" y="1621"/>
                      <a:pt x="29719" y="1644"/>
                      <a:pt x="29605" y="1689"/>
                    </a:cubicBezTo>
                    <a:cubicBezTo>
                      <a:pt x="29582" y="1712"/>
                      <a:pt x="29536" y="1712"/>
                      <a:pt x="29514" y="1735"/>
                    </a:cubicBezTo>
                    <a:cubicBezTo>
                      <a:pt x="29514" y="1735"/>
                      <a:pt x="29491" y="1758"/>
                      <a:pt x="29491" y="1758"/>
                    </a:cubicBezTo>
                    <a:cubicBezTo>
                      <a:pt x="29422" y="1758"/>
                      <a:pt x="29377" y="1781"/>
                      <a:pt x="29331" y="1804"/>
                    </a:cubicBezTo>
                    <a:cubicBezTo>
                      <a:pt x="29308" y="1804"/>
                      <a:pt x="29285" y="1804"/>
                      <a:pt x="29263" y="1826"/>
                    </a:cubicBezTo>
                    <a:cubicBezTo>
                      <a:pt x="29217" y="1826"/>
                      <a:pt x="29148" y="1849"/>
                      <a:pt x="29103" y="1872"/>
                    </a:cubicBezTo>
                    <a:cubicBezTo>
                      <a:pt x="28989" y="1918"/>
                      <a:pt x="28897" y="1963"/>
                      <a:pt x="28783" y="1986"/>
                    </a:cubicBezTo>
                    <a:cubicBezTo>
                      <a:pt x="28532" y="2077"/>
                      <a:pt x="28281" y="2169"/>
                      <a:pt x="28030" y="2260"/>
                    </a:cubicBezTo>
                    <a:cubicBezTo>
                      <a:pt x="27779" y="2329"/>
                      <a:pt x="27528" y="2420"/>
                      <a:pt x="27277" y="2511"/>
                    </a:cubicBezTo>
                    <a:cubicBezTo>
                      <a:pt x="27244" y="2495"/>
                      <a:pt x="27212" y="2479"/>
                      <a:pt x="27180" y="2479"/>
                    </a:cubicBezTo>
                    <a:cubicBezTo>
                      <a:pt x="27167" y="2479"/>
                      <a:pt x="27153" y="2482"/>
                      <a:pt x="27140" y="2488"/>
                    </a:cubicBezTo>
                    <a:cubicBezTo>
                      <a:pt x="26980" y="2511"/>
                      <a:pt x="26843" y="2557"/>
                      <a:pt x="26706" y="2602"/>
                    </a:cubicBezTo>
                    <a:cubicBezTo>
                      <a:pt x="26569" y="2648"/>
                      <a:pt x="26432" y="2694"/>
                      <a:pt x="26295" y="2739"/>
                    </a:cubicBezTo>
                    <a:cubicBezTo>
                      <a:pt x="26067" y="2831"/>
                      <a:pt x="25839" y="2922"/>
                      <a:pt x="25610" y="2990"/>
                    </a:cubicBezTo>
                    <a:cubicBezTo>
                      <a:pt x="25154" y="3173"/>
                      <a:pt x="24675" y="3333"/>
                      <a:pt x="24218" y="3470"/>
                    </a:cubicBezTo>
                    <a:cubicBezTo>
                      <a:pt x="23374" y="3744"/>
                      <a:pt x="22552" y="4018"/>
                      <a:pt x="21707" y="4269"/>
                    </a:cubicBezTo>
                    <a:cubicBezTo>
                      <a:pt x="21685" y="4292"/>
                      <a:pt x="21639" y="4292"/>
                      <a:pt x="21616" y="4292"/>
                    </a:cubicBezTo>
                    <a:cubicBezTo>
                      <a:pt x="21479" y="4337"/>
                      <a:pt x="21319" y="4383"/>
                      <a:pt x="21182" y="4428"/>
                    </a:cubicBezTo>
                    <a:cubicBezTo>
                      <a:pt x="21114" y="4451"/>
                      <a:pt x="21068" y="4451"/>
                      <a:pt x="21023" y="4474"/>
                    </a:cubicBezTo>
                    <a:cubicBezTo>
                      <a:pt x="20931" y="4497"/>
                      <a:pt x="20863" y="4520"/>
                      <a:pt x="20772" y="4543"/>
                    </a:cubicBezTo>
                    <a:cubicBezTo>
                      <a:pt x="20726" y="4565"/>
                      <a:pt x="20657" y="4588"/>
                      <a:pt x="20612" y="4634"/>
                    </a:cubicBezTo>
                    <a:cubicBezTo>
                      <a:pt x="20543" y="4657"/>
                      <a:pt x="20475" y="4680"/>
                      <a:pt x="20406" y="4702"/>
                    </a:cubicBezTo>
                    <a:cubicBezTo>
                      <a:pt x="20383" y="4702"/>
                      <a:pt x="20383" y="4725"/>
                      <a:pt x="20361" y="4725"/>
                    </a:cubicBezTo>
                    <a:cubicBezTo>
                      <a:pt x="20315" y="4725"/>
                      <a:pt x="20292" y="4725"/>
                      <a:pt x="20247" y="4748"/>
                    </a:cubicBezTo>
                    <a:lnTo>
                      <a:pt x="20201" y="4748"/>
                    </a:lnTo>
                    <a:cubicBezTo>
                      <a:pt x="20110" y="4794"/>
                      <a:pt x="20018" y="4817"/>
                      <a:pt x="19927" y="4839"/>
                    </a:cubicBezTo>
                    <a:lnTo>
                      <a:pt x="19904" y="4839"/>
                    </a:lnTo>
                    <a:cubicBezTo>
                      <a:pt x="19744" y="4885"/>
                      <a:pt x="19562" y="4931"/>
                      <a:pt x="19402" y="4999"/>
                    </a:cubicBezTo>
                    <a:cubicBezTo>
                      <a:pt x="19265" y="5022"/>
                      <a:pt x="19151" y="5068"/>
                      <a:pt x="19014" y="5090"/>
                    </a:cubicBezTo>
                    <a:cubicBezTo>
                      <a:pt x="18831" y="5136"/>
                      <a:pt x="18649" y="5205"/>
                      <a:pt x="18466" y="5250"/>
                    </a:cubicBezTo>
                    <a:cubicBezTo>
                      <a:pt x="18284" y="5296"/>
                      <a:pt x="18101" y="5341"/>
                      <a:pt x="17918" y="5387"/>
                    </a:cubicBezTo>
                    <a:cubicBezTo>
                      <a:pt x="17690" y="5433"/>
                      <a:pt x="17462" y="5478"/>
                      <a:pt x="17256" y="5524"/>
                    </a:cubicBezTo>
                    <a:cubicBezTo>
                      <a:pt x="17211" y="5501"/>
                      <a:pt x="17165" y="5501"/>
                      <a:pt x="17119" y="5501"/>
                    </a:cubicBezTo>
                    <a:cubicBezTo>
                      <a:pt x="16777" y="5501"/>
                      <a:pt x="16435" y="5570"/>
                      <a:pt x="16115" y="5638"/>
                    </a:cubicBezTo>
                    <a:cubicBezTo>
                      <a:pt x="15910" y="5661"/>
                      <a:pt x="15704" y="5707"/>
                      <a:pt x="15522" y="5752"/>
                    </a:cubicBezTo>
                    <a:cubicBezTo>
                      <a:pt x="15134" y="5821"/>
                      <a:pt x="14768" y="5866"/>
                      <a:pt x="14380" y="5912"/>
                    </a:cubicBezTo>
                    <a:cubicBezTo>
                      <a:pt x="13970" y="5981"/>
                      <a:pt x="13559" y="6003"/>
                      <a:pt x="13148" y="6049"/>
                    </a:cubicBezTo>
                    <a:cubicBezTo>
                      <a:pt x="12942" y="6072"/>
                      <a:pt x="12760" y="6095"/>
                      <a:pt x="12554" y="6118"/>
                    </a:cubicBezTo>
                    <a:cubicBezTo>
                      <a:pt x="12463" y="6140"/>
                      <a:pt x="12349" y="6140"/>
                      <a:pt x="12235" y="6163"/>
                    </a:cubicBezTo>
                    <a:cubicBezTo>
                      <a:pt x="12189" y="6163"/>
                      <a:pt x="12144" y="6163"/>
                      <a:pt x="12098" y="6186"/>
                    </a:cubicBezTo>
                    <a:lnTo>
                      <a:pt x="11938" y="6186"/>
                    </a:lnTo>
                    <a:cubicBezTo>
                      <a:pt x="11892" y="6209"/>
                      <a:pt x="11847" y="6232"/>
                      <a:pt x="11801" y="6254"/>
                    </a:cubicBezTo>
                    <a:cubicBezTo>
                      <a:pt x="11482" y="6277"/>
                      <a:pt x="11185" y="6323"/>
                      <a:pt x="10888" y="6346"/>
                    </a:cubicBezTo>
                    <a:cubicBezTo>
                      <a:pt x="10637" y="6369"/>
                      <a:pt x="10386" y="6369"/>
                      <a:pt x="10135" y="6391"/>
                    </a:cubicBezTo>
                    <a:cubicBezTo>
                      <a:pt x="9861" y="6414"/>
                      <a:pt x="9610" y="6437"/>
                      <a:pt x="9359" y="6437"/>
                    </a:cubicBezTo>
                    <a:cubicBezTo>
                      <a:pt x="9108" y="6460"/>
                      <a:pt x="8834" y="6460"/>
                      <a:pt x="8560" y="6483"/>
                    </a:cubicBezTo>
                    <a:lnTo>
                      <a:pt x="8195" y="6483"/>
                    </a:lnTo>
                    <a:cubicBezTo>
                      <a:pt x="8035" y="6483"/>
                      <a:pt x="7852" y="6483"/>
                      <a:pt x="7693" y="6506"/>
                    </a:cubicBezTo>
                    <a:cubicBezTo>
                      <a:pt x="7601" y="6506"/>
                      <a:pt x="7533" y="6551"/>
                      <a:pt x="7487" y="6597"/>
                    </a:cubicBezTo>
                    <a:lnTo>
                      <a:pt x="7305" y="6597"/>
                    </a:lnTo>
                    <a:cubicBezTo>
                      <a:pt x="7190" y="6574"/>
                      <a:pt x="7099" y="6574"/>
                      <a:pt x="6985" y="6551"/>
                    </a:cubicBezTo>
                    <a:lnTo>
                      <a:pt x="6734" y="6551"/>
                    </a:lnTo>
                    <a:cubicBezTo>
                      <a:pt x="6620" y="6528"/>
                      <a:pt x="6506" y="6528"/>
                      <a:pt x="6392" y="6528"/>
                    </a:cubicBezTo>
                    <a:cubicBezTo>
                      <a:pt x="6118" y="6506"/>
                      <a:pt x="5844" y="6506"/>
                      <a:pt x="5570" y="6483"/>
                    </a:cubicBezTo>
                    <a:cubicBezTo>
                      <a:pt x="5045" y="6460"/>
                      <a:pt x="4543" y="6414"/>
                      <a:pt x="4041" y="6369"/>
                    </a:cubicBezTo>
                    <a:cubicBezTo>
                      <a:pt x="3561" y="6346"/>
                      <a:pt x="3105" y="6300"/>
                      <a:pt x="2625" y="6254"/>
                    </a:cubicBezTo>
                    <a:cubicBezTo>
                      <a:pt x="2123" y="6186"/>
                      <a:pt x="1598" y="6140"/>
                      <a:pt x="1096" y="6049"/>
                    </a:cubicBezTo>
                    <a:cubicBezTo>
                      <a:pt x="982" y="6049"/>
                      <a:pt x="891" y="6026"/>
                      <a:pt x="777" y="6003"/>
                    </a:cubicBezTo>
                    <a:cubicBezTo>
                      <a:pt x="731" y="5981"/>
                      <a:pt x="662" y="5981"/>
                      <a:pt x="617" y="5981"/>
                    </a:cubicBezTo>
                    <a:cubicBezTo>
                      <a:pt x="583" y="5969"/>
                      <a:pt x="554" y="5963"/>
                      <a:pt x="528" y="5963"/>
                    </a:cubicBezTo>
                    <a:cubicBezTo>
                      <a:pt x="503" y="5963"/>
                      <a:pt x="480" y="5969"/>
                      <a:pt x="457" y="5981"/>
                    </a:cubicBezTo>
                    <a:cubicBezTo>
                      <a:pt x="389" y="6003"/>
                      <a:pt x="366" y="6026"/>
                      <a:pt x="320" y="6072"/>
                    </a:cubicBezTo>
                    <a:cubicBezTo>
                      <a:pt x="297" y="6118"/>
                      <a:pt x="274" y="6163"/>
                      <a:pt x="274" y="6209"/>
                    </a:cubicBezTo>
                    <a:cubicBezTo>
                      <a:pt x="229" y="6209"/>
                      <a:pt x="183" y="6232"/>
                      <a:pt x="137" y="6254"/>
                    </a:cubicBezTo>
                    <a:cubicBezTo>
                      <a:pt x="23" y="6346"/>
                      <a:pt x="0" y="6506"/>
                      <a:pt x="115" y="6620"/>
                    </a:cubicBezTo>
                    <a:cubicBezTo>
                      <a:pt x="160" y="6665"/>
                      <a:pt x="206" y="6665"/>
                      <a:pt x="274" y="6665"/>
                    </a:cubicBezTo>
                    <a:lnTo>
                      <a:pt x="320" y="6665"/>
                    </a:lnTo>
                    <a:cubicBezTo>
                      <a:pt x="480" y="6665"/>
                      <a:pt x="617" y="6688"/>
                      <a:pt x="777" y="6734"/>
                    </a:cubicBezTo>
                    <a:cubicBezTo>
                      <a:pt x="822" y="6734"/>
                      <a:pt x="868" y="6757"/>
                      <a:pt x="891" y="6779"/>
                    </a:cubicBezTo>
                    <a:cubicBezTo>
                      <a:pt x="1050" y="6825"/>
                      <a:pt x="1210" y="6871"/>
                      <a:pt x="1370" y="6916"/>
                    </a:cubicBezTo>
                    <a:cubicBezTo>
                      <a:pt x="1393" y="6939"/>
                      <a:pt x="1438" y="6985"/>
                      <a:pt x="1507" y="6985"/>
                    </a:cubicBezTo>
                    <a:cubicBezTo>
                      <a:pt x="1781" y="7053"/>
                      <a:pt x="2055" y="7099"/>
                      <a:pt x="2329" y="7145"/>
                    </a:cubicBezTo>
                    <a:cubicBezTo>
                      <a:pt x="2466" y="7168"/>
                      <a:pt x="2603" y="7213"/>
                      <a:pt x="2762" y="7236"/>
                    </a:cubicBezTo>
                    <a:cubicBezTo>
                      <a:pt x="2876" y="7236"/>
                      <a:pt x="2991" y="7259"/>
                      <a:pt x="3105" y="7259"/>
                    </a:cubicBezTo>
                    <a:cubicBezTo>
                      <a:pt x="3333" y="7304"/>
                      <a:pt x="3561" y="7327"/>
                      <a:pt x="3812" y="7350"/>
                    </a:cubicBezTo>
                    <a:cubicBezTo>
                      <a:pt x="4063" y="7373"/>
                      <a:pt x="4314" y="7396"/>
                      <a:pt x="4566" y="7419"/>
                    </a:cubicBezTo>
                    <a:cubicBezTo>
                      <a:pt x="4748" y="7419"/>
                      <a:pt x="4954" y="7441"/>
                      <a:pt x="5136" y="7441"/>
                    </a:cubicBezTo>
                    <a:cubicBezTo>
                      <a:pt x="5159" y="7464"/>
                      <a:pt x="5182" y="7464"/>
                      <a:pt x="5205" y="7464"/>
                    </a:cubicBezTo>
                    <a:cubicBezTo>
                      <a:pt x="5319" y="7487"/>
                      <a:pt x="5433" y="7487"/>
                      <a:pt x="5524" y="7487"/>
                    </a:cubicBezTo>
                    <a:cubicBezTo>
                      <a:pt x="5684" y="7487"/>
                      <a:pt x="5821" y="7510"/>
                      <a:pt x="5981" y="7510"/>
                    </a:cubicBezTo>
                    <a:lnTo>
                      <a:pt x="6483" y="7510"/>
                    </a:lnTo>
                    <a:cubicBezTo>
                      <a:pt x="6894" y="7533"/>
                      <a:pt x="7327" y="7556"/>
                      <a:pt x="7738" y="7556"/>
                    </a:cubicBezTo>
                    <a:cubicBezTo>
                      <a:pt x="7875" y="7556"/>
                      <a:pt x="8002" y="7566"/>
                      <a:pt x="8125" y="7566"/>
                    </a:cubicBezTo>
                    <a:cubicBezTo>
                      <a:pt x="8187" y="7566"/>
                      <a:pt x="8248" y="7563"/>
                      <a:pt x="8309" y="7556"/>
                    </a:cubicBezTo>
                    <a:lnTo>
                      <a:pt x="8971" y="7556"/>
                    </a:lnTo>
                    <a:cubicBezTo>
                      <a:pt x="9313" y="7556"/>
                      <a:pt x="9678" y="7533"/>
                      <a:pt x="10021" y="7533"/>
                    </a:cubicBezTo>
                    <a:cubicBezTo>
                      <a:pt x="10226" y="7510"/>
                      <a:pt x="10454" y="7487"/>
                      <a:pt x="10660" y="7487"/>
                    </a:cubicBezTo>
                    <a:cubicBezTo>
                      <a:pt x="10957" y="7464"/>
                      <a:pt x="11231" y="7464"/>
                      <a:pt x="11527" y="7441"/>
                    </a:cubicBezTo>
                    <a:cubicBezTo>
                      <a:pt x="11984" y="7419"/>
                      <a:pt x="12417" y="7396"/>
                      <a:pt x="12874" y="7373"/>
                    </a:cubicBezTo>
                    <a:cubicBezTo>
                      <a:pt x="13057" y="7350"/>
                      <a:pt x="13262" y="7327"/>
                      <a:pt x="13445" y="7304"/>
                    </a:cubicBezTo>
                    <a:cubicBezTo>
                      <a:pt x="13559" y="7304"/>
                      <a:pt x="13696" y="7282"/>
                      <a:pt x="13810" y="7282"/>
                    </a:cubicBezTo>
                    <a:cubicBezTo>
                      <a:pt x="13947" y="7259"/>
                      <a:pt x="14061" y="7259"/>
                      <a:pt x="14198" y="7213"/>
                    </a:cubicBezTo>
                    <a:cubicBezTo>
                      <a:pt x="14335" y="7190"/>
                      <a:pt x="14403" y="7031"/>
                      <a:pt x="14403" y="6916"/>
                    </a:cubicBezTo>
                    <a:cubicBezTo>
                      <a:pt x="14403" y="6916"/>
                      <a:pt x="14403" y="6912"/>
                      <a:pt x="14401" y="6906"/>
                    </a:cubicBezTo>
                    <a:lnTo>
                      <a:pt x="14401" y="6906"/>
                    </a:lnTo>
                    <a:cubicBezTo>
                      <a:pt x="14459" y="6939"/>
                      <a:pt x="14502" y="6939"/>
                      <a:pt x="14563" y="6939"/>
                    </a:cubicBezTo>
                    <a:cubicBezTo>
                      <a:pt x="15042" y="6871"/>
                      <a:pt x="15522" y="6779"/>
                      <a:pt x="16001" y="6688"/>
                    </a:cubicBezTo>
                    <a:cubicBezTo>
                      <a:pt x="16069" y="6688"/>
                      <a:pt x="16161" y="6665"/>
                      <a:pt x="16229" y="6643"/>
                    </a:cubicBezTo>
                    <a:cubicBezTo>
                      <a:pt x="16267" y="6680"/>
                      <a:pt x="16319" y="6717"/>
                      <a:pt x="16387" y="6717"/>
                    </a:cubicBezTo>
                    <a:cubicBezTo>
                      <a:pt x="16402" y="6717"/>
                      <a:pt x="16418" y="6715"/>
                      <a:pt x="16435" y="6711"/>
                    </a:cubicBezTo>
                    <a:cubicBezTo>
                      <a:pt x="16572" y="6688"/>
                      <a:pt x="16709" y="6665"/>
                      <a:pt x="16846" y="6620"/>
                    </a:cubicBezTo>
                    <a:cubicBezTo>
                      <a:pt x="16960" y="6597"/>
                      <a:pt x="17074" y="6574"/>
                      <a:pt x="17188" y="6551"/>
                    </a:cubicBezTo>
                    <a:cubicBezTo>
                      <a:pt x="17416" y="6483"/>
                      <a:pt x="17667" y="6414"/>
                      <a:pt x="17918" y="6346"/>
                    </a:cubicBezTo>
                    <a:cubicBezTo>
                      <a:pt x="18443" y="6209"/>
                      <a:pt x="18968" y="6072"/>
                      <a:pt x="19493" y="5912"/>
                    </a:cubicBezTo>
                    <a:cubicBezTo>
                      <a:pt x="19973" y="5775"/>
                      <a:pt x="20475" y="5638"/>
                      <a:pt x="20954" y="5501"/>
                    </a:cubicBezTo>
                    <a:cubicBezTo>
                      <a:pt x="21456" y="5341"/>
                      <a:pt x="21958" y="5182"/>
                      <a:pt x="22438" y="5022"/>
                    </a:cubicBezTo>
                    <a:cubicBezTo>
                      <a:pt x="22598" y="4976"/>
                      <a:pt x="22734" y="4931"/>
                      <a:pt x="22871" y="4885"/>
                    </a:cubicBezTo>
                    <a:cubicBezTo>
                      <a:pt x="22917" y="4885"/>
                      <a:pt x="22963" y="4862"/>
                      <a:pt x="22986" y="4862"/>
                    </a:cubicBezTo>
                    <a:cubicBezTo>
                      <a:pt x="23008" y="4839"/>
                      <a:pt x="23054" y="4817"/>
                      <a:pt x="23077" y="4817"/>
                    </a:cubicBezTo>
                    <a:cubicBezTo>
                      <a:pt x="23305" y="4725"/>
                      <a:pt x="23556" y="4634"/>
                      <a:pt x="23784" y="4565"/>
                    </a:cubicBezTo>
                    <a:cubicBezTo>
                      <a:pt x="24264" y="4406"/>
                      <a:pt x="24720" y="4246"/>
                      <a:pt x="25200" y="4109"/>
                    </a:cubicBezTo>
                    <a:cubicBezTo>
                      <a:pt x="25268" y="4086"/>
                      <a:pt x="25314" y="4040"/>
                      <a:pt x="25359" y="3972"/>
                    </a:cubicBezTo>
                    <a:cubicBezTo>
                      <a:pt x="25474" y="3949"/>
                      <a:pt x="25588" y="3903"/>
                      <a:pt x="25702" y="3881"/>
                    </a:cubicBezTo>
                    <a:cubicBezTo>
                      <a:pt x="25930" y="3812"/>
                      <a:pt x="26158" y="3767"/>
                      <a:pt x="26387" y="3675"/>
                    </a:cubicBezTo>
                    <a:cubicBezTo>
                      <a:pt x="26934" y="3515"/>
                      <a:pt x="27459" y="3333"/>
                      <a:pt x="28007" y="3173"/>
                    </a:cubicBezTo>
                    <a:cubicBezTo>
                      <a:pt x="28258" y="3105"/>
                      <a:pt x="28486" y="3036"/>
                      <a:pt x="28738" y="2968"/>
                    </a:cubicBezTo>
                    <a:cubicBezTo>
                      <a:pt x="28966" y="2876"/>
                      <a:pt x="29217" y="2808"/>
                      <a:pt x="29468" y="2739"/>
                    </a:cubicBezTo>
                    <a:cubicBezTo>
                      <a:pt x="29833" y="2648"/>
                      <a:pt x="30198" y="2557"/>
                      <a:pt x="30564" y="2443"/>
                    </a:cubicBezTo>
                    <a:cubicBezTo>
                      <a:pt x="31089" y="2306"/>
                      <a:pt x="31614" y="2192"/>
                      <a:pt x="32139" y="2055"/>
                    </a:cubicBezTo>
                    <a:cubicBezTo>
                      <a:pt x="32458" y="1986"/>
                      <a:pt x="32778" y="1918"/>
                      <a:pt x="33097" y="1849"/>
                    </a:cubicBezTo>
                    <a:lnTo>
                      <a:pt x="33074" y="1849"/>
                    </a:lnTo>
                    <a:cubicBezTo>
                      <a:pt x="33325" y="1781"/>
                      <a:pt x="33577" y="1735"/>
                      <a:pt x="33828" y="1667"/>
                    </a:cubicBezTo>
                    <a:cubicBezTo>
                      <a:pt x="33919" y="1644"/>
                      <a:pt x="33987" y="1552"/>
                      <a:pt x="34010" y="1461"/>
                    </a:cubicBezTo>
                    <a:cubicBezTo>
                      <a:pt x="34010" y="1461"/>
                      <a:pt x="34010" y="1461"/>
                      <a:pt x="34010" y="1438"/>
                    </a:cubicBezTo>
                    <a:cubicBezTo>
                      <a:pt x="34147" y="1438"/>
                      <a:pt x="34284" y="1438"/>
                      <a:pt x="34398" y="1416"/>
                    </a:cubicBezTo>
                    <a:cubicBezTo>
                      <a:pt x="34535" y="1416"/>
                      <a:pt x="34649" y="1416"/>
                      <a:pt x="34763" y="1393"/>
                    </a:cubicBezTo>
                    <a:cubicBezTo>
                      <a:pt x="34786" y="1484"/>
                      <a:pt x="34855" y="1530"/>
                      <a:pt x="34946" y="1552"/>
                    </a:cubicBezTo>
                    <a:lnTo>
                      <a:pt x="35562" y="1552"/>
                    </a:lnTo>
                    <a:cubicBezTo>
                      <a:pt x="35768" y="1530"/>
                      <a:pt x="35950" y="1530"/>
                      <a:pt x="36156" y="1507"/>
                    </a:cubicBezTo>
                    <a:cubicBezTo>
                      <a:pt x="36521" y="1484"/>
                      <a:pt x="36909" y="1438"/>
                      <a:pt x="37297" y="1416"/>
                    </a:cubicBezTo>
                    <a:cubicBezTo>
                      <a:pt x="37685" y="1370"/>
                      <a:pt x="38073" y="1324"/>
                      <a:pt x="38461" y="1301"/>
                    </a:cubicBezTo>
                    <a:cubicBezTo>
                      <a:pt x="38621" y="1279"/>
                      <a:pt x="38781" y="1256"/>
                      <a:pt x="38918" y="1256"/>
                    </a:cubicBezTo>
                    <a:cubicBezTo>
                      <a:pt x="39169" y="1233"/>
                      <a:pt x="39397" y="1233"/>
                      <a:pt x="39625" y="1210"/>
                    </a:cubicBezTo>
                    <a:lnTo>
                      <a:pt x="39694" y="1210"/>
                    </a:lnTo>
                    <a:cubicBezTo>
                      <a:pt x="39694" y="1210"/>
                      <a:pt x="39694" y="1210"/>
                      <a:pt x="39694" y="1233"/>
                    </a:cubicBezTo>
                    <a:cubicBezTo>
                      <a:pt x="39739" y="1279"/>
                      <a:pt x="39808" y="1324"/>
                      <a:pt x="39876" y="1324"/>
                    </a:cubicBezTo>
                    <a:cubicBezTo>
                      <a:pt x="39922" y="1324"/>
                      <a:pt x="39968" y="1347"/>
                      <a:pt x="40013" y="1347"/>
                    </a:cubicBezTo>
                    <a:cubicBezTo>
                      <a:pt x="40447" y="1393"/>
                      <a:pt x="40858" y="1416"/>
                      <a:pt x="41291" y="1461"/>
                    </a:cubicBezTo>
                    <a:lnTo>
                      <a:pt x="41634" y="1461"/>
                    </a:lnTo>
                    <a:cubicBezTo>
                      <a:pt x="42090" y="1507"/>
                      <a:pt x="42524" y="1552"/>
                      <a:pt x="42981" y="1598"/>
                    </a:cubicBezTo>
                    <a:cubicBezTo>
                      <a:pt x="44008" y="1712"/>
                      <a:pt x="45035" y="1804"/>
                      <a:pt x="46039" y="1963"/>
                    </a:cubicBezTo>
                    <a:cubicBezTo>
                      <a:pt x="46222" y="1986"/>
                      <a:pt x="46382" y="2032"/>
                      <a:pt x="46564" y="2055"/>
                    </a:cubicBezTo>
                    <a:cubicBezTo>
                      <a:pt x="46655" y="2055"/>
                      <a:pt x="46724" y="2055"/>
                      <a:pt x="46792" y="2009"/>
                    </a:cubicBezTo>
                    <a:cubicBezTo>
                      <a:pt x="46815" y="1986"/>
                      <a:pt x="46838" y="1963"/>
                      <a:pt x="46861" y="1918"/>
                    </a:cubicBezTo>
                    <a:cubicBezTo>
                      <a:pt x="46906" y="1941"/>
                      <a:pt x="46952" y="1941"/>
                      <a:pt x="47021" y="1963"/>
                    </a:cubicBezTo>
                    <a:cubicBezTo>
                      <a:pt x="47066" y="1986"/>
                      <a:pt x="47135" y="1986"/>
                      <a:pt x="47180" y="2009"/>
                    </a:cubicBezTo>
                    <a:cubicBezTo>
                      <a:pt x="47249" y="2032"/>
                      <a:pt x="47340" y="2055"/>
                      <a:pt x="47409" y="2055"/>
                    </a:cubicBezTo>
                    <a:cubicBezTo>
                      <a:pt x="47426" y="2058"/>
                      <a:pt x="47444" y="2059"/>
                      <a:pt x="47461" y="2059"/>
                    </a:cubicBezTo>
                    <a:cubicBezTo>
                      <a:pt x="47574" y="2059"/>
                      <a:pt x="47669" y="1994"/>
                      <a:pt x="47728" y="1895"/>
                    </a:cubicBezTo>
                    <a:cubicBezTo>
                      <a:pt x="47797" y="1758"/>
                      <a:pt x="47728" y="1575"/>
                      <a:pt x="47591" y="1507"/>
                    </a:cubicBezTo>
                    <a:cubicBezTo>
                      <a:pt x="47454" y="1438"/>
                      <a:pt x="47295" y="1393"/>
                      <a:pt x="47135" y="1347"/>
                    </a:cubicBezTo>
                    <a:cubicBezTo>
                      <a:pt x="47158" y="1324"/>
                      <a:pt x="47158" y="1301"/>
                      <a:pt x="47158" y="1279"/>
                    </a:cubicBezTo>
                    <a:cubicBezTo>
                      <a:pt x="47158" y="1233"/>
                      <a:pt x="47158" y="1187"/>
                      <a:pt x="47135" y="1142"/>
                    </a:cubicBezTo>
                    <a:cubicBezTo>
                      <a:pt x="47112" y="1073"/>
                      <a:pt x="47066" y="1005"/>
                      <a:pt x="46998" y="982"/>
                    </a:cubicBezTo>
                    <a:cubicBezTo>
                      <a:pt x="46906" y="936"/>
                      <a:pt x="46838" y="913"/>
                      <a:pt x="46747" y="913"/>
                    </a:cubicBezTo>
                    <a:cubicBezTo>
                      <a:pt x="46655" y="891"/>
                      <a:pt x="46587" y="868"/>
                      <a:pt x="46496" y="868"/>
                    </a:cubicBezTo>
                    <a:cubicBezTo>
                      <a:pt x="46336" y="845"/>
                      <a:pt x="46176" y="822"/>
                      <a:pt x="46016" y="799"/>
                    </a:cubicBezTo>
                    <a:cubicBezTo>
                      <a:pt x="45697" y="731"/>
                      <a:pt x="45354" y="685"/>
                      <a:pt x="45012" y="639"/>
                    </a:cubicBezTo>
                    <a:cubicBezTo>
                      <a:pt x="44898" y="639"/>
                      <a:pt x="44761" y="617"/>
                      <a:pt x="44647" y="594"/>
                    </a:cubicBezTo>
                    <a:cubicBezTo>
                      <a:pt x="44259" y="548"/>
                      <a:pt x="43894" y="480"/>
                      <a:pt x="43506" y="434"/>
                    </a:cubicBezTo>
                    <a:cubicBezTo>
                      <a:pt x="43506" y="434"/>
                      <a:pt x="43506" y="411"/>
                      <a:pt x="43483" y="411"/>
                    </a:cubicBezTo>
                    <a:cubicBezTo>
                      <a:pt x="43437" y="343"/>
                      <a:pt x="43369" y="297"/>
                      <a:pt x="43300" y="297"/>
                    </a:cubicBezTo>
                    <a:cubicBezTo>
                      <a:pt x="42341" y="206"/>
                      <a:pt x="41383" y="114"/>
                      <a:pt x="40447" y="69"/>
                    </a:cubicBezTo>
                    <a:lnTo>
                      <a:pt x="39990" y="69"/>
                    </a:lnTo>
                    <a:cubicBezTo>
                      <a:pt x="39534" y="46"/>
                      <a:pt x="39077" y="23"/>
                      <a:pt x="38644" y="23"/>
                    </a:cubicBezTo>
                    <a:cubicBezTo>
                      <a:pt x="38530" y="0"/>
                      <a:pt x="38415" y="0"/>
                      <a:pt x="3832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2"/>
              <p:cNvSpPr/>
              <p:nvPr/>
            </p:nvSpPr>
            <p:spPr>
              <a:xfrm>
                <a:off x="6573392" y="3909488"/>
                <a:ext cx="336875" cy="165640"/>
              </a:xfrm>
              <a:custGeom>
                <a:avLst/>
                <a:gdLst/>
                <a:ahLst/>
                <a:cxnLst/>
                <a:rect l="l" t="t" r="r" b="b"/>
                <a:pathLst>
                  <a:path w="12463" h="6128" extrusionOk="0">
                    <a:moveTo>
                      <a:pt x="137" y="0"/>
                    </a:moveTo>
                    <a:cubicBezTo>
                      <a:pt x="69" y="0"/>
                      <a:pt x="23" y="46"/>
                      <a:pt x="23" y="115"/>
                    </a:cubicBezTo>
                    <a:cubicBezTo>
                      <a:pt x="0" y="183"/>
                      <a:pt x="46" y="251"/>
                      <a:pt x="114" y="251"/>
                    </a:cubicBezTo>
                    <a:cubicBezTo>
                      <a:pt x="342" y="297"/>
                      <a:pt x="593" y="343"/>
                      <a:pt x="822" y="366"/>
                    </a:cubicBezTo>
                    <a:cubicBezTo>
                      <a:pt x="1004" y="388"/>
                      <a:pt x="1164" y="411"/>
                      <a:pt x="1347" y="457"/>
                    </a:cubicBezTo>
                    <a:cubicBezTo>
                      <a:pt x="1575" y="480"/>
                      <a:pt x="1780" y="525"/>
                      <a:pt x="2009" y="571"/>
                    </a:cubicBezTo>
                    <a:cubicBezTo>
                      <a:pt x="2191" y="617"/>
                      <a:pt x="2397" y="662"/>
                      <a:pt x="2579" y="731"/>
                    </a:cubicBezTo>
                    <a:lnTo>
                      <a:pt x="2511" y="731"/>
                    </a:lnTo>
                    <a:cubicBezTo>
                      <a:pt x="2442" y="731"/>
                      <a:pt x="2397" y="776"/>
                      <a:pt x="2374" y="822"/>
                    </a:cubicBezTo>
                    <a:cubicBezTo>
                      <a:pt x="2328" y="891"/>
                      <a:pt x="2351" y="959"/>
                      <a:pt x="2374" y="1005"/>
                    </a:cubicBezTo>
                    <a:cubicBezTo>
                      <a:pt x="2397" y="1050"/>
                      <a:pt x="2420" y="1073"/>
                      <a:pt x="2442" y="1096"/>
                    </a:cubicBezTo>
                    <a:cubicBezTo>
                      <a:pt x="2488" y="1119"/>
                      <a:pt x="2534" y="1142"/>
                      <a:pt x="2579" y="1187"/>
                    </a:cubicBezTo>
                    <a:cubicBezTo>
                      <a:pt x="2625" y="1210"/>
                      <a:pt x="2671" y="1233"/>
                      <a:pt x="2716" y="1233"/>
                    </a:cubicBezTo>
                    <a:cubicBezTo>
                      <a:pt x="2762" y="1279"/>
                      <a:pt x="2808" y="1301"/>
                      <a:pt x="2876" y="1324"/>
                    </a:cubicBezTo>
                    <a:lnTo>
                      <a:pt x="2899" y="1324"/>
                    </a:lnTo>
                    <a:cubicBezTo>
                      <a:pt x="2853" y="1438"/>
                      <a:pt x="2922" y="1553"/>
                      <a:pt x="3013" y="1621"/>
                    </a:cubicBezTo>
                    <a:cubicBezTo>
                      <a:pt x="3081" y="1644"/>
                      <a:pt x="3127" y="1644"/>
                      <a:pt x="3173" y="1667"/>
                    </a:cubicBezTo>
                    <a:cubicBezTo>
                      <a:pt x="3515" y="1781"/>
                      <a:pt x="3835" y="1895"/>
                      <a:pt x="4154" y="2009"/>
                    </a:cubicBezTo>
                    <a:cubicBezTo>
                      <a:pt x="4451" y="2123"/>
                      <a:pt x="4771" y="2237"/>
                      <a:pt x="5090" y="2351"/>
                    </a:cubicBezTo>
                    <a:cubicBezTo>
                      <a:pt x="5432" y="2488"/>
                      <a:pt x="5775" y="2625"/>
                      <a:pt x="6140" y="2762"/>
                    </a:cubicBezTo>
                    <a:cubicBezTo>
                      <a:pt x="6460" y="2876"/>
                      <a:pt x="6779" y="3013"/>
                      <a:pt x="7122" y="3127"/>
                    </a:cubicBezTo>
                    <a:cubicBezTo>
                      <a:pt x="7190" y="3150"/>
                      <a:pt x="7281" y="3173"/>
                      <a:pt x="7350" y="3219"/>
                    </a:cubicBezTo>
                    <a:cubicBezTo>
                      <a:pt x="7452" y="3253"/>
                      <a:pt x="7566" y="3312"/>
                      <a:pt x="7674" y="3312"/>
                    </a:cubicBezTo>
                    <a:cubicBezTo>
                      <a:pt x="7712" y="3312"/>
                      <a:pt x="7748" y="3305"/>
                      <a:pt x="7783" y="3287"/>
                    </a:cubicBezTo>
                    <a:cubicBezTo>
                      <a:pt x="7829" y="3264"/>
                      <a:pt x="7875" y="3219"/>
                      <a:pt x="7898" y="3173"/>
                    </a:cubicBezTo>
                    <a:cubicBezTo>
                      <a:pt x="7989" y="3242"/>
                      <a:pt x="8057" y="3287"/>
                      <a:pt x="8126" y="3356"/>
                    </a:cubicBezTo>
                    <a:cubicBezTo>
                      <a:pt x="8240" y="3447"/>
                      <a:pt x="8331" y="3538"/>
                      <a:pt x="8445" y="3630"/>
                    </a:cubicBezTo>
                    <a:cubicBezTo>
                      <a:pt x="8560" y="3721"/>
                      <a:pt x="8674" y="3812"/>
                      <a:pt x="8788" y="3904"/>
                    </a:cubicBezTo>
                    <a:cubicBezTo>
                      <a:pt x="9016" y="4086"/>
                      <a:pt x="9244" y="4246"/>
                      <a:pt x="9473" y="4406"/>
                    </a:cubicBezTo>
                    <a:cubicBezTo>
                      <a:pt x="9701" y="4588"/>
                      <a:pt x="9975" y="4725"/>
                      <a:pt x="10226" y="4885"/>
                    </a:cubicBezTo>
                    <a:cubicBezTo>
                      <a:pt x="10271" y="4931"/>
                      <a:pt x="10317" y="4953"/>
                      <a:pt x="10363" y="4999"/>
                    </a:cubicBezTo>
                    <a:cubicBezTo>
                      <a:pt x="10591" y="5136"/>
                      <a:pt x="10774" y="5296"/>
                      <a:pt x="10979" y="5433"/>
                    </a:cubicBezTo>
                    <a:cubicBezTo>
                      <a:pt x="11093" y="5524"/>
                      <a:pt x="11207" y="5615"/>
                      <a:pt x="11299" y="5684"/>
                    </a:cubicBezTo>
                    <a:cubicBezTo>
                      <a:pt x="11367" y="5730"/>
                      <a:pt x="11413" y="5775"/>
                      <a:pt x="11481" y="5798"/>
                    </a:cubicBezTo>
                    <a:cubicBezTo>
                      <a:pt x="11504" y="5821"/>
                      <a:pt x="11504" y="5821"/>
                      <a:pt x="11527" y="5844"/>
                    </a:cubicBezTo>
                    <a:cubicBezTo>
                      <a:pt x="11572" y="5866"/>
                      <a:pt x="11641" y="5866"/>
                      <a:pt x="11687" y="5866"/>
                    </a:cubicBezTo>
                    <a:cubicBezTo>
                      <a:pt x="11755" y="5866"/>
                      <a:pt x="11778" y="5844"/>
                      <a:pt x="11824" y="5821"/>
                    </a:cubicBezTo>
                    <a:cubicBezTo>
                      <a:pt x="11869" y="5866"/>
                      <a:pt x="11915" y="5889"/>
                      <a:pt x="11960" y="5935"/>
                    </a:cubicBezTo>
                    <a:cubicBezTo>
                      <a:pt x="11983" y="5981"/>
                      <a:pt x="12006" y="6003"/>
                      <a:pt x="12029" y="6026"/>
                    </a:cubicBezTo>
                    <a:cubicBezTo>
                      <a:pt x="12052" y="6095"/>
                      <a:pt x="12120" y="6118"/>
                      <a:pt x="12166" y="6118"/>
                    </a:cubicBezTo>
                    <a:cubicBezTo>
                      <a:pt x="12186" y="6124"/>
                      <a:pt x="12204" y="6127"/>
                      <a:pt x="12221" y="6127"/>
                    </a:cubicBezTo>
                    <a:cubicBezTo>
                      <a:pt x="12263" y="6127"/>
                      <a:pt x="12300" y="6111"/>
                      <a:pt x="12349" y="6095"/>
                    </a:cubicBezTo>
                    <a:cubicBezTo>
                      <a:pt x="12440" y="6026"/>
                      <a:pt x="12463" y="5889"/>
                      <a:pt x="12394" y="5775"/>
                    </a:cubicBezTo>
                    <a:cubicBezTo>
                      <a:pt x="12326" y="5684"/>
                      <a:pt x="12212" y="5615"/>
                      <a:pt x="12120" y="5547"/>
                    </a:cubicBezTo>
                    <a:cubicBezTo>
                      <a:pt x="12029" y="5456"/>
                      <a:pt x="11915" y="5364"/>
                      <a:pt x="11801" y="5296"/>
                    </a:cubicBezTo>
                    <a:cubicBezTo>
                      <a:pt x="11755" y="5250"/>
                      <a:pt x="11709" y="5227"/>
                      <a:pt x="11664" y="5182"/>
                    </a:cubicBezTo>
                    <a:cubicBezTo>
                      <a:pt x="11595" y="5136"/>
                      <a:pt x="11550" y="5090"/>
                      <a:pt x="11481" y="5045"/>
                    </a:cubicBezTo>
                    <a:cubicBezTo>
                      <a:pt x="11321" y="4908"/>
                      <a:pt x="11184" y="4794"/>
                      <a:pt x="11025" y="4657"/>
                    </a:cubicBezTo>
                    <a:cubicBezTo>
                      <a:pt x="10842" y="4543"/>
                      <a:pt x="10637" y="4406"/>
                      <a:pt x="10454" y="4292"/>
                    </a:cubicBezTo>
                    <a:cubicBezTo>
                      <a:pt x="10271" y="4177"/>
                      <a:pt x="10112" y="4063"/>
                      <a:pt x="9929" y="3949"/>
                    </a:cubicBezTo>
                    <a:cubicBezTo>
                      <a:pt x="9678" y="3789"/>
                      <a:pt x="9450" y="3607"/>
                      <a:pt x="9221" y="3447"/>
                    </a:cubicBezTo>
                    <a:cubicBezTo>
                      <a:pt x="9107" y="3333"/>
                      <a:pt x="8970" y="3242"/>
                      <a:pt x="8856" y="3150"/>
                    </a:cubicBezTo>
                    <a:cubicBezTo>
                      <a:pt x="8719" y="3036"/>
                      <a:pt x="8605" y="2922"/>
                      <a:pt x="8491" y="2831"/>
                    </a:cubicBezTo>
                    <a:cubicBezTo>
                      <a:pt x="7966" y="2420"/>
                      <a:pt x="7373" y="2077"/>
                      <a:pt x="6756" y="1826"/>
                    </a:cubicBezTo>
                    <a:cubicBezTo>
                      <a:pt x="6460" y="1689"/>
                      <a:pt x="6163" y="1575"/>
                      <a:pt x="5866" y="1438"/>
                    </a:cubicBezTo>
                    <a:cubicBezTo>
                      <a:pt x="5752" y="1416"/>
                      <a:pt x="5661" y="1370"/>
                      <a:pt x="5547" y="1347"/>
                    </a:cubicBezTo>
                    <a:cubicBezTo>
                      <a:pt x="5318" y="1233"/>
                      <a:pt x="5090" y="1142"/>
                      <a:pt x="4862" y="1050"/>
                    </a:cubicBezTo>
                    <a:cubicBezTo>
                      <a:pt x="4725" y="982"/>
                      <a:pt x="4565" y="936"/>
                      <a:pt x="4428" y="891"/>
                    </a:cubicBezTo>
                    <a:cubicBezTo>
                      <a:pt x="4337" y="868"/>
                      <a:pt x="4246" y="845"/>
                      <a:pt x="4177" y="799"/>
                    </a:cubicBezTo>
                    <a:cubicBezTo>
                      <a:pt x="4154" y="799"/>
                      <a:pt x="4109" y="799"/>
                      <a:pt x="4086" y="776"/>
                    </a:cubicBezTo>
                    <a:cubicBezTo>
                      <a:pt x="4040" y="776"/>
                      <a:pt x="3972" y="754"/>
                      <a:pt x="3903" y="754"/>
                    </a:cubicBezTo>
                    <a:cubicBezTo>
                      <a:pt x="3858" y="754"/>
                      <a:pt x="3812" y="776"/>
                      <a:pt x="3766" y="799"/>
                    </a:cubicBezTo>
                    <a:cubicBezTo>
                      <a:pt x="3766" y="822"/>
                      <a:pt x="3743" y="822"/>
                      <a:pt x="3743" y="845"/>
                    </a:cubicBezTo>
                    <a:cubicBezTo>
                      <a:pt x="3424" y="708"/>
                      <a:pt x="3104" y="594"/>
                      <a:pt x="2785" y="503"/>
                    </a:cubicBezTo>
                    <a:cubicBezTo>
                      <a:pt x="2374" y="388"/>
                      <a:pt x="1963" y="297"/>
                      <a:pt x="1552" y="229"/>
                    </a:cubicBezTo>
                    <a:cubicBezTo>
                      <a:pt x="1073" y="137"/>
                      <a:pt x="616" y="92"/>
                      <a:pt x="160" y="23"/>
                    </a:cubicBezTo>
                    <a:cubicBezTo>
                      <a:pt x="160" y="0"/>
                      <a:pt x="137"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2"/>
              <p:cNvSpPr/>
              <p:nvPr/>
            </p:nvSpPr>
            <p:spPr>
              <a:xfrm>
                <a:off x="5372747" y="3768824"/>
                <a:ext cx="1606636" cy="251595"/>
              </a:xfrm>
              <a:custGeom>
                <a:avLst/>
                <a:gdLst/>
                <a:ahLst/>
                <a:cxnLst/>
                <a:rect l="l" t="t" r="r" b="b"/>
                <a:pathLst>
                  <a:path w="59439" h="9308" extrusionOk="0">
                    <a:moveTo>
                      <a:pt x="16892" y="7510"/>
                    </a:moveTo>
                    <a:cubicBezTo>
                      <a:pt x="16872" y="7510"/>
                      <a:pt x="16852" y="7510"/>
                      <a:pt x="16831" y="7525"/>
                    </a:cubicBezTo>
                    <a:lnTo>
                      <a:pt x="16831" y="7525"/>
                    </a:lnTo>
                    <a:cubicBezTo>
                      <a:pt x="16851" y="7520"/>
                      <a:pt x="16871" y="7515"/>
                      <a:pt x="16892" y="7510"/>
                    </a:cubicBezTo>
                    <a:close/>
                    <a:moveTo>
                      <a:pt x="58922" y="8149"/>
                    </a:moveTo>
                    <a:cubicBezTo>
                      <a:pt x="58927" y="8155"/>
                      <a:pt x="58931" y="8161"/>
                      <a:pt x="58936" y="8167"/>
                    </a:cubicBezTo>
                    <a:lnTo>
                      <a:pt x="58936" y="8167"/>
                    </a:lnTo>
                    <a:cubicBezTo>
                      <a:pt x="58934" y="8159"/>
                      <a:pt x="58929" y="8154"/>
                      <a:pt x="58922" y="8149"/>
                    </a:cubicBezTo>
                    <a:close/>
                    <a:moveTo>
                      <a:pt x="16908" y="8168"/>
                    </a:moveTo>
                    <a:lnTo>
                      <a:pt x="16908" y="8168"/>
                    </a:lnTo>
                    <a:cubicBezTo>
                      <a:pt x="16903" y="8169"/>
                      <a:pt x="16897" y="8171"/>
                      <a:pt x="16892" y="8172"/>
                    </a:cubicBezTo>
                    <a:cubicBezTo>
                      <a:pt x="16897" y="8172"/>
                      <a:pt x="16903" y="8170"/>
                      <a:pt x="16908" y="8168"/>
                    </a:cubicBezTo>
                    <a:close/>
                    <a:moveTo>
                      <a:pt x="42661" y="0"/>
                    </a:moveTo>
                    <a:cubicBezTo>
                      <a:pt x="42433" y="0"/>
                      <a:pt x="42182" y="0"/>
                      <a:pt x="41931" y="23"/>
                    </a:cubicBezTo>
                    <a:cubicBezTo>
                      <a:pt x="41429" y="46"/>
                      <a:pt x="40904" y="92"/>
                      <a:pt x="40379" y="160"/>
                    </a:cubicBezTo>
                    <a:cubicBezTo>
                      <a:pt x="40128" y="183"/>
                      <a:pt x="39877" y="228"/>
                      <a:pt x="39626" y="251"/>
                    </a:cubicBezTo>
                    <a:cubicBezTo>
                      <a:pt x="39397" y="297"/>
                      <a:pt x="39146" y="343"/>
                      <a:pt x="38918" y="365"/>
                    </a:cubicBezTo>
                    <a:cubicBezTo>
                      <a:pt x="38462" y="434"/>
                      <a:pt x="38028" y="525"/>
                      <a:pt x="37571" y="617"/>
                    </a:cubicBezTo>
                    <a:cubicBezTo>
                      <a:pt x="37320" y="662"/>
                      <a:pt x="37069" y="708"/>
                      <a:pt x="36818" y="753"/>
                    </a:cubicBezTo>
                    <a:cubicBezTo>
                      <a:pt x="36590" y="799"/>
                      <a:pt x="36362" y="845"/>
                      <a:pt x="36156" y="890"/>
                    </a:cubicBezTo>
                    <a:cubicBezTo>
                      <a:pt x="35745" y="1005"/>
                      <a:pt x="35335" y="1119"/>
                      <a:pt x="34924" y="1256"/>
                    </a:cubicBezTo>
                    <a:cubicBezTo>
                      <a:pt x="34718" y="1324"/>
                      <a:pt x="34536" y="1393"/>
                      <a:pt x="34330" y="1461"/>
                    </a:cubicBezTo>
                    <a:cubicBezTo>
                      <a:pt x="34102" y="1530"/>
                      <a:pt x="33874" y="1598"/>
                      <a:pt x="33645" y="1689"/>
                    </a:cubicBezTo>
                    <a:cubicBezTo>
                      <a:pt x="33143" y="1849"/>
                      <a:pt x="32641" y="2055"/>
                      <a:pt x="32139" y="2237"/>
                    </a:cubicBezTo>
                    <a:cubicBezTo>
                      <a:pt x="31888" y="2328"/>
                      <a:pt x="31637" y="2443"/>
                      <a:pt x="31386" y="2534"/>
                    </a:cubicBezTo>
                    <a:cubicBezTo>
                      <a:pt x="31180" y="2602"/>
                      <a:pt x="30975" y="2694"/>
                      <a:pt x="30770" y="2762"/>
                    </a:cubicBezTo>
                    <a:cubicBezTo>
                      <a:pt x="30359" y="2922"/>
                      <a:pt x="29948" y="3104"/>
                      <a:pt x="29537" y="3264"/>
                    </a:cubicBezTo>
                    <a:cubicBezTo>
                      <a:pt x="29377" y="3356"/>
                      <a:pt x="29195" y="3424"/>
                      <a:pt x="29012" y="3493"/>
                    </a:cubicBezTo>
                    <a:cubicBezTo>
                      <a:pt x="28852" y="3561"/>
                      <a:pt x="28670" y="3629"/>
                      <a:pt x="28487" y="3698"/>
                    </a:cubicBezTo>
                    <a:cubicBezTo>
                      <a:pt x="28418" y="3721"/>
                      <a:pt x="28327" y="3744"/>
                      <a:pt x="28236" y="3789"/>
                    </a:cubicBezTo>
                    <a:cubicBezTo>
                      <a:pt x="28145" y="3812"/>
                      <a:pt x="28030" y="3858"/>
                      <a:pt x="27916" y="3903"/>
                    </a:cubicBezTo>
                    <a:cubicBezTo>
                      <a:pt x="27711" y="3972"/>
                      <a:pt x="27505" y="4063"/>
                      <a:pt x="27277" y="4132"/>
                    </a:cubicBezTo>
                    <a:cubicBezTo>
                      <a:pt x="26752" y="4314"/>
                      <a:pt x="26250" y="4542"/>
                      <a:pt x="25725" y="4748"/>
                    </a:cubicBezTo>
                    <a:cubicBezTo>
                      <a:pt x="25474" y="4839"/>
                      <a:pt x="25200" y="4930"/>
                      <a:pt x="24949" y="5022"/>
                    </a:cubicBezTo>
                    <a:cubicBezTo>
                      <a:pt x="24698" y="5113"/>
                      <a:pt x="24447" y="5204"/>
                      <a:pt x="24196" y="5319"/>
                    </a:cubicBezTo>
                    <a:cubicBezTo>
                      <a:pt x="23922" y="5410"/>
                      <a:pt x="23671" y="5524"/>
                      <a:pt x="23397" y="5615"/>
                    </a:cubicBezTo>
                    <a:cubicBezTo>
                      <a:pt x="23146" y="5729"/>
                      <a:pt x="22895" y="5821"/>
                      <a:pt x="22621" y="5889"/>
                    </a:cubicBezTo>
                    <a:cubicBezTo>
                      <a:pt x="22393" y="5980"/>
                      <a:pt x="22142" y="6049"/>
                      <a:pt x="21890" y="6140"/>
                    </a:cubicBezTo>
                    <a:cubicBezTo>
                      <a:pt x="21639" y="6209"/>
                      <a:pt x="21365" y="6300"/>
                      <a:pt x="21114" y="6391"/>
                    </a:cubicBezTo>
                    <a:cubicBezTo>
                      <a:pt x="20544" y="6574"/>
                      <a:pt x="19973" y="6734"/>
                      <a:pt x="19403" y="6893"/>
                    </a:cubicBezTo>
                    <a:cubicBezTo>
                      <a:pt x="19106" y="6985"/>
                      <a:pt x="18786" y="7053"/>
                      <a:pt x="18489" y="7122"/>
                    </a:cubicBezTo>
                    <a:cubicBezTo>
                      <a:pt x="18193" y="7190"/>
                      <a:pt x="17896" y="7281"/>
                      <a:pt x="17599" y="7350"/>
                    </a:cubicBezTo>
                    <a:cubicBezTo>
                      <a:pt x="17348" y="7396"/>
                      <a:pt x="17097" y="7464"/>
                      <a:pt x="16823" y="7533"/>
                    </a:cubicBezTo>
                    <a:cubicBezTo>
                      <a:pt x="16826" y="7530"/>
                      <a:pt x="16829" y="7527"/>
                      <a:pt x="16831" y="7525"/>
                    </a:cubicBezTo>
                    <a:lnTo>
                      <a:pt x="16831" y="7525"/>
                    </a:lnTo>
                    <a:cubicBezTo>
                      <a:pt x="16768" y="7542"/>
                      <a:pt x="16711" y="7555"/>
                      <a:pt x="16641" y="7555"/>
                    </a:cubicBezTo>
                    <a:lnTo>
                      <a:pt x="16732" y="7555"/>
                    </a:lnTo>
                    <a:cubicBezTo>
                      <a:pt x="16207" y="7670"/>
                      <a:pt x="15682" y="7761"/>
                      <a:pt x="15157" y="7852"/>
                    </a:cubicBezTo>
                    <a:cubicBezTo>
                      <a:pt x="14883" y="7875"/>
                      <a:pt x="14632" y="7921"/>
                      <a:pt x="14358" y="7966"/>
                    </a:cubicBezTo>
                    <a:cubicBezTo>
                      <a:pt x="14130" y="7989"/>
                      <a:pt x="13879" y="8035"/>
                      <a:pt x="13651" y="8080"/>
                    </a:cubicBezTo>
                    <a:cubicBezTo>
                      <a:pt x="13399" y="8103"/>
                      <a:pt x="13148" y="8149"/>
                      <a:pt x="12897" y="8172"/>
                    </a:cubicBezTo>
                    <a:cubicBezTo>
                      <a:pt x="12623" y="8217"/>
                      <a:pt x="12372" y="8240"/>
                      <a:pt x="12098" y="8286"/>
                    </a:cubicBezTo>
                    <a:cubicBezTo>
                      <a:pt x="11825" y="8309"/>
                      <a:pt x="11573" y="8354"/>
                      <a:pt x="11300" y="8377"/>
                    </a:cubicBezTo>
                    <a:cubicBezTo>
                      <a:pt x="11026" y="8400"/>
                      <a:pt x="10775" y="8423"/>
                      <a:pt x="10501" y="8446"/>
                    </a:cubicBezTo>
                    <a:cubicBezTo>
                      <a:pt x="10090" y="8468"/>
                      <a:pt x="9656" y="8491"/>
                      <a:pt x="9222" y="8514"/>
                    </a:cubicBezTo>
                    <a:cubicBezTo>
                      <a:pt x="8812" y="8514"/>
                      <a:pt x="8378" y="8514"/>
                      <a:pt x="7967" y="8491"/>
                    </a:cubicBezTo>
                    <a:cubicBezTo>
                      <a:pt x="7602" y="8491"/>
                      <a:pt x="7237" y="8468"/>
                      <a:pt x="6871" y="8468"/>
                    </a:cubicBezTo>
                    <a:cubicBezTo>
                      <a:pt x="6506" y="8468"/>
                      <a:pt x="6141" y="8446"/>
                      <a:pt x="5776" y="8446"/>
                    </a:cubicBezTo>
                    <a:cubicBezTo>
                      <a:pt x="5616" y="8446"/>
                      <a:pt x="5479" y="8423"/>
                      <a:pt x="5319" y="8423"/>
                    </a:cubicBezTo>
                    <a:cubicBezTo>
                      <a:pt x="5182" y="8423"/>
                      <a:pt x="5068" y="8423"/>
                      <a:pt x="4954" y="8400"/>
                    </a:cubicBezTo>
                    <a:lnTo>
                      <a:pt x="5023" y="8400"/>
                    </a:lnTo>
                    <a:cubicBezTo>
                      <a:pt x="4657" y="8377"/>
                      <a:pt x="4269" y="8354"/>
                      <a:pt x="3881" y="8331"/>
                    </a:cubicBezTo>
                    <a:cubicBezTo>
                      <a:pt x="3676" y="8309"/>
                      <a:pt x="3470" y="8286"/>
                      <a:pt x="3288" y="8263"/>
                    </a:cubicBezTo>
                    <a:cubicBezTo>
                      <a:pt x="3082" y="8240"/>
                      <a:pt x="2877" y="8195"/>
                      <a:pt x="2672" y="8149"/>
                    </a:cubicBezTo>
                    <a:cubicBezTo>
                      <a:pt x="2443" y="8126"/>
                      <a:pt x="2238" y="8080"/>
                      <a:pt x="2032" y="8035"/>
                    </a:cubicBezTo>
                    <a:cubicBezTo>
                      <a:pt x="1827" y="8012"/>
                      <a:pt x="1644" y="7966"/>
                      <a:pt x="1439" y="7921"/>
                    </a:cubicBezTo>
                    <a:cubicBezTo>
                      <a:pt x="1256" y="7898"/>
                      <a:pt x="1051" y="7852"/>
                      <a:pt x="868" y="7806"/>
                    </a:cubicBezTo>
                    <a:cubicBezTo>
                      <a:pt x="663" y="7761"/>
                      <a:pt x="457" y="7692"/>
                      <a:pt x="275" y="7647"/>
                    </a:cubicBezTo>
                    <a:cubicBezTo>
                      <a:pt x="263" y="7644"/>
                      <a:pt x="251" y="7643"/>
                      <a:pt x="239" y="7643"/>
                    </a:cubicBezTo>
                    <a:cubicBezTo>
                      <a:pt x="133" y="7643"/>
                      <a:pt x="21" y="7727"/>
                      <a:pt x="1" y="7829"/>
                    </a:cubicBezTo>
                    <a:cubicBezTo>
                      <a:pt x="1" y="7898"/>
                      <a:pt x="1" y="7966"/>
                      <a:pt x="47" y="8012"/>
                    </a:cubicBezTo>
                    <a:cubicBezTo>
                      <a:pt x="69" y="8058"/>
                      <a:pt x="138" y="8080"/>
                      <a:pt x="184" y="8103"/>
                    </a:cubicBezTo>
                    <a:cubicBezTo>
                      <a:pt x="412" y="8172"/>
                      <a:pt x="640" y="8240"/>
                      <a:pt x="846" y="8286"/>
                    </a:cubicBezTo>
                    <a:cubicBezTo>
                      <a:pt x="1074" y="8354"/>
                      <a:pt x="1279" y="8423"/>
                      <a:pt x="1485" y="8491"/>
                    </a:cubicBezTo>
                    <a:cubicBezTo>
                      <a:pt x="1690" y="8537"/>
                      <a:pt x="1918" y="8605"/>
                      <a:pt x="2124" y="8651"/>
                    </a:cubicBezTo>
                    <a:cubicBezTo>
                      <a:pt x="2375" y="8719"/>
                      <a:pt x="2626" y="8765"/>
                      <a:pt x="2877" y="8811"/>
                    </a:cubicBezTo>
                    <a:cubicBezTo>
                      <a:pt x="3311" y="8902"/>
                      <a:pt x="3767" y="8948"/>
                      <a:pt x="4201" y="8993"/>
                    </a:cubicBezTo>
                    <a:cubicBezTo>
                      <a:pt x="4680" y="9039"/>
                      <a:pt x="5160" y="9062"/>
                      <a:pt x="5639" y="9062"/>
                    </a:cubicBezTo>
                    <a:lnTo>
                      <a:pt x="5570" y="9062"/>
                    </a:lnTo>
                    <a:cubicBezTo>
                      <a:pt x="6324" y="9108"/>
                      <a:pt x="7100" y="9108"/>
                      <a:pt x="7853" y="9130"/>
                    </a:cubicBezTo>
                    <a:cubicBezTo>
                      <a:pt x="7944" y="9130"/>
                      <a:pt x="8036" y="9153"/>
                      <a:pt x="8104" y="9153"/>
                    </a:cubicBezTo>
                    <a:cubicBezTo>
                      <a:pt x="8302" y="9153"/>
                      <a:pt x="8489" y="9163"/>
                      <a:pt x="8674" y="9163"/>
                    </a:cubicBezTo>
                    <a:cubicBezTo>
                      <a:pt x="8766" y="9163"/>
                      <a:pt x="8857" y="9161"/>
                      <a:pt x="8949" y="9153"/>
                    </a:cubicBezTo>
                    <a:cubicBezTo>
                      <a:pt x="9245" y="9153"/>
                      <a:pt x="9519" y="9130"/>
                      <a:pt x="9793" y="9130"/>
                    </a:cubicBezTo>
                    <a:cubicBezTo>
                      <a:pt x="10341" y="9108"/>
                      <a:pt x="10889" y="9085"/>
                      <a:pt x="11436" y="9016"/>
                    </a:cubicBezTo>
                    <a:cubicBezTo>
                      <a:pt x="11688" y="8993"/>
                      <a:pt x="11961" y="8948"/>
                      <a:pt x="12213" y="8925"/>
                    </a:cubicBezTo>
                    <a:cubicBezTo>
                      <a:pt x="12486" y="8879"/>
                      <a:pt x="12760" y="8856"/>
                      <a:pt x="13011" y="8811"/>
                    </a:cubicBezTo>
                    <a:cubicBezTo>
                      <a:pt x="13262" y="8788"/>
                      <a:pt x="13514" y="8742"/>
                      <a:pt x="13765" y="8719"/>
                    </a:cubicBezTo>
                    <a:cubicBezTo>
                      <a:pt x="13993" y="8674"/>
                      <a:pt x="14244" y="8628"/>
                      <a:pt x="14472" y="8605"/>
                    </a:cubicBezTo>
                    <a:cubicBezTo>
                      <a:pt x="15310" y="8492"/>
                      <a:pt x="16126" y="8334"/>
                      <a:pt x="16942" y="8153"/>
                    </a:cubicBezTo>
                    <a:lnTo>
                      <a:pt x="16942" y="8153"/>
                    </a:lnTo>
                    <a:cubicBezTo>
                      <a:pt x="16931" y="8157"/>
                      <a:pt x="16919" y="8164"/>
                      <a:pt x="16908" y="8168"/>
                    </a:cubicBezTo>
                    <a:lnTo>
                      <a:pt x="16908" y="8168"/>
                    </a:lnTo>
                    <a:cubicBezTo>
                      <a:pt x="17131" y="8123"/>
                      <a:pt x="17354" y="8056"/>
                      <a:pt x="17576" y="8012"/>
                    </a:cubicBezTo>
                    <a:cubicBezTo>
                      <a:pt x="17873" y="7943"/>
                      <a:pt x="18170" y="7875"/>
                      <a:pt x="18467" y="7806"/>
                    </a:cubicBezTo>
                    <a:cubicBezTo>
                      <a:pt x="18718" y="7738"/>
                      <a:pt x="18969" y="7692"/>
                      <a:pt x="19197" y="7624"/>
                    </a:cubicBezTo>
                    <a:cubicBezTo>
                      <a:pt x="19722" y="7487"/>
                      <a:pt x="20224" y="7350"/>
                      <a:pt x="20726" y="7190"/>
                    </a:cubicBezTo>
                    <a:cubicBezTo>
                      <a:pt x="21229" y="7030"/>
                      <a:pt x="21754" y="6871"/>
                      <a:pt x="22256" y="6711"/>
                    </a:cubicBezTo>
                    <a:cubicBezTo>
                      <a:pt x="22507" y="6620"/>
                      <a:pt x="22758" y="6528"/>
                      <a:pt x="23009" y="6460"/>
                    </a:cubicBezTo>
                    <a:cubicBezTo>
                      <a:pt x="23260" y="6368"/>
                      <a:pt x="23511" y="6277"/>
                      <a:pt x="23785" y="6163"/>
                    </a:cubicBezTo>
                    <a:cubicBezTo>
                      <a:pt x="23899" y="6117"/>
                      <a:pt x="24013" y="6072"/>
                      <a:pt x="24150" y="6026"/>
                    </a:cubicBezTo>
                    <a:cubicBezTo>
                      <a:pt x="24287" y="5980"/>
                      <a:pt x="24424" y="5912"/>
                      <a:pt x="24561" y="5866"/>
                    </a:cubicBezTo>
                    <a:cubicBezTo>
                      <a:pt x="24812" y="5775"/>
                      <a:pt x="25063" y="5684"/>
                      <a:pt x="25314" y="5592"/>
                    </a:cubicBezTo>
                    <a:cubicBezTo>
                      <a:pt x="25588" y="5478"/>
                      <a:pt x="25839" y="5387"/>
                      <a:pt x="26090" y="5296"/>
                    </a:cubicBezTo>
                    <a:cubicBezTo>
                      <a:pt x="26364" y="5182"/>
                      <a:pt x="26615" y="5090"/>
                      <a:pt x="26866" y="4976"/>
                    </a:cubicBezTo>
                    <a:cubicBezTo>
                      <a:pt x="27117" y="4885"/>
                      <a:pt x="27391" y="4794"/>
                      <a:pt x="27642" y="4702"/>
                    </a:cubicBezTo>
                    <a:cubicBezTo>
                      <a:pt x="27734" y="4657"/>
                      <a:pt x="27848" y="4634"/>
                      <a:pt x="27939" y="4588"/>
                    </a:cubicBezTo>
                    <a:cubicBezTo>
                      <a:pt x="28053" y="4565"/>
                      <a:pt x="28167" y="4520"/>
                      <a:pt x="28259" y="4474"/>
                    </a:cubicBezTo>
                    <a:cubicBezTo>
                      <a:pt x="28624" y="4337"/>
                      <a:pt x="28989" y="4200"/>
                      <a:pt x="29354" y="4063"/>
                    </a:cubicBezTo>
                    <a:cubicBezTo>
                      <a:pt x="29720" y="3903"/>
                      <a:pt x="30108" y="3721"/>
                      <a:pt x="30496" y="3584"/>
                    </a:cubicBezTo>
                    <a:cubicBezTo>
                      <a:pt x="30701" y="3493"/>
                      <a:pt x="30929" y="3401"/>
                      <a:pt x="31135" y="3310"/>
                    </a:cubicBezTo>
                    <a:cubicBezTo>
                      <a:pt x="31340" y="3241"/>
                      <a:pt x="31546" y="3173"/>
                      <a:pt x="31751" y="3082"/>
                    </a:cubicBezTo>
                    <a:cubicBezTo>
                      <a:pt x="32230" y="2899"/>
                      <a:pt x="32732" y="2716"/>
                      <a:pt x="33235" y="2534"/>
                    </a:cubicBezTo>
                    <a:cubicBezTo>
                      <a:pt x="33486" y="2420"/>
                      <a:pt x="33760" y="2328"/>
                      <a:pt x="34011" y="2237"/>
                    </a:cubicBezTo>
                    <a:cubicBezTo>
                      <a:pt x="34239" y="2169"/>
                      <a:pt x="34467" y="2100"/>
                      <a:pt x="34673" y="2032"/>
                    </a:cubicBezTo>
                    <a:cubicBezTo>
                      <a:pt x="35015" y="1895"/>
                      <a:pt x="35380" y="1781"/>
                      <a:pt x="35745" y="1689"/>
                    </a:cubicBezTo>
                    <a:cubicBezTo>
                      <a:pt x="35882" y="1644"/>
                      <a:pt x="36042" y="1598"/>
                      <a:pt x="36179" y="1552"/>
                    </a:cubicBezTo>
                    <a:cubicBezTo>
                      <a:pt x="36316" y="1530"/>
                      <a:pt x="36453" y="1484"/>
                      <a:pt x="36590" y="1461"/>
                    </a:cubicBezTo>
                    <a:cubicBezTo>
                      <a:pt x="36818" y="1415"/>
                      <a:pt x="37069" y="1370"/>
                      <a:pt x="37298" y="1324"/>
                    </a:cubicBezTo>
                    <a:cubicBezTo>
                      <a:pt x="37549" y="1278"/>
                      <a:pt x="37800" y="1233"/>
                      <a:pt x="38051" y="1187"/>
                    </a:cubicBezTo>
                    <a:cubicBezTo>
                      <a:pt x="38484" y="1119"/>
                      <a:pt x="38895" y="1027"/>
                      <a:pt x="39329" y="959"/>
                    </a:cubicBezTo>
                    <a:cubicBezTo>
                      <a:pt x="39854" y="868"/>
                      <a:pt x="40379" y="799"/>
                      <a:pt x="40904" y="753"/>
                    </a:cubicBezTo>
                    <a:cubicBezTo>
                      <a:pt x="41383" y="708"/>
                      <a:pt x="41863" y="662"/>
                      <a:pt x="42342" y="662"/>
                    </a:cubicBezTo>
                    <a:cubicBezTo>
                      <a:pt x="42684" y="639"/>
                      <a:pt x="43027" y="639"/>
                      <a:pt x="43369" y="639"/>
                    </a:cubicBezTo>
                    <a:cubicBezTo>
                      <a:pt x="43438" y="662"/>
                      <a:pt x="43506" y="662"/>
                      <a:pt x="43575" y="662"/>
                    </a:cubicBezTo>
                    <a:lnTo>
                      <a:pt x="43826" y="662"/>
                    </a:lnTo>
                    <a:cubicBezTo>
                      <a:pt x="44031" y="685"/>
                      <a:pt x="44236" y="685"/>
                      <a:pt x="44442" y="708"/>
                    </a:cubicBezTo>
                    <a:cubicBezTo>
                      <a:pt x="44670" y="731"/>
                      <a:pt x="44898" y="753"/>
                      <a:pt x="45149" y="776"/>
                    </a:cubicBezTo>
                    <a:cubicBezTo>
                      <a:pt x="45629" y="822"/>
                      <a:pt x="46108" y="913"/>
                      <a:pt x="46587" y="982"/>
                    </a:cubicBezTo>
                    <a:cubicBezTo>
                      <a:pt x="46702" y="1005"/>
                      <a:pt x="46816" y="1027"/>
                      <a:pt x="46907" y="1050"/>
                    </a:cubicBezTo>
                    <a:cubicBezTo>
                      <a:pt x="47044" y="1073"/>
                      <a:pt x="47158" y="1096"/>
                      <a:pt x="47272" y="1142"/>
                    </a:cubicBezTo>
                    <a:cubicBezTo>
                      <a:pt x="47500" y="1187"/>
                      <a:pt x="47752" y="1256"/>
                      <a:pt x="47980" y="1324"/>
                    </a:cubicBezTo>
                    <a:cubicBezTo>
                      <a:pt x="48436" y="1438"/>
                      <a:pt x="48893" y="1575"/>
                      <a:pt x="49326" y="1712"/>
                    </a:cubicBezTo>
                    <a:cubicBezTo>
                      <a:pt x="49578" y="1781"/>
                      <a:pt x="49829" y="1895"/>
                      <a:pt x="50080" y="2009"/>
                    </a:cubicBezTo>
                    <a:cubicBezTo>
                      <a:pt x="50217" y="2055"/>
                      <a:pt x="50354" y="2123"/>
                      <a:pt x="50513" y="2191"/>
                    </a:cubicBezTo>
                    <a:cubicBezTo>
                      <a:pt x="50673" y="2260"/>
                      <a:pt x="50833" y="2328"/>
                      <a:pt x="50993" y="2397"/>
                    </a:cubicBezTo>
                    <a:cubicBezTo>
                      <a:pt x="51472" y="2602"/>
                      <a:pt x="51951" y="2876"/>
                      <a:pt x="52408" y="3173"/>
                    </a:cubicBezTo>
                    <a:cubicBezTo>
                      <a:pt x="52408" y="3173"/>
                      <a:pt x="52431" y="3173"/>
                      <a:pt x="52454" y="3196"/>
                    </a:cubicBezTo>
                    <a:cubicBezTo>
                      <a:pt x="52449" y="3191"/>
                      <a:pt x="52445" y="3187"/>
                      <a:pt x="52442" y="3184"/>
                    </a:cubicBezTo>
                    <a:lnTo>
                      <a:pt x="52442" y="3184"/>
                    </a:lnTo>
                    <a:cubicBezTo>
                      <a:pt x="52453" y="3190"/>
                      <a:pt x="52465" y="3196"/>
                      <a:pt x="52476" y="3196"/>
                    </a:cubicBezTo>
                    <a:lnTo>
                      <a:pt x="52454" y="3196"/>
                    </a:lnTo>
                    <a:cubicBezTo>
                      <a:pt x="52499" y="3219"/>
                      <a:pt x="52545" y="3264"/>
                      <a:pt x="52590" y="3287"/>
                    </a:cubicBezTo>
                    <a:cubicBezTo>
                      <a:pt x="52933" y="3515"/>
                      <a:pt x="53275" y="3744"/>
                      <a:pt x="53595" y="3949"/>
                    </a:cubicBezTo>
                    <a:cubicBezTo>
                      <a:pt x="53755" y="4063"/>
                      <a:pt x="53914" y="4154"/>
                      <a:pt x="54074" y="4269"/>
                    </a:cubicBezTo>
                    <a:cubicBezTo>
                      <a:pt x="54211" y="4360"/>
                      <a:pt x="54348" y="4451"/>
                      <a:pt x="54485" y="4565"/>
                    </a:cubicBezTo>
                    <a:cubicBezTo>
                      <a:pt x="54805" y="4816"/>
                      <a:pt x="55078" y="5090"/>
                      <a:pt x="55375" y="5387"/>
                    </a:cubicBezTo>
                    <a:cubicBezTo>
                      <a:pt x="55649" y="5638"/>
                      <a:pt x="55946" y="5889"/>
                      <a:pt x="56220" y="6117"/>
                    </a:cubicBezTo>
                    <a:cubicBezTo>
                      <a:pt x="56402" y="6277"/>
                      <a:pt x="56585" y="6437"/>
                      <a:pt x="56745" y="6597"/>
                    </a:cubicBezTo>
                    <a:cubicBezTo>
                      <a:pt x="56927" y="6757"/>
                      <a:pt x="57087" y="6916"/>
                      <a:pt x="57247" y="7099"/>
                    </a:cubicBezTo>
                    <a:cubicBezTo>
                      <a:pt x="57407" y="7281"/>
                      <a:pt x="57566" y="7464"/>
                      <a:pt x="57726" y="7670"/>
                    </a:cubicBezTo>
                    <a:cubicBezTo>
                      <a:pt x="57795" y="7761"/>
                      <a:pt x="57863" y="7875"/>
                      <a:pt x="57932" y="7966"/>
                    </a:cubicBezTo>
                    <a:cubicBezTo>
                      <a:pt x="58000" y="8058"/>
                      <a:pt x="58069" y="8149"/>
                      <a:pt x="58137" y="8240"/>
                    </a:cubicBezTo>
                    <a:cubicBezTo>
                      <a:pt x="58228" y="8354"/>
                      <a:pt x="58342" y="8468"/>
                      <a:pt x="58434" y="8583"/>
                    </a:cubicBezTo>
                    <a:cubicBezTo>
                      <a:pt x="58434" y="8583"/>
                      <a:pt x="58434" y="8583"/>
                      <a:pt x="58434" y="8560"/>
                    </a:cubicBezTo>
                    <a:cubicBezTo>
                      <a:pt x="58525" y="8674"/>
                      <a:pt x="58616" y="8788"/>
                      <a:pt x="58685" y="8902"/>
                    </a:cubicBezTo>
                    <a:cubicBezTo>
                      <a:pt x="58708" y="8993"/>
                      <a:pt x="58753" y="9085"/>
                      <a:pt x="58799" y="9176"/>
                    </a:cubicBezTo>
                    <a:cubicBezTo>
                      <a:pt x="58850" y="9261"/>
                      <a:pt x="58963" y="9308"/>
                      <a:pt x="59074" y="9308"/>
                    </a:cubicBezTo>
                    <a:cubicBezTo>
                      <a:pt x="59113" y="9308"/>
                      <a:pt x="59152" y="9302"/>
                      <a:pt x="59187" y="9290"/>
                    </a:cubicBezTo>
                    <a:cubicBezTo>
                      <a:pt x="59347" y="9244"/>
                      <a:pt x="59438" y="9039"/>
                      <a:pt x="59370" y="8879"/>
                    </a:cubicBezTo>
                    <a:cubicBezTo>
                      <a:pt x="59347" y="8834"/>
                      <a:pt x="59324" y="8765"/>
                      <a:pt x="59301" y="8697"/>
                    </a:cubicBezTo>
                    <a:cubicBezTo>
                      <a:pt x="59278" y="8628"/>
                      <a:pt x="59233" y="8560"/>
                      <a:pt x="59187" y="8491"/>
                    </a:cubicBezTo>
                    <a:cubicBezTo>
                      <a:pt x="59110" y="8376"/>
                      <a:pt x="59017" y="8277"/>
                      <a:pt x="58936" y="8167"/>
                    </a:cubicBezTo>
                    <a:lnTo>
                      <a:pt x="58936" y="8167"/>
                    </a:lnTo>
                    <a:cubicBezTo>
                      <a:pt x="58936" y="8169"/>
                      <a:pt x="58936" y="8170"/>
                      <a:pt x="58936" y="8172"/>
                    </a:cubicBezTo>
                    <a:cubicBezTo>
                      <a:pt x="58927" y="8163"/>
                      <a:pt x="58922" y="8155"/>
                      <a:pt x="58918" y="8146"/>
                    </a:cubicBezTo>
                    <a:lnTo>
                      <a:pt x="58918" y="8146"/>
                    </a:lnTo>
                    <a:cubicBezTo>
                      <a:pt x="58919" y="8147"/>
                      <a:pt x="58921" y="8148"/>
                      <a:pt x="58922" y="8149"/>
                    </a:cubicBezTo>
                    <a:lnTo>
                      <a:pt x="58922" y="8149"/>
                    </a:lnTo>
                    <a:cubicBezTo>
                      <a:pt x="58919" y="8144"/>
                      <a:pt x="58915" y="8139"/>
                      <a:pt x="58911" y="8134"/>
                    </a:cubicBezTo>
                    <a:lnTo>
                      <a:pt x="58911" y="8134"/>
                    </a:lnTo>
                    <a:cubicBezTo>
                      <a:pt x="58906" y="8124"/>
                      <a:pt x="58900" y="8113"/>
                      <a:pt x="58890" y="8103"/>
                    </a:cubicBezTo>
                    <a:lnTo>
                      <a:pt x="58890" y="8103"/>
                    </a:lnTo>
                    <a:cubicBezTo>
                      <a:pt x="58890" y="8103"/>
                      <a:pt x="58890" y="8103"/>
                      <a:pt x="58890" y="8103"/>
                    </a:cubicBezTo>
                    <a:cubicBezTo>
                      <a:pt x="58799" y="8012"/>
                      <a:pt x="58731" y="7921"/>
                      <a:pt x="58639" y="7829"/>
                    </a:cubicBezTo>
                    <a:cubicBezTo>
                      <a:pt x="58571" y="7738"/>
                      <a:pt x="58525" y="7647"/>
                      <a:pt x="58457" y="7555"/>
                    </a:cubicBezTo>
                    <a:cubicBezTo>
                      <a:pt x="58365" y="7464"/>
                      <a:pt x="58297" y="7350"/>
                      <a:pt x="58206" y="7236"/>
                    </a:cubicBezTo>
                    <a:cubicBezTo>
                      <a:pt x="58023" y="7008"/>
                      <a:pt x="57840" y="6779"/>
                      <a:pt x="57635" y="6574"/>
                    </a:cubicBezTo>
                    <a:cubicBezTo>
                      <a:pt x="57452" y="6368"/>
                      <a:pt x="57247" y="6163"/>
                      <a:pt x="57041" y="5958"/>
                    </a:cubicBezTo>
                    <a:cubicBezTo>
                      <a:pt x="56813" y="5775"/>
                      <a:pt x="56608" y="5592"/>
                      <a:pt x="56379" y="5410"/>
                    </a:cubicBezTo>
                    <a:cubicBezTo>
                      <a:pt x="56220" y="5250"/>
                      <a:pt x="56037" y="5113"/>
                      <a:pt x="55877" y="4953"/>
                    </a:cubicBezTo>
                    <a:cubicBezTo>
                      <a:pt x="55695" y="4794"/>
                      <a:pt x="55512" y="4611"/>
                      <a:pt x="55330" y="4451"/>
                    </a:cubicBezTo>
                    <a:cubicBezTo>
                      <a:pt x="54850" y="3995"/>
                      <a:pt x="54302" y="3629"/>
                      <a:pt x="53755" y="3287"/>
                    </a:cubicBezTo>
                    <a:cubicBezTo>
                      <a:pt x="53458" y="3082"/>
                      <a:pt x="53138" y="2876"/>
                      <a:pt x="52842" y="2671"/>
                    </a:cubicBezTo>
                    <a:lnTo>
                      <a:pt x="52842" y="2671"/>
                    </a:lnTo>
                    <a:cubicBezTo>
                      <a:pt x="52842" y="2674"/>
                      <a:pt x="52842" y="2677"/>
                      <a:pt x="52843" y="2679"/>
                    </a:cubicBezTo>
                    <a:lnTo>
                      <a:pt x="52843" y="2679"/>
                    </a:lnTo>
                    <a:cubicBezTo>
                      <a:pt x="52643" y="2547"/>
                      <a:pt x="52424" y="2416"/>
                      <a:pt x="52225" y="2306"/>
                    </a:cubicBezTo>
                    <a:cubicBezTo>
                      <a:pt x="52043" y="2191"/>
                      <a:pt x="51837" y="2077"/>
                      <a:pt x="51632" y="1986"/>
                    </a:cubicBezTo>
                    <a:cubicBezTo>
                      <a:pt x="51381" y="1849"/>
                      <a:pt x="51130" y="1758"/>
                      <a:pt x="50879" y="1644"/>
                    </a:cubicBezTo>
                    <a:cubicBezTo>
                      <a:pt x="50650" y="1552"/>
                      <a:pt x="50422" y="1438"/>
                      <a:pt x="50171" y="1324"/>
                    </a:cubicBezTo>
                    <a:cubicBezTo>
                      <a:pt x="49669" y="1119"/>
                      <a:pt x="49167" y="982"/>
                      <a:pt x="48642" y="822"/>
                    </a:cubicBezTo>
                    <a:cubicBezTo>
                      <a:pt x="48368" y="753"/>
                      <a:pt x="48094" y="662"/>
                      <a:pt x="47843" y="594"/>
                    </a:cubicBezTo>
                    <a:cubicBezTo>
                      <a:pt x="47706" y="571"/>
                      <a:pt x="47569" y="525"/>
                      <a:pt x="47432" y="502"/>
                    </a:cubicBezTo>
                    <a:cubicBezTo>
                      <a:pt x="47295" y="480"/>
                      <a:pt x="47158" y="434"/>
                      <a:pt x="47021" y="411"/>
                    </a:cubicBezTo>
                    <a:cubicBezTo>
                      <a:pt x="46496" y="320"/>
                      <a:pt x="45971" y="206"/>
                      <a:pt x="45423" y="137"/>
                    </a:cubicBezTo>
                    <a:cubicBezTo>
                      <a:pt x="45149" y="114"/>
                      <a:pt x="44898" y="92"/>
                      <a:pt x="44624" y="69"/>
                    </a:cubicBezTo>
                    <a:cubicBezTo>
                      <a:pt x="44328" y="46"/>
                      <a:pt x="44031" y="23"/>
                      <a:pt x="43734" y="23"/>
                    </a:cubicBezTo>
                    <a:lnTo>
                      <a:pt x="43826" y="23"/>
                    </a:lnTo>
                    <a:cubicBezTo>
                      <a:pt x="43689" y="23"/>
                      <a:pt x="43552" y="0"/>
                      <a:pt x="4343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2"/>
              <p:cNvSpPr/>
              <p:nvPr/>
            </p:nvSpPr>
            <p:spPr>
              <a:xfrm>
                <a:off x="5383261" y="3972414"/>
                <a:ext cx="89469" cy="24705"/>
              </a:xfrm>
              <a:custGeom>
                <a:avLst/>
                <a:gdLst/>
                <a:ahLst/>
                <a:cxnLst/>
                <a:rect l="l" t="t" r="r" b="b"/>
                <a:pathLst>
                  <a:path w="3310" h="914" extrusionOk="0">
                    <a:moveTo>
                      <a:pt x="137" y="1"/>
                    </a:moveTo>
                    <a:cubicBezTo>
                      <a:pt x="68" y="1"/>
                      <a:pt x="23" y="46"/>
                      <a:pt x="0" y="115"/>
                    </a:cubicBezTo>
                    <a:cubicBezTo>
                      <a:pt x="0" y="183"/>
                      <a:pt x="46" y="252"/>
                      <a:pt x="114" y="252"/>
                    </a:cubicBezTo>
                    <a:cubicBezTo>
                      <a:pt x="365" y="297"/>
                      <a:pt x="639" y="366"/>
                      <a:pt x="890" y="411"/>
                    </a:cubicBezTo>
                    <a:cubicBezTo>
                      <a:pt x="1141" y="480"/>
                      <a:pt x="1392" y="526"/>
                      <a:pt x="1643" y="594"/>
                    </a:cubicBezTo>
                    <a:cubicBezTo>
                      <a:pt x="2146" y="731"/>
                      <a:pt x="2648" y="845"/>
                      <a:pt x="3173" y="914"/>
                    </a:cubicBezTo>
                    <a:cubicBezTo>
                      <a:pt x="3218" y="914"/>
                      <a:pt x="3287" y="868"/>
                      <a:pt x="3310" y="799"/>
                    </a:cubicBezTo>
                    <a:cubicBezTo>
                      <a:pt x="3310" y="754"/>
                      <a:pt x="3264" y="685"/>
                      <a:pt x="3196" y="663"/>
                    </a:cubicBezTo>
                    <a:cubicBezTo>
                      <a:pt x="2944" y="640"/>
                      <a:pt x="2671" y="571"/>
                      <a:pt x="2420" y="526"/>
                    </a:cubicBezTo>
                    <a:cubicBezTo>
                      <a:pt x="2168" y="457"/>
                      <a:pt x="1917" y="411"/>
                      <a:pt x="1689" y="343"/>
                    </a:cubicBezTo>
                    <a:cubicBezTo>
                      <a:pt x="1461" y="274"/>
                      <a:pt x="1210" y="229"/>
                      <a:pt x="982" y="160"/>
                    </a:cubicBezTo>
                    <a:cubicBezTo>
                      <a:pt x="845" y="138"/>
                      <a:pt x="708" y="115"/>
                      <a:pt x="571" y="92"/>
                    </a:cubicBezTo>
                    <a:cubicBezTo>
                      <a:pt x="434" y="46"/>
                      <a:pt x="297" y="23"/>
                      <a:pt x="16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2"/>
              <p:cNvSpPr/>
              <p:nvPr/>
            </p:nvSpPr>
            <p:spPr>
              <a:xfrm>
                <a:off x="5381396" y="3972414"/>
                <a:ext cx="35815" cy="12974"/>
              </a:xfrm>
              <a:custGeom>
                <a:avLst/>
                <a:gdLst/>
                <a:ahLst/>
                <a:cxnLst/>
                <a:rect l="l" t="t" r="r" b="b"/>
                <a:pathLst>
                  <a:path w="1325" h="480" extrusionOk="0">
                    <a:moveTo>
                      <a:pt x="115" y="1"/>
                    </a:moveTo>
                    <a:cubicBezTo>
                      <a:pt x="69" y="1"/>
                      <a:pt x="23" y="23"/>
                      <a:pt x="1" y="69"/>
                    </a:cubicBezTo>
                    <a:cubicBezTo>
                      <a:pt x="1" y="92"/>
                      <a:pt x="1" y="138"/>
                      <a:pt x="23" y="160"/>
                    </a:cubicBezTo>
                    <a:cubicBezTo>
                      <a:pt x="46" y="183"/>
                      <a:pt x="69" y="183"/>
                      <a:pt x="92" y="183"/>
                    </a:cubicBezTo>
                    <a:cubicBezTo>
                      <a:pt x="274" y="252"/>
                      <a:pt x="457" y="297"/>
                      <a:pt x="640" y="343"/>
                    </a:cubicBezTo>
                    <a:cubicBezTo>
                      <a:pt x="822" y="389"/>
                      <a:pt x="1005" y="457"/>
                      <a:pt x="1210" y="480"/>
                    </a:cubicBezTo>
                    <a:cubicBezTo>
                      <a:pt x="1256" y="480"/>
                      <a:pt x="1302" y="457"/>
                      <a:pt x="1324" y="411"/>
                    </a:cubicBezTo>
                    <a:cubicBezTo>
                      <a:pt x="1324" y="343"/>
                      <a:pt x="1302" y="297"/>
                      <a:pt x="1233" y="297"/>
                    </a:cubicBezTo>
                    <a:cubicBezTo>
                      <a:pt x="868" y="206"/>
                      <a:pt x="503" y="92"/>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2"/>
              <p:cNvSpPr/>
              <p:nvPr/>
            </p:nvSpPr>
            <p:spPr>
              <a:xfrm>
                <a:off x="5371530" y="3967468"/>
                <a:ext cx="91334" cy="27976"/>
              </a:xfrm>
              <a:custGeom>
                <a:avLst/>
                <a:gdLst/>
                <a:ahLst/>
                <a:cxnLst/>
                <a:rect l="l" t="t" r="r" b="b"/>
                <a:pathLst>
                  <a:path w="3379" h="1035" extrusionOk="0">
                    <a:moveTo>
                      <a:pt x="571" y="161"/>
                    </a:moveTo>
                    <a:lnTo>
                      <a:pt x="571" y="161"/>
                    </a:lnTo>
                    <a:cubicBezTo>
                      <a:pt x="577" y="164"/>
                      <a:pt x="583" y="167"/>
                      <a:pt x="590" y="170"/>
                    </a:cubicBezTo>
                    <a:lnTo>
                      <a:pt x="590" y="170"/>
                    </a:lnTo>
                    <a:cubicBezTo>
                      <a:pt x="583" y="161"/>
                      <a:pt x="571" y="161"/>
                      <a:pt x="571" y="161"/>
                    </a:cubicBezTo>
                    <a:close/>
                    <a:moveTo>
                      <a:pt x="137" y="1"/>
                    </a:moveTo>
                    <a:cubicBezTo>
                      <a:pt x="114" y="1"/>
                      <a:pt x="114" y="24"/>
                      <a:pt x="92" y="24"/>
                    </a:cubicBezTo>
                    <a:cubicBezTo>
                      <a:pt x="69" y="24"/>
                      <a:pt x="46" y="47"/>
                      <a:pt x="23" y="69"/>
                    </a:cubicBezTo>
                    <a:cubicBezTo>
                      <a:pt x="0" y="138"/>
                      <a:pt x="23" y="206"/>
                      <a:pt x="92" y="229"/>
                    </a:cubicBezTo>
                    <a:cubicBezTo>
                      <a:pt x="206" y="298"/>
                      <a:pt x="343" y="343"/>
                      <a:pt x="480" y="389"/>
                    </a:cubicBezTo>
                    <a:cubicBezTo>
                      <a:pt x="548" y="412"/>
                      <a:pt x="617" y="435"/>
                      <a:pt x="662" y="457"/>
                    </a:cubicBezTo>
                    <a:cubicBezTo>
                      <a:pt x="731" y="457"/>
                      <a:pt x="776" y="480"/>
                      <a:pt x="845" y="503"/>
                    </a:cubicBezTo>
                    <a:cubicBezTo>
                      <a:pt x="913" y="526"/>
                      <a:pt x="959" y="526"/>
                      <a:pt x="1027" y="549"/>
                    </a:cubicBezTo>
                    <a:cubicBezTo>
                      <a:pt x="1096" y="572"/>
                      <a:pt x="1187" y="594"/>
                      <a:pt x="1256" y="594"/>
                    </a:cubicBezTo>
                    <a:cubicBezTo>
                      <a:pt x="1393" y="640"/>
                      <a:pt x="1507" y="663"/>
                      <a:pt x="1644" y="686"/>
                    </a:cubicBezTo>
                    <a:cubicBezTo>
                      <a:pt x="2169" y="823"/>
                      <a:pt x="2694" y="937"/>
                      <a:pt x="3242" y="1028"/>
                    </a:cubicBezTo>
                    <a:cubicBezTo>
                      <a:pt x="3250" y="1032"/>
                      <a:pt x="3258" y="1034"/>
                      <a:pt x="3267" y="1034"/>
                    </a:cubicBezTo>
                    <a:cubicBezTo>
                      <a:pt x="3309" y="1034"/>
                      <a:pt x="3356" y="993"/>
                      <a:pt x="3356" y="937"/>
                    </a:cubicBezTo>
                    <a:cubicBezTo>
                      <a:pt x="3378" y="891"/>
                      <a:pt x="3333" y="823"/>
                      <a:pt x="3264" y="823"/>
                    </a:cubicBezTo>
                    <a:cubicBezTo>
                      <a:pt x="2808" y="709"/>
                      <a:pt x="2351" y="617"/>
                      <a:pt x="1872" y="503"/>
                    </a:cubicBezTo>
                    <a:cubicBezTo>
                      <a:pt x="1667" y="457"/>
                      <a:pt x="1461" y="412"/>
                      <a:pt x="1233" y="343"/>
                    </a:cubicBezTo>
                    <a:cubicBezTo>
                      <a:pt x="1119" y="321"/>
                      <a:pt x="1005" y="298"/>
                      <a:pt x="891" y="252"/>
                    </a:cubicBezTo>
                    <a:cubicBezTo>
                      <a:pt x="784" y="231"/>
                      <a:pt x="678" y="209"/>
                      <a:pt x="590" y="170"/>
                    </a:cubicBezTo>
                    <a:lnTo>
                      <a:pt x="590" y="170"/>
                    </a:lnTo>
                    <a:cubicBezTo>
                      <a:pt x="592" y="173"/>
                      <a:pt x="594" y="177"/>
                      <a:pt x="594" y="184"/>
                    </a:cubicBezTo>
                    <a:cubicBezTo>
                      <a:pt x="457" y="115"/>
                      <a:pt x="320" y="69"/>
                      <a:pt x="183" y="24"/>
                    </a:cubicBezTo>
                    <a:cubicBezTo>
                      <a:pt x="160" y="24"/>
                      <a:pt x="160" y="1"/>
                      <a:pt x="13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2"/>
              <p:cNvSpPr/>
              <p:nvPr/>
            </p:nvSpPr>
            <p:spPr>
              <a:xfrm>
                <a:off x="5763303" y="3739821"/>
                <a:ext cx="942131" cy="249892"/>
              </a:xfrm>
              <a:custGeom>
                <a:avLst/>
                <a:gdLst/>
                <a:ahLst/>
                <a:cxnLst/>
                <a:rect l="l" t="t" r="r" b="b"/>
                <a:pathLst>
                  <a:path w="34855" h="9245" extrusionOk="0">
                    <a:moveTo>
                      <a:pt x="29126" y="0"/>
                    </a:moveTo>
                    <a:cubicBezTo>
                      <a:pt x="28874" y="0"/>
                      <a:pt x="28623" y="0"/>
                      <a:pt x="28372" y="23"/>
                    </a:cubicBezTo>
                    <a:cubicBezTo>
                      <a:pt x="28190" y="46"/>
                      <a:pt x="27984" y="69"/>
                      <a:pt x="27779" y="92"/>
                    </a:cubicBezTo>
                    <a:cubicBezTo>
                      <a:pt x="27642" y="115"/>
                      <a:pt x="27505" y="115"/>
                      <a:pt x="27368" y="137"/>
                    </a:cubicBezTo>
                    <a:cubicBezTo>
                      <a:pt x="27163" y="137"/>
                      <a:pt x="26957" y="160"/>
                      <a:pt x="26774" y="183"/>
                    </a:cubicBezTo>
                    <a:cubicBezTo>
                      <a:pt x="26569" y="206"/>
                      <a:pt x="26386" y="229"/>
                      <a:pt x="26204" y="252"/>
                    </a:cubicBezTo>
                    <a:cubicBezTo>
                      <a:pt x="26135" y="274"/>
                      <a:pt x="26044" y="274"/>
                      <a:pt x="25953" y="297"/>
                    </a:cubicBezTo>
                    <a:cubicBezTo>
                      <a:pt x="25861" y="297"/>
                      <a:pt x="25747" y="320"/>
                      <a:pt x="25656" y="343"/>
                    </a:cubicBezTo>
                    <a:cubicBezTo>
                      <a:pt x="25656" y="343"/>
                      <a:pt x="25633" y="343"/>
                      <a:pt x="25633" y="366"/>
                    </a:cubicBezTo>
                    <a:lnTo>
                      <a:pt x="25473" y="366"/>
                    </a:lnTo>
                    <a:cubicBezTo>
                      <a:pt x="25291" y="388"/>
                      <a:pt x="25108" y="411"/>
                      <a:pt x="24926" y="434"/>
                    </a:cubicBezTo>
                    <a:cubicBezTo>
                      <a:pt x="24766" y="457"/>
                      <a:pt x="24606" y="480"/>
                      <a:pt x="24469" y="503"/>
                    </a:cubicBezTo>
                    <a:cubicBezTo>
                      <a:pt x="24264" y="548"/>
                      <a:pt x="24081" y="571"/>
                      <a:pt x="23876" y="617"/>
                    </a:cubicBezTo>
                    <a:cubicBezTo>
                      <a:pt x="23670" y="662"/>
                      <a:pt x="23488" y="708"/>
                      <a:pt x="23282" y="754"/>
                    </a:cubicBezTo>
                    <a:cubicBezTo>
                      <a:pt x="23100" y="799"/>
                      <a:pt x="22917" y="845"/>
                      <a:pt x="22734" y="913"/>
                    </a:cubicBezTo>
                    <a:cubicBezTo>
                      <a:pt x="22369" y="1005"/>
                      <a:pt x="22004" y="1096"/>
                      <a:pt x="21662" y="1210"/>
                    </a:cubicBezTo>
                    <a:cubicBezTo>
                      <a:pt x="21525" y="1256"/>
                      <a:pt x="21388" y="1301"/>
                      <a:pt x="21251" y="1347"/>
                    </a:cubicBezTo>
                    <a:cubicBezTo>
                      <a:pt x="21091" y="1393"/>
                      <a:pt x="20954" y="1438"/>
                      <a:pt x="20794" y="1484"/>
                    </a:cubicBezTo>
                    <a:cubicBezTo>
                      <a:pt x="20657" y="1530"/>
                      <a:pt x="20498" y="1575"/>
                      <a:pt x="20361" y="1644"/>
                    </a:cubicBezTo>
                    <a:cubicBezTo>
                      <a:pt x="20224" y="1690"/>
                      <a:pt x="20064" y="1758"/>
                      <a:pt x="19927" y="1804"/>
                    </a:cubicBezTo>
                    <a:cubicBezTo>
                      <a:pt x="19858" y="1826"/>
                      <a:pt x="19790" y="1872"/>
                      <a:pt x="19721" y="1895"/>
                    </a:cubicBezTo>
                    <a:cubicBezTo>
                      <a:pt x="19653" y="1918"/>
                      <a:pt x="19562" y="1941"/>
                      <a:pt x="19493" y="1963"/>
                    </a:cubicBezTo>
                    <a:cubicBezTo>
                      <a:pt x="19151" y="2078"/>
                      <a:pt x="18786" y="2192"/>
                      <a:pt x="18443" y="2329"/>
                    </a:cubicBezTo>
                    <a:cubicBezTo>
                      <a:pt x="18375" y="2351"/>
                      <a:pt x="18283" y="2374"/>
                      <a:pt x="18215" y="2420"/>
                    </a:cubicBezTo>
                    <a:cubicBezTo>
                      <a:pt x="18101" y="2443"/>
                      <a:pt x="18010" y="2488"/>
                      <a:pt x="17895" y="2557"/>
                    </a:cubicBezTo>
                    <a:cubicBezTo>
                      <a:pt x="17895" y="2557"/>
                      <a:pt x="17873" y="2580"/>
                      <a:pt x="17873" y="2580"/>
                    </a:cubicBezTo>
                    <a:cubicBezTo>
                      <a:pt x="17833" y="2553"/>
                      <a:pt x="17785" y="2542"/>
                      <a:pt x="17738" y="2542"/>
                    </a:cubicBezTo>
                    <a:cubicBezTo>
                      <a:pt x="17705" y="2542"/>
                      <a:pt x="17673" y="2547"/>
                      <a:pt x="17644" y="2557"/>
                    </a:cubicBezTo>
                    <a:cubicBezTo>
                      <a:pt x="17622" y="2557"/>
                      <a:pt x="17622" y="2557"/>
                      <a:pt x="17622" y="2580"/>
                    </a:cubicBezTo>
                    <a:lnTo>
                      <a:pt x="17599" y="2580"/>
                    </a:lnTo>
                    <a:cubicBezTo>
                      <a:pt x="17576" y="2580"/>
                      <a:pt x="17576" y="2580"/>
                      <a:pt x="17576" y="2603"/>
                    </a:cubicBezTo>
                    <a:cubicBezTo>
                      <a:pt x="16572" y="3059"/>
                      <a:pt x="15544" y="3493"/>
                      <a:pt x="14540" y="3926"/>
                    </a:cubicBezTo>
                    <a:lnTo>
                      <a:pt x="14517" y="3904"/>
                    </a:lnTo>
                    <a:cubicBezTo>
                      <a:pt x="14494" y="3892"/>
                      <a:pt x="14460" y="3886"/>
                      <a:pt x="14423" y="3886"/>
                    </a:cubicBezTo>
                    <a:cubicBezTo>
                      <a:pt x="14386" y="3886"/>
                      <a:pt x="14346" y="3892"/>
                      <a:pt x="14312" y="3904"/>
                    </a:cubicBezTo>
                    <a:lnTo>
                      <a:pt x="14289" y="3904"/>
                    </a:lnTo>
                    <a:cubicBezTo>
                      <a:pt x="14152" y="3972"/>
                      <a:pt x="13992" y="4041"/>
                      <a:pt x="13833" y="4109"/>
                    </a:cubicBezTo>
                    <a:cubicBezTo>
                      <a:pt x="13673" y="4177"/>
                      <a:pt x="13513" y="4246"/>
                      <a:pt x="13353" y="4314"/>
                    </a:cubicBezTo>
                    <a:cubicBezTo>
                      <a:pt x="13011" y="4451"/>
                      <a:pt x="12668" y="4588"/>
                      <a:pt x="12326" y="4748"/>
                    </a:cubicBezTo>
                    <a:cubicBezTo>
                      <a:pt x="11961" y="4885"/>
                      <a:pt x="11618" y="5022"/>
                      <a:pt x="11276" y="5182"/>
                    </a:cubicBezTo>
                    <a:cubicBezTo>
                      <a:pt x="11116" y="5250"/>
                      <a:pt x="10957" y="5319"/>
                      <a:pt x="10797" y="5387"/>
                    </a:cubicBezTo>
                    <a:cubicBezTo>
                      <a:pt x="10637" y="5456"/>
                      <a:pt x="10454" y="5547"/>
                      <a:pt x="10295" y="5638"/>
                    </a:cubicBezTo>
                    <a:cubicBezTo>
                      <a:pt x="10249" y="5661"/>
                      <a:pt x="10226" y="5707"/>
                      <a:pt x="10203" y="5752"/>
                    </a:cubicBezTo>
                    <a:cubicBezTo>
                      <a:pt x="9633" y="5981"/>
                      <a:pt x="9085" y="6209"/>
                      <a:pt x="8514" y="6437"/>
                    </a:cubicBezTo>
                    <a:cubicBezTo>
                      <a:pt x="8195" y="6574"/>
                      <a:pt x="7898" y="6688"/>
                      <a:pt x="7578" y="6825"/>
                    </a:cubicBezTo>
                    <a:cubicBezTo>
                      <a:pt x="7305" y="6939"/>
                      <a:pt x="7053" y="7031"/>
                      <a:pt x="6780" y="7145"/>
                    </a:cubicBezTo>
                    <a:cubicBezTo>
                      <a:pt x="6757" y="7145"/>
                      <a:pt x="6757" y="7145"/>
                      <a:pt x="6734" y="7168"/>
                    </a:cubicBezTo>
                    <a:cubicBezTo>
                      <a:pt x="6688" y="7168"/>
                      <a:pt x="6665" y="7168"/>
                      <a:pt x="6620" y="7190"/>
                    </a:cubicBezTo>
                    <a:cubicBezTo>
                      <a:pt x="6369" y="7282"/>
                      <a:pt x="6095" y="7373"/>
                      <a:pt x="5821" y="7464"/>
                    </a:cubicBezTo>
                    <a:cubicBezTo>
                      <a:pt x="5638" y="7510"/>
                      <a:pt x="5478" y="7578"/>
                      <a:pt x="5319" y="7647"/>
                    </a:cubicBezTo>
                    <a:cubicBezTo>
                      <a:pt x="5182" y="7693"/>
                      <a:pt x="5022" y="7715"/>
                      <a:pt x="4885" y="7761"/>
                    </a:cubicBezTo>
                    <a:cubicBezTo>
                      <a:pt x="4702" y="7830"/>
                      <a:pt x="4520" y="7898"/>
                      <a:pt x="4337" y="7944"/>
                    </a:cubicBezTo>
                    <a:cubicBezTo>
                      <a:pt x="3972" y="8058"/>
                      <a:pt x="3584" y="8172"/>
                      <a:pt x="3196" y="8263"/>
                    </a:cubicBezTo>
                    <a:cubicBezTo>
                      <a:pt x="3059" y="8309"/>
                      <a:pt x="2899" y="8354"/>
                      <a:pt x="2762" y="8377"/>
                    </a:cubicBezTo>
                    <a:cubicBezTo>
                      <a:pt x="2580" y="8423"/>
                      <a:pt x="2420" y="8469"/>
                      <a:pt x="2237" y="8514"/>
                    </a:cubicBezTo>
                    <a:cubicBezTo>
                      <a:pt x="1895" y="8606"/>
                      <a:pt x="1575" y="8697"/>
                      <a:pt x="1233" y="8765"/>
                    </a:cubicBezTo>
                    <a:cubicBezTo>
                      <a:pt x="1073" y="8811"/>
                      <a:pt x="913" y="8857"/>
                      <a:pt x="731" y="8902"/>
                    </a:cubicBezTo>
                    <a:lnTo>
                      <a:pt x="776" y="8879"/>
                    </a:lnTo>
                    <a:lnTo>
                      <a:pt x="776" y="8879"/>
                    </a:lnTo>
                    <a:cubicBezTo>
                      <a:pt x="685" y="8902"/>
                      <a:pt x="617" y="8925"/>
                      <a:pt x="548" y="8925"/>
                    </a:cubicBezTo>
                    <a:cubicBezTo>
                      <a:pt x="388" y="8948"/>
                      <a:pt x="251" y="8994"/>
                      <a:pt x="115" y="9016"/>
                    </a:cubicBezTo>
                    <a:cubicBezTo>
                      <a:pt x="46" y="9016"/>
                      <a:pt x="0" y="9062"/>
                      <a:pt x="23" y="9131"/>
                    </a:cubicBezTo>
                    <a:cubicBezTo>
                      <a:pt x="23" y="9199"/>
                      <a:pt x="69" y="9245"/>
                      <a:pt x="137" y="9245"/>
                    </a:cubicBezTo>
                    <a:cubicBezTo>
                      <a:pt x="206" y="9222"/>
                      <a:pt x="297" y="9222"/>
                      <a:pt x="366" y="9199"/>
                    </a:cubicBezTo>
                    <a:cubicBezTo>
                      <a:pt x="434" y="9199"/>
                      <a:pt x="503" y="9176"/>
                      <a:pt x="548" y="9176"/>
                    </a:cubicBezTo>
                    <a:lnTo>
                      <a:pt x="571" y="9176"/>
                    </a:lnTo>
                    <a:cubicBezTo>
                      <a:pt x="571" y="9210"/>
                      <a:pt x="596" y="9231"/>
                      <a:pt x="627" y="9231"/>
                    </a:cubicBezTo>
                    <a:cubicBezTo>
                      <a:pt x="638" y="9231"/>
                      <a:pt x="650" y="9228"/>
                      <a:pt x="662" y="9222"/>
                    </a:cubicBezTo>
                    <a:cubicBezTo>
                      <a:pt x="913" y="9153"/>
                      <a:pt x="1142" y="9085"/>
                      <a:pt x="1393" y="9016"/>
                    </a:cubicBezTo>
                    <a:cubicBezTo>
                      <a:pt x="1553" y="8971"/>
                      <a:pt x="1712" y="8925"/>
                      <a:pt x="1872" y="8879"/>
                    </a:cubicBezTo>
                    <a:cubicBezTo>
                      <a:pt x="2055" y="8834"/>
                      <a:pt x="2237" y="8788"/>
                      <a:pt x="2420" y="8743"/>
                    </a:cubicBezTo>
                    <a:cubicBezTo>
                      <a:pt x="2739" y="8674"/>
                      <a:pt x="3059" y="8583"/>
                      <a:pt x="3379" y="8491"/>
                    </a:cubicBezTo>
                    <a:cubicBezTo>
                      <a:pt x="3584" y="8469"/>
                      <a:pt x="3812" y="8423"/>
                      <a:pt x="4018" y="8377"/>
                    </a:cubicBezTo>
                    <a:cubicBezTo>
                      <a:pt x="4040" y="8400"/>
                      <a:pt x="4086" y="8423"/>
                      <a:pt x="4155" y="8423"/>
                    </a:cubicBezTo>
                    <a:cubicBezTo>
                      <a:pt x="4292" y="8377"/>
                      <a:pt x="4429" y="8332"/>
                      <a:pt x="4565" y="8309"/>
                    </a:cubicBezTo>
                    <a:cubicBezTo>
                      <a:pt x="4702" y="8263"/>
                      <a:pt x="4817" y="8218"/>
                      <a:pt x="4954" y="8195"/>
                    </a:cubicBezTo>
                    <a:cubicBezTo>
                      <a:pt x="5136" y="8126"/>
                      <a:pt x="5296" y="8081"/>
                      <a:pt x="5478" y="8012"/>
                    </a:cubicBezTo>
                    <a:cubicBezTo>
                      <a:pt x="5707" y="7944"/>
                      <a:pt x="5935" y="7875"/>
                      <a:pt x="6140" y="7784"/>
                    </a:cubicBezTo>
                    <a:cubicBezTo>
                      <a:pt x="6323" y="7738"/>
                      <a:pt x="6506" y="7693"/>
                      <a:pt x="6665" y="7624"/>
                    </a:cubicBezTo>
                    <a:lnTo>
                      <a:pt x="6711" y="7624"/>
                    </a:lnTo>
                    <a:cubicBezTo>
                      <a:pt x="6894" y="7556"/>
                      <a:pt x="7076" y="7510"/>
                      <a:pt x="7259" y="7441"/>
                    </a:cubicBezTo>
                    <a:lnTo>
                      <a:pt x="7282" y="7441"/>
                    </a:lnTo>
                    <a:cubicBezTo>
                      <a:pt x="7396" y="7396"/>
                      <a:pt x="7533" y="7373"/>
                      <a:pt x="7647" y="7327"/>
                    </a:cubicBezTo>
                    <a:cubicBezTo>
                      <a:pt x="7670" y="7327"/>
                      <a:pt x="7693" y="7305"/>
                      <a:pt x="7715" y="7305"/>
                    </a:cubicBezTo>
                    <a:cubicBezTo>
                      <a:pt x="7738" y="7282"/>
                      <a:pt x="7761" y="7282"/>
                      <a:pt x="7784" y="7259"/>
                    </a:cubicBezTo>
                    <a:cubicBezTo>
                      <a:pt x="8126" y="7168"/>
                      <a:pt x="8446" y="7053"/>
                      <a:pt x="8765" y="6939"/>
                    </a:cubicBezTo>
                    <a:cubicBezTo>
                      <a:pt x="9108" y="6802"/>
                      <a:pt x="9473" y="6665"/>
                      <a:pt x="9815" y="6528"/>
                    </a:cubicBezTo>
                    <a:cubicBezTo>
                      <a:pt x="10158" y="6392"/>
                      <a:pt x="10523" y="6255"/>
                      <a:pt x="10865" y="6095"/>
                    </a:cubicBezTo>
                    <a:cubicBezTo>
                      <a:pt x="10979" y="6049"/>
                      <a:pt x="11071" y="6003"/>
                      <a:pt x="11185" y="5958"/>
                    </a:cubicBezTo>
                    <a:cubicBezTo>
                      <a:pt x="11253" y="5935"/>
                      <a:pt x="11345" y="5912"/>
                      <a:pt x="11413" y="5867"/>
                    </a:cubicBezTo>
                    <a:cubicBezTo>
                      <a:pt x="11482" y="5844"/>
                      <a:pt x="11573" y="5798"/>
                      <a:pt x="11641" y="5752"/>
                    </a:cubicBezTo>
                    <a:cubicBezTo>
                      <a:pt x="11755" y="5707"/>
                      <a:pt x="11847" y="5684"/>
                      <a:pt x="11938" y="5638"/>
                    </a:cubicBezTo>
                    <a:cubicBezTo>
                      <a:pt x="12486" y="5456"/>
                      <a:pt x="13034" y="5250"/>
                      <a:pt x="13559" y="5022"/>
                    </a:cubicBezTo>
                    <a:cubicBezTo>
                      <a:pt x="13581" y="5022"/>
                      <a:pt x="13627" y="4999"/>
                      <a:pt x="13650" y="4999"/>
                    </a:cubicBezTo>
                    <a:cubicBezTo>
                      <a:pt x="13992" y="4908"/>
                      <a:pt x="14358" y="4771"/>
                      <a:pt x="14700" y="4634"/>
                    </a:cubicBezTo>
                    <a:cubicBezTo>
                      <a:pt x="15065" y="4497"/>
                      <a:pt x="15430" y="4360"/>
                      <a:pt x="15796" y="4223"/>
                    </a:cubicBezTo>
                    <a:cubicBezTo>
                      <a:pt x="16115" y="4109"/>
                      <a:pt x="16412" y="3972"/>
                      <a:pt x="16731" y="3858"/>
                    </a:cubicBezTo>
                    <a:cubicBezTo>
                      <a:pt x="16914" y="3789"/>
                      <a:pt x="17074" y="3744"/>
                      <a:pt x="17256" y="3652"/>
                    </a:cubicBezTo>
                    <a:cubicBezTo>
                      <a:pt x="17462" y="3584"/>
                      <a:pt x="17667" y="3493"/>
                      <a:pt x="17873" y="3401"/>
                    </a:cubicBezTo>
                    <a:cubicBezTo>
                      <a:pt x="18101" y="3310"/>
                      <a:pt x="18329" y="3219"/>
                      <a:pt x="18557" y="3105"/>
                    </a:cubicBezTo>
                    <a:cubicBezTo>
                      <a:pt x="18580" y="3105"/>
                      <a:pt x="18626" y="3082"/>
                      <a:pt x="18649" y="3082"/>
                    </a:cubicBezTo>
                    <a:lnTo>
                      <a:pt x="18786" y="3036"/>
                    </a:lnTo>
                    <a:cubicBezTo>
                      <a:pt x="18877" y="3013"/>
                      <a:pt x="18945" y="2991"/>
                      <a:pt x="19037" y="2968"/>
                    </a:cubicBezTo>
                    <a:cubicBezTo>
                      <a:pt x="19219" y="2922"/>
                      <a:pt x="19379" y="2876"/>
                      <a:pt x="19562" y="2831"/>
                    </a:cubicBezTo>
                    <a:cubicBezTo>
                      <a:pt x="19653" y="2785"/>
                      <a:pt x="19767" y="2762"/>
                      <a:pt x="19858" y="2739"/>
                    </a:cubicBezTo>
                    <a:cubicBezTo>
                      <a:pt x="20566" y="2534"/>
                      <a:pt x="21296" y="2329"/>
                      <a:pt x="22004" y="2123"/>
                    </a:cubicBezTo>
                    <a:cubicBezTo>
                      <a:pt x="22369" y="2032"/>
                      <a:pt x="22757" y="1918"/>
                      <a:pt x="23122" y="1826"/>
                    </a:cubicBezTo>
                    <a:cubicBezTo>
                      <a:pt x="23191" y="1804"/>
                      <a:pt x="23282" y="1781"/>
                      <a:pt x="23351" y="1758"/>
                    </a:cubicBezTo>
                    <a:cubicBezTo>
                      <a:pt x="23374" y="1758"/>
                      <a:pt x="23419" y="1781"/>
                      <a:pt x="23465" y="1781"/>
                    </a:cubicBezTo>
                    <a:cubicBezTo>
                      <a:pt x="23670" y="1758"/>
                      <a:pt x="23876" y="1712"/>
                      <a:pt x="24058" y="1690"/>
                    </a:cubicBezTo>
                    <a:cubicBezTo>
                      <a:pt x="24172" y="1667"/>
                      <a:pt x="24287" y="1644"/>
                      <a:pt x="24401" y="1621"/>
                    </a:cubicBezTo>
                    <a:cubicBezTo>
                      <a:pt x="24560" y="1598"/>
                      <a:pt x="24720" y="1575"/>
                      <a:pt x="24880" y="1553"/>
                    </a:cubicBezTo>
                    <a:cubicBezTo>
                      <a:pt x="25108" y="1530"/>
                      <a:pt x="25337" y="1484"/>
                      <a:pt x="25565" y="1461"/>
                    </a:cubicBezTo>
                    <a:cubicBezTo>
                      <a:pt x="25747" y="1438"/>
                      <a:pt x="25930" y="1416"/>
                      <a:pt x="26113" y="1393"/>
                    </a:cubicBezTo>
                    <a:cubicBezTo>
                      <a:pt x="26455" y="1347"/>
                      <a:pt x="26797" y="1301"/>
                      <a:pt x="27140" y="1279"/>
                    </a:cubicBezTo>
                    <a:cubicBezTo>
                      <a:pt x="27368" y="1256"/>
                      <a:pt x="27619" y="1233"/>
                      <a:pt x="27847" y="1233"/>
                    </a:cubicBezTo>
                    <a:cubicBezTo>
                      <a:pt x="27939" y="1210"/>
                      <a:pt x="28007" y="1210"/>
                      <a:pt x="28098" y="1210"/>
                    </a:cubicBezTo>
                    <a:cubicBezTo>
                      <a:pt x="28304" y="1210"/>
                      <a:pt x="28486" y="1187"/>
                      <a:pt x="28692" y="1187"/>
                    </a:cubicBezTo>
                    <a:cubicBezTo>
                      <a:pt x="28852" y="1165"/>
                      <a:pt x="29034" y="1142"/>
                      <a:pt x="29217" y="1119"/>
                    </a:cubicBezTo>
                    <a:lnTo>
                      <a:pt x="29217" y="1119"/>
                    </a:lnTo>
                    <a:cubicBezTo>
                      <a:pt x="29194" y="1165"/>
                      <a:pt x="29171" y="1210"/>
                      <a:pt x="29194" y="1279"/>
                    </a:cubicBezTo>
                    <a:cubicBezTo>
                      <a:pt x="29194" y="1393"/>
                      <a:pt x="29285" y="1484"/>
                      <a:pt x="29399" y="1507"/>
                    </a:cubicBezTo>
                    <a:cubicBezTo>
                      <a:pt x="29559" y="1530"/>
                      <a:pt x="29719" y="1553"/>
                      <a:pt x="29879" y="1553"/>
                    </a:cubicBezTo>
                    <a:cubicBezTo>
                      <a:pt x="30039" y="1575"/>
                      <a:pt x="30175" y="1575"/>
                      <a:pt x="30335" y="1598"/>
                    </a:cubicBezTo>
                    <a:cubicBezTo>
                      <a:pt x="30700" y="1621"/>
                      <a:pt x="31043" y="1621"/>
                      <a:pt x="31408" y="1644"/>
                    </a:cubicBezTo>
                    <a:cubicBezTo>
                      <a:pt x="31636" y="1644"/>
                      <a:pt x="31887" y="1644"/>
                      <a:pt x="32116" y="1621"/>
                    </a:cubicBezTo>
                    <a:cubicBezTo>
                      <a:pt x="32138" y="1644"/>
                      <a:pt x="32161" y="1644"/>
                      <a:pt x="32184" y="1644"/>
                    </a:cubicBezTo>
                    <a:cubicBezTo>
                      <a:pt x="32504" y="1690"/>
                      <a:pt x="32823" y="1735"/>
                      <a:pt x="33120" y="1781"/>
                    </a:cubicBezTo>
                    <a:cubicBezTo>
                      <a:pt x="33280" y="1826"/>
                      <a:pt x="33462" y="1849"/>
                      <a:pt x="33622" y="1872"/>
                    </a:cubicBezTo>
                    <a:cubicBezTo>
                      <a:pt x="33782" y="1895"/>
                      <a:pt x="33964" y="1941"/>
                      <a:pt x="34124" y="1963"/>
                    </a:cubicBezTo>
                    <a:cubicBezTo>
                      <a:pt x="34142" y="1966"/>
                      <a:pt x="34159" y="1968"/>
                      <a:pt x="34176" y="1968"/>
                    </a:cubicBezTo>
                    <a:cubicBezTo>
                      <a:pt x="34290" y="1968"/>
                      <a:pt x="34384" y="1903"/>
                      <a:pt x="34444" y="1804"/>
                    </a:cubicBezTo>
                    <a:cubicBezTo>
                      <a:pt x="34467" y="1758"/>
                      <a:pt x="34467" y="1712"/>
                      <a:pt x="34467" y="1644"/>
                    </a:cubicBezTo>
                    <a:cubicBezTo>
                      <a:pt x="34512" y="1667"/>
                      <a:pt x="34535" y="1667"/>
                      <a:pt x="34558" y="1667"/>
                    </a:cubicBezTo>
                    <a:cubicBezTo>
                      <a:pt x="34626" y="1644"/>
                      <a:pt x="34672" y="1644"/>
                      <a:pt x="34718" y="1598"/>
                    </a:cubicBezTo>
                    <a:cubicBezTo>
                      <a:pt x="34786" y="1553"/>
                      <a:pt x="34832" y="1484"/>
                      <a:pt x="34855" y="1393"/>
                    </a:cubicBezTo>
                    <a:cubicBezTo>
                      <a:pt x="34855" y="1324"/>
                      <a:pt x="34832" y="1233"/>
                      <a:pt x="34786" y="1165"/>
                    </a:cubicBezTo>
                    <a:cubicBezTo>
                      <a:pt x="34786" y="1142"/>
                      <a:pt x="34763" y="1119"/>
                      <a:pt x="34741" y="1096"/>
                    </a:cubicBezTo>
                    <a:cubicBezTo>
                      <a:pt x="34695" y="1073"/>
                      <a:pt x="34649" y="1050"/>
                      <a:pt x="34581" y="1028"/>
                    </a:cubicBezTo>
                    <a:cubicBezTo>
                      <a:pt x="34512" y="1005"/>
                      <a:pt x="34444" y="1005"/>
                      <a:pt x="34352" y="982"/>
                    </a:cubicBezTo>
                    <a:cubicBezTo>
                      <a:pt x="34330" y="891"/>
                      <a:pt x="34261" y="822"/>
                      <a:pt x="34170" y="777"/>
                    </a:cubicBezTo>
                    <a:cubicBezTo>
                      <a:pt x="34101" y="731"/>
                      <a:pt x="34033" y="708"/>
                      <a:pt x="33964" y="685"/>
                    </a:cubicBezTo>
                    <a:cubicBezTo>
                      <a:pt x="33919" y="685"/>
                      <a:pt x="33873" y="662"/>
                      <a:pt x="33828" y="662"/>
                    </a:cubicBezTo>
                    <a:cubicBezTo>
                      <a:pt x="33759" y="640"/>
                      <a:pt x="33691" y="617"/>
                      <a:pt x="33622" y="594"/>
                    </a:cubicBezTo>
                    <a:cubicBezTo>
                      <a:pt x="33462" y="548"/>
                      <a:pt x="33303" y="503"/>
                      <a:pt x="33120" y="480"/>
                    </a:cubicBezTo>
                    <a:cubicBezTo>
                      <a:pt x="32800" y="411"/>
                      <a:pt x="32504" y="343"/>
                      <a:pt x="32184" y="297"/>
                    </a:cubicBezTo>
                    <a:cubicBezTo>
                      <a:pt x="31819" y="252"/>
                      <a:pt x="31477" y="206"/>
                      <a:pt x="31134" y="160"/>
                    </a:cubicBezTo>
                    <a:cubicBezTo>
                      <a:pt x="30952" y="137"/>
                      <a:pt x="30792" y="115"/>
                      <a:pt x="30632" y="115"/>
                    </a:cubicBezTo>
                    <a:cubicBezTo>
                      <a:pt x="30518" y="69"/>
                      <a:pt x="30427" y="69"/>
                      <a:pt x="30312" y="46"/>
                    </a:cubicBezTo>
                    <a:cubicBezTo>
                      <a:pt x="30221" y="46"/>
                      <a:pt x="30130" y="23"/>
                      <a:pt x="30039" y="23"/>
                    </a:cubicBezTo>
                    <a:cubicBezTo>
                      <a:pt x="29856" y="0"/>
                      <a:pt x="29650" y="0"/>
                      <a:pt x="2946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2"/>
              <p:cNvSpPr/>
              <p:nvPr/>
            </p:nvSpPr>
            <p:spPr>
              <a:xfrm>
                <a:off x="6653590" y="3761418"/>
                <a:ext cx="269030" cy="183750"/>
              </a:xfrm>
              <a:custGeom>
                <a:avLst/>
                <a:gdLst/>
                <a:ahLst/>
                <a:cxnLst/>
                <a:rect l="l" t="t" r="r" b="b"/>
                <a:pathLst>
                  <a:path w="9953" h="6798" extrusionOk="0">
                    <a:moveTo>
                      <a:pt x="845" y="0"/>
                    </a:moveTo>
                    <a:cubicBezTo>
                      <a:pt x="776" y="0"/>
                      <a:pt x="685" y="46"/>
                      <a:pt x="617" y="114"/>
                    </a:cubicBezTo>
                    <a:cubicBezTo>
                      <a:pt x="571" y="183"/>
                      <a:pt x="548" y="251"/>
                      <a:pt x="548" y="343"/>
                    </a:cubicBezTo>
                    <a:cubicBezTo>
                      <a:pt x="548" y="434"/>
                      <a:pt x="594" y="480"/>
                      <a:pt x="662" y="548"/>
                    </a:cubicBezTo>
                    <a:cubicBezTo>
                      <a:pt x="685" y="571"/>
                      <a:pt x="731" y="594"/>
                      <a:pt x="776" y="617"/>
                    </a:cubicBezTo>
                    <a:cubicBezTo>
                      <a:pt x="799" y="639"/>
                      <a:pt x="845" y="662"/>
                      <a:pt x="891" y="662"/>
                    </a:cubicBezTo>
                    <a:cubicBezTo>
                      <a:pt x="913" y="685"/>
                      <a:pt x="959" y="708"/>
                      <a:pt x="982" y="731"/>
                    </a:cubicBezTo>
                    <a:cubicBezTo>
                      <a:pt x="891" y="685"/>
                      <a:pt x="799" y="662"/>
                      <a:pt x="708" y="639"/>
                    </a:cubicBezTo>
                    <a:cubicBezTo>
                      <a:pt x="571" y="548"/>
                      <a:pt x="434" y="480"/>
                      <a:pt x="297" y="411"/>
                    </a:cubicBezTo>
                    <a:cubicBezTo>
                      <a:pt x="285" y="405"/>
                      <a:pt x="271" y="402"/>
                      <a:pt x="257" y="402"/>
                    </a:cubicBezTo>
                    <a:cubicBezTo>
                      <a:pt x="220" y="402"/>
                      <a:pt x="183" y="423"/>
                      <a:pt x="183" y="457"/>
                    </a:cubicBezTo>
                    <a:cubicBezTo>
                      <a:pt x="160" y="480"/>
                      <a:pt x="160" y="502"/>
                      <a:pt x="160" y="502"/>
                    </a:cubicBezTo>
                    <a:cubicBezTo>
                      <a:pt x="92" y="525"/>
                      <a:pt x="23" y="594"/>
                      <a:pt x="0" y="685"/>
                    </a:cubicBezTo>
                    <a:cubicBezTo>
                      <a:pt x="0" y="754"/>
                      <a:pt x="0" y="799"/>
                      <a:pt x="46" y="868"/>
                    </a:cubicBezTo>
                    <a:cubicBezTo>
                      <a:pt x="69" y="891"/>
                      <a:pt x="92" y="913"/>
                      <a:pt x="137" y="936"/>
                    </a:cubicBezTo>
                    <a:lnTo>
                      <a:pt x="183" y="936"/>
                    </a:lnTo>
                    <a:cubicBezTo>
                      <a:pt x="274" y="982"/>
                      <a:pt x="366" y="1005"/>
                      <a:pt x="457" y="1050"/>
                    </a:cubicBezTo>
                    <a:cubicBezTo>
                      <a:pt x="799" y="1164"/>
                      <a:pt x="1119" y="1279"/>
                      <a:pt x="1438" y="1393"/>
                    </a:cubicBezTo>
                    <a:cubicBezTo>
                      <a:pt x="1804" y="1530"/>
                      <a:pt x="2169" y="1667"/>
                      <a:pt x="2534" y="1826"/>
                    </a:cubicBezTo>
                    <a:cubicBezTo>
                      <a:pt x="2853" y="1940"/>
                      <a:pt x="3173" y="2077"/>
                      <a:pt x="3493" y="2214"/>
                    </a:cubicBezTo>
                    <a:cubicBezTo>
                      <a:pt x="3812" y="2351"/>
                      <a:pt x="4109" y="2488"/>
                      <a:pt x="4428" y="2625"/>
                    </a:cubicBezTo>
                    <a:lnTo>
                      <a:pt x="4474" y="2625"/>
                    </a:lnTo>
                    <a:cubicBezTo>
                      <a:pt x="4520" y="2671"/>
                      <a:pt x="4565" y="2717"/>
                      <a:pt x="4634" y="2739"/>
                    </a:cubicBezTo>
                    <a:cubicBezTo>
                      <a:pt x="4748" y="2853"/>
                      <a:pt x="4885" y="2945"/>
                      <a:pt x="5022" y="3036"/>
                    </a:cubicBezTo>
                    <a:cubicBezTo>
                      <a:pt x="5319" y="3242"/>
                      <a:pt x="5615" y="3447"/>
                      <a:pt x="5912" y="3675"/>
                    </a:cubicBezTo>
                    <a:cubicBezTo>
                      <a:pt x="6209" y="3858"/>
                      <a:pt x="6483" y="4063"/>
                      <a:pt x="6757" y="4269"/>
                    </a:cubicBezTo>
                    <a:cubicBezTo>
                      <a:pt x="6894" y="4383"/>
                      <a:pt x="7031" y="4497"/>
                      <a:pt x="7190" y="4588"/>
                    </a:cubicBezTo>
                    <a:cubicBezTo>
                      <a:pt x="7259" y="4657"/>
                      <a:pt x="7327" y="4702"/>
                      <a:pt x="7396" y="4771"/>
                    </a:cubicBezTo>
                    <a:cubicBezTo>
                      <a:pt x="7441" y="4794"/>
                      <a:pt x="7464" y="4816"/>
                      <a:pt x="7510" y="4839"/>
                    </a:cubicBezTo>
                    <a:cubicBezTo>
                      <a:pt x="7556" y="4885"/>
                      <a:pt x="7601" y="4931"/>
                      <a:pt x="7670" y="4953"/>
                    </a:cubicBezTo>
                    <a:cubicBezTo>
                      <a:pt x="7692" y="4976"/>
                      <a:pt x="7692" y="4976"/>
                      <a:pt x="7715" y="4976"/>
                    </a:cubicBezTo>
                    <a:cubicBezTo>
                      <a:pt x="7738" y="4999"/>
                      <a:pt x="7784" y="4999"/>
                      <a:pt x="7807" y="4999"/>
                    </a:cubicBezTo>
                    <a:cubicBezTo>
                      <a:pt x="7807" y="4999"/>
                      <a:pt x="7807" y="4999"/>
                      <a:pt x="7829" y="5022"/>
                    </a:cubicBezTo>
                    <a:cubicBezTo>
                      <a:pt x="7875" y="5068"/>
                      <a:pt x="7944" y="5136"/>
                      <a:pt x="7989" y="5182"/>
                    </a:cubicBezTo>
                    <a:cubicBezTo>
                      <a:pt x="8035" y="5204"/>
                      <a:pt x="8080" y="5250"/>
                      <a:pt x="8126" y="5273"/>
                    </a:cubicBezTo>
                    <a:cubicBezTo>
                      <a:pt x="8160" y="5284"/>
                      <a:pt x="8195" y="5290"/>
                      <a:pt x="8232" y="5290"/>
                    </a:cubicBezTo>
                    <a:cubicBezTo>
                      <a:pt x="8269" y="5290"/>
                      <a:pt x="8309" y="5284"/>
                      <a:pt x="8354" y="5273"/>
                    </a:cubicBezTo>
                    <a:cubicBezTo>
                      <a:pt x="8446" y="5410"/>
                      <a:pt x="8537" y="5524"/>
                      <a:pt x="8628" y="5661"/>
                    </a:cubicBezTo>
                    <a:cubicBezTo>
                      <a:pt x="8788" y="5844"/>
                      <a:pt x="8925" y="6026"/>
                      <a:pt x="9085" y="6209"/>
                    </a:cubicBezTo>
                    <a:cubicBezTo>
                      <a:pt x="9245" y="6414"/>
                      <a:pt x="9427" y="6597"/>
                      <a:pt x="9610" y="6757"/>
                    </a:cubicBezTo>
                    <a:cubicBezTo>
                      <a:pt x="9638" y="6785"/>
                      <a:pt x="9679" y="6798"/>
                      <a:pt x="9722" y="6798"/>
                    </a:cubicBezTo>
                    <a:cubicBezTo>
                      <a:pt x="9781" y="6798"/>
                      <a:pt x="9844" y="6774"/>
                      <a:pt x="9884" y="6734"/>
                    </a:cubicBezTo>
                    <a:cubicBezTo>
                      <a:pt x="9952" y="6642"/>
                      <a:pt x="9952" y="6528"/>
                      <a:pt x="9861" y="6460"/>
                    </a:cubicBezTo>
                    <a:cubicBezTo>
                      <a:pt x="9815" y="6414"/>
                      <a:pt x="9770" y="6369"/>
                      <a:pt x="9747" y="6346"/>
                    </a:cubicBezTo>
                    <a:cubicBezTo>
                      <a:pt x="9747" y="6323"/>
                      <a:pt x="9770" y="6300"/>
                      <a:pt x="9770" y="6300"/>
                    </a:cubicBezTo>
                    <a:cubicBezTo>
                      <a:pt x="9792" y="6209"/>
                      <a:pt x="9792" y="6140"/>
                      <a:pt x="9747" y="6049"/>
                    </a:cubicBezTo>
                    <a:cubicBezTo>
                      <a:pt x="9724" y="6003"/>
                      <a:pt x="9678" y="5981"/>
                      <a:pt x="9655" y="5935"/>
                    </a:cubicBezTo>
                    <a:cubicBezTo>
                      <a:pt x="9587" y="5866"/>
                      <a:pt x="9541" y="5821"/>
                      <a:pt x="9496" y="5752"/>
                    </a:cubicBezTo>
                    <a:cubicBezTo>
                      <a:pt x="9359" y="5593"/>
                      <a:pt x="9222" y="5456"/>
                      <a:pt x="9085" y="5296"/>
                    </a:cubicBezTo>
                    <a:cubicBezTo>
                      <a:pt x="8993" y="5204"/>
                      <a:pt x="8879" y="5090"/>
                      <a:pt x="8788" y="4999"/>
                    </a:cubicBezTo>
                    <a:cubicBezTo>
                      <a:pt x="8583" y="4771"/>
                      <a:pt x="8377" y="4543"/>
                      <a:pt x="8172" y="4314"/>
                    </a:cubicBezTo>
                    <a:cubicBezTo>
                      <a:pt x="7921" y="4063"/>
                      <a:pt x="7692" y="3812"/>
                      <a:pt x="7441" y="3561"/>
                    </a:cubicBezTo>
                    <a:cubicBezTo>
                      <a:pt x="7304" y="3447"/>
                      <a:pt x="7190" y="3333"/>
                      <a:pt x="7053" y="3219"/>
                    </a:cubicBezTo>
                    <a:cubicBezTo>
                      <a:pt x="6939" y="3105"/>
                      <a:pt x="6802" y="2990"/>
                      <a:pt x="6642" y="2899"/>
                    </a:cubicBezTo>
                    <a:cubicBezTo>
                      <a:pt x="6528" y="2831"/>
                      <a:pt x="6414" y="2739"/>
                      <a:pt x="6277" y="2671"/>
                    </a:cubicBezTo>
                    <a:cubicBezTo>
                      <a:pt x="6209" y="2625"/>
                      <a:pt x="6140" y="2602"/>
                      <a:pt x="6072" y="2557"/>
                    </a:cubicBezTo>
                    <a:cubicBezTo>
                      <a:pt x="6049" y="2534"/>
                      <a:pt x="6026" y="2534"/>
                      <a:pt x="6003" y="2511"/>
                    </a:cubicBezTo>
                    <a:cubicBezTo>
                      <a:pt x="5935" y="2465"/>
                      <a:pt x="5866" y="2397"/>
                      <a:pt x="5798" y="2329"/>
                    </a:cubicBezTo>
                    <a:cubicBezTo>
                      <a:pt x="5661" y="2214"/>
                      <a:pt x="5524" y="2123"/>
                      <a:pt x="5387" y="2032"/>
                    </a:cubicBezTo>
                    <a:cubicBezTo>
                      <a:pt x="5068" y="1826"/>
                      <a:pt x="4748" y="1644"/>
                      <a:pt x="4428" y="1461"/>
                    </a:cubicBezTo>
                    <a:cubicBezTo>
                      <a:pt x="4269" y="1370"/>
                      <a:pt x="4132" y="1279"/>
                      <a:pt x="3972" y="1210"/>
                    </a:cubicBezTo>
                    <a:cubicBezTo>
                      <a:pt x="3835" y="1119"/>
                      <a:pt x="3675" y="1050"/>
                      <a:pt x="3515" y="982"/>
                    </a:cubicBezTo>
                    <a:cubicBezTo>
                      <a:pt x="3196" y="822"/>
                      <a:pt x="2876" y="708"/>
                      <a:pt x="2557" y="571"/>
                    </a:cubicBezTo>
                    <a:cubicBezTo>
                      <a:pt x="2237" y="457"/>
                      <a:pt x="1918" y="366"/>
                      <a:pt x="1598" y="251"/>
                    </a:cubicBezTo>
                    <a:cubicBezTo>
                      <a:pt x="1530" y="229"/>
                      <a:pt x="1415" y="183"/>
                      <a:pt x="1324" y="183"/>
                    </a:cubicBezTo>
                    <a:cubicBezTo>
                      <a:pt x="1210" y="137"/>
                      <a:pt x="1096" y="92"/>
                      <a:pt x="982" y="46"/>
                    </a:cubicBezTo>
                    <a:cubicBezTo>
                      <a:pt x="936" y="23"/>
                      <a:pt x="891" y="0"/>
                      <a:pt x="84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2"/>
              <p:cNvSpPr/>
              <p:nvPr/>
            </p:nvSpPr>
            <p:spPr>
              <a:xfrm>
                <a:off x="6905915" y="3916273"/>
                <a:ext cx="33977" cy="42356"/>
              </a:xfrm>
              <a:custGeom>
                <a:avLst/>
                <a:gdLst/>
                <a:ahLst/>
                <a:cxnLst/>
                <a:rect l="l" t="t" r="r" b="b"/>
                <a:pathLst>
                  <a:path w="1257" h="1567" extrusionOk="0">
                    <a:moveTo>
                      <a:pt x="92" y="0"/>
                    </a:moveTo>
                    <a:cubicBezTo>
                      <a:pt x="92" y="0"/>
                      <a:pt x="69" y="23"/>
                      <a:pt x="47" y="23"/>
                    </a:cubicBezTo>
                    <a:cubicBezTo>
                      <a:pt x="24" y="46"/>
                      <a:pt x="1" y="92"/>
                      <a:pt x="47" y="137"/>
                    </a:cubicBezTo>
                    <a:cubicBezTo>
                      <a:pt x="92" y="206"/>
                      <a:pt x="161" y="297"/>
                      <a:pt x="229" y="366"/>
                    </a:cubicBezTo>
                    <a:cubicBezTo>
                      <a:pt x="252" y="411"/>
                      <a:pt x="275" y="434"/>
                      <a:pt x="298" y="457"/>
                    </a:cubicBezTo>
                    <a:cubicBezTo>
                      <a:pt x="298" y="457"/>
                      <a:pt x="275" y="480"/>
                      <a:pt x="275" y="480"/>
                    </a:cubicBezTo>
                    <a:cubicBezTo>
                      <a:pt x="275" y="503"/>
                      <a:pt x="275" y="525"/>
                      <a:pt x="275" y="548"/>
                    </a:cubicBezTo>
                    <a:cubicBezTo>
                      <a:pt x="275" y="594"/>
                      <a:pt x="298" y="617"/>
                      <a:pt x="320" y="640"/>
                    </a:cubicBezTo>
                    <a:cubicBezTo>
                      <a:pt x="343" y="685"/>
                      <a:pt x="366" y="708"/>
                      <a:pt x="389" y="754"/>
                    </a:cubicBezTo>
                    <a:cubicBezTo>
                      <a:pt x="457" y="845"/>
                      <a:pt x="526" y="913"/>
                      <a:pt x="594" y="1005"/>
                    </a:cubicBezTo>
                    <a:cubicBezTo>
                      <a:pt x="663" y="1096"/>
                      <a:pt x="731" y="1165"/>
                      <a:pt x="800" y="1256"/>
                    </a:cubicBezTo>
                    <a:cubicBezTo>
                      <a:pt x="868" y="1347"/>
                      <a:pt x="960" y="1416"/>
                      <a:pt x="1005" y="1507"/>
                    </a:cubicBezTo>
                    <a:cubicBezTo>
                      <a:pt x="1034" y="1550"/>
                      <a:pt x="1081" y="1566"/>
                      <a:pt x="1124" y="1566"/>
                    </a:cubicBezTo>
                    <a:cubicBezTo>
                      <a:pt x="1148" y="1566"/>
                      <a:pt x="1171" y="1561"/>
                      <a:pt x="1188" y="1553"/>
                    </a:cubicBezTo>
                    <a:cubicBezTo>
                      <a:pt x="1233" y="1507"/>
                      <a:pt x="1256" y="1416"/>
                      <a:pt x="1211" y="1370"/>
                    </a:cubicBezTo>
                    <a:cubicBezTo>
                      <a:pt x="1211" y="1347"/>
                      <a:pt x="1188" y="1324"/>
                      <a:pt x="1165" y="1302"/>
                    </a:cubicBezTo>
                    <a:cubicBezTo>
                      <a:pt x="1188" y="1279"/>
                      <a:pt x="1188" y="1256"/>
                      <a:pt x="1188" y="1233"/>
                    </a:cubicBezTo>
                    <a:cubicBezTo>
                      <a:pt x="1188" y="1210"/>
                      <a:pt x="1188" y="1187"/>
                      <a:pt x="1188" y="1165"/>
                    </a:cubicBezTo>
                    <a:cubicBezTo>
                      <a:pt x="1165" y="1142"/>
                      <a:pt x="1142" y="1119"/>
                      <a:pt x="1119" y="1096"/>
                    </a:cubicBezTo>
                    <a:cubicBezTo>
                      <a:pt x="1096" y="1050"/>
                      <a:pt x="1074" y="1028"/>
                      <a:pt x="1051" y="1005"/>
                    </a:cubicBezTo>
                    <a:cubicBezTo>
                      <a:pt x="982" y="913"/>
                      <a:pt x="914" y="845"/>
                      <a:pt x="845" y="777"/>
                    </a:cubicBezTo>
                    <a:cubicBezTo>
                      <a:pt x="708" y="640"/>
                      <a:pt x="572" y="503"/>
                      <a:pt x="457" y="366"/>
                    </a:cubicBezTo>
                    <a:cubicBezTo>
                      <a:pt x="412" y="320"/>
                      <a:pt x="366" y="274"/>
                      <a:pt x="320" y="229"/>
                    </a:cubicBezTo>
                    <a:cubicBezTo>
                      <a:pt x="275" y="183"/>
                      <a:pt x="229" y="115"/>
                      <a:pt x="161" y="46"/>
                    </a:cubicBezTo>
                    <a:cubicBezTo>
                      <a:pt x="161" y="23"/>
                      <a:pt x="138" y="0"/>
                      <a:pt x="9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2"/>
              <p:cNvSpPr/>
              <p:nvPr/>
            </p:nvSpPr>
            <p:spPr>
              <a:xfrm>
                <a:off x="5361043" y="3648514"/>
                <a:ext cx="1663372" cy="363040"/>
              </a:xfrm>
              <a:custGeom>
                <a:avLst/>
                <a:gdLst/>
                <a:ahLst/>
                <a:cxnLst/>
                <a:rect l="l" t="t" r="r" b="b"/>
                <a:pathLst>
                  <a:path w="61538" h="13431" extrusionOk="0">
                    <a:moveTo>
                      <a:pt x="53434" y="3150"/>
                    </a:moveTo>
                    <a:lnTo>
                      <a:pt x="53457" y="3173"/>
                    </a:lnTo>
                    <a:cubicBezTo>
                      <a:pt x="53434" y="3173"/>
                      <a:pt x="53434" y="3173"/>
                      <a:pt x="53434" y="3150"/>
                    </a:cubicBezTo>
                    <a:close/>
                    <a:moveTo>
                      <a:pt x="45560" y="0"/>
                    </a:moveTo>
                    <a:cubicBezTo>
                      <a:pt x="45309" y="0"/>
                      <a:pt x="45080" y="23"/>
                      <a:pt x="44829" y="23"/>
                    </a:cubicBezTo>
                    <a:cubicBezTo>
                      <a:pt x="44578" y="46"/>
                      <a:pt x="44327" y="69"/>
                      <a:pt x="44076" y="92"/>
                    </a:cubicBezTo>
                    <a:cubicBezTo>
                      <a:pt x="43825" y="114"/>
                      <a:pt x="43574" y="114"/>
                      <a:pt x="43323" y="137"/>
                    </a:cubicBezTo>
                    <a:cubicBezTo>
                      <a:pt x="42798" y="160"/>
                      <a:pt x="42273" y="229"/>
                      <a:pt x="41748" y="320"/>
                    </a:cubicBezTo>
                    <a:cubicBezTo>
                      <a:pt x="41474" y="366"/>
                      <a:pt x="41223" y="411"/>
                      <a:pt x="40949" y="480"/>
                    </a:cubicBezTo>
                    <a:cubicBezTo>
                      <a:pt x="40812" y="502"/>
                      <a:pt x="40675" y="525"/>
                      <a:pt x="40538" y="548"/>
                    </a:cubicBezTo>
                    <a:cubicBezTo>
                      <a:pt x="40401" y="594"/>
                      <a:pt x="40264" y="617"/>
                      <a:pt x="40127" y="662"/>
                    </a:cubicBezTo>
                    <a:cubicBezTo>
                      <a:pt x="39579" y="799"/>
                      <a:pt x="39032" y="959"/>
                      <a:pt x="38484" y="1096"/>
                    </a:cubicBezTo>
                    <a:cubicBezTo>
                      <a:pt x="37434" y="1393"/>
                      <a:pt x="36407" y="1735"/>
                      <a:pt x="35380" y="2123"/>
                    </a:cubicBezTo>
                    <a:cubicBezTo>
                      <a:pt x="34877" y="2306"/>
                      <a:pt x="34352" y="2465"/>
                      <a:pt x="33850" y="2671"/>
                    </a:cubicBezTo>
                    <a:cubicBezTo>
                      <a:pt x="33622" y="2785"/>
                      <a:pt x="33371" y="2899"/>
                      <a:pt x="33120" y="2990"/>
                    </a:cubicBezTo>
                    <a:cubicBezTo>
                      <a:pt x="32869" y="3105"/>
                      <a:pt x="32618" y="3219"/>
                      <a:pt x="32367" y="3333"/>
                    </a:cubicBezTo>
                    <a:cubicBezTo>
                      <a:pt x="31819" y="3561"/>
                      <a:pt x="31294" y="3812"/>
                      <a:pt x="30769" y="4040"/>
                    </a:cubicBezTo>
                    <a:cubicBezTo>
                      <a:pt x="30495" y="4155"/>
                      <a:pt x="30221" y="4291"/>
                      <a:pt x="29947" y="4406"/>
                    </a:cubicBezTo>
                    <a:cubicBezTo>
                      <a:pt x="29673" y="4543"/>
                      <a:pt x="29399" y="4679"/>
                      <a:pt x="29125" y="4816"/>
                    </a:cubicBezTo>
                    <a:cubicBezTo>
                      <a:pt x="28806" y="4976"/>
                      <a:pt x="28509" y="5136"/>
                      <a:pt x="28190" y="5273"/>
                    </a:cubicBezTo>
                    <a:cubicBezTo>
                      <a:pt x="27893" y="5456"/>
                      <a:pt x="27573" y="5615"/>
                      <a:pt x="27254" y="5775"/>
                    </a:cubicBezTo>
                    <a:cubicBezTo>
                      <a:pt x="26980" y="5889"/>
                      <a:pt x="26706" y="6003"/>
                      <a:pt x="26455" y="6117"/>
                    </a:cubicBezTo>
                    <a:cubicBezTo>
                      <a:pt x="26295" y="6186"/>
                      <a:pt x="26135" y="6277"/>
                      <a:pt x="25976" y="6346"/>
                    </a:cubicBezTo>
                    <a:cubicBezTo>
                      <a:pt x="25816" y="6414"/>
                      <a:pt x="25679" y="6483"/>
                      <a:pt x="25542" y="6551"/>
                    </a:cubicBezTo>
                    <a:lnTo>
                      <a:pt x="25565" y="6551"/>
                    </a:lnTo>
                    <a:cubicBezTo>
                      <a:pt x="25040" y="6802"/>
                      <a:pt x="24515" y="7008"/>
                      <a:pt x="24013" y="7259"/>
                    </a:cubicBezTo>
                    <a:cubicBezTo>
                      <a:pt x="23488" y="7510"/>
                      <a:pt x="22940" y="7738"/>
                      <a:pt x="22415" y="7944"/>
                    </a:cubicBezTo>
                    <a:cubicBezTo>
                      <a:pt x="22141" y="8058"/>
                      <a:pt x="21867" y="8149"/>
                      <a:pt x="21593" y="8240"/>
                    </a:cubicBezTo>
                    <a:cubicBezTo>
                      <a:pt x="21342" y="8354"/>
                      <a:pt x="21091" y="8446"/>
                      <a:pt x="20840" y="8537"/>
                    </a:cubicBezTo>
                    <a:cubicBezTo>
                      <a:pt x="20589" y="8628"/>
                      <a:pt x="20338" y="8720"/>
                      <a:pt x="20064" y="8811"/>
                    </a:cubicBezTo>
                    <a:cubicBezTo>
                      <a:pt x="19790" y="8902"/>
                      <a:pt x="19539" y="9016"/>
                      <a:pt x="19265" y="9108"/>
                    </a:cubicBezTo>
                    <a:cubicBezTo>
                      <a:pt x="18786" y="9290"/>
                      <a:pt x="18283" y="9450"/>
                      <a:pt x="17804" y="9587"/>
                    </a:cubicBezTo>
                    <a:cubicBezTo>
                      <a:pt x="17165" y="9792"/>
                      <a:pt x="16526" y="9952"/>
                      <a:pt x="15887" y="10112"/>
                    </a:cubicBezTo>
                    <a:cubicBezTo>
                      <a:pt x="15248" y="10249"/>
                      <a:pt x="14609" y="10386"/>
                      <a:pt x="13947" y="10500"/>
                    </a:cubicBezTo>
                    <a:cubicBezTo>
                      <a:pt x="13399" y="10591"/>
                      <a:pt x="12828" y="10683"/>
                      <a:pt x="12258" y="10774"/>
                    </a:cubicBezTo>
                    <a:cubicBezTo>
                      <a:pt x="11961" y="10797"/>
                      <a:pt x="11687" y="10842"/>
                      <a:pt x="11413" y="10865"/>
                    </a:cubicBezTo>
                    <a:cubicBezTo>
                      <a:pt x="11093" y="10888"/>
                      <a:pt x="10797" y="10888"/>
                      <a:pt x="10477" y="10911"/>
                    </a:cubicBezTo>
                    <a:cubicBezTo>
                      <a:pt x="9884" y="10934"/>
                      <a:pt x="9267" y="10956"/>
                      <a:pt x="8651" y="10956"/>
                    </a:cubicBezTo>
                    <a:cubicBezTo>
                      <a:pt x="8354" y="10934"/>
                      <a:pt x="8080" y="10934"/>
                      <a:pt x="7784" y="10911"/>
                    </a:cubicBezTo>
                    <a:cubicBezTo>
                      <a:pt x="7487" y="10911"/>
                      <a:pt x="7190" y="10888"/>
                      <a:pt x="6894" y="10865"/>
                    </a:cubicBezTo>
                    <a:cubicBezTo>
                      <a:pt x="6825" y="10865"/>
                      <a:pt x="6757" y="10842"/>
                      <a:pt x="6688" y="10842"/>
                    </a:cubicBezTo>
                    <a:lnTo>
                      <a:pt x="6642" y="10842"/>
                    </a:lnTo>
                    <a:cubicBezTo>
                      <a:pt x="6323" y="10797"/>
                      <a:pt x="6026" y="10774"/>
                      <a:pt x="5707" y="10728"/>
                    </a:cubicBezTo>
                    <a:cubicBezTo>
                      <a:pt x="5410" y="10683"/>
                      <a:pt x="5090" y="10614"/>
                      <a:pt x="4794" y="10546"/>
                    </a:cubicBezTo>
                    <a:cubicBezTo>
                      <a:pt x="4474" y="10500"/>
                      <a:pt x="4177" y="10431"/>
                      <a:pt x="3858" y="10363"/>
                    </a:cubicBezTo>
                    <a:cubicBezTo>
                      <a:pt x="3561" y="10295"/>
                      <a:pt x="3287" y="10203"/>
                      <a:pt x="2990" y="10112"/>
                    </a:cubicBezTo>
                    <a:cubicBezTo>
                      <a:pt x="2785" y="10021"/>
                      <a:pt x="2602" y="9952"/>
                      <a:pt x="2397" y="9861"/>
                    </a:cubicBezTo>
                    <a:cubicBezTo>
                      <a:pt x="2192" y="9747"/>
                      <a:pt x="1963" y="9633"/>
                      <a:pt x="1758" y="9518"/>
                    </a:cubicBezTo>
                    <a:cubicBezTo>
                      <a:pt x="1507" y="9381"/>
                      <a:pt x="1279" y="9222"/>
                      <a:pt x="1027" y="9085"/>
                    </a:cubicBezTo>
                    <a:cubicBezTo>
                      <a:pt x="799" y="8971"/>
                      <a:pt x="594" y="8834"/>
                      <a:pt x="366" y="8720"/>
                    </a:cubicBezTo>
                    <a:cubicBezTo>
                      <a:pt x="341" y="8707"/>
                      <a:pt x="312" y="8702"/>
                      <a:pt x="281" y="8702"/>
                    </a:cubicBezTo>
                    <a:cubicBezTo>
                      <a:pt x="197" y="8702"/>
                      <a:pt x="102" y="8744"/>
                      <a:pt x="69" y="8811"/>
                    </a:cubicBezTo>
                    <a:cubicBezTo>
                      <a:pt x="0" y="8925"/>
                      <a:pt x="46" y="9085"/>
                      <a:pt x="160" y="9130"/>
                    </a:cubicBezTo>
                    <a:cubicBezTo>
                      <a:pt x="274" y="9199"/>
                      <a:pt x="411" y="9267"/>
                      <a:pt x="525" y="9336"/>
                    </a:cubicBezTo>
                    <a:cubicBezTo>
                      <a:pt x="639" y="9404"/>
                      <a:pt x="754" y="9473"/>
                      <a:pt x="868" y="9541"/>
                    </a:cubicBezTo>
                    <a:cubicBezTo>
                      <a:pt x="1119" y="9701"/>
                      <a:pt x="1370" y="9884"/>
                      <a:pt x="1621" y="10043"/>
                    </a:cubicBezTo>
                    <a:cubicBezTo>
                      <a:pt x="1849" y="10158"/>
                      <a:pt x="2055" y="10295"/>
                      <a:pt x="2283" y="10409"/>
                    </a:cubicBezTo>
                    <a:cubicBezTo>
                      <a:pt x="2534" y="10546"/>
                      <a:pt x="2808" y="10660"/>
                      <a:pt x="3082" y="10751"/>
                    </a:cubicBezTo>
                    <a:cubicBezTo>
                      <a:pt x="3584" y="10934"/>
                      <a:pt x="4109" y="11048"/>
                      <a:pt x="4611" y="11162"/>
                    </a:cubicBezTo>
                    <a:cubicBezTo>
                      <a:pt x="4885" y="11208"/>
                      <a:pt x="5159" y="11276"/>
                      <a:pt x="5410" y="11322"/>
                    </a:cubicBezTo>
                    <a:cubicBezTo>
                      <a:pt x="5707" y="11367"/>
                      <a:pt x="6003" y="11413"/>
                      <a:pt x="6277" y="11436"/>
                    </a:cubicBezTo>
                    <a:cubicBezTo>
                      <a:pt x="6871" y="11504"/>
                      <a:pt x="7464" y="11550"/>
                      <a:pt x="8058" y="11573"/>
                    </a:cubicBezTo>
                    <a:cubicBezTo>
                      <a:pt x="8332" y="11573"/>
                      <a:pt x="8628" y="11596"/>
                      <a:pt x="8925" y="11596"/>
                    </a:cubicBezTo>
                    <a:cubicBezTo>
                      <a:pt x="9245" y="11596"/>
                      <a:pt x="9541" y="11573"/>
                      <a:pt x="9861" y="11573"/>
                    </a:cubicBezTo>
                    <a:cubicBezTo>
                      <a:pt x="10454" y="11550"/>
                      <a:pt x="11071" y="11550"/>
                      <a:pt x="11664" y="11481"/>
                    </a:cubicBezTo>
                    <a:cubicBezTo>
                      <a:pt x="11961" y="11459"/>
                      <a:pt x="12235" y="11413"/>
                      <a:pt x="12509" y="11390"/>
                    </a:cubicBezTo>
                    <a:cubicBezTo>
                      <a:pt x="12805" y="11344"/>
                      <a:pt x="13102" y="11299"/>
                      <a:pt x="13399" y="11253"/>
                    </a:cubicBezTo>
                    <a:cubicBezTo>
                      <a:pt x="13695" y="11208"/>
                      <a:pt x="13992" y="11162"/>
                      <a:pt x="14312" y="11093"/>
                    </a:cubicBezTo>
                    <a:cubicBezTo>
                      <a:pt x="14563" y="11048"/>
                      <a:pt x="14837" y="11002"/>
                      <a:pt x="15111" y="10934"/>
                    </a:cubicBezTo>
                    <a:cubicBezTo>
                      <a:pt x="15658" y="10819"/>
                      <a:pt x="16206" y="10705"/>
                      <a:pt x="16754" y="10568"/>
                    </a:cubicBezTo>
                    <a:cubicBezTo>
                      <a:pt x="17256" y="10431"/>
                      <a:pt x="17736" y="10295"/>
                      <a:pt x="18238" y="10135"/>
                    </a:cubicBezTo>
                    <a:cubicBezTo>
                      <a:pt x="18763" y="9998"/>
                      <a:pt x="19265" y="9792"/>
                      <a:pt x="19767" y="9610"/>
                    </a:cubicBezTo>
                    <a:cubicBezTo>
                      <a:pt x="20132" y="9473"/>
                      <a:pt x="20520" y="9336"/>
                      <a:pt x="20908" y="9199"/>
                    </a:cubicBezTo>
                    <a:cubicBezTo>
                      <a:pt x="21296" y="9062"/>
                      <a:pt x="21662" y="8925"/>
                      <a:pt x="22050" y="8765"/>
                    </a:cubicBezTo>
                    <a:cubicBezTo>
                      <a:pt x="22255" y="8697"/>
                      <a:pt x="22460" y="8628"/>
                      <a:pt x="22643" y="8537"/>
                    </a:cubicBezTo>
                    <a:cubicBezTo>
                      <a:pt x="22871" y="8468"/>
                      <a:pt x="23054" y="8377"/>
                      <a:pt x="23282" y="8286"/>
                    </a:cubicBezTo>
                    <a:cubicBezTo>
                      <a:pt x="23693" y="8126"/>
                      <a:pt x="24081" y="7944"/>
                      <a:pt x="24492" y="7738"/>
                    </a:cubicBezTo>
                    <a:lnTo>
                      <a:pt x="24492" y="7761"/>
                    </a:lnTo>
                    <a:cubicBezTo>
                      <a:pt x="24834" y="7601"/>
                      <a:pt x="25154" y="7441"/>
                      <a:pt x="25496" y="7282"/>
                    </a:cubicBezTo>
                    <a:cubicBezTo>
                      <a:pt x="25679" y="7213"/>
                      <a:pt x="25839" y="7145"/>
                      <a:pt x="25998" y="7053"/>
                    </a:cubicBezTo>
                    <a:cubicBezTo>
                      <a:pt x="26158" y="6985"/>
                      <a:pt x="26295" y="6916"/>
                      <a:pt x="26455" y="6825"/>
                    </a:cubicBezTo>
                    <a:cubicBezTo>
                      <a:pt x="26774" y="6688"/>
                      <a:pt x="27094" y="6551"/>
                      <a:pt x="27391" y="6414"/>
                    </a:cubicBezTo>
                    <a:cubicBezTo>
                      <a:pt x="27756" y="6254"/>
                      <a:pt x="28098" y="6072"/>
                      <a:pt x="28463" y="5889"/>
                    </a:cubicBezTo>
                    <a:cubicBezTo>
                      <a:pt x="28783" y="5707"/>
                      <a:pt x="29125" y="5547"/>
                      <a:pt x="29445" y="5364"/>
                    </a:cubicBezTo>
                    <a:cubicBezTo>
                      <a:pt x="29787" y="5204"/>
                      <a:pt x="30107" y="5045"/>
                      <a:pt x="30449" y="4885"/>
                    </a:cubicBezTo>
                    <a:cubicBezTo>
                      <a:pt x="30472" y="4885"/>
                      <a:pt x="30472" y="4885"/>
                      <a:pt x="30472" y="4862"/>
                    </a:cubicBezTo>
                    <a:cubicBezTo>
                      <a:pt x="30472" y="4862"/>
                      <a:pt x="30472" y="4885"/>
                      <a:pt x="30472" y="4885"/>
                    </a:cubicBezTo>
                    <a:cubicBezTo>
                      <a:pt x="30700" y="4771"/>
                      <a:pt x="30929" y="4679"/>
                      <a:pt x="31180" y="4565"/>
                    </a:cubicBezTo>
                    <a:cubicBezTo>
                      <a:pt x="31431" y="4451"/>
                      <a:pt x="31682" y="4337"/>
                      <a:pt x="31956" y="4223"/>
                    </a:cubicBezTo>
                    <a:cubicBezTo>
                      <a:pt x="32481" y="3995"/>
                      <a:pt x="33006" y="3766"/>
                      <a:pt x="33508" y="3538"/>
                    </a:cubicBezTo>
                    <a:cubicBezTo>
                      <a:pt x="33759" y="3424"/>
                      <a:pt x="33987" y="3310"/>
                      <a:pt x="34238" y="3219"/>
                    </a:cubicBezTo>
                    <a:cubicBezTo>
                      <a:pt x="34512" y="3105"/>
                      <a:pt x="34763" y="3013"/>
                      <a:pt x="35037" y="2922"/>
                    </a:cubicBezTo>
                    <a:cubicBezTo>
                      <a:pt x="35288" y="2853"/>
                      <a:pt x="35539" y="2762"/>
                      <a:pt x="35790" y="2671"/>
                    </a:cubicBezTo>
                    <a:cubicBezTo>
                      <a:pt x="36019" y="2580"/>
                      <a:pt x="36270" y="2488"/>
                      <a:pt x="36521" y="2397"/>
                    </a:cubicBezTo>
                    <a:cubicBezTo>
                      <a:pt x="36726" y="2328"/>
                      <a:pt x="36932" y="2260"/>
                      <a:pt x="37137" y="2192"/>
                    </a:cubicBezTo>
                    <a:cubicBezTo>
                      <a:pt x="37343" y="2123"/>
                      <a:pt x="37548" y="2055"/>
                      <a:pt x="37753" y="1986"/>
                    </a:cubicBezTo>
                    <a:cubicBezTo>
                      <a:pt x="38210" y="1849"/>
                      <a:pt x="38666" y="1735"/>
                      <a:pt x="39123" y="1598"/>
                    </a:cubicBezTo>
                    <a:cubicBezTo>
                      <a:pt x="39534" y="1484"/>
                      <a:pt x="39967" y="1370"/>
                      <a:pt x="40401" y="1256"/>
                    </a:cubicBezTo>
                    <a:cubicBezTo>
                      <a:pt x="40835" y="1164"/>
                      <a:pt x="41246" y="1073"/>
                      <a:pt x="41679" y="1005"/>
                    </a:cubicBezTo>
                    <a:cubicBezTo>
                      <a:pt x="41760" y="984"/>
                      <a:pt x="41858" y="964"/>
                      <a:pt x="41959" y="944"/>
                    </a:cubicBezTo>
                    <a:lnTo>
                      <a:pt x="41959" y="944"/>
                    </a:lnTo>
                    <a:cubicBezTo>
                      <a:pt x="41955" y="948"/>
                      <a:pt x="41953" y="952"/>
                      <a:pt x="41953" y="959"/>
                    </a:cubicBezTo>
                    <a:cubicBezTo>
                      <a:pt x="42341" y="890"/>
                      <a:pt x="42752" y="822"/>
                      <a:pt x="43163" y="799"/>
                    </a:cubicBezTo>
                    <a:cubicBezTo>
                      <a:pt x="43368" y="776"/>
                      <a:pt x="43597" y="776"/>
                      <a:pt x="43802" y="754"/>
                    </a:cubicBezTo>
                    <a:cubicBezTo>
                      <a:pt x="44008" y="754"/>
                      <a:pt x="44236" y="731"/>
                      <a:pt x="44441" y="708"/>
                    </a:cubicBezTo>
                    <a:cubicBezTo>
                      <a:pt x="44624" y="685"/>
                      <a:pt x="44806" y="685"/>
                      <a:pt x="44989" y="685"/>
                    </a:cubicBezTo>
                    <a:cubicBezTo>
                      <a:pt x="45194" y="662"/>
                      <a:pt x="45400" y="662"/>
                      <a:pt x="45605" y="662"/>
                    </a:cubicBezTo>
                    <a:cubicBezTo>
                      <a:pt x="46039" y="662"/>
                      <a:pt x="46450" y="685"/>
                      <a:pt x="46861" y="731"/>
                    </a:cubicBezTo>
                    <a:cubicBezTo>
                      <a:pt x="47180" y="754"/>
                      <a:pt x="47477" y="799"/>
                      <a:pt x="47797" y="868"/>
                    </a:cubicBezTo>
                    <a:cubicBezTo>
                      <a:pt x="48139" y="913"/>
                      <a:pt x="48458" y="982"/>
                      <a:pt x="48801" y="1073"/>
                    </a:cubicBezTo>
                    <a:cubicBezTo>
                      <a:pt x="48961" y="1119"/>
                      <a:pt x="49143" y="1187"/>
                      <a:pt x="49303" y="1233"/>
                    </a:cubicBezTo>
                    <a:cubicBezTo>
                      <a:pt x="49463" y="1279"/>
                      <a:pt x="49645" y="1324"/>
                      <a:pt x="49805" y="1370"/>
                    </a:cubicBezTo>
                    <a:cubicBezTo>
                      <a:pt x="49965" y="1415"/>
                      <a:pt x="50125" y="1484"/>
                      <a:pt x="50284" y="1530"/>
                    </a:cubicBezTo>
                    <a:cubicBezTo>
                      <a:pt x="50444" y="1598"/>
                      <a:pt x="50627" y="1644"/>
                      <a:pt x="50809" y="1712"/>
                    </a:cubicBezTo>
                    <a:cubicBezTo>
                      <a:pt x="50901" y="1758"/>
                      <a:pt x="51015" y="1804"/>
                      <a:pt x="51129" y="1849"/>
                    </a:cubicBezTo>
                    <a:cubicBezTo>
                      <a:pt x="51243" y="1895"/>
                      <a:pt x="51380" y="1963"/>
                      <a:pt x="51494" y="2032"/>
                    </a:cubicBezTo>
                    <a:cubicBezTo>
                      <a:pt x="51722" y="2146"/>
                      <a:pt x="51951" y="2237"/>
                      <a:pt x="52179" y="2374"/>
                    </a:cubicBezTo>
                    <a:cubicBezTo>
                      <a:pt x="52293" y="2420"/>
                      <a:pt x="52407" y="2511"/>
                      <a:pt x="52521" y="2580"/>
                    </a:cubicBezTo>
                    <a:cubicBezTo>
                      <a:pt x="52613" y="2648"/>
                      <a:pt x="52727" y="2717"/>
                      <a:pt x="52841" y="2762"/>
                    </a:cubicBezTo>
                    <a:cubicBezTo>
                      <a:pt x="53046" y="2899"/>
                      <a:pt x="53252" y="3036"/>
                      <a:pt x="53457" y="3196"/>
                    </a:cubicBezTo>
                    <a:cubicBezTo>
                      <a:pt x="53526" y="3242"/>
                      <a:pt x="53594" y="3287"/>
                      <a:pt x="53640" y="3310"/>
                    </a:cubicBezTo>
                    <a:cubicBezTo>
                      <a:pt x="53959" y="3538"/>
                      <a:pt x="54233" y="3766"/>
                      <a:pt x="54530" y="3995"/>
                    </a:cubicBezTo>
                    <a:cubicBezTo>
                      <a:pt x="54713" y="4132"/>
                      <a:pt x="54872" y="4269"/>
                      <a:pt x="55009" y="4428"/>
                    </a:cubicBezTo>
                    <a:cubicBezTo>
                      <a:pt x="55169" y="4588"/>
                      <a:pt x="55329" y="4748"/>
                      <a:pt x="55466" y="4908"/>
                    </a:cubicBezTo>
                    <a:cubicBezTo>
                      <a:pt x="55626" y="5068"/>
                      <a:pt x="55785" y="5204"/>
                      <a:pt x="55945" y="5364"/>
                    </a:cubicBezTo>
                    <a:cubicBezTo>
                      <a:pt x="56105" y="5524"/>
                      <a:pt x="56242" y="5661"/>
                      <a:pt x="56379" y="5821"/>
                    </a:cubicBezTo>
                    <a:cubicBezTo>
                      <a:pt x="56653" y="6117"/>
                      <a:pt x="56927" y="6414"/>
                      <a:pt x="57178" y="6711"/>
                    </a:cubicBezTo>
                    <a:cubicBezTo>
                      <a:pt x="57246" y="6802"/>
                      <a:pt x="57337" y="6894"/>
                      <a:pt x="57383" y="6985"/>
                    </a:cubicBezTo>
                    <a:cubicBezTo>
                      <a:pt x="57520" y="7167"/>
                      <a:pt x="57657" y="7327"/>
                      <a:pt x="57794" y="7510"/>
                    </a:cubicBezTo>
                    <a:cubicBezTo>
                      <a:pt x="57931" y="7692"/>
                      <a:pt x="58068" y="7898"/>
                      <a:pt x="58182" y="8103"/>
                    </a:cubicBezTo>
                    <a:cubicBezTo>
                      <a:pt x="58296" y="8309"/>
                      <a:pt x="58410" y="8491"/>
                      <a:pt x="58547" y="8674"/>
                    </a:cubicBezTo>
                    <a:cubicBezTo>
                      <a:pt x="58661" y="8857"/>
                      <a:pt x="58753" y="9016"/>
                      <a:pt x="58867" y="9199"/>
                    </a:cubicBezTo>
                    <a:cubicBezTo>
                      <a:pt x="58935" y="9290"/>
                      <a:pt x="58981" y="9404"/>
                      <a:pt x="59049" y="9496"/>
                    </a:cubicBezTo>
                    <a:lnTo>
                      <a:pt x="59232" y="9838"/>
                    </a:lnTo>
                    <a:cubicBezTo>
                      <a:pt x="59323" y="9975"/>
                      <a:pt x="59415" y="10135"/>
                      <a:pt x="59506" y="10295"/>
                    </a:cubicBezTo>
                    <a:cubicBezTo>
                      <a:pt x="59552" y="10386"/>
                      <a:pt x="59620" y="10477"/>
                      <a:pt x="59688" y="10591"/>
                    </a:cubicBezTo>
                    <a:cubicBezTo>
                      <a:pt x="59757" y="10683"/>
                      <a:pt x="59825" y="10774"/>
                      <a:pt x="59871" y="10865"/>
                    </a:cubicBezTo>
                    <a:cubicBezTo>
                      <a:pt x="59985" y="11048"/>
                      <a:pt x="60099" y="11230"/>
                      <a:pt x="60191" y="11413"/>
                    </a:cubicBezTo>
                    <a:cubicBezTo>
                      <a:pt x="60259" y="11573"/>
                      <a:pt x="60328" y="11755"/>
                      <a:pt x="60373" y="11915"/>
                    </a:cubicBezTo>
                    <a:cubicBezTo>
                      <a:pt x="60442" y="12075"/>
                      <a:pt x="60487" y="12235"/>
                      <a:pt x="60533" y="12417"/>
                    </a:cubicBezTo>
                    <a:cubicBezTo>
                      <a:pt x="60601" y="12554"/>
                      <a:pt x="60647" y="12714"/>
                      <a:pt x="60693" y="12851"/>
                    </a:cubicBezTo>
                    <a:cubicBezTo>
                      <a:pt x="60761" y="13011"/>
                      <a:pt x="60853" y="13125"/>
                      <a:pt x="60921" y="13285"/>
                    </a:cubicBezTo>
                    <a:cubicBezTo>
                      <a:pt x="60944" y="13353"/>
                      <a:pt x="61035" y="13399"/>
                      <a:pt x="61104" y="13422"/>
                    </a:cubicBezTo>
                    <a:cubicBezTo>
                      <a:pt x="61128" y="13428"/>
                      <a:pt x="61153" y="13431"/>
                      <a:pt x="61177" y="13431"/>
                    </a:cubicBezTo>
                    <a:cubicBezTo>
                      <a:pt x="61242" y="13431"/>
                      <a:pt x="61305" y="13409"/>
                      <a:pt x="61355" y="13376"/>
                    </a:cubicBezTo>
                    <a:cubicBezTo>
                      <a:pt x="61446" y="13330"/>
                      <a:pt x="61492" y="13262"/>
                      <a:pt x="61515" y="13170"/>
                    </a:cubicBezTo>
                    <a:cubicBezTo>
                      <a:pt x="61537" y="13079"/>
                      <a:pt x="61515" y="13011"/>
                      <a:pt x="61469" y="12919"/>
                    </a:cubicBezTo>
                    <a:cubicBezTo>
                      <a:pt x="61423" y="12851"/>
                      <a:pt x="61378" y="12782"/>
                      <a:pt x="61332" y="12691"/>
                    </a:cubicBezTo>
                    <a:cubicBezTo>
                      <a:pt x="61263" y="12486"/>
                      <a:pt x="61195" y="12280"/>
                      <a:pt x="61126" y="12075"/>
                    </a:cubicBezTo>
                    <a:cubicBezTo>
                      <a:pt x="61035" y="11801"/>
                      <a:pt x="60944" y="11527"/>
                      <a:pt x="60830" y="11276"/>
                    </a:cubicBezTo>
                    <a:cubicBezTo>
                      <a:pt x="60670" y="10934"/>
                      <a:pt x="60487" y="10591"/>
                      <a:pt x="60259" y="10295"/>
                    </a:cubicBezTo>
                    <a:cubicBezTo>
                      <a:pt x="60168" y="10135"/>
                      <a:pt x="60077" y="9998"/>
                      <a:pt x="59985" y="9838"/>
                    </a:cubicBezTo>
                    <a:cubicBezTo>
                      <a:pt x="59894" y="9701"/>
                      <a:pt x="59825" y="9541"/>
                      <a:pt x="59734" y="9381"/>
                    </a:cubicBezTo>
                    <a:cubicBezTo>
                      <a:pt x="59666" y="9290"/>
                      <a:pt x="59620" y="9176"/>
                      <a:pt x="59574" y="9085"/>
                    </a:cubicBezTo>
                    <a:cubicBezTo>
                      <a:pt x="59483" y="8971"/>
                      <a:pt x="59415" y="8857"/>
                      <a:pt x="59346" y="8742"/>
                    </a:cubicBezTo>
                    <a:cubicBezTo>
                      <a:pt x="59232" y="8560"/>
                      <a:pt x="59118" y="8377"/>
                      <a:pt x="59004" y="8195"/>
                    </a:cubicBezTo>
                    <a:cubicBezTo>
                      <a:pt x="58890" y="8012"/>
                      <a:pt x="58775" y="7807"/>
                      <a:pt x="58661" y="7624"/>
                    </a:cubicBezTo>
                    <a:cubicBezTo>
                      <a:pt x="58524" y="7419"/>
                      <a:pt x="58387" y="7190"/>
                      <a:pt x="58228" y="7008"/>
                    </a:cubicBezTo>
                    <a:cubicBezTo>
                      <a:pt x="58159" y="6916"/>
                      <a:pt x="58091" y="6825"/>
                      <a:pt x="58022" y="6734"/>
                    </a:cubicBezTo>
                    <a:cubicBezTo>
                      <a:pt x="57977" y="6688"/>
                      <a:pt x="57931" y="6620"/>
                      <a:pt x="57885" y="6574"/>
                    </a:cubicBezTo>
                    <a:cubicBezTo>
                      <a:pt x="57862" y="6528"/>
                      <a:pt x="57840" y="6483"/>
                      <a:pt x="57794" y="6460"/>
                    </a:cubicBezTo>
                    <a:cubicBezTo>
                      <a:pt x="57748" y="6369"/>
                      <a:pt x="57657" y="6277"/>
                      <a:pt x="57589" y="6209"/>
                    </a:cubicBezTo>
                    <a:cubicBezTo>
                      <a:pt x="57406" y="5981"/>
                      <a:pt x="57201" y="5775"/>
                      <a:pt x="57018" y="5547"/>
                    </a:cubicBezTo>
                    <a:cubicBezTo>
                      <a:pt x="56904" y="5433"/>
                      <a:pt x="56790" y="5296"/>
                      <a:pt x="56676" y="5182"/>
                    </a:cubicBezTo>
                    <a:cubicBezTo>
                      <a:pt x="56539" y="5045"/>
                      <a:pt x="56424" y="4908"/>
                      <a:pt x="56288" y="4794"/>
                    </a:cubicBezTo>
                    <a:cubicBezTo>
                      <a:pt x="56173" y="4657"/>
                      <a:pt x="56036" y="4543"/>
                      <a:pt x="55922" y="4428"/>
                    </a:cubicBezTo>
                    <a:cubicBezTo>
                      <a:pt x="55785" y="4291"/>
                      <a:pt x="55648" y="4155"/>
                      <a:pt x="55534" y="4018"/>
                    </a:cubicBezTo>
                    <a:cubicBezTo>
                      <a:pt x="55420" y="3903"/>
                      <a:pt x="55283" y="3766"/>
                      <a:pt x="55146" y="3675"/>
                    </a:cubicBezTo>
                    <a:cubicBezTo>
                      <a:pt x="55032" y="3561"/>
                      <a:pt x="54895" y="3447"/>
                      <a:pt x="54758" y="3333"/>
                    </a:cubicBezTo>
                    <a:cubicBezTo>
                      <a:pt x="54621" y="3242"/>
                      <a:pt x="54484" y="3150"/>
                      <a:pt x="54347" y="3036"/>
                    </a:cubicBezTo>
                    <a:cubicBezTo>
                      <a:pt x="54233" y="2945"/>
                      <a:pt x="54096" y="2853"/>
                      <a:pt x="53959" y="2762"/>
                    </a:cubicBezTo>
                    <a:cubicBezTo>
                      <a:pt x="53777" y="2625"/>
                      <a:pt x="53594" y="2488"/>
                      <a:pt x="53389" y="2351"/>
                    </a:cubicBezTo>
                    <a:cubicBezTo>
                      <a:pt x="53160" y="2214"/>
                      <a:pt x="52932" y="2077"/>
                      <a:pt x="52704" y="1918"/>
                    </a:cubicBezTo>
                    <a:cubicBezTo>
                      <a:pt x="52590" y="1849"/>
                      <a:pt x="52476" y="1781"/>
                      <a:pt x="52362" y="1712"/>
                    </a:cubicBezTo>
                    <a:cubicBezTo>
                      <a:pt x="52247" y="1667"/>
                      <a:pt x="52110" y="1598"/>
                      <a:pt x="51996" y="1552"/>
                    </a:cubicBezTo>
                    <a:cubicBezTo>
                      <a:pt x="51882" y="1484"/>
                      <a:pt x="51768" y="1438"/>
                      <a:pt x="51654" y="1370"/>
                    </a:cubicBezTo>
                    <a:cubicBezTo>
                      <a:pt x="51517" y="1301"/>
                      <a:pt x="51380" y="1256"/>
                      <a:pt x="51220" y="1187"/>
                    </a:cubicBezTo>
                    <a:cubicBezTo>
                      <a:pt x="51083" y="1142"/>
                      <a:pt x="50946" y="1073"/>
                      <a:pt x="50809" y="1027"/>
                    </a:cubicBezTo>
                    <a:cubicBezTo>
                      <a:pt x="50672" y="982"/>
                      <a:pt x="50513" y="936"/>
                      <a:pt x="50376" y="890"/>
                    </a:cubicBezTo>
                    <a:cubicBezTo>
                      <a:pt x="50102" y="776"/>
                      <a:pt x="49828" y="708"/>
                      <a:pt x="49531" y="617"/>
                    </a:cubicBezTo>
                    <a:cubicBezTo>
                      <a:pt x="49257" y="548"/>
                      <a:pt x="49006" y="457"/>
                      <a:pt x="48732" y="388"/>
                    </a:cubicBezTo>
                    <a:cubicBezTo>
                      <a:pt x="48436" y="297"/>
                      <a:pt x="48162" y="251"/>
                      <a:pt x="47888" y="206"/>
                    </a:cubicBezTo>
                    <a:cubicBezTo>
                      <a:pt x="47386" y="114"/>
                      <a:pt x="46883" y="69"/>
                      <a:pt x="46381" y="23"/>
                    </a:cubicBezTo>
                    <a:cubicBezTo>
                      <a:pt x="46107" y="0"/>
                      <a:pt x="45856" y="0"/>
                      <a:pt x="4558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2"/>
              <p:cNvSpPr/>
              <p:nvPr/>
            </p:nvSpPr>
            <p:spPr>
              <a:xfrm>
                <a:off x="6953434" y="3890351"/>
                <a:ext cx="57412" cy="118337"/>
              </a:xfrm>
              <a:custGeom>
                <a:avLst/>
                <a:gdLst/>
                <a:ahLst/>
                <a:cxnLst/>
                <a:rect l="l" t="t" r="r" b="b"/>
                <a:pathLst>
                  <a:path w="2124" h="4378" extrusionOk="0">
                    <a:moveTo>
                      <a:pt x="92" y="1"/>
                    </a:moveTo>
                    <a:cubicBezTo>
                      <a:pt x="23" y="24"/>
                      <a:pt x="0" y="92"/>
                      <a:pt x="46" y="161"/>
                    </a:cubicBezTo>
                    <a:cubicBezTo>
                      <a:pt x="206" y="503"/>
                      <a:pt x="388" y="845"/>
                      <a:pt x="548" y="1211"/>
                    </a:cubicBezTo>
                    <a:cubicBezTo>
                      <a:pt x="617" y="1370"/>
                      <a:pt x="685" y="1507"/>
                      <a:pt x="776" y="1667"/>
                    </a:cubicBezTo>
                    <a:cubicBezTo>
                      <a:pt x="845" y="1850"/>
                      <a:pt x="913" y="2009"/>
                      <a:pt x="982" y="2169"/>
                    </a:cubicBezTo>
                    <a:cubicBezTo>
                      <a:pt x="1050" y="2329"/>
                      <a:pt x="1119" y="2466"/>
                      <a:pt x="1187" y="2626"/>
                    </a:cubicBezTo>
                    <a:cubicBezTo>
                      <a:pt x="1256" y="2785"/>
                      <a:pt x="1347" y="2945"/>
                      <a:pt x="1416" y="3105"/>
                    </a:cubicBezTo>
                    <a:cubicBezTo>
                      <a:pt x="1484" y="3265"/>
                      <a:pt x="1553" y="3402"/>
                      <a:pt x="1621" y="3562"/>
                    </a:cubicBezTo>
                    <a:cubicBezTo>
                      <a:pt x="1712" y="3721"/>
                      <a:pt x="1781" y="3881"/>
                      <a:pt x="1826" y="4064"/>
                    </a:cubicBezTo>
                    <a:cubicBezTo>
                      <a:pt x="1872" y="4132"/>
                      <a:pt x="1895" y="4223"/>
                      <a:pt x="1941" y="4315"/>
                    </a:cubicBezTo>
                    <a:cubicBezTo>
                      <a:pt x="1941" y="4338"/>
                      <a:pt x="1963" y="4360"/>
                      <a:pt x="1986" y="4360"/>
                    </a:cubicBezTo>
                    <a:cubicBezTo>
                      <a:pt x="1998" y="4372"/>
                      <a:pt x="2015" y="4378"/>
                      <a:pt x="2032" y="4378"/>
                    </a:cubicBezTo>
                    <a:cubicBezTo>
                      <a:pt x="2049" y="4378"/>
                      <a:pt x="2066" y="4372"/>
                      <a:pt x="2078" y="4360"/>
                    </a:cubicBezTo>
                    <a:cubicBezTo>
                      <a:pt x="2100" y="4360"/>
                      <a:pt x="2100" y="4338"/>
                      <a:pt x="2123" y="4315"/>
                    </a:cubicBezTo>
                    <a:cubicBezTo>
                      <a:pt x="2123" y="4269"/>
                      <a:pt x="2123" y="4246"/>
                      <a:pt x="2123" y="4223"/>
                    </a:cubicBezTo>
                    <a:cubicBezTo>
                      <a:pt x="2078" y="4132"/>
                      <a:pt x="2055" y="4041"/>
                      <a:pt x="2009" y="3950"/>
                    </a:cubicBezTo>
                    <a:cubicBezTo>
                      <a:pt x="1986" y="3904"/>
                      <a:pt x="1986" y="3858"/>
                      <a:pt x="1963" y="3813"/>
                    </a:cubicBezTo>
                    <a:cubicBezTo>
                      <a:pt x="1941" y="3790"/>
                      <a:pt x="1941" y="3744"/>
                      <a:pt x="1918" y="3721"/>
                    </a:cubicBezTo>
                    <a:cubicBezTo>
                      <a:pt x="1826" y="3539"/>
                      <a:pt x="1758" y="3356"/>
                      <a:pt x="1667" y="3174"/>
                    </a:cubicBezTo>
                    <a:cubicBezTo>
                      <a:pt x="1598" y="3037"/>
                      <a:pt x="1530" y="2877"/>
                      <a:pt x="1461" y="2717"/>
                    </a:cubicBezTo>
                    <a:cubicBezTo>
                      <a:pt x="1393" y="2557"/>
                      <a:pt x="1324" y="2397"/>
                      <a:pt x="1256" y="2238"/>
                    </a:cubicBezTo>
                    <a:cubicBezTo>
                      <a:pt x="1187" y="2078"/>
                      <a:pt x="1119" y="1895"/>
                      <a:pt x="1028" y="1736"/>
                    </a:cubicBezTo>
                    <a:cubicBezTo>
                      <a:pt x="982" y="1599"/>
                      <a:pt x="891" y="1439"/>
                      <a:pt x="845" y="1302"/>
                    </a:cubicBezTo>
                    <a:cubicBezTo>
                      <a:pt x="685" y="982"/>
                      <a:pt x="525" y="663"/>
                      <a:pt x="366" y="343"/>
                    </a:cubicBezTo>
                    <a:cubicBezTo>
                      <a:pt x="320" y="252"/>
                      <a:pt x="274" y="138"/>
                      <a:pt x="229" y="46"/>
                    </a:cubicBezTo>
                    <a:cubicBezTo>
                      <a:pt x="206" y="24"/>
                      <a:pt x="160" y="1"/>
                      <a:pt x="13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2"/>
              <p:cNvSpPr/>
              <p:nvPr/>
            </p:nvSpPr>
            <p:spPr>
              <a:xfrm>
                <a:off x="6945406" y="3876160"/>
                <a:ext cx="64818" cy="127582"/>
              </a:xfrm>
              <a:custGeom>
                <a:avLst/>
                <a:gdLst/>
                <a:ahLst/>
                <a:cxnLst/>
                <a:rect l="l" t="t" r="r" b="b"/>
                <a:pathLst>
                  <a:path w="2398" h="4720" extrusionOk="0">
                    <a:moveTo>
                      <a:pt x="69" y="1"/>
                    </a:moveTo>
                    <a:cubicBezTo>
                      <a:pt x="24" y="24"/>
                      <a:pt x="1" y="69"/>
                      <a:pt x="24" y="115"/>
                    </a:cubicBezTo>
                    <a:cubicBezTo>
                      <a:pt x="366" y="777"/>
                      <a:pt x="685" y="1439"/>
                      <a:pt x="1028" y="2101"/>
                    </a:cubicBezTo>
                    <a:cubicBezTo>
                      <a:pt x="1096" y="2238"/>
                      <a:pt x="1188" y="2397"/>
                      <a:pt x="1256" y="2534"/>
                    </a:cubicBezTo>
                    <a:cubicBezTo>
                      <a:pt x="1325" y="2671"/>
                      <a:pt x="1416" y="2831"/>
                      <a:pt x="1484" y="2968"/>
                    </a:cubicBezTo>
                    <a:cubicBezTo>
                      <a:pt x="1530" y="3082"/>
                      <a:pt x="1576" y="3174"/>
                      <a:pt x="1644" y="3265"/>
                    </a:cubicBezTo>
                    <a:cubicBezTo>
                      <a:pt x="1667" y="3333"/>
                      <a:pt x="1690" y="3402"/>
                      <a:pt x="1735" y="3447"/>
                    </a:cubicBezTo>
                    <a:cubicBezTo>
                      <a:pt x="1781" y="3562"/>
                      <a:pt x="1827" y="3653"/>
                      <a:pt x="1872" y="3767"/>
                    </a:cubicBezTo>
                    <a:cubicBezTo>
                      <a:pt x="1895" y="3835"/>
                      <a:pt x="1941" y="3904"/>
                      <a:pt x="1964" y="3950"/>
                    </a:cubicBezTo>
                    <a:cubicBezTo>
                      <a:pt x="2009" y="4064"/>
                      <a:pt x="2055" y="4155"/>
                      <a:pt x="2078" y="4246"/>
                    </a:cubicBezTo>
                    <a:cubicBezTo>
                      <a:pt x="2146" y="4383"/>
                      <a:pt x="2192" y="4520"/>
                      <a:pt x="2238" y="4657"/>
                    </a:cubicBezTo>
                    <a:cubicBezTo>
                      <a:pt x="2238" y="4680"/>
                      <a:pt x="2260" y="4703"/>
                      <a:pt x="2283" y="4703"/>
                    </a:cubicBezTo>
                    <a:cubicBezTo>
                      <a:pt x="2295" y="4714"/>
                      <a:pt x="2306" y="4720"/>
                      <a:pt x="2317" y="4720"/>
                    </a:cubicBezTo>
                    <a:cubicBezTo>
                      <a:pt x="2329" y="4720"/>
                      <a:pt x="2340" y="4714"/>
                      <a:pt x="2352" y="4703"/>
                    </a:cubicBezTo>
                    <a:cubicBezTo>
                      <a:pt x="2375" y="4703"/>
                      <a:pt x="2397" y="4680"/>
                      <a:pt x="2397" y="4657"/>
                    </a:cubicBezTo>
                    <a:cubicBezTo>
                      <a:pt x="2397" y="4634"/>
                      <a:pt x="2397" y="4612"/>
                      <a:pt x="2397" y="4589"/>
                    </a:cubicBezTo>
                    <a:cubicBezTo>
                      <a:pt x="2352" y="4475"/>
                      <a:pt x="2329" y="4383"/>
                      <a:pt x="2283" y="4269"/>
                    </a:cubicBezTo>
                    <a:cubicBezTo>
                      <a:pt x="2260" y="4201"/>
                      <a:pt x="2238" y="4132"/>
                      <a:pt x="2192" y="4064"/>
                    </a:cubicBezTo>
                    <a:cubicBezTo>
                      <a:pt x="2146" y="3972"/>
                      <a:pt x="2123" y="3881"/>
                      <a:pt x="2078" y="3767"/>
                    </a:cubicBezTo>
                    <a:cubicBezTo>
                      <a:pt x="2032" y="3699"/>
                      <a:pt x="2009" y="3630"/>
                      <a:pt x="1964" y="3562"/>
                    </a:cubicBezTo>
                    <a:cubicBezTo>
                      <a:pt x="1941" y="3470"/>
                      <a:pt x="1895" y="3402"/>
                      <a:pt x="1850" y="3310"/>
                    </a:cubicBezTo>
                    <a:cubicBezTo>
                      <a:pt x="1850" y="3288"/>
                      <a:pt x="1827" y="3265"/>
                      <a:pt x="1827" y="3242"/>
                    </a:cubicBezTo>
                    <a:cubicBezTo>
                      <a:pt x="1781" y="3174"/>
                      <a:pt x="1758" y="3128"/>
                      <a:pt x="1735" y="3059"/>
                    </a:cubicBezTo>
                    <a:cubicBezTo>
                      <a:pt x="1644" y="2877"/>
                      <a:pt x="1553" y="2717"/>
                      <a:pt x="1462" y="2557"/>
                    </a:cubicBezTo>
                    <a:cubicBezTo>
                      <a:pt x="1393" y="2397"/>
                      <a:pt x="1302" y="2238"/>
                      <a:pt x="1210" y="2078"/>
                    </a:cubicBezTo>
                    <a:cubicBezTo>
                      <a:pt x="1165" y="1941"/>
                      <a:pt x="1096" y="1804"/>
                      <a:pt x="1028" y="1690"/>
                    </a:cubicBezTo>
                    <a:cubicBezTo>
                      <a:pt x="845" y="1348"/>
                      <a:pt x="685" y="1028"/>
                      <a:pt x="503" y="686"/>
                    </a:cubicBezTo>
                    <a:cubicBezTo>
                      <a:pt x="412" y="480"/>
                      <a:pt x="297" y="252"/>
                      <a:pt x="183" y="46"/>
                    </a:cubicBezTo>
                    <a:cubicBezTo>
                      <a:pt x="183" y="1"/>
                      <a:pt x="138" y="1"/>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2"/>
              <p:cNvSpPr/>
              <p:nvPr/>
            </p:nvSpPr>
            <p:spPr>
              <a:xfrm>
                <a:off x="6685675" y="3649730"/>
                <a:ext cx="352931" cy="355417"/>
              </a:xfrm>
              <a:custGeom>
                <a:avLst/>
                <a:gdLst/>
                <a:ahLst/>
                <a:cxnLst/>
                <a:rect l="l" t="t" r="r" b="b"/>
                <a:pathLst>
                  <a:path w="13057" h="13149" extrusionOk="0">
                    <a:moveTo>
                      <a:pt x="480" y="1"/>
                    </a:moveTo>
                    <a:cubicBezTo>
                      <a:pt x="411" y="1"/>
                      <a:pt x="343" y="24"/>
                      <a:pt x="297" y="69"/>
                    </a:cubicBezTo>
                    <a:cubicBezTo>
                      <a:pt x="297" y="69"/>
                      <a:pt x="274" y="92"/>
                      <a:pt x="274" y="115"/>
                    </a:cubicBezTo>
                    <a:cubicBezTo>
                      <a:pt x="228" y="115"/>
                      <a:pt x="206" y="115"/>
                      <a:pt x="183" y="138"/>
                    </a:cubicBezTo>
                    <a:cubicBezTo>
                      <a:pt x="114" y="161"/>
                      <a:pt x="46" y="229"/>
                      <a:pt x="23" y="298"/>
                    </a:cubicBezTo>
                    <a:cubicBezTo>
                      <a:pt x="0" y="366"/>
                      <a:pt x="23" y="435"/>
                      <a:pt x="46" y="503"/>
                    </a:cubicBezTo>
                    <a:cubicBezTo>
                      <a:pt x="69" y="572"/>
                      <a:pt x="137" y="617"/>
                      <a:pt x="206" y="640"/>
                    </a:cubicBezTo>
                    <a:cubicBezTo>
                      <a:pt x="457" y="731"/>
                      <a:pt x="708" y="823"/>
                      <a:pt x="982" y="937"/>
                    </a:cubicBezTo>
                    <a:cubicBezTo>
                      <a:pt x="1256" y="1028"/>
                      <a:pt x="1530" y="1142"/>
                      <a:pt x="1803" y="1234"/>
                    </a:cubicBezTo>
                    <a:cubicBezTo>
                      <a:pt x="1940" y="1279"/>
                      <a:pt x="2077" y="1325"/>
                      <a:pt x="2191" y="1370"/>
                    </a:cubicBezTo>
                    <a:cubicBezTo>
                      <a:pt x="2283" y="1416"/>
                      <a:pt x="2374" y="1439"/>
                      <a:pt x="2443" y="1485"/>
                    </a:cubicBezTo>
                    <a:cubicBezTo>
                      <a:pt x="2511" y="1507"/>
                      <a:pt x="2580" y="1530"/>
                      <a:pt x="2625" y="1553"/>
                    </a:cubicBezTo>
                    <a:lnTo>
                      <a:pt x="3082" y="1759"/>
                    </a:lnTo>
                    <a:cubicBezTo>
                      <a:pt x="3104" y="1759"/>
                      <a:pt x="3127" y="1781"/>
                      <a:pt x="3150" y="1781"/>
                    </a:cubicBezTo>
                    <a:cubicBezTo>
                      <a:pt x="3173" y="1781"/>
                      <a:pt x="3173" y="1804"/>
                      <a:pt x="3173" y="1804"/>
                    </a:cubicBezTo>
                    <a:cubicBezTo>
                      <a:pt x="3219" y="1850"/>
                      <a:pt x="3264" y="1873"/>
                      <a:pt x="3310" y="1895"/>
                    </a:cubicBezTo>
                    <a:lnTo>
                      <a:pt x="3401" y="1964"/>
                    </a:lnTo>
                    <a:cubicBezTo>
                      <a:pt x="3493" y="2010"/>
                      <a:pt x="3561" y="2055"/>
                      <a:pt x="3629" y="2101"/>
                    </a:cubicBezTo>
                    <a:cubicBezTo>
                      <a:pt x="3789" y="2192"/>
                      <a:pt x="3972" y="2283"/>
                      <a:pt x="4132" y="2398"/>
                    </a:cubicBezTo>
                    <a:cubicBezTo>
                      <a:pt x="4269" y="2466"/>
                      <a:pt x="4383" y="2535"/>
                      <a:pt x="4520" y="2626"/>
                    </a:cubicBezTo>
                    <a:cubicBezTo>
                      <a:pt x="4542" y="2626"/>
                      <a:pt x="4542" y="2649"/>
                      <a:pt x="4565" y="2672"/>
                    </a:cubicBezTo>
                    <a:cubicBezTo>
                      <a:pt x="4725" y="2786"/>
                      <a:pt x="4862" y="2900"/>
                      <a:pt x="5022" y="3014"/>
                    </a:cubicBezTo>
                    <a:cubicBezTo>
                      <a:pt x="5159" y="3128"/>
                      <a:pt x="5319" y="3242"/>
                      <a:pt x="5455" y="3356"/>
                    </a:cubicBezTo>
                    <a:cubicBezTo>
                      <a:pt x="5638" y="3516"/>
                      <a:pt x="5844" y="3676"/>
                      <a:pt x="6026" y="3813"/>
                    </a:cubicBezTo>
                    <a:cubicBezTo>
                      <a:pt x="6117" y="3904"/>
                      <a:pt x="6232" y="3995"/>
                      <a:pt x="6323" y="4087"/>
                    </a:cubicBezTo>
                    <a:cubicBezTo>
                      <a:pt x="6369" y="4132"/>
                      <a:pt x="6414" y="4178"/>
                      <a:pt x="6437" y="4201"/>
                    </a:cubicBezTo>
                    <a:cubicBezTo>
                      <a:pt x="6528" y="4292"/>
                      <a:pt x="6642" y="4406"/>
                      <a:pt x="6734" y="4498"/>
                    </a:cubicBezTo>
                    <a:cubicBezTo>
                      <a:pt x="6825" y="4589"/>
                      <a:pt x="6939" y="4703"/>
                      <a:pt x="7030" y="4817"/>
                    </a:cubicBezTo>
                    <a:cubicBezTo>
                      <a:pt x="7145" y="4931"/>
                      <a:pt x="7282" y="5045"/>
                      <a:pt x="7396" y="5159"/>
                    </a:cubicBezTo>
                    <a:cubicBezTo>
                      <a:pt x="7624" y="5433"/>
                      <a:pt x="7875" y="5684"/>
                      <a:pt x="8103" y="5958"/>
                    </a:cubicBezTo>
                    <a:cubicBezTo>
                      <a:pt x="8354" y="6255"/>
                      <a:pt x="8628" y="6529"/>
                      <a:pt x="8879" y="6826"/>
                    </a:cubicBezTo>
                    <a:cubicBezTo>
                      <a:pt x="8993" y="6963"/>
                      <a:pt x="9108" y="7122"/>
                      <a:pt x="9244" y="7259"/>
                    </a:cubicBezTo>
                    <a:cubicBezTo>
                      <a:pt x="9267" y="7305"/>
                      <a:pt x="9313" y="7328"/>
                      <a:pt x="9336" y="7374"/>
                    </a:cubicBezTo>
                    <a:cubicBezTo>
                      <a:pt x="9336" y="7419"/>
                      <a:pt x="9359" y="7442"/>
                      <a:pt x="9381" y="7488"/>
                    </a:cubicBezTo>
                    <a:lnTo>
                      <a:pt x="9336" y="7488"/>
                    </a:lnTo>
                    <a:cubicBezTo>
                      <a:pt x="9290" y="7510"/>
                      <a:pt x="9244" y="7602"/>
                      <a:pt x="9290" y="7647"/>
                    </a:cubicBezTo>
                    <a:cubicBezTo>
                      <a:pt x="9336" y="7739"/>
                      <a:pt x="9404" y="7830"/>
                      <a:pt x="9450" y="7921"/>
                    </a:cubicBezTo>
                    <a:cubicBezTo>
                      <a:pt x="9496" y="7990"/>
                      <a:pt x="9541" y="8058"/>
                      <a:pt x="9587" y="8127"/>
                    </a:cubicBezTo>
                    <a:cubicBezTo>
                      <a:pt x="9678" y="8287"/>
                      <a:pt x="9769" y="8446"/>
                      <a:pt x="9861" y="8583"/>
                    </a:cubicBezTo>
                    <a:cubicBezTo>
                      <a:pt x="10021" y="8880"/>
                      <a:pt x="10158" y="9177"/>
                      <a:pt x="10317" y="9451"/>
                    </a:cubicBezTo>
                    <a:cubicBezTo>
                      <a:pt x="10500" y="9770"/>
                      <a:pt x="10660" y="10090"/>
                      <a:pt x="10842" y="10386"/>
                    </a:cubicBezTo>
                    <a:cubicBezTo>
                      <a:pt x="11025" y="10729"/>
                      <a:pt x="11207" y="11071"/>
                      <a:pt x="11367" y="11414"/>
                    </a:cubicBezTo>
                    <a:cubicBezTo>
                      <a:pt x="11459" y="11596"/>
                      <a:pt x="11550" y="11802"/>
                      <a:pt x="11618" y="12007"/>
                    </a:cubicBezTo>
                    <a:cubicBezTo>
                      <a:pt x="11618" y="11984"/>
                      <a:pt x="11618" y="11984"/>
                      <a:pt x="11618" y="11984"/>
                    </a:cubicBezTo>
                    <a:cubicBezTo>
                      <a:pt x="11664" y="12121"/>
                      <a:pt x="11687" y="12258"/>
                      <a:pt x="11732" y="12395"/>
                    </a:cubicBezTo>
                    <a:cubicBezTo>
                      <a:pt x="11742" y="12433"/>
                      <a:pt x="11775" y="12451"/>
                      <a:pt x="11809" y="12451"/>
                    </a:cubicBezTo>
                    <a:cubicBezTo>
                      <a:pt x="11857" y="12451"/>
                      <a:pt x="11906" y="12416"/>
                      <a:pt x="11892" y="12349"/>
                    </a:cubicBezTo>
                    <a:cubicBezTo>
                      <a:pt x="11869" y="12258"/>
                      <a:pt x="11847" y="12167"/>
                      <a:pt x="11824" y="12053"/>
                    </a:cubicBezTo>
                    <a:cubicBezTo>
                      <a:pt x="11778" y="11961"/>
                      <a:pt x="11755" y="11847"/>
                      <a:pt x="11710" y="11756"/>
                    </a:cubicBezTo>
                    <a:cubicBezTo>
                      <a:pt x="11641" y="11596"/>
                      <a:pt x="11573" y="11414"/>
                      <a:pt x="11481" y="11254"/>
                    </a:cubicBezTo>
                    <a:cubicBezTo>
                      <a:pt x="11390" y="11094"/>
                      <a:pt x="11322" y="10934"/>
                      <a:pt x="11230" y="10774"/>
                    </a:cubicBezTo>
                    <a:cubicBezTo>
                      <a:pt x="11139" y="10615"/>
                      <a:pt x="11048" y="10455"/>
                      <a:pt x="10956" y="10295"/>
                    </a:cubicBezTo>
                    <a:cubicBezTo>
                      <a:pt x="10888" y="10158"/>
                      <a:pt x="10797" y="10021"/>
                      <a:pt x="10728" y="9861"/>
                    </a:cubicBezTo>
                    <a:lnTo>
                      <a:pt x="10728" y="9861"/>
                    </a:lnTo>
                    <a:cubicBezTo>
                      <a:pt x="10842" y="10044"/>
                      <a:pt x="10956" y="10227"/>
                      <a:pt x="11071" y="10409"/>
                    </a:cubicBezTo>
                    <a:cubicBezTo>
                      <a:pt x="11162" y="10569"/>
                      <a:pt x="11253" y="10729"/>
                      <a:pt x="11344" y="10889"/>
                    </a:cubicBezTo>
                    <a:cubicBezTo>
                      <a:pt x="11413" y="11026"/>
                      <a:pt x="11504" y="11163"/>
                      <a:pt x="11573" y="11299"/>
                    </a:cubicBezTo>
                    <a:cubicBezTo>
                      <a:pt x="11732" y="11619"/>
                      <a:pt x="11869" y="11939"/>
                      <a:pt x="11984" y="12281"/>
                    </a:cubicBezTo>
                    <a:cubicBezTo>
                      <a:pt x="11984" y="12281"/>
                      <a:pt x="12006" y="12304"/>
                      <a:pt x="12006" y="12327"/>
                    </a:cubicBezTo>
                    <a:cubicBezTo>
                      <a:pt x="12026" y="12386"/>
                      <a:pt x="12080" y="12445"/>
                      <a:pt x="12139" y="12445"/>
                    </a:cubicBezTo>
                    <a:cubicBezTo>
                      <a:pt x="12148" y="12445"/>
                      <a:pt x="12157" y="12444"/>
                      <a:pt x="12166" y="12441"/>
                    </a:cubicBezTo>
                    <a:cubicBezTo>
                      <a:pt x="12189" y="12441"/>
                      <a:pt x="12212" y="12441"/>
                      <a:pt x="12212" y="12418"/>
                    </a:cubicBezTo>
                    <a:cubicBezTo>
                      <a:pt x="12235" y="12464"/>
                      <a:pt x="12257" y="12486"/>
                      <a:pt x="12303" y="12509"/>
                    </a:cubicBezTo>
                    <a:cubicBezTo>
                      <a:pt x="12326" y="12509"/>
                      <a:pt x="12326" y="12532"/>
                      <a:pt x="12349" y="12532"/>
                    </a:cubicBezTo>
                    <a:cubicBezTo>
                      <a:pt x="12349" y="12532"/>
                      <a:pt x="12349" y="12555"/>
                      <a:pt x="12349" y="12555"/>
                    </a:cubicBezTo>
                    <a:cubicBezTo>
                      <a:pt x="12326" y="12555"/>
                      <a:pt x="12326" y="12578"/>
                      <a:pt x="12303" y="12578"/>
                    </a:cubicBezTo>
                    <a:cubicBezTo>
                      <a:pt x="12257" y="12623"/>
                      <a:pt x="12235" y="12692"/>
                      <a:pt x="12235" y="12737"/>
                    </a:cubicBezTo>
                    <a:cubicBezTo>
                      <a:pt x="12212" y="12806"/>
                      <a:pt x="12235" y="12852"/>
                      <a:pt x="12257" y="12897"/>
                    </a:cubicBezTo>
                    <a:cubicBezTo>
                      <a:pt x="12257" y="12920"/>
                      <a:pt x="12303" y="12966"/>
                      <a:pt x="12326" y="12989"/>
                    </a:cubicBezTo>
                    <a:cubicBezTo>
                      <a:pt x="12349" y="13011"/>
                      <a:pt x="12349" y="13011"/>
                      <a:pt x="12372" y="13034"/>
                    </a:cubicBezTo>
                    <a:cubicBezTo>
                      <a:pt x="12394" y="13057"/>
                      <a:pt x="12417" y="13080"/>
                      <a:pt x="12440" y="13103"/>
                    </a:cubicBezTo>
                    <a:cubicBezTo>
                      <a:pt x="12509" y="13148"/>
                      <a:pt x="12577" y="13148"/>
                      <a:pt x="12645" y="13148"/>
                    </a:cubicBezTo>
                    <a:cubicBezTo>
                      <a:pt x="12737" y="13125"/>
                      <a:pt x="12805" y="13057"/>
                      <a:pt x="12851" y="12989"/>
                    </a:cubicBezTo>
                    <a:cubicBezTo>
                      <a:pt x="12851" y="12966"/>
                      <a:pt x="12851" y="12943"/>
                      <a:pt x="12851" y="12920"/>
                    </a:cubicBezTo>
                    <a:cubicBezTo>
                      <a:pt x="12851" y="12920"/>
                      <a:pt x="12851" y="12897"/>
                      <a:pt x="12851" y="12897"/>
                    </a:cubicBezTo>
                    <a:lnTo>
                      <a:pt x="12874" y="12897"/>
                    </a:lnTo>
                    <a:cubicBezTo>
                      <a:pt x="12988" y="12829"/>
                      <a:pt x="13056" y="12715"/>
                      <a:pt x="13033" y="12578"/>
                    </a:cubicBezTo>
                    <a:cubicBezTo>
                      <a:pt x="13011" y="12532"/>
                      <a:pt x="13011" y="12486"/>
                      <a:pt x="12988" y="12441"/>
                    </a:cubicBezTo>
                    <a:cubicBezTo>
                      <a:pt x="12942" y="12281"/>
                      <a:pt x="12874" y="12098"/>
                      <a:pt x="12805" y="11939"/>
                    </a:cubicBezTo>
                    <a:cubicBezTo>
                      <a:pt x="12805" y="11916"/>
                      <a:pt x="12805" y="11893"/>
                      <a:pt x="12782" y="11870"/>
                    </a:cubicBezTo>
                    <a:cubicBezTo>
                      <a:pt x="12760" y="11733"/>
                      <a:pt x="12691" y="11619"/>
                      <a:pt x="12645" y="11482"/>
                    </a:cubicBezTo>
                    <a:cubicBezTo>
                      <a:pt x="12623" y="11414"/>
                      <a:pt x="12600" y="11345"/>
                      <a:pt x="12554" y="11277"/>
                    </a:cubicBezTo>
                    <a:cubicBezTo>
                      <a:pt x="12486" y="11117"/>
                      <a:pt x="12417" y="10957"/>
                      <a:pt x="12349" y="10774"/>
                    </a:cubicBezTo>
                    <a:cubicBezTo>
                      <a:pt x="12280" y="10638"/>
                      <a:pt x="12235" y="10501"/>
                      <a:pt x="12143" y="10364"/>
                    </a:cubicBezTo>
                    <a:cubicBezTo>
                      <a:pt x="12143" y="10364"/>
                      <a:pt x="12143" y="10341"/>
                      <a:pt x="12143" y="10341"/>
                    </a:cubicBezTo>
                    <a:cubicBezTo>
                      <a:pt x="12075" y="10204"/>
                      <a:pt x="12029" y="10090"/>
                      <a:pt x="11961" y="9976"/>
                    </a:cubicBezTo>
                    <a:cubicBezTo>
                      <a:pt x="11892" y="9816"/>
                      <a:pt x="11824" y="9656"/>
                      <a:pt x="11732" y="9519"/>
                    </a:cubicBezTo>
                    <a:cubicBezTo>
                      <a:pt x="11664" y="9359"/>
                      <a:pt x="11573" y="9200"/>
                      <a:pt x="11481" y="9040"/>
                    </a:cubicBezTo>
                    <a:lnTo>
                      <a:pt x="11322" y="8766"/>
                    </a:lnTo>
                    <a:cubicBezTo>
                      <a:pt x="11344" y="8743"/>
                      <a:pt x="11344" y="8697"/>
                      <a:pt x="11367" y="8675"/>
                    </a:cubicBezTo>
                    <a:cubicBezTo>
                      <a:pt x="11367" y="8652"/>
                      <a:pt x="11367" y="8629"/>
                      <a:pt x="11390" y="8606"/>
                    </a:cubicBezTo>
                    <a:cubicBezTo>
                      <a:pt x="11390" y="8538"/>
                      <a:pt x="11367" y="8469"/>
                      <a:pt x="11344" y="8423"/>
                    </a:cubicBezTo>
                    <a:cubicBezTo>
                      <a:pt x="11322" y="8378"/>
                      <a:pt x="11299" y="8355"/>
                      <a:pt x="11276" y="8309"/>
                    </a:cubicBezTo>
                    <a:cubicBezTo>
                      <a:pt x="11253" y="8241"/>
                      <a:pt x="11230" y="8195"/>
                      <a:pt x="11185" y="8150"/>
                    </a:cubicBezTo>
                    <a:cubicBezTo>
                      <a:pt x="11139" y="8035"/>
                      <a:pt x="11048" y="7921"/>
                      <a:pt x="10979" y="7807"/>
                    </a:cubicBezTo>
                    <a:lnTo>
                      <a:pt x="10660" y="7351"/>
                    </a:lnTo>
                    <a:cubicBezTo>
                      <a:pt x="10682" y="7351"/>
                      <a:pt x="10682" y="7374"/>
                      <a:pt x="10705" y="7396"/>
                    </a:cubicBezTo>
                    <a:cubicBezTo>
                      <a:pt x="10591" y="7214"/>
                      <a:pt x="10454" y="7054"/>
                      <a:pt x="10340" y="6894"/>
                    </a:cubicBezTo>
                    <a:cubicBezTo>
                      <a:pt x="10249" y="6780"/>
                      <a:pt x="10135" y="6643"/>
                      <a:pt x="10043" y="6506"/>
                    </a:cubicBezTo>
                    <a:cubicBezTo>
                      <a:pt x="9815" y="6255"/>
                      <a:pt x="9610" y="5981"/>
                      <a:pt x="9381" y="5730"/>
                    </a:cubicBezTo>
                    <a:cubicBezTo>
                      <a:pt x="9153" y="5456"/>
                      <a:pt x="8902" y="5182"/>
                      <a:pt x="8628" y="4908"/>
                    </a:cubicBezTo>
                    <a:cubicBezTo>
                      <a:pt x="8491" y="4771"/>
                      <a:pt x="8354" y="4634"/>
                      <a:pt x="8217" y="4498"/>
                    </a:cubicBezTo>
                    <a:cubicBezTo>
                      <a:pt x="8195" y="4429"/>
                      <a:pt x="8195" y="4383"/>
                      <a:pt x="8149" y="4361"/>
                    </a:cubicBezTo>
                    <a:cubicBezTo>
                      <a:pt x="7943" y="4110"/>
                      <a:pt x="7692" y="3927"/>
                      <a:pt x="7464" y="3721"/>
                    </a:cubicBezTo>
                    <a:cubicBezTo>
                      <a:pt x="7327" y="3607"/>
                      <a:pt x="7190" y="3493"/>
                      <a:pt x="7030" y="3379"/>
                    </a:cubicBezTo>
                    <a:cubicBezTo>
                      <a:pt x="6871" y="3242"/>
                      <a:pt x="6711" y="3128"/>
                      <a:pt x="6528" y="2991"/>
                    </a:cubicBezTo>
                    <a:cubicBezTo>
                      <a:pt x="6391" y="2877"/>
                      <a:pt x="6254" y="2786"/>
                      <a:pt x="6117" y="2694"/>
                    </a:cubicBezTo>
                    <a:cubicBezTo>
                      <a:pt x="5980" y="2580"/>
                      <a:pt x="5844" y="2489"/>
                      <a:pt x="5707" y="2375"/>
                    </a:cubicBezTo>
                    <a:cubicBezTo>
                      <a:pt x="5547" y="2283"/>
                      <a:pt x="5410" y="2192"/>
                      <a:pt x="5273" y="2101"/>
                    </a:cubicBezTo>
                    <a:cubicBezTo>
                      <a:pt x="5204" y="2055"/>
                      <a:pt x="5136" y="2032"/>
                      <a:pt x="5067" y="1987"/>
                    </a:cubicBezTo>
                    <a:cubicBezTo>
                      <a:pt x="4976" y="1941"/>
                      <a:pt x="4885" y="1873"/>
                      <a:pt x="4816" y="1827"/>
                    </a:cubicBezTo>
                    <a:cubicBezTo>
                      <a:pt x="4657" y="1736"/>
                      <a:pt x="4520" y="1667"/>
                      <a:pt x="4360" y="1599"/>
                    </a:cubicBezTo>
                    <a:cubicBezTo>
                      <a:pt x="4063" y="1439"/>
                      <a:pt x="3766" y="1279"/>
                      <a:pt x="3470" y="1142"/>
                    </a:cubicBezTo>
                    <a:cubicBezTo>
                      <a:pt x="3333" y="1074"/>
                      <a:pt x="3196" y="1028"/>
                      <a:pt x="3036" y="960"/>
                    </a:cubicBezTo>
                    <a:cubicBezTo>
                      <a:pt x="2968" y="937"/>
                      <a:pt x="2899" y="891"/>
                      <a:pt x="2831" y="868"/>
                    </a:cubicBezTo>
                    <a:cubicBezTo>
                      <a:pt x="2739" y="823"/>
                      <a:pt x="2625" y="777"/>
                      <a:pt x="2534" y="777"/>
                    </a:cubicBezTo>
                    <a:lnTo>
                      <a:pt x="2443" y="777"/>
                    </a:lnTo>
                    <a:cubicBezTo>
                      <a:pt x="2214" y="686"/>
                      <a:pt x="1986" y="572"/>
                      <a:pt x="1758" y="480"/>
                    </a:cubicBezTo>
                    <a:cubicBezTo>
                      <a:pt x="1552" y="389"/>
                      <a:pt x="1347" y="298"/>
                      <a:pt x="1142" y="206"/>
                    </a:cubicBezTo>
                    <a:cubicBezTo>
                      <a:pt x="1050" y="184"/>
                      <a:pt x="982" y="161"/>
                      <a:pt x="890" y="115"/>
                    </a:cubicBezTo>
                    <a:cubicBezTo>
                      <a:pt x="868" y="92"/>
                      <a:pt x="822" y="92"/>
                      <a:pt x="776" y="69"/>
                    </a:cubicBezTo>
                    <a:lnTo>
                      <a:pt x="685" y="47"/>
                    </a:lnTo>
                    <a:cubicBezTo>
                      <a:pt x="639" y="24"/>
                      <a:pt x="571" y="1"/>
                      <a:pt x="50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2"/>
              <p:cNvSpPr/>
              <p:nvPr/>
            </p:nvSpPr>
            <p:spPr>
              <a:xfrm>
                <a:off x="6767116" y="3694789"/>
                <a:ext cx="170911" cy="145259"/>
              </a:xfrm>
              <a:custGeom>
                <a:avLst/>
                <a:gdLst/>
                <a:ahLst/>
                <a:cxnLst/>
                <a:rect l="l" t="t" r="r" b="b"/>
                <a:pathLst>
                  <a:path w="6323" h="5374" extrusionOk="0">
                    <a:moveTo>
                      <a:pt x="3721" y="3064"/>
                    </a:moveTo>
                    <a:cubicBezTo>
                      <a:pt x="3723" y="3070"/>
                      <a:pt x="3727" y="3082"/>
                      <a:pt x="3744" y="3082"/>
                    </a:cubicBezTo>
                    <a:cubicBezTo>
                      <a:pt x="3736" y="3076"/>
                      <a:pt x="3729" y="3070"/>
                      <a:pt x="3721" y="3064"/>
                    </a:cubicBezTo>
                    <a:close/>
                    <a:moveTo>
                      <a:pt x="137" y="0"/>
                    </a:moveTo>
                    <a:cubicBezTo>
                      <a:pt x="91" y="0"/>
                      <a:pt x="69" y="23"/>
                      <a:pt x="46" y="46"/>
                    </a:cubicBezTo>
                    <a:cubicBezTo>
                      <a:pt x="0" y="114"/>
                      <a:pt x="23" y="160"/>
                      <a:pt x="69" y="206"/>
                    </a:cubicBezTo>
                    <a:cubicBezTo>
                      <a:pt x="662" y="639"/>
                      <a:pt x="1233" y="1073"/>
                      <a:pt x="1826" y="1507"/>
                    </a:cubicBezTo>
                    <a:cubicBezTo>
                      <a:pt x="1895" y="1552"/>
                      <a:pt x="1940" y="1598"/>
                      <a:pt x="1986" y="1621"/>
                    </a:cubicBezTo>
                    <a:cubicBezTo>
                      <a:pt x="2077" y="1689"/>
                      <a:pt x="2169" y="1781"/>
                      <a:pt x="2260" y="1849"/>
                    </a:cubicBezTo>
                    <a:cubicBezTo>
                      <a:pt x="2397" y="1940"/>
                      <a:pt x="2534" y="2054"/>
                      <a:pt x="2671" y="2169"/>
                    </a:cubicBezTo>
                    <a:cubicBezTo>
                      <a:pt x="2922" y="2374"/>
                      <a:pt x="3173" y="2579"/>
                      <a:pt x="3401" y="2785"/>
                    </a:cubicBezTo>
                    <a:cubicBezTo>
                      <a:pt x="3508" y="2870"/>
                      <a:pt x="3615" y="2976"/>
                      <a:pt x="3721" y="3064"/>
                    </a:cubicBezTo>
                    <a:lnTo>
                      <a:pt x="3721" y="3064"/>
                    </a:lnTo>
                    <a:cubicBezTo>
                      <a:pt x="3721" y="3061"/>
                      <a:pt x="3721" y="3059"/>
                      <a:pt x="3721" y="3059"/>
                    </a:cubicBezTo>
                    <a:lnTo>
                      <a:pt x="3721" y="3059"/>
                    </a:lnTo>
                    <a:cubicBezTo>
                      <a:pt x="3903" y="3219"/>
                      <a:pt x="4063" y="3378"/>
                      <a:pt x="4223" y="3515"/>
                    </a:cubicBezTo>
                    <a:cubicBezTo>
                      <a:pt x="4428" y="3698"/>
                      <a:pt x="4611" y="3858"/>
                      <a:pt x="4793" y="4040"/>
                    </a:cubicBezTo>
                    <a:cubicBezTo>
                      <a:pt x="4908" y="4154"/>
                      <a:pt x="5022" y="4246"/>
                      <a:pt x="5136" y="4360"/>
                    </a:cubicBezTo>
                    <a:cubicBezTo>
                      <a:pt x="5159" y="4383"/>
                      <a:pt x="5182" y="4428"/>
                      <a:pt x="5227" y="4451"/>
                    </a:cubicBezTo>
                    <a:lnTo>
                      <a:pt x="5410" y="4634"/>
                    </a:lnTo>
                    <a:cubicBezTo>
                      <a:pt x="5501" y="4725"/>
                      <a:pt x="5592" y="4816"/>
                      <a:pt x="5661" y="4885"/>
                    </a:cubicBezTo>
                    <a:cubicBezTo>
                      <a:pt x="5729" y="4953"/>
                      <a:pt x="5775" y="4999"/>
                      <a:pt x="5821" y="5045"/>
                    </a:cubicBezTo>
                    <a:cubicBezTo>
                      <a:pt x="5866" y="5090"/>
                      <a:pt x="5912" y="5136"/>
                      <a:pt x="5958" y="5182"/>
                    </a:cubicBezTo>
                    <a:cubicBezTo>
                      <a:pt x="6026" y="5227"/>
                      <a:pt x="6117" y="5296"/>
                      <a:pt x="6186" y="5364"/>
                    </a:cubicBezTo>
                    <a:cubicBezTo>
                      <a:pt x="6199" y="5371"/>
                      <a:pt x="6213" y="5374"/>
                      <a:pt x="6225" y="5374"/>
                    </a:cubicBezTo>
                    <a:cubicBezTo>
                      <a:pt x="6256" y="5374"/>
                      <a:pt x="6284" y="5357"/>
                      <a:pt x="6300" y="5341"/>
                    </a:cubicBezTo>
                    <a:cubicBezTo>
                      <a:pt x="6323" y="5296"/>
                      <a:pt x="6323" y="5250"/>
                      <a:pt x="6277" y="5227"/>
                    </a:cubicBezTo>
                    <a:cubicBezTo>
                      <a:pt x="6209" y="5159"/>
                      <a:pt x="6140" y="5113"/>
                      <a:pt x="6072" y="5045"/>
                    </a:cubicBezTo>
                    <a:lnTo>
                      <a:pt x="6049" y="5045"/>
                    </a:lnTo>
                    <a:cubicBezTo>
                      <a:pt x="5912" y="4908"/>
                      <a:pt x="5775" y="4771"/>
                      <a:pt x="5638" y="4634"/>
                    </a:cubicBezTo>
                    <a:cubicBezTo>
                      <a:pt x="5524" y="4520"/>
                      <a:pt x="5433" y="4428"/>
                      <a:pt x="5318" y="4314"/>
                    </a:cubicBezTo>
                    <a:cubicBezTo>
                      <a:pt x="5227" y="4223"/>
                      <a:pt x="5136" y="4154"/>
                      <a:pt x="5045" y="4063"/>
                    </a:cubicBezTo>
                    <a:cubicBezTo>
                      <a:pt x="4953" y="3972"/>
                      <a:pt x="4862" y="3881"/>
                      <a:pt x="4771" y="3789"/>
                    </a:cubicBezTo>
                    <a:cubicBezTo>
                      <a:pt x="4520" y="3584"/>
                      <a:pt x="4291" y="3378"/>
                      <a:pt x="4063" y="3150"/>
                    </a:cubicBezTo>
                    <a:cubicBezTo>
                      <a:pt x="3972" y="3082"/>
                      <a:pt x="3880" y="2990"/>
                      <a:pt x="3789" y="2922"/>
                    </a:cubicBezTo>
                    <a:cubicBezTo>
                      <a:pt x="3675" y="2808"/>
                      <a:pt x="3561" y="2694"/>
                      <a:pt x="3424" y="2602"/>
                    </a:cubicBezTo>
                    <a:cubicBezTo>
                      <a:pt x="3196" y="2374"/>
                      <a:pt x="2945" y="2169"/>
                      <a:pt x="2694" y="1963"/>
                    </a:cubicBezTo>
                    <a:cubicBezTo>
                      <a:pt x="2625" y="1895"/>
                      <a:pt x="2534" y="1826"/>
                      <a:pt x="2465" y="1758"/>
                    </a:cubicBezTo>
                    <a:cubicBezTo>
                      <a:pt x="2397" y="1712"/>
                      <a:pt x="2351" y="1666"/>
                      <a:pt x="2306" y="1621"/>
                    </a:cubicBezTo>
                    <a:cubicBezTo>
                      <a:pt x="2237" y="1575"/>
                      <a:pt x="2169" y="1507"/>
                      <a:pt x="2100" y="1461"/>
                    </a:cubicBezTo>
                    <a:cubicBezTo>
                      <a:pt x="2032" y="1393"/>
                      <a:pt x="1940" y="1347"/>
                      <a:pt x="1872" y="1278"/>
                    </a:cubicBezTo>
                    <a:cubicBezTo>
                      <a:pt x="1301" y="868"/>
                      <a:pt x="753" y="434"/>
                      <a:pt x="183" y="23"/>
                    </a:cubicBezTo>
                    <a:cubicBezTo>
                      <a:pt x="183" y="0"/>
                      <a:pt x="160"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2"/>
              <p:cNvSpPr/>
              <p:nvPr/>
            </p:nvSpPr>
            <p:spPr>
              <a:xfrm>
                <a:off x="6780064" y="3707115"/>
                <a:ext cx="146854" cy="133096"/>
              </a:xfrm>
              <a:custGeom>
                <a:avLst/>
                <a:gdLst/>
                <a:ahLst/>
                <a:cxnLst/>
                <a:rect l="l" t="t" r="r" b="b"/>
                <a:pathLst>
                  <a:path w="5433" h="4924" extrusionOk="0">
                    <a:moveTo>
                      <a:pt x="137" y="1"/>
                    </a:moveTo>
                    <a:cubicBezTo>
                      <a:pt x="115" y="1"/>
                      <a:pt x="69" y="1"/>
                      <a:pt x="46" y="46"/>
                    </a:cubicBezTo>
                    <a:cubicBezTo>
                      <a:pt x="1" y="92"/>
                      <a:pt x="23" y="160"/>
                      <a:pt x="69" y="206"/>
                    </a:cubicBezTo>
                    <a:cubicBezTo>
                      <a:pt x="503" y="526"/>
                      <a:pt x="959" y="845"/>
                      <a:pt x="1393" y="1165"/>
                    </a:cubicBezTo>
                    <a:cubicBezTo>
                      <a:pt x="1827" y="1507"/>
                      <a:pt x="2237" y="1872"/>
                      <a:pt x="2648" y="2215"/>
                    </a:cubicBezTo>
                    <a:lnTo>
                      <a:pt x="2625" y="2215"/>
                    </a:lnTo>
                    <a:cubicBezTo>
                      <a:pt x="2762" y="2329"/>
                      <a:pt x="2899" y="2443"/>
                      <a:pt x="3013" y="2557"/>
                    </a:cubicBezTo>
                    <a:cubicBezTo>
                      <a:pt x="3128" y="2648"/>
                      <a:pt x="3219" y="2740"/>
                      <a:pt x="3310" y="2831"/>
                    </a:cubicBezTo>
                    <a:cubicBezTo>
                      <a:pt x="3424" y="2922"/>
                      <a:pt x="3516" y="3014"/>
                      <a:pt x="3607" y="3128"/>
                    </a:cubicBezTo>
                    <a:cubicBezTo>
                      <a:pt x="3721" y="3242"/>
                      <a:pt x="3858" y="3356"/>
                      <a:pt x="3972" y="3470"/>
                    </a:cubicBezTo>
                    <a:cubicBezTo>
                      <a:pt x="4086" y="3584"/>
                      <a:pt x="4200" y="3698"/>
                      <a:pt x="4292" y="3813"/>
                    </a:cubicBezTo>
                    <a:lnTo>
                      <a:pt x="4474" y="3995"/>
                    </a:lnTo>
                    <a:cubicBezTo>
                      <a:pt x="4543" y="4064"/>
                      <a:pt x="4611" y="4132"/>
                      <a:pt x="4680" y="4201"/>
                    </a:cubicBezTo>
                    <a:cubicBezTo>
                      <a:pt x="4885" y="4429"/>
                      <a:pt x="5091" y="4657"/>
                      <a:pt x="5296" y="4885"/>
                    </a:cubicBezTo>
                    <a:cubicBezTo>
                      <a:pt x="5309" y="4912"/>
                      <a:pt x="5331" y="4923"/>
                      <a:pt x="5355" y="4923"/>
                    </a:cubicBezTo>
                    <a:cubicBezTo>
                      <a:pt x="5372" y="4923"/>
                      <a:pt x="5391" y="4918"/>
                      <a:pt x="5410" y="4908"/>
                    </a:cubicBezTo>
                    <a:cubicBezTo>
                      <a:pt x="5433" y="4862"/>
                      <a:pt x="5433" y="4817"/>
                      <a:pt x="5410" y="4771"/>
                    </a:cubicBezTo>
                    <a:cubicBezTo>
                      <a:pt x="5296" y="4634"/>
                      <a:pt x="5159" y="4497"/>
                      <a:pt x="5045" y="4360"/>
                    </a:cubicBezTo>
                    <a:cubicBezTo>
                      <a:pt x="4931" y="4223"/>
                      <a:pt x="4817" y="4109"/>
                      <a:pt x="4703" y="3972"/>
                    </a:cubicBezTo>
                    <a:cubicBezTo>
                      <a:pt x="4474" y="3744"/>
                      <a:pt x="4246" y="3516"/>
                      <a:pt x="4018" y="3288"/>
                    </a:cubicBezTo>
                    <a:cubicBezTo>
                      <a:pt x="3881" y="3151"/>
                      <a:pt x="3744" y="3036"/>
                      <a:pt x="3630" y="2900"/>
                    </a:cubicBezTo>
                    <a:cubicBezTo>
                      <a:pt x="3493" y="2763"/>
                      <a:pt x="3333" y="2626"/>
                      <a:pt x="3196" y="2489"/>
                    </a:cubicBezTo>
                    <a:cubicBezTo>
                      <a:pt x="3150" y="2443"/>
                      <a:pt x="3105" y="2397"/>
                      <a:pt x="3059" y="2352"/>
                    </a:cubicBezTo>
                    <a:lnTo>
                      <a:pt x="2785" y="2101"/>
                    </a:lnTo>
                    <a:cubicBezTo>
                      <a:pt x="2671" y="1987"/>
                      <a:pt x="2534" y="1872"/>
                      <a:pt x="2397" y="1758"/>
                    </a:cubicBezTo>
                    <a:cubicBezTo>
                      <a:pt x="2260" y="1644"/>
                      <a:pt x="2146" y="1530"/>
                      <a:pt x="2009" y="1416"/>
                    </a:cubicBezTo>
                    <a:cubicBezTo>
                      <a:pt x="1872" y="1302"/>
                      <a:pt x="1735" y="1165"/>
                      <a:pt x="1575" y="1051"/>
                    </a:cubicBezTo>
                    <a:cubicBezTo>
                      <a:pt x="1439" y="914"/>
                      <a:pt x="1302" y="800"/>
                      <a:pt x="1142" y="708"/>
                    </a:cubicBezTo>
                    <a:cubicBezTo>
                      <a:pt x="1005" y="594"/>
                      <a:pt x="868" y="480"/>
                      <a:pt x="708" y="366"/>
                    </a:cubicBezTo>
                    <a:cubicBezTo>
                      <a:pt x="548" y="252"/>
                      <a:pt x="366" y="138"/>
                      <a:pt x="206" y="24"/>
                    </a:cubicBezTo>
                    <a:cubicBezTo>
                      <a:pt x="183" y="1"/>
                      <a:pt x="160" y="1"/>
                      <a:pt x="13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2"/>
              <p:cNvSpPr/>
              <p:nvPr/>
            </p:nvSpPr>
            <p:spPr>
              <a:xfrm>
                <a:off x="6751060" y="3693546"/>
                <a:ext cx="174641" cy="143259"/>
              </a:xfrm>
              <a:custGeom>
                <a:avLst/>
                <a:gdLst/>
                <a:ahLst/>
                <a:cxnLst/>
                <a:rect l="l" t="t" r="r" b="b"/>
                <a:pathLst>
                  <a:path w="6461" h="5300" extrusionOk="0">
                    <a:moveTo>
                      <a:pt x="115" y="1"/>
                    </a:moveTo>
                    <a:cubicBezTo>
                      <a:pt x="92" y="1"/>
                      <a:pt x="46" y="23"/>
                      <a:pt x="24" y="46"/>
                    </a:cubicBezTo>
                    <a:cubicBezTo>
                      <a:pt x="1" y="92"/>
                      <a:pt x="1" y="160"/>
                      <a:pt x="69" y="206"/>
                    </a:cubicBezTo>
                    <a:cubicBezTo>
                      <a:pt x="389" y="411"/>
                      <a:pt x="731" y="617"/>
                      <a:pt x="1074" y="822"/>
                    </a:cubicBezTo>
                    <a:cubicBezTo>
                      <a:pt x="1210" y="891"/>
                      <a:pt x="1370" y="1005"/>
                      <a:pt x="1507" y="1096"/>
                    </a:cubicBezTo>
                    <a:cubicBezTo>
                      <a:pt x="1644" y="1187"/>
                      <a:pt x="1781" y="1279"/>
                      <a:pt x="1918" y="1370"/>
                    </a:cubicBezTo>
                    <a:cubicBezTo>
                      <a:pt x="2215" y="1576"/>
                      <a:pt x="2512" y="1804"/>
                      <a:pt x="2808" y="2009"/>
                    </a:cubicBezTo>
                    <a:cubicBezTo>
                      <a:pt x="2854" y="2055"/>
                      <a:pt x="2900" y="2078"/>
                      <a:pt x="2945" y="2123"/>
                    </a:cubicBezTo>
                    <a:cubicBezTo>
                      <a:pt x="3036" y="2215"/>
                      <a:pt x="3128" y="2283"/>
                      <a:pt x="3242" y="2374"/>
                    </a:cubicBezTo>
                    <a:cubicBezTo>
                      <a:pt x="3356" y="2466"/>
                      <a:pt x="3493" y="2580"/>
                      <a:pt x="3630" y="2694"/>
                    </a:cubicBezTo>
                    <a:cubicBezTo>
                      <a:pt x="3676" y="2740"/>
                      <a:pt x="3721" y="2785"/>
                      <a:pt x="3790" y="2831"/>
                    </a:cubicBezTo>
                    <a:cubicBezTo>
                      <a:pt x="3950" y="2968"/>
                      <a:pt x="4132" y="3128"/>
                      <a:pt x="4292" y="3265"/>
                    </a:cubicBezTo>
                    <a:cubicBezTo>
                      <a:pt x="4452" y="3424"/>
                      <a:pt x="4634" y="3584"/>
                      <a:pt x="4794" y="3721"/>
                    </a:cubicBezTo>
                    <a:cubicBezTo>
                      <a:pt x="4977" y="3881"/>
                      <a:pt x="5136" y="4018"/>
                      <a:pt x="5296" y="4178"/>
                    </a:cubicBezTo>
                    <a:cubicBezTo>
                      <a:pt x="5319" y="4200"/>
                      <a:pt x="5365" y="4246"/>
                      <a:pt x="5387" y="4269"/>
                    </a:cubicBezTo>
                    <a:lnTo>
                      <a:pt x="5570" y="4451"/>
                    </a:lnTo>
                    <a:cubicBezTo>
                      <a:pt x="5639" y="4520"/>
                      <a:pt x="5707" y="4588"/>
                      <a:pt x="5776" y="4657"/>
                    </a:cubicBezTo>
                    <a:cubicBezTo>
                      <a:pt x="5821" y="4703"/>
                      <a:pt x="5867" y="4748"/>
                      <a:pt x="5912" y="4794"/>
                    </a:cubicBezTo>
                    <a:cubicBezTo>
                      <a:pt x="5935" y="4817"/>
                      <a:pt x="5958" y="4840"/>
                      <a:pt x="5981" y="4885"/>
                    </a:cubicBezTo>
                    <a:cubicBezTo>
                      <a:pt x="6095" y="4999"/>
                      <a:pt x="6209" y="5136"/>
                      <a:pt x="6323" y="5273"/>
                    </a:cubicBezTo>
                    <a:cubicBezTo>
                      <a:pt x="6337" y="5286"/>
                      <a:pt x="6357" y="5300"/>
                      <a:pt x="6381" y="5300"/>
                    </a:cubicBezTo>
                    <a:cubicBezTo>
                      <a:pt x="6399" y="5300"/>
                      <a:pt x="6418" y="5292"/>
                      <a:pt x="6437" y="5273"/>
                    </a:cubicBezTo>
                    <a:cubicBezTo>
                      <a:pt x="6460" y="5250"/>
                      <a:pt x="6460" y="5205"/>
                      <a:pt x="6437" y="5159"/>
                    </a:cubicBezTo>
                    <a:cubicBezTo>
                      <a:pt x="6346" y="5045"/>
                      <a:pt x="6232" y="4908"/>
                      <a:pt x="6118" y="4794"/>
                    </a:cubicBezTo>
                    <a:cubicBezTo>
                      <a:pt x="6095" y="4748"/>
                      <a:pt x="6049" y="4725"/>
                      <a:pt x="6027" y="4680"/>
                    </a:cubicBezTo>
                    <a:cubicBezTo>
                      <a:pt x="6004" y="4657"/>
                      <a:pt x="5958" y="4611"/>
                      <a:pt x="5912" y="4566"/>
                    </a:cubicBezTo>
                    <a:cubicBezTo>
                      <a:pt x="5844" y="4497"/>
                      <a:pt x="5776" y="4429"/>
                      <a:pt x="5707" y="4360"/>
                    </a:cubicBezTo>
                    <a:cubicBezTo>
                      <a:pt x="5616" y="4246"/>
                      <a:pt x="5502" y="4155"/>
                      <a:pt x="5410" y="4063"/>
                    </a:cubicBezTo>
                    <a:cubicBezTo>
                      <a:pt x="5387" y="4041"/>
                      <a:pt x="5365" y="4018"/>
                      <a:pt x="5319" y="3995"/>
                    </a:cubicBezTo>
                    <a:cubicBezTo>
                      <a:pt x="5273" y="3927"/>
                      <a:pt x="5205" y="3881"/>
                      <a:pt x="5136" y="3835"/>
                    </a:cubicBezTo>
                    <a:cubicBezTo>
                      <a:pt x="5068" y="3744"/>
                      <a:pt x="4999" y="3675"/>
                      <a:pt x="4908" y="3607"/>
                    </a:cubicBezTo>
                    <a:cubicBezTo>
                      <a:pt x="4748" y="3447"/>
                      <a:pt x="4566" y="3287"/>
                      <a:pt x="4383" y="3128"/>
                    </a:cubicBezTo>
                    <a:lnTo>
                      <a:pt x="4383" y="3128"/>
                    </a:lnTo>
                    <a:cubicBezTo>
                      <a:pt x="4383" y="3129"/>
                      <a:pt x="4383" y="3130"/>
                      <a:pt x="4383" y="3131"/>
                    </a:cubicBezTo>
                    <a:lnTo>
                      <a:pt x="4383" y="3131"/>
                    </a:lnTo>
                    <a:cubicBezTo>
                      <a:pt x="4210" y="2979"/>
                      <a:pt x="4056" y="2847"/>
                      <a:pt x="3881" y="2694"/>
                    </a:cubicBezTo>
                    <a:lnTo>
                      <a:pt x="3881" y="2694"/>
                    </a:lnTo>
                    <a:cubicBezTo>
                      <a:pt x="3843" y="2656"/>
                      <a:pt x="3805" y="2618"/>
                      <a:pt x="3767" y="2580"/>
                    </a:cubicBezTo>
                    <a:lnTo>
                      <a:pt x="3447" y="2352"/>
                    </a:lnTo>
                    <a:cubicBezTo>
                      <a:pt x="3333" y="2237"/>
                      <a:pt x="3196" y="2123"/>
                      <a:pt x="3082" y="2032"/>
                    </a:cubicBezTo>
                    <a:cubicBezTo>
                      <a:pt x="3014" y="1986"/>
                      <a:pt x="2968" y="1918"/>
                      <a:pt x="2900" y="1872"/>
                    </a:cubicBezTo>
                    <a:cubicBezTo>
                      <a:pt x="2831" y="1827"/>
                      <a:pt x="2740" y="1758"/>
                      <a:pt x="2671" y="1690"/>
                    </a:cubicBezTo>
                    <a:cubicBezTo>
                      <a:pt x="2626" y="1667"/>
                      <a:pt x="2580" y="1621"/>
                      <a:pt x="2512" y="1576"/>
                    </a:cubicBezTo>
                    <a:cubicBezTo>
                      <a:pt x="2443" y="1507"/>
                      <a:pt x="2375" y="1461"/>
                      <a:pt x="2306" y="1393"/>
                    </a:cubicBezTo>
                    <a:cubicBezTo>
                      <a:pt x="2215" y="1347"/>
                      <a:pt x="2123" y="1279"/>
                      <a:pt x="2055" y="1210"/>
                    </a:cubicBezTo>
                    <a:cubicBezTo>
                      <a:pt x="1987" y="1165"/>
                      <a:pt x="1895" y="1119"/>
                      <a:pt x="1827" y="1073"/>
                    </a:cubicBezTo>
                    <a:cubicBezTo>
                      <a:pt x="1781" y="1028"/>
                      <a:pt x="1713" y="982"/>
                      <a:pt x="1667" y="959"/>
                    </a:cubicBezTo>
                    <a:cubicBezTo>
                      <a:pt x="1598" y="891"/>
                      <a:pt x="1507" y="845"/>
                      <a:pt x="1439" y="777"/>
                    </a:cubicBezTo>
                    <a:cubicBezTo>
                      <a:pt x="1347" y="731"/>
                      <a:pt x="1279" y="685"/>
                      <a:pt x="1210" y="640"/>
                    </a:cubicBezTo>
                    <a:cubicBezTo>
                      <a:pt x="1188" y="617"/>
                      <a:pt x="1142" y="617"/>
                      <a:pt x="1119" y="594"/>
                    </a:cubicBezTo>
                    <a:cubicBezTo>
                      <a:pt x="1074" y="548"/>
                      <a:pt x="1005" y="526"/>
                      <a:pt x="937" y="480"/>
                    </a:cubicBezTo>
                    <a:cubicBezTo>
                      <a:pt x="800" y="389"/>
                      <a:pt x="663" y="320"/>
                      <a:pt x="549" y="229"/>
                    </a:cubicBezTo>
                    <a:cubicBezTo>
                      <a:pt x="412" y="160"/>
                      <a:pt x="297" y="92"/>
                      <a:pt x="183" y="23"/>
                    </a:cubicBezTo>
                    <a:cubicBezTo>
                      <a:pt x="161" y="1"/>
                      <a:pt x="138" y="1"/>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2"/>
              <p:cNvSpPr/>
              <p:nvPr/>
            </p:nvSpPr>
            <p:spPr>
              <a:xfrm>
                <a:off x="5454810" y="3629377"/>
                <a:ext cx="1308630" cy="322711"/>
              </a:xfrm>
              <a:custGeom>
                <a:avLst/>
                <a:gdLst/>
                <a:ahLst/>
                <a:cxnLst/>
                <a:rect l="l" t="t" r="r" b="b"/>
                <a:pathLst>
                  <a:path w="48414" h="11939" extrusionOk="0">
                    <a:moveTo>
                      <a:pt x="19752" y="8482"/>
                    </a:moveTo>
                    <a:lnTo>
                      <a:pt x="19752" y="8482"/>
                    </a:lnTo>
                    <a:cubicBezTo>
                      <a:pt x="19742" y="8485"/>
                      <a:pt x="19732" y="8488"/>
                      <a:pt x="19722" y="8492"/>
                    </a:cubicBezTo>
                    <a:cubicBezTo>
                      <a:pt x="19722" y="8492"/>
                      <a:pt x="19735" y="8492"/>
                      <a:pt x="19752" y="8482"/>
                    </a:cubicBezTo>
                    <a:close/>
                    <a:moveTo>
                      <a:pt x="1872" y="11162"/>
                    </a:moveTo>
                    <a:cubicBezTo>
                      <a:pt x="1885" y="11165"/>
                      <a:pt x="1898" y="11167"/>
                      <a:pt x="1912" y="11169"/>
                    </a:cubicBezTo>
                    <a:lnTo>
                      <a:pt x="1912" y="11169"/>
                    </a:lnTo>
                    <a:cubicBezTo>
                      <a:pt x="1903" y="11162"/>
                      <a:pt x="1888" y="11162"/>
                      <a:pt x="1872" y="11162"/>
                    </a:cubicBezTo>
                    <a:close/>
                    <a:moveTo>
                      <a:pt x="40995" y="1"/>
                    </a:moveTo>
                    <a:cubicBezTo>
                      <a:pt x="40539" y="1"/>
                      <a:pt x="40105" y="24"/>
                      <a:pt x="39648" y="69"/>
                    </a:cubicBezTo>
                    <a:cubicBezTo>
                      <a:pt x="39466" y="92"/>
                      <a:pt x="39260" y="115"/>
                      <a:pt x="39078" y="138"/>
                    </a:cubicBezTo>
                    <a:cubicBezTo>
                      <a:pt x="39032" y="69"/>
                      <a:pt x="38941" y="46"/>
                      <a:pt x="38849" y="46"/>
                    </a:cubicBezTo>
                    <a:cubicBezTo>
                      <a:pt x="38735" y="69"/>
                      <a:pt x="38621" y="115"/>
                      <a:pt x="38484" y="138"/>
                    </a:cubicBezTo>
                    <a:cubicBezTo>
                      <a:pt x="38347" y="183"/>
                      <a:pt x="38210" y="206"/>
                      <a:pt x="38073" y="252"/>
                    </a:cubicBezTo>
                    <a:cubicBezTo>
                      <a:pt x="37845" y="297"/>
                      <a:pt x="37617" y="366"/>
                      <a:pt x="37389" y="434"/>
                    </a:cubicBezTo>
                    <a:cubicBezTo>
                      <a:pt x="37229" y="480"/>
                      <a:pt x="37069" y="526"/>
                      <a:pt x="36909" y="571"/>
                    </a:cubicBezTo>
                    <a:cubicBezTo>
                      <a:pt x="36704" y="617"/>
                      <a:pt x="36521" y="663"/>
                      <a:pt x="36339" y="708"/>
                    </a:cubicBezTo>
                    <a:cubicBezTo>
                      <a:pt x="36179" y="754"/>
                      <a:pt x="36019" y="777"/>
                      <a:pt x="35859" y="822"/>
                    </a:cubicBezTo>
                    <a:cubicBezTo>
                      <a:pt x="35745" y="845"/>
                      <a:pt x="35631" y="868"/>
                      <a:pt x="35540" y="891"/>
                    </a:cubicBezTo>
                    <a:cubicBezTo>
                      <a:pt x="35426" y="914"/>
                      <a:pt x="35334" y="937"/>
                      <a:pt x="35220" y="959"/>
                    </a:cubicBezTo>
                    <a:cubicBezTo>
                      <a:pt x="35175" y="982"/>
                      <a:pt x="35152" y="982"/>
                      <a:pt x="35106" y="1005"/>
                    </a:cubicBezTo>
                    <a:cubicBezTo>
                      <a:pt x="34992" y="1028"/>
                      <a:pt x="34878" y="1051"/>
                      <a:pt x="34787" y="1074"/>
                    </a:cubicBezTo>
                    <a:cubicBezTo>
                      <a:pt x="34535" y="1142"/>
                      <a:pt x="34284" y="1210"/>
                      <a:pt x="34033" y="1279"/>
                    </a:cubicBezTo>
                    <a:cubicBezTo>
                      <a:pt x="33942" y="1302"/>
                      <a:pt x="33828" y="1347"/>
                      <a:pt x="33737" y="1370"/>
                    </a:cubicBezTo>
                    <a:cubicBezTo>
                      <a:pt x="33622" y="1416"/>
                      <a:pt x="33485" y="1462"/>
                      <a:pt x="33371" y="1507"/>
                    </a:cubicBezTo>
                    <a:cubicBezTo>
                      <a:pt x="33234" y="1553"/>
                      <a:pt x="33097" y="1598"/>
                      <a:pt x="32960" y="1644"/>
                    </a:cubicBezTo>
                    <a:cubicBezTo>
                      <a:pt x="32938" y="1621"/>
                      <a:pt x="32915" y="1576"/>
                      <a:pt x="32892" y="1553"/>
                    </a:cubicBezTo>
                    <a:cubicBezTo>
                      <a:pt x="32846" y="1530"/>
                      <a:pt x="32778" y="1530"/>
                      <a:pt x="32732" y="1530"/>
                    </a:cubicBezTo>
                    <a:cubicBezTo>
                      <a:pt x="32504" y="1621"/>
                      <a:pt x="32276" y="1735"/>
                      <a:pt x="32047" y="1850"/>
                    </a:cubicBezTo>
                    <a:cubicBezTo>
                      <a:pt x="32002" y="1872"/>
                      <a:pt x="31933" y="1895"/>
                      <a:pt x="31888" y="1918"/>
                    </a:cubicBezTo>
                    <a:cubicBezTo>
                      <a:pt x="31682" y="2009"/>
                      <a:pt x="31500" y="2078"/>
                      <a:pt x="31317" y="2146"/>
                    </a:cubicBezTo>
                    <a:cubicBezTo>
                      <a:pt x="31317" y="2146"/>
                      <a:pt x="31317" y="2146"/>
                      <a:pt x="31317" y="2146"/>
                    </a:cubicBezTo>
                    <a:lnTo>
                      <a:pt x="31317" y="2146"/>
                    </a:lnTo>
                    <a:cubicBezTo>
                      <a:pt x="31317" y="2169"/>
                      <a:pt x="31294" y="2169"/>
                      <a:pt x="31271" y="2169"/>
                    </a:cubicBezTo>
                    <a:lnTo>
                      <a:pt x="31317" y="2146"/>
                    </a:lnTo>
                    <a:lnTo>
                      <a:pt x="31317" y="2146"/>
                    </a:lnTo>
                    <a:cubicBezTo>
                      <a:pt x="30998" y="2283"/>
                      <a:pt x="30678" y="2420"/>
                      <a:pt x="30358" y="2557"/>
                    </a:cubicBezTo>
                    <a:cubicBezTo>
                      <a:pt x="29948" y="2717"/>
                      <a:pt x="29560" y="2900"/>
                      <a:pt x="29149" y="3082"/>
                    </a:cubicBezTo>
                    <a:cubicBezTo>
                      <a:pt x="28989" y="3151"/>
                      <a:pt x="28806" y="3219"/>
                      <a:pt x="28647" y="3310"/>
                    </a:cubicBezTo>
                    <a:cubicBezTo>
                      <a:pt x="28487" y="3379"/>
                      <a:pt x="28327" y="3447"/>
                      <a:pt x="28167" y="3539"/>
                    </a:cubicBezTo>
                    <a:cubicBezTo>
                      <a:pt x="27825" y="3698"/>
                      <a:pt x="27482" y="3881"/>
                      <a:pt x="27140" y="4041"/>
                    </a:cubicBezTo>
                    <a:cubicBezTo>
                      <a:pt x="27094" y="4064"/>
                      <a:pt x="27049" y="4109"/>
                      <a:pt x="27049" y="4155"/>
                    </a:cubicBezTo>
                    <a:cubicBezTo>
                      <a:pt x="27026" y="4155"/>
                      <a:pt x="27026" y="4155"/>
                      <a:pt x="27003" y="4178"/>
                    </a:cubicBezTo>
                    <a:cubicBezTo>
                      <a:pt x="26775" y="4269"/>
                      <a:pt x="26524" y="4383"/>
                      <a:pt x="26296" y="4497"/>
                    </a:cubicBezTo>
                    <a:cubicBezTo>
                      <a:pt x="26044" y="4634"/>
                      <a:pt x="25793" y="4748"/>
                      <a:pt x="25519" y="4863"/>
                    </a:cubicBezTo>
                    <a:cubicBezTo>
                      <a:pt x="25109" y="5068"/>
                      <a:pt x="24698" y="5251"/>
                      <a:pt x="24287" y="5456"/>
                    </a:cubicBezTo>
                    <a:cubicBezTo>
                      <a:pt x="24059" y="5547"/>
                      <a:pt x="23830" y="5684"/>
                      <a:pt x="23602" y="5798"/>
                    </a:cubicBezTo>
                    <a:cubicBezTo>
                      <a:pt x="23556" y="5821"/>
                      <a:pt x="23511" y="5844"/>
                      <a:pt x="23442" y="5890"/>
                    </a:cubicBezTo>
                    <a:cubicBezTo>
                      <a:pt x="23420" y="5912"/>
                      <a:pt x="23374" y="5912"/>
                      <a:pt x="23328" y="5935"/>
                    </a:cubicBezTo>
                    <a:cubicBezTo>
                      <a:pt x="23305" y="5958"/>
                      <a:pt x="23260" y="5958"/>
                      <a:pt x="23237" y="5981"/>
                    </a:cubicBezTo>
                    <a:cubicBezTo>
                      <a:pt x="23054" y="6049"/>
                      <a:pt x="22895" y="6141"/>
                      <a:pt x="22712" y="6209"/>
                    </a:cubicBezTo>
                    <a:cubicBezTo>
                      <a:pt x="22484" y="6301"/>
                      <a:pt x="22255" y="6415"/>
                      <a:pt x="22027" y="6529"/>
                    </a:cubicBezTo>
                    <a:cubicBezTo>
                      <a:pt x="21571" y="6711"/>
                      <a:pt x="21114" y="6917"/>
                      <a:pt x="20680" y="7099"/>
                    </a:cubicBezTo>
                    <a:cubicBezTo>
                      <a:pt x="20544" y="7168"/>
                      <a:pt x="20429" y="7214"/>
                      <a:pt x="20292" y="7282"/>
                    </a:cubicBezTo>
                    <a:cubicBezTo>
                      <a:pt x="20247" y="7305"/>
                      <a:pt x="20201" y="7328"/>
                      <a:pt x="20156" y="7350"/>
                    </a:cubicBezTo>
                    <a:cubicBezTo>
                      <a:pt x="20087" y="7373"/>
                      <a:pt x="19996" y="7396"/>
                      <a:pt x="19927" y="7442"/>
                    </a:cubicBezTo>
                    <a:cubicBezTo>
                      <a:pt x="19699" y="7533"/>
                      <a:pt x="19471" y="7647"/>
                      <a:pt x="19242" y="7738"/>
                    </a:cubicBezTo>
                    <a:cubicBezTo>
                      <a:pt x="19128" y="7807"/>
                      <a:pt x="18991" y="7875"/>
                      <a:pt x="18877" y="7921"/>
                    </a:cubicBezTo>
                    <a:cubicBezTo>
                      <a:pt x="18763" y="7990"/>
                      <a:pt x="18649" y="8058"/>
                      <a:pt x="18535" y="8104"/>
                    </a:cubicBezTo>
                    <a:cubicBezTo>
                      <a:pt x="18512" y="8127"/>
                      <a:pt x="18512" y="8127"/>
                      <a:pt x="18489" y="8127"/>
                    </a:cubicBezTo>
                    <a:cubicBezTo>
                      <a:pt x="18078" y="8286"/>
                      <a:pt x="17668" y="8469"/>
                      <a:pt x="17257" y="8629"/>
                    </a:cubicBezTo>
                    <a:cubicBezTo>
                      <a:pt x="17051" y="8720"/>
                      <a:pt x="16846" y="8811"/>
                      <a:pt x="16640" y="8903"/>
                    </a:cubicBezTo>
                    <a:lnTo>
                      <a:pt x="16595" y="8903"/>
                    </a:lnTo>
                    <a:cubicBezTo>
                      <a:pt x="16344" y="8971"/>
                      <a:pt x="16115" y="9040"/>
                      <a:pt x="15887" y="9108"/>
                    </a:cubicBezTo>
                    <a:cubicBezTo>
                      <a:pt x="15431" y="9222"/>
                      <a:pt x="14951" y="9359"/>
                      <a:pt x="14495" y="9496"/>
                    </a:cubicBezTo>
                    <a:cubicBezTo>
                      <a:pt x="14061" y="9633"/>
                      <a:pt x="13627" y="9747"/>
                      <a:pt x="13194" y="9907"/>
                    </a:cubicBezTo>
                    <a:cubicBezTo>
                      <a:pt x="12943" y="9975"/>
                      <a:pt x="12692" y="10044"/>
                      <a:pt x="12463" y="10135"/>
                    </a:cubicBezTo>
                    <a:cubicBezTo>
                      <a:pt x="12441" y="10135"/>
                      <a:pt x="12418" y="10158"/>
                      <a:pt x="12395" y="10158"/>
                    </a:cubicBezTo>
                    <a:cubicBezTo>
                      <a:pt x="12372" y="10158"/>
                      <a:pt x="12326" y="10158"/>
                      <a:pt x="12304" y="10135"/>
                    </a:cubicBezTo>
                    <a:lnTo>
                      <a:pt x="12167" y="10158"/>
                    </a:lnTo>
                    <a:cubicBezTo>
                      <a:pt x="12098" y="10181"/>
                      <a:pt x="12030" y="10204"/>
                      <a:pt x="11961" y="10204"/>
                    </a:cubicBezTo>
                    <a:cubicBezTo>
                      <a:pt x="11870" y="10226"/>
                      <a:pt x="11779" y="10249"/>
                      <a:pt x="11710" y="10249"/>
                    </a:cubicBezTo>
                    <a:cubicBezTo>
                      <a:pt x="11505" y="10295"/>
                      <a:pt x="11299" y="10341"/>
                      <a:pt x="11117" y="10363"/>
                    </a:cubicBezTo>
                    <a:cubicBezTo>
                      <a:pt x="10706" y="10432"/>
                      <a:pt x="10318" y="10500"/>
                      <a:pt x="9930" y="10592"/>
                    </a:cubicBezTo>
                    <a:cubicBezTo>
                      <a:pt x="9542" y="10683"/>
                      <a:pt x="9154" y="10774"/>
                      <a:pt x="8766" y="10866"/>
                    </a:cubicBezTo>
                    <a:cubicBezTo>
                      <a:pt x="8583" y="10888"/>
                      <a:pt x="8423" y="10934"/>
                      <a:pt x="8264" y="10980"/>
                    </a:cubicBezTo>
                    <a:cubicBezTo>
                      <a:pt x="8218" y="11003"/>
                      <a:pt x="8149" y="11003"/>
                      <a:pt x="8104" y="11025"/>
                    </a:cubicBezTo>
                    <a:lnTo>
                      <a:pt x="8035" y="11025"/>
                    </a:lnTo>
                    <a:cubicBezTo>
                      <a:pt x="7853" y="11025"/>
                      <a:pt x="7670" y="11048"/>
                      <a:pt x="7510" y="11071"/>
                    </a:cubicBezTo>
                    <a:cubicBezTo>
                      <a:pt x="7168" y="11094"/>
                      <a:pt x="6803" y="11139"/>
                      <a:pt x="6460" y="11162"/>
                    </a:cubicBezTo>
                    <a:cubicBezTo>
                      <a:pt x="6118" y="11208"/>
                      <a:pt x="5776" y="11254"/>
                      <a:pt x="5433" y="11276"/>
                    </a:cubicBezTo>
                    <a:cubicBezTo>
                      <a:pt x="5388" y="11276"/>
                      <a:pt x="5342" y="11276"/>
                      <a:pt x="5319" y="11299"/>
                    </a:cubicBezTo>
                    <a:lnTo>
                      <a:pt x="5251" y="11299"/>
                    </a:lnTo>
                    <a:cubicBezTo>
                      <a:pt x="4863" y="11299"/>
                      <a:pt x="4497" y="11299"/>
                      <a:pt x="4109" y="11322"/>
                    </a:cubicBezTo>
                    <a:cubicBezTo>
                      <a:pt x="3950" y="11322"/>
                      <a:pt x="3813" y="11322"/>
                      <a:pt x="3653" y="11345"/>
                    </a:cubicBezTo>
                    <a:cubicBezTo>
                      <a:pt x="3425" y="11322"/>
                      <a:pt x="3173" y="11299"/>
                      <a:pt x="2922" y="11299"/>
                    </a:cubicBezTo>
                    <a:cubicBezTo>
                      <a:pt x="2808" y="11276"/>
                      <a:pt x="2717" y="11276"/>
                      <a:pt x="2603" y="11254"/>
                    </a:cubicBezTo>
                    <a:cubicBezTo>
                      <a:pt x="2386" y="11232"/>
                      <a:pt x="2150" y="11210"/>
                      <a:pt x="1912" y="11169"/>
                    </a:cubicBezTo>
                    <a:lnTo>
                      <a:pt x="1912" y="11169"/>
                    </a:lnTo>
                    <a:cubicBezTo>
                      <a:pt x="1916" y="11173"/>
                      <a:pt x="1918" y="11178"/>
                      <a:pt x="1918" y="11185"/>
                    </a:cubicBezTo>
                    <a:cubicBezTo>
                      <a:pt x="1827" y="11162"/>
                      <a:pt x="1735" y="11139"/>
                      <a:pt x="1644" y="11139"/>
                    </a:cubicBezTo>
                    <a:cubicBezTo>
                      <a:pt x="1553" y="11117"/>
                      <a:pt x="1462" y="11117"/>
                      <a:pt x="1393" y="11094"/>
                    </a:cubicBezTo>
                    <a:cubicBezTo>
                      <a:pt x="1302" y="11071"/>
                      <a:pt x="1210" y="11048"/>
                      <a:pt x="1119" y="11025"/>
                    </a:cubicBezTo>
                    <a:cubicBezTo>
                      <a:pt x="1005" y="10980"/>
                      <a:pt x="891" y="10980"/>
                      <a:pt x="800" y="10957"/>
                    </a:cubicBezTo>
                    <a:cubicBezTo>
                      <a:pt x="594" y="10911"/>
                      <a:pt x="389" y="10866"/>
                      <a:pt x="161" y="10843"/>
                    </a:cubicBezTo>
                    <a:cubicBezTo>
                      <a:pt x="92" y="10843"/>
                      <a:pt x="1" y="10911"/>
                      <a:pt x="1" y="11003"/>
                    </a:cubicBezTo>
                    <a:cubicBezTo>
                      <a:pt x="1" y="11094"/>
                      <a:pt x="92" y="11162"/>
                      <a:pt x="161" y="11162"/>
                    </a:cubicBezTo>
                    <a:cubicBezTo>
                      <a:pt x="206" y="11185"/>
                      <a:pt x="252" y="11185"/>
                      <a:pt x="297" y="11185"/>
                    </a:cubicBezTo>
                    <a:lnTo>
                      <a:pt x="366" y="11185"/>
                    </a:lnTo>
                    <a:cubicBezTo>
                      <a:pt x="366" y="11254"/>
                      <a:pt x="412" y="11322"/>
                      <a:pt x="457" y="11368"/>
                    </a:cubicBezTo>
                    <a:cubicBezTo>
                      <a:pt x="503" y="11391"/>
                      <a:pt x="526" y="11391"/>
                      <a:pt x="571" y="11391"/>
                    </a:cubicBezTo>
                    <a:cubicBezTo>
                      <a:pt x="617" y="11391"/>
                      <a:pt x="686" y="11413"/>
                      <a:pt x="754" y="11413"/>
                    </a:cubicBezTo>
                    <a:lnTo>
                      <a:pt x="845" y="11413"/>
                    </a:lnTo>
                    <a:lnTo>
                      <a:pt x="1142" y="11436"/>
                    </a:lnTo>
                    <a:cubicBezTo>
                      <a:pt x="1233" y="11459"/>
                      <a:pt x="1347" y="11459"/>
                      <a:pt x="1462" y="11482"/>
                    </a:cubicBezTo>
                    <a:cubicBezTo>
                      <a:pt x="1462" y="11505"/>
                      <a:pt x="1484" y="11550"/>
                      <a:pt x="1484" y="11573"/>
                    </a:cubicBezTo>
                    <a:cubicBezTo>
                      <a:pt x="1507" y="11619"/>
                      <a:pt x="1530" y="11642"/>
                      <a:pt x="1576" y="11664"/>
                    </a:cubicBezTo>
                    <a:cubicBezTo>
                      <a:pt x="1644" y="11687"/>
                      <a:pt x="1713" y="11687"/>
                      <a:pt x="1781" y="11687"/>
                    </a:cubicBezTo>
                    <a:cubicBezTo>
                      <a:pt x="1827" y="11699"/>
                      <a:pt x="1872" y="11699"/>
                      <a:pt x="1918" y="11699"/>
                    </a:cubicBezTo>
                    <a:cubicBezTo>
                      <a:pt x="1964" y="11699"/>
                      <a:pt x="2009" y="11699"/>
                      <a:pt x="2055" y="11710"/>
                    </a:cubicBezTo>
                    <a:lnTo>
                      <a:pt x="2534" y="11710"/>
                    </a:lnTo>
                    <a:cubicBezTo>
                      <a:pt x="2626" y="11710"/>
                      <a:pt x="2740" y="11710"/>
                      <a:pt x="2831" y="11733"/>
                    </a:cubicBezTo>
                    <a:cubicBezTo>
                      <a:pt x="2854" y="11756"/>
                      <a:pt x="2854" y="11779"/>
                      <a:pt x="2877" y="11779"/>
                    </a:cubicBezTo>
                    <a:cubicBezTo>
                      <a:pt x="2922" y="11847"/>
                      <a:pt x="2968" y="11847"/>
                      <a:pt x="3037" y="11847"/>
                    </a:cubicBezTo>
                    <a:cubicBezTo>
                      <a:pt x="3105" y="11858"/>
                      <a:pt x="3168" y="11864"/>
                      <a:pt x="3231" y="11864"/>
                    </a:cubicBezTo>
                    <a:cubicBezTo>
                      <a:pt x="3293" y="11864"/>
                      <a:pt x="3356" y="11858"/>
                      <a:pt x="3425" y="11847"/>
                    </a:cubicBezTo>
                    <a:lnTo>
                      <a:pt x="3767" y="11847"/>
                    </a:lnTo>
                    <a:cubicBezTo>
                      <a:pt x="3972" y="11824"/>
                      <a:pt x="4178" y="11824"/>
                      <a:pt x="4383" y="11824"/>
                    </a:cubicBezTo>
                    <a:lnTo>
                      <a:pt x="4520" y="11824"/>
                    </a:lnTo>
                    <a:cubicBezTo>
                      <a:pt x="4726" y="11824"/>
                      <a:pt x="4954" y="11847"/>
                      <a:pt x="5159" y="11847"/>
                    </a:cubicBezTo>
                    <a:cubicBezTo>
                      <a:pt x="5205" y="11893"/>
                      <a:pt x="5273" y="11938"/>
                      <a:pt x="5342" y="11938"/>
                    </a:cubicBezTo>
                    <a:cubicBezTo>
                      <a:pt x="5502" y="11938"/>
                      <a:pt x="5661" y="11916"/>
                      <a:pt x="5821" y="11893"/>
                    </a:cubicBezTo>
                    <a:cubicBezTo>
                      <a:pt x="6004" y="11870"/>
                      <a:pt x="6164" y="11870"/>
                      <a:pt x="6346" y="11847"/>
                    </a:cubicBezTo>
                    <a:cubicBezTo>
                      <a:pt x="6529" y="11824"/>
                      <a:pt x="6734" y="11801"/>
                      <a:pt x="6917" y="11779"/>
                    </a:cubicBezTo>
                    <a:cubicBezTo>
                      <a:pt x="6944" y="11785"/>
                      <a:pt x="6968" y="11788"/>
                      <a:pt x="6992" y="11788"/>
                    </a:cubicBezTo>
                    <a:cubicBezTo>
                      <a:pt x="7048" y="11788"/>
                      <a:pt x="7097" y="11772"/>
                      <a:pt x="7145" y="11756"/>
                    </a:cubicBezTo>
                    <a:cubicBezTo>
                      <a:pt x="7214" y="11756"/>
                      <a:pt x="7282" y="11733"/>
                      <a:pt x="7351" y="11733"/>
                    </a:cubicBezTo>
                    <a:cubicBezTo>
                      <a:pt x="7442" y="11710"/>
                      <a:pt x="7533" y="11687"/>
                      <a:pt x="7624" y="11687"/>
                    </a:cubicBezTo>
                    <a:cubicBezTo>
                      <a:pt x="7807" y="11664"/>
                      <a:pt x="7990" y="11642"/>
                      <a:pt x="8172" y="11619"/>
                    </a:cubicBezTo>
                    <a:cubicBezTo>
                      <a:pt x="8423" y="11596"/>
                      <a:pt x="8674" y="11596"/>
                      <a:pt x="8925" y="11573"/>
                    </a:cubicBezTo>
                    <a:cubicBezTo>
                      <a:pt x="9222" y="11550"/>
                      <a:pt x="9542" y="11505"/>
                      <a:pt x="9838" y="11482"/>
                    </a:cubicBezTo>
                    <a:cubicBezTo>
                      <a:pt x="9975" y="11482"/>
                      <a:pt x="10112" y="11459"/>
                      <a:pt x="10249" y="11436"/>
                    </a:cubicBezTo>
                    <a:cubicBezTo>
                      <a:pt x="10409" y="11413"/>
                      <a:pt x="10546" y="11413"/>
                      <a:pt x="10706" y="11391"/>
                    </a:cubicBezTo>
                    <a:cubicBezTo>
                      <a:pt x="10751" y="11368"/>
                      <a:pt x="10774" y="11345"/>
                      <a:pt x="10797" y="11322"/>
                    </a:cubicBezTo>
                    <a:cubicBezTo>
                      <a:pt x="10843" y="11299"/>
                      <a:pt x="10866" y="11254"/>
                      <a:pt x="10866" y="11185"/>
                    </a:cubicBezTo>
                    <a:cubicBezTo>
                      <a:pt x="11025" y="11162"/>
                      <a:pt x="11185" y="11139"/>
                      <a:pt x="11322" y="11094"/>
                    </a:cubicBezTo>
                    <a:cubicBezTo>
                      <a:pt x="11368" y="11094"/>
                      <a:pt x="11413" y="11071"/>
                      <a:pt x="11459" y="11025"/>
                    </a:cubicBezTo>
                    <a:cubicBezTo>
                      <a:pt x="11619" y="10980"/>
                      <a:pt x="11779" y="10957"/>
                      <a:pt x="11938" y="10911"/>
                    </a:cubicBezTo>
                    <a:cubicBezTo>
                      <a:pt x="12030" y="10888"/>
                      <a:pt x="12144" y="10866"/>
                      <a:pt x="12235" y="10866"/>
                    </a:cubicBezTo>
                    <a:cubicBezTo>
                      <a:pt x="12395" y="10820"/>
                      <a:pt x="12555" y="10797"/>
                      <a:pt x="12714" y="10774"/>
                    </a:cubicBezTo>
                    <a:cubicBezTo>
                      <a:pt x="12760" y="10751"/>
                      <a:pt x="12829" y="10751"/>
                      <a:pt x="12874" y="10729"/>
                    </a:cubicBezTo>
                    <a:cubicBezTo>
                      <a:pt x="12924" y="10762"/>
                      <a:pt x="12974" y="10783"/>
                      <a:pt x="13025" y="10783"/>
                    </a:cubicBezTo>
                    <a:cubicBezTo>
                      <a:pt x="13043" y="10783"/>
                      <a:pt x="13061" y="10780"/>
                      <a:pt x="13080" y="10774"/>
                    </a:cubicBezTo>
                    <a:cubicBezTo>
                      <a:pt x="13308" y="10683"/>
                      <a:pt x="13513" y="10614"/>
                      <a:pt x="13742" y="10523"/>
                    </a:cubicBezTo>
                    <a:cubicBezTo>
                      <a:pt x="13764" y="10523"/>
                      <a:pt x="13787" y="10500"/>
                      <a:pt x="13833" y="10500"/>
                    </a:cubicBezTo>
                    <a:cubicBezTo>
                      <a:pt x="13993" y="10455"/>
                      <a:pt x="14130" y="10432"/>
                      <a:pt x="14289" y="10409"/>
                    </a:cubicBezTo>
                    <a:cubicBezTo>
                      <a:pt x="14358" y="10386"/>
                      <a:pt x="14426" y="10386"/>
                      <a:pt x="14472" y="10363"/>
                    </a:cubicBezTo>
                    <a:cubicBezTo>
                      <a:pt x="14586" y="10341"/>
                      <a:pt x="14677" y="10341"/>
                      <a:pt x="14769" y="10295"/>
                    </a:cubicBezTo>
                    <a:cubicBezTo>
                      <a:pt x="14837" y="10272"/>
                      <a:pt x="14883" y="10226"/>
                      <a:pt x="14906" y="10158"/>
                    </a:cubicBezTo>
                    <a:cubicBezTo>
                      <a:pt x="14929" y="10181"/>
                      <a:pt x="14951" y="10204"/>
                      <a:pt x="14974" y="10204"/>
                    </a:cubicBezTo>
                    <a:cubicBezTo>
                      <a:pt x="15001" y="10210"/>
                      <a:pt x="15026" y="10213"/>
                      <a:pt x="15049" y="10213"/>
                    </a:cubicBezTo>
                    <a:cubicBezTo>
                      <a:pt x="15106" y="10213"/>
                      <a:pt x="15154" y="10197"/>
                      <a:pt x="15202" y="10181"/>
                    </a:cubicBezTo>
                    <a:cubicBezTo>
                      <a:pt x="15225" y="10181"/>
                      <a:pt x="15271" y="10158"/>
                      <a:pt x="15294" y="10158"/>
                    </a:cubicBezTo>
                    <a:cubicBezTo>
                      <a:pt x="15385" y="10112"/>
                      <a:pt x="15476" y="10089"/>
                      <a:pt x="15568" y="10044"/>
                    </a:cubicBezTo>
                    <a:cubicBezTo>
                      <a:pt x="15727" y="9998"/>
                      <a:pt x="15887" y="9930"/>
                      <a:pt x="16047" y="9884"/>
                    </a:cubicBezTo>
                    <a:cubicBezTo>
                      <a:pt x="16389" y="9747"/>
                      <a:pt x="16709" y="9610"/>
                      <a:pt x="17051" y="9496"/>
                    </a:cubicBezTo>
                    <a:cubicBezTo>
                      <a:pt x="17257" y="9428"/>
                      <a:pt x="17462" y="9336"/>
                      <a:pt x="17690" y="9268"/>
                    </a:cubicBezTo>
                    <a:cubicBezTo>
                      <a:pt x="17827" y="9222"/>
                      <a:pt x="17987" y="9176"/>
                      <a:pt x="18147" y="9131"/>
                    </a:cubicBezTo>
                    <a:cubicBezTo>
                      <a:pt x="18398" y="9040"/>
                      <a:pt x="18672" y="8971"/>
                      <a:pt x="18923" y="8880"/>
                    </a:cubicBezTo>
                    <a:cubicBezTo>
                      <a:pt x="18969" y="8857"/>
                      <a:pt x="19037" y="8834"/>
                      <a:pt x="19060" y="8766"/>
                    </a:cubicBezTo>
                    <a:cubicBezTo>
                      <a:pt x="19106" y="8743"/>
                      <a:pt x="19151" y="8720"/>
                      <a:pt x="19174" y="8720"/>
                    </a:cubicBezTo>
                    <a:cubicBezTo>
                      <a:pt x="19197" y="8697"/>
                      <a:pt x="19242" y="8697"/>
                      <a:pt x="19265" y="8674"/>
                    </a:cubicBezTo>
                    <a:lnTo>
                      <a:pt x="19242" y="8674"/>
                    </a:lnTo>
                    <a:cubicBezTo>
                      <a:pt x="19357" y="8629"/>
                      <a:pt x="19471" y="8583"/>
                      <a:pt x="19608" y="8537"/>
                    </a:cubicBezTo>
                    <a:cubicBezTo>
                      <a:pt x="19653" y="8515"/>
                      <a:pt x="19722" y="8492"/>
                      <a:pt x="19767" y="8469"/>
                    </a:cubicBezTo>
                    <a:lnTo>
                      <a:pt x="19767" y="8469"/>
                    </a:lnTo>
                    <a:cubicBezTo>
                      <a:pt x="19762" y="8474"/>
                      <a:pt x="19757" y="8478"/>
                      <a:pt x="19752" y="8482"/>
                    </a:cubicBezTo>
                    <a:lnTo>
                      <a:pt x="19752" y="8482"/>
                    </a:lnTo>
                    <a:cubicBezTo>
                      <a:pt x="19882" y="8436"/>
                      <a:pt x="20028" y="8373"/>
                      <a:pt x="20156" y="8309"/>
                    </a:cubicBezTo>
                    <a:cubicBezTo>
                      <a:pt x="20201" y="8286"/>
                      <a:pt x="20224" y="8241"/>
                      <a:pt x="20247" y="8172"/>
                    </a:cubicBezTo>
                    <a:cubicBezTo>
                      <a:pt x="20315" y="8172"/>
                      <a:pt x="20361" y="8149"/>
                      <a:pt x="20407" y="8127"/>
                    </a:cubicBezTo>
                    <a:lnTo>
                      <a:pt x="20521" y="8127"/>
                    </a:lnTo>
                    <a:lnTo>
                      <a:pt x="20566" y="8104"/>
                    </a:lnTo>
                    <a:cubicBezTo>
                      <a:pt x="20612" y="8104"/>
                      <a:pt x="20635" y="8081"/>
                      <a:pt x="20680" y="8058"/>
                    </a:cubicBezTo>
                    <a:cubicBezTo>
                      <a:pt x="20703" y="8058"/>
                      <a:pt x="20749" y="8035"/>
                      <a:pt x="20772" y="8012"/>
                    </a:cubicBezTo>
                    <a:cubicBezTo>
                      <a:pt x="20817" y="7990"/>
                      <a:pt x="20863" y="7967"/>
                      <a:pt x="20909" y="7944"/>
                    </a:cubicBezTo>
                    <a:cubicBezTo>
                      <a:pt x="21046" y="7898"/>
                      <a:pt x="21160" y="7830"/>
                      <a:pt x="21297" y="7761"/>
                    </a:cubicBezTo>
                    <a:cubicBezTo>
                      <a:pt x="21525" y="7647"/>
                      <a:pt x="21753" y="7510"/>
                      <a:pt x="21982" y="7396"/>
                    </a:cubicBezTo>
                    <a:cubicBezTo>
                      <a:pt x="22438" y="7145"/>
                      <a:pt x="22917" y="6917"/>
                      <a:pt x="23397" y="6711"/>
                    </a:cubicBezTo>
                    <a:cubicBezTo>
                      <a:pt x="23808" y="6506"/>
                      <a:pt x="24241" y="6323"/>
                      <a:pt x="24652" y="6141"/>
                    </a:cubicBezTo>
                    <a:cubicBezTo>
                      <a:pt x="24812" y="6095"/>
                      <a:pt x="24994" y="6027"/>
                      <a:pt x="25131" y="5935"/>
                    </a:cubicBezTo>
                    <a:lnTo>
                      <a:pt x="25154" y="5935"/>
                    </a:lnTo>
                    <a:cubicBezTo>
                      <a:pt x="25542" y="5776"/>
                      <a:pt x="25907" y="5593"/>
                      <a:pt x="26296" y="5433"/>
                    </a:cubicBezTo>
                    <a:cubicBezTo>
                      <a:pt x="26455" y="5365"/>
                      <a:pt x="26615" y="5273"/>
                      <a:pt x="26775" y="5205"/>
                    </a:cubicBezTo>
                    <a:cubicBezTo>
                      <a:pt x="26866" y="5159"/>
                      <a:pt x="26957" y="5114"/>
                      <a:pt x="27049" y="5091"/>
                    </a:cubicBezTo>
                    <a:cubicBezTo>
                      <a:pt x="27186" y="5022"/>
                      <a:pt x="27368" y="4977"/>
                      <a:pt x="27482" y="4840"/>
                    </a:cubicBezTo>
                    <a:cubicBezTo>
                      <a:pt x="27528" y="4794"/>
                      <a:pt x="27551" y="4726"/>
                      <a:pt x="27551" y="4657"/>
                    </a:cubicBezTo>
                    <a:cubicBezTo>
                      <a:pt x="27642" y="4634"/>
                      <a:pt x="27734" y="4589"/>
                      <a:pt x="27825" y="4543"/>
                    </a:cubicBezTo>
                    <a:cubicBezTo>
                      <a:pt x="27893" y="4520"/>
                      <a:pt x="27939" y="4497"/>
                      <a:pt x="28007" y="4474"/>
                    </a:cubicBezTo>
                    <a:cubicBezTo>
                      <a:pt x="28053" y="4520"/>
                      <a:pt x="28099" y="4543"/>
                      <a:pt x="28144" y="4566"/>
                    </a:cubicBezTo>
                    <a:cubicBezTo>
                      <a:pt x="28164" y="4572"/>
                      <a:pt x="28184" y="4575"/>
                      <a:pt x="28204" y="4575"/>
                    </a:cubicBezTo>
                    <a:cubicBezTo>
                      <a:pt x="28251" y="4575"/>
                      <a:pt x="28295" y="4559"/>
                      <a:pt x="28327" y="4543"/>
                    </a:cubicBezTo>
                    <a:cubicBezTo>
                      <a:pt x="28601" y="4429"/>
                      <a:pt x="28852" y="4292"/>
                      <a:pt x="29126" y="4155"/>
                    </a:cubicBezTo>
                    <a:cubicBezTo>
                      <a:pt x="29263" y="4109"/>
                      <a:pt x="29400" y="4041"/>
                      <a:pt x="29514" y="3972"/>
                    </a:cubicBezTo>
                    <a:lnTo>
                      <a:pt x="29537" y="3972"/>
                    </a:lnTo>
                    <a:cubicBezTo>
                      <a:pt x="29571" y="3984"/>
                      <a:pt x="29605" y="3989"/>
                      <a:pt x="29639" y="3989"/>
                    </a:cubicBezTo>
                    <a:cubicBezTo>
                      <a:pt x="29674" y="3989"/>
                      <a:pt x="29708" y="3984"/>
                      <a:pt x="29742" y="3972"/>
                    </a:cubicBezTo>
                    <a:cubicBezTo>
                      <a:pt x="29742" y="3972"/>
                      <a:pt x="29765" y="3972"/>
                      <a:pt x="29788" y="3950"/>
                    </a:cubicBezTo>
                    <a:cubicBezTo>
                      <a:pt x="29879" y="3927"/>
                      <a:pt x="29948" y="3881"/>
                      <a:pt x="30016" y="3858"/>
                    </a:cubicBezTo>
                    <a:cubicBezTo>
                      <a:pt x="30130" y="3790"/>
                      <a:pt x="30221" y="3767"/>
                      <a:pt x="30336" y="3721"/>
                    </a:cubicBezTo>
                    <a:cubicBezTo>
                      <a:pt x="30495" y="3653"/>
                      <a:pt x="30678" y="3584"/>
                      <a:pt x="30838" y="3516"/>
                    </a:cubicBezTo>
                    <a:cubicBezTo>
                      <a:pt x="31043" y="3425"/>
                      <a:pt x="31249" y="3356"/>
                      <a:pt x="31454" y="3265"/>
                    </a:cubicBezTo>
                    <a:cubicBezTo>
                      <a:pt x="31637" y="3196"/>
                      <a:pt x="31819" y="3128"/>
                      <a:pt x="32002" y="3059"/>
                    </a:cubicBezTo>
                    <a:cubicBezTo>
                      <a:pt x="32184" y="2991"/>
                      <a:pt x="32367" y="2922"/>
                      <a:pt x="32550" y="2854"/>
                    </a:cubicBezTo>
                    <a:cubicBezTo>
                      <a:pt x="32732" y="2808"/>
                      <a:pt x="32938" y="2740"/>
                      <a:pt x="33120" y="2671"/>
                    </a:cubicBezTo>
                    <a:cubicBezTo>
                      <a:pt x="33485" y="2557"/>
                      <a:pt x="33874" y="2420"/>
                      <a:pt x="34239" y="2306"/>
                    </a:cubicBezTo>
                    <a:cubicBezTo>
                      <a:pt x="34421" y="2260"/>
                      <a:pt x="34627" y="2192"/>
                      <a:pt x="34809" y="2123"/>
                    </a:cubicBezTo>
                    <a:cubicBezTo>
                      <a:pt x="35106" y="2055"/>
                      <a:pt x="35403" y="1987"/>
                      <a:pt x="35700" y="1918"/>
                    </a:cubicBezTo>
                    <a:cubicBezTo>
                      <a:pt x="35951" y="1850"/>
                      <a:pt x="36202" y="1781"/>
                      <a:pt x="36453" y="1735"/>
                    </a:cubicBezTo>
                    <a:cubicBezTo>
                      <a:pt x="36750" y="1667"/>
                      <a:pt x="37069" y="1576"/>
                      <a:pt x="37366" y="1507"/>
                    </a:cubicBezTo>
                    <a:cubicBezTo>
                      <a:pt x="37526" y="1484"/>
                      <a:pt x="37663" y="1439"/>
                      <a:pt x="37822" y="1416"/>
                    </a:cubicBezTo>
                    <a:cubicBezTo>
                      <a:pt x="37914" y="1393"/>
                      <a:pt x="38005" y="1370"/>
                      <a:pt x="38096" y="1347"/>
                    </a:cubicBezTo>
                    <a:cubicBezTo>
                      <a:pt x="38233" y="1302"/>
                      <a:pt x="38393" y="1256"/>
                      <a:pt x="38530" y="1188"/>
                    </a:cubicBezTo>
                    <a:cubicBezTo>
                      <a:pt x="38598" y="1165"/>
                      <a:pt x="38621" y="1119"/>
                      <a:pt x="38644" y="1051"/>
                    </a:cubicBezTo>
                    <a:cubicBezTo>
                      <a:pt x="38690" y="1051"/>
                      <a:pt x="38735" y="1051"/>
                      <a:pt x="38781" y="1028"/>
                    </a:cubicBezTo>
                    <a:cubicBezTo>
                      <a:pt x="39146" y="982"/>
                      <a:pt x="39511" y="959"/>
                      <a:pt x="39877" y="914"/>
                    </a:cubicBezTo>
                    <a:cubicBezTo>
                      <a:pt x="40265" y="868"/>
                      <a:pt x="40653" y="822"/>
                      <a:pt x="41063" y="800"/>
                    </a:cubicBezTo>
                    <a:lnTo>
                      <a:pt x="41246" y="800"/>
                    </a:lnTo>
                    <a:cubicBezTo>
                      <a:pt x="41383" y="822"/>
                      <a:pt x="41497" y="845"/>
                      <a:pt x="41634" y="845"/>
                    </a:cubicBezTo>
                    <a:lnTo>
                      <a:pt x="41840" y="868"/>
                    </a:lnTo>
                    <a:cubicBezTo>
                      <a:pt x="41954" y="868"/>
                      <a:pt x="42091" y="891"/>
                      <a:pt x="42205" y="891"/>
                    </a:cubicBezTo>
                    <a:cubicBezTo>
                      <a:pt x="42319" y="914"/>
                      <a:pt x="42433" y="914"/>
                      <a:pt x="42547" y="937"/>
                    </a:cubicBezTo>
                    <a:cubicBezTo>
                      <a:pt x="42707" y="959"/>
                      <a:pt x="42844" y="959"/>
                      <a:pt x="43004" y="982"/>
                    </a:cubicBezTo>
                    <a:lnTo>
                      <a:pt x="42935" y="982"/>
                    </a:lnTo>
                    <a:cubicBezTo>
                      <a:pt x="43369" y="1051"/>
                      <a:pt x="43803" y="1119"/>
                      <a:pt x="44236" y="1188"/>
                    </a:cubicBezTo>
                    <a:cubicBezTo>
                      <a:pt x="44442" y="1210"/>
                      <a:pt x="44647" y="1256"/>
                      <a:pt x="44830" y="1302"/>
                    </a:cubicBezTo>
                    <a:cubicBezTo>
                      <a:pt x="45035" y="1347"/>
                      <a:pt x="45241" y="1393"/>
                      <a:pt x="45446" y="1439"/>
                    </a:cubicBezTo>
                    <a:cubicBezTo>
                      <a:pt x="45514" y="1439"/>
                      <a:pt x="45560" y="1439"/>
                      <a:pt x="45629" y="1416"/>
                    </a:cubicBezTo>
                    <a:cubicBezTo>
                      <a:pt x="45674" y="1393"/>
                      <a:pt x="45697" y="1347"/>
                      <a:pt x="45720" y="1302"/>
                    </a:cubicBezTo>
                    <a:cubicBezTo>
                      <a:pt x="45720" y="1302"/>
                      <a:pt x="45743" y="1302"/>
                      <a:pt x="45743" y="1325"/>
                    </a:cubicBezTo>
                    <a:cubicBezTo>
                      <a:pt x="45880" y="1347"/>
                      <a:pt x="46017" y="1393"/>
                      <a:pt x="46154" y="1416"/>
                    </a:cubicBezTo>
                    <a:cubicBezTo>
                      <a:pt x="46313" y="1462"/>
                      <a:pt x="46473" y="1507"/>
                      <a:pt x="46633" y="1553"/>
                    </a:cubicBezTo>
                    <a:cubicBezTo>
                      <a:pt x="46724" y="1576"/>
                      <a:pt x="46815" y="1598"/>
                      <a:pt x="46907" y="1621"/>
                    </a:cubicBezTo>
                    <a:cubicBezTo>
                      <a:pt x="47021" y="1667"/>
                      <a:pt x="47135" y="1690"/>
                      <a:pt x="47249" y="1690"/>
                    </a:cubicBezTo>
                    <a:cubicBezTo>
                      <a:pt x="47340" y="1690"/>
                      <a:pt x="47432" y="1644"/>
                      <a:pt x="47455" y="1553"/>
                    </a:cubicBezTo>
                    <a:cubicBezTo>
                      <a:pt x="47455" y="1530"/>
                      <a:pt x="47455" y="1530"/>
                      <a:pt x="47455" y="1507"/>
                    </a:cubicBezTo>
                    <a:cubicBezTo>
                      <a:pt x="47569" y="1553"/>
                      <a:pt x="47660" y="1598"/>
                      <a:pt x="47751" y="1644"/>
                    </a:cubicBezTo>
                    <a:cubicBezTo>
                      <a:pt x="47820" y="1667"/>
                      <a:pt x="47888" y="1713"/>
                      <a:pt x="47957" y="1758"/>
                    </a:cubicBezTo>
                    <a:cubicBezTo>
                      <a:pt x="48048" y="1804"/>
                      <a:pt x="48139" y="1872"/>
                      <a:pt x="48253" y="1918"/>
                    </a:cubicBezTo>
                    <a:cubicBezTo>
                      <a:pt x="48263" y="1928"/>
                      <a:pt x="48280" y="1933"/>
                      <a:pt x="48299" y="1933"/>
                    </a:cubicBezTo>
                    <a:cubicBezTo>
                      <a:pt x="48325" y="1933"/>
                      <a:pt x="48354" y="1922"/>
                      <a:pt x="48368" y="1895"/>
                    </a:cubicBezTo>
                    <a:cubicBezTo>
                      <a:pt x="48390" y="1850"/>
                      <a:pt x="48368" y="1804"/>
                      <a:pt x="48322" y="1781"/>
                    </a:cubicBezTo>
                    <a:lnTo>
                      <a:pt x="48253" y="1735"/>
                    </a:lnTo>
                    <a:cubicBezTo>
                      <a:pt x="48322" y="1735"/>
                      <a:pt x="48368" y="1690"/>
                      <a:pt x="48390" y="1644"/>
                    </a:cubicBezTo>
                    <a:cubicBezTo>
                      <a:pt x="48413" y="1576"/>
                      <a:pt x="48368" y="1507"/>
                      <a:pt x="48322" y="1484"/>
                    </a:cubicBezTo>
                    <a:cubicBezTo>
                      <a:pt x="48139" y="1393"/>
                      <a:pt x="47957" y="1325"/>
                      <a:pt x="47774" y="1256"/>
                    </a:cubicBezTo>
                    <a:cubicBezTo>
                      <a:pt x="47660" y="1210"/>
                      <a:pt x="47546" y="1165"/>
                      <a:pt x="47432" y="1119"/>
                    </a:cubicBezTo>
                    <a:cubicBezTo>
                      <a:pt x="47318" y="1074"/>
                      <a:pt x="47203" y="1028"/>
                      <a:pt x="47089" y="982"/>
                    </a:cubicBezTo>
                    <a:cubicBezTo>
                      <a:pt x="46656" y="845"/>
                      <a:pt x="46245" y="731"/>
                      <a:pt x="45811" y="594"/>
                    </a:cubicBezTo>
                    <a:cubicBezTo>
                      <a:pt x="45697" y="571"/>
                      <a:pt x="45583" y="549"/>
                      <a:pt x="45492" y="526"/>
                    </a:cubicBezTo>
                    <a:cubicBezTo>
                      <a:pt x="45400" y="503"/>
                      <a:pt x="45309" y="480"/>
                      <a:pt x="45195" y="457"/>
                    </a:cubicBezTo>
                    <a:cubicBezTo>
                      <a:pt x="45081" y="434"/>
                      <a:pt x="44967" y="412"/>
                      <a:pt x="44852" y="389"/>
                    </a:cubicBezTo>
                    <a:cubicBezTo>
                      <a:pt x="44716" y="366"/>
                      <a:pt x="44601" y="343"/>
                      <a:pt x="44487" y="343"/>
                    </a:cubicBezTo>
                    <a:cubicBezTo>
                      <a:pt x="44373" y="320"/>
                      <a:pt x="44282" y="297"/>
                      <a:pt x="44191" y="297"/>
                    </a:cubicBezTo>
                    <a:cubicBezTo>
                      <a:pt x="44168" y="297"/>
                      <a:pt x="44145" y="297"/>
                      <a:pt x="44122" y="275"/>
                    </a:cubicBezTo>
                    <a:lnTo>
                      <a:pt x="44054" y="275"/>
                    </a:lnTo>
                    <a:cubicBezTo>
                      <a:pt x="43985" y="275"/>
                      <a:pt x="43917" y="275"/>
                      <a:pt x="43825" y="252"/>
                    </a:cubicBezTo>
                    <a:lnTo>
                      <a:pt x="43757" y="252"/>
                    </a:lnTo>
                    <a:cubicBezTo>
                      <a:pt x="43734" y="229"/>
                      <a:pt x="43711" y="229"/>
                      <a:pt x="43666" y="206"/>
                    </a:cubicBezTo>
                    <a:cubicBezTo>
                      <a:pt x="43209" y="138"/>
                      <a:pt x="42730" y="92"/>
                      <a:pt x="42273" y="46"/>
                    </a:cubicBezTo>
                    <a:cubicBezTo>
                      <a:pt x="42182" y="46"/>
                      <a:pt x="42091" y="24"/>
                      <a:pt x="41999" y="24"/>
                    </a:cubicBezTo>
                    <a:cubicBezTo>
                      <a:pt x="41908" y="24"/>
                      <a:pt x="41817" y="24"/>
                      <a:pt x="4170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2"/>
              <p:cNvSpPr/>
              <p:nvPr/>
            </p:nvSpPr>
            <p:spPr>
              <a:xfrm>
                <a:off x="5420887" y="3912570"/>
                <a:ext cx="56790" cy="23624"/>
              </a:xfrm>
              <a:custGeom>
                <a:avLst/>
                <a:gdLst/>
                <a:ahLst/>
                <a:cxnLst/>
                <a:rect l="l" t="t" r="r" b="b"/>
                <a:pathLst>
                  <a:path w="2101" h="874" extrusionOk="0">
                    <a:moveTo>
                      <a:pt x="92" y="1"/>
                    </a:moveTo>
                    <a:cubicBezTo>
                      <a:pt x="46" y="1"/>
                      <a:pt x="23" y="23"/>
                      <a:pt x="23" y="46"/>
                    </a:cubicBezTo>
                    <a:cubicBezTo>
                      <a:pt x="0" y="92"/>
                      <a:pt x="0" y="160"/>
                      <a:pt x="69" y="206"/>
                    </a:cubicBezTo>
                    <a:cubicBezTo>
                      <a:pt x="137" y="252"/>
                      <a:pt x="229" y="297"/>
                      <a:pt x="320" y="320"/>
                    </a:cubicBezTo>
                    <a:cubicBezTo>
                      <a:pt x="411" y="366"/>
                      <a:pt x="480" y="389"/>
                      <a:pt x="548" y="434"/>
                    </a:cubicBezTo>
                    <a:cubicBezTo>
                      <a:pt x="708" y="480"/>
                      <a:pt x="845" y="526"/>
                      <a:pt x="982" y="571"/>
                    </a:cubicBezTo>
                    <a:cubicBezTo>
                      <a:pt x="1324" y="685"/>
                      <a:pt x="1644" y="777"/>
                      <a:pt x="1963" y="868"/>
                    </a:cubicBezTo>
                    <a:cubicBezTo>
                      <a:pt x="1972" y="872"/>
                      <a:pt x="1981" y="874"/>
                      <a:pt x="1990" y="874"/>
                    </a:cubicBezTo>
                    <a:cubicBezTo>
                      <a:pt x="2032" y="874"/>
                      <a:pt x="2077" y="837"/>
                      <a:pt x="2077" y="799"/>
                    </a:cubicBezTo>
                    <a:cubicBezTo>
                      <a:pt x="2100" y="754"/>
                      <a:pt x="2077" y="685"/>
                      <a:pt x="2009" y="662"/>
                    </a:cubicBezTo>
                    <a:cubicBezTo>
                      <a:pt x="1781" y="594"/>
                      <a:pt x="1530" y="526"/>
                      <a:pt x="1301" y="457"/>
                    </a:cubicBezTo>
                    <a:cubicBezTo>
                      <a:pt x="1187" y="411"/>
                      <a:pt x="1073" y="389"/>
                      <a:pt x="959" y="343"/>
                    </a:cubicBezTo>
                    <a:cubicBezTo>
                      <a:pt x="851" y="299"/>
                      <a:pt x="742" y="256"/>
                      <a:pt x="633" y="213"/>
                    </a:cubicBezTo>
                    <a:lnTo>
                      <a:pt x="633" y="213"/>
                    </a:lnTo>
                    <a:cubicBezTo>
                      <a:pt x="639" y="219"/>
                      <a:pt x="639" y="229"/>
                      <a:pt x="639" y="229"/>
                    </a:cubicBezTo>
                    <a:lnTo>
                      <a:pt x="617" y="206"/>
                    </a:lnTo>
                    <a:lnTo>
                      <a:pt x="617" y="206"/>
                    </a:lnTo>
                    <a:cubicBezTo>
                      <a:pt x="622" y="208"/>
                      <a:pt x="628" y="210"/>
                      <a:pt x="633" y="213"/>
                    </a:cubicBezTo>
                    <a:lnTo>
                      <a:pt x="633" y="213"/>
                    </a:lnTo>
                    <a:cubicBezTo>
                      <a:pt x="630" y="209"/>
                      <a:pt x="625" y="206"/>
                      <a:pt x="617" y="206"/>
                    </a:cubicBezTo>
                    <a:cubicBezTo>
                      <a:pt x="571" y="183"/>
                      <a:pt x="503" y="160"/>
                      <a:pt x="434" y="137"/>
                    </a:cubicBezTo>
                    <a:cubicBezTo>
                      <a:pt x="343" y="92"/>
                      <a:pt x="251" y="46"/>
                      <a:pt x="16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2"/>
              <p:cNvSpPr/>
              <p:nvPr/>
            </p:nvSpPr>
            <p:spPr>
              <a:xfrm>
                <a:off x="5414724" y="3913192"/>
                <a:ext cx="65413" cy="22408"/>
              </a:xfrm>
              <a:custGeom>
                <a:avLst/>
                <a:gdLst/>
                <a:ahLst/>
                <a:cxnLst/>
                <a:rect l="l" t="t" r="r" b="b"/>
                <a:pathLst>
                  <a:path w="2420" h="829" extrusionOk="0">
                    <a:moveTo>
                      <a:pt x="91" y="0"/>
                    </a:moveTo>
                    <a:cubicBezTo>
                      <a:pt x="46" y="0"/>
                      <a:pt x="23" y="23"/>
                      <a:pt x="0" y="69"/>
                    </a:cubicBezTo>
                    <a:cubicBezTo>
                      <a:pt x="0" y="114"/>
                      <a:pt x="23" y="160"/>
                      <a:pt x="69" y="160"/>
                    </a:cubicBezTo>
                    <a:cubicBezTo>
                      <a:pt x="274" y="229"/>
                      <a:pt x="479" y="274"/>
                      <a:pt x="662" y="343"/>
                    </a:cubicBezTo>
                    <a:cubicBezTo>
                      <a:pt x="845" y="388"/>
                      <a:pt x="1027" y="457"/>
                      <a:pt x="1210" y="503"/>
                    </a:cubicBezTo>
                    <a:cubicBezTo>
                      <a:pt x="1370" y="548"/>
                      <a:pt x="1552" y="594"/>
                      <a:pt x="1712" y="639"/>
                    </a:cubicBezTo>
                    <a:cubicBezTo>
                      <a:pt x="1803" y="662"/>
                      <a:pt x="1917" y="685"/>
                      <a:pt x="2009" y="731"/>
                    </a:cubicBezTo>
                    <a:cubicBezTo>
                      <a:pt x="2123" y="754"/>
                      <a:pt x="2214" y="799"/>
                      <a:pt x="2328" y="822"/>
                    </a:cubicBezTo>
                    <a:cubicBezTo>
                      <a:pt x="2333" y="826"/>
                      <a:pt x="2338" y="828"/>
                      <a:pt x="2344" y="828"/>
                    </a:cubicBezTo>
                    <a:cubicBezTo>
                      <a:pt x="2368" y="828"/>
                      <a:pt x="2401" y="795"/>
                      <a:pt x="2420" y="776"/>
                    </a:cubicBezTo>
                    <a:cubicBezTo>
                      <a:pt x="2420" y="754"/>
                      <a:pt x="2420" y="731"/>
                      <a:pt x="2420" y="708"/>
                    </a:cubicBezTo>
                    <a:cubicBezTo>
                      <a:pt x="2397" y="685"/>
                      <a:pt x="2374" y="685"/>
                      <a:pt x="2351" y="662"/>
                    </a:cubicBezTo>
                    <a:cubicBezTo>
                      <a:pt x="2260" y="639"/>
                      <a:pt x="2169" y="594"/>
                      <a:pt x="2077" y="571"/>
                    </a:cubicBezTo>
                    <a:cubicBezTo>
                      <a:pt x="1986" y="548"/>
                      <a:pt x="1872" y="525"/>
                      <a:pt x="1780" y="480"/>
                    </a:cubicBezTo>
                    <a:cubicBezTo>
                      <a:pt x="1689" y="457"/>
                      <a:pt x="1598" y="434"/>
                      <a:pt x="1507" y="411"/>
                    </a:cubicBezTo>
                    <a:cubicBezTo>
                      <a:pt x="1415" y="388"/>
                      <a:pt x="1347" y="366"/>
                      <a:pt x="1256" y="343"/>
                    </a:cubicBezTo>
                    <a:cubicBezTo>
                      <a:pt x="1073" y="297"/>
                      <a:pt x="913" y="251"/>
                      <a:pt x="753" y="183"/>
                    </a:cubicBezTo>
                    <a:cubicBezTo>
                      <a:pt x="525" y="137"/>
                      <a:pt x="320" y="69"/>
                      <a:pt x="11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2"/>
              <p:cNvSpPr/>
              <p:nvPr/>
            </p:nvSpPr>
            <p:spPr>
              <a:xfrm>
                <a:off x="5371530" y="3891595"/>
                <a:ext cx="81468" cy="42843"/>
              </a:xfrm>
              <a:custGeom>
                <a:avLst/>
                <a:gdLst/>
                <a:ahLst/>
                <a:cxnLst/>
                <a:rect l="l" t="t" r="r" b="b"/>
                <a:pathLst>
                  <a:path w="3014" h="1585" extrusionOk="0">
                    <a:moveTo>
                      <a:pt x="69" y="0"/>
                    </a:moveTo>
                    <a:cubicBezTo>
                      <a:pt x="46" y="0"/>
                      <a:pt x="23" y="23"/>
                      <a:pt x="0" y="23"/>
                    </a:cubicBezTo>
                    <a:cubicBezTo>
                      <a:pt x="0" y="46"/>
                      <a:pt x="0" y="69"/>
                      <a:pt x="0" y="92"/>
                    </a:cubicBezTo>
                    <a:cubicBezTo>
                      <a:pt x="0" y="115"/>
                      <a:pt x="23" y="137"/>
                      <a:pt x="46" y="160"/>
                    </a:cubicBezTo>
                    <a:cubicBezTo>
                      <a:pt x="183" y="252"/>
                      <a:pt x="297" y="343"/>
                      <a:pt x="434" y="434"/>
                    </a:cubicBezTo>
                    <a:cubicBezTo>
                      <a:pt x="548" y="525"/>
                      <a:pt x="662" y="594"/>
                      <a:pt x="776" y="662"/>
                    </a:cubicBezTo>
                    <a:cubicBezTo>
                      <a:pt x="868" y="731"/>
                      <a:pt x="982" y="799"/>
                      <a:pt x="1096" y="868"/>
                    </a:cubicBezTo>
                    <a:cubicBezTo>
                      <a:pt x="1210" y="936"/>
                      <a:pt x="1301" y="982"/>
                      <a:pt x="1416" y="1050"/>
                    </a:cubicBezTo>
                    <a:cubicBezTo>
                      <a:pt x="1461" y="1073"/>
                      <a:pt x="1530" y="1096"/>
                      <a:pt x="1575" y="1119"/>
                    </a:cubicBezTo>
                    <a:cubicBezTo>
                      <a:pt x="1644" y="1165"/>
                      <a:pt x="1712" y="1187"/>
                      <a:pt x="1758" y="1210"/>
                    </a:cubicBezTo>
                    <a:cubicBezTo>
                      <a:pt x="1826" y="1233"/>
                      <a:pt x="1872" y="1256"/>
                      <a:pt x="1918" y="1279"/>
                    </a:cubicBezTo>
                    <a:cubicBezTo>
                      <a:pt x="1986" y="1302"/>
                      <a:pt x="2055" y="1324"/>
                      <a:pt x="2123" y="1347"/>
                    </a:cubicBezTo>
                    <a:cubicBezTo>
                      <a:pt x="2192" y="1370"/>
                      <a:pt x="2237" y="1393"/>
                      <a:pt x="2306" y="1416"/>
                    </a:cubicBezTo>
                    <a:cubicBezTo>
                      <a:pt x="2374" y="1438"/>
                      <a:pt x="2443" y="1461"/>
                      <a:pt x="2511" y="1484"/>
                    </a:cubicBezTo>
                    <a:cubicBezTo>
                      <a:pt x="2534" y="1484"/>
                      <a:pt x="2557" y="1507"/>
                      <a:pt x="2580" y="1507"/>
                    </a:cubicBezTo>
                    <a:cubicBezTo>
                      <a:pt x="2625" y="1507"/>
                      <a:pt x="2648" y="1507"/>
                      <a:pt x="2671" y="1530"/>
                    </a:cubicBezTo>
                    <a:cubicBezTo>
                      <a:pt x="2762" y="1553"/>
                      <a:pt x="2831" y="1575"/>
                      <a:pt x="2899" y="1575"/>
                    </a:cubicBezTo>
                    <a:cubicBezTo>
                      <a:pt x="2911" y="1582"/>
                      <a:pt x="2924" y="1584"/>
                      <a:pt x="2935" y="1584"/>
                    </a:cubicBezTo>
                    <a:cubicBezTo>
                      <a:pt x="2968" y="1584"/>
                      <a:pt x="2997" y="1563"/>
                      <a:pt x="3013" y="1530"/>
                    </a:cubicBezTo>
                    <a:cubicBezTo>
                      <a:pt x="3013" y="1484"/>
                      <a:pt x="2990" y="1438"/>
                      <a:pt x="2945" y="1438"/>
                    </a:cubicBezTo>
                    <a:cubicBezTo>
                      <a:pt x="2854" y="1393"/>
                      <a:pt x="2762" y="1370"/>
                      <a:pt x="2671" y="1347"/>
                    </a:cubicBezTo>
                    <a:cubicBezTo>
                      <a:pt x="2625" y="1347"/>
                      <a:pt x="2580" y="1324"/>
                      <a:pt x="2557" y="1324"/>
                    </a:cubicBezTo>
                    <a:cubicBezTo>
                      <a:pt x="2511" y="1324"/>
                      <a:pt x="2465" y="1302"/>
                      <a:pt x="2420" y="1279"/>
                    </a:cubicBezTo>
                    <a:cubicBezTo>
                      <a:pt x="2329" y="1256"/>
                      <a:pt x="2237" y="1233"/>
                      <a:pt x="2146" y="1187"/>
                    </a:cubicBezTo>
                    <a:cubicBezTo>
                      <a:pt x="2077" y="1165"/>
                      <a:pt x="2009" y="1142"/>
                      <a:pt x="1918" y="1119"/>
                    </a:cubicBezTo>
                    <a:lnTo>
                      <a:pt x="1940" y="1119"/>
                    </a:lnTo>
                    <a:cubicBezTo>
                      <a:pt x="1872" y="1073"/>
                      <a:pt x="1804" y="1050"/>
                      <a:pt x="1735" y="1028"/>
                    </a:cubicBezTo>
                    <a:cubicBezTo>
                      <a:pt x="1689" y="1005"/>
                      <a:pt x="1644" y="982"/>
                      <a:pt x="1621" y="959"/>
                    </a:cubicBezTo>
                    <a:cubicBezTo>
                      <a:pt x="1575" y="936"/>
                      <a:pt x="1530" y="913"/>
                      <a:pt x="1484" y="891"/>
                    </a:cubicBezTo>
                    <a:cubicBezTo>
                      <a:pt x="1416" y="845"/>
                      <a:pt x="1324" y="822"/>
                      <a:pt x="1256" y="777"/>
                    </a:cubicBezTo>
                    <a:cubicBezTo>
                      <a:pt x="1233" y="754"/>
                      <a:pt x="1210" y="754"/>
                      <a:pt x="1187" y="731"/>
                    </a:cubicBezTo>
                    <a:cubicBezTo>
                      <a:pt x="1142" y="708"/>
                      <a:pt x="1096" y="685"/>
                      <a:pt x="1073" y="662"/>
                    </a:cubicBezTo>
                    <a:cubicBezTo>
                      <a:pt x="1005" y="617"/>
                      <a:pt x="936" y="571"/>
                      <a:pt x="845" y="525"/>
                    </a:cubicBezTo>
                    <a:cubicBezTo>
                      <a:pt x="776" y="457"/>
                      <a:pt x="685" y="411"/>
                      <a:pt x="594" y="343"/>
                    </a:cubicBezTo>
                    <a:cubicBezTo>
                      <a:pt x="548" y="297"/>
                      <a:pt x="480" y="252"/>
                      <a:pt x="411" y="206"/>
                    </a:cubicBezTo>
                    <a:cubicBezTo>
                      <a:pt x="320" y="137"/>
                      <a:pt x="229" y="69"/>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2"/>
              <p:cNvSpPr/>
              <p:nvPr/>
            </p:nvSpPr>
            <p:spPr>
              <a:xfrm>
                <a:off x="5364124" y="3888513"/>
                <a:ext cx="82090" cy="44437"/>
              </a:xfrm>
              <a:custGeom>
                <a:avLst/>
                <a:gdLst/>
                <a:ahLst/>
                <a:cxnLst/>
                <a:rect l="l" t="t" r="r" b="b"/>
                <a:pathLst>
                  <a:path w="3037" h="1644" extrusionOk="0">
                    <a:moveTo>
                      <a:pt x="137" y="0"/>
                    </a:moveTo>
                    <a:cubicBezTo>
                      <a:pt x="92" y="0"/>
                      <a:pt x="46" y="23"/>
                      <a:pt x="23" y="46"/>
                    </a:cubicBezTo>
                    <a:cubicBezTo>
                      <a:pt x="23" y="92"/>
                      <a:pt x="0" y="114"/>
                      <a:pt x="23" y="137"/>
                    </a:cubicBezTo>
                    <a:cubicBezTo>
                      <a:pt x="23" y="183"/>
                      <a:pt x="46" y="206"/>
                      <a:pt x="69" y="206"/>
                    </a:cubicBezTo>
                    <a:lnTo>
                      <a:pt x="457" y="480"/>
                    </a:lnTo>
                    <a:cubicBezTo>
                      <a:pt x="571" y="548"/>
                      <a:pt x="685" y="617"/>
                      <a:pt x="776" y="685"/>
                    </a:cubicBezTo>
                    <a:cubicBezTo>
                      <a:pt x="845" y="708"/>
                      <a:pt x="913" y="754"/>
                      <a:pt x="959" y="776"/>
                    </a:cubicBezTo>
                    <a:cubicBezTo>
                      <a:pt x="1028" y="822"/>
                      <a:pt x="1073" y="845"/>
                      <a:pt x="1119" y="868"/>
                    </a:cubicBezTo>
                    <a:cubicBezTo>
                      <a:pt x="1233" y="936"/>
                      <a:pt x="1347" y="982"/>
                      <a:pt x="1461" y="1050"/>
                    </a:cubicBezTo>
                    <a:cubicBezTo>
                      <a:pt x="1575" y="1119"/>
                      <a:pt x="1690" y="1164"/>
                      <a:pt x="1826" y="1233"/>
                    </a:cubicBezTo>
                    <a:cubicBezTo>
                      <a:pt x="1872" y="1256"/>
                      <a:pt x="1941" y="1279"/>
                      <a:pt x="1986" y="1324"/>
                    </a:cubicBezTo>
                    <a:cubicBezTo>
                      <a:pt x="2055" y="1347"/>
                      <a:pt x="2100" y="1370"/>
                      <a:pt x="2169" y="1393"/>
                    </a:cubicBezTo>
                    <a:cubicBezTo>
                      <a:pt x="2283" y="1438"/>
                      <a:pt x="2397" y="1484"/>
                      <a:pt x="2534" y="1530"/>
                    </a:cubicBezTo>
                    <a:cubicBezTo>
                      <a:pt x="2580" y="1552"/>
                      <a:pt x="2648" y="1552"/>
                      <a:pt x="2717" y="1575"/>
                    </a:cubicBezTo>
                    <a:cubicBezTo>
                      <a:pt x="2785" y="1598"/>
                      <a:pt x="2854" y="1621"/>
                      <a:pt x="2945" y="1644"/>
                    </a:cubicBezTo>
                    <a:cubicBezTo>
                      <a:pt x="2968" y="1644"/>
                      <a:pt x="3013" y="1621"/>
                      <a:pt x="3036" y="1575"/>
                    </a:cubicBezTo>
                    <a:cubicBezTo>
                      <a:pt x="3036" y="1530"/>
                      <a:pt x="3013" y="1484"/>
                      <a:pt x="2968" y="1484"/>
                    </a:cubicBezTo>
                    <a:cubicBezTo>
                      <a:pt x="2854" y="1438"/>
                      <a:pt x="2762" y="1416"/>
                      <a:pt x="2648" y="1393"/>
                    </a:cubicBezTo>
                    <a:cubicBezTo>
                      <a:pt x="2603" y="1370"/>
                      <a:pt x="2557" y="1347"/>
                      <a:pt x="2488" y="1324"/>
                    </a:cubicBezTo>
                    <a:cubicBezTo>
                      <a:pt x="2443" y="1324"/>
                      <a:pt x="2397" y="1301"/>
                      <a:pt x="2351" y="1279"/>
                    </a:cubicBezTo>
                    <a:lnTo>
                      <a:pt x="2329" y="1279"/>
                    </a:lnTo>
                    <a:cubicBezTo>
                      <a:pt x="2260" y="1233"/>
                      <a:pt x="2192" y="1210"/>
                      <a:pt x="2100" y="1164"/>
                    </a:cubicBezTo>
                    <a:cubicBezTo>
                      <a:pt x="2055" y="1142"/>
                      <a:pt x="1986" y="1119"/>
                      <a:pt x="1941" y="1073"/>
                    </a:cubicBezTo>
                    <a:cubicBezTo>
                      <a:pt x="1895" y="1050"/>
                      <a:pt x="1849" y="1027"/>
                      <a:pt x="1804" y="1005"/>
                    </a:cubicBezTo>
                    <a:cubicBezTo>
                      <a:pt x="1621" y="913"/>
                      <a:pt x="1438" y="822"/>
                      <a:pt x="1256" y="708"/>
                    </a:cubicBezTo>
                    <a:cubicBezTo>
                      <a:pt x="1096" y="617"/>
                      <a:pt x="913" y="502"/>
                      <a:pt x="754" y="388"/>
                    </a:cubicBezTo>
                    <a:cubicBezTo>
                      <a:pt x="662" y="343"/>
                      <a:pt x="594" y="274"/>
                      <a:pt x="503" y="229"/>
                    </a:cubicBezTo>
                    <a:cubicBezTo>
                      <a:pt x="411" y="160"/>
                      <a:pt x="297" y="92"/>
                      <a:pt x="183" y="23"/>
                    </a:cubicBezTo>
                    <a:cubicBezTo>
                      <a:pt x="183" y="0"/>
                      <a:pt x="160"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2"/>
              <p:cNvSpPr/>
              <p:nvPr/>
            </p:nvSpPr>
            <p:spPr>
              <a:xfrm>
                <a:off x="5365367" y="3890351"/>
                <a:ext cx="81468" cy="45221"/>
              </a:xfrm>
              <a:custGeom>
                <a:avLst/>
                <a:gdLst/>
                <a:ahLst/>
                <a:cxnLst/>
                <a:rect l="l" t="t" r="r" b="b"/>
                <a:pathLst>
                  <a:path w="3014" h="1673" extrusionOk="0">
                    <a:moveTo>
                      <a:pt x="160" y="1"/>
                    </a:moveTo>
                    <a:cubicBezTo>
                      <a:pt x="91" y="1"/>
                      <a:pt x="46" y="24"/>
                      <a:pt x="23" y="69"/>
                    </a:cubicBezTo>
                    <a:cubicBezTo>
                      <a:pt x="0" y="92"/>
                      <a:pt x="0" y="138"/>
                      <a:pt x="0" y="183"/>
                    </a:cubicBezTo>
                    <a:cubicBezTo>
                      <a:pt x="23" y="229"/>
                      <a:pt x="46" y="252"/>
                      <a:pt x="69" y="275"/>
                    </a:cubicBezTo>
                    <a:cubicBezTo>
                      <a:pt x="251" y="389"/>
                      <a:pt x="411" y="503"/>
                      <a:pt x="594" y="617"/>
                    </a:cubicBezTo>
                    <a:cubicBezTo>
                      <a:pt x="753" y="731"/>
                      <a:pt x="913" y="823"/>
                      <a:pt x="1073" y="937"/>
                    </a:cubicBezTo>
                    <a:cubicBezTo>
                      <a:pt x="1210" y="1028"/>
                      <a:pt x="1370" y="1096"/>
                      <a:pt x="1529" y="1188"/>
                    </a:cubicBezTo>
                    <a:cubicBezTo>
                      <a:pt x="1689" y="1256"/>
                      <a:pt x="1872" y="1348"/>
                      <a:pt x="2032" y="1416"/>
                    </a:cubicBezTo>
                    <a:lnTo>
                      <a:pt x="2054" y="1416"/>
                    </a:lnTo>
                    <a:cubicBezTo>
                      <a:pt x="2077" y="1416"/>
                      <a:pt x="2077" y="1439"/>
                      <a:pt x="2100" y="1439"/>
                    </a:cubicBezTo>
                    <a:lnTo>
                      <a:pt x="2077" y="1439"/>
                    </a:lnTo>
                    <a:cubicBezTo>
                      <a:pt x="2100" y="1439"/>
                      <a:pt x="2123" y="1439"/>
                      <a:pt x="2146" y="1462"/>
                    </a:cubicBezTo>
                    <a:cubicBezTo>
                      <a:pt x="2260" y="1507"/>
                      <a:pt x="2351" y="1530"/>
                      <a:pt x="2465" y="1576"/>
                    </a:cubicBezTo>
                    <a:cubicBezTo>
                      <a:pt x="2602" y="1599"/>
                      <a:pt x="2716" y="1644"/>
                      <a:pt x="2830" y="1667"/>
                    </a:cubicBezTo>
                    <a:cubicBezTo>
                      <a:pt x="2843" y="1671"/>
                      <a:pt x="2855" y="1673"/>
                      <a:pt x="2868" y="1673"/>
                    </a:cubicBezTo>
                    <a:cubicBezTo>
                      <a:pt x="2929" y="1673"/>
                      <a:pt x="2994" y="1632"/>
                      <a:pt x="3013" y="1576"/>
                    </a:cubicBezTo>
                    <a:cubicBezTo>
                      <a:pt x="3013" y="1507"/>
                      <a:pt x="2967" y="1439"/>
                      <a:pt x="2899" y="1416"/>
                    </a:cubicBezTo>
                    <a:cubicBezTo>
                      <a:pt x="2808" y="1393"/>
                      <a:pt x="2693" y="1348"/>
                      <a:pt x="2602" y="1325"/>
                    </a:cubicBezTo>
                    <a:cubicBezTo>
                      <a:pt x="2488" y="1302"/>
                      <a:pt x="2397" y="1256"/>
                      <a:pt x="2305" y="1233"/>
                    </a:cubicBezTo>
                    <a:cubicBezTo>
                      <a:pt x="2146" y="1165"/>
                      <a:pt x="1963" y="1074"/>
                      <a:pt x="1803" y="1005"/>
                    </a:cubicBezTo>
                    <a:cubicBezTo>
                      <a:pt x="1621" y="914"/>
                      <a:pt x="1461" y="823"/>
                      <a:pt x="1278" y="708"/>
                    </a:cubicBezTo>
                    <a:cubicBezTo>
                      <a:pt x="1210" y="663"/>
                      <a:pt x="1141" y="617"/>
                      <a:pt x="1073" y="571"/>
                    </a:cubicBezTo>
                    <a:cubicBezTo>
                      <a:pt x="959" y="503"/>
                      <a:pt x="867" y="457"/>
                      <a:pt x="776" y="389"/>
                    </a:cubicBezTo>
                    <a:cubicBezTo>
                      <a:pt x="594" y="252"/>
                      <a:pt x="411" y="138"/>
                      <a:pt x="228" y="24"/>
                    </a:cubicBezTo>
                    <a:cubicBezTo>
                      <a:pt x="206" y="1"/>
                      <a:pt x="183" y="1"/>
                      <a:pt x="16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2"/>
              <p:cNvSpPr/>
              <p:nvPr/>
            </p:nvSpPr>
            <p:spPr>
              <a:xfrm>
                <a:off x="5355474" y="3886648"/>
                <a:ext cx="93199" cy="49546"/>
              </a:xfrm>
              <a:custGeom>
                <a:avLst/>
                <a:gdLst/>
                <a:ahLst/>
                <a:cxnLst/>
                <a:rect l="l" t="t" r="r" b="b"/>
                <a:pathLst>
                  <a:path w="3448" h="1833" extrusionOk="0">
                    <a:moveTo>
                      <a:pt x="161" y="1"/>
                    </a:moveTo>
                    <a:cubicBezTo>
                      <a:pt x="115" y="1"/>
                      <a:pt x="47" y="24"/>
                      <a:pt x="24" y="69"/>
                    </a:cubicBezTo>
                    <a:cubicBezTo>
                      <a:pt x="24" y="92"/>
                      <a:pt x="1" y="138"/>
                      <a:pt x="24" y="161"/>
                    </a:cubicBezTo>
                    <a:cubicBezTo>
                      <a:pt x="24" y="206"/>
                      <a:pt x="47" y="229"/>
                      <a:pt x="92" y="252"/>
                    </a:cubicBezTo>
                    <a:cubicBezTo>
                      <a:pt x="343" y="435"/>
                      <a:pt x="594" y="594"/>
                      <a:pt x="868" y="777"/>
                    </a:cubicBezTo>
                    <a:cubicBezTo>
                      <a:pt x="982" y="845"/>
                      <a:pt x="1119" y="914"/>
                      <a:pt x="1233" y="982"/>
                    </a:cubicBezTo>
                    <a:cubicBezTo>
                      <a:pt x="1370" y="1051"/>
                      <a:pt x="1507" y="1119"/>
                      <a:pt x="1621" y="1188"/>
                    </a:cubicBezTo>
                    <a:cubicBezTo>
                      <a:pt x="1758" y="1256"/>
                      <a:pt x="1873" y="1302"/>
                      <a:pt x="2010" y="1370"/>
                    </a:cubicBezTo>
                    <a:cubicBezTo>
                      <a:pt x="2146" y="1416"/>
                      <a:pt x="2283" y="1485"/>
                      <a:pt x="2420" y="1530"/>
                    </a:cubicBezTo>
                    <a:cubicBezTo>
                      <a:pt x="2557" y="1599"/>
                      <a:pt x="2694" y="1644"/>
                      <a:pt x="2854" y="1690"/>
                    </a:cubicBezTo>
                    <a:cubicBezTo>
                      <a:pt x="2991" y="1736"/>
                      <a:pt x="3151" y="1781"/>
                      <a:pt x="3311" y="1827"/>
                    </a:cubicBezTo>
                    <a:cubicBezTo>
                      <a:pt x="3319" y="1831"/>
                      <a:pt x="3328" y="1833"/>
                      <a:pt x="3337" y="1833"/>
                    </a:cubicBezTo>
                    <a:cubicBezTo>
                      <a:pt x="3379" y="1833"/>
                      <a:pt x="3425" y="1796"/>
                      <a:pt x="3425" y="1758"/>
                    </a:cubicBezTo>
                    <a:cubicBezTo>
                      <a:pt x="3448" y="1690"/>
                      <a:pt x="3425" y="1644"/>
                      <a:pt x="3356" y="1621"/>
                    </a:cubicBezTo>
                    <a:cubicBezTo>
                      <a:pt x="3288" y="1621"/>
                      <a:pt x="3242" y="1599"/>
                      <a:pt x="3174" y="1576"/>
                    </a:cubicBezTo>
                    <a:cubicBezTo>
                      <a:pt x="3128" y="1553"/>
                      <a:pt x="3059" y="1553"/>
                      <a:pt x="3014" y="1530"/>
                    </a:cubicBezTo>
                    <a:cubicBezTo>
                      <a:pt x="2968" y="1507"/>
                      <a:pt x="2900" y="1507"/>
                      <a:pt x="2854" y="1485"/>
                    </a:cubicBezTo>
                    <a:cubicBezTo>
                      <a:pt x="2786" y="1462"/>
                      <a:pt x="2717" y="1439"/>
                      <a:pt x="2671" y="1416"/>
                    </a:cubicBezTo>
                    <a:lnTo>
                      <a:pt x="2694" y="1416"/>
                    </a:lnTo>
                    <a:cubicBezTo>
                      <a:pt x="2580" y="1370"/>
                      <a:pt x="2489" y="1325"/>
                      <a:pt x="2375" y="1279"/>
                    </a:cubicBezTo>
                    <a:cubicBezTo>
                      <a:pt x="2261" y="1233"/>
                      <a:pt x="2146" y="1188"/>
                      <a:pt x="2032" y="1119"/>
                    </a:cubicBezTo>
                    <a:cubicBezTo>
                      <a:pt x="1941" y="1074"/>
                      <a:pt x="1850" y="1028"/>
                      <a:pt x="1758" y="982"/>
                    </a:cubicBezTo>
                    <a:cubicBezTo>
                      <a:pt x="1644" y="914"/>
                      <a:pt x="1530" y="868"/>
                      <a:pt x="1416" y="800"/>
                    </a:cubicBezTo>
                    <a:cubicBezTo>
                      <a:pt x="1211" y="686"/>
                      <a:pt x="1028" y="571"/>
                      <a:pt x="845" y="435"/>
                    </a:cubicBezTo>
                    <a:cubicBezTo>
                      <a:pt x="754" y="366"/>
                      <a:pt x="663" y="320"/>
                      <a:pt x="572" y="252"/>
                    </a:cubicBezTo>
                    <a:cubicBezTo>
                      <a:pt x="457" y="161"/>
                      <a:pt x="343" y="92"/>
                      <a:pt x="229" y="24"/>
                    </a:cubicBezTo>
                    <a:cubicBezTo>
                      <a:pt x="206" y="1"/>
                      <a:pt x="183" y="1"/>
                      <a:pt x="16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2"/>
              <p:cNvSpPr/>
              <p:nvPr/>
            </p:nvSpPr>
            <p:spPr>
              <a:xfrm>
                <a:off x="5370287" y="3895298"/>
                <a:ext cx="74684" cy="39058"/>
              </a:xfrm>
              <a:custGeom>
                <a:avLst/>
                <a:gdLst/>
                <a:ahLst/>
                <a:cxnLst/>
                <a:rect l="l" t="t" r="r" b="b"/>
                <a:pathLst>
                  <a:path w="2763" h="1445" extrusionOk="0">
                    <a:moveTo>
                      <a:pt x="115" y="0"/>
                    </a:moveTo>
                    <a:cubicBezTo>
                      <a:pt x="69" y="0"/>
                      <a:pt x="46" y="23"/>
                      <a:pt x="24" y="46"/>
                    </a:cubicBezTo>
                    <a:cubicBezTo>
                      <a:pt x="1" y="92"/>
                      <a:pt x="24" y="137"/>
                      <a:pt x="69" y="160"/>
                    </a:cubicBezTo>
                    <a:cubicBezTo>
                      <a:pt x="138" y="206"/>
                      <a:pt x="183" y="251"/>
                      <a:pt x="252" y="297"/>
                    </a:cubicBezTo>
                    <a:cubicBezTo>
                      <a:pt x="320" y="343"/>
                      <a:pt x="366" y="366"/>
                      <a:pt x="434" y="411"/>
                    </a:cubicBezTo>
                    <a:cubicBezTo>
                      <a:pt x="526" y="457"/>
                      <a:pt x="617" y="525"/>
                      <a:pt x="731" y="594"/>
                    </a:cubicBezTo>
                    <a:cubicBezTo>
                      <a:pt x="914" y="685"/>
                      <a:pt x="1119" y="799"/>
                      <a:pt x="1325" y="891"/>
                    </a:cubicBezTo>
                    <a:cubicBezTo>
                      <a:pt x="1370" y="936"/>
                      <a:pt x="1416" y="959"/>
                      <a:pt x="1484" y="982"/>
                    </a:cubicBezTo>
                    <a:cubicBezTo>
                      <a:pt x="1530" y="1005"/>
                      <a:pt x="1598" y="1028"/>
                      <a:pt x="1644" y="1050"/>
                    </a:cubicBezTo>
                    <a:cubicBezTo>
                      <a:pt x="1758" y="1096"/>
                      <a:pt x="1872" y="1142"/>
                      <a:pt x="1986" y="1187"/>
                    </a:cubicBezTo>
                    <a:cubicBezTo>
                      <a:pt x="2078" y="1233"/>
                      <a:pt x="2192" y="1279"/>
                      <a:pt x="2306" y="1324"/>
                    </a:cubicBezTo>
                    <a:cubicBezTo>
                      <a:pt x="2420" y="1370"/>
                      <a:pt x="2534" y="1393"/>
                      <a:pt x="2648" y="1438"/>
                    </a:cubicBezTo>
                    <a:cubicBezTo>
                      <a:pt x="2657" y="1443"/>
                      <a:pt x="2665" y="1444"/>
                      <a:pt x="2673" y="1444"/>
                    </a:cubicBezTo>
                    <a:cubicBezTo>
                      <a:pt x="2710" y="1444"/>
                      <a:pt x="2744" y="1407"/>
                      <a:pt x="2763" y="1370"/>
                    </a:cubicBezTo>
                    <a:cubicBezTo>
                      <a:pt x="2763" y="1347"/>
                      <a:pt x="2740" y="1301"/>
                      <a:pt x="2694" y="1279"/>
                    </a:cubicBezTo>
                    <a:cubicBezTo>
                      <a:pt x="2557" y="1233"/>
                      <a:pt x="2397" y="1187"/>
                      <a:pt x="2260" y="1119"/>
                    </a:cubicBezTo>
                    <a:cubicBezTo>
                      <a:pt x="2123" y="1073"/>
                      <a:pt x="1986" y="1028"/>
                      <a:pt x="1872" y="982"/>
                    </a:cubicBezTo>
                    <a:cubicBezTo>
                      <a:pt x="1735" y="913"/>
                      <a:pt x="1598" y="845"/>
                      <a:pt x="1462" y="776"/>
                    </a:cubicBezTo>
                    <a:cubicBezTo>
                      <a:pt x="1302" y="708"/>
                      <a:pt x="1165" y="640"/>
                      <a:pt x="1005" y="548"/>
                    </a:cubicBezTo>
                    <a:cubicBezTo>
                      <a:pt x="891" y="480"/>
                      <a:pt x="754" y="411"/>
                      <a:pt x="640" y="343"/>
                    </a:cubicBezTo>
                    <a:cubicBezTo>
                      <a:pt x="548" y="297"/>
                      <a:pt x="480" y="251"/>
                      <a:pt x="412" y="206"/>
                    </a:cubicBezTo>
                    <a:cubicBezTo>
                      <a:pt x="320" y="137"/>
                      <a:pt x="229" y="92"/>
                      <a:pt x="138" y="23"/>
                    </a:cubicBezTo>
                    <a:cubicBezTo>
                      <a:pt x="138" y="23"/>
                      <a:pt x="115" y="0"/>
                      <a:pt x="11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2"/>
              <p:cNvSpPr/>
              <p:nvPr/>
            </p:nvSpPr>
            <p:spPr>
              <a:xfrm>
                <a:off x="7126183" y="3797206"/>
                <a:ext cx="1585012" cy="238432"/>
              </a:xfrm>
              <a:custGeom>
                <a:avLst/>
                <a:gdLst/>
                <a:ahLst/>
                <a:cxnLst/>
                <a:rect l="l" t="t" r="r" b="b"/>
                <a:pathLst>
                  <a:path w="58639" h="8821" extrusionOk="0">
                    <a:moveTo>
                      <a:pt x="22187" y="434"/>
                    </a:moveTo>
                    <a:cubicBezTo>
                      <a:pt x="22193" y="435"/>
                      <a:pt x="22199" y="437"/>
                      <a:pt x="22205" y="438"/>
                    </a:cubicBezTo>
                    <a:lnTo>
                      <a:pt x="22205" y="438"/>
                    </a:lnTo>
                    <a:cubicBezTo>
                      <a:pt x="22199" y="435"/>
                      <a:pt x="22193" y="434"/>
                      <a:pt x="22187" y="434"/>
                    </a:cubicBezTo>
                    <a:close/>
                    <a:moveTo>
                      <a:pt x="22033" y="1070"/>
                    </a:moveTo>
                    <a:cubicBezTo>
                      <a:pt x="22039" y="1072"/>
                      <a:pt x="22044" y="1073"/>
                      <a:pt x="22050" y="1073"/>
                    </a:cubicBezTo>
                    <a:cubicBezTo>
                      <a:pt x="22044" y="1072"/>
                      <a:pt x="22038" y="1071"/>
                      <a:pt x="22033" y="1070"/>
                    </a:cubicBezTo>
                    <a:close/>
                    <a:moveTo>
                      <a:pt x="22267" y="1116"/>
                    </a:moveTo>
                    <a:cubicBezTo>
                      <a:pt x="22270" y="1118"/>
                      <a:pt x="22274" y="1119"/>
                      <a:pt x="22278" y="1119"/>
                    </a:cubicBezTo>
                    <a:cubicBezTo>
                      <a:pt x="22274" y="1118"/>
                      <a:pt x="22271" y="1117"/>
                      <a:pt x="22267" y="1116"/>
                    </a:cubicBezTo>
                    <a:close/>
                    <a:moveTo>
                      <a:pt x="9975" y="1918"/>
                    </a:moveTo>
                    <a:cubicBezTo>
                      <a:pt x="9952" y="1918"/>
                      <a:pt x="9952" y="1940"/>
                      <a:pt x="9930" y="1940"/>
                    </a:cubicBezTo>
                    <a:cubicBezTo>
                      <a:pt x="9952" y="1918"/>
                      <a:pt x="9952" y="1918"/>
                      <a:pt x="9975" y="1918"/>
                    </a:cubicBezTo>
                    <a:close/>
                    <a:moveTo>
                      <a:pt x="4123" y="4908"/>
                    </a:moveTo>
                    <a:lnTo>
                      <a:pt x="4123" y="4908"/>
                    </a:lnTo>
                    <a:cubicBezTo>
                      <a:pt x="4122" y="4909"/>
                      <a:pt x="4120" y="4910"/>
                      <a:pt x="4119" y="4911"/>
                    </a:cubicBezTo>
                    <a:lnTo>
                      <a:pt x="4119" y="4911"/>
                    </a:lnTo>
                    <a:cubicBezTo>
                      <a:pt x="4120" y="4910"/>
                      <a:pt x="4121" y="4909"/>
                      <a:pt x="4123" y="4908"/>
                    </a:cubicBezTo>
                    <a:close/>
                    <a:moveTo>
                      <a:pt x="16686" y="0"/>
                    </a:moveTo>
                    <a:cubicBezTo>
                      <a:pt x="16206" y="0"/>
                      <a:pt x="15750" y="23"/>
                      <a:pt x="15293" y="46"/>
                    </a:cubicBezTo>
                    <a:cubicBezTo>
                      <a:pt x="14768" y="92"/>
                      <a:pt x="14244" y="160"/>
                      <a:pt x="13719" y="251"/>
                    </a:cubicBezTo>
                    <a:cubicBezTo>
                      <a:pt x="13422" y="297"/>
                      <a:pt x="13148" y="343"/>
                      <a:pt x="12851" y="388"/>
                    </a:cubicBezTo>
                    <a:cubicBezTo>
                      <a:pt x="12600" y="457"/>
                      <a:pt x="12326" y="525"/>
                      <a:pt x="12075" y="594"/>
                    </a:cubicBezTo>
                    <a:cubicBezTo>
                      <a:pt x="11550" y="731"/>
                      <a:pt x="11048" y="868"/>
                      <a:pt x="10523" y="1050"/>
                    </a:cubicBezTo>
                    <a:cubicBezTo>
                      <a:pt x="10249" y="1141"/>
                      <a:pt x="9975" y="1233"/>
                      <a:pt x="9701" y="1324"/>
                    </a:cubicBezTo>
                    <a:cubicBezTo>
                      <a:pt x="9450" y="1415"/>
                      <a:pt x="9199" y="1529"/>
                      <a:pt x="8948" y="1621"/>
                    </a:cubicBezTo>
                    <a:cubicBezTo>
                      <a:pt x="8537" y="1781"/>
                      <a:pt x="8126" y="1963"/>
                      <a:pt x="7715" y="2169"/>
                    </a:cubicBezTo>
                    <a:cubicBezTo>
                      <a:pt x="7510" y="2260"/>
                      <a:pt x="7305" y="2374"/>
                      <a:pt x="7099" y="2465"/>
                    </a:cubicBezTo>
                    <a:cubicBezTo>
                      <a:pt x="6871" y="2557"/>
                      <a:pt x="6643" y="2671"/>
                      <a:pt x="6437" y="2785"/>
                    </a:cubicBezTo>
                    <a:cubicBezTo>
                      <a:pt x="6026" y="2990"/>
                      <a:pt x="5593" y="3219"/>
                      <a:pt x="5205" y="3447"/>
                    </a:cubicBezTo>
                    <a:cubicBezTo>
                      <a:pt x="4794" y="3675"/>
                      <a:pt x="4383" y="3949"/>
                      <a:pt x="3995" y="4200"/>
                    </a:cubicBezTo>
                    <a:cubicBezTo>
                      <a:pt x="3584" y="4497"/>
                      <a:pt x="3173" y="4794"/>
                      <a:pt x="2785" y="5113"/>
                    </a:cubicBezTo>
                    <a:cubicBezTo>
                      <a:pt x="2397" y="5410"/>
                      <a:pt x="2078" y="5775"/>
                      <a:pt x="1735" y="6140"/>
                    </a:cubicBezTo>
                    <a:cubicBezTo>
                      <a:pt x="1621" y="6254"/>
                      <a:pt x="1507" y="6368"/>
                      <a:pt x="1393" y="6505"/>
                    </a:cubicBezTo>
                    <a:cubicBezTo>
                      <a:pt x="1279" y="6642"/>
                      <a:pt x="1165" y="6779"/>
                      <a:pt x="1073" y="6916"/>
                    </a:cubicBezTo>
                    <a:cubicBezTo>
                      <a:pt x="936" y="7076"/>
                      <a:pt x="822" y="7236"/>
                      <a:pt x="731" y="7396"/>
                    </a:cubicBezTo>
                    <a:cubicBezTo>
                      <a:pt x="640" y="7555"/>
                      <a:pt x="548" y="7715"/>
                      <a:pt x="457" y="7852"/>
                    </a:cubicBezTo>
                    <a:cubicBezTo>
                      <a:pt x="343" y="8058"/>
                      <a:pt x="229" y="8240"/>
                      <a:pt x="92" y="8423"/>
                    </a:cubicBezTo>
                    <a:cubicBezTo>
                      <a:pt x="1" y="8537"/>
                      <a:pt x="46" y="8697"/>
                      <a:pt x="160" y="8788"/>
                    </a:cubicBezTo>
                    <a:cubicBezTo>
                      <a:pt x="197" y="8810"/>
                      <a:pt x="238" y="8820"/>
                      <a:pt x="280" y="8820"/>
                    </a:cubicBezTo>
                    <a:cubicBezTo>
                      <a:pt x="370" y="8820"/>
                      <a:pt x="463" y="8774"/>
                      <a:pt x="525" y="8697"/>
                    </a:cubicBezTo>
                    <a:cubicBezTo>
                      <a:pt x="594" y="8583"/>
                      <a:pt x="685" y="8468"/>
                      <a:pt x="777" y="8331"/>
                    </a:cubicBezTo>
                    <a:cubicBezTo>
                      <a:pt x="845" y="8240"/>
                      <a:pt x="914" y="8149"/>
                      <a:pt x="982" y="8058"/>
                    </a:cubicBezTo>
                    <a:cubicBezTo>
                      <a:pt x="1142" y="7806"/>
                      <a:pt x="1302" y="7578"/>
                      <a:pt x="1484" y="7350"/>
                    </a:cubicBezTo>
                    <a:cubicBezTo>
                      <a:pt x="1575" y="7259"/>
                      <a:pt x="1644" y="7167"/>
                      <a:pt x="1735" y="7053"/>
                    </a:cubicBezTo>
                    <a:cubicBezTo>
                      <a:pt x="1849" y="6916"/>
                      <a:pt x="1986" y="6802"/>
                      <a:pt x="2123" y="6665"/>
                    </a:cubicBezTo>
                    <a:cubicBezTo>
                      <a:pt x="2329" y="6460"/>
                      <a:pt x="2534" y="6231"/>
                      <a:pt x="2740" y="6026"/>
                    </a:cubicBezTo>
                    <a:cubicBezTo>
                      <a:pt x="3141" y="5603"/>
                      <a:pt x="3629" y="5266"/>
                      <a:pt x="4119" y="4911"/>
                    </a:cubicBezTo>
                    <a:lnTo>
                      <a:pt x="4119" y="4911"/>
                    </a:lnTo>
                    <a:cubicBezTo>
                      <a:pt x="4113" y="4916"/>
                      <a:pt x="4109" y="4921"/>
                      <a:pt x="4109" y="4930"/>
                    </a:cubicBezTo>
                    <a:lnTo>
                      <a:pt x="4155" y="4885"/>
                    </a:lnTo>
                    <a:lnTo>
                      <a:pt x="4155" y="4885"/>
                    </a:lnTo>
                    <a:cubicBezTo>
                      <a:pt x="4143" y="4896"/>
                      <a:pt x="4131" y="4902"/>
                      <a:pt x="4123" y="4908"/>
                    </a:cubicBezTo>
                    <a:lnTo>
                      <a:pt x="4123" y="4908"/>
                    </a:lnTo>
                    <a:cubicBezTo>
                      <a:pt x="4133" y="4900"/>
                      <a:pt x="4144" y="4893"/>
                      <a:pt x="4155" y="4885"/>
                    </a:cubicBezTo>
                    <a:cubicBezTo>
                      <a:pt x="4269" y="4816"/>
                      <a:pt x="4383" y="4725"/>
                      <a:pt x="4497" y="4657"/>
                    </a:cubicBezTo>
                    <a:cubicBezTo>
                      <a:pt x="4908" y="4383"/>
                      <a:pt x="5342" y="4109"/>
                      <a:pt x="5775" y="3880"/>
                    </a:cubicBezTo>
                    <a:cubicBezTo>
                      <a:pt x="6232" y="3607"/>
                      <a:pt x="6711" y="3356"/>
                      <a:pt x="7190" y="3127"/>
                    </a:cubicBezTo>
                    <a:cubicBezTo>
                      <a:pt x="7647" y="2922"/>
                      <a:pt x="8103" y="2694"/>
                      <a:pt x="8583" y="2488"/>
                    </a:cubicBezTo>
                    <a:cubicBezTo>
                      <a:pt x="9039" y="2283"/>
                      <a:pt x="9519" y="2100"/>
                      <a:pt x="9998" y="1918"/>
                    </a:cubicBezTo>
                    <a:cubicBezTo>
                      <a:pt x="10865" y="1598"/>
                      <a:pt x="11756" y="1324"/>
                      <a:pt x="12646" y="1119"/>
                    </a:cubicBezTo>
                    <a:cubicBezTo>
                      <a:pt x="13125" y="1005"/>
                      <a:pt x="13627" y="913"/>
                      <a:pt x="14129" y="845"/>
                    </a:cubicBezTo>
                    <a:cubicBezTo>
                      <a:pt x="14586" y="776"/>
                      <a:pt x="15042" y="731"/>
                      <a:pt x="15499" y="685"/>
                    </a:cubicBezTo>
                    <a:lnTo>
                      <a:pt x="15408" y="685"/>
                    </a:lnTo>
                    <a:cubicBezTo>
                      <a:pt x="15933" y="662"/>
                      <a:pt x="16458" y="639"/>
                      <a:pt x="16983" y="639"/>
                    </a:cubicBezTo>
                    <a:cubicBezTo>
                      <a:pt x="17119" y="662"/>
                      <a:pt x="17256" y="662"/>
                      <a:pt x="17416" y="662"/>
                    </a:cubicBezTo>
                    <a:lnTo>
                      <a:pt x="17759" y="662"/>
                    </a:lnTo>
                    <a:cubicBezTo>
                      <a:pt x="18033" y="662"/>
                      <a:pt x="18284" y="662"/>
                      <a:pt x="18535" y="685"/>
                    </a:cubicBezTo>
                    <a:cubicBezTo>
                      <a:pt x="18786" y="708"/>
                      <a:pt x="19060" y="708"/>
                      <a:pt x="19311" y="731"/>
                    </a:cubicBezTo>
                    <a:cubicBezTo>
                      <a:pt x="19448" y="731"/>
                      <a:pt x="19585" y="731"/>
                      <a:pt x="19722" y="753"/>
                    </a:cubicBezTo>
                    <a:cubicBezTo>
                      <a:pt x="19859" y="753"/>
                      <a:pt x="20018" y="776"/>
                      <a:pt x="20155" y="776"/>
                    </a:cubicBezTo>
                    <a:cubicBezTo>
                      <a:pt x="20406" y="822"/>
                      <a:pt x="20680" y="845"/>
                      <a:pt x="20931" y="890"/>
                    </a:cubicBezTo>
                    <a:cubicBezTo>
                      <a:pt x="21205" y="936"/>
                      <a:pt x="21479" y="959"/>
                      <a:pt x="21753" y="1005"/>
                    </a:cubicBezTo>
                    <a:lnTo>
                      <a:pt x="21685" y="1005"/>
                    </a:lnTo>
                    <a:cubicBezTo>
                      <a:pt x="21815" y="1026"/>
                      <a:pt x="21924" y="1048"/>
                      <a:pt x="22033" y="1070"/>
                    </a:cubicBezTo>
                    <a:lnTo>
                      <a:pt x="22033" y="1070"/>
                    </a:lnTo>
                    <a:cubicBezTo>
                      <a:pt x="22026" y="1067"/>
                      <a:pt x="22019" y="1064"/>
                      <a:pt x="22011" y="1061"/>
                    </a:cubicBezTo>
                    <a:lnTo>
                      <a:pt x="22011" y="1061"/>
                    </a:lnTo>
                    <a:cubicBezTo>
                      <a:pt x="22099" y="1080"/>
                      <a:pt x="22176" y="1098"/>
                      <a:pt x="22267" y="1116"/>
                    </a:cubicBezTo>
                    <a:lnTo>
                      <a:pt x="22267" y="1116"/>
                    </a:lnTo>
                    <a:cubicBezTo>
                      <a:pt x="22263" y="1115"/>
                      <a:pt x="22261" y="1112"/>
                      <a:pt x="22259" y="1108"/>
                    </a:cubicBezTo>
                    <a:lnTo>
                      <a:pt x="22259" y="1108"/>
                    </a:lnTo>
                    <a:cubicBezTo>
                      <a:pt x="22266" y="1119"/>
                      <a:pt x="22283" y="1119"/>
                      <a:pt x="22301" y="1119"/>
                    </a:cubicBezTo>
                    <a:lnTo>
                      <a:pt x="22324" y="1119"/>
                    </a:lnTo>
                    <a:cubicBezTo>
                      <a:pt x="22552" y="1164"/>
                      <a:pt x="22780" y="1210"/>
                      <a:pt x="23031" y="1278"/>
                    </a:cubicBezTo>
                    <a:cubicBezTo>
                      <a:pt x="23282" y="1347"/>
                      <a:pt x="23533" y="1415"/>
                      <a:pt x="23784" y="1484"/>
                    </a:cubicBezTo>
                    <a:cubicBezTo>
                      <a:pt x="24241" y="1598"/>
                      <a:pt x="24720" y="1712"/>
                      <a:pt x="25200" y="1826"/>
                    </a:cubicBezTo>
                    <a:cubicBezTo>
                      <a:pt x="26227" y="2123"/>
                      <a:pt x="27231" y="2465"/>
                      <a:pt x="28235" y="2831"/>
                    </a:cubicBezTo>
                    <a:cubicBezTo>
                      <a:pt x="28486" y="2899"/>
                      <a:pt x="28738" y="2990"/>
                      <a:pt x="28966" y="3082"/>
                    </a:cubicBezTo>
                    <a:cubicBezTo>
                      <a:pt x="29217" y="3173"/>
                      <a:pt x="29445" y="3264"/>
                      <a:pt x="29696" y="3356"/>
                    </a:cubicBezTo>
                    <a:cubicBezTo>
                      <a:pt x="30198" y="3515"/>
                      <a:pt x="30701" y="3698"/>
                      <a:pt x="31203" y="3880"/>
                    </a:cubicBezTo>
                    <a:cubicBezTo>
                      <a:pt x="31454" y="3972"/>
                      <a:pt x="31728" y="4063"/>
                      <a:pt x="32002" y="4154"/>
                    </a:cubicBezTo>
                    <a:cubicBezTo>
                      <a:pt x="32230" y="4246"/>
                      <a:pt x="32458" y="4337"/>
                      <a:pt x="32686" y="4428"/>
                    </a:cubicBezTo>
                    <a:cubicBezTo>
                      <a:pt x="32960" y="4520"/>
                      <a:pt x="33211" y="4634"/>
                      <a:pt x="33485" y="4725"/>
                    </a:cubicBezTo>
                    <a:cubicBezTo>
                      <a:pt x="33736" y="4816"/>
                      <a:pt x="34010" y="4930"/>
                      <a:pt x="34284" y="5022"/>
                    </a:cubicBezTo>
                    <a:cubicBezTo>
                      <a:pt x="34763" y="5204"/>
                      <a:pt x="35243" y="5387"/>
                      <a:pt x="35722" y="5547"/>
                    </a:cubicBezTo>
                    <a:cubicBezTo>
                      <a:pt x="36201" y="5707"/>
                      <a:pt x="36658" y="5889"/>
                      <a:pt x="37137" y="6049"/>
                    </a:cubicBezTo>
                    <a:cubicBezTo>
                      <a:pt x="37594" y="6209"/>
                      <a:pt x="38050" y="6368"/>
                      <a:pt x="38507" y="6528"/>
                    </a:cubicBezTo>
                    <a:cubicBezTo>
                      <a:pt x="38758" y="6620"/>
                      <a:pt x="39009" y="6688"/>
                      <a:pt x="39260" y="6779"/>
                    </a:cubicBezTo>
                    <a:cubicBezTo>
                      <a:pt x="39488" y="6848"/>
                      <a:pt x="39739" y="6916"/>
                      <a:pt x="39968" y="6985"/>
                    </a:cubicBezTo>
                    <a:cubicBezTo>
                      <a:pt x="40493" y="7145"/>
                      <a:pt x="41018" y="7259"/>
                      <a:pt x="41543" y="7396"/>
                    </a:cubicBezTo>
                    <a:cubicBezTo>
                      <a:pt x="41794" y="7441"/>
                      <a:pt x="42068" y="7510"/>
                      <a:pt x="42341" y="7578"/>
                    </a:cubicBezTo>
                    <a:cubicBezTo>
                      <a:pt x="42593" y="7624"/>
                      <a:pt x="42844" y="7669"/>
                      <a:pt x="43095" y="7715"/>
                    </a:cubicBezTo>
                    <a:cubicBezTo>
                      <a:pt x="43369" y="7784"/>
                      <a:pt x="43620" y="7806"/>
                      <a:pt x="43871" y="7852"/>
                    </a:cubicBezTo>
                    <a:cubicBezTo>
                      <a:pt x="44122" y="7898"/>
                      <a:pt x="44373" y="7943"/>
                      <a:pt x="44624" y="7989"/>
                    </a:cubicBezTo>
                    <a:cubicBezTo>
                      <a:pt x="45172" y="8080"/>
                      <a:pt x="45697" y="8149"/>
                      <a:pt x="46222" y="8194"/>
                    </a:cubicBezTo>
                    <a:cubicBezTo>
                      <a:pt x="46359" y="8217"/>
                      <a:pt x="46473" y="8217"/>
                      <a:pt x="46610" y="8240"/>
                    </a:cubicBezTo>
                    <a:cubicBezTo>
                      <a:pt x="46747" y="8240"/>
                      <a:pt x="46884" y="8263"/>
                      <a:pt x="47021" y="8286"/>
                    </a:cubicBezTo>
                    <a:cubicBezTo>
                      <a:pt x="47272" y="8309"/>
                      <a:pt x="47546" y="8331"/>
                      <a:pt x="47797" y="8331"/>
                    </a:cubicBezTo>
                    <a:cubicBezTo>
                      <a:pt x="48322" y="8377"/>
                      <a:pt x="48847" y="8400"/>
                      <a:pt x="49349" y="8423"/>
                    </a:cubicBezTo>
                    <a:cubicBezTo>
                      <a:pt x="49623" y="8446"/>
                      <a:pt x="49874" y="8446"/>
                      <a:pt x="50148" y="8468"/>
                    </a:cubicBezTo>
                    <a:lnTo>
                      <a:pt x="50969" y="8468"/>
                    </a:lnTo>
                    <a:cubicBezTo>
                      <a:pt x="51221" y="8446"/>
                      <a:pt x="51472" y="8446"/>
                      <a:pt x="51723" y="8423"/>
                    </a:cubicBezTo>
                    <a:lnTo>
                      <a:pt x="52065" y="8423"/>
                    </a:lnTo>
                    <a:cubicBezTo>
                      <a:pt x="52202" y="8400"/>
                      <a:pt x="52316" y="8400"/>
                      <a:pt x="52430" y="8400"/>
                    </a:cubicBezTo>
                    <a:cubicBezTo>
                      <a:pt x="52955" y="8377"/>
                      <a:pt x="53503" y="8354"/>
                      <a:pt x="54028" y="8286"/>
                    </a:cubicBezTo>
                    <a:cubicBezTo>
                      <a:pt x="54279" y="8263"/>
                      <a:pt x="54530" y="8217"/>
                      <a:pt x="54781" y="8172"/>
                    </a:cubicBezTo>
                    <a:cubicBezTo>
                      <a:pt x="54987" y="8126"/>
                      <a:pt x="55192" y="8103"/>
                      <a:pt x="55375" y="8058"/>
                    </a:cubicBezTo>
                    <a:cubicBezTo>
                      <a:pt x="55557" y="8035"/>
                      <a:pt x="55717" y="7989"/>
                      <a:pt x="55877" y="7966"/>
                    </a:cubicBezTo>
                    <a:cubicBezTo>
                      <a:pt x="56082" y="7921"/>
                      <a:pt x="56288" y="7852"/>
                      <a:pt x="56493" y="7806"/>
                    </a:cubicBezTo>
                    <a:cubicBezTo>
                      <a:pt x="56858" y="7715"/>
                      <a:pt x="57246" y="7624"/>
                      <a:pt x="57612" y="7487"/>
                    </a:cubicBezTo>
                    <a:cubicBezTo>
                      <a:pt x="57817" y="7441"/>
                      <a:pt x="58000" y="7396"/>
                      <a:pt x="58159" y="7304"/>
                    </a:cubicBezTo>
                    <a:cubicBezTo>
                      <a:pt x="58296" y="7259"/>
                      <a:pt x="58410" y="7190"/>
                      <a:pt x="58502" y="7122"/>
                    </a:cubicBezTo>
                    <a:cubicBezTo>
                      <a:pt x="58525" y="7099"/>
                      <a:pt x="58525" y="7099"/>
                      <a:pt x="58547" y="7099"/>
                    </a:cubicBezTo>
                    <a:cubicBezTo>
                      <a:pt x="58593" y="7030"/>
                      <a:pt x="58593" y="7030"/>
                      <a:pt x="58616" y="6962"/>
                    </a:cubicBezTo>
                    <a:cubicBezTo>
                      <a:pt x="58639" y="6916"/>
                      <a:pt x="58639" y="6848"/>
                      <a:pt x="58639" y="6802"/>
                    </a:cubicBezTo>
                    <a:cubicBezTo>
                      <a:pt x="58616" y="6756"/>
                      <a:pt x="58593" y="6711"/>
                      <a:pt x="58570" y="6688"/>
                    </a:cubicBezTo>
                    <a:cubicBezTo>
                      <a:pt x="58502" y="6620"/>
                      <a:pt x="58410" y="6597"/>
                      <a:pt x="58342" y="6574"/>
                    </a:cubicBezTo>
                    <a:cubicBezTo>
                      <a:pt x="58296" y="6551"/>
                      <a:pt x="58274" y="6551"/>
                      <a:pt x="58251" y="6551"/>
                    </a:cubicBezTo>
                    <a:cubicBezTo>
                      <a:pt x="58228" y="6551"/>
                      <a:pt x="58205" y="6528"/>
                      <a:pt x="58182" y="6528"/>
                    </a:cubicBezTo>
                    <a:lnTo>
                      <a:pt x="58045" y="6528"/>
                    </a:lnTo>
                    <a:cubicBezTo>
                      <a:pt x="57863" y="6551"/>
                      <a:pt x="57703" y="6597"/>
                      <a:pt x="57520" y="6642"/>
                    </a:cubicBezTo>
                    <a:cubicBezTo>
                      <a:pt x="57246" y="6711"/>
                      <a:pt x="56972" y="6802"/>
                      <a:pt x="56699" y="6871"/>
                    </a:cubicBezTo>
                    <a:cubicBezTo>
                      <a:pt x="56425" y="6939"/>
                      <a:pt x="56151" y="7008"/>
                      <a:pt x="55854" y="7053"/>
                    </a:cubicBezTo>
                    <a:cubicBezTo>
                      <a:pt x="55580" y="7122"/>
                      <a:pt x="55283" y="7145"/>
                      <a:pt x="55010" y="7190"/>
                    </a:cubicBezTo>
                    <a:cubicBezTo>
                      <a:pt x="54736" y="7236"/>
                      <a:pt x="54462" y="7236"/>
                      <a:pt x="54188" y="7259"/>
                    </a:cubicBezTo>
                    <a:cubicBezTo>
                      <a:pt x="54051" y="7281"/>
                      <a:pt x="53937" y="7281"/>
                      <a:pt x="53823" y="7304"/>
                    </a:cubicBezTo>
                    <a:cubicBezTo>
                      <a:pt x="53549" y="7327"/>
                      <a:pt x="53275" y="7327"/>
                      <a:pt x="53001" y="7327"/>
                    </a:cubicBezTo>
                    <a:cubicBezTo>
                      <a:pt x="52902" y="7335"/>
                      <a:pt x="52803" y="7337"/>
                      <a:pt x="52704" y="7337"/>
                    </a:cubicBezTo>
                    <a:cubicBezTo>
                      <a:pt x="52506" y="7337"/>
                      <a:pt x="52309" y="7327"/>
                      <a:pt x="52111" y="7327"/>
                    </a:cubicBezTo>
                    <a:cubicBezTo>
                      <a:pt x="51540" y="7327"/>
                      <a:pt x="50969" y="7327"/>
                      <a:pt x="50399" y="7350"/>
                    </a:cubicBezTo>
                    <a:cubicBezTo>
                      <a:pt x="49851" y="7350"/>
                      <a:pt x="49280" y="7373"/>
                      <a:pt x="48733" y="7373"/>
                    </a:cubicBezTo>
                    <a:cubicBezTo>
                      <a:pt x="48185" y="7373"/>
                      <a:pt x="47614" y="7327"/>
                      <a:pt x="47066" y="7304"/>
                    </a:cubicBezTo>
                    <a:cubicBezTo>
                      <a:pt x="46770" y="7281"/>
                      <a:pt x="46496" y="7281"/>
                      <a:pt x="46199" y="7259"/>
                    </a:cubicBezTo>
                    <a:cubicBezTo>
                      <a:pt x="45902" y="7236"/>
                      <a:pt x="45605" y="7190"/>
                      <a:pt x="45286" y="7145"/>
                    </a:cubicBezTo>
                    <a:cubicBezTo>
                      <a:pt x="44692" y="7053"/>
                      <a:pt x="44099" y="6985"/>
                      <a:pt x="43506" y="6871"/>
                    </a:cubicBezTo>
                    <a:lnTo>
                      <a:pt x="43574" y="6871"/>
                    </a:lnTo>
                    <a:cubicBezTo>
                      <a:pt x="43506" y="6871"/>
                      <a:pt x="43437" y="6848"/>
                      <a:pt x="43369" y="6848"/>
                    </a:cubicBezTo>
                    <a:cubicBezTo>
                      <a:pt x="42912" y="6756"/>
                      <a:pt x="42478" y="6642"/>
                      <a:pt x="42045" y="6528"/>
                    </a:cubicBezTo>
                    <a:cubicBezTo>
                      <a:pt x="41794" y="6460"/>
                      <a:pt x="41565" y="6414"/>
                      <a:pt x="41337" y="6346"/>
                    </a:cubicBezTo>
                    <a:cubicBezTo>
                      <a:pt x="41063" y="6277"/>
                      <a:pt x="40812" y="6231"/>
                      <a:pt x="40538" y="6186"/>
                    </a:cubicBezTo>
                    <a:cubicBezTo>
                      <a:pt x="40486" y="6173"/>
                      <a:pt x="40440" y="6159"/>
                      <a:pt x="40399" y="6159"/>
                    </a:cubicBezTo>
                    <a:cubicBezTo>
                      <a:pt x="40368" y="6159"/>
                      <a:pt x="40339" y="6167"/>
                      <a:pt x="40310" y="6186"/>
                    </a:cubicBezTo>
                    <a:cubicBezTo>
                      <a:pt x="40242" y="6231"/>
                      <a:pt x="40173" y="6300"/>
                      <a:pt x="40150" y="6368"/>
                    </a:cubicBezTo>
                    <a:cubicBezTo>
                      <a:pt x="39945" y="6300"/>
                      <a:pt x="39739" y="6254"/>
                      <a:pt x="39534" y="6186"/>
                    </a:cubicBezTo>
                    <a:cubicBezTo>
                      <a:pt x="39283" y="6095"/>
                      <a:pt x="39032" y="6026"/>
                      <a:pt x="38804" y="5935"/>
                    </a:cubicBezTo>
                    <a:cubicBezTo>
                      <a:pt x="38324" y="5798"/>
                      <a:pt x="37891" y="5615"/>
                      <a:pt x="37434" y="5455"/>
                    </a:cubicBezTo>
                    <a:cubicBezTo>
                      <a:pt x="37206" y="5387"/>
                      <a:pt x="36978" y="5296"/>
                      <a:pt x="36749" y="5227"/>
                    </a:cubicBezTo>
                    <a:cubicBezTo>
                      <a:pt x="36521" y="5136"/>
                      <a:pt x="36270" y="5045"/>
                      <a:pt x="36042" y="4976"/>
                    </a:cubicBezTo>
                    <a:cubicBezTo>
                      <a:pt x="35540" y="4794"/>
                      <a:pt x="35060" y="4634"/>
                      <a:pt x="34581" y="4451"/>
                    </a:cubicBezTo>
                    <a:cubicBezTo>
                      <a:pt x="34307" y="4337"/>
                      <a:pt x="34056" y="4246"/>
                      <a:pt x="33782" y="4154"/>
                    </a:cubicBezTo>
                    <a:cubicBezTo>
                      <a:pt x="33508" y="4040"/>
                      <a:pt x="33234" y="3949"/>
                      <a:pt x="32983" y="3835"/>
                    </a:cubicBezTo>
                    <a:cubicBezTo>
                      <a:pt x="32755" y="3744"/>
                      <a:pt x="32527" y="3652"/>
                      <a:pt x="32275" y="3584"/>
                    </a:cubicBezTo>
                    <a:cubicBezTo>
                      <a:pt x="32024" y="3470"/>
                      <a:pt x="31751" y="3378"/>
                      <a:pt x="31499" y="3287"/>
                    </a:cubicBezTo>
                    <a:cubicBezTo>
                      <a:pt x="30997" y="3104"/>
                      <a:pt x="30495" y="2922"/>
                      <a:pt x="29993" y="2762"/>
                    </a:cubicBezTo>
                    <a:cubicBezTo>
                      <a:pt x="29742" y="2671"/>
                      <a:pt x="29514" y="2579"/>
                      <a:pt x="29285" y="2511"/>
                    </a:cubicBezTo>
                    <a:cubicBezTo>
                      <a:pt x="29034" y="2420"/>
                      <a:pt x="28783" y="2328"/>
                      <a:pt x="28532" y="2237"/>
                    </a:cubicBezTo>
                    <a:cubicBezTo>
                      <a:pt x="28030" y="2054"/>
                      <a:pt x="27528" y="1895"/>
                      <a:pt x="27048" y="1712"/>
                    </a:cubicBezTo>
                    <a:cubicBezTo>
                      <a:pt x="26524" y="1552"/>
                      <a:pt x="25999" y="1393"/>
                      <a:pt x="25496" y="1233"/>
                    </a:cubicBezTo>
                    <a:cubicBezTo>
                      <a:pt x="24971" y="1096"/>
                      <a:pt x="24446" y="982"/>
                      <a:pt x="23944" y="845"/>
                    </a:cubicBezTo>
                    <a:cubicBezTo>
                      <a:pt x="23670" y="776"/>
                      <a:pt x="23396" y="708"/>
                      <a:pt x="23123" y="639"/>
                    </a:cubicBezTo>
                    <a:cubicBezTo>
                      <a:pt x="22832" y="550"/>
                      <a:pt x="22519" y="504"/>
                      <a:pt x="22205" y="438"/>
                    </a:cubicBezTo>
                    <a:lnTo>
                      <a:pt x="22205" y="438"/>
                    </a:lnTo>
                    <a:cubicBezTo>
                      <a:pt x="22214" y="441"/>
                      <a:pt x="22224" y="446"/>
                      <a:pt x="22235" y="450"/>
                    </a:cubicBezTo>
                    <a:lnTo>
                      <a:pt x="22235" y="450"/>
                    </a:lnTo>
                    <a:cubicBezTo>
                      <a:pt x="22113" y="429"/>
                      <a:pt x="21992" y="409"/>
                      <a:pt x="21890" y="388"/>
                    </a:cubicBezTo>
                    <a:lnTo>
                      <a:pt x="21958" y="388"/>
                    </a:lnTo>
                    <a:cubicBezTo>
                      <a:pt x="21685" y="343"/>
                      <a:pt x="21388" y="297"/>
                      <a:pt x="21114" y="251"/>
                    </a:cubicBezTo>
                    <a:cubicBezTo>
                      <a:pt x="20840" y="228"/>
                      <a:pt x="20566" y="183"/>
                      <a:pt x="20292" y="137"/>
                    </a:cubicBezTo>
                    <a:cubicBezTo>
                      <a:pt x="20155" y="137"/>
                      <a:pt x="19995" y="114"/>
                      <a:pt x="19859" y="92"/>
                    </a:cubicBezTo>
                    <a:cubicBezTo>
                      <a:pt x="19722" y="92"/>
                      <a:pt x="19562" y="92"/>
                      <a:pt x="19425" y="69"/>
                    </a:cubicBezTo>
                    <a:cubicBezTo>
                      <a:pt x="19151" y="69"/>
                      <a:pt x="18877" y="46"/>
                      <a:pt x="18603" y="46"/>
                    </a:cubicBezTo>
                    <a:cubicBezTo>
                      <a:pt x="18329" y="23"/>
                      <a:pt x="18055" y="0"/>
                      <a:pt x="1780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2"/>
              <p:cNvSpPr/>
              <p:nvPr/>
            </p:nvSpPr>
            <p:spPr>
              <a:xfrm>
                <a:off x="7108911" y="3741065"/>
                <a:ext cx="713862" cy="284707"/>
              </a:xfrm>
              <a:custGeom>
                <a:avLst/>
                <a:gdLst/>
                <a:ahLst/>
                <a:cxnLst/>
                <a:rect l="l" t="t" r="r" b="b"/>
                <a:pathLst>
                  <a:path w="26410" h="10533" extrusionOk="0">
                    <a:moveTo>
                      <a:pt x="15522" y="0"/>
                    </a:moveTo>
                    <a:cubicBezTo>
                      <a:pt x="15339" y="0"/>
                      <a:pt x="15156" y="0"/>
                      <a:pt x="14974" y="23"/>
                    </a:cubicBezTo>
                    <a:cubicBezTo>
                      <a:pt x="14860" y="23"/>
                      <a:pt x="14768" y="23"/>
                      <a:pt x="14654" y="46"/>
                    </a:cubicBezTo>
                    <a:cubicBezTo>
                      <a:pt x="14563" y="46"/>
                      <a:pt x="14449" y="69"/>
                      <a:pt x="14335" y="91"/>
                    </a:cubicBezTo>
                    <a:cubicBezTo>
                      <a:pt x="14175" y="91"/>
                      <a:pt x="14015" y="137"/>
                      <a:pt x="13855" y="160"/>
                    </a:cubicBezTo>
                    <a:cubicBezTo>
                      <a:pt x="13696" y="183"/>
                      <a:pt x="13513" y="228"/>
                      <a:pt x="13353" y="274"/>
                    </a:cubicBezTo>
                    <a:cubicBezTo>
                      <a:pt x="13239" y="297"/>
                      <a:pt x="13125" y="320"/>
                      <a:pt x="13011" y="342"/>
                    </a:cubicBezTo>
                    <a:cubicBezTo>
                      <a:pt x="12851" y="365"/>
                      <a:pt x="12691" y="388"/>
                      <a:pt x="12554" y="434"/>
                    </a:cubicBezTo>
                    <a:cubicBezTo>
                      <a:pt x="12463" y="434"/>
                      <a:pt x="12372" y="457"/>
                      <a:pt x="12303" y="457"/>
                    </a:cubicBezTo>
                    <a:cubicBezTo>
                      <a:pt x="12212" y="479"/>
                      <a:pt x="12098" y="502"/>
                      <a:pt x="12029" y="525"/>
                    </a:cubicBezTo>
                    <a:cubicBezTo>
                      <a:pt x="12007" y="502"/>
                      <a:pt x="11984" y="502"/>
                      <a:pt x="11961" y="479"/>
                    </a:cubicBezTo>
                    <a:cubicBezTo>
                      <a:pt x="11892" y="434"/>
                      <a:pt x="11847" y="411"/>
                      <a:pt x="11778" y="411"/>
                    </a:cubicBezTo>
                    <a:lnTo>
                      <a:pt x="11618" y="411"/>
                    </a:lnTo>
                    <a:cubicBezTo>
                      <a:pt x="11573" y="411"/>
                      <a:pt x="11504" y="434"/>
                      <a:pt x="11459" y="457"/>
                    </a:cubicBezTo>
                    <a:cubicBezTo>
                      <a:pt x="11367" y="457"/>
                      <a:pt x="11276" y="479"/>
                      <a:pt x="11185" y="525"/>
                    </a:cubicBezTo>
                    <a:cubicBezTo>
                      <a:pt x="11025" y="571"/>
                      <a:pt x="10865" y="616"/>
                      <a:pt x="10705" y="685"/>
                    </a:cubicBezTo>
                    <a:cubicBezTo>
                      <a:pt x="10363" y="799"/>
                      <a:pt x="9998" y="936"/>
                      <a:pt x="9656" y="1096"/>
                    </a:cubicBezTo>
                    <a:cubicBezTo>
                      <a:pt x="9016" y="1370"/>
                      <a:pt x="8377" y="1712"/>
                      <a:pt x="7761" y="2054"/>
                    </a:cubicBezTo>
                    <a:cubicBezTo>
                      <a:pt x="7464" y="2237"/>
                      <a:pt x="7190" y="2397"/>
                      <a:pt x="6916" y="2579"/>
                    </a:cubicBezTo>
                    <a:cubicBezTo>
                      <a:pt x="6757" y="2693"/>
                      <a:pt x="6597" y="2785"/>
                      <a:pt x="6437" y="2899"/>
                    </a:cubicBezTo>
                    <a:cubicBezTo>
                      <a:pt x="6369" y="2945"/>
                      <a:pt x="6300" y="2990"/>
                      <a:pt x="6232" y="3059"/>
                    </a:cubicBezTo>
                    <a:cubicBezTo>
                      <a:pt x="6186" y="3059"/>
                      <a:pt x="6140" y="3082"/>
                      <a:pt x="6118" y="3104"/>
                    </a:cubicBezTo>
                    <a:cubicBezTo>
                      <a:pt x="5638" y="3378"/>
                      <a:pt x="5182" y="3606"/>
                      <a:pt x="4702" y="3858"/>
                    </a:cubicBezTo>
                    <a:cubicBezTo>
                      <a:pt x="4588" y="3926"/>
                      <a:pt x="4520" y="4063"/>
                      <a:pt x="4565" y="4200"/>
                    </a:cubicBezTo>
                    <a:cubicBezTo>
                      <a:pt x="4565" y="4200"/>
                      <a:pt x="4565" y="4200"/>
                      <a:pt x="4565" y="4223"/>
                    </a:cubicBezTo>
                    <a:cubicBezTo>
                      <a:pt x="4337" y="4405"/>
                      <a:pt x="4132" y="4588"/>
                      <a:pt x="3926" y="4793"/>
                    </a:cubicBezTo>
                    <a:cubicBezTo>
                      <a:pt x="3767" y="4953"/>
                      <a:pt x="3607" y="5090"/>
                      <a:pt x="3447" y="5250"/>
                    </a:cubicBezTo>
                    <a:cubicBezTo>
                      <a:pt x="3379" y="5296"/>
                      <a:pt x="3310" y="5341"/>
                      <a:pt x="3242" y="5387"/>
                    </a:cubicBezTo>
                    <a:cubicBezTo>
                      <a:pt x="3127" y="5478"/>
                      <a:pt x="3036" y="5569"/>
                      <a:pt x="2922" y="5661"/>
                    </a:cubicBezTo>
                    <a:cubicBezTo>
                      <a:pt x="2876" y="5684"/>
                      <a:pt x="2854" y="5752"/>
                      <a:pt x="2854" y="5821"/>
                    </a:cubicBezTo>
                    <a:cubicBezTo>
                      <a:pt x="2717" y="5935"/>
                      <a:pt x="2602" y="6072"/>
                      <a:pt x="2488" y="6209"/>
                    </a:cubicBezTo>
                    <a:cubicBezTo>
                      <a:pt x="2443" y="6277"/>
                      <a:pt x="2374" y="6346"/>
                      <a:pt x="2329" y="6414"/>
                    </a:cubicBezTo>
                    <a:cubicBezTo>
                      <a:pt x="2260" y="6528"/>
                      <a:pt x="2214" y="6642"/>
                      <a:pt x="2169" y="6734"/>
                    </a:cubicBezTo>
                    <a:cubicBezTo>
                      <a:pt x="2169" y="6779"/>
                      <a:pt x="2169" y="6802"/>
                      <a:pt x="2169" y="6825"/>
                    </a:cubicBezTo>
                    <a:cubicBezTo>
                      <a:pt x="2078" y="6916"/>
                      <a:pt x="1986" y="7030"/>
                      <a:pt x="1895" y="7144"/>
                    </a:cubicBezTo>
                    <a:lnTo>
                      <a:pt x="1872" y="7144"/>
                    </a:lnTo>
                    <a:cubicBezTo>
                      <a:pt x="1781" y="7167"/>
                      <a:pt x="1735" y="7213"/>
                      <a:pt x="1689" y="7281"/>
                    </a:cubicBezTo>
                    <a:cubicBezTo>
                      <a:pt x="1621" y="7350"/>
                      <a:pt x="1575" y="7418"/>
                      <a:pt x="1530" y="7510"/>
                    </a:cubicBezTo>
                    <a:lnTo>
                      <a:pt x="1370" y="7715"/>
                    </a:lnTo>
                    <a:cubicBezTo>
                      <a:pt x="1279" y="7852"/>
                      <a:pt x="1187" y="7989"/>
                      <a:pt x="1073" y="8126"/>
                    </a:cubicBezTo>
                    <a:cubicBezTo>
                      <a:pt x="982" y="8286"/>
                      <a:pt x="868" y="8423"/>
                      <a:pt x="754" y="8582"/>
                    </a:cubicBezTo>
                    <a:cubicBezTo>
                      <a:pt x="708" y="8674"/>
                      <a:pt x="640" y="8742"/>
                      <a:pt x="594" y="8833"/>
                    </a:cubicBezTo>
                    <a:cubicBezTo>
                      <a:pt x="525" y="8948"/>
                      <a:pt x="457" y="9039"/>
                      <a:pt x="388" y="9153"/>
                    </a:cubicBezTo>
                    <a:cubicBezTo>
                      <a:pt x="320" y="9244"/>
                      <a:pt x="251" y="9358"/>
                      <a:pt x="206" y="9450"/>
                    </a:cubicBezTo>
                    <a:cubicBezTo>
                      <a:pt x="183" y="9495"/>
                      <a:pt x="160" y="9541"/>
                      <a:pt x="160" y="9610"/>
                    </a:cubicBezTo>
                    <a:cubicBezTo>
                      <a:pt x="160" y="9678"/>
                      <a:pt x="183" y="9724"/>
                      <a:pt x="206" y="9792"/>
                    </a:cubicBezTo>
                    <a:cubicBezTo>
                      <a:pt x="137" y="9792"/>
                      <a:pt x="92" y="9815"/>
                      <a:pt x="69" y="9838"/>
                    </a:cubicBezTo>
                    <a:cubicBezTo>
                      <a:pt x="23" y="9883"/>
                      <a:pt x="0" y="9929"/>
                      <a:pt x="0" y="9975"/>
                    </a:cubicBezTo>
                    <a:cubicBezTo>
                      <a:pt x="0" y="10020"/>
                      <a:pt x="0" y="10089"/>
                      <a:pt x="46" y="10112"/>
                    </a:cubicBezTo>
                    <a:cubicBezTo>
                      <a:pt x="92" y="10157"/>
                      <a:pt x="115" y="10180"/>
                      <a:pt x="183" y="10180"/>
                    </a:cubicBezTo>
                    <a:cubicBezTo>
                      <a:pt x="183" y="10180"/>
                      <a:pt x="183" y="10180"/>
                      <a:pt x="183" y="10203"/>
                    </a:cubicBezTo>
                    <a:cubicBezTo>
                      <a:pt x="274" y="10226"/>
                      <a:pt x="366" y="10271"/>
                      <a:pt x="457" y="10317"/>
                    </a:cubicBezTo>
                    <a:cubicBezTo>
                      <a:pt x="457" y="10317"/>
                      <a:pt x="457" y="10340"/>
                      <a:pt x="457" y="10340"/>
                    </a:cubicBezTo>
                    <a:cubicBezTo>
                      <a:pt x="476" y="10436"/>
                      <a:pt x="577" y="10533"/>
                      <a:pt x="677" y="10533"/>
                    </a:cubicBezTo>
                    <a:cubicBezTo>
                      <a:pt x="695" y="10533"/>
                      <a:pt x="713" y="10530"/>
                      <a:pt x="731" y="10523"/>
                    </a:cubicBezTo>
                    <a:cubicBezTo>
                      <a:pt x="776" y="10500"/>
                      <a:pt x="822" y="10500"/>
                      <a:pt x="868" y="10454"/>
                    </a:cubicBezTo>
                    <a:lnTo>
                      <a:pt x="891" y="10454"/>
                    </a:lnTo>
                    <a:cubicBezTo>
                      <a:pt x="910" y="10458"/>
                      <a:pt x="929" y="10460"/>
                      <a:pt x="947" y="10460"/>
                    </a:cubicBezTo>
                    <a:cubicBezTo>
                      <a:pt x="1035" y="10460"/>
                      <a:pt x="1104" y="10416"/>
                      <a:pt x="1142" y="10340"/>
                    </a:cubicBezTo>
                    <a:cubicBezTo>
                      <a:pt x="1164" y="10271"/>
                      <a:pt x="1142" y="10180"/>
                      <a:pt x="1096" y="10135"/>
                    </a:cubicBezTo>
                    <a:cubicBezTo>
                      <a:pt x="1096" y="10135"/>
                      <a:pt x="1096" y="10135"/>
                      <a:pt x="1096" y="10112"/>
                    </a:cubicBezTo>
                    <a:cubicBezTo>
                      <a:pt x="1096" y="10112"/>
                      <a:pt x="1119" y="10089"/>
                      <a:pt x="1119" y="10066"/>
                    </a:cubicBezTo>
                    <a:cubicBezTo>
                      <a:pt x="1233" y="9861"/>
                      <a:pt x="1370" y="9655"/>
                      <a:pt x="1507" y="9450"/>
                    </a:cubicBezTo>
                    <a:cubicBezTo>
                      <a:pt x="1598" y="9336"/>
                      <a:pt x="1667" y="9199"/>
                      <a:pt x="1758" y="9085"/>
                    </a:cubicBezTo>
                    <a:cubicBezTo>
                      <a:pt x="1804" y="9016"/>
                      <a:pt x="1849" y="8925"/>
                      <a:pt x="1895" y="8856"/>
                    </a:cubicBezTo>
                    <a:cubicBezTo>
                      <a:pt x="1963" y="8856"/>
                      <a:pt x="2032" y="8833"/>
                      <a:pt x="2078" y="8765"/>
                    </a:cubicBezTo>
                    <a:cubicBezTo>
                      <a:pt x="2351" y="8514"/>
                      <a:pt x="2625" y="8217"/>
                      <a:pt x="2876" y="7943"/>
                    </a:cubicBezTo>
                    <a:cubicBezTo>
                      <a:pt x="2945" y="7898"/>
                      <a:pt x="2991" y="7852"/>
                      <a:pt x="3036" y="7806"/>
                    </a:cubicBezTo>
                    <a:cubicBezTo>
                      <a:pt x="3173" y="7715"/>
                      <a:pt x="3287" y="7624"/>
                      <a:pt x="3401" y="7510"/>
                    </a:cubicBezTo>
                    <a:cubicBezTo>
                      <a:pt x="3538" y="7418"/>
                      <a:pt x="3652" y="7304"/>
                      <a:pt x="3767" y="7190"/>
                    </a:cubicBezTo>
                    <a:cubicBezTo>
                      <a:pt x="3881" y="7099"/>
                      <a:pt x="3995" y="6985"/>
                      <a:pt x="4109" y="6871"/>
                    </a:cubicBezTo>
                    <a:cubicBezTo>
                      <a:pt x="4314" y="6688"/>
                      <a:pt x="4543" y="6482"/>
                      <a:pt x="4748" y="6300"/>
                    </a:cubicBezTo>
                    <a:cubicBezTo>
                      <a:pt x="4839" y="6186"/>
                      <a:pt x="4931" y="6094"/>
                      <a:pt x="5045" y="6003"/>
                    </a:cubicBezTo>
                    <a:cubicBezTo>
                      <a:pt x="5182" y="5935"/>
                      <a:pt x="5319" y="5866"/>
                      <a:pt x="5456" y="5775"/>
                    </a:cubicBezTo>
                    <a:cubicBezTo>
                      <a:pt x="5570" y="5729"/>
                      <a:pt x="5684" y="5684"/>
                      <a:pt x="5798" y="5638"/>
                    </a:cubicBezTo>
                    <a:cubicBezTo>
                      <a:pt x="6118" y="5478"/>
                      <a:pt x="6437" y="5296"/>
                      <a:pt x="6757" y="5136"/>
                    </a:cubicBezTo>
                    <a:cubicBezTo>
                      <a:pt x="7053" y="4976"/>
                      <a:pt x="7305" y="4816"/>
                      <a:pt x="7601" y="4679"/>
                    </a:cubicBezTo>
                    <a:cubicBezTo>
                      <a:pt x="7921" y="4497"/>
                      <a:pt x="8240" y="4337"/>
                      <a:pt x="8560" y="4154"/>
                    </a:cubicBezTo>
                    <a:cubicBezTo>
                      <a:pt x="8560" y="4154"/>
                      <a:pt x="8583" y="4154"/>
                      <a:pt x="8583" y="4131"/>
                    </a:cubicBezTo>
                    <a:cubicBezTo>
                      <a:pt x="8697" y="4086"/>
                      <a:pt x="8811" y="4040"/>
                      <a:pt x="8925" y="3995"/>
                    </a:cubicBezTo>
                    <a:cubicBezTo>
                      <a:pt x="9199" y="3880"/>
                      <a:pt x="9450" y="3766"/>
                      <a:pt x="9724" y="3629"/>
                    </a:cubicBezTo>
                    <a:cubicBezTo>
                      <a:pt x="9998" y="3584"/>
                      <a:pt x="10249" y="3515"/>
                      <a:pt x="10500" y="3470"/>
                    </a:cubicBezTo>
                    <a:cubicBezTo>
                      <a:pt x="10865" y="3378"/>
                      <a:pt x="11253" y="3287"/>
                      <a:pt x="11618" y="3196"/>
                    </a:cubicBezTo>
                    <a:cubicBezTo>
                      <a:pt x="12303" y="3036"/>
                      <a:pt x="12988" y="2876"/>
                      <a:pt x="13673" y="2762"/>
                    </a:cubicBezTo>
                    <a:cubicBezTo>
                      <a:pt x="13969" y="2693"/>
                      <a:pt x="14266" y="2625"/>
                      <a:pt x="14563" y="2557"/>
                    </a:cubicBezTo>
                    <a:cubicBezTo>
                      <a:pt x="14700" y="2534"/>
                      <a:pt x="14860" y="2488"/>
                      <a:pt x="15019" y="2465"/>
                    </a:cubicBezTo>
                    <a:cubicBezTo>
                      <a:pt x="15042" y="2442"/>
                      <a:pt x="15065" y="2442"/>
                      <a:pt x="15088" y="2442"/>
                    </a:cubicBezTo>
                    <a:lnTo>
                      <a:pt x="15385" y="2442"/>
                    </a:lnTo>
                    <a:cubicBezTo>
                      <a:pt x="15567" y="2442"/>
                      <a:pt x="15727" y="2442"/>
                      <a:pt x="15910" y="2420"/>
                    </a:cubicBezTo>
                    <a:cubicBezTo>
                      <a:pt x="16252" y="2420"/>
                      <a:pt x="16617" y="2420"/>
                      <a:pt x="16960" y="2397"/>
                    </a:cubicBezTo>
                    <a:cubicBezTo>
                      <a:pt x="17690" y="2374"/>
                      <a:pt x="18398" y="2351"/>
                      <a:pt x="19128" y="2328"/>
                    </a:cubicBezTo>
                    <a:cubicBezTo>
                      <a:pt x="19402" y="2305"/>
                      <a:pt x="19676" y="2305"/>
                      <a:pt x="19950" y="2305"/>
                    </a:cubicBezTo>
                    <a:lnTo>
                      <a:pt x="20087" y="2305"/>
                    </a:lnTo>
                    <a:cubicBezTo>
                      <a:pt x="20361" y="2305"/>
                      <a:pt x="20612" y="2328"/>
                      <a:pt x="20863" y="2328"/>
                    </a:cubicBezTo>
                    <a:cubicBezTo>
                      <a:pt x="20908" y="2328"/>
                      <a:pt x="20954" y="2351"/>
                      <a:pt x="21023" y="2351"/>
                    </a:cubicBezTo>
                    <a:cubicBezTo>
                      <a:pt x="21068" y="2351"/>
                      <a:pt x="21114" y="2374"/>
                      <a:pt x="21159" y="2397"/>
                    </a:cubicBezTo>
                    <a:cubicBezTo>
                      <a:pt x="21342" y="2442"/>
                      <a:pt x="21525" y="2511"/>
                      <a:pt x="21707" y="2557"/>
                    </a:cubicBezTo>
                    <a:cubicBezTo>
                      <a:pt x="22027" y="2648"/>
                      <a:pt x="22346" y="2739"/>
                      <a:pt x="22689" y="2830"/>
                    </a:cubicBezTo>
                    <a:cubicBezTo>
                      <a:pt x="23396" y="2990"/>
                      <a:pt x="24104" y="3173"/>
                      <a:pt x="24812" y="3333"/>
                    </a:cubicBezTo>
                    <a:cubicBezTo>
                      <a:pt x="24994" y="3378"/>
                      <a:pt x="25200" y="3447"/>
                      <a:pt x="25405" y="3470"/>
                    </a:cubicBezTo>
                    <a:cubicBezTo>
                      <a:pt x="25473" y="3492"/>
                      <a:pt x="25565" y="3515"/>
                      <a:pt x="25633" y="3538"/>
                    </a:cubicBezTo>
                    <a:cubicBezTo>
                      <a:pt x="25770" y="3561"/>
                      <a:pt x="25930" y="3606"/>
                      <a:pt x="26067" y="3606"/>
                    </a:cubicBezTo>
                    <a:cubicBezTo>
                      <a:pt x="26113" y="3606"/>
                      <a:pt x="26181" y="3584"/>
                      <a:pt x="26227" y="3561"/>
                    </a:cubicBezTo>
                    <a:cubicBezTo>
                      <a:pt x="26272" y="3538"/>
                      <a:pt x="26295" y="3515"/>
                      <a:pt x="26341" y="3470"/>
                    </a:cubicBezTo>
                    <a:cubicBezTo>
                      <a:pt x="26386" y="3378"/>
                      <a:pt x="26409" y="3241"/>
                      <a:pt x="26341" y="3150"/>
                    </a:cubicBezTo>
                    <a:cubicBezTo>
                      <a:pt x="26318" y="3104"/>
                      <a:pt x="26295" y="3059"/>
                      <a:pt x="26272" y="3013"/>
                    </a:cubicBezTo>
                    <a:cubicBezTo>
                      <a:pt x="26227" y="2990"/>
                      <a:pt x="26181" y="2945"/>
                      <a:pt x="26135" y="2922"/>
                    </a:cubicBezTo>
                    <a:cubicBezTo>
                      <a:pt x="26090" y="2899"/>
                      <a:pt x="26021" y="2876"/>
                      <a:pt x="25976" y="2853"/>
                    </a:cubicBezTo>
                    <a:cubicBezTo>
                      <a:pt x="25930" y="2808"/>
                      <a:pt x="25884" y="2762"/>
                      <a:pt x="25816" y="2739"/>
                    </a:cubicBezTo>
                    <a:cubicBezTo>
                      <a:pt x="25747" y="2716"/>
                      <a:pt x="25656" y="2693"/>
                      <a:pt x="25565" y="2671"/>
                    </a:cubicBezTo>
                    <a:cubicBezTo>
                      <a:pt x="25565" y="2648"/>
                      <a:pt x="25565" y="2625"/>
                      <a:pt x="25588" y="2579"/>
                    </a:cubicBezTo>
                    <a:cubicBezTo>
                      <a:pt x="25588" y="2534"/>
                      <a:pt x="25565" y="2488"/>
                      <a:pt x="25542" y="2442"/>
                    </a:cubicBezTo>
                    <a:cubicBezTo>
                      <a:pt x="25519" y="2397"/>
                      <a:pt x="25496" y="2351"/>
                      <a:pt x="25451" y="2328"/>
                    </a:cubicBezTo>
                    <a:cubicBezTo>
                      <a:pt x="25336" y="2237"/>
                      <a:pt x="25200" y="2169"/>
                      <a:pt x="25085" y="2100"/>
                    </a:cubicBezTo>
                    <a:cubicBezTo>
                      <a:pt x="25108" y="2032"/>
                      <a:pt x="25085" y="1963"/>
                      <a:pt x="25063" y="1917"/>
                    </a:cubicBezTo>
                    <a:cubicBezTo>
                      <a:pt x="25040" y="1849"/>
                      <a:pt x="24971" y="1803"/>
                      <a:pt x="24926" y="1780"/>
                    </a:cubicBezTo>
                    <a:cubicBezTo>
                      <a:pt x="24812" y="1735"/>
                      <a:pt x="24697" y="1689"/>
                      <a:pt x="24583" y="1666"/>
                    </a:cubicBezTo>
                    <a:cubicBezTo>
                      <a:pt x="24515" y="1621"/>
                      <a:pt x="24446" y="1598"/>
                      <a:pt x="24355" y="1575"/>
                    </a:cubicBezTo>
                    <a:cubicBezTo>
                      <a:pt x="24195" y="1529"/>
                      <a:pt x="24035" y="1484"/>
                      <a:pt x="23876" y="1438"/>
                    </a:cubicBezTo>
                    <a:cubicBezTo>
                      <a:pt x="23556" y="1347"/>
                      <a:pt x="23259" y="1255"/>
                      <a:pt x="22940" y="1164"/>
                    </a:cubicBezTo>
                    <a:cubicBezTo>
                      <a:pt x="22780" y="1119"/>
                      <a:pt x="22620" y="1050"/>
                      <a:pt x="22483" y="1027"/>
                    </a:cubicBezTo>
                    <a:cubicBezTo>
                      <a:pt x="22301" y="982"/>
                      <a:pt x="22118" y="936"/>
                      <a:pt x="21936" y="890"/>
                    </a:cubicBezTo>
                    <a:cubicBezTo>
                      <a:pt x="21913" y="890"/>
                      <a:pt x="21890" y="890"/>
                      <a:pt x="21844" y="867"/>
                    </a:cubicBezTo>
                    <a:cubicBezTo>
                      <a:pt x="21821" y="822"/>
                      <a:pt x="21776" y="753"/>
                      <a:pt x="21730" y="731"/>
                    </a:cubicBezTo>
                    <a:cubicBezTo>
                      <a:pt x="21639" y="662"/>
                      <a:pt x="21547" y="616"/>
                      <a:pt x="21456" y="594"/>
                    </a:cubicBezTo>
                    <a:cubicBezTo>
                      <a:pt x="21365" y="571"/>
                      <a:pt x="21296" y="548"/>
                      <a:pt x="21228" y="548"/>
                    </a:cubicBezTo>
                    <a:cubicBezTo>
                      <a:pt x="21023" y="502"/>
                      <a:pt x="20840" y="457"/>
                      <a:pt x="20634" y="434"/>
                    </a:cubicBezTo>
                    <a:cubicBezTo>
                      <a:pt x="20292" y="365"/>
                      <a:pt x="19950" y="342"/>
                      <a:pt x="19607" y="297"/>
                    </a:cubicBezTo>
                    <a:cubicBezTo>
                      <a:pt x="19174" y="274"/>
                      <a:pt x="18740" y="251"/>
                      <a:pt x="18283" y="206"/>
                    </a:cubicBezTo>
                    <a:cubicBezTo>
                      <a:pt x="18169" y="206"/>
                      <a:pt x="18032" y="183"/>
                      <a:pt x="17918" y="160"/>
                    </a:cubicBezTo>
                    <a:cubicBezTo>
                      <a:pt x="17644" y="137"/>
                      <a:pt x="17370" y="91"/>
                      <a:pt x="17097" y="91"/>
                    </a:cubicBezTo>
                    <a:cubicBezTo>
                      <a:pt x="17089" y="84"/>
                      <a:pt x="17079" y="81"/>
                      <a:pt x="17068" y="81"/>
                    </a:cubicBezTo>
                    <a:cubicBezTo>
                      <a:pt x="17046" y="81"/>
                      <a:pt x="17020" y="91"/>
                      <a:pt x="17005" y="91"/>
                    </a:cubicBezTo>
                    <a:cubicBezTo>
                      <a:pt x="16868" y="69"/>
                      <a:pt x="16709" y="46"/>
                      <a:pt x="16572" y="46"/>
                    </a:cubicBezTo>
                    <a:cubicBezTo>
                      <a:pt x="16252" y="23"/>
                      <a:pt x="15955" y="0"/>
                      <a:pt x="1563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2"/>
              <p:cNvSpPr/>
              <p:nvPr/>
            </p:nvSpPr>
            <p:spPr>
              <a:xfrm>
                <a:off x="7609885" y="3900839"/>
                <a:ext cx="115391" cy="10082"/>
              </a:xfrm>
              <a:custGeom>
                <a:avLst/>
                <a:gdLst/>
                <a:ahLst/>
                <a:cxnLst/>
                <a:rect l="l" t="t" r="r" b="b"/>
                <a:pathLst>
                  <a:path w="4269" h="373" extrusionOk="0">
                    <a:moveTo>
                      <a:pt x="1758" y="1"/>
                    </a:moveTo>
                    <a:cubicBezTo>
                      <a:pt x="1712" y="1"/>
                      <a:pt x="1667" y="1"/>
                      <a:pt x="1598" y="24"/>
                    </a:cubicBezTo>
                    <a:lnTo>
                      <a:pt x="1096" y="24"/>
                    </a:lnTo>
                    <a:cubicBezTo>
                      <a:pt x="1028" y="24"/>
                      <a:pt x="959" y="24"/>
                      <a:pt x="868" y="46"/>
                    </a:cubicBezTo>
                    <a:lnTo>
                      <a:pt x="662" y="46"/>
                    </a:lnTo>
                    <a:cubicBezTo>
                      <a:pt x="594" y="69"/>
                      <a:pt x="503" y="69"/>
                      <a:pt x="411" y="92"/>
                    </a:cubicBezTo>
                    <a:cubicBezTo>
                      <a:pt x="297" y="92"/>
                      <a:pt x="183" y="115"/>
                      <a:pt x="69" y="115"/>
                    </a:cubicBezTo>
                    <a:cubicBezTo>
                      <a:pt x="23" y="138"/>
                      <a:pt x="1" y="183"/>
                      <a:pt x="1" y="229"/>
                    </a:cubicBezTo>
                    <a:cubicBezTo>
                      <a:pt x="1" y="252"/>
                      <a:pt x="23" y="252"/>
                      <a:pt x="23" y="275"/>
                    </a:cubicBezTo>
                    <a:cubicBezTo>
                      <a:pt x="35" y="286"/>
                      <a:pt x="46" y="292"/>
                      <a:pt x="58" y="292"/>
                    </a:cubicBezTo>
                    <a:cubicBezTo>
                      <a:pt x="69" y="292"/>
                      <a:pt x="80" y="286"/>
                      <a:pt x="92" y="275"/>
                    </a:cubicBezTo>
                    <a:cubicBezTo>
                      <a:pt x="229" y="275"/>
                      <a:pt x="366" y="252"/>
                      <a:pt x="480" y="229"/>
                    </a:cubicBezTo>
                    <a:cubicBezTo>
                      <a:pt x="571" y="229"/>
                      <a:pt x="662" y="206"/>
                      <a:pt x="754" y="206"/>
                    </a:cubicBezTo>
                    <a:cubicBezTo>
                      <a:pt x="868" y="206"/>
                      <a:pt x="982" y="183"/>
                      <a:pt x="1096" y="183"/>
                    </a:cubicBezTo>
                    <a:lnTo>
                      <a:pt x="2420" y="183"/>
                    </a:lnTo>
                    <a:cubicBezTo>
                      <a:pt x="2534" y="183"/>
                      <a:pt x="2648" y="206"/>
                      <a:pt x="2762" y="206"/>
                    </a:cubicBezTo>
                    <a:cubicBezTo>
                      <a:pt x="2854" y="206"/>
                      <a:pt x="2945" y="206"/>
                      <a:pt x="3036" y="229"/>
                    </a:cubicBezTo>
                    <a:lnTo>
                      <a:pt x="3082" y="229"/>
                    </a:lnTo>
                    <a:cubicBezTo>
                      <a:pt x="3128" y="229"/>
                      <a:pt x="3173" y="229"/>
                      <a:pt x="3242" y="252"/>
                    </a:cubicBezTo>
                    <a:cubicBezTo>
                      <a:pt x="3538" y="275"/>
                      <a:pt x="3858" y="320"/>
                      <a:pt x="4155" y="366"/>
                    </a:cubicBezTo>
                    <a:cubicBezTo>
                      <a:pt x="4167" y="370"/>
                      <a:pt x="4179" y="372"/>
                      <a:pt x="4190" y="372"/>
                    </a:cubicBezTo>
                    <a:cubicBezTo>
                      <a:pt x="4238" y="372"/>
                      <a:pt x="4269" y="335"/>
                      <a:pt x="4269" y="298"/>
                    </a:cubicBezTo>
                    <a:cubicBezTo>
                      <a:pt x="4269" y="252"/>
                      <a:pt x="4246" y="229"/>
                      <a:pt x="4246" y="229"/>
                    </a:cubicBezTo>
                    <a:cubicBezTo>
                      <a:pt x="4223" y="206"/>
                      <a:pt x="4200" y="206"/>
                      <a:pt x="4178" y="183"/>
                    </a:cubicBezTo>
                    <a:cubicBezTo>
                      <a:pt x="3995" y="161"/>
                      <a:pt x="3790" y="138"/>
                      <a:pt x="3607" y="115"/>
                    </a:cubicBezTo>
                    <a:cubicBezTo>
                      <a:pt x="3538" y="115"/>
                      <a:pt x="3447" y="92"/>
                      <a:pt x="3379" y="92"/>
                    </a:cubicBezTo>
                    <a:cubicBezTo>
                      <a:pt x="3265" y="69"/>
                      <a:pt x="3173" y="69"/>
                      <a:pt x="3059" y="46"/>
                    </a:cubicBezTo>
                    <a:lnTo>
                      <a:pt x="2831" y="46"/>
                    </a:lnTo>
                    <a:cubicBezTo>
                      <a:pt x="2740" y="46"/>
                      <a:pt x="2671" y="24"/>
                      <a:pt x="2603" y="24"/>
                    </a:cubicBezTo>
                    <a:lnTo>
                      <a:pt x="2123" y="24"/>
                    </a:lnTo>
                    <a:lnTo>
                      <a:pt x="1827"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2"/>
              <p:cNvSpPr/>
              <p:nvPr/>
            </p:nvSpPr>
            <p:spPr>
              <a:xfrm>
                <a:off x="7632103" y="3901461"/>
                <a:ext cx="54303" cy="15002"/>
              </a:xfrm>
              <a:custGeom>
                <a:avLst/>
                <a:gdLst/>
                <a:ahLst/>
                <a:cxnLst/>
                <a:rect l="l" t="t" r="r" b="b"/>
                <a:pathLst>
                  <a:path w="2009" h="555" extrusionOk="0">
                    <a:moveTo>
                      <a:pt x="206" y="1"/>
                    </a:moveTo>
                    <a:cubicBezTo>
                      <a:pt x="183" y="1"/>
                      <a:pt x="160" y="1"/>
                      <a:pt x="137" y="23"/>
                    </a:cubicBezTo>
                    <a:cubicBezTo>
                      <a:pt x="114" y="23"/>
                      <a:pt x="92" y="46"/>
                      <a:pt x="69" y="69"/>
                    </a:cubicBezTo>
                    <a:cubicBezTo>
                      <a:pt x="46" y="115"/>
                      <a:pt x="46" y="183"/>
                      <a:pt x="92" y="229"/>
                    </a:cubicBezTo>
                    <a:cubicBezTo>
                      <a:pt x="114" y="252"/>
                      <a:pt x="114" y="252"/>
                      <a:pt x="137" y="275"/>
                    </a:cubicBezTo>
                    <a:cubicBezTo>
                      <a:pt x="160" y="275"/>
                      <a:pt x="183" y="297"/>
                      <a:pt x="229" y="297"/>
                    </a:cubicBezTo>
                    <a:cubicBezTo>
                      <a:pt x="251" y="297"/>
                      <a:pt x="274" y="320"/>
                      <a:pt x="297" y="320"/>
                    </a:cubicBezTo>
                    <a:lnTo>
                      <a:pt x="343" y="320"/>
                    </a:lnTo>
                    <a:cubicBezTo>
                      <a:pt x="251" y="343"/>
                      <a:pt x="160" y="366"/>
                      <a:pt x="69" y="389"/>
                    </a:cubicBezTo>
                    <a:cubicBezTo>
                      <a:pt x="23" y="412"/>
                      <a:pt x="0" y="434"/>
                      <a:pt x="0" y="480"/>
                    </a:cubicBezTo>
                    <a:cubicBezTo>
                      <a:pt x="19" y="517"/>
                      <a:pt x="53" y="555"/>
                      <a:pt x="89" y="555"/>
                    </a:cubicBezTo>
                    <a:cubicBezTo>
                      <a:pt x="98" y="555"/>
                      <a:pt x="106" y="553"/>
                      <a:pt x="114" y="548"/>
                    </a:cubicBezTo>
                    <a:cubicBezTo>
                      <a:pt x="183" y="526"/>
                      <a:pt x="251" y="503"/>
                      <a:pt x="343" y="480"/>
                    </a:cubicBezTo>
                    <a:cubicBezTo>
                      <a:pt x="388" y="480"/>
                      <a:pt x="457" y="457"/>
                      <a:pt x="525" y="457"/>
                    </a:cubicBezTo>
                    <a:cubicBezTo>
                      <a:pt x="594" y="434"/>
                      <a:pt x="662" y="412"/>
                      <a:pt x="731" y="412"/>
                    </a:cubicBezTo>
                    <a:lnTo>
                      <a:pt x="822" y="412"/>
                    </a:lnTo>
                    <a:cubicBezTo>
                      <a:pt x="845" y="389"/>
                      <a:pt x="868" y="389"/>
                      <a:pt x="868" y="389"/>
                    </a:cubicBezTo>
                    <a:cubicBezTo>
                      <a:pt x="982" y="412"/>
                      <a:pt x="1073" y="412"/>
                      <a:pt x="1164" y="434"/>
                    </a:cubicBezTo>
                    <a:cubicBezTo>
                      <a:pt x="1301" y="434"/>
                      <a:pt x="1415" y="434"/>
                      <a:pt x="1530" y="457"/>
                    </a:cubicBezTo>
                    <a:cubicBezTo>
                      <a:pt x="1575" y="457"/>
                      <a:pt x="1644" y="434"/>
                      <a:pt x="1667" y="389"/>
                    </a:cubicBezTo>
                    <a:cubicBezTo>
                      <a:pt x="1735" y="389"/>
                      <a:pt x="1826" y="389"/>
                      <a:pt x="1895" y="412"/>
                    </a:cubicBezTo>
                    <a:cubicBezTo>
                      <a:pt x="1940" y="412"/>
                      <a:pt x="1986" y="366"/>
                      <a:pt x="2009" y="320"/>
                    </a:cubicBezTo>
                    <a:cubicBezTo>
                      <a:pt x="2009" y="297"/>
                      <a:pt x="2009" y="275"/>
                      <a:pt x="2009" y="252"/>
                    </a:cubicBezTo>
                    <a:cubicBezTo>
                      <a:pt x="1986" y="206"/>
                      <a:pt x="1963" y="206"/>
                      <a:pt x="1940" y="183"/>
                    </a:cubicBezTo>
                    <a:cubicBezTo>
                      <a:pt x="1918" y="183"/>
                      <a:pt x="1872" y="160"/>
                      <a:pt x="1849" y="160"/>
                    </a:cubicBezTo>
                    <a:cubicBezTo>
                      <a:pt x="1826" y="160"/>
                      <a:pt x="1781" y="138"/>
                      <a:pt x="1758" y="138"/>
                    </a:cubicBezTo>
                    <a:cubicBezTo>
                      <a:pt x="1712" y="138"/>
                      <a:pt x="1689" y="138"/>
                      <a:pt x="1644" y="115"/>
                    </a:cubicBezTo>
                    <a:cubicBezTo>
                      <a:pt x="1575" y="115"/>
                      <a:pt x="1530" y="115"/>
                      <a:pt x="1461" y="92"/>
                    </a:cubicBezTo>
                    <a:cubicBezTo>
                      <a:pt x="1301" y="92"/>
                      <a:pt x="1164" y="69"/>
                      <a:pt x="1027" y="46"/>
                    </a:cubicBezTo>
                    <a:cubicBezTo>
                      <a:pt x="890" y="46"/>
                      <a:pt x="776" y="46"/>
                      <a:pt x="662" y="23"/>
                    </a:cubicBezTo>
                    <a:lnTo>
                      <a:pt x="480" y="23"/>
                    </a:lnTo>
                    <a:cubicBezTo>
                      <a:pt x="411" y="1"/>
                      <a:pt x="343" y="1"/>
                      <a:pt x="27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2"/>
              <p:cNvSpPr/>
              <p:nvPr/>
            </p:nvSpPr>
            <p:spPr>
              <a:xfrm>
                <a:off x="7737601" y="3786718"/>
                <a:ext cx="504704" cy="193535"/>
              </a:xfrm>
              <a:custGeom>
                <a:avLst/>
                <a:gdLst/>
                <a:ahLst/>
                <a:cxnLst/>
                <a:rect l="l" t="t" r="r" b="b"/>
                <a:pathLst>
                  <a:path w="18672" h="7160" extrusionOk="0">
                    <a:moveTo>
                      <a:pt x="92" y="0"/>
                    </a:moveTo>
                    <a:cubicBezTo>
                      <a:pt x="69" y="0"/>
                      <a:pt x="46" y="0"/>
                      <a:pt x="23" y="23"/>
                    </a:cubicBezTo>
                    <a:cubicBezTo>
                      <a:pt x="0" y="69"/>
                      <a:pt x="23" y="114"/>
                      <a:pt x="46" y="137"/>
                    </a:cubicBezTo>
                    <a:cubicBezTo>
                      <a:pt x="229" y="228"/>
                      <a:pt x="388" y="320"/>
                      <a:pt x="571" y="411"/>
                    </a:cubicBezTo>
                    <a:cubicBezTo>
                      <a:pt x="662" y="457"/>
                      <a:pt x="754" y="502"/>
                      <a:pt x="845" y="525"/>
                    </a:cubicBezTo>
                    <a:cubicBezTo>
                      <a:pt x="913" y="571"/>
                      <a:pt x="1028" y="594"/>
                      <a:pt x="1119" y="639"/>
                    </a:cubicBezTo>
                    <a:cubicBezTo>
                      <a:pt x="1096" y="731"/>
                      <a:pt x="1142" y="799"/>
                      <a:pt x="1210" y="845"/>
                    </a:cubicBezTo>
                    <a:cubicBezTo>
                      <a:pt x="1210" y="845"/>
                      <a:pt x="1233" y="868"/>
                      <a:pt x="1233" y="868"/>
                    </a:cubicBezTo>
                    <a:cubicBezTo>
                      <a:pt x="1210" y="868"/>
                      <a:pt x="1210" y="890"/>
                      <a:pt x="1210" y="913"/>
                    </a:cubicBezTo>
                    <a:cubicBezTo>
                      <a:pt x="1187" y="982"/>
                      <a:pt x="1210" y="1050"/>
                      <a:pt x="1256" y="1096"/>
                    </a:cubicBezTo>
                    <a:cubicBezTo>
                      <a:pt x="1370" y="1141"/>
                      <a:pt x="1484" y="1210"/>
                      <a:pt x="1621" y="1256"/>
                    </a:cubicBezTo>
                    <a:cubicBezTo>
                      <a:pt x="1712" y="1301"/>
                      <a:pt x="1826" y="1347"/>
                      <a:pt x="1941" y="1393"/>
                    </a:cubicBezTo>
                    <a:cubicBezTo>
                      <a:pt x="2123" y="1461"/>
                      <a:pt x="2283" y="1507"/>
                      <a:pt x="2466" y="1575"/>
                    </a:cubicBezTo>
                    <a:cubicBezTo>
                      <a:pt x="2762" y="1689"/>
                      <a:pt x="3059" y="1803"/>
                      <a:pt x="3356" y="1917"/>
                    </a:cubicBezTo>
                    <a:cubicBezTo>
                      <a:pt x="3698" y="2054"/>
                      <a:pt x="4040" y="2191"/>
                      <a:pt x="4406" y="2306"/>
                    </a:cubicBezTo>
                    <a:cubicBezTo>
                      <a:pt x="4725" y="2442"/>
                      <a:pt x="5068" y="2534"/>
                      <a:pt x="5387" y="2648"/>
                    </a:cubicBezTo>
                    <a:lnTo>
                      <a:pt x="5615" y="2716"/>
                    </a:lnTo>
                    <a:cubicBezTo>
                      <a:pt x="5707" y="2739"/>
                      <a:pt x="5798" y="2785"/>
                      <a:pt x="5889" y="2808"/>
                    </a:cubicBezTo>
                    <a:lnTo>
                      <a:pt x="5935" y="2808"/>
                    </a:lnTo>
                    <a:cubicBezTo>
                      <a:pt x="5981" y="2831"/>
                      <a:pt x="6003" y="2853"/>
                      <a:pt x="6049" y="2876"/>
                    </a:cubicBezTo>
                    <a:cubicBezTo>
                      <a:pt x="6140" y="2922"/>
                      <a:pt x="6255" y="2967"/>
                      <a:pt x="6346" y="2990"/>
                    </a:cubicBezTo>
                    <a:cubicBezTo>
                      <a:pt x="6643" y="3127"/>
                      <a:pt x="6962" y="3241"/>
                      <a:pt x="7259" y="3355"/>
                    </a:cubicBezTo>
                    <a:cubicBezTo>
                      <a:pt x="7601" y="3492"/>
                      <a:pt x="7921" y="3629"/>
                      <a:pt x="8263" y="3766"/>
                    </a:cubicBezTo>
                    <a:cubicBezTo>
                      <a:pt x="8423" y="3812"/>
                      <a:pt x="8583" y="3880"/>
                      <a:pt x="8742" y="3949"/>
                    </a:cubicBezTo>
                    <a:cubicBezTo>
                      <a:pt x="8925" y="3995"/>
                      <a:pt x="9085" y="4063"/>
                      <a:pt x="9245" y="4132"/>
                    </a:cubicBezTo>
                    <a:cubicBezTo>
                      <a:pt x="9450" y="4177"/>
                      <a:pt x="9655" y="4246"/>
                      <a:pt x="9861" y="4314"/>
                    </a:cubicBezTo>
                    <a:cubicBezTo>
                      <a:pt x="9952" y="4337"/>
                      <a:pt x="10044" y="4383"/>
                      <a:pt x="10135" y="4405"/>
                    </a:cubicBezTo>
                    <a:cubicBezTo>
                      <a:pt x="10158" y="4428"/>
                      <a:pt x="10203" y="4428"/>
                      <a:pt x="10249" y="4451"/>
                    </a:cubicBezTo>
                    <a:cubicBezTo>
                      <a:pt x="10317" y="4474"/>
                      <a:pt x="10386" y="4497"/>
                      <a:pt x="10477" y="4497"/>
                    </a:cubicBezTo>
                    <a:cubicBezTo>
                      <a:pt x="10500" y="4520"/>
                      <a:pt x="10546" y="4520"/>
                      <a:pt x="10591" y="4542"/>
                    </a:cubicBezTo>
                    <a:cubicBezTo>
                      <a:pt x="10610" y="4549"/>
                      <a:pt x="10630" y="4551"/>
                      <a:pt x="10650" y="4551"/>
                    </a:cubicBezTo>
                    <a:cubicBezTo>
                      <a:pt x="10707" y="4551"/>
                      <a:pt x="10769" y="4530"/>
                      <a:pt x="10820" y="4497"/>
                    </a:cubicBezTo>
                    <a:cubicBezTo>
                      <a:pt x="11276" y="4702"/>
                      <a:pt x="11755" y="4885"/>
                      <a:pt x="12235" y="5090"/>
                    </a:cubicBezTo>
                    <a:cubicBezTo>
                      <a:pt x="12395" y="5159"/>
                      <a:pt x="12577" y="5227"/>
                      <a:pt x="12737" y="5296"/>
                    </a:cubicBezTo>
                    <a:cubicBezTo>
                      <a:pt x="12897" y="5364"/>
                      <a:pt x="13056" y="5433"/>
                      <a:pt x="13216" y="5478"/>
                    </a:cubicBezTo>
                    <a:cubicBezTo>
                      <a:pt x="13239" y="5490"/>
                      <a:pt x="13268" y="5495"/>
                      <a:pt x="13296" y="5495"/>
                    </a:cubicBezTo>
                    <a:cubicBezTo>
                      <a:pt x="13325" y="5495"/>
                      <a:pt x="13353" y="5490"/>
                      <a:pt x="13376" y="5478"/>
                    </a:cubicBezTo>
                    <a:cubicBezTo>
                      <a:pt x="13444" y="5501"/>
                      <a:pt x="13513" y="5524"/>
                      <a:pt x="13581" y="5547"/>
                    </a:cubicBezTo>
                    <a:cubicBezTo>
                      <a:pt x="13810" y="5638"/>
                      <a:pt x="14038" y="5729"/>
                      <a:pt x="14266" y="5821"/>
                    </a:cubicBezTo>
                    <a:cubicBezTo>
                      <a:pt x="14540" y="5912"/>
                      <a:pt x="14837" y="6026"/>
                      <a:pt x="15134" y="6140"/>
                    </a:cubicBezTo>
                    <a:cubicBezTo>
                      <a:pt x="15271" y="6209"/>
                      <a:pt x="15385" y="6254"/>
                      <a:pt x="15522" y="6300"/>
                    </a:cubicBezTo>
                    <a:cubicBezTo>
                      <a:pt x="15681" y="6346"/>
                      <a:pt x="15818" y="6414"/>
                      <a:pt x="15978" y="6460"/>
                    </a:cubicBezTo>
                    <a:cubicBezTo>
                      <a:pt x="16006" y="6469"/>
                      <a:pt x="16039" y="6475"/>
                      <a:pt x="16072" y="6475"/>
                    </a:cubicBezTo>
                    <a:cubicBezTo>
                      <a:pt x="16118" y="6475"/>
                      <a:pt x="16166" y="6464"/>
                      <a:pt x="16206" y="6437"/>
                    </a:cubicBezTo>
                    <a:cubicBezTo>
                      <a:pt x="16435" y="6505"/>
                      <a:pt x="16686" y="6574"/>
                      <a:pt x="16914" y="6665"/>
                    </a:cubicBezTo>
                    <a:cubicBezTo>
                      <a:pt x="16982" y="6688"/>
                      <a:pt x="17051" y="6688"/>
                      <a:pt x="17119" y="6711"/>
                    </a:cubicBezTo>
                    <a:cubicBezTo>
                      <a:pt x="17165" y="6734"/>
                      <a:pt x="17188" y="6734"/>
                      <a:pt x="17233" y="6756"/>
                    </a:cubicBezTo>
                    <a:cubicBezTo>
                      <a:pt x="17530" y="6871"/>
                      <a:pt x="17850" y="6985"/>
                      <a:pt x="18169" y="7076"/>
                    </a:cubicBezTo>
                    <a:cubicBezTo>
                      <a:pt x="18238" y="7099"/>
                      <a:pt x="18329" y="7122"/>
                      <a:pt x="18398" y="7144"/>
                    </a:cubicBezTo>
                    <a:cubicBezTo>
                      <a:pt x="18416" y="7154"/>
                      <a:pt x="18435" y="7159"/>
                      <a:pt x="18456" y="7159"/>
                    </a:cubicBezTo>
                    <a:cubicBezTo>
                      <a:pt x="18485" y="7159"/>
                      <a:pt x="18517" y="7148"/>
                      <a:pt x="18557" y="7122"/>
                    </a:cubicBezTo>
                    <a:cubicBezTo>
                      <a:pt x="18603" y="7099"/>
                      <a:pt x="18626" y="7076"/>
                      <a:pt x="18649" y="7008"/>
                    </a:cubicBezTo>
                    <a:cubicBezTo>
                      <a:pt x="18671" y="6916"/>
                      <a:pt x="18626" y="6779"/>
                      <a:pt x="18512" y="6756"/>
                    </a:cubicBezTo>
                    <a:cubicBezTo>
                      <a:pt x="18375" y="6734"/>
                      <a:pt x="18261" y="6688"/>
                      <a:pt x="18124" y="6642"/>
                    </a:cubicBezTo>
                    <a:cubicBezTo>
                      <a:pt x="18101" y="6619"/>
                      <a:pt x="18055" y="6597"/>
                      <a:pt x="18010" y="6574"/>
                    </a:cubicBezTo>
                    <a:cubicBezTo>
                      <a:pt x="17873" y="6528"/>
                      <a:pt x="17713" y="6460"/>
                      <a:pt x="17576" y="6414"/>
                    </a:cubicBezTo>
                    <a:cubicBezTo>
                      <a:pt x="17530" y="6414"/>
                      <a:pt x="17507" y="6391"/>
                      <a:pt x="17462" y="6391"/>
                    </a:cubicBezTo>
                    <a:cubicBezTo>
                      <a:pt x="17302" y="6323"/>
                      <a:pt x="17165" y="6277"/>
                      <a:pt x="17028" y="6231"/>
                    </a:cubicBezTo>
                    <a:cubicBezTo>
                      <a:pt x="16663" y="6095"/>
                      <a:pt x="16298" y="5958"/>
                      <a:pt x="15955" y="5843"/>
                    </a:cubicBezTo>
                    <a:cubicBezTo>
                      <a:pt x="15271" y="5615"/>
                      <a:pt x="14586" y="5364"/>
                      <a:pt x="13901" y="5159"/>
                    </a:cubicBezTo>
                    <a:cubicBezTo>
                      <a:pt x="13399" y="4976"/>
                      <a:pt x="12874" y="4771"/>
                      <a:pt x="12372" y="4588"/>
                    </a:cubicBezTo>
                    <a:cubicBezTo>
                      <a:pt x="12189" y="4520"/>
                      <a:pt x="12029" y="4451"/>
                      <a:pt x="11870" y="4383"/>
                    </a:cubicBezTo>
                    <a:cubicBezTo>
                      <a:pt x="11618" y="4268"/>
                      <a:pt x="11367" y="4177"/>
                      <a:pt x="11116" y="4063"/>
                    </a:cubicBezTo>
                    <a:cubicBezTo>
                      <a:pt x="10865" y="3972"/>
                      <a:pt x="10591" y="3858"/>
                      <a:pt x="10317" y="3766"/>
                    </a:cubicBezTo>
                    <a:lnTo>
                      <a:pt x="10226" y="3766"/>
                    </a:lnTo>
                    <a:lnTo>
                      <a:pt x="9952" y="3652"/>
                    </a:lnTo>
                    <a:lnTo>
                      <a:pt x="9929" y="3652"/>
                    </a:lnTo>
                    <a:cubicBezTo>
                      <a:pt x="9907" y="3629"/>
                      <a:pt x="9884" y="3629"/>
                      <a:pt x="9861" y="3607"/>
                    </a:cubicBezTo>
                    <a:cubicBezTo>
                      <a:pt x="9770" y="3561"/>
                      <a:pt x="9655" y="3538"/>
                      <a:pt x="9564" y="3492"/>
                    </a:cubicBezTo>
                    <a:cubicBezTo>
                      <a:pt x="9473" y="3470"/>
                      <a:pt x="9382" y="3424"/>
                      <a:pt x="9290" y="3401"/>
                    </a:cubicBezTo>
                    <a:cubicBezTo>
                      <a:pt x="9131" y="3333"/>
                      <a:pt x="8971" y="3241"/>
                      <a:pt x="8811" y="3173"/>
                    </a:cubicBezTo>
                    <a:cubicBezTo>
                      <a:pt x="8560" y="3059"/>
                      <a:pt x="8332" y="2967"/>
                      <a:pt x="8081" y="2853"/>
                    </a:cubicBezTo>
                    <a:cubicBezTo>
                      <a:pt x="8081" y="2831"/>
                      <a:pt x="8035" y="2808"/>
                      <a:pt x="8012" y="2785"/>
                    </a:cubicBezTo>
                    <a:cubicBezTo>
                      <a:pt x="7944" y="2739"/>
                      <a:pt x="7852" y="2716"/>
                      <a:pt x="7784" y="2671"/>
                    </a:cubicBezTo>
                    <a:cubicBezTo>
                      <a:pt x="7601" y="2579"/>
                      <a:pt x="7396" y="2511"/>
                      <a:pt x="7213" y="2420"/>
                    </a:cubicBezTo>
                    <a:cubicBezTo>
                      <a:pt x="7145" y="2397"/>
                      <a:pt x="7099" y="2374"/>
                      <a:pt x="7031" y="2351"/>
                    </a:cubicBezTo>
                    <a:cubicBezTo>
                      <a:pt x="6711" y="2191"/>
                      <a:pt x="6369" y="2054"/>
                      <a:pt x="6049" y="1895"/>
                    </a:cubicBezTo>
                    <a:cubicBezTo>
                      <a:pt x="5821" y="1781"/>
                      <a:pt x="5570" y="1689"/>
                      <a:pt x="5342" y="1575"/>
                    </a:cubicBezTo>
                    <a:cubicBezTo>
                      <a:pt x="5319" y="1575"/>
                      <a:pt x="5319" y="1552"/>
                      <a:pt x="5296" y="1552"/>
                    </a:cubicBezTo>
                    <a:cubicBezTo>
                      <a:pt x="5227" y="1507"/>
                      <a:pt x="5159" y="1484"/>
                      <a:pt x="5113" y="1438"/>
                    </a:cubicBezTo>
                    <a:cubicBezTo>
                      <a:pt x="5022" y="1415"/>
                      <a:pt x="4931" y="1370"/>
                      <a:pt x="4839" y="1347"/>
                    </a:cubicBezTo>
                    <a:lnTo>
                      <a:pt x="4634" y="1256"/>
                    </a:lnTo>
                    <a:cubicBezTo>
                      <a:pt x="4497" y="1210"/>
                      <a:pt x="4360" y="1164"/>
                      <a:pt x="4246" y="1119"/>
                    </a:cubicBezTo>
                    <a:cubicBezTo>
                      <a:pt x="3995" y="1027"/>
                      <a:pt x="3744" y="936"/>
                      <a:pt x="3493" y="845"/>
                    </a:cubicBezTo>
                    <a:cubicBezTo>
                      <a:pt x="3470" y="822"/>
                      <a:pt x="3424" y="822"/>
                      <a:pt x="3401" y="799"/>
                    </a:cubicBezTo>
                    <a:cubicBezTo>
                      <a:pt x="3287" y="753"/>
                      <a:pt x="3150" y="708"/>
                      <a:pt x="3036" y="662"/>
                    </a:cubicBezTo>
                    <a:lnTo>
                      <a:pt x="2534" y="480"/>
                    </a:lnTo>
                    <a:cubicBezTo>
                      <a:pt x="2443" y="434"/>
                      <a:pt x="2374" y="411"/>
                      <a:pt x="2283" y="365"/>
                    </a:cubicBezTo>
                    <a:cubicBezTo>
                      <a:pt x="2237" y="365"/>
                      <a:pt x="2214" y="343"/>
                      <a:pt x="2192" y="343"/>
                    </a:cubicBezTo>
                    <a:cubicBezTo>
                      <a:pt x="2123" y="320"/>
                      <a:pt x="2077" y="297"/>
                      <a:pt x="2009" y="274"/>
                    </a:cubicBezTo>
                    <a:cubicBezTo>
                      <a:pt x="1963" y="251"/>
                      <a:pt x="1895" y="228"/>
                      <a:pt x="1826" y="228"/>
                    </a:cubicBezTo>
                    <a:cubicBezTo>
                      <a:pt x="1781" y="206"/>
                      <a:pt x="1735" y="206"/>
                      <a:pt x="1689" y="206"/>
                    </a:cubicBezTo>
                    <a:cubicBezTo>
                      <a:pt x="1553" y="160"/>
                      <a:pt x="1416" y="91"/>
                      <a:pt x="1279" y="46"/>
                    </a:cubicBezTo>
                    <a:cubicBezTo>
                      <a:pt x="1249" y="34"/>
                      <a:pt x="1220" y="28"/>
                      <a:pt x="1191" y="28"/>
                    </a:cubicBezTo>
                    <a:cubicBezTo>
                      <a:pt x="1109" y="28"/>
                      <a:pt x="1033" y="75"/>
                      <a:pt x="982" y="160"/>
                    </a:cubicBezTo>
                    <a:cubicBezTo>
                      <a:pt x="936" y="206"/>
                      <a:pt x="936" y="274"/>
                      <a:pt x="936" y="343"/>
                    </a:cubicBezTo>
                    <a:cubicBezTo>
                      <a:pt x="936" y="365"/>
                      <a:pt x="959" y="388"/>
                      <a:pt x="959" y="411"/>
                    </a:cubicBezTo>
                    <a:cubicBezTo>
                      <a:pt x="936" y="388"/>
                      <a:pt x="913" y="388"/>
                      <a:pt x="891" y="388"/>
                    </a:cubicBezTo>
                    <a:cubicBezTo>
                      <a:pt x="845" y="365"/>
                      <a:pt x="799" y="343"/>
                      <a:pt x="754" y="320"/>
                    </a:cubicBezTo>
                    <a:cubicBezTo>
                      <a:pt x="685" y="297"/>
                      <a:pt x="617" y="251"/>
                      <a:pt x="548" y="228"/>
                    </a:cubicBezTo>
                    <a:lnTo>
                      <a:pt x="571" y="228"/>
                    </a:lnTo>
                    <a:cubicBezTo>
                      <a:pt x="434" y="160"/>
                      <a:pt x="297" y="91"/>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2"/>
              <p:cNvSpPr/>
              <p:nvPr/>
            </p:nvSpPr>
            <p:spPr>
              <a:xfrm>
                <a:off x="7057094" y="3658380"/>
                <a:ext cx="1668292" cy="348255"/>
              </a:xfrm>
              <a:custGeom>
                <a:avLst/>
                <a:gdLst/>
                <a:ahLst/>
                <a:cxnLst/>
                <a:rect l="l" t="t" r="r" b="b"/>
                <a:pathLst>
                  <a:path w="61720" h="12884" extrusionOk="0">
                    <a:moveTo>
                      <a:pt x="10751" y="2009"/>
                    </a:moveTo>
                    <a:lnTo>
                      <a:pt x="10686" y="2031"/>
                    </a:lnTo>
                    <a:lnTo>
                      <a:pt x="10686" y="2031"/>
                    </a:lnTo>
                    <a:cubicBezTo>
                      <a:pt x="10702" y="2029"/>
                      <a:pt x="10722" y="2024"/>
                      <a:pt x="10751" y="2009"/>
                    </a:cubicBezTo>
                    <a:close/>
                    <a:moveTo>
                      <a:pt x="3581" y="7078"/>
                    </a:moveTo>
                    <a:cubicBezTo>
                      <a:pt x="3575" y="7085"/>
                      <a:pt x="3568" y="7092"/>
                      <a:pt x="3561" y="7099"/>
                    </a:cubicBezTo>
                    <a:cubicBezTo>
                      <a:pt x="3568" y="7092"/>
                      <a:pt x="3575" y="7085"/>
                      <a:pt x="3581" y="7078"/>
                    </a:cubicBezTo>
                    <a:close/>
                    <a:moveTo>
                      <a:pt x="17188" y="1"/>
                    </a:moveTo>
                    <a:cubicBezTo>
                      <a:pt x="16891" y="1"/>
                      <a:pt x="16594" y="1"/>
                      <a:pt x="16297" y="23"/>
                    </a:cubicBezTo>
                    <a:cubicBezTo>
                      <a:pt x="16001" y="69"/>
                      <a:pt x="15704" y="115"/>
                      <a:pt x="15407" y="160"/>
                    </a:cubicBezTo>
                    <a:cubicBezTo>
                      <a:pt x="15110" y="206"/>
                      <a:pt x="14837" y="229"/>
                      <a:pt x="14563" y="274"/>
                    </a:cubicBezTo>
                    <a:cubicBezTo>
                      <a:pt x="14266" y="320"/>
                      <a:pt x="14015" y="389"/>
                      <a:pt x="13741" y="457"/>
                    </a:cubicBezTo>
                    <a:cubicBezTo>
                      <a:pt x="13444" y="503"/>
                      <a:pt x="13170" y="571"/>
                      <a:pt x="12896" y="640"/>
                    </a:cubicBezTo>
                    <a:cubicBezTo>
                      <a:pt x="12600" y="708"/>
                      <a:pt x="12303" y="799"/>
                      <a:pt x="12006" y="914"/>
                    </a:cubicBezTo>
                    <a:cubicBezTo>
                      <a:pt x="11458" y="1096"/>
                      <a:pt x="10911" y="1256"/>
                      <a:pt x="10386" y="1461"/>
                    </a:cubicBezTo>
                    <a:cubicBezTo>
                      <a:pt x="10180" y="1530"/>
                      <a:pt x="9975" y="1621"/>
                      <a:pt x="9769" y="1690"/>
                    </a:cubicBezTo>
                    <a:cubicBezTo>
                      <a:pt x="9541" y="1758"/>
                      <a:pt x="9336" y="1872"/>
                      <a:pt x="9130" y="1963"/>
                    </a:cubicBezTo>
                    <a:cubicBezTo>
                      <a:pt x="8879" y="2078"/>
                      <a:pt x="8651" y="2192"/>
                      <a:pt x="8400" y="2306"/>
                    </a:cubicBezTo>
                    <a:cubicBezTo>
                      <a:pt x="8149" y="2443"/>
                      <a:pt x="7898" y="2557"/>
                      <a:pt x="7669" y="2671"/>
                    </a:cubicBezTo>
                    <a:cubicBezTo>
                      <a:pt x="7441" y="2808"/>
                      <a:pt x="7236" y="2922"/>
                      <a:pt x="7030" y="3059"/>
                    </a:cubicBezTo>
                    <a:cubicBezTo>
                      <a:pt x="6802" y="3219"/>
                      <a:pt x="6574" y="3379"/>
                      <a:pt x="6368" y="3538"/>
                    </a:cubicBezTo>
                    <a:cubicBezTo>
                      <a:pt x="5957" y="3858"/>
                      <a:pt x="5569" y="4223"/>
                      <a:pt x="5159" y="4566"/>
                    </a:cubicBezTo>
                    <a:cubicBezTo>
                      <a:pt x="4862" y="4817"/>
                      <a:pt x="4542" y="5113"/>
                      <a:pt x="4268" y="5387"/>
                    </a:cubicBezTo>
                    <a:cubicBezTo>
                      <a:pt x="4086" y="5570"/>
                      <a:pt x="3926" y="5752"/>
                      <a:pt x="3766" y="5912"/>
                    </a:cubicBezTo>
                    <a:cubicBezTo>
                      <a:pt x="3561" y="6118"/>
                      <a:pt x="3355" y="6346"/>
                      <a:pt x="3173" y="6551"/>
                    </a:cubicBezTo>
                    <a:cubicBezTo>
                      <a:pt x="3081" y="6665"/>
                      <a:pt x="2990" y="6757"/>
                      <a:pt x="2922" y="6871"/>
                    </a:cubicBezTo>
                    <a:cubicBezTo>
                      <a:pt x="2830" y="6962"/>
                      <a:pt x="2762" y="7076"/>
                      <a:pt x="2671" y="7168"/>
                    </a:cubicBezTo>
                    <a:cubicBezTo>
                      <a:pt x="2488" y="7419"/>
                      <a:pt x="2328" y="7647"/>
                      <a:pt x="2168" y="7898"/>
                    </a:cubicBezTo>
                    <a:cubicBezTo>
                      <a:pt x="2009" y="8103"/>
                      <a:pt x="1849" y="8309"/>
                      <a:pt x="1712" y="8514"/>
                    </a:cubicBezTo>
                    <a:cubicBezTo>
                      <a:pt x="1598" y="8697"/>
                      <a:pt x="1507" y="8902"/>
                      <a:pt x="1392" y="9108"/>
                    </a:cubicBezTo>
                    <a:cubicBezTo>
                      <a:pt x="1401" y="9099"/>
                      <a:pt x="1410" y="9090"/>
                      <a:pt x="1417" y="9082"/>
                    </a:cubicBezTo>
                    <a:lnTo>
                      <a:pt x="1417" y="9082"/>
                    </a:lnTo>
                    <a:cubicBezTo>
                      <a:pt x="1401" y="9115"/>
                      <a:pt x="1385" y="9152"/>
                      <a:pt x="1370" y="9199"/>
                    </a:cubicBezTo>
                    <a:cubicBezTo>
                      <a:pt x="1370" y="9176"/>
                      <a:pt x="1392" y="9131"/>
                      <a:pt x="1392" y="9108"/>
                    </a:cubicBezTo>
                    <a:lnTo>
                      <a:pt x="1392" y="9108"/>
                    </a:lnTo>
                    <a:cubicBezTo>
                      <a:pt x="1255" y="9382"/>
                      <a:pt x="1141" y="9656"/>
                      <a:pt x="1027" y="9930"/>
                    </a:cubicBezTo>
                    <a:cubicBezTo>
                      <a:pt x="890" y="10203"/>
                      <a:pt x="776" y="10477"/>
                      <a:pt x="662" y="10751"/>
                    </a:cubicBezTo>
                    <a:cubicBezTo>
                      <a:pt x="616" y="10888"/>
                      <a:pt x="548" y="11048"/>
                      <a:pt x="502" y="11185"/>
                    </a:cubicBezTo>
                    <a:cubicBezTo>
                      <a:pt x="457" y="11345"/>
                      <a:pt x="411" y="11482"/>
                      <a:pt x="365" y="11641"/>
                    </a:cubicBezTo>
                    <a:cubicBezTo>
                      <a:pt x="274" y="11892"/>
                      <a:pt x="206" y="12144"/>
                      <a:pt x="91" y="12372"/>
                    </a:cubicBezTo>
                    <a:cubicBezTo>
                      <a:pt x="91" y="12395"/>
                      <a:pt x="69" y="12417"/>
                      <a:pt x="69" y="12440"/>
                    </a:cubicBezTo>
                    <a:cubicBezTo>
                      <a:pt x="23" y="12509"/>
                      <a:pt x="0" y="12577"/>
                      <a:pt x="23" y="12669"/>
                    </a:cubicBezTo>
                    <a:cubicBezTo>
                      <a:pt x="46" y="12737"/>
                      <a:pt x="91" y="12805"/>
                      <a:pt x="160" y="12828"/>
                    </a:cubicBezTo>
                    <a:cubicBezTo>
                      <a:pt x="206" y="12865"/>
                      <a:pt x="266" y="12883"/>
                      <a:pt x="326" y="12883"/>
                    </a:cubicBezTo>
                    <a:cubicBezTo>
                      <a:pt x="416" y="12883"/>
                      <a:pt x="507" y="12842"/>
                      <a:pt x="548" y="12760"/>
                    </a:cubicBezTo>
                    <a:cubicBezTo>
                      <a:pt x="639" y="12623"/>
                      <a:pt x="708" y="12463"/>
                      <a:pt x="776" y="12303"/>
                    </a:cubicBezTo>
                    <a:cubicBezTo>
                      <a:pt x="822" y="12189"/>
                      <a:pt x="845" y="12075"/>
                      <a:pt x="890" y="11961"/>
                    </a:cubicBezTo>
                    <a:cubicBezTo>
                      <a:pt x="1004" y="11687"/>
                      <a:pt x="1096" y="11390"/>
                      <a:pt x="1210" y="11116"/>
                    </a:cubicBezTo>
                    <a:cubicBezTo>
                      <a:pt x="1301" y="10843"/>
                      <a:pt x="1415" y="10591"/>
                      <a:pt x="1529" y="10340"/>
                    </a:cubicBezTo>
                    <a:cubicBezTo>
                      <a:pt x="1643" y="10089"/>
                      <a:pt x="1758" y="9838"/>
                      <a:pt x="1872" y="9587"/>
                    </a:cubicBezTo>
                    <a:cubicBezTo>
                      <a:pt x="1963" y="9427"/>
                      <a:pt x="2032" y="9268"/>
                      <a:pt x="2123" y="9108"/>
                    </a:cubicBezTo>
                    <a:cubicBezTo>
                      <a:pt x="2237" y="8880"/>
                      <a:pt x="2397" y="8674"/>
                      <a:pt x="2557" y="8469"/>
                    </a:cubicBezTo>
                    <a:cubicBezTo>
                      <a:pt x="2716" y="8240"/>
                      <a:pt x="2876" y="7989"/>
                      <a:pt x="3059" y="7761"/>
                    </a:cubicBezTo>
                    <a:cubicBezTo>
                      <a:pt x="3218" y="7510"/>
                      <a:pt x="3424" y="7259"/>
                      <a:pt x="3606" y="7031"/>
                    </a:cubicBezTo>
                    <a:lnTo>
                      <a:pt x="3606" y="7031"/>
                    </a:lnTo>
                    <a:cubicBezTo>
                      <a:pt x="3606" y="7046"/>
                      <a:pt x="3596" y="7062"/>
                      <a:pt x="3581" y="7078"/>
                    </a:cubicBezTo>
                    <a:lnTo>
                      <a:pt x="3581" y="7078"/>
                    </a:lnTo>
                    <a:cubicBezTo>
                      <a:pt x="3639" y="7017"/>
                      <a:pt x="3682" y="6955"/>
                      <a:pt x="3743" y="6894"/>
                    </a:cubicBezTo>
                    <a:cubicBezTo>
                      <a:pt x="4040" y="6551"/>
                      <a:pt x="4337" y="6255"/>
                      <a:pt x="4634" y="5958"/>
                    </a:cubicBezTo>
                    <a:cubicBezTo>
                      <a:pt x="4885" y="5684"/>
                      <a:pt x="5136" y="5456"/>
                      <a:pt x="5410" y="5205"/>
                    </a:cubicBezTo>
                    <a:cubicBezTo>
                      <a:pt x="5547" y="5091"/>
                      <a:pt x="5684" y="4976"/>
                      <a:pt x="5821" y="4862"/>
                    </a:cubicBezTo>
                    <a:cubicBezTo>
                      <a:pt x="5980" y="4725"/>
                      <a:pt x="6140" y="4588"/>
                      <a:pt x="6300" y="4429"/>
                    </a:cubicBezTo>
                    <a:cubicBezTo>
                      <a:pt x="6460" y="4292"/>
                      <a:pt x="6619" y="4155"/>
                      <a:pt x="6802" y="4018"/>
                    </a:cubicBezTo>
                    <a:cubicBezTo>
                      <a:pt x="6962" y="3904"/>
                      <a:pt x="7122" y="3767"/>
                      <a:pt x="7281" y="3653"/>
                    </a:cubicBezTo>
                    <a:cubicBezTo>
                      <a:pt x="7532" y="3493"/>
                      <a:pt x="7784" y="3356"/>
                      <a:pt x="8057" y="3219"/>
                    </a:cubicBezTo>
                    <a:cubicBezTo>
                      <a:pt x="8354" y="3059"/>
                      <a:pt x="8651" y="2922"/>
                      <a:pt x="8948" y="2762"/>
                    </a:cubicBezTo>
                    <a:cubicBezTo>
                      <a:pt x="9244" y="2625"/>
                      <a:pt x="9518" y="2488"/>
                      <a:pt x="9815" y="2352"/>
                    </a:cubicBezTo>
                    <a:cubicBezTo>
                      <a:pt x="9952" y="2306"/>
                      <a:pt x="10089" y="2260"/>
                      <a:pt x="10226" y="2215"/>
                    </a:cubicBezTo>
                    <a:cubicBezTo>
                      <a:pt x="10363" y="2146"/>
                      <a:pt x="10500" y="2100"/>
                      <a:pt x="10637" y="2055"/>
                    </a:cubicBezTo>
                    <a:cubicBezTo>
                      <a:pt x="10614" y="2055"/>
                      <a:pt x="10591" y="2078"/>
                      <a:pt x="10545" y="2078"/>
                    </a:cubicBezTo>
                    <a:lnTo>
                      <a:pt x="10686" y="2031"/>
                    </a:lnTo>
                    <a:lnTo>
                      <a:pt x="10686" y="2031"/>
                    </a:lnTo>
                    <a:cubicBezTo>
                      <a:pt x="10676" y="2032"/>
                      <a:pt x="10668" y="2032"/>
                      <a:pt x="10659" y="2032"/>
                    </a:cubicBezTo>
                    <a:cubicBezTo>
                      <a:pt x="11070" y="1895"/>
                      <a:pt x="11504" y="1758"/>
                      <a:pt x="11915" y="1621"/>
                    </a:cubicBezTo>
                    <a:cubicBezTo>
                      <a:pt x="12166" y="1530"/>
                      <a:pt x="12417" y="1461"/>
                      <a:pt x="12645" y="1370"/>
                    </a:cubicBezTo>
                    <a:cubicBezTo>
                      <a:pt x="12896" y="1302"/>
                      <a:pt x="13147" y="1256"/>
                      <a:pt x="13399" y="1187"/>
                    </a:cubicBezTo>
                    <a:cubicBezTo>
                      <a:pt x="13878" y="1073"/>
                      <a:pt x="14357" y="959"/>
                      <a:pt x="14859" y="891"/>
                    </a:cubicBezTo>
                    <a:cubicBezTo>
                      <a:pt x="15110" y="845"/>
                      <a:pt x="15384" y="822"/>
                      <a:pt x="15658" y="777"/>
                    </a:cubicBezTo>
                    <a:cubicBezTo>
                      <a:pt x="15909" y="731"/>
                      <a:pt x="16183" y="708"/>
                      <a:pt x="16434" y="662"/>
                    </a:cubicBezTo>
                    <a:lnTo>
                      <a:pt x="16891" y="662"/>
                    </a:lnTo>
                    <a:cubicBezTo>
                      <a:pt x="17073" y="662"/>
                      <a:pt x="17233" y="640"/>
                      <a:pt x="17416" y="640"/>
                    </a:cubicBezTo>
                    <a:cubicBezTo>
                      <a:pt x="17758" y="662"/>
                      <a:pt x="18123" y="662"/>
                      <a:pt x="18466" y="685"/>
                    </a:cubicBezTo>
                    <a:cubicBezTo>
                      <a:pt x="18808" y="708"/>
                      <a:pt x="19151" y="708"/>
                      <a:pt x="19493" y="754"/>
                    </a:cubicBezTo>
                    <a:cubicBezTo>
                      <a:pt x="19812" y="777"/>
                      <a:pt x="20109" y="822"/>
                      <a:pt x="20429" y="868"/>
                    </a:cubicBezTo>
                    <a:lnTo>
                      <a:pt x="20406" y="868"/>
                    </a:lnTo>
                    <a:cubicBezTo>
                      <a:pt x="20474" y="891"/>
                      <a:pt x="20543" y="891"/>
                      <a:pt x="20611" y="914"/>
                    </a:cubicBezTo>
                    <a:lnTo>
                      <a:pt x="20657" y="914"/>
                    </a:lnTo>
                    <a:cubicBezTo>
                      <a:pt x="20657" y="914"/>
                      <a:pt x="20657" y="914"/>
                      <a:pt x="20657" y="914"/>
                    </a:cubicBezTo>
                    <a:lnTo>
                      <a:pt x="20657" y="914"/>
                    </a:lnTo>
                    <a:cubicBezTo>
                      <a:pt x="20657" y="914"/>
                      <a:pt x="20657" y="914"/>
                      <a:pt x="20657" y="914"/>
                    </a:cubicBezTo>
                    <a:lnTo>
                      <a:pt x="20657" y="914"/>
                    </a:lnTo>
                    <a:cubicBezTo>
                      <a:pt x="20657" y="914"/>
                      <a:pt x="20661" y="914"/>
                      <a:pt x="20666" y="915"/>
                    </a:cubicBezTo>
                    <a:lnTo>
                      <a:pt x="20666" y="915"/>
                    </a:lnTo>
                    <a:cubicBezTo>
                      <a:pt x="20663" y="915"/>
                      <a:pt x="20660" y="914"/>
                      <a:pt x="20657" y="914"/>
                    </a:cubicBezTo>
                    <a:lnTo>
                      <a:pt x="20657" y="914"/>
                    </a:lnTo>
                    <a:cubicBezTo>
                      <a:pt x="20657" y="914"/>
                      <a:pt x="20680" y="936"/>
                      <a:pt x="20680" y="936"/>
                    </a:cubicBezTo>
                    <a:cubicBezTo>
                      <a:pt x="20680" y="923"/>
                      <a:pt x="20673" y="918"/>
                      <a:pt x="20666" y="915"/>
                    </a:cubicBezTo>
                    <a:lnTo>
                      <a:pt x="20666" y="915"/>
                    </a:lnTo>
                    <a:cubicBezTo>
                      <a:pt x="21667" y="1120"/>
                      <a:pt x="22669" y="1371"/>
                      <a:pt x="23647" y="1644"/>
                    </a:cubicBezTo>
                    <a:cubicBezTo>
                      <a:pt x="23898" y="1735"/>
                      <a:pt x="24149" y="1804"/>
                      <a:pt x="24400" y="1872"/>
                    </a:cubicBezTo>
                    <a:cubicBezTo>
                      <a:pt x="24674" y="1963"/>
                      <a:pt x="24948" y="2032"/>
                      <a:pt x="25222" y="2123"/>
                    </a:cubicBezTo>
                    <a:cubicBezTo>
                      <a:pt x="25496" y="2215"/>
                      <a:pt x="25770" y="2306"/>
                      <a:pt x="26044" y="2420"/>
                    </a:cubicBezTo>
                    <a:cubicBezTo>
                      <a:pt x="26318" y="2534"/>
                      <a:pt x="26592" y="2625"/>
                      <a:pt x="26888" y="2717"/>
                    </a:cubicBezTo>
                    <a:cubicBezTo>
                      <a:pt x="27436" y="2899"/>
                      <a:pt x="27961" y="3105"/>
                      <a:pt x="28509" y="3310"/>
                    </a:cubicBezTo>
                    <a:cubicBezTo>
                      <a:pt x="28988" y="3493"/>
                      <a:pt x="29468" y="3698"/>
                      <a:pt x="29947" y="3904"/>
                    </a:cubicBezTo>
                    <a:cubicBezTo>
                      <a:pt x="30449" y="4109"/>
                      <a:pt x="30928" y="4337"/>
                      <a:pt x="31431" y="4543"/>
                    </a:cubicBezTo>
                    <a:cubicBezTo>
                      <a:pt x="31682" y="4657"/>
                      <a:pt x="31933" y="4748"/>
                      <a:pt x="32161" y="4862"/>
                    </a:cubicBezTo>
                    <a:cubicBezTo>
                      <a:pt x="32435" y="4976"/>
                      <a:pt x="32686" y="5091"/>
                      <a:pt x="32937" y="5205"/>
                    </a:cubicBezTo>
                    <a:cubicBezTo>
                      <a:pt x="33257" y="5342"/>
                      <a:pt x="33599" y="5501"/>
                      <a:pt x="33896" y="5638"/>
                    </a:cubicBezTo>
                    <a:cubicBezTo>
                      <a:pt x="34078" y="5730"/>
                      <a:pt x="34261" y="5821"/>
                      <a:pt x="34443" y="5912"/>
                    </a:cubicBezTo>
                    <a:cubicBezTo>
                      <a:pt x="34443" y="5910"/>
                      <a:pt x="34443" y="5908"/>
                      <a:pt x="34443" y="5906"/>
                    </a:cubicBezTo>
                    <a:lnTo>
                      <a:pt x="34443" y="5906"/>
                    </a:lnTo>
                    <a:cubicBezTo>
                      <a:pt x="34451" y="5910"/>
                      <a:pt x="34458" y="5912"/>
                      <a:pt x="34466" y="5912"/>
                    </a:cubicBezTo>
                    <a:cubicBezTo>
                      <a:pt x="35014" y="6186"/>
                      <a:pt x="35539" y="6437"/>
                      <a:pt x="36087" y="6643"/>
                    </a:cubicBezTo>
                    <a:cubicBezTo>
                      <a:pt x="36589" y="6848"/>
                      <a:pt x="37091" y="7076"/>
                      <a:pt x="37571" y="7305"/>
                    </a:cubicBezTo>
                    <a:cubicBezTo>
                      <a:pt x="38118" y="7533"/>
                      <a:pt x="38643" y="7784"/>
                      <a:pt x="39191" y="8012"/>
                    </a:cubicBezTo>
                    <a:cubicBezTo>
                      <a:pt x="39442" y="8126"/>
                      <a:pt x="39693" y="8195"/>
                      <a:pt x="39944" y="8309"/>
                    </a:cubicBezTo>
                    <a:cubicBezTo>
                      <a:pt x="40195" y="8400"/>
                      <a:pt x="40447" y="8492"/>
                      <a:pt x="40698" y="8583"/>
                    </a:cubicBezTo>
                    <a:cubicBezTo>
                      <a:pt x="40972" y="8674"/>
                      <a:pt x="41245" y="8788"/>
                      <a:pt x="41519" y="8880"/>
                    </a:cubicBezTo>
                    <a:cubicBezTo>
                      <a:pt x="41770" y="8971"/>
                      <a:pt x="42044" y="9039"/>
                      <a:pt x="42318" y="9131"/>
                    </a:cubicBezTo>
                    <a:cubicBezTo>
                      <a:pt x="42569" y="9199"/>
                      <a:pt x="42820" y="9268"/>
                      <a:pt x="43071" y="9336"/>
                    </a:cubicBezTo>
                    <a:cubicBezTo>
                      <a:pt x="43345" y="9405"/>
                      <a:pt x="43642" y="9473"/>
                      <a:pt x="43916" y="9541"/>
                    </a:cubicBezTo>
                    <a:cubicBezTo>
                      <a:pt x="44464" y="9678"/>
                      <a:pt x="44989" y="9793"/>
                      <a:pt x="45537" y="9930"/>
                    </a:cubicBezTo>
                    <a:cubicBezTo>
                      <a:pt x="46016" y="10044"/>
                      <a:pt x="46518" y="10158"/>
                      <a:pt x="46997" y="10249"/>
                    </a:cubicBezTo>
                    <a:cubicBezTo>
                      <a:pt x="47568" y="10340"/>
                      <a:pt x="48139" y="10500"/>
                      <a:pt x="48709" y="10591"/>
                    </a:cubicBezTo>
                    <a:cubicBezTo>
                      <a:pt x="49006" y="10660"/>
                      <a:pt x="49303" y="10706"/>
                      <a:pt x="49577" y="10751"/>
                    </a:cubicBezTo>
                    <a:cubicBezTo>
                      <a:pt x="49851" y="10797"/>
                      <a:pt x="50124" y="10843"/>
                      <a:pt x="50421" y="10888"/>
                    </a:cubicBezTo>
                    <a:cubicBezTo>
                      <a:pt x="50969" y="10957"/>
                      <a:pt x="51540" y="11025"/>
                      <a:pt x="52110" y="11071"/>
                    </a:cubicBezTo>
                    <a:cubicBezTo>
                      <a:pt x="52430" y="11094"/>
                      <a:pt x="52727" y="11116"/>
                      <a:pt x="53046" y="11116"/>
                    </a:cubicBezTo>
                    <a:cubicBezTo>
                      <a:pt x="53320" y="11116"/>
                      <a:pt x="53594" y="11094"/>
                      <a:pt x="53868" y="11094"/>
                    </a:cubicBezTo>
                    <a:cubicBezTo>
                      <a:pt x="54347" y="11094"/>
                      <a:pt x="54849" y="11048"/>
                      <a:pt x="55329" y="11002"/>
                    </a:cubicBezTo>
                    <a:cubicBezTo>
                      <a:pt x="55580" y="10979"/>
                      <a:pt x="55808" y="10957"/>
                      <a:pt x="56036" y="10911"/>
                    </a:cubicBezTo>
                    <a:cubicBezTo>
                      <a:pt x="56287" y="10865"/>
                      <a:pt x="56538" y="10820"/>
                      <a:pt x="56789" y="10774"/>
                    </a:cubicBezTo>
                    <a:cubicBezTo>
                      <a:pt x="57041" y="10728"/>
                      <a:pt x="57314" y="10683"/>
                      <a:pt x="57566" y="10614"/>
                    </a:cubicBezTo>
                    <a:cubicBezTo>
                      <a:pt x="57794" y="10569"/>
                      <a:pt x="58045" y="10500"/>
                      <a:pt x="58273" y="10432"/>
                    </a:cubicBezTo>
                    <a:cubicBezTo>
                      <a:pt x="58707" y="10318"/>
                      <a:pt x="59140" y="10181"/>
                      <a:pt x="59574" y="10021"/>
                    </a:cubicBezTo>
                    <a:cubicBezTo>
                      <a:pt x="59780" y="9952"/>
                      <a:pt x="60008" y="9884"/>
                      <a:pt x="60213" y="9793"/>
                    </a:cubicBezTo>
                    <a:cubicBezTo>
                      <a:pt x="60396" y="9701"/>
                      <a:pt x="60601" y="9610"/>
                      <a:pt x="60784" y="9519"/>
                    </a:cubicBezTo>
                    <a:cubicBezTo>
                      <a:pt x="60944" y="9427"/>
                      <a:pt x="61103" y="9336"/>
                      <a:pt x="61240" y="9245"/>
                    </a:cubicBezTo>
                    <a:cubicBezTo>
                      <a:pt x="61332" y="9199"/>
                      <a:pt x="61423" y="9131"/>
                      <a:pt x="61491" y="9085"/>
                    </a:cubicBezTo>
                    <a:cubicBezTo>
                      <a:pt x="61583" y="9016"/>
                      <a:pt x="61651" y="8948"/>
                      <a:pt x="61697" y="8834"/>
                    </a:cubicBezTo>
                    <a:cubicBezTo>
                      <a:pt x="61720" y="8765"/>
                      <a:pt x="61720" y="8674"/>
                      <a:pt x="61674" y="8606"/>
                    </a:cubicBezTo>
                    <a:cubicBezTo>
                      <a:pt x="61628" y="8537"/>
                      <a:pt x="61583" y="8492"/>
                      <a:pt x="61514" y="8469"/>
                    </a:cubicBezTo>
                    <a:cubicBezTo>
                      <a:pt x="61469" y="8446"/>
                      <a:pt x="61446" y="8446"/>
                      <a:pt x="61423" y="8446"/>
                    </a:cubicBezTo>
                    <a:cubicBezTo>
                      <a:pt x="61377" y="8446"/>
                      <a:pt x="61332" y="8446"/>
                      <a:pt x="61286" y="8469"/>
                    </a:cubicBezTo>
                    <a:cubicBezTo>
                      <a:pt x="61263" y="8469"/>
                      <a:pt x="61263" y="8492"/>
                      <a:pt x="61240" y="8492"/>
                    </a:cubicBezTo>
                    <a:cubicBezTo>
                      <a:pt x="61218" y="8492"/>
                      <a:pt x="61195" y="8514"/>
                      <a:pt x="61172" y="8537"/>
                    </a:cubicBezTo>
                    <a:cubicBezTo>
                      <a:pt x="61103" y="8560"/>
                      <a:pt x="61058" y="8583"/>
                      <a:pt x="61012" y="8628"/>
                    </a:cubicBezTo>
                    <a:cubicBezTo>
                      <a:pt x="60898" y="8697"/>
                      <a:pt x="60761" y="8788"/>
                      <a:pt x="60624" y="8857"/>
                    </a:cubicBezTo>
                    <a:cubicBezTo>
                      <a:pt x="60487" y="8948"/>
                      <a:pt x="60327" y="9016"/>
                      <a:pt x="60190" y="9085"/>
                    </a:cubicBezTo>
                    <a:cubicBezTo>
                      <a:pt x="60031" y="9176"/>
                      <a:pt x="59848" y="9245"/>
                      <a:pt x="59688" y="9290"/>
                    </a:cubicBezTo>
                    <a:cubicBezTo>
                      <a:pt x="59506" y="9359"/>
                      <a:pt x="59346" y="9427"/>
                      <a:pt x="59163" y="9496"/>
                    </a:cubicBezTo>
                    <a:cubicBezTo>
                      <a:pt x="58844" y="9587"/>
                      <a:pt x="58547" y="9678"/>
                      <a:pt x="58227" y="9770"/>
                    </a:cubicBezTo>
                    <a:cubicBezTo>
                      <a:pt x="57862" y="9861"/>
                      <a:pt x="57497" y="9975"/>
                      <a:pt x="57132" y="10044"/>
                    </a:cubicBezTo>
                    <a:cubicBezTo>
                      <a:pt x="56767" y="10135"/>
                      <a:pt x="56401" y="10203"/>
                      <a:pt x="56013" y="10249"/>
                    </a:cubicBezTo>
                    <a:cubicBezTo>
                      <a:pt x="55694" y="10318"/>
                      <a:pt x="55374" y="10340"/>
                      <a:pt x="55032" y="10386"/>
                    </a:cubicBezTo>
                    <a:cubicBezTo>
                      <a:pt x="54553" y="10432"/>
                      <a:pt x="54050" y="10454"/>
                      <a:pt x="53571" y="10454"/>
                    </a:cubicBezTo>
                    <a:lnTo>
                      <a:pt x="52727" y="10454"/>
                    </a:lnTo>
                    <a:cubicBezTo>
                      <a:pt x="52430" y="10432"/>
                      <a:pt x="52133" y="10409"/>
                      <a:pt x="51836" y="10386"/>
                    </a:cubicBezTo>
                    <a:cubicBezTo>
                      <a:pt x="51562" y="10386"/>
                      <a:pt x="51311" y="10340"/>
                      <a:pt x="51060" y="10318"/>
                    </a:cubicBezTo>
                    <a:cubicBezTo>
                      <a:pt x="50786" y="10272"/>
                      <a:pt x="50512" y="10249"/>
                      <a:pt x="50239" y="10203"/>
                    </a:cubicBezTo>
                    <a:cubicBezTo>
                      <a:pt x="49714" y="10135"/>
                      <a:pt x="49189" y="10021"/>
                      <a:pt x="48641" y="9930"/>
                    </a:cubicBezTo>
                    <a:cubicBezTo>
                      <a:pt x="48390" y="9884"/>
                      <a:pt x="48116" y="9815"/>
                      <a:pt x="47842" y="9747"/>
                    </a:cubicBezTo>
                    <a:cubicBezTo>
                      <a:pt x="47591" y="9701"/>
                      <a:pt x="47317" y="9656"/>
                      <a:pt x="47066" y="9587"/>
                    </a:cubicBezTo>
                    <a:cubicBezTo>
                      <a:pt x="46564" y="9496"/>
                      <a:pt x="46084" y="9382"/>
                      <a:pt x="45582" y="9268"/>
                    </a:cubicBezTo>
                    <a:cubicBezTo>
                      <a:pt x="45308" y="9199"/>
                      <a:pt x="45057" y="9131"/>
                      <a:pt x="44783" y="9085"/>
                    </a:cubicBezTo>
                    <a:cubicBezTo>
                      <a:pt x="44509" y="9016"/>
                      <a:pt x="44236" y="8948"/>
                      <a:pt x="43984" y="8880"/>
                    </a:cubicBezTo>
                    <a:cubicBezTo>
                      <a:pt x="43437" y="8743"/>
                      <a:pt x="42912" y="8628"/>
                      <a:pt x="42364" y="8469"/>
                    </a:cubicBezTo>
                    <a:cubicBezTo>
                      <a:pt x="41839" y="8309"/>
                      <a:pt x="41291" y="8126"/>
                      <a:pt x="40766" y="7921"/>
                    </a:cubicBezTo>
                    <a:cubicBezTo>
                      <a:pt x="40515" y="7830"/>
                      <a:pt x="40264" y="7738"/>
                      <a:pt x="40013" y="7624"/>
                    </a:cubicBezTo>
                    <a:cubicBezTo>
                      <a:pt x="39739" y="7533"/>
                      <a:pt x="39465" y="7442"/>
                      <a:pt x="39214" y="7327"/>
                    </a:cubicBezTo>
                    <a:cubicBezTo>
                      <a:pt x="38666" y="7099"/>
                      <a:pt x="38141" y="6848"/>
                      <a:pt x="37616" y="6597"/>
                    </a:cubicBezTo>
                    <a:cubicBezTo>
                      <a:pt x="37137" y="6392"/>
                      <a:pt x="36635" y="6186"/>
                      <a:pt x="36133" y="5981"/>
                    </a:cubicBezTo>
                    <a:cubicBezTo>
                      <a:pt x="35699" y="5798"/>
                      <a:pt x="35288" y="5593"/>
                      <a:pt x="34877" y="5410"/>
                    </a:cubicBezTo>
                    <a:cubicBezTo>
                      <a:pt x="34740" y="5342"/>
                      <a:pt x="34603" y="5273"/>
                      <a:pt x="34466" y="5205"/>
                    </a:cubicBezTo>
                    <a:cubicBezTo>
                      <a:pt x="33964" y="4954"/>
                      <a:pt x="33439" y="4703"/>
                      <a:pt x="32937" y="4497"/>
                    </a:cubicBezTo>
                    <a:cubicBezTo>
                      <a:pt x="32686" y="4383"/>
                      <a:pt x="32435" y="4269"/>
                      <a:pt x="32184" y="4155"/>
                    </a:cubicBezTo>
                    <a:cubicBezTo>
                      <a:pt x="31933" y="4041"/>
                      <a:pt x="31659" y="3949"/>
                      <a:pt x="31408" y="3835"/>
                    </a:cubicBezTo>
                    <a:cubicBezTo>
                      <a:pt x="30928" y="3630"/>
                      <a:pt x="30426" y="3401"/>
                      <a:pt x="29947" y="3196"/>
                    </a:cubicBezTo>
                    <a:cubicBezTo>
                      <a:pt x="29696" y="3082"/>
                      <a:pt x="29445" y="2991"/>
                      <a:pt x="29216" y="2877"/>
                    </a:cubicBezTo>
                    <a:cubicBezTo>
                      <a:pt x="28965" y="2785"/>
                      <a:pt x="28714" y="2694"/>
                      <a:pt x="28486" y="2603"/>
                    </a:cubicBezTo>
                    <a:cubicBezTo>
                      <a:pt x="27961" y="2420"/>
                      <a:pt x="27436" y="2215"/>
                      <a:pt x="26911" y="2032"/>
                    </a:cubicBezTo>
                    <a:cubicBezTo>
                      <a:pt x="26614" y="1941"/>
                      <a:pt x="26318" y="1827"/>
                      <a:pt x="26021" y="1712"/>
                    </a:cubicBezTo>
                    <a:cubicBezTo>
                      <a:pt x="25747" y="1621"/>
                      <a:pt x="25496" y="1530"/>
                      <a:pt x="25222" y="1439"/>
                    </a:cubicBezTo>
                    <a:cubicBezTo>
                      <a:pt x="24948" y="1347"/>
                      <a:pt x="24674" y="1279"/>
                      <a:pt x="24400" y="1210"/>
                    </a:cubicBezTo>
                    <a:cubicBezTo>
                      <a:pt x="24149" y="1119"/>
                      <a:pt x="23898" y="1050"/>
                      <a:pt x="23624" y="959"/>
                    </a:cubicBezTo>
                    <a:cubicBezTo>
                      <a:pt x="23122" y="799"/>
                      <a:pt x="22597" y="685"/>
                      <a:pt x="22072" y="571"/>
                    </a:cubicBezTo>
                    <a:cubicBezTo>
                      <a:pt x="21570" y="434"/>
                      <a:pt x="21045" y="343"/>
                      <a:pt x="20543" y="252"/>
                    </a:cubicBezTo>
                    <a:lnTo>
                      <a:pt x="20566" y="252"/>
                    </a:lnTo>
                    <a:cubicBezTo>
                      <a:pt x="20315" y="206"/>
                      <a:pt x="20064" y="160"/>
                      <a:pt x="19812" y="115"/>
                    </a:cubicBezTo>
                    <a:cubicBezTo>
                      <a:pt x="19516" y="92"/>
                      <a:pt x="19242" y="69"/>
                      <a:pt x="18968" y="69"/>
                    </a:cubicBezTo>
                    <a:cubicBezTo>
                      <a:pt x="18397" y="23"/>
                      <a:pt x="17849" y="1"/>
                      <a:pt x="1730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2"/>
              <p:cNvSpPr/>
              <p:nvPr/>
            </p:nvSpPr>
            <p:spPr>
              <a:xfrm>
                <a:off x="7951679" y="3860132"/>
                <a:ext cx="64818" cy="27165"/>
              </a:xfrm>
              <a:custGeom>
                <a:avLst/>
                <a:gdLst/>
                <a:ahLst/>
                <a:cxnLst/>
                <a:rect l="l" t="t" r="r" b="b"/>
                <a:pathLst>
                  <a:path w="2398" h="1005" extrusionOk="0">
                    <a:moveTo>
                      <a:pt x="161" y="0"/>
                    </a:moveTo>
                    <a:cubicBezTo>
                      <a:pt x="115" y="0"/>
                      <a:pt x="92" y="23"/>
                      <a:pt x="69" y="69"/>
                    </a:cubicBezTo>
                    <a:cubicBezTo>
                      <a:pt x="69" y="69"/>
                      <a:pt x="69" y="92"/>
                      <a:pt x="69" y="92"/>
                    </a:cubicBezTo>
                    <a:cubicBezTo>
                      <a:pt x="46" y="115"/>
                      <a:pt x="24" y="137"/>
                      <a:pt x="1" y="160"/>
                    </a:cubicBezTo>
                    <a:cubicBezTo>
                      <a:pt x="1" y="229"/>
                      <a:pt x="24" y="274"/>
                      <a:pt x="69" y="297"/>
                    </a:cubicBezTo>
                    <a:cubicBezTo>
                      <a:pt x="434" y="434"/>
                      <a:pt x="800" y="548"/>
                      <a:pt x="1142" y="662"/>
                    </a:cubicBezTo>
                    <a:cubicBezTo>
                      <a:pt x="1302" y="731"/>
                      <a:pt x="1462" y="776"/>
                      <a:pt x="1621" y="845"/>
                    </a:cubicBezTo>
                    <a:cubicBezTo>
                      <a:pt x="1690" y="868"/>
                      <a:pt x="1758" y="891"/>
                      <a:pt x="1827" y="913"/>
                    </a:cubicBezTo>
                    <a:cubicBezTo>
                      <a:pt x="1895" y="936"/>
                      <a:pt x="1941" y="936"/>
                      <a:pt x="1987" y="959"/>
                    </a:cubicBezTo>
                    <a:cubicBezTo>
                      <a:pt x="2032" y="982"/>
                      <a:pt x="2101" y="982"/>
                      <a:pt x="2146" y="1005"/>
                    </a:cubicBezTo>
                    <a:lnTo>
                      <a:pt x="2306" y="1005"/>
                    </a:lnTo>
                    <a:cubicBezTo>
                      <a:pt x="2329" y="1005"/>
                      <a:pt x="2375" y="959"/>
                      <a:pt x="2375" y="936"/>
                    </a:cubicBezTo>
                    <a:cubicBezTo>
                      <a:pt x="2397" y="891"/>
                      <a:pt x="2375" y="822"/>
                      <a:pt x="2329" y="799"/>
                    </a:cubicBezTo>
                    <a:lnTo>
                      <a:pt x="2306" y="776"/>
                    </a:lnTo>
                    <a:lnTo>
                      <a:pt x="2260" y="754"/>
                    </a:lnTo>
                    <a:cubicBezTo>
                      <a:pt x="2238" y="731"/>
                      <a:pt x="2215" y="731"/>
                      <a:pt x="2192" y="731"/>
                    </a:cubicBezTo>
                    <a:cubicBezTo>
                      <a:pt x="2146" y="708"/>
                      <a:pt x="2101" y="685"/>
                      <a:pt x="2055" y="662"/>
                    </a:cubicBezTo>
                    <a:cubicBezTo>
                      <a:pt x="1987" y="639"/>
                      <a:pt x="1895" y="617"/>
                      <a:pt x="1804" y="571"/>
                    </a:cubicBezTo>
                    <a:cubicBezTo>
                      <a:pt x="1644" y="525"/>
                      <a:pt x="1484" y="457"/>
                      <a:pt x="1325" y="411"/>
                    </a:cubicBezTo>
                    <a:cubicBezTo>
                      <a:pt x="1165" y="343"/>
                      <a:pt x="982" y="297"/>
                      <a:pt x="822" y="229"/>
                    </a:cubicBezTo>
                    <a:cubicBezTo>
                      <a:pt x="617" y="160"/>
                      <a:pt x="412" y="92"/>
                      <a:pt x="20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2"/>
              <p:cNvSpPr/>
              <p:nvPr/>
            </p:nvSpPr>
            <p:spPr>
              <a:xfrm>
                <a:off x="7042282" y="3876782"/>
                <a:ext cx="74062" cy="130149"/>
              </a:xfrm>
              <a:custGeom>
                <a:avLst/>
                <a:gdLst/>
                <a:ahLst/>
                <a:cxnLst/>
                <a:rect l="l" t="t" r="r" b="b"/>
                <a:pathLst>
                  <a:path w="2740" h="4815" extrusionOk="0">
                    <a:moveTo>
                      <a:pt x="2420" y="1"/>
                    </a:moveTo>
                    <a:cubicBezTo>
                      <a:pt x="2374" y="1"/>
                      <a:pt x="2351" y="23"/>
                      <a:pt x="2306" y="23"/>
                    </a:cubicBezTo>
                    <a:cubicBezTo>
                      <a:pt x="2237" y="46"/>
                      <a:pt x="2191" y="92"/>
                      <a:pt x="2169" y="138"/>
                    </a:cubicBezTo>
                    <a:cubicBezTo>
                      <a:pt x="2100" y="206"/>
                      <a:pt x="2055" y="297"/>
                      <a:pt x="2009" y="389"/>
                    </a:cubicBezTo>
                    <a:cubicBezTo>
                      <a:pt x="1895" y="548"/>
                      <a:pt x="1803" y="685"/>
                      <a:pt x="1712" y="845"/>
                    </a:cubicBezTo>
                    <a:cubicBezTo>
                      <a:pt x="1621" y="1005"/>
                      <a:pt x="1507" y="1165"/>
                      <a:pt x="1415" y="1325"/>
                    </a:cubicBezTo>
                    <a:cubicBezTo>
                      <a:pt x="1415" y="1347"/>
                      <a:pt x="1393" y="1370"/>
                      <a:pt x="1393" y="1393"/>
                    </a:cubicBezTo>
                    <a:cubicBezTo>
                      <a:pt x="1370" y="1439"/>
                      <a:pt x="1347" y="1484"/>
                      <a:pt x="1324" y="1507"/>
                    </a:cubicBezTo>
                    <a:cubicBezTo>
                      <a:pt x="1187" y="1758"/>
                      <a:pt x="1050" y="2009"/>
                      <a:pt x="913" y="2260"/>
                    </a:cubicBezTo>
                    <a:cubicBezTo>
                      <a:pt x="890" y="2306"/>
                      <a:pt x="868" y="2352"/>
                      <a:pt x="845" y="2397"/>
                    </a:cubicBezTo>
                    <a:cubicBezTo>
                      <a:pt x="799" y="2397"/>
                      <a:pt x="754" y="2420"/>
                      <a:pt x="731" y="2443"/>
                    </a:cubicBezTo>
                    <a:cubicBezTo>
                      <a:pt x="685" y="2466"/>
                      <a:pt x="639" y="2511"/>
                      <a:pt x="617" y="2557"/>
                    </a:cubicBezTo>
                    <a:cubicBezTo>
                      <a:pt x="594" y="2580"/>
                      <a:pt x="571" y="2603"/>
                      <a:pt x="548" y="2648"/>
                    </a:cubicBezTo>
                    <a:cubicBezTo>
                      <a:pt x="525" y="2694"/>
                      <a:pt x="480" y="2763"/>
                      <a:pt x="457" y="2808"/>
                    </a:cubicBezTo>
                    <a:cubicBezTo>
                      <a:pt x="411" y="2945"/>
                      <a:pt x="343" y="3059"/>
                      <a:pt x="274" y="3196"/>
                    </a:cubicBezTo>
                    <a:cubicBezTo>
                      <a:pt x="229" y="3356"/>
                      <a:pt x="183" y="3493"/>
                      <a:pt x="137" y="3653"/>
                    </a:cubicBezTo>
                    <a:cubicBezTo>
                      <a:pt x="69" y="3812"/>
                      <a:pt x="46" y="3995"/>
                      <a:pt x="0" y="4155"/>
                    </a:cubicBezTo>
                    <a:cubicBezTo>
                      <a:pt x="0" y="4246"/>
                      <a:pt x="0" y="4337"/>
                      <a:pt x="0" y="4452"/>
                    </a:cubicBezTo>
                    <a:cubicBezTo>
                      <a:pt x="0" y="4474"/>
                      <a:pt x="0" y="4520"/>
                      <a:pt x="23" y="4566"/>
                    </a:cubicBezTo>
                    <a:cubicBezTo>
                      <a:pt x="23" y="4634"/>
                      <a:pt x="69" y="4680"/>
                      <a:pt x="114" y="4725"/>
                    </a:cubicBezTo>
                    <a:cubicBezTo>
                      <a:pt x="151" y="4786"/>
                      <a:pt x="225" y="4814"/>
                      <a:pt x="300" y="4814"/>
                    </a:cubicBezTo>
                    <a:cubicBezTo>
                      <a:pt x="368" y="4814"/>
                      <a:pt x="436" y="4791"/>
                      <a:pt x="480" y="4748"/>
                    </a:cubicBezTo>
                    <a:cubicBezTo>
                      <a:pt x="502" y="4725"/>
                      <a:pt x="525" y="4703"/>
                      <a:pt x="548" y="4680"/>
                    </a:cubicBezTo>
                    <a:cubicBezTo>
                      <a:pt x="559" y="4691"/>
                      <a:pt x="571" y="4697"/>
                      <a:pt x="585" y="4697"/>
                    </a:cubicBezTo>
                    <a:cubicBezTo>
                      <a:pt x="599" y="4697"/>
                      <a:pt x="617" y="4691"/>
                      <a:pt x="639" y="4680"/>
                    </a:cubicBezTo>
                    <a:cubicBezTo>
                      <a:pt x="685" y="4680"/>
                      <a:pt x="708" y="4657"/>
                      <a:pt x="754" y="4634"/>
                    </a:cubicBezTo>
                    <a:cubicBezTo>
                      <a:pt x="845" y="4566"/>
                      <a:pt x="868" y="4429"/>
                      <a:pt x="890" y="4292"/>
                    </a:cubicBezTo>
                    <a:cubicBezTo>
                      <a:pt x="913" y="4223"/>
                      <a:pt x="913" y="4132"/>
                      <a:pt x="936" y="4064"/>
                    </a:cubicBezTo>
                    <a:cubicBezTo>
                      <a:pt x="936" y="3995"/>
                      <a:pt x="936" y="3949"/>
                      <a:pt x="936" y="3904"/>
                    </a:cubicBezTo>
                    <a:lnTo>
                      <a:pt x="936" y="3881"/>
                    </a:lnTo>
                    <a:cubicBezTo>
                      <a:pt x="959" y="3812"/>
                      <a:pt x="982" y="3744"/>
                      <a:pt x="1027" y="3698"/>
                    </a:cubicBezTo>
                    <a:cubicBezTo>
                      <a:pt x="1027" y="3653"/>
                      <a:pt x="1027" y="3630"/>
                      <a:pt x="1050" y="3607"/>
                    </a:cubicBezTo>
                    <a:cubicBezTo>
                      <a:pt x="1050" y="3607"/>
                      <a:pt x="1050" y="3584"/>
                      <a:pt x="1050" y="3584"/>
                    </a:cubicBezTo>
                    <a:cubicBezTo>
                      <a:pt x="1073" y="3561"/>
                      <a:pt x="1119" y="3539"/>
                      <a:pt x="1142" y="3493"/>
                    </a:cubicBezTo>
                    <a:cubicBezTo>
                      <a:pt x="1164" y="3470"/>
                      <a:pt x="1187" y="3424"/>
                      <a:pt x="1187" y="3402"/>
                    </a:cubicBezTo>
                    <a:cubicBezTo>
                      <a:pt x="1233" y="3356"/>
                      <a:pt x="1256" y="3310"/>
                      <a:pt x="1278" y="3265"/>
                    </a:cubicBezTo>
                    <a:cubicBezTo>
                      <a:pt x="1324" y="3196"/>
                      <a:pt x="1370" y="3128"/>
                      <a:pt x="1393" y="3036"/>
                    </a:cubicBezTo>
                    <a:cubicBezTo>
                      <a:pt x="1507" y="2877"/>
                      <a:pt x="1598" y="2717"/>
                      <a:pt x="1689" y="2557"/>
                    </a:cubicBezTo>
                    <a:cubicBezTo>
                      <a:pt x="1849" y="2238"/>
                      <a:pt x="2032" y="1941"/>
                      <a:pt x="2214" y="1621"/>
                    </a:cubicBezTo>
                    <a:cubicBezTo>
                      <a:pt x="2283" y="1461"/>
                      <a:pt x="2374" y="1325"/>
                      <a:pt x="2443" y="1165"/>
                    </a:cubicBezTo>
                    <a:lnTo>
                      <a:pt x="2580" y="891"/>
                    </a:lnTo>
                    <a:cubicBezTo>
                      <a:pt x="2602" y="822"/>
                      <a:pt x="2625" y="731"/>
                      <a:pt x="2671" y="640"/>
                    </a:cubicBezTo>
                    <a:cubicBezTo>
                      <a:pt x="2694" y="594"/>
                      <a:pt x="2694" y="526"/>
                      <a:pt x="2716" y="480"/>
                    </a:cubicBezTo>
                    <a:cubicBezTo>
                      <a:pt x="2739" y="412"/>
                      <a:pt x="2739" y="320"/>
                      <a:pt x="2739" y="252"/>
                    </a:cubicBezTo>
                    <a:cubicBezTo>
                      <a:pt x="2716" y="138"/>
                      <a:pt x="2625" y="46"/>
                      <a:pt x="2511" y="23"/>
                    </a:cubicBezTo>
                    <a:cubicBezTo>
                      <a:pt x="2488" y="1"/>
                      <a:pt x="2465" y="1"/>
                      <a:pt x="242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2"/>
              <p:cNvSpPr/>
              <p:nvPr/>
            </p:nvSpPr>
            <p:spPr>
              <a:xfrm>
                <a:off x="7017603" y="3989686"/>
                <a:ext cx="26543" cy="7271"/>
              </a:xfrm>
              <a:custGeom>
                <a:avLst/>
                <a:gdLst/>
                <a:ahLst/>
                <a:cxnLst/>
                <a:rect l="l" t="t" r="r" b="b"/>
                <a:pathLst>
                  <a:path w="982" h="269" extrusionOk="0">
                    <a:moveTo>
                      <a:pt x="114" y="1"/>
                    </a:moveTo>
                    <a:cubicBezTo>
                      <a:pt x="92" y="1"/>
                      <a:pt x="69" y="1"/>
                      <a:pt x="46" y="24"/>
                    </a:cubicBezTo>
                    <a:cubicBezTo>
                      <a:pt x="23" y="46"/>
                      <a:pt x="0" y="69"/>
                      <a:pt x="0" y="92"/>
                    </a:cubicBezTo>
                    <a:cubicBezTo>
                      <a:pt x="0" y="138"/>
                      <a:pt x="46" y="206"/>
                      <a:pt x="114" y="206"/>
                    </a:cubicBezTo>
                    <a:lnTo>
                      <a:pt x="731" y="206"/>
                    </a:lnTo>
                    <a:cubicBezTo>
                      <a:pt x="731" y="229"/>
                      <a:pt x="753" y="252"/>
                      <a:pt x="776" y="252"/>
                    </a:cubicBezTo>
                    <a:cubicBezTo>
                      <a:pt x="788" y="263"/>
                      <a:pt x="805" y="269"/>
                      <a:pt x="822" y="269"/>
                    </a:cubicBezTo>
                    <a:cubicBezTo>
                      <a:pt x="839" y="269"/>
                      <a:pt x="856" y="263"/>
                      <a:pt x="868" y="252"/>
                    </a:cubicBezTo>
                    <a:cubicBezTo>
                      <a:pt x="868" y="252"/>
                      <a:pt x="890" y="229"/>
                      <a:pt x="913" y="229"/>
                    </a:cubicBezTo>
                    <a:lnTo>
                      <a:pt x="936" y="206"/>
                    </a:lnTo>
                    <a:cubicBezTo>
                      <a:pt x="982" y="183"/>
                      <a:pt x="982" y="115"/>
                      <a:pt x="959" y="92"/>
                    </a:cubicBezTo>
                    <a:cubicBezTo>
                      <a:pt x="936" y="1"/>
                      <a:pt x="845" y="1"/>
                      <a:pt x="75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2"/>
              <p:cNvSpPr/>
              <p:nvPr/>
            </p:nvSpPr>
            <p:spPr>
              <a:xfrm>
                <a:off x="7071285" y="3630620"/>
                <a:ext cx="642909" cy="298627"/>
              </a:xfrm>
              <a:custGeom>
                <a:avLst/>
                <a:gdLst/>
                <a:ahLst/>
                <a:cxnLst/>
                <a:rect l="l" t="t" r="r" b="b"/>
                <a:pathLst>
                  <a:path w="23785" h="11048" extrusionOk="0">
                    <a:moveTo>
                      <a:pt x="16868" y="0"/>
                    </a:moveTo>
                    <a:cubicBezTo>
                      <a:pt x="16731" y="0"/>
                      <a:pt x="16594" y="23"/>
                      <a:pt x="16480" y="23"/>
                    </a:cubicBezTo>
                    <a:cubicBezTo>
                      <a:pt x="16366" y="23"/>
                      <a:pt x="16252" y="23"/>
                      <a:pt x="16160" y="46"/>
                    </a:cubicBezTo>
                    <a:cubicBezTo>
                      <a:pt x="16069" y="46"/>
                      <a:pt x="15978" y="46"/>
                      <a:pt x="15886" y="69"/>
                    </a:cubicBezTo>
                    <a:cubicBezTo>
                      <a:pt x="15407" y="69"/>
                      <a:pt x="14928" y="115"/>
                      <a:pt x="14448" y="137"/>
                    </a:cubicBezTo>
                    <a:cubicBezTo>
                      <a:pt x="14312" y="160"/>
                      <a:pt x="14152" y="160"/>
                      <a:pt x="14015" y="183"/>
                    </a:cubicBezTo>
                    <a:cubicBezTo>
                      <a:pt x="13969" y="183"/>
                      <a:pt x="13901" y="183"/>
                      <a:pt x="13855" y="206"/>
                    </a:cubicBezTo>
                    <a:lnTo>
                      <a:pt x="13764" y="206"/>
                    </a:lnTo>
                    <a:cubicBezTo>
                      <a:pt x="13672" y="229"/>
                      <a:pt x="13627" y="251"/>
                      <a:pt x="13581" y="297"/>
                    </a:cubicBezTo>
                    <a:lnTo>
                      <a:pt x="13558" y="297"/>
                    </a:lnTo>
                    <a:cubicBezTo>
                      <a:pt x="13490" y="320"/>
                      <a:pt x="13444" y="320"/>
                      <a:pt x="13376" y="343"/>
                    </a:cubicBezTo>
                    <a:cubicBezTo>
                      <a:pt x="13353" y="343"/>
                      <a:pt x="13307" y="366"/>
                      <a:pt x="13262" y="366"/>
                    </a:cubicBezTo>
                    <a:cubicBezTo>
                      <a:pt x="13147" y="388"/>
                      <a:pt x="13056" y="434"/>
                      <a:pt x="12942" y="457"/>
                    </a:cubicBezTo>
                    <a:cubicBezTo>
                      <a:pt x="12782" y="503"/>
                      <a:pt x="12622" y="525"/>
                      <a:pt x="12463" y="571"/>
                    </a:cubicBezTo>
                    <a:cubicBezTo>
                      <a:pt x="12417" y="571"/>
                      <a:pt x="12394" y="594"/>
                      <a:pt x="12349" y="594"/>
                    </a:cubicBezTo>
                    <a:cubicBezTo>
                      <a:pt x="12326" y="594"/>
                      <a:pt x="12280" y="617"/>
                      <a:pt x="12257" y="617"/>
                    </a:cubicBezTo>
                    <a:cubicBezTo>
                      <a:pt x="12075" y="639"/>
                      <a:pt x="11915" y="685"/>
                      <a:pt x="11732" y="708"/>
                    </a:cubicBezTo>
                    <a:cubicBezTo>
                      <a:pt x="11390" y="776"/>
                      <a:pt x="11048" y="845"/>
                      <a:pt x="10705" y="936"/>
                    </a:cubicBezTo>
                    <a:cubicBezTo>
                      <a:pt x="10523" y="982"/>
                      <a:pt x="10340" y="1028"/>
                      <a:pt x="10180" y="1096"/>
                    </a:cubicBezTo>
                    <a:cubicBezTo>
                      <a:pt x="9952" y="1164"/>
                      <a:pt x="9746" y="1210"/>
                      <a:pt x="9541" y="1301"/>
                    </a:cubicBezTo>
                    <a:cubicBezTo>
                      <a:pt x="9495" y="1324"/>
                      <a:pt x="9450" y="1347"/>
                      <a:pt x="9427" y="1393"/>
                    </a:cubicBezTo>
                    <a:cubicBezTo>
                      <a:pt x="9381" y="1461"/>
                      <a:pt x="9381" y="1507"/>
                      <a:pt x="9381" y="1575"/>
                    </a:cubicBezTo>
                    <a:cubicBezTo>
                      <a:pt x="9336" y="1575"/>
                      <a:pt x="9290" y="1598"/>
                      <a:pt x="9267" y="1621"/>
                    </a:cubicBezTo>
                    <a:cubicBezTo>
                      <a:pt x="9244" y="1621"/>
                      <a:pt x="9221" y="1644"/>
                      <a:pt x="9221" y="1644"/>
                    </a:cubicBezTo>
                    <a:lnTo>
                      <a:pt x="9199" y="1644"/>
                    </a:lnTo>
                    <a:cubicBezTo>
                      <a:pt x="9085" y="1667"/>
                      <a:pt x="8970" y="1735"/>
                      <a:pt x="8879" y="1781"/>
                    </a:cubicBezTo>
                    <a:cubicBezTo>
                      <a:pt x="8811" y="1804"/>
                      <a:pt x="8742" y="1826"/>
                      <a:pt x="8674" y="1872"/>
                    </a:cubicBezTo>
                    <a:cubicBezTo>
                      <a:pt x="8514" y="1941"/>
                      <a:pt x="8354" y="2009"/>
                      <a:pt x="8217" y="2100"/>
                    </a:cubicBezTo>
                    <a:cubicBezTo>
                      <a:pt x="7898" y="2260"/>
                      <a:pt x="7555" y="2420"/>
                      <a:pt x="7236" y="2602"/>
                    </a:cubicBezTo>
                    <a:cubicBezTo>
                      <a:pt x="6939" y="2762"/>
                      <a:pt x="6642" y="2922"/>
                      <a:pt x="6368" y="3105"/>
                    </a:cubicBezTo>
                    <a:cubicBezTo>
                      <a:pt x="6209" y="3219"/>
                      <a:pt x="6049" y="3333"/>
                      <a:pt x="5889" y="3424"/>
                    </a:cubicBezTo>
                    <a:cubicBezTo>
                      <a:pt x="5729" y="3538"/>
                      <a:pt x="5547" y="3675"/>
                      <a:pt x="5387" y="3789"/>
                    </a:cubicBezTo>
                    <a:cubicBezTo>
                      <a:pt x="5227" y="3881"/>
                      <a:pt x="5090" y="3995"/>
                      <a:pt x="4930" y="4109"/>
                    </a:cubicBezTo>
                    <a:cubicBezTo>
                      <a:pt x="4816" y="4200"/>
                      <a:pt x="4702" y="4292"/>
                      <a:pt x="4588" y="4383"/>
                    </a:cubicBezTo>
                    <a:cubicBezTo>
                      <a:pt x="4519" y="4451"/>
                      <a:pt x="4428" y="4520"/>
                      <a:pt x="4360" y="4611"/>
                    </a:cubicBezTo>
                    <a:cubicBezTo>
                      <a:pt x="4291" y="4680"/>
                      <a:pt x="4223" y="4771"/>
                      <a:pt x="4200" y="4885"/>
                    </a:cubicBezTo>
                    <a:cubicBezTo>
                      <a:pt x="4177" y="4953"/>
                      <a:pt x="4177" y="5022"/>
                      <a:pt x="4223" y="5090"/>
                    </a:cubicBezTo>
                    <a:cubicBezTo>
                      <a:pt x="3994" y="5273"/>
                      <a:pt x="3789" y="5478"/>
                      <a:pt x="3561" y="5661"/>
                    </a:cubicBezTo>
                    <a:cubicBezTo>
                      <a:pt x="3401" y="5821"/>
                      <a:pt x="3241" y="5981"/>
                      <a:pt x="3059" y="6118"/>
                    </a:cubicBezTo>
                    <a:cubicBezTo>
                      <a:pt x="2990" y="6209"/>
                      <a:pt x="2899" y="6277"/>
                      <a:pt x="2830" y="6369"/>
                    </a:cubicBezTo>
                    <a:cubicBezTo>
                      <a:pt x="2808" y="6391"/>
                      <a:pt x="2762" y="6437"/>
                      <a:pt x="2739" y="6460"/>
                    </a:cubicBezTo>
                    <a:cubicBezTo>
                      <a:pt x="2602" y="6597"/>
                      <a:pt x="2488" y="6734"/>
                      <a:pt x="2351" y="6871"/>
                    </a:cubicBezTo>
                    <a:cubicBezTo>
                      <a:pt x="2237" y="7008"/>
                      <a:pt x="2100" y="7168"/>
                      <a:pt x="1986" y="7327"/>
                    </a:cubicBezTo>
                    <a:cubicBezTo>
                      <a:pt x="1872" y="7441"/>
                      <a:pt x="1780" y="7578"/>
                      <a:pt x="1666" y="7692"/>
                    </a:cubicBezTo>
                    <a:cubicBezTo>
                      <a:pt x="1621" y="7761"/>
                      <a:pt x="1575" y="7852"/>
                      <a:pt x="1529" y="7921"/>
                    </a:cubicBezTo>
                    <a:cubicBezTo>
                      <a:pt x="1484" y="7989"/>
                      <a:pt x="1438" y="8058"/>
                      <a:pt x="1392" y="8126"/>
                    </a:cubicBezTo>
                    <a:cubicBezTo>
                      <a:pt x="1347" y="8195"/>
                      <a:pt x="1278" y="8286"/>
                      <a:pt x="1233" y="8354"/>
                    </a:cubicBezTo>
                    <a:cubicBezTo>
                      <a:pt x="1187" y="8423"/>
                      <a:pt x="1141" y="8491"/>
                      <a:pt x="1096" y="8583"/>
                    </a:cubicBezTo>
                    <a:cubicBezTo>
                      <a:pt x="1004" y="8742"/>
                      <a:pt x="913" y="8902"/>
                      <a:pt x="822" y="9085"/>
                    </a:cubicBezTo>
                    <a:cubicBezTo>
                      <a:pt x="708" y="9245"/>
                      <a:pt x="616" y="9427"/>
                      <a:pt x="525" y="9610"/>
                    </a:cubicBezTo>
                    <a:cubicBezTo>
                      <a:pt x="457" y="9747"/>
                      <a:pt x="365" y="9907"/>
                      <a:pt x="297" y="10043"/>
                    </a:cubicBezTo>
                    <a:cubicBezTo>
                      <a:pt x="251" y="10158"/>
                      <a:pt x="205" y="10295"/>
                      <a:pt x="160" y="10409"/>
                    </a:cubicBezTo>
                    <a:cubicBezTo>
                      <a:pt x="137" y="10454"/>
                      <a:pt x="137" y="10500"/>
                      <a:pt x="114" y="10546"/>
                    </a:cubicBezTo>
                    <a:cubicBezTo>
                      <a:pt x="114" y="10568"/>
                      <a:pt x="114" y="10568"/>
                      <a:pt x="114" y="10591"/>
                    </a:cubicBezTo>
                    <a:cubicBezTo>
                      <a:pt x="91" y="10637"/>
                      <a:pt x="46" y="10683"/>
                      <a:pt x="23" y="10728"/>
                    </a:cubicBezTo>
                    <a:cubicBezTo>
                      <a:pt x="23" y="10751"/>
                      <a:pt x="23" y="10751"/>
                      <a:pt x="0" y="10774"/>
                    </a:cubicBezTo>
                    <a:cubicBezTo>
                      <a:pt x="0" y="10797"/>
                      <a:pt x="0" y="10820"/>
                      <a:pt x="0" y="10865"/>
                    </a:cubicBezTo>
                    <a:cubicBezTo>
                      <a:pt x="0" y="10888"/>
                      <a:pt x="0" y="10934"/>
                      <a:pt x="23" y="10957"/>
                    </a:cubicBezTo>
                    <a:cubicBezTo>
                      <a:pt x="46" y="11002"/>
                      <a:pt x="91" y="11048"/>
                      <a:pt x="160" y="11048"/>
                    </a:cubicBezTo>
                    <a:cubicBezTo>
                      <a:pt x="228" y="11048"/>
                      <a:pt x="274" y="11025"/>
                      <a:pt x="320" y="10979"/>
                    </a:cubicBezTo>
                    <a:cubicBezTo>
                      <a:pt x="320" y="10979"/>
                      <a:pt x="320" y="10957"/>
                      <a:pt x="320" y="10957"/>
                    </a:cubicBezTo>
                    <a:cubicBezTo>
                      <a:pt x="342" y="10957"/>
                      <a:pt x="388" y="10957"/>
                      <a:pt x="411" y="10934"/>
                    </a:cubicBezTo>
                    <a:cubicBezTo>
                      <a:pt x="479" y="10888"/>
                      <a:pt x="548" y="10865"/>
                      <a:pt x="594" y="10797"/>
                    </a:cubicBezTo>
                    <a:cubicBezTo>
                      <a:pt x="616" y="10751"/>
                      <a:pt x="639" y="10705"/>
                      <a:pt x="685" y="10660"/>
                    </a:cubicBezTo>
                    <a:lnTo>
                      <a:pt x="822" y="10454"/>
                    </a:lnTo>
                    <a:cubicBezTo>
                      <a:pt x="936" y="10295"/>
                      <a:pt x="1027" y="10158"/>
                      <a:pt x="1141" y="9998"/>
                    </a:cubicBezTo>
                    <a:cubicBezTo>
                      <a:pt x="1324" y="9724"/>
                      <a:pt x="1507" y="9427"/>
                      <a:pt x="1689" y="9153"/>
                    </a:cubicBezTo>
                    <a:cubicBezTo>
                      <a:pt x="1872" y="8879"/>
                      <a:pt x="2032" y="8606"/>
                      <a:pt x="2191" y="8332"/>
                    </a:cubicBezTo>
                    <a:cubicBezTo>
                      <a:pt x="2260" y="8240"/>
                      <a:pt x="2328" y="8126"/>
                      <a:pt x="2397" y="8012"/>
                    </a:cubicBezTo>
                    <a:cubicBezTo>
                      <a:pt x="2488" y="7966"/>
                      <a:pt x="2534" y="7852"/>
                      <a:pt x="2602" y="7761"/>
                    </a:cubicBezTo>
                    <a:cubicBezTo>
                      <a:pt x="2602" y="7738"/>
                      <a:pt x="2602" y="7738"/>
                      <a:pt x="2625" y="7715"/>
                    </a:cubicBezTo>
                    <a:cubicBezTo>
                      <a:pt x="2648" y="7693"/>
                      <a:pt x="2671" y="7647"/>
                      <a:pt x="2693" y="7624"/>
                    </a:cubicBezTo>
                    <a:lnTo>
                      <a:pt x="2693" y="7624"/>
                    </a:lnTo>
                    <a:cubicBezTo>
                      <a:pt x="2692" y="7625"/>
                      <a:pt x="2671" y="7647"/>
                      <a:pt x="2671" y="7647"/>
                    </a:cubicBezTo>
                    <a:cubicBezTo>
                      <a:pt x="2671" y="7624"/>
                      <a:pt x="2693" y="7624"/>
                      <a:pt x="2693" y="7624"/>
                    </a:cubicBezTo>
                    <a:lnTo>
                      <a:pt x="2693" y="7624"/>
                    </a:lnTo>
                    <a:cubicBezTo>
                      <a:pt x="2693" y="7624"/>
                      <a:pt x="2693" y="7624"/>
                      <a:pt x="2693" y="7624"/>
                    </a:cubicBezTo>
                    <a:cubicBezTo>
                      <a:pt x="2876" y="7396"/>
                      <a:pt x="3104" y="7190"/>
                      <a:pt x="3310" y="7008"/>
                    </a:cubicBezTo>
                    <a:cubicBezTo>
                      <a:pt x="3424" y="6894"/>
                      <a:pt x="3538" y="6779"/>
                      <a:pt x="3675" y="6665"/>
                    </a:cubicBezTo>
                    <a:cubicBezTo>
                      <a:pt x="3972" y="6414"/>
                      <a:pt x="4246" y="6140"/>
                      <a:pt x="4542" y="5889"/>
                    </a:cubicBezTo>
                    <a:cubicBezTo>
                      <a:pt x="4565" y="5866"/>
                      <a:pt x="4588" y="5844"/>
                      <a:pt x="4611" y="5844"/>
                    </a:cubicBezTo>
                    <a:cubicBezTo>
                      <a:pt x="4816" y="5684"/>
                      <a:pt x="4999" y="5501"/>
                      <a:pt x="5181" y="5341"/>
                    </a:cubicBezTo>
                    <a:cubicBezTo>
                      <a:pt x="5204" y="5319"/>
                      <a:pt x="5227" y="5319"/>
                      <a:pt x="5250" y="5296"/>
                    </a:cubicBezTo>
                    <a:cubicBezTo>
                      <a:pt x="5273" y="5273"/>
                      <a:pt x="5296" y="5250"/>
                      <a:pt x="5318" y="5250"/>
                    </a:cubicBezTo>
                    <a:cubicBezTo>
                      <a:pt x="5455" y="5113"/>
                      <a:pt x="5615" y="4999"/>
                      <a:pt x="5752" y="4862"/>
                    </a:cubicBezTo>
                    <a:cubicBezTo>
                      <a:pt x="5889" y="4771"/>
                      <a:pt x="6049" y="4657"/>
                      <a:pt x="6186" y="4543"/>
                    </a:cubicBezTo>
                    <a:cubicBezTo>
                      <a:pt x="6323" y="4428"/>
                      <a:pt x="6482" y="4314"/>
                      <a:pt x="6642" y="4200"/>
                    </a:cubicBezTo>
                    <a:cubicBezTo>
                      <a:pt x="7122" y="3881"/>
                      <a:pt x="7601" y="3584"/>
                      <a:pt x="8103" y="3287"/>
                    </a:cubicBezTo>
                    <a:cubicBezTo>
                      <a:pt x="8149" y="3264"/>
                      <a:pt x="8194" y="3242"/>
                      <a:pt x="8240" y="3219"/>
                    </a:cubicBezTo>
                    <a:lnTo>
                      <a:pt x="8308" y="3219"/>
                    </a:lnTo>
                    <a:cubicBezTo>
                      <a:pt x="8491" y="3219"/>
                      <a:pt x="8674" y="3173"/>
                      <a:pt x="8833" y="3105"/>
                    </a:cubicBezTo>
                    <a:cubicBezTo>
                      <a:pt x="8948" y="3082"/>
                      <a:pt x="9039" y="3059"/>
                      <a:pt x="9130" y="3036"/>
                    </a:cubicBezTo>
                    <a:cubicBezTo>
                      <a:pt x="9290" y="2990"/>
                      <a:pt x="9427" y="2945"/>
                      <a:pt x="9587" y="2899"/>
                    </a:cubicBezTo>
                    <a:cubicBezTo>
                      <a:pt x="9929" y="2785"/>
                      <a:pt x="10294" y="2671"/>
                      <a:pt x="10637" y="2534"/>
                    </a:cubicBezTo>
                    <a:cubicBezTo>
                      <a:pt x="11321" y="2329"/>
                      <a:pt x="11983" y="2100"/>
                      <a:pt x="12645" y="1872"/>
                    </a:cubicBezTo>
                    <a:cubicBezTo>
                      <a:pt x="12942" y="1781"/>
                      <a:pt x="13216" y="1689"/>
                      <a:pt x="13513" y="1575"/>
                    </a:cubicBezTo>
                    <a:cubicBezTo>
                      <a:pt x="13650" y="1530"/>
                      <a:pt x="13787" y="1484"/>
                      <a:pt x="13923" y="1438"/>
                    </a:cubicBezTo>
                    <a:cubicBezTo>
                      <a:pt x="14083" y="1393"/>
                      <a:pt x="14243" y="1347"/>
                      <a:pt x="14380" y="1301"/>
                    </a:cubicBezTo>
                    <a:lnTo>
                      <a:pt x="15156" y="1301"/>
                    </a:lnTo>
                    <a:cubicBezTo>
                      <a:pt x="15225" y="1301"/>
                      <a:pt x="15270" y="1279"/>
                      <a:pt x="15316" y="1279"/>
                    </a:cubicBezTo>
                    <a:cubicBezTo>
                      <a:pt x="15498" y="1301"/>
                      <a:pt x="15658" y="1301"/>
                      <a:pt x="15841" y="1324"/>
                    </a:cubicBezTo>
                    <a:cubicBezTo>
                      <a:pt x="16206" y="1347"/>
                      <a:pt x="16548" y="1370"/>
                      <a:pt x="16914" y="1393"/>
                    </a:cubicBezTo>
                    <a:lnTo>
                      <a:pt x="17393" y="1438"/>
                    </a:lnTo>
                    <a:cubicBezTo>
                      <a:pt x="17484" y="1438"/>
                      <a:pt x="17576" y="1438"/>
                      <a:pt x="17667" y="1461"/>
                    </a:cubicBezTo>
                    <a:lnTo>
                      <a:pt x="17918" y="1461"/>
                    </a:lnTo>
                    <a:cubicBezTo>
                      <a:pt x="17964" y="1461"/>
                      <a:pt x="18009" y="1438"/>
                      <a:pt x="18078" y="1393"/>
                    </a:cubicBezTo>
                    <a:cubicBezTo>
                      <a:pt x="18123" y="1370"/>
                      <a:pt x="18192" y="1301"/>
                      <a:pt x="18215" y="1233"/>
                    </a:cubicBezTo>
                    <a:cubicBezTo>
                      <a:pt x="18215" y="1187"/>
                      <a:pt x="18237" y="1142"/>
                      <a:pt x="18215" y="1073"/>
                    </a:cubicBezTo>
                    <a:lnTo>
                      <a:pt x="18215" y="1073"/>
                    </a:lnTo>
                    <a:cubicBezTo>
                      <a:pt x="18260" y="1096"/>
                      <a:pt x="18329" y="1096"/>
                      <a:pt x="18374" y="1096"/>
                    </a:cubicBezTo>
                    <a:cubicBezTo>
                      <a:pt x="18534" y="1142"/>
                      <a:pt x="18694" y="1187"/>
                      <a:pt x="18854" y="1233"/>
                    </a:cubicBezTo>
                    <a:cubicBezTo>
                      <a:pt x="19196" y="1324"/>
                      <a:pt x="19539" y="1393"/>
                      <a:pt x="19881" y="1461"/>
                    </a:cubicBezTo>
                    <a:cubicBezTo>
                      <a:pt x="20588" y="1575"/>
                      <a:pt x="21296" y="1689"/>
                      <a:pt x="22026" y="1804"/>
                    </a:cubicBezTo>
                    <a:lnTo>
                      <a:pt x="22072" y="1804"/>
                    </a:lnTo>
                    <a:cubicBezTo>
                      <a:pt x="22118" y="1804"/>
                      <a:pt x="22163" y="1804"/>
                      <a:pt x="22209" y="1781"/>
                    </a:cubicBezTo>
                    <a:cubicBezTo>
                      <a:pt x="22369" y="1804"/>
                      <a:pt x="22506" y="1849"/>
                      <a:pt x="22666" y="1895"/>
                    </a:cubicBezTo>
                    <a:cubicBezTo>
                      <a:pt x="22757" y="1941"/>
                      <a:pt x="22825" y="1963"/>
                      <a:pt x="22917" y="1986"/>
                    </a:cubicBezTo>
                    <a:cubicBezTo>
                      <a:pt x="22962" y="1986"/>
                      <a:pt x="22985" y="2009"/>
                      <a:pt x="23031" y="2009"/>
                    </a:cubicBezTo>
                    <a:cubicBezTo>
                      <a:pt x="23054" y="2032"/>
                      <a:pt x="23076" y="2032"/>
                      <a:pt x="23099" y="2032"/>
                    </a:cubicBezTo>
                    <a:cubicBezTo>
                      <a:pt x="23168" y="2055"/>
                      <a:pt x="23236" y="2077"/>
                      <a:pt x="23282" y="2077"/>
                    </a:cubicBezTo>
                    <a:cubicBezTo>
                      <a:pt x="23350" y="2077"/>
                      <a:pt x="23396" y="2077"/>
                      <a:pt x="23442" y="2055"/>
                    </a:cubicBezTo>
                    <a:cubicBezTo>
                      <a:pt x="23487" y="2032"/>
                      <a:pt x="23510" y="1986"/>
                      <a:pt x="23556" y="1941"/>
                    </a:cubicBezTo>
                    <a:cubicBezTo>
                      <a:pt x="23579" y="1895"/>
                      <a:pt x="23601" y="1826"/>
                      <a:pt x="23601" y="1758"/>
                    </a:cubicBezTo>
                    <a:cubicBezTo>
                      <a:pt x="23670" y="1735"/>
                      <a:pt x="23738" y="1667"/>
                      <a:pt x="23761" y="1598"/>
                    </a:cubicBezTo>
                    <a:cubicBezTo>
                      <a:pt x="23784" y="1530"/>
                      <a:pt x="23761" y="1438"/>
                      <a:pt x="23738" y="1370"/>
                    </a:cubicBezTo>
                    <a:cubicBezTo>
                      <a:pt x="23716" y="1324"/>
                      <a:pt x="23647" y="1256"/>
                      <a:pt x="23579" y="1233"/>
                    </a:cubicBezTo>
                    <a:cubicBezTo>
                      <a:pt x="23510" y="1233"/>
                      <a:pt x="23442" y="1187"/>
                      <a:pt x="23350" y="1164"/>
                    </a:cubicBezTo>
                    <a:cubicBezTo>
                      <a:pt x="23282" y="1142"/>
                      <a:pt x="23213" y="1142"/>
                      <a:pt x="23122" y="1119"/>
                    </a:cubicBezTo>
                    <a:cubicBezTo>
                      <a:pt x="22985" y="1073"/>
                      <a:pt x="22825" y="1050"/>
                      <a:pt x="22666" y="1005"/>
                    </a:cubicBezTo>
                    <a:cubicBezTo>
                      <a:pt x="22369" y="936"/>
                      <a:pt x="22049" y="891"/>
                      <a:pt x="21753" y="822"/>
                    </a:cubicBezTo>
                    <a:cubicBezTo>
                      <a:pt x="21410" y="754"/>
                      <a:pt x="21068" y="685"/>
                      <a:pt x="20725" y="639"/>
                    </a:cubicBezTo>
                    <a:lnTo>
                      <a:pt x="20246" y="548"/>
                    </a:lnTo>
                    <a:cubicBezTo>
                      <a:pt x="20155" y="548"/>
                      <a:pt x="20064" y="525"/>
                      <a:pt x="19972" y="525"/>
                    </a:cubicBezTo>
                    <a:cubicBezTo>
                      <a:pt x="19858" y="503"/>
                      <a:pt x="19721" y="480"/>
                      <a:pt x="19607" y="480"/>
                    </a:cubicBezTo>
                    <a:cubicBezTo>
                      <a:pt x="19402" y="411"/>
                      <a:pt x="19196" y="366"/>
                      <a:pt x="18991" y="320"/>
                    </a:cubicBezTo>
                    <a:cubicBezTo>
                      <a:pt x="18808" y="274"/>
                      <a:pt x="18626" y="229"/>
                      <a:pt x="18443" y="183"/>
                    </a:cubicBezTo>
                    <a:cubicBezTo>
                      <a:pt x="18237" y="137"/>
                      <a:pt x="18055" y="115"/>
                      <a:pt x="17849" y="69"/>
                    </a:cubicBezTo>
                    <a:cubicBezTo>
                      <a:pt x="17690" y="46"/>
                      <a:pt x="17507" y="46"/>
                      <a:pt x="17347" y="23"/>
                    </a:cubicBezTo>
                    <a:cubicBezTo>
                      <a:pt x="17302" y="12"/>
                      <a:pt x="17262" y="12"/>
                      <a:pt x="17222" y="12"/>
                    </a:cubicBezTo>
                    <a:cubicBezTo>
                      <a:pt x="17182" y="12"/>
                      <a:pt x="17142" y="12"/>
                      <a:pt x="1709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2"/>
              <p:cNvSpPr/>
              <p:nvPr/>
            </p:nvSpPr>
            <p:spPr>
              <a:xfrm>
                <a:off x="7561771" y="3637404"/>
                <a:ext cx="1056278" cy="310358"/>
              </a:xfrm>
              <a:custGeom>
                <a:avLst/>
                <a:gdLst/>
                <a:ahLst/>
                <a:cxnLst/>
                <a:rect l="l" t="t" r="r" b="b"/>
                <a:pathLst>
                  <a:path w="39078" h="11482" extrusionOk="0">
                    <a:moveTo>
                      <a:pt x="15978" y="6255"/>
                    </a:moveTo>
                    <a:cubicBezTo>
                      <a:pt x="15989" y="6255"/>
                      <a:pt x="15995" y="6260"/>
                      <a:pt x="16001" y="6266"/>
                    </a:cubicBezTo>
                    <a:lnTo>
                      <a:pt x="15978" y="6255"/>
                    </a:lnTo>
                    <a:close/>
                    <a:moveTo>
                      <a:pt x="21570" y="8081"/>
                    </a:moveTo>
                    <a:cubicBezTo>
                      <a:pt x="21575" y="8082"/>
                      <a:pt x="21580" y="8084"/>
                      <a:pt x="21585" y="8086"/>
                    </a:cubicBezTo>
                    <a:lnTo>
                      <a:pt x="21585" y="8086"/>
                    </a:lnTo>
                    <a:cubicBezTo>
                      <a:pt x="21582" y="8083"/>
                      <a:pt x="21577" y="8081"/>
                      <a:pt x="21570" y="8081"/>
                    </a:cubicBezTo>
                    <a:close/>
                    <a:moveTo>
                      <a:pt x="160" y="0"/>
                    </a:moveTo>
                    <a:cubicBezTo>
                      <a:pt x="114" y="0"/>
                      <a:pt x="69" y="23"/>
                      <a:pt x="46" y="69"/>
                    </a:cubicBezTo>
                    <a:cubicBezTo>
                      <a:pt x="0" y="115"/>
                      <a:pt x="0" y="206"/>
                      <a:pt x="46" y="252"/>
                    </a:cubicBezTo>
                    <a:cubicBezTo>
                      <a:pt x="91" y="274"/>
                      <a:pt x="114" y="297"/>
                      <a:pt x="160" y="320"/>
                    </a:cubicBezTo>
                    <a:cubicBezTo>
                      <a:pt x="206" y="320"/>
                      <a:pt x="274" y="320"/>
                      <a:pt x="320" y="343"/>
                    </a:cubicBezTo>
                    <a:lnTo>
                      <a:pt x="365" y="343"/>
                    </a:lnTo>
                    <a:cubicBezTo>
                      <a:pt x="297" y="366"/>
                      <a:pt x="251" y="411"/>
                      <a:pt x="251" y="480"/>
                    </a:cubicBezTo>
                    <a:cubicBezTo>
                      <a:pt x="251" y="548"/>
                      <a:pt x="320" y="640"/>
                      <a:pt x="388" y="640"/>
                    </a:cubicBezTo>
                    <a:cubicBezTo>
                      <a:pt x="845" y="662"/>
                      <a:pt x="1301" y="662"/>
                      <a:pt x="1735" y="708"/>
                    </a:cubicBezTo>
                    <a:cubicBezTo>
                      <a:pt x="2100" y="731"/>
                      <a:pt x="2465" y="754"/>
                      <a:pt x="2808" y="822"/>
                    </a:cubicBezTo>
                    <a:cubicBezTo>
                      <a:pt x="2853" y="822"/>
                      <a:pt x="2922" y="845"/>
                      <a:pt x="2967" y="845"/>
                    </a:cubicBezTo>
                    <a:cubicBezTo>
                      <a:pt x="3059" y="845"/>
                      <a:pt x="3127" y="799"/>
                      <a:pt x="3150" y="708"/>
                    </a:cubicBezTo>
                    <a:cubicBezTo>
                      <a:pt x="3264" y="754"/>
                      <a:pt x="3401" y="777"/>
                      <a:pt x="3515" y="799"/>
                    </a:cubicBezTo>
                    <a:cubicBezTo>
                      <a:pt x="3515" y="822"/>
                      <a:pt x="3538" y="822"/>
                      <a:pt x="3538" y="822"/>
                    </a:cubicBezTo>
                    <a:cubicBezTo>
                      <a:pt x="3492" y="936"/>
                      <a:pt x="3561" y="1050"/>
                      <a:pt x="3675" y="1096"/>
                    </a:cubicBezTo>
                    <a:cubicBezTo>
                      <a:pt x="3744" y="1119"/>
                      <a:pt x="3858" y="1142"/>
                      <a:pt x="3949" y="1187"/>
                    </a:cubicBezTo>
                    <a:lnTo>
                      <a:pt x="4109" y="1233"/>
                    </a:lnTo>
                    <a:cubicBezTo>
                      <a:pt x="4109" y="1256"/>
                      <a:pt x="4086" y="1256"/>
                      <a:pt x="4086" y="1279"/>
                    </a:cubicBezTo>
                    <a:cubicBezTo>
                      <a:pt x="4063" y="1347"/>
                      <a:pt x="4063" y="1416"/>
                      <a:pt x="4109" y="1484"/>
                    </a:cubicBezTo>
                    <a:cubicBezTo>
                      <a:pt x="4132" y="1553"/>
                      <a:pt x="4177" y="1575"/>
                      <a:pt x="4246" y="1598"/>
                    </a:cubicBezTo>
                    <a:cubicBezTo>
                      <a:pt x="4451" y="1690"/>
                      <a:pt x="4657" y="1758"/>
                      <a:pt x="4862" y="1826"/>
                    </a:cubicBezTo>
                    <a:cubicBezTo>
                      <a:pt x="5067" y="1895"/>
                      <a:pt x="5250" y="1963"/>
                      <a:pt x="5455" y="2032"/>
                    </a:cubicBezTo>
                    <a:cubicBezTo>
                      <a:pt x="5889" y="2169"/>
                      <a:pt x="6323" y="2329"/>
                      <a:pt x="6779" y="2488"/>
                    </a:cubicBezTo>
                    <a:cubicBezTo>
                      <a:pt x="7122" y="2603"/>
                      <a:pt x="7487" y="2739"/>
                      <a:pt x="7852" y="2854"/>
                    </a:cubicBezTo>
                    <a:cubicBezTo>
                      <a:pt x="8126" y="2945"/>
                      <a:pt x="8423" y="3013"/>
                      <a:pt x="8697" y="3105"/>
                    </a:cubicBezTo>
                    <a:cubicBezTo>
                      <a:pt x="9062" y="3264"/>
                      <a:pt x="9427" y="3401"/>
                      <a:pt x="9815" y="3561"/>
                    </a:cubicBezTo>
                    <a:cubicBezTo>
                      <a:pt x="9906" y="3584"/>
                      <a:pt x="9998" y="3630"/>
                      <a:pt x="10089" y="3653"/>
                    </a:cubicBezTo>
                    <a:cubicBezTo>
                      <a:pt x="10135" y="3675"/>
                      <a:pt x="10203" y="3698"/>
                      <a:pt x="10249" y="3721"/>
                    </a:cubicBezTo>
                    <a:cubicBezTo>
                      <a:pt x="10272" y="3721"/>
                      <a:pt x="10317" y="3744"/>
                      <a:pt x="10340" y="3744"/>
                    </a:cubicBezTo>
                    <a:cubicBezTo>
                      <a:pt x="10363" y="3767"/>
                      <a:pt x="10409" y="3767"/>
                      <a:pt x="10431" y="3789"/>
                    </a:cubicBezTo>
                    <a:cubicBezTo>
                      <a:pt x="10477" y="3789"/>
                      <a:pt x="10523" y="3789"/>
                      <a:pt x="10568" y="3812"/>
                    </a:cubicBezTo>
                    <a:cubicBezTo>
                      <a:pt x="10637" y="3812"/>
                      <a:pt x="10705" y="3789"/>
                      <a:pt x="10774" y="3744"/>
                    </a:cubicBezTo>
                    <a:cubicBezTo>
                      <a:pt x="10797" y="3744"/>
                      <a:pt x="10819" y="3767"/>
                      <a:pt x="10842" y="3767"/>
                    </a:cubicBezTo>
                    <a:cubicBezTo>
                      <a:pt x="11002" y="3858"/>
                      <a:pt x="11162" y="3926"/>
                      <a:pt x="11344" y="3995"/>
                    </a:cubicBezTo>
                    <a:cubicBezTo>
                      <a:pt x="11344" y="3995"/>
                      <a:pt x="11367" y="4018"/>
                      <a:pt x="11367" y="4018"/>
                    </a:cubicBezTo>
                    <a:cubicBezTo>
                      <a:pt x="11641" y="4155"/>
                      <a:pt x="11915" y="4314"/>
                      <a:pt x="12189" y="4474"/>
                    </a:cubicBezTo>
                    <a:cubicBezTo>
                      <a:pt x="12508" y="4657"/>
                      <a:pt x="12805" y="4862"/>
                      <a:pt x="13125" y="5045"/>
                    </a:cubicBezTo>
                    <a:cubicBezTo>
                      <a:pt x="13262" y="5136"/>
                      <a:pt x="13399" y="5227"/>
                      <a:pt x="13558" y="5319"/>
                    </a:cubicBezTo>
                    <a:cubicBezTo>
                      <a:pt x="13627" y="5342"/>
                      <a:pt x="13695" y="5387"/>
                      <a:pt x="13764" y="5433"/>
                    </a:cubicBezTo>
                    <a:cubicBezTo>
                      <a:pt x="13832" y="5479"/>
                      <a:pt x="13878" y="5501"/>
                      <a:pt x="13924" y="5524"/>
                    </a:cubicBezTo>
                    <a:lnTo>
                      <a:pt x="13946" y="5524"/>
                    </a:lnTo>
                    <a:cubicBezTo>
                      <a:pt x="13969" y="5536"/>
                      <a:pt x="13998" y="5541"/>
                      <a:pt x="14026" y="5541"/>
                    </a:cubicBezTo>
                    <a:cubicBezTo>
                      <a:pt x="14055" y="5541"/>
                      <a:pt x="14083" y="5536"/>
                      <a:pt x="14106" y="5524"/>
                    </a:cubicBezTo>
                    <a:cubicBezTo>
                      <a:pt x="14152" y="5524"/>
                      <a:pt x="14175" y="5501"/>
                      <a:pt x="14220" y="5479"/>
                    </a:cubicBezTo>
                    <a:cubicBezTo>
                      <a:pt x="14243" y="5501"/>
                      <a:pt x="14243" y="5501"/>
                      <a:pt x="14266" y="5501"/>
                    </a:cubicBezTo>
                    <a:cubicBezTo>
                      <a:pt x="14517" y="5638"/>
                      <a:pt x="14768" y="5775"/>
                      <a:pt x="15019" y="5889"/>
                    </a:cubicBezTo>
                    <a:cubicBezTo>
                      <a:pt x="15042" y="5912"/>
                      <a:pt x="15088" y="5935"/>
                      <a:pt x="15111" y="5935"/>
                    </a:cubicBezTo>
                    <a:cubicBezTo>
                      <a:pt x="15156" y="5958"/>
                      <a:pt x="15202" y="5958"/>
                      <a:pt x="15270" y="5958"/>
                    </a:cubicBezTo>
                    <a:cubicBezTo>
                      <a:pt x="15270" y="5935"/>
                      <a:pt x="15293" y="5935"/>
                      <a:pt x="15316" y="5935"/>
                    </a:cubicBezTo>
                    <a:cubicBezTo>
                      <a:pt x="15362" y="5958"/>
                      <a:pt x="15430" y="5981"/>
                      <a:pt x="15476" y="6026"/>
                    </a:cubicBezTo>
                    <a:cubicBezTo>
                      <a:pt x="15750" y="6163"/>
                      <a:pt x="16024" y="6300"/>
                      <a:pt x="16297" y="6460"/>
                    </a:cubicBezTo>
                    <a:cubicBezTo>
                      <a:pt x="16434" y="6551"/>
                      <a:pt x="16594" y="6643"/>
                      <a:pt x="16754" y="6734"/>
                    </a:cubicBezTo>
                    <a:cubicBezTo>
                      <a:pt x="16800" y="6757"/>
                      <a:pt x="16868" y="6802"/>
                      <a:pt x="16937" y="6848"/>
                    </a:cubicBezTo>
                    <a:lnTo>
                      <a:pt x="17028" y="6894"/>
                    </a:lnTo>
                    <a:cubicBezTo>
                      <a:pt x="17119" y="6939"/>
                      <a:pt x="17210" y="7008"/>
                      <a:pt x="17302" y="7008"/>
                    </a:cubicBezTo>
                    <a:cubicBezTo>
                      <a:pt x="17347" y="7008"/>
                      <a:pt x="17393" y="7008"/>
                      <a:pt x="17439" y="6985"/>
                    </a:cubicBezTo>
                    <a:cubicBezTo>
                      <a:pt x="17530" y="7031"/>
                      <a:pt x="17621" y="7099"/>
                      <a:pt x="17735" y="7145"/>
                    </a:cubicBezTo>
                    <a:cubicBezTo>
                      <a:pt x="17918" y="7259"/>
                      <a:pt x="18123" y="7350"/>
                      <a:pt x="18329" y="7464"/>
                    </a:cubicBezTo>
                    <a:cubicBezTo>
                      <a:pt x="18420" y="7487"/>
                      <a:pt x="18489" y="7533"/>
                      <a:pt x="18580" y="7578"/>
                    </a:cubicBezTo>
                    <a:cubicBezTo>
                      <a:pt x="18694" y="7647"/>
                      <a:pt x="18831" y="7715"/>
                      <a:pt x="18968" y="7761"/>
                    </a:cubicBezTo>
                    <a:cubicBezTo>
                      <a:pt x="18985" y="7767"/>
                      <a:pt x="19005" y="7770"/>
                      <a:pt x="19026" y="7770"/>
                    </a:cubicBezTo>
                    <a:cubicBezTo>
                      <a:pt x="19091" y="7770"/>
                      <a:pt x="19168" y="7744"/>
                      <a:pt x="19219" y="7693"/>
                    </a:cubicBezTo>
                    <a:cubicBezTo>
                      <a:pt x="19402" y="7784"/>
                      <a:pt x="19584" y="7898"/>
                      <a:pt x="19744" y="7989"/>
                    </a:cubicBezTo>
                    <a:cubicBezTo>
                      <a:pt x="19767" y="7989"/>
                      <a:pt x="19790" y="8012"/>
                      <a:pt x="19790" y="8012"/>
                    </a:cubicBezTo>
                    <a:cubicBezTo>
                      <a:pt x="19813" y="8012"/>
                      <a:pt x="19813" y="8035"/>
                      <a:pt x="19813" y="8035"/>
                    </a:cubicBezTo>
                    <a:cubicBezTo>
                      <a:pt x="19835" y="8058"/>
                      <a:pt x="19858" y="8103"/>
                      <a:pt x="19881" y="8103"/>
                    </a:cubicBezTo>
                    <a:cubicBezTo>
                      <a:pt x="19927" y="8149"/>
                      <a:pt x="19972" y="8149"/>
                      <a:pt x="19995" y="8172"/>
                    </a:cubicBezTo>
                    <a:cubicBezTo>
                      <a:pt x="20064" y="8172"/>
                      <a:pt x="20109" y="8195"/>
                      <a:pt x="20155" y="8218"/>
                    </a:cubicBezTo>
                    <a:cubicBezTo>
                      <a:pt x="20201" y="8240"/>
                      <a:pt x="20246" y="8240"/>
                      <a:pt x="20269" y="8263"/>
                    </a:cubicBezTo>
                    <a:cubicBezTo>
                      <a:pt x="20338" y="8286"/>
                      <a:pt x="20406" y="8332"/>
                      <a:pt x="20452" y="8355"/>
                    </a:cubicBezTo>
                    <a:cubicBezTo>
                      <a:pt x="20589" y="8423"/>
                      <a:pt x="20703" y="8491"/>
                      <a:pt x="20840" y="8560"/>
                    </a:cubicBezTo>
                    <a:cubicBezTo>
                      <a:pt x="20908" y="8583"/>
                      <a:pt x="20977" y="8628"/>
                      <a:pt x="21045" y="8651"/>
                    </a:cubicBezTo>
                    <a:cubicBezTo>
                      <a:pt x="21159" y="8697"/>
                      <a:pt x="21251" y="8743"/>
                      <a:pt x="21365" y="8743"/>
                    </a:cubicBezTo>
                    <a:cubicBezTo>
                      <a:pt x="21378" y="8749"/>
                      <a:pt x="21391" y="8752"/>
                      <a:pt x="21405" y="8752"/>
                    </a:cubicBezTo>
                    <a:cubicBezTo>
                      <a:pt x="21437" y="8752"/>
                      <a:pt x="21469" y="8736"/>
                      <a:pt x="21502" y="8720"/>
                    </a:cubicBezTo>
                    <a:cubicBezTo>
                      <a:pt x="21616" y="8765"/>
                      <a:pt x="21753" y="8811"/>
                      <a:pt x="21890" y="8857"/>
                    </a:cubicBezTo>
                    <a:cubicBezTo>
                      <a:pt x="21981" y="8902"/>
                      <a:pt x="22072" y="8948"/>
                      <a:pt x="22164" y="8971"/>
                    </a:cubicBezTo>
                    <a:cubicBezTo>
                      <a:pt x="22255" y="9016"/>
                      <a:pt x="22323" y="9039"/>
                      <a:pt x="22392" y="9085"/>
                    </a:cubicBezTo>
                    <a:cubicBezTo>
                      <a:pt x="22437" y="9108"/>
                      <a:pt x="22483" y="9131"/>
                      <a:pt x="22529" y="9153"/>
                    </a:cubicBezTo>
                    <a:cubicBezTo>
                      <a:pt x="22620" y="9199"/>
                      <a:pt x="22711" y="9245"/>
                      <a:pt x="22803" y="9268"/>
                    </a:cubicBezTo>
                    <a:cubicBezTo>
                      <a:pt x="22825" y="9279"/>
                      <a:pt x="22848" y="9285"/>
                      <a:pt x="22871" y="9285"/>
                    </a:cubicBezTo>
                    <a:cubicBezTo>
                      <a:pt x="22894" y="9285"/>
                      <a:pt x="22917" y="9279"/>
                      <a:pt x="22940" y="9268"/>
                    </a:cubicBezTo>
                    <a:cubicBezTo>
                      <a:pt x="23122" y="9313"/>
                      <a:pt x="23282" y="9382"/>
                      <a:pt x="23465" y="9450"/>
                    </a:cubicBezTo>
                    <a:cubicBezTo>
                      <a:pt x="23853" y="9610"/>
                      <a:pt x="24263" y="9792"/>
                      <a:pt x="24674" y="9929"/>
                    </a:cubicBezTo>
                    <a:cubicBezTo>
                      <a:pt x="24834" y="9975"/>
                      <a:pt x="24971" y="10044"/>
                      <a:pt x="25131" y="10089"/>
                    </a:cubicBezTo>
                    <a:cubicBezTo>
                      <a:pt x="25291" y="10135"/>
                      <a:pt x="25450" y="10203"/>
                      <a:pt x="25587" y="10249"/>
                    </a:cubicBezTo>
                    <a:cubicBezTo>
                      <a:pt x="25656" y="10249"/>
                      <a:pt x="25724" y="10249"/>
                      <a:pt x="25770" y="10226"/>
                    </a:cubicBezTo>
                    <a:cubicBezTo>
                      <a:pt x="25816" y="10203"/>
                      <a:pt x="25861" y="10158"/>
                      <a:pt x="25884" y="10089"/>
                    </a:cubicBezTo>
                    <a:cubicBezTo>
                      <a:pt x="25884" y="10089"/>
                      <a:pt x="25884" y="10066"/>
                      <a:pt x="25884" y="10066"/>
                    </a:cubicBezTo>
                    <a:cubicBezTo>
                      <a:pt x="25932" y="10083"/>
                      <a:pt x="25981" y="10099"/>
                      <a:pt x="26029" y="10099"/>
                    </a:cubicBezTo>
                    <a:cubicBezTo>
                      <a:pt x="26049" y="10099"/>
                      <a:pt x="26069" y="10096"/>
                      <a:pt x="26090" y="10089"/>
                    </a:cubicBezTo>
                    <a:cubicBezTo>
                      <a:pt x="26135" y="10089"/>
                      <a:pt x="26181" y="10089"/>
                      <a:pt x="26204" y="10066"/>
                    </a:cubicBezTo>
                    <a:cubicBezTo>
                      <a:pt x="26226" y="10066"/>
                      <a:pt x="26272" y="10044"/>
                      <a:pt x="26272" y="10021"/>
                    </a:cubicBezTo>
                    <a:cubicBezTo>
                      <a:pt x="26478" y="10066"/>
                      <a:pt x="26660" y="10112"/>
                      <a:pt x="26843" y="10158"/>
                    </a:cubicBezTo>
                    <a:cubicBezTo>
                      <a:pt x="27003" y="10203"/>
                      <a:pt x="27139" y="10226"/>
                      <a:pt x="27299" y="10272"/>
                    </a:cubicBezTo>
                    <a:cubicBezTo>
                      <a:pt x="27482" y="10317"/>
                      <a:pt x="27687" y="10386"/>
                      <a:pt x="27893" y="10432"/>
                    </a:cubicBezTo>
                    <a:cubicBezTo>
                      <a:pt x="27961" y="10454"/>
                      <a:pt x="28052" y="10500"/>
                      <a:pt x="28144" y="10523"/>
                    </a:cubicBezTo>
                    <a:cubicBezTo>
                      <a:pt x="28189" y="10523"/>
                      <a:pt x="28235" y="10546"/>
                      <a:pt x="28304" y="10546"/>
                    </a:cubicBezTo>
                    <a:cubicBezTo>
                      <a:pt x="28372" y="10569"/>
                      <a:pt x="28463" y="10591"/>
                      <a:pt x="28555" y="10614"/>
                    </a:cubicBezTo>
                    <a:cubicBezTo>
                      <a:pt x="28600" y="10614"/>
                      <a:pt x="28646" y="10591"/>
                      <a:pt x="28692" y="10569"/>
                    </a:cubicBezTo>
                    <a:cubicBezTo>
                      <a:pt x="28714" y="10569"/>
                      <a:pt x="28737" y="10569"/>
                      <a:pt x="28760" y="10591"/>
                    </a:cubicBezTo>
                    <a:cubicBezTo>
                      <a:pt x="28760" y="10660"/>
                      <a:pt x="28806" y="10728"/>
                      <a:pt x="28874" y="10774"/>
                    </a:cubicBezTo>
                    <a:cubicBezTo>
                      <a:pt x="28920" y="10774"/>
                      <a:pt x="28965" y="10774"/>
                      <a:pt x="29034" y="10797"/>
                    </a:cubicBezTo>
                    <a:cubicBezTo>
                      <a:pt x="29080" y="10797"/>
                      <a:pt x="29125" y="10820"/>
                      <a:pt x="29171" y="10820"/>
                    </a:cubicBezTo>
                    <a:lnTo>
                      <a:pt x="29399" y="10865"/>
                    </a:lnTo>
                    <a:cubicBezTo>
                      <a:pt x="29605" y="10888"/>
                      <a:pt x="29787" y="10911"/>
                      <a:pt x="29993" y="10957"/>
                    </a:cubicBezTo>
                    <a:cubicBezTo>
                      <a:pt x="30130" y="10979"/>
                      <a:pt x="30289" y="11002"/>
                      <a:pt x="30449" y="11025"/>
                    </a:cubicBezTo>
                    <a:cubicBezTo>
                      <a:pt x="30586" y="11048"/>
                      <a:pt x="30700" y="11094"/>
                      <a:pt x="30837" y="11116"/>
                    </a:cubicBezTo>
                    <a:cubicBezTo>
                      <a:pt x="30883" y="11116"/>
                      <a:pt x="30906" y="11139"/>
                      <a:pt x="30951" y="11139"/>
                    </a:cubicBezTo>
                    <a:cubicBezTo>
                      <a:pt x="30951" y="11162"/>
                      <a:pt x="30974" y="11185"/>
                      <a:pt x="30997" y="11208"/>
                    </a:cubicBezTo>
                    <a:cubicBezTo>
                      <a:pt x="31020" y="11208"/>
                      <a:pt x="31043" y="11208"/>
                      <a:pt x="31065" y="11230"/>
                    </a:cubicBezTo>
                    <a:cubicBezTo>
                      <a:pt x="31111" y="11230"/>
                      <a:pt x="31157" y="11253"/>
                      <a:pt x="31225" y="11253"/>
                    </a:cubicBezTo>
                    <a:cubicBezTo>
                      <a:pt x="31271" y="11253"/>
                      <a:pt x="31339" y="11276"/>
                      <a:pt x="31385" y="11276"/>
                    </a:cubicBezTo>
                    <a:cubicBezTo>
                      <a:pt x="31476" y="11299"/>
                      <a:pt x="31568" y="11299"/>
                      <a:pt x="31659" y="11299"/>
                    </a:cubicBezTo>
                    <a:cubicBezTo>
                      <a:pt x="31841" y="11322"/>
                      <a:pt x="32024" y="11345"/>
                      <a:pt x="32207" y="11367"/>
                    </a:cubicBezTo>
                    <a:cubicBezTo>
                      <a:pt x="32321" y="11367"/>
                      <a:pt x="32412" y="11390"/>
                      <a:pt x="32526" y="11390"/>
                    </a:cubicBezTo>
                    <a:lnTo>
                      <a:pt x="32572" y="11390"/>
                    </a:lnTo>
                    <a:cubicBezTo>
                      <a:pt x="32823" y="11436"/>
                      <a:pt x="33051" y="11436"/>
                      <a:pt x="33302" y="11459"/>
                    </a:cubicBezTo>
                    <a:lnTo>
                      <a:pt x="33804" y="11459"/>
                    </a:lnTo>
                    <a:cubicBezTo>
                      <a:pt x="33850" y="11459"/>
                      <a:pt x="33873" y="11459"/>
                      <a:pt x="33919" y="11482"/>
                    </a:cubicBezTo>
                    <a:lnTo>
                      <a:pt x="34010" y="11482"/>
                    </a:lnTo>
                    <a:cubicBezTo>
                      <a:pt x="34056" y="11482"/>
                      <a:pt x="34101" y="11482"/>
                      <a:pt x="34147" y="11459"/>
                    </a:cubicBezTo>
                    <a:lnTo>
                      <a:pt x="34535" y="11459"/>
                    </a:lnTo>
                    <a:cubicBezTo>
                      <a:pt x="34695" y="11459"/>
                      <a:pt x="34877" y="11482"/>
                      <a:pt x="35060" y="11482"/>
                    </a:cubicBezTo>
                    <a:lnTo>
                      <a:pt x="35311" y="11482"/>
                    </a:lnTo>
                    <a:cubicBezTo>
                      <a:pt x="35448" y="11482"/>
                      <a:pt x="35562" y="11482"/>
                      <a:pt x="35699" y="11459"/>
                    </a:cubicBezTo>
                    <a:cubicBezTo>
                      <a:pt x="35745" y="11459"/>
                      <a:pt x="35790" y="11413"/>
                      <a:pt x="35813" y="11367"/>
                    </a:cubicBezTo>
                    <a:cubicBezTo>
                      <a:pt x="36019" y="11345"/>
                      <a:pt x="36247" y="11345"/>
                      <a:pt x="36452" y="11322"/>
                    </a:cubicBezTo>
                    <a:cubicBezTo>
                      <a:pt x="36863" y="11276"/>
                      <a:pt x="37251" y="11230"/>
                      <a:pt x="37639" y="11162"/>
                    </a:cubicBezTo>
                    <a:cubicBezTo>
                      <a:pt x="38073" y="11071"/>
                      <a:pt x="38506" y="10934"/>
                      <a:pt x="38940" y="10820"/>
                    </a:cubicBezTo>
                    <a:cubicBezTo>
                      <a:pt x="39031" y="10797"/>
                      <a:pt x="39077" y="10706"/>
                      <a:pt x="39054" y="10614"/>
                    </a:cubicBezTo>
                    <a:cubicBezTo>
                      <a:pt x="39054" y="10555"/>
                      <a:pt x="38986" y="10496"/>
                      <a:pt x="38908" y="10496"/>
                    </a:cubicBezTo>
                    <a:cubicBezTo>
                      <a:pt x="38896" y="10496"/>
                      <a:pt x="38884" y="10497"/>
                      <a:pt x="38872" y="10500"/>
                    </a:cubicBezTo>
                    <a:cubicBezTo>
                      <a:pt x="38324" y="10660"/>
                      <a:pt x="37753" y="10820"/>
                      <a:pt x="37183" y="10911"/>
                    </a:cubicBezTo>
                    <a:cubicBezTo>
                      <a:pt x="36680" y="10979"/>
                      <a:pt x="36155" y="11025"/>
                      <a:pt x="35653" y="11071"/>
                    </a:cubicBezTo>
                    <a:lnTo>
                      <a:pt x="34900" y="11071"/>
                    </a:lnTo>
                    <a:cubicBezTo>
                      <a:pt x="34649" y="11071"/>
                      <a:pt x="34421" y="11094"/>
                      <a:pt x="34192" y="11094"/>
                    </a:cubicBezTo>
                    <a:cubicBezTo>
                      <a:pt x="34170" y="11071"/>
                      <a:pt x="34147" y="11071"/>
                      <a:pt x="34101" y="11048"/>
                    </a:cubicBezTo>
                    <a:cubicBezTo>
                      <a:pt x="33964" y="11025"/>
                      <a:pt x="33804" y="11025"/>
                      <a:pt x="33668" y="11025"/>
                    </a:cubicBezTo>
                    <a:lnTo>
                      <a:pt x="33439" y="11002"/>
                    </a:lnTo>
                    <a:cubicBezTo>
                      <a:pt x="33234" y="10979"/>
                      <a:pt x="33028" y="10934"/>
                      <a:pt x="32823" y="10911"/>
                    </a:cubicBezTo>
                    <a:cubicBezTo>
                      <a:pt x="32412" y="10865"/>
                      <a:pt x="32024" y="10820"/>
                      <a:pt x="31613" y="10751"/>
                    </a:cubicBezTo>
                    <a:cubicBezTo>
                      <a:pt x="31294" y="10706"/>
                      <a:pt x="30974" y="10660"/>
                      <a:pt x="30677" y="10637"/>
                    </a:cubicBezTo>
                    <a:cubicBezTo>
                      <a:pt x="30495" y="10591"/>
                      <a:pt x="30335" y="10546"/>
                      <a:pt x="30152" y="10500"/>
                    </a:cubicBezTo>
                    <a:cubicBezTo>
                      <a:pt x="29742" y="10409"/>
                      <a:pt x="29331" y="10317"/>
                      <a:pt x="28897" y="10203"/>
                    </a:cubicBezTo>
                    <a:cubicBezTo>
                      <a:pt x="28806" y="10181"/>
                      <a:pt x="28692" y="10135"/>
                      <a:pt x="28577" y="10112"/>
                    </a:cubicBezTo>
                    <a:cubicBezTo>
                      <a:pt x="28486" y="10089"/>
                      <a:pt x="28418" y="10066"/>
                      <a:pt x="28349" y="10044"/>
                    </a:cubicBezTo>
                    <a:cubicBezTo>
                      <a:pt x="28258" y="10044"/>
                      <a:pt x="28167" y="10021"/>
                      <a:pt x="28098" y="9998"/>
                    </a:cubicBezTo>
                    <a:cubicBezTo>
                      <a:pt x="27984" y="9975"/>
                      <a:pt x="27893" y="9952"/>
                      <a:pt x="27779" y="9929"/>
                    </a:cubicBezTo>
                    <a:cubicBezTo>
                      <a:pt x="27642" y="9884"/>
                      <a:pt x="27527" y="9861"/>
                      <a:pt x="27391" y="9815"/>
                    </a:cubicBezTo>
                    <a:cubicBezTo>
                      <a:pt x="26980" y="9701"/>
                      <a:pt x="26569" y="9564"/>
                      <a:pt x="26158" y="9450"/>
                    </a:cubicBezTo>
                    <a:cubicBezTo>
                      <a:pt x="25382" y="9222"/>
                      <a:pt x="24606" y="8994"/>
                      <a:pt x="23807" y="8765"/>
                    </a:cubicBezTo>
                    <a:cubicBezTo>
                      <a:pt x="23602" y="8697"/>
                      <a:pt x="23373" y="8628"/>
                      <a:pt x="23168" y="8560"/>
                    </a:cubicBezTo>
                    <a:cubicBezTo>
                      <a:pt x="23077" y="8560"/>
                      <a:pt x="23008" y="8514"/>
                      <a:pt x="22917" y="8491"/>
                    </a:cubicBezTo>
                    <a:cubicBezTo>
                      <a:pt x="22848" y="8469"/>
                      <a:pt x="22803" y="8469"/>
                      <a:pt x="22734" y="8446"/>
                    </a:cubicBezTo>
                    <a:cubicBezTo>
                      <a:pt x="22643" y="8400"/>
                      <a:pt x="22552" y="8377"/>
                      <a:pt x="22460" y="8355"/>
                    </a:cubicBezTo>
                    <a:cubicBezTo>
                      <a:pt x="22437" y="8343"/>
                      <a:pt x="22420" y="8337"/>
                      <a:pt x="22403" y="8337"/>
                    </a:cubicBezTo>
                    <a:cubicBezTo>
                      <a:pt x="22386" y="8337"/>
                      <a:pt x="22369" y="8343"/>
                      <a:pt x="22346" y="8355"/>
                    </a:cubicBezTo>
                    <a:lnTo>
                      <a:pt x="22323" y="8355"/>
                    </a:lnTo>
                    <a:cubicBezTo>
                      <a:pt x="22301" y="8332"/>
                      <a:pt x="22255" y="8332"/>
                      <a:pt x="22209" y="8309"/>
                    </a:cubicBezTo>
                    <a:cubicBezTo>
                      <a:pt x="22141" y="8286"/>
                      <a:pt x="22049" y="8240"/>
                      <a:pt x="21981" y="8218"/>
                    </a:cubicBezTo>
                    <a:cubicBezTo>
                      <a:pt x="21912" y="8195"/>
                      <a:pt x="21844" y="8172"/>
                      <a:pt x="21776" y="8149"/>
                    </a:cubicBezTo>
                    <a:cubicBezTo>
                      <a:pt x="21712" y="8128"/>
                      <a:pt x="21649" y="8107"/>
                      <a:pt x="21585" y="8086"/>
                    </a:cubicBezTo>
                    <a:lnTo>
                      <a:pt x="21585" y="8086"/>
                    </a:lnTo>
                    <a:cubicBezTo>
                      <a:pt x="21593" y="8092"/>
                      <a:pt x="21593" y="8103"/>
                      <a:pt x="21593" y="8103"/>
                    </a:cubicBezTo>
                    <a:cubicBezTo>
                      <a:pt x="21547" y="8081"/>
                      <a:pt x="21524" y="8081"/>
                      <a:pt x="21479" y="8081"/>
                    </a:cubicBezTo>
                    <a:cubicBezTo>
                      <a:pt x="21433" y="8081"/>
                      <a:pt x="21410" y="8103"/>
                      <a:pt x="21387" y="8103"/>
                    </a:cubicBezTo>
                    <a:cubicBezTo>
                      <a:pt x="21068" y="7944"/>
                      <a:pt x="20726" y="7761"/>
                      <a:pt x="20383" y="7601"/>
                    </a:cubicBezTo>
                    <a:cubicBezTo>
                      <a:pt x="19630" y="7236"/>
                      <a:pt x="18854" y="6939"/>
                      <a:pt x="18101" y="6620"/>
                    </a:cubicBezTo>
                    <a:cubicBezTo>
                      <a:pt x="18032" y="6597"/>
                      <a:pt x="17987" y="6551"/>
                      <a:pt x="17918" y="6528"/>
                    </a:cubicBezTo>
                    <a:cubicBezTo>
                      <a:pt x="17850" y="6506"/>
                      <a:pt x="17781" y="6460"/>
                      <a:pt x="17713" y="6437"/>
                    </a:cubicBezTo>
                    <a:lnTo>
                      <a:pt x="17667" y="6437"/>
                    </a:lnTo>
                    <a:lnTo>
                      <a:pt x="17598" y="6414"/>
                    </a:lnTo>
                    <a:cubicBezTo>
                      <a:pt x="17416" y="6323"/>
                      <a:pt x="17256" y="6255"/>
                      <a:pt x="17074" y="6163"/>
                    </a:cubicBezTo>
                    <a:cubicBezTo>
                      <a:pt x="17028" y="6163"/>
                      <a:pt x="16982" y="6140"/>
                      <a:pt x="16914" y="6118"/>
                    </a:cubicBezTo>
                    <a:cubicBezTo>
                      <a:pt x="16891" y="6095"/>
                      <a:pt x="16868" y="6095"/>
                      <a:pt x="16845" y="6072"/>
                    </a:cubicBezTo>
                    <a:cubicBezTo>
                      <a:pt x="16731" y="6004"/>
                      <a:pt x="16594" y="5958"/>
                      <a:pt x="16457" y="5889"/>
                    </a:cubicBezTo>
                    <a:cubicBezTo>
                      <a:pt x="16343" y="5844"/>
                      <a:pt x="16229" y="5775"/>
                      <a:pt x="16092" y="5730"/>
                    </a:cubicBezTo>
                    <a:cubicBezTo>
                      <a:pt x="15818" y="5593"/>
                      <a:pt x="15544" y="5433"/>
                      <a:pt x="15247" y="5296"/>
                    </a:cubicBezTo>
                    <a:cubicBezTo>
                      <a:pt x="14517" y="4931"/>
                      <a:pt x="13787" y="4566"/>
                      <a:pt x="13056" y="4223"/>
                    </a:cubicBezTo>
                    <a:cubicBezTo>
                      <a:pt x="12760" y="4086"/>
                      <a:pt x="12463" y="3926"/>
                      <a:pt x="12143" y="3789"/>
                    </a:cubicBezTo>
                    <a:cubicBezTo>
                      <a:pt x="12120" y="3744"/>
                      <a:pt x="12075" y="3721"/>
                      <a:pt x="12052" y="3698"/>
                    </a:cubicBezTo>
                    <a:cubicBezTo>
                      <a:pt x="12006" y="3675"/>
                      <a:pt x="11938" y="3653"/>
                      <a:pt x="11892" y="3630"/>
                    </a:cubicBezTo>
                    <a:cubicBezTo>
                      <a:pt x="11481" y="3424"/>
                      <a:pt x="11048" y="3219"/>
                      <a:pt x="10614" y="3036"/>
                    </a:cubicBezTo>
                    <a:cubicBezTo>
                      <a:pt x="10272" y="2876"/>
                      <a:pt x="9906" y="2739"/>
                      <a:pt x="9564" y="2580"/>
                    </a:cubicBezTo>
                    <a:cubicBezTo>
                      <a:pt x="9541" y="2580"/>
                      <a:pt x="9518" y="2580"/>
                      <a:pt x="9518" y="2557"/>
                    </a:cubicBezTo>
                    <a:lnTo>
                      <a:pt x="9404" y="2511"/>
                    </a:lnTo>
                    <a:cubicBezTo>
                      <a:pt x="9359" y="2488"/>
                      <a:pt x="9290" y="2466"/>
                      <a:pt x="9222" y="2443"/>
                    </a:cubicBezTo>
                    <a:cubicBezTo>
                      <a:pt x="9199" y="2431"/>
                      <a:pt x="9182" y="2426"/>
                      <a:pt x="9165" y="2426"/>
                    </a:cubicBezTo>
                    <a:cubicBezTo>
                      <a:pt x="9147" y="2426"/>
                      <a:pt x="9130" y="2431"/>
                      <a:pt x="9107" y="2443"/>
                    </a:cubicBezTo>
                    <a:cubicBezTo>
                      <a:pt x="9085" y="2420"/>
                      <a:pt x="9062" y="2420"/>
                      <a:pt x="9039" y="2397"/>
                    </a:cubicBezTo>
                    <a:cubicBezTo>
                      <a:pt x="9016" y="2397"/>
                      <a:pt x="8993" y="2374"/>
                      <a:pt x="8971" y="2374"/>
                    </a:cubicBezTo>
                    <a:cubicBezTo>
                      <a:pt x="8925" y="2351"/>
                      <a:pt x="8902" y="2329"/>
                      <a:pt x="8856" y="2306"/>
                    </a:cubicBezTo>
                    <a:cubicBezTo>
                      <a:pt x="8765" y="2260"/>
                      <a:pt x="8651" y="2215"/>
                      <a:pt x="8537" y="2192"/>
                    </a:cubicBezTo>
                    <a:cubicBezTo>
                      <a:pt x="8514" y="2192"/>
                      <a:pt x="8514" y="2169"/>
                      <a:pt x="8491" y="2169"/>
                    </a:cubicBezTo>
                    <a:cubicBezTo>
                      <a:pt x="8400" y="2123"/>
                      <a:pt x="8331" y="2100"/>
                      <a:pt x="8263" y="2078"/>
                    </a:cubicBezTo>
                    <a:cubicBezTo>
                      <a:pt x="8217" y="2055"/>
                      <a:pt x="8172" y="2032"/>
                      <a:pt x="8126" y="2009"/>
                    </a:cubicBezTo>
                    <a:cubicBezTo>
                      <a:pt x="8052" y="1991"/>
                      <a:pt x="7978" y="1957"/>
                      <a:pt x="7916" y="1957"/>
                    </a:cubicBezTo>
                    <a:cubicBezTo>
                      <a:pt x="7902" y="1957"/>
                      <a:pt x="7888" y="1959"/>
                      <a:pt x="7875" y="1963"/>
                    </a:cubicBezTo>
                    <a:cubicBezTo>
                      <a:pt x="7806" y="1918"/>
                      <a:pt x="7738" y="1895"/>
                      <a:pt x="7669" y="1872"/>
                    </a:cubicBezTo>
                    <a:cubicBezTo>
                      <a:pt x="7578" y="1849"/>
                      <a:pt x="7464" y="1804"/>
                      <a:pt x="7373" y="1781"/>
                    </a:cubicBezTo>
                    <a:cubicBezTo>
                      <a:pt x="7373" y="1781"/>
                      <a:pt x="7373" y="1758"/>
                      <a:pt x="7373" y="1758"/>
                    </a:cubicBezTo>
                    <a:lnTo>
                      <a:pt x="7396" y="1758"/>
                    </a:lnTo>
                    <a:cubicBezTo>
                      <a:pt x="7441" y="1621"/>
                      <a:pt x="7350" y="1484"/>
                      <a:pt x="7236" y="1461"/>
                    </a:cubicBezTo>
                    <a:cubicBezTo>
                      <a:pt x="7053" y="1393"/>
                      <a:pt x="6848" y="1347"/>
                      <a:pt x="6665" y="1279"/>
                    </a:cubicBezTo>
                    <a:cubicBezTo>
                      <a:pt x="6460" y="1233"/>
                      <a:pt x="6254" y="1187"/>
                      <a:pt x="6072" y="1119"/>
                    </a:cubicBezTo>
                    <a:cubicBezTo>
                      <a:pt x="5638" y="1005"/>
                      <a:pt x="5204" y="868"/>
                      <a:pt x="4771" y="754"/>
                    </a:cubicBezTo>
                    <a:cubicBezTo>
                      <a:pt x="4405" y="640"/>
                      <a:pt x="4017" y="548"/>
                      <a:pt x="3629" y="457"/>
                    </a:cubicBezTo>
                    <a:cubicBezTo>
                      <a:pt x="3538" y="434"/>
                      <a:pt x="3447" y="411"/>
                      <a:pt x="3355" y="388"/>
                    </a:cubicBezTo>
                    <a:cubicBezTo>
                      <a:pt x="3355" y="343"/>
                      <a:pt x="3333" y="297"/>
                      <a:pt x="3310" y="274"/>
                    </a:cubicBezTo>
                    <a:cubicBezTo>
                      <a:pt x="3264" y="229"/>
                      <a:pt x="3219" y="206"/>
                      <a:pt x="3173" y="206"/>
                    </a:cubicBezTo>
                    <a:cubicBezTo>
                      <a:pt x="3104" y="206"/>
                      <a:pt x="3059" y="206"/>
                      <a:pt x="3013" y="183"/>
                    </a:cubicBezTo>
                    <a:lnTo>
                      <a:pt x="2808" y="183"/>
                    </a:lnTo>
                    <a:cubicBezTo>
                      <a:pt x="2694" y="160"/>
                      <a:pt x="2602" y="160"/>
                      <a:pt x="2488" y="160"/>
                    </a:cubicBezTo>
                    <a:cubicBezTo>
                      <a:pt x="2328" y="137"/>
                      <a:pt x="2169" y="137"/>
                      <a:pt x="2009" y="115"/>
                    </a:cubicBezTo>
                    <a:cubicBezTo>
                      <a:pt x="1963" y="115"/>
                      <a:pt x="1940" y="92"/>
                      <a:pt x="1895" y="92"/>
                    </a:cubicBezTo>
                    <a:cubicBezTo>
                      <a:pt x="1781" y="69"/>
                      <a:pt x="1666" y="69"/>
                      <a:pt x="1552" y="69"/>
                    </a:cubicBezTo>
                    <a:cubicBezTo>
                      <a:pt x="1438" y="46"/>
                      <a:pt x="1324" y="23"/>
                      <a:pt x="1210" y="23"/>
                    </a:cubicBezTo>
                    <a:lnTo>
                      <a:pt x="822" y="23"/>
                    </a:lnTo>
                    <a:cubicBezTo>
                      <a:pt x="594" y="23"/>
                      <a:pt x="388" y="0"/>
                      <a:pt x="160"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2"/>
              <p:cNvSpPr/>
              <p:nvPr/>
            </p:nvSpPr>
            <p:spPr>
              <a:xfrm>
                <a:off x="7026847" y="3583723"/>
                <a:ext cx="27" cy="27"/>
              </a:xfrm>
              <a:custGeom>
                <a:avLst/>
                <a:gdLst/>
                <a:ahLst/>
                <a:cxnLst/>
                <a:rect l="l" t="t" r="r" b="b"/>
                <a:pathLst>
                  <a:path w="1" h="1" extrusionOk="0">
                    <a:moveTo>
                      <a:pt x="1" y="1"/>
                    </a:moveTo>
                    <a:lnTo>
                      <a:pt x="1" y="1"/>
                    </a:lnTo>
                    <a:lnTo>
                      <a:pt x="1"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2"/>
              <p:cNvSpPr/>
              <p:nvPr/>
            </p:nvSpPr>
            <p:spPr>
              <a:xfrm>
                <a:off x="7044120" y="3657758"/>
                <a:ext cx="3730" cy="17299"/>
              </a:xfrm>
              <a:custGeom>
                <a:avLst/>
                <a:gdLst/>
                <a:ahLst/>
                <a:cxnLst/>
                <a:rect l="l" t="t" r="r" b="b"/>
                <a:pathLst>
                  <a:path w="138" h="640" extrusionOk="0">
                    <a:moveTo>
                      <a:pt x="24" y="1"/>
                    </a:moveTo>
                    <a:cubicBezTo>
                      <a:pt x="24" y="183"/>
                      <a:pt x="24" y="366"/>
                      <a:pt x="24" y="548"/>
                    </a:cubicBezTo>
                    <a:lnTo>
                      <a:pt x="1" y="640"/>
                    </a:lnTo>
                    <a:cubicBezTo>
                      <a:pt x="69" y="617"/>
                      <a:pt x="115" y="571"/>
                      <a:pt x="115" y="503"/>
                    </a:cubicBezTo>
                    <a:cubicBezTo>
                      <a:pt x="138" y="457"/>
                      <a:pt x="115" y="412"/>
                      <a:pt x="115" y="366"/>
                    </a:cubicBezTo>
                    <a:cubicBezTo>
                      <a:pt x="115" y="320"/>
                      <a:pt x="92" y="275"/>
                      <a:pt x="92" y="252"/>
                    </a:cubicBezTo>
                    <a:cubicBezTo>
                      <a:pt x="69" y="183"/>
                      <a:pt x="46" y="115"/>
                      <a:pt x="46" y="46"/>
                    </a:cubicBezTo>
                    <a:cubicBezTo>
                      <a:pt x="24" y="24"/>
                      <a:pt x="24" y="1"/>
                      <a:pt x="2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2"/>
              <p:cNvSpPr/>
              <p:nvPr/>
            </p:nvSpPr>
            <p:spPr>
              <a:xfrm>
                <a:off x="7044120" y="3644189"/>
                <a:ext cx="4352" cy="9271"/>
              </a:xfrm>
              <a:custGeom>
                <a:avLst/>
                <a:gdLst/>
                <a:ahLst/>
                <a:cxnLst/>
                <a:rect l="l" t="t" r="r" b="b"/>
                <a:pathLst>
                  <a:path w="161" h="343" extrusionOk="0">
                    <a:moveTo>
                      <a:pt x="115" y="1"/>
                    </a:moveTo>
                    <a:cubicBezTo>
                      <a:pt x="46" y="23"/>
                      <a:pt x="1" y="92"/>
                      <a:pt x="24" y="137"/>
                    </a:cubicBezTo>
                    <a:cubicBezTo>
                      <a:pt x="24" y="206"/>
                      <a:pt x="24" y="274"/>
                      <a:pt x="24" y="343"/>
                    </a:cubicBezTo>
                    <a:cubicBezTo>
                      <a:pt x="92" y="320"/>
                      <a:pt x="161" y="229"/>
                      <a:pt x="138" y="137"/>
                    </a:cubicBezTo>
                    <a:cubicBezTo>
                      <a:pt x="138" y="92"/>
                      <a:pt x="115" y="46"/>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2"/>
              <p:cNvSpPr/>
              <p:nvPr/>
            </p:nvSpPr>
            <p:spPr>
              <a:xfrm>
                <a:off x="7445164" y="3127159"/>
                <a:ext cx="133907" cy="47546"/>
              </a:xfrm>
              <a:custGeom>
                <a:avLst/>
                <a:gdLst/>
                <a:ahLst/>
                <a:cxnLst/>
                <a:rect l="l" t="t" r="r" b="b"/>
                <a:pathLst>
                  <a:path w="4954" h="1759" extrusionOk="0">
                    <a:moveTo>
                      <a:pt x="343" y="1"/>
                    </a:moveTo>
                    <a:cubicBezTo>
                      <a:pt x="274" y="1"/>
                      <a:pt x="228" y="47"/>
                      <a:pt x="183" y="92"/>
                    </a:cubicBezTo>
                    <a:cubicBezTo>
                      <a:pt x="137" y="138"/>
                      <a:pt x="114" y="206"/>
                      <a:pt x="91" y="252"/>
                    </a:cubicBezTo>
                    <a:cubicBezTo>
                      <a:pt x="69" y="298"/>
                      <a:pt x="46" y="366"/>
                      <a:pt x="23" y="412"/>
                    </a:cubicBezTo>
                    <a:cubicBezTo>
                      <a:pt x="0" y="503"/>
                      <a:pt x="23" y="617"/>
                      <a:pt x="91" y="686"/>
                    </a:cubicBezTo>
                    <a:cubicBezTo>
                      <a:pt x="137" y="709"/>
                      <a:pt x="183" y="731"/>
                      <a:pt x="228" y="731"/>
                    </a:cubicBezTo>
                    <a:lnTo>
                      <a:pt x="365" y="731"/>
                    </a:lnTo>
                    <a:cubicBezTo>
                      <a:pt x="320" y="823"/>
                      <a:pt x="388" y="960"/>
                      <a:pt x="480" y="1005"/>
                    </a:cubicBezTo>
                    <a:cubicBezTo>
                      <a:pt x="501" y="1011"/>
                      <a:pt x="524" y="1014"/>
                      <a:pt x="547" y="1014"/>
                    </a:cubicBezTo>
                    <a:cubicBezTo>
                      <a:pt x="621" y="1014"/>
                      <a:pt x="696" y="984"/>
                      <a:pt x="731" y="914"/>
                    </a:cubicBezTo>
                    <a:cubicBezTo>
                      <a:pt x="753" y="914"/>
                      <a:pt x="753" y="937"/>
                      <a:pt x="776" y="960"/>
                    </a:cubicBezTo>
                    <a:cubicBezTo>
                      <a:pt x="982" y="1142"/>
                      <a:pt x="1233" y="1279"/>
                      <a:pt x="1461" y="1393"/>
                    </a:cubicBezTo>
                    <a:cubicBezTo>
                      <a:pt x="1735" y="1530"/>
                      <a:pt x="2032" y="1622"/>
                      <a:pt x="2306" y="1690"/>
                    </a:cubicBezTo>
                    <a:cubicBezTo>
                      <a:pt x="2465" y="1736"/>
                      <a:pt x="2625" y="1759"/>
                      <a:pt x="2785" y="1759"/>
                    </a:cubicBezTo>
                    <a:lnTo>
                      <a:pt x="3287" y="1759"/>
                    </a:lnTo>
                    <a:cubicBezTo>
                      <a:pt x="3584" y="1736"/>
                      <a:pt x="3903" y="1713"/>
                      <a:pt x="4177" y="1576"/>
                    </a:cubicBezTo>
                    <a:cubicBezTo>
                      <a:pt x="4337" y="1485"/>
                      <a:pt x="4474" y="1393"/>
                      <a:pt x="4634" y="1302"/>
                    </a:cubicBezTo>
                    <a:cubicBezTo>
                      <a:pt x="4679" y="1256"/>
                      <a:pt x="4725" y="1234"/>
                      <a:pt x="4771" y="1211"/>
                    </a:cubicBezTo>
                    <a:cubicBezTo>
                      <a:pt x="4794" y="1188"/>
                      <a:pt x="4839" y="1142"/>
                      <a:pt x="4862" y="1119"/>
                    </a:cubicBezTo>
                    <a:cubicBezTo>
                      <a:pt x="4953" y="1028"/>
                      <a:pt x="4953" y="914"/>
                      <a:pt x="4908" y="800"/>
                    </a:cubicBezTo>
                    <a:cubicBezTo>
                      <a:pt x="4885" y="731"/>
                      <a:pt x="4839" y="663"/>
                      <a:pt x="4748" y="617"/>
                    </a:cubicBezTo>
                    <a:cubicBezTo>
                      <a:pt x="4725" y="617"/>
                      <a:pt x="4702" y="594"/>
                      <a:pt x="4679" y="594"/>
                    </a:cubicBezTo>
                    <a:lnTo>
                      <a:pt x="4611" y="594"/>
                    </a:lnTo>
                    <a:cubicBezTo>
                      <a:pt x="4565" y="594"/>
                      <a:pt x="4542" y="594"/>
                      <a:pt x="4497" y="617"/>
                    </a:cubicBezTo>
                    <a:cubicBezTo>
                      <a:pt x="4474" y="640"/>
                      <a:pt x="4428" y="640"/>
                      <a:pt x="4405" y="663"/>
                    </a:cubicBezTo>
                    <a:cubicBezTo>
                      <a:pt x="4314" y="709"/>
                      <a:pt x="4223" y="731"/>
                      <a:pt x="4132" y="777"/>
                    </a:cubicBezTo>
                    <a:cubicBezTo>
                      <a:pt x="4086" y="777"/>
                      <a:pt x="4040" y="800"/>
                      <a:pt x="3972" y="823"/>
                    </a:cubicBezTo>
                    <a:cubicBezTo>
                      <a:pt x="3926" y="846"/>
                      <a:pt x="3858" y="868"/>
                      <a:pt x="3812" y="868"/>
                    </a:cubicBezTo>
                    <a:cubicBezTo>
                      <a:pt x="3538" y="914"/>
                      <a:pt x="3264" y="914"/>
                      <a:pt x="2990" y="914"/>
                    </a:cubicBezTo>
                    <a:cubicBezTo>
                      <a:pt x="2929" y="922"/>
                      <a:pt x="2866" y="924"/>
                      <a:pt x="2801" y="924"/>
                    </a:cubicBezTo>
                    <a:cubicBezTo>
                      <a:pt x="2671" y="924"/>
                      <a:pt x="2534" y="914"/>
                      <a:pt x="2397" y="914"/>
                    </a:cubicBezTo>
                    <a:cubicBezTo>
                      <a:pt x="2260" y="914"/>
                      <a:pt x="2100" y="914"/>
                      <a:pt x="1940" y="891"/>
                    </a:cubicBezTo>
                    <a:cubicBezTo>
                      <a:pt x="1826" y="891"/>
                      <a:pt x="1712" y="868"/>
                      <a:pt x="1621" y="868"/>
                    </a:cubicBezTo>
                    <a:cubicBezTo>
                      <a:pt x="1484" y="823"/>
                      <a:pt x="1370" y="754"/>
                      <a:pt x="1278" y="686"/>
                    </a:cubicBezTo>
                    <a:cubicBezTo>
                      <a:pt x="1164" y="640"/>
                      <a:pt x="1073" y="572"/>
                      <a:pt x="959" y="480"/>
                    </a:cubicBezTo>
                    <a:cubicBezTo>
                      <a:pt x="936" y="457"/>
                      <a:pt x="890" y="435"/>
                      <a:pt x="845" y="389"/>
                    </a:cubicBezTo>
                    <a:cubicBezTo>
                      <a:pt x="822" y="343"/>
                      <a:pt x="799" y="321"/>
                      <a:pt x="753" y="298"/>
                    </a:cubicBezTo>
                    <a:cubicBezTo>
                      <a:pt x="731" y="275"/>
                      <a:pt x="708" y="252"/>
                      <a:pt x="662" y="229"/>
                    </a:cubicBezTo>
                    <a:cubicBezTo>
                      <a:pt x="616" y="161"/>
                      <a:pt x="548" y="69"/>
                      <a:pt x="480" y="24"/>
                    </a:cubicBezTo>
                    <a:cubicBezTo>
                      <a:pt x="434" y="1"/>
                      <a:pt x="411" y="1"/>
                      <a:pt x="36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2"/>
              <p:cNvSpPr/>
              <p:nvPr/>
            </p:nvSpPr>
            <p:spPr>
              <a:xfrm>
                <a:off x="7561149" y="3154324"/>
                <a:ext cx="270246" cy="128960"/>
              </a:xfrm>
              <a:custGeom>
                <a:avLst/>
                <a:gdLst/>
                <a:ahLst/>
                <a:cxnLst/>
                <a:rect l="l" t="t" r="r" b="b"/>
                <a:pathLst>
                  <a:path w="9998" h="4771" extrusionOk="0">
                    <a:moveTo>
                      <a:pt x="251" y="0"/>
                    </a:moveTo>
                    <a:cubicBezTo>
                      <a:pt x="206" y="0"/>
                      <a:pt x="160" y="0"/>
                      <a:pt x="137" y="23"/>
                    </a:cubicBezTo>
                    <a:cubicBezTo>
                      <a:pt x="23" y="92"/>
                      <a:pt x="0" y="251"/>
                      <a:pt x="69" y="343"/>
                    </a:cubicBezTo>
                    <a:cubicBezTo>
                      <a:pt x="183" y="480"/>
                      <a:pt x="297" y="617"/>
                      <a:pt x="411" y="731"/>
                    </a:cubicBezTo>
                    <a:cubicBezTo>
                      <a:pt x="503" y="845"/>
                      <a:pt x="594" y="959"/>
                      <a:pt x="708" y="1073"/>
                    </a:cubicBezTo>
                    <a:cubicBezTo>
                      <a:pt x="822" y="1210"/>
                      <a:pt x="959" y="1347"/>
                      <a:pt x="1073" y="1484"/>
                    </a:cubicBezTo>
                    <a:cubicBezTo>
                      <a:pt x="1187" y="1598"/>
                      <a:pt x="1301" y="1712"/>
                      <a:pt x="1438" y="1826"/>
                    </a:cubicBezTo>
                    <a:cubicBezTo>
                      <a:pt x="1667" y="2032"/>
                      <a:pt x="1918" y="2260"/>
                      <a:pt x="2169" y="2465"/>
                    </a:cubicBezTo>
                    <a:cubicBezTo>
                      <a:pt x="2420" y="2671"/>
                      <a:pt x="2671" y="2831"/>
                      <a:pt x="2922" y="3013"/>
                    </a:cubicBezTo>
                    <a:cubicBezTo>
                      <a:pt x="3470" y="3356"/>
                      <a:pt x="4063" y="3629"/>
                      <a:pt x="4657" y="3903"/>
                    </a:cubicBezTo>
                    <a:cubicBezTo>
                      <a:pt x="4953" y="4018"/>
                      <a:pt x="5273" y="4154"/>
                      <a:pt x="5593" y="4246"/>
                    </a:cubicBezTo>
                    <a:cubicBezTo>
                      <a:pt x="5844" y="4314"/>
                      <a:pt x="6095" y="4360"/>
                      <a:pt x="6346" y="4428"/>
                    </a:cubicBezTo>
                    <a:cubicBezTo>
                      <a:pt x="6483" y="4451"/>
                      <a:pt x="6620" y="4474"/>
                      <a:pt x="6734" y="4497"/>
                    </a:cubicBezTo>
                    <a:cubicBezTo>
                      <a:pt x="6871" y="4520"/>
                      <a:pt x="7008" y="4565"/>
                      <a:pt x="7145" y="4588"/>
                    </a:cubicBezTo>
                    <a:cubicBezTo>
                      <a:pt x="7419" y="4657"/>
                      <a:pt x="7692" y="4702"/>
                      <a:pt x="7966" y="4725"/>
                    </a:cubicBezTo>
                    <a:cubicBezTo>
                      <a:pt x="8240" y="4771"/>
                      <a:pt x="8537" y="4771"/>
                      <a:pt x="8811" y="4771"/>
                    </a:cubicBezTo>
                    <a:cubicBezTo>
                      <a:pt x="9108" y="4771"/>
                      <a:pt x="9404" y="4725"/>
                      <a:pt x="9701" y="4679"/>
                    </a:cubicBezTo>
                    <a:cubicBezTo>
                      <a:pt x="9770" y="4657"/>
                      <a:pt x="9838" y="4657"/>
                      <a:pt x="9884" y="4611"/>
                    </a:cubicBezTo>
                    <a:cubicBezTo>
                      <a:pt x="9975" y="4565"/>
                      <a:pt x="9998" y="4474"/>
                      <a:pt x="9975" y="4383"/>
                    </a:cubicBezTo>
                    <a:cubicBezTo>
                      <a:pt x="9952" y="4337"/>
                      <a:pt x="9884" y="4269"/>
                      <a:pt x="9838" y="4269"/>
                    </a:cubicBezTo>
                    <a:lnTo>
                      <a:pt x="9450" y="4269"/>
                    </a:lnTo>
                    <a:cubicBezTo>
                      <a:pt x="9396" y="4287"/>
                      <a:pt x="9342" y="4290"/>
                      <a:pt x="9288" y="4291"/>
                    </a:cubicBezTo>
                    <a:lnTo>
                      <a:pt x="9288" y="4291"/>
                    </a:lnTo>
                    <a:cubicBezTo>
                      <a:pt x="9061" y="4269"/>
                      <a:pt x="8833" y="4269"/>
                      <a:pt x="8583" y="4246"/>
                    </a:cubicBezTo>
                    <a:cubicBezTo>
                      <a:pt x="8354" y="4223"/>
                      <a:pt x="8103" y="4177"/>
                      <a:pt x="7875" y="4132"/>
                    </a:cubicBezTo>
                    <a:cubicBezTo>
                      <a:pt x="7624" y="4086"/>
                      <a:pt x="7396" y="4040"/>
                      <a:pt x="7167" y="3995"/>
                    </a:cubicBezTo>
                    <a:cubicBezTo>
                      <a:pt x="7145" y="3995"/>
                      <a:pt x="7099" y="3995"/>
                      <a:pt x="7076" y="3972"/>
                    </a:cubicBezTo>
                    <a:cubicBezTo>
                      <a:pt x="7031" y="3972"/>
                      <a:pt x="7008" y="3972"/>
                      <a:pt x="6985" y="3949"/>
                    </a:cubicBezTo>
                    <a:cubicBezTo>
                      <a:pt x="6871" y="3926"/>
                      <a:pt x="6757" y="3903"/>
                      <a:pt x="6643" y="3881"/>
                    </a:cubicBezTo>
                    <a:cubicBezTo>
                      <a:pt x="6574" y="3858"/>
                      <a:pt x="6528" y="3835"/>
                      <a:pt x="6483" y="3812"/>
                    </a:cubicBezTo>
                    <a:cubicBezTo>
                      <a:pt x="6277" y="3766"/>
                      <a:pt x="6095" y="3698"/>
                      <a:pt x="5889" y="3629"/>
                    </a:cubicBezTo>
                    <a:cubicBezTo>
                      <a:pt x="5707" y="3538"/>
                      <a:pt x="5524" y="3470"/>
                      <a:pt x="5319" y="3378"/>
                    </a:cubicBezTo>
                    <a:cubicBezTo>
                      <a:pt x="4931" y="3219"/>
                      <a:pt x="4588" y="2990"/>
                      <a:pt x="4223" y="2785"/>
                    </a:cubicBezTo>
                    <a:lnTo>
                      <a:pt x="4223" y="2785"/>
                    </a:lnTo>
                    <a:lnTo>
                      <a:pt x="4269" y="2808"/>
                    </a:lnTo>
                    <a:cubicBezTo>
                      <a:pt x="3995" y="2648"/>
                      <a:pt x="3744" y="2465"/>
                      <a:pt x="3470" y="2306"/>
                    </a:cubicBezTo>
                    <a:cubicBezTo>
                      <a:pt x="3196" y="2123"/>
                      <a:pt x="2922" y="1940"/>
                      <a:pt x="2671" y="1735"/>
                    </a:cubicBezTo>
                    <a:cubicBezTo>
                      <a:pt x="2420" y="1552"/>
                      <a:pt x="2192" y="1347"/>
                      <a:pt x="1963" y="1164"/>
                    </a:cubicBezTo>
                    <a:cubicBezTo>
                      <a:pt x="1826" y="1050"/>
                      <a:pt x="1712" y="936"/>
                      <a:pt x="1598" y="822"/>
                    </a:cubicBezTo>
                    <a:cubicBezTo>
                      <a:pt x="1484" y="754"/>
                      <a:pt x="1393" y="639"/>
                      <a:pt x="1301" y="548"/>
                    </a:cubicBezTo>
                    <a:cubicBezTo>
                      <a:pt x="1210" y="434"/>
                      <a:pt x="1119" y="343"/>
                      <a:pt x="1050" y="206"/>
                    </a:cubicBezTo>
                    <a:cubicBezTo>
                      <a:pt x="1005" y="160"/>
                      <a:pt x="982" y="114"/>
                      <a:pt x="913" y="92"/>
                    </a:cubicBezTo>
                    <a:cubicBezTo>
                      <a:pt x="881" y="75"/>
                      <a:pt x="837" y="59"/>
                      <a:pt x="790" y="59"/>
                    </a:cubicBezTo>
                    <a:cubicBezTo>
                      <a:pt x="771" y="59"/>
                      <a:pt x="751" y="62"/>
                      <a:pt x="731" y="69"/>
                    </a:cubicBezTo>
                    <a:cubicBezTo>
                      <a:pt x="662" y="114"/>
                      <a:pt x="594" y="183"/>
                      <a:pt x="594" y="251"/>
                    </a:cubicBezTo>
                    <a:cubicBezTo>
                      <a:pt x="525" y="206"/>
                      <a:pt x="480" y="137"/>
                      <a:pt x="434" y="92"/>
                    </a:cubicBezTo>
                    <a:cubicBezTo>
                      <a:pt x="388" y="23"/>
                      <a:pt x="320" y="0"/>
                      <a:pt x="251"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2"/>
              <p:cNvSpPr/>
              <p:nvPr/>
            </p:nvSpPr>
            <p:spPr>
              <a:xfrm>
                <a:off x="7573475" y="3152459"/>
                <a:ext cx="40140" cy="38085"/>
              </a:xfrm>
              <a:custGeom>
                <a:avLst/>
                <a:gdLst/>
                <a:ahLst/>
                <a:cxnLst/>
                <a:rect l="l" t="t" r="r" b="b"/>
                <a:pathLst>
                  <a:path w="1485" h="1409" extrusionOk="0">
                    <a:moveTo>
                      <a:pt x="92" y="1"/>
                    </a:moveTo>
                    <a:cubicBezTo>
                      <a:pt x="69" y="1"/>
                      <a:pt x="47" y="24"/>
                      <a:pt x="24" y="46"/>
                    </a:cubicBezTo>
                    <a:cubicBezTo>
                      <a:pt x="24" y="69"/>
                      <a:pt x="1" y="92"/>
                      <a:pt x="1" y="115"/>
                    </a:cubicBezTo>
                    <a:cubicBezTo>
                      <a:pt x="1" y="138"/>
                      <a:pt x="24" y="161"/>
                      <a:pt x="47" y="183"/>
                    </a:cubicBezTo>
                    <a:cubicBezTo>
                      <a:pt x="161" y="298"/>
                      <a:pt x="275" y="412"/>
                      <a:pt x="366" y="526"/>
                    </a:cubicBezTo>
                    <a:cubicBezTo>
                      <a:pt x="480" y="640"/>
                      <a:pt x="571" y="731"/>
                      <a:pt x="686" y="823"/>
                    </a:cubicBezTo>
                    <a:cubicBezTo>
                      <a:pt x="777" y="914"/>
                      <a:pt x="868" y="1005"/>
                      <a:pt x="960" y="1096"/>
                    </a:cubicBezTo>
                    <a:cubicBezTo>
                      <a:pt x="1028" y="1165"/>
                      <a:pt x="1074" y="1211"/>
                      <a:pt x="1119" y="1256"/>
                    </a:cubicBezTo>
                    <a:cubicBezTo>
                      <a:pt x="1188" y="1302"/>
                      <a:pt x="1256" y="1370"/>
                      <a:pt x="1348" y="1393"/>
                    </a:cubicBezTo>
                    <a:cubicBezTo>
                      <a:pt x="1357" y="1403"/>
                      <a:pt x="1374" y="1408"/>
                      <a:pt x="1393" y="1408"/>
                    </a:cubicBezTo>
                    <a:cubicBezTo>
                      <a:pt x="1419" y="1408"/>
                      <a:pt x="1448" y="1397"/>
                      <a:pt x="1462" y="1370"/>
                    </a:cubicBezTo>
                    <a:cubicBezTo>
                      <a:pt x="1485" y="1347"/>
                      <a:pt x="1485" y="1325"/>
                      <a:pt x="1485" y="1302"/>
                    </a:cubicBezTo>
                    <a:cubicBezTo>
                      <a:pt x="1485" y="1279"/>
                      <a:pt x="1462" y="1256"/>
                      <a:pt x="1439" y="1233"/>
                    </a:cubicBezTo>
                    <a:cubicBezTo>
                      <a:pt x="1370" y="1188"/>
                      <a:pt x="1325" y="1142"/>
                      <a:pt x="1256" y="1096"/>
                    </a:cubicBezTo>
                    <a:cubicBezTo>
                      <a:pt x="1211" y="1051"/>
                      <a:pt x="1142" y="1005"/>
                      <a:pt x="1096" y="937"/>
                    </a:cubicBezTo>
                    <a:cubicBezTo>
                      <a:pt x="1005" y="845"/>
                      <a:pt x="914" y="754"/>
                      <a:pt x="800" y="663"/>
                    </a:cubicBezTo>
                    <a:cubicBezTo>
                      <a:pt x="708" y="571"/>
                      <a:pt x="594" y="480"/>
                      <a:pt x="503" y="366"/>
                    </a:cubicBezTo>
                    <a:cubicBezTo>
                      <a:pt x="457" y="320"/>
                      <a:pt x="412" y="275"/>
                      <a:pt x="366" y="229"/>
                    </a:cubicBezTo>
                    <a:lnTo>
                      <a:pt x="161" y="24"/>
                    </a:lnTo>
                    <a:cubicBezTo>
                      <a:pt x="161" y="1"/>
                      <a:pt x="138" y="1"/>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2"/>
              <p:cNvSpPr/>
              <p:nvPr/>
            </p:nvSpPr>
            <p:spPr>
              <a:xfrm>
                <a:off x="7567312" y="3151838"/>
                <a:ext cx="354796" cy="136042"/>
              </a:xfrm>
              <a:custGeom>
                <a:avLst/>
                <a:gdLst/>
                <a:ahLst/>
                <a:cxnLst/>
                <a:rect l="l" t="t" r="r" b="b"/>
                <a:pathLst>
                  <a:path w="13126" h="5033" extrusionOk="0">
                    <a:moveTo>
                      <a:pt x="3196" y="3425"/>
                    </a:moveTo>
                    <a:cubicBezTo>
                      <a:pt x="3216" y="3444"/>
                      <a:pt x="3218" y="3447"/>
                      <a:pt x="3233" y="3448"/>
                    </a:cubicBezTo>
                    <a:lnTo>
                      <a:pt x="3233" y="3448"/>
                    </a:lnTo>
                    <a:cubicBezTo>
                      <a:pt x="3221" y="3440"/>
                      <a:pt x="3209" y="3432"/>
                      <a:pt x="3196" y="3425"/>
                    </a:cubicBezTo>
                    <a:close/>
                    <a:moveTo>
                      <a:pt x="160" y="1"/>
                    </a:moveTo>
                    <a:cubicBezTo>
                      <a:pt x="115" y="1"/>
                      <a:pt x="92" y="24"/>
                      <a:pt x="69" y="24"/>
                    </a:cubicBezTo>
                    <a:cubicBezTo>
                      <a:pt x="23" y="69"/>
                      <a:pt x="1" y="161"/>
                      <a:pt x="46" y="206"/>
                    </a:cubicBezTo>
                    <a:cubicBezTo>
                      <a:pt x="229" y="457"/>
                      <a:pt x="411" y="731"/>
                      <a:pt x="617" y="982"/>
                    </a:cubicBezTo>
                    <a:cubicBezTo>
                      <a:pt x="799" y="1234"/>
                      <a:pt x="1005" y="1462"/>
                      <a:pt x="1233" y="1690"/>
                    </a:cubicBezTo>
                    <a:cubicBezTo>
                      <a:pt x="1439" y="1941"/>
                      <a:pt x="1690" y="2169"/>
                      <a:pt x="1918" y="2398"/>
                    </a:cubicBezTo>
                    <a:cubicBezTo>
                      <a:pt x="2055" y="2512"/>
                      <a:pt x="2169" y="2626"/>
                      <a:pt x="2306" y="2740"/>
                    </a:cubicBezTo>
                    <a:cubicBezTo>
                      <a:pt x="2443" y="2854"/>
                      <a:pt x="2557" y="2968"/>
                      <a:pt x="2694" y="3082"/>
                    </a:cubicBezTo>
                    <a:cubicBezTo>
                      <a:pt x="2877" y="3219"/>
                      <a:pt x="3059" y="3333"/>
                      <a:pt x="3242" y="3448"/>
                    </a:cubicBezTo>
                    <a:cubicBezTo>
                      <a:pt x="3239" y="3448"/>
                      <a:pt x="3236" y="3448"/>
                      <a:pt x="3233" y="3448"/>
                    </a:cubicBezTo>
                    <a:lnTo>
                      <a:pt x="3233" y="3448"/>
                    </a:lnTo>
                    <a:cubicBezTo>
                      <a:pt x="3516" y="3621"/>
                      <a:pt x="3779" y="3773"/>
                      <a:pt x="4064" y="3904"/>
                    </a:cubicBezTo>
                    <a:cubicBezTo>
                      <a:pt x="4337" y="4064"/>
                      <a:pt x="4634" y="4201"/>
                      <a:pt x="4931" y="4315"/>
                    </a:cubicBezTo>
                    <a:cubicBezTo>
                      <a:pt x="5091" y="4383"/>
                      <a:pt x="5228" y="4429"/>
                      <a:pt x="5387" y="4498"/>
                    </a:cubicBezTo>
                    <a:cubicBezTo>
                      <a:pt x="5547" y="4543"/>
                      <a:pt x="5707" y="4589"/>
                      <a:pt x="5867" y="4635"/>
                    </a:cubicBezTo>
                    <a:cubicBezTo>
                      <a:pt x="6163" y="4703"/>
                      <a:pt x="6483" y="4794"/>
                      <a:pt x="6780" y="4840"/>
                    </a:cubicBezTo>
                    <a:cubicBezTo>
                      <a:pt x="6939" y="4863"/>
                      <a:pt x="7099" y="4886"/>
                      <a:pt x="7259" y="4886"/>
                    </a:cubicBezTo>
                    <a:cubicBezTo>
                      <a:pt x="7396" y="4908"/>
                      <a:pt x="7556" y="4931"/>
                      <a:pt x="7716" y="4954"/>
                    </a:cubicBezTo>
                    <a:cubicBezTo>
                      <a:pt x="8035" y="4977"/>
                      <a:pt x="8332" y="5000"/>
                      <a:pt x="8629" y="5023"/>
                    </a:cubicBezTo>
                    <a:cubicBezTo>
                      <a:pt x="8735" y="5023"/>
                      <a:pt x="8842" y="5033"/>
                      <a:pt x="8948" y="5033"/>
                    </a:cubicBezTo>
                    <a:cubicBezTo>
                      <a:pt x="9001" y="5033"/>
                      <a:pt x="9055" y="5030"/>
                      <a:pt x="9108" y="5023"/>
                    </a:cubicBezTo>
                    <a:cubicBezTo>
                      <a:pt x="9245" y="5023"/>
                      <a:pt x="9405" y="5023"/>
                      <a:pt x="9564" y="5000"/>
                    </a:cubicBezTo>
                    <a:cubicBezTo>
                      <a:pt x="9861" y="4954"/>
                      <a:pt x="10158" y="4908"/>
                      <a:pt x="10432" y="4840"/>
                    </a:cubicBezTo>
                    <a:cubicBezTo>
                      <a:pt x="10660" y="4771"/>
                      <a:pt x="10888" y="4703"/>
                      <a:pt x="11094" y="4612"/>
                    </a:cubicBezTo>
                    <a:cubicBezTo>
                      <a:pt x="11208" y="4566"/>
                      <a:pt x="11322" y="4543"/>
                      <a:pt x="11413" y="4475"/>
                    </a:cubicBezTo>
                    <a:cubicBezTo>
                      <a:pt x="11550" y="4406"/>
                      <a:pt x="11687" y="4338"/>
                      <a:pt x="11801" y="4246"/>
                    </a:cubicBezTo>
                    <a:lnTo>
                      <a:pt x="12098" y="4064"/>
                    </a:lnTo>
                    <a:cubicBezTo>
                      <a:pt x="12258" y="3973"/>
                      <a:pt x="12395" y="3836"/>
                      <a:pt x="12509" y="3699"/>
                    </a:cubicBezTo>
                    <a:cubicBezTo>
                      <a:pt x="12623" y="3585"/>
                      <a:pt x="12714" y="3470"/>
                      <a:pt x="12806" y="3356"/>
                    </a:cubicBezTo>
                    <a:cubicBezTo>
                      <a:pt x="12851" y="3288"/>
                      <a:pt x="12897" y="3242"/>
                      <a:pt x="12943" y="3174"/>
                    </a:cubicBezTo>
                    <a:cubicBezTo>
                      <a:pt x="12965" y="3151"/>
                      <a:pt x="12988" y="3128"/>
                      <a:pt x="13011" y="3105"/>
                    </a:cubicBezTo>
                    <a:cubicBezTo>
                      <a:pt x="13057" y="3037"/>
                      <a:pt x="13080" y="2991"/>
                      <a:pt x="13080" y="2923"/>
                    </a:cubicBezTo>
                    <a:cubicBezTo>
                      <a:pt x="13102" y="2877"/>
                      <a:pt x="13125" y="2831"/>
                      <a:pt x="13125" y="2763"/>
                    </a:cubicBezTo>
                    <a:cubicBezTo>
                      <a:pt x="13102" y="2694"/>
                      <a:pt x="13080" y="2626"/>
                      <a:pt x="13011" y="2580"/>
                    </a:cubicBezTo>
                    <a:cubicBezTo>
                      <a:pt x="12960" y="2529"/>
                      <a:pt x="12908" y="2503"/>
                      <a:pt x="12847" y="2503"/>
                    </a:cubicBezTo>
                    <a:cubicBezTo>
                      <a:pt x="12827" y="2503"/>
                      <a:pt x="12806" y="2506"/>
                      <a:pt x="12783" y="2512"/>
                    </a:cubicBezTo>
                    <a:cubicBezTo>
                      <a:pt x="12714" y="2512"/>
                      <a:pt x="12623" y="2557"/>
                      <a:pt x="12577" y="2603"/>
                    </a:cubicBezTo>
                    <a:cubicBezTo>
                      <a:pt x="12532" y="2672"/>
                      <a:pt x="12486" y="2740"/>
                      <a:pt x="12440" y="2786"/>
                    </a:cubicBezTo>
                    <a:cubicBezTo>
                      <a:pt x="12372" y="2854"/>
                      <a:pt x="12303" y="2945"/>
                      <a:pt x="12258" y="3014"/>
                    </a:cubicBezTo>
                    <a:cubicBezTo>
                      <a:pt x="12144" y="3128"/>
                      <a:pt x="12030" y="3265"/>
                      <a:pt x="11915" y="3379"/>
                    </a:cubicBezTo>
                    <a:cubicBezTo>
                      <a:pt x="11801" y="3493"/>
                      <a:pt x="11664" y="3562"/>
                      <a:pt x="11527" y="3653"/>
                    </a:cubicBezTo>
                    <a:cubicBezTo>
                      <a:pt x="11413" y="3721"/>
                      <a:pt x="11322" y="3813"/>
                      <a:pt x="11185" y="3881"/>
                    </a:cubicBezTo>
                    <a:cubicBezTo>
                      <a:pt x="11025" y="3950"/>
                      <a:pt x="10843" y="4018"/>
                      <a:pt x="10660" y="4087"/>
                    </a:cubicBezTo>
                    <a:cubicBezTo>
                      <a:pt x="10500" y="4155"/>
                      <a:pt x="10318" y="4201"/>
                      <a:pt x="10135" y="4246"/>
                    </a:cubicBezTo>
                    <a:cubicBezTo>
                      <a:pt x="9724" y="4338"/>
                      <a:pt x="9291" y="4383"/>
                      <a:pt x="8857" y="4383"/>
                    </a:cubicBezTo>
                    <a:cubicBezTo>
                      <a:pt x="8332" y="4361"/>
                      <a:pt x="7784" y="4315"/>
                      <a:pt x="7236" y="4246"/>
                    </a:cubicBezTo>
                    <a:cubicBezTo>
                      <a:pt x="7099" y="4246"/>
                      <a:pt x="6939" y="4224"/>
                      <a:pt x="6803" y="4201"/>
                    </a:cubicBezTo>
                    <a:cubicBezTo>
                      <a:pt x="6643" y="4178"/>
                      <a:pt x="6506" y="4155"/>
                      <a:pt x="6369" y="4132"/>
                    </a:cubicBezTo>
                    <a:cubicBezTo>
                      <a:pt x="6232" y="4110"/>
                      <a:pt x="6095" y="4064"/>
                      <a:pt x="5958" y="4041"/>
                    </a:cubicBezTo>
                    <a:cubicBezTo>
                      <a:pt x="5821" y="3995"/>
                      <a:pt x="5707" y="3973"/>
                      <a:pt x="5570" y="3927"/>
                    </a:cubicBezTo>
                    <a:cubicBezTo>
                      <a:pt x="5365" y="3858"/>
                      <a:pt x="5182" y="3790"/>
                      <a:pt x="4977" y="3721"/>
                    </a:cubicBezTo>
                    <a:cubicBezTo>
                      <a:pt x="4771" y="3653"/>
                      <a:pt x="4588" y="3562"/>
                      <a:pt x="4383" y="3470"/>
                    </a:cubicBezTo>
                    <a:cubicBezTo>
                      <a:pt x="3995" y="3311"/>
                      <a:pt x="3607" y="3128"/>
                      <a:pt x="3242" y="2900"/>
                    </a:cubicBezTo>
                    <a:cubicBezTo>
                      <a:pt x="3059" y="2786"/>
                      <a:pt x="2877" y="2649"/>
                      <a:pt x="2694" y="2512"/>
                    </a:cubicBezTo>
                    <a:cubicBezTo>
                      <a:pt x="2511" y="2375"/>
                      <a:pt x="2329" y="2238"/>
                      <a:pt x="2146" y="2078"/>
                    </a:cubicBezTo>
                    <a:cubicBezTo>
                      <a:pt x="1964" y="1941"/>
                      <a:pt x="1781" y="1781"/>
                      <a:pt x="1598" y="1622"/>
                    </a:cubicBezTo>
                    <a:cubicBezTo>
                      <a:pt x="1439" y="1485"/>
                      <a:pt x="1302" y="1325"/>
                      <a:pt x="1142" y="1165"/>
                    </a:cubicBezTo>
                    <a:lnTo>
                      <a:pt x="1142" y="1165"/>
                    </a:lnTo>
                    <a:cubicBezTo>
                      <a:pt x="1145" y="1168"/>
                      <a:pt x="1165" y="1188"/>
                      <a:pt x="1165" y="1188"/>
                    </a:cubicBezTo>
                    <a:cubicBezTo>
                      <a:pt x="1119" y="1142"/>
                      <a:pt x="1051" y="1074"/>
                      <a:pt x="1005" y="1005"/>
                    </a:cubicBezTo>
                    <a:lnTo>
                      <a:pt x="1005" y="1005"/>
                    </a:lnTo>
                    <a:cubicBezTo>
                      <a:pt x="1005" y="1028"/>
                      <a:pt x="1028" y="1028"/>
                      <a:pt x="1028" y="1051"/>
                    </a:cubicBezTo>
                    <a:cubicBezTo>
                      <a:pt x="891" y="891"/>
                      <a:pt x="754" y="754"/>
                      <a:pt x="640" y="594"/>
                    </a:cubicBezTo>
                    <a:cubicBezTo>
                      <a:pt x="503" y="412"/>
                      <a:pt x="389" y="229"/>
                      <a:pt x="252" y="69"/>
                    </a:cubicBezTo>
                    <a:cubicBezTo>
                      <a:pt x="229" y="24"/>
                      <a:pt x="183" y="1"/>
                      <a:pt x="16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2"/>
              <p:cNvSpPr/>
              <p:nvPr/>
            </p:nvSpPr>
            <p:spPr>
              <a:xfrm>
                <a:off x="6204027" y="3138269"/>
                <a:ext cx="262651" cy="124662"/>
              </a:xfrm>
              <a:custGeom>
                <a:avLst/>
                <a:gdLst/>
                <a:ahLst/>
                <a:cxnLst/>
                <a:rect l="l" t="t" r="r" b="b"/>
                <a:pathLst>
                  <a:path w="9717" h="4612" extrusionOk="0">
                    <a:moveTo>
                      <a:pt x="4170" y="3630"/>
                    </a:moveTo>
                    <a:cubicBezTo>
                      <a:pt x="4170" y="3630"/>
                      <a:pt x="4151" y="3630"/>
                      <a:pt x="4131" y="3647"/>
                    </a:cubicBezTo>
                    <a:lnTo>
                      <a:pt x="4131" y="3647"/>
                    </a:lnTo>
                    <a:cubicBezTo>
                      <a:pt x="4144" y="3641"/>
                      <a:pt x="4157" y="3636"/>
                      <a:pt x="4170" y="3630"/>
                    </a:cubicBezTo>
                    <a:close/>
                    <a:moveTo>
                      <a:pt x="9397" y="1"/>
                    </a:moveTo>
                    <a:cubicBezTo>
                      <a:pt x="9305" y="1"/>
                      <a:pt x="9237" y="24"/>
                      <a:pt x="9168" y="92"/>
                    </a:cubicBezTo>
                    <a:cubicBezTo>
                      <a:pt x="8895" y="389"/>
                      <a:pt x="8643" y="731"/>
                      <a:pt x="8324" y="1005"/>
                    </a:cubicBezTo>
                    <a:cubicBezTo>
                      <a:pt x="8164" y="1119"/>
                      <a:pt x="8027" y="1233"/>
                      <a:pt x="7867" y="1348"/>
                    </a:cubicBezTo>
                    <a:cubicBezTo>
                      <a:pt x="7708" y="1484"/>
                      <a:pt x="7548" y="1599"/>
                      <a:pt x="7388" y="1736"/>
                    </a:cubicBezTo>
                    <a:cubicBezTo>
                      <a:pt x="7388" y="1736"/>
                      <a:pt x="7411" y="1713"/>
                      <a:pt x="7411" y="1713"/>
                    </a:cubicBezTo>
                    <a:lnTo>
                      <a:pt x="7411" y="1713"/>
                    </a:lnTo>
                    <a:cubicBezTo>
                      <a:pt x="7274" y="1827"/>
                      <a:pt x="7137" y="1964"/>
                      <a:pt x="6977" y="2078"/>
                    </a:cubicBezTo>
                    <a:cubicBezTo>
                      <a:pt x="6909" y="2146"/>
                      <a:pt x="6840" y="2192"/>
                      <a:pt x="6749" y="2261"/>
                    </a:cubicBezTo>
                    <a:cubicBezTo>
                      <a:pt x="6658" y="2306"/>
                      <a:pt x="6566" y="2375"/>
                      <a:pt x="6475" y="2443"/>
                    </a:cubicBezTo>
                    <a:cubicBezTo>
                      <a:pt x="6292" y="2557"/>
                      <a:pt x="6087" y="2671"/>
                      <a:pt x="5882" y="2786"/>
                    </a:cubicBezTo>
                    <a:cubicBezTo>
                      <a:pt x="5813" y="2831"/>
                      <a:pt x="5722" y="2877"/>
                      <a:pt x="5653" y="2922"/>
                    </a:cubicBezTo>
                    <a:cubicBezTo>
                      <a:pt x="5562" y="2968"/>
                      <a:pt x="5448" y="3014"/>
                      <a:pt x="5357" y="3059"/>
                    </a:cubicBezTo>
                    <a:cubicBezTo>
                      <a:pt x="5265" y="3105"/>
                      <a:pt x="5174" y="3151"/>
                      <a:pt x="5083" y="3196"/>
                    </a:cubicBezTo>
                    <a:cubicBezTo>
                      <a:pt x="4991" y="3242"/>
                      <a:pt x="4923" y="3288"/>
                      <a:pt x="4854" y="3333"/>
                    </a:cubicBezTo>
                    <a:cubicBezTo>
                      <a:pt x="4740" y="3379"/>
                      <a:pt x="4649" y="3425"/>
                      <a:pt x="4535" y="3470"/>
                    </a:cubicBezTo>
                    <a:cubicBezTo>
                      <a:pt x="4398" y="3539"/>
                      <a:pt x="4261" y="3584"/>
                      <a:pt x="4124" y="3653"/>
                    </a:cubicBezTo>
                    <a:cubicBezTo>
                      <a:pt x="4126" y="3651"/>
                      <a:pt x="4129" y="3649"/>
                      <a:pt x="4131" y="3647"/>
                    </a:cubicBezTo>
                    <a:lnTo>
                      <a:pt x="4131" y="3647"/>
                    </a:lnTo>
                    <a:cubicBezTo>
                      <a:pt x="3984" y="3710"/>
                      <a:pt x="3837" y="3773"/>
                      <a:pt x="3690" y="3835"/>
                    </a:cubicBezTo>
                    <a:cubicBezTo>
                      <a:pt x="3599" y="3858"/>
                      <a:pt x="3508" y="3904"/>
                      <a:pt x="3439" y="3927"/>
                    </a:cubicBezTo>
                    <a:cubicBezTo>
                      <a:pt x="3325" y="3972"/>
                      <a:pt x="3234" y="4018"/>
                      <a:pt x="3143" y="4041"/>
                    </a:cubicBezTo>
                    <a:cubicBezTo>
                      <a:pt x="2983" y="4109"/>
                      <a:pt x="2823" y="4155"/>
                      <a:pt x="2663" y="4201"/>
                    </a:cubicBezTo>
                    <a:cubicBezTo>
                      <a:pt x="2503" y="4269"/>
                      <a:pt x="2344" y="4292"/>
                      <a:pt x="2161" y="4338"/>
                    </a:cubicBezTo>
                    <a:cubicBezTo>
                      <a:pt x="1910" y="4383"/>
                      <a:pt x="1636" y="4406"/>
                      <a:pt x="1385" y="4406"/>
                    </a:cubicBezTo>
                    <a:lnTo>
                      <a:pt x="997" y="4406"/>
                    </a:lnTo>
                    <a:cubicBezTo>
                      <a:pt x="860" y="4406"/>
                      <a:pt x="746" y="4383"/>
                      <a:pt x="609" y="4383"/>
                    </a:cubicBezTo>
                    <a:lnTo>
                      <a:pt x="632" y="4383"/>
                    </a:lnTo>
                    <a:cubicBezTo>
                      <a:pt x="472" y="4360"/>
                      <a:pt x="312" y="4338"/>
                      <a:pt x="130" y="4292"/>
                    </a:cubicBezTo>
                    <a:cubicBezTo>
                      <a:pt x="124" y="4290"/>
                      <a:pt x="118" y="4290"/>
                      <a:pt x="112" y="4290"/>
                    </a:cubicBezTo>
                    <a:cubicBezTo>
                      <a:pt x="33" y="4290"/>
                      <a:pt x="0" y="4430"/>
                      <a:pt x="107" y="4452"/>
                    </a:cubicBezTo>
                    <a:cubicBezTo>
                      <a:pt x="267" y="4475"/>
                      <a:pt x="404" y="4520"/>
                      <a:pt x="563" y="4543"/>
                    </a:cubicBezTo>
                    <a:cubicBezTo>
                      <a:pt x="700" y="4566"/>
                      <a:pt x="837" y="4566"/>
                      <a:pt x="974" y="4566"/>
                    </a:cubicBezTo>
                    <a:cubicBezTo>
                      <a:pt x="1134" y="4566"/>
                      <a:pt x="1271" y="4589"/>
                      <a:pt x="1431" y="4589"/>
                    </a:cubicBezTo>
                    <a:cubicBezTo>
                      <a:pt x="1545" y="4589"/>
                      <a:pt x="1682" y="4612"/>
                      <a:pt x="1819" y="4612"/>
                    </a:cubicBezTo>
                    <a:cubicBezTo>
                      <a:pt x="2138" y="4612"/>
                      <a:pt x="2458" y="4566"/>
                      <a:pt x="2755" y="4497"/>
                    </a:cubicBezTo>
                    <a:cubicBezTo>
                      <a:pt x="3051" y="4452"/>
                      <a:pt x="3325" y="4383"/>
                      <a:pt x="3622" y="4292"/>
                    </a:cubicBezTo>
                    <a:cubicBezTo>
                      <a:pt x="3759" y="4246"/>
                      <a:pt x="3896" y="4201"/>
                      <a:pt x="4056" y="4132"/>
                    </a:cubicBezTo>
                    <a:cubicBezTo>
                      <a:pt x="4170" y="4109"/>
                      <a:pt x="4307" y="4064"/>
                      <a:pt x="4421" y="4018"/>
                    </a:cubicBezTo>
                    <a:cubicBezTo>
                      <a:pt x="4695" y="3927"/>
                      <a:pt x="4946" y="3835"/>
                      <a:pt x="5197" y="3721"/>
                    </a:cubicBezTo>
                    <a:cubicBezTo>
                      <a:pt x="5334" y="3653"/>
                      <a:pt x="5471" y="3607"/>
                      <a:pt x="5608" y="3539"/>
                    </a:cubicBezTo>
                    <a:cubicBezTo>
                      <a:pt x="5745" y="3470"/>
                      <a:pt x="5882" y="3425"/>
                      <a:pt x="6041" y="3356"/>
                    </a:cubicBezTo>
                    <a:cubicBezTo>
                      <a:pt x="6156" y="3288"/>
                      <a:pt x="6292" y="3219"/>
                      <a:pt x="6407" y="3174"/>
                    </a:cubicBezTo>
                    <a:cubicBezTo>
                      <a:pt x="6566" y="3082"/>
                      <a:pt x="6703" y="3014"/>
                      <a:pt x="6840" y="2922"/>
                    </a:cubicBezTo>
                    <a:cubicBezTo>
                      <a:pt x="6977" y="2854"/>
                      <a:pt x="7114" y="2763"/>
                      <a:pt x="7228" y="2671"/>
                    </a:cubicBezTo>
                    <a:cubicBezTo>
                      <a:pt x="7342" y="2580"/>
                      <a:pt x="7457" y="2489"/>
                      <a:pt x="7594" y="2397"/>
                    </a:cubicBezTo>
                    <a:cubicBezTo>
                      <a:pt x="7708" y="2283"/>
                      <a:pt x="7822" y="2192"/>
                      <a:pt x="7959" y="2101"/>
                    </a:cubicBezTo>
                    <a:cubicBezTo>
                      <a:pt x="8073" y="2009"/>
                      <a:pt x="8164" y="1918"/>
                      <a:pt x="8301" y="1827"/>
                    </a:cubicBezTo>
                    <a:cubicBezTo>
                      <a:pt x="8415" y="1736"/>
                      <a:pt x="8552" y="1644"/>
                      <a:pt x="8666" y="1553"/>
                    </a:cubicBezTo>
                    <a:cubicBezTo>
                      <a:pt x="8803" y="1439"/>
                      <a:pt x="8917" y="1325"/>
                      <a:pt x="9032" y="1211"/>
                    </a:cubicBezTo>
                    <a:cubicBezTo>
                      <a:pt x="9191" y="1051"/>
                      <a:pt x="9351" y="891"/>
                      <a:pt x="9488" y="708"/>
                    </a:cubicBezTo>
                    <a:cubicBezTo>
                      <a:pt x="9534" y="663"/>
                      <a:pt x="9579" y="617"/>
                      <a:pt x="9602" y="549"/>
                    </a:cubicBezTo>
                    <a:cubicBezTo>
                      <a:pt x="9625" y="526"/>
                      <a:pt x="9648" y="457"/>
                      <a:pt x="9671" y="435"/>
                    </a:cubicBezTo>
                    <a:cubicBezTo>
                      <a:pt x="9671" y="412"/>
                      <a:pt x="9671" y="389"/>
                      <a:pt x="9671" y="366"/>
                    </a:cubicBezTo>
                    <a:cubicBezTo>
                      <a:pt x="9716" y="229"/>
                      <a:pt x="9625" y="92"/>
                      <a:pt x="9534" y="46"/>
                    </a:cubicBezTo>
                    <a:cubicBezTo>
                      <a:pt x="9488" y="1"/>
                      <a:pt x="9442" y="1"/>
                      <a:pt x="939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2"/>
              <p:cNvSpPr/>
              <p:nvPr/>
            </p:nvSpPr>
            <p:spPr>
              <a:xfrm>
                <a:off x="6449379" y="3140134"/>
                <a:ext cx="158585" cy="64196"/>
              </a:xfrm>
              <a:custGeom>
                <a:avLst/>
                <a:gdLst/>
                <a:ahLst/>
                <a:cxnLst/>
                <a:rect l="l" t="t" r="r" b="b"/>
                <a:pathLst>
                  <a:path w="5867" h="2375" extrusionOk="0">
                    <a:moveTo>
                      <a:pt x="320" y="0"/>
                    </a:moveTo>
                    <a:cubicBezTo>
                      <a:pt x="206" y="0"/>
                      <a:pt x="91" y="114"/>
                      <a:pt x="114" y="251"/>
                    </a:cubicBezTo>
                    <a:cubicBezTo>
                      <a:pt x="114" y="274"/>
                      <a:pt x="114" y="297"/>
                      <a:pt x="114" y="343"/>
                    </a:cubicBezTo>
                    <a:cubicBezTo>
                      <a:pt x="23" y="411"/>
                      <a:pt x="0" y="571"/>
                      <a:pt x="69" y="685"/>
                    </a:cubicBezTo>
                    <a:cubicBezTo>
                      <a:pt x="137" y="822"/>
                      <a:pt x="206" y="959"/>
                      <a:pt x="297" y="1073"/>
                    </a:cubicBezTo>
                    <a:cubicBezTo>
                      <a:pt x="343" y="1142"/>
                      <a:pt x="388" y="1210"/>
                      <a:pt x="457" y="1279"/>
                    </a:cubicBezTo>
                    <a:cubicBezTo>
                      <a:pt x="502" y="1324"/>
                      <a:pt x="548" y="1393"/>
                      <a:pt x="616" y="1438"/>
                    </a:cubicBezTo>
                    <a:cubicBezTo>
                      <a:pt x="753" y="1530"/>
                      <a:pt x="890" y="1644"/>
                      <a:pt x="1027" y="1735"/>
                    </a:cubicBezTo>
                    <a:cubicBezTo>
                      <a:pt x="1164" y="1826"/>
                      <a:pt x="1301" y="1918"/>
                      <a:pt x="1461" y="1986"/>
                    </a:cubicBezTo>
                    <a:cubicBezTo>
                      <a:pt x="1758" y="2123"/>
                      <a:pt x="2077" y="2214"/>
                      <a:pt x="2397" y="2283"/>
                    </a:cubicBezTo>
                    <a:cubicBezTo>
                      <a:pt x="2716" y="2374"/>
                      <a:pt x="3036" y="2374"/>
                      <a:pt x="3355" y="2374"/>
                    </a:cubicBezTo>
                    <a:cubicBezTo>
                      <a:pt x="3675" y="2374"/>
                      <a:pt x="4017" y="2351"/>
                      <a:pt x="4314" y="2260"/>
                    </a:cubicBezTo>
                    <a:cubicBezTo>
                      <a:pt x="4611" y="2192"/>
                      <a:pt x="4885" y="2077"/>
                      <a:pt x="5181" y="1940"/>
                    </a:cubicBezTo>
                    <a:cubicBezTo>
                      <a:pt x="5250" y="1918"/>
                      <a:pt x="5341" y="1872"/>
                      <a:pt x="5410" y="1826"/>
                    </a:cubicBezTo>
                    <a:cubicBezTo>
                      <a:pt x="5478" y="1803"/>
                      <a:pt x="5524" y="1781"/>
                      <a:pt x="5592" y="1735"/>
                    </a:cubicBezTo>
                    <a:cubicBezTo>
                      <a:pt x="5638" y="1712"/>
                      <a:pt x="5684" y="1667"/>
                      <a:pt x="5729" y="1621"/>
                    </a:cubicBezTo>
                    <a:cubicBezTo>
                      <a:pt x="5843" y="1507"/>
                      <a:pt x="5866" y="1324"/>
                      <a:pt x="5752" y="1210"/>
                    </a:cubicBezTo>
                    <a:cubicBezTo>
                      <a:pt x="5706" y="1164"/>
                      <a:pt x="5649" y="1147"/>
                      <a:pt x="5589" y="1147"/>
                    </a:cubicBezTo>
                    <a:cubicBezTo>
                      <a:pt x="5530" y="1147"/>
                      <a:pt x="5467" y="1164"/>
                      <a:pt x="5410" y="1187"/>
                    </a:cubicBezTo>
                    <a:cubicBezTo>
                      <a:pt x="5318" y="1210"/>
                      <a:pt x="5250" y="1233"/>
                      <a:pt x="5181" y="1256"/>
                    </a:cubicBezTo>
                    <a:cubicBezTo>
                      <a:pt x="5022" y="1301"/>
                      <a:pt x="4862" y="1347"/>
                      <a:pt x="4702" y="1393"/>
                    </a:cubicBezTo>
                    <a:cubicBezTo>
                      <a:pt x="4634" y="1415"/>
                      <a:pt x="4565" y="1438"/>
                      <a:pt x="4497" y="1438"/>
                    </a:cubicBezTo>
                    <a:cubicBezTo>
                      <a:pt x="4314" y="1484"/>
                      <a:pt x="4154" y="1507"/>
                      <a:pt x="3972" y="1530"/>
                    </a:cubicBezTo>
                    <a:cubicBezTo>
                      <a:pt x="3869" y="1541"/>
                      <a:pt x="3766" y="1547"/>
                      <a:pt x="3664" y="1547"/>
                    </a:cubicBezTo>
                    <a:cubicBezTo>
                      <a:pt x="3561" y="1547"/>
                      <a:pt x="3458" y="1541"/>
                      <a:pt x="3355" y="1530"/>
                    </a:cubicBezTo>
                    <a:cubicBezTo>
                      <a:pt x="3104" y="1507"/>
                      <a:pt x="2853" y="1461"/>
                      <a:pt x="2602" y="1415"/>
                    </a:cubicBezTo>
                    <a:cubicBezTo>
                      <a:pt x="2351" y="1393"/>
                      <a:pt x="2123" y="1347"/>
                      <a:pt x="1895" y="1256"/>
                    </a:cubicBezTo>
                    <a:cubicBezTo>
                      <a:pt x="1781" y="1210"/>
                      <a:pt x="1666" y="1164"/>
                      <a:pt x="1552" y="1096"/>
                    </a:cubicBezTo>
                    <a:cubicBezTo>
                      <a:pt x="1438" y="1027"/>
                      <a:pt x="1301" y="936"/>
                      <a:pt x="1187" y="868"/>
                    </a:cubicBezTo>
                    <a:lnTo>
                      <a:pt x="1187" y="868"/>
                    </a:lnTo>
                    <a:lnTo>
                      <a:pt x="1233" y="890"/>
                    </a:lnTo>
                    <a:cubicBezTo>
                      <a:pt x="1210" y="868"/>
                      <a:pt x="1187" y="868"/>
                      <a:pt x="1187" y="868"/>
                    </a:cubicBezTo>
                    <a:lnTo>
                      <a:pt x="1187" y="868"/>
                    </a:lnTo>
                    <a:cubicBezTo>
                      <a:pt x="1187" y="868"/>
                      <a:pt x="1187" y="868"/>
                      <a:pt x="1187" y="868"/>
                    </a:cubicBezTo>
                    <a:cubicBezTo>
                      <a:pt x="1004" y="731"/>
                      <a:pt x="845" y="617"/>
                      <a:pt x="708" y="457"/>
                    </a:cubicBezTo>
                    <a:cubicBezTo>
                      <a:pt x="662" y="388"/>
                      <a:pt x="616" y="320"/>
                      <a:pt x="571" y="229"/>
                    </a:cubicBezTo>
                    <a:cubicBezTo>
                      <a:pt x="571" y="229"/>
                      <a:pt x="571" y="229"/>
                      <a:pt x="571" y="206"/>
                    </a:cubicBezTo>
                    <a:cubicBezTo>
                      <a:pt x="548" y="160"/>
                      <a:pt x="548" y="92"/>
                      <a:pt x="502" y="46"/>
                    </a:cubicBezTo>
                    <a:cubicBezTo>
                      <a:pt x="457" y="23"/>
                      <a:pt x="411" y="0"/>
                      <a:pt x="34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2"/>
              <p:cNvSpPr/>
              <p:nvPr/>
            </p:nvSpPr>
            <p:spPr>
              <a:xfrm>
                <a:off x="8292257" y="3290042"/>
                <a:ext cx="453482" cy="574658"/>
              </a:xfrm>
              <a:custGeom>
                <a:avLst/>
                <a:gdLst/>
                <a:ahLst/>
                <a:cxnLst/>
                <a:rect l="l" t="t" r="r" b="b"/>
                <a:pathLst>
                  <a:path w="16777" h="21260" extrusionOk="0">
                    <a:moveTo>
                      <a:pt x="114" y="1"/>
                    </a:moveTo>
                    <a:cubicBezTo>
                      <a:pt x="46" y="24"/>
                      <a:pt x="0" y="115"/>
                      <a:pt x="23" y="206"/>
                    </a:cubicBezTo>
                    <a:cubicBezTo>
                      <a:pt x="137" y="549"/>
                      <a:pt x="251" y="891"/>
                      <a:pt x="366" y="1211"/>
                    </a:cubicBezTo>
                    <a:cubicBezTo>
                      <a:pt x="457" y="1530"/>
                      <a:pt x="548" y="1827"/>
                      <a:pt x="662" y="2124"/>
                    </a:cubicBezTo>
                    <a:cubicBezTo>
                      <a:pt x="731" y="2283"/>
                      <a:pt x="776" y="2443"/>
                      <a:pt x="845" y="2603"/>
                    </a:cubicBezTo>
                    <a:cubicBezTo>
                      <a:pt x="913" y="2763"/>
                      <a:pt x="982" y="2922"/>
                      <a:pt x="1027" y="3082"/>
                    </a:cubicBezTo>
                    <a:cubicBezTo>
                      <a:pt x="1164" y="3379"/>
                      <a:pt x="1301" y="3676"/>
                      <a:pt x="1438" y="3972"/>
                    </a:cubicBezTo>
                    <a:cubicBezTo>
                      <a:pt x="1575" y="4292"/>
                      <a:pt x="1735" y="4612"/>
                      <a:pt x="1918" y="4908"/>
                    </a:cubicBezTo>
                    <a:cubicBezTo>
                      <a:pt x="2055" y="5205"/>
                      <a:pt x="2237" y="5479"/>
                      <a:pt x="2397" y="5753"/>
                    </a:cubicBezTo>
                    <a:cubicBezTo>
                      <a:pt x="2557" y="6050"/>
                      <a:pt x="2739" y="6323"/>
                      <a:pt x="2899" y="6620"/>
                    </a:cubicBezTo>
                    <a:cubicBezTo>
                      <a:pt x="3082" y="6894"/>
                      <a:pt x="3242" y="7168"/>
                      <a:pt x="3424" y="7442"/>
                    </a:cubicBezTo>
                    <a:cubicBezTo>
                      <a:pt x="3584" y="7716"/>
                      <a:pt x="3767" y="7990"/>
                      <a:pt x="3926" y="8264"/>
                    </a:cubicBezTo>
                    <a:cubicBezTo>
                      <a:pt x="4018" y="8423"/>
                      <a:pt x="4132" y="8537"/>
                      <a:pt x="4223" y="8697"/>
                    </a:cubicBezTo>
                    <a:cubicBezTo>
                      <a:pt x="4314" y="8811"/>
                      <a:pt x="4406" y="8948"/>
                      <a:pt x="4497" y="9085"/>
                    </a:cubicBezTo>
                    <a:cubicBezTo>
                      <a:pt x="4680" y="9359"/>
                      <a:pt x="4885" y="9610"/>
                      <a:pt x="5068" y="9884"/>
                    </a:cubicBezTo>
                    <a:cubicBezTo>
                      <a:pt x="5273" y="10135"/>
                      <a:pt x="5478" y="10386"/>
                      <a:pt x="5661" y="10637"/>
                    </a:cubicBezTo>
                    <a:cubicBezTo>
                      <a:pt x="5866" y="10888"/>
                      <a:pt x="6049" y="11140"/>
                      <a:pt x="6254" y="11391"/>
                    </a:cubicBezTo>
                    <a:cubicBezTo>
                      <a:pt x="6460" y="11665"/>
                      <a:pt x="6665" y="11938"/>
                      <a:pt x="6894" y="12190"/>
                    </a:cubicBezTo>
                    <a:cubicBezTo>
                      <a:pt x="7099" y="12463"/>
                      <a:pt x="7304" y="12715"/>
                      <a:pt x="7510" y="12966"/>
                    </a:cubicBezTo>
                    <a:cubicBezTo>
                      <a:pt x="7715" y="13217"/>
                      <a:pt x="7921" y="13468"/>
                      <a:pt x="8103" y="13719"/>
                    </a:cubicBezTo>
                    <a:cubicBezTo>
                      <a:pt x="8263" y="13901"/>
                      <a:pt x="8400" y="14084"/>
                      <a:pt x="8560" y="14244"/>
                    </a:cubicBezTo>
                    <a:cubicBezTo>
                      <a:pt x="8697" y="14426"/>
                      <a:pt x="8857" y="14609"/>
                      <a:pt x="8994" y="14792"/>
                    </a:cubicBezTo>
                    <a:cubicBezTo>
                      <a:pt x="9085" y="14883"/>
                      <a:pt x="9176" y="14997"/>
                      <a:pt x="9267" y="15088"/>
                    </a:cubicBezTo>
                    <a:cubicBezTo>
                      <a:pt x="9290" y="15111"/>
                      <a:pt x="9313" y="15134"/>
                      <a:pt x="9336" y="15157"/>
                    </a:cubicBezTo>
                    <a:cubicBezTo>
                      <a:pt x="9359" y="15180"/>
                      <a:pt x="9382" y="15202"/>
                      <a:pt x="9382" y="15225"/>
                    </a:cubicBezTo>
                    <a:cubicBezTo>
                      <a:pt x="9404" y="15248"/>
                      <a:pt x="9427" y="15248"/>
                      <a:pt x="9427" y="15271"/>
                    </a:cubicBezTo>
                    <a:cubicBezTo>
                      <a:pt x="9496" y="15339"/>
                      <a:pt x="9564" y="15408"/>
                      <a:pt x="9633" y="15499"/>
                    </a:cubicBezTo>
                    <a:cubicBezTo>
                      <a:pt x="9884" y="15750"/>
                      <a:pt x="10135" y="16024"/>
                      <a:pt x="10363" y="16298"/>
                    </a:cubicBezTo>
                    <a:cubicBezTo>
                      <a:pt x="10386" y="16321"/>
                      <a:pt x="10409" y="16344"/>
                      <a:pt x="10432" y="16367"/>
                    </a:cubicBezTo>
                    <a:cubicBezTo>
                      <a:pt x="10477" y="16412"/>
                      <a:pt x="10523" y="16481"/>
                      <a:pt x="10591" y="16526"/>
                    </a:cubicBezTo>
                    <a:cubicBezTo>
                      <a:pt x="11048" y="17051"/>
                      <a:pt x="11504" y="17576"/>
                      <a:pt x="12006" y="18056"/>
                    </a:cubicBezTo>
                    <a:cubicBezTo>
                      <a:pt x="12235" y="18307"/>
                      <a:pt x="12486" y="18535"/>
                      <a:pt x="12737" y="18763"/>
                    </a:cubicBezTo>
                    <a:cubicBezTo>
                      <a:pt x="12988" y="18946"/>
                      <a:pt x="13216" y="19151"/>
                      <a:pt x="13444" y="19357"/>
                    </a:cubicBezTo>
                    <a:cubicBezTo>
                      <a:pt x="13581" y="19471"/>
                      <a:pt x="13741" y="19608"/>
                      <a:pt x="13878" y="19722"/>
                    </a:cubicBezTo>
                    <a:cubicBezTo>
                      <a:pt x="14038" y="19836"/>
                      <a:pt x="14198" y="19973"/>
                      <a:pt x="14357" y="20110"/>
                    </a:cubicBezTo>
                    <a:cubicBezTo>
                      <a:pt x="14426" y="20156"/>
                      <a:pt x="14494" y="20224"/>
                      <a:pt x="14586" y="20270"/>
                    </a:cubicBezTo>
                    <a:cubicBezTo>
                      <a:pt x="14654" y="20338"/>
                      <a:pt x="14723" y="20384"/>
                      <a:pt x="14791" y="20452"/>
                    </a:cubicBezTo>
                    <a:cubicBezTo>
                      <a:pt x="14930" y="20551"/>
                      <a:pt x="15068" y="20650"/>
                      <a:pt x="15207" y="20749"/>
                    </a:cubicBezTo>
                    <a:lnTo>
                      <a:pt x="15207" y="20749"/>
                    </a:lnTo>
                    <a:cubicBezTo>
                      <a:pt x="15205" y="20749"/>
                      <a:pt x="15204" y="20749"/>
                      <a:pt x="15202" y="20749"/>
                    </a:cubicBezTo>
                    <a:cubicBezTo>
                      <a:pt x="15216" y="20759"/>
                      <a:pt x="15231" y="20768"/>
                      <a:pt x="15246" y="20777"/>
                    </a:cubicBezTo>
                    <a:lnTo>
                      <a:pt x="15246" y="20777"/>
                    </a:lnTo>
                    <a:cubicBezTo>
                      <a:pt x="15254" y="20783"/>
                      <a:pt x="15262" y="20789"/>
                      <a:pt x="15270" y="20795"/>
                    </a:cubicBezTo>
                    <a:cubicBezTo>
                      <a:pt x="15268" y="20792"/>
                      <a:pt x="15266" y="20790"/>
                      <a:pt x="15264" y="20788"/>
                    </a:cubicBezTo>
                    <a:lnTo>
                      <a:pt x="15264" y="20788"/>
                    </a:lnTo>
                    <a:cubicBezTo>
                      <a:pt x="15385" y="20861"/>
                      <a:pt x="15519" y="20922"/>
                      <a:pt x="15636" y="21000"/>
                    </a:cubicBezTo>
                    <a:cubicBezTo>
                      <a:pt x="15704" y="21023"/>
                      <a:pt x="15750" y="21046"/>
                      <a:pt x="15818" y="21069"/>
                    </a:cubicBezTo>
                    <a:cubicBezTo>
                      <a:pt x="15841" y="21091"/>
                      <a:pt x="15887" y="21137"/>
                      <a:pt x="15910" y="21160"/>
                    </a:cubicBezTo>
                    <a:cubicBezTo>
                      <a:pt x="15979" y="21230"/>
                      <a:pt x="16089" y="21259"/>
                      <a:pt x="16188" y="21259"/>
                    </a:cubicBezTo>
                    <a:cubicBezTo>
                      <a:pt x="16218" y="21259"/>
                      <a:pt x="16248" y="21257"/>
                      <a:pt x="16275" y="21251"/>
                    </a:cubicBezTo>
                    <a:cubicBezTo>
                      <a:pt x="16298" y="21228"/>
                      <a:pt x="16343" y="21228"/>
                      <a:pt x="16366" y="21206"/>
                    </a:cubicBezTo>
                    <a:cubicBezTo>
                      <a:pt x="16389" y="21183"/>
                      <a:pt x="16412" y="21137"/>
                      <a:pt x="16435" y="21114"/>
                    </a:cubicBezTo>
                    <a:cubicBezTo>
                      <a:pt x="16457" y="21091"/>
                      <a:pt x="16457" y="21046"/>
                      <a:pt x="16457" y="21023"/>
                    </a:cubicBezTo>
                    <a:cubicBezTo>
                      <a:pt x="16480" y="21000"/>
                      <a:pt x="16503" y="21000"/>
                      <a:pt x="16503" y="21000"/>
                    </a:cubicBezTo>
                    <a:cubicBezTo>
                      <a:pt x="16594" y="20954"/>
                      <a:pt x="16686" y="20909"/>
                      <a:pt x="16731" y="20817"/>
                    </a:cubicBezTo>
                    <a:cubicBezTo>
                      <a:pt x="16754" y="20726"/>
                      <a:pt x="16777" y="20635"/>
                      <a:pt x="16731" y="20544"/>
                    </a:cubicBezTo>
                    <a:cubicBezTo>
                      <a:pt x="16686" y="20429"/>
                      <a:pt x="16572" y="20361"/>
                      <a:pt x="16480" y="20270"/>
                    </a:cubicBezTo>
                    <a:cubicBezTo>
                      <a:pt x="16412" y="20224"/>
                      <a:pt x="16343" y="20178"/>
                      <a:pt x="16275" y="20133"/>
                    </a:cubicBezTo>
                    <a:cubicBezTo>
                      <a:pt x="16161" y="20041"/>
                      <a:pt x="16024" y="19950"/>
                      <a:pt x="15887" y="19859"/>
                    </a:cubicBezTo>
                    <a:cubicBezTo>
                      <a:pt x="15704" y="19745"/>
                      <a:pt x="15522" y="19608"/>
                      <a:pt x="15339" y="19494"/>
                    </a:cubicBezTo>
                    <a:cubicBezTo>
                      <a:pt x="15339" y="19471"/>
                      <a:pt x="15316" y="19448"/>
                      <a:pt x="15293" y="19425"/>
                    </a:cubicBezTo>
                    <a:cubicBezTo>
                      <a:pt x="15270" y="19379"/>
                      <a:pt x="15225" y="19357"/>
                      <a:pt x="15179" y="19334"/>
                    </a:cubicBezTo>
                    <a:cubicBezTo>
                      <a:pt x="15088" y="19265"/>
                      <a:pt x="15019" y="19197"/>
                      <a:pt x="14928" y="19128"/>
                    </a:cubicBezTo>
                    <a:cubicBezTo>
                      <a:pt x="14905" y="19106"/>
                      <a:pt x="14905" y="19106"/>
                      <a:pt x="14882" y="19083"/>
                    </a:cubicBezTo>
                    <a:lnTo>
                      <a:pt x="14860" y="19083"/>
                    </a:lnTo>
                    <a:cubicBezTo>
                      <a:pt x="14609" y="18832"/>
                      <a:pt x="14335" y="18581"/>
                      <a:pt x="14061" y="18330"/>
                    </a:cubicBezTo>
                    <a:cubicBezTo>
                      <a:pt x="13878" y="18170"/>
                      <a:pt x="13718" y="18033"/>
                      <a:pt x="13536" y="17873"/>
                    </a:cubicBezTo>
                    <a:cubicBezTo>
                      <a:pt x="13467" y="17805"/>
                      <a:pt x="13399" y="17736"/>
                      <a:pt x="13330" y="17668"/>
                    </a:cubicBezTo>
                    <a:cubicBezTo>
                      <a:pt x="13034" y="17417"/>
                      <a:pt x="12760" y="17143"/>
                      <a:pt x="12463" y="16869"/>
                    </a:cubicBezTo>
                    <a:cubicBezTo>
                      <a:pt x="12303" y="16732"/>
                      <a:pt x="12143" y="16595"/>
                      <a:pt x="11984" y="16435"/>
                    </a:cubicBezTo>
                    <a:cubicBezTo>
                      <a:pt x="11961" y="16412"/>
                      <a:pt x="11938" y="16389"/>
                      <a:pt x="11915" y="16367"/>
                    </a:cubicBezTo>
                    <a:cubicBezTo>
                      <a:pt x="11824" y="16275"/>
                      <a:pt x="11755" y="16184"/>
                      <a:pt x="11664" y="16093"/>
                    </a:cubicBezTo>
                    <a:cubicBezTo>
                      <a:pt x="11459" y="15910"/>
                      <a:pt x="11276" y="15705"/>
                      <a:pt x="11093" y="15499"/>
                    </a:cubicBezTo>
                    <a:cubicBezTo>
                      <a:pt x="10865" y="15271"/>
                      <a:pt x="10660" y="15020"/>
                      <a:pt x="10432" y="14792"/>
                    </a:cubicBezTo>
                    <a:lnTo>
                      <a:pt x="10432" y="14792"/>
                    </a:lnTo>
                    <a:cubicBezTo>
                      <a:pt x="10435" y="14795"/>
                      <a:pt x="10454" y="14814"/>
                      <a:pt x="10454" y="14814"/>
                    </a:cubicBezTo>
                    <a:cubicBezTo>
                      <a:pt x="10203" y="14518"/>
                      <a:pt x="9929" y="14244"/>
                      <a:pt x="9678" y="13970"/>
                    </a:cubicBezTo>
                    <a:cubicBezTo>
                      <a:pt x="9655" y="13947"/>
                      <a:pt x="9633" y="13924"/>
                      <a:pt x="9610" y="13901"/>
                    </a:cubicBezTo>
                    <a:cubicBezTo>
                      <a:pt x="9610" y="13879"/>
                      <a:pt x="9610" y="13879"/>
                      <a:pt x="9610" y="13879"/>
                    </a:cubicBezTo>
                    <a:cubicBezTo>
                      <a:pt x="9450" y="13628"/>
                      <a:pt x="9267" y="13422"/>
                      <a:pt x="9085" y="13194"/>
                    </a:cubicBezTo>
                    <a:cubicBezTo>
                      <a:pt x="8994" y="13080"/>
                      <a:pt x="8902" y="12966"/>
                      <a:pt x="8788" y="12829"/>
                    </a:cubicBezTo>
                    <a:cubicBezTo>
                      <a:pt x="8537" y="12532"/>
                      <a:pt x="8286" y="12235"/>
                      <a:pt x="8035" y="11916"/>
                    </a:cubicBezTo>
                    <a:cubicBezTo>
                      <a:pt x="7578" y="11368"/>
                      <a:pt x="7145" y="10797"/>
                      <a:pt x="6688" y="10249"/>
                    </a:cubicBezTo>
                    <a:cubicBezTo>
                      <a:pt x="6414" y="9884"/>
                      <a:pt x="6140" y="9519"/>
                      <a:pt x="5889" y="9154"/>
                    </a:cubicBezTo>
                    <a:cubicBezTo>
                      <a:pt x="5729" y="8948"/>
                      <a:pt x="5593" y="8743"/>
                      <a:pt x="5433" y="8537"/>
                    </a:cubicBezTo>
                    <a:cubicBezTo>
                      <a:pt x="5364" y="8446"/>
                      <a:pt x="5296" y="8355"/>
                      <a:pt x="5227" y="8264"/>
                    </a:cubicBezTo>
                    <a:cubicBezTo>
                      <a:pt x="5159" y="8172"/>
                      <a:pt x="5090" y="8058"/>
                      <a:pt x="5022" y="7967"/>
                    </a:cubicBezTo>
                    <a:cubicBezTo>
                      <a:pt x="4978" y="7923"/>
                      <a:pt x="4924" y="7897"/>
                      <a:pt x="4867" y="7897"/>
                    </a:cubicBezTo>
                    <a:cubicBezTo>
                      <a:pt x="4836" y="7897"/>
                      <a:pt x="4803" y="7905"/>
                      <a:pt x="4771" y="7921"/>
                    </a:cubicBezTo>
                    <a:lnTo>
                      <a:pt x="4702" y="7830"/>
                    </a:lnTo>
                    <a:cubicBezTo>
                      <a:pt x="4520" y="7556"/>
                      <a:pt x="4337" y="7282"/>
                      <a:pt x="4132" y="7008"/>
                    </a:cubicBezTo>
                    <a:cubicBezTo>
                      <a:pt x="4109" y="6985"/>
                      <a:pt x="4086" y="6963"/>
                      <a:pt x="4063" y="6963"/>
                    </a:cubicBezTo>
                    <a:cubicBezTo>
                      <a:pt x="4040" y="6917"/>
                      <a:pt x="4018" y="6848"/>
                      <a:pt x="3972" y="6803"/>
                    </a:cubicBezTo>
                    <a:cubicBezTo>
                      <a:pt x="3812" y="6529"/>
                      <a:pt x="3630" y="6232"/>
                      <a:pt x="3447" y="5958"/>
                    </a:cubicBezTo>
                    <a:cubicBezTo>
                      <a:pt x="3242" y="5639"/>
                      <a:pt x="3059" y="5342"/>
                      <a:pt x="2854" y="5045"/>
                    </a:cubicBezTo>
                    <a:cubicBezTo>
                      <a:pt x="2808" y="5000"/>
                      <a:pt x="2785" y="4931"/>
                      <a:pt x="2739" y="4863"/>
                    </a:cubicBezTo>
                    <a:cubicBezTo>
                      <a:pt x="2739" y="4863"/>
                      <a:pt x="2717" y="4840"/>
                      <a:pt x="2717" y="4840"/>
                    </a:cubicBezTo>
                    <a:cubicBezTo>
                      <a:pt x="2625" y="4657"/>
                      <a:pt x="2511" y="4497"/>
                      <a:pt x="2397" y="4315"/>
                    </a:cubicBezTo>
                    <a:cubicBezTo>
                      <a:pt x="2283" y="4155"/>
                      <a:pt x="2169" y="3972"/>
                      <a:pt x="2055" y="3813"/>
                    </a:cubicBezTo>
                    <a:cubicBezTo>
                      <a:pt x="2021" y="3779"/>
                      <a:pt x="1988" y="3758"/>
                      <a:pt x="1954" y="3758"/>
                    </a:cubicBezTo>
                    <a:cubicBezTo>
                      <a:pt x="1942" y="3758"/>
                      <a:pt x="1930" y="3761"/>
                      <a:pt x="1918" y="3767"/>
                    </a:cubicBezTo>
                    <a:cubicBezTo>
                      <a:pt x="1849" y="3653"/>
                      <a:pt x="1804" y="3562"/>
                      <a:pt x="1758" y="3447"/>
                    </a:cubicBezTo>
                    <a:lnTo>
                      <a:pt x="1758" y="3447"/>
                    </a:lnTo>
                    <a:lnTo>
                      <a:pt x="1781" y="3516"/>
                    </a:lnTo>
                    <a:cubicBezTo>
                      <a:pt x="1735" y="3402"/>
                      <a:pt x="1667" y="3288"/>
                      <a:pt x="1621" y="3196"/>
                    </a:cubicBezTo>
                    <a:cubicBezTo>
                      <a:pt x="1621" y="3196"/>
                      <a:pt x="1621" y="3219"/>
                      <a:pt x="1621" y="3219"/>
                    </a:cubicBezTo>
                    <a:cubicBezTo>
                      <a:pt x="1507" y="2968"/>
                      <a:pt x="1393" y="2740"/>
                      <a:pt x="1279" y="2489"/>
                    </a:cubicBezTo>
                    <a:cubicBezTo>
                      <a:pt x="1210" y="2352"/>
                      <a:pt x="1142" y="2238"/>
                      <a:pt x="1096" y="2101"/>
                    </a:cubicBezTo>
                    <a:cubicBezTo>
                      <a:pt x="1027" y="1987"/>
                      <a:pt x="982" y="1850"/>
                      <a:pt x="936" y="1736"/>
                    </a:cubicBezTo>
                    <a:cubicBezTo>
                      <a:pt x="822" y="1484"/>
                      <a:pt x="731" y="1211"/>
                      <a:pt x="639" y="959"/>
                    </a:cubicBezTo>
                    <a:cubicBezTo>
                      <a:pt x="525" y="663"/>
                      <a:pt x="434" y="389"/>
                      <a:pt x="320" y="92"/>
                    </a:cubicBezTo>
                    <a:cubicBezTo>
                      <a:pt x="297" y="24"/>
                      <a:pt x="229" y="1"/>
                      <a:pt x="18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2"/>
              <p:cNvSpPr/>
              <p:nvPr/>
            </p:nvSpPr>
            <p:spPr>
              <a:xfrm>
                <a:off x="8682786" y="3810775"/>
                <a:ext cx="61737" cy="41356"/>
              </a:xfrm>
              <a:custGeom>
                <a:avLst/>
                <a:gdLst/>
                <a:ahLst/>
                <a:cxnLst/>
                <a:rect l="l" t="t" r="r" b="b"/>
                <a:pathLst>
                  <a:path w="2284" h="1530" extrusionOk="0">
                    <a:moveTo>
                      <a:pt x="92" y="0"/>
                    </a:moveTo>
                    <a:cubicBezTo>
                      <a:pt x="69" y="0"/>
                      <a:pt x="46" y="0"/>
                      <a:pt x="24" y="23"/>
                    </a:cubicBezTo>
                    <a:cubicBezTo>
                      <a:pt x="1" y="46"/>
                      <a:pt x="1" y="114"/>
                      <a:pt x="46" y="137"/>
                    </a:cubicBezTo>
                    <a:cubicBezTo>
                      <a:pt x="183" y="274"/>
                      <a:pt x="343" y="388"/>
                      <a:pt x="503" y="525"/>
                    </a:cubicBezTo>
                    <a:cubicBezTo>
                      <a:pt x="686" y="639"/>
                      <a:pt x="868" y="754"/>
                      <a:pt x="1028" y="868"/>
                    </a:cubicBezTo>
                    <a:cubicBezTo>
                      <a:pt x="1188" y="982"/>
                      <a:pt x="1347" y="1096"/>
                      <a:pt x="1507" y="1187"/>
                    </a:cubicBezTo>
                    <a:cubicBezTo>
                      <a:pt x="1576" y="1256"/>
                      <a:pt x="1667" y="1301"/>
                      <a:pt x="1758" y="1347"/>
                    </a:cubicBezTo>
                    <a:cubicBezTo>
                      <a:pt x="1781" y="1370"/>
                      <a:pt x="1827" y="1393"/>
                      <a:pt x="1850" y="1416"/>
                    </a:cubicBezTo>
                    <a:cubicBezTo>
                      <a:pt x="1895" y="1438"/>
                      <a:pt x="1918" y="1461"/>
                      <a:pt x="1941" y="1461"/>
                    </a:cubicBezTo>
                    <a:lnTo>
                      <a:pt x="2032" y="1461"/>
                    </a:lnTo>
                    <a:cubicBezTo>
                      <a:pt x="2078" y="1507"/>
                      <a:pt x="2124" y="1530"/>
                      <a:pt x="2192" y="1530"/>
                    </a:cubicBezTo>
                    <a:cubicBezTo>
                      <a:pt x="2238" y="1530"/>
                      <a:pt x="2260" y="1484"/>
                      <a:pt x="2283" y="1438"/>
                    </a:cubicBezTo>
                    <a:cubicBezTo>
                      <a:pt x="2283" y="1393"/>
                      <a:pt x="2260" y="1324"/>
                      <a:pt x="2192" y="1324"/>
                    </a:cubicBezTo>
                    <a:cubicBezTo>
                      <a:pt x="2169" y="1301"/>
                      <a:pt x="2169" y="1301"/>
                      <a:pt x="2146" y="1279"/>
                    </a:cubicBezTo>
                    <a:cubicBezTo>
                      <a:pt x="2078" y="1233"/>
                      <a:pt x="2032" y="1210"/>
                      <a:pt x="1987" y="1164"/>
                    </a:cubicBezTo>
                    <a:cubicBezTo>
                      <a:pt x="1964" y="1142"/>
                      <a:pt x="1918" y="1119"/>
                      <a:pt x="1895" y="1096"/>
                    </a:cubicBezTo>
                    <a:cubicBezTo>
                      <a:pt x="1872" y="1096"/>
                      <a:pt x="1872" y="1073"/>
                      <a:pt x="1850" y="1073"/>
                    </a:cubicBezTo>
                    <a:cubicBezTo>
                      <a:pt x="1831" y="1064"/>
                      <a:pt x="1812" y="1058"/>
                      <a:pt x="1795" y="1058"/>
                    </a:cubicBezTo>
                    <a:cubicBezTo>
                      <a:pt x="1770" y="1058"/>
                      <a:pt x="1749" y="1069"/>
                      <a:pt x="1735" y="1096"/>
                    </a:cubicBezTo>
                    <a:cubicBezTo>
                      <a:pt x="1735" y="1096"/>
                      <a:pt x="1713" y="1119"/>
                      <a:pt x="1713" y="1142"/>
                    </a:cubicBezTo>
                    <a:cubicBezTo>
                      <a:pt x="1690" y="1119"/>
                      <a:pt x="1667" y="1119"/>
                      <a:pt x="1667" y="1096"/>
                    </a:cubicBezTo>
                    <a:cubicBezTo>
                      <a:pt x="1393" y="936"/>
                      <a:pt x="1142" y="754"/>
                      <a:pt x="891" y="594"/>
                    </a:cubicBezTo>
                    <a:cubicBezTo>
                      <a:pt x="777" y="503"/>
                      <a:pt x="640" y="411"/>
                      <a:pt x="526" y="320"/>
                    </a:cubicBezTo>
                    <a:cubicBezTo>
                      <a:pt x="389" y="229"/>
                      <a:pt x="275" y="114"/>
                      <a:pt x="13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2"/>
              <p:cNvSpPr/>
              <p:nvPr/>
            </p:nvSpPr>
            <p:spPr>
              <a:xfrm>
                <a:off x="8328045" y="3447384"/>
                <a:ext cx="320224" cy="412775"/>
              </a:xfrm>
              <a:custGeom>
                <a:avLst/>
                <a:gdLst/>
                <a:ahLst/>
                <a:cxnLst/>
                <a:rect l="l" t="t" r="r" b="b"/>
                <a:pathLst>
                  <a:path w="11847" h="15271" extrusionOk="0">
                    <a:moveTo>
                      <a:pt x="616" y="1005"/>
                    </a:moveTo>
                    <a:cubicBezTo>
                      <a:pt x="616" y="1005"/>
                      <a:pt x="617" y="1014"/>
                      <a:pt x="623" y="1021"/>
                    </a:cubicBezTo>
                    <a:lnTo>
                      <a:pt x="623" y="1021"/>
                    </a:lnTo>
                    <a:cubicBezTo>
                      <a:pt x="619" y="1018"/>
                      <a:pt x="616" y="1013"/>
                      <a:pt x="616" y="1005"/>
                    </a:cubicBezTo>
                    <a:close/>
                    <a:moveTo>
                      <a:pt x="8423" y="11641"/>
                    </a:moveTo>
                    <a:cubicBezTo>
                      <a:pt x="8427" y="11646"/>
                      <a:pt x="8431" y="11651"/>
                      <a:pt x="8435" y="11657"/>
                    </a:cubicBezTo>
                    <a:lnTo>
                      <a:pt x="8435" y="11657"/>
                    </a:lnTo>
                    <a:cubicBezTo>
                      <a:pt x="8432" y="11651"/>
                      <a:pt x="8428" y="11646"/>
                      <a:pt x="8423" y="11641"/>
                    </a:cubicBezTo>
                    <a:close/>
                    <a:moveTo>
                      <a:pt x="92" y="0"/>
                    </a:moveTo>
                    <a:cubicBezTo>
                      <a:pt x="92" y="0"/>
                      <a:pt x="92" y="23"/>
                      <a:pt x="69" y="23"/>
                    </a:cubicBezTo>
                    <a:cubicBezTo>
                      <a:pt x="23" y="23"/>
                      <a:pt x="0" y="69"/>
                      <a:pt x="23" y="114"/>
                    </a:cubicBezTo>
                    <a:cubicBezTo>
                      <a:pt x="160" y="434"/>
                      <a:pt x="320" y="754"/>
                      <a:pt x="457" y="1050"/>
                    </a:cubicBezTo>
                    <a:cubicBezTo>
                      <a:pt x="548" y="1210"/>
                      <a:pt x="639" y="1370"/>
                      <a:pt x="708" y="1530"/>
                    </a:cubicBezTo>
                    <a:cubicBezTo>
                      <a:pt x="799" y="1667"/>
                      <a:pt x="890" y="1826"/>
                      <a:pt x="959" y="1963"/>
                    </a:cubicBezTo>
                    <a:cubicBezTo>
                      <a:pt x="1050" y="2123"/>
                      <a:pt x="1141" y="2283"/>
                      <a:pt x="1256" y="2443"/>
                    </a:cubicBezTo>
                    <a:cubicBezTo>
                      <a:pt x="1347" y="2580"/>
                      <a:pt x="1438" y="2739"/>
                      <a:pt x="1530" y="2876"/>
                    </a:cubicBezTo>
                    <a:cubicBezTo>
                      <a:pt x="1689" y="3150"/>
                      <a:pt x="1872" y="3447"/>
                      <a:pt x="2032" y="3744"/>
                    </a:cubicBezTo>
                    <a:cubicBezTo>
                      <a:pt x="2191" y="4018"/>
                      <a:pt x="2374" y="4314"/>
                      <a:pt x="2534" y="4611"/>
                    </a:cubicBezTo>
                    <a:cubicBezTo>
                      <a:pt x="2625" y="4748"/>
                      <a:pt x="2716" y="4885"/>
                      <a:pt x="2785" y="5022"/>
                    </a:cubicBezTo>
                    <a:cubicBezTo>
                      <a:pt x="2876" y="5182"/>
                      <a:pt x="2968" y="5319"/>
                      <a:pt x="3036" y="5456"/>
                    </a:cubicBezTo>
                    <a:cubicBezTo>
                      <a:pt x="3219" y="5729"/>
                      <a:pt x="3378" y="6003"/>
                      <a:pt x="3538" y="6300"/>
                    </a:cubicBezTo>
                    <a:cubicBezTo>
                      <a:pt x="3721" y="6597"/>
                      <a:pt x="3926" y="6871"/>
                      <a:pt x="4109" y="7167"/>
                    </a:cubicBezTo>
                    <a:cubicBezTo>
                      <a:pt x="4200" y="7304"/>
                      <a:pt x="4314" y="7441"/>
                      <a:pt x="4405" y="7601"/>
                    </a:cubicBezTo>
                    <a:cubicBezTo>
                      <a:pt x="4497" y="7738"/>
                      <a:pt x="4588" y="7875"/>
                      <a:pt x="4679" y="8035"/>
                    </a:cubicBezTo>
                    <a:cubicBezTo>
                      <a:pt x="4862" y="8309"/>
                      <a:pt x="5067" y="8583"/>
                      <a:pt x="5273" y="8856"/>
                    </a:cubicBezTo>
                    <a:cubicBezTo>
                      <a:pt x="5478" y="9153"/>
                      <a:pt x="5729" y="9427"/>
                      <a:pt x="5958" y="9701"/>
                    </a:cubicBezTo>
                    <a:cubicBezTo>
                      <a:pt x="6163" y="9975"/>
                      <a:pt x="6391" y="10226"/>
                      <a:pt x="6620" y="10500"/>
                    </a:cubicBezTo>
                    <a:cubicBezTo>
                      <a:pt x="6734" y="10637"/>
                      <a:pt x="6871" y="10774"/>
                      <a:pt x="6985" y="10911"/>
                    </a:cubicBezTo>
                    <a:cubicBezTo>
                      <a:pt x="7099" y="11048"/>
                      <a:pt x="7236" y="11185"/>
                      <a:pt x="7350" y="11344"/>
                    </a:cubicBezTo>
                    <a:lnTo>
                      <a:pt x="7377" y="11358"/>
                    </a:lnTo>
                    <a:lnTo>
                      <a:pt x="7377" y="11358"/>
                    </a:lnTo>
                    <a:cubicBezTo>
                      <a:pt x="7373" y="11352"/>
                      <a:pt x="7373" y="11344"/>
                      <a:pt x="7373" y="11344"/>
                    </a:cubicBezTo>
                    <a:lnTo>
                      <a:pt x="7373" y="11344"/>
                    </a:lnTo>
                    <a:cubicBezTo>
                      <a:pt x="7375" y="11350"/>
                      <a:pt x="7378" y="11355"/>
                      <a:pt x="7382" y="11360"/>
                    </a:cubicBezTo>
                    <a:lnTo>
                      <a:pt x="7382" y="11360"/>
                    </a:lnTo>
                    <a:lnTo>
                      <a:pt x="7377" y="11358"/>
                    </a:lnTo>
                    <a:lnTo>
                      <a:pt x="7377" y="11358"/>
                    </a:lnTo>
                    <a:cubicBezTo>
                      <a:pt x="7378" y="11361"/>
                      <a:pt x="7381" y="11363"/>
                      <a:pt x="7384" y="11365"/>
                    </a:cubicBezTo>
                    <a:lnTo>
                      <a:pt x="7384" y="11365"/>
                    </a:lnTo>
                    <a:cubicBezTo>
                      <a:pt x="7383" y="11363"/>
                      <a:pt x="7382" y="11362"/>
                      <a:pt x="7382" y="11360"/>
                    </a:cubicBezTo>
                    <a:lnTo>
                      <a:pt x="7382" y="11360"/>
                    </a:lnTo>
                    <a:lnTo>
                      <a:pt x="7396" y="11367"/>
                    </a:lnTo>
                    <a:cubicBezTo>
                      <a:pt x="7391" y="11367"/>
                      <a:pt x="7387" y="11366"/>
                      <a:pt x="7384" y="11365"/>
                    </a:cubicBezTo>
                    <a:lnTo>
                      <a:pt x="7384" y="11365"/>
                    </a:lnTo>
                    <a:cubicBezTo>
                      <a:pt x="7409" y="11403"/>
                      <a:pt x="7445" y="11439"/>
                      <a:pt x="7464" y="11459"/>
                    </a:cubicBezTo>
                    <a:cubicBezTo>
                      <a:pt x="7487" y="11481"/>
                      <a:pt x="7510" y="11504"/>
                      <a:pt x="7533" y="11527"/>
                    </a:cubicBezTo>
                    <a:cubicBezTo>
                      <a:pt x="7555" y="11550"/>
                      <a:pt x="7578" y="11596"/>
                      <a:pt x="7624" y="11618"/>
                    </a:cubicBezTo>
                    <a:lnTo>
                      <a:pt x="7601" y="11618"/>
                    </a:lnTo>
                    <a:cubicBezTo>
                      <a:pt x="7829" y="11869"/>
                      <a:pt x="8058" y="12120"/>
                      <a:pt x="8286" y="12372"/>
                    </a:cubicBezTo>
                    <a:cubicBezTo>
                      <a:pt x="8514" y="12645"/>
                      <a:pt x="8765" y="12874"/>
                      <a:pt x="9039" y="13125"/>
                    </a:cubicBezTo>
                    <a:cubicBezTo>
                      <a:pt x="9541" y="13581"/>
                      <a:pt x="10066" y="13992"/>
                      <a:pt x="10546" y="14449"/>
                    </a:cubicBezTo>
                    <a:cubicBezTo>
                      <a:pt x="10660" y="14540"/>
                      <a:pt x="10797" y="14654"/>
                      <a:pt x="10911" y="14768"/>
                    </a:cubicBezTo>
                    <a:cubicBezTo>
                      <a:pt x="11025" y="14882"/>
                      <a:pt x="11139" y="14974"/>
                      <a:pt x="11253" y="15088"/>
                    </a:cubicBezTo>
                    <a:cubicBezTo>
                      <a:pt x="11276" y="15111"/>
                      <a:pt x="11299" y="15133"/>
                      <a:pt x="11299" y="15156"/>
                    </a:cubicBezTo>
                    <a:cubicBezTo>
                      <a:pt x="11344" y="15202"/>
                      <a:pt x="11413" y="15248"/>
                      <a:pt x="11481" y="15270"/>
                    </a:cubicBezTo>
                    <a:cubicBezTo>
                      <a:pt x="11550" y="15270"/>
                      <a:pt x="11641" y="15270"/>
                      <a:pt x="11687" y="15225"/>
                    </a:cubicBezTo>
                    <a:cubicBezTo>
                      <a:pt x="11824" y="15133"/>
                      <a:pt x="11847" y="14951"/>
                      <a:pt x="11755" y="14837"/>
                    </a:cubicBezTo>
                    <a:cubicBezTo>
                      <a:pt x="11550" y="14540"/>
                      <a:pt x="11276" y="14289"/>
                      <a:pt x="11002" y="14038"/>
                    </a:cubicBezTo>
                    <a:cubicBezTo>
                      <a:pt x="10751" y="13810"/>
                      <a:pt x="10477" y="13581"/>
                      <a:pt x="10226" y="13353"/>
                    </a:cubicBezTo>
                    <a:cubicBezTo>
                      <a:pt x="9975" y="13148"/>
                      <a:pt x="9724" y="12942"/>
                      <a:pt x="9496" y="12737"/>
                    </a:cubicBezTo>
                    <a:cubicBezTo>
                      <a:pt x="9244" y="12486"/>
                      <a:pt x="8993" y="12257"/>
                      <a:pt x="8765" y="12006"/>
                    </a:cubicBezTo>
                    <a:cubicBezTo>
                      <a:pt x="8742" y="12006"/>
                      <a:pt x="8742" y="11984"/>
                      <a:pt x="8742" y="11984"/>
                    </a:cubicBezTo>
                    <a:cubicBezTo>
                      <a:pt x="8742" y="11984"/>
                      <a:pt x="8742" y="11984"/>
                      <a:pt x="8742" y="12006"/>
                    </a:cubicBezTo>
                    <a:lnTo>
                      <a:pt x="8719" y="11961"/>
                    </a:lnTo>
                    <a:cubicBezTo>
                      <a:pt x="8632" y="11874"/>
                      <a:pt x="8524" y="11766"/>
                      <a:pt x="8435" y="11657"/>
                    </a:cubicBezTo>
                    <a:lnTo>
                      <a:pt x="8435" y="11657"/>
                    </a:lnTo>
                    <a:cubicBezTo>
                      <a:pt x="8444" y="11670"/>
                      <a:pt x="8448" y="11683"/>
                      <a:pt x="8458" y="11697"/>
                    </a:cubicBezTo>
                    <a:lnTo>
                      <a:pt x="8458" y="11697"/>
                    </a:lnTo>
                    <a:cubicBezTo>
                      <a:pt x="8233" y="11428"/>
                      <a:pt x="8008" y="11181"/>
                      <a:pt x="7761" y="10934"/>
                    </a:cubicBezTo>
                    <a:cubicBezTo>
                      <a:pt x="7624" y="10774"/>
                      <a:pt x="7487" y="10614"/>
                      <a:pt x="7350" y="10477"/>
                    </a:cubicBezTo>
                    <a:cubicBezTo>
                      <a:pt x="7236" y="10340"/>
                      <a:pt x="7099" y="10203"/>
                      <a:pt x="6985" y="10066"/>
                    </a:cubicBezTo>
                    <a:cubicBezTo>
                      <a:pt x="6734" y="9792"/>
                      <a:pt x="6505" y="9541"/>
                      <a:pt x="6277" y="9267"/>
                    </a:cubicBezTo>
                    <a:cubicBezTo>
                      <a:pt x="6163" y="9130"/>
                      <a:pt x="6049" y="9016"/>
                      <a:pt x="5935" y="8879"/>
                    </a:cubicBezTo>
                    <a:cubicBezTo>
                      <a:pt x="5821" y="8742"/>
                      <a:pt x="5729" y="8628"/>
                      <a:pt x="5615" y="8491"/>
                    </a:cubicBezTo>
                    <a:cubicBezTo>
                      <a:pt x="5410" y="8217"/>
                      <a:pt x="5204" y="7943"/>
                      <a:pt x="4999" y="7670"/>
                    </a:cubicBezTo>
                    <a:cubicBezTo>
                      <a:pt x="4794" y="7396"/>
                      <a:pt x="4588" y="7099"/>
                      <a:pt x="4383" y="6825"/>
                    </a:cubicBezTo>
                    <a:cubicBezTo>
                      <a:pt x="3995" y="6277"/>
                      <a:pt x="3607" y="5729"/>
                      <a:pt x="3241" y="5159"/>
                    </a:cubicBezTo>
                    <a:cubicBezTo>
                      <a:pt x="3059" y="4885"/>
                      <a:pt x="2876" y="4611"/>
                      <a:pt x="2694" y="4337"/>
                    </a:cubicBezTo>
                    <a:cubicBezTo>
                      <a:pt x="2511" y="4063"/>
                      <a:pt x="2306" y="3789"/>
                      <a:pt x="2146" y="3493"/>
                    </a:cubicBezTo>
                    <a:cubicBezTo>
                      <a:pt x="2009" y="3287"/>
                      <a:pt x="1872" y="3105"/>
                      <a:pt x="1758" y="2899"/>
                    </a:cubicBezTo>
                    <a:cubicBezTo>
                      <a:pt x="1621" y="2716"/>
                      <a:pt x="1484" y="2534"/>
                      <a:pt x="1370" y="2328"/>
                    </a:cubicBezTo>
                    <a:cubicBezTo>
                      <a:pt x="1119" y="1895"/>
                      <a:pt x="868" y="1461"/>
                      <a:pt x="639" y="1027"/>
                    </a:cubicBezTo>
                    <a:cubicBezTo>
                      <a:pt x="548" y="868"/>
                      <a:pt x="480" y="708"/>
                      <a:pt x="411" y="571"/>
                    </a:cubicBezTo>
                    <a:cubicBezTo>
                      <a:pt x="320" y="411"/>
                      <a:pt x="251" y="229"/>
                      <a:pt x="183" y="69"/>
                    </a:cubicBezTo>
                    <a:cubicBezTo>
                      <a:pt x="160" y="23"/>
                      <a:pt x="137" y="0"/>
                      <a:pt x="9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2"/>
              <p:cNvSpPr/>
              <p:nvPr/>
            </p:nvSpPr>
            <p:spPr>
              <a:xfrm>
                <a:off x="8656892" y="3870619"/>
                <a:ext cx="8028" cy="8055"/>
              </a:xfrm>
              <a:custGeom>
                <a:avLst/>
                <a:gdLst/>
                <a:ahLst/>
                <a:cxnLst/>
                <a:rect l="l" t="t" r="r" b="b"/>
                <a:pathLst>
                  <a:path w="297" h="298" extrusionOk="0">
                    <a:moveTo>
                      <a:pt x="137" y="0"/>
                    </a:moveTo>
                    <a:cubicBezTo>
                      <a:pt x="46" y="0"/>
                      <a:pt x="0" y="92"/>
                      <a:pt x="0" y="160"/>
                    </a:cubicBezTo>
                    <a:cubicBezTo>
                      <a:pt x="0" y="229"/>
                      <a:pt x="69" y="297"/>
                      <a:pt x="160" y="297"/>
                    </a:cubicBezTo>
                    <a:cubicBezTo>
                      <a:pt x="228" y="297"/>
                      <a:pt x="297" y="206"/>
                      <a:pt x="274" y="137"/>
                    </a:cubicBezTo>
                    <a:cubicBezTo>
                      <a:pt x="274" y="69"/>
                      <a:pt x="206"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2"/>
              <p:cNvSpPr/>
              <p:nvPr/>
            </p:nvSpPr>
            <p:spPr>
              <a:xfrm>
                <a:off x="8246603" y="3351130"/>
                <a:ext cx="163504" cy="296654"/>
              </a:xfrm>
              <a:custGeom>
                <a:avLst/>
                <a:gdLst/>
                <a:ahLst/>
                <a:cxnLst/>
                <a:rect l="l" t="t" r="r" b="b"/>
                <a:pathLst>
                  <a:path w="6049" h="10975" extrusionOk="0">
                    <a:moveTo>
                      <a:pt x="69" y="1"/>
                    </a:moveTo>
                    <a:cubicBezTo>
                      <a:pt x="23" y="23"/>
                      <a:pt x="0" y="92"/>
                      <a:pt x="23" y="137"/>
                    </a:cubicBezTo>
                    <a:cubicBezTo>
                      <a:pt x="69" y="320"/>
                      <a:pt x="137" y="480"/>
                      <a:pt x="206" y="662"/>
                    </a:cubicBezTo>
                    <a:cubicBezTo>
                      <a:pt x="251" y="822"/>
                      <a:pt x="297" y="959"/>
                      <a:pt x="365" y="1119"/>
                    </a:cubicBezTo>
                    <a:cubicBezTo>
                      <a:pt x="434" y="1279"/>
                      <a:pt x="502" y="1461"/>
                      <a:pt x="571" y="1621"/>
                    </a:cubicBezTo>
                    <a:cubicBezTo>
                      <a:pt x="617" y="1804"/>
                      <a:pt x="685" y="1964"/>
                      <a:pt x="754" y="2123"/>
                    </a:cubicBezTo>
                    <a:cubicBezTo>
                      <a:pt x="890" y="2443"/>
                      <a:pt x="1050" y="2762"/>
                      <a:pt x="1187" y="3082"/>
                    </a:cubicBezTo>
                    <a:cubicBezTo>
                      <a:pt x="1301" y="3402"/>
                      <a:pt x="1461" y="3698"/>
                      <a:pt x="1598" y="3995"/>
                    </a:cubicBezTo>
                    <a:cubicBezTo>
                      <a:pt x="1705" y="4187"/>
                      <a:pt x="1791" y="4378"/>
                      <a:pt x="1895" y="4588"/>
                    </a:cubicBezTo>
                    <a:lnTo>
                      <a:pt x="1895" y="4588"/>
                    </a:lnTo>
                    <a:cubicBezTo>
                      <a:pt x="1895" y="4588"/>
                      <a:pt x="1895" y="4588"/>
                      <a:pt x="1895" y="4588"/>
                    </a:cubicBezTo>
                    <a:cubicBezTo>
                      <a:pt x="1899" y="4597"/>
                      <a:pt x="1904" y="4606"/>
                      <a:pt x="1908" y="4615"/>
                    </a:cubicBezTo>
                    <a:lnTo>
                      <a:pt x="1908" y="4615"/>
                    </a:lnTo>
                    <a:cubicBezTo>
                      <a:pt x="1911" y="4621"/>
                      <a:pt x="1914" y="4628"/>
                      <a:pt x="1918" y="4634"/>
                    </a:cubicBezTo>
                    <a:cubicBezTo>
                      <a:pt x="1918" y="4634"/>
                      <a:pt x="1918" y="4634"/>
                      <a:pt x="1918" y="4634"/>
                    </a:cubicBezTo>
                    <a:lnTo>
                      <a:pt x="1918" y="4634"/>
                    </a:lnTo>
                    <a:cubicBezTo>
                      <a:pt x="2070" y="4936"/>
                      <a:pt x="2222" y="5220"/>
                      <a:pt x="2374" y="5524"/>
                    </a:cubicBezTo>
                    <a:cubicBezTo>
                      <a:pt x="2511" y="5821"/>
                      <a:pt x="2671" y="6141"/>
                      <a:pt x="2831" y="6437"/>
                    </a:cubicBezTo>
                    <a:cubicBezTo>
                      <a:pt x="2990" y="6734"/>
                      <a:pt x="3150" y="7031"/>
                      <a:pt x="3333" y="7327"/>
                    </a:cubicBezTo>
                    <a:cubicBezTo>
                      <a:pt x="3493" y="7624"/>
                      <a:pt x="3652" y="7921"/>
                      <a:pt x="3812" y="8195"/>
                    </a:cubicBezTo>
                    <a:cubicBezTo>
                      <a:pt x="3949" y="8446"/>
                      <a:pt x="4086" y="8674"/>
                      <a:pt x="4246" y="8902"/>
                    </a:cubicBezTo>
                    <a:cubicBezTo>
                      <a:pt x="4383" y="9108"/>
                      <a:pt x="4520" y="9336"/>
                      <a:pt x="4657" y="9541"/>
                    </a:cubicBezTo>
                    <a:cubicBezTo>
                      <a:pt x="4794" y="9770"/>
                      <a:pt x="4931" y="9975"/>
                      <a:pt x="5067" y="10203"/>
                    </a:cubicBezTo>
                    <a:cubicBezTo>
                      <a:pt x="5136" y="10295"/>
                      <a:pt x="5204" y="10409"/>
                      <a:pt x="5273" y="10523"/>
                    </a:cubicBezTo>
                    <a:cubicBezTo>
                      <a:pt x="5364" y="10637"/>
                      <a:pt x="5433" y="10751"/>
                      <a:pt x="5524" y="10865"/>
                    </a:cubicBezTo>
                    <a:cubicBezTo>
                      <a:pt x="5574" y="10932"/>
                      <a:pt x="5661" y="10975"/>
                      <a:pt x="5749" y="10975"/>
                    </a:cubicBezTo>
                    <a:cubicBezTo>
                      <a:pt x="5781" y="10975"/>
                      <a:pt x="5813" y="10969"/>
                      <a:pt x="5844" y="10957"/>
                    </a:cubicBezTo>
                    <a:cubicBezTo>
                      <a:pt x="5912" y="10934"/>
                      <a:pt x="5958" y="10888"/>
                      <a:pt x="6003" y="10820"/>
                    </a:cubicBezTo>
                    <a:cubicBezTo>
                      <a:pt x="6026" y="10751"/>
                      <a:pt x="6049" y="10660"/>
                      <a:pt x="6003" y="10591"/>
                    </a:cubicBezTo>
                    <a:cubicBezTo>
                      <a:pt x="5935" y="10432"/>
                      <a:pt x="5844" y="10272"/>
                      <a:pt x="5729" y="10112"/>
                    </a:cubicBezTo>
                    <a:cubicBezTo>
                      <a:pt x="5638" y="9975"/>
                      <a:pt x="5570" y="9838"/>
                      <a:pt x="5456" y="9701"/>
                    </a:cubicBezTo>
                    <a:cubicBezTo>
                      <a:pt x="5296" y="9427"/>
                      <a:pt x="5113" y="9176"/>
                      <a:pt x="4931" y="8902"/>
                    </a:cubicBezTo>
                    <a:cubicBezTo>
                      <a:pt x="4748" y="8628"/>
                      <a:pt x="4543" y="8332"/>
                      <a:pt x="4360" y="8035"/>
                    </a:cubicBezTo>
                    <a:cubicBezTo>
                      <a:pt x="4269" y="7898"/>
                      <a:pt x="4177" y="7761"/>
                      <a:pt x="4086" y="7601"/>
                    </a:cubicBezTo>
                    <a:cubicBezTo>
                      <a:pt x="4018" y="7464"/>
                      <a:pt x="3926" y="7327"/>
                      <a:pt x="3835" y="7190"/>
                    </a:cubicBezTo>
                    <a:cubicBezTo>
                      <a:pt x="3652" y="6917"/>
                      <a:pt x="3493" y="6620"/>
                      <a:pt x="3333" y="6346"/>
                    </a:cubicBezTo>
                    <a:cubicBezTo>
                      <a:pt x="3150" y="6049"/>
                      <a:pt x="2990" y="5775"/>
                      <a:pt x="2831" y="5479"/>
                    </a:cubicBezTo>
                    <a:cubicBezTo>
                      <a:pt x="2648" y="5182"/>
                      <a:pt x="2488" y="4885"/>
                      <a:pt x="2328" y="4588"/>
                    </a:cubicBezTo>
                    <a:cubicBezTo>
                      <a:pt x="2146" y="4292"/>
                      <a:pt x="1963" y="3972"/>
                      <a:pt x="1803" y="3653"/>
                    </a:cubicBezTo>
                    <a:cubicBezTo>
                      <a:pt x="1712" y="3516"/>
                      <a:pt x="1644" y="3379"/>
                      <a:pt x="1575" y="3242"/>
                    </a:cubicBezTo>
                    <a:cubicBezTo>
                      <a:pt x="1438" y="2991"/>
                      <a:pt x="1324" y="2740"/>
                      <a:pt x="1210" y="2488"/>
                    </a:cubicBezTo>
                    <a:cubicBezTo>
                      <a:pt x="1096" y="2237"/>
                      <a:pt x="959" y="1964"/>
                      <a:pt x="845" y="1690"/>
                    </a:cubicBezTo>
                    <a:cubicBezTo>
                      <a:pt x="731" y="1439"/>
                      <a:pt x="617" y="1165"/>
                      <a:pt x="525" y="914"/>
                    </a:cubicBezTo>
                    <a:cubicBezTo>
                      <a:pt x="411" y="617"/>
                      <a:pt x="320" y="343"/>
                      <a:pt x="206" y="69"/>
                    </a:cubicBezTo>
                    <a:cubicBezTo>
                      <a:pt x="206" y="23"/>
                      <a:pt x="160" y="1"/>
                      <a:pt x="11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2"/>
              <p:cNvSpPr/>
              <p:nvPr/>
            </p:nvSpPr>
            <p:spPr>
              <a:xfrm>
                <a:off x="5334499" y="3288826"/>
                <a:ext cx="462132" cy="603364"/>
              </a:xfrm>
              <a:custGeom>
                <a:avLst/>
                <a:gdLst/>
                <a:ahLst/>
                <a:cxnLst/>
                <a:rect l="l" t="t" r="r" b="b"/>
                <a:pathLst>
                  <a:path w="17097" h="22322" extrusionOk="0">
                    <a:moveTo>
                      <a:pt x="15408" y="4908"/>
                    </a:moveTo>
                    <a:lnTo>
                      <a:pt x="15408" y="4908"/>
                    </a:lnTo>
                    <a:cubicBezTo>
                      <a:pt x="15405" y="4914"/>
                      <a:pt x="15402" y="4921"/>
                      <a:pt x="15399" y="4928"/>
                    </a:cubicBezTo>
                    <a:lnTo>
                      <a:pt x="15399" y="4928"/>
                    </a:lnTo>
                    <a:cubicBezTo>
                      <a:pt x="15404" y="4923"/>
                      <a:pt x="15408" y="4917"/>
                      <a:pt x="15408" y="4908"/>
                    </a:cubicBezTo>
                    <a:close/>
                    <a:moveTo>
                      <a:pt x="13308" y="7601"/>
                    </a:moveTo>
                    <a:lnTo>
                      <a:pt x="13308" y="7601"/>
                    </a:lnTo>
                    <a:cubicBezTo>
                      <a:pt x="13240" y="7715"/>
                      <a:pt x="13171" y="7852"/>
                      <a:pt x="13080" y="7989"/>
                    </a:cubicBezTo>
                    <a:cubicBezTo>
                      <a:pt x="13148" y="7875"/>
                      <a:pt x="13217" y="7738"/>
                      <a:pt x="13308" y="7601"/>
                    </a:cubicBezTo>
                    <a:close/>
                    <a:moveTo>
                      <a:pt x="4269" y="18785"/>
                    </a:moveTo>
                    <a:cubicBezTo>
                      <a:pt x="4269" y="18808"/>
                      <a:pt x="4292" y="18831"/>
                      <a:pt x="4292" y="18854"/>
                    </a:cubicBezTo>
                    <a:cubicBezTo>
                      <a:pt x="4315" y="18854"/>
                      <a:pt x="4315" y="18877"/>
                      <a:pt x="4315" y="18877"/>
                    </a:cubicBezTo>
                    <a:cubicBezTo>
                      <a:pt x="4246" y="18968"/>
                      <a:pt x="4178" y="19059"/>
                      <a:pt x="4109" y="19151"/>
                    </a:cubicBezTo>
                    <a:cubicBezTo>
                      <a:pt x="4018" y="19242"/>
                      <a:pt x="3950" y="19333"/>
                      <a:pt x="3881" y="19424"/>
                    </a:cubicBezTo>
                    <a:lnTo>
                      <a:pt x="3858" y="19424"/>
                    </a:lnTo>
                    <a:cubicBezTo>
                      <a:pt x="3835" y="19379"/>
                      <a:pt x="3790" y="19333"/>
                      <a:pt x="3744" y="19310"/>
                    </a:cubicBezTo>
                    <a:cubicBezTo>
                      <a:pt x="3927" y="19128"/>
                      <a:pt x="4109" y="18945"/>
                      <a:pt x="4269" y="18785"/>
                    </a:cubicBezTo>
                    <a:close/>
                    <a:moveTo>
                      <a:pt x="16777" y="0"/>
                    </a:moveTo>
                    <a:cubicBezTo>
                      <a:pt x="16732" y="0"/>
                      <a:pt x="16686" y="23"/>
                      <a:pt x="16640" y="46"/>
                    </a:cubicBezTo>
                    <a:cubicBezTo>
                      <a:pt x="16572" y="69"/>
                      <a:pt x="16526" y="160"/>
                      <a:pt x="16504" y="228"/>
                    </a:cubicBezTo>
                    <a:cubicBezTo>
                      <a:pt x="16435" y="616"/>
                      <a:pt x="16344" y="1004"/>
                      <a:pt x="16207" y="1393"/>
                    </a:cubicBezTo>
                    <a:cubicBezTo>
                      <a:pt x="16070" y="1781"/>
                      <a:pt x="15887" y="2169"/>
                      <a:pt x="15727" y="2534"/>
                    </a:cubicBezTo>
                    <a:cubicBezTo>
                      <a:pt x="15636" y="2739"/>
                      <a:pt x="15545" y="2945"/>
                      <a:pt x="15476" y="3150"/>
                    </a:cubicBezTo>
                    <a:cubicBezTo>
                      <a:pt x="15476" y="3127"/>
                      <a:pt x="15476" y="3127"/>
                      <a:pt x="15476" y="3127"/>
                    </a:cubicBezTo>
                    <a:cubicBezTo>
                      <a:pt x="15476" y="3127"/>
                      <a:pt x="15454" y="3150"/>
                      <a:pt x="15454" y="3150"/>
                    </a:cubicBezTo>
                    <a:cubicBezTo>
                      <a:pt x="15454" y="3173"/>
                      <a:pt x="15454" y="3196"/>
                      <a:pt x="15431" y="3196"/>
                    </a:cubicBezTo>
                    <a:lnTo>
                      <a:pt x="15454" y="3196"/>
                    </a:lnTo>
                    <a:cubicBezTo>
                      <a:pt x="15385" y="3333"/>
                      <a:pt x="15339" y="3470"/>
                      <a:pt x="15271" y="3607"/>
                    </a:cubicBezTo>
                    <a:cubicBezTo>
                      <a:pt x="15225" y="3698"/>
                      <a:pt x="15180" y="3789"/>
                      <a:pt x="15134" y="3880"/>
                    </a:cubicBezTo>
                    <a:cubicBezTo>
                      <a:pt x="15043" y="4109"/>
                      <a:pt x="14951" y="4337"/>
                      <a:pt x="14860" y="4542"/>
                    </a:cubicBezTo>
                    <a:lnTo>
                      <a:pt x="14906" y="4451"/>
                    </a:lnTo>
                    <a:lnTo>
                      <a:pt x="14906" y="4451"/>
                    </a:lnTo>
                    <a:cubicBezTo>
                      <a:pt x="14769" y="4771"/>
                      <a:pt x="14632" y="5067"/>
                      <a:pt x="14495" y="5364"/>
                    </a:cubicBezTo>
                    <a:cubicBezTo>
                      <a:pt x="14381" y="5547"/>
                      <a:pt x="14289" y="5729"/>
                      <a:pt x="14198" y="5935"/>
                    </a:cubicBezTo>
                    <a:cubicBezTo>
                      <a:pt x="14198" y="5912"/>
                      <a:pt x="14198" y="5889"/>
                      <a:pt x="14198" y="5866"/>
                    </a:cubicBezTo>
                    <a:cubicBezTo>
                      <a:pt x="14175" y="5775"/>
                      <a:pt x="14084" y="5684"/>
                      <a:pt x="13993" y="5661"/>
                    </a:cubicBezTo>
                    <a:cubicBezTo>
                      <a:pt x="13963" y="5651"/>
                      <a:pt x="13934" y="5647"/>
                      <a:pt x="13906" y="5647"/>
                    </a:cubicBezTo>
                    <a:cubicBezTo>
                      <a:pt x="13800" y="5647"/>
                      <a:pt x="13704" y="5708"/>
                      <a:pt x="13650" y="5798"/>
                    </a:cubicBezTo>
                    <a:cubicBezTo>
                      <a:pt x="13536" y="5958"/>
                      <a:pt x="13422" y="6117"/>
                      <a:pt x="13331" y="6277"/>
                    </a:cubicBezTo>
                    <a:cubicBezTo>
                      <a:pt x="13240" y="6414"/>
                      <a:pt x="13125" y="6551"/>
                      <a:pt x="13034" y="6688"/>
                    </a:cubicBezTo>
                    <a:cubicBezTo>
                      <a:pt x="12851" y="6985"/>
                      <a:pt x="12646" y="7304"/>
                      <a:pt x="12463" y="7601"/>
                    </a:cubicBezTo>
                    <a:cubicBezTo>
                      <a:pt x="12349" y="7738"/>
                      <a:pt x="12258" y="7898"/>
                      <a:pt x="12167" y="8058"/>
                    </a:cubicBezTo>
                    <a:cubicBezTo>
                      <a:pt x="12053" y="8194"/>
                      <a:pt x="11938" y="8354"/>
                      <a:pt x="11847" y="8491"/>
                    </a:cubicBezTo>
                    <a:cubicBezTo>
                      <a:pt x="11802" y="8560"/>
                      <a:pt x="11756" y="8628"/>
                      <a:pt x="11710" y="8697"/>
                    </a:cubicBezTo>
                    <a:lnTo>
                      <a:pt x="11665" y="8697"/>
                    </a:lnTo>
                    <a:cubicBezTo>
                      <a:pt x="11619" y="8697"/>
                      <a:pt x="11573" y="8697"/>
                      <a:pt x="11528" y="8719"/>
                    </a:cubicBezTo>
                    <a:cubicBezTo>
                      <a:pt x="11482" y="8765"/>
                      <a:pt x="11436" y="8788"/>
                      <a:pt x="11413" y="8834"/>
                    </a:cubicBezTo>
                    <a:cubicBezTo>
                      <a:pt x="11368" y="8879"/>
                      <a:pt x="11345" y="8902"/>
                      <a:pt x="11322" y="8948"/>
                    </a:cubicBezTo>
                    <a:cubicBezTo>
                      <a:pt x="11094" y="9244"/>
                      <a:pt x="10843" y="9518"/>
                      <a:pt x="10592" y="9792"/>
                    </a:cubicBezTo>
                    <a:cubicBezTo>
                      <a:pt x="10386" y="10043"/>
                      <a:pt x="10158" y="10294"/>
                      <a:pt x="9953" y="10545"/>
                    </a:cubicBezTo>
                    <a:cubicBezTo>
                      <a:pt x="9473" y="11116"/>
                      <a:pt x="9017" y="11687"/>
                      <a:pt x="8560" y="12280"/>
                    </a:cubicBezTo>
                    <a:cubicBezTo>
                      <a:pt x="8332" y="12577"/>
                      <a:pt x="8104" y="12896"/>
                      <a:pt x="7853" y="13193"/>
                    </a:cubicBezTo>
                    <a:cubicBezTo>
                      <a:pt x="7761" y="13330"/>
                      <a:pt x="7670" y="13444"/>
                      <a:pt x="7579" y="13581"/>
                    </a:cubicBezTo>
                    <a:cubicBezTo>
                      <a:pt x="7533" y="13650"/>
                      <a:pt x="7465" y="13741"/>
                      <a:pt x="7419" y="13809"/>
                    </a:cubicBezTo>
                    <a:cubicBezTo>
                      <a:pt x="7351" y="13901"/>
                      <a:pt x="7282" y="13992"/>
                      <a:pt x="7236" y="14083"/>
                    </a:cubicBezTo>
                    <a:cubicBezTo>
                      <a:pt x="7191" y="14129"/>
                      <a:pt x="7191" y="14197"/>
                      <a:pt x="7191" y="14243"/>
                    </a:cubicBezTo>
                    <a:cubicBezTo>
                      <a:pt x="7145" y="14266"/>
                      <a:pt x="7122" y="14312"/>
                      <a:pt x="7077" y="14334"/>
                    </a:cubicBezTo>
                    <a:cubicBezTo>
                      <a:pt x="6963" y="14449"/>
                      <a:pt x="6848" y="14563"/>
                      <a:pt x="6734" y="14654"/>
                    </a:cubicBezTo>
                    <a:cubicBezTo>
                      <a:pt x="6711" y="14654"/>
                      <a:pt x="6689" y="14677"/>
                      <a:pt x="6666" y="14677"/>
                    </a:cubicBezTo>
                    <a:cubicBezTo>
                      <a:pt x="6552" y="14700"/>
                      <a:pt x="6438" y="14745"/>
                      <a:pt x="6346" y="14814"/>
                    </a:cubicBezTo>
                    <a:cubicBezTo>
                      <a:pt x="6255" y="14882"/>
                      <a:pt x="6164" y="14951"/>
                      <a:pt x="6072" y="15019"/>
                    </a:cubicBezTo>
                    <a:cubicBezTo>
                      <a:pt x="5935" y="15133"/>
                      <a:pt x="5821" y="15225"/>
                      <a:pt x="5707" y="15339"/>
                    </a:cubicBezTo>
                    <a:cubicBezTo>
                      <a:pt x="5570" y="15476"/>
                      <a:pt x="5433" y="15590"/>
                      <a:pt x="5296" y="15727"/>
                    </a:cubicBezTo>
                    <a:cubicBezTo>
                      <a:pt x="5022" y="15978"/>
                      <a:pt x="4771" y="16252"/>
                      <a:pt x="4497" y="16503"/>
                    </a:cubicBezTo>
                    <a:cubicBezTo>
                      <a:pt x="3995" y="17028"/>
                      <a:pt x="3539" y="17553"/>
                      <a:pt x="3059" y="18078"/>
                    </a:cubicBezTo>
                    <a:cubicBezTo>
                      <a:pt x="2945" y="18215"/>
                      <a:pt x="2831" y="18329"/>
                      <a:pt x="2740" y="18466"/>
                    </a:cubicBezTo>
                    <a:cubicBezTo>
                      <a:pt x="2649" y="18511"/>
                      <a:pt x="2580" y="18580"/>
                      <a:pt x="2512" y="18648"/>
                    </a:cubicBezTo>
                    <a:cubicBezTo>
                      <a:pt x="2397" y="18717"/>
                      <a:pt x="2306" y="18785"/>
                      <a:pt x="2192" y="18877"/>
                    </a:cubicBezTo>
                    <a:cubicBezTo>
                      <a:pt x="1781" y="19151"/>
                      <a:pt x="1370" y="19447"/>
                      <a:pt x="959" y="19721"/>
                    </a:cubicBezTo>
                    <a:cubicBezTo>
                      <a:pt x="731" y="19881"/>
                      <a:pt x="480" y="20041"/>
                      <a:pt x="252" y="20223"/>
                    </a:cubicBezTo>
                    <a:cubicBezTo>
                      <a:pt x="183" y="20292"/>
                      <a:pt x="115" y="20360"/>
                      <a:pt x="69" y="20429"/>
                    </a:cubicBezTo>
                    <a:cubicBezTo>
                      <a:pt x="24" y="20520"/>
                      <a:pt x="1" y="20634"/>
                      <a:pt x="24" y="20748"/>
                    </a:cubicBezTo>
                    <a:cubicBezTo>
                      <a:pt x="46" y="20817"/>
                      <a:pt x="92" y="20885"/>
                      <a:pt x="138" y="20931"/>
                    </a:cubicBezTo>
                    <a:cubicBezTo>
                      <a:pt x="229" y="20999"/>
                      <a:pt x="320" y="21091"/>
                      <a:pt x="412" y="21159"/>
                    </a:cubicBezTo>
                    <a:cubicBezTo>
                      <a:pt x="480" y="21228"/>
                      <a:pt x="571" y="21319"/>
                      <a:pt x="663" y="21387"/>
                    </a:cubicBezTo>
                    <a:cubicBezTo>
                      <a:pt x="777" y="21456"/>
                      <a:pt x="868" y="21524"/>
                      <a:pt x="959" y="21616"/>
                    </a:cubicBezTo>
                    <a:cubicBezTo>
                      <a:pt x="1028" y="21661"/>
                      <a:pt x="1096" y="21730"/>
                      <a:pt x="1188" y="21798"/>
                    </a:cubicBezTo>
                    <a:cubicBezTo>
                      <a:pt x="1256" y="21844"/>
                      <a:pt x="1325" y="21912"/>
                      <a:pt x="1416" y="21958"/>
                    </a:cubicBezTo>
                    <a:cubicBezTo>
                      <a:pt x="1530" y="22027"/>
                      <a:pt x="1667" y="22095"/>
                      <a:pt x="1781" y="22186"/>
                    </a:cubicBezTo>
                    <a:cubicBezTo>
                      <a:pt x="1906" y="22240"/>
                      <a:pt x="2031" y="22322"/>
                      <a:pt x="2168" y="22322"/>
                    </a:cubicBezTo>
                    <a:cubicBezTo>
                      <a:pt x="2205" y="22322"/>
                      <a:pt x="2244" y="22315"/>
                      <a:pt x="2283" y="22300"/>
                    </a:cubicBezTo>
                    <a:cubicBezTo>
                      <a:pt x="2329" y="22278"/>
                      <a:pt x="2375" y="22255"/>
                      <a:pt x="2420" y="22232"/>
                    </a:cubicBezTo>
                    <a:cubicBezTo>
                      <a:pt x="2443" y="22209"/>
                      <a:pt x="2466" y="22209"/>
                      <a:pt x="2489" y="22186"/>
                    </a:cubicBezTo>
                    <a:cubicBezTo>
                      <a:pt x="2534" y="22164"/>
                      <a:pt x="2580" y="22118"/>
                      <a:pt x="2626" y="22095"/>
                    </a:cubicBezTo>
                    <a:cubicBezTo>
                      <a:pt x="2694" y="22049"/>
                      <a:pt x="2740" y="22027"/>
                      <a:pt x="2763" y="22004"/>
                    </a:cubicBezTo>
                    <a:lnTo>
                      <a:pt x="2763" y="22004"/>
                    </a:lnTo>
                    <a:lnTo>
                      <a:pt x="2694" y="22049"/>
                    </a:lnTo>
                    <a:cubicBezTo>
                      <a:pt x="2922" y="21890"/>
                      <a:pt x="3128" y="21684"/>
                      <a:pt x="3333" y="21524"/>
                    </a:cubicBezTo>
                    <a:cubicBezTo>
                      <a:pt x="3562" y="21319"/>
                      <a:pt x="3790" y="21136"/>
                      <a:pt x="3995" y="20931"/>
                    </a:cubicBezTo>
                    <a:cubicBezTo>
                      <a:pt x="4224" y="20726"/>
                      <a:pt x="4452" y="20497"/>
                      <a:pt x="4657" y="20269"/>
                    </a:cubicBezTo>
                    <a:cubicBezTo>
                      <a:pt x="4863" y="20041"/>
                      <a:pt x="5045" y="19790"/>
                      <a:pt x="5273" y="19561"/>
                    </a:cubicBezTo>
                    <a:cubicBezTo>
                      <a:pt x="5707" y="19082"/>
                      <a:pt x="6164" y="18603"/>
                      <a:pt x="6597" y="18123"/>
                    </a:cubicBezTo>
                    <a:cubicBezTo>
                      <a:pt x="7054" y="17621"/>
                      <a:pt x="7510" y="17119"/>
                      <a:pt x="7967" y="16617"/>
                    </a:cubicBezTo>
                    <a:cubicBezTo>
                      <a:pt x="8423" y="16092"/>
                      <a:pt x="8857" y="15567"/>
                      <a:pt x="9268" y="15019"/>
                    </a:cubicBezTo>
                    <a:cubicBezTo>
                      <a:pt x="9473" y="14745"/>
                      <a:pt x="9656" y="14471"/>
                      <a:pt x="9861" y="14197"/>
                    </a:cubicBezTo>
                    <a:cubicBezTo>
                      <a:pt x="10067" y="13924"/>
                      <a:pt x="10249" y="13673"/>
                      <a:pt x="10432" y="13399"/>
                    </a:cubicBezTo>
                    <a:cubicBezTo>
                      <a:pt x="10615" y="13125"/>
                      <a:pt x="10820" y="12851"/>
                      <a:pt x="11003" y="12600"/>
                    </a:cubicBezTo>
                    <a:cubicBezTo>
                      <a:pt x="11094" y="12463"/>
                      <a:pt x="11185" y="12326"/>
                      <a:pt x="11277" y="12189"/>
                    </a:cubicBezTo>
                    <a:cubicBezTo>
                      <a:pt x="11368" y="12029"/>
                      <a:pt x="11459" y="11892"/>
                      <a:pt x="11550" y="11755"/>
                    </a:cubicBezTo>
                    <a:cubicBezTo>
                      <a:pt x="11756" y="11481"/>
                      <a:pt x="11916" y="11162"/>
                      <a:pt x="12098" y="10888"/>
                    </a:cubicBezTo>
                    <a:cubicBezTo>
                      <a:pt x="12281" y="10591"/>
                      <a:pt x="12441" y="10317"/>
                      <a:pt x="12600" y="10043"/>
                    </a:cubicBezTo>
                    <a:cubicBezTo>
                      <a:pt x="12943" y="9495"/>
                      <a:pt x="13285" y="8925"/>
                      <a:pt x="13628" y="8354"/>
                    </a:cubicBezTo>
                    <a:cubicBezTo>
                      <a:pt x="13787" y="8080"/>
                      <a:pt x="13947" y="7784"/>
                      <a:pt x="14107" y="7510"/>
                    </a:cubicBezTo>
                    <a:cubicBezTo>
                      <a:pt x="14244" y="7213"/>
                      <a:pt x="14426" y="6916"/>
                      <a:pt x="14586" y="6620"/>
                    </a:cubicBezTo>
                    <a:cubicBezTo>
                      <a:pt x="14857" y="6078"/>
                      <a:pt x="15150" y="5492"/>
                      <a:pt x="15399" y="4928"/>
                    </a:cubicBezTo>
                    <a:lnTo>
                      <a:pt x="15399" y="4928"/>
                    </a:lnTo>
                    <a:cubicBezTo>
                      <a:pt x="15397" y="4929"/>
                      <a:pt x="15396" y="4931"/>
                      <a:pt x="15394" y="4932"/>
                    </a:cubicBezTo>
                    <a:lnTo>
                      <a:pt x="15394" y="4932"/>
                    </a:lnTo>
                    <a:cubicBezTo>
                      <a:pt x="15504" y="4688"/>
                      <a:pt x="15594" y="4444"/>
                      <a:pt x="15705" y="4200"/>
                    </a:cubicBezTo>
                    <a:cubicBezTo>
                      <a:pt x="15727" y="4132"/>
                      <a:pt x="15750" y="4086"/>
                      <a:pt x="15796" y="4017"/>
                    </a:cubicBezTo>
                    <a:cubicBezTo>
                      <a:pt x="15910" y="3766"/>
                      <a:pt x="16001" y="3492"/>
                      <a:pt x="16115" y="3241"/>
                    </a:cubicBezTo>
                    <a:cubicBezTo>
                      <a:pt x="16230" y="3013"/>
                      <a:pt x="16321" y="2762"/>
                      <a:pt x="16412" y="2534"/>
                    </a:cubicBezTo>
                    <a:cubicBezTo>
                      <a:pt x="16526" y="2306"/>
                      <a:pt x="16618" y="2054"/>
                      <a:pt x="16709" y="1826"/>
                    </a:cubicBezTo>
                    <a:cubicBezTo>
                      <a:pt x="16777" y="1575"/>
                      <a:pt x="16869" y="1347"/>
                      <a:pt x="16937" y="1119"/>
                    </a:cubicBezTo>
                    <a:cubicBezTo>
                      <a:pt x="16983" y="868"/>
                      <a:pt x="17029" y="639"/>
                      <a:pt x="17074" y="388"/>
                    </a:cubicBezTo>
                    <a:cubicBezTo>
                      <a:pt x="17097" y="297"/>
                      <a:pt x="17097" y="228"/>
                      <a:pt x="17051" y="160"/>
                    </a:cubicBezTo>
                    <a:cubicBezTo>
                      <a:pt x="17006" y="91"/>
                      <a:pt x="16937" y="46"/>
                      <a:pt x="16869" y="23"/>
                    </a:cubicBezTo>
                    <a:cubicBezTo>
                      <a:pt x="16846" y="23"/>
                      <a:pt x="16823" y="0"/>
                      <a:pt x="16777"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2"/>
              <p:cNvSpPr/>
              <p:nvPr/>
            </p:nvSpPr>
            <p:spPr>
              <a:xfrm>
                <a:off x="5663968" y="3296826"/>
                <a:ext cx="122797" cy="231647"/>
              </a:xfrm>
              <a:custGeom>
                <a:avLst/>
                <a:gdLst/>
                <a:ahLst/>
                <a:cxnLst/>
                <a:rect l="l" t="t" r="r" b="b"/>
                <a:pathLst>
                  <a:path w="4543" h="8570" extrusionOk="0">
                    <a:moveTo>
                      <a:pt x="4360" y="1"/>
                    </a:moveTo>
                    <a:cubicBezTo>
                      <a:pt x="4246" y="1"/>
                      <a:pt x="4178" y="92"/>
                      <a:pt x="4155" y="184"/>
                    </a:cubicBezTo>
                    <a:cubicBezTo>
                      <a:pt x="4155" y="206"/>
                      <a:pt x="4155" y="229"/>
                      <a:pt x="4155" y="252"/>
                    </a:cubicBezTo>
                    <a:cubicBezTo>
                      <a:pt x="4132" y="457"/>
                      <a:pt x="4041" y="663"/>
                      <a:pt x="3972" y="845"/>
                    </a:cubicBezTo>
                    <a:cubicBezTo>
                      <a:pt x="3835" y="1142"/>
                      <a:pt x="3698" y="1393"/>
                      <a:pt x="3561" y="1667"/>
                    </a:cubicBezTo>
                    <a:cubicBezTo>
                      <a:pt x="3402" y="2010"/>
                      <a:pt x="3265" y="2329"/>
                      <a:pt x="3105" y="2649"/>
                    </a:cubicBezTo>
                    <a:cubicBezTo>
                      <a:pt x="3082" y="2717"/>
                      <a:pt x="3036" y="2763"/>
                      <a:pt x="3013" y="2831"/>
                    </a:cubicBezTo>
                    <a:cubicBezTo>
                      <a:pt x="3013" y="2831"/>
                      <a:pt x="2991" y="2854"/>
                      <a:pt x="2991" y="2877"/>
                    </a:cubicBezTo>
                    <a:cubicBezTo>
                      <a:pt x="2968" y="2900"/>
                      <a:pt x="2945" y="2968"/>
                      <a:pt x="2922" y="3014"/>
                    </a:cubicBezTo>
                    <a:cubicBezTo>
                      <a:pt x="2877" y="3105"/>
                      <a:pt x="2808" y="3196"/>
                      <a:pt x="2762" y="3311"/>
                    </a:cubicBezTo>
                    <a:cubicBezTo>
                      <a:pt x="2671" y="3448"/>
                      <a:pt x="2580" y="3607"/>
                      <a:pt x="2488" y="3767"/>
                    </a:cubicBezTo>
                    <a:cubicBezTo>
                      <a:pt x="2329" y="4064"/>
                      <a:pt x="2146" y="4383"/>
                      <a:pt x="1964" y="4703"/>
                    </a:cubicBezTo>
                    <a:cubicBezTo>
                      <a:pt x="1804" y="5000"/>
                      <a:pt x="1598" y="5296"/>
                      <a:pt x="1416" y="5616"/>
                    </a:cubicBezTo>
                    <a:cubicBezTo>
                      <a:pt x="1256" y="5913"/>
                      <a:pt x="1073" y="6209"/>
                      <a:pt x="891" y="6506"/>
                    </a:cubicBezTo>
                    <a:cubicBezTo>
                      <a:pt x="799" y="6620"/>
                      <a:pt x="708" y="6757"/>
                      <a:pt x="640" y="6894"/>
                    </a:cubicBezTo>
                    <a:cubicBezTo>
                      <a:pt x="594" y="6940"/>
                      <a:pt x="548" y="7008"/>
                      <a:pt x="526" y="7077"/>
                    </a:cubicBezTo>
                    <a:cubicBezTo>
                      <a:pt x="480" y="7122"/>
                      <a:pt x="434" y="7191"/>
                      <a:pt x="411" y="7259"/>
                    </a:cubicBezTo>
                    <a:cubicBezTo>
                      <a:pt x="389" y="7282"/>
                      <a:pt x="389" y="7305"/>
                      <a:pt x="366" y="7328"/>
                    </a:cubicBezTo>
                    <a:cubicBezTo>
                      <a:pt x="343" y="7419"/>
                      <a:pt x="389" y="7533"/>
                      <a:pt x="480" y="7602"/>
                    </a:cubicBezTo>
                    <a:lnTo>
                      <a:pt x="503" y="7602"/>
                    </a:lnTo>
                    <a:cubicBezTo>
                      <a:pt x="434" y="7716"/>
                      <a:pt x="366" y="7830"/>
                      <a:pt x="297" y="7944"/>
                    </a:cubicBezTo>
                    <a:cubicBezTo>
                      <a:pt x="252" y="7990"/>
                      <a:pt x="229" y="8035"/>
                      <a:pt x="206" y="8081"/>
                    </a:cubicBezTo>
                    <a:cubicBezTo>
                      <a:pt x="137" y="8172"/>
                      <a:pt x="69" y="8264"/>
                      <a:pt x="23" y="8355"/>
                    </a:cubicBezTo>
                    <a:cubicBezTo>
                      <a:pt x="1" y="8423"/>
                      <a:pt x="1" y="8515"/>
                      <a:pt x="69" y="8560"/>
                    </a:cubicBezTo>
                    <a:cubicBezTo>
                      <a:pt x="87" y="8567"/>
                      <a:pt x="107" y="8569"/>
                      <a:pt x="128" y="8569"/>
                    </a:cubicBezTo>
                    <a:cubicBezTo>
                      <a:pt x="183" y="8569"/>
                      <a:pt x="241" y="8548"/>
                      <a:pt x="274" y="8515"/>
                    </a:cubicBezTo>
                    <a:cubicBezTo>
                      <a:pt x="389" y="8355"/>
                      <a:pt x="480" y="8195"/>
                      <a:pt x="571" y="8058"/>
                    </a:cubicBezTo>
                    <a:cubicBezTo>
                      <a:pt x="685" y="7898"/>
                      <a:pt x="777" y="7739"/>
                      <a:pt x="868" y="7579"/>
                    </a:cubicBezTo>
                    <a:cubicBezTo>
                      <a:pt x="1028" y="7373"/>
                      <a:pt x="1165" y="7145"/>
                      <a:pt x="1302" y="6917"/>
                    </a:cubicBezTo>
                    <a:cubicBezTo>
                      <a:pt x="1347" y="6848"/>
                      <a:pt x="1370" y="6803"/>
                      <a:pt x="1416" y="6734"/>
                    </a:cubicBezTo>
                    <a:cubicBezTo>
                      <a:pt x="1621" y="6415"/>
                      <a:pt x="1804" y="6118"/>
                      <a:pt x="2009" y="5799"/>
                    </a:cubicBezTo>
                    <a:cubicBezTo>
                      <a:pt x="2192" y="5502"/>
                      <a:pt x="2374" y="5205"/>
                      <a:pt x="2580" y="4908"/>
                    </a:cubicBezTo>
                    <a:cubicBezTo>
                      <a:pt x="2671" y="4771"/>
                      <a:pt x="2762" y="4612"/>
                      <a:pt x="2854" y="4475"/>
                    </a:cubicBezTo>
                    <a:cubicBezTo>
                      <a:pt x="2899" y="4406"/>
                      <a:pt x="2877" y="4338"/>
                      <a:pt x="2831" y="4315"/>
                    </a:cubicBezTo>
                    <a:cubicBezTo>
                      <a:pt x="2922" y="4155"/>
                      <a:pt x="2991" y="4018"/>
                      <a:pt x="3082" y="3858"/>
                    </a:cubicBezTo>
                    <a:cubicBezTo>
                      <a:pt x="3219" y="3630"/>
                      <a:pt x="3356" y="3379"/>
                      <a:pt x="3493" y="3128"/>
                    </a:cubicBezTo>
                    <a:cubicBezTo>
                      <a:pt x="3561" y="3014"/>
                      <a:pt x="3607" y="2900"/>
                      <a:pt x="3675" y="2786"/>
                    </a:cubicBezTo>
                    <a:cubicBezTo>
                      <a:pt x="3698" y="2717"/>
                      <a:pt x="3744" y="2671"/>
                      <a:pt x="3767" y="2603"/>
                    </a:cubicBezTo>
                    <a:cubicBezTo>
                      <a:pt x="3790" y="2557"/>
                      <a:pt x="3790" y="2535"/>
                      <a:pt x="3812" y="2512"/>
                    </a:cubicBezTo>
                    <a:cubicBezTo>
                      <a:pt x="3835" y="2443"/>
                      <a:pt x="3858" y="2398"/>
                      <a:pt x="3858" y="2352"/>
                    </a:cubicBezTo>
                    <a:cubicBezTo>
                      <a:pt x="3881" y="2306"/>
                      <a:pt x="3881" y="2261"/>
                      <a:pt x="3881" y="2215"/>
                    </a:cubicBezTo>
                    <a:cubicBezTo>
                      <a:pt x="3858" y="2192"/>
                      <a:pt x="3858" y="2169"/>
                      <a:pt x="3858" y="2169"/>
                    </a:cubicBezTo>
                    <a:cubicBezTo>
                      <a:pt x="3949" y="1941"/>
                      <a:pt x="4063" y="1690"/>
                      <a:pt x="4178" y="1462"/>
                    </a:cubicBezTo>
                    <a:cubicBezTo>
                      <a:pt x="4269" y="1279"/>
                      <a:pt x="4360" y="1074"/>
                      <a:pt x="4429" y="868"/>
                    </a:cubicBezTo>
                    <a:cubicBezTo>
                      <a:pt x="4497" y="640"/>
                      <a:pt x="4543" y="435"/>
                      <a:pt x="4543" y="206"/>
                    </a:cubicBezTo>
                    <a:cubicBezTo>
                      <a:pt x="4543" y="92"/>
                      <a:pt x="4451" y="1"/>
                      <a:pt x="4360"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2"/>
              <p:cNvSpPr/>
              <p:nvPr/>
            </p:nvSpPr>
            <p:spPr>
              <a:xfrm>
                <a:off x="5632505" y="3287582"/>
                <a:ext cx="175235" cy="305682"/>
              </a:xfrm>
              <a:custGeom>
                <a:avLst/>
                <a:gdLst/>
                <a:ahLst/>
                <a:cxnLst/>
                <a:rect l="l" t="t" r="r" b="b"/>
                <a:pathLst>
                  <a:path w="6483" h="11309" extrusionOk="0">
                    <a:moveTo>
                      <a:pt x="6209" y="1"/>
                    </a:moveTo>
                    <a:cubicBezTo>
                      <a:pt x="6163" y="1"/>
                      <a:pt x="6118" y="1"/>
                      <a:pt x="6095" y="23"/>
                    </a:cubicBezTo>
                    <a:cubicBezTo>
                      <a:pt x="6026" y="46"/>
                      <a:pt x="5981" y="115"/>
                      <a:pt x="5958" y="183"/>
                    </a:cubicBezTo>
                    <a:cubicBezTo>
                      <a:pt x="5867" y="389"/>
                      <a:pt x="5798" y="594"/>
                      <a:pt x="5707" y="822"/>
                    </a:cubicBezTo>
                    <a:cubicBezTo>
                      <a:pt x="5638" y="1028"/>
                      <a:pt x="5547" y="1210"/>
                      <a:pt x="5456" y="1416"/>
                    </a:cubicBezTo>
                    <a:cubicBezTo>
                      <a:pt x="5456" y="1461"/>
                      <a:pt x="5433" y="1507"/>
                      <a:pt x="5410" y="1553"/>
                    </a:cubicBezTo>
                    <a:cubicBezTo>
                      <a:pt x="5273" y="1849"/>
                      <a:pt x="5136" y="2146"/>
                      <a:pt x="4999" y="2420"/>
                    </a:cubicBezTo>
                    <a:cubicBezTo>
                      <a:pt x="4931" y="2580"/>
                      <a:pt x="4839" y="2740"/>
                      <a:pt x="4771" y="2877"/>
                    </a:cubicBezTo>
                    <a:cubicBezTo>
                      <a:pt x="4680" y="3036"/>
                      <a:pt x="4611" y="3196"/>
                      <a:pt x="4520" y="3333"/>
                    </a:cubicBezTo>
                    <a:cubicBezTo>
                      <a:pt x="4383" y="3607"/>
                      <a:pt x="4246" y="3904"/>
                      <a:pt x="4109" y="4178"/>
                    </a:cubicBezTo>
                    <a:cubicBezTo>
                      <a:pt x="3972" y="4497"/>
                      <a:pt x="3812" y="4771"/>
                      <a:pt x="3652" y="5068"/>
                    </a:cubicBezTo>
                    <a:cubicBezTo>
                      <a:pt x="3333" y="5684"/>
                      <a:pt x="2968" y="6277"/>
                      <a:pt x="2603" y="6871"/>
                    </a:cubicBezTo>
                    <a:cubicBezTo>
                      <a:pt x="2443" y="7168"/>
                      <a:pt x="2260" y="7464"/>
                      <a:pt x="2100" y="7738"/>
                    </a:cubicBezTo>
                    <a:cubicBezTo>
                      <a:pt x="1918" y="8035"/>
                      <a:pt x="1712" y="8309"/>
                      <a:pt x="1530" y="8583"/>
                    </a:cubicBezTo>
                    <a:cubicBezTo>
                      <a:pt x="1279" y="8948"/>
                      <a:pt x="1028" y="9290"/>
                      <a:pt x="799" y="9656"/>
                    </a:cubicBezTo>
                    <a:cubicBezTo>
                      <a:pt x="548" y="10066"/>
                      <a:pt x="320" y="10477"/>
                      <a:pt x="69" y="10888"/>
                    </a:cubicBezTo>
                    <a:cubicBezTo>
                      <a:pt x="0" y="11025"/>
                      <a:pt x="23" y="11185"/>
                      <a:pt x="160" y="11276"/>
                    </a:cubicBezTo>
                    <a:cubicBezTo>
                      <a:pt x="204" y="11298"/>
                      <a:pt x="250" y="11308"/>
                      <a:pt x="296" y="11308"/>
                    </a:cubicBezTo>
                    <a:cubicBezTo>
                      <a:pt x="393" y="11308"/>
                      <a:pt x="486" y="11262"/>
                      <a:pt x="548" y="11185"/>
                    </a:cubicBezTo>
                    <a:cubicBezTo>
                      <a:pt x="754" y="10843"/>
                      <a:pt x="982" y="10523"/>
                      <a:pt x="1187" y="10181"/>
                    </a:cubicBezTo>
                    <a:cubicBezTo>
                      <a:pt x="1370" y="9907"/>
                      <a:pt x="1575" y="9610"/>
                      <a:pt x="1781" y="9336"/>
                    </a:cubicBezTo>
                    <a:cubicBezTo>
                      <a:pt x="1963" y="9062"/>
                      <a:pt x="2169" y="8765"/>
                      <a:pt x="2351" y="8492"/>
                    </a:cubicBezTo>
                    <a:cubicBezTo>
                      <a:pt x="2557" y="8218"/>
                      <a:pt x="2739" y="7921"/>
                      <a:pt x="2899" y="7624"/>
                    </a:cubicBezTo>
                    <a:cubicBezTo>
                      <a:pt x="3242" y="7076"/>
                      <a:pt x="3584" y="6506"/>
                      <a:pt x="3926" y="5935"/>
                    </a:cubicBezTo>
                    <a:cubicBezTo>
                      <a:pt x="4063" y="5661"/>
                      <a:pt x="4223" y="5387"/>
                      <a:pt x="4360" y="5091"/>
                    </a:cubicBezTo>
                    <a:cubicBezTo>
                      <a:pt x="4429" y="4976"/>
                      <a:pt x="4497" y="4839"/>
                      <a:pt x="4566" y="4703"/>
                    </a:cubicBezTo>
                    <a:cubicBezTo>
                      <a:pt x="4634" y="4566"/>
                      <a:pt x="4702" y="4406"/>
                      <a:pt x="4771" y="4246"/>
                    </a:cubicBezTo>
                    <a:cubicBezTo>
                      <a:pt x="4839" y="4109"/>
                      <a:pt x="4885" y="3995"/>
                      <a:pt x="4954" y="3858"/>
                    </a:cubicBezTo>
                    <a:cubicBezTo>
                      <a:pt x="5022" y="3721"/>
                      <a:pt x="5090" y="3561"/>
                      <a:pt x="5159" y="3424"/>
                    </a:cubicBezTo>
                    <a:cubicBezTo>
                      <a:pt x="5250" y="3265"/>
                      <a:pt x="5319" y="3128"/>
                      <a:pt x="5410" y="2968"/>
                    </a:cubicBezTo>
                    <a:cubicBezTo>
                      <a:pt x="5479" y="2808"/>
                      <a:pt x="5547" y="2671"/>
                      <a:pt x="5615" y="2534"/>
                    </a:cubicBezTo>
                    <a:cubicBezTo>
                      <a:pt x="5752" y="2215"/>
                      <a:pt x="5889" y="1895"/>
                      <a:pt x="6004" y="1575"/>
                    </a:cubicBezTo>
                    <a:cubicBezTo>
                      <a:pt x="6072" y="1416"/>
                      <a:pt x="6118" y="1256"/>
                      <a:pt x="6163" y="1119"/>
                    </a:cubicBezTo>
                    <a:cubicBezTo>
                      <a:pt x="6232" y="959"/>
                      <a:pt x="6277" y="822"/>
                      <a:pt x="6323" y="662"/>
                    </a:cubicBezTo>
                    <a:cubicBezTo>
                      <a:pt x="6369" y="548"/>
                      <a:pt x="6414" y="434"/>
                      <a:pt x="6460" y="320"/>
                    </a:cubicBezTo>
                    <a:cubicBezTo>
                      <a:pt x="6483" y="252"/>
                      <a:pt x="6460" y="183"/>
                      <a:pt x="6437" y="115"/>
                    </a:cubicBezTo>
                    <a:cubicBezTo>
                      <a:pt x="6414" y="69"/>
                      <a:pt x="6346" y="23"/>
                      <a:pt x="6277"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2"/>
              <p:cNvSpPr/>
              <p:nvPr/>
            </p:nvSpPr>
            <p:spPr>
              <a:xfrm>
                <a:off x="5781197" y="3228360"/>
                <a:ext cx="366500" cy="99362"/>
              </a:xfrm>
              <a:custGeom>
                <a:avLst/>
                <a:gdLst/>
                <a:ahLst/>
                <a:cxnLst/>
                <a:rect l="l" t="t" r="r" b="b"/>
                <a:pathLst>
                  <a:path w="13559" h="3676" extrusionOk="0">
                    <a:moveTo>
                      <a:pt x="13353" y="0"/>
                    </a:moveTo>
                    <a:cubicBezTo>
                      <a:pt x="13330" y="0"/>
                      <a:pt x="13307" y="0"/>
                      <a:pt x="13285" y="23"/>
                    </a:cubicBezTo>
                    <a:cubicBezTo>
                      <a:pt x="12691" y="274"/>
                      <a:pt x="12098" y="548"/>
                      <a:pt x="11481" y="776"/>
                    </a:cubicBezTo>
                    <a:cubicBezTo>
                      <a:pt x="11185" y="868"/>
                      <a:pt x="10888" y="982"/>
                      <a:pt x="10591" y="1096"/>
                    </a:cubicBezTo>
                    <a:cubicBezTo>
                      <a:pt x="10295" y="1210"/>
                      <a:pt x="9975" y="1324"/>
                      <a:pt x="9678" y="1415"/>
                    </a:cubicBezTo>
                    <a:cubicBezTo>
                      <a:pt x="9108" y="1621"/>
                      <a:pt x="8537" y="1804"/>
                      <a:pt x="7966" y="1986"/>
                    </a:cubicBezTo>
                    <a:lnTo>
                      <a:pt x="7784" y="2032"/>
                    </a:lnTo>
                    <a:cubicBezTo>
                      <a:pt x="7784" y="2009"/>
                      <a:pt x="7784" y="1986"/>
                      <a:pt x="7784" y="1986"/>
                    </a:cubicBezTo>
                    <a:cubicBezTo>
                      <a:pt x="7732" y="1883"/>
                      <a:pt x="7643" y="1832"/>
                      <a:pt x="7553" y="1832"/>
                    </a:cubicBezTo>
                    <a:cubicBezTo>
                      <a:pt x="7523" y="1832"/>
                      <a:pt x="7493" y="1838"/>
                      <a:pt x="7464" y="1849"/>
                    </a:cubicBezTo>
                    <a:cubicBezTo>
                      <a:pt x="7099" y="1986"/>
                      <a:pt x="6711" y="2077"/>
                      <a:pt x="6346" y="2192"/>
                    </a:cubicBezTo>
                    <a:cubicBezTo>
                      <a:pt x="6186" y="2237"/>
                      <a:pt x="6049" y="2260"/>
                      <a:pt x="5889" y="2306"/>
                    </a:cubicBezTo>
                    <a:cubicBezTo>
                      <a:pt x="5729" y="2328"/>
                      <a:pt x="5547" y="2374"/>
                      <a:pt x="5387" y="2397"/>
                    </a:cubicBezTo>
                    <a:cubicBezTo>
                      <a:pt x="5022" y="2443"/>
                      <a:pt x="4680" y="2465"/>
                      <a:pt x="4314" y="2511"/>
                    </a:cubicBezTo>
                    <a:cubicBezTo>
                      <a:pt x="3972" y="2534"/>
                      <a:pt x="3607" y="2557"/>
                      <a:pt x="3242" y="2557"/>
                    </a:cubicBezTo>
                    <a:cubicBezTo>
                      <a:pt x="2899" y="2580"/>
                      <a:pt x="2580" y="2580"/>
                      <a:pt x="2237" y="2580"/>
                    </a:cubicBezTo>
                    <a:cubicBezTo>
                      <a:pt x="2177" y="2600"/>
                      <a:pt x="2117" y="2602"/>
                      <a:pt x="2041" y="2602"/>
                    </a:cubicBezTo>
                    <a:lnTo>
                      <a:pt x="2041" y="2602"/>
                    </a:lnTo>
                    <a:cubicBezTo>
                      <a:pt x="1862" y="2601"/>
                      <a:pt x="1662" y="2580"/>
                      <a:pt x="1484" y="2580"/>
                    </a:cubicBezTo>
                    <a:lnTo>
                      <a:pt x="1073" y="2580"/>
                    </a:lnTo>
                    <a:cubicBezTo>
                      <a:pt x="1027" y="2580"/>
                      <a:pt x="972" y="2569"/>
                      <a:pt x="913" y="2569"/>
                    </a:cubicBezTo>
                    <a:cubicBezTo>
                      <a:pt x="883" y="2569"/>
                      <a:pt x="852" y="2572"/>
                      <a:pt x="822" y="2580"/>
                    </a:cubicBezTo>
                    <a:cubicBezTo>
                      <a:pt x="731" y="2602"/>
                      <a:pt x="662" y="2648"/>
                      <a:pt x="617" y="2739"/>
                    </a:cubicBezTo>
                    <a:cubicBezTo>
                      <a:pt x="594" y="2808"/>
                      <a:pt x="594" y="2876"/>
                      <a:pt x="639" y="2922"/>
                    </a:cubicBezTo>
                    <a:cubicBezTo>
                      <a:pt x="503" y="2945"/>
                      <a:pt x="388" y="2968"/>
                      <a:pt x="274" y="3013"/>
                    </a:cubicBezTo>
                    <a:cubicBezTo>
                      <a:pt x="69" y="3082"/>
                      <a:pt x="0" y="3356"/>
                      <a:pt x="137" y="3515"/>
                    </a:cubicBezTo>
                    <a:cubicBezTo>
                      <a:pt x="206" y="3607"/>
                      <a:pt x="297" y="3652"/>
                      <a:pt x="411" y="3652"/>
                    </a:cubicBezTo>
                    <a:lnTo>
                      <a:pt x="525" y="3652"/>
                    </a:lnTo>
                    <a:cubicBezTo>
                      <a:pt x="617" y="3675"/>
                      <a:pt x="685" y="3675"/>
                      <a:pt x="776" y="3675"/>
                    </a:cubicBezTo>
                    <a:lnTo>
                      <a:pt x="1347" y="3675"/>
                    </a:lnTo>
                    <a:cubicBezTo>
                      <a:pt x="1667" y="3652"/>
                      <a:pt x="2009" y="3652"/>
                      <a:pt x="2329" y="3630"/>
                    </a:cubicBezTo>
                    <a:cubicBezTo>
                      <a:pt x="2671" y="3607"/>
                      <a:pt x="3013" y="3561"/>
                      <a:pt x="3356" y="3515"/>
                    </a:cubicBezTo>
                    <a:cubicBezTo>
                      <a:pt x="3698" y="3470"/>
                      <a:pt x="4040" y="3424"/>
                      <a:pt x="4383" y="3356"/>
                    </a:cubicBezTo>
                    <a:cubicBezTo>
                      <a:pt x="4725" y="3310"/>
                      <a:pt x="5045" y="3241"/>
                      <a:pt x="5387" y="3196"/>
                    </a:cubicBezTo>
                    <a:cubicBezTo>
                      <a:pt x="5729" y="3127"/>
                      <a:pt x="6072" y="3059"/>
                      <a:pt x="6391" y="2990"/>
                    </a:cubicBezTo>
                    <a:cubicBezTo>
                      <a:pt x="6574" y="2968"/>
                      <a:pt x="6734" y="2922"/>
                      <a:pt x="6916" y="2876"/>
                    </a:cubicBezTo>
                    <a:cubicBezTo>
                      <a:pt x="7053" y="2853"/>
                      <a:pt x="7213" y="2808"/>
                      <a:pt x="7373" y="2762"/>
                    </a:cubicBezTo>
                    <a:cubicBezTo>
                      <a:pt x="7715" y="2671"/>
                      <a:pt x="8081" y="2580"/>
                      <a:pt x="8423" y="2488"/>
                    </a:cubicBezTo>
                    <a:cubicBezTo>
                      <a:pt x="8742" y="2374"/>
                      <a:pt x="9062" y="2260"/>
                      <a:pt x="9359" y="2146"/>
                    </a:cubicBezTo>
                    <a:cubicBezTo>
                      <a:pt x="9678" y="2032"/>
                      <a:pt x="9998" y="1918"/>
                      <a:pt x="10295" y="1781"/>
                    </a:cubicBezTo>
                    <a:cubicBezTo>
                      <a:pt x="10454" y="1735"/>
                      <a:pt x="10591" y="1667"/>
                      <a:pt x="10751" y="1598"/>
                    </a:cubicBezTo>
                    <a:cubicBezTo>
                      <a:pt x="10888" y="1552"/>
                      <a:pt x="11048" y="1484"/>
                      <a:pt x="11185" y="1415"/>
                    </a:cubicBezTo>
                    <a:cubicBezTo>
                      <a:pt x="11481" y="1279"/>
                      <a:pt x="11778" y="1142"/>
                      <a:pt x="12052" y="1005"/>
                    </a:cubicBezTo>
                    <a:cubicBezTo>
                      <a:pt x="12509" y="776"/>
                      <a:pt x="12965" y="548"/>
                      <a:pt x="13422" y="343"/>
                    </a:cubicBezTo>
                    <a:cubicBezTo>
                      <a:pt x="13513" y="297"/>
                      <a:pt x="13559" y="206"/>
                      <a:pt x="13513" y="114"/>
                    </a:cubicBezTo>
                    <a:cubicBezTo>
                      <a:pt x="13490" y="46"/>
                      <a:pt x="13422" y="0"/>
                      <a:pt x="13353"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2"/>
              <p:cNvSpPr/>
              <p:nvPr/>
            </p:nvSpPr>
            <p:spPr>
              <a:xfrm>
                <a:off x="5415319" y="3612726"/>
                <a:ext cx="1238920" cy="280139"/>
              </a:xfrm>
              <a:custGeom>
                <a:avLst/>
                <a:gdLst/>
                <a:ahLst/>
                <a:cxnLst/>
                <a:rect l="l" t="t" r="r" b="b"/>
                <a:pathLst>
                  <a:path w="45835" h="10364" extrusionOk="0">
                    <a:moveTo>
                      <a:pt x="40333" y="0"/>
                    </a:moveTo>
                    <a:cubicBezTo>
                      <a:pt x="40105" y="0"/>
                      <a:pt x="39877" y="23"/>
                      <a:pt x="39671" y="23"/>
                    </a:cubicBezTo>
                    <a:lnTo>
                      <a:pt x="38918" y="23"/>
                    </a:lnTo>
                    <a:cubicBezTo>
                      <a:pt x="38462" y="46"/>
                      <a:pt x="38005" y="69"/>
                      <a:pt x="37571" y="115"/>
                    </a:cubicBezTo>
                    <a:cubicBezTo>
                      <a:pt x="37092" y="160"/>
                      <a:pt x="36636" y="206"/>
                      <a:pt x="36179" y="274"/>
                    </a:cubicBezTo>
                    <a:cubicBezTo>
                      <a:pt x="35951" y="297"/>
                      <a:pt x="35723" y="320"/>
                      <a:pt x="35494" y="366"/>
                    </a:cubicBezTo>
                    <a:cubicBezTo>
                      <a:pt x="35266" y="411"/>
                      <a:pt x="35061" y="457"/>
                      <a:pt x="34832" y="503"/>
                    </a:cubicBezTo>
                    <a:cubicBezTo>
                      <a:pt x="34604" y="571"/>
                      <a:pt x="34376" y="617"/>
                      <a:pt x="34148" y="685"/>
                    </a:cubicBezTo>
                    <a:cubicBezTo>
                      <a:pt x="33919" y="754"/>
                      <a:pt x="33714" y="822"/>
                      <a:pt x="33486" y="891"/>
                    </a:cubicBezTo>
                    <a:cubicBezTo>
                      <a:pt x="33075" y="1005"/>
                      <a:pt x="32641" y="1142"/>
                      <a:pt x="32230" y="1279"/>
                    </a:cubicBezTo>
                    <a:cubicBezTo>
                      <a:pt x="31797" y="1416"/>
                      <a:pt x="31386" y="1598"/>
                      <a:pt x="30952" y="1758"/>
                    </a:cubicBezTo>
                    <a:cubicBezTo>
                      <a:pt x="30769" y="1826"/>
                      <a:pt x="30564" y="1918"/>
                      <a:pt x="30359" y="1986"/>
                    </a:cubicBezTo>
                    <a:cubicBezTo>
                      <a:pt x="30176" y="2055"/>
                      <a:pt x="29993" y="2146"/>
                      <a:pt x="29788" y="2214"/>
                    </a:cubicBezTo>
                    <a:cubicBezTo>
                      <a:pt x="29377" y="2374"/>
                      <a:pt x="28966" y="2534"/>
                      <a:pt x="28555" y="2717"/>
                    </a:cubicBezTo>
                    <a:cubicBezTo>
                      <a:pt x="28145" y="2922"/>
                      <a:pt x="27734" y="3128"/>
                      <a:pt x="27323" y="3310"/>
                    </a:cubicBezTo>
                    <a:cubicBezTo>
                      <a:pt x="27140" y="3401"/>
                      <a:pt x="26935" y="3493"/>
                      <a:pt x="26729" y="3584"/>
                    </a:cubicBezTo>
                    <a:cubicBezTo>
                      <a:pt x="26547" y="3675"/>
                      <a:pt x="26341" y="3789"/>
                      <a:pt x="26159" y="3881"/>
                    </a:cubicBezTo>
                    <a:cubicBezTo>
                      <a:pt x="25953" y="3972"/>
                      <a:pt x="25771" y="4086"/>
                      <a:pt x="25565" y="4177"/>
                    </a:cubicBezTo>
                    <a:cubicBezTo>
                      <a:pt x="25360" y="4292"/>
                      <a:pt x="25154" y="4383"/>
                      <a:pt x="24949" y="4474"/>
                    </a:cubicBezTo>
                    <a:cubicBezTo>
                      <a:pt x="24561" y="4680"/>
                      <a:pt x="24173" y="4885"/>
                      <a:pt x="23785" y="5090"/>
                    </a:cubicBezTo>
                    <a:cubicBezTo>
                      <a:pt x="23397" y="5296"/>
                      <a:pt x="22986" y="5501"/>
                      <a:pt x="22575" y="5684"/>
                    </a:cubicBezTo>
                    <a:cubicBezTo>
                      <a:pt x="22187" y="5867"/>
                      <a:pt x="21822" y="6049"/>
                      <a:pt x="21434" y="6232"/>
                    </a:cubicBezTo>
                    <a:cubicBezTo>
                      <a:pt x="21023" y="6414"/>
                      <a:pt x="20612" y="6597"/>
                      <a:pt x="20201" y="6757"/>
                    </a:cubicBezTo>
                    <a:cubicBezTo>
                      <a:pt x="19996" y="6848"/>
                      <a:pt x="19813" y="6939"/>
                      <a:pt x="19608" y="7031"/>
                    </a:cubicBezTo>
                    <a:cubicBezTo>
                      <a:pt x="19425" y="7099"/>
                      <a:pt x="19243" y="7190"/>
                      <a:pt x="19060" y="7282"/>
                    </a:cubicBezTo>
                    <a:cubicBezTo>
                      <a:pt x="18855" y="7350"/>
                      <a:pt x="18672" y="7441"/>
                      <a:pt x="18489" y="7510"/>
                    </a:cubicBezTo>
                    <a:cubicBezTo>
                      <a:pt x="18284" y="7601"/>
                      <a:pt x="18079" y="7670"/>
                      <a:pt x="17873" y="7738"/>
                    </a:cubicBezTo>
                    <a:cubicBezTo>
                      <a:pt x="17668" y="7807"/>
                      <a:pt x="17439" y="7875"/>
                      <a:pt x="17234" y="7944"/>
                    </a:cubicBezTo>
                    <a:cubicBezTo>
                      <a:pt x="17029" y="8012"/>
                      <a:pt x="16800" y="8081"/>
                      <a:pt x="16572" y="8149"/>
                    </a:cubicBezTo>
                    <a:cubicBezTo>
                      <a:pt x="16138" y="8309"/>
                      <a:pt x="15728" y="8446"/>
                      <a:pt x="15271" y="8560"/>
                    </a:cubicBezTo>
                    <a:cubicBezTo>
                      <a:pt x="15066" y="8628"/>
                      <a:pt x="14837" y="8697"/>
                      <a:pt x="14609" y="8765"/>
                    </a:cubicBezTo>
                    <a:cubicBezTo>
                      <a:pt x="14175" y="8879"/>
                      <a:pt x="13742" y="8994"/>
                      <a:pt x="13308" y="9085"/>
                    </a:cubicBezTo>
                    <a:cubicBezTo>
                      <a:pt x="13080" y="9131"/>
                      <a:pt x="12852" y="9176"/>
                      <a:pt x="12623" y="9222"/>
                    </a:cubicBezTo>
                    <a:cubicBezTo>
                      <a:pt x="12395" y="9268"/>
                      <a:pt x="12144" y="9313"/>
                      <a:pt x="11916" y="9336"/>
                    </a:cubicBezTo>
                    <a:cubicBezTo>
                      <a:pt x="11482" y="9404"/>
                      <a:pt x="11026" y="9473"/>
                      <a:pt x="10569" y="9541"/>
                    </a:cubicBezTo>
                    <a:cubicBezTo>
                      <a:pt x="10135" y="9587"/>
                      <a:pt x="9702" y="9656"/>
                      <a:pt x="9268" y="9678"/>
                    </a:cubicBezTo>
                    <a:cubicBezTo>
                      <a:pt x="9085" y="9701"/>
                      <a:pt x="8880" y="9701"/>
                      <a:pt x="8697" y="9701"/>
                    </a:cubicBezTo>
                    <a:lnTo>
                      <a:pt x="8172" y="9701"/>
                    </a:lnTo>
                    <a:cubicBezTo>
                      <a:pt x="7990" y="9701"/>
                      <a:pt x="7784" y="9701"/>
                      <a:pt x="7602" y="9678"/>
                    </a:cubicBezTo>
                    <a:cubicBezTo>
                      <a:pt x="7374" y="9678"/>
                      <a:pt x="7168" y="9656"/>
                      <a:pt x="6940" y="9633"/>
                    </a:cubicBezTo>
                    <a:cubicBezTo>
                      <a:pt x="6712" y="9633"/>
                      <a:pt x="6506" y="9610"/>
                      <a:pt x="6301" y="9587"/>
                    </a:cubicBezTo>
                    <a:cubicBezTo>
                      <a:pt x="6072" y="9564"/>
                      <a:pt x="5844" y="9564"/>
                      <a:pt x="5616" y="9541"/>
                    </a:cubicBezTo>
                    <a:cubicBezTo>
                      <a:pt x="5411" y="9519"/>
                      <a:pt x="5205" y="9496"/>
                      <a:pt x="5000" y="9473"/>
                    </a:cubicBezTo>
                    <a:cubicBezTo>
                      <a:pt x="4771" y="9450"/>
                      <a:pt x="4543" y="9427"/>
                      <a:pt x="4338" y="9404"/>
                    </a:cubicBezTo>
                    <a:cubicBezTo>
                      <a:pt x="3881" y="9359"/>
                      <a:pt x="3448" y="9268"/>
                      <a:pt x="3014" y="9153"/>
                    </a:cubicBezTo>
                    <a:cubicBezTo>
                      <a:pt x="2786" y="9108"/>
                      <a:pt x="2535" y="9039"/>
                      <a:pt x="2306" y="8994"/>
                    </a:cubicBezTo>
                    <a:cubicBezTo>
                      <a:pt x="2147" y="8948"/>
                      <a:pt x="2010" y="8902"/>
                      <a:pt x="1873" y="8857"/>
                    </a:cubicBezTo>
                    <a:cubicBezTo>
                      <a:pt x="1713" y="8811"/>
                      <a:pt x="1553" y="8743"/>
                      <a:pt x="1393" y="8674"/>
                    </a:cubicBezTo>
                    <a:cubicBezTo>
                      <a:pt x="1234" y="8606"/>
                      <a:pt x="1097" y="8537"/>
                      <a:pt x="937" y="8446"/>
                    </a:cubicBezTo>
                    <a:cubicBezTo>
                      <a:pt x="868" y="8423"/>
                      <a:pt x="800" y="8377"/>
                      <a:pt x="731" y="8354"/>
                    </a:cubicBezTo>
                    <a:cubicBezTo>
                      <a:pt x="617" y="8309"/>
                      <a:pt x="503" y="8263"/>
                      <a:pt x="389" y="8240"/>
                    </a:cubicBezTo>
                    <a:cubicBezTo>
                      <a:pt x="376" y="8239"/>
                      <a:pt x="362" y="8238"/>
                      <a:pt x="349" y="8238"/>
                    </a:cubicBezTo>
                    <a:cubicBezTo>
                      <a:pt x="184" y="8238"/>
                      <a:pt x="45" y="8366"/>
                      <a:pt x="24" y="8514"/>
                    </a:cubicBezTo>
                    <a:cubicBezTo>
                      <a:pt x="1" y="8606"/>
                      <a:pt x="24" y="8697"/>
                      <a:pt x="92" y="8765"/>
                    </a:cubicBezTo>
                    <a:cubicBezTo>
                      <a:pt x="138" y="8834"/>
                      <a:pt x="206" y="8879"/>
                      <a:pt x="298" y="8879"/>
                    </a:cubicBezTo>
                    <a:cubicBezTo>
                      <a:pt x="298" y="8879"/>
                      <a:pt x="298" y="8879"/>
                      <a:pt x="320" y="8902"/>
                    </a:cubicBezTo>
                    <a:cubicBezTo>
                      <a:pt x="503" y="8948"/>
                      <a:pt x="686" y="9062"/>
                      <a:pt x="891" y="9153"/>
                    </a:cubicBezTo>
                    <a:cubicBezTo>
                      <a:pt x="1074" y="9245"/>
                      <a:pt x="1279" y="9336"/>
                      <a:pt x="1507" y="9427"/>
                    </a:cubicBezTo>
                    <a:cubicBezTo>
                      <a:pt x="1599" y="9450"/>
                      <a:pt x="1690" y="9473"/>
                      <a:pt x="1781" y="9519"/>
                    </a:cubicBezTo>
                    <a:cubicBezTo>
                      <a:pt x="1918" y="9541"/>
                      <a:pt x="2032" y="9587"/>
                      <a:pt x="2169" y="9633"/>
                    </a:cubicBezTo>
                    <a:cubicBezTo>
                      <a:pt x="2375" y="9678"/>
                      <a:pt x="2580" y="9724"/>
                      <a:pt x="2808" y="9770"/>
                    </a:cubicBezTo>
                    <a:cubicBezTo>
                      <a:pt x="3242" y="9884"/>
                      <a:pt x="3676" y="9975"/>
                      <a:pt x="4132" y="10044"/>
                    </a:cubicBezTo>
                    <a:cubicBezTo>
                      <a:pt x="4543" y="10089"/>
                      <a:pt x="4977" y="10135"/>
                      <a:pt x="5411" y="10158"/>
                    </a:cubicBezTo>
                    <a:cubicBezTo>
                      <a:pt x="5844" y="10203"/>
                      <a:pt x="6278" y="10249"/>
                      <a:pt x="6734" y="10272"/>
                    </a:cubicBezTo>
                    <a:cubicBezTo>
                      <a:pt x="7168" y="10317"/>
                      <a:pt x="7602" y="10340"/>
                      <a:pt x="8035" y="10363"/>
                    </a:cubicBezTo>
                    <a:cubicBezTo>
                      <a:pt x="8264" y="10363"/>
                      <a:pt x="8492" y="10363"/>
                      <a:pt x="8720" y="10340"/>
                    </a:cubicBezTo>
                    <a:cubicBezTo>
                      <a:pt x="8948" y="10340"/>
                      <a:pt x="9177" y="10340"/>
                      <a:pt x="9405" y="10317"/>
                    </a:cubicBezTo>
                    <a:cubicBezTo>
                      <a:pt x="9839" y="10295"/>
                      <a:pt x="10272" y="10226"/>
                      <a:pt x="10706" y="10181"/>
                    </a:cubicBezTo>
                    <a:cubicBezTo>
                      <a:pt x="11163" y="10112"/>
                      <a:pt x="11596" y="10044"/>
                      <a:pt x="12053" y="9975"/>
                    </a:cubicBezTo>
                    <a:cubicBezTo>
                      <a:pt x="12509" y="9907"/>
                      <a:pt x="12966" y="9815"/>
                      <a:pt x="13422" y="9724"/>
                    </a:cubicBezTo>
                    <a:cubicBezTo>
                      <a:pt x="13650" y="9678"/>
                      <a:pt x="13879" y="9610"/>
                      <a:pt x="14107" y="9564"/>
                    </a:cubicBezTo>
                    <a:cubicBezTo>
                      <a:pt x="14358" y="9496"/>
                      <a:pt x="14586" y="9427"/>
                      <a:pt x="14837" y="9359"/>
                    </a:cubicBezTo>
                    <a:cubicBezTo>
                      <a:pt x="15248" y="9245"/>
                      <a:pt x="15682" y="9131"/>
                      <a:pt x="16116" y="8994"/>
                    </a:cubicBezTo>
                    <a:cubicBezTo>
                      <a:pt x="16321" y="8925"/>
                      <a:pt x="16549" y="8857"/>
                      <a:pt x="16755" y="8788"/>
                    </a:cubicBezTo>
                    <a:cubicBezTo>
                      <a:pt x="16983" y="8720"/>
                      <a:pt x="17188" y="8651"/>
                      <a:pt x="17417" y="8583"/>
                    </a:cubicBezTo>
                    <a:cubicBezTo>
                      <a:pt x="17828" y="8423"/>
                      <a:pt x="18238" y="8286"/>
                      <a:pt x="18672" y="8149"/>
                    </a:cubicBezTo>
                    <a:cubicBezTo>
                      <a:pt x="18855" y="8081"/>
                      <a:pt x="19060" y="7989"/>
                      <a:pt x="19243" y="7898"/>
                    </a:cubicBezTo>
                    <a:cubicBezTo>
                      <a:pt x="19425" y="7830"/>
                      <a:pt x="19608" y="7738"/>
                      <a:pt x="19790" y="7647"/>
                    </a:cubicBezTo>
                    <a:cubicBezTo>
                      <a:pt x="20201" y="7464"/>
                      <a:pt x="20612" y="7305"/>
                      <a:pt x="21000" y="7122"/>
                    </a:cubicBezTo>
                    <a:cubicBezTo>
                      <a:pt x="21411" y="6962"/>
                      <a:pt x="21799" y="6780"/>
                      <a:pt x="22187" y="6597"/>
                    </a:cubicBezTo>
                    <a:cubicBezTo>
                      <a:pt x="22575" y="6392"/>
                      <a:pt x="22963" y="6232"/>
                      <a:pt x="23374" y="6026"/>
                    </a:cubicBezTo>
                    <a:cubicBezTo>
                      <a:pt x="23557" y="5935"/>
                      <a:pt x="23762" y="5844"/>
                      <a:pt x="23968" y="5730"/>
                    </a:cubicBezTo>
                    <a:cubicBezTo>
                      <a:pt x="24150" y="5638"/>
                      <a:pt x="24356" y="5524"/>
                      <a:pt x="24538" y="5410"/>
                    </a:cubicBezTo>
                    <a:cubicBezTo>
                      <a:pt x="24744" y="5319"/>
                      <a:pt x="24949" y="5205"/>
                      <a:pt x="25132" y="5113"/>
                    </a:cubicBezTo>
                    <a:cubicBezTo>
                      <a:pt x="25337" y="5022"/>
                      <a:pt x="25542" y="4908"/>
                      <a:pt x="25748" y="4817"/>
                    </a:cubicBezTo>
                    <a:cubicBezTo>
                      <a:pt x="25930" y="4725"/>
                      <a:pt x="26136" y="4611"/>
                      <a:pt x="26319" y="4520"/>
                    </a:cubicBezTo>
                    <a:cubicBezTo>
                      <a:pt x="26524" y="4406"/>
                      <a:pt x="26752" y="4314"/>
                      <a:pt x="26935" y="4223"/>
                    </a:cubicBezTo>
                    <a:cubicBezTo>
                      <a:pt x="27140" y="4109"/>
                      <a:pt x="27346" y="4041"/>
                      <a:pt x="27528" y="3949"/>
                    </a:cubicBezTo>
                    <a:cubicBezTo>
                      <a:pt x="27734" y="3835"/>
                      <a:pt x="27939" y="3744"/>
                      <a:pt x="28145" y="3652"/>
                    </a:cubicBezTo>
                    <a:cubicBezTo>
                      <a:pt x="28533" y="3447"/>
                      <a:pt x="28921" y="3264"/>
                      <a:pt x="29331" y="3105"/>
                    </a:cubicBezTo>
                    <a:cubicBezTo>
                      <a:pt x="29537" y="3013"/>
                      <a:pt x="29742" y="2922"/>
                      <a:pt x="29971" y="2854"/>
                    </a:cubicBezTo>
                    <a:cubicBezTo>
                      <a:pt x="30153" y="2762"/>
                      <a:pt x="30359" y="2694"/>
                      <a:pt x="30564" y="2603"/>
                    </a:cubicBezTo>
                    <a:cubicBezTo>
                      <a:pt x="30884" y="2466"/>
                      <a:pt x="31226" y="2351"/>
                      <a:pt x="31546" y="2214"/>
                    </a:cubicBezTo>
                    <a:cubicBezTo>
                      <a:pt x="31865" y="2100"/>
                      <a:pt x="32185" y="1963"/>
                      <a:pt x="32527" y="1872"/>
                    </a:cubicBezTo>
                    <a:cubicBezTo>
                      <a:pt x="32847" y="1758"/>
                      <a:pt x="33189" y="1644"/>
                      <a:pt x="33531" y="1530"/>
                    </a:cubicBezTo>
                    <a:cubicBezTo>
                      <a:pt x="33714" y="1484"/>
                      <a:pt x="33874" y="1438"/>
                      <a:pt x="34056" y="1370"/>
                    </a:cubicBezTo>
                    <a:cubicBezTo>
                      <a:pt x="34216" y="1324"/>
                      <a:pt x="34376" y="1279"/>
                      <a:pt x="34558" y="1233"/>
                    </a:cubicBezTo>
                    <a:lnTo>
                      <a:pt x="34536" y="1233"/>
                    </a:lnTo>
                    <a:cubicBezTo>
                      <a:pt x="34718" y="1187"/>
                      <a:pt x="34901" y="1142"/>
                      <a:pt x="35083" y="1096"/>
                    </a:cubicBezTo>
                    <a:cubicBezTo>
                      <a:pt x="35312" y="1028"/>
                      <a:pt x="35540" y="982"/>
                      <a:pt x="35768" y="936"/>
                    </a:cubicBezTo>
                    <a:cubicBezTo>
                      <a:pt x="35996" y="891"/>
                      <a:pt x="36248" y="868"/>
                      <a:pt x="36499" y="845"/>
                    </a:cubicBezTo>
                    <a:cubicBezTo>
                      <a:pt x="36727" y="799"/>
                      <a:pt x="36955" y="777"/>
                      <a:pt x="37183" y="754"/>
                    </a:cubicBezTo>
                    <a:cubicBezTo>
                      <a:pt x="37640" y="685"/>
                      <a:pt x="38074" y="640"/>
                      <a:pt x="38530" y="617"/>
                    </a:cubicBezTo>
                    <a:cubicBezTo>
                      <a:pt x="38781" y="617"/>
                      <a:pt x="39009" y="594"/>
                      <a:pt x="39260" y="571"/>
                    </a:cubicBezTo>
                    <a:cubicBezTo>
                      <a:pt x="39489" y="571"/>
                      <a:pt x="39717" y="548"/>
                      <a:pt x="39945" y="548"/>
                    </a:cubicBezTo>
                    <a:cubicBezTo>
                      <a:pt x="40562" y="503"/>
                      <a:pt x="41178" y="480"/>
                      <a:pt x="41817" y="480"/>
                    </a:cubicBezTo>
                    <a:lnTo>
                      <a:pt x="42479" y="480"/>
                    </a:lnTo>
                    <a:cubicBezTo>
                      <a:pt x="42730" y="480"/>
                      <a:pt x="42981" y="480"/>
                      <a:pt x="43232" y="503"/>
                    </a:cubicBezTo>
                    <a:cubicBezTo>
                      <a:pt x="43506" y="525"/>
                      <a:pt x="43780" y="548"/>
                      <a:pt x="44054" y="571"/>
                    </a:cubicBezTo>
                    <a:cubicBezTo>
                      <a:pt x="44602" y="640"/>
                      <a:pt x="45149" y="708"/>
                      <a:pt x="45674" y="777"/>
                    </a:cubicBezTo>
                    <a:cubicBezTo>
                      <a:pt x="45687" y="781"/>
                      <a:pt x="45699" y="782"/>
                      <a:pt x="45710" y="782"/>
                    </a:cubicBezTo>
                    <a:cubicBezTo>
                      <a:pt x="45765" y="782"/>
                      <a:pt x="45811" y="742"/>
                      <a:pt x="45811" y="685"/>
                    </a:cubicBezTo>
                    <a:cubicBezTo>
                      <a:pt x="45834" y="617"/>
                      <a:pt x="45789" y="571"/>
                      <a:pt x="45720" y="548"/>
                    </a:cubicBezTo>
                    <a:cubicBezTo>
                      <a:pt x="45264" y="480"/>
                      <a:pt x="44830" y="434"/>
                      <a:pt x="44373" y="366"/>
                    </a:cubicBezTo>
                    <a:cubicBezTo>
                      <a:pt x="43962" y="297"/>
                      <a:pt x="43552" y="206"/>
                      <a:pt x="43118" y="160"/>
                    </a:cubicBezTo>
                    <a:cubicBezTo>
                      <a:pt x="42913" y="137"/>
                      <a:pt x="42684" y="115"/>
                      <a:pt x="42479" y="92"/>
                    </a:cubicBezTo>
                    <a:cubicBezTo>
                      <a:pt x="42251" y="69"/>
                      <a:pt x="42022" y="69"/>
                      <a:pt x="41794" y="46"/>
                    </a:cubicBezTo>
                    <a:cubicBezTo>
                      <a:pt x="41566" y="46"/>
                      <a:pt x="41338" y="23"/>
                      <a:pt x="41109" y="23"/>
                    </a:cubicBezTo>
                    <a:cubicBezTo>
                      <a:pt x="40881" y="23"/>
                      <a:pt x="40630" y="0"/>
                      <a:pt x="40402"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2"/>
              <p:cNvSpPr/>
              <p:nvPr/>
            </p:nvSpPr>
            <p:spPr>
              <a:xfrm>
                <a:off x="5378315" y="3619511"/>
                <a:ext cx="1116744" cy="313116"/>
              </a:xfrm>
              <a:custGeom>
                <a:avLst/>
                <a:gdLst/>
                <a:ahLst/>
                <a:cxnLst/>
                <a:rect l="l" t="t" r="r" b="b"/>
                <a:pathLst>
                  <a:path w="41315" h="11584" extrusionOk="0">
                    <a:moveTo>
                      <a:pt x="37437" y="1225"/>
                    </a:moveTo>
                    <a:lnTo>
                      <a:pt x="37437" y="1225"/>
                    </a:lnTo>
                    <a:cubicBezTo>
                      <a:pt x="37428" y="1228"/>
                      <a:pt x="37420" y="1230"/>
                      <a:pt x="37411" y="1233"/>
                    </a:cubicBezTo>
                    <a:cubicBezTo>
                      <a:pt x="37420" y="1233"/>
                      <a:pt x="37429" y="1230"/>
                      <a:pt x="37437" y="1225"/>
                    </a:cubicBezTo>
                    <a:close/>
                    <a:moveTo>
                      <a:pt x="1941" y="7875"/>
                    </a:moveTo>
                    <a:cubicBezTo>
                      <a:pt x="1872" y="7967"/>
                      <a:pt x="1804" y="8035"/>
                      <a:pt x="1735" y="8103"/>
                    </a:cubicBezTo>
                    <a:cubicBezTo>
                      <a:pt x="1667" y="8172"/>
                      <a:pt x="1621" y="8240"/>
                      <a:pt x="1553" y="8309"/>
                    </a:cubicBezTo>
                    <a:lnTo>
                      <a:pt x="1598" y="8240"/>
                    </a:lnTo>
                    <a:lnTo>
                      <a:pt x="1598" y="8240"/>
                    </a:lnTo>
                    <a:lnTo>
                      <a:pt x="1416" y="8423"/>
                    </a:lnTo>
                    <a:cubicBezTo>
                      <a:pt x="1324" y="8514"/>
                      <a:pt x="1210" y="8606"/>
                      <a:pt x="1073" y="8674"/>
                    </a:cubicBezTo>
                    <a:cubicBezTo>
                      <a:pt x="1073" y="8697"/>
                      <a:pt x="1050" y="8697"/>
                      <a:pt x="1028" y="8697"/>
                    </a:cubicBezTo>
                    <a:cubicBezTo>
                      <a:pt x="982" y="8651"/>
                      <a:pt x="936" y="8606"/>
                      <a:pt x="891" y="8537"/>
                    </a:cubicBezTo>
                    <a:cubicBezTo>
                      <a:pt x="891" y="8514"/>
                      <a:pt x="868" y="8492"/>
                      <a:pt x="868" y="8492"/>
                    </a:cubicBezTo>
                    <a:cubicBezTo>
                      <a:pt x="891" y="8469"/>
                      <a:pt x="891" y="8446"/>
                      <a:pt x="913" y="8423"/>
                    </a:cubicBezTo>
                    <a:cubicBezTo>
                      <a:pt x="1005" y="8332"/>
                      <a:pt x="1119" y="8240"/>
                      <a:pt x="1210" y="8149"/>
                    </a:cubicBezTo>
                    <a:cubicBezTo>
                      <a:pt x="1256" y="8195"/>
                      <a:pt x="1324" y="8218"/>
                      <a:pt x="1393" y="8218"/>
                    </a:cubicBezTo>
                    <a:lnTo>
                      <a:pt x="1438" y="8218"/>
                    </a:lnTo>
                    <a:cubicBezTo>
                      <a:pt x="1461" y="8218"/>
                      <a:pt x="1484" y="8195"/>
                      <a:pt x="1507" y="8195"/>
                    </a:cubicBezTo>
                    <a:cubicBezTo>
                      <a:pt x="1553" y="8172"/>
                      <a:pt x="1621" y="8126"/>
                      <a:pt x="1644" y="8103"/>
                    </a:cubicBezTo>
                    <a:cubicBezTo>
                      <a:pt x="1689" y="8081"/>
                      <a:pt x="1735" y="8035"/>
                      <a:pt x="1781" y="8012"/>
                    </a:cubicBezTo>
                    <a:cubicBezTo>
                      <a:pt x="1826" y="7967"/>
                      <a:pt x="1895" y="7921"/>
                      <a:pt x="1941" y="7875"/>
                    </a:cubicBezTo>
                    <a:close/>
                    <a:moveTo>
                      <a:pt x="16549" y="9975"/>
                    </a:moveTo>
                    <a:cubicBezTo>
                      <a:pt x="16522" y="9983"/>
                      <a:pt x="16496" y="9990"/>
                      <a:pt x="16471" y="9998"/>
                    </a:cubicBezTo>
                    <a:lnTo>
                      <a:pt x="16471" y="9998"/>
                    </a:lnTo>
                    <a:cubicBezTo>
                      <a:pt x="16508" y="9998"/>
                      <a:pt x="16528" y="9996"/>
                      <a:pt x="16549" y="9975"/>
                    </a:cubicBezTo>
                    <a:close/>
                    <a:moveTo>
                      <a:pt x="5958" y="10797"/>
                    </a:moveTo>
                    <a:cubicBezTo>
                      <a:pt x="5935" y="10797"/>
                      <a:pt x="5935" y="10797"/>
                      <a:pt x="5935" y="10820"/>
                    </a:cubicBezTo>
                    <a:cubicBezTo>
                      <a:pt x="5935" y="10820"/>
                      <a:pt x="5935" y="10797"/>
                      <a:pt x="5912" y="10797"/>
                    </a:cubicBezTo>
                    <a:close/>
                    <a:moveTo>
                      <a:pt x="41086" y="1"/>
                    </a:moveTo>
                    <a:cubicBezTo>
                      <a:pt x="40995" y="1"/>
                      <a:pt x="40881" y="23"/>
                      <a:pt x="40789" y="46"/>
                    </a:cubicBezTo>
                    <a:cubicBezTo>
                      <a:pt x="40698" y="46"/>
                      <a:pt x="40607" y="69"/>
                      <a:pt x="40515" y="92"/>
                    </a:cubicBezTo>
                    <a:cubicBezTo>
                      <a:pt x="40287" y="115"/>
                      <a:pt x="40059" y="160"/>
                      <a:pt x="39831" y="206"/>
                    </a:cubicBezTo>
                    <a:cubicBezTo>
                      <a:pt x="39443" y="274"/>
                      <a:pt x="39032" y="366"/>
                      <a:pt x="38644" y="434"/>
                    </a:cubicBezTo>
                    <a:cubicBezTo>
                      <a:pt x="38530" y="457"/>
                      <a:pt x="38393" y="480"/>
                      <a:pt x="38278" y="503"/>
                    </a:cubicBezTo>
                    <a:cubicBezTo>
                      <a:pt x="38142" y="526"/>
                      <a:pt x="38027" y="548"/>
                      <a:pt x="37890" y="594"/>
                    </a:cubicBezTo>
                    <a:cubicBezTo>
                      <a:pt x="37868" y="571"/>
                      <a:pt x="37868" y="571"/>
                      <a:pt x="37868" y="571"/>
                    </a:cubicBezTo>
                    <a:cubicBezTo>
                      <a:pt x="37799" y="526"/>
                      <a:pt x="37731" y="503"/>
                      <a:pt x="37662" y="503"/>
                    </a:cubicBezTo>
                    <a:cubicBezTo>
                      <a:pt x="37571" y="526"/>
                      <a:pt x="37480" y="526"/>
                      <a:pt x="37388" y="548"/>
                    </a:cubicBezTo>
                    <a:cubicBezTo>
                      <a:pt x="37411" y="480"/>
                      <a:pt x="37388" y="411"/>
                      <a:pt x="37343" y="343"/>
                    </a:cubicBezTo>
                    <a:cubicBezTo>
                      <a:pt x="37305" y="287"/>
                      <a:pt x="37221" y="246"/>
                      <a:pt x="37142" y="246"/>
                    </a:cubicBezTo>
                    <a:cubicBezTo>
                      <a:pt x="37125" y="246"/>
                      <a:pt x="37108" y="248"/>
                      <a:pt x="37092" y="252"/>
                    </a:cubicBezTo>
                    <a:cubicBezTo>
                      <a:pt x="36795" y="320"/>
                      <a:pt x="36498" y="411"/>
                      <a:pt x="36224" y="480"/>
                    </a:cubicBezTo>
                    <a:cubicBezTo>
                      <a:pt x="35996" y="548"/>
                      <a:pt x="35768" y="640"/>
                      <a:pt x="35539" y="708"/>
                    </a:cubicBezTo>
                    <a:cubicBezTo>
                      <a:pt x="35357" y="754"/>
                      <a:pt x="35174" y="822"/>
                      <a:pt x="35014" y="868"/>
                    </a:cubicBezTo>
                    <a:cubicBezTo>
                      <a:pt x="34809" y="936"/>
                      <a:pt x="34604" y="1005"/>
                      <a:pt x="34421" y="1073"/>
                    </a:cubicBezTo>
                    <a:cubicBezTo>
                      <a:pt x="34010" y="1233"/>
                      <a:pt x="33576" y="1393"/>
                      <a:pt x="33188" y="1553"/>
                    </a:cubicBezTo>
                    <a:cubicBezTo>
                      <a:pt x="32937" y="1644"/>
                      <a:pt x="32686" y="1758"/>
                      <a:pt x="32435" y="1849"/>
                    </a:cubicBezTo>
                    <a:cubicBezTo>
                      <a:pt x="32230" y="1941"/>
                      <a:pt x="32024" y="2032"/>
                      <a:pt x="31819" y="2123"/>
                    </a:cubicBezTo>
                    <a:cubicBezTo>
                      <a:pt x="31522" y="2237"/>
                      <a:pt x="31248" y="2374"/>
                      <a:pt x="30952" y="2511"/>
                    </a:cubicBezTo>
                    <a:cubicBezTo>
                      <a:pt x="30860" y="2557"/>
                      <a:pt x="30746" y="2603"/>
                      <a:pt x="30655" y="2648"/>
                    </a:cubicBezTo>
                    <a:cubicBezTo>
                      <a:pt x="30495" y="2717"/>
                      <a:pt x="30358" y="2785"/>
                      <a:pt x="30221" y="2854"/>
                    </a:cubicBezTo>
                    <a:cubicBezTo>
                      <a:pt x="30061" y="2922"/>
                      <a:pt x="29902" y="3013"/>
                      <a:pt x="29742" y="3105"/>
                    </a:cubicBezTo>
                    <a:cubicBezTo>
                      <a:pt x="29605" y="3173"/>
                      <a:pt x="29468" y="3242"/>
                      <a:pt x="29331" y="3310"/>
                    </a:cubicBezTo>
                    <a:cubicBezTo>
                      <a:pt x="29148" y="3424"/>
                      <a:pt x="28943" y="3538"/>
                      <a:pt x="28760" y="3653"/>
                    </a:cubicBezTo>
                    <a:cubicBezTo>
                      <a:pt x="28737" y="3675"/>
                      <a:pt x="28715" y="3675"/>
                      <a:pt x="28692" y="3698"/>
                    </a:cubicBezTo>
                    <a:cubicBezTo>
                      <a:pt x="28646" y="3698"/>
                      <a:pt x="28623" y="3698"/>
                      <a:pt x="28578" y="3721"/>
                    </a:cubicBezTo>
                    <a:cubicBezTo>
                      <a:pt x="28167" y="3904"/>
                      <a:pt x="27756" y="4086"/>
                      <a:pt x="27345" y="4269"/>
                    </a:cubicBezTo>
                    <a:cubicBezTo>
                      <a:pt x="26934" y="4474"/>
                      <a:pt x="26501" y="4680"/>
                      <a:pt x="26067" y="4862"/>
                    </a:cubicBezTo>
                    <a:cubicBezTo>
                      <a:pt x="25656" y="5068"/>
                      <a:pt x="25245" y="5273"/>
                      <a:pt x="24834" y="5456"/>
                    </a:cubicBezTo>
                    <a:cubicBezTo>
                      <a:pt x="24606" y="5570"/>
                      <a:pt x="24378" y="5684"/>
                      <a:pt x="24150" y="5798"/>
                    </a:cubicBezTo>
                    <a:cubicBezTo>
                      <a:pt x="24081" y="5821"/>
                      <a:pt x="24013" y="5844"/>
                      <a:pt x="23944" y="5889"/>
                    </a:cubicBezTo>
                    <a:cubicBezTo>
                      <a:pt x="23762" y="5958"/>
                      <a:pt x="23556" y="6049"/>
                      <a:pt x="23351" y="6141"/>
                    </a:cubicBezTo>
                    <a:cubicBezTo>
                      <a:pt x="23168" y="6255"/>
                      <a:pt x="22963" y="6346"/>
                      <a:pt x="22757" y="6437"/>
                    </a:cubicBezTo>
                    <a:cubicBezTo>
                      <a:pt x="22415" y="6620"/>
                      <a:pt x="22072" y="6802"/>
                      <a:pt x="21730" y="6985"/>
                    </a:cubicBezTo>
                    <a:cubicBezTo>
                      <a:pt x="21593" y="7054"/>
                      <a:pt x="21433" y="7145"/>
                      <a:pt x="21296" y="7213"/>
                    </a:cubicBezTo>
                    <a:cubicBezTo>
                      <a:pt x="21205" y="7282"/>
                      <a:pt x="21114" y="7327"/>
                      <a:pt x="21023" y="7373"/>
                    </a:cubicBezTo>
                    <a:cubicBezTo>
                      <a:pt x="20931" y="7419"/>
                      <a:pt x="20817" y="7464"/>
                      <a:pt x="20726" y="7556"/>
                    </a:cubicBezTo>
                    <a:cubicBezTo>
                      <a:pt x="20703" y="7556"/>
                      <a:pt x="20680" y="7579"/>
                      <a:pt x="20680" y="7579"/>
                    </a:cubicBezTo>
                    <a:cubicBezTo>
                      <a:pt x="20566" y="7624"/>
                      <a:pt x="20475" y="7647"/>
                      <a:pt x="20361" y="7693"/>
                    </a:cubicBezTo>
                    <a:cubicBezTo>
                      <a:pt x="20155" y="7738"/>
                      <a:pt x="19950" y="7807"/>
                      <a:pt x="19744" y="7875"/>
                    </a:cubicBezTo>
                    <a:cubicBezTo>
                      <a:pt x="19311" y="8012"/>
                      <a:pt x="18900" y="8149"/>
                      <a:pt x="18489" y="8286"/>
                    </a:cubicBezTo>
                    <a:cubicBezTo>
                      <a:pt x="18147" y="8377"/>
                      <a:pt x="17827" y="8492"/>
                      <a:pt x="17485" y="8606"/>
                    </a:cubicBezTo>
                    <a:lnTo>
                      <a:pt x="17416" y="8606"/>
                    </a:lnTo>
                    <a:cubicBezTo>
                      <a:pt x="17188" y="8628"/>
                      <a:pt x="16960" y="8697"/>
                      <a:pt x="16754" y="8743"/>
                    </a:cubicBezTo>
                    <a:cubicBezTo>
                      <a:pt x="16526" y="8788"/>
                      <a:pt x="16275" y="8857"/>
                      <a:pt x="16047" y="8902"/>
                    </a:cubicBezTo>
                    <a:lnTo>
                      <a:pt x="15955" y="8925"/>
                    </a:lnTo>
                    <a:cubicBezTo>
                      <a:pt x="15910" y="8925"/>
                      <a:pt x="15841" y="8948"/>
                      <a:pt x="15796" y="8948"/>
                    </a:cubicBezTo>
                    <a:cubicBezTo>
                      <a:pt x="15750" y="8948"/>
                      <a:pt x="15704" y="8971"/>
                      <a:pt x="15659" y="8971"/>
                    </a:cubicBezTo>
                    <a:cubicBezTo>
                      <a:pt x="15544" y="8971"/>
                      <a:pt x="15430" y="8994"/>
                      <a:pt x="15316" y="9017"/>
                    </a:cubicBezTo>
                    <a:cubicBezTo>
                      <a:pt x="15134" y="9039"/>
                      <a:pt x="14928" y="9085"/>
                      <a:pt x="14723" y="9108"/>
                    </a:cubicBezTo>
                    <a:cubicBezTo>
                      <a:pt x="14312" y="9176"/>
                      <a:pt x="13901" y="9290"/>
                      <a:pt x="13490" y="9382"/>
                    </a:cubicBezTo>
                    <a:cubicBezTo>
                      <a:pt x="13262" y="9427"/>
                      <a:pt x="13056" y="9496"/>
                      <a:pt x="12828" y="9541"/>
                    </a:cubicBezTo>
                    <a:cubicBezTo>
                      <a:pt x="12600" y="9610"/>
                      <a:pt x="12372" y="9678"/>
                      <a:pt x="12166" y="9747"/>
                    </a:cubicBezTo>
                    <a:cubicBezTo>
                      <a:pt x="11847" y="9815"/>
                      <a:pt x="11527" y="9907"/>
                      <a:pt x="11208" y="9998"/>
                    </a:cubicBezTo>
                    <a:cubicBezTo>
                      <a:pt x="10979" y="10044"/>
                      <a:pt x="10728" y="10089"/>
                      <a:pt x="10477" y="10135"/>
                    </a:cubicBezTo>
                    <a:lnTo>
                      <a:pt x="10181" y="10135"/>
                    </a:lnTo>
                    <a:cubicBezTo>
                      <a:pt x="10158" y="10112"/>
                      <a:pt x="10112" y="10089"/>
                      <a:pt x="10044" y="10066"/>
                    </a:cubicBezTo>
                    <a:cubicBezTo>
                      <a:pt x="10021" y="10044"/>
                      <a:pt x="9975" y="10044"/>
                      <a:pt x="9907" y="10021"/>
                    </a:cubicBezTo>
                    <a:cubicBezTo>
                      <a:pt x="9861" y="10021"/>
                      <a:pt x="9815" y="9998"/>
                      <a:pt x="9770" y="9998"/>
                    </a:cubicBezTo>
                    <a:cubicBezTo>
                      <a:pt x="9678" y="9975"/>
                      <a:pt x="9564" y="9952"/>
                      <a:pt x="9473" y="9930"/>
                    </a:cubicBezTo>
                    <a:cubicBezTo>
                      <a:pt x="9267" y="9884"/>
                      <a:pt x="9062" y="9838"/>
                      <a:pt x="8879" y="9793"/>
                    </a:cubicBezTo>
                    <a:cubicBezTo>
                      <a:pt x="8743" y="9770"/>
                      <a:pt x="8606" y="9747"/>
                      <a:pt x="8491" y="9724"/>
                    </a:cubicBezTo>
                    <a:cubicBezTo>
                      <a:pt x="8400" y="9724"/>
                      <a:pt x="8309" y="9701"/>
                      <a:pt x="8218" y="9701"/>
                    </a:cubicBezTo>
                    <a:cubicBezTo>
                      <a:pt x="8103" y="9678"/>
                      <a:pt x="7989" y="9678"/>
                      <a:pt x="7875" y="9656"/>
                    </a:cubicBezTo>
                    <a:lnTo>
                      <a:pt x="7784" y="9656"/>
                    </a:lnTo>
                    <a:cubicBezTo>
                      <a:pt x="7693" y="9656"/>
                      <a:pt x="7601" y="9656"/>
                      <a:pt x="7533" y="9633"/>
                    </a:cubicBezTo>
                    <a:lnTo>
                      <a:pt x="7213" y="9633"/>
                    </a:lnTo>
                    <a:cubicBezTo>
                      <a:pt x="7175" y="9625"/>
                      <a:pt x="7137" y="9623"/>
                      <a:pt x="7100" y="9623"/>
                    </a:cubicBezTo>
                    <a:cubicBezTo>
                      <a:pt x="7026" y="9623"/>
                      <a:pt x="6955" y="9633"/>
                      <a:pt x="6894" y="9633"/>
                    </a:cubicBezTo>
                    <a:lnTo>
                      <a:pt x="5844" y="9633"/>
                    </a:lnTo>
                    <a:cubicBezTo>
                      <a:pt x="5547" y="9587"/>
                      <a:pt x="5250" y="9541"/>
                      <a:pt x="4931" y="9496"/>
                    </a:cubicBezTo>
                    <a:cubicBezTo>
                      <a:pt x="4794" y="9473"/>
                      <a:pt x="4657" y="9427"/>
                      <a:pt x="4520" y="9405"/>
                    </a:cubicBezTo>
                    <a:cubicBezTo>
                      <a:pt x="4451" y="9382"/>
                      <a:pt x="4383" y="9382"/>
                      <a:pt x="4337" y="9359"/>
                    </a:cubicBezTo>
                    <a:cubicBezTo>
                      <a:pt x="3995" y="9268"/>
                      <a:pt x="3675" y="9176"/>
                      <a:pt x="3356" y="9062"/>
                    </a:cubicBezTo>
                    <a:cubicBezTo>
                      <a:pt x="3082" y="8971"/>
                      <a:pt x="2831" y="8880"/>
                      <a:pt x="2557" y="8811"/>
                    </a:cubicBezTo>
                    <a:cubicBezTo>
                      <a:pt x="2420" y="8765"/>
                      <a:pt x="2306" y="8720"/>
                      <a:pt x="2169" y="8674"/>
                    </a:cubicBezTo>
                    <a:cubicBezTo>
                      <a:pt x="2146" y="8674"/>
                      <a:pt x="2123" y="8651"/>
                      <a:pt x="2078" y="8651"/>
                    </a:cubicBezTo>
                    <a:cubicBezTo>
                      <a:pt x="2100" y="8628"/>
                      <a:pt x="2123" y="8606"/>
                      <a:pt x="2146" y="8583"/>
                    </a:cubicBezTo>
                    <a:cubicBezTo>
                      <a:pt x="2283" y="8446"/>
                      <a:pt x="2420" y="8286"/>
                      <a:pt x="2557" y="8126"/>
                    </a:cubicBezTo>
                    <a:cubicBezTo>
                      <a:pt x="2625" y="8058"/>
                      <a:pt x="2694" y="7967"/>
                      <a:pt x="2762" y="7875"/>
                    </a:cubicBezTo>
                    <a:cubicBezTo>
                      <a:pt x="2785" y="7830"/>
                      <a:pt x="2831" y="7761"/>
                      <a:pt x="2876" y="7715"/>
                    </a:cubicBezTo>
                    <a:cubicBezTo>
                      <a:pt x="2899" y="7670"/>
                      <a:pt x="2922" y="7601"/>
                      <a:pt x="2968" y="7556"/>
                    </a:cubicBezTo>
                    <a:cubicBezTo>
                      <a:pt x="3013" y="7464"/>
                      <a:pt x="3082" y="7373"/>
                      <a:pt x="3127" y="7259"/>
                    </a:cubicBezTo>
                    <a:cubicBezTo>
                      <a:pt x="3173" y="7099"/>
                      <a:pt x="3242" y="6939"/>
                      <a:pt x="3264" y="6780"/>
                    </a:cubicBezTo>
                    <a:cubicBezTo>
                      <a:pt x="3287" y="6757"/>
                      <a:pt x="3310" y="6734"/>
                      <a:pt x="3333" y="6711"/>
                    </a:cubicBezTo>
                    <a:lnTo>
                      <a:pt x="3356" y="6666"/>
                    </a:lnTo>
                    <a:cubicBezTo>
                      <a:pt x="3379" y="6620"/>
                      <a:pt x="3401" y="6574"/>
                      <a:pt x="3424" y="6551"/>
                    </a:cubicBezTo>
                    <a:cubicBezTo>
                      <a:pt x="3470" y="6460"/>
                      <a:pt x="3447" y="6323"/>
                      <a:pt x="3401" y="6255"/>
                    </a:cubicBezTo>
                    <a:cubicBezTo>
                      <a:pt x="3342" y="6195"/>
                      <a:pt x="3249" y="6136"/>
                      <a:pt x="3165" y="6136"/>
                    </a:cubicBezTo>
                    <a:cubicBezTo>
                      <a:pt x="3152" y="6136"/>
                      <a:pt x="3140" y="6137"/>
                      <a:pt x="3127" y="6141"/>
                    </a:cubicBezTo>
                    <a:cubicBezTo>
                      <a:pt x="3059" y="6163"/>
                      <a:pt x="3013" y="6186"/>
                      <a:pt x="2945" y="6186"/>
                    </a:cubicBezTo>
                    <a:cubicBezTo>
                      <a:pt x="2876" y="6209"/>
                      <a:pt x="2808" y="6255"/>
                      <a:pt x="2762" y="6300"/>
                    </a:cubicBezTo>
                    <a:cubicBezTo>
                      <a:pt x="2648" y="6346"/>
                      <a:pt x="2534" y="6437"/>
                      <a:pt x="2420" y="6506"/>
                    </a:cubicBezTo>
                    <a:cubicBezTo>
                      <a:pt x="2306" y="6574"/>
                      <a:pt x="2192" y="6643"/>
                      <a:pt x="2100" y="6734"/>
                    </a:cubicBezTo>
                    <a:cubicBezTo>
                      <a:pt x="2055" y="6757"/>
                      <a:pt x="2009" y="6780"/>
                      <a:pt x="1963" y="6825"/>
                    </a:cubicBezTo>
                    <a:cubicBezTo>
                      <a:pt x="1804" y="6939"/>
                      <a:pt x="1621" y="7076"/>
                      <a:pt x="1461" y="7213"/>
                    </a:cubicBezTo>
                    <a:cubicBezTo>
                      <a:pt x="1279" y="7350"/>
                      <a:pt x="1119" y="7487"/>
                      <a:pt x="936" y="7624"/>
                    </a:cubicBezTo>
                    <a:cubicBezTo>
                      <a:pt x="776" y="7761"/>
                      <a:pt x="640" y="7898"/>
                      <a:pt x="480" y="8035"/>
                    </a:cubicBezTo>
                    <a:cubicBezTo>
                      <a:pt x="457" y="8058"/>
                      <a:pt x="411" y="8103"/>
                      <a:pt x="388" y="8126"/>
                    </a:cubicBezTo>
                    <a:cubicBezTo>
                      <a:pt x="388" y="8149"/>
                      <a:pt x="366" y="8149"/>
                      <a:pt x="366" y="8172"/>
                    </a:cubicBezTo>
                    <a:cubicBezTo>
                      <a:pt x="343" y="8195"/>
                      <a:pt x="320" y="8240"/>
                      <a:pt x="297" y="8263"/>
                    </a:cubicBezTo>
                    <a:cubicBezTo>
                      <a:pt x="297" y="8309"/>
                      <a:pt x="274" y="8355"/>
                      <a:pt x="274" y="8423"/>
                    </a:cubicBezTo>
                    <a:cubicBezTo>
                      <a:pt x="251" y="8492"/>
                      <a:pt x="274" y="8583"/>
                      <a:pt x="297" y="8651"/>
                    </a:cubicBezTo>
                    <a:cubicBezTo>
                      <a:pt x="320" y="8743"/>
                      <a:pt x="366" y="8811"/>
                      <a:pt x="411" y="8880"/>
                    </a:cubicBezTo>
                    <a:cubicBezTo>
                      <a:pt x="343" y="8902"/>
                      <a:pt x="274" y="8925"/>
                      <a:pt x="206" y="8948"/>
                    </a:cubicBezTo>
                    <a:cubicBezTo>
                      <a:pt x="137" y="8994"/>
                      <a:pt x="69" y="9062"/>
                      <a:pt x="46" y="9131"/>
                    </a:cubicBezTo>
                    <a:cubicBezTo>
                      <a:pt x="23" y="9153"/>
                      <a:pt x="23" y="9176"/>
                      <a:pt x="23" y="9222"/>
                    </a:cubicBezTo>
                    <a:cubicBezTo>
                      <a:pt x="0" y="9268"/>
                      <a:pt x="23" y="9336"/>
                      <a:pt x="46" y="9382"/>
                    </a:cubicBezTo>
                    <a:cubicBezTo>
                      <a:pt x="46" y="9450"/>
                      <a:pt x="92" y="9496"/>
                      <a:pt x="137" y="9541"/>
                    </a:cubicBezTo>
                    <a:cubicBezTo>
                      <a:pt x="183" y="9564"/>
                      <a:pt x="229" y="9587"/>
                      <a:pt x="274" y="9610"/>
                    </a:cubicBezTo>
                    <a:lnTo>
                      <a:pt x="320" y="9610"/>
                    </a:lnTo>
                    <a:cubicBezTo>
                      <a:pt x="343" y="9610"/>
                      <a:pt x="366" y="9633"/>
                      <a:pt x="411" y="9633"/>
                    </a:cubicBezTo>
                    <a:cubicBezTo>
                      <a:pt x="411" y="9724"/>
                      <a:pt x="457" y="9815"/>
                      <a:pt x="525" y="9861"/>
                    </a:cubicBezTo>
                    <a:cubicBezTo>
                      <a:pt x="662" y="9952"/>
                      <a:pt x="845" y="10044"/>
                      <a:pt x="1005" y="10135"/>
                    </a:cubicBezTo>
                    <a:cubicBezTo>
                      <a:pt x="1028" y="10158"/>
                      <a:pt x="1050" y="10203"/>
                      <a:pt x="1073" y="10226"/>
                    </a:cubicBezTo>
                    <a:cubicBezTo>
                      <a:pt x="1165" y="10295"/>
                      <a:pt x="1256" y="10340"/>
                      <a:pt x="1370" y="10386"/>
                    </a:cubicBezTo>
                    <a:cubicBezTo>
                      <a:pt x="1416" y="10409"/>
                      <a:pt x="1461" y="10432"/>
                      <a:pt x="1530" y="10432"/>
                    </a:cubicBezTo>
                    <a:cubicBezTo>
                      <a:pt x="1621" y="10477"/>
                      <a:pt x="1712" y="10500"/>
                      <a:pt x="1804" y="10546"/>
                    </a:cubicBezTo>
                    <a:cubicBezTo>
                      <a:pt x="2009" y="10614"/>
                      <a:pt x="2214" y="10683"/>
                      <a:pt x="2420" y="10751"/>
                    </a:cubicBezTo>
                    <a:cubicBezTo>
                      <a:pt x="2854" y="10888"/>
                      <a:pt x="3287" y="11002"/>
                      <a:pt x="3744" y="11116"/>
                    </a:cubicBezTo>
                    <a:cubicBezTo>
                      <a:pt x="4177" y="11231"/>
                      <a:pt x="4588" y="11322"/>
                      <a:pt x="5022" y="11413"/>
                    </a:cubicBezTo>
                    <a:cubicBezTo>
                      <a:pt x="5456" y="11482"/>
                      <a:pt x="5867" y="11527"/>
                      <a:pt x="6300" y="11550"/>
                    </a:cubicBezTo>
                    <a:cubicBezTo>
                      <a:pt x="6528" y="11573"/>
                      <a:pt x="6734" y="11573"/>
                      <a:pt x="6962" y="11573"/>
                    </a:cubicBezTo>
                    <a:cubicBezTo>
                      <a:pt x="7038" y="11581"/>
                      <a:pt x="7114" y="11583"/>
                      <a:pt x="7190" y="11583"/>
                    </a:cubicBezTo>
                    <a:cubicBezTo>
                      <a:pt x="7343" y="11583"/>
                      <a:pt x="7495" y="11573"/>
                      <a:pt x="7647" y="11573"/>
                    </a:cubicBezTo>
                    <a:cubicBezTo>
                      <a:pt x="7875" y="11550"/>
                      <a:pt x="8081" y="11527"/>
                      <a:pt x="8309" y="11527"/>
                    </a:cubicBezTo>
                    <a:cubicBezTo>
                      <a:pt x="8537" y="11504"/>
                      <a:pt x="8743" y="11482"/>
                      <a:pt x="8971" y="11459"/>
                    </a:cubicBezTo>
                    <a:cubicBezTo>
                      <a:pt x="9153" y="11436"/>
                      <a:pt x="9359" y="11413"/>
                      <a:pt x="9564" y="11368"/>
                    </a:cubicBezTo>
                    <a:cubicBezTo>
                      <a:pt x="9770" y="11345"/>
                      <a:pt x="9998" y="11322"/>
                      <a:pt x="10203" y="11276"/>
                    </a:cubicBezTo>
                    <a:cubicBezTo>
                      <a:pt x="10295" y="11253"/>
                      <a:pt x="10386" y="11231"/>
                      <a:pt x="10477" y="11185"/>
                    </a:cubicBezTo>
                    <a:cubicBezTo>
                      <a:pt x="10500" y="11162"/>
                      <a:pt x="10523" y="11162"/>
                      <a:pt x="10546" y="11139"/>
                    </a:cubicBezTo>
                    <a:cubicBezTo>
                      <a:pt x="10683" y="11116"/>
                      <a:pt x="10797" y="11094"/>
                      <a:pt x="10911" y="11071"/>
                    </a:cubicBezTo>
                    <a:cubicBezTo>
                      <a:pt x="11139" y="11025"/>
                      <a:pt x="11345" y="10979"/>
                      <a:pt x="11550" y="10957"/>
                    </a:cubicBezTo>
                    <a:cubicBezTo>
                      <a:pt x="11733" y="10911"/>
                      <a:pt x="11938" y="10865"/>
                      <a:pt x="12143" y="10820"/>
                    </a:cubicBezTo>
                    <a:cubicBezTo>
                      <a:pt x="12280" y="10797"/>
                      <a:pt x="12440" y="10751"/>
                      <a:pt x="12600" y="10728"/>
                    </a:cubicBezTo>
                    <a:cubicBezTo>
                      <a:pt x="12648" y="10745"/>
                      <a:pt x="12685" y="10761"/>
                      <a:pt x="12727" y="10761"/>
                    </a:cubicBezTo>
                    <a:cubicBezTo>
                      <a:pt x="12744" y="10761"/>
                      <a:pt x="12763" y="10758"/>
                      <a:pt x="12783" y="10751"/>
                    </a:cubicBezTo>
                    <a:cubicBezTo>
                      <a:pt x="12988" y="10728"/>
                      <a:pt x="13216" y="10660"/>
                      <a:pt x="13422" y="10614"/>
                    </a:cubicBezTo>
                    <a:cubicBezTo>
                      <a:pt x="13650" y="10569"/>
                      <a:pt x="13855" y="10523"/>
                      <a:pt x="14084" y="10477"/>
                    </a:cubicBezTo>
                    <a:cubicBezTo>
                      <a:pt x="14494" y="10363"/>
                      <a:pt x="14905" y="10249"/>
                      <a:pt x="15316" y="10112"/>
                    </a:cubicBezTo>
                    <a:cubicBezTo>
                      <a:pt x="15373" y="10188"/>
                      <a:pt x="15461" y="10232"/>
                      <a:pt x="15541" y="10232"/>
                    </a:cubicBezTo>
                    <a:cubicBezTo>
                      <a:pt x="15558" y="10232"/>
                      <a:pt x="15574" y="10230"/>
                      <a:pt x="15590" y="10226"/>
                    </a:cubicBezTo>
                    <a:cubicBezTo>
                      <a:pt x="15659" y="10226"/>
                      <a:pt x="15727" y="10203"/>
                      <a:pt x="15796" y="10181"/>
                    </a:cubicBezTo>
                    <a:cubicBezTo>
                      <a:pt x="15910" y="10158"/>
                      <a:pt x="16001" y="10135"/>
                      <a:pt x="16092" y="10112"/>
                    </a:cubicBezTo>
                    <a:cubicBezTo>
                      <a:pt x="16225" y="10074"/>
                      <a:pt x="16343" y="10036"/>
                      <a:pt x="16471" y="9998"/>
                    </a:cubicBezTo>
                    <a:lnTo>
                      <a:pt x="16471" y="9998"/>
                    </a:lnTo>
                    <a:cubicBezTo>
                      <a:pt x="16466" y="9998"/>
                      <a:pt x="16462" y="9998"/>
                      <a:pt x="16457" y="9998"/>
                    </a:cubicBezTo>
                    <a:cubicBezTo>
                      <a:pt x="16891" y="9884"/>
                      <a:pt x="17302" y="9770"/>
                      <a:pt x="17713" y="9656"/>
                    </a:cubicBezTo>
                    <a:cubicBezTo>
                      <a:pt x="18078" y="9541"/>
                      <a:pt x="18443" y="9405"/>
                      <a:pt x="18808" y="9268"/>
                    </a:cubicBezTo>
                    <a:cubicBezTo>
                      <a:pt x="19174" y="9153"/>
                      <a:pt x="19539" y="9017"/>
                      <a:pt x="19881" y="8857"/>
                    </a:cubicBezTo>
                    <a:cubicBezTo>
                      <a:pt x="20292" y="8697"/>
                      <a:pt x="20680" y="8560"/>
                      <a:pt x="21068" y="8377"/>
                    </a:cubicBezTo>
                    <a:cubicBezTo>
                      <a:pt x="21097" y="8387"/>
                      <a:pt x="21125" y="8392"/>
                      <a:pt x="21153" y="8392"/>
                    </a:cubicBezTo>
                    <a:cubicBezTo>
                      <a:pt x="21193" y="8392"/>
                      <a:pt x="21233" y="8381"/>
                      <a:pt x="21274" y="8355"/>
                    </a:cubicBezTo>
                    <a:cubicBezTo>
                      <a:pt x="21479" y="8263"/>
                      <a:pt x="21684" y="8149"/>
                      <a:pt x="21890" y="8058"/>
                    </a:cubicBezTo>
                    <a:cubicBezTo>
                      <a:pt x="22072" y="7967"/>
                      <a:pt x="22255" y="7875"/>
                      <a:pt x="22438" y="7784"/>
                    </a:cubicBezTo>
                    <a:cubicBezTo>
                      <a:pt x="22506" y="7761"/>
                      <a:pt x="22575" y="7715"/>
                      <a:pt x="22643" y="7693"/>
                    </a:cubicBezTo>
                    <a:cubicBezTo>
                      <a:pt x="22666" y="7693"/>
                      <a:pt x="22712" y="7670"/>
                      <a:pt x="22757" y="7670"/>
                    </a:cubicBezTo>
                    <a:cubicBezTo>
                      <a:pt x="22871" y="7624"/>
                      <a:pt x="22963" y="7579"/>
                      <a:pt x="23077" y="7533"/>
                    </a:cubicBezTo>
                    <a:cubicBezTo>
                      <a:pt x="23168" y="7487"/>
                      <a:pt x="23282" y="7442"/>
                      <a:pt x="23374" y="7396"/>
                    </a:cubicBezTo>
                    <a:cubicBezTo>
                      <a:pt x="23556" y="7305"/>
                      <a:pt x="23762" y="7213"/>
                      <a:pt x="23944" y="7122"/>
                    </a:cubicBezTo>
                    <a:cubicBezTo>
                      <a:pt x="24378" y="6917"/>
                      <a:pt x="24789" y="6688"/>
                      <a:pt x="25222" y="6483"/>
                    </a:cubicBezTo>
                    <a:cubicBezTo>
                      <a:pt x="25542" y="6323"/>
                      <a:pt x="25884" y="6163"/>
                      <a:pt x="26204" y="6004"/>
                    </a:cubicBezTo>
                    <a:cubicBezTo>
                      <a:pt x="26224" y="6010"/>
                      <a:pt x="26242" y="6013"/>
                      <a:pt x="26259" y="6013"/>
                    </a:cubicBezTo>
                    <a:cubicBezTo>
                      <a:pt x="26301" y="6013"/>
                      <a:pt x="26338" y="5997"/>
                      <a:pt x="26386" y="5981"/>
                    </a:cubicBezTo>
                    <a:cubicBezTo>
                      <a:pt x="26569" y="5912"/>
                      <a:pt x="26752" y="5798"/>
                      <a:pt x="26934" y="5707"/>
                    </a:cubicBezTo>
                    <a:cubicBezTo>
                      <a:pt x="27117" y="5616"/>
                      <a:pt x="27299" y="5524"/>
                      <a:pt x="27482" y="5433"/>
                    </a:cubicBezTo>
                    <a:cubicBezTo>
                      <a:pt x="27870" y="5228"/>
                      <a:pt x="28258" y="5045"/>
                      <a:pt x="28646" y="4862"/>
                    </a:cubicBezTo>
                    <a:cubicBezTo>
                      <a:pt x="29034" y="4657"/>
                      <a:pt x="29445" y="4451"/>
                      <a:pt x="29833" y="4269"/>
                    </a:cubicBezTo>
                    <a:cubicBezTo>
                      <a:pt x="30267" y="4063"/>
                      <a:pt x="30678" y="3881"/>
                      <a:pt x="31111" y="3675"/>
                    </a:cubicBezTo>
                    <a:cubicBezTo>
                      <a:pt x="31499" y="3493"/>
                      <a:pt x="31910" y="3310"/>
                      <a:pt x="32298" y="3128"/>
                    </a:cubicBezTo>
                    <a:cubicBezTo>
                      <a:pt x="32481" y="3036"/>
                      <a:pt x="32641" y="2968"/>
                      <a:pt x="32823" y="2877"/>
                    </a:cubicBezTo>
                    <a:cubicBezTo>
                      <a:pt x="32937" y="2831"/>
                      <a:pt x="33074" y="2785"/>
                      <a:pt x="33188" y="2717"/>
                    </a:cubicBezTo>
                    <a:cubicBezTo>
                      <a:pt x="33234" y="2717"/>
                      <a:pt x="33257" y="2694"/>
                      <a:pt x="33280" y="2694"/>
                    </a:cubicBezTo>
                    <a:lnTo>
                      <a:pt x="33371" y="2694"/>
                    </a:lnTo>
                    <a:cubicBezTo>
                      <a:pt x="33417" y="2671"/>
                      <a:pt x="33462" y="2671"/>
                      <a:pt x="33508" y="2648"/>
                    </a:cubicBezTo>
                    <a:cubicBezTo>
                      <a:pt x="33554" y="2625"/>
                      <a:pt x="33622" y="2603"/>
                      <a:pt x="33691" y="2580"/>
                    </a:cubicBezTo>
                    <a:cubicBezTo>
                      <a:pt x="33736" y="2557"/>
                      <a:pt x="33782" y="2534"/>
                      <a:pt x="33828" y="2511"/>
                    </a:cubicBezTo>
                    <a:cubicBezTo>
                      <a:pt x="33919" y="2488"/>
                      <a:pt x="34010" y="2443"/>
                      <a:pt x="34079" y="2397"/>
                    </a:cubicBezTo>
                    <a:cubicBezTo>
                      <a:pt x="34284" y="2329"/>
                      <a:pt x="34467" y="2260"/>
                      <a:pt x="34649" y="2169"/>
                    </a:cubicBezTo>
                    <a:cubicBezTo>
                      <a:pt x="35014" y="2032"/>
                      <a:pt x="35380" y="1895"/>
                      <a:pt x="35722" y="1758"/>
                    </a:cubicBezTo>
                    <a:cubicBezTo>
                      <a:pt x="35905" y="1690"/>
                      <a:pt x="36064" y="1644"/>
                      <a:pt x="36247" y="1575"/>
                    </a:cubicBezTo>
                    <a:lnTo>
                      <a:pt x="36384" y="1530"/>
                    </a:lnTo>
                    <a:cubicBezTo>
                      <a:pt x="36544" y="1484"/>
                      <a:pt x="36704" y="1416"/>
                      <a:pt x="36886" y="1370"/>
                    </a:cubicBezTo>
                    <a:cubicBezTo>
                      <a:pt x="37069" y="1324"/>
                      <a:pt x="37274" y="1256"/>
                      <a:pt x="37457" y="1210"/>
                    </a:cubicBezTo>
                    <a:lnTo>
                      <a:pt x="37457" y="1210"/>
                    </a:lnTo>
                    <a:cubicBezTo>
                      <a:pt x="37457" y="1210"/>
                      <a:pt x="37448" y="1219"/>
                      <a:pt x="37437" y="1225"/>
                    </a:cubicBezTo>
                    <a:lnTo>
                      <a:pt x="37437" y="1225"/>
                    </a:lnTo>
                    <a:cubicBezTo>
                      <a:pt x="37725" y="1138"/>
                      <a:pt x="38013" y="1071"/>
                      <a:pt x="38301" y="1005"/>
                    </a:cubicBezTo>
                    <a:cubicBezTo>
                      <a:pt x="38621" y="914"/>
                      <a:pt x="38940" y="845"/>
                      <a:pt x="39260" y="777"/>
                    </a:cubicBezTo>
                    <a:cubicBezTo>
                      <a:pt x="39580" y="708"/>
                      <a:pt x="39922" y="617"/>
                      <a:pt x="40264" y="571"/>
                    </a:cubicBezTo>
                    <a:cubicBezTo>
                      <a:pt x="40401" y="526"/>
                      <a:pt x="40538" y="503"/>
                      <a:pt x="40675" y="480"/>
                    </a:cubicBezTo>
                    <a:cubicBezTo>
                      <a:pt x="40766" y="480"/>
                      <a:pt x="40835" y="457"/>
                      <a:pt x="40926" y="434"/>
                    </a:cubicBezTo>
                    <a:cubicBezTo>
                      <a:pt x="40995" y="434"/>
                      <a:pt x="41063" y="434"/>
                      <a:pt x="41132" y="411"/>
                    </a:cubicBezTo>
                    <a:cubicBezTo>
                      <a:pt x="41223" y="389"/>
                      <a:pt x="41291" y="320"/>
                      <a:pt x="41314" y="229"/>
                    </a:cubicBezTo>
                    <a:cubicBezTo>
                      <a:pt x="41314" y="183"/>
                      <a:pt x="41314" y="115"/>
                      <a:pt x="41269" y="92"/>
                    </a:cubicBezTo>
                    <a:cubicBezTo>
                      <a:pt x="41223" y="23"/>
                      <a:pt x="41154" y="1"/>
                      <a:pt x="4108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2"/>
              <p:cNvSpPr/>
              <p:nvPr/>
            </p:nvSpPr>
            <p:spPr>
              <a:xfrm>
                <a:off x="5536251" y="3380755"/>
                <a:ext cx="286923" cy="427209"/>
              </a:xfrm>
              <a:custGeom>
                <a:avLst/>
                <a:gdLst/>
                <a:ahLst/>
                <a:cxnLst/>
                <a:rect l="l" t="t" r="r" b="b"/>
                <a:pathLst>
                  <a:path w="10615" h="15805" extrusionOk="0">
                    <a:moveTo>
                      <a:pt x="717" y="14643"/>
                    </a:moveTo>
                    <a:lnTo>
                      <a:pt x="717" y="14643"/>
                    </a:lnTo>
                    <a:cubicBezTo>
                      <a:pt x="700" y="14655"/>
                      <a:pt x="685" y="14659"/>
                      <a:pt x="685" y="14677"/>
                    </a:cubicBezTo>
                    <a:cubicBezTo>
                      <a:pt x="696" y="14665"/>
                      <a:pt x="707" y="14654"/>
                      <a:pt x="717" y="14643"/>
                    </a:cubicBezTo>
                    <a:close/>
                    <a:moveTo>
                      <a:pt x="10409" y="0"/>
                    </a:moveTo>
                    <a:cubicBezTo>
                      <a:pt x="10341" y="0"/>
                      <a:pt x="10272" y="46"/>
                      <a:pt x="10249" y="114"/>
                    </a:cubicBezTo>
                    <a:cubicBezTo>
                      <a:pt x="10181" y="274"/>
                      <a:pt x="10135" y="411"/>
                      <a:pt x="10067" y="571"/>
                    </a:cubicBezTo>
                    <a:cubicBezTo>
                      <a:pt x="9998" y="731"/>
                      <a:pt x="9930" y="868"/>
                      <a:pt x="9861" y="1027"/>
                    </a:cubicBezTo>
                    <a:cubicBezTo>
                      <a:pt x="9816" y="1141"/>
                      <a:pt x="9747" y="1278"/>
                      <a:pt x="9679" y="1415"/>
                    </a:cubicBezTo>
                    <a:cubicBezTo>
                      <a:pt x="9610" y="1552"/>
                      <a:pt x="9542" y="1689"/>
                      <a:pt x="9473" y="1849"/>
                    </a:cubicBezTo>
                    <a:cubicBezTo>
                      <a:pt x="9336" y="2123"/>
                      <a:pt x="9199" y="2420"/>
                      <a:pt x="9062" y="2694"/>
                    </a:cubicBezTo>
                    <a:cubicBezTo>
                      <a:pt x="8948" y="2967"/>
                      <a:pt x="8811" y="3241"/>
                      <a:pt x="8674" y="3515"/>
                    </a:cubicBezTo>
                    <a:cubicBezTo>
                      <a:pt x="8355" y="4086"/>
                      <a:pt x="8012" y="4634"/>
                      <a:pt x="7670" y="5181"/>
                    </a:cubicBezTo>
                    <a:cubicBezTo>
                      <a:pt x="7579" y="5318"/>
                      <a:pt x="7487" y="5455"/>
                      <a:pt x="7396" y="5592"/>
                    </a:cubicBezTo>
                    <a:cubicBezTo>
                      <a:pt x="7305" y="5752"/>
                      <a:pt x="7213" y="5912"/>
                      <a:pt x="7122" y="6049"/>
                    </a:cubicBezTo>
                    <a:cubicBezTo>
                      <a:pt x="6940" y="6346"/>
                      <a:pt x="6757" y="6619"/>
                      <a:pt x="6552" y="6893"/>
                    </a:cubicBezTo>
                    <a:cubicBezTo>
                      <a:pt x="6369" y="7167"/>
                      <a:pt x="6164" y="7441"/>
                      <a:pt x="5981" y="7738"/>
                    </a:cubicBezTo>
                    <a:cubicBezTo>
                      <a:pt x="5776" y="8012"/>
                      <a:pt x="5593" y="8309"/>
                      <a:pt x="5410" y="8582"/>
                    </a:cubicBezTo>
                    <a:cubicBezTo>
                      <a:pt x="5205" y="8856"/>
                      <a:pt x="5022" y="9153"/>
                      <a:pt x="4794" y="9427"/>
                    </a:cubicBezTo>
                    <a:cubicBezTo>
                      <a:pt x="4589" y="9701"/>
                      <a:pt x="4383" y="9975"/>
                      <a:pt x="4178" y="10249"/>
                    </a:cubicBezTo>
                    <a:cubicBezTo>
                      <a:pt x="3972" y="10545"/>
                      <a:pt x="3744" y="10819"/>
                      <a:pt x="3539" y="11093"/>
                    </a:cubicBezTo>
                    <a:cubicBezTo>
                      <a:pt x="3333" y="11367"/>
                      <a:pt x="3105" y="11641"/>
                      <a:pt x="2900" y="11915"/>
                    </a:cubicBezTo>
                    <a:cubicBezTo>
                      <a:pt x="2717" y="12189"/>
                      <a:pt x="2511" y="12440"/>
                      <a:pt x="2306" y="12714"/>
                    </a:cubicBezTo>
                    <a:cubicBezTo>
                      <a:pt x="2215" y="12828"/>
                      <a:pt x="2101" y="12942"/>
                      <a:pt x="2009" y="13079"/>
                    </a:cubicBezTo>
                    <a:cubicBezTo>
                      <a:pt x="1895" y="13216"/>
                      <a:pt x="1781" y="13353"/>
                      <a:pt x="1690" y="13490"/>
                    </a:cubicBezTo>
                    <a:cubicBezTo>
                      <a:pt x="1358" y="13888"/>
                      <a:pt x="1048" y="14286"/>
                      <a:pt x="717" y="14643"/>
                    </a:cubicBezTo>
                    <a:lnTo>
                      <a:pt x="717" y="14643"/>
                    </a:lnTo>
                    <a:cubicBezTo>
                      <a:pt x="722" y="14640"/>
                      <a:pt x="726" y="14636"/>
                      <a:pt x="731" y="14631"/>
                    </a:cubicBezTo>
                    <a:lnTo>
                      <a:pt x="731" y="14631"/>
                    </a:lnTo>
                    <a:cubicBezTo>
                      <a:pt x="640" y="14722"/>
                      <a:pt x="548" y="14814"/>
                      <a:pt x="457" y="14928"/>
                    </a:cubicBezTo>
                    <a:cubicBezTo>
                      <a:pt x="320" y="15042"/>
                      <a:pt x="183" y="15156"/>
                      <a:pt x="69" y="15293"/>
                    </a:cubicBezTo>
                    <a:cubicBezTo>
                      <a:pt x="24" y="15362"/>
                      <a:pt x="1" y="15453"/>
                      <a:pt x="24" y="15544"/>
                    </a:cubicBezTo>
                    <a:cubicBezTo>
                      <a:pt x="24" y="15613"/>
                      <a:pt x="69" y="15704"/>
                      <a:pt x="138" y="15750"/>
                    </a:cubicBezTo>
                    <a:cubicBezTo>
                      <a:pt x="188" y="15783"/>
                      <a:pt x="250" y="15804"/>
                      <a:pt x="316" y="15804"/>
                    </a:cubicBezTo>
                    <a:cubicBezTo>
                      <a:pt x="340" y="15804"/>
                      <a:pt x="364" y="15801"/>
                      <a:pt x="389" y="15795"/>
                    </a:cubicBezTo>
                    <a:cubicBezTo>
                      <a:pt x="412" y="15795"/>
                      <a:pt x="434" y="15795"/>
                      <a:pt x="457" y="15772"/>
                    </a:cubicBezTo>
                    <a:cubicBezTo>
                      <a:pt x="526" y="15750"/>
                      <a:pt x="571" y="15727"/>
                      <a:pt x="594" y="15681"/>
                    </a:cubicBezTo>
                    <a:cubicBezTo>
                      <a:pt x="708" y="15567"/>
                      <a:pt x="822" y="15476"/>
                      <a:pt x="914" y="15362"/>
                    </a:cubicBezTo>
                    <a:cubicBezTo>
                      <a:pt x="1051" y="15225"/>
                      <a:pt x="1165" y="15088"/>
                      <a:pt x="1302" y="14951"/>
                    </a:cubicBezTo>
                    <a:cubicBezTo>
                      <a:pt x="1507" y="14722"/>
                      <a:pt x="1735" y="14471"/>
                      <a:pt x="1941" y="14220"/>
                    </a:cubicBezTo>
                    <a:cubicBezTo>
                      <a:pt x="2146" y="13946"/>
                      <a:pt x="2352" y="13672"/>
                      <a:pt x="2557" y="13421"/>
                    </a:cubicBezTo>
                    <a:cubicBezTo>
                      <a:pt x="2671" y="13284"/>
                      <a:pt x="2785" y="13148"/>
                      <a:pt x="2877" y="13011"/>
                    </a:cubicBezTo>
                    <a:cubicBezTo>
                      <a:pt x="2968" y="12896"/>
                      <a:pt x="3082" y="12759"/>
                      <a:pt x="3173" y="12623"/>
                    </a:cubicBezTo>
                    <a:cubicBezTo>
                      <a:pt x="3379" y="12371"/>
                      <a:pt x="3584" y="12098"/>
                      <a:pt x="3790" y="11846"/>
                    </a:cubicBezTo>
                    <a:cubicBezTo>
                      <a:pt x="3995" y="11573"/>
                      <a:pt x="4201" y="11276"/>
                      <a:pt x="4406" y="11002"/>
                    </a:cubicBezTo>
                    <a:cubicBezTo>
                      <a:pt x="4520" y="10865"/>
                      <a:pt x="4634" y="10705"/>
                      <a:pt x="4748" y="10568"/>
                    </a:cubicBezTo>
                    <a:cubicBezTo>
                      <a:pt x="4840" y="10431"/>
                      <a:pt x="4931" y="10294"/>
                      <a:pt x="5045" y="10180"/>
                    </a:cubicBezTo>
                    <a:cubicBezTo>
                      <a:pt x="5251" y="9906"/>
                      <a:pt x="5456" y="9632"/>
                      <a:pt x="5661" y="9336"/>
                    </a:cubicBezTo>
                    <a:cubicBezTo>
                      <a:pt x="5867" y="9062"/>
                      <a:pt x="6049" y="8765"/>
                      <a:pt x="6232" y="8491"/>
                    </a:cubicBezTo>
                    <a:cubicBezTo>
                      <a:pt x="6323" y="8354"/>
                      <a:pt x="6415" y="8194"/>
                      <a:pt x="6506" y="8057"/>
                    </a:cubicBezTo>
                    <a:cubicBezTo>
                      <a:pt x="6620" y="7921"/>
                      <a:pt x="6711" y="7761"/>
                      <a:pt x="6803" y="7624"/>
                    </a:cubicBezTo>
                    <a:cubicBezTo>
                      <a:pt x="7008" y="7350"/>
                      <a:pt x="7191" y="7076"/>
                      <a:pt x="7373" y="6802"/>
                    </a:cubicBezTo>
                    <a:cubicBezTo>
                      <a:pt x="7465" y="6665"/>
                      <a:pt x="7579" y="6505"/>
                      <a:pt x="7670" y="6346"/>
                    </a:cubicBezTo>
                    <a:cubicBezTo>
                      <a:pt x="7761" y="6209"/>
                      <a:pt x="7830" y="6072"/>
                      <a:pt x="7921" y="5935"/>
                    </a:cubicBezTo>
                    <a:cubicBezTo>
                      <a:pt x="8012" y="5775"/>
                      <a:pt x="8104" y="5638"/>
                      <a:pt x="8195" y="5478"/>
                    </a:cubicBezTo>
                    <a:cubicBezTo>
                      <a:pt x="8286" y="5341"/>
                      <a:pt x="8378" y="5181"/>
                      <a:pt x="8469" y="5045"/>
                    </a:cubicBezTo>
                    <a:cubicBezTo>
                      <a:pt x="8629" y="4748"/>
                      <a:pt x="8788" y="4474"/>
                      <a:pt x="8948" y="4200"/>
                    </a:cubicBezTo>
                    <a:cubicBezTo>
                      <a:pt x="9108" y="3880"/>
                      <a:pt x="9268" y="3561"/>
                      <a:pt x="9405" y="3241"/>
                    </a:cubicBezTo>
                    <a:cubicBezTo>
                      <a:pt x="9519" y="2945"/>
                      <a:pt x="9656" y="2648"/>
                      <a:pt x="9770" y="2328"/>
                    </a:cubicBezTo>
                    <a:cubicBezTo>
                      <a:pt x="9907" y="1986"/>
                      <a:pt x="10044" y="1644"/>
                      <a:pt x="10181" y="1301"/>
                    </a:cubicBezTo>
                    <a:cubicBezTo>
                      <a:pt x="10318" y="959"/>
                      <a:pt x="10432" y="594"/>
                      <a:pt x="10569" y="228"/>
                    </a:cubicBezTo>
                    <a:cubicBezTo>
                      <a:pt x="10614" y="137"/>
                      <a:pt x="10546" y="46"/>
                      <a:pt x="10455"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2"/>
              <p:cNvSpPr/>
              <p:nvPr/>
            </p:nvSpPr>
            <p:spPr>
              <a:xfrm>
                <a:off x="5705297" y="3352995"/>
                <a:ext cx="183263" cy="345768"/>
              </a:xfrm>
              <a:custGeom>
                <a:avLst/>
                <a:gdLst/>
                <a:ahLst/>
                <a:cxnLst/>
                <a:rect l="l" t="t" r="r" b="b"/>
                <a:pathLst>
                  <a:path w="6780" h="12792" extrusionOk="0">
                    <a:moveTo>
                      <a:pt x="3927" y="7167"/>
                    </a:moveTo>
                    <a:lnTo>
                      <a:pt x="3927" y="7167"/>
                    </a:lnTo>
                    <a:cubicBezTo>
                      <a:pt x="3927" y="7178"/>
                      <a:pt x="3922" y="7183"/>
                      <a:pt x="3917" y="7189"/>
                    </a:cubicBezTo>
                    <a:lnTo>
                      <a:pt x="3917" y="7189"/>
                    </a:lnTo>
                    <a:cubicBezTo>
                      <a:pt x="3920" y="7181"/>
                      <a:pt x="3923" y="7174"/>
                      <a:pt x="3927" y="7167"/>
                    </a:cubicBezTo>
                    <a:close/>
                    <a:moveTo>
                      <a:pt x="6529" y="0"/>
                    </a:moveTo>
                    <a:cubicBezTo>
                      <a:pt x="6506" y="0"/>
                      <a:pt x="6460" y="0"/>
                      <a:pt x="6438" y="23"/>
                    </a:cubicBezTo>
                    <a:cubicBezTo>
                      <a:pt x="6369" y="46"/>
                      <a:pt x="6323" y="91"/>
                      <a:pt x="6301" y="160"/>
                    </a:cubicBezTo>
                    <a:cubicBezTo>
                      <a:pt x="6255" y="320"/>
                      <a:pt x="6232" y="502"/>
                      <a:pt x="6186" y="662"/>
                    </a:cubicBezTo>
                    <a:cubicBezTo>
                      <a:pt x="6141" y="822"/>
                      <a:pt x="6072" y="1004"/>
                      <a:pt x="6027" y="1164"/>
                    </a:cubicBezTo>
                    <a:cubicBezTo>
                      <a:pt x="5913" y="1484"/>
                      <a:pt x="5821" y="1803"/>
                      <a:pt x="5707" y="2123"/>
                    </a:cubicBezTo>
                    <a:cubicBezTo>
                      <a:pt x="5570" y="2442"/>
                      <a:pt x="5456" y="2762"/>
                      <a:pt x="5296" y="3059"/>
                    </a:cubicBezTo>
                    <a:cubicBezTo>
                      <a:pt x="5159" y="3378"/>
                      <a:pt x="5022" y="3698"/>
                      <a:pt x="4885" y="4017"/>
                    </a:cubicBezTo>
                    <a:cubicBezTo>
                      <a:pt x="4817" y="4154"/>
                      <a:pt x="4748" y="4268"/>
                      <a:pt x="4680" y="4405"/>
                    </a:cubicBezTo>
                    <a:cubicBezTo>
                      <a:pt x="4703" y="4382"/>
                      <a:pt x="4703" y="4360"/>
                      <a:pt x="4726" y="4360"/>
                    </a:cubicBezTo>
                    <a:cubicBezTo>
                      <a:pt x="4552" y="4642"/>
                      <a:pt x="4399" y="4946"/>
                      <a:pt x="4246" y="5250"/>
                    </a:cubicBezTo>
                    <a:lnTo>
                      <a:pt x="4246" y="5250"/>
                    </a:lnTo>
                    <a:cubicBezTo>
                      <a:pt x="4246" y="5250"/>
                      <a:pt x="4246" y="5250"/>
                      <a:pt x="4246" y="5250"/>
                    </a:cubicBezTo>
                    <a:lnTo>
                      <a:pt x="4246" y="5250"/>
                    </a:lnTo>
                    <a:cubicBezTo>
                      <a:pt x="4087" y="5569"/>
                      <a:pt x="3927" y="5866"/>
                      <a:pt x="3767" y="6163"/>
                    </a:cubicBezTo>
                    <a:cubicBezTo>
                      <a:pt x="3767" y="6140"/>
                      <a:pt x="3790" y="6117"/>
                      <a:pt x="3790" y="6094"/>
                    </a:cubicBezTo>
                    <a:lnTo>
                      <a:pt x="3790" y="6094"/>
                    </a:lnTo>
                    <a:cubicBezTo>
                      <a:pt x="3653" y="6391"/>
                      <a:pt x="3493" y="6665"/>
                      <a:pt x="3333" y="6962"/>
                    </a:cubicBezTo>
                    <a:cubicBezTo>
                      <a:pt x="3196" y="7236"/>
                      <a:pt x="3059" y="7510"/>
                      <a:pt x="2922" y="7783"/>
                    </a:cubicBezTo>
                    <a:cubicBezTo>
                      <a:pt x="2831" y="7920"/>
                      <a:pt x="2763" y="8080"/>
                      <a:pt x="2671" y="8217"/>
                    </a:cubicBezTo>
                    <a:cubicBezTo>
                      <a:pt x="2603" y="8354"/>
                      <a:pt x="2512" y="8514"/>
                      <a:pt x="2420" y="8651"/>
                    </a:cubicBezTo>
                    <a:cubicBezTo>
                      <a:pt x="2238" y="8948"/>
                      <a:pt x="2032" y="9244"/>
                      <a:pt x="1850" y="9564"/>
                    </a:cubicBezTo>
                    <a:cubicBezTo>
                      <a:pt x="1484" y="10157"/>
                      <a:pt x="1119" y="10751"/>
                      <a:pt x="731" y="11344"/>
                    </a:cubicBezTo>
                    <a:cubicBezTo>
                      <a:pt x="617" y="11504"/>
                      <a:pt x="503" y="11664"/>
                      <a:pt x="389" y="11823"/>
                    </a:cubicBezTo>
                    <a:cubicBezTo>
                      <a:pt x="298" y="11960"/>
                      <a:pt x="161" y="12120"/>
                      <a:pt x="69" y="12303"/>
                    </a:cubicBezTo>
                    <a:cubicBezTo>
                      <a:pt x="24" y="12371"/>
                      <a:pt x="1" y="12440"/>
                      <a:pt x="24" y="12531"/>
                    </a:cubicBezTo>
                    <a:cubicBezTo>
                      <a:pt x="24" y="12622"/>
                      <a:pt x="92" y="12691"/>
                      <a:pt x="161" y="12737"/>
                    </a:cubicBezTo>
                    <a:cubicBezTo>
                      <a:pt x="215" y="12773"/>
                      <a:pt x="281" y="12791"/>
                      <a:pt x="346" y="12791"/>
                    </a:cubicBezTo>
                    <a:cubicBezTo>
                      <a:pt x="444" y="12791"/>
                      <a:pt x="540" y="12750"/>
                      <a:pt x="594" y="12668"/>
                    </a:cubicBezTo>
                    <a:cubicBezTo>
                      <a:pt x="686" y="12531"/>
                      <a:pt x="800" y="12394"/>
                      <a:pt x="891" y="12234"/>
                    </a:cubicBezTo>
                    <a:cubicBezTo>
                      <a:pt x="982" y="12120"/>
                      <a:pt x="1074" y="11983"/>
                      <a:pt x="1165" y="11846"/>
                    </a:cubicBezTo>
                    <a:cubicBezTo>
                      <a:pt x="1370" y="11550"/>
                      <a:pt x="1553" y="11253"/>
                      <a:pt x="1736" y="10956"/>
                    </a:cubicBezTo>
                    <a:cubicBezTo>
                      <a:pt x="1918" y="10659"/>
                      <a:pt x="2124" y="10363"/>
                      <a:pt x="2283" y="10066"/>
                    </a:cubicBezTo>
                    <a:cubicBezTo>
                      <a:pt x="2466" y="9769"/>
                      <a:pt x="2649" y="9495"/>
                      <a:pt x="2831" y="9199"/>
                    </a:cubicBezTo>
                    <a:cubicBezTo>
                      <a:pt x="2922" y="9039"/>
                      <a:pt x="3014" y="8879"/>
                      <a:pt x="3105" y="8719"/>
                    </a:cubicBezTo>
                    <a:cubicBezTo>
                      <a:pt x="3219" y="8537"/>
                      <a:pt x="3311" y="8354"/>
                      <a:pt x="3425" y="8171"/>
                    </a:cubicBezTo>
                    <a:cubicBezTo>
                      <a:pt x="3578" y="7865"/>
                      <a:pt x="3752" y="7538"/>
                      <a:pt x="3907" y="7210"/>
                    </a:cubicBezTo>
                    <a:lnTo>
                      <a:pt x="3907" y="7210"/>
                    </a:lnTo>
                    <a:cubicBezTo>
                      <a:pt x="3927" y="7188"/>
                      <a:pt x="3928" y="7166"/>
                      <a:pt x="3950" y="7144"/>
                    </a:cubicBezTo>
                    <a:cubicBezTo>
                      <a:pt x="3995" y="7030"/>
                      <a:pt x="4064" y="6916"/>
                      <a:pt x="4109" y="6802"/>
                    </a:cubicBezTo>
                    <a:cubicBezTo>
                      <a:pt x="4109" y="6802"/>
                      <a:pt x="4109" y="6825"/>
                      <a:pt x="4109" y="6825"/>
                    </a:cubicBezTo>
                    <a:cubicBezTo>
                      <a:pt x="4246" y="6551"/>
                      <a:pt x="4406" y="6254"/>
                      <a:pt x="4543" y="5980"/>
                    </a:cubicBezTo>
                    <a:cubicBezTo>
                      <a:pt x="4703" y="5684"/>
                      <a:pt x="4863" y="5364"/>
                      <a:pt x="5022" y="5067"/>
                    </a:cubicBezTo>
                    <a:cubicBezTo>
                      <a:pt x="5159" y="4748"/>
                      <a:pt x="5319" y="4451"/>
                      <a:pt x="5456" y="4131"/>
                    </a:cubicBezTo>
                    <a:cubicBezTo>
                      <a:pt x="5593" y="3812"/>
                      <a:pt x="5730" y="3492"/>
                      <a:pt x="5867" y="3173"/>
                    </a:cubicBezTo>
                    <a:cubicBezTo>
                      <a:pt x="6004" y="2853"/>
                      <a:pt x="6141" y="2534"/>
                      <a:pt x="6232" y="2214"/>
                    </a:cubicBezTo>
                    <a:cubicBezTo>
                      <a:pt x="6346" y="1895"/>
                      <a:pt x="6438" y="1575"/>
                      <a:pt x="6529" y="1255"/>
                    </a:cubicBezTo>
                    <a:cubicBezTo>
                      <a:pt x="6575" y="1118"/>
                      <a:pt x="6620" y="959"/>
                      <a:pt x="6643" y="822"/>
                    </a:cubicBezTo>
                    <a:cubicBezTo>
                      <a:pt x="6689" y="662"/>
                      <a:pt x="6734" y="479"/>
                      <a:pt x="6757" y="320"/>
                    </a:cubicBezTo>
                    <a:cubicBezTo>
                      <a:pt x="6780" y="251"/>
                      <a:pt x="6780" y="205"/>
                      <a:pt x="6757" y="137"/>
                    </a:cubicBezTo>
                    <a:cubicBezTo>
                      <a:pt x="6734" y="68"/>
                      <a:pt x="6689" y="23"/>
                      <a:pt x="6620"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2"/>
              <p:cNvSpPr/>
              <p:nvPr/>
            </p:nvSpPr>
            <p:spPr>
              <a:xfrm>
                <a:off x="5670131" y="3737956"/>
                <a:ext cx="18543" cy="17921"/>
              </a:xfrm>
              <a:custGeom>
                <a:avLst/>
                <a:gdLst/>
                <a:ahLst/>
                <a:cxnLst/>
                <a:rect l="l" t="t" r="r" b="b"/>
                <a:pathLst>
                  <a:path w="686" h="663" extrusionOk="0">
                    <a:moveTo>
                      <a:pt x="366" y="1"/>
                    </a:moveTo>
                    <a:cubicBezTo>
                      <a:pt x="275" y="1"/>
                      <a:pt x="206" y="24"/>
                      <a:pt x="138" y="92"/>
                    </a:cubicBezTo>
                    <a:cubicBezTo>
                      <a:pt x="69" y="138"/>
                      <a:pt x="24" y="229"/>
                      <a:pt x="24" y="298"/>
                    </a:cubicBezTo>
                    <a:cubicBezTo>
                      <a:pt x="1" y="457"/>
                      <a:pt x="138" y="663"/>
                      <a:pt x="320" y="663"/>
                    </a:cubicBezTo>
                    <a:cubicBezTo>
                      <a:pt x="389" y="663"/>
                      <a:pt x="480" y="640"/>
                      <a:pt x="549" y="572"/>
                    </a:cubicBezTo>
                    <a:cubicBezTo>
                      <a:pt x="617" y="526"/>
                      <a:pt x="663" y="435"/>
                      <a:pt x="663" y="366"/>
                    </a:cubicBezTo>
                    <a:cubicBezTo>
                      <a:pt x="686" y="206"/>
                      <a:pt x="549" y="1"/>
                      <a:pt x="36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2"/>
              <p:cNvSpPr/>
              <p:nvPr/>
            </p:nvSpPr>
            <p:spPr>
              <a:xfrm>
                <a:off x="5313524" y="3728090"/>
                <a:ext cx="1200024" cy="266570"/>
              </a:xfrm>
              <a:custGeom>
                <a:avLst/>
                <a:gdLst/>
                <a:ahLst/>
                <a:cxnLst/>
                <a:rect l="l" t="t" r="r" b="b"/>
                <a:pathLst>
                  <a:path w="44396" h="9862" extrusionOk="0">
                    <a:moveTo>
                      <a:pt x="32458" y="2991"/>
                    </a:moveTo>
                    <a:cubicBezTo>
                      <a:pt x="32458" y="2991"/>
                      <a:pt x="32447" y="2991"/>
                      <a:pt x="32440" y="2999"/>
                    </a:cubicBezTo>
                    <a:lnTo>
                      <a:pt x="32440" y="2999"/>
                    </a:lnTo>
                    <a:cubicBezTo>
                      <a:pt x="32446" y="2996"/>
                      <a:pt x="32452" y="2994"/>
                      <a:pt x="32458" y="2991"/>
                    </a:cubicBezTo>
                    <a:close/>
                    <a:moveTo>
                      <a:pt x="29423" y="4246"/>
                    </a:moveTo>
                    <a:lnTo>
                      <a:pt x="29423" y="4246"/>
                    </a:lnTo>
                    <a:cubicBezTo>
                      <a:pt x="29412" y="4253"/>
                      <a:pt x="29401" y="4259"/>
                      <a:pt x="29390" y="4265"/>
                    </a:cubicBezTo>
                    <a:lnTo>
                      <a:pt x="29390" y="4265"/>
                    </a:lnTo>
                    <a:cubicBezTo>
                      <a:pt x="29403" y="4260"/>
                      <a:pt x="29414" y="4255"/>
                      <a:pt x="29423" y="4246"/>
                    </a:cubicBezTo>
                    <a:close/>
                    <a:moveTo>
                      <a:pt x="29390" y="4265"/>
                    </a:moveTo>
                    <a:lnTo>
                      <a:pt x="29390" y="4265"/>
                    </a:lnTo>
                    <a:cubicBezTo>
                      <a:pt x="29369" y="4272"/>
                      <a:pt x="29346" y="4278"/>
                      <a:pt x="29331" y="4292"/>
                    </a:cubicBezTo>
                    <a:cubicBezTo>
                      <a:pt x="29334" y="4291"/>
                      <a:pt x="29336" y="4290"/>
                      <a:pt x="29338" y="4290"/>
                    </a:cubicBezTo>
                    <a:lnTo>
                      <a:pt x="29338" y="4290"/>
                    </a:lnTo>
                    <a:cubicBezTo>
                      <a:pt x="29356" y="4282"/>
                      <a:pt x="29373" y="4274"/>
                      <a:pt x="29390" y="4265"/>
                    </a:cubicBezTo>
                    <a:close/>
                    <a:moveTo>
                      <a:pt x="30609" y="4442"/>
                    </a:moveTo>
                    <a:cubicBezTo>
                      <a:pt x="30602" y="4445"/>
                      <a:pt x="30594" y="4448"/>
                      <a:pt x="30587" y="4452"/>
                    </a:cubicBezTo>
                    <a:cubicBezTo>
                      <a:pt x="30604" y="4452"/>
                      <a:pt x="30608" y="4452"/>
                      <a:pt x="30609" y="4442"/>
                    </a:cubicBezTo>
                    <a:close/>
                    <a:moveTo>
                      <a:pt x="1507" y="8378"/>
                    </a:moveTo>
                    <a:cubicBezTo>
                      <a:pt x="1524" y="8395"/>
                      <a:pt x="1541" y="8399"/>
                      <a:pt x="1559" y="8400"/>
                    </a:cubicBezTo>
                    <a:lnTo>
                      <a:pt x="1559" y="8400"/>
                    </a:lnTo>
                    <a:cubicBezTo>
                      <a:pt x="1541" y="8393"/>
                      <a:pt x="1524" y="8385"/>
                      <a:pt x="1507" y="8378"/>
                    </a:cubicBezTo>
                    <a:close/>
                    <a:moveTo>
                      <a:pt x="5652" y="9583"/>
                    </a:moveTo>
                    <a:cubicBezTo>
                      <a:pt x="5661" y="9586"/>
                      <a:pt x="5672" y="9587"/>
                      <a:pt x="5684" y="9587"/>
                    </a:cubicBezTo>
                    <a:cubicBezTo>
                      <a:pt x="5673" y="9586"/>
                      <a:pt x="5663" y="9585"/>
                      <a:pt x="5652" y="9583"/>
                    </a:cubicBezTo>
                    <a:close/>
                    <a:moveTo>
                      <a:pt x="14545" y="9601"/>
                    </a:moveTo>
                    <a:cubicBezTo>
                      <a:pt x="14529" y="9604"/>
                      <a:pt x="14512" y="9607"/>
                      <a:pt x="14495" y="9610"/>
                    </a:cubicBezTo>
                    <a:cubicBezTo>
                      <a:pt x="14512" y="9610"/>
                      <a:pt x="14528" y="9610"/>
                      <a:pt x="14545" y="9601"/>
                    </a:cubicBezTo>
                    <a:close/>
                    <a:moveTo>
                      <a:pt x="43506" y="1"/>
                    </a:moveTo>
                    <a:cubicBezTo>
                      <a:pt x="43300" y="24"/>
                      <a:pt x="43095" y="46"/>
                      <a:pt x="42912" y="69"/>
                    </a:cubicBezTo>
                    <a:cubicBezTo>
                      <a:pt x="42821" y="69"/>
                      <a:pt x="42730" y="92"/>
                      <a:pt x="42638" y="115"/>
                    </a:cubicBezTo>
                    <a:cubicBezTo>
                      <a:pt x="42456" y="138"/>
                      <a:pt x="42273" y="138"/>
                      <a:pt x="42091" y="161"/>
                    </a:cubicBezTo>
                    <a:cubicBezTo>
                      <a:pt x="41862" y="183"/>
                      <a:pt x="41657" y="229"/>
                      <a:pt x="41474" y="275"/>
                    </a:cubicBezTo>
                    <a:cubicBezTo>
                      <a:pt x="41269" y="298"/>
                      <a:pt x="41086" y="343"/>
                      <a:pt x="40904" y="389"/>
                    </a:cubicBezTo>
                    <a:cubicBezTo>
                      <a:pt x="40721" y="412"/>
                      <a:pt x="40561" y="457"/>
                      <a:pt x="40402" y="503"/>
                    </a:cubicBezTo>
                    <a:cubicBezTo>
                      <a:pt x="40173" y="549"/>
                      <a:pt x="39968" y="594"/>
                      <a:pt x="39740" y="640"/>
                    </a:cubicBezTo>
                    <a:cubicBezTo>
                      <a:pt x="39534" y="686"/>
                      <a:pt x="39352" y="731"/>
                      <a:pt x="39146" y="777"/>
                    </a:cubicBezTo>
                    <a:cubicBezTo>
                      <a:pt x="38941" y="845"/>
                      <a:pt x="38758" y="891"/>
                      <a:pt x="38576" y="959"/>
                    </a:cubicBezTo>
                    <a:cubicBezTo>
                      <a:pt x="38370" y="1005"/>
                      <a:pt x="38187" y="1074"/>
                      <a:pt x="37982" y="1119"/>
                    </a:cubicBezTo>
                    <a:cubicBezTo>
                      <a:pt x="37845" y="1165"/>
                      <a:pt x="37685" y="1211"/>
                      <a:pt x="37548" y="1256"/>
                    </a:cubicBezTo>
                    <a:cubicBezTo>
                      <a:pt x="37366" y="1302"/>
                      <a:pt x="37183" y="1347"/>
                      <a:pt x="37023" y="1416"/>
                    </a:cubicBezTo>
                    <a:cubicBezTo>
                      <a:pt x="36841" y="1462"/>
                      <a:pt x="36658" y="1530"/>
                      <a:pt x="36476" y="1576"/>
                    </a:cubicBezTo>
                    <a:cubicBezTo>
                      <a:pt x="36293" y="1644"/>
                      <a:pt x="36110" y="1713"/>
                      <a:pt x="35905" y="1758"/>
                    </a:cubicBezTo>
                    <a:cubicBezTo>
                      <a:pt x="35745" y="1827"/>
                      <a:pt x="35585" y="1872"/>
                      <a:pt x="35403" y="1941"/>
                    </a:cubicBezTo>
                    <a:cubicBezTo>
                      <a:pt x="35220" y="2009"/>
                      <a:pt x="35060" y="2055"/>
                      <a:pt x="34878" y="2124"/>
                    </a:cubicBezTo>
                    <a:cubicBezTo>
                      <a:pt x="34672" y="2192"/>
                      <a:pt x="34490" y="2260"/>
                      <a:pt x="34307" y="2306"/>
                    </a:cubicBezTo>
                    <a:cubicBezTo>
                      <a:pt x="34125" y="2375"/>
                      <a:pt x="33919" y="2420"/>
                      <a:pt x="33759" y="2489"/>
                    </a:cubicBezTo>
                    <a:cubicBezTo>
                      <a:pt x="33303" y="2649"/>
                      <a:pt x="32869" y="2831"/>
                      <a:pt x="32436" y="3014"/>
                    </a:cubicBezTo>
                    <a:cubicBezTo>
                      <a:pt x="32436" y="3007"/>
                      <a:pt x="32438" y="3002"/>
                      <a:pt x="32440" y="2999"/>
                    </a:cubicBezTo>
                    <a:lnTo>
                      <a:pt x="32440" y="2999"/>
                    </a:lnTo>
                    <a:cubicBezTo>
                      <a:pt x="32240" y="3088"/>
                      <a:pt x="32019" y="3176"/>
                      <a:pt x="31819" y="3265"/>
                    </a:cubicBezTo>
                    <a:cubicBezTo>
                      <a:pt x="31819" y="3242"/>
                      <a:pt x="31819" y="3242"/>
                      <a:pt x="31819" y="3242"/>
                    </a:cubicBezTo>
                    <a:cubicBezTo>
                      <a:pt x="31728" y="3288"/>
                      <a:pt x="31614" y="3333"/>
                      <a:pt x="31523" y="3379"/>
                    </a:cubicBezTo>
                    <a:cubicBezTo>
                      <a:pt x="31386" y="3447"/>
                      <a:pt x="31249" y="3516"/>
                      <a:pt x="31112" y="3562"/>
                    </a:cubicBezTo>
                    <a:lnTo>
                      <a:pt x="31203" y="3539"/>
                    </a:lnTo>
                    <a:lnTo>
                      <a:pt x="31203" y="3539"/>
                    </a:lnTo>
                    <a:cubicBezTo>
                      <a:pt x="31134" y="3562"/>
                      <a:pt x="31066" y="3584"/>
                      <a:pt x="30998" y="3607"/>
                    </a:cubicBezTo>
                    <a:cubicBezTo>
                      <a:pt x="30564" y="3790"/>
                      <a:pt x="30153" y="3950"/>
                      <a:pt x="29719" y="4132"/>
                    </a:cubicBezTo>
                    <a:cubicBezTo>
                      <a:pt x="29696" y="4132"/>
                      <a:pt x="29696" y="4155"/>
                      <a:pt x="29674" y="4155"/>
                    </a:cubicBezTo>
                    <a:cubicBezTo>
                      <a:pt x="29674" y="4155"/>
                      <a:pt x="29696" y="4132"/>
                      <a:pt x="29696" y="4132"/>
                    </a:cubicBezTo>
                    <a:lnTo>
                      <a:pt x="29696" y="4132"/>
                    </a:lnTo>
                    <a:cubicBezTo>
                      <a:pt x="29584" y="4177"/>
                      <a:pt x="29472" y="4244"/>
                      <a:pt x="29338" y="4290"/>
                    </a:cubicBezTo>
                    <a:lnTo>
                      <a:pt x="29338" y="4290"/>
                    </a:lnTo>
                    <a:cubicBezTo>
                      <a:pt x="29252" y="4327"/>
                      <a:pt x="29166" y="4349"/>
                      <a:pt x="29080" y="4383"/>
                    </a:cubicBezTo>
                    <a:cubicBezTo>
                      <a:pt x="28943" y="4452"/>
                      <a:pt x="28829" y="4497"/>
                      <a:pt x="28715" y="4543"/>
                    </a:cubicBezTo>
                    <a:cubicBezTo>
                      <a:pt x="28510" y="4634"/>
                      <a:pt x="28304" y="4748"/>
                      <a:pt x="28076" y="4840"/>
                    </a:cubicBezTo>
                    <a:cubicBezTo>
                      <a:pt x="27985" y="4885"/>
                      <a:pt x="27870" y="4931"/>
                      <a:pt x="27756" y="4977"/>
                    </a:cubicBezTo>
                    <a:cubicBezTo>
                      <a:pt x="27711" y="5000"/>
                      <a:pt x="27642" y="5022"/>
                      <a:pt x="27597" y="5045"/>
                    </a:cubicBezTo>
                    <a:cubicBezTo>
                      <a:pt x="27574" y="5068"/>
                      <a:pt x="27574" y="5068"/>
                      <a:pt x="27551" y="5068"/>
                    </a:cubicBezTo>
                    <a:cubicBezTo>
                      <a:pt x="27528" y="5091"/>
                      <a:pt x="27528" y="5091"/>
                      <a:pt x="27505" y="5091"/>
                    </a:cubicBezTo>
                    <a:lnTo>
                      <a:pt x="27482" y="5091"/>
                    </a:lnTo>
                    <a:cubicBezTo>
                      <a:pt x="27482" y="5114"/>
                      <a:pt x="27460" y="5114"/>
                      <a:pt x="27460" y="5114"/>
                    </a:cubicBezTo>
                    <a:cubicBezTo>
                      <a:pt x="27410" y="5130"/>
                      <a:pt x="27360" y="5147"/>
                      <a:pt x="27318" y="5173"/>
                    </a:cubicBezTo>
                    <a:lnTo>
                      <a:pt x="27318" y="5173"/>
                    </a:lnTo>
                    <a:cubicBezTo>
                      <a:pt x="27143" y="5257"/>
                      <a:pt x="26947" y="5322"/>
                      <a:pt x="26752" y="5388"/>
                    </a:cubicBezTo>
                    <a:cubicBezTo>
                      <a:pt x="26547" y="5479"/>
                      <a:pt x="26364" y="5547"/>
                      <a:pt x="26159" y="5616"/>
                    </a:cubicBezTo>
                    <a:cubicBezTo>
                      <a:pt x="25976" y="5684"/>
                      <a:pt x="25793" y="5753"/>
                      <a:pt x="25588" y="5821"/>
                    </a:cubicBezTo>
                    <a:cubicBezTo>
                      <a:pt x="25428" y="5890"/>
                      <a:pt x="25268" y="5958"/>
                      <a:pt x="25086" y="6027"/>
                    </a:cubicBezTo>
                    <a:cubicBezTo>
                      <a:pt x="24926" y="6095"/>
                      <a:pt x="24743" y="6164"/>
                      <a:pt x="24561" y="6232"/>
                    </a:cubicBezTo>
                    <a:cubicBezTo>
                      <a:pt x="24378" y="6301"/>
                      <a:pt x="24173" y="6369"/>
                      <a:pt x="23990" y="6437"/>
                    </a:cubicBezTo>
                    <a:cubicBezTo>
                      <a:pt x="23808" y="6506"/>
                      <a:pt x="23602" y="6597"/>
                      <a:pt x="23420" y="6666"/>
                    </a:cubicBezTo>
                    <a:cubicBezTo>
                      <a:pt x="23237" y="6734"/>
                      <a:pt x="23054" y="6780"/>
                      <a:pt x="22872" y="6848"/>
                    </a:cubicBezTo>
                    <a:cubicBezTo>
                      <a:pt x="22507" y="6985"/>
                      <a:pt x="22141" y="7122"/>
                      <a:pt x="21776" y="7236"/>
                    </a:cubicBezTo>
                    <a:cubicBezTo>
                      <a:pt x="21388" y="7351"/>
                      <a:pt x="21000" y="7465"/>
                      <a:pt x="20589" y="7556"/>
                    </a:cubicBezTo>
                    <a:cubicBezTo>
                      <a:pt x="20407" y="7602"/>
                      <a:pt x="20201" y="7670"/>
                      <a:pt x="20019" y="7693"/>
                    </a:cubicBezTo>
                    <a:cubicBezTo>
                      <a:pt x="19836" y="7739"/>
                      <a:pt x="19676" y="7784"/>
                      <a:pt x="19494" y="7830"/>
                    </a:cubicBezTo>
                    <a:cubicBezTo>
                      <a:pt x="19106" y="7944"/>
                      <a:pt x="18718" y="8035"/>
                      <a:pt x="18329" y="8127"/>
                    </a:cubicBezTo>
                    <a:cubicBezTo>
                      <a:pt x="18193" y="8149"/>
                      <a:pt x="18056" y="8195"/>
                      <a:pt x="17919" y="8241"/>
                    </a:cubicBezTo>
                    <a:cubicBezTo>
                      <a:pt x="17805" y="8264"/>
                      <a:pt x="17690" y="8286"/>
                      <a:pt x="17553" y="8332"/>
                    </a:cubicBezTo>
                    <a:cubicBezTo>
                      <a:pt x="17302" y="8400"/>
                      <a:pt x="17028" y="8469"/>
                      <a:pt x="16755" y="8537"/>
                    </a:cubicBezTo>
                    <a:cubicBezTo>
                      <a:pt x="16481" y="8606"/>
                      <a:pt x="16207" y="8674"/>
                      <a:pt x="15910" y="8720"/>
                    </a:cubicBezTo>
                    <a:cubicBezTo>
                      <a:pt x="15659" y="8788"/>
                      <a:pt x="15385" y="8834"/>
                      <a:pt x="15111" y="8880"/>
                    </a:cubicBezTo>
                    <a:cubicBezTo>
                      <a:pt x="14974" y="8903"/>
                      <a:pt x="14814" y="8903"/>
                      <a:pt x="14655" y="8925"/>
                    </a:cubicBezTo>
                    <a:cubicBezTo>
                      <a:pt x="14518" y="8948"/>
                      <a:pt x="14358" y="8971"/>
                      <a:pt x="14221" y="8994"/>
                    </a:cubicBezTo>
                    <a:cubicBezTo>
                      <a:pt x="13833" y="9040"/>
                      <a:pt x="13445" y="9062"/>
                      <a:pt x="13057" y="9108"/>
                    </a:cubicBezTo>
                    <a:cubicBezTo>
                      <a:pt x="12646" y="9154"/>
                      <a:pt x="12235" y="9177"/>
                      <a:pt x="11824" y="9199"/>
                    </a:cubicBezTo>
                    <a:lnTo>
                      <a:pt x="9473" y="9199"/>
                    </a:lnTo>
                    <a:cubicBezTo>
                      <a:pt x="9154" y="9199"/>
                      <a:pt x="8834" y="9199"/>
                      <a:pt x="8515" y="9177"/>
                    </a:cubicBezTo>
                    <a:cubicBezTo>
                      <a:pt x="8218" y="9177"/>
                      <a:pt x="7921" y="9154"/>
                      <a:pt x="7624" y="9131"/>
                    </a:cubicBezTo>
                    <a:cubicBezTo>
                      <a:pt x="7465" y="9108"/>
                      <a:pt x="7305" y="9108"/>
                      <a:pt x="7168" y="9085"/>
                    </a:cubicBezTo>
                    <a:cubicBezTo>
                      <a:pt x="7008" y="9085"/>
                      <a:pt x="6848" y="9062"/>
                      <a:pt x="6666" y="9062"/>
                    </a:cubicBezTo>
                    <a:cubicBezTo>
                      <a:pt x="6369" y="9017"/>
                      <a:pt x="6049" y="8994"/>
                      <a:pt x="5753" y="8948"/>
                    </a:cubicBezTo>
                    <a:lnTo>
                      <a:pt x="5844" y="8948"/>
                    </a:lnTo>
                    <a:cubicBezTo>
                      <a:pt x="5753" y="8948"/>
                      <a:pt x="5661" y="8925"/>
                      <a:pt x="5570" y="8925"/>
                    </a:cubicBezTo>
                    <a:cubicBezTo>
                      <a:pt x="5228" y="8880"/>
                      <a:pt x="4885" y="8811"/>
                      <a:pt x="4543" y="8720"/>
                    </a:cubicBezTo>
                    <a:cubicBezTo>
                      <a:pt x="4360" y="8674"/>
                      <a:pt x="4178" y="8652"/>
                      <a:pt x="3995" y="8606"/>
                    </a:cubicBezTo>
                    <a:cubicBezTo>
                      <a:pt x="3813" y="8560"/>
                      <a:pt x="3653" y="8515"/>
                      <a:pt x="3493" y="8469"/>
                    </a:cubicBezTo>
                    <a:cubicBezTo>
                      <a:pt x="3082" y="8355"/>
                      <a:pt x="2671" y="8218"/>
                      <a:pt x="2283" y="8058"/>
                    </a:cubicBezTo>
                    <a:cubicBezTo>
                      <a:pt x="1918" y="7921"/>
                      <a:pt x="1553" y="7807"/>
                      <a:pt x="1165" y="7670"/>
                    </a:cubicBezTo>
                    <a:cubicBezTo>
                      <a:pt x="1051" y="7624"/>
                      <a:pt x="914" y="7579"/>
                      <a:pt x="777" y="7533"/>
                    </a:cubicBezTo>
                    <a:cubicBezTo>
                      <a:pt x="640" y="7465"/>
                      <a:pt x="480" y="7442"/>
                      <a:pt x="343" y="7396"/>
                    </a:cubicBezTo>
                    <a:cubicBezTo>
                      <a:pt x="318" y="7388"/>
                      <a:pt x="294" y="7384"/>
                      <a:pt x="270" y="7384"/>
                    </a:cubicBezTo>
                    <a:cubicBezTo>
                      <a:pt x="160" y="7384"/>
                      <a:pt x="61" y="7462"/>
                      <a:pt x="24" y="7556"/>
                    </a:cubicBezTo>
                    <a:cubicBezTo>
                      <a:pt x="1" y="7693"/>
                      <a:pt x="69" y="7830"/>
                      <a:pt x="206" y="7875"/>
                    </a:cubicBezTo>
                    <a:cubicBezTo>
                      <a:pt x="320" y="7921"/>
                      <a:pt x="434" y="7944"/>
                      <a:pt x="549" y="7990"/>
                    </a:cubicBezTo>
                    <a:cubicBezTo>
                      <a:pt x="640" y="8012"/>
                      <a:pt x="731" y="8058"/>
                      <a:pt x="822" y="8081"/>
                    </a:cubicBezTo>
                    <a:cubicBezTo>
                      <a:pt x="1074" y="8195"/>
                      <a:pt x="1325" y="8309"/>
                      <a:pt x="1576" y="8400"/>
                    </a:cubicBezTo>
                    <a:cubicBezTo>
                      <a:pt x="1570" y="8400"/>
                      <a:pt x="1564" y="8400"/>
                      <a:pt x="1559" y="8400"/>
                    </a:cubicBezTo>
                    <a:lnTo>
                      <a:pt x="1559" y="8400"/>
                    </a:lnTo>
                    <a:cubicBezTo>
                      <a:pt x="1907" y="8552"/>
                      <a:pt x="2255" y="8704"/>
                      <a:pt x="2603" y="8834"/>
                    </a:cubicBezTo>
                    <a:cubicBezTo>
                      <a:pt x="2945" y="8948"/>
                      <a:pt x="3310" y="9062"/>
                      <a:pt x="3653" y="9177"/>
                    </a:cubicBezTo>
                    <a:cubicBezTo>
                      <a:pt x="3813" y="9222"/>
                      <a:pt x="3950" y="9245"/>
                      <a:pt x="4109" y="9291"/>
                    </a:cubicBezTo>
                    <a:cubicBezTo>
                      <a:pt x="4269" y="9313"/>
                      <a:pt x="4452" y="9359"/>
                      <a:pt x="4611" y="9405"/>
                    </a:cubicBezTo>
                    <a:cubicBezTo>
                      <a:pt x="4944" y="9471"/>
                      <a:pt x="5297" y="9538"/>
                      <a:pt x="5652" y="9583"/>
                    </a:cubicBezTo>
                    <a:lnTo>
                      <a:pt x="5652" y="9583"/>
                    </a:lnTo>
                    <a:cubicBezTo>
                      <a:pt x="5636" y="9579"/>
                      <a:pt x="5623" y="9573"/>
                      <a:pt x="5612" y="9569"/>
                    </a:cubicBezTo>
                    <a:lnTo>
                      <a:pt x="5612" y="9569"/>
                    </a:lnTo>
                    <a:cubicBezTo>
                      <a:pt x="5813" y="9612"/>
                      <a:pt x="6033" y="9634"/>
                      <a:pt x="6232" y="9656"/>
                    </a:cubicBezTo>
                    <a:cubicBezTo>
                      <a:pt x="6323" y="9656"/>
                      <a:pt x="6415" y="9679"/>
                      <a:pt x="6506" y="9679"/>
                    </a:cubicBezTo>
                    <a:cubicBezTo>
                      <a:pt x="6620" y="9702"/>
                      <a:pt x="6734" y="9702"/>
                      <a:pt x="6848" y="9724"/>
                    </a:cubicBezTo>
                    <a:cubicBezTo>
                      <a:pt x="6940" y="9724"/>
                      <a:pt x="7031" y="9724"/>
                      <a:pt x="7145" y="9747"/>
                    </a:cubicBezTo>
                    <a:cubicBezTo>
                      <a:pt x="7236" y="9747"/>
                      <a:pt x="7351" y="9747"/>
                      <a:pt x="7465" y="9770"/>
                    </a:cubicBezTo>
                    <a:cubicBezTo>
                      <a:pt x="7647" y="9770"/>
                      <a:pt x="7853" y="9793"/>
                      <a:pt x="8035" y="9816"/>
                    </a:cubicBezTo>
                    <a:cubicBezTo>
                      <a:pt x="8241" y="9816"/>
                      <a:pt x="8423" y="9838"/>
                      <a:pt x="8606" y="9838"/>
                    </a:cubicBezTo>
                    <a:cubicBezTo>
                      <a:pt x="8811" y="9861"/>
                      <a:pt x="9017" y="9861"/>
                      <a:pt x="9222" y="9861"/>
                    </a:cubicBezTo>
                    <a:lnTo>
                      <a:pt x="11436" y="9861"/>
                    </a:lnTo>
                    <a:cubicBezTo>
                      <a:pt x="11596" y="9861"/>
                      <a:pt x="11756" y="9838"/>
                      <a:pt x="11938" y="9838"/>
                    </a:cubicBezTo>
                    <a:cubicBezTo>
                      <a:pt x="12098" y="9838"/>
                      <a:pt x="12258" y="9816"/>
                      <a:pt x="12441" y="9816"/>
                    </a:cubicBezTo>
                    <a:cubicBezTo>
                      <a:pt x="12783" y="9793"/>
                      <a:pt x="13125" y="9747"/>
                      <a:pt x="13491" y="9724"/>
                    </a:cubicBezTo>
                    <a:cubicBezTo>
                      <a:pt x="13673" y="9702"/>
                      <a:pt x="13833" y="9679"/>
                      <a:pt x="14016" y="9679"/>
                    </a:cubicBezTo>
                    <a:cubicBezTo>
                      <a:pt x="14198" y="9656"/>
                      <a:pt x="14381" y="9633"/>
                      <a:pt x="14563" y="9587"/>
                    </a:cubicBezTo>
                    <a:lnTo>
                      <a:pt x="14563" y="9587"/>
                    </a:lnTo>
                    <a:cubicBezTo>
                      <a:pt x="14557" y="9594"/>
                      <a:pt x="14551" y="9598"/>
                      <a:pt x="14545" y="9601"/>
                    </a:cubicBezTo>
                    <a:lnTo>
                      <a:pt x="14545" y="9601"/>
                    </a:lnTo>
                    <a:cubicBezTo>
                      <a:pt x="14637" y="9587"/>
                      <a:pt x="14717" y="9584"/>
                      <a:pt x="14814" y="9565"/>
                    </a:cubicBezTo>
                    <a:cubicBezTo>
                      <a:pt x="15248" y="9519"/>
                      <a:pt x="15682" y="9450"/>
                      <a:pt x="16093" y="9359"/>
                    </a:cubicBezTo>
                    <a:cubicBezTo>
                      <a:pt x="16503" y="9268"/>
                      <a:pt x="16914" y="9177"/>
                      <a:pt x="17325" y="9062"/>
                    </a:cubicBezTo>
                    <a:cubicBezTo>
                      <a:pt x="17508" y="8994"/>
                      <a:pt x="17713" y="8948"/>
                      <a:pt x="17896" y="8903"/>
                    </a:cubicBezTo>
                    <a:cubicBezTo>
                      <a:pt x="18101" y="8857"/>
                      <a:pt x="18307" y="8811"/>
                      <a:pt x="18489" y="8766"/>
                    </a:cubicBezTo>
                    <a:cubicBezTo>
                      <a:pt x="18695" y="8720"/>
                      <a:pt x="18877" y="8674"/>
                      <a:pt x="19060" y="8629"/>
                    </a:cubicBezTo>
                    <a:cubicBezTo>
                      <a:pt x="19265" y="8583"/>
                      <a:pt x="19448" y="8515"/>
                      <a:pt x="19631" y="8469"/>
                    </a:cubicBezTo>
                    <a:cubicBezTo>
                      <a:pt x="19813" y="8423"/>
                      <a:pt x="19996" y="8378"/>
                      <a:pt x="20178" y="8332"/>
                    </a:cubicBezTo>
                    <a:cubicBezTo>
                      <a:pt x="20361" y="8286"/>
                      <a:pt x="20544" y="8241"/>
                      <a:pt x="20726" y="8195"/>
                    </a:cubicBezTo>
                    <a:cubicBezTo>
                      <a:pt x="21137" y="8104"/>
                      <a:pt x="21548" y="7990"/>
                      <a:pt x="21936" y="7875"/>
                    </a:cubicBezTo>
                    <a:cubicBezTo>
                      <a:pt x="22301" y="7761"/>
                      <a:pt x="22666" y="7624"/>
                      <a:pt x="23031" y="7487"/>
                    </a:cubicBezTo>
                    <a:cubicBezTo>
                      <a:pt x="23214" y="7419"/>
                      <a:pt x="23397" y="7373"/>
                      <a:pt x="23579" y="7305"/>
                    </a:cubicBezTo>
                    <a:cubicBezTo>
                      <a:pt x="23762" y="7236"/>
                      <a:pt x="23945" y="7145"/>
                      <a:pt x="24150" y="7077"/>
                    </a:cubicBezTo>
                    <a:cubicBezTo>
                      <a:pt x="24333" y="7008"/>
                      <a:pt x="24538" y="6940"/>
                      <a:pt x="24721" y="6871"/>
                    </a:cubicBezTo>
                    <a:cubicBezTo>
                      <a:pt x="24903" y="6803"/>
                      <a:pt x="25063" y="6734"/>
                      <a:pt x="25246" y="6666"/>
                    </a:cubicBezTo>
                    <a:cubicBezTo>
                      <a:pt x="25405" y="6597"/>
                      <a:pt x="25588" y="6529"/>
                      <a:pt x="25748" y="6460"/>
                    </a:cubicBezTo>
                    <a:cubicBezTo>
                      <a:pt x="25930" y="6392"/>
                      <a:pt x="26113" y="6323"/>
                      <a:pt x="26296" y="6255"/>
                    </a:cubicBezTo>
                    <a:cubicBezTo>
                      <a:pt x="26501" y="6186"/>
                      <a:pt x="26706" y="6118"/>
                      <a:pt x="26912" y="6027"/>
                    </a:cubicBezTo>
                    <a:cubicBezTo>
                      <a:pt x="27094" y="5958"/>
                      <a:pt x="27300" y="5890"/>
                      <a:pt x="27505" y="5798"/>
                    </a:cubicBezTo>
                    <a:cubicBezTo>
                      <a:pt x="27574" y="5776"/>
                      <a:pt x="27619" y="5753"/>
                      <a:pt x="27688" y="5730"/>
                    </a:cubicBezTo>
                    <a:cubicBezTo>
                      <a:pt x="27711" y="5707"/>
                      <a:pt x="27734" y="5707"/>
                      <a:pt x="27756" y="5684"/>
                    </a:cubicBezTo>
                    <a:cubicBezTo>
                      <a:pt x="27779" y="5684"/>
                      <a:pt x="27802" y="5661"/>
                      <a:pt x="27825" y="5661"/>
                    </a:cubicBezTo>
                    <a:lnTo>
                      <a:pt x="27848" y="5661"/>
                    </a:lnTo>
                    <a:cubicBezTo>
                      <a:pt x="27939" y="5616"/>
                      <a:pt x="28030" y="5570"/>
                      <a:pt x="28122" y="5524"/>
                    </a:cubicBezTo>
                    <a:cubicBezTo>
                      <a:pt x="28350" y="5433"/>
                      <a:pt x="28555" y="5319"/>
                      <a:pt x="28761" y="5228"/>
                    </a:cubicBezTo>
                    <a:cubicBezTo>
                      <a:pt x="28966" y="5159"/>
                      <a:pt x="29172" y="5045"/>
                      <a:pt x="29377" y="4977"/>
                    </a:cubicBezTo>
                    <a:lnTo>
                      <a:pt x="29331" y="4977"/>
                    </a:lnTo>
                    <a:cubicBezTo>
                      <a:pt x="29628" y="4863"/>
                      <a:pt x="29925" y="4726"/>
                      <a:pt x="30221" y="4611"/>
                    </a:cubicBezTo>
                    <a:cubicBezTo>
                      <a:pt x="30313" y="4566"/>
                      <a:pt x="30427" y="4520"/>
                      <a:pt x="30541" y="4475"/>
                    </a:cubicBezTo>
                    <a:cubicBezTo>
                      <a:pt x="30541" y="4475"/>
                      <a:pt x="30564" y="4452"/>
                      <a:pt x="30564" y="4452"/>
                    </a:cubicBezTo>
                    <a:cubicBezTo>
                      <a:pt x="30587" y="4452"/>
                      <a:pt x="30587" y="4452"/>
                      <a:pt x="30609" y="4429"/>
                    </a:cubicBezTo>
                    <a:lnTo>
                      <a:pt x="30609" y="4429"/>
                    </a:lnTo>
                    <a:cubicBezTo>
                      <a:pt x="30609" y="4435"/>
                      <a:pt x="30609" y="4439"/>
                      <a:pt x="30609" y="4442"/>
                    </a:cubicBezTo>
                    <a:lnTo>
                      <a:pt x="30609" y="4442"/>
                    </a:lnTo>
                    <a:cubicBezTo>
                      <a:pt x="30761" y="4377"/>
                      <a:pt x="30914" y="4312"/>
                      <a:pt x="31066" y="4246"/>
                    </a:cubicBezTo>
                    <a:cubicBezTo>
                      <a:pt x="31271" y="4155"/>
                      <a:pt x="31454" y="4064"/>
                      <a:pt x="31659" y="3972"/>
                    </a:cubicBezTo>
                    <a:cubicBezTo>
                      <a:pt x="31819" y="3904"/>
                      <a:pt x="32002" y="3813"/>
                      <a:pt x="32184" y="3744"/>
                    </a:cubicBezTo>
                    <a:cubicBezTo>
                      <a:pt x="32230" y="3721"/>
                      <a:pt x="32299" y="3698"/>
                      <a:pt x="32344" y="3676"/>
                    </a:cubicBezTo>
                    <a:lnTo>
                      <a:pt x="32321" y="3676"/>
                    </a:lnTo>
                    <a:cubicBezTo>
                      <a:pt x="32367" y="3653"/>
                      <a:pt x="32390" y="3653"/>
                      <a:pt x="32413" y="3630"/>
                    </a:cubicBezTo>
                    <a:cubicBezTo>
                      <a:pt x="32481" y="3607"/>
                      <a:pt x="32550" y="3584"/>
                      <a:pt x="32618" y="3562"/>
                    </a:cubicBezTo>
                    <a:lnTo>
                      <a:pt x="32595" y="3562"/>
                    </a:lnTo>
                    <a:cubicBezTo>
                      <a:pt x="32664" y="3539"/>
                      <a:pt x="32732" y="3516"/>
                      <a:pt x="32801" y="3470"/>
                    </a:cubicBezTo>
                    <a:cubicBezTo>
                      <a:pt x="32824" y="3470"/>
                      <a:pt x="32846" y="3447"/>
                      <a:pt x="32869" y="3447"/>
                    </a:cubicBezTo>
                    <a:cubicBezTo>
                      <a:pt x="32882" y="3435"/>
                      <a:pt x="32901" y="3429"/>
                      <a:pt x="32919" y="3423"/>
                    </a:cubicBezTo>
                    <a:lnTo>
                      <a:pt x="32919" y="3423"/>
                    </a:lnTo>
                    <a:cubicBezTo>
                      <a:pt x="32910" y="3425"/>
                      <a:pt x="32901" y="3425"/>
                      <a:pt x="32892" y="3425"/>
                    </a:cubicBezTo>
                    <a:cubicBezTo>
                      <a:pt x="32914" y="3418"/>
                      <a:pt x="32936" y="3411"/>
                      <a:pt x="32958" y="3404"/>
                    </a:cubicBezTo>
                    <a:lnTo>
                      <a:pt x="32958" y="3404"/>
                    </a:lnTo>
                    <a:cubicBezTo>
                      <a:pt x="32948" y="3413"/>
                      <a:pt x="32933" y="3418"/>
                      <a:pt x="32919" y="3423"/>
                    </a:cubicBezTo>
                    <a:lnTo>
                      <a:pt x="32919" y="3423"/>
                    </a:lnTo>
                    <a:cubicBezTo>
                      <a:pt x="32932" y="3421"/>
                      <a:pt x="32945" y="3416"/>
                      <a:pt x="32958" y="3404"/>
                    </a:cubicBezTo>
                    <a:lnTo>
                      <a:pt x="32958" y="3404"/>
                    </a:lnTo>
                    <a:cubicBezTo>
                      <a:pt x="32958" y="3404"/>
                      <a:pt x="32958" y="3404"/>
                      <a:pt x="32958" y="3404"/>
                    </a:cubicBezTo>
                    <a:lnTo>
                      <a:pt x="32958" y="3404"/>
                    </a:lnTo>
                    <a:cubicBezTo>
                      <a:pt x="32959" y="3403"/>
                      <a:pt x="32960" y="3403"/>
                      <a:pt x="32960" y="3402"/>
                    </a:cubicBezTo>
                    <a:lnTo>
                      <a:pt x="32960" y="3402"/>
                    </a:lnTo>
                    <a:cubicBezTo>
                      <a:pt x="32960" y="3403"/>
                      <a:pt x="32959" y="3403"/>
                      <a:pt x="32958" y="3404"/>
                    </a:cubicBezTo>
                    <a:lnTo>
                      <a:pt x="32958" y="3404"/>
                    </a:lnTo>
                    <a:cubicBezTo>
                      <a:pt x="33091" y="3360"/>
                      <a:pt x="33211" y="3304"/>
                      <a:pt x="33349" y="3265"/>
                    </a:cubicBezTo>
                    <a:lnTo>
                      <a:pt x="33303" y="3265"/>
                    </a:lnTo>
                    <a:cubicBezTo>
                      <a:pt x="33440" y="3219"/>
                      <a:pt x="33554" y="3173"/>
                      <a:pt x="33691" y="3105"/>
                    </a:cubicBezTo>
                    <a:lnTo>
                      <a:pt x="33691" y="3105"/>
                    </a:lnTo>
                    <a:lnTo>
                      <a:pt x="33668" y="3128"/>
                    </a:lnTo>
                    <a:cubicBezTo>
                      <a:pt x="33828" y="3037"/>
                      <a:pt x="34010" y="2991"/>
                      <a:pt x="34170" y="2922"/>
                    </a:cubicBezTo>
                    <a:cubicBezTo>
                      <a:pt x="34376" y="2854"/>
                      <a:pt x="34581" y="2785"/>
                      <a:pt x="34787" y="2694"/>
                    </a:cubicBezTo>
                    <a:cubicBezTo>
                      <a:pt x="34969" y="2626"/>
                      <a:pt x="35152" y="2580"/>
                      <a:pt x="35312" y="2512"/>
                    </a:cubicBezTo>
                    <a:cubicBezTo>
                      <a:pt x="35471" y="2443"/>
                      <a:pt x="35631" y="2397"/>
                      <a:pt x="35814" y="2329"/>
                    </a:cubicBezTo>
                    <a:cubicBezTo>
                      <a:pt x="36179" y="2192"/>
                      <a:pt x="36544" y="2055"/>
                      <a:pt x="36909" y="1918"/>
                    </a:cubicBezTo>
                    <a:cubicBezTo>
                      <a:pt x="37092" y="1850"/>
                      <a:pt x="37274" y="1781"/>
                      <a:pt x="37434" y="1735"/>
                    </a:cubicBezTo>
                    <a:cubicBezTo>
                      <a:pt x="37594" y="1690"/>
                      <a:pt x="37754" y="1621"/>
                      <a:pt x="37914" y="1576"/>
                    </a:cubicBezTo>
                    <a:cubicBezTo>
                      <a:pt x="38233" y="1462"/>
                      <a:pt x="38576" y="1347"/>
                      <a:pt x="38895" y="1233"/>
                    </a:cubicBezTo>
                    <a:cubicBezTo>
                      <a:pt x="39260" y="1119"/>
                      <a:pt x="39648" y="1028"/>
                      <a:pt x="40014" y="937"/>
                    </a:cubicBezTo>
                    <a:cubicBezTo>
                      <a:pt x="40356" y="845"/>
                      <a:pt x="40698" y="754"/>
                      <a:pt x="41041" y="686"/>
                    </a:cubicBezTo>
                    <a:cubicBezTo>
                      <a:pt x="41223" y="640"/>
                      <a:pt x="41406" y="594"/>
                      <a:pt x="41566" y="549"/>
                    </a:cubicBezTo>
                    <a:cubicBezTo>
                      <a:pt x="41771" y="526"/>
                      <a:pt x="41954" y="480"/>
                      <a:pt x="42136" y="457"/>
                    </a:cubicBezTo>
                    <a:cubicBezTo>
                      <a:pt x="42182" y="457"/>
                      <a:pt x="42205" y="434"/>
                      <a:pt x="42228" y="434"/>
                    </a:cubicBezTo>
                    <a:lnTo>
                      <a:pt x="42273" y="434"/>
                    </a:lnTo>
                    <a:cubicBezTo>
                      <a:pt x="42433" y="412"/>
                      <a:pt x="42616" y="389"/>
                      <a:pt x="42775" y="366"/>
                    </a:cubicBezTo>
                    <a:cubicBezTo>
                      <a:pt x="42935" y="343"/>
                      <a:pt x="43095" y="320"/>
                      <a:pt x="43232" y="298"/>
                    </a:cubicBezTo>
                    <a:cubicBezTo>
                      <a:pt x="43255" y="275"/>
                      <a:pt x="43255" y="275"/>
                      <a:pt x="43278" y="275"/>
                    </a:cubicBezTo>
                    <a:lnTo>
                      <a:pt x="43255" y="275"/>
                    </a:lnTo>
                    <a:cubicBezTo>
                      <a:pt x="43414" y="275"/>
                      <a:pt x="43574" y="252"/>
                      <a:pt x="43711" y="252"/>
                    </a:cubicBezTo>
                    <a:lnTo>
                      <a:pt x="44282" y="252"/>
                    </a:lnTo>
                    <a:cubicBezTo>
                      <a:pt x="44328" y="252"/>
                      <a:pt x="44396" y="183"/>
                      <a:pt x="44396" y="138"/>
                    </a:cubicBezTo>
                    <a:cubicBezTo>
                      <a:pt x="44396" y="69"/>
                      <a:pt x="44328" y="24"/>
                      <a:pt x="44282"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2"/>
              <p:cNvSpPr/>
              <p:nvPr/>
            </p:nvSpPr>
            <p:spPr>
              <a:xfrm>
                <a:off x="5330796" y="3898379"/>
                <a:ext cx="1006300" cy="167856"/>
              </a:xfrm>
              <a:custGeom>
                <a:avLst/>
                <a:gdLst/>
                <a:ahLst/>
                <a:cxnLst/>
                <a:rect l="l" t="t" r="r" b="b"/>
                <a:pathLst>
                  <a:path w="37229" h="6210" extrusionOk="0">
                    <a:moveTo>
                      <a:pt x="29324" y="2335"/>
                    </a:moveTo>
                    <a:cubicBezTo>
                      <a:pt x="29311" y="2341"/>
                      <a:pt x="29298" y="2346"/>
                      <a:pt x="29286" y="2352"/>
                    </a:cubicBezTo>
                    <a:cubicBezTo>
                      <a:pt x="29301" y="2352"/>
                      <a:pt x="29315" y="2342"/>
                      <a:pt x="29324" y="2335"/>
                    </a:cubicBezTo>
                    <a:close/>
                    <a:moveTo>
                      <a:pt x="16367" y="5045"/>
                    </a:moveTo>
                    <a:cubicBezTo>
                      <a:pt x="16348" y="5045"/>
                      <a:pt x="16313" y="5045"/>
                      <a:pt x="16288" y="5058"/>
                    </a:cubicBezTo>
                    <a:lnTo>
                      <a:pt x="16288" y="5058"/>
                    </a:lnTo>
                    <a:cubicBezTo>
                      <a:pt x="16314" y="5054"/>
                      <a:pt x="16340" y="5049"/>
                      <a:pt x="16367" y="5045"/>
                    </a:cubicBezTo>
                    <a:close/>
                    <a:moveTo>
                      <a:pt x="15545" y="5159"/>
                    </a:moveTo>
                    <a:cubicBezTo>
                      <a:pt x="15527" y="5159"/>
                      <a:pt x="15509" y="5159"/>
                      <a:pt x="15481" y="5170"/>
                    </a:cubicBezTo>
                    <a:lnTo>
                      <a:pt x="15481" y="5170"/>
                    </a:lnTo>
                    <a:cubicBezTo>
                      <a:pt x="15502" y="5167"/>
                      <a:pt x="15524" y="5163"/>
                      <a:pt x="15545" y="5159"/>
                    </a:cubicBezTo>
                    <a:close/>
                    <a:moveTo>
                      <a:pt x="37092" y="1"/>
                    </a:moveTo>
                    <a:cubicBezTo>
                      <a:pt x="37069" y="1"/>
                      <a:pt x="37069" y="23"/>
                      <a:pt x="37046" y="23"/>
                    </a:cubicBezTo>
                    <a:cubicBezTo>
                      <a:pt x="37001" y="23"/>
                      <a:pt x="36932" y="46"/>
                      <a:pt x="36887" y="46"/>
                    </a:cubicBezTo>
                    <a:lnTo>
                      <a:pt x="36909" y="46"/>
                    </a:lnTo>
                    <a:cubicBezTo>
                      <a:pt x="36841" y="46"/>
                      <a:pt x="36772" y="69"/>
                      <a:pt x="36704" y="69"/>
                    </a:cubicBezTo>
                    <a:lnTo>
                      <a:pt x="36727" y="69"/>
                    </a:lnTo>
                    <a:cubicBezTo>
                      <a:pt x="36635" y="92"/>
                      <a:pt x="36521" y="92"/>
                      <a:pt x="36430" y="115"/>
                    </a:cubicBezTo>
                    <a:lnTo>
                      <a:pt x="36453" y="115"/>
                    </a:lnTo>
                    <a:cubicBezTo>
                      <a:pt x="36339" y="115"/>
                      <a:pt x="36202" y="137"/>
                      <a:pt x="36088" y="160"/>
                    </a:cubicBezTo>
                    <a:cubicBezTo>
                      <a:pt x="35951" y="160"/>
                      <a:pt x="35814" y="183"/>
                      <a:pt x="35700" y="206"/>
                    </a:cubicBezTo>
                    <a:cubicBezTo>
                      <a:pt x="35334" y="252"/>
                      <a:pt x="34992" y="320"/>
                      <a:pt x="34650" y="389"/>
                    </a:cubicBezTo>
                    <a:cubicBezTo>
                      <a:pt x="34490" y="411"/>
                      <a:pt x="34353" y="434"/>
                      <a:pt x="34193" y="457"/>
                    </a:cubicBezTo>
                    <a:cubicBezTo>
                      <a:pt x="34056" y="503"/>
                      <a:pt x="33919" y="526"/>
                      <a:pt x="33782" y="571"/>
                    </a:cubicBezTo>
                    <a:cubicBezTo>
                      <a:pt x="33600" y="594"/>
                      <a:pt x="33440" y="640"/>
                      <a:pt x="33280" y="685"/>
                    </a:cubicBezTo>
                    <a:cubicBezTo>
                      <a:pt x="33120" y="708"/>
                      <a:pt x="32938" y="777"/>
                      <a:pt x="32778" y="799"/>
                    </a:cubicBezTo>
                    <a:cubicBezTo>
                      <a:pt x="32458" y="891"/>
                      <a:pt x="32139" y="959"/>
                      <a:pt x="31842" y="1051"/>
                    </a:cubicBezTo>
                    <a:cubicBezTo>
                      <a:pt x="31660" y="1096"/>
                      <a:pt x="31500" y="1142"/>
                      <a:pt x="31317" y="1187"/>
                    </a:cubicBezTo>
                    <a:cubicBezTo>
                      <a:pt x="31135" y="1256"/>
                      <a:pt x="30952" y="1302"/>
                      <a:pt x="30769" y="1370"/>
                    </a:cubicBezTo>
                    <a:cubicBezTo>
                      <a:pt x="30587" y="1416"/>
                      <a:pt x="30404" y="1484"/>
                      <a:pt x="30222" y="1530"/>
                    </a:cubicBezTo>
                    <a:cubicBezTo>
                      <a:pt x="30039" y="1575"/>
                      <a:pt x="29856" y="1644"/>
                      <a:pt x="29674" y="1690"/>
                    </a:cubicBezTo>
                    <a:cubicBezTo>
                      <a:pt x="29354" y="1804"/>
                      <a:pt x="29035" y="1918"/>
                      <a:pt x="28715" y="2032"/>
                    </a:cubicBezTo>
                    <a:cubicBezTo>
                      <a:pt x="28418" y="2146"/>
                      <a:pt x="28122" y="2237"/>
                      <a:pt x="27825" y="2329"/>
                    </a:cubicBezTo>
                    <a:cubicBezTo>
                      <a:pt x="27642" y="2397"/>
                      <a:pt x="27483" y="2443"/>
                      <a:pt x="27300" y="2511"/>
                    </a:cubicBezTo>
                    <a:cubicBezTo>
                      <a:pt x="27163" y="2557"/>
                      <a:pt x="27026" y="2580"/>
                      <a:pt x="26889" y="2625"/>
                    </a:cubicBezTo>
                    <a:cubicBezTo>
                      <a:pt x="26570" y="2717"/>
                      <a:pt x="26250" y="2808"/>
                      <a:pt x="25953" y="2899"/>
                    </a:cubicBezTo>
                    <a:cubicBezTo>
                      <a:pt x="25816" y="2922"/>
                      <a:pt x="25679" y="2968"/>
                      <a:pt x="25542" y="3013"/>
                    </a:cubicBezTo>
                    <a:cubicBezTo>
                      <a:pt x="25405" y="3059"/>
                      <a:pt x="25268" y="3082"/>
                      <a:pt x="25132" y="3128"/>
                    </a:cubicBezTo>
                    <a:cubicBezTo>
                      <a:pt x="24835" y="3219"/>
                      <a:pt x="24538" y="3287"/>
                      <a:pt x="24264" y="3379"/>
                    </a:cubicBezTo>
                    <a:cubicBezTo>
                      <a:pt x="23990" y="3470"/>
                      <a:pt x="23716" y="3561"/>
                      <a:pt x="23420" y="3630"/>
                    </a:cubicBezTo>
                    <a:cubicBezTo>
                      <a:pt x="23283" y="3675"/>
                      <a:pt x="23146" y="3721"/>
                      <a:pt x="23009" y="3744"/>
                    </a:cubicBezTo>
                    <a:cubicBezTo>
                      <a:pt x="22849" y="3790"/>
                      <a:pt x="22666" y="3835"/>
                      <a:pt x="22507" y="3881"/>
                    </a:cubicBezTo>
                    <a:cubicBezTo>
                      <a:pt x="22187" y="3949"/>
                      <a:pt x="21868" y="4063"/>
                      <a:pt x="21525" y="4132"/>
                    </a:cubicBezTo>
                    <a:cubicBezTo>
                      <a:pt x="21183" y="4200"/>
                      <a:pt x="20840" y="4269"/>
                      <a:pt x="20475" y="4337"/>
                    </a:cubicBezTo>
                    <a:cubicBezTo>
                      <a:pt x="20315" y="4383"/>
                      <a:pt x="20133" y="4429"/>
                      <a:pt x="19973" y="4451"/>
                    </a:cubicBezTo>
                    <a:cubicBezTo>
                      <a:pt x="19790" y="4497"/>
                      <a:pt x="19608" y="4520"/>
                      <a:pt x="19448" y="4566"/>
                    </a:cubicBezTo>
                    <a:cubicBezTo>
                      <a:pt x="19083" y="4634"/>
                      <a:pt x="18740" y="4680"/>
                      <a:pt x="18398" y="4725"/>
                    </a:cubicBezTo>
                    <a:cubicBezTo>
                      <a:pt x="17690" y="4840"/>
                      <a:pt x="16983" y="4954"/>
                      <a:pt x="16275" y="5068"/>
                    </a:cubicBezTo>
                    <a:cubicBezTo>
                      <a:pt x="16279" y="5064"/>
                      <a:pt x="16283" y="5061"/>
                      <a:pt x="16288" y="5058"/>
                    </a:cubicBezTo>
                    <a:lnTo>
                      <a:pt x="16288" y="5058"/>
                    </a:lnTo>
                    <a:cubicBezTo>
                      <a:pt x="16185" y="5076"/>
                      <a:pt x="16093" y="5091"/>
                      <a:pt x="16001" y="5091"/>
                    </a:cubicBezTo>
                    <a:lnTo>
                      <a:pt x="16070" y="5091"/>
                    </a:lnTo>
                    <a:cubicBezTo>
                      <a:pt x="15979" y="5091"/>
                      <a:pt x="15887" y="5113"/>
                      <a:pt x="15796" y="5113"/>
                    </a:cubicBezTo>
                    <a:cubicBezTo>
                      <a:pt x="15682" y="5136"/>
                      <a:pt x="15568" y="5159"/>
                      <a:pt x="15454" y="5182"/>
                    </a:cubicBezTo>
                    <a:cubicBezTo>
                      <a:pt x="15464" y="5177"/>
                      <a:pt x="15473" y="5173"/>
                      <a:pt x="15481" y="5170"/>
                    </a:cubicBezTo>
                    <a:lnTo>
                      <a:pt x="15481" y="5170"/>
                    </a:lnTo>
                    <a:cubicBezTo>
                      <a:pt x="15388" y="5183"/>
                      <a:pt x="15295" y="5186"/>
                      <a:pt x="15203" y="5205"/>
                    </a:cubicBezTo>
                    <a:cubicBezTo>
                      <a:pt x="14837" y="5250"/>
                      <a:pt x="14495" y="5296"/>
                      <a:pt x="14130" y="5342"/>
                    </a:cubicBezTo>
                    <a:cubicBezTo>
                      <a:pt x="13765" y="5364"/>
                      <a:pt x="13422" y="5387"/>
                      <a:pt x="13057" y="5410"/>
                    </a:cubicBezTo>
                    <a:cubicBezTo>
                      <a:pt x="12692" y="5456"/>
                      <a:pt x="12327" y="5479"/>
                      <a:pt x="11939" y="5501"/>
                    </a:cubicBezTo>
                    <a:cubicBezTo>
                      <a:pt x="11756" y="5501"/>
                      <a:pt x="11596" y="5524"/>
                      <a:pt x="11414" y="5524"/>
                    </a:cubicBezTo>
                    <a:cubicBezTo>
                      <a:pt x="11231" y="5547"/>
                      <a:pt x="11048" y="5547"/>
                      <a:pt x="10889" y="5547"/>
                    </a:cubicBezTo>
                    <a:lnTo>
                      <a:pt x="8606" y="5547"/>
                    </a:lnTo>
                    <a:cubicBezTo>
                      <a:pt x="8423" y="5547"/>
                      <a:pt x="8241" y="5547"/>
                      <a:pt x="8081" y="5524"/>
                    </a:cubicBezTo>
                    <a:cubicBezTo>
                      <a:pt x="7898" y="5524"/>
                      <a:pt x="7716" y="5501"/>
                      <a:pt x="7533" y="5501"/>
                    </a:cubicBezTo>
                    <a:cubicBezTo>
                      <a:pt x="7168" y="5456"/>
                      <a:pt x="6803" y="5433"/>
                      <a:pt x="6460" y="5410"/>
                    </a:cubicBezTo>
                    <a:cubicBezTo>
                      <a:pt x="6141" y="5387"/>
                      <a:pt x="5821" y="5342"/>
                      <a:pt x="5502" y="5319"/>
                    </a:cubicBezTo>
                    <a:cubicBezTo>
                      <a:pt x="5182" y="5296"/>
                      <a:pt x="4885" y="5250"/>
                      <a:pt x="4566" y="5228"/>
                    </a:cubicBezTo>
                    <a:lnTo>
                      <a:pt x="4634" y="5228"/>
                    </a:lnTo>
                    <a:lnTo>
                      <a:pt x="4383" y="5205"/>
                    </a:lnTo>
                    <a:lnTo>
                      <a:pt x="4475" y="5205"/>
                    </a:lnTo>
                    <a:cubicBezTo>
                      <a:pt x="4109" y="5159"/>
                      <a:pt x="3767" y="5113"/>
                      <a:pt x="3425" y="5045"/>
                    </a:cubicBezTo>
                    <a:cubicBezTo>
                      <a:pt x="3059" y="4999"/>
                      <a:pt x="2694" y="4931"/>
                      <a:pt x="2352" y="4862"/>
                    </a:cubicBezTo>
                    <a:cubicBezTo>
                      <a:pt x="2169" y="4840"/>
                      <a:pt x="2009" y="4794"/>
                      <a:pt x="1827" y="4748"/>
                    </a:cubicBezTo>
                    <a:cubicBezTo>
                      <a:pt x="1667" y="4703"/>
                      <a:pt x="1485" y="4657"/>
                      <a:pt x="1302" y="4611"/>
                    </a:cubicBezTo>
                    <a:cubicBezTo>
                      <a:pt x="1142" y="4566"/>
                      <a:pt x="982" y="4520"/>
                      <a:pt x="823" y="4497"/>
                    </a:cubicBezTo>
                    <a:cubicBezTo>
                      <a:pt x="640" y="4451"/>
                      <a:pt x="480" y="4406"/>
                      <a:pt x="320" y="4383"/>
                    </a:cubicBezTo>
                    <a:cubicBezTo>
                      <a:pt x="297" y="4373"/>
                      <a:pt x="272" y="4369"/>
                      <a:pt x="247" y="4369"/>
                    </a:cubicBezTo>
                    <a:cubicBezTo>
                      <a:pt x="153" y="4369"/>
                      <a:pt x="60" y="4434"/>
                      <a:pt x="24" y="4543"/>
                    </a:cubicBezTo>
                    <a:cubicBezTo>
                      <a:pt x="1" y="4657"/>
                      <a:pt x="69" y="4817"/>
                      <a:pt x="206" y="4840"/>
                    </a:cubicBezTo>
                    <a:cubicBezTo>
                      <a:pt x="526" y="4908"/>
                      <a:pt x="845" y="4999"/>
                      <a:pt x="1165" y="5113"/>
                    </a:cubicBezTo>
                    <a:cubicBezTo>
                      <a:pt x="1348" y="5159"/>
                      <a:pt x="1530" y="5205"/>
                      <a:pt x="1690" y="5273"/>
                    </a:cubicBezTo>
                    <a:cubicBezTo>
                      <a:pt x="1873" y="5319"/>
                      <a:pt x="2055" y="5364"/>
                      <a:pt x="2238" y="5410"/>
                    </a:cubicBezTo>
                    <a:cubicBezTo>
                      <a:pt x="2580" y="5501"/>
                      <a:pt x="2945" y="5570"/>
                      <a:pt x="3288" y="5616"/>
                    </a:cubicBezTo>
                    <a:cubicBezTo>
                      <a:pt x="3653" y="5684"/>
                      <a:pt x="4018" y="5753"/>
                      <a:pt x="4383" y="5798"/>
                    </a:cubicBezTo>
                    <a:cubicBezTo>
                      <a:pt x="4749" y="5867"/>
                      <a:pt x="5137" y="5912"/>
                      <a:pt x="5525" y="5958"/>
                    </a:cubicBezTo>
                    <a:cubicBezTo>
                      <a:pt x="5890" y="5981"/>
                      <a:pt x="6255" y="6026"/>
                      <a:pt x="6620" y="6049"/>
                    </a:cubicBezTo>
                    <a:cubicBezTo>
                      <a:pt x="6985" y="6095"/>
                      <a:pt x="7351" y="6118"/>
                      <a:pt x="7716" y="6163"/>
                    </a:cubicBezTo>
                    <a:cubicBezTo>
                      <a:pt x="8058" y="6186"/>
                      <a:pt x="8446" y="6186"/>
                      <a:pt x="8811" y="6186"/>
                    </a:cubicBezTo>
                    <a:cubicBezTo>
                      <a:pt x="9177" y="6209"/>
                      <a:pt x="9542" y="6209"/>
                      <a:pt x="9930" y="6209"/>
                    </a:cubicBezTo>
                    <a:lnTo>
                      <a:pt x="11048" y="6209"/>
                    </a:lnTo>
                    <a:cubicBezTo>
                      <a:pt x="11231" y="6186"/>
                      <a:pt x="11414" y="6186"/>
                      <a:pt x="11596" y="6163"/>
                    </a:cubicBezTo>
                    <a:cubicBezTo>
                      <a:pt x="11779" y="6163"/>
                      <a:pt x="11961" y="6141"/>
                      <a:pt x="12144" y="6141"/>
                    </a:cubicBezTo>
                    <a:cubicBezTo>
                      <a:pt x="12327" y="6118"/>
                      <a:pt x="12509" y="6118"/>
                      <a:pt x="12692" y="6095"/>
                    </a:cubicBezTo>
                    <a:cubicBezTo>
                      <a:pt x="12852" y="6095"/>
                      <a:pt x="13034" y="6072"/>
                      <a:pt x="13217" y="6072"/>
                    </a:cubicBezTo>
                    <a:cubicBezTo>
                      <a:pt x="13582" y="6026"/>
                      <a:pt x="13970" y="6004"/>
                      <a:pt x="14358" y="5958"/>
                    </a:cubicBezTo>
                    <a:cubicBezTo>
                      <a:pt x="14541" y="5935"/>
                      <a:pt x="14723" y="5912"/>
                      <a:pt x="14929" y="5889"/>
                    </a:cubicBezTo>
                    <a:cubicBezTo>
                      <a:pt x="15134" y="5867"/>
                      <a:pt x="15339" y="5844"/>
                      <a:pt x="15568" y="5821"/>
                    </a:cubicBezTo>
                    <a:lnTo>
                      <a:pt x="15476" y="5821"/>
                    </a:lnTo>
                    <a:cubicBezTo>
                      <a:pt x="15545" y="5821"/>
                      <a:pt x="15636" y="5798"/>
                      <a:pt x="15728" y="5775"/>
                    </a:cubicBezTo>
                    <a:cubicBezTo>
                      <a:pt x="15728" y="5775"/>
                      <a:pt x="15728" y="5798"/>
                      <a:pt x="15728" y="5798"/>
                    </a:cubicBezTo>
                    <a:cubicBezTo>
                      <a:pt x="15819" y="5775"/>
                      <a:pt x="15933" y="5753"/>
                      <a:pt x="16047" y="5753"/>
                    </a:cubicBezTo>
                    <a:cubicBezTo>
                      <a:pt x="16138" y="5730"/>
                      <a:pt x="16252" y="5707"/>
                      <a:pt x="16344" y="5707"/>
                    </a:cubicBezTo>
                    <a:lnTo>
                      <a:pt x="16252" y="5707"/>
                    </a:lnTo>
                    <a:cubicBezTo>
                      <a:pt x="16641" y="5661"/>
                      <a:pt x="17006" y="5616"/>
                      <a:pt x="17371" y="5547"/>
                    </a:cubicBezTo>
                    <a:cubicBezTo>
                      <a:pt x="17736" y="5501"/>
                      <a:pt x="18079" y="5433"/>
                      <a:pt x="18444" y="5387"/>
                    </a:cubicBezTo>
                    <a:cubicBezTo>
                      <a:pt x="18809" y="5319"/>
                      <a:pt x="19151" y="5273"/>
                      <a:pt x="19494" y="5205"/>
                    </a:cubicBezTo>
                    <a:cubicBezTo>
                      <a:pt x="19676" y="5182"/>
                      <a:pt x="19836" y="5136"/>
                      <a:pt x="20019" y="5113"/>
                    </a:cubicBezTo>
                    <a:cubicBezTo>
                      <a:pt x="20178" y="5068"/>
                      <a:pt x="20361" y="5045"/>
                      <a:pt x="20521" y="4999"/>
                    </a:cubicBezTo>
                    <a:cubicBezTo>
                      <a:pt x="20863" y="4931"/>
                      <a:pt x="21228" y="4862"/>
                      <a:pt x="21571" y="4794"/>
                    </a:cubicBezTo>
                    <a:cubicBezTo>
                      <a:pt x="21731" y="4748"/>
                      <a:pt x="21913" y="4703"/>
                      <a:pt x="22073" y="4657"/>
                    </a:cubicBezTo>
                    <a:cubicBezTo>
                      <a:pt x="22233" y="4611"/>
                      <a:pt x="22392" y="4588"/>
                      <a:pt x="22552" y="4543"/>
                    </a:cubicBezTo>
                    <a:cubicBezTo>
                      <a:pt x="22712" y="4497"/>
                      <a:pt x="22895" y="4451"/>
                      <a:pt x="23077" y="4406"/>
                    </a:cubicBezTo>
                    <a:cubicBezTo>
                      <a:pt x="23214" y="4360"/>
                      <a:pt x="23351" y="4315"/>
                      <a:pt x="23511" y="4292"/>
                    </a:cubicBezTo>
                    <a:cubicBezTo>
                      <a:pt x="23785" y="4200"/>
                      <a:pt x="24059" y="4109"/>
                      <a:pt x="24333" y="4018"/>
                    </a:cubicBezTo>
                    <a:cubicBezTo>
                      <a:pt x="24470" y="3972"/>
                      <a:pt x="24607" y="3926"/>
                      <a:pt x="24744" y="3881"/>
                    </a:cubicBezTo>
                    <a:cubicBezTo>
                      <a:pt x="24880" y="3835"/>
                      <a:pt x="25040" y="3790"/>
                      <a:pt x="25177" y="3744"/>
                    </a:cubicBezTo>
                    <a:cubicBezTo>
                      <a:pt x="25451" y="3653"/>
                      <a:pt x="25725" y="3584"/>
                      <a:pt x="25999" y="3493"/>
                    </a:cubicBezTo>
                    <a:cubicBezTo>
                      <a:pt x="26318" y="3379"/>
                      <a:pt x="26615" y="3287"/>
                      <a:pt x="26935" y="3196"/>
                    </a:cubicBezTo>
                    <a:cubicBezTo>
                      <a:pt x="27231" y="3105"/>
                      <a:pt x="27528" y="3013"/>
                      <a:pt x="27848" y="2899"/>
                    </a:cubicBezTo>
                    <a:cubicBezTo>
                      <a:pt x="28076" y="2808"/>
                      <a:pt x="28327" y="2740"/>
                      <a:pt x="28555" y="2648"/>
                    </a:cubicBezTo>
                    <a:cubicBezTo>
                      <a:pt x="28829" y="2534"/>
                      <a:pt x="29080" y="2443"/>
                      <a:pt x="29331" y="2329"/>
                    </a:cubicBezTo>
                    <a:lnTo>
                      <a:pt x="29331" y="2329"/>
                    </a:lnTo>
                    <a:cubicBezTo>
                      <a:pt x="29331" y="2329"/>
                      <a:pt x="29329" y="2332"/>
                      <a:pt x="29324" y="2335"/>
                    </a:cubicBezTo>
                    <a:lnTo>
                      <a:pt x="29324" y="2335"/>
                    </a:lnTo>
                    <a:cubicBezTo>
                      <a:pt x="29471" y="2272"/>
                      <a:pt x="29618" y="2211"/>
                      <a:pt x="29765" y="2169"/>
                    </a:cubicBezTo>
                    <a:cubicBezTo>
                      <a:pt x="29856" y="2123"/>
                      <a:pt x="29925" y="2100"/>
                      <a:pt x="30016" y="2078"/>
                    </a:cubicBezTo>
                    <a:cubicBezTo>
                      <a:pt x="30107" y="2032"/>
                      <a:pt x="30199" y="2009"/>
                      <a:pt x="30290" y="1986"/>
                    </a:cubicBezTo>
                    <a:cubicBezTo>
                      <a:pt x="30473" y="1918"/>
                      <a:pt x="30655" y="1849"/>
                      <a:pt x="30838" y="1804"/>
                    </a:cubicBezTo>
                    <a:cubicBezTo>
                      <a:pt x="31020" y="1735"/>
                      <a:pt x="31203" y="1667"/>
                      <a:pt x="31386" y="1598"/>
                    </a:cubicBezTo>
                    <a:cubicBezTo>
                      <a:pt x="31728" y="1484"/>
                      <a:pt x="32070" y="1393"/>
                      <a:pt x="32413" y="1279"/>
                    </a:cubicBezTo>
                    <a:cubicBezTo>
                      <a:pt x="32481" y="1256"/>
                      <a:pt x="32573" y="1256"/>
                      <a:pt x="32641" y="1233"/>
                    </a:cubicBezTo>
                    <a:cubicBezTo>
                      <a:pt x="32710" y="1210"/>
                      <a:pt x="32778" y="1187"/>
                      <a:pt x="32846" y="1165"/>
                    </a:cubicBezTo>
                    <a:cubicBezTo>
                      <a:pt x="33006" y="1119"/>
                      <a:pt x="33166" y="1073"/>
                      <a:pt x="33326" y="1028"/>
                    </a:cubicBezTo>
                    <a:cubicBezTo>
                      <a:pt x="33623" y="959"/>
                      <a:pt x="33896" y="868"/>
                      <a:pt x="34193" y="799"/>
                    </a:cubicBezTo>
                    <a:cubicBezTo>
                      <a:pt x="34467" y="731"/>
                      <a:pt x="34764" y="685"/>
                      <a:pt x="35038" y="617"/>
                    </a:cubicBezTo>
                    <a:cubicBezTo>
                      <a:pt x="35220" y="571"/>
                      <a:pt x="35380" y="548"/>
                      <a:pt x="35563" y="503"/>
                    </a:cubicBezTo>
                    <a:cubicBezTo>
                      <a:pt x="35654" y="503"/>
                      <a:pt x="35745" y="480"/>
                      <a:pt x="35837" y="457"/>
                    </a:cubicBezTo>
                    <a:cubicBezTo>
                      <a:pt x="35905" y="457"/>
                      <a:pt x="35996" y="434"/>
                      <a:pt x="36065" y="434"/>
                    </a:cubicBezTo>
                    <a:cubicBezTo>
                      <a:pt x="36247" y="411"/>
                      <a:pt x="36407" y="389"/>
                      <a:pt x="36590" y="343"/>
                    </a:cubicBezTo>
                    <a:cubicBezTo>
                      <a:pt x="36772" y="320"/>
                      <a:pt x="36955" y="297"/>
                      <a:pt x="37115" y="252"/>
                    </a:cubicBezTo>
                    <a:cubicBezTo>
                      <a:pt x="37183" y="229"/>
                      <a:pt x="37229" y="160"/>
                      <a:pt x="37206" y="92"/>
                    </a:cubicBezTo>
                    <a:cubicBezTo>
                      <a:pt x="37183" y="46"/>
                      <a:pt x="37138" y="1"/>
                      <a:pt x="37092"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2"/>
              <p:cNvSpPr/>
              <p:nvPr/>
            </p:nvSpPr>
            <p:spPr>
              <a:xfrm>
                <a:off x="5329580" y="4030421"/>
                <a:ext cx="449779" cy="37653"/>
              </a:xfrm>
              <a:custGeom>
                <a:avLst/>
                <a:gdLst/>
                <a:ahLst/>
                <a:cxnLst/>
                <a:rect l="l" t="t" r="r" b="b"/>
                <a:pathLst>
                  <a:path w="16640" h="1393" extrusionOk="0">
                    <a:moveTo>
                      <a:pt x="183" y="0"/>
                    </a:moveTo>
                    <a:cubicBezTo>
                      <a:pt x="137" y="0"/>
                      <a:pt x="92" y="46"/>
                      <a:pt x="69" y="69"/>
                    </a:cubicBezTo>
                    <a:cubicBezTo>
                      <a:pt x="0" y="160"/>
                      <a:pt x="69" y="297"/>
                      <a:pt x="160" y="320"/>
                    </a:cubicBezTo>
                    <a:cubicBezTo>
                      <a:pt x="206" y="343"/>
                      <a:pt x="251" y="343"/>
                      <a:pt x="297" y="365"/>
                    </a:cubicBezTo>
                    <a:cubicBezTo>
                      <a:pt x="320" y="388"/>
                      <a:pt x="365" y="411"/>
                      <a:pt x="388" y="434"/>
                    </a:cubicBezTo>
                    <a:cubicBezTo>
                      <a:pt x="480" y="457"/>
                      <a:pt x="571" y="479"/>
                      <a:pt x="662" y="479"/>
                    </a:cubicBezTo>
                    <a:cubicBezTo>
                      <a:pt x="731" y="502"/>
                      <a:pt x="822" y="525"/>
                      <a:pt x="913" y="525"/>
                    </a:cubicBezTo>
                    <a:cubicBezTo>
                      <a:pt x="1119" y="571"/>
                      <a:pt x="1301" y="594"/>
                      <a:pt x="1484" y="616"/>
                    </a:cubicBezTo>
                    <a:cubicBezTo>
                      <a:pt x="1803" y="685"/>
                      <a:pt x="2123" y="731"/>
                      <a:pt x="2465" y="776"/>
                    </a:cubicBezTo>
                    <a:cubicBezTo>
                      <a:pt x="2648" y="799"/>
                      <a:pt x="2831" y="845"/>
                      <a:pt x="3013" y="868"/>
                    </a:cubicBezTo>
                    <a:cubicBezTo>
                      <a:pt x="3196" y="890"/>
                      <a:pt x="3378" y="936"/>
                      <a:pt x="3561" y="959"/>
                    </a:cubicBezTo>
                    <a:cubicBezTo>
                      <a:pt x="3903" y="1027"/>
                      <a:pt x="4223" y="1073"/>
                      <a:pt x="4542" y="1141"/>
                    </a:cubicBezTo>
                    <a:cubicBezTo>
                      <a:pt x="4953" y="1210"/>
                      <a:pt x="5387" y="1233"/>
                      <a:pt x="5798" y="1278"/>
                    </a:cubicBezTo>
                    <a:cubicBezTo>
                      <a:pt x="6003" y="1301"/>
                      <a:pt x="6209" y="1324"/>
                      <a:pt x="6414" y="1347"/>
                    </a:cubicBezTo>
                    <a:lnTo>
                      <a:pt x="6734" y="1347"/>
                    </a:lnTo>
                    <a:cubicBezTo>
                      <a:pt x="6779" y="1370"/>
                      <a:pt x="6802" y="1370"/>
                      <a:pt x="6848" y="1370"/>
                    </a:cubicBezTo>
                    <a:cubicBezTo>
                      <a:pt x="6916" y="1370"/>
                      <a:pt x="6962" y="1370"/>
                      <a:pt x="7030" y="1347"/>
                    </a:cubicBezTo>
                    <a:cubicBezTo>
                      <a:pt x="7053" y="1347"/>
                      <a:pt x="7076" y="1324"/>
                      <a:pt x="7099" y="1301"/>
                    </a:cubicBezTo>
                    <a:lnTo>
                      <a:pt x="7145" y="1301"/>
                    </a:lnTo>
                    <a:cubicBezTo>
                      <a:pt x="7236" y="1324"/>
                      <a:pt x="7304" y="1324"/>
                      <a:pt x="7396" y="1347"/>
                    </a:cubicBezTo>
                    <a:cubicBezTo>
                      <a:pt x="7578" y="1347"/>
                      <a:pt x="7738" y="1347"/>
                      <a:pt x="7921" y="1370"/>
                    </a:cubicBezTo>
                    <a:lnTo>
                      <a:pt x="8948" y="1370"/>
                    </a:lnTo>
                    <a:cubicBezTo>
                      <a:pt x="9290" y="1392"/>
                      <a:pt x="9633" y="1392"/>
                      <a:pt x="9975" y="1392"/>
                    </a:cubicBezTo>
                    <a:cubicBezTo>
                      <a:pt x="10363" y="1370"/>
                      <a:pt x="10728" y="1370"/>
                      <a:pt x="11116" y="1370"/>
                    </a:cubicBezTo>
                    <a:cubicBezTo>
                      <a:pt x="11207" y="1370"/>
                      <a:pt x="11322" y="1370"/>
                      <a:pt x="11413" y="1347"/>
                    </a:cubicBezTo>
                    <a:cubicBezTo>
                      <a:pt x="11413" y="1370"/>
                      <a:pt x="11436" y="1370"/>
                      <a:pt x="11459" y="1370"/>
                    </a:cubicBezTo>
                    <a:cubicBezTo>
                      <a:pt x="11481" y="1392"/>
                      <a:pt x="11527" y="1392"/>
                      <a:pt x="11573" y="1392"/>
                    </a:cubicBezTo>
                    <a:lnTo>
                      <a:pt x="11915" y="1392"/>
                    </a:lnTo>
                    <a:cubicBezTo>
                      <a:pt x="12029" y="1392"/>
                      <a:pt x="12143" y="1370"/>
                      <a:pt x="12235" y="1370"/>
                    </a:cubicBezTo>
                    <a:cubicBezTo>
                      <a:pt x="12326" y="1370"/>
                      <a:pt x="12394" y="1370"/>
                      <a:pt x="12486" y="1347"/>
                    </a:cubicBezTo>
                    <a:lnTo>
                      <a:pt x="12714" y="1347"/>
                    </a:lnTo>
                    <a:lnTo>
                      <a:pt x="12874" y="1324"/>
                    </a:lnTo>
                    <a:cubicBezTo>
                      <a:pt x="13011" y="1324"/>
                      <a:pt x="13148" y="1301"/>
                      <a:pt x="13307" y="1301"/>
                    </a:cubicBezTo>
                    <a:cubicBezTo>
                      <a:pt x="13422" y="1278"/>
                      <a:pt x="13558" y="1278"/>
                      <a:pt x="13695" y="1256"/>
                    </a:cubicBezTo>
                    <a:cubicBezTo>
                      <a:pt x="13764" y="1256"/>
                      <a:pt x="13810" y="1256"/>
                      <a:pt x="13878" y="1233"/>
                    </a:cubicBezTo>
                    <a:lnTo>
                      <a:pt x="13992" y="1233"/>
                    </a:lnTo>
                    <a:cubicBezTo>
                      <a:pt x="14015" y="1233"/>
                      <a:pt x="14015" y="1210"/>
                      <a:pt x="14038" y="1210"/>
                    </a:cubicBezTo>
                    <a:cubicBezTo>
                      <a:pt x="14061" y="1210"/>
                      <a:pt x="14106" y="1210"/>
                      <a:pt x="14129" y="1187"/>
                    </a:cubicBezTo>
                    <a:cubicBezTo>
                      <a:pt x="14152" y="1187"/>
                      <a:pt x="14175" y="1164"/>
                      <a:pt x="14198" y="1164"/>
                    </a:cubicBezTo>
                    <a:cubicBezTo>
                      <a:pt x="14220" y="1141"/>
                      <a:pt x="14266" y="1141"/>
                      <a:pt x="14312" y="1141"/>
                    </a:cubicBezTo>
                    <a:cubicBezTo>
                      <a:pt x="14494" y="1119"/>
                      <a:pt x="14677" y="1096"/>
                      <a:pt x="14837" y="1050"/>
                    </a:cubicBezTo>
                    <a:cubicBezTo>
                      <a:pt x="15202" y="1004"/>
                      <a:pt x="15567" y="936"/>
                      <a:pt x="15932" y="845"/>
                    </a:cubicBezTo>
                    <a:cubicBezTo>
                      <a:pt x="16161" y="822"/>
                      <a:pt x="16366" y="776"/>
                      <a:pt x="16571" y="731"/>
                    </a:cubicBezTo>
                    <a:cubicBezTo>
                      <a:pt x="16617" y="731"/>
                      <a:pt x="16640" y="685"/>
                      <a:pt x="16640" y="639"/>
                    </a:cubicBezTo>
                    <a:cubicBezTo>
                      <a:pt x="16617" y="594"/>
                      <a:pt x="16594" y="571"/>
                      <a:pt x="16549" y="571"/>
                    </a:cubicBezTo>
                    <a:cubicBezTo>
                      <a:pt x="16069" y="662"/>
                      <a:pt x="15613" y="753"/>
                      <a:pt x="15133" y="845"/>
                    </a:cubicBezTo>
                    <a:cubicBezTo>
                      <a:pt x="15019" y="868"/>
                      <a:pt x="14905" y="890"/>
                      <a:pt x="14768" y="913"/>
                    </a:cubicBezTo>
                    <a:cubicBezTo>
                      <a:pt x="14654" y="913"/>
                      <a:pt x="14517" y="936"/>
                      <a:pt x="14380" y="959"/>
                    </a:cubicBezTo>
                    <a:cubicBezTo>
                      <a:pt x="14312" y="982"/>
                      <a:pt x="14243" y="982"/>
                      <a:pt x="14198" y="1004"/>
                    </a:cubicBezTo>
                    <a:cubicBezTo>
                      <a:pt x="14175" y="982"/>
                      <a:pt x="14175" y="982"/>
                      <a:pt x="14152" y="982"/>
                    </a:cubicBezTo>
                    <a:cubicBezTo>
                      <a:pt x="14152" y="982"/>
                      <a:pt x="14152" y="959"/>
                      <a:pt x="14129" y="959"/>
                    </a:cubicBezTo>
                    <a:cubicBezTo>
                      <a:pt x="14106" y="959"/>
                      <a:pt x="14083" y="936"/>
                      <a:pt x="14061" y="936"/>
                    </a:cubicBezTo>
                    <a:lnTo>
                      <a:pt x="13946" y="936"/>
                    </a:lnTo>
                    <a:cubicBezTo>
                      <a:pt x="13878" y="936"/>
                      <a:pt x="13810" y="959"/>
                      <a:pt x="13741" y="959"/>
                    </a:cubicBezTo>
                    <a:cubicBezTo>
                      <a:pt x="13650" y="982"/>
                      <a:pt x="13558" y="982"/>
                      <a:pt x="13467" y="1004"/>
                    </a:cubicBezTo>
                    <a:cubicBezTo>
                      <a:pt x="13376" y="1004"/>
                      <a:pt x="13285" y="1027"/>
                      <a:pt x="13193" y="1027"/>
                    </a:cubicBezTo>
                    <a:cubicBezTo>
                      <a:pt x="13102" y="1050"/>
                      <a:pt x="13033" y="1050"/>
                      <a:pt x="12942" y="1050"/>
                    </a:cubicBezTo>
                    <a:cubicBezTo>
                      <a:pt x="12600" y="1073"/>
                      <a:pt x="12257" y="1073"/>
                      <a:pt x="11938" y="1096"/>
                    </a:cubicBezTo>
                    <a:cubicBezTo>
                      <a:pt x="11573" y="1096"/>
                      <a:pt x="11207" y="1096"/>
                      <a:pt x="10865" y="1119"/>
                    </a:cubicBezTo>
                    <a:cubicBezTo>
                      <a:pt x="10546" y="1119"/>
                      <a:pt x="10249" y="1141"/>
                      <a:pt x="9952" y="1141"/>
                    </a:cubicBezTo>
                    <a:cubicBezTo>
                      <a:pt x="9929" y="1119"/>
                      <a:pt x="9906" y="1096"/>
                      <a:pt x="9884" y="1073"/>
                    </a:cubicBezTo>
                    <a:lnTo>
                      <a:pt x="9815" y="1050"/>
                    </a:lnTo>
                    <a:cubicBezTo>
                      <a:pt x="9792" y="1050"/>
                      <a:pt x="9769" y="1050"/>
                      <a:pt x="9747" y="1027"/>
                    </a:cubicBezTo>
                    <a:lnTo>
                      <a:pt x="7601" y="1027"/>
                    </a:lnTo>
                    <a:cubicBezTo>
                      <a:pt x="7555" y="1050"/>
                      <a:pt x="7487" y="1050"/>
                      <a:pt x="7441" y="1050"/>
                    </a:cubicBezTo>
                    <a:cubicBezTo>
                      <a:pt x="7304" y="1027"/>
                      <a:pt x="7190" y="1027"/>
                      <a:pt x="7076" y="1027"/>
                    </a:cubicBezTo>
                    <a:cubicBezTo>
                      <a:pt x="7053" y="1027"/>
                      <a:pt x="7053" y="1004"/>
                      <a:pt x="7030" y="1004"/>
                    </a:cubicBezTo>
                    <a:cubicBezTo>
                      <a:pt x="6962" y="982"/>
                      <a:pt x="6871" y="982"/>
                      <a:pt x="6802" y="982"/>
                    </a:cubicBezTo>
                    <a:cubicBezTo>
                      <a:pt x="6734" y="982"/>
                      <a:pt x="6688" y="959"/>
                      <a:pt x="6620" y="959"/>
                    </a:cubicBezTo>
                    <a:cubicBezTo>
                      <a:pt x="6505" y="959"/>
                      <a:pt x="6368" y="936"/>
                      <a:pt x="6232" y="936"/>
                    </a:cubicBezTo>
                    <a:cubicBezTo>
                      <a:pt x="6140" y="936"/>
                      <a:pt x="6026" y="913"/>
                      <a:pt x="5935" y="913"/>
                    </a:cubicBezTo>
                    <a:cubicBezTo>
                      <a:pt x="5570" y="890"/>
                      <a:pt x="5182" y="845"/>
                      <a:pt x="4816" y="799"/>
                    </a:cubicBezTo>
                    <a:cubicBezTo>
                      <a:pt x="4474" y="753"/>
                      <a:pt x="4132" y="685"/>
                      <a:pt x="3766" y="639"/>
                    </a:cubicBezTo>
                    <a:cubicBezTo>
                      <a:pt x="3607" y="594"/>
                      <a:pt x="3447" y="571"/>
                      <a:pt x="3287" y="548"/>
                    </a:cubicBezTo>
                    <a:cubicBezTo>
                      <a:pt x="3104" y="502"/>
                      <a:pt x="2945" y="479"/>
                      <a:pt x="2762" y="457"/>
                    </a:cubicBezTo>
                    <a:cubicBezTo>
                      <a:pt x="2648" y="457"/>
                      <a:pt x="2511" y="434"/>
                      <a:pt x="2374" y="411"/>
                    </a:cubicBezTo>
                    <a:cubicBezTo>
                      <a:pt x="2328" y="388"/>
                      <a:pt x="2260" y="388"/>
                      <a:pt x="2191" y="388"/>
                    </a:cubicBezTo>
                    <a:cubicBezTo>
                      <a:pt x="2169" y="343"/>
                      <a:pt x="2146" y="343"/>
                      <a:pt x="2123" y="343"/>
                    </a:cubicBezTo>
                    <a:cubicBezTo>
                      <a:pt x="2123" y="320"/>
                      <a:pt x="2123" y="320"/>
                      <a:pt x="2123" y="320"/>
                    </a:cubicBezTo>
                    <a:cubicBezTo>
                      <a:pt x="2077" y="320"/>
                      <a:pt x="2009" y="320"/>
                      <a:pt x="1963" y="297"/>
                    </a:cubicBezTo>
                    <a:cubicBezTo>
                      <a:pt x="1872" y="297"/>
                      <a:pt x="1758" y="274"/>
                      <a:pt x="1644" y="251"/>
                    </a:cubicBezTo>
                    <a:cubicBezTo>
                      <a:pt x="1530" y="251"/>
                      <a:pt x="1415" y="228"/>
                      <a:pt x="1301" y="206"/>
                    </a:cubicBezTo>
                    <a:cubicBezTo>
                      <a:pt x="1233" y="206"/>
                      <a:pt x="1164" y="183"/>
                      <a:pt x="1073" y="183"/>
                    </a:cubicBezTo>
                    <a:cubicBezTo>
                      <a:pt x="936" y="137"/>
                      <a:pt x="799" y="114"/>
                      <a:pt x="662" y="91"/>
                    </a:cubicBezTo>
                    <a:cubicBezTo>
                      <a:pt x="594" y="69"/>
                      <a:pt x="525" y="69"/>
                      <a:pt x="480" y="46"/>
                    </a:cubicBezTo>
                    <a:cubicBezTo>
                      <a:pt x="388" y="23"/>
                      <a:pt x="320" y="23"/>
                      <a:pt x="251"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2"/>
              <p:cNvSpPr/>
              <p:nvPr/>
            </p:nvSpPr>
            <p:spPr>
              <a:xfrm>
                <a:off x="5339446" y="3941573"/>
                <a:ext cx="94416" cy="29625"/>
              </a:xfrm>
              <a:custGeom>
                <a:avLst/>
                <a:gdLst/>
                <a:ahLst/>
                <a:cxnLst/>
                <a:rect l="l" t="t" r="r" b="b"/>
                <a:pathLst>
                  <a:path w="3493" h="1096" extrusionOk="0">
                    <a:moveTo>
                      <a:pt x="92" y="0"/>
                    </a:moveTo>
                    <a:cubicBezTo>
                      <a:pt x="46" y="0"/>
                      <a:pt x="23" y="23"/>
                      <a:pt x="0" y="46"/>
                    </a:cubicBezTo>
                    <a:cubicBezTo>
                      <a:pt x="0" y="92"/>
                      <a:pt x="23" y="137"/>
                      <a:pt x="69" y="160"/>
                    </a:cubicBezTo>
                    <a:cubicBezTo>
                      <a:pt x="206" y="183"/>
                      <a:pt x="343" y="229"/>
                      <a:pt x="480" y="274"/>
                    </a:cubicBezTo>
                    <a:cubicBezTo>
                      <a:pt x="594" y="320"/>
                      <a:pt x="731" y="343"/>
                      <a:pt x="845" y="388"/>
                    </a:cubicBezTo>
                    <a:cubicBezTo>
                      <a:pt x="1165" y="480"/>
                      <a:pt x="1461" y="571"/>
                      <a:pt x="1758" y="639"/>
                    </a:cubicBezTo>
                    <a:cubicBezTo>
                      <a:pt x="2009" y="731"/>
                      <a:pt x="2283" y="799"/>
                      <a:pt x="2534" y="868"/>
                    </a:cubicBezTo>
                    <a:cubicBezTo>
                      <a:pt x="2831" y="936"/>
                      <a:pt x="3105" y="1005"/>
                      <a:pt x="3379" y="1096"/>
                    </a:cubicBezTo>
                    <a:cubicBezTo>
                      <a:pt x="3424" y="1096"/>
                      <a:pt x="3470" y="1073"/>
                      <a:pt x="3493" y="1027"/>
                    </a:cubicBezTo>
                    <a:cubicBezTo>
                      <a:pt x="3493" y="982"/>
                      <a:pt x="3470" y="936"/>
                      <a:pt x="3424" y="936"/>
                    </a:cubicBezTo>
                    <a:cubicBezTo>
                      <a:pt x="3150" y="868"/>
                      <a:pt x="2876" y="776"/>
                      <a:pt x="2580" y="708"/>
                    </a:cubicBezTo>
                    <a:cubicBezTo>
                      <a:pt x="2329" y="639"/>
                      <a:pt x="2055" y="571"/>
                      <a:pt x="1804" y="480"/>
                    </a:cubicBezTo>
                    <a:cubicBezTo>
                      <a:pt x="1621" y="434"/>
                      <a:pt x="1461" y="388"/>
                      <a:pt x="1279" y="343"/>
                    </a:cubicBezTo>
                    <a:cubicBezTo>
                      <a:pt x="1165" y="297"/>
                      <a:pt x="1028" y="274"/>
                      <a:pt x="891" y="229"/>
                    </a:cubicBezTo>
                    <a:cubicBezTo>
                      <a:pt x="776" y="183"/>
                      <a:pt x="662" y="160"/>
                      <a:pt x="548" y="137"/>
                    </a:cubicBezTo>
                    <a:cubicBezTo>
                      <a:pt x="388" y="92"/>
                      <a:pt x="252" y="46"/>
                      <a:pt x="115"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2"/>
              <p:cNvSpPr/>
              <p:nvPr/>
            </p:nvSpPr>
            <p:spPr>
              <a:xfrm>
                <a:off x="5357340" y="4119863"/>
                <a:ext cx="192508" cy="51519"/>
              </a:xfrm>
              <a:custGeom>
                <a:avLst/>
                <a:gdLst/>
                <a:ahLst/>
                <a:cxnLst/>
                <a:rect l="l" t="t" r="r" b="b"/>
                <a:pathLst>
                  <a:path w="7122" h="1906" extrusionOk="0">
                    <a:moveTo>
                      <a:pt x="5730" y="1462"/>
                    </a:moveTo>
                    <a:cubicBezTo>
                      <a:pt x="5742" y="1464"/>
                      <a:pt x="5755" y="1466"/>
                      <a:pt x="5768" y="1468"/>
                    </a:cubicBezTo>
                    <a:lnTo>
                      <a:pt x="5768" y="1468"/>
                    </a:lnTo>
                    <a:cubicBezTo>
                      <a:pt x="5759" y="1462"/>
                      <a:pt x="5744" y="1462"/>
                      <a:pt x="5730" y="1462"/>
                    </a:cubicBezTo>
                    <a:close/>
                    <a:moveTo>
                      <a:pt x="206" y="1"/>
                    </a:moveTo>
                    <a:cubicBezTo>
                      <a:pt x="160" y="1"/>
                      <a:pt x="137" y="1"/>
                      <a:pt x="92" y="24"/>
                    </a:cubicBezTo>
                    <a:cubicBezTo>
                      <a:pt x="69" y="46"/>
                      <a:pt x="23" y="92"/>
                      <a:pt x="23" y="138"/>
                    </a:cubicBezTo>
                    <a:cubicBezTo>
                      <a:pt x="0" y="183"/>
                      <a:pt x="0" y="229"/>
                      <a:pt x="46" y="275"/>
                    </a:cubicBezTo>
                    <a:cubicBezTo>
                      <a:pt x="69" y="320"/>
                      <a:pt x="92" y="343"/>
                      <a:pt x="137" y="366"/>
                    </a:cubicBezTo>
                    <a:cubicBezTo>
                      <a:pt x="319" y="439"/>
                      <a:pt x="516" y="512"/>
                      <a:pt x="703" y="584"/>
                    </a:cubicBezTo>
                    <a:lnTo>
                      <a:pt x="703" y="584"/>
                    </a:lnTo>
                    <a:cubicBezTo>
                      <a:pt x="659" y="571"/>
                      <a:pt x="615" y="560"/>
                      <a:pt x="571" y="549"/>
                    </a:cubicBezTo>
                    <a:cubicBezTo>
                      <a:pt x="548" y="526"/>
                      <a:pt x="503" y="526"/>
                      <a:pt x="480" y="503"/>
                    </a:cubicBezTo>
                    <a:lnTo>
                      <a:pt x="457" y="503"/>
                    </a:lnTo>
                    <a:cubicBezTo>
                      <a:pt x="425" y="487"/>
                      <a:pt x="392" y="471"/>
                      <a:pt x="360" y="471"/>
                    </a:cubicBezTo>
                    <a:cubicBezTo>
                      <a:pt x="347" y="471"/>
                      <a:pt x="333" y="473"/>
                      <a:pt x="320" y="480"/>
                    </a:cubicBezTo>
                    <a:cubicBezTo>
                      <a:pt x="274" y="480"/>
                      <a:pt x="229" y="526"/>
                      <a:pt x="206" y="549"/>
                    </a:cubicBezTo>
                    <a:cubicBezTo>
                      <a:pt x="160" y="640"/>
                      <a:pt x="183" y="754"/>
                      <a:pt x="274" y="800"/>
                    </a:cubicBezTo>
                    <a:cubicBezTo>
                      <a:pt x="320" y="845"/>
                      <a:pt x="388" y="868"/>
                      <a:pt x="457" y="891"/>
                    </a:cubicBezTo>
                    <a:cubicBezTo>
                      <a:pt x="503" y="914"/>
                      <a:pt x="571" y="937"/>
                      <a:pt x="639" y="937"/>
                    </a:cubicBezTo>
                    <a:cubicBezTo>
                      <a:pt x="776" y="982"/>
                      <a:pt x="913" y="1028"/>
                      <a:pt x="1050" y="1051"/>
                    </a:cubicBezTo>
                    <a:cubicBezTo>
                      <a:pt x="1187" y="1096"/>
                      <a:pt x="1347" y="1142"/>
                      <a:pt x="1484" y="1188"/>
                    </a:cubicBezTo>
                    <a:cubicBezTo>
                      <a:pt x="1644" y="1233"/>
                      <a:pt x="1804" y="1256"/>
                      <a:pt x="1963" y="1302"/>
                    </a:cubicBezTo>
                    <a:cubicBezTo>
                      <a:pt x="2123" y="1348"/>
                      <a:pt x="2260" y="1370"/>
                      <a:pt x="2420" y="1416"/>
                    </a:cubicBezTo>
                    <a:cubicBezTo>
                      <a:pt x="2557" y="1439"/>
                      <a:pt x="2717" y="1462"/>
                      <a:pt x="2876" y="1484"/>
                    </a:cubicBezTo>
                    <a:cubicBezTo>
                      <a:pt x="3036" y="1507"/>
                      <a:pt x="3196" y="1553"/>
                      <a:pt x="3356" y="1553"/>
                    </a:cubicBezTo>
                    <a:cubicBezTo>
                      <a:pt x="3515" y="1576"/>
                      <a:pt x="3698" y="1599"/>
                      <a:pt x="3858" y="1621"/>
                    </a:cubicBezTo>
                    <a:cubicBezTo>
                      <a:pt x="4086" y="1667"/>
                      <a:pt x="4337" y="1690"/>
                      <a:pt x="4588" y="1713"/>
                    </a:cubicBezTo>
                    <a:cubicBezTo>
                      <a:pt x="4702" y="1736"/>
                      <a:pt x="4794" y="1736"/>
                      <a:pt x="4908" y="1758"/>
                    </a:cubicBezTo>
                    <a:cubicBezTo>
                      <a:pt x="4976" y="1758"/>
                      <a:pt x="5045" y="1781"/>
                      <a:pt x="5113" y="1781"/>
                    </a:cubicBezTo>
                    <a:lnTo>
                      <a:pt x="5045" y="1781"/>
                    </a:lnTo>
                    <a:cubicBezTo>
                      <a:pt x="5387" y="1827"/>
                      <a:pt x="5730" y="1850"/>
                      <a:pt x="6049" y="1895"/>
                    </a:cubicBezTo>
                    <a:cubicBezTo>
                      <a:pt x="6156" y="1895"/>
                      <a:pt x="6262" y="1905"/>
                      <a:pt x="6369" y="1905"/>
                    </a:cubicBezTo>
                    <a:cubicBezTo>
                      <a:pt x="6422" y="1905"/>
                      <a:pt x="6475" y="1903"/>
                      <a:pt x="6528" y="1895"/>
                    </a:cubicBezTo>
                    <a:lnTo>
                      <a:pt x="6757" y="1895"/>
                    </a:lnTo>
                    <a:cubicBezTo>
                      <a:pt x="6825" y="1895"/>
                      <a:pt x="6916" y="1895"/>
                      <a:pt x="6985" y="1872"/>
                    </a:cubicBezTo>
                    <a:cubicBezTo>
                      <a:pt x="7031" y="1872"/>
                      <a:pt x="7076" y="1827"/>
                      <a:pt x="7099" y="1781"/>
                    </a:cubicBezTo>
                    <a:cubicBezTo>
                      <a:pt x="7122" y="1713"/>
                      <a:pt x="7076" y="1621"/>
                      <a:pt x="6985" y="1599"/>
                    </a:cubicBezTo>
                    <a:cubicBezTo>
                      <a:pt x="6916" y="1576"/>
                      <a:pt x="6848" y="1576"/>
                      <a:pt x="6757" y="1576"/>
                    </a:cubicBezTo>
                    <a:lnTo>
                      <a:pt x="6574" y="1576"/>
                    </a:lnTo>
                    <a:cubicBezTo>
                      <a:pt x="6414" y="1553"/>
                      <a:pt x="6277" y="1553"/>
                      <a:pt x="6140" y="1530"/>
                    </a:cubicBezTo>
                    <a:cubicBezTo>
                      <a:pt x="6016" y="1509"/>
                      <a:pt x="5892" y="1489"/>
                      <a:pt x="5768" y="1468"/>
                    </a:cubicBezTo>
                    <a:lnTo>
                      <a:pt x="5768" y="1468"/>
                    </a:lnTo>
                    <a:cubicBezTo>
                      <a:pt x="5772" y="1471"/>
                      <a:pt x="5775" y="1477"/>
                      <a:pt x="5775" y="1484"/>
                    </a:cubicBezTo>
                    <a:cubicBezTo>
                      <a:pt x="5478" y="1439"/>
                      <a:pt x="5159" y="1370"/>
                      <a:pt x="4839" y="1325"/>
                    </a:cubicBezTo>
                    <a:cubicBezTo>
                      <a:pt x="4702" y="1302"/>
                      <a:pt x="4543" y="1279"/>
                      <a:pt x="4406" y="1256"/>
                    </a:cubicBezTo>
                    <a:cubicBezTo>
                      <a:pt x="4246" y="1233"/>
                      <a:pt x="4063" y="1211"/>
                      <a:pt x="3903" y="1165"/>
                    </a:cubicBezTo>
                    <a:cubicBezTo>
                      <a:pt x="3744" y="1142"/>
                      <a:pt x="3584" y="1119"/>
                      <a:pt x="3424" y="1074"/>
                    </a:cubicBezTo>
                    <a:cubicBezTo>
                      <a:pt x="3264" y="1028"/>
                      <a:pt x="3105" y="982"/>
                      <a:pt x="2945" y="937"/>
                    </a:cubicBezTo>
                    <a:cubicBezTo>
                      <a:pt x="2625" y="823"/>
                      <a:pt x="2329" y="754"/>
                      <a:pt x="2009" y="640"/>
                    </a:cubicBezTo>
                    <a:cubicBezTo>
                      <a:pt x="1872" y="594"/>
                      <a:pt x="1712" y="549"/>
                      <a:pt x="1575" y="503"/>
                    </a:cubicBezTo>
                    <a:cubicBezTo>
                      <a:pt x="1438" y="434"/>
                      <a:pt x="1279" y="389"/>
                      <a:pt x="1142" y="343"/>
                    </a:cubicBezTo>
                    <a:cubicBezTo>
                      <a:pt x="845" y="229"/>
                      <a:pt x="548" y="138"/>
                      <a:pt x="251"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2"/>
              <p:cNvSpPr/>
              <p:nvPr/>
            </p:nvSpPr>
            <p:spPr>
              <a:xfrm>
                <a:off x="7042282" y="3643567"/>
                <a:ext cx="19759" cy="310142"/>
              </a:xfrm>
              <a:custGeom>
                <a:avLst/>
                <a:gdLst/>
                <a:ahLst/>
                <a:cxnLst/>
                <a:rect l="l" t="t" r="r" b="b"/>
                <a:pathLst>
                  <a:path w="731" h="11474" extrusionOk="0">
                    <a:moveTo>
                      <a:pt x="251" y="1"/>
                    </a:moveTo>
                    <a:cubicBezTo>
                      <a:pt x="229" y="1"/>
                      <a:pt x="206" y="1"/>
                      <a:pt x="183" y="24"/>
                    </a:cubicBezTo>
                    <a:cubicBezTo>
                      <a:pt x="114" y="46"/>
                      <a:pt x="69" y="115"/>
                      <a:pt x="92" y="160"/>
                    </a:cubicBezTo>
                    <a:cubicBezTo>
                      <a:pt x="92" y="229"/>
                      <a:pt x="92" y="297"/>
                      <a:pt x="92" y="366"/>
                    </a:cubicBezTo>
                    <a:cubicBezTo>
                      <a:pt x="92" y="389"/>
                      <a:pt x="92" y="434"/>
                      <a:pt x="92" y="457"/>
                    </a:cubicBezTo>
                    <a:lnTo>
                      <a:pt x="92" y="480"/>
                    </a:lnTo>
                    <a:cubicBezTo>
                      <a:pt x="92" y="685"/>
                      <a:pt x="92" y="891"/>
                      <a:pt x="92" y="1073"/>
                    </a:cubicBezTo>
                    <a:lnTo>
                      <a:pt x="69" y="1188"/>
                    </a:lnTo>
                    <a:cubicBezTo>
                      <a:pt x="69" y="1347"/>
                      <a:pt x="69" y="1507"/>
                      <a:pt x="69" y="1667"/>
                    </a:cubicBezTo>
                    <a:cubicBezTo>
                      <a:pt x="69" y="1827"/>
                      <a:pt x="69" y="2009"/>
                      <a:pt x="69" y="2169"/>
                    </a:cubicBezTo>
                    <a:cubicBezTo>
                      <a:pt x="69" y="2352"/>
                      <a:pt x="69" y="2511"/>
                      <a:pt x="69" y="2694"/>
                    </a:cubicBezTo>
                    <a:cubicBezTo>
                      <a:pt x="69" y="2854"/>
                      <a:pt x="69" y="3014"/>
                      <a:pt x="69" y="3173"/>
                    </a:cubicBezTo>
                    <a:cubicBezTo>
                      <a:pt x="46" y="3333"/>
                      <a:pt x="46" y="3493"/>
                      <a:pt x="46" y="3653"/>
                    </a:cubicBezTo>
                    <a:cubicBezTo>
                      <a:pt x="46" y="3835"/>
                      <a:pt x="46" y="3995"/>
                      <a:pt x="46" y="4155"/>
                    </a:cubicBezTo>
                    <a:cubicBezTo>
                      <a:pt x="69" y="4497"/>
                      <a:pt x="46" y="4840"/>
                      <a:pt x="69" y="5159"/>
                    </a:cubicBezTo>
                    <a:cubicBezTo>
                      <a:pt x="69" y="5502"/>
                      <a:pt x="46" y="5821"/>
                      <a:pt x="46" y="6141"/>
                    </a:cubicBezTo>
                    <a:cubicBezTo>
                      <a:pt x="46" y="6300"/>
                      <a:pt x="46" y="6483"/>
                      <a:pt x="46" y="6643"/>
                    </a:cubicBezTo>
                    <a:cubicBezTo>
                      <a:pt x="46" y="6803"/>
                      <a:pt x="46" y="6985"/>
                      <a:pt x="46" y="7145"/>
                    </a:cubicBezTo>
                    <a:cubicBezTo>
                      <a:pt x="46" y="7465"/>
                      <a:pt x="46" y="7807"/>
                      <a:pt x="69" y="8127"/>
                    </a:cubicBezTo>
                    <a:cubicBezTo>
                      <a:pt x="69" y="8378"/>
                      <a:pt x="69" y="8651"/>
                      <a:pt x="69" y="8903"/>
                    </a:cubicBezTo>
                    <a:cubicBezTo>
                      <a:pt x="69" y="9154"/>
                      <a:pt x="69" y="9382"/>
                      <a:pt x="69" y="9633"/>
                    </a:cubicBezTo>
                    <a:cubicBezTo>
                      <a:pt x="69" y="9884"/>
                      <a:pt x="46" y="10135"/>
                      <a:pt x="46" y="10386"/>
                    </a:cubicBezTo>
                    <a:cubicBezTo>
                      <a:pt x="46" y="10523"/>
                      <a:pt x="46" y="10637"/>
                      <a:pt x="23" y="10774"/>
                    </a:cubicBezTo>
                    <a:cubicBezTo>
                      <a:pt x="23" y="10911"/>
                      <a:pt x="0" y="11025"/>
                      <a:pt x="0" y="11162"/>
                    </a:cubicBezTo>
                    <a:cubicBezTo>
                      <a:pt x="0" y="11299"/>
                      <a:pt x="92" y="11413"/>
                      <a:pt x="229" y="11459"/>
                    </a:cubicBezTo>
                    <a:cubicBezTo>
                      <a:pt x="257" y="11468"/>
                      <a:pt x="289" y="11474"/>
                      <a:pt x="322" y="11474"/>
                    </a:cubicBezTo>
                    <a:cubicBezTo>
                      <a:pt x="369" y="11474"/>
                      <a:pt x="417" y="11463"/>
                      <a:pt x="457" y="11436"/>
                    </a:cubicBezTo>
                    <a:cubicBezTo>
                      <a:pt x="525" y="11413"/>
                      <a:pt x="594" y="11345"/>
                      <a:pt x="617" y="11254"/>
                    </a:cubicBezTo>
                    <a:cubicBezTo>
                      <a:pt x="639" y="11071"/>
                      <a:pt x="662" y="10911"/>
                      <a:pt x="685" y="10729"/>
                    </a:cubicBezTo>
                    <a:cubicBezTo>
                      <a:pt x="685" y="10569"/>
                      <a:pt x="708" y="10386"/>
                      <a:pt x="708" y="10226"/>
                    </a:cubicBezTo>
                    <a:cubicBezTo>
                      <a:pt x="708" y="9907"/>
                      <a:pt x="731" y="9610"/>
                      <a:pt x="731" y="9291"/>
                    </a:cubicBezTo>
                    <a:cubicBezTo>
                      <a:pt x="731" y="9131"/>
                      <a:pt x="731" y="8971"/>
                      <a:pt x="708" y="8811"/>
                    </a:cubicBezTo>
                    <a:cubicBezTo>
                      <a:pt x="708" y="8651"/>
                      <a:pt x="708" y="8492"/>
                      <a:pt x="708" y="8309"/>
                    </a:cubicBezTo>
                    <a:cubicBezTo>
                      <a:pt x="708" y="8149"/>
                      <a:pt x="685" y="7990"/>
                      <a:pt x="685" y="7830"/>
                    </a:cubicBezTo>
                    <a:cubicBezTo>
                      <a:pt x="685" y="7670"/>
                      <a:pt x="685" y="7510"/>
                      <a:pt x="685" y="7328"/>
                    </a:cubicBezTo>
                    <a:cubicBezTo>
                      <a:pt x="685" y="7168"/>
                      <a:pt x="685" y="6985"/>
                      <a:pt x="685" y="6825"/>
                    </a:cubicBezTo>
                    <a:cubicBezTo>
                      <a:pt x="685" y="6643"/>
                      <a:pt x="662" y="6483"/>
                      <a:pt x="662" y="6323"/>
                    </a:cubicBezTo>
                    <a:cubicBezTo>
                      <a:pt x="662" y="6164"/>
                      <a:pt x="662" y="6004"/>
                      <a:pt x="685" y="5844"/>
                    </a:cubicBezTo>
                    <a:cubicBezTo>
                      <a:pt x="685" y="5661"/>
                      <a:pt x="685" y="5502"/>
                      <a:pt x="662" y="5319"/>
                    </a:cubicBezTo>
                    <a:cubicBezTo>
                      <a:pt x="662" y="5159"/>
                      <a:pt x="662" y="4999"/>
                      <a:pt x="662" y="4817"/>
                    </a:cubicBezTo>
                    <a:cubicBezTo>
                      <a:pt x="662" y="4657"/>
                      <a:pt x="662" y="4497"/>
                      <a:pt x="639" y="4338"/>
                    </a:cubicBezTo>
                    <a:cubicBezTo>
                      <a:pt x="639" y="3995"/>
                      <a:pt x="617" y="3676"/>
                      <a:pt x="617" y="3356"/>
                    </a:cubicBezTo>
                    <a:cubicBezTo>
                      <a:pt x="594" y="3082"/>
                      <a:pt x="594" y="2831"/>
                      <a:pt x="571" y="2580"/>
                    </a:cubicBezTo>
                    <a:cubicBezTo>
                      <a:pt x="571" y="2306"/>
                      <a:pt x="525" y="2032"/>
                      <a:pt x="502" y="1758"/>
                    </a:cubicBezTo>
                    <a:cubicBezTo>
                      <a:pt x="480" y="1507"/>
                      <a:pt x="480" y="1256"/>
                      <a:pt x="457" y="1005"/>
                    </a:cubicBezTo>
                    <a:cubicBezTo>
                      <a:pt x="434" y="731"/>
                      <a:pt x="434" y="457"/>
                      <a:pt x="434" y="183"/>
                    </a:cubicBezTo>
                    <a:cubicBezTo>
                      <a:pt x="434" y="92"/>
                      <a:pt x="365" y="1"/>
                      <a:pt x="251"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2"/>
              <p:cNvSpPr/>
              <p:nvPr/>
            </p:nvSpPr>
            <p:spPr>
              <a:xfrm>
                <a:off x="7047201" y="3613348"/>
                <a:ext cx="642909" cy="328360"/>
              </a:xfrm>
              <a:custGeom>
                <a:avLst/>
                <a:gdLst/>
                <a:ahLst/>
                <a:cxnLst/>
                <a:rect l="l" t="t" r="r" b="b"/>
                <a:pathLst>
                  <a:path w="23785" h="12148" extrusionOk="0">
                    <a:moveTo>
                      <a:pt x="14495" y="160"/>
                    </a:moveTo>
                    <a:cubicBezTo>
                      <a:pt x="14486" y="160"/>
                      <a:pt x="14478" y="163"/>
                      <a:pt x="14469" y="167"/>
                    </a:cubicBezTo>
                    <a:lnTo>
                      <a:pt x="14469" y="167"/>
                    </a:lnTo>
                    <a:cubicBezTo>
                      <a:pt x="14478" y="165"/>
                      <a:pt x="14487" y="163"/>
                      <a:pt x="14495" y="160"/>
                    </a:cubicBezTo>
                    <a:close/>
                    <a:moveTo>
                      <a:pt x="19926" y="613"/>
                    </a:moveTo>
                    <a:cubicBezTo>
                      <a:pt x="19932" y="617"/>
                      <a:pt x="19938" y="617"/>
                      <a:pt x="19950" y="617"/>
                    </a:cubicBezTo>
                    <a:cubicBezTo>
                      <a:pt x="19942" y="615"/>
                      <a:pt x="19934" y="614"/>
                      <a:pt x="19926" y="613"/>
                    </a:cubicBezTo>
                    <a:close/>
                    <a:moveTo>
                      <a:pt x="5968" y="4257"/>
                    </a:moveTo>
                    <a:cubicBezTo>
                      <a:pt x="5837" y="4366"/>
                      <a:pt x="5726" y="4455"/>
                      <a:pt x="5593" y="4565"/>
                    </a:cubicBezTo>
                    <a:cubicBezTo>
                      <a:pt x="5479" y="4679"/>
                      <a:pt x="5365" y="4771"/>
                      <a:pt x="5228" y="4885"/>
                    </a:cubicBezTo>
                    <a:cubicBezTo>
                      <a:pt x="5114" y="4976"/>
                      <a:pt x="5000" y="5067"/>
                      <a:pt x="4863" y="5182"/>
                    </a:cubicBezTo>
                    <a:cubicBezTo>
                      <a:pt x="5114" y="4931"/>
                      <a:pt x="5388" y="4679"/>
                      <a:pt x="5684" y="4474"/>
                    </a:cubicBezTo>
                    <a:cubicBezTo>
                      <a:pt x="5753" y="4406"/>
                      <a:pt x="5844" y="4337"/>
                      <a:pt x="5913" y="4291"/>
                    </a:cubicBezTo>
                    <a:cubicBezTo>
                      <a:pt x="5931" y="4273"/>
                      <a:pt x="5950" y="4269"/>
                      <a:pt x="5968" y="4257"/>
                    </a:cubicBezTo>
                    <a:close/>
                    <a:moveTo>
                      <a:pt x="16321" y="0"/>
                    </a:moveTo>
                    <a:cubicBezTo>
                      <a:pt x="16116" y="0"/>
                      <a:pt x="15910" y="23"/>
                      <a:pt x="15705" y="46"/>
                    </a:cubicBezTo>
                    <a:cubicBezTo>
                      <a:pt x="15636" y="46"/>
                      <a:pt x="15545" y="69"/>
                      <a:pt x="15476" y="69"/>
                    </a:cubicBezTo>
                    <a:lnTo>
                      <a:pt x="15499" y="69"/>
                    </a:lnTo>
                    <a:cubicBezTo>
                      <a:pt x="15137" y="91"/>
                      <a:pt x="14798" y="136"/>
                      <a:pt x="14436" y="182"/>
                    </a:cubicBezTo>
                    <a:lnTo>
                      <a:pt x="14436" y="182"/>
                    </a:lnTo>
                    <a:cubicBezTo>
                      <a:pt x="14447" y="179"/>
                      <a:pt x="14458" y="173"/>
                      <a:pt x="14469" y="167"/>
                    </a:cubicBezTo>
                    <a:lnTo>
                      <a:pt x="14469" y="167"/>
                    </a:lnTo>
                    <a:cubicBezTo>
                      <a:pt x="14405" y="183"/>
                      <a:pt x="14327" y="183"/>
                      <a:pt x="14267" y="183"/>
                    </a:cubicBezTo>
                    <a:cubicBezTo>
                      <a:pt x="13947" y="229"/>
                      <a:pt x="13605" y="251"/>
                      <a:pt x="13285" y="297"/>
                    </a:cubicBezTo>
                    <a:cubicBezTo>
                      <a:pt x="12988" y="365"/>
                      <a:pt x="12669" y="434"/>
                      <a:pt x="12372" y="502"/>
                    </a:cubicBezTo>
                    <a:cubicBezTo>
                      <a:pt x="12212" y="548"/>
                      <a:pt x="12075" y="571"/>
                      <a:pt x="11916" y="617"/>
                    </a:cubicBezTo>
                    <a:cubicBezTo>
                      <a:pt x="11779" y="662"/>
                      <a:pt x="11619" y="708"/>
                      <a:pt x="11482" y="754"/>
                    </a:cubicBezTo>
                    <a:cubicBezTo>
                      <a:pt x="11322" y="799"/>
                      <a:pt x="11162" y="845"/>
                      <a:pt x="11003" y="913"/>
                    </a:cubicBezTo>
                    <a:cubicBezTo>
                      <a:pt x="10866" y="959"/>
                      <a:pt x="10706" y="1027"/>
                      <a:pt x="10546" y="1073"/>
                    </a:cubicBezTo>
                    <a:cubicBezTo>
                      <a:pt x="10364" y="1142"/>
                      <a:pt x="10204" y="1210"/>
                      <a:pt x="10044" y="1278"/>
                    </a:cubicBezTo>
                    <a:cubicBezTo>
                      <a:pt x="9884" y="1347"/>
                      <a:pt x="9724" y="1393"/>
                      <a:pt x="9565" y="1461"/>
                    </a:cubicBezTo>
                    <a:cubicBezTo>
                      <a:pt x="9428" y="1530"/>
                      <a:pt x="9268" y="1621"/>
                      <a:pt x="9108" y="1689"/>
                    </a:cubicBezTo>
                    <a:cubicBezTo>
                      <a:pt x="8971" y="1758"/>
                      <a:pt x="8834" y="1803"/>
                      <a:pt x="8697" y="1872"/>
                    </a:cubicBezTo>
                    <a:cubicBezTo>
                      <a:pt x="8401" y="2032"/>
                      <a:pt x="8104" y="2191"/>
                      <a:pt x="7784" y="2351"/>
                    </a:cubicBezTo>
                    <a:cubicBezTo>
                      <a:pt x="7647" y="2420"/>
                      <a:pt x="7510" y="2488"/>
                      <a:pt x="7373" y="2580"/>
                    </a:cubicBezTo>
                    <a:cubicBezTo>
                      <a:pt x="7236" y="2671"/>
                      <a:pt x="7100" y="2739"/>
                      <a:pt x="6985" y="2831"/>
                    </a:cubicBezTo>
                    <a:cubicBezTo>
                      <a:pt x="6712" y="2990"/>
                      <a:pt x="6438" y="3150"/>
                      <a:pt x="6187" y="3333"/>
                    </a:cubicBezTo>
                    <a:cubicBezTo>
                      <a:pt x="6050" y="3424"/>
                      <a:pt x="5913" y="3515"/>
                      <a:pt x="5776" y="3607"/>
                    </a:cubicBezTo>
                    <a:cubicBezTo>
                      <a:pt x="5616" y="3721"/>
                      <a:pt x="5456" y="3835"/>
                      <a:pt x="5319" y="3926"/>
                    </a:cubicBezTo>
                    <a:cubicBezTo>
                      <a:pt x="5068" y="4109"/>
                      <a:pt x="4863" y="4291"/>
                      <a:pt x="4634" y="4497"/>
                    </a:cubicBezTo>
                    <a:cubicBezTo>
                      <a:pt x="4406" y="4725"/>
                      <a:pt x="4178" y="4953"/>
                      <a:pt x="3950" y="5182"/>
                    </a:cubicBezTo>
                    <a:cubicBezTo>
                      <a:pt x="3744" y="5410"/>
                      <a:pt x="3539" y="5638"/>
                      <a:pt x="3333" y="5844"/>
                    </a:cubicBezTo>
                    <a:cubicBezTo>
                      <a:pt x="3128" y="6095"/>
                      <a:pt x="2900" y="6346"/>
                      <a:pt x="2694" y="6597"/>
                    </a:cubicBezTo>
                    <a:cubicBezTo>
                      <a:pt x="2466" y="6871"/>
                      <a:pt x="2283" y="7145"/>
                      <a:pt x="2078" y="7418"/>
                    </a:cubicBezTo>
                    <a:cubicBezTo>
                      <a:pt x="1987" y="7533"/>
                      <a:pt x="1873" y="7670"/>
                      <a:pt x="1781" y="7784"/>
                    </a:cubicBezTo>
                    <a:cubicBezTo>
                      <a:pt x="1690" y="7921"/>
                      <a:pt x="1599" y="8058"/>
                      <a:pt x="1507" y="8195"/>
                    </a:cubicBezTo>
                    <a:cubicBezTo>
                      <a:pt x="1370" y="8400"/>
                      <a:pt x="1233" y="8628"/>
                      <a:pt x="1096" y="8856"/>
                    </a:cubicBezTo>
                    <a:cubicBezTo>
                      <a:pt x="982" y="9062"/>
                      <a:pt x="845" y="9290"/>
                      <a:pt x="731" y="9518"/>
                    </a:cubicBezTo>
                    <a:cubicBezTo>
                      <a:pt x="617" y="9769"/>
                      <a:pt x="480" y="9998"/>
                      <a:pt x="389" y="10249"/>
                    </a:cubicBezTo>
                    <a:cubicBezTo>
                      <a:pt x="343" y="10363"/>
                      <a:pt x="298" y="10477"/>
                      <a:pt x="275" y="10591"/>
                    </a:cubicBezTo>
                    <a:cubicBezTo>
                      <a:pt x="252" y="10705"/>
                      <a:pt x="229" y="10819"/>
                      <a:pt x="206" y="10934"/>
                    </a:cubicBezTo>
                    <a:cubicBezTo>
                      <a:pt x="206" y="11002"/>
                      <a:pt x="183" y="11071"/>
                      <a:pt x="183" y="11162"/>
                    </a:cubicBezTo>
                    <a:cubicBezTo>
                      <a:pt x="161" y="11230"/>
                      <a:pt x="138" y="11322"/>
                      <a:pt x="115" y="11390"/>
                    </a:cubicBezTo>
                    <a:cubicBezTo>
                      <a:pt x="92" y="11459"/>
                      <a:pt x="69" y="11550"/>
                      <a:pt x="47" y="11618"/>
                    </a:cubicBezTo>
                    <a:cubicBezTo>
                      <a:pt x="24" y="11664"/>
                      <a:pt x="24" y="11710"/>
                      <a:pt x="1" y="11755"/>
                    </a:cubicBezTo>
                    <a:cubicBezTo>
                      <a:pt x="1" y="11778"/>
                      <a:pt x="1" y="11824"/>
                      <a:pt x="1" y="11847"/>
                    </a:cubicBezTo>
                    <a:cubicBezTo>
                      <a:pt x="1" y="11915"/>
                      <a:pt x="1" y="11961"/>
                      <a:pt x="24" y="12029"/>
                    </a:cubicBezTo>
                    <a:cubicBezTo>
                      <a:pt x="69" y="12098"/>
                      <a:pt x="161" y="12143"/>
                      <a:pt x="252" y="12143"/>
                    </a:cubicBezTo>
                    <a:cubicBezTo>
                      <a:pt x="264" y="12146"/>
                      <a:pt x="276" y="12148"/>
                      <a:pt x="288" y="12148"/>
                    </a:cubicBezTo>
                    <a:cubicBezTo>
                      <a:pt x="366" y="12148"/>
                      <a:pt x="438" y="12088"/>
                      <a:pt x="457" y="12029"/>
                    </a:cubicBezTo>
                    <a:cubicBezTo>
                      <a:pt x="526" y="11938"/>
                      <a:pt x="572" y="11847"/>
                      <a:pt x="594" y="11755"/>
                    </a:cubicBezTo>
                    <a:cubicBezTo>
                      <a:pt x="640" y="11687"/>
                      <a:pt x="663" y="11596"/>
                      <a:pt x="686" y="11527"/>
                    </a:cubicBezTo>
                    <a:cubicBezTo>
                      <a:pt x="754" y="11367"/>
                      <a:pt x="823" y="11185"/>
                      <a:pt x="891" y="11025"/>
                    </a:cubicBezTo>
                    <a:cubicBezTo>
                      <a:pt x="1028" y="10728"/>
                      <a:pt x="1165" y="10454"/>
                      <a:pt x="1302" y="10180"/>
                    </a:cubicBezTo>
                    <a:cubicBezTo>
                      <a:pt x="1393" y="10043"/>
                      <a:pt x="1462" y="9884"/>
                      <a:pt x="1530" y="9747"/>
                    </a:cubicBezTo>
                    <a:cubicBezTo>
                      <a:pt x="1621" y="9610"/>
                      <a:pt x="1713" y="9473"/>
                      <a:pt x="1804" y="9336"/>
                    </a:cubicBezTo>
                    <a:cubicBezTo>
                      <a:pt x="1987" y="9085"/>
                      <a:pt x="2146" y="8811"/>
                      <a:pt x="2329" y="8537"/>
                    </a:cubicBezTo>
                    <a:cubicBezTo>
                      <a:pt x="2489" y="8286"/>
                      <a:pt x="2671" y="8058"/>
                      <a:pt x="2854" y="7829"/>
                    </a:cubicBezTo>
                    <a:cubicBezTo>
                      <a:pt x="2877" y="7807"/>
                      <a:pt x="2877" y="7807"/>
                      <a:pt x="2877" y="7807"/>
                    </a:cubicBezTo>
                    <a:lnTo>
                      <a:pt x="2877" y="7807"/>
                    </a:lnTo>
                    <a:cubicBezTo>
                      <a:pt x="2877" y="7807"/>
                      <a:pt x="2867" y="7807"/>
                      <a:pt x="2860" y="7813"/>
                    </a:cubicBezTo>
                    <a:lnTo>
                      <a:pt x="2860" y="7813"/>
                    </a:lnTo>
                    <a:cubicBezTo>
                      <a:pt x="2864" y="7809"/>
                      <a:pt x="2869" y="7807"/>
                      <a:pt x="2877" y="7807"/>
                    </a:cubicBezTo>
                    <a:cubicBezTo>
                      <a:pt x="3082" y="7578"/>
                      <a:pt x="3265" y="7327"/>
                      <a:pt x="3470" y="7122"/>
                    </a:cubicBezTo>
                    <a:cubicBezTo>
                      <a:pt x="3699" y="6871"/>
                      <a:pt x="3904" y="6665"/>
                      <a:pt x="4132" y="6437"/>
                    </a:cubicBezTo>
                    <a:cubicBezTo>
                      <a:pt x="4246" y="6323"/>
                      <a:pt x="4361" y="6209"/>
                      <a:pt x="4475" y="6095"/>
                    </a:cubicBezTo>
                    <a:cubicBezTo>
                      <a:pt x="4589" y="5980"/>
                      <a:pt x="4726" y="5866"/>
                      <a:pt x="4840" y="5752"/>
                    </a:cubicBezTo>
                    <a:cubicBezTo>
                      <a:pt x="5091" y="5547"/>
                      <a:pt x="5342" y="5341"/>
                      <a:pt x="5570" y="5136"/>
                    </a:cubicBezTo>
                    <a:cubicBezTo>
                      <a:pt x="5684" y="5022"/>
                      <a:pt x="5821" y="4931"/>
                      <a:pt x="5935" y="4839"/>
                    </a:cubicBezTo>
                    <a:cubicBezTo>
                      <a:pt x="6050" y="4725"/>
                      <a:pt x="6141" y="4634"/>
                      <a:pt x="6278" y="4520"/>
                    </a:cubicBezTo>
                    <a:cubicBezTo>
                      <a:pt x="6529" y="4337"/>
                      <a:pt x="6757" y="4132"/>
                      <a:pt x="7031" y="3949"/>
                    </a:cubicBezTo>
                    <a:lnTo>
                      <a:pt x="7031" y="3949"/>
                    </a:lnTo>
                    <a:cubicBezTo>
                      <a:pt x="7008" y="3972"/>
                      <a:pt x="6985" y="3972"/>
                      <a:pt x="6985" y="3995"/>
                    </a:cubicBezTo>
                    <a:cubicBezTo>
                      <a:pt x="7305" y="3766"/>
                      <a:pt x="7602" y="3515"/>
                      <a:pt x="7921" y="3287"/>
                    </a:cubicBezTo>
                    <a:cubicBezTo>
                      <a:pt x="8286" y="3036"/>
                      <a:pt x="8674" y="2808"/>
                      <a:pt x="9063" y="2580"/>
                    </a:cubicBezTo>
                    <a:cubicBezTo>
                      <a:pt x="9268" y="2465"/>
                      <a:pt x="9473" y="2351"/>
                      <a:pt x="9702" y="2237"/>
                    </a:cubicBezTo>
                    <a:cubicBezTo>
                      <a:pt x="9793" y="2169"/>
                      <a:pt x="9907" y="2123"/>
                      <a:pt x="9998" y="2055"/>
                    </a:cubicBezTo>
                    <a:cubicBezTo>
                      <a:pt x="10158" y="1986"/>
                      <a:pt x="10295" y="1918"/>
                      <a:pt x="10432" y="1849"/>
                    </a:cubicBezTo>
                    <a:cubicBezTo>
                      <a:pt x="10478" y="1849"/>
                      <a:pt x="10501" y="1826"/>
                      <a:pt x="10501" y="1781"/>
                    </a:cubicBezTo>
                    <a:cubicBezTo>
                      <a:pt x="10569" y="1758"/>
                      <a:pt x="10637" y="1735"/>
                      <a:pt x="10706" y="1712"/>
                    </a:cubicBezTo>
                    <a:cubicBezTo>
                      <a:pt x="11003" y="1598"/>
                      <a:pt x="11299" y="1484"/>
                      <a:pt x="11596" y="1370"/>
                    </a:cubicBezTo>
                    <a:cubicBezTo>
                      <a:pt x="11893" y="1278"/>
                      <a:pt x="12190" y="1210"/>
                      <a:pt x="12486" y="1142"/>
                    </a:cubicBezTo>
                    <a:cubicBezTo>
                      <a:pt x="12783" y="1050"/>
                      <a:pt x="13080" y="982"/>
                      <a:pt x="13377" y="913"/>
                    </a:cubicBezTo>
                    <a:cubicBezTo>
                      <a:pt x="13696" y="845"/>
                      <a:pt x="14016" y="799"/>
                      <a:pt x="14312" y="776"/>
                    </a:cubicBezTo>
                    <a:cubicBezTo>
                      <a:pt x="14678" y="731"/>
                      <a:pt x="15020" y="662"/>
                      <a:pt x="15385" y="617"/>
                    </a:cubicBezTo>
                    <a:cubicBezTo>
                      <a:pt x="15545" y="594"/>
                      <a:pt x="15728" y="571"/>
                      <a:pt x="15887" y="525"/>
                    </a:cubicBezTo>
                    <a:cubicBezTo>
                      <a:pt x="16024" y="502"/>
                      <a:pt x="16161" y="480"/>
                      <a:pt x="16321" y="480"/>
                    </a:cubicBezTo>
                    <a:cubicBezTo>
                      <a:pt x="16618" y="457"/>
                      <a:pt x="16914" y="434"/>
                      <a:pt x="17211" y="434"/>
                    </a:cubicBezTo>
                    <a:cubicBezTo>
                      <a:pt x="17371" y="434"/>
                      <a:pt x="17508" y="457"/>
                      <a:pt x="17645" y="457"/>
                    </a:cubicBezTo>
                    <a:cubicBezTo>
                      <a:pt x="17805" y="480"/>
                      <a:pt x="17964" y="480"/>
                      <a:pt x="18124" y="502"/>
                    </a:cubicBezTo>
                    <a:lnTo>
                      <a:pt x="19014" y="502"/>
                    </a:lnTo>
                    <a:cubicBezTo>
                      <a:pt x="19326" y="502"/>
                      <a:pt x="19616" y="568"/>
                      <a:pt x="19926" y="613"/>
                    </a:cubicBezTo>
                    <a:lnTo>
                      <a:pt x="19926" y="613"/>
                    </a:lnTo>
                    <a:cubicBezTo>
                      <a:pt x="19921" y="610"/>
                      <a:pt x="19915" y="604"/>
                      <a:pt x="19905" y="594"/>
                    </a:cubicBezTo>
                    <a:lnTo>
                      <a:pt x="19905" y="594"/>
                    </a:lnTo>
                    <a:cubicBezTo>
                      <a:pt x="20178" y="639"/>
                      <a:pt x="20452" y="685"/>
                      <a:pt x="20726" y="731"/>
                    </a:cubicBezTo>
                    <a:lnTo>
                      <a:pt x="20703" y="731"/>
                    </a:lnTo>
                    <a:cubicBezTo>
                      <a:pt x="20955" y="776"/>
                      <a:pt x="21183" y="822"/>
                      <a:pt x="21411" y="868"/>
                    </a:cubicBezTo>
                    <a:cubicBezTo>
                      <a:pt x="21662" y="936"/>
                      <a:pt x="21913" y="1005"/>
                      <a:pt x="22164" y="1050"/>
                    </a:cubicBezTo>
                    <a:cubicBezTo>
                      <a:pt x="22438" y="1096"/>
                      <a:pt x="22689" y="1164"/>
                      <a:pt x="22963" y="1233"/>
                    </a:cubicBezTo>
                    <a:cubicBezTo>
                      <a:pt x="23077" y="1278"/>
                      <a:pt x="23191" y="1324"/>
                      <a:pt x="23328" y="1347"/>
                    </a:cubicBezTo>
                    <a:cubicBezTo>
                      <a:pt x="23442" y="1393"/>
                      <a:pt x="23557" y="1415"/>
                      <a:pt x="23671" y="1461"/>
                    </a:cubicBezTo>
                    <a:cubicBezTo>
                      <a:pt x="23683" y="1467"/>
                      <a:pt x="23695" y="1470"/>
                      <a:pt x="23707" y="1470"/>
                    </a:cubicBezTo>
                    <a:cubicBezTo>
                      <a:pt x="23739" y="1470"/>
                      <a:pt x="23768" y="1449"/>
                      <a:pt x="23785" y="1415"/>
                    </a:cubicBezTo>
                    <a:cubicBezTo>
                      <a:pt x="23785" y="1370"/>
                      <a:pt x="23762" y="1324"/>
                      <a:pt x="23716" y="1301"/>
                    </a:cubicBezTo>
                    <a:cubicBezTo>
                      <a:pt x="23579" y="1256"/>
                      <a:pt x="23420" y="1210"/>
                      <a:pt x="23283" y="1164"/>
                    </a:cubicBezTo>
                    <a:cubicBezTo>
                      <a:pt x="23123" y="1119"/>
                      <a:pt x="22963" y="1073"/>
                      <a:pt x="22803" y="1027"/>
                    </a:cubicBezTo>
                    <a:cubicBezTo>
                      <a:pt x="22484" y="936"/>
                      <a:pt x="22164" y="868"/>
                      <a:pt x="21845" y="776"/>
                    </a:cubicBezTo>
                    <a:cubicBezTo>
                      <a:pt x="21548" y="685"/>
                      <a:pt x="21251" y="594"/>
                      <a:pt x="20932" y="525"/>
                    </a:cubicBezTo>
                    <a:cubicBezTo>
                      <a:pt x="20795" y="480"/>
                      <a:pt x="20658" y="457"/>
                      <a:pt x="20521" y="434"/>
                    </a:cubicBezTo>
                    <a:cubicBezTo>
                      <a:pt x="20338" y="388"/>
                      <a:pt x="20178" y="365"/>
                      <a:pt x="19996" y="320"/>
                    </a:cubicBezTo>
                    <a:cubicBezTo>
                      <a:pt x="19699" y="274"/>
                      <a:pt x="19380" y="183"/>
                      <a:pt x="19060" y="160"/>
                    </a:cubicBezTo>
                    <a:cubicBezTo>
                      <a:pt x="18923" y="137"/>
                      <a:pt x="18786" y="137"/>
                      <a:pt x="18626" y="137"/>
                    </a:cubicBezTo>
                    <a:cubicBezTo>
                      <a:pt x="18489" y="137"/>
                      <a:pt x="18330" y="114"/>
                      <a:pt x="18170" y="114"/>
                    </a:cubicBezTo>
                    <a:cubicBezTo>
                      <a:pt x="17850" y="69"/>
                      <a:pt x="17554" y="23"/>
                      <a:pt x="17234"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2"/>
              <p:cNvSpPr/>
              <p:nvPr/>
            </p:nvSpPr>
            <p:spPr>
              <a:xfrm>
                <a:off x="7084854" y="3713278"/>
                <a:ext cx="704591" cy="300952"/>
              </a:xfrm>
              <a:custGeom>
                <a:avLst/>
                <a:gdLst/>
                <a:ahLst/>
                <a:cxnLst/>
                <a:rect l="l" t="t" r="r" b="b"/>
                <a:pathLst>
                  <a:path w="26067" h="11134" extrusionOk="0">
                    <a:moveTo>
                      <a:pt x="16229" y="549"/>
                    </a:moveTo>
                    <a:cubicBezTo>
                      <a:pt x="15887" y="572"/>
                      <a:pt x="15544" y="594"/>
                      <a:pt x="15202" y="617"/>
                    </a:cubicBezTo>
                    <a:lnTo>
                      <a:pt x="14974" y="617"/>
                    </a:lnTo>
                    <a:cubicBezTo>
                      <a:pt x="15133" y="617"/>
                      <a:pt x="15293" y="594"/>
                      <a:pt x="15430" y="594"/>
                    </a:cubicBezTo>
                    <a:cubicBezTo>
                      <a:pt x="15590" y="572"/>
                      <a:pt x="15773" y="572"/>
                      <a:pt x="15932" y="549"/>
                    </a:cubicBezTo>
                    <a:close/>
                    <a:moveTo>
                      <a:pt x="20624" y="935"/>
                    </a:moveTo>
                    <a:cubicBezTo>
                      <a:pt x="20630" y="937"/>
                      <a:pt x="20634" y="937"/>
                      <a:pt x="20634" y="937"/>
                    </a:cubicBezTo>
                    <a:cubicBezTo>
                      <a:pt x="20631" y="936"/>
                      <a:pt x="20627" y="936"/>
                      <a:pt x="20624" y="935"/>
                    </a:cubicBezTo>
                    <a:close/>
                    <a:moveTo>
                      <a:pt x="5953" y="4630"/>
                    </a:moveTo>
                    <a:cubicBezTo>
                      <a:pt x="5939" y="4639"/>
                      <a:pt x="5926" y="4648"/>
                      <a:pt x="5912" y="4657"/>
                    </a:cubicBezTo>
                    <a:cubicBezTo>
                      <a:pt x="5929" y="4657"/>
                      <a:pt x="5945" y="4645"/>
                      <a:pt x="5953" y="4630"/>
                    </a:cubicBezTo>
                    <a:close/>
                    <a:moveTo>
                      <a:pt x="15955" y="1"/>
                    </a:moveTo>
                    <a:cubicBezTo>
                      <a:pt x="15636" y="1"/>
                      <a:pt x="15339" y="24"/>
                      <a:pt x="15019" y="47"/>
                    </a:cubicBezTo>
                    <a:cubicBezTo>
                      <a:pt x="14859" y="47"/>
                      <a:pt x="14700" y="47"/>
                      <a:pt x="14563" y="69"/>
                    </a:cubicBezTo>
                    <a:cubicBezTo>
                      <a:pt x="14380" y="69"/>
                      <a:pt x="14198" y="92"/>
                      <a:pt x="14015" y="115"/>
                    </a:cubicBezTo>
                    <a:cubicBezTo>
                      <a:pt x="13695" y="161"/>
                      <a:pt x="13376" y="229"/>
                      <a:pt x="13056" y="275"/>
                    </a:cubicBezTo>
                    <a:cubicBezTo>
                      <a:pt x="12737" y="321"/>
                      <a:pt x="12417" y="389"/>
                      <a:pt x="12120" y="480"/>
                    </a:cubicBezTo>
                    <a:cubicBezTo>
                      <a:pt x="11824" y="549"/>
                      <a:pt x="11527" y="617"/>
                      <a:pt x="11230" y="686"/>
                    </a:cubicBezTo>
                    <a:cubicBezTo>
                      <a:pt x="10911" y="800"/>
                      <a:pt x="10591" y="891"/>
                      <a:pt x="10294" y="1005"/>
                    </a:cubicBezTo>
                    <a:cubicBezTo>
                      <a:pt x="10089" y="1074"/>
                      <a:pt x="9906" y="1142"/>
                      <a:pt x="9724" y="1234"/>
                    </a:cubicBezTo>
                    <a:cubicBezTo>
                      <a:pt x="9587" y="1279"/>
                      <a:pt x="9450" y="1348"/>
                      <a:pt x="9313" y="1416"/>
                    </a:cubicBezTo>
                    <a:cubicBezTo>
                      <a:pt x="8993" y="1576"/>
                      <a:pt x="8697" y="1713"/>
                      <a:pt x="8400" y="1873"/>
                    </a:cubicBezTo>
                    <a:cubicBezTo>
                      <a:pt x="8103" y="2032"/>
                      <a:pt x="7829" y="2192"/>
                      <a:pt x="7533" y="2352"/>
                    </a:cubicBezTo>
                    <a:cubicBezTo>
                      <a:pt x="6962" y="2672"/>
                      <a:pt x="6391" y="3060"/>
                      <a:pt x="5866" y="3448"/>
                    </a:cubicBezTo>
                    <a:cubicBezTo>
                      <a:pt x="5615" y="3653"/>
                      <a:pt x="5341" y="3858"/>
                      <a:pt x="5090" y="4064"/>
                    </a:cubicBezTo>
                    <a:cubicBezTo>
                      <a:pt x="4816" y="4246"/>
                      <a:pt x="4565" y="4475"/>
                      <a:pt x="4337" y="4680"/>
                    </a:cubicBezTo>
                    <a:cubicBezTo>
                      <a:pt x="4109" y="4863"/>
                      <a:pt x="3881" y="5068"/>
                      <a:pt x="3675" y="5274"/>
                    </a:cubicBezTo>
                    <a:cubicBezTo>
                      <a:pt x="3447" y="5479"/>
                      <a:pt x="3241" y="5707"/>
                      <a:pt x="3013" y="5936"/>
                    </a:cubicBezTo>
                    <a:cubicBezTo>
                      <a:pt x="2785" y="6164"/>
                      <a:pt x="2579" y="6415"/>
                      <a:pt x="2374" y="6643"/>
                    </a:cubicBezTo>
                    <a:cubicBezTo>
                      <a:pt x="2146" y="6917"/>
                      <a:pt x="1940" y="7168"/>
                      <a:pt x="1735" y="7442"/>
                    </a:cubicBezTo>
                    <a:cubicBezTo>
                      <a:pt x="1575" y="7647"/>
                      <a:pt x="1415" y="7853"/>
                      <a:pt x="1278" y="8081"/>
                    </a:cubicBezTo>
                    <a:cubicBezTo>
                      <a:pt x="1233" y="8172"/>
                      <a:pt x="1164" y="8264"/>
                      <a:pt x="1096" y="8355"/>
                    </a:cubicBezTo>
                    <a:cubicBezTo>
                      <a:pt x="1027" y="8469"/>
                      <a:pt x="959" y="8560"/>
                      <a:pt x="890" y="8675"/>
                    </a:cubicBezTo>
                    <a:cubicBezTo>
                      <a:pt x="822" y="8766"/>
                      <a:pt x="776" y="8880"/>
                      <a:pt x="708" y="8971"/>
                    </a:cubicBezTo>
                    <a:cubicBezTo>
                      <a:pt x="639" y="9085"/>
                      <a:pt x="594" y="9200"/>
                      <a:pt x="525" y="9314"/>
                    </a:cubicBezTo>
                    <a:cubicBezTo>
                      <a:pt x="457" y="9428"/>
                      <a:pt x="388" y="9542"/>
                      <a:pt x="343" y="9656"/>
                    </a:cubicBezTo>
                    <a:cubicBezTo>
                      <a:pt x="274" y="9770"/>
                      <a:pt x="206" y="9907"/>
                      <a:pt x="160" y="10044"/>
                    </a:cubicBezTo>
                    <a:cubicBezTo>
                      <a:pt x="114" y="10158"/>
                      <a:pt x="69" y="10272"/>
                      <a:pt x="23" y="10386"/>
                    </a:cubicBezTo>
                    <a:cubicBezTo>
                      <a:pt x="0" y="10455"/>
                      <a:pt x="0" y="10523"/>
                      <a:pt x="0" y="10592"/>
                    </a:cubicBezTo>
                    <a:cubicBezTo>
                      <a:pt x="0" y="10615"/>
                      <a:pt x="0" y="10660"/>
                      <a:pt x="23" y="10706"/>
                    </a:cubicBezTo>
                    <a:cubicBezTo>
                      <a:pt x="23" y="10752"/>
                      <a:pt x="46" y="10774"/>
                      <a:pt x="69" y="10820"/>
                    </a:cubicBezTo>
                    <a:cubicBezTo>
                      <a:pt x="92" y="10889"/>
                      <a:pt x="114" y="10934"/>
                      <a:pt x="160" y="10980"/>
                    </a:cubicBezTo>
                    <a:cubicBezTo>
                      <a:pt x="206" y="11048"/>
                      <a:pt x="274" y="11094"/>
                      <a:pt x="343" y="11117"/>
                    </a:cubicBezTo>
                    <a:cubicBezTo>
                      <a:pt x="377" y="11128"/>
                      <a:pt x="411" y="11134"/>
                      <a:pt x="442" y="11134"/>
                    </a:cubicBezTo>
                    <a:cubicBezTo>
                      <a:pt x="474" y="11134"/>
                      <a:pt x="502" y="11128"/>
                      <a:pt x="525" y="11117"/>
                    </a:cubicBezTo>
                    <a:cubicBezTo>
                      <a:pt x="594" y="11117"/>
                      <a:pt x="639" y="11071"/>
                      <a:pt x="685" y="11048"/>
                    </a:cubicBezTo>
                    <a:cubicBezTo>
                      <a:pt x="731" y="11003"/>
                      <a:pt x="753" y="10957"/>
                      <a:pt x="776" y="10911"/>
                    </a:cubicBezTo>
                    <a:cubicBezTo>
                      <a:pt x="799" y="10889"/>
                      <a:pt x="822" y="10866"/>
                      <a:pt x="822" y="10843"/>
                    </a:cubicBezTo>
                    <a:cubicBezTo>
                      <a:pt x="913" y="10706"/>
                      <a:pt x="982" y="10569"/>
                      <a:pt x="1050" y="10409"/>
                    </a:cubicBezTo>
                    <a:cubicBezTo>
                      <a:pt x="1119" y="10295"/>
                      <a:pt x="1187" y="10158"/>
                      <a:pt x="1256" y="10021"/>
                    </a:cubicBezTo>
                    <a:cubicBezTo>
                      <a:pt x="1324" y="9861"/>
                      <a:pt x="1415" y="9725"/>
                      <a:pt x="1507" y="9588"/>
                    </a:cubicBezTo>
                    <a:cubicBezTo>
                      <a:pt x="1598" y="9451"/>
                      <a:pt x="1712" y="9314"/>
                      <a:pt x="1803" y="9177"/>
                    </a:cubicBezTo>
                    <a:cubicBezTo>
                      <a:pt x="2022" y="8892"/>
                      <a:pt x="2241" y="8587"/>
                      <a:pt x="2479" y="8281"/>
                    </a:cubicBezTo>
                    <a:lnTo>
                      <a:pt x="2479" y="8281"/>
                    </a:lnTo>
                    <a:lnTo>
                      <a:pt x="2465" y="8309"/>
                    </a:lnTo>
                    <a:cubicBezTo>
                      <a:pt x="2486" y="8289"/>
                      <a:pt x="2488" y="8287"/>
                      <a:pt x="2488" y="8270"/>
                    </a:cubicBezTo>
                    <a:lnTo>
                      <a:pt x="2488" y="8270"/>
                    </a:lnTo>
                    <a:cubicBezTo>
                      <a:pt x="2485" y="8274"/>
                      <a:pt x="2482" y="8278"/>
                      <a:pt x="2479" y="8281"/>
                    </a:cubicBezTo>
                    <a:lnTo>
                      <a:pt x="2479" y="8281"/>
                    </a:lnTo>
                    <a:lnTo>
                      <a:pt x="2488" y="8264"/>
                    </a:lnTo>
                    <a:lnTo>
                      <a:pt x="2488" y="8264"/>
                    </a:lnTo>
                    <a:cubicBezTo>
                      <a:pt x="2488" y="8266"/>
                      <a:pt x="2488" y="8268"/>
                      <a:pt x="2488" y="8270"/>
                    </a:cubicBezTo>
                    <a:lnTo>
                      <a:pt x="2488" y="8270"/>
                    </a:lnTo>
                    <a:cubicBezTo>
                      <a:pt x="2496" y="8260"/>
                      <a:pt x="2503" y="8251"/>
                      <a:pt x="2511" y="8241"/>
                    </a:cubicBezTo>
                    <a:cubicBezTo>
                      <a:pt x="2511" y="8241"/>
                      <a:pt x="2511" y="8264"/>
                      <a:pt x="2511" y="8264"/>
                    </a:cubicBezTo>
                    <a:cubicBezTo>
                      <a:pt x="2694" y="8013"/>
                      <a:pt x="2899" y="7762"/>
                      <a:pt x="3104" y="7510"/>
                    </a:cubicBezTo>
                    <a:cubicBezTo>
                      <a:pt x="3219" y="7396"/>
                      <a:pt x="3310" y="7282"/>
                      <a:pt x="3401" y="7145"/>
                    </a:cubicBezTo>
                    <a:cubicBezTo>
                      <a:pt x="3470" y="7077"/>
                      <a:pt x="3515" y="7008"/>
                      <a:pt x="3584" y="6940"/>
                    </a:cubicBezTo>
                    <a:cubicBezTo>
                      <a:pt x="3629" y="6871"/>
                      <a:pt x="3698" y="6780"/>
                      <a:pt x="3721" y="6689"/>
                    </a:cubicBezTo>
                    <a:cubicBezTo>
                      <a:pt x="3744" y="6666"/>
                      <a:pt x="3744" y="6643"/>
                      <a:pt x="3744" y="6620"/>
                    </a:cubicBezTo>
                    <a:cubicBezTo>
                      <a:pt x="3812" y="6529"/>
                      <a:pt x="3903" y="6438"/>
                      <a:pt x="3995" y="6346"/>
                    </a:cubicBezTo>
                    <a:cubicBezTo>
                      <a:pt x="4109" y="6232"/>
                      <a:pt x="4246" y="6118"/>
                      <a:pt x="4360" y="6004"/>
                    </a:cubicBezTo>
                    <a:cubicBezTo>
                      <a:pt x="4474" y="5890"/>
                      <a:pt x="4588" y="5776"/>
                      <a:pt x="4702" y="5662"/>
                    </a:cubicBezTo>
                    <a:cubicBezTo>
                      <a:pt x="4839" y="5525"/>
                      <a:pt x="4976" y="5411"/>
                      <a:pt x="5113" y="5296"/>
                    </a:cubicBezTo>
                    <a:cubicBezTo>
                      <a:pt x="5387" y="5045"/>
                      <a:pt x="5684" y="4840"/>
                      <a:pt x="5958" y="4612"/>
                    </a:cubicBezTo>
                    <a:lnTo>
                      <a:pt x="5958" y="4612"/>
                    </a:lnTo>
                    <a:cubicBezTo>
                      <a:pt x="5958" y="4618"/>
                      <a:pt x="5956" y="4624"/>
                      <a:pt x="5953" y="4630"/>
                    </a:cubicBezTo>
                    <a:lnTo>
                      <a:pt x="5953" y="4630"/>
                    </a:lnTo>
                    <a:cubicBezTo>
                      <a:pt x="6142" y="4502"/>
                      <a:pt x="6314" y="4373"/>
                      <a:pt x="6505" y="4224"/>
                    </a:cubicBezTo>
                    <a:cubicBezTo>
                      <a:pt x="6574" y="4155"/>
                      <a:pt x="6665" y="4110"/>
                      <a:pt x="6757" y="4041"/>
                    </a:cubicBezTo>
                    <a:cubicBezTo>
                      <a:pt x="6848" y="3950"/>
                      <a:pt x="6939" y="3881"/>
                      <a:pt x="7030" y="3813"/>
                    </a:cubicBezTo>
                    <a:cubicBezTo>
                      <a:pt x="7053" y="3790"/>
                      <a:pt x="7076" y="3744"/>
                      <a:pt x="7076" y="3721"/>
                    </a:cubicBezTo>
                    <a:cubicBezTo>
                      <a:pt x="7122" y="3699"/>
                      <a:pt x="7190" y="3653"/>
                      <a:pt x="7236" y="3630"/>
                    </a:cubicBezTo>
                    <a:cubicBezTo>
                      <a:pt x="7510" y="3448"/>
                      <a:pt x="7806" y="3288"/>
                      <a:pt x="8080" y="3128"/>
                    </a:cubicBezTo>
                    <a:cubicBezTo>
                      <a:pt x="8377" y="2945"/>
                      <a:pt x="8674" y="2763"/>
                      <a:pt x="8993" y="2603"/>
                    </a:cubicBezTo>
                    <a:cubicBezTo>
                      <a:pt x="9130" y="2535"/>
                      <a:pt x="9267" y="2466"/>
                      <a:pt x="9404" y="2398"/>
                    </a:cubicBezTo>
                    <a:cubicBezTo>
                      <a:pt x="9473" y="2375"/>
                      <a:pt x="9541" y="2329"/>
                      <a:pt x="9610" y="2306"/>
                    </a:cubicBezTo>
                    <a:cubicBezTo>
                      <a:pt x="9678" y="2283"/>
                      <a:pt x="9747" y="2238"/>
                      <a:pt x="9815" y="2192"/>
                    </a:cubicBezTo>
                    <a:cubicBezTo>
                      <a:pt x="9838" y="2192"/>
                      <a:pt x="9861" y="2169"/>
                      <a:pt x="9884" y="2147"/>
                    </a:cubicBezTo>
                    <a:cubicBezTo>
                      <a:pt x="10043" y="2078"/>
                      <a:pt x="10226" y="1987"/>
                      <a:pt x="10386" y="1918"/>
                    </a:cubicBezTo>
                    <a:cubicBezTo>
                      <a:pt x="10546" y="1873"/>
                      <a:pt x="10705" y="1804"/>
                      <a:pt x="10842" y="1759"/>
                    </a:cubicBezTo>
                    <a:cubicBezTo>
                      <a:pt x="10865" y="1759"/>
                      <a:pt x="10911" y="1736"/>
                      <a:pt x="10934" y="1736"/>
                    </a:cubicBezTo>
                    <a:cubicBezTo>
                      <a:pt x="10956" y="1736"/>
                      <a:pt x="10979" y="1713"/>
                      <a:pt x="11002" y="1713"/>
                    </a:cubicBezTo>
                    <a:cubicBezTo>
                      <a:pt x="11070" y="1690"/>
                      <a:pt x="11139" y="1667"/>
                      <a:pt x="11185" y="1667"/>
                    </a:cubicBezTo>
                    <a:cubicBezTo>
                      <a:pt x="11344" y="1622"/>
                      <a:pt x="11481" y="1576"/>
                      <a:pt x="11618" y="1553"/>
                    </a:cubicBezTo>
                    <a:cubicBezTo>
                      <a:pt x="11892" y="1462"/>
                      <a:pt x="12166" y="1393"/>
                      <a:pt x="12440" y="1325"/>
                    </a:cubicBezTo>
                    <a:lnTo>
                      <a:pt x="12554" y="1279"/>
                    </a:lnTo>
                    <a:cubicBezTo>
                      <a:pt x="12782" y="1234"/>
                      <a:pt x="13033" y="1165"/>
                      <a:pt x="13262" y="1142"/>
                    </a:cubicBezTo>
                    <a:cubicBezTo>
                      <a:pt x="13421" y="1097"/>
                      <a:pt x="13581" y="1074"/>
                      <a:pt x="13741" y="1051"/>
                    </a:cubicBezTo>
                    <a:cubicBezTo>
                      <a:pt x="13901" y="1005"/>
                      <a:pt x="14083" y="982"/>
                      <a:pt x="14243" y="937"/>
                    </a:cubicBezTo>
                    <a:cubicBezTo>
                      <a:pt x="14266" y="914"/>
                      <a:pt x="14289" y="914"/>
                      <a:pt x="14312" y="891"/>
                    </a:cubicBezTo>
                    <a:cubicBezTo>
                      <a:pt x="14380" y="868"/>
                      <a:pt x="14449" y="868"/>
                      <a:pt x="14517" y="868"/>
                    </a:cubicBezTo>
                    <a:cubicBezTo>
                      <a:pt x="14837" y="846"/>
                      <a:pt x="15133" y="823"/>
                      <a:pt x="15453" y="800"/>
                    </a:cubicBezTo>
                    <a:lnTo>
                      <a:pt x="15567" y="800"/>
                    </a:lnTo>
                    <a:cubicBezTo>
                      <a:pt x="15499" y="846"/>
                      <a:pt x="15521" y="960"/>
                      <a:pt x="15590" y="960"/>
                    </a:cubicBezTo>
                    <a:cubicBezTo>
                      <a:pt x="15681" y="960"/>
                      <a:pt x="15795" y="937"/>
                      <a:pt x="15887" y="937"/>
                    </a:cubicBezTo>
                    <a:lnTo>
                      <a:pt x="15864" y="937"/>
                    </a:lnTo>
                    <a:cubicBezTo>
                      <a:pt x="16252" y="914"/>
                      <a:pt x="16640" y="891"/>
                      <a:pt x="17051" y="868"/>
                    </a:cubicBezTo>
                    <a:cubicBezTo>
                      <a:pt x="17233" y="846"/>
                      <a:pt x="17439" y="846"/>
                      <a:pt x="17621" y="846"/>
                    </a:cubicBezTo>
                    <a:cubicBezTo>
                      <a:pt x="17713" y="823"/>
                      <a:pt x="17827" y="823"/>
                      <a:pt x="17918" y="823"/>
                    </a:cubicBezTo>
                    <a:lnTo>
                      <a:pt x="18078" y="823"/>
                    </a:lnTo>
                    <a:cubicBezTo>
                      <a:pt x="18215" y="846"/>
                      <a:pt x="18375" y="868"/>
                      <a:pt x="18512" y="891"/>
                    </a:cubicBezTo>
                    <a:lnTo>
                      <a:pt x="18489" y="891"/>
                    </a:lnTo>
                    <a:cubicBezTo>
                      <a:pt x="18626" y="891"/>
                      <a:pt x="18763" y="914"/>
                      <a:pt x="18877" y="937"/>
                    </a:cubicBezTo>
                    <a:cubicBezTo>
                      <a:pt x="19151" y="982"/>
                      <a:pt x="19402" y="1028"/>
                      <a:pt x="19676" y="1074"/>
                    </a:cubicBezTo>
                    <a:lnTo>
                      <a:pt x="19653" y="1074"/>
                    </a:lnTo>
                    <a:cubicBezTo>
                      <a:pt x="19813" y="1097"/>
                      <a:pt x="19950" y="1119"/>
                      <a:pt x="20086" y="1142"/>
                    </a:cubicBezTo>
                    <a:cubicBezTo>
                      <a:pt x="20223" y="1188"/>
                      <a:pt x="20360" y="1211"/>
                      <a:pt x="20497" y="1256"/>
                    </a:cubicBezTo>
                    <a:cubicBezTo>
                      <a:pt x="20817" y="1325"/>
                      <a:pt x="21136" y="1393"/>
                      <a:pt x="21456" y="1485"/>
                    </a:cubicBezTo>
                    <a:cubicBezTo>
                      <a:pt x="21502" y="1485"/>
                      <a:pt x="21570" y="1462"/>
                      <a:pt x="21593" y="1393"/>
                    </a:cubicBezTo>
                    <a:cubicBezTo>
                      <a:pt x="21593" y="1348"/>
                      <a:pt x="21570" y="1279"/>
                      <a:pt x="21502" y="1256"/>
                    </a:cubicBezTo>
                    <a:cubicBezTo>
                      <a:pt x="21136" y="1165"/>
                      <a:pt x="20748" y="1074"/>
                      <a:pt x="20383" y="982"/>
                    </a:cubicBezTo>
                    <a:cubicBezTo>
                      <a:pt x="20041" y="914"/>
                      <a:pt x="19721" y="868"/>
                      <a:pt x="19379" y="823"/>
                    </a:cubicBezTo>
                    <a:cubicBezTo>
                      <a:pt x="19037" y="777"/>
                      <a:pt x="18694" y="731"/>
                      <a:pt x="18375" y="686"/>
                    </a:cubicBezTo>
                    <a:lnTo>
                      <a:pt x="18306" y="686"/>
                    </a:lnTo>
                    <a:cubicBezTo>
                      <a:pt x="18306" y="686"/>
                      <a:pt x="18306" y="663"/>
                      <a:pt x="18306" y="663"/>
                    </a:cubicBezTo>
                    <a:cubicBezTo>
                      <a:pt x="18283" y="617"/>
                      <a:pt x="18260" y="594"/>
                      <a:pt x="18215" y="572"/>
                    </a:cubicBezTo>
                    <a:lnTo>
                      <a:pt x="18306" y="572"/>
                    </a:lnTo>
                    <a:cubicBezTo>
                      <a:pt x="18489" y="594"/>
                      <a:pt x="18694" y="640"/>
                      <a:pt x="18877" y="663"/>
                    </a:cubicBezTo>
                    <a:cubicBezTo>
                      <a:pt x="19333" y="731"/>
                      <a:pt x="19790" y="800"/>
                      <a:pt x="20246" y="868"/>
                    </a:cubicBezTo>
                    <a:lnTo>
                      <a:pt x="20201" y="868"/>
                    </a:lnTo>
                    <a:cubicBezTo>
                      <a:pt x="20334" y="891"/>
                      <a:pt x="20489" y="913"/>
                      <a:pt x="20624" y="935"/>
                    </a:cubicBezTo>
                    <a:lnTo>
                      <a:pt x="20624" y="935"/>
                    </a:lnTo>
                    <a:cubicBezTo>
                      <a:pt x="20615" y="933"/>
                      <a:pt x="20602" y="927"/>
                      <a:pt x="20589" y="914"/>
                    </a:cubicBezTo>
                    <a:lnTo>
                      <a:pt x="20589" y="914"/>
                    </a:lnTo>
                    <a:cubicBezTo>
                      <a:pt x="20748" y="960"/>
                      <a:pt x="20931" y="982"/>
                      <a:pt x="21091" y="1028"/>
                    </a:cubicBezTo>
                    <a:cubicBezTo>
                      <a:pt x="21251" y="1074"/>
                      <a:pt x="21388" y="1119"/>
                      <a:pt x="21547" y="1165"/>
                    </a:cubicBezTo>
                    <a:cubicBezTo>
                      <a:pt x="21707" y="1211"/>
                      <a:pt x="21844" y="1279"/>
                      <a:pt x="22004" y="1325"/>
                    </a:cubicBezTo>
                    <a:cubicBezTo>
                      <a:pt x="22164" y="1370"/>
                      <a:pt x="22323" y="1416"/>
                      <a:pt x="22483" y="1485"/>
                    </a:cubicBezTo>
                    <a:cubicBezTo>
                      <a:pt x="22620" y="1530"/>
                      <a:pt x="22780" y="1599"/>
                      <a:pt x="22917" y="1644"/>
                    </a:cubicBezTo>
                    <a:cubicBezTo>
                      <a:pt x="23077" y="1713"/>
                      <a:pt x="23214" y="1759"/>
                      <a:pt x="23351" y="1781"/>
                    </a:cubicBezTo>
                    <a:cubicBezTo>
                      <a:pt x="23647" y="1895"/>
                      <a:pt x="23967" y="1987"/>
                      <a:pt x="24264" y="2101"/>
                    </a:cubicBezTo>
                    <a:cubicBezTo>
                      <a:pt x="24469" y="2169"/>
                      <a:pt x="24652" y="2238"/>
                      <a:pt x="24834" y="2329"/>
                    </a:cubicBezTo>
                    <a:cubicBezTo>
                      <a:pt x="25017" y="2398"/>
                      <a:pt x="25199" y="2466"/>
                      <a:pt x="25382" y="2535"/>
                    </a:cubicBezTo>
                    <a:cubicBezTo>
                      <a:pt x="25450" y="2580"/>
                      <a:pt x="25542" y="2603"/>
                      <a:pt x="25610" y="2649"/>
                    </a:cubicBezTo>
                    <a:cubicBezTo>
                      <a:pt x="25702" y="2717"/>
                      <a:pt x="25793" y="2763"/>
                      <a:pt x="25884" y="2831"/>
                    </a:cubicBezTo>
                    <a:cubicBezTo>
                      <a:pt x="25896" y="2837"/>
                      <a:pt x="25910" y="2840"/>
                      <a:pt x="25924" y="2840"/>
                    </a:cubicBezTo>
                    <a:cubicBezTo>
                      <a:pt x="25963" y="2840"/>
                      <a:pt x="26004" y="2819"/>
                      <a:pt x="26021" y="2786"/>
                    </a:cubicBezTo>
                    <a:cubicBezTo>
                      <a:pt x="26067" y="2740"/>
                      <a:pt x="26044" y="2672"/>
                      <a:pt x="25998" y="2626"/>
                    </a:cubicBezTo>
                    <a:cubicBezTo>
                      <a:pt x="25884" y="2580"/>
                      <a:pt x="25793" y="2512"/>
                      <a:pt x="25702" y="2443"/>
                    </a:cubicBezTo>
                    <a:cubicBezTo>
                      <a:pt x="25610" y="2398"/>
                      <a:pt x="25519" y="2352"/>
                      <a:pt x="25428" y="2306"/>
                    </a:cubicBezTo>
                    <a:cubicBezTo>
                      <a:pt x="25222" y="2215"/>
                      <a:pt x="25017" y="2124"/>
                      <a:pt x="24811" y="2055"/>
                    </a:cubicBezTo>
                    <a:cubicBezTo>
                      <a:pt x="24788" y="2032"/>
                      <a:pt x="24788" y="2032"/>
                      <a:pt x="24788" y="2032"/>
                    </a:cubicBezTo>
                    <a:lnTo>
                      <a:pt x="24766" y="2032"/>
                    </a:lnTo>
                    <a:cubicBezTo>
                      <a:pt x="24743" y="2032"/>
                      <a:pt x="24743" y="2010"/>
                      <a:pt x="24743" y="2010"/>
                    </a:cubicBezTo>
                    <a:cubicBezTo>
                      <a:pt x="24743" y="2010"/>
                      <a:pt x="24743" y="2010"/>
                      <a:pt x="24743" y="2032"/>
                    </a:cubicBezTo>
                    <a:cubicBezTo>
                      <a:pt x="24743" y="2010"/>
                      <a:pt x="24743" y="2010"/>
                      <a:pt x="24720" y="2010"/>
                    </a:cubicBezTo>
                    <a:cubicBezTo>
                      <a:pt x="24560" y="1941"/>
                      <a:pt x="24400" y="1873"/>
                      <a:pt x="24241" y="1804"/>
                    </a:cubicBezTo>
                    <a:cubicBezTo>
                      <a:pt x="24058" y="1736"/>
                      <a:pt x="23875" y="1690"/>
                      <a:pt x="23693" y="1622"/>
                    </a:cubicBezTo>
                    <a:cubicBezTo>
                      <a:pt x="23373" y="1485"/>
                      <a:pt x="23031" y="1370"/>
                      <a:pt x="22711" y="1234"/>
                    </a:cubicBezTo>
                    <a:lnTo>
                      <a:pt x="22711" y="1234"/>
                    </a:lnTo>
                    <a:cubicBezTo>
                      <a:pt x="22711" y="1234"/>
                      <a:pt x="22734" y="1256"/>
                      <a:pt x="22734" y="1256"/>
                    </a:cubicBezTo>
                    <a:cubicBezTo>
                      <a:pt x="22574" y="1188"/>
                      <a:pt x="22415" y="1119"/>
                      <a:pt x="22255" y="1051"/>
                    </a:cubicBezTo>
                    <a:cubicBezTo>
                      <a:pt x="22095" y="982"/>
                      <a:pt x="21958" y="937"/>
                      <a:pt x="21798" y="868"/>
                    </a:cubicBezTo>
                    <a:cubicBezTo>
                      <a:pt x="21479" y="754"/>
                      <a:pt x="21182" y="663"/>
                      <a:pt x="20863" y="572"/>
                    </a:cubicBezTo>
                    <a:cubicBezTo>
                      <a:pt x="20680" y="526"/>
                      <a:pt x="20520" y="503"/>
                      <a:pt x="20338" y="480"/>
                    </a:cubicBezTo>
                    <a:cubicBezTo>
                      <a:pt x="20201" y="435"/>
                      <a:pt x="20041" y="412"/>
                      <a:pt x="19881" y="389"/>
                    </a:cubicBezTo>
                    <a:cubicBezTo>
                      <a:pt x="19539" y="321"/>
                      <a:pt x="19219" y="275"/>
                      <a:pt x="18877" y="206"/>
                    </a:cubicBezTo>
                    <a:cubicBezTo>
                      <a:pt x="18717" y="161"/>
                      <a:pt x="18534" y="138"/>
                      <a:pt x="18352" y="115"/>
                    </a:cubicBezTo>
                    <a:cubicBezTo>
                      <a:pt x="18283" y="92"/>
                      <a:pt x="18192" y="92"/>
                      <a:pt x="18124" y="92"/>
                    </a:cubicBezTo>
                    <a:cubicBezTo>
                      <a:pt x="18032" y="69"/>
                      <a:pt x="17964" y="69"/>
                      <a:pt x="17872" y="69"/>
                    </a:cubicBezTo>
                    <a:cubicBezTo>
                      <a:pt x="17713" y="69"/>
                      <a:pt x="17553" y="47"/>
                      <a:pt x="17393" y="47"/>
                    </a:cubicBezTo>
                    <a:cubicBezTo>
                      <a:pt x="17233" y="47"/>
                      <a:pt x="17074" y="47"/>
                      <a:pt x="16914" y="24"/>
                    </a:cubicBezTo>
                    <a:cubicBezTo>
                      <a:pt x="16617" y="24"/>
                      <a:pt x="16320" y="1"/>
                      <a:pt x="1604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2"/>
              <p:cNvSpPr/>
              <p:nvPr/>
            </p:nvSpPr>
            <p:spPr>
              <a:xfrm>
                <a:off x="7162592" y="3870619"/>
                <a:ext cx="761354" cy="188345"/>
              </a:xfrm>
              <a:custGeom>
                <a:avLst/>
                <a:gdLst/>
                <a:ahLst/>
                <a:cxnLst/>
                <a:rect l="l" t="t" r="r" b="b"/>
                <a:pathLst>
                  <a:path w="28167" h="6968" extrusionOk="0">
                    <a:moveTo>
                      <a:pt x="20623" y="889"/>
                    </a:moveTo>
                    <a:cubicBezTo>
                      <a:pt x="20627" y="890"/>
                      <a:pt x="20631" y="891"/>
                      <a:pt x="20634" y="891"/>
                    </a:cubicBezTo>
                    <a:cubicBezTo>
                      <a:pt x="20631" y="890"/>
                      <a:pt x="20627" y="890"/>
                      <a:pt x="20623" y="889"/>
                    </a:cubicBezTo>
                    <a:close/>
                    <a:moveTo>
                      <a:pt x="15384" y="0"/>
                    </a:moveTo>
                    <a:cubicBezTo>
                      <a:pt x="15019" y="0"/>
                      <a:pt x="14677" y="23"/>
                      <a:pt x="14312" y="69"/>
                    </a:cubicBezTo>
                    <a:cubicBezTo>
                      <a:pt x="13627" y="137"/>
                      <a:pt x="12942" y="229"/>
                      <a:pt x="12280" y="320"/>
                    </a:cubicBezTo>
                    <a:cubicBezTo>
                      <a:pt x="12120" y="343"/>
                      <a:pt x="11961" y="366"/>
                      <a:pt x="11801" y="411"/>
                    </a:cubicBezTo>
                    <a:cubicBezTo>
                      <a:pt x="11618" y="434"/>
                      <a:pt x="11459" y="457"/>
                      <a:pt x="11276" y="503"/>
                    </a:cubicBezTo>
                    <a:cubicBezTo>
                      <a:pt x="10956" y="548"/>
                      <a:pt x="10614" y="617"/>
                      <a:pt x="10272" y="685"/>
                    </a:cubicBezTo>
                    <a:cubicBezTo>
                      <a:pt x="9975" y="754"/>
                      <a:pt x="9655" y="822"/>
                      <a:pt x="9359" y="913"/>
                    </a:cubicBezTo>
                    <a:cubicBezTo>
                      <a:pt x="9039" y="1028"/>
                      <a:pt x="8719" y="1119"/>
                      <a:pt x="8400" y="1233"/>
                    </a:cubicBezTo>
                    <a:cubicBezTo>
                      <a:pt x="8058" y="1347"/>
                      <a:pt x="7738" y="1484"/>
                      <a:pt x="7396" y="1598"/>
                    </a:cubicBezTo>
                    <a:cubicBezTo>
                      <a:pt x="7076" y="1735"/>
                      <a:pt x="6779" y="1872"/>
                      <a:pt x="6460" y="2009"/>
                    </a:cubicBezTo>
                    <a:cubicBezTo>
                      <a:pt x="6300" y="2078"/>
                      <a:pt x="6163" y="2146"/>
                      <a:pt x="6003" y="2214"/>
                    </a:cubicBezTo>
                    <a:cubicBezTo>
                      <a:pt x="5843" y="2283"/>
                      <a:pt x="5707" y="2351"/>
                      <a:pt x="5547" y="2443"/>
                    </a:cubicBezTo>
                    <a:cubicBezTo>
                      <a:pt x="5250" y="2602"/>
                      <a:pt x="4953" y="2762"/>
                      <a:pt x="4657" y="2922"/>
                    </a:cubicBezTo>
                    <a:cubicBezTo>
                      <a:pt x="4520" y="2991"/>
                      <a:pt x="4383" y="3082"/>
                      <a:pt x="4223" y="3150"/>
                    </a:cubicBezTo>
                    <a:cubicBezTo>
                      <a:pt x="4086" y="3219"/>
                      <a:pt x="3949" y="3310"/>
                      <a:pt x="3812" y="3401"/>
                    </a:cubicBezTo>
                    <a:cubicBezTo>
                      <a:pt x="3538" y="3561"/>
                      <a:pt x="3287" y="3721"/>
                      <a:pt x="3013" y="3904"/>
                    </a:cubicBezTo>
                    <a:cubicBezTo>
                      <a:pt x="2739" y="4063"/>
                      <a:pt x="2488" y="4246"/>
                      <a:pt x="2237" y="4429"/>
                    </a:cubicBezTo>
                    <a:cubicBezTo>
                      <a:pt x="1940" y="4634"/>
                      <a:pt x="1666" y="4839"/>
                      <a:pt x="1415" y="5045"/>
                    </a:cubicBezTo>
                    <a:cubicBezTo>
                      <a:pt x="1164" y="5227"/>
                      <a:pt x="913" y="5410"/>
                      <a:pt x="685" y="5638"/>
                    </a:cubicBezTo>
                    <a:cubicBezTo>
                      <a:pt x="594" y="5730"/>
                      <a:pt x="502" y="5821"/>
                      <a:pt x="411" y="5912"/>
                    </a:cubicBezTo>
                    <a:cubicBezTo>
                      <a:pt x="297" y="6049"/>
                      <a:pt x="206" y="6163"/>
                      <a:pt x="114" y="6300"/>
                    </a:cubicBezTo>
                    <a:cubicBezTo>
                      <a:pt x="69" y="6369"/>
                      <a:pt x="46" y="6437"/>
                      <a:pt x="23" y="6506"/>
                    </a:cubicBezTo>
                    <a:cubicBezTo>
                      <a:pt x="0" y="6528"/>
                      <a:pt x="0" y="6574"/>
                      <a:pt x="0" y="6620"/>
                    </a:cubicBezTo>
                    <a:cubicBezTo>
                      <a:pt x="0" y="6688"/>
                      <a:pt x="23" y="6757"/>
                      <a:pt x="46" y="6802"/>
                    </a:cubicBezTo>
                    <a:cubicBezTo>
                      <a:pt x="84" y="6917"/>
                      <a:pt x="202" y="6968"/>
                      <a:pt x="307" y="6968"/>
                    </a:cubicBezTo>
                    <a:cubicBezTo>
                      <a:pt x="327" y="6968"/>
                      <a:pt x="347" y="6966"/>
                      <a:pt x="365" y="6962"/>
                    </a:cubicBezTo>
                    <a:cubicBezTo>
                      <a:pt x="457" y="6939"/>
                      <a:pt x="548" y="6848"/>
                      <a:pt x="616" y="6780"/>
                    </a:cubicBezTo>
                    <a:cubicBezTo>
                      <a:pt x="822" y="6574"/>
                      <a:pt x="1050" y="6346"/>
                      <a:pt x="1301" y="6163"/>
                    </a:cubicBezTo>
                    <a:cubicBezTo>
                      <a:pt x="1598" y="5912"/>
                      <a:pt x="1895" y="5684"/>
                      <a:pt x="2191" y="5456"/>
                    </a:cubicBezTo>
                    <a:lnTo>
                      <a:pt x="2191" y="5456"/>
                    </a:lnTo>
                    <a:cubicBezTo>
                      <a:pt x="2191" y="5456"/>
                      <a:pt x="2169" y="5478"/>
                      <a:pt x="2146" y="5501"/>
                    </a:cubicBezTo>
                    <a:cubicBezTo>
                      <a:pt x="2420" y="5296"/>
                      <a:pt x="2694" y="5113"/>
                      <a:pt x="2967" y="4908"/>
                    </a:cubicBezTo>
                    <a:cubicBezTo>
                      <a:pt x="3241" y="4725"/>
                      <a:pt x="3515" y="4543"/>
                      <a:pt x="3789" y="4360"/>
                    </a:cubicBezTo>
                    <a:cubicBezTo>
                      <a:pt x="4086" y="4200"/>
                      <a:pt x="4360" y="4018"/>
                      <a:pt x="4634" y="3858"/>
                    </a:cubicBezTo>
                    <a:cubicBezTo>
                      <a:pt x="4953" y="3675"/>
                      <a:pt x="5250" y="3515"/>
                      <a:pt x="5547" y="3356"/>
                    </a:cubicBezTo>
                    <a:cubicBezTo>
                      <a:pt x="5980" y="3127"/>
                      <a:pt x="6414" y="2876"/>
                      <a:pt x="6893" y="2671"/>
                    </a:cubicBezTo>
                    <a:cubicBezTo>
                      <a:pt x="7099" y="2580"/>
                      <a:pt x="7304" y="2488"/>
                      <a:pt x="7510" y="2397"/>
                    </a:cubicBezTo>
                    <a:cubicBezTo>
                      <a:pt x="7533" y="2420"/>
                      <a:pt x="7578" y="2443"/>
                      <a:pt x="7601" y="2443"/>
                    </a:cubicBezTo>
                    <a:cubicBezTo>
                      <a:pt x="7624" y="2454"/>
                      <a:pt x="7647" y="2460"/>
                      <a:pt x="7670" y="2460"/>
                    </a:cubicBezTo>
                    <a:cubicBezTo>
                      <a:pt x="7692" y="2460"/>
                      <a:pt x="7715" y="2454"/>
                      <a:pt x="7738" y="2443"/>
                    </a:cubicBezTo>
                    <a:cubicBezTo>
                      <a:pt x="7761" y="2420"/>
                      <a:pt x="7806" y="2420"/>
                      <a:pt x="7829" y="2397"/>
                    </a:cubicBezTo>
                    <a:cubicBezTo>
                      <a:pt x="8126" y="2306"/>
                      <a:pt x="8423" y="2214"/>
                      <a:pt x="8742" y="2123"/>
                    </a:cubicBezTo>
                    <a:cubicBezTo>
                      <a:pt x="9062" y="2032"/>
                      <a:pt x="9404" y="1918"/>
                      <a:pt x="9747" y="1826"/>
                    </a:cubicBezTo>
                    <a:cubicBezTo>
                      <a:pt x="10089" y="1758"/>
                      <a:pt x="10431" y="1667"/>
                      <a:pt x="10774" y="1575"/>
                    </a:cubicBezTo>
                    <a:cubicBezTo>
                      <a:pt x="11093" y="1507"/>
                      <a:pt x="11436" y="1416"/>
                      <a:pt x="11778" y="1370"/>
                    </a:cubicBezTo>
                    <a:cubicBezTo>
                      <a:pt x="11961" y="1347"/>
                      <a:pt x="12166" y="1324"/>
                      <a:pt x="12372" y="1279"/>
                    </a:cubicBezTo>
                    <a:cubicBezTo>
                      <a:pt x="12577" y="1256"/>
                      <a:pt x="12782" y="1210"/>
                      <a:pt x="12988" y="1187"/>
                    </a:cubicBezTo>
                    <a:cubicBezTo>
                      <a:pt x="13399" y="1119"/>
                      <a:pt x="13832" y="1073"/>
                      <a:pt x="14243" y="1028"/>
                    </a:cubicBezTo>
                    <a:lnTo>
                      <a:pt x="14198" y="1028"/>
                    </a:lnTo>
                    <a:cubicBezTo>
                      <a:pt x="14289" y="1028"/>
                      <a:pt x="14357" y="1028"/>
                      <a:pt x="14449" y="1005"/>
                    </a:cubicBezTo>
                    <a:cubicBezTo>
                      <a:pt x="14745" y="982"/>
                      <a:pt x="15019" y="982"/>
                      <a:pt x="15293" y="959"/>
                    </a:cubicBezTo>
                    <a:lnTo>
                      <a:pt x="16115" y="959"/>
                    </a:lnTo>
                    <a:cubicBezTo>
                      <a:pt x="16389" y="936"/>
                      <a:pt x="16663" y="936"/>
                      <a:pt x="16937" y="936"/>
                    </a:cubicBezTo>
                    <a:cubicBezTo>
                      <a:pt x="17074" y="936"/>
                      <a:pt x="17210" y="936"/>
                      <a:pt x="17347" y="913"/>
                    </a:cubicBezTo>
                    <a:cubicBezTo>
                      <a:pt x="17484" y="913"/>
                      <a:pt x="17621" y="891"/>
                      <a:pt x="17758" y="868"/>
                    </a:cubicBezTo>
                    <a:lnTo>
                      <a:pt x="17804" y="868"/>
                    </a:lnTo>
                    <a:cubicBezTo>
                      <a:pt x="17872" y="868"/>
                      <a:pt x="17918" y="845"/>
                      <a:pt x="17964" y="799"/>
                    </a:cubicBezTo>
                    <a:cubicBezTo>
                      <a:pt x="18009" y="776"/>
                      <a:pt x="18032" y="708"/>
                      <a:pt x="18032" y="640"/>
                    </a:cubicBezTo>
                    <a:cubicBezTo>
                      <a:pt x="18032" y="617"/>
                      <a:pt x="18032" y="594"/>
                      <a:pt x="18032" y="571"/>
                    </a:cubicBezTo>
                    <a:cubicBezTo>
                      <a:pt x="18101" y="571"/>
                      <a:pt x="18169" y="571"/>
                      <a:pt x="18215" y="594"/>
                    </a:cubicBezTo>
                    <a:cubicBezTo>
                      <a:pt x="18397" y="594"/>
                      <a:pt x="18580" y="617"/>
                      <a:pt x="18763" y="640"/>
                    </a:cubicBezTo>
                    <a:cubicBezTo>
                      <a:pt x="19059" y="662"/>
                      <a:pt x="19379" y="708"/>
                      <a:pt x="19698" y="754"/>
                    </a:cubicBezTo>
                    <a:cubicBezTo>
                      <a:pt x="20014" y="799"/>
                      <a:pt x="20308" y="844"/>
                      <a:pt x="20623" y="889"/>
                    </a:cubicBezTo>
                    <a:lnTo>
                      <a:pt x="20623" y="889"/>
                    </a:lnTo>
                    <a:cubicBezTo>
                      <a:pt x="20610" y="885"/>
                      <a:pt x="20597" y="877"/>
                      <a:pt x="20583" y="872"/>
                    </a:cubicBezTo>
                    <a:lnTo>
                      <a:pt x="20583" y="872"/>
                    </a:lnTo>
                    <a:cubicBezTo>
                      <a:pt x="20897" y="938"/>
                      <a:pt x="21211" y="983"/>
                      <a:pt x="21524" y="1050"/>
                    </a:cubicBezTo>
                    <a:cubicBezTo>
                      <a:pt x="21867" y="1142"/>
                      <a:pt x="22186" y="1210"/>
                      <a:pt x="22529" y="1301"/>
                    </a:cubicBezTo>
                    <a:cubicBezTo>
                      <a:pt x="22689" y="1347"/>
                      <a:pt x="22848" y="1393"/>
                      <a:pt x="23008" y="1416"/>
                    </a:cubicBezTo>
                    <a:cubicBezTo>
                      <a:pt x="23145" y="1461"/>
                      <a:pt x="23305" y="1507"/>
                      <a:pt x="23465" y="1553"/>
                    </a:cubicBezTo>
                    <a:cubicBezTo>
                      <a:pt x="23624" y="1598"/>
                      <a:pt x="23807" y="1644"/>
                      <a:pt x="23967" y="1712"/>
                    </a:cubicBezTo>
                    <a:cubicBezTo>
                      <a:pt x="24127" y="1758"/>
                      <a:pt x="24286" y="1804"/>
                      <a:pt x="24423" y="1849"/>
                    </a:cubicBezTo>
                    <a:cubicBezTo>
                      <a:pt x="24720" y="1963"/>
                      <a:pt x="25017" y="2032"/>
                      <a:pt x="25313" y="2123"/>
                    </a:cubicBezTo>
                    <a:cubicBezTo>
                      <a:pt x="25587" y="2214"/>
                      <a:pt x="25884" y="2306"/>
                      <a:pt x="26181" y="2397"/>
                    </a:cubicBezTo>
                    <a:cubicBezTo>
                      <a:pt x="26500" y="2488"/>
                      <a:pt x="26820" y="2580"/>
                      <a:pt x="27139" y="2694"/>
                    </a:cubicBezTo>
                    <a:cubicBezTo>
                      <a:pt x="27436" y="2808"/>
                      <a:pt x="27733" y="2922"/>
                      <a:pt x="28030" y="3013"/>
                    </a:cubicBezTo>
                    <a:cubicBezTo>
                      <a:pt x="28042" y="3019"/>
                      <a:pt x="28056" y="3022"/>
                      <a:pt x="28070" y="3022"/>
                    </a:cubicBezTo>
                    <a:cubicBezTo>
                      <a:pt x="28107" y="3022"/>
                      <a:pt x="28144" y="3001"/>
                      <a:pt x="28144" y="2968"/>
                    </a:cubicBezTo>
                    <a:cubicBezTo>
                      <a:pt x="28167" y="2899"/>
                      <a:pt x="28144" y="2854"/>
                      <a:pt x="28075" y="2854"/>
                    </a:cubicBezTo>
                    <a:cubicBezTo>
                      <a:pt x="27916" y="2785"/>
                      <a:pt x="27779" y="2739"/>
                      <a:pt x="27619" y="2671"/>
                    </a:cubicBezTo>
                    <a:cubicBezTo>
                      <a:pt x="27459" y="2602"/>
                      <a:pt x="27299" y="2534"/>
                      <a:pt x="27139" y="2488"/>
                    </a:cubicBezTo>
                    <a:cubicBezTo>
                      <a:pt x="26820" y="2351"/>
                      <a:pt x="26500" y="2260"/>
                      <a:pt x="26181" y="2146"/>
                    </a:cubicBezTo>
                    <a:cubicBezTo>
                      <a:pt x="26021" y="2100"/>
                      <a:pt x="25861" y="2055"/>
                      <a:pt x="25724" y="1986"/>
                    </a:cubicBezTo>
                    <a:cubicBezTo>
                      <a:pt x="25565" y="1941"/>
                      <a:pt x="25428" y="1872"/>
                      <a:pt x="25268" y="1826"/>
                    </a:cubicBezTo>
                    <a:cubicBezTo>
                      <a:pt x="24971" y="1712"/>
                      <a:pt x="24652" y="1621"/>
                      <a:pt x="24355" y="1507"/>
                    </a:cubicBezTo>
                    <a:cubicBezTo>
                      <a:pt x="24035" y="1370"/>
                      <a:pt x="23716" y="1256"/>
                      <a:pt x="23373" y="1164"/>
                    </a:cubicBezTo>
                    <a:cubicBezTo>
                      <a:pt x="23077" y="1050"/>
                      <a:pt x="22780" y="959"/>
                      <a:pt x="22460" y="868"/>
                    </a:cubicBezTo>
                    <a:cubicBezTo>
                      <a:pt x="21821" y="708"/>
                      <a:pt x="21182" y="525"/>
                      <a:pt x="20520" y="411"/>
                    </a:cubicBezTo>
                    <a:cubicBezTo>
                      <a:pt x="20178" y="343"/>
                      <a:pt x="19813" y="274"/>
                      <a:pt x="19447" y="229"/>
                    </a:cubicBezTo>
                    <a:cubicBezTo>
                      <a:pt x="19105" y="183"/>
                      <a:pt x="18785" y="137"/>
                      <a:pt x="18443" y="92"/>
                    </a:cubicBezTo>
                    <a:cubicBezTo>
                      <a:pt x="18101" y="46"/>
                      <a:pt x="17758" y="23"/>
                      <a:pt x="17416" y="23"/>
                    </a:cubicBezTo>
                    <a:lnTo>
                      <a:pt x="16891" y="23"/>
                    </a:lnTo>
                    <a:cubicBezTo>
                      <a:pt x="16708" y="23"/>
                      <a:pt x="16549" y="23"/>
                      <a:pt x="16366"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2"/>
              <p:cNvSpPr/>
              <p:nvPr/>
            </p:nvSpPr>
            <p:spPr>
              <a:xfrm>
                <a:off x="7617912" y="3885432"/>
                <a:ext cx="222133" cy="39518"/>
              </a:xfrm>
              <a:custGeom>
                <a:avLst/>
                <a:gdLst/>
                <a:ahLst/>
                <a:cxnLst/>
                <a:rect l="l" t="t" r="r" b="b"/>
                <a:pathLst>
                  <a:path w="8218" h="1462" extrusionOk="0">
                    <a:moveTo>
                      <a:pt x="3507" y="775"/>
                    </a:moveTo>
                    <a:cubicBezTo>
                      <a:pt x="3511" y="776"/>
                      <a:pt x="3515" y="776"/>
                      <a:pt x="3515" y="776"/>
                    </a:cubicBezTo>
                    <a:cubicBezTo>
                      <a:pt x="3513" y="776"/>
                      <a:pt x="3510" y="775"/>
                      <a:pt x="3507" y="775"/>
                    </a:cubicBezTo>
                    <a:close/>
                    <a:moveTo>
                      <a:pt x="114" y="0"/>
                    </a:moveTo>
                    <a:cubicBezTo>
                      <a:pt x="69" y="0"/>
                      <a:pt x="0" y="46"/>
                      <a:pt x="0" y="114"/>
                    </a:cubicBezTo>
                    <a:cubicBezTo>
                      <a:pt x="0" y="137"/>
                      <a:pt x="0" y="160"/>
                      <a:pt x="23" y="183"/>
                    </a:cubicBezTo>
                    <a:cubicBezTo>
                      <a:pt x="23" y="228"/>
                      <a:pt x="46" y="274"/>
                      <a:pt x="92" y="274"/>
                    </a:cubicBezTo>
                    <a:lnTo>
                      <a:pt x="502" y="274"/>
                    </a:lnTo>
                    <a:cubicBezTo>
                      <a:pt x="594" y="274"/>
                      <a:pt x="662" y="274"/>
                      <a:pt x="754" y="297"/>
                    </a:cubicBezTo>
                    <a:cubicBezTo>
                      <a:pt x="1187" y="388"/>
                      <a:pt x="1621" y="480"/>
                      <a:pt x="2055" y="548"/>
                    </a:cubicBezTo>
                    <a:cubicBezTo>
                      <a:pt x="2554" y="616"/>
                      <a:pt x="3030" y="684"/>
                      <a:pt x="3507" y="775"/>
                    </a:cubicBezTo>
                    <a:lnTo>
                      <a:pt x="3507" y="775"/>
                    </a:lnTo>
                    <a:cubicBezTo>
                      <a:pt x="3500" y="772"/>
                      <a:pt x="3493" y="767"/>
                      <a:pt x="3493" y="753"/>
                    </a:cubicBezTo>
                    <a:lnTo>
                      <a:pt x="3493" y="753"/>
                    </a:lnTo>
                    <a:cubicBezTo>
                      <a:pt x="3721" y="799"/>
                      <a:pt x="3949" y="845"/>
                      <a:pt x="4200" y="890"/>
                    </a:cubicBezTo>
                    <a:cubicBezTo>
                      <a:pt x="4337" y="913"/>
                      <a:pt x="4474" y="936"/>
                      <a:pt x="4611" y="959"/>
                    </a:cubicBezTo>
                    <a:lnTo>
                      <a:pt x="4657" y="959"/>
                    </a:lnTo>
                    <a:cubicBezTo>
                      <a:pt x="4679" y="982"/>
                      <a:pt x="4702" y="982"/>
                      <a:pt x="4725" y="982"/>
                    </a:cubicBezTo>
                    <a:cubicBezTo>
                      <a:pt x="4816" y="1005"/>
                      <a:pt x="4908" y="1027"/>
                      <a:pt x="5022" y="1050"/>
                    </a:cubicBezTo>
                    <a:cubicBezTo>
                      <a:pt x="5067" y="1050"/>
                      <a:pt x="5113" y="1027"/>
                      <a:pt x="5136" y="982"/>
                    </a:cubicBezTo>
                    <a:cubicBezTo>
                      <a:pt x="5136" y="959"/>
                      <a:pt x="5136" y="936"/>
                      <a:pt x="5159" y="936"/>
                    </a:cubicBezTo>
                    <a:lnTo>
                      <a:pt x="5182" y="936"/>
                    </a:lnTo>
                    <a:cubicBezTo>
                      <a:pt x="5250" y="959"/>
                      <a:pt x="5296" y="959"/>
                      <a:pt x="5364" y="982"/>
                    </a:cubicBezTo>
                    <a:cubicBezTo>
                      <a:pt x="5387" y="982"/>
                      <a:pt x="5433" y="959"/>
                      <a:pt x="5456" y="936"/>
                    </a:cubicBezTo>
                    <a:cubicBezTo>
                      <a:pt x="5456" y="959"/>
                      <a:pt x="5478" y="959"/>
                      <a:pt x="5478" y="959"/>
                    </a:cubicBezTo>
                    <a:cubicBezTo>
                      <a:pt x="5524" y="959"/>
                      <a:pt x="5547" y="959"/>
                      <a:pt x="5570" y="982"/>
                    </a:cubicBezTo>
                    <a:cubicBezTo>
                      <a:pt x="5615" y="982"/>
                      <a:pt x="5661" y="1005"/>
                      <a:pt x="5707" y="1005"/>
                    </a:cubicBezTo>
                    <a:cubicBezTo>
                      <a:pt x="5844" y="1050"/>
                      <a:pt x="5981" y="1096"/>
                      <a:pt x="6117" y="1141"/>
                    </a:cubicBezTo>
                    <a:cubicBezTo>
                      <a:pt x="6277" y="1187"/>
                      <a:pt x="6414" y="1210"/>
                      <a:pt x="6574" y="1256"/>
                    </a:cubicBezTo>
                    <a:cubicBezTo>
                      <a:pt x="6642" y="1278"/>
                      <a:pt x="6688" y="1301"/>
                      <a:pt x="6757" y="1324"/>
                    </a:cubicBezTo>
                    <a:cubicBezTo>
                      <a:pt x="6848" y="1347"/>
                      <a:pt x="6916" y="1370"/>
                      <a:pt x="7008" y="1370"/>
                    </a:cubicBezTo>
                    <a:cubicBezTo>
                      <a:pt x="7053" y="1370"/>
                      <a:pt x="7099" y="1324"/>
                      <a:pt x="7122" y="1278"/>
                    </a:cubicBezTo>
                    <a:cubicBezTo>
                      <a:pt x="7122" y="1278"/>
                      <a:pt x="7122" y="1256"/>
                      <a:pt x="7122" y="1233"/>
                    </a:cubicBezTo>
                    <a:cubicBezTo>
                      <a:pt x="7441" y="1301"/>
                      <a:pt x="7761" y="1393"/>
                      <a:pt x="8080" y="1461"/>
                    </a:cubicBezTo>
                    <a:cubicBezTo>
                      <a:pt x="8126" y="1461"/>
                      <a:pt x="8172" y="1438"/>
                      <a:pt x="8195" y="1393"/>
                    </a:cubicBezTo>
                    <a:cubicBezTo>
                      <a:pt x="8217" y="1347"/>
                      <a:pt x="8172" y="1278"/>
                      <a:pt x="8126" y="1278"/>
                    </a:cubicBezTo>
                    <a:cubicBezTo>
                      <a:pt x="7829" y="1210"/>
                      <a:pt x="7533" y="1119"/>
                      <a:pt x="7236" y="1050"/>
                    </a:cubicBezTo>
                    <a:cubicBezTo>
                      <a:pt x="7076" y="1027"/>
                      <a:pt x="6916" y="982"/>
                      <a:pt x="6757" y="959"/>
                    </a:cubicBezTo>
                    <a:cubicBezTo>
                      <a:pt x="6597" y="913"/>
                      <a:pt x="6437" y="890"/>
                      <a:pt x="6277" y="868"/>
                    </a:cubicBezTo>
                    <a:cubicBezTo>
                      <a:pt x="6095" y="822"/>
                      <a:pt x="5912" y="799"/>
                      <a:pt x="5729" y="776"/>
                    </a:cubicBezTo>
                    <a:cubicBezTo>
                      <a:pt x="5661" y="753"/>
                      <a:pt x="5615" y="731"/>
                      <a:pt x="5547" y="731"/>
                    </a:cubicBezTo>
                    <a:cubicBezTo>
                      <a:pt x="5387" y="685"/>
                      <a:pt x="5204" y="639"/>
                      <a:pt x="5045" y="594"/>
                    </a:cubicBezTo>
                    <a:lnTo>
                      <a:pt x="4520" y="480"/>
                    </a:lnTo>
                    <a:cubicBezTo>
                      <a:pt x="4428" y="457"/>
                      <a:pt x="4337" y="434"/>
                      <a:pt x="4246" y="411"/>
                    </a:cubicBezTo>
                    <a:cubicBezTo>
                      <a:pt x="4154" y="388"/>
                      <a:pt x="4063" y="365"/>
                      <a:pt x="3972" y="343"/>
                    </a:cubicBezTo>
                    <a:cubicBezTo>
                      <a:pt x="3903" y="343"/>
                      <a:pt x="3812" y="320"/>
                      <a:pt x="3721" y="297"/>
                    </a:cubicBezTo>
                    <a:lnTo>
                      <a:pt x="3698" y="297"/>
                    </a:lnTo>
                    <a:cubicBezTo>
                      <a:pt x="3675" y="274"/>
                      <a:pt x="3652" y="251"/>
                      <a:pt x="3630" y="251"/>
                    </a:cubicBezTo>
                    <a:lnTo>
                      <a:pt x="3424" y="251"/>
                    </a:lnTo>
                    <a:cubicBezTo>
                      <a:pt x="3333" y="251"/>
                      <a:pt x="3264" y="228"/>
                      <a:pt x="3196" y="228"/>
                    </a:cubicBezTo>
                    <a:cubicBezTo>
                      <a:pt x="3105" y="206"/>
                      <a:pt x="3036" y="206"/>
                      <a:pt x="2945" y="206"/>
                    </a:cubicBezTo>
                    <a:cubicBezTo>
                      <a:pt x="2785" y="183"/>
                      <a:pt x="2625" y="183"/>
                      <a:pt x="2465" y="160"/>
                    </a:cubicBezTo>
                    <a:lnTo>
                      <a:pt x="2192" y="160"/>
                    </a:lnTo>
                    <a:cubicBezTo>
                      <a:pt x="2077" y="137"/>
                      <a:pt x="1963" y="137"/>
                      <a:pt x="1849" y="137"/>
                    </a:cubicBezTo>
                    <a:cubicBezTo>
                      <a:pt x="1803" y="137"/>
                      <a:pt x="1735" y="114"/>
                      <a:pt x="1667" y="114"/>
                    </a:cubicBezTo>
                    <a:cubicBezTo>
                      <a:pt x="1530" y="114"/>
                      <a:pt x="1370" y="92"/>
                      <a:pt x="1233" y="92"/>
                    </a:cubicBezTo>
                    <a:cubicBezTo>
                      <a:pt x="1187" y="69"/>
                      <a:pt x="1119" y="69"/>
                      <a:pt x="1073" y="69"/>
                    </a:cubicBezTo>
                    <a:cubicBezTo>
                      <a:pt x="754" y="46"/>
                      <a:pt x="434" y="23"/>
                      <a:pt x="137"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2"/>
              <p:cNvSpPr/>
              <p:nvPr/>
            </p:nvSpPr>
            <p:spPr>
              <a:xfrm>
                <a:off x="7198380" y="3998958"/>
                <a:ext cx="803926" cy="112310"/>
              </a:xfrm>
              <a:custGeom>
                <a:avLst/>
                <a:gdLst/>
                <a:ahLst/>
                <a:cxnLst/>
                <a:rect l="l" t="t" r="r" b="b"/>
                <a:pathLst>
                  <a:path w="29742" h="4155" extrusionOk="0">
                    <a:moveTo>
                      <a:pt x="15613" y="594"/>
                    </a:moveTo>
                    <a:cubicBezTo>
                      <a:pt x="15476" y="594"/>
                      <a:pt x="15362" y="594"/>
                      <a:pt x="15225" y="616"/>
                    </a:cubicBezTo>
                    <a:cubicBezTo>
                      <a:pt x="15065" y="616"/>
                      <a:pt x="14928" y="616"/>
                      <a:pt x="14768" y="639"/>
                    </a:cubicBezTo>
                    <a:lnTo>
                      <a:pt x="14563" y="639"/>
                    </a:lnTo>
                    <a:cubicBezTo>
                      <a:pt x="14517" y="639"/>
                      <a:pt x="14448" y="639"/>
                      <a:pt x="14403" y="662"/>
                    </a:cubicBezTo>
                    <a:lnTo>
                      <a:pt x="13741" y="662"/>
                    </a:lnTo>
                    <a:cubicBezTo>
                      <a:pt x="13581" y="685"/>
                      <a:pt x="13421" y="685"/>
                      <a:pt x="13262" y="685"/>
                    </a:cubicBezTo>
                    <a:cubicBezTo>
                      <a:pt x="12896" y="730"/>
                      <a:pt x="12531" y="753"/>
                      <a:pt x="12166" y="776"/>
                    </a:cubicBezTo>
                    <a:cubicBezTo>
                      <a:pt x="12052" y="776"/>
                      <a:pt x="11938" y="799"/>
                      <a:pt x="11824" y="799"/>
                    </a:cubicBezTo>
                    <a:cubicBezTo>
                      <a:pt x="11983" y="776"/>
                      <a:pt x="12143" y="753"/>
                      <a:pt x="12326" y="753"/>
                    </a:cubicBezTo>
                    <a:lnTo>
                      <a:pt x="12234" y="753"/>
                    </a:lnTo>
                    <a:cubicBezTo>
                      <a:pt x="12303" y="753"/>
                      <a:pt x="12371" y="730"/>
                      <a:pt x="12440" y="730"/>
                    </a:cubicBezTo>
                    <a:cubicBezTo>
                      <a:pt x="12782" y="708"/>
                      <a:pt x="13102" y="685"/>
                      <a:pt x="13421" y="662"/>
                    </a:cubicBezTo>
                    <a:cubicBezTo>
                      <a:pt x="13764" y="639"/>
                      <a:pt x="14083" y="639"/>
                      <a:pt x="14426" y="616"/>
                    </a:cubicBezTo>
                    <a:lnTo>
                      <a:pt x="14928" y="616"/>
                    </a:lnTo>
                    <a:cubicBezTo>
                      <a:pt x="15088" y="594"/>
                      <a:pt x="15270" y="594"/>
                      <a:pt x="15430" y="594"/>
                    </a:cubicBezTo>
                    <a:close/>
                    <a:moveTo>
                      <a:pt x="15088" y="0"/>
                    </a:moveTo>
                    <a:cubicBezTo>
                      <a:pt x="14745" y="0"/>
                      <a:pt x="14426" y="0"/>
                      <a:pt x="14083" y="23"/>
                    </a:cubicBezTo>
                    <a:lnTo>
                      <a:pt x="13581" y="23"/>
                    </a:lnTo>
                    <a:cubicBezTo>
                      <a:pt x="13421" y="46"/>
                      <a:pt x="13239" y="46"/>
                      <a:pt x="13079" y="69"/>
                    </a:cubicBezTo>
                    <a:cubicBezTo>
                      <a:pt x="12919" y="69"/>
                      <a:pt x="12759" y="69"/>
                      <a:pt x="12600" y="91"/>
                    </a:cubicBezTo>
                    <a:cubicBezTo>
                      <a:pt x="12417" y="114"/>
                      <a:pt x="12257" y="114"/>
                      <a:pt x="12097" y="137"/>
                    </a:cubicBezTo>
                    <a:cubicBezTo>
                      <a:pt x="11732" y="160"/>
                      <a:pt x="11390" y="205"/>
                      <a:pt x="11025" y="251"/>
                    </a:cubicBezTo>
                    <a:cubicBezTo>
                      <a:pt x="10865" y="274"/>
                      <a:pt x="10705" y="297"/>
                      <a:pt x="10545" y="320"/>
                    </a:cubicBezTo>
                    <a:cubicBezTo>
                      <a:pt x="10408" y="342"/>
                      <a:pt x="10249" y="365"/>
                      <a:pt x="10112" y="388"/>
                    </a:cubicBezTo>
                    <a:cubicBezTo>
                      <a:pt x="9792" y="457"/>
                      <a:pt x="9473" y="502"/>
                      <a:pt x="9176" y="548"/>
                    </a:cubicBezTo>
                    <a:cubicBezTo>
                      <a:pt x="9016" y="571"/>
                      <a:pt x="8879" y="594"/>
                      <a:pt x="8719" y="639"/>
                    </a:cubicBezTo>
                    <a:cubicBezTo>
                      <a:pt x="8560" y="662"/>
                      <a:pt x="8400" y="708"/>
                      <a:pt x="8217" y="730"/>
                    </a:cubicBezTo>
                    <a:cubicBezTo>
                      <a:pt x="7898" y="799"/>
                      <a:pt x="7578" y="845"/>
                      <a:pt x="7259" y="913"/>
                    </a:cubicBezTo>
                    <a:cubicBezTo>
                      <a:pt x="6962" y="982"/>
                      <a:pt x="6642" y="1050"/>
                      <a:pt x="6346" y="1119"/>
                    </a:cubicBezTo>
                    <a:cubicBezTo>
                      <a:pt x="5957" y="1233"/>
                      <a:pt x="5547" y="1324"/>
                      <a:pt x="5159" y="1438"/>
                    </a:cubicBezTo>
                    <a:cubicBezTo>
                      <a:pt x="4953" y="1507"/>
                      <a:pt x="4748" y="1575"/>
                      <a:pt x="4565" y="1643"/>
                    </a:cubicBezTo>
                    <a:cubicBezTo>
                      <a:pt x="4337" y="1712"/>
                      <a:pt x="4131" y="1780"/>
                      <a:pt x="3926" y="1872"/>
                    </a:cubicBezTo>
                    <a:cubicBezTo>
                      <a:pt x="3903" y="1872"/>
                      <a:pt x="3880" y="1895"/>
                      <a:pt x="3858" y="1895"/>
                    </a:cubicBezTo>
                    <a:lnTo>
                      <a:pt x="3698" y="1963"/>
                    </a:lnTo>
                    <a:cubicBezTo>
                      <a:pt x="3470" y="2054"/>
                      <a:pt x="3218" y="2123"/>
                      <a:pt x="2990" y="2214"/>
                    </a:cubicBezTo>
                    <a:lnTo>
                      <a:pt x="3059" y="2191"/>
                    </a:lnTo>
                    <a:lnTo>
                      <a:pt x="3059" y="2191"/>
                    </a:lnTo>
                    <a:cubicBezTo>
                      <a:pt x="2899" y="2260"/>
                      <a:pt x="2739" y="2305"/>
                      <a:pt x="2579" y="2374"/>
                    </a:cubicBezTo>
                    <a:cubicBezTo>
                      <a:pt x="2465" y="2442"/>
                      <a:pt x="2328" y="2488"/>
                      <a:pt x="2214" y="2556"/>
                    </a:cubicBezTo>
                    <a:cubicBezTo>
                      <a:pt x="2077" y="2602"/>
                      <a:pt x="1940" y="2671"/>
                      <a:pt x="1803" y="2739"/>
                    </a:cubicBezTo>
                    <a:cubicBezTo>
                      <a:pt x="1666" y="2785"/>
                      <a:pt x="1529" y="2876"/>
                      <a:pt x="1392" y="2945"/>
                    </a:cubicBezTo>
                    <a:cubicBezTo>
                      <a:pt x="1278" y="2990"/>
                      <a:pt x="1164" y="3036"/>
                      <a:pt x="1050" y="3104"/>
                    </a:cubicBezTo>
                    <a:cubicBezTo>
                      <a:pt x="959" y="3150"/>
                      <a:pt x="845" y="3218"/>
                      <a:pt x="730" y="3287"/>
                    </a:cubicBezTo>
                    <a:cubicBezTo>
                      <a:pt x="685" y="3310"/>
                      <a:pt x="616" y="3355"/>
                      <a:pt x="548" y="3401"/>
                    </a:cubicBezTo>
                    <a:cubicBezTo>
                      <a:pt x="479" y="3424"/>
                      <a:pt x="434" y="3470"/>
                      <a:pt x="365" y="3515"/>
                    </a:cubicBezTo>
                    <a:cubicBezTo>
                      <a:pt x="297" y="3561"/>
                      <a:pt x="251" y="3606"/>
                      <a:pt x="183" y="3652"/>
                    </a:cubicBezTo>
                    <a:cubicBezTo>
                      <a:pt x="137" y="3698"/>
                      <a:pt x="69" y="3743"/>
                      <a:pt x="46" y="3812"/>
                    </a:cubicBezTo>
                    <a:cubicBezTo>
                      <a:pt x="0" y="3903"/>
                      <a:pt x="0" y="3994"/>
                      <a:pt x="69" y="4086"/>
                    </a:cubicBezTo>
                    <a:cubicBezTo>
                      <a:pt x="114" y="4109"/>
                      <a:pt x="137" y="4131"/>
                      <a:pt x="183" y="4131"/>
                    </a:cubicBezTo>
                    <a:cubicBezTo>
                      <a:pt x="183" y="4131"/>
                      <a:pt x="205" y="4154"/>
                      <a:pt x="228" y="4154"/>
                    </a:cubicBezTo>
                    <a:lnTo>
                      <a:pt x="342" y="4154"/>
                    </a:lnTo>
                    <a:cubicBezTo>
                      <a:pt x="411" y="4131"/>
                      <a:pt x="479" y="4086"/>
                      <a:pt x="548" y="4063"/>
                    </a:cubicBezTo>
                    <a:cubicBezTo>
                      <a:pt x="594" y="4040"/>
                      <a:pt x="662" y="3994"/>
                      <a:pt x="730" y="3972"/>
                    </a:cubicBezTo>
                    <a:cubicBezTo>
                      <a:pt x="822" y="3903"/>
                      <a:pt x="936" y="3858"/>
                      <a:pt x="1050" y="3789"/>
                    </a:cubicBezTo>
                    <a:cubicBezTo>
                      <a:pt x="1255" y="3675"/>
                      <a:pt x="1484" y="3584"/>
                      <a:pt x="1689" y="3470"/>
                    </a:cubicBezTo>
                    <a:cubicBezTo>
                      <a:pt x="1735" y="3447"/>
                      <a:pt x="1780" y="3424"/>
                      <a:pt x="1803" y="3424"/>
                    </a:cubicBezTo>
                    <a:cubicBezTo>
                      <a:pt x="1841" y="3461"/>
                      <a:pt x="1893" y="3498"/>
                      <a:pt x="1948" y="3498"/>
                    </a:cubicBezTo>
                    <a:cubicBezTo>
                      <a:pt x="1961" y="3498"/>
                      <a:pt x="1973" y="3497"/>
                      <a:pt x="1986" y="3492"/>
                    </a:cubicBezTo>
                    <a:cubicBezTo>
                      <a:pt x="2077" y="3470"/>
                      <a:pt x="2168" y="3424"/>
                      <a:pt x="2260" y="3401"/>
                    </a:cubicBezTo>
                    <a:cubicBezTo>
                      <a:pt x="2374" y="3355"/>
                      <a:pt x="2465" y="3310"/>
                      <a:pt x="2579" y="3264"/>
                    </a:cubicBezTo>
                    <a:cubicBezTo>
                      <a:pt x="2785" y="3196"/>
                      <a:pt x="2967" y="3104"/>
                      <a:pt x="3173" y="3036"/>
                    </a:cubicBezTo>
                    <a:cubicBezTo>
                      <a:pt x="3333" y="2967"/>
                      <a:pt x="3492" y="2922"/>
                      <a:pt x="3652" y="2853"/>
                    </a:cubicBezTo>
                    <a:cubicBezTo>
                      <a:pt x="3698" y="2899"/>
                      <a:pt x="3766" y="2922"/>
                      <a:pt x="3812" y="2922"/>
                    </a:cubicBezTo>
                    <a:cubicBezTo>
                      <a:pt x="3972" y="2853"/>
                      <a:pt x="4131" y="2808"/>
                      <a:pt x="4291" y="2762"/>
                    </a:cubicBezTo>
                    <a:cubicBezTo>
                      <a:pt x="4474" y="2693"/>
                      <a:pt x="4634" y="2648"/>
                      <a:pt x="4816" y="2602"/>
                    </a:cubicBezTo>
                    <a:cubicBezTo>
                      <a:pt x="5159" y="2488"/>
                      <a:pt x="5501" y="2397"/>
                      <a:pt x="5843" y="2328"/>
                    </a:cubicBezTo>
                    <a:cubicBezTo>
                      <a:pt x="5866" y="2305"/>
                      <a:pt x="5889" y="2305"/>
                      <a:pt x="5912" y="2305"/>
                    </a:cubicBezTo>
                    <a:cubicBezTo>
                      <a:pt x="6346" y="2214"/>
                      <a:pt x="6779" y="2123"/>
                      <a:pt x="7213" y="2032"/>
                    </a:cubicBezTo>
                    <a:cubicBezTo>
                      <a:pt x="7829" y="1917"/>
                      <a:pt x="8423" y="1780"/>
                      <a:pt x="9039" y="1643"/>
                    </a:cubicBezTo>
                    <a:cubicBezTo>
                      <a:pt x="9267" y="1598"/>
                      <a:pt x="9518" y="1552"/>
                      <a:pt x="9746" y="1507"/>
                    </a:cubicBezTo>
                    <a:cubicBezTo>
                      <a:pt x="9998" y="1461"/>
                      <a:pt x="10226" y="1438"/>
                      <a:pt x="10477" y="1415"/>
                    </a:cubicBezTo>
                    <a:cubicBezTo>
                      <a:pt x="10591" y="1392"/>
                      <a:pt x="10728" y="1392"/>
                      <a:pt x="10842" y="1370"/>
                    </a:cubicBezTo>
                    <a:cubicBezTo>
                      <a:pt x="10911" y="1370"/>
                      <a:pt x="10979" y="1347"/>
                      <a:pt x="11048" y="1347"/>
                    </a:cubicBezTo>
                    <a:cubicBezTo>
                      <a:pt x="11093" y="1324"/>
                      <a:pt x="11139" y="1324"/>
                      <a:pt x="11207" y="1301"/>
                    </a:cubicBezTo>
                    <a:lnTo>
                      <a:pt x="11207" y="1301"/>
                    </a:lnTo>
                    <a:cubicBezTo>
                      <a:pt x="11184" y="1324"/>
                      <a:pt x="11184" y="1347"/>
                      <a:pt x="11184" y="1370"/>
                    </a:cubicBezTo>
                    <a:cubicBezTo>
                      <a:pt x="11184" y="1415"/>
                      <a:pt x="11207" y="1484"/>
                      <a:pt x="11253" y="1507"/>
                    </a:cubicBezTo>
                    <a:lnTo>
                      <a:pt x="11321" y="1507"/>
                    </a:lnTo>
                    <a:cubicBezTo>
                      <a:pt x="11413" y="1507"/>
                      <a:pt x="11504" y="1484"/>
                      <a:pt x="11641" y="1461"/>
                    </a:cubicBezTo>
                    <a:lnTo>
                      <a:pt x="11869" y="1461"/>
                    </a:lnTo>
                    <a:cubicBezTo>
                      <a:pt x="11983" y="1438"/>
                      <a:pt x="12097" y="1415"/>
                      <a:pt x="12212" y="1415"/>
                    </a:cubicBezTo>
                    <a:cubicBezTo>
                      <a:pt x="12486" y="1370"/>
                      <a:pt x="12759" y="1347"/>
                      <a:pt x="13033" y="1324"/>
                    </a:cubicBezTo>
                    <a:cubicBezTo>
                      <a:pt x="13376" y="1278"/>
                      <a:pt x="13718" y="1278"/>
                      <a:pt x="14060" y="1255"/>
                    </a:cubicBezTo>
                    <a:lnTo>
                      <a:pt x="15179" y="1255"/>
                    </a:lnTo>
                    <a:cubicBezTo>
                      <a:pt x="15453" y="1255"/>
                      <a:pt x="15727" y="1278"/>
                      <a:pt x="16001" y="1278"/>
                    </a:cubicBezTo>
                    <a:lnTo>
                      <a:pt x="16252" y="1278"/>
                    </a:lnTo>
                    <a:lnTo>
                      <a:pt x="16434" y="1301"/>
                    </a:lnTo>
                    <a:lnTo>
                      <a:pt x="16868" y="1347"/>
                    </a:lnTo>
                    <a:cubicBezTo>
                      <a:pt x="17051" y="1370"/>
                      <a:pt x="17233" y="1370"/>
                      <a:pt x="17416" y="1392"/>
                    </a:cubicBezTo>
                    <a:cubicBezTo>
                      <a:pt x="17507" y="1392"/>
                      <a:pt x="17598" y="1392"/>
                      <a:pt x="17690" y="1415"/>
                    </a:cubicBezTo>
                    <a:lnTo>
                      <a:pt x="17849" y="1415"/>
                    </a:lnTo>
                    <a:cubicBezTo>
                      <a:pt x="17918" y="1415"/>
                      <a:pt x="17986" y="1415"/>
                      <a:pt x="18055" y="1392"/>
                    </a:cubicBezTo>
                    <a:cubicBezTo>
                      <a:pt x="18078" y="1392"/>
                      <a:pt x="18101" y="1370"/>
                      <a:pt x="18146" y="1347"/>
                    </a:cubicBezTo>
                    <a:cubicBezTo>
                      <a:pt x="18169" y="1324"/>
                      <a:pt x="18192" y="1301"/>
                      <a:pt x="18192" y="1278"/>
                    </a:cubicBezTo>
                    <a:cubicBezTo>
                      <a:pt x="18192" y="1255"/>
                      <a:pt x="18192" y="1233"/>
                      <a:pt x="18192" y="1233"/>
                    </a:cubicBezTo>
                    <a:cubicBezTo>
                      <a:pt x="18329" y="1233"/>
                      <a:pt x="18466" y="1255"/>
                      <a:pt x="18580" y="1255"/>
                    </a:cubicBezTo>
                    <a:cubicBezTo>
                      <a:pt x="18785" y="1301"/>
                      <a:pt x="18991" y="1324"/>
                      <a:pt x="19196" y="1347"/>
                    </a:cubicBezTo>
                    <a:cubicBezTo>
                      <a:pt x="19219" y="1347"/>
                      <a:pt x="19242" y="1347"/>
                      <a:pt x="19287" y="1324"/>
                    </a:cubicBezTo>
                    <a:cubicBezTo>
                      <a:pt x="19356" y="1347"/>
                      <a:pt x="19424" y="1347"/>
                      <a:pt x="19493" y="1347"/>
                    </a:cubicBezTo>
                    <a:lnTo>
                      <a:pt x="19447" y="1347"/>
                    </a:lnTo>
                    <a:cubicBezTo>
                      <a:pt x="19721" y="1392"/>
                      <a:pt x="19972" y="1438"/>
                      <a:pt x="20246" y="1507"/>
                    </a:cubicBezTo>
                    <a:cubicBezTo>
                      <a:pt x="20360" y="1529"/>
                      <a:pt x="20474" y="1552"/>
                      <a:pt x="20611" y="1575"/>
                    </a:cubicBezTo>
                    <a:cubicBezTo>
                      <a:pt x="20657" y="1598"/>
                      <a:pt x="20725" y="1598"/>
                      <a:pt x="20771" y="1621"/>
                    </a:cubicBezTo>
                    <a:cubicBezTo>
                      <a:pt x="20794" y="1621"/>
                      <a:pt x="20840" y="1621"/>
                      <a:pt x="20862" y="1643"/>
                    </a:cubicBezTo>
                    <a:lnTo>
                      <a:pt x="20954" y="1643"/>
                    </a:lnTo>
                    <a:cubicBezTo>
                      <a:pt x="20999" y="1643"/>
                      <a:pt x="21022" y="1621"/>
                      <a:pt x="21068" y="1621"/>
                    </a:cubicBezTo>
                    <a:cubicBezTo>
                      <a:pt x="21091" y="1598"/>
                      <a:pt x="21113" y="1598"/>
                      <a:pt x="21136" y="1575"/>
                    </a:cubicBezTo>
                    <a:cubicBezTo>
                      <a:pt x="21342" y="1598"/>
                      <a:pt x="21570" y="1621"/>
                      <a:pt x="21775" y="1666"/>
                    </a:cubicBezTo>
                    <a:lnTo>
                      <a:pt x="21867" y="1666"/>
                    </a:lnTo>
                    <a:cubicBezTo>
                      <a:pt x="22026" y="1712"/>
                      <a:pt x="22163" y="1735"/>
                      <a:pt x="22323" y="1780"/>
                    </a:cubicBezTo>
                    <a:lnTo>
                      <a:pt x="22415" y="1780"/>
                    </a:lnTo>
                    <a:cubicBezTo>
                      <a:pt x="22871" y="1872"/>
                      <a:pt x="23328" y="1963"/>
                      <a:pt x="23784" y="2077"/>
                    </a:cubicBezTo>
                    <a:cubicBezTo>
                      <a:pt x="24126" y="2168"/>
                      <a:pt x="24446" y="2283"/>
                      <a:pt x="24766" y="2374"/>
                    </a:cubicBezTo>
                    <a:cubicBezTo>
                      <a:pt x="25085" y="2488"/>
                      <a:pt x="25405" y="2602"/>
                      <a:pt x="25747" y="2671"/>
                    </a:cubicBezTo>
                    <a:cubicBezTo>
                      <a:pt x="25838" y="2693"/>
                      <a:pt x="25907" y="2716"/>
                      <a:pt x="25975" y="2739"/>
                    </a:cubicBezTo>
                    <a:cubicBezTo>
                      <a:pt x="26295" y="2853"/>
                      <a:pt x="26637" y="2967"/>
                      <a:pt x="26957" y="3059"/>
                    </a:cubicBezTo>
                    <a:cubicBezTo>
                      <a:pt x="27276" y="3150"/>
                      <a:pt x="27573" y="3264"/>
                      <a:pt x="27893" y="3355"/>
                    </a:cubicBezTo>
                    <a:cubicBezTo>
                      <a:pt x="28166" y="3424"/>
                      <a:pt x="28440" y="3492"/>
                      <a:pt x="28737" y="3561"/>
                    </a:cubicBezTo>
                    <a:cubicBezTo>
                      <a:pt x="29034" y="3652"/>
                      <a:pt x="29308" y="3743"/>
                      <a:pt x="29604" y="3812"/>
                    </a:cubicBezTo>
                    <a:cubicBezTo>
                      <a:pt x="29622" y="3818"/>
                      <a:pt x="29637" y="3820"/>
                      <a:pt x="29652" y="3820"/>
                    </a:cubicBezTo>
                    <a:cubicBezTo>
                      <a:pt x="29694" y="3820"/>
                      <a:pt x="29724" y="3795"/>
                      <a:pt x="29741" y="3743"/>
                    </a:cubicBezTo>
                    <a:cubicBezTo>
                      <a:pt x="29741" y="3698"/>
                      <a:pt x="29719" y="3629"/>
                      <a:pt x="29673" y="3629"/>
                    </a:cubicBezTo>
                    <a:cubicBezTo>
                      <a:pt x="29513" y="3584"/>
                      <a:pt x="29331" y="3538"/>
                      <a:pt x="29171" y="3470"/>
                    </a:cubicBezTo>
                    <a:cubicBezTo>
                      <a:pt x="29011" y="3424"/>
                      <a:pt x="28851" y="3378"/>
                      <a:pt x="28669" y="3333"/>
                    </a:cubicBezTo>
                    <a:cubicBezTo>
                      <a:pt x="28349" y="3241"/>
                      <a:pt x="28030" y="3150"/>
                      <a:pt x="27710" y="3059"/>
                    </a:cubicBezTo>
                    <a:cubicBezTo>
                      <a:pt x="27413" y="2945"/>
                      <a:pt x="27094" y="2830"/>
                      <a:pt x="26774" y="2716"/>
                    </a:cubicBezTo>
                    <a:cubicBezTo>
                      <a:pt x="26592" y="2648"/>
                      <a:pt x="26386" y="2579"/>
                      <a:pt x="26181" y="2511"/>
                    </a:cubicBezTo>
                    <a:cubicBezTo>
                      <a:pt x="26181" y="2488"/>
                      <a:pt x="26158" y="2465"/>
                      <a:pt x="26112" y="2465"/>
                    </a:cubicBezTo>
                    <a:cubicBezTo>
                      <a:pt x="26089" y="2465"/>
                      <a:pt x="26044" y="2442"/>
                      <a:pt x="26021" y="2442"/>
                    </a:cubicBezTo>
                    <a:cubicBezTo>
                      <a:pt x="25952" y="2420"/>
                      <a:pt x="25884" y="2397"/>
                      <a:pt x="25838" y="2374"/>
                    </a:cubicBezTo>
                    <a:cubicBezTo>
                      <a:pt x="25519" y="2237"/>
                      <a:pt x="25176" y="2146"/>
                      <a:pt x="24857" y="2032"/>
                    </a:cubicBezTo>
                    <a:cubicBezTo>
                      <a:pt x="24560" y="1917"/>
                      <a:pt x="24263" y="1803"/>
                      <a:pt x="23967" y="1689"/>
                    </a:cubicBezTo>
                    <a:cubicBezTo>
                      <a:pt x="23647" y="1575"/>
                      <a:pt x="23305" y="1484"/>
                      <a:pt x="22985" y="1392"/>
                    </a:cubicBezTo>
                    <a:cubicBezTo>
                      <a:pt x="22825" y="1324"/>
                      <a:pt x="22666" y="1278"/>
                      <a:pt x="22506" y="1210"/>
                    </a:cubicBezTo>
                    <a:cubicBezTo>
                      <a:pt x="22323" y="1141"/>
                      <a:pt x="22163" y="1096"/>
                      <a:pt x="22004" y="1027"/>
                    </a:cubicBezTo>
                    <a:cubicBezTo>
                      <a:pt x="21684" y="913"/>
                      <a:pt x="21365" y="799"/>
                      <a:pt x="21045" y="708"/>
                    </a:cubicBezTo>
                    <a:cubicBezTo>
                      <a:pt x="20908" y="662"/>
                      <a:pt x="20748" y="616"/>
                      <a:pt x="20611" y="594"/>
                    </a:cubicBezTo>
                    <a:cubicBezTo>
                      <a:pt x="20429" y="548"/>
                      <a:pt x="20246" y="525"/>
                      <a:pt x="20086" y="502"/>
                    </a:cubicBezTo>
                    <a:cubicBezTo>
                      <a:pt x="19904" y="457"/>
                      <a:pt x="19744" y="434"/>
                      <a:pt x="19584" y="411"/>
                    </a:cubicBezTo>
                    <a:cubicBezTo>
                      <a:pt x="19424" y="388"/>
                      <a:pt x="19265" y="342"/>
                      <a:pt x="19105" y="320"/>
                    </a:cubicBezTo>
                    <a:cubicBezTo>
                      <a:pt x="18922" y="274"/>
                      <a:pt x="18717" y="251"/>
                      <a:pt x="18534" y="228"/>
                    </a:cubicBezTo>
                    <a:cubicBezTo>
                      <a:pt x="18374" y="205"/>
                      <a:pt x="18215" y="183"/>
                      <a:pt x="18055" y="160"/>
                    </a:cubicBezTo>
                    <a:cubicBezTo>
                      <a:pt x="17895" y="137"/>
                      <a:pt x="17735" y="137"/>
                      <a:pt x="17576" y="114"/>
                    </a:cubicBezTo>
                    <a:cubicBezTo>
                      <a:pt x="17416" y="114"/>
                      <a:pt x="17233" y="114"/>
                      <a:pt x="17073" y="91"/>
                    </a:cubicBezTo>
                    <a:cubicBezTo>
                      <a:pt x="16754" y="91"/>
                      <a:pt x="16434" y="69"/>
                      <a:pt x="16115" y="46"/>
                    </a:cubicBezTo>
                    <a:cubicBezTo>
                      <a:pt x="15841" y="0"/>
                      <a:pt x="15590" y="0"/>
                      <a:pt x="15339"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2"/>
              <p:cNvSpPr/>
              <p:nvPr/>
            </p:nvSpPr>
            <p:spPr>
              <a:xfrm>
                <a:off x="6888643" y="4081616"/>
                <a:ext cx="309764" cy="111796"/>
              </a:xfrm>
              <a:custGeom>
                <a:avLst/>
                <a:gdLst/>
                <a:ahLst/>
                <a:cxnLst/>
                <a:rect l="l" t="t" r="r" b="b"/>
                <a:pathLst>
                  <a:path w="11460" h="4136" extrusionOk="0">
                    <a:moveTo>
                      <a:pt x="7724" y="1743"/>
                    </a:moveTo>
                    <a:cubicBezTo>
                      <a:pt x="7744" y="1758"/>
                      <a:pt x="7764" y="1758"/>
                      <a:pt x="7784" y="1758"/>
                    </a:cubicBezTo>
                    <a:lnTo>
                      <a:pt x="7784" y="1758"/>
                    </a:lnTo>
                    <a:cubicBezTo>
                      <a:pt x="7784" y="1758"/>
                      <a:pt x="7784" y="1758"/>
                      <a:pt x="7784" y="1758"/>
                    </a:cubicBezTo>
                    <a:lnTo>
                      <a:pt x="7784" y="1758"/>
                    </a:lnTo>
                    <a:cubicBezTo>
                      <a:pt x="7764" y="1753"/>
                      <a:pt x="7744" y="1748"/>
                      <a:pt x="7724" y="1743"/>
                    </a:cubicBezTo>
                    <a:close/>
                    <a:moveTo>
                      <a:pt x="1570" y="3065"/>
                    </a:moveTo>
                    <a:lnTo>
                      <a:pt x="1570" y="3065"/>
                    </a:lnTo>
                    <a:cubicBezTo>
                      <a:pt x="1562" y="3070"/>
                      <a:pt x="1553" y="3075"/>
                      <a:pt x="1545" y="3080"/>
                    </a:cubicBezTo>
                    <a:lnTo>
                      <a:pt x="1545" y="3080"/>
                    </a:lnTo>
                    <a:cubicBezTo>
                      <a:pt x="1553" y="3076"/>
                      <a:pt x="1562" y="3072"/>
                      <a:pt x="1570" y="3065"/>
                    </a:cubicBezTo>
                    <a:close/>
                    <a:moveTo>
                      <a:pt x="1545" y="3080"/>
                    </a:moveTo>
                    <a:lnTo>
                      <a:pt x="1545" y="3080"/>
                    </a:lnTo>
                    <a:cubicBezTo>
                      <a:pt x="1532" y="3087"/>
                      <a:pt x="1520" y="3092"/>
                      <a:pt x="1507" y="3105"/>
                    </a:cubicBezTo>
                    <a:cubicBezTo>
                      <a:pt x="1520" y="3097"/>
                      <a:pt x="1532" y="3088"/>
                      <a:pt x="1545" y="3080"/>
                    </a:cubicBezTo>
                    <a:close/>
                    <a:moveTo>
                      <a:pt x="5890" y="1"/>
                    </a:moveTo>
                    <a:cubicBezTo>
                      <a:pt x="5570" y="1"/>
                      <a:pt x="5251" y="46"/>
                      <a:pt x="4954" y="115"/>
                    </a:cubicBezTo>
                    <a:cubicBezTo>
                      <a:pt x="4794" y="138"/>
                      <a:pt x="4634" y="160"/>
                      <a:pt x="4475" y="183"/>
                    </a:cubicBezTo>
                    <a:cubicBezTo>
                      <a:pt x="4315" y="229"/>
                      <a:pt x="4132" y="275"/>
                      <a:pt x="3972" y="320"/>
                    </a:cubicBezTo>
                    <a:cubicBezTo>
                      <a:pt x="3676" y="412"/>
                      <a:pt x="3379" y="503"/>
                      <a:pt x="3105" y="594"/>
                    </a:cubicBezTo>
                    <a:cubicBezTo>
                      <a:pt x="2808" y="708"/>
                      <a:pt x="2512" y="845"/>
                      <a:pt x="2260" y="1005"/>
                    </a:cubicBezTo>
                    <a:cubicBezTo>
                      <a:pt x="2124" y="1073"/>
                      <a:pt x="2009" y="1165"/>
                      <a:pt x="1872" y="1256"/>
                    </a:cubicBezTo>
                    <a:cubicBezTo>
                      <a:pt x="1758" y="1325"/>
                      <a:pt x="1621" y="1393"/>
                      <a:pt x="1507" y="1484"/>
                    </a:cubicBezTo>
                    <a:cubicBezTo>
                      <a:pt x="1256" y="1644"/>
                      <a:pt x="1028" y="1804"/>
                      <a:pt x="822" y="2009"/>
                    </a:cubicBezTo>
                    <a:cubicBezTo>
                      <a:pt x="686" y="2123"/>
                      <a:pt x="594" y="2238"/>
                      <a:pt x="480" y="2352"/>
                    </a:cubicBezTo>
                    <a:cubicBezTo>
                      <a:pt x="366" y="2489"/>
                      <a:pt x="275" y="2648"/>
                      <a:pt x="183" y="2785"/>
                    </a:cubicBezTo>
                    <a:cubicBezTo>
                      <a:pt x="138" y="2831"/>
                      <a:pt x="115" y="2899"/>
                      <a:pt x="92" y="2945"/>
                    </a:cubicBezTo>
                    <a:cubicBezTo>
                      <a:pt x="69" y="2991"/>
                      <a:pt x="69" y="3059"/>
                      <a:pt x="46" y="3105"/>
                    </a:cubicBezTo>
                    <a:cubicBezTo>
                      <a:pt x="24" y="3151"/>
                      <a:pt x="24" y="3242"/>
                      <a:pt x="24" y="3287"/>
                    </a:cubicBezTo>
                    <a:cubicBezTo>
                      <a:pt x="46" y="3402"/>
                      <a:pt x="92" y="3470"/>
                      <a:pt x="161" y="3561"/>
                    </a:cubicBezTo>
                    <a:cubicBezTo>
                      <a:pt x="183" y="3584"/>
                      <a:pt x="206" y="3584"/>
                      <a:pt x="229" y="3607"/>
                    </a:cubicBezTo>
                    <a:cubicBezTo>
                      <a:pt x="183" y="3676"/>
                      <a:pt x="115" y="3767"/>
                      <a:pt x="46" y="3835"/>
                    </a:cubicBezTo>
                    <a:cubicBezTo>
                      <a:pt x="1" y="3927"/>
                      <a:pt x="1" y="4041"/>
                      <a:pt x="92" y="4086"/>
                    </a:cubicBezTo>
                    <a:cubicBezTo>
                      <a:pt x="124" y="4118"/>
                      <a:pt x="165" y="4135"/>
                      <a:pt x="205" y="4135"/>
                    </a:cubicBezTo>
                    <a:cubicBezTo>
                      <a:pt x="252" y="4135"/>
                      <a:pt x="296" y="4112"/>
                      <a:pt x="320" y="4064"/>
                    </a:cubicBezTo>
                    <a:cubicBezTo>
                      <a:pt x="434" y="3949"/>
                      <a:pt x="526" y="3835"/>
                      <a:pt x="617" y="3721"/>
                    </a:cubicBezTo>
                    <a:cubicBezTo>
                      <a:pt x="754" y="3607"/>
                      <a:pt x="914" y="3493"/>
                      <a:pt x="1074" y="3379"/>
                    </a:cubicBezTo>
                    <a:cubicBezTo>
                      <a:pt x="1233" y="3265"/>
                      <a:pt x="1393" y="3151"/>
                      <a:pt x="1576" y="3059"/>
                    </a:cubicBezTo>
                    <a:lnTo>
                      <a:pt x="1576" y="3059"/>
                    </a:lnTo>
                    <a:cubicBezTo>
                      <a:pt x="1574" y="3061"/>
                      <a:pt x="1572" y="3063"/>
                      <a:pt x="1570" y="3065"/>
                    </a:cubicBezTo>
                    <a:lnTo>
                      <a:pt x="1570" y="3065"/>
                    </a:lnTo>
                    <a:cubicBezTo>
                      <a:pt x="1686" y="2993"/>
                      <a:pt x="1799" y="2935"/>
                      <a:pt x="1895" y="2877"/>
                    </a:cubicBezTo>
                    <a:lnTo>
                      <a:pt x="1895" y="2877"/>
                    </a:lnTo>
                    <a:lnTo>
                      <a:pt x="1850" y="2922"/>
                    </a:lnTo>
                    <a:cubicBezTo>
                      <a:pt x="1872" y="2899"/>
                      <a:pt x="1895" y="2877"/>
                      <a:pt x="1941" y="2854"/>
                    </a:cubicBezTo>
                    <a:cubicBezTo>
                      <a:pt x="1941" y="2854"/>
                      <a:pt x="1951" y="2854"/>
                      <a:pt x="1965" y="2847"/>
                    </a:cubicBezTo>
                    <a:lnTo>
                      <a:pt x="1965" y="2847"/>
                    </a:lnTo>
                    <a:cubicBezTo>
                      <a:pt x="1964" y="2851"/>
                      <a:pt x="1964" y="2854"/>
                      <a:pt x="1964" y="2854"/>
                    </a:cubicBezTo>
                    <a:lnTo>
                      <a:pt x="1987" y="2831"/>
                    </a:lnTo>
                    <a:lnTo>
                      <a:pt x="1987" y="2831"/>
                    </a:lnTo>
                    <a:cubicBezTo>
                      <a:pt x="1987" y="2831"/>
                      <a:pt x="1987" y="2831"/>
                      <a:pt x="1987" y="2831"/>
                    </a:cubicBezTo>
                    <a:cubicBezTo>
                      <a:pt x="2078" y="2785"/>
                      <a:pt x="2169" y="2740"/>
                      <a:pt x="2260" y="2694"/>
                    </a:cubicBezTo>
                    <a:cubicBezTo>
                      <a:pt x="2352" y="2648"/>
                      <a:pt x="2466" y="2603"/>
                      <a:pt x="2580" y="2534"/>
                    </a:cubicBezTo>
                    <a:cubicBezTo>
                      <a:pt x="2808" y="2420"/>
                      <a:pt x="3037" y="2306"/>
                      <a:pt x="3265" y="2215"/>
                    </a:cubicBezTo>
                    <a:cubicBezTo>
                      <a:pt x="3698" y="2055"/>
                      <a:pt x="4132" y="1895"/>
                      <a:pt x="4589" y="1781"/>
                    </a:cubicBezTo>
                    <a:cubicBezTo>
                      <a:pt x="4726" y="1735"/>
                      <a:pt x="4885" y="1713"/>
                      <a:pt x="5045" y="1690"/>
                    </a:cubicBezTo>
                    <a:cubicBezTo>
                      <a:pt x="5205" y="1667"/>
                      <a:pt x="5365" y="1644"/>
                      <a:pt x="5524" y="1621"/>
                    </a:cubicBezTo>
                    <a:cubicBezTo>
                      <a:pt x="5661" y="1621"/>
                      <a:pt x="5798" y="1598"/>
                      <a:pt x="5958" y="1576"/>
                    </a:cubicBezTo>
                    <a:cubicBezTo>
                      <a:pt x="6095" y="1576"/>
                      <a:pt x="6255" y="1553"/>
                      <a:pt x="6415" y="1553"/>
                    </a:cubicBezTo>
                    <a:cubicBezTo>
                      <a:pt x="6872" y="1575"/>
                      <a:pt x="7308" y="1638"/>
                      <a:pt x="7724" y="1743"/>
                    </a:cubicBezTo>
                    <a:lnTo>
                      <a:pt x="7724" y="1743"/>
                    </a:lnTo>
                    <a:cubicBezTo>
                      <a:pt x="7721" y="1741"/>
                      <a:pt x="7718" y="1738"/>
                      <a:pt x="7716" y="1735"/>
                    </a:cubicBezTo>
                    <a:lnTo>
                      <a:pt x="7716" y="1735"/>
                    </a:lnTo>
                    <a:cubicBezTo>
                      <a:pt x="7739" y="1743"/>
                      <a:pt x="7761" y="1751"/>
                      <a:pt x="7784" y="1758"/>
                    </a:cubicBezTo>
                    <a:lnTo>
                      <a:pt x="7784" y="1758"/>
                    </a:lnTo>
                    <a:cubicBezTo>
                      <a:pt x="7784" y="1758"/>
                      <a:pt x="7784" y="1758"/>
                      <a:pt x="7784" y="1758"/>
                    </a:cubicBezTo>
                    <a:cubicBezTo>
                      <a:pt x="7784" y="1758"/>
                      <a:pt x="7784" y="1758"/>
                      <a:pt x="7784" y="1758"/>
                    </a:cubicBezTo>
                    <a:lnTo>
                      <a:pt x="7784" y="1758"/>
                    </a:lnTo>
                    <a:cubicBezTo>
                      <a:pt x="8035" y="1842"/>
                      <a:pt x="8288" y="1927"/>
                      <a:pt x="8560" y="2032"/>
                    </a:cubicBezTo>
                    <a:cubicBezTo>
                      <a:pt x="8697" y="2078"/>
                      <a:pt x="8834" y="2123"/>
                      <a:pt x="8971" y="2169"/>
                    </a:cubicBezTo>
                    <a:cubicBezTo>
                      <a:pt x="9085" y="2215"/>
                      <a:pt x="9199" y="2283"/>
                      <a:pt x="9291" y="2329"/>
                    </a:cubicBezTo>
                    <a:cubicBezTo>
                      <a:pt x="9450" y="2443"/>
                      <a:pt x="9587" y="2534"/>
                      <a:pt x="9747" y="2626"/>
                    </a:cubicBezTo>
                    <a:cubicBezTo>
                      <a:pt x="9816" y="2694"/>
                      <a:pt x="9907" y="2740"/>
                      <a:pt x="9998" y="2808"/>
                    </a:cubicBezTo>
                    <a:cubicBezTo>
                      <a:pt x="10090" y="2877"/>
                      <a:pt x="10181" y="2968"/>
                      <a:pt x="10272" y="3036"/>
                    </a:cubicBezTo>
                    <a:cubicBezTo>
                      <a:pt x="10341" y="3105"/>
                      <a:pt x="10409" y="3173"/>
                      <a:pt x="10500" y="3242"/>
                    </a:cubicBezTo>
                    <a:cubicBezTo>
                      <a:pt x="10569" y="3310"/>
                      <a:pt x="10637" y="3379"/>
                      <a:pt x="10706" y="3424"/>
                    </a:cubicBezTo>
                    <a:cubicBezTo>
                      <a:pt x="10774" y="3470"/>
                      <a:pt x="10820" y="3516"/>
                      <a:pt x="10888" y="3584"/>
                    </a:cubicBezTo>
                    <a:cubicBezTo>
                      <a:pt x="10911" y="3607"/>
                      <a:pt x="10934" y="3630"/>
                      <a:pt x="10957" y="3653"/>
                    </a:cubicBezTo>
                    <a:cubicBezTo>
                      <a:pt x="11012" y="3708"/>
                      <a:pt x="11101" y="3738"/>
                      <a:pt x="11188" y="3738"/>
                    </a:cubicBezTo>
                    <a:cubicBezTo>
                      <a:pt x="11244" y="3738"/>
                      <a:pt x="11300" y="3725"/>
                      <a:pt x="11345" y="3698"/>
                    </a:cubicBezTo>
                    <a:cubicBezTo>
                      <a:pt x="11413" y="3630"/>
                      <a:pt x="11459" y="3539"/>
                      <a:pt x="11436" y="3447"/>
                    </a:cubicBezTo>
                    <a:cubicBezTo>
                      <a:pt x="11413" y="3356"/>
                      <a:pt x="11368" y="3265"/>
                      <a:pt x="11299" y="3173"/>
                    </a:cubicBezTo>
                    <a:cubicBezTo>
                      <a:pt x="11254" y="3105"/>
                      <a:pt x="11208" y="3036"/>
                      <a:pt x="11162" y="2968"/>
                    </a:cubicBezTo>
                    <a:cubicBezTo>
                      <a:pt x="11048" y="2854"/>
                      <a:pt x="10957" y="2717"/>
                      <a:pt x="10866" y="2580"/>
                    </a:cubicBezTo>
                    <a:cubicBezTo>
                      <a:pt x="10751" y="2443"/>
                      <a:pt x="10615" y="2329"/>
                      <a:pt x="10500" y="2215"/>
                    </a:cubicBezTo>
                    <a:cubicBezTo>
                      <a:pt x="10386" y="2101"/>
                      <a:pt x="10249" y="2009"/>
                      <a:pt x="10135" y="1895"/>
                    </a:cubicBezTo>
                    <a:cubicBezTo>
                      <a:pt x="10021" y="1804"/>
                      <a:pt x="9907" y="1690"/>
                      <a:pt x="9770" y="1598"/>
                    </a:cubicBezTo>
                    <a:cubicBezTo>
                      <a:pt x="9702" y="1530"/>
                      <a:pt x="9610" y="1461"/>
                      <a:pt x="9519" y="1393"/>
                    </a:cubicBezTo>
                    <a:cubicBezTo>
                      <a:pt x="9519" y="1256"/>
                      <a:pt x="9405" y="1142"/>
                      <a:pt x="9268" y="1119"/>
                    </a:cubicBezTo>
                    <a:cubicBezTo>
                      <a:pt x="9245" y="1119"/>
                      <a:pt x="9199" y="1096"/>
                      <a:pt x="9177" y="1096"/>
                    </a:cubicBezTo>
                    <a:cubicBezTo>
                      <a:pt x="9085" y="1051"/>
                      <a:pt x="9017" y="1005"/>
                      <a:pt x="8925" y="959"/>
                    </a:cubicBezTo>
                    <a:cubicBezTo>
                      <a:pt x="8880" y="936"/>
                      <a:pt x="8811" y="914"/>
                      <a:pt x="8766" y="868"/>
                    </a:cubicBezTo>
                    <a:cubicBezTo>
                      <a:pt x="8629" y="777"/>
                      <a:pt x="8469" y="685"/>
                      <a:pt x="8332" y="594"/>
                    </a:cubicBezTo>
                    <a:cubicBezTo>
                      <a:pt x="8195" y="526"/>
                      <a:pt x="8035" y="457"/>
                      <a:pt x="7898" y="412"/>
                    </a:cubicBezTo>
                    <a:cubicBezTo>
                      <a:pt x="7556" y="297"/>
                      <a:pt x="7236" y="183"/>
                      <a:pt x="6894" y="92"/>
                    </a:cubicBezTo>
                    <a:cubicBezTo>
                      <a:pt x="6734" y="69"/>
                      <a:pt x="6597" y="23"/>
                      <a:pt x="6438" y="23"/>
                    </a:cubicBezTo>
                    <a:cubicBezTo>
                      <a:pt x="6255" y="1"/>
                      <a:pt x="6072" y="1"/>
                      <a:pt x="5890" y="1"/>
                    </a:cubicBezTo>
                    <a:close/>
                  </a:path>
                </a:pathLst>
              </a:custGeom>
              <a:solidFill>
                <a:srgbClr val="676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2"/>
              <p:cNvSpPr/>
              <p:nvPr/>
            </p:nvSpPr>
            <p:spPr>
              <a:xfrm>
                <a:off x="7078069" y="4147623"/>
                <a:ext cx="120932" cy="183372"/>
              </a:xfrm>
              <a:custGeom>
                <a:avLst/>
                <a:gdLst/>
                <a:ahLst/>
                <a:cxnLst/>
                <a:rect l="l" t="t" r="r" b="b"/>
                <a:pathLst>
                  <a:path w="4474" h="6784" extrusionOk="0">
                    <a:moveTo>
                      <a:pt x="3219" y="1"/>
                    </a:moveTo>
                    <a:cubicBezTo>
                      <a:pt x="3150" y="1"/>
                      <a:pt x="3104" y="69"/>
                      <a:pt x="3104" y="138"/>
                    </a:cubicBezTo>
                    <a:cubicBezTo>
                      <a:pt x="3127" y="229"/>
                      <a:pt x="3150" y="321"/>
                      <a:pt x="3173" y="412"/>
                    </a:cubicBezTo>
                    <a:cubicBezTo>
                      <a:pt x="3196" y="503"/>
                      <a:pt x="3196" y="594"/>
                      <a:pt x="3196" y="686"/>
                    </a:cubicBezTo>
                    <a:cubicBezTo>
                      <a:pt x="3196" y="724"/>
                      <a:pt x="3196" y="762"/>
                      <a:pt x="3196" y="800"/>
                    </a:cubicBezTo>
                    <a:cubicBezTo>
                      <a:pt x="3196" y="1097"/>
                      <a:pt x="3173" y="1370"/>
                      <a:pt x="3150" y="1644"/>
                    </a:cubicBezTo>
                    <a:cubicBezTo>
                      <a:pt x="3104" y="1964"/>
                      <a:pt x="3059" y="2261"/>
                      <a:pt x="2967" y="2557"/>
                    </a:cubicBezTo>
                    <a:cubicBezTo>
                      <a:pt x="2922" y="2740"/>
                      <a:pt x="2876" y="2923"/>
                      <a:pt x="2830" y="3082"/>
                    </a:cubicBezTo>
                    <a:cubicBezTo>
                      <a:pt x="2762" y="3265"/>
                      <a:pt x="2694" y="3425"/>
                      <a:pt x="2625" y="3585"/>
                    </a:cubicBezTo>
                    <a:cubicBezTo>
                      <a:pt x="2557" y="3744"/>
                      <a:pt x="2488" y="3927"/>
                      <a:pt x="2420" y="4087"/>
                    </a:cubicBezTo>
                    <a:cubicBezTo>
                      <a:pt x="2328" y="4246"/>
                      <a:pt x="2237" y="4383"/>
                      <a:pt x="2169" y="4543"/>
                    </a:cubicBezTo>
                    <a:cubicBezTo>
                      <a:pt x="2032" y="4749"/>
                      <a:pt x="1872" y="4954"/>
                      <a:pt x="1735" y="5137"/>
                    </a:cubicBezTo>
                    <a:cubicBezTo>
                      <a:pt x="1644" y="5251"/>
                      <a:pt x="1575" y="5342"/>
                      <a:pt x="1484" y="5456"/>
                    </a:cubicBezTo>
                    <a:cubicBezTo>
                      <a:pt x="1415" y="5547"/>
                      <a:pt x="1324" y="5639"/>
                      <a:pt x="1233" y="5730"/>
                    </a:cubicBezTo>
                    <a:cubicBezTo>
                      <a:pt x="1187" y="5776"/>
                      <a:pt x="1119" y="5821"/>
                      <a:pt x="1073" y="5867"/>
                    </a:cubicBezTo>
                    <a:cubicBezTo>
                      <a:pt x="1004" y="5913"/>
                      <a:pt x="936" y="5981"/>
                      <a:pt x="890" y="6027"/>
                    </a:cubicBezTo>
                    <a:cubicBezTo>
                      <a:pt x="799" y="6095"/>
                      <a:pt x="731" y="6164"/>
                      <a:pt x="639" y="6209"/>
                    </a:cubicBezTo>
                    <a:cubicBezTo>
                      <a:pt x="517" y="6250"/>
                      <a:pt x="395" y="6291"/>
                      <a:pt x="273" y="6332"/>
                    </a:cubicBezTo>
                    <a:lnTo>
                      <a:pt x="273" y="6332"/>
                    </a:lnTo>
                    <a:cubicBezTo>
                      <a:pt x="273" y="6332"/>
                      <a:pt x="273" y="6332"/>
                      <a:pt x="273" y="6332"/>
                    </a:cubicBezTo>
                    <a:lnTo>
                      <a:pt x="273" y="6332"/>
                    </a:lnTo>
                    <a:cubicBezTo>
                      <a:pt x="258" y="6336"/>
                      <a:pt x="243" y="6341"/>
                      <a:pt x="228" y="6346"/>
                    </a:cubicBezTo>
                    <a:cubicBezTo>
                      <a:pt x="228" y="6346"/>
                      <a:pt x="206" y="6346"/>
                      <a:pt x="183" y="6369"/>
                    </a:cubicBezTo>
                    <a:cubicBezTo>
                      <a:pt x="137" y="6369"/>
                      <a:pt x="91" y="6392"/>
                      <a:pt x="46" y="6438"/>
                    </a:cubicBezTo>
                    <a:cubicBezTo>
                      <a:pt x="0" y="6483"/>
                      <a:pt x="0" y="6552"/>
                      <a:pt x="0" y="6597"/>
                    </a:cubicBezTo>
                    <a:cubicBezTo>
                      <a:pt x="21" y="6700"/>
                      <a:pt x="114" y="6784"/>
                      <a:pt x="216" y="6784"/>
                    </a:cubicBezTo>
                    <a:cubicBezTo>
                      <a:pt x="227" y="6784"/>
                      <a:pt x="239" y="6782"/>
                      <a:pt x="251" y="6780"/>
                    </a:cubicBezTo>
                    <a:cubicBezTo>
                      <a:pt x="411" y="6757"/>
                      <a:pt x="594" y="6712"/>
                      <a:pt x="753" y="6666"/>
                    </a:cubicBezTo>
                    <a:cubicBezTo>
                      <a:pt x="913" y="6620"/>
                      <a:pt x="1050" y="6575"/>
                      <a:pt x="1187" y="6506"/>
                    </a:cubicBezTo>
                    <a:cubicBezTo>
                      <a:pt x="1484" y="6415"/>
                      <a:pt x="1712" y="6209"/>
                      <a:pt x="1963" y="6050"/>
                    </a:cubicBezTo>
                    <a:cubicBezTo>
                      <a:pt x="2100" y="5936"/>
                      <a:pt x="2237" y="5844"/>
                      <a:pt x="2374" y="5753"/>
                    </a:cubicBezTo>
                    <a:cubicBezTo>
                      <a:pt x="2488" y="5662"/>
                      <a:pt x="2602" y="5570"/>
                      <a:pt x="2716" y="5456"/>
                    </a:cubicBezTo>
                    <a:cubicBezTo>
                      <a:pt x="2967" y="5228"/>
                      <a:pt x="3173" y="4954"/>
                      <a:pt x="3355" y="4680"/>
                    </a:cubicBezTo>
                    <a:cubicBezTo>
                      <a:pt x="3401" y="4612"/>
                      <a:pt x="3447" y="4543"/>
                      <a:pt x="3492" y="4452"/>
                    </a:cubicBezTo>
                    <a:cubicBezTo>
                      <a:pt x="3789" y="3950"/>
                      <a:pt x="4017" y="3425"/>
                      <a:pt x="4177" y="2877"/>
                    </a:cubicBezTo>
                    <a:cubicBezTo>
                      <a:pt x="4223" y="2717"/>
                      <a:pt x="4268" y="2557"/>
                      <a:pt x="4291" y="2398"/>
                    </a:cubicBezTo>
                    <a:cubicBezTo>
                      <a:pt x="4337" y="2261"/>
                      <a:pt x="4360" y="2147"/>
                      <a:pt x="4360" y="2010"/>
                    </a:cubicBezTo>
                    <a:cubicBezTo>
                      <a:pt x="4383" y="1895"/>
                      <a:pt x="4405" y="1804"/>
                      <a:pt x="4428" y="1690"/>
                    </a:cubicBezTo>
                    <a:cubicBezTo>
                      <a:pt x="4428" y="1599"/>
                      <a:pt x="4451" y="1507"/>
                      <a:pt x="4451" y="1393"/>
                    </a:cubicBezTo>
                    <a:cubicBezTo>
                      <a:pt x="4451" y="1370"/>
                      <a:pt x="4451" y="1325"/>
                      <a:pt x="4474" y="1279"/>
                    </a:cubicBezTo>
                    <a:cubicBezTo>
                      <a:pt x="4474" y="1211"/>
                      <a:pt x="4474" y="1165"/>
                      <a:pt x="4474" y="1097"/>
                    </a:cubicBezTo>
                    <a:cubicBezTo>
                      <a:pt x="4451" y="1028"/>
                      <a:pt x="4428" y="960"/>
                      <a:pt x="4360" y="914"/>
                    </a:cubicBezTo>
                    <a:cubicBezTo>
                      <a:pt x="4310" y="881"/>
                      <a:pt x="4260" y="859"/>
                      <a:pt x="4209" y="859"/>
                    </a:cubicBezTo>
                    <a:cubicBezTo>
                      <a:pt x="4191" y="859"/>
                      <a:pt x="4173" y="862"/>
                      <a:pt x="4154" y="868"/>
                    </a:cubicBezTo>
                    <a:cubicBezTo>
                      <a:pt x="4132" y="868"/>
                      <a:pt x="4086" y="868"/>
                      <a:pt x="4063" y="891"/>
                    </a:cubicBezTo>
                    <a:cubicBezTo>
                      <a:pt x="4063" y="868"/>
                      <a:pt x="4063" y="845"/>
                      <a:pt x="4063" y="823"/>
                    </a:cubicBezTo>
                    <a:cubicBezTo>
                      <a:pt x="4040" y="777"/>
                      <a:pt x="4040" y="754"/>
                      <a:pt x="4040" y="709"/>
                    </a:cubicBezTo>
                    <a:cubicBezTo>
                      <a:pt x="4017" y="617"/>
                      <a:pt x="3995" y="480"/>
                      <a:pt x="3903" y="435"/>
                    </a:cubicBezTo>
                    <a:cubicBezTo>
                      <a:pt x="3880" y="412"/>
                      <a:pt x="3858" y="389"/>
                      <a:pt x="3835" y="389"/>
                    </a:cubicBezTo>
                    <a:cubicBezTo>
                      <a:pt x="3798" y="377"/>
                      <a:pt x="3761" y="371"/>
                      <a:pt x="3726" y="371"/>
                    </a:cubicBezTo>
                    <a:cubicBezTo>
                      <a:pt x="3629" y="371"/>
                      <a:pt x="3543" y="413"/>
                      <a:pt x="3492" y="480"/>
                    </a:cubicBezTo>
                    <a:cubicBezTo>
                      <a:pt x="3470" y="480"/>
                      <a:pt x="3470" y="503"/>
                      <a:pt x="3470" y="503"/>
                    </a:cubicBezTo>
                    <a:lnTo>
                      <a:pt x="3447" y="457"/>
                    </a:lnTo>
                    <a:cubicBezTo>
                      <a:pt x="3447" y="343"/>
                      <a:pt x="3401" y="229"/>
                      <a:pt x="3378" y="115"/>
                    </a:cubicBezTo>
                    <a:cubicBezTo>
                      <a:pt x="3355" y="47"/>
                      <a:pt x="3310" y="1"/>
                      <a:pt x="3241" y="1"/>
                    </a:cubicBezTo>
                    <a:close/>
                  </a:path>
                </a:pathLst>
              </a:custGeom>
              <a:solidFill>
                <a:srgbClr val="676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2"/>
              <p:cNvSpPr/>
              <p:nvPr/>
            </p:nvSpPr>
            <p:spPr>
              <a:xfrm>
                <a:off x="6441972" y="3185787"/>
                <a:ext cx="1191996" cy="489892"/>
              </a:xfrm>
              <a:custGeom>
                <a:avLst/>
                <a:gdLst/>
                <a:ahLst/>
                <a:cxnLst/>
                <a:rect l="l" t="t" r="r" b="b"/>
                <a:pathLst>
                  <a:path w="44099" h="18124" extrusionOk="0">
                    <a:moveTo>
                      <a:pt x="22164" y="14768"/>
                    </a:moveTo>
                    <a:cubicBezTo>
                      <a:pt x="22164" y="14814"/>
                      <a:pt x="22164" y="14814"/>
                      <a:pt x="22186" y="14837"/>
                    </a:cubicBezTo>
                    <a:cubicBezTo>
                      <a:pt x="22209" y="14905"/>
                      <a:pt x="22278" y="14951"/>
                      <a:pt x="22346" y="14974"/>
                    </a:cubicBezTo>
                    <a:cubicBezTo>
                      <a:pt x="22323" y="14997"/>
                      <a:pt x="22323" y="15019"/>
                      <a:pt x="22301" y="15042"/>
                    </a:cubicBezTo>
                    <a:lnTo>
                      <a:pt x="22278" y="15042"/>
                    </a:lnTo>
                    <a:lnTo>
                      <a:pt x="22232" y="14974"/>
                    </a:lnTo>
                    <a:lnTo>
                      <a:pt x="22186" y="14905"/>
                    </a:lnTo>
                    <a:cubicBezTo>
                      <a:pt x="22164" y="14882"/>
                      <a:pt x="22141" y="14837"/>
                      <a:pt x="22118" y="14814"/>
                    </a:cubicBezTo>
                    <a:lnTo>
                      <a:pt x="22164" y="14768"/>
                    </a:lnTo>
                    <a:close/>
                    <a:moveTo>
                      <a:pt x="38438" y="0"/>
                    </a:moveTo>
                    <a:cubicBezTo>
                      <a:pt x="38347" y="0"/>
                      <a:pt x="38255" y="69"/>
                      <a:pt x="38210" y="137"/>
                    </a:cubicBezTo>
                    <a:lnTo>
                      <a:pt x="38050" y="137"/>
                    </a:lnTo>
                    <a:cubicBezTo>
                      <a:pt x="38027" y="137"/>
                      <a:pt x="38004" y="137"/>
                      <a:pt x="37982" y="160"/>
                    </a:cubicBezTo>
                    <a:lnTo>
                      <a:pt x="37936" y="160"/>
                    </a:lnTo>
                    <a:cubicBezTo>
                      <a:pt x="37639" y="160"/>
                      <a:pt x="37297" y="206"/>
                      <a:pt x="36932" y="274"/>
                    </a:cubicBezTo>
                    <a:cubicBezTo>
                      <a:pt x="36703" y="297"/>
                      <a:pt x="36475" y="366"/>
                      <a:pt x="36224" y="411"/>
                    </a:cubicBezTo>
                    <a:lnTo>
                      <a:pt x="36041" y="434"/>
                    </a:lnTo>
                    <a:lnTo>
                      <a:pt x="35813" y="503"/>
                    </a:lnTo>
                    <a:lnTo>
                      <a:pt x="35631" y="548"/>
                    </a:lnTo>
                    <a:lnTo>
                      <a:pt x="35585" y="548"/>
                    </a:lnTo>
                    <a:cubicBezTo>
                      <a:pt x="35448" y="571"/>
                      <a:pt x="35334" y="594"/>
                      <a:pt x="35197" y="639"/>
                    </a:cubicBezTo>
                    <a:cubicBezTo>
                      <a:pt x="34877" y="708"/>
                      <a:pt x="34535" y="754"/>
                      <a:pt x="34307" y="799"/>
                    </a:cubicBezTo>
                    <a:cubicBezTo>
                      <a:pt x="34010" y="845"/>
                      <a:pt x="33713" y="868"/>
                      <a:pt x="33416" y="913"/>
                    </a:cubicBezTo>
                    <a:lnTo>
                      <a:pt x="33348" y="913"/>
                    </a:lnTo>
                    <a:cubicBezTo>
                      <a:pt x="33188" y="936"/>
                      <a:pt x="33006" y="936"/>
                      <a:pt x="32846" y="959"/>
                    </a:cubicBezTo>
                    <a:lnTo>
                      <a:pt x="32800" y="959"/>
                    </a:lnTo>
                    <a:lnTo>
                      <a:pt x="32572" y="982"/>
                    </a:lnTo>
                    <a:lnTo>
                      <a:pt x="32367" y="1005"/>
                    </a:lnTo>
                    <a:lnTo>
                      <a:pt x="31910" y="1073"/>
                    </a:lnTo>
                    <a:lnTo>
                      <a:pt x="31773" y="1073"/>
                    </a:lnTo>
                    <a:cubicBezTo>
                      <a:pt x="31613" y="1096"/>
                      <a:pt x="31476" y="1119"/>
                      <a:pt x="31339" y="1119"/>
                    </a:cubicBezTo>
                    <a:cubicBezTo>
                      <a:pt x="31020" y="1164"/>
                      <a:pt x="30677" y="1187"/>
                      <a:pt x="30358" y="1233"/>
                    </a:cubicBezTo>
                    <a:cubicBezTo>
                      <a:pt x="30221" y="1233"/>
                      <a:pt x="30084" y="1233"/>
                      <a:pt x="29970" y="1256"/>
                    </a:cubicBezTo>
                    <a:cubicBezTo>
                      <a:pt x="29764" y="1256"/>
                      <a:pt x="29559" y="1279"/>
                      <a:pt x="29354" y="1301"/>
                    </a:cubicBezTo>
                    <a:cubicBezTo>
                      <a:pt x="29285" y="1301"/>
                      <a:pt x="29217" y="1324"/>
                      <a:pt x="29125" y="1324"/>
                    </a:cubicBezTo>
                    <a:cubicBezTo>
                      <a:pt x="29034" y="1324"/>
                      <a:pt x="28920" y="1324"/>
                      <a:pt x="28829" y="1347"/>
                    </a:cubicBezTo>
                    <a:cubicBezTo>
                      <a:pt x="28692" y="1370"/>
                      <a:pt x="28532" y="1370"/>
                      <a:pt x="28395" y="1393"/>
                    </a:cubicBezTo>
                    <a:lnTo>
                      <a:pt x="28258" y="1393"/>
                    </a:lnTo>
                    <a:cubicBezTo>
                      <a:pt x="27961" y="1416"/>
                      <a:pt x="27665" y="1461"/>
                      <a:pt x="27391" y="1461"/>
                    </a:cubicBezTo>
                    <a:cubicBezTo>
                      <a:pt x="27140" y="1484"/>
                      <a:pt x="26888" y="1484"/>
                      <a:pt x="26637" y="1507"/>
                    </a:cubicBezTo>
                    <a:lnTo>
                      <a:pt x="26386" y="1507"/>
                    </a:lnTo>
                    <a:cubicBezTo>
                      <a:pt x="26112" y="1530"/>
                      <a:pt x="25816" y="1530"/>
                      <a:pt x="25542" y="1552"/>
                    </a:cubicBezTo>
                    <a:lnTo>
                      <a:pt x="24971" y="1575"/>
                    </a:lnTo>
                    <a:cubicBezTo>
                      <a:pt x="24492" y="1598"/>
                      <a:pt x="24035" y="1621"/>
                      <a:pt x="23579" y="1644"/>
                    </a:cubicBezTo>
                    <a:lnTo>
                      <a:pt x="22483" y="1644"/>
                    </a:lnTo>
                    <a:cubicBezTo>
                      <a:pt x="21958" y="1667"/>
                      <a:pt x="21456" y="1667"/>
                      <a:pt x="20931" y="1667"/>
                    </a:cubicBezTo>
                    <a:lnTo>
                      <a:pt x="20566" y="1689"/>
                    </a:lnTo>
                    <a:lnTo>
                      <a:pt x="18945" y="1689"/>
                    </a:lnTo>
                    <a:lnTo>
                      <a:pt x="18215" y="1712"/>
                    </a:lnTo>
                    <a:lnTo>
                      <a:pt x="17781" y="1712"/>
                    </a:lnTo>
                    <a:cubicBezTo>
                      <a:pt x="17393" y="1735"/>
                      <a:pt x="17005" y="1735"/>
                      <a:pt x="16617" y="1735"/>
                    </a:cubicBezTo>
                    <a:lnTo>
                      <a:pt x="15750" y="1735"/>
                    </a:lnTo>
                    <a:cubicBezTo>
                      <a:pt x="15042" y="1712"/>
                      <a:pt x="14335" y="1689"/>
                      <a:pt x="13650" y="1667"/>
                    </a:cubicBezTo>
                    <a:lnTo>
                      <a:pt x="13170" y="1667"/>
                    </a:lnTo>
                    <a:cubicBezTo>
                      <a:pt x="12988" y="1644"/>
                      <a:pt x="12828" y="1644"/>
                      <a:pt x="12668" y="1621"/>
                    </a:cubicBezTo>
                    <a:cubicBezTo>
                      <a:pt x="12509" y="1621"/>
                      <a:pt x="12326" y="1621"/>
                      <a:pt x="12166" y="1598"/>
                    </a:cubicBezTo>
                    <a:lnTo>
                      <a:pt x="12006" y="1598"/>
                    </a:lnTo>
                    <a:lnTo>
                      <a:pt x="11710" y="1575"/>
                    </a:lnTo>
                    <a:cubicBezTo>
                      <a:pt x="11459" y="1575"/>
                      <a:pt x="11230" y="1552"/>
                      <a:pt x="10979" y="1552"/>
                    </a:cubicBezTo>
                    <a:lnTo>
                      <a:pt x="10614" y="1530"/>
                    </a:lnTo>
                    <a:cubicBezTo>
                      <a:pt x="10363" y="1507"/>
                      <a:pt x="10066" y="1507"/>
                      <a:pt x="9633" y="1507"/>
                    </a:cubicBezTo>
                    <a:lnTo>
                      <a:pt x="8058" y="1507"/>
                    </a:lnTo>
                    <a:cubicBezTo>
                      <a:pt x="7738" y="1507"/>
                      <a:pt x="7418" y="1530"/>
                      <a:pt x="7167" y="1552"/>
                    </a:cubicBezTo>
                    <a:lnTo>
                      <a:pt x="7008" y="1552"/>
                    </a:lnTo>
                    <a:cubicBezTo>
                      <a:pt x="6893" y="1575"/>
                      <a:pt x="6779" y="1575"/>
                      <a:pt x="6665" y="1575"/>
                    </a:cubicBezTo>
                    <a:cubicBezTo>
                      <a:pt x="6620" y="1552"/>
                      <a:pt x="6551" y="1507"/>
                      <a:pt x="6505" y="1507"/>
                    </a:cubicBezTo>
                    <a:lnTo>
                      <a:pt x="6460" y="1507"/>
                    </a:lnTo>
                    <a:cubicBezTo>
                      <a:pt x="6437" y="1484"/>
                      <a:pt x="6437" y="1484"/>
                      <a:pt x="6414" y="1484"/>
                    </a:cubicBezTo>
                    <a:lnTo>
                      <a:pt x="6277" y="1484"/>
                    </a:lnTo>
                    <a:cubicBezTo>
                      <a:pt x="6232" y="1507"/>
                      <a:pt x="6186" y="1507"/>
                      <a:pt x="6140" y="1507"/>
                    </a:cubicBezTo>
                    <a:lnTo>
                      <a:pt x="6095" y="1507"/>
                    </a:lnTo>
                    <a:cubicBezTo>
                      <a:pt x="5935" y="1507"/>
                      <a:pt x="5798" y="1507"/>
                      <a:pt x="5661" y="1530"/>
                    </a:cubicBezTo>
                    <a:lnTo>
                      <a:pt x="5067" y="1530"/>
                    </a:lnTo>
                    <a:cubicBezTo>
                      <a:pt x="4702" y="1552"/>
                      <a:pt x="4360" y="1575"/>
                      <a:pt x="4086" y="1621"/>
                    </a:cubicBezTo>
                    <a:cubicBezTo>
                      <a:pt x="3698" y="1667"/>
                      <a:pt x="3356" y="1781"/>
                      <a:pt x="3036" y="1872"/>
                    </a:cubicBezTo>
                    <a:lnTo>
                      <a:pt x="2990" y="1895"/>
                    </a:lnTo>
                    <a:cubicBezTo>
                      <a:pt x="2922" y="1895"/>
                      <a:pt x="2831" y="1918"/>
                      <a:pt x="2739" y="1941"/>
                    </a:cubicBezTo>
                    <a:lnTo>
                      <a:pt x="2625" y="1986"/>
                    </a:lnTo>
                    <a:cubicBezTo>
                      <a:pt x="2374" y="2032"/>
                      <a:pt x="2169" y="2077"/>
                      <a:pt x="1963" y="2169"/>
                    </a:cubicBezTo>
                    <a:cubicBezTo>
                      <a:pt x="1644" y="2260"/>
                      <a:pt x="1347" y="2397"/>
                      <a:pt x="1096" y="2557"/>
                    </a:cubicBezTo>
                    <a:cubicBezTo>
                      <a:pt x="936" y="2648"/>
                      <a:pt x="776" y="2739"/>
                      <a:pt x="617" y="2876"/>
                    </a:cubicBezTo>
                    <a:cubicBezTo>
                      <a:pt x="548" y="2922"/>
                      <a:pt x="502" y="2990"/>
                      <a:pt x="434" y="3059"/>
                    </a:cubicBezTo>
                    <a:lnTo>
                      <a:pt x="388" y="3082"/>
                    </a:lnTo>
                    <a:cubicBezTo>
                      <a:pt x="320" y="3173"/>
                      <a:pt x="274" y="3219"/>
                      <a:pt x="251" y="3264"/>
                    </a:cubicBezTo>
                    <a:cubicBezTo>
                      <a:pt x="183" y="3356"/>
                      <a:pt x="137" y="3447"/>
                      <a:pt x="114" y="3538"/>
                    </a:cubicBezTo>
                    <a:cubicBezTo>
                      <a:pt x="69" y="3652"/>
                      <a:pt x="46" y="3767"/>
                      <a:pt x="23" y="3858"/>
                    </a:cubicBezTo>
                    <a:cubicBezTo>
                      <a:pt x="23" y="3926"/>
                      <a:pt x="23" y="3995"/>
                      <a:pt x="23" y="4063"/>
                    </a:cubicBezTo>
                    <a:cubicBezTo>
                      <a:pt x="0" y="4200"/>
                      <a:pt x="23" y="4314"/>
                      <a:pt x="23" y="4406"/>
                    </a:cubicBezTo>
                    <a:cubicBezTo>
                      <a:pt x="46" y="4611"/>
                      <a:pt x="92" y="4794"/>
                      <a:pt x="160" y="4931"/>
                    </a:cubicBezTo>
                    <a:cubicBezTo>
                      <a:pt x="183" y="4999"/>
                      <a:pt x="206" y="5045"/>
                      <a:pt x="229" y="5090"/>
                    </a:cubicBezTo>
                    <a:lnTo>
                      <a:pt x="251" y="5159"/>
                    </a:lnTo>
                    <a:cubicBezTo>
                      <a:pt x="274" y="5227"/>
                      <a:pt x="320" y="5296"/>
                      <a:pt x="365" y="5364"/>
                    </a:cubicBezTo>
                    <a:cubicBezTo>
                      <a:pt x="434" y="5501"/>
                      <a:pt x="548" y="5684"/>
                      <a:pt x="685" y="5821"/>
                    </a:cubicBezTo>
                    <a:cubicBezTo>
                      <a:pt x="753" y="5889"/>
                      <a:pt x="822" y="5958"/>
                      <a:pt x="890" y="6026"/>
                    </a:cubicBezTo>
                    <a:cubicBezTo>
                      <a:pt x="959" y="6095"/>
                      <a:pt x="1027" y="6163"/>
                      <a:pt x="1096" y="6209"/>
                    </a:cubicBezTo>
                    <a:cubicBezTo>
                      <a:pt x="1370" y="6391"/>
                      <a:pt x="1666" y="6551"/>
                      <a:pt x="1986" y="6688"/>
                    </a:cubicBezTo>
                    <a:cubicBezTo>
                      <a:pt x="2055" y="6711"/>
                      <a:pt x="2100" y="6734"/>
                      <a:pt x="2169" y="6757"/>
                    </a:cubicBezTo>
                    <a:lnTo>
                      <a:pt x="2237" y="6779"/>
                    </a:lnTo>
                    <a:lnTo>
                      <a:pt x="2283" y="6802"/>
                    </a:lnTo>
                    <a:cubicBezTo>
                      <a:pt x="2488" y="6871"/>
                      <a:pt x="2694" y="6939"/>
                      <a:pt x="2876" y="7008"/>
                    </a:cubicBezTo>
                    <a:cubicBezTo>
                      <a:pt x="2968" y="7053"/>
                      <a:pt x="3059" y="7099"/>
                      <a:pt x="3127" y="7145"/>
                    </a:cubicBezTo>
                    <a:cubicBezTo>
                      <a:pt x="3378" y="7282"/>
                      <a:pt x="3607" y="7464"/>
                      <a:pt x="3812" y="7647"/>
                    </a:cubicBezTo>
                    <a:cubicBezTo>
                      <a:pt x="3949" y="7784"/>
                      <a:pt x="4086" y="7944"/>
                      <a:pt x="4177" y="8081"/>
                    </a:cubicBezTo>
                    <a:cubicBezTo>
                      <a:pt x="4200" y="8149"/>
                      <a:pt x="4223" y="8195"/>
                      <a:pt x="4269" y="8263"/>
                    </a:cubicBezTo>
                    <a:cubicBezTo>
                      <a:pt x="4269" y="8286"/>
                      <a:pt x="4269" y="8309"/>
                      <a:pt x="4269" y="8332"/>
                    </a:cubicBezTo>
                    <a:cubicBezTo>
                      <a:pt x="4269" y="8377"/>
                      <a:pt x="4246" y="8423"/>
                      <a:pt x="4246" y="8469"/>
                    </a:cubicBezTo>
                    <a:cubicBezTo>
                      <a:pt x="4223" y="8583"/>
                      <a:pt x="4177" y="8697"/>
                      <a:pt x="4132" y="8788"/>
                    </a:cubicBezTo>
                    <a:cubicBezTo>
                      <a:pt x="4086" y="8879"/>
                      <a:pt x="3995" y="8971"/>
                      <a:pt x="3949" y="9016"/>
                    </a:cubicBezTo>
                    <a:cubicBezTo>
                      <a:pt x="3789" y="9176"/>
                      <a:pt x="3584" y="9336"/>
                      <a:pt x="3424" y="9450"/>
                    </a:cubicBezTo>
                    <a:lnTo>
                      <a:pt x="3333" y="9541"/>
                    </a:lnTo>
                    <a:lnTo>
                      <a:pt x="3241" y="9610"/>
                    </a:lnTo>
                    <a:cubicBezTo>
                      <a:pt x="3150" y="9678"/>
                      <a:pt x="3104" y="9724"/>
                      <a:pt x="3036" y="9792"/>
                    </a:cubicBezTo>
                    <a:lnTo>
                      <a:pt x="2945" y="9884"/>
                    </a:lnTo>
                    <a:cubicBezTo>
                      <a:pt x="2831" y="9975"/>
                      <a:pt x="2739" y="10089"/>
                      <a:pt x="2625" y="10203"/>
                    </a:cubicBezTo>
                    <a:cubicBezTo>
                      <a:pt x="2511" y="10340"/>
                      <a:pt x="2420" y="10477"/>
                      <a:pt x="2351" y="10614"/>
                    </a:cubicBezTo>
                    <a:cubicBezTo>
                      <a:pt x="2260" y="10751"/>
                      <a:pt x="2214" y="10888"/>
                      <a:pt x="2191" y="11048"/>
                    </a:cubicBezTo>
                    <a:cubicBezTo>
                      <a:pt x="2191" y="11116"/>
                      <a:pt x="2191" y="11162"/>
                      <a:pt x="2191" y="11230"/>
                    </a:cubicBezTo>
                    <a:cubicBezTo>
                      <a:pt x="2191" y="11322"/>
                      <a:pt x="2191" y="11413"/>
                      <a:pt x="2214" y="11504"/>
                    </a:cubicBezTo>
                    <a:cubicBezTo>
                      <a:pt x="2237" y="11687"/>
                      <a:pt x="2283" y="11870"/>
                      <a:pt x="2328" y="12006"/>
                    </a:cubicBezTo>
                    <a:cubicBezTo>
                      <a:pt x="2443" y="12326"/>
                      <a:pt x="2671" y="12623"/>
                      <a:pt x="2853" y="12874"/>
                    </a:cubicBezTo>
                    <a:cubicBezTo>
                      <a:pt x="3036" y="13125"/>
                      <a:pt x="3287" y="13353"/>
                      <a:pt x="3584" y="13604"/>
                    </a:cubicBezTo>
                    <a:cubicBezTo>
                      <a:pt x="3698" y="13718"/>
                      <a:pt x="3835" y="13810"/>
                      <a:pt x="3949" y="13901"/>
                    </a:cubicBezTo>
                    <a:cubicBezTo>
                      <a:pt x="4109" y="14015"/>
                      <a:pt x="4269" y="14106"/>
                      <a:pt x="4428" y="14175"/>
                    </a:cubicBezTo>
                    <a:cubicBezTo>
                      <a:pt x="4520" y="14243"/>
                      <a:pt x="4634" y="14289"/>
                      <a:pt x="4748" y="14357"/>
                    </a:cubicBezTo>
                    <a:lnTo>
                      <a:pt x="4771" y="14357"/>
                    </a:lnTo>
                    <a:lnTo>
                      <a:pt x="4816" y="14380"/>
                    </a:lnTo>
                    <a:lnTo>
                      <a:pt x="4862" y="14403"/>
                    </a:lnTo>
                    <a:cubicBezTo>
                      <a:pt x="5022" y="14472"/>
                      <a:pt x="5182" y="14540"/>
                      <a:pt x="5341" y="14609"/>
                    </a:cubicBezTo>
                    <a:cubicBezTo>
                      <a:pt x="5615" y="14700"/>
                      <a:pt x="5889" y="14814"/>
                      <a:pt x="6140" y="14882"/>
                    </a:cubicBezTo>
                    <a:cubicBezTo>
                      <a:pt x="6254" y="14905"/>
                      <a:pt x="6369" y="14928"/>
                      <a:pt x="6460" y="14928"/>
                    </a:cubicBezTo>
                    <a:lnTo>
                      <a:pt x="6665" y="14951"/>
                    </a:lnTo>
                    <a:cubicBezTo>
                      <a:pt x="6779" y="14974"/>
                      <a:pt x="6893" y="14997"/>
                      <a:pt x="7008" y="14997"/>
                    </a:cubicBezTo>
                    <a:lnTo>
                      <a:pt x="7190" y="15019"/>
                    </a:lnTo>
                    <a:lnTo>
                      <a:pt x="7350" y="15042"/>
                    </a:lnTo>
                    <a:cubicBezTo>
                      <a:pt x="7441" y="15042"/>
                      <a:pt x="7510" y="15042"/>
                      <a:pt x="7578" y="15065"/>
                    </a:cubicBezTo>
                    <a:lnTo>
                      <a:pt x="8149" y="15111"/>
                    </a:lnTo>
                    <a:cubicBezTo>
                      <a:pt x="8263" y="15111"/>
                      <a:pt x="8400" y="15134"/>
                      <a:pt x="8514" y="15134"/>
                    </a:cubicBezTo>
                    <a:lnTo>
                      <a:pt x="10089" y="15134"/>
                    </a:lnTo>
                    <a:cubicBezTo>
                      <a:pt x="10203" y="15134"/>
                      <a:pt x="10317" y="15111"/>
                      <a:pt x="10431" y="15111"/>
                    </a:cubicBezTo>
                    <a:lnTo>
                      <a:pt x="10682" y="15111"/>
                    </a:lnTo>
                    <a:cubicBezTo>
                      <a:pt x="10751" y="15088"/>
                      <a:pt x="10842" y="15088"/>
                      <a:pt x="10911" y="15065"/>
                    </a:cubicBezTo>
                    <a:cubicBezTo>
                      <a:pt x="11093" y="15042"/>
                      <a:pt x="11253" y="15019"/>
                      <a:pt x="11413" y="14997"/>
                    </a:cubicBezTo>
                    <a:lnTo>
                      <a:pt x="11527" y="14974"/>
                    </a:lnTo>
                    <a:lnTo>
                      <a:pt x="11664" y="14951"/>
                    </a:lnTo>
                    <a:lnTo>
                      <a:pt x="11755" y="14951"/>
                    </a:lnTo>
                    <a:cubicBezTo>
                      <a:pt x="11847" y="14928"/>
                      <a:pt x="11915" y="14928"/>
                      <a:pt x="12006" y="14928"/>
                    </a:cubicBezTo>
                    <a:cubicBezTo>
                      <a:pt x="12166" y="14882"/>
                      <a:pt x="12326" y="14860"/>
                      <a:pt x="12486" y="14814"/>
                    </a:cubicBezTo>
                    <a:lnTo>
                      <a:pt x="12691" y="14791"/>
                    </a:lnTo>
                    <a:lnTo>
                      <a:pt x="12760" y="14791"/>
                    </a:lnTo>
                    <a:cubicBezTo>
                      <a:pt x="12828" y="14768"/>
                      <a:pt x="12897" y="14745"/>
                      <a:pt x="12942" y="14745"/>
                    </a:cubicBezTo>
                    <a:lnTo>
                      <a:pt x="13011" y="14723"/>
                    </a:lnTo>
                    <a:cubicBezTo>
                      <a:pt x="13102" y="14700"/>
                      <a:pt x="13193" y="14700"/>
                      <a:pt x="13262" y="14677"/>
                    </a:cubicBezTo>
                    <a:lnTo>
                      <a:pt x="13307" y="14677"/>
                    </a:lnTo>
                    <a:lnTo>
                      <a:pt x="13604" y="14609"/>
                    </a:lnTo>
                    <a:lnTo>
                      <a:pt x="13673" y="14609"/>
                    </a:lnTo>
                    <a:lnTo>
                      <a:pt x="13741" y="14586"/>
                    </a:lnTo>
                    <a:lnTo>
                      <a:pt x="13901" y="14563"/>
                    </a:lnTo>
                    <a:lnTo>
                      <a:pt x="14061" y="14540"/>
                    </a:lnTo>
                    <a:lnTo>
                      <a:pt x="14129" y="14517"/>
                    </a:lnTo>
                    <a:cubicBezTo>
                      <a:pt x="14403" y="14472"/>
                      <a:pt x="14654" y="14426"/>
                      <a:pt x="14905" y="14357"/>
                    </a:cubicBezTo>
                    <a:cubicBezTo>
                      <a:pt x="14951" y="14357"/>
                      <a:pt x="15019" y="14357"/>
                      <a:pt x="15065" y="14335"/>
                    </a:cubicBezTo>
                    <a:cubicBezTo>
                      <a:pt x="15156" y="14335"/>
                      <a:pt x="15225" y="14312"/>
                      <a:pt x="15293" y="14312"/>
                    </a:cubicBezTo>
                    <a:lnTo>
                      <a:pt x="15476" y="14312"/>
                    </a:lnTo>
                    <a:lnTo>
                      <a:pt x="15681" y="14289"/>
                    </a:lnTo>
                    <a:lnTo>
                      <a:pt x="15750" y="14289"/>
                    </a:lnTo>
                    <a:lnTo>
                      <a:pt x="15818" y="14266"/>
                    </a:lnTo>
                    <a:lnTo>
                      <a:pt x="16046" y="14266"/>
                    </a:lnTo>
                    <a:cubicBezTo>
                      <a:pt x="16343" y="14266"/>
                      <a:pt x="16617" y="14289"/>
                      <a:pt x="16868" y="14335"/>
                    </a:cubicBezTo>
                    <a:cubicBezTo>
                      <a:pt x="17096" y="14357"/>
                      <a:pt x="17347" y="14426"/>
                      <a:pt x="17667" y="14494"/>
                    </a:cubicBezTo>
                    <a:cubicBezTo>
                      <a:pt x="17804" y="14540"/>
                      <a:pt x="17918" y="14563"/>
                      <a:pt x="18055" y="14609"/>
                    </a:cubicBezTo>
                    <a:cubicBezTo>
                      <a:pt x="18215" y="14631"/>
                      <a:pt x="18352" y="14700"/>
                      <a:pt x="18512" y="14745"/>
                    </a:cubicBezTo>
                    <a:cubicBezTo>
                      <a:pt x="18808" y="14860"/>
                      <a:pt x="19082" y="14951"/>
                      <a:pt x="19333" y="15088"/>
                    </a:cubicBezTo>
                    <a:cubicBezTo>
                      <a:pt x="19539" y="15202"/>
                      <a:pt x="19721" y="15339"/>
                      <a:pt x="19858" y="15453"/>
                    </a:cubicBezTo>
                    <a:cubicBezTo>
                      <a:pt x="20018" y="15567"/>
                      <a:pt x="20201" y="15727"/>
                      <a:pt x="20383" y="15887"/>
                    </a:cubicBezTo>
                    <a:lnTo>
                      <a:pt x="20475" y="15978"/>
                    </a:lnTo>
                    <a:cubicBezTo>
                      <a:pt x="20520" y="16024"/>
                      <a:pt x="20566" y="16069"/>
                      <a:pt x="20611" y="16115"/>
                    </a:cubicBezTo>
                    <a:lnTo>
                      <a:pt x="20634" y="16138"/>
                    </a:lnTo>
                    <a:lnTo>
                      <a:pt x="20726" y="16229"/>
                    </a:lnTo>
                    <a:lnTo>
                      <a:pt x="20794" y="16298"/>
                    </a:lnTo>
                    <a:lnTo>
                      <a:pt x="20931" y="16435"/>
                    </a:lnTo>
                    <a:lnTo>
                      <a:pt x="21022" y="16526"/>
                    </a:lnTo>
                    <a:cubicBezTo>
                      <a:pt x="21136" y="16617"/>
                      <a:pt x="21228" y="16731"/>
                      <a:pt x="21319" y="16823"/>
                    </a:cubicBezTo>
                    <a:cubicBezTo>
                      <a:pt x="21433" y="16960"/>
                      <a:pt x="21570" y="17074"/>
                      <a:pt x="21661" y="17233"/>
                    </a:cubicBezTo>
                    <a:cubicBezTo>
                      <a:pt x="21730" y="17348"/>
                      <a:pt x="21798" y="17485"/>
                      <a:pt x="21844" y="17599"/>
                    </a:cubicBezTo>
                    <a:cubicBezTo>
                      <a:pt x="21890" y="17713"/>
                      <a:pt x="21935" y="17781"/>
                      <a:pt x="21958" y="17850"/>
                    </a:cubicBezTo>
                    <a:cubicBezTo>
                      <a:pt x="21958" y="17895"/>
                      <a:pt x="21981" y="17918"/>
                      <a:pt x="22004" y="17964"/>
                    </a:cubicBezTo>
                    <a:cubicBezTo>
                      <a:pt x="22004" y="17987"/>
                      <a:pt x="22004" y="18009"/>
                      <a:pt x="22027" y="18009"/>
                    </a:cubicBezTo>
                    <a:cubicBezTo>
                      <a:pt x="22072" y="18078"/>
                      <a:pt x="22095" y="18101"/>
                      <a:pt x="22141" y="18124"/>
                    </a:cubicBezTo>
                    <a:lnTo>
                      <a:pt x="22278" y="18124"/>
                    </a:lnTo>
                    <a:lnTo>
                      <a:pt x="22301" y="18009"/>
                    </a:lnTo>
                    <a:cubicBezTo>
                      <a:pt x="22301" y="17827"/>
                      <a:pt x="22301" y="17621"/>
                      <a:pt x="22301" y="17416"/>
                    </a:cubicBezTo>
                    <a:lnTo>
                      <a:pt x="22255" y="17302"/>
                    </a:lnTo>
                    <a:lnTo>
                      <a:pt x="22301" y="17302"/>
                    </a:lnTo>
                    <a:cubicBezTo>
                      <a:pt x="22301" y="17233"/>
                      <a:pt x="22301" y="17165"/>
                      <a:pt x="22301" y="17096"/>
                    </a:cubicBezTo>
                    <a:cubicBezTo>
                      <a:pt x="22278" y="17051"/>
                      <a:pt x="22323" y="16982"/>
                      <a:pt x="22392" y="16960"/>
                    </a:cubicBezTo>
                    <a:lnTo>
                      <a:pt x="22369" y="16868"/>
                    </a:lnTo>
                    <a:lnTo>
                      <a:pt x="22392" y="16800"/>
                    </a:lnTo>
                    <a:lnTo>
                      <a:pt x="22438" y="16731"/>
                    </a:lnTo>
                    <a:lnTo>
                      <a:pt x="22552" y="16480"/>
                    </a:lnTo>
                    <a:lnTo>
                      <a:pt x="22574" y="16435"/>
                    </a:lnTo>
                    <a:cubicBezTo>
                      <a:pt x="22620" y="16366"/>
                      <a:pt x="22666" y="16298"/>
                      <a:pt x="22689" y="16229"/>
                    </a:cubicBezTo>
                    <a:cubicBezTo>
                      <a:pt x="22757" y="16138"/>
                      <a:pt x="22803" y="16047"/>
                      <a:pt x="22871" y="15955"/>
                    </a:cubicBezTo>
                    <a:cubicBezTo>
                      <a:pt x="22917" y="15887"/>
                      <a:pt x="22963" y="15818"/>
                      <a:pt x="23031" y="15750"/>
                    </a:cubicBezTo>
                    <a:cubicBezTo>
                      <a:pt x="23077" y="15658"/>
                      <a:pt x="23145" y="15590"/>
                      <a:pt x="23214" y="15522"/>
                    </a:cubicBezTo>
                    <a:cubicBezTo>
                      <a:pt x="23305" y="15407"/>
                      <a:pt x="23419" y="15316"/>
                      <a:pt x="23510" y="15225"/>
                    </a:cubicBezTo>
                    <a:cubicBezTo>
                      <a:pt x="23624" y="15134"/>
                      <a:pt x="23739" y="15019"/>
                      <a:pt x="23876" y="14928"/>
                    </a:cubicBezTo>
                    <a:cubicBezTo>
                      <a:pt x="24058" y="14814"/>
                      <a:pt x="24264" y="14745"/>
                      <a:pt x="24492" y="14654"/>
                    </a:cubicBezTo>
                    <a:cubicBezTo>
                      <a:pt x="24606" y="14631"/>
                      <a:pt x="24720" y="14586"/>
                      <a:pt x="24811" y="14563"/>
                    </a:cubicBezTo>
                    <a:cubicBezTo>
                      <a:pt x="25291" y="14563"/>
                      <a:pt x="25816" y="14631"/>
                      <a:pt x="26455" y="14768"/>
                    </a:cubicBezTo>
                    <a:lnTo>
                      <a:pt x="26500" y="14768"/>
                    </a:lnTo>
                    <a:lnTo>
                      <a:pt x="26546" y="14791"/>
                    </a:lnTo>
                    <a:lnTo>
                      <a:pt x="26683" y="14837"/>
                    </a:lnTo>
                    <a:cubicBezTo>
                      <a:pt x="26752" y="14860"/>
                      <a:pt x="26820" y="14882"/>
                      <a:pt x="26866" y="14905"/>
                    </a:cubicBezTo>
                    <a:lnTo>
                      <a:pt x="27071" y="14974"/>
                    </a:lnTo>
                    <a:lnTo>
                      <a:pt x="27185" y="15019"/>
                    </a:lnTo>
                    <a:lnTo>
                      <a:pt x="27368" y="15088"/>
                    </a:lnTo>
                    <a:lnTo>
                      <a:pt x="27528" y="15156"/>
                    </a:lnTo>
                    <a:lnTo>
                      <a:pt x="27756" y="15225"/>
                    </a:lnTo>
                    <a:lnTo>
                      <a:pt x="27870" y="15270"/>
                    </a:lnTo>
                    <a:lnTo>
                      <a:pt x="28007" y="15316"/>
                    </a:lnTo>
                    <a:cubicBezTo>
                      <a:pt x="28098" y="15362"/>
                      <a:pt x="28212" y="15385"/>
                      <a:pt x="28326" y="15430"/>
                    </a:cubicBezTo>
                    <a:lnTo>
                      <a:pt x="28441" y="15476"/>
                    </a:lnTo>
                    <a:lnTo>
                      <a:pt x="28623" y="15544"/>
                    </a:lnTo>
                    <a:lnTo>
                      <a:pt x="28851" y="15636"/>
                    </a:lnTo>
                    <a:lnTo>
                      <a:pt x="28966" y="15681"/>
                    </a:lnTo>
                    <a:lnTo>
                      <a:pt x="29034" y="15704"/>
                    </a:lnTo>
                    <a:lnTo>
                      <a:pt x="29125" y="15750"/>
                    </a:lnTo>
                    <a:lnTo>
                      <a:pt x="29217" y="15773"/>
                    </a:lnTo>
                    <a:cubicBezTo>
                      <a:pt x="29308" y="15795"/>
                      <a:pt x="29399" y="15841"/>
                      <a:pt x="29491" y="15864"/>
                    </a:cubicBezTo>
                    <a:cubicBezTo>
                      <a:pt x="29605" y="15910"/>
                      <a:pt x="29719" y="15955"/>
                      <a:pt x="29856" y="16001"/>
                    </a:cubicBezTo>
                    <a:lnTo>
                      <a:pt x="30016" y="16047"/>
                    </a:lnTo>
                    <a:lnTo>
                      <a:pt x="30221" y="16115"/>
                    </a:lnTo>
                    <a:cubicBezTo>
                      <a:pt x="30472" y="16183"/>
                      <a:pt x="30700" y="16252"/>
                      <a:pt x="30974" y="16320"/>
                    </a:cubicBezTo>
                    <a:cubicBezTo>
                      <a:pt x="31134" y="16343"/>
                      <a:pt x="31248" y="16366"/>
                      <a:pt x="31362" y="16389"/>
                    </a:cubicBezTo>
                    <a:lnTo>
                      <a:pt x="31499" y="16435"/>
                    </a:lnTo>
                    <a:cubicBezTo>
                      <a:pt x="31568" y="16435"/>
                      <a:pt x="31659" y="16457"/>
                      <a:pt x="31727" y="16457"/>
                    </a:cubicBezTo>
                    <a:lnTo>
                      <a:pt x="31842" y="16480"/>
                    </a:lnTo>
                    <a:lnTo>
                      <a:pt x="32001" y="16503"/>
                    </a:lnTo>
                    <a:lnTo>
                      <a:pt x="32572" y="16503"/>
                    </a:lnTo>
                    <a:lnTo>
                      <a:pt x="32686" y="16480"/>
                    </a:lnTo>
                    <a:lnTo>
                      <a:pt x="32960" y="16480"/>
                    </a:lnTo>
                    <a:lnTo>
                      <a:pt x="33165" y="16457"/>
                    </a:lnTo>
                    <a:cubicBezTo>
                      <a:pt x="33371" y="16435"/>
                      <a:pt x="33553" y="16412"/>
                      <a:pt x="33759" y="16389"/>
                    </a:cubicBezTo>
                    <a:lnTo>
                      <a:pt x="34010" y="16366"/>
                    </a:lnTo>
                    <a:lnTo>
                      <a:pt x="34056" y="16366"/>
                    </a:lnTo>
                    <a:cubicBezTo>
                      <a:pt x="34193" y="16320"/>
                      <a:pt x="34352" y="16275"/>
                      <a:pt x="34512" y="16229"/>
                    </a:cubicBezTo>
                    <a:lnTo>
                      <a:pt x="34672" y="16161"/>
                    </a:lnTo>
                    <a:cubicBezTo>
                      <a:pt x="34923" y="16092"/>
                      <a:pt x="35151" y="16024"/>
                      <a:pt x="35379" y="15932"/>
                    </a:cubicBezTo>
                    <a:cubicBezTo>
                      <a:pt x="35539" y="15887"/>
                      <a:pt x="35699" y="15818"/>
                      <a:pt x="35836" y="15773"/>
                    </a:cubicBezTo>
                    <a:cubicBezTo>
                      <a:pt x="35996" y="15704"/>
                      <a:pt x="36133" y="15613"/>
                      <a:pt x="36292" y="15544"/>
                    </a:cubicBezTo>
                    <a:cubicBezTo>
                      <a:pt x="36635" y="15362"/>
                      <a:pt x="36909" y="15179"/>
                      <a:pt x="37183" y="14997"/>
                    </a:cubicBezTo>
                    <a:cubicBezTo>
                      <a:pt x="37320" y="14860"/>
                      <a:pt x="37457" y="14768"/>
                      <a:pt x="37548" y="14654"/>
                    </a:cubicBezTo>
                    <a:cubicBezTo>
                      <a:pt x="37708" y="14517"/>
                      <a:pt x="37822" y="14380"/>
                      <a:pt x="37913" y="14243"/>
                    </a:cubicBezTo>
                    <a:cubicBezTo>
                      <a:pt x="38050" y="14084"/>
                      <a:pt x="38141" y="13901"/>
                      <a:pt x="38187" y="13741"/>
                    </a:cubicBezTo>
                    <a:cubicBezTo>
                      <a:pt x="38255" y="13559"/>
                      <a:pt x="38301" y="13376"/>
                      <a:pt x="38324" y="13216"/>
                    </a:cubicBezTo>
                    <a:cubicBezTo>
                      <a:pt x="38370" y="12897"/>
                      <a:pt x="38347" y="12554"/>
                      <a:pt x="38255" y="12280"/>
                    </a:cubicBezTo>
                    <a:cubicBezTo>
                      <a:pt x="38187" y="12006"/>
                      <a:pt x="38050" y="11755"/>
                      <a:pt x="37959" y="11550"/>
                    </a:cubicBezTo>
                    <a:lnTo>
                      <a:pt x="37890" y="11436"/>
                    </a:lnTo>
                    <a:cubicBezTo>
                      <a:pt x="37799" y="11253"/>
                      <a:pt x="37708" y="11048"/>
                      <a:pt x="37594" y="10842"/>
                    </a:cubicBezTo>
                    <a:lnTo>
                      <a:pt x="37548" y="10774"/>
                    </a:lnTo>
                    <a:cubicBezTo>
                      <a:pt x="37434" y="10568"/>
                      <a:pt x="37342" y="10386"/>
                      <a:pt x="37274" y="10203"/>
                    </a:cubicBezTo>
                    <a:cubicBezTo>
                      <a:pt x="37205" y="9929"/>
                      <a:pt x="37160" y="9678"/>
                      <a:pt x="37160" y="9382"/>
                    </a:cubicBezTo>
                    <a:cubicBezTo>
                      <a:pt x="37160" y="9245"/>
                      <a:pt x="37160" y="9108"/>
                      <a:pt x="37205" y="8971"/>
                    </a:cubicBezTo>
                    <a:cubicBezTo>
                      <a:pt x="37228" y="8857"/>
                      <a:pt x="37274" y="8742"/>
                      <a:pt x="37342" y="8628"/>
                    </a:cubicBezTo>
                    <a:cubicBezTo>
                      <a:pt x="37411" y="8491"/>
                      <a:pt x="37525" y="8354"/>
                      <a:pt x="37662" y="8217"/>
                    </a:cubicBezTo>
                    <a:cubicBezTo>
                      <a:pt x="37845" y="8012"/>
                      <a:pt x="38004" y="7875"/>
                      <a:pt x="38187" y="7738"/>
                    </a:cubicBezTo>
                    <a:cubicBezTo>
                      <a:pt x="38347" y="7624"/>
                      <a:pt x="38529" y="7510"/>
                      <a:pt x="38712" y="7396"/>
                    </a:cubicBezTo>
                    <a:lnTo>
                      <a:pt x="38849" y="7304"/>
                    </a:lnTo>
                    <a:cubicBezTo>
                      <a:pt x="39123" y="7122"/>
                      <a:pt x="39374" y="7008"/>
                      <a:pt x="39625" y="6894"/>
                    </a:cubicBezTo>
                    <a:cubicBezTo>
                      <a:pt x="39922" y="6779"/>
                      <a:pt x="40241" y="6665"/>
                      <a:pt x="40561" y="6551"/>
                    </a:cubicBezTo>
                    <a:lnTo>
                      <a:pt x="40675" y="6506"/>
                    </a:lnTo>
                    <a:lnTo>
                      <a:pt x="40880" y="6437"/>
                    </a:lnTo>
                    <a:cubicBezTo>
                      <a:pt x="41086" y="6369"/>
                      <a:pt x="41291" y="6300"/>
                      <a:pt x="41497" y="6209"/>
                    </a:cubicBezTo>
                    <a:cubicBezTo>
                      <a:pt x="41816" y="6095"/>
                      <a:pt x="42113" y="5981"/>
                      <a:pt x="42387" y="5844"/>
                    </a:cubicBezTo>
                    <a:cubicBezTo>
                      <a:pt x="42524" y="5775"/>
                      <a:pt x="42661" y="5707"/>
                      <a:pt x="42775" y="5615"/>
                    </a:cubicBezTo>
                    <a:cubicBezTo>
                      <a:pt x="42957" y="5524"/>
                      <a:pt x="43117" y="5433"/>
                      <a:pt x="43231" y="5341"/>
                    </a:cubicBezTo>
                    <a:cubicBezTo>
                      <a:pt x="43368" y="5227"/>
                      <a:pt x="43482" y="5136"/>
                      <a:pt x="43597" y="5045"/>
                    </a:cubicBezTo>
                    <a:cubicBezTo>
                      <a:pt x="43756" y="4885"/>
                      <a:pt x="43848" y="4748"/>
                      <a:pt x="43916" y="4588"/>
                    </a:cubicBezTo>
                    <a:cubicBezTo>
                      <a:pt x="44053" y="4269"/>
                      <a:pt x="44099" y="3903"/>
                      <a:pt x="44053" y="3538"/>
                    </a:cubicBezTo>
                    <a:cubicBezTo>
                      <a:pt x="44030" y="3424"/>
                      <a:pt x="44007" y="3333"/>
                      <a:pt x="43985" y="3219"/>
                    </a:cubicBezTo>
                    <a:lnTo>
                      <a:pt x="43962" y="3127"/>
                    </a:lnTo>
                    <a:cubicBezTo>
                      <a:pt x="43939" y="2922"/>
                      <a:pt x="43893" y="2785"/>
                      <a:pt x="43848" y="2625"/>
                    </a:cubicBezTo>
                    <a:cubicBezTo>
                      <a:pt x="43734" y="2306"/>
                      <a:pt x="43528" y="1986"/>
                      <a:pt x="43300" y="1735"/>
                    </a:cubicBezTo>
                    <a:cubicBezTo>
                      <a:pt x="43072" y="1507"/>
                      <a:pt x="42821" y="1324"/>
                      <a:pt x="42569" y="1164"/>
                    </a:cubicBezTo>
                    <a:cubicBezTo>
                      <a:pt x="42387" y="1028"/>
                      <a:pt x="42227" y="936"/>
                      <a:pt x="42067" y="845"/>
                    </a:cubicBezTo>
                    <a:cubicBezTo>
                      <a:pt x="41930" y="754"/>
                      <a:pt x="41771" y="685"/>
                      <a:pt x="41634" y="617"/>
                    </a:cubicBezTo>
                    <a:cubicBezTo>
                      <a:pt x="41497" y="571"/>
                      <a:pt x="41360" y="525"/>
                      <a:pt x="41200" y="457"/>
                    </a:cubicBezTo>
                    <a:lnTo>
                      <a:pt x="41109" y="434"/>
                    </a:lnTo>
                    <a:lnTo>
                      <a:pt x="41063" y="434"/>
                    </a:lnTo>
                    <a:cubicBezTo>
                      <a:pt x="40972" y="388"/>
                      <a:pt x="40858" y="366"/>
                      <a:pt x="40766" y="343"/>
                    </a:cubicBezTo>
                    <a:lnTo>
                      <a:pt x="40492" y="251"/>
                    </a:lnTo>
                    <a:cubicBezTo>
                      <a:pt x="40218" y="183"/>
                      <a:pt x="39922" y="114"/>
                      <a:pt x="39602" y="69"/>
                    </a:cubicBezTo>
                    <a:cubicBezTo>
                      <a:pt x="39488" y="69"/>
                      <a:pt x="39351" y="46"/>
                      <a:pt x="39237" y="23"/>
                    </a:cubicBezTo>
                    <a:lnTo>
                      <a:pt x="39168" y="23"/>
                    </a:lnTo>
                    <a:cubicBezTo>
                      <a:pt x="39100" y="23"/>
                      <a:pt x="39054" y="0"/>
                      <a:pt x="39009" y="0"/>
                    </a:cubicBezTo>
                    <a:close/>
                  </a:path>
                </a:pathLst>
              </a:custGeom>
              <a:solidFill>
                <a:srgbClr val="C6C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2"/>
              <p:cNvSpPr/>
              <p:nvPr/>
            </p:nvSpPr>
            <p:spPr>
              <a:xfrm>
                <a:off x="5956405" y="4032259"/>
                <a:ext cx="926724" cy="125879"/>
              </a:xfrm>
              <a:custGeom>
                <a:avLst/>
                <a:gdLst/>
                <a:ahLst/>
                <a:cxnLst/>
                <a:rect l="l" t="t" r="r" b="b"/>
                <a:pathLst>
                  <a:path w="34285" h="4657" extrusionOk="0">
                    <a:moveTo>
                      <a:pt x="16960" y="1"/>
                    </a:moveTo>
                    <a:cubicBezTo>
                      <a:pt x="16732" y="1"/>
                      <a:pt x="16481" y="1"/>
                      <a:pt x="16252" y="23"/>
                    </a:cubicBezTo>
                    <a:cubicBezTo>
                      <a:pt x="15864" y="46"/>
                      <a:pt x="15499" y="69"/>
                      <a:pt x="15134" y="92"/>
                    </a:cubicBezTo>
                    <a:cubicBezTo>
                      <a:pt x="15020" y="115"/>
                      <a:pt x="14906" y="115"/>
                      <a:pt x="14814" y="138"/>
                    </a:cubicBezTo>
                    <a:lnTo>
                      <a:pt x="14769" y="138"/>
                    </a:lnTo>
                    <a:cubicBezTo>
                      <a:pt x="14632" y="160"/>
                      <a:pt x="14449" y="183"/>
                      <a:pt x="14358" y="297"/>
                    </a:cubicBezTo>
                    <a:cubicBezTo>
                      <a:pt x="14312" y="343"/>
                      <a:pt x="14267" y="411"/>
                      <a:pt x="14244" y="480"/>
                    </a:cubicBezTo>
                    <a:lnTo>
                      <a:pt x="14084" y="480"/>
                    </a:lnTo>
                    <a:lnTo>
                      <a:pt x="13879" y="503"/>
                    </a:lnTo>
                    <a:cubicBezTo>
                      <a:pt x="13787" y="526"/>
                      <a:pt x="13696" y="526"/>
                      <a:pt x="13582" y="526"/>
                    </a:cubicBezTo>
                    <a:cubicBezTo>
                      <a:pt x="13513" y="526"/>
                      <a:pt x="13445" y="548"/>
                      <a:pt x="13376" y="548"/>
                    </a:cubicBezTo>
                    <a:lnTo>
                      <a:pt x="13331" y="548"/>
                    </a:lnTo>
                    <a:cubicBezTo>
                      <a:pt x="13239" y="571"/>
                      <a:pt x="13171" y="571"/>
                      <a:pt x="13125" y="571"/>
                    </a:cubicBezTo>
                    <a:cubicBezTo>
                      <a:pt x="13057" y="594"/>
                      <a:pt x="13011" y="594"/>
                      <a:pt x="12966" y="594"/>
                    </a:cubicBezTo>
                    <a:cubicBezTo>
                      <a:pt x="12760" y="617"/>
                      <a:pt x="12555" y="663"/>
                      <a:pt x="12326" y="685"/>
                    </a:cubicBezTo>
                    <a:lnTo>
                      <a:pt x="12075" y="708"/>
                    </a:lnTo>
                    <a:lnTo>
                      <a:pt x="11870" y="754"/>
                    </a:lnTo>
                    <a:cubicBezTo>
                      <a:pt x="11687" y="777"/>
                      <a:pt x="11505" y="800"/>
                      <a:pt x="11345" y="822"/>
                    </a:cubicBezTo>
                    <a:lnTo>
                      <a:pt x="11254" y="822"/>
                    </a:lnTo>
                    <a:cubicBezTo>
                      <a:pt x="11185" y="845"/>
                      <a:pt x="11094" y="868"/>
                      <a:pt x="11003" y="891"/>
                    </a:cubicBezTo>
                    <a:cubicBezTo>
                      <a:pt x="10957" y="891"/>
                      <a:pt x="10911" y="914"/>
                      <a:pt x="10866" y="959"/>
                    </a:cubicBezTo>
                    <a:cubicBezTo>
                      <a:pt x="10751" y="982"/>
                      <a:pt x="10614" y="1005"/>
                      <a:pt x="10478" y="1051"/>
                    </a:cubicBezTo>
                    <a:cubicBezTo>
                      <a:pt x="10409" y="1073"/>
                      <a:pt x="10318" y="1073"/>
                      <a:pt x="10226" y="1096"/>
                    </a:cubicBezTo>
                    <a:lnTo>
                      <a:pt x="10135" y="1119"/>
                    </a:lnTo>
                    <a:lnTo>
                      <a:pt x="9975" y="1142"/>
                    </a:lnTo>
                    <a:cubicBezTo>
                      <a:pt x="9587" y="1233"/>
                      <a:pt x="9268" y="1324"/>
                      <a:pt x="8948" y="1393"/>
                    </a:cubicBezTo>
                    <a:lnTo>
                      <a:pt x="8766" y="1439"/>
                    </a:lnTo>
                    <a:lnTo>
                      <a:pt x="8697" y="1461"/>
                    </a:lnTo>
                    <a:lnTo>
                      <a:pt x="8606" y="1484"/>
                    </a:lnTo>
                    <a:lnTo>
                      <a:pt x="8492" y="1530"/>
                    </a:lnTo>
                    <a:lnTo>
                      <a:pt x="8309" y="1553"/>
                    </a:lnTo>
                    <a:cubicBezTo>
                      <a:pt x="8195" y="1598"/>
                      <a:pt x="8081" y="1621"/>
                      <a:pt x="7990" y="1644"/>
                    </a:cubicBezTo>
                    <a:cubicBezTo>
                      <a:pt x="7624" y="1735"/>
                      <a:pt x="7259" y="1827"/>
                      <a:pt x="6894" y="1918"/>
                    </a:cubicBezTo>
                    <a:lnTo>
                      <a:pt x="6643" y="1986"/>
                    </a:lnTo>
                    <a:cubicBezTo>
                      <a:pt x="6346" y="2055"/>
                      <a:pt x="6141" y="2101"/>
                      <a:pt x="5912" y="2169"/>
                    </a:cubicBezTo>
                    <a:cubicBezTo>
                      <a:pt x="5867" y="2192"/>
                      <a:pt x="5798" y="2215"/>
                      <a:pt x="5776" y="2260"/>
                    </a:cubicBezTo>
                    <a:cubicBezTo>
                      <a:pt x="5707" y="2306"/>
                      <a:pt x="5661" y="2374"/>
                      <a:pt x="5661" y="2466"/>
                    </a:cubicBezTo>
                    <a:lnTo>
                      <a:pt x="5365" y="2534"/>
                    </a:lnTo>
                    <a:cubicBezTo>
                      <a:pt x="5182" y="2580"/>
                      <a:pt x="4999" y="2626"/>
                      <a:pt x="4817" y="2671"/>
                    </a:cubicBezTo>
                    <a:cubicBezTo>
                      <a:pt x="4634" y="2717"/>
                      <a:pt x="4452" y="2762"/>
                      <a:pt x="4269" y="2785"/>
                    </a:cubicBezTo>
                    <a:lnTo>
                      <a:pt x="4201" y="2808"/>
                    </a:lnTo>
                    <a:lnTo>
                      <a:pt x="4132" y="2831"/>
                    </a:lnTo>
                    <a:lnTo>
                      <a:pt x="4064" y="2831"/>
                    </a:lnTo>
                    <a:lnTo>
                      <a:pt x="3881" y="2877"/>
                    </a:lnTo>
                    <a:lnTo>
                      <a:pt x="3721" y="2899"/>
                    </a:lnTo>
                    <a:cubicBezTo>
                      <a:pt x="3607" y="2922"/>
                      <a:pt x="3516" y="2945"/>
                      <a:pt x="3425" y="2968"/>
                    </a:cubicBezTo>
                    <a:lnTo>
                      <a:pt x="3356" y="2991"/>
                    </a:lnTo>
                    <a:lnTo>
                      <a:pt x="3265" y="3014"/>
                    </a:lnTo>
                    <a:cubicBezTo>
                      <a:pt x="3128" y="3036"/>
                      <a:pt x="3014" y="3059"/>
                      <a:pt x="2877" y="3105"/>
                    </a:cubicBezTo>
                    <a:cubicBezTo>
                      <a:pt x="2854" y="3105"/>
                      <a:pt x="2831" y="3105"/>
                      <a:pt x="2808" y="3128"/>
                    </a:cubicBezTo>
                    <a:lnTo>
                      <a:pt x="2329" y="3219"/>
                    </a:lnTo>
                    <a:lnTo>
                      <a:pt x="2169" y="3265"/>
                    </a:lnTo>
                    <a:cubicBezTo>
                      <a:pt x="1941" y="3310"/>
                      <a:pt x="1713" y="3379"/>
                      <a:pt x="1507" y="3424"/>
                    </a:cubicBezTo>
                    <a:cubicBezTo>
                      <a:pt x="1302" y="3470"/>
                      <a:pt x="1119" y="3493"/>
                      <a:pt x="914" y="3539"/>
                    </a:cubicBezTo>
                    <a:lnTo>
                      <a:pt x="891" y="3539"/>
                    </a:lnTo>
                    <a:cubicBezTo>
                      <a:pt x="754" y="3561"/>
                      <a:pt x="640" y="3584"/>
                      <a:pt x="549" y="3607"/>
                    </a:cubicBezTo>
                    <a:lnTo>
                      <a:pt x="389" y="3653"/>
                    </a:lnTo>
                    <a:lnTo>
                      <a:pt x="343" y="3653"/>
                    </a:lnTo>
                    <a:cubicBezTo>
                      <a:pt x="275" y="3675"/>
                      <a:pt x="206" y="3698"/>
                      <a:pt x="138" y="3721"/>
                    </a:cubicBezTo>
                    <a:cubicBezTo>
                      <a:pt x="69" y="3767"/>
                      <a:pt x="46" y="3812"/>
                      <a:pt x="24" y="3881"/>
                    </a:cubicBezTo>
                    <a:cubicBezTo>
                      <a:pt x="1" y="3949"/>
                      <a:pt x="1" y="4018"/>
                      <a:pt x="24" y="4086"/>
                    </a:cubicBezTo>
                    <a:cubicBezTo>
                      <a:pt x="46" y="4132"/>
                      <a:pt x="92" y="4155"/>
                      <a:pt x="115" y="4178"/>
                    </a:cubicBezTo>
                    <a:cubicBezTo>
                      <a:pt x="161" y="4200"/>
                      <a:pt x="206" y="4223"/>
                      <a:pt x="252" y="4223"/>
                    </a:cubicBezTo>
                    <a:lnTo>
                      <a:pt x="434" y="4223"/>
                    </a:lnTo>
                    <a:cubicBezTo>
                      <a:pt x="480" y="4223"/>
                      <a:pt x="526" y="4200"/>
                      <a:pt x="571" y="4200"/>
                    </a:cubicBezTo>
                    <a:lnTo>
                      <a:pt x="685" y="4200"/>
                    </a:lnTo>
                    <a:cubicBezTo>
                      <a:pt x="845" y="4178"/>
                      <a:pt x="982" y="4155"/>
                      <a:pt x="1142" y="4132"/>
                    </a:cubicBezTo>
                    <a:lnTo>
                      <a:pt x="1210" y="4132"/>
                    </a:lnTo>
                    <a:cubicBezTo>
                      <a:pt x="1416" y="4109"/>
                      <a:pt x="1621" y="4086"/>
                      <a:pt x="1827" y="4064"/>
                    </a:cubicBezTo>
                    <a:lnTo>
                      <a:pt x="1872" y="4064"/>
                    </a:lnTo>
                    <a:lnTo>
                      <a:pt x="1918" y="4041"/>
                    </a:lnTo>
                    <a:cubicBezTo>
                      <a:pt x="1941" y="4064"/>
                      <a:pt x="1964" y="4064"/>
                      <a:pt x="1964" y="4064"/>
                    </a:cubicBezTo>
                    <a:cubicBezTo>
                      <a:pt x="2123" y="4064"/>
                      <a:pt x="2283" y="4041"/>
                      <a:pt x="2443" y="4018"/>
                    </a:cubicBezTo>
                    <a:cubicBezTo>
                      <a:pt x="2534" y="3995"/>
                      <a:pt x="2648" y="3995"/>
                      <a:pt x="2740" y="3972"/>
                    </a:cubicBezTo>
                    <a:cubicBezTo>
                      <a:pt x="2945" y="3972"/>
                      <a:pt x="3173" y="3949"/>
                      <a:pt x="3402" y="3949"/>
                    </a:cubicBezTo>
                    <a:lnTo>
                      <a:pt x="3858" y="3949"/>
                    </a:lnTo>
                    <a:cubicBezTo>
                      <a:pt x="3904" y="3949"/>
                      <a:pt x="3927" y="3972"/>
                      <a:pt x="3972" y="3972"/>
                    </a:cubicBezTo>
                    <a:cubicBezTo>
                      <a:pt x="3972" y="3972"/>
                      <a:pt x="3995" y="3972"/>
                      <a:pt x="4018" y="3949"/>
                    </a:cubicBezTo>
                    <a:lnTo>
                      <a:pt x="5593" y="3949"/>
                    </a:lnTo>
                    <a:lnTo>
                      <a:pt x="6004" y="3927"/>
                    </a:lnTo>
                    <a:cubicBezTo>
                      <a:pt x="6323" y="3927"/>
                      <a:pt x="6666" y="3904"/>
                      <a:pt x="7008" y="3904"/>
                    </a:cubicBezTo>
                    <a:cubicBezTo>
                      <a:pt x="7373" y="3904"/>
                      <a:pt x="7693" y="3881"/>
                      <a:pt x="8035" y="3858"/>
                    </a:cubicBezTo>
                    <a:cubicBezTo>
                      <a:pt x="8127" y="3858"/>
                      <a:pt x="8195" y="3835"/>
                      <a:pt x="8286" y="3835"/>
                    </a:cubicBezTo>
                    <a:cubicBezTo>
                      <a:pt x="8355" y="3858"/>
                      <a:pt x="8400" y="3881"/>
                      <a:pt x="8469" y="3881"/>
                    </a:cubicBezTo>
                    <a:lnTo>
                      <a:pt x="8743" y="3881"/>
                    </a:lnTo>
                    <a:lnTo>
                      <a:pt x="8925" y="3904"/>
                    </a:lnTo>
                    <a:lnTo>
                      <a:pt x="9131" y="3904"/>
                    </a:lnTo>
                    <a:cubicBezTo>
                      <a:pt x="9428" y="3927"/>
                      <a:pt x="9724" y="3949"/>
                      <a:pt x="10021" y="3949"/>
                    </a:cubicBezTo>
                    <a:lnTo>
                      <a:pt x="10249" y="3949"/>
                    </a:lnTo>
                    <a:lnTo>
                      <a:pt x="10363" y="3972"/>
                    </a:lnTo>
                    <a:lnTo>
                      <a:pt x="10797" y="3972"/>
                    </a:lnTo>
                    <a:cubicBezTo>
                      <a:pt x="11048" y="3949"/>
                      <a:pt x="11299" y="3949"/>
                      <a:pt x="11550" y="3927"/>
                    </a:cubicBezTo>
                    <a:lnTo>
                      <a:pt x="11573" y="3927"/>
                    </a:lnTo>
                    <a:cubicBezTo>
                      <a:pt x="11801" y="3904"/>
                      <a:pt x="12030" y="3881"/>
                      <a:pt x="12235" y="3858"/>
                    </a:cubicBezTo>
                    <a:cubicBezTo>
                      <a:pt x="12304" y="3858"/>
                      <a:pt x="12372" y="3858"/>
                      <a:pt x="12441" y="3835"/>
                    </a:cubicBezTo>
                    <a:lnTo>
                      <a:pt x="12555" y="3812"/>
                    </a:lnTo>
                    <a:lnTo>
                      <a:pt x="12692" y="3812"/>
                    </a:lnTo>
                    <a:lnTo>
                      <a:pt x="12714" y="3790"/>
                    </a:lnTo>
                    <a:cubicBezTo>
                      <a:pt x="12806" y="3790"/>
                      <a:pt x="12851" y="3790"/>
                      <a:pt x="12874" y="3767"/>
                    </a:cubicBezTo>
                    <a:cubicBezTo>
                      <a:pt x="12897" y="3767"/>
                      <a:pt x="12920" y="3767"/>
                      <a:pt x="12943" y="3744"/>
                    </a:cubicBezTo>
                    <a:lnTo>
                      <a:pt x="13308" y="3790"/>
                    </a:lnTo>
                    <a:lnTo>
                      <a:pt x="13331" y="3790"/>
                    </a:lnTo>
                    <a:cubicBezTo>
                      <a:pt x="13513" y="3790"/>
                      <a:pt x="13696" y="3812"/>
                      <a:pt x="13879" y="3812"/>
                    </a:cubicBezTo>
                    <a:lnTo>
                      <a:pt x="14289" y="3835"/>
                    </a:lnTo>
                    <a:lnTo>
                      <a:pt x="14518" y="3858"/>
                    </a:lnTo>
                    <a:lnTo>
                      <a:pt x="14837" y="3858"/>
                    </a:lnTo>
                    <a:lnTo>
                      <a:pt x="14883" y="3881"/>
                    </a:lnTo>
                    <a:lnTo>
                      <a:pt x="15750" y="3881"/>
                    </a:lnTo>
                    <a:cubicBezTo>
                      <a:pt x="16001" y="3904"/>
                      <a:pt x="16275" y="3904"/>
                      <a:pt x="16549" y="3927"/>
                    </a:cubicBezTo>
                    <a:lnTo>
                      <a:pt x="16732" y="3927"/>
                    </a:lnTo>
                    <a:lnTo>
                      <a:pt x="17668" y="3972"/>
                    </a:lnTo>
                    <a:lnTo>
                      <a:pt x="17896" y="3995"/>
                    </a:lnTo>
                    <a:cubicBezTo>
                      <a:pt x="18124" y="4018"/>
                      <a:pt x="18329" y="4018"/>
                      <a:pt x="18558" y="4018"/>
                    </a:cubicBezTo>
                    <a:lnTo>
                      <a:pt x="19950" y="4018"/>
                    </a:lnTo>
                    <a:lnTo>
                      <a:pt x="20064" y="3995"/>
                    </a:lnTo>
                    <a:lnTo>
                      <a:pt x="20429" y="3995"/>
                    </a:lnTo>
                    <a:cubicBezTo>
                      <a:pt x="20498" y="3995"/>
                      <a:pt x="20566" y="4018"/>
                      <a:pt x="20635" y="4018"/>
                    </a:cubicBezTo>
                    <a:lnTo>
                      <a:pt x="22050" y="4018"/>
                    </a:lnTo>
                    <a:cubicBezTo>
                      <a:pt x="22141" y="4018"/>
                      <a:pt x="22210" y="4018"/>
                      <a:pt x="22278" y="4041"/>
                    </a:cubicBezTo>
                    <a:lnTo>
                      <a:pt x="22758" y="4041"/>
                    </a:lnTo>
                    <a:cubicBezTo>
                      <a:pt x="22917" y="4064"/>
                      <a:pt x="23077" y="4064"/>
                      <a:pt x="23237" y="4064"/>
                    </a:cubicBezTo>
                    <a:cubicBezTo>
                      <a:pt x="23534" y="4064"/>
                      <a:pt x="23808" y="4064"/>
                      <a:pt x="24104" y="4086"/>
                    </a:cubicBezTo>
                    <a:lnTo>
                      <a:pt x="24173" y="4086"/>
                    </a:lnTo>
                    <a:lnTo>
                      <a:pt x="24629" y="4109"/>
                    </a:lnTo>
                    <a:lnTo>
                      <a:pt x="25109" y="4109"/>
                    </a:lnTo>
                    <a:cubicBezTo>
                      <a:pt x="25314" y="4109"/>
                      <a:pt x="25519" y="4132"/>
                      <a:pt x="25725" y="4132"/>
                    </a:cubicBezTo>
                    <a:lnTo>
                      <a:pt x="25862" y="4132"/>
                    </a:lnTo>
                    <a:lnTo>
                      <a:pt x="26022" y="4155"/>
                    </a:lnTo>
                    <a:lnTo>
                      <a:pt x="26090" y="4155"/>
                    </a:lnTo>
                    <a:lnTo>
                      <a:pt x="26935" y="4200"/>
                    </a:lnTo>
                    <a:lnTo>
                      <a:pt x="27756" y="4200"/>
                    </a:lnTo>
                    <a:lnTo>
                      <a:pt x="27848" y="4223"/>
                    </a:lnTo>
                    <a:cubicBezTo>
                      <a:pt x="28122" y="4223"/>
                      <a:pt x="28373" y="4223"/>
                      <a:pt x="28624" y="4246"/>
                    </a:cubicBezTo>
                    <a:lnTo>
                      <a:pt x="28783" y="4246"/>
                    </a:lnTo>
                    <a:lnTo>
                      <a:pt x="29765" y="4292"/>
                    </a:lnTo>
                    <a:lnTo>
                      <a:pt x="30746" y="4360"/>
                    </a:lnTo>
                    <a:lnTo>
                      <a:pt x="31157" y="4383"/>
                    </a:lnTo>
                    <a:cubicBezTo>
                      <a:pt x="31271" y="4383"/>
                      <a:pt x="31363" y="4383"/>
                      <a:pt x="31454" y="4406"/>
                    </a:cubicBezTo>
                    <a:lnTo>
                      <a:pt x="31500" y="4406"/>
                    </a:lnTo>
                    <a:lnTo>
                      <a:pt x="31682" y="4429"/>
                    </a:lnTo>
                    <a:cubicBezTo>
                      <a:pt x="31842" y="4429"/>
                      <a:pt x="32002" y="4452"/>
                      <a:pt x="32139" y="4452"/>
                    </a:cubicBezTo>
                    <a:cubicBezTo>
                      <a:pt x="32253" y="4452"/>
                      <a:pt x="32367" y="4474"/>
                      <a:pt x="32481" y="4474"/>
                    </a:cubicBezTo>
                    <a:lnTo>
                      <a:pt x="32572" y="4497"/>
                    </a:lnTo>
                    <a:lnTo>
                      <a:pt x="32641" y="4497"/>
                    </a:lnTo>
                    <a:lnTo>
                      <a:pt x="32732" y="4520"/>
                    </a:lnTo>
                    <a:lnTo>
                      <a:pt x="32778" y="4520"/>
                    </a:lnTo>
                    <a:lnTo>
                      <a:pt x="32869" y="4543"/>
                    </a:lnTo>
                    <a:lnTo>
                      <a:pt x="32983" y="4566"/>
                    </a:lnTo>
                    <a:lnTo>
                      <a:pt x="33097" y="4566"/>
                    </a:lnTo>
                    <a:lnTo>
                      <a:pt x="33143" y="4589"/>
                    </a:lnTo>
                    <a:lnTo>
                      <a:pt x="33212" y="4589"/>
                    </a:lnTo>
                    <a:lnTo>
                      <a:pt x="33234" y="4611"/>
                    </a:lnTo>
                    <a:lnTo>
                      <a:pt x="33371" y="4634"/>
                    </a:lnTo>
                    <a:lnTo>
                      <a:pt x="33417" y="4634"/>
                    </a:lnTo>
                    <a:cubicBezTo>
                      <a:pt x="33485" y="4657"/>
                      <a:pt x="33554" y="4657"/>
                      <a:pt x="33622" y="4657"/>
                    </a:cubicBezTo>
                    <a:lnTo>
                      <a:pt x="33714" y="4657"/>
                    </a:lnTo>
                    <a:cubicBezTo>
                      <a:pt x="33805" y="4634"/>
                      <a:pt x="33851" y="4611"/>
                      <a:pt x="33942" y="4543"/>
                    </a:cubicBezTo>
                    <a:cubicBezTo>
                      <a:pt x="33988" y="4497"/>
                      <a:pt x="34033" y="4406"/>
                      <a:pt x="34056" y="4337"/>
                    </a:cubicBezTo>
                    <a:cubicBezTo>
                      <a:pt x="34079" y="4269"/>
                      <a:pt x="34102" y="4223"/>
                      <a:pt x="34125" y="4155"/>
                    </a:cubicBezTo>
                    <a:lnTo>
                      <a:pt x="34147" y="4064"/>
                    </a:lnTo>
                    <a:lnTo>
                      <a:pt x="34147" y="4018"/>
                    </a:lnTo>
                    <a:cubicBezTo>
                      <a:pt x="34170" y="3927"/>
                      <a:pt x="34170" y="3858"/>
                      <a:pt x="34193" y="3790"/>
                    </a:cubicBezTo>
                    <a:lnTo>
                      <a:pt x="34216" y="3721"/>
                    </a:lnTo>
                    <a:lnTo>
                      <a:pt x="34239" y="3653"/>
                    </a:lnTo>
                    <a:cubicBezTo>
                      <a:pt x="34262" y="3584"/>
                      <a:pt x="34262" y="3561"/>
                      <a:pt x="34284" y="3516"/>
                    </a:cubicBezTo>
                    <a:cubicBezTo>
                      <a:pt x="34284" y="3447"/>
                      <a:pt x="34284" y="3379"/>
                      <a:pt x="34262" y="3310"/>
                    </a:cubicBezTo>
                    <a:cubicBezTo>
                      <a:pt x="34239" y="3128"/>
                      <a:pt x="34079" y="3014"/>
                      <a:pt x="33942" y="3014"/>
                    </a:cubicBezTo>
                    <a:cubicBezTo>
                      <a:pt x="33873" y="3014"/>
                      <a:pt x="33828" y="3014"/>
                      <a:pt x="33782" y="3036"/>
                    </a:cubicBezTo>
                    <a:cubicBezTo>
                      <a:pt x="33759" y="3014"/>
                      <a:pt x="33714" y="2968"/>
                      <a:pt x="33668" y="2945"/>
                    </a:cubicBezTo>
                    <a:cubicBezTo>
                      <a:pt x="33645" y="2945"/>
                      <a:pt x="33645" y="2945"/>
                      <a:pt x="33622" y="2922"/>
                    </a:cubicBezTo>
                    <a:lnTo>
                      <a:pt x="33577" y="2899"/>
                    </a:lnTo>
                    <a:lnTo>
                      <a:pt x="33440" y="2831"/>
                    </a:lnTo>
                    <a:lnTo>
                      <a:pt x="33371" y="2785"/>
                    </a:lnTo>
                    <a:cubicBezTo>
                      <a:pt x="33234" y="2717"/>
                      <a:pt x="33075" y="2648"/>
                      <a:pt x="32915" y="2580"/>
                    </a:cubicBezTo>
                    <a:cubicBezTo>
                      <a:pt x="32824" y="2534"/>
                      <a:pt x="32732" y="2489"/>
                      <a:pt x="32641" y="2466"/>
                    </a:cubicBezTo>
                    <a:lnTo>
                      <a:pt x="32458" y="2374"/>
                    </a:lnTo>
                    <a:cubicBezTo>
                      <a:pt x="32321" y="2306"/>
                      <a:pt x="32207" y="2260"/>
                      <a:pt x="32070" y="2215"/>
                    </a:cubicBezTo>
                    <a:cubicBezTo>
                      <a:pt x="31774" y="2101"/>
                      <a:pt x="31477" y="2009"/>
                      <a:pt x="31203" y="1918"/>
                    </a:cubicBezTo>
                    <a:cubicBezTo>
                      <a:pt x="31066" y="1872"/>
                      <a:pt x="30929" y="1827"/>
                      <a:pt x="30792" y="1781"/>
                    </a:cubicBezTo>
                    <a:cubicBezTo>
                      <a:pt x="30655" y="1713"/>
                      <a:pt x="30495" y="1667"/>
                      <a:pt x="30358" y="1644"/>
                    </a:cubicBezTo>
                    <a:cubicBezTo>
                      <a:pt x="30084" y="1553"/>
                      <a:pt x="29833" y="1484"/>
                      <a:pt x="29560" y="1416"/>
                    </a:cubicBezTo>
                    <a:cubicBezTo>
                      <a:pt x="29423" y="1370"/>
                      <a:pt x="29286" y="1347"/>
                      <a:pt x="29149" y="1324"/>
                    </a:cubicBezTo>
                    <a:lnTo>
                      <a:pt x="29035" y="1279"/>
                    </a:lnTo>
                    <a:lnTo>
                      <a:pt x="28920" y="1256"/>
                    </a:lnTo>
                    <a:lnTo>
                      <a:pt x="28761" y="1233"/>
                    </a:lnTo>
                    <a:cubicBezTo>
                      <a:pt x="28167" y="1096"/>
                      <a:pt x="27597" y="982"/>
                      <a:pt x="27049" y="868"/>
                    </a:cubicBezTo>
                    <a:lnTo>
                      <a:pt x="26912" y="845"/>
                    </a:lnTo>
                    <a:lnTo>
                      <a:pt x="26638" y="800"/>
                    </a:lnTo>
                    <a:lnTo>
                      <a:pt x="26569" y="800"/>
                    </a:lnTo>
                    <a:cubicBezTo>
                      <a:pt x="26364" y="754"/>
                      <a:pt x="26204" y="731"/>
                      <a:pt x="26044" y="685"/>
                    </a:cubicBezTo>
                    <a:cubicBezTo>
                      <a:pt x="25725" y="617"/>
                      <a:pt x="25405" y="548"/>
                      <a:pt x="25063" y="503"/>
                    </a:cubicBezTo>
                    <a:lnTo>
                      <a:pt x="24949" y="480"/>
                    </a:lnTo>
                    <a:cubicBezTo>
                      <a:pt x="24675" y="434"/>
                      <a:pt x="24401" y="389"/>
                      <a:pt x="24127" y="343"/>
                    </a:cubicBezTo>
                    <a:cubicBezTo>
                      <a:pt x="23967" y="320"/>
                      <a:pt x="23808" y="297"/>
                      <a:pt x="23648" y="275"/>
                    </a:cubicBezTo>
                    <a:cubicBezTo>
                      <a:pt x="23511" y="252"/>
                      <a:pt x="23351" y="252"/>
                      <a:pt x="23214" y="252"/>
                    </a:cubicBezTo>
                    <a:cubicBezTo>
                      <a:pt x="22917" y="229"/>
                      <a:pt x="22621" y="206"/>
                      <a:pt x="22324" y="183"/>
                    </a:cubicBezTo>
                    <a:lnTo>
                      <a:pt x="22118" y="160"/>
                    </a:lnTo>
                    <a:lnTo>
                      <a:pt x="21913" y="160"/>
                    </a:lnTo>
                    <a:lnTo>
                      <a:pt x="21822" y="138"/>
                    </a:lnTo>
                    <a:lnTo>
                      <a:pt x="21525" y="138"/>
                    </a:lnTo>
                    <a:lnTo>
                      <a:pt x="21365" y="115"/>
                    </a:lnTo>
                    <a:cubicBezTo>
                      <a:pt x="20726" y="92"/>
                      <a:pt x="20087" y="69"/>
                      <a:pt x="19448" y="23"/>
                    </a:cubicBezTo>
                    <a:lnTo>
                      <a:pt x="19334" y="23"/>
                    </a:lnTo>
                    <a:cubicBezTo>
                      <a:pt x="19060" y="23"/>
                      <a:pt x="18786" y="1"/>
                      <a:pt x="18535"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2"/>
              <p:cNvSpPr/>
              <p:nvPr/>
            </p:nvSpPr>
            <p:spPr>
              <a:xfrm>
                <a:off x="7205759" y="4033502"/>
                <a:ext cx="928589" cy="127122"/>
              </a:xfrm>
              <a:custGeom>
                <a:avLst/>
                <a:gdLst/>
                <a:ahLst/>
                <a:cxnLst/>
                <a:rect l="l" t="t" r="r" b="b"/>
                <a:pathLst>
                  <a:path w="34354" h="4703" extrusionOk="0">
                    <a:moveTo>
                      <a:pt x="15408" y="0"/>
                    </a:moveTo>
                    <a:cubicBezTo>
                      <a:pt x="15111" y="23"/>
                      <a:pt x="14792" y="23"/>
                      <a:pt x="14495" y="23"/>
                    </a:cubicBezTo>
                    <a:lnTo>
                      <a:pt x="13605" y="23"/>
                    </a:lnTo>
                    <a:cubicBezTo>
                      <a:pt x="13445" y="46"/>
                      <a:pt x="13308" y="46"/>
                      <a:pt x="13171" y="46"/>
                    </a:cubicBezTo>
                    <a:lnTo>
                      <a:pt x="13011" y="69"/>
                    </a:lnTo>
                    <a:cubicBezTo>
                      <a:pt x="12920" y="69"/>
                      <a:pt x="12852" y="92"/>
                      <a:pt x="12760" y="92"/>
                    </a:cubicBezTo>
                    <a:cubicBezTo>
                      <a:pt x="12441" y="114"/>
                      <a:pt x="12121" y="137"/>
                      <a:pt x="11824" y="160"/>
                    </a:cubicBezTo>
                    <a:lnTo>
                      <a:pt x="11573" y="183"/>
                    </a:lnTo>
                    <a:lnTo>
                      <a:pt x="11368" y="183"/>
                    </a:lnTo>
                    <a:cubicBezTo>
                      <a:pt x="11231" y="206"/>
                      <a:pt x="11140" y="229"/>
                      <a:pt x="11048" y="229"/>
                    </a:cubicBezTo>
                    <a:lnTo>
                      <a:pt x="11003" y="229"/>
                    </a:lnTo>
                    <a:cubicBezTo>
                      <a:pt x="10820" y="229"/>
                      <a:pt x="10660" y="274"/>
                      <a:pt x="10501" y="297"/>
                    </a:cubicBezTo>
                    <a:cubicBezTo>
                      <a:pt x="10386" y="320"/>
                      <a:pt x="10272" y="320"/>
                      <a:pt x="10158" y="343"/>
                    </a:cubicBezTo>
                    <a:lnTo>
                      <a:pt x="10181" y="365"/>
                    </a:lnTo>
                    <a:lnTo>
                      <a:pt x="10158" y="365"/>
                    </a:lnTo>
                    <a:cubicBezTo>
                      <a:pt x="10044" y="365"/>
                      <a:pt x="9953" y="365"/>
                      <a:pt x="9862" y="388"/>
                    </a:cubicBezTo>
                    <a:cubicBezTo>
                      <a:pt x="9747" y="388"/>
                      <a:pt x="9656" y="388"/>
                      <a:pt x="9565" y="411"/>
                    </a:cubicBezTo>
                    <a:lnTo>
                      <a:pt x="9496" y="411"/>
                    </a:lnTo>
                    <a:lnTo>
                      <a:pt x="9245" y="457"/>
                    </a:lnTo>
                    <a:lnTo>
                      <a:pt x="9177" y="457"/>
                    </a:lnTo>
                    <a:lnTo>
                      <a:pt x="8903" y="502"/>
                    </a:lnTo>
                    <a:cubicBezTo>
                      <a:pt x="8332" y="594"/>
                      <a:pt x="7716" y="708"/>
                      <a:pt x="7054" y="868"/>
                    </a:cubicBezTo>
                    <a:lnTo>
                      <a:pt x="6849" y="936"/>
                    </a:lnTo>
                    <a:cubicBezTo>
                      <a:pt x="6666" y="982"/>
                      <a:pt x="6461" y="1027"/>
                      <a:pt x="6255" y="1073"/>
                    </a:cubicBezTo>
                    <a:cubicBezTo>
                      <a:pt x="6232" y="1073"/>
                      <a:pt x="6209" y="1050"/>
                      <a:pt x="6187" y="1050"/>
                    </a:cubicBezTo>
                    <a:lnTo>
                      <a:pt x="6095" y="1073"/>
                    </a:lnTo>
                    <a:lnTo>
                      <a:pt x="5981" y="1073"/>
                    </a:lnTo>
                    <a:cubicBezTo>
                      <a:pt x="5913" y="1096"/>
                      <a:pt x="5844" y="1096"/>
                      <a:pt x="5799" y="1119"/>
                    </a:cubicBezTo>
                    <a:cubicBezTo>
                      <a:pt x="5684" y="1119"/>
                      <a:pt x="5570" y="1164"/>
                      <a:pt x="5456" y="1187"/>
                    </a:cubicBezTo>
                    <a:lnTo>
                      <a:pt x="5411" y="1187"/>
                    </a:lnTo>
                    <a:lnTo>
                      <a:pt x="5365" y="1210"/>
                    </a:lnTo>
                    <a:lnTo>
                      <a:pt x="5068" y="1278"/>
                    </a:lnTo>
                    <a:lnTo>
                      <a:pt x="4908" y="1324"/>
                    </a:lnTo>
                    <a:lnTo>
                      <a:pt x="4863" y="1324"/>
                    </a:lnTo>
                    <a:cubicBezTo>
                      <a:pt x="4794" y="1347"/>
                      <a:pt x="4726" y="1347"/>
                      <a:pt x="4703" y="1370"/>
                    </a:cubicBezTo>
                    <a:cubicBezTo>
                      <a:pt x="4657" y="1415"/>
                      <a:pt x="4612" y="1461"/>
                      <a:pt x="4589" y="1507"/>
                    </a:cubicBezTo>
                    <a:cubicBezTo>
                      <a:pt x="4566" y="1507"/>
                      <a:pt x="4566" y="1484"/>
                      <a:pt x="4543" y="1484"/>
                    </a:cubicBezTo>
                    <a:cubicBezTo>
                      <a:pt x="4543" y="1484"/>
                      <a:pt x="4520" y="1507"/>
                      <a:pt x="4520" y="1507"/>
                    </a:cubicBezTo>
                    <a:cubicBezTo>
                      <a:pt x="4110" y="1598"/>
                      <a:pt x="3676" y="1735"/>
                      <a:pt x="3311" y="1849"/>
                    </a:cubicBezTo>
                    <a:lnTo>
                      <a:pt x="3242" y="1872"/>
                    </a:lnTo>
                    <a:lnTo>
                      <a:pt x="3082" y="1940"/>
                    </a:lnTo>
                    <a:cubicBezTo>
                      <a:pt x="2968" y="1963"/>
                      <a:pt x="2831" y="2009"/>
                      <a:pt x="2694" y="2055"/>
                    </a:cubicBezTo>
                    <a:cubicBezTo>
                      <a:pt x="2557" y="2100"/>
                      <a:pt x="2398" y="2146"/>
                      <a:pt x="2261" y="2192"/>
                    </a:cubicBezTo>
                    <a:cubicBezTo>
                      <a:pt x="2101" y="2237"/>
                      <a:pt x="1941" y="2283"/>
                      <a:pt x="1781" y="2328"/>
                    </a:cubicBezTo>
                    <a:lnTo>
                      <a:pt x="1736" y="2351"/>
                    </a:lnTo>
                    <a:cubicBezTo>
                      <a:pt x="1576" y="2397"/>
                      <a:pt x="1416" y="2443"/>
                      <a:pt x="1256" y="2511"/>
                    </a:cubicBezTo>
                    <a:lnTo>
                      <a:pt x="1188" y="2534"/>
                    </a:lnTo>
                    <a:lnTo>
                      <a:pt x="1165" y="2534"/>
                    </a:lnTo>
                    <a:lnTo>
                      <a:pt x="1005" y="2580"/>
                    </a:lnTo>
                    <a:cubicBezTo>
                      <a:pt x="960" y="2625"/>
                      <a:pt x="891" y="2648"/>
                      <a:pt x="823" y="2671"/>
                    </a:cubicBezTo>
                    <a:cubicBezTo>
                      <a:pt x="709" y="2716"/>
                      <a:pt x="617" y="2762"/>
                      <a:pt x="526" y="2853"/>
                    </a:cubicBezTo>
                    <a:cubicBezTo>
                      <a:pt x="480" y="2899"/>
                      <a:pt x="435" y="2990"/>
                      <a:pt x="435" y="3059"/>
                    </a:cubicBezTo>
                    <a:cubicBezTo>
                      <a:pt x="435" y="3082"/>
                      <a:pt x="435" y="3082"/>
                      <a:pt x="435" y="3105"/>
                    </a:cubicBezTo>
                    <a:cubicBezTo>
                      <a:pt x="389" y="3105"/>
                      <a:pt x="321" y="3127"/>
                      <a:pt x="275" y="3173"/>
                    </a:cubicBezTo>
                    <a:cubicBezTo>
                      <a:pt x="206" y="3219"/>
                      <a:pt x="138" y="3264"/>
                      <a:pt x="115" y="3333"/>
                    </a:cubicBezTo>
                    <a:lnTo>
                      <a:pt x="92" y="3378"/>
                    </a:lnTo>
                    <a:cubicBezTo>
                      <a:pt x="47" y="3424"/>
                      <a:pt x="47" y="3470"/>
                      <a:pt x="47" y="3515"/>
                    </a:cubicBezTo>
                    <a:cubicBezTo>
                      <a:pt x="24" y="3561"/>
                      <a:pt x="47" y="3629"/>
                      <a:pt x="47" y="3675"/>
                    </a:cubicBezTo>
                    <a:cubicBezTo>
                      <a:pt x="69" y="3766"/>
                      <a:pt x="92" y="3858"/>
                      <a:pt x="115" y="3949"/>
                    </a:cubicBezTo>
                    <a:lnTo>
                      <a:pt x="92" y="4040"/>
                    </a:lnTo>
                    <a:cubicBezTo>
                      <a:pt x="69" y="4109"/>
                      <a:pt x="47" y="4154"/>
                      <a:pt x="47" y="4223"/>
                    </a:cubicBezTo>
                    <a:cubicBezTo>
                      <a:pt x="1" y="4360"/>
                      <a:pt x="24" y="4520"/>
                      <a:pt x="161" y="4611"/>
                    </a:cubicBezTo>
                    <a:cubicBezTo>
                      <a:pt x="229" y="4634"/>
                      <a:pt x="298" y="4657"/>
                      <a:pt x="389" y="4657"/>
                    </a:cubicBezTo>
                    <a:lnTo>
                      <a:pt x="457" y="4657"/>
                    </a:lnTo>
                    <a:cubicBezTo>
                      <a:pt x="503" y="4679"/>
                      <a:pt x="549" y="4702"/>
                      <a:pt x="594" y="4702"/>
                    </a:cubicBezTo>
                    <a:cubicBezTo>
                      <a:pt x="617" y="4702"/>
                      <a:pt x="617" y="4679"/>
                      <a:pt x="663" y="4679"/>
                    </a:cubicBezTo>
                    <a:lnTo>
                      <a:pt x="823" y="4634"/>
                    </a:lnTo>
                    <a:lnTo>
                      <a:pt x="960" y="4588"/>
                    </a:lnTo>
                    <a:lnTo>
                      <a:pt x="1188" y="4543"/>
                    </a:lnTo>
                    <a:lnTo>
                      <a:pt x="1234" y="4565"/>
                    </a:lnTo>
                    <a:cubicBezTo>
                      <a:pt x="1256" y="4565"/>
                      <a:pt x="1279" y="4565"/>
                      <a:pt x="1279" y="4543"/>
                    </a:cubicBezTo>
                    <a:lnTo>
                      <a:pt x="1576" y="4497"/>
                    </a:lnTo>
                    <a:lnTo>
                      <a:pt x="1850" y="4497"/>
                    </a:lnTo>
                    <a:lnTo>
                      <a:pt x="1941" y="4520"/>
                    </a:lnTo>
                    <a:lnTo>
                      <a:pt x="2580" y="4520"/>
                    </a:lnTo>
                    <a:cubicBezTo>
                      <a:pt x="2808" y="4520"/>
                      <a:pt x="2991" y="4520"/>
                      <a:pt x="3151" y="4497"/>
                    </a:cubicBezTo>
                    <a:cubicBezTo>
                      <a:pt x="3585" y="4451"/>
                      <a:pt x="3995" y="4406"/>
                      <a:pt x="4429" y="4360"/>
                    </a:cubicBezTo>
                    <a:cubicBezTo>
                      <a:pt x="4452" y="4360"/>
                      <a:pt x="4475" y="4383"/>
                      <a:pt x="4498" y="4383"/>
                    </a:cubicBezTo>
                    <a:cubicBezTo>
                      <a:pt x="4612" y="4360"/>
                      <a:pt x="4703" y="4360"/>
                      <a:pt x="4771" y="4360"/>
                    </a:cubicBezTo>
                    <a:lnTo>
                      <a:pt x="5137" y="4360"/>
                    </a:lnTo>
                    <a:lnTo>
                      <a:pt x="5251" y="4337"/>
                    </a:lnTo>
                    <a:lnTo>
                      <a:pt x="5525" y="4314"/>
                    </a:lnTo>
                    <a:lnTo>
                      <a:pt x="7396" y="4314"/>
                    </a:lnTo>
                    <a:cubicBezTo>
                      <a:pt x="7465" y="4314"/>
                      <a:pt x="7533" y="4291"/>
                      <a:pt x="7602" y="4291"/>
                    </a:cubicBezTo>
                    <a:cubicBezTo>
                      <a:pt x="7739" y="4291"/>
                      <a:pt x="7876" y="4291"/>
                      <a:pt x="7990" y="4177"/>
                    </a:cubicBezTo>
                    <a:lnTo>
                      <a:pt x="8766" y="4177"/>
                    </a:lnTo>
                    <a:cubicBezTo>
                      <a:pt x="9063" y="4154"/>
                      <a:pt x="9382" y="4154"/>
                      <a:pt x="9702" y="4132"/>
                    </a:cubicBezTo>
                    <a:lnTo>
                      <a:pt x="10067" y="4086"/>
                    </a:lnTo>
                    <a:lnTo>
                      <a:pt x="10113" y="4086"/>
                    </a:lnTo>
                    <a:cubicBezTo>
                      <a:pt x="10295" y="4086"/>
                      <a:pt x="10478" y="4063"/>
                      <a:pt x="10660" y="4040"/>
                    </a:cubicBezTo>
                    <a:cubicBezTo>
                      <a:pt x="10843" y="4040"/>
                      <a:pt x="11026" y="4040"/>
                      <a:pt x="11208" y="4018"/>
                    </a:cubicBezTo>
                    <a:lnTo>
                      <a:pt x="11619" y="4018"/>
                    </a:lnTo>
                    <a:lnTo>
                      <a:pt x="11824" y="3995"/>
                    </a:lnTo>
                    <a:cubicBezTo>
                      <a:pt x="12053" y="3995"/>
                      <a:pt x="12258" y="3972"/>
                      <a:pt x="12464" y="3972"/>
                    </a:cubicBezTo>
                    <a:lnTo>
                      <a:pt x="13422" y="3972"/>
                    </a:lnTo>
                    <a:cubicBezTo>
                      <a:pt x="13742" y="3972"/>
                      <a:pt x="14061" y="3949"/>
                      <a:pt x="14358" y="3926"/>
                    </a:cubicBezTo>
                    <a:cubicBezTo>
                      <a:pt x="14472" y="3903"/>
                      <a:pt x="14586" y="3903"/>
                      <a:pt x="14700" y="3903"/>
                    </a:cubicBezTo>
                    <a:lnTo>
                      <a:pt x="14815" y="3903"/>
                    </a:lnTo>
                    <a:cubicBezTo>
                      <a:pt x="14906" y="3881"/>
                      <a:pt x="14974" y="3881"/>
                      <a:pt x="15066" y="3881"/>
                    </a:cubicBezTo>
                    <a:lnTo>
                      <a:pt x="15294" y="3858"/>
                    </a:lnTo>
                    <a:lnTo>
                      <a:pt x="16663" y="3858"/>
                    </a:lnTo>
                    <a:cubicBezTo>
                      <a:pt x="16869" y="3858"/>
                      <a:pt x="17074" y="3858"/>
                      <a:pt x="17280" y="3881"/>
                    </a:cubicBezTo>
                    <a:lnTo>
                      <a:pt x="17394" y="3881"/>
                    </a:lnTo>
                    <a:cubicBezTo>
                      <a:pt x="17531" y="3881"/>
                      <a:pt x="17668" y="3858"/>
                      <a:pt x="17828" y="3858"/>
                    </a:cubicBezTo>
                    <a:lnTo>
                      <a:pt x="19060" y="3858"/>
                    </a:lnTo>
                    <a:cubicBezTo>
                      <a:pt x="19288" y="3858"/>
                      <a:pt x="19539" y="3858"/>
                      <a:pt x="19791" y="3881"/>
                    </a:cubicBezTo>
                    <a:lnTo>
                      <a:pt x="20955" y="3881"/>
                    </a:lnTo>
                    <a:cubicBezTo>
                      <a:pt x="21274" y="3881"/>
                      <a:pt x="21594" y="3903"/>
                      <a:pt x="21913" y="3903"/>
                    </a:cubicBezTo>
                    <a:lnTo>
                      <a:pt x="22187" y="3903"/>
                    </a:lnTo>
                    <a:lnTo>
                      <a:pt x="22438" y="3926"/>
                    </a:lnTo>
                    <a:lnTo>
                      <a:pt x="23306" y="3926"/>
                    </a:lnTo>
                    <a:cubicBezTo>
                      <a:pt x="23488" y="3926"/>
                      <a:pt x="23671" y="3926"/>
                      <a:pt x="23831" y="3949"/>
                    </a:cubicBezTo>
                    <a:lnTo>
                      <a:pt x="24858" y="3949"/>
                    </a:lnTo>
                    <a:cubicBezTo>
                      <a:pt x="25154" y="3972"/>
                      <a:pt x="25474" y="3972"/>
                      <a:pt x="25771" y="3972"/>
                    </a:cubicBezTo>
                    <a:lnTo>
                      <a:pt x="26387" y="3972"/>
                    </a:lnTo>
                    <a:cubicBezTo>
                      <a:pt x="26501" y="3972"/>
                      <a:pt x="26615" y="3972"/>
                      <a:pt x="26707" y="3995"/>
                    </a:cubicBezTo>
                    <a:lnTo>
                      <a:pt x="27186" y="3995"/>
                    </a:lnTo>
                    <a:lnTo>
                      <a:pt x="27665" y="4018"/>
                    </a:lnTo>
                    <a:cubicBezTo>
                      <a:pt x="27779" y="4018"/>
                      <a:pt x="27916" y="4018"/>
                      <a:pt x="28030" y="4040"/>
                    </a:cubicBezTo>
                    <a:lnTo>
                      <a:pt x="28213" y="4040"/>
                    </a:lnTo>
                    <a:lnTo>
                      <a:pt x="28647" y="4063"/>
                    </a:lnTo>
                    <a:lnTo>
                      <a:pt x="28738" y="4063"/>
                    </a:lnTo>
                    <a:lnTo>
                      <a:pt x="29583" y="4109"/>
                    </a:lnTo>
                    <a:lnTo>
                      <a:pt x="29788" y="4109"/>
                    </a:lnTo>
                    <a:cubicBezTo>
                      <a:pt x="29856" y="4109"/>
                      <a:pt x="29948" y="4109"/>
                      <a:pt x="30016" y="4132"/>
                    </a:cubicBezTo>
                    <a:cubicBezTo>
                      <a:pt x="30199" y="4132"/>
                      <a:pt x="30359" y="4132"/>
                      <a:pt x="30541" y="4154"/>
                    </a:cubicBezTo>
                    <a:cubicBezTo>
                      <a:pt x="30769" y="4154"/>
                      <a:pt x="31021" y="4177"/>
                      <a:pt x="31272" y="4200"/>
                    </a:cubicBezTo>
                    <a:lnTo>
                      <a:pt x="31660" y="4200"/>
                    </a:lnTo>
                    <a:cubicBezTo>
                      <a:pt x="31819" y="4223"/>
                      <a:pt x="31979" y="4223"/>
                      <a:pt x="32139" y="4223"/>
                    </a:cubicBezTo>
                    <a:lnTo>
                      <a:pt x="32847" y="4223"/>
                    </a:lnTo>
                    <a:cubicBezTo>
                      <a:pt x="33075" y="4246"/>
                      <a:pt x="33280" y="4246"/>
                      <a:pt x="33486" y="4269"/>
                    </a:cubicBezTo>
                    <a:cubicBezTo>
                      <a:pt x="33554" y="4269"/>
                      <a:pt x="33623" y="4291"/>
                      <a:pt x="33668" y="4291"/>
                    </a:cubicBezTo>
                    <a:lnTo>
                      <a:pt x="33828" y="4291"/>
                    </a:lnTo>
                    <a:cubicBezTo>
                      <a:pt x="33897" y="4314"/>
                      <a:pt x="33942" y="4314"/>
                      <a:pt x="34011" y="4314"/>
                    </a:cubicBezTo>
                    <a:lnTo>
                      <a:pt x="34148" y="4314"/>
                    </a:lnTo>
                    <a:cubicBezTo>
                      <a:pt x="34170" y="4314"/>
                      <a:pt x="34216" y="4314"/>
                      <a:pt x="34239" y="4291"/>
                    </a:cubicBezTo>
                    <a:cubicBezTo>
                      <a:pt x="34285" y="4269"/>
                      <a:pt x="34330" y="4223"/>
                      <a:pt x="34330" y="4177"/>
                    </a:cubicBezTo>
                    <a:cubicBezTo>
                      <a:pt x="34353" y="4109"/>
                      <a:pt x="34353" y="4063"/>
                      <a:pt x="34330" y="4018"/>
                    </a:cubicBezTo>
                    <a:cubicBezTo>
                      <a:pt x="34307" y="3995"/>
                      <a:pt x="34285" y="3972"/>
                      <a:pt x="34239" y="3949"/>
                    </a:cubicBezTo>
                    <a:cubicBezTo>
                      <a:pt x="34239" y="3949"/>
                      <a:pt x="34216" y="3926"/>
                      <a:pt x="34170" y="3926"/>
                    </a:cubicBezTo>
                    <a:lnTo>
                      <a:pt x="34102" y="3903"/>
                    </a:lnTo>
                    <a:lnTo>
                      <a:pt x="34034" y="3881"/>
                    </a:lnTo>
                    <a:lnTo>
                      <a:pt x="33874" y="3858"/>
                    </a:lnTo>
                    <a:lnTo>
                      <a:pt x="33782" y="3812"/>
                    </a:lnTo>
                    <a:cubicBezTo>
                      <a:pt x="33600" y="3766"/>
                      <a:pt x="33417" y="3721"/>
                      <a:pt x="33257" y="3675"/>
                    </a:cubicBezTo>
                    <a:cubicBezTo>
                      <a:pt x="33098" y="3629"/>
                      <a:pt x="32938" y="3584"/>
                      <a:pt x="32778" y="3561"/>
                    </a:cubicBezTo>
                    <a:lnTo>
                      <a:pt x="32710" y="3538"/>
                    </a:lnTo>
                    <a:lnTo>
                      <a:pt x="32573" y="3493"/>
                    </a:lnTo>
                    <a:lnTo>
                      <a:pt x="32230" y="3424"/>
                    </a:lnTo>
                    <a:lnTo>
                      <a:pt x="32048" y="3378"/>
                    </a:lnTo>
                    <a:cubicBezTo>
                      <a:pt x="31934" y="3356"/>
                      <a:pt x="31842" y="3310"/>
                      <a:pt x="31728" y="3287"/>
                    </a:cubicBezTo>
                    <a:cubicBezTo>
                      <a:pt x="31546" y="3241"/>
                      <a:pt x="31363" y="3196"/>
                      <a:pt x="31180" y="3150"/>
                    </a:cubicBezTo>
                    <a:cubicBezTo>
                      <a:pt x="30861" y="3036"/>
                      <a:pt x="30518" y="2945"/>
                      <a:pt x="30176" y="2831"/>
                    </a:cubicBezTo>
                    <a:cubicBezTo>
                      <a:pt x="30039" y="2785"/>
                      <a:pt x="29879" y="2739"/>
                      <a:pt x="29720" y="2694"/>
                    </a:cubicBezTo>
                    <a:lnTo>
                      <a:pt x="29674" y="2694"/>
                    </a:lnTo>
                    <a:cubicBezTo>
                      <a:pt x="29491" y="2648"/>
                      <a:pt x="29331" y="2602"/>
                      <a:pt x="29149" y="2557"/>
                    </a:cubicBezTo>
                    <a:cubicBezTo>
                      <a:pt x="28829" y="2443"/>
                      <a:pt x="28487" y="2351"/>
                      <a:pt x="28145" y="2260"/>
                    </a:cubicBezTo>
                    <a:cubicBezTo>
                      <a:pt x="27962" y="2214"/>
                      <a:pt x="27802" y="2169"/>
                      <a:pt x="27642" y="2123"/>
                    </a:cubicBezTo>
                    <a:lnTo>
                      <a:pt x="27574" y="2100"/>
                    </a:lnTo>
                    <a:lnTo>
                      <a:pt x="27391" y="2055"/>
                    </a:lnTo>
                    <a:lnTo>
                      <a:pt x="27117" y="1986"/>
                    </a:lnTo>
                    <a:lnTo>
                      <a:pt x="26798" y="1918"/>
                    </a:lnTo>
                    <a:lnTo>
                      <a:pt x="26547" y="1872"/>
                    </a:lnTo>
                    <a:lnTo>
                      <a:pt x="26456" y="1849"/>
                    </a:lnTo>
                    <a:lnTo>
                      <a:pt x="26273" y="1803"/>
                    </a:lnTo>
                    <a:cubicBezTo>
                      <a:pt x="26250" y="1781"/>
                      <a:pt x="26204" y="1758"/>
                      <a:pt x="26159" y="1758"/>
                    </a:cubicBezTo>
                    <a:cubicBezTo>
                      <a:pt x="26067" y="1735"/>
                      <a:pt x="25976" y="1712"/>
                      <a:pt x="25908" y="1689"/>
                    </a:cubicBezTo>
                    <a:lnTo>
                      <a:pt x="25794" y="1644"/>
                    </a:lnTo>
                    <a:lnTo>
                      <a:pt x="25771" y="1644"/>
                    </a:lnTo>
                    <a:lnTo>
                      <a:pt x="25725" y="1621"/>
                    </a:lnTo>
                    <a:lnTo>
                      <a:pt x="25657" y="1621"/>
                    </a:lnTo>
                    <a:cubicBezTo>
                      <a:pt x="25497" y="1575"/>
                      <a:pt x="25337" y="1530"/>
                      <a:pt x="25177" y="1484"/>
                    </a:cubicBezTo>
                    <a:cubicBezTo>
                      <a:pt x="24835" y="1393"/>
                      <a:pt x="24515" y="1301"/>
                      <a:pt x="24196" y="1210"/>
                    </a:cubicBezTo>
                    <a:cubicBezTo>
                      <a:pt x="23922" y="1142"/>
                      <a:pt x="23602" y="1073"/>
                      <a:pt x="23191" y="982"/>
                    </a:cubicBezTo>
                    <a:cubicBezTo>
                      <a:pt x="22986" y="936"/>
                      <a:pt x="22803" y="890"/>
                      <a:pt x="22598" y="868"/>
                    </a:cubicBezTo>
                    <a:lnTo>
                      <a:pt x="22233" y="776"/>
                    </a:lnTo>
                    <a:lnTo>
                      <a:pt x="22119" y="754"/>
                    </a:lnTo>
                    <a:lnTo>
                      <a:pt x="22050" y="731"/>
                    </a:lnTo>
                    <a:lnTo>
                      <a:pt x="21982" y="731"/>
                    </a:lnTo>
                    <a:lnTo>
                      <a:pt x="21936" y="708"/>
                    </a:lnTo>
                    <a:lnTo>
                      <a:pt x="21845" y="685"/>
                    </a:lnTo>
                    <a:cubicBezTo>
                      <a:pt x="21731" y="662"/>
                      <a:pt x="21617" y="639"/>
                      <a:pt x="21480" y="617"/>
                    </a:cubicBezTo>
                    <a:cubicBezTo>
                      <a:pt x="21365" y="571"/>
                      <a:pt x="21251" y="571"/>
                      <a:pt x="21114" y="548"/>
                    </a:cubicBezTo>
                    <a:lnTo>
                      <a:pt x="20955" y="502"/>
                    </a:lnTo>
                    <a:cubicBezTo>
                      <a:pt x="20863" y="480"/>
                      <a:pt x="20772" y="457"/>
                      <a:pt x="20681" y="457"/>
                    </a:cubicBezTo>
                    <a:lnTo>
                      <a:pt x="20315" y="388"/>
                    </a:lnTo>
                    <a:lnTo>
                      <a:pt x="19950" y="320"/>
                    </a:lnTo>
                    <a:cubicBezTo>
                      <a:pt x="19699" y="274"/>
                      <a:pt x="19448" y="229"/>
                      <a:pt x="19174" y="206"/>
                    </a:cubicBezTo>
                    <a:cubicBezTo>
                      <a:pt x="18741" y="137"/>
                      <a:pt x="18307" y="92"/>
                      <a:pt x="17873" y="69"/>
                    </a:cubicBezTo>
                    <a:cubicBezTo>
                      <a:pt x="17828" y="92"/>
                      <a:pt x="17805" y="114"/>
                      <a:pt x="17782" y="114"/>
                    </a:cubicBezTo>
                    <a:cubicBezTo>
                      <a:pt x="17713" y="137"/>
                      <a:pt x="17645" y="137"/>
                      <a:pt x="17576" y="137"/>
                    </a:cubicBezTo>
                    <a:lnTo>
                      <a:pt x="17417" y="137"/>
                    </a:lnTo>
                    <a:cubicBezTo>
                      <a:pt x="17325" y="114"/>
                      <a:pt x="17234" y="114"/>
                      <a:pt x="17143" y="114"/>
                    </a:cubicBezTo>
                    <a:cubicBezTo>
                      <a:pt x="16960" y="92"/>
                      <a:pt x="16778" y="92"/>
                      <a:pt x="16595" y="69"/>
                    </a:cubicBezTo>
                    <a:lnTo>
                      <a:pt x="16161" y="23"/>
                    </a:lnTo>
                    <a:lnTo>
                      <a:pt x="15979" y="0"/>
                    </a:ln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2"/>
              <p:cNvSpPr/>
              <p:nvPr/>
            </p:nvSpPr>
            <p:spPr>
              <a:xfrm>
                <a:off x="5324012" y="3623214"/>
                <a:ext cx="1722000" cy="385637"/>
              </a:xfrm>
              <a:custGeom>
                <a:avLst/>
                <a:gdLst/>
                <a:ahLst/>
                <a:cxnLst/>
                <a:rect l="l" t="t" r="r" b="b"/>
                <a:pathLst>
                  <a:path w="63707" h="14267" extrusionOk="0">
                    <a:moveTo>
                      <a:pt x="46062" y="0"/>
                    </a:moveTo>
                    <a:cubicBezTo>
                      <a:pt x="45674" y="0"/>
                      <a:pt x="45263" y="23"/>
                      <a:pt x="44853" y="46"/>
                    </a:cubicBezTo>
                    <a:cubicBezTo>
                      <a:pt x="43049" y="160"/>
                      <a:pt x="41246" y="503"/>
                      <a:pt x="39511" y="1005"/>
                    </a:cubicBezTo>
                    <a:cubicBezTo>
                      <a:pt x="37777" y="1507"/>
                      <a:pt x="36088" y="2169"/>
                      <a:pt x="34421" y="2899"/>
                    </a:cubicBezTo>
                    <a:cubicBezTo>
                      <a:pt x="32732" y="3630"/>
                      <a:pt x="31089" y="4429"/>
                      <a:pt x="29445" y="5250"/>
                    </a:cubicBezTo>
                    <a:cubicBezTo>
                      <a:pt x="27597" y="6140"/>
                      <a:pt x="25748" y="7053"/>
                      <a:pt x="23876" y="7852"/>
                    </a:cubicBezTo>
                    <a:lnTo>
                      <a:pt x="23830" y="7852"/>
                    </a:lnTo>
                    <a:cubicBezTo>
                      <a:pt x="22735" y="8309"/>
                      <a:pt x="21639" y="8743"/>
                      <a:pt x="20498" y="9131"/>
                    </a:cubicBezTo>
                    <a:cubicBezTo>
                      <a:pt x="19745" y="9382"/>
                      <a:pt x="18969" y="9610"/>
                      <a:pt x="18193" y="9838"/>
                    </a:cubicBezTo>
                    <a:cubicBezTo>
                      <a:pt x="16412" y="10340"/>
                      <a:pt x="14632" y="10751"/>
                      <a:pt x="12806" y="11025"/>
                    </a:cubicBezTo>
                    <a:lnTo>
                      <a:pt x="12760" y="11025"/>
                    </a:lnTo>
                    <a:cubicBezTo>
                      <a:pt x="11540" y="11193"/>
                      <a:pt x="10294" y="11301"/>
                      <a:pt x="9049" y="11301"/>
                    </a:cubicBezTo>
                    <a:cubicBezTo>
                      <a:pt x="8267" y="11301"/>
                      <a:pt x="7486" y="11259"/>
                      <a:pt x="6711" y="11162"/>
                    </a:cubicBezTo>
                    <a:lnTo>
                      <a:pt x="6711" y="11162"/>
                    </a:lnTo>
                    <a:cubicBezTo>
                      <a:pt x="6727" y="11177"/>
                      <a:pt x="6742" y="11182"/>
                      <a:pt x="6750" y="11184"/>
                    </a:cubicBezTo>
                    <a:lnTo>
                      <a:pt x="6750" y="11184"/>
                    </a:lnTo>
                    <a:cubicBezTo>
                      <a:pt x="6205" y="11115"/>
                      <a:pt x="5659" y="11002"/>
                      <a:pt x="5114" y="10888"/>
                    </a:cubicBezTo>
                    <a:cubicBezTo>
                      <a:pt x="4566" y="10751"/>
                      <a:pt x="4041" y="10569"/>
                      <a:pt x="3539" y="10363"/>
                    </a:cubicBezTo>
                    <a:lnTo>
                      <a:pt x="3493" y="10363"/>
                    </a:lnTo>
                    <a:cubicBezTo>
                      <a:pt x="3128" y="10203"/>
                      <a:pt x="2785" y="10021"/>
                      <a:pt x="2443" y="9838"/>
                    </a:cubicBezTo>
                    <a:cubicBezTo>
                      <a:pt x="2101" y="9633"/>
                      <a:pt x="1781" y="9427"/>
                      <a:pt x="1462" y="9176"/>
                    </a:cubicBezTo>
                    <a:lnTo>
                      <a:pt x="1439" y="9176"/>
                    </a:lnTo>
                    <a:cubicBezTo>
                      <a:pt x="1028" y="8834"/>
                      <a:pt x="640" y="8469"/>
                      <a:pt x="298" y="8081"/>
                    </a:cubicBezTo>
                    <a:cubicBezTo>
                      <a:pt x="263" y="8046"/>
                      <a:pt x="218" y="8029"/>
                      <a:pt x="175" y="8029"/>
                    </a:cubicBezTo>
                    <a:cubicBezTo>
                      <a:pt x="132" y="8029"/>
                      <a:pt x="92" y="8046"/>
                      <a:pt x="69" y="8081"/>
                    </a:cubicBezTo>
                    <a:cubicBezTo>
                      <a:pt x="1" y="8149"/>
                      <a:pt x="1" y="8240"/>
                      <a:pt x="69" y="8309"/>
                    </a:cubicBezTo>
                    <a:cubicBezTo>
                      <a:pt x="275" y="8537"/>
                      <a:pt x="480" y="8765"/>
                      <a:pt x="708" y="8971"/>
                    </a:cubicBezTo>
                    <a:cubicBezTo>
                      <a:pt x="937" y="9199"/>
                      <a:pt x="1188" y="9382"/>
                      <a:pt x="1439" y="9587"/>
                    </a:cubicBezTo>
                    <a:cubicBezTo>
                      <a:pt x="1964" y="9952"/>
                      <a:pt x="2512" y="10272"/>
                      <a:pt x="3082" y="10523"/>
                    </a:cubicBezTo>
                    <a:cubicBezTo>
                      <a:pt x="3676" y="10797"/>
                      <a:pt x="4269" y="11002"/>
                      <a:pt x="4885" y="11162"/>
                    </a:cubicBezTo>
                    <a:cubicBezTo>
                      <a:pt x="5502" y="11322"/>
                      <a:pt x="6164" y="11436"/>
                      <a:pt x="6803" y="11504"/>
                    </a:cubicBezTo>
                    <a:cubicBezTo>
                      <a:pt x="7514" y="11599"/>
                      <a:pt x="8231" y="11639"/>
                      <a:pt x="8952" y="11639"/>
                    </a:cubicBezTo>
                    <a:cubicBezTo>
                      <a:pt x="9619" y="11639"/>
                      <a:pt x="10288" y="11605"/>
                      <a:pt x="10957" y="11550"/>
                    </a:cubicBezTo>
                    <a:cubicBezTo>
                      <a:pt x="12349" y="11436"/>
                      <a:pt x="13719" y="11231"/>
                      <a:pt x="15088" y="10934"/>
                    </a:cubicBezTo>
                    <a:cubicBezTo>
                      <a:pt x="16389" y="10683"/>
                      <a:pt x="17645" y="10340"/>
                      <a:pt x="18923" y="9952"/>
                    </a:cubicBezTo>
                    <a:cubicBezTo>
                      <a:pt x="19471" y="9793"/>
                      <a:pt x="20041" y="9610"/>
                      <a:pt x="20589" y="9427"/>
                    </a:cubicBezTo>
                    <a:cubicBezTo>
                      <a:pt x="21411" y="9153"/>
                      <a:pt x="22233" y="8857"/>
                      <a:pt x="23054" y="8537"/>
                    </a:cubicBezTo>
                    <a:cubicBezTo>
                      <a:pt x="26455" y="7168"/>
                      <a:pt x="29674" y="5433"/>
                      <a:pt x="32983" y="3904"/>
                    </a:cubicBezTo>
                    <a:cubicBezTo>
                      <a:pt x="33691" y="3584"/>
                      <a:pt x="34376" y="3264"/>
                      <a:pt x="35083" y="2968"/>
                    </a:cubicBezTo>
                    <a:lnTo>
                      <a:pt x="35060" y="2968"/>
                    </a:lnTo>
                    <a:cubicBezTo>
                      <a:pt x="37663" y="1872"/>
                      <a:pt x="40356" y="959"/>
                      <a:pt x="43163" y="548"/>
                    </a:cubicBezTo>
                    <a:lnTo>
                      <a:pt x="43141" y="548"/>
                    </a:lnTo>
                    <a:cubicBezTo>
                      <a:pt x="43985" y="434"/>
                      <a:pt x="44853" y="343"/>
                      <a:pt x="45720" y="343"/>
                    </a:cubicBezTo>
                    <a:cubicBezTo>
                      <a:pt x="45865" y="339"/>
                      <a:pt x="46009" y="337"/>
                      <a:pt x="46153" y="337"/>
                    </a:cubicBezTo>
                    <a:cubicBezTo>
                      <a:pt x="46847" y="337"/>
                      <a:pt x="47531" y="381"/>
                      <a:pt x="48231" y="457"/>
                    </a:cubicBezTo>
                    <a:cubicBezTo>
                      <a:pt x="48961" y="548"/>
                      <a:pt x="49691" y="685"/>
                      <a:pt x="50399" y="868"/>
                    </a:cubicBezTo>
                    <a:cubicBezTo>
                      <a:pt x="51107" y="1050"/>
                      <a:pt x="51814" y="1279"/>
                      <a:pt x="52499" y="1553"/>
                    </a:cubicBezTo>
                    <a:cubicBezTo>
                      <a:pt x="52499" y="1575"/>
                      <a:pt x="52522" y="1575"/>
                      <a:pt x="52522" y="1575"/>
                    </a:cubicBezTo>
                    <a:cubicBezTo>
                      <a:pt x="53252" y="1872"/>
                      <a:pt x="53983" y="2237"/>
                      <a:pt x="54667" y="2648"/>
                    </a:cubicBezTo>
                    <a:cubicBezTo>
                      <a:pt x="55352" y="3036"/>
                      <a:pt x="56014" y="3493"/>
                      <a:pt x="56653" y="3995"/>
                    </a:cubicBezTo>
                    <a:cubicBezTo>
                      <a:pt x="57315" y="4497"/>
                      <a:pt x="57931" y="5045"/>
                      <a:pt x="58525" y="5638"/>
                    </a:cubicBezTo>
                    <a:cubicBezTo>
                      <a:pt x="59141" y="6255"/>
                      <a:pt x="59735" y="6917"/>
                      <a:pt x="60260" y="7601"/>
                    </a:cubicBezTo>
                    <a:cubicBezTo>
                      <a:pt x="60716" y="8195"/>
                      <a:pt x="61127" y="8811"/>
                      <a:pt x="61515" y="9427"/>
                    </a:cubicBezTo>
                    <a:cubicBezTo>
                      <a:pt x="61880" y="10066"/>
                      <a:pt x="62223" y="10728"/>
                      <a:pt x="62519" y="11413"/>
                    </a:cubicBezTo>
                    <a:lnTo>
                      <a:pt x="62496" y="11413"/>
                    </a:lnTo>
                    <a:cubicBezTo>
                      <a:pt x="62702" y="11870"/>
                      <a:pt x="62862" y="12326"/>
                      <a:pt x="63021" y="12783"/>
                    </a:cubicBezTo>
                    <a:cubicBezTo>
                      <a:pt x="63158" y="13262"/>
                      <a:pt x="63273" y="13764"/>
                      <a:pt x="63387" y="14266"/>
                    </a:cubicBezTo>
                    <a:cubicBezTo>
                      <a:pt x="63455" y="14266"/>
                      <a:pt x="63524" y="14243"/>
                      <a:pt x="63592" y="14243"/>
                    </a:cubicBezTo>
                    <a:lnTo>
                      <a:pt x="63706" y="14243"/>
                    </a:lnTo>
                    <a:cubicBezTo>
                      <a:pt x="63638" y="13878"/>
                      <a:pt x="63546" y="13490"/>
                      <a:pt x="63455" y="13125"/>
                    </a:cubicBezTo>
                    <a:cubicBezTo>
                      <a:pt x="63341" y="12691"/>
                      <a:pt x="63181" y="12258"/>
                      <a:pt x="63021" y="11847"/>
                    </a:cubicBezTo>
                    <a:cubicBezTo>
                      <a:pt x="62748" y="11094"/>
                      <a:pt x="62382" y="10340"/>
                      <a:pt x="61994" y="9633"/>
                    </a:cubicBezTo>
                    <a:cubicBezTo>
                      <a:pt x="61173" y="8149"/>
                      <a:pt x="60145" y="6825"/>
                      <a:pt x="58981" y="5615"/>
                    </a:cubicBezTo>
                    <a:cubicBezTo>
                      <a:pt x="57794" y="4406"/>
                      <a:pt x="56471" y="3356"/>
                      <a:pt x="55010" y="2466"/>
                    </a:cubicBezTo>
                    <a:cubicBezTo>
                      <a:pt x="54257" y="2009"/>
                      <a:pt x="53435" y="1598"/>
                      <a:pt x="52613" y="1256"/>
                    </a:cubicBezTo>
                    <a:cubicBezTo>
                      <a:pt x="52225" y="1096"/>
                      <a:pt x="51814" y="959"/>
                      <a:pt x="51403" y="822"/>
                    </a:cubicBezTo>
                    <a:cubicBezTo>
                      <a:pt x="50970" y="685"/>
                      <a:pt x="50513" y="548"/>
                      <a:pt x="50080" y="457"/>
                    </a:cubicBezTo>
                    <a:cubicBezTo>
                      <a:pt x="48756" y="137"/>
                      <a:pt x="47409" y="0"/>
                      <a:pt x="46062"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2"/>
              <p:cNvSpPr/>
              <p:nvPr/>
            </p:nvSpPr>
            <p:spPr>
              <a:xfrm>
                <a:off x="6743032" y="3665164"/>
                <a:ext cx="27" cy="27"/>
              </a:xfrm>
              <a:custGeom>
                <a:avLst/>
                <a:gdLst/>
                <a:ahLst/>
                <a:cxnLst/>
                <a:rect l="l" t="t" r="r" b="b"/>
                <a:pathLst>
                  <a:path w="1" h="1" extrusionOk="0">
                    <a:moveTo>
                      <a:pt x="1" y="1"/>
                    </a:moveTo>
                    <a:cubicBezTo>
                      <a:pt x="1" y="1"/>
                      <a:pt x="1" y="1"/>
                      <a:pt x="1" y="1"/>
                    </a:cubicBez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2"/>
              <p:cNvSpPr/>
              <p:nvPr/>
            </p:nvSpPr>
            <p:spPr>
              <a:xfrm>
                <a:off x="5968758" y="3835453"/>
                <a:ext cx="649" cy="27"/>
              </a:xfrm>
              <a:custGeom>
                <a:avLst/>
                <a:gdLst/>
                <a:ahLst/>
                <a:cxnLst/>
                <a:rect l="l" t="t" r="r" b="b"/>
                <a:pathLst>
                  <a:path w="24" h="1" extrusionOk="0">
                    <a:moveTo>
                      <a:pt x="0" y="0"/>
                    </a:move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2"/>
              <p:cNvSpPr/>
              <p:nvPr/>
            </p:nvSpPr>
            <p:spPr>
              <a:xfrm>
                <a:off x="5968136" y="3835453"/>
                <a:ext cx="649" cy="27"/>
              </a:xfrm>
              <a:custGeom>
                <a:avLst/>
                <a:gdLst/>
                <a:ahLst/>
                <a:cxnLst/>
                <a:rect l="l" t="t" r="r" b="b"/>
                <a:pathLst>
                  <a:path w="24" h="1" extrusionOk="0">
                    <a:moveTo>
                      <a:pt x="0" y="0"/>
                    </a:move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2"/>
              <p:cNvSpPr/>
              <p:nvPr/>
            </p:nvSpPr>
            <p:spPr>
              <a:xfrm>
                <a:off x="5362881" y="3871241"/>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2"/>
              <p:cNvSpPr/>
              <p:nvPr/>
            </p:nvSpPr>
            <p:spPr>
              <a:xfrm>
                <a:off x="5363502" y="3871241"/>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2"/>
              <p:cNvSpPr/>
              <p:nvPr/>
            </p:nvSpPr>
            <p:spPr>
              <a:xfrm>
                <a:off x="5418427" y="3903326"/>
                <a:ext cx="1243" cy="27"/>
              </a:xfrm>
              <a:custGeom>
                <a:avLst/>
                <a:gdLst/>
                <a:ahLst/>
                <a:cxnLst/>
                <a:rect l="l" t="t" r="r" b="b"/>
                <a:pathLst>
                  <a:path w="46" h="1" extrusionOk="0">
                    <a:moveTo>
                      <a:pt x="23" y="0"/>
                    </a:moveTo>
                    <a:cubicBezTo>
                      <a:pt x="23" y="0"/>
                      <a:pt x="23" y="0"/>
                      <a:pt x="23" y="0"/>
                    </a:cubicBezTo>
                    <a:cubicBezTo>
                      <a:pt x="46" y="0"/>
                      <a:pt x="46" y="0"/>
                      <a:pt x="46" y="0"/>
                    </a:cubicBezTo>
                    <a:cubicBezTo>
                      <a:pt x="46" y="0"/>
                      <a:pt x="46" y="0"/>
                      <a:pt x="23" y="0"/>
                    </a:cubicBezTo>
                    <a:cubicBezTo>
                      <a:pt x="23" y="0"/>
                      <a:pt x="23" y="0"/>
                      <a:pt x="0" y="0"/>
                    </a:cubicBezTo>
                    <a:cubicBezTo>
                      <a:pt x="23" y="0"/>
                      <a:pt x="23" y="0"/>
                      <a:pt x="23"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2"/>
              <p:cNvSpPr/>
              <p:nvPr/>
            </p:nvSpPr>
            <p:spPr>
              <a:xfrm>
                <a:off x="5419644" y="3903326"/>
                <a:ext cx="27" cy="27"/>
              </a:xfrm>
              <a:custGeom>
                <a:avLst/>
                <a:gdLst/>
                <a:ahLst/>
                <a:cxnLst/>
                <a:rect l="l" t="t" r="r" b="b"/>
                <a:pathLst>
                  <a:path w="1" h="1" extrusionOk="0">
                    <a:moveTo>
                      <a:pt x="1" y="0"/>
                    </a:moveTo>
                    <a:lnTo>
                      <a:pt x="1" y="0"/>
                    </a:ln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2"/>
              <p:cNvSpPr/>
              <p:nvPr/>
            </p:nvSpPr>
            <p:spPr>
              <a:xfrm>
                <a:off x="5670131" y="3921219"/>
                <a:ext cx="27" cy="27"/>
              </a:xfrm>
              <a:custGeom>
                <a:avLst/>
                <a:gdLst/>
                <a:ahLst/>
                <a:cxnLst/>
                <a:rect l="l" t="t" r="r" b="b"/>
                <a:pathLst>
                  <a:path w="1" h="1" extrusionOk="0">
                    <a:moveTo>
                      <a:pt x="1" y="0"/>
                    </a:moveTo>
                    <a:lnTo>
                      <a:pt x="1" y="0"/>
                    </a:ln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2"/>
              <p:cNvSpPr/>
              <p:nvPr/>
            </p:nvSpPr>
            <p:spPr>
              <a:xfrm>
                <a:off x="5668914" y="3921219"/>
                <a:ext cx="622" cy="27"/>
              </a:xfrm>
              <a:custGeom>
                <a:avLst/>
                <a:gdLst/>
                <a:ahLst/>
                <a:cxnLst/>
                <a:rect l="l" t="t" r="r" b="b"/>
                <a:pathLst>
                  <a:path w="23" h="1" extrusionOk="0">
                    <a:moveTo>
                      <a:pt x="0" y="0"/>
                    </a:moveTo>
                    <a:lnTo>
                      <a:pt x="23" y="0"/>
                    </a:ln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2"/>
              <p:cNvSpPr/>
              <p:nvPr/>
            </p:nvSpPr>
            <p:spPr>
              <a:xfrm>
                <a:off x="7013278" y="3931085"/>
                <a:ext cx="27" cy="649"/>
              </a:xfrm>
              <a:custGeom>
                <a:avLst/>
                <a:gdLst/>
                <a:ahLst/>
                <a:cxnLst/>
                <a:rect l="l" t="t" r="r" b="b"/>
                <a:pathLst>
                  <a:path w="1" h="24" extrusionOk="0">
                    <a:moveTo>
                      <a:pt x="0" y="23"/>
                    </a:moveTo>
                    <a:lnTo>
                      <a:pt x="0" y="0"/>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2"/>
              <p:cNvSpPr/>
              <p:nvPr/>
            </p:nvSpPr>
            <p:spPr>
              <a:xfrm>
                <a:off x="7013278" y="3931707"/>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2"/>
              <p:cNvSpPr/>
              <p:nvPr/>
            </p:nvSpPr>
            <p:spPr>
              <a:xfrm>
                <a:off x="5305523" y="3931085"/>
                <a:ext cx="8650" cy="8650"/>
              </a:xfrm>
              <a:custGeom>
                <a:avLst/>
                <a:gdLst/>
                <a:ahLst/>
                <a:cxnLst/>
                <a:rect l="l" t="t" r="r" b="b"/>
                <a:pathLst>
                  <a:path w="320" h="320" extrusionOk="0">
                    <a:moveTo>
                      <a:pt x="160" y="0"/>
                    </a:moveTo>
                    <a:cubicBezTo>
                      <a:pt x="69" y="0"/>
                      <a:pt x="0" y="69"/>
                      <a:pt x="0" y="160"/>
                    </a:cubicBezTo>
                    <a:cubicBezTo>
                      <a:pt x="0" y="251"/>
                      <a:pt x="69" y="320"/>
                      <a:pt x="160" y="320"/>
                    </a:cubicBezTo>
                    <a:cubicBezTo>
                      <a:pt x="251" y="320"/>
                      <a:pt x="320" y="251"/>
                      <a:pt x="320" y="160"/>
                    </a:cubicBezTo>
                    <a:cubicBezTo>
                      <a:pt x="320" y="69"/>
                      <a:pt x="251" y="0"/>
                      <a:pt x="16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2"/>
              <p:cNvSpPr/>
              <p:nvPr/>
            </p:nvSpPr>
            <p:spPr>
              <a:xfrm>
                <a:off x="5301820" y="3734280"/>
                <a:ext cx="1683726" cy="287518"/>
              </a:xfrm>
              <a:custGeom>
                <a:avLst/>
                <a:gdLst/>
                <a:ahLst/>
                <a:cxnLst/>
                <a:rect l="l" t="t" r="r" b="b"/>
                <a:pathLst>
                  <a:path w="62291" h="10637" extrusionOk="0">
                    <a:moveTo>
                      <a:pt x="45993" y="0"/>
                    </a:moveTo>
                    <a:cubicBezTo>
                      <a:pt x="44464" y="0"/>
                      <a:pt x="42957" y="183"/>
                      <a:pt x="41474" y="502"/>
                    </a:cubicBezTo>
                    <a:cubicBezTo>
                      <a:pt x="39579" y="890"/>
                      <a:pt x="37753" y="1484"/>
                      <a:pt x="35950" y="2146"/>
                    </a:cubicBezTo>
                    <a:cubicBezTo>
                      <a:pt x="34170" y="2808"/>
                      <a:pt x="32412" y="3561"/>
                      <a:pt x="30654" y="4291"/>
                    </a:cubicBezTo>
                    <a:cubicBezTo>
                      <a:pt x="30654" y="4291"/>
                      <a:pt x="30632" y="4314"/>
                      <a:pt x="30632" y="4314"/>
                    </a:cubicBezTo>
                    <a:cubicBezTo>
                      <a:pt x="30449" y="4382"/>
                      <a:pt x="30266" y="4474"/>
                      <a:pt x="30084" y="4542"/>
                    </a:cubicBezTo>
                    <a:cubicBezTo>
                      <a:pt x="29993" y="4565"/>
                      <a:pt x="29901" y="4611"/>
                      <a:pt x="29810" y="4656"/>
                    </a:cubicBezTo>
                    <a:cubicBezTo>
                      <a:pt x="29741" y="4679"/>
                      <a:pt x="29673" y="4725"/>
                      <a:pt x="29605" y="4748"/>
                    </a:cubicBezTo>
                    <a:lnTo>
                      <a:pt x="29285" y="4885"/>
                    </a:lnTo>
                    <a:cubicBezTo>
                      <a:pt x="28828" y="5067"/>
                      <a:pt x="28372" y="5273"/>
                      <a:pt x="27915" y="5455"/>
                    </a:cubicBezTo>
                    <a:cubicBezTo>
                      <a:pt x="25770" y="6345"/>
                      <a:pt x="23601" y="7190"/>
                      <a:pt x="21387" y="7875"/>
                    </a:cubicBezTo>
                    <a:cubicBezTo>
                      <a:pt x="19470" y="8445"/>
                      <a:pt x="17530" y="8879"/>
                      <a:pt x="15567" y="9153"/>
                    </a:cubicBezTo>
                    <a:lnTo>
                      <a:pt x="15613" y="9153"/>
                    </a:lnTo>
                    <a:cubicBezTo>
                      <a:pt x="13897" y="9398"/>
                      <a:pt x="12157" y="9538"/>
                      <a:pt x="10417" y="9538"/>
                    </a:cubicBezTo>
                    <a:cubicBezTo>
                      <a:pt x="9240" y="9538"/>
                      <a:pt x="8063" y="9474"/>
                      <a:pt x="6893" y="9336"/>
                    </a:cubicBezTo>
                    <a:lnTo>
                      <a:pt x="6916" y="9336"/>
                    </a:lnTo>
                    <a:cubicBezTo>
                      <a:pt x="5227" y="9107"/>
                      <a:pt x="3561" y="8742"/>
                      <a:pt x="2009" y="8103"/>
                    </a:cubicBezTo>
                    <a:cubicBezTo>
                      <a:pt x="1415" y="7852"/>
                      <a:pt x="822" y="7578"/>
                      <a:pt x="274" y="7258"/>
                    </a:cubicBezTo>
                    <a:cubicBezTo>
                      <a:pt x="242" y="7242"/>
                      <a:pt x="209" y="7235"/>
                      <a:pt x="179" y="7235"/>
                    </a:cubicBezTo>
                    <a:cubicBezTo>
                      <a:pt x="124" y="7235"/>
                      <a:pt x="75" y="7260"/>
                      <a:pt x="46" y="7304"/>
                    </a:cubicBezTo>
                    <a:cubicBezTo>
                      <a:pt x="0" y="7395"/>
                      <a:pt x="23" y="7487"/>
                      <a:pt x="114" y="7532"/>
                    </a:cubicBezTo>
                    <a:cubicBezTo>
                      <a:pt x="1392" y="8286"/>
                      <a:pt x="2785" y="8811"/>
                      <a:pt x="4223" y="9176"/>
                    </a:cubicBezTo>
                    <a:cubicBezTo>
                      <a:pt x="5752" y="9541"/>
                      <a:pt x="7327" y="9746"/>
                      <a:pt x="8879" y="9815"/>
                    </a:cubicBezTo>
                    <a:cubicBezTo>
                      <a:pt x="9388" y="9844"/>
                      <a:pt x="9896" y="9856"/>
                      <a:pt x="10405" y="9856"/>
                    </a:cubicBezTo>
                    <a:cubicBezTo>
                      <a:pt x="11517" y="9856"/>
                      <a:pt x="12629" y="9795"/>
                      <a:pt x="13741" y="9701"/>
                    </a:cubicBezTo>
                    <a:cubicBezTo>
                      <a:pt x="15247" y="9564"/>
                      <a:pt x="16754" y="9313"/>
                      <a:pt x="18260" y="9016"/>
                    </a:cubicBezTo>
                    <a:cubicBezTo>
                      <a:pt x="19995" y="8628"/>
                      <a:pt x="21730" y="8126"/>
                      <a:pt x="23419" y="7532"/>
                    </a:cubicBezTo>
                    <a:cubicBezTo>
                      <a:pt x="25222" y="6916"/>
                      <a:pt x="26980" y="6186"/>
                      <a:pt x="28737" y="5455"/>
                    </a:cubicBezTo>
                    <a:cubicBezTo>
                      <a:pt x="29125" y="5295"/>
                      <a:pt x="29513" y="5136"/>
                      <a:pt x="29901" y="4976"/>
                    </a:cubicBezTo>
                    <a:cubicBezTo>
                      <a:pt x="29924" y="4976"/>
                      <a:pt x="29924" y="4953"/>
                      <a:pt x="29924" y="4953"/>
                    </a:cubicBezTo>
                    <a:lnTo>
                      <a:pt x="29947" y="4953"/>
                    </a:lnTo>
                    <a:cubicBezTo>
                      <a:pt x="30152" y="4862"/>
                      <a:pt x="30358" y="4771"/>
                      <a:pt x="30563" y="4679"/>
                    </a:cubicBezTo>
                    <a:cubicBezTo>
                      <a:pt x="30609" y="4679"/>
                      <a:pt x="30632" y="4656"/>
                      <a:pt x="30677" y="4634"/>
                    </a:cubicBezTo>
                    <a:cubicBezTo>
                      <a:pt x="30723" y="4634"/>
                      <a:pt x="30746" y="4611"/>
                      <a:pt x="30791" y="4588"/>
                    </a:cubicBezTo>
                    <a:cubicBezTo>
                      <a:pt x="31020" y="4497"/>
                      <a:pt x="31248" y="4405"/>
                      <a:pt x="31476" y="4291"/>
                    </a:cubicBezTo>
                    <a:cubicBezTo>
                      <a:pt x="33234" y="3561"/>
                      <a:pt x="35014" y="2830"/>
                      <a:pt x="36794" y="2191"/>
                    </a:cubicBezTo>
                    <a:cubicBezTo>
                      <a:pt x="38846" y="1439"/>
                      <a:pt x="40966" y="846"/>
                      <a:pt x="43108" y="526"/>
                    </a:cubicBezTo>
                    <a:lnTo>
                      <a:pt x="43108" y="526"/>
                    </a:lnTo>
                    <a:cubicBezTo>
                      <a:pt x="43099" y="528"/>
                      <a:pt x="43085" y="534"/>
                      <a:pt x="43071" y="548"/>
                    </a:cubicBezTo>
                    <a:cubicBezTo>
                      <a:pt x="43916" y="411"/>
                      <a:pt x="44738" y="342"/>
                      <a:pt x="45582" y="320"/>
                    </a:cubicBezTo>
                    <a:cubicBezTo>
                      <a:pt x="46450" y="320"/>
                      <a:pt x="47317" y="365"/>
                      <a:pt x="48184" y="457"/>
                    </a:cubicBezTo>
                    <a:cubicBezTo>
                      <a:pt x="48595" y="502"/>
                      <a:pt x="49006" y="571"/>
                      <a:pt x="49394" y="662"/>
                    </a:cubicBezTo>
                    <a:cubicBezTo>
                      <a:pt x="49759" y="708"/>
                      <a:pt x="50079" y="799"/>
                      <a:pt x="50421" y="890"/>
                    </a:cubicBezTo>
                    <a:cubicBezTo>
                      <a:pt x="51106" y="1073"/>
                      <a:pt x="51768" y="1301"/>
                      <a:pt x="52430" y="1575"/>
                    </a:cubicBezTo>
                    <a:cubicBezTo>
                      <a:pt x="53160" y="1872"/>
                      <a:pt x="53868" y="2214"/>
                      <a:pt x="54530" y="2625"/>
                    </a:cubicBezTo>
                    <a:cubicBezTo>
                      <a:pt x="55237" y="3013"/>
                      <a:pt x="55899" y="3469"/>
                      <a:pt x="56516" y="3949"/>
                    </a:cubicBezTo>
                    <a:cubicBezTo>
                      <a:pt x="57155" y="4451"/>
                      <a:pt x="57748" y="4976"/>
                      <a:pt x="58319" y="5524"/>
                    </a:cubicBezTo>
                    <a:cubicBezTo>
                      <a:pt x="58889" y="6094"/>
                      <a:pt x="59414" y="6688"/>
                      <a:pt x="59894" y="7304"/>
                    </a:cubicBezTo>
                    <a:cubicBezTo>
                      <a:pt x="59894" y="7304"/>
                      <a:pt x="59894" y="7304"/>
                      <a:pt x="59894" y="7327"/>
                    </a:cubicBezTo>
                    <a:lnTo>
                      <a:pt x="59917" y="7327"/>
                    </a:lnTo>
                    <a:cubicBezTo>
                      <a:pt x="60305" y="7852"/>
                      <a:pt x="60670" y="8400"/>
                      <a:pt x="61012" y="8948"/>
                    </a:cubicBezTo>
                    <a:cubicBezTo>
                      <a:pt x="61355" y="9495"/>
                      <a:pt x="61674" y="10066"/>
                      <a:pt x="61971" y="10637"/>
                    </a:cubicBezTo>
                    <a:cubicBezTo>
                      <a:pt x="62085" y="10614"/>
                      <a:pt x="62176" y="10568"/>
                      <a:pt x="62290" y="10545"/>
                    </a:cubicBezTo>
                    <a:cubicBezTo>
                      <a:pt x="62153" y="10249"/>
                      <a:pt x="61994" y="9975"/>
                      <a:pt x="61834" y="9701"/>
                    </a:cubicBezTo>
                    <a:cubicBezTo>
                      <a:pt x="61606" y="9267"/>
                      <a:pt x="61355" y="8856"/>
                      <a:pt x="61103" y="8468"/>
                    </a:cubicBezTo>
                    <a:cubicBezTo>
                      <a:pt x="60693" y="7806"/>
                      <a:pt x="60213" y="7190"/>
                      <a:pt x="59711" y="6574"/>
                    </a:cubicBezTo>
                    <a:cubicBezTo>
                      <a:pt x="58707" y="5364"/>
                      <a:pt x="57520" y="4268"/>
                      <a:pt x="56242" y="3333"/>
                    </a:cubicBezTo>
                    <a:cubicBezTo>
                      <a:pt x="54963" y="2397"/>
                      <a:pt x="53548" y="1643"/>
                      <a:pt x="52065" y="1073"/>
                    </a:cubicBezTo>
                    <a:cubicBezTo>
                      <a:pt x="51311" y="799"/>
                      <a:pt x="50558" y="571"/>
                      <a:pt x="49759" y="388"/>
                    </a:cubicBezTo>
                    <a:cubicBezTo>
                      <a:pt x="48869" y="205"/>
                      <a:pt x="47979" y="91"/>
                      <a:pt x="47066" y="23"/>
                    </a:cubicBezTo>
                    <a:cubicBezTo>
                      <a:pt x="46701" y="0"/>
                      <a:pt x="46358" y="0"/>
                      <a:pt x="4599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2"/>
              <p:cNvSpPr/>
              <p:nvPr/>
            </p:nvSpPr>
            <p:spPr>
              <a:xfrm>
                <a:off x="6920728" y="3931707"/>
                <a:ext cx="27" cy="27"/>
              </a:xfrm>
              <a:custGeom>
                <a:avLst/>
                <a:gdLst/>
                <a:ahLst/>
                <a:cxnLst/>
                <a:rect l="l" t="t" r="r" b="b"/>
                <a:pathLst>
                  <a:path w="1" h="1" extrusionOk="0">
                    <a:moveTo>
                      <a:pt x="1" y="0"/>
                    </a:moveTo>
                    <a:lnTo>
                      <a:pt x="1" y="0"/>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2"/>
              <p:cNvSpPr/>
              <p:nvPr/>
            </p:nvSpPr>
            <p:spPr>
              <a:xfrm>
                <a:off x="6920728" y="3931707"/>
                <a:ext cx="27" cy="27"/>
              </a:xfrm>
              <a:custGeom>
                <a:avLst/>
                <a:gdLst/>
                <a:ahLst/>
                <a:cxnLst/>
                <a:rect l="l" t="t" r="r" b="b"/>
                <a:pathLst>
                  <a:path w="1" h="1" extrusionOk="0">
                    <a:moveTo>
                      <a:pt x="1" y="0"/>
                    </a:moveTo>
                    <a:lnTo>
                      <a:pt x="1" y="0"/>
                    </a:ln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2"/>
              <p:cNvSpPr/>
              <p:nvPr/>
            </p:nvSpPr>
            <p:spPr>
              <a:xfrm>
                <a:off x="6921349" y="3932302"/>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2"/>
              <p:cNvSpPr/>
              <p:nvPr/>
            </p:nvSpPr>
            <p:spPr>
              <a:xfrm>
                <a:off x="5311064" y="3894054"/>
                <a:ext cx="1605366" cy="184615"/>
              </a:xfrm>
              <a:custGeom>
                <a:avLst/>
                <a:gdLst/>
                <a:ahLst/>
                <a:cxnLst/>
                <a:rect l="l" t="t" r="r" b="b"/>
                <a:pathLst>
                  <a:path w="59392" h="6830" extrusionOk="0">
                    <a:moveTo>
                      <a:pt x="46100" y="525"/>
                    </a:moveTo>
                    <a:cubicBezTo>
                      <a:pt x="46102" y="525"/>
                      <a:pt x="46105" y="526"/>
                      <a:pt x="46108" y="526"/>
                    </a:cubicBezTo>
                    <a:cubicBezTo>
                      <a:pt x="46105" y="525"/>
                      <a:pt x="46103" y="525"/>
                      <a:pt x="46100" y="525"/>
                    </a:cubicBezTo>
                    <a:close/>
                    <a:moveTo>
                      <a:pt x="57680" y="5251"/>
                    </a:moveTo>
                    <a:cubicBezTo>
                      <a:pt x="57694" y="5265"/>
                      <a:pt x="57699" y="5270"/>
                      <a:pt x="57707" y="5272"/>
                    </a:cubicBezTo>
                    <a:lnTo>
                      <a:pt x="57707" y="5272"/>
                    </a:lnTo>
                    <a:cubicBezTo>
                      <a:pt x="57698" y="5265"/>
                      <a:pt x="57689" y="5258"/>
                      <a:pt x="57680" y="5251"/>
                    </a:cubicBezTo>
                    <a:close/>
                    <a:moveTo>
                      <a:pt x="5227" y="6164"/>
                    </a:moveTo>
                    <a:cubicBezTo>
                      <a:pt x="5231" y="6164"/>
                      <a:pt x="5234" y="6164"/>
                      <a:pt x="5237" y="6165"/>
                    </a:cubicBezTo>
                    <a:lnTo>
                      <a:pt x="5237" y="6165"/>
                    </a:lnTo>
                    <a:cubicBezTo>
                      <a:pt x="5234" y="6164"/>
                      <a:pt x="5231" y="6164"/>
                      <a:pt x="5227" y="6164"/>
                    </a:cubicBezTo>
                    <a:close/>
                    <a:moveTo>
                      <a:pt x="42204" y="1"/>
                    </a:moveTo>
                    <a:cubicBezTo>
                      <a:pt x="40538" y="24"/>
                      <a:pt x="38849" y="206"/>
                      <a:pt x="37206" y="503"/>
                    </a:cubicBezTo>
                    <a:cubicBezTo>
                      <a:pt x="35425" y="845"/>
                      <a:pt x="33668" y="1347"/>
                      <a:pt x="31933" y="1895"/>
                    </a:cubicBezTo>
                    <a:cubicBezTo>
                      <a:pt x="30198" y="2443"/>
                      <a:pt x="28509" y="3059"/>
                      <a:pt x="26775" y="3630"/>
                    </a:cubicBezTo>
                    <a:cubicBezTo>
                      <a:pt x="25930" y="3927"/>
                      <a:pt x="25063" y="4201"/>
                      <a:pt x="24195" y="4452"/>
                    </a:cubicBezTo>
                    <a:cubicBezTo>
                      <a:pt x="23282" y="4726"/>
                      <a:pt x="22369" y="4977"/>
                      <a:pt x="21456" y="5182"/>
                    </a:cubicBezTo>
                    <a:cubicBezTo>
                      <a:pt x="19973" y="5547"/>
                      <a:pt x="18466" y="5821"/>
                      <a:pt x="16960" y="6049"/>
                    </a:cubicBezTo>
                    <a:lnTo>
                      <a:pt x="17005" y="6049"/>
                    </a:lnTo>
                    <a:cubicBezTo>
                      <a:pt x="15042" y="6323"/>
                      <a:pt x="13079" y="6483"/>
                      <a:pt x="11116" y="6506"/>
                    </a:cubicBezTo>
                    <a:cubicBezTo>
                      <a:pt x="10953" y="6508"/>
                      <a:pt x="10789" y="6509"/>
                      <a:pt x="10626" y="6509"/>
                    </a:cubicBezTo>
                    <a:cubicBezTo>
                      <a:pt x="8829" y="6509"/>
                      <a:pt x="7033" y="6394"/>
                      <a:pt x="5237" y="6165"/>
                    </a:cubicBezTo>
                    <a:lnTo>
                      <a:pt x="5237" y="6165"/>
                    </a:lnTo>
                    <a:cubicBezTo>
                      <a:pt x="5256" y="6170"/>
                      <a:pt x="5273" y="6186"/>
                      <a:pt x="5273" y="6186"/>
                    </a:cubicBezTo>
                    <a:cubicBezTo>
                      <a:pt x="3584" y="5958"/>
                      <a:pt x="1895" y="5639"/>
                      <a:pt x="229" y="5228"/>
                    </a:cubicBezTo>
                    <a:cubicBezTo>
                      <a:pt x="213" y="5224"/>
                      <a:pt x="197" y="5222"/>
                      <a:pt x="182" y="5222"/>
                    </a:cubicBezTo>
                    <a:cubicBezTo>
                      <a:pt x="108" y="5222"/>
                      <a:pt x="42" y="5266"/>
                      <a:pt x="23" y="5342"/>
                    </a:cubicBezTo>
                    <a:cubicBezTo>
                      <a:pt x="0" y="5433"/>
                      <a:pt x="46" y="5524"/>
                      <a:pt x="137" y="5547"/>
                    </a:cubicBezTo>
                    <a:cubicBezTo>
                      <a:pt x="1073" y="5776"/>
                      <a:pt x="2009" y="5981"/>
                      <a:pt x="2945" y="6141"/>
                    </a:cubicBezTo>
                    <a:cubicBezTo>
                      <a:pt x="3858" y="6323"/>
                      <a:pt x="4771" y="6437"/>
                      <a:pt x="5684" y="6552"/>
                    </a:cubicBezTo>
                    <a:cubicBezTo>
                      <a:pt x="7352" y="6753"/>
                      <a:pt x="9002" y="6830"/>
                      <a:pt x="10666" y="6830"/>
                    </a:cubicBezTo>
                    <a:cubicBezTo>
                      <a:pt x="10892" y="6830"/>
                      <a:pt x="11118" y="6828"/>
                      <a:pt x="11345" y="6826"/>
                    </a:cubicBezTo>
                    <a:cubicBezTo>
                      <a:pt x="15134" y="6757"/>
                      <a:pt x="18900" y="6209"/>
                      <a:pt x="22552" y="5251"/>
                    </a:cubicBezTo>
                    <a:cubicBezTo>
                      <a:pt x="25245" y="4543"/>
                      <a:pt x="27847" y="3607"/>
                      <a:pt x="30472" y="2717"/>
                    </a:cubicBezTo>
                    <a:cubicBezTo>
                      <a:pt x="31773" y="2283"/>
                      <a:pt x="33097" y="1850"/>
                      <a:pt x="34421" y="1484"/>
                    </a:cubicBezTo>
                    <a:cubicBezTo>
                      <a:pt x="35791" y="1119"/>
                      <a:pt x="37160" y="822"/>
                      <a:pt x="38552" y="617"/>
                    </a:cubicBezTo>
                    <a:lnTo>
                      <a:pt x="38575" y="617"/>
                    </a:lnTo>
                    <a:cubicBezTo>
                      <a:pt x="39831" y="434"/>
                      <a:pt x="41063" y="343"/>
                      <a:pt x="42319" y="320"/>
                    </a:cubicBezTo>
                    <a:cubicBezTo>
                      <a:pt x="42476" y="317"/>
                      <a:pt x="42633" y="316"/>
                      <a:pt x="42790" y="316"/>
                    </a:cubicBezTo>
                    <a:cubicBezTo>
                      <a:pt x="43891" y="316"/>
                      <a:pt x="45004" y="386"/>
                      <a:pt x="46100" y="525"/>
                    </a:cubicBezTo>
                    <a:lnTo>
                      <a:pt x="46100" y="525"/>
                    </a:lnTo>
                    <a:cubicBezTo>
                      <a:pt x="46087" y="521"/>
                      <a:pt x="46083" y="508"/>
                      <a:pt x="46069" y="504"/>
                    </a:cubicBezTo>
                    <a:lnTo>
                      <a:pt x="46069" y="504"/>
                    </a:lnTo>
                    <a:cubicBezTo>
                      <a:pt x="47140" y="641"/>
                      <a:pt x="48164" y="846"/>
                      <a:pt x="49212" y="1096"/>
                    </a:cubicBezTo>
                    <a:cubicBezTo>
                      <a:pt x="50262" y="1370"/>
                      <a:pt x="51312" y="1713"/>
                      <a:pt x="52316" y="2124"/>
                    </a:cubicBezTo>
                    <a:cubicBezTo>
                      <a:pt x="52316" y="2124"/>
                      <a:pt x="52293" y="2101"/>
                      <a:pt x="52293" y="2101"/>
                    </a:cubicBezTo>
                    <a:lnTo>
                      <a:pt x="52293" y="2101"/>
                    </a:lnTo>
                    <a:cubicBezTo>
                      <a:pt x="53275" y="2512"/>
                      <a:pt x="54211" y="2991"/>
                      <a:pt x="55124" y="3539"/>
                    </a:cubicBezTo>
                    <a:cubicBezTo>
                      <a:pt x="55580" y="3790"/>
                      <a:pt x="56014" y="4086"/>
                      <a:pt x="56447" y="4360"/>
                    </a:cubicBezTo>
                    <a:cubicBezTo>
                      <a:pt x="56881" y="4657"/>
                      <a:pt x="57315" y="4954"/>
                      <a:pt x="57726" y="5273"/>
                    </a:cubicBezTo>
                    <a:cubicBezTo>
                      <a:pt x="57717" y="5273"/>
                      <a:pt x="57711" y="5273"/>
                      <a:pt x="57707" y="5272"/>
                    </a:cubicBezTo>
                    <a:lnTo>
                      <a:pt x="57707" y="5272"/>
                    </a:lnTo>
                    <a:cubicBezTo>
                      <a:pt x="58039" y="5539"/>
                      <a:pt x="58350" y="5806"/>
                      <a:pt x="58661" y="6072"/>
                    </a:cubicBezTo>
                    <a:cubicBezTo>
                      <a:pt x="58844" y="6255"/>
                      <a:pt x="59004" y="6415"/>
                      <a:pt x="59164" y="6597"/>
                    </a:cubicBezTo>
                    <a:cubicBezTo>
                      <a:pt x="59209" y="6574"/>
                      <a:pt x="59232" y="6529"/>
                      <a:pt x="59278" y="6483"/>
                    </a:cubicBezTo>
                    <a:cubicBezTo>
                      <a:pt x="59301" y="6437"/>
                      <a:pt x="59346" y="6392"/>
                      <a:pt x="59392" y="6369"/>
                    </a:cubicBezTo>
                    <a:cubicBezTo>
                      <a:pt x="59323" y="6278"/>
                      <a:pt x="59232" y="6209"/>
                      <a:pt x="59164" y="6118"/>
                    </a:cubicBezTo>
                    <a:cubicBezTo>
                      <a:pt x="58867" y="5821"/>
                      <a:pt x="58547" y="5547"/>
                      <a:pt x="58228" y="5273"/>
                    </a:cubicBezTo>
                    <a:cubicBezTo>
                      <a:pt x="57612" y="4771"/>
                      <a:pt x="56950" y="4315"/>
                      <a:pt x="56288" y="3881"/>
                    </a:cubicBezTo>
                    <a:cubicBezTo>
                      <a:pt x="55945" y="3653"/>
                      <a:pt x="55626" y="3447"/>
                      <a:pt x="55283" y="3242"/>
                    </a:cubicBezTo>
                    <a:cubicBezTo>
                      <a:pt x="54918" y="3037"/>
                      <a:pt x="54553" y="2808"/>
                      <a:pt x="54165" y="2626"/>
                    </a:cubicBezTo>
                    <a:cubicBezTo>
                      <a:pt x="53435" y="2238"/>
                      <a:pt x="52704" y="1918"/>
                      <a:pt x="51951" y="1621"/>
                    </a:cubicBezTo>
                    <a:cubicBezTo>
                      <a:pt x="50399" y="1028"/>
                      <a:pt x="48778" y="594"/>
                      <a:pt x="47135" y="343"/>
                    </a:cubicBezTo>
                    <a:cubicBezTo>
                      <a:pt x="45674" y="92"/>
                      <a:pt x="44213" y="1"/>
                      <a:pt x="42729"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2"/>
              <p:cNvSpPr/>
              <p:nvPr/>
            </p:nvSpPr>
            <p:spPr>
              <a:xfrm>
                <a:off x="6353125" y="3910732"/>
                <a:ext cx="649" cy="27"/>
              </a:xfrm>
              <a:custGeom>
                <a:avLst/>
                <a:gdLst/>
                <a:ahLst/>
                <a:cxnLst/>
                <a:rect l="l" t="t" r="r" b="b"/>
                <a:pathLst>
                  <a:path w="24" h="1" extrusionOk="0">
                    <a:moveTo>
                      <a:pt x="23" y="0"/>
                    </a:moveTo>
                    <a:cubicBezTo>
                      <a:pt x="23" y="0"/>
                      <a:pt x="23" y="0"/>
                      <a:pt x="0" y="0"/>
                    </a:cubicBezTo>
                    <a:cubicBezTo>
                      <a:pt x="23" y="0"/>
                      <a:pt x="23" y="0"/>
                      <a:pt x="23" y="0"/>
                    </a:cubicBezTo>
                    <a:cubicBezTo>
                      <a:pt x="23" y="0"/>
                      <a:pt x="23" y="0"/>
                      <a:pt x="23"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2"/>
              <p:cNvSpPr/>
              <p:nvPr/>
            </p:nvSpPr>
            <p:spPr>
              <a:xfrm>
                <a:off x="5867558" y="4027339"/>
                <a:ext cx="1019274" cy="124635"/>
              </a:xfrm>
              <a:custGeom>
                <a:avLst/>
                <a:gdLst/>
                <a:ahLst/>
                <a:cxnLst/>
                <a:rect l="l" t="t" r="r" b="b"/>
                <a:pathLst>
                  <a:path w="37709" h="4611" extrusionOk="0">
                    <a:moveTo>
                      <a:pt x="22233" y="0"/>
                    </a:moveTo>
                    <a:cubicBezTo>
                      <a:pt x="20909" y="0"/>
                      <a:pt x="19562" y="91"/>
                      <a:pt x="18238" y="228"/>
                    </a:cubicBezTo>
                    <a:cubicBezTo>
                      <a:pt x="14837" y="616"/>
                      <a:pt x="11528" y="1552"/>
                      <a:pt x="8241" y="2511"/>
                    </a:cubicBezTo>
                    <a:cubicBezTo>
                      <a:pt x="6597" y="2967"/>
                      <a:pt x="4954" y="3447"/>
                      <a:pt x="3288" y="3857"/>
                    </a:cubicBezTo>
                    <a:cubicBezTo>
                      <a:pt x="2466" y="4063"/>
                      <a:pt x="1621" y="4246"/>
                      <a:pt x="777" y="4405"/>
                    </a:cubicBezTo>
                    <a:cubicBezTo>
                      <a:pt x="526" y="4451"/>
                      <a:pt x="252" y="4497"/>
                      <a:pt x="1" y="4542"/>
                    </a:cubicBezTo>
                    <a:cubicBezTo>
                      <a:pt x="183" y="4542"/>
                      <a:pt x="366" y="4565"/>
                      <a:pt x="549" y="4588"/>
                    </a:cubicBezTo>
                    <a:cubicBezTo>
                      <a:pt x="823" y="4588"/>
                      <a:pt x="1074" y="4588"/>
                      <a:pt x="1325" y="4611"/>
                    </a:cubicBezTo>
                    <a:lnTo>
                      <a:pt x="1348" y="4611"/>
                    </a:lnTo>
                    <a:cubicBezTo>
                      <a:pt x="2055" y="4474"/>
                      <a:pt x="2786" y="4314"/>
                      <a:pt x="3470" y="4131"/>
                    </a:cubicBezTo>
                    <a:cubicBezTo>
                      <a:pt x="5000" y="3766"/>
                      <a:pt x="6506" y="3333"/>
                      <a:pt x="8013" y="2899"/>
                    </a:cubicBezTo>
                    <a:cubicBezTo>
                      <a:pt x="11026" y="2031"/>
                      <a:pt x="14038" y="1164"/>
                      <a:pt x="17143" y="708"/>
                    </a:cubicBezTo>
                    <a:cubicBezTo>
                      <a:pt x="18740" y="479"/>
                      <a:pt x="20338" y="342"/>
                      <a:pt x="21959" y="342"/>
                    </a:cubicBezTo>
                    <a:cubicBezTo>
                      <a:pt x="22097" y="340"/>
                      <a:pt x="22235" y="340"/>
                      <a:pt x="22373" y="340"/>
                    </a:cubicBezTo>
                    <a:cubicBezTo>
                      <a:pt x="23855" y="340"/>
                      <a:pt x="25338" y="449"/>
                      <a:pt x="26821" y="616"/>
                    </a:cubicBezTo>
                    <a:lnTo>
                      <a:pt x="26843" y="616"/>
                    </a:lnTo>
                    <a:cubicBezTo>
                      <a:pt x="28533" y="845"/>
                      <a:pt x="30199" y="1141"/>
                      <a:pt x="31842" y="1552"/>
                    </a:cubicBezTo>
                    <a:cubicBezTo>
                      <a:pt x="32573" y="1735"/>
                      <a:pt x="33303" y="1940"/>
                      <a:pt x="34011" y="2146"/>
                    </a:cubicBezTo>
                    <a:cubicBezTo>
                      <a:pt x="34650" y="2305"/>
                      <a:pt x="35266" y="2488"/>
                      <a:pt x="35882" y="2739"/>
                    </a:cubicBezTo>
                    <a:cubicBezTo>
                      <a:pt x="36293" y="2922"/>
                      <a:pt x="36704" y="3127"/>
                      <a:pt x="37046" y="3378"/>
                    </a:cubicBezTo>
                    <a:cubicBezTo>
                      <a:pt x="37183" y="3492"/>
                      <a:pt x="37297" y="3606"/>
                      <a:pt x="37412" y="3721"/>
                    </a:cubicBezTo>
                    <a:cubicBezTo>
                      <a:pt x="37446" y="3755"/>
                      <a:pt x="37491" y="3772"/>
                      <a:pt x="37534" y="3772"/>
                    </a:cubicBezTo>
                    <a:cubicBezTo>
                      <a:pt x="37577" y="3772"/>
                      <a:pt x="37617" y="3755"/>
                      <a:pt x="37640" y="3721"/>
                    </a:cubicBezTo>
                    <a:cubicBezTo>
                      <a:pt x="37708" y="3652"/>
                      <a:pt x="37708" y="3561"/>
                      <a:pt x="37640" y="3492"/>
                    </a:cubicBezTo>
                    <a:cubicBezTo>
                      <a:pt x="37206" y="3013"/>
                      <a:pt x="36636" y="2716"/>
                      <a:pt x="36042" y="2465"/>
                    </a:cubicBezTo>
                    <a:cubicBezTo>
                      <a:pt x="35403" y="2191"/>
                      <a:pt x="34764" y="2009"/>
                      <a:pt x="34102" y="1826"/>
                    </a:cubicBezTo>
                    <a:cubicBezTo>
                      <a:pt x="33760" y="1735"/>
                      <a:pt x="33440" y="1643"/>
                      <a:pt x="33120" y="1552"/>
                    </a:cubicBezTo>
                    <a:cubicBezTo>
                      <a:pt x="32664" y="1415"/>
                      <a:pt x="32185" y="1301"/>
                      <a:pt x="31728" y="1187"/>
                    </a:cubicBezTo>
                    <a:cubicBezTo>
                      <a:pt x="30838" y="982"/>
                      <a:pt x="29925" y="776"/>
                      <a:pt x="29035" y="616"/>
                    </a:cubicBezTo>
                    <a:cubicBezTo>
                      <a:pt x="27277" y="320"/>
                      <a:pt x="25474" y="114"/>
                      <a:pt x="23694" y="46"/>
                    </a:cubicBezTo>
                    <a:cubicBezTo>
                      <a:pt x="23214" y="23"/>
                      <a:pt x="22735" y="0"/>
                      <a:pt x="2223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2"/>
              <p:cNvSpPr/>
              <p:nvPr/>
            </p:nvSpPr>
            <p:spPr>
              <a:xfrm>
                <a:off x="6591881" y="4043990"/>
                <a:ext cx="649" cy="27"/>
              </a:xfrm>
              <a:custGeom>
                <a:avLst/>
                <a:gdLst/>
                <a:ahLst/>
                <a:cxnLst/>
                <a:rect l="l" t="t" r="r" b="b"/>
                <a:pathLst>
                  <a:path w="24" h="1" extrusionOk="0">
                    <a:moveTo>
                      <a:pt x="24" y="0"/>
                    </a:moveTo>
                    <a:cubicBezTo>
                      <a:pt x="24" y="0"/>
                      <a:pt x="1" y="0"/>
                      <a:pt x="1" y="0"/>
                    </a:cubicBezTo>
                    <a:cubicBezTo>
                      <a:pt x="1" y="0"/>
                      <a:pt x="24" y="0"/>
                      <a:pt x="24"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2"/>
              <p:cNvSpPr/>
              <p:nvPr/>
            </p:nvSpPr>
            <p:spPr>
              <a:xfrm>
                <a:off x="5333283" y="4132216"/>
                <a:ext cx="211023" cy="46924"/>
              </a:xfrm>
              <a:custGeom>
                <a:avLst/>
                <a:gdLst/>
                <a:ahLst/>
                <a:cxnLst/>
                <a:rect l="l" t="t" r="r" b="b"/>
                <a:pathLst>
                  <a:path w="7807" h="1736" extrusionOk="0">
                    <a:moveTo>
                      <a:pt x="183" y="0"/>
                    </a:moveTo>
                    <a:cubicBezTo>
                      <a:pt x="160" y="0"/>
                      <a:pt x="114" y="0"/>
                      <a:pt x="91" y="23"/>
                    </a:cubicBezTo>
                    <a:cubicBezTo>
                      <a:pt x="46" y="46"/>
                      <a:pt x="23" y="69"/>
                      <a:pt x="23" y="114"/>
                    </a:cubicBezTo>
                    <a:cubicBezTo>
                      <a:pt x="0" y="160"/>
                      <a:pt x="23" y="206"/>
                      <a:pt x="46" y="251"/>
                    </a:cubicBezTo>
                    <a:cubicBezTo>
                      <a:pt x="69" y="274"/>
                      <a:pt x="91" y="297"/>
                      <a:pt x="137" y="320"/>
                    </a:cubicBezTo>
                    <a:cubicBezTo>
                      <a:pt x="1575" y="868"/>
                      <a:pt x="3059" y="1233"/>
                      <a:pt x="4588" y="1484"/>
                    </a:cubicBezTo>
                    <a:cubicBezTo>
                      <a:pt x="5318" y="1598"/>
                      <a:pt x="6026" y="1689"/>
                      <a:pt x="6756" y="1735"/>
                    </a:cubicBezTo>
                    <a:cubicBezTo>
                      <a:pt x="6756" y="1735"/>
                      <a:pt x="6734" y="1712"/>
                      <a:pt x="6734" y="1712"/>
                    </a:cubicBezTo>
                    <a:cubicBezTo>
                      <a:pt x="6734" y="1667"/>
                      <a:pt x="6756" y="1621"/>
                      <a:pt x="6802" y="1598"/>
                    </a:cubicBezTo>
                    <a:cubicBezTo>
                      <a:pt x="7144" y="1552"/>
                      <a:pt x="7464" y="1530"/>
                      <a:pt x="7806" y="1484"/>
                    </a:cubicBezTo>
                    <a:cubicBezTo>
                      <a:pt x="7053" y="1438"/>
                      <a:pt x="6300" y="1393"/>
                      <a:pt x="5570" y="1301"/>
                    </a:cubicBezTo>
                    <a:lnTo>
                      <a:pt x="5615" y="1301"/>
                    </a:lnTo>
                    <a:cubicBezTo>
                      <a:pt x="3766" y="1073"/>
                      <a:pt x="1940" y="662"/>
                      <a:pt x="228"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2"/>
              <p:cNvSpPr/>
              <p:nvPr/>
            </p:nvSpPr>
            <p:spPr>
              <a:xfrm>
                <a:off x="5326498" y="3282041"/>
                <a:ext cx="455942" cy="563332"/>
              </a:xfrm>
              <a:custGeom>
                <a:avLst/>
                <a:gdLst/>
                <a:ahLst/>
                <a:cxnLst/>
                <a:rect l="l" t="t" r="r" b="b"/>
                <a:pathLst>
                  <a:path w="16868" h="20841" extrusionOk="0">
                    <a:moveTo>
                      <a:pt x="13969" y="5364"/>
                    </a:moveTo>
                    <a:cubicBezTo>
                      <a:pt x="13969" y="5364"/>
                      <a:pt x="13957" y="5376"/>
                      <a:pt x="13950" y="5392"/>
                    </a:cubicBezTo>
                    <a:lnTo>
                      <a:pt x="13950" y="5392"/>
                    </a:lnTo>
                    <a:cubicBezTo>
                      <a:pt x="13957" y="5383"/>
                      <a:pt x="13963" y="5373"/>
                      <a:pt x="13969" y="5364"/>
                    </a:cubicBezTo>
                    <a:close/>
                    <a:moveTo>
                      <a:pt x="16708" y="0"/>
                    </a:moveTo>
                    <a:cubicBezTo>
                      <a:pt x="16640" y="0"/>
                      <a:pt x="16548" y="69"/>
                      <a:pt x="16548" y="137"/>
                    </a:cubicBezTo>
                    <a:cubicBezTo>
                      <a:pt x="16548" y="183"/>
                      <a:pt x="16526" y="228"/>
                      <a:pt x="16526" y="274"/>
                    </a:cubicBezTo>
                    <a:cubicBezTo>
                      <a:pt x="16503" y="320"/>
                      <a:pt x="16480" y="365"/>
                      <a:pt x="16480" y="411"/>
                    </a:cubicBezTo>
                    <a:cubicBezTo>
                      <a:pt x="16434" y="525"/>
                      <a:pt x="16411" y="639"/>
                      <a:pt x="16366" y="731"/>
                    </a:cubicBezTo>
                    <a:cubicBezTo>
                      <a:pt x="16366" y="731"/>
                      <a:pt x="16372" y="724"/>
                      <a:pt x="16378" y="715"/>
                    </a:cubicBezTo>
                    <a:lnTo>
                      <a:pt x="16378" y="715"/>
                    </a:lnTo>
                    <a:cubicBezTo>
                      <a:pt x="15785" y="2392"/>
                      <a:pt x="14922" y="3935"/>
                      <a:pt x="13946" y="5410"/>
                    </a:cubicBezTo>
                    <a:cubicBezTo>
                      <a:pt x="13946" y="5404"/>
                      <a:pt x="13948" y="5397"/>
                      <a:pt x="13950" y="5392"/>
                    </a:cubicBezTo>
                    <a:lnTo>
                      <a:pt x="13950" y="5392"/>
                    </a:lnTo>
                    <a:cubicBezTo>
                      <a:pt x="12906" y="6934"/>
                      <a:pt x="11771" y="8409"/>
                      <a:pt x="10614" y="9861"/>
                    </a:cubicBezTo>
                    <a:cubicBezTo>
                      <a:pt x="9450" y="11344"/>
                      <a:pt x="8240" y="12805"/>
                      <a:pt x="6985" y="14220"/>
                    </a:cubicBezTo>
                    <a:cubicBezTo>
                      <a:pt x="5615" y="15750"/>
                      <a:pt x="4200" y="17188"/>
                      <a:pt x="2671" y="18534"/>
                    </a:cubicBezTo>
                    <a:cubicBezTo>
                      <a:pt x="2671" y="18534"/>
                      <a:pt x="2693" y="18511"/>
                      <a:pt x="2693" y="18511"/>
                    </a:cubicBezTo>
                    <a:lnTo>
                      <a:pt x="2693" y="18511"/>
                    </a:lnTo>
                    <a:cubicBezTo>
                      <a:pt x="1872" y="19242"/>
                      <a:pt x="1004" y="19927"/>
                      <a:pt x="114" y="20543"/>
                    </a:cubicBezTo>
                    <a:cubicBezTo>
                      <a:pt x="23" y="20611"/>
                      <a:pt x="0" y="20703"/>
                      <a:pt x="69" y="20771"/>
                    </a:cubicBezTo>
                    <a:cubicBezTo>
                      <a:pt x="98" y="20815"/>
                      <a:pt x="147" y="20840"/>
                      <a:pt x="202" y="20840"/>
                    </a:cubicBezTo>
                    <a:cubicBezTo>
                      <a:pt x="232" y="20840"/>
                      <a:pt x="264" y="20833"/>
                      <a:pt x="297" y="20817"/>
                    </a:cubicBezTo>
                    <a:cubicBezTo>
                      <a:pt x="1826" y="19744"/>
                      <a:pt x="3241" y="18511"/>
                      <a:pt x="4588" y="17210"/>
                    </a:cubicBezTo>
                    <a:cubicBezTo>
                      <a:pt x="5980" y="15864"/>
                      <a:pt x="7259" y="14426"/>
                      <a:pt x="8514" y="12965"/>
                    </a:cubicBezTo>
                    <a:cubicBezTo>
                      <a:pt x="9724" y="11527"/>
                      <a:pt x="10865" y="10066"/>
                      <a:pt x="12006" y="8605"/>
                    </a:cubicBezTo>
                    <a:cubicBezTo>
                      <a:pt x="13170" y="7122"/>
                      <a:pt x="14289" y="5592"/>
                      <a:pt x="15247" y="3949"/>
                    </a:cubicBezTo>
                    <a:cubicBezTo>
                      <a:pt x="15590" y="3333"/>
                      <a:pt x="15909" y="2716"/>
                      <a:pt x="16183" y="2077"/>
                    </a:cubicBezTo>
                    <a:cubicBezTo>
                      <a:pt x="16320" y="1780"/>
                      <a:pt x="16457" y="1461"/>
                      <a:pt x="16571" y="1164"/>
                    </a:cubicBezTo>
                    <a:cubicBezTo>
                      <a:pt x="16617" y="1004"/>
                      <a:pt x="16663" y="845"/>
                      <a:pt x="16731" y="685"/>
                    </a:cubicBezTo>
                    <a:cubicBezTo>
                      <a:pt x="16754" y="616"/>
                      <a:pt x="16777" y="525"/>
                      <a:pt x="16800" y="434"/>
                    </a:cubicBezTo>
                    <a:cubicBezTo>
                      <a:pt x="16822" y="411"/>
                      <a:pt x="16822" y="365"/>
                      <a:pt x="16845" y="320"/>
                    </a:cubicBezTo>
                    <a:cubicBezTo>
                      <a:pt x="16845" y="297"/>
                      <a:pt x="16868" y="251"/>
                      <a:pt x="16868" y="206"/>
                    </a:cubicBezTo>
                    <a:cubicBezTo>
                      <a:pt x="16868" y="160"/>
                      <a:pt x="16868" y="114"/>
                      <a:pt x="16845" y="91"/>
                    </a:cubicBezTo>
                    <a:cubicBezTo>
                      <a:pt x="16822" y="46"/>
                      <a:pt x="16777" y="23"/>
                      <a:pt x="16731" y="23"/>
                    </a:cubicBezTo>
                    <a:cubicBezTo>
                      <a:pt x="16731" y="23"/>
                      <a:pt x="16731" y="0"/>
                      <a:pt x="16708"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2"/>
              <p:cNvSpPr/>
              <p:nvPr/>
            </p:nvSpPr>
            <p:spPr>
              <a:xfrm>
                <a:off x="5778737" y="3085209"/>
                <a:ext cx="1262950" cy="209401"/>
              </a:xfrm>
              <a:custGeom>
                <a:avLst/>
                <a:gdLst/>
                <a:ahLst/>
                <a:cxnLst/>
                <a:rect l="l" t="t" r="r" b="b"/>
                <a:pathLst>
                  <a:path w="46724" h="7747" extrusionOk="0">
                    <a:moveTo>
                      <a:pt x="31727" y="1"/>
                    </a:moveTo>
                    <a:cubicBezTo>
                      <a:pt x="30837" y="1"/>
                      <a:pt x="29924" y="47"/>
                      <a:pt x="29034" y="115"/>
                    </a:cubicBezTo>
                    <a:cubicBezTo>
                      <a:pt x="27687" y="252"/>
                      <a:pt x="26340" y="480"/>
                      <a:pt x="25017" y="800"/>
                    </a:cubicBezTo>
                    <a:cubicBezTo>
                      <a:pt x="22278" y="1439"/>
                      <a:pt x="19653" y="2420"/>
                      <a:pt x="17073" y="3516"/>
                    </a:cubicBezTo>
                    <a:cubicBezTo>
                      <a:pt x="16411" y="3790"/>
                      <a:pt x="15772" y="4087"/>
                      <a:pt x="15110" y="4360"/>
                    </a:cubicBezTo>
                    <a:cubicBezTo>
                      <a:pt x="14471" y="4657"/>
                      <a:pt x="13809" y="4954"/>
                      <a:pt x="13170" y="5251"/>
                    </a:cubicBezTo>
                    <a:cubicBezTo>
                      <a:pt x="11869" y="5798"/>
                      <a:pt x="10523" y="6255"/>
                      <a:pt x="9176" y="6620"/>
                    </a:cubicBezTo>
                    <a:lnTo>
                      <a:pt x="9199" y="6620"/>
                    </a:lnTo>
                    <a:cubicBezTo>
                      <a:pt x="8172" y="6871"/>
                      <a:pt x="7122" y="7077"/>
                      <a:pt x="6072" y="7236"/>
                    </a:cubicBezTo>
                    <a:cubicBezTo>
                      <a:pt x="5115" y="7356"/>
                      <a:pt x="4159" y="7423"/>
                      <a:pt x="3202" y="7423"/>
                    </a:cubicBezTo>
                    <a:cubicBezTo>
                      <a:pt x="3063" y="7423"/>
                      <a:pt x="2924" y="7422"/>
                      <a:pt x="2785" y="7419"/>
                    </a:cubicBezTo>
                    <a:lnTo>
                      <a:pt x="2830" y="7419"/>
                    </a:lnTo>
                    <a:cubicBezTo>
                      <a:pt x="1940" y="7419"/>
                      <a:pt x="1073" y="7351"/>
                      <a:pt x="205" y="7259"/>
                    </a:cubicBezTo>
                    <a:cubicBezTo>
                      <a:pt x="193" y="7256"/>
                      <a:pt x="181" y="7255"/>
                      <a:pt x="170" y="7255"/>
                    </a:cubicBezTo>
                    <a:cubicBezTo>
                      <a:pt x="92" y="7255"/>
                      <a:pt x="23" y="7317"/>
                      <a:pt x="23" y="7396"/>
                    </a:cubicBezTo>
                    <a:cubicBezTo>
                      <a:pt x="0" y="7488"/>
                      <a:pt x="69" y="7556"/>
                      <a:pt x="160" y="7579"/>
                    </a:cubicBezTo>
                    <a:cubicBezTo>
                      <a:pt x="1134" y="7691"/>
                      <a:pt x="2109" y="7747"/>
                      <a:pt x="3084" y="7747"/>
                    </a:cubicBezTo>
                    <a:cubicBezTo>
                      <a:pt x="3501" y="7747"/>
                      <a:pt x="3919" y="7736"/>
                      <a:pt x="4337" y="7716"/>
                    </a:cubicBezTo>
                    <a:cubicBezTo>
                      <a:pt x="5752" y="7647"/>
                      <a:pt x="7144" y="7419"/>
                      <a:pt x="8491" y="7122"/>
                    </a:cubicBezTo>
                    <a:cubicBezTo>
                      <a:pt x="9861" y="6803"/>
                      <a:pt x="11184" y="6369"/>
                      <a:pt x="12485" y="5867"/>
                    </a:cubicBezTo>
                    <a:cubicBezTo>
                      <a:pt x="13147" y="5616"/>
                      <a:pt x="13809" y="5319"/>
                      <a:pt x="14448" y="5022"/>
                    </a:cubicBezTo>
                    <a:cubicBezTo>
                      <a:pt x="15110" y="4726"/>
                      <a:pt x="15750" y="4429"/>
                      <a:pt x="16411" y="4155"/>
                    </a:cubicBezTo>
                    <a:cubicBezTo>
                      <a:pt x="18922" y="3059"/>
                      <a:pt x="21501" y="2055"/>
                      <a:pt x="24172" y="1348"/>
                    </a:cubicBezTo>
                    <a:lnTo>
                      <a:pt x="24149" y="1348"/>
                    </a:lnTo>
                    <a:cubicBezTo>
                      <a:pt x="25427" y="1005"/>
                      <a:pt x="26728" y="731"/>
                      <a:pt x="28052" y="571"/>
                    </a:cubicBezTo>
                    <a:cubicBezTo>
                      <a:pt x="29339" y="391"/>
                      <a:pt x="30648" y="322"/>
                      <a:pt x="31935" y="320"/>
                    </a:cubicBezTo>
                    <a:lnTo>
                      <a:pt x="31935" y="320"/>
                    </a:lnTo>
                    <a:cubicBezTo>
                      <a:pt x="34171" y="343"/>
                      <a:pt x="36407" y="640"/>
                      <a:pt x="38552" y="1233"/>
                    </a:cubicBezTo>
                    <a:lnTo>
                      <a:pt x="38506" y="1233"/>
                    </a:lnTo>
                    <a:cubicBezTo>
                      <a:pt x="39511" y="1507"/>
                      <a:pt x="40492" y="1850"/>
                      <a:pt x="41428" y="2283"/>
                    </a:cubicBezTo>
                    <a:cubicBezTo>
                      <a:pt x="41839" y="2466"/>
                      <a:pt x="42227" y="2649"/>
                      <a:pt x="42638" y="2854"/>
                    </a:cubicBezTo>
                    <a:cubicBezTo>
                      <a:pt x="43049" y="3059"/>
                      <a:pt x="43459" y="3288"/>
                      <a:pt x="43870" y="3516"/>
                    </a:cubicBezTo>
                    <a:cubicBezTo>
                      <a:pt x="44546" y="3944"/>
                      <a:pt x="45200" y="4417"/>
                      <a:pt x="45766" y="4978"/>
                    </a:cubicBezTo>
                    <a:lnTo>
                      <a:pt x="45766" y="4978"/>
                    </a:lnTo>
                    <a:cubicBezTo>
                      <a:pt x="45994" y="5228"/>
                      <a:pt x="46222" y="5479"/>
                      <a:pt x="46404" y="5753"/>
                    </a:cubicBezTo>
                    <a:cubicBezTo>
                      <a:pt x="46431" y="5806"/>
                      <a:pt x="46481" y="5828"/>
                      <a:pt x="46532" y="5828"/>
                    </a:cubicBezTo>
                    <a:cubicBezTo>
                      <a:pt x="46568" y="5828"/>
                      <a:pt x="46604" y="5817"/>
                      <a:pt x="46632" y="5798"/>
                    </a:cubicBezTo>
                    <a:cubicBezTo>
                      <a:pt x="46723" y="5730"/>
                      <a:pt x="46723" y="5639"/>
                      <a:pt x="46678" y="5570"/>
                    </a:cubicBezTo>
                    <a:cubicBezTo>
                      <a:pt x="46016" y="4589"/>
                      <a:pt x="45057" y="3881"/>
                      <a:pt x="44053" y="3265"/>
                    </a:cubicBezTo>
                    <a:cubicBezTo>
                      <a:pt x="43551" y="2968"/>
                      <a:pt x="43026" y="2694"/>
                      <a:pt x="42501" y="2443"/>
                    </a:cubicBezTo>
                    <a:cubicBezTo>
                      <a:pt x="41953" y="2169"/>
                      <a:pt x="41405" y="1895"/>
                      <a:pt x="40835" y="1667"/>
                    </a:cubicBezTo>
                    <a:cubicBezTo>
                      <a:pt x="39602" y="1165"/>
                      <a:pt x="38324" y="800"/>
                      <a:pt x="37046" y="526"/>
                    </a:cubicBezTo>
                    <a:cubicBezTo>
                      <a:pt x="35722" y="252"/>
                      <a:pt x="34375" y="92"/>
                      <a:pt x="33028" y="24"/>
                    </a:cubicBezTo>
                    <a:cubicBezTo>
                      <a:pt x="32595" y="1"/>
                      <a:pt x="32161" y="1"/>
                      <a:pt x="31727"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2"/>
              <p:cNvSpPr/>
              <p:nvPr/>
            </p:nvSpPr>
            <p:spPr>
              <a:xfrm>
                <a:off x="5301820" y="3879242"/>
                <a:ext cx="67872" cy="57439"/>
              </a:xfrm>
              <a:custGeom>
                <a:avLst/>
                <a:gdLst/>
                <a:ahLst/>
                <a:cxnLst/>
                <a:rect l="l" t="t" r="r" b="b"/>
                <a:pathLst>
                  <a:path w="2511" h="2125" extrusionOk="0">
                    <a:moveTo>
                      <a:pt x="662" y="1393"/>
                    </a:moveTo>
                    <a:cubicBezTo>
                      <a:pt x="662" y="1393"/>
                      <a:pt x="644" y="1393"/>
                      <a:pt x="640" y="1410"/>
                    </a:cubicBezTo>
                    <a:lnTo>
                      <a:pt x="640" y="1410"/>
                    </a:lnTo>
                    <a:cubicBezTo>
                      <a:pt x="647" y="1404"/>
                      <a:pt x="655" y="1399"/>
                      <a:pt x="662" y="1393"/>
                    </a:cubicBezTo>
                    <a:close/>
                    <a:moveTo>
                      <a:pt x="2328" y="1"/>
                    </a:moveTo>
                    <a:cubicBezTo>
                      <a:pt x="2283" y="1"/>
                      <a:pt x="2260" y="24"/>
                      <a:pt x="2214" y="69"/>
                    </a:cubicBezTo>
                    <a:cubicBezTo>
                      <a:pt x="1712" y="526"/>
                      <a:pt x="1187" y="982"/>
                      <a:pt x="639" y="1416"/>
                    </a:cubicBezTo>
                    <a:cubicBezTo>
                      <a:pt x="639" y="1414"/>
                      <a:pt x="639" y="1412"/>
                      <a:pt x="640" y="1410"/>
                    </a:cubicBezTo>
                    <a:lnTo>
                      <a:pt x="640" y="1410"/>
                    </a:lnTo>
                    <a:cubicBezTo>
                      <a:pt x="463" y="1543"/>
                      <a:pt x="266" y="1696"/>
                      <a:pt x="69" y="1827"/>
                    </a:cubicBezTo>
                    <a:cubicBezTo>
                      <a:pt x="46" y="1850"/>
                      <a:pt x="0" y="1873"/>
                      <a:pt x="0" y="1918"/>
                    </a:cubicBezTo>
                    <a:cubicBezTo>
                      <a:pt x="0" y="1964"/>
                      <a:pt x="0" y="2010"/>
                      <a:pt x="23" y="2055"/>
                    </a:cubicBezTo>
                    <a:cubicBezTo>
                      <a:pt x="52" y="2099"/>
                      <a:pt x="101" y="2125"/>
                      <a:pt x="150" y="2125"/>
                    </a:cubicBezTo>
                    <a:cubicBezTo>
                      <a:pt x="177" y="2125"/>
                      <a:pt x="204" y="2117"/>
                      <a:pt x="228" y="2101"/>
                    </a:cubicBezTo>
                    <a:cubicBezTo>
                      <a:pt x="1027" y="1553"/>
                      <a:pt x="1735" y="937"/>
                      <a:pt x="2442" y="298"/>
                    </a:cubicBezTo>
                    <a:cubicBezTo>
                      <a:pt x="2511" y="229"/>
                      <a:pt x="2511" y="115"/>
                      <a:pt x="2442" y="47"/>
                    </a:cubicBezTo>
                    <a:cubicBezTo>
                      <a:pt x="2420" y="24"/>
                      <a:pt x="2374" y="1"/>
                      <a:pt x="2328"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2"/>
              <p:cNvSpPr/>
              <p:nvPr/>
            </p:nvSpPr>
            <p:spPr>
              <a:xfrm>
                <a:off x="5311686" y="3964386"/>
                <a:ext cx="72819" cy="77306"/>
              </a:xfrm>
              <a:custGeom>
                <a:avLst/>
                <a:gdLst/>
                <a:ahLst/>
                <a:cxnLst/>
                <a:rect l="l" t="t" r="r" b="b"/>
                <a:pathLst>
                  <a:path w="2694" h="2860" extrusionOk="0">
                    <a:moveTo>
                      <a:pt x="2511" y="1"/>
                    </a:moveTo>
                    <a:cubicBezTo>
                      <a:pt x="2443" y="1"/>
                      <a:pt x="2397" y="24"/>
                      <a:pt x="2351" y="69"/>
                    </a:cubicBezTo>
                    <a:cubicBezTo>
                      <a:pt x="2283" y="229"/>
                      <a:pt x="2169" y="366"/>
                      <a:pt x="2077" y="503"/>
                    </a:cubicBezTo>
                    <a:cubicBezTo>
                      <a:pt x="1484" y="1279"/>
                      <a:pt x="731" y="1873"/>
                      <a:pt x="69" y="2580"/>
                    </a:cubicBezTo>
                    <a:cubicBezTo>
                      <a:pt x="0" y="2649"/>
                      <a:pt x="0" y="2740"/>
                      <a:pt x="69" y="2808"/>
                    </a:cubicBezTo>
                    <a:cubicBezTo>
                      <a:pt x="103" y="2843"/>
                      <a:pt x="143" y="2860"/>
                      <a:pt x="183" y="2860"/>
                    </a:cubicBezTo>
                    <a:cubicBezTo>
                      <a:pt x="223" y="2860"/>
                      <a:pt x="263" y="2843"/>
                      <a:pt x="297" y="2808"/>
                    </a:cubicBezTo>
                    <a:cubicBezTo>
                      <a:pt x="685" y="2398"/>
                      <a:pt x="1119" y="2009"/>
                      <a:pt x="1530" y="1599"/>
                    </a:cubicBezTo>
                    <a:cubicBezTo>
                      <a:pt x="1963" y="1188"/>
                      <a:pt x="2351" y="731"/>
                      <a:pt x="2648" y="229"/>
                    </a:cubicBezTo>
                    <a:cubicBezTo>
                      <a:pt x="2694" y="161"/>
                      <a:pt x="2648" y="46"/>
                      <a:pt x="2580"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2"/>
              <p:cNvSpPr/>
              <p:nvPr/>
            </p:nvSpPr>
            <p:spPr>
              <a:xfrm>
                <a:off x="5334499" y="4056937"/>
                <a:ext cx="75306" cy="81631"/>
              </a:xfrm>
              <a:custGeom>
                <a:avLst/>
                <a:gdLst/>
                <a:ahLst/>
                <a:cxnLst/>
                <a:rect l="l" t="t" r="r" b="b"/>
                <a:pathLst>
                  <a:path w="2786" h="3020" extrusionOk="0">
                    <a:moveTo>
                      <a:pt x="2603" y="1"/>
                    </a:moveTo>
                    <a:cubicBezTo>
                      <a:pt x="2557" y="1"/>
                      <a:pt x="2489" y="46"/>
                      <a:pt x="2466" y="92"/>
                    </a:cubicBezTo>
                    <a:cubicBezTo>
                      <a:pt x="2375" y="297"/>
                      <a:pt x="2238" y="503"/>
                      <a:pt x="2101" y="708"/>
                    </a:cubicBezTo>
                    <a:cubicBezTo>
                      <a:pt x="1507" y="1484"/>
                      <a:pt x="731" y="2078"/>
                      <a:pt x="46" y="2740"/>
                    </a:cubicBezTo>
                    <a:cubicBezTo>
                      <a:pt x="1" y="2808"/>
                      <a:pt x="1" y="2922"/>
                      <a:pt x="46" y="2968"/>
                    </a:cubicBezTo>
                    <a:cubicBezTo>
                      <a:pt x="81" y="3002"/>
                      <a:pt x="126" y="3019"/>
                      <a:pt x="172" y="3019"/>
                    </a:cubicBezTo>
                    <a:cubicBezTo>
                      <a:pt x="218" y="3019"/>
                      <a:pt x="263" y="3002"/>
                      <a:pt x="298" y="2968"/>
                    </a:cubicBezTo>
                    <a:cubicBezTo>
                      <a:pt x="731" y="2534"/>
                      <a:pt x="1211" y="2146"/>
                      <a:pt x="1644" y="1713"/>
                    </a:cubicBezTo>
                    <a:cubicBezTo>
                      <a:pt x="2078" y="1279"/>
                      <a:pt x="2489" y="800"/>
                      <a:pt x="2763" y="252"/>
                    </a:cubicBezTo>
                    <a:cubicBezTo>
                      <a:pt x="2786" y="183"/>
                      <a:pt x="2763" y="69"/>
                      <a:pt x="2694" y="23"/>
                    </a:cubicBezTo>
                    <a:cubicBezTo>
                      <a:pt x="2671" y="23"/>
                      <a:pt x="2649" y="1"/>
                      <a:pt x="2603"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2"/>
              <p:cNvSpPr/>
              <p:nvPr/>
            </p:nvSpPr>
            <p:spPr>
              <a:xfrm>
                <a:off x="7038578" y="3232684"/>
                <a:ext cx="9271" cy="776166"/>
              </a:xfrm>
              <a:custGeom>
                <a:avLst/>
                <a:gdLst/>
                <a:ahLst/>
                <a:cxnLst/>
                <a:rect l="l" t="t" r="r" b="b"/>
                <a:pathLst>
                  <a:path w="343" h="28715" extrusionOk="0">
                    <a:moveTo>
                      <a:pt x="183" y="0"/>
                    </a:moveTo>
                    <a:cubicBezTo>
                      <a:pt x="92" y="0"/>
                      <a:pt x="0" y="91"/>
                      <a:pt x="0" y="183"/>
                    </a:cubicBezTo>
                    <a:lnTo>
                      <a:pt x="0" y="10500"/>
                    </a:lnTo>
                    <a:lnTo>
                      <a:pt x="0" y="22004"/>
                    </a:lnTo>
                    <a:lnTo>
                      <a:pt x="0" y="28714"/>
                    </a:lnTo>
                    <a:cubicBezTo>
                      <a:pt x="69" y="28691"/>
                      <a:pt x="114" y="28691"/>
                      <a:pt x="160" y="28691"/>
                    </a:cubicBezTo>
                    <a:lnTo>
                      <a:pt x="343" y="28691"/>
                    </a:lnTo>
                    <a:lnTo>
                      <a:pt x="343" y="20429"/>
                    </a:lnTo>
                    <a:lnTo>
                      <a:pt x="343" y="8970"/>
                    </a:lnTo>
                    <a:lnTo>
                      <a:pt x="343" y="183"/>
                    </a:lnTo>
                    <a:cubicBezTo>
                      <a:pt x="343" y="91"/>
                      <a:pt x="251" y="0"/>
                      <a:pt x="183"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2"/>
              <p:cNvSpPr/>
              <p:nvPr/>
            </p:nvSpPr>
            <p:spPr>
              <a:xfrm>
                <a:off x="7036713" y="3625673"/>
                <a:ext cx="1722000" cy="383177"/>
              </a:xfrm>
              <a:custGeom>
                <a:avLst/>
                <a:gdLst/>
                <a:ahLst/>
                <a:cxnLst/>
                <a:rect l="l" t="t" r="r" b="b"/>
                <a:pathLst>
                  <a:path w="63707" h="14176" extrusionOk="0">
                    <a:moveTo>
                      <a:pt x="17622" y="1"/>
                    </a:moveTo>
                    <a:cubicBezTo>
                      <a:pt x="16275" y="1"/>
                      <a:pt x="14929" y="138"/>
                      <a:pt x="13628" y="434"/>
                    </a:cubicBezTo>
                    <a:cubicBezTo>
                      <a:pt x="13171" y="549"/>
                      <a:pt x="12737" y="663"/>
                      <a:pt x="12304" y="800"/>
                    </a:cubicBezTo>
                    <a:cubicBezTo>
                      <a:pt x="11893" y="937"/>
                      <a:pt x="11482" y="1074"/>
                      <a:pt x="11094" y="1256"/>
                    </a:cubicBezTo>
                    <a:cubicBezTo>
                      <a:pt x="10249" y="1576"/>
                      <a:pt x="9451" y="1987"/>
                      <a:pt x="8674" y="2466"/>
                    </a:cubicBezTo>
                    <a:cubicBezTo>
                      <a:pt x="7236" y="3333"/>
                      <a:pt x="5913" y="4406"/>
                      <a:pt x="4726" y="5616"/>
                    </a:cubicBezTo>
                    <a:cubicBezTo>
                      <a:pt x="3562" y="6803"/>
                      <a:pt x="2534" y="8149"/>
                      <a:pt x="1713" y="9610"/>
                    </a:cubicBezTo>
                    <a:cubicBezTo>
                      <a:pt x="1302" y="10318"/>
                      <a:pt x="960" y="11071"/>
                      <a:pt x="663" y="11824"/>
                    </a:cubicBezTo>
                    <a:cubicBezTo>
                      <a:pt x="503" y="12258"/>
                      <a:pt x="366" y="12669"/>
                      <a:pt x="252" y="13102"/>
                    </a:cubicBezTo>
                    <a:cubicBezTo>
                      <a:pt x="161" y="13445"/>
                      <a:pt x="69" y="13810"/>
                      <a:pt x="1" y="14175"/>
                    </a:cubicBezTo>
                    <a:cubicBezTo>
                      <a:pt x="92" y="14175"/>
                      <a:pt x="161" y="14152"/>
                      <a:pt x="229" y="14152"/>
                    </a:cubicBezTo>
                    <a:lnTo>
                      <a:pt x="343" y="14152"/>
                    </a:lnTo>
                    <a:cubicBezTo>
                      <a:pt x="435" y="13696"/>
                      <a:pt x="549" y="13239"/>
                      <a:pt x="686" y="12783"/>
                    </a:cubicBezTo>
                    <a:cubicBezTo>
                      <a:pt x="823" y="12304"/>
                      <a:pt x="1005" y="11847"/>
                      <a:pt x="1188" y="11391"/>
                    </a:cubicBezTo>
                    <a:cubicBezTo>
                      <a:pt x="1484" y="10706"/>
                      <a:pt x="1804" y="10067"/>
                      <a:pt x="2192" y="9428"/>
                    </a:cubicBezTo>
                    <a:cubicBezTo>
                      <a:pt x="2580" y="8789"/>
                      <a:pt x="2991" y="8172"/>
                      <a:pt x="3425" y="7579"/>
                    </a:cubicBezTo>
                    <a:cubicBezTo>
                      <a:pt x="3972" y="6894"/>
                      <a:pt x="4543" y="6232"/>
                      <a:pt x="5182" y="5616"/>
                    </a:cubicBezTo>
                    <a:cubicBezTo>
                      <a:pt x="5776" y="5045"/>
                      <a:pt x="6392" y="4475"/>
                      <a:pt x="7054" y="3972"/>
                    </a:cubicBezTo>
                    <a:cubicBezTo>
                      <a:pt x="7693" y="3493"/>
                      <a:pt x="8355" y="3037"/>
                      <a:pt x="9040" y="2626"/>
                    </a:cubicBezTo>
                    <a:cubicBezTo>
                      <a:pt x="9724" y="2215"/>
                      <a:pt x="10432" y="1872"/>
                      <a:pt x="11185" y="1553"/>
                    </a:cubicBezTo>
                    <a:lnTo>
                      <a:pt x="11208" y="1553"/>
                    </a:lnTo>
                    <a:cubicBezTo>
                      <a:pt x="11893" y="1279"/>
                      <a:pt x="12578" y="1028"/>
                      <a:pt x="13308" y="845"/>
                    </a:cubicBezTo>
                    <a:cubicBezTo>
                      <a:pt x="14016" y="663"/>
                      <a:pt x="14746" y="526"/>
                      <a:pt x="15476" y="434"/>
                    </a:cubicBezTo>
                    <a:cubicBezTo>
                      <a:pt x="16157" y="359"/>
                      <a:pt x="16854" y="315"/>
                      <a:pt x="17553" y="315"/>
                    </a:cubicBezTo>
                    <a:cubicBezTo>
                      <a:pt x="17697" y="315"/>
                      <a:pt x="17842" y="316"/>
                      <a:pt x="17987" y="320"/>
                    </a:cubicBezTo>
                    <a:cubicBezTo>
                      <a:pt x="18855" y="343"/>
                      <a:pt x="19699" y="412"/>
                      <a:pt x="20566" y="526"/>
                    </a:cubicBezTo>
                    <a:lnTo>
                      <a:pt x="20521" y="526"/>
                    </a:lnTo>
                    <a:cubicBezTo>
                      <a:pt x="23328" y="937"/>
                      <a:pt x="26045" y="1850"/>
                      <a:pt x="28647" y="2968"/>
                    </a:cubicBezTo>
                    <a:lnTo>
                      <a:pt x="28601" y="2945"/>
                    </a:lnTo>
                    <a:lnTo>
                      <a:pt x="28601" y="2945"/>
                    </a:lnTo>
                    <a:cubicBezTo>
                      <a:pt x="29309" y="3242"/>
                      <a:pt x="30016" y="3562"/>
                      <a:pt x="30724" y="3881"/>
                    </a:cubicBezTo>
                    <a:cubicBezTo>
                      <a:pt x="34033" y="5433"/>
                      <a:pt x="37252" y="7168"/>
                      <a:pt x="40653" y="8515"/>
                    </a:cubicBezTo>
                    <a:cubicBezTo>
                      <a:pt x="41452" y="8834"/>
                      <a:pt x="42273" y="9154"/>
                      <a:pt x="43095" y="9428"/>
                    </a:cubicBezTo>
                    <a:cubicBezTo>
                      <a:pt x="43666" y="9610"/>
                      <a:pt x="44213" y="9793"/>
                      <a:pt x="44784" y="9953"/>
                    </a:cubicBezTo>
                    <a:cubicBezTo>
                      <a:pt x="46039" y="10318"/>
                      <a:pt x="47318" y="10660"/>
                      <a:pt x="48619" y="10934"/>
                    </a:cubicBezTo>
                    <a:cubicBezTo>
                      <a:pt x="49965" y="11208"/>
                      <a:pt x="51358" y="11436"/>
                      <a:pt x="52750" y="11528"/>
                    </a:cubicBezTo>
                    <a:cubicBezTo>
                      <a:pt x="53435" y="11585"/>
                      <a:pt x="54125" y="11619"/>
                      <a:pt x="54819" y="11619"/>
                    </a:cubicBezTo>
                    <a:cubicBezTo>
                      <a:pt x="55512" y="11619"/>
                      <a:pt x="56208" y="11585"/>
                      <a:pt x="56904" y="11505"/>
                    </a:cubicBezTo>
                    <a:cubicBezTo>
                      <a:pt x="57543" y="11413"/>
                      <a:pt x="58183" y="11299"/>
                      <a:pt x="58822" y="11140"/>
                    </a:cubicBezTo>
                    <a:cubicBezTo>
                      <a:pt x="59438" y="10980"/>
                      <a:pt x="60031" y="10774"/>
                      <a:pt x="60602" y="10523"/>
                    </a:cubicBezTo>
                    <a:cubicBezTo>
                      <a:pt x="61195" y="10249"/>
                      <a:pt x="61743" y="9953"/>
                      <a:pt x="62245" y="9565"/>
                    </a:cubicBezTo>
                    <a:cubicBezTo>
                      <a:pt x="62497" y="9382"/>
                      <a:pt x="62748" y="9177"/>
                      <a:pt x="62999" y="8971"/>
                    </a:cubicBezTo>
                    <a:cubicBezTo>
                      <a:pt x="63227" y="8743"/>
                      <a:pt x="63432" y="8537"/>
                      <a:pt x="63638" y="8286"/>
                    </a:cubicBezTo>
                    <a:cubicBezTo>
                      <a:pt x="63706" y="8218"/>
                      <a:pt x="63706" y="8127"/>
                      <a:pt x="63638" y="8058"/>
                    </a:cubicBezTo>
                    <a:cubicBezTo>
                      <a:pt x="63600" y="8033"/>
                      <a:pt x="63556" y="8015"/>
                      <a:pt x="63512" y="8015"/>
                    </a:cubicBezTo>
                    <a:cubicBezTo>
                      <a:pt x="63476" y="8015"/>
                      <a:pt x="63440" y="8027"/>
                      <a:pt x="63410" y="8058"/>
                    </a:cubicBezTo>
                    <a:cubicBezTo>
                      <a:pt x="63067" y="8469"/>
                      <a:pt x="62679" y="8834"/>
                      <a:pt x="62268" y="9154"/>
                    </a:cubicBezTo>
                    <a:cubicBezTo>
                      <a:pt x="62268" y="9154"/>
                      <a:pt x="62245" y="9154"/>
                      <a:pt x="62245" y="9177"/>
                    </a:cubicBezTo>
                    <a:cubicBezTo>
                      <a:pt x="61926" y="9405"/>
                      <a:pt x="61606" y="9633"/>
                      <a:pt x="61264" y="9816"/>
                    </a:cubicBezTo>
                    <a:cubicBezTo>
                      <a:pt x="60922" y="10021"/>
                      <a:pt x="60556" y="10181"/>
                      <a:pt x="60191" y="10341"/>
                    </a:cubicBezTo>
                    <a:lnTo>
                      <a:pt x="60168" y="10341"/>
                    </a:lnTo>
                    <a:cubicBezTo>
                      <a:pt x="60168" y="10341"/>
                      <a:pt x="60168" y="10341"/>
                      <a:pt x="60168" y="10363"/>
                    </a:cubicBezTo>
                    <a:cubicBezTo>
                      <a:pt x="59643" y="10569"/>
                      <a:pt x="59118" y="10729"/>
                      <a:pt x="58593" y="10866"/>
                    </a:cubicBezTo>
                    <a:cubicBezTo>
                      <a:pt x="58046" y="11003"/>
                      <a:pt x="57498" y="11094"/>
                      <a:pt x="56927" y="11162"/>
                    </a:cubicBezTo>
                    <a:lnTo>
                      <a:pt x="56973" y="11162"/>
                    </a:lnTo>
                    <a:cubicBezTo>
                      <a:pt x="56210" y="11258"/>
                      <a:pt x="55444" y="11300"/>
                      <a:pt x="54677" y="11300"/>
                    </a:cubicBezTo>
                    <a:cubicBezTo>
                      <a:pt x="53424" y="11300"/>
                      <a:pt x="52170" y="11187"/>
                      <a:pt x="50924" y="11003"/>
                    </a:cubicBezTo>
                    <a:lnTo>
                      <a:pt x="50901" y="11003"/>
                    </a:lnTo>
                    <a:cubicBezTo>
                      <a:pt x="49075" y="10729"/>
                      <a:pt x="47272" y="10318"/>
                      <a:pt x="45515" y="9816"/>
                    </a:cubicBezTo>
                    <a:cubicBezTo>
                      <a:pt x="44738" y="9610"/>
                      <a:pt x="43962" y="9359"/>
                      <a:pt x="43186" y="9108"/>
                    </a:cubicBezTo>
                    <a:cubicBezTo>
                      <a:pt x="42068" y="8743"/>
                      <a:pt x="40949" y="8309"/>
                      <a:pt x="39854" y="7853"/>
                    </a:cubicBezTo>
                    <a:cubicBezTo>
                      <a:pt x="39854" y="7830"/>
                      <a:pt x="39831" y="7830"/>
                      <a:pt x="39831" y="7830"/>
                    </a:cubicBezTo>
                    <a:cubicBezTo>
                      <a:pt x="37936" y="7031"/>
                      <a:pt x="36088" y="6118"/>
                      <a:pt x="34262" y="5228"/>
                    </a:cubicBezTo>
                    <a:cubicBezTo>
                      <a:pt x="32618" y="4429"/>
                      <a:pt x="30952" y="3607"/>
                      <a:pt x="29286" y="2877"/>
                    </a:cubicBezTo>
                    <a:cubicBezTo>
                      <a:pt x="27619" y="2169"/>
                      <a:pt x="25930" y="1507"/>
                      <a:pt x="24196" y="1005"/>
                    </a:cubicBezTo>
                    <a:cubicBezTo>
                      <a:pt x="22438" y="503"/>
                      <a:pt x="20658" y="138"/>
                      <a:pt x="18832" y="24"/>
                    </a:cubicBezTo>
                    <a:cubicBezTo>
                      <a:pt x="18444" y="1"/>
                      <a:pt x="18033" y="1"/>
                      <a:pt x="17622"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2"/>
              <p:cNvSpPr/>
              <p:nvPr/>
            </p:nvSpPr>
            <p:spPr>
              <a:xfrm>
                <a:off x="7339666" y="3667624"/>
                <a:ext cx="27" cy="27"/>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2"/>
              <p:cNvSpPr/>
              <p:nvPr/>
            </p:nvSpPr>
            <p:spPr>
              <a:xfrm>
                <a:off x="8113318" y="3837291"/>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2"/>
              <p:cNvSpPr/>
              <p:nvPr/>
            </p:nvSpPr>
            <p:spPr>
              <a:xfrm>
                <a:off x="8719196" y="3873079"/>
                <a:ext cx="649" cy="27"/>
              </a:xfrm>
              <a:custGeom>
                <a:avLst/>
                <a:gdLst/>
                <a:ahLst/>
                <a:cxnLst/>
                <a:rect l="l" t="t" r="r" b="b"/>
                <a:pathLst>
                  <a:path w="24" h="1" extrusionOk="0">
                    <a:moveTo>
                      <a:pt x="0" y="1"/>
                    </a:moveTo>
                    <a:cubicBezTo>
                      <a:pt x="0" y="1"/>
                      <a:pt x="23" y="1"/>
                      <a:pt x="23" y="1"/>
                    </a:cubicBezTo>
                    <a:cubicBezTo>
                      <a:pt x="23"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2"/>
              <p:cNvSpPr/>
              <p:nvPr/>
            </p:nvSpPr>
            <p:spPr>
              <a:xfrm>
                <a:off x="8719196" y="3873079"/>
                <a:ext cx="27" cy="649"/>
              </a:xfrm>
              <a:custGeom>
                <a:avLst/>
                <a:gdLst/>
                <a:ahLst/>
                <a:cxnLst/>
                <a:rect l="l" t="t" r="r" b="b"/>
                <a:pathLst>
                  <a:path w="1" h="24" extrusionOk="0">
                    <a:moveTo>
                      <a:pt x="0" y="24"/>
                    </a:moveTo>
                    <a:cubicBezTo>
                      <a:pt x="0" y="24"/>
                      <a:pt x="0" y="24"/>
                      <a:pt x="0" y="24"/>
                    </a:cubicBezTo>
                    <a:cubicBezTo>
                      <a:pt x="0" y="1"/>
                      <a:pt x="0" y="1"/>
                      <a:pt x="0" y="1"/>
                    </a:cubicBezTo>
                    <a:cubicBezTo>
                      <a:pt x="0" y="1"/>
                      <a:pt x="0" y="24"/>
                      <a:pt x="0" y="24"/>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2"/>
              <p:cNvSpPr/>
              <p:nvPr/>
            </p:nvSpPr>
            <p:spPr>
              <a:xfrm>
                <a:off x="8719196" y="3873701"/>
                <a:ext cx="27" cy="27"/>
              </a:xfrm>
              <a:custGeom>
                <a:avLst/>
                <a:gdLst/>
                <a:ahLst/>
                <a:cxnLst/>
                <a:rect l="l" t="t" r="r" b="b"/>
                <a:pathLst>
                  <a:path w="1" h="1" extrusionOk="0">
                    <a:moveTo>
                      <a:pt x="0" y="1"/>
                    </a:moveTo>
                    <a:cubicBezTo>
                      <a:pt x="0" y="1"/>
                      <a:pt x="0" y="1"/>
                      <a:pt x="0" y="1"/>
                    </a:cubicBezTo>
                    <a:lnTo>
                      <a:pt x="0" y="1"/>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2"/>
              <p:cNvSpPr/>
              <p:nvPr/>
            </p:nvSpPr>
            <p:spPr>
              <a:xfrm>
                <a:off x="8663054" y="3905164"/>
                <a:ext cx="649" cy="649"/>
              </a:xfrm>
              <a:custGeom>
                <a:avLst/>
                <a:gdLst/>
                <a:ahLst/>
                <a:cxnLst/>
                <a:rect l="l" t="t" r="r" b="b"/>
                <a:pathLst>
                  <a:path w="24" h="24" extrusionOk="0">
                    <a:moveTo>
                      <a:pt x="0" y="1"/>
                    </a:moveTo>
                    <a:cubicBezTo>
                      <a:pt x="0" y="1"/>
                      <a:pt x="0" y="1"/>
                      <a:pt x="0" y="23"/>
                    </a:cubicBezTo>
                    <a:cubicBezTo>
                      <a:pt x="0" y="1"/>
                      <a:pt x="0" y="1"/>
                      <a:pt x="0" y="1"/>
                    </a:cubicBezTo>
                    <a:cubicBezTo>
                      <a:pt x="0" y="1"/>
                      <a:pt x="0" y="1"/>
                      <a:pt x="0" y="1"/>
                    </a:cubicBezTo>
                    <a:cubicBezTo>
                      <a:pt x="23" y="1"/>
                      <a:pt x="23" y="1"/>
                      <a:pt x="23" y="1"/>
                    </a:cubicBezTo>
                    <a:cubicBezTo>
                      <a:pt x="23"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2"/>
              <p:cNvSpPr/>
              <p:nvPr/>
            </p:nvSpPr>
            <p:spPr>
              <a:xfrm>
                <a:off x="8663054" y="3905785"/>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2"/>
              <p:cNvSpPr/>
              <p:nvPr/>
            </p:nvSpPr>
            <p:spPr>
              <a:xfrm>
                <a:off x="8412567" y="3923058"/>
                <a:ext cx="27" cy="27"/>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2"/>
              <p:cNvSpPr/>
              <p:nvPr/>
            </p:nvSpPr>
            <p:spPr>
              <a:xfrm>
                <a:off x="8412567" y="3923058"/>
                <a:ext cx="649" cy="27"/>
              </a:xfrm>
              <a:custGeom>
                <a:avLst/>
                <a:gdLst/>
                <a:ahLst/>
                <a:cxnLst/>
                <a:rect l="l" t="t" r="r" b="b"/>
                <a:pathLst>
                  <a:path w="24" h="1" extrusionOk="0">
                    <a:moveTo>
                      <a:pt x="23" y="1"/>
                    </a:moveTo>
                    <a:cubicBezTo>
                      <a:pt x="23" y="1"/>
                      <a:pt x="23" y="1"/>
                      <a:pt x="23" y="1"/>
                    </a:cubicBezTo>
                    <a:cubicBezTo>
                      <a:pt x="23" y="1"/>
                      <a:pt x="0" y="1"/>
                      <a:pt x="0" y="1"/>
                    </a:cubicBezTo>
                    <a:cubicBezTo>
                      <a:pt x="0" y="1"/>
                      <a:pt x="23" y="1"/>
                      <a:pt x="23"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2"/>
              <p:cNvSpPr/>
              <p:nvPr/>
            </p:nvSpPr>
            <p:spPr>
              <a:xfrm>
                <a:off x="7068798" y="3932923"/>
                <a:ext cx="649" cy="649"/>
              </a:xfrm>
              <a:custGeom>
                <a:avLst/>
                <a:gdLst/>
                <a:ahLst/>
                <a:cxnLst/>
                <a:rect l="l" t="t" r="r" b="b"/>
                <a:pathLst>
                  <a:path w="24" h="24" extrusionOk="0">
                    <a:moveTo>
                      <a:pt x="1" y="24"/>
                    </a:moveTo>
                    <a:cubicBezTo>
                      <a:pt x="1" y="24"/>
                      <a:pt x="24" y="1"/>
                      <a:pt x="24" y="1"/>
                    </a:cubicBezTo>
                    <a:cubicBezTo>
                      <a:pt x="24" y="1"/>
                      <a:pt x="1" y="24"/>
                      <a:pt x="1" y="24"/>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2"/>
              <p:cNvSpPr/>
              <p:nvPr/>
            </p:nvSpPr>
            <p:spPr>
              <a:xfrm>
                <a:off x="8767931" y="3932923"/>
                <a:ext cx="9298" cy="9298"/>
              </a:xfrm>
              <a:custGeom>
                <a:avLst/>
                <a:gdLst/>
                <a:ahLst/>
                <a:cxnLst/>
                <a:rect l="l" t="t" r="r" b="b"/>
                <a:pathLst>
                  <a:path w="344" h="344" extrusionOk="0">
                    <a:moveTo>
                      <a:pt x="183" y="1"/>
                    </a:moveTo>
                    <a:cubicBezTo>
                      <a:pt x="92" y="1"/>
                      <a:pt x="1" y="92"/>
                      <a:pt x="1" y="161"/>
                    </a:cubicBezTo>
                    <a:cubicBezTo>
                      <a:pt x="1" y="252"/>
                      <a:pt x="92" y="343"/>
                      <a:pt x="160" y="343"/>
                    </a:cubicBezTo>
                    <a:cubicBezTo>
                      <a:pt x="252" y="343"/>
                      <a:pt x="343" y="275"/>
                      <a:pt x="343" y="183"/>
                    </a:cubicBezTo>
                    <a:cubicBezTo>
                      <a:pt x="343" y="92"/>
                      <a:pt x="275" y="1"/>
                      <a:pt x="183"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2"/>
              <p:cNvSpPr/>
              <p:nvPr/>
            </p:nvSpPr>
            <p:spPr>
              <a:xfrm>
                <a:off x="7098423" y="3736118"/>
                <a:ext cx="1681888" cy="284437"/>
              </a:xfrm>
              <a:custGeom>
                <a:avLst/>
                <a:gdLst/>
                <a:ahLst/>
                <a:cxnLst/>
                <a:rect l="l" t="t" r="r" b="b"/>
                <a:pathLst>
                  <a:path w="62223" h="10523" extrusionOk="0">
                    <a:moveTo>
                      <a:pt x="16252" y="1"/>
                    </a:moveTo>
                    <a:cubicBezTo>
                      <a:pt x="15887" y="1"/>
                      <a:pt x="15522" y="23"/>
                      <a:pt x="15179" y="46"/>
                    </a:cubicBezTo>
                    <a:cubicBezTo>
                      <a:pt x="14266" y="92"/>
                      <a:pt x="13353" y="206"/>
                      <a:pt x="12463" y="411"/>
                    </a:cubicBezTo>
                    <a:cubicBezTo>
                      <a:pt x="11687" y="571"/>
                      <a:pt x="10911" y="799"/>
                      <a:pt x="10180" y="1073"/>
                    </a:cubicBezTo>
                    <a:cubicBezTo>
                      <a:pt x="8697" y="1644"/>
                      <a:pt x="7282" y="2420"/>
                      <a:pt x="6003" y="3333"/>
                    </a:cubicBezTo>
                    <a:cubicBezTo>
                      <a:pt x="4702" y="4269"/>
                      <a:pt x="3538" y="5364"/>
                      <a:pt x="2511" y="6597"/>
                    </a:cubicBezTo>
                    <a:cubicBezTo>
                      <a:pt x="2009" y="7190"/>
                      <a:pt x="1552" y="7807"/>
                      <a:pt x="1142" y="8469"/>
                    </a:cubicBezTo>
                    <a:cubicBezTo>
                      <a:pt x="891" y="8880"/>
                      <a:pt x="639" y="9290"/>
                      <a:pt x="411" y="9701"/>
                    </a:cubicBezTo>
                    <a:cubicBezTo>
                      <a:pt x="251" y="9952"/>
                      <a:pt x="114" y="10203"/>
                      <a:pt x="0" y="10454"/>
                    </a:cubicBezTo>
                    <a:cubicBezTo>
                      <a:pt x="46" y="10454"/>
                      <a:pt x="92" y="10454"/>
                      <a:pt x="160" y="10477"/>
                    </a:cubicBezTo>
                    <a:cubicBezTo>
                      <a:pt x="206" y="10500"/>
                      <a:pt x="274" y="10500"/>
                      <a:pt x="320" y="10523"/>
                    </a:cubicBezTo>
                    <a:cubicBezTo>
                      <a:pt x="594" y="9998"/>
                      <a:pt x="913" y="9473"/>
                      <a:pt x="1210" y="8971"/>
                    </a:cubicBezTo>
                    <a:cubicBezTo>
                      <a:pt x="1552" y="8400"/>
                      <a:pt x="1941" y="7852"/>
                      <a:pt x="2329" y="7327"/>
                    </a:cubicBezTo>
                    <a:lnTo>
                      <a:pt x="2351" y="7305"/>
                    </a:lnTo>
                    <a:cubicBezTo>
                      <a:pt x="2351" y="7305"/>
                      <a:pt x="2351" y="7305"/>
                      <a:pt x="2351" y="7327"/>
                    </a:cubicBezTo>
                    <a:cubicBezTo>
                      <a:pt x="2831" y="6688"/>
                      <a:pt x="3356" y="6095"/>
                      <a:pt x="3903" y="5547"/>
                    </a:cubicBezTo>
                    <a:cubicBezTo>
                      <a:pt x="4474" y="4976"/>
                      <a:pt x="5068" y="4451"/>
                      <a:pt x="5707" y="3949"/>
                    </a:cubicBezTo>
                    <a:cubicBezTo>
                      <a:pt x="6346" y="3470"/>
                      <a:pt x="7008" y="3036"/>
                      <a:pt x="7693" y="2625"/>
                    </a:cubicBezTo>
                    <a:cubicBezTo>
                      <a:pt x="8377" y="2237"/>
                      <a:pt x="9085" y="1872"/>
                      <a:pt x="9815" y="1575"/>
                    </a:cubicBezTo>
                    <a:cubicBezTo>
                      <a:pt x="10454" y="1302"/>
                      <a:pt x="11139" y="1073"/>
                      <a:pt x="11801" y="891"/>
                    </a:cubicBezTo>
                    <a:cubicBezTo>
                      <a:pt x="12143" y="799"/>
                      <a:pt x="12486" y="731"/>
                      <a:pt x="12828" y="662"/>
                    </a:cubicBezTo>
                    <a:cubicBezTo>
                      <a:pt x="13239" y="571"/>
                      <a:pt x="13627" y="525"/>
                      <a:pt x="14038" y="457"/>
                    </a:cubicBezTo>
                    <a:cubicBezTo>
                      <a:pt x="14756" y="381"/>
                      <a:pt x="15491" y="337"/>
                      <a:pt x="16215" y="337"/>
                    </a:cubicBezTo>
                    <a:cubicBezTo>
                      <a:pt x="16365" y="337"/>
                      <a:pt x="16514" y="339"/>
                      <a:pt x="16663" y="343"/>
                    </a:cubicBezTo>
                    <a:cubicBezTo>
                      <a:pt x="17485" y="366"/>
                      <a:pt x="18329" y="434"/>
                      <a:pt x="19151" y="548"/>
                    </a:cubicBezTo>
                    <a:lnTo>
                      <a:pt x="19105" y="548"/>
                    </a:lnTo>
                    <a:cubicBezTo>
                      <a:pt x="21274" y="845"/>
                      <a:pt x="23373" y="1461"/>
                      <a:pt x="25428" y="2192"/>
                    </a:cubicBezTo>
                    <a:cubicBezTo>
                      <a:pt x="27231" y="2831"/>
                      <a:pt x="28989" y="3561"/>
                      <a:pt x="30746" y="4314"/>
                    </a:cubicBezTo>
                    <a:lnTo>
                      <a:pt x="31454" y="4611"/>
                    </a:lnTo>
                    <a:cubicBezTo>
                      <a:pt x="31476" y="4634"/>
                      <a:pt x="31522" y="4634"/>
                      <a:pt x="31568" y="4657"/>
                    </a:cubicBezTo>
                    <a:cubicBezTo>
                      <a:pt x="31591" y="4657"/>
                      <a:pt x="31636" y="4680"/>
                      <a:pt x="31659" y="4703"/>
                    </a:cubicBezTo>
                    <a:cubicBezTo>
                      <a:pt x="31864" y="4794"/>
                      <a:pt x="32093" y="4862"/>
                      <a:pt x="32298" y="4954"/>
                    </a:cubicBezTo>
                    <a:cubicBezTo>
                      <a:pt x="32321" y="4976"/>
                      <a:pt x="32321" y="4976"/>
                      <a:pt x="32321" y="4976"/>
                    </a:cubicBezTo>
                    <a:cubicBezTo>
                      <a:pt x="32709" y="5136"/>
                      <a:pt x="33097" y="5296"/>
                      <a:pt x="33485" y="5479"/>
                    </a:cubicBezTo>
                    <a:cubicBezTo>
                      <a:pt x="35243" y="6209"/>
                      <a:pt x="37023" y="6917"/>
                      <a:pt x="38826" y="7556"/>
                    </a:cubicBezTo>
                    <a:cubicBezTo>
                      <a:pt x="40515" y="8149"/>
                      <a:pt x="42227" y="8651"/>
                      <a:pt x="43985" y="9016"/>
                    </a:cubicBezTo>
                    <a:cubicBezTo>
                      <a:pt x="45468" y="9336"/>
                      <a:pt x="46975" y="9564"/>
                      <a:pt x="48504" y="9701"/>
                    </a:cubicBezTo>
                    <a:cubicBezTo>
                      <a:pt x="49623" y="9813"/>
                      <a:pt x="50763" y="9869"/>
                      <a:pt x="51895" y="9869"/>
                    </a:cubicBezTo>
                    <a:cubicBezTo>
                      <a:pt x="52380" y="9869"/>
                      <a:pt x="52864" y="9859"/>
                      <a:pt x="53343" y="9838"/>
                    </a:cubicBezTo>
                    <a:cubicBezTo>
                      <a:pt x="54918" y="9747"/>
                      <a:pt x="56493" y="9564"/>
                      <a:pt x="58022" y="9176"/>
                    </a:cubicBezTo>
                    <a:cubicBezTo>
                      <a:pt x="59437" y="8811"/>
                      <a:pt x="60853" y="8286"/>
                      <a:pt x="62131" y="7533"/>
                    </a:cubicBezTo>
                    <a:cubicBezTo>
                      <a:pt x="62199" y="7487"/>
                      <a:pt x="62222" y="7396"/>
                      <a:pt x="62199" y="7327"/>
                    </a:cubicBezTo>
                    <a:cubicBezTo>
                      <a:pt x="62169" y="7267"/>
                      <a:pt x="62108" y="7236"/>
                      <a:pt x="62051" y="7236"/>
                    </a:cubicBezTo>
                    <a:cubicBezTo>
                      <a:pt x="62022" y="7236"/>
                      <a:pt x="61994" y="7244"/>
                      <a:pt x="61971" y="7259"/>
                    </a:cubicBezTo>
                    <a:cubicBezTo>
                      <a:pt x="61400" y="7578"/>
                      <a:pt x="60830" y="7875"/>
                      <a:pt x="60236" y="8126"/>
                    </a:cubicBezTo>
                    <a:cubicBezTo>
                      <a:pt x="58661" y="8743"/>
                      <a:pt x="57018" y="9131"/>
                      <a:pt x="55329" y="9336"/>
                    </a:cubicBezTo>
                    <a:cubicBezTo>
                      <a:pt x="54159" y="9474"/>
                      <a:pt x="52986" y="9538"/>
                      <a:pt x="51813" y="9538"/>
                    </a:cubicBezTo>
                    <a:cubicBezTo>
                      <a:pt x="50080" y="9538"/>
                      <a:pt x="48348" y="9399"/>
                      <a:pt x="46632" y="9153"/>
                    </a:cubicBezTo>
                    <a:lnTo>
                      <a:pt x="46655" y="9153"/>
                    </a:lnTo>
                    <a:cubicBezTo>
                      <a:pt x="44692" y="8880"/>
                      <a:pt x="42752" y="8446"/>
                      <a:pt x="40858" y="7875"/>
                    </a:cubicBezTo>
                    <a:cubicBezTo>
                      <a:pt x="38644" y="7190"/>
                      <a:pt x="36475" y="6346"/>
                      <a:pt x="34330" y="5456"/>
                    </a:cubicBezTo>
                    <a:cubicBezTo>
                      <a:pt x="33873" y="5273"/>
                      <a:pt x="33417" y="5091"/>
                      <a:pt x="32960" y="4885"/>
                    </a:cubicBezTo>
                    <a:lnTo>
                      <a:pt x="32641" y="4748"/>
                    </a:lnTo>
                    <a:cubicBezTo>
                      <a:pt x="32572" y="4725"/>
                      <a:pt x="32504" y="4703"/>
                      <a:pt x="32412" y="4657"/>
                    </a:cubicBezTo>
                    <a:cubicBezTo>
                      <a:pt x="32321" y="4634"/>
                      <a:pt x="32230" y="4588"/>
                      <a:pt x="32138" y="4543"/>
                    </a:cubicBezTo>
                    <a:cubicBezTo>
                      <a:pt x="31979" y="4474"/>
                      <a:pt x="31796" y="4406"/>
                      <a:pt x="31613" y="4314"/>
                    </a:cubicBezTo>
                    <a:lnTo>
                      <a:pt x="31568" y="4314"/>
                    </a:lnTo>
                    <a:cubicBezTo>
                      <a:pt x="29833" y="3561"/>
                      <a:pt x="28075" y="2831"/>
                      <a:pt x="26295" y="2169"/>
                    </a:cubicBezTo>
                    <a:cubicBezTo>
                      <a:pt x="24492" y="1484"/>
                      <a:pt x="22643" y="891"/>
                      <a:pt x="20771" y="503"/>
                    </a:cubicBezTo>
                    <a:cubicBezTo>
                      <a:pt x="19288" y="206"/>
                      <a:pt x="17758" y="1"/>
                      <a:pt x="16252"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2"/>
              <p:cNvSpPr/>
              <p:nvPr/>
            </p:nvSpPr>
            <p:spPr>
              <a:xfrm>
                <a:off x="7161349" y="3934167"/>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2"/>
              <p:cNvSpPr/>
              <p:nvPr/>
            </p:nvSpPr>
            <p:spPr>
              <a:xfrm>
                <a:off x="7102748" y="4028556"/>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2"/>
              <p:cNvSpPr/>
              <p:nvPr/>
            </p:nvSpPr>
            <p:spPr>
              <a:xfrm>
                <a:off x="7167512" y="3895919"/>
                <a:ext cx="1604149" cy="184804"/>
              </a:xfrm>
              <a:custGeom>
                <a:avLst/>
                <a:gdLst/>
                <a:ahLst/>
                <a:cxnLst/>
                <a:rect l="l" t="t" r="r" b="b"/>
                <a:pathLst>
                  <a:path w="59347" h="6837" extrusionOk="0">
                    <a:moveTo>
                      <a:pt x="7046" y="2108"/>
                    </a:moveTo>
                    <a:cubicBezTo>
                      <a:pt x="7033" y="2113"/>
                      <a:pt x="7021" y="2118"/>
                      <a:pt x="7008" y="2123"/>
                    </a:cubicBezTo>
                    <a:cubicBezTo>
                      <a:pt x="7028" y="2123"/>
                      <a:pt x="7031" y="2123"/>
                      <a:pt x="7046" y="2108"/>
                    </a:cubicBezTo>
                    <a:close/>
                    <a:moveTo>
                      <a:pt x="16618" y="0"/>
                    </a:moveTo>
                    <a:cubicBezTo>
                      <a:pt x="15134" y="0"/>
                      <a:pt x="13650" y="114"/>
                      <a:pt x="12190" y="343"/>
                    </a:cubicBezTo>
                    <a:cubicBezTo>
                      <a:pt x="10569" y="617"/>
                      <a:pt x="8948" y="1027"/>
                      <a:pt x="7396" y="1621"/>
                    </a:cubicBezTo>
                    <a:cubicBezTo>
                      <a:pt x="6643" y="1918"/>
                      <a:pt x="5890" y="2260"/>
                      <a:pt x="5182" y="2625"/>
                    </a:cubicBezTo>
                    <a:cubicBezTo>
                      <a:pt x="4794" y="2831"/>
                      <a:pt x="4406" y="3036"/>
                      <a:pt x="4041" y="3264"/>
                    </a:cubicBezTo>
                    <a:cubicBezTo>
                      <a:pt x="3721" y="3470"/>
                      <a:pt x="3379" y="3675"/>
                      <a:pt x="3059" y="3881"/>
                    </a:cubicBezTo>
                    <a:cubicBezTo>
                      <a:pt x="2397" y="4314"/>
                      <a:pt x="1736" y="4771"/>
                      <a:pt x="1119" y="5273"/>
                    </a:cubicBezTo>
                    <a:cubicBezTo>
                      <a:pt x="777" y="5547"/>
                      <a:pt x="457" y="5821"/>
                      <a:pt x="161" y="6140"/>
                    </a:cubicBezTo>
                    <a:cubicBezTo>
                      <a:pt x="115" y="6186"/>
                      <a:pt x="46" y="6254"/>
                      <a:pt x="1" y="6323"/>
                    </a:cubicBezTo>
                    <a:cubicBezTo>
                      <a:pt x="69" y="6414"/>
                      <a:pt x="138" y="6483"/>
                      <a:pt x="206" y="6574"/>
                    </a:cubicBezTo>
                    <a:cubicBezTo>
                      <a:pt x="343" y="6414"/>
                      <a:pt x="503" y="6254"/>
                      <a:pt x="686" y="6095"/>
                    </a:cubicBezTo>
                    <a:cubicBezTo>
                      <a:pt x="976" y="5804"/>
                      <a:pt x="1288" y="5536"/>
                      <a:pt x="1622" y="5289"/>
                    </a:cubicBezTo>
                    <a:lnTo>
                      <a:pt x="1622" y="5289"/>
                    </a:lnTo>
                    <a:cubicBezTo>
                      <a:pt x="1622" y="5291"/>
                      <a:pt x="1621" y="5293"/>
                      <a:pt x="1621" y="5296"/>
                    </a:cubicBezTo>
                    <a:cubicBezTo>
                      <a:pt x="2032" y="4976"/>
                      <a:pt x="2466" y="4679"/>
                      <a:pt x="2900" y="4383"/>
                    </a:cubicBezTo>
                    <a:cubicBezTo>
                      <a:pt x="3333" y="4086"/>
                      <a:pt x="3767" y="3812"/>
                      <a:pt x="4201" y="3538"/>
                    </a:cubicBezTo>
                    <a:cubicBezTo>
                      <a:pt x="5114" y="2990"/>
                      <a:pt x="6072" y="2511"/>
                      <a:pt x="7054" y="2100"/>
                    </a:cubicBezTo>
                    <a:lnTo>
                      <a:pt x="7054" y="2100"/>
                    </a:lnTo>
                    <a:cubicBezTo>
                      <a:pt x="7051" y="2103"/>
                      <a:pt x="7048" y="2106"/>
                      <a:pt x="7046" y="2108"/>
                    </a:cubicBezTo>
                    <a:lnTo>
                      <a:pt x="7046" y="2108"/>
                    </a:lnTo>
                    <a:cubicBezTo>
                      <a:pt x="8061" y="1704"/>
                      <a:pt x="9076" y="1366"/>
                      <a:pt x="10135" y="1096"/>
                    </a:cubicBezTo>
                    <a:cubicBezTo>
                      <a:pt x="11162" y="845"/>
                      <a:pt x="12212" y="662"/>
                      <a:pt x="13262" y="525"/>
                    </a:cubicBezTo>
                    <a:lnTo>
                      <a:pt x="13217" y="525"/>
                    </a:lnTo>
                    <a:cubicBezTo>
                      <a:pt x="14335" y="385"/>
                      <a:pt x="15436" y="316"/>
                      <a:pt x="16550" y="316"/>
                    </a:cubicBezTo>
                    <a:cubicBezTo>
                      <a:pt x="16709" y="316"/>
                      <a:pt x="16869" y="317"/>
                      <a:pt x="17028" y="320"/>
                    </a:cubicBezTo>
                    <a:cubicBezTo>
                      <a:pt x="18284" y="343"/>
                      <a:pt x="19539" y="457"/>
                      <a:pt x="20772" y="617"/>
                    </a:cubicBezTo>
                    <a:cubicBezTo>
                      <a:pt x="22187" y="822"/>
                      <a:pt x="23557" y="1142"/>
                      <a:pt x="24926" y="1507"/>
                    </a:cubicBezTo>
                    <a:cubicBezTo>
                      <a:pt x="26250" y="1872"/>
                      <a:pt x="27551" y="2283"/>
                      <a:pt x="28852" y="2716"/>
                    </a:cubicBezTo>
                    <a:cubicBezTo>
                      <a:pt x="31500" y="3607"/>
                      <a:pt x="34102" y="4565"/>
                      <a:pt x="36795" y="5250"/>
                    </a:cubicBezTo>
                    <a:cubicBezTo>
                      <a:pt x="40447" y="6209"/>
                      <a:pt x="44213" y="6757"/>
                      <a:pt x="47980" y="6825"/>
                    </a:cubicBezTo>
                    <a:cubicBezTo>
                      <a:pt x="48295" y="6833"/>
                      <a:pt x="48611" y="6836"/>
                      <a:pt x="48927" y="6836"/>
                    </a:cubicBezTo>
                    <a:cubicBezTo>
                      <a:pt x="50505" y="6836"/>
                      <a:pt x="52081" y="6741"/>
                      <a:pt x="53640" y="6551"/>
                    </a:cubicBezTo>
                    <a:cubicBezTo>
                      <a:pt x="54576" y="6460"/>
                      <a:pt x="55489" y="6323"/>
                      <a:pt x="56402" y="6163"/>
                    </a:cubicBezTo>
                    <a:cubicBezTo>
                      <a:pt x="57338" y="5980"/>
                      <a:pt x="58274" y="5775"/>
                      <a:pt x="59210" y="5547"/>
                    </a:cubicBezTo>
                    <a:cubicBezTo>
                      <a:pt x="59301" y="5524"/>
                      <a:pt x="59347" y="5433"/>
                      <a:pt x="59324" y="5364"/>
                    </a:cubicBezTo>
                    <a:cubicBezTo>
                      <a:pt x="59304" y="5285"/>
                      <a:pt x="59232" y="5223"/>
                      <a:pt x="59154" y="5223"/>
                    </a:cubicBezTo>
                    <a:cubicBezTo>
                      <a:pt x="59142" y="5223"/>
                      <a:pt x="59130" y="5224"/>
                      <a:pt x="59118" y="5227"/>
                    </a:cubicBezTo>
                    <a:cubicBezTo>
                      <a:pt x="57452" y="5661"/>
                      <a:pt x="55763" y="5980"/>
                      <a:pt x="54051" y="6186"/>
                    </a:cubicBezTo>
                    <a:lnTo>
                      <a:pt x="54097" y="6186"/>
                    </a:lnTo>
                    <a:cubicBezTo>
                      <a:pt x="52319" y="6395"/>
                      <a:pt x="50523" y="6508"/>
                      <a:pt x="48707" y="6508"/>
                    </a:cubicBezTo>
                    <a:cubicBezTo>
                      <a:pt x="48541" y="6508"/>
                      <a:pt x="48375" y="6507"/>
                      <a:pt x="48208" y="6505"/>
                    </a:cubicBezTo>
                    <a:cubicBezTo>
                      <a:pt x="46245" y="6483"/>
                      <a:pt x="44282" y="6323"/>
                      <a:pt x="42342" y="6049"/>
                    </a:cubicBezTo>
                    <a:lnTo>
                      <a:pt x="42387" y="6049"/>
                    </a:lnTo>
                    <a:cubicBezTo>
                      <a:pt x="40881" y="5844"/>
                      <a:pt x="39374" y="5547"/>
                      <a:pt x="37891" y="5204"/>
                    </a:cubicBezTo>
                    <a:cubicBezTo>
                      <a:pt x="36978" y="4976"/>
                      <a:pt x="36065" y="4725"/>
                      <a:pt x="35152" y="4451"/>
                    </a:cubicBezTo>
                    <a:cubicBezTo>
                      <a:pt x="34284" y="4200"/>
                      <a:pt x="33417" y="3926"/>
                      <a:pt x="32550" y="3629"/>
                    </a:cubicBezTo>
                    <a:cubicBezTo>
                      <a:pt x="30838" y="3059"/>
                      <a:pt x="29126" y="2443"/>
                      <a:pt x="27414" y="1895"/>
                    </a:cubicBezTo>
                    <a:cubicBezTo>
                      <a:pt x="25679" y="1347"/>
                      <a:pt x="23922" y="845"/>
                      <a:pt x="22141" y="525"/>
                    </a:cubicBezTo>
                    <a:cubicBezTo>
                      <a:pt x="20475" y="206"/>
                      <a:pt x="18809" y="23"/>
                      <a:pt x="1712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2"/>
              <p:cNvSpPr/>
              <p:nvPr/>
            </p:nvSpPr>
            <p:spPr>
              <a:xfrm>
                <a:off x="7728952" y="3912570"/>
                <a:ext cx="27" cy="27"/>
              </a:xfrm>
              <a:custGeom>
                <a:avLst/>
                <a:gdLst/>
                <a:ahLst/>
                <a:cxnLst/>
                <a:rect l="l" t="t" r="r" b="b"/>
                <a:pathLst>
                  <a:path w="1" h="1" extrusionOk="0">
                    <a:moveTo>
                      <a:pt x="1" y="1"/>
                    </a:moveTo>
                    <a:cubicBezTo>
                      <a:pt x="1" y="1"/>
                      <a:pt x="1" y="1"/>
                      <a:pt x="1" y="1"/>
                    </a:cubicBezTo>
                    <a:lnTo>
                      <a:pt x="1" y="1"/>
                    </a:ln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2"/>
              <p:cNvSpPr/>
              <p:nvPr/>
            </p:nvSpPr>
            <p:spPr>
              <a:xfrm>
                <a:off x="7200840" y="4029799"/>
                <a:ext cx="1058116" cy="128960"/>
              </a:xfrm>
              <a:custGeom>
                <a:avLst/>
                <a:gdLst/>
                <a:ahLst/>
                <a:cxnLst/>
                <a:rect l="l" t="t" r="r" b="b"/>
                <a:pathLst>
                  <a:path w="39146" h="4771" extrusionOk="0">
                    <a:moveTo>
                      <a:pt x="15271" y="0"/>
                    </a:moveTo>
                    <a:cubicBezTo>
                      <a:pt x="14791" y="0"/>
                      <a:pt x="14312" y="0"/>
                      <a:pt x="13833" y="23"/>
                    </a:cubicBezTo>
                    <a:cubicBezTo>
                      <a:pt x="12029" y="92"/>
                      <a:pt x="10249" y="297"/>
                      <a:pt x="8491" y="617"/>
                    </a:cubicBezTo>
                    <a:cubicBezTo>
                      <a:pt x="7578" y="776"/>
                      <a:pt x="6688" y="959"/>
                      <a:pt x="5798" y="1187"/>
                    </a:cubicBezTo>
                    <a:cubicBezTo>
                      <a:pt x="5341" y="1301"/>
                      <a:pt x="4862" y="1415"/>
                      <a:pt x="4406" y="1530"/>
                    </a:cubicBezTo>
                    <a:cubicBezTo>
                      <a:pt x="4086" y="1621"/>
                      <a:pt x="3744" y="1712"/>
                      <a:pt x="3424" y="1804"/>
                    </a:cubicBezTo>
                    <a:cubicBezTo>
                      <a:pt x="2762" y="1986"/>
                      <a:pt x="2100" y="2169"/>
                      <a:pt x="1484" y="2443"/>
                    </a:cubicBezTo>
                    <a:cubicBezTo>
                      <a:pt x="936" y="2671"/>
                      <a:pt x="411" y="2945"/>
                      <a:pt x="0" y="3356"/>
                    </a:cubicBezTo>
                    <a:lnTo>
                      <a:pt x="0" y="3378"/>
                    </a:lnTo>
                    <a:cubicBezTo>
                      <a:pt x="46" y="3470"/>
                      <a:pt x="92" y="3584"/>
                      <a:pt x="114" y="3698"/>
                    </a:cubicBezTo>
                    <a:cubicBezTo>
                      <a:pt x="229" y="3584"/>
                      <a:pt x="343" y="3470"/>
                      <a:pt x="457" y="3378"/>
                    </a:cubicBezTo>
                    <a:cubicBezTo>
                      <a:pt x="822" y="3105"/>
                      <a:pt x="1210" y="2899"/>
                      <a:pt x="1621" y="2739"/>
                    </a:cubicBezTo>
                    <a:cubicBezTo>
                      <a:pt x="2237" y="2488"/>
                      <a:pt x="2876" y="2306"/>
                      <a:pt x="3515" y="2123"/>
                    </a:cubicBezTo>
                    <a:cubicBezTo>
                      <a:pt x="4223" y="1940"/>
                      <a:pt x="4931" y="1735"/>
                      <a:pt x="5661" y="1552"/>
                    </a:cubicBezTo>
                    <a:cubicBezTo>
                      <a:pt x="7327" y="1142"/>
                      <a:pt x="8994" y="822"/>
                      <a:pt x="10683" y="617"/>
                    </a:cubicBezTo>
                    <a:cubicBezTo>
                      <a:pt x="10683" y="617"/>
                      <a:pt x="10705" y="617"/>
                      <a:pt x="10705" y="594"/>
                    </a:cubicBezTo>
                    <a:cubicBezTo>
                      <a:pt x="12188" y="427"/>
                      <a:pt x="13671" y="317"/>
                      <a:pt x="15153" y="317"/>
                    </a:cubicBezTo>
                    <a:cubicBezTo>
                      <a:pt x="15291" y="317"/>
                      <a:pt x="15429" y="318"/>
                      <a:pt x="15567" y="320"/>
                    </a:cubicBezTo>
                    <a:cubicBezTo>
                      <a:pt x="17165" y="343"/>
                      <a:pt x="18786" y="457"/>
                      <a:pt x="20361" y="685"/>
                    </a:cubicBezTo>
                    <a:cubicBezTo>
                      <a:pt x="23465" y="1142"/>
                      <a:pt x="26501" y="2032"/>
                      <a:pt x="29513" y="2899"/>
                    </a:cubicBezTo>
                    <a:cubicBezTo>
                      <a:pt x="30997" y="3333"/>
                      <a:pt x="32526" y="3744"/>
                      <a:pt x="34033" y="4132"/>
                    </a:cubicBezTo>
                    <a:cubicBezTo>
                      <a:pt x="34786" y="4314"/>
                      <a:pt x="35562" y="4497"/>
                      <a:pt x="36338" y="4634"/>
                    </a:cubicBezTo>
                    <a:cubicBezTo>
                      <a:pt x="36567" y="4680"/>
                      <a:pt x="36818" y="4725"/>
                      <a:pt x="37069" y="4771"/>
                    </a:cubicBezTo>
                    <a:cubicBezTo>
                      <a:pt x="37069" y="4748"/>
                      <a:pt x="37114" y="4725"/>
                      <a:pt x="37137" y="4725"/>
                    </a:cubicBezTo>
                    <a:lnTo>
                      <a:pt x="37160" y="4725"/>
                    </a:lnTo>
                    <a:cubicBezTo>
                      <a:pt x="37616" y="4748"/>
                      <a:pt x="38096" y="4748"/>
                      <a:pt x="38575" y="4771"/>
                    </a:cubicBezTo>
                    <a:lnTo>
                      <a:pt x="39146" y="4771"/>
                    </a:lnTo>
                    <a:cubicBezTo>
                      <a:pt x="38347" y="4657"/>
                      <a:pt x="37525" y="4543"/>
                      <a:pt x="36726" y="4383"/>
                    </a:cubicBezTo>
                    <a:cubicBezTo>
                      <a:pt x="35905" y="4223"/>
                      <a:pt x="35060" y="4040"/>
                      <a:pt x="34238" y="3835"/>
                    </a:cubicBezTo>
                    <a:cubicBezTo>
                      <a:pt x="32572" y="3424"/>
                      <a:pt x="30929" y="2968"/>
                      <a:pt x="29285" y="2488"/>
                    </a:cubicBezTo>
                    <a:cubicBezTo>
                      <a:pt x="25998" y="1552"/>
                      <a:pt x="22689" y="594"/>
                      <a:pt x="19288" y="229"/>
                    </a:cubicBezTo>
                    <a:cubicBezTo>
                      <a:pt x="17941" y="69"/>
                      <a:pt x="16617" y="0"/>
                      <a:pt x="15271"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2"/>
              <p:cNvSpPr/>
              <p:nvPr/>
            </p:nvSpPr>
            <p:spPr>
              <a:xfrm>
                <a:off x="8515606" y="4134054"/>
                <a:ext cx="233242" cy="48167"/>
              </a:xfrm>
              <a:custGeom>
                <a:avLst/>
                <a:gdLst/>
                <a:ahLst/>
                <a:cxnLst/>
                <a:rect l="l" t="t" r="r" b="b"/>
                <a:pathLst>
                  <a:path w="8629" h="1782" extrusionOk="0">
                    <a:moveTo>
                      <a:pt x="8423" y="1"/>
                    </a:moveTo>
                    <a:cubicBezTo>
                      <a:pt x="6688" y="663"/>
                      <a:pt x="4862" y="1074"/>
                      <a:pt x="3036" y="1302"/>
                    </a:cubicBezTo>
                    <a:lnTo>
                      <a:pt x="3082" y="1302"/>
                    </a:lnTo>
                    <a:cubicBezTo>
                      <a:pt x="2054" y="1416"/>
                      <a:pt x="1027" y="1507"/>
                      <a:pt x="0" y="1530"/>
                    </a:cubicBezTo>
                    <a:cubicBezTo>
                      <a:pt x="206" y="1553"/>
                      <a:pt x="388" y="1576"/>
                      <a:pt x="594" y="1621"/>
                    </a:cubicBezTo>
                    <a:cubicBezTo>
                      <a:pt x="616" y="1621"/>
                      <a:pt x="639" y="1644"/>
                      <a:pt x="639" y="1644"/>
                    </a:cubicBezTo>
                    <a:cubicBezTo>
                      <a:pt x="731" y="1667"/>
                      <a:pt x="799" y="1667"/>
                      <a:pt x="867" y="1690"/>
                    </a:cubicBezTo>
                    <a:cubicBezTo>
                      <a:pt x="1096" y="1713"/>
                      <a:pt x="1324" y="1758"/>
                      <a:pt x="1575" y="1781"/>
                    </a:cubicBezTo>
                    <a:cubicBezTo>
                      <a:pt x="2397" y="1713"/>
                      <a:pt x="3241" y="1621"/>
                      <a:pt x="4063" y="1484"/>
                    </a:cubicBezTo>
                    <a:cubicBezTo>
                      <a:pt x="5569" y="1233"/>
                      <a:pt x="7076" y="868"/>
                      <a:pt x="8514" y="320"/>
                    </a:cubicBezTo>
                    <a:cubicBezTo>
                      <a:pt x="8560" y="298"/>
                      <a:pt x="8582" y="298"/>
                      <a:pt x="8605" y="252"/>
                    </a:cubicBezTo>
                    <a:cubicBezTo>
                      <a:pt x="8628" y="206"/>
                      <a:pt x="8628" y="161"/>
                      <a:pt x="8628" y="138"/>
                    </a:cubicBezTo>
                    <a:cubicBezTo>
                      <a:pt x="8605" y="92"/>
                      <a:pt x="8582" y="46"/>
                      <a:pt x="8560" y="24"/>
                    </a:cubicBezTo>
                    <a:cubicBezTo>
                      <a:pt x="8537" y="24"/>
                      <a:pt x="8491" y="1"/>
                      <a:pt x="8468"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2"/>
              <p:cNvSpPr/>
              <p:nvPr/>
            </p:nvSpPr>
            <p:spPr>
              <a:xfrm>
                <a:off x="7489574" y="4046449"/>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2"/>
              <p:cNvSpPr/>
              <p:nvPr/>
            </p:nvSpPr>
            <p:spPr>
              <a:xfrm>
                <a:off x="7751170" y="4048315"/>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2"/>
              <p:cNvSpPr/>
              <p:nvPr/>
            </p:nvSpPr>
            <p:spPr>
              <a:xfrm>
                <a:off x="8299663" y="3284501"/>
                <a:ext cx="455969" cy="563332"/>
              </a:xfrm>
              <a:custGeom>
                <a:avLst/>
                <a:gdLst/>
                <a:ahLst/>
                <a:cxnLst/>
                <a:rect l="l" t="t" r="r" b="b"/>
                <a:pathLst>
                  <a:path w="16869" h="20841" extrusionOk="0">
                    <a:moveTo>
                      <a:pt x="137" y="0"/>
                    </a:moveTo>
                    <a:cubicBezTo>
                      <a:pt x="92" y="0"/>
                      <a:pt x="69" y="23"/>
                      <a:pt x="46" y="69"/>
                    </a:cubicBezTo>
                    <a:cubicBezTo>
                      <a:pt x="23" y="115"/>
                      <a:pt x="0" y="137"/>
                      <a:pt x="23" y="183"/>
                    </a:cubicBezTo>
                    <a:cubicBezTo>
                      <a:pt x="23" y="229"/>
                      <a:pt x="23" y="274"/>
                      <a:pt x="46" y="320"/>
                    </a:cubicBezTo>
                    <a:cubicBezTo>
                      <a:pt x="46" y="343"/>
                      <a:pt x="69" y="388"/>
                      <a:pt x="69" y="411"/>
                    </a:cubicBezTo>
                    <a:cubicBezTo>
                      <a:pt x="92" y="503"/>
                      <a:pt x="137" y="594"/>
                      <a:pt x="160" y="685"/>
                    </a:cubicBezTo>
                    <a:cubicBezTo>
                      <a:pt x="206" y="845"/>
                      <a:pt x="251" y="982"/>
                      <a:pt x="320" y="1142"/>
                    </a:cubicBezTo>
                    <a:cubicBezTo>
                      <a:pt x="434" y="1461"/>
                      <a:pt x="548" y="1758"/>
                      <a:pt x="685" y="2078"/>
                    </a:cubicBezTo>
                    <a:cubicBezTo>
                      <a:pt x="982" y="2694"/>
                      <a:pt x="1301" y="3333"/>
                      <a:pt x="1644" y="3926"/>
                    </a:cubicBezTo>
                    <a:cubicBezTo>
                      <a:pt x="2602" y="5570"/>
                      <a:pt x="3721" y="7099"/>
                      <a:pt x="4885" y="8583"/>
                    </a:cubicBezTo>
                    <a:cubicBezTo>
                      <a:pt x="6003" y="10066"/>
                      <a:pt x="7167" y="11527"/>
                      <a:pt x="8354" y="12942"/>
                    </a:cubicBezTo>
                    <a:cubicBezTo>
                      <a:pt x="9610" y="14403"/>
                      <a:pt x="10911" y="15841"/>
                      <a:pt x="12303" y="17188"/>
                    </a:cubicBezTo>
                    <a:cubicBezTo>
                      <a:pt x="13627" y="18489"/>
                      <a:pt x="15065" y="19721"/>
                      <a:pt x="16594" y="20817"/>
                    </a:cubicBezTo>
                    <a:cubicBezTo>
                      <a:pt x="16619" y="20833"/>
                      <a:pt x="16648" y="20841"/>
                      <a:pt x="16679" y="20841"/>
                    </a:cubicBezTo>
                    <a:cubicBezTo>
                      <a:pt x="16735" y="20841"/>
                      <a:pt x="16793" y="20816"/>
                      <a:pt x="16823" y="20771"/>
                    </a:cubicBezTo>
                    <a:cubicBezTo>
                      <a:pt x="16868" y="20680"/>
                      <a:pt x="16845" y="20589"/>
                      <a:pt x="16777" y="20543"/>
                    </a:cubicBezTo>
                    <a:cubicBezTo>
                      <a:pt x="15887" y="19904"/>
                      <a:pt x="15019" y="19219"/>
                      <a:pt x="14198" y="18489"/>
                    </a:cubicBezTo>
                    <a:lnTo>
                      <a:pt x="14198" y="18489"/>
                    </a:lnTo>
                    <a:cubicBezTo>
                      <a:pt x="14198" y="18512"/>
                      <a:pt x="14220" y="18512"/>
                      <a:pt x="14220" y="18535"/>
                    </a:cubicBezTo>
                    <a:cubicBezTo>
                      <a:pt x="12691" y="17188"/>
                      <a:pt x="11253" y="15727"/>
                      <a:pt x="9906" y="14198"/>
                    </a:cubicBezTo>
                    <a:cubicBezTo>
                      <a:pt x="8628" y="12805"/>
                      <a:pt x="7441" y="11345"/>
                      <a:pt x="6277" y="9838"/>
                    </a:cubicBezTo>
                    <a:cubicBezTo>
                      <a:pt x="5113" y="8377"/>
                      <a:pt x="3949" y="6894"/>
                      <a:pt x="2922" y="5342"/>
                    </a:cubicBezTo>
                    <a:lnTo>
                      <a:pt x="2922" y="5342"/>
                    </a:lnTo>
                    <a:cubicBezTo>
                      <a:pt x="2922" y="5346"/>
                      <a:pt x="2922" y="5350"/>
                      <a:pt x="2922" y="5353"/>
                    </a:cubicBezTo>
                    <a:lnTo>
                      <a:pt x="2922" y="5353"/>
                    </a:lnTo>
                    <a:cubicBezTo>
                      <a:pt x="1950" y="3880"/>
                      <a:pt x="1069" y="2339"/>
                      <a:pt x="502" y="685"/>
                    </a:cubicBezTo>
                    <a:cubicBezTo>
                      <a:pt x="502" y="685"/>
                      <a:pt x="502" y="708"/>
                      <a:pt x="502" y="731"/>
                    </a:cubicBezTo>
                    <a:cubicBezTo>
                      <a:pt x="480" y="617"/>
                      <a:pt x="434" y="503"/>
                      <a:pt x="411" y="411"/>
                    </a:cubicBezTo>
                    <a:cubicBezTo>
                      <a:pt x="388" y="366"/>
                      <a:pt x="365" y="297"/>
                      <a:pt x="365" y="251"/>
                    </a:cubicBezTo>
                    <a:cubicBezTo>
                      <a:pt x="343" y="206"/>
                      <a:pt x="343" y="160"/>
                      <a:pt x="343" y="137"/>
                    </a:cubicBezTo>
                    <a:cubicBezTo>
                      <a:pt x="320" y="46"/>
                      <a:pt x="251"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2"/>
              <p:cNvSpPr/>
              <p:nvPr/>
            </p:nvSpPr>
            <p:spPr>
              <a:xfrm>
                <a:off x="7041038" y="3087074"/>
                <a:ext cx="1262355" cy="209780"/>
              </a:xfrm>
              <a:custGeom>
                <a:avLst/>
                <a:gdLst/>
                <a:ahLst/>
                <a:cxnLst/>
                <a:rect l="l" t="t" r="r" b="b"/>
                <a:pathLst>
                  <a:path w="46702" h="7761" extrusionOk="0">
                    <a:moveTo>
                      <a:pt x="14997" y="0"/>
                    </a:moveTo>
                    <a:cubicBezTo>
                      <a:pt x="14563" y="0"/>
                      <a:pt x="14107" y="0"/>
                      <a:pt x="13673" y="23"/>
                    </a:cubicBezTo>
                    <a:cubicBezTo>
                      <a:pt x="12326" y="92"/>
                      <a:pt x="11002" y="251"/>
                      <a:pt x="9679" y="548"/>
                    </a:cubicBezTo>
                    <a:cubicBezTo>
                      <a:pt x="8378" y="799"/>
                      <a:pt x="7099" y="1187"/>
                      <a:pt x="5890" y="1689"/>
                    </a:cubicBezTo>
                    <a:cubicBezTo>
                      <a:pt x="5319" y="1918"/>
                      <a:pt x="4748" y="2169"/>
                      <a:pt x="4200" y="2443"/>
                    </a:cubicBezTo>
                    <a:cubicBezTo>
                      <a:pt x="3675" y="2694"/>
                      <a:pt x="3151" y="2968"/>
                      <a:pt x="2648" y="3287"/>
                    </a:cubicBezTo>
                    <a:cubicBezTo>
                      <a:pt x="1667" y="3881"/>
                      <a:pt x="708" y="4611"/>
                      <a:pt x="46" y="5570"/>
                    </a:cubicBezTo>
                    <a:cubicBezTo>
                      <a:pt x="1" y="5638"/>
                      <a:pt x="1" y="5752"/>
                      <a:pt x="69" y="5798"/>
                    </a:cubicBezTo>
                    <a:cubicBezTo>
                      <a:pt x="98" y="5827"/>
                      <a:pt x="134" y="5839"/>
                      <a:pt x="171" y="5839"/>
                    </a:cubicBezTo>
                    <a:cubicBezTo>
                      <a:pt x="221" y="5839"/>
                      <a:pt x="271" y="5815"/>
                      <a:pt x="297" y="5775"/>
                    </a:cubicBezTo>
                    <a:cubicBezTo>
                      <a:pt x="503" y="5479"/>
                      <a:pt x="708" y="5228"/>
                      <a:pt x="959" y="4977"/>
                    </a:cubicBezTo>
                    <a:lnTo>
                      <a:pt x="959" y="4977"/>
                    </a:lnTo>
                    <a:cubicBezTo>
                      <a:pt x="936" y="4999"/>
                      <a:pt x="936" y="4999"/>
                      <a:pt x="914" y="4999"/>
                    </a:cubicBezTo>
                    <a:cubicBezTo>
                      <a:pt x="1484" y="4428"/>
                      <a:pt x="2169" y="3949"/>
                      <a:pt x="2854" y="3538"/>
                    </a:cubicBezTo>
                    <a:cubicBezTo>
                      <a:pt x="3265" y="3287"/>
                      <a:pt x="3675" y="3082"/>
                      <a:pt x="4086" y="2853"/>
                    </a:cubicBezTo>
                    <a:cubicBezTo>
                      <a:pt x="4474" y="2671"/>
                      <a:pt x="4885" y="2465"/>
                      <a:pt x="5273" y="2283"/>
                    </a:cubicBezTo>
                    <a:cubicBezTo>
                      <a:pt x="6232" y="1872"/>
                      <a:pt x="7213" y="1507"/>
                      <a:pt x="8195" y="1233"/>
                    </a:cubicBezTo>
                    <a:lnTo>
                      <a:pt x="8172" y="1233"/>
                    </a:lnTo>
                    <a:cubicBezTo>
                      <a:pt x="10317" y="640"/>
                      <a:pt x="12530" y="343"/>
                      <a:pt x="14766" y="320"/>
                    </a:cubicBezTo>
                    <a:lnTo>
                      <a:pt x="14766" y="320"/>
                    </a:lnTo>
                    <a:cubicBezTo>
                      <a:pt x="16076" y="321"/>
                      <a:pt x="17385" y="390"/>
                      <a:pt x="18672" y="571"/>
                    </a:cubicBezTo>
                    <a:cubicBezTo>
                      <a:pt x="19973" y="754"/>
                      <a:pt x="21274" y="1027"/>
                      <a:pt x="22575" y="1347"/>
                    </a:cubicBezTo>
                    <a:lnTo>
                      <a:pt x="22552" y="1347"/>
                    </a:lnTo>
                    <a:cubicBezTo>
                      <a:pt x="25223" y="2055"/>
                      <a:pt x="27779" y="3059"/>
                      <a:pt x="30313" y="4155"/>
                    </a:cubicBezTo>
                    <a:cubicBezTo>
                      <a:pt x="30952" y="4451"/>
                      <a:pt x="31614" y="4725"/>
                      <a:pt x="32253" y="5022"/>
                    </a:cubicBezTo>
                    <a:cubicBezTo>
                      <a:pt x="32915" y="5319"/>
                      <a:pt x="33554" y="5615"/>
                      <a:pt x="34216" y="5866"/>
                    </a:cubicBezTo>
                    <a:cubicBezTo>
                      <a:pt x="35517" y="6391"/>
                      <a:pt x="36863" y="6802"/>
                      <a:pt x="38210" y="7122"/>
                    </a:cubicBezTo>
                    <a:cubicBezTo>
                      <a:pt x="39580" y="7441"/>
                      <a:pt x="40972" y="7647"/>
                      <a:pt x="42364" y="7715"/>
                    </a:cubicBezTo>
                    <a:cubicBezTo>
                      <a:pt x="42829" y="7746"/>
                      <a:pt x="43295" y="7761"/>
                      <a:pt x="43763" y="7761"/>
                    </a:cubicBezTo>
                    <a:cubicBezTo>
                      <a:pt x="44698" y="7761"/>
                      <a:pt x="45636" y="7700"/>
                      <a:pt x="46564" y="7578"/>
                    </a:cubicBezTo>
                    <a:cubicBezTo>
                      <a:pt x="46656" y="7578"/>
                      <a:pt x="46701" y="7487"/>
                      <a:pt x="46701" y="7396"/>
                    </a:cubicBezTo>
                    <a:cubicBezTo>
                      <a:pt x="46678" y="7304"/>
                      <a:pt x="46610" y="7259"/>
                      <a:pt x="46519" y="7259"/>
                    </a:cubicBezTo>
                    <a:cubicBezTo>
                      <a:pt x="45651" y="7373"/>
                      <a:pt x="44761" y="7419"/>
                      <a:pt x="43894" y="7441"/>
                    </a:cubicBezTo>
                    <a:lnTo>
                      <a:pt x="43894" y="7441"/>
                    </a:lnTo>
                    <a:cubicBezTo>
                      <a:pt x="42806" y="7440"/>
                      <a:pt x="41741" y="7372"/>
                      <a:pt x="40652" y="7236"/>
                    </a:cubicBezTo>
                    <a:cubicBezTo>
                      <a:pt x="39603" y="7099"/>
                      <a:pt x="38553" y="6894"/>
                      <a:pt x="37525" y="6620"/>
                    </a:cubicBezTo>
                    <a:lnTo>
                      <a:pt x="37548" y="6620"/>
                    </a:lnTo>
                    <a:cubicBezTo>
                      <a:pt x="36179" y="6254"/>
                      <a:pt x="34855" y="5798"/>
                      <a:pt x="33554" y="5250"/>
                    </a:cubicBezTo>
                    <a:cubicBezTo>
                      <a:pt x="32892" y="4976"/>
                      <a:pt x="32253" y="4657"/>
                      <a:pt x="31591" y="4383"/>
                    </a:cubicBezTo>
                    <a:cubicBezTo>
                      <a:pt x="30952" y="4086"/>
                      <a:pt x="30313" y="3789"/>
                      <a:pt x="29651" y="3515"/>
                    </a:cubicBezTo>
                    <a:cubicBezTo>
                      <a:pt x="27071" y="2420"/>
                      <a:pt x="24424" y="1438"/>
                      <a:pt x="21707" y="799"/>
                    </a:cubicBezTo>
                    <a:cubicBezTo>
                      <a:pt x="20384" y="502"/>
                      <a:pt x="19037" y="251"/>
                      <a:pt x="17667" y="137"/>
                    </a:cubicBezTo>
                    <a:cubicBezTo>
                      <a:pt x="16777" y="46"/>
                      <a:pt x="15887" y="0"/>
                      <a:pt x="14997"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2"/>
              <p:cNvSpPr/>
              <p:nvPr/>
            </p:nvSpPr>
            <p:spPr>
              <a:xfrm>
                <a:off x="8712411" y="3881729"/>
                <a:ext cx="68494" cy="57277"/>
              </a:xfrm>
              <a:custGeom>
                <a:avLst/>
                <a:gdLst/>
                <a:ahLst/>
                <a:cxnLst/>
                <a:rect l="l" t="t" r="r" b="b"/>
                <a:pathLst>
                  <a:path w="2534" h="2119" extrusionOk="0">
                    <a:moveTo>
                      <a:pt x="183" y="0"/>
                    </a:moveTo>
                    <a:cubicBezTo>
                      <a:pt x="160" y="0"/>
                      <a:pt x="115" y="0"/>
                      <a:pt x="69" y="46"/>
                    </a:cubicBezTo>
                    <a:cubicBezTo>
                      <a:pt x="23" y="92"/>
                      <a:pt x="0" y="206"/>
                      <a:pt x="69" y="274"/>
                    </a:cubicBezTo>
                    <a:cubicBezTo>
                      <a:pt x="776" y="913"/>
                      <a:pt x="1507" y="1530"/>
                      <a:pt x="2283" y="2100"/>
                    </a:cubicBezTo>
                    <a:cubicBezTo>
                      <a:pt x="2302" y="2113"/>
                      <a:pt x="2325" y="2119"/>
                      <a:pt x="2348" y="2119"/>
                    </a:cubicBezTo>
                    <a:cubicBezTo>
                      <a:pt x="2410" y="2119"/>
                      <a:pt x="2478" y="2081"/>
                      <a:pt x="2511" y="2032"/>
                    </a:cubicBezTo>
                    <a:cubicBezTo>
                      <a:pt x="2534" y="1986"/>
                      <a:pt x="2534" y="1940"/>
                      <a:pt x="2534" y="1918"/>
                    </a:cubicBezTo>
                    <a:cubicBezTo>
                      <a:pt x="2511" y="1872"/>
                      <a:pt x="2488" y="1826"/>
                      <a:pt x="2443" y="1803"/>
                    </a:cubicBezTo>
                    <a:cubicBezTo>
                      <a:pt x="2260" y="1667"/>
                      <a:pt x="2055" y="1530"/>
                      <a:pt x="1849" y="1370"/>
                    </a:cubicBezTo>
                    <a:cubicBezTo>
                      <a:pt x="1872" y="1370"/>
                      <a:pt x="1872" y="1393"/>
                      <a:pt x="1895" y="1393"/>
                    </a:cubicBezTo>
                    <a:cubicBezTo>
                      <a:pt x="1347" y="959"/>
                      <a:pt x="822" y="502"/>
                      <a:pt x="297" y="46"/>
                    </a:cubicBezTo>
                    <a:cubicBezTo>
                      <a:pt x="274" y="0"/>
                      <a:pt x="229"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2"/>
              <p:cNvSpPr/>
              <p:nvPr/>
            </p:nvSpPr>
            <p:spPr>
              <a:xfrm>
                <a:off x="8698220" y="3966251"/>
                <a:ext cx="72819" cy="77306"/>
              </a:xfrm>
              <a:custGeom>
                <a:avLst/>
                <a:gdLst/>
                <a:ahLst/>
                <a:cxnLst/>
                <a:rect l="l" t="t" r="r" b="b"/>
                <a:pathLst>
                  <a:path w="2694" h="2860" extrusionOk="0">
                    <a:moveTo>
                      <a:pt x="183" y="0"/>
                    </a:moveTo>
                    <a:cubicBezTo>
                      <a:pt x="160" y="0"/>
                      <a:pt x="137" y="0"/>
                      <a:pt x="92" y="23"/>
                    </a:cubicBezTo>
                    <a:cubicBezTo>
                      <a:pt x="23" y="69"/>
                      <a:pt x="0" y="160"/>
                      <a:pt x="46" y="251"/>
                    </a:cubicBezTo>
                    <a:cubicBezTo>
                      <a:pt x="343" y="754"/>
                      <a:pt x="731" y="1187"/>
                      <a:pt x="1164" y="1598"/>
                    </a:cubicBezTo>
                    <a:cubicBezTo>
                      <a:pt x="1553" y="2009"/>
                      <a:pt x="1986" y="2397"/>
                      <a:pt x="2397" y="2808"/>
                    </a:cubicBezTo>
                    <a:cubicBezTo>
                      <a:pt x="2420" y="2842"/>
                      <a:pt x="2460" y="2859"/>
                      <a:pt x="2503" y="2859"/>
                    </a:cubicBezTo>
                    <a:cubicBezTo>
                      <a:pt x="2545" y="2859"/>
                      <a:pt x="2591" y="2842"/>
                      <a:pt x="2625" y="2808"/>
                    </a:cubicBezTo>
                    <a:cubicBezTo>
                      <a:pt x="2694" y="2762"/>
                      <a:pt x="2694" y="2648"/>
                      <a:pt x="2625" y="2580"/>
                    </a:cubicBezTo>
                    <a:cubicBezTo>
                      <a:pt x="1963" y="1895"/>
                      <a:pt x="1210" y="1279"/>
                      <a:pt x="617" y="525"/>
                    </a:cubicBezTo>
                    <a:lnTo>
                      <a:pt x="617" y="525"/>
                    </a:lnTo>
                    <a:cubicBezTo>
                      <a:pt x="617" y="525"/>
                      <a:pt x="617" y="526"/>
                      <a:pt x="640" y="548"/>
                    </a:cubicBezTo>
                    <a:cubicBezTo>
                      <a:pt x="617" y="525"/>
                      <a:pt x="617" y="525"/>
                      <a:pt x="617" y="502"/>
                    </a:cubicBezTo>
                    <a:cubicBezTo>
                      <a:pt x="503" y="366"/>
                      <a:pt x="411" y="229"/>
                      <a:pt x="320" y="92"/>
                    </a:cubicBezTo>
                    <a:cubicBezTo>
                      <a:pt x="297" y="23"/>
                      <a:pt x="229"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2"/>
              <p:cNvSpPr/>
              <p:nvPr/>
            </p:nvSpPr>
            <p:spPr>
              <a:xfrm>
                <a:off x="8672299" y="4059397"/>
                <a:ext cx="75927" cy="81117"/>
              </a:xfrm>
              <a:custGeom>
                <a:avLst/>
                <a:gdLst/>
                <a:ahLst/>
                <a:cxnLst/>
                <a:rect l="l" t="t" r="r" b="b"/>
                <a:pathLst>
                  <a:path w="2809" h="3001" extrusionOk="0">
                    <a:moveTo>
                      <a:pt x="183" y="1"/>
                    </a:moveTo>
                    <a:cubicBezTo>
                      <a:pt x="161" y="1"/>
                      <a:pt x="138" y="1"/>
                      <a:pt x="115" y="24"/>
                    </a:cubicBezTo>
                    <a:cubicBezTo>
                      <a:pt x="24" y="69"/>
                      <a:pt x="1" y="161"/>
                      <a:pt x="46" y="229"/>
                    </a:cubicBezTo>
                    <a:cubicBezTo>
                      <a:pt x="320" y="777"/>
                      <a:pt x="731" y="1256"/>
                      <a:pt x="1165" y="1690"/>
                    </a:cubicBezTo>
                    <a:cubicBezTo>
                      <a:pt x="1599" y="2124"/>
                      <a:pt x="2078" y="2512"/>
                      <a:pt x="2512" y="2945"/>
                    </a:cubicBezTo>
                    <a:cubicBezTo>
                      <a:pt x="2549" y="2983"/>
                      <a:pt x="2594" y="3000"/>
                      <a:pt x="2638" y="3000"/>
                    </a:cubicBezTo>
                    <a:cubicBezTo>
                      <a:pt x="2674" y="3000"/>
                      <a:pt x="2709" y="2989"/>
                      <a:pt x="2740" y="2968"/>
                    </a:cubicBezTo>
                    <a:cubicBezTo>
                      <a:pt x="2808" y="2900"/>
                      <a:pt x="2808" y="2786"/>
                      <a:pt x="2740" y="2740"/>
                    </a:cubicBezTo>
                    <a:cubicBezTo>
                      <a:pt x="2055" y="2055"/>
                      <a:pt x="1279" y="1462"/>
                      <a:pt x="708" y="686"/>
                    </a:cubicBezTo>
                    <a:cubicBezTo>
                      <a:pt x="571" y="503"/>
                      <a:pt x="434" y="298"/>
                      <a:pt x="320" y="69"/>
                    </a:cubicBezTo>
                    <a:cubicBezTo>
                      <a:pt x="297" y="24"/>
                      <a:pt x="252" y="1"/>
                      <a:pt x="183"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2"/>
              <p:cNvSpPr/>
              <p:nvPr/>
            </p:nvSpPr>
            <p:spPr>
              <a:xfrm>
                <a:off x="7034875" y="3235144"/>
                <a:ext cx="8650" cy="773707"/>
              </a:xfrm>
              <a:custGeom>
                <a:avLst/>
                <a:gdLst/>
                <a:ahLst/>
                <a:cxnLst/>
                <a:rect l="l" t="t" r="r" b="b"/>
                <a:pathLst>
                  <a:path w="320" h="28624" extrusionOk="0">
                    <a:moveTo>
                      <a:pt x="160" y="0"/>
                    </a:moveTo>
                    <a:cubicBezTo>
                      <a:pt x="69" y="0"/>
                      <a:pt x="0" y="69"/>
                      <a:pt x="0" y="160"/>
                    </a:cubicBezTo>
                    <a:lnTo>
                      <a:pt x="0" y="8948"/>
                    </a:lnTo>
                    <a:lnTo>
                      <a:pt x="0" y="20406"/>
                    </a:lnTo>
                    <a:lnTo>
                      <a:pt x="0" y="28623"/>
                    </a:lnTo>
                    <a:cubicBezTo>
                      <a:pt x="92" y="28623"/>
                      <a:pt x="206" y="28600"/>
                      <a:pt x="297" y="28600"/>
                    </a:cubicBezTo>
                    <a:lnTo>
                      <a:pt x="320" y="28600"/>
                    </a:lnTo>
                    <a:lnTo>
                      <a:pt x="320" y="21981"/>
                    </a:lnTo>
                    <a:lnTo>
                      <a:pt x="320" y="10477"/>
                    </a:lnTo>
                    <a:lnTo>
                      <a:pt x="320" y="160"/>
                    </a:lnTo>
                    <a:cubicBezTo>
                      <a:pt x="320" y="69"/>
                      <a:pt x="251" y="0"/>
                      <a:pt x="16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2"/>
              <p:cNvSpPr/>
              <p:nvPr/>
            </p:nvSpPr>
            <p:spPr>
              <a:xfrm>
                <a:off x="6871993" y="4001418"/>
                <a:ext cx="340605" cy="164126"/>
              </a:xfrm>
              <a:custGeom>
                <a:avLst/>
                <a:gdLst/>
                <a:ahLst/>
                <a:cxnLst/>
                <a:rect l="l" t="t" r="r" b="b"/>
                <a:pathLst>
                  <a:path w="12601" h="6072" extrusionOk="0">
                    <a:moveTo>
                      <a:pt x="6300" y="0"/>
                    </a:moveTo>
                    <a:cubicBezTo>
                      <a:pt x="5775" y="0"/>
                      <a:pt x="5250" y="46"/>
                      <a:pt x="4748" y="183"/>
                    </a:cubicBezTo>
                    <a:cubicBezTo>
                      <a:pt x="3561" y="480"/>
                      <a:pt x="2488" y="1142"/>
                      <a:pt x="1667" y="2032"/>
                    </a:cubicBezTo>
                    <a:cubicBezTo>
                      <a:pt x="959" y="2785"/>
                      <a:pt x="434" y="3744"/>
                      <a:pt x="183" y="4771"/>
                    </a:cubicBezTo>
                    <a:cubicBezTo>
                      <a:pt x="92" y="5136"/>
                      <a:pt x="46" y="5501"/>
                      <a:pt x="0" y="5889"/>
                    </a:cubicBezTo>
                    <a:cubicBezTo>
                      <a:pt x="69" y="5866"/>
                      <a:pt x="115" y="5866"/>
                      <a:pt x="160" y="5866"/>
                    </a:cubicBezTo>
                    <a:lnTo>
                      <a:pt x="183" y="5866"/>
                    </a:lnTo>
                    <a:cubicBezTo>
                      <a:pt x="206" y="5844"/>
                      <a:pt x="206" y="5844"/>
                      <a:pt x="206" y="5844"/>
                    </a:cubicBezTo>
                    <a:lnTo>
                      <a:pt x="343" y="5844"/>
                    </a:lnTo>
                    <a:cubicBezTo>
                      <a:pt x="343" y="5730"/>
                      <a:pt x="366" y="5615"/>
                      <a:pt x="366" y="5501"/>
                    </a:cubicBezTo>
                    <a:cubicBezTo>
                      <a:pt x="366" y="5496"/>
                      <a:pt x="366" y="5490"/>
                      <a:pt x="366" y="5478"/>
                    </a:cubicBezTo>
                    <a:cubicBezTo>
                      <a:pt x="411" y="5273"/>
                      <a:pt x="457" y="5068"/>
                      <a:pt x="503" y="4862"/>
                    </a:cubicBezTo>
                    <a:cubicBezTo>
                      <a:pt x="571" y="4565"/>
                      <a:pt x="662" y="4269"/>
                      <a:pt x="777" y="3972"/>
                    </a:cubicBezTo>
                    <a:cubicBezTo>
                      <a:pt x="982" y="3515"/>
                      <a:pt x="1256" y="3059"/>
                      <a:pt x="1553" y="2648"/>
                    </a:cubicBezTo>
                    <a:cubicBezTo>
                      <a:pt x="1872" y="2237"/>
                      <a:pt x="2260" y="1872"/>
                      <a:pt x="2671" y="1552"/>
                    </a:cubicBezTo>
                    <a:cubicBezTo>
                      <a:pt x="3059" y="1233"/>
                      <a:pt x="3516" y="982"/>
                      <a:pt x="3972" y="776"/>
                    </a:cubicBezTo>
                    <a:cubicBezTo>
                      <a:pt x="4474" y="571"/>
                      <a:pt x="4976" y="434"/>
                      <a:pt x="5501" y="366"/>
                    </a:cubicBezTo>
                    <a:lnTo>
                      <a:pt x="5456" y="366"/>
                    </a:lnTo>
                    <a:cubicBezTo>
                      <a:pt x="5741" y="331"/>
                      <a:pt x="6021" y="314"/>
                      <a:pt x="6300" y="314"/>
                    </a:cubicBezTo>
                    <a:cubicBezTo>
                      <a:pt x="6580" y="314"/>
                      <a:pt x="6859" y="331"/>
                      <a:pt x="7145" y="366"/>
                    </a:cubicBezTo>
                    <a:cubicBezTo>
                      <a:pt x="7670" y="457"/>
                      <a:pt x="8172" y="594"/>
                      <a:pt x="8651" y="799"/>
                    </a:cubicBezTo>
                    <a:cubicBezTo>
                      <a:pt x="9108" y="1005"/>
                      <a:pt x="9541" y="1256"/>
                      <a:pt x="9929" y="1552"/>
                    </a:cubicBezTo>
                    <a:lnTo>
                      <a:pt x="9952" y="1552"/>
                    </a:lnTo>
                    <a:cubicBezTo>
                      <a:pt x="10340" y="1872"/>
                      <a:pt x="10706" y="2214"/>
                      <a:pt x="11002" y="2625"/>
                    </a:cubicBezTo>
                    <a:cubicBezTo>
                      <a:pt x="11025" y="2625"/>
                      <a:pt x="11025" y="2625"/>
                      <a:pt x="11025" y="2648"/>
                    </a:cubicBezTo>
                    <a:cubicBezTo>
                      <a:pt x="11345" y="3059"/>
                      <a:pt x="11619" y="3515"/>
                      <a:pt x="11824" y="3995"/>
                    </a:cubicBezTo>
                    <a:cubicBezTo>
                      <a:pt x="11824" y="3995"/>
                      <a:pt x="11801" y="3972"/>
                      <a:pt x="11801" y="3972"/>
                    </a:cubicBezTo>
                    <a:lnTo>
                      <a:pt x="11801" y="3972"/>
                    </a:lnTo>
                    <a:cubicBezTo>
                      <a:pt x="11961" y="4360"/>
                      <a:pt x="12098" y="4748"/>
                      <a:pt x="12166" y="5159"/>
                    </a:cubicBezTo>
                    <a:cubicBezTo>
                      <a:pt x="12166" y="5182"/>
                      <a:pt x="12166" y="5182"/>
                      <a:pt x="12166" y="5182"/>
                    </a:cubicBezTo>
                    <a:cubicBezTo>
                      <a:pt x="12166" y="5205"/>
                      <a:pt x="12189" y="5227"/>
                      <a:pt x="12189" y="5250"/>
                    </a:cubicBezTo>
                    <a:cubicBezTo>
                      <a:pt x="12189" y="5273"/>
                      <a:pt x="12189" y="5273"/>
                      <a:pt x="12189" y="5296"/>
                    </a:cubicBezTo>
                    <a:cubicBezTo>
                      <a:pt x="12189" y="5296"/>
                      <a:pt x="12189" y="5319"/>
                      <a:pt x="12189" y="5319"/>
                    </a:cubicBezTo>
                    <a:cubicBezTo>
                      <a:pt x="12189" y="5319"/>
                      <a:pt x="12189" y="5319"/>
                      <a:pt x="12189" y="5341"/>
                    </a:cubicBezTo>
                    <a:cubicBezTo>
                      <a:pt x="12212" y="5387"/>
                      <a:pt x="12212" y="5410"/>
                      <a:pt x="12212" y="5456"/>
                    </a:cubicBezTo>
                    <a:cubicBezTo>
                      <a:pt x="12235" y="5524"/>
                      <a:pt x="12235" y="5615"/>
                      <a:pt x="12235" y="5684"/>
                    </a:cubicBezTo>
                    <a:cubicBezTo>
                      <a:pt x="12235" y="5707"/>
                      <a:pt x="12235" y="5707"/>
                      <a:pt x="12235" y="5707"/>
                    </a:cubicBezTo>
                    <a:lnTo>
                      <a:pt x="12258" y="5707"/>
                    </a:lnTo>
                    <a:cubicBezTo>
                      <a:pt x="12258" y="5730"/>
                      <a:pt x="12258" y="5752"/>
                      <a:pt x="12258" y="5775"/>
                    </a:cubicBezTo>
                    <a:cubicBezTo>
                      <a:pt x="12258" y="5866"/>
                      <a:pt x="12258" y="5958"/>
                      <a:pt x="12280" y="6072"/>
                    </a:cubicBezTo>
                    <a:cubicBezTo>
                      <a:pt x="12303" y="6049"/>
                      <a:pt x="12326" y="6026"/>
                      <a:pt x="12372" y="6026"/>
                    </a:cubicBezTo>
                    <a:lnTo>
                      <a:pt x="12600" y="6026"/>
                    </a:lnTo>
                    <a:cubicBezTo>
                      <a:pt x="12600" y="5958"/>
                      <a:pt x="12577" y="5866"/>
                      <a:pt x="12577" y="5798"/>
                    </a:cubicBezTo>
                    <a:lnTo>
                      <a:pt x="12577" y="5752"/>
                    </a:lnTo>
                    <a:cubicBezTo>
                      <a:pt x="12577" y="5730"/>
                      <a:pt x="12577" y="5730"/>
                      <a:pt x="12577" y="5730"/>
                    </a:cubicBezTo>
                    <a:cubicBezTo>
                      <a:pt x="12577" y="5707"/>
                      <a:pt x="12577" y="5707"/>
                      <a:pt x="12577" y="5707"/>
                    </a:cubicBezTo>
                    <a:lnTo>
                      <a:pt x="12577" y="5684"/>
                    </a:lnTo>
                    <a:cubicBezTo>
                      <a:pt x="12577" y="5684"/>
                      <a:pt x="12577" y="5661"/>
                      <a:pt x="12577" y="5661"/>
                    </a:cubicBezTo>
                    <a:cubicBezTo>
                      <a:pt x="12577" y="5638"/>
                      <a:pt x="12577" y="5638"/>
                      <a:pt x="12554" y="5638"/>
                    </a:cubicBezTo>
                    <a:cubicBezTo>
                      <a:pt x="12554" y="5501"/>
                      <a:pt x="12532" y="5364"/>
                      <a:pt x="12509" y="5227"/>
                    </a:cubicBezTo>
                    <a:cubicBezTo>
                      <a:pt x="12509" y="5227"/>
                      <a:pt x="12509" y="5205"/>
                      <a:pt x="12509" y="5205"/>
                    </a:cubicBezTo>
                    <a:cubicBezTo>
                      <a:pt x="12509" y="5182"/>
                      <a:pt x="12486" y="5159"/>
                      <a:pt x="12486" y="5113"/>
                    </a:cubicBezTo>
                    <a:cubicBezTo>
                      <a:pt x="12349" y="4360"/>
                      <a:pt x="12052" y="3630"/>
                      <a:pt x="11664" y="2968"/>
                    </a:cubicBezTo>
                    <a:cubicBezTo>
                      <a:pt x="11185" y="2214"/>
                      <a:pt x="10546" y="1575"/>
                      <a:pt x="9815" y="1073"/>
                    </a:cubicBezTo>
                    <a:cubicBezTo>
                      <a:pt x="9062" y="548"/>
                      <a:pt x="8195" y="206"/>
                      <a:pt x="7305" y="69"/>
                    </a:cubicBezTo>
                    <a:cubicBezTo>
                      <a:pt x="6962" y="23"/>
                      <a:pt x="6643" y="0"/>
                      <a:pt x="6300" y="0"/>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2"/>
              <p:cNvSpPr/>
              <p:nvPr/>
            </p:nvSpPr>
            <p:spPr>
              <a:xfrm>
                <a:off x="7105207" y="4022393"/>
                <a:ext cx="649" cy="649"/>
              </a:xfrm>
              <a:custGeom>
                <a:avLst/>
                <a:gdLst/>
                <a:ahLst/>
                <a:cxnLst/>
                <a:rect l="l" t="t" r="r" b="b"/>
                <a:pathLst>
                  <a:path w="24" h="24" extrusionOk="0">
                    <a:moveTo>
                      <a:pt x="23" y="23"/>
                    </a:moveTo>
                    <a:lnTo>
                      <a:pt x="0" y="0"/>
                    </a:ln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2"/>
              <p:cNvSpPr/>
              <p:nvPr/>
            </p:nvSpPr>
            <p:spPr>
              <a:xfrm>
                <a:off x="7169377" y="407237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2"/>
              <p:cNvSpPr/>
              <p:nvPr/>
            </p:nvSpPr>
            <p:spPr>
              <a:xfrm>
                <a:off x="7169998" y="407237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2"/>
              <p:cNvSpPr/>
              <p:nvPr/>
            </p:nvSpPr>
            <p:spPr>
              <a:xfrm>
                <a:off x="7169998" y="4072993"/>
                <a:ext cx="27" cy="27"/>
              </a:xfrm>
              <a:custGeom>
                <a:avLst/>
                <a:gdLst/>
                <a:ahLst/>
                <a:cxnLst/>
                <a:rect l="l" t="t" r="r" b="b"/>
                <a:pathLst>
                  <a:path w="1" h="1" extrusionOk="0">
                    <a:moveTo>
                      <a:pt x="0" y="0"/>
                    </a:move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2"/>
              <p:cNvSpPr/>
              <p:nvPr/>
            </p:nvSpPr>
            <p:spPr>
              <a:xfrm>
                <a:off x="7140373" y="4043368"/>
                <a:ext cx="27" cy="27"/>
              </a:xfrm>
              <a:custGeom>
                <a:avLst/>
                <a:gdLst/>
                <a:ahLst/>
                <a:cxnLst/>
                <a:rect l="l" t="t" r="r" b="b"/>
                <a:pathLst>
                  <a:path w="1" h="1" extrusionOk="0">
                    <a:moveTo>
                      <a:pt x="0" y="0"/>
                    </a:moveTo>
                    <a:lnTo>
                      <a:pt x="0" y="0"/>
                    </a:ln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2"/>
              <p:cNvSpPr/>
              <p:nvPr/>
            </p:nvSpPr>
            <p:spPr>
              <a:xfrm>
                <a:off x="7140373" y="4043368"/>
                <a:ext cx="649" cy="27"/>
              </a:xfrm>
              <a:custGeom>
                <a:avLst/>
                <a:gdLst/>
                <a:ahLst/>
                <a:cxnLst/>
                <a:rect l="l" t="t" r="r" b="b"/>
                <a:pathLst>
                  <a:path w="24" h="1" extrusionOk="0">
                    <a:moveTo>
                      <a:pt x="23" y="0"/>
                    </a:moveTo>
                    <a:cubicBezTo>
                      <a:pt x="23" y="0"/>
                      <a:pt x="23" y="0"/>
                      <a:pt x="0" y="0"/>
                    </a:cubicBezTo>
                    <a:cubicBezTo>
                      <a:pt x="0" y="0"/>
                      <a:pt x="0" y="0"/>
                      <a:pt x="0" y="0"/>
                    </a:cubicBezTo>
                    <a:cubicBezTo>
                      <a:pt x="0" y="0"/>
                      <a:pt x="23" y="0"/>
                      <a:pt x="23"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2"/>
              <p:cNvSpPr/>
              <p:nvPr/>
            </p:nvSpPr>
            <p:spPr>
              <a:xfrm>
                <a:off x="7169377" y="4072371"/>
                <a:ext cx="649" cy="27"/>
              </a:xfrm>
              <a:custGeom>
                <a:avLst/>
                <a:gdLst/>
                <a:ahLst/>
                <a:cxnLst/>
                <a:rect l="l" t="t" r="r" b="b"/>
                <a:pathLst>
                  <a:path w="24" h="1" extrusionOk="0">
                    <a:moveTo>
                      <a:pt x="23" y="0"/>
                    </a:moveTo>
                    <a:lnTo>
                      <a:pt x="0" y="0"/>
                    </a:lnTo>
                    <a:cubicBezTo>
                      <a:pt x="23" y="0"/>
                      <a:pt x="23" y="0"/>
                      <a:pt x="23"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2"/>
              <p:cNvSpPr/>
              <p:nvPr/>
            </p:nvSpPr>
            <p:spPr>
              <a:xfrm>
                <a:off x="7169998" y="407237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2"/>
              <p:cNvSpPr/>
              <p:nvPr/>
            </p:nvSpPr>
            <p:spPr>
              <a:xfrm>
                <a:off x="6881859" y="4149488"/>
                <a:ext cx="27" cy="649"/>
              </a:xfrm>
              <a:custGeom>
                <a:avLst/>
                <a:gdLst/>
                <a:ahLst/>
                <a:cxnLst/>
                <a:rect l="l" t="t" r="r" b="b"/>
                <a:pathLst>
                  <a:path w="1" h="24" extrusionOk="0">
                    <a:moveTo>
                      <a:pt x="1" y="0"/>
                    </a:moveTo>
                    <a:cubicBezTo>
                      <a:pt x="1" y="0"/>
                      <a:pt x="1" y="23"/>
                      <a:pt x="1" y="23"/>
                    </a:cubicBezTo>
                    <a:cubicBezTo>
                      <a:pt x="1" y="23"/>
                      <a:pt x="1" y="0"/>
                      <a:pt x="1"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2"/>
              <p:cNvSpPr/>
              <p:nvPr/>
            </p:nvSpPr>
            <p:spPr>
              <a:xfrm>
                <a:off x="6886183" y="4078534"/>
                <a:ext cx="316521" cy="94308"/>
              </a:xfrm>
              <a:custGeom>
                <a:avLst/>
                <a:gdLst/>
                <a:ahLst/>
                <a:cxnLst/>
                <a:rect l="l" t="t" r="r" b="b"/>
                <a:pathLst>
                  <a:path w="11710" h="3489" extrusionOk="0">
                    <a:moveTo>
                      <a:pt x="9793" y="1667"/>
                    </a:moveTo>
                    <a:lnTo>
                      <a:pt x="9793" y="1667"/>
                    </a:lnTo>
                    <a:cubicBezTo>
                      <a:pt x="9808" y="1682"/>
                      <a:pt x="9813" y="1687"/>
                      <a:pt x="9821" y="1689"/>
                    </a:cubicBezTo>
                    <a:lnTo>
                      <a:pt x="9821" y="1689"/>
                    </a:lnTo>
                    <a:cubicBezTo>
                      <a:pt x="9812" y="1681"/>
                      <a:pt x="9802" y="1674"/>
                      <a:pt x="9793" y="1667"/>
                    </a:cubicBezTo>
                    <a:close/>
                    <a:moveTo>
                      <a:pt x="5798" y="1"/>
                    </a:moveTo>
                    <a:cubicBezTo>
                      <a:pt x="5319" y="1"/>
                      <a:pt x="4862" y="46"/>
                      <a:pt x="4383" y="137"/>
                    </a:cubicBezTo>
                    <a:cubicBezTo>
                      <a:pt x="3538" y="297"/>
                      <a:pt x="2740" y="640"/>
                      <a:pt x="2009" y="1096"/>
                    </a:cubicBezTo>
                    <a:cubicBezTo>
                      <a:pt x="1918" y="1165"/>
                      <a:pt x="1804" y="1233"/>
                      <a:pt x="1712" y="1324"/>
                    </a:cubicBezTo>
                    <a:cubicBezTo>
                      <a:pt x="1393" y="1553"/>
                      <a:pt x="1096" y="1804"/>
                      <a:pt x="822" y="2078"/>
                    </a:cubicBezTo>
                    <a:cubicBezTo>
                      <a:pt x="799" y="2100"/>
                      <a:pt x="777" y="2123"/>
                      <a:pt x="777" y="2146"/>
                    </a:cubicBezTo>
                    <a:lnTo>
                      <a:pt x="754" y="2146"/>
                    </a:lnTo>
                    <a:cubicBezTo>
                      <a:pt x="754" y="2146"/>
                      <a:pt x="754" y="2169"/>
                      <a:pt x="754" y="2169"/>
                    </a:cubicBezTo>
                    <a:cubicBezTo>
                      <a:pt x="525" y="2397"/>
                      <a:pt x="320" y="2648"/>
                      <a:pt x="137" y="2899"/>
                    </a:cubicBezTo>
                    <a:cubicBezTo>
                      <a:pt x="92" y="2968"/>
                      <a:pt x="46" y="3036"/>
                      <a:pt x="0" y="3105"/>
                    </a:cubicBezTo>
                    <a:cubicBezTo>
                      <a:pt x="0" y="3105"/>
                      <a:pt x="0" y="3105"/>
                      <a:pt x="0" y="3128"/>
                    </a:cubicBezTo>
                    <a:lnTo>
                      <a:pt x="23" y="3128"/>
                    </a:lnTo>
                    <a:cubicBezTo>
                      <a:pt x="46" y="3128"/>
                      <a:pt x="69" y="3150"/>
                      <a:pt x="69" y="3150"/>
                    </a:cubicBezTo>
                    <a:cubicBezTo>
                      <a:pt x="92" y="3173"/>
                      <a:pt x="92" y="3196"/>
                      <a:pt x="92" y="3219"/>
                    </a:cubicBezTo>
                    <a:cubicBezTo>
                      <a:pt x="69" y="3265"/>
                      <a:pt x="69" y="3287"/>
                      <a:pt x="69" y="3333"/>
                    </a:cubicBezTo>
                    <a:cubicBezTo>
                      <a:pt x="86" y="3339"/>
                      <a:pt x="105" y="3342"/>
                      <a:pt x="124" y="3342"/>
                    </a:cubicBezTo>
                    <a:cubicBezTo>
                      <a:pt x="180" y="3342"/>
                      <a:pt x="240" y="3316"/>
                      <a:pt x="274" y="3265"/>
                    </a:cubicBezTo>
                    <a:cubicBezTo>
                      <a:pt x="320" y="3196"/>
                      <a:pt x="366" y="3128"/>
                      <a:pt x="411" y="3059"/>
                    </a:cubicBezTo>
                    <a:cubicBezTo>
                      <a:pt x="457" y="3013"/>
                      <a:pt x="503" y="2968"/>
                      <a:pt x="525" y="2922"/>
                    </a:cubicBezTo>
                    <a:cubicBezTo>
                      <a:pt x="685" y="2717"/>
                      <a:pt x="845" y="2534"/>
                      <a:pt x="1005" y="2374"/>
                    </a:cubicBezTo>
                    <a:cubicBezTo>
                      <a:pt x="1005" y="2352"/>
                      <a:pt x="1005" y="2352"/>
                      <a:pt x="1005" y="2352"/>
                    </a:cubicBezTo>
                    <a:cubicBezTo>
                      <a:pt x="1028" y="2329"/>
                      <a:pt x="1050" y="2306"/>
                      <a:pt x="1073" y="2283"/>
                    </a:cubicBezTo>
                    <a:cubicBezTo>
                      <a:pt x="1302" y="2078"/>
                      <a:pt x="1530" y="1872"/>
                      <a:pt x="1758" y="1690"/>
                    </a:cubicBezTo>
                    <a:cubicBezTo>
                      <a:pt x="1758" y="1690"/>
                      <a:pt x="1781" y="1667"/>
                      <a:pt x="1781" y="1667"/>
                    </a:cubicBezTo>
                    <a:cubicBezTo>
                      <a:pt x="1804" y="1644"/>
                      <a:pt x="1826" y="1621"/>
                      <a:pt x="1872" y="1598"/>
                    </a:cubicBezTo>
                    <a:cubicBezTo>
                      <a:pt x="2283" y="1302"/>
                      <a:pt x="2740" y="1050"/>
                      <a:pt x="3196" y="845"/>
                    </a:cubicBezTo>
                    <a:lnTo>
                      <a:pt x="3219" y="845"/>
                    </a:lnTo>
                    <a:cubicBezTo>
                      <a:pt x="3744" y="617"/>
                      <a:pt x="4292" y="457"/>
                      <a:pt x="4862" y="389"/>
                    </a:cubicBezTo>
                    <a:cubicBezTo>
                      <a:pt x="5180" y="340"/>
                      <a:pt x="5505" y="317"/>
                      <a:pt x="5833" y="317"/>
                    </a:cubicBezTo>
                    <a:cubicBezTo>
                      <a:pt x="6116" y="317"/>
                      <a:pt x="6402" y="334"/>
                      <a:pt x="6688" y="366"/>
                    </a:cubicBezTo>
                    <a:lnTo>
                      <a:pt x="6643" y="366"/>
                    </a:lnTo>
                    <a:cubicBezTo>
                      <a:pt x="7236" y="457"/>
                      <a:pt x="7807" y="594"/>
                      <a:pt x="8355" y="845"/>
                    </a:cubicBezTo>
                    <a:lnTo>
                      <a:pt x="8377" y="845"/>
                    </a:lnTo>
                    <a:cubicBezTo>
                      <a:pt x="8880" y="1073"/>
                      <a:pt x="9382" y="1347"/>
                      <a:pt x="9838" y="1690"/>
                    </a:cubicBezTo>
                    <a:cubicBezTo>
                      <a:pt x="9831" y="1690"/>
                      <a:pt x="9825" y="1690"/>
                      <a:pt x="9821" y="1689"/>
                    </a:cubicBezTo>
                    <a:lnTo>
                      <a:pt x="9821" y="1689"/>
                    </a:lnTo>
                    <a:cubicBezTo>
                      <a:pt x="10288" y="2048"/>
                      <a:pt x="10690" y="2452"/>
                      <a:pt x="11048" y="2922"/>
                    </a:cubicBezTo>
                    <a:cubicBezTo>
                      <a:pt x="11048" y="2945"/>
                      <a:pt x="11048" y="2945"/>
                      <a:pt x="11048" y="2945"/>
                    </a:cubicBezTo>
                    <a:lnTo>
                      <a:pt x="11071" y="2945"/>
                    </a:lnTo>
                    <a:cubicBezTo>
                      <a:pt x="11071" y="2968"/>
                      <a:pt x="11071" y="2968"/>
                      <a:pt x="11094" y="2968"/>
                    </a:cubicBezTo>
                    <a:cubicBezTo>
                      <a:pt x="11094" y="2968"/>
                      <a:pt x="11094" y="2968"/>
                      <a:pt x="11094" y="2991"/>
                    </a:cubicBezTo>
                    <a:cubicBezTo>
                      <a:pt x="11162" y="3082"/>
                      <a:pt x="11253" y="3196"/>
                      <a:pt x="11322" y="3310"/>
                    </a:cubicBezTo>
                    <a:cubicBezTo>
                      <a:pt x="11322" y="3310"/>
                      <a:pt x="11322" y="3333"/>
                      <a:pt x="11322" y="3333"/>
                    </a:cubicBezTo>
                    <a:cubicBezTo>
                      <a:pt x="11345" y="3333"/>
                      <a:pt x="11345" y="3333"/>
                      <a:pt x="11345" y="3356"/>
                    </a:cubicBezTo>
                    <a:cubicBezTo>
                      <a:pt x="11345" y="3356"/>
                      <a:pt x="11367" y="3379"/>
                      <a:pt x="11367" y="3379"/>
                    </a:cubicBezTo>
                    <a:cubicBezTo>
                      <a:pt x="11367" y="3379"/>
                      <a:pt x="11367" y="3401"/>
                      <a:pt x="11390" y="3401"/>
                    </a:cubicBezTo>
                    <a:cubicBezTo>
                      <a:pt x="11423" y="3451"/>
                      <a:pt x="11480" y="3488"/>
                      <a:pt x="11535" y="3488"/>
                    </a:cubicBezTo>
                    <a:cubicBezTo>
                      <a:pt x="11556" y="3488"/>
                      <a:pt x="11577" y="3483"/>
                      <a:pt x="11596" y="3470"/>
                    </a:cubicBezTo>
                    <a:cubicBezTo>
                      <a:pt x="11687" y="3424"/>
                      <a:pt x="11710" y="3310"/>
                      <a:pt x="11664" y="3242"/>
                    </a:cubicBezTo>
                    <a:cubicBezTo>
                      <a:pt x="11664" y="3242"/>
                      <a:pt x="11641" y="3219"/>
                      <a:pt x="11641" y="3219"/>
                    </a:cubicBezTo>
                    <a:cubicBezTo>
                      <a:pt x="11641" y="3196"/>
                      <a:pt x="11641" y="3196"/>
                      <a:pt x="11619" y="3173"/>
                    </a:cubicBezTo>
                    <a:cubicBezTo>
                      <a:pt x="11619" y="3173"/>
                      <a:pt x="11619" y="3150"/>
                      <a:pt x="11619" y="3150"/>
                    </a:cubicBezTo>
                    <a:cubicBezTo>
                      <a:pt x="11596" y="3150"/>
                      <a:pt x="11596" y="3128"/>
                      <a:pt x="11573" y="3105"/>
                    </a:cubicBezTo>
                    <a:cubicBezTo>
                      <a:pt x="11504" y="3013"/>
                      <a:pt x="11436" y="2899"/>
                      <a:pt x="11367" y="2808"/>
                    </a:cubicBezTo>
                    <a:cubicBezTo>
                      <a:pt x="11345" y="2785"/>
                      <a:pt x="11345" y="2785"/>
                      <a:pt x="11322" y="2762"/>
                    </a:cubicBezTo>
                    <a:cubicBezTo>
                      <a:pt x="11322" y="2740"/>
                      <a:pt x="11322" y="2740"/>
                      <a:pt x="11322" y="2740"/>
                    </a:cubicBezTo>
                    <a:cubicBezTo>
                      <a:pt x="11299" y="2740"/>
                      <a:pt x="11299" y="2717"/>
                      <a:pt x="11299" y="2717"/>
                    </a:cubicBezTo>
                    <a:cubicBezTo>
                      <a:pt x="11276" y="2694"/>
                      <a:pt x="11276" y="2671"/>
                      <a:pt x="11253" y="2648"/>
                    </a:cubicBezTo>
                    <a:cubicBezTo>
                      <a:pt x="10751" y="2009"/>
                      <a:pt x="10135" y="1461"/>
                      <a:pt x="9450" y="1050"/>
                    </a:cubicBezTo>
                    <a:cubicBezTo>
                      <a:pt x="8697" y="571"/>
                      <a:pt x="7852" y="252"/>
                      <a:pt x="6985" y="92"/>
                    </a:cubicBezTo>
                    <a:cubicBezTo>
                      <a:pt x="6597" y="23"/>
                      <a:pt x="6186" y="1"/>
                      <a:pt x="5798" y="1"/>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2"/>
              <p:cNvSpPr/>
              <p:nvPr/>
            </p:nvSpPr>
            <p:spPr>
              <a:xfrm>
                <a:off x="6972571" y="4101374"/>
                <a:ext cx="622" cy="27"/>
              </a:xfrm>
              <a:custGeom>
                <a:avLst/>
                <a:gdLst/>
                <a:ahLst/>
                <a:cxnLst/>
                <a:rect l="l" t="t" r="r" b="b"/>
                <a:pathLst>
                  <a:path w="23" h="1" extrusionOk="0">
                    <a:moveTo>
                      <a:pt x="0" y="0"/>
                    </a:moveTo>
                    <a:cubicBezTo>
                      <a:pt x="23" y="0"/>
                      <a:pt x="23" y="0"/>
                      <a:pt x="23" y="0"/>
                    </a:cubicBezTo>
                    <a:cubicBezTo>
                      <a:pt x="23" y="0"/>
                      <a:pt x="23"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2"/>
              <p:cNvSpPr/>
              <p:nvPr/>
            </p:nvSpPr>
            <p:spPr>
              <a:xfrm>
                <a:off x="6793011" y="4268555"/>
                <a:ext cx="501001" cy="189210"/>
              </a:xfrm>
              <a:custGeom>
                <a:avLst/>
                <a:gdLst/>
                <a:ahLst/>
                <a:cxnLst/>
                <a:rect l="l" t="t" r="r" b="b"/>
                <a:pathLst>
                  <a:path w="18535" h="7000" extrusionOk="0">
                    <a:moveTo>
                      <a:pt x="15020" y="4726"/>
                    </a:moveTo>
                    <a:cubicBezTo>
                      <a:pt x="15020" y="4726"/>
                      <a:pt x="15001" y="4726"/>
                      <a:pt x="14998" y="4743"/>
                    </a:cubicBezTo>
                    <a:lnTo>
                      <a:pt x="14998" y="4743"/>
                    </a:lnTo>
                    <a:cubicBezTo>
                      <a:pt x="15005" y="4737"/>
                      <a:pt x="15012" y="4731"/>
                      <a:pt x="15020" y="4726"/>
                    </a:cubicBezTo>
                    <a:close/>
                    <a:moveTo>
                      <a:pt x="12943" y="5935"/>
                    </a:moveTo>
                    <a:cubicBezTo>
                      <a:pt x="12934" y="5935"/>
                      <a:pt x="12928" y="5939"/>
                      <a:pt x="12924" y="5943"/>
                    </a:cubicBezTo>
                    <a:lnTo>
                      <a:pt x="12924" y="5943"/>
                    </a:lnTo>
                    <a:cubicBezTo>
                      <a:pt x="12930" y="5941"/>
                      <a:pt x="12936" y="5938"/>
                      <a:pt x="12943" y="5935"/>
                    </a:cubicBezTo>
                    <a:close/>
                    <a:moveTo>
                      <a:pt x="161" y="1"/>
                    </a:moveTo>
                    <a:cubicBezTo>
                      <a:pt x="69" y="24"/>
                      <a:pt x="1" y="115"/>
                      <a:pt x="46" y="206"/>
                    </a:cubicBezTo>
                    <a:cubicBezTo>
                      <a:pt x="46" y="252"/>
                      <a:pt x="69" y="297"/>
                      <a:pt x="69" y="343"/>
                    </a:cubicBezTo>
                    <a:lnTo>
                      <a:pt x="92" y="343"/>
                    </a:lnTo>
                    <a:cubicBezTo>
                      <a:pt x="92" y="389"/>
                      <a:pt x="115" y="434"/>
                      <a:pt x="138" y="480"/>
                    </a:cubicBezTo>
                    <a:cubicBezTo>
                      <a:pt x="138" y="503"/>
                      <a:pt x="138" y="526"/>
                      <a:pt x="138" y="526"/>
                    </a:cubicBezTo>
                    <a:cubicBezTo>
                      <a:pt x="138" y="549"/>
                      <a:pt x="161" y="549"/>
                      <a:pt x="161" y="549"/>
                    </a:cubicBezTo>
                    <a:cubicBezTo>
                      <a:pt x="206" y="731"/>
                      <a:pt x="275" y="914"/>
                      <a:pt x="366" y="1073"/>
                    </a:cubicBezTo>
                    <a:cubicBezTo>
                      <a:pt x="366" y="1073"/>
                      <a:pt x="366" y="1073"/>
                      <a:pt x="366" y="1096"/>
                    </a:cubicBezTo>
                    <a:cubicBezTo>
                      <a:pt x="366" y="1096"/>
                      <a:pt x="366" y="1119"/>
                      <a:pt x="366" y="1119"/>
                    </a:cubicBezTo>
                    <a:lnTo>
                      <a:pt x="389" y="1119"/>
                    </a:lnTo>
                    <a:cubicBezTo>
                      <a:pt x="389" y="1142"/>
                      <a:pt x="412" y="1188"/>
                      <a:pt x="412" y="1210"/>
                    </a:cubicBezTo>
                    <a:cubicBezTo>
                      <a:pt x="412" y="1210"/>
                      <a:pt x="412" y="1210"/>
                      <a:pt x="412" y="1233"/>
                    </a:cubicBezTo>
                    <a:lnTo>
                      <a:pt x="435" y="1233"/>
                    </a:lnTo>
                    <a:lnTo>
                      <a:pt x="435" y="1256"/>
                    </a:lnTo>
                    <a:cubicBezTo>
                      <a:pt x="457" y="1279"/>
                      <a:pt x="457" y="1302"/>
                      <a:pt x="480" y="1347"/>
                    </a:cubicBezTo>
                    <a:cubicBezTo>
                      <a:pt x="549" y="1507"/>
                      <a:pt x="617" y="1644"/>
                      <a:pt x="708" y="1804"/>
                    </a:cubicBezTo>
                    <a:lnTo>
                      <a:pt x="708" y="1827"/>
                    </a:lnTo>
                    <a:cubicBezTo>
                      <a:pt x="708" y="1827"/>
                      <a:pt x="731" y="1850"/>
                      <a:pt x="731" y="1850"/>
                    </a:cubicBezTo>
                    <a:cubicBezTo>
                      <a:pt x="731" y="1850"/>
                      <a:pt x="731" y="1872"/>
                      <a:pt x="731" y="1872"/>
                    </a:cubicBezTo>
                    <a:cubicBezTo>
                      <a:pt x="731" y="1872"/>
                      <a:pt x="754" y="1872"/>
                      <a:pt x="754" y="1895"/>
                    </a:cubicBezTo>
                    <a:cubicBezTo>
                      <a:pt x="1074" y="2511"/>
                      <a:pt x="1484" y="3082"/>
                      <a:pt x="1941" y="3607"/>
                    </a:cubicBezTo>
                    <a:cubicBezTo>
                      <a:pt x="2466" y="4246"/>
                      <a:pt x="3082" y="4771"/>
                      <a:pt x="3744" y="5251"/>
                    </a:cubicBezTo>
                    <a:cubicBezTo>
                      <a:pt x="4475" y="5775"/>
                      <a:pt x="5296" y="6186"/>
                      <a:pt x="6141" y="6483"/>
                    </a:cubicBezTo>
                    <a:cubicBezTo>
                      <a:pt x="7031" y="6780"/>
                      <a:pt x="7967" y="6962"/>
                      <a:pt x="8926" y="6985"/>
                    </a:cubicBezTo>
                    <a:cubicBezTo>
                      <a:pt x="9077" y="6995"/>
                      <a:pt x="9228" y="7000"/>
                      <a:pt x="9379" y="7000"/>
                    </a:cubicBezTo>
                    <a:cubicBezTo>
                      <a:pt x="9936" y="7000"/>
                      <a:pt x="10492" y="6938"/>
                      <a:pt x="11048" y="6848"/>
                    </a:cubicBezTo>
                    <a:cubicBezTo>
                      <a:pt x="11779" y="6711"/>
                      <a:pt x="12486" y="6483"/>
                      <a:pt x="13148" y="6209"/>
                    </a:cubicBezTo>
                    <a:cubicBezTo>
                      <a:pt x="14335" y="5684"/>
                      <a:pt x="15431" y="4931"/>
                      <a:pt x="16321" y="3995"/>
                    </a:cubicBezTo>
                    <a:cubicBezTo>
                      <a:pt x="16321" y="3972"/>
                      <a:pt x="16321" y="3972"/>
                      <a:pt x="16321" y="3972"/>
                    </a:cubicBezTo>
                    <a:cubicBezTo>
                      <a:pt x="16618" y="3676"/>
                      <a:pt x="16869" y="3356"/>
                      <a:pt x="17120" y="3036"/>
                    </a:cubicBezTo>
                    <a:cubicBezTo>
                      <a:pt x="17120" y="3036"/>
                      <a:pt x="17120" y="3014"/>
                      <a:pt x="17120" y="3014"/>
                    </a:cubicBezTo>
                    <a:cubicBezTo>
                      <a:pt x="17143" y="3014"/>
                      <a:pt x="17143" y="2991"/>
                      <a:pt x="17143" y="2991"/>
                    </a:cubicBezTo>
                    <a:cubicBezTo>
                      <a:pt x="17280" y="2808"/>
                      <a:pt x="17417" y="2603"/>
                      <a:pt x="17531" y="2420"/>
                    </a:cubicBezTo>
                    <a:cubicBezTo>
                      <a:pt x="17690" y="2169"/>
                      <a:pt x="17827" y="1918"/>
                      <a:pt x="17942" y="1667"/>
                    </a:cubicBezTo>
                    <a:lnTo>
                      <a:pt x="17964" y="1667"/>
                    </a:lnTo>
                    <a:cubicBezTo>
                      <a:pt x="17964" y="1644"/>
                      <a:pt x="17987" y="1598"/>
                      <a:pt x="17987" y="1576"/>
                    </a:cubicBezTo>
                    <a:lnTo>
                      <a:pt x="18010" y="1576"/>
                    </a:lnTo>
                    <a:cubicBezTo>
                      <a:pt x="18010" y="1553"/>
                      <a:pt x="18010" y="1553"/>
                      <a:pt x="18010" y="1553"/>
                    </a:cubicBezTo>
                    <a:cubicBezTo>
                      <a:pt x="18078" y="1393"/>
                      <a:pt x="18170" y="1233"/>
                      <a:pt x="18215" y="1073"/>
                    </a:cubicBezTo>
                    <a:lnTo>
                      <a:pt x="18238" y="1073"/>
                    </a:lnTo>
                    <a:cubicBezTo>
                      <a:pt x="18238" y="1051"/>
                      <a:pt x="18238" y="1028"/>
                      <a:pt x="18261" y="1028"/>
                    </a:cubicBezTo>
                    <a:cubicBezTo>
                      <a:pt x="18261" y="1028"/>
                      <a:pt x="18261" y="1028"/>
                      <a:pt x="18261" y="1005"/>
                    </a:cubicBezTo>
                    <a:cubicBezTo>
                      <a:pt x="18284" y="959"/>
                      <a:pt x="18284" y="937"/>
                      <a:pt x="18284" y="914"/>
                    </a:cubicBezTo>
                    <a:cubicBezTo>
                      <a:pt x="18307" y="891"/>
                      <a:pt x="18307" y="891"/>
                      <a:pt x="18307" y="868"/>
                    </a:cubicBezTo>
                    <a:cubicBezTo>
                      <a:pt x="18307" y="868"/>
                      <a:pt x="18307" y="868"/>
                      <a:pt x="18307" y="845"/>
                    </a:cubicBezTo>
                    <a:lnTo>
                      <a:pt x="18330" y="845"/>
                    </a:lnTo>
                    <a:cubicBezTo>
                      <a:pt x="18330" y="822"/>
                      <a:pt x="18330" y="822"/>
                      <a:pt x="18330" y="800"/>
                    </a:cubicBezTo>
                    <a:cubicBezTo>
                      <a:pt x="18398" y="663"/>
                      <a:pt x="18444" y="503"/>
                      <a:pt x="18489" y="366"/>
                    </a:cubicBezTo>
                    <a:cubicBezTo>
                      <a:pt x="18535" y="275"/>
                      <a:pt x="18467" y="183"/>
                      <a:pt x="18375" y="160"/>
                    </a:cubicBezTo>
                    <a:cubicBezTo>
                      <a:pt x="18363" y="157"/>
                      <a:pt x="18351" y="156"/>
                      <a:pt x="18340" y="156"/>
                    </a:cubicBezTo>
                    <a:cubicBezTo>
                      <a:pt x="18266" y="156"/>
                      <a:pt x="18212" y="215"/>
                      <a:pt x="18193" y="275"/>
                    </a:cubicBezTo>
                    <a:cubicBezTo>
                      <a:pt x="18124" y="434"/>
                      <a:pt x="18078" y="594"/>
                      <a:pt x="18010" y="754"/>
                    </a:cubicBezTo>
                    <a:cubicBezTo>
                      <a:pt x="18010" y="754"/>
                      <a:pt x="18010" y="777"/>
                      <a:pt x="18010" y="777"/>
                    </a:cubicBezTo>
                    <a:cubicBezTo>
                      <a:pt x="17987" y="777"/>
                      <a:pt x="17987" y="800"/>
                      <a:pt x="17987" y="822"/>
                    </a:cubicBezTo>
                    <a:cubicBezTo>
                      <a:pt x="17987" y="822"/>
                      <a:pt x="17987" y="822"/>
                      <a:pt x="17987" y="845"/>
                    </a:cubicBezTo>
                    <a:lnTo>
                      <a:pt x="17964" y="845"/>
                    </a:lnTo>
                    <a:cubicBezTo>
                      <a:pt x="17964" y="845"/>
                      <a:pt x="17964" y="868"/>
                      <a:pt x="17964" y="868"/>
                    </a:cubicBezTo>
                    <a:cubicBezTo>
                      <a:pt x="17964" y="891"/>
                      <a:pt x="17964" y="891"/>
                      <a:pt x="17942" y="914"/>
                    </a:cubicBezTo>
                    <a:lnTo>
                      <a:pt x="17942" y="937"/>
                    </a:lnTo>
                    <a:cubicBezTo>
                      <a:pt x="17873" y="1073"/>
                      <a:pt x="17827" y="1210"/>
                      <a:pt x="17759" y="1347"/>
                    </a:cubicBezTo>
                    <a:lnTo>
                      <a:pt x="17736" y="1347"/>
                    </a:lnTo>
                    <a:cubicBezTo>
                      <a:pt x="17736" y="1370"/>
                      <a:pt x="17736" y="1370"/>
                      <a:pt x="17736" y="1370"/>
                    </a:cubicBezTo>
                    <a:cubicBezTo>
                      <a:pt x="17736" y="1370"/>
                      <a:pt x="17736" y="1393"/>
                      <a:pt x="17736" y="1393"/>
                    </a:cubicBezTo>
                    <a:cubicBezTo>
                      <a:pt x="17713" y="1416"/>
                      <a:pt x="17713" y="1416"/>
                      <a:pt x="17713" y="1439"/>
                    </a:cubicBezTo>
                    <a:cubicBezTo>
                      <a:pt x="17690" y="1439"/>
                      <a:pt x="17690" y="1462"/>
                      <a:pt x="17690" y="1484"/>
                    </a:cubicBezTo>
                    <a:cubicBezTo>
                      <a:pt x="17668" y="1507"/>
                      <a:pt x="17668" y="1530"/>
                      <a:pt x="17645" y="1530"/>
                    </a:cubicBezTo>
                    <a:cubicBezTo>
                      <a:pt x="17531" y="1781"/>
                      <a:pt x="17417" y="2009"/>
                      <a:pt x="17280" y="2215"/>
                    </a:cubicBezTo>
                    <a:lnTo>
                      <a:pt x="17257" y="2238"/>
                    </a:lnTo>
                    <a:cubicBezTo>
                      <a:pt x="17143" y="2443"/>
                      <a:pt x="17006" y="2626"/>
                      <a:pt x="16869" y="2831"/>
                    </a:cubicBezTo>
                    <a:cubicBezTo>
                      <a:pt x="16800" y="2900"/>
                      <a:pt x="16755" y="2968"/>
                      <a:pt x="16686" y="3059"/>
                    </a:cubicBezTo>
                    <a:cubicBezTo>
                      <a:pt x="16686" y="3059"/>
                      <a:pt x="16709" y="3037"/>
                      <a:pt x="16709" y="3036"/>
                    </a:cubicBezTo>
                    <a:lnTo>
                      <a:pt x="16709" y="3036"/>
                    </a:lnTo>
                    <a:cubicBezTo>
                      <a:pt x="16504" y="3288"/>
                      <a:pt x="16298" y="3539"/>
                      <a:pt x="16070" y="3767"/>
                    </a:cubicBezTo>
                    <a:cubicBezTo>
                      <a:pt x="16070" y="3790"/>
                      <a:pt x="16070" y="3790"/>
                      <a:pt x="16070" y="3790"/>
                    </a:cubicBezTo>
                    <a:cubicBezTo>
                      <a:pt x="15727" y="4132"/>
                      <a:pt x="15362" y="4452"/>
                      <a:pt x="14997" y="4748"/>
                    </a:cubicBezTo>
                    <a:cubicBezTo>
                      <a:pt x="14997" y="4746"/>
                      <a:pt x="14997" y="4745"/>
                      <a:pt x="14998" y="4743"/>
                    </a:cubicBezTo>
                    <a:lnTo>
                      <a:pt x="14998" y="4743"/>
                    </a:lnTo>
                    <a:cubicBezTo>
                      <a:pt x="14370" y="5233"/>
                      <a:pt x="13676" y="5635"/>
                      <a:pt x="12916" y="5950"/>
                    </a:cubicBezTo>
                    <a:lnTo>
                      <a:pt x="12916" y="5950"/>
                    </a:lnTo>
                    <a:cubicBezTo>
                      <a:pt x="12919" y="5948"/>
                      <a:pt x="12921" y="5945"/>
                      <a:pt x="12924" y="5943"/>
                    </a:cubicBezTo>
                    <a:lnTo>
                      <a:pt x="12924" y="5943"/>
                    </a:lnTo>
                    <a:cubicBezTo>
                      <a:pt x="12153" y="6259"/>
                      <a:pt x="11338" y="6484"/>
                      <a:pt x="10523" y="6597"/>
                    </a:cubicBezTo>
                    <a:lnTo>
                      <a:pt x="10569" y="6597"/>
                    </a:lnTo>
                    <a:cubicBezTo>
                      <a:pt x="10147" y="6654"/>
                      <a:pt x="9724" y="6683"/>
                      <a:pt x="9299" y="6683"/>
                    </a:cubicBezTo>
                    <a:cubicBezTo>
                      <a:pt x="8874" y="6683"/>
                      <a:pt x="8446" y="6654"/>
                      <a:pt x="8013" y="6597"/>
                    </a:cubicBezTo>
                    <a:lnTo>
                      <a:pt x="8058" y="6597"/>
                    </a:lnTo>
                    <a:cubicBezTo>
                      <a:pt x="7236" y="6483"/>
                      <a:pt x="6415" y="6255"/>
                      <a:pt x="5662" y="5935"/>
                    </a:cubicBezTo>
                    <a:cubicBezTo>
                      <a:pt x="4908" y="5616"/>
                      <a:pt x="4224" y="5228"/>
                      <a:pt x="3584" y="4726"/>
                    </a:cubicBezTo>
                    <a:cubicBezTo>
                      <a:pt x="2945" y="4246"/>
                      <a:pt x="2375" y="3676"/>
                      <a:pt x="1873" y="3036"/>
                    </a:cubicBezTo>
                    <a:cubicBezTo>
                      <a:pt x="1873" y="3014"/>
                      <a:pt x="1873" y="3014"/>
                      <a:pt x="1850" y="3014"/>
                    </a:cubicBezTo>
                    <a:lnTo>
                      <a:pt x="1873" y="3014"/>
                    </a:lnTo>
                    <a:cubicBezTo>
                      <a:pt x="1530" y="2603"/>
                      <a:pt x="1256" y="2146"/>
                      <a:pt x="982" y="1667"/>
                    </a:cubicBezTo>
                    <a:cubicBezTo>
                      <a:pt x="982" y="1644"/>
                      <a:pt x="982" y="1644"/>
                      <a:pt x="982" y="1621"/>
                    </a:cubicBezTo>
                    <a:cubicBezTo>
                      <a:pt x="960" y="1621"/>
                      <a:pt x="960" y="1598"/>
                      <a:pt x="960" y="1598"/>
                    </a:cubicBezTo>
                    <a:cubicBezTo>
                      <a:pt x="891" y="1439"/>
                      <a:pt x="823" y="1302"/>
                      <a:pt x="754" y="1165"/>
                    </a:cubicBezTo>
                    <a:cubicBezTo>
                      <a:pt x="754" y="1142"/>
                      <a:pt x="731" y="1142"/>
                      <a:pt x="731" y="1119"/>
                    </a:cubicBezTo>
                    <a:lnTo>
                      <a:pt x="708" y="1096"/>
                    </a:lnTo>
                    <a:cubicBezTo>
                      <a:pt x="708" y="1096"/>
                      <a:pt x="708" y="1096"/>
                      <a:pt x="708" y="1073"/>
                    </a:cubicBezTo>
                    <a:cubicBezTo>
                      <a:pt x="686" y="1051"/>
                      <a:pt x="686" y="1005"/>
                      <a:pt x="663" y="959"/>
                    </a:cubicBezTo>
                    <a:cubicBezTo>
                      <a:pt x="594" y="777"/>
                      <a:pt x="526" y="594"/>
                      <a:pt x="457" y="412"/>
                    </a:cubicBezTo>
                    <a:cubicBezTo>
                      <a:pt x="435" y="389"/>
                      <a:pt x="435" y="343"/>
                      <a:pt x="412" y="320"/>
                    </a:cubicBezTo>
                    <a:cubicBezTo>
                      <a:pt x="412" y="320"/>
                      <a:pt x="412" y="320"/>
                      <a:pt x="412" y="297"/>
                    </a:cubicBezTo>
                    <a:cubicBezTo>
                      <a:pt x="389" y="252"/>
                      <a:pt x="366" y="183"/>
                      <a:pt x="343" y="115"/>
                    </a:cubicBezTo>
                    <a:cubicBezTo>
                      <a:pt x="320" y="46"/>
                      <a:pt x="275" y="1"/>
                      <a:pt x="183"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2"/>
              <p:cNvSpPr/>
              <p:nvPr/>
            </p:nvSpPr>
            <p:spPr>
              <a:xfrm>
                <a:off x="6884940" y="4155029"/>
                <a:ext cx="317170" cy="184561"/>
              </a:xfrm>
              <a:custGeom>
                <a:avLst/>
                <a:gdLst/>
                <a:ahLst/>
                <a:cxnLst/>
                <a:rect l="l" t="t" r="r" b="b"/>
                <a:pathLst>
                  <a:path w="11734" h="6828" extrusionOk="0">
                    <a:moveTo>
                      <a:pt x="386" y="1743"/>
                    </a:moveTo>
                    <a:cubicBezTo>
                      <a:pt x="387" y="1748"/>
                      <a:pt x="388" y="1753"/>
                      <a:pt x="389" y="1758"/>
                    </a:cubicBezTo>
                    <a:cubicBezTo>
                      <a:pt x="389" y="1753"/>
                      <a:pt x="388" y="1748"/>
                      <a:pt x="386" y="1743"/>
                    </a:cubicBezTo>
                    <a:close/>
                    <a:moveTo>
                      <a:pt x="754" y="3128"/>
                    </a:moveTo>
                    <a:cubicBezTo>
                      <a:pt x="777" y="3128"/>
                      <a:pt x="777" y="3151"/>
                      <a:pt x="777" y="3151"/>
                    </a:cubicBezTo>
                    <a:cubicBezTo>
                      <a:pt x="777" y="3128"/>
                      <a:pt x="777" y="3128"/>
                      <a:pt x="754" y="3128"/>
                    </a:cubicBezTo>
                    <a:close/>
                    <a:moveTo>
                      <a:pt x="206" y="1"/>
                    </a:moveTo>
                    <a:cubicBezTo>
                      <a:pt x="183" y="1"/>
                      <a:pt x="161" y="24"/>
                      <a:pt x="138" y="24"/>
                    </a:cubicBezTo>
                    <a:cubicBezTo>
                      <a:pt x="115" y="47"/>
                      <a:pt x="69" y="92"/>
                      <a:pt x="69" y="138"/>
                    </a:cubicBezTo>
                    <a:cubicBezTo>
                      <a:pt x="24" y="412"/>
                      <a:pt x="1" y="686"/>
                      <a:pt x="1" y="960"/>
                    </a:cubicBezTo>
                    <a:lnTo>
                      <a:pt x="1" y="982"/>
                    </a:lnTo>
                    <a:cubicBezTo>
                      <a:pt x="1" y="1142"/>
                      <a:pt x="1" y="1279"/>
                      <a:pt x="24" y="1439"/>
                    </a:cubicBezTo>
                    <a:cubicBezTo>
                      <a:pt x="24" y="1439"/>
                      <a:pt x="24" y="1462"/>
                      <a:pt x="24" y="1462"/>
                    </a:cubicBezTo>
                    <a:cubicBezTo>
                      <a:pt x="46" y="1804"/>
                      <a:pt x="115" y="2169"/>
                      <a:pt x="206" y="2512"/>
                    </a:cubicBezTo>
                    <a:cubicBezTo>
                      <a:pt x="320" y="2900"/>
                      <a:pt x="480" y="3288"/>
                      <a:pt x="663" y="3653"/>
                    </a:cubicBezTo>
                    <a:cubicBezTo>
                      <a:pt x="868" y="4087"/>
                      <a:pt x="1142" y="4475"/>
                      <a:pt x="1439" y="4817"/>
                    </a:cubicBezTo>
                    <a:cubicBezTo>
                      <a:pt x="1736" y="5159"/>
                      <a:pt x="2101" y="5479"/>
                      <a:pt x="2466" y="5730"/>
                    </a:cubicBezTo>
                    <a:cubicBezTo>
                      <a:pt x="3219" y="6301"/>
                      <a:pt x="4132" y="6643"/>
                      <a:pt x="5068" y="6780"/>
                    </a:cubicBezTo>
                    <a:cubicBezTo>
                      <a:pt x="5324" y="6811"/>
                      <a:pt x="5582" y="6827"/>
                      <a:pt x="5839" y="6827"/>
                    </a:cubicBezTo>
                    <a:cubicBezTo>
                      <a:pt x="6523" y="6827"/>
                      <a:pt x="7206" y="6715"/>
                      <a:pt x="7853" y="6483"/>
                    </a:cubicBezTo>
                    <a:cubicBezTo>
                      <a:pt x="8446" y="6278"/>
                      <a:pt x="8971" y="5981"/>
                      <a:pt x="9450" y="5593"/>
                    </a:cubicBezTo>
                    <a:cubicBezTo>
                      <a:pt x="9724" y="5410"/>
                      <a:pt x="9953" y="5182"/>
                      <a:pt x="10181" y="4954"/>
                    </a:cubicBezTo>
                    <a:cubicBezTo>
                      <a:pt x="10386" y="4726"/>
                      <a:pt x="10569" y="4497"/>
                      <a:pt x="10729" y="4246"/>
                    </a:cubicBezTo>
                    <a:cubicBezTo>
                      <a:pt x="11299" y="3402"/>
                      <a:pt x="11642" y="2420"/>
                      <a:pt x="11710" y="1416"/>
                    </a:cubicBezTo>
                    <a:cubicBezTo>
                      <a:pt x="11710" y="1393"/>
                      <a:pt x="11710" y="1393"/>
                      <a:pt x="11710" y="1393"/>
                    </a:cubicBezTo>
                    <a:cubicBezTo>
                      <a:pt x="11710" y="1370"/>
                      <a:pt x="11733" y="1348"/>
                      <a:pt x="11733" y="1325"/>
                    </a:cubicBezTo>
                    <a:cubicBezTo>
                      <a:pt x="11733" y="1302"/>
                      <a:pt x="11733" y="1302"/>
                      <a:pt x="11733" y="1302"/>
                    </a:cubicBezTo>
                    <a:cubicBezTo>
                      <a:pt x="11733" y="1256"/>
                      <a:pt x="11733" y="1211"/>
                      <a:pt x="11733" y="1165"/>
                    </a:cubicBezTo>
                    <a:cubicBezTo>
                      <a:pt x="11733" y="1142"/>
                      <a:pt x="11733" y="1142"/>
                      <a:pt x="11733" y="1119"/>
                    </a:cubicBezTo>
                    <a:cubicBezTo>
                      <a:pt x="11733" y="1096"/>
                      <a:pt x="11733" y="1074"/>
                      <a:pt x="11733" y="1051"/>
                    </a:cubicBezTo>
                    <a:lnTo>
                      <a:pt x="11733" y="1028"/>
                    </a:lnTo>
                    <a:lnTo>
                      <a:pt x="11733" y="1005"/>
                    </a:lnTo>
                    <a:lnTo>
                      <a:pt x="11733" y="982"/>
                    </a:lnTo>
                    <a:lnTo>
                      <a:pt x="11733" y="914"/>
                    </a:lnTo>
                    <a:lnTo>
                      <a:pt x="11733" y="891"/>
                    </a:lnTo>
                    <a:cubicBezTo>
                      <a:pt x="11733" y="891"/>
                      <a:pt x="11733" y="868"/>
                      <a:pt x="11733" y="868"/>
                    </a:cubicBezTo>
                    <a:cubicBezTo>
                      <a:pt x="11733" y="868"/>
                      <a:pt x="11733" y="845"/>
                      <a:pt x="11733" y="845"/>
                    </a:cubicBezTo>
                    <a:lnTo>
                      <a:pt x="11733" y="823"/>
                    </a:lnTo>
                    <a:cubicBezTo>
                      <a:pt x="11733" y="708"/>
                      <a:pt x="11733" y="594"/>
                      <a:pt x="11710" y="480"/>
                    </a:cubicBezTo>
                    <a:cubicBezTo>
                      <a:pt x="11710" y="480"/>
                      <a:pt x="11710" y="480"/>
                      <a:pt x="11710" y="457"/>
                    </a:cubicBezTo>
                    <a:cubicBezTo>
                      <a:pt x="11710" y="412"/>
                      <a:pt x="11687" y="366"/>
                      <a:pt x="11665" y="343"/>
                    </a:cubicBezTo>
                    <a:cubicBezTo>
                      <a:pt x="11642" y="320"/>
                      <a:pt x="11596" y="298"/>
                      <a:pt x="11550" y="298"/>
                    </a:cubicBezTo>
                    <a:cubicBezTo>
                      <a:pt x="11459" y="298"/>
                      <a:pt x="11391" y="366"/>
                      <a:pt x="11391" y="457"/>
                    </a:cubicBezTo>
                    <a:cubicBezTo>
                      <a:pt x="11391" y="480"/>
                      <a:pt x="11391" y="480"/>
                      <a:pt x="11391" y="480"/>
                    </a:cubicBezTo>
                    <a:cubicBezTo>
                      <a:pt x="11391" y="594"/>
                      <a:pt x="11391" y="686"/>
                      <a:pt x="11413" y="800"/>
                    </a:cubicBezTo>
                    <a:cubicBezTo>
                      <a:pt x="11413" y="823"/>
                      <a:pt x="11413" y="823"/>
                      <a:pt x="11413" y="845"/>
                    </a:cubicBezTo>
                    <a:cubicBezTo>
                      <a:pt x="11413" y="868"/>
                      <a:pt x="11413" y="891"/>
                      <a:pt x="11413" y="914"/>
                    </a:cubicBezTo>
                    <a:lnTo>
                      <a:pt x="11413" y="982"/>
                    </a:lnTo>
                    <a:cubicBezTo>
                      <a:pt x="11413" y="1005"/>
                      <a:pt x="11413" y="1028"/>
                      <a:pt x="11413" y="1074"/>
                    </a:cubicBezTo>
                    <a:cubicBezTo>
                      <a:pt x="11413" y="1074"/>
                      <a:pt x="11413" y="1096"/>
                      <a:pt x="11413" y="1119"/>
                    </a:cubicBezTo>
                    <a:cubicBezTo>
                      <a:pt x="11413" y="1165"/>
                      <a:pt x="11413" y="1211"/>
                      <a:pt x="11391" y="1256"/>
                    </a:cubicBezTo>
                    <a:cubicBezTo>
                      <a:pt x="11391" y="1279"/>
                      <a:pt x="11391" y="1279"/>
                      <a:pt x="11391" y="1279"/>
                    </a:cubicBezTo>
                    <a:cubicBezTo>
                      <a:pt x="11391" y="1302"/>
                      <a:pt x="11391" y="1325"/>
                      <a:pt x="11391" y="1348"/>
                    </a:cubicBezTo>
                    <a:lnTo>
                      <a:pt x="11391" y="1370"/>
                    </a:lnTo>
                    <a:cubicBezTo>
                      <a:pt x="11391" y="1462"/>
                      <a:pt x="11368" y="1576"/>
                      <a:pt x="11368" y="1667"/>
                    </a:cubicBezTo>
                    <a:cubicBezTo>
                      <a:pt x="11299" y="2169"/>
                      <a:pt x="11162" y="2649"/>
                      <a:pt x="10980" y="3105"/>
                    </a:cubicBezTo>
                    <a:cubicBezTo>
                      <a:pt x="10797" y="3562"/>
                      <a:pt x="10546" y="3972"/>
                      <a:pt x="10249" y="4360"/>
                    </a:cubicBezTo>
                    <a:cubicBezTo>
                      <a:pt x="9953" y="4726"/>
                      <a:pt x="9633" y="5045"/>
                      <a:pt x="9245" y="5342"/>
                    </a:cubicBezTo>
                    <a:lnTo>
                      <a:pt x="9268" y="5342"/>
                    </a:lnTo>
                    <a:cubicBezTo>
                      <a:pt x="8880" y="5639"/>
                      <a:pt x="8469" y="5890"/>
                      <a:pt x="8012" y="6072"/>
                    </a:cubicBezTo>
                    <a:cubicBezTo>
                      <a:pt x="8012" y="6072"/>
                      <a:pt x="7990" y="6072"/>
                      <a:pt x="7990" y="6095"/>
                    </a:cubicBezTo>
                    <a:cubicBezTo>
                      <a:pt x="7990" y="6095"/>
                      <a:pt x="7990" y="6072"/>
                      <a:pt x="7990" y="6072"/>
                    </a:cubicBezTo>
                    <a:cubicBezTo>
                      <a:pt x="7533" y="6278"/>
                      <a:pt x="7054" y="6392"/>
                      <a:pt x="6552" y="6460"/>
                    </a:cubicBezTo>
                    <a:lnTo>
                      <a:pt x="6575" y="6460"/>
                    </a:lnTo>
                    <a:cubicBezTo>
                      <a:pt x="6348" y="6491"/>
                      <a:pt x="6121" y="6504"/>
                      <a:pt x="5894" y="6504"/>
                    </a:cubicBezTo>
                    <a:cubicBezTo>
                      <a:pt x="5619" y="6504"/>
                      <a:pt x="5344" y="6485"/>
                      <a:pt x="5068" y="6460"/>
                    </a:cubicBezTo>
                    <a:lnTo>
                      <a:pt x="5114" y="6460"/>
                    </a:lnTo>
                    <a:cubicBezTo>
                      <a:pt x="4634" y="6392"/>
                      <a:pt x="4155" y="6255"/>
                      <a:pt x="3721" y="6072"/>
                    </a:cubicBezTo>
                    <a:cubicBezTo>
                      <a:pt x="3288" y="5890"/>
                      <a:pt x="2877" y="5639"/>
                      <a:pt x="2489" y="5365"/>
                    </a:cubicBezTo>
                    <a:cubicBezTo>
                      <a:pt x="2101" y="5068"/>
                      <a:pt x="1758" y="4726"/>
                      <a:pt x="1462" y="4338"/>
                    </a:cubicBezTo>
                    <a:cubicBezTo>
                      <a:pt x="1188" y="3950"/>
                      <a:pt x="937" y="3539"/>
                      <a:pt x="754" y="3128"/>
                    </a:cubicBezTo>
                    <a:cubicBezTo>
                      <a:pt x="571" y="2671"/>
                      <a:pt x="434" y="2192"/>
                      <a:pt x="366" y="1713"/>
                    </a:cubicBezTo>
                    <a:lnTo>
                      <a:pt x="366" y="1713"/>
                    </a:lnTo>
                    <a:cubicBezTo>
                      <a:pt x="366" y="1713"/>
                      <a:pt x="379" y="1726"/>
                      <a:pt x="386" y="1743"/>
                    </a:cubicBezTo>
                    <a:lnTo>
                      <a:pt x="386" y="1743"/>
                    </a:lnTo>
                    <a:cubicBezTo>
                      <a:pt x="364" y="1634"/>
                      <a:pt x="343" y="1526"/>
                      <a:pt x="343" y="1439"/>
                    </a:cubicBezTo>
                    <a:cubicBezTo>
                      <a:pt x="343" y="1416"/>
                      <a:pt x="343" y="1416"/>
                      <a:pt x="343" y="1416"/>
                    </a:cubicBezTo>
                    <a:cubicBezTo>
                      <a:pt x="343" y="1256"/>
                      <a:pt x="320" y="1119"/>
                      <a:pt x="320" y="960"/>
                    </a:cubicBezTo>
                    <a:cubicBezTo>
                      <a:pt x="320" y="708"/>
                      <a:pt x="343" y="480"/>
                      <a:pt x="366" y="229"/>
                    </a:cubicBezTo>
                    <a:cubicBezTo>
                      <a:pt x="366" y="221"/>
                      <a:pt x="366" y="214"/>
                      <a:pt x="366" y="206"/>
                    </a:cubicBezTo>
                    <a:cubicBezTo>
                      <a:pt x="389" y="161"/>
                      <a:pt x="389" y="138"/>
                      <a:pt x="366" y="92"/>
                    </a:cubicBezTo>
                    <a:cubicBezTo>
                      <a:pt x="343" y="47"/>
                      <a:pt x="298" y="24"/>
                      <a:pt x="252" y="24"/>
                    </a:cubicBezTo>
                    <a:cubicBezTo>
                      <a:pt x="252" y="1"/>
                      <a:pt x="229" y="1"/>
                      <a:pt x="206"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2"/>
              <p:cNvSpPr/>
              <p:nvPr/>
            </p:nvSpPr>
            <p:spPr>
              <a:xfrm>
                <a:off x="5346230" y="4258689"/>
                <a:ext cx="1456079" cy="68521"/>
              </a:xfrm>
              <a:custGeom>
                <a:avLst/>
                <a:gdLst/>
                <a:ahLst/>
                <a:cxnLst/>
                <a:rect l="l" t="t" r="r" b="b"/>
                <a:pathLst>
                  <a:path w="53869" h="2535" extrusionOk="0">
                    <a:moveTo>
                      <a:pt x="37913" y="0"/>
                    </a:moveTo>
                    <a:cubicBezTo>
                      <a:pt x="36133" y="0"/>
                      <a:pt x="34375" y="23"/>
                      <a:pt x="32595" y="23"/>
                    </a:cubicBezTo>
                    <a:cubicBezTo>
                      <a:pt x="29080" y="69"/>
                      <a:pt x="25542" y="137"/>
                      <a:pt x="22027" y="297"/>
                    </a:cubicBezTo>
                    <a:cubicBezTo>
                      <a:pt x="21137" y="320"/>
                      <a:pt x="20247" y="366"/>
                      <a:pt x="19379" y="411"/>
                    </a:cubicBezTo>
                    <a:cubicBezTo>
                      <a:pt x="18512" y="457"/>
                      <a:pt x="17644" y="503"/>
                      <a:pt x="16777" y="548"/>
                    </a:cubicBezTo>
                    <a:cubicBezTo>
                      <a:pt x="15088" y="640"/>
                      <a:pt x="13376" y="731"/>
                      <a:pt x="11687" y="822"/>
                    </a:cubicBezTo>
                    <a:cubicBezTo>
                      <a:pt x="7830" y="1050"/>
                      <a:pt x="3949" y="1393"/>
                      <a:pt x="160" y="2192"/>
                    </a:cubicBezTo>
                    <a:cubicBezTo>
                      <a:pt x="69" y="2215"/>
                      <a:pt x="1" y="2306"/>
                      <a:pt x="23" y="2397"/>
                    </a:cubicBezTo>
                    <a:cubicBezTo>
                      <a:pt x="23" y="2466"/>
                      <a:pt x="115" y="2534"/>
                      <a:pt x="206" y="2534"/>
                    </a:cubicBezTo>
                    <a:cubicBezTo>
                      <a:pt x="3538" y="1827"/>
                      <a:pt x="6917" y="1461"/>
                      <a:pt x="10318" y="1233"/>
                    </a:cubicBezTo>
                    <a:cubicBezTo>
                      <a:pt x="12007" y="1119"/>
                      <a:pt x="13719" y="1028"/>
                      <a:pt x="15408" y="936"/>
                    </a:cubicBezTo>
                    <a:cubicBezTo>
                      <a:pt x="17142" y="868"/>
                      <a:pt x="18854" y="754"/>
                      <a:pt x="20589" y="685"/>
                    </a:cubicBezTo>
                    <a:cubicBezTo>
                      <a:pt x="22849" y="571"/>
                      <a:pt x="25131" y="503"/>
                      <a:pt x="27391" y="434"/>
                    </a:cubicBezTo>
                    <a:cubicBezTo>
                      <a:pt x="30929" y="366"/>
                      <a:pt x="34444" y="320"/>
                      <a:pt x="37982" y="320"/>
                    </a:cubicBezTo>
                    <a:cubicBezTo>
                      <a:pt x="39739" y="320"/>
                      <a:pt x="41520" y="320"/>
                      <a:pt x="43277" y="366"/>
                    </a:cubicBezTo>
                    <a:cubicBezTo>
                      <a:pt x="45035" y="389"/>
                      <a:pt x="46792" y="434"/>
                      <a:pt x="48550" y="480"/>
                    </a:cubicBezTo>
                    <a:cubicBezTo>
                      <a:pt x="50262" y="525"/>
                      <a:pt x="51974" y="571"/>
                      <a:pt x="53686" y="617"/>
                    </a:cubicBezTo>
                    <a:cubicBezTo>
                      <a:pt x="53731" y="617"/>
                      <a:pt x="53777" y="617"/>
                      <a:pt x="53800" y="571"/>
                    </a:cubicBezTo>
                    <a:cubicBezTo>
                      <a:pt x="53845" y="548"/>
                      <a:pt x="53868" y="503"/>
                      <a:pt x="53868" y="457"/>
                    </a:cubicBezTo>
                    <a:cubicBezTo>
                      <a:pt x="53868" y="389"/>
                      <a:pt x="53800" y="297"/>
                      <a:pt x="53708" y="297"/>
                    </a:cubicBezTo>
                    <a:cubicBezTo>
                      <a:pt x="50216" y="206"/>
                      <a:pt x="46701" y="92"/>
                      <a:pt x="43209" y="23"/>
                    </a:cubicBezTo>
                    <a:cubicBezTo>
                      <a:pt x="41702" y="0"/>
                      <a:pt x="40196" y="0"/>
                      <a:pt x="38689"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2"/>
              <p:cNvSpPr/>
              <p:nvPr/>
            </p:nvSpPr>
            <p:spPr>
              <a:xfrm>
                <a:off x="5343770" y="4131594"/>
                <a:ext cx="1551090" cy="75414"/>
              </a:xfrm>
              <a:custGeom>
                <a:avLst/>
                <a:gdLst/>
                <a:ahLst/>
                <a:cxnLst/>
                <a:rect l="l" t="t" r="r" b="b"/>
                <a:pathLst>
                  <a:path w="57384" h="2790" extrusionOk="0">
                    <a:moveTo>
                      <a:pt x="37205" y="0"/>
                    </a:moveTo>
                    <a:cubicBezTo>
                      <a:pt x="36384" y="0"/>
                      <a:pt x="35585" y="0"/>
                      <a:pt x="34786" y="23"/>
                    </a:cubicBezTo>
                    <a:cubicBezTo>
                      <a:pt x="31020" y="46"/>
                      <a:pt x="27254" y="183"/>
                      <a:pt x="23487" y="343"/>
                    </a:cubicBezTo>
                    <a:cubicBezTo>
                      <a:pt x="21639" y="434"/>
                      <a:pt x="19767" y="503"/>
                      <a:pt x="17918" y="617"/>
                    </a:cubicBezTo>
                    <a:cubicBezTo>
                      <a:pt x="16069" y="708"/>
                      <a:pt x="14220" y="799"/>
                      <a:pt x="12372" y="936"/>
                    </a:cubicBezTo>
                    <a:cubicBezTo>
                      <a:pt x="8263" y="1210"/>
                      <a:pt x="4177" y="1667"/>
                      <a:pt x="137" y="2466"/>
                    </a:cubicBezTo>
                    <a:cubicBezTo>
                      <a:pt x="114" y="2466"/>
                      <a:pt x="69" y="2488"/>
                      <a:pt x="46" y="2534"/>
                    </a:cubicBezTo>
                    <a:cubicBezTo>
                      <a:pt x="23" y="2557"/>
                      <a:pt x="0" y="2603"/>
                      <a:pt x="0" y="2648"/>
                    </a:cubicBezTo>
                    <a:cubicBezTo>
                      <a:pt x="20" y="2728"/>
                      <a:pt x="74" y="2790"/>
                      <a:pt x="148" y="2790"/>
                    </a:cubicBezTo>
                    <a:cubicBezTo>
                      <a:pt x="159" y="2790"/>
                      <a:pt x="171" y="2788"/>
                      <a:pt x="183" y="2785"/>
                    </a:cubicBezTo>
                    <a:cubicBezTo>
                      <a:pt x="3812" y="2055"/>
                      <a:pt x="7510" y="1644"/>
                      <a:pt x="11185" y="1347"/>
                    </a:cubicBezTo>
                    <a:cubicBezTo>
                      <a:pt x="13033" y="1187"/>
                      <a:pt x="14882" y="1096"/>
                      <a:pt x="16731" y="982"/>
                    </a:cubicBezTo>
                    <a:cubicBezTo>
                      <a:pt x="18580" y="891"/>
                      <a:pt x="20429" y="799"/>
                      <a:pt x="22301" y="731"/>
                    </a:cubicBezTo>
                    <a:cubicBezTo>
                      <a:pt x="27398" y="495"/>
                      <a:pt x="32495" y="331"/>
                      <a:pt x="37592" y="331"/>
                    </a:cubicBezTo>
                    <a:cubicBezTo>
                      <a:pt x="38909" y="331"/>
                      <a:pt x="40226" y="342"/>
                      <a:pt x="41542" y="366"/>
                    </a:cubicBezTo>
                    <a:cubicBezTo>
                      <a:pt x="46746" y="480"/>
                      <a:pt x="51973" y="754"/>
                      <a:pt x="57178" y="1187"/>
                    </a:cubicBezTo>
                    <a:cubicBezTo>
                      <a:pt x="57269" y="1187"/>
                      <a:pt x="57360" y="1142"/>
                      <a:pt x="57360" y="1050"/>
                    </a:cubicBezTo>
                    <a:cubicBezTo>
                      <a:pt x="57383" y="959"/>
                      <a:pt x="57315" y="868"/>
                      <a:pt x="57223" y="868"/>
                    </a:cubicBezTo>
                    <a:cubicBezTo>
                      <a:pt x="53480" y="548"/>
                      <a:pt x="49737" y="320"/>
                      <a:pt x="45993" y="183"/>
                    </a:cubicBezTo>
                    <a:cubicBezTo>
                      <a:pt x="44122" y="115"/>
                      <a:pt x="42273" y="46"/>
                      <a:pt x="40424" y="23"/>
                    </a:cubicBezTo>
                    <a:cubicBezTo>
                      <a:pt x="39351" y="23"/>
                      <a:pt x="38278" y="0"/>
                      <a:pt x="37205"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2"/>
              <p:cNvSpPr/>
              <p:nvPr/>
            </p:nvSpPr>
            <p:spPr>
              <a:xfrm>
                <a:off x="5322795" y="4198845"/>
                <a:ext cx="32706" cy="128365"/>
              </a:xfrm>
              <a:custGeom>
                <a:avLst/>
                <a:gdLst/>
                <a:ahLst/>
                <a:cxnLst/>
                <a:rect l="l" t="t" r="r" b="b"/>
                <a:pathLst>
                  <a:path w="1210" h="4749" extrusionOk="0">
                    <a:moveTo>
                      <a:pt x="434" y="1461"/>
                    </a:moveTo>
                    <a:cubicBezTo>
                      <a:pt x="433" y="1465"/>
                      <a:pt x="432" y="1469"/>
                      <a:pt x="431" y="1474"/>
                    </a:cubicBezTo>
                    <a:lnTo>
                      <a:pt x="431" y="1474"/>
                    </a:lnTo>
                    <a:cubicBezTo>
                      <a:pt x="433" y="1470"/>
                      <a:pt x="434" y="1466"/>
                      <a:pt x="434" y="1461"/>
                    </a:cubicBezTo>
                    <a:close/>
                    <a:moveTo>
                      <a:pt x="845" y="0"/>
                    </a:moveTo>
                    <a:cubicBezTo>
                      <a:pt x="822" y="0"/>
                      <a:pt x="776" y="23"/>
                      <a:pt x="753" y="46"/>
                    </a:cubicBezTo>
                    <a:cubicBezTo>
                      <a:pt x="457" y="343"/>
                      <a:pt x="297" y="708"/>
                      <a:pt x="183" y="1096"/>
                    </a:cubicBezTo>
                    <a:cubicBezTo>
                      <a:pt x="46" y="1553"/>
                      <a:pt x="0" y="2032"/>
                      <a:pt x="23" y="2511"/>
                    </a:cubicBezTo>
                    <a:cubicBezTo>
                      <a:pt x="46" y="2968"/>
                      <a:pt x="137" y="3424"/>
                      <a:pt x="297" y="3881"/>
                    </a:cubicBezTo>
                    <a:cubicBezTo>
                      <a:pt x="388" y="4063"/>
                      <a:pt x="479" y="4246"/>
                      <a:pt x="594" y="4406"/>
                    </a:cubicBezTo>
                    <a:cubicBezTo>
                      <a:pt x="662" y="4497"/>
                      <a:pt x="731" y="4565"/>
                      <a:pt x="799" y="4634"/>
                    </a:cubicBezTo>
                    <a:cubicBezTo>
                      <a:pt x="822" y="4657"/>
                      <a:pt x="868" y="4680"/>
                      <a:pt x="890" y="4725"/>
                    </a:cubicBezTo>
                    <a:cubicBezTo>
                      <a:pt x="913" y="4725"/>
                      <a:pt x="936" y="4748"/>
                      <a:pt x="959" y="4748"/>
                    </a:cubicBezTo>
                    <a:lnTo>
                      <a:pt x="1073" y="4748"/>
                    </a:lnTo>
                    <a:cubicBezTo>
                      <a:pt x="1096" y="4748"/>
                      <a:pt x="1141" y="4702"/>
                      <a:pt x="1164" y="4680"/>
                    </a:cubicBezTo>
                    <a:cubicBezTo>
                      <a:pt x="1187" y="4634"/>
                      <a:pt x="1210" y="4588"/>
                      <a:pt x="1187" y="4543"/>
                    </a:cubicBezTo>
                    <a:cubicBezTo>
                      <a:pt x="1187" y="4520"/>
                      <a:pt x="1164" y="4474"/>
                      <a:pt x="1119" y="4451"/>
                    </a:cubicBezTo>
                    <a:cubicBezTo>
                      <a:pt x="1096" y="4429"/>
                      <a:pt x="1073" y="4429"/>
                      <a:pt x="1050" y="4429"/>
                    </a:cubicBezTo>
                    <a:cubicBezTo>
                      <a:pt x="959" y="4337"/>
                      <a:pt x="890" y="4246"/>
                      <a:pt x="822" y="4155"/>
                    </a:cubicBezTo>
                    <a:cubicBezTo>
                      <a:pt x="708" y="3995"/>
                      <a:pt x="616" y="3812"/>
                      <a:pt x="548" y="3630"/>
                    </a:cubicBezTo>
                    <a:cubicBezTo>
                      <a:pt x="434" y="3310"/>
                      <a:pt x="388" y="2945"/>
                      <a:pt x="365" y="2603"/>
                    </a:cubicBezTo>
                    <a:cubicBezTo>
                      <a:pt x="365" y="2625"/>
                      <a:pt x="365" y="2625"/>
                      <a:pt x="365" y="2648"/>
                    </a:cubicBezTo>
                    <a:cubicBezTo>
                      <a:pt x="343" y="2264"/>
                      <a:pt x="343" y="1858"/>
                      <a:pt x="431" y="1474"/>
                    </a:cubicBezTo>
                    <a:lnTo>
                      <a:pt x="431" y="1474"/>
                    </a:lnTo>
                    <a:cubicBezTo>
                      <a:pt x="427" y="1482"/>
                      <a:pt x="419" y="1486"/>
                      <a:pt x="414" y="1494"/>
                    </a:cubicBezTo>
                    <a:lnTo>
                      <a:pt x="414" y="1494"/>
                    </a:lnTo>
                    <a:cubicBezTo>
                      <a:pt x="482" y="1225"/>
                      <a:pt x="550" y="978"/>
                      <a:pt x="662" y="731"/>
                    </a:cubicBezTo>
                    <a:cubicBezTo>
                      <a:pt x="662" y="731"/>
                      <a:pt x="662" y="731"/>
                      <a:pt x="662" y="754"/>
                    </a:cubicBezTo>
                    <a:cubicBezTo>
                      <a:pt x="731" y="617"/>
                      <a:pt x="799" y="480"/>
                      <a:pt x="913" y="366"/>
                    </a:cubicBezTo>
                    <a:cubicBezTo>
                      <a:pt x="936" y="343"/>
                      <a:pt x="936" y="320"/>
                      <a:pt x="959" y="297"/>
                    </a:cubicBezTo>
                    <a:cubicBezTo>
                      <a:pt x="1027" y="229"/>
                      <a:pt x="1050" y="137"/>
                      <a:pt x="982" y="69"/>
                    </a:cubicBezTo>
                    <a:cubicBezTo>
                      <a:pt x="959" y="23"/>
                      <a:pt x="913" y="0"/>
                      <a:pt x="845" y="0"/>
                    </a:cubicBezTo>
                    <a:close/>
                  </a:path>
                </a:pathLst>
              </a:custGeom>
              <a:solidFill>
                <a:srgbClr val="833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2"/>
              <p:cNvSpPr/>
              <p:nvPr/>
            </p:nvSpPr>
            <p:spPr>
              <a:xfrm>
                <a:off x="7284119" y="4263014"/>
                <a:ext cx="1454836" cy="68494"/>
              </a:xfrm>
              <a:custGeom>
                <a:avLst/>
                <a:gdLst/>
                <a:ahLst/>
                <a:cxnLst/>
                <a:rect l="l" t="t" r="r" b="b"/>
                <a:pathLst>
                  <a:path w="53823" h="2534" extrusionOk="0">
                    <a:moveTo>
                      <a:pt x="15134" y="0"/>
                    </a:moveTo>
                    <a:cubicBezTo>
                      <a:pt x="13627" y="0"/>
                      <a:pt x="12121" y="0"/>
                      <a:pt x="10615" y="23"/>
                    </a:cubicBezTo>
                    <a:cubicBezTo>
                      <a:pt x="7122" y="92"/>
                      <a:pt x="3607" y="206"/>
                      <a:pt x="115" y="297"/>
                    </a:cubicBezTo>
                    <a:lnTo>
                      <a:pt x="92" y="297"/>
                    </a:lnTo>
                    <a:cubicBezTo>
                      <a:pt x="69" y="365"/>
                      <a:pt x="46" y="457"/>
                      <a:pt x="1" y="548"/>
                    </a:cubicBezTo>
                    <a:cubicBezTo>
                      <a:pt x="1" y="571"/>
                      <a:pt x="24" y="571"/>
                      <a:pt x="24" y="571"/>
                    </a:cubicBezTo>
                    <a:cubicBezTo>
                      <a:pt x="69" y="617"/>
                      <a:pt x="92" y="617"/>
                      <a:pt x="138" y="617"/>
                    </a:cubicBezTo>
                    <a:cubicBezTo>
                      <a:pt x="1872" y="571"/>
                      <a:pt x="3584" y="525"/>
                      <a:pt x="5296" y="480"/>
                    </a:cubicBezTo>
                    <a:cubicBezTo>
                      <a:pt x="7054" y="434"/>
                      <a:pt x="8789" y="388"/>
                      <a:pt x="10546" y="365"/>
                    </a:cubicBezTo>
                    <a:cubicBezTo>
                      <a:pt x="12326" y="320"/>
                      <a:pt x="14084" y="320"/>
                      <a:pt x="15842" y="320"/>
                    </a:cubicBezTo>
                    <a:cubicBezTo>
                      <a:pt x="19379" y="320"/>
                      <a:pt x="22917" y="365"/>
                      <a:pt x="26432" y="434"/>
                    </a:cubicBezTo>
                    <a:lnTo>
                      <a:pt x="26455" y="434"/>
                    </a:lnTo>
                    <a:cubicBezTo>
                      <a:pt x="28715" y="502"/>
                      <a:pt x="30975" y="571"/>
                      <a:pt x="33234" y="685"/>
                    </a:cubicBezTo>
                    <a:cubicBezTo>
                      <a:pt x="34969" y="754"/>
                      <a:pt x="36704" y="868"/>
                      <a:pt x="38416" y="936"/>
                    </a:cubicBezTo>
                    <a:cubicBezTo>
                      <a:pt x="40128" y="1027"/>
                      <a:pt x="41817" y="1119"/>
                      <a:pt x="43529" y="1233"/>
                    </a:cubicBezTo>
                    <a:cubicBezTo>
                      <a:pt x="46907" y="1461"/>
                      <a:pt x="50308" y="1826"/>
                      <a:pt x="53617" y="2534"/>
                    </a:cubicBezTo>
                    <a:cubicBezTo>
                      <a:pt x="53709" y="2534"/>
                      <a:pt x="53800" y="2465"/>
                      <a:pt x="53823" y="2397"/>
                    </a:cubicBezTo>
                    <a:cubicBezTo>
                      <a:pt x="53823" y="2306"/>
                      <a:pt x="53754" y="2214"/>
                      <a:pt x="53686" y="2191"/>
                    </a:cubicBezTo>
                    <a:cubicBezTo>
                      <a:pt x="49874" y="1393"/>
                      <a:pt x="46017" y="1050"/>
                      <a:pt x="42136" y="822"/>
                    </a:cubicBezTo>
                    <a:cubicBezTo>
                      <a:pt x="40447" y="731"/>
                      <a:pt x="38758" y="639"/>
                      <a:pt x="37046" y="548"/>
                    </a:cubicBezTo>
                    <a:cubicBezTo>
                      <a:pt x="36179" y="502"/>
                      <a:pt x="35334" y="457"/>
                      <a:pt x="34467" y="411"/>
                    </a:cubicBezTo>
                    <a:cubicBezTo>
                      <a:pt x="33577" y="365"/>
                      <a:pt x="32687" y="320"/>
                      <a:pt x="31796" y="297"/>
                    </a:cubicBezTo>
                    <a:cubicBezTo>
                      <a:pt x="28281" y="137"/>
                      <a:pt x="24766" y="69"/>
                      <a:pt x="21228" y="23"/>
                    </a:cubicBezTo>
                    <a:cubicBezTo>
                      <a:pt x="19448" y="23"/>
                      <a:pt x="17690" y="0"/>
                      <a:pt x="15910"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2"/>
              <p:cNvSpPr/>
              <p:nvPr/>
            </p:nvSpPr>
            <p:spPr>
              <a:xfrm>
                <a:off x="7998576" y="4274718"/>
                <a:ext cx="27" cy="27"/>
              </a:xfrm>
              <a:custGeom>
                <a:avLst/>
                <a:gdLst/>
                <a:ahLst/>
                <a:cxnLst/>
                <a:rect l="l" t="t" r="r" b="b"/>
                <a:pathLst>
                  <a:path w="1" h="1" extrusionOk="0">
                    <a:moveTo>
                      <a:pt x="0" y="1"/>
                    </a:moveTo>
                    <a:lnTo>
                      <a:pt x="0" y="1"/>
                    </a:lnTo>
                    <a:close/>
                  </a:path>
                </a:pathLst>
              </a:custGeom>
              <a:solidFill>
                <a:srgbClr val="833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2"/>
              <p:cNvSpPr/>
              <p:nvPr/>
            </p:nvSpPr>
            <p:spPr>
              <a:xfrm>
                <a:off x="7999198" y="4274718"/>
                <a:ext cx="649" cy="27"/>
              </a:xfrm>
              <a:custGeom>
                <a:avLst/>
                <a:gdLst/>
                <a:ahLst/>
                <a:cxnLst/>
                <a:rect l="l" t="t" r="r" b="b"/>
                <a:pathLst>
                  <a:path w="24" h="1" extrusionOk="0">
                    <a:moveTo>
                      <a:pt x="23" y="1"/>
                    </a:moveTo>
                    <a:cubicBezTo>
                      <a:pt x="23" y="1"/>
                      <a:pt x="0" y="1"/>
                      <a:pt x="0" y="1"/>
                    </a:cubicBezTo>
                    <a:cubicBezTo>
                      <a:pt x="0" y="1"/>
                      <a:pt x="23" y="1"/>
                      <a:pt x="23" y="1"/>
                    </a:cubicBezTo>
                    <a:close/>
                  </a:path>
                </a:pathLst>
              </a:custGeom>
              <a:solidFill>
                <a:srgbClr val="833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2"/>
              <p:cNvSpPr/>
              <p:nvPr/>
            </p:nvSpPr>
            <p:spPr>
              <a:xfrm>
                <a:off x="7192190" y="4135919"/>
                <a:ext cx="1549251" cy="75414"/>
              </a:xfrm>
              <a:custGeom>
                <a:avLst/>
                <a:gdLst/>
                <a:ahLst/>
                <a:cxnLst/>
                <a:rect l="l" t="t" r="r" b="b"/>
                <a:pathLst>
                  <a:path w="57316" h="2790" extrusionOk="0">
                    <a:moveTo>
                      <a:pt x="20133" y="0"/>
                    </a:moveTo>
                    <a:cubicBezTo>
                      <a:pt x="19060" y="0"/>
                      <a:pt x="17987" y="0"/>
                      <a:pt x="16914" y="23"/>
                    </a:cubicBezTo>
                    <a:cubicBezTo>
                      <a:pt x="15043" y="46"/>
                      <a:pt x="13194" y="114"/>
                      <a:pt x="11345" y="183"/>
                    </a:cubicBezTo>
                    <a:cubicBezTo>
                      <a:pt x="7579" y="320"/>
                      <a:pt x="3835" y="548"/>
                      <a:pt x="92" y="868"/>
                    </a:cubicBezTo>
                    <a:cubicBezTo>
                      <a:pt x="69" y="868"/>
                      <a:pt x="24" y="890"/>
                      <a:pt x="1" y="913"/>
                    </a:cubicBezTo>
                    <a:cubicBezTo>
                      <a:pt x="24" y="982"/>
                      <a:pt x="24" y="1073"/>
                      <a:pt x="24" y="1164"/>
                    </a:cubicBezTo>
                    <a:cubicBezTo>
                      <a:pt x="46" y="1187"/>
                      <a:pt x="92" y="1187"/>
                      <a:pt x="138" y="1187"/>
                    </a:cubicBezTo>
                    <a:cubicBezTo>
                      <a:pt x="5342" y="754"/>
                      <a:pt x="10546" y="480"/>
                      <a:pt x="15750" y="365"/>
                    </a:cubicBezTo>
                    <a:lnTo>
                      <a:pt x="15773" y="365"/>
                    </a:lnTo>
                    <a:cubicBezTo>
                      <a:pt x="17094" y="342"/>
                      <a:pt x="18415" y="331"/>
                      <a:pt x="19734" y="331"/>
                    </a:cubicBezTo>
                    <a:cubicBezTo>
                      <a:pt x="24843" y="331"/>
                      <a:pt x="29940" y="495"/>
                      <a:pt x="35038" y="731"/>
                    </a:cubicBezTo>
                    <a:cubicBezTo>
                      <a:pt x="36887" y="799"/>
                      <a:pt x="38735" y="890"/>
                      <a:pt x="40607" y="982"/>
                    </a:cubicBezTo>
                    <a:cubicBezTo>
                      <a:pt x="42456" y="1096"/>
                      <a:pt x="44282" y="1187"/>
                      <a:pt x="46131" y="1347"/>
                    </a:cubicBezTo>
                    <a:cubicBezTo>
                      <a:pt x="49828" y="1644"/>
                      <a:pt x="53503" y="2055"/>
                      <a:pt x="57133" y="2785"/>
                    </a:cubicBezTo>
                    <a:cubicBezTo>
                      <a:pt x="57145" y="2788"/>
                      <a:pt x="57157" y="2789"/>
                      <a:pt x="57168" y="2789"/>
                    </a:cubicBezTo>
                    <a:cubicBezTo>
                      <a:pt x="57246" y="2789"/>
                      <a:pt x="57315" y="2727"/>
                      <a:pt x="57315" y="2648"/>
                    </a:cubicBezTo>
                    <a:cubicBezTo>
                      <a:pt x="57315" y="2602"/>
                      <a:pt x="57315" y="2557"/>
                      <a:pt x="57292" y="2534"/>
                    </a:cubicBezTo>
                    <a:cubicBezTo>
                      <a:pt x="57247" y="2488"/>
                      <a:pt x="57224" y="2465"/>
                      <a:pt x="57178" y="2465"/>
                    </a:cubicBezTo>
                    <a:cubicBezTo>
                      <a:pt x="53138" y="1667"/>
                      <a:pt x="49052" y="1210"/>
                      <a:pt x="44967" y="936"/>
                    </a:cubicBezTo>
                    <a:cubicBezTo>
                      <a:pt x="43118" y="799"/>
                      <a:pt x="41269" y="708"/>
                      <a:pt x="39420" y="617"/>
                    </a:cubicBezTo>
                    <a:cubicBezTo>
                      <a:pt x="37548" y="502"/>
                      <a:pt x="35700" y="434"/>
                      <a:pt x="33828" y="343"/>
                    </a:cubicBezTo>
                    <a:cubicBezTo>
                      <a:pt x="30062" y="183"/>
                      <a:pt x="26318" y="46"/>
                      <a:pt x="22552" y="23"/>
                    </a:cubicBezTo>
                    <a:cubicBezTo>
                      <a:pt x="21731" y="0"/>
                      <a:pt x="20932" y="0"/>
                      <a:pt x="20133"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2"/>
              <p:cNvSpPr/>
              <p:nvPr/>
            </p:nvSpPr>
            <p:spPr>
              <a:xfrm>
                <a:off x="8730305" y="4203169"/>
                <a:ext cx="32112" cy="128338"/>
              </a:xfrm>
              <a:custGeom>
                <a:avLst/>
                <a:gdLst/>
                <a:ahLst/>
                <a:cxnLst/>
                <a:rect l="l" t="t" r="r" b="b"/>
                <a:pathLst>
                  <a:path w="1188" h="4748" extrusionOk="0">
                    <a:moveTo>
                      <a:pt x="343" y="0"/>
                    </a:moveTo>
                    <a:cubicBezTo>
                      <a:pt x="297" y="0"/>
                      <a:pt x="251" y="23"/>
                      <a:pt x="206" y="69"/>
                    </a:cubicBezTo>
                    <a:cubicBezTo>
                      <a:pt x="160" y="137"/>
                      <a:pt x="160" y="228"/>
                      <a:pt x="229" y="297"/>
                    </a:cubicBezTo>
                    <a:cubicBezTo>
                      <a:pt x="251" y="320"/>
                      <a:pt x="274" y="343"/>
                      <a:pt x="297" y="343"/>
                    </a:cubicBezTo>
                    <a:cubicBezTo>
                      <a:pt x="384" y="473"/>
                      <a:pt x="471" y="604"/>
                      <a:pt x="538" y="734"/>
                    </a:cubicBezTo>
                    <a:lnTo>
                      <a:pt x="538" y="734"/>
                    </a:lnTo>
                    <a:cubicBezTo>
                      <a:pt x="532" y="731"/>
                      <a:pt x="525" y="731"/>
                      <a:pt x="525" y="731"/>
                    </a:cubicBezTo>
                    <a:lnTo>
                      <a:pt x="525" y="731"/>
                    </a:lnTo>
                    <a:cubicBezTo>
                      <a:pt x="639" y="982"/>
                      <a:pt x="731" y="1233"/>
                      <a:pt x="776" y="1507"/>
                    </a:cubicBezTo>
                    <a:cubicBezTo>
                      <a:pt x="776" y="1484"/>
                      <a:pt x="776" y="1484"/>
                      <a:pt x="776" y="1461"/>
                    </a:cubicBezTo>
                    <a:cubicBezTo>
                      <a:pt x="845" y="1849"/>
                      <a:pt x="868" y="2237"/>
                      <a:pt x="845" y="2648"/>
                    </a:cubicBezTo>
                    <a:cubicBezTo>
                      <a:pt x="845" y="2625"/>
                      <a:pt x="845" y="2625"/>
                      <a:pt x="845" y="2602"/>
                    </a:cubicBezTo>
                    <a:cubicBezTo>
                      <a:pt x="822" y="2945"/>
                      <a:pt x="754" y="3287"/>
                      <a:pt x="639" y="3629"/>
                    </a:cubicBezTo>
                    <a:cubicBezTo>
                      <a:pt x="571" y="3812"/>
                      <a:pt x="480" y="3995"/>
                      <a:pt x="388" y="4154"/>
                    </a:cubicBezTo>
                    <a:cubicBezTo>
                      <a:pt x="320" y="4246"/>
                      <a:pt x="229" y="4337"/>
                      <a:pt x="137" y="4428"/>
                    </a:cubicBezTo>
                    <a:cubicBezTo>
                      <a:pt x="114" y="4428"/>
                      <a:pt x="92" y="4428"/>
                      <a:pt x="69" y="4451"/>
                    </a:cubicBezTo>
                    <a:cubicBezTo>
                      <a:pt x="46" y="4474"/>
                      <a:pt x="23" y="4520"/>
                      <a:pt x="0" y="4542"/>
                    </a:cubicBezTo>
                    <a:cubicBezTo>
                      <a:pt x="0" y="4588"/>
                      <a:pt x="0" y="4634"/>
                      <a:pt x="23" y="4679"/>
                    </a:cubicBezTo>
                    <a:cubicBezTo>
                      <a:pt x="46" y="4702"/>
                      <a:pt x="92" y="4748"/>
                      <a:pt x="137" y="4748"/>
                    </a:cubicBezTo>
                    <a:lnTo>
                      <a:pt x="229" y="4748"/>
                    </a:lnTo>
                    <a:cubicBezTo>
                      <a:pt x="251" y="4748"/>
                      <a:pt x="274" y="4725"/>
                      <a:pt x="297" y="4725"/>
                    </a:cubicBezTo>
                    <a:cubicBezTo>
                      <a:pt x="343" y="4679"/>
                      <a:pt x="366" y="4657"/>
                      <a:pt x="411" y="4634"/>
                    </a:cubicBezTo>
                    <a:cubicBezTo>
                      <a:pt x="480" y="4565"/>
                      <a:pt x="525" y="4497"/>
                      <a:pt x="594" y="4405"/>
                    </a:cubicBezTo>
                    <a:cubicBezTo>
                      <a:pt x="708" y="4246"/>
                      <a:pt x="822" y="4063"/>
                      <a:pt x="891" y="3881"/>
                    </a:cubicBezTo>
                    <a:cubicBezTo>
                      <a:pt x="1073" y="3424"/>
                      <a:pt x="1142" y="2968"/>
                      <a:pt x="1164" y="2511"/>
                    </a:cubicBezTo>
                    <a:cubicBezTo>
                      <a:pt x="1187" y="2032"/>
                      <a:pt x="1142" y="1552"/>
                      <a:pt x="1027" y="1096"/>
                    </a:cubicBezTo>
                    <a:cubicBezTo>
                      <a:pt x="913" y="708"/>
                      <a:pt x="731" y="343"/>
                      <a:pt x="434" y="46"/>
                    </a:cubicBezTo>
                    <a:cubicBezTo>
                      <a:pt x="411" y="23"/>
                      <a:pt x="388" y="0"/>
                      <a:pt x="343"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2"/>
              <p:cNvSpPr/>
              <p:nvPr/>
            </p:nvSpPr>
            <p:spPr>
              <a:xfrm>
                <a:off x="6394454" y="2966141"/>
                <a:ext cx="27" cy="27"/>
              </a:xfrm>
              <a:custGeom>
                <a:avLst/>
                <a:gdLst/>
                <a:ahLst/>
                <a:cxnLst/>
                <a:rect l="l" t="t" r="r" b="b"/>
                <a:pathLst>
                  <a:path w="1" h="1" extrusionOk="0">
                    <a:moveTo>
                      <a:pt x="1" y="1"/>
                    </a:moveTo>
                    <a:close/>
                  </a:path>
                </a:pathLst>
              </a:custGeom>
              <a:solidFill>
                <a:srgbClr val="0DC1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2"/>
              <p:cNvSpPr/>
              <p:nvPr/>
            </p:nvSpPr>
            <p:spPr>
              <a:xfrm>
                <a:off x="5661508" y="1584125"/>
                <a:ext cx="2271682" cy="1697322"/>
              </a:xfrm>
              <a:custGeom>
                <a:avLst/>
                <a:gdLst/>
                <a:ahLst/>
                <a:cxnLst/>
                <a:rect l="l" t="t" r="r" b="b"/>
                <a:pathLst>
                  <a:path w="84043" h="62794" extrusionOk="0">
                    <a:moveTo>
                      <a:pt x="7806" y="1"/>
                    </a:moveTo>
                    <a:cubicBezTo>
                      <a:pt x="7738" y="1"/>
                      <a:pt x="7692" y="1"/>
                      <a:pt x="7647" y="24"/>
                    </a:cubicBezTo>
                    <a:lnTo>
                      <a:pt x="7578" y="47"/>
                    </a:lnTo>
                    <a:cubicBezTo>
                      <a:pt x="7441" y="69"/>
                      <a:pt x="7327" y="115"/>
                      <a:pt x="7190" y="184"/>
                    </a:cubicBezTo>
                    <a:cubicBezTo>
                      <a:pt x="7053" y="229"/>
                      <a:pt x="6916" y="298"/>
                      <a:pt x="6734" y="412"/>
                    </a:cubicBezTo>
                    <a:cubicBezTo>
                      <a:pt x="6505" y="526"/>
                      <a:pt x="6254" y="709"/>
                      <a:pt x="5980" y="937"/>
                    </a:cubicBezTo>
                    <a:cubicBezTo>
                      <a:pt x="5729" y="1142"/>
                      <a:pt x="5478" y="1371"/>
                      <a:pt x="5250" y="1599"/>
                    </a:cubicBezTo>
                    <a:cubicBezTo>
                      <a:pt x="5022" y="1827"/>
                      <a:pt x="4816" y="2078"/>
                      <a:pt x="4679" y="2238"/>
                    </a:cubicBezTo>
                    <a:cubicBezTo>
                      <a:pt x="4565" y="2375"/>
                      <a:pt x="4474" y="2489"/>
                      <a:pt x="4383" y="2603"/>
                    </a:cubicBezTo>
                    <a:lnTo>
                      <a:pt x="4291" y="2717"/>
                    </a:lnTo>
                    <a:cubicBezTo>
                      <a:pt x="4200" y="2808"/>
                      <a:pt x="4132" y="2900"/>
                      <a:pt x="4063" y="2991"/>
                    </a:cubicBezTo>
                    <a:cubicBezTo>
                      <a:pt x="3926" y="3197"/>
                      <a:pt x="3789" y="3402"/>
                      <a:pt x="3629" y="3607"/>
                    </a:cubicBezTo>
                    <a:lnTo>
                      <a:pt x="3470" y="3858"/>
                    </a:lnTo>
                    <a:lnTo>
                      <a:pt x="3219" y="4224"/>
                    </a:lnTo>
                    <a:lnTo>
                      <a:pt x="3196" y="4269"/>
                    </a:lnTo>
                    <a:cubicBezTo>
                      <a:pt x="2899" y="4680"/>
                      <a:pt x="2602" y="5114"/>
                      <a:pt x="2283" y="5525"/>
                    </a:cubicBezTo>
                    <a:lnTo>
                      <a:pt x="2260" y="5570"/>
                    </a:lnTo>
                    <a:lnTo>
                      <a:pt x="2214" y="5616"/>
                    </a:lnTo>
                    <a:cubicBezTo>
                      <a:pt x="2146" y="5730"/>
                      <a:pt x="2055" y="5821"/>
                      <a:pt x="1986" y="5913"/>
                    </a:cubicBezTo>
                    <a:cubicBezTo>
                      <a:pt x="1918" y="5981"/>
                      <a:pt x="1872" y="6050"/>
                      <a:pt x="1803" y="6118"/>
                    </a:cubicBezTo>
                    <a:lnTo>
                      <a:pt x="1666" y="6255"/>
                    </a:lnTo>
                    <a:lnTo>
                      <a:pt x="1530" y="6415"/>
                    </a:lnTo>
                    <a:cubicBezTo>
                      <a:pt x="1484" y="6461"/>
                      <a:pt x="1415" y="6529"/>
                      <a:pt x="1370" y="6597"/>
                    </a:cubicBezTo>
                    <a:cubicBezTo>
                      <a:pt x="1256" y="6712"/>
                      <a:pt x="1164" y="6849"/>
                      <a:pt x="1050" y="7008"/>
                    </a:cubicBezTo>
                    <a:cubicBezTo>
                      <a:pt x="959" y="7145"/>
                      <a:pt x="868" y="7282"/>
                      <a:pt x="776" y="7465"/>
                    </a:cubicBezTo>
                    <a:lnTo>
                      <a:pt x="753" y="7533"/>
                    </a:lnTo>
                    <a:cubicBezTo>
                      <a:pt x="685" y="7647"/>
                      <a:pt x="617" y="7762"/>
                      <a:pt x="548" y="7899"/>
                    </a:cubicBezTo>
                    <a:cubicBezTo>
                      <a:pt x="502" y="8035"/>
                      <a:pt x="457" y="8195"/>
                      <a:pt x="411" y="8355"/>
                    </a:cubicBezTo>
                    <a:lnTo>
                      <a:pt x="411" y="8401"/>
                    </a:lnTo>
                    <a:cubicBezTo>
                      <a:pt x="343" y="8560"/>
                      <a:pt x="320" y="8743"/>
                      <a:pt x="274" y="8903"/>
                    </a:cubicBezTo>
                    <a:cubicBezTo>
                      <a:pt x="206" y="9154"/>
                      <a:pt x="137" y="9382"/>
                      <a:pt x="114" y="9610"/>
                    </a:cubicBezTo>
                    <a:cubicBezTo>
                      <a:pt x="69" y="9884"/>
                      <a:pt x="69" y="10158"/>
                      <a:pt x="69" y="10409"/>
                    </a:cubicBezTo>
                    <a:cubicBezTo>
                      <a:pt x="69" y="10478"/>
                      <a:pt x="69" y="10523"/>
                      <a:pt x="92" y="10592"/>
                    </a:cubicBezTo>
                    <a:cubicBezTo>
                      <a:pt x="69" y="10729"/>
                      <a:pt x="46" y="10843"/>
                      <a:pt x="23" y="10980"/>
                    </a:cubicBezTo>
                    <a:cubicBezTo>
                      <a:pt x="23" y="11140"/>
                      <a:pt x="23" y="11345"/>
                      <a:pt x="46" y="11573"/>
                    </a:cubicBezTo>
                    <a:cubicBezTo>
                      <a:pt x="46" y="11688"/>
                      <a:pt x="69" y="11802"/>
                      <a:pt x="92" y="11893"/>
                    </a:cubicBezTo>
                    <a:cubicBezTo>
                      <a:pt x="23" y="11961"/>
                      <a:pt x="0" y="12053"/>
                      <a:pt x="23" y="12121"/>
                    </a:cubicBezTo>
                    <a:cubicBezTo>
                      <a:pt x="46" y="12167"/>
                      <a:pt x="46" y="12213"/>
                      <a:pt x="92" y="12235"/>
                    </a:cubicBezTo>
                    <a:cubicBezTo>
                      <a:pt x="114" y="12258"/>
                      <a:pt x="114" y="12258"/>
                      <a:pt x="137" y="12281"/>
                    </a:cubicBezTo>
                    <a:lnTo>
                      <a:pt x="206" y="12327"/>
                    </a:lnTo>
                    <a:lnTo>
                      <a:pt x="251" y="12349"/>
                    </a:lnTo>
                    <a:cubicBezTo>
                      <a:pt x="297" y="12395"/>
                      <a:pt x="343" y="12418"/>
                      <a:pt x="365" y="12441"/>
                    </a:cubicBezTo>
                    <a:lnTo>
                      <a:pt x="480" y="12509"/>
                    </a:lnTo>
                    <a:cubicBezTo>
                      <a:pt x="594" y="12601"/>
                      <a:pt x="731" y="12692"/>
                      <a:pt x="868" y="12783"/>
                    </a:cubicBezTo>
                    <a:lnTo>
                      <a:pt x="913" y="12806"/>
                    </a:lnTo>
                    <a:lnTo>
                      <a:pt x="1119" y="12943"/>
                    </a:lnTo>
                    <a:lnTo>
                      <a:pt x="1347" y="13080"/>
                    </a:lnTo>
                    <a:cubicBezTo>
                      <a:pt x="1484" y="13171"/>
                      <a:pt x="1621" y="13262"/>
                      <a:pt x="1781" y="13354"/>
                    </a:cubicBezTo>
                    <a:cubicBezTo>
                      <a:pt x="1849" y="13399"/>
                      <a:pt x="1918" y="13445"/>
                      <a:pt x="1986" y="13468"/>
                    </a:cubicBezTo>
                    <a:lnTo>
                      <a:pt x="2032" y="13514"/>
                    </a:lnTo>
                    <a:cubicBezTo>
                      <a:pt x="2100" y="13536"/>
                      <a:pt x="2146" y="13582"/>
                      <a:pt x="2214" y="13605"/>
                    </a:cubicBezTo>
                    <a:lnTo>
                      <a:pt x="2237" y="13628"/>
                    </a:lnTo>
                    <a:lnTo>
                      <a:pt x="2306" y="13673"/>
                    </a:lnTo>
                    <a:cubicBezTo>
                      <a:pt x="2397" y="13742"/>
                      <a:pt x="2511" y="13810"/>
                      <a:pt x="2625" y="13879"/>
                    </a:cubicBezTo>
                    <a:lnTo>
                      <a:pt x="2785" y="13993"/>
                    </a:lnTo>
                    <a:lnTo>
                      <a:pt x="2876" y="14039"/>
                    </a:lnTo>
                    <a:cubicBezTo>
                      <a:pt x="2922" y="14084"/>
                      <a:pt x="2968" y="14107"/>
                      <a:pt x="3013" y="14153"/>
                    </a:cubicBezTo>
                    <a:cubicBezTo>
                      <a:pt x="3150" y="14221"/>
                      <a:pt x="3264" y="14312"/>
                      <a:pt x="3401" y="14404"/>
                    </a:cubicBezTo>
                    <a:lnTo>
                      <a:pt x="3424" y="14427"/>
                    </a:lnTo>
                    <a:lnTo>
                      <a:pt x="3447" y="14449"/>
                    </a:lnTo>
                    <a:cubicBezTo>
                      <a:pt x="3515" y="14495"/>
                      <a:pt x="3561" y="14541"/>
                      <a:pt x="3629" y="14564"/>
                    </a:cubicBezTo>
                    <a:cubicBezTo>
                      <a:pt x="3766" y="14678"/>
                      <a:pt x="3881" y="14792"/>
                      <a:pt x="4017" y="14883"/>
                    </a:cubicBezTo>
                    <a:lnTo>
                      <a:pt x="4109" y="14952"/>
                    </a:lnTo>
                    <a:lnTo>
                      <a:pt x="4223" y="15066"/>
                    </a:lnTo>
                    <a:lnTo>
                      <a:pt x="4314" y="15134"/>
                    </a:lnTo>
                    <a:cubicBezTo>
                      <a:pt x="4520" y="15317"/>
                      <a:pt x="4748" y="15499"/>
                      <a:pt x="4976" y="15659"/>
                    </a:cubicBezTo>
                    <a:lnTo>
                      <a:pt x="5136" y="15773"/>
                    </a:lnTo>
                    <a:lnTo>
                      <a:pt x="5273" y="15887"/>
                    </a:lnTo>
                    <a:cubicBezTo>
                      <a:pt x="5364" y="15956"/>
                      <a:pt x="5478" y="16047"/>
                      <a:pt x="5570" y="16116"/>
                    </a:cubicBezTo>
                    <a:cubicBezTo>
                      <a:pt x="5661" y="16184"/>
                      <a:pt x="5752" y="16253"/>
                      <a:pt x="5844" y="16321"/>
                    </a:cubicBezTo>
                    <a:cubicBezTo>
                      <a:pt x="5980" y="16435"/>
                      <a:pt x="6095" y="16526"/>
                      <a:pt x="6232" y="16641"/>
                    </a:cubicBezTo>
                    <a:cubicBezTo>
                      <a:pt x="6346" y="16732"/>
                      <a:pt x="6460" y="16846"/>
                      <a:pt x="6574" y="16937"/>
                    </a:cubicBezTo>
                    <a:lnTo>
                      <a:pt x="6734" y="17074"/>
                    </a:lnTo>
                    <a:lnTo>
                      <a:pt x="6802" y="17120"/>
                    </a:lnTo>
                    <a:lnTo>
                      <a:pt x="6939" y="17257"/>
                    </a:lnTo>
                    <a:cubicBezTo>
                      <a:pt x="7053" y="17348"/>
                      <a:pt x="7167" y="17462"/>
                      <a:pt x="7282" y="17554"/>
                    </a:cubicBezTo>
                    <a:cubicBezTo>
                      <a:pt x="7373" y="17622"/>
                      <a:pt x="7441" y="17691"/>
                      <a:pt x="7510" y="17736"/>
                    </a:cubicBezTo>
                    <a:lnTo>
                      <a:pt x="7555" y="17782"/>
                    </a:lnTo>
                    <a:lnTo>
                      <a:pt x="7578" y="17805"/>
                    </a:lnTo>
                    <a:cubicBezTo>
                      <a:pt x="7601" y="17828"/>
                      <a:pt x="7647" y="17850"/>
                      <a:pt x="7670" y="17873"/>
                    </a:cubicBezTo>
                    <a:lnTo>
                      <a:pt x="8035" y="18193"/>
                    </a:lnTo>
                    <a:cubicBezTo>
                      <a:pt x="8172" y="18307"/>
                      <a:pt x="8309" y="18398"/>
                      <a:pt x="8446" y="18512"/>
                    </a:cubicBezTo>
                    <a:lnTo>
                      <a:pt x="8468" y="18535"/>
                    </a:lnTo>
                    <a:cubicBezTo>
                      <a:pt x="8605" y="18626"/>
                      <a:pt x="8697" y="18718"/>
                      <a:pt x="8811" y="18809"/>
                    </a:cubicBezTo>
                    <a:lnTo>
                      <a:pt x="8971" y="18946"/>
                    </a:lnTo>
                    <a:lnTo>
                      <a:pt x="9062" y="19014"/>
                    </a:lnTo>
                    <a:lnTo>
                      <a:pt x="9176" y="19106"/>
                    </a:lnTo>
                    <a:cubicBezTo>
                      <a:pt x="9404" y="19311"/>
                      <a:pt x="9633" y="19517"/>
                      <a:pt x="9861" y="19722"/>
                    </a:cubicBezTo>
                    <a:lnTo>
                      <a:pt x="9998" y="19813"/>
                    </a:lnTo>
                    <a:cubicBezTo>
                      <a:pt x="10203" y="19996"/>
                      <a:pt x="10386" y="20179"/>
                      <a:pt x="10591" y="20361"/>
                    </a:cubicBezTo>
                    <a:cubicBezTo>
                      <a:pt x="10705" y="20475"/>
                      <a:pt x="10819" y="20589"/>
                      <a:pt x="10956" y="20704"/>
                    </a:cubicBezTo>
                    <a:cubicBezTo>
                      <a:pt x="11048" y="20818"/>
                      <a:pt x="11162" y="20932"/>
                      <a:pt x="11276" y="21046"/>
                    </a:cubicBezTo>
                    <a:cubicBezTo>
                      <a:pt x="11322" y="21069"/>
                      <a:pt x="11344" y="21114"/>
                      <a:pt x="11390" y="21137"/>
                    </a:cubicBezTo>
                    <a:lnTo>
                      <a:pt x="11436" y="21183"/>
                    </a:lnTo>
                    <a:lnTo>
                      <a:pt x="11481" y="21228"/>
                    </a:lnTo>
                    <a:lnTo>
                      <a:pt x="11618" y="21365"/>
                    </a:lnTo>
                    <a:lnTo>
                      <a:pt x="11801" y="21548"/>
                    </a:lnTo>
                    <a:lnTo>
                      <a:pt x="11938" y="21662"/>
                    </a:lnTo>
                    <a:lnTo>
                      <a:pt x="12257" y="21982"/>
                    </a:lnTo>
                    <a:lnTo>
                      <a:pt x="12417" y="22141"/>
                    </a:lnTo>
                    <a:lnTo>
                      <a:pt x="12463" y="22210"/>
                    </a:lnTo>
                    <a:cubicBezTo>
                      <a:pt x="12531" y="22256"/>
                      <a:pt x="12577" y="22301"/>
                      <a:pt x="12623" y="22370"/>
                    </a:cubicBezTo>
                    <a:cubicBezTo>
                      <a:pt x="12782" y="22530"/>
                      <a:pt x="12965" y="22712"/>
                      <a:pt x="13125" y="22872"/>
                    </a:cubicBezTo>
                    <a:lnTo>
                      <a:pt x="13193" y="22918"/>
                    </a:lnTo>
                    <a:lnTo>
                      <a:pt x="13216" y="22963"/>
                    </a:lnTo>
                    <a:cubicBezTo>
                      <a:pt x="13467" y="23191"/>
                      <a:pt x="13695" y="23420"/>
                      <a:pt x="13946" y="23671"/>
                    </a:cubicBezTo>
                    <a:cubicBezTo>
                      <a:pt x="14061" y="23808"/>
                      <a:pt x="14198" y="23945"/>
                      <a:pt x="14312" y="24082"/>
                    </a:cubicBezTo>
                    <a:lnTo>
                      <a:pt x="14608" y="24378"/>
                    </a:lnTo>
                    <a:cubicBezTo>
                      <a:pt x="14745" y="24515"/>
                      <a:pt x="14882" y="24675"/>
                      <a:pt x="15019" y="24835"/>
                    </a:cubicBezTo>
                    <a:lnTo>
                      <a:pt x="15293" y="25109"/>
                    </a:lnTo>
                    <a:cubicBezTo>
                      <a:pt x="15362" y="25200"/>
                      <a:pt x="15453" y="25314"/>
                      <a:pt x="15544" y="25406"/>
                    </a:cubicBezTo>
                    <a:cubicBezTo>
                      <a:pt x="15681" y="25565"/>
                      <a:pt x="15818" y="25725"/>
                      <a:pt x="15978" y="25862"/>
                    </a:cubicBezTo>
                    <a:cubicBezTo>
                      <a:pt x="16206" y="26113"/>
                      <a:pt x="16457" y="26387"/>
                      <a:pt x="16686" y="26638"/>
                    </a:cubicBezTo>
                    <a:lnTo>
                      <a:pt x="16777" y="26729"/>
                    </a:lnTo>
                    <a:cubicBezTo>
                      <a:pt x="16982" y="26935"/>
                      <a:pt x="17165" y="27163"/>
                      <a:pt x="17347" y="27368"/>
                    </a:cubicBezTo>
                    <a:cubicBezTo>
                      <a:pt x="17507" y="27551"/>
                      <a:pt x="17690" y="27734"/>
                      <a:pt x="17850" y="27916"/>
                    </a:cubicBezTo>
                    <a:lnTo>
                      <a:pt x="17918" y="27985"/>
                    </a:lnTo>
                    <a:lnTo>
                      <a:pt x="18055" y="28122"/>
                    </a:lnTo>
                    <a:cubicBezTo>
                      <a:pt x="18260" y="28373"/>
                      <a:pt x="18489" y="28624"/>
                      <a:pt x="18694" y="28852"/>
                    </a:cubicBezTo>
                    <a:lnTo>
                      <a:pt x="18717" y="28898"/>
                    </a:lnTo>
                    <a:cubicBezTo>
                      <a:pt x="18900" y="29103"/>
                      <a:pt x="19082" y="29331"/>
                      <a:pt x="19265" y="29537"/>
                    </a:cubicBezTo>
                    <a:lnTo>
                      <a:pt x="19379" y="29674"/>
                    </a:lnTo>
                    <a:cubicBezTo>
                      <a:pt x="19835" y="30199"/>
                      <a:pt x="20269" y="30701"/>
                      <a:pt x="20703" y="31226"/>
                    </a:cubicBezTo>
                    <a:lnTo>
                      <a:pt x="20977" y="31568"/>
                    </a:lnTo>
                    <a:cubicBezTo>
                      <a:pt x="21091" y="31728"/>
                      <a:pt x="21205" y="31865"/>
                      <a:pt x="21342" y="32002"/>
                    </a:cubicBezTo>
                    <a:lnTo>
                      <a:pt x="21502" y="32207"/>
                    </a:lnTo>
                    <a:cubicBezTo>
                      <a:pt x="21661" y="32413"/>
                      <a:pt x="21821" y="32595"/>
                      <a:pt x="21958" y="32778"/>
                    </a:cubicBezTo>
                    <a:lnTo>
                      <a:pt x="21958" y="32732"/>
                    </a:lnTo>
                    <a:cubicBezTo>
                      <a:pt x="22072" y="32915"/>
                      <a:pt x="22232" y="33098"/>
                      <a:pt x="22346" y="33257"/>
                    </a:cubicBezTo>
                    <a:lnTo>
                      <a:pt x="22552" y="33508"/>
                    </a:lnTo>
                    <a:cubicBezTo>
                      <a:pt x="22734" y="33714"/>
                      <a:pt x="22940" y="33942"/>
                      <a:pt x="23191" y="34216"/>
                    </a:cubicBezTo>
                    <a:lnTo>
                      <a:pt x="23305" y="34353"/>
                    </a:lnTo>
                    <a:lnTo>
                      <a:pt x="23419" y="34490"/>
                    </a:lnTo>
                    <a:lnTo>
                      <a:pt x="23419" y="34513"/>
                    </a:lnTo>
                    <a:cubicBezTo>
                      <a:pt x="23419" y="34558"/>
                      <a:pt x="23442" y="34627"/>
                      <a:pt x="23465" y="34650"/>
                    </a:cubicBezTo>
                    <a:lnTo>
                      <a:pt x="23510" y="34718"/>
                    </a:lnTo>
                    <a:lnTo>
                      <a:pt x="23533" y="34787"/>
                    </a:lnTo>
                    <a:cubicBezTo>
                      <a:pt x="23556" y="34810"/>
                      <a:pt x="23579" y="34832"/>
                      <a:pt x="23602" y="34855"/>
                    </a:cubicBezTo>
                    <a:lnTo>
                      <a:pt x="23624" y="34924"/>
                    </a:lnTo>
                    <a:lnTo>
                      <a:pt x="23693" y="35015"/>
                    </a:lnTo>
                    <a:lnTo>
                      <a:pt x="23784" y="35175"/>
                    </a:lnTo>
                    <a:cubicBezTo>
                      <a:pt x="23876" y="35334"/>
                      <a:pt x="23990" y="35471"/>
                      <a:pt x="24081" y="35631"/>
                    </a:cubicBezTo>
                    <a:cubicBezTo>
                      <a:pt x="24309" y="35951"/>
                      <a:pt x="24537" y="36270"/>
                      <a:pt x="24766" y="36590"/>
                    </a:cubicBezTo>
                    <a:cubicBezTo>
                      <a:pt x="24971" y="36887"/>
                      <a:pt x="25199" y="37206"/>
                      <a:pt x="25428" y="37526"/>
                    </a:cubicBezTo>
                    <a:lnTo>
                      <a:pt x="25656" y="37845"/>
                    </a:lnTo>
                    <a:cubicBezTo>
                      <a:pt x="25816" y="38051"/>
                      <a:pt x="25953" y="38256"/>
                      <a:pt x="26090" y="38439"/>
                    </a:cubicBezTo>
                    <a:cubicBezTo>
                      <a:pt x="26181" y="38576"/>
                      <a:pt x="26295" y="38713"/>
                      <a:pt x="26386" y="38850"/>
                    </a:cubicBezTo>
                    <a:lnTo>
                      <a:pt x="26569" y="39078"/>
                    </a:lnTo>
                    <a:cubicBezTo>
                      <a:pt x="26729" y="39329"/>
                      <a:pt x="26888" y="39557"/>
                      <a:pt x="27071" y="39785"/>
                    </a:cubicBezTo>
                    <a:cubicBezTo>
                      <a:pt x="27162" y="39945"/>
                      <a:pt x="27276" y="40105"/>
                      <a:pt x="27368" y="40265"/>
                    </a:cubicBezTo>
                    <a:lnTo>
                      <a:pt x="27482" y="40425"/>
                    </a:lnTo>
                    <a:cubicBezTo>
                      <a:pt x="27550" y="40539"/>
                      <a:pt x="27642" y="40630"/>
                      <a:pt x="27710" y="40744"/>
                    </a:cubicBezTo>
                    <a:cubicBezTo>
                      <a:pt x="27916" y="41109"/>
                      <a:pt x="28144" y="41474"/>
                      <a:pt x="28349" y="41840"/>
                    </a:cubicBezTo>
                    <a:cubicBezTo>
                      <a:pt x="28349" y="41840"/>
                      <a:pt x="28372" y="41885"/>
                      <a:pt x="28372" y="41885"/>
                    </a:cubicBezTo>
                    <a:cubicBezTo>
                      <a:pt x="28395" y="41863"/>
                      <a:pt x="28418" y="41863"/>
                      <a:pt x="28418" y="41863"/>
                    </a:cubicBezTo>
                    <a:cubicBezTo>
                      <a:pt x="28441" y="41863"/>
                      <a:pt x="28463" y="41885"/>
                      <a:pt x="28486" y="41908"/>
                    </a:cubicBezTo>
                    <a:cubicBezTo>
                      <a:pt x="28578" y="42022"/>
                      <a:pt x="28669" y="42159"/>
                      <a:pt x="28760" y="42296"/>
                    </a:cubicBezTo>
                    <a:lnTo>
                      <a:pt x="28783" y="42342"/>
                    </a:lnTo>
                    <a:lnTo>
                      <a:pt x="28874" y="42479"/>
                    </a:lnTo>
                    <a:lnTo>
                      <a:pt x="28920" y="42547"/>
                    </a:lnTo>
                    <a:lnTo>
                      <a:pt x="29011" y="42684"/>
                    </a:lnTo>
                    <a:cubicBezTo>
                      <a:pt x="29125" y="42890"/>
                      <a:pt x="29239" y="43072"/>
                      <a:pt x="29354" y="43255"/>
                    </a:cubicBezTo>
                    <a:lnTo>
                      <a:pt x="29513" y="43552"/>
                    </a:lnTo>
                    <a:lnTo>
                      <a:pt x="29605" y="43711"/>
                    </a:lnTo>
                    <a:cubicBezTo>
                      <a:pt x="29719" y="43917"/>
                      <a:pt x="29856" y="44145"/>
                      <a:pt x="29970" y="44350"/>
                    </a:cubicBezTo>
                    <a:cubicBezTo>
                      <a:pt x="30016" y="44419"/>
                      <a:pt x="30061" y="44487"/>
                      <a:pt x="30084" y="44579"/>
                    </a:cubicBezTo>
                    <a:lnTo>
                      <a:pt x="30175" y="44761"/>
                    </a:lnTo>
                    <a:lnTo>
                      <a:pt x="30221" y="44807"/>
                    </a:lnTo>
                    <a:lnTo>
                      <a:pt x="30221" y="44853"/>
                    </a:lnTo>
                    <a:cubicBezTo>
                      <a:pt x="30267" y="44898"/>
                      <a:pt x="30289" y="44967"/>
                      <a:pt x="30335" y="45035"/>
                    </a:cubicBezTo>
                    <a:cubicBezTo>
                      <a:pt x="30358" y="45081"/>
                      <a:pt x="30358" y="45104"/>
                      <a:pt x="30358" y="45127"/>
                    </a:cubicBezTo>
                    <a:cubicBezTo>
                      <a:pt x="30381" y="45172"/>
                      <a:pt x="30358" y="45172"/>
                      <a:pt x="30358" y="45195"/>
                    </a:cubicBezTo>
                    <a:cubicBezTo>
                      <a:pt x="30358" y="45195"/>
                      <a:pt x="30335" y="45218"/>
                      <a:pt x="30335" y="45218"/>
                    </a:cubicBezTo>
                    <a:lnTo>
                      <a:pt x="30381" y="45309"/>
                    </a:lnTo>
                    <a:lnTo>
                      <a:pt x="30426" y="45378"/>
                    </a:lnTo>
                    <a:lnTo>
                      <a:pt x="30655" y="45788"/>
                    </a:lnTo>
                    <a:lnTo>
                      <a:pt x="30906" y="46199"/>
                    </a:lnTo>
                    <a:lnTo>
                      <a:pt x="30951" y="46268"/>
                    </a:lnTo>
                    <a:lnTo>
                      <a:pt x="30974" y="46313"/>
                    </a:lnTo>
                    <a:cubicBezTo>
                      <a:pt x="31020" y="46405"/>
                      <a:pt x="31088" y="46496"/>
                      <a:pt x="31134" y="46587"/>
                    </a:cubicBezTo>
                    <a:cubicBezTo>
                      <a:pt x="31157" y="46633"/>
                      <a:pt x="31180" y="46679"/>
                      <a:pt x="31202" y="46724"/>
                    </a:cubicBezTo>
                    <a:cubicBezTo>
                      <a:pt x="31271" y="46838"/>
                      <a:pt x="31339" y="46953"/>
                      <a:pt x="31385" y="47067"/>
                    </a:cubicBezTo>
                    <a:lnTo>
                      <a:pt x="31476" y="47226"/>
                    </a:lnTo>
                    <a:lnTo>
                      <a:pt x="31568" y="47363"/>
                    </a:lnTo>
                    <a:lnTo>
                      <a:pt x="31476" y="47363"/>
                    </a:lnTo>
                    <a:cubicBezTo>
                      <a:pt x="31339" y="47341"/>
                      <a:pt x="31202" y="47341"/>
                      <a:pt x="31065" y="47341"/>
                    </a:cubicBezTo>
                    <a:cubicBezTo>
                      <a:pt x="30837" y="47341"/>
                      <a:pt x="30632" y="47363"/>
                      <a:pt x="30449" y="47386"/>
                    </a:cubicBezTo>
                    <a:cubicBezTo>
                      <a:pt x="30312" y="47409"/>
                      <a:pt x="30175" y="47432"/>
                      <a:pt x="30038" y="47455"/>
                    </a:cubicBezTo>
                    <a:cubicBezTo>
                      <a:pt x="29879" y="47500"/>
                      <a:pt x="29742" y="47523"/>
                      <a:pt x="29627" y="47569"/>
                    </a:cubicBezTo>
                    <a:cubicBezTo>
                      <a:pt x="29376" y="47660"/>
                      <a:pt x="29148" y="47751"/>
                      <a:pt x="28920" y="47866"/>
                    </a:cubicBezTo>
                    <a:cubicBezTo>
                      <a:pt x="28760" y="47980"/>
                      <a:pt x="28578" y="48071"/>
                      <a:pt x="28395" y="48208"/>
                    </a:cubicBezTo>
                    <a:lnTo>
                      <a:pt x="28281" y="48299"/>
                    </a:lnTo>
                    <a:lnTo>
                      <a:pt x="28189" y="48391"/>
                    </a:lnTo>
                    <a:cubicBezTo>
                      <a:pt x="28098" y="48482"/>
                      <a:pt x="28007" y="48573"/>
                      <a:pt x="27938" y="48642"/>
                    </a:cubicBezTo>
                    <a:cubicBezTo>
                      <a:pt x="27779" y="48847"/>
                      <a:pt x="27619" y="49075"/>
                      <a:pt x="27505" y="49349"/>
                    </a:cubicBezTo>
                    <a:cubicBezTo>
                      <a:pt x="27459" y="49463"/>
                      <a:pt x="27413" y="49577"/>
                      <a:pt x="27391" y="49669"/>
                    </a:cubicBezTo>
                    <a:cubicBezTo>
                      <a:pt x="27368" y="49737"/>
                      <a:pt x="27345" y="49783"/>
                      <a:pt x="27322" y="49829"/>
                    </a:cubicBezTo>
                    <a:lnTo>
                      <a:pt x="27322" y="49874"/>
                    </a:lnTo>
                    <a:cubicBezTo>
                      <a:pt x="27299" y="49897"/>
                      <a:pt x="27299" y="49943"/>
                      <a:pt x="27276" y="49965"/>
                    </a:cubicBezTo>
                    <a:cubicBezTo>
                      <a:pt x="27254" y="50080"/>
                      <a:pt x="27208" y="50171"/>
                      <a:pt x="27185" y="50262"/>
                    </a:cubicBezTo>
                    <a:cubicBezTo>
                      <a:pt x="27231" y="50285"/>
                      <a:pt x="27254" y="50308"/>
                      <a:pt x="27254" y="50354"/>
                    </a:cubicBezTo>
                    <a:cubicBezTo>
                      <a:pt x="27254" y="50422"/>
                      <a:pt x="27254" y="50490"/>
                      <a:pt x="27254" y="50559"/>
                    </a:cubicBezTo>
                    <a:cubicBezTo>
                      <a:pt x="27254" y="50582"/>
                      <a:pt x="27254" y="50605"/>
                      <a:pt x="27254" y="50627"/>
                    </a:cubicBezTo>
                    <a:lnTo>
                      <a:pt x="27254" y="50696"/>
                    </a:lnTo>
                    <a:lnTo>
                      <a:pt x="27276" y="50787"/>
                    </a:lnTo>
                    <a:cubicBezTo>
                      <a:pt x="27276" y="50856"/>
                      <a:pt x="27276" y="50924"/>
                      <a:pt x="27299" y="50993"/>
                    </a:cubicBezTo>
                    <a:cubicBezTo>
                      <a:pt x="27299" y="50993"/>
                      <a:pt x="27299" y="51015"/>
                      <a:pt x="27299" y="51038"/>
                    </a:cubicBezTo>
                    <a:cubicBezTo>
                      <a:pt x="27276" y="51038"/>
                      <a:pt x="27254" y="51061"/>
                      <a:pt x="27254" y="51061"/>
                    </a:cubicBezTo>
                    <a:lnTo>
                      <a:pt x="27208" y="51084"/>
                    </a:lnTo>
                    <a:cubicBezTo>
                      <a:pt x="27185" y="51130"/>
                      <a:pt x="27162" y="51130"/>
                      <a:pt x="27162" y="51130"/>
                    </a:cubicBezTo>
                    <a:lnTo>
                      <a:pt x="27117" y="51130"/>
                    </a:lnTo>
                    <a:cubicBezTo>
                      <a:pt x="27140" y="51198"/>
                      <a:pt x="27162" y="51267"/>
                      <a:pt x="27185" y="51312"/>
                    </a:cubicBezTo>
                    <a:lnTo>
                      <a:pt x="27208" y="51381"/>
                    </a:lnTo>
                    <a:cubicBezTo>
                      <a:pt x="27094" y="51289"/>
                      <a:pt x="26980" y="51244"/>
                      <a:pt x="26866" y="51175"/>
                    </a:cubicBezTo>
                    <a:cubicBezTo>
                      <a:pt x="26751" y="51130"/>
                      <a:pt x="26660" y="51107"/>
                      <a:pt x="26546" y="51061"/>
                    </a:cubicBezTo>
                    <a:lnTo>
                      <a:pt x="26432" y="51015"/>
                    </a:lnTo>
                    <a:cubicBezTo>
                      <a:pt x="26363" y="50993"/>
                      <a:pt x="26295" y="50970"/>
                      <a:pt x="26227" y="50924"/>
                    </a:cubicBezTo>
                    <a:lnTo>
                      <a:pt x="26181" y="50924"/>
                    </a:lnTo>
                    <a:cubicBezTo>
                      <a:pt x="25998" y="50856"/>
                      <a:pt x="25838" y="50787"/>
                      <a:pt x="25679" y="50742"/>
                    </a:cubicBezTo>
                    <a:cubicBezTo>
                      <a:pt x="25359" y="50650"/>
                      <a:pt x="25062" y="50582"/>
                      <a:pt x="24743" y="50536"/>
                    </a:cubicBezTo>
                    <a:cubicBezTo>
                      <a:pt x="24583" y="50513"/>
                      <a:pt x="24423" y="50513"/>
                      <a:pt x="24264" y="50513"/>
                    </a:cubicBezTo>
                    <a:lnTo>
                      <a:pt x="23830" y="50513"/>
                    </a:lnTo>
                    <a:cubicBezTo>
                      <a:pt x="23602" y="50513"/>
                      <a:pt x="23373" y="50536"/>
                      <a:pt x="23168" y="50559"/>
                    </a:cubicBezTo>
                    <a:cubicBezTo>
                      <a:pt x="23031" y="50582"/>
                      <a:pt x="22894" y="50627"/>
                      <a:pt x="22711" y="50696"/>
                    </a:cubicBezTo>
                    <a:cubicBezTo>
                      <a:pt x="22643" y="50719"/>
                      <a:pt x="22552" y="50742"/>
                      <a:pt x="22438" y="50787"/>
                    </a:cubicBezTo>
                    <a:lnTo>
                      <a:pt x="22415" y="50787"/>
                    </a:lnTo>
                    <a:lnTo>
                      <a:pt x="22323" y="50833"/>
                    </a:lnTo>
                    <a:lnTo>
                      <a:pt x="22118" y="50901"/>
                    </a:lnTo>
                    <a:cubicBezTo>
                      <a:pt x="21913" y="50970"/>
                      <a:pt x="21730" y="51061"/>
                      <a:pt x="21547" y="51130"/>
                    </a:cubicBezTo>
                    <a:cubicBezTo>
                      <a:pt x="21365" y="51221"/>
                      <a:pt x="21205" y="51312"/>
                      <a:pt x="21045" y="51403"/>
                    </a:cubicBezTo>
                    <a:lnTo>
                      <a:pt x="20977" y="51426"/>
                    </a:lnTo>
                    <a:cubicBezTo>
                      <a:pt x="20771" y="51540"/>
                      <a:pt x="20566" y="51677"/>
                      <a:pt x="20338" y="51837"/>
                    </a:cubicBezTo>
                    <a:cubicBezTo>
                      <a:pt x="20064" y="52020"/>
                      <a:pt x="19835" y="52202"/>
                      <a:pt x="19630" y="52408"/>
                    </a:cubicBezTo>
                    <a:cubicBezTo>
                      <a:pt x="19584" y="52476"/>
                      <a:pt x="19516" y="52545"/>
                      <a:pt x="19447" y="52613"/>
                    </a:cubicBezTo>
                    <a:lnTo>
                      <a:pt x="19402" y="52636"/>
                    </a:lnTo>
                    <a:cubicBezTo>
                      <a:pt x="19333" y="52705"/>
                      <a:pt x="19265" y="52773"/>
                      <a:pt x="19219" y="52841"/>
                    </a:cubicBezTo>
                    <a:cubicBezTo>
                      <a:pt x="19128" y="52933"/>
                      <a:pt x="19059" y="53024"/>
                      <a:pt x="18991" y="53115"/>
                    </a:cubicBezTo>
                    <a:cubicBezTo>
                      <a:pt x="18945" y="53161"/>
                      <a:pt x="18922" y="53207"/>
                      <a:pt x="18877" y="53252"/>
                    </a:cubicBezTo>
                    <a:lnTo>
                      <a:pt x="18854" y="53321"/>
                    </a:lnTo>
                    <a:lnTo>
                      <a:pt x="18785" y="53389"/>
                    </a:lnTo>
                    <a:lnTo>
                      <a:pt x="18763" y="53412"/>
                    </a:lnTo>
                    <a:cubicBezTo>
                      <a:pt x="18717" y="53503"/>
                      <a:pt x="18671" y="53572"/>
                      <a:pt x="18626" y="53640"/>
                    </a:cubicBezTo>
                    <a:cubicBezTo>
                      <a:pt x="18580" y="53709"/>
                      <a:pt x="18534" y="53777"/>
                      <a:pt x="18512" y="53846"/>
                    </a:cubicBezTo>
                    <a:cubicBezTo>
                      <a:pt x="18397" y="54097"/>
                      <a:pt x="18329" y="54257"/>
                      <a:pt x="18260" y="54416"/>
                    </a:cubicBezTo>
                    <a:lnTo>
                      <a:pt x="18215" y="54553"/>
                    </a:lnTo>
                    <a:cubicBezTo>
                      <a:pt x="18192" y="54622"/>
                      <a:pt x="18146" y="54690"/>
                      <a:pt x="18124" y="54759"/>
                    </a:cubicBezTo>
                    <a:lnTo>
                      <a:pt x="18078" y="54896"/>
                    </a:lnTo>
                    <a:cubicBezTo>
                      <a:pt x="18032" y="54987"/>
                      <a:pt x="18009" y="55078"/>
                      <a:pt x="17964" y="55170"/>
                    </a:cubicBezTo>
                    <a:lnTo>
                      <a:pt x="17941" y="55261"/>
                    </a:lnTo>
                    <a:lnTo>
                      <a:pt x="17895" y="55398"/>
                    </a:lnTo>
                    <a:lnTo>
                      <a:pt x="17895" y="55421"/>
                    </a:lnTo>
                    <a:cubicBezTo>
                      <a:pt x="17850" y="55581"/>
                      <a:pt x="17804" y="55717"/>
                      <a:pt x="17735" y="55877"/>
                    </a:cubicBezTo>
                    <a:cubicBezTo>
                      <a:pt x="17690" y="56037"/>
                      <a:pt x="17644" y="56197"/>
                      <a:pt x="17621" y="56357"/>
                    </a:cubicBezTo>
                    <a:cubicBezTo>
                      <a:pt x="17599" y="56448"/>
                      <a:pt x="17599" y="56494"/>
                      <a:pt x="17599" y="56516"/>
                    </a:cubicBezTo>
                    <a:lnTo>
                      <a:pt x="17599" y="56585"/>
                    </a:lnTo>
                    <a:lnTo>
                      <a:pt x="17576" y="56676"/>
                    </a:lnTo>
                    <a:lnTo>
                      <a:pt x="17576" y="56745"/>
                    </a:lnTo>
                    <a:lnTo>
                      <a:pt x="17576" y="56813"/>
                    </a:lnTo>
                    <a:lnTo>
                      <a:pt x="17576" y="56904"/>
                    </a:lnTo>
                    <a:lnTo>
                      <a:pt x="17576" y="56950"/>
                    </a:lnTo>
                    <a:cubicBezTo>
                      <a:pt x="17576" y="57018"/>
                      <a:pt x="17576" y="57064"/>
                      <a:pt x="17576" y="57110"/>
                    </a:cubicBezTo>
                    <a:cubicBezTo>
                      <a:pt x="17576" y="57178"/>
                      <a:pt x="17553" y="57247"/>
                      <a:pt x="17553" y="57315"/>
                    </a:cubicBezTo>
                    <a:cubicBezTo>
                      <a:pt x="17530" y="57384"/>
                      <a:pt x="17530" y="57429"/>
                      <a:pt x="17530" y="57498"/>
                    </a:cubicBezTo>
                    <a:cubicBezTo>
                      <a:pt x="17507" y="57612"/>
                      <a:pt x="17507" y="57749"/>
                      <a:pt x="17484" y="57863"/>
                    </a:cubicBezTo>
                    <a:lnTo>
                      <a:pt x="17484" y="57909"/>
                    </a:lnTo>
                    <a:cubicBezTo>
                      <a:pt x="17484" y="58023"/>
                      <a:pt x="17462" y="58114"/>
                      <a:pt x="17462" y="58205"/>
                    </a:cubicBezTo>
                    <a:lnTo>
                      <a:pt x="17462" y="58388"/>
                    </a:lnTo>
                    <a:cubicBezTo>
                      <a:pt x="17462" y="58571"/>
                      <a:pt x="17462" y="58753"/>
                      <a:pt x="17462" y="58936"/>
                    </a:cubicBezTo>
                    <a:cubicBezTo>
                      <a:pt x="17462" y="58936"/>
                      <a:pt x="17484" y="58959"/>
                      <a:pt x="17484" y="58959"/>
                    </a:cubicBezTo>
                    <a:cubicBezTo>
                      <a:pt x="17484" y="59164"/>
                      <a:pt x="17507" y="59324"/>
                      <a:pt x="17530" y="59461"/>
                    </a:cubicBezTo>
                    <a:cubicBezTo>
                      <a:pt x="17576" y="59598"/>
                      <a:pt x="17621" y="59735"/>
                      <a:pt x="17667" y="59849"/>
                    </a:cubicBezTo>
                    <a:lnTo>
                      <a:pt x="17713" y="59917"/>
                    </a:lnTo>
                    <a:cubicBezTo>
                      <a:pt x="17713" y="59963"/>
                      <a:pt x="17735" y="60009"/>
                      <a:pt x="17758" y="60031"/>
                    </a:cubicBezTo>
                    <a:cubicBezTo>
                      <a:pt x="17781" y="60100"/>
                      <a:pt x="17827" y="60168"/>
                      <a:pt x="17895" y="60237"/>
                    </a:cubicBezTo>
                    <a:cubicBezTo>
                      <a:pt x="17918" y="60260"/>
                      <a:pt x="17941" y="60283"/>
                      <a:pt x="17964" y="60305"/>
                    </a:cubicBezTo>
                    <a:cubicBezTo>
                      <a:pt x="17872" y="60419"/>
                      <a:pt x="17895" y="60579"/>
                      <a:pt x="17987" y="60693"/>
                    </a:cubicBezTo>
                    <a:cubicBezTo>
                      <a:pt x="18192" y="60944"/>
                      <a:pt x="18420" y="61173"/>
                      <a:pt x="18694" y="61355"/>
                    </a:cubicBezTo>
                    <a:cubicBezTo>
                      <a:pt x="18900" y="61492"/>
                      <a:pt x="19128" y="61606"/>
                      <a:pt x="19402" y="61720"/>
                    </a:cubicBezTo>
                    <a:cubicBezTo>
                      <a:pt x="19790" y="61857"/>
                      <a:pt x="20246" y="61949"/>
                      <a:pt x="20794" y="61949"/>
                    </a:cubicBezTo>
                    <a:cubicBezTo>
                      <a:pt x="20931" y="61949"/>
                      <a:pt x="21068" y="61926"/>
                      <a:pt x="21205" y="61926"/>
                    </a:cubicBezTo>
                    <a:cubicBezTo>
                      <a:pt x="21479" y="61926"/>
                      <a:pt x="21798" y="61880"/>
                      <a:pt x="22186" y="61812"/>
                    </a:cubicBezTo>
                    <a:cubicBezTo>
                      <a:pt x="22483" y="61766"/>
                      <a:pt x="22757" y="61698"/>
                      <a:pt x="23122" y="61584"/>
                    </a:cubicBezTo>
                    <a:cubicBezTo>
                      <a:pt x="23465" y="61469"/>
                      <a:pt x="23716" y="61355"/>
                      <a:pt x="23944" y="61264"/>
                    </a:cubicBezTo>
                    <a:cubicBezTo>
                      <a:pt x="24195" y="61150"/>
                      <a:pt x="24446" y="61036"/>
                      <a:pt x="24697" y="60899"/>
                    </a:cubicBezTo>
                    <a:lnTo>
                      <a:pt x="24743" y="60876"/>
                    </a:lnTo>
                    <a:lnTo>
                      <a:pt x="24766" y="60876"/>
                    </a:lnTo>
                    <a:cubicBezTo>
                      <a:pt x="25040" y="60739"/>
                      <a:pt x="25313" y="60579"/>
                      <a:pt x="25565" y="60442"/>
                    </a:cubicBezTo>
                    <a:cubicBezTo>
                      <a:pt x="25793" y="60283"/>
                      <a:pt x="26067" y="60123"/>
                      <a:pt x="26341" y="59894"/>
                    </a:cubicBezTo>
                    <a:cubicBezTo>
                      <a:pt x="26386" y="59849"/>
                      <a:pt x="26455" y="59803"/>
                      <a:pt x="26523" y="59758"/>
                    </a:cubicBezTo>
                    <a:cubicBezTo>
                      <a:pt x="26569" y="59712"/>
                      <a:pt x="26637" y="59666"/>
                      <a:pt x="26683" y="59621"/>
                    </a:cubicBezTo>
                    <a:cubicBezTo>
                      <a:pt x="26797" y="59529"/>
                      <a:pt x="26911" y="59438"/>
                      <a:pt x="27025" y="59347"/>
                    </a:cubicBezTo>
                    <a:cubicBezTo>
                      <a:pt x="27254" y="59164"/>
                      <a:pt x="27505" y="58959"/>
                      <a:pt x="27733" y="58776"/>
                    </a:cubicBezTo>
                    <a:cubicBezTo>
                      <a:pt x="28098" y="58502"/>
                      <a:pt x="28532" y="58160"/>
                      <a:pt x="28920" y="57817"/>
                    </a:cubicBezTo>
                    <a:lnTo>
                      <a:pt x="29080" y="57680"/>
                    </a:lnTo>
                    <a:cubicBezTo>
                      <a:pt x="29217" y="57566"/>
                      <a:pt x="29376" y="57407"/>
                      <a:pt x="29536" y="57292"/>
                    </a:cubicBezTo>
                    <a:lnTo>
                      <a:pt x="29559" y="57338"/>
                    </a:lnTo>
                    <a:lnTo>
                      <a:pt x="29559" y="57361"/>
                    </a:lnTo>
                    <a:cubicBezTo>
                      <a:pt x="29627" y="57521"/>
                      <a:pt x="29673" y="57680"/>
                      <a:pt x="29742" y="57817"/>
                    </a:cubicBezTo>
                    <a:cubicBezTo>
                      <a:pt x="29787" y="57932"/>
                      <a:pt x="29856" y="58023"/>
                      <a:pt x="29924" y="58091"/>
                    </a:cubicBezTo>
                    <a:cubicBezTo>
                      <a:pt x="29970" y="58160"/>
                      <a:pt x="30038" y="58228"/>
                      <a:pt x="30107" y="58274"/>
                    </a:cubicBezTo>
                    <a:cubicBezTo>
                      <a:pt x="30221" y="58388"/>
                      <a:pt x="30289" y="58456"/>
                      <a:pt x="30381" y="58525"/>
                    </a:cubicBezTo>
                    <a:lnTo>
                      <a:pt x="30426" y="58571"/>
                    </a:lnTo>
                    <a:cubicBezTo>
                      <a:pt x="30495" y="58616"/>
                      <a:pt x="30540" y="58662"/>
                      <a:pt x="30609" y="58708"/>
                    </a:cubicBezTo>
                    <a:cubicBezTo>
                      <a:pt x="30700" y="58753"/>
                      <a:pt x="30792" y="58822"/>
                      <a:pt x="30906" y="58867"/>
                    </a:cubicBezTo>
                    <a:cubicBezTo>
                      <a:pt x="30974" y="58913"/>
                      <a:pt x="31065" y="58959"/>
                      <a:pt x="31134" y="58981"/>
                    </a:cubicBezTo>
                    <a:cubicBezTo>
                      <a:pt x="31180" y="59004"/>
                      <a:pt x="31225" y="59027"/>
                      <a:pt x="31271" y="59050"/>
                    </a:cubicBezTo>
                    <a:cubicBezTo>
                      <a:pt x="31659" y="59164"/>
                      <a:pt x="31978" y="59233"/>
                      <a:pt x="32275" y="59233"/>
                    </a:cubicBezTo>
                    <a:lnTo>
                      <a:pt x="32732" y="59233"/>
                    </a:lnTo>
                    <a:cubicBezTo>
                      <a:pt x="32937" y="59233"/>
                      <a:pt x="33097" y="59210"/>
                      <a:pt x="33234" y="59187"/>
                    </a:cubicBezTo>
                    <a:cubicBezTo>
                      <a:pt x="33599" y="59118"/>
                      <a:pt x="33896" y="59050"/>
                      <a:pt x="34170" y="58959"/>
                    </a:cubicBezTo>
                    <a:cubicBezTo>
                      <a:pt x="34329" y="58890"/>
                      <a:pt x="34466" y="58822"/>
                      <a:pt x="34603" y="58753"/>
                    </a:cubicBezTo>
                    <a:cubicBezTo>
                      <a:pt x="34740" y="58662"/>
                      <a:pt x="34900" y="58571"/>
                      <a:pt x="35014" y="58456"/>
                    </a:cubicBezTo>
                    <a:cubicBezTo>
                      <a:pt x="35128" y="58388"/>
                      <a:pt x="35220" y="58297"/>
                      <a:pt x="35311" y="58205"/>
                    </a:cubicBezTo>
                    <a:cubicBezTo>
                      <a:pt x="35402" y="58114"/>
                      <a:pt x="35471" y="58000"/>
                      <a:pt x="35562" y="57909"/>
                    </a:cubicBezTo>
                    <a:lnTo>
                      <a:pt x="35653" y="57817"/>
                    </a:lnTo>
                    <a:cubicBezTo>
                      <a:pt x="35722" y="57703"/>
                      <a:pt x="35813" y="57589"/>
                      <a:pt x="35904" y="57475"/>
                    </a:cubicBezTo>
                    <a:cubicBezTo>
                      <a:pt x="35973" y="57338"/>
                      <a:pt x="36041" y="57201"/>
                      <a:pt x="36087" y="57041"/>
                    </a:cubicBezTo>
                    <a:lnTo>
                      <a:pt x="36110" y="56996"/>
                    </a:lnTo>
                    <a:lnTo>
                      <a:pt x="36361" y="56996"/>
                    </a:lnTo>
                    <a:cubicBezTo>
                      <a:pt x="36452" y="57018"/>
                      <a:pt x="36521" y="57018"/>
                      <a:pt x="36612" y="57018"/>
                    </a:cubicBezTo>
                    <a:cubicBezTo>
                      <a:pt x="36795" y="57018"/>
                      <a:pt x="36954" y="57041"/>
                      <a:pt x="37091" y="57064"/>
                    </a:cubicBezTo>
                    <a:cubicBezTo>
                      <a:pt x="37205" y="57087"/>
                      <a:pt x="37342" y="57133"/>
                      <a:pt x="37457" y="57155"/>
                    </a:cubicBezTo>
                    <a:cubicBezTo>
                      <a:pt x="37616" y="57201"/>
                      <a:pt x="37776" y="57247"/>
                      <a:pt x="37913" y="57292"/>
                    </a:cubicBezTo>
                    <a:cubicBezTo>
                      <a:pt x="38187" y="57338"/>
                      <a:pt x="38438" y="57429"/>
                      <a:pt x="38666" y="57543"/>
                    </a:cubicBezTo>
                    <a:cubicBezTo>
                      <a:pt x="38940" y="57635"/>
                      <a:pt x="39191" y="57749"/>
                      <a:pt x="39442" y="57840"/>
                    </a:cubicBezTo>
                    <a:cubicBezTo>
                      <a:pt x="39785" y="57954"/>
                      <a:pt x="40036" y="58068"/>
                      <a:pt x="40287" y="58205"/>
                    </a:cubicBezTo>
                    <a:cubicBezTo>
                      <a:pt x="40333" y="58228"/>
                      <a:pt x="40378" y="58251"/>
                      <a:pt x="40424" y="58251"/>
                    </a:cubicBezTo>
                    <a:cubicBezTo>
                      <a:pt x="40880" y="58502"/>
                      <a:pt x="41337" y="58776"/>
                      <a:pt x="41771" y="59027"/>
                    </a:cubicBezTo>
                    <a:lnTo>
                      <a:pt x="41839" y="59073"/>
                    </a:lnTo>
                    <a:cubicBezTo>
                      <a:pt x="42022" y="59187"/>
                      <a:pt x="42204" y="59301"/>
                      <a:pt x="42410" y="59438"/>
                    </a:cubicBezTo>
                    <a:lnTo>
                      <a:pt x="42638" y="59575"/>
                    </a:lnTo>
                    <a:cubicBezTo>
                      <a:pt x="42798" y="59666"/>
                      <a:pt x="42957" y="59780"/>
                      <a:pt x="43140" y="59872"/>
                    </a:cubicBezTo>
                    <a:lnTo>
                      <a:pt x="43254" y="59940"/>
                    </a:lnTo>
                    <a:lnTo>
                      <a:pt x="43391" y="60009"/>
                    </a:lnTo>
                    <a:cubicBezTo>
                      <a:pt x="43437" y="60031"/>
                      <a:pt x="43482" y="60054"/>
                      <a:pt x="43528" y="60100"/>
                    </a:cubicBezTo>
                    <a:lnTo>
                      <a:pt x="43574" y="60123"/>
                    </a:lnTo>
                    <a:lnTo>
                      <a:pt x="43688" y="60191"/>
                    </a:lnTo>
                    <a:lnTo>
                      <a:pt x="43734" y="60237"/>
                    </a:lnTo>
                    <a:cubicBezTo>
                      <a:pt x="43825" y="60283"/>
                      <a:pt x="43893" y="60328"/>
                      <a:pt x="43962" y="60374"/>
                    </a:cubicBezTo>
                    <a:cubicBezTo>
                      <a:pt x="44076" y="60442"/>
                      <a:pt x="44213" y="60511"/>
                      <a:pt x="44327" y="60579"/>
                    </a:cubicBezTo>
                    <a:lnTo>
                      <a:pt x="44350" y="60602"/>
                    </a:lnTo>
                    <a:lnTo>
                      <a:pt x="44464" y="60671"/>
                    </a:lnTo>
                    <a:lnTo>
                      <a:pt x="44555" y="60716"/>
                    </a:lnTo>
                    <a:lnTo>
                      <a:pt x="44578" y="60739"/>
                    </a:lnTo>
                    <a:cubicBezTo>
                      <a:pt x="44647" y="60785"/>
                      <a:pt x="44692" y="60807"/>
                      <a:pt x="44761" y="60853"/>
                    </a:cubicBezTo>
                    <a:cubicBezTo>
                      <a:pt x="44989" y="60967"/>
                      <a:pt x="45217" y="61081"/>
                      <a:pt x="45423" y="61173"/>
                    </a:cubicBezTo>
                    <a:lnTo>
                      <a:pt x="45628" y="61287"/>
                    </a:lnTo>
                    <a:lnTo>
                      <a:pt x="45811" y="61378"/>
                    </a:lnTo>
                    <a:lnTo>
                      <a:pt x="45902" y="61424"/>
                    </a:lnTo>
                    <a:lnTo>
                      <a:pt x="46016" y="61469"/>
                    </a:lnTo>
                    <a:lnTo>
                      <a:pt x="46176" y="61538"/>
                    </a:lnTo>
                    <a:cubicBezTo>
                      <a:pt x="46244" y="61584"/>
                      <a:pt x="46313" y="61606"/>
                      <a:pt x="46404" y="61652"/>
                    </a:cubicBezTo>
                    <a:lnTo>
                      <a:pt x="46518" y="61720"/>
                    </a:lnTo>
                    <a:lnTo>
                      <a:pt x="46655" y="61789"/>
                    </a:lnTo>
                    <a:cubicBezTo>
                      <a:pt x="46701" y="61812"/>
                      <a:pt x="46746" y="61835"/>
                      <a:pt x="46815" y="61857"/>
                    </a:cubicBezTo>
                    <a:lnTo>
                      <a:pt x="46838" y="61880"/>
                    </a:lnTo>
                    <a:lnTo>
                      <a:pt x="46906" y="61926"/>
                    </a:lnTo>
                    <a:lnTo>
                      <a:pt x="46952" y="61949"/>
                    </a:lnTo>
                    <a:cubicBezTo>
                      <a:pt x="47043" y="61994"/>
                      <a:pt x="47134" y="62040"/>
                      <a:pt x="47226" y="62086"/>
                    </a:cubicBezTo>
                    <a:cubicBezTo>
                      <a:pt x="47431" y="62177"/>
                      <a:pt x="47614" y="62268"/>
                      <a:pt x="47819" y="62337"/>
                    </a:cubicBezTo>
                    <a:cubicBezTo>
                      <a:pt x="47979" y="62405"/>
                      <a:pt x="48162" y="62428"/>
                      <a:pt x="48321" y="62451"/>
                    </a:cubicBezTo>
                    <a:lnTo>
                      <a:pt x="48390" y="62474"/>
                    </a:lnTo>
                    <a:lnTo>
                      <a:pt x="48641" y="62542"/>
                    </a:lnTo>
                    <a:cubicBezTo>
                      <a:pt x="48869" y="62588"/>
                      <a:pt x="49075" y="62634"/>
                      <a:pt x="49280" y="62656"/>
                    </a:cubicBezTo>
                    <a:cubicBezTo>
                      <a:pt x="49531" y="62725"/>
                      <a:pt x="49828" y="62748"/>
                      <a:pt x="50170" y="62770"/>
                    </a:cubicBezTo>
                    <a:cubicBezTo>
                      <a:pt x="50330" y="62793"/>
                      <a:pt x="50490" y="62793"/>
                      <a:pt x="50627" y="62793"/>
                    </a:cubicBezTo>
                    <a:cubicBezTo>
                      <a:pt x="50809" y="62793"/>
                      <a:pt x="50992" y="62793"/>
                      <a:pt x="51152" y="62770"/>
                    </a:cubicBezTo>
                    <a:cubicBezTo>
                      <a:pt x="51266" y="62748"/>
                      <a:pt x="51380" y="62725"/>
                      <a:pt x="51494" y="62702"/>
                    </a:cubicBezTo>
                    <a:lnTo>
                      <a:pt x="51585" y="62702"/>
                    </a:lnTo>
                    <a:lnTo>
                      <a:pt x="51768" y="62656"/>
                    </a:lnTo>
                    <a:lnTo>
                      <a:pt x="51859" y="62656"/>
                    </a:lnTo>
                    <a:lnTo>
                      <a:pt x="52042" y="62611"/>
                    </a:lnTo>
                    <a:lnTo>
                      <a:pt x="52088" y="62611"/>
                    </a:lnTo>
                    <a:cubicBezTo>
                      <a:pt x="52361" y="62565"/>
                      <a:pt x="52590" y="62519"/>
                      <a:pt x="52818" y="62474"/>
                    </a:cubicBezTo>
                    <a:cubicBezTo>
                      <a:pt x="52932" y="62428"/>
                      <a:pt x="53069" y="62405"/>
                      <a:pt x="53206" y="62360"/>
                    </a:cubicBezTo>
                    <a:lnTo>
                      <a:pt x="53297" y="62314"/>
                    </a:lnTo>
                    <a:cubicBezTo>
                      <a:pt x="53411" y="62291"/>
                      <a:pt x="53526" y="62245"/>
                      <a:pt x="53617" y="62200"/>
                    </a:cubicBezTo>
                    <a:cubicBezTo>
                      <a:pt x="53663" y="62177"/>
                      <a:pt x="53685" y="62177"/>
                      <a:pt x="53708" y="62154"/>
                    </a:cubicBezTo>
                    <a:cubicBezTo>
                      <a:pt x="53777" y="62109"/>
                      <a:pt x="53868" y="62063"/>
                      <a:pt x="53959" y="62017"/>
                    </a:cubicBezTo>
                    <a:lnTo>
                      <a:pt x="54073" y="61949"/>
                    </a:lnTo>
                    <a:cubicBezTo>
                      <a:pt x="54210" y="61857"/>
                      <a:pt x="54370" y="61789"/>
                      <a:pt x="54507" y="61720"/>
                    </a:cubicBezTo>
                    <a:lnTo>
                      <a:pt x="54598" y="61675"/>
                    </a:lnTo>
                    <a:lnTo>
                      <a:pt x="54690" y="61606"/>
                    </a:lnTo>
                    <a:cubicBezTo>
                      <a:pt x="54735" y="61606"/>
                      <a:pt x="54781" y="61584"/>
                      <a:pt x="54827" y="61561"/>
                    </a:cubicBezTo>
                    <a:lnTo>
                      <a:pt x="54918" y="61492"/>
                    </a:lnTo>
                    <a:cubicBezTo>
                      <a:pt x="54986" y="61469"/>
                      <a:pt x="55055" y="61424"/>
                      <a:pt x="55123" y="61401"/>
                    </a:cubicBezTo>
                    <a:lnTo>
                      <a:pt x="55192" y="61378"/>
                    </a:lnTo>
                    <a:cubicBezTo>
                      <a:pt x="55260" y="61332"/>
                      <a:pt x="55306" y="61310"/>
                      <a:pt x="55374" y="61287"/>
                    </a:cubicBezTo>
                    <a:lnTo>
                      <a:pt x="55420" y="61264"/>
                    </a:lnTo>
                    <a:cubicBezTo>
                      <a:pt x="55534" y="61196"/>
                      <a:pt x="55626" y="61150"/>
                      <a:pt x="55740" y="61104"/>
                    </a:cubicBezTo>
                    <a:lnTo>
                      <a:pt x="55854" y="61036"/>
                    </a:lnTo>
                    <a:cubicBezTo>
                      <a:pt x="55945" y="60990"/>
                      <a:pt x="56036" y="60922"/>
                      <a:pt x="56128" y="60876"/>
                    </a:cubicBezTo>
                    <a:cubicBezTo>
                      <a:pt x="56196" y="60853"/>
                      <a:pt x="56287" y="60807"/>
                      <a:pt x="56356" y="60762"/>
                    </a:cubicBezTo>
                    <a:lnTo>
                      <a:pt x="56516" y="60693"/>
                    </a:lnTo>
                    <a:cubicBezTo>
                      <a:pt x="56607" y="60648"/>
                      <a:pt x="56675" y="60625"/>
                      <a:pt x="56767" y="60579"/>
                    </a:cubicBezTo>
                    <a:lnTo>
                      <a:pt x="56812" y="60556"/>
                    </a:lnTo>
                    <a:lnTo>
                      <a:pt x="56835" y="60534"/>
                    </a:lnTo>
                    <a:lnTo>
                      <a:pt x="56881" y="60534"/>
                    </a:lnTo>
                    <a:cubicBezTo>
                      <a:pt x="57018" y="60488"/>
                      <a:pt x="57155" y="60419"/>
                      <a:pt x="57292" y="60374"/>
                    </a:cubicBezTo>
                    <a:lnTo>
                      <a:pt x="57588" y="60260"/>
                    </a:lnTo>
                    <a:lnTo>
                      <a:pt x="57862" y="60146"/>
                    </a:lnTo>
                    <a:lnTo>
                      <a:pt x="57908" y="60146"/>
                    </a:lnTo>
                    <a:lnTo>
                      <a:pt x="57977" y="60100"/>
                    </a:lnTo>
                    <a:cubicBezTo>
                      <a:pt x="58068" y="60077"/>
                      <a:pt x="58136" y="60031"/>
                      <a:pt x="58228" y="60009"/>
                    </a:cubicBezTo>
                    <a:cubicBezTo>
                      <a:pt x="58365" y="59963"/>
                      <a:pt x="58501" y="59917"/>
                      <a:pt x="58638" y="59872"/>
                    </a:cubicBezTo>
                    <a:cubicBezTo>
                      <a:pt x="58775" y="59826"/>
                      <a:pt x="58912" y="59780"/>
                      <a:pt x="59049" y="59735"/>
                    </a:cubicBezTo>
                    <a:cubicBezTo>
                      <a:pt x="59323" y="59643"/>
                      <a:pt x="59597" y="59575"/>
                      <a:pt x="59962" y="59484"/>
                    </a:cubicBezTo>
                    <a:cubicBezTo>
                      <a:pt x="60031" y="59461"/>
                      <a:pt x="60099" y="59438"/>
                      <a:pt x="60191" y="59438"/>
                    </a:cubicBezTo>
                    <a:lnTo>
                      <a:pt x="60259" y="59415"/>
                    </a:lnTo>
                    <a:lnTo>
                      <a:pt x="60373" y="59392"/>
                    </a:lnTo>
                    <a:lnTo>
                      <a:pt x="60464" y="59369"/>
                    </a:lnTo>
                    <a:lnTo>
                      <a:pt x="60556" y="59347"/>
                    </a:lnTo>
                    <a:cubicBezTo>
                      <a:pt x="60670" y="59324"/>
                      <a:pt x="60784" y="59301"/>
                      <a:pt x="60921" y="59255"/>
                    </a:cubicBezTo>
                    <a:lnTo>
                      <a:pt x="61286" y="59164"/>
                    </a:lnTo>
                    <a:lnTo>
                      <a:pt x="61377" y="59141"/>
                    </a:lnTo>
                    <a:lnTo>
                      <a:pt x="61766" y="59027"/>
                    </a:lnTo>
                    <a:cubicBezTo>
                      <a:pt x="62017" y="58981"/>
                      <a:pt x="62245" y="58913"/>
                      <a:pt x="62496" y="58822"/>
                    </a:cubicBezTo>
                    <a:lnTo>
                      <a:pt x="62587" y="58799"/>
                    </a:lnTo>
                    <a:cubicBezTo>
                      <a:pt x="62679" y="58776"/>
                      <a:pt x="62770" y="58753"/>
                      <a:pt x="62861" y="58730"/>
                    </a:cubicBezTo>
                    <a:lnTo>
                      <a:pt x="62975" y="58685"/>
                    </a:lnTo>
                    <a:lnTo>
                      <a:pt x="63158" y="58639"/>
                    </a:lnTo>
                    <a:cubicBezTo>
                      <a:pt x="63249" y="58616"/>
                      <a:pt x="63318" y="58593"/>
                      <a:pt x="63363" y="58571"/>
                    </a:cubicBezTo>
                    <a:cubicBezTo>
                      <a:pt x="63523" y="58548"/>
                      <a:pt x="63660" y="58502"/>
                      <a:pt x="63797" y="58456"/>
                    </a:cubicBezTo>
                    <a:cubicBezTo>
                      <a:pt x="63934" y="58411"/>
                      <a:pt x="64094" y="58342"/>
                      <a:pt x="64299" y="58251"/>
                    </a:cubicBezTo>
                    <a:cubicBezTo>
                      <a:pt x="64413" y="58183"/>
                      <a:pt x="64550" y="58114"/>
                      <a:pt x="64664" y="58046"/>
                    </a:cubicBezTo>
                    <a:lnTo>
                      <a:pt x="65052" y="57840"/>
                    </a:lnTo>
                    <a:cubicBezTo>
                      <a:pt x="65281" y="57703"/>
                      <a:pt x="65509" y="57543"/>
                      <a:pt x="65783" y="57315"/>
                    </a:cubicBezTo>
                    <a:cubicBezTo>
                      <a:pt x="65806" y="57292"/>
                      <a:pt x="65851" y="57247"/>
                      <a:pt x="65897" y="57224"/>
                    </a:cubicBezTo>
                    <a:lnTo>
                      <a:pt x="65943" y="57178"/>
                    </a:lnTo>
                    <a:lnTo>
                      <a:pt x="66079" y="57064"/>
                    </a:lnTo>
                    <a:lnTo>
                      <a:pt x="66125" y="57041"/>
                    </a:lnTo>
                    <a:lnTo>
                      <a:pt x="66148" y="56996"/>
                    </a:lnTo>
                    <a:lnTo>
                      <a:pt x="66216" y="56950"/>
                    </a:lnTo>
                    <a:lnTo>
                      <a:pt x="66376" y="56996"/>
                    </a:lnTo>
                    <a:cubicBezTo>
                      <a:pt x="66422" y="57018"/>
                      <a:pt x="66445" y="57041"/>
                      <a:pt x="66490" y="57064"/>
                    </a:cubicBezTo>
                    <a:cubicBezTo>
                      <a:pt x="66536" y="57110"/>
                      <a:pt x="66559" y="57133"/>
                      <a:pt x="66604" y="57178"/>
                    </a:cubicBezTo>
                    <a:lnTo>
                      <a:pt x="66627" y="57201"/>
                    </a:lnTo>
                    <a:lnTo>
                      <a:pt x="66650" y="57247"/>
                    </a:lnTo>
                    <a:cubicBezTo>
                      <a:pt x="66741" y="57338"/>
                      <a:pt x="66856" y="57429"/>
                      <a:pt x="66947" y="57498"/>
                    </a:cubicBezTo>
                    <a:cubicBezTo>
                      <a:pt x="67038" y="57566"/>
                      <a:pt x="67129" y="57612"/>
                      <a:pt x="67244" y="57680"/>
                    </a:cubicBezTo>
                    <a:cubicBezTo>
                      <a:pt x="67381" y="57772"/>
                      <a:pt x="67540" y="57817"/>
                      <a:pt x="67700" y="57863"/>
                    </a:cubicBezTo>
                    <a:lnTo>
                      <a:pt x="67791" y="57886"/>
                    </a:lnTo>
                    <a:cubicBezTo>
                      <a:pt x="67906" y="57909"/>
                      <a:pt x="68020" y="57954"/>
                      <a:pt x="68134" y="57977"/>
                    </a:cubicBezTo>
                    <a:cubicBezTo>
                      <a:pt x="68316" y="58023"/>
                      <a:pt x="68476" y="58023"/>
                      <a:pt x="68659" y="58046"/>
                    </a:cubicBezTo>
                    <a:cubicBezTo>
                      <a:pt x="68773" y="58068"/>
                      <a:pt x="68910" y="58068"/>
                      <a:pt x="69024" y="58068"/>
                    </a:cubicBezTo>
                    <a:cubicBezTo>
                      <a:pt x="69229" y="58068"/>
                      <a:pt x="69412" y="58046"/>
                      <a:pt x="69617" y="58023"/>
                    </a:cubicBezTo>
                    <a:cubicBezTo>
                      <a:pt x="69937" y="57954"/>
                      <a:pt x="70211" y="57840"/>
                      <a:pt x="70485" y="57726"/>
                    </a:cubicBezTo>
                    <a:cubicBezTo>
                      <a:pt x="70622" y="57680"/>
                      <a:pt x="70736" y="57612"/>
                      <a:pt x="70827" y="57566"/>
                    </a:cubicBezTo>
                    <a:cubicBezTo>
                      <a:pt x="70873" y="57658"/>
                      <a:pt x="70918" y="57772"/>
                      <a:pt x="70987" y="57886"/>
                    </a:cubicBezTo>
                    <a:lnTo>
                      <a:pt x="71078" y="58023"/>
                    </a:lnTo>
                    <a:cubicBezTo>
                      <a:pt x="71170" y="58183"/>
                      <a:pt x="71261" y="58342"/>
                      <a:pt x="71398" y="58502"/>
                    </a:cubicBezTo>
                    <a:lnTo>
                      <a:pt x="71466" y="58571"/>
                    </a:lnTo>
                    <a:cubicBezTo>
                      <a:pt x="71535" y="58662"/>
                      <a:pt x="71603" y="58730"/>
                      <a:pt x="71672" y="58799"/>
                    </a:cubicBezTo>
                    <a:cubicBezTo>
                      <a:pt x="71763" y="58936"/>
                      <a:pt x="71854" y="59050"/>
                      <a:pt x="71968" y="59164"/>
                    </a:cubicBezTo>
                    <a:lnTo>
                      <a:pt x="72014" y="59210"/>
                    </a:lnTo>
                    <a:cubicBezTo>
                      <a:pt x="72197" y="59415"/>
                      <a:pt x="72379" y="59621"/>
                      <a:pt x="72608" y="59803"/>
                    </a:cubicBezTo>
                    <a:cubicBezTo>
                      <a:pt x="72699" y="59872"/>
                      <a:pt x="72813" y="59963"/>
                      <a:pt x="72904" y="60031"/>
                    </a:cubicBezTo>
                    <a:lnTo>
                      <a:pt x="72973" y="60100"/>
                    </a:lnTo>
                    <a:cubicBezTo>
                      <a:pt x="73087" y="60191"/>
                      <a:pt x="73201" y="60283"/>
                      <a:pt x="73315" y="60351"/>
                    </a:cubicBezTo>
                    <a:cubicBezTo>
                      <a:pt x="73589" y="60556"/>
                      <a:pt x="73817" y="60716"/>
                      <a:pt x="74046" y="60853"/>
                    </a:cubicBezTo>
                    <a:cubicBezTo>
                      <a:pt x="74137" y="60899"/>
                      <a:pt x="74205" y="60944"/>
                      <a:pt x="74297" y="60990"/>
                    </a:cubicBezTo>
                    <a:lnTo>
                      <a:pt x="74456" y="61081"/>
                    </a:lnTo>
                    <a:cubicBezTo>
                      <a:pt x="74571" y="61150"/>
                      <a:pt x="74707" y="61218"/>
                      <a:pt x="74844" y="61287"/>
                    </a:cubicBezTo>
                    <a:cubicBezTo>
                      <a:pt x="75141" y="61424"/>
                      <a:pt x="75461" y="61561"/>
                      <a:pt x="75735" y="61675"/>
                    </a:cubicBezTo>
                    <a:cubicBezTo>
                      <a:pt x="76168" y="61880"/>
                      <a:pt x="76488" y="61994"/>
                      <a:pt x="76807" y="62086"/>
                    </a:cubicBezTo>
                    <a:cubicBezTo>
                      <a:pt x="77173" y="62223"/>
                      <a:pt x="77561" y="62314"/>
                      <a:pt x="77994" y="62382"/>
                    </a:cubicBezTo>
                    <a:lnTo>
                      <a:pt x="77926" y="62360"/>
                    </a:lnTo>
                    <a:lnTo>
                      <a:pt x="77926" y="62360"/>
                    </a:lnTo>
                    <a:cubicBezTo>
                      <a:pt x="78268" y="62428"/>
                      <a:pt x="78588" y="62474"/>
                      <a:pt x="78907" y="62497"/>
                    </a:cubicBezTo>
                    <a:lnTo>
                      <a:pt x="79227" y="62497"/>
                    </a:lnTo>
                    <a:cubicBezTo>
                      <a:pt x="79455" y="62497"/>
                      <a:pt x="79683" y="62497"/>
                      <a:pt x="79934" y="62474"/>
                    </a:cubicBezTo>
                    <a:cubicBezTo>
                      <a:pt x="80186" y="62428"/>
                      <a:pt x="80482" y="62382"/>
                      <a:pt x="80756" y="62314"/>
                    </a:cubicBezTo>
                    <a:cubicBezTo>
                      <a:pt x="81053" y="62223"/>
                      <a:pt x="81372" y="62131"/>
                      <a:pt x="81646" y="61994"/>
                    </a:cubicBezTo>
                    <a:cubicBezTo>
                      <a:pt x="81738" y="61949"/>
                      <a:pt x="81829" y="61880"/>
                      <a:pt x="81920" y="61835"/>
                    </a:cubicBezTo>
                    <a:cubicBezTo>
                      <a:pt x="82057" y="61743"/>
                      <a:pt x="82149" y="61675"/>
                      <a:pt x="82263" y="61606"/>
                    </a:cubicBezTo>
                    <a:cubicBezTo>
                      <a:pt x="82468" y="61469"/>
                      <a:pt x="82673" y="61310"/>
                      <a:pt x="82902" y="61127"/>
                    </a:cubicBezTo>
                    <a:cubicBezTo>
                      <a:pt x="82970" y="61059"/>
                      <a:pt x="83062" y="60967"/>
                      <a:pt x="83153" y="60876"/>
                    </a:cubicBezTo>
                    <a:cubicBezTo>
                      <a:pt x="83244" y="60762"/>
                      <a:pt x="83335" y="60648"/>
                      <a:pt x="83427" y="60534"/>
                    </a:cubicBezTo>
                    <a:cubicBezTo>
                      <a:pt x="83495" y="60442"/>
                      <a:pt x="83541" y="60351"/>
                      <a:pt x="83609" y="60260"/>
                    </a:cubicBezTo>
                    <a:cubicBezTo>
                      <a:pt x="83678" y="60123"/>
                      <a:pt x="83723" y="59986"/>
                      <a:pt x="83746" y="59872"/>
                    </a:cubicBezTo>
                    <a:lnTo>
                      <a:pt x="83792" y="59712"/>
                    </a:lnTo>
                    <a:lnTo>
                      <a:pt x="83815" y="59575"/>
                    </a:lnTo>
                    <a:cubicBezTo>
                      <a:pt x="83838" y="59484"/>
                      <a:pt x="83838" y="59392"/>
                      <a:pt x="83792" y="59324"/>
                    </a:cubicBezTo>
                    <a:lnTo>
                      <a:pt x="83815" y="59278"/>
                    </a:lnTo>
                    <a:cubicBezTo>
                      <a:pt x="83838" y="59164"/>
                      <a:pt x="83883" y="59027"/>
                      <a:pt x="83929" y="58890"/>
                    </a:cubicBezTo>
                    <a:cubicBezTo>
                      <a:pt x="83975" y="58616"/>
                      <a:pt x="84043" y="58320"/>
                      <a:pt x="84020" y="58023"/>
                    </a:cubicBezTo>
                    <a:cubicBezTo>
                      <a:pt x="83997" y="57840"/>
                      <a:pt x="83975" y="57680"/>
                      <a:pt x="83952" y="57521"/>
                    </a:cubicBezTo>
                    <a:cubicBezTo>
                      <a:pt x="83929" y="57452"/>
                      <a:pt x="83906" y="57384"/>
                      <a:pt x="83883" y="57315"/>
                    </a:cubicBezTo>
                    <a:lnTo>
                      <a:pt x="83838" y="57178"/>
                    </a:lnTo>
                    <a:lnTo>
                      <a:pt x="83815" y="57110"/>
                    </a:lnTo>
                    <a:cubicBezTo>
                      <a:pt x="83792" y="57018"/>
                      <a:pt x="83769" y="56927"/>
                      <a:pt x="83746" y="56836"/>
                    </a:cubicBezTo>
                    <a:cubicBezTo>
                      <a:pt x="83701" y="56722"/>
                      <a:pt x="83678" y="56630"/>
                      <a:pt x="83632" y="56539"/>
                    </a:cubicBezTo>
                    <a:lnTo>
                      <a:pt x="83609" y="56494"/>
                    </a:lnTo>
                    <a:lnTo>
                      <a:pt x="83518" y="56265"/>
                    </a:lnTo>
                    <a:lnTo>
                      <a:pt x="83472" y="56105"/>
                    </a:lnTo>
                    <a:cubicBezTo>
                      <a:pt x="83450" y="56060"/>
                      <a:pt x="83427" y="55991"/>
                      <a:pt x="83404" y="55946"/>
                    </a:cubicBezTo>
                    <a:cubicBezTo>
                      <a:pt x="83381" y="55900"/>
                      <a:pt x="83358" y="55854"/>
                      <a:pt x="83335" y="55809"/>
                    </a:cubicBezTo>
                    <a:cubicBezTo>
                      <a:pt x="83267" y="55649"/>
                      <a:pt x="83176" y="55466"/>
                      <a:pt x="83107" y="55329"/>
                    </a:cubicBezTo>
                    <a:lnTo>
                      <a:pt x="83039" y="55215"/>
                    </a:lnTo>
                    <a:cubicBezTo>
                      <a:pt x="82993" y="55078"/>
                      <a:pt x="82925" y="54964"/>
                      <a:pt x="82856" y="54873"/>
                    </a:cubicBezTo>
                    <a:cubicBezTo>
                      <a:pt x="82788" y="54759"/>
                      <a:pt x="82696" y="54622"/>
                      <a:pt x="82582" y="54508"/>
                    </a:cubicBezTo>
                    <a:cubicBezTo>
                      <a:pt x="82491" y="54394"/>
                      <a:pt x="82400" y="54302"/>
                      <a:pt x="82285" y="54211"/>
                    </a:cubicBezTo>
                    <a:lnTo>
                      <a:pt x="82263" y="54165"/>
                    </a:lnTo>
                    <a:cubicBezTo>
                      <a:pt x="82149" y="54051"/>
                      <a:pt x="82012" y="53937"/>
                      <a:pt x="81897" y="53846"/>
                    </a:cubicBezTo>
                    <a:cubicBezTo>
                      <a:pt x="81760" y="53732"/>
                      <a:pt x="81646" y="53640"/>
                      <a:pt x="81509" y="53572"/>
                    </a:cubicBezTo>
                    <a:cubicBezTo>
                      <a:pt x="81418" y="53503"/>
                      <a:pt x="81327" y="53458"/>
                      <a:pt x="81235" y="53412"/>
                    </a:cubicBezTo>
                    <a:lnTo>
                      <a:pt x="81144" y="53344"/>
                    </a:lnTo>
                    <a:cubicBezTo>
                      <a:pt x="80939" y="53252"/>
                      <a:pt x="80733" y="53161"/>
                      <a:pt x="80528" y="53070"/>
                    </a:cubicBezTo>
                    <a:lnTo>
                      <a:pt x="80277" y="52956"/>
                    </a:lnTo>
                    <a:cubicBezTo>
                      <a:pt x="80003" y="52841"/>
                      <a:pt x="79706" y="52750"/>
                      <a:pt x="79432" y="52682"/>
                    </a:cubicBezTo>
                    <a:cubicBezTo>
                      <a:pt x="79158" y="52590"/>
                      <a:pt x="78862" y="52522"/>
                      <a:pt x="78588" y="52453"/>
                    </a:cubicBezTo>
                    <a:cubicBezTo>
                      <a:pt x="78474" y="52431"/>
                      <a:pt x="78337" y="52408"/>
                      <a:pt x="78223" y="52385"/>
                    </a:cubicBezTo>
                    <a:cubicBezTo>
                      <a:pt x="77994" y="52339"/>
                      <a:pt x="77720" y="52294"/>
                      <a:pt x="77446" y="52271"/>
                    </a:cubicBezTo>
                    <a:lnTo>
                      <a:pt x="77378" y="52248"/>
                    </a:lnTo>
                    <a:lnTo>
                      <a:pt x="77287" y="52248"/>
                    </a:lnTo>
                    <a:cubicBezTo>
                      <a:pt x="77104" y="52225"/>
                      <a:pt x="76922" y="52202"/>
                      <a:pt x="76739" y="52202"/>
                    </a:cubicBezTo>
                    <a:cubicBezTo>
                      <a:pt x="76488" y="52180"/>
                      <a:pt x="76260" y="52157"/>
                      <a:pt x="76009" y="52157"/>
                    </a:cubicBezTo>
                    <a:lnTo>
                      <a:pt x="75940" y="52157"/>
                    </a:lnTo>
                    <a:lnTo>
                      <a:pt x="75963" y="52134"/>
                    </a:lnTo>
                    <a:lnTo>
                      <a:pt x="76009" y="52043"/>
                    </a:lnTo>
                    <a:lnTo>
                      <a:pt x="76054" y="51951"/>
                    </a:lnTo>
                    <a:cubicBezTo>
                      <a:pt x="76145" y="51769"/>
                      <a:pt x="76168" y="51609"/>
                      <a:pt x="76191" y="51449"/>
                    </a:cubicBezTo>
                    <a:cubicBezTo>
                      <a:pt x="76191" y="51312"/>
                      <a:pt x="76168" y="51175"/>
                      <a:pt x="76100" y="51061"/>
                    </a:cubicBezTo>
                    <a:cubicBezTo>
                      <a:pt x="76054" y="50970"/>
                      <a:pt x="75986" y="50901"/>
                      <a:pt x="75940" y="50833"/>
                    </a:cubicBezTo>
                    <a:cubicBezTo>
                      <a:pt x="75826" y="50696"/>
                      <a:pt x="75735" y="50605"/>
                      <a:pt x="75643" y="50513"/>
                    </a:cubicBezTo>
                    <a:cubicBezTo>
                      <a:pt x="75415" y="50285"/>
                      <a:pt x="75095" y="50102"/>
                      <a:pt x="74730" y="49988"/>
                    </a:cubicBezTo>
                    <a:cubicBezTo>
                      <a:pt x="74571" y="49943"/>
                      <a:pt x="74388" y="49897"/>
                      <a:pt x="74251" y="49874"/>
                    </a:cubicBezTo>
                    <a:lnTo>
                      <a:pt x="74205" y="49874"/>
                    </a:lnTo>
                    <a:cubicBezTo>
                      <a:pt x="74046" y="49851"/>
                      <a:pt x="73886" y="49829"/>
                      <a:pt x="73726" y="49806"/>
                    </a:cubicBezTo>
                    <a:cubicBezTo>
                      <a:pt x="73543" y="49783"/>
                      <a:pt x="73384" y="49783"/>
                      <a:pt x="73201" y="49783"/>
                    </a:cubicBezTo>
                    <a:lnTo>
                      <a:pt x="73087" y="49783"/>
                    </a:lnTo>
                    <a:cubicBezTo>
                      <a:pt x="72950" y="49783"/>
                      <a:pt x="72790" y="49806"/>
                      <a:pt x="72699" y="49829"/>
                    </a:cubicBezTo>
                    <a:cubicBezTo>
                      <a:pt x="72744" y="49646"/>
                      <a:pt x="72767" y="49532"/>
                      <a:pt x="72813" y="49418"/>
                    </a:cubicBezTo>
                    <a:cubicBezTo>
                      <a:pt x="72859" y="49304"/>
                      <a:pt x="72904" y="49167"/>
                      <a:pt x="72950" y="49052"/>
                    </a:cubicBezTo>
                    <a:cubicBezTo>
                      <a:pt x="73087" y="48733"/>
                      <a:pt x="73155" y="48391"/>
                      <a:pt x="73155" y="48071"/>
                    </a:cubicBezTo>
                    <a:cubicBezTo>
                      <a:pt x="73155" y="47888"/>
                      <a:pt x="73133" y="47729"/>
                      <a:pt x="73110" y="47569"/>
                    </a:cubicBezTo>
                    <a:cubicBezTo>
                      <a:pt x="73087" y="47409"/>
                      <a:pt x="73064" y="47272"/>
                      <a:pt x="73018" y="47181"/>
                    </a:cubicBezTo>
                    <a:cubicBezTo>
                      <a:pt x="72973" y="46998"/>
                      <a:pt x="72904" y="46861"/>
                      <a:pt x="72836" y="46724"/>
                    </a:cubicBezTo>
                    <a:lnTo>
                      <a:pt x="72767" y="46587"/>
                    </a:lnTo>
                    <a:cubicBezTo>
                      <a:pt x="72722" y="46496"/>
                      <a:pt x="72676" y="46428"/>
                      <a:pt x="72630" y="46359"/>
                    </a:cubicBezTo>
                    <a:cubicBezTo>
                      <a:pt x="72585" y="46245"/>
                      <a:pt x="72516" y="46154"/>
                      <a:pt x="72471" y="46040"/>
                    </a:cubicBezTo>
                    <a:lnTo>
                      <a:pt x="72402" y="45948"/>
                    </a:lnTo>
                    <a:lnTo>
                      <a:pt x="72356" y="45880"/>
                    </a:lnTo>
                    <a:lnTo>
                      <a:pt x="72220" y="45697"/>
                    </a:lnTo>
                    <a:cubicBezTo>
                      <a:pt x="72128" y="45560"/>
                      <a:pt x="72037" y="45423"/>
                      <a:pt x="71923" y="45309"/>
                    </a:cubicBezTo>
                    <a:cubicBezTo>
                      <a:pt x="71854" y="45195"/>
                      <a:pt x="71786" y="45127"/>
                      <a:pt x="71717" y="45035"/>
                    </a:cubicBezTo>
                    <a:lnTo>
                      <a:pt x="71717" y="45035"/>
                    </a:lnTo>
                    <a:lnTo>
                      <a:pt x="71740" y="45081"/>
                    </a:lnTo>
                    <a:lnTo>
                      <a:pt x="71695" y="45012"/>
                    </a:lnTo>
                    <a:cubicBezTo>
                      <a:pt x="71626" y="44898"/>
                      <a:pt x="71535" y="44784"/>
                      <a:pt x="71443" y="44693"/>
                    </a:cubicBezTo>
                    <a:cubicBezTo>
                      <a:pt x="71352" y="44579"/>
                      <a:pt x="71238" y="44487"/>
                      <a:pt x="71147" y="44373"/>
                    </a:cubicBezTo>
                    <a:cubicBezTo>
                      <a:pt x="70941" y="44168"/>
                      <a:pt x="70713" y="43962"/>
                      <a:pt x="70462" y="43757"/>
                    </a:cubicBezTo>
                    <a:lnTo>
                      <a:pt x="70393" y="43711"/>
                    </a:lnTo>
                    <a:cubicBezTo>
                      <a:pt x="70302" y="43620"/>
                      <a:pt x="70211" y="43552"/>
                      <a:pt x="70097" y="43483"/>
                    </a:cubicBezTo>
                    <a:cubicBezTo>
                      <a:pt x="69960" y="43392"/>
                      <a:pt x="69823" y="43301"/>
                      <a:pt x="69686" y="43232"/>
                    </a:cubicBezTo>
                    <a:lnTo>
                      <a:pt x="69503" y="43118"/>
                    </a:lnTo>
                    <a:lnTo>
                      <a:pt x="69458" y="43095"/>
                    </a:lnTo>
                    <a:cubicBezTo>
                      <a:pt x="69252" y="42981"/>
                      <a:pt x="69047" y="42867"/>
                      <a:pt x="68841" y="42776"/>
                    </a:cubicBezTo>
                    <a:lnTo>
                      <a:pt x="68704" y="42707"/>
                    </a:lnTo>
                    <a:cubicBezTo>
                      <a:pt x="68590" y="42661"/>
                      <a:pt x="68476" y="42593"/>
                      <a:pt x="68339" y="42547"/>
                    </a:cubicBezTo>
                    <a:cubicBezTo>
                      <a:pt x="68157" y="42479"/>
                      <a:pt x="67974" y="42410"/>
                      <a:pt x="67814" y="42365"/>
                    </a:cubicBezTo>
                    <a:cubicBezTo>
                      <a:pt x="67381" y="42251"/>
                      <a:pt x="66947" y="42159"/>
                      <a:pt x="66627" y="42114"/>
                    </a:cubicBezTo>
                    <a:lnTo>
                      <a:pt x="66627" y="42114"/>
                    </a:lnTo>
                    <a:lnTo>
                      <a:pt x="66673" y="42136"/>
                    </a:lnTo>
                    <a:cubicBezTo>
                      <a:pt x="66308" y="42045"/>
                      <a:pt x="65988" y="41999"/>
                      <a:pt x="65691" y="41977"/>
                    </a:cubicBezTo>
                    <a:lnTo>
                      <a:pt x="65418" y="41954"/>
                    </a:lnTo>
                    <a:lnTo>
                      <a:pt x="65166" y="41931"/>
                    </a:lnTo>
                    <a:lnTo>
                      <a:pt x="64893" y="41931"/>
                    </a:lnTo>
                    <a:cubicBezTo>
                      <a:pt x="64778" y="41908"/>
                      <a:pt x="64664" y="41908"/>
                      <a:pt x="64550" y="41908"/>
                    </a:cubicBezTo>
                    <a:cubicBezTo>
                      <a:pt x="64390" y="41908"/>
                      <a:pt x="64276" y="41999"/>
                      <a:pt x="64231" y="42114"/>
                    </a:cubicBezTo>
                    <a:lnTo>
                      <a:pt x="64094" y="42114"/>
                    </a:lnTo>
                    <a:cubicBezTo>
                      <a:pt x="63797" y="42114"/>
                      <a:pt x="63523" y="42136"/>
                      <a:pt x="63226" y="42205"/>
                    </a:cubicBezTo>
                    <a:cubicBezTo>
                      <a:pt x="63067" y="42251"/>
                      <a:pt x="62884" y="42296"/>
                      <a:pt x="62724" y="42365"/>
                    </a:cubicBezTo>
                    <a:lnTo>
                      <a:pt x="62633" y="42388"/>
                    </a:lnTo>
                    <a:lnTo>
                      <a:pt x="62473" y="42456"/>
                    </a:lnTo>
                    <a:lnTo>
                      <a:pt x="62382" y="42479"/>
                    </a:lnTo>
                    <a:cubicBezTo>
                      <a:pt x="62336" y="42502"/>
                      <a:pt x="62268" y="42524"/>
                      <a:pt x="62222" y="42524"/>
                    </a:cubicBezTo>
                    <a:cubicBezTo>
                      <a:pt x="62222" y="42456"/>
                      <a:pt x="62222" y="42365"/>
                      <a:pt x="62222" y="42273"/>
                    </a:cubicBezTo>
                    <a:lnTo>
                      <a:pt x="62199" y="42228"/>
                    </a:lnTo>
                    <a:lnTo>
                      <a:pt x="62199" y="42205"/>
                    </a:lnTo>
                    <a:cubicBezTo>
                      <a:pt x="62176" y="42159"/>
                      <a:pt x="62176" y="42136"/>
                      <a:pt x="62176" y="42091"/>
                    </a:cubicBezTo>
                    <a:lnTo>
                      <a:pt x="62154" y="42022"/>
                    </a:lnTo>
                    <a:lnTo>
                      <a:pt x="62154" y="41977"/>
                    </a:lnTo>
                    <a:lnTo>
                      <a:pt x="62154" y="41931"/>
                    </a:lnTo>
                    <a:cubicBezTo>
                      <a:pt x="62131" y="41840"/>
                      <a:pt x="62108" y="41748"/>
                      <a:pt x="62062" y="41657"/>
                    </a:cubicBezTo>
                    <a:lnTo>
                      <a:pt x="62039" y="41566"/>
                    </a:lnTo>
                    <a:lnTo>
                      <a:pt x="62017" y="41497"/>
                    </a:lnTo>
                    <a:lnTo>
                      <a:pt x="62017" y="41474"/>
                    </a:lnTo>
                    <a:lnTo>
                      <a:pt x="61994" y="41383"/>
                    </a:lnTo>
                    <a:cubicBezTo>
                      <a:pt x="61948" y="41292"/>
                      <a:pt x="61925" y="41201"/>
                      <a:pt x="61902" y="41132"/>
                    </a:cubicBezTo>
                    <a:cubicBezTo>
                      <a:pt x="61857" y="41041"/>
                      <a:pt x="61811" y="40950"/>
                      <a:pt x="61766" y="40858"/>
                    </a:cubicBezTo>
                    <a:cubicBezTo>
                      <a:pt x="61674" y="40744"/>
                      <a:pt x="61583" y="40630"/>
                      <a:pt x="61492" y="40516"/>
                    </a:cubicBezTo>
                    <a:cubicBezTo>
                      <a:pt x="61332" y="40310"/>
                      <a:pt x="61081" y="40128"/>
                      <a:pt x="60784" y="39968"/>
                    </a:cubicBezTo>
                    <a:cubicBezTo>
                      <a:pt x="60487" y="39785"/>
                      <a:pt x="60168" y="39694"/>
                      <a:pt x="59848" y="39626"/>
                    </a:cubicBezTo>
                    <a:cubicBezTo>
                      <a:pt x="59688" y="39603"/>
                      <a:pt x="59529" y="39580"/>
                      <a:pt x="59369" y="39580"/>
                    </a:cubicBezTo>
                    <a:lnTo>
                      <a:pt x="59323" y="39557"/>
                    </a:lnTo>
                    <a:lnTo>
                      <a:pt x="58753" y="39557"/>
                    </a:lnTo>
                    <a:lnTo>
                      <a:pt x="58707" y="39580"/>
                    </a:lnTo>
                    <a:lnTo>
                      <a:pt x="58501" y="39580"/>
                    </a:lnTo>
                    <a:lnTo>
                      <a:pt x="58387" y="39603"/>
                    </a:lnTo>
                    <a:lnTo>
                      <a:pt x="58228" y="39603"/>
                    </a:lnTo>
                    <a:lnTo>
                      <a:pt x="58182" y="39626"/>
                    </a:lnTo>
                    <a:lnTo>
                      <a:pt x="58091" y="39626"/>
                    </a:lnTo>
                    <a:cubicBezTo>
                      <a:pt x="58136" y="39489"/>
                      <a:pt x="58159" y="39352"/>
                      <a:pt x="58182" y="39192"/>
                    </a:cubicBezTo>
                    <a:lnTo>
                      <a:pt x="58182" y="39123"/>
                    </a:lnTo>
                    <a:cubicBezTo>
                      <a:pt x="58205" y="39032"/>
                      <a:pt x="58205" y="38964"/>
                      <a:pt x="58205" y="38872"/>
                    </a:cubicBezTo>
                    <a:lnTo>
                      <a:pt x="58228" y="38804"/>
                    </a:lnTo>
                    <a:lnTo>
                      <a:pt x="58228" y="38735"/>
                    </a:lnTo>
                    <a:lnTo>
                      <a:pt x="58250" y="38621"/>
                    </a:lnTo>
                    <a:lnTo>
                      <a:pt x="58273" y="38393"/>
                    </a:lnTo>
                    <a:cubicBezTo>
                      <a:pt x="58273" y="38302"/>
                      <a:pt x="58296" y="38188"/>
                      <a:pt x="58296" y="38096"/>
                    </a:cubicBezTo>
                    <a:cubicBezTo>
                      <a:pt x="58319" y="37777"/>
                      <a:pt x="58342" y="37457"/>
                      <a:pt x="58319" y="37092"/>
                    </a:cubicBezTo>
                    <a:cubicBezTo>
                      <a:pt x="58319" y="36978"/>
                      <a:pt x="58319" y="36841"/>
                      <a:pt x="58319" y="36727"/>
                    </a:cubicBezTo>
                    <a:cubicBezTo>
                      <a:pt x="58319" y="36521"/>
                      <a:pt x="58319" y="36293"/>
                      <a:pt x="58296" y="36088"/>
                    </a:cubicBezTo>
                    <a:cubicBezTo>
                      <a:pt x="58296" y="35882"/>
                      <a:pt x="58273" y="35700"/>
                      <a:pt x="58250" y="35517"/>
                    </a:cubicBezTo>
                    <a:cubicBezTo>
                      <a:pt x="58228" y="35312"/>
                      <a:pt x="58205" y="35129"/>
                      <a:pt x="58159" y="34946"/>
                    </a:cubicBezTo>
                    <a:cubicBezTo>
                      <a:pt x="58113" y="34673"/>
                      <a:pt x="58068" y="34467"/>
                      <a:pt x="58022" y="34307"/>
                    </a:cubicBezTo>
                    <a:cubicBezTo>
                      <a:pt x="57999" y="34193"/>
                      <a:pt x="57954" y="34102"/>
                      <a:pt x="57931" y="34033"/>
                    </a:cubicBezTo>
                    <a:cubicBezTo>
                      <a:pt x="57885" y="33897"/>
                      <a:pt x="57817" y="33782"/>
                      <a:pt x="57725" y="33668"/>
                    </a:cubicBezTo>
                    <a:cubicBezTo>
                      <a:pt x="57703" y="33623"/>
                      <a:pt x="57680" y="33600"/>
                      <a:pt x="57657" y="33577"/>
                    </a:cubicBezTo>
                    <a:cubicBezTo>
                      <a:pt x="57588" y="33349"/>
                      <a:pt x="57497" y="33098"/>
                      <a:pt x="57360" y="32824"/>
                    </a:cubicBezTo>
                    <a:cubicBezTo>
                      <a:pt x="57269" y="32618"/>
                      <a:pt x="57155" y="32413"/>
                      <a:pt x="56995" y="32230"/>
                    </a:cubicBezTo>
                    <a:cubicBezTo>
                      <a:pt x="56858" y="32048"/>
                      <a:pt x="56721" y="31865"/>
                      <a:pt x="56584" y="31728"/>
                    </a:cubicBezTo>
                    <a:cubicBezTo>
                      <a:pt x="56516" y="31660"/>
                      <a:pt x="56447" y="31591"/>
                      <a:pt x="56402" y="31545"/>
                    </a:cubicBezTo>
                    <a:cubicBezTo>
                      <a:pt x="56402" y="31454"/>
                      <a:pt x="56356" y="31363"/>
                      <a:pt x="56287" y="31294"/>
                    </a:cubicBezTo>
                    <a:cubicBezTo>
                      <a:pt x="56173" y="31203"/>
                      <a:pt x="56036" y="31135"/>
                      <a:pt x="55922" y="31043"/>
                    </a:cubicBezTo>
                    <a:lnTo>
                      <a:pt x="55854" y="31021"/>
                    </a:lnTo>
                    <a:cubicBezTo>
                      <a:pt x="55717" y="30929"/>
                      <a:pt x="55557" y="30838"/>
                      <a:pt x="55420" y="30769"/>
                    </a:cubicBezTo>
                    <a:cubicBezTo>
                      <a:pt x="55260" y="30678"/>
                      <a:pt x="55123" y="30610"/>
                      <a:pt x="54964" y="30541"/>
                    </a:cubicBezTo>
                    <a:cubicBezTo>
                      <a:pt x="54804" y="30450"/>
                      <a:pt x="54667" y="30381"/>
                      <a:pt x="54530" y="30336"/>
                    </a:cubicBezTo>
                    <a:cubicBezTo>
                      <a:pt x="54256" y="30222"/>
                      <a:pt x="53936" y="30130"/>
                      <a:pt x="53571" y="30085"/>
                    </a:cubicBezTo>
                    <a:cubicBezTo>
                      <a:pt x="53320" y="30039"/>
                      <a:pt x="53069" y="30016"/>
                      <a:pt x="52841" y="29993"/>
                    </a:cubicBezTo>
                    <a:lnTo>
                      <a:pt x="52681" y="29993"/>
                    </a:lnTo>
                    <a:cubicBezTo>
                      <a:pt x="52430" y="29971"/>
                      <a:pt x="52202" y="29948"/>
                      <a:pt x="51996" y="29948"/>
                    </a:cubicBezTo>
                    <a:lnTo>
                      <a:pt x="51334" y="29948"/>
                    </a:lnTo>
                    <a:lnTo>
                      <a:pt x="51220" y="29971"/>
                    </a:lnTo>
                    <a:lnTo>
                      <a:pt x="51038" y="29971"/>
                    </a:lnTo>
                    <a:lnTo>
                      <a:pt x="50946" y="29993"/>
                    </a:lnTo>
                    <a:lnTo>
                      <a:pt x="50832" y="29993"/>
                    </a:lnTo>
                    <a:lnTo>
                      <a:pt x="50741" y="30016"/>
                    </a:lnTo>
                    <a:lnTo>
                      <a:pt x="50672" y="30016"/>
                    </a:lnTo>
                    <a:cubicBezTo>
                      <a:pt x="50581" y="30016"/>
                      <a:pt x="50513" y="30039"/>
                      <a:pt x="50444" y="30039"/>
                    </a:cubicBezTo>
                    <a:lnTo>
                      <a:pt x="50216" y="30085"/>
                    </a:lnTo>
                    <a:lnTo>
                      <a:pt x="50102" y="30108"/>
                    </a:lnTo>
                    <a:cubicBezTo>
                      <a:pt x="49942" y="30130"/>
                      <a:pt x="49782" y="30153"/>
                      <a:pt x="49645" y="30176"/>
                    </a:cubicBezTo>
                    <a:lnTo>
                      <a:pt x="49463" y="30222"/>
                    </a:lnTo>
                    <a:cubicBezTo>
                      <a:pt x="49280" y="30244"/>
                      <a:pt x="49120" y="30290"/>
                      <a:pt x="48938" y="30359"/>
                    </a:cubicBezTo>
                    <a:lnTo>
                      <a:pt x="48869" y="30359"/>
                    </a:lnTo>
                    <a:lnTo>
                      <a:pt x="48824" y="30381"/>
                    </a:lnTo>
                    <a:cubicBezTo>
                      <a:pt x="48709" y="30427"/>
                      <a:pt x="48618" y="30450"/>
                      <a:pt x="48504" y="30496"/>
                    </a:cubicBezTo>
                    <a:cubicBezTo>
                      <a:pt x="48367" y="30541"/>
                      <a:pt x="48230" y="30610"/>
                      <a:pt x="48093" y="30678"/>
                    </a:cubicBezTo>
                    <a:cubicBezTo>
                      <a:pt x="48025" y="30701"/>
                      <a:pt x="47911" y="30747"/>
                      <a:pt x="47819" y="30815"/>
                    </a:cubicBezTo>
                    <a:cubicBezTo>
                      <a:pt x="47751" y="30838"/>
                      <a:pt x="47705" y="30884"/>
                      <a:pt x="47637" y="30929"/>
                    </a:cubicBezTo>
                    <a:lnTo>
                      <a:pt x="47545" y="30975"/>
                    </a:lnTo>
                    <a:cubicBezTo>
                      <a:pt x="47477" y="31021"/>
                      <a:pt x="47408" y="31066"/>
                      <a:pt x="47340" y="31112"/>
                    </a:cubicBezTo>
                    <a:lnTo>
                      <a:pt x="47249" y="31157"/>
                    </a:lnTo>
                    <a:cubicBezTo>
                      <a:pt x="47134" y="31226"/>
                      <a:pt x="47043" y="31294"/>
                      <a:pt x="46952" y="31363"/>
                    </a:cubicBezTo>
                    <a:cubicBezTo>
                      <a:pt x="46838" y="31431"/>
                      <a:pt x="46746" y="31477"/>
                      <a:pt x="46655" y="31545"/>
                    </a:cubicBezTo>
                    <a:cubicBezTo>
                      <a:pt x="46610" y="31591"/>
                      <a:pt x="46564" y="31637"/>
                      <a:pt x="46518" y="31682"/>
                    </a:cubicBezTo>
                    <a:lnTo>
                      <a:pt x="46473" y="31728"/>
                    </a:lnTo>
                    <a:lnTo>
                      <a:pt x="46427" y="31751"/>
                    </a:lnTo>
                    <a:lnTo>
                      <a:pt x="46313" y="31842"/>
                    </a:lnTo>
                    <a:lnTo>
                      <a:pt x="46267" y="31888"/>
                    </a:lnTo>
                    <a:cubicBezTo>
                      <a:pt x="46199" y="31956"/>
                      <a:pt x="46107" y="32025"/>
                      <a:pt x="46039" y="32093"/>
                    </a:cubicBezTo>
                    <a:lnTo>
                      <a:pt x="45993" y="32139"/>
                    </a:lnTo>
                    <a:cubicBezTo>
                      <a:pt x="45925" y="32207"/>
                      <a:pt x="45856" y="32276"/>
                      <a:pt x="45788" y="32322"/>
                    </a:cubicBezTo>
                    <a:lnTo>
                      <a:pt x="45719" y="32390"/>
                    </a:lnTo>
                    <a:cubicBezTo>
                      <a:pt x="45651" y="32459"/>
                      <a:pt x="45560" y="32527"/>
                      <a:pt x="45491" y="32573"/>
                    </a:cubicBezTo>
                    <a:cubicBezTo>
                      <a:pt x="45377" y="32687"/>
                      <a:pt x="45263" y="32824"/>
                      <a:pt x="45149" y="32961"/>
                    </a:cubicBezTo>
                    <a:cubicBezTo>
                      <a:pt x="45012" y="33143"/>
                      <a:pt x="44875" y="33280"/>
                      <a:pt x="44783" y="33440"/>
                    </a:cubicBezTo>
                    <a:cubicBezTo>
                      <a:pt x="44738" y="33508"/>
                      <a:pt x="44692" y="33577"/>
                      <a:pt x="44647" y="33645"/>
                    </a:cubicBezTo>
                    <a:cubicBezTo>
                      <a:pt x="44624" y="33691"/>
                      <a:pt x="44601" y="33737"/>
                      <a:pt x="44601" y="33782"/>
                    </a:cubicBezTo>
                    <a:lnTo>
                      <a:pt x="44578" y="33828"/>
                    </a:lnTo>
                    <a:lnTo>
                      <a:pt x="44532" y="33874"/>
                    </a:lnTo>
                    <a:cubicBezTo>
                      <a:pt x="44510" y="33919"/>
                      <a:pt x="44510" y="33942"/>
                      <a:pt x="44487" y="33965"/>
                    </a:cubicBezTo>
                    <a:cubicBezTo>
                      <a:pt x="44441" y="34033"/>
                      <a:pt x="44395" y="34125"/>
                      <a:pt x="44350" y="34216"/>
                    </a:cubicBezTo>
                    <a:lnTo>
                      <a:pt x="44304" y="34285"/>
                    </a:lnTo>
                    <a:cubicBezTo>
                      <a:pt x="44236" y="34444"/>
                      <a:pt x="44144" y="34627"/>
                      <a:pt x="44099" y="34787"/>
                    </a:cubicBezTo>
                    <a:lnTo>
                      <a:pt x="44053" y="34787"/>
                    </a:lnTo>
                    <a:cubicBezTo>
                      <a:pt x="44030" y="34787"/>
                      <a:pt x="44007" y="34787"/>
                      <a:pt x="44007" y="34810"/>
                    </a:cubicBezTo>
                    <a:cubicBezTo>
                      <a:pt x="43870" y="34627"/>
                      <a:pt x="43756" y="34467"/>
                      <a:pt x="43619" y="34285"/>
                    </a:cubicBezTo>
                    <a:cubicBezTo>
                      <a:pt x="43574" y="34193"/>
                      <a:pt x="43505" y="34102"/>
                      <a:pt x="43437" y="34033"/>
                    </a:cubicBezTo>
                    <a:lnTo>
                      <a:pt x="43391" y="33942"/>
                    </a:lnTo>
                    <a:cubicBezTo>
                      <a:pt x="43277" y="33805"/>
                      <a:pt x="43163" y="33668"/>
                      <a:pt x="43072" y="33508"/>
                    </a:cubicBezTo>
                    <a:cubicBezTo>
                      <a:pt x="42980" y="33372"/>
                      <a:pt x="42889" y="33235"/>
                      <a:pt x="42798" y="33098"/>
                    </a:cubicBezTo>
                    <a:lnTo>
                      <a:pt x="42706" y="32961"/>
                    </a:lnTo>
                    <a:lnTo>
                      <a:pt x="42661" y="32869"/>
                    </a:lnTo>
                    <a:lnTo>
                      <a:pt x="42547" y="32687"/>
                    </a:lnTo>
                    <a:cubicBezTo>
                      <a:pt x="42387" y="32413"/>
                      <a:pt x="42227" y="32185"/>
                      <a:pt x="42044" y="31934"/>
                    </a:cubicBezTo>
                    <a:cubicBezTo>
                      <a:pt x="41907" y="31751"/>
                      <a:pt x="41771" y="31568"/>
                      <a:pt x="41634" y="31363"/>
                    </a:cubicBezTo>
                    <a:lnTo>
                      <a:pt x="41565" y="31226"/>
                    </a:lnTo>
                    <a:lnTo>
                      <a:pt x="41474" y="31112"/>
                    </a:lnTo>
                    <a:cubicBezTo>
                      <a:pt x="41405" y="30975"/>
                      <a:pt x="41314" y="30838"/>
                      <a:pt x="41223" y="30701"/>
                    </a:cubicBezTo>
                    <a:cubicBezTo>
                      <a:pt x="41109" y="30518"/>
                      <a:pt x="40949" y="30313"/>
                      <a:pt x="40789" y="30108"/>
                    </a:cubicBezTo>
                    <a:cubicBezTo>
                      <a:pt x="40675" y="29971"/>
                      <a:pt x="40584" y="29856"/>
                      <a:pt x="40470" y="29719"/>
                    </a:cubicBezTo>
                    <a:lnTo>
                      <a:pt x="40264" y="29468"/>
                    </a:lnTo>
                    <a:cubicBezTo>
                      <a:pt x="40173" y="29377"/>
                      <a:pt x="40104" y="29309"/>
                      <a:pt x="40036" y="29217"/>
                    </a:cubicBezTo>
                    <a:lnTo>
                      <a:pt x="39990" y="29149"/>
                    </a:lnTo>
                    <a:cubicBezTo>
                      <a:pt x="39899" y="29035"/>
                      <a:pt x="39808" y="28921"/>
                      <a:pt x="39716" y="28829"/>
                    </a:cubicBezTo>
                    <a:lnTo>
                      <a:pt x="39693" y="28784"/>
                    </a:lnTo>
                    <a:lnTo>
                      <a:pt x="39648" y="28738"/>
                    </a:lnTo>
                    <a:lnTo>
                      <a:pt x="39625" y="28715"/>
                    </a:lnTo>
                    <a:cubicBezTo>
                      <a:pt x="39579" y="28647"/>
                      <a:pt x="39511" y="28624"/>
                      <a:pt x="39442" y="28601"/>
                    </a:cubicBezTo>
                    <a:lnTo>
                      <a:pt x="39351" y="28601"/>
                    </a:lnTo>
                    <a:lnTo>
                      <a:pt x="39328" y="28555"/>
                    </a:lnTo>
                    <a:lnTo>
                      <a:pt x="39305" y="28533"/>
                    </a:lnTo>
                    <a:cubicBezTo>
                      <a:pt x="39237" y="28396"/>
                      <a:pt x="39146" y="28281"/>
                      <a:pt x="39077" y="28145"/>
                    </a:cubicBezTo>
                    <a:cubicBezTo>
                      <a:pt x="38963" y="28008"/>
                      <a:pt x="38849" y="27871"/>
                      <a:pt x="38735" y="27734"/>
                    </a:cubicBezTo>
                    <a:cubicBezTo>
                      <a:pt x="38712" y="27688"/>
                      <a:pt x="38666" y="27665"/>
                      <a:pt x="38643" y="27620"/>
                    </a:cubicBezTo>
                    <a:lnTo>
                      <a:pt x="38621" y="27597"/>
                    </a:lnTo>
                    <a:lnTo>
                      <a:pt x="38507" y="27460"/>
                    </a:lnTo>
                    <a:cubicBezTo>
                      <a:pt x="38415" y="27346"/>
                      <a:pt x="38324" y="27254"/>
                      <a:pt x="38233" y="27163"/>
                    </a:cubicBezTo>
                    <a:cubicBezTo>
                      <a:pt x="38164" y="27095"/>
                      <a:pt x="38096" y="27026"/>
                      <a:pt x="38027" y="26980"/>
                    </a:cubicBezTo>
                    <a:lnTo>
                      <a:pt x="37959" y="26889"/>
                    </a:lnTo>
                    <a:lnTo>
                      <a:pt x="37890" y="26821"/>
                    </a:lnTo>
                    <a:lnTo>
                      <a:pt x="37845" y="26775"/>
                    </a:lnTo>
                    <a:lnTo>
                      <a:pt x="37776" y="26729"/>
                    </a:lnTo>
                    <a:cubicBezTo>
                      <a:pt x="37799" y="26638"/>
                      <a:pt x="37776" y="26524"/>
                      <a:pt x="37708" y="26455"/>
                    </a:cubicBezTo>
                    <a:cubicBezTo>
                      <a:pt x="37639" y="26387"/>
                      <a:pt x="37548" y="26296"/>
                      <a:pt x="37479" y="26227"/>
                    </a:cubicBezTo>
                    <a:lnTo>
                      <a:pt x="37411" y="26136"/>
                    </a:lnTo>
                    <a:lnTo>
                      <a:pt x="37069" y="25771"/>
                    </a:lnTo>
                    <a:lnTo>
                      <a:pt x="36749" y="25406"/>
                    </a:lnTo>
                    <a:lnTo>
                      <a:pt x="36407" y="25040"/>
                    </a:lnTo>
                    <a:cubicBezTo>
                      <a:pt x="35996" y="24561"/>
                      <a:pt x="35562" y="24082"/>
                      <a:pt x="35128" y="23625"/>
                    </a:cubicBezTo>
                    <a:cubicBezTo>
                      <a:pt x="34923" y="23397"/>
                      <a:pt x="34718" y="23169"/>
                      <a:pt x="34512" y="22963"/>
                    </a:cubicBezTo>
                    <a:cubicBezTo>
                      <a:pt x="34421" y="22872"/>
                      <a:pt x="34329" y="22781"/>
                      <a:pt x="34261" y="22689"/>
                    </a:cubicBezTo>
                    <a:lnTo>
                      <a:pt x="34170" y="22598"/>
                    </a:lnTo>
                    <a:cubicBezTo>
                      <a:pt x="34078" y="22484"/>
                      <a:pt x="33964" y="22393"/>
                      <a:pt x="33873" y="22278"/>
                    </a:cubicBezTo>
                    <a:lnTo>
                      <a:pt x="33782" y="22187"/>
                    </a:lnTo>
                    <a:cubicBezTo>
                      <a:pt x="33690" y="22096"/>
                      <a:pt x="33622" y="22027"/>
                      <a:pt x="33531" y="21936"/>
                    </a:cubicBezTo>
                    <a:lnTo>
                      <a:pt x="33371" y="21753"/>
                    </a:lnTo>
                    <a:lnTo>
                      <a:pt x="33211" y="21594"/>
                    </a:lnTo>
                    <a:lnTo>
                      <a:pt x="33051" y="21411"/>
                    </a:lnTo>
                    <a:lnTo>
                      <a:pt x="32572" y="20886"/>
                    </a:lnTo>
                    <a:cubicBezTo>
                      <a:pt x="32412" y="20726"/>
                      <a:pt x="32275" y="20567"/>
                      <a:pt x="32115" y="20407"/>
                    </a:cubicBezTo>
                    <a:lnTo>
                      <a:pt x="32001" y="20293"/>
                    </a:lnTo>
                    <a:cubicBezTo>
                      <a:pt x="31773" y="20042"/>
                      <a:pt x="31522" y="19790"/>
                      <a:pt x="31294" y="19539"/>
                    </a:cubicBezTo>
                    <a:cubicBezTo>
                      <a:pt x="30746" y="18992"/>
                      <a:pt x="30312" y="18558"/>
                      <a:pt x="29856" y="18124"/>
                    </a:cubicBezTo>
                    <a:cubicBezTo>
                      <a:pt x="29787" y="18079"/>
                      <a:pt x="29742" y="18033"/>
                      <a:pt x="29673" y="17987"/>
                    </a:cubicBezTo>
                    <a:lnTo>
                      <a:pt x="29627" y="17919"/>
                    </a:lnTo>
                    <a:cubicBezTo>
                      <a:pt x="29559" y="17873"/>
                      <a:pt x="29513" y="17828"/>
                      <a:pt x="29445" y="17782"/>
                    </a:cubicBezTo>
                    <a:cubicBezTo>
                      <a:pt x="29445" y="17782"/>
                      <a:pt x="29422" y="17759"/>
                      <a:pt x="29399" y="17759"/>
                    </a:cubicBezTo>
                    <a:lnTo>
                      <a:pt x="29262" y="17599"/>
                    </a:lnTo>
                    <a:lnTo>
                      <a:pt x="29239" y="17576"/>
                    </a:lnTo>
                    <a:cubicBezTo>
                      <a:pt x="29171" y="17531"/>
                      <a:pt x="29125" y="17462"/>
                      <a:pt x="29080" y="17417"/>
                    </a:cubicBezTo>
                    <a:lnTo>
                      <a:pt x="29034" y="17371"/>
                    </a:lnTo>
                    <a:cubicBezTo>
                      <a:pt x="28943" y="17280"/>
                      <a:pt x="28851" y="17166"/>
                      <a:pt x="28760" y="17074"/>
                    </a:cubicBezTo>
                    <a:lnTo>
                      <a:pt x="28646" y="16960"/>
                    </a:lnTo>
                    <a:lnTo>
                      <a:pt x="28463" y="16778"/>
                    </a:lnTo>
                    <a:cubicBezTo>
                      <a:pt x="28349" y="16663"/>
                      <a:pt x="28212" y="16549"/>
                      <a:pt x="28098" y="16412"/>
                    </a:cubicBezTo>
                    <a:lnTo>
                      <a:pt x="28030" y="16367"/>
                    </a:lnTo>
                    <a:cubicBezTo>
                      <a:pt x="27938" y="16275"/>
                      <a:pt x="27870" y="16184"/>
                      <a:pt x="27779" y="16093"/>
                    </a:cubicBezTo>
                    <a:lnTo>
                      <a:pt x="27665" y="16001"/>
                    </a:lnTo>
                    <a:cubicBezTo>
                      <a:pt x="27596" y="15910"/>
                      <a:pt x="27528" y="15842"/>
                      <a:pt x="27459" y="15773"/>
                    </a:cubicBezTo>
                    <a:lnTo>
                      <a:pt x="27322" y="15659"/>
                    </a:lnTo>
                    <a:lnTo>
                      <a:pt x="27231" y="15568"/>
                    </a:lnTo>
                    <a:lnTo>
                      <a:pt x="27094" y="15431"/>
                    </a:lnTo>
                    <a:cubicBezTo>
                      <a:pt x="27048" y="15385"/>
                      <a:pt x="27003" y="15340"/>
                      <a:pt x="26934" y="15271"/>
                    </a:cubicBezTo>
                    <a:cubicBezTo>
                      <a:pt x="26888" y="15225"/>
                      <a:pt x="26820" y="15157"/>
                      <a:pt x="26774" y="15088"/>
                    </a:cubicBezTo>
                    <a:cubicBezTo>
                      <a:pt x="26660" y="14997"/>
                      <a:pt x="26569" y="14906"/>
                      <a:pt x="26478" y="14815"/>
                    </a:cubicBezTo>
                    <a:lnTo>
                      <a:pt x="26432" y="14769"/>
                    </a:lnTo>
                    <a:cubicBezTo>
                      <a:pt x="26318" y="14655"/>
                      <a:pt x="26204" y="14564"/>
                      <a:pt x="26112" y="14449"/>
                    </a:cubicBezTo>
                    <a:cubicBezTo>
                      <a:pt x="25998" y="14335"/>
                      <a:pt x="25884" y="14244"/>
                      <a:pt x="25770" y="14130"/>
                    </a:cubicBezTo>
                    <a:cubicBezTo>
                      <a:pt x="25702" y="14084"/>
                      <a:pt x="25633" y="14016"/>
                      <a:pt x="25565" y="13947"/>
                    </a:cubicBezTo>
                    <a:lnTo>
                      <a:pt x="25405" y="13810"/>
                    </a:lnTo>
                    <a:lnTo>
                      <a:pt x="24720" y="13171"/>
                    </a:lnTo>
                    <a:cubicBezTo>
                      <a:pt x="24583" y="13080"/>
                      <a:pt x="24469" y="12966"/>
                      <a:pt x="24355" y="12852"/>
                    </a:cubicBezTo>
                    <a:lnTo>
                      <a:pt x="24264" y="12760"/>
                    </a:lnTo>
                    <a:lnTo>
                      <a:pt x="24012" y="12555"/>
                    </a:lnTo>
                    <a:cubicBezTo>
                      <a:pt x="23967" y="12509"/>
                      <a:pt x="23921" y="12441"/>
                      <a:pt x="23853" y="12395"/>
                    </a:cubicBezTo>
                    <a:lnTo>
                      <a:pt x="23693" y="12235"/>
                    </a:lnTo>
                    <a:cubicBezTo>
                      <a:pt x="23579" y="12144"/>
                      <a:pt x="23465" y="12030"/>
                      <a:pt x="23351" y="11939"/>
                    </a:cubicBezTo>
                    <a:cubicBezTo>
                      <a:pt x="23259" y="11847"/>
                      <a:pt x="23168" y="11779"/>
                      <a:pt x="23077" y="11688"/>
                    </a:cubicBezTo>
                    <a:lnTo>
                      <a:pt x="23031" y="11642"/>
                    </a:lnTo>
                    <a:lnTo>
                      <a:pt x="22962" y="11573"/>
                    </a:lnTo>
                    <a:cubicBezTo>
                      <a:pt x="22871" y="11505"/>
                      <a:pt x="22780" y="11414"/>
                      <a:pt x="22711" y="11345"/>
                    </a:cubicBezTo>
                    <a:cubicBezTo>
                      <a:pt x="22483" y="11140"/>
                      <a:pt x="22255" y="10934"/>
                      <a:pt x="22027" y="10729"/>
                    </a:cubicBezTo>
                    <a:cubicBezTo>
                      <a:pt x="21913" y="10615"/>
                      <a:pt x="21798" y="10523"/>
                      <a:pt x="21684" y="10409"/>
                    </a:cubicBezTo>
                    <a:lnTo>
                      <a:pt x="21296" y="10067"/>
                    </a:lnTo>
                    <a:lnTo>
                      <a:pt x="21068" y="9839"/>
                    </a:lnTo>
                    <a:cubicBezTo>
                      <a:pt x="20931" y="9725"/>
                      <a:pt x="20794" y="9588"/>
                      <a:pt x="20657" y="9473"/>
                    </a:cubicBezTo>
                    <a:cubicBezTo>
                      <a:pt x="20520" y="9359"/>
                      <a:pt x="20429" y="9268"/>
                      <a:pt x="20315" y="9154"/>
                    </a:cubicBezTo>
                    <a:lnTo>
                      <a:pt x="20132" y="8994"/>
                    </a:lnTo>
                    <a:lnTo>
                      <a:pt x="19950" y="8834"/>
                    </a:lnTo>
                    <a:cubicBezTo>
                      <a:pt x="19813" y="8697"/>
                      <a:pt x="19653" y="8583"/>
                      <a:pt x="19493" y="8469"/>
                    </a:cubicBezTo>
                    <a:lnTo>
                      <a:pt x="19470" y="8446"/>
                    </a:lnTo>
                    <a:cubicBezTo>
                      <a:pt x="19402" y="8378"/>
                      <a:pt x="19310" y="8309"/>
                      <a:pt x="19242" y="8241"/>
                    </a:cubicBezTo>
                    <a:lnTo>
                      <a:pt x="19151" y="8172"/>
                    </a:lnTo>
                    <a:lnTo>
                      <a:pt x="19059" y="8104"/>
                    </a:lnTo>
                    <a:lnTo>
                      <a:pt x="18968" y="8013"/>
                    </a:lnTo>
                    <a:lnTo>
                      <a:pt x="18831" y="7899"/>
                    </a:lnTo>
                    <a:lnTo>
                      <a:pt x="18785" y="7876"/>
                    </a:lnTo>
                    <a:lnTo>
                      <a:pt x="18694" y="7784"/>
                    </a:lnTo>
                    <a:lnTo>
                      <a:pt x="18580" y="7693"/>
                    </a:lnTo>
                    <a:cubicBezTo>
                      <a:pt x="18512" y="7625"/>
                      <a:pt x="18420" y="7556"/>
                      <a:pt x="18352" y="7511"/>
                    </a:cubicBezTo>
                    <a:lnTo>
                      <a:pt x="18329" y="7465"/>
                    </a:lnTo>
                    <a:cubicBezTo>
                      <a:pt x="18146" y="7328"/>
                      <a:pt x="17987" y="7191"/>
                      <a:pt x="17804" y="7054"/>
                    </a:cubicBezTo>
                    <a:lnTo>
                      <a:pt x="17781" y="7031"/>
                    </a:lnTo>
                    <a:lnTo>
                      <a:pt x="17735" y="6986"/>
                    </a:lnTo>
                    <a:cubicBezTo>
                      <a:pt x="17553" y="6849"/>
                      <a:pt x="17393" y="6712"/>
                      <a:pt x="17233" y="6575"/>
                    </a:cubicBezTo>
                    <a:lnTo>
                      <a:pt x="17211" y="6552"/>
                    </a:lnTo>
                    <a:cubicBezTo>
                      <a:pt x="17074" y="6461"/>
                      <a:pt x="16959" y="6346"/>
                      <a:pt x="16845" y="6278"/>
                    </a:cubicBezTo>
                    <a:lnTo>
                      <a:pt x="16708" y="6164"/>
                    </a:lnTo>
                    <a:lnTo>
                      <a:pt x="16503" y="6004"/>
                    </a:lnTo>
                    <a:cubicBezTo>
                      <a:pt x="16366" y="5913"/>
                      <a:pt x="16252" y="5821"/>
                      <a:pt x="16115" y="5730"/>
                    </a:cubicBezTo>
                    <a:lnTo>
                      <a:pt x="15932" y="5593"/>
                    </a:lnTo>
                    <a:lnTo>
                      <a:pt x="15750" y="5456"/>
                    </a:lnTo>
                    <a:cubicBezTo>
                      <a:pt x="15476" y="5274"/>
                      <a:pt x="15225" y="5091"/>
                      <a:pt x="14974" y="4908"/>
                    </a:cubicBezTo>
                    <a:cubicBezTo>
                      <a:pt x="14905" y="4840"/>
                      <a:pt x="14814" y="4771"/>
                      <a:pt x="14723" y="4703"/>
                    </a:cubicBezTo>
                    <a:lnTo>
                      <a:pt x="14631" y="4612"/>
                    </a:lnTo>
                    <a:lnTo>
                      <a:pt x="14266" y="4338"/>
                    </a:lnTo>
                    <a:cubicBezTo>
                      <a:pt x="14152" y="4224"/>
                      <a:pt x="14038" y="4132"/>
                      <a:pt x="13924" y="4041"/>
                    </a:cubicBezTo>
                    <a:cubicBezTo>
                      <a:pt x="13878" y="3995"/>
                      <a:pt x="13832" y="3973"/>
                      <a:pt x="13787" y="3927"/>
                    </a:cubicBezTo>
                    <a:lnTo>
                      <a:pt x="13718" y="3881"/>
                    </a:lnTo>
                    <a:lnTo>
                      <a:pt x="13650" y="3836"/>
                    </a:lnTo>
                    <a:lnTo>
                      <a:pt x="13558" y="3767"/>
                    </a:lnTo>
                    <a:cubicBezTo>
                      <a:pt x="13422" y="3653"/>
                      <a:pt x="13285" y="3539"/>
                      <a:pt x="13148" y="3425"/>
                    </a:cubicBezTo>
                    <a:lnTo>
                      <a:pt x="12828" y="3197"/>
                    </a:lnTo>
                    <a:cubicBezTo>
                      <a:pt x="12577" y="3014"/>
                      <a:pt x="12349" y="2831"/>
                      <a:pt x="12098" y="2649"/>
                    </a:cubicBezTo>
                    <a:lnTo>
                      <a:pt x="11869" y="2489"/>
                    </a:lnTo>
                    <a:lnTo>
                      <a:pt x="11824" y="2443"/>
                    </a:lnTo>
                    <a:cubicBezTo>
                      <a:pt x="11641" y="2329"/>
                      <a:pt x="11481" y="2215"/>
                      <a:pt x="11322" y="2101"/>
                    </a:cubicBezTo>
                    <a:lnTo>
                      <a:pt x="11162" y="1987"/>
                    </a:lnTo>
                    <a:cubicBezTo>
                      <a:pt x="11071" y="1918"/>
                      <a:pt x="10956" y="1850"/>
                      <a:pt x="10865" y="1781"/>
                    </a:cubicBezTo>
                    <a:cubicBezTo>
                      <a:pt x="10797" y="1736"/>
                      <a:pt x="10705" y="1667"/>
                      <a:pt x="10637" y="1622"/>
                    </a:cubicBezTo>
                    <a:cubicBezTo>
                      <a:pt x="10591" y="1599"/>
                      <a:pt x="10568" y="1576"/>
                      <a:pt x="10523" y="1553"/>
                    </a:cubicBezTo>
                    <a:cubicBezTo>
                      <a:pt x="10477" y="1530"/>
                      <a:pt x="10454" y="1507"/>
                      <a:pt x="10431" y="1507"/>
                    </a:cubicBezTo>
                    <a:lnTo>
                      <a:pt x="10409" y="1462"/>
                    </a:lnTo>
                    <a:cubicBezTo>
                      <a:pt x="10386" y="1416"/>
                      <a:pt x="10363" y="1416"/>
                      <a:pt x="10363" y="1416"/>
                    </a:cubicBezTo>
                    <a:cubicBezTo>
                      <a:pt x="10294" y="1325"/>
                      <a:pt x="10180" y="1234"/>
                      <a:pt x="10089" y="1142"/>
                    </a:cubicBezTo>
                    <a:cubicBezTo>
                      <a:pt x="9998" y="1051"/>
                      <a:pt x="9884" y="982"/>
                      <a:pt x="9792" y="891"/>
                    </a:cubicBezTo>
                    <a:lnTo>
                      <a:pt x="9747" y="846"/>
                    </a:lnTo>
                    <a:lnTo>
                      <a:pt x="9655" y="777"/>
                    </a:lnTo>
                    <a:cubicBezTo>
                      <a:pt x="9564" y="709"/>
                      <a:pt x="9473" y="640"/>
                      <a:pt x="9381" y="572"/>
                    </a:cubicBezTo>
                    <a:cubicBezTo>
                      <a:pt x="9244" y="457"/>
                      <a:pt x="9108" y="366"/>
                      <a:pt x="8993" y="298"/>
                    </a:cubicBezTo>
                    <a:cubicBezTo>
                      <a:pt x="8879" y="252"/>
                      <a:pt x="8788" y="206"/>
                      <a:pt x="8674" y="161"/>
                    </a:cubicBezTo>
                    <a:cubicBezTo>
                      <a:pt x="8560" y="115"/>
                      <a:pt x="8446" y="69"/>
                      <a:pt x="8331" y="47"/>
                    </a:cubicBezTo>
                    <a:cubicBezTo>
                      <a:pt x="8217" y="24"/>
                      <a:pt x="8126" y="1"/>
                      <a:pt x="8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2"/>
              <p:cNvSpPr/>
              <p:nvPr/>
            </p:nvSpPr>
            <p:spPr>
              <a:xfrm>
                <a:off x="5891642" y="1991953"/>
                <a:ext cx="802061" cy="870636"/>
              </a:xfrm>
              <a:custGeom>
                <a:avLst/>
                <a:gdLst/>
                <a:ahLst/>
                <a:cxnLst/>
                <a:rect l="l" t="t" r="r" b="b"/>
                <a:pathLst>
                  <a:path w="29673" h="32210" extrusionOk="0">
                    <a:moveTo>
                      <a:pt x="160" y="0"/>
                    </a:moveTo>
                    <a:cubicBezTo>
                      <a:pt x="114" y="0"/>
                      <a:pt x="69" y="23"/>
                      <a:pt x="46" y="46"/>
                    </a:cubicBezTo>
                    <a:cubicBezTo>
                      <a:pt x="0" y="115"/>
                      <a:pt x="23" y="183"/>
                      <a:pt x="91" y="229"/>
                    </a:cubicBezTo>
                    <a:cubicBezTo>
                      <a:pt x="388" y="457"/>
                      <a:pt x="708" y="685"/>
                      <a:pt x="1004" y="913"/>
                    </a:cubicBezTo>
                    <a:cubicBezTo>
                      <a:pt x="1255" y="1119"/>
                      <a:pt x="1507" y="1324"/>
                      <a:pt x="1780" y="1553"/>
                    </a:cubicBezTo>
                    <a:cubicBezTo>
                      <a:pt x="2054" y="1781"/>
                      <a:pt x="2328" y="2009"/>
                      <a:pt x="2602" y="2260"/>
                    </a:cubicBezTo>
                    <a:cubicBezTo>
                      <a:pt x="2853" y="2466"/>
                      <a:pt x="3081" y="2694"/>
                      <a:pt x="3333" y="2922"/>
                    </a:cubicBezTo>
                    <a:cubicBezTo>
                      <a:pt x="3584" y="3150"/>
                      <a:pt x="3835" y="3379"/>
                      <a:pt x="4086" y="3630"/>
                    </a:cubicBezTo>
                    <a:cubicBezTo>
                      <a:pt x="4314" y="3858"/>
                      <a:pt x="4565" y="4109"/>
                      <a:pt x="4793" y="4337"/>
                    </a:cubicBezTo>
                    <a:cubicBezTo>
                      <a:pt x="5044" y="4566"/>
                      <a:pt x="5296" y="4794"/>
                      <a:pt x="5547" y="5045"/>
                    </a:cubicBezTo>
                    <a:cubicBezTo>
                      <a:pt x="5775" y="5273"/>
                      <a:pt x="6026" y="5501"/>
                      <a:pt x="6254" y="5752"/>
                    </a:cubicBezTo>
                    <a:cubicBezTo>
                      <a:pt x="6391" y="5867"/>
                      <a:pt x="6505" y="6004"/>
                      <a:pt x="6642" y="6140"/>
                    </a:cubicBezTo>
                    <a:cubicBezTo>
                      <a:pt x="6756" y="6255"/>
                      <a:pt x="6870" y="6369"/>
                      <a:pt x="6985" y="6483"/>
                    </a:cubicBezTo>
                    <a:cubicBezTo>
                      <a:pt x="7441" y="6985"/>
                      <a:pt x="7943" y="7464"/>
                      <a:pt x="8445" y="7944"/>
                    </a:cubicBezTo>
                    <a:cubicBezTo>
                      <a:pt x="8697" y="8195"/>
                      <a:pt x="8948" y="8423"/>
                      <a:pt x="9199" y="8674"/>
                    </a:cubicBezTo>
                    <a:cubicBezTo>
                      <a:pt x="9427" y="8925"/>
                      <a:pt x="9678" y="9176"/>
                      <a:pt x="9929" y="9404"/>
                    </a:cubicBezTo>
                    <a:cubicBezTo>
                      <a:pt x="10180" y="9656"/>
                      <a:pt x="10431" y="9907"/>
                      <a:pt x="10682" y="10181"/>
                    </a:cubicBezTo>
                    <a:cubicBezTo>
                      <a:pt x="10796" y="10295"/>
                      <a:pt x="10933" y="10432"/>
                      <a:pt x="11048" y="10546"/>
                    </a:cubicBezTo>
                    <a:cubicBezTo>
                      <a:pt x="11162" y="10683"/>
                      <a:pt x="11276" y="10797"/>
                      <a:pt x="11390" y="10911"/>
                    </a:cubicBezTo>
                    <a:cubicBezTo>
                      <a:pt x="11641" y="11162"/>
                      <a:pt x="11892" y="11413"/>
                      <a:pt x="12120" y="11664"/>
                    </a:cubicBezTo>
                    <a:cubicBezTo>
                      <a:pt x="12349" y="11915"/>
                      <a:pt x="12600" y="12166"/>
                      <a:pt x="12851" y="12417"/>
                    </a:cubicBezTo>
                    <a:cubicBezTo>
                      <a:pt x="13079" y="12669"/>
                      <a:pt x="13307" y="12920"/>
                      <a:pt x="13535" y="13171"/>
                    </a:cubicBezTo>
                    <a:cubicBezTo>
                      <a:pt x="13787" y="13422"/>
                      <a:pt x="14015" y="13673"/>
                      <a:pt x="14266" y="13947"/>
                    </a:cubicBezTo>
                    <a:cubicBezTo>
                      <a:pt x="14380" y="14061"/>
                      <a:pt x="14517" y="14198"/>
                      <a:pt x="14631" y="14335"/>
                    </a:cubicBezTo>
                    <a:cubicBezTo>
                      <a:pt x="14745" y="14449"/>
                      <a:pt x="14837" y="14563"/>
                      <a:pt x="14951" y="14677"/>
                    </a:cubicBezTo>
                    <a:cubicBezTo>
                      <a:pt x="15202" y="14928"/>
                      <a:pt x="15453" y="15202"/>
                      <a:pt x="15681" y="15453"/>
                    </a:cubicBezTo>
                    <a:cubicBezTo>
                      <a:pt x="16160" y="15955"/>
                      <a:pt x="16617" y="16457"/>
                      <a:pt x="17051" y="16982"/>
                    </a:cubicBezTo>
                    <a:cubicBezTo>
                      <a:pt x="17279" y="17279"/>
                      <a:pt x="17530" y="17553"/>
                      <a:pt x="17781" y="17850"/>
                    </a:cubicBezTo>
                    <a:cubicBezTo>
                      <a:pt x="17986" y="18101"/>
                      <a:pt x="18215" y="18352"/>
                      <a:pt x="18443" y="18626"/>
                    </a:cubicBezTo>
                    <a:cubicBezTo>
                      <a:pt x="18671" y="18877"/>
                      <a:pt x="18877" y="19128"/>
                      <a:pt x="19105" y="19379"/>
                    </a:cubicBezTo>
                    <a:cubicBezTo>
                      <a:pt x="19333" y="19653"/>
                      <a:pt x="19584" y="19927"/>
                      <a:pt x="19812" y="20201"/>
                    </a:cubicBezTo>
                    <a:cubicBezTo>
                      <a:pt x="20064" y="20475"/>
                      <a:pt x="20292" y="20771"/>
                      <a:pt x="20520" y="21045"/>
                    </a:cubicBezTo>
                    <a:cubicBezTo>
                      <a:pt x="20748" y="21296"/>
                      <a:pt x="20954" y="21548"/>
                      <a:pt x="21182" y="21821"/>
                    </a:cubicBezTo>
                    <a:cubicBezTo>
                      <a:pt x="21616" y="22346"/>
                      <a:pt x="22049" y="22871"/>
                      <a:pt x="22460" y="23419"/>
                    </a:cubicBezTo>
                    <a:cubicBezTo>
                      <a:pt x="22894" y="23990"/>
                      <a:pt x="23350" y="24538"/>
                      <a:pt x="23784" y="25108"/>
                    </a:cubicBezTo>
                    <a:cubicBezTo>
                      <a:pt x="23989" y="25382"/>
                      <a:pt x="24195" y="25679"/>
                      <a:pt x="24423" y="25953"/>
                    </a:cubicBezTo>
                    <a:cubicBezTo>
                      <a:pt x="24629" y="26227"/>
                      <a:pt x="24834" y="26523"/>
                      <a:pt x="25062" y="26797"/>
                    </a:cubicBezTo>
                    <a:cubicBezTo>
                      <a:pt x="25473" y="27345"/>
                      <a:pt x="25930" y="27893"/>
                      <a:pt x="26363" y="28441"/>
                    </a:cubicBezTo>
                    <a:cubicBezTo>
                      <a:pt x="26523" y="28669"/>
                      <a:pt x="26683" y="28897"/>
                      <a:pt x="26865" y="29126"/>
                    </a:cubicBezTo>
                    <a:cubicBezTo>
                      <a:pt x="27025" y="29331"/>
                      <a:pt x="27185" y="29536"/>
                      <a:pt x="27345" y="29765"/>
                    </a:cubicBezTo>
                    <a:cubicBezTo>
                      <a:pt x="27664" y="30175"/>
                      <a:pt x="27984" y="30586"/>
                      <a:pt x="28281" y="31020"/>
                    </a:cubicBezTo>
                    <a:cubicBezTo>
                      <a:pt x="28281" y="31020"/>
                      <a:pt x="28281" y="31020"/>
                      <a:pt x="28281" y="30997"/>
                    </a:cubicBezTo>
                    <a:cubicBezTo>
                      <a:pt x="28395" y="31180"/>
                      <a:pt x="28509" y="31340"/>
                      <a:pt x="28623" y="31499"/>
                    </a:cubicBezTo>
                    <a:cubicBezTo>
                      <a:pt x="28691" y="31591"/>
                      <a:pt x="28737" y="31659"/>
                      <a:pt x="28806" y="31750"/>
                    </a:cubicBezTo>
                    <a:cubicBezTo>
                      <a:pt x="28897" y="31887"/>
                      <a:pt x="28965" y="32002"/>
                      <a:pt x="29080" y="32116"/>
                    </a:cubicBezTo>
                    <a:cubicBezTo>
                      <a:pt x="29151" y="32175"/>
                      <a:pt x="29235" y="32210"/>
                      <a:pt x="29319" y="32210"/>
                    </a:cubicBezTo>
                    <a:cubicBezTo>
                      <a:pt x="29395" y="32210"/>
                      <a:pt x="29471" y="32181"/>
                      <a:pt x="29536" y="32116"/>
                    </a:cubicBezTo>
                    <a:cubicBezTo>
                      <a:pt x="29673" y="32002"/>
                      <a:pt x="29673" y="31796"/>
                      <a:pt x="29536" y="31682"/>
                    </a:cubicBezTo>
                    <a:cubicBezTo>
                      <a:pt x="29513" y="31636"/>
                      <a:pt x="29490" y="31613"/>
                      <a:pt x="29468" y="31591"/>
                    </a:cubicBezTo>
                    <a:cubicBezTo>
                      <a:pt x="29285" y="31340"/>
                      <a:pt x="29125" y="31066"/>
                      <a:pt x="28943" y="30815"/>
                    </a:cubicBezTo>
                    <a:cubicBezTo>
                      <a:pt x="28737" y="30518"/>
                      <a:pt x="28509" y="30244"/>
                      <a:pt x="28281" y="29947"/>
                    </a:cubicBezTo>
                    <a:cubicBezTo>
                      <a:pt x="28075" y="29673"/>
                      <a:pt x="27870" y="29399"/>
                      <a:pt x="27664" y="29103"/>
                    </a:cubicBezTo>
                    <a:cubicBezTo>
                      <a:pt x="27459" y="28829"/>
                      <a:pt x="27231" y="28555"/>
                      <a:pt x="27025" y="28281"/>
                    </a:cubicBezTo>
                    <a:cubicBezTo>
                      <a:pt x="26820" y="28007"/>
                      <a:pt x="26614" y="27733"/>
                      <a:pt x="26409" y="27459"/>
                    </a:cubicBezTo>
                    <a:cubicBezTo>
                      <a:pt x="26181" y="27185"/>
                      <a:pt x="25952" y="26911"/>
                      <a:pt x="25747" y="26615"/>
                    </a:cubicBezTo>
                    <a:cubicBezTo>
                      <a:pt x="25542" y="26364"/>
                      <a:pt x="25336" y="26067"/>
                      <a:pt x="25108" y="25793"/>
                    </a:cubicBezTo>
                    <a:cubicBezTo>
                      <a:pt x="24994" y="25633"/>
                      <a:pt x="24880" y="25496"/>
                      <a:pt x="24766" y="25337"/>
                    </a:cubicBezTo>
                    <a:cubicBezTo>
                      <a:pt x="24674" y="25200"/>
                      <a:pt x="24583" y="25085"/>
                      <a:pt x="24469" y="24948"/>
                    </a:cubicBezTo>
                    <a:cubicBezTo>
                      <a:pt x="24035" y="24378"/>
                      <a:pt x="23601" y="23830"/>
                      <a:pt x="23168" y="23259"/>
                    </a:cubicBezTo>
                    <a:cubicBezTo>
                      <a:pt x="22734" y="22734"/>
                      <a:pt x="22323" y="22187"/>
                      <a:pt x="21890" y="21662"/>
                    </a:cubicBezTo>
                    <a:cubicBezTo>
                      <a:pt x="21661" y="21388"/>
                      <a:pt x="21456" y="21137"/>
                      <a:pt x="21228" y="20863"/>
                    </a:cubicBezTo>
                    <a:cubicBezTo>
                      <a:pt x="20999" y="20589"/>
                      <a:pt x="20771" y="20315"/>
                      <a:pt x="20520" y="20041"/>
                    </a:cubicBezTo>
                    <a:cubicBezTo>
                      <a:pt x="20292" y="19767"/>
                      <a:pt x="20064" y="19493"/>
                      <a:pt x="19812" y="19219"/>
                    </a:cubicBezTo>
                    <a:cubicBezTo>
                      <a:pt x="19607" y="18968"/>
                      <a:pt x="19379" y="18694"/>
                      <a:pt x="19173" y="18443"/>
                    </a:cubicBezTo>
                    <a:cubicBezTo>
                      <a:pt x="18694" y="17918"/>
                      <a:pt x="18215" y="17371"/>
                      <a:pt x="17758" y="16846"/>
                    </a:cubicBezTo>
                    <a:cubicBezTo>
                      <a:pt x="17530" y="16572"/>
                      <a:pt x="17302" y="16298"/>
                      <a:pt x="17073" y="16024"/>
                    </a:cubicBezTo>
                    <a:cubicBezTo>
                      <a:pt x="16868" y="15773"/>
                      <a:pt x="16640" y="15544"/>
                      <a:pt x="16411" y="15293"/>
                    </a:cubicBezTo>
                    <a:cubicBezTo>
                      <a:pt x="16183" y="15042"/>
                      <a:pt x="15955" y="14791"/>
                      <a:pt x="15704" y="14517"/>
                    </a:cubicBezTo>
                    <a:cubicBezTo>
                      <a:pt x="15590" y="14403"/>
                      <a:pt x="15476" y="14289"/>
                      <a:pt x="15339" y="14152"/>
                    </a:cubicBezTo>
                    <a:cubicBezTo>
                      <a:pt x="15225" y="14038"/>
                      <a:pt x="15110" y="13901"/>
                      <a:pt x="14996" y="13787"/>
                    </a:cubicBezTo>
                    <a:cubicBezTo>
                      <a:pt x="14745" y="13513"/>
                      <a:pt x="14494" y="13262"/>
                      <a:pt x="14243" y="12988"/>
                    </a:cubicBezTo>
                    <a:cubicBezTo>
                      <a:pt x="14015" y="12737"/>
                      <a:pt x="13787" y="12486"/>
                      <a:pt x="13535" y="12235"/>
                    </a:cubicBezTo>
                    <a:cubicBezTo>
                      <a:pt x="13056" y="11733"/>
                      <a:pt x="12600" y="11231"/>
                      <a:pt x="12120" y="10728"/>
                    </a:cubicBezTo>
                    <a:cubicBezTo>
                      <a:pt x="11869" y="10477"/>
                      <a:pt x="11618" y="10226"/>
                      <a:pt x="11344" y="9975"/>
                    </a:cubicBezTo>
                    <a:cubicBezTo>
                      <a:pt x="11116" y="9724"/>
                      <a:pt x="10888" y="9496"/>
                      <a:pt x="10659" y="9245"/>
                    </a:cubicBezTo>
                    <a:cubicBezTo>
                      <a:pt x="10545" y="9131"/>
                      <a:pt x="10408" y="9016"/>
                      <a:pt x="10294" y="8902"/>
                    </a:cubicBezTo>
                    <a:cubicBezTo>
                      <a:pt x="10180" y="8788"/>
                      <a:pt x="10043" y="8651"/>
                      <a:pt x="9906" y="8514"/>
                    </a:cubicBezTo>
                    <a:cubicBezTo>
                      <a:pt x="9792" y="8400"/>
                      <a:pt x="9655" y="8286"/>
                      <a:pt x="9541" y="8172"/>
                    </a:cubicBezTo>
                    <a:cubicBezTo>
                      <a:pt x="9404" y="8035"/>
                      <a:pt x="9290" y="7921"/>
                      <a:pt x="9153" y="7807"/>
                    </a:cubicBezTo>
                    <a:cubicBezTo>
                      <a:pt x="8902" y="7556"/>
                      <a:pt x="8651" y="7327"/>
                      <a:pt x="8377" y="7076"/>
                    </a:cubicBezTo>
                    <a:cubicBezTo>
                      <a:pt x="8263" y="6962"/>
                      <a:pt x="8149" y="6825"/>
                      <a:pt x="8035" y="6711"/>
                    </a:cubicBezTo>
                    <a:cubicBezTo>
                      <a:pt x="7920" y="6597"/>
                      <a:pt x="7784" y="6483"/>
                      <a:pt x="7669" y="6346"/>
                    </a:cubicBezTo>
                    <a:cubicBezTo>
                      <a:pt x="7555" y="6232"/>
                      <a:pt x="7441" y="6118"/>
                      <a:pt x="7304" y="5981"/>
                    </a:cubicBezTo>
                    <a:cubicBezTo>
                      <a:pt x="7190" y="5867"/>
                      <a:pt x="7053" y="5730"/>
                      <a:pt x="6916" y="5593"/>
                    </a:cubicBezTo>
                    <a:cubicBezTo>
                      <a:pt x="6688" y="5364"/>
                      <a:pt x="6460" y="5136"/>
                      <a:pt x="6209" y="4931"/>
                    </a:cubicBezTo>
                    <a:cubicBezTo>
                      <a:pt x="5957" y="4680"/>
                      <a:pt x="5706" y="4451"/>
                      <a:pt x="5455" y="4223"/>
                    </a:cubicBezTo>
                    <a:cubicBezTo>
                      <a:pt x="5341" y="4109"/>
                      <a:pt x="5204" y="3995"/>
                      <a:pt x="5090" y="3904"/>
                    </a:cubicBezTo>
                    <a:cubicBezTo>
                      <a:pt x="4953" y="3767"/>
                      <a:pt x="4839" y="3653"/>
                      <a:pt x="4702" y="3538"/>
                    </a:cubicBezTo>
                    <a:cubicBezTo>
                      <a:pt x="4451" y="3310"/>
                      <a:pt x="4200" y="3105"/>
                      <a:pt x="3949" y="2876"/>
                    </a:cubicBezTo>
                    <a:cubicBezTo>
                      <a:pt x="3675" y="2648"/>
                      <a:pt x="3424" y="2420"/>
                      <a:pt x="3150" y="2215"/>
                    </a:cubicBezTo>
                    <a:cubicBezTo>
                      <a:pt x="3013" y="2100"/>
                      <a:pt x="2853" y="1963"/>
                      <a:pt x="2716" y="1849"/>
                    </a:cubicBezTo>
                    <a:cubicBezTo>
                      <a:pt x="2579" y="1758"/>
                      <a:pt x="2442" y="1644"/>
                      <a:pt x="2305" y="1553"/>
                    </a:cubicBezTo>
                    <a:cubicBezTo>
                      <a:pt x="2168" y="1461"/>
                      <a:pt x="2032" y="1347"/>
                      <a:pt x="1895" y="1233"/>
                    </a:cubicBezTo>
                    <a:cubicBezTo>
                      <a:pt x="1758" y="1119"/>
                      <a:pt x="1621" y="1028"/>
                      <a:pt x="1484" y="913"/>
                    </a:cubicBezTo>
                    <a:cubicBezTo>
                      <a:pt x="1370" y="845"/>
                      <a:pt x="1278" y="754"/>
                      <a:pt x="1164" y="685"/>
                    </a:cubicBezTo>
                    <a:cubicBezTo>
                      <a:pt x="1073" y="617"/>
                      <a:pt x="959" y="548"/>
                      <a:pt x="845" y="480"/>
                    </a:cubicBezTo>
                    <a:cubicBezTo>
                      <a:pt x="639" y="320"/>
                      <a:pt x="434" y="160"/>
                      <a:pt x="206"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2"/>
              <p:cNvSpPr/>
              <p:nvPr/>
            </p:nvSpPr>
            <p:spPr>
              <a:xfrm>
                <a:off x="5992193" y="1885833"/>
                <a:ext cx="476944" cy="436832"/>
              </a:xfrm>
              <a:custGeom>
                <a:avLst/>
                <a:gdLst/>
                <a:ahLst/>
                <a:cxnLst/>
                <a:rect l="l" t="t" r="r" b="b"/>
                <a:pathLst>
                  <a:path w="17645" h="16161" extrusionOk="0">
                    <a:moveTo>
                      <a:pt x="4178" y="2877"/>
                    </a:moveTo>
                    <a:cubicBezTo>
                      <a:pt x="4178" y="2899"/>
                      <a:pt x="4200" y="2899"/>
                      <a:pt x="4200" y="2899"/>
                    </a:cubicBezTo>
                    <a:cubicBezTo>
                      <a:pt x="4200" y="2899"/>
                      <a:pt x="4178" y="2877"/>
                      <a:pt x="4178" y="2877"/>
                    </a:cubicBezTo>
                    <a:close/>
                    <a:moveTo>
                      <a:pt x="206" y="1"/>
                    </a:moveTo>
                    <a:cubicBezTo>
                      <a:pt x="138" y="1"/>
                      <a:pt x="69" y="46"/>
                      <a:pt x="46" y="92"/>
                    </a:cubicBezTo>
                    <a:cubicBezTo>
                      <a:pt x="1" y="183"/>
                      <a:pt x="23" y="274"/>
                      <a:pt x="115" y="320"/>
                    </a:cubicBezTo>
                    <a:cubicBezTo>
                      <a:pt x="297" y="457"/>
                      <a:pt x="480" y="594"/>
                      <a:pt x="685" y="731"/>
                    </a:cubicBezTo>
                    <a:cubicBezTo>
                      <a:pt x="845" y="845"/>
                      <a:pt x="1028" y="959"/>
                      <a:pt x="1188" y="1073"/>
                    </a:cubicBezTo>
                    <a:cubicBezTo>
                      <a:pt x="1553" y="1302"/>
                      <a:pt x="1895" y="1553"/>
                      <a:pt x="2237" y="1827"/>
                    </a:cubicBezTo>
                    <a:cubicBezTo>
                      <a:pt x="2511" y="2055"/>
                      <a:pt x="2785" y="2283"/>
                      <a:pt x="3059" y="2511"/>
                    </a:cubicBezTo>
                    <a:cubicBezTo>
                      <a:pt x="3173" y="2603"/>
                      <a:pt x="3265" y="2694"/>
                      <a:pt x="3379" y="2808"/>
                    </a:cubicBezTo>
                    <a:cubicBezTo>
                      <a:pt x="3539" y="2922"/>
                      <a:pt x="3675" y="3059"/>
                      <a:pt x="3835" y="3196"/>
                    </a:cubicBezTo>
                    <a:cubicBezTo>
                      <a:pt x="4086" y="3424"/>
                      <a:pt x="4360" y="3630"/>
                      <a:pt x="4611" y="3858"/>
                    </a:cubicBezTo>
                    <a:cubicBezTo>
                      <a:pt x="4862" y="4086"/>
                      <a:pt x="5113" y="4315"/>
                      <a:pt x="5387" y="4543"/>
                    </a:cubicBezTo>
                    <a:cubicBezTo>
                      <a:pt x="5638" y="4771"/>
                      <a:pt x="5890" y="4999"/>
                      <a:pt x="6141" y="5205"/>
                    </a:cubicBezTo>
                    <a:cubicBezTo>
                      <a:pt x="6392" y="5433"/>
                      <a:pt x="6666" y="5661"/>
                      <a:pt x="6917" y="5867"/>
                    </a:cubicBezTo>
                    <a:cubicBezTo>
                      <a:pt x="7191" y="6095"/>
                      <a:pt x="7442" y="6323"/>
                      <a:pt x="7693" y="6529"/>
                    </a:cubicBezTo>
                    <a:cubicBezTo>
                      <a:pt x="7967" y="6757"/>
                      <a:pt x="8218" y="7008"/>
                      <a:pt x="8469" y="7259"/>
                    </a:cubicBezTo>
                    <a:cubicBezTo>
                      <a:pt x="8971" y="7738"/>
                      <a:pt x="9473" y="8218"/>
                      <a:pt x="9975" y="8697"/>
                    </a:cubicBezTo>
                    <a:cubicBezTo>
                      <a:pt x="10477" y="9153"/>
                      <a:pt x="10980" y="9633"/>
                      <a:pt x="11482" y="10135"/>
                    </a:cubicBezTo>
                    <a:cubicBezTo>
                      <a:pt x="11984" y="10614"/>
                      <a:pt x="12463" y="11139"/>
                      <a:pt x="12965" y="11641"/>
                    </a:cubicBezTo>
                    <a:cubicBezTo>
                      <a:pt x="13445" y="12144"/>
                      <a:pt x="13924" y="12669"/>
                      <a:pt x="14403" y="13194"/>
                    </a:cubicBezTo>
                    <a:cubicBezTo>
                      <a:pt x="14860" y="13673"/>
                      <a:pt x="15316" y="14152"/>
                      <a:pt x="15750" y="14632"/>
                    </a:cubicBezTo>
                    <a:cubicBezTo>
                      <a:pt x="15978" y="14883"/>
                      <a:pt x="16184" y="15111"/>
                      <a:pt x="16389" y="15362"/>
                    </a:cubicBezTo>
                    <a:cubicBezTo>
                      <a:pt x="16617" y="15613"/>
                      <a:pt x="16846" y="15841"/>
                      <a:pt x="17120" y="16070"/>
                    </a:cubicBezTo>
                    <a:cubicBezTo>
                      <a:pt x="17165" y="16115"/>
                      <a:pt x="17234" y="16161"/>
                      <a:pt x="17325" y="16161"/>
                    </a:cubicBezTo>
                    <a:cubicBezTo>
                      <a:pt x="17416" y="16161"/>
                      <a:pt x="17485" y="16138"/>
                      <a:pt x="17553" y="16070"/>
                    </a:cubicBezTo>
                    <a:cubicBezTo>
                      <a:pt x="17599" y="16024"/>
                      <a:pt x="17645" y="15933"/>
                      <a:pt x="17645" y="15864"/>
                    </a:cubicBezTo>
                    <a:cubicBezTo>
                      <a:pt x="17645" y="15796"/>
                      <a:pt x="17622" y="15681"/>
                      <a:pt x="17553" y="15636"/>
                    </a:cubicBezTo>
                    <a:cubicBezTo>
                      <a:pt x="17416" y="15522"/>
                      <a:pt x="17279" y="15362"/>
                      <a:pt x="17165" y="15225"/>
                    </a:cubicBezTo>
                    <a:cubicBezTo>
                      <a:pt x="17051" y="15111"/>
                      <a:pt x="16914" y="14974"/>
                      <a:pt x="16800" y="14860"/>
                    </a:cubicBezTo>
                    <a:cubicBezTo>
                      <a:pt x="16572" y="14609"/>
                      <a:pt x="16366" y="14358"/>
                      <a:pt x="16138" y="14107"/>
                    </a:cubicBezTo>
                    <a:cubicBezTo>
                      <a:pt x="15659" y="13582"/>
                      <a:pt x="15179" y="13079"/>
                      <a:pt x="14677" y="12554"/>
                    </a:cubicBezTo>
                    <a:cubicBezTo>
                      <a:pt x="14449" y="12303"/>
                      <a:pt x="14221" y="12052"/>
                      <a:pt x="13993" y="11801"/>
                    </a:cubicBezTo>
                    <a:cubicBezTo>
                      <a:pt x="13741" y="11550"/>
                      <a:pt x="13490" y="11276"/>
                      <a:pt x="13239" y="11025"/>
                    </a:cubicBezTo>
                    <a:cubicBezTo>
                      <a:pt x="13011" y="10774"/>
                      <a:pt x="12760" y="10523"/>
                      <a:pt x="12509" y="10295"/>
                    </a:cubicBezTo>
                    <a:cubicBezTo>
                      <a:pt x="12281" y="10044"/>
                      <a:pt x="12030" y="9793"/>
                      <a:pt x="11778" y="9564"/>
                    </a:cubicBezTo>
                    <a:cubicBezTo>
                      <a:pt x="11527" y="9313"/>
                      <a:pt x="11276" y="9062"/>
                      <a:pt x="11025" y="8834"/>
                    </a:cubicBezTo>
                    <a:cubicBezTo>
                      <a:pt x="10751" y="8583"/>
                      <a:pt x="10500" y="8332"/>
                      <a:pt x="10226" y="8104"/>
                    </a:cubicBezTo>
                    <a:cubicBezTo>
                      <a:pt x="9724" y="7601"/>
                      <a:pt x="9176" y="7122"/>
                      <a:pt x="8674" y="6620"/>
                    </a:cubicBezTo>
                    <a:cubicBezTo>
                      <a:pt x="8492" y="6483"/>
                      <a:pt x="8332" y="6323"/>
                      <a:pt x="8172" y="6163"/>
                    </a:cubicBezTo>
                    <a:cubicBezTo>
                      <a:pt x="7989" y="6004"/>
                      <a:pt x="7807" y="5867"/>
                      <a:pt x="7624" y="5707"/>
                    </a:cubicBezTo>
                    <a:cubicBezTo>
                      <a:pt x="7259" y="5410"/>
                      <a:pt x="6894" y="5113"/>
                      <a:pt x="6529" y="4817"/>
                    </a:cubicBezTo>
                    <a:lnTo>
                      <a:pt x="6551" y="4817"/>
                    </a:lnTo>
                    <a:cubicBezTo>
                      <a:pt x="6163" y="4497"/>
                      <a:pt x="5753" y="4178"/>
                      <a:pt x="5365" y="3858"/>
                    </a:cubicBezTo>
                    <a:cubicBezTo>
                      <a:pt x="5182" y="3675"/>
                      <a:pt x="4977" y="3516"/>
                      <a:pt x="4771" y="3356"/>
                    </a:cubicBezTo>
                    <a:cubicBezTo>
                      <a:pt x="4588" y="3196"/>
                      <a:pt x="4383" y="3059"/>
                      <a:pt x="4200" y="2899"/>
                    </a:cubicBezTo>
                    <a:cubicBezTo>
                      <a:pt x="4178" y="2899"/>
                      <a:pt x="4178" y="2877"/>
                      <a:pt x="4155" y="2877"/>
                    </a:cubicBezTo>
                    <a:lnTo>
                      <a:pt x="4178" y="2877"/>
                    </a:lnTo>
                    <a:cubicBezTo>
                      <a:pt x="3904" y="2671"/>
                      <a:pt x="3653" y="2443"/>
                      <a:pt x="3379" y="2215"/>
                    </a:cubicBezTo>
                    <a:cubicBezTo>
                      <a:pt x="3105" y="1986"/>
                      <a:pt x="2831" y="1781"/>
                      <a:pt x="2534" y="1553"/>
                    </a:cubicBezTo>
                    <a:cubicBezTo>
                      <a:pt x="1986" y="1142"/>
                      <a:pt x="1416" y="777"/>
                      <a:pt x="822" y="411"/>
                    </a:cubicBezTo>
                    <a:cubicBezTo>
                      <a:pt x="640" y="297"/>
                      <a:pt x="457" y="160"/>
                      <a:pt x="275" y="23"/>
                    </a:cubicBezTo>
                    <a:cubicBezTo>
                      <a:pt x="252" y="23"/>
                      <a:pt x="229" y="1"/>
                      <a:pt x="206"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2"/>
              <p:cNvSpPr/>
              <p:nvPr/>
            </p:nvSpPr>
            <p:spPr>
              <a:xfrm>
                <a:off x="6504898" y="2364589"/>
                <a:ext cx="90091" cy="95659"/>
              </a:xfrm>
              <a:custGeom>
                <a:avLst/>
                <a:gdLst/>
                <a:ahLst/>
                <a:cxnLst/>
                <a:rect l="l" t="t" r="r" b="b"/>
                <a:pathLst>
                  <a:path w="3333" h="3539" extrusionOk="0">
                    <a:moveTo>
                      <a:pt x="160" y="1"/>
                    </a:moveTo>
                    <a:cubicBezTo>
                      <a:pt x="115" y="1"/>
                      <a:pt x="92" y="24"/>
                      <a:pt x="46" y="47"/>
                    </a:cubicBezTo>
                    <a:cubicBezTo>
                      <a:pt x="0" y="92"/>
                      <a:pt x="0" y="184"/>
                      <a:pt x="46" y="252"/>
                    </a:cubicBezTo>
                    <a:cubicBezTo>
                      <a:pt x="160" y="389"/>
                      <a:pt x="274" y="526"/>
                      <a:pt x="388" y="640"/>
                    </a:cubicBezTo>
                    <a:cubicBezTo>
                      <a:pt x="503" y="777"/>
                      <a:pt x="640" y="891"/>
                      <a:pt x="754" y="1005"/>
                    </a:cubicBezTo>
                    <a:cubicBezTo>
                      <a:pt x="982" y="1234"/>
                      <a:pt x="1210" y="1485"/>
                      <a:pt x="1438" y="1736"/>
                    </a:cubicBezTo>
                    <a:cubicBezTo>
                      <a:pt x="1667" y="1964"/>
                      <a:pt x="1895" y="2215"/>
                      <a:pt x="2100" y="2466"/>
                    </a:cubicBezTo>
                    <a:cubicBezTo>
                      <a:pt x="2214" y="2603"/>
                      <a:pt x="2329" y="2717"/>
                      <a:pt x="2443" y="2831"/>
                    </a:cubicBezTo>
                    <a:cubicBezTo>
                      <a:pt x="2534" y="2968"/>
                      <a:pt x="2648" y="3105"/>
                      <a:pt x="2762" y="3242"/>
                    </a:cubicBezTo>
                    <a:cubicBezTo>
                      <a:pt x="2831" y="3311"/>
                      <a:pt x="2899" y="3402"/>
                      <a:pt x="2991" y="3470"/>
                    </a:cubicBezTo>
                    <a:cubicBezTo>
                      <a:pt x="3025" y="3516"/>
                      <a:pt x="3070" y="3539"/>
                      <a:pt x="3119" y="3539"/>
                    </a:cubicBezTo>
                    <a:cubicBezTo>
                      <a:pt x="3167" y="3539"/>
                      <a:pt x="3219" y="3516"/>
                      <a:pt x="3264" y="3470"/>
                    </a:cubicBezTo>
                    <a:cubicBezTo>
                      <a:pt x="3333" y="3402"/>
                      <a:pt x="3333" y="3288"/>
                      <a:pt x="3264" y="3196"/>
                    </a:cubicBezTo>
                    <a:cubicBezTo>
                      <a:pt x="3150" y="3060"/>
                      <a:pt x="3036" y="2945"/>
                      <a:pt x="2922" y="2808"/>
                    </a:cubicBezTo>
                    <a:cubicBezTo>
                      <a:pt x="2831" y="2671"/>
                      <a:pt x="2694" y="2557"/>
                      <a:pt x="2603" y="2443"/>
                    </a:cubicBezTo>
                    <a:cubicBezTo>
                      <a:pt x="2351" y="2192"/>
                      <a:pt x="2123" y="1941"/>
                      <a:pt x="1895" y="1690"/>
                    </a:cubicBezTo>
                    <a:cubicBezTo>
                      <a:pt x="1667" y="1462"/>
                      <a:pt x="1416" y="1234"/>
                      <a:pt x="1187" y="1005"/>
                    </a:cubicBezTo>
                    <a:cubicBezTo>
                      <a:pt x="1073" y="868"/>
                      <a:pt x="936" y="754"/>
                      <a:pt x="799" y="640"/>
                    </a:cubicBezTo>
                    <a:cubicBezTo>
                      <a:pt x="708" y="526"/>
                      <a:pt x="594" y="435"/>
                      <a:pt x="480" y="320"/>
                    </a:cubicBezTo>
                    <a:cubicBezTo>
                      <a:pt x="411" y="229"/>
                      <a:pt x="343" y="138"/>
                      <a:pt x="274" y="47"/>
                    </a:cubicBezTo>
                    <a:cubicBezTo>
                      <a:pt x="229" y="24"/>
                      <a:pt x="206" y="1"/>
                      <a:pt x="160"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2"/>
              <p:cNvSpPr/>
              <p:nvPr/>
            </p:nvSpPr>
            <p:spPr>
              <a:xfrm>
                <a:off x="6624587" y="2491089"/>
                <a:ext cx="12380" cy="12974"/>
              </a:xfrm>
              <a:custGeom>
                <a:avLst/>
                <a:gdLst/>
                <a:ahLst/>
                <a:cxnLst/>
                <a:rect l="l" t="t" r="r" b="b"/>
                <a:pathLst>
                  <a:path w="458" h="480" extrusionOk="0">
                    <a:moveTo>
                      <a:pt x="252" y="0"/>
                    </a:moveTo>
                    <a:cubicBezTo>
                      <a:pt x="115" y="0"/>
                      <a:pt x="1" y="91"/>
                      <a:pt x="1" y="228"/>
                    </a:cubicBezTo>
                    <a:cubicBezTo>
                      <a:pt x="1" y="343"/>
                      <a:pt x="92" y="479"/>
                      <a:pt x="229" y="479"/>
                    </a:cubicBezTo>
                    <a:cubicBezTo>
                      <a:pt x="343" y="479"/>
                      <a:pt x="457" y="388"/>
                      <a:pt x="457" y="251"/>
                    </a:cubicBezTo>
                    <a:cubicBezTo>
                      <a:pt x="457" y="137"/>
                      <a:pt x="366" y="0"/>
                      <a:pt x="252"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2"/>
              <p:cNvSpPr/>
              <p:nvPr/>
            </p:nvSpPr>
            <p:spPr>
              <a:xfrm>
                <a:off x="6667159" y="2551528"/>
                <a:ext cx="4974" cy="4352"/>
              </a:xfrm>
              <a:custGeom>
                <a:avLst/>
                <a:gdLst/>
                <a:ahLst/>
                <a:cxnLst/>
                <a:rect l="l" t="t" r="r" b="b"/>
                <a:pathLst>
                  <a:path w="184" h="161" extrusionOk="0">
                    <a:moveTo>
                      <a:pt x="92" y="1"/>
                    </a:moveTo>
                    <a:cubicBezTo>
                      <a:pt x="46" y="1"/>
                      <a:pt x="0" y="47"/>
                      <a:pt x="0" y="92"/>
                    </a:cubicBezTo>
                    <a:cubicBezTo>
                      <a:pt x="0" y="138"/>
                      <a:pt x="46" y="161"/>
                      <a:pt x="92" y="161"/>
                    </a:cubicBezTo>
                    <a:cubicBezTo>
                      <a:pt x="137" y="161"/>
                      <a:pt x="160" y="138"/>
                      <a:pt x="183" y="92"/>
                    </a:cubicBezTo>
                    <a:cubicBezTo>
                      <a:pt x="183" y="47"/>
                      <a:pt x="137" y="1"/>
                      <a:pt x="92"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2"/>
              <p:cNvSpPr/>
              <p:nvPr/>
            </p:nvSpPr>
            <p:spPr>
              <a:xfrm>
                <a:off x="6469110" y="2671244"/>
                <a:ext cx="197454" cy="316170"/>
              </a:xfrm>
              <a:custGeom>
                <a:avLst/>
                <a:gdLst/>
                <a:ahLst/>
                <a:cxnLst/>
                <a:rect l="l" t="t" r="r" b="b"/>
                <a:pathLst>
                  <a:path w="7305" h="11697" extrusionOk="0">
                    <a:moveTo>
                      <a:pt x="160" y="0"/>
                    </a:moveTo>
                    <a:cubicBezTo>
                      <a:pt x="138" y="0"/>
                      <a:pt x="115" y="0"/>
                      <a:pt x="92" y="23"/>
                    </a:cubicBezTo>
                    <a:cubicBezTo>
                      <a:pt x="46" y="46"/>
                      <a:pt x="1" y="114"/>
                      <a:pt x="46" y="183"/>
                    </a:cubicBezTo>
                    <a:cubicBezTo>
                      <a:pt x="229" y="479"/>
                      <a:pt x="434" y="776"/>
                      <a:pt x="640" y="1073"/>
                    </a:cubicBezTo>
                    <a:cubicBezTo>
                      <a:pt x="822" y="1370"/>
                      <a:pt x="1051" y="1666"/>
                      <a:pt x="1233" y="1940"/>
                    </a:cubicBezTo>
                    <a:cubicBezTo>
                      <a:pt x="1439" y="2214"/>
                      <a:pt x="1621" y="2488"/>
                      <a:pt x="1804" y="2762"/>
                    </a:cubicBezTo>
                    <a:cubicBezTo>
                      <a:pt x="2009" y="3059"/>
                      <a:pt x="2192" y="3378"/>
                      <a:pt x="2397" y="3675"/>
                    </a:cubicBezTo>
                    <a:cubicBezTo>
                      <a:pt x="2762" y="4246"/>
                      <a:pt x="3105" y="4816"/>
                      <a:pt x="3424" y="5410"/>
                    </a:cubicBezTo>
                    <a:cubicBezTo>
                      <a:pt x="3607" y="5684"/>
                      <a:pt x="3767" y="5980"/>
                      <a:pt x="3927" y="6254"/>
                    </a:cubicBezTo>
                    <a:cubicBezTo>
                      <a:pt x="4086" y="6551"/>
                      <a:pt x="4246" y="6848"/>
                      <a:pt x="4406" y="7144"/>
                    </a:cubicBezTo>
                    <a:cubicBezTo>
                      <a:pt x="4588" y="7418"/>
                      <a:pt x="4748" y="7715"/>
                      <a:pt x="4885" y="8012"/>
                    </a:cubicBezTo>
                    <a:lnTo>
                      <a:pt x="5159" y="8491"/>
                    </a:lnTo>
                    <a:cubicBezTo>
                      <a:pt x="5228" y="8628"/>
                      <a:pt x="5296" y="8788"/>
                      <a:pt x="5365" y="8925"/>
                    </a:cubicBezTo>
                    <a:cubicBezTo>
                      <a:pt x="5684" y="9518"/>
                      <a:pt x="6004" y="10112"/>
                      <a:pt x="6300" y="10705"/>
                    </a:cubicBezTo>
                    <a:cubicBezTo>
                      <a:pt x="6369" y="10842"/>
                      <a:pt x="6437" y="10956"/>
                      <a:pt x="6483" y="11093"/>
                    </a:cubicBezTo>
                    <a:cubicBezTo>
                      <a:pt x="6574" y="11230"/>
                      <a:pt x="6643" y="11390"/>
                      <a:pt x="6711" y="11527"/>
                    </a:cubicBezTo>
                    <a:cubicBezTo>
                      <a:pt x="6757" y="11595"/>
                      <a:pt x="6825" y="11664"/>
                      <a:pt x="6894" y="11687"/>
                    </a:cubicBezTo>
                    <a:cubicBezTo>
                      <a:pt x="6921" y="11693"/>
                      <a:pt x="6945" y="11696"/>
                      <a:pt x="6969" y="11696"/>
                    </a:cubicBezTo>
                    <a:cubicBezTo>
                      <a:pt x="7027" y="11696"/>
                      <a:pt x="7080" y="11680"/>
                      <a:pt x="7145" y="11664"/>
                    </a:cubicBezTo>
                    <a:cubicBezTo>
                      <a:pt x="7213" y="11618"/>
                      <a:pt x="7259" y="11550"/>
                      <a:pt x="7282" y="11481"/>
                    </a:cubicBezTo>
                    <a:cubicBezTo>
                      <a:pt x="7305" y="11390"/>
                      <a:pt x="7282" y="11321"/>
                      <a:pt x="7259" y="11230"/>
                    </a:cubicBezTo>
                    <a:cubicBezTo>
                      <a:pt x="7191" y="11070"/>
                      <a:pt x="7099" y="10933"/>
                      <a:pt x="7031" y="10774"/>
                    </a:cubicBezTo>
                    <a:cubicBezTo>
                      <a:pt x="6939" y="10637"/>
                      <a:pt x="6871" y="10500"/>
                      <a:pt x="6803" y="10340"/>
                    </a:cubicBezTo>
                    <a:cubicBezTo>
                      <a:pt x="6643" y="10043"/>
                      <a:pt x="6460" y="9746"/>
                      <a:pt x="6300" y="9450"/>
                    </a:cubicBezTo>
                    <a:cubicBezTo>
                      <a:pt x="5981" y="8856"/>
                      <a:pt x="5661" y="8263"/>
                      <a:pt x="5342" y="7692"/>
                    </a:cubicBezTo>
                    <a:cubicBezTo>
                      <a:pt x="4999" y="7099"/>
                      <a:pt x="4634" y="6528"/>
                      <a:pt x="4292" y="5957"/>
                    </a:cubicBezTo>
                    <a:cubicBezTo>
                      <a:pt x="3927" y="5387"/>
                      <a:pt x="3584" y="4816"/>
                      <a:pt x="3219" y="4268"/>
                    </a:cubicBezTo>
                    <a:cubicBezTo>
                      <a:pt x="2831" y="3698"/>
                      <a:pt x="2443" y="3150"/>
                      <a:pt x="2055" y="2602"/>
                    </a:cubicBezTo>
                    <a:cubicBezTo>
                      <a:pt x="1872" y="2328"/>
                      <a:pt x="1667" y="2077"/>
                      <a:pt x="1484" y="1803"/>
                    </a:cubicBezTo>
                    <a:cubicBezTo>
                      <a:pt x="1302" y="1552"/>
                      <a:pt x="1119" y="1324"/>
                      <a:pt x="936" y="1073"/>
                    </a:cubicBezTo>
                    <a:cubicBezTo>
                      <a:pt x="822" y="936"/>
                      <a:pt x="731" y="776"/>
                      <a:pt x="640" y="639"/>
                    </a:cubicBezTo>
                    <a:cubicBezTo>
                      <a:pt x="503" y="457"/>
                      <a:pt x="389" y="251"/>
                      <a:pt x="252" y="69"/>
                    </a:cubicBezTo>
                    <a:cubicBezTo>
                      <a:pt x="229" y="23"/>
                      <a:pt x="206" y="0"/>
                      <a:pt x="160"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2"/>
              <p:cNvSpPr/>
              <p:nvPr/>
            </p:nvSpPr>
            <p:spPr>
              <a:xfrm>
                <a:off x="6324122" y="2025281"/>
                <a:ext cx="463375" cy="518922"/>
              </a:xfrm>
              <a:custGeom>
                <a:avLst/>
                <a:gdLst/>
                <a:ahLst/>
                <a:cxnLst/>
                <a:rect l="l" t="t" r="r" b="b"/>
                <a:pathLst>
                  <a:path w="17143" h="19198" extrusionOk="0">
                    <a:moveTo>
                      <a:pt x="15842" y="17970"/>
                    </a:moveTo>
                    <a:cubicBezTo>
                      <a:pt x="15846" y="17991"/>
                      <a:pt x="15866" y="18011"/>
                      <a:pt x="15887" y="18032"/>
                    </a:cubicBezTo>
                    <a:cubicBezTo>
                      <a:pt x="15872" y="18011"/>
                      <a:pt x="15857" y="17991"/>
                      <a:pt x="15842" y="17970"/>
                    </a:cubicBezTo>
                    <a:close/>
                    <a:moveTo>
                      <a:pt x="92" y="0"/>
                    </a:moveTo>
                    <a:cubicBezTo>
                      <a:pt x="69" y="0"/>
                      <a:pt x="69" y="0"/>
                      <a:pt x="46" y="23"/>
                    </a:cubicBezTo>
                    <a:cubicBezTo>
                      <a:pt x="23" y="46"/>
                      <a:pt x="1" y="114"/>
                      <a:pt x="46" y="137"/>
                    </a:cubicBezTo>
                    <a:cubicBezTo>
                      <a:pt x="183" y="274"/>
                      <a:pt x="320" y="411"/>
                      <a:pt x="457" y="548"/>
                    </a:cubicBezTo>
                    <a:cubicBezTo>
                      <a:pt x="571" y="662"/>
                      <a:pt x="708" y="776"/>
                      <a:pt x="822" y="913"/>
                    </a:cubicBezTo>
                    <a:cubicBezTo>
                      <a:pt x="1073" y="1164"/>
                      <a:pt x="1324" y="1392"/>
                      <a:pt x="1576" y="1643"/>
                    </a:cubicBezTo>
                    <a:cubicBezTo>
                      <a:pt x="1827" y="1895"/>
                      <a:pt x="2078" y="2123"/>
                      <a:pt x="2329" y="2374"/>
                    </a:cubicBezTo>
                    <a:cubicBezTo>
                      <a:pt x="2580" y="2602"/>
                      <a:pt x="2854" y="2853"/>
                      <a:pt x="3105" y="3104"/>
                    </a:cubicBezTo>
                    <a:cubicBezTo>
                      <a:pt x="3356" y="3355"/>
                      <a:pt x="3584" y="3606"/>
                      <a:pt x="3812" y="3880"/>
                    </a:cubicBezTo>
                    <a:cubicBezTo>
                      <a:pt x="4064" y="4131"/>
                      <a:pt x="4292" y="4383"/>
                      <a:pt x="4520" y="4634"/>
                    </a:cubicBezTo>
                    <a:cubicBezTo>
                      <a:pt x="4748" y="4907"/>
                      <a:pt x="4977" y="5159"/>
                      <a:pt x="5205" y="5432"/>
                    </a:cubicBezTo>
                    <a:cubicBezTo>
                      <a:pt x="5456" y="5706"/>
                      <a:pt x="5707" y="5980"/>
                      <a:pt x="5958" y="6254"/>
                    </a:cubicBezTo>
                    <a:cubicBezTo>
                      <a:pt x="6072" y="6368"/>
                      <a:pt x="6186" y="6505"/>
                      <a:pt x="6300" y="6619"/>
                    </a:cubicBezTo>
                    <a:cubicBezTo>
                      <a:pt x="6415" y="6734"/>
                      <a:pt x="6506" y="6870"/>
                      <a:pt x="6620" y="6985"/>
                    </a:cubicBezTo>
                    <a:cubicBezTo>
                      <a:pt x="6871" y="7236"/>
                      <a:pt x="7122" y="7487"/>
                      <a:pt x="7350" y="7738"/>
                    </a:cubicBezTo>
                    <a:cubicBezTo>
                      <a:pt x="7601" y="7989"/>
                      <a:pt x="7830" y="8263"/>
                      <a:pt x="8058" y="8514"/>
                    </a:cubicBezTo>
                    <a:cubicBezTo>
                      <a:pt x="8286" y="8788"/>
                      <a:pt x="8514" y="9039"/>
                      <a:pt x="8743" y="9313"/>
                    </a:cubicBezTo>
                    <a:cubicBezTo>
                      <a:pt x="9199" y="9838"/>
                      <a:pt x="9633" y="10363"/>
                      <a:pt x="10089" y="10888"/>
                    </a:cubicBezTo>
                    <a:cubicBezTo>
                      <a:pt x="10181" y="11025"/>
                      <a:pt x="10318" y="11162"/>
                      <a:pt x="10409" y="11276"/>
                    </a:cubicBezTo>
                    <a:lnTo>
                      <a:pt x="10751" y="11664"/>
                    </a:lnTo>
                    <a:cubicBezTo>
                      <a:pt x="10957" y="11915"/>
                      <a:pt x="11185" y="12143"/>
                      <a:pt x="11413" y="12394"/>
                    </a:cubicBezTo>
                    <a:cubicBezTo>
                      <a:pt x="11642" y="12668"/>
                      <a:pt x="11870" y="12919"/>
                      <a:pt x="12075" y="13193"/>
                    </a:cubicBezTo>
                    <a:lnTo>
                      <a:pt x="12418" y="13581"/>
                    </a:lnTo>
                    <a:cubicBezTo>
                      <a:pt x="12532" y="13718"/>
                      <a:pt x="12646" y="13832"/>
                      <a:pt x="12737" y="13969"/>
                    </a:cubicBezTo>
                    <a:cubicBezTo>
                      <a:pt x="12965" y="14220"/>
                      <a:pt x="13194" y="14471"/>
                      <a:pt x="13399" y="14722"/>
                    </a:cubicBezTo>
                    <a:cubicBezTo>
                      <a:pt x="13604" y="14973"/>
                      <a:pt x="13833" y="15247"/>
                      <a:pt x="14038" y="15521"/>
                    </a:cubicBezTo>
                    <a:cubicBezTo>
                      <a:pt x="14198" y="15704"/>
                      <a:pt x="14358" y="15909"/>
                      <a:pt x="14495" y="16115"/>
                    </a:cubicBezTo>
                    <a:cubicBezTo>
                      <a:pt x="14654" y="16343"/>
                      <a:pt x="14791" y="16548"/>
                      <a:pt x="14951" y="16754"/>
                    </a:cubicBezTo>
                    <a:cubicBezTo>
                      <a:pt x="15088" y="16936"/>
                      <a:pt x="15202" y="17096"/>
                      <a:pt x="15339" y="17279"/>
                    </a:cubicBezTo>
                    <a:cubicBezTo>
                      <a:pt x="15507" y="17509"/>
                      <a:pt x="15674" y="17740"/>
                      <a:pt x="15842" y="17970"/>
                    </a:cubicBezTo>
                    <a:lnTo>
                      <a:pt x="15842" y="17970"/>
                    </a:lnTo>
                    <a:cubicBezTo>
                      <a:pt x="15842" y="17968"/>
                      <a:pt x="15841" y="17966"/>
                      <a:pt x="15841" y="17964"/>
                    </a:cubicBezTo>
                    <a:lnTo>
                      <a:pt x="15841" y="17964"/>
                    </a:lnTo>
                    <a:cubicBezTo>
                      <a:pt x="15956" y="18123"/>
                      <a:pt x="16070" y="18283"/>
                      <a:pt x="16184" y="18443"/>
                    </a:cubicBezTo>
                    <a:cubicBezTo>
                      <a:pt x="16252" y="18534"/>
                      <a:pt x="16321" y="18625"/>
                      <a:pt x="16389" y="18717"/>
                    </a:cubicBezTo>
                    <a:cubicBezTo>
                      <a:pt x="16480" y="18854"/>
                      <a:pt x="16572" y="18991"/>
                      <a:pt x="16686" y="19128"/>
                    </a:cubicBezTo>
                    <a:cubicBezTo>
                      <a:pt x="16730" y="19172"/>
                      <a:pt x="16803" y="19197"/>
                      <a:pt x="16880" y="19197"/>
                    </a:cubicBezTo>
                    <a:cubicBezTo>
                      <a:pt x="16922" y="19197"/>
                      <a:pt x="16965" y="19189"/>
                      <a:pt x="17005" y="19173"/>
                    </a:cubicBezTo>
                    <a:cubicBezTo>
                      <a:pt x="17051" y="19128"/>
                      <a:pt x="17097" y="19082"/>
                      <a:pt x="17120" y="19013"/>
                    </a:cubicBezTo>
                    <a:cubicBezTo>
                      <a:pt x="17142" y="18945"/>
                      <a:pt x="17142" y="18854"/>
                      <a:pt x="17097" y="18808"/>
                    </a:cubicBezTo>
                    <a:cubicBezTo>
                      <a:pt x="17028" y="18694"/>
                      <a:pt x="16960" y="18580"/>
                      <a:pt x="16891" y="18489"/>
                    </a:cubicBezTo>
                    <a:cubicBezTo>
                      <a:pt x="16823" y="18374"/>
                      <a:pt x="16754" y="18283"/>
                      <a:pt x="16686" y="18192"/>
                    </a:cubicBezTo>
                    <a:cubicBezTo>
                      <a:pt x="16549" y="17986"/>
                      <a:pt x="16389" y="17758"/>
                      <a:pt x="16229" y="17553"/>
                    </a:cubicBezTo>
                    <a:lnTo>
                      <a:pt x="16229" y="17553"/>
                    </a:lnTo>
                    <a:cubicBezTo>
                      <a:pt x="16229" y="17576"/>
                      <a:pt x="16252" y="17598"/>
                      <a:pt x="16252" y="17621"/>
                    </a:cubicBezTo>
                    <a:cubicBezTo>
                      <a:pt x="16092" y="17393"/>
                      <a:pt x="15956" y="17142"/>
                      <a:pt x="15773" y="16936"/>
                    </a:cubicBezTo>
                    <a:cubicBezTo>
                      <a:pt x="15636" y="16731"/>
                      <a:pt x="15476" y="16526"/>
                      <a:pt x="15339" y="16343"/>
                    </a:cubicBezTo>
                    <a:cubicBezTo>
                      <a:pt x="15134" y="16046"/>
                      <a:pt x="14928" y="15749"/>
                      <a:pt x="14700" y="15476"/>
                    </a:cubicBezTo>
                    <a:cubicBezTo>
                      <a:pt x="14495" y="15202"/>
                      <a:pt x="14289" y="14951"/>
                      <a:pt x="14061" y="14677"/>
                    </a:cubicBezTo>
                    <a:cubicBezTo>
                      <a:pt x="13650" y="14175"/>
                      <a:pt x="13194" y="13672"/>
                      <a:pt x="12760" y="13170"/>
                    </a:cubicBezTo>
                    <a:cubicBezTo>
                      <a:pt x="12532" y="12919"/>
                      <a:pt x="12326" y="12668"/>
                      <a:pt x="12098" y="12417"/>
                    </a:cubicBezTo>
                    <a:cubicBezTo>
                      <a:pt x="11984" y="12280"/>
                      <a:pt x="11870" y="12143"/>
                      <a:pt x="11756" y="12006"/>
                    </a:cubicBezTo>
                    <a:cubicBezTo>
                      <a:pt x="11642" y="11892"/>
                      <a:pt x="11527" y="11778"/>
                      <a:pt x="11413" y="11641"/>
                    </a:cubicBezTo>
                    <a:cubicBezTo>
                      <a:pt x="11185" y="11390"/>
                      <a:pt x="10957" y="11139"/>
                      <a:pt x="10729" y="10888"/>
                    </a:cubicBezTo>
                    <a:cubicBezTo>
                      <a:pt x="10500" y="10637"/>
                      <a:pt x="10295" y="10386"/>
                      <a:pt x="10067" y="10112"/>
                    </a:cubicBezTo>
                    <a:cubicBezTo>
                      <a:pt x="9838" y="9861"/>
                      <a:pt x="9610" y="9587"/>
                      <a:pt x="9359" y="9336"/>
                    </a:cubicBezTo>
                    <a:cubicBezTo>
                      <a:pt x="9131" y="9062"/>
                      <a:pt x="8902" y="8811"/>
                      <a:pt x="8651" y="8537"/>
                    </a:cubicBezTo>
                    <a:cubicBezTo>
                      <a:pt x="8423" y="8308"/>
                      <a:pt x="8195" y="8035"/>
                      <a:pt x="7967" y="7806"/>
                    </a:cubicBezTo>
                    <a:cubicBezTo>
                      <a:pt x="7830" y="7669"/>
                      <a:pt x="7716" y="7532"/>
                      <a:pt x="7579" y="7395"/>
                    </a:cubicBezTo>
                    <a:cubicBezTo>
                      <a:pt x="7464" y="7281"/>
                      <a:pt x="7328" y="7167"/>
                      <a:pt x="7213" y="7053"/>
                    </a:cubicBezTo>
                    <a:cubicBezTo>
                      <a:pt x="6962" y="6825"/>
                      <a:pt x="6734" y="6574"/>
                      <a:pt x="6506" y="6345"/>
                    </a:cubicBezTo>
                    <a:cubicBezTo>
                      <a:pt x="6255" y="6094"/>
                      <a:pt x="6004" y="5843"/>
                      <a:pt x="5775" y="5592"/>
                    </a:cubicBezTo>
                    <a:cubicBezTo>
                      <a:pt x="5502" y="5318"/>
                      <a:pt x="5273" y="5067"/>
                      <a:pt x="5022" y="4793"/>
                    </a:cubicBezTo>
                    <a:cubicBezTo>
                      <a:pt x="4771" y="4519"/>
                      <a:pt x="4520" y="4268"/>
                      <a:pt x="4269" y="4017"/>
                    </a:cubicBezTo>
                    <a:cubicBezTo>
                      <a:pt x="4018" y="3766"/>
                      <a:pt x="3767" y="3515"/>
                      <a:pt x="3539" y="3264"/>
                    </a:cubicBezTo>
                    <a:cubicBezTo>
                      <a:pt x="3287" y="3036"/>
                      <a:pt x="3036" y="2808"/>
                      <a:pt x="2785" y="2556"/>
                    </a:cubicBezTo>
                    <a:cubicBezTo>
                      <a:pt x="2534" y="2328"/>
                      <a:pt x="2283" y="2100"/>
                      <a:pt x="2032" y="1849"/>
                    </a:cubicBezTo>
                    <a:cubicBezTo>
                      <a:pt x="1781" y="1621"/>
                      <a:pt x="1530" y="1370"/>
                      <a:pt x="1302" y="1141"/>
                    </a:cubicBezTo>
                    <a:cubicBezTo>
                      <a:pt x="1119" y="959"/>
                      <a:pt x="936" y="776"/>
                      <a:pt x="754" y="594"/>
                    </a:cubicBezTo>
                    <a:cubicBezTo>
                      <a:pt x="548" y="411"/>
                      <a:pt x="366" y="228"/>
                      <a:pt x="160" y="23"/>
                    </a:cubicBezTo>
                    <a:cubicBezTo>
                      <a:pt x="138" y="0"/>
                      <a:pt x="115" y="0"/>
                      <a:pt x="92"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2"/>
              <p:cNvSpPr/>
              <p:nvPr/>
            </p:nvSpPr>
            <p:spPr>
              <a:xfrm>
                <a:off x="6651130" y="2625591"/>
                <a:ext cx="242486" cy="309358"/>
              </a:xfrm>
              <a:custGeom>
                <a:avLst/>
                <a:gdLst/>
                <a:ahLst/>
                <a:cxnLst/>
                <a:rect l="l" t="t" r="r" b="b"/>
                <a:pathLst>
                  <a:path w="8971" h="11445" extrusionOk="0">
                    <a:moveTo>
                      <a:pt x="137" y="0"/>
                    </a:moveTo>
                    <a:cubicBezTo>
                      <a:pt x="91" y="0"/>
                      <a:pt x="69" y="23"/>
                      <a:pt x="46" y="46"/>
                    </a:cubicBezTo>
                    <a:cubicBezTo>
                      <a:pt x="0" y="91"/>
                      <a:pt x="23" y="160"/>
                      <a:pt x="69" y="205"/>
                    </a:cubicBezTo>
                    <a:cubicBezTo>
                      <a:pt x="274" y="411"/>
                      <a:pt x="502" y="616"/>
                      <a:pt x="708" y="822"/>
                    </a:cubicBezTo>
                    <a:cubicBezTo>
                      <a:pt x="768" y="882"/>
                      <a:pt x="827" y="941"/>
                      <a:pt x="867" y="982"/>
                    </a:cubicBezTo>
                    <a:cubicBezTo>
                      <a:pt x="936" y="1050"/>
                      <a:pt x="1004" y="1141"/>
                      <a:pt x="1050" y="1210"/>
                    </a:cubicBezTo>
                    <a:cubicBezTo>
                      <a:pt x="1164" y="1324"/>
                      <a:pt x="1278" y="1461"/>
                      <a:pt x="1392" y="1575"/>
                    </a:cubicBezTo>
                    <a:cubicBezTo>
                      <a:pt x="1621" y="1849"/>
                      <a:pt x="1849" y="2123"/>
                      <a:pt x="2077" y="2397"/>
                    </a:cubicBezTo>
                    <a:cubicBezTo>
                      <a:pt x="2283" y="2671"/>
                      <a:pt x="2488" y="2922"/>
                      <a:pt x="2693" y="3173"/>
                    </a:cubicBezTo>
                    <a:cubicBezTo>
                      <a:pt x="2922" y="3447"/>
                      <a:pt x="3127" y="3721"/>
                      <a:pt x="3333" y="4017"/>
                    </a:cubicBezTo>
                    <a:cubicBezTo>
                      <a:pt x="3766" y="4588"/>
                      <a:pt x="4177" y="5159"/>
                      <a:pt x="4588" y="5729"/>
                    </a:cubicBezTo>
                    <a:cubicBezTo>
                      <a:pt x="4702" y="5866"/>
                      <a:pt x="4816" y="6003"/>
                      <a:pt x="4907" y="6163"/>
                    </a:cubicBezTo>
                    <a:cubicBezTo>
                      <a:pt x="4999" y="6277"/>
                      <a:pt x="5090" y="6414"/>
                      <a:pt x="5181" y="6528"/>
                    </a:cubicBezTo>
                    <a:cubicBezTo>
                      <a:pt x="5387" y="6825"/>
                      <a:pt x="5592" y="7099"/>
                      <a:pt x="5798" y="7395"/>
                    </a:cubicBezTo>
                    <a:cubicBezTo>
                      <a:pt x="5980" y="7669"/>
                      <a:pt x="6163" y="7943"/>
                      <a:pt x="6345" y="8217"/>
                    </a:cubicBezTo>
                    <a:cubicBezTo>
                      <a:pt x="6574" y="8514"/>
                      <a:pt x="6756" y="8811"/>
                      <a:pt x="6962" y="9107"/>
                    </a:cubicBezTo>
                    <a:cubicBezTo>
                      <a:pt x="7167" y="9381"/>
                      <a:pt x="7350" y="9655"/>
                      <a:pt x="7532" y="9952"/>
                    </a:cubicBezTo>
                    <a:cubicBezTo>
                      <a:pt x="7715" y="10226"/>
                      <a:pt x="7898" y="10500"/>
                      <a:pt x="8080" y="10774"/>
                    </a:cubicBezTo>
                    <a:cubicBezTo>
                      <a:pt x="8217" y="10979"/>
                      <a:pt x="8331" y="11184"/>
                      <a:pt x="8468" y="11344"/>
                    </a:cubicBezTo>
                    <a:cubicBezTo>
                      <a:pt x="8514" y="11390"/>
                      <a:pt x="8560" y="11435"/>
                      <a:pt x="8628" y="11435"/>
                    </a:cubicBezTo>
                    <a:cubicBezTo>
                      <a:pt x="8646" y="11442"/>
                      <a:pt x="8665" y="11444"/>
                      <a:pt x="8683" y="11444"/>
                    </a:cubicBezTo>
                    <a:cubicBezTo>
                      <a:pt x="8733" y="11444"/>
                      <a:pt x="8783" y="11423"/>
                      <a:pt x="8833" y="11390"/>
                    </a:cubicBezTo>
                    <a:cubicBezTo>
                      <a:pt x="8948" y="11299"/>
                      <a:pt x="8970" y="11162"/>
                      <a:pt x="8879" y="11047"/>
                    </a:cubicBezTo>
                    <a:cubicBezTo>
                      <a:pt x="8788" y="10888"/>
                      <a:pt x="8674" y="10728"/>
                      <a:pt x="8582" y="10591"/>
                    </a:cubicBezTo>
                    <a:cubicBezTo>
                      <a:pt x="8491" y="10454"/>
                      <a:pt x="8400" y="10317"/>
                      <a:pt x="8308" y="10203"/>
                    </a:cubicBezTo>
                    <a:cubicBezTo>
                      <a:pt x="8217" y="10043"/>
                      <a:pt x="8103" y="9906"/>
                      <a:pt x="8012" y="9746"/>
                    </a:cubicBezTo>
                    <a:cubicBezTo>
                      <a:pt x="7920" y="9609"/>
                      <a:pt x="7829" y="9473"/>
                      <a:pt x="7715" y="9336"/>
                    </a:cubicBezTo>
                    <a:cubicBezTo>
                      <a:pt x="7532" y="9062"/>
                      <a:pt x="7327" y="8788"/>
                      <a:pt x="7122" y="8514"/>
                    </a:cubicBezTo>
                    <a:cubicBezTo>
                      <a:pt x="6916" y="8240"/>
                      <a:pt x="6711" y="7943"/>
                      <a:pt x="6482" y="7646"/>
                    </a:cubicBezTo>
                    <a:cubicBezTo>
                      <a:pt x="6094" y="7099"/>
                      <a:pt x="5706" y="6574"/>
                      <a:pt x="5273" y="6049"/>
                    </a:cubicBezTo>
                    <a:cubicBezTo>
                      <a:pt x="5067" y="5775"/>
                      <a:pt x="4862" y="5501"/>
                      <a:pt x="4634" y="5227"/>
                    </a:cubicBezTo>
                    <a:cubicBezTo>
                      <a:pt x="4428" y="4953"/>
                      <a:pt x="4200" y="4656"/>
                      <a:pt x="3994" y="4382"/>
                    </a:cubicBezTo>
                    <a:cubicBezTo>
                      <a:pt x="3766" y="4109"/>
                      <a:pt x="3561" y="3812"/>
                      <a:pt x="3333" y="3538"/>
                    </a:cubicBezTo>
                    <a:cubicBezTo>
                      <a:pt x="3127" y="3264"/>
                      <a:pt x="2899" y="3013"/>
                      <a:pt x="2693" y="2762"/>
                    </a:cubicBezTo>
                    <a:cubicBezTo>
                      <a:pt x="2465" y="2488"/>
                      <a:pt x="2214" y="2214"/>
                      <a:pt x="1986" y="1940"/>
                    </a:cubicBezTo>
                    <a:cubicBezTo>
                      <a:pt x="1758" y="1689"/>
                      <a:pt x="1529" y="1415"/>
                      <a:pt x="1324" y="1164"/>
                    </a:cubicBezTo>
                    <a:cubicBezTo>
                      <a:pt x="1141" y="982"/>
                      <a:pt x="982" y="799"/>
                      <a:pt x="822" y="639"/>
                    </a:cubicBezTo>
                    <a:cubicBezTo>
                      <a:pt x="616" y="434"/>
                      <a:pt x="411" y="228"/>
                      <a:pt x="183" y="23"/>
                    </a:cubicBezTo>
                    <a:cubicBezTo>
                      <a:pt x="183" y="23"/>
                      <a:pt x="160" y="0"/>
                      <a:pt x="137"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2"/>
              <p:cNvSpPr/>
              <p:nvPr/>
            </p:nvSpPr>
            <p:spPr>
              <a:xfrm>
                <a:off x="5849664" y="1864236"/>
                <a:ext cx="327036" cy="279517"/>
              </a:xfrm>
              <a:custGeom>
                <a:avLst/>
                <a:gdLst/>
                <a:ahLst/>
                <a:cxnLst/>
                <a:rect l="l" t="t" r="r" b="b"/>
                <a:pathLst>
                  <a:path w="12099" h="10341" extrusionOk="0">
                    <a:moveTo>
                      <a:pt x="92" y="1"/>
                    </a:moveTo>
                    <a:cubicBezTo>
                      <a:pt x="69" y="1"/>
                      <a:pt x="47" y="23"/>
                      <a:pt x="47" y="23"/>
                    </a:cubicBezTo>
                    <a:cubicBezTo>
                      <a:pt x="24" y="69"/>
                      <a:pt x="1" y="115"/>
                      <a:pt x="47" y="138"/>
                    </a:cubicBezTo>
                    <a:cubicBezTo>
                      <a:pt x="206" y="275"/>
                      <a:pt x="343" y="389"/>
                      <a:pt x="503" y="503"/>
                    </a:cubicBezTo>
                    <a:cubicBezTo>
                      <a:pt x="617" y="617"/>
                      <a:pt x="731" y="708"/>
                      <a:pt x="868" y="822"/>
                    </a:cubicBezTo>
                    <a:cubicBezTo>
                      <a:pt x="1097" y="1028"/>
                      <a:pt x="1370" y="1233"/>
                      <a:pt x="1622" y="1416"/>
                    </a:cubicBezTo>
                    <a:cubicBezTo>
                      <a:pt x="1781" y="1530"/>
                      <a:pt x="1918" y="1644"/>
                      <a:pt x="2078" y="1758"/>
                    </a:cubicBezTo>
                    <a:cubicBezTo>
                      <a:pt x="2215" y="1872"/>
                      <a:pt x="2352" y="1986"/>
                      <a:pt x="2489" y="2101"/>
                    </a:cubicBezTo>
                    <a:cubicBezTo>
                      <a:pt x="2763" y="2306"/>
                      <a:pt x="3037" y="2534"/>
                      <a:pt x="3311" y="2740"/>
                    </a:cubicBezTo>
                    <a:cubicBezTo>
                      <a:pt x="3585" y="2945"/>
                      <a:pt x="3858" y="3173"/>
                      <a:pt x="4132" y="3379"/>
                    </a:cubicBezTo>
                    <a:cubicBezTo>
                      <a:pt x="4429" y="3607"/>
                      <a:pt x="4703" y="3835"/>
                      <a:pt x="5000" y="4086"/>
                    </a:cubicBezTo>
                    <a:cubicBezTo>
                      <a:pt x="5251" y="4292"/>
                      <a:pt x="5525" y="4520"/>
                      <a:pt x="5776" y="4748"/>
                    </a:cubicBezTo>
                    <a:cubicBezTo>
                      <a:pt x="5890" y="4840"/>
                      <a:pt x="6004" y="4954"/>
                      <a:pt x="6141" y="5045"/>
                    </a:cubicBezTo>
                    <a:cubicBezTo>
                      <a:pt x="6278" y="5182"/>
                      <a:pt x="6415" y="5296"/>
                      <a:pt x="6552" y="5410"/>
                    </a:cubicBezTo>
                    <a:cubicBezTo>
                      <a:pt x="6803" y="5638"/>
                      <a:pt x="7077" y="5867"/>
                      <a:pt x="7328" y="6095"/>
                    </a:cubicBezTo>
                    <a:cubicBezTo>
                      <a:pt x="7442" y="6209"/>
                      <a:pt x="7579" y="6323"/>
                      <a:pt x="7693" y="6437"/>
                    </a:cubicBezTo>
                    <a:cubicBezTo>
                      <a:pt x="7830" y="6552"/>
                      <a:pt x="7944" y="6688"/>
                      <a:pt x="8081" y="6803"/>
                    </a:cubicBezTo>
                    <a:cubicBezTo>
                      <a:pt x="8332" y="7031"/>
                      <a:pt x="8560" y="7282"/>
                      <a:pt x="8812" y="7510"/>
                    </a:cubicBezTo>
                    <a:cubicBezTo>
                      <a:pt x="9063" y="7716"/>
                      <a:pt x="9314" y="7944"/>
                      <a:pt x="9565" y="8149"/>
                    </a:cubicBezTo>
                    <a:cubicBezTo>
                      <a:pt x="9930" y="8469"/>
                      <a:pt x="10295" y="8788"/>
                      <a:pt x="10638" y="9108"/>
                    </a:cubicBezTo>
                    <a:cubicBezTo>
                      <a:pt x="10797" y="9291"/>
                      <a:pt x="10980" y="9473"/>
                      <a:pt x="11140" y="9656"/>
                    </a:cubicBezTo>
                    <a:cubicBezTo>
                      <a:pt x="11208" y="9747"/>
                      <a:pt x="11299" y="9838"/>
                      <a:pt x="11368" y="9930"/>
                    </a:cubicBezTo>
                    <a:cubicBezTo>
                      <a:pt x="11414" y="9952"/>
                      <a:pt x="11436" y="9998"/>
                      <a:pt x="11482" y="10044"/>
                    </a:cubicBezTo>
                    <a:cubicBezTo>
                      <a:pt x="11505" y="10067"/>
                      <a:pt x="11528" y="10089"/>
                      <a:pt x="11551" y="10112"/>
                    </a:cubicBezTo>
                    <a:cubicBezTo>
                      <a:pt x="11619" y="10181"/>
                      <a:pt x="11688" y="10226"/>
                      <a:pt x="11756" y="10272"/>
                    </a:cubicBezTo>
                    <a:cubicBezTo>
                      <a:pt x="11802" y="10318"/>
                      <a:pt x="11824" y="10341"/>
                      <a:pt x="11893" y="10341"/>
                    </a:cubicBezTo>
                    <a:cubicBezTo>
                      <a:pt x="11961" y="10341"/>
                      <a:pt x="12007" y="10318"/>
                      <a:pt x="12053" y="10272"/>
                    </a:cubicBezTo>
                    <a:cubicBezTo>
                      <a:pt x="12076" y="10226"/>
                      <a:pt x="12098" y="10181"/>
                      <a:pt x="12098" y="10112"/>
                    </a:cubicBezTo>
                    <a:cubicBezTo>
                      <a:pt x="12098" y="10067"/>
                      <a:pt x="12076" y="9998"/>
                      <a:pt x="12030" y="9975"/>
                    </a:cubicBezTo>
                    <a:cubicBezTo>
                      <a:pt x="11984" y="9930"/>
                      <a:pt x="11939" y="9907"/>
                      <a:pt x="11893" y="9861"/>
                    </a:cubicBezTo>
                    <a:cubicBezTo>
                      <a:pt x="11870" y="9838"/>
                      <a:pt x="11847" y="9816"/>
                      <a:pt x="11824" y="9793"/>
                    </a:cubicBezTo>
                    <a:cubicBezTo>
                      <a:pt x="11802" y="9770"/>
                      <a:pt x="11779" y="9724"/>
                      <a:pt x="11756" y="9701"/>
                    </a:cubicBezTo>
                    <a:cubicBezTo>
                      <a:pt x="11688" y="9633"/>
                      <a:pt x="11619" y="9564"/>
                      <a:pt x="11573" y="9496"/>
                    </a:cubicBezTo>
                    <a:cubicBezTo>
                      <a:pt x="11459" y="9382"/>
                      <a:pt x="11345" y="9245"/>
                      <a:pt x="11231" y="9108"/>
                    </a:cubicBezTo>
                    <a:cubicBezTo>
                      <a:pt x="10980" y="8880"/>
                      <a:pt x="10729" y="8629"/>
                      <a:pt x="10478" y="8400"/>
                    </a:cubicBezTo>
                    <a:cubicBezTo>
                      <a:pt x="9976" y="7967"/>
                      <a:pt x="9428" y="7533"/>
                      <a:pt x="8926" y="7076"/>
                    </a:cubicBezTo>
                    <a:cubicBezTo>
                      <a:pt x="8675" y="6871"/>
                      <a:pt x="8423" y="6620"/>
                      <a:pt x="8172" y="6392"/>
                    </a:cubicBezTo>
                    <a:cubicBezTo>
                      <a:pt x="7921" y="6163"/>
                      <a:pt x="7670" y="5935"/>
                      <a:pt x="7396" y="5707"/>
                    </a:cubicBezTo>
                    <a:cubicBezTo>
                      <a:pt x="7122" y="5502"/>
                      <a:pt x="6871" y="5273"/>
                      <a:pt x="6597" y="5045"/>
                    </a:cubicBezTo>
                    <a:cubicBezTo>
                      <a:pt x="6324" y="4840"/>
                      <a:pt x="6050" y="4634"/>
                      <a:pt x="5799" y="4406"/>
                    </a:cubicBezTo>
                    <a:cubicBezTo>
                      <a:pt x="5502" y="4178"/>
                      <a:pt x="5228" y="3949"/>
                      <a:pt x="4931" y="3721"/>
                    </a:cubicBezTo>
                    <a:cubicBezTo>
                      <a:pt x="4817" y="3630"/>
                      <a:pt x="4680" y="3516"/>
                      <a:pt x="4543" y="3424"/>
                    </a:cubicBezTo>
                    <a:cubicBezTo>
                      <a:pt x="4406" y="3310"/>
                      <a:pt x="4269" y="3219"/>
                      <a:pt x="4132" y="3128"/>
                    </a:cubicBezTo>
                    <a:cubicBezTo>
                      <a:pt x="3836" y="2899"/>
                      <a:pt x="3562" y="2694"/>
                      <a:pt x="3265" y="2466"/>
                    </a:cubicBezTo>
                    <a:cubicBezTo>
                      <a:pt x="2968" y="2260"/>
                      <a:pt x="2694" y="2032"/>
                      <a:pt x="2420" y="1827"/>
                    </a:cubicBezTo>
                    <a:cubicBezTo>
                      <a:pt x="2215" y="1667"/>
                      <a:pt x="2010" y="1507"/>
                      <a:pt x="1827" y="1370"/>
                    </a:cubicBezTo>
                    <a:cubicBezTo>
                      <a:pt x="1736" y="1302"/>
                      <a:pt x="1644" y="1233"/>
                      <a:pt x="1576" y="1165"/>
                    </a:cubicBezTo>
                    <a:cubicBezTo>
                      <a:pt x="1462" y="1096"/>
                      <a:pt x="1370" y="1028"/>
                      <a:pt x="1256" y="936"/>
                    </a:cubicBezTo>
                    <a:cubicBezTo>
                      <a:pt x="1097" y="800"/>
                      <a:pt x="914" y="663"/>
                      <a:pt x="754" y="503"/>
                    </a:cubicBezTo>
                    <a:cubicBezTo>
                      <a:pt x="549" y="343"/>
                      <a:pt x="343" y="183"/>
                      <a:pt x="161" y="23"/>
                    </a:cubicBezTo>
                    <a:cubicBezTo>
                      <a:pt x="138" y="23"/>
                      <a:pt x="115" y="1"/>
                      <a:pt x="92"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2"/>
              <p:cNvSpPr/>
              <p:nvPr/>
            </p:nvSpPr>
            <p:spPr>
              <a:xfrm>
                <a:off x="5932349" y="1681622"/>
                <a:ext cx="284437" cy="236404"/>
              </a:xfrm>
              <a:custGeom>
                <a:avLst/>
                <a:gdLst/>
                <a:ahLst/>
                <a:cxnLst/>
                <a:rect l="l" t="t" r="r" b="b"/>
                <a:pathLst>
                  <a:path w="10523" h="8746" extrusionOk="0">
                    <a:moveTo>
                      <a:pt x="115" y="0"/>
                    </a:moveTo>
                    <a:cubicBezTo>
                      <a:pt x="69" y="0"/>
                      <a:pt x="23" y="23"/>
                      <a:pt x="23" y="46"/>
                    </a:cubicBezTo>
                    <a:cubicBezTo>
                      <a:pt x="1" y="92"/>
                      <a:pt x="1" y="160"/>
                      <a:pt x="46" y="183"/>
                    </a:cubicBezTo>
                    <a:cubicBezTo>
                      <a:pt x="252" y="297"/>
                      <a:pt x="480" y="434"/>
                      <a:pt x="662" y="571"/>
                    </a:cubicBezTo>
                    <a:cubicBezTo>
                      <a:pt x="868" y="685"/>
                      <a:pt x="1073" y="822"/>
                      <a:pt x="1256" y="959"/>
                    </a:cubicBezTo>
                    <a:lnTo>
                      <a:pt x="1233" y="959"/>
                    </a:lnTo>
                    <a:cubicBezTo>
                      <a:pt x="1507" y="1142"/>
                      <a:pt x="1781" y="1347"/>
                      <a:pt x="2055" y="1552"/>
                    </a:cubicBezTo>
                    <a:cubicBezTo>
                      <a:pt x="2329" y="1758"/>
                      <a:pt x="2603" y="1963"/>
                      <a:pt x="2877" y="2192"/>
                    </a:cubicBezTo>
                    <a:cubicBezTo>
                      <a:pt x="3173" y="2420"/>
                      <a:pt x="3447" y="2648"/>
                      <a:pt x="3744" y="2876"/>
                    </a:cubicBezTo>
                    <a:cubicBezTo>
                      <a:pt x="3995" y="3082"/>
                      <a:pt x="4246" y="3287"/>
                      <a:pt x="4520" y="3515"/>
                    </a:cubicBezTo>
                    <a:cubicBezTo>
                      <a:pt x="4771" y="3721"/>
                      <a:pt x="5045" y="3949"/>
                      <a:pt x="5296" y="4177"/>
                    </a:cubicBezTo>
                    <a:cubicBezTo>
                      <a:pt x="5547" y="4406"/>
                      <a:pt x="5821" y="4634"/>
                      <a:pt x="6072" y="4862"/>
                    </a:cubicBezTo>
                    <a:cubicBezTo>
                      <a:pt x="6323" y="5068"/>
                      <a:pt x="6574" y="5296"/>
                      <a:pt x="6825" y="5524"/>
                    </a:cubicBezTo>
                    <a:cubicBezTo>
                      <a:pt x="7076" y="5752"/>
                      <a:pt x="7327" y="5981"/>
                      <a:pt x="7556" y="6209"/>
                    </a:cubicBezTo>
                    <a:cubicBezTo>
                      <a:pt x="7989" y="6597"/>
                      <a:pt x="8400" y="7008"/>
                      <a:pt x="8811" y="7396"/>
                    </a:cubicBezTo>
                    <a:cubicBezTo>
                      <a:pt x="9017" y="7601"/>
                      <a:pt x="9222" y="7807"/>
                      <a:pt x="9427" y="8012"/>
                    </a:cubicBezTo>
                    <a:cubicBezTo>
                      <a:pt x="9519" y="8126"/>
                      <a:pt x="9633" y="8217"/>
                      <a:pt x="9724" y="8332"/>
                    </a:cubicBezTo>
                    <a:cubicBezTo>
                      <a:pt x="9770" y="8400"/>
                      <a:pt x="9815" y="8446"/>
                      <a:pt x="9884" y="8514"/>
                    </a:cubicBezTo>
                    <a:cubicBezTo>
                      <a:pt x="9930" y="8560"/>
                      <a:pt x="9998" y="8606"/>
                      <a:pt x="10044" y="8674"/>
                    </a:cubicBezTo>
                    <a:cubicBezTo>
                      <a:pt x="10093" y="8723"/>
                      <a:pt x="10155" y="8746"/>
                      <a:pt x="10219" y="8746"/>
                    </a:cubicBezTo>
                    <a:cubicBezTo>
                      <a:pt x="10275" y="8746"/>
                      <a:pt x="10333" y="8729"/>
                      <a:pt x="10386" y="8697"/>
                    </a:cubicBezTo>
                    <a:cubicBezTo>
                      <a:pt x="10432" y="8674"/>
                      <a:pt x="10477" y="8606"/>
                      <a:pt x="10500" y="8537"/>
                    </a:cubicBezTo>
                    <a:cubicBezTo>
                      <a:pt x="10523" y="8469"/>
                      <a:pt x="10500" y="8377"/>
                      <a:pt x="10477" y="8332"/>
                    </a:cubicBezTo>
                    <a:cubicBezTo>
                      <a:pt x="10340" y="8195"/>
                      <a:pt x="10226" y="8058"/>
                      <a:pt x="10089" y="7898"/>
                    </a:cubicBezTo>
                    <a:cubicBezTo>
                      <a:pt x="9998" y="7784"/>
                      <a:pt x="9861" y="7670"/>
                      <a:pt x="9747" y="7533"/>
                    </a:cubicBezTo>
                    <a:cubicBezTo>
                      <a:pt x="9496" y="7304"/>
                      <a:pt x="9245" y="7076"/>
                      <a:pt x="9017" y="6848"/>
                    </a:cubicBezTo>
                    <a:cubicBezTo>
                      <a:pt x="8765" y="6620"/>
                      <a:pt x="8514" y="6391"/>
                      <a:pt x="8286" y="6186"/>
                    </a:cubicBezTo>
                    <a:cubicBezTo>
                      <a:pt x="8035" y="5958"/>
                      <a:pt x="7784" y="5730"/>
                      <a:pt x="7510" y="5524"/>
                    </a:cubicBezTo>
                    <a:cubicBezTo>
                      <a:pt x="7259" y="5296"/>
                      <a:pt x="6985" y="5068"/>
                      <a:pt x="6711" y="4839"/>
                    </a:cubicBezTo>
                    <a:cubicBezTo>
                      <a:pt x="6460" y="4634"/>
                      <a:pt x="6186" y="4428"/>
                      <a:pt x="5935" y="4200"/>
                    </a:cubicBezTo>
                    <a:cubicBezTo>
                      <a:pt x="5661" y="3995"/>
                      <a:pt x="5410" y="3789"/>
                      <a:pt x="5136" y="3561"/>
                    </a:cubicBezTo>
                    <a:cubicBezTo>
                      <a:pt x="4862" y="3356"/>
                      <a:pt x="4588" y="3150"/>
                      <a:pt x="4315" y="2922"/>
                    </a:cubicBezTo>
                    <a:cubicBezTo>
                      <a:pt x="4086" y="2762"/>
                      <a:pt x="3881" y="2625"/>
                      <a:pt x="3675" y="2466"/>
                    </a:cubicBezTo>
                    <a:cubicBezTo>
                      <a:pt x="3447" y="2283"/>
                      <a:pt x="3242" y="2123"/>
                      <a:pt x="3013" y="1963"/>
                    </a:cubicBezTo>
                    <a:cubicBezTo>
                      <a:pt x="2785" y="1804"/>
                      <a:pt x="2580" y="1644"/>
                      <a:pt x="2352" y="1484"/>
                    </a:cubicBezTo>
                    <a:cubicBezTo>
                      <a:pt x="2123" y="1324"/>
                      <a:pt x="1895" y="1164"/>
                      <a:pt x="1667" y="1005"/>
                    </a:cubicBezTo>
                    <a:lnTo>
                      <a:pt x="1690" y="1005"/>
                    </a:lnTo>
                    <a:cubicBezTo>
                      <a:pt x="1439" y="822"/>
                      <a:pt x="1187" y="662"/>
                      <a:pt x="936" y="480"/>
                    </a:cubicBezTo>
                    <a:cubicBezTo>
                      <a:pt x="662" y="320"/>
                      <a:pt x="411" y="160"/>
                      <a:pt x="137"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2"/>
              <p:cNvSpPr/>
              <p:nvPr/>
            </p:nvSpPr>
            <p:spPr>
              <a:xfrm>
                <a:off x="7345207" y="2852615"/>
                <a:ext cx="17299" cy="17299"/>
              </a:xfrm>
              <a:custGeom>
                <a:avLst/>
                <a:gdLst/>
                <a:ahLst/>
                <a:cxnLst/>
                <a:rect l="l" t="t" r="r" b="b"/>
                <a:pathLst>
                  <a:path w="640" h="640" extrusionOk="0">
                    <a:moveTo>
                      <a:pt x="320" y="1"/>
                    </a:moveTo>
                    <a:cubicBezTo>
                      <a:pt x="137" y="1"/>
                      <a:pt x="0" y="138"/>
                      <a:pt x="0" y="320"/>
                    </a:cubicBezTo>
                    <a:cubicBezTo>
                      <a:pt x="0" y="503"/>
                      <a:pt x="137" y="640"/>
                      <a:pt x="320" y="640"/>
                    </a:cubicBezTo>
                    <a:cubicBezTo>
                      <a:pt x="503" y="640"/>
                      <a:pt x="640" y="503"/>
                      <a:pt x="640" y="320"/>
                    </a:cubicBezTo>
                    <a:cubicBezTo>
                      <a:pt x="640" y="138"/>
                      <a:pt x="503" y="1"/>
                      <a:pt x="320"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2"/>
              <p:cNvSpPr/>
              <p:nvPr/>
            </p:nvSpPr>
            <p:spPr>
              <a:xfrm>
                <a:off x="7402592" y="2804502"/>
                <a:ext cx="12974" cy="12974"/>
              </a:xfrm>
              <a:custGeom>
                <a:avLst/>
                <a:gdLst/>
                <a:ahLst/>
                <a:cxnLst/>
                <a:rect l="l" t="t" r="r" b="b"/>
                <a:pathLst>
                  <a:path w="480" h="480" extrusionOk="0">
                    <a:moveTo>
                      <a:pt x="229" y="0"/>
                    </a:moveTo>
                    <a:cubicBezTo>
                      <a:pt x="92" y="0"/>
                      <a:pt x="0" y="92"/>
                      <a:pt x="0" y="229"/>
                    </a:cubicBezTo>
                    <a:cubicBezTo>
                      <a:pt x="0" y="366"/>
                      <a:pt x="92" y="480"/>
                      <a:pt x="229" y="480"/>
                    </a:cubicBezTo>
                    <a:cubicBezTo>
                      <a:pt x="365" y="480"/>
                      <a:pt x="480" y="366"/>
                      <a:pt x="480" y="229"/>
                    </a:cubicBezTo>
                    <a:cubicBezTo>
                      <a:pt x="480" y="92"/>
                      <a:pt x="365" y="0"/>
                      <a:pt x="229"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2"/>
              <p:cNvSpPr/>
              <p:nvPr/>
            </p:nvSpPr>
            <p:spPr>
              <a:xfrm>
                <a:off x="7481546" y="2855102"/>
                <a:ext cx="17921" cy="17894"/>
              </a:xfrm>
              <a:custGeom>
                <a:avLst/>
                <a:gdLst/>
                <a:ahLst/>
                <a:cxnLst/>
                <a:rect l="l" t="t" r="r" b="b"/>
                <a:pathLst>
                  <a:path w="663" h="662" extrusionOk="0">
                    <a:moveTo>
                      <a:pt x="343" y="0"/>
                    </a:moveTo>
                    <a:cubicBezTo>
                      <a:pt x="161" y="0"/>
                      <a:pt x="1" y="160"/>
                      <a:pt x="1" y="320"/>
                    </a:cubicBezTo>
                    <a:cubicBezTo>
                      <a:pt x="1" y="502"/>
                      <a:pt x="161" y="662"/>
                      <a:pt x="343" y="662"/>
                    </a:cubicBezTo>
                    <a:cubicBezTo>
                      <a:pt x="503" y="662"/>
                      <a:pt x="663" y="502"/>
                      <a:pt x="663" y="320"/>
                    </a:cubicBezTo>
                    <a:cubicBezTo>
                      <a:pt x="663" y="160"/>
                      <a:pt x="503" y="0"/>
                      <a:pt x="343"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2"/>
              <p:cNvSpPr/>
              <p:nvPr/>
            </p:nvSpPr>
            <p:spPr>
              <a:xfrm>
                <a:off x="7413701" y="2853859"/>
                <a:ext cx="9271" cy="9893"/>
              </a:xfrm>
              <a:custGeom>
                <a:avLst/>
                <a:gdLst/>
                <a:ahLst/>
                <a:cxnLst/>
                <a:rect l="l" t="t" r="r" b="b"/>
                <a:pathLst>
                  <a:path w="343" h="366" extrusionOk="0">
                    <a:moveTo>
                      <a:pt x="160" y="0"/>
                    </a:moveTo>
                    <a:cubicBezTo>
                      <a:pt x="69" y="0"/>
                      <a:pt x="0" y="92"/>
                      <a:pt x="0" y="183"/>
                    </a:cubicBezTo>
                    <a:cubicBezTo>
                      <a:pt x="0" y="274"/>
                      <a:pt x="69" y="366"/>
                      <a:pt x="160" y="366"/>
                    </a:cubicBezTo>
                    <a:cubicBezTo>
                      <a:pt x="251" y="366"/>
                      <a:pt x="342" y="274"/>
                      <a:pt x="342" y="183"/>
                    </a:cubicBezTo>
                    <a:cubicBezTo>
                      <a:pt x="342" y="92"/>
                      <a:pt x="251" y="0"/>
                      <a:pt x="160"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2"/>
              <p:cNvSpPr/>
              <p:nvPr/>
            </p:nvSpPr>
            <p:spPr>
              <a:xfrm>
                <a:off x="7459355" y="2778580"/>
                <a:ext cx="6190" cy="6190"/>
              </a:xfrm>
              <a:custGeom>
                <a:avLst/>
                <a:gdLst/>
                <a:ahLst/>
                <a:cxnLst/>
                <a:rect l="l" t="t" r="r" b="b"/>
                <a:pathLst>
                  <a:path w="229" h="229" extrusionOk="0">
                    <a:moveTo>
                      <a:pt x="114" y="1"/>
                    </a:moveTo>
                    <a:cubicBezTo>
                      <a:pt x="46" y="1"/>
                      <a:pt x="0" y="46"/>
                      <a:pt x="0" y="115"/>
                    </a:cubicBezTo>
                    <a:cubicBezTo>
                      <a:pt x="0" y="160"/>
                      <a:pt x="46" y="229"/>
                      <a:pt x="114" y="229"/>
                    </a:cubicBezTo>
                    <a:cubicBezTo>
                      <a:pt x="183" y="229"/>
                      <a:pt x="228" y="160"/>
                      <a:pt x="228" y="115"/>
                    </a:cubicBezTo>
                    <a:cubicBezTo>
                      <a:pt x="228" y="46"/>
                      <a:pt x="183" y="1"/>
                      <a:pt x="114"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2"/>
              <p:cNvSpPr/>
              <p:nvPr/>
            </p:nvSpPr>
            <p:spPr>
              <a:xfrm>
                <a:off x="7442082" y="2930975"/>
                <a:ext cx="17299" cy="17921"/>
              </a:xfrm>
              <a:custGeom>
                <a:avLst/>
                <a:gdLst/>
                <a:ahLst/>
                <a:cxnLst/>
                <a:rect l="l" t="t" r="r" b="b"/>
                <a:pathLst>
                  <a:path w="640" h="663" extrusionOk="0">
                    <a:moveTo>
                      <a:pt x="320" y="1"/>
                    </a:moveTo>
                    <a:cubicBezTo>
                      <a:pt x="137" y="1"/>
                      <a:pt x="0" y="160"/>
                      <a:pt x="0" y="343"/>
                    </a:cubicBezTo>
                    <a:cubicBezTo>
                      <a:pt x="0" y="503"/>
                      <a:pt x="137" y="662"/>
                      <a:pt x="320" y="662"/>
                    </a:cubicBezTo>
                    <a:cubicBezTo>
                      <a:pt x="502" y="662"/>
                      <a:pt x="639" y="503"/>
                      <a:pt x="639" y="343"/>
                    </a:cubicBezTo>
                    <a:cubicBezTo>
                      <a:pt x="639" y="160"/>
                      <a:pt x="502" y="1"/>
                      <a:pt x="320"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2"/>
              <p:cNvSpPr/>
              <p:nvPr/>
            </p:nvSpPr>
            <p:spPr>
              <a:xfrm>
                <a:off x="7358776" y="2950707"/>
                <a:ext cx="4974" cy="4974"/>
              </a:xfrm>
              <a:custGeom>
                <a:avLst/>
                <a:gdLst/>
                <a:ahLst/>
                <a:cxnLst/>
                <a:rect l="l" t="t" r="r" b="b"/>
                <a:pathLst>
                  <a:path w="184" h="184" extrusionOk="0">
                    <a:moveTo>
                      <a:pt x="92" y="1"/>
                    </a:moveTo>
                    <a:cubicBezTo>
                      <a:pt x="46" y="1"/>
                      <a:pt x="1" y="24"/>
                      <a:pt x="1" y="92"/>
                    </a:cubicBezTo>
                    <a:cubicBezTo>
                      <a:pt x="1" y="138"/>
                      <a:pt x="46" y="184"/>
                      <a:pt x="92" y="184"/>
                    </a:cubicBezTo>
                    <a:cubicBezTo>
                      <a:pt x="138" y="184"/>
                      <a:pt x="183" y="138"/>
                      <a:pt x="183" y="92"/>
                    </a:cubicBezTo>
                    <a:cubicBezTo>
                      <a:pt x="183" y="24"/>
                      <a:pt x="138" y="1"/>
                      <a:pt x="92"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2"/>
              <p:cNvSpPr/>
              <p:nvPr/>
            </p:nvSpPr>
            <p:spPr>
              <a:xfrm>
                <a:off x="6475895" y="2991442"/>
                <a:ext cx="17299" cy="17299"/>
              </a:xfrm>
              <a:custGeom>
                <a:avLst/>
                <a:gdLst/>
                <a:ahLst/>
                <a:cxnLst/>
                <a:rect l="l" t="t" r="r" b="b"/>
                <a:pathLst>
                  <a:path w="640" h="640" extrusionOk="0">
                    <a:moveTo>
                      <a:pt x="320" y="0"/>
                    </a:moveTo>
                    <a:cubicBezTo>
                      <a:pt x="138" y="0"/>
                      <a:pt x="1" y="137"/>
                      <a:pt x="1" y="320"/>
                    </a:cubicBezTo>
                    <a:cubicBezTo>
                      <a:pt x="1" y="503"/>
                      <a:pt x="138" y="640"/>
                      <a:pt x="320" y="640"/>
                    </a:cubicBezTo>
                    <a:cubicBezTo>
                      <a:pt x="503" y="640"/>
                      <a:pt x="640" y="503"/>
                      <a:pt x="640" y="320"/>
                    </a:cubicBezTo>
                    <a:cubicBezTo>
                      <a:pt x="640" y="137"/>
                      <a:pt x="503" y="0"/>
                      <a:pt x="320"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2"/>
              <p:cNvSpPr/>
              <p:nvPr/>
            </p:nvSpPr>
            <p:spPr>
              <a:xfrm>
                <a:off x="6443189" y="2932219"/>
                <a:ext cx="9920" cy="9893"/>
              </a:xfrm>
              <a:custGeom>
                <a:avLst/>
                <a:gdLst/>
                <a:ahLst/>
                <a:cxnLst/>
                <a:rect l="l" t="t" r="r" b="b"/>
                <a:pathLst>
                  <a:path w="367" h="366" extrusionOk="0">
                    <a:moveTo>
                      <a:pt x="184" y="0"/>
                    </a:moveTo>
                    <a:cubicBezTo>
                      <a:pt x="92" y="0"/>
                      <a:pt x="1" y="91"/>
                      <a:pt x="1" y="183"/>
                    </a:cubicBezTo>
                    <a:cubicBezTo>
                      <a:pt x="1" y="274"/>
                      <a:pt x="92" y="365"/>
                      <a:pt x="184" y="365"/>
                    </a:cubicBezTo>
                    <a:cubicBezTo>
                      <a:pt x="275" y="365"/>
                      <a:pt x="366" y="274"/>
                      <a:pt x="366" y="183"/>
                    </a:cubicBezTo>
                    <a:cubicBezTo>
                      <a:pt x="366" y="91"/>
                      <a:pt x="275" y="0"/>
                      <a:pt x="184"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2"/>
              <p:cNvSpPr/>
              <p:nvPr/>
            </p:nvSpPr>
            <p:spPr>
              <a:xfrm>
                <a:off x="6523414" y="2923569"/>
                <a:ext cx="9271" cy="8677"/>
              </a:xfrm>
              <a:custGeom>
                <a:avLst/>
                <a:gdLst/>
                <a:ahLst/>
                <a:cxnLst/>
                <a:rect l="l" t="t" r="r" b="b"/>
                <a:pathLst>
                  <a:path w="343" h="321" extrusionOk="0">
                    <a:moveTo>
                      <a:pt x="183" y="1"/>
                    </a:moveTo>
                    <a:cubicBezTo>
                      <a:pt x="91" y="1"/>
                      <a:pt x="0" y="69"/>
                      <a:pt x="0" y="160"/>
                    </a:cubicBezTo>
                    <a:cubicBezTo>
                      <a:pt x="0" y="252"/>
                      <a:pt x="91" y="320"/>
                      <a:pt x="183" y="320"/>
                    </a:cubicBezTo>
                    <a:cubicBezTo>
                      <a:pt x="251" y="320"/>
                      <a:pt x="343" y="252"/>
                      <a:pt x="343" y="160"/>
                    </a:cubicBezTo>
                    <a:cubicBezTo>
                      <a:pt x="343" y="69"/>
                      <a:pt x="251" y="1"/>
                      <a:pt x="183"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2"/>
              <p:cNvSpPr/>
              <p:nvPr/>
            </p:nvSpPr>
            <p:spPr>
              <a:xfrm>
                <a:off x="6570284" y="2963682"/>
                <a:ext cx="8677" cy="9271"/>
              </a:xfrm>
              <a:custGeom>
                <a:avLst/>
                <a:gdLst/>
                <a:ahLst/>
                <a:cxnLst/>
                <a:rect l="l" t="t" r="r" b="b"/>
                <a:pathLst>
                  <a:path w="321" h="343" extrusionOk="0">
                    <a:moveTo>
                      <a:pt x="161" y="0"/>
                    </a:moveTo>
                    <a:cubicBezTo>
                      <a:pt x="92" y="0"/>
                      <a:pt x="1" y="92"/>
                      <a:pt x="1" y="160"/>
                    </a:cubicBezTo>
                    <a:cubicBezTo>
                      <a:pt x="1" y="251"/>
                      <a:pt x="92" y="343"/>
                      <a:pt x="161" y="343"/>
                    </a:cubicBezTo>
                    <a:cubicBezTo>
                      <a:pt x="252" y="343"/>
                      <a:pt x="320" y="251"/>
                      <a:pt x="320" y="160"/>
                    </a:cubicBezTo>
                    <a:cubicBezTo>
                      <a:pt x="320" y="92"/>
                      <a:pt x="252" y="0"/>
                      <a:pt x="161"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2"/>
              <p:cNvSpPr/>
              <p:nvPr/>
            </p:nvSpPr>
            <p:spPr>
              <a:xfrm>
                <a:off x="6363612" y="3069802"/>
                <a:ext cx="17299" cy="17921"/>
              </a:xfrm>
              <a:custGeom>
                <a:avLst/>
                <a:gdLst/>
                <a:ahLst/>
                <a:cxnLst/>
                <a:rect l="l" t="t" r="r" b="b"/>
                <a:pathLst>
                  <a:path w="640" h="663" extrusionOk="0">
                    <a:moveTo>
                      <a:pt x="320" y="0"/>
                    </a:moveTo>
                    <a:cubicBezTo>
                      <a:pt x="137" y="0"/>
                      <a:pt x="0" y="160"/>
                      <a:pt x="0" y="320"/>
                    </a:cubicBezTo>
                    <a:cubicBezTo>
                      <a:pt x="0" y="502"/>
                      <a:pt x="137" y="662"/>
                      <a:pt x="320" y="662"/>
                    </a:cubicBezTo>
                    <a:cubicBezTo>
                      <a:pt x="503" y="662"/>
                      <a:pt x="640" y="502"/>
                      <a:pt x="640" y="320"/>
                    </a:cubicBezTo>
                    <a:cubicBezTo>
                      <a:pt x="640" y="160"/>
                      <a:pt x="503" y="0"/>
                      <a:pt x="320"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2"/>
              <p:cNvSpPr/>
              <p:nvPr/>
            </p:nvSpPr>
            <p:spPr>
              <a:xfrm>
                <a:off x="6242680" y="3068558"/>
                <a:ext cx="17921" cy="17299"/>
              </a:xfrm>
              <a:custGeom>
                <a:avLst/>
                <a:gdLst/>
                <a:ahLst/>
                <a:cxnLst/>
                <a:rect l="l" t="t" r="r" b="b"/>
                <a:pathLst>
                  <a:path w="663" h="640" extrusionOk="0">
                    <a:moveTo>
                      <a:pt x="343" y="1"/>
                    </a:moveTo>
                    <a:cubicBezTo>
                      <a:pt x="160" y="1"/>
                      <a:pt x="1" y="138"/>
                      <a:pt x="1" y="320"/>
                    </a:cubicBezTo>
                    <a:cubicBezTo>
                      <a:pt x="1" y="480"/>
                      <a:pt x="160" y="640"/>
                      <a:pt x="343" y="640"/>
                    </a:cubicBezTo>
                    <a:cubicBezTo>
                      <a:pt x="503" y="640"/>
                      <a:pt x="663" y="480"/>
                      <a:pt x="663" y="320"/>
                    </a:cubicBezTo>
                    <a:cubicBezTo>
                      <a:pt x="663" y="138"/>
                      <a:pt x="503" y="1"/>
                      <a:pt x="343"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2"/>
              <p:cNvSpPr/>
              <p:nvPr/>
            </p:nvSpPr>
            <p:spPr>
              <a:xfrm>
                <a:off x="6273521" y="2993901"/>
                <a:ext cx="7433" cy="7433"/>
              </a:xfrm>
              <a:custGeom>
                <a:avLst/>
                <a:gdLst/>
                <a:ahLst/>
                <a:cxnLst/>
                <a:rect l="l" t="t" r="r" b="b"/>
                <a:pathLst>
                  <a:path w="275" h="275" extrusionOk="0">
                    <a:moveTo>
                      <a:pt x="138" y="1"/>
                    </a:moveTo>
                    <a:cubicBezTo>
                      <a:pt x="69" y="1"/>
                      <a:pt x="1" y="69"/>
                      <a:pt x="1" y="138"/>
                    </a:cubicBezTo>
                    <a:cubicBezTo>
                      <a:pt x="1" y="206"/>
                      <a:pt x="69" y="275"/>
                      <a:pt x="138" y="275"/>
                    </a:cubicBezTo>
                    <a:cubicBezTo>
                      <a:pt x="229" y="275"/>
                      <a:pt x="275" y="206"/>
                      <a:pt x="275" y="138"/>
                    </a:cubicBezTo>
                    <a:cubicBezTo>
                      <a:pt x="275" y="69"/>
                      <a:pt x="229" y="1"/>
                      <a:pt x="138"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2"/>
              <p:cNvSpPr/>
              <p:nvPr/>
            </p:nvSpPr>
            <p:spPr>
              <a:xfrm>
                <a:off x="6309309" y="3033392"/>
                <a:ext cx="9893" cy="9271"/>
              </a:xfrm>
              <a:custGeom>
                <a:avLst/>
                <a:gdLst/>
                <a:ahLst/>
                <a:cxnLst/>
                <a:rect l="l" t="t" r="r" b="b"/>
                <a:pathLst>
                  <a:path w="366" h="343" extrusionOk="0">
                    <a:moveTo>
                      <a:pt x="183" y="1"/>
                    </a:moveTo>
                    <a:cubicBezTo>
                      <a:pt x="92" y="1"/>
                      <a:pt x="1" y="69"/>
                      <a:pt x="1" y="160"/>
                    </a:cubicBezTo>
                    <a:cubicBezTo>
                      <a:pt x="1" y="274"/>
                      <a:pt x="92" y="343"/>
                      <a:pt x="183" y="343"/>
                    </a:cubicBezTo>
                    <a:cubicBezTo>
                      <a:pt x="275" y="343"/>
                      <a:pt x="366" y="274"/>
                      <a:pt x="366" y="160"/>
                    </a:cubicBezTo>
                    <a:cubicBezTo>
                      <a:pt x="366" y="69"/>
                      <a:pt x="275" y="1"/>
                      <a:pt x="183"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2"/>
              <p:cNvSpPr/>
              <p:nvPr/>
            </p:nvSpPr>
            <p:spPr>
              <a:xfrm>
                <a:off x="6355584" y="2999469"/>
                <a:ext cx="7433" cy="7433"/>
              </a:xfrm>
              <a:custGeom>
                <a:avLst/>
                <a:gdLst/>
                <a:ahLst/>
                <a:cxnLst/>
                <a:rect l="l" t="t" r="r" b="b"/>
                <a:pathLst>
                  <a:path w="275" h="275" extrusionOk="0">
                    <a:moveTo>
                      <a:pt x="138" y="0"/>
                    </a:moveTo>
                    <a:cubicBezTo>
                      <a:pt x="46" y="0"/>
                      <a:pt x="1" y="46"/>
                      <a:pt x="1" y="137"/>
                    </a:cubicBezTo>
                    <a:cubicBezTo>
                      <a:pt x="1" y="206"/>
                      <a:pt x="46" y="274"/>
                      <a:pt x="138" y="274"/>
                    </a:cubicBezTo>
                    <a:cubicBezTo>
                      <a:pt x="206" y="274"/>
                      <a:pt x="275" y="206"/>
                      <a:pt x="275" y="137"/>
                    </a:cubicBezTo>
                    <a:cubicBezTo>
                      <a:pt x="275" y="46"/>
                      <a:pt x="206" y="0"/>
                      <a:pt x="138"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2"/>
              <p:cNvSpPr/>
              <p:nvPr/>
            </p:nvSpPr>
            <p:spPr>
              <a:xfrm>
                <a:off x="6320418" y="3090777"/>
                <a:ext cx="10515" cy="9893"/>
              </a:xfrm>
              <a:custGeom>
                <a:avLst/>
                <a:gdLst/>
                <a:ahLst/>
                <a:cxnLst/>
                <a:rect l="l" t="t" r="r" b="b"/>
                <a:pathLst>
                  <a:path w="389" h="366" extrusionOk="0">
                    <a:moveTo>
                      <a:pt x="206" y="0"/>
                    </a:moveTo>
                    <a:cubicBezTo>
                      <a:pt x="92" y="0"/>
                      <a:pt x="1" y="92"/>
                      <a:pt x="1" y="183"/>
                    </a:cubicBezTo>
                    <a:cubicBezTo>
                      <a:pt x="1" y="297"/>
                      <a:pt x="92" y="365"/>
                      <a:pt x="206" y="365"/>
                    </a:cubicBezTo>
                    <a:cubicBezTo>
                      <a:pt x="297" y="365"/>
                      <a:pt x="389" y="297"/>
                      <a:pt x="389" y="183"/>
                    </a:cubicBezTo>
                    <a:cubicBezTo>
                      <a:pt x="389" y="92"/>
                      <a:pt x="297" y="0"/>
                      <a:pt x="206"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2"/>
              <p:cNvSpPr/>
              <p:nvPr/>
            </p:nvSpPr>
            <p:spPr>
              <a:xfrm>
                <a:off x="6220461" y="3130268"/>
                <a:ext cx="4352" cy="4325"/>
              </a:xfrm>
              <a:custGeom>
                <a:avLst/>
                <a:gdLst/>
                <a:ahLst/>
                <a:cxnLst/>
                <a:rect l="l" t="t" r="r" b="b"/>
                <a:pathLst>
                  <a:path w="161" h="160" extrusionOk="0">
                    <a:moveTo>
                      <a:pt x="92" y="0"/>
                    </a:moveTo>
                    <a:cubicBezTo>
                      <a:pt x="47" y="0"/>
                      <a:pt x="1" y="46"/>
                      <a:pt x="1" y="91"/>
                    </a:cubicBezTo>
                    <a:cubicBezTo>
                      <a:pt x="1" y="137"/>
                      <a:pt x="47" y="160"/>
                      <a:pt x="92" y="160"/>
                    </a:cubicBezTo>
                    <a:cubicBezTo>
                      <a:pt x="115" y="160"/>
                      <a:pt x="161" y="137"/>
                      <a:pt x="161" y="91"/>
                    </a:cubicBezTo>
                    <a:cubicBezTo>
                      <a:pt x="161" y="46"/>
                      <a:pt x="115" y="0"/>
                      <a:pt x="92"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2"/>
              <p:cNvSpPr/>
              <p:nvPr/>
            </p:nvSpPr>
            <p:spPr>
              <a:xfrm>
                <a:off x="7722789" y="3084614"/>
                <a:ext cx="17299" cy="17894"/>
              </a:xfrm>
              <a:custGeom>
                <a:avLst/>
                <a:gdLst/>
                <a:ahLst/>
                <a:cxnLst/>
                <a:rect l="l" t="t" r="r" b="b"/>
                <a:pathLst>
                  <a:path w="640" h="662" extrusionOk="0">
                    <a:moveTo>
                      <a:pt x="320" y="0"/>
                    </a:moveTo>
                    <a:cubicBezTo>
                      <a:pt x="138" y="0"/>
                      <a:pt x="1" y="160"/>
                      <a:pt x="1" y="320"/>
                    </a:cubicBezTo>
                    <a:cubicBezTo>
                      <a:pt x="1" y="502"/>
                      <a:pt x="138" y="662"/>
                      <a:pt x="320" y="662"/>
                    </a:cubicBezTo>
                    <a:cubicBezTo>
                      <a:pt x="503" y="662"/>
                      <a:pt x="640" y="502"/>
                      <a:pt x="640" y="320"/>
                    </a:cubicBezTo>
                    <a:cubicBezTo>
                      <a:pt x="640" y="160"/>
                      <a:pt x="503" y="0"/>
                      <a:pt x="320"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2"/>
              <p:cNvSpPr/>
              <p:nvPr/>
            </p:nvSpPr>
            <p:spPr>
              <a:xfrm>
                <a:off x="7611750" y="3043258"/>
                <a:ext cx="13596" cy="13596"/>
              </a:xfrm>
              <a:custGeom>
                <a:avLst/>
                <a:gdLst/>
                <a:ahLst/>
                <a:cxnLst/>
                <a:rect l="l" t="t" r="r" b="b"/>
                <a:pathLst>
                  <a:path w="503" h="503" extrusionOk="0">
                    <a:moveTo>
                      <a:pt x="251" y="1"/>
                    </a:moveTo>
                    <a:cubicBezTo>
                      <a:pt x="114" y="1"/>
                      <a:pt x="0" y="115"/>
                      <a:pt x="0" y="252"/>
                    </a:cubicBezTo>
                    <a:cubicBezTo>
                      <a:pt x="0" y="389"/>
                      <a:pt x="114" y="503"/>
                      <a:pt x="251" y="503"/>
                    </a:cubicBezTo>
                    <a:cubicBezTo>
                      <a:pt x="388" y="503"/>
                      <a:pt x="502" y="389"/>
                      <a:pt x="502" y="252"/>
                    </a:cubicBezTo>
                    <a:cubicBezTo>
                      <a:pt x="502" y="115"/>
                      <a:pt x="388" y="1"/>
                      <a:pt x="251"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2"/>
              <p:cNvSpPr/>
              <p:nvPr/>
            </p:nvSpPr>
            <p:spPr>
              <a:xfrm>
                <a:off x="7654295" y="2970466"/>
                <a:ext cx="8677" cy="8650"/>
              </a:xfrm>
              <a:custGeom>
                <a:avLst/>
                <a:gdLst/>
                <a:ahLst/>
                <a:cxnLst/>
                <a:rect l="l" t="t" r="r" b="b"/>
                <a:pathLst>
                  <a:path w="321" h="320" extrusionOk="0">
                    <a:moveTo>
                      <a:pt x="161" y="0"/>
                    </a:moveTo>
                    <a:cubicBezTo>
                      <a:pt x="92" y="0"/>
                      <a:pt x="1" y="69"/>
                      <a:pt x="1" y="160"/>
                    </a:cubicBezTo>
                    <a:cubicBezTo>
                      <a:pt x="1" y="251"/>
                      <a:pt x="92" y="320"/>
                      <a:pt x="161" y="320"/>
                    </a:cubicBezTo>
                    <a:cubicBezTo>
                      <a:pt x="252" y="320"/>
                      <a:pt x="321" y="251"/>
                      <a:pt x="321" y="160"/>
                    </a:cubicBezTo>
                    <a:cubicBezTo>
                      <a:pt x="321" y="69"/>
                      <a:pt x="252" y="0"/>
                      <a:pt x="161"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2"/>
              <p:cNvSpPr/>
              <p:nvPr/>
            </p:nvSpPr>
            <p:spPr>
              <a:xfrm>
                <a:off x="7670351" y="3019201"/>
                <a:ext cx="8650" cy="8677"/>
              </a:xfrm>
              <a:custGeom>
                <a:avLst/>
                <a:gdLst/>
                <a:ahLst/>
                <a:cxnLst/>
                <a:rect l="l" t="t" r="r" b="b"/>
                <a:pathLst>
                  <a:path w="320" h="321" extrusionOk="0">
                    <a:moveTo>
                      <a:pt x="160" y="1"/>
                    </a:moveTo>
                    <a:cubicBezTo>
                      <a:pt x="69" y="1"/>
                      <a:pt x="0" y="69"/>
                      <a:pt x="0" y="160"/>
                    </a:cubicBezTo>
                    <a:cubicBezTo>
                      <a:pt x="0" y="252"/>
                      <a:pt x="69" y="320"/>
                      <a:pt x="160" y="320"/>
                    </a:cubicBezTo>
                    <a:cubicBezTo>
                      <a:pt x="252" y="320"/>
                      <a:pt x="320" y="252"/>
                      <a:pt x="320" y="160"/>
                    </a:cubicBezTo>
                    <a:cubicBezTo>
                      <a:pt x="320" y="69"/>
                      <a:pt x="252" y="1"/>
                      <a:pt x="160"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2"/>
              <p:cNvSpPr/>
              <p:nvPr/>
            </p:nvSpPr>
            <p:spPr>
              <a:xfrm>
                <a:off x="7753035" y="3033392"/>
                <a:ext cx="9271" cy="9271"/>
              </a:xfrm>
              <a:custGeom>
                <a:avLst/>
                <a:gdLst/>
                <a:ahLst/>
                <a:cxnLst/>
                <a:rect l="l" t="t" r="r" b="b"/>
                <a:pathLst>
                  <a:path w="343" h="343" extrusionOk="0">
                    <a:moveTo>
                      <a:pt x="183" y="1"/>
                    </a:moveTo>
                    <a:cubicBezTo>
                      <a:pt x="91" y="1"/>
                      <a:pt x="0" y="92"/>
                      <a:pt x="0" y="183"/>
                    </a:cubicBezTo>
                    <a:cubicBezTo>
                      <a:pt x="0" y="274"/>
                      <a:pt x="91" y="343"/>
                      <a:pt x="183" y="343"/>
                    </a:cubicBezTo>
                    <a:cubicBezTo>
                      <a:pt x="274" y="343"/>
                      <a:pt x="342" y="274"/>
                      <a:pt x="342" y="183"/>
                    </a:cubicBezTo>
                    <a:cubicBezTo>
                      <a:pt x="342" y="92"/>
                      <a:pt x="274" y="1"/>
                      <a:pt x="183"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2"/>
              <p:cNvSpPr/>
              <p:nvPr/>
            </p:nvSpPr>
            <p:spPr>
              <a:xfrm>
                <a:off x="7814096" y="3083992"/>
                <a:ext cx="11136" cy="11136"/>
              </a:xfrm>
              <a:custGeom>
                <a:avLst/>
                <a:gdLst/>
                <a:ahLst/>
                <a:cxnLst/>
                <a:rect l="l" t="t" r="r" b="b"/>
                <a:pathLst>
                  <a:path w="412" h="412" extrusionOk="0">
                    <a:moveTo>
                      <a:pt x="206" y="0"/>
                    </a:moveTo>
                    <a:cubicBezTo>
                      <a:pt x="92" y="0"/>
                      <a:pt x="1" y="92"/>
                      <a:pt x="1" y="206"/>
                    </a:cubicBezTo>
                    <a:cubicBezTo>
                      <a:pt x="1" y="320"/>
                      <a:pt x="92" y="411"/>
                      <a:pt x="206" y="411"/>
                    </a:cubicBezTo>
                    <a:cubicBezTo>
                      <a:pt x="320" y="411"/>
                      <a:pt x="412" y="320"/>
                      <a:pt x="412" y="206"/>
                    </a:cubicBezTo>
                    <a:cubicBezTo>
                      <a:pt x="412" y="92"/>
                      <a:pt x="320" y="0"/>
                      <a:pt x="206"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2"/>
              <p:cNvSpPr/>
              <p:nvPr/>
            </p:nvSpPr>
            <p:spPr>
              <a:xfrm>
                <a:off x="7780174" y="3177759"/>
                <a:ext cx="12974" cy="12974"/>
              </a:xfrm>
              <a:custGeom>
                <a:avLst/>
                <a:gdLst/>
                <a:ahLst/>
                <a:cxnLst/>
                <a:rect l="l" t="t" r="r" b="b"/>
                <a:pathLst>
                  <a:path w="480" h="480" extrusionOk="0">
                    <a:moveTo>
                      <a:pt x="229" y="1"/>
                    </a:moveTo>
                    <a:cubicBezTo>
                      <a:pt x="114" y="1"/>
                      <a:pt x="0" y="115"/>
                      <a:pt x="0" y="252"/>
                    </a:cubicBezTo>
                    <a:cubicBezTo>
                      <a:pt x="0" y="389"/>
                      <a:pt x="114" y="480"/>
                      <a:pt x="229" y="480"/>
                    </a:cubicBezTo>
                    <a:cubicBezTo>
                      <a:pt x="366" y="480"/>
                      <a:pt x="480" y="389"/>
                      <a:pt x="480" y="252"/>
                    </a:cubicBezTo>
                    <a:cubicBezTo>
                      <a:pt x="480" y="115"/>
                      <a:pt x="366" y="1"/>
                      <a:pt x="229"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2"/>
              <p:cNvSpPr/>
              <p:nvPr/>
            </p:nvSpPr>
            <p:spPr>
              <a:xfrm>
                <a:off x="7522280" y="3005632"/>
                <a:ext cx="10515" cy="10515"/>
              </a:xfrm>
              <a:custGeom>
                <a:avLst/>
                <a:gdLst/>
                <a:ahLst/>
                <a:cxnLst/>
                <a:rect l="l" t="t" r="r" b="b"/>
                <a:pathLst>
                  <a:path w="389" h="389" extrusionOk="0">
                    <a:moveTo>
                      <a:pt x="206" y="0"/>
                    </a:moveTo>
                    <a:cubicBezTo>
                      <a:pt x="92" y="0"/>
                      <a:pt x="0" y="92"/>
                      <a:pt x="0" y="206"/>
                    </a:cubicBezTo>
                    <a:cubicBezTo>
                      <a:pt x="0" y="297"/>
                      <a:pt x="92" y="388"/>
                      <a:pt x="206" y="388"/>
                    </a:cubicBezTo>
                    <a:cubicBezTo>
                      <a:pt x="297" y="388"/>
                      <a:pt x="388" y="297"/>
                      <a:pt x="388" y="206"/>
                    </a:cubicBezTo>
                    <a:cubicBezTo>
                      <a:pt x="388" y="92"/>
                      <a:pt x="297" y="0"/>
                      <a:pt x="206"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2"/>
              <p:cNvSpPr/>
              <p:nvPr/>
            </p:nvSpPr>
            <p:spPr>
              <a:xfrm>
                <a:off x="7571015" y="2811287"/>
                <a:ext cx="16678" cy="16678"/>
              </a:xfrm>
              <a:custGeom>
                <a:avLst/>
                <a:gdLst/>
                <a:ahLst/>
                <a:cxnLst/>
                <a:rect l="l" t="t" r="r" b="b"/>
                <a:pathLst>
                  <a:path w="617" h="617" extrusionOk="0">
                    <a:moveTo>
                      <a:pt x="297" y="0"/>
                    </a:moveTo>
                    <a:cubicBezTo>
                      <a:pt x="138" y="0"/>
                      <a:pt x="1" y="137"/>
                      <a:pt x="1" y="320"/>
                    </a:cubicBezTo>
                    <a:cubicBezTo>
                      <a:pt x="1" y="480"/>
                      <a:pt x="138" y="617"/>
                      <a:pt x="297" y="617"/>
                    </a:cubicBezTo>
                    <a:cubicBezTo>
                      <a:pt x="480" y="617"/>
                      <a:pt x="617" y="480"/>
                      <a:pt x="617" y="320"/>
                    </a:cubicBezTo>
                    <a:cubicBezTo>
                      <a:pt x="617" y="137"/>
                      <a:pt x="480" y="0"/>
                      <a:pt x="297"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2"/>
              <p:cNvSpPr/>
              <p:nvPr/>
            </p:nvSpPr>
            <p:spPr>
              <a:xfrm>
                <a:off x="7550040" y="2950113"/>
                <a:ext cx="4352" cy="4325"/>
              </a:xfrm>
              <a:custGeom>
                <a:avLst/>
                <a:gdLst/>
                <a:ahLst/>
                <a:cxnLst/>
                <a:rect l="l" t="t" r="r" b="b"/>
                <a:pathLst>
                  <a:path w="161" h="160" extrusionOk="0">
                    <a:moveTo>
                      <a:pt x="69" y="0"/>
                    </a:moveTo>
                    <a:cubicBezTo>
                      <a:pt x="23" y="0"/>
                      <a:pt x="0" y="23"/>
                      <a:pt x="0" y="69"/>
                    </a:cubicBezTo>
                    <a:cubicBezTo>
                      <a:pt x="0" y="114"/>
                      <a:pt x="23" y="160"/>
                      <a:pt x="69" y="160"/>
                    </a:cubicBezTo>
                    <a:cubicBezTo>
                      <a:pt x="115" y="160"/>
                      <a:pt x="160" y="114"/>
                      <a:pt x="160" y="69"/>
                    </a:cubicBezTo>
                    <a:cubicBezTo>
                      <a:pt x="160" y="23"/>
                      <a:pt x="115" y="0"/>
                      <a:pt x="69"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2"/>
              <p:cNvSpPr/>
              <p:nvPr/>
            </p:nvSpPr>
            <p:spPr>
              <a:xfrm>
                <a:off x="6391994" y="2860022"/>
                <a:ext cx="129582" cy="122797"/>
              </a:xfrm>
              <a:custGeom>
                <a:avLst/>
                <a:gdLst/>
                <a:ahLst/>
                <a:cxnLst/>
                <a:rect l="l" t="t" r="r" b="b"/>
                <a:pathLst>
                  <a:path w="4794" h="4543" extrusionOk="0">
                    <a:moveTo>
                      <a:pt x="1617" y="1041"/>
                    </a:moveTo>
                    <a:lnTo>
                      <a:pt x="1598" y="1051"/>
                    </a:lnTo>
                    <a:cubicBezTo>
                      <a:pt x="1608" y="1051"/>
                      <a:pt x="1614" y="1046"/>
                      <a:pt x="1617" y="1041"/>
                    </a:cubicBezTo>
                    <a:close/>
                    <a:moveTo>
                      <a:pt x="3744" y="1"/>
                    </a:moveTo>
                    <a:cubicBezTo>
                      <a:pt x="3424" y="1"/>
                      <a:pt x="3105" y="46"/>
                      <a:pt x="2808" y="115"/>
                    </a:cubicBezTo>
                    <a:cubicBezTo>
                      <a:pt x="2192" y="275"/>
                      <a:pt x="1621" y="571"/>
                      <a:pt x="1164" y="1005"/>
                    </a:cubicBezTo>
                    <a:cubicBezTo>
                      <a:pt x="708" y="1393"/>
                      <a:pt x="366" y="1941"/>
                      <a:pt x="183" y="2511"/>
                    </a:cubicBezTo>
                    <a:cubicBezTo>
                      <a:pt x="0" y="3128"/>
                      <a:pt x="46" y="3812"/>
                      <a:pt x="251" y="4406"/>
                    </a:cubicBezTo>
                    <a:cubicBezTo>
                      <a:pt x="251" y="4452"/>
                      <a:pt x="274" y="4497"/>
                      <a:pt x="320" y="4520"/>
                    </a:cubicBezTo>
                    <a:cubicBezTo>
                      <a:pt x="366" y="4543"/>
                      <a:pt x="411" y="4543"/>
                      <a:pt x="434" y="4543"/>
                    </a:cubicBezTo>
                    <a:cubicBezTo>
                      <a:pt x="480" y="4520"/>
                      <a:pt x="525" y="4497"/>
                      <a:pt x="548" y="4452"/>
                    </a:cubicBezTo>
                    <a:cubicBezTo>
                      <a:pt x="571" y="4429"/>
                      <a:pt x="571" y="4383"/>
                      <a:pt x="571" y="4337"/>
                    </a:cubicBezTo>
                    <a:cubicBezTo>
                      <a:pt x="480" y="4109"/>
                      <a:pt x="434" y="3881"/>
                      <a:pt x="411" y="3630"/>
                    </a:cubicBezTo>
                    <a:lnTo>
                      <a:pt x="411" y="3675"/>
                    </a:lnTo>
                    <a:cubicBezTo>
                      <a:pt x="388" y="3424"/>
                      <a:pt x="388" y="3196"/>
                      <a:pt x="411" y="2945"/>
                    </a:cubicBezTo>
                    <a:cubicBezTo>
                      <a:pt x="457" y="2717"/>
                      <a:pt x="525" y="2511"/>
                      <a:pt x="617" y="2283"/>
                    </a:cubicBezTo>
                    <a:cubicBezTo>
                      <a:pt x="708" y="2055"/>
                      <a:pt x="845" y="1849"/>
                      <a:pt x="982" y="1667"/>
                    </a:cubicBezTo>
                    <a:cubicBezTo>
                      <a:pt x="1164" y="1416"/>
                      <a:pt x="1393" y="1210"/>
                      <a:pt x="1621" y="1028"/>
                    </a:cubicBezTo>
                    <a:lnTo>
                      <a:pt x="1621" y="1028"/>
                    </a:lnTo>
                    <a:cubicBezTo>
                      <a:pt x="1621" y="1028"/>
                      <a:pt x="1621" y="1035"/>
                      <a:pt x="1617" y="1041"/>
                    </a:cubicBezTo>
                    <a:lnTo>
                      <a:pt x="1617" y="1041"/>
                    </a:lnTo>
                    <a:lnTo>
                      <a:pt x="1644" y="1028"/>
                    </a:lnTo>
                    <a:cubicBezTo>
                      <a:pt x="1895" y="845"/>
                      <a:pt x="2169" y="708"/>
                      <a:pt x="2443" y="571"/>
                    </a:cubicBezTo>
                    <a:cubicBezTo>
                      <a:pt x="2762" y="457"/>
                      <a:pt x="3082" y="389"/>
                      <a:pt x="3424" y="343"/>
                    </a:cubicBezTo>
                    <a:cubicBezTo>
                      <a:pt x="3547" y="334"/>
                      <a:pt x="3666" y="328"/>
                      <a:pt x="3784" y="328"/>
                    </a:cubicBezTo>
                    <a:cubicBezTo>
                      <a:pt x="3952" y="328"/>
                      <a:pt x="4118" y="339"/>
                      <a:pt x="4292" y="366"/>
                    </a:cubicBezTo>
                    <a:cubicBezTo>
                      <a:pt x="4337" y="366"/>
                      <a:pt x="4383" y="389"/>
                      <a:pt x="4429" y="389"/>
                    </a:cubicBezTo>
                    <a:cubicBezTo>
                      <a:pt x="4474" y="389"/>
                      <a:pt x="4497" y="411"/>
                      <a:pt x="4520" y="411"/>
                    </a:cubicBezTo>
                    <a:cubicBezTo>
                      <a:pt x="4565" y="411"/>
                      <a:pt x="4611" y="434"/>
                      <a:pt x="4634" y="434"/>
                    </a:cubicBezTo>
                    <a:lnTo>
                      <a:pt x="4657" y="434"/>
                    </a:lnTo>
                    <a:cubicBezTo>
                      <a:pt x="4702" y="434"/>
                      <a:pt x="4748" y="411"/>
                      <a:pt x="4794" y="389"/>
                    </a:cubicBezTo>
                    <a:cubicBezTo>
                      <a:pt x="4771" y="343"/>
                      <a:pt x="4748" y="297"/>
                      <a:pt x="4748" y="252"/>
                    </a:cubicBezTo>
                    <a:cubicBezTo>
                      <a:pt x="4725" y="206"/>
                      <a:pt x="4702" y="160"/>
                      <a:pt x="4680" y="115"/>
                    </a:cubicBezTo>
                    <a:cubicBezTo>
                      <a:pt x="4383" y="46"/>
                      <a:pt x="4063" y="1"/>
                      <a:pt x="3767"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2"/>
              <p:cNvSpPr/>
              <p:nvPr/>
            </p:nvSpPr>
            <p:spPr>
              <a:xfrm>
                <a:off x="6403103" y="2939625"/>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2"/>
              <p:cNvSpPr/>
              <p:nvPr/>
            </p:nvSpPr>
            <p:spPr>
              <a:xfrm>
                <a:off x="6435782" y="2887782"/>
                <a:ext cx="649" cy="27"/>
              </a:xfrm>
              <a:custGeom>
                <a:avLst/>
                <a:gdLst/>
                <a:ahLst/>
                <a:cxnLst/>
                <a:rect l="l" t="t" r="r" b="b"/>
                <a:pathLst>
                  <a:path w="24" h="1" extrusionOk="0">
                    <a:moveTo>
                      <a:pt x="1" y="1"/>
                    </a:moveTo>
                    <a:cubicBezTo>
                      <a:pt x="24" y="1"/>
                      <a:pt x="24" y="1"/>
                      <a:pt x="24" y="1"/>
                    </a:cubicBezTo>
                    <a:cubicBezTo>
                      <a:pt x="24" y="1"/>
                      <a:pt x="24" y="1"/>
                      <a:pt x="1"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2"/>
              <p:cNvSpPr/>
              <p:nvPr/>
            </p:nvSpPr>
            <p:spPr>
              <a:xfrm>
                <a:off x="6403103" y="2939625"/>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2"/>
              <p:cNvSpPr/>
              <p:nvPr/>
            </p:nvSpPr>
            <p:spPr>
              <a:xfrm>
                <a:off x="6408644" y="2922326"/>
                <a:ext cx="27" cy="27"/>
              </a:xfrm>
              <a:custGeom>
                <a:avLst/>
                <a:gdLst/>
                <a:ahLst/>
                <a:cxnLst/>
                <a:rect l="l" t="t" r="r" b="b"/>
                <a:pathLst>
                  <a:path w="1" h="1" extrusionOk="0">
                    <a:moveTo>
                      <a:pt x="1" y="1"/>
                    </a:moveTo>
                    <a:cubicBezTo>
                      <a:pt x="1" y="1"/>
                      <a:pt x="1" y="1"/>
                      <a:pt x="1" y="1"/>
                    </a:cubicBezTo>
                    <a:lnTo>
                      <a:pt x="1" y="1"/>
                    </a:ln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2"/>
              <p:cNvSpPr/>
              <p:nvPr/>
            </p:nvSpPr>
            <p:spPr>
              <a:xfrm>
                <a:off x="6403103" y="2939625"/>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2"/>
              <p:cNvSpPr/>
              <p:nvPr/>
            </p:nvSpPr>
            <p:spPr>
              <a:xfrm>
                <a:off x="6127316" y="2942706"/>
                <a:ext cx="337497" cy="318603"/>
              </a:xfrm>
              <a:custGeom>
                <a:avLst/>
                <a:gdLst/>
                <a:ahLst/>
                <a:cxnLst/>
                <a:rect l="l" t="t" r="r" b="b"/>
                <a:pathLst>
                  <a:path w="12486" h="11787" extrusionOk="0">
                    <a:moveTo>
                      <a:pt x="1415" y="3662"/>
                    </a:moveTo>
                    <a:lnTo>
                      <a:pt x="1415" y="3662"/>
                    </a:lnTo>
                    <a:cubicBezTo>
                      <a:pt x="1408" y="3674"/>
                      <a:pt x="1400" y="3686"/>
                      <a:pt x="1393" y="3698"/>
                    </a:cubicBezTo>
                    <a:cubicBezTo>
                      <a:pt x="1412" y="3679"/>
                      <a:pt x="1415" y="3676"/>
                      <a:pt x="1415" y="3662"/>
                    </a:cubicBezTo>
                    <a:close/>
                    <a:moveTo>
                      <a:pt x="884" y="10118"/>
                    </a:moveTo>
                    <a:cubicBezTo>
                      <a:pt x="891" y="10125"/>
                      <a:pt x="891" y="10135"/>
                      <a:pt x="891" y="10135"/>
                    </a:cubicBezTo>
                    <a:lnTo>
                      <a:pt x="891" y="10135"/>
                    </a:lnTo>
                    <a:cubicBezTo>
                      <a:pt x="891" y="10127"/>
                      <a:pt x="888" y="10122"/>
                      <a:pt x="884" y="10118"/>
                    </a:cubicBezTo>
                    <a:close/>
                    <a:moveTo>
                      <a:pt x="7236" y="0"/>
                    </a:moveTo>
                    <a:cubicBezTo>
                      <a:pt x="5410" y="0"/>
                      <a:pt x="3493" y="959"/>
                      <a:pt x="2214" y="2169"/>
                    </a:cubicBezTo>
                    <a:cubicBezTo>
                      <a:pt x="1986" y="2397"/>
                      <a:pt x="1758" y="2625"/>
                      <a:pt x="1552" y="2876"/>
                    </a:cubicBezTo>
                    <a:cubicBezTo>
                      <a:pt x="1416" y="3059"/>
                      <a:pt x="1279" y="3241"/>
                      <a:pt x="1164" y="3447"/>
                    </a:cubicBezTo>
                    <a:cubicBezTo>
                      <a:pt x="913" y="3881"/>
                      <a:pt x="708" y="4360"/>
                      <a:pt x="525" y="4839"/>
                    </a:cubicBezTo>
                    <a:cubicBezTo>
                      <a:pt x="343" y="5364"/>
                      <a:pt x="206" y="5912"/>
                      <a:pt x="114" y="6460"/>
                    </a:cubicBezTo>
                    <a:cubicBezTo>
                      <a:pt x="23" y="7008"/>
                      <a:pt x="0" y="7578"/>
                      <a:pt x="23" y="8126"/>
                    </a:cubicBezTo>
                    <a:cubicBezTo>
                      <a:pt x="46" y="8651"/>
                      <a:pt x="137" y="9153"/>
                      <a:pt x="297" y="9655"/>
                    </a:cubicBezTo>
                    <a:cubicBezTo>
                      <a:pt x="457" y="10112"/>
                      <a:pt x="708" y="10545"/>
                      <a:pt x="1050" y="10865"/>
                    </a:cubicBezTo>
                    <a:cubicBezTo>
                      <a:pt x="1416" y="11230"/>
                      <a:pt x="1849" y="11481"/>
                      <a:pt x="2329" y="11641"/>
                    </a:cubicBezTo>
                    <a:cubicBezTo>
                      <a:pt x="2625" y="11710"/>
                      <a:pt x="2922" y="11755"/>
                      <a:pt x="3219" y="11778"/>
                    </a:cubicBezTo>
                    <a:cubicBezTo>
                      <a:pt x="3335" y="11784"/>
                      <a:pt x="3451" y="11787"/>
                      <a:pt x="3567" y="11787"/>
                    </a:cubicBezTo>
                    <a:cubicBezTo>
                      <a:pt x="3883" y="11787"/>
                      <a:pt x="4196" y="11766"/>
                      <a:pt x="4497" y="11732"/>
                    </a:cubicBezTo>
                    <a:cubicBezTo>
                      <a:pt x="5273" y="11664"/>
                      <a:pt x="6003" y="11436"/>
                      <a:pt x="6711" y="11162"/>
                    </a:cubicBezTo>
                    <a:cubicBezTo>
                      <a:pt x="7441" y="10865"/>
                      <a:pt x="8103" y="10500"/>
                      <a:pt x="8765" y="10066"/>
                    </a:cubicBezTo>
                    <a:cubicBezTo>
                      <a:pt x="10066" y="9244"/>
                      <a:pt x="11253" y="8217"/>
                      <a:pt x="12417" y="7190"/>
                    </a:cubicBezTo>
                    <a:cubicBezTo>
                      <a:pt x="12463" y="7122"/>
                      <a:pt x="12486" y="7030"/>
                      <a:pt x="12440" y="6962"/>
                    </a:cubicBezTo>
                    <a:cubicBezTo>
                      <a:pt x="12411" y="6918"/>
                      <a:pt x="12353" y="6893"/>
                      <a:pt x="12297" y="6893"/>
                    </a:cubicBezTo>
                    <a:cubicBezTo>
                      <a:pt x="12266" y="6893"/>
                      <a:pt x="12236" y="6900"/>
                      <a:pt x="12212" y="6916"/>
                    </a:cubicBezTo>
                    <a:cubicBezTo>
                      <a:pt x="10934" y="8080"/>
                      <a:pt x="9610" y="9199"/>
                      <a:pt x="8126" y="10089"/>
                    </a:cubicBezTo>
                    <a:cubicBezTo>
                      <a:pt x="8126" y="10089"/>
                      <a:pt x="8149" y="10066"/>
                      <a:pt x="8149" y="10066"/>
                    </a:cubicBezTo>
                    <a:lnTo>
                      <a:pt x="8149" y="10066"/>
                    </a:lnTo>
                    <a:cubicBezTo>
                      <a:pt x="7350" y="10545"/>
                      <a:pt x="6483" y="10934"/>
                      <a:pt x="5593" y="11207"/>
                    </a:cubicBezTo>
                    <a:cubicBezTo>
                      <a:pt x="4953" y="11367"/>
                      <a:pt x="4314" y="11458"/>
                      <a:pt x="3652" y="11458"/>
                    </a:cubicBezTo>
                    <a:cubicBezTo>
                      <a:pt x="3264" y="11458"/>
                      <a:pt x="2854" y="11436"/>
                      <a:pt x="2465" y="11344"/>
                    </a:cubicBezTo>
                    <a:cubicBezTo>
                      <a:pt x="2237" y="11276"/>
                      <a:pt x="2032" y="11185"/>
                      <a:pt x="1826" y="11070"/>
                    </a:cubicBezTo>
                    <a:cubicBezTo>
                      <a:pt x="1644" y="10956"/>
                      <a:pt x="1461" y="10819"/>
                      <a:pt x="1301" y="10682"/>
                    </a:cubicBezTo>
                    <a:cubicBezTo>
                      <a:pt x="1142" y="10500"/>
                      <a:pt x="1005" y="10317"/>
                      <a:pt x="891" y="10135"/>
                    </a:cubicBezTo>
                    <a:cubicBezTo>
                      <a:pt x="868" y="10112"/>
                      <a:pt x="868" y="10112"/>
                      <a:pt x="868" y="10112"/>
                    </a:cubicBezTo>
                    <a:lnTo>
                      <a:pt x="868" y="10112"/>
                    </a:lnTo>
                    <a:cubicBezTo>
                      <a:pt x="868" y="10112"/>
                      <a:pt x="877" y="10112"/>
                      <a:pt x="884" y="10118"/>
                    </a:cubicBezTo>
                    <a:lnTo>
                      <a:pt x="884" y="10118"/>
                    </a:lnTo>
                    <a:cubicBezTo>
                      <a:pt x="881" y="10115"/>
                      <a:pt x="876" y="10112"/>
                      <a:pt x="868" y="10112"/>
                    </a:cubicBezTo>
                    <a:cubicBezTo>
                      <a:pt x="708" y="9838"/>
                      <a:pt x="594" y="9541"/>
                      <a:pt x="525" y="9244"/>
                    </a:cubicBezTo>
                    <a:cubicBezTo>
                      <a:pt x="390" y="8750"/>
                      <a:pt x="344" y="8278"/>
                      <a:pt x="343" y="7784"/>
                    </a:cubicBezTo>
                    <a:lnTo>
                      <a:pt x="343" y="7784"/>
                    </a:lnTo>
                    <a:cubicBezTo>
                      <a:pt x="345" y="7016"/>
                      <a:pt x="459" y="6270"/>
                      <a:pt x="639" y="5547"/>
                    </a:cubicBezTo>
                    <a:cubicBezTo>
                      <a:pt x="639" y="5570"/>
                      <a:pt x="639" y="5570"/>
                      <a:pt x="639" y="5570"/>
                    </a:cubicBezTo>
                    <a:cubicBezTo>
                      <a:pt x="822" y="4908"/>
                      <a:pt x="1073" y="4246"/>
                      <a:pt x="1416" y="3652"/>
                    </a:cubicBezTo>
                    <a:lnTo>
                      <a:pt x="1416" y="3652"/>
                    </a:lnTo>
                    <a:cubicBezTo>
                      <a:pt x="1416" y="3656"/>
                      <a:pt x="1416" y="3659"/>
                      <a:pt x="1415" y="3662"/>
                    </a:cubicBezTo>
                    <a:lnTo>
                      <a:pt x="1415" y="3662"/>
                    </a:lnTo>
                    <a:cubicBezTo>
                      <a:pt x="1522" y="3494"/>
                      <a:pt x="1629" y="3345"/>
                      <a:pt x="1735" y="3196"/>
                    </a:cubicBezTo>
                    <a:cubicBezTo>
                      <a:pt x="1888" y="2977"/>
                      <a:pt x="2062" y="2779"/>
                      <a:pt x="2237" y="2602"/>
                    </a:cubicBezTo>
                    <a:lnTo>
                      <a:pt x="2237" y="2602"/>
                    </a:lnTo>
                    <a:cubicBezTo>
                      <a:pt x="2237" y="2602"/>
                      <a:pt x="2237" y="2602"/>
                      <a:pt x="2237" y="2602"/>
                    </a:cubicBezTo>
                    <a:cubicBezTo>
                      <a:pt x="2241" y="2598"/>
                      <a:pt x="2245" y="2594"/>
                      <a:pt x="2250" y="2590"/>
                    </a:cubicBezTo>
                    <a:lnTo>
                      <a:pt x="2250" y="2590"/>
                    </a:lnTo>
                    <a:cubicBezTo>
                      <a:pt x="2245" y="2594"/>
                      <a:pt x="2241" y="2598"/>
                      <a:pt x="2237" y="2602"/>
                    </a:cubicBezTo>
                    <a:lnTo>
                      <a:pt x="2237" y="2602"/>
                    </a:lnTo>
                    <a:cubicBezTo>
                      <a:pt x="2259" y="2602"/>
                      <a:pt x="2260" y="2581"/>
                      <a:pt x="2260" y="2580"/>
                    </a:cubicBezTo>
                    <a:lnTo>
                      <a:pt x="2260" y="2580"/>
                    </a:lnTo>
                    <a:cubicBezTo>
                      <a:pt x="2257" y="2583"/>
                      <a:pt x="2253" y="2586"/>
                      <a:pt x="2250" y="2590"/>
                    </a:cubicBezTo>
                    <a:lnTo>
                      <a:pt x="2250" y="2590"/>
                    </a:lnTo>
                    <a:cubicBezTo>
                      <a:pt x="2253" y="2586"/>
                      <a:pt x="2257" y="2583"/>
                      <a:pt x="2260" y="2579"/>
                    </a:cubicBezTo>
                    <a:lnTo>
                      <a:pt x="2260" y="2579"/>
                    </a:lnTo>
                    <a:cubicBezTo>
                      <a:pt x="2260" y="2579"/>
                      <a:pt x="2260" y="2580"/>
                      <a:pt x="2260" y="2580"/>
                    </a:cubicBezTo>
                    <a:lnTo>
                      <a:pt x="2260" y="2580"/>
                    </a:lnTo>
                    <a:cubicBezTo>
                      <a:pt x="2734" y="2109"/>
                      <a:pt x="3274" y="1684"/>
                      <a:pt x="3858" y="1347"/>
                    </a:cubicBezTo>
                    <a:cubicBezTo>
                      <a:pt x="4451" y="1005"/>
                      <a:pt x="5090" y="731"/>
                      <a:pt x="5752" y="525"/>
                    </a:cubicBezTo>
                    <a:cubicBezTo>
                      <a:pt x="6232" y="411"/>
                      <a:pt x="6734" y="320"/>
                      <a:pt x="7259" y="320"/>
                    </a:cubicBezTo>
                    <a:cubicBezTo>
                      <a:pt x="7624" y="320"/>
                      <a:pt x="8012" y="365"/>
                      <a:pt x="8377" y="480"/>
                    </a:cubicBezTo>
                    <a:cubicBezTo>
                      <a:pt x="8697" y="548"/>
                      <a:pt x="8994" y="685"/>
                      <a:pt x="9267" y="845"/>
                    </a:cubicBezTo>
                    <a:cubicBezTo>
                      <a:pt x="9518" y="1005"/>
                      <a:pt x="9770" y="1164"/>
                      <a:pt x="9975" y="1370"/>
                    </a:cubicBezTo>
                    <a:cubicBezTo>
                      <a:pt x="10004" y="1398"/>
                      <a:pt x="10040" y="1411"/>
                      <a:pt x="10077" y="1411"/>
                    </a:cubicBezTo>
                    <a:cubicBezTo>
                      <a:pt x="10127" y="1411"/>
                      <a:pt x="10177" y="1387"/>
                      <a:pt x="10203" y="1347"/>
                    </a:cubicBezTo>
                    <a:cubicBezTo>
                      <a:pt x="10226" y="1301"/>
                      <a:pt x="10249" y="1256"/>
                      <a:pt x="10226" y="1210"/>
                    </a:cubicBezTo>
                    <a:cubicBezTo>
                      <a:pt x="10226" y="1164"/>
                      <a:pt x="10203" y="1141"/>
                      <a:pt x="10180" y="1119"/>
                    </a:cubicBezTo>
                    <a:cubicBezTo>
                      <a:pt x="9313" y="320"/>
                      <a:pt x="8309" y="0"/>
                      <a:pt x="7236"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2"/>
              <p:cNvSpPr/>
              <p:nvPr/>
            </p:nvSpPr>
            <p:spPr>
              <a:xfrm>
                <a:off x="6454298" y="3121618"/>
                <a:ext cx="185750" cy="67332"/>
              </a:xfrm>
              <a:custGeom>
                <a:avLst/>
                <a:gdLst/>
                <a:ahLst/>
                <a:cxnLst/>
                <a:rect l="l" t="t" r="r" b="b"/>
                <a:pathLst>
                  <a:path w="6872" h="2491" extrusionOk="0">
                    <a:moveTo>
                      <a:pt x="6689" y="1"/>
                    </a:moveTo>
                    <a:cubicBezTo>
                      <a:pt x="6643" y="1"/>
                      <a:pt x="6597" y="23"/>
                      <a:pt x="6574" y="69"/>
                    </a:cubicBezTo>
                    <a:cubicBezTo>
                      <a:pt x="6346" y="434"/>
                      <a:pt x="6095" y="799"/>
                      <a:pt x="5798" y="1119"/>
                    </a:cubicBezTo>
                    <a:cubicBezTo>
                      <a:pt x="5593" y="1324"/>
                      <a:pt x="5342" y="1507"/>
                      <a:pt x="5091" y="1644"/>
                    </a:cubicBezTo>
                    <a:cubicBezTo>
                      <a:pt x="4817" y="1827"/>
                      <a:pt x="4497" y="1941"/>
                      <a:pt x="4178" y="2032"/>
                    </a:cubicBezTo>
                    <a:cubicBezTo>
                      <a:pt x="3858" y="2123"/>
                      <a:pt x="3539" y="2169"/>
                      <a:pt x="3196" y="2169"/>
                    </a:cubicBezTo>
                    <a:cubicBezTo>
                      <a:pt x="2877" y="2169"/>
                      <a:pt x="2557" y="2123"/>
                      <a:pt x="2260" y="2055"/>
                    </a:cubicBezTo>
                    <a:cubicBezTo>
                      <a:pt x="2009" y="1964"/>
                      <a:pt x="1758" y="1872"/>
                      <a:pt x="1530" y="1735"/>
                    </a:cubicBezTo>
                    <a:cubicBezTo>
                      <a:pt x="1530" y="1758"/>
                      <a:pt x="1530" y="1758"/>
                      <a:pt x="1530" y="1758"/>
                    </a:cubicBezTo>
                    <a:cubicBezTo>
                      <a:pt x="1325" y="1621"/>
                      <a:pt x="1142" y="1484"/>
                      <a:pt x="959" y="1324"/>
                    </a:cubicBezTo>
                    <a:cubicBezTo>
                      <a:pt x="777" y="1142"/>
                      <a:pt x="640" y="936"/>
                      <a:pt x="503" y="731"/>
                    </a:cubicBezTo>
                    <a:cubicBezTo>
                      <a:pt x="434" y="617"/>
                      <a:pt x="389" y="503"/>
                      <a:pt x="320" y="389"/>
                    </a:cubicBezTo>
                    <a:cubicBezTo>
                      <a:pt x="304" y="322"/>
                      <a:pt x="238" y="279"/>
                      <a:pt x="177" y="279"/>
                    </a:cubicBezTo>
                    <a:cubicBezTo>
                      <a:pt x="155" y="279"/>
                      <a:pt x="133" y="285"/>
                      <a:pt x="115" y="297"/>
                    </a:cubicBezTo>
                    <a:cubicBezTo>
                      <a:pt x="24" y="343"/>
                      <a:pt x="1" y="434"/>
                      <a:pt x="24" y="503"/>
                    </a:cubicBezTo>
                    <a:cubicBezTo>
                      <a:pt x="161" y="822"/>
                      <a:pt x="343" y="1096"/>
                      <a:pt x="549" y="1370"/>
                    </a:cubicBezTo>
                    <a:cubicBezTo>
                      <a:pt x="754" y="1598"/>
                      <a:pt x="1005" y="1804"/>
                      <a:pt x="1279" y="1964"/>
                    </a:cubicBezTo>
                    <a:cubicBezTo>
                      <a:pt x="1804" y="2306"/>
                      <a:pt x="2443" y="2466"/>
                      <a:pt x="3059" y="2488"/>
                    </a:cubicBezTo>
                    <a:cubicBezTo>
                      <a:pt x="3107" y="2490"/>
                      <a:pt x="3154" y="2491"/>
                      <a:pt x="3202" y="2491"/>
                    </a:cubicBezTo>
                    <a:cubicBezTo>
                      <a:pt x="3813" y="2491"/>
                      <a:pt x="4403" y="2355"/>
                      <a:pt x="4954" y="2100"/>
                    </a:cubicBezTo>
                    <a:cubicBezTo>
                      <a:pt x="5228" y="1964"/>
                      <a:pt x="5524" y="1781"/>
                      <a:pt x="5776" y="1575"/>
                    </a:cubicBezTo>
                    <a:cubicBezTo>
                      <a:pt x="6118" y="1302"/>
                      <a:pt x="6392" y="936"/>
                      <a:pt x="6643" y="548"/>
                    </a:cubicBezTo>
                    <a:cubicBezTo>
                      <a:pt x="6711" y="457"/>
                      <a:pt x="6780" y="366"/>
                      <a:pt x="6826" y="274"/>
                    </a:cubicBezTo>
                    <a:cubicBezTo>
                      <a:pt x="6848" y="229"/>
                      <a:pt x="6871" y="183"/>
                      <a:pt x="6871" y="137"/>
                    </a:cubicBezTo>
                    <a:cubicBezTo>
                      <a:pt x="6848" y="92"/>
                      <a:pt x="6826" y="69"/>
                      <a:pt x="6803" y="46"/>
                    </a:cubicBezTo>
                    <a:cubicBezTo>
                      <a:pt x="6780" y="23"/>
                      <a:pt x="6734" y="1"/>
                      <a:pt x="6689"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2"/>
              <p:cNvSpPr/>
              <p:nvPr/>
            </p:nvSpPr>
            <p:spPr>
              <a:xfrm>
                <a:off x="7451327" y="3117915"/>
                <a:ext cx="127122" cy="40599"/>
              </a:xfrm>
              <a:custGeom>
                <a:avLst/>
                <a:gdLst/>
                <a:ahLst/>
                <a:cxnLst/>
                <a:rect l="l" t="t" r="r" b="b"/>
                <a:pathLst>
                  <a:path w="4703" h="1502" extrusionOk="0">
                    <a:moveTo>
                      <a:pt x="1165" y="754"/>
                    </a:moveTo>
                    <a:cubicBezTo>
                      <a:pt x="1171" y="757"/>
                      <a:pt x="1177" y="760"/>
                      <a:pt x="1184" y="763"/>
                    </a:cubicBezTo>
                    <a:lnTo>
                      <a:pt x="1184" y="763"/>
                    </a:lnTo>
                    <a:cubicBezTo>
                      <a:pt x="1177" y="754"/>
                      <a:pt x="1165" y="754"/>
                      <a:pt x="1165" y="754"/>
                    </a:cubicBezTo>
                    <a:close/>
                    <a:moveTo>
                      <a:pt x="3607" y="1051"/>
                    </a:moveTo>
                    <a:cubicBezTo>
                      <a:pt x="3590" y="1051"/>
                      <a:pt x="3586" y="1051"/>
                      <a:pt x="3575" y="1060"/>
                    </a:cubicBezTo>
                    <a:lnTo>
                      <a:pt x="3575" y="1060"/>
                    </a:lnTo>
                    <a:cubicBezTo>
                      <a:pt x="3586" y="1057"/>
                      <a:pt x="3596" y="1054"/>
                      <a:pt x="3607" y="1051"/>
                    </a:cubicBezTo>
                    <a:close/>
                    <a:moveTo>
                      <a:pt x="183" y="1"/>
                    </a:moveTo>
                    <a:cubicBezTo>
                      <a:pt x="160" y="1"/>
                      <a:pt x="115" y="1"/>
                      <a:pt x="92" y="23"/>
                    </a:cubicBezTo>
                    <a:cubicBezTo>
                      <a:pt x="23" y="92"/>
                      <a:pt x="0" y="183"/>
                      <a:pt x="69" y="252"/>
                    </a:cubicBezTo>
                    <a:cubicBezTo>
                      <a:pt x="594" y="914"/>
                      <a:pt x="1416" y="1324"/>
                      <a:pt x="2260" y="1461"/>
                    </a:cubicBezTo>
                    <a:cubicBezTo>
                      <a:pt x="2422" y="1488"/>
                      <a:pt x="2591" y="1501"/>
                      <a:pt x="2762" y="1501"/>
                    </a:cubicBezTo>
                    <a:cubicBezTo>
                      <a:pt x="3024" y="1501"/>
                      <a:pt x="3290" y="1471"/>
                      <a:pt x="3538" y="1416"/>
                    </a:cubicBezTo>
                    <a:cubicBezTo>
                      <a:pt x="3949" y="1302"/>
                      <a:pt x="4337" y="1096"/>
                      <a:pt x="4634" y="799"/>
                    </a:cubicBezTo>
                    <a:cubicBezTo>
                      <a:pt x="4680" y="777"/>
                      <a:pt x="4702" y="731"/>
                      <a:pt x="4702" y="685"/>
                    </a:cubicBezTo>
                    <a:cubicBezTo>
                      <a:pt x="4702" y="640"/>
                      <a:pt x="4702" y="594"/>
                      <a:pt x="4657" y="571"/>
                    </a:cubicBezTo>
                    <a:cubicBezTo>
                      <a:pt x="4630" y="531"/>
                      <a:pt x="4581" y="507"/>
                      <a:pt x="4530" y="507"/>
                    </a:cubicBezTo>
                    <a:cubicBezTo>
                      <a:pt x="4494" y="507"/>
                      <a:pt x="4457" y="520"/>
                      <a:pt x="4429" y="548"/>
                    </a:cubicBezTo>
                    <a:cubicBezTo>
                      <a:pt x="4314" y="663"/>
                      <a:pt x="4200" y="754"/>
                      <a:pt x="4063" y="845"/>
                    </a:cubicBezTo>
                    <a:cubicBezTo>
                      <a:pt x="3904" y="936"/>
                      <a:pt x="3744" y="1005"/>
                      <a:pt x="3561" y="1073"/>
                    </a:cubicBezTo>
                    <a:cubicBezTo>
                      <a:pt x="3567" y="1068"/>
                      <a:pt x="3571" y="1063"/>
                      <a:pt x="3575" y="1060"/>
                    </a:cubicBezTo>
                    <a:lnTo>
                      <a:pt x="3575" y="1060"/>
                    </a:lnTo>
                    <a:cubicBezTo>
                      <a:pt x="3355" y="1123"/>
                      <a:pt x="3117" y="1165"/>
                      <a:pt x="2899" y="1165"/>
                    </a:cubicBezTo>
                    <a:cubicBezTo>
                      <a:pt x="2847" y="1169"/>
                      <a:pt x="2795" y="1171"/>
                      <a:pt x="2743" y="1171"/>
                    </a:cubicBezTo>
                    <a:cubicBezTo>
                      <a:pt x="2505" y="1171"/>
                      <a:pt x="2276" y="1130"/>
                      <a:pt x="2032" y="1073"/>
                    </a:cubicBezTo>
                    <a:cubicBezTo>
                      <a:pt x="1742" y="1006"/>
                      <a:pt x="1452" y="896"/>
                      <a:pt x="1184" y="763"/>
                    </a:cubicBezTo>
                    <a:lnTo>
                      <a:pt x="1184" y="763"/>
                    </a:lnTo>
                    <a:cubicBezTo>
                      <a:pt x="1186" y="767"/>
                      <a:pt x="1187" y="771"/>
                      <a:pt x="1187" y="777"/>
                    </a:cubicBezTo>
                    <a:cubicBezTo>
                      <a:pt x="959" y="640"/>
                      <a:pt x="754" y="480"/>
                      <a:pt x="548" y="320"/>
                    </a:cubicBezTo>
                    <a:cubicBezTo>
                      <a:pt x="457" y="229"/>
                      <a:pt x="388" y="138"/>
                      <a:pt x="320" y="46"/>
                    </a:cubicBezTo>
                    <a:cubicBezTo>
                      <a:pt x="274" y="23"/>
                      <a:pt x="229" y="1"/>
                      <a:pt x="183"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2"/>
              <p:cNvSpPr/>
              <p:nvPr/>
            </p:nvSpPr>
            <p:spPr>
              <a:xfrm>
                <a:off x="7571637" y="2989576"/>
                <a:ext cx="366500" cy="287140"/>
              </a:xfrm>
              <a:custGeom>
                <a:avLst/>
                <a:gdLst/>
                <a:ahLst/>
                <a:cxnLst/>
                <a:rect l="l" t="t" r="r" b="b"/>
                <a:pathLst>
                  <a:path w="13559" h="10623" extrusionOk="0">
                    <a:moveTo>
                      <a:pt x="11449" y="9565"/>
                    </a:moveTo>
                    <a:cubicBezTo>
                      <a:pt x="11435" y="9565"/>
                      <a:pt x="11432" y="9568"/>
                      <a:pt x="11413" y="9588"/>
                    </a:cubicBezTo>
                    <a:cubicBezTo>
                      <a:pt x="11425" y="9580"/>
                      <a:pt x="11437" y="9572"/>
                      <a:pt x="11449" y="9565"/>
                    </a:cubicBezTo>
                    <a:close/>
                    <a:moveTo>
                      <a:pt x="10340" y="10067"/>
                    </a:moveTo>
                    <a:cubicBezTo>
                      <a:pt x="10333" y="10067"/>
                      <a:pt x="10329" y="10069"/>
                      <a:pt x="10325" y="10072"/>
                    </a:cubicBezTo>
                    <a:lnTo>
                      <a:pt x="10325" y="10072"/>
                    </a:lnTo>
                    <a:cubicBezTo>
                      <a:pt x="10330" y="10070"/>
                      <a:pt x="10335" y="10069"/>
                      <a:pt x="10340" y="10067"/>
                    </a:cubicBezTo>
                    <a:close/>
                    <a:moveTo>
                      <a:pt x="6300" y="1"/>
                    </a:moveTo>
                    <a:cubicBezTo>
                      <a:pt x="6095" y="1"/>
                      <a:pt x="5866" y="1"/>
                      <a:pt x="5661" y="24"/>
                    </a:cubicBezTo>
                    <a:cubicBezTo>
                      <a:pt x="5456" y="47"/>
                      <a:pt x="5250" y="69"/>
                      <a:pt x="5045" y="115"/>
                    </a:cubicBezTo>
                    <a:cubicBezTo>
                      <a:pt x="4953" y="138"/>
                      <a:pt x="4908" y="229"/>
                      <a:pt x="4908" y="320"/>
                    </a:cubicBezTo>
                    <a:cubicBezTo>
                      <a:pt x="4928" y="380"/>
                      <a:pt x="4999" y="439"/>
                      <a:pt x="5077" y="439"/>
                    </a:cubicBezTo>
                    <a:cubicBezTo>
                      <a:pt x="5089" y="439"/>
                      <a:pt x="5101" y="438"/>
                      <a:pt x="5113" y="435"/>
                    </a:cubicBezTo>
                    <a:cubicBezTo>
                      <a:pt x="5410" y="366"/>
                      <a:pt x="5752" y="343"/>
                      <a:pt x="6072" y="320"/>
                    </a:cubicBezTo>
                    <a:cubicBezTo>
                      <a:pt x="6734" y="320"/>
                      <a:pt x="7396" y="389"/>
                      <a:pt x="8035" y="526"/>
                    </a:cubicBezTo>
                    <a:cubicBezTo>
                      <a:pt x="8742" y="709"/>
                      <a:pt x="9427" y="960"/>
                      <a:pt x="10066" y="1302"/>
                    </a:cubicBezTo>
                    <a:cubicBezTo>
                      <a:pt x="10591" y="1599"/>
                      <a:pt x="11071" y="1941"/>
                      <a:pt x="11504" y="2352"/>
                    </a:cubicBezTo>
                    <a:cubicBezTo>
                      <a:pt x="11824" y="2649"/>
                      <a:pt x="12098" y="3014"/>
                      <a:pt x="12349" y="3379"/>
                    </a:cubicBezTo>
                    <a:cubicBezTo>
                      <a:pt x="12623" y="3813"/>
                      <a:pt x="12828" y="4292"/>
                      <a:pt x="12988" y="4794"/>
                    </a:cubicBezTo>
                    <a:cubicBezTo>
                      <a:pt x="13125" y="5228"/>
                      <a:pt x="13216" y="5684"/>
                      <a:pt x="13239" y="6141"/>
                    </a:cubicBezTo>
                    <a:lnTo>
                      <a:pt x="13239" y="6164"/>
                    </a:lnTo>
                    <a:cubicBezTo>
                      <a:pt x="13239" y="6529"/>
                      <a:pt x="13193" y="6894"/>
                      <a:pt x="13125" y="7259"/>
                    </a:cubicBezTo>
                    <a:cubicBezTo>
                      <a:pt x="13034" y="7579"/>
                      <a:pt x="12920" y="7876"/>
                      <a:pt x="12783" y="8172"/>
                    </a:cubicBezTo>
                    <a:cubicBezTo>
                      <a:pt x="12624" y="8467"/>
                      <a:pt x="12420" y="8717"/>
                      <a:pt x="12193" y="8967"/>
                    </a:cubicBezTo>
                    <a:lnTo>
                      <a:pt x="12193" y="8967"/>
                    </a:lnTo>
                    <a:cubicBezTo>
                      <a:pt x="11964" y="9191"/>
                      <a:pt x="11716" y="9396"/>
                      <a:pt x="11449" y="9565"/>
                    </a:cubicBezTo>
                    <a:lnTo>
                      <a:pt x="11449" y="9565"/>
                    </a:lnTo>
                    <a:cubicBezTo>
                      <a:pt x="11452" y="9565"/>
                      <a:pt x="11455" y="9565"/>
                      <a:pt x="11459" y="9565"/>
                    </a:cubicBezTo>
                    <a:cubicBezTo>
                      <a:pt x="11098" y="9790"/>
                      <a:pt x="10716" y="9949"/>
                      <a:pt x="10311" y="10084"/>
                    </a:cubicBezTo>
                    <a:lnTo>
                      <a:pt x="10311" y="10084"/>
                    </a:lnTo>
                    <a:cubicBezTo>
                      <a:pt x="10316" y="10080"/>
                      <a:pt x="10320" y="10075"/>
                      <a:pt x="10325" y="10072"/>
                    </a:cubicBezTo>
                    <a:lnTo>
                      <a:pt x="10325" y="10072"/>
                    </a:lnTo>
                    <a:cubicBezTo>
                      <a:pt x="9896" y="10205"/>
                      <a:pt x="9445" y="10273"/>
                      <a:pt x="8994" y="10295"/>
                    </a:cubicBezTo>
                    <a:lnTo>
                      <a:pt x="8971" y="10295"/>
                    </a:lnTo>
                    <a:cubicBezTo>
                      <a:pt x="8907" y="10297"/>
                      <a:pt x="8844" y="10299"/>
                      <a:pt x="8781" y="10299"/>
                    </a:cubicBezTo>
                    <a:cubicBezTo>
                      <a:pt x="8232" y="10299"/>
                      <a:pt x="7697" y="10213"/>
                      <a:pt x="7145" y="10090"/>
                    </a:cubicBezTo>
                    <a:lnTo>
                      <a:pt x="7122" y="10090"/>
                    </a:lnTo>
                    <a:cubicBezTo>
                      <a:pt x="6049" y="9816"/>
                      <a:pt x="4999" y="9359"/>
                      <a:pt x="4018" y="8834"/>
                    </a:cubicBezTo>
                    <a:lnTo>
                      <a:pt x="4040" y="8834"/>
                    </a:lnTo>
                    <a:cubicBezTo>
                      <a:pt x="4018" y="8834"/>
                      <a:pt x="4018" y="8811"/>
                      <a:pt x="3995" y="8811"/>
                    </a:cubicBezTo>
                    <a:cubicBezTo>
                      <a:pt x="3157" y="8336"/>
                      <a:pt x="2342" y="7816"/>
                      <a:pt x="1617" y="7140"/>
                    </a:cubicBezTo>
                    <a:lnTo>
                      <a:pt x="1617" y="7140"/>
                    </a:lnTo>
                    <a:cubicBezTo>
                      <a:pt x="1624" y="7145"/>
                      <a:pt x="1630" y="7145"/>
                      <a:pt x="1644" y="7145"/>
                    </a:cubicBezTo>
                    <a:cubicBezTo>
                      <a:pt x="1262" y="6809"/>
                      <a:pt x="903" y="6406"/>
                      <a:pt x="630" y="5958"/>
                    </a:cubicBezTo>
                    <a:lnTo>
                      <a:pt x="630" y="5958"/>
                    </a:lnTo>
                    <a:cubicBezTo>
                      <a:pt x="633" y="5958"/>
                      <a:pt x="636" y="5958"/>
                      <a:pt x="639" y="5958"/>
                    </a:cubicBezTo>
                    <a:cubicBezTo>
                      <a:pt x="635" y="5958"/>
                      <a:pt x="632" y="5958"/>
                      <a:pt x="629" y="5956"/>
                    </a:cubicBezTo>
                    <a:lnTo>
                      <a:pt x="629" y="5956"/>
                    </a:lnTo>
                    <a:cubicBezTo>
                      <a:pt x="625" y="5949"/>
                      <a:pt x="621" y="5942"/>
                      <a:pt x="617" y="5936"/>
                    </a:cubicBezTo>
                    <a:cubicBezTo>
                      <a:pt x="503" y="5753"/>
                      <a:pt x="411" y="5570"/>
                      <a:pt x="320" y="5388"/>
                    </a:cubicBezTo>
                    <a:cubicBezTo>
                      <a:pt x="302" y="5318"/>
                      <a:pt x="232" y="5288"/>
                      <a:pt x="169" y="5288"/>
                    </a:cubicBezTo>
                    <a:cubicBezTo>
                      <a:pt x="149" y="5288"/>
                      <a:pt x="131" y="5291"/>
                      <a:pt x="115" y="5296"/>
                    </a:cubicBezTo>
                    <a:cubicBezTo>
                      <a:pt x="23" y="5342"/>
                      <a:pt x="0" y="5433"/>
                      <a:pt x="23" y="5525"/>
                    </a:cubicBezTo>
                    <a:cubicBezTo>
                      <a:pt x="183" y="5867"/>
                      <a:pt x="388" y="6209"/>
                      <a:pt x="617" y="6529"/>
                    </a:cubicBezTo>
                    <a:cubicBezTo>
                      <a:pt x="868" y="6849"/>
                      <a:pt x="1164" y="7145"/>
                      <a:pt x="1461" y="7419"/>
                    </a:cubicBezTo>
                    <a:cubicBezTo>
                      <a:pt x="2055" y="7990"/>
                      <a:pt x="2762" y="8469"/>
                      <a:pt x="3470" y="8880"/>
                    </a:cubicBezTo>
                    <a:cubicBezTo>
                      <a:pt x="4223" y="9314"/>
                      <a:pt x="4999" y="9702"/>
                      <a:pt x="5798" y="10021"/>
                    </a:cubicBezTo>
                    <a:cubicBezTo>
                      <a:pt x="6665" y="10341"/>
                      <a:pt x="7601" y="10569"/>
                      <a:pt x="8537" y="10615"/>
                    </a:cubicBezTo>
                    <a:cubicBezTo>
                      <a:pt x="8645" y="10620"/>
                      <a:pt x="8753" y="10623"/>
                      <a:pt x="8860" y="10623"/>
                    </a:cubicBezTo>
                    <a:cubicBezTo>
                      <a:pt x="9209" y="10623"/>
                      <a:pt x="9558" y="10593"/>
                      <a:pt x="9907" y="10523"/>
                    </a:cubicBezTo>
                    <a:cubicBezTo>
                      <a:pt x="10363" y="10432"/>
                      <a:pt x="10797" y="10272"/>
                      <a:pt x="11230" y="10067"/>
                    </a:cubicBezTo>
                    <a:cubicBezTo>
                      <a:pt x="11870" y="9747"/>
                      <a:pt x="12440" y="9268"/>
                      <a:pt x="12851" y="8675"/>
                    </a:cubicBezTo>
                    <a:cubicBezTo>
                      <a:pt x="13216" y="8127"/>
                      <a:pt x="13444" y="7488"/>
                      <a:pt x="13536" y="6826"/>
                    </a:cubicBezTo>
                    <a:cubicBezTo>
                      <a:pt x="13559" y="6506"/>
                      <a:pt x="13559" y="6164"/>
                      <a:pt x="13536" y="5821"/>
                    </a:cubicBezTo>
                    <a:cubicBezTo>
                      <a:pt x="13513" y="5479"/>
                      <a:pt x="13444" y="5137"/>
                      <a:pt x="13330" y="4794"/>
                    </a:cubicBezTo>
                    <a:cubicBezTo>
                      <a:pt x="13125" y="4087"/>
                      <a:pt x="12805" y="3425"/>
                      <a:pt x="12372" y="2831"/>
                    </a:cubicBezTo>
                    <a:cubicBezTo>
                      <a:pt x="12121" y="2512"/>
                      <a:pt x="11847" y="2215"/>
                      <a:pt x="11550" y="1964"/>
                    </a:cubicBezTo>
                    <a:cubicBezTo>
                      <a:pt x="11253" y="1690"/>
                      <a:pt x="10911" y="1439"/>
                      <a:pt x="10568" y="1234"/>
                    </a:cubicBezTo>
                    <a:cubicBezTo>
                      <a:pt x="9884" y="800"/>
                      <a:pt x="9131" y="480"/>
                      <a:pt x="8332" y="275"/>
                    </a:cubicBezTo>
                    <a:cubicBezTo>
                      <a:pt x="7670" y="92"/>
                      <a:pt x="6985" y="1"/>
                      <a:pt x="6300"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2"/>
              <p:cNvSpPr/>
              <p:nvPr/>
            </p:nvSpPr>
            <p:spPr>
              <a:xfrm>
                <a:off x="7616669" y="2922948"/>
                <a:ext cx="108012" cy="77035"/>
              </a:xfrm>
              <a:custGeom>
                <a:avLst/>
                <a:gdLst/>
                <a:ahLst/>
                <a:cxnLst/>
                <a:rect l="l" t="t" r="r" b="b"/>
                <a:pathLst>
                  <a:path w="3996" h="2850" extrusionOk="0">
                    <a:moveTo>
                      <a:pt x="2648" y="686"/>
                    </a:moveTo>
                    <a:cubicBezTo>
                      <a:pt x="2671" y="686"/>
                      <a:pt x="2671" y="708"/>
                      <a:pt x="2671" y="708"/>
                    </a:cubicBezTo>
                    <a:cubicBezTo>
                      <a:pt x="2671" y="708"/>
                      <a:pt x="2671" y="708"/>
                      <a:pt x="2671" y="686"/>
                    </a:cubicBezTo>
                    <a:close/>
                    <a:moveTo>
                      <a:pt x="1279" y="1"/>
                    </a:moveTo>
                    <a:cubicBezTo>
                      <a:pt x="845" y="1"/>
                      <a:pt x="411" y="115"/>
                      <a:pt x="92" y="389"/>
                    </a:cubicBezTo>
                    <a:cubicBezTo>
                      <a:pt x="23" y="457"/>
                      <a:pt x="1" y="549"/>
                      <a:pt x="69" y="617"/>
                    </a:cubicBezTo>
                    <a:cubicBezTo>
                      <a:pt x="96" y="657"/>
                      <a:pt x="145" y="681"/>
                      <a:pt x="196" y="681"/>
                    </a:cubicBezTo>
                    <a:cubicBezTo>
                      <a:pt x="232" y="681"/>
                      <a:pt x="269" y="669"/>
                      <a:pt x="297" y="640"/>
                    </a:cubicBezTo>
                    <a:cubicBezTo>
                      <a:pt x="343" y="594"/>
                      <a:pt x="389" y="571"/>
                      <a:pt x="434" y="526"/>
                    </a:cubicBezTo>
                    <a:cubicBezTo>
                      <a:pt x="526" y="480"/>
                      <a:pt x="640" y="434"/>
                      <a:pt x="731" y="389"/>
                    </a:cubicBezTo>
                    <a:cubicBezTo>
                      <a:pt x="891" y="343"/>
                      <a:pt x="1051" y="320"/>
                      <a:pt x="1210" y="320"/>
                    </a:cubicBezTo>
                    <a:cubicBezTo>
                      <a:pt x="1439" y="320"/>
                      <a:pt x="1667" y="343"/>
                      <a:pt x="1895" y="389"/>
                    </a:cubicBezTo>
                    <a:lnTo>
                      <a:pt x="1849" y="389"/>
                    </a:lnTo>
                    <a:cubicBezTo>
                      <a:pt x="2146" y="457"/>
                      <a:pt x="2420" y="549"/>
                      <a:pt x="2671" y="686"/>
                    </a:cubicBezTo>
                    <a:cubicBezTo>
                      <a:pt x="2671" y="708"/>
                      <a:pt x="2671" y="708"/>
                      <a:pt x="2694" y="708"/>
                    </a:cubicBezTo>
                    <a:cubicBezTo>
                      <a:pt x="2877" y="823"/>
                      <a:pt x="3082" y="959"/>
                      <a:pt x="3242" y="1119"/>
                    </a:cubicBezTo>
                    <a:cubicBezTo>
                      <a:pt x="3242" y="1118"/>
                      <a:pt x="3242" y="1116"/>
                      <a:pt x="3242" y="1115"/>
                    </a:cubicBezTo>
                    <a:lnTo>
                      <a:pt x="3242" y="1115"/>
                    </a:lnTo>
                    <a:cubicBezTo>
                      <a:pt x="3345" y="1203"/>
                      <a:pt x="3431" y="1311"/>
                      <a:pt x="3516" y="1439"/>
                    </a:cubicBezTo>
                    <a:cubicBezTo>
                      <a:pt x="3561" y="1507"/>
                      <a:pt x="3584" y="1599"/>
                      <a:pt x="3630" y="1690"/>
                    </a:cubicBezTo>
                    <a:cubicBezTo>
                      <a:pt x="3630" y="1758"/>
                      <a:pt x="3653" y="1827"/>
                      <a:pt x="3653" y="1895"/>
                    </a:cubicBezTo>
                    <a:cubicBezTo>
                      <a:pt x="3653" y="1964"/>
                      <a:pt x="3653" y="2032"/>
                      <a:pt x="3630" y="2101"/>
                    </a:cubicBezTo>
                    <a:cubicBezTo>
                      <a:pt x="3630" y="2169"/>
                      <a:pt x="3584" y="2215"/>
                      <a:pt x="3561" y="2283"/>
                    </a:cubicBezTo>
                    <a:cubicBezTo>
                      <a:pt x="3516" y="2375"/>
                      <a:pt x="3447" y="2443"/>
                      <a:pt x="3379" y="2512"/>
                    </a:cubicBezTo>
                    <a:cubicBezTo>
                      <a:pt x="3402" y="2512"/>
                      <a:pt x="3402" y="2489"/>
                      <a:pt x="3424" y="2489"/>
                    </a:cubicBezTo>
                    <a:cubicBezTo>
                      <a:pt x="3402" y="2512"/>
                      <a:pt x="3379" y="2534"/>
                      <a:pt x="3356" y="2557"/>
                    </a:cubicBezTo>
                    <a:cubicBezTo>
                      <a:pt x="3310" y="2580"/>
                      <a:pt x="3287" y="2626"/>
                      <a:pt x="3287" y="2671"/>
                    </a:cubicBezTo>
                    <a:cubicBezTo>
                      <a:pt x="3287" y="2717"/>
                      <a:pt x="3287" y="2763"/>
                      <a:pt x="3333" y="2785"/>
                    </a:cubicBezTo>
                    <a:cubicBezTo>
                      <a:pt x="3360" y="2825"/>
                      <a:pt x="3409" y="2850"/>
                      <a:pt x="3460" y="2850"/>
                    </a:cubicBezTo>
                    <a:cubicBezTo>
                      <a:pt x="3496" y="2850"/>
                      <a:pt x="3533" y="2837"/>
                      <a:pt x="3561" y="2808"/>
                    </a:cubicBezTo>
                    <a:cubicBezTo>
                      <a:pt x="3721" y="2649"/>
                      <a:pt x="3881" y="2443"/>
                      <a:pt x="3949" y="2215"/>
                    </a:cubicBezTo>
                    <a:cubicBezTo>
                      <a:pt x="3995" y="1987"/>
                      <a:pt x="3995" y="1781"/>
                      <a:pt x="3927" y="1576"/>
                    </a:cubicBezTo>
                    <a:cubicBezTo>
                      <a:pt x="3858" y="1370"/>
                      <a:pt x="3744" y="1165"/>
                      <a:pt x="3584" y="1005"/>
                    </a:cubicBezTo>
                    <a:cubicBezTo>
                      <a:pt x="3424" y="823"/>
                      <a:pt x="3219" y="663"/>
                      <a:pt x="3014" y="526"/>
                    </a:cubicBezTo>
                    <a:cubicBezTo>
                      <a:pt x="2557" y="229"/>
                      <a:pt x="2055" y="46"/>
                      <a:pt x="1507"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2"/>
              <p:cNvSpPr/>
              <p:nvPr/>
            </p:nvSpPr>
            <p:spPr>
              <a:xfrm>
                <a:off x="6633831" y="3118537"/>
                <a:ext cx="824307" cy="167289"/>
              </a:xfrm>
              <a:custGeom>
                <a:avLst/>
                <a:gdLst/>
                <a:ahLst/>
                <a:cxnLst/>
                <a:rect l="l" t="t" r="r" b="b"/>
                <a:pathLst>
                  <a:path w="30496" h="6189" extrusionOk="0">
                    <a:moveTo>
                      <a:pt x="18193" y="4999"/>
                    </a:moveTo>
                    <a:cubicBezTo>
                      <a:pt x="18193" y="4999"/>
                      <a:pt x="18181" y="4999"/>
                      <a:pt x="18174" y="5008"/>
                    </a:cubicBezTo>
                    <a:lnTo>
                      <a:pt x="18174" y="5008"/>
                    </a:lnTo>
                    <a:cubicBezTo>
                      <a:pt x="18180" y="5005"/>
                      <a:pt x="18186" y="5002"/>
                      <a:pt x="18193" y="4999"/>
                    </a:cubicBezTo>
                    <a:close/>
                    <a:moveTo>
                      <a:pt x="161" y="0"/>
                    </a:moveTo>
                    <a:cubicBezTo>
                      <a:pt x="69" y="0"/>
                      <a:pt x="1" y="92"/>
                      <a:pt x="1" y="183"/>
                    </a:cubicBezTo>
                    <a:cubicBezTo>
                      <a:pt x="1" y="229"/>
                      <a:pt x="24" y="251"/>
                      <a:pt x="47" y="297"/>
                    </a:cubicBezTo>
                    <a:cubicBezTo>
                      <a:pt x="92" y="320"/>
                      <a:pt x="115" y="343"/>
                      <a:pt x="161" y="343"/>
                    </a:cubicBezTo>
                    <a:cubicBezTo>
                      <a:pt x="298" y="343"/>
                      <a:pt x="435" y="343"/>
                      <a:pt x="549" y="366"/>
                    </a:cubicBezTo>
                    <a:lnTo>
                      <a:pt x="526" y="366"/>
                    </a:lnTo>
                    <a:cubicBezTo>
                      <a:pt x="1302" y="434"/>
                      <a:pt x="2055" y="640"/>
                      <a:pt x="2786" y="913"/>
                    </a:cubicBezTo>
                    <a:cubicBezTo>
                      <a:pt x="4498" y="1575"/>
                      <a:pt x="6027" y="2580"/>
                      <a:pt x="7579" y="3538"/>
                    </a:cubicBezTo>
                    <a:cubicBezTo>
                      <a:pt x="8332" y="3995"/>
                      <a:pt x="9108" y="4451"/>
                      <a:pt x="9907" y="4862"/>
                    </a:cubicBezTo>
                    <a:cubicBezTo>
                      <a:pt x="10683" y="5273"/>
                      <a:pt x="11505" y="5615"/>
                      <a:pt x="12327" y="5867"/>
                    </a:cubicBezTo>
                    <a:cubicBezTo>
                      <a:pt x="13057" y="6072"/>
                      <a:pt x="13787" y="6186"/>
                      <a:pt x="14541" y="6186"/>
                    </a:cubicBezTo>
                    <a:cubicBezTo>
                      <a:pt x="14600" y="6188"/>
                      <a:pt x="14660" y="6189"/>
                      <a:pt x="14719" y="6189"/>
                    </a:cubicBezTo>
                    <a:cubicBezTo>
                      <a:pt x="15478" y="6189"/>
                      <a:pt x="16218" y="6055"/>
                      <a:pt x="16937" y="5844"/>
                    </a:cubicBezTo>
                    <a:cubicBezTo>
                      <a:pt x="18558" y="5364"/>
                      <a:pt x="19950" y="4383"/>
                      <a:pt x="21457" y="3675"/>
                    </a:cubicBezTo>
                    <a:cubicBezTo>
                      <a:pt x="21468" y="3675"/>
                      <a:pt x="21474" y="3675"/>
                      <a:pt x="21480" y="3672"/>
                    </a:cubicBezTo>
                    <a:lnTo>
                      <a:pt x="21480" y="3672"/>
                    </a:lnTo>
                    <a:cubicBezTo>
                      <a:pt x="21480" y="3674"/>
                      <a:pt x="21480" y="3675"/>
                      <a:pt x="21480" y="3675"/>
                    </a:cubicBezTo>
                    <a:cubicBezTo>
                      <a:pt x="21480" y="3675"/>
                      <a:pt x="21498" y="3657"/>
                      <a:pt x="21502" y="3653"/>
                    </a:cubicBezTo>
                    <a:lnTo>
                      <a:pt x="21502" y="3653"/>
                    </a:lnTo>
                    <a:cubicBezTo>
                      <a:pt x="21502" y="3653"/>
                      <a:pt x="21502" y="3653"/>
                      <a:pt x="21502" y="3652"/>
                    </a:cubicBezTo>
                    <a:cubicBezTo>
                      <a:pt x="21822" y="3516"/>
                      <a:pt x="22164" y="3379"/>
                      <a:pt x="22529" y="3264"/>
                    </a:cubicBezTo>
                    <a:cubicBezTo>
                      <a:pt x="22895" y="3150"/>
                      <a:pt x="23260" y="3036"/>
                      <a:pt x="23625" y="2945"/>
                    </a:cubicBezTo>
                    <a:cubicBezTo>
                      <a:pt x="24378" y="2762"/>
                      <a:pt x="25132" y="2625"/>
                      <a:pt x="25908" y="2466"/>
                    </a:cubicBezTo>
                    <a:cubicBezTo>
                      <a:pt x="26661" y="2283"/>
                      <a:pt x="27391" y="2100"/>
                      <a:pt x="28099" y="1804"/>
                    </a:cubicBezTo>
                    <a:cubicBezTo>
                      <a:pt x="28464" y="1667"/>
                      <a:pt x="28784" y="1507"/>
                      <a:pt x="29103" y="1324"/>
                    </a:cubicBezTo>
                    <a:cubicBezTo>
                      <a:pt x="29446" y="1142"/>
                      <a:pt x="29742" y="936"/>
                      <a:pt x="30016" y="685"/>
                    </a:cubicBezTo>
                    <a:cubicBezTo>
                      <a:pt x="30176" y="548"/>
                      <a:pt x="30313" y="411"/>
                      <a:pt x="30450" y="274"/>
                    </a:cubicBezTo>
                    <a:cubicBezTo>
                      <a:pt x="30496" y="206"/>
                      <a:pt x="30496" y="115"/>
                      <a:pt x="30427" y="46"/>
                    </a:cubicBezTo>
                    <a:cubicBezTo>
                      <a:pt x="30404" y="23"/>
                      <a:pt x="30359" y="0"/>
                      <a:pt x="30313" y="0"/>
                    </a:cubicBezTo>
                    <a:cubicBezTo>
                      <a:pt x="30290" y="0"/>
                      <a:pt x="30244" y="23"/>
                      <a:pt x="30199" y="46"/>
                    </a:cubicBezTo>
                    <a:cubicBezTo>
                      <a:pt x="30062" y="206"/>
                      <a:pt x="29902" y="366"/>
                      <a:pt x="29742" y="503"/>
                    </a:cubicBezTo>
                    <a:lnTo>
                      <a:pt x="29719" y="503"/>
                    </a:lnTo>
                    <a:cubicBezTo>
                      <a:pt x="29331" y="845"/>
                      <a:pt x="28875" y="1096"/>
                      <a:pt x="28418" y="1324"/>
                    </a:cubicBezTo>
                    <a:cubicBezTo>
                      <a:pt x="28396" y="1324"/>
                      <a:pt x="28396" y="1347"/>
                      <a:pt x="28396" y="1347"/>
                    </a:cubicBezTo>
                    <a:cubicBezTo>
                      <a:pt x="27711" y="1644"/>
                      <a:pt x="26980" y="1872"/>
                      <a:pt x="26250" y="2032"/>
                    </a:cubicBezTo>
                    <a:cubicBezTo>
                      <a:pt x="25497" y="2214"/>
                      <a:pt x="24744" y="2374"/>
                      <a:pt x="23967" y="2534"/>
                    </a:cubicBezTo>
                    <a:cubicBezTo>
                      <a:pt x="23237" y="2694"/>
                      <a:pt x="22507" y="2899"/>
                      <a:pt x="21799" y="3173"/>
                    </a:cubicBezTo>
                    <a:cubicBezTo>
                      <a:pt x="21388" y="3333"/>
                      <a:pt x="21000" y="3538"/>
                      <a:pt x="20612" y="3744"/>
                    </a:cubicBezTo>
                    <a:cubicBezTo>
                      <a:pt x="20178" y="3972"/>
                      <a:pt x="19768" y="4200"/>
                      <a:pt x="19334" y="4429"/>
                    </a:cubicBezTo>
                    <a:cubicBezTo>
                      <a:pt x="18946" y="4634"/>
                      <a:pt x="18558" y="4817"/>
                      <a:pt x="18170" y="5022"/>
                    </a:cubicBezTo>
                    <a:cubicBezTo>
                      <a:pt x="18170" y="5016"/>
                      <a:pt x="18172" y="5011"/>
                      <a:pt x="18174" y="5008"/>
                    </a:cubicBezTo>
                    <a:lnTo>
                      <a:pt x="18174" y="5008"/>
                    </a:lnTo>
                    <a:cubicBezTo>
                      <a:pt x="17792" y="5187"/>
                      <a:pt x="17410" y="5344"/>
                      <a:pt x="17006" y="5478"/>
                    </a:cubicBezTo>
                    <a:cubicBezTo>
                      <a:pt x="16618" y="5593"/>
                      <a:pt x="16207" y="5707"/>
                      <a:pt x="15796" y="5775"/>
                    </a:cubicBezTo>
                    <a:lnTo>
                      <a:pt x="15819" y="5775"/>
                    </a:lnTo>
                    <a:cubicBezTo>
                      <a:pt x="15378" y="5836"/>
                      <a:pt x="14926" y="5867"/>
                      <a:pt x="14478" y="5867"/>
                    </a:cubicBezTo>
                    <a:cubicBezTo>
                      <a:pt x="14254" y="5867"/>
                      <a:pt x="14031" y="5859"/>
                      <a:pt x="13810" y="5844"/>
                    </a:cubicBezTo>
                    <a:lnTo>
                      <a:pt x="13856" y="5844"/>
                    </a:lnTo>
                    <a:cubicBezTo>
                      <a:pt x="13080" y="5752"/>
                      <a:pt x="12327" y="5547"/>
                      <a:pt x="11573" y="5273"/>
                    </a:cubicBezTo>
                    <a:cubicBezTo>
                      <a:pt x="10752" y="4953"/>
                      <a:pt x="9953" y="4543"/>
                      <a:pt x="9177" y="4109"/>
                    </a:cubicBezTo>
                    <a:cubicBezTo>
                      <a:pt x="8401" y="3675"/>
                      <a:pt x="7670" y="3196"/>
                      <a:pt x="6917" y="2739"/>
                    </a:cubicBezTo>
                    <a:cubicBezTo>
                      <a:pt x="6118" y="2260"/>
                      <a:pt x="5342" y="1781"/>
                      <a:pt x="4520" y="1347"/>
                    </a:cubicBezTo>
                    <a:cubicBezTo>
                      <a:pt x="3721" y="936"/>
                      <a:pt x="2877" y="571"/>
                      <a:pt x="2010" y="320"/>
                    </a:cubicBezTo>
                    <a:cubicBezTo>
                      <a:pt x="1393" y="137"/>
                      <a:pt x="777" y="23"/>
                      <a:pt x="161"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2"/>
              <p:cNvSpPr/>
              <p:nvPr/>
            </p:nvSpPr>
            <p:spPr>
              <a:xfrm>
                <a:off x="7339044" y="2712573"/>
                <a:ext cx="304790" cy="225755"/>
              </a:xfrm>
              <a:custGeom>
                <a:avLst/>
                <a:gdLst/>
                <a:ahLst/>
                <a:cxnLst/>
                <a:rect l="l" t="t" r="r" b="b"/>
                <a:pathLst>
                  <a:path w="11276" h="8352" extrusionOk="0">
                    <a:moveTo>
                      <a:pt x="3287" y="0"/>
                    </a:moveTo>
                    <a:cubicBezTo>
                      <a:pt x="3059" y="0"/>
                      <a:pt x="2808" y="0"/>
                      <a:pt x="2580" y="23"/>
                    </a:cubicBezTo>
                    <a:cubicBezTo>
                      <a:pt x="1735" y="92"/>
                      <a:pt x="913" y="320"/>
                      <a:pt x="114" y="662"/>
                    </a:cubicBezTo>
                    <a:cubicBezTo>
                      <a:pt x="92" y="662"/>
                      <a:pt x="46" y="685"/>
                      <a:pt x="23" y="731"/>
                    </a:cubicBezTo>
                    <a:cubicBezTo>
                      <a:pt x="0" y="776"/>
                      <a:pt x="0" y="822"/>
                      <a:pt x="23" y="868"/>
                    </a:cubicBezTo>
                    <a:cubicBezTo>
                      <a:pt x="41" y="921"/>
                      <a:pt x="100" y="974"/>
                      <a:pt x="168" y="974"/>
                    </a:cubicBezTo>
                    <a:cubicBezTo>
                      <a:pt x="187" y="974"/>
                      <a:pt x="208" y="969"/>
                      <a:pt x="228" y="959"/>
                    </a:cubicBezTo>
                    <a:cubicBezTo>
                      <a:pt x="776" y="731"/>
                      <a:pt x="1347" y="548"/>
                      <a:pt x="1940" y="434"/>
                    </a:cubicBezTo>
                    <a:cubicBezTo>
                      <a:pt x="2260" y="388"/>
                      <a:pt x="2557" y="343"/>
                      <a:pt x="2876" y="320"/>
                    </a:cubicBezTo>
                    <a:cubicBezTo>
                      <a:pt x="3219" y="320"/>
                      <a:pt x="3561" y="320"/>
                      <a:pt x="3903" y="343"/>
                    </a:cubicBezTo>
                    <a:cubicBezTo>
                      <a:pt x="4314" y="388"/>
                      <a:pt x="4702" y="434"/>
                      <a:pt x="5090" y="525"/>
                    </a:cubicBezTo>
                    <a:cubicBezTo>
                      <a:pt x="5501" y="617"/>
                      <a:pt x="5912" y="754"/>
                      <a:pt x="6323" y="891"/>
                    </a:cubicBezTo>
                    <a:cubicBezTo>
                      <a:pt x="6848" y="1096"/>
                      <a:pt x="7350" y="1393"/>
                      <a:pt x="7806" y="1712"/>
                    </a:cubicBezTo>
                    <a:cubicBezTo>
                      <a:pt x="8468" y="2192"/>
                      <a:pt x="9085" y="2739"/>
                      <a:pt x="9610" y="3356"/>
                    </a:cubicBezTo>
                    <a:lnTo>
                      <a:pt x="9587" y="3356"/>
                    </a:lnTo>
                    <a:cubicBezTo>
                      <a:pt x="9610" y="3356"/>
                      <a:pt x="9610" y="3379"/>
                      <a:pt x="9610" y="3379"/>
                    </a:cubicBezTo>
                    <a:cubicBezTo>
                      <a:pt x="9610" y="3379"/>
                      <a:pt x="9610" y="3379"/>
                      <a:pt x="9610" y="3379"/>
                    </a:cubicBezTo>
                    <a:lnTo>
                      <a:pt x="9610" y="3379"/>
                    </a:lnTo>
                    <a:cubicBezTo>
                      <a:pt x="9610" y="3379"/>
                      <a:pt x="9610" y="3399"/>
                      <a:pt x="9629" y="3401"/>
                    </a:cubicBezTo>
                    <a:lnTo>
                      <a:pt x="9629" y="3401"/>
                    </a:lnTo>
                    <a:cubicBezTo>
                      <a:pt x="9622" y="3394"/>
                      <a:pt x="9616" y="3386"/>
                      <a:pt x="9610" y="3379"/>
                    </a:cubicBezTo>
                    <a:lnTo>
                      <a:pt x="9610" y="3379"/>
                    </a:lnTo>
                    <a:lnTo>
                      <a:pt x="9633" y="3401"/>
                    </a:lnTo>
                    <a:cubicBezTo>
                      <a:pt x="9631" y="3401"/>
                      <a:pt x="9630" y="3401"/>
                      <a:pt x="9629" y="3401"/>
                    </a:cubicBezTo>
                    <a:lnTo>
                      <a:pt x="9629" y="3401"/>
                    </a:lnTo>
                    <a:cubicBezTo>
                      <a:pt x="9985" y="3828"/>
                      <a:pt x="10276" y="4277"/>
                      <a:pt x="10523" y="4771"/>
                    </a:cubicBezTo>
                    <a:lnTo>
                      <a:pt x="10536" y="4798"/>
                    </a:lnTo>
                    <a:lnTo>
                      <a:pt x="10536" y="4798"/>
                    </a:lnTo>
                    <a:cubicBezTo>
                      <a:pt x="10530" y="4794"/>
                      <a:pt x="10523" y="4794"/>
                      <a:pt x="10523" y="4794"/>
                    </a:cubicBezTo>
                    <a:lnTo>
                      <a:pt x="10523" y="4794"/>
                    </a:lnTo>
                    <a:cubicBezTo>
                      <a:pt x="10682" y="5113"/>
                      <a:pt x="10797" y="5456"/>
                      <a:pt x="10888" y="5821"/>
                    </a:cubicBezTo>
                    <a:cubicBezTo>
                      <a:pt x="10934" y="6095"/>
                      <a:pt x="10934" y="6369"/>
                      <a:pt x="10911" y="6643"/>
                    </a:cubicBezTo>
                    <a:cubicBezTo>
                      <a:pt x="10888" y="6871"/>
                      <a:pt x="10842" y="7099"/>
                      <a:pt x="10774" y="7304"/>
                    </a:cubicBezTo>
                    <a:cubicBezTo>
                      <a:pt x="10774" y="7304"/>
                      <a:pt x="10774" y="7282"/>
                      <a:pt x="10774" y="7282"/>
                    </a:cubicBezTo>
                    <a:cubicBezTo>
                      <a:pt x="10705" y="7510"/>
                      <a:pt x="10591" y="7715"/>
                      <a:pt x="10431" y="7921"/>
                    </a:cubicBezTo>
                    <a:lnTo>
                      <a:pt x="10454" y="7921"/>
                    </a:lnTo>
                    <a:cubicBezTo>
                      <a:pt x="10454" y="7921"/>
                      <a:pt x="10431" y="7921"/>
                      <a:pt x="10431" y="7944"/>
                    </a:cubicBezTo>
                    <a:cubicBezTo>
                      <a:pt x="10409" y="7989"/>
                      <a:pt x="10363" y="8035"/>
                      <a:pt x="10340" y="8081"/>
                    </a:cubicBezTo>
                    <a:cubicBezTo>
                      <a:pt x="10294" y="8103"/>
                      <a:pt x="10294" y="8149"/>
                      <a:pt x="10294" y="8195"/>
                    </a:cubicBezTo>
                    <a:cubicBezTo>
                      <a:pt x="10294" y="8240"/>
                      <a:pt x="10317" y="8286"/>
                      <a:pt x="10340" y="8309"/>
                    </a:cubicBezTo>
                    <a:cubicBezTo>
                      <a:pt x="10378" y="8334"/>
                      <a:pt x="10429" y="8352"/>
                      <a:pt x="10475" y="8352"/>
                    </a:cubicBezTo>
                    <a:cubicBezTo>
                      <a:pt x="10513" y="8352"/>
                      <a:pt x="10548" y="8340"/>
                      <a:pt x="10568" y="8309"/>
                    </a:cubicBezTo>
                    <a:cubicBezTo>
                      <a:pt x="10774" y="8035"/>
                      <a:pt x="10934" y="7761"/>
                      <a:pt x="11048" y="7464"/>
                    </a:cubicBezTo>
                    <a:cubicBezTo>
                      <a:pt x="11116" y="7327"/>
                      <a:pt x="11162" y="7190"/>
                      <a:pt x="11185" y="7031"/>
                    </a:cubicBezTo>
                    <a:cubicBezTo>
                      <a:pt x="11230" y="6871"/>
                      <a:pt x="11230" y="6734"/>
                      <a:pt x="11253" y="6574"/>
                    </a:cubicBezTo>
                    <a:cubicBezTo>
                      <a:pt x="11276" y="6277"/>
                      <a:pt x="11230" y="5958"/>
                      <a:pt x="11185" y="5661"/>
                    </a:cubicBezTo>
                    <a:cubicBezTo>
                      <a:pt x="11116" y="5364"/>
                      <a:pt x="11002" y="5068"/>
                      <a:pt x="10888" y="4771"/>
                    </a:cubicBezTo>
                    <a:cubicBezTo>
                      <a:pt x="10614" y="4155"/>
                      <a:pt x="10226" y="3607"/>
                      <a:pt x="9792" y="3082"/>
                    </a:cubicBezTo>
                    <a:cubicBezTo>
                      <a:pt x="9359" y="2580"/>
                      <a:pt x="8856" y="2100"/>
                      <a:pt x="8309" y="1689"/>
                    </a:cubicBezTo>
                    <a:cubicBezTo>
                      <a:pt x="7898" y="1370"/>
                      <a:pt x="7441" y="1073"/>
                      <a:pt x="6985" y="845"/>
                    </a:cubicBezTo>
                    <a:cubicBezTo>
                      <a:pt x="6757" y="731"/>
                      <a:pt x="6551" y="640"/>
                      <a:pt x="6323" y="571"/>
                    </a:cubicBezTo>
                    <a:cubicBezTo>
                      <a:pt x="5912" y="411"/>
                      <a:pt x="5478" y="274"/>
                      <a:pt x="5045" y="183"/>
                    </a:cubicBezTo>
                    <a:cubicBezTo>
                      <a:pt x="4451" y="69"/>
                      <a:pt x="3881" y="0"/>
                      <a:pt x="3287"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2"/>
              <p:cNvSpPr/>
              <p:nvPr/>
            </p:nvSpPr>
            <p:spPr>
              <a:xfrm>
                <a:off x="6845449" y="2388051"/>
                <a:ext cx="502244" cy="349228"/>
              </a:xfrm>
              <a:custGeom>
                <a:avLst/>
                <a:gdLst/>
                <a:ahLst/>
                <a:cxnLst/>
                <a:rect l="l" t="t" r="r" b="b"/>
                <a:pathLst>
                  <a:path w="18581" h="12920" extrusionOk="0">
                    <a:moveTo>
                      <a:pt x="5372" y="812"/>
                    </a:moveTo>
                    <a:cubicBezTo>
                      <a:pt x="5362" y="815"/>
                      <a:pt x="5352" y="819"/>
                      <a:pt x="5342" y="822"/>
                    </a:cubicBezTo>
                    <a:cubicBezTo>
                      <a:pt x="5342" y="822"/>
                      <a:pt x="5355" y="822"/>
                      <a:pt x="5372" y="812"/>
                    </a:cubicBezTo>
                    <a:close/>
                    <a:moveTo>
                      <a:pt x="8287" y="0"/>
                    </a:moveTo>
                    <a:cubicBezTo>
                      <a:pt x="7899" y="0"/>
                      <a:pt x="7533" y="23"/>
                      <a:pt x="7145" y="69"/>
                    </a:cubicBezTo>
                    <a:cubicBezTo>
                      <a:pt x="6506" y="160"/>
                      <a:pt x="5890" y="297"/>
                      <a:pt x="5274" y="502"/>
                    </a:cubicBezTo>
                    <a:cubicBezTo>
                      <a:pt x="4110" y="890"/>
                      <a:pt x="3014" y="1461"/>
                      <a:pt x="2078" y="2237"/>
                    </a:cubicBezTo>
                    <a:cubicBezTo>
                      <a:pt x="1211" y="2968"/>
                      <a:pt x="458" y="3858"/>
                      <a:pt x="47" y="4908"/>
                    </a:cubicBezTo>
                    <a:cubicBezTo>
                      <a:pt x="1" y="4999"/>
                      <a:pt x="69" y="5090"/>
                      <a:pt x="138" y="5113"/>
                    </a:cubicBezTo>
                    <a:cubicBezTo>
                      <a:pt x="162" y="5125"/>
                      <a:pt x="187" y="5131"/>
                      <a:pt x="210" y="5131"/>
                    </a:cubicBezTo>
                    <a:cubicBezTo>
                      <a:pt x="273" y="5131"/>
                      <a:pt x="327" y="5089"/>
                      <a:pt x="343" y="5022"/>
                    </a:cubicBezTo>
                    <a:cubicBezTo>
                      <a:pt x="412" y="4862"/>
                      <a:pt x="480" y="4702"/>
                      <a:pt x="572" y="4543"/>
                    </a:cubicBezTo>
                    <a:cubicBezTo>
                      <a:pt x="823" y="4086"/>
                      <a:pt x="1119" y="3652"/>
                      <a:pt x="1462" y="3264"/>
                    </a:cubicBezTo>
                    <a:cubicBezTo>
                      <a:pt x="1941" y="2739"/>
                      <a:pt x="2489" y="2306"/>
                      <a:pt x="3060" y="1918"/>
                    </a:cubicBezTo>
                    <a:lnTo>
                      <a:pt x="3060" y="1918"/>
                    </a:lnTo>
                    <a:lnTo>
                      <a:pt x="3037" y="1940"/>
                    </a:lnTo>
                    <a:cubicBezTo>
                      <a:pt x="3767" y="1461"/>
                      <a:pt x="4543" y="1096"/>
                      <a:pt x="5388" y="799"/>
                    </a:cubicBezTo>
                    <a:lnTo>
                      <a:pt x="5388" y="799"/>
                    </a:lnTo>
                    <a:cubicBezTo>
                      <a:pt x="5382" y="805"/>
                      <a:pt x="5377" y="809"/>
                      <a:pt x="5372" y="812"/>
                    </a:cubicBezTo>
                    <a:lnTo>
                      <a:pt x="5372" y="812"/>
                    </a:lnTo>
                    <a:cubicBezTo>
                      <a:pt x="6162" y="544"/>
                      <a:pt x="6996" y="388"/>
                      <a:pt x="7853" y="343"/>
                    </a:cubicBezTo>
                    <a:lnTo>
                      <a:pt x="7807" y="343"/>
                    </a:lnTo>
                    <a:cubicBezTo>
                      <a:pt x="7973" y="331"/>
                      <a:pt x="8138" y="326"/>
                      <a:pt x="8304" y="326"/>
                    </a:cubicBezTo>
                    <a:cubicBezTo>
                      <a:pt x="8800" y="326"/>
                      <a:pt x="9297" y="377"/>
                      <a:pt x="9793" y="480"/>
                    </a:cubicBezTo>
                    <a:cubicBezTo>
                      <a:pt x="10295" y="594"/>
                      <a:pt x="10797" y="754"/>
                      <a:pt x="11254" y="1005"/>
                    </a:cubicBezTo>
                    <a:cubicBezTo>
                      <a:pt x="11254" y="1005"/>
                      <a:pt x="11231" y="982"/>
                      <a:pt x="11231" y="982"/>
                    </a:cubicBezTo>
                    <a:lnTo>
                      <a:pt x="11231" y="982"/>
                    </a:lnTo>
                    <a:cubicBezTo>
                      <a:pt x="11619" y="1187"/>
                      <a:pt x="11984" y="1438"/>
                      <a:pt x="12304" y="1735"/>
                    </a:cubicBezTo>
                    <a:cubicBezTo>
                      <a:pt x="12304" y="1735"/>
                      <a:pt x="12304" y="1712"/>
                      <a:pt x="12304" y="1712"/>
                    </a:cubicBezTo>
                    <a:cubicBezTo>
                      <a:pt x="12304" y="1735"/>
                      <a:pt x="12304" y="1735"/>
                      <a:pt x="12327" y="1735"/>
                    </a:cubicBezTo>
                    <a:cubicBezTo>
                      <a:pt x="12646" y="2055"/>
                      <a:pt x="12943" y="2397"/>
                      <a:pt x="13194" y="2762"/>
                    </a:cubicBezTo>
                    <a:lnTo>
                      <a:pt x="13171" y="2739"/>
                    </a:lnTo>
                    <a:lnTo>
                      <a:pt x="13171" y="2739"/>
                    </a:lnTo>
                    <a:cubicBezTo>
                      <a:pt x="13468" y="3219"/>
                      <a:pt x="13719" y="3744"/>
                      <a:pt x="13902" y="4269"/>
                    </a:cubicBezTo>
                    <a:cubicBezTo>
                      <a:pt x="13902" y="4269"/>
                      <a:pt x="13879" y="4246"/>
                      <a:pt x="13879" y="4246"/>
                    </a:cubicBezTo>
                    <a:lnTo>
                      <a:pt x="13879" y="4246"/>
                    </a:lnTo>
                    <a:cubicBezTo>
                      <a:pt x="14153" y="5022"/>
                      <a:pt x="14290" y="5866"/>
                      <a:pt x="14335" y="6688"/>
                    </a:cubicBezTo>
                    <a:cubicBezTo>
                      <a:pt x="14335" y="6711"/>
                      <a:pt x="14335" y="6711"/>
                      <a:pt x="14335" y="6734"/>
                    </a:cubicBezTo>
                    <a:cubicBezTo>
                      <a:pt x="14404" y="7852"/>
                      <a:pt x="14312" y="8971"/>
                      <a:pt x="14084" y="10066"/>
                    </a:cubicBezTo>
                    <a:cubicBezTo>
                      <a:pt x="14084" y="10112"/>
                      <a:pt x="14130" y="10180"/>
                      <a:pt x="14176" y="10203"/>
                    </a:cubicBezTo>
                    <a:cubicBezTo>
                      <a:pt x="14202" y="10230"/>
                      <a:pt x="14229" y="10241"/>
                      <a:pt x="14260" y="10241"/>
                    </a:cubicBezTo>
                    <a:cubicBezTo>
                      <a:pt x="14282" y="10241"/>
                      <a:pt x="14307" y="10235"/>
                      <a:pt x="14335" y="10226"/>
                    </a:cubicBezTo>
                    <a:cubicBezTo>
                      <a:pt x="14427" y="10180"/>
                      <a:pt x="14541" y="10135"/>
                      <a:pt x="14655" y="10089"/>
                    </a:cubicBezTo>
                    <a:cubicBezTo>
                      <a:pt x="14883" y="10021"/>
                      <a:pt x="15111" y="9975"/>
                      <a:pt x="15340" y="9952"/>
                    </a:cubicBezTo>
                    <a:cubicBezTo>
                      <a:pt x="15401" y="9946"/>
                      <a:pt x="15462" y="9943"/>
                      <a:pt x="15523" y="9943"/>
                    </a:cubicBezTo>
                    <a:cubicBezTo>
                      <a:pt x="15690" y="9943"/>
                      <a:pt x="15857" y="9964"/>
                      <a:pt x="16024" y="9998"/>
                    </a:cubicBezTo>
                    <a:cubicBezTo>
                      <a:pt x="16275" y="10066"/>
                      <a:pt x="16527" y="10135"/>
                      <a:pt x="16755" y="10272"/>
                    </a:cubicBezTo>
                    <a:cubicBezTo>
                      <a:pt x="16983" y="10386"/>
                      <a:pt x="17188" y="10523"/>
                      <a:pt x="17371" y="10683"/>
                    </a:cubicBezTo>
                    <a:cubicBezTo>
                      <a:pt x="17554" y="10865"/>
                      <a:pt x="17713" y="11048"/>
                      <a:pt x="17850" y="11253"/>
                    </a:cubicBezTo>
                    <a:cubicBezTo>
                      <a:pt x="17965" y="11436"/>
                      <a:pt x="18056" y="11641"/>
                      <a:pt x="18124" y="11847"/>
                    </a:cubicBezTo>
                    <a:cubicBezTo>
                      <a:pt x="18193" y="12052"/>
                      <a:pt x="18238" y="12280"/>
                      <a:pt x="18261" y="12509"/>
                    </a:cubicBezTo>
                    <a:cubicBezTo>
                      <a:pt x="18261" y="12577"/>
                      <a:pt x="18261" y="12668"/>
                      <a:pt x="18261" y="12737"/>
                    </a:cubicBezTo>
                    <a:cubicBezTo>
                      <a:pt x="18261" y="12828"/>
                      <a:pt x="18307" y="12897"/>
                      <a:pt x="18398" y="12919"/>
                    </a:cubicBezTo>
                    <a:cubicBezTo>
                      <a:pt x="18489" y="12919"/>
                      <a:pt x="18581" y="12851"/>
                      <a:pt x="18581" y="12760"/>
                    </a:cubicBezTo>
                    <a:cubicBezTo>
                      <a:pt x="18581" y="12509"/>
                      <a:pt x="18581" y="12257"/>
                      <a:pt x="18512" y="12006"/>
                    </a:cubicBezTo>
                    <a:cubicBezTo>
                      <a:pt x="18467" y="11755"/>
                      <a:pt x="18353" y="11504"/>
                      <a:pt x="18238" y="11276"/>
                    </a:cubicBezTo>
                    <a:cubicBezTo>
                      <a:pt x="17987" y="10819"/>
                      <a:pt x="17622" y="10454"/>
                      <a:pt x="17211" y="10158"/>
                    </a:cubicBezTo>
                    <a:cubicBezTo>
                      <a:pt x="16778" y="9861"/>
                      <a:pt x="16275" y="9678"/>
                      <a:pt x="15750" y="9633"/>
                    </a:cubicBezTo>
                    <a:cubicBezTo>
                      <a:pt x="15662" y="9623"/>
                      <a:pt x="15573" y="9619"/>
                      <a:pt x="15485" y="9619"/>
                    </a:cubicBezTo>
                    <a:cubicBezTo>
                      <a:pt x="15141" y="9619"/>
                      <a:pt x="14799" y="9688"/>
                      <a:pt x="14472" y="9815"/>
                    </a:cubicBezTo>
                    <a:cubicBezTo>
                      <a:pt x="14586" y="9108"/>
                      <a:pt x="14655" y="8377"/>
                      <a:pt x="14678" y="7670"/>
                    </a:cubicBezTo>
                    <a:cubicBezTo>
                      <a:pt x="14700" y="6848"/>
                      <a:pt x="14632" y="6003"/>
                      <a:pt x="14472" y="5182"/>
                    </a:cubicBezTo>
                    <a:cubicBezTo>
                      <a:pt x="14312" y="4383"/>
                      <a:pt x="14039" y="3607"/>
                      <a:pt x="13628" y="2876"/>
                    </a:cubicBezTo>
                    <a:cubicBezTo>
                      <a:pt x="13445" y="2557"/>
                      <a:pt x="13217" y="2237"/>
                      <a:pt x="12989" y="1940"/>
                    </a:cubicBezTo>
                    <a:cubicBezTo>
                      <a:pt x="12783" y="1712"/>
                      <a:pt x="12555" y="1507"/>
                      <a:pt x="12327" y="1324"/>
                    </a:cubicBezTo>
                    <a:cubicBezTo>
                      <a:pt x="11391" y="548"/>
                      <a:pt x="10204" y="160"/>
                      <a:pt x="9017" y="23"/>
                    </a:cubicBezTo>
                    <a:cubicBezTo>
                      <a:pt x="8789" y="0"/>
                      <a:pt x="8538" y="0"/>
                      <a:pt x="8287"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2"/>
              <p:cNvSpPr/>
              <p:nvPr/>
            </p:nvSpPr>
            <p:spPr>
              <a:xfrm>
                <a:off x="5659643" y="1911134"/>
                <a:ext cx="862554" cy="962484"/>
              </a:xfrm>
              <a:custGeom>
                <a:avLst/>
                <a:gdLst/>
                <a:ahLst/>
                <a:cxnLst/>
                <a:rect l="l" t="t" r="r" b="b"/>
                <a:pathLst>
                  <a:path w="31911" h="35608" extrusionOk="0">
                    <a:moveTo>
                      <a:pt x="138" y="0"/>
                    </a:moveTo>
                    <a:cubicBezTo>
                      <a:pt x="92" y="0"/>
                      <a:pt x="69" y="23"/>
                      <a:pt x="24" y="69"/>
                    </a:cubicBezTo>
                    <a:cubicBezTo>
                      <a:pt x="1" y="92"/>
                      <a:pt x="1" y="137"/>
                      <a:pt x="1" y="183"/>
                    </a:cubicBezTo>
                    <a:cubicBezTo>
                      <a:pt x="1" y="229"/>
                      <a:pt x="24" y="274"/>
                      <a:pt x="69" y="297"/>
                    </a:cubicBezTo>
                    <a:cubicBezTo>
                      <a:pt x="1758" y="1301"/>
                      <a:pt x="3356" y="2443"/>
                      <a:pt x="4908" y="3652"/>
                    </a:cubicBezTo>
                    <a:cubicBezTo>
                      <a:pt x="6597" y="4976"/>
                      <a:pt x="8241" y="6391"/>
                      <a:pt x="9816" y="7829"/>
                    </a:cubicBezTo>
                    <a:cubicBezTo>
                      <a:pt x="10774" y="8697"/>
                      <a:pt x="11687" y="9587"/>
                      <a:pt x="12623" y="10500"/>
                    </a:cubicBezTo>
                    <a:cubicBezTo>
                      <a:pt x="13331" y="11185"/>
                      <a:pt x="14015" y="11892"/>
                      <a:pt x="14700" y="12600"/>
                    </a:cubicBezTo>
                    <a:cubicBezTo>
                      <a:pt x="14700" y="12623"/>
                      <a:pt x="14723" y="12623"/>
                      <a:pt x="14723" y="12623"/>
                    </a:cubicBezTo>
                    <a:cubicBezTo>
                      <a:pt x="17645" y="15681"/>
                      <a:pt x="20452" y="18877"/>
                      <a:pt x="23054" y="22209"/>
                    </a:cubicBezTo>
                    <a:cubicBezTo>
                      <a:pt x="23785" y="23145"/>
                      <a:pt x="24492" y="24081"/>
                      <a:pt x="25177" y="25040"/>
                    </a:cubicBezTo>
                    <a:cubicBezTo>
                      <a:pt x="25200" y="25063"/>
                      <a:pt x="25223" y="25085"/>
                      <a:pt x="25223" y="25085"/>
                    </a:cubicBezTo>
                    <a:cubicBezTo>
                      <a:pt x="26022" y="26204"/>
                      <a:pt x="26820" y="27345"/>
                      <a:pt x="27574" y="28486"/>
                    </a:cubicBezTo>
                    <a:cubicBezTo>
                      <a:pt x="27848" y="28920"/>
                      <a:pt x="28144" y="29354"/>
                      <a:pt x="28395" y="29787"/>
                    </a:cubicBezTo>
                    <a:lnTo>
                      <a:pt x="28418" y="29787"/>
                    </a:lnTo>
                    <a:cubicBezTo>
                      <a:pt x="28418" y="29787"/>
                      <a:pt x="28418" y="29810"/>
                      <a:pt x="28418" y="29810"/>
                    </a:cubicBezTo>
                    <a:cubicBezTo>
                      <a:pt x="28464" y="29879"/>
                      <a:pt x="28510" y="29947"/>
                      <a:pt x="28555" y="30016"/>
                    </a:cubicBezTo>
                    <a:cubicBezTo>
                      <a:pt x="28578" y="30038"/>
                      <a:pt x="28578" y="30061"/>
                      <a:pt x="28601" y="30084"/>
                    </a:cubicBezTo>
                    <a:cubicBezTo>
                      <a:pt x="28806" y="30404"/>
                      <a:pt x="29012" y="30746"/>
                      <a:pt x="29194" y="31066"/>
                    </a:cubicBezTo>
                    <a:cubicBezTo>
                      <a:pt x="29194" y="31066"/>
                      <a:pt x="29194" y="31066"/>
                      <a:pt x="29217" y="31088"/>
                    </a:cubicBezTo>
                    <a:cubicBezTo>
                      <a:pt x="29217" y="31111"/>
                      <a:pt x="29240" y="31134"/>
                      <a:pt x="29263" y="31157"/>
                    </a:cubicBezTo>
                    <a:cubicBezTo>
                      <a:pt x="29354" y="31317"/>
                      <a:pt x="29445" y="31476"/>
                      <a:pt x="29537" y="31659"/>
                    </a:cubicBezTo>
                    <a:lnTo>
                      <a:pt x="29582" y="31705"/>
                    </a:lnTo>
                    <a:cubicBezTo>
                      <a:pt x="29582" y="31705"/>
                      <a:pt x="29582" y="31727"/>
                      <a:pt x="29582" y="31727"/>
                    </a:cubicBezTo>
                    <a:cubicBezTo>
                      <a:pt x="29605" y="31750"/>
                      <a:pt x="29605" y="31750"/>
                      <a:pt x="29605" y="31750"/>
                    </a:cubicBezTo>
                    <a:cubicBezTo>
                      <a:pt x="29811" y="32093"/>
                      <a:pt x="29993" y="32458"/>
                      <a:pt x="30199" y="32800"/>
                    </a:cubicBezTo>
                    <a:cubicBezTo>
                      <a:pt x="30199" y="32823"/>
                      <a:pt x="30199" y="32823"/>
                      <a:pt x="30221" y="32823"/>
                    </a:cubicBezTo>
                    <a:cubicBezTo>
                      <a:pt x="30244" y="32869"/>
                      <a:pt x="30267" y="32937"/>
                      <a:pt x="30290" y="32983"/>
                    </a:cubicBezTo>
                    <a:cubicBezTo>
                      <a:pt x="30495" y="33348"/>
                      <a:pt x="30701" y="33736"/>
                      <a:pt x="30883" y="34101"/>
                    </a:cubicBezTo>
                    <a:cubicBezTo>
                      <a:pt x="30883" y="34101"/>
                      <a:pt x="30883" y="34101"/>
                      <a:pt x="30883" y="34124"/>
                    </a:cubicBezTo>
                    <a:cubicBezTo>
                      <a:pt x="30906" y="34147"/>
                      <a:pt x="30929" y="34193"/>
                      <a:pt x="30952" y="34215"/>
                    </a:cubicBezTo>
                    <a:cubicBezTo>
                      <a:pt x="30952" y="34238"/>
                      <a:pt x="30952" y="34238"/>
                      <a:pt x="30952" y="34238"/>
                    </a:cubicBezTo>
                    <a:cubicBezTo>
                      <a:pt x="30975" y="34261"/>
                      <a:pt x="30975" y="34284"/>
                      <a:pt x="30998" y="34307"/>
                    </a:cubicBezTo>
                    <a:cubicBezTo>
                      <a:pt x="30998" y="34330"/>
                      <a:pt x="30998" y="34330"/>
                      <a:pt x="31020" y="34352"/>
                    </a:cubicBezTo>
                    <a:cubicBezTo>
                      <a:pt x="31020" y="34352"/>
                      <a:pt x="31020" y="34375"/>
                      <a:pt x="31020" y="34375"/>
                    </a:cubicBezTo>
                    <a:cubicBezTo>
                      <a:pt x="31157" y="34672"/>
                      <a:pt x="31294" y="34946"/>
                      <a:pt x="31431" y="35220"/>
                    </a:cubicBezTo>
                    <a:cubicBezTo>
                      <a:pt x="31431" y="35220"/>
                      <a:pt x="31431" y="35220"/>
                      <a:pt x="31431" y="35243"/>
                    </a:cubicBezTo>
                    <a:cubicBezTo>
                      <a:pt x="31454" y="35243"/>
                      <a:pt x="31454" y="35243"/>
                      <a:pt x="31454" y="35265"/>
                    </a:cubicBezTo>
                    <a:cubicBezTo>
                      <a:pt x="31477" y="35288"/>
                      <a:pt x="31477" y="35334"/>
                      <a:pt x="31500" y="35357"/>
                    </a:cubicBezTo>
                    <a:cubicBezTo>
                      <a:pt x="31500" y="35380"/>
                      <a:pt x="31500" y="35380"/>
                      <a:pt x="31500" y="35380"/>
                    </a:cubicBezTo>
                    <a:cubicBezTo>
                      <a:pt x="31500" y="35380"/>
                      <a:pt x="31523" y="35402"/>
                      <a:pt x="31523" y="35402"/>
                    </a:cubicBezTo>
                    <a:cubicBezTo>
                      <a:pt x="31523" y="35425"/>
                      <a:pt x="31545" y="35448"/>
                      <a:pt x="31545" y="35471"/>
                    </a:cubicBezTo>
                    <a:cubicBezTo>
                      <a:pt x="31545" y="35471"/>
                      <a:pt x="31568" y="35494"/>
                      <a:pt x="31568" y="35494"/>
                    </a:cubicBezTo>
                    <a:cubicBezTo>
                      <a:pt x="31591" y="35494"/>
                      <a:pt x="31614" y="35516"/>
                      <a:pt x="31614" y="35516"/>
                    </a:cubicBezTo>
                    <a:cubicBezTo>
                      <a:pt x="31659" y="35516"/>
                      <a:pt x="31705" y="35539"/>
                      <a:pt x="31728" y="35539"/>
                    </a:cubicBezTo>
                    <a:cubicBezTo>
                      <a:pt x="31796" y="35562"/>
                      <a:pt x="31842" y="35585"/>
                      <a:pt x="31911" y="35608"/>
                    </a:cubicBezTo>
                    <a:cubicBezTo>
                      <a:pt x="31911" y="35585"/>
                      <a:pt x="31911" y="35585"/>
                      <a:pt x="31911" y="35585"/>
                    </a:cubicBezTo>
                    <a:cubicBezTo>
                      <a:pt x="31888" y="35516"/>
                      <a:pt x="31865" y="35425"/>
                      <a:pt x="31842" y="35357"/>
                    </a:cubicBezTo>
                    <a:cubicBezTo>
                      <a:pt x="31819" y="35288"/>
                      <a:pt x="31796" y="35243"/>
                      <a:pt x="31774" y="35197"/>
                    </a:cubicBezTo>
                    <a:cubicBezTo>
                      <a:pt x="31774" y="35174"/>
                      <a:pt x="31751" y="35151"/>
                      <a:pt x="31751" y="35128"/>
                    </a:cubicBezTo>
                    <a:cubicBezTo>
                      <a:pt x="31751" y="35128"/>
                      <a:pt x="31751" y="35128"/>
                      <a:pt x="31751" y="35106"/>
                    </a:cubicBezTo>
                    <a:lnTo>
                      <a:pt x="31728" y="35106"/>
                    </a:lnTo>
                    <a:lnTo>
                      <a:pt x="31728" y="35083"/>
                    </a:lnTo>
                    <a:cubicBezTo>
                      <a:pt x="31728" y="35083"/>
                      <a:pt x="31728" y="35060"/>
                      <a:pt x="31728" y="35060"/>
                    </a:cubicBezTo>
                    <a:cubicBezTo>
                      <a:pt x="31614" y="34855"/>
                      <a:pt x="31500" y="34626"/>
                      <a:pt x="31408" y="34398"/>
                    </a:cubicBezTo>
                    <a:lnTo>
                      <a:pt x="31386" y="34398"/>
                    </a:lnTo>
                    <a:cubicBezTo>
                      <a:pt x="31386" y="34375"/>
                      <a:pt x="31363" y="34352"/>
                      <a:pt x="31363" y="34330"/>
                    </a:cubicBezTo>
                    <a:cubicBezTo>
                      <a:pt x="31340" y="34307"/>
                      <a:pt x="31340" y="34284"/>
                      <a:pt x="31317" y="34261"/>
                    </a:cubicBezTo>
                    <a:cubicBezTo>
                      <a:pt x="31317" y="34215"/>
                      <a:pt x="31294" y="34170"/>
                      <a:pt x="31271" y="34147"/>
                    </a:cubicBezTo>
                    <a:cubicBezTo>
                      <a:pt x="31271" y="34124"/>
                      <a:pt x="31271" y="34124"/>
                      <a:pt x="31249" y="34124"/>
                    </a:cubicBezTo>
                    <a:cubicBezTo>
                      <a:pt x="31249" y="34101"/>
                      <a:pt x="31249" y="34101"/>
                      <a:pt x="31249" y="34078"/>
                    </a:cubicBezTo>
                    <a:cubicBezTo>
                      <a:pt x="31226" y="34078"/>
                      <a:pt x="31226" y="34056"/>
                      <a:pt x="31203" y="34033"/>
                    </a:cubicBezTo>
                    <a:cubicBezTo>
                      <a:pt x="31203" y="34010"/>
                      <a:pt x="31203" y="34010"/>
                      <a:pt x="31203" y="33987"/>
                    </a:cubicBezTo>
                    <a:cubicBezTo>
                      <a:pt x="31180" y="33964"/>
                      <a:pt x="31157" y="33942"/>
                      <a:pt x="31157" y="33896"/>
                    </a:cubicBezTo>
                    <a:cubicBezTo>
                      <a:pt x="31134" y="33896"/>
                      <a:pt x="31134" y="33896"/>
                      <a:pt x="31134" y="33873"/>
                    </a:cubicBezTo>
                    <a:cubicBezTo>
                      <a:pt x="31134" y="33873"/>
                      <a:pt x="31134" y="33873"/>
                      <a:pt x="31134" y="33850"/>
                    </a:cubicBezTo>
                    <a:cubicBezTo>
                      <a:pt x="30975" y="33554"/>
                      <a:pt x="30815" y="33257"/>
                      <a:pt x="30655" y="32960"/>
                    </a:cubicBezTo>
                    <a:cubicBezTo>
                      <a:pt x="30632" y="32914"/>
                      <a:pt x="30609" y="32892"/>
                      <a:pt x="30587" y="32869"/>
                    </a:cubicBezTo>
                    <a:cubicBezTo>
                      <a:pt x="30587" y="32846"/>
                      <a:pt x="30587" y="32846"/>
                      <a:pt x="30587" y="32846"/>
                    </a:cubicBezTo>
                    <a:cubicBezTo>
                      <a:pt x="30564" y="32800"/>
                      <a:pt x="30518" y="32732"/>
                      <a:pt x="30495" y="32686"/>
                    </a:cubicBezTo>
                    <a:cubicBezTo>
                      <a:pt x="30473" y="32663"/>
                      <a:pt x="30473" y="32618"/>
                      <a:pt x="30450" y="32595"/>
                    </a:cubicBezTo>
                    <a:cubicBezTo>
                      <a:pt x="30221" y="32207"/>
                      <a:pt x="29993" y="31796"/>
                      <a:pt x="29765" y="31385"/>
                    </a:cubicBezTo>
                    <a:cubicBezTo>
                      <a:pt x="29696" y="31248"/>
                      <a:pt x="29605" y="31134"/>
                      <a:pt x="29537" y="30997"/>
                    </a:cubicBezTo>
                    <a:cubicBezTo>
                      <a:pt x="29537" y="30974"/>
                      <a:pt x="29514" y="30974"/>
                      <a:pt x="29514" y="30974"/>
                    </a:cubicBezTo>
                    <a:cubicBezTo>
                      <a:pt x="29514" y="30951"/>
                      <a:pt x="29514" y="30951"/>
                      <a:pt x="29514" y="30951"/>
                    </a:cubicBezTo>
                    <a:cubicBezTo>
                      <a:pt x="29491" y="30929"/>
                      <a:pt x="29468" y="30906"/>
                      <a:pt x="29468" y="30883"/>
                    </a:cubicBezTo>
                    <a:cubicBezTo>
                      <a:pt x="29263" y="30563"/>
                      <a:pt x="29080" y="30221"/>
                      <a:pt x="28875" y="29901"/>
                    </a:cubicBezTo>
                    <a:lnTo>
                      <a:pt x="28852" y="29901"/>
                    </a:lnTo>
                    <a:lnTo>
                      <a:pt x="28829" y="29856"/>
                    </a:lnTo>
                    <a:lnTo>
                      <a:pt x="28738" y="29696"/>
                    </a:lnTo>
                    <a:cubicBezTo>
                      <a:pt x="28715" y="29673"/>
                      <a:pt x="28715" y="29650"/>
                      <a:pt x="28692" y="29605"/>
                    </a:cubicBezTo>
                    <a:lnTo>
                      <a:pt x="28669" y="29605"/>
                    </a:lnTo>
                    <a:cubicBezTo>
                      <a:pt x="28669" y="29582"/>
                      <a:pt x="28669" y="29582"/>
                      <a:pt x="28669" y="29582"/>
                    </a:cubicBezTo>
                    <a:cubicBezTo>
                      <a:pt x="28647" y="29559"/>
                      <a:pt x="28647" y="29536"/>
                      <a:pt x="28624" y="29513"/>
                    </a:cubicBezTo>
                    <a:cubicBezTo>
                      <a:pt x="28624" y="29513"/>
                      <a:pt x="28601" y="29491"/>
                      <a:pt x="28601" y="29468"/>
                    </a:cubicBezTo>
                    <a:cubicBezTo>
                      <a:pt x="28350" y="29057"/>
                      <a:pt x="28076" y="28669"/>
                      <a:pt x="27825" y="28258"/>
                    </a:cubicBezTo>
                    <a:lnTo>
                      <a:pt x="27802" y="28258"/>
                    </a:lnTo>
                    <a:cubicBezTo>
                      <a:pt x="27049" y="27117"/>
                      <a:pt x="26273" y="25998"/>
                      <a:pt x="25474" y="24903"/>
                    </a:cubicBezTo>
                    <a:cubicBezTo>
                      <a:pt x="25474" y="24880"/>
                      <a:pt x="25451" y="24857"/>
                      <a:pt x="25451" y="24857"/>
                    </a:cubicBezTo>
                    <a:cubicBezTo>
                      <a:pt x="25451" y="24834"/>
                      <a:pt x="25428" y="24834"/>
                      <a:pt x="25428" y="24834"/>
                    </a:cubicBezTo>
                    <a:cubicBezTo>
                      <a:pt x="22963" y="21433"/>
                      <a:pt x="20292" y="18192"/>
                      <a:pt x="17462" y="15088"/>
                    </a:cubicBezTo>
                    <a:cubicBezTo>
                      <a:pt x="16640" y="14198"/>
                      <a:pt x="15819" y="13285"/>
                      <a:pt x="14974" y="12417"/>
                    </a:cubicBezTo>
                    <a:lnTo>
                      <a:pt x="14951" y="12417"/>
                    </a:lnTo>
                    <a:cubicBezTo>
                      <a:pt x="14951" y="12394"/>
                      <a:pt x="14951" y="12394"/>
                      <a:pt x="14951" y="12394"/>
                    </a:cubicBezTo>
                    <a:cubicBezTo>
                      <a:pt x="13491" y="10888"/>
                      <a:pt x="12007" y="9404"/>
                      <a:pt x="10478" y="7989"/>
                    </a:cubicBezTo>
                    <a:cubicBezTo>
                      <a:pt x="8903" y="6528"/>
                      <a:pt x="7259" y="5113"/>
                      <a:pt x="5593" y="3789"/>
                    </a:cubicBezTo>
                    <a:cubicBezTo>
                      <a:pt x="4703" y="3082"/>
                      <a:pt x="3813" y="2397"/>
                      <a:pt x="2900" y="1758"/>
                    </a:cubicBezTo>
                    <a:cubicBezTo>
                      <a:pt x="2032" y="1142"/>
                      <a:pt x="1165" y="571"/>
                      <a:pt x="252" y="23"/>
                    </a:cubicBezTo>
                    <a:cubicBezTo>
                      <a:pt x="229" y="23"/>
                      <a:pt x="206" y="0"/>
                      <a:pt x="161" y="0"/>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2"/>
              <p:cNvSpPr/>
              <p:nvPr/>
            </p:nvSpPr>
            <p:spPr>
              <a:xfrm>
                <a:off x="5901507" y="1592774"/>
                <a:ext cx="953862" cy="931643"/>
              </a:xfrm>
              <a:custGeom>
                <a:avLst/>
                <a:gdLst/>
                <a:ahLst/>
                <a:cxnLst/>
                <a:rect l="l" t="t" r="r" b="b"/>
                <a:pathLst>
                  <a:path w="35289" h="34467" extrusionOk="0">
                    <a:moveTo>
                      <a:pt x="160" y="1"/>
                    </a:moveTo>
                    <a:cubicBezTo>
                      <a:pt x="114" y="1"/>
                      <a:pt x="46" y="46"/>
                      <a:pt x="23" y="92"/>
                    </a:cubicBezTo>
                    <a:cubicBezTo>
                      <a:pt x="0" y="115"/>
                      <a:pt x="0" y="160"/>
                      <a:pt x="0" y="206"/>
                    </a:cubicBezTo>
                    <a:cubicBezTo>
                      <a:pt x="23" y="252"/>
                      <a:pt x="46" y="274"/>
                      <a:pt x="69" y="320"/>
                    </a:cubicBezTo>
                    <a:cubicBezTo>
                      <a:pt x="1667" y="1393"/>
                      <a:pt x="3219" y="2534"/>
                      <a:pt x="4748" y="3698"/>
                    </a:cubicBezTo>
                    <a:cubicBezTo>
                      <a:pt x="4748" y="3698"/>
                      <a:pt x="4725" y="3675"/>
                      <a:pt x="4725" y="3675"/>
                    </a:cubicBezTo>
                    <a:lnTo>
                      <a:pt x="4725" y="3675"/>
                    </a:lnTo>
                    <a:cubicBezTo>
                      <a:pt x="6163" y="4794"/>
                      <a:pt x="7601" y="5912"/>
                      <a:pt x="8993" y="7076"/>
                    </a:cubicBezTo>
                    <a:lnTo>
                      <a:pt x="9016" y="7076"/>
                    </a:lnTo>
                    <a:cubicBezTo>
                      <a:pt x="9085" y="7168"/>
                      <a:pt x="9176" y="7236"/>
                      <a:pt x="9267" y="7305"/>
                    </a:cubicBezTo>
                    <a:cubicBezTo>
                      <a:pt x="9838" y="7784"/>
                      <a:pt x="10409" y="8263"/>
                      <a:pt x="10979" y="8743"/>
                    </a:cubicBezTo>
                    <a:cubicBezTo>
                      <a:pt x="11025" y="8765"/>
                      <a:pt x="11071" y="8811"/>
                      <a:pt x="11116" y="8857"/>
                    </a:cubicBezTo>
                    <a:cubicBezTo>
                      <a:pt x="11253" y="8971"/>
                      <a:pt x="11367" y="9085"/>
                      <a:pt x="11504" y="9199"/>
                    </a:cubicBezTo>
                    <a:cubicBezTo>
                      <a:pt x="11641" y="9290"/>
                      <a:pt x="11755" y="9405"/>
                      <a:pt x="11869" y="9519"/>
                    </a:cubicBezTo>
                    <a:lnTo>
                      <a:pt x="11892" y="9519"/>
                    </a:lnTo>
                    <a:cubicBezTo>
                      <a:pt x="13513" y="10911"/>
                      <a:pt x="15088" y="12349"/>
                      <a:pt x="16663" y="13810"/>
                    </a:cubicBezTo>
                    <a:cubicBezTo>
                      <a:pt x="16663" y="13833"/>
                      <a:pt x="16663" y="13833"/>
                      <a:pt x="16686" y="13833"/>
                    </a:cubicBezTo>
                    <a:cubicBezTo>
                      <a:pt x="19562" y="16549"/>
                      <a:pt x="22369" y="19334"/>
                      <a:pt x="25062" y="22255"/>
                    </a:cubicBezTo>
                    <a:lnTo>
                      <a:pt x="25085" y="22255"/>
                    </a:lnTo>
                    <a:cubicBezTo>
                      <a:pt x="25222" y="22392"/>
                      <a:pt x="25336" y="22552"/>
                      <a:pt x="25473" y="22689"/>
                    </a:cubicBezTo>
                    <a:cubicBezTo>
                      <a:pt x="25496" y="22712"/>
                      <a:pt x="25496" y="22712"/>
                      <a:pt x="25496" y="22712"/>
                    </a:cubicBezTo>
                    <a:cubicBezTo>
                      <a:pt x="25542" y="22757"/>
                      <a:pt x="25587" y="22803"/>
                      <a:pt x="25610" y="22849"/>
                    </a:cubicBezTo>
                    <a:cubicBezTo>
                      <a:pt x="25633" y="22871"/>
                      <a:pt x="25656" y="22894"/>
                      <a:pt x="25679" y="22917"/>
                    </a:cubicBezTo>
                    <a:cubicBezTo>
                      <a:pt x="25679" y="22917"/>
                      <a:pt x="25702" y="22917"/>
                      <a:pt x="25702" y="22940"/>
                    </a:cubicBezTo>
                    <a:cubicBezTo>
                      <a:pt x="26204" y="23488"/>
                      <a:pt x="26706" y="24036"/>
                      <a:pt x="27185" y="24583"/>
                    </a:cubicBezTo>
                    <a:cubicBezTo>
                      <a:pt x="27208" y="24606"/>
                      <a:pt x="27208" y="24606"/>
                      <a:pt x="27208" y="24629"/>
                    </a:cubicBezTo>
                    <a:cubicBezTo>
                      <a:pt x="27231" y="24652"/>
                      <a:pt x="27254" y="24675"/>
                      <a:pt x="27277" y="24697"/>
                    </a:cubicBezTo>
                    <a:cubicBezTo>
                      <a:pt x="27368" y="24812"/>
                      <a:pt x="27482" y="24926"/>
                      <a:pt x="27573" y="25040"/>
                    </a:cubicBezTo>
                    <a:lnTo>
                      <a:pt x="27596" y="25040"/>
                    </a:lnTo>
                    <a:cubicBezTo>
                      <a:pt x="29285" y="26980"/>
                      <a:pt x="30929" y="28966"/>
                      <a:pt x="32481" y="30997"/>
                    </a:cubicBezTo>
                    <a:cubicBezTo>
                      <a:pt x="32504" y="31020"/>
                      <a:pt x="32526" y="31066"/>
                      <a:pt x="32549" y="31089"/>
                    </a:cubicBezTo>
                    <a:cubicBezTo>
                      <a:pt x="32549" y="31066"/>
                      <a:pt x="32549" y="31066"/>
                      <a:pt x="32549" y="31066"/>
                    </a:cubicBezTo>
                    <a:cubicBezTo>
                      <a:pt x="32595" y="31134"/>
                      <a:pt x="32640" y="31225"/>
                      <a:pt x="32709" y="31294"/>
                    </a:cubicBezTo>
                    <a:cubicBezTo>
                      <a:pt x="33051" y="31750"/>
                      <a:pt x="33394" y="32184"/>
                      <a:pt x="33713" y="32641"/>
                    </a:cubicBezTo>
                    <a:cubicBezTo>
                      <a:pt x="33736" y="32663"/>
                      <a:pt x="33736" y="32686"/>
                      <a:pt x="33759" y="32686"/>
                    </a:cubicBezTo>
                    <a:cubicBezTo>
                      <a:pt x="33759" y="32686"/>
                      <a:pt x="33759" y="32709"/>
                      <a:pt x="33759" y="32709"/>
                    </a:cubicBezTo>
                    <a:cubicBezTo>
                      <a:pt x="33782" y="32732"/>
                      <a:pt x="33805" y="32778"/>
                      <a:pt x="33850" y="32823"/>
                    </a:cubicBezTo>
                    <a:cubicBezTo>
                      <a:pt x="33850" y="32823"/>
                      <a:pt x="33850" y="32846"/>
                      <a:pt x="33850" y="32846"/>
                    </a:cubicBezTo>
                    <a:cubicBezTo>
                      <a:pt x="33896" y="32892"/>
                      <a:pt x="33942" y="32937"/>
                      <a:pt x="33964" y="33006"/>
                    </a:cubicBezTo>
                    <a:cubicBezTo>
                      <a:pt x="33987" y="33006"/>
                      <a:pt x="33987" y="33006"/>
                      <a:pt x="33987" y="33029"/>
                    </a:cubicBezTo>
                    <a:cubicBezTo>
                      <a:pt x="33987" y="33029"/>
                      <a:pt x="34010" y="33029"/>
                      <a:pt x="34010" y="33052"/>
                    </a:cubicBezTo>
                    <a:cubicBezTo>
                      <a:pt x="34078" y="33143"/>
                      <a:pt x="34147" y="33257"/>
                      <a:pt x="34215" y="33348"/>
                    </a:cubicBezTo>
                    <a:cubicBezTo>
                      <a:pt x="34466" y="33691"/>
                      <a:pt x="34718" y="34033"/>
                      <a:pt x="34946" y="34375"/>
                    </a:cubicBezTo>
                    <a:cubicBezTo>
                      <a:pt x="34969" y="34421"/>
                      <a:pt x="34991" y="34444"/>
                      <a:pt x="35037" y="34467"/>
                    </a:cubicBezTo>
                    <a:cubicBezTo>
                      <a:pt x="35083" y="34467"/>
                      <a:pt x="35128" y="34467"/>
                      <a:pt x="35174" y="34444"/>
                    </a:cubicBezTo>
                    <a:cubicBezTo>
                      <a:pt x="35243" y="34398"/>
                      <a:pt x="35288" y="34284"/>
                      <a:pt x="35220" y="34216"/>
                    </a:cubicBezTo>
                    <a:cubicBezTo>
                      <a:pt x="34991" y="33873"/>
                      <a:pt x="34763" y="33531"/>
                      <a:pt x="34512" y="33188"/>
                    </a:cubicBezTo>
                    <a:cubicBezTo>
                      <a:pt x="34489" y="33143"/>
                      <a:pt x="34444" y="33097"/>
                      <a:pt x="34421" y="33074"/>
                    </a:cubicBezTo>
                    <a:cubicBezTo>
                      <a:pt x="34421" y="33052"/>
                      <a:pt x="34421" y="33052"/>
                      <a:pt x="34421" y="33052"/>
                    </a:cubicBezTo>
                    <a:lnTo>
                      <a:pt x="34398" y="33052"/>
                    </a:lnTo>
                    <a:cubicBezTo>
                      <a:pt x="34375" y="32983"/>
                      <a:pt x="34330" y="32937"/>
                      <a:pt x="34284" y="32892"/>
                    </a:cubicBezTo>
                    <a:cubicBezTo>
                      <a:pt x="34284" y="32892"/>
                      <a:pt x="34284" y="32892"/>
                      <a:pt x="34284" y="32869"/>
                    </a:cubicBezTo>
                    <a:lnTo>
                      <a:pt x="34261" y="32869"/>
                    </a:lnTo>
                    <a:lnTo>
                      <a:pt x="34193" y="32755"/>
                    </a:lnTo>
                    <a:cubicBezTo>
                      <a:pt x="34170" y="32732"/>
                      <a:pt x="34170" y="32709"/>
                      <a:pt x="34147" y="32686"/>
                    </a:cubicBezTo>
                    <a:cubicBezTo>
                      <a:pt x="34147" y="32663"/>
                      <a:pt x="34124" y="32663"/>
                      <a:pt x="34124" y="32663"/>
                    </a:cubicBezTo>
                    <a:cubicBezTo>
                      <a:pt x="34101" y="32618"/>
                      <a:pt x="34056" y="32572"/>
                      <a:pt x="34033" y="32527"/>
                    </a:cubicBezTo>
                    <a:cubicBezTo>
                      <a:pt x="34033" y="32527"/>
                      <a:pt x="34010" y="32504"/>
                      <a:pt x="34010" y="32481"/>
                    </a:cubicBezTo>
                    <a:lnTo>
                      <a:pt x="33987" y="32481"/>
                    </a:lnTo>
                    <a:cubicBezTo>
                      <a:pt x="33645" y="32024"/>
                      <a:pt x="33302" y="31545"/>
                      <a:pt x="32960" y="31089"/>
                    </a:cubicBezTo>
                    <a:cubicBezTo>
                      <a:pt x="32892" y="30997"/>
                      <a:pt x="32823" y="30929"/>
                      <a:pt x="32777" y="30837"/>
                    </a:cubicBezTo>
                    <a:cubicBezTo>
                      <a:pt x="32777" y="30837"/>
                      <a:pt x="32755" y="30837"/>
                      <a:pt x="32755" y="30815"/>
                    </a:cubicBezTo>
                    <a:cubicBezTo>
                      <a:pt x="31202" y="28806"/>
                      <a:pt x="29582" y="26820"/>
                      <a:pt x="27893" y="24903"/>
                    </a:cubicBezTo>
                    <a:cubicBezTo>
                      <a:pt x="27756" y="24743"/>
                      <a:pt x="27642" y="24606"/>
                      <a:pt x="27505" y="24469"/>
                    </a:cubicBezTo>
                    <a:cubicBezTo>
                      <a:pt x="27505" y="24469"/>
                      <a:pt x="27505" y="24469"/>
                      <a:pt x="27505" y="24446"/>
                    </a:cubicBezTo>
                    <a:cubicBezTo>
                      <a:pt x="27482" y="24446"/>
                      <a:pt x="27459" y="24424"/>
                      <a:pt x="27459" y="24401"/>
                    </a:cubicBezTo>
                    <a:cubicBezTo>
                      <a:pt x="27436" y="24378"/>
                      <a:pt x="27413" y="24355"/>
                      <a:pt x="27413" y="24355"/>
                    </a:cubicBezTo>
                    <a:cubicBezTo>
                      <a:pt x="26866" y="23739"/>
                      <a:pt x="26341" y="23145"/>
                      <a:pt x="25793" y="22552"/>
                    </a:cubicBezTo>
                    <a:cubicBezTo>
                      <a:pt x="25702" y="22438"/>
                      <a:pt x="25610" y="22346"/>
                      <a:pt x="25519" y="22255"/>
                    </a:cubicBezTo>
                    <a:cubicBezTo>
                      <a:pt x="25450" y="22164"/>
                      <a:pt x="25359" y="22095"/>
                      <a:pt x="25291" y="22004"/>
                    </a:cubicBezTo>
                    <a:cubicBezTo>
                      <a:pt x="25245" y="21958"/>
                      <a:pt x="25222" y="21936"/>
                      <a:pt x="25177" y="21890"/>
                    </a:cubicBezTo>
                    <a:cubicBezTo>
                      <a:pt x="22529" y="19037"/>
                      <a:pt x="19790" y="16298"/>
                      <a:pt x="16959" y="13650"/>
                    </a:cubicBezTo>
                    <a:cubicBezTo>
                      <a:pt x="16937" y="13627"/>
                      <a:pt x="16914" y="13604"/>
                      <a:pt x="16891" y="13582"/>
                    </a:cubicBezTo>
                    <a:cubicBezTo>
                      <a:pt x="15316" y="12098"/>
                      <a:pt x="13718" y="10660"/>
                      <a:pt x="12075" y="9268"/>
                    </a:cubicBezTo>
                    <a:cubicBezTo>
                      <a:pt x="12075" y="9245"/>
                      <a:pt x="12052" y="9245"/>
                      <a:pt x="12029" y="9222"/>
                    </a:cubicBezTo>
                    <a:lnTo>
                      <a:pt x="12006" y="9199"/>
                    </a:lnTo>
                    <a:cubicBezTo>
                      <a:pt x="11961" y="9153"/>
                      <a:pt x="11915" y="9108"/>
                      <a:pt x="11869" y="9085"/>
                    </a:cubicBezTo>
                    <a:cubicBezTo>
                      <a:pt x="11869" y="9085"/>
                      <a:pt x="11869" y="9062"/>
                      <a:pt x="11869" y="9062"/>
                    </a:cubicBezTo>
                    <a:cubicBezTo>
                      <a:pt x="11710" y="8925"/>
                      <a:pt x="11550" y="8788"/>
                      <a:pt x="11390" y="8674"/>
                    </a:cubicBezTo>
                    <a:cubicBezTo>
                      <a:pt x="11390" y="8651"/>
                      <a:pt x="11390" y="8651"/>
                      <a:pt x="11390" y="8651"/>
                    </a:cubicBezTo>
                    <a:cubicBezTo>
                      <a:pt x="11322" y="8606"/>
                      <a:pt x="11276" y="8560"/>
                      <a:pt x="11208" y="8514"/>
                    </a:cubicBezTo>
                    <a:cubicBezTo>
                      <a:pt x="11208" y="8514"/>
                      <a:pt x="11208" y="8514"/>
                      <a:pt x="11208" y="8492"/>
                    </a:cubicBezTo>
                    <a:cubicBezTo>
                      <a:pt x="10705" y="8081"/>
                      <a:pt x="10203" y="7670"/>
                      <a:pt x="9701" y="7236"/>
                    </a:cubicBezTo>
                    <a:cubicBezTo>
                      <a:pt x="9655" y="7213"/>
                      <a:pt x="9633" y="7191"/>
                      <a:pt x="9587" y="7145"/>
                    </a:cubicBezTo>
                    <a:cubicBezTo>
                      <a:pt x="9564" y="7122"/>
                      <a:pt x="9541" y="7099"/>
                      <a:pt x="9496" y="7076"/>
                    </a:cubicBezTo>
                    <a:cubicBezTo>
                      <a:pt x="9359" y="6962"/>
                      <a:pt x="9222" y="6848"/>
                      <a:pt x="9085" y="6734"/>
                    </a:cubicBezTo>
                    <a:cubicBezTo>
                      <a:pt x="6232" y="4383"/>
                      <a:pt x="3287" y="2123"/>
                      <a:pt x="251" y="23"/>
                    </a:cubicBezTo>
                    <a:cubicBezTo>
                      <a:pt x="229" y="1"/>
                      <a:pt x="183" y="1"/>
                      <a:pt x="160"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2"/>
              <p:cNvSpPr/>
              <p:nvPr/>
            </p:nvSpPr>
            <p:spPr>
              <a:xfrm>
                <a:off x="5444944" y="1442244"/>
                <a:ext cx="643530" cy="511489"/>
              </a:xfrm>
              <a:custGeom>
                <a:avLst/>
                <a:gdLst/>
                <a:ahLst/>
                <a:cxnLst/>
                <a:rect l="l" t="t" r="r" b="b"/>
                <a:pathLst>
                  <a:path w="23808" h="18923" extrusionOk="0">
                    <a:moveTo>
                      <a:pt x="5848" y="2245"/>
                    </a:moveTo>
                    <a:lnTo>
                      <a:pt x="5848" y="2245"/>
                    </a:lnTo>
                    <a:cubicBezTo>
                      <a:pt x="5846" y="2249"/>
                      <a:pt x="5844" y="2254"/>
                      <a:pt x="5844" y="2260"/>
                    </a:cubicBezTo>
                    <a:cubicBezTo>
                      <a:pt x="5844" y="2260"/>
                      <a:pt x="5844" y="2260"/>
                      <a:pt x="5844" y="2283"/>
                    </a:cubicBezTo>
                    <a:cubicBezTo>
                      <a:pt x="5844" y="2270"/>
                      <a:pt x="5846" y="2258"/>
                      <a:pt x="5848" y="2245"/>
                    </a:cubicBezTo>
                    <a:close/>
                    <a:moveTo>
                      <a:pt x="6620" y="0"/>
                    </a:moveTo>
                    <a:cubicBezTo>
                      <a:pt x="6529" y="0"/>
                      <a:pt x="6414" y="46"/>
                      <a:pt x="6369" y="137"/>
                    </a:cubicBezTo>
                    <a:cubicBezTo>
                      <a:pt x="6300" y="160"/>
                      <a:pt x="6255" y="228"/>
                      <a:pt x="6232" y="297"/>
                    </a:cubicBezTo>
                    <a:cubicBezTo>
                      <a:pt x="6186" y="411"/>
                      <a:pt x="6186" y="525"/>
                      <a:pt x="6186" y="639"/>
                    </a:cubicBezTo>
                    <a:cubicBezTo>
                      <a:pt x="6186" y="685"/>
                      <a:pt x="6163" y="731"/>
                      <a:pt x="6163" y="776"/>
                    </a:cubicBezTo>
                    <a:lnTo>
                      <a:pt x="6163" y="890"/>
                    </a:lnTo>
                    <a:cubicBezTo>
                      <a:pt x="6141" y="1004"/>
                      <a:pt x="6141" y="1141"/>
                      <a:pt x="6118" y="1256"/>
                    </a:cubicBezTo>
                    <a:cubicBezTo>
                      <a:pt x="6049" y="1507"/>
                      <a:pt x="5981" y="1735"/>
                      <a:pt x="5912" y="1963"/>
                    </a:cubicBezTo>
                    <a:lnTo>
                      <a:pt x="5867" y="2146"/>
                    </a:lnTo>
                    <a:cubicBezTo>
                      <a:pt x="5867" y="2179"/>
                      <a:pt x="5855" y="2212"/>
                      <a:pt x="5848" y="2245"/>
                    </a:cubicBezTo>
                    <a:lnTo>
                      <a:pt x="5848" y="2245"/>
                    </a:lnTo>
                    <a:cubicBezTo>
                      <a:pt x="5855" y="2235"/>
                      <a:pt x="5867" y="2231"/>
                      <a:pt x="5867" y="2214"/>
                    </a:cubicBezTo>
                    <a:cubicBezTo>
                      <a:pt x="5867" y="2191"/>
                      <a:pt x="5867" y="2146"/>
                      <a:pt x="5889" y="2123"/>
                    </a:cubicBezTo>
                    <a:cubicBezTo>
                      <a:pt x="5912" y="2054"/>
                      <a:pt x="5958" y="2009"/>
                      <a:pt x="6026" y="1986"/>
                    </a:cubicBezTo>
                    <a:cubicBezTo>
                      <a:pt x="6049" y="1963"/>
                      <a:pt x="6095" y="1963"/>
                      <a:pt x="6118" y="1963"/>
                    </a:cubicBezTo>
                    <a:cubicBezTo>
                      <a:pt x="6141" y="1963"/>
                      <a:pt x="6186" y="1986"/>
                      <a:pt x="6232" y="1986"/>
                    </a:cubicBezTo>
                    <a:cubicBezTo>
                      <a:pt x="6323" y="2009"/>
                      <a:pt x="6392" y="2032"/>
                      <a:pt x="6483" y="2032"/>
                    </a:cubicBezTo>
                    <a:lnTo>
                      <a:pt x="6597" y="2054"/>
                    </a:lnTo>
                    <a:cubicBezTo>
                      <a:pt x="6711" y="2054"/>
                      <a:pt x="6825" y="2077"/>
                      <a:pt x="6939" y="2100"/>
                    </a:cubicBezTo>
                    <a:cubicBezTo>
                      <a:pt x="7145" y="2146"/>
                      <a:pt x="7350" y="2191"/>
                      <a:pt x="7556" y="2283"/>
                    </a:cubicBezTo>
                    <a:lnTo>
                      <a:pt x="7647" y="2306"/>
                    </a:lnTo>
                    <a:cubicBezTo>
                      <a:pt x="7716" y="2328"/>
                      <a:pt x="7807" y="2351"/>
                      <a:pt x="7875" y="2397"/>
                    </a:cubicBezTo>
                    <a:cubicBezTo>
                      <a:pt x="7944" y="2420"/>
                      <a:pt x="8035" y="2465"/>
                      <a:pt x="8104" y="2488"/>
                    </a:cubicBezTo>
                    <a:lnTo>
                      <a:pt x="8218" y="2534"/>
                    </a:lnTo>
                    <a:cubicBezTo>
                      <a:pt x="8377" y="2579"/>
                      <a:pt x="8514" y="2648"/>
                      <a:pt x="8674" y="2716"/>
                    </a:cubicBezTo>
                    <a:cubicBezTo>
                      <a:pt x="8925" y="2831"/>
                      <a:pt x="9176" y="2922"/>
                      <a:pt x="9405" y="3036"/>
                    </a:cubicBezTo>
                    <a:cubicBezTo>
                      <a:pt x="9542" y="3104"/>
                      <a:pt x="9678" y="3173"/>
                      <a:pt x="9793" y="3241"/>
                    </a:cubicBezTo>
                    <a:cubicBezTo>
                      <a:pt x="9907" y="3287"/>
                      <a:pt x="9998" y="3333"/>
                      <a:pt x="10112" y="3401"/>
                    </a:cubicBezTo>
                    <a:cubicBezTo>
                      <a:pt x="10249" y="3447"/>
                      <a:pt x="10363" y="3515"/>
                      <a:pt x="10477" y="3584"/>
                    </a:cubicBezTo>
                    <a:cubicBezTo>
                      <a:pt x="10546" y="3629"/>
                      <a:pt x="10614" y="3652"/>
                      <a:pt x="10660" y="3698"/>
                    </a:cubicBezTo>
                    <a:cubicBezTo>
                      <a:pt x="10728" y="3721"/>
                      <a:pt x="10774" y="3744"/>
                      <a:pt x="10843" y="3789"/>
                    </a:cubicBezTo>
                    <a:lnTo>
                      <a:pt x="11002" y="3880"/>
                    </a:lnTo>
                    <a:cubicBezTo>
                      <a:pt x="11071" y="3926"/>
                      <a:pt x="11162" y="3972"/>
                      <a:pt x="11231" y="4017"/>
                    </a:cubicBezTo>
                    <a:lnTo>
                      <a:pt x="11345" y="4086"/>
                    </a:lnTo>
                    <a:cubicBezTo>
                      <a:pt x="11436" y="4132"/>
                      <a:pt x="11527" y="4200"/>
                      <a:pt x="11619" y="4246"/>
                    </a:cubicBezTo>
                    <a:lnTo>
                      <a:pt x="11641" y="4269"/>
                    </a:lnTo>
                    <a:lnTo>
                      <a:pt x="11664" y="4291"/>
                    </a:lnTo>
                    <a:lnTo>
                      <a:pt x="11756" y="4337"/>
                    </a:lnTo>
                    <a:lnTo>
                      <a:pt x="12007" y="4497"/>
                    </a:lnTo>
                    <a:lnTo>
                      <a:pt x="12052" y="4520"/>
                    </a:lnTo>
                    <a:lnTo>
                      <a:pt x="12121" y="4542"/>
                    </a:lnTo>
                    <a:cubicBezTo>
                      <a:pt x="12212" y="4611"/>
                      <a:pt x="12326" y="4679"/>
                      <a:pt x="12440" y="4771"/>
                    </a:cubicBezTo>
                    <a:lnTo>
                      <a:pt x="12577" y="4862"/>
                    </a:lnTo>
                    <a:cubicBezTo>
                      <a:pt x="12623" y="4908"/>
                      <a:pt x="12691" y="4953"/>
                      <a:pt x="12760" y="4999"/>
                    </a:cubicBezTo>
                    <a:cubicBezTo>
                      <a:pt x="12965" y="5136"/>
                      <a:pt x="13171" y="5318"/>
                      <a:pt x="13376" y="5478"/>
                    </a:cubicBezTo>
                    <a:lnTo>
                      <a:pt x="13399" y="5501"/>
                    </a:lnTo>
                    <a:lnTo>
                      <a:pt x="13559" y="5615"/>
                    </a:lnTo>
                    <a:cubicBezTo>
                      <a:pt x="13741" y="5752"/>
                      <a:pt x="13901" y="5912"/>
                      <a:pt x="14084" y="6049"/>
                    </a:cubicBezTo>
                    <a:cubicBezTo>
                      <a:pt x="14175" y="6140"/>
                      <a:pt x="14244" y="6231"/>
                      <a:pt x="14335" y="6323"/>
                    </a:cubicBezTo>
                    <a:lnTo>
                      <a:pt x="14380" y="6368"/>
                    </a:lnTo>
                    <a:cubicBezTo>
                      <a:pt x="14472" y="6460"/>
                      <a:pt x="14586" y="6551"/>
                      <a:pt x="14654" y="6665"/>
                    </a:cubicBezTo>
                    <a:cubicBezTo>
                      <a:pt x="14700" y="6756"/>
                      <a:pt x="14723" y="6848"/>
                      <a:pt x="14700" y="6939"/>
                    </a:cubicBezTo>
                    <a:cubicBezTo>
                      <a:pt x="14746" y="6985"/>
                      <a:pt x="14791" y="7030"/>
                      <a:pt x="14837" y="7076"/>
                    </a:cubicBezTo>
                    <a:cubicBezTo>
                      <a:pt x="14974" y="7190"/>
                      <a:pt x="15088" y="7327"/>
                      <a:pt x="15202" y="7487"/>
                    </a:cubicBezTo>
                    <a:cubicBezTo>
                      <a:pt x="15294" y="7624"/>
                      <a:pt x="15385" y="7784"/>
                      <a:pt x="15476" y="7943"/>
                    </a:cubicBezTo>
                    <a:cubicBezTo>
                      <a:pt x="15567" y="8080"/>
                      <a:pt x="15636" y="8240"/>
                      <a:pt x="15682" y="8400"/>
                    </a:cubicBezTo>
                    <a:cubicBezTo>
                      <a:pt x="15727" y="8491"/>
                      <a:pt x="15750" y="8582"/>
                      <a:pt x="15773" y="8697"/>
                    </a:cubicBezTo>
                    <a:cubicBezTo>
                      <a:pt x="15796" y="8788"/>
                      <a:pt x="15796" y="8879"/>
                      <a:pt x="15773" y="8948"/>
                    </a:cubicBezTo>
                    <a:cubicBezTo>
                      <a:pt x="15750" y="9085"/>
                      <a:pt x="15682" y="9199"/>
                      <a:pt x="15613" y="9290"/>
                    </a:cubicBezTo>
                    <a:cubicBezTo>
                      <a:pt x="15567" y="9336"/>
                      <a:pt x="15545" y="9381"/>
                      <a:pt x="15476" y="9427"/>
                    </a:cubicBezTo>
                    <a:cubicBezTo>
                      <a:pt x="15430" y="9495"/>
                      <a:pt x="15362" y="9541"/>
                      <a:pt x="15294" y="9587"/>
                    </a:cubicBezTo>
                    <a:cubicBezTo>
                      <a:pt x="15111" y="9701"/>
                      <a:pt x="14905" y="9724"/>
                      <a:pt x="14700" y="9747"/>
                    </a:cubicBezTo>
                    <a:lnTo>
                      <a:pt x="14586" y="9769"/>
                    </a:lnTo>
                    <a:lnTo>
                      <a:pt x="14426" y="9769"/>
                    </a:lnTo>
                    <a:lnTo>
                      <a:pt x="14540" y="9861"/>
                    </a:lnTo>
                    <a:lnTo>
                      <a:pt x="14632" y="9929"/>
                    </a:lnTo>
                    <a:lnTo>
                      <a:pt x="14837" y="10089"/>
                    </a:lnTo>
                    <a:cubicBezTo>
                      <a:pt x="15042" y="10226"/>
                      <a:pt x="15225" y="10363"/>
                      <a:pt x="15430" y="10523"/>
                    </a:cubicBezTo>
                    <a:lnTo>
                      <a:pt x="15796" y="10842"/>
                    </a:lnTo>
                    <a:lnTo>
                      <a:pt x="16184" y="11139"/>
                    </a:lnTo>
                    <a:cubicBezTo>
                      <a:pt x="16298" y="11253"/>
                      <a:pt x="16435" y="11344"/>
                      <a:pt x="16549" y="11458"/>
                    </a:cubicBezTo>
                    <a:cubicBezTo>
                      <a:pt x="16617" y="11504"/>
                      <a:pt x="16686" y="11550"/>
                      <a:pt x="16754" y="11618"/>
                    </a:cubicBezTo>
                    <a:cubicBezTo>
                      <a:pt x="16800" y="11664"/>
                      <a:pt x="16868" y="11710"/>
                      <a:pt x="16914" y="11755"/>
                    </a:cubicBezTo>
                    <a:lnTo>
                      <a:pt x="16983" y="11824"/>
                    </a:lnTo>
                    <a:cubicBezTo>
                      <a:pt x="17074" y="11892"/>
                      <a:pt x="17165" y="11961"/>
                      <a:pt x="17256" y="12052"/>
                    </a:cubicBezTo>
                    <a:cubicBezTo>
                      <a:pt x="17325" y="12098"/>
                      <a:pt x="17393" y="12166"/>
                      <a:pt x="17462" y="12235"/>
                    </a:cubicBezTo>
                    <a:cubicBezTo>
                      <a:pt x="17508" y="12280"/>
                      <a:pt x="17530" y="12326"/>
                      <a:pt x="17576" y="12371"/>
                    </a:cubicBezTo>
                    <a:lnTo>
                      <a:pt x="17622" y="12394"/>
                    </a:lnTo>
                    <a:cubicBezTo>
                      <a:pt x="17736" y="12508"/>
                      <a:pt x="17850" y="12623"/>
                      <a:pt x="17964" y="12737"/>
                    </a:cubicBezTo>
                    <a:cubicBezTo>
                      <a:pt x="18033" y="12805"/>
                      <a:pt x="18078" y="12874"/>
                      <a:pt x="18124" y="12919"/>
                    </a:cubicBezTo>
                    <a:lnTo>
                      <a:pt x="18238" y="13056"/>
                    </a:lnTo>
                    <a:lnTo>
                      <a:pt x="18284" y="13102"/>
                    </a:lnTo>
                    <a:cubicBezTo>
                      <a:pt x="18352" y="13148"/>
                      <a:pt x="18421" y="13216"/>
                      <a:pt x="18466" y="13284"/>
                    </a:cubicBezTo>
                    <a:cubicBezTo>
                      <a:pt x="18512" y="13353"/>
                      <a:pt x="18535" y="13399"/>
                      <a:pt x="18580" y="13467"/>
                    </a:cubicBezTo>
                    <a:lnTo>
                      <a:pt x="18626" y="13536"/>
                    </a:lnTo>
                    <a:cubicBezTo>
                      <a:pt x="18740" y="13718"/>
                      <a:pt x="18854" y="13878"/>
                      <a:pt x="18923" y="14061"/>
                    </a:cubicBezTo>
                    <a:lnTo>
                      <a:pt x="18968" y="14152"/>
                    </a:lnTo>
                    <a:cubicBezTo>
                      <a:pt x="18991" y="14220"/>
                      <a:pt x="19014" y="14289"/>
                      <a:pt x="19037" y="14357"/>
                    </a:cubicBezTo>
                    <a:cubicBezTo>
                      <a:pt x="19060" y="14449"/>
                      <a:pt x="19083" y="14540"/>
                      <a:pt x="19105" y="14631"/>
                    </a:cubicBezTo>
                    <a:cubicBezTo>
                      <a:pt x="19128" y="14700"/>
                      <a:pt x="19128" y="14768"/>
                      <a:pt x="19128" y="14859"/>
                    </a:cubicBezTo>
                    <a:cubicBezTo>
                      <a:pt x="19128" y="14928"/>
                      <a:pt x="19105" y="15019"/>
                      <a:pt x="19083" y="15065"/>
                    </a:cubicBezTo>
                    <a:cubicBezTo>
                      <a:pt x="19037" y="15156"/>
                      <a:pt x="18991" y="15225"/>
                      <a:pt x="18946" y="15293"/>
                    </a:cubicBezTo>
                    <a:lnTo>
                      <a:pt x="18900" y="15362"/>
                    </a:lnTo>
                    <a:cubicBezTo>
                      <a:pt x="18831" y="15453"/>
                      <a:pt x="18763" y="15521"/>
                      <a:pt x="18649" y="15613"/>
                    </a:cubicBezTo>
                    <a:cubicBezTo>
                      <a:pt x="18535" y="15704"/>
                      <a:pt x="18375" y="15795"/>
                      <a:pt x="18215" y="15841"/>
                    </a:cubicBezTo>
                    <a:cubicBezTo>
                      <a:pt x="18101" y="15864"/>
                      <a:pt x="17964" y="15887"/>
                      <a:pt x="17804" y="15909"/>
                    </a:cubicBezTo>
                    <a:lnTo>
                      <a:pt x="17622" y="15909"/>
                    </a:lnTo>
                    <a:cubicBezTo>
                      <a:pt x="17530" y="15909"/>
                      <a:pt x="17416" y="15909"/>
                      <a:pt x="17325" y="15887"/>
                    </a:cubicBezTo>
                    <a:cubicBezTo>
                      <a:pt x="17188" y="15864"/>
                      <a:pt x="17051" y="15864"/>
                      <a:pt x="16914" y="15818"/>
                    </a:cubicBezTo>
                    <a:cubicBezTo>
                      <a:pt x="16777" y="15795"/>
                      <a:pt x="16663" y="15772"/>
                      <a:pt x="16503" y="15727"/>
                    </a:cubicBezTo>
                    <a:lnTo>
                      <a:pt x="16366" y="15681"/>
                    </a:lnTo>
                    <a:cubicBezTo>
                      <a:pt x="16252" y="15658"/>
                      <a:pt x="16138" y="15635"/>
                      <a:pt x="16047" y="15590"/>
                    </a:cubicBezTo>
                    <a:lnTo>
                      <a:pt x="15910" y="15567"/>
                    </a:lnTo>
                    <a:lnTo>
                      <a:pt x="15773" y="15521"/>
                    </a:lnTo>
                    <a:lnTo>
                      <a:pt x="15796" y="15544"/>
                    </a:lnTo>
                    <a:lnTo>
                      <a:pt x="15727" y="15521"/>
                    </a:lnTo>
                    <a:lnTo>
                      <a:pt x="15773" y="15521"/>
                    </a:lnTo>
                    <a:lnTo>
                      <a:pt x="15590" y="15476"/>
                    </a:lnTo>
                    <a:cubicBezTo>
                      <a:pt x="15362" y="15407"/>
                      <a:pt x="15134" y="15339"/>
                      <a:pt x="14905" y="15270"/>
                    </a:cubicBezTo>
                    <a:cubicBezTo>
                      <a:pt x="14654" y="15179"/>
                      <a:pt x="14380" y="15088"/>
                      <a:pt x="14107" y="14996"/>
                    </a:cubicBezTo>
                    <a:cubicBezTo>
                      <a:pt x="13856" y="14928"/>
                      <a:pt x="13604" y="14837"/>
                      <a:pt x="13376" y="14722"/>
                    </a:cubicBezTo>
                    <a:cubicBezTo>
                      <a:pt x="13239" y="14677"/>
                      <a:pt x="13125" y="14608"/>
                      <a:pt x="13011" y="14563"/>
                    </a:cubicBezTo>
                    <a:cubicBezTo>
                      <a:pt x="12874" y="14494"/>
                      <a:pt x="12737" y="14426"/>
                      <a:pt x="12600" y="14357"/>
                    </a:cubicBezTo>
                    <a:cubicBezTo>
                      <a:pt x="12395" y="14266"/>
                      <a:pt x="12166" y="14152"/>
                      <a:pt x="11938" y="14061"/>
                    </a:cubicBezTo>
                    <a:lnTo>
                      <a:pt x="11938" y="14061"/>
                    </a:lnTo>
                    <a:lnTo>
                      <a:pt x="11961" y="14083"/>
                    </a:lnTo>
                    <a:lnTo>
                      <a:pt x="11961" y="14129"/>
                    </a:lnTo>
                    <a:cubicBezTo>
                      <a:pt x="11984" y="14197"/>
                      <a:pt x="12029" y="14266"/>
                      <a:pt x="12052" y="14334"/>
                    </a:cubicBezTo>
                    <a:lnTo>
                      <a:pt x="12098" y="14449"/>
                    </a:lnTo>
                    <a:cubicBezTo>
                      <a:pt x="12144" y="14563"/>
                      <a:pt x="12189" y="14677"/>
                      <a:pt x="12189" y="14814"/>
                    </a:cubicBezTo>
                    <a:cubicBezTo>
                      <a:pt x="12212" y="14928"/>
                      <a:pt x="12189" y="15042"/>
                      <a:pt x="12144" y="15133"/>
                    </a:cubicBezTo>
                    <a:cubicBezTo>
                      <a:pt x="12075" y="15270"/>
                      <a:pt x="11984" y="15384"/>
                      <a:pt x="11870" y="15453"/>
                    </a:cubicBezTo>
                    <a:cubicBezTo>
                      <a:pt x="11801" y="15499"/>
                      <a:pt x="11710" y="15544"/>
                      <a:pt x="11641" y="15567"/>
                    </a:cubicBezTo>
                    <a:cubicBezTo>
                      <a:pt x="11573" y="15590"/>
                      <a:pt x="11505" y="15613"/>
                      <a:pt x="11413" y="15635"/>
                    </a:cubicBezTo>
                    <a:lnTo>
                      <a:pt x="11368" y="15635"/>
                    </a:lnTo>
                    <a:cubicBezTo>
                      <a:pt x="11299" y="15658"/>
                      <a:pt x="11231" y="15681"/>
                      <a:pt x="11162" y="15681"/>
                    </a:cubicBezTo>
                    <a:cubicBezTo>
                      <a:pt x="11071" y="15704"/>
                      <a:pt x="10980" y="15704"/>
                      <a:pt x="10888" y="15704"/>
                    </a:cubicBezTo>
                    <a:lnTo>
                      <a:pt x="10820" y="15704"/>
                    </a:lnTo>
                    <a:cubicBezTo>
                      <a:pt x="10706" y="15704"/>
                      <a:pt x="10614" y="15704"/>
                      <a:pt x="10523" y="15681"/>
                    </a:cubicBezTo>
                    <a:cubicBezTo>
                      <a:pt x="10272" y="15658"/>
                      <a:pt x="9998" y="15590"/>
                      <a:pt x="9793" y="15544"/>
                    </a:cubicBezTo>
                    <a:lnTo>
                      <a:pt x="9633" y="15521"/>
                    </a:lnTo>
                    <a:cubicBezTo>
                      <a:pt x="9542" y="15499"/>
                      <a:pt x="9473" y="15476"/>
                      <a:pt x="9382" y="15453"/>
                    </a:cubicBezTo>
                    <a:cubicBezTo>
                      <a:pt x="9222" y="15430"/>
                      <a:pt x="9039" y="15362"/>
                      <a:pt x="8880" y="15316"/>
                    </a:cubicBezTo>
                    <a:cubicBezTo>
                      <a:pt x="8606" y="15247"/>
                      <a:pt x="8355" y="15133"/>
                      <a:pt x="8126" y="15042"/>
                    </a:cubicBezTo>
                    <a:cubicBezTo>
                      <a:pt x="7967" y="14974"/>
                      <a:pt x="7830" y="14905"/>
                      <a:pt x="7670" y="14837"/>
                    </a:cubicBezTo>
                    <a:cubicBezTo>
                      <a:pt x="7579" y="14791"/>
                      <a:pt x="7487" y="14768"/>
                      <a:pt x="7396" y="14722"/>
                    </a:cubicBezTo>
                    <a:lnTo>
                      <a:pt x="7213" y="14631"/>
                    </a:lnTo>
                    <a:cubicBezTo>
                      <a:pt x="7031" y="14563"/>
                      <a:pt x="6871" y="14471"/>
                      <a:pt x="6688" y="14380"/>
                    </a:cubicBezTo>
                    <a:cubicBezTo>
                      <a:pt x="6460" y="14289"/>
                      <a:pt x="6209" y="14152"/>
                      <a:pt x="5912" y="13969"/>
                    </a:cubicBezTo>
                    <a:lnTo>
                      <a:pt x="5867" y="13946"/>
                    </a:lnTo>
                    <a:cubicBezTo>
                      <a:pt x="5661" y="13832"/>
                      <a:pt x="5456" y="13718"/>
                      <a:pt x="5228" y="13581"/>
                    </a:cubicBezTo>
                    <a:lnTo>
                      <a:pt x="5205" y="13558"/>
                    </a:lnTo>
                    <a:lnTo>
                      <a:pt x="5159" y="13536"/>
                    </a:lnTo>
                    <a:lnTo>
                      <a:pt x="5045" y="13444"/>
                    </a:lnTo>
                    <a:cubicBezTo>
                      <a:pt x="5022" y="13444"/>
                      <a:pt x="5022" y="13444"/>
                      <a:pt x="4999" y="13421"/>
                    </a:cubicBezTo>
                    <a:lnTo>
                      <a:pt x="4976" y="13421"/>
                    </a:lnTo>
                    <a:lnTo>
                      <a:pt x="4771" y="13284"/>
                    </a:lnTo>
                    <a:lnTo>
                      <a:pt x="4543" y="13148"/>
                    </a:lnTo>
                    <a:lnTo>
                      <a:pt x="4337" y="13033"/>
                    </a:lnTo>
                    <a:cubicBezTo>
                      <a:pt x="4315" y="13033"/>
                      <a:pt x="4315" y="13033"/>
                      <a:pt x="4269" y="12988"/>
                    </a:cubicBezTo>
                    <a:cubicBezTo>
                      <a:pt x="4200" y="12965"/>
                      <a:pt x="4155" y="12942"/>
                      <a:pt x="4109" y="12896"/>
                    </a:cubicBezTo>
                    <a:cubicBezTo>
                      <a:pt x="3881" y="12760"/>
                      <a:pt x="3675" y="12577"/>
                      <a:pt x="3470" y="12417"/>
                    </a:cubicBezTo>
                    <a:lnTo>
                      <a:pt x="3424" y="12394"/>
                    </a:lnTo>
                    <a:lnTo>
                      <a:pt x="3265" y="12235"/>
                    </a:lnTo>
                    <a:cubicBezTo>
                      <a:pt x="3082" y="12098"/>
                      <a:pt x="2899" y="11961"/>
                      <a:pt x="2717" y="11801"/>
                    </a:cubicBezTo>
                    <a:cubicBezTo>
                      <a:pt x="2557" y="11664"/>
                      <a:pt x="2420" y="11527"/>
                      <a:pt x="2260" y="11367"/>
                    </a:cubicBezTo>
                    <a:lnTo>
                      <a:pt x="2123" y="11230"/>
                    </a:lnTo>
                    <a:cubicBezTo>
                      <a:pt x="2032" y="11162"/>
                      <a:pt x="1941" y="11070"/>
                      <a:pt x="1849" y="10979"/>
                    </a:cubicBezTo>
                    <a:lnTo>
                      <a:pt x="1804" y="10911"/>
                    </a:lnTo>
                    <a:lnTo>
                      <a:pt x="1735" y="10865"/>
                    </a:lnTo>
                    <a:cubicBezTo>
                      <a:pt x="1644" y="10774"/>
                      <a:pt x="1575" y="10682"/>
                      <a:pt x="1484" y="10614"/>
                    </a:cubicBezTo>
                    <a:cubicBezTo>
                      <a:pt x="1370" y="10523"/>
                      <a:pt x="1324" y="10386"/>
                      <a:pt x="1370" y="10249"/>
                    </a:cubicBezTo>
                    <a:lnTo>
                      <a:pt x="1370" y="10249"/>
                    </a:lnTo>
                    <a:cubicBezTo>
                      <a:pt x="1370" y="10249"/>
                      <a:pt x="1347" y="10272"/>
                      <a:pt x="1324" y="10294"/>
                    </a:cubicBezTo>
                    <a:lnTo>
                      <a:pt x="1279" y="10340"/>
                    </a:lnTo>
                    <a:cubicBezTo>
                      <a:pt x="1096" y="10545"/>
                      <a:pt x="891" y="10751"/>
                      <a:pt x="685" y="10933"/>
                    </a:cubicBezTo>
                    <a:cubicBezTo>
                      <a:pt x="457" y="11139"/>
                      <a:pt x="252" y="11299"/>
                      <a:pt x="46" y="11436"/>
                    </a:cubicBezTo>
                    <a:cubicBezTo>
                      <a:pt x="23" y="11481"/>
                      <a:pt x="23" y="11504"/>
                      <a:pt x="23" y="11550"/>
                    </a:cubicBezTo>
                    <a:cubicBezTo>
                      <a:pt x="1" y="11618"/>
                      <a:pt x="46" y="11710"/>
                      <a:pt x="92" y="11778"/>
                    </a:cubicBezTo>
                    <a:cubicBezTo>
                      <a:pt x="138" y="11824"/>
                      <a:pt x="183" y="11846"/>
                      <a:pt x="252" y="11869"/>
                    </a:cubicBezTo>
                    <a:cubicBezTo>
                      <a:pt x="274" y="11892"/>
                      <a:pt x="297" y="11915"/>
                      <a:pt x="320" y="11961"/>
                    </a:cubicBezTo>
                    <a:cubicBezTo>
                      <a:pt x="389" y="12029"/>
                      <a:pt x="457" y="12120"/>
                      <a:pt x="526" y="12212"/>
                    </a:cubicBezTo>
                    <a:lnTo>
                      <a:pt x="594" y="12280"/>
                    </a:lnTo>
                    <a:cubicBezTo>
                      <a:pt x="708" y="12417"/>
                      <a:pt x="822" y="12554"/>
                      <a:pt x="936" y="12714"/>
                    </a:cubicBezTo>
                    <a:cubicBezTo>
                      <a:pt x="1210" y="13011"/>
                      <a:pt x="1530" y="13307"/>
                      <a:pt x="1827" y="13558"/>
                    </a:cubicBezTo>
                    <a:lnTo>
                      <a:pt x="1849" y="13581"/>
                    </a:lnTo>
                    <a:cubicBezTo>
                      <a:pt x="2078" y="13787"/>
                      <a:pt x="2329" y="13992"/>
                      <a:pt x="2557" y="14175"/>
                    </a:cubicBezTo>
                    <a:lnTo>
                      <a:pt x="2740" y="14312"/>
                    </a:lnTo>
                    <a:lnTo>
                      <a:pt x="2922" y="14449"/>
                    </a:lnTo>
                    <a:cubicBezTo>
                      <a:pt x="2991" y="14517"/>
                      <a:pt x="3059" y="14563"/>
                      <a:pt x="3128" y="14631"/>
                    </a:cubicBezTo>
                    <a:cubicBezTo>
                      <a:pt x="3196" y="14654"/>
                      <a:pt x="3242" y="14700"/>
                      <a:pt x="3310" y="14745"/>
                    </a:cubicBezTo>
                    <a:cubicBezTo>
                      <a:pt x="3516" y="14905"/>
                      <a:pt x="3744" y="15065"/>
                      <a:pt x="3972" y="15202"/>
                    </a:cubicBezTo>
                    <a:lnTo>
                      <a:pt x="4041" y="15247"/>
                    </a:lnTo>
                    <a:lnTo>
                      <a:pt x="4429" y="15499"/>
                    </a:lnTo>
                    <a:lnTo>
                      <a:pt x="4474" y="15544"/>
                    </a:lnTo>
                    <a:cubicBezTo>
                      <a:pt x="4588" y="15613"/>
                      <a:pt x="4703" y="15681"/>
                      <a:pt x="4817" y="15750"/>
                    </a:cubicBezTo>
                    <a:lnTo>
                      <a:pt x="5205" y="15978"/>
                    </a:lnTo>
                    <a:lnTo>
                      <a:pt x="5342" y="16046"/>
                    </a:lnTo>
                    <a:lnTo>
                      <a:pt x="5410" y="16092"/>
                    </a:lnTo>
                    <a:cubicBezTo>
                      <a:pt x="5570" y="16183"/>
                      <a:pt x="5707" y="16275"/>
                      <a:pt x="5867" y="16366"/>
                    </a:cubicBezTo>
                    <a:cubicBezTo>
                      <a:pt x="5958" y="16412"/>
                      <a:pt x="6049" y="16480"/>
                      <a:pt x="6141" y="16526"/>
                    </a:cubicBezTo>
                    <a:lnTo>
                      <a:pt x="6232" y="16571"/>
                    </a:lnTo>
                    <a:cubicBezTo>
                      <a:pt x="6300" y="16594"/>
                      <a:pt x="6369" y="16640"/>
                      <a:pt x="6414" y="16663"/>
                    </a:cubicBezTo>
                    <a:lnTo>
                      <a:pt x="6551" y="16731"/>
                    </a:lnTo>
                    <a:cubicBezTo>
                      <a:pt x="6711" y="16800"/>
                      <a:pt x="6848" y="16868"/>
                      <a:pt x="7008" y="16959"/>
                    </a:cubicBezTo>
                    <a:cubicBezTo>
                      <a:pt x="7236" y="17073"/>
                      <a:pt x="7510" y="17188"/>
                      <a:pt x="7784" y="17302"/>
                    </a:cubicBezTo>
                    <a:cubicBezTo>
                      <a:pt x="7944" y="17347"/>
                      <a:pt x="8081" y="17416"/>
                      <a:pt x="8218" y="17462"/>
                    </a:cubicBezTo>
                    <a:cubicBezTo>
                      <a:pt x="8355" y="17530"/>
                      <a:pt x="8492" y="17576"/>
                      <a:pt x="8606" y="17621"/>
                    </a:cubicBezTo>
                    <a:cubicBezTo>
                      <a:pt x="8880" y="17735"/>
                      <a:pt x="9154" y="17827"/>
                      <a:pt x="9427" y="17918"/>
                    </a:cubicBezTo>
                    <a:cubicBezTo>
                      <a:pt x="9701" y="18032"/>
                      <a:pt x="9975" y="18123"/>
                      <a:pt x="10249" y="18192"/>
                    </a:cubicBezTo>
                    <a:cubicBezTo>
                      <a:pt x="10340" y="18215"/>
                      <a:pt x="10409" y="18238"/>
                      <a:pt x="10500" y="18260"/>
                    </a:cubicBezTo>
                    <a:cubicBezTo>
                      <a:pt x="10569" y="18283"/>
                      <a:pt x="10637" y="18306"/>
                      <a:pt x="10706" y="18329"/>
                    </a:cubicBezTo>
                    <a:cubicBezTo>
                      <a:pt x="10843" y="18375"/>
                      <a:pt x="10980" y="18420"/>
                      <a:pt x="11116" y="18443"/>
                    </a:cubicBezTo>
                    <a:cubicBezTo>
                      <a:pt x="11390" y="18534"/>
                      <a:pt x="11687" y="18580"/>
                      <a:pt x="12075" y="18626"/>
                    </a:cubicBezTo>
                    <a:cubicBezTo>
                      <a:pt x="12189" y="18648"/>
                      <a:pt x="12303" y="18671"/>
                      <a:pt x="12418" y="18671"/>
                    </a:cubicBezTo>
                    <a:lnTo>
                      <a:pt x="12737" y="18671"/>
                    </a:lnTo>
                    <a:cubicBezTo>
                      <a:pt x="12874" y="18648"/>
                      <a:pt x="12988" y="18648"/>
                      <a:pt x="13102" y="18626"/>
                    </a:cubicBezTo>
                    <a:lnTo>
                      <a:pt x="13148" y="18626"/>
                    </a:lnTo>
                    <a:lnTo>
                      <a:pt x="13216" y="18603"/>
                    </a:lnTo>
                    <a:cubicBezTo>
                      <a:pt x="13285" y="18603"/>
                      <a:pt x="13376" y="18603"/>
                      <a:pt x="13467" y="18557"/>
                    </a:cubicBezTo>
                    <a:cubicBezTo>
                      <a:pt x="13559" y="18534"/>
                      <a:pt x="13627" y="18511"/>
                      <a:pt x="13696" y="18466"/>
                    </a:cubicBezTo>
                    <a:cubicBezTo>
                      <a:pt x="13764" y="18420"/>
                      <a:pt x="13856" y="18375"/>
                      <a:pt x="13924" y="18306"/>
                    </a:cubicBezTo>
                    <a:cubicBezTo>
                      <a:pt x="14061" y="18169"/>
                      <a:pt x="14152" y="18009"/>
                      <a:pt x="14198" y="17804"/>
                    </a:cubicBezTo>
                    <a:cubicBezTo>
                      <a:pt x="14221" y="17781"/>
                      <a:pt x="14221" y="17758"/>
                      <a:pt x="14221" y="17713"/>
                    </a:cubicBezTo>
                    <a:cubicBezTo>
                      <a:pt x="14221" y="17713"/>
                      <a:pt x="14221" y="17690"/>
                      <a:pt x="14221" y="17667"/>
                    </a:cubicBezTo>
                    <a:cubicBezTo>
                      <a:pt x="14244" y="17576"/>
                      <a:pt x="14221" y="17484"/>
                      <a:pt x="14198" y="17393"/>
                    </a:cubicBezTo>
                    <a:cubicBezTo>
                      <a:pt x="14198" y="17347"/>
                      <a:pt x="14175" y="17302"/>
                      <a:pt x="14152" y="17256"/>
                    </a:cubicBezTo>
                    <a:cubicBezTo>
                      <a:pt x="14129" y="17165"/>
                      <a:pt x="14107" y="17073"/>
                      <a:pt x="14061" y="16982"/>
                    </a:cubicBezTo>
                    <a:lnTo>
                      <a:pt x="14038" y="16914"/>
                    </a:lnTo>
                    <a:cubicBezTo>
                      <a:pt x="14038" y="16868"/>
                      <a:pt x="14015" y="16845"/>
                      <a:pt x="14015" y="16800"/>
                    </a:cubicBezTo>
                    <a:cubicBezTo>
                      <a:pt x="13992" y="16708"/>
                      <a:pt x="13947" y="16640"/>
                      <a:pt x="13901" y="16548"/>
                    </a:cubicBezTo>
                    <a:cubicBezTo>
                      <a:pt x="13878" y="16480"/>
                      <a:pt x="13856" y="16434"/>
                      <a:pt x="13810" y="16366"/>
                    </a:cubicBezTo>
                    <a:lnTo>
                      <a:pt x="13787" y="16320"/>
                    </a:lnTo>
                    <a:lnTo>
                      <a:pt x="13810" y="16297"/>
                    </a:lnTo>
                    <a:lnTo>
                      <a:pt x="13856" y="16275"/>
                    </a:lnTo>
                    <a:cubicBezTo>
                      <a:pt x="13878" y="16252"/>
                      <a:pt x="13878" y="16252"/>
                      <a:pt x="13901" y="16252"/>
                    </a:cubicBezTo>
                    <a:lnTo>
                      <a:pt x="13947" y="16252"/>
                    </a:lnTo>
                    <a:cubicBezTo>
                      <a:pt x="14084" y="16275"/>
                      <a:pt x="14244" y="16343"/>
                      <a:pt x="14358" y="16389"/>
                    </a:cubicBezTo>
                    <a:lnTo>
                      <a:pt x="14426" y="16412"/>
                    </a:lnTo>
                    <a:lnTo>
                      <a:pt x="14540" y="16457"/>
                    </a:lnTo>
                    <a:cubicBezTo>
                      <a:pt x="14654" y="16526"/>
                      <a:pt x="14791" y="16571"/>
                      <a:pt x="14905" y="16640"/>
                    </a:cubicBezTo>
                    <a:cubicBezTo>
                      <a:pt x="15179" y="16754"/>
                      <a:pt x="15453" y="16914"/>
                      <a:pt x="15704" y="17051"/>
                    </a:cubicBezTo>
                    <a:cubicBezTo>
                      <a:pt x="15841" y="17119"/>
                      <a:pt x="15955" y="17188"/>
                      <a:pt x="16070" y="17233"/>
                    </a:cubicBezTo>
                    <a:lnTo>
                      <a:pt x="16138" y="17279"/>
                    </a:lnTo>
                    <a:cubicBezTo>
                      <a:pt x="16275" y="17347"/>
                      <a:pt x="16435" y="17416"/>
                      <a:pt x="16595" y="17484"/>
                    </a:cubicBezTo>
                    <a:cubicBezTo>
                      <a:pt x="16709" y="17530"/>
                      <a:pt x="16846" y="17598"/>
                      <a:pt x="16983" y="17644"/>
                    </a:cubicBezTo>
                    <a:cubicBezTo>
                      <a:pt x="17393" y="17827"/>
                      <a:pt x="17827" y="18009"/>
                      <a:pt x="18284" y="18146"/>
                    </a:cubicBezTo>
                    <a:cubicBezTo>
                      <a:pt x="18421" y="18192"/>
                      <a:pt x="18558" y="18238"/>
                      <a:pt x="18694" y="18283"/>
                    </a:cubicBezTo>
                    <a:cubicBezTo>
                      <a:pt x="18786" y="18329"/>
                      <a:pt x="18900" y="18352"/>
                      <a:pt x="18991" y="18375"/>
                    </a:cubicBezTo>
                    <a:lnTo>
                      <a:pt x="19128" y="18420"/>
                    </a:lnTo>
                    <a:lnTo>
                      <a:pt x="19197" y="18443"/>
                    </a:lnTo>
                    <a:cubicBezTo>
                      <a:pt x="19448" y="18511"/>
                      <a:pt x="19722" y="18580"/>
                      <a:pt x="19996" y="18648"/>
                    </a:cubicBezTo>
                    <a:cubicBezTo>
                      <a:pt x="20292" y="18717"/>
                      <a:pt x="20566" y="18763"/>
                      <a:pt x="20863" y="18831"/>
                    </a:cubicBezTo>
                    <a:lnTo>
                      <a:pt x="20909" y="18831"/>
                    </a:lnTo>
                    <a:cubicBezTo>
                      <a:pt x="21068" y="18854"/>
                      <a:pt x="21205" y="18877"/>
                      <a:pt x="21365" y="18899"/>
                    </a:cubicBezTo>
                    <a:cubicBezTo>
                      <a:pt x="21502" y="18922"/>
                      <a:pt x="21639" y="18922"/>
                      <a:pt x="21776" y="18922"/>
                    </a:cubicBezTo>
                    <a:lnTo>
                      <a:pt x="21822" y="18922"/>
                    </a:lnTo>
                    <a:cubicBezTo>
                      <a:pt x="21936" y="18922"/>
                      <a:pt x="22050" y="18899"/>
                      <a:pt x="22141" y="18899"/>
                    </a:cubicBezTo>
                    <a:lnTo>
                      <a:pt x="22187" y="18899"/>
                    </a:lnTo>
                    <a:lnTo>
                      <a:pt x="22255" y="18877"/>
                    </a:lnTo>
                    <a:lnTo>
                      <a:pt x="22392" y="18877"/>
                    </a:lnTo>
                    <a:cubicBezTo>
                      <a:pt x="22483" y="18877"/>
                      <a:pt x="22552" y="18854"/>
                      <a:pt x="22620" y="18854"/>
                    </a:cubicBezTo>
                    <a:cubicBezTo>
                      <a:pt x="22735" y="18831"/>
                      <a:pt x="22849" y="18785"/>
                      <a:pt x="22963" y="18740"/>
                    </a:cubicBezTo>
                    <a:cubicBezTo>
                      <a:pt x="23054" y="18717"/>
                      <a:pt x="23168" y="18648"/>
                      <a:pt x="23260" y="18580"/>
                    </a:cubicBezTo>
                    <a:cubicBezTo>
                      <a:pt x="23328" y="18534"/>
                      <a:pt x="23396" y="18466"/>
                      <a:pt x="23442" y="18397"/>
                    </a:cubicBezTo>
                    <a:lnTo>
                      <a:pt x="23465" y="18375"/>
                    </a:lnTo>
                    <a:cubicBezTo>
                      <a:pt x="23533" y="18329"/>
                      <a:pt x="23579" y="18260"/>
                      <a:pt x="23625" y="18192"/>
                    </a:cubicBezTo>
                    <a:cubicBezTo>
                      <a:pt x="23648" y="18146"/>
                      <a:pt x="23670" y="18078"/>
                      <a:pt x="23716" y="18009"/>
                    </a:cubicBezTo>
                    <a:cubicBezTo>
                      <a:pt x="23762" y="17918"/>
                      <a:pt x="23762" y="17804"/>
                      <a:pt x="23785" y="17713"/>
                    </a:cubicBezTo>
                    <a:lnTo>
                      <a:pt x="23785" y="17667"/>
                    </a:lnTo>
                    <a:cubicBezTo>
                      <a:pt x="23807" y="17530"/>
                      <a:pt x="23807" y="17370"/>
                      <a:pt x="23785" y="17233"/>
                    </a:cubicBezTo>
                    <a:lnTo>
                      <a:pt x="23762" y="17142"/>
                    </a:lnTo>
                    <a:cubicBezTo>
                      <a:pt x="23762" y="17051"/>
                      <a:pt x="23762" y="16982"/>
                      <a:pt x="23739" y="16891"/>
                    </a:cubicBezTo>
                    <a:cubicBezTo>
                      <a:pt x="23716" y="16822"/>
                      <a:pt x="23670" y="16754"/>
                      <a:pt x="23648" y="16685"/>
                    </a:cubicBezTo>
                    <a:cubicBezTo>
                      <a:pt x="23602" y="16640"/>
                      <a:pt x="23579" y="16594"/>
                      <a:pt x="23556" y="16526"/>
                    </a:cubicBezTo>
                    <a:lnTo>
                      <a:pt x="23465" y="16366"/>
                    </a:lnTo>
                    <a:cubicBezTo>
                      <a:pt x="23374" y="16206"/>
                      <a:pt x="23282" y="16046"/>
                      <a:pt x="23191" y="15887"/>
                    </a:cubicBezTo>
                    <a:cubicBezTo>
                      <a:pt x="23008" y="15613"/>
                      <a:pt x="22826" y="15384"/>
                      <a:pt x="22666" y="15179"/>
                    </a:cubicBezTo>
                    <a:cubicBezTo>
                      <a:pt x="22575" y="15042"/>
                      <a:pt x="22461" y="14951"/>
                      <a:pt x="22369" y="14837"/>
                    </a:cubicBezTo>
                    <a:cubicBezTo>
                      <a:pt x="22301" y="14768"/>
                      <a:pt x="22232" y="14700"/>
                      <a:pt x="22141" y="14631"/>
                    </a:cubicBezTo>
                    <a:cubicBezTo>
                      <a:pt x="22095" y="14586"/>
                      <a:pt x="22050" y="14540"/>
                      <a:pt x="22004" y="14494"/>
                    </a:cubicBezTo>
                    <a:cubicBezTo>
                      <a:pt x="21936" y="14426"/>
                      <a:pt x="21890" y="14357"/>
                      <a:pt x="21822" y="14312"/>
                    </a:cubicBezTo>
                    <a:lnTo>
                      <a:pt x="21730" y="14197"/>
                    </a:lnTo>
                    <a:cubicBezTo>
                      <a:pt x="21730" y="14129"/>
                      <a:pt x="21707" y="14061"/>
                      <a:pt x="21662" y="14015"/>
                    </a:cubicBezTo>
                    <a:lnTo>
                      <a:pt x="21570" y="13924"/>
                    </a:lnTo>
                    <a:cubicBezTo>
                      <a:pt x="21525" y="13878"/>
                      <a:pt x="21479" y="13809"/>
                      <a:pt x="21434" y="13764"/>
                    </a:cubicBezTo>
                    <a:cubicBezTo>
                      <a:pt x="21388" y="13741"/>
                      <a:pt x="21342" y="13695"/>
                      <a:pt x="21297" y="13650"/>
                    </a:cubicBezTo>
                    <a:lnTo>
                      <a:pt x="21205" y="13558"/>
                    </a:lnTo>
                    <a:cubicBezTo>
                      <a:pt x="21045" y="13399"/>
                      <a:pt x="20909" y="13262"/>
                      <a:pt x="20749" y="13125"/>
                    </a:cubicBezTo>
                    <a:cubicBezTo>
                      <a:pt x="20589" y="12942"/>
                      <a:pt x="20452" y="12805"/>
                      <a:pt x="20292" y="12668"/>
                    </a:cubicBezTo>
                    <a:cubicBezTo>
                      <a:pt x="20178" y="12577"/>
                      <a:pt x="20064" y="12463"/>
                      <a:pt x="19950" y="12371"/>
                    </a:cubicBezTo>
                    <a:lnTo>
                      <a:pt x="19813" y="12257"/>
                    </a:lnTo>
                    <a:cubicBezTo>
                      <a:pt x="19744" y="12212"/>
                      <a:pt x="19676" y="12143"/>
                      <a:pt x="19630" y="12075"/>
                    </a:cubicBezTo>
                    <a:lnTo>
                      <a:pt x="19493" y="11961"/>
                    </a:lnTo>
                    <a:cubicBezTo>
                      <a:pt x="19356" y="11846"/>
                      <a:pt x="19219" y="11732"/>
                      <a:pt x="19083" y="11618"/>
                    </a:cubicBezTo>
                    <a:lnTo>
                      <a:pt x="18900" y="11458"/>
                    </a:lnTo>
                    <a:lnTo>
                      <a:pt x="18694" y="11299"/>
                    </a:lnTo>
                    <a:cubicBezTo>
                      <a:pt x="18626" y="11253"/>
                      <a:pt x="18558" y="11185"/>
                      <a:pt x="18489" y="11139"/>
                    </a:cubicBezTo>
                    <a:lnTo>
                      <a:pt x="18329" y="11002"/>
                    </a:lnTo>
                    <a:cubicBezTo>
                      <a:pt x="18215" y="10888"/>
                      <a:pt x="18078" y="10797"/>
                      <a:pt x="17941" y="10705"/>
                    </a:cubicBezTo>
                    <a:cubicBezTo>
                      <a:pt x="17827" y="10591"/>
                      <a:pt x="17667" y="10500"/>
                      <a:pt x="17530" y="10431"/>
                    </a:cubicBezTo>
                    <a:lnTo>
                      <a:pt x="17508" y="10408"/>
                    </a:lnTo>
                    <a:lnTo>
                      <a:pt x="17439" y="10386"/>
                    </a:lnTo>
                    <a:cubicBezTo>
                      <a:pt x="17485" y="10363"/>
                      <a:pt x="17530" y="10363"/>
                      <a:pt x="17599" y="10363"/>
                    </a:cubicBezTo>
                    <a:lnTo>
                      <a:pt x="17896" y="10363"/>
                    </a:lnTo>
                    <a:cubicBezTo>
                      <a:pt x="17941" y="10363"/>
                      <a:pt x="17964" y="10386"/>
                      <a:pt x="17987" y="10386"/>
                    </a:cubicBezTo>
                    <a:cubicBezTo>
                      <a:pt x="18033" y="10386"/>
                      <a:pt x="18078" y="10363"/>
                      <a:pt x="18147" y="10363"/>
                    </a:cubicBezTo>
                    <a:lnTo>
                      <a:pt x="18215" y="10363"/>
                    </a:lnTo>
                    <a:cubicBezTo>
                      <a:pt x="18352" y="10363"/>
                      <a:pt x="18489" y="10363"/>
                      <a:pt x="18603" y="10317"/>
                    </a:cubicBezTo>
                    <a:cubicBezTo>
                      <a:pt x="18763" y="10249"/>
                      <a:pt x="18900" y="10180"/>
                      <a:pt x="18991" y="10066"/>
                    </a:cubicBezTo>
                    <a:cubicBezTo>
                      <a:pt x="19060" y="9998"/>
                      <a:pt x="19105" y="9929"/>
                      <a:pt x="19151" y="9861"/>
                    </a:cubicBezTo>
                    <a:cubicBezTo>
                      <a:pt x="19197" y="9792"/>
                      <a:pt x="19242" y="9701"/>
                      <a:pt x="19265" y="9610"/>
                    </a:cubicBezTo>
                    <a:cubicBezTo>
                      <a:pt x="19311" y="9495"/>
                      <a:pt x="19334" y="9359"/>
                      <a:pt x="19334" y="9199"/>
                    </a:cubicBezTo>
                    <a:cubicBezTo>
                      <a:pt x="19334" y="8925"/>
                      <a:pt x="19242" y="8697"/>
                      <a:pt x="19128" y="8468"/>
                    </a:cubicBezTo>
                    <a:lnTo>
                      <a:pt x="19083" y="8331"/>
                    </a:lnTo>
                    <a:cubicBezTo>
                      <a:pt x="18991" y="8080"/>
                      <a:pt x="18854" y="7852"/>
                      <a:pt x="18694" y="7601"/>
                    </a:cubicBezTo>
                    <a:cubicBezTo>
                      <a:pt x="18535" y="7350"/>
                      <a:pt x="18352" y="7144"/>
                      <a:pt x="18147" y="6939"/>
                    </a:cubicBezTo>
                    <a:lnTo>
                      <a:pt x="18101" y="6871"/>
                    </a:lnTo>
                    <a:lnTo>
                      <a:pt x="18033" y="6802"/>
                    </a:lnTo>
                    <a:cubicBezTo>
                      <a:pt x="17964" y="6711"/>
                      <a:pt x="17896" y="6642"/>
                      <a:pt x="17804" y="6551"/>
                    </a:cubicBezTo>
                    <a:cubicBezTo>
                      <a:pt x="17690" y="6437"/>
                      <a:pt x="17576" y="6323"/>
                      <a:pt x="17439" y="6231"/>
                    </a:cubicBezTo>
                    <a:lnTo>
                      <a:pt x="17416" y="6209"/>
                    </a:lnTo>
                    <a:lnTo>
                      <a:pt x="17371" y="6140"/>
                    </a:lnTo>
                    <a:cubicBezTo>
                      <a:pt x="17325" y="6072"/>
                      <a:pt x="17256" y="6003"/>
                      <a:pt x="17211" y="5935"/>
                    </a:cubicBezTo>
                    <a:cubicBezTo>
                      <a:pt x="17097" y="5821"/>
                      <a:pt x="16983" y="5684"/>
                      <a:pt x="16868" y="5570"/>
                    </a:cubicBezTo>
                    <a:cubicBezTo>
                      <a:pt x="16777" y="5478"/>
                      <a:pt x="16686" y="5410"/>
                      <a:pt x="16595" y="5318"/>
                    </a:cubicBezTo>
                    <a:lnTo>
                      <a:pt x="16503" y="5250"/>
                    </a:lnTo>
                    <a:lnTo>
                      <a:pt x="16480" y="5204"/>
                    </a:lnTo>
                    <a:cubicBezTo>
                      <a:pt x="16343" y="5090"/>
                      <a:pt x="16207" y="4976"/>
                      <a:pt x="16092" y="4862"/>
                    </a:cubicBezTo>
                    <a:cubicBezTo>
                      <a:pt x="15887" y="4702"/>
                      <a:pt x="15682" y="4542"/>
                      <a:pt x="15476" y="4383"/>
                    </a:cubicBezTo>
                    <a:lnTo>
                      <a:pt x="15339" y="4269"/>
                    </a:lnTo>
                    <a:cubicBezTo>
                      <a:pt x="15065" y="4040"/>
                      <a:pt x="14791" y="3835"/>
                      <a:pt x="14563" y="3675"/>
                    </a:cubicBezTo>
                    <a:cubicBezTo>
                      <a:pt x="14198" y="3401"/>
                      <a:pt x="13810" y="3150"/>
                      <a:pt x="13422" y="2922"/>
                    </a:cubicBezTo>
                    <a:lnTo>
                      <a:pt x="13194" y="2762"/>
                    </a:lnTo>
                    <a:cubicBezTo>
                      <a:pt x="12988" y="2648"/>
                      <a:pt x="12760" y="2488"/>
                      <a:pt x="12509" y="2351"/>
                    </a:cubicBezTo>
                    <a:lnTo>
                      <a:pt x="12395" y="2283"/>
                    </a:lnTo>
                    <a:cubicBezTo>
                      <a:pt x="12326" y="2260"/>
                      <a:pt x="12258" y="2214"/>
                      <a:pt x="12189" y="2169"/>
                    </a:cubicBezTo>
                    <a:cubicBezTo>
                      <a:pt x="12075" y="2123"/>
                      <a:pt x="11961" y="2054"/>
                      <a:pt x="11847" y="2009"/>
                    </a:cubicBezTo>
                    <a:lnTo>
                      <a:pt x="11801" y="1986"/>
                    </a:lnTo>
                    <a:lnTo>
                      <a:pt x="11687" y="1918"/>
                    </a:lnTo>
                    <a:cubicBezTo>
                      <a:pt x="11390" y="1781"/>
                      <a:pt x="11094" y="1621"/>
                      <a:pt x="10774" y="1507"/>
                    </a:cubicBezTo>
                    <a:cubicBezTo>
                      <a:pt x="10660" y="1438"/>
                      <a:pt x="10523" y="1393"/>
                      <a:pt x="10409" y="1324"/>
                    </a:cubicBezTo>
                    <a:cubicBezTo>
                      <a:pt x="10203" y="1256"/>
                      <a:pt x="10021" y="1164"/>
                      <a:pt x="9838" y="1073"/>
                    </a:cubicBezTo>
                    <a:lnTo>
                      <a:pt x="9587" y="959"/>
                    </a:lnTo>
                    <a:cubicBezTo>
                      <a:pt x="9405" y="890"/>
                      <a:pt x="9245" y="799"/>
                      <a:pt x="9062" y="708"/>
                    </a:cubicBezTo>
                    <a:lnTo>
                      <a:pt x="8902" y="662"/>
                    </a:lnTo>
                    <a:cubicBezTo>
                      <a:pt x="8720" y="571"/>
                      <a:pt x="8514" y="480"/>
                      <a:pt x="8286" y="388"/>
                    </a:cubicBezTo>
                    <a:cubicBezTo>
                      <a:pt x="8240" y="388"/>
                      <a:pt x="8172" y="365"/>
                      <a:pt x="8104" y="343"/>
                    </a:cubicBezTo>
                    <a:cubicBezTo>
                      <a:pt x="8058" y="320"/>
                      <a:pt x="7989" y="297"/>
                      <a:pt x="7921" y="274"/>
                    </a:cubicBezTo>
                    <a:lnTo>
                      <a:pt x="7761" y="228"/>
                    </a:lnTo>
                    <a:cubicBezTo>
                      <a:pt x="7693" y="206"/>
                      <a:pt x="7624" y="183"/>
                      <a:pt x="7556" y="160"/>
                    </a:cubicBezTo>
                    <a:cubicBezTo>
                      <a:pt x="7442" y="114"/>
                      <a:pt x="7305" y="91"/>
                      <a:pt x="7191" y="69"/>
                    </a:cubicBezTo>
                    <a:cubicBezTo>
                      <a:pt x="6939" y="23"/>
                      <a:pt x="6780" y="0"/>
                      <a:pt x="6620" y="0"/>
                    </a:cubicBezTo>
                    <a:close/>
                  </a:path>
                </a:pathLst>
              </a:custGeom>
              <a:solidFill>
                <a:srgbClr val="E356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2"/>
              <p:cNvSpPr/>
              <p:nvPr/>
            </p:nvSpPr>
            <p:spPr>
              <a:xfrm>
                <a:off x="5486894" y="1697651"/>
                <a:ext cx="13596" cy="16705"/>
              </a:xfrm>
              <a:custGeom>
                <a:avLst/>
                <a:gdLst/>
                <a:ahLst/>
                <a:cxnLst/>
                <a:rect l="l" t="t" r="r" b="b"/>
                <a:pathLst>
                  <a:path w="503" h="618" extrusionOk="0">
                    <a:moveTo>
                      <a:pt x="503" y="1"/>
                    </a:moveTo>
                    <a:cubicBezTo>
                      <a:pt x="503" y="15"/>
                      <a:pt x="494" y="29"/>
                      <a:pt x="482" y="49"/>
                    </a:cubicBezTo>
                    <a:lnTo>
                      <a:pt x="482" y="49"/>
                    </a:lnTo>
                    <a:lnTo>
                      <a:pt x="503" y="24"/>
                    </a:lnTo>
                    <a:cubicBezTo>
                      <a:pt x="503" y="24"/>
                      <a:pt x="503" y="24"/>
                      <a:pt x="503" y="1"/>
                    </a:cubicBezTo>
                    <a:close/>
                    <a:moveTo>
                      <a:pt x="482" y="49"/>
                    </a:moveTo>
                    <a:lnTo>
                      <a:pt x="389" y="161"/>
                    </a:lnTo>
                    <a:cubicBezTo>
                      <a:pt x="343" y="229"/>
                      <a:pt x="275" y="298"/>
                      <a:pt x="229" y="366"/>
                    </a:cubicBezTo>
                    <a:cubicBezTo>
                      <a:pt x="160" y="457"/>
                      <a:pt x="69" y="526"/>
                      <a:pt x="1" y="617"/>
                    </a:cubicBezTo>
                    <a:cubicBezTo>
                      <a:pt x="46" y="594"/>
                      <a:pt x="69" y="594"/>
                      <a:pt x="92" y="594"/>
                    </a:cubicBezTo>
                    <a:cubicBezTo>
                      <a:pt x="160" y="526"/>
                      <a:pt x="206" y="457"/>
                      <a:pt x="252" y="366"/>
                    </a:cubicBezTo>
                    <a:lnTo>
                      <a:pt x="320" y="275"/>
                    </a:lnTo>
                    <a:cubicBezTo>
                      <a:pt x="366" y="229"/>
                      <a:pt x="412" y="161"/>
                      <a:pt x="457" y="92"/>
                    </a:cubicBezTo>
                    <a:cubicBezTo>
                      <a:pt x="466" y="75"/>
                      <a:pt x="475" y="61"/>
                      <a:pt x="482" y="49"/>
                    </a:cubicBezTo>
                    <a:close/>
                  </a:path>
                </a:pathLst>
              </a:custGeom>
              <a:solidFill>
                <a:srgbClr val="E356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2"/>
              <p:cNvSpPr/>
              <p:nvPr/>
            </p:nvSpPr>
            <p:spPr>
              <a:xfrm>
                <a:off x="5480731" y="1495304"/>
                <a:ext cx="481269" cy="376987"/>
              </a:xfrm>
              <a:custGeom>
                <a:avLst/>
                <a:gdLst/>
                <a:ahLst/>
                <a:cxnLst/>
                <a:rect l="l" t="t" r="r" b="b"/>
                <a:pathLst>
                  <a:path w="17805" h="13947" extrusionOk="0">
                    <a:moveTo>
                      <a:pt x="3792" y="2189"/>
                    </a:moveTo>
                    <a:cubicBezTo>
                      <a:pt x="3791" y="2190"/>
                      <a:pt x="3790" y="2191"/>
                      <a:pt x="3789" y="2191"/>
                    </a:cubicBezTo>
                    <a:lnTo>
                      <a:pt x="3788" y="2197"/>
                    </a:lnTo>
                    <a:lnTo>
                      <a:pt x="3788" y="2197"/>
                    </a:lnTo>
                    <a:cubicBezTo>
                      <a:pt x="3789" y="2194"/>
                      <a:pt x="3791" y="2192"/>
                      <a:pt x="3792" y="2189"/>
                    </a:cubicBezTo>
                    <a:close/>
                    <a:moveTo>
                      <a:pt x="3788" y="2197"/>
                    </a:moveTo>
                    <a:cubicBezTo>
                      <a:pt x="3747" y="2286"/>
                      <a:pt x="3708" y="2369"/>
                      <a:pt x="3675" y="2442"/>
                    </a:cubicBezTo>
                    <a:lnTo>
                      <a:pt x="3607" y="2579"/>
                    </a:lnTo>
                    <a:cubicBezTo>
                      <a:pt x="3607" y="2602"/>
                      <a:pt x="3584" y="2625"/>
                      <a:pt x="3584" y="2648"/>
                    </a:cubicBezTo>
                    <a:cubicBezTo>
                      <a:pt x="3630" y="2534"/>
                      <a:pt x="3698" y="2420"/>
                      <a:pt x="3767" y="2283"/>
                    </a:cubicBezTo>
                    <a:lnTo>
                      <a:pt x="3788" y="2197"/>
                    </a:lnTo>
                    <a:close/>
                    <a:moveTo>
                      <a:pt x="1963" y="5706"/>
                    </a:moveTo>
                    <a:lnTo>
                      <a:pt x="1895" y="5798"/>
                    </a:lnTo>
                    <a:lnTo>
                      <a:pt x="1887" y="5813"/>
                    </a:lnTo>
                    <a:lnTo>
                      <a:pt x="1963" y="5706"/>
                    </a:lnTo>
                    <a:close/>
                    <a:moveTo>
                      <a:pt x="14403" y="13558"/>
                    </a:moveTo>
                    <a:lnTo>
                      <a:pt x="14472" y="13581"/>
                    </a:lnTo>
                    <a:lnTo>
                      <a:pt x="14449" y="13558"/>
                    </a:lnTo>
                    <a:close/>
                    <a:moveTo>
                      <a:pt x="4794" y="0"/>
                    </a:moveTo>
                    <a:cubicBezTo>
                      <a:pt x="4771" y="0"/>
                      <a:pt x="4725" y="0"/>
                      <a:pt x="4702" y="23"/>
                    </a:cubicBezTo>
                    <a:cubicBezTo>
                      <a:pt x="4634" y="46"/>
                      <a:pt x="4588" y="91"/>
                      <a:pt x="4565" y="160"/>
                    </a:cubicBezTo>
                    <a:cubicBezTo>
                      <a:pt x="4543" y="183"/>
                      <a:pt x="4543" y="228"/>
                      <a:pt x="4543" y="251"/>
                    </a:cubicBezTo>
                    <a:cubicBezTo>
                      <a:pt x="4543" y="274"/>
                      <a:pt x="4520" y="274"/>
                      <a:pt x="4520" y="297"/>
                    </a:cubicBezTo>
                    <a:cubicBezTo>
                      <a:pt x="4497" y="343"/>
                      <a:pt x="4451" y="388"/>
                      <a:pt x="4429" y="457"/>
                    </a:cubicBezTo>
                    <a:lnTo>
                      <a:pt x="4406" y="548"/>
                    </a:lnTo>
                    <a:lnTo>
                      <a:pt x="4360" y="662"/>
                    </a:lnTo>
                    <a:cubicBezTo>
                      <a:pt x="4337" y="731"/>
                      <a:pt x="4314" y="799"/>
                      <a:pt x="4292" y="868"/>
                    </a:cubicBezTo>
                    <a:cubicBezTo>
                      <a:pt x="4269" y="936"/>
                      <a:pt x="4246" y="1004"/>
                      <a:pt x="4223" y="1073"/>
                    </a:cubicBezTo>
                    <a:lnTo>
                      <a:pt x="4223" y="1096"/>
                    </a:lnTo>
                    <a:cubicBezTo>
                      <a:pt x="4155" y="1301"/>
                      <a:pt x="4086" y="1484"/>
                      <a:pt x="4018" y="1666"/>
                    </a:cubicBezTo>
                    <a:cubicBezTo>
                      <a:pt x="3946" y="1853"/>
                      <a:pt x="3865" y="2031"/>
                      <a:pt x="3792" y="2189"/>
                    </a:cubicBezTo>
                    <a:lnTo>
                      <a:pt x="3792" y="2189"/>
                    </a:lnTo>
                    <a:cubicBezTo>
                      <a:pt x="3814" y="2165"/>
                      <a:pt x="3836" y="2121"/>
                      <a:pt x="3858" y="2054"/>
                    </a:cubicBezTo>
                    <a:cubicBezTo>
                      <a:pt x="3881" y="2009"/>
                      <a:pt x="3904" y="1963"/>
                      <a:pt x="3949" y="1917"/>
                    </a:cubicBezTo>
                    <a:cubicBezTo>
                      <a:pt x="3972" y="1895"/>
                      <a:pt x="3995" y="1872"/>
                      <a:pt x="4041" y="1849"/>
                    </a:cubicBezTo>
                    <a:cubicBezTo>
                      <a:pt x="4063" y="1781"/>
                      <a:pt x="4132" y="1735"/>
                      <a:pt x="4200" y="1735"/>
                    </a:cubicBezTo>
                    <a:cubicBezTo>
                      <a:pt x="4223" y="1735"/>
                      <a:pt x="4223" y="1758"/>
                      <a:pt x="4246" y="1758"/>
                    </a:cubicBezTo>
                    <a:cubicBezTo>
                      <a:pt x="4360" y="1803"/>
                      <a:pt x="4474" y="1803"/>
                      <a:pt x="4588" y="1826"/>
                    </a:cubicBezTo>
                    <a:cubicBezTo>
                      <a:pt x="4657" y="1849"/>
                      <a:pt x="4725" y="1849"/>
                      <a:pt x="4794" y="1872"/>
                    </a:cubicBezTo>
                    <a:cubicBezTo>
                      <a:pt x="4862" y="1872"/>
                      <a:pt x="4908" y="1895"/>
                      <a:pt x="4976" y="1895"/>
                    </a:cubicBezTo>
                    <a:cubicBezTo>
                      <a:pt x="5113" y="1917"/>
                      <a:pt x="5227" y="1963"/>
                      <a:pt x="5364" y="1986"/>
                    </a:cubicBezTo>
                    <a:cubicBezTo>
                      <a:pt x="5456" y="2009"/>
                      <a:pt x="5547" y="2032"/>
                      <a:pt x="5638" y="2077"/>
                    </a:cubicBezTo>
                    <a:cubicBezTo>
                      <a:pt x="5752" y="2100"/>
                      <a:pt x="5867" y="2146"/>
                      <a:pt x="5981" y="2191"/>
                    </a:cubicBezTo>
                    <a:cubicBezTo>
                      <a:pt x="6049" y="2214"/>
                      <a:pt x="6118" y="2237"/>
                      <a:pt x="6186" y="2260"/>
                    </a:cubicBezTo>
                    <a:cubicBezTo>
                      <a:pt x="6323" y="2328"/>
                      <a:pt x="6483" y="2374"/>
                      <a:pt x="6620" y="2442"/>
                    </a:cubicBezTo>
                    <a:cubicBezTo>
                      <a:pt x="6916" y="2579"/>
                      <a:pt x="7213" y="2762"/>
                      <a:pt x="7464" y="2899"/>
                    </a:cubicBezTo>
                    <a:cubicBezTo>
                      <a:pt x="7715" y="3036"/>
                      <a:pt x="7966" y="3196"/>
                      <a:pt x="8218" y="3378"/>
                    </a:cubicBezTo>
                    <a:cubicBezTo>
                      <a:pt x="8469" y="3538"/>
                      <a:pt x="8720" y="3743"/>
                      <a:pt x="8971" y="3949"/>
                    </a:cubicBezTo>
                    <a:cubicBezTo>
                      <a:pt x="9062" y="4017"/>
                      <a:pt x="9176" y="4109"/>
                      <a:pt x="9267" y="4223"/>
                    </a:cubicBezTo>
                    <a:cubicBezTo>
                      <a:pt x="9313" y="4291"/>
                      <a:pt x="9359" y="4360"/>
                      <a:pt x="9427" y="4428"/>
                    </a:cubicBezTo>
                    <a:lnTo>
                      <a:pt x="9450" y="4474"/>
                    </a:lnTo>
                    <a:lnTo>
                      <a:pt x="9473" y="4520"/>
                    </a:lnTo>
                    <a:lnTo>
                      <a:pt x="9541" y="4588"/>
                    </a:lnTo>
                    <a:cubicBezTo>
                      <a:pt x="9610" y="4657"/>
                      <a:pt x="9678" y="4725"/>
                      <a:pt x="9724" y="4793"/>
                    </a:cubicBezTo>
                    <a:lnTo>
                      <a:pt x="9838" y="4908"/>
                    </a:lnTo>
                    <a:lnTo>
                      <a:pt x="9907" y="4976"/>
                    </a:lnTo>
                    <a:cubicBezTo>
                      <a:pt x="9975" y="5045"/>
                      <a:pt x="10021" y="5090"/>
                      <a:pt x="10089" y="5159"/>
                    </a:cubicBezTo>
                    <a:lnTo>
                      <a:pt x="10112" y="5204"/>
                    </a:lnTo>
                    <a:cubicBezTo>
                      <a:pt x="10203" y="5318"/>
                      <a:pt x="10295" y="5433"/>
                      <a:pt x="10363" y="5547"/>
                    </a:cubicBezTo>
                    <a:cubicBezTo>
                      <a:pt x="10386" y="5592"/>
                      <a:pt x="10432" y="5661"/>
                      <a:pt x="10454" y="5752"/>
                    </a:cubicBezTo>
                    <a:cubicBezTo>
                      <a:pt x="10500" y="5866"/>
                      <a:pt x="10500" y="5980"/>
                      <a:pt x="10454" y="6072"/>
                    </a:cubicBezTo>
                    <a:cubicBezTo>
                      <a:pt x="10409" y="6186"/>
                      <a:pt x="10363" y="6277"/>
                      <a:pt x="10272" y="6346"/>
                    </a:cubicBezTo>
                    <a:cubicBezTo>
                      <a:pt x="10203" y="6414"/>
                      <a:pt x="10112" y="6460"/>
                      <a:pt x="10044" y="6483"/>
                    </a:cubicBezTo>
                    <a:cubicBezTo>
                      <a:pt x="9975" y="6505"/>
                      <a:pt x="9907" y="6505"/>
                      <a:pt x="9861" y="6528"/>
                    </a:cubicBezTo>
                    <a:lnTo>
                      <a:pt x="9610" y="6528"/>
                    </a:lnTo>
                    <a:lnTo>
                      <a:pt x="9519" y="6505"/>
                    </a:lnTo>
                    <a:lnTo>
                      <a:pt x="9519" y="6505"/>
                    </a:lnTo>
                    <a:cubicBezTo>
                      <a:pt x="9541" y="6528"/>
                      <a:pt x="9587" y="6551"/>
                      <a:pt x="9633" y="6574"/>
                    </a:cubicBezTo>
                    <a:cubicBezTo>
                      <a:pt x="9724" y="6642"/>
                      <a:pt x="9815" y="6711"/>
                      <a:pt x="9907" y="6779"/>
                    </a:cubicBezTo>
                    <a:lnTo>
                      <a:pt x="9975" y="6848"/>
                    </a:lnTo>
                    <a:lnTo>
                      <a:pt x="10066" y="6916"/>
                    </a:lnTo>
                    <a:cubicBezTo>
                      <a:pt x="10158" y="6985"/>
                      <a:pt x="10249" y="7030"/>
                      <a:pt x="10317" y="7122"/>
                    </a:cubicBezTo>
                    <a:cubicBezTo>
                      <a:pt x="10409" y="7167"/>
                      <a:pt x="10477" y="7259"/>
                      <a:pt x="10546" y="7327"/>
                    </a:cubicBezTo>
                    <a:lnTo>
                      <a:pt x="10637" y="7418"/>
                    </a:lnTo>
                    <a:lnTo>
                      <a:pt x="10660" y="7464"/>
                    </a:lnTo>
                    <a:lnTo>
                      <a:pt x="10728" y="7487"/>
                    </a:lnTo>
                    <a:cubicBezTo>
                      <a:pt x="10774" y="7532"/>
                      <a:pt x="10842" y="7555"/>
                      <a:pt x="10888" y="7601"/>
                    </a:cubicBezTo>
                    <a:lnTo>
                      <a:pt x="10934" y="7624"/>
                    </a:lnTo>
                    <a:cubicBezTo>
                      <a:pt x="11002" y="7692"/>
                      <a:pt x="11071" y="7738"/>
                      <a:pt x="11139" y="7784"/>
                    </a:cubicBezTo>
                    <a:cubicBezTo>
                      <a:pt x="11208" y="7852"/>
                      <a:pt x="11276" y="7921"/>
                      <a:pt x="11345" y="7966"/>
                    </a:cubicBezTo>
                    <a:cubicBezTo>
                      <a:pt x="11436" y="8035"/>
                      <a:pt x="11504" y="8126"/>
                      <a:pt x="11550" y="8194"/>
                    </a:cubicBezTo>
                    <a:cubicBezTo>
                      <a:pt x="11596" y="8240"/>
                      <a:pt x="11619" y="8263"/>
                      <a:pt x="11641" y="8331"/>
                    </a:cubicBezTo>
                    <a:cubicBezTo>
                      <a:pt x="11664" y="8354"/>
                      <a:pt x="11687" y="8377"/>
                      <a:pt x="11687" y="8400"/>
                    </a:cubicBezTo>
                    <a:cubicBezTo>
                      <a:pt x="11733" y="8468"/>
                      <a:pt x="11778" y="8514"/>
                      <a:pt x="11824" y="8582"/>
                    </a:cubicBezTo>
                    <a:lnTo>
                      <a:pt x="11847" y="8605"/>
                    </a:lnTo>
                    <a:cubicBezTo>
                      <a:pt x="11892" y="8651"/>
                      <a:pt x="11915" y="8674"/>
                      <a:pt x="11938" y="8697"/>
                    </a:cubicBezTo>
                    <a:cubicBezTo>
                      <a:pt x="12098" y="8856"/>
                      <a:pt x="12235" y="9039"/>
                      <a:pt x="12326" y="9267"/>
                    </a:cubicBezTo>
                    <a:cubicBezTo>
                      <a:pt x="12349" y="9336"/>
                      <a:pt x="12372" y="9381"/>
                      <a:pt x="12372" y="9450"/>
                    </a:cubicBezTo>
                    <a:cubicBezTo>
                      <a:pt x="12395" y="9541"/>
                      <a:pt x="12417" y="9610"/>
                      <a:pt x="12417" y="9678"/>
                    </a:cubicBezTo>
                    <a:cubicBezTo>
                      <a:pt x="12417" y="9792"/>
                      <a:pt x="12372" y="9883"/>
                      <a:pt x="12349" y="9952"/>
                    </a:cubicBezTo>
                    <a:cubicBezTo>
                      <a:pt x="12326" y="9975"/>
                      <a:pt x="12326" y="9998"/>
                      <a:pt x="12280" y="10043"/>
                    </a:cubicBezTo>
                    <a:cubicBezTo>
                      <a:pt x="12258" y="10089"/>
                      <a:pt x="12235" y="10112"/>
                      <a:pt x="12212" y="10157"/>
                    </a:cubicBezTo>
                    <a:cubicBezTo>
                      <a:pt x="12098" y="10226"/>
                      <a:pt x="11984" y="10294"/>
                      <a:pt x="11801" y="10340"/>
                    </a:cubicBezTo>
                    <a:cubicBezTo>
                      <a:pt x="11733" y="10363"/>
                      <a:pt x="11664" y="10363"/>
                      <a:pt x="11550" y="10363"/>
                    </a:cubicBezTo>
                    <a:cubicBezTo>
                      <a:pt x="11459" y="10386"/>
                      <a:pt x="11367" y="10386"/>
                      <a:pt x="11276" y="10386"/>
                    </a:cubicBezTo>
                    <a:lnTo>
                      <a:pt x="11253" y="10386"/>
                    </a:lnTo>
                    <a:cubicBezTo>
                      <a:pt x="11185" y="10386"/>
                      <a:pt x="11139" y="10386"/>
                      <a:pt x="11048" y="10363"/>
                    </a:cubicBezTo>
                    <a:cubicBezTo>
                      <a:pt x="10957" y="10363"/>
                      <a:pt x="10865" y="10340"/>
                      <a:pt x="10774" y="10317"/>
                    </a:cubicBezTo>
                    <a:cubicBezTo>
                      <a:pt x="10546" y="10272"/>
                      <a:pt x="10340" y="10203"/>
                      <a:pt x="10135" y="10135"/>
                    </a:cubicBezTo>
                    <a:lnTo>
                      <a:pt x="9907" y="10066"/>
                    </a:lnTo>
                    <a:cubicBezTo>
                      <a:pt x="9724" y="9998"/>
                      <a:pt x="9541" y="9929"/>
                      <a:pt x="9359" y="9861"/>
                    </a:cubicBezTo>
                    <a:cubicBezTo>
                      <a:pt x="9131" y="9747"/>
                      <a:pt x="8857" y="9632"/>
                      <a:pt x="8606" y="9495"/>
                    </a:cubicBezTo>
                    <a:lnTo>
                      <a:pt x="8469" y="9404"/>
                    </a:lnTo>
                    <a:cubicBezTo>
                      <a:pt x="8377" y="9359"/>
                      <a:pt x="8309" y="9313"/>
                      <a:pt x="8218" y="9267"/>
                    </a:cubicBezTo>
                    <a:lnTo>
                      <a:pt x="8126" y="9222"/>
                    </a:lnTo>
                    <a:lnTo>
                      <a:pt x="8035" y="9176"/>
                    </a:lnTo>
                    <a:lnTo>
                      <a:pt x="8058" y="9244"/>
                    </a:lnTo>
                    <a:cubicBezTo>
                      <a:pt x="8058" y="9244"/>
                      <a:pt x="8081" y="9267"/>
                      <a:pt x="8081" y="9267"/>
                    </a:cubicBezTo>
                    <a:cubicBezTo>
                      <a:pt x="8103" y="9359"/>
                      <a:pt x="8149" y="9450"/>
                      <a:pt x="8149" y="9541"/>
                    </a:cubicBezTo>
                    <a:cubicBezTo>
                      <a:pt x="8126" y="9655"/>
                      <a:pt x="8103" y="9747"/>
                      <a:pt x="8081" y="9838"/>
                    </a:cubicBezTo>
                    <a:cubicBezTo>
                      <a:pt x="8058" y="9906"/>
                      <a:pt x="8035" y="9998"/>
                      <a:pt x="7989" y="10066"/>
                    </a:cubicBezTo>
                    <a:cubicBezTo>
                      <a:pt x="7944" y="10112"/>
                      <a:pt x="7875" y="10203"/>
                      <a:pt x="7784" y="10226"/>
                    </a:cubicBezTo>
                    <a:cubicBezTo>
                      <a:pt x="7738" y="10249"/>
                      <a:pt x="7715" y="10272"/>
                      <a:pt x="7693" y="10272"/>
                    </a:cubicBezTo>
                    <a:lnTo>
                      <a:pt x="7647" y="10272"/>
                    </a:lnTo>
                    <a:cubicBezTo>
                      <a:pt x="7556" y="10294"/>
                      <a:pt x="7464" y="10294"/>
                      <a:pt x="7373" y="10294"/>
                    </a:cubicBezTo>
                    <a:lnTo>
                      <a:pt x="7145" y="10294"/>
                    </a:lnTo>
                    <a:cubicBezTo>
                      <a:pt x="7099" y="10272"/>
                      <a:pt x="7053" y="10272"/>
                      <a:pt x="7031" y="10272"/>
                    </a:cubicBezTo>
                    <a:lnTo>
                      <a:pt x="6894" y="10249"/>
                    </a:lnTo>
                    <a:lnTo>
                      <a:pt x="6780" y="10226"/>
                    </a:lnTo>
                    <a:cubicBezTo>
                      <a:pt x="6780" y="10226"/>
                      <a:pt x="6757" y="10249"/>
                      <a:pt x="6757" y="10249"/>
                    </a:cubicBezTo>
                    <a:cubicBezTo>
                      <a:pt x="6757" y="10249"/>
                      <a:pt x="6757" y="10226"/>
                      <a:pt x="6757" y="10226"/>
                    </a:cubicBezTo>
                    <a:lnTo>
                      <a:pt x="6711" y="10226"/>
                    </a:lnTo>
                    <a:cubicBezTo>
                      <a:pt x="6620" y="10226"/>
                      <a:pt x="6551" y="10203"/>
                      <a:pt x="6460" y="10203"/>
                    </a:cubicBezTo>
                    <a:cubicBezTo>
                      <a:pt x="6369" y="10180"/>
                      <a:pt x="6300" y="10157"/>
                      <a:pt x="6209" y="10112"/>
                    </a:cubicBezTo>
                    <a:cubicBezTo>
                      <a:pt x="6140" y="10089"/>
                      <a:pt x="6072" y="10066"/>
                      <a:pt x="6003" y="10043"/>
                    </a:cubicBezTo>
                    <a:lnTo>
                      <a:pt x="5889" y="9998"/>
                    </a:lnTo>
                    <a:cubicBezTo>
                      <a:pt x="5775" y="9952"/>
                      <a:pt x="5661" y="9906"/>
                      <a:pt x="5524" y="9861"/>
                    </a:cubicBezTo>
                    <a:cubicBezTo>
                      <a:pt x="5433" y="9815"/>
                      <a:pt x="5319" y="9769"/>
                      <a:pt x="5205" y="9724"/>
                    </a:cubicBezTo>
                    <a:cubicBezTo>
                      <a:pt x="5136" y="9701"/>
                      <a:pt x="5090" y="9678"/>
                      <a:pt x="5022" y="9632"/>
                    </a:cubicBezTo>
                    <a:lnTo>
                      <a:pt x="4954" y="9610"/>
                    </a:lnTo>
                    <a:cubicBezTo>
                      <a:pt x="4771" y="9518"/>
                      <a:pt x="4611" y="9427"/>
                      <a:pt x="4451" y="9336"/>
                    </a:cubicBezTo>
                    <a:lnTo>
                      <a:pt x="4360" y="9290"/>
                    </a:lnTo>
                    <a:lnTo>
                      <a:pt x="4086" y="9130"/>
                    </a:lnTo>
                    <a:cubicBezTo>
                      <a:pt x="3926" y="9039"/>
                      <a:pt x="3767" y="8948"/>
                      <a:pt x="3607" y="8856"/>
                    </a:cubicBezTo>
                    <a:cubicBezTo>
                      <a:pt x="3516" y="8788"/>
                      <a:pt x="3401" y="8742"/>
                      <a:pt x="3310" y="8674"/>
                    </a:cubicBezTo>
                    <a:cubicBezTo>
                      <a:pt x="3219" y="8605"/>
                      <a:pt x="3127" y="8537"/>
                      <a:pt x="3036" y="8468"/>
                    </a:cubicBezTo>
                    <a:lnTo>
                      <a:pt x="3013" y="8445"/>
                    </a:lnTo>
                    <a:lnTo>
                      <a:pt x="2991" y="8423"/>
                    </a:lnTo>
                    <a:cubicBezTo>
                      <a:pt x="2694" y="8194"/>
                      <a:pt x="2374" y="7943"/>
                      <a:pt x="2123" y="7647"/>
                    </a:cubicBezTo>
                    <a:cubicBezTo>
                      <a:pt x="2055" y="7578"/>
                      <a:pt x="1986" y="7510"/>
                      <a:pt x="1918" y="7418"/>
                    </a:cubicBezTo>
                    <a:cubicBezTo>
                      <a:pt x="1895" y="7373"/>
                      <a:pt x="1849" y="7327"/>
                      <a:pt x="1826" y="7281"/>
                    </a:cubicBezTo>
                    <a:cubicBezTo>
                      <a:pt x="1758" y="7190"/>
                      <a:pt x="1689" y="7122"/>
                      <a:pt x="1621" y="7030"/>
                    </a:cubicBezTo>
                    <a:lnTo>
                      <a:pt x="1575" y="6985"/>
                    </a:lnTo>
                    <a:cubicBezTo>
                      <a:pt x="1553" y="6939"/>
                      <a:pt x="1530" y="6916"/>
                      <a:pt x="1507" y="6893"/>
                    </a:cubicBezTo>
                    <a:cubicBezTo>
                      <a:pt x="1507" y="6871"/>
                      <a:pt x="1507" y="6848"/>
                      <a:pt x="1507" y="6848"/>
                    </a:cubicBezTo>
                    <a:cubicBezTo>
                      <a:pt x="1484" y="6802"/>
                      <a:pt x="1461" y="6779"/>
                      <a:pt x="1461" y="6734"/>
                    </a:cubicBezTo>
                    <a:cubicBezTo>
                      <a:pt x="1461" y="6711"/>
                      <a:pt x="1461" y="6665"/>
                      <a:pt x="1507" y="6642"/>
                    </a:cubicBezTo>
                    <a:cubicBezTo>
                      <a:pt x="1507" y="6597"/>
                      <a:pt x="1507" y="6574"/>
                      <a:pt x="1530" y="6551"/>
                    </a:cubicBezTo>
                    <a:cubicBezTo>
                      <a:pt x="1553" y="6437"/>
                      <a:pt x="1598" y="6346"/>
                      <a:pt x="1667" y="6254"/>
                    </a:cubicBezTo>
                    <a:lnTo>
                      <a:pt x="1712" y="6163"/>
                    </a:lnTo>
                    <a:lnTo>
                      <a:pt x="1804" y="5980"/>
                    </a:lnTo>
                    <a:lnTo>
                      <a:pt x="1887" y="5813"/>
                    </a:lnTo>
                    <a:lnTo>
                      <a:pt x="1849" y="5866"/>
                    </a:lnTo>
                    <a:lnTo>
                      <a:pt x="1621" y="6209"/>
                    </a:lnTo>
                    <a:cubicBezTo>
                      <a:pt x="1461" y="6483"/>
                      <a:pt x="1279" y="6734"/>
                      <a:pt x="1096" y="6962"/>
                    </a:cubicBezTo>
                    <a:cubicBezTo>
                      <a:pt x="1096" y="6985"/>
                      <a:pt x="1096" y="6985"/>
                      <a:pt x="1096" y="6985"/>
                    </a:cubicBezTo>
                    <a:lnTo>
                      <a:pt x="1073" y="7008"/>
                    </a:lnTo>
                    <a:cubicBezTo>
                      <a:pt x="1005" y="7122"/>
                      <a:pt x="936" y="7236"/>
                      <a:pt x="845" y="7327"/>
                    </a:cubicBezTo>
                    <a:lnTo>
                      <a:pt x="799" y="7396"/>
                    </a:lnTo>
                    <a:cubicBezTo>
                      <a:pt x="754" y="7464"/>
                      <a:pt x="731" y="7510"/>
                      <a:pt x="685" y="7578"/>
                    </a:cubicBezTo>
                    <a:cubicBezTo>
                      <a:pt x="640" y="7647"/>
                      <a:pt x="594" y="7692"/>
                      <a:pt x="548" y="7761"/>
                    </a:cubicBezTo>
                    <a:lnTo>
                      <a:pt x="480" y="7852"/>
                    </a:lnTo>
                    <a:cubicBezTo>
                      <a:pt x="434" y="7943"/>
                      <a:pt x="388" y="8012"/>
                      <a:pt x="320" y="8080"/>
                    </a:cubicBezTo>
                    <a:cubicBezTo>
                      <a:pt x="274" y="8080"/>
                      <a:pt x="229" y="8103"/>
                      <a:pt x="183" y="8126"/>
                    </a:cubicBezTo>
                    <a:cubicBezTo>
                      <a:pt x="160" y="8172"/>
                      <a:pt x="115" y="8217"/>
                      <a:pt x="69" y="8263"/>
                    </a:cubicBezTo>
                    <a:lnTo>
                      <a:pt x="46" y="8263"/>
                    </a:lnTo>
                    <a:cubicBezTo>
                      <a:pt x="0" y="8400"/>
                      <a:pt x="46" y="8560"/>
                      <a:pt x="160" y="8651"/>
                    </a:cubicBezTo>
                    <a:cubicBezTo>
                      <a:pt x="251" y="8719"/>
                      <a:pt x="320" y="8811"/>
                      <a:pt x="411" y="8902"/>
                    </a:cubicBezTo>
                    <a:lnTo>
                      <a:pt x="457" y="8948"/>
                    </a:lnTo>
                    <a:lnTo>
                      <a:pt x="525" y="9016"/>
                    </a:lnTo>
                    <a:cubicBezTo>
                      <a:pt x="617" y="9107"/>
                      <a:pt x="708" y="9199"/>
                      <a:pt x="799" y="9267"/>
                    </a:cubicBezTo>
                    <a:lnTo>
                      <a:pt x="936" y="9404"/>
                    </a:lnTo>
                    <a:cubicBezTo>
                      <a:pt x="1096" y="9564"/>
                      <a:pt x="1233" y="9701"/>
                      <a:pt x="1393" y="9838"/>
                    </a:cubicBezTo>
                    <a:cubicBezTo>
                      <a:pt x="1575" y="9998"/>
                      <a:pt x="1758" y="10135"/>
                      <a:pt x="1918" y="10272"/>
                    </a:cubicBezTo>
                    <a:lnTo>
                      <a:pt x="2100" y="10431"/>
                    </a:lnTo>
                    <a:lnTo>
                      <a:pt x="2146" y="10454"/>
                    </a:lnTo>
                    <a:cubicBezTo>
                      <a:pt x="2351" y="10614"/>
                      <a:pt x="2557" y="10797"/>
                      <a:pt x="2785" y="10933"/>
                    </a:cubicBezTo>
                    <a:cubicBezTo>
                      <a:pt x="2831" y="10979"/>
                      <a:pt x="2876" y="11002"/>
                      <a:pt x="2945" y="11025"/>
                    </a:cubicBezTo>
                    <a:cubicBezTo>
                      <a:pt x="2991" y="11070"/>
                      <a:pt x="2991" y="11070"/>
                      <a:pt x="3013" y="11070"/>
                    </a:cubicBezTo>
                    <a:lnTo>
                      <a:pt x="3219" y="11185"/>
                    </a:lnTo>
                    <a:lnTo>
                      <a:pt x="3447" y="11321"/>
                    </a:lnTo>
                    <a:lnTo>
                      <a:pt x="3652" y="11458"/>
                    </a:lnTo>
                    <a:lnTo>
                      <a:pt x="3630" y="11436"/>
                    </a:lnTo>
                    <a:lnTo>
                      <a:pt x="3630" y="11436"/>
                    </a:lnTo>
                    <a:cubicBezTo>
                      <a:pt x="3652" y="11458"/>
                      <a:pt x="3653" y="11458"/>
                      <a:pt x="3675" y="11458"/>
                    </a:cubicBezTo>
                    <a:cubicBezTo>
                      <a:pt x="3698" y="11481"/>
                      <a:pt x="3698" y="11481"/>
                      <a:pt x="3721" y="11481"/>
                    </a:cubicBezTo>
                    <a:lnTo>
                      <a:pt x="3835" y="11573"/>
                    </a:lnTo>
                    <a:lnTo>
                      <a:pt x="3881" y="11595"/>
                    </a:lnTo>
                    <a:lnTo>
                      <a:pt x="3904" y="11618"/>
                    </a:lnTo>
                    <a:cubicBezTo>
                      <a:pt x="4132" y="11755"/>
                      <a:pt x="4337" y="11869"/>
                      <a:pt x="4543" y="11983"/>
                    </a:cubicBezTo>
                    <a:lnTo>
                      <a:pt x="4588" y="12006"/>
                    </a:lnTo>
                    <a:cubicBezTo>
                      <a:pt x="4885" y="12189"/>
                      <a:pt x="5136" y="12326"/>
                      <a:pt x="5364" y="12417"/>
                    </a:cubicBezTo>
                    <a:cubicBezTo>
                      <a:pt x="5524" y="12508"/>
                      <a:pt x="5707" y="12600"/>
                      <a:pt x="5889" y="12668"/>
                    </a:cubicBezTo>
                    <a:lnTo>
                      <a:pt x="6072" y="12759"/>
                    </a:lnTo>
                    <a:cubicBezTo>
                      <a:pt x="6163" y="12805"/>
                      <a:pt x="6255" y="12828"/>
                      <a:pt x="6346" y="12874"/>
                    </a:cubicBezTo>
                    <a:cubicBezTo>
                      <a:pt x="6506" y="12942"/>
                      <a:pt x="6643" y="13011"/>
                      <a:pt x="6802" y="13079"/>
                    </a:cubicBezTo>
                    <a:cubicBezTo>
                      <a:pt x="7031" y="13170"/>
                      <a:pt x="7282" y="13284"/>
                      <a:pt x="7556" y="13353"/>
                    </a:cubicBezTo>
                    <a:cubicBezTo>
                      <a:pt x="7715" y="13399"/>
                      <a:pt x="7898" y="13467"/>
                      <a:pt x="8058" y="13490"/>
                    </a:cubicBezTo>
                    <a:cubicBezTo>
                      <a:pt x="8149" y="13513"/>
                      <a:pt x="8218" y="13536"/>
                      <a:pt x="8309" y="13558"/>
                    </a:cubicBezTo>
                    <a:lnTo>
                      <a:pt x="8469" y="13581"/>
                    </a:lnTo>
                    <a:cubicBezTo>
                      <a:pt x="8674" y="13627"/>
                      <a:pt x="8948" y="13695"/>
                      <a:pt x="9199" y="13718"/>
                    </a:cubicBezTo>
                    <a:cubicBezTo>
                      <a:pt x="9290" y="13741"/>
                      <a:pt x="9382" y="13741"/>
                      <a:pt x="9473" y="13741"/>
                    </a:cubicBezTo>
                    <a:lnTo>
                      <a:pt x="9564" y="13741"/>
                    </a:lnTo>
                    <a:cubicBezTo>
                      <a:pt x="9656" y="13741"/>
                      <a:pt x="9747" y="13741"/>
                      <a:pt x="9838" y="13718"/>
                    </a:cubicBezTo>
                    <a:cubicBezTo>
                      <a:pt x="9907" y="13718"/>
                      <a:pt x="9975" y="13695"/>
                      <a:pt x="10044" y="13672"/>
                    </a:cubicBezTo>
                    <a:lnTo>
                      <a:pt x="10089" y="13672"/>
                    </a:lnTo>
                    <a:cubicBezTo>
                      <a:pt x="10181" y="13650"/>
                      <a:pt x="10249" y="13627"/>
                      <a:pt x="10317" y="13604"/>
                    </a:cubicBezTo>
                    <a:cubicBezTo>
                      <a:pt x="10386" y="13581"/>
                      <a:pt x="10477" y="13536"/>
                      <a:pt x="10546" y="13490"/>
                    </a:cubicBezTo>
                    <a:cubicBezTo>
                      <a:pt x="10660" y="13421"/>
                      <a:pt x="10751" y="13307"/>
                      <a:pt x="10820" y="13170"/>
                    </a:cubicBezTo>
                    <a:cubicBezTo>
                      <a:pt x="10865" y="13079"/>
                      <a:pt x="10865" y="12965"/>
                      <a:pt x="10865" y="12851"/>
                    </a:cubicBezTo>
                    <a:cubicBezTo>
                      <a:pt x="10865" y="12714"/>
                      <a:pt x="10820" y="12600"/>
                      <a:pt x="10774" y="12486"/>
                    </a:cubicBezTo>
                    <a:lnTo>
                      <a:pt x="10728" y="12371"/>
                    </a:lnTo>
                    <a:cubicBezTo>
                      <a:pt x="10705" y="12303"/>
                      <a:pt x="10660" y="12234"/>
                      <a:pt x="10637" y="12166"/>
                    </a:cubicBezTo>
                    <a:lnTo>
                      <a:pt x="10637" y="12120"/>
                    </a:lnTo>
                    <a:lnTo>
                      <a:pt x="10614" y="12098"/>
                    </a:lnTo>
                    <a:lnTo>
                      <a:pt x="10614" y="12098"/>
                    </a:lnTo>
                    <a:cubicBezTo>
                      <a:pt x="10842" y="12189"/>
                      <a:pt x="11071" y="12303"/>
                      <a:pt x="11276" y="12394"/>
                    </a:cubicBezTo>
                    <a:cubicBezTo>
                      <a:pt x="11413" y="12463"/>
                      <a:pt x="11550" y="12531"/>
                      <a:pt x="11664" y="12600"/>
                    </a:cubicBezTo>
                    <a:cubicBezTo>
                      <a:pt x="11801" y="12645"/>
                      <a:pt x="11915" y="12714"/>
                      <a:pt x="12052" y="12759"/>
                    </a:cubicBezTo>
                    <a:cubicBezTo>
                      <a:pt x="12280" y="12874"/>
                      <a:pt x="12532" y="12965"/>
                      <a:pt x="12783" y="13033"/>
                    </a:cubicBezTo>
                    <a:cubicBezTo>
                      <a:pt x="13056" y="13125"/>
                      <a:pt x="13330" y="13216"/>
                      <a:pt x="13581" y="13307"/>
                    </a:cubicBezTo>
                    <a:cubicBezTo>
                      <a:pt x="13810" y="13376"/>
                      <a:pt x="14038" y="13444"/>
                      <a:pt x="14243" y="13513"/>
                    </a:cubicBezTo>
                    <a:lnTo>
                      <a:pt x="14449" y="13558"/>
                    </a:lnTo>
                    <a:lnTo>
                      <a:pt x="14586" y="13604"/>
                    </a:lnTo>
                    <a:lnTo>
                      <a:pt x="14723" y="13627"/>
                    </a:lnTo>
                    <a:cubicBezTo>
                      <a:pt x="14814" y="13672"/>
                      <a:pt x="14928" y="13695"/>
                      <a:pt x="15042" y="13718"/>
                    </a:cubicBezTo>
                    <a:lnTo>
                      <a:pt x="15179" y="13764"/>
                    </a:lnTo>
                    <a:cubicBezTo>
                      <a:pt x="15339" y="13809"/>
                      <a:pt x="15453" y="13832"/>
                      <a:pt x="15590" y="13855"/>
                    </a:cubicBezTo>
                    <a:cubicBezTo>
                      <a:pt x="15727" y="13901"/>
                      <a:pt x="15864" y="13901"/>
                      <a:pt x="16001" y="13924"/>
                    </a:cubicBezTo>
                    <a:cubicBezTo>
                      <a:pt x="16092" y="13946"/>
                      <a:pt x="16206" y="13946"/>
                      <a:pt x="16298" y="13946"/>
                    </a:cubicBezTo>
                    <a:lnTo>
                      <a:pt x="16480" y="13946"/>
                    </a:lnTo>
                    <a:cubicBezTo>
                      <a:pt x="16640" y="13924"/>
                      <a:pt x="16777" y="13901"/>
                      <a:pt x="16891" y="13878"/>
                    </a:cubicBezTo>
                    <a:cubicBezTo>
                      <a:pt x="17051" y="13832"/>
                      <a:pt x="17211" y="13741"/>
                      <a:pt x="17325" y="13650"/>
                    </a:cubicBezTo>
                    <a:cubicBezTo>
                      <a:pt x="17416" y="13558"/>
                      <a:pt x="17507" y="13490"/>
                      <a:pt x="17576" y="13399"/>
                    </a:cubicBezTo>
                    <a:lnTo>
                      <a:pt x="17622" y="13330"/>
                    </a:lnTo>
                    <a:cubicBezTo>
                      <a:pt x="17667" y="13262"/>
                      <a:pt x="17713" y="13193"/>
                      <a:pt x="17759" y="13102"/>
                    </a:cubicBezTo>
                    <a:cubicBezTo>
                      <a:pt x="17781" y="13056"/>
                      <a:pt x="17804" y="12965"/>
                      <a:pt x="17804" y="12896"/>
                    </a:cubicBezTo>
                    <a:cubicBezTo>
                      <a:pt x="17804" y="12805"/>
                      <a:pt x="17804" y="12737"/>
                      <a:pt x="17781" y="12668"/>
                    </a:cubicBezTo>
                    <a:cubicBezTo>
                      <a:pt x="17759" y="12577"/>
                      <a:pt x="17736" y="12486"/>
                      <a:pt x="17713" y="12394"/>
                    </a:cubicBezTo>
                    <a:cubicBezTo>
                      <a:pt x="17690" y="12326"/>
                      <a:pt x="17667" y="12257"/>
                      <a:pt x="17644" y="12189"/>
                    </a:cubicBezTo>
                    <a:lnTo>
                      <a:pt x="17599" y="12098"/>
                    </a:lnTo>
                    <a:cubicBezTo>
                      <a:pt x="17530" y="11915"/>
                      <a:pt x="17416" y="11755"/>
                      <a:pt x="17302" y="11573"/>
                    </a:cubicBezTo>
                    <a:lnTo>
                      <a:pt x="17256" y="11504"/>
                    </a:lnTo>
                    <a:cubicBezTo>
                      <a:pt x="17211" y="11436"/>
                      <a:pt x="17188" y="11390"/>
                      <a:pt x="17142" y="11321"/>
                    </a:cubicBezTo>
                    <a:cubicBezTo>
                      <a:pt x="17097" y="11253"/>
                      <a:pt x="17028" y="11185"/>
                      <a:pt x="16960" y="11139"/>
                    </a:cubicBezTo>
                    <a:lnTo>
                      <a:pt x="16914" y="11093"/>
                    </a:lnTo>
                    <a:lnTo>
                      <a:pt x="16800" y="10956"/>
                    </a:lnTo>
                    <a:cubicBezTo>
                      <a:pt x="16754" y="10911"/>
                      <a:pt x="16686" y="10842"/>
                      <a:pt x="16640" y="10774"/>
                    </a:cubicBezTo>
                    <a:cubicBezTo>
                      <a:pt x="16526" y="10660"/>
                      <a:pt x="16412" y="10545"/>
                      <a:pt x="16298" y="10431"/>
                    </a:cubicBezTo>
                    <a:lnTo>
                      <a:pt x="16252" y="10408"/>
                    </a:lnTo>
                    <a:cubicBezTo>
                      <a:pt x="16206" y="10363"/>
                      <a:pt x="16184" y="10317"/>
                      <a:pt x="16138" y="10272"/>
                    </a:cubicBezTo>
                    <a:cubicBezTo>
                      <a:pt x="16069" y="10203"/>
                      <a:pt x="16001" y="10135"/>
                      <a:pt x="15932" y="10089"/>
                    </a:cubicBezTo>
                    <a:cubicBezTo>
                      <a:pt x="15841" y="9998"/>
                      <a:pt x="15750" y="9929"/>
                      <a:pt x="15659" y="9861"/>
                    </a:cubicBezTo>
                    <a:lnTo>
                      <a:pt x="15590" y="9792"/>
                    </a:lnTo>
                    <a:cubicBezTo>
                      <a:pt x="15544" y="9747"/>
                      <a:pt x="15476" y="9701"/>
                      <a:pt x="15430" y="9655"/>
                    </a:cubicBezTo>
                    <a:cubicBezTo>
                      <a:pt x="15362" y="9587"/>
                      <a:pt x="15293" y="9541"/>
                      <a:pt x="15225" y="9495"/>
                    </a:cubicBezTo>
                    <a:cubicBezTo>
                      <a:pt x="15111" y="9381"/>
                      <a:pt x="14974" y="9290"/>
                      <a:pt x="14860" y="9176"/>
                    </a:cubicBezTo>
                    <a:lnTo>
                      <a:pt x="14472" y="8879"/>
                    </a:lnTo>
                    <a:lnTo>
                      <a:pt x="14106" y="8560"/>
                    </a:lnTo>
                    <a:cubicBezTo>
                      <a:pt x="13901" y="8400"/>
                      <a:pt x="13718" y="8263"/>
                      <a:pt x="13513" y="8126"/>
                    </a:cubicBezTo>
                    <a:lnTo>
                      <a:pt x="13308" y="7966"/>
                    </a:lnTo>
                    <a:lnTo>
                      <a:pt x="13216" y="7898"/>
                    </a:lnTo>
                    <a:lnTo>
                      <a:pt x="13102" y="7806"/>
                    </a:lnTo>
                    <a:lnTo>
                      <a:pt x="13262" y="7806"/>
                    </a:lnTo>
                    <a:lnTo>
                      <a:pt x="13376" y="7784"/>
                    </a:lnTo>
                    <a:cubicBezTo>
                      <a:pt x="13581" y="7761"/>
                      <a:pt x="13787" y="7738"/>
                      <a:pt x="13970" y="7624"/>
                    </a:cubicBezTo>
                    <a:cubicBezTo>
                      <a:pt x="14038" y="7578"/>
                      <a:pt x="14106" y="7532"/>
                      <a:pt x="14152" y="7464"/>
                    </a:cubicBezTo>
                    <a:cubicBezTo>
                      <a:pt x="14221" y="7418"/>
                      <a:pt x="14243" y="7373"/>
                      <a:pt x="14289" y="7327"/>
                    </a:cubicBezTo>
                    <a:cubicBezTo>
                      <a:pt x="14358" y="7236"/>
                      <a:pt x="14426" y="7122"/>
                      <a:pt x="14449" y="6985"/>
                    </a:cubicBezTo>
                    <a:cubicBezTo>
                      <a:pt x="14472" y="6916"/>
                      <a:pt x="14449" y="6825"/>
                      <a:pt x="14449" y="6734"/>
                    </a:cubicBezTo>
                    <a:cubicBezTo>
                      <a:pt x="14426" y="6619"/>
                      <a:pt x="14403" y="6528"/>
                      <a:pt x="14358" y="6437"/>
                    </a:cubicBezTo>
                    <a:cubicBezTo>
                      <a:pt x="14312" y="6277"/>
                      <a:pt x="14243" y="6117"/>
                      <a:pt x="14152" y="5980"/>
                    </a:cubicBezTo>
                    <a:cubicBezTo>
                      <a:pt x="14061" y="5821"/>
                      <a:pt x="13970" y="5661"/>
                      <a:pt x="13878" y="5524"/>
                    </a:cubicBezTo>
                    <a:cubicBezTo>
                      <a:pt x="13764" y="5364"/>
                      <a:pt x="13650" y="5227"/>
                      <a:pt x="13513" y="5113"/>
                    </a:cubicBezTo>
                    <a:cubicBezTo>
                      <a:pt x="13467" y="5067"/>
                      <a:pt x="13422" y="5022"/>
                      <a:pt x="13376" y="4976"/>
                    </a:cubicBezTo>
                    <a:cubicBezTo>
                      <a:pt x="13399" y="4885"/>
                      <a:pt x="13376" y="4793"/>
                      <a:pt x="13330" y="4702"/>
                    </a:cubicBezTo>
                    <a:cubicBezTo>
                      <a:pt x="13262" y="4588"/>
                      <a:pt x="13148" y="4497"/>
                      <a:pt x="13056" y="4405"/>
                    </a:cubicBezTo>
                    <a:lnTo>
                      <a:pt x="13011" y="4360"/>
                    </a:lnTo>
                    <a:cubicBezTo>
                      <a:pt x="12920" y="4268"/>
                      <a:pt x="12851" y="4177"/>
                      <a:pt x="12760" y="4086"/>
                    </a:cubicBezTo>
                    <a:cubicBezTo>
                      <a:pt x="12577" y="3949"/>
                      <a:pt x="12417" y="3789"/>
                      <a:pt x="12235" y="3652"/>
                    </a:cubicBezTo>
                    <a:lnTo>
                      <a:pt x="12075" y="3538"/>
                    </a:lnTo>
                    <a:lnTo>
                      <a:pt x="12052" y="3515"/>
                    </a:lnTo>
                    <a:cubicBezTo>
                      <a:pt x="11847" y="3355"/>
                      <a:pt x="11641" y="3173"/>
                      <a:pt x="11436" y="3036"/>
                    </a:cubicBezTo>
                    <a:cubicBezTo>
                      <a:pt x="11367" y="2990"/>
                      <a:pt x="11299" y="2945"/>
                      <a:pt x="11253" y="2899"/>
                    </a:cubicBezTo>
                    <a:lnTo>
                      <a:pt x="11116" y="2808"/>
                    </a:lnTo>
                    <a:cubicBezTo>
                      <a:pt x="11002" y="2716"/>
                      <a:pt x="10888" y="2648"/>
                      <a:pt x="10797" y="2579"/>
                    </a:cubicBezTo>
                    <a:lnTo>
                      <a:pt x="10728" y="2557"/>
                    </a:lnTo>
                    <a:lnTo>
                      <a:pt x="10683" y="2511"/>
                    </a:lnTo>
                    <a:lnTo>
                      <a:pt x="10432" y="2374"/>
                    </a:lnTo>
                    <a:lnTo>
                      <a:pt x="10340" y="2328"/>
                    </a:lnTo>
                    <a:lnTo>
                      <a:pt x="10317" y="2306"/>
                    </a:lnTo>
                    <a:cubicBezTo>
                      <a:pt x="10317" y="2306"/>
                      <a:pt x="10295" y="2283"/>
                      <a:pt x="10295" y="2283"/>
                    </a:cubicBezTo>
                    <a:cubicBezTo>
                      <a:pt x="10203" y="2237"/>
                      <a:pt x="10112" y="2169"/>
                      <a:pt x="10021" y="2123"/>
                    </a:cubicBezTo>
                    <a:lnTo>
                      <a:pt x="9907" y="2054"/>
                    </a:lnTo>
                    <a:cubicBezTo>
                      <a:pt x="9815" y="2009"/>
                      <a:pt x="9747" y="1963"/>
                      <a:pt x="9678" y="1917"/>
                    </a:cubicBezTo>
                    <a:lnTo>
                      <a:pt x="9519" y="1826"/>
                    </a:lnTo>
                    <a:cubicBezTo>
                      <a:pt x="9450" y="1781"/>
                      <a:pt x="9404" y="1758"/>
                      <a:pt x="9336" y="1735"/>
                    </a:cubicBezTo>
                    <a:cubicBezTo>
                      <a:pt x="9267" y="1689"/>
                      <a:pt x="9222" y="1666"/>
                      <a:pt x="9153" y="1621"/>
                    </a:cubicBezTo>
                    <a:cubicBezTo>
                      <a:pt x="9039" y="1552"/>
                      <a:pt x="8925" y="1484"/>
                      <a:pt x="8788" y="1438"/>
                    </a:cubicBezTo>
                    <a:cubicBezTo>
                      <a:pt x="8674" y="1370"/>
                      <a:pt x="8583" y="1324"/>
                      <a:pt x="8469" y="1278"/>
                    </a:cubicBezTo>
                    <a:cubicBezTo>
                      <a:pt x="8354" y="1210"/>
                      <a:pt x="8218" y="1141"/>
                      <a:pt x="8081" y="1073"/>
                    </a:cubicBezTo>
                    <a:cubicBezTo>
                      <a:pt x="7830" y="959"/>
                      <a:pt x="7601" y="868"/>
                      <a:pt x="7350" y="753"/>
                    </a:cubicBezTo>
                    <a:cubicBezTo>
                      <a:pt x="7190" y="685"/>
                      <a:pt x="7053" y="616"/>
                      <a:pt x="6894" y="571"/>
                    </a:cubicBezTo>
                    <a:lnTo>
                      <a:pt x="6780" y="525"/>
                    </a:lnTo>
                    <a:cubicBezTo>
                      <a:pt x="6711" y="502"/>
                      <a:pt x="6620" y="457"/>
                      <a:pt x="6551" y="434"/>
                    </a:cubicBezTo>
                    <a:cubicBezTo>
                      <a:pt x="6460" y="388"/>
                      <a:pt x="6392" y="365"/>
                      <a:pt x="6323" y="343"/>
                    </a:cubicBezTo>
                    <a:lnTo>
                      <a:pt x="6232" y="320"/>
                    </a:lnTo>
                    <a:cubicBezTo>
                      <a:pt x="6026" y="228"/>
                      <a:pt x="5821" y="183"/>
                      <a:pt x="5615" y="137"/>
                    </a:cubicBezTo>
                    <a:cubicBezTo>
                      <a:pt x="5501" y="114"/>
                      <a:pt x="5387" y="91"/>
                      <a:pt x="5273" y="91"/>
                    </a:cubicBezTo>
                    <a:lnTo>
                      <a:pt x="5159" y="69"/>
                    </a:lnTo>
                    <a:cubicBezTo>
                      <a:pt x="5068" y="69"/>
                      <a:pt x="4999" y="46"/>
                      <a:pt x="4908" y="23"/>
                    </a:cubicBezTo>
                    <a:cubicBezTo>
                      <a:pt x="4862" y="23"/>
                      <a:pt x="4817" y="0"/>
                      <a:pt x="4794"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2"/>
              <p:cNvSpPr/>
              <p:nvPr/>
            </p:nvSpPr>
            <p:spPr>
              <a:xfrm>
                <a:off x="5476407" y="1722329"/>
                <a:ext cx="19164" cy="17569"/>
              </a:xfrm>
              <a:custGeom>
                <a:avLst/>
                <a:gdLst/>
                <a:ahLst/>
                <a:cxnLst/>
                <a:rect l="l" t="t" r="r" b="b"/>
                <a:pathLst>
                  <a:path w="709" h="650" extrusionOk="0">
                    <a:moveTo>
                      <a:pt x="183" y="1"/>
                    </a:moveTo>
                    <a:cubicBezTo>
                      <a:pt x="160" y="1"/>
                      <a:pt x="115" y="1"/>
                      <a:pt x="92" y="24"/>
                    </a:cubicBezTo>
                    <a:cubicBezTo>
                      <a:pt x="23" y="92"/>
                      <a:pt x="1" y="206"/>
                      <a:pt x="69" y="275"/>
                    </a:cubicBezTo>
                    <a:cubicBezTo>
                      <a:pt x="115" y="343"/>
                      <a:pt x="183" y="389"/>
                      <a:pt x="252" y="457"/>
                    </a:cubicBezTo>
                    <a:cubicBezTo>
                      <a:pt x="343" y="503"/>
                      <a:pt x="389" y="571"/>
                      <a:pt x="457" y="617"/>
                    </a:cubicBezTo>
                    <a:cubicBezTo>
                      <a:pt x="489" y="633"/>
                      <a:pt x="522" y="649"/>
                      <a:pt x="546" y="649"/>
                    </a:cubicBezTo>
                    <a:cubicBezTo>
                      <a:pt x="556" y="649"/>
                      <a:pt x="565" y="647"/>
                      <a:pt x="571" y="640"/>
                    </a:cubicBezTo>
                    <a:cubicBezTo>
                      <a:pt x="617" y="640"/>
                      <a:pt x="663" y="617"/>
                      <a:pt x="685" y="594"/>
                    </a:cubicBezTo>
                    <a:cubicBezTo>
                      <a:pt x="708" y="549"/>
                      <a:pt x="708" y="526"/>
                      <a:pt x="708" y="480"/>
                    </a:cubicBezTo>
                    <a:cubicBezTo>
                      <a:pt x="685" y="435"/>
                      <a:pt x="663" y="412"/>
                      <a:pt x="640" y="366"/>
                    </a:cubicBezTo>
                    <a:cubicBezTo>
                      <a:pt x="617" y="343"/>
                      <a:pt x="571" y="320"/>
                      <a:pt x="548" y="298"/>
                    </a:cubicBezTo>
                    <a:cubicBezTo>
                      <a:pt x="480" y="206"/>
                      <a:pt x="411" y="138"/>
                      <a:pt x="320" y="46"/>
                    </a:cubicBezTo>
                    <a:cubicBezTo>
                      <a:pt x="297" y="24"/>
                      <a:pt x="252" y="1"/>
                      <a:pt x="206" y="1"/>
                    </a:cubicBezTo>
                    <a:close/>
                  </a:path>
                </a:pathLst>
              </a:custGeom>
              <a:solidFill>
                <a:srgbClr val="E356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2"/>
              <p:cNvSpPr/>
              <p:nvPr/>
            </p:nvSpPr>
            <p:spPr>
              <a:xfrm>
                <a:off x="5520222" y="1542796"/>
                <a:ext cx="296168" cy="233242"/>
              </a:xfrm>
              <a:custGeom>
                <a:avLst/>
                <a:gdLst/>
                <a:ahLst/>
                <a:cxnLst/>
                <a:rect l="l" t="t" r="r" b="b"/>
                <a:pathLst>
                  <a:path w="10957" h="8629" extrusionOk="0">
                    <a:moveTo>
                      <a:pt x="2739" y="1"/>
                    </a:moveTo>
                    <a:cubicBezTo>
                      <a:pt x="2671" y="1"/>
                      <a:pt x="2602" y="24"/>
                      <a:pt x="2580" y="92"/>
                    </a:cubicBezTo>
                    <a:cubicBezTo>
                      <a:pt x="2534" y="115"/>
                      <a:pt x="2511" y="138"/>
                      <a:pt x="2488" y="160"/>
                    </a:cubicBezTo>
                    <a:cubicBezTo>
                      <a:pt x="2443" y="206"/>
                      <a:pt x="2420" y="252"/>
                      <a:pt x="2397" y="297"/>
                    </a:cubicBezTo>
                    <a:cubicBezTo>
                      <a:pt x="2374" y="366"/>
                      <a:pt x="2351" y="412"/>
                      <a:pt x="2328" y="434"/>
                    </a:cubicBezTo>
                    <a:lnTo>
                      <a:pt x="2306" y="526"/>
                    </a:lnTo>
                    <a:cubicBezTo>
                      <a:pt x="2237" y="663"/>
                      <a:pt x="2169" y="777"/>
                      <a:pt x="2123" y="891"/>
                    </a:cubicBezTo>
                    <a:cubicBezTo>
                      <a:pt x="2100" y="937"/>
                      <a:pt x="2077" y="982"/>
                      <a:pt x="2055" y="1028"/>
                    </a:cubicBezTo>
                    <a:cubicBezTo>
                      <a:pt x="2009" y="1119"/>
                      <a:pt x="1986" y="1188"/>
                      <a:pt x="1940" y="1256"/>
                    </a:cubicBezTo>
                    <a:lnTo>
                      <a:pt x="1872" y="1416"/>
                    </a:lnTo>
                    <a:lnTo>
                      <a:pt x="1781" y="1553"/>
                    </a:lnTo>
                    <a:cubicBezTo>
                      <a:pt x="1758" y="1644"/>
                      <a:pt x="1712" y="1713"/>
                      <a:pt x="1666" y="1804"/>
                    </a:cubicBezTo>
                    <a:lnTo>
                      <a:pt x="1621" y="1918"/>
                    </a:lnTo>
                    <a:cubicBezTo>
                      <a:pt x="1575" y="2009"/>
                      <a:pt x="1530" y="2101"/>
                      <a:pt x="1484" y="2192"/>
                    </a:cubicBezTo>
                    <a:lnTo>
                      <a:pt x="1393" y="2397"/>
                    </a:lnTo>
                    <a:cubicBezTo>
                      <a:pt x="1301" y="2580"/>
                      <a:pt x="1210" y="2763"/>
                      <a:pt x="1096" y="2945"/>
                    </a:cubicBezTo>
                    <a:lnTo>
                      <a:pt x="1073" y="3014"/>
                    </a:lnTo>
                    <a:cubicBezTo>
                      <a:pt x="913" y="3265"/>
                      <a:pt x="776" y="3516"/>
                      <a:pt x="617" y="3767"/>
                    </a:cubicBezTo>
                    <a:lnTo>
                      <a:pt x="502" y="3949"/>
                    </a:lnTo>
                    <a:lnTo>
                      <a:pt x="434" y="4041"/>
                    </a:lnTo>
                    <a:lnTo>
                      <a:pt x="343" y="4223"/>
                    </a:lnTo>
                    <a:lnTo>
                      <a:pt x="251" y="4406"/>
                    </a:lnTo>
                    <a:lnTo>
                      <a:pt x="206" y="4497"/>
                    </a:lnTo>
                    <a:cubicBezTo>
                      <a:pt x="137" y="4589"/>
                      <a:pt x="92" y="4680"/>
                      <a:pt x="69" y="4794"/>
                    </a:cubicBezTo>
                    <a:cubicBezTo>
                      <a:pt x="46" y="4817"/>
                      <a:pt x="46" y="4840"/>
                      <a:pt x="46" y="4885"/>
                    </a:cubicBezTo>
                    <a:cubicBezTo>
                      <a:pt x="23" y="4908"/>
                      <a:pt x="0" y="4954"/>
                      <a:pt x="0" y="4977"/>
                    </a:cubicBezTo>
                    <a:cubicBezTo>
                      <a:pt x="0" y="5022"/>
                      <a:pt x="23" y="5045"/>
                      <a:pt x="46" y="5091"/>
                    </a:cubicBezTo>
                    <a:cubicBezTo>
                      <a:pt x="46" y="5091"/>
                      <a:pt x="46" y="5114"/>
                      <a:pt x="46" y="5136"/>
                    </a:cubicBezTo>
                    <a:cubicBezTo>
                      <a:pt x="69" y="5159"/>
                      <a:pt x="92" y="5182"/>
                      <a:pt x="114" y="5228"/>
                    </a:cubicBezTo>
                    <a:lnTo>
                      <a:pt x="160" y="5273"/>
                    </a:lnTo>
                    <a:cubicBezTo>
                      <a:pt x="228" y="5365"/>
                      <a:pt x="297" y="5433"/>
                      <a:pt x="365" y="5524"/>
                    </a:cubicBezTo>
                    <a:cubicBezTo>
                      <a:pt x="388" y="5570"/>
                      <a:pt x="434" y="5616"/>
                      <a:pt x="457" y="5661"/>
                    </a:cubicBezTo>
                    <a:cubicBezTo>
                      <a:pt x="525" y="5753"/>
                      <a:pt x="594" y="5821"/>
                      <a:pt x="662" y="5890"/>
                    </a:cubicBezTo>
                    <a:cubicBezTo>
                      <a:pt x="913" y="6186"/>
                      <a:pt x="1233" y="6437"/>
                      <a:pt x="1530" y="6666"/>
                    </a:cubicBezTo>
                    <a:lnTo>
                      <a:pt x="1552" y="6688"/>
                    </a:lnTo>
                    <a:lnTo>
                      <a:pt x="1575" y="6711"/>
                    </a:lnTo>
                    <a:cubicBezTo>
                      <a:pt x="1666" y="6780"/>
                      <a:pt x="1758" y="6848"/>
                      <a:pt x="1849" y="6917"/>
                    </a:cubicBezTo>
                    <a:cubicBezTo>
                      <a:pt x="1940" y="6985"/>
                      <a:pt x="2055" y="7031"/>
                      <a:pt x="2146" y="7099"/>
                    </a:cubicBezTo>
                    <a:cubicBezTo>
                      <a:pt x="2306" y="7191"/>
                      <a:pt x="2465" y="7282"/>
                      <a:pt x="2648" y="7373"/>
                    </a:cubicBezTo>
                    <a:lnTo>
                      <a:pt x="2899" y="7533"/>
                    </a:lnTo>
                    <a:lnTo>
                      <a:pt x="2990" y="7579"/>
                    </a:lnTo>
                    <a:cubicBezTo>
                      <a:pt x="3150" y="7670"/>
                      <a:pt x="3310" y="7761"/>
                      <a:pt x="3493" y="7853"/>
                    </a:cubicBezTo>
                    <a:lnTo>
                      <a:pt x="3561" y="7875"/>
                    </a:lnTo>
                    <a:cubicBezTo>
                      <a:pt x="3629" y="7921"/>
                      <a:pt x="3675" y="7944"/>
                      <a:pt x="3744" y="7967"/>
                    </a:cubicBezTo>
                    <a:cubicBezTo>
                      <a:pt x="3858" y="8035"/>
                      <a:pt x="3972" y="8058"/>
                      <a:pt x="4063" y="8104"/>
                    </a:cubicBezTo>
                    <a:cubicBezTo>
                      <a:pt x="4200" y="8149"/>
                      <a:pt x="4314" y="8195"/>
                      <a:pt x="4428" y="8241"/>
                    </a:cubicBezTo>
                    <a:lnTo>
                      <a:pt x="4542" y="8286"/>
                    </a:lnTo>
                    <a:cubicBezTo>
                      <a:pt x="4611" y="8309"/>
                      <a:pt x="4679" y="8332"/>
                      <a:pt x="4748" y="8355"/>
                    </a:cubicBezTo>
                    <a:cubicBezTo>
                      <a:pt x="4839" y="8400"/>
                      <a:pt x="4908" y="8423"/>
                      <a:pt x="4999" y="8446"/>
                    </a:cubicBezTo>
                    <a:cubicBezTo>
                      <a:pt x="5090" y="8446"/>
                      <a:pt x="5159" y="8469"/>
                      <a:pt x="5250" y="8469"/>
                    </a:cubicBezTo>
                    <a:lnTo>
                      <a:pt x="5296" y="8469"/>
                    </a:lnTo>
                    <a:cubicBezTo>
                      <a:pt x="5296" y="8469"/>
                      <a:pt x="5296" y="8492"/>
                      <a:pt x="5296" y="8492"/>
                    </a:cubicBezTo>
                    <a:cubicBezTo>
                      <a:pt x="5296" y="8492"/>
                      <a:pt x="5319" y="8469"/>
                      <a:pt x="5319" y="8469"/>
                    </a:cubicBezTo>
                    <a:lnTo>
                      <a:pt x="5433" y="8492"/>
                    </a:lnTo>
                    <a:lnTo>
                      <a:pt x="5570" y="8515"/>
                    </a:lnTo>
                    <a:cubicBezTo>
                      <a:pt x="5592" y="8515"/>
                      <a:pt x="5638" y="8515"/>
                      <a:pt x="5684" y="8537"/>
                    </a:cubicBezTo>
                    <a:lnTo>
                      <a:pt x="5912" y="8537"/>
                    </a:lnTo>
                    <a:cubicBezTo>
                      <a:pt x="6003" y="8537"/>
                      <a:pt x="6095" y="8537"/>
                      <a:pt x="6186" y="8515"/>
                    </a:cubicBezTo>
                    <a:lnTo>
                      <a:pt x="6232" y="8515"/>
                    </a:lnTo>
                    <a:cubicBezTo>
                      <a:pt x="6254" y="8515"/>
                      <a:pt x="6300" y="8492"/>
                      <a:pt x="6323" y="8469"/>
                    </a:cubicBezTo>
                    <a:cubicBezTo>
                      <a:pt x="6414" y="8446"/>
                      <a:pt x="6483" y="8355"/>
                      <a:pt x="6528" y="8309"/>
                    </a:cubicBezTo>
                    <a:cubicBezTo>
                      <a:pt x="6574" y="8241"/>
                      <a:pt x="6620" y="8149"/>
                      <a:pt x="6620" y="8081"/>
                    </a:cubicBezTo>
                    <a:cubicBezTo>
                      <a:pt x="6642" y="7990"/>
                      <a:pt x="6665" y="7898"/>
                      <a:pt x="6688" y="7784"/>
                    </a:cubicBezTo>
                    <a:cubicBezTo>
                      <a:pt x="6688" y="7693"/>
                      <a:pt x="6642" y="7602"/>
                      <a:pt x="6620" y="7510"/>
                    </a:cubicBezTo>
                    <a:cubicBezTo>
                      <a:pt x="6620" y="7510"/>
                      <a:pt x="6597" y="7487"/>
                      <a:pt x="6597" y="7487"/>
                    </a:cubicBezTo>
                    <a:lnTo>
                      <a:pt x="6597" y="7419"/>
                    </a:lnTo>
                    <a:lnTo>
                      <a:pt x="6665" y="7465"/>
                    </a:lnTo>
                    <a:lnTo>
                      <a:pt x="6757" y="7510"/>
                    </a:lnTo>
                    <a:cubicBezTo>
                      <a:pt x="6848" y="7556"/>
                      <a:pt x="6916" y="7602"/>
                      <a:pt x="7008" y="7647"/>
                    </a:cubicBezTo>
                    <a:lnTo>
                      <a:pt x="7145" y="7716"/>
                    </a:lnTo>
                    <a:cubicBezTo>
                      <a:pt x="7396" y="7875"/>
                      <a:pt x="7670" y="7990"/>
                      <a:pt x="7898" y="8104"/>
                    </a:cubicBezTo>
                    <a:cubicBezTo>
                      <a:pt x="8080" y="8172"/>
                      <a:pt x="8263" y="8241"/>
                      <a:pt x="8446" y="8309"/>
                    </a:cubicBezTo>
                    <a:lnTo>
                      <a:pt x="8674" y="8378"/>
                    </a:lnTo>
                    <a:cubicBezTo>
                      <a:pt x="8879" y="8446"/>
                      <a:pt x="9085" y="8515"/>
                      <a:pt x="9313" y="8560"/>
                    </a:cubicBezTo>
                    <a:cubicBezTo>
                      <a:pt x="9404" y="8583"/>
                      <a:pt x="9496" y="8606"/>
                      <a:pt x="9587" y="8606"/>
                    </a:cubicBezTo>
                    <a:cubicBezTo>
                      <a:pt x="9678" y="8629"/>
                      <a:pt x="9724" y="8629"/>
                      <a:pt x="9792" y="8629"/>
                    </a:cubicBezTo>
                    <a:lnTo>
                      <a:pt x="9815" y="8629"/>
                    </a:lnTo>
                    <a:cubicBezTo>
                      <a:pt x="9906" y="8629"/>
                      <a:pt x="9998" y="8629"/>
                      <a:pt x="10089" y="8606"/>
                    </a:cubicBezTo>
                    <a:cubicBezTo>
                      <a:pt x="10203" y="8606"/>
                      <a:pt x="10272" y="8606"/>
                      <a:pt x="10340" y="8583"/>
                    </a:cubicBezTo>
                    <a:cubicBezTo>
                      <a:pt x="10523" y="8537"/>
                      <a:pt x="10637" y="8469"/>
                      <a:pt x="10751" y="8400"/>
                    </a:cubicBezTo>
                    <a:cubicBezTo>
                      <a:pt x="10774" y="8355"/>
                      <a:pt x="10797" y="8332"/>
                      <a:pt x="10819" y="8286"/>
                    </a:cubicBezTo>
                    <a:cubicBezTo>
                      <a:pt x="10865" y="8241"/>
                      <a:pt x="10865" y="8218"/>
                      <a:pt x="10888" y="8195"/>
                    </a:cubicBezTo>
                    <a:cubicBezTo>
                      <a:pt x="10911" y="8126"/>
                      <a:pt x="10956" y="8035"/>
                      <a:pt x="10956" y="7921"/>
                    </a:cubicBezTo>
                    <a:cubicBezTo>
                      <a:pt x="10956" y="7853"/>
                      <a:pt x="10934" y="7784"/>
                      <a:pt x="10911" y="7693"/>
                    </a:cubicBezTo>
                    <a:cubicBezTo>
                      <a:pt x="10911" y="7624"/>
                      <a:pt x="10888" y="7579"/>
                      <a:pt x="10865" y="7510"/>
                    </a:cubicBezTo>
                    <a:cubicBezTo>
                      <a:pt x="10774" y="7282"/>
                      <a:pt x="10637" y="7099"/>
                      <a:pt x="10477" y="6940"/>
                    </a:cubicBezTo>
                    <a:cubicBezTo>
                      <a:pt x="10454" y="6917"/>
                      <a:pt x="10431" y="6894"/>
                      <a:pt x="10386" y="6848"/>
                    </a:cubicBezTo>
                    <a:lnTo>
                      <a:pt x="10363" y="6825"/>
                    </a:lnTo>
                    <a:cubicBezTo>
                      <a:pt x="10317" y="6757"/>
                      <a:pt x="10272" y="6711"/>
                      <a:pt x="10226" y="6643"/>
                    </a:cubicBezTo>
                    <a:cubicBezTo>
                      <a:pt x="10226" y="6620"/>
                      <a:pt x="10203" y="6597"/>
                      <a:pt x="10180" y="6574"/>
                    </a:cubicBezTo>
                    <a:cubicBezTo>
                      <a:pt x="10158" y="6506"/>
                      <a:pt x="10135" y="6483"/>
                      <a:pt x="10089" y="6437"/>
                    </a:cubicBezTo>
                    <a:cubicBezTo>
                      <a:pt x="10043" y="6369"/>
                      <a:pt x="9975" y="6278"/>
                      <a:pt x="9884" y="6209"/>
                    </a:cubicBezTo>
                    <a:cubicBezTo>
                      <a:pt x="9815" y="6164"/>
                      <a:pt x="9747" y="6095"/>
                      <a:pt x="9678" y="6027"/>
                    </a:cubicBezTo>
                    <a:cubicBezTo>
                      <a:pt x="9610" y="5981"/>
                      <a:pt x="9541" y="5935"/>
                      <a:pt x="9473" y="5867"/>
                    </a:cubicBezTo>
                    <a:lnTo>
                      <a:pt x="9427" y="5844"/>
                    </a:lnTo>
                    <a:cubicBezTo>
                      <a:pt x="9381" y="5798"/>
                      <a:pt x="9313" y="5775"/>
                      <a:pt x="9267" y="5730"/>
                    </a:cubicBezTo>
                    <a:lnTo>
                      <a:pt x="9199" y="5707"/>
                    </a:lnTo>
                    <a:lnTo>
                      <a:pt x="9176" y="5661"/>
                    </a:lnTo>
                    <a:lnTo>
                      <a:pt x="9085" y="5570"/>
                    </a:lnTo>
                    <a:cubicBezTo>
                      <a:pt x="9016" y="5502"/>
                      <a:pt x="8948" y="5410"/>
                      <a:pt x="8856" y="5365"/>
                    </a:cubicBezTo>
                    <a:cubicBezTo>
                      <a:pt x="8788" y="5273"/>
                      <a:pt x="8697" y="5228"/>
                      <a:pt x="8605" y="5159"/>
                    </a:cubicBezTo>
                    <a:lnTo>
                      <a:pt x="8514" y="5091"/>
                    </a:lnTo>
                    <a:lnTo>
                      <a:pt x="8446" y="5022"/>
                    </a:lnTo>
                    <a:cubicBezTo>
                      <a:pt x="8354" y="4954"/>
                      <a:pt x="8263" y="4885"/>
                      <a:pt x="8172" y="4817"/>
                    </a:cubicBezTo>
                    <a:cubicBezTo>
                      <a:pt x="8126" y="4794"/>
                      <a:pt x="8080" y="4771"/>
                      <a:pt x="8058" y="4748"/>
                    </a:cubicBezTo>
                    <a:lnTo>
                      <a:pt x="8058" y="4748"/>
                    </a:lnTo>
                    <a:lnTo>
                      <a:pt x="8149" y="4771"/>
                    </a:lnTo>
                    <a:lnTo>
                      <a:pt x="8400" y="4771"/>
                    </a:lnTo>
                    <a:cubicBezTo>
                      <a:pt x="8446" y="4748"/>
                      <a:pt x="8514" y="4748"/>
                      <a:pt x="8583" y="4726"/>
                    </a:cubicBezTo>
                    <a:cubicBezTo>
                      <a:pt x="8651" y="4703"/>
                      <a:pt x="8742" y="4657"/>
                      <a:pt x="8811" y="4589"/>
                    </a:cubicBezTo>
                    <a:cubicBezTo>
                      <a:pt x="8902" y="4520"/>
                      <a:pt x="8948" y="4429"/>
                      <a:pt x="8993" y="4315"/>
                    </a:cubicBezTo>
                    <a:cubicBezTo>
                      <a:pt x="9039" y="4223"/>
                      <a:pt x="9039" y="4109"/>
                      <a:pt x="8993" y="3995"/>
                    </a:cubicBezTo>
                    <a:cubicBezTo>
                      <a:pt x="8971" y="3904"/>
                      <a:pt x="8925" y="3835"/>
                      <a:pt x="8902" y="3790"/>
                    </a:cubicBezTo>
                    <a:cubicBezTo>
                      <a:pt x="8834" y="3676"/>
                      <a:pt x="8742" y="3561"/>
                      <a:pt x="8651" y="3447"/>
                    </a:cubicBezTo>
                    <a:lnTo>
                      <a:pt x="8628" y="3402"/>
                    </a:lnTo>
                    <a:cubicBezTo>
                      <a:pt x="8560" y="3333"/>
                      <a:pt x="8514" y="3288"/>
                      <a:pt x="8446" y="3219"/>
                    </a:cubicBezTo>
                    <a:lnTo>
                      <a:pt x="8377" y="3151"/>
                    </a:lnTo>
                    <a:lnTo>
                      <a:pt x="8263" y="3036"/>
                    </a:lnTo>
                    <a:cubicBezTo>
                      <a:pt x="8217" y="2968"/>
                      <a:pt x="8149" y="2900"/>
                      <a:pt x="8080" y="2831"/>
                    </a:cubicBezTo>
                    <a:lnTo>
                      <a:pt x="8012" y="2763"/>
                    </a:lnTo>
                    <a:lnTo>
                      <a:pt x="7989" y="2717"/>
                    </a:lnTo>
                    <a:lnTo>
                      <a:pt x="7966" y="2671"/>
                    </a:lnTo>
                    <a:cubicBezTo>
                      <a:pt x="7898" y="2603"/>
                      <a:pt x="7852" y="2534"/>
                      <a:pt x="7806" y="2466"/>
                    </a:cubicBezTo>
                    <a:cubicBezTo>
                      <a:pt x="7715" y="2352"/>
                      <a:pt x="7601" y="2260"/>
                      <a:pt x="7510" y="2192"/>
                    </a:cubicBezTo>
                    <a:cubicBezTo>
                      <a:pt x="7259" y="1986"/>
                      <a:pt x="7008" y="1804"/>
                      <a:pt x="6757" y="1621"/>
                    </a:cubicBezTo>
                    <a:cubicBezTo>
                      <a:pt x="6505" y="1439"/>
                      <a:pt x="6254" y="1279"/>
                      <a:pt x="6003" y="1142"/>
                    </a:cubicBezTo>
                    <a:cubicBezTo>
                      <a:pt x="5752" y="1005"/>
                      <a:pt x="5455" y="822"/>
                      <a:pt x="5159" y="685"/>
                    </a:cubicBezTo>
                    <a:cubicBezTo>
                      <a:pt x="5022" y="617"/>
                      <a:pt x="4862" y="571"/>
                      <a:pt x="4725" y="503"/>
                    </a:cubicBezTo>
                    <a:cubicBezTo>
                      <a:pt x="4657" y="480"/>
                      <a:pt x="4588" y="457"/>
                      <a:pt x="4520" y="434"/>
                    </a:cubicBezTo>
                    <a:cubicBezTo>
                      <a:pt x="4406" y="389"/>
                      <a:pt x="4291" y="343"/>
                      <a:pt x="4177" y="320"/>
                    </a:cubicBezTo>
                    <a:cubicBezTo>
                      <a:pt x="4086" y="275"/>
                      <a:pt x="3995" y="252"/>
                      <a:pt x="3903" y="229"/>
                    </a:cubicBezTo>
                    <a:cubicBezTo>
                      <a:pt x="3766" y="206"/>
                      <a:pt x="3652" y="160"/>
                      <a:pt x="3515" y="138"/>
                    </a:cubicBezTo>
                    <a:cubicBezTo>
                      <a:pt x="3447" y="138"/>
                      <a:pt x="3401" y="115"/>
                      <a:pt x="3333" y="115"/>
                    </a:cubicBezTo>
                    <a:cubicBezTo>
                      <a:pt x="3264" y="92"/>
                      <a:pt x="3196" y="92"/>
                      <a:pt x="3127" y="69"/>
                    </a:cubicBezTo>
                    <a:cubicBezTo>
                      <a:pt x="3013" y="46"/>
                      <a:pt x="2899" y="46"/>
                      <a:pt x="27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2"/>
              <p:cNvSpPr/>
              <p:nvPr/>
            </p:nvSpPr>
            <p:spPr>
              <a:xfrm>
                <a:off x="5755897" y="1689028"/>
                <a:ext cx="16678" cy="13866"/>
              </a:xfrm>
              <a:custGeom>
                <a:avLst/>
                <a:gdLst/>
                <a:ahLst/>
                <a:cxnLst/>
                <a:rect l="l" t="t" r="r" b="b"/>
                <a:pathLst>
                  <a:path w="617" h="513" extrusionOk="0">
                    <a:moveTo>
                      <a:pt x="115" y="0"/>
                    </a:moveTo>
                    <a:cubicBezTo>
                      <a:pt x="69" y="0"/>
                      <a:pt x="46" y="23"/>
                      <a:pt x="23" y="69"/>
                    </a:cubicBezTo>
                    <a:cubicBezTo>
                      <a:pt x="1" y="92"/>
                      <a:pt x="23" y="137"/>
                      <a:pt x="69" y="160"/>
                    </a:cubicBezTo>
                    <a:cubicBezTo>
                      <a:pt x="115" y="206"/>
                      <a:pt x="183" y="229"/>
                      <a:pt x="229" y="251"/>
                    </a:cubicBezTo>
                    <a:cubicBezTo>
                      <a:pt x="274" y="274"/>
                      <a:pt x="320" y="320"/>
                      <a:pt x="343" y="343"/>
                    </a:cubicBezTo>
                    <a:cubicBezTo>
                      <a:pt x="366" y="343"/>
                      <a:pt x="366" y="365"/>
                      <a:pt x="389" y="365"/>
                    </a:cubicBezTo>
                    <a:cubicBezTo>
                      <a:pt x="366" y="388"/>
                      <a:pt x="366" y="388"/>
                      <a:pt x="366" y="411"/>
                    </a:cubicBezTo>
                    <a:cubicBezTo>
                      <a:pt x="366" y="434"/>
                      <a:pt x="389" y="480"/>
                      <a:pt x="434" y="502"/>
                    </a:cubicBezTo>
                    <a:cubicBezTo>
                      <a:pt x="465" y="502"/>
                      <a:pt x="495" y="513"/>
                      <a:pt x="525" y="513"/>
                    </a:cubicBezTo>
                    <a:cubicBezTo>
                      <a:pt x="541" y="513"/>
                      <a:pt x="556" y="510"/>
                      <a:pt x="571" y="502"/>
                    </a:cubicBezTo>
                    <a:cubicBezTo>
                      <a:pt x="594" y="480"/>
                      <a:pt x="594" y="480"/>
                      <a:pt x="617" y="457"/>
                    </a:cubicBezTo>
                    <a:cubicBezTo>
                      <a:pt x="617" y="434"/>
                      <a:pt x="617" y="434"/>
                      <a:pt x="617" y="411"/>
                    </a:cubicBezTo>
                    <a:cubicBezTo>
                      <a:pt x="617" y="388"/>
                      <a:pt x="594" y="388"/>
                      <a:pt x="594" y="365"/>
                    </a:cubicBezTo>
                    <a:cubicBezTo>
                      <a:pt x="594" y="343"/>
                      <a:pt x="571" y="343"/>
                      <a:pt x="571" y="320"/>
                    </a:cubicBezTo>
                    <a:cubicBezTo>
                      <a:pt x="548" y="297"/>
                      <a:pt x="525" y="274"/>
                      <a:pt x="503" y="251"/>
                    </a:cubicBezTo>
                    <a:cubicBezTo>
                      <a:pt x="457" y="229"/>
                      <a:pt x="434" y="206"/>
                      <a:pt x="411" y="183"/>
                    </a:cubicBezTo>
                    <a:cubicBezTo>
                      <a:pt x="366" y="160"/>
                      <a:pt x="343" y="137"/>
                      <a:pt x="320" y="114"/>
                    </a:cubicBezTo>
                    <a:cubicBezTo>
                      <a:pt x="252" y="92"/>
                      <a:pt x="206" y="46"/>
                      <a:pt x="137" y="23"/>
                    </a:cubicBezTo>
                    <a:cubicBezTo>
                      <a:pt x="137" y="23"/>
                      <a:pt x="115" y="0"/>
                      <a:pt x="115" y="0"/>
                    </a:cubicBezTo>
                    <a:close/>
                  </a:path>
                </a:pathLst>
              </a:custGeom>
              <a:solidFill>
                <a:srgbClr val="FDD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2"/>
              <p:cNvSpPr/>
              <p:nvPr/>
            </p:nvSpPr>
            <p:spPr>
              <a:xfrm>
                <a:off x="4512084" y="815391"/>
                <a:ext cx="869961" cy="542952"/>
              </a:xfrm>
              <a:custGeom>
                <a:avLst/>
                <a:gdLst/>
                <a:ahLst/>
                <a:cxnLst/>
                <a:rect l="l" t="t" r="r" b="b"/>
                <a:pathLst>
                  <a:path w="32185" h="20087" extrusionOk="0">
                    <a:moveTo>
                      <a:pt x="2169" y="1"/>
                    </a:moveTo>
                    <a:cubicBezTo>
                      <a:pt x="2101" y="1"/>
                      <a:pt x="2032" y="24"/>
                      <a:pt x="1986" y="69"/>
                    </a:cubicBezTo>
                    <a:cubicBezTo>
                      <a:pt x="1941" y="115"/>
                      <a:pt x="1918" y="138"/>
                      <a:pt x="1895" y="183"/>
                    </a:cubicBezTo>
                    <a:cubicBezTo>
                      <a:pt x="1918" y="229"/>
                      <a:pt x="1941" y="275"/>
                      <a:pt x="1964" y="320"/>
                    </a:cubicBezTo>
                    <a:cubicBezTo>
                      <a:pt x="2009" y="434"/>
                      <a:pt x="2032" y="549"/>
                      <a:pt x="2055" y="663"/>
                    </a:cubicBezTo>
                    <a:cubicBezTo>
                      <a:pt x="2078" y="708"/>
                      <a:pt x="2101" y="777"/>
                      <a:pt x="2123" y="822"/>
                    </a:cubicBezTo>
                    <a:cubicBezTo>
                      <a:pt x="2146" y="914"/>
                      <a:pt x="2169" y="1028"/>
                      <a:pt x="2169" y="1165"/>
                    </a:cubicBezTo>
                    <a:cubicBezTo>
                      <a:pt x="2192" y="1347"/>
                      <a:pt x="2146" y="1553"/>
                      <a:pt x="2101" y="1804"/>
                    </a:cubicBezTo>
                    <a:cubicBezTo>
                      <a:pt x="2032" y="2101"/>
                      <a:pt x="1918" y="2420"/>
                      <a:pt x="1758" y="2763"/>
                    </a:cubicBezTo>
                    <a:cubicBezTo>
                      <a:pt x="1713" y="2763"/>
                      <a:pt x="1690" y="2785"/>
                      <a:pt x="1644" y="2785"/>
                    </a:cubicBezTo>
                    <a:cubicBezTo>
                      <a:pt x="1598" y="2808"/>
                      <a:pt x="1553" y="2854"/>
                      <a:pt x="1530" y="2877"/>
                    </a:cubicBezTo>
                    <a:cubicBezTo>
                      <a:pt x="1393" y="3059"/>
                      <a:pt x="1256" y="3219"/>
                      <a:pt x="1096" y="3379"/>
                    </a:cubicBezTo>
                    <a:cubicBezTo>
                      <a:pt x="1005" y="3447"/>
                      <a:pt x="937" y="3539"/>
                      <a:pt x="845" y="3584"/>
                    </a:cubicBezTo>
                    <a:lnTo>
                      <a:pt x="822" y="3630"/>
                    </a:lnTo>
                    <a:cubicBezTo>
                      <a:pt x="640" y="3790"/>
                      <a:pt x="457" y="3949"/>
                      <a:pt x="206" y="4109"/>
                    </a:cubicBezTo>
                    <a:lnTo>
                      <a:pt x="183" y="4132"/>
                    </a:lnTo>
                    <a:lnTo>
                      <a:pt x="138" y="4155"/>
                    </a:lnTo>
                    <a:lnTo>
                      <a:pt x="115" y="4178"/>
                    </a:lnTo>
                    <a:cubicBezTo>
                      <a:pt x="69" y="4201"/>
                      <a:pt x="46" y="4223"/>
                      <a:pt x="1" y="4223"/>
                    </a:cubicBezTo>
                    <a:cubicBezTo>
                      <a:pt x="115" y="4246"/>
                      <a:pt x="206" y="4315"/>
                      <a:pt x="252" y="4429"/>
                    </a:cubicBezTo>
                    <a:cubicBezTo>
                      <a:pt x="297" y="4406"/>
                      <a:pt x="320" y="4406"/>
                      <a:pt x="366" y="4406"/>
                    </a:cubicBezTo>
                    <a:cubicBezTo>
                      <a:pt x="389" y="4406"/>
                      <a:pt x="434" y="4406"/>
                      <a:pt x="457" y="4429"/>
                    </a:cubicBezTo>
                    <a:cubicBezTo>
                      <a:pt x="663" y="4474"/>
                      <a:pt x="868" y="4543"/>
                      <a:pt x="1051" y="4611"/>
                    </a:cubicBezTo>
                    <a:cubicBezTo>
                      <a:pt x="1347" y="4680"/>
                      <a:pt x="1644" y="4771"/>
                      <a:pt x="1918" y="4862"/>
                    </a:cubicBezTo>
                    <a:lnTo>
                      <a:pt x="2123" y="4931"/>
                    </a:lnTo>
                    <a:cubicBezTo>
                      <a:pt x="2215" y="4977"/>
                      <a:pt x="2283" y="4999"/>
                      <a:pt x="2375" y="5022"/>
                    </a:cubicBezTo>
                    <a:lnTo>
                      <a:pt x="2466" y="5045"/>
                    </a:lnTo>
                    <a:cubicBezTo>
                      <a:pt x="2580" y="5091"/>
                      <a:pt x="2694" y="5114"/>
                      <a:pt x="2808" y="5159"/>
                    </a:cubicBezTo>
                    <a:cubicBezTo>
                      <a:pt x="3014" y="5251"/>
                      <a:pt x="3219" y="5319"/>
                      <a:pt x="3424" y="5387"/>
                    </a:cubicBezTo>
                    <a:lnTo>
                      <a:pt x="3676" y="5479"/>
                    </a:lnTo>
                    <a:cubicBezTo>
                      <a:pt x="4018" y="5593"/>
                      <a:pt x="4292" y="5684"/>
                      <a:pt x="4520" y="5798"/>
                    </a:cubicBezTo>
                    <a:cubicBezTo>
                      <a:pt x="4657" y="5867"/>
                      <a:pt x="4817" y="5912"/>
                      <a:pt x="4977" y="5981"/>
                    </a:cubicBezTo>
                    <a:cubicBezTo>
                      <a:pt x="5091" y="6027"/>
                      <a:pt x="5228" y="6072"/>
                      <a:pt x="5342" y="6118"/>
                    </a:cubicBezTo>
                    <a:cubicBezTo>
                      <a:pt x="5456" y="6164"/>
                      <a:pt x="5593" y="6209"/>
                      <a:pt x="5730" y="6255"/>
                    </a:cubicBezTo>
                    <a:cubicBezTo>
                      <a:pt x="5867" y="6323"/>
                      <a:pt x="6004" y="6369"/>
                      <a:pt x="6164" y="6437"/>
                    </a:cubicBezTo>
                    <a:cubicBezTo>
                      <a:pt x="6437" y="6552"/>
                      <a:pt x="6711" y="6666"/>
                      <a:pt x="6985" y="6780"/>
                    </a:cubicBezTo>
                    <a:cubicBezTo>
                      <a:pt x="7236" y="6871"/>
                      <a:pt x="7510" y="6985"/>
                      <a:pt x="7761" y="7077"/>
                    </a:cubicBezTo>
                    <a:cubicBezTo>
                      <a:pt x="7898" y="7145"/>
                      <a:pt x="8058" y="7191"/>
                      <a:pt x="8195" y="7259"/>
                    </a:cubicBezTo>
                    <a:cubicBezTo>
                      <a:pt x="8332" y="7282"/>
                      <a:pt x="8446" y="7328"/>
                      <a:pt x="8560" y="7373"/>
                    </a:cubicBezTo>
                    <a:cubicBezTo>
                      <a:pt x="8925" y="7510"/>
                      <a:pt x="9268" y="7670"/>
                      <a:pt x="9610" y="7830"/>
                    </a:cubicBezTo>
                    <a:cubicBezTo>
                      <a:pt x="9793" y="7898"/>
                      <a:pt x="9975" y="7990"/>
                      <a:pt x="10158" y="8058"/>
                    </a:cubicBezTo>
                    <a:cubicBezTo>
                      <a:pt x="10363" y="8149"/>
                      <a:pt x="10546" y="8241"/>
                      <a:pt x="10751" y="8309"/>
                    </a:cubicBezTo>
                    <a:lnTo>
                      <a:pt x="11002" y="8446"/>
                    </a:lnTo>
                    <a:cubicBezTo>
                      <a:pt x="11231" y="8537"/>
                      <a:pt x="11459" y="8651"/>
                      <a:pt x="11687" y="8766"/>
                    </a:cubicBezTo>
                    <a:lnTo>
                      <a:pt x="11824" y="8834"/>
                    </a:lnTo>
                    <a:lnTo>
                      <a:pt x="11870" y="8857"/>
                    </a:lnTo>
                    <a:cubicBezTo>
                      <a:pt x="11893" y="8880"/>
                      <a:pt x="11916" y="8880"/>
                      <a:pt x="11961" y="8903"/>
                    </a:cubicBezTo>
                    <a:lnTo>
                      <a:pt x="12030" y="8948"/>
                    </a:lnTo>
                    <a:lnTo>
                      <a:pt x="12098" y="8971"/>
                    </a:lnTo>
                    <a:lnTo>
                      <a:pt x="12212" y="9040"/>
                    </a:lnTo>
                    <a:cubicBezTo>
                      <a:pt x="12372" y="9131"/>
                      <a:pt x="12555" y="9199"/>
                      <a:pt x="12714" y="9313"/>
                    </a:cubicBezTo>
                    <a:cubicBezTo>
                      <a:pt x="13057" y="9496"/>
                      <a:pt x="13399" y="9656"/>
                      <a:pt x="13742" y="9838"/>
                    </a:cubicBezTo>
                    <a:lnTo>
                      <a:pt x="13970" y="9953"/>
                    </a:lnTo>
                    <a:lnTo>
                      <a:pt x="14175" y="10067"/>
                    </a:lnTo>
                    <a:cubicBezTo>
                      <a:pt x="14267" y="10089"/>
                      <a:pt x="14358" y="10135"/>
                      <a:pt x="14449" y="10181"/>
                    </a:cubicBezTo>
                    <a:cubicBezTo>
                      <a:pt x="14609" y="10272"/>
                      <a:pt x="14769" y="10341"/>
                      <a:pt x="14951" y="10432"/>
                    </a:cubicBezTo>
                    <a:cubicBezTo>
                      <a:pt x="15157" y="10523"/>
                      <a:pt x="15362" y="10614"/>
                      <a:pt x="15568" y="10729"/>
                    </a:cubicBezTo>
                    <a:lnTo>
                      <a:pt x="15705" y="10797"/>
                    </a:lnTo>
                    <a:lnTo>
                      <a:pt x="15933" y="10911"/>
                    </a:lnTo>
                    <a:lnTo>
                      <a:pt x="16184" y="11025"/>
                    </a:lnTo>
                    <a:lnTo>
                      <a:pt x="16321" y="11094"/>
                    </a:lnTo>
                    <a:lnTo>
                      <a:pt x="16389" y="11139"/>
                    </a:lnTo>
                    <a:lnTo>
                      <a:pt x="16481" y="11162"/>
                    </a:lnTo>
                    <a:lnTo>
                      <a:pt x="16503" y="11185"/>
                    </a:lnTo>
                    <a:lnTo>
                      <a:pt x="16526" y="11208"/>
                    </a:lnTo>
                    <a:cubicBezTo>
                      <a:pt x="16686" y="11276"/>
                      <a:pt x="16846" y="11368"/>
                      <a:pt x="17028" y="11459"/>
                    </a:cubicBezTo>
                    <a:cubicBezTo>
                      <a:pt x="17439" y="11664"/>
                      <a:pt x="17850" y="11916"/>
                      <a:pt x="18261" y="12144"/>
                    </a:cubicBezTo>
                    <a:lnTo>
                      <a:pt x="18695" y="12395"/>
                    </a:lnTo>
                    <a:cubicBezTo>
                      <a:pt x="18946" y="12532"/>
                      <a:pt x="19220" y="12692"/>
                      <a:pt x="19471" y="12851"/>
                    </a:cubicBezTo>
                    <a:cubicBezTo>
                      <a:pt x="19562" y="12920"/>
                      <a:pt x="19653" y="12965"/>
                      <a:pt x="19745" y="13034"/>
                    </a:cubicBezTo>
                    <a:lnTo>
                      <a:pt x="19904" y="13125"/>
                    </a:lnTo>
                    <a:lnTo>
                      <a:pt x="19996" y="13171"/>
                    </a:lnTo>
                    <a:cubicBezTo>
                      <a:pt x="20110" y="13239"/>
                      <a:pt x="20224" y="13308"/>
                      <a:pt x="20315" y="13376"/>
                    </a:cubicBezTo>
                    <a:cubicBezTo>
                      <a:pt x="20589" y="13536"/>
                      <a:pt x="20840" y="13696"/>
                      <a:pt x="21137" y="13901"/>
                    </a:cubicBezTo>
                    <a:lnTo>
                      <a:pt x="21297" y="13993"/>
                    </a:lnTo>
                    <a:cubicBezTo>
                      <a:pt x="21365" y="14061"/>
                      <a:pt x="21456" y="14130"/>
                      <a:pt x="21548" y="14175"/>
                    </a:cubicBezTo>
                    <a:cubicBezTo>
                      <a:pt x="21639" y="14221"/>
                      <a:pt x="21708" y="14289"/>
                      <a:pt x="21776" y="14335"/>
                    </a:cubicBezTo>
                    <a:cubicBezTo>
                      <a:pt x="21845" y="14358"/>
                      <a:pt x="21936" y="14403"/>
                      <a:pt x="22004" y="14449"/>
                    </a:cubicBezTo>
                    <a:cubicBezTo>
                      <a:pt x="22415" y="14723"/>
                      <a:pt x="22826" y="14997"/>
                      <a:pt x="23237" y="15294"/>
                    </a:cubicBezTo>
                    <a:lnTo>
                      <a:pt x="23648" y="15568"/>
                    </a:lnTo>
                    <a:lnTo>
                      <a:pt x="24081" y="15864"/>
                    </a:lnTo>
                    <a:lnTo>
                      <a:pt x="25177" y="16595"/>
                    </a:lnTo>
                    <a:lnTo>
                      <a:pt x="25451" y="16777"/>
                    </a:lnTo>
                    <a:cubicBezTo>
                      <a:pt x="25611" y="16891"/>
                      <a:pt x="25770" y="17006"/>
                      <a:pt x="25930" y="17120"/>
                    </a:cubicBezTo>
                    <a:cubicBezTo>
                      <a:pt x="26022" y="17165"/>
                      <a:pt x="26090" y="17211"/>
                      <a:pt x="26158" y="17279"/>
                    </a:cubicBezTo>
                    <a:cubicBezTo>
                      <a:pt x="26204" y="17302"/>
                      <a:pt x="26250" y="17348"/>
                      <a:pt x="26295" y="17371"/>
                    </a:cubicBezTo>
                    <a:cubicBezTo>
                      <a:pt x="26387" y="17439"/>
                      <a:pt x="26455" y="17508"/>
                      <a:pt x="26547" y="17576"/>
                    </a:cubicBezTo>
                    <a:lnTo>
                      <a:pt x="26661" y="17667"/>
                    </a:lnTo>
                    <a:cubicBezTo>
                      <a:pt x="26752" y="17713"/>
                      <a:pt x="26820" y="17782"/>
                      <a:pt x="26912" y="17827"/>
                    </a:cubicBezTo>
                    <a:lnTo>
                      <a:pt x="27049" y="17941"/>
                    </a:lnTo>
                    <a:cubicBezTo>
                      <a:pt x="27094" y="17964"/>
                      <a:pt x="27163" y="18010"/>
                      <a:pt x="27208" y="18055"/>
                    </a:cubicBezTo>
                    <a:cubicBezTo>
                      <a:pt x="27277" y="18101"/>
                      <a:pt x="27345" y="18147"/>
                      <a:pt x="27391" y="18192"/>
                    </a:cubicBezTo>
                    <a:lnTo>
                      <a:pt x="27505" y="18284"/>
                    </a:lnTo>
                    <a:cubicBezTo>
                      <a:pt x="27596" y="18352"/>
                      <a:pt x="27688" y="18398"/>
                      <a:pt x="27779" y="18466"/>
                    </a:cubicBezTo>
                    <a:cubicBezTo>
                      <a:pt x="27893" y="18558"/>
                      <a:pt x="28030" y="18649"/>
                      <a:pt x="28144" y="18740"/>
                    </a:cubicBezTo>
                    <a:cubicBezTo>
                      <a:pt x="28236" y="18809"/>
                      <a:pt x="28327" y="18877"/>
                      <a:pt x="28395" y="18923"/>
                    </a:cubicBezTo>
                    <a:lnTo>
                      <a:pt x="28487" y="18991"/>
                    </a:lnTo>
                    <a:cubicBezTo>
                      <a:pt x="28601" y="19083"/>
                      <a:pt x="28738" y="19174"/>
                      <a:pt x="28852" y="19265"/>
                    </a:cubicBezTo>
                    <a:lnTo>
                      <a:pt x="29034" y="19379"/>
                    </a:lnTo>
                    <a:lnTo>
                      <a:pt x="29240" y="19516"/>
                    </a:lnTo>
                    <a:cubicBezTo>
                      <a:pt x="29308" y="19562"/>
                      <a:pt x="29377" y="19608"/>
                      <a:pt x="29445" y="19699"/>
                    </a:cubicBezTo>
                    <a:cubicBezTo>
                      <a:pt x="29537" y="19813"/>
                      <a:pt x="29537" y="19973"/>
                      <a:pt x="29468" y="20087"/>
                    </a:cubicBezTo>
                    <a:cubicBezTo>
                      <a:pt x="29537" y="20018"/>
                      <a:pt x="29582" y="19927"/>
                      <a:pt x="29651" y="19859"/>
                    </a:cubicBezTo>
                    <a:lnTo>
                      <a:pt x="29788" y="19676"/>
                    </a:lnTo>
                    <a:cubicBezTo>
                      <a:pt x="29879" y="19539"/>
                      <a:pt x="29993" y="19425"/>
                      <a:pt x="30084" y="19311"/>
                    </a:cubicBezTo>
                    <a:cubicBezTo>
                      <a:pt x="30176" y="19197"/>
                      <a:pt x="30267" y="19083"/>
                      <a:pt x="30358" y="18969"/>
                    </a:cubicBezTo>
                    <a:lnTo>
                      <a:pt x="30541" y="18717"/>
                    </a:lnTo>
                    <a:cubicBezTo>
                      <a:pt x="30655" y="18580"/>
                      <a:pt x="30769" y="18421"/>
                      <a:pt x="30883" y="18261"/>
                    </a:cubicBezTo>
                    <a:cubicBezTo>
                      <a:pt x="31066" y="18033"/>
                      <a:pt x="31271" y="17804"/>
                      <a:pt x="31545" y="17553"/>
                    </a:cubicBezTo>
                    <a:cubicBezTo>
                      <a:pt x="31637" y="17485"/>
                      <a:pt x="31705" y="17416"/>
                      <a:pt x="31774" y="17371"/>
                    </a:cubicBezTo>
                    <a:lnTo>
                      <a:pt x="31910" y="17279"/>
                    </a:lnTo>
                    <a:cubicBezTo>
                      <a:pt x="31956" y="17257"/>
                      <a:pt x="31979" y="17234"/>
                      <a:pt x="32002" y="17188"/>
                    </a:cubicBezTo>
                    <a:cubicBezTo>
                      <a:pt x="32025" y="17165"/>
                      <a:pt x="32047" y="17120"/>
                      <a:pt x="32070" y="17074"/>
                    </a:cubicBezTo>
                    <a:cubicBezTo>
                      <a:pt x="32162" y="17006"/>
                      <a:pt x="32184" y="16846"/>
                      <a:pt x="32116" y="16754"/>
                    </a:cubicBezTo>
                    <a:cubicBezTo>
                      <a:pt x="32025" y="16595"/>
                      <a:pt x="31933" y="16481"/>
                      <a:pt x="31842" y="16344"/>
                    </a:cubicBezTo>
                    <a:lnTo>
                      <a:pt x="31774" y="16229"/>
                    </a:lnTo>
                    <a:cubicBezTo>
                      <a:pt x="31614" y="16001"/>
                      <a:pt x="31477" y="15796"/>
                      <a:pt x="31317" y="15636"/>
                    </a:cubicBezTo>
                    <a:lnTo>
                      <a:pt x="31317" y="15636"/>
                    </a:lnTo>
                    <a:lnTo>
                      <a:pt x="31363" y="15704"/>
                    </a:lnTo>
                    <a:cubicBezTo>
                      <a:pt x="31226" y="15522"/>
                      <a:pt x="31066" y="15339"/>
                      <a:pt x="30906" y="15180"/>
                    </a:cubicBezTo>
                    <a:lnTo>
                      <a:pt x="30769" y="15020"/>
                    </a:lnTo>
                    <a:cubicBezTo>
                      <a:pt x="30678" y="14906"/>
                      <a:pt x="30564" y="14791"/>
                      <a:pt x="30450" y="14677"/>
                    </a:cubicBezTo>
                    <a:cubicBezTo>
                      <a:pt x="30358" y="14586"/>
                      <a:pt x="30267" y="14495"/>
                      <a:pt x="30176" y="14403"/>
                    </a:cubicBezTo>
                    <a:cubicBezTo>
                      <a:pt x="30107" y="14335"/>
                      <a:pt x="30039" y="14267"/>
                      <a:pt x="29970" y="14198"/>
                    </a:cubicBezTo>
                    <a:lnTo>
                      <a:pt x="29856" y="14084"/>
                    </a:lnTo>
                    <a:lnTo>
                      <a:pt x="29788" y="13993"/>
                    </a:lnTo>
                    <a:cubicBezTo>
                      <a:pt x="29696" y="13901"/>
                      <a:pt x="29605" y="13833"/>
                      <a:pt x="29537" y="13742"/>
                    </a:cubicBezTo>
                    <a:cubicBezTo>
                      <a:pt x="29400" y="13627"/>
                      <a:pt x="29286" y="13490"/>
                      <a:pt x="29149" y="13376"/>
                    </a:cubicBezTo>
                    <a:cubicBezTo>
                      <a:pt x="29057" y="13262"/>
                      <a:pt x="28943" y="13171"/>
                      <a:pt x="28852" y="13057"/>
                    </a:cubicBezTo>
                    <a:cubicBezTo>
                      <a:pt x="28669" y="12874"/>
                      <a:pt x="28487" y="12714"/>
                      <a:pt x="28304" y="12532"/>
                    </a:cubicBezTo>
                    <a:lnTo>
                      <a:pt x="28167" y="12418"/>
                    </a:lnTo>
                    <a:lnTo>
                      <a:pt x="28007" y="12281"/>
                    </a:lnTo>
                    <a:lnTo>
                      <a:pt x="27825" y="12121"/>
                    </a:lnTo>
                    <a:cubicBezTo>
                      <a:pt x="27733" y="12030"/>
                      <a:pt x="27642" y="11938"/>
                      <a:pt x="27551" y="11870"/>
                    </a:cubicBezTo>
                    <a:lnTo>
                      <a:pt x="27482" y="11824"/>
                    </a:lnTo>
                    <a:lnTo>
                      <a:pt x="27391" y="11733"/>
                    </a:lnTo>
                    <a:cubicBezTo>
                      <a:pt x="27300" y="11664"/>
                      <a:pt x="27208" y="11573"/>
                      <a:pt x="27117" y="11505"/>
                    </a:cubicBezTo>
                    <a:cubicBezTo>
                      <a:pt x="27049" y="11459"/>
                      <a:pt x="27003" y="11413"/>
                      <a:pt x="26935" y="11345"/>
                    </a:cubicBezTo>
                    <a:cubicBezTo>
                      <a:pt x="26889" y="11299"/>
                      <a:pt x="26820" y="11254"/>
                      <a:pt x="26752" y="11185"/>
                    </a:cubicBezTo>
                    <a:cubicBezTo>
                      <a:pt x="26638" y="11094"/>
                      <a:pt x="26501" y="11002"/>
                      <a:pt x="26387" y="10888"/>
                    </a:cubicBezTo>
                    <a:cubicBezTo>
                      <a:pt x="26318" y="10843"/>
                      <a:pt x="26250" y="10797"/>
                      <a:pt x="26204" y="10729"/>
                    </a:cubicBezTo>
                    <a:cubicBezTo>
                      <a:pt x="26136" y="10683"/>
                      <a:pt x="26067" y="10637"/>
                      <a:pt x="26022" y="10569"/>
                    </a:cubicBezTo>
                    <a:cubicBezTo>
                      <a:pt x="25474" y="10135"/>
                      <a:pt x="24949" y="9701"/>
                      <a:pt x="24378" y="9313"/>
                    </a:cubicBezTo>
                    <a:cubicBezTo>
                      <a:pt x="24264" y="9245"/>
                      <a:pt x="24150" y="9154"/>
                      <a:pt x="24059" y="9085"/>
                    </a:cubicBezTo>
                    <a:lnTo>
                      <a:pt x="23785" y="8903"/>
                    </a:lnTo>
                    <a:cubicBezTo>
                      <a:pt x="23693" y="8834"/>
                      <a:pt x="23602" y="8766"/>
                      <a:pt x="23488" y="8697"/>
                    </a:cubicBezTo>
                    <a:cubicBezTo>
                      <a:pt x="23397" y="8606"/>
                      <a:pt x="23283" y="8537"/>
                      <a:pt x="23168" y="8446"/>
                    </a:cubicBezTo>
                    <a:lnTo>
                      <a:pt x="23168" y="8446"/>
                    </a:lnTo>
                    <a:lnTo>
                      <a:pt x="23191" y="8469"/>
                    </a:lnTo>
                    <a:lnTo>
                      <a:pt x="23123" y="8423"/>
                    </a:lnTo>
                    <a:lnTo>
                      <a:pt x="23031" y="8355"/>
                    </a:lnTo>
                    <a:cubicBezTo>
                      <a:pt x="22666" y="8104"/>
                      <a:pt x="22255" y="7853"/>
                      <a:pt x="21867" y="7624"/>
                    </a:cubicBezTo>
                    <a:lnTo>
                      <a:pt x="21502" y="7396"/>
                    </a:lnTo>
                    <a:cubicBezTo>
                      <a:pt x="21000" y="7077"/>
                      <a:pt x="20498" y="6780"/>
                      <a:pt x="19996" y="6483"/>
                    </a:cubicBezTo>
                    <a:cubicBezTo>
                      <a:pt x="19699" y="6300"/>
                      <a:pt x="19425" y="6118"/>
                      <a:pt x="19151" y="5958"/>
                    </a:cubicBezTo>
                    <a:cubicBezTo>
                      <a:pt x="18946" y="5821"/>
                      <a:pt x="18740" y="5684"/>
                      <a:pt x="18535" y="5570"/>
                    </a:cubicBezTo>
                    <a:cubicBezTo>
                      <a:pt x="18352" y="5456"/>
                      <a:pt x="18170" y="5365"/>
                      <a:pt x="17987" y="5251"/>
                    </a:cubicBezTo>
                    <a:cubicBezTo>
                      <a:pt x="17964" y="5251"/>
                      <a:pt x="17919" y="5228"/>
                      <a:pt x="17896" y="5228"/>
                    </a:cubicBezTo>
                    <a:cubicBezTo>
                      <a:pt x="17782" y="5159"/>
                      <a:pt x="17645" y="5114"/>
                      <a:pt x="17508" y="5068"/>
                    </a:cubicBezTo>
                    <a:cubicBezTo>
                      <a:pt x="17462" y="5068"/>
                      <a:pt x="17416" y="5045"/>
                      <a:pt x="17371" y="5022"/>
                    </a:cubicBezTo>
                    <a:cubicBezTo>
                      <a:pt x="17279" y="4999"/>
                      <a:pt x="17211" y="4977"/>
                      <a:pt x="17165" y="4908"/>
                    </a:cubicBezTo>
                    <a:cubicBezTo>
                      <a:pt x="17120" y="4862"/>
                      <a:pt x="17120" y="4817"/>
                      <a:pt x="17097" y="4771"/>
                    </a:cubicBezTo>
                    <a:cubicBezTo>
                      <a:pt x="17051" y="4748"/>
                      <a:pt x="17006" y="4726"/>
                      <a:pt x="16960" y="4703"/>
                    </a:cubicBezTo>
                    <a:cubicBezTo>
                      <a:pt x="16754" y="4611"/>
                      <a:pt x="16549" y="4497"/>
                      <a:pt x="16344" y="4406"/>
                    </a:cubicBezTo>
                    <a:lnTo>
                      <a:pt x="16161" y="4315"/>
                    </a:lnTo>
                    <a:cubicBezTo>
                      <a:pt x="16047" y="4269"/>
                      <a:pt x="15956" y="4223"/>
                      <a:pt x="15841" y="4155"/>
                    </a:cubicBezTo>
                    <a:cubicBezTo>
                      <a:pt x="15682" y="4086"/>
                      <a:pt x="15522" y="3995"/>
                      <a:pt x="15362" y="3927"/>
                    </a:cubicBezTo>
                    <a:cubicBezTo>
                      <a:pt x="15248" y="3881"/>
                      <a:pt x="15134" y="3813"/>
                      <a:pt x="15020" y="3767"/>
                    </a:cubicBezTo>
                    <a:cubicBezTo>
                      <a:pt x="14860" y="3676"/>
                      <a:pt x="14723" y="3607"/>
                      <a:pt x="14563" y="3539"/>
                    </a:cubicBezTo>
                    <a:cubicBezTo>
                      <a:pt x="14358" y="3447"/>
                      <a:pt x="14152" y="3356"/>
                      <a:pt x="13947" y="3288"/>
                    </a:cubicBezTo>
                    <a:lnTo>
                      <a:pt x="13764" y="3196"/>
                    </a:lnTo>
                    <a:cubicBezTo>
                      <a:pt x="13217" y="2968"/>
                      <a:pt x="12692" y="2763"/>
                      <a:pt x="12189" y="2557"/>
                    </a:cubicBezTo>
                    <a:cubicBezTo>
                      <a:pt x="11916" y="2443"/>
                      <a:pt x="11664" y="2375"/>
                      <a:pt x="11391" y="2283"/>
                    </a:cubicBezTo>
                    <a:lnTo>
                      <a:pt x="11208" y="2215"/>
                    </a:lnTo>
                    <a:lnTo>
                      <a:pt x="11094" y="2192"/>
                    </a:lnTo>
                    <a:cubicBezTo>
                      <a:pt x="10866" y="2101"/>
                      <a:pt x="10660" y="2032"/>
                      <a:pt x="10432" y="1964"/>
                    </a:cubicBezTo>
                    <a:cubicBezTo>
                      <a:pt x="10249" y="1895"/>
                      <a:pt x="10089" y="1827"/>
                      <a:pt x="9907" y="1758"/>
                    </a:cubicBezTo>
                    <a:lnTo>
                      <a:pt x="9656" y="1667"/>
                    </a:lnTo>
                    <a:cubicBezTo>
                      <a:pt x="9359" y="1553"/>
                      <a:pt x="9040" y="1462"/>
                      <a:pt x="8743" y="1370"/>
                    </a:cubicBezTo>
                    <a:lnTo>
                      <a:pt x="8309" y="1233"/>
                    </a:lnTo>
                    <a:lnTo>
                      <a:pt x="7898" y="1119"/>
                    </a:lnTo>
                    <a:cubicBezTo>
                      <a:pt x="7602" y="1028"/>
                      <a:pt x="7305" y="937"/>
                      <a:pt x="7031" y="868"/>
                    </a:cubicBezTo>
                    <a:cubicBezTo>
                      <a:pt x="6917" y="845"/>
                      <a:pt x="6803" y="822"/>
                      <a:pt x="6689" y="800"/>
                    </a:cubicBezTo>
                    <a:cubicBezTo>
                      <a:pt x="6574" y="777"/>
                      <a:pt x="6460" y="754"/>
                      <a:pt x="6346" y="731"/>
                    </a:cubicBezTo>
                    <a:lnTo>
                      <a:pt x="6118" y="663"/>
                    </a:lnTo>
                    <a:cubicBezTo>
                      <a:pt x="6004" y="640"/>
                      <a:pt x="5867" y="617"/>
                      <a:pt x="5753" y="594"/>
                    </a:cubicBezTo>
                    <a:lnTo>
                      <a:pt x="5570" y="549"/>
                    </a:lnTo>
                    <a:lnTo>
                      <a:pt x="5410" y="526"/>
                    </a:lnTo>
                    <a:cubicBezTo>
                      <a:pt x="5319" y="503"/>
                      <a:pt x="5205" y="480"/>
                      <a:pt x="5091" y="457"/>
                    </a:cubicBezTo>
                    <a:lnTo>
                      <a:pt x="5045" y="457"/>
                    </a:lnTo>
                    <a:cubicBezTo>
                      <a:pt x="4817" y="412"/>
                      <a:pt x="4589" y="412"/>
                      <a:pt x="4337" y="389"/>
                    </a:cubicBezTo>
                    <a:lnTo>
                      <a:pt x="4292" y="389"/>
                    </a:lnTo>
                    <a:lnTo>
                      <a:pt x="4086" y="366"/>
                    </a:lnTo>
                    <a:cubicBezTo>
                      <a:pt x="4041" y="343"/>
                      <a:pt x="3995" y="343"/>
                      <a:pt x="3972" y="343"/>
                    </a:cubicBezTo>
                    <a:lnTo>
                      <a:pt x="3881" y="343"/>
                    </a:lnTo>
                    <a:cubicBezTo>
                      <a:pt x="3630" y="320"/>
                      <a:pt x="3402" y="297"/>
                      <a:pt x="3173" y="252"/>
                    </a:cubicBezTo>
                    <a:lnTo>
                      <a:pt x="3059" y="252"/>
                    </a:lnTo>
                    <a:cubicBezTo>
                      <a:pt x="2991" y="229"/>
                      <a:pt x="2922" y="229"/>
                      <a:pt x="2877" y="206"/>
                    </a:cubicBezTo>
                    <a:lnTo>
                      <a:pt x="2557" y="206"/>
                    </a:lnTo>
                    <a:cubicBezTo>
                      <a:pt x="2534" y="229"/>
                      <a:pt x="2511" y="229"/>
                      <a:pt x="2511" y="229"/>
                    </a:cubicBezTo>
                    <a:cubicBezTo>
                      <a:pt x="2489" y="206"/>
                      <a:pt x="2466" y="183"/>
                      <a:pt x="2443" y="160"/>
                    </a:cubicBezTo>
                    <a:lnTo>
                      <a:pt x="2420" y="115"/>
                    </a:lnTo>
                    <a:cubicBezTo>
                      <a:pt x="2352" y="46"/>
                      <a:pt x="2260" y="1"/>
                      <a:pt x="2169"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2"/>
              <p:cNvSpPr/>
              <p:nvPr/>
            </p:nvSpPr>
            <p:spPr>
              <a:xfrm>
                <a:off x="4352283" y="1049850"/>
                <a:ext cx="866879" cy="615743"/>
              </a:xfrm>
              <a:custGeom>
                <a:avLst/>
                <a:gdLst/>
                <a:ahLst/>
                <a:cxnLst/>
                <a:rect l="l" t="t" r="r" b="b"/>
                <a:pathLst>
                  <a:path w="32071" h="22780" extrusionOk="0">
                    <a:moveTo>
                      <a:pt x="3950" y="0"/>
                    </a:moveTo>
                    <a:lnTo>
                      <a:pt x="3950" y="0"/>
                    </a:lnTo>
                    <a:cubicBezTo>
                      <a:pt x="3881" y="46"/>
                      <a:pt x="3813" y="92"/>
                      <a:pt x="3744" y="137"/>
                    </a:cubicBezTo>
                    <a:cubicBezTo>
                      <a:pt x="3744" y="160"/>
                      <a:pt x="3744" y="160"/>
                      <a:pt x="3744" y="160"/>
                    </a:cubicBezTo>
                    <a:lnTo>
                      <a:pt x="3721" y="160"/>
                    </a:lnTo>
                    <a:lnTo>
                      <a:pt x="3653" y="206"/>
                    </a:lnTo>
                    <a:lnTo>
                      <a:pt x="3539" y="274"/>
                    </a:lnTo>
                    <a:cubicBezTo>
                      <a:pt x="3470" y="297"/>
                      <a:pt x="3425" y="343"/>
                      <a:pt x="3356" y="366"/>
                    </a:cubicBezTo>
                    <a:lnTo>
                      <a:pt x="3311" y="388"/>
                    </a:lnTo>
                    <a:cubicBezTo>
                      <a:pt x="3265" y="411"/>
                      <a:pt x="3196" y="434"/>
                      <a:pt x="3151" y="457"/>
                    </a:cubicBezTo>
                    <a:cubicBezTo>
                      <a:pt x="3037" y="502"/>
                      <a:pt x="2945" y="571"/>
                      <a:pt x="2831" y="594"/>
                    </a:cubicBezTo>
                    <a:lnTo>
                      <a:pt x="2786" y="617"/>
                    </a:lnTo>
                    <a:cubicBezTo>
                      <a:pt x="2740" y="617"/>
                      <a:pt x="2694" y="639"/>
                      <a:pt x="2649" y="662"/>
                    </a:cubicBezTo>
                    <a:cubicBezTo>
                      <a:pt x="2603" y="685"/>
                      <a:pt x="2535" y="731"/>
                      <a:pt x="2512" y="776"/>
                    </a:cubicBezTo>
                    <a:cubicBezTo>
                      <a:pt x="2443" y="868"/>
                      <a:pt x="2443" y="936"/>
                      <a:pt x="2443" y="1027"/>
                    </a:cubicBezTo>
                    <a:cubicBezTo>
                      <a:pt x="2443" y="1073"/>
                      <a:pt x="2466" y="1119"/>
                      <a:pt x="2489" y="1164"/>
                    </a:cubicBezTo>
                    <a:cubicBezTo>
                      <a:pt x="2512" y="1233"/>
                      <a:pt x="2535" y="1279"/>
                      <a:pt x="2557" y="1347"/>
                    </a:cubicBezTo>
                    <a:cubicBezTo>
                      <a:pt x="2580" y="1393"/>
                      <a:pt x="2603" y="1438"/>
                      <a:pt x="2626" y="1484"/>
                    </a:cubicBezTo>
                    <a:cubicBezTo>
                      <a:pt x="2671" y="1644"/>
                      <a:pt x="2694" y="1826"/>
                      <a:pt x="2717" y="2055"/>
                    </a:cubicBezTo>
                    <a:cubicBezTo>
                      <a:pt x="2717" y="2192"/>
                      <a:pt x="2717" y="2374"/>
                      <a:pt x="2717" y="2557"/>
                    </a:cubicBezTo>
                    <a:lnTo>
                      <a:pt x="2694" y="2625"/>
                    </a:lnTo>
                    <a:cubicBezTo>
                      <a:pt x="2694" y="2717"/>
                      <a:pt x="2694" y="2831"/>
                      <a:pt x="2671" y="2945"/>
                    </a:cubicBezTo>
                    <a:cubicBezTo>
                      <a:pt x="2649" y="3036"/>
                      <a:pt x="2603" y="3150"/>
                      <a:pt x="2557" y="3242"/>
                    </a:cubicBezTo>
                    <a:cubicBezTo>
                      <a:pt x="2512" y="3378"/>
                      <a:pt x="2466" y="3493"/>
                      <a:pt x="2420" y="3607"/>
                    </a:cubicBezTo>
                    <a:cubicBezTo>
                      <a:pt x="2192" y="4018"/>
                      <a:pt x="1941" y="4360"/>
                      <a:pt x="1690" y="4657"/>
                    </a:cubicBezTo>
                    <a:cubicBezTo>
                      <a:pt x="1599" y="4748"/>
                      <a:pt x="1507" y="4839"/>
                      <a:pt x="1416" y="4931"/>
                    </a:cubicBezTo>
                    <a:cubicBezTo>
                      <a:pt x="1348" y="5022"/>
                      <a:pt x="1256" y="5090"/>
                      <a:pt x="1188" y="5159"/>
                    </a:cubicBezTo>
                    <a:lnTo>
                      <a:pt x="1165" y="5182"/>
                    </a:lnTo>
                    <a:cubicBezTo>
                      <a:pt x="1097" y="5250"/>
                      <a:pt x="1051" y="5296"/>
                      <a:pt x="982" y="5341"/>
                    </a:cubicBezTo>
                    <a:cubicBezTo>
                      <a:pt x="891" y="5410"/>
                      <a:pt x="823" y="5456"/>
                      <a:pt x="731" y="5501"/>
                    </a:cubicBezTo>
                    <a:lnTo>
                      <a:pt x="686" y="5547"/>
                    </a:lnTo>
                    <a:cubicBezTo>
                      <a:pt x="640" y="5570"/>
                      <a:pt x="594" y="5593"/>
                      <a:pt x="549" y="5615"/>
                    </a:cubicBezTo>
                    <a:cubicBezTo>
                      <a:pt x="526" y="5638"/>
                      <a:pt x="480" y="5661"/>
                      <a:pt x="457" y="5684"/>
                    </a:cubicBezTo>
                    <a:cubicBezTo>
                      <a:pt x="412" y="5684"/>
                      <a:pt x="389" y="5707"/>
                      <a:pt x="366" y="5729"/>
                    </a:cubicBezTo>
                    <a:cubicBezTo>
                      <a:pt x="298" y="5775"/>
                      <a:pt x="229" y="5821"/>
                      <a:pt x="161" y="5844"/>
                    </a:cubicBezTo>
                    <a:lnTo>
                      <a:pt x="138" y="5866"/>
                    </a:lnTo>
                    <a:cubicBezTo>
                      <a:pt x="92" y="5889"/>
                      <a:pt x="24" y="5958"/>
                      <a:pt x="24" y="6026"/>
                    </a:cubicBezTo>
                    <a:cubicBezTo>
                      <a:pt x="1" y="6072"/>
                      <a:pt x="1" y="6163"/>
                      <a:pt x="47" y="6232"/>
                    </a:cubicBezTo>
                    <a:cubicBezTo>
                      <a:pt x="138" y="6369"/>
                      <a:pt x="229" y="6506"/>
                      <a:pt x="343" y="6642"/>
                    </a:cubicBezTo>
                    <a:cubicBezTo>
                      <a:pt x="412" y="6757"/>
                      <a:pt x="503" y="6894"/>
                      <a:pt x="572" y="7008"/>
                    </a:cubicBezTo>
                    <a:cubicBezTo>
                      <a:pt x="754" y="7236"/>
                      <a:pt x="937" y="7487"/>
                      <a:pt x="1142" y="7761"/>
                    </a:cubicBezTo>
                    <a:cubicBezTo>
                      <a:pt x="1233" y="7875"/>
                      <a:pt x="1325" y="7989"/>
                      <a:pt x="1439" y="8103"/>
                    </a:cubicBezTo>
                    <a:cubicBezTo>
                      <a:pt x="1485" y="8149"/>
                      <a:pt x="1507" y="8195"/>
                      <a:pt x="1553" y="8263"/>
                    </a:cubicBezTo>
                    <a:cubicBezTo>
                      <a:pt x="1599" y="8309"/>
                      <a:pt x="1644" y="8377"/>
                      <a:pt x="1713" y="8423"/>
                    </a:cubicBezTo>
                    <a:cubicBezTo>
                      <a:pt x="1873" y="8605"/>
                      <a:pt x="2055" y="8788"/>
                      <a:pt x="2215" y="8948"/>
                    </a:cubicBezTo>
                    <a:lnTo>
                      <a:pt x="2352" y="9085"/>
                    </a:lnTo>
                    <a:lnTo>
                      <a:pt x="2968" y="9724"/>
                    </a:lnTo>
                    <a:cubicBezTo>
                      <a:pt x="3174" y="9929"/>
                      <a:pt x="3379" y="10112"/>
                      <a:pt x="3630" y="10317"/>
                    </a:cubicBezTo>
                    <a:cubicBezTo>
                      <a:pt x="3767" y="10454"/>
                      <a:pt x="3904" y="10568"/>
                      <a:pt x="4041" y="10705"/>
                    </a:cubicBezTo>
                    <a:cubicBezTo>
                      <a:pt x="4132" y="10797"/>
                      <a:pt x="4224" y="10865"/>
                      <a:pt x="4315" y="10956"/>
                    </a:cubicBezTo>
                    <a:cubicBezTo>
                      <a:pt x="4543" y="11162"/>
                      <a:pt x="4794" y="11367"/>
                      <a:pt x="5023" y="11573"/>
                    </a:cubicBezTo>
                    <a:cubicBezTo>
                      <a:pt x="5114" y="11641"/>
                      <a:pt x="5182" y="11710"/>
                      <a:pt x="5251" y="11778"/>
                    </a:cubicBezTo>
                    <a:cubicBezTo>
                      <a:pt x="5342" y="11847"/>
                      <a:pt x="5411" y="11915"/>
                      <a:pt x="5502" y="11984"/>
                    </a:cubicBezTo>
                    <a:lnTo>
                      <a:pt x="5593" y="12075"/>
                    </a:lnTo>
                    <a:cubicBezTo>
                      <a:pt x="5639" y="12121"/>
                      <a:pt x="5707" y="12166"/>
                      <a:pt x="5753" y="12212"/>
                    </a:cubicBezTo>
                    <a:cubicBezTo>
                      <a:pt x="5844" y="12280"/>
                      <a:pt x="5936" y="12349"/>
                      <a:pt x="6027" y="12417"/>
                    </a:cubicBezTo>
                    <a:lnTo>
                      <a:pt x="6004" y="12394"/>
                    </a:lnTo>
                    <a:lnTo>
                      <a:pt x="6004" y="12394"/>
                    </a:lnTo>
                    <a:cubicBezTo>
                      <a:pt x="6255" y="12600"/>
                      <a:pt x="6529" y="12805"/>
                      <a:pt x="6803" y="13011"/>
                    </a:cubicBezTo>
                    <a:cubicBezTo>
                      <a:pt x="7008" y="13170"/>
                      <a:pt x="7282" y="13376"/>
                      <a:pt x="7533" y="13536"/>
                    </a:cubicBezTo>
                    <a:cubicBezTo>
                      <a:pt x="7784" y="13695"/>
                      <a:pt x="8013" y="13855"/>
                      <a:pt x="8241" y="14015"/>
                    </a:cubicBezTo>
                    <a:cubicBezTo>
                      <a:pt x="8515" y="14198"/>
                      <a:pt x="8766" y="14380"/>
                      <a:pt x="9017" y="14563"/>
                    </a:cubicBezTo>
                    <a:cubicBezTo>
                      <a:pt x="9154" y="14631"/>
                      <a:pt x="9291" y="14723"/>
                      <a:pt x="9405" y="14791"/>
                    </a:cubicBezTo>
                    <a:cubicBezTo>
                      <a:pt x="9542" y="14882"/>
                      <a:pt x="9656" y="14951"/>
                      <a:pt x="9793" y="15042"/>
                    </a:cubicBezTo>
                    <a:lnTo>
                      <a:pt x="9953" y="15156"/>
                    </a:lnTo>
                    <a:lnTo>
                      <a:pt x="10135" y="15248"/>
                    </a:lnTo>
                    <a:cubicBezTo>
                      <a:pt x="10181" y="15293"/>
                      <a:pt x="10227" y="15339"/>
                      <a:pt x="10295" y="15362"/>
                    </a:cubicBezTo>
                    <a:cubicBezTo>
                      <a:pt x="10364" y="15407"/>
                      <a:pt x="10409" y="15453"/>
                      <a:pt x="10478" y="15499"/>
                    </a:cubicBezTo>
                    <a:lnTo>
                      <a:pt x="10592" y="15567"/>
                    </a:lnTo>
                    <a:cubicBezTo>
                      <a:pt x="10820" y="15704"/>
                      <a:pt x="11026" y="15841"/>
                      <a:pt x="11231" y="15978"/>
                    </a:cubicBezTo>
                    <a:cubicBezTo>
                      <a:pt x="11505" y="16138"/>
                      <a:pt x="11779" y="16275"/>
                      <a:pt x="12007" y="16412"/>
                    </a:cubicBezTo>
                    <a:cubicBezTo>
                      <a:pt x="12349" y="16571"/>
                      <a:pt x="12669" y="16754"/>
                      <a:pt x="13011" y="16937"/>
                    </a:cubicBezTo>
                    <a:cubicBezTo>
                      <a:pt x="13194" y="17028"/>
                      <a:pt x="13377" y="17142"/>
                      <a:pt x="13559" y="17233"/>
                    </a:cubicBezTo>
                    <a:cubicBezTo>
                      <a:pt x="14130" y="17553"/>
                      <a:pt x="14655" y="17827"/>
                      <a:pt x="15134" y="18078"/>
                    </a:cubicBezTo>
                    <a:lnTo>
                      <a:pt x="15568" y="18283"/>
                    </a:lnTo>
                    <a:cubicBezTo>
                      <a:pt x="16253" y="18626"/>
                      <a:pt x="16960" y="18991"/>
                      <a:pt x="17691" y="19288"/>
                    </a:cubicBezTo>
                    <a:lnTo>
                      <a:pt x="17645" y="19265"/>
                    </a:lnTo>
                    <a:lnTo>
                      <a:pt x="17645" y="19265"/>
                    </a:lnTo>
                    <a:cubicBezTo>
                      <a:pt x="17942" y="19379"/>
                      <a:pt x="18216" y="19493"/>
                      <a:pt x="18489" y="19607"/>
                    </a:cubicBezTo>
                    <a:cubicBezTo>
                      <a:pt x="18672" y="19676"/>
                      <a:pt x="18855" y="19744"/>
                      <a:pt x="19037" y="19813"/>
                    </a:cubicBezTo>
                    <a:cubicBezTo>
                      <a:pt x="19334" y="19950"/>
                      <a:pt x="19631" y="20064"/>
                      <a:pt x="19927" y="20178"/>
                    </a:cubicBezTo>
                    <a:cubicBezTo>
                      <a:pt x="20042" y="20223"/>
                      <a:pt x="20156" y="20269"/>
                      <a:pt x="20270" y="20315"/>
                    </a:cubicBezTo>
                    <a:cubicBezTo>
                      <a:pt x="20430" y="20383"/>
                      <a:pt x="20612" y="20429"/>
                      <a:pt x="20772" y="20497"/>
                    </a:cubicBezTo>
                    <a:cubicBezTo>
                      <a:pt x="21046" y="20612"/>
                      <a:pt x="21320" y="20726"/>
                      <a:pt x="21594" y="20840"/>
                    </a:cubicBezTo>
                    <a:cubicBezTo>
                      <a:pt x="21662" y="20863"/>
                      <a:pt x="21731" y="20885"/>
                      <a:pt x="21776" y="20908"/>
                    </a:cubicBezTo>
                    <a:cubicBezTo>
                      <a:pt x="21868" y="20954"/>
                      <a:pt x="21936" y="20977"/>
                      <a:pt x="22027" y="21000"/>
                    </a:cubicBezTo>
                    <a:cubicBezTo>
                      <a:pt x="22119" y="21045"/>
                      <a:pt x="22233" y="21068"/>
                      <a:pt x="22324" y="21114"/>
                    </a:cubicBezTo>
                    <a:lnTo>
                      <a:pt x="22461" y="21159"/>
                    </a:lnTo>
                    <a:cubicBezTo>
                      <a:pt x="22598" y="21205"/>
                      <a:pt x="22735" y="21251"/>
                      <a:pt x="22895" y="21296"/>
                    </a:cubicBezTo>
                    <a:cubicBezTo>
                      <a:pt x="23032" y="21342"/>
                      <a:pt x="23169" y="21388"/>
                      <a:pt x="23306" y="21456"/>
                    </a:cubicBezTo>
                    <a:lnTo>
                      <a:pt x="23511" y="21525"/>
                    </a:lnTo>
                    <a:cubicBezTo>
                      <a:pt x="23579" y="21547"/>
                      <a:pt x="23648" y="21570"/>
                      <a:pt x="23739" y="21593"/>
                    </a:cubicBezTo>
                    <a:lnTo>
                      <a:pt x="23831" y="21639"/>
                    </a:lnTo>
                    <a:cubicBezTo>
                      <a:pt x="23945" y="21661"/>
                      <a:pt x="24059" y="21707"/>
                      <a:pt x="24150" y="21753"/>
                    </a:cubicBezTo>
                    <a:cubicBezTo>
                      <a:pt x="24310" y="21798"/>
                      <a:pt x="24447" y="21821"/>
                      <a:pt x="24607" y="21867"/>
                    </a:cubicBezTo>
                    <a:cubicBezTo>
                      <a:pt x="24721" y="21890"/>
                      <a:pt x="24812" y="21913"/>
                      <a:pt x="24903" y="21935"/>
                    </a:cubicBezTo>
                    <a:lnTo>
                      <a:pt x="25063" y="21981"/>
                    </a:lnTo>
                    <a:cubicBezTo>
                      <a:pt x="25269" y="22050"/>
                      <a:pt x="25497" y="22095"/>
                      <a:pt x="25702" y="22141"/>
                    </a:cubicBezTo>
                    <a:lnTo>
                      <a:pt x="25953" y="22209"/>
                    </a:lnTo>
                    <a:cubicBezTo>
                      <a:pt x="26113" y="22255"/>
                      <a:pt x="26296" y="22278"/>
                      <a:pt x="26455" y="22301"/>
                    </a:cubicBezTo>
                    <a:cubicBezTo>
                      <a:pt x="26592" y="22323"/>
                      <a:pt x="26752" y="22346"/>
                      <a:pt x="26889" y="22392"/>
                    </a:cubicBezTo>
                    <a:cubicBezTo>
                      <a:pt x="27117" y="22438"/>
                      <a:pt x="27346" y="22483"/>
                      <a:pt x="27574" y="22506"/>
                    </a:cubicBezTo>
                    <a:lnTo>
                      <a:pt x="27757" y="22552"/>
                    </a:lnTo>
                    <a:cubicBezTo>
                      <a:pt x="28008" y="22597"/>
                      <a:pt x="28236" y="22620"/>
                      <a:pt x="28487" y="22620"/>
                    </a:cubicBezTo>
                    <a:lnTo>
                      <a:pt x="28647" y="22643"/>
                    </a:lnTo>
                    <a:lnTo>
                      <a:pt x="28829" y="22666"/>
                    </a:lnTo>
                    <a:cubicBezTo>
                      <a:pt x="28921" y="22666"/>
                      <a:pt x="29012" y="22666"/>
                      <a:pt x="29103" y="22689"/>
                    </a:cubicBezTo>
                    <a:cubicBezTo>
                      <a:pt x="29263" y="22711"/>
                      <a:pt x="29400" y="22711"/>
                      <a:pt x="29560" y="22734"/>
                    </a:cubicBezTo>
                    <a:cubicBezTo>
                      <a:pt x="29651" y="22734"/>
                      <a:pt x="29765" y="22734"/>
                      <a:pt x="29856" y="22757"/>
                    </a:cubicBezTo>
                    <a:lnTo>
                      <a:pt x="29902" y="22757"/>
                    </a:lnTo>
                    <a:cubicBezTo>
                      <a:pt x="29948" y="22757"/>
                      <a:pt x="30016" y="22780"/>
                      <a:pt x="30062" y="22780"/>
                    </a:cubicBezTo>
                    <a:cubicBezTo>
                      <a:pt x="30108" y="22780"/>
                      <a:pt x="30176" y="22757"/>
                      <a:pt x="30199" y="22757"/>
                    </a:cubicBezTo>
                    <a:cubicBezTo>
                      <a:pt x="30313" y="22734"/>
                      <a:pt x="30381" y="22643"/>
                      <a:pt x="30427" y="22552"/>
                    </a:cubicBezTo>
                    <a:lnTo>
                      <a:pt x="30427" y="22506"/>
                    </a:lnTo>
                    <a:cubicBezTo>
                      <a:pt x="30427" y="22460"/>
                      <a:pt x="30427" y="22415"/>
                      <a:pt x="30450" y="22369"/>
                    </a:cubicBezTo>
                    <a:cubicBezTo>
                      <a:pt x="30427" y="22346"/>
                      <a:pt x="30427" y="22323"/>
                      <a:pt x="30427" y="22301"/>
                    </a:cubicBezTo>
                    <a:cubicBezTo>
                      <a:pt x="30427" y="22278"/>
                      <a:pt x="30450" y="22232"/>
                      <a:pt x="30450" y="22186"/>
                    </a:cubicBezTo>
                    <a:cubicBezTo>
                      <a:pt x="30473" y="22004"/>
                      <a:pt x="30496" y="21798"/>
                      <a:pt x="30564" y="21593"/>
                    </a:cubicBezTo>
                    <a:cubicBezTo>
                      <a:pt x="30587" y="21456"/>
                      <a:pt x="30610" y="21342"/>
                      <a:pt x="30632" y="21205"/>
                    </a:cubicBezTo>
                    <a:lnTo>
                      <a:pt x="30632" y="21159"/>
                    </a:lnTo>
                    <a:cubicBezTo>
                      <a:pt x="30678" y="20977"/>
                      <a:pt x="30701" y="20794"/>
                      <a:pt x="30747" y="20612"/>
                    </a:cubicBezTo>
                    <a:cubicBezTo>
                      <a:pt x="30815" y="20383"/>
                      <a:pt x="30861" y="20178"/>
                      <a:pt x="30929" y="19950"/>
                    </a:cubicBezTo>
                    <a:cubicBezTo>
                      <a:pt x="31043" y="19630"/>
                      <a:pt x="31112" y="19379"/>
                      <a:pt x="31203" y="19151"/>
                    </a:cubicBezTo>
                    <a:cubicBezTo>
                      <a:pt x="31226" y="19082"/>
                      <a:pt x="31272" y="19014"/>
                      <a:pt x="31294" y="18945"/>
                    </a:cubicBezTo>
                    <a:cubicBezTo>
                      <a:pt x="31317" y="18877"/>
                      <a:pt x="31363" y="18808"/>
                      <a:pt x="31386" y="18740"/>
                    </a:cubicBezTo>
                    <a:cubicBezTo>
                      <a:pt x="31431" y="18603"/>
                      <a:pt x="31500" y="18466"/>
                      <a:pt x="31546" y="18352"/>
                    </a:cubicBezTo>
                    <a:cubicBezTo>
                      <a:pt x="31728" y="17964"/>
                      <a:pt x="31888" y="17576"/>
                      <a:pt x="32070" y="17211"/>
                    </a:cubicBezTo>
                    <a:lnTo>
                      <a:pt x="32070" y="17211"/>
                    </a:lnTo>
                    <a:cubicBezTo>
                      <a:pt x="32048" y="17233"/>
                      <a:pt x="32025" y="17279"/>
                      <a:pt x="32002" y="17302"/>
                    </a:cubicBezTo>
                    <a:cubicBezTo>
                      <a:pt x="31956" y="17348"/>
                      <a:pt x="31934" y="17370"/>
                      <a:pt x="31911" y="17393"/>
                    </a:cubicBezTo>
                    <a:cubicBezTo>
                      <a:pt x="31888" y="17439"/>
                      <a:pt x="31842" y="17484"/>
                      <a:pt x="31797" y="17507"/>
                    </a:cubicBezTo>
                    <a:cubicBezTo>
                      <a:pt x="31728" y="17553"/>
                      <a:pt x="31660" y="17576"/>
                      <a:pt x="31591" y="17576"/>
                    </a:cubicBezTo>
                    <a:lnTo>
                      <a:pt x="31523" y="17576"/>
                    </a:lnTo>
                    <a:lnTo>
                      <a:pt x="31454" y="17553"/>
                    </a:lnTo>
                    <a:lnTo>
                      <a:pt x="31409" y="17553"/>
                    </a:lnTo>
                    <a:cubicBezTo>
                      <a:pt x="31317" y="17530"/>
                      <a:pt x="31226" y="17484"/>
                      <a:pt x="31112" y="17462"/>
                    </a:cubicBezTo>
                    <a:cubicBezTo>
                      <a:pt x="30929" y="17393"/>
                      <a:pt x="30747" y="17325"/>
                      <a:pt x="30564" y="17256"/>
                    </a:cubicBezTo>
                    <a:cubicBezTo>
                      <a:pt x="30381" y="17188"/>
                      <a:pt x="30222" y="17119"/>
                      <a:pt x="30039" y="17051"/>
                    </a:cubicBezTo>
                    <a:lnTo>
                      <a:pt x="29902" y="17005"/>
                    </a:lnTo>
                    <a:cubicBezTo>
                      <a:pt x="29674" y="16914"/>
                      <a:pt x="29468" y="16823"/>
                      <a:pt x="29240" y="16754"/>
                    </a:cubicBezTo>
                    <a:cubicBezTo>
                      <a:pt x="29172" y="16708"/>
                      <a:pt x="29080" y="16686"/>
                      <a:pt x="29012" y="16663"/>
                    </a:cubicBezTo>
                    <a:lnTo>
                      <a:pt x="28806" y="16571"/>
                    </a:lnTo>
                    <a:cubicBezTo>
                      <a:pt x="28715" y="16549"/>
                      <a:pt x="28624" y="16526"/>
                      <a:pt x="28533" y="16480"/>
                    </a:cubicBezTo>
                    <a:lnTo>
                      <a:pt x="28373" y="16435"/>
                    </a:lnTo>
                    <a:cubicBezTo>
                      <a:pt x="28281" y="16412"/>
                      <a:pt x="28213" y="16366"/>
                      <a:pt x="28145" y="16343"/>
                    </a:cubicBezTo>
                    <a:cubicBezTo>
                      <a:pt x="28076" y="16320"/>
                      <a:pt x="28008" y="16320"/>
                      <a:pt x="27939" y="16298"/>
                    </a:cubicBezTo>
                    <a:cubicBezTo>
                      <a:pt x="27802" y="16229"/>
                      <a:pt x="27665" y="16183"/>
                      <a:pt x="27528" y="16138"/>
                    </a:cubicBezTo>
                    <a:cubicBezTo>
                      <a:pt x="26912" y="15887"/>
                      <a:pt x="26364" y="15681"/>
                      <a:pt x="25862" y="15453"/>
                    </a:cubicBezTo>
                    <a:cubicBezTo>
                      <a:pt x="25679" y="15385"/>
                      <a:pt x="25520" y="15293"/>
                      <a:pt x="25337" y="15225"/>
                    </a:cubicBezTo>
                    <a:cubicBezTo>
                      <a:pt x="24949" y="15042"/>
                      <a:pt x="24561" y="14882"/>
                      <a:pt x="24173" y="14700"/>
                    </a:cubicBezTo>
                    <a:cubicBezTo>
                      <a:pt x="24059" y="14654"/>
                      <a:pt x="23945" y="14586"/>
                      <a:pt x="23831" y="14540"/>
                    </a:cubicBezTo>
                    <a:cubicBezTo>
                      <a:pt x="23671" y="14472"/>
                      <a:pt x="23511" y="14380"/>
                      <a:pt x="23351" y="14312"/>
                    </a:cubicBezTo>
                    <a:cubicBezTo>
                      <a:pt x="23100" y="14198"/>
                      <a:pt x="22849" y="14084"/>
                      <a:pt x="22598" y="13969"/>
                    </a:cubicBezTo>
                    <a:lnTo>
                      <a:pt x="22393" y="13878"/>
                    </a:lnTo>
                    <a:cubicBezTo>
                      <a:pt x="22187" y="13787"/>
                      <a:pt x="21982" y="13673"/>
                      <a:pt x="21776" y="13581"/>
                    </a:cubicBezTo>
                    <a:lnTo>
                      <a:pt x="21434" y="13399"/>
                    </a:lnTo>
                    <a:cubicBezTo>
                      <a:pt x="21297" y="13330"/>
                      <a:pt x="21137" y="13262"/>
                      <a:pt x="21000" y="13193"/>
                    </a:cubicBezTo>
                    <a:lnTo>
                      <a:pt x="20749" y="13056"/>
                    </a:lnTo>
                    <a:cubicBezTo>
                      <a:pt x="20567" y="12965"/>
                      <a:pt x="20384" y="12897"/>
                      <a:pt x="20224" y="12805"/>
                    </a:cubicBezTo>
                    <a:cubicBezTo>
                      <a:pt x="19996" y="12691"/>
                      <a:pt x="19768" y="12577"/>
                      <a:pt x="19539" y="12463"/>
                    </a:cubicBezTo>
                    <a:lnTo>
                      <a:pt x="19448" y="12417"/>
                    </a:lnTo>
                    <a:cubicBezTo>
                      <a:pt x="19334" y="12349"/>
                      <a:pt x="19220" y="12280"/>
                      <a:pt x="19106" y="12235"/>
                    </a:cubicBezTo>
                    <a:cubicBezTo>
                      <a:pt x="18969" y="12143"/>
                      <a:pt x="18809" y="12075"/>
                      <a:pt x="18672" y="12006"/>
                    </a:cubicBezTo>
                    <a:cubicBezTo>
                      <a:pt x="18421" y="11869"/>
                      <a:pt x="18147" y="11732"/>
                      <a:pt x="17896" y="11596"/>
                    </a:cubicBezTo>
                    <a:cubicBezTo>
                      <a:pt x="17645" y="11436"/>
                      <a:pt x="17371" y="11299"/>
                      <a:pt x="17120" y="11162"/>
                    </a:cubicBezTo>
                    <a:cubicBezTo>
                      <a:pt x="16869" y="11025"/>
                      <a:pt x="16641" y="10888"/>
                      <a:pt x="16412" y="10751"/>
                    </a:cubicBezTo>
                    <a:lnTo>
                      <a:pt x="16298" y="10683"/>
                    </a:lnTo>
                    <a:lnTo>
                      <a:pt x="15956" y="10500"/>
                    </a:lnTo>
                    <a:cubicBezTo>
                      <a:pt x="15545" y="10249"/>
                      <a:pt x="15134" y="10021"/>
                      <a:pt x="14746" y="9770"/>
                    </a:cubicBezTo>
                    <a:cubicBezTo>
                      <a:pt x="14563" y="9678"/>
                      <a:pt x="14404" y="9587"/>
                      <a:pt x="14267" y="9473"/>
                    </a:cubicBezTo>
                    <a:cubicBezTo>
                      <a:pt x="14130" y="9404"/>
                      <a:pt x="14016" y="9313"/>
                      <a:pt x="13902" y="9245"/>
                    </a:cubicBezTo>
                    <a:cubicBezTo>
                      <a:pt x="13765" y="9153"/>
                      <a:pt x="13628" y="9085"/>
                      <a:pt x="13514" y="8993"/>
                    </a:cubicBezTo>
                    <a:cubicBezTo>
                      <a:pt x="13399" y="8925"/>
                      <a:pt x="13262" y="8857"/>
                      <a:pt x="13148" y="8765"/>
                    </a:cubicBezTo>
                    <a:lnTo>
                      <a:pt x="13125" y="8765"/>
                    </a:lnTo>
                    <a:cubicBezTo>
                      <a:pt x="13125" y="8765"/>
                      <a:pt x="13103" y="8742"/>
                      <a:pt x="13103" y="8742"/>
                    </a:cubicBezTo>
                    <a:lnTo>
                      <a:pt x="13057" y="8720"/>
                    </a:lnTo>
                    <a:lnTo>
                      <a:pt x="13034" y="8697"/>
                    </a:lnTo>
                    <a:lnTo>
                      <a:pt x="12989" y="8674"/>
                    </a:lnTo>
                    <a:cubicBezTo>
                      <a:pt x="12486" y="8377"/>
                      <a:pt x="11984" y="8035"/>
                      <a:pt x="11482" y="7715"/>
                    </a:cubicBezTo>
                    <a:lnTo>
                      <a:pt x="11048" y="7441"/>
                    </a:lnTo>
                    <a:cubicBezTo>
                      <a:pt x="10683" y="7213"/>
                      <a:pt x="10295" y="6985"/>
                      <a:pt x="9930" y="6734"/>
                    </a:cubicBezTo>
                    <a:lnTo>
                      <a:pt x="9816" y="6665"/>
                    </a:lnTo>
                    <a:cubicBezTo>
                      <a:pt x="9610" y="6528"/>
                      <a:pt x="9359" y="6369"/>
                      <a:pt x="9154" y="6209"/>
                    </a:cubicBezTo>
                    <a:cubicBezTo>
                      <a:pt x="8880" y="6026"/>
                      <a:pt x="8629" y="5844"/>
                      <a:pt x="8378" y="5661"/>
                    </a:cubicBezTo>
                    <a:cubicBezTo>
                      <a:pt x="8218" y="5547"/>
                      <a:pt x="8081" y="5456"/>
                      <a:pt x="7921" y="5341"/>
                    </a:cubicBezTo>
                    <a:lnTo>
                      <a:pt x="7625" y="5113"/>
                    </a:lnTo>
                    <a:cubicBezTo>
                      <a:pt x="7533" y="5068"/>
                      <a:pt x="7442" y="4999"/>
                      <a:pt x="7351" y="4931"/>
                    </a:cubicBezTo>
                    <a:lnTo>
                      <a:pt x="7237" y="4862"/>
                    </a:lnTo>
                    <a:cubicBezTo>
                      <a:pt x="7145" y="4816"/>
                      <a:pt x="7077" y="4748"/>
                      <a:pt x="7008" y="4702"/>
                    </a:cubicBezTo>
                    <a:lnTo>
                      <a:pt x="6849" y="4588"/>
                    </a:lnTo>
                    <a:cubicBezTo>
                      <a:pt x="6597" y="4428"/>
                      <a:pt x="6369" y="4269"/>
                      <a:pt x="6141" y="4086"/>
                    </a:cubicBezTo>
                    <a:cubicBezTo>
                      <a:pt x="5890" y="3926"/>
                      <a:pt x="5684" y="3721"/>
                      <a:pt x="5456" y="3538"/>
                    </a:cubicBezTo>
                    <a:cubicBezTo>
                      <a:pt x="4977" y="3173"/>
                      <a:pt x="4520" y="2785"/>
                      <a:pt x="4041" y="2397"/>
                    </a:cubicBezTo>
                    <a:cubicBezTo>
                      <a:pt x="3813" y="2192"/>
                      <a:pt x="3562" y="1986"/>
                      <a:pt x="3333" y="1758"/>
                    </a:cubicBezTo>
                    <a:lnTo>
                      <a:pt x="3151" y="1598"/>
                    </a:lnTo>
                    <a:cubicBezTo>
                      <a:pt x="2968" y="1438"/>
                      <a:pt x="2808" y="1279"/>
                      <a:pt x="2626" y="1119"/>
                    </a:cubicBezTo>
                    <a:cubicBezTo>
                      <a:pt x="2580" y="1096"/>
                      <a:pt x="2557" y="1027"/>
                      <a:pt x="2535" y="982"/>
                    </a:cubicBezTo>
                    <a:cubicBezTo>
                      <a:pt x="2535" y="913"/>
                      <a:pt x="2557" y="845"/>
                      <a:pt x="2580" y="799"/>
                    </a:cubicBezTo>
                    <a:cubicBezTo>
                      <a:pt x="2626" y="754"/>
                      <a:pt x="2649" y="731"/>
                      <a:pt x="2717" y="708"/>
                    </a:cubicBezTo>
                    <a:cubicBezTo>
                      <a:pt x="2763" y="662"/>
                      <a:pt x="2831" y="662"/>
                      <a:pt x="2900" y="639"/>
                    </a:cubicBezTo>
                    <a:lnTo>
                      <a:pt x="2968" y="639"/>
                    </a:lnTo>
                    <a:cubicBezTo>
                      <a:pt x="3014" y="639"/>
                      <a:pt x="3037" y="639"/>
                      <a:pt x="3082" y="617"/>
                    </a:cubicBezTo>
                    <a:cubicBezTo>
                      <a:pt x="3219" y="571"/>
                      <a:pt x="3356" y="480"/>
                      <a:pt x="3539" y="366"/>
                    </a:cubicBezTo>
                    <a:cubicBezTo>
                      <a:pt x="3699" y="251"/>
                      <a:pt x="3836" y="137"/>
                      <a:pt x="3950"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2"/>
              <p:cNvSpPr/>
              <p:nvPr/>
            </p:nvSpPr>
            <p:spPr>
              <a:xfrm>
                <a:off x="4420777" y="929539"/>
                <a:ext cx="889692" cy="595390"/>
              </a:xfrm>
              <a:custGeom>
                <a:avLst/>
                <a:gdLst/>
                <a:ahLst/>
                <a:cxnLst/>
                <a:rect l="l" t="t" r="r" b="b"/>
                <a:pathLst>
                  <a:path w="32915" h="22027" extrusionOk="0">
                    <a:moveTo>
                      <a:pt x="3333" y="0"/>
                    </a:moveTo>
                    <a:cubicBezTo>
                      <a:pt x="3310" y="0"/>
                      <a:pt x="3287" y="0"/>
                      <a:pt x="3265" y="23"/>
                    </a:cubicBezTo>
                    <a:cubicBezTo>
                      <a:pt x="3196" y="23"/>
                      <a:pt x="3150" y="69"/>
                      <a:pt x="3105" y="115"/>
                    </a:cubicBezTo>
                    <a:cubicBezTo>
                      <a:pt x="3105" y="183"/>
                      <a:pt x="3082" y="229"/>
                      <a:pt x="3082" y="297"/>
                    </a:cubicBezTo>
                    <a:cubicBezTo>
                      <a:pt x="3082" y="411"/>
                      <a:pt x="3082" y="525"/>
                      <a:pt x="3082" y="639"/>
                    </a:cubicBezTo>
                    <a:cubicBezTo>
                      <a:pt x="3082" y="685"/>
                      <a:pt x="3082" y="708"/>
                      <a:pt x="3082" y="754"/>
                    </a:cubicBezTo>
                    <a:cubicBezTo>
                      <a:pt x="3082" y="822"/>
                      <a:pt x="3105" y="891"/>
                      <a:pt x="3105" y="936"/>
                    </a:cubicBezTo>
                    <a:cubicBezTo>
                      <a:pt x="3128" y="1164"/>
                      <a:pt x="3105" y="1370"/>
                      <a:pt x="3082" y="1598"/>
                    </a:cubicBezTo>
                    <a:cubicBezTo>
                      <a:pt x="3036" y="1872"/>
                      <a:pt x="2968" y="2100"/>
                      <a:pt x="2877" y="2306"/>
                    </a:cubicBezTo>
                    <a:cubicBezTo>
                      <a:pt x="2717" y="2625"/>
                      <a:pt x="2534" y="2945"/>
                      <a:pt x="2352" y="3219"/>
                    </a:cubicBezTo>
                    <a:cubicBezTo>
                      <a:pt x="2260" y="3379"/>
                      <a:pt x="2169" y="3515"/>
                      <a:pt x="2055" y="3675"/>
                    </a:cubicBezTo>
                    <a:cubicBezTo>
                      <a:pt x="1964" y="3812"/>
                      <a:pt x="1872" y="3949"/>
                      <a:pt x="1735" y="4132"/>
                    </a:cubicBezTo>
                    <a:cubicBezTo>
                      <a:pt x="1507" y="4360"/>
                      <a:pt x="1279" y="4611"/>
                      <a:pt x="1005" y="4817"/>
                    </a:cubicBezTo>
                    <a:cubicBezTo>
                      <a:pt x="822" y="4931"/>
                      <a:pt x="685" y="5022"/>
                      <a:pt x="548" y="5068"/>
                    </a:cubicBezTo>
                    <a:cubicBezTo>
                      <a:pt x="503" y="5090"/>
                      <a:pt x="480" y="5090"/>
                      <a:pt x="434" y="5090"/>
                    </a:cubicBezTo>
                    <a:lnTo>
                      <a:pt x="366" y="5090"/>
                    </a:lnTo>
                    <a:cubicBezTo>
                      <a:pt x="297" y="5113"/>
                      <a:pt x="229" y="5113"/>
                      <a:pt x="183" y="5159"/>
                    </a:cubicBezTo>
                    <a:cubicBezTo>
                      <a:pt x="137" y="5182"/>
                      <a:pt x="92" y="5205"/>
                      <a:pt x="46" y="5250"/>
                    </a:cubicBezTo>
                    <a:cubicBezTo>
                      <a:pt x="23" y="5296"/>
                      <a:pt x="1" y="5364"/>
                      <a:pt x="1" y="5410"/>
                    </a:cubicBezTo>
                    <a:cubicBezTo>
                      <a:pt x="23" y="5478"/>
                      <a:pt x="46" y="5547"/>
                      <a:pt x="92" y="5570"/>
                    </a:cubicBezTo>
                    <a:cubicBezTo>
                      <a:pt x="274" y="5730"/>
                      <a:pt x="434" y="5889"/>
                      <a:pt x="617" y="6049"/>
                    </a:cubicBezTo>
                    <a:lnTo>
                      <a:pt x="799" y="6209"/>
                    </a:lnTo>
                    <a:cubicBezTo>
                      <a:pt x="1028" y="6437"/>
                      <a:pt x="1279" y="6643"/>
                      <a:pt x="1507" y="6848"/>
                    </a:cubicBezTo>
                    <a:cubicBezTo>
                      <a:pt x="1986" y="7236"/>
                      <a:pt x="2443" y="7624"/>
                      <a:pt x="2922" y="7989"/>
                    </a:cubicBezTo>
                    <a:cubicBezTo>
                      <a:pt x="3150" y="8172"/>
                      <a:pt x="3356" y="8377"/>
                      <a:pt x="3607" y="8537"/>
                    </a:cubicBezTo>
                    <a:cubicBezTo>
                      <a:pt x="3835" y="8720"/>
                      <a:pt x="4063" y="8879"/>
                      <a:pt x="4315" y="9039"/>
                    </a:cubicBezTo>
                    <a:lnTo>
                      <a:pt x="4474" y="9153"/>
                    </a:lnTo>
                    <a:cubicBezTo>
                      <a:pt x="4543" y="9199"/>
                      <a:pt x="4611" y="9267"/>
                      <a:pt x="4703" y="9313"/>
                    </a:cubicBezTo>
                    <a:lnTo>
                      <a:pt x="4817" y="9382"/>
                    </a:lnTo>
                    <a:cubicBezTo>
                      <a:pt x="4908" y="9450"/>
                      <a:pt x="4999" y="9519"/>
                      <a:pt x="5091" y="9564"/>
                    </a:cubicBezTo>
                    <a:lnTo>
                      <a:pt x="5387" y="9792"/>
                    </a:lnTo>
                    <a:cubicBezTo>
                      <a:pt x="5547" y="9907"/>
                      <a:pt x="5684" y="9998"/>
                      <a:pt x="5844" y="10112"/>
                    </a:cubicBezTo>
                    <a:cubicBezTo>
                      <a:pt x="6095" y="10295"/>
                      <a:pt x="6346" y="10477"/>
                      <a:pt x="6620" y="10660"/>
                    </a:cubicBezTo>
                    <a:cubicBezTo>
                      <a:pt x="6825" y="10820"/>
                      <a:pt x="7076" y="10979"/>
                      <a:pt x="7282" y="11116"/>
                    </a:cubicBezTo>
                    <a:lnTo>
                      <a:pt x="7396" y="11185"/>
                    </a:lnTo>
                    <a:cubicBezTo>
                      <a:pt x="7761" y="11436"/>
                      <a:pt x="8149" y="11664"/>
                      <a:pt x="8514" y="11892"/>
                    </a:cubicBezTo>
                    <a:lnTo>
                      <a:pt x="8948" y="12166"/>
                    </a:lnTo>
                    <a:cubicBezTo>
                      <a:pt x="9450" y="12509"/>
                      <a:pt x="9952" y="12828"/>
                      <a:pt x="10455" y="13125"/>
                    </a:cubicBezTo>
                    <a:lnTo>
                      <a:pt x="10500" y="13148"/>
                    </a:lnTo>
                    <a:lnTo>
                      <a:pt x="10523" y="13171"/>
                    </a:lnTo>
                    <a:lnTo>
                      <a:pt x="10569" y="13193"/>
                    </a:lnTo>
                    <a:cubicBezTo>
                      <a:pt x="10569" y="13193"/>
                      <a:pt x="10591" y="13216"/>
                      <a:pt x="10591" y="13216"/>
                    </a:cubicBezTo>
                    <a:lnTo>
                      <a:pt x="10614" y="13216"/>
                    </a:lnTo>
                    <a:cubicBezTo>
                      <a:pt x="10728" y="13308"/>
                      <a:pt x="10865" y="13376"/>
                      <a:pt x="10980" y="13444"/>
                    </a:cubicBezTo>
                    <a:cubicBezTo>
                      <a:pt x="11094" y="13536"/>
                      <a:pt x="11231" y="13604"/>
                      <a:pt x="11368" y="13696"/>
                    </a:cubicBezTo>
                    <a:cubicBezTo>
                      <a:pt x="11482" y="13764"/>
                      <a:pt x="11596" y="13855"/>
                      <a:pt x="11733" y="13924"/>
                    </a:cubicBezTo>
                    <a:cubicBezTo>
                      <a:pt x="11870" y="14038"/>
                      <a:pt x="12029" y="14129"/>
                      <a:pt x="12212" y="14221"/>
                    </a:cubicBezTo>
                    <a:cubicBezTo>
                      <a:pt x="12600" y="14472"/>
                      <a:pt x="13011" y="14700"/>
                      <a:pt x="13422" y="14951"/>
                    </a:cubicBezTo>
                    <a:lnTo>
                      <a:pt x="13764" y="15134"/>
                    </a:lnTo>
                    <a:lnTo>
                      <a:pt x="13878" y="15202"/>
                    </a:lnTo>
                    <a:cubicBezTo>
                      <a:pt x="14107" y="15339"/>
                      <a:pt x="14335" y="15476"/>
                      <a:pt x="14586" y="15613"/>
                    </a:cubicBezTo>
                    <a:cubicBezTo>
                      <a:pt x="14837" y="15750"/>
                      <a:pt x="15111" y="15887"/>
                      <a:pt x="15362" y="16047"/>
                    </a:cubicBezTo>
                    <a:cubicBezTo>
                      <a:pt x="15613" y="16183"/>
                      <a:pt x="15864" y="16320"/>
                      <a:pt x="16138" y="16457"/>
                    </a:cubicBezTo>
                    <a:cubicBezTo>
                      <a:pt x="16275" y="16526"/>
                      <a:pt x="16435" y="16594"/>
                      <a:pt x="16572" y="16686"/>
                    </a:cubicBezTo>
                    <a:cubicBezTo>
                      <a:pt x="16686" y="16731"/>
                      <a:pt x="16800" y="16800"/>
                      <a:pt x="16914" y="16868"/>
                    </a:cubicBezTo>
                    <a:lnTo>
                      <a:pt x="17005" y="16914"/>
                    </a:lnTo>
                    <a:cubicBezTo>
                      <a:pt x="17234" y="17028"/>
                      <a:pt x="17462" y="17142"/>
                      <a:pt x="17690" y="17256"/>
                    </a:cubicBezTo>
                    <a:cubicBezTo>
                      <a:pt x="17850" y="17348"/>
                      <a:pt x="18033" y="17416"/>
                      <a:pt x="18215" y="17507"/>
                    </a:cubicBezTo>
                    <a:lnTo>
                      <a:pt x="18466" y="17644"/>
                    </a:lnTo>
                    <a:cubicBezTo>
                      <a:pt x="18603" y="17713"/>
                      <a:pt x="18763" y="17781"/>
                      <a:pt x="18900" y="17850"/>
                    </a:cubicBezTo>
                    <a:lnTo>
                      <a:pt x="19242" y="18032"/>
                    </a:lnTo>
                    <a:cubicBezTo>
                      <a:pt x="19448" y="18124"/>
                      <a:pt x="19653" y="18238"/>
                      <a:pt x="19859" y="18329"/>
                    </a:cubicBezTo>
                    <a:lnTo>
                      <a:pt x="20064" y="18420"/>
                    </a:lnTo>
                    <a:cubicBezTo>
                      <a:pt x="20315" y="18535"/>
                      <a:pt x="20566" y="18649"/>
                      <a:pt x="20817" y="18763"/>
                    </a:cubicBezTo>
                    <a:cubicBezTo>
                      <a:pt x="20977" y="18831"/>
                      <a:pt x="21137" y="18923"/>
                      <a:pt x="21297" y="18991"/>
                    </a:cubicBezTo>
                    <a:cubicBezTo>
                      <a:pt x="21411" y="19037"/>
                      <a:pt x="21525" y="19105"/>
                      <a:pt x="21639" y="19151"/>
                    </a:cubicBezTo>
                    <a:cubicBezTo>
                      <a:pt x="22027" y="19333"/>
                      <a:pt x="22415" y="19493"/>
                      <a:pt x="22803" y="19676"/>
                    </a:cubicBezTo>
                    <a:cubicBezTo>
                      <a:pt x="22986" y="19744"/>
                      <a:pt x="23145" y="19836"/>
                      <a:pt x="23328" y="19904"/>
                    </a:cubicBezTo>
                    <a:cubicBezTo>
                      <a:pt x="23830" y="20132"/>
                      <a:pt x="24378" y="20338"/>
                      <a:pt x="24994" y="20589"/>
                    </a:cubicBezTo>
                    <a:cubicBezTo>
                      <a:pt x="25131" y="20634"/>
                      <a:pt x="25268" y="20680"/>
                      <a:pt x="25405" y="20749"/>
                    </a:cubicBezTo>
                    <a:cubicBezTo>
                      <a:pt x="25474" y="20771"/>
                      <a:pt x="25542" y="20771"/>
                      <a:pt x="25611" y="20794"/>
                    </a:cubicBezTo>
                    <a:cubicBezTo>
                      <a:pt x="25679" y="20817"/>
                      <a:pt x="25747" y="20863"/>
                      <a:pt x="25839" y="20886"/>
                    </a:cubicBezTo>
                    <a:lnTo>
                      <a:pt x="25999" y="20931"/>
                    </a:lnTo>
                    <a:cubicBezTo>
                      <a:pt x="26090" y="20977"/>
                      <a:pt x="26181" y="21000"/>
                      <a:pt x="26272" y="21022"/>
                    </a:cubicBezTo>
                    <a:lnTo>
                      <a:pt x="26478" y="21114"/>
                    </a:lnTo>
                    <a:cubicBezTo>
                      <a:pt x="26546" y="21137"/>
                      <a:pt x="26638" y="21159"/>
                      <a:pt x="26706" y="21205"/>
                    </a:cubicBezTo>
                    <a:cubicBezTo>
                      <a:pt x="26934" y="21274"/>
                      <a:pt x="27140" y="21365"/>
                      <a:pt x="27368" y="21456"/>
                    </a:cubicBezTo>
                    <a:lnTo>
                      <a:pt x="27505" y="21502"/>
                    </a:lnTo>
                    <a:cubicBezTo>
                      <a:pt x="27688" y="21570"/>
                      <a:pt x="27847" y="21639"/>
                      <a:pt x="28030" y="21707"/>
                    </a:cubicBezTo>
                    <a:cubicBezTo>
                      <a:pt x="28213" y="21776"/>
                      <a:pt x="28395" y="21844"/>
                      <a:pt x="28578" y="21913"/>
                    </a:cubicBezTo>
                    <a:cubicBezTo>
                      <a:pt x="28692" y="21935"/>
                      <a:pt x="28783" y="21981"/>
                      <a:pt x="28875" y="22004"/>
                    </a:cubicBezTo>
                    <a:lnTo>
                      <a:pt x="28920" y="22004"/>
                    </a:lnTo>
                    <a:lnTo>
                      <a:pt x="28989" y="22027"/>
                    </a:lnTo>
                    <a:lnTo>
                      <a:pt x="29057" y="22027"/>
                    </a:lnTo>
                    <a:cubicBezTo>
                      <a:pt x="29126" y="22027"/>
                      <a:pt x="29194" y="22004"/>
                      <a:pt x="29263" y="21958"/>
                    </a:cubicBezTo>
                    <a:cubicBezTo>
                      <a:pt x="29308" y="21935"/>
                      <a:pt x="29354" y="21890"/>
                      <a:pt x="29377" y="21844"/>
                    </a:cubicBezTo>
                    <a:cubicBezTo>
                      <a:pt x="29400" y="21821"/>
                      <a:pt x="29422" y="21799"/>
                      <a:pt x="29468" y="21753"/>
                    </a:cubicBezTo>
                    <a:cubicBezTo>
                      <a:pt x="29514" y="21707"/>
                      <a:pt x="29559" y="21639"/>
                      <a:pt x="29582" y="21570"/>
                    </a:cubicBezTo>
                    <a:cubicBezTo>
                      <a:pt x="29628" y="21502"/>
                      <a:pt x="29651" y="21456"/>
                      <a:pt x="29673" y="21388"/>
                    </a:cubicBezTo>
                    <a:lnTo>
                      <a:pt x="29696" y="21342"/>
                    </a:lnTo>
                    <a:lnTo>
                      <a:pt x="29788" y="21182"/>
                    </a:lnTo>
                    <a:lnTo>
                      <a:pt x="29856" y="21000"/>
                    </a:lnTo>
                    <a:cubicBezTo>
                      <a:pt x="29902" y="20908"/>
                      <a:pt x="29947" y="20817"/>
                      <a:pt x="29993" y="20703"/>
                    </a:cubicBezTo>
                    <a:cubicBezTo>
                      <a:pt x="30039" y="20589"/>
                      <a:pt x="30084" y="20475"/>
                      <a:pt x="30130" y="20361"/>
                    </a:cubicBezTo>
                    <a:cubicBezTo>
                      <a:pt x="30198" y="20246"/>
                      <a:pt x="30267" y="20155"/>
                      <a:pt x="30313" y="20041"/>
                    </a:cubicBezTo>
                    <a:cubicBezTo>
                      <a:pt x="30358" y="19950"/>
                      <a:pt x="30404" y="19881"/>
                      <a:pt x="30450" y="19813"/>
                    </a:cubicBezTo>
                    <a:lnTo>
                      <a:pt x="30518" y="19653"/>
                    </a:lnTo>
                    <a:cubicBezTo>
                      <a:pt x="30586" y="19562"/>
                      <a:pt x="30655" y="19448"/>
                      <a:pt x="30723" y="19333"/>
                    </a:cubicBezTo>
                    <a:lnTo>
                      <a:pt x="30746" y="19311"/>
                    </a:lnTo>
                    <a:cubicBezTo>
                      <a:pt x="30792" y="19219"/>
                      <a:pt x="30838" y="19151"/>
                      <a:pt x="30883" y="19082"/>
                    </a:cubicBezTo>
                    <a:lnTo>
                      <a:pt x="30997" y="18923"/>
                    </a:lnTo>
                    <a:lnTo>
                      <a:pt x="31157" y="18649"/>
                    </a:lnTo>
                    <a:cubicBezTo>
                      <a:pt x="31226" y="18535"/>
                      <a:pt x="31294" y="18420"/>
                      <a:pt x="31363" y="18329"/>
                    </a:cubicBezTo>
                    <a:cubicBezTo>
                      <a:pt x="31385" y="18306"/>
                      <a:pt x="31385" y="18283"/>
                      <a:pt x="31408" y="18261"/>
                    </a:cubicBezTo>
                    <a:lnTo>
                      <a:pt x="31499" y="18101"/>
                    </a:lnTo>
                    <a:cubicBezTo>
                      <a:pt x="31568" y="17987"/>
                      <a:pt x="31636" y="17873"/>
                      <a:pt x="31705" y="17758"/>
                    </a:cubicBezTo>
                    <a:lnTo>
                      <a:pt x="31773" y="17621"/>
                    </a:lnTo>
                    <a:cubicBezTo>
                      <a:pt x="31956" y="17348"/>
                      <a:pt x="32139" y="17051"/>
                      <a:pt x="32321" y="16777"/>
                    </a:cubicBezTo>
                    <a:cubicBezTo>
                      <a:pt x="32412" y="16640"/>
                      <a:pt x="32527" y="16503"/>
                      <a:pt x="32618" y="16366"/>
                    </a:cubicBezTo>
                    <a:cubicBezTo>
                      <a:pt x="32686" y="16275"/>
                      <a:pt x="32755" y="16183"/>
                      <a:pt x="32823" y="16092"/>
                    </a:cubicBezTo>
                    <a:cubicBezTo>
                      <a:pt x="32846" y="16047"/>
                      <a:pt x="32869" y="16024"/>
                      <a:pt x="32892" y="15978"/>
                    </a:cubicBezTo>
                    <a:cubicBezTo>
                      <a:pt x="32892" y="15932"/>
                      <a:pt x="32869" y="15887"/>
                      <a:pt x="32846" y="15864"/>
                    </a:cubicBezTo>
                    <a:cubicBezTo>
                      <a:pt x="32915" y="15750"/>
                      <a:pt x="32915" y="15590"/>
                      <a:pt x="32823" y="15476"/>
                    </a:cubicBezTo>
                    <a:cubicBezTo>
                      <a:pt x="32755" y="15385"/>
                      <a:pt x="32686" y="15339"/>
                      <a:pt x="32618" y="15293"/>
                    </a:cubicBezTo>
                    <a:lnTo>
                      <a:pt x="32412" y="15156"/>
                    </a:lnTo>
                    <a:lnTo>
                      <a:pt x="32230" y="15042"/>
                    </a:lnTo>
                    <a:cubicBezTo>
                      <a:pt x="32116" y="14951"/>
                      <a:pt x="31979" y="14860"/>
                      <a:pt x="31865" y="14768"/>
                    </a:cubicBezTo>
                    <a:lnTo>
                      <a:pt x="31773" y="14700"/>
                    </a:lnTo>
                    <a:cubicBezTo>
                      <a:pt x="31705" y="14654"/>
                      <a:pt x="31614" y="14586"/>
                      <a:pt x="31522" y="14517"/>
                    </a:cubicBezTo>
                    <a:cubicBezTo>
                      <a:pt x="31408" y="14426"/>
                      <a:pt x="31271" y="14335"/>
                      <a:pt x="31157" y="14243"/>
                    </a:cubicBezTo>
                    <a:cubicBezTo>
                      <a:pt x="31066" y="14175"/>
                      <a:pt x="30974" y="14129"/>
                      <a:pt x="30883" y="14061"/>
                    </a:cubicBezTo>
                    <a:lnTo>
                      <a:pt x="30769" y="13969"/>
                    </a:lnTo>
                    <a:cubicBezTo>
                      <a:pt x="30723" y="13924"/>
                      <a:pt x="30655" y="13878"/>
                      <a:pt x="30586" y="13832"/>
                    </a:cubicBezTo>
                    <a:cubicBezTo>
                      <a:pt x="30541" y="13787"/>
                      <a:pt x="30472" y="13741"/>
                      <a:pt x="30427" y="13718"/>
                    </a:cubicBezTo>
                    <a:lnTo>
                      <a:pt x="30290" y="13604"/>
                    </a:lnTo>
                    <a:cubicBezTo>
                      <a:pt x="30198" y="13559"/>
                      <a:pt x="30130" y="13490"/>
                      <a:pt x="30039" y="13444"/>
                    </a:cubicBezTo>
                    <a:lnTo>
                      <a:pt x="29925" y="13353"/>
                    </a:lnTo>
                    <a:cubicBezTo>
                      <a:pt x="29833" y="13285"/>
                      <a:pt x="29765" y="13216"/>
                      <a:pt x="29673" y="13148"/>
                    </a:cubicBezTo>
                    <a:cubicBezTo>
                      <a:pt x="29628" y="13125"/>
                      <a:pt x="29582" y="13079"/>
                      <a:pt x="29536" y="13056"/>
                    </a:cubicBezTo>
                    <a:cubicBezTo>
                      <a:pt x="29468" y="12988"/>
                      <a:pt x="29400" y="12942"/>
                      <a:pt x="29308" y="12897"/>
                    </a:cubicBezTo>
                    <a:cubicBezTo>
                      <a:pt x="29148" y="12783"/>
                      <a:pt x="28989" y="12668"/>
                      <a:pt x="28829" y="12554"/>
                    </a:cubicBezTo>
                    <a:lnTo>
                      <a:pt x="28555" y="12395"/>
                    </a:lnTo>
                    <a:lnTo>
                      <a:pt x="27459" y="11641"/>
                    </a:lnTo>
                    <a:lnTo>
                      <a:pt x="27026" y="11345"/>
                    </a:lnTo>
                    <a:lnTo>
                      <a:pt x="26615" y="11071"/>
                    </a:lnTo>
                    <a:cubicBezTo>
                      <a:pt x="26204" y="10774"/>
                      <a:pt x="25793" y="10500"/>
                      <a:pt x="25382" y="10226"/>
                    </a:cubicBezTo>
                    <a:cubicBezTo>
                      <a:pt x="25314" y="10180"/>
                      <a:pt x="25223" y="10135"/>
                      <a:pt x="25154" y="10112"/>
                    </a:cubicBezTo>
                    <a:cubicBezTo>
                      <a:pt x="25086" y="10066"/>
                      <a:pt x="25017" y="9998"/>
                      <a:pt x="24926" y="9952"/>
                    </a:cubicBezTo>
                    <a:cubicBezTo>
                      <a:pt x="24834" y="9907"/>
                      <a:pt x="24743" y="9838"/>
                      <a:pt x="24675" y="9770"/>
                    </a:cubicBezTo>
                    <a:lnTo>
                      <a:pt x="24515" y="9678"/>
                    </a:lnTo>
                    <a:cubicBezTo>
                      <a:pt x="24218" y="9473"/>
                      <a:pt x="23967" y="9313"/>
                      <a:pt x="23693" y="9153"/>
                    </a:cubicBezTo>
                    <a:cubicBezTo>
                      <a:pt x="23602" y="9085"/>
                      <a:pt x="23488" y="9016"/>
                      <a:pt x="23374" y="8948"/>
                    </a:cubicBezTo>
                    <a:lnTo>
                      <a:pt x="23282" y="8902"/>
                    </a:lnTo>
                    <a:lnTo>
                      <a:pt x="23123" y="8811"/>
                    </a:lnTo>
                    <a:cubicBezTo>
                      <a:pt x="23031" y="8742"/>
                      <a:pt x="22940" y="8697"/>
                      <a:pt x="22849" y="8628"/>
                    </a:cubicBezTo>
                    <a:cubicBezTo>
                      <a:pt x="22598" y="8469"/>
                      <a:pt x="22324" y="8309"/>
                      <a:pt x="22073" y="8172"/>
                    </a:cubicBezTo>
                    <a:lnTo>
                      <a:pt x="21639" y="7921"/>
                    </a:lnTo>
                    <a:cubicBezTo>
                      <a:pt x="21228" y="7693"/>
                      <a:pt x="20817" y="7441"/>
                      <a:pt x="20406" y="7236"/>
                    </a:cubicBezTo>
                    <a:cubicBezTo>
                      <a:pt x="20224" y="7145"/>
                      <a:pt x="20064" y="7053"/>
                      <a:pt x="19904" y="6985"/>
                    </a:cubicBezTo>
                    <a:lnTo>
                      <a:pt x="19881" y="6962"/>
                    </a:lnTo>
                    <a:lnTo>
                      <a:pt x="19859" y="6939"/>
                    </a:lnTo>
                    <a:lnTo>
                      <a:pt x="19767" y="6916"/>
                    </a:lnTo>
                    <a:lnTo>
                      <a:pt x="19676" y="6871"/>
                    </a:lnTo>
                    <a:lnTo>
                      <a:pt x="19562" y="6802"/>
                    </a:lnTo>
                    <a:lnTo>
                      <a:pt x="19311" y="6688"/>
                    </a:lnTo>
                    <a:lnTo>
                      <a:pt x="19083" y="6574"/>
                    </a:lnTo>
                    <a:lnTo>
                      <a:pt x="18946" y="6506"/>
                    </a:lnTo>
                    <a:cubicBezTo>
                      <a:pt x="18740" y="6391"/>
                      <a:pt x="18535" y="6300"/>
                      <a:pt x="18329" y="6209"/>
                    </a:cubicBezTo>
                    <a:cubicBezTo>
                      <a:pt x="18147" y="6118"/>
                      <a:pt x="17987" y="6049"/>
                      <a:pt x="17827" y="5958"/>
                    </a:cubicBezTo>
                    <a:cubicBezTo>
                      <a:pt x="17736" y="5912"/>
                      <a:pt x="17645" y="5866"/>
                      <a:pt x="17553" y="5821"/>
                    </a:cubicBezTo>
                    <a:lnTo>
                      <a:pt x="17348" y="5730"/>
                    </a:lnTo>
                    <a:lnTo>
                      <a:pt x="17120" y="5615"/>
                    </a:lnTo>
                    <a:cubicBezTo>
                      <a:pt x="16777" y="5433"/>
                      <a:pt x="16435" y="5273"/>
                      <a:pt x="16092" y="5090"/>
                    </a:cubicBezTo>
                    <a:cubicBezTo>
                      <a:pt x="15933" y="4976"/>
                      <a:pt x="15750" y="4908"/>
                      <a:pt x="15590" y="4817"/>
                    </a:cubicBezTo>
                    <a:lnTo>
                      <a:pt x="15476" y="4748"/>
                    </a:lnTo>
                    <a:lnTo>
                      <a:pt x="15408" y="4725"/>
                    </a:lnTo>
                    <a:lnTo>
                      <a:pt x="15339" y="4680"/>
                    </a:lnTo>
                    <a:cubicBezTo>
                      <a:pt x="15294" y="4657"/>
                      <a:pt x="15271" y="4657"/>
                      <a:pt x="15248" y="4634"/>
                    </a:cubicBezTo>
                    <a:lnTo>
                      <a:pt x="15202" y="4611"/>
                    </a:lnTo>
                    <a:lnTo>
                      <a:pt x="15065" y="4543"/>
                    </a:lnTo>
                    <a:cubicBezTo>
                      <a:pt x="14837" y="4428"/>
                      <a:pt x="14609" y="4314"/>
                      <a:pt x="14380" y="4223"/>
                    </a:cubicBezTo>
                    <a:lnTo>
                      <a:pt x="14129" y="4086"/>
                    </a:lnTo>
                    <a:cubicBezTo>
                      <a:pt x="13924" y="4018"/>
                      <a:pt x="13741" y="3926"/>
                      <a:pt x="13536" y="3835"/>
                    </a:cubicBezTo>
                    <a:cubicBezTo>
                      <a:pt x="13353" y="3767"/>
                      <a:pt x="13171" y="3675"/>
                      <a:pt x="12988" y="3607"/>
                    </a:cubicBezTo>
                    <a:cubicBezTo>
                      <a:pt x="12646" y="3447"/>
                      <a:pt x="12303" y="3287"/>
                      <a:pt x="11938" y="3150"/>
                    </a:cubicBezTo>
                    <a:cubicBezTo>
                      <a:pt x="11824" y="3105"/>
                      <a:pt x="11710" y="3059"/>
                      <a:pt x="11573" y="3013"/>
                    </a:cubicBezTo>
                    <a:cubicBezTo>
                      <a:pt x="11436" y="2968"/>
                      <a:pt x="11276" y="2922"/>
                      <a:pt x="11139" y="2854"/>
                    </a:cubicBezTo>
                    <a:cubicBezTo>
                      <a:pt x="10888" y="2762"/>
                      <a:pt x="10614" y="2648"/>
                      <a:pt x="10363" y="2557"/>
                    </a:cubicBezTo>
                    <a:cubicBezTo>
                      <a:pt x="10089" y="2443"/>
                      <a:pt x="9815" y="2329"/>
                      <a:pt x="9542" y="2214"/>
                    </a:cubicBezTo>
                    <a:cubicBezTo>
                      <a:pt x="9382" y="2146"/>
                      <a:pt x="9245" y="2100"/>
                      <a:pt x="9108" y="2032"/>
                    </a:cubicBezTo>
                    <a:cubicBezTo>
                      <a:pt x="8971" y="1986"/>
                      <a:pt x="8834" y="1941"/>
                      <a:pt x="8720" y="1895"/>
                    </a:cubicBezTo>
                    <a:cubicBezTo>
                      <a:pt x="8606" y="1849"/>
                      <a:pt x="8469" y="1804"/>
                      <a:pt x="8355" y="1758"/>
                    </a:cubicBezTo>
                    <a:cubicBezTo>
                      <a:pt x="8195" y="1689"/>
                      <a:pt x="8035" y="1644"/>
                      <a:pt x="7898" y="1575"/>
                    </a:cubicBezTo>
                    <a:cubicBezTo>
                      <a:pt x="7670" y="1461"/>
                      <a:pt x="7396" y="1370"/>
                      <a:pt x="7054" y="1256"/>
                    </a:cubicBezTo>
                    <a:lnTo>
                      <a:pt x="6802" y="1164"/>
                    </a:lnTo>
                    <a:cubicBezTo>
                      <a:pt x="6597" y="1096"/>
                      <a:pt x="6392" y="1028"/>
                      <a:pt x="6186" y="936"/>
                    </a:cubicBezTo>
                    <a:cubicBezTo>
                      <a:pt x="6072" y="891"/>
                      <a:pt x="5958" y="868"/>
                      <a:pt x="5844" y="822"/>
                    </a:cubicBezTo>
                    <a:lnTo>
                      <a:pt x="5753" y="799"/>
                    </a:lnTo>
                    <a:cubicBezTo>
                      <a:pt x="5661" y="776"/>
                      <a:pt x="5593" y="754"/>
                      <a:pt x="5501" y="708"/>
                    </a:cubicBezTo>
                    <a:lnTo>
                      <a:pt x="5296" y="639"/>
                    </a:lnTo>
                    <a:cubicBezTo>
                      <a:pt x="5022" y="548"/>
                      <a:pt x="4725" y="457"/>
                      <a:pt x="4429" y="388"/>
                    </a:cubicBezTo>
                    <a:cubicBezTo>
                      <a:pt x="4246" y="320"/>
                      <a:pt x="4041" y="251"/>
                      <a:pt x="3835" y="206"/>
                    </a:cubicBezTo>
                    <a:cubicBezTo>
                      <a:pt x="3812" y="183"/>
                      <a:pt x="3767" y="183"/>
                      <a:pt x="3744" y="183"/>
                    </a:cubicBezTo>
                    <a:cubicBezTo>
                      <a:pt x="3698" y="183"/>
                      <a:pt x="3675" y="183"/>
                      <a:pt x="3630" y="206"/>
                    </a:cubicBezTo>
                    <a:cubicBezTo>
                      <a:pt x="3561" y="69"/>
                      <a:pt x="3447" y="0"/>
                      <a:pt x="3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2"/>
              <p:cNvSpPr/>
              <p:nvPr/>
            </p:nvSpPr>
            <p:spPr>
              <a:xfrm>
                <a:off x="5173481" y="1257143"/>
                <a:ext cx="303574" cy="445481"/>
              </a:xfrm>
              <a:custGeom>
                <a:avLst/>
                <a:gdLst/>
                <a:ahLst/>
                <a:cxnLst/>
                <a:rect l="l" t="t" r="r" b="b"/>
                <a:pathLst>
                  <a:path w="11231" h="16481" extrusionOk="0">
                    <a:moveTo>
                      <a:pt x="8925" y="1"/>
                    </a:moveTo>
                    <a:cubicBezTo>
                      <a:pt x="8697" y="1"/>
                      <a:pt x="8469" y="115"/>
                      <a:pt x="8218" y="320"/>
                    </a:cubicBezTo>
                    <a:cubicBezTo>
                      <a:pt x="8126" y="366"/>
                      <a:pt x="8058" y="457"/>
                      <a:pt x="7966" y="526"/>
                    </a:cubicBezTo>
                    <a:lnTo>
                      <a:pt x="7921" y="594"/>
                    </a:lnTo>
                    <a:lnTo>
                      <a:pt x="7921" y="571"/>
                    </a:lnTo>
                    <a:cubicBezTo>
                      <a:pt x="7875" y="640"/>
                      <a:pt x="7807" y="685"/>
                      <a:pt x="7738" y="754"/>
                    </a:cubicBezTo>
                    <a:cubicBezTo>
                      <a:pt x="7624" y="868"/>
                      <a:pt x="7510" y="982"/>
                      <a:pt x="7396" y="1096"/>
                    </a:cubicBezTo>
                    <a:lnTo>
                      <a:pt x="7327" y="1165"/>
                    </a:lnTo>
                    <a:cubicBezTo>
                      <a:pt x="7259" y="1210"/>
                      <a:pt x="7190" y="1279"/>
                      <a:pt x="7122" y="1347"/>
                    </a:cubicBezTo>
                    <a:cubicBezTo>
                      <a:pt x="6962" y="1484"/>
                      <a:pt x="6825" y="1598"/>
                      <a:pt x="6688" y="1735"/>
                    </a:cubicBezTo>
                    <a:cubicBezTo>
                      <a:pt x="6483" y="1941"/>
                      <a:pt x="6277" y="2192"/>
                      <a:pt x="6026" y="2511"/>
                    </a:cubicBezTo>
                    <a:cubicBezTo>
                      <a:pt x="5821" y="2785"/>
                      <a:pt x="5593" y="3059"/>
                      <a:pt x="5387" y="3333"/>
                    </a:cubicBezTo>
                    <a:cubicBezTo>
                      <a:pt x="5273" y="3493"/>
                      <a:pt x="5182" y="3630"/>
                      <a:pt x="5113" y="3744"/>
                    </a:cubicBezTo>
                    <a:cubicBezTo>
                      <a:pt x="5068" y="3812"/>
                      <a:pt x="5022" y="3904"/>
                      <a:pt x="4976" y="3972"/>
                    </a:cubicBezTo>
                    <a:cubicBezTo>
                      <a:pt x="4908" y="4063"/>
                      <a:pt x="4839" y="4155"/>
                      <a:pt x="4771" y="4246"/>
                    </a:cubicBezTo>
                    <a:cubicBezTo>
                      <a:pt x="4680" y="4383"/>
                      <a:pt x="4565" y="4520"/>
                      <a:pt x="4474" y="4657"/>
                    </a:cubicBezTo>
                    <a:cubicBezTo>
                      <a:pt x="4292" y="4931"/>
                      <a:pt x="4109" y="5228"/>
                      <a:pt x="3926" y="5501"/>
                    </a:cubicBezTo>
                    <a:lnTo>
                      <a:pt x="3858" y="5638"/>
                    </a:lnTo>
                    <a:cubicBezTo>
                      <a:pt x="3789" y="5753"/>
                      <a:pt x="3721" y="5867"/>
                      <a:pt x="3652" y="5981"/>
                    </a:cubicBezTo>
                    <a:lnTo>
                      <a:pt x="3561" y="6141"/>
                    </a:lnTo>
                    <a:cubicBezTo>
                      <a:pt x="3516" y="6232"/>
                      <a:pt x="3470" y="6300"/>
                      <a:pt x="3401" y="6392"/>
                    </a:cubicBezTo>
                    <a:cubicBezTo>
                      <a:pt x="3310" y="6574"/>
                      <a:pt x="3196" y="6780"/>
                      <a:pt x="3082" y="6962"/>
                    </a:cubicBezTo>
                    <a:lnTo>
                      <a:pt x="2945" y="7213"/>
                    </a:lnTo>
                    <a:cubicBezTo>
                      <a:pt x="2808" y="7487"/>
                      <a:pt x="2648" y="7738"/>
                      <a:pt x="2511" y="8012"/>
                    </a:cubicBezTo>
                    <a:cubicBezTo>
                      <a:pt x="2443" y="8126"/>
                      <a:pt x="2374" y="8263"/>
                      <a:pt x="2306" y="8400"/>
                    </a:cubicBezTo>
                    <a:cubicBezTo>
                      <a:pt x="2214" y="8560"/>
                      <a:pt x="2146" y="8720"/>
                      <a:pt x="2055" y="8880"/>
                    </a:cubicBezTo>
                    <a:cubicBezTo>
                      <a:pt x="1712" y="9519"/>
                      <a:pt x="1484" y="10067"/>
                      <a:pt x="1279" y="10592"/>
                    </a:cubicBezTo>
                    <a:lnTo>
                      <a:pt x="1256" y="10660"/>
                    </a:lnTo>
                    <a:cubicBezTo>
                      <a:pt x="1210" y="10774"/>
                      <a:pt x="1165" y="10888"/>
                      <a:pt x="1142" y="11002"/>
                    </a:cubicBezTo>
                    <a:cubicBezTo>
                      <a:pt x="1119" y="11071"/>
                      <a:pt x="1096" y="11139"/>
                      <a:pt x="1073" y="11208"/>
                    </a:cubicBezTo>
                    <a:cubicBezTo>
                      <a:pt x="1050" y="11276"/>
                      <a:pt x="1028" y="11345"/>
                      <a:pt x="1005" y="11413"/>
                    </a:cubicBezTo>
                    <a:cubicBezTo>
                      <a:pt x="982" y="11505"/>
                      <a:pt x="959" y="11573"/>
                      <a:pt x="913" y="11687"/>
                    </a:cubicBezTo>
                    <a:lnTo>
                      <a:pt x="868" y="11801"/>
                    </a:lnTo>
                    <a:cubicBezTo>
                      <a:pt x="822" y="11938"/>
                      <a:pt x="776" y="12052"/>
                      <a:pt x="731" y="12189"/>
                    </a:cubicBezTo>
                    <a:lnTo>
                      <a:pt x="731" y="12212"/>
                    </a:lnTo>
                    <a:lnTo>
                      <a:pt x="662" y="12372"/>
                    </a:lnTo>
                    <a:cubicBezTo>
                      <a:pt x="640" y="12463"/>
                      <a:pt x="617" y="12532"/>
                      <a:pt x="571" y="12623"/>
                    </a:cubicBezTo>
                    <a:cubicBezTo>
                      <a:pt x="548" y="12737"/>
                      <a:pt x="503" y="12851"/>
                      <a:pt x="480" y="12965"/>
                    </a:cubicBezTo>
                    <a:lnTo>
                      <a:pt x="457" y="13034"/>
                    </a:lnTo>
                    <a:cubicBezTo>
                      <a:pt x="411" y="13148"/>
                      <a:pt x="388" y="13262"/>
                      <a:pt x="343" y="13376"/>
                    </a:cubicBezTo>
                    <a:cubicBezTo>
                      <a:pt x="297" y="13559"/>
                      <a:pt x="229" y="13741"/>
                      <a:pt x="183" y="13924"/>
                    </a:cubicBezTo>
                    <a:cubicBezTo>
                      <a:pt x="92" y="14244"/>
                      <a:pt x="69" y="14563"/>
                      <a:pt x="46" y="14837"/>
                    </a:cubicBezTo>
                    <a:cubicBezTo>
                      <a:pt x="23" y="15157"/>
                      <a:pt x="0" y="15499"/>
                      <a:pt x="206" y="15796"/>
                    </a:cubicBezTo>
                    <a:cubicBezTo>
                      <a:pt x="251" y="15864"/>
                      <a:pt x="297" y="15910"/>
                      <a:pt x="366" y="15955"/>
                    </a:cubicBezTo>
                    <a:cubicBezTo>
                      <a:pt x="411" y="16001"/>
                      <a:pt x="480" y="16047"/>
                      <a:pt x="548" y="16070"/>
                    </a:cubicBezTo>
                    <a:cubicBezTo>
                      <a:pt x="617" y="16092"/>
                      <a:pt x="662" y="16115"/>
                      <a:pt x="754" y="16115"/>
                    </a:cubicBezTo>
                    <a:cubicBezTo>
                      <a:pt x="799" y="16115"/>
                      <a:pt x="868" y="16115"/>
                      <a:pt x="936" y="16092"/>
                    </a:cubicBezTo>
                    <a:cubicBezTo>
                      <a:pt x="982" y="16070"/>
                      <a:pt x="1005" y="16070"/>
                      <a:pt x="1050" y="16047"/>
                    </a:cubicBezTo>
                    <a:cubicBezTo>
                      <a:pt x="1096" y="16001"/>
                      <a:pt x="1165" y="15978"/>
                      <a:pt x="1233" y="15933"/>
                    </a:cubicBezTo>
                    <a:cubicBezTo>
                      <a:pt x="1324" y="15864"/>
                      <a:pt x="1416" y="15796"/>
                      <a:pt x="1507" y="15727"/>
                    </a:cubicBezTo>
                    <a:cubicBezTo>
                      <a:pt x="1667" y="15613"/>
                      <a:pt x="1826" y="15499"/>
                      <a:pt x="1986" y="15408"/>
                    </a:cubicBezTo>
                    <a:cubicBezTo>
                      <a:pt x="2009" y="15476"/>
                      <a:pt x="2032" y="15545"/>
                      <a:pt x="2055" y="15613"/>
                    </a:cubicBezTo>
                    <a:lnTo>
                      <a:pt x="2100" y="15727"/>
                    </a:lnTo>
                    <a:cubicBezTo>
                      <a:pt x="2100" y="15796"/>
                      <a:pt x="2146" y="15864"/>
                      <a:pt x="2169" y="15933"/>
                    </a:cubicBezTo>
                    <a:cubicBezTo>
                      <a:pt x="2192" y="15978"/>
                      <a:pt x="2214" y="16024"/>
                      <a:pt x="2260" y="16070"/>
                    </a:cubicBezTo>
                    <a:cubicBezTo>
                      <a:pt x="2283" y="16115"/>
                      <a:pt x="2306" y="16161"/>
                      <a:pt x="2351" y="16184"/>
                    </a:cubicBezTo>
                    <a:lnTo>
                      <a:pt x="2374" y="16229"/>
                    </a:lnTo>
                    <a:cubicBezTo>
                      <a:pt x="2443" y="16298"/>
                      <a:pt x="2534" y="16343"/>
                      <a:pt x="2671" y="16389"/>
                    </a:cubicBezTo>
                    <a:cubicBezTo>
                      <a:pt x="2808" y="16435"/>
                      <a:pt x="2968" y="16480"/>
                      <a:pt x="3105" y="16480"/>
                    </a:cubicBezTo>
                    <a:lnTo>
                      <a:pt x="3173" y="16480"/>
                    </a:lnTo>
                    <a:cubicBezTo>
                      <a:pt x="3379" y="16480"/>
                      <a:pt x="3584" y="16412"/>
                      <a:pt x="3812" y="16298"/>
                    </a:cubicBezTo>
                    <a:cubicBezTo>
                      <a:pt x="4018" y="16207"/>
                      <a:pt x="4223" y="16070"/>
                      <a:pt x="4406" y="15910"/>
                    </a:cubicBezTo>
                    <a:cubicBezTo>
                      <a:pt x="4634" y="15727"/>
                      <a:pt x="4839" y="15545"/>
                      <a:pt x="5068" y="15362"/>
                    </a:cubicBezTo>
                    <a:cubicBezTo>
                      <a:pt x="5182" y="15248"/>
                      <a:pt x="5296" y="15157"/>
                      <a:pt x="5410" y="15042"/>
                    </a:cubicBezTo>
                    <a:cubicBezTo>
                      <a:pt x="5547" y="14905"/>
                      <a:pt x="5684" y="14791"/>
                      <a:pt x="5798" y="14654"/>
                    </a:cubicBezTo>
                    <a:cubicBezTo>
                      <a:pt x="5889" y="14540"/>
                      <a:pt x="6003" y="14426"/>
                      <a:pt x="6095" y="14335"/>
                    </a:cubicBezTo>
                    <a:lnTo>
                      <a:pt x="6186" y="14198"/>
                    </a:lnTo>
                    <a:cubicBezTo>
                      <a:pt x="6255" y="14129"/>
                      <a:pt x="6300" y="14084"/>
                      <a:pt x="6346" y="14015"/>
                    </a:cubicBezTo>
                    <a:lnTo>
                      <a:pt x="6483" y="13856"/>
                    </a:lnTo>
                    <a:cubicBezTo>
                      <a:pt x="6643" y="13696"/>
                      <a:pt x="6802" y="13513"/>
                      <a:pt x="6962" y="13331"/>
                    </a:cubicBezTo>
                    <a:cubicBezTo>
                      <a:pt x="7099" y="13148"/>
                      <a:pt x="7213" y="12988"/>
                      <a:pt x="7350" y="12806"/>
                    </a:cubicBezTo>
                    <a:lnTo>
                      <a:pt x="7533" y="12554"/>
                    </a:lnTo>
                    <a:cubicBezTo>
                      <a:pt x="7624" y="12463"/>
                      <a:pt x="7693" y="12372"/>
                      <a:pt x="7738" y="12281"/>
                    </a:cubicBezTo>
                    <a:lnTo>
                      <a:pt x="7807" y="12189"/>
                    </a:lnTo>
                    <a:cubicBezTo>
                      <a:pt x="7852" y="12121"/>
                      <a:pt x="7898" y="12052"/>
                      <a:pt x="7944" y="12007"/>
                    </a:cubicBezTo>
                    <a:cubicBezTo>
                      <a:pt x="7966" y="11938"/>
                      <a:pt x="8012" y="11893"/>
                      <a:pt x="8035" y="11847"/>
                    </a:cubicBezTo>
                    <a:cubicBezTo>
                      <a:pt x="8058" y="11824"/>
                      <a:pt x="8081" y="11778"/>
                      <a:pt x="8103" y="11756"/>
                    </a:cubicBezTo>
                    <a:cubicBezTo>
                      <a:pt x="8195" y="11619"/>
                      <a:pt x="8286" y="11459"/>
                      <a:pt x="8377" y="11322"/>
                    </a:cubicBezTo>
                    <a:lnTo>
                      <a:pt x="8537" y="11071"/>
                    </a:lnTo>
                    <a:cubicBezTo>
                      <a:pt x="8651" y="10934"/>
                      <a:pt x="8743" y="10774"/>
                      <a:pt x="8834" y="10614"/>
                    </a:cubicBezTo>
                    <a:cubicBezTo>
                      <a:pt x="8857" y="10569"/>
                      <a:pt x="8857" y="10546"/>
                      <a:pt x="8879" y="10523"/>
                    </a:cubicBezTo>
                    <a:lnTo>
                      <a:pt x="8948" y="10386"/>
                    </a:lnTo>
                    <a:cubicBezTo>
                      <a:pt x="9016" y="10249"/>
                      <a:pt x="9085" y="10135"/>
                      <a:pt x="9153" y="9998"/>
                    </a:cubicBezTo>
                    <a:cubicBezTo>
                      <a:pt x="9176" y="9930"/>
                      <a:pt x="9222" y="9861"/>
                      <a:pt x="9245" y="9815"/>
                    </a:cubicBezTo>
                    <a:lnTo>
                      <a:pt x="9313" y="9701"/>
                    </a:lnTo>
                    <a:cubicBezTo>
                      <a:pt x="9359" y="9610"/>
                      <a:pt x="9404" y="9519"/>
                      <a:pt x="9450" y="9427"/>
                    </a:cubicBezTo>
                    <a:cubicBezTo>
                      <a:pt x="9519" y="9290"/>
                      <a:pt x="9587" y="9154"/>
                      <a:pt x="9656" y="9017"/>
                    </a:cubicBezTo>
                    <a:cubicBezTo>
                      <a:pt x="9724" y="8880"/>
                      <a:pt x="9792" y="8766"/>
                      <a:pt x="9838" y="8651"/>
                    </a:cubicBezTo>
                    <a:cubicBezTo>
                      <a:pt x="9952" y="8446"/>
                      <a:pt x="10044" y="8241"/>
                      <a:pt x="10135" y="8012"/>
                    </a:cubicBezTo>
                    <a:lnTo>
                      <a:pt x="10203" y="7830"/>
                    </a:lnTo>
                    <a:cubicBezTo>
                      <a:pt x="10249" y="7761"/>
                      <a:pt x="10272" y="7716"/>
                      <a:pt x="10295" y="7647"/>
                    </a:cubicBezTo>
                    <a:cubicBezTo>
                      <a:pt x="10317" y="7533"/>
                      <a:pt x="10340" y="7442"/>
                      <a:pt x="10386" y="7350"/>
                    </a:cubicBezTo>
                    <a:lnTo>
                      <a:pt x="10409" y="7259"/>
                    </a:lnTo>
                    <a:lnTo>
                      <a:pt x="10432" y="7191"/>
                    </a:lnTo>
                    <a:cubicBezTo>
                      <a:pt x="10454" y="7054"/>
                      <a:pt x="10500" y="6917"/>
                      <a:pt x="10546" y="6780"/>
                    </a:cubicBezTo>
                    <a:lnTo>
                      <a:pt x="10591" y="6643"/>
                    </a:lnTo>
                    <a:cubicBezTo>
                      <a:pt x="10637" y="6551"/>
                      <a:pt x="10660" y="6437"/>
                      <a:pt x="10705" y="6346"/>
                    </a:cubicBezTo>
                    <a:cubicBezTo>
                      <a:pt x="10705" y="6300"/>
                      <a:pt x="10728" y="6232"/>
                      <a:pt x="10728" y="6163"/>
                    </a:cubicBezTo>
                    <a:cubicBezTo>
                      <a:pt x="10728" y="6118"/>
                      <a:pt x="10774" y="6049"/>
                      <a:pt x="10820" y="6004"/>
                    </a:cubicBezTo>
                    <a:lnTo>
                      <a:pt x="10820" y="5958"/>
                    </a:lnTo>
                    <a:cubicBezTo>
                      <a:pt x="10888" y="5730"/>
                      <a:pt x="10957" y="5524"/>
                      <a:pt x="11002" y="5296"/>
                    </a:cubicBezTo>
                    <a:lnTo>
                      <a:pt x="11025" y="5228"/>
                    </a:lnTo>
                    <a:cubicBezTo>
                      <a:pt x="11071" y="4977"/>
                      <a:pt x="11116" y="4703"/>
                      <a:pt x="11162" y="4452"/>
                    </a:cubicBezTo>
                    <a:cubicBezTo>
                      <a:pt x="11208" y="4086"/>
                      <a:pt x="11230" y="3790"/>
                      <a:pt x="11208" y="3516"/>
                    </a:cubicBezTo>
                    <a:cubicBezTo>
                      <a:pt x="11208" y="3356"/>
                      <a:pt x="11208" y="3219"/>
                      <a:pt x="11208" y="3059"/>
                    </a:cubicBezTo>
                    <a:cubicBezTo>
                      <a:pt x="11185" y="2945"/>
                      <a:pt x="11162" y="2808"/>
                      <a:pt x="11139" y="2648"/>
                    </a:cubicBezTo>
                    <a:lnTo>
                      <a:pt x="11116" y="2534"/>
                    </a:lnTo>
                    <a:cubicBezTo>
                      <a:pt x="11094" y="2420"/>
                      <a:pt x="11071" y="2283"/>
                      <a:pt x="11025" y="2192"/>
                    </a:cubicBezTo>
                    <a:cubicBezTo>
                      <a:pt x="10957" y="1986"/>
                      <a:pt x="10774" y="1849"/>
                      <a:pt x="10637" y="1758"/>
                    </a:cubicBezTo>
                    <a:cubicBezTo>
                      <a:pt x="10569" y="1735"/>
                      <a:pt x="10477" y="1690"/>
                      <a:pt x="10363" y="1690"/>
                    </a:cubicBezTo>
                    <a:cubicBezTo>
                      <a:pt x="10317" y="1667"/>
                      <a:pt x="10249" y="1667"/>
                      <a:pt x="10203" y="1667"/>
                    </a:cubicBezTo>
                    <a:lnTo>
                      <a:pt x="10066" y="1667"/>
                    </a:lnTo>
                    <a:cubicBezTo>
                      <a:pt x="9929" y="1690"/>
                      <a:pt x="9792" y="1735"/>
                      <a:pt x="9656" y="1781"/>
                    </a:cubicBezTo>
                    <a:cubicBezTo>
                      <a:pt x="9633" y="1781"/>
                      <a:pt x="9610" y="1804"/>
                      <a:pt x="9587" y="1804"/>
                    </a:cubicBezTo>
                    <a:cubicBezTo>
                      <a:pt x="9610" y="1758"/>
                      <a:pt x="9610" y="1690"/>
                      <a:pt x="9633" y="1621"/>
                    </a:cubicBezTo>
                    <a:cubicBezTo>
                      <a:pt x="9656" y="1461"/>
                      <a:pt x="9656" y="1302"/>
                      <a:pt x="9656" y="1142"/>
                    </a:cubicBezTo>
                    <a:cubicBezTo>
                      <a:pt x="9656" y="1005"/>
                      <a:pt x="9633" y="868"/>
                      <a:pt x="9610" y="754"/>
                    </a:cubicBezTo>
                    <a:cubicBezTo>
                      <a:pt x="9610" y="640"/>
                      <a:pt x="9564" y="548"/>
                      <a:pt x="9541" y="434"/>
                    </a:cubicBezTo>
                    <a:cubicBezTo>
                      <a:pt x="9519" y="411"/>
                      <a:pt x="9519" y="366"/>
                      <a:pt x="9496" y="343"/>
                    </a:cubicBezTo>
                    <a:cubicBezTo>
                      <a:pt x="9450" y="275"/>
                      <a:pt x="9427" y="229"/>
                      <a:pt x="9359" y="160"/>
                    </a:cubicBezTo>
                    <a:cubicBezTo>
                      <a:pt x="9336" y="138"/>
                      <a:pt x="9313" y="115"/>
                      <a:pt x="9267" y="115"/>
                    </a:cubicBezTo>
                    <a:cubicBezTo>
                      <a:pt x="9176" y="46"/>
                      <a:pt x="9108" y="23"/>
                      <a:pt x="8994" y="23"/>
                    </a:cubicBezTo>
                    <a:cubicBezTo>
                      <a:pt x="8971" y="1"/>
                      <a:pt x="8948" y="1"/>
                      <a:pt x="8925" y="1"/>
                    </a:cubicBezTo>
                    <a:close/>
                  </a:path>
                </a:pathLst>
              </a:custGeom>
              <a:solidFill>
                <a:srgbClr val="94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2"/>
              <p:cNvSpPr/>
              <p:nvPr/>
            </p:nvSpPr>
            <p:spPr>
              <a:xfrm>
                <a:off x="5301198" y="1337962"/>
                <a:ext cx="32706" cy="49627"/>
              </a:xfrm>
              <a:custGeom>
                <a:avLst/>
                <a:gdLst/>
                <a:ahLst/>
                <a:cxnLst/>
                <a:rect l="l" t="t" r="r" b="b"/>
                <a:pathLst>
                  <a:path w="1210" h="1836" extrusionOk="0">
                    <a:moveTo>
                      <a:pt x="1119" y="1"/>
                    </a:moveTo>
                    <a:cubicBezTo>
                      <a:pt x="1073" y="1"/>
                      <a:pt x="1050" y="24"/>
                      <a:pt x="1027" y="46"/>
                    </a:cubicBezTo>
                    <a:cubicBezTo>
                      <a:pt x="936" y="183"/>
                      <a:pt x="822" y="320"/>
                      <a:pt x="731" y="457"/>
                    </a:cubicBezTo>
                    <a:cubicBezTo>
                      <a:pt x="617" y="594"/>
                      <a:pt x="525" y="731"/>
                      <a:pt x="434" y="868"/>
                    </a:cubicBezTo>
                    <a:cubicBezTo>
                      <a:pt x="343" y="1005"/>
                      <a:pt x="274" y="1142"/>
                      <a:pt x="206" y="1279"/>
                    </a:cubicBezTo>
                    <a:cubicBezTo>
                      <a:pt x="137" y="1416"/>
                      <a:pt x="69" y="1576"/>
                      <a:pt x="23" y="1713"/>
                    </a:cubicBezTo>
                    <a:cubicBezTo>
                      <a:pt x="0" y="1758"/>
                      <a:pt x="23" y="1804"/>
                      <a:pt x="69" y="1827"/>
                    </a:cubicBezTo>
                    <a:cubicBezTo>
                      <a:pt x="81" y="1833"/>
                      <a:pt x="93" y="1836"/>
                      <a:pt x="105" y="1836"/>
                    </a:cubicBezTo>
                    <a:cubicBezTo>
                      <a:pt x="137" y="1836"/>
                      <a:pt x="166" y="1815"/>
                      <a:pt x="183" y="1781"/>
                    </a:cubicBezTo>
                    <a:cubicBezTo>
                      <a:pt x="229" y="1690"/>
                      <a:pt x="274" y="1576"/>
                      <a:pt x="320" y="1484"/>
                    </a:cubicBezTo>
                    <a:cubicBezTo>
                      <a:pt x="343" y="1416"/>
                      <a:pt x="365" y="1370"/>
                      <a:pt x="388" y="1325"/>
                    </a:cubicBezTo>
                    <a:cubicBezTo>
                      <a:pt x="411" y="1279"/>
                      <a:pt x="434" y="1210"/>
                      <a:pt x="457" y="1165"/>
                    </a:cubicBezTo>
                    <a:cubicBezTo>
                      <a:pt x="457" y="1188"/>
                      <a:pt x="457" y="1188"/>
                      <a:pt x="457" y="1188"/>
                    </a:cubicBezTo>
                    <a:cubicBezTo>
                      <a:pt x="480" y="1142"/>
                      <a:pt x="502" y="1096"/>
                      <a:pt x="525" y="1051"/>
                    </a:cubicBezTo>
                    <a:cubicBezTo>
                      <a:pt x="548" y="1028"/>
                      <a:pt x="594" y="982"/>
                      <a:pt x="617" y="937"/>
                    </a:cubicBezTo>
                    <a:cubicBezTo>
                      <a:pt x="662" y="868"/>
                      <a:pt x="731" y="777"/>
                      <a:pt x="776" y="708"/>
                    </a:cubicBezTo>
                    <a:cubicBezTo>
                      <a:pt x="913" y="526"/>
                      <a:pt x="1050" y="343"/>
                      <a:pt x="1187" y="160"/>
                    </a:cubicBezTo>
                    <a:cubicBezTo>
                      <a:pt x="1210" y="115"/>
                      <a:pt x="1210" y="46"/>
                      <a:pt x="1164" y="24"/>
                    </a:cubicBezTo>
                    <a:cubicBezTo>
                      <a:pt x="1164" y="1"/>
                      <a:pt x="1142" y="1"/>
                      <a:pt x="1119" y="1"/>
                    </a:cubicBezTo>
                    <a:close/>
                  </a:path>
                </a:pathLst>
              </a:custGeom>
              <a:solidFill>
                <a:srgbClr val="94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2"/>
              <p:cNvSpPr/>
              <p:nvPr/>
            </p:nvSpPr>
            <p:spPr>
              <a:xfrm>
                <a:off x="5294414" y="1357100"/>
                <a:ext cx="317143" cy="412153"/>
              </a:xfrm>
              <a:custGeom>
                <a:avLst/>
                <a:gdLst/>
                <a:ahLst/>
                <a:cxnLst/>
                <a:rect l="l" t="t" r="r" b="b"/>
                <a:pathLst>
                  <a:path w="11733" h="15248" extrusionOk="0">
                    <a:moveTo>
                      <a:pt x="7144" y="0"/>
                    </a:moveTo>
                    <a:cubicBezTo>
                      <a:pt x="7099" y="0"/>
                      <a:pt x="7076" y="23"/>
                      <a:pt x="7030" y="46"/>
                    </a:cubicBezTo>
                    <a:cubicBezTo>
                      <a:pt x="6985" y="69"/>
                      <a:pt x="6962" y="114"/>
                      <a:pt x="6962" y="137"/>
                    </a:cubicBezTo>
                    <a:cubicBezTo>
                      <a:pt x="6939" y="183"/>
                      <a:pt x="6939" y="206"/>
                      <a:pt x="6939" y="251"/>
                    </a:cubicBezTo>
                    <a:cubicBezTo>
                      <a:pt x="6893" y="320"/>
                      <a:pt x="6893" y="388"/>
                      <a:pt x="6871" y="480"/>
                    </a:cubicBezTo>
                    <a:lnTo>
                      <a:pt x="6871" y="525"/>
                    </a:lnTo>
                    <a:cubicBezTo>
                      <a:pt x="6848" y="594"/>
                      <a:pt x="6848" y="685"/>
                      <a:pt x="6825" y="776"/>
                    </a:cubicBezTo>
                    <a:lnTo>
                      <a:pt x="6802" y="890"/>
                    </a:lnTo>
                    <a:cubicBezTo>
                      <a:pt x="6802" y="982"/>
                      <a:pt x="6779" y="1073"/>
                      <a:pt x="6756" y="1164"/>
                    </a:cubicBezTo>
                    <a:lnTo>
                      <a:pt x="6734" y="1279"/>
                    </a:lnTo>
                    <a:lnTo>
                      <a:pt x="6734" y="1347"/>
                    </a:lnTo>
                    <a:cubicBezTo>
                      <a:pt x="6665" y="1621"/>
                      <a:pt x="6597" y="1918"/>
                      <a:pt x="6505" y="2214"/>
                    </a:cubicBezTo>
                    <a:cubicBezTo>
                      <a:pt x="6368" y="2237"/>
                      <a:pt x="6277" y="2351"/>
                      <a:pt x="6254" y="2465"/>
                    </a:cubicBezTo>
                    <a:cubicBezTo>
                      <a:pt x="6254" y="2534"/>
                      <a:pt x="6231" y="2602"/>
                      <a:pt x="6231" y="2648"/>
                    </a:cubicBezTo>
                    <a:cubicBezTo>
                      <a:pt x="6186" y="2739"/>
                      <a:pt x="6163" y="2831"/>
                      <a:pt x="6117" y="2945"/>
                    </a:cubicBezTo>
                    <a:lnTo>
                      <a:pt x="6072" y="3082"/>
                    </a:lnTo>
                    <a:cubicBezTo>
                      <a:pt x="6026" y="3219"/>
                      <a:pt x="5980" y="3356"/>
                      <a:pt x="5958" y="3493"/>
                    </a:cubicBezTo>
                    <a:lnTo>
                      <a:pt x="5935" y="3561"/>
                    </a:lnTo>
                    <a:lnTo>
                      <a:pt x="5912" y="3630"/>
                    </a:lnTo>
                    <a:cubicBezTo>
                      <a:pt x="5866" y="3766"/>
                      <a:pt x="5821" y="3903"/>
                      <a:pt x="5798" y="4018"/>
                    </a:cubicBezTo>
                    <a:cubicBezTo>
                      <a:pt x="5752" y="4177"/>
                      <a:pt x="5684" y="4314"/>
                      <a:pt x="5615" y="4474"/>
                    </a:cubicBezTo>
                    <a:cubicBezTo>
                      <a:pt x="5501" y="4725"/>
                      <a:pt x="5364" y="4999"/>
                      <a:pt x="5204" y="5319"/>
                    </a:cubicBezTo>
                    <a:lnTo>
                      <a:pt x="5113" y="5501"/>
                    </a:lnTo>
                    <a:cubicBezTo>
                      <a:pt x="5067" y="5592"/>
                      <a:pt x="5022" y="5661"/>
                      <a:pt x="4976" y="5752"/>
                    </a:cubicBezTo>
                    <a:cubicBezTo>
                      <a:pt x="4930" y="5866"/>
                      <a:pt x="4862" y="5981"/>
                      <a:pt x="4793" y="6072"/>
                    </a:cubicBezTo>
                    <a:lnTo>
                      <a:pt x="4748" y="6163"/>
                    </a:lnTo>
                    <a:cubicBezTo>
                      <a:pt x="4657" y="6346"/>
                      <a:pt x="4565" y="6505"/>
                      <a:pt x="4474" y="6688"/>
                    </a:cubicBezTo>
                    <a:lnTo>
                      <a:pt x="4405" y="6825"/>
                    </a:lnTo>
                    <a:cubicBezTo>
                      <a:pt x="4337" y="6939"/>
                      <a:pt x="4291" y="7053"/>
                      <a:pt x="4223" y="7145"/>
                    </a:cubicBezTo>
                    <a:cubicBezTo>
                      <a:pt x="4109" y="7327"/>
                      <a:pt x="4017" y="7487"/>
                      <a:pt x="3903" y="7647"/>
                    </a:cubicBezTo>
                    <a:lnTo>
                      <a:pt x="3721" y="7921"/>
                    </a:lnTo>
                    <a:cubicBezTo>
                      <a:pt x="3675" y="8012"/>
                      <a:pt x="3629" y="8080"/>
                      <a:pt x="3561" y="8149"/>
                    </a:cubicBezTo>
                    <a:cubicBezTo>
                      <a:pt x="3538" y="8195"/>
                      <a:pt x="3492" y="8263"/>
                      <a:pt x="3447" y="8332"/>
                    </a:cubicBezTo>
                    <a:cubicBezTo>
                      <a:pt x="3378" y="8446"/>
                      <a:pt x="3287" y="8583"/>
                      <a:pt x="3196" y="8697"/>
                    </a:cubicBezTo>
                    <a:lnTo>
                      <a:pt x="3036" y="8925"/>
                    </a:lnTo>
                    <a:cubicBezTo>
                      <a:pt x="2922" y="9108"/>
                      <a:pt x="2785" y="9290"/>
                      <a:pt x="2648" y="9473"/>
                    </a:cubicBezTo>
                    <a:lnTo>
                      <a:pt x="2465" y="9724"/>
                    </a:lnTo>
                    <a:cubicBezTo>
                      <a:pt x="2328" y="9884"/>
                      <a:pt x="2191" y="10066"/>
                      <a:pt x="2054" y="10226"/>
                    </a:cubicBezTo>
                    <a:cubicBezTo>
                      <a:pt x="1895" y="10431"/>
                      <a:pt x="1712" y="10637"/>
                      <a:pt x="1552" y="10819"/>
                    </a:cubicBezTo>
                    <a:lnTo>
                      <a:pt x="1438" y="10934"/>
                    </a:lnTo>
                    <a:cubicBezTo>
                      <a:pt x="1301" y="11093"/>
                      <a:pt x="1164" y="11253"/>
                      <a:pt x="1004" y="11390"/>
                    </a:cubicBezTo>
                    <a:cubicBezTo>
                      <a:pt x="890" y="11504"/>
                      <a:pt x="776" y="11618"/>
                      <a:pt x="639" y="11732"/>
                    </a:cubicBezTo>
                    <a:cubicBezTo>
                      <a:pt x="525" y="11824"/>
                      <a:pt x="411" y="11915"/>
                      <a:pt x="274" y="11984"/>
                    </a:cubicBezTo>
                    <a:cubicBezTo>
                      <a:pt x="251" y="12006"/>
                      <a:pt x="206" y="12029"/>
                      <a:pt x="160" y="12052"/>
                    </a:cubicBezTo>
                    <a:cubicBezTo>
                      <a:pt x="69" y="12098"/>
                      <a:pt x="0" y="12189"/>
                      <a:pt x="46" y="12326"/>
                    </a:cubicBezTo>
                    <a:cubicBezTo>
                      <a:pt x="69" y="12372"/>
                      <a:pt x="137" y="12440"/>
                      <a:pt x="206" y="12440"/>
                    </a:cubicBezTo>
                    <a:lnTo>
                      <a:pt x="228" y="12486"/>
                    </a:lnTo>
                    <a:cubicBezTo>
                      <a:pt x="274" y="12600"/>
                      <a:pt x="343" y="12691"/>
                      <a:pt x="411" y="12782"/>
                    </a:cubicBezTo>
                    <a:cubicBezTo>
                      <a:pt x="480" y="12851"/>
                      <a:pt x="548" y="12942"/>
                      <a:pt x="616" y="13011"/>
                    </a:cubicBezTo>
                    <a:cubicBezTo>
                      <a:pt x="731" y="13125"/>
                      <a:pt x="845" y="13239"/>
                      <a:pt x="959" y="13353"/>
                    </a:cubicBezTo>
                    <a:cubicBezTo>
                      <a:pt x="1050" y="13422"/>
                      <a:pt x="1141" y="13513"/>
                      <a:pt x="1233" y="13581"/>
                    </a:cubicBezTo>
                    <a:lnTo>
                      <a:pt x="1324" y="13650"/>
                    </a:lnTo>
                    <a:cubicBezTo>
                      <a:pt x="1438" y="13741"/>
                      <a:pt x="1575" y="13832"/>
                      <a:pt x="1689" y="13924"/>
                    </a:cubicBezTo>
                    <a:lnTo>
                      <a:pt x="1781" y="13992"/>
                    </a:lnTo>
                    <a:cubicBezTo>
                      <a:pt x="2009" y="14152"/>
                      <a:pt x="2260" y="14312"/>
                      <a:pt x="2511" y="14449"/>
                    </a:cubicBezTo>
                    <a:cubicBezTo>
                      <a:pt x="2579" y="14494"/>
                      <a:pt x="2671" y="14540"/>
                      <a:pt x="2762" y="14608"/>
                    </a:cubicBezTo>
                    <a:lnTo>
                      <a:pt x="2876" y="14677"/>
                    </a:lnTo>
                    <a:lnTo>
                      <a:pt x="2945" y="14700"/>
                    </a:lnTo>
                    <a:cubicBezTo>
                      <a:pt x="3036" y="14745"/>
                      <a:pt x="3127" y="14814"/>
                      <a:pt x="3219" y="14860"/>
                    </a:cubicBezTo>
                    <a:cubicBezTo>
                      <a:pt x="3310" y="14905"/>
                      <a:pt x="3401" y="14951"/>
                      <a:pt x="3492" y="14996"/>
                    </a:cubicBezTo>
                    <a:lnTo>
                      <a:pt x="3607" y="15065"/>
                    </a:lnTo>
                    <a:lnTo>
                      <a:pt x="3652" y="15088"/>
                    </a:lnTo>
                    <a:cubicBezTo>
                      <a:pt x="3766" y="15133"/>
                      <a:pt x="3858" y="15179"/>
                      <a:pt x="3972" y="15202"/>
                    </a:cubicBezTo>
                    <a:cubicBezTo>
                      <a:pt x="4017" y="15248"/>
                      <a:pt x="4086" y="15248"/>
                      <a:pt x="4132" y="15248"/>
                    </a:cubicBezTo>
                    <a:cubicBezTo>
                      <a:pt x="4223" y="15248"/>
                      <a:pt x="4314" y="15248"/>
                      <a:pt x="4383" y="15225"/>
                    </a:cubicBezTo>
                    <a:cubicBezTo>
                      <a:pt x="4428" y="15202"/>
                      <a:pt x="4474" y="15179"/>
                      <a:pt x="4520" y="15156"/>
                    </a:cubicBezTo>
                    <a:cubicBezTo>
                      <a:pt x="4679" y="15088"/>
                      <a:pt x="4816" y="15042"/>
                      <a:pt x="4953" y="14974"/>
                    </a:cubicBezTo>
                    <a:cubicBezTo>
                      <a:pt x="5159" y="14882"/>
                      <a:pt x="5364" y="14768"/>
                      <a:pt x="5615" y="14586"/>
                    </a:cubicBezTo>
                    <a:cubicBezTo>
                      <a:pt x="5821" y="14449"/>
                      <a:pt x="6026" y="14289"/>
                      <a:pt x="6254" y="14083"/>
                    </a:cubicBezTo>
                    <a:cubicBezTo>
                      <a:pt x="6460" y="13901"/>
                      <a:pt x="6665" y="13695"/>
                      <a:pt x="6848" y="13490"/>
                    </a:cubicBezTo>
                    <a:lnTo>
                      <a:pt x="6962" y="13376"/>
                    </a:lnTo>
                    <a:cubicBezTo>
                      <a:pt x="7030" y="13307"/>
                      <a:pt x="7076" y="13239"/>
                      <a:pt x="7144" y="13170"/>
                    </a:cubicBezTo>
                    <a:cubicBezTo>
                      <a:pt x="7190" y="13079"/>
                      <a:pt x="7259" y="13011"/>
                      <a:pt x="7327" y="12919"/>
                    </a:cubicBezTo>
                    <a:lnTo>
                      <a:pt x="7396" y="12851"/>
                    </a:lnTo>
                    <a:lnTo>
                      <a:pt x="7692" y="12463"/>
                    </a:lnTo>
                    <a:lnTo>
                      <a:pt x="7761" y="12394"/>
                    </a:lnTo>
                    <a:cubicBezTo>
                      <a:pt x="7852" y="12280"/>
                      <a:pt x="7921" y="12189"/>
                      <a:pt x="7989" y="12075"/>
                    </a:cubicBezTo>
                    <a:cubicBezTo>
                      <a:pt x="8172" y="11847"/>
                      <a:pt x="8354" y="11596"/>
                      <a:pt x="8514" y="11322"/>
                    </a:cubicBezTo>
                    <a:lnTo>
                      <a:pt x="8742" y="10979"/>
                    </a:lnTo>
                    <a:lnTo>
                      <a:pt x="8971" y="10637"/>
                    </a:lnTo>
                    <a:cubicBezTo>
                      <a:pt x="9130" y="10386"/>
                      <a:pt x="9267" y="10135"/>
                      <a:pt x="9427" y="9884"/>
                    </a:cubicBezTo>
                    <a:lnTo>
                      <a:pt x="9450" y="9815"/>
                    </a:lnTo>
                    <a:cubicBezTo>
                      <a:pt x="9564" y="9633"/>
                      <a:pt x="9655" y="9450"/>
                      <a:pt x="9747" y="9267"/>
                    </a:cubicBezTo>
                    <a:lnTo>
                      <a:pt x="9838" y="9062"/>
                    </a:lnTo>
                    <a:cubicBezTo>
                      <a:pt x="9884" y="8971"/>
                      <a:pt x="9929" y="8879"/>
                      <a:pt x="9975" y="8788"/>
                    </a:cubicBezTo>
                    <a:lnTo>
                      <a:pt x="10020" y="8674"/>
                    </a:lnTo>
                    <a:cubicBezTo>
                      <a:pt x="10066" y="8583"/>
                      <a:pt x="10112" y="8514"/>
                      <a:pt x="10135" y="8423"/>
                    </a:cubicBezTo>
                    <a:lnTo>
                      <a:pt x="10226" y="8286"/>
                    </a:lnTo>
                    <a:lnTo>
                      <a:pt x="10294" y="8126"/>
                    </a:lnTo>
                    <a:cubicBezTo>
                      <a:pt x="10340" y="8058"/>
                      <a:pt x="10363" y="7989"/>
                      <a:pt x="10409" y="7898"/>
                    </a:cubicBezTo>
                    <a:cubicBezTo>
                      <a:pt x="10431" y="7829"/>
                      <a:pt x="10477" y="7761"/>
                      <a:pt x="10500" y="7670"/>
                    </a:cubicBezTo>
                    <a:lnTo>
                      <a:pt x="10568" y="7555"/>
                    </a:lnTo>
                    <a:cubicBezTo>
                      <a:pt x="10660" y="7350"/>
                      <a:pt x="10797" y="7076"/>
                      <a:pt x="10911" y="6779"/>
                    </a:cubicBezTo>
                    <a:cubicBezTo>
                      <a:pt x="10979" y="6597"/>
                      <a:pt x="11048" y="6414"/>
                      <a:pt x="11116" y="6209"/>
                    </a:cubicBezTo>
                    <a:lnTo>
                      <a:pt x="11185" y="6003"/>
                    </a:lnTo>
                    <a:cubicBezTo>
                      <a:pt x="11299" y="5638"/>
                      <a:pt x="11390" y="5319"/>
                      <a:pt x="11458" y="5022"/>
                    </a:cubicBezTo>
                    <a:cubicBezTo>
                      <a:pt x="11527" y="4794"/>
                      <a:pt x="11573" y="4543"/>
                      <a:pt x="11595" y="4314"/>
                    </a:cubicBezTo>
                    <a:lnTo>
                      <a:pt x="11641" y="4086"/>
                    </a:lnTo>
                    <a:cubicBezTo>
                      <a:pt x="11664" y="3926"/>
                      <a:pt x="11687" y="3789"/>
                      <a:pt x="11710" y="3630"/>
                    </a:cubicBezTo>
                    <a:cubicBezTo>
                      <a:pt x="11710" y="3515"/>
                      <a:pt x="11710" y="3401"/>
                      <a:pt x="11710" y="3264"/>
                    </a:cubicBezTo>
                    <a:lnTo>
                      <a:pt x="11710" y="3219"/>
                    </a:lnTo>
                    <a:cubicBezTo>
                      <a:pt x="11732" y="2990"/>
                      <a:pt x="11710" y="2785"/>
                      <a:pt x="11687" y="2580"/>
                    </a:cubicBezTo>
                    <a:cubicBezTo>
                      <a:pt x="11664" y="2488"/>
                      <a:pt x="11641" y="2397"/>
                      <a:pt x="11595" y="2283"/>
                    </a:cubicBezTo>
                    <a:cubicBezTo>
                      <a:pt x="11573" y="2192"/>
                      <a:pt x="11527" y="2100"/>
                      <a:pt x="11481" y="2009"/>
                    </a:cubicBezTo>
                    <a:cubicBezTo>
                      <a:pt x="11458" y="1986"/>
                      <a:pt x="11436" y="1963"/>
                      <a:pt x="11413" y="1940"/>
                    </a:cubicBezTo>
                    <a:lnTo>
                      <a:pt x="11390" y="1918"/>
                    </a:lnTo>
                    <a:lnTo>
                      <a:pt x="11367" y="1895"/>
                    </a:lnTo>
                    <a:cubicBezTo>
                      <a:pt x="11299" y="1826"/>
                      <a:pt x="11253" y="1758"/>
                      <a:pt x="11185" y="1712"/>
                    </a:cubicBezTo>
                    <a:cubicBezTo>
                      <a:pt x="11070" y="1621"/>
                      <a:pt x="10956" y="1552"/>
                      <a:pt x="10819" y="1507"/>
                    </a:cubicBezTo>
                    <a:lnTo>
                      <a:pt x="10728" y="1438"/>
                    </a:lnTo>
                    <a:lnTo>
                      <a:pt x="10660" y="1415"/>
                    </a:lnTo>
                    <a:cubicBezTo>
                      <a:pt x="10568" y="1347"/>
                      <a:pt x="10454" y="1301"/>
                      <a:pt x="10363" y="1256"/>
                    </a:cubicBezTo>
                    <a:cubicBezTo>
                      <a:pt x="10294" y="1210"/>
                      <a:pt x="10226" y="1187"/>
                      <a:pt x="10157" y="1164"/>
                    </a:cubicBezTo>
                    <a:cubicBezTo>
                      <a:pt x="10089" y="1142"/>
                      <a:pt x="10043" y="1119"/>
                      <a:pt x="9975" y="1073"/>
                    </a:cubicBezTo>
                    <a:cubicBezTo>
                      <a:pt x="9884" y="1050"/>
                      <a:pt x="9792" y="982"/>
                      <a:pt x="9724" y="936"/>
                    </a:cubicBezTo>
                    <a:lnTo>
                      <a:pt x="9610" y="890"/>
                    </a:lnTo>
                    <a:cubicBezTo>
                      <a:pt x="9496" y="822"/>
                      <a:pt x="9381" y="776"/>
                      <a:pt x="9244" y="731"/>
                    </a:cubicBezTo>
                    <a:lnTo>
                      <a:pt x="9062" y="639"/>
                    </a:lnTo>
                    <a:lnTo>
                      <a:pt x="8879" y="548"/>
                    </a:lnTo>
                    <a:cubicBezTo>
                      <a:pt x="8742" y="502"/>
                      <a:pt x="8628" y="457"/>
                      <a:pt x="8491" y="411"/>
                    </a:cubicBezTo>
                    <a:lnTo>
                      <a:pt x="8377" y="388"/>
                    </a:lnTo>
                    <a:cubicBezTo>
                      <a:pt x="8194" y="320"/>
                      <a:pt x="7989" y="251"/>
                      <a:pt x="7784" y="206"/>
                    </a:cubicBezTo>
                    <a:lnTo>
                      <a:pt x="7715" y="183"/>
                    </a:lnTo>
                    <a:cubicBezTo>
                      <a:pt x="7669" y="160"/>
                      <a:pt x="7624" y="160"/>
                      <a:pt x="7578" y="137"/>
                    </a:cubicBezTo>
                    <a:cubicBezTo>
                      <a:pt x="7533" y="137"/>
                      <a:pt x="7510" y="137"/>
                      <a:pt x="7487" y="114"/>
                    </a:cubicBezTo>
                    <a:lnTo>
                      <a:pt x="7373" y="114"/>
                    </a:lnTo>
                    <a:lnTo>
                      <a:pt x="7373" y="92"/>
                    </a:lnTo>
                    <a:cubicBezTo>
                      <a:pt x="7373" y="69"/>
                      <a:pt x="7350" y="69"/>
                      <a:pt x="7327" y="46"/>
                    </a:cubicBezTo>
                    <a:cubicBezTo>
                      <a:pt x="7281" y="23"/>
                      <a:pt x="7236" y="0"/>
                      <a:pt x="7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2"/>
              <p:cNvSpPr/>
              <p:nvPr/>
            </p:nvSpPr>
            <p:spPr>
              <a:xfrm>
                <a:off x="4253569" y="817256"/>
                <a:ext cx="315305" cy="390556"/>
              </a:xfrm>
              <a:custGeom>
                <a:avLst/>
                <a:gdLst/>
                <a:ahLst/>
                <a:cxnLst/>
                <a:rect l="l" t="t" r="r" b="b"/>
                <a:pathLst>
                  <a:path w="11665" h="14449" extrusionOk="0">
                    <a:moveTo>
                      <a:pt x="11231" y="0"/>
                    </a:moveTo>
                    <a:cubicBezTo>
                      <a:pt x="11162" y="0"/>
                      <a:pt x="11117" y="23"/>
                      <a:pt x="11071" y="46"/>
                    </a:cubicBezTo>
                    <a:cubicBezTo>
                      <a:pt x="11026" y="69"/>
                      <a:pt x="11003" y="91"/>
                      <a:pt x="10980" y="114"/>
                    </a:cubicBezTo>
                    <a:cubicBezTo>
                      <a:pt x="10957" y="91"/>
                      <a:pt x="10934" y="91"/>
                      <a:pt x="10889" y="91"/>
                    </a:cubicBezTo>
                    <a:cubicBezTo>
                      <a:pt x="10843" y="69"/>
                      <a:pt x="10797" y="69"/>
                      <a:pt x="10752" y="69"/>
                    </a:cubicBezTo>
                    <a:lnTo>
                      <a:pt x="10706" y="69"/>
                    </a:lnTo>
                    <a:cubicBezTo>
                      <a:pt x="10637" y="69"/>
                      <a:pt x="10569" y="69"/>
                      <a:pt x="10523" y="91"/>
                    </a:cubicBezTo>
                    <a:lnTo>
                      <a:pt x="10295" y="91"/>
                    </a:lnTo>
                    <a:cubicBezTo>
                      <a:pt x="10227" y="114"/>
                      <a:pt x="10158" y="114"/>
                      <a:pt x="10067" y="114"/>
                    </a:cubicBezTo>
                    <a:cubicBezTo>
                      <a:pt x="9884" y="137"/>
                      <a:pt x="9679" y="137"/>
                      <a:pt x="9496" y="137"/>
                    </a:cubicBezTo>
                    <a:lnTo>
                      <a:pt x="9222" y="137"/>
                    </a:lnTo>
                    <a:cubicBezTo>
                      <a:pt x="9040" y="160"/>
                      <a:pt x="8834" y="183"/>
                      <a:pt x="8629" y="183"/>
                    </a:cubicBezTo>
                    <a:cubicBezTo>
                      <a:pt x="8515" y="206"/>
                      <a:pt x="8378" y="228"/>
                      <a:pt x="8241" y="228"/>
                    </a:cubicBezTo>
                    <a:lnTo>
                      <a:pt x="8035" y="228"/>
                    </a:lnTo>
                    <a:cubicBezTo>
                      <a:pt x="7921" y="251"/>
                      <a:pt x="7830" y="251"/>
                      <a:pt x="7739" y="251"/>
                    </a:cubicBezTo>
                    <a:cubicBezTo>
                      <a:pt x="7647" y="251"/>
                      <a:pt x="7556" y="274"/>
                      <a:pt x="7442" y="274"/>
                    </a:cubicBezTo>
                    <a:lnTo>
                      <a:pt x="7237" y="274"/>
                    </a:lnTo>
                    <a:cubicBezTo>
                      <a:pt x="7031" y="274"/>
                      <a:pt x="6848" y="297"/>
                      <a:pt x="6666" y="320"/>
                    </a:cubicBezTo>
                    <a:cubicBezTo>
                      <a:pt x="6552" y="343"/>
                      <a:pt x="6438" y="343"/>
                      <a:pt x="6323" y="365"/>
                    </a:cubicBezTo>
                    <a:cubicBezTo>
                      <a:pt x="6004" y="388"/>
                      <a:pt x="5684" y="434"/>
                      <a:pt x="5388" y="480"/>
                    </a:cubicBezTo>
                    <a:cubicBezTo>
                      <a:pt x="5228" y="502"/>
                      <a:pt x="5091" y="525"/>
                      <a:pt x="4954" y="571"/>
                    </a:cubicBezTo>
                    <a:lnTo>
                      <a:pt x="4863" y="571"/>
                    </a:lnTo>
                    <a:cubicBezTo>
                      <a:pt x="4749" y="594"/>
                      <a:pt x="4634" y="616"/>
                      <a:pt x="4520" y="662"/>
                    </a:cubicBezTo>
                    <a:cubicBezTo>
                      <a:pt x="4383" y="708"/>
                      <a:pt x="4246" y="753"/>
                      <a:pt x="4109" y="799"/>
                    </a:cubicBezTo>
                    <a:lnTo>
                      <a:pt x="4064" y="822"/>
                    </a:lnTo>
                    <a:cubicBezTo>
                      <a:pt x="3995" y="845"/>
                      <a:pt x="3927" y="868"/>
                      <a:pt x="3881" y="890"/>
                    </a:cubicBezTo>
                    <a:lnTo>
                      <a:pt x="3767" y="959"/>
                    </a:lnTo>
                    <a:lnTo>
                      <a:pt x="3721" y="982"/>
                    </a:lnTo>
                    <a:cubicBezTo>
                      <a:pt x="3676" y="936"/>
                      <a:pt x="3630" y="936"/>
                      <a:pt x="3562" y="936"/>
                    </a:cubicBezTo>
                    <a:cubicBezTo>
                      <a:pt x="3470" y="936"/>
                      <a:pt x="3379" y="959"/>
                      <a:pt x="3311" y="1027"/>
                    </a:cubicBezTo>
                    <a:cubicBezTo>
                      <a:pt x="3265" y="1096"/>
                      <a:pt x="3242" y="1164"/>
                      <a:pt x="3242" y="1233"/>
                    </a:cubicBezTo>
                    <a:cubicBezTo>
                      <a:pt x="3242" y="1278"/>
                      <a:pt x="3242" y="1301"/>
                      <a:pt x="3265" y="1347"/>
                    </a:cubicBezTo>
                    <a:cubicBezTo>
                      <a:pt x="3265" y="1360"/>
                      <a:pt x="3265" y="1374"/>
                      <a:pt x="3265" y="1393"/>
                    </a:cubicBezTo>
                    <a:cubicBezTo>
                      <a:pt x="3288" y="1507"/>
                      <a:pt x="3311" y="1621"/>
                      <a:pt x="3333" y="1758"/>
                    </a:cubicBezTo>
                    <a:cubicBezTo>
                      <a:pt x="3379" y="1872"/>
                      <a:pt x="3402" y="1986"/>
                      <a:pt x="3425" y="2123"/>
                    </a:cubicBezTo>
                    <a:cubicBezTo>
                      <a:pt x="3425" y="2191"/>
                      <a:pt x="3425" y="2260"/>
                      <a:pt x="3425" y="2351"/>
                    </a:cubicBezTo>
                    <a:cubicBezTo>
                      <a:pt x="3402" y="2465"/>
                      <a:pt x="3402" y="2557"/>
                      <a:pt x="3379" y="2648"/>
                    </a:cubicBezTo>
                    <a:cubicBezTo>
                      <a:pt x="3356" y="2785"/>
                      <a:pt x="3333" y="2922"/>
                      <a:pt x="3288" y="3059"/>
                    </a:cubicBezTo>
                    <a:lnTo>
                      <a:pt x="3265" y="3173"/>
                    </a:lnTo>
                    <a:lnTo>
                      <a:pt x="3219" y="3310"/>
                    </a:lnTo>
                    <a:cubicBezTo>
                      <a:pt x="3196" y="3447"/>
                      <a:pt x="3174" y="3584"/>
                      <a:pt x="3128" y="3721"/>
                    </a:cubicBezTo>
                    <a:cubicBezTo>
                      <a:pt x="3105" y="3789"/>
                      <a:pt x="3105" y="3835"/>
                      <a:pt x="3082" y="3880"/>
                    </a:cubicBezTo>
                    <a:lnTo>
                      <a:pt x="3059" y="4017"/>
                    </a:lnTo>
                    <a:cubicBezTo>
                      <a:pt x="3037" y="4109"/>
                      <a:pt x="3014" y="4200"/>
                      <a:pt x="2968" y="4291"/>
                    </a:cubicBezTo>
                    <a:cubicBezTo>
                      <a:pt x="2923" y="4474"/>
                      <a:pt x="2877" y="4611"/>
                      <a:pt x="2808" y="4748"/>
                    </a:cubicBezTo>
                    <a:cubicBezTo>
                      <a:pt x="2694" y="5022"/>
                      <a:pt x="2512" y="5296"/>
                      <a:pt x="2261" y="5615"/>
                    </a:cubicBezTo>
                    <a:lnTo>
                      <a:pt x="2238" y="5661"/>
                    </a:lnTo>
                    <a:cubicBezTo>
                      <a:pt x="2124" y="5798"/>
                      <a:pt x="2010" y="5935"/>
                      <a:pt x="1895" y="6049"/>
                    </a:cubicBezTo>
                    <a:cubicBezTo>
                      <a:pt x="1827" y="6117"/>
                      <a:pt x="1781" y="6163"/>
                      <a:pt x="1713" y="6209"/>
                    </a:cubicBezTo>
                    <a:lnTo>
                      <a:pt x="1644" y="6277"/>
                    </a:lnTo>
                    <a:lnTo>
                      <a:pt x="1576" y="6346"/>
                    </a:lnTo>
                    <a:cubicBezTo>
                      <a:pt x="1530" y="6391"/>
                      <a:pt x="1485" y="6414"/>
                      <a:pt x="1462" y="6460"/>
                    </a:cubicBezTo>
                    <a:cubicBezTo>
                      <a:pt x="1370" y="6528"/>
                      <a:pt x="1279" y="6574"/>
                      <a:pt x="1211" y="6642"/>
                    </a:cubicBezTo>
                    <a:lnTo>
                      <a:pt x="1165" y="6688"/>
                    </a:lnTo>
                    <a:cubicBezTo>
                      <a:pt x="1119" y="6711"/>
                      <a:pt x="1074" y="6756"/>
                      <a:pt x="1028" y="6802"/>
                    </a:cubicBezTo>
                    <a:cubicBezTo>
                      <a:pt x="982" y="6825"/>
                      <a:pt x="937" y="6871"/>
                      <a:pt x="914" y="6893"/>
                    </a:cubicBezTo>
                    <a:cubicBezTo>
                      <a:pt x="754" y="6985"/>
                      <a:pt x="640" y="7053"/>
                      <a:pt x="503" y="7122"/>
                    </a:cubicBezTo>
                    <a:cubicBezTo>
                      <a:pt x="457" y="7144"/>
                      <a:pt x="412" y="7144"/>
                      <a:pt x="366" y="7167"/>
                    </a:cubicBezTo>
                    <a:cubicBezTo>
                      <a:pt x="275" y="7190"/>
                      <a:pt x="229" y="7213"/>
                      <a:pt x="183" y="7236"/>
                    </a:cubicBezTo>
                    <a:cubicBezTo>
                      <a:pt x="115" y="7281"/>
                      <a:pt x="47" y="7350"/>
                      <a:pt x="24" y="7464"/>
                    </a:cubicBezTo>
                    <a:cubicBezTo>
                      <a:pt x="1" y="7533"/>
                      <a:pt x="1" y="7601"/>
                      <a:pt x="24" y="7692"/>
                    </a:cubicBezTo>
                    <a:cubicBezTo>
                      <a:pt x="24" y="7761"/>
                      <a:pt x="47" y="7806"/>
                      <a:pt x="69" y="7875"/>
                    </a:cubicBezTo>
                    <a:lnTo>
                      <a:pt x="69" y="7921"/>
                    </a:lnTo>
                    <a:cubicBezTo>
                      <a:pt x="115" y="8012"/>
                      <a:pt x="161" y="8126"/>
                      <a:pt x="206" y="8217"/>
                    </a:cubicBezTo>
                    <a:cubicBezTo>
                      <a:pt x="229" y="8286"/>
                      <a:pt x="275" y="8354"/>
                      <a:pt x="298" y="8423"/>
                    </a:cubicBezTo>
                    <a:cubicBezTo>
                      <a:pt x="343" y="8514"/>
                      <a:pt x="366" y="8582"/>
                      <a:pt x="412" y="8674"/>
                    </a:cubicBezTo>
                    <a:lnTo>
                      <a:pt x="435" y="8719"/>
                    </a:lnTo>
                    <a:cubicBezTo>
                      <a:pt x="457" y="8811"/>
                      <a:pt x="503" y="8902"/>
                      <a:pt x="549" y="8993"/>
                    </a:cubicBezTo>
                    <a:cubicBezTo>
                      <a:pt x="594" y="9107"/>
                      <a:pt x="640" y="9199"/>
                      <a:pt x="686" y="9313"/>
                    </a:cubicBezTo>
                    <a:lnTo>
                      <a:pt x="731" y="9450"/>
                    </a:lnTo>
                    <a:cubicBezTo>
                      <a:pt x="823" y="9678"/>
                      <a:pt x="914" y="9929"/>
                      <a:pt x="1028" y="10157"/>
                    </a:cubicBezTo>
                    <a:cubicBezTo>
                      <a:pt x="1074" y="10272"/>
                      <a:pt x="1096" y="10363"/>
                      <a:pt x="1142" y="10477"/>
                    </a:cubicBezTo>
                    <a:cubicBezTo>
                      <a:pt x="1211" y="10637"/>
                      <a:pt x="1279" y="10797"/>
                      <a:pt x="1348" y="10956"/>
                    </a:cubicBezTo>
                    <a:cubicBezTo>
                      <a:pt x="1393" y="11048"/>
                      <a:pt x="1439" y="11116"/>
                      <a:pt x="1485" y="11207"/>
                    </a:cubicBezTo>
                    <a:cubicBezTo>
                      <a:pt x="1576" y="11390"/>
                      <a:pt x="1667" y="11595"/>
                      <a:pt x="1781" y="11778"/>
                    </a:cubicBezTo>
                    <a:cubicBezTo>
                      <a:pt x="1827" y="11869"/>
                      <a:pt x="1895" y="11983"/>
                      <a:pt x="1964" y="12075"/>
                    </a:cubicBezTo>
                    <a:lnTo>
                      <a:pt x="1987" y="12120"/>
                    </a:lnTo>
                    <a:cubicBezTo>
                      <a:pt x="2055" y="12212"/>
                      <a:pt x="2101" y="12303"/>
                      <a:pt x="2146" y="12394"/>
                    </a:cubicBezTo>
                    <a:lnTo>
                      <a:pt x="2238" y="12508"/>
                    </a:lnTo>
                    <a:cubicBezTo>
                      <a:pt x="2420" y="12805"/>
                      <a:pt x="2626" y="13102"/>
                      <a:pt x="2854" y="13376"/>
                    </a:cubicBezTo>
                    <a:lnTo>
                      <a:pt x="3037" y="13627"/>
                    </a:lnTo>
                    <a:cubicBezTo>
                      <a:pt x="3105" y="13718"/>
                      <a:pt x="3174" y="13832"/>
                      <a:pt x="3242" y="13946"/>
                    </a:cubicBezTo>
                    <a:cubicBezTo>
                      <a:pt x="3242" y="13992"/>
                      <a:pt x="3265" y="14038"/>
                      <a:pt x="3288" y="14083"/>
                    </a:cubicBezTo>
                    <a:lnTo>
                      <a:pt x="3311" y="14152"/>
                    </a:lnTo>
                    <a:cubicBezTo>
                      <a:pt x="3333" y="14175"/>
                      <a:pt x="3333" y="14220"/>
                      <a:pt x="3356" y="14266"/>
                    </a:cubicBezTo>
                    <a:cubicBezTo>
                      <a:pt x="3448" y="14380"/>
                      <a:pt x="3562" y="14449"/>
                      <a:pt x="3699" y="14449"/>
                    </a:cubicBezTo>
                    <a:lnTo>
                      <a:pt x="3790" y="14449"/>
                    </a:lnTo>
                    <a:cubicBezTo>
                      <a:pt x="3881" y="14426"/>
                      <a:pt x="3950" y="14380"/>
                      <a:pt x="4018" y="14334"/>
                    </a:cubicBezTo>
                    <a:cubicBezTo>
                      <a:pt x="4041" y="14312"/>
                      <a:pt x="4064" y="14289"/>
                      <a:pt x="4109" y="14289"/>
                    </a:cubicBezTo>
                    <a:cubicBezTo>
                      <a:pt x="4132" y="14266"/>
                      <a:pt x="4178" y="14243"/>
                      <a:pt x="4201" y="14220"/>
                    </a:cubicBezTo>
                    <a:cubicBezTo>
                      <a:pt x="4246" y="14198"/>
                      <a:pt x="4292" y="14175"/>
                      <a:pt x="4338" y="14152"/>
                    </a:cubicBezTo>
                    <a:lnTo>
                      <a:pt x="4383" y="14106"/>
                    </a:lnTo>
                    <a:cubicBezTo>
                      <a:pt x="4475" y="14061"/>
                      <a:pt x="4543" y="14015"/>
                      <a:pt x="4634" y="13946"/>
                    </a:cubicBezTo>
                    <a:cubicBezTo>
                      <a:pt x="4703" y="13901"/>
                      <a:pt x="4749" y="13855"/>
                      <a:pt x="4817" y="13787"/>
                    </a:cubicBezTo>
                    <a:lnTo>
                      <a:pt x="4840" y="13764"/>
                    </a:lnTo>
                    <a:cubicBezTo>
                      <a:pt x="4931" y="13695"/>
                      <a:pt x="5000" y="13604"/>
                      <a:pt x="5068" y="13536"/>
                    </a:cubicBezTo>
                    <a:cubicBezTo>
                      <a:pt x="5137" y="13467"/>
                      <a:pt x="5205" y="13376"/>
                      <a:pt x="5274" y="13307"/>
                    </a:cubicBezTo>
                    <a:lnTo>
                      <a:pt x="5342" y="13239"/>
                    </a:lnTo>
                    <a:cubicBezTo>
                      <a:pt x="5456" y="13125"/>
                      <a:pt x="5525" y="12988"/>
                      <a:pt x="5593" y="12874"/>
                    </a:cubicBezTo>
                    <a:lnTo>
                      <a:pt x="5593" y="12828"/>
                    </a:lnTo>
                    <a:cubicBezTo>
                      <a:pt x="5662" y="12714"/>
                      <a:pt x="5730" y="12577"/>
                      <a:pt x="5776" y="12463"/>
                    </a:cubicBezTo>
                    <a:lnTo>
                      <a:pt x="5799" y="12394"/>
                    </a:lnTo>
                    <a:cubicBezTo>
                      <a:pt x="5867" y="12257"/>
                      <a:pt x="5913" y="12120"/>
                      <a:pt x="5958" y="11983"/>
                    </a:cubicBezTo>
                    <a:cubicBezTo>
                      <a:pt x="6004" y="11847"/>
                      <a:pt x="6050" y="11710"/>
                      <a:pt x="6072" y="11595"/>
                    </a:cubicBezTo>
                    <a:cubicBezTo>
                      <a:pt x="6118" y="11413"/>
                      <a:pt x="6141" y="11230"/>
                      <a:pt x="6141" y="11116"/>
                    </a:cubicBezTo>
                    <a:cubicBezTo>
                      <a:pt x="6164" y="10956"/>
                      <a:pt x="6164" y="10819"/>
                      <a:pt x="6141" y="10705"/>
                    </a:cubicBezTo>
                    <a:cubicBezTo>
                      <a:pt x="6141" y="10545"/>
                      <a:pt x="6141" y="10386"/>
                      <a:pt x="6118" y="10249"/>
                    </a:cubicBezTo>
                    <a:cubicBezTo>
                      <a:pt x="6095" y="9975"/>
                      <a:pt x="6050" y="9701"/>
                      <a:pt x="6004" y="9473"/>
                    </a:cubicBezTo>
                    <a:lnTo>
                      <a:pt x="6004" y="9427"/>
                    </a:lnTo>
                    <a:cubicBezTo>
                      <a:pt x="6050" y="9404"/>
                      <a:pt x="6095" y="9359"/>
                      <a:pt x="6141" y="9336"/>
                    </a:cubicBezTo>
                    <a:cubicBezTo>
                      <a:pt x="6187" y="9313"/>
                      <a:pt x="6232" y="9290"/>
                      <a:pt x="6278" y="9244"/>
                    </a:cubicBezTo>
                    <a:cubicBezTo>
                      <a:pt x="6392" y="9176"/>
                      <a:pt x="6506" y="9130"/>
                      <a:pt x="6597" y="9085"/>
                    </a:cubicBezTo>
                    <a:lnTo>
                      <a:pt x="6643" y="9062"/>
                    </a:lnTo>
                    <a:cubicBezTo>
                      <a:pt x="6734" y="9039"/>
                      <a:pt x="6826" y="8993"/>
                      <a:pt x="6894" y="8948"/>
                    </a:cubicBezTo>
                    <a:cubicBezTo>
                      <a:pt x="7008" y="8879"/>
                      <a:pt x="7122" y="8811"/>
                      <a:pt x="7237" y="8742"/>
                    </a:cubicBezTo>
                    <a:cubicBezTo>
                      <a:pt x="7488" y="8582"/>
                      <a:pt x="7716" y="8400"/>
                      <a:pt x="7898" y="8194"/>
                    </a:cubicBezTo>
                    <a:cubicBezTo>
                      <a:pt x="8104" y="7943"/>
                      <a:pt x="8286" y="7738"/>
                      <a:pt x="8446" y="7510"/>
                    </a:cubicBezTo>
                    <a:cubicBezTo>
                      <a:pt x="8515" y="7396"/>
                      <a:pt x="8606" y="7259"/>
                      <a:pt x="8675" y="7144"/>
                    </a:cubicBezTo>
                    <a:cubicBezTo>
                      <a:pt x="8766" y="6985"/>
                      <a:pt x="8834" y="6825"/>
                      <a:pt x="8903" y="6665"/>
                    </a:cubicBezTo>
                    <a:cubicBezTo>
                      <a:pt x="8994" y="6437"/>
                      <a:pt x="9063" y="6231"/>
                      <a:pt x="9108" y="6049"/>
                    </a:cubicBezTo>
                    <a:cubicBezTo>
                      <a:pt x="9177" y="5866"/>
                      <a:pt x="9199" y="5661"/>
                      <a:pt x="9222" y="5410"/>
                    </a:cubicBezTo>
                    <a:cubicBezTo>
                      <a:pt x="9245" y="5204"/>
                      <a:pt x="9245" y="4999"/>
                      <a:pt x="9268" y="4793"/>
                    </a:cubicBezTo>
                    <a:cubicBezTo>
                      <a:pt x="9268" y="4679"/>
                      <a:pt x="9268" y="4565"/>
                      <a:pt x="9268" y="4451"/>
                    </a:cubicBezTo>
                    <a:cubicBezTo>
                      <a:pt x="9268" y="4360"/>
                      <a:pt x="9291" y="4291"/>
                      <a:pt x="9291" y="4223"/>
                    </a:cubicBezTo>
                    <a:cubicBezTo>
                      <a:pt x="9314" y="4200"/>
                      <a:pt x="9336" y="4177"/>
                      <a:pt x="9359" y="4154"/>
                    </a:cubicBezTo>
                    <a:cubicBezTo>
                      <a:pt x="9428" y="4109"/>
                      <a:pt x="9496" y="4063"/>
                      <a:pt x="9588" y="4040"/>
                    </a:cubicBezTo>
                    <a:cubicBezTo>
                      <a:pt x="9633" y="4017"/>
                      <a:pt x="9656" y="3995"/>
                      <a:pt x="9702" y="3972"/>
                    </a:cubicBezTo>
                    <a:cubicBezTo>
                      <a:pt x="9816" y="3903"/>
                      <a:pt x="9907" y="3858"/>
                      <a:pt x="9998" y="3789"/>
                    </a:cubicBezTo>
                    <a:lnTo>
                      <a:pt x="10135" y="3698"/>
                    </a:lnTo>
                    <a:cubicBezTo>
                      <a:pt x="10204" y="3652"/>
                      <a:pt x="10272" y="3607"/>
                      <a:pt x="10341" y="3561"/>
                    </a:cubicBezTo>
                    <a:cubicBezTo>
                      <a:pt x="10432" y="3492"/>
                      <a:pt x="10546" y="3424"/>
                      <a:pt x="10660" y="3310"/>
                    </a:cubicBezTo>
                    <a:cubicBezTo>
                      <a:pt x="10889" y="3082"/>
                      <a:pt x="11071" y="2853"/>
                      <a:pt x="11231" y="2579"/>
                    </a:cubicBezTo>
                    <a:cubicBezTo>
                      <a:pt x="11414" y="2283"/>
                      <a:pt x="11505" y="1963"/>
                      <a:pt x="11596" y="1666"/>
                    </a:cubicBezTo>
                    <a:cubicBezTo>
                      <a:pt x="11642" y="1529"/>
                      <a:pt x="11665" y="1347"/>
                      <a:pt x="11642" y="1187"/>
                    </a:cubicBezTo>
                    <a:cubicBezTo>
                      <a:pt x="11642" y="1141"/>
                      <a:pt x="11642" y="1073"/>
                      <a:pt x="11642" y="1027"/>
                    </a:cubicBezTo>
                    <a:cubicBezTo>
                      <a:pt x="11642" y="959"/>
                      <a:pt x="11642" y="890"/>
                      <a:pt x="11642" y="845"/>
                    </a:cubicBezTo>
                    <a:cubicBezTo>
                      <a:pt x="11642" y="639"/>
                      <a:pt x="11596" y="457"/>
                      <a:pt x="11528" y="251"/>
                    </a:cubicBezTo>
                    <a:cubicBezTo>
                      <a:pt x="11505" y="183"/>
                      <a:pt x="11482" y="137"/>
                      <a:pt x="11436" y="91"/>
                    </a:cubicBezTo>
                    <a:cubicBezTo>
                      <a:pt x="11391" y="46"/>
                      <a:pt x="11299" y="0"/>
                      <a:pt x="11231" y="0"/>
                    </a:cubicBez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2"/>
              <p:cNvSpPr/>
              <p:nvPr/>
            </p:nvSpPr>
            <p:spPr>
              <a:xfrm>
                <a:off x="4663858" y="1491601"/>
                <a:ext cx="338118" cy="372663"/>
              </a:xfrm>
              <a:custGeom>
                <a:avLst/>
                <a:gdLst/>
                <a:ahLst/>
                <a:cxnLst/>
                <a:rect l="l" t="t" r="r" b="b"/>
                <a:pathLst>
                  <a:path w="12509" h="13787" extrusionOk="0">
                    <a:moveTo>
                      <a:pt x="183" y="0"/>
                    </a:moveTo>
                    <a:cubicBezTo>
                      <a:pt x="160" y="0"/>
                      <a:pt x="115" y="0"/>
                      <a:pt x="92" y="23"/>
                    </a:cubicBezTo>
                    <a:cubicBezTo>
                      <a:pt x="46" y="46"/>
                      <a:pt x="24" y="92"/>
                      <a:pt x="24" y="160"/>
                    </a:cubicBezTo>
                    <a:cubicBezTo>
                      <a:pt x="1" y="206"/>
                      <a:pt x="24" y="251"/>
                      <a:pt x="46" y="274"/>
                    </a:cubicBezTo>
                    <a:cubicBezTo>
                      <a:pt x="69" y="320"/>
                      <a:pt x="115" y="365"/>
                      <a:pt x="138" y="388"/>
                    </a:cubicBezTo>
                    <a:cubicBezTo>
                      <a:pt x="138" y="411"/>
                      <a:pt x="138" y="434"/>
                      <a:pt x="138" y="434"/>
                    </a:cubicBezTo>
                    <a:cubicBezTo>
                      <a:pt x="160" y="548"/>
                      <a:pt x="160" y="639"/>
                      <a:pt x="160" y="731"/>
                    </a:cubicBezTo>
                    <a:lnTo>
                      <a:pt x="160" y="868"/>
                    </a:lnTo>
                    <a:lnTo>
                      <a:pt x="183" y="982"/>
                    </a:lnTo>
                    <a:cubicBezTo>
                      <a:pt x="183" y="1073"/>
                      <a:pt x="183" y="1164"/>
                      <a:pt x="183" y="1233"/>
                    </a:cubicBezTo>
                    <a:cubicBezTo>
                      <a:pt x="183" y="1393"/>
                      <a:pt x="183" y="1507"/>
                      <a:pt x="206" y="1621"/>
                    </a:cubicBezTo>
                    <a:cubicBezTo>
                      <a:pt x="206" y="1712"/>
                      <a:pt x="229" y="1781"/>
                      <a:pt x="229" y="1849"/>
                    </a:cubicBezTo>
                    <a:cubicBezTo>
                      <a:pt x="252" y="1918"/>
                      <a:pt x="252" y="2009"/>
                      <a:pt x="275" y="2077"/>
                    </a:cubicBezTo>
                    <a:cubicBezTo>
                      <a:pt x="320" y="2351"/>
                      <a:pt x="366" y="2671"/>
                      <a:pt x="434" y="2990"/>
                    </a:cubicBezTo>
                    <a:lnTo>
                      <a:pt x="434" y="3082"/>
                    </a:lnTo>
                    <a:cubicBezTo>
                      <a:pt x="503" y="3333"/>
                      <a:pt x="549" y="3607"/>
                      <a:pt x="617" y="3880"/>
                    </a:cubicBezTo>
                    <a:cubicBezTo>
                      <a:pt x="663" y="4040"/>
                      <a:pt x="685" y="4177"/>
                      <a:pt x="731" y="4314"/>
                    </a:cubicBezTo>
                    <a:cubicBezTo>
                      <a:pt x="777" y="4383"/>
                      <a:pt x="800" y="4474"/>
                      <a:pt x="822" y="4542"/>
                    </a:cubicBezTo>
                    <a:lnTo>
                      <a:pt x="868" y="4679"/>
                    </a:lnTo>
                    <a:cubicBezTo>
                      <a:pt x="914" y="4816"/>
                      <a:pt x="982" y="4953"/>
                      <a:pt x="1028" y="5090"/>
                    </a:cubicBezTo>
                    <a:cubicBezTo>
                      <a:pt x="1096" y="5227"/>
                      <a:pt x="1142" y="5364"/>
                      <a:pt x="1210" y="5478"/>
                    </a:cubicBezTo>
                    <a:lnTo>
                      <a:pt x="1302" y="5684"/>
                    </a:lnTo>
                    <a:lnTo>
                      <a:pt x="1393" y="5843"/>
                    </a:lnTo>
                    <a:cubicBezTo>
                      <a:pt x="1462" y="6003"/>
                      <a:pt x="1530" y="6163"/>
                      <a:pt x="1621" y="6300"/>
                    </a:cubicBezTo>
                    <a:lnTo>
                      <a:pt x="1667" y="6391"/>
                    </a:lnTo>
                    <a:cubicBezTo>
                      <a:pt x="1781" y="6597"/>
                      <a:pt x="1895" y="6802"/>
                      <a:pt x="2009" y="7030"/>
                    </a:cubicBezTo>
                    <a:cubicBezTo>
                      <a:pt x="2078" y="7145"/>
                      <a:pt x="2146" y="7281"/>
                      <a:pt x="2215" y="7396"/>
                    </a:cubicBezTo>
                    <a:cubicBezTo>
                      <a:pt x="2283" y="7533"/>
                      <a:pt x="2352" y="7669"/>
                      <a:pt x="2443" y="7806"/>
                    </a:cubicBezTo>
                    <a:lnTo>
                      <a:pt x="2511" y="7921"/>
                    </a:lnTo>
                    <a:cubicBezTo>
                      <a:pt x="2580" y="8012"/>
                      <a:pt x="2626" y="8126"/>
                      <a:pt x="2694" y="8217"/>
                    </a:cubicBezTo>
                    <a:cubicBezTo>
                      <a:pt x="2785" y="8354"/>
                      <a:pt x="2900" y="8491"/>
                      <a:pt x="2991" y="8651"/>
                    </a:cubicBezTo>
                    <a:lnTo>
                      <a:pt x="3036" y="8697"/>
                    </a:lnTo>
                    <a:cubicBezTo>
                      <a:pt x="3105" y="8811"/>
                      <a:pt x="3173" y="8925"/>
                      <a:pt x="3265" y="9016"/>
                    </a:cubicBezTo>
                    <a:lnTo>
                      <a:pt x="3379" y="9153"/>
                    </a:lnTo>
                    <a:cubicBezTo>
                      <a:pt x="3425" y="9222"/>
                      <a:pt x="3470" y="9290"/>
                      <a:pt x="3516" y="9359"/>
                    </a:cubicBezTo>
                    <a:cubicBezTo>
                      <a:pt x="3858" y="9769"/>
                      <a:pt x="4269" y="10180"/>
                      <a:pt x="4726" y="10637"/>
                    </a:cubicBezTo>
                    <a:lnTo>
                      <a:pt x="4863" y="10774"/>
                    </a:lnTo>
                    <a:cubicBezTo>
                      <a:pt x="5022" y="10934"/>
                      <a:pt x="5182" y="11093"/>
                      <a:pt x="5342" y="11230"/>
                    </a:cubicBezTo>
                    <a:cubicBezTo>
                      <a:pt x="5570" y="11436"/>
                      <a:pt x="5798" y="11618"/>
                      <a:pt x="6027" y="11778"/>
                    </a:cubicBezTo>
                    <a:cubicBezTo>
                      <a:pt x="6141" y="11869"/>
                      <a:pt x="6255" y="11961"/>
                      <a:pt x="6392" y="12052"/>
                    </a:cubicBezTo>
                    <a:lnTo>
                      <a:pt x="6529" y="12166"/>
                    </a:lnTo>
                    <a:cubicBezTo>
                      <a:pt x="6620" y="12212"/>
                      <a:pt x="6689" y="12257"/>
                      <a:pt x="6757" y="12326"/>
                    </a:cubicBezTo>
                    <a:cubicBezTo>
                      <a:pt x="6985" y="12486"/>
                      <a:pt x="7236" y="12623"/>
                      <a:pt x="7465" y="12760"/>
                    </a:cubicBezTo>
                    <a:lnTo>
                      <a:pt x="7602" y="12851"/>
                    </a:lnTo>
                    <a:cubicBezTo>
                      <a:pt x="7716" y="12919"/>
                      <a:pt x="7830" y="12988"/>
                      <a:pt x="7921" y="13033"/>
                    </a:cubicBezTo>
                    <a:lnTo>
                      <a:pt x="8035" y="13079"/>
                    </a:lnTo>
                    <a:cubicBezTo>
                      <a:pt x="8172" y="13170"/>
                      <a:pt x="8332" y="13239"/>
                      <a:pt x="8492" y="13307"/>
                    </a:cubicBezTo>
                    <a:cubicBezTo>
                      <a:pt x="8629" y="13376"/>
                      <a:pt x="8811" y="13444"/>
                      <a:pt x="8994" y="13490"/>
                    </a:cubicBezTo>
                    <a:lnTo>
                      <a:pt x="9040" y="13513"/>
                    </a:lnTo>
                    <a:cubicBezTo>
                      <a:pt x="9154" y="13558"/>
                      <a:pt x="9268" y="13581"/>
                      <a:pt x="9405" y="13627"/>
                    </a:cubicBezTo>
                    <a:cubicBezTo>
                      <a:pt x="9633" y="13673"/>
                      <a:pt x="9884" y="13718"/>
                      <a:pt x="10112" y="13741"/>
                    </a:cubicBezTo>
                    <a:lnTo>
                      <a:pt x="10272" y="13764"/>
                    </a:lnTo>
                    <a:cubicBezTo>
                      <a:pt x="10386" y="13764"/>
                      <a:pt x="10523" y="13787"/>
                      <a:pt x="10660" y="13787"/>
                    </a:cubicBezTo>
                    <a:cubicBezTo>
                      <a:pt x="10797" y="13787"/>
                      <a:pt x="10934" y="13764"/>
                      <a:pt x="11071" y="13764"/>
                    </a:cubicBezTo>
                    <a:lnTo>
                      <a:pt x="11139" y="13741"/>
                    </a:lnTo>
                    <a:lnTo>
                      <a:pt x="11276" y="13741"/>
                    </a:lnTo>
                    <a:cubicBezTo>
                      <a:pt x="11413" y="13718"/>
                      <a:pt x="11527" y="13695"/>
                      <a:pt x="11664" y="13650"/>
                    </a:cubicBezTo>
                    <a:cubicBezTo>
                      <a:pt x="11779" y="13604"/>
                      <a:pt x="11893" y="13536"/>
                      <a:pt x="12030" y="13444"/>
                    </a:cubicBezTo>
                    <a:cubicBezTo>
                      <a:pt x="12121" y="13376"/>
                      <a:pt x="12212" y="13307"/>
                      <a:pt x="12258" y="13239"/>
                    </a:cubicBezTo>
                    <a:cubicBezTo>
                      <a:pt x="12326" y="13170"/>
                      <a:pt x="12372" y="13102"/>
                      <a:pt x="12418" y="13011"/>
                    </a:cubicBezTo>
                    <a:cubicBezTo>
                      <a:pt x="12463" y="12942"/>
                      <a:pt x="12486" y="12851"/>
                      <a:pt x="12486" y="12782"/>
                    </a:cubicBezTo>
                    <a:cubicBezTo>
                      <a:pt x="12509" y="12714"/>
                      <a:pt x="12509" y="12623"/>
                      <a:pt x="12509" y="12531"/>
                    </a:cubicBezTo>
                    <a:cubicBezTo>
                      <a:pt x="12486" y="12417"/>
                      <a:pt x="12486" y="12326"/>
                      <a:pt x="12463" y="12235"/>
                    </a:cubicBezTo>
                    <a:cubicBezTo>
                      <a:pt x="12418" y="12120"/>
                      <a:pt x="12395" y="12029"/>
                      <a:pt x="12395" y="11938"/>
                    </a:cubicBezTo>
                    <a:cubicBezTo>
                      <a:pt x="12372" y="11869"/>
                      <a:pt x="12349" y="11801"/>
                      <a:pt x="12326" y="11732"/>
                    </a:cubicBezTo>
                    <a:lnTo>
                      <a:pt x="12304" y="11664"/>
                    </a:lnTo>
                    <a:cubicBezTo>
                      <a:pt x="12212" y="11413"/>
                      <a:pt x="12144" y="11139"/>
                      <a:pt x="12075" y="10888"/>
                    </a:cubicBezTo>
                    <a:cubicBezTo>
                      <a:pt x="12052" y="10819"/>
                      <a:pt x="12030" y="10751"/>
                      <a:pt x="12007" y="10682"/>
                    </a:cubicBezTo>
                    <a:cubicBezTo>
                      <a:pt x="11984" y="10591"/>
                      <a:pt x="11961" y="10500"/>
                      <a:pt x="11938" y="10409"/>
                    </a:cubicBezTo>
                    <a:cubicBezTo>
                      <a:pt x="11893" y="10249"/>
                      <a:pt x="11847" y="10112"/>
                      <a:pt x="11824" y="9952"/>
                    </a:cubicBezTo>
                    <a:cubicBezTo>
                      <a:pt x="11801" y="9769"/>
                      <a:pt x="11756" y="9587"/>
                      <a:pt x="11733" y="9404"/>
                    </a:cubicBezTo>
                    <a:lnTo>
                      <a:pt x="11733" y="9290"/>
                    </a:lnTo>
                    <a:cubicBezTo>
                      <a:pt x="11710" y="9153"/>
                      <a:pt x="11687" y="9039"/>
                      <a:pt x="11664" y="8902"/>
                    </a:cubicBezTo>
                    <a:lnTo>
                      <a:pt x="11642" y="8788"/>
                    </a:lnTo>
                    <a:cubicBezTo>
                      <a:pt x="11642" y="8697"/>
                      <a:pt x="11619" y="8605"/>
                      <a:pt x="11619" y="8514"/>
                    </a:cubicBezTo>
                    <a:cubicBezTo>
                      <a:pt x="11573" y="8286"/>
                      <a:pt x="11573" y="8058"/>
                      <a:pt x="11573" y="7829"/>
                    </a:cubicBezTo>
                    <a:cubicBezTo>
                      <a:pt x="11550" y="7601"/>
                      <a:pt x="11550" y="7373"/>
                      <a:pt x="11573" y="7167"/>
                    </a:cubicBezTo>
                    <a:cubicBezTo>
                      <a:pt x="11573" y="6893"/>
                      <a:pt x="11619" y="6620"/>
                      <a:pt x="11642" y="6346"/>
                    </a:cubicBezTo>
                    <a:cubicBezTo>
                      <a:pt x="11664" y="6231"/>
                      <a:pt x="11687" y="6095"/>
                      <a:pt x="11710" y="5958"/>
                    </a:cubicBezTo>
                    <a:lnTo>
                      <a:pt x="11756" y="5798"/>
                    </a:lnTo>
                    <a:cubicBezTo>
                      <a:pt x="11779" y="5729"/>
                      <a:pt x="11779" y="5661"/>
                      <a:pt x="11779" y="5570"/>
                    </a:cubicBezTo>
                    <a:cubicBezTo>
                      <a:pt x="11824" y="5547"/>
                      <a:pt x="11847" y="5524"/>
                      <a:pt x="11870" y="5478"/>
                    </a:cubicBezTo>
                    <a:cubicBezTo>
                      <a:pt x="11916" y="5364"/>
                      <a:pt x="11870" y="5204"/>
                      <a:pt x="11756" y="5159"/>
                    </a:cubicBezTo>
                    <a:cubicBezTo>
                      <a:pt x="11733" y="5159"/>
                      <a:pt x="11733" y="5136"/>
                      <a:pt x="11710" y="5136"/>
                    </a:cubicBezTo>
                    <a:cubicBezTo>
                      <a:pt x="11664" y="5113"/>
                      <a:pt x="11596" y="5090"/>
                      <a:pt x="11550" y="5067"/>
                    </a:cubicBezTo>
                    <a:cubicBezTo>
                      <a:pt x="11482" y="5045"/>
                      <a:pt x="11413" y="5022"/>
                      <a:pt x="11345" y="4999"/>
                    </a:cubicBezTo>
                    <a:lnTo>
                      <a:pt x="11162" y="4930"/>
                    </a:lnTo>
                    <a:lnTo>
                      <a:pt x="11139" y="4908"/>
                    </a:lnTo>
                    <a:lnTo>
                      <a:pt x="11094" y="4908"/>
                    </a:lnTo>
                    <a:lnTo>
                      <a:pt x="10980" y="4862"/>
                    </a:lnTo>
                    <a:lnTo>
                      <a:pt x="10843" y="4816"/>
                    </a:lnTo>
                    <a:lnTo>
                      <a:pt x="10637" y="4748"/>
                    </a:lnTo>
                    <a:lnTo>
                      <a:pt x="10432" y="4702"/>
                    </a:lnTo>
                    <a:cubicBezTo>
                      <a:pt x="10272" y="4634"/>
                      <a:pt x="10090" y="4588"/>
                      <a:pt x="9930" y="4520"/>
                    </a:cubicBezTo>
                    <a:lnTo>
                      <a:pt x="9633" y="4428"/>
                    </a:lnTo>
                    <a:cubicBezTo>
                      <a:pt x="9473" y="4360"/>
                      <a:pt x="9313" y="4291"/>
                      <a:pt x="9154" y="4223"/>
                    </a:cubicBezTo>
                    <a:cubicBezTo>
                      <a:pt x="9040" y="4177"/>
                      <a:pt x="8903" y="4132"/>
                      <a:pt x="8788" y="4086"/>
                    </a:cubicBezTo>
                    <a:cubicBezTo>
                      <a:pt x="8492" y="3995"/>
                      <a:pt x="8218" y="3858"/>
                      <a:pt x="7944" y="3744"/>
                    </a:cubicBezTo>
                    <a:cubicBezTo>
                      <a:pt x="7875" y="3721"/>
                      <a:pt x="7807" y="3698"/>
                      <a:pt x="7738" y="3675"/>
                    </a:cubicBezTo>
                    <a:cubicBezTo>
                      <a:pt x="7670" y="3629"/>
                      <a:pt x="7602" y="3607"/>
                      <a:pt x="7510" y="3561"/>
                    </a:cubicBezTo>
                    <a:cubicBezTo>
                      <a:pt x="7350" y="3515"/>
                      <a:pt x="7214" y="3447"/>
                      <a:pt x="7054" y="3378"/>
                    </a:cubicBezTo>
                    <a:cubicBezTo>
                      <a:pt x="6894" y="3287"/>
                      <a:pt x="6711" y="3241"/>
                      <a:pt x="6529" y="3173"/>
                    </a:cubicBezTo>
                    <a:cubicBezTo>
                      <a:pt x="6415" y="3127"/>
                      <a:pt x="6301" y="3082"/>
                      <a:pt x="6209" y="3036"/>
                    </a:cubicBezTo>
                    <a:cubicBezTo>
                      <a:pt x="5890" y="2922"/>
                      <a:pt x="5639" y="2808"/>
                      <a:pt x="5387" y="2671"/>
                    </a:cubicBezTo>
                    <a:cubicBezTo>
                      <a:pt x="5114" y="2557"/>
                      <a:pt x="4863" y="2420"/>
                      <a:pt x="4589" y="2283"/>
                    </a:cubicBezTo>
                    <a:cubicBezTo>
                      <a:pt x="4429" y="2191"/>
                      <a:pt x="4246" y="2123"/>
                      <a:pt x="4086" y="2032"/>
                    </a:cubicBezTo>
                    <a:lnTo>
                      <a:pt x="3835" y="1918"/>
                    </a:lnTo>
                    <a:cubicBezTo>
                      <a:pt x="3721" y="1872"/>
                      <a:pt x="3630" y="1803"/>
                      <a:pt x="3516" y="1758"/>
                    </a:cubicBezTo>
                    <a:lnTo>
                      <a:pt x="3402" y="1689"/>
                    </a:lnTo>
                    <a:cubicBezTo>
                      <a:pt x="3333" y="1666"/>
                      <a:pt x="3288" y="1644"/>
                      <a:pt x="3242" y="1621"/>
                    </a:cubicBezTo>
                    <a:cubicBezTo>
                      <a:pt x="3151" y="1575"/>
                      <a:pt x="3082" y="1529"/>
                      <a:pt x="2991" y="1484"/>
                    </a:cubicBezTo>
                    <a:cubicBezTo>
                      <a:pt x="2740" y="1370"/>
                      <a:pt x="2466" y="1233"/>
                      <a:pt x="2192" y="1050"/>
                    </a:cubicBezTo>
                    <a:cubicBezTo>
                      <a:pt x="2101" y="1005"/>
                      <a:pt x="2009" y="936"/>
                      <a:pt x="1918" y="890"/>
                    </a:cubicBezTo>
                    <a:lnTo>
                      <a:pt x="1827" y="845"/>
                    </a:lnTo>
                    <a:cubicBezTo>
                      <a:pt x="1713" y="776"/>
                      <a:pt x="1598" y="708"/>
                      <a:pt x="1484" y="662"/>
                    </a:cubicBezTo>
                    <a:cubicBezTo>
                      <a:pt x="1416" y="616"/>
                      <a:pt x="1347" y="594"/>
                      <a:pt x="1279" y="571"/>
                    </a:cubicBezTo>
                    <a:lnTo>
                      <a:pt x="1165" y="525"/>
                    </a:lnTo>
                    <a:cubicBezTo>
                      <a:pt x="1028" y="457"/>
                      <a:pt x="891" y="388"/>
                      <a:pt x="754" y="320"/>
                    </a:cubicBezTo>
                    <a:cubicBezTo>
                      <a:pt x="708" y="297"/>
                      <a:pt x="663" y="274"/>
                      <a:pt x="617" y="251"/>
                    </a:cubicBezTo>
                    <a:cubicBezTo>
                      <a:pt x="549" y="228"/>
                      <a:pt x="503" y="183"/>
                      <a:pt x="434" y="160"/>
                    </a:cubicBezTo>
                    <a:cubicBezTo>
                      <a:pt x="412" y="137"/>
                      <a:pt x="389" y="114"/>
                      <a:pt x="366" y="92"/>
                    </a:cubicBezTo>
                    <a:cubicBezTo>
                      <a:pt x="366" y="92"/>
                      <a:pt x="343" y="69"/>
                      <a:pt x="343" y="69"/>
                    </a:cubicBezTo>
                    <a:cubicBezTo>
                      <a:pt x="320" y="23"/>
                      <a:pt x="252"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2"/>
              <p:cNvSpPr/>
              <p:nvPr/>
            </p:nvSpPr>
            <p:spPr>
              <a:xfrm>
                <a:off x="4974189" y="882642"/>
                <a:ext cx="476323" cy="250514"/>
              </a:xfrm>
              <a:custGeom>
                <a:avLst/>
                <a:gdLst/>
                <a:ahLst/>
                <a:cxnLst/>
                <a:rect l="l" t="t" r="r" b="b"/>
                <a:pathLst>
                  <a:path w="17622" h="9268" extrusionOk="0">
                    <a:moveTo>
                      <a:pt x="8104" y="1"/>
                    </a:moveTo>
                    <a:cubicBezTo>
                      <a:pt x="7784" y="1"/>
                      <a:pt x="7488" y="23"/>
                      <a:pt x="7191" y="46"/>
                    </a:cubicBezTo>
                    <a:cubicBezTo>
                      <a:pt x="6689" y="69"/>
                      <a:pt x="6164" y="138"/>
                      <a:pt x="5616" y="275"/>
                    </a:cubicBezTo>
                    <a:cubicBezTo>
                      <a:pt x="5479" y="297"/>
                      <a:pt x="5342" y="320"/>
                      <a:pt x="5205" y="343"/>
                    </a:cubicBezTo>
                    <a:cubicBezTo>
                      <a:pt x="5137" y="366"/>
                      <a:pt x="5068" y="366"/>
                      <a:pt x="5000" y="389"/>
                    </a:cubicBezTo>
                    <a:cubicBezTo>
                      <a:pt x="4931" y="389"/>
                      <a:pt x="4840" y="412"/>
                      <a:pt x="4771" y="434"/>
                    </a:cubicBezTo>
                    <a:cubicBezTo>
                      <a:pt x="4566" y="480"/>
                      <a:pt x="4360" y="526"/>
                      <a:pt x="4155" y="571"/>
                    </a:cubicBezTo>
                    <a:cubicBezTo>
                      <a:pt x="4041" y="594"/>
                      <a:pt x="3950" y="640"/>
                      <a:pt x="3835" y="663"/>
                    </a:cubicBezTo>
                    <a:cubicBezTo>
                      <a:pt x="3607" y="708"/>
                      <a:pt x="3356" y="777"/>
                      <a:pt x="3128" y="845"/>
                    </a:cubicBezTo>
                    <a:lnTo>
                      <a:pt x="2945" y="914"/>
                    </a:lnTo>
                    <a:lnTo>
                      <a:pt x="2854" y="937"/>
                    </a:lnTo>
                    <a:lnTo>
                      <a:pt x="2786" y="937"/>
                    </a:lnTo>
                    <a:lnTo>
                      <a:pt x="2717" y="959"/>
                    </a:lnTo>
                    <a:cubicBezTo>
                      <a:pt x="2671" y="959"/>
                      <a:pt x="2626" y="982"/>
                      <a:pt x="2557" y="982"/>
                    </a:cubicBezTo>
                    <a:cubicBezTo>
                      <a:pt x="2420" y="1028"/>
                      <a:pt x="2283" y="1051"/>
                      <a:pt x="2146" y="1096"/>
                    </a:cubicBezTo>
                    <a:cubicBezTo>
                      <a:pt x="2055" y="1119"/>
                      <a:pt x="1964" y="1142"/>
                      <a:pt x="1873" y="1165"/>
                    </a:cubicBezTo>
                    <a:lnTo>
                      <a:pt x="1941" y="1165"/>
                    </a:lnTo>
                    <a:cubicBezTo>
                      <a:pt x="1736" y="1210"/>
                      <a:pt x="1507" y="1256"/>
                      <a:pt x="1279" y="1370"/>
                    </a:cubicBezTo>
                    <a:cubicBezTo>
                      <a:pt x="1165" y="1416"/>
                      <a:pt x="1051" y="1461"/>
                      <a:pt x="960" y="1507"/>
                    </a:cubicBezTo>
                    <a:lnTo>
                      <a:pt x="914" y="1530"/>
                    </a:lnTo>
                    <a:cubicBezTo>
                      <a:pt x="845" y="1576"/>
                      <a:pt x="777" y="1598"/>
                      <a:pt x="731" y="1644"/>
                    </a:cubicBezTo>
                    <a:cubicBezTo>
                      <a:pt x="663" y="1690"/>
                      <a:pt x="617" y="1735"/>
                      <a:pt x="549" y="1804"/>
                    </a:cubicBezTo>
                    <a:lnTo>
                      <a:pt x="503" y="1850"/>
                    </a:lnTo>
                    <a:cubicBezTo>
                      <a:pt x="480" y="1872"/>
                      <a:pt x="457" y="1895"/>
                      <a:pt x="457" y="1941"/>
                    </a:cubicBezTo>
                    <a:lnTo>
                      <a:pt x="412" y="1941"/>
                    </a:lnTo>
                    <a:lnTo>
                      <a:pt x="366" y="1918"/>
                    </a:lnTo>
                    <a:lnTo>
                      <a:pt x="320" y="1918"/>
                    </a:lnTo>
                    <a:cubicBezTo>
                      <a:pt x="252" y="1918"/>
                      <a:pt x="183" y="1941"/>
                      <a:pt x="138" y="1964"/>
                    </a:cubicBezTo>
                    <a:cubicBezTo>
                      <a:pt x="69" y="2032"/>
                      <a:pt x="24" y="2101"/>
                      <a:pt x="1" y="2192"/>
                    </a:cubicBezTo>
                    <a:cubicBezTo>
                      <a:pt x="1" y="2260"/>
                      <a:pt x="24" y="2352"/>
                      <a:pt x="69" y="2420"/>
                    </a:cubicBezTo>
                    <a:cubicBezTo>
                      <a:pt x="115" y="2489"/>
                      <a:pt x="183" y="2511"/>
                      <a:pt x="275" y="2534"/>
                    </a:cubicBezTo>
                    <a:cubicBezTo>
                      <a:pt x="320" y="2557"/>
                      <a:pt x="366" y="2580"/>
                      <a:pt x="412" y="2580"/>
                    </a:cubicBezTo>
                    <a:cubicBezTo>
                      <a:pt x="549" y="2626"/>
                      <a:pt x="686" y="2671"/>
                      <a:pt x="800" y="2740"/>
                    </a:cubicBezTo>
                    <a:cubicBezTo>
                      <a:pt x="891" y="2763"/>
                      <a:pt x="960" y="2808"/>
                      <a:pt x="1028" y="2831"/>
                    </a:cubicBezTo>
                    <a:cubicBezTo>
                      <a:pt x="1074" y="2854"/>
                      <a:pt x="1119" y="2877"/>
                      <a:pt x="1165" y="2899"/>
                    </a:cubicBezTo>
                    <a:cubicBezTo>
                      <a:pt x="1439" y="3036"/>
                      <a:pt x="1713" y="3173"/>
                      <a:pt x="1987" y="3310"/>
                    </a:cubicBezTo>
                    <a:cubicBezTo>
                      <a:pt x="2306" y="3493"/>
                      <a:pt x="2649" y="3676"/>
                      <a:pt x="2945" y="3858"/>
                    </a:cubicBezTo>
                    <a:cubicBezTo>
                      <a:pt x="3151" y="3972"/>
                      <a:pt x="3333" y="4086"/>
                      <a:pt x="3539" y="4201"/>
                    </a:cubicBezTo>
                    <a:lnTo>
                      <a:pt x="3607" y="4246"/>
                    </a:lnTo>
                    <a:lnTo>
                      <a:pt x="3653" y="4246"/>
                    </a:lnTo>
                    <a:lnTo>
                      <a:pt x="3676" y="4269"/>
                    </a:lnTo>
                    <a:lnTo>
                      <a:pt x="3744" y="4337"/>
                    </a:lnTo>
                    <a:lnTo>
                      <a:pt x="3835" y="4383"/>
                    </a:lnTo>
                    <a:cubicBezTo>
                      <a:pt x="3995" y="4474"/>
                      <a:pt x="4155" y="4566"/>
                      <a:pt x="4292" y="4657"/>
                    </a:cubicBezTo>
                    <a:lnTo>
                      <a:pt x="4269" y="4634"/>
                    </a:lnTo>
                    <a:lnTo>
                      <a:pt x="4360" y="4703"/>
                    </a:lnTo>
                    <a:lnTo>
                      <a:pt x="4383" y="4725"/>
                    </a:lnTo>
                    <a:lnTo>
                      <a:pt x="4406" y="4725"/>
                    </a:lnTo>
                    <a:cubicBezTo>
                      <a:pt x="4543" y="4817"/>
                      <a:pt x="4680" y="4908"/>
                      <a:pt x="4794" y="4977"/>
                    </a:cubicBezTo>
                    <a:cubicBezTo>
                      <a:pt x="4885" y="5045"/>
                      <a:pt x="5000" y="5114"/>
                      <a:pt x="5091" y="5182"/>
                    </a:cubicBezTo>
                    <a:cubicBezTo>
                      <a:pt x="5342" y="5342"/>
                      <a:pt x="5593" y="5502"/>
                      <a:pt x="5844" y="5661"/>
                    </a:cubicBezTo>
                    <a:cubicBezTo>
                      <a:pt x="6072" y="5798"/>
                      <a:pt x="6278" y="5935"/>
                      <a:pt x="6506" y="6095"/>
                    </a:cubicBezTo>
                    <a:lnTo>
                      <a:pt x="6552" y="6141"/>
                    </a:lnTo>
                    <a:lnTo>
                      <a:pt x="6803" y="6300"/>
                    </a:lnTo>
                    <a:cubicBezTo>
                      <a:pt x="6963" y="6415"/>
                      <a:pt x="7122" y="6529"/>
                      <a:pt x="7282" y="6643"/>
                    </a:cubicBezTo>
                    <a:cubicBezTo>
                      <a:pt x="7510" y="6803"/>
                      <a:pt x="7739" y="6985"/>
                      <a:pt x="7967" y="7145"/>
                    </a:cubicBezTo>
                    <a:cubicBezTo>
                      <a:pt x="8218" y="7328"/>
                      <a:pt x="8469" y="7510"/>
                      <a:pt x="8720" y="7693"/>
                    </a:cubicBezTo>
                    <a:cubicBezTo>
                      <a:pt x="8766" y="7738"/>
                      <a:pt x="8834" y="7761"/>
                      <a:pt x="8880" y="7807"/>
                    </a:cubicBezTo>
                    <a:cubicBezTo>
                      <a:pt x="8926" y="7853"/>
                      <a:pt x="8994" y="7898"/>
                      <a:pt x="9062" y="7944"/>
                    </a:cubicBezTo>
                    <a:cubicBezTo>
                      <a:pt x="9177" y="8035"/>
                      <a:pt x="9268" y="8104"/>
                      <a:pt x="9382" y="8195"/>
                    </a:cubicBezTo>
                    <a:lnTo>
                      <a:pt x="9542" y="8332"/>
                    </a:lnTo>
                    <a:cubicBezTo>
                      <a:pt x="9747" y="8469"/>
                      <a:pt x="9930" y="8629"/>
                      <a:pt x="10112" y="8788"/>
                    </a:cubicBezTo>
                    <a:cubicBezTo>
                      <a:pt x="10158" y="8811"/>
                      <a:pt x="10181" y="8857"/>
                      <a:pt x="10227" y="8880"/>
                    </a:cubicBezTo>
                    <a:cubicBezTo>
                      <a:pt x="10249" y="8925"/>
                      <a:pt x="10295" y="8971"/>
                      <a:pt x="10318" y="9017"/>
                    </a:cubicBezTo>
                    <a:cubicBezTo>
                      <a:pt x="10364" y="9062"/>
                      <a:pt x="10409" y="9131"/>
                      <a:pt x="10455" y="9176"/>
                    </a:cubicBezTo>
                    <a:cubicBezTo>
                      <a:pt x="10523" y="9245"/>
                      <a:pt x="10637" y="9268"/>
                      <a:pt x="10706" y="9268"/>
                    </a:cubicBezTo>
                    <a:lnTo>
                      <a:pt x="10752" y="9268"/>
                    </a:lnTo>
                    <a:cubicBezTo>
                      <a:pt x="10866" y="9245"/>
                      <a:pt x="10957" y="9176"/>
                      <a:pt x="11025" y="9108"/>
                    </a:cubicBezTo>
                    <a:cubicBezTo>
                      <a:pt x="11094" y="9039"/>
                      <a:pt x="11117" y="8994"/>
                      <a:pt x="11162" y="8925"/>
                    </a:cubicBezTo>
                    <a:lnTo>
                      <a:pt x="11162" y="8925"/>
                    </a:lnTo>
                    <a:lnTo>
                      <a:pt x="11140" y="8948"/>
                    </a:lnTo>
                    <a:cubicBezTo>
                      <a:pt x="11208" y="8834"/>
                      <a:pt x="11322" y="8697"/>
                      <a:pt x="11413" y="8583"/>
                    </a:cubicBezTo>
                    <a:cubicBezTo>
                      <a:pt x="11505" y="8469"/>
                      <a:pt x="11596" y="8355"/>
                      <a:pt x="11687" y="8263"/>
                    </a:cubicBezTo>
                    <a:cubicBezTo>
                      <a:pt x="11779" y="8172"/>
                      <a:pt x="11893" y="8104"/>
                      <a:pt x="12030" y="8012"/>
                    </a:cubicBezTo>
                    <a:cubicBezTo>
                      <a:pt x="12121" y="7944"/>
                      <a:pt x="12235" y="7875"/>
                      <a:pt x="12327" y="7830"/>
                    </a:cubicBezTo>
                    <a:lnTo>
                      <a:pt x="12418" y="7761"/>
                    </a:lnTo>
                    <a:cubicBezTo>
                      <a:pt x="12623" y="7624"/>
                      <a:pt x="12829" y="7487"/>
                      <a:pt x="13125" y="7328"/>
                    </a:cubicBezTo>
                    <a:cubicBezTo>
                      <a:pt x="13308" y="7236"/>
                      <a:pt x="13468" y="7122"/>
                      <a:pt x="13650" y="7031"/>
                    </a:cubicBezTo>
                    <a:cubicBezTo>
                      <a:pt x="13765" y="6985"/>
                      <a:pt x="13879" y="6917"/>
                      <a:pt x="14016" y="6848"/>
                    </a:cubicBezTo>
                    <a:lnTo>
                      <a:pt x="14244" y="6711"/>
                    </a:lnTo>
                    <a:cubicBezTo>
                      <a:pt x="14381" y="6643"/>
                      <a:pt x="14518" y="6574"/>
                      <a:pt x="14655" y="6506"/>
                    </a:cubicBezTo>
                    <a:cubicBezTo>
                      <a:pt x="14814" y="6437"/>
                      <a:pt x="14997" y="6392"/>
                      <a:pt x="15180" y="6346"/>
                    </a:cubicBezTo>
                    <a:cubicBezTo>
                      <a:pt x="15317" y="6323"/>
                      <a:pt x="15454" y="6300"/>
                      <a:pt x="15591" y="6278"/>
                    </a:cubicBezTo>
                    <a:cubicBezTo>
                      <a:pt x="15819" y="6232"/>
                      <a:pt x="16047" y="6186"/>
                      <a:pt x="16275" y="6118"/>
                    </a:cubicBezTo>
                    <a:cubicBezTo>
                      <a:pt x="16389" y="6095"/>
                      <a:pt x="16526" y="6027"/>
                      <a:pt x="16640" y="5981"/>
                    </a:cubicBezTo>
                    <a:lnTo>
                      <a:pt x="16777" y="5912"/>
                    </a:lnTo>
                    <a:lnTo>
                      <a:pt x="16846" y="5890"/>
                    </a:lnTo>
                    <a:cubicBezTo>
                      <a:pt x="16914" y="5867"/>
                      <a:pt x="16960" y="5844"/>
                      <a:pt x="17029" y="5821"/>
                    </a:cubicBezTo>
                    <a:cubicBezTo>
                      <a:pt x="17165" y="5753"/>
                      <a:pt x="17280" y="5684"/>
                      <a:pt x="17394" y="5570"/>
                    </a:cubicBezTo>
                    <a:cubicBezTo>
                      <a:pt x="17554" y="5387"/>
                      <a:pt x="17622" y="5159"/>
                      <a:pt x="17599" y="4885"/>
                    </a:cubicBezTo>
                    <a:cubicBezTo>
                      <a:pt x="17599" y="4725"/>
                      <a:pt x="17531" y="4589"/>
                      <a:pt x="17485" y="4452"/>
                    </a:cubicBezTo>
                    <a:cubicBezTo>
                      <a:pt x="17439" y="4337"/>
                      <a:pt x="17371" y="4223"/>
                      <a:pt x="17280" y="4086"/>
                    </a:cubicBezTo>
                    <a:cubicBezTo>
                      <a:pt x="17234" y="4041"/>
                      <a:pt x="17211" y="3972"/>
                      <a:pt x="17165" y="3927"/>
                    </a:cubicBezTo>
                    <a:lnTo>
                      <a:pt x="17097" y="3812"/>
                    </a:lnTo>
                    <a:cubicBezTo>
                      <a:pt x="17120" y="3744"/>
                      <a:pt x="17120" y="3653"/>
                      <a:pt x="17097" y="3584"/>
                    </a:cubicBezTo>
                    <a:cubicBezTo>
                      <a:pt x="17006" y="3379"/>
                      <a:pt x="16823" y="3196"/>
                      <a:pt x="16663" y="3059"/>
                    </a:cubicBezTo>
                    <a:cubicBezTo>
                      <a:pt x="16526" y="2922"/>
                      <a:pt x="16367" y="2785"/>
                      <a:pt x="16184" y="2648"/>
                    </a:cubicBezTo>
                    <a:cubicBezTo>
                      <a:pt x="16001" y="2489"/>
                      <a:pt x="15819" y="2352"/>
                      <a:pt x="15636" y="2238"/>
                    </a:cubicBezTo>
                    <a:cubicBezTo>
                      <a:pt x="15454" y="2123"/>
                      <a:pt x="15248" y="1986"/>
                      <a:pt x="15066" y="1872"/>
                    </a:cubicBezTo>
                    <a:lnTo>
                      <a:pt x="15066" y="1872"/>
                    </a:lnTo>
                    <a:lnTo>
                      <a:pt x="15088" y="1895"/>
                    </a:lnTo>
                    <a:cubicBezTo>
                      <a:pt x="14632" y="1621"/>
                      <a:pt x="14130" y="1325"/>
                      <a:pt x="13605" y="1119"/>
                    </a:cubicBezTo>
                    <a:cubicBezTo>
                      <a:pt x="13513" y="1096"/>
                      <a:pt x="13422" y="1051"/>
                      <a:pt x="13331" y="1028"/>
                    </a:cubicBezTo>
                    <a:cubicBezTo>
                      <a:pt x="13148" y="937"/>
                      <a:pt x="12966" y="868"/>
                      <a:pt x="12783" y="800"/>
                    </a:cubicBezTo>
                    <a:lnTo>
                      <a:pt x="12578" y="731"/>
                    </a:lnTo>
                    <a:cubicBezTo>
                      <a:pt x="12418" y="685"/>
                      <a:pt x="12258" y="640"/>
                      <a:pt x="12098" y="594"/>
                    </a:cubicBezTo>
                    <a:cubicBezTo>
                      <a:pt x="12075" y="571"/>
                      <a:pt x="12053" y="571"/>
                      <a:pt x="12030" y="571"/>
                    </a:cubicBezTo>
                    <a:lnTo>
                      <a:pt x="11984" y="548"/>
                    </a:lnTo>
                    <a:lnTo>
                      <a:pt x="11938" y="548"/>
                    </a:lnTo>
                    <a:cubicBezTo>
                      <a:pt x="11870" y="526"/>
                      <a:pt x="11802" y="503"/>
                      <a:pt x="11733" y="480"/>
                    </a:cubicBezTo>
                    <a:lnTo>
                      <a:pt x="11642" y="457"/>
                    </a:lnTo>
                    <a:cubicBezTo>
                      <a:pt x="11482" y="412"/>
                      <a:pt x="11299" y="343"/>
                      <a:pt x="11140" y="320"/>
                    </a:cubicBezTo>
                    <a:cubicBezTo>
                      <a:pt x="10980" y="297"/>
                      <a:pt x="10797" y="275"/>
                      <a:pt x="10637" y="229"/>
                    </a:cubicBezTo>
                    <a:lnTo>
                      <a:pt x="10500" y="206"/>
                    </a:lnTo>
                    <a:cubicBezTo>
                      <a:pt x="10295" y="183"/>
                      <a:pt x="10112" y="138"/>
                      <a:pt x="9907" y="115"/>
                    </a:cubicBezTo>
                    <a:lnTo>
                      <a:pt x="9793" y="92"/>
                    </a:lnTo>
                    <a:cubicBezTo>
                      <a:pt x="9542" y="69"/>
                      <a:pt x="9268" y="46"/>
                      <a:pt x="8948" y="23"/>
                    </a:cubicBezTo>
                    <a:lnTo>
                      <a:pt x="8948" y="23"/>
                    </a:lnTo>
                    <a:lnTo>
                      <a:pt x="8971" y="46"/>
                    </a:lnTo>
                    <a:cubicBezTo>
                      <a:pt x="8880" y="23"/>
                      <a:pt x="8789" y="23"/>
                      <a:pt x="8674" y="23"/>
                    </a:cubicBezTo>
                    <a:cubicBezTo>
                      <a:pt x="8492" y="1"/>
                      <a:pt x="8309" y="1"/>
                      <a:pt x="81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2"/>
              <p:cNvSpPr/>
              <p:nvPr/>
            </p:nvSpPr>
            <p:spPr>
              <a:xfrm>
                <a:off x="5527629" y="1744548"/>
                <a:ext cx="193751" cy="103687"/>
              </a:xfrm>
              <a:custGeom>
                <a:avLst/>
                <a:gdLst/>
                <a:ahLst/>
                <a:cxnLst/>
                <a:rect l="l" t="t" r="r" b="b"/>
                <a:pathLst>
                  <a:path w="7168" h="3836" extrusionOk="0">
                    <a:moveTo>
                      <a:pt x="91" y="1"/>
                    </a:moveTo>
                    <a:cubicBezTo>
                      <a:pt x="69" y="1"/>
                      <a:pt x="46" y="1"/>
                      <a:pt x="23" y="23"/>
                    </a:cubicBezTo>
                    <a:cubicBezTo>
                      <a:pt x="0" y="69"/>
                      <a:pt x="23" y="115"/>
                      <a:pt x="46" y="138"/>
                    </a:cubicBezTo>
                    <a:cubicBezTo>
                      <a:pt x="183" y="229"/>
                      <a:pt x="297" y="343"/>
                      <a:pt x="411" y="434"/>
                    </a:cubicBezTo>
                    <a:lnTo>
                      <a:pt x="776" y="731"/>
                    </a:lnTo>
                    <a:cubicBezTo>
                      <a:pt x="1050" y="936"/>
                      <a:pt x="1301" y="1142"/>
                      <a:pt x="1552" y="1347"/>
                    </a:cubicBezTo>
                    <a:cubicBezTo>
                      <a:pt x="1689" y="1439"/>
                      <a:pt x="1803" y="1553"/>
                      <a:pt x="1940" y="1644"/>
                    </a:cubicBezTo>
                    <a:cubicBezTo>
                      <a:pt x="2077" y="1758"/>
                      <a:pt x="2191" y="1849"/>
                      <a:pt x="2328" y="1964"/>
                    </a:cubicBezTo>
                    <a:cubicBezTo>
                      <a:pt x="2442" y="2055"/>
                      <a:pt x="2579" y="2146"/>
                      <a:pt x="2716" y="2237"/>
                    </a:cubicBezTo>
                    <a:cubicBezTo>
                      <a:pt x="2853" y="2329"/>
                      <a:pt x="3013" y="2420"/>
                      <a:pt x="3150" y="2511"/>
                    </a:cubicBezTo>
                    <a:cubicBezTo>
                      <a:pt x="3219" y="2557"/>
                      <a:pt x="3287" y="2603"/>
                      <a:pt x="3355" y="2648"/>
                    </a:cubicBezTo>
                    <a:cubicBezTo>
                      <a:pt x="3424" y="2694"/>
                      <a:pt x="3515" y="2740"/>
                      <a:pt x="3607" y="2762"/>
                    </a:cubicBezTo>
                    <a:cubicBezTo>
                      <a:pt x="3743" y="2854"/>
                      <a:pt x="3880" y="2922"/>
                      <a:pt x="4040" y="2991"/>
                    </a:cubicBezTo>
                    <a:cubicBezTo>
                      <a:pt x="4337" y="3128"/>
                      <a:pt x="4634" y="3265"/>
                      <a:pt x="4953" y="3356"/>
                    </a:cubicBezTo>
                    <a:cubicBezTo>
                      <a:pt x="5273" y="3470"/>
                      <a:pt x="5592" y="3561"/>
                      <a:pt x="5912" y="3653"/>
                    </a:cubicBezTo>
                    <a:cubicBezTo>
                      <a:pt x="6072" y="3698"/>
                      <a:pt x="6209" y="3744"/>
                      <a:pt x="6368" y="3767"/>
                    </a:cubicBezTo>
                    <a:cubicBezTo>
                      <a:pt x="6460" y="3790"/>
                      <a:pt x="6551" y="3812"/>
                      <a:pt x="6642" y="3812"/>
                    </a:cubicBezTo>
                    <a:cubicBezTo>
                      <a:pt x="6734" y="3835"/>
                      <a:pt x="6802" y="3835"/>
                      <a:pt x="6893" y="3835"/>
                    </a:cubicBezTo>
                    <a:cubicBezTo>
                      <a:pt x="6962" y="3812"/>
                      <a:pt x="7008" y="3790"/>
                      <a:pt x="7053" y="3767"/>
                    </a:cubicBezTo>
                    <a:cubicBezTo>
                      <a:pt x="7099" y="3698"/>
                      <a:pt x="7144" y="3630"/>
                      <a:pt x="7144" y="3538"/>
                    </a:cubicBezTo>
                    <a:cubicBezTo>
                      <a:pt x="7167" y="3379"/>
                      <a:pt x="7030" y="3219"/>
                      <a:pt x="6871" y="3219"/>
                    </a:cubicBezTo>
                    <a:cubicBezTo>
                      <a:pt x="6802" y="3219"/>
                      <a:pt x="6734" y="3196"/>
                      <a:pt x="6665" y="3196"/>
                    </a:cubicBezTo>
                    <a:cubicBezTo>
                      <a:pt x="6597" y="3173"/>
                      <a:pt x="6528" y="3150"/>
                      <a:pt x="6437" y="3150"/>
                    </a:cubicBezTo>
                    <a:cubicBezTo>
                      <a:pt x="5912" y="3036"/>
                      <a:pt x="5387" y="2877"/>
                      <a:pt x="4885" y="2717"/>
                    </a:cubicBezTo>
                    <a:cubicBezTo>
                      <a:pt x="4611" y="2625"/>
                      <a:pt x="4360" y="2511"/>
                      <a:pt x="4109" y="2397"/>
                    </a:cubicBezTo>
                    <a:cubicBezTo>
                      <a:pt x="3858" y="2306"/>
                      <a:pt x="3629" y="2192"/>
                      <a:pt x="3378" y="2078"/>
                    </a:cubicBezTo>
                    <a:cubicBezTo>
                      <a:pt x="2808" y="1781"/>
                      <a:pt x="2260" y="1439"/>
                      <a:pt x="1712" y="1119"/>
                    </a:cubicBezTo>
                    <a:cubicBezTo>
                      <a:pt x="1438" y="936"/>
                      <a:pt x="1164" y="777"/>
                      <a:pt x="890" y="594"/>
                    </a:cubicBezTo>
                    <a:cubicBezTo>
                      <a:pt x="616" y="411"/>
                      <a:pt x="388" y="206"/>
                      <a:pt x="137"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2"/>
              <p:cNvSpPr/>
              <p:nvPr/>
            </p:nvSpPr>
            <p:spPr>
              <a:xfrm>
                <a:off x="5635586" y="1789580"/>
                <a:ext cx="98119" cy="34436"/>
              </a:xfrm>
              <a:custGeom>
                <a:avLst/>
                <a:gdLst/>
                <a:ahLst/>
                <a:cxnLst/>
                <a:rect l="l" t="t" r="r" b="b"/>
                <a:pathLst>
                  <a:path w="3630" h="1274" extrusionOk="0">
                    <a:moveTo>
                      <a:pt x="115" y="1"/>
                    </a:moveTo>
                    <a:cubicBezTo>
                      <a:pt x="69" y="1"/>
                      <a:pt x="46" y="24"/>
                      <a:pt x="23" y="46"/>
                    </a:cubicBezTo>
                    <a:cubicBezTo>
                      <a:pt x="1" y="92"/>
                      <a:pt x="46" y="138"/>
                      <a:pt x="69" y="161"/>
                    </a:cubicBezTo>
                    <a:lnTo>
                      <a:pt x="183" y="206"/>
                    </a:lnTo>
                    <a:cubicBezTo>
                      <a:pt x="183" y="206"/>
                      <a:pt x="183" y="206"/>
                      <a:pt x="160" y="183"/>
                    </a:cubicBezTo>
                    <a:lnTo>
                      <a:pt x="160" y="183"/>
                    </a:lnTo>
                    <a:cubicBezTo>
                      <a:pt x="229" y="229"/>
                      <a:pt x="274" y="252"/>
                      <a:pt x="320" y="275"/>
                    </a:cubicBezTo>
                    <a:cubicBezTo>
                      <a:pt x="389" y="320"/>
                      <a:pt x="457" y="343"/>
                      <a:pt x="526" y="366"/>
                    </a:cubicBezTo>
                    <a:cubicBezTo>
                      <a:pt x="663" y="434"/>
                      <a:pt x="799" y="503"/>
                      <a:pt x="936" y="549"/>
                    </a:cubicBezTo>
                    <a:cubicBezTo>
                      <a:pt x="1073" y="617"/>
                      <a:pt x="1210" y="663"/>
                      <a:pt x="1370" y="731"/>
                    </a:cubicBezTo>
                    <a:cubicBezTo>
                      <a:pt x="1484" y="777"/>
                      <a:pt x="1621" y="800"/>
                      <a:pt x="1735" y="845"/>
                    </a:cubicBezTo>
                    <a:cubicBezTo>
                      <a:pt x="1872" y="891"/>
                      <a:pt x="2009" y="959"/>
                      <a:pt x="2169" y="982"/>
                    </a:cubicBezTo>
                    <a:cubicBezTo>
                      <a:pt x="2306" y="1028"/>
                      <a:pt x="2443" y="1074"/>
                      <a:pt x="2580" y="1119"/>
                    </a:cubicBezTo>
                    <a:cubicBezTo>
                      <a:pt x="2717" y="1142"/>
                      <a:pt x="2854" y="1165"/>
                      <a:pt x="2991" y="1211"/>
                    </a:cubicBezTo>
                    <a:cubicBezTo>
                      <a:pt x="3059" y="1211"/>
                      <a:pt x="3128" y="1233"/>
                      <a:pt x="3219" y="1256"/>
                    </a:cubicBezTo>
                    <a:lnTo>
                      <a:pt x="3287" y="1256"/>
                    </a:lnTo>
                    <a:cubicBezTo>
                      <a:pt x="3310" y="1268"/>
                      <a:pt x="3333" y="1273"/>
                      <a:pt x="3356" y="1273"/>
                    </a:cubicBezTo>
                    <a:cubicBezTo>
                      <a:pt x="3379" y="1273"/>
                      <a:pt x="3402" y="1268"/>
                      <a:pt x="3424" y="1256"/>
                    </a:cubicBezTo>
                    <a:cubicBezTo>
                      <a:pt x="3470" y="1256"/>
                      <a:pt x="3516" y="1256"/>
                      <a:pt x="3561" y="1233"/>
                    </a:cubicBezTo>
                    <a:cubicBezTo>
                      <a:pt x="3607" y="1188"/>
                      <a:pt x="3630" y="1142"/>
                      <a:pt x="3630" y="1096"/>
                    </a:cubicBezTo>
                    <a:cubicBezTo>
                      <a:pt x="3630" y="1005"/>
                      <a:pt x="3561" y="914"/>
                      <a:pt x="3470" y="914"/>
                    </a:cubicBezTo>
                    <a:cubicBezTo>
                      <a:pt x="3356" y="914"/>
                      <a:pt x="3265" y="891"/>
                      <a:pt x="3173" y="891"/>
                    </a:cubicBezTo>
                    <a:cubicBezTo>
                      <a:pt x="3082" y="868"/>
                      <a:pt x="2991" y="868"/>
                      <a:pt x="2899" y="845"/>
                    </a:cubicBezTo>
                    <a:cubicBezTo>
                      <a:pt x="2808" y="845"/>
                      <a:pt x="2694" y="823"/>
                      <a:pt x="2625" y="823"/>
                    </a:cubicBezTo>
                    <a:cubicBezTo>
                      <a:pt x="2511" y="800"/>
                      <a:pt x="2397" y="777"/>
                      <a:pt x="2306" y="754"/>
                    </a:cubicBezTo>
                    <a:cubicBezTo>
                      <a:pt x="1986" y="686"/>
                      <a:pt x="1690" y="617"/>
                      <a:pt x="1370" y="526"/>
                    </a:cubicBezTo>
                    <a:cubicBezTo>
                      <a:pt x="1210" y="480"/>
                      <a:pt x="1051" y="434"/>
                      <a:pt x="914" y="366"/>
                    </a:cubicBezTo>
                    <a:cubicBezTo>
                      <a:pt x="822" y="320"/>
                      <a:pt x="754" y="298"/>
                      <a:pt x="685" y="275"/>
                    </a:cubicBezTo>
                    <a:cubicBezTo>
                      <a:pt x="594" y="229"/>
                      <a:pt x="526" y="183"/>
                      <a:pt x="434" y="161"/>
                    </a:cubicBezTo>
                    <a:cubicBezTo>
                      <a:pt x="343" y="92"/>
                      <a:pt x="229" y="46"/>
                      <a:pt x="138"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2"/>
              <p:cNvSpPr/>
              <p:nvPr/>
            </p:nvSpPr>
            <p:spPr>
              <a:xfrm>
                <a:off x="5769466" y="1792066"/>
                <a:ext cx="160450" cy="61953"/>
              </a:xfrm>
              <a:custGeom>
                <a:avLst/>
                <a:gdLst/>
                <a:ahLst/>
                <a:cxnLst/>
                <a:rect l="l" t="t" r="r" b="b"/>
                <a:pathLst>
                  <a:path w="5936" h="2292" extrusionOk="0">
                    <a:moveTo>
                      <a:pt x="92" y="0"/>
                    </a:moveTo>
                    <a:cubicBezTo>
                      <a:pt x="69" y="0"/>
                      <a:pt x="46" y="0"/>
                      <a:pt x="23" y="23"/>
                    </a:cubicBezTo>
                    <a:cubicBezTo>
                      <a:pt x="1" y="69"/>
                      <a:pt x="1" y="114"/>
                      <a:pt x="46" y="137"/>
                    </a:cubicBezTo>
                    <a:cubicBezTo>
                      <a:pt x="206" y="228"/>
                      <a:pt x="343" y="320"/>
                      <a:pt x="503" y="411"/>
                    </a:cubicBezTo>
                    <a:cubicBezTo>
                      <a:pt x="640" y="479"/>
                      <a:pt x="777" y="571"/>
                      <a:pt x="914" y="639"/>
                    </a:cubicBezTo>
                    <a:cubicBezTo>
                      <a:pt x="1210" y="799"/>
                      <a:pt x="1530" y="982"/>
                      <a:pt x="1827" y="1119"/>
                    </a:cubicBezTo>
                    <a:cubicBezTo>
                      <a:pt x="1986" y="1187"/>
                      <a:pt x="2146" y="1278"/>
                      <a:pt x="2306" y="1347"/>
                    </a:cubicBezTo>
                    <a:cubicBezTo>
                      <a:pt x="2443" y="1415"/>
                      <a:pt x="2603" y="1484"/>
                      <a:pt x="2763" y="1552"/>
                    </a:cubicBezTo>
                    <a:cubicBezTo>
                      <a:pt x="3059" y="1666"/>
                      <a:pt x="3379" y="1780"/>
                      <a:pt x="3676" y="1895"/>
                    </a:cubicBezTo>
                    <a:cubicBezTo>
                      <a:pt x="3835" y="1940"/>
                      <a:pt x="3995" y="2009"/>
                      <a:pt x="4155" y="2032"/>
                    </a:cubicBezTo>
                    <a:cubicBezTo>
                      <a:pt x="4337" y="2100"/>
                      <a:pt x="4520" y="2123"/>
                      <a:pt x="4726" y="2169"/>
                    </a:cubicBezTo>
                    <a:cubicBezTo>
                      <a:pt x="4885" y="2191"/>
                      <a:pt x="5045" y="2214"/>
                      <a:pt x="5228" y="2237"/>
                    </a:cubicBezTo>
                    <a:cubicBezTo>
                      <a:pt x="5345" y="2270"/>
                      <a:pt x="5474" y="2292"/>
                      <a:pt x="5597" y="2292"/>
                    </a:cubicBezTo>
                    <a:cubicBezTo>
                      <a:pt x="5643" y="2292"/>
                      <a:pt x="5687" y="2289"/>
                      <a:pt x="5730" y="2283"/>
                    </a:cubicBezTo>
                    <a:cubicBezTo>
                      <a:pt x="5844" y="2260"/>
                      <a:pt x="5935" y="2169"/>
                      <a:pt x="5935" y="2054"/>
                    </a:cubicBezTo>
                    <a:cubicBezTo>
                      <a:pt x="5935" y="2009"/>
                      <a:pt x="5935" y="1963"/>
                      <a:pt x="5912" y="1917"/>
                    </a:cubicBezTo>
                    <a:cubicBezTo>
                      <a:pt x="5890" y="1872"/>
                      <a:pt x="5821" y="1803"/>
                      <a:pt x="5775" y="1803"/>
                    </a:cubicBezTo>
                    <a:cubicBezTo>
                      <a:pt x="5502" y="1735"/>
                      <a:pt x="5228" y="1689"/>
                      <a:pt x="4954" y="1644"/>
                    </a:cubicBezTo>
                    <a:cubicBezTo>
                      <a:pt x="4680" y="1598"/>
                      <a:pt x="4429" y="1575"/>
                      <a:pt x="4155" y="1507"/>
                    </a:cubicBezTo>
                    <a:cubicBezTo>
                      <a:pt x="3995" y="1484"/>
                      <a:pt x="3858" y="1438"/>
                      <a:pt x="3721" y="1415"/>
                    </a:cubicBezTo>
                    <a:cubicBezTo>
                      <a:pt x="3561" y="1370"/>
                      <a:pt x="3379" y="1324"/>
                      <a:pt x="3242" y="1278"/>
                    </a:cubicBezTo>
                    <a:cubicBezTo>
                      <a:pt x="2922" y="1187"/>
                      <a:pt x="2603" y="1073"/>
                      <a:pt x="2283" y="959"/>
                    </a:cubicBezTo>
                    <a:cubicBezTo>
                      <a:pt x="2123" y="913"/>
                      <a:pt x="1964" y="845"/>
                      <a:pt x="1804" y="799"/>
                    </a:cubicBezTo>
                    <a:cubicBezTo>
                      <a:pt x="1644" y="731"/>
                      <a:pt x="1484" y="662"/>
                      <a:pt x="1325" y="594"/>
                    </a:cubicBezTo>
                    <a:cubicBezTo>
                      <a:pt x="1165" y="525"/>
                      <a:pt x="1028" y="457"/>
                      <a:pt x="868" y="388"/>
                    </a:cubicBezTo>
                    <a:cubicBezTo>
                      <a:pt x="731" y="320"/>
                      <a:pt x="571" y="251"/>
                      <a:pt x="412" y="160"/>
                    </a:cubicBezTo>
                    <a:lnTo>
                      <a:pt x="434" y="160"/>
                    </a:lnTo>
                    <a:cubicBezTo>
                      <a:pt x="320" y="114"/>
                      <a:pt x="229" y="69"/>
                      <a:pt x="138"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2"/>
              <p:cNvSpPr/>
              <p:nvPr/>
            </p:nvSpPr>
            <p:spPr>
              <a:xfrm>
                <a:off x="5643614" y="1526145"/>
                <a:ext cx="195589" cy="126581"/>
              </a:xfrm>
              <a:custGeom>
                <a:avLst/>
                <a:gdLst/>
                <a:ahLst/>
                <a:cxnLst/>
                <a:rect l="l" t="t" r="r" b="b"/>
                <a:pathLst>
                  <a:path w="7236" h="4683" extrusionOk="0">
                    <a:moveTo>
                      <a:pt x="69" y="0"/>
                    </a:moveTo>
                    <a:cubicBezTo>
                      <a:pt x="46" y="0"/>
                      <a:pt x="0" y="46"/>
                      <a:pt x="0" y="69"/>
                    </a:cubicBezTo>
                    <a:cubicBezTo>
                      <a:pt x="0" y="115"/>
                      <a:pt x="23" y="160"/>
                      <a:pt x="69" y="160"/>
                    </a:cubicBezTo>
                    <a:cubicBezTo>
                      <a:pt x="137" y="183"/>
                      <a:pt x="183" y="183"/>
                      <a:pt x="229" y="183"/>
                    </a:cubicBezTo>
                    <a:cubicBezTo>
                      <a:pt x="434" y="229"/>
                      <a:pt x="617" y="297"/>
                      <a:pt x="822" y="388"/>
                    </a:cubicBezTo>
                    <a:cubicBezTo>
                      <a:pt x="1005" y="480"/>
                      <a:pt x="1210" y="548"/>
                      <a:pt x="1393" y="640"/>
                    </a:cubicBezTo>
                    <a:cubicBezTo>
                      <a:pt x="1530" y="708"/>
                      <a:pt x="1667" y="776"/>
                      <a:pt x="1781" y="845"/>
                    </a:cubicBezTo>
                    <a:cubicBezTo>
                      <a:pt x="1940" y="936"/>
                      <a:pt x="2077" y="1005"/>
                      <a:pt x="2214" y="1096"/>
                    </a:cubicBezTo>
                    <a:cubicBezTo>
                      <a:pt x="2511" y="1279"/>
                      <a:pt x="2808" y="1484"/>
                      <a:pt x="3105" y="1667"/>
                    </a:cubicBezTo>
                    <a:cubicBezTo>
                      <a:pt x="3356" y="1849"/>
                      <a:pt x="3630" y="2032"/>
                      <a:pt x="3903" y="2214"/>
                    </a:cubicBezTo>
                    <a:cubicBezTo>
                      <a:pt x="4155" y="2397"/>
                      <a:pt x="4428" y="2602"/>
                      <a:pt x="4702" y="2808"/>
                    </a:cubicBezTo>
                    <a:cubicBezTo>
                      <a:pt x="4862" y="2922"/>
                      <a:pt x="5022" y="3036"/>
                      <a:pt x="5182" y="3173"/>
                    </a:cubicBezTo>
                    <a:cubicBezTo>
                      <a:pt x="5341" y="3310"/>
                      <a:pt x="5501" y="3424"/>
                      <a:pt x="5661" y="3561"/>
                    </a:cubicBezTo>
                    <a:cubicBezTo>
                      <a:pt x="5821" y="3721"/>
                      <a:pt x="6003" y="3881"/>
                      <a:pt x="6163" y="4063"/>
                    </a:cubicBezTo>
                    <a:cubicBezTo>
                      <a:pt x="6254" y="4155"/>
                      <a:pt x="6346" y="4246"/>
                      <a:pt x="6437" y="4337"/>
                    </a:cubicBezTo>
                    <a:cubicBezTo>
                      <a:pt x="6528" y="4451"/>
                      <a:pt x="6620" y="4543"/>
                      <a:pt x="6734" y="4634"/>
                    </a:cubicBezTo>
                    <a:cubicBezTo>
                      <a:pt x="6776" y="4666"/>
                      <a:pt x="6833" y="4683"/>
                      <a:pt x="6891" y="4683"/>
                    </a:cubicBezTo>
                    <a:cubicBezTo>
                      <a:pt x="6959" y="4683"/>
                      <a:pt x="7027" y="4660"/>
                      <a:pt x="7076" y="4611"/>
                    </a:cubicBezTo>
                    <a:cubicBezTo>
                      <a:pt x="7213" y="4520"/>
                      <a:pt x="7236" y="4314"/>
                      <a:pt x="7122" y="4200"/>
                    </a:cubicBezTo>
                    <a:cubicBezTo>
                      <a:pt x="7076" y="4155"/>
                      <a:pt x="7030" y="4086"/>
                      <a:pt x="6985" y="4040"/>
                    </a:cubicBezTo>
                    <a:cubicBezTo>
                      <a:pt x="6939" y="3995"/>
                      <a:pt x="6894" y="3926"/>
                      <a:pt x="6848" y="3881"/>
                    </a:cubicBezTo>
                    <a:cubicBezTo>
                      <a:pt x="6734" y="3767"/>
                      <a:pt x="6620" y="3630"/>
                      <a:pt x="6483" y="3516"/>
                    </a:cubicBezTo>
                    <a:cubicBezTo>
                      <a:pt x="6346" y="3401"/>
                      <a:pt x="6232" y="3264"/>
                      <a:pt x="6072" y="3150"/>
                    </a:cubicBezTo>
                    <a:cubicBezTo>
                      <a:pt x="5958" y="3036"/>
                      <a:pt x="5821" y="2945"/>
                      <a:pt x="5707" y="2831"/>
                    </a:cubicBezTo>
                    <a:cubicBezTo>
                      <a:pt x="5570" y="2739"/>
                      <a:pt x="5433" y="2648"/>
                      <a:pt x="5296" y="2534"/>
                    </a:cubicBezTo>
                    <a:cubicBezTo>
                      <a:pt x="5159" y="2443"/>
                      <a:pt x="5022" y="2351"/>
                      <a:pt x="4862" y="2260"/>
                    </a:cubicBezTo>
                    <a:cubicBezTo>
                      <a:pt x="4588" y="2078"/>
                      <a:pt x="4314" y="1895"/>
                      <a:pt x="4040" y="1735"/>
                    </a:cubicBezTo>
                    <a:cubicBezTo>
                      <a:pt x="3744" y="1575"/>
                      <a:pt x="3470" y="1416"/>
                      <a:pt x="3173" y="1256"/>
                    </a:cubicBezTo>
                    <a:cubicBezTo>
                      <a:pt x="2853" y="1096"/>
                      <a:pt x="2534" y="936"/>
                      <a:pt x="2214" y="799"/>
                    </a:cubicBezTo>
                    <a:cubicBezTo>
                      <a:pt x="1918" y="662"/>
                      <a:pt x="1621" y="571"/>
                      <a:pt x="1324" y="434"/>
                    </a:cubicBezTo>
                    <a:cubicBezTo>
                      <a:pt x="1187" y="366"/>
                      <a:pt x="1027" y="297"/>
                      <a:pt x="868" y="229"/>
                    </a:cubicBezTo>
                    <a:cubicBezTo>
                      <a:pt x="708" y="160"/>
                      <a:pt x="548" y="115"/>
                      <a:pt x="388" y="69"/>
                    </a:cubicBezTo>
                    <a:cubicBezTo>
                      <a:pt x="297" y="46"/>
                      <a:pt x="183" y="23"/>
                      <a:pt x="92"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2"/>
              <p:cNvSpPr/>
              <p:nvPr/>
            </p:nvSpPr>
            <p:spPr>
              <a:xfrm>
                <a:off x="5746031" y="1600802"/>
                <a:ext cx="72819" cy="60980"/>
              </a:xfrm>
              <a:custGeom>
                <a:avLst/>
                <a:gdLst/>
                <a:ahLst/>
                <a:cxnLst/>
                <a:rect l="l" t="t" r="r" b="b"/>
                <a:pathLst>
                  <a:path w="2694" h="2256" extrusionOk="0">
                    <a:moveTo>
                      <a:pt x="69" y="0"/>
                    </a:moveTo>
                    <a:cubicBezTo>
                      <a:pt x="46" y="0"/>
                      <a:pt x="23" y="23"/>
                      <a:pt x="23" y="46"/>
                    </a:cubicBezTo>
                    <a:cubicBezTo>
                      <a:pt x="0" y="69"/>
                      <a:pt x="0" y="137"/>
                      <a:pt x="46" y="160"/>
                    </a:cubicBezTo>
                    <a:cubicBezTo>
                      <a:pt x="251" y="274"/>
                      <a:pt x="457" y="434"/>
                      <a:pt x="685" y="571"/>
                    </a:cubicBezTo>
                    <a:cubicBezTo>
                      <a:pt x="776" y="639"/>
                      <a:pt x="890" y="708"/>
                      <a:pt x="1005" y="799"/>
                    </a:cubicBezTo>
                    <a:cubicBezTo>
                      <a:pt x="1096" y="890"/>
                      <a:pt x="1210" y="982"/>
                      <a:pt x="1324" y="1073"/>
                    </a:cubicBezTo>
                    <a:cubicBezTo>
                      <a:pt x="1507" y="1256"/>
                      <a:pt x="1712" y="1415"/>
                      <a:pt x="1895" y="1621"/>
                    </a:cubicBezTo>
                    <a:cubicBezTo>
                      <a:pt x="1986" y="1712"/>
                      <a:pt x="2077" y="1803"/>
                      <a:pt x="2146" y="1918"/>
                    </a:cubicBezTo>
                    <a:cubicBezTo>
                      <a:pt x="2237" y="2009"/>
                      <a:pt x="2306" y="2100"/>
                      <a:pt x="2397" y="2191"/>
                    </a:cubicBezTo>
                    <a:cubicBezTo>
                      <a:pt x="2423" y="2231"/>
                      <a:pt x="2473" y="2256"/>
                      <a:pt x="2524" y="2256"/>
                    </a:cubicBezTo>
                    <a:cubicBezTo>
                      <a:pt x="2560" y="2256"/>
                      <a:pt x="2597" y="2243"/>
                      <a:pt x="2625" y="2214"/>
                    </a:cubicBezTo>
                    <a:cubicBezTo>
                      <a:pt x="2694" y="2169"/>
                      <a:pt x="2694" y="2055"/>
                      <a:pt x="2648" y="1986"/>
                    </a:cubicBezTo>
                    <a:cubicBezTo>
                      <a:pt x="2465" y="1803"/>
                      <a:pt x="2283" y="1644"/>
                      <a:pt x="2100" y="1484"/>
                    </a:cubicBezTo>
                    <a:cubicBezTo>
                      <a:pt x="1872" y="1301"/>
                      <a:pt x="1667" y="1119"/>
                      <a:pt x="1438" y="959"/>
                    </a:cubicBezTo>
                    <a:cubicBezTo>
                      <a:pt x="1347" y="868"/>
                      <a:pt x="1256" y="799"/>
                      <a:pt x="1142" y="708"/>
                    </a:cubicBezTo>
                    <a:cubicBezTo>
                      <a:pt x="1096" y="662"/>
                      <a:pt x="1027" y="617"/>
                      <a:pt x="982" y="571"/>
                    </a:cubicBezTo>
                    <a:cubicBezTo>
                      <a:pt x="913" y="525"/>
                      <a:pt x="845" y="502"/>
                      <a:pt x="799" y="457"/>
                    </a:cubicBezTo>
                    <a:cubicBezTo>
                      <a:pt x="571" y="297"/>
                      <a:pt x="366" y="137"/>
                      <a:pt x="137" y="23"/>
                    </a:cubicBezTo>
                    <a:cubicBezTo>
                      <a:pt x="114" y="0"/>
                      <a:pt x="92" y="0"/>
                      <a:pt x="69"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2"/>
              <p:cNvSpPr/>
              <p:nvPr/>
            </p:nvSpPr>
            <p:spPr>
              <a:xfrm>
                <a:off x="5791685" y="1668053"/>
                <a:ext cx="12974" cy="12353"/>
              </a:xfrm>
              <a:custGeom>
                <a:avLst/>
                <a:gdLst/>
                <a:ahLst/>
                <a:cxnLst/>
                <a:rect l="l" t="t" r="r" b="b"/>
                <a:pathLst>
                  <a:path w="480" h="457" extrusionOk="0">
                    <a:moveTo>
                      <a:pt x="251" y="0"/>
                    </a:moveTo>
                    <a:cubicBezTo>
                      <a:pt x="206" y="0"/>
                      <a:pt x="137" y="23"/>
                      <a:pt x="92" y="69"/>
                    </a:cubicBezTo>
                    <a:cubicBezTo>
                      <a:pt x="46" y="92"/>
                      <a:pt x="23" y="160"/>
                      <a:pt x="23" y="206"/>
                    </a:cubicBezTo>
                    <a:cubicBezTo>
                      <a:pt x="0" y="320"/>
                      <a:pt x="92" y="457"/>
                      <a:pt x="229" y="457"/>
                    </a:cubicBezTo>
                    <a:cubicBezTo>
                      <a:pt x="274" y="457"/>
                      <a:pt x="343" y="434"/>
                      <a:pt x="388" y="388"/>
                    </a:cubicBezTo>
                    <a:cubicBezTo>
                      <a:pt x="434" y="365"/>
                      <a:pt x="457" y="297"/>
                      <a:pt x="457" y="251"/>
                    </a:cubicBezTo>
                    <a:cubicBezTo>
                      <a:pt x="480" y="137"/>
                      <a:pt x="366" y="0"/>
                      <a:pt x="251"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2"/>
              <p:cNvSpPr/>
              <p:nvPr/>
            </p:nvSpPr>
            <p:spPr>
              <a:xfrm>
                <a:off x="5768844" y="1670512"/>
                <a:ext cx="8677" cy="8677"/>
              </a:xfrm>
              <a:custGeom>
                <a:avLst/>
                <a:gdLst/>
                <a:ahLst/>
                <a:cxnLst/>
                <a:rect l="l" t="t" r="r" b="b"/>
                <a:pathLst>
                  <a:path w="321" h="321" extrusionOk="0">
                    <a:moveTo>
                      <a:pt x="161" y="1"/>
                    </a:moveTo>
                    <a:cubicBezTo>
                      <a:pt x="92" y="1"/>
                      <a:pt x="1" y="69"/>
                      <a:pt x="1" y="137"/>
                    </a:cubicBezTo>
                    <a:cubicBezTo>
                      <a:pt x="1" y="229"/>
                      <a:pt x="69" y="320"/>
                      <a:pt x="138" y="320"/>
                    </a:cubicBezTo>
                    <a:cubicBezTo>
                      <a:pt x="229" y="320"/>
                      <a:pt x="298" y="252"/>
                      <a:pt x="298" y="160"/>
                    </a:cubicBezTo>
                    <a:cubicBezTo>
                      <a:pt x="320" y="92"/>
                      <a:pt x="252" y="1"/>
                      <a:pt x="161"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2"/>
              <p:cNvSpPr/>
              <p:nvPr/>
            </p:nvSpPr>
            <p:spPr>
              <a:xfrm>
                <a:off x="5775629" y="1646456"/>
                <a:ext cx="8055" cy="7433"/>
              </a:xfrm>
              <a:custGeom>
                <a:avLst/>
                <a:gdLst/>
                <a:ahLst/>
                <a:cxnLst/>
                <a:rect l="l" t="t" r="r" b="b"/>
                <a:pathLst>
                  <a:path w="298" h="275" extrusionOk="0">
                    <a:moveTo>
                      <a:pt x="161" y="0"/>
                    </a:moveTo>
                    <a:cubicBezTo>
                      <a:pt x="69" y="0"/>
                      <a:pt x="1" y="46"/>
                      <a:pt x="1" y="137"/>
                    </a:cubicBezTo>
                    <a:cubicBezTo>
                      <a:pt x="1" y="206"/>
                      <a:pt x="47" y="274"/>
                      <a:pt x="138" y="274"/>
                    </a:cubicBezTo>
                    <a:cubicBezTo>
                      <a:pt x="206" y="274"/>
                      <a:pt x="275" y="229"/>
                      <a:pt x="298" y="160"/>
                    </a:cubicBezTo>
                    <a:cubicBezTo>
                      <a:pt x="298" y="69"/>
                      <a:pt x="229" y="0"/>
                      <a:pt x="161"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2"/>
              <p:cNvSpPr/>
              <p:nvPr/>
            </p:nvSpPr>
            <p:spPr>
              <a:xfrm>
                <a:off x="5823769" y="1675459"/>
                <a:ext cx="8650" cy="8028"/>
              </a:xfrm>
              <a:custGeom>
                <a:avLst/>
                <a:gdLst/>
                <a:ahLst/>
                <a:cxnLst/>
                <a:rect l="l" t="t" r="r" b="b"/>
                <a:pathLst>
                  <a:path w="320" h="297" extrusionOk="0">
                    <a:moveTo>
                      <a:pt x="183" y="0"/>
                    </a:moveTo>
                    <a:cubicBezTo>
                      <a:pt x="92" y="0"/>
                      <a:pt x="23" y="46"/>
                      <a:pt x="0" y="137"/>
                    </a:cubicBezTo>
                    <a:cubicBezTo>
                      <a:pt x="0" y="206"/>
                      <a:pt x="69" y="297"/>
                      <a:pt x="160" y="297"/>
                    </a:cubicBezTo>
                    <a:cubicBezTo>
                      <a:pt x="229" y="297"/>
                      <a:pt x="297" y="251"/>
                      <a:pt x="320" y="160"/>
                    </a:cubicBezTo>
                    <a:cubicBezTo>
                      <a:pt x="320" y="91"/>
                      <a:pt x="251" y="0"/>
                      <a:pt x="183"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2"/>
              <p:cNvSpPr/>
              <p:nvPr/>
            </p:nvSpPr>
            <p:spPr>
              <a:xfrm>
                <a:off x="5807713" y="1704435"/>
                <a:ext cx="4352" cy="4352"/>
              </a:xfrm>
              <a:custGeom>
                <a:avLst/>
                <a:gdLst/>
                <a:ahLst/>
                <a:cxnLst/>
                <a:rect l="l" t="t" r="r" b="b"/>
                <a:pathLst>
                  <a:path w="161" h="161" extrusionOk="0">
                    <a:moveTo>
                      <a:pt x="92" y="1"/>
                    </a:moveTo>
                    <a:cubicBezTo>
                      <a:pt x="46" y="1"/>
                      <a:pt x="1" y="24"/>
                      <a:pt x="1" y="69"/>
                    </a:cubicBezTo>
                    <a:cubicBezTo>
                      <a:pt x="1" y="115"/>
                      <a:pt x="24" y="161"/>
                      <a:pt x="69" y="161"/>
                    </a:cubicBezTo>
                    <a:cubicBezTo>
                      <a:pt x="115" y="161"/>
                      <a:pt x="161" y="138"/>
                      <a:pt x="161" y="92"/>
                    </a:cubicBezTo>
                    <a:cubicBezTo>
                      <a:pt x="161" y="47"/>
                      <a:pt x="138" y="1"/>
                      <a:pt x="92"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2"/>
              <p:cNvSpPr/>
              <p:nvPr/>
            </p:nvSpPr>
            <p:spPr>
              <a:xfrm>
                <a:off x="5845988" y="1780957"/>
                <a:ext cx="12974" cy="12353"/>
              </a:xfrm>
              <a:custGeom>
                <a:avLst/>
                <a:gdLst/>
                <a:ahLst/>
                <a:cxnLst/>
                <a:rect l="l" t="t" r="r" b="b"/>
                <a:pathLst>
                  <a:path w="480" h="457" extrusionOk="0">
                    <a:moveTo>
                      <a:pt x="251" y="0"/>
                    </a:moveTo>
                    <a:cubicBezTo>
                      <a:pt x="205" y="0"/>
                      <a:pt x="137" y="23"/>
                      <a:pt x="91" y="69"/>
                    </a:cubicBezTo>
                    <a:cubicBezTo>
                      <a:pt x="46" y="92"/>
                      <a:pt x="23" y="160"/>
                      <a:pt x="0" y="229"/>
                    </a:cubicBezTo>
                    <a:cubicBezTo>
                      <a:pt x="0" y="343"/>
                      <a:pt x="91" y="457"/>
                      <a:pt x="228" y="457"/>
                    </a:cubicBezTo>
                    <a:cubicBezTo>
                      <a:pt x="274" y="457"/>
                      <a:pt x="342" y="457"/>
                      <a:pt x="388" y="411"/>
                    </a:cubicBezTo>
                    <a:cubicBezTo>
                      <a:pt x="434" y="365"/>
                      <a:pt x="457" y="320"/>
                      <a:pt x="479" y="251"/>
                    </a:cubicBezTo>
                    <a:cubicBezTo>
                      <a:pt x="479" y="137"/>
                      <a:pt x="388" y="0"/>
                      <a:pt x="251"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2"/>
              <p:cNvSpPr/>
              <p:nvPr/>
            </p:nvSpPr>
            <p:spPr>
              <a:xfrm>
                <a:off x="5830554" y="1740223"/>
                <a:ext cx="11758" cy="11136"/>
              </a:xfrm>
              <a:custGeom>
                <a:avLst/>
                <a:gdLst/>
                <a:ahLst/>
                <a:cxnLst/>
                <a:rect l="l" t="t" r="r" b="b"/>
                <a:pathLst>
                  <a:path w="435" h="412" extrusionOk="0">
                    <a:moveTo>
                      <a:pt x="229" y="1"/>
                    </a:moveTo>
                    <a:cubicBezTo>
                      <a:pt x="183" y="1"/>
                      <a:pt x="114" y="1"/>
                      <a:pt x="92" y="46"/>
                    </a:cubicBezTo>
                    <a:cubicBezTo>
                      <a:pt x="46" y="69"/>
                      <a:pt x="23" y="138"/>
                      <a:pt x="0" y="183"/>
                    </a:cubicBezTo>
                    <a:cubicBezTo>
                      <a:pt x="0" y="298"/>
                      <a:pt x="92" y="412"/>
                      <a:pt x="206" y="412"/>
                    </a:cubicBezTo>
                    <a:cubicBezTo>
                      <a:pt x="251" y="412"/>
                      <a:pt x="297" y="389"/>
                      <a:pt x="343" y="366"/>
                    </a:cubicBezTo>
                    <a:cubicBezTo>
                      <a:pt x="388" y="320"/>
                      <a:pt x="411" y="275"/>
                      <a:pt x="411" y="206"/>
                    </a:cubicBezTo>
                    <a:cubicBezTo>
                      <a:pt x="434" y="115"/>
                      <a:pt x="343" y="1"/>
                      <a:pt x="229"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2"/>
              <p:cNvSpPr/>
              <p:nvPr/>
            </p:nvSpPr>
            <p:spPr>
              <a:xfrm>
                <a:off x="5858935" y="1748872"/>
                <a:ext cx="9893" cy="9893"/>
              </a:xfrm>
              <a:custGeom>
                <a:avLst/>
                <a:gdLst/>
                <a:ahLst/>
                <a:cxnLst/>
                <a:rect l="l" t="t" r="r" b="b"/>
                <a:pathLst>
                  <a:path w="366" h="366" extrusionOk="0">
                    <a:moveTo>
                      <a:pt x="183" y="0"/>
                    </a:moveTo>
                    <a:cubicBezTo>
                      <a:pt x="92" y="0"/>
                      <a:pt x="0" y="69"/>
                      <a:pt x="0" y="183"/>
                    </a:cubicBezTo>
                    <a:cubicBezTo>
                      <a:pt x="0" y="274"/>
                      <a:pt x="69" y="366"/>
                      <a:pt x="160" y="366"/>
                    </a:cubicBezTo>
                    <a:cubicBezTo>
                      <a:pt x="251" y="366"/>
                      <a:pt x="343" y="297"/>
                      <a:pt x="343" y="206"/>
                    </a:cubicBezTo>
                    <a:cubicBezTo>
                      <a:pt x="366" y="114"/>
                      <a:pt x="297" y="0"/>
                      <a:pt x="183"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2"/>
              <p:cNvSpPr/>
              <p:nvPr/>
            </p:nvSpPr>
            <p:spPr>
              <a:xfrm>
                <a:off x="5860773" y="1769848"/>
                <a:ext cx="4974" cy="4352"/>
              </a:xfrm>
              <a:custGeom>
                <a:avLst/>
                <a:gdLst/>
                <a:ahLst/>
                <a:cxnLst/>
                <a:rect l="l" t="t" r="r" b="b"/>
                <a:pathLst>
                  <a:path w="184" h="161" extrusionOk="0">
                    <a:moveTo>
                      <a:pt x="92" y="0"/>
                    </a:moveTo>
                    <a:cubicBezTo>
                      <a:pt x="46" y="0"/>
                      <a:pt x="1" y="23"/>
                      <a:pt x="1" y="69"/>
                    </a:cubicBezTo>
                    <a:cubicBezTo>
                      <a:pt x="1" y="115"/>
                      <a:pt x="46" y="160"/>
                      <a:pt x="92" y="160"/>
                    </a:cubicBezTo>
                    <a:cubicBezTo>
                      <a:pt x="138" y="160"/>
                      <a:pt x="161" y="137"/>
                      <a:pt x="161" y="92"/>
                    </a:cubicBezTo>
                    <a:cubicBezTo>
                      <a:pt x="183" y="46"/>
                      <a:pt x="138" y="0"/>
                      <a:pt x="92"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2"/>
              <p:cNvSpPr/>
              <p:nvPr/>
            </p:nvSpPr>
            <p:spPr>
              <a:xfrm>
                <a:off x="5889155" y="1781579"/>
                <a:ext cx="5595" cy="5568"/>
              </a:xfrm>
              <a:custGeom>
                <a:avLst/>
                <a:gdLst/>
                <a:ahLst/>
                <a:cxnLst/>
                <a:rect l="l" t="t" r="r" b="b"/>
                <a:pathLst>
                  <a:path w="207" h="206" extrusionOk="0">
                    <a:moveTo>
                      <a:pt x="115" y="0"/>
                    </a:moveTo>
                    <a:cubicBezTo>
                      <a:pt x="46" y="0"/>
                      <a:pt x="1" y="46"/>
                      <a:pt x="1" y="91"/>
                    </a:cubicBezTo>
                    <a:cubicBezTo>
                      <a:pt x="1" y="137"/>
                      <a:pt x="46" y="206"/>
                      <a:pt x="92" y="206"/>
                    </a:cubicBezTo>
                    <a:cubicBezTo>
                      <a:pt x="138" y="206"/>
                      <a:pt x="183" y="160"/>
                      <a:pt x="183" y="114"/>
                    </a:cubicBezTo>
                    <a:cubicBezTo>
                      <a:pt x="206" y="69"/>
                      <a:pt x="161" y="0"/>
                      <a:pt x="115"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2"/>
              <p:cNvSpPr/>
              <p:nvPr/>
            </p:nvSpPr>
            <p:spPr>
              <a:xfrm>
                <a:off x="5873748" y="1806852"/>
                <a:ext cx="5568" cy="4974"/>
              </a:xfrm>
              <a:custGeom>
                <a:avLst/>
                <a:gdLst/>
                <a:ahLst/>
                <a:cxnLst/>
                <a:rect l="l" t="t" r="r" b="b"/>
                <a:pathLst>
                  <a:path w="206" h="184" extrusionOk="0">
                    <a:moveTo>
                      <a:pt x="114" y="1"/>
                    </a:moveTo>
                    <a:cubicBezTo>
                      <a:pt x="46" y="1"/>
                      <a:pt x="0" y="24"/>
                      <a:pt x="0" y="92"/>
                    </a:cubicBezTo>
                    <a:cubicBezTo>
                      <a:pt x="0" y="138"/>
                      <a:pt x="46" y="184"/>
                      <a:pt x="91" y="184"/>
                    </a:cubicBezTo>
                    <a:cubicBezTo>
                      <a:pt x="160" y="184"/>
                      <a:pt x="206" y="161"/>
                      <a:pt x="206" y="92"/>
                    </a:cubicBezTo>
                    <a:cubicBezTo>
                      <a:pt x="206" y="47"/>
                      <a:pt x="160" y="1"/>
                      <a:pt x="114"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2"/>
              <p:cNvSpPr/>
              <p:nvPr/>
            </p:nvSpPr>
            <p:spPr>
              <a:xfrm>
                <a:off x="5916320" y="1806852"/>
                <a:ext cx="11109" cy="10515"/>
              </a:xfrm>
              <a:custGeom>
                <a:avLst/>
                <a:gdLst/>
                <a:ahLst/>
                <a:cxnLst/>
                <a:rect l="l" t="t" r="r" b="b"/>
                <a:pathLst>
                  <a:path w="411" h="389" extrusionOk="0">
                    <a:moveTo>
                      <a:pt x="228" y="1"/>
                    </a:moveTo>
                    <a:cubicBezTo>
                      <a:pt x="114" y="1"/>
                      <a:pt x="23" y="69"/>
                      <a:pt x="0" y="184"/>
                    </a:cubicBezTo>
                    <a:cubicBezTo>
                      <a:pt x="0" y="275"/>
                      <a:pt x="69" y="389"/>
                      <a:pt x="183" y="389"/>
                    </a:cubicBezTo>
                    <a:cubicBezTo>
                      <a:pt x="297" y="389"/>
                      <a:pt x="388" y="320"/>
                      <a:pt x="388" y="206"/>
                    </a:cubicBezTo>
                    <a:cubicBezTo>
                      <a:pt x="411" y="115"/>
                      <a:pt x="320" y="1"/>
                      <a:pt x="228"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2"/>
              <p:cNvSpPr/>
              <p:nvPr/>
            </p:nvSpPr>
            <p:spPr>
              <a:xfrm>
                <a:off x="5938512" y="1824746"/>
                <a:ext cx="6217" cy="5595"/>
              </a:xfrm>
              <a:custGeom>
                <a:avLst/>
                <a:gdLst/>
                <a:ahLst/>
                <a:cxnLst/>
                <a:rect l="l" t="t" r="r" b="b"/>
                <a:pathLst>
                  <a:path w="230" h="207" extrusionOk="0">
                    <a:moveTo>
                      <a:pt x="115" y="1"/>
                    </a:moveTo>
                    <a:cubicBezTo>
                      <a:pt x="69" y="1"/>
                      <a:pt x="24" y="24"/>
                      <a:pt x="24" y="92"/>
                    </a:cubicBezTo>
                    <a:cubicBezTo>
                      <a:pt x="1" y="138"/>
                      <a:pt x="46" y="206"/>
                      <a:pt x="115" y="206"/>
                    </a:cubicBezTo>
                    <a:cubicBezTo>
                      <a:pt x="161" y="206"/>
                      <a:pt x="206" y="161"/>
                      <a:pt x="206" y="115"/>
                    </a:cubicBezTo>
                    <a:cubicBezTo>
                      <a:pt x="229" y="46"/>
                      <a:pt x="183" y="1"/>
                      <a:pt x="115"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5729975" y="1790823"/>
                <a:ext cx="6812" cy="6190"/>
              </a:xfrm>
              <a:custGeom>
                <a:avLst/>
                <a:gdLst/>
                <a:ahLst/>
                <a:cxnLst/>
                <a:rect l="l" t="t" r="r" b="b"/>
                <a:pathLst>
                  <a:path w="252" h="229" extrusionOk="0">
                    <a:moveTo>
                      <a:pt x="138" y="0"/>
                    </a:moveTo>
                    <a:cubicBezTo>
                      <a:pt x="69" y="0"/>
                      <a:pt x="1" y="23"/>
                      <a:pt x="1" y="92"/>
                    </a:cubicBezTo>
                    <a:cubicBezTo>
                      <a:pt x="1" y="160"/>
                      <a:pt x="46" y="229"/>
                      <a:pt x="115" y="229"/>
                    </a:cubicBezTo>
                    <a:cubicBezTo>
                      <a:pt x="183" y="229"/>
                      <a:pt x="229" y="183"/>
                      <a:pt x="252" y="115"/>
                    </a:cubicBezTo>
                    <a:cubicBezTo>
                      <a:pt x="252" y="69"/>
                      <a:pt x="206" y="0"/>
                      <a:pt x="138"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5708378" y="1778470"/>
                <a:ext cx="4974" cy="4974"/>
              </a:xfrm>
              <a:custGeom>
                <a:avLst/>
                <a:gdLst/>
                <a:ahLst/>
                <a:cxnLst/>
                <a:rect l="l" t="t" r="r" b="b"/>
                <a:pathLst>
                  <a:path w="184" h="184" extrusionOk="0">
                    <a:moveTo>
                      <a:pt x="115" y="1"/>
                    </a:moveTo>
                    <a:cubicBezTo>
                      <a:pt x="69" y="1"/>
                      <a:pt x="24" y="24"/>
                      <a:pt x="1" y="69"/>
                    </a:cubicBezTo>
                    <a:cubicBezTo>
                      <a:pt x="1" y="115"/>
                      <a:pt x="47" y="184"/>
                      <a:pt x="92" y="184"/>
                    </a:cubicBezTo>
                    <a:cubicBezTo>
                      <a:pt x="138" y="184"/>
                      <a:pt x="184" y="138"/>
                      <a:pt x="184" y="92"/>
                    </a:cubicBezTo>
                    <a:cubicBezTo>
                      <a:pt x="184" y="47"/>
                      <a:pt x="161" y="1"/>
                      <a:pt x="115"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5732462" y="1769848"/>
                <a:ext cx="4325" cy="4352"/>
              </a:xfrm>
              <a:custGeom>
                <a:avLst/>
                <a:gdLst/>
                <a:ahLst/>
                <a:cxnLst/>
                <a:rect l="l" t="t" r="r" b="b"/>
                <a:pathLst>
                  <a:path w="160" h="161" extrusionOk="0">
                    <a:moveTo>
                      <a:pt x="91" y="0"/>
                    </a:moveTo>
                    <a:cubicBezTo>
                      <a:pt x="46" y="0"/>
                      <a:pt x="0" y="23"/>
                      <a:pt x="0" y="69"/>
                    </a:cubicBezTo>
                    <a:cubicBezTo>
                      <a:pt x="0" y="115"/>
                      <a:pt x="23" y="160"/>
                      <a:pt x="69" y="160"/>
                    </a:cubicBezTo>
                    <a:cubicBezTo>
                      <a:pt x="114" y="160"/>
                      <a:pt x="160" y="137"/>
                      <a:pt x="160" y="92"/>
                    </a:cubicBezTo>
                    <a:cubicBezTo>
                      <a:pt x="160" y="46"/>
                      <a:pt x="137" y="0"/>
                      <a:pt x="91"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2"/>
              <p:cNvSpPr/>
              <p:nvPr/>
            </p:nvSpPr>
            <p:spPr>
              <a:xfrm>
                <a:off x="5567714" y="1748251"/>
                <a:ext cx="12380" cy="11758"/>
              </a:xfrm>
              <a:custGeom>
                <a:avLst/>
                <a:gdLst/>
                <a:ahLst/>
                <a:cxnLst/>
                <a:rect l="l" t="t" r="r" b="b"/>
                <a:pathLst>
                  <a:path w="458" h="435" extrusionOk="0">
                    <a:moveTo>
                      <a:pt x="252" y="1"/>
                    </a:moveTo>
                    <a:cubicBezTo>
                      <a:pt x="183" y="1"/>
                      <a:pt x="138" y="23"/>
                      <a:pt x="92" y="46"/>
                    </a:cubicBezTo>
                    <a:cubicBezTo>
                      <a:pt x="46" y="92"/>
                      <a:pt x="24" y="137"/>
                      <a:pt x="24" y="206"/>
                    </a:cubicBezTo>
                    <a:cubicBezTo>
                      <a:pt x="1" y="320"/>
                      <a:pt x="92" y="434"/>
                      <a:pt x="206" y="434"/>
                    </a:cubicBezTo>
                    <a:cubicBezTo>
                      <a:pt x="275" y="434"/>
                      <a:pt x="320" y="434"/>
                      <a:pt x="366" y="389"/>
                    </a:cubicBezTo>
                    <a:cubicBezTo>
                      <a:pt x="412" y="343"/>
                      <a:pt x="434" y="297"/>
                      <a:pt x="457" y="229"/>
                    </a:cubicBezTo>
                    <a:cubicBezTo>
                      <a:pt x="457" y="137"/>
                      <a:pt x="366" y="1"/>
                      <a:pt x="252"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2"/>
              <p:cNvSpPr/>
              <p:nvPr/>
            </p:nvSpPr>
            <p:spPr>
              <a:xfrm>
                <a:off x="5523304" y="1716166"/>
                <a:ext cx="12974" cy="12974"/>
              </a:xfrm>
              <a:custGeom>
                <a:avLst/>
                <a:gdLst/>
                <a:ahLst/>
                <a:cxnLst/>
                <a:rect l="l" t="t" r="r" b="b"/>
                <a:pathLst>
                  <a:path w="480" h="480" extrusionOk="0">
                    <a:moveTo>
                      <a:pt x="251" y="1"/>
                    </a:moveTo>
                    <a:cubicBezTo>
                      <a:pt x="183" y="1"/>
                      <a:pt x="137" y="23"/>
                      <a:pt x="92" y="69"/>
                    </a:cubicBezTo>
                    <a:cubicBezTo>
                      <a:pt x="46" y="92"/>
                      <a:pt x="0" y="160"/>
                      <a:pt x="0" y="229"/>
                    </a:cubicBezTo>
                    <a:cubicBezTo>
                      <a:pt x="0" y="343"/>
                      <a:pt x="92" y="480"/>
                      <a:pt x="229" y="480"/>
                    </a:cubicBezTo>
                    <a:cubicBezTo>
                      <a:pt x="274" y="480"/>
                      <a:pt x="343" y="457"/>
                      <a:pt x="388" y="434"/>
                    </a:cubicBezTo>
                    <a:cubicBezTo>
                      <a:pt x="434" y="389"/>
                      <a:pt x="480" y="320"/>
                      <a:pt x="480" y="252"/>
                    </a:cubicBezTo>
                    <a:cubicBezTo>
                      <a:pt x="480" y="138"/>
                      <a:pt x="388" y="1"/>
                      <a:pt x="251"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a:off x="5544279" y="1681622"/>
                <a:ext cx="130825" cy="74684"/>
              </a:xfrm>
              <a:custGeom>
                <a:avLst/>
                <a:gdLst/>
                <a:ahLst/>
                <a:cxnLst/>
                <a:rect l="l" t="t" r="r" b="b"/>
                <a:pathLst>
                  <a:path w="4840" h="2763" extrusionOk="0">
                    <a:moveTo>
                      <a:pt x="92" y="0"/>
                    </a:moveTo>
                    <a:cubicBezTo>
                      <a:pt x="69" y="0"/>
                      <a:pt x="46" y="23"/>
                      <a:pt x="23" y="46"/>
                    </a:cubicBezTo>
                    <a:cubicBezTo>
                      <a:pt x="0" y="92"/>
                      <a:pt x="23" y="137"/>
                      <a:pt x="46" y="160"/>
                    </a:cubicBezTo>
                    <a:cubicBezTo>
                      <a:pt x="115" y="206"/>
                      <a:pt x="160" y="251"/>
                      <a:pt x="229" y="297"/>
                    </a:cubicBezTo>
                    <a:cubicBezTo>
                      <a:pt x="274" y="343"/>
                      <a:pt x="343" y="388"/>
                      <a:pt x="411" y="434"/>
                    </a:cubicBezTo>
                    <a:cubicBezTo>
                      <a:pt x="525" y="525"/>
                      <a:pt x="640" y="617"/>
                      <a:pt x="754" y="731"/>
                    </a:cubicBezTo>
                    <a:cubicBezTo>
                      <a:pt x="891" y="822"/>
                      <a:pt x="1028" y="936"/>
                      <a:pt x="1165" y="1050"/>
                    </a:cubicBezTo>
                    <a:cubicBezTo>
                      <a:pt x="1301" y="1142"/>
                      <a:pt x="1416" y="1256"/>
                      <a:pt x="1553" y="1370"/>
                    </a:cubicBezTo>
                    <a:cubicBezTo>
                      <a:pt x="1690" y="1461"/>
                      <a:pt x="1804" y="1552"/>
                      <a:pt x="1941" y="1667"/>
                    </a:cubicBezTo>
                    <a:cubicBezTo>
                      <a:pt x="2078" y="1758"/>
                      <a:pt x="2214" y="1872"/>
                      <a:pt x="2329" y="1963"/>
                    </a:cubicBezTo>
                    <a:cubicBezTo>
                      <a:pt x="2466" y="2032"/>
                      <a:pt x="2580" y="2123"/>
                      <a:pt x="2694" y="2192"/>
                    </a:cubicBezTo>
                    <a:cubicBezTo>
                      <a:pt x="2785" y="2214"/>
                      <a:pt x="2854" y="2260"/>
                      <a:pt x="2945" y="2283"/>
                    </a:cubicBezTo>
                    <a:cubicBezTo>
                      <a:pt x="3013" y="2329"/>
                      <a:pt x="3082" y="2351"/>
                      <a:pt x="3150" y="2397"/>
                    </a:cubicBezTo>
                    <a:cubicBezTo>
                      <a:pt x="3264" y="2443"/>
                      <a:pt x="3379" y="2488"/>
                      <a:pt x="3516" y="2511"/>
                    </a:cubicBezTo>
                    <a:cubicBezTo>
                      <a:pt x="3630" y="2557"/>
                      <a:pt x="3744" y="2580"/>
                      <a:pt x="3881" y="2625"/>
                    </a:cubicBezTo>
                    <a:cubicBezTo>
                      <a:pt x="3972" y="2648"/>
                      <a:pt x="4086" y="2671"/>
                      <a:pt x="4200" y="2694"/>
                    </a:cubicBezTo>
                    <a:cubicBezTo>
                      <a:pt x="4269" y="2739"/>
                      <a:pt x="4360" y="2762"/>
                      <a:pt x="4429" y="2762"/>
                    </a:cubicBezTo>
                    <a:cubicBezTo>
                      <a:pt x="4565" y="2762"/>
                      <a:pt x="4702" y="2717"/>
                      <a:pt x="4771" y="2602"/>
                    </a:cubicBezTo>
                    <a:cubicBezTo>
                      <a:pt x="4839" y="2511"/>
                      <a:pt x="4839" y="2374"/>
                      <a:pt x="4748" y="2283"/>
                    </a:cubicBezTo>
                    <a:cubicBezTo>
                      <a:pt x="4702" y="2214"/>
                      <a:pt x="4611" y="2192"/>
                      <a:pt x="4520" y="2192"/>
                    </a:cubicBezTo>
                    <a:cubicBezTo>
                      <a:pt x="4474" y="2192"/>
                      <a:pt x="4451" y="2169"/>
                      <a:pt x="4406" y="2146"/>
                    </a:cubicBezTo>
                    <a:cubicBezTo>
                      <a:pt x="4360" y="2146"/>
                      <a:pt x="4292" y="2123"/>
                      <a:pt x="4246" y="2100"/>
                    </a:cubicBezTo>
                    <a:cubicBezTo>
                      <a:pt x="4109" y="2077"/>
                      <a:pt x="3972" y="2055"/>
                      <a:pt x="3858" y="2032"/>
                    </a:cubicBezTo>
                    <a:cubicBezTo>
                      <a:pt x="3744" y="2009"/>
                      <a:pt x="3630" y="1986"/>
                      <a:pt x="3538" y="1963"/>
                    </a:cubicBezTo>
                    <a:cubicBezTo>
                      <a:pt x="3424" y="1918"/>
                      <a:pt x="3310" y="1895"/>
                      <a:pt x="3196" y="1849"/>
                    </a:cubicBezTo>
                    <a:cubicBezTo>
                      <a:pt x="2991" y="1781"/>
                      <a:pt x="2785" y="1689"/>
                      <a:pt x="2580" y="1621"/>
                    </a:cubicBezTo>
                    <a:lnTo>
                      <a:pt x="2603" y="1621"/>
                    </a:lnTo>
                    <a:cubicBezTo>
                      <a:pt x="2511" y="1575"/>
                      <a:pt x="2420" y="1530"/>
                      <a:pt x="2329" y="1484"/>
                    </a:cubicBezTo>
                    <a:cubicBezTo>
                      <a:pt x="2214" y="1416"/>
                      <a:pt x="2100" y="1347"/>
                      <a:pt x="2009" y="1301"/>
                    </a:cubicBezTo>
                    <a:cubicBezTo>
                      <a:pt x="1781" y="1164"/>
                      <a:pt x="1575" y="1028"/>
                      <a:pt x="1347" y="891"/>
                    </a:cubicBezTo>
                    <a:cubicBezTo>
                      <a:pt x="1233" y="845"/>
                      <a:pt x="1119" y="776"/>
                      <a:pt x="1005" y="685"/>
                    </a:cubicBezTo>
                    <a:cubicBezTo>
                      <a:pt x="891" y="617"/>
                      <a:pt x="799" y="548"/>
                      <a:pt x="685" y="457"/>
                    </a:cubicBezTo>
                    <a:cubicBezTo>
                      <a:pt x="594" y="388"/>
                      <a:pt x="503" y="297"/>
                      <a:pt x="411" y="229"/>
                    </a:cubicBezTo>
                    <a:cubicBezTo>
                      <a:pt x="320" y="160"/>
                      <a:pt x="229" y="92"/>
                      <a:pt x="137" y="23"/>
                    </a:cubicBezTo>
                    <a:cubicBezTo>
                      <a:pt x="115" y="23"/>
                      <a:pt x="115" y="0"/>
                      <a:pt x="92"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a:off x="5593014" y="1684703"/>
                <a:ext cx="85172" cy="42599"/>
              </a:xfrm>
              <a:custGeom>
                <a:avLst/>
                <a:gdLst/>
                <a:ahLst/>
                <a:cxnLst/>
                <a:rect l="l" t="t" r="r" b="b"/>
                <a:pathLst>
                  <a:path w="3151" h="1576" extrusionOk="0">
                    <a:moveTo>
                      <a:pt x="138" y="1"/>
                    </a:moveTo>
                    <a:cubicBezTo>
                      <a:pt x="92" y="1"/>
                      <a:pt x="69" y="23"/>
                      <a:pt x="46" y="46"/>
                    </a:cubicBezTo>
                    <a:cubicBezTo>
                      <a:pt x="1" y="92"/>
                      <a:pt x="23" y="137"/>
                      <a:pt x="69" y="183"/>
                    </a:cubicBezTo>
                    <a:cubicBezTo>
                      <a:pt x="275" y="343"/>
                      <a:pt x="480" y="503"/>
                      <a:pt x="708" y="640"/>
                    </a:cubicBezTo>
                    <a:cubicBezTo>
                      <a:pt x="822" y="731"/>
                      <a:pt x="936" y="799"/>
                      <a:pt x="1051" y="868"/>
                    </a:cubicBezTo>
                    <a:cubicBezTo>
                      <a:pt x="1165" y="936"/>
                      <a:pt x="1302" y="982"/>
                      <a:pt x="1416" y="1050"/>
                    </a:cubicBezTo>
                    <a:cubicBezTo>
                      <a:pt x="1667" y="1165"/>
                      <a:pt x="1895" y="1279"/>
                      <a:pt x="2146" y="1370"/>
                    </a:cubicBezTo>
                    <a:cubicBezTo>
                      <a:pt x="2260" y="1416"/>
                      <a:pt x="2397" y="1461"/>
                      <a:pt x="2511" y="1507"/>
                    </a:cubicBezTo>
                    <a:cubicBezTo>
                      <a:pt x="2580" y="1530"/>
                      <a:pt x="2648" y="1530"/>
                      <a:pt x="2717" y="1553"/>
                    </a:cubicBezTo>
                    <a:cubicBezTo>
                      <a:pt x="2740" y="1553"/>
                      <a:pt x="2762" y="1553"/>
                      <a:pt x="2808" y="1575"/>
                    </a:cubicBezTo>
                    <a:cubicBezTo>
                      <a:pt x="2877" y="1575"/>
                      <a:pt x="2922" y="1575"/>
                      <a:pt x="2991" y="1553"/>
                    </a:cubicBezTo>
                    <a:cubicBezTo>
                      <a:pt x="3082" y="1553"/>
                      <a:pt x="3151" y="1461"/>
                      <a:pt x="3151" y="1393"/>
                    </a:cubicBezTo>
                    <a:cubicBezTo>
                      <a:pt x="3151" y="1324"/>
                      <a:pt x="3128" y="1279"/>
                      <a:pt x="3105" y="1256"/>
                    </a:cubicBezTo>
                    <a:cubicBezTo>
                      <a:pt x="3059" y="1210"/>
                      <a:pt x="3014" y="1187"/>
                      <a:pt x="2968" y="1187"/>
                    </a:cubicBezTo>
                    <a:cubicBezTo>
                      <a:pt x="2877" y="1187"/>
                      <a:pt x="2785" y="1165"/>
                      <a:pt x="2717" y="1165"/>
                    </a:cubicBezTo>
                    <a:lnTo>
                      <a:pt x="2694" y="1165"/>
                    </a:lnTo>
                    <a:cubicBezTo>
                      <a:pt x="2466" y="1119"/>
                      <a:pt x="2238" y="1050"/>
                      <a:pt x="2032" y="982"/>
                    </a:cubicBezTo>
                    <a:cubicBezTo>
                      <a:pt x="1895" y="936"/>
                      <a:pt x="1781" y="914"/>
                      <a:pt x="1644" y="845"/>
                    </a:cubicBezTo>
                    <a:cubicBezTo>
                      <a:pt x="1540" y="803"/>
                      <a:pt x="1417" y="762"/>
                      <a:pt x="1292" y="703"/>
                    </a:cubicBezTo>
                    <a:lnTo>
                      <a:pt x="1292" y="703"/>
                    </a:lnTo>
                    <a:cubicBezTo>
                      <a:pt x="1090" y="591"/>
                      <a:pt x="888" y="501"/>
                      <a:pt x="708" y="389"/>
                    </a:cubicBezTo>
                    <a:cubicBezTo>
                      <a:pt x="526" y="274"/>
                      <a:pt x="366" y="137"/>
                      <a:pt x="183"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a:off x="5661508" y="1690244"/>
                <a:ext cx="133285" cy="67899"/>
              </a:xfrm>
              <a:custGeom>
                <a:avLst/>
                <a:gdLst/>
                <a:ahLst/>
                <a:cxnLst/>
                <a:rect l="l" t="t" r="r" b="b"/>
                <a:pathLst>
                  <a:path w="4931" h="2512" extrusionOk="0">
                    <a:moveTo>
                      <a:pt x="92" y="1"/>
                    </a:moveTo>
                    <a:cubicBezTo>
                      <a:pt x="69" y="1"/>
                      <a:pt x="46" y="24"/>
                      <a:pt x="23" y="47"/>
                    </a:cubicBezTo>
                    <a:cubicBezTo>
                      <a:pt x="0" y="69"/>
                      <a:pt x="0" y="115"/>
                      <a:pt x="46" y="161"/>
                    </a:cubicBezTo>
                    <a:cubicBezTo>
                      <a:pt x="114" y="184"/>
                      <a:pt x="160" y="229"/>
                      <a:pt x="228" y="275"/>
                    </a:cubicBezTo>
                    <a:cubicBezTo>
                      <a:pt x="297" y="320"/>
                      <a:pt x="365" y="366"/>
                      <a:pt x="434" y="412"/>
                    </a:cubicBezTo>
                    <a:cubicBezTo>
                      <a:pt x="548" y="526"/>
                      <a:pt x="662" y="617"/>
                      <a:pt x="799" y="709"/>
                    </a:cubicBezTo>
                    <a:cubicBezTo>
                      <a:pt x="936" y="823"/>
                      <a:pt x="1073" y="914"/>
                      <a:pt x="1210" y="1028"/>
                    </a:cubicBezTo>
                    <a:cubicBezTo>
                      <a:pt x="1324" y="1119"/>
                      <a:pt x="1461" y="1211"/>
                      <a:pt x="1598" y="1302"/>
                    </a:cubicBezTo>
                    <a:cubicBezTo>
                      <a:pt x="1735" y="1416"/>
                      <a:pt x="1895" y="1507"/>
                      <a:pt x="2032" y="1599"/>
                    </a:cubicBezTo>
                    <a:cubicBezTo>
                      <a:pt x="2169" y="1690"/>
                      <a:pt x="2328" y="1758"/>
                      <a:pt x="2465" y="1850"/>
                    </a:cubicBezTo>
                    <a:cubicBezTo>
                      <a:pt x="2625" y="1918"/>
                      <a:pt x="2762" y="1987"/>
                      <a:pt x="2922" y="2055"/>
                    </a:cubicBezTo>
                    <a:cubicBezTo>
                      <a:pt x="3036" y="2101"/>
                      <a:pt x="3173" y="2147"/>
                      <a:pt x="3310" y="2192"/>
                    </a:cubicBezTo>
                    <a:cubicBezTo>
                      <a:pt x="3515" y="2261"/>
                      <a:pt x="3721" y="2329"/>
                      <a:pt x="3926" y="2375"/>
                    </a:cubicBezTo>
                    <a:cubicBezTo>
                      <a:pt x="4017" y="2398"/>
                      <a:pt x="4132" y="2420"/>
                      <a:pt x="4246" y="2443"/>
                    </a:cubicBezTo>
                    <a:cubicBezTo>
                      <a:pt x="4360" y="2489"/>
                      <a:pt x="4497" y="2512"/>
                      <a:pt x="4634" y="2512"/>
                    </a:cubicBezTo>
                    <a:lnTo>
                      <a:pt x="4702" y="2512"/>
                    </a:lnTo>
                    <a:cubicBezTo>
                      <a:pt x="4748" y="2489"/>
                      <a:pt x="4794" y="2466"/>
                      <a:pt x="4839" y="2443"/>
                    </a:cubicBezTo>
                    <a:cubicBezTo>
                      <a:pt x="4885" y="2398"/>
                      <a:pt x="4931" y="2306"/>
                      <a:pt x="4931" y="2238"/>
                    </a:cubicBezTo>
                    <a:cubicBezTo>
                      <a:pt x="4931" y="2169"/>
                      <a:pt x="4908" y="2101"/>
                      <a:pt x="4862" y="2032"/>
                    </a:cubicBezTo>
                    <a:cubicBezTo>
                      <a:pt x="4794" y="1987"/>
                      <a:pt x="4725" y="1964"/>
                      <a:pt x="4657" y="1941"/>
                    </a:cubicBezTo>
                    <a:cubicBezTo>
                      <a:pt x="4611" y="1941"/>
                      <a:pt x="4588" y="1918"/>
                      <a:pt x="4542" y="1918"/>
                    </a:cubicBezTo>
                    <a:cubicBezTo>
                      <a:pt x="4497" y="1895"/>
                      <a:pt x="4428" y="1895"/>
                      <a:pt x="4383" y="1873"/>
                    </a:cubicBezTo>
                    <a:cubicBezTo>
                      <a:pt x="4269" y="1873"/>
                      <a:pt x="4154" y="1850"/>
                      <a:pt x="4063" y="1827"/>
                    </a:cubicBezTo>
                    <a:cubicBezTo>
                      <a:pt x="3858" y="1781"/>
                      <a:pt x="3629" y="1713"/>
                      <a:pt x="3424" y="1667"/>
                    </a:cubicBezTo>
                    <a:cubicBezTo>
                      <a:pt x="3014" y="1576"/>
                      <a:pt x="2605" y="1440"/>
                      <a:pt x="2195" y="1258"/>
                    </a:cubicBezTo>
                    <a:lnTo>
                      <a:pt x="2195" y="1258"/>
                    </a:lnTo>
                    <a:cubicBezTo>
                      <a:pt x="2023" y="1171"/>
                      <a:pt x="1835" y="1067"/>
                      <a:pt x="1666" y="982"/>
                    </a:cubicBezTo>
                    <a:cubicBezTo>
                      <a:pt x="1507" y="868"/>
                      <a:pt x="1324" y="777"/>
                      <a:pt x="1164" y="686"/>
                    </a:cubicBezTo>
                    <a:cubicBezTo>
                      <a:pt x="982" y="572"/>
                      <a:pt x="799" y="457"/>
                      <a:pt x="617" y="343"/>
                    </a:cubicBezTo>
                    <a:cubicBezTo>
                      <a:pt x="548" y="298"/>
                      <a:pt x="457" y="229"/>
                      <a:pt x="388" y="184"/>
                    </a:cubicBezTo>
                    <a:cubicBezTo>
                      <a:pt x="297" y="115"/>
                      <a:pt x="228" y="69"/>
                      <a:pt x="137" y="24"/>
                    </a:cubicBezTo>
                    <a:cubicBezTo>
                      <a:pt x="114" y="1"/>
                      <a:pt x="114" y="1"/>
                      <a:pt x="92"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a:off x="5601042" y="1560690"/>
                <a:ext cx="125879" cy="82090"/>
              </a:xfrm>
              <a:custGeom>
                <a:avLst/>
                <a:gdLst/>
                <a:ahLst/>
                <a:cxnLst/>
                <a:rect l="l" t="t" r="r" b="b"/>
                <a:pathLst>
                  <a:path w="4657" h="3037" extrusionOk="0">
                    <a:moveTo>
                      <a:pt x="137" y="1"/>
                    </a:moveTo>
                    <a:cubicBezTo>
                      <a:pt x="92" y="1"/>
                      <a:pt x="23" y="46"/>
                      <a:pt x="23" y="92"/>
                    </a:cubicBezTo>
                    <a:cubicBezTo>
                      <a:pt x="0" y="160"/>
                      <a:pt x="23" y="229"/>
                      <a:pt x="92" y="252"/>
                    </a:cubicBezTo>
                    <a:cubicBezTo>
                      <a:pt x="137" y="275"/>
                      <a:pt x="206" y="297"/>
                      <a:pt x="251" y="320"/>
                    </a:cubicBezTo>
                    <a:lnTo>
                      <a:pt x="229" y="297"/>
                    </a:lnTo>
                    <a:lnTo>
                      <a:pt x="229" y="297"/>
                    </a:lnTo>
                    <a:cubicBezTo>
                      <a:pt x="480" y="434"/>
                      <a:pt x="731" y="548"/>
                      <a:pt x="959" y="663"/>
                    </a:cubicBezTo>
                    <a:cubicBezTo>
                      <a:pt x="959" y="663"/>
                      <a:pt x="936" y="640"/>
                      <a:pt x="936" y="640"/>
                    </a:cubicBezTo>
                    <a:lnTo>
                      <a:pt x="936" y="640"/>
                    </a:lnTo>
                    <a:cubicBezTo>
                      <a:pt x="1164" y="754"/>
                      <a:pt x="1370" y="891"/>
                      <a:pt x="1598" y="1005"/>
                    </a:cubicBezTo>
                    <a:cubicBezTo>
                      <a:pt x="1826" y="1142"/>
                      <a:pt x="2032" y="1279"/>
                      <a:pt x="2237" y="1416"/>
                    </a:cubicBezTo>
                    <a:cubicBezTo>
                      <a:pt x="2465" y="1576"/>
                      <a:pt x="2694" y="1735"/>
                      <a:pt x="2922" y="1895"/>
                    </a:cubicBezTo>
                    <a:cubicBezTo>
                      <a:pt x="3127" y="2032"/>
                      <a:pt x="3310" y="2192"/>
                      <a:pt x="3515" y="2352"/>
                    </a:cubicBezTo>
                    <a:cubicBezTo>
                      <a:pt x="3607" y="2443"/>
                      <a:pt x="3721" y="2511"/>
                      <a:pt x="3812" y="2626"/>
                    </a:cubicBezTo>
                    <a:cubicBezTo>
                      <a:pt x="3926" y="2717"/>
                      <a:pt x="4018" y="2831"/>
                      <a:pt x="4132" y="2945"/>
                    </a:cubicBezTo>
                    <a:cubicBezTo>
                      <a:pt x="4177" y="2991"/>
                      <a:pt x="4246" y="3036"/>
                      <a:pt x="4337" y="3036"/>
                    </a:cubicBezTo>
                    <a:cubicBezTo>
                      <a:pt x="4406" y="3036"/>
                      <a:pt x="4474" y="3014"/>
                      <a:pt x="4543" y="2968"/>
                    </a:cubicBezTo>
                    <a:cubicBezTo>
                      <a:pt x="4657" y="2854"/>
                      <a:pt x="4657" y="2671"/>
                      <a:pt x="4565" y="2557"/>
                    </a:cubicBezTo>
                    <a:cubicBezTo>
                      <a:pt x="4337" y="2283"/>
                      <a:pt x="4040" y="2078"/>
                      <a:pt x="3767" y="1849"/>
                    </a:cubicBezTo>
                    <a:cubicBezTo>
                      <a:pt x="3652" y="1758"/>
                      <a:pt x="3515" y="1667"/>
                      <a:pt x="3379" y="1576"/>
                    </a:cubicBezTo>
                    <a:cubicBezTo>
                      <a:pt x="3242" y="1484"/>
                      <a:pt x="3082" y="1393"/>
                      <a:pt x="2945" y="1302"/>
                    </a:cubicBezTo>
                    <a:cubicBezTo>
                      <a:pt x="2648" y="1142"/>
                      <a:pt x="2329" y="959"/>
                      <a:pt x="2009" y="822"/>
                    </a:cubicBezTo>
                    <a:cubicBezTo>
                      <a:pt x="1712" y="663"/>
                      <a:pt x="1393" y="526"/>
                      <a:pt x="1073" y="389"/>
                    </a:cubicBezTo>
                    <a:cubicBezTo>
                      <a:pt x="936" y="320"/>
                      <a:pt x="776" y="275"/>
                      <a:pt x="617" y="206"/>
                    </a:cubicBezTo>
                    <a:cubicBezTo>
                      <a:pt x="457" y="138"/>
                      <a:pt x="320" y="69"/>
                      <a:pt x="183"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a:off x="5596096" y="1590936"/>
                <a:ext cx="86415" cy="52871"/>
              </a:xfrm>
              <a:custGeom>
                <a:avLst/>
                <a:gdLst/>
                <a:ahLst/>
                <a:cxnLst/>
                <a:rect l="l" t="t" r="r" b="b"/>
                <a:pathLst>
                  <a:path w="3197" h="1956" extrusionOk="0">
                    <a:moveTo>
                      <a:pt x="92" y="0"/>
                    </a:moveTo>
                    <a:cubicBezTo>
                      <a:pt x="46" y="0"/>
                      <a:pt x="24" y="23"/>
                      <a:pt x="1" y="46"/>
                    </a:cubicBezTo>
                    <a:cubicBezTo>
                      <a:pt x="1" y="91"/>
                      <a:pt x="24" y="137"/>
                      <a:pt x="69" y="160"/>
                    </a:cubicBezTo>
                    <a:cubicBezTo>
                      <a:pt x="275" y="251"/>
                      <a:pt x="480" y="342"/>
                      <a:pt x="686" y="434"/>
                    </a:cubicBezTo>
                    <a:cubicBezTo>
                      <a:pt x="868" y="502"/>
                      <a:pt x="1028" y="594"/>
                      <a:pt x="1188" y="685"/>
                    </a:cubicBezTo>
                    <a:cubicBezTo>
                      <a:pt x="1370" y="799"/>
                      <a:pt x="1553" y="913"/>
                      <a:pt x="1735" y="1027"/>
                    </a:cubicBezTo>
                    <a:cubicBezTo>
                      <a:pt x="1827" y="1073"/>
                      <a:pt x="1895" y="1141"/>
                      <a:pt x="1964" y="1187"/>
                    </a:cubicBezTo>
                    <a:cubicBezTo>
                      <a:pt x="2055" y="1233"/>
                      <a:pt x="2146" y="1301"/>
                      <a:pt x="2215" y="1370"/>
                    </a:cubicBezTo>
                    <a:cubicBezTo>
                      <a:pt x="2375" y="1484"/>
                      <a:pt x="2534" y="1598"/>
                      <a:pt x="2694" y="1735"/>
                    </a:cubicBezTo>
                    <a:cubicBezTo>
                      <a:pt x="2763" y="1803"/>
                      <a:pt x="2831" y="1872"/>
                      <a:pt x="2900" y="1917"/>
                    </a:cubicBezTo>
                    <a:cubicBezTo>
                      <a:pt x="2926" y="1944"/>
                      <a:pt x="2953" y="1955"/>
                      <a:pt x="2980" y="1955"/>
                    </a:cubicBezTo>
                    <a:cubicBezTo>
                      <a:pt x="2999" y="1955"/>
                      <a:pt x="3018" y="1950"/>
                      <a:pt x="3037" y="1940"/>
                    </a:cubicBezTo>
                    <a:cubicBezTo>
                      <a:pt x="3082" y="1940"/>
                      <a:pt x="3128" y="1917"/>
                      <a:pt x="3151" y="1872"/>
                    </a:cubicBezTo>
                    <a:cubicBezTo>
                      <a:pt x="3173" y="1826"/>
                      <a:pt x="3196" y="1780"/>
                      <a:pt x="3173" y="1735"/>
                    </a:cubicBezTo>
                    <a:cubicBezTo>
                      <a:pt x="3173" y="1712"/>
                      <a:pt x="3173" y="1712"/>
                      <a:pt x="3173" y="1689"/>
                    </a:cubicBezTo>
                    <a:cubicBezTo>
                      <a:pt x="3151" y="1666"/>
                      <a:pt x="3128" y="1643"/>
                      <a:pt x="3105" y="1621"/>
                    </a:cubicBezTo>
                    <a:cubicBezTo>
                      <a:pt x="2877" y="1438"/>
                      <a:pt x="2648" y="1278"/>
                      <a:pt x="2397" y="1119"/>
                    </a:cubicBezTo>
                    <a:cubicBezTo>
                      <a:pt x="2283" y="1050"/>
                      <a:pt x="2169" y="982"/>
                      <a:pt x="2055" y="913"/>
                    </a:cubicBezTo>
                    <a:cubicBezTo>
                      <a:pt x="1918" y="845"/>
                      <a:pt x="1781" y="776"/>
                      <a:pt x="1667" y="708"/>
                    </a:cubicBezTo>
                    <a:cubicBezTo>
                      <a:pt x="1393" y="571"/>
                      <a:pt x="1142" y="434"/>
                      <a:pt x="868" y="320"/>
                    </a:cubicBezTo>
                    <a:cubicBezTo>
                      <a:pt x="617" y="205"/>
                      <a:pt x="366" y="91"/>
                      <a:pt x="115"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2"/>
              <p:cNvSpPr/>
              <p:nvPr/>
            </p:nvSpPr>
            <p:spPr>
              <a:xfrm>
                <a:off x="5696674" y="1681000"/>
                <a:ext cx="12353" cy="12380"/>
              </a:xfrm>
              <a:custGeom>
                <a:avLst/>
                <a:gdLst/>
                <a:ahLst/>
                <a:cxnLst/>
                <a:rect l="l" t="t" r="r" b="b"/>
                <a:pathLst>
                  <a:path w="457" h="458" extrusionOk="0">
                    <a:moveTo>
                      <a:pt x="229" y="1"/>
                    </a:moveTo>
                    <a:cubicBezTo>
                      <a:pt x="114" y="1"/>
                      <a:pt x="0" y="92"/>
                      <a:pt x="0" y="229"/>
                    </a:cubicBezTo>
                    <a:cubicBezTo>
                      <a:pt x="0" y="343"/>
                      <a:pt x="92" y="457"/>
                      <a:pt x="206" y="457"/>
                    </a:cubicBezTo>
                    <a:cubicBezTo>
                      <a:pt x="343" y="457"/>
                      <a:pt x="434" y="366"/>
                      <a:pt x="457" y="252"/>
                    </a:cubicBezTo>
                    <a:cubicBezTo>
                      <a:pt x="457" y="138"/>
                      <a:pt x="365" y="1"/>
                      <a:pt x="229"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2"/>
              <p:cNvSpPr/>
              <p:nvPr/>
            </p:nvSpPr>
            <p:spPr>
              <a:xfrm>
                <a:off x="5713325" y="1662485"/>
                <a:ext cx="8677" cy="8677"/>
              </a:xfrm>
              <a:custGeom>
                <a:avLst/>
                <a:gdLst/>
                <a:ahLst/>
                <a:cxnLst/>
                <a:rect l="l" t="t" r="r" b="b"/>
                <a:pathLst>
                  <a:path w="321" h="321" extrusionOk="0">
                    <a:moveTo>
                      <a:pt x="160" y="1"/>
                    </a:moveTo>
                    <a:cubicBezTo>
                      <a:pt x="92" y="1"/>
                      <a:pt x="23" y="69"/>
                      <a:pt x="1" y="161"/>
                    </a:cubicBezTo>
                    <a:cubicBezTo>
                      <a:pt x="1" y="229"/>
                      <a:pt x="69" y="320"/>
                      <a:pt x="160" y="320"/>
                    </a:cubicBezTo>
                    <a:cubicBezTo>
                      <a:pt x="229" y="320"/>
                      <a:pt x="320" y="252"/>
                      <a:pt x="320" y="161"/>
                    </a:cubicBezTo>
                    <a:cubicBezTo>
                      <a:pt x="320" y="92"/>
                      <a:pt x="252" y="1"/>
                      <a:pt x="160"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2"/>
              <p:cNvSpPr/>
              <p:nvPr/>
            </p:nvSpPr>
            <p:spPr>
              <a:xfrm>
                <a:off x="5723191" y="1698894"/>
                <a:ext cx="5595" cy="5568"/>
              </a:xfrm>
              <a:custGeom>
                <a:avLst/>
                <a:gdLst/>
                <a:ahLst/>
                <a:cxnLst/>
                <a:rect l="l" t="t" r="r" b="b"/>
                <a:pathLst>
                  <a:path w="207" h="206" extrusionOk="0">
                    <a:moveTo>
                      <a:pt x="115" y="0"/>
                    </a:moveTo>
                    <a:cubicBezTo>
                      <a:pt x="46" y="0"/>
                      <a:pt x="1" y="46"/>
                      <a:pt x="1" y="92"/>
                    </a:cubicBezTo>
                    <a:cubicBezTo>
                      <a:pt x="1" y="160"/>
                      <a:pt x="46" y="206"/>
                      <a:pt x="92" y="206"/>
                    </a:cubicBezTo>
                    <a:cubicBezTo>
                      <a:pt x="161" y="206"/>
                      <a:pt x="206" y="160"/>
                      <a:pt x="206" y="115"/>
                    </a:cubicBezTo>
                    <a:cubicBezTo>
                      <a:pt x="206" y="46"/>
                      <a:pt x="161" y="0"/>
                      <a:pt x="115"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2"/>
              <p:cNvSpPr/>
              <p:nvPr/>
            </p:nvSpPr>
            <p:spPr>
              <a:xfrm>
                <a:off x="5758978" y="1708138"/>
                <a:ext cx="4352" cy="4352"/>
              </a:xfrm>
              <a:custGeom>
                <a:avLst/>
                <a:gdLst/>
                <a:ahLst/>
                <a:cxnLst/>
                <a:rect l="l" t="t" r="r" b="b"/>
                <a:pathLst>
                  <a:path w="161" h="161" extrusionOk="0">
                    <a:moveTo>
                      <a:pt x="92" y="1"/>
                    </a:moveTo>
                    <a:cubicBezTo>
                      <a:pt x="46" y="1"/>
                      <a:pt x="1" y="47"/>
                      <a:pt x="1" y="92"/>
                    </a:cubicBezTo>
                    <a:cubicBezTo>
                      <a:pt x="1" y="138"/>
                      <a:pt x="23" y="161"/>
                      <a:pt x="69" y="161"/>
                    </a:cubicBezTo>
                    <a:cubicBezTo>
                      <a:pt x="115" y="161"/>
                      <a:pt x="160" y="138"/>
                      <a:pt x="160" y="92"/>
                    </a:cubicBezTo>
                    <a:cubicBezTo>
                      <a:pt x="160" y="47"/>
                      <a:pt x="138" y="1"/>
                      <a:pt x="92"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5648534" y="1653862"/>
                <a:ext cx="12380" cy="12353"/>
              </a:xfrm>
              <a:custGeom>
                <a:avLst/>
                <a:gdLst/>
                <a:ahLst/>
                <a:cxnLst/>
                <a:rect l="l" t="t" r="r" b="b"/>
                <a:pathLst>
                  <a:path w="458" h="457" extrusionOk="0">
                    <a:moveTo>
                      <a:pt x="229" y="0"/>
                    </a:moveTo>
                    <a:cubicBezTo>
                      <a:pt x="115" y="0"/>
                      <a:pt x="24" y="92"/>
                      <a:pt x="1" y="206"/>
                    </a:cubicBezTo>
                    <a:cubicBezTo>
                      <a:pt x="1" y="343"/>
                      <a:pt x="92" y="457"/>
                      <a:pt x="229" y="457"/>
                    </a:cubicBezTo>
                    <a:cubicBezTo>
                      <a:pt x="343" y="457"/>
                      <a:pt x="435" y="365"/>
                      <a:pt x="457" y="228"/>
                    </a:cubicBezTo>
                    <a:cubicBezTo>
                      <a:pt x="457" y="114"/>
                      <a:pt x="366" y="0"/>
                      <a:pt x="229"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5602880" y="1676675"/>
                <a:ext cx="8055" cy="7433"/>
              </a:xfrm>
              <a:custGeom>
                <a:avLst/>
                <a:gdLst/>
                <a:ahLst/>
                <a:cxnLst/>
                <a:rect l="l" t="t" r="r" b="b"/>
                <a:pathLst>
                  <a:path w="298" h="275" extrusionOk="0">
                    <a:moveTo>
                      <a:pt x="161" y="1"/>
                    </a:moveTo>
                    <a:cubicBezTo>
                      <a:pt x="69" y="1"/>
                      <a:pt x="1" y="46"/>
                      <a:pt x="1" y="138"/>
                    </a:cubicBezTo>
                    <a:cubicBezTo>
                      <a:pt x="1" y="206"/>
                      <a:pt x="69" y="275"/>
                      <a:pt x="138" y="275"/>
                    </a:cubicBezTo>
                    <a:cubicBezTo>
                      <a:pt x="206" y="275"/>
                      <a:pt x="275" y="229"/>
                      <a:pt x="298" y="138"/>
                    </a:cubicBezTo>
                    <a:cubicBezTo>
                      <a:pt x="298" y="69"/>
                      <a:pt x="229" y="1"/>
                      <a:pt x="161"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5560929" y="1658781"/>
                <a:ext cx="8055" cy="7433"/>
              </a:xfrm>
              <a:custGeom>
                <a:avLst/>
                <a:gdLst/>
                <a:ahLst/>
                <a:cxnLst/>
                <a:rect l="l" t="t" r="r" b="b"/>
                <a:pathLst>
                  <a:path w="298" h="275" extrusionOk="0">
                    <a:moveTo>
                      <a:pt x="160" y="1"/>
                    </a:moveTo>
                    <a:cubicBezTo>
                      <a:pt x="92" y="1"/>
                      <a:pt x="24" y="46"/>
                      <a:pt x="24" y="138"/>
                    </a:cubicBezTo>
                    <a:cubicBezTo>
                      <a:pt x="1" y="206"/>
                      <a:pt x="69" y="275"/>
                      <a:pt x="138" y="275"/>
                    </a:cubicBezTo>
                    <a:cubicBezTo>
                      <a:pt x="229" y="275"/>
                      <a:pt x="297" y="229"/>
                      <a:pt x="297" y="138"/>
                    </a:cubicBezTo>
                    <a:cubicBezTo>
                      <a:pt x="297" y="69"/>
                      <a:pt x="229" y="1"/>
                      <a:pt x="160"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5602285" y="1647672"/>
                <a:ext cx="8650" cy="8055"/>
              </a:xfrm>
              <a:custGeom>
                <a:avLst/>
                <a:gdLst/>
                <a:ahLst/>
                <a:cxnLst/>
                <a:rect l="l" t="t" r="r" b="b"/>
                <a:pathLst>
                  <a:path w="320" h="298" extrusionOk="0">
                    <a:moveTo>
                      <a:pt x="160" y="1"/>
                    </a:moveTo>
                    <a:cubicBezTo>
                      <a:pt x="68" y="1"/>
                      <a:pt x="0" y="47"/>
                      <a:pt x="0" y="138"/>
                    </a:cubicBezTo>
                    <a:cubicBezTo>
                      <a:pt x="0" y="229"/>
                      <a:pt x="68" y="298"/>
                      <a:pt x="137" y="298"/>
                    </a:cubicBezTo>
                    <a:cubicBezTo>
                      <a:pt x="228" y="298"/>
                      <a:pt x="297" y="252"/>
                      <a:pt x="320" y="161"/>
                    </a:cubicBezTo>
                    <a:cubicBezTo>
                      <a:pt x="320" y="69"/>
                      <a:pt x="251" y="1"/>
                      <a:pt x="160"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5638668" y="1679162"/>
                <a:ext cx="4352" cy="4325"/>
              </a:xfrm>
              <a:custGeom>
                <a:avLst/>
                <a:gdLst/>
                <a:ahLst/>
                <a:cxnLst/>
                <a:rect l="l" t="t" r="r" b="b"/>
                <a:pathLst>
                  <a:path w="161" h="160" extrusionOk="0">
                    <a:moveTo>
                      <a:pt x="92" y="0"/>
                    </a:moveTo>
                    <a:cubicBezTo>
                      <a:pt x="46" y="0"/>
                      <a:pt x="1" y="23"/>
                      <a:pt x="1" y="69"/>
                    </a:cubicBezTo>
                    <a:cubicBezTo>
                      <a:pt x="1" y="114"/>
                      <a:pt x="24" y="160"/>
                      <a:pt x="69" y="160"/>
                    </a:cubicBezTo>
                    <a:cubicBezTo>
                      <a:pt x="115" y="160"/>
                      <a:pt x="160" y="114"/>
                      <a:pt x="160" y="69"/>
                    </a:cubicBezTo>
                    <a:cubicBezTo>
                      <a:pt x="160" y="46"/>
                      <a:pt x="138" y="0"/>
                      <a:pt x="92"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2"/>
              <p:cNvSpPr/>
              <p:nvPr/>
            </p:nvSpPr>
            <p:spPr>
              <a:xfrm>
                <a:off x="5578823" y="1635968"/>
                <a:ext cx="10515" cy="10515"/>
              </a:xfrm>
              <a:custGeom>
                <a:avLst/>
                <a:gdLst/>
                <a:ahLst/>
                <a:cxnLst/>
                <a:rect l="l" t="t" r="r" b="b"/>
                <a:pathLst>
                  <a:path w="389" h="389" extrusionOk="0">
                    <a:moveTo>
                      <a:pt x="206" y="0"/>
                    </a:moveTo>
                    <a:cubicBezTo>
                      <a:pt x="92" y="0"/>
                      <a:pt x="1" y="69"/>
                      <a:pt x="1" y="183"/>
                    </a:cubicBezTo>
                    <a:cubicBezTo>
                      <a:pt x="1" y="297"/>
                      <a:pt x="69" y="388"/>
                      <a:pt x="183" y="388"/>
                    </a:cubicBezTo>
                    <a:cubicBezTo>
                      <a:pt x="297" y="388"/>
                      <a:pt x="389" y="320"/>
                      <a:pt x="389" y="206"/>
                    </a:cubicBezTo>
                    <a:cubicBezTo>
                      <a:pt x="389" y="92"/>
                      <a:pt x="297" y="0"/>
                      <a:pt x="206"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2"/>
              <p:cNvSpPr/>
              <p:nvPr/>
            </p:nvSpPr>
            <p:spPr>
              <a:xfrm>
                <a:off x="5607827" y="1623615"/>
                <a:ext cx="15461" cy="14839"/>
              </a:xfrm>
              <a:custGeom>
                <a:avLst/>
                <a:gdLst/>
                <a:ahLst/>
                <a:cxnLst/>
                <a:rect l="l" t="t" r="r" b="b"/>
                <a:pathLst>
                  <a:path w="572" h="549" extrusionOk="0">
                    <a:moveTo>
                      <a:pt x="297" y="1"/>
                    </a:moveTo>
                    <a:cubicBezTo>
                      <a:pt x="160" y="1"/>
                      <a:pt x="23" y="115"/>
                      <a:pt x="23" y="275"/>
                    </a:cubicBezTo>
                    <a:cubicBezTo>
                      <a:pt x="0" y="412"/>
                      <a:pt x="115" y="549"/>
                      <a:pt x="274" y="549"/>
                    </a:cubicBezTo>
                    <a:cubicBezTo>
                      <a:pt x="411" y="549"/>
                      <a:pt x="548" y="457"/>
                      <a:pt x="571" y="298"/>
                    </a:cubicBezTo>
                    <a:cubicBezTo>
                      <a:pt x="571" y="161"/>
                      <a:pt x="457" y="1"/>
                      <a:pt x="297"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5583770" y="1603262"/>
                <a:ext cx="11136" cy="10515"/>
              </a:xfrm>
              <a:custGeom>
                <a:avLst/>
                <a:gdLst/>
                <a:ahLst/>
                <a:cxnLst/>
                <a:rect l="l" t="t" r="r" b="b"/>
                <a:pathLst>
                  <a:path w="412" h="389" extrusionOk="0">
                    <a:moveTo>
                      <a:pt x="229" y="1"/>
                    </a:moveTo>
                    <a:cubicBezTo>
                      <a:pt x="114" y="1"/>
                      <a:pt x="23" y="69"/>
                      <a:pt x="23" y="183"/>
                    </a:cubicBezTo>
                    <a:cubicBezTo>
                      <a:pt x="0" y="297"/>
                      <a:pt x="92" y="389"/>
                      <a:pt x="206" y="389"/>
                    </a:cubicBezTo>
                    <a:cubicBezTo>
                      <a:pt x="320" y="389"/>
                      <a:pt x="411" y="320"/>
                      <a:pt x="411" y="206"/>
                    </a:cubicBezTo>
                    <a:cubicBezTo>
                      <a:pt x="411" y="92"/>
                      <a:pt x="343" y="1"/>
                      <a:pt x="229"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4353526" y="1193595"/>
                <a:ext cx="827388" cy="470782"/>
              </a:xfrm>
              <a:custGeom>
                <a:avLst/>
                <a:gdLst/>
                <a:ahLst/>
                <a:cxnLst/>
                <a:rect l="l" t="t" r="r" b="b"/>
                <a:pathLst>
                  <a:path w="30610" h="17417" extrusionOk="0">
                    <a:moveTo>
                      <a:pt x="1073" y="1"/>
                    </a:moveTo>
                    <a:cubicBezTo>
                      <a:pt x="1028" y="1"/>
                      <a:pt x="1005" y="23"/>
                      <a:pt x="982" y="23"/>
                    </a:cubicBezTo>
                    <a:lnTo>
                      <a:pt x="891" y="92"/>
                    </a:lnTo>
                    <a:lnTo>
                      <a:pt x="822" y="138"/>
                    </a:lnTo>
                    <a:cubicBezTo>
                      <a:pt x="754" y="160"/>
                      <a:pt x="685" y="206"/>
                      <a:pt x="617" y="252"/>
                    </a:cubicBezTo>
                    <a:cubicBezTo>
                      <a:pt x="548" y="297"/>
                      <a:pt x="503" y="343"/>
                      <a:pt x="457" y="366"/>
                    </a:cubicBezTo>
                    <a:cubicBezTo>
                      <a:pt x="411" y="411"/>
                      <a:pt x="366" y="434"/>
                      <a:pt x="320" y="457"/>
                    </a:cubicBezTo>
                    <a:cubicBezTo>
                      <a:pt x="274" y="457"/>
                      <a:pt x="229" y="457"/>
                      <a:pt x="206" y="480"/>
                    </a:cubicBezTo>
                    <a:cubicBezTo>
                      <a:pt x="138" y="526"/>
                      <a:pt x="69" y="571"/>
                      <a:pt x="46" y="663"/>
                    </a:cubicBezTo>
                    <a:cubicBezTo>
                      <a:pt x="1" y="777"/>
                      <a:pt x="23" y="891"/>
                      <a:pt x="69" y="959"/>
                    </a:cubicBezTo>
                    <a:cubicBezTo>
                      <a:pt x="138" y="1096"/>
                      <a:pt x="252" y="1233"/>
                      <a:pt x="366" y="1347"/>
                    </a:cubicBezTo>
                    <a:cubicBezTo>
                      <a:pt x="571" y="1576"/>
                      <a:pt x="777" y="1827"/>
                      <a:pt x="982" y="2055"/>
                    </a:cubicBezTo>
                    <a:cubicBezTo>
                      <a:pt x="1073" y="2169"/>
                      <a:pt x="1165" y="2306"/>
                      <a:pt x="1279" y="2420"/>
                    </a:cubicBezTo>
                    <a:cubicBezTo>
                      <a:pt x="1370" y="2534"/>
                      <a:pt x="1461" y="2648"/>
                      <a:pt x="1553" y="2762"/>
                    </a:cubicBezTo>
                    <a:cubicBezTo>
                      <a:pt x="1735" y="2991"/>
                      <a:pt x="1941" y="3242"/>
                      <a:pt x="2169" y="3470"/>
                    </a:cubicBezTo>
                    <a:cubicBezTo>
                      <a:pt x="2352" y="3675"/>
                      <a:pt x="2534" y="3858"/>
                      <a:pt x="2740" y="4063"/>
                    </a:cubicBezTo>
                    <a:lnTo>
                      <a:pt x="2808" y="4132"/>
                    </a:lnTo>
                    <a:cubicBezTo>
                      <a:pt x="2922" y="4246"/>
                      <a:pt x="3036" y="4360"/>
                      <a:pt x="3150" y="4474"/>
                    </a:cubicBezTo>
                    <a:lnTo>
                      <a:pt x="3287" y="4611"/>
                    </a:lnTo>
                    <a:cubicBezTo>
                      <a:pt x="3333" y="4657"/>
                      <a:pt x="3402" y="4725"/>
                      <a:pt x="3470" y="4794"/>
                    </a:cubicBezTo>
                    <a:cubicBezTo>
                      <a:pt x="3698" y="5022"/>
                      <a:pt x="3949" y="5250"/>
                      <a:pt x="4223" y="5501"/>
                    </a:cubicBezTo>
                    <a:cubicBezTo>
                      <a:pt x="4337" y="5593"/>
                      <a:pt x="4452" y="5707"/>
                      <a:pt x="4566" y="5798"/>
                    </a:cubicBezTo>
                    <a:cubicBezTo>
                      <a:pt x="4680" y="5912"/>
                      <a:pt x="4817" y="6004"/>
                      <a:pt x="4931" y="6118"/>
                    </a:cubicBezTo>
                    <a:lnTo>
                      <a:pt x="5045" y="6209"/>
                    </a:lnTo>
                    <a:cubicBezTo>
                      <a:pt x="5250" y="6392"/>
                      <a:pt x="5433" y="6551"/>
                      <a:pt x="5661" y="6734"/>
                    </a:cubicBezTo>
                    <a:cubicBezTo>
                      <a:pt x="5890" y="6894"/>
                      <a:pt x="6118" y="7054"/>
                      <a:pt x="6346" y="7213"/>
                    </a:cubicBezTo>
                    <a:lnTo>
                      <a:pt x="7898" y="8332"/>
                    </a:lnTo>
                    <a:lnTo>
                      <a:pt x="8126" y="8492"/>
                    </a:lnTo>
                    <a:lnTo>
                      <a:pt x="8674" y="8880"/>
                    </a:lnTo>
                    <a:cubicBezTo>
                      <a:pt x="8743" y="8948"/>
                      <a:pt x="8834" y="8994"/>
                      <a:pt x="8925" y="9039"/>
                    </a:cubicBezTo>
                    <a:lnTo>
                      <a:pt x="9062" y="9131"/>
                    </a:lnTo>
                    <a:cubicBezTo>
                      <a:pt x="9199" y="9245"/>
                      <a:pt x="9359" y="9336"/>
                      <a:pt x="9496" y="9427"/>
                    </a:cubicBezTo>
                    <a:cubicBezTo>
                      <a:pt x="9610" y="9496"/>
                      <a:pt x="9701" y="9564"/>
                      <a:pt x="9815" y="9633"/>
                    </a:cubicBezTo>
                    <a:lnTo>
                      <a:pt x="9930" y="9701"/>
                    </a:lnTo>
                    <a:cubicBezTo>
                      <a:pt x="9998" y="9747"/>
                      <a:pt x="10044" y="9793"/>
                      <a:pt x="10112" y="9838"/>
                    </a:cubicBezTo>
                    <a:cubicBezTo>
                      <a:pt x="10203" y="9884"/>
                      <a:pt x="10272" y="9930"/>
                      <a:pt x="10340" y="9975"/>
                    </a:cubicBezTo>
                    <a:cubicBezTo>
                      <a:pt x="10500" y="10067"/>
                      <a:pt x="10637" y="10181"/>
                      <a:pt x="10797" y="10272"/>
                    </a:cubicBezTo>
                    <a:lnTo>
                      <a:pt x="10911" y="10363"/>
                    </a:lnTo>
                    <a:cubicBezTo>
                      <a:pt x="11002" y="10409"/>
                      <a:pt x="11094" y="10477"/>
                      <a:pt x="11185" y="10546"/>
                    </a:cubicBezTo>
                    <a:lnTo>
                      <a:pt x="11345" y="10637"/>
                    </a:lnTo>
                    <a:cubicBezTo>
                      <a:pt x="11413" y="10683"/>
                      <a:pt x="11505" y="10728"/>
                      <a:pt x="11596" y="10797"/>
                    </a:cubicBezTo>
                    <a:lnTo>
                      <a:pt x="11687" y="10865"/>
                    </a:lnTo>
                    <a:cubicBezTo>
                      <a:pt x="11801" y="10934"/>
                      <a:pt x="11893" y="11002"/>
                      <a:pt x="12007" y="11071"/>
                    </a:cubicBezTo>
                    <a:lnTo>
                      <a:pt x="12235" y="11208"/>
                    </a:lnTo>
                    <a:cubicBezTo>
                      <a:pt x="12440" y="11322"/>
                      <a:pt x="12646" y="11459"/>
                      <a:pt x="12828" y="11573"/>
                    </a:cubicBezTo>
                    <a:cubicBezTo>
                      <a:pt x="13079" y="11733"/>
                      <a:pt x="13353" y="11915"/>
                      <a:pt x="13673" y="12075"/>
                    </a:cubicBezTo>
                    <a:cubicBezTo>
                      <a:pt x="13924" y="12235"/>
                      <a:pt x="14175" y="12372"/>
                      <a:pt x="14449" y="12532"/>
                    </a:cubicBezTo>
                    <a:cubicBezTo>
                      <a:pt x="14472" y="12532"/>
                      <a:pt x="14495" y="12554"/>
                      <a:pt x="14517" y="12554"/>
                    </a:cubicBezTo>
                    <a:cubicBezTo>
                      <a:pt x="14586" y="12600"/>
                      <a:pt x="14677" y="12646"/>
                      <a:pt x="14746" y="12669"/>
                    </a:cubicBezTo>
                    <a:cubicBezTo>
                      <a:pt x="14814" y="12714"/>
                      <a:pt x="14883" y="12737"/>
                      <a:pt x="14951" y="12760"/>
                    </a:cubicBezTo>
                    <a:cubicBezTo>
                      <a:pt x="15202" y="12897"/>
                      <a:pt x="15430" y="13011"/>
                      <a:pt x="15682" y="13148"/>
                    </a:cubicBezTo>
                    <a:lnTo>
                      <a:pt x="15819" y="13216"/>
                    </a:lnTo>
                    <a:lnTo>
                      <a:pt x="15955" y="13285"/>
                    </a:lnTo>
                    <a:cubicBezTo>
                      <a:pt x="16207" y="13422"/>
                      <a:pt x="16458" y="13536"/>
                      <a:pt x="16686" y="13673"/>
                    </a:cubicBezTo>
                    <a:cubicBezTo>
                      <a:pt x="16732" y="13696"/>
                      <a:pt x="16777" y="13696"/>
                      <a:pt x="16823" y="13719"/>
                    </a:cubicBezTo>
                    <a:cubicBezTo>
                      <a:pt x="16868" y="13741"/>
                      <a:pt x="16891" y="13764"/>
                      <a:pt x="16937" y="13764"/>
                    </a:cubicBezTo>
                    <a:lnTo>
                      <a:pt x="17097" y="13833"/>
                    </a:lnTo>
                    <a:lnTo>
                      <a:pt x="17416" y="13992"/>
                    </a:lnTo>
                    <a:cubicBezTo>
                      <a:pt x="17622" y="14084"/>
                      <a:pt x="17827" y="14175"/>
                      <a:pt x="18055" y="14266"/>
                    </a:cubicBezTo>
                    <a:cubicBezTo>
                      <a:pt x="18192" y="14312"/>
                      <a:pt x="18352" y="14381"/>
                      <a:pt x="18512" y="14449"/>
                    </a:cubicBezTo>
                    <a:cubicBezTo>
                      <a:pt x="18672" y="14517"/>
                      <a:pt x="18854" y="14563"/>
                      <a:pt x="19014" y="14632"/>
                    </a:cubicBezTo>
                    <a:cubicBezTo>
                      <a:pt x="19151" y="14700"/>
                      <a:pt x="19288" y="14769"/>
                      <a:pt x="19425" y="14837"/>
                    </a:cubicBezTo>
                    <a:cubicBezTo>
                      <a:pt x="19539" y="14883"/>
                      <a:pt x="19630" y="14928"/>
                      <a:pt x="19722" y="14951"/>
                    </a:cubicBezTo>
                    <a:lnTo>
                      <a:pt x="19836" y="14997"/>
                    </a:lnTo>
                    <a:cubicBezTo>
                      <a:pt x="20087" y="15111"/>
                      <a:pt x="20361" y="15225"/>
                      <a:pt x="20635" y="15225"/>
                    </a:cubicBezTo>
                    <a:lnTo>
                      <a:pt x="20749" y="15225"/>
                    </a:lnTo>
                    <a:lnTo>
                      <a:pt x="20794" y="15248"/>
                    </a:lnTo>
                    <a:lnTo>
                      <a:pt x="20840" y="15248"/>
                    </a:lnTo>
                    <a:cubicBezTo>
                      <a:pt x="21023" y="15339"/>
                      <a:pt x="21228" y="15408"/>
                      <a:pt x="21434" y="15499"/>
                    </a:cubicBezTo>
                    <a:cubicBezTo>
                      <a:pt x="21548" y="15545"/>
                      <a:pt x="21662" y="15567"/>
                      <a:pt x="21776" y="15613"/>
                    </a:cubicBezTo>
                    <a:lnTo>
                      <a:pt x="21936" y="15659"/>
                    </a:lnTo>
                    <a:cubicBezTo>
                      <a:pt x="22050" y="15727"/>
                      <a:pt x="22187" y="15773"/>
                      <a:pt x="22324" y="15796"/>
                    </a:cubicBezTo>
                    <a:cubicBezTo>
                      <a:pt x="22666" y="15910"/>
                      <a:pt x="22963" y="16001"/>
                      <a:pt x="23282" y="16070"/>
                    </a:cubicBezTo>
                    <a:lnTo>
                      <a:pt x="23648" y="16184"/>
                    </a:lnTo>
                    <a:cubicBezTo>
                      <a:pt x="23693" y="16184"/>
                      <a:pt x="23716" y="16207"/>
                      <a:pt x="23739" y="16207"/>
                    </a:cubicBezTo>
                    <a:cubicBezTo>
                      <a:pt x="23944" y="16275"/>
                      <a:pt x="24150" y="16321"/>
                      <a:pt x="24355" y="16389"/>
                    </a:cubicBezTo>
                    <a:cubicBezTo>
                      <a:pt x="24583" y="16458"/>
                      <a:pt x="24812" y="16503"/>
                      <a:pt x="25040" y="16572"/>
                    </a:cubicBezTo>
                    <a:cubicBezTo>
                      <a:pt x="25245" y="16640"/>
                      <a:pt x="25474" y="16686"/>
                      <a:pt x="25679" y="16732"/>
                    </a:cubicBezTo>
                    <a:cubicBezTo>
                      <a:pt x="25907" y="16800"/>
                      <a:pt x="26158" y="16846"/>
                      <a:pt x="26387" y="16891"/>
                    </a:cubicBezTo>
                    <a:lnTo>
                      <a:pt x="26432" y="16891"/>
                    </a:lnTo>
                    <a:lnTo>
                      <a:pt x="26501" y="16914"/>
                    </a:lnTo>
                    <a:lnTo>
                      <a:pt x="26592" y="16937"/>
                    </a:lnTo>
                    <a:cubicBezTo>
                      <a:pt x="26775" y="16983"/>
                      <a:pt x="26957" y="17028"/>
                      <a:pt x="27140" y="17051"/>
                    </a:cubicBezTo>
                    <a:cubicBezTo>
                      <a:pt x="27482" y="17142"/>
                      <a:pt x="27825" y="17165"/>
                      <a:pt x="28144" y="17211"/>
                    </a:cubicBezTo>
                    <a:cubicBezTo>
                      <a:pt x="28441" y="17234"/>
                      <a:pt x="28715" y="17279"/>
                      <a:pt x="29012" y="17325"/>
                    </a:cubicBezTo>
                    <a:lnTo>
                      <a:pt x="29126" y="17325"/>
                    </a:lnTo>
                    <a:lnTo>
                      <a:pt x="29285" y="17348"/>
                    </a:lnTo>
                    <a:cubicBezTo>
                      <a:pt x="29400" y="17371"/>
                      <a:pt x="29514" y="17393"/>
                      <a:pt x="29651" y="17393"/>
                    </a:cubicBezTo>
                    <a:cubicBezTo>
                      <a:pt x="29742" y="17416"/>
                      <a:pt x="29833" y="17416"/>
                      <a:pt x="29925" y="17416"/>
                    </a:cubicBezTo>
                    <a:lnTo>
                      <a:pt x="30107" y="17416"/>
                    </a:lnTo>
                    <a:cubicBezTo>
                      <a:pt x="30221" y="17393"/>
                      <a:pt x="30335" y="17325"/>
                      <a:pt x="30404" y="17234"/>
                    </a:cubicBezTo>
                    <a:cubicBezTo>
                      <a:pt x="30450" y="17188"/>
                      <a:pt x="30472" y="17120"/>
                      <a:pt x="30472" y="17028"/>
                    </a:cubicBezTo>
                    <a:cubicBezTo>
                      <a:pt x="30495" y="16960"/>
                      <a:pt x="30495" y="16868"/>
                      <a:pt x="30472" y="16777"/>
                    </a:cubicBezTo>
                    <a:cubicBezTo>
                      <a:pt x="30472" y="16732"/>
                      <a:pt x="30472" y="16686"/>
                      <a:pt x="30450" y="16663"/>
                    </a:cubicBezTo>
                    <a:cubicBezTo>
                      <a:pt x="30450" y="16617"/>
                      <a:pt x="30450" y="16572"/>
                      <a:pt x="30450" y="16526"/>
                    </a:cubicBezTo>
                    <a:cubicBezTo>
                      <a:pt x="30450" y="16458"/>
                      <a:pt x="30450" y="16366"/>
                      <a:pt x="30472" y="16275"/>
                    </a:cubicBezTo>
                    <a:lnTo>
                      <a:pt x="30495" y="16161"/>
                    </a:lnTo>
                    <a:cubicBezTo>
                      <a:pt x="30495" y="16115"/>
                      <a:pt x="30495" y="16070"/>
                      <a:pt x="30518" y="16024"/>
                    </a:cubicBezTo>
                    <a:cubicBezTo>
                      <a:pt x="30518" y="15978"/>
                      <a:pt x="30541" y="15955"/>
                      <a:pt x="30541" y="15933"/>
                    </a:cubicBezTo>
                    <a:lnTo>
                      <a:pt x="30564" y="15841"/>
                    </a:lnTo>
                    <a:cubicBezTo>
                      <a:pt x="30586" y="15773"/>
                      <a:pt x="30609" y="15659"/>
                      <a:pt x="30564" y="15567"/>
                    </a:cubicBezTo>
                    <a:cubicBezTo>
                      <a:pt x="30564" y="15522"/>
                      <a:pt x="30518" y="15453"/>
                      <a:pt x="30472" y="15430"/>
                    </a:cubicBezTo>
                    <a:cubicBezTo>
                      <a:pt x="30427" y="15408"/>
                      <a:pt x="30381" y="15385"/>
                      <a:pt x="30335" y="15385"/>
                    </a:cubicBezTo>
                    <a:cubicBezTo>
                      <a:pt x="30290" y="15362"/>
                      <a:pt x="30198" y="15339"/>
                      <a:pt x="30130" y="15316"/>
                    </a:cubicBezTo>
                    <a:cubicBezTo>
                      <a:pt x="30039" y="15294"/>
                      <a:pt x="29970" y="15271"/>
                      <a:pt x="29879" y="15271"/>
                    </a:cubicBezTo>
                    <a:lnTo>
                      <a:pt x="29833" y="15248"/>
                    </a:lnTo>
                    <a:lnTo>
                      <a:pt x="29788" y="15248"/>
                    </a:lnTo>
                    <a:lnTo>
                      <a:pt x="29719" y="15225"/>
                    </a:lnTo>
                    <a:cubicBezTo>
                      <a:pt x="29445" y="15157"/>
                      <a:pt x="29194" y="15111"/>
                      <a:pt x="28920" y="15065"/>
                    </a:cubicBezTo>
                    <a:cubicBezTo>
                      <a:pt x="28715" y="15020"/>
                      <a:pt x="28509" y="14997"/>
                      <a:pt x="28327" y="14951"/>
                    </a:cubicBezTo>
                    <a:lnTo>
                      <a:pt x="28167" y="14905"/>
                    </a:lnTo>
                    <a:lnTo>
                      <a:pt x="28007" y="14883"/>
                    </a:lnTo>
                    <a:lnTo>
                      <a:pt x="27916" y="14860"/>
                    </a:lnTo>
                    <a:lnTo>
                      <a:pt x="27893" y="14837"/>
                    </a:lnTo>
                    <a:lnTo>
                      <a:pt x="27825" y="14837"/>
                    </a:lnTo>
                    <a:lnTo>
                      <a:pt x="27711" y="14814"/>
                    </a:lnTo>
                    <a:lnTo>
                      <a:pt x="27528" y="14769"/>
                    </a:lnTo>
                    <a:cubicBezTo>
                      <a:pt x="27277" y="14700"/>
                      <a:pt x="27026" y="14654"/>
                      <a:pt x="26797" y="14586"/>
                    </a:cubicBezTo>
                    <a:cubicBezTo>
                      <a:pt x="26546" y="14517"/>
                      <a:pt x="26318" y="14449"/>
                      <a:pt x="26090" y="14381"/>
                    </a:cubicBezTo>
                    <a:lnTo>
                      <a:pt x="25884" y="14312"/>
                    </a:lnTo>
                    <a:cubicBezTo>
                      <a:pt x="25633" y="14244"/>
                      <a:pt x="25382" y="14152"/>
                      <a:pt x="25154" y="14084"/>
                    </a:cubicBezTo>
                    <a:cubicBezTo>
                      <a:pt x="24766" y="13970"/>
                      <a:pt x="24401" y="13856"/>
                      <a:pt x="24013" y="13741"/>
                    </a:cubicBezTo>
                    <a:cubicBezTo>
                      <a:pt x="23830" y="13673"/>
                      <a:pt x="23648" y="13604"/>
                      <a:pt x="23465" y="13536"/>
                    </a:cubicBezTo>
                    <a:lnTo>
                      <a:pt x="23054" y="13399"/>
                    </a:lnTo>
                    <a:lnTo>
                      <a:pt x="22940" y="13353"/>
                    </a:lnTo>
                    <a:cubicBezTo>
                      <a:pt x="22666" y="13285"/>
                      <a:pt x="22415" y="13194"/>
                      <a:pt x="22164" y="13102"/>
                    </a:cubicBezTo>
                    <a:cubicBezTo>
                      <a:pt x="21502" y="12851"/>
                      <a:pt x="20863" y="12577"/>
                      <a:pt x="20292" y="12326"/>
                    </a:cubicBezTo>
                    <a:lnTo>
                      <a:pt x="20087" y="12235"/>
                    </a:lnTo>
                    <a:cubicBezTo>
                      <a:pt x="19859" y="12144"/>
                      <a:pt x="19630" y="12030"/>
                      <a:pt x="19402" y="11938"/>
                    </a:cubicBezTo>
                    <a:cubicBezTo>
                      <a:pt x="19242" y="11847"/>
                      <a:pt x="19083" y="11778"/>
                      <a:pt x="18923" y="11710"/>
                    </a:cubicBezTo>
                    <a:cubicBezTo>
                      <a:pt x="18786" y="11641"/>
                      <a:pt x="18649" y="11573"/>
                      <a:pt x="18512" y="11505"/>
                    </a:cubicBezTo>
                    <a:cubicBezTo>
                      <a:pt x="18398" y="11459"/>
                      <a:pt x="18261" y="11413"/>
                      <a:pt x="18147" y="11345"/>
                    </a:cubicBezTo>
                    <a:cubicBezTo>
                      <a:pt x="17964" y="11276"/>
                      <a:pt x="17759" y="11185"/>
                      <a:pt x="17576" y="11094"/>
                    </a:cubicBezTo>
                    <a:cubicBezTo>
                      <a:pt x="17416" y="11002"/>
                      <a:pt x="17257" y="10934"/>
                      <a:pt x="17097" y="10843"/>
                    </a:cubicBezTo>
                    <a:cubicBezTo>
                      <a:pt x="16960" y="10774"/>
                      <a:pt x="16823" y="10706"/>
                      <a:pt x="16663" y="10637"/>
                    </a:cubicBezTo>
                    <a:cubicBezTo>
                      <a:pt x="16389" y="10477"/>
                      <a:pt x="16092" y="10340"/>
                      <a:pt x="15819" y="10203"/>
                    </a:cubicBezTo>
                    <a:cubicBezTo>
                      <a:pt x="15362" y="9975"/>
                      <a:pt x="14906" y="9724"/>
                      <a:pt x="14472" y="9473"/>
                    </a:cubicBezTo>
                    <a:lnTo>
                      <a:pt x="13970" y="9199"/>
                    </a:lnTo>
                    <a:lnTo>
                      <a:pt x="13719" y="9062"/>
                    </a:lnTo>
                    <a:cubicBezTo>
                      <a:pt x="13513" y="8925"/>
                      <a:pt x="13285" y="8811"/>
                      <a:pt x="13079" y="8697"/>
                    </a:cubicBezTo>
                    <a:cubicBezTo>
                      <a:pt x="12783" y="8514"/>
                      <a:pt x="12486" y="8332"/>
                      <a:pt x="12166" y="8149"/>
                    </a:cubicBezTo>
                    <a:lnTo>
                      <a:pt x="11756" y="7898"/>
                    </a:lnTo>
                    <a:lnTo>
                      <a:pt x="11345" y="7624"/>
                    </a:lnTo>
                    <a:cubicBezTo>
                      <a:pt x="11139" y="7510"/>
                      <a:pt x="10934" y="7373"/>
                      <a:pt x="10706" y="7236"/>
                    </a:cubicBezTo>
                    <a:lnTo>
                      <a:pt x="10409" y="7054"/>
                    </a:lnTo>
                    <a:cubicBezTo>
                      <a:pt x="9884" y="6688"/>
                      <a:pt x="9336" y="6323"/>
                      <a:pt x="8811" y="5958"/>
                    </a:cubicBezTo>
                    <a:lnTo>
                      <a:pt x="8743" y="5890"/>
                    </a:lnTo>
                    <a:cubicBezTo>
                      <a:pt x="8469" y="5707"/>
                      <a:pt x="8195" y="5501"/>
                      <a:pt x="7921" y="5296"/>
                    </a:cubicBezTo>
                    <a:cubicBezTo>
                      <a:pt x="7647" y="5091"/>
                      <a:pt x="7373" y="4885"/>
                      <a:pt x="7099" y="4680"/>
                    </a:cubicBezTo>
                    <a:cubicBezTo>
                      <a:pt x="6939" y="4566"/>
                      <a:pt x="6780" y="4429"/>
                      <a:pt x="6620" y="4315"/>
                    </a:cubicBezTo>
                    <a:cubicBezTo>
                      <a:pt x="6506" y="4246"/>
                      <a:pt x="6392" y="4155"/>
                      <a:pt x="6300" y="4063"/>
                    </a:cubicBezTo>
                    <a:cubicBezTo>
                      <a:pt x="6141" y="3972"/>
                      <a:pt x="6004" y="3858"/>
                      <a:pt x="5844" y="3744"/>
                    </a:cubicBezTo>
                    <a:cubicBezTo>
                      <a:pt x="5730" y="3630"/>
                      <a:pt x="5593" y="3539"/>
                      <a:pt x="5456" y="3447"/>
                    </a:cubicBezTo>
                    <a:lnTo>
                      <a:pt x="5228" y="3265"/>
                    </a:lnTo>
                    <a:cubicBezTo>
                      <a:pt x="5022" y="3128"/>
                      <a:pt x="4817" y="2968"/>
                      <a:pt x="4611" y="2808"/>
                    </a:cubicBezTo>
                    <a:cubicBezTo>
                      <a:pt x="4292" y="2603"/>
                      <a:pt x="4063" y="2420"/>
                      <a:pt x="3835" y="2237"/>
                    </a:cubicBezTo>
                    <a:lnTo>
                      <a:pt x="3698" y="2123"/>
                    </a:lnTo>
                    <a:cubicBezTo>
                      <a:pt x="3493" y="1964"/>
                      <a:pt x="3287" y="1804"/>
                      <a:pt x="3082" y="1644"/>
                    </a:cubicBezTo>
                    <a:cubicBezTo>
                      <a:pt x="2922" y="1484"/>
                      <a:pt x="2740" y="1324"/>
                      <a:pt x="2580" y="1188"/>
                    </a:cubicBezTo>
                    <a:lnTo>
                      <a:pt x="2352" y="982"/>
                    </a:lnTo>
                    <a:cubicBezTo>
                      <a:pt x="2215" y="845"/>
                      <a:pt x="2055" y="731"/>
                      <a:pt x="1918" y="594"/>
                    </a:cubicBezTo>
                    <a:lnTo>
                      <a:pt x="1758" y="457"/>
                    </a:lnTo>
                    <a:lnTo>
                      <a:pt x="1804" y="480"/>
                    </a:lnTo>
                    <a:cubicBezTo>
                      <a:pt x="1644" y="343"/>
                      <a:pt x="1484" y="206"/>
                      <a:pt x="1347" y="69"/>
                    </a:cubicBezTo>
                    <a:cubicBezTo>
                      <a:pt x="1302" y="46"/>
                      <a:pt x="1279" y="23"/>
                      <a:pt x="1233" y="23"/>
                    </a:cubicBezTo>
                    <a:cubicBezTo>
                      <a:pt x="1210" y="23"/>
                      <a:pt x="1210" y="23"/>
                      <a:pt x="1187" y="46"/>
                    </a:cubicBezTo>
                    <a:cubicBezTo>
                      <a:pt x="1142" y="23"/>
                      <a:pt x="1096" y="1"/>
                      <a:pt x="107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4499137" y="1242952"/>
                <a:ext cx="506542" cy="291843"/>
              </a:xfrm>
              <a:custGeom>
                <a:avLst/>
                <a:gdLst/>
                <a:ahLst/>
                <a:cxnLst/>
                <a:rect l="l" t="t" r="r" b="b"/>
                <a:pathLst>
                  <a:path w="18740" h="10797" extrusionOk="0">
                    <a:moveTo>
                      <a:pt x="9610" y="6141"/>
                    </a:moveTo>
                    <a:lnTo>
                      <a:pt x="9610" y="6141"/>
                    </a:lnTo>
                    <a:cubicBezTo>
                      <a:pt x="9633" y="6141"/>
                      <a:pt x="9655" y="6163"/>
                      <a:pt x="9655" y="6163"/>
                    </a:cubicBezTo>
                    <a:cubicBezTo>
                      <a:pt x="9633" y="6163"/>
                      <a:pt x="9633" y="6141"/>
                      <a:pt x="9610" y="6141"/>
                    </a:cubicBezTo>
                    <a:close/>
                    <a:moveTo>
                      <a:pt x="137" y="1"/>
                    </a:moveTo>
                    <a:cubicBezTo>
                      <a:pt x="92" y="1"/>
                      <a:pt x="69" y="23"/>
                      <a:pt x="46" y="69"/>
                    </a:cubicBezTo>
                    <a:cubicBezTo>
                      <a:pt x="0" y="115"/>
                      <a:pt x="23" y="183"/>
                      <a:pt x="69" y="206"/>
                    </a:cubicBezTo>
                    <a:cubicBezTo>
                      <a:pt x="343" y="411"/>
                      <a:pt x="617" y="617"/>
                      <a:pt x="891" y="822"/>
                    </a:cubicBezTo>
                    <a:cubicBezTo>
                      <a:pt x="1164" y="1028"/>
                      <a:pt x="1461" y="1256"/>
                      <a:pt x="1735" y="1461"/>
                    </a:cubicBezTo>
                    <a:cubicBezTo>
                      <a:pt x="2283" y="1895"/>
                      <a:pt x="2831" y="2306"/>
                      <a:pt x="3379" y="2740"/>
                    </a:cubicBezTo>
                    <a:cubicBezTo>
                      <a:pt x="3652" y="2945"/>
                      <a:pt x="3926" y="3151"/>
                      <a:pt x="4200" y="3356"/>
                    </a:cubicBezTo>
                    <a:cubicBezTo>
                      <a:pt x="4474" y="3561"/>
                      <a:pt x="4748" y="3767"/>
                      <a:pt x="5045" y="3972"/>
                    </a:cubicBezTo>
                    <a:cubicBezTo>
                      <a:pt x="5319" y="4155"/>
                      <a:pt x="5615" y="4360"/>
                      <a:pt x="5889" y="4566"/>
                    </a:cubicBezTo>
                    <a:cubicBezTo>
                      <a:pt x="6186" y="4771"/>
                      <a:pt x="6483" y="4954"/>
                      <a:pt x="6779" y="5159"/>
                    </a:cubicBezTo>
                    <a:cubicBezTo>
                      <a:pt x="7053" y="5319"/>
                      <a:pt x="7327" y="5524"/>
                      <a:pt x="7624" y="5684"/>
                    </a:cubicBezTo>
                    <a:cubicBezTo>
                      <a:pt x="7921" y="5867"/>
                      <a:pt x="8217" y="6049"/>
                      <a:pt x="8514" y="6232"/>
                    </a:cubicBezTo>
                    <a:cubicBezTo>
                      <a:pt x="8720" y="6346"/>
                      <a:pt x="8925" y="6483"/>
                      <a:pt x="9153" y="6597"/>
                    </a:cubicBezTo>
                    <a:cubicBezTo>
                      <a:pt x="9176" y="6620"/>
                      <a:pt x="9199" y="6620"/>
                      <a:pt x="9222" y="6643"/>
                    </a:cubicBezTo>
                    <a:cubicBezTo>
                      <a:pt x="9313" y="6688"/>
                      <a:pt x="9404" y="6734"/>
                      <a:pt x="9473" y="6780"/>
                    </a:cubicBezTo>
                    <a:cubicBezTo>
                      <a:pt x="9792" y="6940"/>
                      <a:pt x="10112" y="7099"/>
                      <a:pt x="10432" y="7259"/>
                    </a:cubicBezTo>
                    <a:cubicBezTo>
                      <a:pt x="11048" y="7579"/>
                      <a:pt x="11641" y="7875"/>
                      <a:pt x="12258" y="8172"/>
                    </a:cubicBezTo>
                    <a:cubicBezTo>
                      <a:pt x="12577" y="8332"/>
                      <a:pt x="12897" y="8492"/>
                      <a:pt x="13193" y="8629"/>
                    </a:cubicBezTo>
                    <a:cubicBezTo>
                      <a:pt x="13353" y="8720"/>
                      <a:pt x="13513" y="8788"/>
                      <a:pt x="13673" y="8857"/>
                    </a:cubicBezTo>
                    <a:cubicBezTo>
                      <a:pt x="13810" y="8925"/>
                      <a:pt x="13969" y="8994"/>
                      <a:pt x="14106" y="9062"/>
                    </a:cubicBezTo>
                    <a:cubicBezTo>
                      <a:pt x="14426" y="9199"/>
                      <a:pt x="14746" y="9336"/>
                      <a:pt x="15065" y="9473"/>
                    </a:cubicBezTo>
                    <a:cubicBezTo>
                      <a:pt x="15385" y="9610"/>
                      <a:pt x="15681" y="9747"/>
                      <a:pt x="16001" y="9861"/>
                    </a:cubicBezTo>
                    <a:cubicBezTo>
                      <a:pt x="16298" y="9998"/>
                      <a:pt x="16617" y="10112"/>
                      <a:pt x="16914" y="10249"/>
                    </a:cubicBezTo>
                    <a:cubicBezTo>
                      <a:pt x="17233" y="10363"/>
                      <a:pt x="17530" y="10477"/>
                      <a:pt x="17827" y="10614"/>
                    </a:cubicBezTo>
                    <a:cubicBezTo>
                      <a:pt x="17895" y="10637"/>
                      <a:pt x="17987" y="10683"/>
                      <a:pt x="18055" y="10706"/>
                    </a:cubicBezTo>
                    <a:cubicBezTo>
                      <a:pt x="18169" y="10751"/>
                      <a:pt x="18283" y="10774"/>
                      <a:pt x="18398" y="10797"/>
                    </a:cubicBezTo>
                    <a:cubicBezTo>
                      <a:pt x="18466" y="10797"/>
                      <a:pt x="18557" y="10774"/>
                      <a:pt x="18626" y="10728"/>
                    </a:cubicBezTo>
                    <a:cubicBezTo>
                      <a:pt x="18694" y="10660"/>
                      <a:pt x="18717" y="10592"/>
                      <a:pt x="18740" y="10500"/>
                    </a:cubicBezTo>
                    <a:cubicBezTo>
                      <a:pt x="18740" y="10409"/>
                      <a:pt x="18717" y="10340"/>
                      <a:pt x="18671" y="10272"/>
                    </a:cubicBezTo>
                    <a:cubicBezTo>
                      <a:pt x="18649" y="10249"/>
                      <a:pt x="18626" y="10226"/>
                      <a:pt x="18603" y="10204"/>
                    </a:cubicBezTo>
                    <a:cubicBezTo>
                      <a:pt x="18557" y="10181"/>
                      <a:pt x="18512" y="10158"/>
                      <a:pt x="18466" y="10158"/>
                    </a:cubicBezTo>
                    <a:cubicBezTo>
                      <a:pt x="18306" y="10112"/>
                      <a:pt x="18169" y="10044"/>
                      <a:pt x="18032" y="9998"/>
                    </a:cubicBezTo>
                    <a:cubicBezTo>
                      <a:pt x="17895" y="9930"/>
                      <a:pt x="17758" y="9861"/>
                      <a:pt x="17599" y="9815"/>
                    </a:cubicBezTo>
                    <a:cubicBezTo>
                      <a:pt x="17302" y="9701"/>
                      <a:pt x="16982" y="9564"/>
                      <a:pt x="16686" y="9450"/>
                    </a:cubicBezTo>
                    <a:cubicBezTo>
                      <a:pt x="16366" y="9313"/>
                      <a:pt x="16047" y="9176"/>
                      <a:pt x="15727" y="9039"/>
                    </a:cubicBezTo>
                    <a:cubicBezTo>
                      <a:pt x="15407" y="8902"/>
                      <a:pt x="15088" y="8788"/>
                      <a:pt x="14768" y="8651"/>
                    </a:cubicBezTo>
                    <a:cubicBezTo>
                      <a:pt x="14609" y="8583"/>
                      <a:pt x="14472" y="8514"/>
                      <a:pt x="14312" y="8446"/>
                    </a:cubicBezTo>
                    <a:cubicBezTo>
                      <a:pt x="14152" y="8377"/>
                      <a:pt x="14015" y="8309"/>
                      <a:pt x="13878" y="8241"/>
                    </a:cubicBezTo>
                    <a:cubicBezTo>
                      <a:pt x="13559" y="8104"/>
                      <a:pt x="13239" y="7944"/>
                      <a:pt x="12942" y="7807"/>
                    </a:cubicBezTo>
                    <a:cubicBezTo>
                      <a:pt x="12326" y="7487"/>
                      <a:pt x="11687" y="7191"/>
                      <a:pt x="11093" y="6894"/>
                    </a:cubicBezTo>
                    <a:cubicBezTo>
                      <a:pt x="10614" y="6643"/>
                      <a:pt x="10135" y="6415"/>
                      <a:pt x="9678" y="6163"/>
                    </a:cubicBezTo>
                    <a:lnTo>
                      <a:pt x="9655" y="6163"/>
                    </a:lnTo>
                    <a:cubicBezTo>
                      <a:pt x="9633" y="6141"/>
                      <a:pt x="9633" y="6141"/>
                      <a:pt x="9610" y="6141"/>
                    </a:cubicBezTo>
                    <a:cubicBezTo>
                      <a:pt x="9587" y="6141"/>
                      <a:pt x="9587" y="6118"/>
                      <a:pt x="9564" y="6118"/>
                    </a:cubicBezTo>
                    <a:cubicBezTo>
                      <a:pt x="9542" y="6095"/>
                      <a:pt x="9520" y="6095"/>
                      <a:pt x="9497" y="6074"/>
                    </a:cubicBezTo>
                    <a:lnTo>
                      <a:pt x="9497" y="6074"/>
                    </a:lnTo>
                    <a:cubicBezTo>
                      <a:pt x="9520" y="6095"/>
                      <a:pt x="9541" y="6095"/>
                      <a:pt x="9541" y="6095"/>
                    </a:cubicBezTo>
                    <a:cubicBezTo>
                      <a:pt x="9541" y="6095"/>
                      <a:pt x="9519" y="6095"/>
                      <a:pt x="9519" y="6072"/>
                    </a:cubicBezTo>
                    <a:lnTo>
                      <a:pt x="9496" y="6072"/>
                    </a:lnTo>
                    <a:cubicBezTo>
                      <a:pt x="9473" y="6072"/>
                      <a:pt x="9450" y="6049"/>
                      <a:pt x="9427" y="6049"/>
                    </a:cubicBezTo>
                    <a:cubicBezTo>
                      <a:pt x="8834" y="5707"/>
                      <a:pt x="8240" y="5365"/>
                      <a:pt x="7670" y="4999"/>
                    </a:cubicBezTo>
                    <a:cubicBezTo>
                      <a:pt x="7373" y="4817"/>
                      <a:pt x="7076" y="4634"/>
                      <a:pt x="6779" y="4452"/>
                    </a:cubicBezTo>
                    <a:cubicBezTo>
                      <a:pt x="6643" y="4360"/>
                      <a:pt x="6506" y="4269"/>
                      <a:pt x="6369" y="4178"/>
                    </a:cubicBezTo>
                    <a:cubicBezTo>
                      <a:pt x="6209" y="4086"/>
                      <a:pt x="6072" y="3995"/>
                      <a:pt x="5935" y="3904"/>
                    </a:cubicBezTo>
                    <a:cubicBezTo>
                      <a:pt x="5638" y="3698"/>
                      <a:pt x="5341" y="3516"/>
                      <a:pt x="5068" y="3333"/>
                    </a:cubicBezTo>
                    <a:cubicBezTo>
                      <a:pt x="4771" y="3128"/>
                      <a:pt x="4474" y="2922"/>
                      <a:pt x="4200" y="2740"/>
                    </a:cubicBezTo>
                    <a:cubicBezTo>
                      <a:pt x="3607" y="2352"/>
                      <a:pt x="3036" y="1964"/>
                      <a:pt x="2443" y="1576"/>
                    </a:cubicBezTo>
                    <a:cubicBezTo>
                      <a:pt x="2077" y="1324"/>
                      <a:pt x="1689" y="1096"/>
                      <a:pt x="1324" y="845"/>
                    </a:cubicBezTo>
                    <a:cubicBezTo>
                      <a:pt x="936" y="571"/>
                      <a:pt x="571" y="320"/>
                      <a:pt x="206" y="23"/>
                    </a:cubicBezTo>
                    <a:cubicBezTo>
                      <a:pt x="183" y="23"/>
                      <a:pt x="160" y="1"/>
                      <a:pt x="137"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2"/>
              <p:cNvSpPr/>
              <p:nvPr/>
            </p:nvSpPr>
            <p:spPr>
              <a:xfrm>
                <a:off x="4904479" y="1444082"/>
                <a:ext cx="258542" cy="106850"/>
              </a:xfrm>
              <a:custGeom>
                <a:avLst/>
                <a:gdLst/>
                <a:ahLst/>
                <a:cxnLst/>
                <a:rect l="l" t="t" r="r" b="b"/>
                <a:pathLst>
                  <a:path w="9565" h="3953" extrusionOk="0">
                    <a:moveTo>
                      <a:pt x="160" y="1"/>
                    </a:moveTo>
                    <a:cubicBezTo>
                      <a:pt x="115" y="1"/>
                      <a:pt x="69" y="46"/>
                      <a:pt x="46" y="69"/>
                    </a:cubicBezTo>
                    <a:cubicBezTo>
                      <a:pt x="1" y="138"/>
                      <a:pt x="1" y="275"/>
                      <a:pt x="92" y="320"/>
                    </a:cubicBezTo>
                    <a:cubicBezTo>
                      <a:pt x="434" y="526"/>
                      <a:pt x="777" y="708"/>
                      <a:pt x="1142" y="891"/>
                    </a:cubicBezTo>
                    <a:cubicBezTo>
                      <a:pt x="1461" y="1028"/>
                      <a:pt x="1781" y="1188"/>
                      <a:pt x="2078" y="1325"/>
                    </a:cubicBezTo>
                    <a:cubicBezTo>
                      <a:pt x="2420" y="1461"/>
                      <a:pt x="2740" y="1621"/>
                      <a:pt x="3059" y="1758"/>
                    </a:cubicBezTo>
                    <a:cubicBezTo>
                      <a:pt x="3356" y="1918"/>
                      <a:pt x="3675" y="2055"/>
                      <a:pt x="3995" y="2192"/>
                    </a:cubicBezTo>
                    <a:cubicBezTo>
                      <a:pt x="4611" y="2443"/>
                      <a:pt x="5250" y="2694"/>
                      <a:pt x="5912" y="2899"/>
                    </a:cubicBezTo>
                    <a:cubicBezTo>
                      <a:pt x="6506" y="3128"/>
                      <a:pt x="7122" y="3333"/>
                      <a:pt x="7738" y="3516"/>
                    </a:cubicBezTo>
                    <a:cubicBezTo>
                      <a:pt x="7967" y="3607"/>
                      <a:pt x="8195" y="3676"/>
                      <a:pt x="8446" y="3744"/>
                    </a:cubicBezTo>
                    <a:cubicBezTo>
                      <a:pt x="8674" y="3812"/>
                      <a:pt x="8925" y="3927"/>
                      <a:pt x="9199" y="3949"/>
                    </a:cubicBezTo>
                    <a:cubicBezTo>
                      <a:pt x="9213" y="3952"/>
                      <a:pt x="9228" y="3953"/>
                      <a:pt x="9241" y="3953"/>
                    </a:cubicBezTo>
                    <a:cubicBezTo>
                      <a:pt x="9359" y="3953"/>
                      <a:pt x="9455" y="3869"/>
                      <a:pt x="9496" y="3767"/>
                    </a:cubicBezTo>
                    <a:cubicBezTo>
                      <a:pt x="9564" y="3607"/>
                      <a:pt x="9473" y="3424"/>
                      <a:pt x="9313" y="3379"/>
                    </a:cubicBezTo>
                    <a:cubicBezTo>
                      <a:pt x="9176" y="3310"/>
                      <a:pt x="9039" y="3265"/>
                      <a:pt x="8880" y="3219"/>
                    </a:cubicBezTo>
                    <a:cubicBezTo>
                      <a:pt x="8720" y="3173"/>
                      <a:pt x="8583" y="3128"/>
                      <a:pt x="8423" y="3082"/>
                    </a:cubicBezTo>
                    <a:cubicBezTo>
                      <a:pt x="8104" y="2991"/>
                      <a:pt x="7784" y="2899"/>
                      <a:pt x="7464" y="2808"/>
                    </a:cubicBezTo>
                    <a:cubicBezTo>
                      <a:pt x="6848" y="2626"/>
                      <a:pt x="6232" y="2420"/>
                      <a:pt x="5593" y="2215"/>
                    </a:cubicBezTo>
                    <a:cubicBezTo>
                      <a:pt x="5273" y="2123"/>
                      <a:pt x="4977" y="2009"/>
                      <a:pt x="4657" y="1918"/>
                    </a:cubicBezTo>
                    <a:cubicBezTo>
                      <a:pt x="4337" y="1804"/>
                      <a:pt x="4018" y="1690"/>
                      <a:pt x="3698" y="1576"/>
                    </a:cubicBezTo>
                    <a:cubicBezTo>
                      <a:pt x="3036" y="1302"/>
                      <a:pt x="2374" y="1028"/>
                      <a:pt x="1735" y="754"/>
                    </a:cubicBezTo>
                    <a:cubicBezTo>
                      <a:pt x="1279" y="548"/>
                      <a:pt x="868" y="320"/>
                      <a:pt x="434" y="115"/>
                    </a:cubicBezTo>
                    <a:lnTo>
                      <a:pt x="457" y="115"/>
                    </a:lnTo>
                    <a:cubicBezTo>
                      <a:pt x="389" y="92"/>
                      <a:pt x="343" y="69"/>
                      <a:pt x="297" y="23"/>
                    </a:cubicBezTo>
                    <a:cubicBezTo>
                      <a:pt x="252" y="23"/>
                      <a:pt x="229" y="1"/>
                      <a:pt x="183"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2"/>
              <p:cNvSpPr/>
              <p:nvPr/>
            </p:nvSpPr>
            <p:spPr>
              <a:xfrm>
                <a:off x="4520734" y="1104126"/>
                <a:ext cx="604661" cy="340091"/>
              </a:xfrm>
              <a:custGeom>
                <a:avLst/>
                <a:gdLst/>
                <a:ahLst/>
                <a:cxnLst/>
                <a:rect l="l" t="t" r="r" b="b"/>
                <a:pathLst>
                  <a:path w="22370" h="12582" extrusionOk="0">
                    <a:moveTo>
                      <a:pt x="114" y="1"/>
                    </a:moveTo>
                    <a:cubicBezTo>
                      <a:pt x="92" y="1"/>
                      <a:pt x="46" y="24"/>
                      <a:pt x="23" y="47"/>
                    </a:cubicBezTo>
                    <a:cubicBezTo>
                      <a:pt x="0" y="92"/>
                      <a:pt x="23" y="161"/>
                      <a:pt x="69" y="184"/>
                    </a:cubicBezTo>
                    <a:cubicBezTo>
                      <a:pt x="365" y="366"/>
                      <a:pt x="639" y="572"/>
                      <a:pt x="890" y="777"/>
                    </a:cubicBezTo>
                    <a:cubicBezTo>
                      <a:pt x="1164" y="982"/>
                      <a:pt x="1438" y="1165"/>
                      <a:pt x="1712" y="1370"/>
                    </a:cubicBezTo>
                    <a:cubicBezTo>
                      <a:pt x="1826" y="1462"/>
                      <a:pt x="1940" y="1553"/>
                      <a:pt x="2077" y="1644"/>
                    </a:cubicBezTo>
                    <a:cubicBezTo>
                      <a:pt x="2214" y="1736"/>
                      <a:pt x="2351" y="1850"/>
                      <a:pt x="2488" y="1941"/>
                    </a:cubicBezTo>
                    <a:cubicBezTo>
                      <a:pt x="2762" y="2147"/>
                      <a:pt x="3036" y="2352"/>
                      <a:pt x="3310" y="2557"/>
                    </a:cubicBezTo>
                    <a:cubicBezTo>
                      <a:pt x="3424" y="2649"/>
                      <a:pt x="3561" y="2740"/>
                      <a:pt x="3675" y="2831"/>
                    </a:cubicBezTo>
                    <a:cubicBezTo>
                      <a:pt x="3835" y="2923"/>
                      <a:pt x="3972" y="3037"/>
                      <a:pt x="4109" y="3128"/>
                    </a:cubicBezTo>
                    <a:cubicBezTo>
                      <a:pt x="4246" y="3219"/>
                      <a:pt x="4383" y="3311"/>
                      <a:pt x="4520" y="3402"/>
                    </a:cubicBezTo>
                    <a:cubicBezTo>
                      <a:pt x="4679" y="3516"/>
                      <a:pt x="4816" y="3607"/>
                      <a:pt x="4976" y="3721"/>
                    </a:cubicBezTo>
                    <a:cubicBezTo>
                      <a:pt x="5113" y="3813"/>
                      <a:pt x="5250" y="3904"/>
                      <a:pt x="5410" y="4018"/>
                    </a:cubicBezTo>
                    <a:cubicBezTo>
                      <a:pt x="5547" y="4109"/>
                      <a:pt x="5707" y="4201"/>
                      <a:pt x="5866" y="4292"/>
                    </a:cubicBezTo>
                    <a:cubicBezTo>
                      <a:pt x="6140" y="4452"/>
                      <a:pt x="6414" y="4634"/>
                      <a:pt x="6711" y="4817"/>
                    </a:cubicBezTo>
                    <a:cubicBezTo>
                      <a:pt x="6848" y="4908"/>
                      <a:pt x="7008" y="5022"/>
                      <a:pt x="7167" y="5114"/>
                    </a:cubicBezTo>
                    <a:cubicBezTo>
                      <a:pt x="7304" y="5205"/>
                      <a:pt x="7441" y="5274"/>
                      <a:pt x="7601" y="5365"/>
                    </a:cubicBezTo>
                    <a:cubicBezTo>
                      <a:pt x="7898" y="5547"/>
                      <a:pt x="8195" y="5753"/>
                      <a:pt x="8491" y="5913"/>
                    </a:cubicBezTo>
                    <a:cubicBezTo>
                      <a:pt x="8788" y="6095"/>
                      <a:pt x="9085" y="6255"/>
                      <a:pt x="9381" y="6415"/>
                    </a:cubicBezTo>
                    <a:cubicBezTo>
                      <a:pt x="9541" y="6506"/>
                      <a:pt x="9701" y="6597"/>
                      <a:pt x="9861" y="6689"/>
                    </a:cubicBezTo>
                    <a:cubicBezTo>
                      <a:pt x="9998" y="6780"/>
                      <a:pt x="10158" y="6871"/>
                      <a:pt x="10294" y="6940"/>
                    </a:cubicBezTo>
                    <a:cubicBezTo>
                      <a:pt x="10454" y="7031"/>
                      <a:pt x="10614" y="7122"/>
                      <a:pt x="10751" y="7214"/>
                    </a:cubicBezTo>
                    <a:cubicBezTo>
                      <a:pt x="10911" y="7328"/>
                      <a:pt x="11048" y="7396"/>
                      <a:pt x="11207" y="7488"/>
                    </a:cubicBezTo>
                    <a:cubicBezTo>
                      <a:pt x="11504" y="7670"/>
                      <a:pt x="11778" y="7853"/>
                      <a:pt x="12075" y="8013"/>
                    </a:cubicBezTo>
                    <a:cubicBezTo>
                      <a:pt x="12714" y="8355"/>
                      <a:pt x="13330" y="8675"/>
                      <a:pt x="13947" y="8994"/>
                    </a:cubicBezTo>
                    <a:cubicBezTo>
                      <a:pt x="14266" y="9154"/>
                      <a:pt x="14563" y="9314"/>
                      <a:pt x="14860" y="9473"/>
                    </a:cubicBezTo>
                    <a:cubicBezTo>
                      <a:pt x="15156" y="9633"/>
                      <a:pt x="15453" y="9793"/>
                      <a:pt x="15750" y="9953"/>
                    </a:cubicBezTo>
                    <a:cubicBezTo>
                      <a:pt x="15909" y="10044"/>
                      <a:pt x="16069" y="10113"/>
                      <a:pt x="16229" y="10204"/>
                    </a:cubicBezTo>
                    <a:cubicBezTo>
                      <a:pt x="16389" y="10295"/>
                      <a:pt x="16571" y="10364"/>
                      <a:pt x="16731" y="10455"/>
                    </a:cubicBezTo>
                    <a:cubicBezTo>
                      <a:pt x="17028" y="10592"/>
                      <a:pt x="17325" y="10729"/>
                      <a:pt x="17621" y="10866"/>
                    </a:cubicBezTo>
                    <a:cubicBezTo>
                      <a:pt x="17941" y="11003"/>
                      <a:pt x="18260" y="11162"/>
                      <a:pt x="18580" y="11299"/>
                    </a:cubicBezTo>
                    <a:cubicBezTo>
                      <a:pt x="18900" y="11459"/>
                      <a:pt x="19219" y="11596"/>
                      <a:pt x="19539" y="11733"/>
                    </a:cubicBezTo>
                    <a:cubicBezTo>
                      <a:pt x="19676" y="11802"/>
                      <a:pt x="19835" y="11847"/>
                      <a:pt x="19972" y="11893"/>
                    </a:cubicBezTo>
                    <a:cubicBezTo>
                      <a:pt x="20132" y="11961"/>
                      <a:pt x="20292" y="12007"/>
                      <a:pt x="20452" y="12076"/>
                    </a:cubicBezTo>
                    <a:cubicBezTo>
                      <a:pt x="20748" y="12190"/>
                      <a:pt x="21045" y="12281"/>
                      <a:pt x="21365" y="12395"/>
                    </a:cubicBezTo>
                    <a:cubicBezTo>
                      <a:pt x="21456" y="12418"/>
                      <a:pt x="21525" y="12441"/>
                      <a:pt x="21616" y="12486"/>
                    </a:cubicBezTo>
                    <a:cubicBezTo>
                      <a:pt x="21753" y="12532"/>
                      <a:pt x="21890" y="12555"/>
                      <a:pt x="22027" y="12578"/>
                    </a:cubicBezTo>
                    <a:cubicBezTo>
                      <a:pt x="22041" y="12580"/>
                      <a:pt x="22055" y="12581"/>
                      <a:pt x="22069" y="12581"/>
                    </a:cubicBezTo>
                    <a:cubicBezTo>
                      <a:pt x="22191" y="12581"/>
                      <a:pt x="22305" y="12495"/>
                      <a:pt x="22346" y="12372"/>
                    </a:cubicBezTo>
                    <a:cubicBezTo>
                      <a:pt x="22369" y="12281"/>
                      <a:pt x="22369" y="12212"/>
                      <a:pt x="22323" y="12144"/>
                    </a:cubicBezTo>
                    <a:cubicBezTo>
                      <a:pt x="22301" y="12053"/>
                      <a:pt x="22232" y="11984"/>
                      <a:pt x="22141" y="11961"/>
                    </a:cubicBezTo>
                    <a:cubicBezTo>
                      <a:pt x="22072" y="11939"/>
                      <a:pt x="21981" y="11916"/>
                      <a:pt x="21913" y="11893"/>
                    </a:cubicBezTo>
                    <a:cubicBezTo>
                      <a:pt x="21844" y="11847"/>
                      <a:pt x="21776" y="11824"/>
                      <a:pt x="21707" y="11802"/>
                    </a:cubicBezTo>
                    <a:cubicBezTo>
                      <a:pt x="21547" y="11756"/>
                      <a:pt x="21410" y="11710"/>
                      <a:pt x="21273" y="11665"/>
                    </a:cubicBezTo>
                    <a:cubicBezTo>
                      <a:pt x="20954" y="11573"/>
                      <a:pt x="20657" y="11459"/>
                      <a:pt x="20360" y="11345"/>
                    </a:cubicBezTo>
                    <a:cubicBezTo>
                      <a:pt x="20201" y="11277"/>
                      <a:pt x="20041" y="11231"/>
                      <a:pt x="19881" y="11162"/>
                    </a:cubicBezTo>
                    <a:cubicBezTo>
                      <a:pt x="19721" y="11117"/>
                      <a:pt x="19562" y="11048"/>
                      <a:pt x="19402" y="10957"/>
                    </a:cubicBezTo>
                    <a:cubicBezTo>
                      <a:pt x="19082" y="10820"/>
                      <a:pt x="18785" y="10683"/>
                      <a:pt x="18466" y="10546"/>
                    </a:cubicBezTo>
                    <a:cubicBezTo>
                      <a:pt x="18146" y="10386"/>
                      <a:pt x="17827" y="10249"/>
                      <a:pt x="17507" y="10090"/>
                    </a:cubicBezTo>
                    <a:cubicBezTo>
                      <a:pt x="17347" y="10021"/>
                      <a:pt x="17188" y="9953"/>
                      <a:pt x="17028" y="9884"/>
                    </a:cubicBezTo>
                    <a:cubicBezTo>
                      <a:pt x="16868" y="9816"/>
                      <a:pt x="16731" y="9724"/>
                      <a:pt x="16594" y="9656"/>
                    </a:cubicBezTo>
                    <a:cubicBezTo>
                      <a:pt x="16298" y="9496"/>
                      <a:pt x="16001" y="9359"/>
                      <a:pt x="15704" y="9200"/>
                    </a:cubicBezTo>
                    <a:cubicBezTo>
                      <a:pt x="15407" y="9040"/>
                      <a:pt x="15111" y="8857"/>
                      <a:pt x="14791" y="8697"/>
                    </a:cubicBezTo>
                    <a:cubicBezTo>
                      <a:pt x="14494" y="8560"/>
                      <a:pt x="14198" y="8423"/>
                      <a:pt x="13901" y="8264"/>
                    </a:cubicBezTo>
                    <a:cubicBezTo>
                      <a:pt x="13604" y="8081"/>
                      <a:pt x="13285" y="7921"/>
                      <a:pt x="12965" y="7762"/>
                    </a:cubicBezTo>
                    <a:cubicBezTo>
                      <a:pt x="12645" y="7579"/>
                      <a:pt x="12326" y="7419"/>
                      <a:pt x="12006" y="7237"/>
                    </a:cubicBezTo>
                    <a:lnTo>
                      <a:pt x="11573" y="6963"/>
                    </a:lnTo>
                    <a:cubicBezTo>
                      <a:pt x="11436" y="6894"/>
                      <a:pt x="11276" y="6803"/>
                      <a:pt x="11139" y="6712"/>
                    </a:cubicBezTo>
                    <a:cubicBezTo>
                      <a:pt x="10979" y="6620"/>
                      <a:pt x="10842" y="6529"/>
                      <a:pt x="10682" y="6438"/>
                    </a:cubicBezTo>
                    <a:cubicBezTo>
                      <a:pt x="10546" y="6346"/>
                      <a:pt x="10386" y="6278"/>
                      <a:pt x="10226" y="6187"/>
                    </a:cubicBezTo>
                    <a:cubicBezTo>
                      <a:pt x="9929" y="6004"/>
                      <a:pt x="9610" y="5821"/>
                      <a:pt x="9313" y="5662"/>
                    </a:cubicBezTo>
                    <a:cubicBezTo>
                      <a:pt x="9016" y="5502"/>
                      <a:pt x="8697" y="5342"/>
                      <a:pt x="8400" y="5159"/>
                    </a:cubicBezTo>
                    <a:cubicBezTo>
                      <a:pt x="8263" y="5068"/>
                      <a:pt x="8126" y="4977"/>
                      <a:pt x="7966" y="4886"/>
                    </a:cubicBezTo>
                    <a:cubicBezTo>
                      <a:pt x="7829" y="4817"/>
                      <a:pt x="7692" y="4726"/>
                      <a:pt x="7533" y="4634"/>
                    </a:cubicBezTo>
                    <a:cubicBezTo>
                      <a:pt x="7236" y="4452"/>
                      <a:pt x="6916" y="4269"/>
                      <a:pt x="6620" y="4087"/>
                    </a:cubicBezTo>
                    <a:cubicBezTo>
                      <a:pt x="6346" y="3904"/>
                      <a:pt x="6049" y="3744"/>
                      <a:pt x="5752" y="3585"/>
                    </a:cubicBezTo>
                    <a:cubicBezTo>
                      <a:pt x="5455" y="3402"/>
                      <a:pt x="5159" y="3196"/>
                      <a:pt x="4862" y="3014"/>
                    </a:cubicBezTo>
                    <a:cubicBezTo>
                      <a:pt x="4565" y="2808"/>
                      <a:pt x="4269" y="2626"/>
                      <a:pt x="3972" y="2443"/>
                    </a:cubicBezTo>
                    <a:cubicBezTo>
                      <a:pt x="3698" y="2261"/>
                      <a:pt x="3424" y="2078"/>
                      <a:pt x="3150" y="1918"/>
                    </a:cubicBezTo>
                    <a:cubicBezTo>
                      <a:pt x="2876" y="1736"/>
                      <a:pt x="2580" y="1553"/>
                      <a:pt x="2306" y="1393"/>
                    </a:cubicBezTo>
                    <a:cubicBezTo>
                      <a:pt x="2146" y="1279"/>
                      <a:pt x="1963" y="1188"/>
                      <a:pt x="1803" y="1074"/>
                    </a:cubicBezTo>
                    <a:cubicBezTo>
                      <a:pt x="1621" y="960"/>
                      <a:pt x="1438" y="845"/>
                      <a:pt x="1256" y="709"/>
                    </a:cubicBezTo>
                    <a:cubicBezTo>
                      <a:pt x="1073" y="617"/>
                      <a:pt x="913" y="503"/>
                      <a:pt x="731" y="389"/>
                    </a:cubicBezTo>
                    <a:cubicBezTo>
                      <a:pt x="548" y="252"/>
                      <a:pt x="365" y="138"/>
                      <a:pt x="183" y="24"/>
                    </a:cubicBezTo>
                    <a:cubicBezTo>
                      <a:pt x="160" y="1"/>
                      <a:pt x="137" y="1"/>
                      <a:pt x="114"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4860663" y="1265171"/>
                <a:ext cx="320251" cy="162910"/>
              </a:xfrm>
              <a:custGeom>
                <a:avLst/>
                <a:gdLst/>
                <a:ahLst/>
                <a:cxnLst/>
                <a:rect l="l" t="t" r="r" b="b"/>
                <a:pathLst>
                  <a:path w="11848" h="6027" extrusionOk="0">
                    <a:moveTo>
                      <a:pt x="2420" y="1256"/>
                    </a:moveTo>
                    <a:cubicBezTo>
                      <a:pt x="2427" y="1259"/>
                      <a:pt x="2434" y="1262"/>
                      <a:pt x="2441" y="1265"/>
                    </a:cubicBezTo>
                    <a:lnTo>
                      <a:pt x="2441" y="1265"/>
                    </a:lnTo>
                    <a:cubicBezTo>
                      <a:pt x="2436" y="1260"/>
                      <a:pt x="2430" y="1256"/>
                      <a:pt x="2420" y="1256"/>
                    </a:cubicBezTo>
                    <a:close/>
                    <a:moveTo>
                      <a:pt x="138" y="0"/>
                    </a:moveTo>
                    <a:cubicBezTo>
                      <a:pt x="69" y="0"/>
                      <a:pt x="1" y="114"/>
                      <a:pt x="92" y="160"/>
                    </a:cubicBezTo>
                    <a:cubicBezTo>
                      <a:pt x="366" y="366"/>
                      <a:pt x="663" y="525"/>
                      <a:pt x="960" y="708"/>
                    </a:cubicBezTo>
                    <a:cubicBezTo>
                      <a:pt x="1256" y="891"/>
                      <a:pt x="1553" y="1073"/>
                      <a:pt x="1873" y="1233"/>
                    </a:cubicBezTo>
                    <a:cubicBezTo>
                      <a:pt x="2169" y="1415"/>
                      <a:pt x="2466" y="1575"/>
                      <a:pt x="2763" y="1758"/>
                    </a:cubicBezTo>
                    <a:cubicBezTo>
                      <a:pt x="3060" y="1918"/>
                      <a:pt x="3356" y="2077"/>
                      <a:pt x="3653" y="2260"/>
                    </a:cubicBezTo>
                    <a:cubicBezTo>
                      <a:pt x="3858" y="2397"/>
                      <a:pt x="4064" y="2511"/>
                      <a:pt x="4246" y="2648"/>
                    </a:cubicBezTo>
                    <a:cubicBezTo>
                      <a:pt x="4475" y="2762"/>
                      <a:pt x="4680" y="2876"/>
                      <a:pt x="4908" y="2990"/>
                    </a:cubicBezTo>
                    <a:cubicBezTo>
                      <a:pt x="5319" y="3219"/>
                      <a:pt x="5753" y="3447"/>
                      <a:pt x="6187" y="3652"/>
                    </a:cubicBezTo>
                    <a:cubicBezTo>
                      <a:pt x="6164" y="3652"/>
                      <a:pt x="6141" y="3630"/>
                      <a:pt x="6118" y="3630"/>
                    </a:cubicBezTo>
                    <a:cubicBezTo>
                      <a:pt x="6438" y="3789"/>
                      <a:pt x="6757" y="3949"/>
                      <a:pt x="7077" y="4109"/>
                    </a:cubicBezTo>
                    <a:cubicBezTo>
                      <a:pt x="7396" y="4269"/>
                      <a:pt x="7693" y="4428"/>
                      <a:pt x="8013" y="4588"/>
                    </a:cubicBezTo>
                    <a:cubicBezTo>
                      <a:pt x="8172" y="4657"/>
                      <a:pt x="8332" y="4725"/>
                      <a:pt x="8469" y="4794"/>
                    </a:cubicBezTo>
                    <a:cubicBezTo>
                      <a:pt x="8629" y="4862"/>
                      <a:pt x="8766" y="4931"/>
                      <a:pt x="8926" y="4999"/>
                    </a:cubicBezTo>
                    <a:cubicBezTo>
                      <a:pt x="9222" y="5136"/>
                      <a:pt x="9542" y="5296"/>
                      <a:pt x="9839" y="5433"/>
                    </a:cubicBezTo>
                    <a:cubicBezTo>
                      <a:pt x="9998" y="5501"/>
                      <a:pt x="10158" y="5547"/>
                      <a:pt x="10318" y="5615"/>
                    </a:cubicBezTo>
                    <a:cubicBezTo>
                      <a:pt x="10478" y="5661"/>
                      <a:pt x="10638" y="5729"/>
                      <a:pt x="10797" y="5798"/>
                    </a:cubicBezTo>
                    <a:cubicBezTo>
                      <a:pt x="10866" y="5844"/>
                      <a:pt x="10957" y="5866"/>
                      <a:pt x="11026" y="5889"/>
                    </a:cubicBezTo>
                    <a:cubicBezTo>
                      <a:pt x="11163" y="5935"/>
                      <a:pt x="11277" y="5981"/>
                      <a:pt x="11391" y="6003"/>
                    </a:cubicBezTo>
                    <a:lnTo>
                      <a:pt x="11482" y="6026"/>
                    </a:lnTo>
                    <a:cubicBezTo>
                      <a:pt x="11528" y="6026"/>
                      <a:pt x="11573" y="6026"/>
                      <a:pt x="11619" y="6003"/>
                    </a:cubicBezTo>
                    <a:cubicBezTo>
                      <a:pt x="11710" y="5958"/>
                      <a:pt x="11756" y="5889"/>
                      <a:pt x="11779" y="5821"/>
                    </a:cubicBezTo>
                    <a:cubicBezTo>
                      <a:pt x="11847" y="5661"/>
                      <a:pt x="11756" y="5478"/>
                      <a:pt x="11596" y="5433"/>
                    </a:cubicBezTo>
                    <a:cubicBezTo>
                      <a:pt x="11254" y="5319"/>
                      <a:pt x="10934" y="5182"/>
                      <a:pt x="10615" y="5045"/>
                    </a:cubicBezTo>
                    <a:cubicBezTo>
                      <a:pt x="10432" y="4999"/>
                      <a:pt x="10272" y="4931"/>
                      <a:pt x="10113" y="4862"/>
                    </a:cubicBezTo>
                    <a:cubicBezTo>
                      <a:pt x="9953" y="4816"/>
                      <a:pt x="9816" y="4748"/>
                      <a:pt x="9656" y="4680"/>
                    </a:cubicBezTo>
                    <a:cubicBezTo>
                      <a:pt x="9359" y="4543"/>
                      <a:pt x="9040" y="4406"/>
                      <a:pt x="8743" y="4269"/>
                    </a:cubicBezTo>
                    <a:cubicBezTo>
                      <a:pt x="8583" y="4200"/>
                      <a:pt x="8424" y="4132"/>
                      <a:pt x="8264" y="4063"/>
                    </a:cubicBezTo>
                    <a:cubicBezTo>
                      <a:pt x="8104" y="3995"/>
                      <a:pt x="7944" y="3926"/>
                      <a:pt x="7807" y="3858"/>
                    </a:cubicBezTo>
                    <a:cubicBezTo>
                      <a:pt x="7556" y="3721"/>
                      <a:pt x="7282" y="3607"/>
                      <a:pt x="7031" y="3493"/>
                    </a:cubicBezTo>
                    <a:cubicBezTo>
                      <a:pt x="6757" y="3378"/>
                      <a:pt x="6506" y="3242"/>
                      <a:pt x="6232" y="3105"/>
                    </a:cubicBezTo>
                    <a:cubicBezTo>
                      <a:pt x="5730" y="2899"/>
                      <a:pt x="5228" y="2648"/>
                      <a:pt x="4726" y="2397"/>
                    </a:cubicBezTo>
                    <a:cubicBezTo>
                      <a:pt x="4338" y="2214"/>
                      <a:pt x="3973" y="2009"/>
                      <a:pt x="3585" y="1804"/>
                    </a:cubicBezTo>
                    <a:cubicBezTo>
                      <a:pt x="3402" y="1712"/>
                      <a:pt x="3197" y="1621"/>
                      <a:pt x="3014" y="1530"/>
                    </a:cubicBezTo>
                    <a:cubicBezTo>
                      <a:pt x="2815" y="1463"/>
                      <a:pt x="2638" y="1355"/>
                      <a:pt x="2441" y="1265"/>
                    </a:cubicBezTo>
                    <a:lnTo>
                      <a:pt x="2441" y="1265"/>
                    </a:lnTo>
                    <a:cubicBezTo>
                      <a:pt x="2442" y="1266"/>
                      <a:pt x="2443" y="1267"/>
                      <a:pt x="2443" y="1267"/>
                    </a:cubicBezTo>
                    <a:lnTo>
                      <a:pt x="2443" y="1267"/>
                    </a:lnTo>
                    <a:cubicBezTo>
                      <a:pt x="2270" y="1181"/>
                      <a:pt x="2117" y="1115"/>
                      <a:pt x="1964" y="1027"/>
                    </a:cubicBezTo>
                    <a:lnTo>
                      <a:pt x="1964" y="1027"/>
                    </a:lnTo>
                    <a:cubicBezTo>
                      <a:pt x="1964" y="1027"/>
                      <a:pt x="1987" y="1050"/>
                      <a:pt x="1987" y="1050"/>
                    </a:cubicBezTo>
                    <a:cubicBezTo>
                      <a:pt x="1895" y="1005"/>
                      <a:pt x="1827" y="959"/>
                      <a:pt x="1736" y="913"/>
                    </a:cubicBezTo>
                    <a:lnTo>
                      <a:pt x="1736" y="913"/>
                    </a:lnTo>
                    <a:cubicBezTo>
                      <a:pt x="1759" y="936"/>
                      <a:pt x="1759" y="936"/>
                      <a:pt x="1759" y="936"/>
                    </a:cubicBezTo>
                    <a:cubicBezTo>
                      <a:pt x="1507" y="799"/>
                      <a:pt x="1234" y="662"/>
                      <a:pt x="982" y="502"/>
                    </a:cubicBezTo>
                    <a:cubicBezTo>
                      <a:pt x="709" y="366"/>
                      <a:pt x="435" y="206"/>
                      <a:pt x="184" y="23"/>
                    </a:cubicBezTo>
                    <a:cubicBezTo>
                      <a:pt x="161" y="23"/>
                      <a:pt x="138" y="0"/>
                      <a:pt x="138"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5187051" y="1423729"/>
                <a:ext cx="12974" cy="12974"/>
              </a:xfrm>
              <a:custGeom>
                <a:avLst/>
                <a:gdLst/>
                <a:ahLst/>
                <a:cxnLst/>
                <a:rect l="l" t="t" r="r" b="b"/>
                <a:pathLst>
                  <a:path w="480" h="480" extrusionOk="0">
                    <a:moveTo>
                      <a:pt x="252" y="0"/>
                    </a:moveTo>
                    <a:cubicBezTo>
                      <a:pt x="183" y="0"/>
                      <a:pt x="138" y="23"/>
                      <a:pt x="69" y="69"/>
                    </a:cubicBezTo>
                    <a:cubicBezTo>
                      <a:pt x="23" y="92"/>
                      <a:pt x="1" y="160"/>
                      <a:pt x="1" y="229"/>
                    </a:cubicBezTo>
                    <a:cubicBezTo>
                      <a:pt x="1" y="343"/>
                      <a:pt x="92" y="480"/>
                      <a:pt x="206" y="480"/>
                    </a:cubicBezTo>
                    <a:cubicBezTo>
                      <a:pt x="274" y="480"/>
                      <a:pt x="343" y="457"/>
                      <a:pt x="389" y="411"/>
                    </a:cubicBezTo>
                    <a:cubicBezTo>
                      <a:pt x="434" y="388"/>
                      <a:pt x="457" y="320"/>
                      <a:pt x="457" y="252"/>
                    </a:cubicBezTo>
                    <a:cubicBezTo>
                      <a:pt x="480" y="137"/>
                      <a:pt x="366" y="0"/>
                      <a:pt x="252"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4830444" y="1243574"/>
                <a:ext cx="14839" cy="14218"/>
              </a:xfrm>
              <a:custGeom>
                <a:avLst/>
                <a:gdLst/>
                <a:ahLst/>
                <a:cxnLst/>
                <a:rect l="l" t="t" r="r" b="b"/>
                <a:pathLst>
                  <a:path w="549" h="526" extrusionOk="0">
                    <a:moveTo>
                      <a:pt x="297" y="0"/>
                    </a:moveTo>
                    <a:cubicBezTo>
                      <a:pt x="229" y="0"/>
                      <a:pt x="160" y="23"/>
                      <a:pt x="92" y="69"/>
                    </a:cubicBezTo>
                    <a:cubicBezTo>
                      <a:pt x="46" y="115"/>
                      <a:pt x="23" y="183"/>
                      <a:pt x="23" y="252"/>
                    </a:cubicBezTo>
                    <a:cubicBezTo>
                      <a:pt x="1" y="388"/>
                      <a:pt x="115" y="525"/>
                      <a:pt x="252" y="525"/>
                    </a:cubicBezTo>
                    <a:cubicBezTo>
                      <a:pt x="320" y="525"/>
                      <a:pt x="389" y="503"/>
                      <a:pt x="434" y="457"/>
                    </a:cubicBezTo>
                    <a:cubicBezTo>
                      <a:pt x="480" y="411"/>
                      <a:pt x="526" y="343"/>
                      <a:pt x="526" y="274"/>
                    </a:cubicBezTo>
                    <a:cubicBezTo>
                      <a:pt x="548" y="160"/>
                      <a:pt x="434" y="0"/>
                      <a:pt x="297"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2"/>
              <p:cNvSpPr/>
              <p:nvPr/>
            </p:nvSpPr>
            <p:spPr>
              <a:xfrm>
                <a:off x="4568847" y="821554"/>
                <a:ext cx="813198" cy="483134"/>
              </a:xfrm>
              <a:custGeom>
                <a:avLst/>
                <a:gdLst/>
                <a:ahLst/>
                <a:cxnLst/>
                <a:rect l="l" t="t" r="r" b="b"/>
                <a:pathLst>
                  <a:path w="30085" h="17874" extrusionOk="0">
                    <a:moveTo>
                      <a:pt x="480" y="1"/>
                    </a:moveTo>
                    <a:cubicBezTo>
                      <a:pt x="366" y="1"/>
                      <a:pt x="275" y="1"/>
                      <a:pt x="206" y="47"/>
                    </a:cubicBezTo>
                    <a:cubicBezTo>
                      <a:pt x="138" y="92"/>
                      <a:pt x="69" y="161"/>
                      <a:pt x="46" y="275"/>
                    </a:cubicBezTo>
                    <a:cubicBezTo>
                      <a:pt x="1" y="389"/>
                      <a:pt x="69" y="457"/>
                      <a:pt x="115" y="549"/>
                    </a:cubicBezTo>
                    <a:lnTo>
                      <a:pt x="138" y="594"/>
                    </a:lnTo>
                    <a:cubicBezTo>
                      <a:pt x="138" y="617"/>
                      <a:pt x="160" y="640"/>
                      <a:pt x="160" y="663"/>
                    </a:cubicBezTo>
                    <a:cubicBezTo>
                      <a:pt x="206" y="777"/>
                      <a:pt x="229" y="846"/>
                      <a:pt x="252" y="937"/>
                    </a:cubicBezTo>
                    <a:cubicBezTo>
                      <a:pt x="138" y="960"/>
                      <a:pt x="69" y="1051"/>
                      <a:pt x="46" y="1142"/>
                    </a:cubicBezTo>
                    <a:cubicBezTo>
                      <a:pt x="23" y="1234"/>
                      <a:pt x="46" y="1325"/>
                      <a:pt x="92" y="1393"/>
                    </a:cubicBezTo>
                    <a:cubicBezTo>
                      <a:pt x="138" y="1462"/>
                      <a:pt x="206" y="1507"/>
                      <a:pt x="275" y="1507"/>
                    </a:cubicBezTo>
                    <a:cubicBezTo>
                      <a:pt x="434" y="1553"/>
                      <a:pt x="617" y="1576"/>
                      <a:pt x="777" y="1599"/>
                    </a:cubicBezTo>
                    <a:cubicBezTo>
                      <a:pt x="891" y="1622"/>
                      <a:pt x="1005" y="1644"/>
                      <a:pt x="1142" y="1667"/>
                    </a:cubicBezTo>
                    <a:lnTo>
                      <a:pt x="1256" y="1713"/>
                    </a:lnTo>
                    <a:lnTo>
                      <a:pt x="1416" y="1736"/>
                    </a:lnTo>
                    <a:cubicBezTo>
                      <a:pt x="1507" y="1759"/>
                      <a:pt x="1621" y="1781"/>
                      <a:pt x="1713" y="1804"/>
                    </a:cubicBezTo>
                    <a:lnTo>
                      <a:pt x="1827" y="1827"/>
                    </a:lnTo>
                    <a:cubicBezTo>
                      <a:pt x="1941" y="1850"/>
                      <a:pt x="2078" y="1895"/>
                      <a:pt x="2192" y="1918"/>
                    </a:cubicBezTo>
                    <a:cubicBezTo>
                      <a:pt x="2534" y="2010"/>
                      <a:pt x="2854" y="2124"/>
                      <a:pt x="3173" y="2215"/>
                    </a:cubicBezTo>
                    <a:cubicBezTo>
                      <a:pt x="3493" y="2306"/>
                      <a:pt x="3790" y="2398"/>
                      <a:pt x="4086" y="2512"/>
                    </a:cubicBezTo>
                    <a:lnTo>
                      <a:pt x="4132" y="2535"/>
                    </a:lnTo>
                    <a:lnTo>
                      <a:pt x="4200" y="2557"/>
                    </a:lnTo>
                    <a:cubicBezTo>
                      <a:pt x="4337" y="2603"/>
                      <a:pt x="4497" y="2672"/>
                      <a:pt x="4634" y="2717"/>
                    </a:cubicBezTo>
                    <a:lnTo>
                      <a:pt x="4862" y="2786"/>
                    </a:lnTo>
                    <a:cubicBezTo>
                      <a:pt x="5022" y="2854"/>
                      <a:pt x="5182" y="2923"/>
                      <a:pt x="5342" y="2991"/>
                    </a:cubicBezTo>
                    <a:cubicBezTo>
                      <a:pt x="5456" y="3037"/>
                      <a:pt x="5593" y="3082"/>
                      <a:pt x="5707" y="3151"/>
                    </a:cubicBezTo>
                    <a:cubicBezTo>
                      <a:pt x="5912" y="3219"/>
                      <a:pt x="6118" y="3288"/>
                      <a:pt x="6300" y="3356"/>
                    </a:cubicBezTo>
                    <a:cubicBezTo>
                      <a:pt x="6415" y="3402"/>
                      <a:pt x="6506" y="3425"/>
                      <a:pt x="6620" y="3470"/>
                    </a:cubicBezTo>
                    <a:cubicBezTo>
                      <a:pt x="7168" y="3676"/>
                      <a:pt x="7716" y="3904"/>
                      <a:pt x="8309" y="4155"/>
                    </a:cubicBezTo>
                    <a:cubicBezTo>
                      <a:pt x="8880" y="4383"/>
                      <a:pt x="9473" y="4634"/>
                      <a:pt x="10021" y="4931"/>
                    </a:cubicBezTo>
                    <a:cubicBezTo>
                      <a:pt x="10592" y="5228"/>
                      <a:pt x="11185" y="5548"/>
                      <a:pt x="11801" y="5844"/>
                    </a:cubicBezTo>
                    <a:cubicBezTo>
                      <a:pt x="11984" y="5936"/>
                      <a:pt x="12167" y="6027"/>
                      <a:pt x="12372" y="6118"/>
                    </a:cubicBezTo>
                    <a:lnTo>
                      <a:pt x="12669" y="6278"/>
                    </a:lnTo>
                    <a:cubicBezTo>
                      <a:pt x="12897" y="6392"/>
                      <a:pt x="13125" y="6483"/>
                      <a:pt x="13353" y="6597"/>
                    </a:cubicBezTo>
                    <a:lnTo>
                      <a:pt x="13490" y="6666"/>
                    </a:lnTo>
                    <a:cubicBezTo>
                      <a:pt x="13696" y="6780"/>
                      <a:pt x="13901" y="6894"/>
                      <a:pt x="14107" y="6985"/>
                    </a:cubicBezTo>
                    <a:lnTo>
                      <a:pt x="14358" y="7122"/>
                    </a:lnTo>
                    <a:cubicBezTo>
                      <a:pt x="14563" y="7237"/>
                      <a:pt x="14746" y="7351"/>
                      <a:pt x="14951" y="7465"/>
                    </a:cubicBezTo>
                    <a:lnTo>
                      <a:pt x="15202" y="7602"/>
                    </a:lnTo>
                    <a:cubicBezTo>
                      <a:pt x="15476" y="7739"/>
                      <a:pt x="15750" y="7921"/>
                      <a:pt x="16024" y="8081"/>
                    </a:cubicBezTo>
                    <a:cubicBezTo>
                      <a:pt x="16115" y="8127"/>
                      <a:pt x="16229" y="8195"/>
                      <a:pt x="16344" y="8264"/>
                    </a:cubicBezTo>
                    <a:cubicBezTo>
                      <a:pt x="16503" y="8355"/>
                      <a:pt x="16686" y="8469"/>
                      <a:pt x="16846" y="8583"/>
                    </a:cubicBezTo>
                    <a:cubicBezTo>
                      <a:pt x="17462" y="8948"/>
                      <a:pt x="17987" y="9291"/>
                      <a:pt x="18466" y="9610"/>
                    </a:cubicBezTo>
                    <a:lnTo>
                      <a:pt x="18786" y="9839"/>
                    </a:lnTo>
                    <a:cubicBezTo>
                      <a:pt x="19197" y="10113"/>
                      <a:pt x="19608" y="10386"/>
                      <a:pt x="20018" y="10683"/>
                    </a:cubicBezTo>
                    <a:cubicBezTo>
                      <a:pt x="20018" y="10683"/>
                      <a:pt x="20041" y="10706"/>
                      <a:pt x="20064" y="10706"/>
                    </a:cubicBezTo>
                    <a:cubicBezTo>
                      <a:pt x="20064" y="10706"/>
                      <a:pt x="20087" y="10729"/>
                      <a:pt x="20087" y="10729"/>
                    </a:cubicBezTo>
                    <a:lnTo>
                      <a:pt x="20110" y="10752"/>
                    </a:lnTo>
                    <a:lnTo>
                      <a:pt x="20155" y="10774"/>
                    </a:lnTo>
                    <a:lnTo>
                      <a:pt x="20224" y="10820"/>
                    </a:lnTo>
                    <a:lnTo>
                      <a:pt x="20269" y="10866"/>
                    </a:lnTo>
                    <a:lnTo>
                      <a:pt x="20315" y="10889"/>
                    </a:lnTo>
                    <a:cubicBezTo>
                      <a:pt x="20361" y="10934"/>
                      <a:pt x="20406" y="10957"/>
                      <a:pt x="20452" y="10980"/>
                    </a:cubicBezTo>
                    <a:lnTo>
                      <a:pt x="20658" y="11117"/>
                    </a:lnTo>
                    <a:lnTo>
                      <a:pt x="20840" y="11254"/>
                    </a:lnTo>
                    <a:lnTo>
                      <a:pt x="20863" y="11277"/>
                    </a:lnTo>
                    <a:lnTo>
                      <a:pt x="20931" y="11322"/>
                    </a:lnTo>
                    <a:lnTo>
                      <a:pt x="21000" y="11391"/>
                    </a:lnTo>
                    <a:cubicBezTo>
                      <a:pt x="21502" y="11756"/>
                      <a:pt x="22050" y="12144"/>
                      <a:pt x="22552" y="12578"/>
                    </a:cubicBezTo>
                    <a:cubicBezTo>
                      <a:pt x="22712" y="12692"/>
                      <a:pt x="22849" y="12806"/>
                      <a:pt x="23009" y="12920"/>
                    </a:cubicBezTo>
                    <a:cubicBezTo>
                      <a:pt x="23100" y="13011"/>
                      <a:pt x="23214" y="13080"/>
                      <a:pt x="23305" y="13171"/>
                    </a:cubicBezTo>
                    <a:cubicBezTo>
                      <a:pt x="23419" y="13262"/>
                      <a:pt x="23534" y="13354"/>
                      <a:pt x="23625" y="13445"/>
                    </a:cubicBezTo>
                    <a:lnTo>
                      <a:pt x="23693" y="13491"/>
                    </a:lnTo>
                    <a:cubicBezTo>
                      <a:pt x="23739" y="13536"/>
                      <a:pt x="23807" y="13605"/>
                      <a:pt x="23876" y="13650"/>
                    </a:cubicBezTo>
                    <a:cubicBezTo>
                      <a:pt x="23944" y="13696"/>
                      <a:pt x="23990" y="13742"/>
                      <a:pt x="24036" y="13787"/>
                    </a:cubicBezTo>
                    <a:cubicBezTo>
                      <a:pt x="24173" y="13902"/>
                      <a:pt x="24310" y="14016"/>
                      <a:pt x="24424" y="14130"/>
                    </a:cubicBezTo>
                    <a:cubicBezTo>
                      <a:pt x="24515" y="14198"/>
                      <a:pt x="24583" y="14267"/>
                      <a:pt x="24652" y="14312"/>
                    </a:cubicBezTo>
                    <a:lnTo>
                      <a:pt x="24789" y="14427"/>
                    </a:lnTo>
                    <a:cubicBezTo>
                      <a:pt x="24903" y="14541"/>
                      <a:pt x="25040" y="14655"/>
                      <a:pt x="25154" y="14746"/>
                    </a:cubicBezTo>
                    <a:cubicBezTo>
                      <a:pt x="25268" y="14860"/>
                      <a:pt x="25382" y="14952"/>
                      <a:pt x="25496" y="15043"/>
                    </a:cubicBezTo>
                    <a:lnTo>
                      <a:pt x="25519" y="15066"/>
                    </a:lnTo>
                    <a:cubicBezTo>
                      <a:pt x="25679" y="15203"/>
                      <a:pt x="25839" y="15340"/>
                      <a:pt x="25976" y="15476"/>
                    </a:cubicBezTo>
                    <a:cubicBezTo>
                      <a:pt x="26067" y="15545"/>
                      <a:pt x="26158" y="15636"/>
                      <a:pt x="26250" y="15728"/>
                    </a:cubicBezTo>
                    <a:cubicBezTo>
                      <a:pt x="26364" y="15796"/>
                      <a:pt x="26455" y="15887"/>
                      <a:pt x="26546" y="15956"/>
                    </a:cubicBezTo>
                    <a:cubicBezTo>
                      <a:pt x="26683" y="16070"/>
                      <a:pt x="26820" y="16184"/>
                      <a:pt x="26957" y="16321"/>
                    </a:cubicBezTo>
                    <a:cubicBezTo>
                      <a:pt x="27117" y="16458"/>
                      <a:pt x="27277" y="16618"/>
                      <a:pt x="27459" y="16778"/>
                    </a:cubicBezTo>
                    <a:lnTo>
                      <a:pt x="27551" y="16869"/>
                    </a:lnTo>
                    <a:lnTo>
                      <a:pt x="27733" y="17029"/>
                    </a:lnTo>
                    <a:lnTo>
                      <a:pt x="27893" y="17188"/>
                    </a:lnTo>
                    <a:cubicBezTo>
                      <a:pt x="27984" y="17280"/>
                      <a:pt x="28076" y="17394"/>
                      <a:pt x="28167" y="17485"/>
                    </a:cubicBezTo>
                    <a:lnTo>
                      <a:pt x="28190" y="17508"/>
                    </a:lnTo>
                    <a:cubicBezTo>
                      <a:pt x="28258" y="17599"/>
                      <a:pt x="28327" y="17668"/>
                      <a:pt x="28395" y="17736"/>
                    </a:cubicBezTo>
                    <a:cubicBezTo>
                      <a:pt x="28395" y="17736"/>
                      <a:pt x="28418" y="17759"/>
                      <a:pt x="28418" y="17759"/>
                    </a:cubicBezTo>
                    <a:cubicBezTo>
                      <a:pt x="28487" y="17827"/>
                      <a:pt x="28532" y="17850"/>
                      <a:pt x="28624" y="17873"/>
                    </a:cubicBezTo>
                    <a:lnTo>
                      <a:pt x="28692" y="17873"/>
                    </a:lnTo>
                    <a:cubicBezTo>
                      <a:pt x="28761" y="17873"/>
                      <a:pt x="28852" y="17850"/>
                      <a:pt x="28920" y="17827"/>
                    </a:cubicBezTo>
                    <a:cubicBezTo>
                      <a:pt x="28966" y="17782"/>
                      <a:pt x="29012" y="17759"/>
                      <a:pt x="29080" y="17691"/>
                    </a:cubicBezTo>
                    <a:cubicBezTo>
                      <a:pt x="29126" y="17645"/>
                      <a:pt x="29171" y="17576"/>
                      <a:pt x="29240" y="17508"/>
                    </a:cubicBezTo>
                    <a:cubicBezTo>
                      <a:pt x="29263" y="17485"/>
                      <a:pt x="29308" y="17439"/>
                      <a:pt x="29331" y="17394"/>
                    </a:cubicBezTo>
                    <a:cubicBezTo>
                      <a:pt x="29377" y="17348"/>
                      <a:pt x="29422" y="17325"/>
                      <a:pt x="29445" y="17280"/>
                    </a:cubicBezTo>
                    <a:cubicBezTo>
                      <a:pt x="29537" y="17211"/>
                      <a:pt x="29628" y="17120"/>
                      <a:pt x="29674" y="17029"/>
                    </a:cubicBezTo>
                    <a:cubicBezTo>
                      <a:pt x="29696" y="16960"/>
                      <a:pt x="29719" y="16914"/>
                      <a:pt x="29719" y="16846"/>
                    </a:cubicBezTo>
                    <a:cubicBezTo>
                      <a:pt x="29788" y="16846"/>
                      <a:pt x="29833" y="16823"/>
                      <a:pt x="29879" y="16800"/>
                    </a:cubicBezTo>
                    <a:cubicBezTo>
                      <a:pt x="30039" y="16709"/>
                      <a:pt x="30084" y="16526"/>
                      <a:pt x="29993" y="16344"/>
                    </a:cubicBezTo>
                    <a:cubicBezTo>
                      <a:pt x="29856" y="16093"/>
                      <a:pt x="29674" y="15865"/>
                      <a:pt x="29514" y="15636"/>
                    </a:cubicBezTo>
                    <a:lnTo>
                      <a:pt x="29491" y="15591"/>
                    </a:lnTo>
                    <a:cubicBezTo>
                      <a:pt x="29308" y="15340"/>
                      <a:pt x="29103" y="15066"/>
                      <a:pt x="28875" y="14792"/>
                    </a:cubicBezTo>
                    <a:cubicBezTo>
                      <a:pt x="28715" y="14586"/>
                      <a:pt x="28509" y="14381"/>
                      <a:pt x="28258" y="14130"/>
                    </a:cubicBezTo>
                    <a:cubicBezTo>
                      <a:pt x="28007" y="13902"/>
                      <a:pt x="27779" y="13673"/>
                      <a:pt x="27528" y="13445"/>
                    </a:cubicBezTo>
                    <a:cubicBezTo>
                      <a:pt x="27300" y="13240"/>
                      <a:pt x="27049" y="13011"/>
                      <a:pt x="26798" y="12806"/>
                    </a:cubicBezTo>
                    <a:cubicBezTo>
                      <a:pt x="26729" y="12737"/>
                      <a:pt x="26661" y="12669"/>
                      <a:pt x="26569" y="12601"/>
                    </a:cubicBezTo>
                    <a:lnTo>
                      <a:pt x="26409" y="12464"/>
                    </a:lnTo>
                    <a:cubicBezTo>
                      <a:pt x="26341" y="12395"/>
                      <a:pt x="26250" y="12304"/>
                      <a:pt x="26158" y="12235"/>
                    </a:cubicBezTo>
                    <a:lnTo>
                      <a:pt x="26044" y="12121"/>
                    </a:lnTo>
                    <a:cubicBezTo>
                      <a:pt x="25907" y="12007"/>
                      <a:pt x="25770" y="11893"/>
                      <a:pt x="25633" y="11779"/>
                    </a:cubicBezTo>
                    <a:cubicBezTo>
                      <a:pt x="25519" y="11688"/>
                      <a:pt x="25405" y="11596"/>
                      <a:pt x="25314" y="11505"/>
                    </a:cubicBezTo>
                    <a:cubicBezTo>
                      <a:pt x="25040" y="11254"/>
                      <a:pt x="24766" y="11048"/>
                      <a:pt x="24515" y="10866"/>
                    </a:cubicBezTo>
                    <a:lnTo>
                      <a:pt x="24447" y="10820"/>
                    </a:lnTo>
                    <a:cubicBezTo>
                      <a:pt x="23967" y="10478"/>
                      <a:pt x="23511" y="10113"/>
                      <a:pt x="23054" y="9770"/>
                    </a:cubicBezTo>
                    <a:cubicBezTo>
                      <a:pt x="22872" y="9633"/>
                      <a:pt x="22689" y="9496"/>
                      <a:pt x="22529" y="9359"/>
                    </a:cubicBezTo>
                    <a:cubicBezTo>
                      <a:pt x="22210" y="9108"/>
                      <a:pt x="21890" y="8857"/>
                      <a:pt x="21571" y="8629"/>
                    </a:cubicBezTo>
                    <a:lnTo>
                      <a:pt x="21502" y="8560"/>
                    </a:lnTo>
                    <a:cubicBezTo>
                      <a:pt x="21388" y="8492"/>
                      <a:pt x="21274" y="8401"/>
                      <a:pt x="21160" y="8309"/>
                    </a:cubicBezTo>
                    <a:lnTo>
                      <a:pt x="20954" y="8195"/>
                    </a:lnTo>
                    <a:lnTo>
                      <a:pt x="20749" y="8058"/>
                    </a:lnTo>
                    <a:lnTo>
                      <a:pt x="20338" y="7784"/>
                    </a:lnTo>
                    <a:lnTo>
                      <a:pt x="19973" y="7556"/>
                    </a:lnTo>
                    <a:cubicBezTo>
                      <a:pt x="19859" y="7488"/>
                      <a:pt x="19767" y="7419"/>
                      <a:pt x="19653" y="7351"/>
                    </a:cubicBezTo>
                    <a:cubicBezTo>
                      <a:pt x="19493" y="7237"/>
                      <a:pt x="19334" y="7122"/>
                      <a:pt x="19151" y="7008"/>
                    </a:cubicBezTo>
                    <a:cubicBezTo>
                      <a:pt x="19014" y="6940"/>
                      <a:pt x="18877" y="6849"/>
                      <a:pt x="18740" y="6757"/>
                    </a:cubicBezTo>
                    <a:cubicBezTo>
                      <a:pt x="18626" y="6666"/>
                      <a:pt x="18489" y="6575"/>
                      <a:pt x="18352" y="6506"/>
                    </a:cubicBezTo>
                    <a:cubicBezTo>
                      <a:pt x="17873" y="6209"/>
                      <a:pt x="17371" y="5936"/>
                      <a:pt x="16846" y="5639"/>
                    </a:cubicBezTo>
                    <a:cubicBezTo>
                      <a:pt x="16549" y="5479"/>
                      <a:pt x="16252" y="5319"/>
                      <a:pt x="16001" y="5205"/>
                    </a:cubicBezTo>
                    <a:lnTo>
                      <a:pt x="15682" y="5045"/>
                    </a:lnTo>
                    <a:cubicBezTo>
                      <a:pt x="15499" y="4954"/>
                      <a:pt x="15294" y="4863"/>
                      <a:pt x="15111" y="4771"/>
                    </a:cubicBezTo>
                    <a:cubicBezTo>
                      <a:pt x="14860" y="4657"/>
                      <a:pt x="14609" y="4520"/>
                      <a:pt x="14358" y="4406"/>
                    </a:cubicBezTo>
                    <a:cubicBezTo>
                      <a:pt x="14038" y="4246"/>
                      <a:pt x="13719" y="4087"/>
                      <a:pt x="13376" y="3950"/>
                    </a:cubicBezTo>
                    <a:cubicBezTo>
                      <a:pt x="13171" y="3836"/>
                      <a:pt x="12943" y="3744"/>
                      <a:pt x="12737" y="3630"/>
                    </a:cubicBezTo>
                    <a:lnTo>
                      <a:pt x="12509" y="3516"/>
                    </a:lnTo>
                    <a:cubicBezTo>
                      <a:pt x="12326" y="3425"/>
                      <a:pt x="12144" y="3333"/>
                      <a:pt x="11961" y="3242"/>
                    </a:cubicBezTo>
                    <a:lnTo>
                      <a:pt x="11664" y="3105"/>
                    </a:lnTo>
                    <a:lnTo>
                      <a:pt x="11482" y="3014"/>
                    </a:lnTo>
                    <a:cubicBezTo>
                      <a:pt x="11253" y="2900"/>
                      <a:pt x="11025" y="2786"/>
                      <a:pt x="10797" y="2672"/>
                    </a:cubicBezTo>
                    <a:cubicBezTo>
                      <a:pt x="10683" y="2626"/>
                      <a:pt x="10592" y="2557"/>
                      <a:pt x="10477" y="2512"/>
                    </a:cubicBezTo>
                    <a:cubicBezTo>
                      <a:pt x="10295" y="2420"/>
                      <a:pt x="10112" y="2329"/>
                      <a:pt x="9930" y="2261"/>
                    </a:cubicBezTo>
                    <a:cubicBezTo>
                      <a:pt x="9656" y="2124"/>
                      <a:pt x="9359" y="1987"/>
                      <a:pt x="9039" y="1873"/>
                    </a:cubicBezTo>
                    <a:cubicBezTo>
                      <a:pt x="8766" y="1781"/>
                      <a:pt x="8492" y="1667"/>
                      <a:pt x="8218" y="1576"/>
                    </a:cubicBezTo>
                    <a:lnTo>
                      <a:pt x="8104" y="1530"/>
                    </a:lnTo>
                    <a:lnTo>
                      <a:pt x="7989" y="1485"/>
                    </a:lnTo>
                    <a:cubicBezTo>
                      <a:pt x="7830" y="1439"/>
                      <a:pt x="7670" y="1370"/>
                      <a:pt x="7510" y="1325"/>
                    </a:cubicBezTo>
                    <a:cubicBezTo>
                      <a:pt x="7305" y="1256"/>
                      <a:pt x="7076" y="1188"/>
                      <a:pt x="6871" y="1119"/>
                    </a:cubicBezTo>
                    <a:cubicBezTo>
                      <a:pt x="6666" y="1074"/>
                      <a:pt x="6437" y="1028"/>
                      <a:pt x="6232" y="960"/>
                    </a:cubicBezTo>
                    <a:cubicBezTo>
                      <a:pt x="6141" y="937"/>
                      <a:pt x="6049" y="937"/>
                      <a:pt x="5958" y="914"/>
                    </a:cubicBezTo>
                    <a:lnTo>
                      <a:pt x="5912" y="914"/>
                    </a:lnTo>
                    <a:cubicBezTo>
                      <a:pt x="5844" y="891"/>
                      <a:pt x="5798" y="891"/>
                      <a:pt x="5753" y="891"/>
                    </a:cubicBezTo>
                    <a:lnTo>
                      <a:pt x="5707" y="891"/>
                    </a:lnTo>
                    <a:cubicBezTo>
                      <a:pt x="5638" y="868"/>
                      <a:pt x="5593" y="868"/>
                      <a:pt x="5524" y="868"/>
                    </a:cubicBezTo>
                    <a:lnTo>
                      <a:pt x="5479" y="868"/>
                    </a:lnTo>
                    <a:cubicBezTo>
                      <a:pt x="5433" y="868"/>
                      <a:pt x="5410" y="891"/>
                      <a:pt x="5365" y="891"/>
                    </a:cubicBezTo>
                    <a:cubicBezTo>
                      <a:pt x="5136" y="823"/>
                      <a:pt x="4885" y="731"/>
                      <a:pt x="4611" y="663"/>
                    </a:cubicBezTo>
                    <a:cubicBezTo>
                      <a:pt x="4474" y="640"/>
                      <a:pt x="4360" y="594"/>
                      <a:pt x="4223" y="572"/>
                    </a:cubicBezTo>
                    <a:cubicBezTo>
                      <a:pt x="4064" y="526"/>
                      <a:pt x="3927" y="503"/>
                      <a:pt x="3790" y="457"/>
                    </a:cubicBezTo>
                    <a:cubicBezTo>
                      <a:pt x="3470" y="366"/>
                      <a:pt x="3128" y="298"/>
                      <a:pt x="2808" y="206"/>
                    </a:cubicBezTo>
                    <a:cubicBezTo>
                      <a:pt x="2603" y="161"/>
                      <a:pt x="2352" y="115"/>
                      <a:pt x="2101" y="69"/>
                    </a:cubicBezTo>
                    <a:cubicBezTo>
                      <a:pt x="1986" y="47"/>
                      <a:pt x="1849" y="47"/>
                      <a:pt x="1690" y="24"/>
                    </a:cubicBezTo>
                    <a:lnTo>
                      <a:pt x="1507" y="24"/>
                    </a:lnTo>
                    <a:lnTo>
                      <a:pt x="1461" y="47"/>
                    </a:lnTo>
                    <a:lnTo>
                      <a:pt x="1370" y="47"/>
                    </a:lnTo>
                    <a:cubicBezTo>
                      <a:pt x="1324" y="47"/>
                      <a:pt x="1302" y="69"/>
                      <a:pt x="1256" y="69"/>
                    </a:cubicBezTo>
                    <a:cubicBezTo>
                      <a:pt x="1142" y="69"/>
                      <a:pt x="1073" y="47"/>
                      <a:pt x="982" y="47"/>
                    </a:cubicBezTo>
                    <a:lnTo>
                      <a:pt x="868" y="24"/>
                    </a:lnTo>
                    <a:lnTo>
                      <a:pt x="754" y="24"/>
                    </a:lnTo>
                    <a:cubicBezTo>
                      <a:pt x="685" y="1"/>
                      <a:pt x="617" y="1"/>
                      <a:pt x="548"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2"/>
              <p:cNvSpPr/>
              <p:nvPr/>
            </p:nvSpPr>
            <p:spPr>
              <a:xfrm>
                <a:off x="4602170" y="906710"/>
                <a:ext cx="471403" cy="236350"/>
              </a:xfrm>
              <a:custGeom>
                <a:avLst/>
                <a:gdLst/>
                <a:ahLst/>
                <a:cxnLst/>
                <a:rect l="l" t="t" r="r" b="b"/>
                <a:pathLst>
                  <a:path w="17440" h="8744" extrusionOk="0">
                    <a:moveTo>
                      <a:pt x="252" y="0"/>
                    </a:moveTo>
                    <a:cubicBezTo>
                      <a:pt x="161" y="0"/>
                      <a:pt x="47" y="69"/>
                      <a:pt x="24" y="183"/>
                    </a:cubicBezTo>
                    <a:cubicBezTo>
                      <a:pt x="1" y="297"/>
                      <a:pt x="69" y="434"/>
                      <a:pt x="206" y="457"/>
                    </a:cubicBezTo>
                    <a:cubicBezTo>
                      <a:pt x="686" y="525"/>
                      <a:pt x="1142" y="639"/>
                      <a:pt x="1599" y="799"/>
                    </a:cubicBezTo>
                    <a:cubicBezTo>
                      <a:pt x="2055" y="959"/>
                      <a:pt x="2512" y="1141"/>
                      <a:pt x="2945" y="1347"/>
                    </a:cubicBezTo>
                    <a:cubicBezTo>
                      <a:pt x="3174" y="1438"/>
                      <a:pt x="3402" y="1529"/>
                      <a:pt x="3653" y="1644"/>
                    </a:cubicBezTo>
                    <a:cubicBezTo>
                      <a:pt x="3881" y="1735"/>
                      <a:pt x="4110" y="1826"/>
                      <a:pt x="4338" y="1917"/>
                    </a:cubicBezTo>
                    <a:cubicBezTo>
                      <a:pt x="4657" y="2032"/>
                      <a:pt x="4977" y="2169"/>
                      <a:pt x="5296" y="2305"/>
                    </a:cubicBezTo>
                    <a:cubicBezTo>
                      <a:pt x="5593" y="2442"/>
                      <a:pt x="5890" y="2579"/>
                      <a:pt x="6187" y="2716"/>
                    </a:cubicBezTo>
                    <a:cubicBezTo>
                      <a:pt x="6506" y="2853"/>
                      <a:pt x="6826" y="3013"/>
                      <a:pt x="7145" y="3150"/>
                    </a:cubicBezTo>
                    <a:cubicBezTo>
                      <a:pt x="7442" y="3287"/>
                      <a:pt x="7762" y="3447"/>
                      <a:pt x="8081" y="3607"/>
                    </a:cubicBezTo>
                    <a:cubicBezTo>
                      <a:pt x="8378" y="3743"/>
                      <a:pt x="8675" y="3926"/>
                      <a:pt x="8971" y="4086"/>
                    </a:cubicBezTo>
                    <a:cubicBezTo>
                      <a:pt x="9268" y="4246"/>
                      <a:pt x="9565" y="4405"/>
                      <a:pt x="9862" y="4542"/>
                    </a:cubicBezTo>
                    <a:cubicBezTo>
                      <a:pt x="10181" y="4725"/>
                      <a:pt x="10478" y="4885"/>
                      <a:pt x="10775" y="5045"/>
                    </a:cubicBezTo>
                    <a:cubicBezTo>
                      <a:pt x="11071" y="5204"/>
                      <a:pt x="11391" y="5364"/>
                      <a:pt x="11688" y="5547"/>
                    </a:cubicBezTo>
                    <a:cubicBezTo>
                      <a:pt x="12281" y="5889"/>
                      <a:pt x="12897" y="6254"/>
                      <a:pt x="13491" y="6619"/>
                    </a:cubicBezTo>
                    <a:cubicBezTo>
                      <a:pt x="13628" y="6688"/>
                      <a:pt x="13765" y="6779"/>
                      <a:pt x="13924" y="6871"/>
                    </a:cubicBezTo>
                    <a:cubicBezTo>
                      <a:pt x="14061" y="6962"/>
                      <a:pt x="14221" y="7053"/>
                      <a:pt x="14381" y="7144"/>
                    </a:cubicBezTo>
                    <a:cubicBezTo>
                      <a:pt x="14678" y="7304"/>
                      <a:pt x="14974" y="7464"/>
                      <a:pt x="15248" y="7647"/>
                    </a:cubicBezTo>
                    <a:cubicBezTo>
                      <a:pt x="15522" y="7829"/>
                      <a:pt x="15819" y="8012"/>
                      <a:pt x="16093" y="8194"/>
                    </a:cubicBezTo>
                    <a:cubicBezTo>
                      <a:pt x="16207" y="8263"/>
                      <a:pt x="16344" y="8354"/>
                      <a:pt x="16458" y="8445"/>
                    </a:cubicBezTo>
                    <a:cubicBezTo>
                      <a:pt x="16618" y="8537"/>
                      <a:pt x="16755" y="8628"/>
                      <a:pt x="16915" y="8697"/>
                    </a:cubicBezTo>
                    <a:cubicBezTo>
                      <a:pt x="16969" y="8728"/>
                      <a:pt x="17027" y="8743"/>
                      <a:pt x="17082" y="8743"/>
                    </a:cubicBezTo>
                    <a:cubicBezTo>
                      <a:pt x="17189" y="8743"/>
                      <a:pt x="17288" y="8687"/>
                      <a:pt x="17348" y="8582"/>
                    </a:cubicBezTo>
                    <a:cubicBezTo>
                      <a:pt x="17440" y="8423"/>
                      <a:pt x="17371" y="8217"/>
                      <a:pt x="17211" y="8126"/>
                    </a:cubicBezTo>
                    <a:cubicBezTo>
                      <a:pt x="17074" y="8057"/>
                      <a:pt x="16915" y="7966"/>
                      <a:pt x="16778" y="7875"/>
                    </a:cubicBezTo>
                    <a:cubicBezTo>
                      <a:pt x="16641" y="7784"/>
                      <a:pt x="16504" y="7692"/>
                      <a:pt x="16367" y="7601"/>
                    </a:cubicBezTo>
                    <a:cubicBezTo>
                      <a:pt x="16093" y="7418"/>
                      <a:pt x="15819" y="7236"/>
                      <a:pt x="15545" y="7076"/>
                    </a:cubicBezTo>
                    <a:cubicBezTo>
                      <a:pt x="15248" y="6871"/>
                      <a:pt x="14952" y="6711"/>
                      <a:pt x="14632" y="6528"/>
                    </a:cubicBezTo>
                    <a:cubicBezTo>
                      <a:pt x="14495" y="6460"/>
                      <a:pt x="14358" y="6368"/>
                      <a:pt x="14198" y="6277"/>
                    </a:cubicBezTo>
                    <a:cubicBezTo>
                      <a:pt x="14061" y="6186"/>
                      <a:pt x="13902" y="6094"/>
                      <a:pt x="13742" y="6003"/>
                    </a:cubicBezTo>
                    <a:cubicBezTo>
                      <a:pt x="13148" y="5661"/>
                      <a:pt x="12555" y="5296"/>
                      <a:pt x="11939" y="4953"/>
                    </a:cubicBezTo>
                    <a:cubicBezTo>
                      <a:pt x="11642" y="4793"/>
                      <a:pt x="11345" y="4611"/>
                      <a:pt x="11026" y="4451"/>
                    </a:cubicBezTo>
                    <a:cubicBezTo>
                      <a:pt x="10729" y="4291"/>
                      <a:pt x="10432" y="4131"/>
                      <a:pt x="10113" y="3949"/>
                    </a:cubicBezTo>
                    <a:cubicBezTo>
                      <a:pt x="9816" y="3789"/>
                      <a:pt x="9519" y="3652"/>
                      <a:pt x="9222" y="3492"/>
                    </a:cubicBezTo>
                    <a:cubicBezTo>
                      <a:pt x="8926" y="3333"/>
                      <a:pt x="8629" y="3173"/>
                      <a:pt x="8309" y="3013"/>
                    </a:cubicBezTo>
                    <a:cubicBezTo>
                      <a:pt x="8013" y="2853"/>
                      <a:pt x="7693" y="2694"/>
                      <a:pt x="7374" y="2557"/>
                    </a:cubicBezTo>
                    <a:cubicBezTo>
                      <a:pt x="7054" y="2420"/>
                      <a:pt x="6757" y="2283"/>
                      <a:pt x="6438" y="2146"/>
                    </a:cubicBezTo>
                    <a:cubicBezTo>
                      <a:pt x="6050" y="1986"/>
                      <a:pt x="5684" y="1803"/>
                      <a:pt x="5296" y="1644"/>
                    </a:cubicBezTo>
                    <a:cubicBezTo>
                      <a:pt x="5091" y="1552"/>
                      <a:pt x="4886" y="1484"/>
                      <a:pt x="4680" y="1415"/>
                    </a:cubicBezTo>
                    <a:cubicBezTo>
                      <a:pt x="4498" y="1324"/>
                      <a:pt x="4292" y="1256"/>
                      <a:pt x="4087" y="1187"/>
                    </a:cubicBezTo>
                    <a:cubicBezTo>
                      <a:pt x="3973" y="1141"/>
                      <a:pt x="3858" y="1096"/>
                      <a:pt x="3722" y="1050"/>
                    </a:cubicBezTo>
                    <a:lnTo>
                      <a:pt x="3744" y="1050"/>
                    </a:lnTo>
                    <a:cubicBezTo>
                      <a:pt x="3333" y="913"/>
                      <a:pt x="2945" y="731"/>
                      <a:pt x="2535" y="594"/>
                    </a:cubicBezTo>
                    <a:cubicBezTo>
                      <a:pt x="2535" y="594"/>
                      <a:pt x="2512" y="594"/>
                      <a:pt x="2512" y="571"/>
                    </a:cubicBezTo>
                    <a:cubicBezTo>
                      <a:pt x="2512" y="571"/>
                      <a:pt x="2512" y="594"/>
                      <a:pt x="2512" y="594"/>
                    </a:cubicBezTo>
                    <a:cubicBezTo>
                      <a:pt x="2466" y="571"/>
                      <a:pt x="2443" y="548"/>
                      <a:pt x="2398" y="548"/>
                    </a:cubicBezTo>
                    <a:cubicBezTo>
                      <a:pt x="2375" y="525"/>
                      <a:pt x="2352" y="525"/>
                      <a:pt x="2329" y="525"/>
                    </a:cubicBezTo>
                    <a:lnTo>
                      <a:pt x="2352" y="525"/>
                    </a:lnTo>
                    <a:cubicBezTo>
                      <a:pt x="2329" y="525"/>
                      <a:pt x="2329" y="502"/>
                      <a:pt x="2306" y="502"/>
                    </a:cubicBezTo>
                    <a:lnTo>
                      <a:pt x="2284" y="502"/>
                    </a:lnTo>
                    <a:cubicBezTo>
                      <a:pt x="2147" y="434"/>
                      <a:pt x="1987" y="388"/>
                      <a:pt x="1827" y="320"/>
                    </a:cubicBezTo>
                    <a:cubicBezTo>
                      <a:pt x="1690" y="274"/>
                      <a:pt x="1530" y="228"/>
                      <a:pt x="1370" y="206"/>
                    </a:cubicBezTo>
                    <a:cubicBezTo>
                      <a:pt x="1005" y="114"/>
                      <a:pt x="663" y="46"/>
                      <a:pt x="298"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080931" y="1139292"/>
                <a:ext cx="17921" cy="17921"/>
              </a:xfrm>
              <a:custGeom>
                <a:avLst/>
                <a:gdLst/>
                <a:ahLst/>
                <a:cxnLst/>
                <a:rect l="l" t="t" r="r" b="b"/>
                <a:pathLst>
                  <a:path w="663" h="663" extrusionOk="0">
                    <a:moveTo>
                      <a:pt x="320" y="1"/>
                    </a:moveTo>
                    <a:cubicBezTo>
                      <a:pt x="138" y="1"/>
                      <a:pt x="1" y="161"/>
                      <a:pt x="1" y="343"/>
                    </a:cubicBezTo>
                    <a:cubicBezTo>
                      <a:pt x="1" y="526"/>
                      <a:pt x="160" y="663"/>
                      <a:pt x="343" y="663"/>
                    </a:cubicBezTo>
                    <a:cubicBezTo>
                      <a:pt x="526" y="663"/>
                      <a:pt x="663" y="503"/>
                      <a:pt x="663" y="321"/>
                    </a:cubicBezTo>
                    <a:cubicBezTo>
                      <a:pt x="663" y="138"/>
                      <a:pt x="503" y="1"/>
                      <a:pt x="320"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116097" y="1159051"/>
                <a:ext cx="15461" cy="15461"/>
              </a:xfrm>
              <a:custGeom>
                <a:avLst/>
                <a:gdLst/>
                <a:ahLst/>
                <a:cxnLst/>
                <a:rect l="l" t="t" r="r" b="b"/>
                <a:pathLst>
                  <a:path w="572" h="572" extrusionOk="0">
                    <a:moveTo>
                      <a:pt x="275" y="0"/>
                    </a:moveTo>
                    <a:cubicBezTo>
                      <a:pt x="115" y="0"/>
                      <a:pt x="1" y="137"/>
                      <a:pt x="1" y="297"/>
                    </a:cubicBezTo>
                    <a:cubicBezTo>
                      <a:pt x="1" y="457"/>
                      <a:pt x="138" y="571"/>
                      <a:pt x="275" y="571"/>
                    </a:cubicBezTo>
                    <a:cubicBezTo>
                      <a:pt x="434" y="571"/>
                      <a:pt x="571" y="434"/>
                      <a:pt x="548" y="274"/>
                    </a:cubicBezTo>
                    <a:cubicBezTo>
                      <a:pt x="548" y="137"/>
                      <a:pt x="412" y="0"/>
                      <a:pt x="275"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2"/>
              <p:cNvSpPr/>
              <p:nvPr/>
            </p:nvSpPr>
            <p:spPr>
              <a:xfrm>
                <a:off x="4259138" y="1008521"/>
                <a:ext cx="124662" cy="198671"/>
              </a:xfrm>
              <a:custGeom>
                <a:avLst/>
                <a:gdLst/>
                <a:ahLst/>
                <a:cxnLst/>
                <a:rect l="l" t="t" r="r" b="b"/>
                <a:pathLst>
                  <a:path w="4612" h="7350" extrusionOk="0">
                    <a:moveTo>
                      <a:pt x="3470" y="6551"/>
                    </a:moveTo>
                    <a:lnTo>
                      <a:pt x="3470" y="6551"/>
                    </a:lnTo>
                    <a:cubicBezTo>
                      <a:pt x="3477" y="6558"/>
                      <a:pt x="3485" y="6566"/>
                      <a:pt x="3493" y="6574"/>
                    </a:cubicBezTo>
                    <a:lnTo>
                      <a:pt x="3493" y="6574"/>
                    </a:lnTo>
                    <a:cubicBezTo>
                      <a:pt x="3493" y="6597"/>
                      <a:pt x="3493" y="6597"/>
                      <a:pt x="3493" y="6597"/>
                    </a:cubicBezTo>
                    <a:cubicBezTo>
                      <a:pt x="3493" y="6574"/>
                      <a:pt x="3470" y="6551"/>
                      <a:pt x="3470" y="6551"/>
                    </a:cubicBezTo>
                    <a:close/>
                    <a:moveTo>
                      <a:pt x="3493" y="6574"/>
                    </a:moveTo>
                    <a:cubicBezTo>
                      <a:pt x="3531" y="6612"/>
                      <a:pt x="3569" y="6650"/>
                      <a:pt x="3607" y="6688"/>
                    </a:cubicBezTo>
                    <a:lnTo>
                      <a:pt x="3584" y="6688"/>
                    </a:lnTo>
                    <a:cubicBezTo>
                      <a:pt x="3561" y="6688"/>
                      <a:pt x="3538" y="6665"/>
                      <a:pt x="3538" y="6642"/>
                    </a:cubicBezTo>
                    <a:cubicBezTo>
                      <a:pt x="3515" y="6619"/>
                      <a:pt x="3515" y="6597"/>
                      <a:pt x="3493" y="6574"/>
                    </a:cubicBezTo>
                    <a:close/>
                    <a:moveTo>
                      <a:pt x="502" y="0"/>
                    </a:moveTo>
                    <a:cubicBezTo>
                      <a:pt x="457" y="23"/>
                      <a:pt x="434" y="91"/>
                      <a:pt x="457" y="160"/>
                    </a:cubicBezTo>
                    <a:cubicBezTo>
                      <a:pt x="480" y="205"/>
                      <a:pt x="502" y="251"/>
                      <a:pt x="525" y="297"/>
                    </a:cubicBezTo>
                    <a:lnTo>
                      <a:pt x="411" y="297"/>
                    </a:lnTo>
                    <a:cubicBezTo>
                      <a:pt x="388" y="274"/>
                      <a:pt x="366" y="251"/>
                      <a:pt x="343" y="228"/>
                    </a:cubicBezTo>
                    <a:cubicBezTo>
                      <a:pt x="320" y="205"/>
                      <a:pt x="297" y="205"/>
                      <a:pt x="251" y="205"/>
                    </a:cubicBezTo>
                    <a:cubicBezTo>
                      <a:pt x="206" y="205"/>
                      <a:pt x="160" y="228"/>
                      <a:pt x="114" y="251"/>
                    </a:cubicBezTo>
                    <a:cubicBezTo>
                      <a:pt x="69" y="297"/>
                      <a:pt x="46" y="342"/>
                      <a:pt x="46" y="388"/>
                    </a:cubicBezTo>
                    <a:cubicBezTo>
                      <a:pt x="23" y="434"/>
                      <a:pt x="0" y="479"/>
                      <a:pt x="0" y="525"/>
                    </a:cubicBezTo>
                    <a:cubicBezTo>
                      <a:pt x="0" y="616"/>
                      <a:pt x="46" y="730"/>
                      <a:pt x="69" y="822"/>
                    </a:cubicBezTo>
                    <a:cubicBezTo>
                      <a:pt x="137" y="1073"/>
                      <a:pt x="251" y="1301"/>
                      <a:pt x="343" y="1529"/>
                    </a:cubicBezTo>
                    <a:cubicBezTo>
                      <a:pt x="457" y="1803"/>
                      <a:pt x="548" y="2054"/>
                      <a:pt x="662" y="2305"/>
                    </a:cubicBezTo>
                    <a:cubicBezTo>
                      <a:pt x="708" y="2374"/>
                      <a:pt x="754" y="2465"/>
                      <a:pt x="799" y="2534"/>
                    </a:cubicBezTo>
                    <a:cubicBezTo>
                      <a:pt x="776" y="2556"/>
                      <a:pt x="776" y="2579"/>
                      <a:pt x="776" y="2625"/>
                    </a:cubicBezTo>
                    <a:cubicBezTo>
                      <a:pt x="754" y="2739"/>
                      <a:pt x="799" y="2853"/>
                      <a:pt x="845" y="2944"/>
                    </a:cubicBezTo>
                    <a:cubicBezTo>
                      <a:pt x="868" y="3036"/>
                      <a:pt x="890" y="3104"/>
                      <a:pt x="936" y="3173"/>
                    </a:cubicBezTo>
                    <a:cubicBezTo>
                      <a:pt x="1005" y="3333"/>
                      <a:pt x="1073" y="3492"/>
                      <a:pt x="1142" y="3652"/>
                    </a:cubicBezTo>
                    <a:cubicBezTo>
                      <a:pt x="1279" y="3972"/>
                      <a:pt x="1438" y="4268"/>
                      <a:pt x="1598" y="4565"/>
                    </a:cubicBezTo>
                    <a:cubicBezTo>
                      <a:pt x="1758" y="4885"/>
                      <a:pt x="1940" y="5181"/>
                      <a:pt x="2123" y="5478"/>
                    </a:cubicBezTo>
                    <a:cubicBezTo>
                      <a:pt x="2283" y="5752"/>
                      <a:pt x="2465" y="6049"/>
                      <a:pt x="2648" y="6323"/>
                    </a:cubicBezTo>
                    <a:cubicBezTo>
                      <a:pt x="2717" y="6460"/>
                      <a:pt x="2808" y="6597"/>
                      <a:pt x="2899" y="6711"/>
                    </a:cubicBezTo>
                    <a:cubicBezTo>
                      <a:pt x="2945" y="6779"/>
                      <a:pt x="2968" y="6848"/>
                      <a:pt x="3013" y="6916"/>
                    </a:cubicBezTo>
                    <a:cubicBezTo>
                      <a:pt x="3082" y="7030"/>
                      <a:pt x="3150" y="7122"/>
                      <a:pt x="3242" y="7213"/>
                    </a:cubicBezTo>
                    <a:cubicBezTo>
                      <a:pt x="3264" y="7236"/>
                      <a:pt x="3310" y="7258"/>
                      <a:pt x="3333" y="7281"/>
                    </a:cubicBezTo>
                    <a:cubicBezTo>
                      <a:pt x="3378" y="7327"/>
                      <a:pt x="3447" y="7327"/>
                      <a:pt x="3493" y="7350"/>
                    </a:cubicBezTo>
                    <a:cubicBezTo>
                      <a:pt x="3538" y="7350"/>
                      <a:pt x="3630" y="7327"/>
                      <a:pt x="3652" y="7304"/>
                    </a:cubicBezTo>
                    <a:cubicBezTo>
                      <a:pt x="3675" y="7304"/>
                      <a:pt x="3698" y="7304"/>
                      <a:pt x="3698" y="7281"/>
                    </a:cubicBezTo>
                    <a:cubicBezTo>
                      <a:pt x="3766" y="7236"/>
                      <a:pt x="3835" y="7190"/>
                      <a:pt x="3881" y="7167"/>
                    </a:cubicBezTo>
                    <a:cubicBezTo>
                      <a:pt x="3995" y="7076"/>
                      <a:pt x="4086" y="7007"/>
                      <a:pt x="4177" y="6916"/>
                    </a:cubicBezTo>
                    <a:cubicBezTo>
                      <a:pt x="4291" y="6870"/>
                      <a:pt x="4406" y="6825"/>
                      <a:pt x="4497" y="6733"/>
                    </a:cubicBezTo>
                    <a:cubicBezTo>
                      <a:pt x="4543" y="6688"/>
                      <a:pt x="4565" y="6642"/>
                      <a:pt x="4588" y="6574"/>
                    </a:cubicBezTo>
                    <a:cubicBezTo>
                      <a:pt x="4611" y="6551"/>
                      <a:pt x="4611" y="6482"/>
                      <a:pt x="4611" y="6437"/>
                    </a:cubicBezTo>
                    <a:lnTo>
                      <a:pt x="4588" y="6437"/>
                    </a:lnTo>
                    <a:cubicBezTo>
                      <a:pt x="4588" y="6391"/>
                      <a:pt x="4565" y="6345"/>
                      <a:pt x="4543" y="6323"/>
                    </a:cubicBezTo>
                    <a:cubicBezTo>
                      <a:pt x="4520" y="6300"/>
                      <a:pt x="4497" y="6277"/>
                      <a:pt x="4497" y="6277"/>
                    </a:cubicBezTo>
                    <a:cubicBezTo>
                      <a:pt x="4474" y="6254"/>
                      <a:pt x="4451" y="6231"/>
                      <a:pt x="4428" y="6186"/>
                    </a:cubicBezTo>
                    <a:cubicBezTo>
                      <a:pt x="4246" y="5957"/>
                      <a:pt x="4063" y="5729"/>
                      <a:pt x="3881" y="5501"/>
                    </a:cubicBezTo>
                    <a:cubicBezTo>
                      <a:pt x="3675" y="5250"/>
                      <a:pt x="3493" y="4999"/>
                      <a:pt x="3310" y="4748"/>
                    </a:cubicBezTo>
                    <a:cubicBezTo>
                      <a:pt x="3150" y="4497"/>
                      <a:pt x="2968" y="4246"/>
                      <a:pt x="2785" y="3994"/>
                    </a:cubicBezTo>
                    <a:cubicBezTo>
                      <a:pt x="2739" y="3926"/>
                      <a:pt x="2694" y="3857"/>
                      <a:pt x="2625" y="3789"/>
                    </a:cubicBezTo>
                    <a:cubicBezTo>
                      <a:pt x="2465" y="3538"/>
                      <a:pt x="2306" y="3264"/>
                      <a:pt x="2146" y="3013"/>
                    </a:cubicBezTo>
                    <a:cubicBezTo>
                      <a:pt x="2055" y="2876"/>
                      <a:pt x="1986" y="2739"/>
                      <a:pt x="1895" y="2579"/>
                    </a:cubicBezTo>
                    <a:cubicBezTo>
                      <a:pt x="1826" y="2442"/>
                      <a:pt x="1735" y="2305"/>
                      <a:pt x="1667" y="2168"/>
                    </a:cubicBezTo>
                    <a:cubicBezTo>
                      <a:pt x="1347" y="1575"/>
                      <a:pt x="1050" y="1004"/>
                      <a:pt x="776" y="411"/>
                    </a:cubicBezTo>
                    <a:cubicBezTo>
                      <a:pt x="731" y="297"/>
                      <a:pt x="685" y="160"/>
                      <a:pt x="662" y="46"/>
                    </a:cubicBezTo>
                    <a:cubicBezTo>
                      <a:pt x="639" y="23"/>
                      <a:pt x="594" y="0"/>
                      <a:pt x="548" y="0"/>
                    </a:cubicBezTo>
                    <a:close/>
                  </a:path>
                </a:pathLst>
              </a:custGeom>
              <a:solidFill>
                <a:srgbClr val="EDB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2"/>
              <p:cNvSpPr/>
              <p:nvPr/>
            </p:nvSpPr>
            <p:spPr>
              <a:xfrm>
                <a:off x="4287519" y="996790"/>
                <a:ext cx="124041" cy="170397"/>
              </a:xfrm>
              <a:custGeom>
                <a:avLst/>
                <a:gdLst/>
                <a:ahLst/>
                <a:cxnLst/>
                <a:rect l="l" t="t" r="r" b="b"/>
                <a:pathLst>
                  <a:path w="4589" h="6304" extrusionOk="0">
                    <a:moveTo>
                      <a:pt x="229" y="0"/>
                    </a:moveTo>
                    <a:cubicBezTo>
                      <a:pt x="160" y="23"/>
                      <a:pt x="114" y="69"/>
                      <a:pt x="69" y="114"/>
                    </a:cubicBezTo>
                    <a:cubicBezTo>
                      <a:pt x="23" y="137"/>
                      <a:pt x="0" y="206"/>
                      <a:pt x="23" y="251"/>
                    </a:cubicBezTo>
                    <a:cubicBezTo>
                      <a:pt x="0" y="274"/>
                      <a:pt x="0" y="297"/>
                      <a:pt x="23" y="343"/>
                    </a:cubicBezTo>
                    <a:cubicBezTo>
                      <a:pt x="46" y="457"/>
                      <a:pt x="92" y="548"/>
                      <a:pt x="160" y="662"/>
                    </a:cubicBezTo>
                    <a:cubicBezTo>
                      <a:pt x="206" y="754"/>
                      <a:pt x="251" y="845"/>
                      <a:pt x="297" y="936"/>
                    </a:cubicBezTo>
                    <a:cubicBezTo>
                      <a:pt x="388" y="1096"/>
                      <a:pt x="480" y="1279"/>
                      <a:pt x="571" y="1461"/>
                    </a:cubicBezTo>
                    <a:cubicBezTo>
                      <a:pt x="617" y="1530"/>
                      <a:pt x="662" y="1598"/>
                      <a:pt x="685" y="1667"/>
                    </a:cubicBezTo>
                    <a:cubicBezTo>
                      <a:pt x="776" y="1826"/>
                      <a:pt x="845" y="1963"/>
                      <a:pt x="936" y="2123"/>
                    </a:cubicBezTo>
                    <a:cubicBezTo>
                      <a:pt x="1256" y="2694"/>
                      <a:pt x="1644" y="3264"/>
                      <a:pt x="2032" y="3812"/>
                    </a:cubicBezTo>
                    <a:cubicBezTo>
                      <a:pt x="2214" y="4086"/>
                      <a:pt x="2420" y="4360"/>
                      <a:pt x="2625" y="4634"/>
                    </a:cubicBezTo>
                    <a:cubicBezTo>
                      <a:pt x="2785" y="4862"/>
                      <a:pt x="2990" y="5090"/>
                      <a:pt x="3173" y="5319"/>
                    </a:cubicBezTo>
                    <a:cubicBezTo>
                      <a:pt x="3287" y="5433"/>
                      <a:pt x="3378" y="5547"/>
                      <a:pt x="3493" y="5661"/>
                    </a:cubicBezTo>
                    <a:cubicBezTo>
                      <a:pt x="3584" y="5775"/>
                      <a:pt x="3698" y="5889"/>
                      <a:pt x="3789" y="5981"/>
                    </a:cubicBezTo>
                    <a:cubicBezTo>
                      <a:pt x="3858" y="6049"/>
                      <a:pt x="3926" y="6095"/>
                      <a:pt x="3972" y="6140"/>
                    </a:cubicBezTo>
                    <a:cubicBezTo>
                      <a:pt x="4018" y="6186"/>
                      <a:pt x="4040" y="6209"/>
                      <a:pt x="4086" y="6232"/>
                    </a:cubicBezTo>
                    <a:cubicBezTo>
                      <a:pt x="4154" y="6277"/>
                      <a:pt x="4200" y="6277"/>
                      <a:pt x="4269" y="6300"/>
                    </a:cubicBezTo>
                    <a:cubicBezTo>
                      <a:pt x="4285" y="6302"/>
                      <a:pt x="4301" y="6304"/>
                      <a:pt x="4317" y="6304"/>
                    </a:cubicBezTo>
                    <a:cubicBezTo>
                      <a:pt x="4455" y="6304"/>
                      <a:pt x="4568" y="6215"/>
                      <a:pt x="4588" y="6072"/>
                    </a:cubicBezTo>
                    <a:cubicBezTo>
                      <a:pt x="4588" y="5981"/>
                      <a:pt x="4520" y="5889"/>
                      <a:pt x="4474" y="5798"/>
                    </a:cubicBezTo>
                    <a:cubicBezTo>
                      <a:pt x="4428" y="5752"/>
                      <a:pt x="4406" y="5707"/>
                      <a:pt x="4360" y="5661"/>
                    </a:cubicBezTo>
                    <a:cubicBezTo>
                      <a:pt x="4269" y="5547"/>
                      <a:pt x="4154" y="5433"/>
                      <a:pt x="4063" y="5341"/>
                    </a:cubicBezTo>
                    <a:cubicBezTo>
                      <a:pt x="3881" y="5113"/>
                      <a:pt x="3698" y="4885"/>
                      <a:pt x="3515" y="4657"/>
                    </a:cubicBezTo>
                    <a:cubicBezTo>
                      <a:pt x="3188" y="4220"/>
                      <a:pt x="2840" y="3763"/>
                      <a:pt x="2511" y="3305"/>
                    </a:cubicBezTo>
                    <a:lnTo>
                      <a:pt x="2511" y="3305"/>
                    </a:lnTo>
                    <a:cubicBezTo>
                      <a:pt x="2511" y="3306"/>
                      <a:pt x="2511" y="3308"/>
                      <a:pt x="2511" y="3310"/>
                    </a:cubicBezTo>
                    <a:cubicBezTo>
                      <a:pt x="2500" y="3294"/>
                      <a:pt x="2491" y="3279"/>
                      <a:pt x="2482" y="3264"/>
                    </a:cubicBezTo>
                    <a:lnTo>
                      <a:pt x="2482" y="3264"/>
                    </a:lnTo>
                    <a:cubicBezTo>
                      <a:pt x="2491" y="3278"/>
                      <a:pt x="2501" y="3291"/>
                      <a:pt x="2511" y="3305"/>
                    </a:cubicBezTo>
                    <a:lnTo>
                      <a:pt x="2511" y="3305"/>
                    </a:lnTo>
                    <a:cubicBezTo>
                      <a:pt x="2508" y="3286"/>
                      <a:pt x="2490" y="3267"/>
                      <a:pt x="2471" y="3247"/>
                    </a:cubicBezTo>
                    <a:lnTo>
                      <a:pt x="2471" y="3247"/>
                    </a:lnTo>
                    <a:cubicBezTo>
                      <a:pt x="2475" y="3253"/>
                      <a:pt x="2478" y="3259"/>
                      <a:pt x="2482" y="3264"/>
                    </a:cubicBezTo>
                    <a:lnTo>
                      <a:pt x="2482" y="3264"/>
                    </a:lnTo>
                    <a:cubicBezTo>
                      <a:pt x="2476" y="3257"/>
                      <a:pt x="2471" y="3249"/>
                      <a:pt x="2465" y="3242"/>
                    </a:cubicBezTo>
                    <a:lnTo>
                      <a:pt x="2465" y="3242"/>
                    </a:lnTo>
                    <a:cubicBezTo>
                      <a:pt x="2467" y="3244"/>
                      <a:pt x="2469" y="3246"/>
                      <a:pt x="2471" y="3247"/>
                    </a:cubicBezTo>
                    <a:lnTo>
                      <a:pt x="2471" y="3247"/>
                    </a:lnTo>
                    <a:cubicBezTo>
                      <a:pt x="2459" y="3228"/>
                      <a:pt x="2448" y="3209"/>
                      <a:pt x="2437" y="3190"/>
                    </a:cubicBezTo>
                    <a:lnTo>
                      <a:pt x="2437" y="3190"/>
                    </a:lnTo>
                    <a:cubicBezTo>
                      <a:pt x="2439" y="3192"/>
                      <a:pt x="2441" y="3194"/>
                      <a:pt x="2443" y="3196"/>
                    </a:cubicBezTo>
                    <a:cubicBezTo>
                      <a:pt x="2402" y="3135"/>
                      <a:pt x="2361" y="3074"/>
                      <a:pt x="2321" y="3013"/>
                    </a:cubicBezTo>
                    <a:lnTo>
                      <a:pt x="2321" y="3013"/>
                    </a:lnTo>
                    <a:cubicBezTo>
                      <a:pt x="2323" y="3013"/>
                      <a:pt x="2326" y="3013"/>
                      <a:pt x="2328" y="3013"/>
                    </a:cubicBezTo>
                    <a:cubicBezTo>
                      <a:pt x="2169" y="2785"/>
                      <a:pt x="2009" y="2580"/>
                      <a:pt x="1849" y="2351"/>
                    </a:cubicBezTo>
                    <a:cubicBezTo>
                      <a:pt x="1735" y="2169"/>
                      <a:pt x="1621" y="1986"/>
                      <a:pt x="1507" y="1826"/>
                    </a:cubicBezTo>
                    <a:cubicBezTo>
                      <a:pt x="1393" y="1621"/>
                      <a:pt x="1278" y="1438"/>
                      <a:pt x="1164" y="1256"/>
                    </a:cubicBezTo>
                    <a:cubicBezTo>
                      <a:pt x="1073" y="1073"/>
                      <a:pt x="959" y="891"/>
                      <a:pt x="868" y="708"/>
                    </a:cubicBezTo>
                    <a:cubicBezTo>
                      <a:pt x="822" y="617"/>
                      <a:pt x="776" y="525"/>
                      <a:pt x="708" y="434"/>
                    </a:cubicBezTo>
                    <a:cubicBezTo>
                      <a:pt x="662" y="343"/>
                      <a:pt x="594" y="251"/>
                      <a:pt x="548" y="160"/>
                    </a:cubicBezTo>
                    <a:cubicBezTo>
                      <a:pt x="480" y="69"/>
                      <a:pt x="388" y="0"/>
                      <a:pt x="297" y="0"/>
                    </a:cubicBezTo>
                    <a:close/>
                  </a:path>
                </a:pathLst>
              </a:custGeom>
              <a:solidFill>
                <a:srgbClr val="EDB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4563306" y="986924"/>
                <a:ext cx="320846" cy="156720"/>
              </a:xfrm>
              <a:custGeom>
                <a:avLst/>
                <a:gdLst/>
                <a:ahLst/>
                <a:cxnLst/>
                <a:rect l="l" t="t" r="r" b="b"/>
                <a:pathLst>
                  <a:path w="11870" h="5798" extrusionOk="0">
                    <a:moveTo>
                      <a:pt x="91" y="0"/>
                    </a:moveTo>
                    <a:cubicBezTo>
                      <a:pt x="46" y="0"/>
                      <a:pt x="23" y="46"/>
                      <a:pt x="23" y="69"/>
                    </a:cubicBezTo>
                    <a:cubicBezTo>
                      <a:pt x="0" y="114"/>
                      <a:pt x="46" y="160"/>
                      <a:pt x="69" y="183"/>
                    </a:cubicBezTo>
                    <a:cubicBezTo>
                      <a:pt x="160" y="183"/>
                      <a:pt x="228" y="206"/>
                      <a:pt x="320" y="228"/>
                    </a:cubicBezTo>
                    <a:cubicBezTo>
                      <a:pt x="616" y="343"/>
                      <a:pt x="936" y="457"/>
                      <a:pt x="1210" y="594"/>
                    </a:cubicBezTo>
                    <a:cubicBezTo>
                      <a:pt x="1370" y="639"/>
                      <a:pt x="1507" y="708"/>
                      <a:pt x="1644" y="776"/>
                    </a:cubicBezTo>
                    <a:cubicBezTo>
                      <a:pt x="1803" y="845"/>
                      <a:pt x="1963" y="913"/>
                      <a:pt x="2123" y="982"/>
                    </a:cubicBezTo>
                    <a:cubicBezTo>
                      <a:pt x="2420" y="1096"/>
                      <a:pt x="2739" y="1233"/>
                      <a:pt x="3036" y="1392"/>
                    </a:cubicBezTo>
                    <a:cubicBezTo>
                      <a:pt x="3356" y="1529"/>
                      <a:pt x="3675" y="1666"/>
                      <a:pt x="3972" y="1826"/>
                    </a:cubicBezTo>
                    <a:cubicBezTo>
                      <a:pt x="4291" y="1963"/>
                      <a:pt x="4588" y="2100"/>
                      <a:pt x="4885" y="2260"/>
                    </a:cubicBezTo>
                    <a:cubicBezTo>
                      <a:pt x="5182" y="2420"/>
                      <a:pt x="5478" y="2579"/>
                      <a:pt x="5775" y="2716"/>
                    </a:cubicBezTo>
                    <a:cubicBezTo>
                      <a:pt x="6095" y="2876"/>
                      <a:pt x="6414" y="3036"/>
                      <a:pt x="6734" y="3196"/>
                    </a:cubicBezTo>
                    <a:cubicBezTo>
                      <a:pt x="7030" y="3355"/>
                      <a:pt x="7327" y="3515"/>
                      <a:pt x="7647" y="3675"/>
                    </a:cubicBezTo>
                    <a:cubicBezTo>
                      <a:pt x="7943" y="3835"/>
                      <a:pt x="8263" y="3995"/>
                      <a:pt x="8560" y="4154"/>
                    </a:cubicBezTo>
                    <a:cubicBezTo>
                      <a:pt x="8856" y="4314"/>
                      <a:pt x="9153" y="4497"/>
                      <a:pt x="9450" y="4656"/>
                    </a:cubicBezTo>
                    <a:cubicBezTo>
                      <a:pt x="9747" y="4816"/>
                      <a:pt x="10043" y="4976"/>
                      <a:pt x="10340" y="5159"/>
                    </a:cubicBezTo>
                    <a:cubicBezTo>
                      <a:pt x="10477" y="5227"/>
                      <a:pt x="10637" y="5318"/>
                      <a:pt x="10774" y="5410"/>
                    </a:cubicBezTo>
                    <a:cubicBezTo>
                      <a:pt x="10911" y="5501"/>
                      <a:pt x="11048" y="5592"/>
                      <a:pt x="11207" y="5684"/>
                    </a:cubicBezTo>
                    <a:cubicBezTo>
                      <a:pt x="11299" y="5729"/>
                      <a:pt x="11390" y="5752"/>
                      <a:pt x="11504" y="5798"/>
                    </a:cubicBezTo>
                    <a:cubicBezTo>
                      <a:pt x="11550" y="5798"/>
                      <a:pt x="11595" y="5798"/>
                      <a:pt x="11641" y="5775"/>
                    </a:cubicBezTo>
                    <a:cubicBezTo>
                      <a:pt x="11710" y="5752"/>
                      <a:pt x="11778" y="5706"/>
                      <a:pt x="11801" y="5638"/>
                    </a:cubicBezTo>
                    <a:cubicBezTo>
                      <a:pt x="11869" y="5501"/>
                      <a:pt x="11824" y="5318"/>
                      <a:pt x="11664" y="5250"/>
                    </a:cubicBezTo>
                    <a:cubicBezTo>
                      <a:pt x="11527" y="5204"/>
                      <a:pt x="11413" y="5090"/>
                      <a:pt x="11276" y="5022"/>
                    </a:cubicBezTo>
                    <a:cubicBezTo>
                      <a:pt x="11139" y="4930"/>
                      <a:pt x="10979" y="4839"/>
                      <a:pt x="10842" y="4748"/>
                    </a:cubicBezTo>
                    <a:cubicBezTo>
                      <a:pt x="10545" y="4565"/>
                      <a:pt x="10249" y="4428"/>
                      <a:pt x="9952" y="4268"/>
                    </a:cubicBezTo>
                    <a:cubicBezTo>
                      <a:pt x="9655" y="4109"/>
                      <a:pt x="9359" y="3926"/>
                      <a:pt x="9062" y="3766"/>
                    </a:cubicBezTo>
                    <a:cubicBezTo>
                      <a:pt x="8765" y="3629"/>
                      <a:pt x="8446" y="3470"/>
                      <a:pt x="8149" y="3310"/>
                    </a:cubicBezTo>
                    <a:cubicBezTo>
                      <a:pt x="7852" y="3150"/>
                      <a:pt x="7533" y="2990"/>
                      <a:pt x="7213" y="2853"/>
                    </a:cubicBezTo>
                    <a:cubicBezTo>
                      <a:pt x="6916" y="2694"/>
                      <a:pt x="6597" y="2557"/>
                      <a:pt x="6277" y="2420"/>
                    </a:cubicBezTo>
                    <a:cubicBezTo>
                      <a:pt x="5958" y="2260"/>
                      <a:pt x="5661" y="2123"/>
                      <a:pt x="5341" y="1963"/>
                    </a:cubicBezTo>
                    <a:cubicBezTo>
                      <a:pt x="5022" y="1826"/>
                      <a:pt x="4702" y="1689"/>
                      <a:pt x="4383" y="1552"/>
                    </a:cubicBezTo>
                    <a:cubicBezTo>
                      <a:pt x="3972" y="1392"/>
                      <a:pt x="3561" y="1233"/>
                      <a:pt x="3150" y="1073"/>
                    </a:cubicBezTo>
                    <a:cubicBezTo>
                      <a:pt x="2739" y="890"/>
                      <a:pt x="2306" y="776"/>
                      <a:pt x="1872" y="616"/>
                    </a:cubicBezTo>
                    <a:lnTo>
                      <a:pt x="1872" y="616"/>
                    </a:lnTo>
                    <a:cubicBezTo>
                      <a:pt x="1872" y="616"/>
                      <a:pt x="1895" y="639"/>
                      <a:pt x="1895" y="639"/>
                    </a:cubicBezTo>
                    <a:cubicBezTo>
                      <a:pt x="1598" y="525"/>
                      <a:pt x="1301" y="411"/>
                      <a:pt x="982" y="320"/>
                    </a:cubicBezTo>
                    <a:cubicBezTo>
                      <a:pt x="845" y="251"/>
                      <a:pt x="708" y="206"/>
                      <a:pt x="571" y="137"/>
                    </a:cubicBezTo>
                    <a:cubicBezTo>
                      <a:pt x="411" y="91"/>
                      <a:pt x="274" y="46"/>
                      <a:pt x="114" y="23"/>
                    </a:cubicBezTo>
                    <a:cubicBezTo>
                      <a:pt x="114" y="0"/>
                      <a:pt x="91" y="0"/>
                      <a:pt x="91"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4902019" y="1145482"/>
                <a:ext cx="8650" cy="8650"/>
              </a:xfrm>
              <a:custGeom>
                <a:avLst/>
                <a:gdLst/>
                <a:ahLst/>
                <a:cxnLst/>
                <a:rect l="l" t="t" r="r" b="b"/>
                <a:pathLst>
                  <a:path w="320" h="320" extrusionOk="0">
                    <a:moveTo>
                      <a:pt x="160" y="0"/>
                    </a:moveTo>
                    <a:cubicBezTo>
                      <a:pt x="69" y="0"/>
                      <a:pt x="0" y="92"/>
                      <a:pt x="0" y="160"/>
                    </a:cubicBezTo>
                    <a:cubicBezTo>
                      <a:pt x="23" y="251"/>
                      <a:pt x="92" y="320"/>
                      <a:pt x="183" y="320"/>
                    </a:cubicBezTo>
                    <a:cubicBezTo>
                      <a:pt x="251" y="320"/>
                      <a:pt x="320" y="228"/>
                      <a:pt x="320" y="137"/>
                    </a:cubicBezTo>
                    <a:cubicBezTo>
                      <a:pt x="320" y="46"/>
                      <a:pt x="251" y="0"/>
                      <a:pt x="160"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2"/>
              <p:cNvSpPr/>
              <p:nvPr/>
            </p:nvSpPr>
            <p:spPr>
              <a:xfrm>
                <a:off x="4344904" y="820960"/>
                <a:ext cx="224592" cy="48140"/>
              </a:xfrm>
              <a:custGeom>
                <a:avLst/>
                <a:gdLst/>
                <a:ahLst/>
                <a:cxnLst/>
                <a:rect l="l" t="t" r="r" b="b"/>
                <a:pathLst>
                  <a:path w="8309" h="1781" extrusionOk="0">
                    <a:moveTo>
                      <a:pt x="4816" y="0"/>
                    </a:moveTo>
                    <a:cubicBezTo>
                      <a:pt x="4474" y="23"/>
                      <a:pt x="4154" y="46"/>
                      <a:pt x="3835" y="69"/>
                    </a:cubicBezTo>
                    <a:cubicBezTo>
                      <a:pt x="3492" y="114"/>
                      <a:pt x="3150" y="160"/>
                      <a:pt x="2808" y="206"/>
                    </a:cubicBezTo>
                    <a:cubicBezTo>
                      <a:pt x="2465" y="274"/>
                      <a:pt x="2123" y="343"/>
                      <a:pt x="1803" y="411"/>
                    </a:cubicBezTo>
                    <a:cubicBezTo>
                      <a:pt x="1484" y="502"/>
                      <a:pt x="1164" y="594"/>
                      <a:pt x="845" y="708"/>
                    </a:cubicBezTo>
                    <a:cubicBezTo>
                      <a:pt x="776" y="731"/>
                      <a:pt x="730" y="753"/>
                      <a:pt x="662" y="776"/>
                    </a:cubicBezTo>
                    <a:cubicBezTo>
                      <a:pt x="548" y="845"/>
                      <a:pt x="434" y="890"/>
                      <a:pt x="320" y="959"/>
                    </a:cubicBezTo>
                    <a:cubicBezTo>
                      <a:pt x="228" y="1027"/>
                      <a:pt x="183" y="1119"/>
                      <a:pt x="183" y="1233"/>
                    </a:cubicBezTo>
                    <a:cubicBezTo>
                      <a:pt x="183" y="1278"/>
                      <a:pt x="205" y="1324"/>
                      <a:pt x="228" y="1370"/>
                    </a:cubicBezTo>
                    <a:cubicBezTo>
                      <a:pt x="228" y="1370"/>
                      <a:pt x="228" y="1392"/>
                      <a:pt x="251" y="1392"/>
                    </a:cubicBezTo>
                    <a:lnTo>
                      <a:pt x="183" y="1392"/>
                    </a:lnTo>
                    <a:cubicBezTo>
                      <a:pt x="69" y="1415"/>
                      <a:pt x="0" y="1484"/>
                      <a:pt x="0" y="1598"/>
                    </a:cubicBezTo>
                    <a:cubicBezTo>
                      <a:pt x="23" y="1689"/>
                      <a:pt x="114" y="1781"/>
                      <a:pt x="205" y="1781"/>
                    </a:cubicBezTo>
                    <a:cubicBezTo>
                      <a:pt x="388" y="1758"/>
                      <a:pt x="571" y="1735"/>
                      <a:pt x="753" y="1712"/>
                    </a:cubicBezTo>
                    <a:cubicBezTo>
                      <a:pt x="913" y="1689"/>
                      <a:pt x="1073" y="1666"/>
                      <a:pt x="1233" y="1644"/>
                    </a:cubicBezTo>
                    <a:cubicBezTo>
                      <a:pt x="1575" y="1598"/>
                      <a:pt x="1917" y="1552"/>
                      <a:pt x="2260" y="1529"/>
                    </a:cubicBezTo>
                    <a:cubicBezTo>
                      <a:pt x="2579" y="1507"/>
                      <a:pt x="2922" y="1507"/>
                      <a:pt x="3241" y="1507"/>
                    </a:cubicBezTo>
                    <a:lnTo>
                      <a:pt x="3721" y="1507"/>
                    </a:lnTo>
                    <a:cubicBezTo>
                      <a:pt x="3880" y="1507"/>
                      <a:pt x="4040" y="1529"/>
                      <a:pt x="4200" y="1529"/>
                    </a:cubicBezTo>
                    <a:cubicBezTo>
                      <a:pt x="4291" y="1529"/>
                      <a:pt x="4382" y="1529"/>
                      <a:pt x="4474" y="1552"/>
                    </a:cubicBezTo>
                    <a:lnTo>
                      <a:pt x="4634" y="1552"/>
                    </a:lnTo>
                    <a:cubicBezTo>
                      <a:pt x="4839" y="1575"/>
                      <a:pt x="5044" y="1575"/>
                      <a:pt x="5250" y="1598"/>
                    </a:cubicBezTo>
                    <a:cubicBezTo>
                      <a:pt x="5455" y="1598"/>
                      <a:pt x="5661" y="1598"/>
                      <a:pt x="5866" y="1621"/>
                    </a:cubicBezTo>
                    <a:cubicBezTo>
                      <a:pt x="6186" y="1644"/>
                      <a:pt x="6505" y="1666"/>
                      <a:pt x="6802" y="1689"/>
                    </a:cubicBezTo>
                    <a:cubicBezTo>
                      <a:pt x="6916" y="1689"/>
                      <a:pt x="7030" y="1689"/>
                      <a:pt x="7122" y="1712"/>
                    </a:cubicBezTo>
                    <a:lnTo>
                      <a:pt x="7373" y="1712"/>
                    </a:lnTo>
                    <a:cubicBezTo>
                      <a:pt x="7487" y="1735"/>
                      <a:pt x="7601" y="1735"/>
                      <a:pt x="7692" y="1735"/>
                    </a:cubicBezTo>
                    <a:lnTo>
                      <a:pt x="7829" y="1735"/>
                    </a:lnTo>
                    <a:cubicBezTo>
                      <a:pt x="7875" y="1735"/>
                      <a:pt x="7920" y="1735"/>
                      <a:pt x="7966" y="1712"/>
                    </a:cubicBezTo>
                    <a:cubicBezTo>
                      <a:pt x="8035" y="1712"/>
                      <a:pt x="8103" y="1644"/>
                      <a:pt x="8149" y="1598"/>
                    </a:cubicBezTo>
                    <a:cubicBezTo>
                      <a:pt x="8171" y="1575"/>
                      <a:pt x="8217" y="1507"/>
                      <a:pt x="8240" y="1484"/>
                    </a:cubicBezTo>
                    <a:cubicBezTo>
                      <a:pt x="8286" y="1370"/>
                      <a:pt x="8308" y="1256"/>
                      <a:pt x="8286" y="1119"/>
                    </a:cubicBezTo>
                    <a:cubicBezTo>
                      <a:pt x="8286" y="1073"/>
                      <a:pt x="8263" y="982"/>
                      <a:pt x="8240" y="913"/>
                    </a:cubicBezTo>
                    <a:cubicBezTo>
                      <a:pt x="8217" y="868"/>
                      <a:pt x="8194" y="822"/>
                      <a:pt x="8149" y="799"/>
                    </a:cubicBezTo>
                    <a:cubicBezTo>
                      <a:pt x="8194" y="753"/>
                      <a:pt x="8217" y="731"/>
                      <a:pt x="8240" y="685"/>
                    </a:cubicBezTo>
                    <a:cubicBezTo>
                      <a:pt x="8263" y="616"/>
                      <a:pt x="8263" y="525"/>
                      <a:pt x="8240" y="457"/>
                    </a:cubicBezTo>
                    <a:cubicBezTo>
                      <a:pt x="8217" y="365"/>
                      <a:pt x="8171" y="320"/>
                      <a:pt x="8080" y="274"/>
                    </a:cubicBezTo>
                    <a:cubicBezTo>
                      <a:pt x="8035" y="251"/>
                      <a:pt x="7966" y="228"/>
                      <a:pt x="7920" y="228"/>
                    </a:cubicBezTo>
                    <a:cubicBezTo>
                      <a:pt x="7875" y="206"/>
                      <a:pt x="7806" y="206"/>
                      <a:pt x="7761" y="183"/>
                    </a:cubicBezTo>
                    <a:cubicBezTo>
                      <a:pt x="7669" y="160"/>
                      <a:pt x="7555" y="137"/>
                      <a:pt x="7464" y="137"/>
                    </a:cubicBezTo>
                    <a:cubicBezTo>
                      <a:pt x="7213" y="91"/>
                      <a:pt x="6962" y="69"/>
                      <a:pt x="6711" y="46"/>
                    </a:cubicBezTo>
                    <a:lnTo>
                      <a:pt x="6711" y="46"/>
                    </a:lnTo>
                    <a:cubicBezTo>
                      <a:pt x="6711" y="46"/>
                      <a:pt x="6733" y="69"/>
                      <a:pt x="6733" y="69"/>
                    </a:cubicBezTo>
                    <a:cubicBezTo>
                      <a:pt x="6414" y="46"/>
                      <a:pt x="6094" y="23"/>
                      <a:pt x="5798"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2"/>
              <p:cNvSpPr/>
              <p:nvPr/>
            </p:nvSpPr>
            <p:spPr>
              <a:xfrm>
                <a:off x="4363392" y="875858"/>
                <a:ext cx="159828" cy="19759"/>
              </a:xfrm>
              <a:custGeom>
                <a:avLst/>
                <a:gdLst/>
                <a:ahLst/>
                <a:cxnLst/>
                <a:rect l="l" t="t" r="r" b="b"/>
                <a:pathLst>
                  <a:path w="5913" h="731" extrusionOk="0">
                    <a:moveTo>
                      <a:pt x="2945" y="1"/>
                    </a:moveTo>
                    <a:cubicBezTo>
                      <a:pt x="2626" y="23"/>
                      <a:pt x="2329" y="46"/>
                      <a:pt x="2032" y="69"/>
                    </a:cubicBezTo>
                    <a:cubicBezTo>
                      <a:pt x="1736" y="92"/>
                      <a:pt x="1439" y="138"/>
                      <a:pt x="1165" y="138"/>
                    </a:cubicBezTo>
                    <a:cubicBezTo>
                      <a:pt x="1028" y="160"/>
                      <a:pt x="868" y="160"/>
                      <a:pt x="731" y="160"/>
                    </a:cubicBezTo>
                    <a:lnTo>
                      <a:pt x="366" y="160"/>
                    </a:lnTo>
                    <a:cubicBezTo>
                      <a:pt x="298" y="160"/>
                      <a:pt x="252" y="138"/>
                      <a:pt x="183" y="138"/>
                    </a:cubicBezTo>
                    <a:cubicBezTo>
                      <a:pt x="138" y="138"/>
                      <a:pt x="115" y="138"/>
                      <a:pt x="92" y="160"/>
                    </a:cubicBezTo>
                    <a:cubicBezTo>
                      <a:pt x="46" y="183"/>
                      <a:pt x="24" y="206"/>
                      <a:pt x="24" y="252"/>
                    </a:cubicBezTo>
                    <a:cubicBezTo>
                      <a:pt x="1" y="320"/>
                      <a:pt x="46" y="411"/>
                      <a:pt x="138" y="411"/>
                    </a:cubicBezTo>
                    <a:cubicBezTo>
                      <a:pt x="275" y="411"/>
                      <a:pt x="412" y="434"/>
                      <a:pt x="549" y="434"/>
                    </a:cubicBezTo>
                    <a:lnTo>
                      <a:pt x="1621" y="434"/>
                    </a:lnTo>
                    <a:cubicBezTo>
                      <a:pt x="1850" y="423"/>
                      <a:pt x="2084" y="417"/>
                      <a:pt x="2320" y="417"/>
                    </a:cubicBezTo>
                    <a:cubicBezTo>
                      <a:pt x="2557" y="417"/>
                      <a:pt x="2797" y="423"/>
                      <a:pt x="3037" y="434"/>
                    </a:cubicBezTo>
                    <a:lnTo>
                      <a:pt x="2968" y="434"/>
                    </a:lnTo>
                    <a:cubicBezTo>
                      <a:pt x="3196" y="434"/>
                      <a:pt x="3402" y="457"/>
                      <a:pt x="3630" y="480"/>
                    </a:cubicBezTo>
                    <a:cubicBezTo>
                      <a:pt x="3858" y="480"/>
                      <a:pt x="4064" y="503"/>
                      <a:pt x="4292" y="526"/>
                    </a:cubicBezTo>
                    <a:cubicBezTo>
                      <a:pt x="4497" y="548"/>
                      <a:pt x="4703" y="594"/>
                      <a:pt x="4908" y="617"/>
                    </a:cubicBezTo>
                    <a:cubicBezTo>
                      <a:pt x="5022" y="640"/>
                      <a:pt x="5136" y="663"/>
                      <a:pt x="5228" y="685"/>
                    </a:cubicBezTo>
                    <a:cubicBezTo>
                      <a:pt x="5273" y="685"/>
                      <a:pt x="5342" y="685"/>
                      <a:pt x="5388" y="708"/>
                    </a:cubicBezTo>
                    <a:cubicBezTo>
                      <a:pt x="5479" y="731"/>
                      <a:pt x="5570" y="731"/>
                      <a:pt x="5661" y="731"/>
                    </a:cubicBezTo>
                    <a:cubicBezTo>
                      <a:pt x="5753" y="731"/>
                      <a:pt x="5867" y="640"/>
                      <a:pt x="5890" y="526"/>
                    </a:cubicBezTo>
                    <a:cubicBezTo>
                      <a:pt x="5913" y="389"/>
                      <a:pt x="5821" y="252"/>
                      <a:pt x="5684" y="229"/>
                    </a:cubicBezTo>
                    <a:cubicBezTo>
                      <a:pt x="5593" y="206"/>
                      <a:pt x="5502" y="183"/>
                      <a:pt x="5433" y="183"/>
                    </a:cubicBezTo>
                    <a:cubicBezTo>
                      <a:pt x="5342" y="160"/>
                      <a:pt x="5273" y="138"/>
                      <a:pt x="5205" y="138"/>
                    </a:cubicBezTo>
                    <a:cubicBezTo>
                      <a:pt x="5068" y="115"/>
                      <a:pt x="4931" y="92"/>
                      <a:pt x="4794" y="69"/>
                    </a:cubicBezTo>
                    <a:cubicBezTo>
                      <a:pt x="4475" y="46"/>
                      <a:pt x="4178" y="23"/>
                      <a:pt x="3858" y="23"/>
                    </a:cubicBezTo>
                    <a:lnTo>
                      <a:pt x="3379" y="23"/>
                    </a:lnTo>
                    <a:cubicBezTo>
                      <a:pt x="3288" y="1"/>
                      <a:pt x="3219" y="1"/>
                      <a:pt x="3128" y="1"/>
                    </a:cubicBezTo>
                    <a:close/>
                  </a:path>
                </a:pathLst>
              </a:custGeom>
              <a:solidFill>
                <a:srgbClr val="FDDC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2"/>
              <p:cNvSpPr/>
              <p:nvPr/>
            </p:nvSpPr>
            <p:spPr>
              <a:xfrm>
                <a:off x="5172860" y="1566852"/>
                <a:ext cx="111093" cy="123527"/>
              </a:xfrm>
              <a:custGeom>
                <a:avLst/>
                <a:gdLst/>
                <a:ahLst/>
                <a:cxnLst/>
                <a:rect l="l" t="t" r="r" b="b"/>
                <a:pathLst>
                  <a:path w="4110" h="4570" extrusionOk="0">
                    <a:moveTo>
                      <a:pt x="1005" y="1"/>
                    </a:moveTo>
                    <a:cubicBezTo>
                      <a:pt x="959" y="1"/>
                      <a:pt x="936" y="1"/>
                      <a:pt x="914" y="24"/>
                    </a:cubicBezTo>
                    <a:cubicBezTo>
                      <a:pt x="799" y="69"/>
                      <a:pt x="754" y="206"/>
                      <a:pt x="799" y="298"/>
                    </a:cubicBezTo>
                    <a:cubicBezTo>
                      <a:pt x="822" y="343"/>
                      <a:pt x="845" y="389"/>
                      <a:pt x="868" y="435"/>
                    </a:cubicBezTo>
                    <a:cubicBezTo>
                      <a:pt x="845" y="435"/>
                      <a:pt x="845" y="457"/>
                      <a:pt x="822" y="457"/>
                    </a:cubicBezTo>
                    <a:cubicBezTo>
                      <a:pt x="777" y="526"/>
                      <a:pt x="754" y="594"/>
                      <a:pt x="754" y="663"/>
                    </a:cubicBezTo>
                    <a:cubicBezTo>
                      <a:pt x="731" y="663"/>
                      <a:pt x="708" y="663"/>
                      <a:pt x="685" y="686"/>
                    </a:cubicBezTo>
                    <a:cubicBezTo>
                      <a:pt x="594" y="731"/>
                      <a:pt x="548" y="777"/>
                      <a:pt x="526" y="868"/>
                    </a:cubicBezTo>
                    <a:cubicBezTo>
                      <a:pt x="434" y="1028"/>
                      <a:pt x="389" y="1211"/>
                      <a:pt x="366" y="1370"/>
                    </a:cubicBezTo>
                    <a:cubicBezTo>
                      <a:pt x="366" y="1416"/>
                      <a:pt x="366" y="1462"/>
                      <a:pt x="366" y="1507"/>
                    </a:cubicBezTo>
                    <a:cubicBezTo>
                      <a:pt x="343" y="1621"/>
                      <a:pt x="343" y="1736"/>
                      <a:pt x="366" y="1827"/>
                    </a:cubicBezTo>
                    <a:cubicBezTo>
                      <a:pt x="366" y="1918"/>
                      <a:pt x="366" y="2010"/>
                      <a:pt x="389" y="2101"/>
                    </a:cubicBezTo>
                    <a:cubicBezTo>
                      <a:pt x="389" y="2124"/>
                      <a:pt x="366" y="2124"/>
                      <a:pt x="366" y="2124"/>
                    </a:cubicBezTo>
                    <a:cubicBezTo>
                      <a:pt x="320" y="2169"/>
                      <a:pt x="297" y="2192"/>
                      <a:pt x="274" y="2261"/>
                    </a:cubicBezTo>
                    <a:cubicBezTo>
                      <a:pt x="274" y="2261"/>
                      <a:pt x="252" y="2283"/>
                      <a:pt x="252" y="2283"/>
                    </a:cubicBezTo>
                    <a:cubicBezTo>
                      <a:pt x="252" y="2306"/>
                      <a:pt x="229" y="2329"/>
                      <a:pt x="229" y="2352"/>
                    </a:cubicBezTo>
                    <a:cubicBezTo>
                      <a:pt x="183" y="2420"/>
                      <a:pt x="160" y="2489"/>
                      <a:pt x="138" y="2580"/>
                    </a:cubicBezTo>
                    <a:cubicBezTo>
                      <a:pt x="92" y="2740"/>
                      <a:pt x="69" y="2923"/>
                      <a:pt x="46" y="3082"/>
                    </a:cubicBezTo>
                    <a:cubicBezTo>
                      <a:pt x="23" y="3242"/>
                      <a:pt x="1" y="3379"/>
                      <a:pt x="1" y="3539"/>
                    </a:cubicBezTo>
                    <a:cubicBezTo>
                      <a:pt x="1" y="3721"/>
                      <a:pt x="23" y="3904"/>
                      <a:pt x="92" y="4064"/>
                    </a:cubicBezTo>
                    <a:cubicBezTo>
                      <a:pt x="138" y="4201"/>
                      <a:pt x="229" y="4338"/>
                      <a:pt x="343" y="4429"/>
                    </a:cubicBezTo>
                    <a:cubicBezTo>
                      <a:pt x="411" y="4475"/>
                      <a:pt x="503" y="4520"/>
                      <a:pt x="594" y="4543"/>
                    </a:cubicBezTo>
                    <a:cubicBezTo>
                      <a:pt x="673" y="4556"/>
                      <a:pt x="752" y="4569"/>
                      <a:pt x="831" y="4569"/>
                    </a:cubicBezTo>
                    <a:cubicBezTo>
                      <a:pt x="889" y="4569"/>
                      <a:pt x="947" y="4562"/>
                      <a:pt x="1005" y="4543"/>
                    </a:cubicBezTo>
                    <a:cubicBezTo>
                      <a:pt x="1256" y="4475"/>
                      <a:pt x="1461" y="4315"/>
                      <a:pt x="1667" y="4155"/>
                    </a:cubicBezTo>
                    <a:cubicBezTo>
                      <a:pt x="2009" y="3858"/>
                      <a:pt x="2374" y="3584"/>
                      <a:pt x="2717" y="3288"/>
                    </a:cubicBezTo>
                    <a:cubicBezTo>
                      <a:pt x="2808" y="3219"/>
                      <a:pt x="2899" y="3128"/>
                      <a:pt x="2991" y="3037"/>
                    </a:cubicBezTo>
                    <a:cubicBezTo>
                      <a:pt x="3082" y="2923"/>
                      <a:pt x="3196" y="2831"/>
                      <a:pt x="3287" y="2717"/>
                    </a:cubicBezTo>
                    <a:cubicBezTo>
                      <a:pt x="3447" y="2534"/>
                      <a:pt x="3561" y="2329"/>
                      <a:pt x="3721" y="2146"/>
                    </a:cubicBezTo>
                    <a:cubicBezTo>
                      <a:pt x="3767" y="2078"/>
                      <a:pt x="3835" y="2032"/>
                      <a:pt x="3904" y="1987"/>
                    </a:cubicBezTo>
                    <a:cubicBezTo>
                      <a:pt x="3904" y="1987"/>
                      <a:pt x="3904" y="1987"/>
                      <a:pt x="3927" y="1964"/>
                    </a:cubicBezTo>
                    <a:cubicBezTo>
                      <a:pt x="3995" y="1941"/>
                      <a:pt x="4041" y="1895"/>
                      <a:pt x="4063" y="1827"/>
                    </a:cubicBezTo>
                    <a:cubicBezTo>
                      <a:pt x="4109" y="1690"/>
                      <a:pt x="4018" y="1507"/>
                      <a:pt x="3881" y="1462"/>
                    </a:cubicBezTo>
                    <a:cubicBezTo>
                      <a:pt x="3790" y="1439"/>
                      <a:pt x="3698" y="1439"/>
                      <a:pt x="3607" y="1439"/>
                    </a:cubicBezTo>
                    <a:cubicBezTo>
                      <a:pt x="3447" y="1439"/>
                      <a:pt x="3287" y="1416"/>
                      <a:pt x="3128" y="1393"/>
                    </a:cubicBezTo>
                    <a:cubicBezTo>
                      <a:pt x="2968" y="1348"/>
                      <a:pt x="2808" y="1302"/>
                      <a:pt x="2648" y="1233"/>
                    </a:cubicBezTo>
                    <a:cubicBezTo>
                      <a:pt x="2489" y="1165"/>
                      <a:pt x="2352" y="1096"/>
                      <a:pt x="2192" y="1028"/>
                    </a:cubicBezTo>
                    <a:lnTo>
                      <a:pt x="2169" y="1005"/>
                    </a:lnTo>
                    <a:lnTo>
                      <a:pt x="2169" y="1005"/>
                    </a:lnTo>
                    <a:cubicBezTo>
                      <a:pt x="2169" y="1010"/>
                      <a:pt x="2170" y="1014"/>
                      <a:pt x="2172" y="1017"/>
                    </a:cubicBezTo>
                    <a:lnTo>
                      <a:pt x="2172" y="1017"/>
                    </a:lnTo>
                    <a:cubicBezTo>
                      <a:pt x="1929" y="882"/>
                      <a:pt x="1707" y="726"/>
                      <a:pt x="1507" y="549"/>
                    </a:cubicBezTo>
                    <a:cubicBezTo>
                      <a:pt x="1416" y="457"/>
                      <a:pt x="1347" y="389"/>
                      <a:pt x="1302" y="298"/>
                    </a:cubicBezTo>
                    <a:cubicBezTo>
                      <a:pt x="1256" y="252"/>
                      <a:pt x="1233" y="183"/>
                      <a:pt x="1188" y="115"/>
                    </a:cubicBezTo>
                    <a:cubicBezTo>
                      <a:pt x="1165" y="47"/>
                      <a:pt x="1073" y="1"/>
                      <a:pt x="1005" y="1"/>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2"/>
              <p:cNvSpPr/>
              <p:nvPr/>
            </p:nvSpPr>
            <p:spPr>
              <a:xfrm>
                <a:off x="5189510" y="1587233"/>
                <a:ext cx="11758" cy="30652"/>
              </a:xfrm>
              <a:custGeom>
                <a:avLst/>
                <a:gdLst/>
                <a:ahLst/>
                <a:cxnLst/>
                <a:rect l="l" t="t" r="r" b="b"/>
                <a:pathLst>
                  <a:path w="435" h="1134" extrusionOk="0">
                    <a:moveTo>
                      <a:pt x="138" y="0"/>
                    </a:moveTo>
                    <a:cubicBezTo>
                      <a:pt x="115" y="0"/>
                      <a:pt x="115" y="0"/>
                      <a:pt x="92" y="23"/>
                    </a:cubicBezTo>
                    <a:cubicBezTo>
                      <a:pt x="69" y="23"/>
                      <a:pt x="47" y="46"/>
                      <a:pt x="47" y="69"/>
                    </a:cubicBezTo>
                    <a:cubicBezTo>
                      <a:pt x="47" y="91"/>
                      <a:pt x="24" y="137"/>
                      <a:pt x="24" y="183"/>
                    </a:cubicBezTo>
                    <a:cubicBezTo>
                      <a:pt x="24" y="228"/>
                      <a:pt x="1" y="297"/>
                      <a:pt x="1" y="342"/>
                    </a:cubicBezTo>
                    <a:cubicBezTo>
                      <a:pt x="1" y="388"/>
                      <a:pt x="1" y="457"/>
                      <a:pt x="1" y="502"/>
                    </a:cubicBezTo>
                    <a:cubicBezTo>
                      <a:pt x="1" y="571"/>
                      <a:pt x="24" y="639"/>
                      <a:pt x="47" y="731"/>
                    </a:cubicBezTo>
                    <a:cubicBezTo>
                      <a:pt x="69" y="753"/>
                      <a:pt x="69" y="799"/>
                      <a:pt x="92" y="822"/>
                    </a:cubicBezTo>
                    <a:cubicBezTo>
                      <a:pt x="115" y="867"/>
                      <a:pt x="138" y="913"/>
                      <a:pt x="161" y="936"/>
                    </a:cubicBezTo>
                    <a:cubicBezTo>
                      <a:pt x="183" y="959"/>
                      <a:pt x="183" y="982"/>
                      <a:pt x="206" y="1004"/>
                    </a:cubicBezTo>
                    <a:cubicBezTo>
                      <a:pt x="229" y="1050"/>
                      <a:pt x="252" y="1073"/>
                      <a:pt x="275" y="1096"/>
                    </a:cubicBezTo>
                    <a:cubicBezTo>
                      <a:pt x="302" y="1122"/>
                      <a:pt x="328" y="1134"/>
                      <a:pt x="350" y="1134"/>
                    </a:cubicBezTo>
                    <a:cubicBezTo>
                      <a:pt x="366" y="1134"/>
                      <a:pt x="379" y="1128"/>
                      <a:pt x="389" y="1119"/>
                    </a:cubicBezTo>
                    <a:cubicBezTo>
                      <a:pt x="435" y="1096"/>
                      <a:pt x="435" y="1027"/>
                      <a:pt x="412" y="1004"/>
                    </a:cubicBezTo>
                    <a:cubicBezTo>
                      <a:pt x="366" y="936"/>
                      <a:pt x="320" y="890"/>
                      <a:pt x="275" y="822"/>
                    </a:cubicBezTo>
                    <a:cubicBezTo>
                      <a:pt x="252" y="776"/>
                      <a:pt x="229" y="731"/>
                      <a:pt x="206" y="685"/>
                    </a:cubicBezTo>
                    <a:cubicBezTo>
                      <a:pt x="206" y="662"/>
                      <a:pt x="183" y="616"/>
                      <a:pt x="183" y="594"/>
                    </a:cubicBezTo>
                    <a:cubicBezTo>
                      <a:pt x="161" y="548"/>
                      <a:pt x="161" y="479"/>
                      <a:pt x="161" y="434"/>
                    </a:cubicBezTo>
                    <a:cubicBezTo>
                      <a:pt x="161" y="388"/>
                      <a:pt x="161" y="342"/>
                      <a:pt x="161" y="297"/>
                    </a:cubicBezTo>
                    <a:cubicBezTo>
                      <a:pt x="183" y="274"/>
                      <a:pt x="183" y="228"/>
                      <a:pt x="183" y="206"/>
                    </a:cubicBezTo>
                    <a:cubicBezTo>
                      <a:pt x="183" y="160"/>
                      <a:pt x="206" y="137"/>
                      <a:pt x="206" y="114"/>
                    </a:cubicBezTo>
                    <a:cubicBezTo>
                      <a:pt x="206" y="91"/>
                      <a:pt x="206" y="69"/>
                      <a:pt x="206" y="46"/>
                    </a:cubicBezTo>
                    <a:cubicBezTo>
                      <a:pt x="206" y="46"/>
                      <a:pt x="183" y="23"/>
                      <a:pt x="161" y="23"/>
                    </a:cubicBezTo>
                    <a:cubicBezTo>
                      <a:pt x="138" y="0"/>
                      <a:pt x="138" y="0"/>
                      <a:pt x="138" y="0"/>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2"/>
              <p:cNvSpPr/>
              <p:nvPr/>
            </p:nvSpPr>
            <p:spPr>
              <a:xfrm>
                <a:off x="5197538" y="1558230"/>
                <a:ext cx="90713" cy="56790"/>
              </a:xfrm>
              <a:custGeom>
                <a:avLst/>
                <a:gdLst/>
                <a:ahLst/>
                <a:cxnLst/>
                <a:rect l="l" t="t" r="r" b="b"/>
                <a:pathLst>
                  <a:path w="3356" h="2101" extrusionOk="0">
                    <a:moveTo>
                      <a:pt x="115" y="0"/>
                    </a:moveTo>
                    <a:cubicBezTo>
                      <a:pt x="23" y="46"/>
                      <a:pt x="1" y="137"/>
                      <a:pt x="23" y="206"/>
                    </a:cubicBezTo>
                    <a:cubicBezTo>
                      <a:pt x="92" y="320"/>
                      <a:pt x="138" y="434"/>
                      <a:pt x="206" y="548"/>
                    </a:cubicBezTo>
                    <a:cubicBezTo>
                      <a:pt x="275" y="685"/>
                      <a:pt x="366" y="799"/>
                      <a:pt x="457" y="913"/>
                    </a:cubicBezTo>
                    <a:cubicBezTo>
                      <a:pt x="571" y="1050"/>
                      <a:pt x="685" y="1164"/>
                      <a:pt x="822" y="1279"/>
                    </a:cubicBezTo>
                    <a:cubicBezTo>
                      <a:pt x="936" y="1393"/>
                      <a:pt x="1051" y="1484"/>
                      <a:pt x="1165" y="1575"/>
                    </a:cubicBezTo>
                    <a:cubicBezTo>
                      <a:pt x="1302" y="1667"/>
                      <a:pt x="1416" y="1735"/>
                      <a:pt x="1576" y="1804"/>
                    </a:cubicBezTo>
                    <a:cubicBezTo>
                      <a:pt x="1690" y="1872"/>
                      <a:pt x="1827" y="1918"/>
                      <a:pt x="1941" y="1963"/>
                    </a:cubicBezTo>
                    <a:cubicBezTo>
                      <a:pt x="2192" y="2032"/>
                      <a:pt x="2466" y="2055"/>
                      <a:pt x="2717" y="2100"/>
                    </a:cubicBezTo>
                    <a:lnTo>
                      <a:pt x="2968" y="2100"/>
                    </a:lnTo>
                    <a:cubicBezTo>
                      <a:pt x="3036" y="2100"/>
                      <a:pt x="3105" y="2077"/>
                      <a:pt x="3173" y="2055"/>
                    </a:cubicBezTo>
                    <a:cubicBezTo>
                      <a:pt x="3196" y="2055"/>
                      <a:pt x="3242" y="2032"/>
                      <a:pt x="3265" y="2009"/>
                    </a:cubicBezTo>
                    <a:cubicBezTo>
                      <a:pt x="3310" y="1963"/>
                      <a:pt x="3356" y="1918"/>
                      <a:pt x="3356" y="1849"/>
                    </a:cubicBezTo>
                    <a:cubicBezTo>
                      <a:pt x="3356" y="1735"/>
                      <a:pt x="3265" y="1621"/>
                      <a:pt x="3150" y="1621"/>
                    </a:cubicBezTo>
                    <a:cubicBezTo>
                      <a:pt x="3082" y="1621"/>
                      <a:pt x="3014" y="1598"/>
                      <a:pt x="2945" y="1598"/>
                    </a:cubicBezTo>
                    <a:cubicBezTo>
                      <a:pt x="2877" y="1598"/>
                      <a:pt x="2785" y="1598"/>
                      <a:pt x="2717" y="1575"/>
                    </a:cubicBezTo>
                    <a:cubicBezTo>
                      <a:pt x="2557" y="1575"/>
                      <a:pt x="2420" y="1552"/>
                      <a:pt x="2260" y="1530"/>
                    </a:cubicBezTo>
                    <a:cubicBezTo>
                      <a:pt x="2055" y="1461"/>
                      <a:pt x="1827" y="1393"/>
                      <a:pt x="1621" y="1279"/>
                    </a:cubicBezTo>
                    <a:cubicBezTo>
                      <a:pt x="1302" y="1119"/>
                      <a:pt x="1005" y="913"/>
                      <a:pt x="754" y="662"/>
                    </a:cubicBezTo>
                    <a:cubicBezTo>
                      <a:pt x="617" y="548"/>
                      <a:pt x="503" y="434"/>
                      <a:pt x="411" y="297"/>
                    </a:cubicBezTo>
                    <a:cubicBezTo>
                      <a:pt x="389" y="229"/>
                      <a:pt x="343" y="160"/>
                      <a:pt x="320" y="92"/>
                    </a:cubicBezTo>
                    <a:cubicBezTo>
                      <a:pt x="297" y="23"/>
                      <a:pt x="229" y="0"/>
                      <a:pt x="160" y="0"/>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2"/>
              <p:cNvSpPr/>
              <p:nvPr/>
            </p:nvSpPr>
            <p:spPr>
              <a:xfrm>
                <a:off x="5227785" y="1603884"/>
                <a:ext cx="112931" cy="99606"/>
              </a:xfrm>
              <a:custGeom>
                <a:avLst/>
                <a:gdLst/>
                <a:ahLst/>
                <a:cxnLst/>
                <a:rect l="l" t="t" r="r" b="b"/>
                <a:pathLst>
                  <a:path w="4178" h="3685" extrusionOk="0">
                    <a:moveTo>
                      <a:pt x="2100" y="0"/>
                    </a:moveTo>
                    <a:cubicBezTo>
                      <a:pt x="1986" y="69"/>
                      <a:pt x="1917" y="206"/>
                      <a:pt x="1986" y="320"/>
                    </a:cubicBezTo>
                    <a:cubicBezTo>
                      <a:pt x="2009" y="366"/>
                      <a:pt x="2009" y="388"/>
                      <a:pt x="2031" y="434"/>
                    </a:cubicBezTo>
                    <a:lnTo>
                      <a:pt x="2009" y="434"/>
                    </a:lnTo>
                    <a:cubicBezTo>
                      <a:pt x="1984" y="428"/>
                      <a:pt x="1961" y="425"/>
                      <a:pt x="1940" y="425"/>
                    </a:cubicBezTo>
                    <a:cubicBezTo>
                      <a:pt x="1881" y="425"/>
                      <a:pt x="1831" y="446"/>
                      <a:pt x="1780" y="480"/>
                    </a:cubicBezTo>
                    <a:cubicBezTo>
                      <a:pt x="1735" y="525"/>
                      <a:pt x="1689" y="594"/>
                      <a:pt x="1689" y="685"/>
                    </a:cubicBezTo>
                    <a:cubicBezTo>
                      <a:pt x="1621" y="685"/>
                      <a:pt x="1552" y="731"/>
                      <a:pt x="1507" y="799"/>
                    </a:cubicBezTo>
                    <a:cubicBezTo>
                      <a:pt x="1484" y="845"/>
                      <a:pt x="1461" y="868"/>
                      <a:pt x="1461" y="913"/>
                    </a:cubicBezTo>
                    <a:cubicBezTo>
                      <a:pt x="1415" y="913"/>
                      <a:pt x="1370" y="936"/>
                      <a:pt x="1324" y="982"/>
                    </a:cubicBezTo>
                    <a:cubicBezTo>
                      <a:pt x="1233" y="1050"/>
                      <a:pt x="1187" y="1187"/>
                      <a:pt x="1210" y="1301"/>
                    </a:cubicBezTo>
                    <a:cubicBezTo>
                      <a:pt x="1141" y="1301"/>
                      <a:pt x="1096" y="1347"/>
                      <a:pt x="1027" y="1370"/>
                    </a:cubicBezTo>
                    <a:cubicBezTo>
                      <a:pt x="936" y="1461"/>
                      <a:pt x="890" y="1598"/>
                      <a:pt x="913" y="1712"/>
                    </a:cubicBezTo>
                    <a:cubicBezTo>
                      <a:pt x="867" y="1735"/>
                      <a:pt x="822" y="1781"/>
                      <a:pt x="776" y="1826"/>
                    </a:cubicBezTo>
                    <a:cubicBezTo>
                      <a:pt x="730" y="1895"/>
                      <a:pt x="708" y="2009"/>
                      <a:pt x="730" y="2100"/>
                    </a:cubicBezTo>
                    <a:cubicBezTo>
                      <a:pt x="639" y="2100"/>
                      <a:pt x="571" y="2123"/>
                      <a:pt x="502" y="2169"/>
                    </a:cubicBezTo>
                    <a:cubicBezTo>
                      <a:pt x="502" y="2192"/>
                      <a:pt x="479" y="2192"/>
                      <a:pt x="479" y="2192"/>
                    </a:cubicBezTo>
                    <a:cubicBezTo>
                      <a:pt x="459" y="2185"/>
                      <a:pt x="439" y="2182"/>
                      <a:pt x="419" y="2182"/>
                    </a:cubicBezTo>
                    <a:cubicBezTo>
                      <a:pt x="371" y="2182"/>
                      <a:pt x="322" y="2198"/>
                      <a:pt x="274" y="2214"/>
                    </a:cubicBezTo>
                    <a:cubicBezTo>
                      <a:pt x="205" y="2237"/>
                      <a:pt x="160" y="2283"/>
                      <a:pt x="114" y="2329"/>
                    </a:cubicBezTo>
                    <a:cubicBezTo>
                      <a:pt x="91" y="2374"/>
                      <a:pt x="69" y="2397"/>
                      <a:pt x="69" y="2443"/>
                    </a:cubicBezTo>
                    <a:cubicBezTo>
                      <a:pt x="0" y="2557"/>
                      <a:pt x="0" y="2694"/>
                      <a:pt x="0" y="2808"/>
                    </a:cubicBezTo>
                    <a:cubicBezTo>
                      <a:pt x="46" y="3036"/>
                      <a:pt x="183" y="3242"/>
                      <a:pt x="388" y="3401"/>
                    </a:cubicBezTo>
                    <a:cubicBezTo>
                      <a:pt x="457" y="3447"/>
                      <a:pt x="548" y="3493"/>
                      <a:pt x="639" y="3538"/>
                    </a:cubicBezTo>
                    <a:cubicBezTo>
                      <a:pt x="708" y="3561"/>
                      <a:pt x="776" y="3607"/>
                      <a:pt x="845" y="3630"/>
                    </a:cubicBezTo>
                    <a:cubicBezTo>
                      <a:pt x="962" y="3663"/>
                      <a:pt x="1079" y="3684"/>
                      <a:pt x="1204" y="3684"/>
                    </a:cubicBezTo>
                    <a:cubicBezTo>
                      <a:pt x="1251" y="3684"/>
                      <a:pt x="1298" y="3681"/>
                      <a:pt x="1347" y="3675"/>
                    </a:cubicBezTo>
                    <a:cubicBezTo>
                      <a:pt x="1461" y="3652"/>
                      <a:pt x="1598" y="3607"/>
                      <a:pt x="1735" y="3561"/>
                    </a:cubicBezTo>
                    <a:cubicBezTo>
                      <a:pt x="1849" y="3515"/>
                      <a:pt x="1963" y="3470"/>
                      <a:pt x="2054" y="3424"/>
                    </a:cubicBezTo>
                    <a:cubicBezTo>
                      <a:pt x="2191" y="3356"/>
                      <a:pt x="2328" y="3264"/>
                      <a:pt x="2465" y="3173"/>
                    </a:cubicBezTo>
                    <a:cubicBezTo>
                      <a:pt x="2488" y="3173"/>
                      <a:pt x="2511" y="3150"/>
                      <a:pt x="2534" y="3127"/>
                    </a:cubicBezTo>
                    <a:cubicBezTo>
                      <a:pt x="2534" y="3105"/>
                      <a:pt x="2556" y="3082"/>
                      <a:pt x="2556" y="3036"/>
                    </a:cubicBezTo>
                    <a:cubicBezTo>
                      <a:pt x="2579" y="2922"/>
                      <a:pt x="2648" y="2808"/>
                      <a:pt x="2739" y="2739"/>
                    </a:cubicBezTo>
                    <a:cubicBezTo>
                      <a:pt x="2830" y="2648"/>
                      <a:pt x="2967" y="2557"/>
                      <a:pt x="3104" y="2466"/>
                    </a:cubicBezTo>
                    <a:cubicBezTo>
                      <a:pt x="3218" y="2397"/>
                      <a:pt x="3333" y="2351"/>
                      <a:pt x="3447" y="2306"/>
                    </a:cubicBezTo>
                    <a:lnTo>
                      <a:pt x="3492" y="2260"/>
                    </a:lnTo>
                    <a:cubicBezTo>
                      <a:pt x="3561" y="2237"/>
                      <a:pt x="3606" y="2214"/>
                      <a:pt x="3675" y="2169"/>
                    </a:cubicBezTo>
                    <a:cubicBezTo>
                      <a:pt x="3675" y="2169"/>
                      <a:pt x="3675" y="2146"/>
                      <a:pt x="3675" y="2146"/>
                    </a:cubicBezTo>
                    <a:cubicBezTo>
                      <a:pt x="3743" y="2055"/>
                      <a:pt x="3835" y="1963"/>
                      <a:pt x="3903" y="1872"/>
                    </a:cubicBezTo>
                    <a:cubicBezTo>
                      <a:pt x="3949" y="1826"/>
                      <a:pt x="4017" y="1758"/>
                      <a:pt x="4063" y="1689"/>
                    </a:cubicBezTo>
                    <a:cubicBezTo>
                      <a:pt x="4040" y="1621"/>
                      <a:pt x="4040" y="1530"/>
                      <a:pt x="4109" y="1461"/>
                    </a:cubicBezTo>
                    <a:cubicBezTo>
                      <a:pt x="4109" y="1438"/>
                      <a:pt x="4131" y="1416"/>
                      <a:pt x="4177" y="1416"/>
                    </a:cubicBezTo>
                    <a:cubicBezTo>
                      <a:pt x="4177" y="1393"/>
                      <a:pt x="4177" y="1393"/>
                      <a:pt x="4154" y="1370"/>
                    </a:cubicBezTo>
                    <a:cubicBezTo>
                      <a:pt x="4154" y="1301"/>
                      <a:pt x="4109" y="1233"/>
                      <a:pt x="4040" y="1210"/>
                    </a:cubicBezTo>
                    <a:cubicBezTo>
                      <a:pt x="3994" y="1164"/>
                      <a:pt x="3949" y="1164"/>
                      <a:pt x="3903" y="1142"/>
                    </a:cubicBezTo>
                    <a:lnTo>
                      <a:pt x="3835" y="1142"/>
                    </a:lnTo>
                    <a:cubicBezTo>
                      <a:pt x="3629" y="1096"/>
                      <a:pt x="3447" y="1028"/>
                      <a:pt x="3241" y="936"/>
                    </a:cubicBezTo>
                    <a:cubicBezTo>
                      <a:pt x="3059" y="822"/>
                      <a:pt x="2899" y="685"/>
                      <a:pt x="2739" y="548"/>
                    </a:cubicBezTo>
                    <a:lnTo>
                      <a:pt x="2716" y="548"/>
                    </a:lnTo>
                    <a:cubicBezTo>
                      <a:pt x="2716" y="548"/>
                      <a:pt x="2716" y="548"/>
                      <a:pt x="2716" y="525"/>
                    </a:cubicBezTo>
                    <a:cubicBezTo>
                      <a:pt x="2693" y="525"/>
                      <a:pt x="2693" y="525"/>
                      <a:pt x="2671" y="503"/>
                    </a:cubicBezTo>
                    <a:cubicBezTo>
                      <a:pt x="2602" y="434"/>
                      <a:pt x="2556" y="366"/>
                      <a:pt x="2511" y="297"/>
                    </a:cubicBezTo>
                    <a:cubicBezTo>
                      <a:pt x="2465" y="251"/>
                      <a:pt x="2442" y="183"/>
                      <a:pt x="2420" y="137"/>
                    </a:cubicBezTo>
                    <a:cubicBezTo>
                      <a:pt x="2374" y="46"/>
                      <a:pt x="2283" y="0"/>
                      <a:pt x="2191" y="0"/>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2"/>
              <p:cNvSpPr/>
              <p:nvPr/>
            </p:nvSpPr>
            <p:spPr>
              <a:xfrm>
                <a:off x="5208647" y="1532308"/>
                <a:ext cx="103065" cy="55547"/>
              </a:xfrm>
              <a:custGeom>
                <a:avLst/>
                <a:gdLst/>
                <a:ahLst/>
                <a:cxnLst/>
                <a:rect l="l" t="t" r="r" b="b"/>
                <a:pathLst>
                  <a:path w="3813" h="2055" extrusionOk="0">
                    <a:moveTo>
                      <a:pt x="3424" y="1393"/>
                    </a:moveTo>
                    <a:cubicBezTo>
                      <a:pt x="3429" y="1393"/>
                      <a:pt x="3434" y="1393"/>
                      <a:pt x="3438" y="1393"/>
                    </a:cubicBezTo>
                    <a:lnTo>
                      <a:pt x="3438" y="1393"/>
                    </a:lnTo>
                    <a:cubicBezTo>
                      <a:pt x="3441" y="1393"/>
                      <a:pt x="3444" y="1393"/>
                      <a:pt x="3447" y="1393"/>
                    </a:cubicBezTo>
                    <a:close/>
                    <a:moveTo>
                      <a:pt x="206" y="1"/>
                    </a:moveTo>
                    <a:cubicBezTo>
                      <a:pt x="160" y="1"/>
                      <a:pt x="115" y="23"/>
                      <a:pt x="92" y="46"/>
                    </a:cubicBezTo>
                    <a:cubicBezTo>
                      <a:pt x="0" y="115"/>
                      <a:pt x="0" y="229"/>
                      <a:pt x="69" y="320"/>
                    </a:cubicBezTo>
                    <a:cubicBezTo>
                      <a:pt x="137" y="412"/>
                      <a:pt x="206" y="526"/>
                      <a:pt x="297" y="640"/>
                    </a:cubicBezTo>
                    <a:cubicBezTo>
                      <a:pt x="388" y="754"/>
                      <a:pt x="480" y="868"/>
                      <a:pt x="594" y="959"/>
                    </a:cubicBezTo>
                    <a:cubicBezTo>
                      <a:pt x="708" y="1096"/>
                      <a:pt x="845" y="1210"/>
                      <a:pt x="982" y="1325"/>
                    </a:cubicBezTo>
                    <a:cubicBezTo>
                      <a:pt x="1096" y="1416"/>
                      <a:pt x="1210" y="1507"/>
                      <a:pt x="1347" y="1598"/>
                    </a:cubicBezTo>
                    <a:cubicBezTo>
                      <a:pt x="1416" y="1644"/>
                      <a:pt x="1507" y="1690"/>
                      <a:pt x="1598" y="1713"/>
                    </a:cubicBezTo>
                    <a:cubicBezTo>
                      <a:pt x="1667" y="1758"/>
                      <a:pt x="1735" y="1781"/>
                      <a:pt x="1804" y="1827"/>
                    </a:cubicBezTo>
                    <a:cubicBezTo>
                      <a:pt x="1918" y="1872"/>
                      <a:pt x="2032" y="1895"/>
                      <a:pt x="2169" y="1918"/>
                    </a:cubicBezTo>
                    <a:cubicBezTo>
                      <a:pt x="2329" y="1964"/>
                      <a:pt x="2488" y="2009"/>
                      <a:pt x="2671" y="2032"/>
                    </a:cubicBezTo>
                    <a:cubicBezTo>
                      <a:pt x="2785" y="2055"/>
                      <a:pt x="2899" y="2055"/>
                      <a:pt x="3013" y="2055"/>
                    </a:cubicBezTo>
                    <a:cubicBezTo>
                      <a:pt x="3128" y="2055"/>
                      <a:pt x="3242" y="2055"/>
                      <a:pt x="3333" y="2032"/>
                    </a:cubicBezTo>
                    <a:cubicBezTo>
                      <a:pt x="3379" y="2032"/>
                      <a:pt x="3424" y="2009"/>
                      <a:pt x="3447" y="2009"/>
                    </a:cubicBezTo>
                    <a:cubicBezTo>
                      <a:pt x="3538" y="1986"/>
                      <a:pt x="3607" y="1964"/>
                      <a:pt x="3698" y="1895"/>
                    </a:cubicBezTo>
                    <a:cubicBezTo>
                      <a:pt x="3789" y="1827"/>
                      <a:pt x="3812" y="1667"/>
                      <a:pt x="3767" y="1553"/>
                    </a:cubicBezTo>
                    <a:cubicBezTo>
                      <a:pt x="3744" y="1484"/>
                      <a:pt x="3675" y="1439"/>
                      <a:pt x="3607" y="1416"/>
                    </a:cubicBezTo>
                    <a:cubicBezTo>
                      <a:pt x="3543" y="1395"/>
                      <a:pt x="3499" y="1393"/>
                      <a:pt x="3438" y="1393"/>
                    </a:cubicBezTo>
                    <a:lnTo>
                      <a:pt x="3438" y="1393"/>
                    </a:lnTo>
                    <a:cubicBezTo>
                      <a:pt x="3398" y="1393"/>
                      <a:pt x="3377" y="1395"/>
                      <a:pt x="3356" y="1416"/>
                    </a:cubicBezTo>
                    <a:lnTo>
                      <a:pt x="3264" y="1416"/>
                    </a:lnTo>
                    <a:cubicBezTo>
                      <a:pt x="3196" y="1439"/>
                      <a:pt x="3150" y="1439"/>
                      <a:pt x="3105" y="1461"/>
                    </a:cubicBezTo>
                    <a:cubicBezTo>
                      <a:pt x="2854" y="1461"/>
                      <a:pt x="2580" y="1393"/>
                      <a:pt x="2329" y="1347"/>
                    </a:cubicBezTo>
                    <a:lnTo>
                      <a:pt x="2420" y="1347"/>
                    </a:lnTo>
                    <a:cubicBezTo>
                      <a:pt x="2283" y="1325"/>
                      <a:pt x="2146" y="1302"/>
                      <a:pt x="2009" y="1256"/>
                    </a:cubicBezTo>
                    <a:cubicBezTo>
                      <a:pt x="1872" y="1210"/>
                      <a:pt x="1735" y="1142"/>
                      <a:pt x="1598" y="1073"/>
                    </a:cubicBezTo>
                    <a:cubicBezTo>
                      <a:pt x="1438" y="982"/>
                      <a:pt x="1302" y="891"/>
                      <a:pt x="1142" y="800"/>
                    </a:cubicBezTo>
                    <a:cubicBezTo>
                      <a:pt x="982" y="685"/>
                      <a:pt x="822" y="571"/>
                      <a:pt x="662" y="434"/>
                    </a:cubicBezTo>
                    <a:cubicBezTo>
                      <a:pt x="617" y="366"/>
                      <a:pt x="548" y="320"/>
                      <a:pt x="503" y="275"/>
                    </a:cubicBezTo>
                    <a:cubicBezTo>
                      <a:pt x="457" y="206"/>
                      <a:pt x="411" y="138"/>
                      <a:pt x="366" y="69"/>
                    </a:cubicBezTo>
                    <a:cubicBezTo>
                      <a:pt x="320" y="23"/>
                      <a:pt x="274" y="1"/>
                      <a:pt x="206" y="1"/>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2"/>
              <p:cNvSpPr/>
              <p:nvPr/>
            </p:nvSpPr>
            <p:spPr>
              <a:xfrm>
                <a:off x="5299333" y="1573637"/>
                <a:ext cx="72846" cy="46302"/>
              </a:xfrm>
              <a:custGeom>
                <a:avLst/>
                <a:gdLst/>
                <a:ahLst/>
                <a:cxnLst/>
                <a:rect l="l" t="t" r="r" b="b"/>
                <a:pathLst>
                  <a:path w="2695" h="1713" extrusionOk="0">
                    <a:moveTo>
                      <a:pt x="2329" y="1142"/>
                    </a:moveTo>
                    <a:cubicBezTo>
                      <a:pt x="2329" y="1165"/>
                      <a:pt x="2329" y="1165"/>
                      <a:pt x="2306" y="1165"/>
                    </a:cubicBezTo>
                    <a:cubicBezTo>
                      <a:pt x="2306" y="1142"/>
                      <a:pt x="2329" y="1142"/>
                      <a:pt x="2329" y="1142"/>
                    </a:cubicBezTo>
                    <a:close/>
                    <a:moveTo>
                      <a:pt x="252" y="1"/>
                    </a:moveTo>
                    <a:cubicBezTo>
                      <a:pt x="183" y="1"/>
                      <a:pt x="92" y="24"/>
                      <a:pt x="46" y="92"/>
                    </a:cubicBezTo>
                    <a:cubicBezTo>
                      <a:pt x="24" y="138"/>
                      <a:pt x="1" y="206"/>
                      <a:pt x="24" y="252"/>
                    </a:cubicBezTo>
                    <a:cubicBezTo>
                      <a:pt x="24" y="321"/>
                      <a:pt x="69" y="366"/>
                      <a:pt x="115" y="412"/>
                    </a:cubicBezTo>
                    <a:cubicBezTo>
                      <a:pt x="115" y="412"/>
                      <a:pt x="138" y="435"/>
                      <a:pt x="138" y="435"/>
                    </a:cubicBezTo>
                    <a:cubicBezTo>
                      <a:pt x="275" y="572"/>
                      <a:pt x="366" y="754"/>
                      <a:pt x="503" y="891"/>
                    </a:cubicBezTo>
                    <a:cubicBezTo>
                      <a:pt x="594" y="982"/>
                      <a:pt x="686" y="1074"/>
                      <a:pt x="777" y="1165"/>
                    </a:cubicBezTo>
                    <a:cubicBezTo>
                      <a:pt x="868" y="1234"/>
                      <a:pt x="959" y="1325"/>
                      <a:pt x="1051" y="1370"/>
                    </a:cubicBezTo>
                    <a:cubicBezTo>
                      <a:pt x="1256" y="1507"/>
                      <a:pt x="1462" y="1599"/>
                      <a:pt x="1690" y="1644"/>
                    </a:cubicBezTo>
                    <a:cubicBezTo>
                      <a:pt x="1804" y="1690"/>
                      <a:pt x="1895" y="1713"/>
                      <a:pt x="2009" y="1713"/>
                    </a:cubicBezTo>
                    <a:lnTo>
                      <a:pt x="2352" y="1713"/>
                    </a:lnTo>
                    <a:cubicBezTo>
                      <a:pt x="2443" y="1690"/>
                      <a:pt x="2512" y="1644"/>
                      <a:pt x="2557" y="1622"/>
                    </a:cubicBezTo>
                    <a:cubicBezTo>
                      <a:pt x="2671" y="1553"/>
                      <a:pt x="2694" y="1393"/>
                      <a:pt x="2649" y="1302"/>
                    </a:cubicBezTo>
                    <a:cubicBezTo>
                      <a:pt x="2589" y="1203"/>
                      <a:pt x="2495" y="1138"/>
                      <a:pt x="2396" y="1138"/>
                    </a:cubicBezTo>
                    <a:cubicBezTo>
                      <a:pt x="2381" y="1138"/>
                      <a:pt x="2367" y="1139"/>
                      <a:pt x="2352" y="1142"/>
                    </a:cubicBezTo>
                    <a:cubicBezTo>
                      <a:pt x="2215" y="1142"/>
                      <a:pt x="2078" y="1142"/>
                      <a:pt x="1964" y="1119"/>
                    </a:cubicBezTo>
                    <a:cubicBezTo>
                      <a:pt x="1781" y="1074"/>
                      <a:pt x="1621" y="1005"/>
                      <a:pt x="1462" y="937"/>
                    </a:cubicBezTo>
                    <a:cubicBezTo>
                      <a:pt x="1347" y="868"/>
                      <a:pt x="1233" y="800"/>
                      <a:pt x="1096" y="709"/>
                    </a:cubicBezTo>
                    <a:cubicBezTo>
                      <a:pt x="1005" y="640"/>
                      <a:pt x="914" y="572"/>
                      <a:pt x="800" y="480"/>
                    </a:cubicBezTo>
                    <a:cubicBezTo>
                      <a:pt x="731" y="412"/>
                      <a:pt x="663" y="343"/>
                      <a:pt x="594" y="275"/>
                    </a:cubicBezTo>
                    <a:cubicBezTo>
                      <a:pt x="526" y="184"/>
                      <a:pt x="457" y="115"/>
                      <a:pt x="366" y="47"/>
                    </a:cubicBezTo>
                    <a:cubicBezTo>
                      <a:pt x="343" y="1"/>
                      <a:pt x="298" y="1"/>
                      <a:pt x="252" y="1"/>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2"/>
              <p:cNvSpPr/>
              <p:nvPr/>
            </p:nvSpPr>
            <p:spPr>
              <a:xfrm>
                <a:off x="5351771" y="1253440"/>
                <a:ext cx="86415" cy="84171"/>
              </a:xfrm>
              <a:custGeom>
                <a:avLst/>
                <a:gdLst/>
                <a:ahLst/>
                <a:cxnLst/>
                <a:rect l="l" t="t" r="r" b="b"/>
                <a:pathLst>
                  <a:path w="3197" h="3114" extrusionOk="0">
                    <a:moveTo>
                      <a:pt x="2169" y="1"/>
                    </a:moveTo>
                    <a:cubicBezTo>
                      <a:pt x="2147" y="1"/>
                      <a:pt x="2124" y="1"/>
                      <a:pt x="2101" y="23"/>
                    </a:cubicBezTo>
                    <a:cubicBezTo>
                      <a:pt x="2010" y="23"/>
                      <a:pt x="1964" y="46"/>
                      <a:pt x="1895" y="92"/>
                    </a:cubicBezTo>
                    <a:cubicBezTo>
                      <a:pt x="1873" y="115"/>
                      <a:pt x="1850" y="138"/>
                      <a:pt x="1827" y="138"/>
                    </a:cubicBezTo>
                    <a:cubicBezTo>
                      <a:pt x="1781" y="160"/>
                      <a:pt x="1736" y="160"/>
                      <a:pt x="1690" y="183"/>
                    </a:cubicBezTo>
                    <a:cubicBezTo>
                      <a:pt x="1599" y="229"/>
                      <a:pt x="1507" y="275"/>
                      <a:pt x="1416" y="343"/>
                    </a:cubicBezTo>
                    <a:cubicBezTo>
                      <a:pt x="1325" y="389"/>
                      <a:pt x="1256" y="480"/>
                      <a:pt x="1188" y="548"/>
                    </a:cubicBezTo>
                    <a:cubicBezTo>
                      <a:pt x="1119" y="640"/>
                      <a:pt x="1028" y="708"/>
                      <a:pt x="960" y="800"/>
                    </a:cubicBezTo>
                    <a:cubicBezTo>
                      <a:pt x="914" y="868"/>
                      <a:pt x="914" y="959"/>
                      <a:pt x="914" y="1028"/>
                    </a:cubicBezTo>
                    <a:cubicBezTo>
                      <a:pt x="891" y="1073"/>
                      <a:pt x="868" y="1142"/>
                      <a:pt x="868" y="1233"/>
                    </a:cubicBezTo>
                    <a:cubicBezTo>
                      <a:pt x="868" y="1233"/>
                      <a:pt x="868" y="1233"/>
                      <a:pt x="868" y="1256"/>
                    </a:cubicBezTo>
                    <a:lnTo>
                      <a:pt x="823" y="1256"/>
                    </a:lnTo>
                    <a:cubicBezTo>
                      <a:pt x="800" y="1245"/>
                      <a:pt x="771" y="1239"/>
                      <a:pt x="743" y="1239"/>
                    </a:cubicBezTo>
                    <a:cubicBezTo>
                      <a:pt x="714" y="1239"/>
                      <a:pt x="686" y="1245"/>
                      <a:pt x="663" y="1256"/>
                    </a:cubicBezTo>
                    <a:cubicBezTo>
                      <a:pt x="572" y="1279"/>
                      <a:pt x="480" y="1325"/>
                      <a:pt x="480" y="1439"/>
                    </a:cubicBezTo>
                    <a:cubicBezTo>
                      <a:pt x="480" y="1461"/>
                      <a:pt x="480" y="1507"/>
                      <a:pt x="503" y="1530"/>
                    </a:cubicBezTo>
                    <a:cubicBezTo>
                      <a:pt x="435" y="1530"/>
                      <a:pt x="389" y="1530"/>
                      <a:pt x="320" y="1553"/>
                    </a:cubicBezTo>
                    <a:lnTo>
                      <a:pt x="206" y="1553"/>
                    </a:lnTo>
                    <a:cubicBezTo>
                      <a:pt x="161" y="1553"/>
                      <a:pt x="115" y="1553"/>
                      <a:pt x="69" y="1598"/>
                    </a:cubicBezTo>
                    <a:cubicBezTo>
                      <a:pt x="47" y="1621"/>
                      <a:pt x="24" y="1667"/>
                      <a:pt x="24" y="1713"/>
                    </a:cubicBezTo>
                    <a:cubicBezTo>
                      <a:pt x="1" y="1804"/>
                      <a:pt x="69" y="1895"/>
                      <a:pt x="184" y="1895"/>
                    </a:cubicBezTo>
                    <a:lnTo>
                      <a:pt x="549" y="1895"/>
                    </a:lnTo>
                    <a:cubicBezTo>
                      <a:pt x="823" y="1964"/>
                      <a:pt x="1074" y="2078"/>
                      <a:pt x="1325" y="2192"/>
                    </a:cubicBezTo>
                    <a:cubicBezTo>
                      <a:pt x="1462" y="2283"/>
                      <a:pt x="1599" y="2352"/>
                      <a:pt x="1736" y="2443"/>
                    </a:cubicBezTo>
                    <a:cubicBezTo>
                      <a:pt x="1873" y="2534"/>
                      <a:pt x="1987" y="2626"/>
                      <a:pt x="2101" y="2740"/>
                    </a:cubicBezTo>
                    <a:cubicBezTo>
                      <a:pt x="2192" y="2808"/>
                      <a:pt x="2261" y="2899"/>
                      <a:pt x="2352" y="2991"/>
                    </a:cubicBezTo>
                    <a:cubicBezTo>
                      <a:pt x="2398" y="3036"/>
                      <a:pt x="2443" y="3105"/>
                      <a:pt x="2512" y="3105"/>
                    </a:cubicBezTo>
                    <a:cubicBezTo>
                      <a:pt x="2540" y="3111"/>
                      <a:pt x="2567" y="3113"/>
                      <a:pt x="2593" y="3113"/>
                    </a:cubicBezTo>
                    <a:cubicBezTo>
                      <a:pt x="2670" y="3113"/>
                      <a:pt x="2734" y="3088"/>
                      <a:pt x="2786" y="3036"/>
                    </a:cubicBezTo>
                    <a:cubicBezTo>
                      <a:pt x="2831" y="2968"/>
                      <a:pt x="2831" y="2877"/>
                      <a:pt x="2786" y="2808"/>
                    </a:cubicBezTo>
                    <a:cubicBezTo>
                      <a:pt x="2763" y="2740"/>
                      <a:pt x="2740" y="2671"/>
                      <a:pt x="2694" y="2603"/>
                    </a:cubicBezTo>
                    <a:lnTo>
                      <a:pt x="2717" y="2603"/>
                    </a:lnTo>
                    <a:cubicBezTo>
                      <a:pt x="2854" y="2534"/>
                      <a:pt x="2923" y="2352"/>
                      <a:pt x="2854" y="2215"/>
                    </a:cubicBezTo>
                    <a:cubicBezTo>
                      <a:pt x="2854" y="2192"/>
                      <a:pt x="2831" y="2169"/>
                      <a:pt x="2831" y="2146"/>
                    </a:cubicBezTo>
                    <a:cubicBezTo>
                      <a:pt x="2900" y="2146"/>
                      <a:pt x="2945" y="2101"/>
                      <a:pt x="2991" y="2032"/>
                    </a:cubicBezTo>
                    <a:cubicBezTo>
                      <a:pt x="3037" y="1986"/>
                      <a:pt x="3037" y="1941"/>
                      <a:pt x="3060" y="1872"/>
                    </a:cubicBezTo>
                    <a:cubicBezTo>
                      <a:pt x="3060" y="1804"/>
                      <a:pt x="3037" y="1735"/>
                      <a:pt x="2991" y="1667"/>
                    </a:cubicBezTo>
                    <a:cubicBezTo>
                      <a:pt x="2968" y="1621"/>
                      <a:pt x="2945" y="1621"/>
                      <a:pt x="2923" y="1598"/>
                    </a:cubicBezTo>
                    <a:cubicBezTo>
                      <a:pt x="2991" y="1576"/>
                      <a:pt x="3060" y="1530"/>
                      <a:pt x="3128" y="1461"/>
                    </a:cubicBezTo>
                    <a:cubicBezTo>
                      <a:pt x="3196" y="1347"/>
                      <a:pt x="3196" y="1188"/>
                      <a:pt x="3105" y="1073"/>
                    </a:cubicBezTo>
                    <a:cubicBezTo>
                      <a:pt x="3082" y="1028"/>
                      <a:pt x="3037" y="1005"/>
                      <a:pt x="2991" y="959"/>
                    </a:cubicBezTo>
                    <a:cubicBezTo>
                      <a:pt x="2923" y="914"/>
                      <a:pt x="2877" y="845"/>
                      <a:pt x="2808" y="777"/>
                    </a:cubicBezTo>
                    <a:cubicBezTo>
                      <a:pt x="2808" y="777"/>
                      <a:pt x="2786" y="754"/>
                      <a:pt x="2786" y="754"/>
                    </a:cubicBezTo>
                    <a:cubicBezTo>
                      <a:pt x="2831" y="708"/>
                      <a:pt x="2877" y="640"/>
                      <a:pt x="2900" y="571"/>
                    </a:cubicBezTo>
                    <a:cubicBezTo>
                      <a:pt x="2945" y="480"/>
                      <a:pt x="2923" y="366"/>
                      <a:pt x="2854" y="275"/>
                    </a:cubicBezTo>
                    <a:cubicBezTo>
                      <a:pt x="2808" y="183"/>
                      <a:pt x="2717" y="160"/>
                      <a:pt x="2626" y="138"/>
                    </a:cubicBezTo>
                    <a:cubicBezTo>
                      <a:pt x="2626" y="138"/>
                      <a:pt x="2603" y="115"/>
                      <a:pt x="2603" y="115"/>
                    </a:cubicBezTo>
                    <a:cubicBezTo>
                      <a:pt x="2557" y="92"/>
                      <a:pt x="2512" y="92"/>
                      <a:pt x="2466" y="69"/>
                    </a:cubicBezTo>
                    <a:cubicBezTo>
                      <a:pt x="2398" y="46"/>
                      <a:pt x="2329" y="23"/>
                      <a:pt x="2238" y="23"/>
                    </a:cubicBezTo>
                    <a:cubicBezTo>
                      <a:pt x="2215" y="1"/>
                      <a:pt x="2192" y="1"/>
                      <a:pt x="2169"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2"/>
              <p:cNvSpPr/>
              <p:nvPr/>
            </p:nvSpPr>
            <p:spPr>
              <a:xfrm>
                <a:off x="5348068" y="1299715"/>
                <a:ext cx="81468" cy="43870"/>
              </a:xfrm>
              <a:custGeom>
                <a:avLst/>
                <a:gdLst/>
                <a:ahLst/>
                <a:cxnLst/>
                <a:rect l="l" t="t" r="r" b="b"/>
                <a:pathLst>
                  <a:path w="3014" h="1623" extrusionOk="0">
                    <a:moveTo>
                      <a:pt x="161" y="1"/>
                    </a:moveTo>
                    <a:cubicBezTo>
                      <a:pt x="115" y="1"/>
                      <a:pt x="92" y="23"/>
                      <a:pt x="69" y="46"/>
                    </a:cubicBezTo>
                    <a:cubicBezTo>
                      <a:pt x="24" y="69"/>
                      <a:pt x="24" y="92"/>
                      <a:pt x="1" y="137"/>
                    </a:cubicBezTo>
                    <a:cubicBezTo>
                      <a:pt x="1" y="183"/>
                      <a:pt x="24" y="206"/>
                      <a:pt x="47" y="252"/>
                    </a:cubicBezTo>
                    <a:cubicBezTo>
                      <a:pt x="69" y="274"/>
                      <a:pt x="115" y="297"/>
                      <a:pt x="138" y="297"/>
                    </a:cubicBezTo>
                    <a:cubicBezTo>
                      <a:pt x="229" y="297"/>
                      <a:pt x="298" y="297"/>
                      <a:pt x="366" y="274"/>
                    </a:cubicBezTo>
                    <a:lnTo>
                      <a:pt x="389" y="274"/>
                    </a:lnTo>
                    <a:cubicBezTo>
                      <a:pt x="480" y="274"/>
                      <a:pt x="572" y="274"/>
                      <a:pt x="663" y="297"/>
                    </a:cubicBezTo>
                    <a:lnTo>
                      <a:pt x="640" y="297"/>
                    </a:lnTo>
                    <a:cubicBezTo>
                      <a:pt x="823" y="343"/>
                      <a:pt x="1005" y="411"/>
                      <a:pt x="1188" y="480"/>
                    </a:cubicBezTo>
                    <a:cubicBezTo>
                      <a:pt x="1355" y="543"/>
                      <a:pt x="1504" y="605"/>
                      <a:pt x="1668" y="686"/>
                    </a:cubicBezTo>
                    <a:lnTo>
                      <a:pt x="1668" y="686"/>
                    </a:lnTo>
                    <a:lnTo>
                      <a:pt x="1690" y="708"/>
                    </a:lnTo>
                    <a:cubicBezTo>
                      <a:pt x="1690" y="708"/>
                      <a:pt x="1690" y="701"/>
                      <a:pt x="1686" y="695"/>
                    </a:cubicBezTo>
                    <a:lnTo>
                      <a:pt x="1686" y="695"/>
                    </a:lnTo>
                    <a:cubicBezTo>
                      <a:pt x="1695" y="699"/>
                      <a:pt x="1704" y="704"/>
                      <a:pt x="1713" y="708"/>
                    </a:cubicBezTo>
                    <a:cubicBezTo>
                      <a:pt x="1804" y="754"/>
                      <a:pt x="1895" y="822"/>
                      <a:pt x="2010" y="891"/>
                    </a:cubicBezTo>
                    <a:cubicBezTo>
                      <a:pt x="2101" y="959"/>
                      <a:pt x="2215" y="1028"/>
                      <a:pt x="2306" y="1119"/>
                    </a:cubicBezTo>
                    <a:cubicBezTo>
                      <a:pt x="2375" y="1187"/>
                      <a:pt x="2420" y="1256"/>
                      <a:pt x="2489" y="1324"/>
                    </a:cubicBezTo>
                    <a:cubicBezTo>
                      <a:pt x="2535" y="1393"/>
                      <a:pt x="2603" y="1484"/>
                      <a:pt x="2649" y="1553"/>
                    </a:cubicBezTo>
                    <a:cubicBezTo>
                      <a:pt x="2678" y="1597"/>
                      <a:pt x="2727" y="1622"/>
                      <a:pt x="2782" y="1622"/>
                    </a:cubicBezTo>
                    <a:cubicBezTo>
                      <a:pt x="2812" y="1622"/>
                      <a:pt x="2845" y="1614"/>
                      <a:pt x="2877" y="1598"/>
                    </a:cubicBezTo>
                    <a:cubicBezTo>
                      <a:pt x="2945" y="1575"/>
                      <a:pt x="3014" y="1461"/>
                      <a:pt x="2968" y="1370"/>
                    </a:cubicBezTo>
                    <a:cubicBezTo>
                      <a:pt x="2945" y="1347"/>
                      <a:pt x="2945" y="1324"/>
                      <a:pt x="2923" y="1302"/>
                    </a:cubicBezTo>
                    <a:cubicBezTo>
                      <a:pt x="2900" y="1256"/>
                      <a:pt x="2877" y="1210"/>
                      <a:pt x="2854" y="1165"/>
                    </a:cubicBezTo>
                    <a:cubicBezTo>
                      <a:pt x="2808" y="1119"/>
                      <a:pt x="2786" y="1051"/>
                      <a:pt x="2740" y="1005"/>
                    </a:cubicBezTo>
                    <a:cubicBezTo>
                      <a:pt x="2649" y="891"/>
                      <a:pt x="2535" y="799"/>
                      <a:pt x="2420" y="708"/>
                    </a:cubicBezTo>
                    <a:cubicBezTo>
                      <a:pt x="2352" y="662"/>
                      <a:pt x="2306" y="617"/>
                      <a:pt x="2238" y="571"/>
                    </a:cubicBezTo>
                    <a:cubicBezTo>
                      <a:pt x="2169" y="548"/>
                      <a:pt x="2124" y="503"/>
                      <a:pt x="2078" y="480"/>
                    </a:cubicBezTo>
                    <a:cubicBezTo>
                      <a:pt x="1941" y="389"/>
                      <a:pt x="1804" y="343"/>
                      <a:pt x="1667" y="274"/>
                    </a:cubicBezTo>
                    <a:cubicBezTo>
                      <a:pt x="1553" y="229"/>
                      <a:pt x="1439" y="206"/>
                      <a:pt x="1325" y="160"/>
                    </a:cubicBezTo>
                    <a:cubicBezTo>
                      <a:pt x="1188" y="115"/>
                      <a:pt x="1051" y="69"/>
                      <a:pt x="914" y="46"/>
                    </a:cubicBezTo>
                    <a:cubicBezTo>
                      <a:pt x="800" y="23"/>
                      <a:pt x="686" y="1"/>
                      <a:pt x="572"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2"/>
              <p:cNvSpPr/>
              <p:nvPr/>
            </p:nvSpPr>
            <p:spPr>
              <a:xfrm>
                <a:off x="5424590" y="1298472"/>
                <a:ext cx="58006" cy="65548"/>
              </a:xfrm>
              <a:custGeom>
                <a:avLst/>
                <a:gdLst/>
                <a:ahLst/>
                <a:cxnLst/>
                <a:rect l="l" t="t" r="r" b="b"/>
                <a:pathLst>
                  <a:path w="2146" h="2425" extrusionOk="0">
                    <a:moveTo>
                      <a:pt x="845" y="1"/>
                    </a:moveTo>
                    <a:cubicBezTo>
                      <a:pt x="731" y="1"/>
                      <a:pt x="594" y="24"/>
                      <a:pt x="502" y="69"/>
                    </a:cubicBezTo>
                    <a:cubicBezTo>
                      <a:pt x="388" y="115"/>
                      <a:pt x="320" y="229"/>
                      <a:pt x="343" y="366"/>
                    </a:cubicBezTo>
                    <a:cubicBezTo>
                      <a:pt x="366" y="412"/>
                      <a:pt x="366" y="457"/>
                      <a:pt x="388" y="480"/>
                    </a:cubicBezTo>
                    <a:cubicBezTo>
                      <a:pt x="366" y="503"/>
                      <a:pt x="320" y="549"/>
                      <a:pt x="297" y="617"/>
                    </a:cubicBezTo>
                    <a:cubicBezTo>
                      <a:pt x="274" y="708"/>
                      <a:pt x="297" y="823"/>
                      <a:pt x="388" y="891"/>
                    </a:cubicBezTo>
                    <a:cubicBezTo>
                      <a:pt x="366" y="914"/>
                      <a:pt x="343" y="914"/>
                      <a:pt x="320" y="914"/>
                    </a:cubicBezTo>
                    <a:cubicBezTo>
                      <a:pt x="297" y="937"/>
                      <a:pt x="274" y="960"/>
                      <a:pt x="251" y="982"/>
                    </a:cubicBezTo>
                    <a:cubicBezTo>
                      <a:pt x="206" y="1028"/>
                      <a:pt x="206" y="1074"/>
                      <a:pt x="229" y="1119"/>
                    </a:cubicBezTo>
                    <a:lnTo>
                      <a:pt x="137" y="1119"/>
                    </a:lnTo>
                    <a:cubicBezTo>
                      <a:pt x="69" y="1119"/>
                      <a:pt x="0" y="1165"/>
                      <a:pt x="0" y="1233"/>
                    </a:cubicBezTo>
                    <a:cubicBezTo>
                      <a:pt x="0" y="1279"/>
                      <a:pt x="46" y="1370"/>
                      <a:pt x="114" y="1370"/>
                    </a:cubicBezTo>
                    <a:cubicBezTo>
                      <a:pt x="183" y="1359"/>
                      <a:pt x="246" y="1353"/>
                      <a:pt x="308" y="1353"/>
                    </a:cubicBezTo>
                    <a:cubicBezTo>
                      <a:pt x="371" y="1353"/>
                      <a:pt x="434" y="1359"/>
                      <a:pt x="502" y="1370"/>
                    </a:cubicBezTo>
                    <a:cubicBezTo>
                      <a:pt x="639" y="1416"/>
                      <a:pt x="754" y="1462"/>
                      <a:pt x="868" y="1507"/>
                    </a:cubicBezTo>
                    <a:cubicBezTo>
                      <a:pt x="959" y="1576"/>
                      <a:pt x="1073" y="1644"/>
                      <a:pt x="1164" y="1713"/>
                    </a:cubicBezTo>
                    <a:cubicBezTo>
                      <a:pt x="1279" y="1781"/>
                      <a:pt x="1393" y="1850"/>
                      <a:pt x="1484" y="1941"/>
                    </a:cubicBezTo>
                    <a:cubicBezTo>
                      <a:pt x="1575" y="2032"/>
                      <a:pt x="1644" y="2101"/>
                      <a:pt x="1712" y="2192"/>
                    </a:cubicBezTo>
                    <a:cubicBezTo>
                      <a:pt x="1735" y="2238"/>
                      <a:pt x="1781" y="2283"/>
                      <a:pt x="1804" y="2306"/>
                    </a:cubicBezTo>
                    <a:cubicBezTo>
                      <a:pt x="1863" y="2366"/>
                      <a:pt x="1905" y="2425"/>
                      <a:pt x="1975" y="2425"/>
                    </a:cubicBezTo>
                    <a:cubicBezTo>
                      <a:pt x="1985" y="2425"/>
                      <a:pt x="1997" y="2423"/>
                      <a:pt x="2009" y="2420"/>
                    </a:cubicBezTo>
                    <a:cubicBezTo>
                      <a:pt x="2055" y="2420"/>
                      <a:pt x="2100" y="2375"/>
                      <a:pt x="2123" y="2329"/>
                    </a:cubicBezTo>
                    <a:cubicBezTo>
                      <a:pt x="2146" y="2283"/>
                      <a:pt x="2123" y="2215"/>
                      <a:pt x="2100" y="2169"/>
                    </a:cubicBezTo>
                    <a:cubicBezTo>
                      <a:pt x="2077" y="2124"/>
                      <a:pt x="2055" y="2078"/>
                      <a:pt x="2032" y="2032"/>
                    </a:cubicBezTo>
                    <a:cubicBezTo>
                      <a:pt x="2009" y="1964"/>
                      <a:pt x="1963" y="1895"/>
                      <a:pt x="1918" y="1827"/>
                    </a:cubicBezTo>
                    <a:cubicBezTo>
                      <a:pt x="1963" y="1804"/>
                      <a:pt x="2009" y="1781"/>
                      <a:pt x="2032" y="1736"/>
                    </a:cubicBezTo>
                    <a:cubicBezTo>
                      <a:pt x="2100" y="1644"/>
                      <a:pt x="2077" y="1553"/>
                      <a:pt x="2032" y="1462"/>
                    </a:cubicBezTo>
                    <a:cubicBezTo>
                      <a:pt x="1963" y="1393"/>
                      <a:pt x="1895" y="1325"/>
                      <a:pt x="1826" y="1256"/>
                    </a:cubicBezTo>
                    <a:cubicBezTo>
                      <a:pt x="1849" y="1233"/>
                      <a:pt x="1872" y="1233"/>
                      <a:pt x="1895" y="1211"/>
                    </a:cubicBezTo>
                    <a:cubicBezTo>
                      <a:pt x="1963" y="1097"/>
                      <a:pt x="1963" y="960"/>
                      <a:pt x="1872" y="845"/>
                    </a:cubicBezTo>
                    <a:cubicBezTo>
                      <a:pt x="1872" y="845"/>
                      <a:pt x="1849" y="823"/>
                      <a:pt x="1826" y="800"/>
                    </a:cubicBezTo>
                    <a:cubicBezTo>
                      <a:pt x="1826" y="800"/>
                      <a:pt x="1804" y="777"/>
                      <a:pt x="1781" y="754"/>
                    </a:cubicBezTo>
                    <a:cubicBezTo>
                      <a:pt x="1804" y="754"/>
                      <a:pt x="1804" y="731"/>
                      <a:pt x="1804" y="708"/>
                    </a:cubicBezTo>
                    <a:cubicBezTo>
                      <a:pt x="1826" y="640"/>
                      <a:pt x="1849" y="549"/>
                      <a:pt x="1804" y="480"/>
                    </a:cubicBezTo>
                    <a:cubicBezTo>
                      <a:pt x="1781" y="457"/>
                      <a:pt x="1758" y="412"/>
                      <a:pt x="1735" y="366"/>
                    </a:cubicBezTo>
                    <a:cubicBezTo>
                      <a:pt x="1712" y="366"/>
                      <a:pt x="1712" y="343"/>
                      <a:pt x="1712" y="343"/>
                    </a:cubicBezTo>
                    <a:cubicBezTo>
                      <a:pt x="1667" y="320"/>
                      <a:pt x="1644" y="298"/>
                      <a:pt x="1621" y="275"/>
                    </a:cubicBezTo>
                    <a:cubicBezTo>
                      <a:pt x="1575" y="252"/>
                      <a:pt x="1552" y="229"/>
                      <a:pt x="1507" y="206"/>
                    </a:cubicBezTo>
                    <a:cubicBezTo>
                      <a:pt x="1415" y="161"/>
                      <a:pt x="1324" y="115"/>
                      <a:pt x="1233" y="69"/>
                    </a:cubicBezTo>
                    <a:cubicBezTo>
                      <a:pt x="1119" y="47"/>
                      <a:pt x="1005" y="1"/>
                      <a:pt x="868"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2"/>
              <p:cNvSpPr/>
              <p:nvPr/>
            </p:nvSpPr>
            <p:spPr>
              <a:xfrm>
                <a:off x="5343149" y="1324393"/>
                <a:ext cx="60493" cy="32733"/>
              </a:xfrm>
              <a:custGeom>
                <a:avLst/>
                <a:gdLst/>
                <a:ahLst/>
                <a:cxnLst/>
                <a:rect l="l" t="t" r="r" b="b"/>
                <a:pathLst>
                  <a:path w="2238" h="1211" extrusionOk="0">
                    <a:moveTo>
                      <a:pt x="160" y="1"/>
                    </a:moveTo>
                    <a:cubicBezTo>
                      <a:pt x="92" y="1"/>
                      <a:pt x="23" y="69"/>
                      <a:pt x="23" y="138"/>
                    </a:cubicBezTo>
                    <a:cubicBezTo>
                      <a:pt x="0" y="206"/>
                      <a:pt x="69" y="297"/>
                      <a:pt x="137" y="297"/>
                    </a:cubicBezTo>
                    <a:cubicBezTo>
                      <a:pt x="251" y="297"/>
                      <a:pt x="388" y="297"/>
                      <a:pt x="503" y="320"/>
                    </a:cubicBezTo>
                    <a:cubicBezTo>
                      <a:pt x="685" y="366"/>
                      <a:pt x="868" y="434"/>
                      <a:pt x="1028" y="526"/>
                    </a:cubicBezTo>
                    <a:cubicBezTo>
                      <a:pt x="1233" y="640"/>
                      <a:pt x="1438" y="777"/>
                      <a:pt x="1598" y="914"/>
                    </a:cubicBezTo>
                    <a:cubicBezTo>
                      <a:pt x="1667" y="982"/>
                      <a:pt x="1735" y="1051"/>
                      <a:pt x="1804" y="1119"/>
                    </a:cubicBezTo>
                    <a:cubicBezTo>
                      <a:pt x="1849" y="1165"/>
                      <a:pt x="1895" y="1187"/>
                      <a:pt x="1963" y="1210"/>
                    </a:cubicBezTo>
                    <a:cubicBezTo>
                      <a:pt x="2009" y="1210"/>
                      <a:pt x="2077" y="1187"/>
                      <a:pt x="2123" y="1142"/>
                    </a:cubicBezTo>
                    <a:cubicBezTo>
                      <a:pt x="2214" y="1073"/>
                      <a:pt x="2237" y="936"/>
                      <a:pt x="2146" y="845"/>
                    </a:cubicBezTo>
                    <a:cubicBezTo>
                      <a:pt x="2077" y="754"/>
                      <a:pt x="2009" y="685"/>
                      <a:pt x="1941" y="617"/>
                    </a:cubicBezTo>
                    <a:cubicBezTo>
                      <a:pt x="1872" y="571"/>
                      <a:pt x="1804" y="526"/>
                      <a:pt x="1735" y="480"/>
                    </a:cubicBezTo>
                    <a:cubicBezTo>
                      <a:pt x="1552" y="389"/>
                      <a:pt x="1393" y="274"/>
                      <a:pt x="1210" y="206"/>
                    </a:cubicBezTo>
                    <a:cubicBezTo>
                      <a:pt x="1050" y="138"/>
                      <a:pt x="868" y="92"/>
                      <a:pt x="708" y="46"/>
                    </a:cubicBezTo>
                    <a:cubicBezTo>
                      <a:pt x="617" y="23"/>
                      <a:pt x="525" y="23"/>
                      <a:pt x="434" y="23"/>
                    </a:cubicBezTo>
                    <a:cubicBezTo>
                      <a:pt x="343" y="1"/>
                      <a:pt x="251" y="1"/>
                      <a:pt x="160"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2"/>
              <p:cNvSpPr/>
              <p:nvPr/>
            </p:nvSpPr>
            <p:spPr>
              <a:xfrm>
                <a:off x="5430753" y="1360181"/>
                <a:ext cx="33950" cy="22246"/>
              </a:xfrm>
              <a:custGeom>
                <a:avLst/>
                <a:gdLst/>
                <a:ahLst/>
                <a:cxnLst/>
                <a:rect l="l" t="t" r="r" b="b"/>
                <a:pathLst>
                  <a:path w="1256" h="823" extrusionOk="0">
                    <a:moveTo>
                      <a:pt x="92" y="0"/>
                    </a:moveTo>
                    <a:cubicBezTo>
                      <a:pt x="92" y="0"/>
                      <a:pt x="69" y="0"/>
                      <a:pt x="69" y="23"/>
                    </a:cubicBezTo>
                    <a:cubicBezTo>
                      <a:pt x="46" y="23"/>
                      <a:pt x="23" y="46"/>
                      <a:pt x="23" y="69"/>
                    </a:cubicBezTo>
                    <a:cubicBezTo>
                      <a:pt x="1" y="115"/>
                      <a:pt x="23" y="160"/>
                      <a:pt x="69" y="183"/>
                    </a:cubicBezTo>
                    <a:cubicBezTo>
                      <a:pt x="160" y="206"/>
                      <a:pt x="229" y="229"/>
                      <a:pt x="320" y="229"/>
                    </a:cubicBezTo>
                    <a:cubicBezTo>
                      <a:pt x="389" y="251"/>
                      <a:pt x="434" y="274"/>
                      <a:pt x="503" y="320"/>
                    </a:cubicBezTo>
                    <a:cubicBezTo>
                      <a:pt x="640" y="388"/>
                      <a:pt x="799" y="503"/>
                      <a:pt x="914" y="617"/>
                    </a:cubicBezTo>
                    <a:cubicBezTo>
                      <a:pt x="914" y="614"/>
                      <a:pt x="913" y="611"/>
                      <a:pt x="913" y="609"/>
                    </a:cubicBezTo>
                    <a:lnTo>
                      <a:pt x="913" y="609"/>
                    </a:lnTo>
                    <a:cubicBezTo>
                      <a:pt x="974" y="654"/>
                      <a:pt x="1033" y="715"/>
                      <a:pt x="1073" y="776"/>
                    </a:cubicBezTo>
                    <a:cubicBezTo>
                      <a:pt x="1073" y="799"/>
                      <a:pt x="1119" y="822"/>
                      <a:pt x="1142" y="822"/>
                    </a:cubicBezTo>
                    <a:cubicBezTo>
                      <a:pt x="1165" y="822"/>
                      <a:pt x="1187" y="799"/>
                      <a:pt x="1210" y="799"/>
                    </a:cubicBezTo>
                    <a:cubicBezTo>
                      <a:pt x="1233" y="776"/>
                      <a:pt x="1233" y="754"/>
                      <a:pt x="1256" y="731"/>
                    </a:cubicBezTo>
                    <a:cubicBezTo>
                      <a:pt x="1256" y="685"/>
                      <a:pt x="1233" y="662"/>
                      <a:pt x="1233" y="640"/>
                    </a:cubicBezTo>
                    <a:cubicBezTo>
                      <a:pt x="1187" y="571"/>
                      <a:pt x="1119" y="503"/>
                      <a:pt x="1051" y="457"/>
                    </a:cubicBezTo>
                    <a:cubicBezTo>
                      <a:pt x="982" y="388"/>
                      <a:pt x="914" y="343"/>
                      <a:pt x="822" y="274"/>
                    </a:cubicBezTo>
                    <a:cubicBezTo>
                      <a:pt x="731" y="229"/>
                      <a:pt x="663" y="183"/>
                      <a:pt x="571" y="137"/>
                    </a:cubicBezTo>
                    <a:cubicBezTo>
                      <a:pt x="503" y="115"/>
                      <a:pt x="457" y="92"/>
                      <a:pt x="411" y="69"/>
                    </a:cubicBezTo>
                    <a:cubicBezTo>
                      <a:pt x="366" y="69"/>
                      <a:pt x="343" y="69"/>
                      <a:pt x="297" y="46"/>
                    </a:cubicBezTo>
                    <a:cubicBezTo>
                      <a:pt x="229" y="46"/>
                      <a:pt x="183" y="23"/>
                      <a:pt x="138" y="23"/>
                    </a:cubicBezTo>
                    <a:cubicBezTo>
                      <a:pt x="115" y="0"/>
                      <a:pt x="115" y="0"/>
                      <a:pt x="92"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2"/>
              <p:cNvSpPr/>
              <p:nvPr/>
            </p:nvSpPr>
            <p:spPr>
              <a:xfrm>
                <a:off x="5337581" y="1349693"/>
                <a:ext cx="57412" cy="34652"/>
              </a:xfrm>
              <a:custGeom>
                <a:avLst/>
                <a:gdLst/>
                <a:ahLst/>
                <a:cxnLst/>
                <a:rect l="l" t="t" r="r" b="b"/>
                <a:pathLst>
                  <a:path w="2124" h="1282" extrusionOk="0">
                    <a:moveTo>
                      <a:pt x="92" y="0"/>
                    </a:moveTo>
                    <a:cubicBezTo>
                      <a:pt x="47" y="0"/>
                      <a:pt x="24" y="46"/>
                      <a:pt x="1" y="92"/>
                    </a:cubicBezTo>
                    <a:cubicBezTo>
                      <a:pt x="1" y="137"/>
                      <a:pt x="47" y="160"/>
                      <a:pt x="92" y="183"/>
                    </a:cubicBezTo>
                    <a:cubicBezTo>
                      <a:pt x="161" y="183"/>
                      <a:pt x="229" y="206"/>
                      <a:pt x="298" y="206"/>
                    </a:cubicBezTo>
                    <a:cubicBezTo>
                      <a:pt x="366" y="229"/>
                      <a:pt x="457" y="251"/>
                      <a:pt x="549" y="297"/>
                    </a:cubicBezTo>
                    <a:cubicBezTo>
                      <a:pt x="640" y="320"/>
                      <a:pt x="709" y="366"/>
                      <a:pt x="800" y="411"/>
                    </a:cubicBezTo>
                    <a:cubicBezTo>
                      <a:pt x="937" y="480"/>
                      <a:pt x="1051" y="571"/>
                      <a:pt x="1188" y="662"/>
                    </a:cubicBezTo>
                    <a:cubicBezTo>
                      <a:pt x="1325" y="754"/>
                      <a:pt x="1439" y="845"/>
                      <a:pt x="1576" y="959"/>
                    </a:cubicBezTo>
                    <a:lnTo>
                      <a:pt x="1553" y="959"/>
                    </a:lnTo>
                    <a:cubicBezTo>
                      <a:pt x="1644" y="1050"/>
                      <a:pt x="1736" y="1119"/>
                      <a:pt x="1804" y="1210"/>
                    </a:cubicBezTo>
                    <a:cubicBezTo>
                      <a:pt x="1841" y="1259"/>
                      <a:pt x="1891" y="1282"/>
                      <a:pt x="1940" y="1282"/>
                    </a:cubicBezTo>
                    <a:cubicBezTo>
                      <a:pt x="1982" y="1282"/>
                      <a:pt x="2023" y="1265"/>
                      <a:pt x="2055" y="1233"/>
                    </a:cubicBezTo>
                    <a:cubicBezTo>
                      <a:pt x="2101" y="1210"/>
                      <a:pt x="2124" y="1164"/>
                      <a:pt x="2124" y="1119"/>
                    </a:cubicBezTo>
                    <a:cubicBezTo>
                      <a:pt x="2124" y="1096"/>
                      <a:pt x="2124" y="1050"/>
                      <a:pt x="2101" y="1028"/>
                    </a:cubicBezTo>
                    <a:cubicBezTo>
                      <a:pt x="2078" y="1005"/>
                      <a:pt x="2078" y="982"/>
                      <a:pt x="2032" y="959"/>
                    </a:cubicBezTo>
                    <a:cubicBezTo>
                      <a:pt x="1987" y="891"/>
                      <a:pt x="1918" y="845"/>
                      <a:pt x="1827" y="776"/>
                    </a:cubicBezTo>
                    <a:cubicBezTo>
                      <a:pt x="1758" y="731"/>
                      <a:pt x="1690" y="662"/>
                      <a:pt x="1599" y="617"/>
                    </a:cubicBezTo>
                    <a:cubicBezTo>
                      <a:pt x="1439" y="525"/>
                      <a:pt x="1279" y="411"/>
                      <a:pt x="1119" y="320"/>
                    </a:cubicBezTo>
                    <a:cubicBezTo>
                      <a:pt x="1028" y="274"/>
                      <a:pt x="937" y="251"/>
                      <a:pt x="845" y="206"/>
                    </a:cubicBezTo>
                    <a:cubicBezTo>
                      <a:pt x="754" y="183"/>
                      <a:pt x="686" y="160"/>
                      <a:pt x="617" y="137"/>
                    </a:cubicBezTo>
                    <a:cubicBezTo>
                      <a:pt x="526" y="115"/>
                      <a:pt x="435" y="92"/>
                      <a:pt x="366" y="69"/>
                    </a:cubicBezTo>
                    <a:cubicBezTo>
                      <a:pt x="275" y="46"/>
                      <a:pt x="184" y="23"/>
                      <a:pt x="92" y="23"/>
                    </a:cubicBezTo>
                    <a:cubicBezTo>
                      <a:pt x="92" y="0"/>
                      <a:pt x="92" y="0"/>
                      <a:pt x="92"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2"/>
              <p:cNvSpPr/>
              <p:nvPr/>
            </p:nvSpPr>
            <p:spPr>
              <a:xfrm>
                <a:off x="5295630" y="1641509"/>
                <a:ext cx="180182" cy="128987"/>
              </a:xfrm>
              <a:custGeom>
                <a:avLst/>
                <a:gdLst/>
                <a:ahLst/>
                <a:cxnLst/>
                <a:rect l="l" t="t" r="r" b="b"/>
                <a:pathLst>
                  <a:path w="6666" h="4772" extrusionOk="0">
                    <a:moveTo>
                      <a:pt x="1736" y="1"/>
                    </a:moveTo>
                    <a:cubicBezTo>
                      <a:pt x="1690" y="1"/>
                      <a:pt x="1621" y="24"/>
                      <a:pt x="1599" y="69"/>
                    </a:cubicBezTo>
                    <a:cubicBezTo>
                      <a:pt x="1507" y="138"/>
                      <a:pt x="1530" y="275"/>
                      <a:pt x="1599" y="343"/>
                    </a:cubicBezTo>
                    <a:cubicBezTo>
                      <a:pt x="1553" y="366"/>
                      <a:pt x="1530" y="412"/>
                      <a:pt x="1484" y="457"/>
                    </a:cubicBezTo>
                    <a:cubicBezTo>
                      <a:pt x="1462" y="480"/>
                      <a:pt x="1439" y="503"/>
                      <a:pt x="1416" y="526"/>
                    </a:cubicBezTo>
                    <a:cubicBezTo>
                      <a:pt x="1348" y="617"/>
                      <a:pt x="1256" y="685"/>
                      <a:pt x="1188" y="754"/>
                    </a:cubicBezTo>
                    <a:cubicBezTo>
                      <a:pt x="1119" y="800"/>
                      <a:pt x="1051" y="845"/>
                      <a:pt x="982" y="868"/>
                    </a:cubicBezTo>
                    <a:lnTo>
                      <a:pt x="937" y="914"/>
                    </a:lnTo>
                    <a:cubicBezTo>
                      <a:pt x="823" y="959"/>
                      <a:pt x="708" y="1005"/>
                      <a:pt x="594" y="1074"/>
                    </a:cubicBezTo>
                    <a:cubicBezTo>
                      <a:pt x="457" y="1165"/>
                      <a:pt x="320" y="1256"/>
                      <a:pt x="229" y="1347"/>
                    </a:cubicBezTo>
                    <a:cubicBezTo>
                      <a:pt x="138" y="1416"/>
                      <a:pt x="69" y="1530"/>
                      <a:pt x="46" y="1644"/>
                    </a:cubicBezTo>
                    <a:cubicBezTo>
                      <a:pt x="1" y="1781"/>
                      <a:pt x="69" y="1918"/>
                      <a:pt x="183" y="2032"/>
                    </a:cubicBezTo>
                    <a:lnTo>
                      <a:pt x="252" y="2123"/>
                    </a:lnTo>
                    <a:cubicBezTo>
                      <a:pt x="298" y="2146"/>
                      <a:pt x="343" y="2192"/>
                      <a:pt x="389" y="2238"/>
                    </a:cubicBezTo>
                    <a:lnTo>
                      <a:pt x="503" y="2352"/>
                    </a:lnTo>
                    <a:cubicBezTo>
                      <a:pt x="549" y="2420"/>
                      <a:pt x="617" y="2489"/>
                      <a:pt x="686" y="2557"/>
                    </a:cubicBezTo>
                    <a:cubicBezTo>
                      <a:pt x="754" y="2626"/>
                      <a:pt x="800" y="2671"/>
                      <a:pt x="868" y="2740"/>
                    </a:cubicBezTo>
                    <a:cubicBezTo>
                      <a:pt x="914" y="2785"/>
                      <a:pt x="959" y="2831"/>
                      <a:pt x="1005" y="2877"/>
                    </a:cubicBezTo>
                    <a:cubicBezTo>
                      <a:pt x="1165" y="3014"/>
                      <a:pt x="1325" y="3128"/>
                      <a:pt x="1484" y="3265"/>
                    </a:cubicBezTo>
                    <a:cubicBezTo>
                      <a:pt x="1553" y="3333"/>
                      <a:pt x="1621" y="3379"/>
                      <a:pt x="1690" y="3447"/>
                    </a:cubicBezTo>
                    <a:cubicBezTo>
                      <a:pt x="1804" y="3539"/>
                      <a:pt x="1918" y="3653"/>
                      <a:pt x="2055" y="3744"/>
                    </a:cubicBezTo>
                    <a:cubicBezTo>
                      <a:pt x="2192" y="3835"/>
                      <a:pt x="2329" y="3927"/>
                      <a:pt x="2489" y="4018"/>
                    </a:cubicBezTo>
                    <a:cubicBezTo>
                      <a:pt x="2740" y="4201"/>
                      <a:pt x="2991" y="4360"/>
                      <a:pt x="3265" y="4474"/>
                    </a:cubicBezTo>
                    <a:cubicBezTo>
                      <a:pt x="3379" y="4520"/>
                      <a:pt x="3516" y="4589"/>
                      <a:pt x="3653" y="4634"/>
                    </a:cubicBezTo>
                    <a:cubicBezTo>
                      <a:pt x="3813" y="4703"/>
                      <a:pt x="3995" y="4771"/>
                      <a:pt x="4224" y="4771"/>
                    </a:cubicBezTo>
                    <a:cubicBezTo>
                      <a:pt x="4475" y="4748"/>
                      <a:pt x="4703" y="4657"/>
                      <a:pt x="4931" y="4543"/>
                    </a:cubicBezTo>
                    <a:cubicBezTo>
                      <a:pt x="5068" y="4474"/>
                      <a:pt x="5228" y="4383"/>
                      <a:pt x="5365" y="4292"/>
                    </a:cubicBezTo>
                    <a:lnTo>
                      <a:pt x="5456" y="4223"/>
                    </a:lnTo>
                    <a:cubicBezTo>
                      <a:pt x="5547" y="4155"/>
                      <a:pt x="5662" y="4086"/>
                      <a:pt x="5753" y="4018"/>
                    </a:cubicBezTo>
                    <a:cubicBezTo>
                      <a:pt x="5844" y="3950"/>
                      <a:pt x="5913" y="3881"/>
                      <a:pt x="6004" y="3813"/>
                    </a:cubicBezTo>
                    <a:lnTo>
                      <a:pt x="6072" y="3744"/>
                    </a:lnTo>
                    <a:cubicBezTo>
                      <a:pt x="6164" y="3676"/>
                      <a:pt x="6232" y="3607"/>
                      <a:pt x="6323" y="3516"/>
                    </a:cubicBezTo>
                    <a:lnTo>
                      <a:pt x="6369" y="3470"/>
                    </a:lnTo>
                    <a:cubicBezTo>
                      <a:pt x="6438" y="3425"/>
                      <a:pt x="6483" y="3356"/>
                      <a:pt x="6529" y="3310"/>
                    </a:cubicBezTo>
                    <a:cubicBezTo>
                      <a:pt x="6620" y="3219"/>
                      <a:pt x="6666" y="3128"/>
                      <a:pt x="6666" y="3014"/>
                    </a:cubicBezTo>
                    <a:cubicBezTo>
                      <a:pt x="6666" y="2922"/>
                      <a:pt x="6620" y="2831"/>
                      <a:pt x="6552" y="2785"/>
                    </a:cubicBezTo>
                    <a:cubicBezTo>
                      <a:pt x="6506" y="2740"/>
                      <a:pt x="6438" y="2717"/>
                      <a:pt x="6369" y="2694"/>
                    </a:cubicBezTo>
                    <a:cubicBezTo>
                      <a:pt x="6301" y="2694"/>
                      <a:pt x="6255" y="2671"/>
                      <a:pt x="6186" y="2648"/>
                    </a:cubicBezTo>
                    <a:lnTo>
                      <a:pt x="6141" y="2626"/>
                    </a:lnTo>
                    <a:lnTo>
                      <a:pt x="6027" y="2603"/>
                    </a:lnTo>
                    <a:lnTo>
                      <a:pt x="5981" y="2580"/>
                    </a:lnTo>
                    <a:cubicBezTo>
                      <a:pt x="5798" y="2512"/>
                      <a:pt x="5616" y="2443"/>
                      <a:pt x="5456" y="2352"/>
                    </a:cubicBezTo>
                    <a:cubicBezTo>
                      <a:pt x="5182" y="2238"/>
                      <a:pt x="4954" y="2146"/>
                      <a:pt x="4748" y="2032"/>
                    </a:cubicBezTo>
                    <a:cubicBezTo>
                      <a:pt x="4520" y="1918"/>
                      <a:pt x="4315" y="1781"/>
                      <a:pt x="4087" y="1667"/>
                    </a:cubicBezTo>
                    <a:cubicBezTo>
                      <a:pt x="3835" y="1507"/>
                      <a:pt x="3607" y="1370"/>
                      <a:pt x="3402" y="1233"/>
                    </a:cubicBezTo>
                    <a:lnTo>
                      <a:pt x="3402" y="1233"/>
                    </a:lnTo>
                    <a:lnTo>
                      <a:pt x="3447" y="1279"/>
                    </a:lnTo>
                    <a:lnTo>
                      <a:pt x="3333" y="1188"/>
                    </a:lnTo>
                    <a:lnTo>
                      <a:pt x="3265" y="1165"/>
                    </a:lnTo>
                    <a:cubicBezTo>
                      <a:pt x="3059" y="1005"/>
                      <a:pt x="2808" y="845"/>
                      <a:pt x="2580" y="663"/>
                    </a:cubicBezTo>
                    <a:lnTo>
                      <a:pt x="2512" y="594"/>
                    </a:lnTo>
                    <a:cubicBezTo>
                      <a:pt x="2420" y="526"/>
                      <a:pt x="2329" y="434"/>
                      <a:pt x="2238" y="366"/>
                    </a:cubicBezTo>
                    <a:lnTo>
                      <a:pt x="2124" y="275"/>
                    </a:lnTo>
                    <a:cubicBezTo>
                      <a:pt x="2055" y="206"/>
                      <a:pt x="1964" y="115"/>
                      <a:pt x="1873" y="46"/>
                    </a:cubicBezTo>
                    <a:cubicBezTo>
                      <a:pt x="1850" y="24"/>
                      <a:pt x="1781" y="1"/>
                      <a:pt x="1736"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2"/>
              <p:cNvSpPr/>
              <p:nvPr/>
            </p:nvSpPr>
            <p:spPr>
              <a:xfrm>
                <a:off x="5344987" y="1642753"/>
                <a:ext cx="137610" cy="81468"/>
              </a:xfrm>
              <a:custGeom>
                <a:avLst/>
                <a:gdLst/>
                <a:ahLst/>
                <a:cxnLst/>
                <a:rect l="l" t="t" r="r" b="b"/>
                <a:pathLst>
                  <a:path w="5091" h="3014" extrusionOk="0">
                    <a:moveTo>
                      <a:pt x="4246" y="2443"/>
                    </a:moveTo>
                    <a:lnTo>
                      <a:pt x="4246" y="2443"/>
                    </a:lnTo>
                    <a:cubicBezTo>
                      <a:pt x="4258" y="2447"/>
                      <a:pt x="4270" y="2452"/>
                      <a:pt x="4282" y="2457"/>
                    </a:cubicBezTo>
                    <a:lnTo>
                      <a:pt x="4282" y="2457"/>
                    </a:lnTo>
                    <a:cubicBezTo>
                      <a:pt x="4263" y="2443"/>
                      <a:pt x="4246" y="2443"/>
                      <a:pt x="4246" y="2443"/>
                    </a:cubicBezTo>
                    <a:close/>
                    <a:moveTo>
                      <a:pt x="115" y="0"/>
                    </a:moveTo>
                    <a:cubicBezTo>
                      <a:pt x="92" y="0"/>
                      <a:pt x="69" y="23"/>
                      <a:pt x="47" y="46"/>
                    </a:cubicBezTo>
                    <a:cubicBezTo>
                      <a:pt x="1" y="69"/>
                      <a:pt x="1" y="160"/>
                      <a:pt x="47" y="206"/>
                    </a:cubicBezTo>
                    <a:cubicBezTo>
                      <a:pt x="275" y="388"/>
                      <a:pt x="503" y="617"/>
                      <a:pt x="754" y="799"/>
                    </a:cubicBezTo>
                    <a:cubicBezTo>
                      <a:pt x="868" y="913"/>
                      <a:pt x="982" y="1028"/>
                      <a:pt x="1096" y="1119"/>
                    </a:cubicBezTo>
                    <a:cubicBezTo>
                      <a:pt x="1233" y="1233"/>
                      <a:pt x="1370" y="1324"/>
                      <a:pt x="1507" y="1438"/>
                    </a:cubicBezTo>
                    <a:cubicBezTo>
                      <a:pt x="1758" y="1644"/>
                      <a:pt x="2055" y="1804"/>
                      <a:pt x="2329" y="1963"/>
                    </a:cubicBezTo>
                    <a:cubicBezTo>
                      <a:pt x="2580" y="2123"/>
                      <a:pt x="2831" y="2260"/>
                      <a:pt x="3105" y="2397"/>
                    </a:cubicBezTo>
                    <a:cubicBezTo>
                      <a:pt x="3265" y="2466"/>
                      <a:pt x="3447" y="2557"/>
                      <a:pt x="3607" y="2625"/>
                    </a:cubicBezTo>
                    <a:lnTo>
                      <a:pt x="3562" y="2602"/>
                    </a:lnTo>
                    <a:lnTo>
                      <a:pt x="3562" y="2602"/>
                    </a:lnTo>
                    <a:cubicBezTo>
                      <a:pt x="3790" y="2694"/>
                      <a:pt x="3995" y="2785"/>
                      <a:pt x="4224" y="2876"/>
                    </a:cubicBezTo>
                    <a:cubicBezTo>
                      <a:pt x="4338" y="2922"/>
                      <a:pt x="4452" y="2945"/>
                      <a:pt x="4566" y="2968"/>
                    </a:cubicBezTo>
                    <a:cubicBezTo>
                      <a:pt x="4634" y="2990"/>
                      <a:pt x="4703" y="2990"/>
                      <a:pt x="4771" y="3013"/>
                    </a:cubicBezTo>
                    <a:lnTo>
                      <a:pt x="4908" y="3013"/>
                    </a:lnTo>
                    <a:cubicBezTo>
                      <a:pt x="4977" y="3013"/>
                      <a:pt x="5068" y="2968"/>
                      <a:pt x="5091" y="2876"/>
                    </a:cubicBezTo>
                    <a:cubicBezTo>
                      <a:pt x="5091" y="2831"/>
                      <a:pt x="5091" y="2785"/>
                      <a:pt x="5068" y="2739"/>
                    </a:cubicBezTo>
                    <a:cubicBezTo>
                      <a:pt x="5045" y="2717"/>
                      <a:pt x="5000" y="2671"/>
                      <a:pt x="4954" y="2648"/>
                    </a:cubicBezTo>
                    <a:cubicBezTo>
                      <a:pt x="4908" y="2648"/>
                      <a:pt x="4863" y="2625"/>
                      <a:pt x="4817" y="2625"/>
                    </a:cubicBezTo>
                    <a:cubicBezTo>
                      <a:pt x="4749" y="2602"/>
                      <a:pt x="4680" y="2580"/>
                      <a:pt x="4612" y="2580"/>
                    </a:cubicBezTo>
                    <a:cubicBezTo>
                      <a:pt x="4489" y="2539"/>
                      <a:pt x="4385" y="2498"/>
                      <a:pt x="4282" y="2457"/>
                    </a:cubicBezTo>
                    <a:lnTo>
                      <a:pt x="4282" y="2457"/>
                    </a:lnTo>
                    <a:cubicBezTo>
                      <a:pt x="4285" y="2459"/>
                      <a:pt x="4289" y="2462"/>
                      <a:pt x="4292" y="2466"/>
                    </a:cubicBezTo>
                    <a:cubicBezTo>
                      <a:pt x="4155" y="2397"/>
                      <a:pt x="4018" y="2329"/>
                      <a:pt x="3881" y="2283"/>
                    </a:cubicBezTo>
                    <a:cubicBezTo>
                      <a:pt x="3790" y="2237"/>
                      <a:pt x="3699" y="2192"/>
                      <a:pt x="3607" y="2146"/>
                    </a:cubicBezTo>
                    <a:lnTo>
                      <a:pt x="3607" y="2146"/>
                    </a:lnTo>
                    <a:cubicBezTo>
                      <a:pt x="3607" y="2152"/>
                      <a:pt x="3609" y="2156"/>
                      <a:pt x="3611" y="2159"/>
                    </a:cubicBezTo>
                    <a:lnTo>
                      <a:pt x="3611" y="2159"/>
                    </a:lnTo>
                    <a:cubicBezTo>
                      <a:pt x="3388" y="2048"/>
                      <a:pt x="3144" y="1937"/>
                      <a:pt x="2922" y="1826"/>
                    </a:cubicBezTo>
                    <a:cubicBezTo>
                      <a:pt x="2786" y="1758"/>
                      <a:pt x="2671" y="1689"/>
                      <a:pt x="2534" y="1621"/>
                    </a:cubicBezTo>
                    <a:cubicBezTo>
                      <a:pt x="2398" y="1553"/>
                      <a:pt x="2261" y="1484"/>
                      <a:pt x="2124" y="1416"/>
                    </a:cubicBezTo>
                    <a:cubicBezTo>
                      <a:pt x="1987" y="1347"/>
                      <a:pt x="1873" y="1279"/>
                      <a:pt x="1758" y="1210"/>
                    </a:cubicBezTo>
                    <a:cubicBezTo>
                      <a:pt x="1621" y="1119"/>
                      <a:pt x="1507" y="1050"/>
                      <a:pt x="1393" y="959"/>
                    </a:cubicBezTo>
                    <a:cubicBezTo>
                      <a:pt x="1279" y="891"/>
                      <a:pt x="1142" y="799"/>
                      <a:pt x="1051" y="708"/>
                    </a:cubicBezTo>
                    <a:cubicBezTo>
                      <a:pt x="937" y="617"/>
                      <a:pt x="800" y="525"/>
                      <a:pt x="686" y="434"/>
                    </a:cubicBezTo>
                    <a:cubicBezTo>
                      <a:pt x="526" y="320"/>
                      <a:pt x="366" y="183"/>
                      <a:pt x="206" y="46"/>
                    </a:cubicBezTo>
                    <a:cubicBezTo>
                      <a:pt x="183" y="23"/>
                      <a:pt x="161"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2"/>
              <p:cNvSpPr/>
              <p:nvPr/>
            </p:nvSpPr>
            <p:spPr>
              <a:xfrm>
                <a:off x="5329580" y="1356478"/>
                <a:ext cx="162288" cy="309872"/>
              </a:xfrm>
              <a:custGeom>
                <a:avLst/>
                <a:gdLst/>
                <a:ahLst/>
                <a:cxnLst/>
                <a:rect l="l" t="t" r="r" b="b"/>
                <a:pathLst>
                  <a:path w="6004" h="11464" extrusionOk="0">
                    <a:moveTo>
                      <a:pt x="5775" y="0"/>
                    </a:moveTo>
                    <a:cubicBezTo>
                      <a:pt x="5661" y="0"/>
                      <a:pt x="5547" y="92"/>
                      <a:pt x="5547" y="206"/>
                    </a:cubicBezTo>
                    <a:cubicBezTo>
                      <a:pt x="5547" y="366"/>
                      <a:pt x="5547" y="503"/>
                      <a:pt x="5524" y="640"/>
                    </a:cubicBezTo>
                    <a:cubicBezTo>
                      <a:pt x="5501" y="799"/>
                      <a:pt x="5478" y="936"/>
                      <a:pt x="5433" y="1073"/>
                    </a:cubicBezTo>
                    <a:cubicBezTo>
                      <a:pt x="5410" y="1256"/>
                      <a:pt x="5364" y="1438"/>
                      <a:pt x="5319" y="1598"/>
                    </a:cubicBezTo>
                    <a:cubicBezTo>
                      <a:pt x="5182" y="2215"/>
                      <a:pt x="4930" y="2785"/>
                      <a:pt x="4725" y="3379"/>
                    </a:cubicBezTo>
                    <a:cubicBezTo>
                      <a:pt x="4611" y="3675"/>
                      <a:pt x="4474" y="3995"/>
                      <a:pt x="4360" y="4292"/>
                    </a:cubicBezTo>
                    <a:cubicBezTo>
                      <a:pt x="4246" y="4588"/>
                      <a:pt x="4132" y="4862"/>
                      <a:pt x="3995" y="5136"/>
                    </a:cubicBezTo>
                    <a:cubicBezTo>
                      <a:pt x="3903" y="5342"/>
                      <a:pt x="3789" y="5570"/>
                      <a:pt x="3675" y="5775"/>
                    </a:cubicBezTo>
                    <a:cubicBezTo>
                      <a:pt x="3538" y="6026"/>
                      <a:pt x="3401" y="6277"/>
                      <a:pt x="3264" y="6528"/>
                    </a:cubicBezTo>
                    <a:cubicBezTo>
                      <a:pt x="3104" y="6802"/>
                      <a:pt x="2968" y="7076"/>
                      <a:pt x="2808" y="7350"/>
                    </a:cubicBezTo>
                    <a:cubicBezTo>
                      <a:pt x="2625" y="7624"/>
                      <a:pt x="2465" y="7898"/>
                      <a:pt x="2283" y="8172"/>
                    </a:cubicBezTo>
                    <a:cubicBezTo>
                      <a:pt x="2123" y="8446"/>
                      <a:pt x="1940" y="8697"/>
                      <a:pt x="1758" y="8971"/>
                    </a:cubicBezTo>
                    <a:cubicBezTo>
                      <a:pt x="1415" y="9496"/>
                      <a:pt x="1050" y="9952"/>
                      <a:pt x="639" y="10409"/>
                    </a:cubicBezTo>
                    <a:cubicBezTo>
                      <a:pt x="548" y="10500"/>
                      <a:pt x="457" y="10569"/>
                      <a:pt x="365" y="10660"/>
                    </a:cubicBezTo>
                    <a:cubicBezTo>
                      <a:pt x="297" y="10728"/>
                      <a:pt x="206" y="10820"/>
                      <a:pt x="137" y="10888"/>
                    </a:cubicBezTo>
                    <a:cubicBezTo>
                      <a:pt x="69" y="10957"/>
                      <a:pt x="23" y="11025"/>
                      <a:pt x="23" y="11116"/>
                    </a:cubicBezTo>
                    <a:cubicBezTo>
                      <a:pt x="0" y="11185"/>
                      <a:pt x="23" y="11276"/>
                      <a:pt x="92" y="11345"/>
                    </a:cubicBezTo>
                    <a:cubicBezTo>
                      <a:pt x="143" y="11422"/>
                      <a:pt x="239" y="11463"/>
                      <a:pt x="338" y="11463"/>
                    </a:cubicBezTo>
                    <a:cubicBezTo>
                      <a:pt x="413" y="11463"/>
                      <a:pt x="489" y="11440"/>
                      <a:pt x="548" y="11390"/>
                    </a:cubicBezTo>
                    <a:cubicBezTo>
                      <a:pt x="639" y="11299"/>
                      <a:pt x="731" y="11208"/>
                      <a:pt x="845" y="11116"/>
                    </a:cubicBezTo>
                    <a:cubicBezTo>
                      <a:pt x="959" y="10979"/>
                      <a:pt x="1096" y="10865"/>
                      <a:pt x="1210" y="10728"/>
                    </a:cubicBezTo>
                    <a:cubicBezTo>
                      <a:pt x="1438" y="10477"/>
                      <a:pt x="1644" y="10249"/>
                      <a:pt x="1849" y="9975"/>
                    </a:cubicBezTo>
                    <a:cubicBezTo>
                      <a:pt x="2032" y="9724"/>
                      <a:pt x="2214" y="9450"/>
                      <a:pt x="2397" y="9176"/>
                    </a:cubicBezTo>
                    <a:cubicBezTo>
                      <a:pt x="2488" y="9039"/>
                      <a:pt x="2579" y="8902"/>
                      <a:pt x="2671" y="8765"/>
                    </a:cubicBezTo>
                    <a:cubicBezTo>
                      <a:pt x="2762" y="8628"/>
                      <a:pt x="2853" y="8491"/>
                      <a:pt x="2945" y="8355"/>
                    </a:cubicBezTo>
                    <a:cubicBezTo>
                      <a:pt x="3104" y="8081"/>
                      <a:pt x="3287" y="7830"/>
                      <a:pt x="3424" y="7556"/>
                    </a:cubicBezTo>
                    <a:cubicBezTo>
                      <a:pt x="3584" y="7282"/>
                      <a:pt x="3744" y="7008"/>
                      <a:pt x="3881" y="6757"/>
                    </a:cubicBezTo>
                    <a:cubicBezTo>
                      <a:pt x="4063" y="6460"/>
                      <a:pt x="4223" y="6163"/>
                      <a:pt x="4360" y="5867"/>
                    </a:cubicBezTo>
                    <a:cubicBezTo>
                      <a:pt x="4520" y="5593"/>
                      <a:pt x="4634" y="5319"/>
                      <a:pt x="4748" y="5045"/>
                    </a:cubicBezTo>
                    <a:cubicBezTo>
                      <a:pt x="4885" y="4725"/>
                      <a:pt x="4999" y="4429"/>
                      <a:pt x="5136" y="4109"/>
                    </a:cubicBezTo>
                    <a:cubicBezTo>
                      <a:pt x="5250" y="3812"/>
                      <a:pt x="5341" y="3516"/>
                      <a:pt x="5455" y="3219"/>
                    </a:cubicBezTo>
                    <a:cubicBezTo>
                      <a:pt x="5570" y="2899"/>
                      <a:pt x="5684" y="2603"/>
                      <a:pt x="5752" y="2306"/>
                    </a:cubicBezTo>
                    <a:cubicBezTo>
                      <a:pt x="5798" y="2123"/>
                      <a:pt x="5843" y="1963"/>
                      <a:pt x="5889" y="1804"/>
                    </a:cubicBezTo>
                    <a:cubicBezTo>
                      <a:pt x="5912" y="1667"/>
                      <a:pt x="5935" y="1530"/>
                      <a:pt x="5935" y="1393"/>
                    </a:cubicBezTo>
                    <a:cubicBezTo>
                      <a:pt x="5958" y="1187"/>
                      <a:pt x="5980" y="1005"/>
                      <a:pt x="6003" y="822"/>
                    </a:cubicBezTo>
                    <a:cubicBezTo>
                      <a:pt x="6003" y="640"/>
                      <a:pt x="6003" y="457"/>
                      <a:pt x="6003" y="252"/>
                    </a:cubicBezTo>
                    <a:cubicBezTo>
                      <a:pt x="6003" y="206"/>
                      <a:pt x="6003" y="137"/>
                      <a:pt x="5958" y="92"/>
                    </a:cubicBezTo>
                    <a:cubicBezTo>
                      <a:pt x="5912" y="46"/>
                      <a:pt x="5866" y="23"/>
                      <a:pt x="57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2"/>
              <p:cNvSpPr/>
              <p:nvPr/>
            </p:nvSpPr>
            <p:spPr>
              <a:xfrm>
                <a:off x="5440619" y="1400888"/>
                <a:ext cx="169073" cy="355093"/>
              </a:xfrm>
              <a:custGeom>
                <a:avLst/>
                <a:gdLst/>
                <a:ahLst/>
                <a:cxnLst/>
                <a:rect l="l" t="t" r="r" b="b"/>
                <a:pathLst>
                  <a:path w="6255" h="13137" extrusionOk="0">
                    <a:moveTo>
                      <a:pt x="6027" y="2945"/>
                    </a:moveTo>
                    <a:lnTo>
                      <a:pt x="6004" y="2968"/>
                    </a:lnTo>
                    <a:cubicBezTo>
                      <a:pt x="6004" y="2991"/>
                      <a:pt x="6004" y="3014"/>
                      <a:pt x="6004" y="3037"/>
                    </a:cubicBezTo>
                    <a:cubicBezTo>
                      <a:pt x="6004" y="3014"/>
                      <a:pt x="6004" y="2991"/>
                      <a:pt x="6027" y="2945"/>
                    </a:cubicBezTo>
                    <a:close/>
                    <a:moveTo>
                      <a:pt x="4109" y="8069"/>
                    </a:moveTo>
                    <a:cubicBezTo>
                      <a:pt x="4102" y="8081"/>
                      <a:pt x="4094" y="8092"/>
                      <a:pt x="4087" y="8104"/>
                    </a:cubicBezTo>
                    <a:cubicBezTo>
                      <a:pt x="4105" y="8085"/>
                      <a:pt x="4109" y="8082"/>
                      <a:pt x="4109" y="8069"/>
                    </a:cubicBezTo>
                    <a:close/>
                    <a:moveTo>
                      <a:pt x="3053" y="8858"/>
                    </a:moveTo>
                    <a:cubicBezTo>
                      <a:pt x="3037" y="8862"/>
                      <a:pt x="3037" y="8880"/>
                      <a:pt x="3037" y="8880"/>
                    </a:cubicBezTo>
                    <a:cubicBezTo>
                      <a:pt x="3037" y="8880"/>
                      <a:pt x="3046" y="8871"/>
                      <a:pt x="3053" y="8858"/>
                    </a:cubicBezTo>
                    <a:close/>
                    <a:moveTo>
                      <a:pt x="601" y="12401"/>
                    </a:moveTo>
                    <a:lnTo>
                      <a:pt x="601" y="12401"/>
                    </a:lnTo>
                    <a:cubicBezTo>
                      <a:pt x="597" y="12405"/>
                      <a:pt x="594" y="12410"/>
                      <a:pt x="594" y="12418"/>
                    </a:cubicBezTo>
                    <a:lnTo>
                      <a:pt x="594" y="12418"/>
                    </a:lnTo>
                    <a:cubicBezTo>
                      <a:pt x="594" y="12418"/>
                      <a:pt x="594" y="12408"/>
                      <a:pt x="601" y="12401"/>
                    </a:cubicBezTo>
                    <a:close/>
                    <a:moveTo>
                      <a:pt x="5867" y="1"/>
                    </a:moveTo>
                    <a:cubicBezTo>
                      <a:pt x="5821" y="1"/>
                      <a:pt x="5798" y="1"/>
                      <a:pt x="5776" y="24"/>
                    </a:cubicBezTo>
                    <a:cubicBezTo>
                      <a:pt x="5661" y="69"/>
                      <a:pt x="5639" y="183"/>
                      <a:pt x="5661" y="298"/>
                    </a:cubicBezTo>
                    <a:cubicBezTo>
                      <a:pt x="5684" y="343"/>
                      <a:pt x="5707" y="366"/>
                      <a:pt x="5707" y="412"/>
                    </a:cubicBezTo>
                    <a:cubicBezTo>
                      <a:pt x="5730" y="457"/>
                      <a:pt x="5730" y="480"/>
                      <a:pt x="5730" y="526"/>
                    </a:cubicBezTo>
                    <a:cubicBezTo>
                      <a:pt x="5730" y="640"/>
                      <a:pt x="5730" y="754"/>
                      <a:pt x="5730" y="868"/>
                    </a:cubicBezTo>
                    <a:cubicBezTo>
                      <a:pt x="5707" y="1005"/>
                      <a:pt x="5707" y="1165"/>
                      <a:pt x="5707" y="1302"/>
                    </a:cubicBezTo>
                    <a:cubicBezTo>
                      <a:pt x="5684" y="1553"/>
                      <a:pt x="5639" y="1827"/>
                      <a:pt x="5593" y="2078"/>
                    </a:cubicBezTo>
                    <a:cubicBezTo>
                      <a:pt x="5570" y="2169"/>
                      <a:pt x="5547" y="2261"/>
                      <a:pt x="5502" y="2375"/>
                    </a:cubicBezTo>
                    <a:cubicBezTo>
                      <a:pt x="5479" y="2489"/>
                      <a:pt x="5456" y="2603"/>
                      <a:pt x="5433" y="2717"/>
                    </a:cubicBezTo>
                    <a:cubicBezTo>
                      <a:pt x="5388" y="2854"/>
                      <a:pt x="5365" y="2991"/>
                      <a:pt x="5319" y="3128"/>
                    </a:cubicBezTo>
                    <a:cubicBezTo>
                      <a:pt x="5273" y="3265"/>
                      <a:pt x="5251" y="3425"/>
                      <a:pt x="5205" y="3562"/>
                    </a:cubicBezTo>
                    <a:cubicBezTo>
                      <a:pt x="5136" y="3836"/>
                      <a:pt x="5022" y="4109"/>
                      <a:pt x="4931" y="4406"/>
                    </a:cubicBezTo>
                    <a:cubicBezTo>
                      <a:pt x="4840" y="4680"/>
                      <a:pt x="4726" y="4954"/>
                      <a:pt x="4634" y="5228"/>
                    </a:cubicBezTo>
                    <a:cubicBezTo>
                      <a:pt x="4589" y="5342"/>
                      <a:pt x="4543" y="5479"/>
                      <a:pt x="4497" y="5616"/>
                    </a:cubicBezTo>
                    <a:cubicBezTo>
                      <a:pt x="4452" y="5753"/>
                      <a:pt x="4406" y="5890"/>
                      <a:pt x="4360" y="6027"/>
                    </a:cubicBezTo>
                    <a:cubicBezTo>
                      <a:pt x="4292" y="6209"/>
                      <a:pt x="4223" y="6415"/>
                      <a:pt x="4132" y="6597"/>
                    </a:cubicBezTo>
                    <a:cubicBezTo>
                      <a:pt x="4087" y="6712"/>
                      <a:pt x="4064" y="6803"/>
                      <a:pt x="4018" y="6894"/>
                    </a:cubicBezTo>
                    <a:cubicBezTo>
                      <a:pt x="3972" y="6985"/>
                      <a:pt x="3927" y="7077"/>
                      <a:pt x="3904" y="7168"/>
                    </a:cubicBezTo>
                    <a:cubicBezTo>
                      <a:pt x="3813" y="7396"/>
                      <a:pt x="3698" y="7602"/>
                      <a:pt x="3584" y="7807"/>
                    </a:cubicBezTo>
                    <a:cubicBezTo>
                      <a:pt x="3493" y="7990"/>
                      <a:pt x="3402" y="8172"/>
                      <a:pt x="3310" y="8355"/>
                    </a:cubicBezTo>
                    <a:cubicBezTo>
                      <a:pt x="3288" y="8401"/>
                      <a:pt x="3288" y="8446"/>
                      <a:pt x="3265" y="8469"/>
                    </a:cubicBezTo>
                    <a:cubicBezTo>
                      <a:pt x="3265" y="8469"/>
                      <a:pt x="3265" y="8446"/>
                      <a:pt x="3265" y="8446"/>
                    </a:cubicBezTo>
                    <a:cubicBezTo>
                      <a:pt x="3196" y="8583"/>
                      <a:pt x="3128" y="8697"/>
                      <a:pt x="3059" y="8834"/>
                    </a:cubicBezTo>
                    <a:cubicBezTo>
                      <a:pt x="3059" y="8842"/>
                      <a:pt x="3056" y="8851"/>
                      <a:pt x="3053" y="8858"/>
                    </a:cubicBezTo>
                    <a:lnTo>
                      <a:pt x="3053" y="8858"/>
                    </a:lnTo>
                    <a:cubicBezTo>
                      <a:pt x="3055" y="8857"/>
                      <a:pt x="3057" y="8857"/>
                      <a:pt x="3059" y="8857"/>
                    </a:cubicBezTo>
                    <a:cubicBezTo>
                      <a:pt x="2991" y="8971"/>
                      <a:pt x="2922" y="9063"/>
                      <a:pt x="2854" y="9177"/>
                    </a:cubicBezTo>
                    <a:cubicBezTo>
                      <a:pt x="2785" y="9314"/>
                      <a:pt x="2717" y="9428"/>
                      <a:pt x="2649" y="9542"/>
                    </a:cubicBezTo>
                    <a:cubicBezTo>
                      <a:pt x="2557" y="9679"/>
                      <a:pt x="2466" y="9816"/>
                      <a:pt x="2397" y="9953"/>
                    </a:cubicBezTo>
                    <a:cubicBezTo>
                      <a:pt x="2306" y="10067"/>
                      <a:pt x="2215" y="10204"/>
                      <a:pt x="2124" y="10341"/>
                    </a:cubicBezTo>
                    <a:cubicBezTo>
                      <a:pt x="1872" y="10706"/>
                      <a:pt x="1599" y="11071"/>
                      <a:pt x="1347" y="11459"/>
                    </a:cubicBezTo>
                    <a:cubicBezTo>
                      <a:pt x="1302" y="11528"/>
                      <a:pt x="1279" y="11573"/>
                      <a:pt x="1233" y="11642"/>
                    </a:cubicBezTo>
                    <a:cubicBezTo>
                      <a:pt x="1188" y="11733"/>
                      <a:pt x="1119" y="11802"/>
                      <a:pt x="1051" y="11893"/>
                    </a:cubicBezTo>
                    <a:cubicBezTo>
                      <a:pt x="959" y="11984"/>
                      <a:pt x="868" y="12098"/>
                      <a:pt x="777" y="12212"/>
                    </a:cubicBezTo>
                    <a:cubicBezTo>
                      <a:pt x="716" y="12273"/>
                      <a:pt x="673" y="12334"/>
                      <a:pt x="616" y="12395"/>
                    </a:cubicBezTo>
                    <a:lnTo>
                      <a:pt x="616" y="12395"/>
                    </a:lnTo>
                    <a:cubicBezTo>
                      <a:pt x="609" y="12395"/>
                      <a:pt x="604" y="12398"/>
                      <a:pt x="601" y="12401"/>
                    </a:cubicBezTo>
                    <a:lnTo>
                      <a:pt x="601" y="12401"/>
                    </a:lnTo>
                    <a:cubicBezTo>
                      <a:pt x="606" y="12396"/>
                      <a:pt x="614" y="12395"/>
                      <a:pt x="616" y="12395"/>
                    </a:cubicBezTo>
                    <a:lnTo>
                      <a:pt x="616" y="12395"/>
                    </a:lnTo>
                    <a:cubicBezTo>
                      <a:pt x="609" y="12403"/>
                      <a:pt x="602" y="12410"/>
                      <a:pt x="594" y="12418"/>
                    </a:cubicBezTo>
                    <a:cubicBezTo>
                      <a:pt x="571" y="12441"/>
                      <a:pt x="549" y="12463"/>
                      <a:pt x="526" y="12463"/>
                    </a:cubicBezTo>
                    <a:lnTo>
                      <a:pt x="549" y="12463"/>
                    </a:lnTo>
                    <a:cubicBezTo>
                      <a:pt x="480" y="12532"/>
                      <a:pt x="389" y="12600"/>
                      <a:pt x="320" y="12669"/>
                    </a:cubicBezTo>
                    <a:cubicBezTo>
                      <a:pt x="229" y="12737"/>
                      <a:pt x="138" y="12829"/>
                      <a:pt x="69" y="12920"/>
                    </a:cubicBezTo>
                    <a:cubicBezTo>
                      <a:pt x="1" y="12966"/>
                      <a:pt x="1" y="13034"/>
                      <a:pt x="46" y="13103"/>
                    </a:cubicBezTo>
                    <a:cubicBezTo>
                      <a:pt x="69" y="13125"/>
                      <a:pt x="98" y="13137"/>
                      <a:pt x="129" y="13137"/>
                    </a:cubicBezTo>
                    <a:cubicBezTo>
                      <a:pt x="161" y="13137"/>
                      <a:pt x="195" y="13125"/>
                      <a:pt x="229" y="13103"/>
                    </a:cubicBezTo>
                    <a:cubicBezTo>
                      <a:pt x="320" y="13034"/>
                      <a:pt x="434" y="12943"/>
                      <a:pt x="549" y="12852"/>
                    </a:cubicBezTo>
                    <a:cubicBezTo>
                      <a:pt x="640" y="12783"/>
                      <a:pt x="708" y="12715"/>
                      <a:pt x="777" y="12646"/>
                    </a:cubicBezTo>
                    <a:cubicBezTo>
                      <a:pt x="905" y="12518"/>
                      <a:pt x="1033" y="12410"/>
                      <a:pt x="1142" y="12303"/>
                    </a:cubicBezTo>
                    <a:lnTo>
                      <a:pt x="1142" y="12303"/>
                    </a:lnTo>
                    <a:cubicBezTo>
                      <a:pt x="1142" y="12304"/>
                      <a:pt x="1142" y="12304"/>
                      <a:pt x="1142" y="12304"/>
                    </a:cubicBezTo>
                    <a:cubicBezTo>
                      <a:pt x="1142" y="12303"/>
                      <a:pt x="1143" y="12303"/>
                      <a:pt x="1143" y="12302"/>
                    </a:cubicBezTo>
                    <a:lnTo>
                      <a:pt x="1143" y="12302"/>
                    </a:lnTo>
                    <a:cubicBezTo>
                      <a:pt x="1150" y="12295"/>
                      <a:pt x="1158" y="12288"/>
                      <a:pt x="1165" y="12281"/>
                    </a:cubicBezTo>
                    <a:lnTo>
                      <a:pt x="1165" y="12281"/>
                    </a:lnTo>
                    <a:cubicBezTo>
                      <a:pt x="1165" y="12281"/>
                      <a:pt x="1163" y="12281"/>
                      <a:pt x="1160" y="12281"/>
                    </a:cubicBezTo>
                    <a:lnTo>
                      <a:pt x="1160" y="12281"/>
                    </a:lnTo>
                    <a:cubicBezTo>
                      <a:pt x="1248" y="12177"/>
                      <a:pt x="1353" y="12091"/>
                      <a:pt x="1439" y="11984"/>
                    </a:cubicBezTo>
                    <a:cubicBezTo>
                      <a:pt x="1484" y="11938"/>
                      <a:pt x="1507" y="11893"/>
                      <a:pt x="1553" y="11847"/>
                    </a:cubicBezTo>
                    <a:cubicBezTo>
                      <a:pt x="1667" y="11710"/>
                      <a:pt x="1758" y="11596"/>
                      <a:pt x="1850" y="11459"/>
                    </a:cubicBezTo>
                    <a:cubicBezTo>
                      <a:pt x="2146" y="11071"/>
                      <a:pt x="2466" y="10660"/>
                      <a:pt x="2763" y="10249"/>
                    </a:cubicBezTo>
                    <a:cubicBezTo>
                      <a:pt x="2831" y="10158"/>
                      <a:pt x="2877" y="10067"/>
                      <a:pt x="2945" y="9998"/>
                    </a:cubicBezTo>
                    <a:cubicBezTo>
                      <a:pt x="2991" y="9907"/>
                      <a:pt x="3059" y="9816"/>
                      <a:pt x="3128" y="9747"/>
                    </a:cubicBezTo>
                    <a:cubicBezTo>
                      <a:pt x="3219" y="9587"/>
                      <a:pt x="3310" y="9428"/>
                      <a:pt x="3402" y="9268"/>
                    </a:cubicBezTo>
                    <a:cubicBezTo>
                      <a:pt x="3607" y="8948"/>
                      <a:pt x="3813" y="8629"/>
                      <a:pt x="3972" y="8309"/>
                    </a:cubicBezTo>
                    <a:cubicBezTo>
                      <a:pt x="4018" y="8218"/>
                      <a:pt x="4064" y="8150"/>
                      <a:pt x="4109" y="8058"/>
                    </a:cubicBezTo>
                    <a:lnTo>
                      <a:pt x="4109" y="8058"/>
                    </a:lnTo>
                    <a:cubicBezTo>
                      <a:pt x="4109" y="8062"/>
                      <a:pt x="4109" y="8066"/>
                      <a:pt x="4109" y="8069"/>
                    </a:cubicBezTo>
                    <a:lnTo>
                      <a:pt x="4109" y="8069"/>
                    </a:lnTo>
                    <a:cubicBezTo>
                      <a:pt x="4189" y="7940"/>
                      <a:pt x="4252" y="7796"/>
                      <a:pt x="4315" y="7670"/>
                    </a:cubicBezTo>
                    <a:cubicBezTo>
                      <a:pt x="4383" y="7533"/>
                      <a:pt x="4475" y="7396"/>
                      <a:pt x="4520" y="7259"/>
                    </a:cubicBezTo>
                    <a:cubicBezTo>
                      <a:pt x="4589" y="7122"/>
                      <a:pt x="4634" y="7008"/>
                      <a:pt x="4703" y="6871"/>
                    </a:cubicBezTo>
                    <a:cubicBezTo>
                      <a:pt x="4748" y="6757"/>
                      <a:pt x="4817" y="6620"/>
                      <a:pt x="4863" y="6483"/>
                    </a:cubicBezTo>
                    <a:cubicBezTo>
                      <a:pt x="4908" y="6369"/>
                      <a:pt x="4977" y="6232"/>
                      <a:pt x="5022" y="6095"/>
                    </a:cubicBezTo>
                    <a:cubicBezTo>
                      <a:pt x="5068" y="5958"/>
                      <a:pt x="5114" y="5821"/>
                      <a:pt x="5159" y="5707"/>
                    </a:cubicBezTo>
                    <a:cubicBezTo>
                      <a:pt x="5205" y="5570"/>
                      <a:pt x="5251" y="5433"/>
                      <a:pt x="5296" y="5319"/>
                    </a:cubicBezTo>
                    <a:cubicBezTo>
                      <a:pt x="5342" y="5159"/>
                      <a:pt x="5410" y="5022"/>
                      <a:pt x="5456" y="4885"/>
                    </a:cubicBezTo>
                    <a:cubicBezTo>
                      <a:pt x="5502" y="4749"/>
                      <a:pt x="5547" y="4589"/>
                      <a:pt x="5616" y="4452"/>
                    </a:cubicBezTo>
                    <a:cubicBezTo>
                      <a:pt x="5661" y="4292"/>
                      <a:pt x="5707" y="4132"/>
                      <a:pt x="5753" y="3972"/>
                    </a:cubicBezTo>
                    <a:cubicBezTo>
                      <a:pt x="5798" y="3836"/>
                      <a:pt x="5844" y="3676"/>
                      <a:pt x="5867" y="3539"/>
                    </a:cubicBezTo>
                    <a:cubicBezTo>
                      <a:pt x="5913" y="3356"/>
                      <a:pt x="5958" y="3174"/>
                      <a:pt x="6004" y="2968"/>
                    </a:cubicBezTo>
                    <a:cubicBezTo>
                      <a:pt x="6027" y="2945"/>
                      <a:pt x="6027" y="2945"/>
                      <a:pt x="6027" y="2923"/>
                    </a:cubicBezTo>
                    <a:cubicBezTo>
                      <a:pt x="6027" y="2900"/>
                      <a:pt x="6027" y="2900"/>
                      <a:pt x="6027" y="2900"/>
                    </a:cubicBezTo>
                    <a:cubicBezTo>
                      <a:pt x="6049" y="2831"/>
                      <a:pt x="6072" y="2740"/>
                      <a:pt x="6072" y="2649"/>
                    </a:cubicBezTo>
                    <a:lnTo>
                      <a:pt x="6095" y="2626"/>
                    </a:lnTo>
                    <a:cubicBezTo>
                      <a:pt x="6095" y="2557"/>
                      <a:pt x="6118" y="2489"/>
                      <a:pt x="6141" y="2398"/>
                    </a:cubicBezTo>
                    <a:cubicBezTo>
                      <a:pt x="6141" y="2420"/>
                      <a:pt x="6141" y="2420"/>
                      <a:pt x="6141" y="2443"/>
                    </a:cubicBezTo>
                    <a:cubicBezTo>
                      <a:pt x="6186" y="2238"/>
                      <a:pt x="6232" y="2032"/>
                      <a:pt x="6232" y="1804"/>
                    </a:cubicBezTo>
                    <a:cubicBezTo>
                      <a:pt x="6255" y="1736"/>
                      <a:pt x="6255" y="1644"/>
                      <a:pt x="6255" y="1553"/>
                    </a:cubicBezTo>
                    <a:cubicBezTo>
                      <a:pt x="6255" y="1439"/>
                      <a:pt x="6255" y="1325"/>
                      <a:pt x="6232" y="1211"/>
                    </a:cubicBezTo>
                    <a:cubicBezTo>
                      <a:pt x="6209" y="1005"/>
                      <a:pt x="6186" y="800"/>
                      <a:pt x="6186" y="594"/>
                    </a:cubicBezTo>
                    <a:cubicBezTo>
                      <a:pt x="6164" y="526"/>
                      <a:pt x="6164" y="457"/>
                      <a:pt x="6141" y="389"/>
                    </a:cubicBezTo>
                    <a:cubicBezTo>
                      <a:pt x="6118" y="298"/>
                      <a:pt x="6095" y="206"/>
                      <a:pt x="6049" y="115"/>
                    </a:cubicBezTo>
                    <a:cubicBezTo>
                      <a:pt x="6027" y="47"/>
                      <a:pt x="5935" y="1"/>
                      <a:pt x="58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2"/>
              <p:cNvSpPr/>
              <p:nvPr/>
            </p:nvSpPr>
            <p:spPr>
              <a:xfrm>
                <a:off x="5465297" y="1692731"/>
                <a:ext cx="29030" cy="37139"/>
              </a:xfrm>
              <a:custGeom>
                <a:avLst/>
                <a:gdLst/>
                <a:ahLst/>
                <a:cxnLst/>
                <a:rect l="l" t="t" r="r" b="b"/>
                <a:pathLst>
                  <a:path w="1074" h="1374" extrusionOk="0">
                    <a:moveTo>
                      <a:pt x="982" y="0"/>
                    </a:moveTo>
                    <a:cubicBezTo>
                      <a:pt x="959" y="0"/>
                      <a:pt x="937" y="0"/>
                      <a:pt x="914" y="23"/>
                    </a:cubicBezTo>
                    <a:cubicBezTo>
                      <a:pt x="845" y="114"/>
                      <a:pt x="800" y="206"/>
                      <a:pt x="731" y="297"/>
                    </a:cubicBezTo>
                    <a:cubicBezTo>
                      <a:pt x="663" y="388"/>
                      <a:pt x="594" y="480"/>
                      <a:pt x="526" y="594"/>
                    </a:cubicBezTo>
                    <a:cubicBezTo>
                      <a:pt x="503" y="639"/>
                      <a:pt x="457" y="685"/>
                      <a:pt x="434" y="731"/>
                    </a:cubicBezTo>
                    <a:cubicBezTo>
                      <a:pt x="389" y="776"/>
                      <a:pt x="343" y="845"/>
                      <a:pt x="320" y="890"/>
                    </a:cubicBezTo>
                    <a:cubicBezTo>
                      <a:pt x="275" y="936"/>
                      <a:pt x="252" y="982"/>
                      <a:pt x="206" y="1027"/>
                    </a:cubicBezTo>
                    <a:cubicBezTo>
                      <a:pt x="138" y="1096"/>
                      <a:pt x="92" y="1164"/>
                      <a:pt x="24" y="1233"/>
                    </a:cubicBezTo>
                    <a:cubicBezTo>
                      <a:pt x="1" y="1278"/>
                      <a:pt x="1" y="1324"/>
                      <a:pt x="46" y="1347"/>
                    </a:cubicBezTo>
                    <a:cubicBezTo>
                      <a:pt x="56" y="1366"/>
                      <a:pt x="70" y="1373"/>
                      <a:pt x="86" y="1373"/>
                    </a:cubicBezTo>
                    <a:cubicBezTo>
                      <a:pt x="108" y="1373"/>
                      <a:pt x="134" y="1360"/>
                      <a:pt x="161" y="1347"/>
                    </a:cubicBezTo>
                    <a:cubicBezTo>
                      <a:pt x="252" y="1233"/>
                      <a:pt x="343" y="1119"/>
                      <a:pt x="434" y="1005"/>
                    </a:cubicBezTo>
                    <a:cubicBezTo>
                      <a:pt x="457" y="959"/>
                      <a:pt x="503" y="913"/>
                      <a:pt x="549" y="845"/>
                    </a:cubicBezTo>
                    <a:cubicBezTo>
                      <a:pt x="594" y="799"/>
                      <a:pt x="617" y="731"/>
                      <a:pt x="663" y="685"/>
                    </a:cubicBezTo>
                    <a:cubicBezTo>
                      <a:pt x="731" y="594"/>
                      <a:pt x="777" y="502"/>
                      <a:pt x="845" y="411"/>
                    </a:cubicBezTo>
                    <a:cubicBezTo>
                      <a:pt x="914" y="320"/>
                      <a:pt x="982" y="228"/>
                      <a:pt x="1051" y="137"/>
                    </a:cubicBezTo>
                    <a:cubicBezTo>
                      <a:pt x="1074" y="92"/>
                      <a:pt x="1074" y="46"/>
                      <a:pt x="1028" y="23"/>
                    </a:cubicBezTo>
                    <a:cubicBezTo>
                      <a:pt x="1028" y="0"/>
                      <a:pt x="1005" y="0"/>
                      <a:pt x="982" y="0"/>
                    </a:cubicBezTo>
                    <a:close/>
                  </a:path>
                </a:pathLst>
              </a:custGeom>
              <a:solidFill>
                <a:srgbClr val="FDA9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2"/>
              <p:cNvSpPr/>
              <p:nvPr/>
            </p:nvSpPr>
            <p:spPr>
              <a:xfrm>
                <a:off x="5461000" y="1697651"/>
                <a:ext cx="29003" cy="37464"/>
              </a:xfrm>
              <a:custGeom>
                <a:avLst/>
                <a:gdLst/>
                <a:ahLst/>
                <a:cxnLst/>
                <a:rect l="l" t="t" r="r" b="b"/>
                <a:pathLst>
                  <a:path w="1073" h="1386" extrusionOk="0">
                    <a:moveTo>
                      <a:pt x="981" y="1"/>
                    </a:moveTo>
                    <a:cubicBezTo>
                      <a:pt x="959" y="1"/>
                      <a:pt x="936" y="24"/>
                      <a:pt x="913" y="46"/>
                    </a:cubicBezTo>
                    <a:cubicBezTo>
                      <a:pt x="776" y="229"/>
                      <a:pt x="639" y="435"/>
                      <a:pt x="479" y="640"/>
                    </a:cubicBezTo>
                    <a:cubicBezTo>
                      <a:pt x="411" y="731"/>
                      <a:pt x="342" y="823"/>
                      <a:pt x="274" y="937"/>
                    </a:cubicBezTo>
                    <a:cubicBezTo>
                      <a:pt x="228" y="982"/>
                      <a:pt x="205" y="1005"/>
                      <a:pt x="183" y="1051"/>
                    </a:cubicBezTo>
                    <a:cubicBezTo>
                      <a:pt x="114" y="1119"/>
                      <a:pt x="68" y="1188"/>
                      <a:pt x="23" y="1256"/>
                    </a:cubicBezTo>
                    <a:cubicBezTo>
                      <a:pt x="0" y="1279"/>
                      <a:pt x="0" y="1348"/>
                      <a:pt x="46" y="1370"/>
                    </a:cubicBezTo>
                    <a:cubicBezTo>
                      <a:pt x="55" y="1380"/>
                      <a:pt x="72" y="1385"/>
                      <a:pt x="91" y="1385"/>
                    </a:cubicBezTo>
                    <a:cubicBezTo>
                      <a:pt x="117" y="1385"/>
                      <a:pt x="146" y="1374"/>
                      <a:pt x="160" y="1348"/>
                    </a:cubicBezTo>
                    <a:cubicBezTo>
                      <a:pt x="205" y="1279"/>
                      <a:pt x="251" y="1233"/>
                      <a:pt x="297" y="1165"/>
                    </a:cubicBezTo>
                    <a:cubicBezTo>
                      <a:pt x="320" y="1119"/>
                      <a:pt x="365" y="1096"/>
                      <a:pt x="388" y="1051"/>
                    </a:cubicBezTo>
                    <a:cubicBezTo>
                      <a:pt x="457" y="937"/>
                      <a:pt x="548" y="823"/>
                      <a:pt x="616" y="731"/>
                    </a:cubicBezTo>
                    <a:cubicBezTo>
                      <a:pt x="753" y="526"/>
                      <a:pt x="913" y="320"/>
                      <a:pt x="1050" y="138"/>
                    </a:cubicBezTo>
                    <a:cubicBezTo>
                      <a:pt x="1073" y="92"/>
                      <a:pt x="1073" y="46"/>
                      <a:pt x="1027" y="24"/>
                    </a:cubicBezTo>
                    <a:cubicBezTo>
                      <a:pt x="1027" y="1"/>
                      <a:pt x="1004" y="1"/>
                      <a:pt x="981" y="1"/>
                    </a:cubicBezTo>
                    <a:close/>
                  </a:path>
                </a:pathLst>
              </a:custGeom>
              <a:solidFill>
                <a:srgbClr val="FDA9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2"/>
              <p:cNvSpPr/>
              <p:nvPr/>
            </p:nvSpPr>
            <p:spPr>
              <a:xfrm>
                <a:off x="5449269" y="1701975"/>
                <a:ext cx="37653" cy="45789"/>
              </a:xfrm>
              <a:custGeom>
                <a:avLst/>
                <a:gdLst/>
                <a:ahLst/>
                <a:cxnLst/>
                <a:rect l="l" t="t" r="r" b="b"/>
                <a:pathLst>
                  <a:path w="1393" h="1694" extrusionOk="0">
                    <a:moveTo>
                      <a:pt x="1301" y="1"/>
                    </a:moveTo>
                    <a:cubicBezTo>
                      <a:pt x="1279" y="1"/>
                      <a:pt x="1256" y="23"/>
                      <a:pt x="1233" y="46"/>
                    </a:cubicBezTo>
                    <a:cubicBezTo>
                      <a:pt x="1142" y="160"/>
                      <a:pt x="1050" y="297"/>
                      <a:pt x="959" y="411"/>
                    </a:cubicBezTo>
                    <a:cubicBezTo>
                      <a:pt x="913" y="480"/>
                      <a:pt x="868" y="526"/>
                      <a:pt x="822" y="594"/>
                    </a:cubicBezTo>
                    <a:cubicBezTo>
                      <a:pt x="776" y="663"/>
                      <a:pt x="708" y="731"/>
                      <a:pt x="662" y="822"/>
                    </a:cubicBezTo>
                    <a:cubicBezTo>
                      <a:pt x="571" y="936"/>
                      <a:pt x="457" y="1051"/>
                      <a:pt x="366" y="1165"/>
                    </a:cubicBezTo>
                    <a:cubicBezTo>
                      <a:pt x="251" y="1279"/>
                      <a:pt x="137" y="1416"/>
                      <a:pt x="23" y="1553"/>
                    </a:cubicBezTo>
                    <a:cubicBezTo>
                      <a:pt x="0" y="1598"/>
                      <a:pt x="0" y="1644"/>
                      <a:pt x="46" y="1667"/>
                    </a:cubicBezTo>
                    <a:cubicBezTo>
                      <a:pt x="56" y="1686"/>
                      <a:pt x="69" y="1693"/>
                      <a:pt x="85" y="1693"/>
                    </a:cubicBezTo>
                    <a:cubicBezTo>
                      <a:pt x="107" y="1693"/>
                      <a:pt x="134" y="1680"/>
                      <a:pt x="160" y="1667"/>
                    </a:cubicBezTo>
                    <a:cubicBezTo>
                      <a:pt x="274" y="1530"/>
                      <a:pt x="388" y="1393"/>
                      <a:pt x="502" y="1256"/>
                    </a:cubicBezTo>
                    <a:cubicBezTo>
                      <a:pt x="594" y="1142"/>
                      <a:pt x="685" y="1028"/>
                      <a:pt x="776" y="914"/>
                    </a:cubicBezTo>
                    <a:cubicBezTo>
                      <a:pt x="845" y="845"/>
                      <a:pt x="891" y="777"/>
                      <a:pt x="936" y="708"/>
                    </a:cubicBezTo>
                    <a:cubicBezTo>
                      <a:pt x="1005" y="640"/>
                      <a:pt x="1050" y="571"/>
                      <a:pt x="1096" y="503"/>
                    </a:cubicBezTo>
                    <a:cubicBezTo>
                      <a:pt x="1187" y="389"/>
                      <a:pt x="1279" y="252"/>
                      <a:pt x="1370" y="138"/>
                    </a:cubicBezTo>
                    <a:cubicBezTo>
                      <a:pt x="1393" y="92"/>
                      <a:pt x="1393" y="46"/>
                      <a:pt x="1347" y="23"/>
                    </a:cubicBezTo>
                    <a:cubicBezTo>
                      <a:pt x="1324" y="1"/>
                      <a:pt x="1324" y="1"/>
                      <a:pt x="1301" y="1"/>
                    </a:cubicBezTo>
                    <a:close/>
                  </a:path>
                </a:pathLst>
              </a:custGeom>
              <a:solidFill>
                <a:srgbClr val="FDA9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2"/>
              <p:cNvSpPr/>
              <p:nvPr/>
            </p:nvSpPr>
            <p:spPr>
              <a:xfrm>
                <a:off x="5565254" y="1418160"/>
                <a:ext cx="45681" cy="159828"/>
              </a:xfrm>
              <a:custGeom>
                <a:avLst/>
                <a:gdLst/>
                <a:ahLst/>
                <a:cxnLst/>
                <a:rect l="l" t="t" r="r" b="b"/>
                <a:pathLst>
                  <a:path w="1690" h="5913" extrusionOk="0">
                    <a:moveTo>
                      <a:pt x="1438" y="1"/>
                    </a:moveTo>
                    <a:cubicBezTo>
                      <a:pt x="1393" y="1"/>
                      <a:pt x="1370" y="47"/>
                      <a:pt x="1370" y="92"/>
                    </a:cubicBezTo>
                    <a:cubicBezTo>
                      <a:pt x="1393" y="229"/>
                      <a:pt x="1416" y="366"/>
                      <a:pt x="1416" y="526"/>
                    </a:cubicBezTo>
                    <a:cubicBezTo>
                      <a:pt x="1416" y="549"/>
                      <a:pt x="1416" y="594"/>
                      <a:pt x="1416" y="640"/>
                    </a:cubicBezTo>
                    <a:cubicBezTo>
                      <a:pt x="1393" y="709"/>
                      <a:pt x="1393" y="777"/>
                      <a:pt x="1370" y="846"/>
                    </a:cubicBezTo>
                    <a:cubicBezTo>
                      <a:pt x="1370" y="937"/>
                      <a:pt x="1347" y="1028"/>
                      <a:pt x="1324" y="1119"/>
                    </a:cubicBezTo>
                    <a:cubicBezTo>
                      <a:pt x="1302" y="1256"/>
                      <a:pt x="1279" y="1416"/>
                      <a:pt x="1256" y="1576"/>
                    </a:cubicBezTo>
                    <a:cubicBezTo>
                      <a:pt x="1233" y="1850"/>
                      <a:pt x="1187" y="2124"/>
                      <a:pt x="1142" y="2420"/>
                    </a:cubicBezTo>
                    <a:cubicBezTo>
                      <a:pt x="1096" y="2535"/>
                      <a:pt x="1050" y="2672"/>
                      <a:pt x="1005" y="2809"/>
                    </a:cubicBezTo>
                    <a:cubicBezTo>
                      <a:pt x="959" y="2945"/>
                      <a:pt x="914" y="3082"/>
                      <a:pt x="868" y="3242"/>
                    </a:cubicBezTo>
                    <a:cubicBezTo>
                      <a:pt x="845" y="3311"/>
                      <a:pt x="822" y="3379"/>
                      <a:pt x="822" y="3448"/>
                    </a:cubicBezTo>
                    <a:cubicBezTo>
                      <a:pt x="799" y="3493"/>
                      <a:pt x="799" y="3539"/>
                      <a:pt x="777" y="3585"/>
                    </a:cubicBezTo>
                    <a:cubicBezTo>
                      <a:pt x="754" y="3653"/>
                      <a:pt x="731" y="3699"/>
                      <a:pt x="731" y="3767"/>
                    </a:cubicBezTo>
                    <a:cubicBezTo>
                      <a:pt x="731" y="3836"/>
                      <a:pt x="731" y="3881"/>
                      <a:pt x="754" y="3904"/>
                    </a:cubicBezTo>
                    <a:cubicBezTo>
                      <a:pt x="754" y="3950"/>
                      <a:pt x="754" y="3973"/>
                      <a:pt x="731" y="3995"/>
                    </a:cubicBezTo>
                    <a:cubicBezTo>
                      <a:pt x="640" y="4246"/>
                      <a:pt x="525" y="4520"/>
                      <a:pt x="411" y="4771"/>
                    </a:cubicBezTo>
                    <a:cubicBezTo>
                      <a:pt x="297" y="5045"/>
                      <a:pt x="160" y="5342"/>
                      <a:pt x="23" y="5616"/>
                    </a:cubicBezTo>
                    <a:cubicBezTo>
                      <a:pt x="0" y="5639"/>
                      <a:pt x="0" y="5684"/>
                      <a:pt x="0" y="5730"/>
                    </a:cubicBezTo>
                    <a:cubicBezTo>
                      <a:pt x="23" y="5776"/>
                      <a:pt x="46" y="5844"/>
                      <a:pt x="92" y="5867"/>
                    </a:cubicBezTo>
                    <a:cubicBezTo>
                      <a:pt x="137" y="5913"/>
                      <a:pt x="206" y="5913"/>
                      <a:pt x="274" y="5913"/>
                    </a:cubicBezTo>
                    <a:cubicBezTo>
                      <a:pt x="320" y="5890"/>
                      <a:pt x="389" y="5867"/>
                      <a:pt x="411" y="5821"/>
                    </a:cubicBezTo>
                    <a:cubicBezTo>
                      <a:pt x="503" y="5662"/>
                      <a:pt x="594" y="5502"/>
                      <a:pt x="662" y="5342"/>
                    </a:cubicBezTo>
                    <a:cubicBezTo>
                      <a:pt x="731" y="5205"/>
                      <a:pt x="777" y="5068"/>
                      <a:pt x="822" y="4931"/>
                    </a:cubicBezTo>
                    <a:cubicBezTo>
                      <a:pt x="936" y="4612"/>
                      <a:pt x="1050" y="4315"/>
                      <a:pt x="1142" y="4018"/>
                    </a:cubicBezTo>
                    <a:cubicBezTo>
                      <a:pt x="1233" y="3699"/>
                      <a:pt x="1347" y="3402"/>
                      <a:pt x="1438" y="3105"/>
                    </a:cubicBezTo>
                    <a:cubicBezTo>
                      <a:pt x="1484" y="2968"/>
                      <a:pt x="1530" y="2831"/>
                      <a:pt x="1553" y="2694"/>
                    </a:cubicBezTo>
                    <a:cubicBezTo>
                      <a:pt x="1575" y="2626"/>
                      <a:pt x="1598" y="2535"/>
                      <a:pt x="1621" y="2466"/>
                    </a:cubicBezTo>
                    <a:cubicBezTo>
                      <a:pt x="1644" y="2375"/>
                      <a:pt x="1667" y="2284"/>
                      <a:pt x="1667" y="2215"/>
                    </a:cubicBezTo>
                    <a:cubicBezTo>
                      <a:pt x="1667" y="2169"/>
                      <a:pt x="1690" y="2124"/>
                      <a:pt x="1690" y="2078"/>
                    </a:cubicBezTo>
                    <a:cubicBezTo>
                      <a:pt x="1690" y="2078"/>
                      <a:pt x="1690" y="2055"/>
                      <a:pt x="1690" y="2055"/>
                    </a:cubicBezTo>
                    <a:cubicBezTo>
                      <a:pt x="1667" y="2010"/>
                      <a:pt x="1667" y="1987"/>
                      <a:pt x="1644" y="1964"/>
                    </a:cubicBezTo>
                    <a:cubicBezTo>
                      <a:pt x="1644" y="1964"/>
                      <a:pt x="1644" y="1941"/>
                      <a:pt x="1621" y="1918"/>
                    </a:cubicBezTo>
                    <a:cubicBezTo>
                      <a:pt x="1644" y="1804"/>
                      <a:pt x="1644" y="1667"/>
                      <a:pt x="1667" y="1553"/>
                    </a:cubicBezTo>
                    <a:cubicBezTo>
                      <a:pt x="1667" y="1439"/>
                      <a:pt x="1690" y="1302"/>
                      <a:pt x="1690" y="1188"/>
                    </a:cubicBezTo>
                    <a:cubicBezTo>
                      <a:pt x="1690" y="1119"/>
                      <a:pt x="1690" y="1051"/>
                      <a:pt x="1690" y="982"/>
                    </a:cubicBezTo>
                    <a:cubicBezTo>
                      <a:pt x="1690" y="914"/>
                      <a:pt x="1690" y="823"/>
                      <a:pt x="1690" y="731"/>
                    </a:cubicBezTo>
                    <a:cubicBezTo>
                      <a:pt x="1690" y="709"/>
                      <a:pt x="1690" y="686"/>
                      <a:pt x="1667" y="663"/>
                    </a:cubicBezTo>
                    <a:cubicBezTo>
                      <a:pt x="1667" y="640"/>
                      <a:pt x="1644" y="617"/>
                      <a:pt x="1621" y="594"/>
                    </a:cubicBezTo>
                    <a:cubicBezTo>
                      <a:pt x="1621" y="572"/>
                      <a:pt x="1598" y="572"/>
                      <a:pt x="1575" y="549"/>
                    </a:cubicBezTo>
                    <a:cubicBezTo>
                      <a:pt x="1575" y="389"/>
                      <a:pt x="1553" y="229"/>
                      <a:pt x="1530" y="69"/>
                    </a:cubicBezTo>
                    <a:cubicBezTo>
                      <a:pt x="1530" y="24"/>
                      <a:pt x="1484" y="1"/>
                      <a:pt x="14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2"/>
              <p:cNvSpPr/>
              <p:nvPr/>
            </p:nvSpPr>
            <p:spPr>
              <a:xfrm>
                <a:off x="5556605" y="1445947"/>
                <a:ext cx="47546" cy="130447"/>
              </a:xfrm>
              <a:custGeom>
                <a:avLst/>
                <a:gdLst/>
                <a:ahLst/>
                <a:cxnLst/>
                <a:rect l="l" t="t" r="r" b="b"/>
                <a:pathLst>
                  <a:path w="1759" h="4826" extrusionOk="0">
                    <a:moveTo>
                      <a:pt x="1667" y="0"/>
                    </a:moveTo>
                    <a:cubicBezTo>
                      <a:pt x="1622" y="0"/>
                      <a:pt x="1599" y="0"/>
                      <a:pt x="1576" y="46"/>
                    </a:cubicBezTo>
                    <a:cubicBezTo>
                      <a:pt x="1553" y="114"/>
                      <a:pt x="1530" y="206"/>
                      <a:pt x="1507" y="297"/>
                    </a:cubicBezTo>
                    <a:cubicBezTo>
                      <a:pt x="1485" y="388"/>
                      <a:pt x="1462" y="479"/>
                      <a:pt x="1439" y="571"/>
                    </a:cubicBezTo>
                    <a:cubicBezTo>
                      <a:pt x="1393" y="731"/>
                      <a:pt x="1348" y="890"/>
                      <a:pt x="1325" y="1050"/>
                    </a:cubicBezTo>
                    <a:cubicBezTo>
                      <a:pt x="1302" y="1164"/>
                      <a:pt x="1279" y="1256"/>
                      <a:pt x="1256" y="1347"/>
                    </a:cubicBezTo>
                    <a:cubicBezTo>
                      <a:pt x="1234" y="1438"/>
                      <a:pt x="1188" y="1507"/>
                      <a:pt x="1165" y="1598"/>
                    </a:cubicBezTo>
                    <a:cubicBezTo>
                      <a:pt x="1165" y="1666"/>
                      <a:pt x="1142" y="1735"/>
                      <a:pt x="1119" y="1803"/>
                    </a:cubicBezTo>
                    <a:cubicBezTo>
                      <a:pt x="1097" y="1895"/>
                      <a:pt x="1074" y="1963"/>
                      <a:pt x="1028" y="2054"/>
                    </a:cubicBezTo>
                    <a:cubicBezTo>
                      <a:pt x="1005" y="2169"/>
                      <a:pt x="960" y="2260"/>
                      <a:pt x="937" y="2351"/>
                    </a:cubicBezTo>
                    <a:cubicBezTo>
                      <a:pt x="914" y="2442"/>
                      <a:pt x="891" y="2511"/>
                      <a:pt x="845" y="2579"/>
                    </a:cubicBezTo>
                    <a:cubicBezTo>
                      <a:pt x="800" y="2739"/>
                      <a:pt x="731" y="2899"/>
                      <a:pt x="686" y="3036"/>
                    </a:cubicBezTo>
                    <a:cubicBezTo>
                      <a:pt x="640" y="3127"/>
                      <a:pt x="617" y="3196"/>
                      <a:pt x="594" y="3287"/>
                    </a:cubicBezTo>
                    <a:cubicBezTo>
                      <a:pt x="549" y="3378"/>
                      <a:pt x="503" y="3447"/>
                      <a:pt x="480" y="3538"/>
                    </a:cubicBezTo>
                    <a:cubicBezTo>
                      <a:pt x="412" y="3698"/>
                      <a:pt x="343" y="3858"/>
                      <a:pt x="275" y="4017"/>
                    </a:cubicBezTo>
                    <a:cubicBezTo>
                      <a:pt x="206" y="4246"/>
                      <a:pt x="115" y="4474"/>
                      <a:pt x="24" y="4702"/>
                    </a:cubicBezTo>
                    <a:cubicBezTo>
                      <a:pt x="1" y="4748"/>
                      <a:pt x="24" y="4793"/>
                      <a:pt x="69" y="4816"/>
                    </a:cubicBezTo>
                    <a:cubicBezTo>
                      <a:pt x="82" y="4822"/>
                      <a:pt x="94" y="4825"/>
                      <a:pt x="106" y="4825"/>
                    </a:cubicBezTo>
                    <a:cubicBezTo>
                      <a:pt x="138" y="4825"/>
                      <a:pt x="167" y="4804"/>
                      <a:pt x="184" y="4771"/>
                    </a:cubicBezTo>
                    <a:cubicBezTo>
                      <a:pt x="252" y="4588"/>
                      <a:pt x="298" y="4428"/>
                      <a:pt x="366" y="4246"/>
                    </a:cubicBezTo>
                    <a:cubicBezTo>
                      <a:pt x="412" y="4154"/>
                      <a:pt x="435" y="4086"/>
                      <a:pt x="457" y="3995"/>
                    </a:cubicBezTo>
                    <a:cubicBezTo>
                      <a:pt x="503" y="3926"/>
                      <a:pt x="526" y="3835"/>
                      <a:pt x="572" y="3766"/>
                    </a:cubicBezTo>
                    <a:cubicBezTo>
                      <a:pt x="617" y="3607"/>
                      <a:pt x="686" y="3447"/>
                      <a:pt x="754" y="3287"/>
                    </a:cubicBezTo>
                    <a:cubicBezTo>
                      <a:pt x="823" y="3104"/>
                      <a:pt x="891" y="2945"/>
                      <a:pt x="960" y="2762"/>
                    </a:cubicBezTo>
                    <a:cubicBezTo>
                      <a:pt x="1005" y="2694"/>
                      <a:pt x="1028" y="2602"/>
                      <a:pt x="1051" y="2511"/>
                    </a:cubicBezTo>
                    <a:cubicBezTo>
                      <a:pt x="1097" y="2442"/>
                      <a:pt x="1119" y="2351"/>
                      <a:pt x="1142" y="2283"/>
                    </a:cubicBezTo>
                    <a:cubicBezTo>
                      <a:pt x="1188" y="2100"/>
                      <a:pt x="1256" y="1917"/>
                      <a:pt x="1302" y="1758"/>
                    </a:cubicBezTo>
                    <a:cubicBezTo>
                      <a:pt x="1325" y="1666"/>
                      <a:pt x="1348" y="1598"/>
                      <a:pt x="1370" y="1507"/>
                    </a:cubicBezTo>
                    <a:cubicBezTo>
                      <a:pt x="1393" y="1438"/>
                      <a:pt x="1416" y="1370"/>
                      <a:pt x="1439" y="1278"/>
                    </a:cubicBezTo>
                    <a:cubicBezTo>
                      <a:pt x="1462" y="1096"/>
                      <a:pt x="1507" y="936"/>
                      <a:pt x="1553" y="753"/>
                    </a:cubicBezTo>
                    <a:cubicBezTo>
                      <a:pt x="1576" y="662"/>
                      <a:pt x="1599" y="548"/>
                      <a:pt x="1622" y="457"/>
                    </a:cubicBezTo>
                    <a:cubicBezTo>
                      <a:pt x="1644" y="388"/>
                      <a:pt x="1667" y="343"/>
                      <a:pt x="1667" y="274"/>
                    </a:cubicBezTo>
                    <a:cubicBezTo>
                      <a:pt x="1690" y="251"/>
                      <a:pt x="1690" y="228"/>
                      <a:pt x="1713" y="206"/>
                    </a:cubicBezTo>
                    <a:cubicBezTo>
                      <a:pt x="1713" y="160"/>
                      <a:pt x="1713" y="137"/>
                      <a:pt x="1736" y="91"/>
                    </a:cubicBezTo>
                    <a:cubicBezTo>
                      <a:pt x="1758" y="69"/>
                      <a:pt x="1736" y="23"/>
                      <a:pt x="16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2"/>
              <p:cNvSpPr/>
              <p:nvPr/>
            </p:nvSpPr>
            <p:spPr>
              <a:xfrm>
                <a:off x="5543036" y="1497764"/>
                <a:ext cx="46924" cy="111931"/>
              </a:xfrm>
              <a:custGeom>
                <a:avLst/>
                <a:gdLst/>
                <a:ahLst/>
                <a:cxnLst/>
                <a:rect l="l" t="t" r="r" b="b"/>
                <a:pathLst>
                  <a:path w="1736" h="4141" extrusionOk="0">
                    <a:moveTo>
                      <a:pt x="1644" y="0"/>
                    </a:moveTo>
                    <a:cubicBezTo>
                      <a:pt x="1621" y="0"/>
                      <a:pt x="1576" y="23"/>
                      <a:pt x="1576" y="46"/>
                    </a:cubicBezTo>
                    <a:cubicBezTo>
                      <a:pt x="1530" y="160"/>
                      <a:pt x="1484" y="252"/>
                      <a:pt x="1462" y="366"/>
                    </a:cubicBezTo>
                    <a:cubicBezTo>
                      <a:pt x="1416" y="434"/>
                      <a:pt x="1393" y="525"/>
                      <a:pt x="1370" y="594"/>
                    </a:cubicBezTo>
                    <a:cubicBezTo>
                      <a:pt x="1302" y="754"/>
                      <a:pt x="1256" y="891"/>
                      <a:pt x="1211" y="1050"/>
                    </a:cubicBezTo>
                    <a:cubicBezTo>
                      <a:pt x="1188" y="1119"/>
                      <a:pt x="1142" y="1210"/>
                      <a:pt x="1119" y="1301"/>
                    </a:cubicBezTo>
                    <a:cubicBezTo>
                      <a:pt x="1074" y="1393"/>
                      <a:pt x="1028" y="1507"/>
                      <a:pt x="1005" y="1598"/>
                    </a:cubicBezTo>
                    <a:lnTo>
                      <a:pt x="822" y="2032"/>
                    </a:lnTo>
                    <a:cubicBezTo>
                      <a:pt x="686" y="2374"/>
                      <a:pt x="549" y="2717"/>
                      <a:pt x="412" y="3059"/>
                    </a:cubicBezTo>
                    <a:cubicBezTo>
                      <a:pt x="275" y="3379"/>
                      <a:pt x="138" y="3675"/>
                      <a:pt x="24" y="4018"/>
                    </a:cubicBezTo>
                    <a:cubicBezTo>
                      <a:pt x="1" y="4063"/>
                      <a:pt x="24" y="4109"/>
                      <a:pt x="69" y="4132"/>
                    </a:cubicBezTo>
                    <a:cubicBezTo>
                      <a:pt x="81" y="4138"/>
                      <a:pt x="95" y="4141"/>
                      <a:pt x="110" y="4141"/>
                    </a:cubicBezTo>
                    <a:cubicBezTo>
                      <a:pt x="148" y="4141"/>
                      <a:pt x="189" y="4120"/>
                      <a:pt x="206" y="4086"/>
                    </a:cubicBezTo>
                    <a:cubicBezTo>
                      <a:pt x="275" y="3926"/>
                      <a:pt x="320" y="3767"/>
                      <a:pt x="389" y="3607"/>
                    </a:cubicBezTo>
                    <a:cubicBezTo>
                      <a:pt x="457" y="3470"/>
                      <a:pt x="526" y="3310"/>
                      <a:pt x="571" y="3150"/>
                    </a:cubicBezTo>
                    <a:cubicBezTo>
                      <a:pt x="708" y="2808"/>
                      <a:pt x="845" y="2466"/>
                      <a:pt x="982" y="2123"/>
                    </a:cubicBezTo>
                    <a:cubicBezTo>
                      <a:pt x="1028" y="1963"/>
                      <a:pt x="1074" y="1826"/>
                      <a:pt x="1142" y="1690"/>
                    </a:cubicBezTo>
                    <a:cubicBezTo>
                      <a:pt x="1188" y="1575"/>
                      <a:pt x="1211" y="1484"/>
                      <a:pt x="1256" y="1370"/>
                    </a:cubicBezTo>
                    <a:cubicBezTo>
                      <a:pt x="1302" y="1301"/>
                      <a:pt x="1325" y="1210"/>
                      <a:pt x="1347" y="1142"/>
                    </a:cubicBezTo>
                    <a:cubicBezTo>
                      <a:pt x="1393" y="982"/>
                      <a:pt x="1462" y="822"/>
                      <a:pt x="1507" y="685"/>
                    </a:cubicBezTo>
                    <a:cubicBezTo>
                      <a:pt x="1530" y="594"/>
                      <a:pt x="1576" y="503"/>
                      <a:pt x="1599" y="434"/>
                    </a:cubicBezTo>
                    <a:cubicBezTo>
                      <a:pt x="1644" y="320"/>
                      <a:pt x="1690" y="206"/>
                      <a:pt x="1713" y="115"/>
                    </a:cubicBezTo>
                    <a:cubicBezTo>
                      <a:pt x="1736" y="69"/>
                      <a:pt x="1713" y="23"/>
                      <a:pt x="16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2"/>
              <p:cNvSpPr/>
              <p:nvPr/>
            </p:nvSpPr>
            <p:spPr>
              <a:xfrm>
                <a:off x="5539954" y="1530470"/>
                <a:ext cx="36436" cy="89091"/>
              </a:xfrm>
              <a:custGeom>
                <a:avLst/>
                <a:gdLst/>
                <a:ahLst/>
                <a:cxnLst/>
                <a:rect l="l" t="t" r="r" b="b"/>
                <a:pathLst>
                  <a:path w="1348" h="3296" extrusionOk="0">
                    <a:moveTo>
                      <a:pt x="1256" y="0"/>
                    </a:moveTo>
                    <a:cubicBezTo>
                      <a:pt x="1233" y="0"/>
                      <a:pt x="1188" y="23"/>
                      <a:pt x="1188" y="46"/>
                    </a:cubicBezTo>
                    <a:cubicBezTo>
                      <a:pt x="1142" y="183"/>
                      <a:pt x="1073" y="320"/>
                      <a:pt x="1028" y="457"/>
                    </a:cubicBezTo>
                    <a:cubicBezTo>
                      <a:pt x="982" y="594"/>
                      <a:pt x="936" y="731"/>
                      <a:pt x="891" y="868"/>
                    </a:cubicBezTo>
                    <a:cubicBezTo>
                      <a:pt x="845" y="982"/>
                      <a:pt x="800" y="1119"/>
                      <a:pt x="754" y="1233"/>
                    </a:cubicBezTo>
                    <a:cubicBezTo>
                      <a:pt x="708" y="1347"/>
                      <a:pt x="663" y="1461"/>
                      <a:pt x="617" y="1598"/>
                    </a:cubicBezTo>
                    <a:cubicBezTo>
                      <a:pt x="526" y="1849"/>
                      <a:pt x="434" y="2100"/>
                      <a:pt x="343" y="2351"/>
                    </a:cubicBezTo>
                    <a:cubicBezTo>
                      <a:pt x="297" y="2488"/>
                      <a:pt x="252" y="2602"/>
                      <a:pt x="206" y="2716"/>
                    </a:cubicBezTo>
                    <a:cubicBezTo>
                      <a:pt x="138" y="2876"/>
                      <a:pt x="69" y="3036"/>
                      <a:pt x="1" y="3196"/>
                    </a:cubicBezTo>
                    <a:cubicBezTo>
                      <a:pt x="1" y="3241"/>
                      <a:pt x="23" y="3287"/>
                      <a:pt x="46" y="3287"/>
                    </a:cubicBezTo>
                    <a:cubicBezTo>
                      <a:pt x="59" y="3293"/>
                      <a:pt x="71" y="3296"/>
                      <a:pt x="83" y="3296"/>
                    </a:cubicBezTo>
                    <a:cubicBezTo>
                      <a:pt x="115" y="3296"/>
                      <a:pt x="144" y="3275"/>
                      <a:pt x="160" y="3241"/>
                    </a:cubicBezTo>
                    <a:cubicBezTo>
                      <a:pt x="229" y="3104"/>
                      <a:pt x="275" y="2945"/>
                      <a:pt x="343" y="2785"/>
                    </a:cubicBezTo>
                    <a:cubicBezTo>
                      <a:pt x="389" y="2671"/>
                      <a:pt x="434" y="2534"/>
                      <a:pt x="480" y="2420"/>
                    </a:cubicBezTo>
                    <a:cubicBezTo>
                      <a:pt x="594" y="2169"/>
                      <a:pt x="685" y="1895"/>
                      <a:pt x="777" y="1644"/>
                    </a:cubicBezTo>
                    <a:cubicBezTo>
                      <a:pt x="822" y="1529"/>
                      <a:pt x="868" y="1415"/>
                      <a:pt x="914" y="1301"/>
                    </a:cubicBezTo>
                    <a:cubicBezTo>
                      <a:pt x="959" y="1164"/>
                      <a:pt x="982" y="1050"/>
                      <a:pt x="1028" y="936"/>
                    </a:cubicBezTo>
                    <a:cubicBezTo>
                      <a:pt x="1073" y="799"/>
                      <a:pt x="1119" y="662"/>
                      <a:pt x="1188" y="525"/>
                    </a:cubicBezTo>
                    <a:cubicBezTo>
                      <a:pt x="1233" y="388"/>
                      <a:pt x="1279" y="251"/>
                      <a:pt x="1347" y="114"/>
                    </a:cubicBezTo>
                    <a:cubicBezTo>
                      <a:pt x="1347" y="69"/>
                      <a:pt x="1325" y="23"/>
                      <a:pt x="13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2"/>
              <p:cNvSpPr/>
              <p:nvPr/>
            </p:nvSpPr>
            <p:spPr>
              <a:xfrm>
                <a:off x="5602285" y="1420025"/>
                <a:ext cx="9271" cy="49384"/>
              </a:xfrm>
              <a:custGeom>
                <a:avLst/>
                <a:gdLst/>
                <a:ahLst/>
                <a:cxnLst/>
                <a:rect l="l" t="t" r="r" b="b"/>
                <a:pathLst>
                  <a:path w="343" h="1827" extrusionOk="0">
                    <a:moveTo>
                      <a:pt x="228" y="0"/>
                    </a:moveTo>
                    <a:cubicBezTo>
                      <a:pt x="160" y="23"/>
                      <a:pt x="137" y="46"/>
                      <a:pt x="160" y="92"/>
                    </a:cubicBezTo>
                    <a:cubicBezTo>
                      <a:pt x="160" y="160"/>
                      <a:pt x="160" y="229"/>
                      <a:pt x="160" y="297"/>
                    </a:cubicBezTo>
                    <a:cubicBezTo>
                      <a:pt x="160" y="411"/>
                      <a:pt x="160" y="525"/>
                      <a:pt x="160" y="640"/>
                    </a:cubicBezTo>
                    <a:cubicBezTo>
                      <a:pt x="160" y="685"/>
                      <a:pt x="160" y="754"/>
                      <a:pt x="160" y="822"/>
                    </a:cubicBezTo>
                    <a:cubicBezTo>
                      <a:pt x="137" y="891"/>
                      <a:pt x="137" y="959"/>
                      <a:pt x="137" y="1028"/>
                    </a:cubicBezTo>
                    <a:cubicBezTo>
                      <a:pt x="114" y="1142"/>
                      <a:pt x="91" y="1233"/>
                      <a:pt x="68" y="1347"/>
                    </a:cubicBezTo>
                    <a:cubicBezTo>
                      <a:pt x="46" y="1461"/>
                      <a:pt x="23" y="1598"/>
                      <a:pt x="0" y="1712"/>
                    </a:cubicBezTo>
                    <a:cubicBezTo>
                      <a:pt x="0" y="1758"/>
                      <a:pt x="46" y="1804"/>
                      <a:pt x="91" y="1826"/>
                    </a:cubicBezTo>
                    <a:lnTo>
                      <a:pt x="160" y="1826"/>
                    </a:lnTo>
                    <a:cubicBezTo>
                      <a:pt x="183" y="1804"/>
                      <a:pt x="228" y="1781"/>
                      <a:pt x="228" y="1758"/>
                    </a:cubicBezTo>
                    <a:cubicBezTo>
                      <a:pt x="251" y="1690"/>
                      <a:pt x="251" y="1644"/>
                      <a:pt x="274" y="1575"/>
                    </a:cubicBezTo>
                    <a:cubicBezTo>
                      <a:pt x="274" y="1507"/>
                      <a:pt x="297" y="1438"/>
                      <a:pt x="297" y="1347"/>
                    </a:cubicBezTo>
                    <a:cubicBezTo>
                      <a:pt x="320" y="1210"/>
                      <a:pt x="320" y="1073"/>
                      <a:pt x="320" y="936"/>
                    </a:cubicBezTo>
                    <a:cubicBezTo>
                      <a:pt x="342" y="822"/>
                      <a:pt x="342" y="685"/>
                      <a:pt x="342" y="548"/>
                    </a:cubicBezTo>
                    <a:cubicBezTo>
                      <a:pt x="342" y="480"/>
                      <a:pt x="342" y="411"/>
                      <a:pt x="342" y="343"/>
                    </a:cubicBezTo>
                    <a:cubicBezTo>
                      <a:pt x="320" y="252"/>
                      <a:pt x="320" y="160"/>
                      <a:pt x="320" y="69"/>
                    </a:cubicBezTo>
                    <a:cubicBezTo>
                      <a:pt x="320" y="23"/>
                      <a:pt x="274" y="0"/>
                      <a:pt x="228" y="0"/>
                    </a:cubicBezTo>
                    <a:close/>
                  </a:path>
                </a:pathLst>
              </a:custGeom>
              <a:solidFill>
                <a:srgbClr val="FDA9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2"/>
              <p:cNvSpPr/>
              <p:nvPr/>
            </p:nvSpPr>
            <p:spPr>
              <a:xfrm>
                <a:off x="5599177" y="1415079"/>
                <a:ext cx="14218" cy="64196"/>
              </a:xfrm>
              <a:custGeom>
                <a:avLst/>
                <a:gdLst/>
                <a:ahLst/>
                <a:cxnLst/>
                <a:rect l="l" t="t" r="r" b="b"/>
                <a:pathLst>
                  <a:path w="526" h="2375" extrusionOk="0">
                    <a:moveTo>
                      <a:pt x="252" y="1"/>
                    </a:moveTo>
                    <a:cubicBezTo>
                      <a:pt x="229" y="1"/>
                      <a:pt x="206" y="1"/>
                      <a:pt x="206" y="24"/>
                    </a:cubicBezTo>
                    <a:cubicBezTo>
                      <a:pt x="138" y="47"/>
                      <a:pt x="92" y="115"/>
                      <a:pt x="138" y="183"/>
                    </a:cubicBezTo>
                    <a:cubicBezTo>
                      <a:pt x="161" y="252"/>
                      <a:pt x="206" y="320"/>
                      <a:pt x="229" y="389"/>
                    </a:cubicBezTo>
                    <a:cubicBezTo>
                      <a:pt x="252" y="503"/>
                      <a:pt x="252" y="594"/>
                      <a:pt x="275" y="708"/>
                    </a:cubicBezTo>
                    <a:cubicBezTo>
                      <a:pt x="275" y="868"/>
                      <a:pt x="252" y="1005"/>
                      <a:pt x="229" y="1165"/>
                    </a:cubicBezTo>
                    <a:cubicBezTo>
                      <a:pt x="229" y="1256"/>
                      <a:pt x="206" y="1348"/>
                      <a:pt x="206" y="1416"/>
                    </a:cubicBezTo>
                    <a:cubicBezTo>
                      <a:pt x="183" y="1485"/>
                      <a:pt x="183" y="1553"/>
                      <a:pt x="161" y="1599"/>
                    </a:cubicBezTo>
                    <a:cubicBezTo>
                      <a:pt x="161" y="1621"/>
                      <a:pt x="161" y="1621"/>
                      <a:pt x="161" y="1621"/>
                    </a:cubicBezTo>
                    <a:cubicBezTo>
                      <a:pt x="138" y="1713"/>
                      <a:pt x="115" y="1781"/>
                      <a:pt x="115" y="1850"/>
                    </a:cubicBezTo>
                    <a:cubicBezTo>
                      <a:pt x="69" y="1964"/>
                      <a:pt x="47" y="2078"/>
                      <a:pt x="24" y="2169"/>
                    </a:cubicBezTo>
                    <a:cubicBezTo>
                      <a:pt x="24" y="2215"/>
                      <a:pt x="1" y="2261"/>
                      <a:pt x="24" y="2283"/>
                    </a:cubicBezTo>
                    <a:cubicBezTo>
                      <a:pt x="47" y="2329"/>
                      <a:pt x="69" y="2352"/>
                      <a:pt x="115" y="2375"/>
                    </a:cubicBezTo>
                    <a:lnTo>
                      <a:pt x="229" y="2375"/>
                    </a:lnTo>
                    <a:cubicBezTo>
                      <a:pt x="252" y="2352"/>
                      <a:pt x="298" y="2329"/>
                      <a:pt x="298" y="2283"/>
                    </a:cubicBezTo>
                    <a:cubicBezTo>
                      <a:pt x="320" y="2192"/>
                      <a:pt x="343" y="2101"/>
                      <a:pt x="366" y="2032"/>
                    </a:cubicBezTo>
                    <a:cubicBezTo>
                      <a:pt x="389" y="1941"/>
                      <a:pt x="412" y="1873"/>
                      <a:pt x="412" y="1804"/>
                    </a:cubicBezTo>
                    <a:cubicBezTo>
                      <a:pt x="435" y="1736"/>
                      <a:pt x="457" y="1667"/>
                      <a:pt x="457" y="1621"/>
                    </a:cubicBezTo>
                    <a:cubicBezTo>
                      <a:pt x="480" y="1530"/>
                      <a:pt x="480" y="1439"/>
                      <a:pt x="503" y="1370"/>
                    </a:cubicBezTo>
                    <a:cubicBezTo>
                      <a:pt x="526" y="1233"/>
                      <a:pt x="526" y="1096"/>
                      <a:pt x="526" y="960"/>
                    </a:cubicBezTo>
                    <a:cubicBezTo>
                      <a:pt x="526" y="845"/>
                      <a:pt x="526" y="731"/>
                      <a:pt x="526" y="617"/>
                    </a:cubicBezTo>
                    <a:cubicBezTo>
                      <a:pt x="526" y="503"/>
                      <a:pt x="503" y="412"/>
                      <a:pt x="480" y="320"/>
                    </a:cubicBezTo>
                    <a:cubicBezTo>
                      <a:pt x="457" y="252"/>
                      <a:pt x="412" y="161"/>
                      <a:pt x="366" y="69"/>
                    </a:cubicBezTo>
                    <a:cubicBezTo>
                      <a:pt x="343" y="24"/>
                      <a:pt x="298" y="1"/>
                      <a:pt x="2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2"/>
              <p:cNvSpPr/>
              <p:nvPr/>
            </p:nvSpPr>
            <p:spPr>
              <a:xfrm>
                <a:off x="5479488" y="1357721"/>
                <a:ext cx="128987" cy="74819"/>
              </a:xfrm>
              <a:custGeom>
                <a:avLst/>
                <a:gdLst/>
                <a:ahLst/>
                <a:cxnLst/>
                <a:rect l="l" t="t" r="r" b="b"/>
                <a:pathLst>
                  <a:path w="4772" h="2768" extrusionOk="0">
                    <a:moveTo>
                      <a:pt x="229" y="0"/>
                    </a:moveTo>
                    <a:cubicBezTo>
                      <a:pt x="161" y="0"/>
                      <a:pt x="92" y="23"/>
                      <a:pt x="46" y="91"/>
                    </a:cubicBezTo>
                    <a:cubicBezTo>
                      <a:pt x="1" y="183"/>
                      <a:pt x="24" y="274"/>
                      <a:pt x="69" y="320"/>
                    </a:cubicBezTo>
                    <a:cubicBezTo>
                      <a:pt x="92" y="342"/>
                      <a:pt x="115" y="342"/>
                      <a:pt x="115" y="365"/>
                    </a:cubicBezTo>
                    <a:cubicBezTo>
                      <a:pt x="138" y="411"/>
                      <a:pt x="183" y="434"/>
                      <a:pt x="229" y="457"/>
                    </a:cubicBezTo>
                    <a:cubicBezTo>
                      <a:pt x="297" y="479"/>
                      <a:pt x="366" y="502"/>
                      <a:pt x="434" y="525"/>
                    </a:cubicBezTo>
                    <a:cubicBezTo>
                      <a:pt x="526" y="548"/>
                      <a:pt x="594" y="571"/>
                      <a:pt x="663" y="616"/>
                    </a:cubicBezTo>
                    <a:cubicBezTo>
                      <a:pt x="1233" y="845"/>
                      <a:pt x="1758" y="1119"/>
                      <a:pt x="2306" y="1392"/>
                    </a:cubicBezTo>
                    <a:cubicBezTo>
                      <a:pt x="2580" y="1552"/>
                      <a:pt x="2854" y="1712"/>
                      <a:pt x="3128" y="1872"/>
                    </a:cubicBezTo>
                    <a:cubicBezTo>
                      <a:pt x="3402" y="2032"/>
                      <a:pt x="3676" y="2237"/>
                      <a:pt x="3927" y="2420"/>
                    </a:cubicBezTo>
                    <a:cubicBezTo>
                      <a:pt x="4018" y="2488"/>
                      <a:pt x="4132" y="2557"/>
                      <a:pt x="4246" y="2625"/>
                    </a:cubicBezTo>
                    <a:cubicBezTo>
                      <a:pt x="4292" y="2694"/>
                      <a:pt x="4360" y="2739"/>
                      <a:pt x="4452" y="2762"/>
                    </a:cubicBezTo>
                    <a:cubicBezTo>
                      <a:pt x="4468" y="2766"/>
                      <a:pt x="4485" y="2768"/>
                      <a:pt x="4502" y="2768"/>
                    </a:cubicBezTo>
                    <a:cubicBezTo>
                      <a:pt x="4581" y="2768"/>
                      <a:pt x="4665" y="2727"/>
                      <a:pt x="4703" y="2671"/>
                    </a:cubicBezTo>
                    <a:cubicBezTo>
                      <a:pt x="4748" y="2579"/>
                      <a:pt x="4726" y="2465"/>
                      <a:pt x="4680" y="2397"/>
                    </a:cubicBezTo>
                    <a:cubicBezTo>
                      <a:pt x="4657" y="2374"/>
                      <a:pt x="4657" y="2351"/>
                      <a:pt x="4634" y="2351"/>
                    </a:cubicBezTo>
                    <a:cubicBezTo>
                      <a:pt x="4657" y="2328"/>
                      <a:pt x="4680" y="2328"/>
                      <a:pt x="4703" y="2305"/>
                    </a:cubicBezTo>
                    <a:cubicBezTo>
                      <a:pt x="4748" y="2260"/>
                      <a:pt x="4771" y="2191"/>
                      <a:pt x="4771" y="2123"/>
                    </a:cubicBezTo>
                    <a:cubicBezTo>
                      <a:pt x="4771" y="2054"/>
                      <a:pt x="4748" y="2009"/>
                      <a:pt x="4703" y="1940"/>
                    </a:cubicBezTo>
                    <a:cubicBezTo>
                      <a:pt x="4611" y="1826"/>
                      <a:pt x="4475" y="1735"/>
                      <a:pt x="4338" y="1621"/>
                    </a:cubicBezTo>
                    <a:cubicBezTo>
                      <a:pt x="4223" y="1529"/>
                      <a:pt x="4087" y="1438"/>
                      <a:pt x="3950" y="1370"/>
                    </a:cubicBezTo>
                    <a:cubicBezTo>
                      <a:pt x="3813" y="1301"/>
                      <a:pt x="3653" y="1210"/>
                      <a:pt x="3516" y="1141"/>
                    </a:cubicBezTo>
                    <a:cubicBezTo>
                      <a:pt x="3379" y="1073"/>
                      <a:pt x="3219" y="1004"/>
                      <a:pt x="3059" y="936"/>
                    </a:cubicBezTo>
                    <a:cubicBezTo>
                      <a:pt x="2785" y="799"/>
                      <a:pt x="2489" y="662"/>
                      <a:pt x="2192" y="525"/>
                    </a:cubicBezTo>
                    <a:cubicBezTo>
                      <a:pt x="2009" y="457"/>
                      <a:pt x="1827" y="388"/>
                      <a:pt x="1644" y="342"/>
                    </a:cubicBezTo>
                    <a:cubicBezTo>
                      <a:pt x="1530" y="297"/>
                      <a:pt x="1416" y="251"/>
                      <a:pt x="1302" y="206"/>
                    </a:cubicBezTo>
                    <a:cubicBezTo>
                      <a:pt x="1142" y="160"/>
                      <a:pt x="1005" y="114"/>
                      <a:pt x="845" y="91"/>
                    </a:cubicBezTo>
                    <a:cubicBezTo>
                      <a:pt x="731" y="69"/>
                      <a:pt x="594" y="46"/>
                      <a:pt x="457" y="23"/>
                    </a:cubicBezTo>
                    <a:cubicBezTo>
                      <a:pt x="412" y="23"/>
                      <a:pt x="343" y="0"/>
                      <a:pt x="2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2"/>
              <p:cNvSpPr/>
              <p:nvPr/>
            </p:nvSpPr>
            <p:spPr>
              <a:xfrm>
                <a:off x="5537494" y="1461976"/>
                <a:ext cx="17921" cy="17299"/>
              </a:xfrm>
              <a:custGeom>
                <a:avLst/>
                <a:gdLst/>
                <a:ahLst/>
                <a:cxnLst/>
                <a:rect l="l" t="t" r="r" b="b"/>
                <a:pathLst>
                  <a:path w="663" h="640" extrusionOk="0">
                    <a:moveTo>
                      <a:pt x="366" y="1"/>
                    </a:moveTo>
                    <a:cubicBezTo>
                      <a:pt x="274" y="1"/>
                      <a:pt x="206" y="1"/>
                      <a:pt x="137" y="69"/>
                    </a:cubicBezTo>
                    <a:cubicBezTo>
                      <a:pt x="69" y="115"/>
                      <a:pt x="23" y="206"/>
                      <a:pt x="23" y="274"/>
                    </a:cubicBezTo>
                    <a:cubicBezTo>
                      <a:pt x="0" y="366"/>
                      <a:pt x="23" y="457"/>
                      <a:pt x="92" y="526"/>
                    </a:cubicBezTo>
                    <a:cubicBezTo>
                      <a:pt x="137" y="571"/>
                      <a:pt x="229" y="640"/>
                      <a:pt x="297" y="640"/>
                    </a:cubicBezTo>
                    <a:cubicBezTo>
                      <a:pt x="388" y="640"/>
                      <a:pt x="457" y="640"/>
                      <a:pt x="548" y="571"/>
                    </a:cubicBezTo>
                    <a:cubicBezTo>
                      <a:pt x="617" y="526"/>
                      <a:pt x="662" y="434"/>
                      <a:pt x="662" y="366"/>
                    </a:cubicBezTo>
                    <a:cubicBezTo>
                      <a:pt x="662" y="274"/>
                      <a:pt x="639" y="183"/>
                      <a:pt x="594" y="115"/>
                    </a:cubicBezTo>
                    <a:cubicBezTo>
                      <a:pt x="548" y="46"/>
                      <a:pt x="457" y="1"/>
                      <a:pt x="366"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2"/>
              <p:cNvSpPr/>
              <p:nvPr/>
            </p:nvSpPr>
            <p:spPr>
              <a:xfrm>
                <a:off x="5507248" y="1461976"/>
                <a:ext cx="4974" cy="4974"/>
              </a:xfrm>
              <a:custGeom>
                <a:avLst/>
                <a:gdLst/>
                <a:ahLst/>
                <a:cxnLst/>
                <a:rect l="l" t="t" r="r" b="b"/>
                <a:pathLst>
                  <a:path w="184" h="184" extrusionOk="0">
                    <a:moveTo>
                      <a:pt x="92" y="1"/>
                    </a:moveTo>
                    <a:cubicBezTo>
                      <a:pt x="69" y="1"/>
                      <a:pt x="47" y="1"/>
                      <a:pt x="24" y="23"/>
                    </a:cubicBezTo>
                    <a:cubicBezTo>
                      <a:pt x="24" y="23"/>
                      <a:pt x="1" y="46"/>
                      <a:pt x="1" y="69"/>
                    </a:cubicBezTo>
                    <a:cubicBezTo>
                      <a:pt x="1" y="92"/>
                      <a:pt x="1" y="138"/>
                      <a:pt x="24" y="138"/>
                    </a:cubicBezTo>
                    <a:cubicBezTo>
                      <a:pt x="24" y="160"/>
                      <a:pt x="47" y="183"/>
                      <a:pt x="69" y="183"/>
                    </a:cubicBezTo>
                    <a:cubicBezTo>
                      <a:pt x="115" y="183"/>
                      <a:pt x="115" y="183"/>
                      <a:pt x="138" y="160"/>
                    </a:cubicBezTo>
                    <a:cubicBezTo>
                      <a:pt x="161" y="138"/>
                      <a:pt x="184" y="115"/>
                      <a:pt x="184" y="92"/>
                    </a:cubicBezTo>
                    <a:cubicBezTo>
                      <a:pt x="184" y="69"/>
                      <a:pt x="184" y="46"/>
                      <a:pt x="161" y="23"/>
                    </a:cubicBezTo>
                    <a:cubicBezTo>
                      <a:pt x="138" y="23"/>
                      <a:pt x="115" y="1"/>
                      <a:pt x="92"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2"/>
              <p:cNvSpPr/>
              <p:nvPr/>
            </p:nvSpPr>
            <p:spPr>
              <a:xfrm>
                <a:off x="5501707" y="1410781"/>
                <a:ext cx="6190" cy="6190"/>
              </a:xfrm>
              <a:custGeom>
                <a:avLst/>
                <a:gdLst/>
                <a:ahLst/>
                <a:cxnLst/>
                <a:rect l="l" t="t" r="r" b="b"/>
                <a:pathLst>
                  <a:path w="229" h="229" extrusionOk="0">
                    <a:moveTo>
                      <a:pt x="115" y="0"/>
                    </a:moveTo>
                    <a:cubicBezTo>
                      <a:pt x="92" y="0"/>
                      <a:pt x="69" y="0"/>
                      <a:pt x="46" y="23"/>
                    </a:cubicBezTo>
                    <a:cubicBezTo>
                      <a:pt x="23" y="46"/>
                      <a:pt x="0" y="69"/>
                      <a:pt x="0" y="91"/>
                    </a:cubicBezTo>
                    <a:cubicBezTo>
                      <a:pt x="0" y="137"/>
                      <a:pt x="0" y="160"/>
                      <a:pt x="23" y="183"/>
                    </a:cubicBezTo>
                    <a:cubicBezTo>
                      <a:pt x="23" y="206"/>
                      <a:pt x="69" y="228"/>
                      <a:pt x="92" y="228"/>
                    </a:cubicBezTo>
                    <a:cubicBezTo>
                      <a:pt x="115" y="228"/>
                      <a:pt x="137" y="228"/>
                      <a:pt x="183" y="206"/>
                    </a:cubicBezTo>
                    <a:cubicBezTo>
                      <a:pt x="206" y="183"/>
                      <a:pt x="206" y="160"/>
                      <a:pt x="206" y="137"/>
                    </a:cubicBezTo>
                    <a:cubicBezTo>
                      <a:pt x="229" y="91"/>
                      <a:pt x="206" y="69"/>
                      <a:pt x="183" y="46"/>
                    </a:cubicBezTo>
                    <a:cubicBezTo>
                      <a:pt x="183" y="23"/>
                      <a:pt x="137" y="0"/>
                      <a:pt x="115"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2"/>
              <p:cNvSpPr/>
              <p:nvPr/>
            </p:nvSpPr>
            <p:spPr>
              <a:xfrm>
                <a:off x="5532548" y="1417566"/>
                <a:ext cx="6812" cy="6190"/>
              </a:xfrm>
              <a:custGeom>
                <a:avLst/>
                <a:gdLst/>
                <a:ahLst/>
                <a:cxnLst/>
                <a:rect l="l" t="t" r="r" b="b"/>
                <a:pathLst>
                  <a:path w="252" h="229" extrusionOk="0">
                    <a:moveTo>
                      <a:pt x="138" y="0"/>
                    </a:moveTo>
                    <a:cubicBezTo>
                      <a:pt x="115" y="0"/>
                      <a:pt x="92" y="0"/>
                      <a:pt x="46" y="23"/>
                    </a:cubicBezTo>
                    <a:cubicBezTo>
                      <a:pt x="24" y="46"/>
                      <a:pt x="24" y="69"/>
                      <a:pt x="1" y="114"/>
                    </a:cubicBezTo>
                    <a:cubicBezTo>
                      <a:pt x="1" y="137"/>
                      <a:pt x="24" y="160"/>
                      <a:pt x="46" y="183"/>
                    </a:cubicBezTo>
                    <a:cubicBezTo>
                      <a:pt x="46" y="206"/>
                      <a:pt x="92" y="228"/>
                      <a:pt x="115" y="228"/>
                    </a:cubicBezTo>
                    <a:cubicBezTo>
                      <a:pt x="161" y="228"/>
                      <a:pt x="183" y="228"/>
                      <a:pt x="206" y="206"/>
                    </a:cubicBezTo>
                    <a:cubicBezTo>
                      <a:pt x="229" y="183"/>
                      <a:pt x="252" y="160"/>
                      <a:pt x="252" y="137"/>
                    </a:cubicBezTo>
                    <a:cubicBezTo>
                      <a:pt x="252" y="91"/>
                      <a:pt x="252" y="69"/>
                      <a:pt x="229" y="46"/>
                    </a:cubicBezTo>
                    <a:cubicBezTo>
                      <a:pt x="206" y="23"/>
                      <a:pt x="183" y="0"/>
                      <a:pt x="138"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2"/>
              <p:cNvSpPr/>
              <p:nvPr/>
            </p:nvSpPr>
            <p:spPr>
              <a:xfrm>
                <a:off x="5557226" y="1439757"/>
                <a:ext cx="4352" cy="4352"/>
              </a:xfrm>
              <a:custGeom>
                <a:avLst/>
                <a:gdLst/>
                <a:ahLst/>
                <a:cxnLst/>
                <a:rect l="l" t="t" r="r" b="b"/>
                <a:pathLst>
                  <a:path w="161" h="161" extrusionOk="0">
                    <a:moveTo>
                      <a:pt x="92" y="1"/>
                    </a:moveTo>
                    <a:cubicBezTo>
                      <a:pt x="69" y="1"/>
                      <a:pt x="46" y="1"/>
                      <a:pt x="46" y="24"/>
                    </a:cubicBezTo>
                    <a:cubicBezTo>
                      <a:pt x="24" y="24"/>
                      <a:pt x="1" y="47"/>
                      <a:pt x="1" y="69"/>
                    </a:cubicBezTo>
                    <a:cubicBezTo>
                      <a:pt x="1" y="92"/>
                      <a:pt x="1" y="115"/>
                      <a:pt x="24" y="138"/>
                    </a:cubicBezTo>
                    <a:cubicBezTo>
                      <a:pt x="24" y="138"/>
                      <a:pt x="69" y="161"/>
                      <a:pt x="69" y="161"/>
                    </a:cubicBezTo>
                    <a:cubicBezTo>
                      <a:pt x="92" y="161"/>
                      <a:pt x="115" y="161"/>
                      <a:pt x="138" y="138"/>
                    </a:cubicBezTo>
                    <a:cubicBezTo>
                      <a:pt x="161" y="138"/>
                      <a:pt x="161" y="115"/>
                      <a:pt x="161" y="92"/>
                    </a:cubicBezTo>
                    <a:cubicBezTo>
                      <a:pt x="161" y="69"/>
                      <a:pt x="161" y="47"/>
                      <a:pt x="161" y="24"/>
                    </a:cubicBezTo>
                    <a:cubicBezTo>
                      <a:pt x="138" y="24"/>
                      <a:pt x="115" y="1"/>
                      <a:pt x="92"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2"/>
              <p:cNvSpPr/>
              <p:nvPr/>
            </p:nvSpPr>
            <p:spPr>
              <a:xfrm>
                <a:off x="5506032" y="1437919"/>
                <a:ext cx="6190" cy="6190"/>
              </a:xfrm>
              <a:custGeom>
                <a:avLst/>
                <a:gdLst/>
                <a:ahLst/>
                <a:cxnLst/>
                <a:rect l="l" t="t" r="r" b="b"/>
                <a:pathLst>
                  <a:path w="229" h="229" extrusionOk="0">
                    <a:moveTo>
                      <a:pt x="137" y="0"/>
                    </a:moveTo>
                    <a:cubicBezTo>
                      <a:pt x="92" y="0"/>
                      <a:pt x="69" y="0"/>
                      <a:pt x="46" y="23"/>
                    </a:cubicBezTo>
                    <a:cubicBezTo>
                      <a:pt x="23" y="46"/>
                      <a:pt x="0" y="69"/>
                      <a:pt x="0" y="92"/>
                    </a:cubicBezTo>
                    <a:cubicBezTo>
                      <a:pt x="0" y="137"/>
                      <a:pt x="0" y="160"/>
                      <a:pt x="23" y="183"/>
                    </a:cubicBezTo>
                    <a:cubicBezTo>
                      <a:pt x="46" y="206"/>
                      <a:pt x="69" y="229"/>
                      <a:pt x="92" y="229"/>
                    </a:cubicBezTo>
                    <a:cubicBezTo>
                      <a:pt x="137" y="229"/>
                      <a:pt x="160" y="229"/>
                      <a:pt x="183" y="206"/>
                    </a:cubicBezTo>
                    <a:cubicBezTo>
                      <a:pt x="206" y="183"/>
                      <a:pt x="229" y="160"/>
                      <a:pt x="229" y="137"/>
                    </a:cubicBezTo>
                    <a:cubicBezTo>
                      <a:pt x="229" y="92"/>
                      <a:pt x="229" y="69"/>
                      <a:pt x="206" y="46"/>
                    </a:cubicBezTo>
                    <a:cubicBezTo>
                      <a:pt x="183" y="23"/>
                      <a:pt x="160" y="0"/>
                      <a:pt x="137"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2"/>
              <p:cNvSpPr/>
              <p:nvPr/>
            </p:nvSpPr>
            <p:spPr>
              <a:xfrm>
                <a:off x="5493057" y="1505170"/>
                <a:ext cx="14839" cy="14839"/>
              </a:xfrm>
              <a:custGeom>
                <a:avLst/>
                <a:gdLst/>
                <a:ahLst/>
                <a:cxnLst/>
                <a:rect l="l" t="t" r="r" b="b"/>
                <a:pathLst>
                  <a:path w="549" h="549" extrusionOk="0">
                    <a:moveTo>
                      <a:pt x="298" y="0"/>
                    </a:moveTo>
                    <a:cubicBezTo>
                      <a:pt x="229" y="0"/>
                      <a:pt x="161" y="23"/>
                      <a:pt x="92" y="69"/>
                    </a:cubicBezTo>
                    <a:cubicBezTo>
                      <a:pt x="47" y="114"/>
                      <a:pt x="1" y="183"/>
                      <a:pt x="1" y="251"/>
                    </a:cubicBezTo>
                    <a:cubicBezTo>
                      <a:pt x="1" y="320"/>
                      <a:pt x="1" y="388"/>
                      <a:pt x="47" y="457"/>
                    </a:cubicBezTo>
                    <a:cubicBezTo>
                      <a:pt x="92" y="503"/>
                      <a:pt x="161" y="548"/>
                      <a:pt x="229" y="548"/>
                    </a:cubicBezTo>
                    <a:cubicBezTo>
                      <a:pt x="320" y="548"/>
                      <a:pt x="366" y="548"/>
                      <a:pt x="435" y="503"/>
                    </a:cubicBezTo>
                    <a:cubicBezTo>
                      <a:pt x="503" y="457"/>
                      <a:pt x="526" y="388"/>
                      <a:pt x="549" y="320"/>
                    </a:cubicBezTo>
                    <a:cubicBezTo>
                      <a:pt x="549" y="229"/>
                      <a:pt x="526" y="160"/>
                      <a:pt x="480" y="114"/>
                    </a:cubicBezTo>
                    <a:cubicBezTo>
                      <a:pt x="435" y="69"/>
                      <a:pt x="366" y="0"/>
                      <a:pt x="298"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2"/>
              <p:cNvSpPr/>
              <p:nvPr/>
            </p:nvSpPr>
            <p:spPr>
              <a:xfrm>
                <a:off x="5547360" y="1521820"/>
                <a:ext cx="8055" cy="8055"/>
              </a:xfrm>
              <a:custGeom>
                <a:avLst/>
                <a:gdLst/>
                <a:ahLst/>
                <a:cxnLst/>
                <a:rect l="l" t="t" r="r" b="b"/>
                <a:pathLst>
                  <a:path w="298" h="298" extrusionOk="0">
                    <a:moveTo>
                      <a:pt x="160" y="1"/>
                    </a:moveTo>
                    <a:cubicBezTo>
                      <a:pt x="138" y="1"/>
                      <a:pt x="92" y="1"/>
                      <a:pt x="69" y="23"/>
                    </a:cubicBezTo>
                    <a:cubicBezTo>
                      <a:pt x="23" y="46"/>
                      <a:pt x="1" y="92"/>
                      <a:pt x="1" y="115"/>
                    </a:cubicBezTo>
                    <a:cubicBezTo>
                      <a:pt x="1" y="160"/>
                      <a:pt x="1" y="206"/>
                      <a:pt x="46" y="229"/>
                    </a:cubicBezTo>
                    <a:cubicBezTo>
                      <a:pt x="46" y="252"/>
                      <a:pt x="92" y="297"/>
                      <a:pt x="138" y="297"/>
                    </a:cubicBezTo>
                    <a:cubicBezTo>
                      <a:pt x="183" y="297"/>
                      <a:pt x="206" y="275"/>
                      <a:pt x="252" y="252"/>
                    </a:cubicBezTo>
                    <a:cubicBezTo>
                      <a:pt x="274" y="229"/>
                      <a:pt x="297" y="206"/>
                      <a:pt x="297" y="160"/>
                    </a:cubicBezTo>
                    <a:cubicBezTo>
                      <a:pt x="297" y="115"/>
                      <a:pt x="297" y="69"/>
                      <a:pt x="274" y="46"/>
                    </a:cubicBezTo>
                    <a:cubicBezTo>
                      <a:pt x="252" y="23"/>
                      <a:pt x="206" y="1"/>
                      <a:pt x="160"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2"/>
              <p:cNvSpPr/>
              <p:nvPr/>
            </p:nvSpPr>
            <p:spPr>
              <a:xfrm>
                <a:off x="5559091" y="1496520"/>
                <a:ext cx="4325" cy="4352"/>
              </a:xfrm>
              <a:custGeom>
                <a:avLst/>
                <a:gdLst/>
                <a:ahLst/>
                <a:cxnLst/>
                <a:rect l="l" t="t" r="r" b="b"/>
                <a:pathLst>
                  <a:path w="160" h="161" extrusionOk="0">
                    <a:moveTo>
                      <a:pt x="92" y="1"/>
                    </a:moveTo>
                    <a:cubicBezTo>
                      <a:pt x="69" y="1"/>
                      <a:pt x="46" y="1"/>
                      <a:pt x="46" y="24"/>
                    </a:cubicBezTo>
                    <a:cubicBezTo>
                      <a:pt x="23" y="24"/>
                      <a:pt x="0" y="46"/>
                      <a:pt x="0" y="69"/>
                    </a:cubicBezTo>
                    <a:cubicBezTo>
                      <a:pt x="0" y="92"/>
                      <a:pt x="0" y="115"/>
                      <a:pt x="23" y="138"/>
                    </a:cubicBezTo>
                    <a:cubicBezTo>
                      <a:pt x="23" y="138"/>
                      <a:pt x="46" y="161"/>
                      <a:pt x="69" y="161"/>
                    </a:cubicBezTo>
                    <a:cubicBezTo>
                      <a:pt x="92" y="161"/>
                      <a:pt x="114" y="161"/>
                      <a:pt x="137" y="138"/>
                    </a:cubicBezTo>
                    <a:cubicBezTo>
                      <a:pt x="160" y="138"/>
                      <a:pt x="160" y="115"/>
                      <a:pt x="160" y="92"/>
                    </a:cubicBezTo>
                    <a:cubicBezTo>
                      <a:pt x="160" y="69"/>
                      <a:pt x="160" y="46"/>
                      <a:pt x="160" y="24"/>
                    </a:cubicBezTo>
                    <a:cubicBezTo>
                      <a:pt x="137" y="24"/>
                      <a:pt x="114" y="1"/>
                      <a:pt x="92"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2"/>
              <p:cNvSpPr/>
              <p:nvPr/>
            </p:nvSpPr>
            <p:spPr>
              <a:xfrm>
                <a:off x="5511573" y="1490979"/>
                <a:ext cx="4352" cy="4946"/>
              </a:xfrm>
              <a:custGeom>
                <a:avLst/>
                <a:gdLst/>
                <a:ahLst/>
                <a:cxnLst/>
                <a:rect l="l" t="t" r="r" b="b"/>
                <a:pathLst>
                  <a:path w="161" h="183" extrusionOk="0">
                    <a:moveTo>
                      <a:pt x="92" y="0"/>
                    </a:moveTo>
                    <a:cubicBezTo>
                      <a:pt x="69" y="0"/>
                      <a:pt x="46" y="23"/>
                      <a:pt x="24" y="23"/>
                    </a:cubicBezTo>
                    <a:cubicBezTo>
                      <a:pt x="24" y="46"/>
                      <a:pt x="1" y="69"/>
                      <a:pt x="1" y="92"/>
                    </a:cubicBezTo>
                    <a:cubicBezTo>
                      <a:pt x="1" y="115"/>
                      <a:pt x="1" y="137"/>
                      <a:pt x="24" y="137"/>
                    </a:cubicBezTo>
                    <a:cubicBezTo>
                      <a:pt x="24" y="160"/>
                      <a:pt x="46" y="183"/>
                      <a:pt x="69" y="183"/>
                    </a:cubicBezTo>
                    <a:cubicBezTo>
                      <a:pt x="92" y="183"/>
                      <a:pt x="115" y="160"/>
                      <a:pt x="138" y="160"/>
                    </a:cubicBezTo>
                    <a:cubicBezTo>
                      <a:pt x="160" y="137"/>
                      <a:pt x="160" y="115"/>
                      <a:pt x="160" y="92"/>
                    </a:cubicBezTo>
                    <a:cubicBezTo>
                      <a:pt x="160" y="69"/>
                      <a:pt x="160" y="69"/>
                      <a:pt x="138" y="46"/>
                    </a:cubicBezTo>
                    <a:cubicBezTo>
                      <a:pt x="138" y="23"/>
                      <a:pt x="115" y="0"/>
                      <a:pt x="92"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2"/>
              <p:cNvSpPr/>
              <p:nvPr/>
            </p:nvSpPr>
            <p:spPr>
              <a:xfrm>
                <a:off x="5476407" y="1475545"/>
                <a:ext cx="6812" cy="6812"/>
              </a:xfrm>
              <a:custGeom>
                <a:avLst/>
                <a:gdLst/>
                <a:ahLst/>
                <a:cxnLst/>
                <a:rect l="l" t="t" r="r" b="b"/>
                <a:pathLst>
                  <a:path w="252" h="252" extrusionOk="0">
                    <a:moveTo>
                      <a:pt x="138" y="1"/>
                    </a:moveTo>
                    <a:cubicBezTo>
                      <a:pt x="92" y="1"/>
                      <a:pt x="69" y="1"/>
                      <a:pt x="46" y="24"/>
                    </a:cubicBezTo>
                    <a:cubicBezTo>
                      <a:pt x="23" y="46"/>
                      <a:pt x="1" y="69"/>
                      <a:pt x="1" y="115"/>
                    </a:cubicBezTo>
                    <a:cubicBezTo>
                      <a:pt x="1" y="138"/>
                      <a:pt x="1" y="161"/>
                      <a:pt x="23" y="206"/>
                    </a:cubicBezTo>
                    <a:cubicBezTo>
                      <a:pt x="46" y="229"/>
                      <a:pt x="69" y="252"/>
                      <a:pt x="115" y="252"/>
                    </a:cubicBezTo>
                    <a:cubicBezTo>
                      <a:pt x="138" y="252"/>
                      <a:pt x="160" y="229"/>
                      <a:pt x="206" y="229"/>
                    </a:cubicBezTo>
                    <a:cubicBezTo>
                      <a:pt x="229" y="206"/>
                      <a:pt x="252" y="161"/>
                      <a:pt x="252" y="138"/>
                    </a:cubicBezTo>
                    <a:cubicBezTo>
                      <a:pt x="252" y="92"/>
                      <a:pt x="229" y="69"/>
                      <a:pt x="229" y="46"/>
                    </a:cubicBezTo>
                    <a:cubicBezTo>
                      <a:pt x="206" y="24"/>
                      <a:pt x="160" y="1"/>
                      <a:pt x="138"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2"/>
              <p:cNvSpPr/>
              <p:nvPr/>
            </p:nvSpPr>
            <p:spPr>
              <a:xfrm>
                <a:off x="5477028" y="1554527"/>
                <a:ext cx="4974" cy="4352"/>
              </a:xfrm>
              <a:custGeom>
                <a:avLst/>
                <a:gdLst/>
                <a:ahLst/>
                <a:cxnLst/>
                <a:rect l="l" t="t" r="r" b="b"/>
                <a:pathLst>
                  <a:path w="184" h="161" extrusionOk="0">
                    <a:moveTo>
                      <a:pt x="92" y="0"/>
                    </a:moveTo>
                    <a:cubicBezTo>
                      <a:pt x="69" y="0"/>
                      <a:pt x="69" y="0"/>
                      <a:pt x="46" y="23"/>
                    </a:cubicBezTo>
                    <a:cubicBezTo>
                      <a:pt x="23" y="23"/>
                      <a:pt x="0" y="46"/>
                      <a:pt x="0" y="69"/>
                    </a:cubicBezTo>
                    <a:cubicBezTo>
                      <a:pt x="0" y="92"/>
                      <a:pt x="23" y="115"/>
                      <a:pt x="23" y="137"/>
                    </a:cubicBezTo>
                    <a:cubicBezTo>
                      <a:pt x="46" y="137"/>
                      <a:pt x="69" y="160"/>
                      <a:pt x="92" y="160"/>
                    </a:cubicBezTo>
                    <a:cubicBezTo>
                      <a:pt x="92" y="160"/>
                      <a:pt x="115" y="160"/>
                      <a:pt x="137" y="137"/>
                    </a:cubicBezTo>
                    <a:cubicBezTo>
                      <a:pt x="160" y="137"/>
                      <a:pt x="160" y="115"/>
                      <a:pt x="183" y="92"/>
                    </a:cubicBezTo>
                    <a:cubicBezTo>
                      <a:pt x="183" y="69"/>
                      <a:pt x="160" y="46"/>
                      <a:pt x="160" y="23"/>
                    </a:cubicBezTo>
                    <a:cubicBezTo>
                      <a:pt x="137" y="0"/>
                      <a:pt x="115" y="0"/>
                      <a:pt x="92"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2"/>
              <p:cNvSpPr/>
              <p:nvPr/>
            </p:nvSpPr>
            <p:spPr>
              <a:xfrm>
                <a:off x="5520844" y="1555148"/>
                <a:ext cx="4325" cy="4325"/>
              </a:xfrm>
              <a:custGeom>
                <a:avLst/>
                <a:gdLst/>
                <a:ahLst/>
                <a:cxnLst/>
                <a:rect l="l" t="t" r="r" b="b"/>
                <a:pathLst>
                  <a:path w="160" h="160" extrusionOk="0">
                    <a:moveTo>
                      <a:pt x="91" y="0"/>
                    </a:moveTo>
                    <a:cubicBezTo>
                      <a:pt x="69" y="0"/>
                      <a:pt x="46" y="0"/>
                      <a:pt x="23" y="23"/>
                    </a:cubicBezTo>
                    <a:cubicBezTo>
                      <a:pt x="0" y="23"/>
                      <a:pt x="0" y="46"/>
                      <a:pt x="0" y="69"/>
                    </a:cubicBezTo>
                    <a:cubicBezTo>
                      <a:pt x="0" y="92"/>
                      <a:pt x="0" y="114"/>
                      <a:pt x="23" y="137"/>
                    </a:cubicBezTo>
                    <a:cubicBezTo>
                      <a:pt x="23" y="137"/>
                      <a:pt x="46" y="160"/>
                      <a:pt x="69" y="160"/>
                    </a:cubicBezTo>
                    <a:cubicBezTo>
                      <a:pt x="91" y="160"/>
                      <a:pt x="114" y="160"/>
                      <a:pt x="137" y="137"/>
                    </a:cubicBezTo>
                    <a:cubicBezTo>
                      <a:pt x="137" y="137"/>
                      <a:pt x="160" y="114"/>
                      <a:pt x="160" y="92"/>
                    </a:cubicBezTo>
                    <a:cubicBezTo>
                      <a:pt x="160" y="69"/>
                      <a:pt x="160" y="46"/>
                      <a:pt x="137" y="23"/>
                    </a:cubicBezTo>
                    <a:cubicBezTo>
                      <a:pt x="137" y="0"/>
                      <a:pt x="114" y="0"/>
                      <a:pt x="91"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2"/>
              <p:cNvSpPr/>
              <p:nvPr/>
            </p:nvSpPr>
            <p:spPr>
              <a:xfrm>
                <a:off x="4977892" y="935080"/>
                <a:ext cx="473241" cy="196859"/>
              </a:xfrm>
              <a:custGeom>
                <a:avLst/>
                <a:gdLst/>
                <a:ahLst/>
                <a:cxnLst/>
                <a:rect l="l" t="t" r="r" b="b"/>
                <a:pathLst>
                  <a:path w="17508" h="7283" extrusionOk="0">
                    <a:moveTo>
                      <a:pt x="161" y="1"/>
                    </a:moveTo>
                    <a:cubicBezTo>
                      <a:pt x="92" y="1"/>
                      <a:pt x="24" y="69"/>
                      <a:pt x="24" y="138"/>
                    </a:cubicBezTo>
                    <a:cubicBezTo>
                      <a:pt x="1" y="206"/>
                      <a:pt x="46" y="298"/>
                      <a:pt x="138" y="320"/>
                    </a:cubicBezTo>
                    <a:cubicBezTo>
                      <a:pt x="298" y="389"/>
                      <a:pt x="457" y="457"/>
                      <a:pt x="617" y="526"/>
                    </a:cubicBezTo>
                    <a:cubicBezTo>
                      <a:pt x="1005" y="708"/>
                      <a:pt x="1393" y="891"/>
                      <a:pt x="1758" y="1096"/>
                    </a:cubicBezTo>
                    <a:cubicBezTo>
                      <a:pt x="1918" y="1188"/>
                      <a:pt x="2078" y="1256"/>
                      <a:pt x="2215" y="1325"/>
                    </a:cubicBezTo>
                    <a:lnTo>
                      <a:pt x="2261" y="1348"/>
                    </a:lnTo>
                    <a:lnTo>
                      <a:pt x="2306" y="1393"/>
                    </a:lnTo>
                    <a:cubicBezTo>
                      <a:pt x="2306" y="1393"/>
                      <a:pt x="2283" y="1416"/>
                      <a:pt x="2283" y="1439"/>
                    </a:cubicBezTo>
                    <a:cubicBezTo>
                      <a:pt x="2238" y="1576"/>
                      <a:pt x="2329" y="1713"/>
                      <a:pt x="2466" y="1781"/>
                    </a:cubicBezTo>
                    <a:cubicBezTo>
                      <a:pt x="2512" y="1781"/>
                      <a:pt x="2534" y="1804"/>
                      <a:pt x="2557" y="1804"/>
                    </a:cubicBezTo>
                    <a:lnTo>
                      <a:pt x="2717" y="1872"/>
                    </a:lnTo>
                    <a:cubicBezTo>
                      <a:pt x="2785" y="1918"/>
                      <a:pt x="2877" y="1941"/>
                      <a:pt x="2968" y="1987"/>
                    </a:cubicBezTo>
                    <a:cubicBezTo>
                      <a:pt x="3082" y="2055"/>
                      <a:pt x="3219" y="2146"/>
                      <a:pt x="3333" y="2215"/>
                    </a:cubicBezTo>
                    <a:cubicBezTo>
                      <a:pt x="3425" y="2261"/>
                      <a:pt x="3493" y="2306"/>
                      <a:pt x="3584" y="2352"/>
                    </a:cubicBezTo>
                    <a:lnTo>
                      <a:pt x="3721" y="2443"/>
                    </a:lnTo>
                    <a:cubicBezTo>
                      <a:pt x="3813" y="2489"/>
                      <a:pt x="3904" y="2534"/>
                      <a:pt x="3972" y="2603"/>
                    </a:cubicBezTo>
                    <a:lnTo>
                      <a:pt x="4109" y="2671"/>
                    </a:lnTo>
                    <a:cubicBezTo>
                      <a:pt x="4201" y="2740"/>
                      <a:pt x="4292" y="2785"/>
                      <a:pt x="4383" y="2831"/>
                    </a:cubicBezTo>
                    <a:lnTo>
                      <a:pt x="4520" y="2900"/>
                    </a:lnTo>
                    <a:cubicBezTo>
                      <a:pt x="4657" y="2991"/>
                      <a:pt x="4794" y="3059"/>
                      <a:pt x="4908" y="3151"/>
                    </a:cubicBezTo>
                    <a:cubicBezTo>
                      <a:pt x="5182" y="3288"/>
                      <a:pt x="5433" y="3447"/>
                      <a:pt x="5684" y="3607"/>
                    </a:cubicBezTo>
                    <a:cubicBezTo>
                      <a:pt x="5844" y="3676"/>
                      <a:pt x="5981" y="3767"/>
                      <a:pt x="6118" y="3858"/>
                    </a:cubicBezTo>
                    <a:cubicBezTo>
                      <a:pt x="6186" y="3904"/>
                      <a:pt x="6278" y="3950"/>
                      <a:pt x="6346" y="4018"/>
                    </a:cubicBezTo>
                    <a:lnTo>
                      <a:pt x="6506" y="4109"/>
                    </a:lnTo>
                    <a:cubicBezTo>
                      <a:pt x="6734" y="4269"/>
                      <a:pt x="7008" y="4452"/>
                      <a:pt x="7282" y="4657"/>
                    </a:cubicBezTo>
                    <a:cubicBezTo>
                      <a:pt x="7351" y="4703"/>
                      <a:pt x="7419" y="4771"/>
                      <a:pt x="7487" y="4817"/>
                    </a:cubicBezTo>
                    <a:cubicBezTo>
                      <a:pt x="7602" y="4908"/>
                      <a:pt x="7739" y="5000"/>
                      <a:pt x="7853" y="5091"/>
                    </a:cubicBezTo>
                    <a:cubicBezTo>
                      <a:pt x="7921" y="5159"/>
                      <a:pt x="7990" y="5205"/>
                      <a:pt x="8081" y="5273"/>
                    </a:cubicBezTo>
                    <a:lnTo>
                      <a:pt x="8218" y="5388"/>
                    </a:lnTo>
                    <a:cubicBezTo>
                      <a:pt x="8286" y="5456"/>
                      <a:pt x="8378" y="5525"/>
                      <a:pt x="8469" y="5570"/>
                    </a:cubicBezTo>
                    <a:lnTo>
                      <a:pt x="8515" y="5616"/>
                    </a:lnTo>
                    <a:cubicBezTo>
                      <a:pt x="8606" y="5684"/>
                      <a:pt x="8697" y="5753"/>
                      <a:pt x="8789" y="5844"/>
                    </a:cubicBezTo>
                    <a:cubicBezTo>
                      <a:pt x="8789" y="5844"/>
                      <a:pt x="8834" y="5867"/>
                      <a:pt x="8834" y="5867"/>
                    </a:cubicBezTo>
                    <a:cubicBezTo>
                      <a:pt x="8925" y="5935"/>
                      <a:pt x="9017" y="6027"/>
                      <a:pt x="9108" y="6095"/>
                    </a:cubicBezTo>
                    <a:cubicBezTo>
                      <a:pt x="9245" y="6209"/>
                      <a:pt x="9336" y="6323"/>
                      <a:pt x="9450" y="6438"/>
                    </a:cubicBezTo>
                    <a:cubicBezTo>
                      <a:pt x="9565" y="6552"/>
                      <a:pt x="9656" y="6666"/>
                      <a:pt x="9747" y="6780"/>
                    </a:cubicBezTo>
                    <a:cubicBezTo>
                      <a:pt x="9839" y="6894"/>
                      <a:pt x="9953" y="7008"/>
                      <a:pt x="10090" y="7122"/>
                    </a:cubicBezTo>
                    <a:cubicBezTo>
                      <a:pt x="10204" y="7214"/>
                      <a:pt x="10295" y="7282"/>
                      <a:pt x="10432" y="7282"/>
                    </a:cubicBezTo>
                    <a:lnTo>
                      <a:pt x="10455" y="7282"/>
                    </a:lnTo>
                    <a:cubicBezTo>
                      <a:pt x="10546" y="7282"/>
                      <a:pt x="10615" y="7259"/>
                      <a:pt x="10660" y="7236"/>
                    </a:cubicBezTo>
                    <a:cubicBezTo>
                      <a:pt x="10729" y="7191"/>
                      <a:pt x="10774" y="7145"/>
                      <a:pt x="10820" y="7099"/>
                    </a:cubicBezTo>
                    <a:cubicBezTo>
                      <a:pt x="10866" y="7031"/>
                      <a:pt x="10934" y="6985"/>
                      <a:pt x="10980" y="6940"/>
                    </a:cubicBezTo>
                    <a:lnTo>
                      <a:pt x="11025" y="6917"/>
                    </a:lnTo>
                    <a:lnTo>
                      <a:pt x="11162" y="6803"/>
                    </a:lnTo>
                    <a:cubicBezTo>
                      <a:pt x="11276" y="6689"/>
                      <a:pt x="11368" y="6597"/>
                      <a:pt x="11482" y="6506"/>
                    </a:cubicBezTo>
                    <a:lnTo>
                      <a:pt x="11596" y="6415"/>
                    </a:lnTo>
                    <a:cubicBezTo>
                      <a:pt x="11687" y="6346"/>
                      <a:pt x="11779" y="6278"/>
                      <a:pt x="11870" y="6209"/>
                    </a:cubicBezTo>
                    <a:cubicBezTo>
                      <a:pt x="11893" y="6186"/>
                      <a:pt x="11916" y="6141"/>
                      <a:pt x="11961" y="6118"/>
                    </a:cubicBezTo>
                    <a:lnTo>
                      <a:pt x="12030" y="6050"/>
                    </a:lnTo>
                    <a:cubicBezTo>
                      <a:pt x="12075" y="6004"/>
                      <a:pt x="12144" y="5935"/>
                      <a:pt x="12212" y="5890"/>
                    </a:cubicBezTo>
                    <a:cubicBezTo>
                      <a:pt x="12326" y="5821"/>
                      <a:pt x="12418" y="5753"/>
                      <a:pt x="12532" y="5684"/>
                    </a:cubicBezTo>
                    <a:lnTo>
                      <a:pt x="12600" y="5639"/>
                    </a:lnTo>
                    <a:cubicBezTo>
                      <a:pt x="12646" y="5616"/>
                      <a:pt x="12692" y="5593"/>
                      <a:pt x="12737" y="5570"/>
                    </a:cubicBezTo>
                    <a:lnTo>
                      <a:pt x="12829" y="5525"/>
                    </a:lnTo>
                    <a:cubicBezTo>
                      <a:pt x="12874" y="5502"/>
                      <a:pt x="12920" y="5479"/>
                      <a:pt x="12966" y="5433"/>
                    </a:cubicBezTo>
                    <a:lnTo>
                      <a:pt x="13057" y="5388"/>
                    </a:lnTo>
                    <a:cubicBezTo>
                      <a:pt x="13194" y="5296"/>
                      <a:pt x="13354" y="5205"/>
                      <a:pt x="13536" y="5114"/>
                    </a:cubicBezTo>
                    <a:cubicBezTo>
                      <a:pt x="13673" y="5022"/>
                      <a:pt x="13833" y="4954"/>
                      <a:pt x="13993" y="4885"/>
                    </a:cubicBezTo>
                    <a:cubicBezTo>
                      <a:pt x="14061" y="4863"/>
                      <a:pt x="14130" y="4840"/>
                      <a:pt x="14198" y="4794"/>
                    </a:cubicBezTo>
                    <a:lnTo>
                      <a:pt x="14312" y="4748"/>
                    </a:lnTo>
                    <a:cubicBezTo>
                      <a:pt x="14449" y="4703"/>
                      <a:pt x="14563" y="4680"/>
                      <a:pt x="14700" y="4634"/>
                    </a:cubicBezTo>
                    <a:lnTo>
                      <a:pt x="14746" y="4612"/>
                    </a:lnTo>
                    <a:cubicBezTo>
                      <a:pt x="14860" y="4566"/>
                      <a:pt x="14997" y="4543"/>
                      <a:pt x="15111" y="4497"/>
                    </a:cubicBezTo>
                    <a:lnTo>
                      <a:pt x="15339" y="4429"/>
                    </a:lnTo>
                    <a:cubicBezTo>
                      <a:pt x="15545" y="4383"/>
                      <a:pt x="15750" y="4315"/>
                      <a:pt x="15933" y="4246"/>
                    </a:cubicBezTo>
                    <a:cubicBezTo>
                      <a:pt x="16115" y="4201"/>
                      <a:pt x="16275" y="4155"/>
                      <a:pt x="16412" y="4087"/>
                    </a:cubicBezTo>
                    <a:cubicBezTo>
                      <a:pt x="16481" y="4064"/>
                      <a:pt x="16526" y="4018"/>
                      <a:pt x="16595" y="3995"/>
                    </a:cubicBezTo>
                    <a:cubicBezTo>
                      <a:pt x="16640" y="3972"/>
                      <a:pt x="16709" y="3950"/>
                      <a:pt x="16755" y="3927"/>
                    </a:cubicBezTo>
                    <a:cubicBezTo>
                      <a:pt x="16846" y="3881"/>
                      <a:pt x="16937" y="3835"/>
                      <a:pt x="17006" y="3790"/>
                    </a:cubicBezTo>
                    <a:lnTo>
                      <a:pt x="17051" y="3767"/>
                    </a:lnTo>
                    <a:cubicBezTo>
                      <a:pt x="17074" y="3721"/>
                      <a:pt x="17120" y="3699"/>
                      <a:pt x="17165" y="3653"/>
                    </a:cubicBezTo>
                    <a:cubicBezTo>
                      <a:pt x="17211" y="3607"/>
                      <a:pt x="17257" y="3562"/>
                      <a:pt x="17302" y="3493"/>
                    </a:cubicBezTo>
                    <a:cubicBezTo>
                      <a:pt x="17439" y="3333"/>
                      <a:pt x="17508" y="3105"/>
                      <a:pt x="17508" y="2831"/>
                    </a:cubicBezTo>
                    <a:cubicBezTo>
                      <a:pt x="17508" y="2717"/>
                      <a:pt x="17485" y="2603"/>
                      <a:pt x="17462" y="2489"/>
                    </a:cubicBezTo>
                    <a:cubicBezTo>
                      <a:pt x="17417" y="2329"/>
                      <a:pt x="17348" y="2215"/>
                      <a:pt x="17257" y="2124"/>
                    </a:cubicBezTo>
                    <a:cubicBezTo>
                      <a:pt x="17028" y="1918"/>
                      <a:pt x="16755" y="1804"/>
                      <a:pt x="16526" y="1713"/>
                    </a:cubicBezTo>
                    <a:cubicBezTo>
                      <a:pt x="16252" y="1599"/>
                      <a:pt x="15979" y="1553"/>
                      <a:pt x="15727" y="1507"/>
                    </a:cubicBezTo>
                    <a:lnTo>
                      <a:pt x="15545" y="1462"/>
                    </a:lnTo>
                    <a:cubicBezTo>
                      <a:pt x="15431" y="1439"/>
                      <a:pt x="15317" y="1416"/>
                      <a:pt x="15202" y="1393"/>
                    </a:cubicBezTo>
                    <a:lnTo>
                      <a:pt x="14997" y="1370"/>
                    </a:lnTo>
                    <a:cubicBezTo>
                      <a:pt x="14883" y="1348"/>
                      <a:pt x="14746" y="1325"/>
                      <a:pt x="14632" y="1302"/>
                    </a:cubicBezTo>
                    <a:lnTo>
                      <a:pt x="14632" y="1302"/>
                    </a:lnTo>
                    <a:lnTo>
                      <a:pt x="14723" y="1325"/>
                    </a:lnTo>
                    <a:cubicBezTo>
                      <a:pt x="14609" y="1302"/>
                      <a:pt x="14518" y="1302"/>
                      <a:pt x="14404" y="1279"/>
                    </a:cubicBezTo>
                    <a:lnTo>
                      <a:pt x="14221" y="1256"/>
                    </a:lnTo>
                    <a:cubicBezTo>
                      <a:pt x="14084" y="1233"/>
                      <a:pt x="13924" y="1233"/>
                      <a:pt x="13764" y="1211"/>
                    </a:cubicBezTo>
                    <a:lnTo>
                      <a:pt x="13239" y="1211"/>
                    </a:lnTo>
                    <a:cubicBezTo>
                      <a:pt x="13125" y="1211"/>
                      <a:pt x="13011" y="1211"/>
                      <a:pt x="12920" y="1233"/>
                    </a:cubicBezTo>
                    <a:cubicBezTo>
                      <a:pt x="12737" y="1256"/>
                      <a:pt x="12578" y="1279"/>
                      <a:pt x="12395" y="1302"/>
                    </a:cubicBezTo>
                    <a:cubicBezTo>
                      <a:pt x="12258" y="1325"/>
                      <a:pt x="12121" y="1348"/>
                      <a:pt x="11984" y="1370"/>
                    </a:cubicBezTo>
                    <a:cubicBezTo>
                      <a:pt x="11824" y="1393"/>
                      <a:pt x="11642" y="1439"/>
                      <a:pt x="11482" y="1507"/>
                    </a:cubicBezTo>
                    <a:cubicBezTo>
                      <a:pt x="11368" y="1576"/>
                      <a:pt x="11276" y="1644"/>
                      <a:pt x="11185" y="1713"/>
                    </a:cubicBezTo>
                    <a:cubicBezTo>
                      <a:pt x="11117" y="1781"/>
                      <a:pt x="11048" y="1872"/>
                      <a:pt x="11003" y="1964"/>
                    </a:cubicBezTo>
                    <a:cubicBezTo>
                      <a:pt x="10934" y="2078"/>
                      <a:pt x="10934" y="2192"/>
                      <a:pt x="10911" y="2306"/>
                    </a:cubicBezTo>
                    <a:cubicBezTo>
                      <a:pt x="10911" y="2420"/>
                      <a:pt x="10934" y="2534"/>
                      <a:pt x="10980" y="2649"/>
                    </a:cubicBezTo>
                    <a:cubicBezTo>
                      <a:pt x="11025" y="2717"/>
                      <a:pt x="11071" y="2785"/>
                      <a:pt x="11140" y="2854"/>
                    </a:cubicBezTo>
                    <a:cubicBezTo>
                      <a:pt x="11094" y="2854"/>
                      <a:pt x="11025" y="2877"/>
                      <a:pt x="10957" y="2877"/>
                    </a:cubicBezTo>
                    <a:cubicBezTo>
                      <a:pt x="10637" y="2968"/>
                      <a:pt x="10318" y="3037"/>
                      <a:pt x="10021" y="3128"/>
                    </a:cubicBezTo>
                    <a:lnTo>
                      <a:pt x="9633" y="3242"/>
                    </a:lnTo>
                    <a:cubicBezTo>
                      <a:pt x="9496" y="3265"/>
                      <a:pt x="9359" y="3310"/>
                      <a:pt x="9222" y="3333"/>
                    </a:cubicBezTo>
                    <a:cubicBezTo>
                      <a:pt x="8971" y="3425"/>
                      <a:pt x="8766" y="3470"/>
                      <a:pt x="8537" y="3493"/>
                    </a:cubicBezTo>
                    <a:cubicBezTo>
                      <a:pt x="8469" y="3516"/>
                      <a:pt x="8401" y="3516"/>
                      <a:pt x="8332" y="3516"/>
                    </a:cubicBezTo>
                    <a:cubicBezTo>
                      <a:pt x="8241" y="3516"/>
                      <a:pt x="8172" y="3516"/>
                      <a:pt x="8104" y="3493"/>
                    </a:cubicBezTo>
                    <a:cubicBezTo>
                      <a:pt x="7693" y="3425"/>
                      <a:pt x="7328" y="3288"/>
                      <a:pt x="7054" y="3174"/>
                    </a:cubicBezTo>
                    <a:lnTo>
                      <a:pt x="6757" y="3037"/>
                    </a:lnTo>
                    <a:lnTo>
                      <a:pt x="6666" y="2991"/>
                    </a:lnTo>
                    <a:cubicBezTo>
                      <a:pt x="6552" y="2945"/>
                      <a:pt x="6460" y="2900"/>
                      <a:pt x="6369" y="2854"/>
                    </a:cubicBezTo>
                    <a:lnTo>
                      <a:pt x="6255" y="2785"/>
                    </a:lnTo>
                    <a:cubicBezTo>
                      <a:pt x="6095" y="2694"/>
                      <a:pt x="5935" y="2603"/>
                      <a:pt x="5776" y="2534"/>
                    </a:cubicBezTo>
                    <a:cubicBezTo>
                      <a:pt x="5661" y="2466"/>
                      <a:pt x="5547" y="2397"/>
                      <a:pt x="5433" y="2329"/>
                    </a:cubicBezTo>
                    <a:lnTo>
                      <a:pt x="5228" y="2215"/>
                    </a:lnTo>
                    <a:lnTo>
                      <a:pt x="5022" y="2101"/>
                    </a:lnTo>
                    <a:cubicBezTo>
                      <a:pt x="4885" y="2032"/>
                      <a:pt x="4726" y="1964"/>
                      <a:pt x="4589" y="1895"/>
                    </a:cubicBezTo>
                    <a:lnTo>
                      <a:pt x="4338" y="1758"/>
                    </a:lnTo>
                    <a:cubicBezTo>
                      <a:pt x="4155" y="1667"/>
                      <a:pt x="3995" y="1576"/>
                      <a:pt x="3813" y="1507"/>
                    </a:cubicBezTo>
                    <a:lnTo>
                      <a:pt x="3584" y="1393"/>
                    </a:lnTo>
                    <a:cubicBezTo>
                      <a:pt x="3402" y="1302"/>
                      <a:pt x="3196" y="1211"/>
                      <a:pt x="3014" y="1119"/>
                    </a:cubicBezTo>
                    <a:cubicBezTo>
                      <a:pt x="2694" y="959"/>
                      <a:pt x="2397" y="823"/>
                      <a:pt x="2101" y="708"/>
                    </a:cubicBezTo>
                    <a:cubicBezTo>
                      <a:pt x="2009" y="663"/>
                      <a:pt x="1895" y="640"/>
                      <a:pt x="1804" y="594"/>
                    </a:cubicBezTo>
                    <a:lnTo>
                      <a:pt x="1690" y="571"/>
                    </a:lnTo>
                    <a:cubicBezTo>
                      <a:pt x="1553" y="526"/>
                      <a:pt x="1416" y="457"/>
                      <a:pt x="1256" y="412"/>
                    </a:cubicBezTo>
                    <a:lnTo>
                      <a:pt x="1096" y="343"/>
                    </a:lnTo>
                    <a:cubicBezTo>
                      <a:pt x="868" y="252"/>
                      <a:pt x="640" y="161"/>
                      <a:pt x="412" y="92"/>
                    </a:cubicBezTo>
                    <a:cubicBezTo>
                      <a:pt x="343" y="69"/>
                      <a:pt x="275" y="46"/>
                      <a:pt x="206" y="24"/>
                    </a:cubicBezTo>
                    <a:cubicBezTo>
                      <a:pt x="206" y="1"/>
                      <a:pt x="183" y="1"/>
                      <a:pt x="161" y="1"/>
                    </a:cubicBezTo>
                    <a:close/>
                  </a:path>
                </a:pathLst>
              </a:custGeom>
              <a:solidFill>
                <a:srgbClr val="424077">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2"/>
              <p:cNvSpPr/>
              <p:nvPr/>
            </p:nvSpPr>
            <p:spPr>
              <a:xfrm>
                <a:off x="4663858" y="1492817"/>
                <a:ext cx="338740" cy="365905"/>
              </a:xfrm>
              <a:custGeom>
                <a:avLst/>
                <a:gdLst/>
                <a:ahLst/>
                <a:cxnLst/>
                <a:rect l="l" t="t" r="r" b="b"/>
                <a:pathLst>
                  <a:path w="12532" h="13537" extrusionOk="0">
                    <a:moveTo>
                      <a:pt x="297" y="1"/>
                    </a:moveTo>
                    <a:cubicBezTo>
                      <a:pt x="275" y="1"/>
                      <a:pt x="252" y="1"/>
                      <a:pt x="229" y="24"/>
                    </a:cubicBezTo>
                    <a:cubicBezTo>
                      <a:pt x="183" y="47"/>
                      <a:pt x="138" y="69"/>
                      <a:pt x="115" y="115"/>
                    </a:cubicBezTo>
                    <a:cubicBezTo>
                      <a:pt x="92" y="161"/>
                      <a:pt x="92" y="229"/>
                      <a:pt x="92" y="275"/>
                    </a:cubicBezTo>
                    <a:cubicBezTo>
                      <a:pt x="69" y="275"/>
                      <a:pt x="69" y="298"/>
                      <a:pt x="46" y="320"/>
                    </a:cubicBezTo>
                    <a:cubicBezTo>
                      <a:pt x="24" y="366"/>
                      <a:pt x="1" y="412"/>
                      <a:pt x="1" y="457"/>
                    </a:cubicBezTo>
                    <a:cubicBezTo>
                      <a:pt x="1" y="503"/>
                      <a:pt x="46" y="549"/>
                      <a:pt x="69" y="571"/>
                    </a:cubicBezTo>
                    <a:lnTo>
                      <a:pt x="229" y="731"/>
                    </a:lnTo>
                    <a:cubicBezTo>
                      <a:pt x="389" y="914"/>
                      <a:pt x="549" y="1074"/>
                      <a:pt x="685" y="1233"/>
                    </a:cubicBezTo>
                    <a:cubicBezTo>
                      <a:pt x="777" y="1325"/>
                      <a:pt x="891" y="1416"/>
                      <a:pt x="982" y="1507"/>
                    </a:cubicBezTo>
                    <a:lnTo>
                      <a:pt x="1051" y="1576"/>
                    </a:lnTo>
                    <a:cubicBezTo>
                      <a:pt x="1165" y="1667"/>
                      <a:pt x="1279" y="1781"/>
                      <a:pt x="1393" y="1873"/>
                    </a:cubicBezTo>
                    <a:cubicBezTo>
                      <a:pt x="1507" y="1987"/>
                      <a:pt x="1621" y="2078"/>
                      <a:pt x="1735" y="2169"/>
                    </a:cubicBezTo>
                    <a:lnTo>
                      <a:pt x="1804" y="2192"/>
                    </a:lnTo>
                    <a:cubicBezTo>
                      <a:pt x="1918" y="2306"/>
                      <a:pt x="2055" y="2398"/>
                      <a:pt x="2192" y="2489"/>
                    </a:cubicBezTo>
                    <a:lnTo>
                      <a:pt x="2443" y="2671"/>
                    </a:lnTo>
                    <a:lnTo>
                      <a:pt x="2603" y="2786"/>
                    </a:lnTo>
                    <a:cubicBezTo>
                      <a:pt x="2694" y="2854"/>
                      <a:pt x="2763" y="2900"/>
                      <a:pt x="2854" y="2968"/>
                    </a:cubicBezTo>
                    <a:lnTo>
                      <a:pt x="3036" y="3082"/>
                    </a:lnTo>
                    <a:cubicBezTo>
                      <a:pt x="3333" y="3288"/>
                      <a:pt x="3653" y="3493"/>
                      <a:pt x="3972" y="3676"/>
                    </a:cubicBezTo>
                    <a:cubicBezTo>
                      <a:pt x="4109" y="3744"/>
                      <a:pt x="4246" y="3835"/>
                      <a:pt x="4406" y="3904"/>
                    </a:cubicBezTo>
                    <a:lnTo>
                      <a:pt x="4566" y="3995"/>
                    </a:lnTo>
                    <a:cubicBezTo>
                      <a:pt x="4680" y="4041"/>
                      <a:pt x="4771" y="4087"/>
                      <a:pt x="4863" y="4155"/>
                    </a:cubicBezTo>
                    <a:lnTo>
                      <a:pt x="4954" y="4201"/>
                    </a:lnTo>
                    <a:cubicBezTo>
                      <a:pt x="5205" y="4338"/>
                      <a:pt x="5456" y="4475"/>
                      <a:pt x="5730" y="4612"/>
                    </a:cubicBezTo>
                    <a:cubicBezTo>
                      <a:pt x="5844" y="4680"/>
                      <a:pt x="5981" y="4749"/>
                      <a:pt x="6118" y="4794"/>
                    </a:cubicBezTo>
                    <a:cubicBezTo>
                      <a:pt x="6301" y="4885"/>
                      <a:pt x="6483" y="4977"/>
                      <a:pt x="6643" y="5068"/>
                    </a:cubicBezTo>
                    <a:lnTo>
                      <a:pt x="6825" y="5159"/>
                    </a:lnTo>
                    <a:cubicBezTo>
                      <a:pt x="7031" y="5251"/>
                      <a:pt x="7236" y="5365"/>
                      <a:pt x="7442" y="5479"/>
                    </a:cubicBezTo>
                    <a:cubicBezTo>
                      <a:pt x="7579" y="5570"/>
                      <a:pt x="7716" y="5662"/>
                      <a:pt x="7853" y="5753"/>
                    </a:cubicBezTo>
                    <a:cubicBezTo>
                      <a:pt x="7990" y="5844"/>
                      <a:pt x="8127" y="5981"/>
                      <a:pt x="8286" y="6141"/>
                    </a:cubicBezTo>
                    <a:cubicBezTo>
                      <a:pt x="8332" y="6209"/>
                      <a:pt x="8400" y="6255"/>
                      <a:pt x="8446" y="6323"/>
                    </a:cubicBezTo>
                    <a:lnTo>
                      <a:pt x="8263" y="6232"/>
                    </a:lnTo>
                    <a:lnTo>
                      <a:pt x="8195" y="6209"/>
                    </a:lnTo>
                    <a:cubicBezTo>
                      <a:pt x="8081" y="6141"/>
                      <a:pt x="7944" y="6095"/>
                      <a:pt x="7807" y="6050"/>
                    </a:cubicBezTo>
                    <a:lnTo>
                      <a:pt x="7784" y="6027"/>
                    </a:lnTo>
                    <a:cubicBezTo>
                      <a:pt x="7602" y="5958"/>
                      <a:pt x="7442" y="5913"/>
                      <a:pt x="7282" y="5890"/>
                    </a:cubicBezTo>
                    <a:cubicBezTo>
                      <a:pt x="7191" y="5890"/>
                      <a:pt x="7099" y="5867"/>
                      <a:pt x="7008" y="5867"/>
                    </a:cubicBezTo>
                    <a:cubicBezTo>
                      <a:pt x="6894" y="5867"/>
                      <a:pt x="6803" y="5890"/>
                      <a:pt x="6711" y="5913"/>
                    </a:cubicBezTo>
                    <a:cubicBezTo>
                      <a:pt x="6506" y="5958"/>
                      <a:pt x="6346" y="6050"/>
                      <a:pt x="6232" y="6141"/>
                    </a:cubicBezTo>
                    <a:cubicBezTo>
                      <a:pt x="6186" y="6164"/>
                      <a:pt x="6141" y="6209"/>
                      <a:pt x="6118" y="6255"/>
                    </a:cubicBezTo>
                    <a:cubicBezTo>
                      <a:pt x="6049" y="6323"/>
                      <a:pt x="6004" y="6415"/>
                      <a:pt x="5981" y="6529"/>
                    </a:cubicBezTo>
                    <a:cubicBezTo>
                      <a:pt x="5935" y="6643"/>
                      <a:pt x="5935" y="6711"/>
                      <a:pt x="5912" y="6803"/>
                    </a:cubicBezTo>
                    <a:cubicBezTo>
                      <a:pt x="5890" y="6963"/>
                      <a:pt x="5890" y="7145"/>
                      <a:pt x="5912" y="7328"/>
                    </a:cubicBezTo>
                    <a:cubicBezTo>
                      <a:pt x="5912" y="7465"/>
                      <a:pt x="5935" y="7602"/>
                      <a:pt x="6004" y="7807"/>
                    </a:cubicBezTo>
                    <a:cubicBezTo>
                      <a:pt x="6027" y="7921"/>
                      <a:pt x="6072" y="8081"/>
                      <a:pt x="6141" y="8241"/>
                    </a:cubicBezTo>
                    <a:cubicBezTo>
                      <a:pt x="6255" y="8515"/>
                      <a:pt x="6415" y="8766"/>
                      <a:pt x="6666" y="9085"/>
                    </a:cubicBezTo>
                    <a:cubicBezTo>
                      <a:pt x="6825" y="9314"/>
                      <a:pt x="7054" y="9542"/>
                      <a:pt x="7350" y="9816"/>
                    </a:cubicBezTo>
                    <a:cubicBezTo>
                      <a:pt x="7533" y="9998"/>
                      <a:pt x="7738" y="10181"/>
                      <a:pt x="7990" y="10364"/>
                    </a:cubicBezTo>
                    <a:cubicBezTo>
                      <a:pt x="8332" y="10637"/>
                      <a:pt x="8697" y="10911"/>
                      <a:pt x="9085" y="11162"/>
                    </a:cubicBezTo>
                    <a:cubicBezTo>
                      <a:pt x="9268" y="11277"/>
                      <a:pt x="9428" y="11413"/>
                      <a:pt x="9610" y="11528"/>
                    </a:cubicBezTo>
                    <a:lnTo>
                      <a:pt x="9679" y="11573"/>
                    </a:lnTo>
                    <a:cubicBezTo>
                      <a:pt x="9884" y="11733"/>
                      <a:pt x="10044" y="11893"/>
                      <a:pt x="10204" y="12053"/>
                    </a:cubicBezTo>
                    <a:lnTo>
                      <a:pt x="10226" y="12075"/>
                    </a:lnTo>
                    <a:lnTo>
                      <a:pt x="10272" y="12121"/>
                    </a:lnTo>
                    <a:lnTo>
                      <a:pt x="10318" y="12167"/>
                    </a:lnTo>
                    <a:cubicBezTo>
                      <a:pt x="10432" y="12281"/>
                      <a:pt x="10523" y="12395"/>
                      <a:pt x="10614" y="12532"/>
                    </a:cubicBezTo>
                    <a:cubicBezTo>
                      <a:pt x="10683" y="12623"/>
                      <a:pt x="10774" y="12737"/>
                      <a:pt x="10843" y="12851"/>
                    </a:cubicBezTo>
                    <a:cubicBezTo>
                      <a:pt x="10866" y="12920"/>
                      <a:pt x="10911" y="13011"/>
                      <a:pt x="10934" y="13103"/>
                    </a:cubicBezTo>
                    <a:cubicBezTo>
                      <a:pt x="10934" y="13125"/>
                      <a:pt x="10934" y="13148"/>
                      <a:pt x="10934" y="13171"/>
                    </a:cubicBezTo>
                    <a:cubicBezTo>
                      <a:pt x="10957" y="13240"/>
                      <a:pt x="10957" y="13262"/>
                      <a:pt x="10957" y="13308"/>
                    </a:cubicBezTo>
                    <a:cubicBezTo>
                      <a:pt x="11003" y="13376"/>
                      <a:pt x="11071" y="13491"/>
                      <a:pt x="11162" y="13513"/>
                    </a:cubicBezTo>
                    <a:cubicBezTo>
                      <a:pt x="11254" y="13536"/>
                      <a:pt x="11254" y="13536"/>
                      <a:pt x="11345" y="13536"/>
                    </a:cubicBezTo>
                    <a:lnTo>
                      <a:pt x="11391" y="13536"/>
                    </a:lnTo>
                    <a:cubicBezTo>
                      <a:pt x="11436" y="13536"/>
                      <a:pt x="11482" y="13536"/>
                      <a:pt x="11527" y="13513"/>
                    </a:cubicBezTo>
                    <a:cubicBezTo>
                      <a:pt x="11619" y="13491"/>
                      <a:pt x="11687" y="13468"/>
                      <a:pt x="11756" y="13422"/>
                    </a:cubicBezTo>
                    <a:lnTo>
                      <a:pt x="11779" y="13422"/>
                    </a:lnTo>
                    <a:cubicBezTo>
                      <a:pt x="11847" y="13376"/>
                      <a:pt x="11938" y="13331"/>
                      <a:pt x="12007" y="13308"/>
                    </a:cubicBezTo>
                    <a:cubicBezTo>
                      <a:pt x="12098" y="13262"/>
                      <a:pt x="12167" y="13194"/>
                      <a:pt x="12235" y="13125"/>
                    </a:cubicBezTo>
                    <a:cubicBezTo>
                      <a:pt x="12326" y="13034"/>
                      <a:pt x="12395" y="12897"/>
                      <a:pt x="12441" y="12760"/>
                    </a:cubicBezTo>
                    <a:cubicBezTo>
                      <a:pt x="12463" y="12669"/>
                      <a:pt x="12486" y="12600"/>
                      <a:pt x="12509" y="12532"/>
                    </a:cubicBezTo>
                    <a:cubicBezTo>
                      <a:pt x="12532" y="12441"/>
                      <a:pt x="12532" y="12349"/>
                      <a:pt x="12532" y="12258"/>
                    </a:cubicBezTo>
                    <a:cubicBezTo>
                      <a:pt x="12532" y="12212"/>
                      <a:pt x="12532" y="12144"/>
                      <a:pt x="12532" y="12098"/>
                    </a:cubicBezTo>
                    <a:cubicBezTo>
                      <a:pt x="12509" y="12007"/>
                      <a:pt x="12509" y="11938"/>
                      <a:pt x="12486" y="11847"/>
                    </a:cubicBezTo>
                    <a:cubicBezTo>
                      <a:pt x="12463" y="11733"/>
                      <a:pt x="12418" y="11642"/>
                      <a:pt x="12395" y="11550"/>
                    </a:cubicBezTo>
                    <a:lnTo>
                      <a:pt x="12349" y="11436"/>
                    </a:lnTo>
                    <a:cubicBezTo>
                      <a:pt x="12326" y="11345"/>
                      <a:pt x="12304" y="11254"/>
                      <a:pt x="12258" y="11162"/>
                    </a:cubicBezTo>
                    <a:lnTo>
                      <a:pt x="12212" y="11025"/>
                    </a:lnTo>
                    <a:lnTo>
                      <a:pt x="12167" y="10843"/>
                    </a:lnTo>
                    <a:cubicBezTo>
                      <a:pt x="12121" y="10752"/>
                      <a:pt x="12098" y="10660"/>
                      <a:pt x="12052" y="10569"/>
                    </a:cubicBezTo>
                    <a:cubicBezTo>
                      <a:pt x="12030" y="10478"/>
                      <a:pt x="11984" y="10364"/>
                      <a:pt x="11961" y="10272"/>
                    </a:cubicBezTo>
                    <a:cubicBezTo>
                      <a:pt x="11938" y="10204"/>
                      <a:pt x="11893" y="10135"/>
                      <a:pt x="11870" y="10067"/>
                    </a:cubicBezTo>
                    <a:cubicBezTo>
                      <a:pt x="11801" y="9907"/>
                      <a:pt x="11756" y="9747"/>
                      <a:pt x="11687" y="9587"/>
                    </a:cubicBezTo>
                    <a:cubicBezTo>
                      <a:pt x="11642" y="9428"/>
                      <a:pt x="11596" y="9268"/>
                      <a:pt x="11573" y="9085"/>
                    </a:cubicBezTo>
                    <a:cubicBezTo>
                      <a:pt x="11550" y="8994"/>
                      <a:pt x="11527" y="8880"/>
                      <a:pt x="11527" y="8789"/>
                    </a:cubicBezTo>
                    <a:cubicBezTo>
                      <a:pt x="11505" y="8697"/>
                      <a:pt x="11505" y="8629"/>
                      <a:pt x="11482" y="8537"/>
                    </a:cubicBezTo>
                    <a:cubicBezTo>
                      <a:pt x="11459" y="8423"/>
                      <a:pt x="11459" y="8286"/>
                      <a:pt x="11459" y="8149"/>
                    </a:cubicBezTo>
                    <a:cubicBezTo>
                      <a:pt x="11459" y="8104"/>
                      <a:pt x="11459" y="8058"/>
                      <a:pt x="11459" y="7990"/>
                    </a:cubicBezTo>
                    <a:cubicBezTo>
                      <a:pt x="11436" y="7898"/>
                      <a:pt x="11436" y="7807"/>
                      <a:pt x="11436" y="7693"/>
                    </a:cubicBezTo>
                    <a:cubicBezTo>
                      <a:pt x="11413" y="7602"/>
                      <a:pt x="11413" y="7510"/>
                      <a:pt x="11413" y="7419"/>
                    </a:cubicBezTo>
                    <a:cubicBezTo>
                      <a:pt x="11413" y="7373"/>
                      <a:pt x="11413" y="7305"/>
                      <a:pt x="11413" y="7259"/>
                    </a:cubicBezTo>
                    <a:lnTo>
                      <a:pt x="11413" y="7145"/>
                    </a:lnTo>
                    <a:lnTo>
                      <a:pt x="11391" y="7054"/>
                    </a:lnTo>
                    <a:cubicBezTo>
                      <a:pt x="11391" y="6985"/>
                      <a:pt x="11391" y="6940"/>
                      <a:pt x="11391" y="6871"/>
                    </a:cubicBezTo>
                    <a:cubicBezTo>
                      <a:pt x="11413" y="6803"/>
                      <a:pt x="11413" y="6734"/>
                      <a:pt x="11436" y="6666"/>
                    </a:cubicBezTo>
                    <a:cubicBezTo>
                      <a:pt x="11459" y="6597"/>
                      <a:pt x="11482" y="6529"/>
                      <a:pt x="11505" y="6460"/>
                    </a:cubicBezTo>
                    <a:lnTo>
                      <a:pt x="11505" y="6392"/>
                    </a:lnTo>
                    <a:lnTo>
                      <a:pt x="11527" y="6323"/>
                    </a:lnTo>
                    <a:cubicBezTo>
                      <a:pt x="11550" y="6232"/>
                      <a:pt x="11596" y="6164"/>
                      <a:pt x="11619" y="6118"/>
                    </a:cubicBezTo>
                    <a:cubicBezTo>
                      <a:pt x="11642" y="6072"/>
                      <a:pt x="11664" y="6027"/>
                      <a:pt x="11687" y="6004"/>
                    </a:cubicBezTo>
                    <a:lnTo>
                      <a:pt x="11710" y="5958"/>
                    </a:lnTo>
                    <a:lnTo>
                      <a:pt x="11756" y="5844"/>
                    </a:lnTo>
                    <a:cubicBezTo>
                      <a:pt x="11779" y="5776"/>
                      <a:pt x="11801" y="5707"/>
                      <a:pt x="11801" y="5639"/>
                    </a:cubicBezTo>
                    <a:cubicBezTo>
                      <a:pt x="11893" y="5593"/>
                      <a:pt x="11938" y="5502"/>
                      <a:pt x="11961" y="5433"/>
                    </a:cubicBezTo>
                    <a:cubicBezTo>
                      <a:pt x="11961" y="5342"/>
                      <a:pt x="11938" y="5273"/>
                      <a:pt x="11893" y="5205"/>
                    </a:cubicBezTo>
                    <a:cubicBezTo>
                      <a:pt x="11847" y="5114"/>
                      <a:pt x="11779" y="5091"/>
                      <a:pt x="11710" y="5068"/>
                    </a:cubicBezTo>
                    <a:lnTo>
                      <a:pt x="11482" y="5022"/>
                    </a:lnTo>
                    <a:lnTo>
                      <a:pt x="11276" y="4954"/>
                    </a:lnTo>
                    <a:cubicBezTo>
                      <a:pt x="11276" y="4954"/>
                      <a:pt x="11231" y="4931"/>
                      <a:pt x="11231" y="4931"/>
                    </a:cubicBezTo>
                    <a:lnTo>
                      <a:pt x="11208" y="4931"/>
                    </a:lnTo>
                    <a:cubicBezTo>
                      <a:pt x="11117" y="4908"/>
                      <a:pt x="10980" y="4863"/>
                      <a:pt x="10866" y="4817"/>
                    </a:cubicBezTo>
                    <a:cubicBezTo>
                      <a:pt x="10729" y="4771"/>
                      <a:pt x="10614" y="4726"/>
                      <a:pt x="10500" y="4703"/>
                    </a:cubicBezTo>
                    <a:cubicBezTo>
                      <a:pt x="10295" y="4634"/>
                      <a:pt x="10112" y="4589"/>
                      <a:pt x="9930" y="4520"/>
                    </a:cubicBezTo>
                    <a:lnTo>
                      <a:pt x="9701" y="4452"/>
                    </a:lnTo>
                    <a:cubicBezTo>
                      <a:pt x="9519" y="4406"/>
                      <a:pt x="9336" y="4338"/>
                      <a:pt x="9154" y="4269"/>
                    </a:cubicBezTo>
                    <a:lnTo>
                      <a:pt x="8857" y="4178"/>
                    </a:lnTo>
                    <a:cubicBezTo>
                      <a:pt x="8583" y="4087"/>
                      <a:pt x="8263" y="3972"/>
                      <a:pt x="7921" y="3835"/>
                    </a:cubicBezTo>
                    <a:cubicBezTo>
                      <a:pt x="7716" y="3744"/>
                      <a:pt x="7533" y="3653"/>
                      <a:pt x="7328" y="3562"/>
                    </a:cubicBezTo>
                    <a:cubicBezTo>
                      <a:pt x="7214" y="3516"/>
                      <a:pt x="7099" y="3470"/>
                      <a:pt x="7008" y="3425"/>
                    </a:cubicBezTo>
                    <a:cubicBezTo>
                      <a:pt x="6871" y="3356"/>
                      <a:pt x="6734" y="3311"/>
                      <a:pt x="6597" y="3242"/>
                    </a:cubicBezTo>
                    <a:lnTo>
                      <a:pt x="6415" y="3151"/>
                    </a:lnTo>
                    <a:cubicBezTo>
                      <a:pt x="6323" y="3105"/>
                      <a:pt x="6232" y="3059"/>
                      <a:pt x="6141" y="3014"/>
                    </a:cubicBezTo>
                    <a:cubicBezTo>
                      <a:pt x="5821" y="2877"/>
                      <a:pt x="5524" y="2740"/>
                      <a:pt x="5205" y="2603"/>
                    </a:cubicBezTo>
                    <a:cubicBezTo>
                      <a:pt x="4977" y="2466"/>
                      <a:pt x="4726" y="2352"/>
                      <a:pt x="4474" y="2215"/>
                    </a:cubicBezTo>
                    <a:lnTo>
                      <a:pt x="4338" y="2146"/>
                    </a:lnTo>
                    <a:lnTo>
                      <a:pt x="4201" y="2078"/>
                    </a:lnTo>
                    <a:cubicBezTo>
                      <a:pt x="3949" y="1941"/>
                      <a:pt x="3721" y="1827"/>
                      <a:pt x="3470" y="1690"/>
                    </a:cubicBezTo>
                    <a:cubicBezTo>
                      <a:pt x="3402" y="1667"/>
                      <a:pt x="3333" y="1644"/>
                      <a:pt x="3265" y="1599"/>
                    </a:cubicBezTo>
                    <a:cubicBezTo>
                      <a:pt x="3196" y="1576"/>
                      <a:pt x="3105" y="1530"/>
                      <a:pt x="3036" y="1484"/>
                    </a:cubicBezTo>
                    <a:cubicBezTo>
                      <a:pt x="2877" y="1416"/>
                      <a:pt x="2740" y="1325"/>
                      <a:pt x="2580" y="1256"/>
                    </a:cubicBezTo>
                    <a:lnTo>
                      <a:pt x="2443" y="1165"/>
                    </a:lnTo>
                    <a:cubicBezTo>
                      <a:pt x="2283" y="1096"/>
                      <a:pt x="2146" y="1005"/>
                      <a:pt x="1987" y="914"/>
                    </a:cubicBezTo>
                    <a:cubicBezTo>
                      <a:pt x="1804" y="800"/>
                      <a:pt x="1621" y="708"/>
                      <a:pt x="1439" y="594"/>
                    </a:cubicBezTo>
                    <a:cubicBezTo>
                      <a:pt x="1256" y="503"/>
                      <a:pt x="1051" y="389"/>
                      <a:pt x="868" y="298"/>
                    </a:cubicBezTo>
                    <a:cubicBezTo>
                      <a:pt x="777" y="252"/>
                      <a:pt x="685" y="183"/>
                      <a:pt x="571" y="138"/>
                    </a:cubicBezTo>
                    <a:cubicBezTo>
                      <a:pt x="549" y="115"/>
                      <a:pt x="503" y="92"/>
                      <a:pt x="457" y="69"/>
                    </a:cubicBezTo>
                    <a:cubicBezTo>
                      <a:pt x="412" y="47"/>
                      <a:pt x="343" y="1"/>
                      <a:pt x="297" y="1"/>
                    </a:cubicBezTo>
                    <a:close/>
                  </a:path>
                </a:pathLst>
              </a:custGeom>
              <a:solidFill>
                <a:srgbClr val="424077">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2"/>
              <p:cNvSpPr/>
              <p:nvPr/>
            </p:nvSpPr>
            <p:spPr>
              <a:xfrm>
                <a:off x="5044521" y="898076"/>
                <a:ext cx="237567" cy="37274"/>
              </a:xfrm>
              <a:custGeom>
                <a:avLst/>
                <a:gdLst/>
                <a:ahLst/>
                <a:cxnLst/>
                <a:rect l="l" t="t" r="r" b="b"/>
                <a:pathLst>
                  <a:path w="8789" h="1379" extrusionOk="0">
                    <a:moveTo>
                      <a:pt x="5525" y="0"/>
                    </a:moveTo>
                    <a:cubicBezTo>
                      <a:pt x="5228" y="23"/>
                      <a:pt x="4908" y="23"/>
                      <a:pt x="4589" y="23"/>
                    </a:cubicBezTo>
                    <a:cubicBezTo>
                      <a:pt x="4269" y="23"/>
                      <a:pt x="3950" y="69"/>
                      <a:pt x="3630" y="114"/>
                    </a:cubicBezTo>
                    <a:cubicBezTo>
                      <a:pt x="3037" y="206"/>
                      <a:pt x="2443" y="343"/>
                      <a:pt x="1873" y="480"/>
                    </a:cubicBezTo>
                    <a:cubicBezTo>
                      <a:pt x="1713" y="525"/>
                      <a:pt x="1576" y="571"/>
                      <a:pt x="1416" y="617"/>
                    </a:cubicBezTo>
                    <a:cubicBezTo>
                      <a:pt x="1279" y="662"/>
                      <a:pt x="1119" y="708"/>
                      <a:pt x="960" y="776"/>
                    </a:cubicBezTo>
                    <a:cubicBezTo>
                      <a:pt x="823" y="822"/>
                      <a:pt x="686" y="890"/>
                      <a:pt x="549" y="959"/>
                    </a:cubicBezTo>
                    <a:cubicBezTo>
                      <a:pt x="412" y="1005"/>
                      <a:pt x="298" y="1050"/>
                      <a:pt x="184" y="1119"/>
                    </a:cubicBezTo>
                    <a:cubicBezTo>
                      <a:pt x="138" y="1142"/>
                      <a:pt x="115" y="1187"/>
                      <a:pt x="69" y="1210"/>
                    </a:cubicBezTo>
                    <a:cubicBezTo>
                      <a:pt x="24" y="1233"/>
                      <a:pt x="1" y="1279"/>
                      <a:pt x="24" y="1324"/>
                    </a:cubicBezTo>
                    <a:cubicBezTo>
                      <a:pt x="40" y="1358"/>
                      <a:pt x="82" y="1379"/>
                      <a:pt x="120" y="1379"/>
                    </a:cubicBezTo>
                    <a:cubicBezTo>
                      <a:pt x="135" y="1379"/>
                      <a:pt x="148" y="1376"/>
                      <a:pt x="161" y="1370"/>
                    </a:cubicBezTo>
                    <a:cubicBezTo>
                      <a:pt x="229" y="1324"/>
                      <a:pt x="275" y="1279"/>
                      <a:pt x="343" y="1256"/>
                    </a:cubicBezTo>
                    <a:cubicBezTo>
                      <a:pt x="549" y="1164"/>
                      <a:pt x="777" y="1096"/>
                      <a:pt x="1005" y="1050"/>
                    </a:cubicBezTo>
                    <a:cubicBezTo>
                      <a:pt x="1119" y="1027"/>
                      <a:pt x="1256" y="1005"/>
                      <a:pt x="1370" y="982"/>
                    </a:cubicBezTo>
                    <a:cubicBezTo>
                      <a:pt x="1507" y="959"/>
                      <a:pt x="1622" y="936"/>
                      <a:pt x="1736" y="913"/>
                    </a:cubicBezTo>
                    <a:cubicBezTo>
                      <a:pt x="1850" y="913"/>
                      <a:pt x="1964" y="890"/>
                      <a:pt x="2078" y="868"/>
                    </a:cubicBezTo>
                    <a:cubicBezTo>
                      <a:pt x="2375" y="845"/>
                      <a:pt x="2649" y="822"/>
                      <a:pt x="2945" y="776"/>
                    </a:cubicBezTo>
                    <a:cubicBezTo>
                      <a:pt x="3242" y="754"/>
                      <a:pt x="3539" y="708"/>
                      <a:pt x="3813" y="685"/>
                    </a:cubicBezTo>
                    <a:cubicBezTo>
                      <a:pt x="3973" y="685"/>
                      <a:pt x="4132" y="662"/>
                      <a:pt x="4292" y="639"/>
                    </a:cubicBezTo>
                    <a:lnTo>
                      <a:pt x="5684" y="639"/>
                    </a:lnTo>
                    <a:cubicBezTo>
                      <a:pt x="6209" y="639"/>
                      <a:pt x="6734" y="639"/>
                      <a:pt x="7237" y="708"/>
                    </a:cubicBezTo>
                    <a:cubicBezTo>
                      <a:pt x="7328" y="708"/>
                      <a:pt x="7396" y="731"/>
                      <a:pt x="7488" y="731"/>
                    </a:cubicBezTo>
                    <a:lnTo>
                      <a:pt x="7396" y="731"/>
                    </a:lnTo>
                    <a:cubicBezTo>
                      <a:pt x="7579" y="754"/>
                      <a:pt x="7762" y="776"/>
                      <a:pt x="7944" y="799"/>
                    </a:cubicBezTo>
                    <a:cubicBezTo>
                      <a:pt x="8013" y="822"/>
                      <a:pt x="8104" y="822"/>
                      <a:pt x="8195" y="845"/>
                    </a:cubicBezTo>
                    <a:cubicBezTo>
                      <a:pt x="8287" y="868"/>
                      <a:pt x="8355" y="890"/>
                      <a:pt x="8446" y="890"/>
                    </a:cubicBezTo>
                    <a:cubicBezTo>
                      <a:pt x="8583" y="890"/>
                      <a:pt x="8720" y="799"/>
                      <a:pt x="8743" y="662"/>
                    </a:cubicBezTo>
                    <a:cubicBezTo>
                      <a:pt x="8789" y="525"/>
                      <a:pt x="8720" y="388"/>
                      <a:pt x="8606" y="320"/>
                    </a:cubicBezTo>
                    <a:cubicBezTo>
                      <a:pt x="8492" y="251"/>
                      <a:pt x="8355" y="229"/>
                      <a:pt x="8241" y="206"/>
                    </a:cubicBezTo>
                    <a:cubicBezTo>
                      <a:pt x="8081" y="160"/>
                      <a:pt x="7944" y="160"/>
                      <a:pt x="7784" y="137"/>
                    </a:cubicBezTo>
                    <a:cubicBezTo>
                      <a:pt x="7739" y="114"/>
                      <a:pt x="7693" y="114"/>
                      <a:pt x="7647" y="114"/>
                    </a:cubicBezTo>
                    <a:lnTo>
                      <a:pt x="7693" y="114"/>
                    </a:lnTo>
                    <a:cubicBezTo>
                      <a:pt x="7625" y="114"/>
                      <a:pt x="7556" y="92"/>
                      <a:pt x="7488" y="92"/>
                    </a:cubicBezTo>
                    <a:lnTo>
                      <a:pt x="7510" y="92"/>
                    </a:lnTo>
                    <a:cubicBezTo>
                      <a:pt x="7484" y="88"/>
                      <a:pt x="7458" y="85"/>
                      <a:pt x="7432" y="82"/>
                    </a:cubicBezTo>
                    <a:lnTo>
                      <a:pt x="7432" y="82"/>
                    </a:lnTo>
                    <a:lnTo>
                      <a:pt x="7419" y="69"/>
                    </a:lnTo>
                    <a:lnTo>
                      <a:pt x="7419" y="69"/>
                    </a:lnTo>
                    <a:cubicBezTo>
                      <a:pt x="7419" y="74"/>
                      <a:pt x="7420" y="77"/>
                      <a:pt x="7422" y="80"/>
                    </a:cubicBezTo>
                    <a:lnTo>
                      <a:pt x="7422" y="80"/>
                    </a:lnTo>
                    <a:cubicBezTo>
                      <a:pt x="7275" y="61"/>
                      <a:pt x="7142" y="42"/>
                      <a:pt x="7008" y="23"/>
                    </a:cubicBezTo>
                    <a:cubicBezTo>
                      <a:pt x="6826" y="23"/>
                      <a:pt x="6666" y="23"/>
                      <a:pt x="6483"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2"/>
              <p:cNvSpPr/>
              <p:nvPr/>
            </p:nvSpPr>
            <p:spPr>
              <a:xfrm>
                <a:off x="5145100" y="928296"/>
                <a:ext cx="193129" cy="29436"/>
              </a:xfrm>
              <a:custGeom>
                <a:avLst/>
                <a:gdLst/>
                <a:ahLst/>
                <a:cxnLst/>
                <a:rect l="l" t="t" r="r" b="b"/>
                <a:pathLst>
                  <a:path w="7145" h="1089" extrusionOk="0">
                    <a:moveTo>
                      <a:pt x="2717" y="1"/>
                    </a:moveTo>
                    <a:cubicBezTo>
                      <a:pt x="2603" y="1"/>
                      <a:pt x="2488" y="1"/>
                      <a:pt x="2374" y="24"/>
                    </a:cubicBezTo>
                    <a:cubicBezTo>
                      <a:pt x="2123" y="24"/>
                      <a:pt x="1849" y="46"/>
                      <a:pt x="1598" y="46"/>
                    </a:cubicBezTo>
                    <a:cubicBezTo>
                      <a:pt x="1347" y="46"/>
                      <a:pt x="1096" y="69"/>
                      <a:pt x="845" y="92"/>
                    </a:cubicBezTo>
                    <a:cubicBezTo>
                      <a:pt x="731" y="92"/>
                      <a:pt x="594" y="115"/>
                      <a:pt x="480" y="115"/>
                    </a:cubicBezTo>
                    <a:cubicBezTo>
                      <a:pt x="343" y="138"/>
                      <a:pt x="229" y="161"/>
                      <a:pt x="92" y="183"/>
                    </a:cubicBezTo>
                    <a:cubicBezTo>
                      <a:pt x="46" y="206"/>
                      <a:pt x="0" y="252"/>
                      <a:pt x="23" y="297"/>
                    </a:cubicBezTo>
                    <a:cubicBezTo>
                      <a:pt x="40" y="349"/>
                      <a:pt x="70" y="375"/>
                      <a:pt x="104" y="375"/>
                    </a:cubicBezTo>
                    <a:cubicBezTo>
                      <a:pt x="115" y="375"/>
                      <a:pt x="126" y="372"/>
                      <a:pt x="137" y="366"/>
                    </a:cubicBezTo>
                    <a:cubicBezTo>
                      <a:pt x="229" y="343"/>
                      <a:pt x="320" y="343"/>
                      <a:pt x="411" y="320"/>
                    </a:cubicBezTo>
                    <a:cubicBezTo>
                      <a:pt x="624" y="301"/>
                      <a:pt x="836" y="294"/>
                      <a:pt x="1048" y="294"/>
                    </a:cubicBezTo>
                    <a:cubicBezTo>
                      <a:pt x="1338" y="294"/>
                      <a:pt x="1628" y="307"/>
                      <a:pt x="1918" y="320"/>
                    </a:cubicBezTo>
                    <a:cubicBezTo>
                      <a:pt x="2169" y="343"/>
                      <a:pt x="2420" y="343"/>
                      <a:pt x="2648" y="366"/>
                    </a:cubicBezTo>
                    <a:cubicBezTo>
                      <a:pt x="2922" y="389"/>
                      <a:pt x="3173" y="412"/>
                      <a:pt x="3424" y="434"/>
                    </a:cubicBezTo>
                    <a:cubicBezTo>
                      <a:pt x="3607" y="480"/>
                      <a:pt x="3812" y="503"/>
                      <a:pt x="4018" y="526"/>
                    </a:cubicBezTo>
                    <a:lnTo>
                      <a:pt x="3995" y="526"/>
                    </a:lnTo>
                    <a:cubicBezTo>
                      <a:pt x="4063" y="526"/>
                      <a:pt x="4132" y="549"/>
                      <a:pt x="4177" y="549"/>
                    </a:cubicBezTo>
                    <a:lnTo>
                      <a:pt x="4200" y="549"/>
                    </a:lnTo>
                    <a:lnTo>
                      <a:pt x="4269" y="571"/>
                    </a:lnTo>
                    <a:lnTo>
                      <a:pt x="4314" y="571"/>
                    </a:lnTo>
                    <a:cubicBezTo>
                      <a:pt x="4520" y="594"/>
                      <a:pt x="4702" y="617"/>
                      <a:pt x="4908" y="663"/>
                    </a:cubicBezTo>
                    <a:cubicBezTo>
                      <a:pt x="5136" y="685"/>
                      <a:pt x="5342" y="731"/>
                      <a:pt x="5570" y="777"/>
                    </a:cubicBezTo>
                    <a:cubicBezTo>
                      <a:pt x="5775" y="822"/>
                      <a:pt x="6004" y="868"/>
                      <a:pt x="6209" y="937"/>
                    </a:cubicBezTo>
                    <a:cubicBezTo>
                      <a:pt x="6323" y="959"/>
                      <a:pt x="6414" y="982"/>
                      <a:pt x="6506" y="1005"/>
                    </a:cubicBezTo>
                    <a:cubicBezTo>
                      <a:pt x="6597" y="1028"/>
                      <a:pt x="6665" y="1051"/>
                      <a:pt x="6757" y="1074"/>
                    </a:cubicBezTo>
                    <a:cubicBezTo>
                      <a:pt x="6785" y="1083"/>
                      <a:pt x="6817" y="1089"/>
                      <a:pt x="6850" y="1089"/>
                    </a:cubicBezTo>
                    <a:cubicBezTo>
                      <a:pt x="6897" y="1089"/>
                      <a:pt x="6945" y="1077"/>
                      <a:pt x="6985" y="1051"/>
                    </a:cubicBezTo>
                    <a:cubicBezTo>
                      <a:pt x="7053" y="1005"/>
                      <a:pt x="7099" y="937"/>
                      <a:pt x="7122" y="868"/>
                    </a:cubicBezTo>
                    <a:cubicBezTo>
                      <a:pt x="7145" y="777"/>
                      <a:pt x="7145" y="708"/>
                      <a:pt x="7099" y="617"/>
                    </a:cubicBezTo>
                    <a:cubicBezTo>
                      <a:pt x="7053" y="549"/>
                      <a:pt x="6985" y="503"/>
                      <a:pt x="6917" y="480"/>
                    </a:cubicBezTo>
                    <a:cubicBezTo>
                      <a:pt x="6780" y="434"/>
                      <a:pt x="6665" y="412"/>
                      <a:pt x="6528" y="389"/>
                    </a:cubicBezTo>
                    <a:cubicBezTo>
                      <a:pt x="6369" y="343"/>
                      <a:pt x="6232" y="320"/>
                      <a:pt x="6072" y="297"/>
                    </a:cubicBezTo>
                    <a:cubicBezTo>
                      <a:pt x="5912" y="252"/>
                      <a:pt x="5752" y="229"/>
                      <a:pt x="5593" y="206"/>
                    </a:cubicBezTo>
                    <a:cubicBezTo>
                      <a:pt x="5410" y="183"/>
                      <a:pt x="5227" y="161"/>
                      <a:pt x="5022" y="138"/>
                    </a:cubicBezTo>
                    <a:cubicBezTo>
                      <a:pt x="4885" y="115"/>
                      <a:pt x="4725" y="115"/>
                      <a:pt x="4588" y="92"/>
                    </a:cubicBezTo>
                    <a:cubicBezTo>
                      <a:pt x="4406" y="92"/>
                      <a:pt x="4246" y="69"/>
                      <a:pt x="4086" y="69"/>
                    </a:cubicBezTo>
                    <a:cubicBezTo>
                      <a:pt x="3767" y="46"/>
                      <a:pt x="3424" y="24"/>
                      <a:pt x="3082" y="24"/>
                    </a:cubicBezTo>
                    <a:cubicBezTo>
                      <a:pt x="2968" y="1"/>
                      <a:pt x="2854" y="1"/>
                      <a:pt x="2717"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2"/>
              <p:cNvSpPr/>
              <p:nvPr/>
            </p:nvSpPr>
            <p:spPr>
              <a:xfrm>
                <a:off x="4696564" y="1573637"/>
                <a:ext cx="156747" cy="228944"/>
              </a:xfrm>
              <a:custGeom>
                <a:avLst/>
                <a:gdLst/>
                <a:ahLst/>
                <a:cxnLst/>
                <a:rect l="l" t="t" r="r" b="b"/>
                <a:pathLst>
                  <a:path w="5799" h="8470" extrusionOk="0">
                    <a:moveTo>
                      <a:pt x="69" y="1"/>
                    </a:moveTo>
                    <a:cubicBezTo>
                      <a:pt x="23" y="24"/>
                      <a:pt x="0" y="69"/>
                      <a:pt x="0" y="115"/>
                    </a:cubicBezTo>
                    <a:cubicBezTo>
                      <a:pt x="115" y="412"/>
                      <a:pt x="206" y="709"/>
                      <a:pt x="320" y="1028"/>
                    </a:cubicBezTo>
                    <a:cubicBezTo>
                      <a:pt x="411" y="1325"/>
                      <a:pt x="525" y="1622"/>
                      <a:pt x="640" y="1918"/>
                    </a:cubicBezTo>
                    <a:cubicBezTo>
                      <a:pt x="731" y="2215"/>
                      <a:pt x="868" y="2512"/>
                      <a:pt x="982" y="2808"/>
                    </a:cubicBezTo>
                    <a:cubicBezTo>
                      <a:pt x="1050" y="2945"/>
                      <a:pt x="1119" y="3105"/>
                      <a:pt x="1187" y="3242"/>
                    </a:cubicBezTo>
                    <a:cubicBezTo>
                      <a:pt x="1249" y="3387"/>
                      <a:pt x="1330" y="3531"/>
                      <a:pt x="1396" y="3676"/>
                    </a:cubicBezTo>
                    <a:lnTo>
                      <a:pt x="1396" y="3676"/>
                    </a:lnTo>
                    <a:cubicBezTo>
                      <a:pt x="1395" y="3676"/>
                      <a:pt x="1394" y="3676"/>
                      <a:pt x="1393" y="3676"/>
                    </a:cubicBezTo>
                    <a:cubicBezTo>
                      <a:pt x="1398" y="3686"/>
                      <a:pt x="1403" y="3695"/>
                      <a:pt x="1409" y="3705"/>
                    </a:cubicBezTo>
                    <a:lnTo>
                      <a:pt x="1409" y="3705"/>
                    </a:lnTo>
                    <a:cubicBezTo>
                      <a:pt x="1411" y="3711"/>
                      <a:pt x="1413" y="3716"/>
                      <a:pt x="1416" y="3721"/>
                    </a:cubicBezTo>
                    <a:cubicBezTo>
                      <a:pt x="1416" y="3720"/>
                      <a:pt x="1416" y="3719"/>
                      <a:pt x="1416" y="3718"/>
                    </a:cubicBezTo>
                    <a:lnTo>
                      <a:pt x="1416" y="3718"/>
                    </a:lnTo>
                    <a:cubicBezTo>
                      <a:pt x="1568" y="4003"/>
                      <a:pt x="1720" y="4306"/>
                      <a:pt x="1872" y="4589"/>
                    </a:cubicBezTo>
                    <a:cubicBezTo>
                      <a:pt x="2032" y="4863"/>
                      <a:pt x="2192" y="5137"/>
                      <a:pt x="2374" y="5411"/>
                    </a:cubicBezTo>
                    <a:cubicBezTo>
                      <a:pt x="2466" y="5547"/>
                      <a:pt x="2580" y="5684"/>
                      <a:pt x="2671" y="5799"/>
                    </a:cubicBezTo>
                    <a:cubicBezTo>
                      <a:pt x="2762" y="5936"/>
                      <a:pt x="2876" y="6072"/>
                      <a:pt x="2968" y="6209"/>
                    </a:cubicBezTo>
                    <a:cubicBezTo>
                      <a:pt x="3082" y="6369"/>
                      <a:pt x="3196" y="6506"/>
                      <a:pt x="3333" y="6643"/>
                    </a:cubicBezTo>
                    <a:cubicBezTo>
                      <a:pt x="3447" y="6780"/>
                      <a:pt x="3561" y="6894"/>
                      <a:pt x="3698" y="7031"/>
                    </a:cubicBezTo>
                    <a:cubicBezTo>
                      <a:pt x="3812" y="7145"/>
                      <a:pt x="3949" y="7259"/>
                      <a:pt x="4086" y="7374"/>
                    </a:cubicBezTo>
                    <a:cubicBezTo>
                      <a:pt x="4223" y="7510"/>
                      <a:pt x="4360" y="7625"/>
                      <a:pt x="4497" y="7739"/>
                    </a:cubicBezTo>
                    <a:cubicBezTo>
                      <a:pt x="4611" y="7853"/>
                      <a:pt x="4748" y="7967"/>
                      <a:pt x="4885" y="8081"/>
                    </a:cubicBezTo>
                    <a:cubicBezTo>
                      <a:pt x="4954" y="8150"/>
                      <a:pt x="5022" y="8195"/>
                      <a:pt x="5091" y="8264"/>
                    </a:cubicBezTo>
                    <a:cubicBezTo>
                      <a:pt x="5159" y="8309"/>
                      <a:pt x="5250" y="8378"/>
                      <a:pt x="5342" y="8446"/>
                    </a:cubicBezTo>
                    <a:cubicBezTo>
                      <a:pt x="5387" y="8469"/>
                      <a:pt x="5433" y="8469"/>
                      <a:pt x="5501" y="8469"/>
                    </a:cubicBezTo>
                    <a:cubicBezTo>
                      <a:pt x="5570" y="8469"/>
                      <a:pt x="5638" y="8423"/>
                      <a:pt x="5684" y="8378"/>
                    </a:cubicBezTo>
                    <a:cubicBezTo>
                      <a:pt x="5798" y="8264"/>
                      <a:pt x="5775" y="8081"/>
                      <a:pt x="5661" y="7967"/>
                    </a:cubicBezTo>
                    <a:cubicBezTo>
                      <a:pt x="5593" y="7899"/>
                      <a:pt x="5501" y="7807"/>
                      <a:pt x="5410" y="7739"/>
                    </a:cubicBezTo>
                    <a:cubicBezTo>
                      <a:pt x="5342" y="7670"/>
                      <a:pt x="5250" y="7579"/>
                      <a:pt x="5159" y="7510"/>
                    </a:cubicBezTo>
                    <a:cubicBezTo>
                      <a:pt x="4976" y="7351"/>
                      <a:pt x="4794" y="7191"/>
                      <a:pt x="4611" y="7031"/>
                    </a:cubicBezTo>
                    <a:cubicBezTo>
                      <a:pt x="4429" y="6871"/>
                      <a:pt x="4223" y="6712"/>
                      <a:pt x="4041" y="6552"/>
                    </a:cubicBezTo>
                    <a:cubicBezTo>
                      <a:pt x="3949" y="6461"/>
                      <a:pt x="3881" y="6392"/>
                      <a:pt x="3789" y="6301"/>
                    </a:cubicBezTo>
                    <a:cubicBezTo>
                      <a:pt x="3698" y="6209"/>
                      <a:pt x="3630" y="6141"/>
                      <a:pt x="3538" y="6050"/>
                    </a:cubicBezTo>
                    <a:cubicBezTo>
                      <a:pt x="3333" y="5799"/>
                      <a:pt x="3128" y="5547"/>
                      <a:pt x="2922" y="5274"/>
                    </a:cubicBezTo>
                    <a:cubicBezTo>
                      <a:pt x="2831" y="5159"/>
                      <a:pt x="2717" y="5023"/>
                      <a:pt x="2625" y="4908"/>
                    </a:cubicBezTo>
                    <a:cubicBezTo>
                      <a:pt x="2534" y="4771"/>
                      <a:pt x="2443" y="4657"/>
                      <a:pt x="2351" y="4520"/>
                    </a:cubicBezTo>
                    <a:cubicBezTo>
                      <a:pt x="2260" y="4383"/>
                      <a:pt x="2169" y="4246"/>
                      <a:pt x="2078" y="4110"/>
                    </a:cubicBezTo>
                    <a:cubicBezTo>
                      <a:pt x="1986" y="3973"/>
                      <a:pt x="1918" y="3813"/>
                      <a:pt x="1826" y="3676"/>
                    </a:cubicBezTo>
                    <a:cubicBezTo>
                      <a:pt x="1644" y="3379"/>
                      <a:pt x="1461" y="3082"/>
                      <a:pt x="1279" y="2786"/>
                    </a:cubicBezTo>
                    <a:cubicBezTo>
                      <a:pt x="1119" y="2489"/>
                      <a:pt x="959" y="2192"/>
                      <a:pt x="822" y="1873"/>
                    </a:cubicBezTo>
                    <a:lnTo>
                      <a:pt x="822" y="1895"/>
                    </a:lnTo>
                    <a:cubicBezTo>
                      <a:pt x="799" y="1827"/>
                      <a:pt x="754" y="1759"/>
                      <a:pt x="731" y="1667"/>
                    </a:cubicBezTo>
                    <a:cubicBezTo>
                      <a:pt x="685" y="1599"/>
                      <a:pt x="662" y="1530"/>
                      <a:pt x="640" y="1439"/>
                    </a:cubicBezTo>
                    <a:cubicBezTo>
                      <a:pt x="571" y="1302"/>
                      <a:pt x="525" y="1142"/>
                      <a:pt x="480" y="982"/>
                    </a:cubicBezTo>
                    <a:cubicBezTo>
                      <a:pt x="366" y="686"/>
                      <a:pt x="274" y="366"/>
                      <a:pt x="160" y="47"/>
                    </a:cubicBezTo>
                    <a:cubicBezTo>
                      <a:pt x="160" y="24"/>
                      <a:pt x="115" y="1"/>
                      <a:pt x="92"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2"/>
              <p:cNvSpPr/>
              <p:nvPr/>
            </p:nvSpPr>
            <p:spPr>
              <a:xfrm>
                <a:off x="4774302" y="1682865"/>
                <a:ext cx="125879" cy="125122"/>
              </a:xfrm>
              <a:custGeom>
                <a:avLst/>
                <a:gdLst/>
                <a:ahLst/>
                <a:cxnLst/>
                <a:rect l="l" t="t" r="r" b="b"/>
                <a:pathLst>
                  <a:path w="4657" h="4629" extrusionOk="0">
                    <a:moveTo>
                      <a:pt x="23" y="0"/>
                    </a:moveTo>
                    <a:cubicBezTo>
                      <a:pt x="0" y="23"/>
                      <a:pt x="0" y="69"/>
                      <a:pt x="0" y="114"/>
                    </a:cubicBezTo>
                    <a:cubicBezTo>
                      <a:pt x="229" y="502"/>
                      <a:pt x="480" y="845"/>
                      <a:pt x="754" y="1187"/>
                    </a:cubicBezTo>
                    <a:cubicBezTo>
                      <a:pt x="868" y="1347"/>
                      <a:pt x="1005" y="1506"/>
                      <a:pt x="1142" y="1666"/>
                    </a:cubicBezTo>
                    <a:lnTo>
                      <a:pt x="1347" y="1917"/>
                    </a:lnTo>
                    <a:cubicBezTo>
                      <a:pt x="1416" y="2009"/>
                      <a:pt x="1484" y="2100"/>
                      <a:pt x="1575" y="2191"/>
                    </a:cubicBezTo>
                    <a:cubicBezTo>
                      <a:pt x="1667" y="2305"/>
                      <a:pt x="1758" y="2420"/>
                      <a:pt x="1849" y="2511"/>
                    </a:cubicBezTo>
                    <a:cubicBezTo>
                      <a:pt x="1941" y="2625"/>
                      <a:pt x="2055" y="2739"/>
                      <a:pt x="2169" y="2853"/>
                    </a:cubicBezTo>
                    <a:cubicBezTo>
                      <a:pt x="2260" y="2944"/>
                      <a:pt x="2374" y="3059"/>
                      <a:pt x="2488" y="3150"/>
                    </a:cubicBezTo>
                    <a:cubicBezTo>
                      <a:pt x="2603" y="3264"/>
                      <a:pt x="2717" y="3378"/>
                      <a:pt x="2831" y="3469"/>
                    </a:cubicBezTo>
                    <a:cubicBezTo>
                      <a:pt x="2945" y="3561"/>
                      <a:pt x="3059" y="3675"/>
                      <a:pt x="3173" y="3766"/>
                    </a:cubicBezTo>
                    <a:cubicBezTo>
                      <a:pt x="3310" y="3858"/>
                      <a:pt x="3424" y="3972"/>
                      <a:pt x="3561" y="4063"/>
                    </a:cubicBezTo>
                    <a:cubicBezTo>
                      <a:pt x="3675" y="4154"/>
                      <a:pt x="3789" y="4246"/>
                      <a:pt x="3926" y="4337"/>
                    </a:cubicBezTo>
                    <a:cubicBezTo>
                      <a:pt x="3972" y="4382"/>
                      <a:pt x="4041" y="4428"/>
                      <a:pt x="4109" y="4474"/>
                    </a:cubicBezTo>
                    <a:cubicBezTo>
                      <a:pt x="4177" y="4519"/>
                      <a:pt x="4246" y="4565"/>
                      <a:pt x="4337" y="4611"/>
                    </a:cubicBezTo>
                    <a:cubicBezTo>
                      <a:pt x="4361" y="4623"/>
                      <a:pt x="4387" y="4628"/>
                      <a:pt x="4415" y="4628"/>
                    </a:cubicBezTo>
                    <a:cubicBezTo>
                      <a:pt x="4495" y="4628"/>
                      <a:pt x="4583" y="4581"/>
                      <a:pt x="4634" y="4497"/>
                    </a:cubicBezTo>
                    <a:cubicBezTo>
                      <a:pt x="4657" y="4451"/>
                      <a:pt x="4657" y="4405"/>
                      <a:pt x="4634" y="4337"/>
                    </a:cubicBezTo>
                    <a:cubicBezTo>
                      <a:pt x="4611" y="4291"/>
                      <a:pt x="4588" y="4246"/>
                      <a:pt x="4520" y="4223"/>
                    </a:cubicBezTo>
                    <a:cubicBezTo>
                      <a:pt x="4429" y="4154"/>
                      <a:pt x="4360" y="4109"/>
                      <a:pt x="4269" y="4040"/>
                    </a:cubicBezTo>
                    <a:lnTo>
                      <a:pt x="3995" y="3858"/>
                    </a:lnTo>
                    <a:lnTo>
                      <a:pt x="4041" y="3903"/>
                    </a:lnTo>
                    <a:cubicBezTo>
                      <a:pt x="3767" y="3698"/>
                      <a:pt x="3493" y="3492"/>
                      <a:pt x="3242" y="3287"/>
                    </a:cubicBezTo>
                    <a:cubicBezTo>
                      <a:pt x="3105" y="3196"/>
                      <a:pt x="2991" y="3104"/>
                      <a:pt x="2854" y="2990"/>
                    </a:cubicBezTo>
                    <a:cubicBezTo>
                      <a:pt x="2739" y="2899"/>
                      <a:pt x="2603" y="2785"/>
                      <a:pt x="2488" y="2671"/>
                    </a:cubicBezTo>
                    <a:cubicBezTo>
                      <a:pt x="2351" y="2579"/>
                      <a:pt x="2237" y="2465"/>
                      <a:pt x="2123" y="2351"/>
                    </a:cubicBezTo>
                    <a:cubicBezTo>
                      <a:pt x="1986" y="2237"/>
                      <a:pt x="1872" y="2100"/>
                      <a:pt x="1758" y="1986"/>
                    </a:cubicBezTo>
                    <a:cubicBezTo>
                      <a:pt x="1644" y="1872"/>
                      <a:pt x="1530" y="1758"/>
                      <a:pt x="1416" y="1643"/>
                    </a:cubicBezTo>
                    <a:cubicBezTo>
                      <a:pt x="1301" y="1529"/>
                      <a:pt x="1210" y="1392"/>
                      <a:pt x="1096" y="1278"/>
                    </a:cubicBezTo>
                    <a:cubicBezTo>
                      <a:pt x="1028" y="1210"/>
                      <a:pt x="982" y="1141"/>
                      <a:pt x="913" y="1073"/>
                    </a:cubicBezTo>
                    <a:cubicBezTo>
                      <a:pt x="777" y="913"/>
                      <a:pt x="640" y="730"/>
                      <a:pt x="503" y="571"/>
                    </a:cubicBezTo>
                    <a:cubicBezTo>
                      <a:pt x="434" y="502"/>
                      <a:pt x="388" y="411"/>
                      <a:pt x="320" y="320"/>
                    </a:cubicBezTo>
                    <a:cubicBezTo>
                      <a:pt x="252" y="228"/>
                      <a:pt x="206" y="137"/>
                      <a:pt x="137" y="23"/>
                    </a:cubicBezTo>
                    <a:cubicBezTo>
                      <a:pt x="137" y="0"/>
                      <a:pt x="115" y="0"/>
                      <a:pt x="69"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2"/>
              <p:cNvSpPr/>
              <p:nvPr/>
            </p:nvSpPr>
            <p:spPr>
              <a:xfrm>
                <a:off x="4659533" y="1482330"/>
                <a:ext cx="347390" cy="382934"/>
              </a:xfrm>
              <a:custGeom>
                <a:avLst/>
                <a:gdLst/>
                <a:ahLst/>
                <a:cxnLst/>
                <a:rect l="l" t="t" r="r" b="b"/>
                <a:pathLst>
                  <a:path w="12852" h="14167" extrusionOk="0">
                    <a:moveTo>
                      <a:pt x="1" y="1"/>
                    </a:moveTo>
                    <a:lnTo>
                      <a:pt x="1" y="1"/>
                    </a:lnTo>
                    <a:cubicBezTo>
                      <a:pt x="24" y="663"/>
                      <a:pt x="69" y="1325"/>
                      <a:pt x="184" y="1987"/>
                    </a:cubicBezTo>
                    <a:cubicBezTo>
                      <a:pt x="298" y="2922"/>
                      <a:pt x="526" y="3813"/>
                      <a:pt x="823" y="4703"/>
                    </a:cubicBezTo>
                    <a:cubicBezTo>
                      <a:pt x="1097" y="5593"/>
                      <a:pt x="1462" y="6460"/>
                      <a:pt x="1918" y="7282"/>
                    </a:cubicBezTo>
                    <a:cubicBezTo>
                      <a:pt x="2306" y="8035"/>
                      <a:pt x="2763" y="8766"/>
                      <a:pt x="3288" y="9450"/>
                    </a:cubicBezTo>
                    <a:cubicBezTo>
                      <a:pt x="3767" y="10067"/>
                      <a:pt x="4292" y="10660"/>
                      <a:pt x="4863" y="11208"/>
                    </a:cubicBezTo>
                    <a:cubicBezTo>
                      <a:pt x="5456" y="11779"/>
                      <a:pt x="6118" y="12304"/>
                      <a:pt x="6803" y="12760"/>
                    </a:cubicBezTo>
                    <a:cubicBezTo>
                      <a:pt x="7465" y="13217"/>
                      <a:pt x="8195" y="13605"/>
                      <a:pt x="8948" y="13856"/>
                    </a:cubicBezTo>
                    <a:cubicBezTo>
                      <a:pt x="9314" y="13970"/>
                      <a:pt x="9702" y="14061"/>
                      <a:pt x="10067" y="14107"/>
                    </a:cubicBezTo>
                    <a:cubicBezTo>
                      <a:pt x="10313" y="14150"/>
                      <a:pt x="10550" y="14166"/>
                      <a:pt x="10789" y="14166"/>
                    </a:cubicBezTo>
                    <a:cubicBezTo>
                      <a:pt x="10927" y="14166"/>
                      <a:pt x="11066" y="14161"/>
                      <a:pt x="11208" y="14152"/>
                    </a:cubicBezTo>
                    <a:cubicBezTo>
                      <a:pt x="11436" y="14130"/>
                      <a:pt x="11687" y="14084"/>
                      <a:pt x="11916" y="14016"/>
                    </a:cubicBezTo>
                    <a:cubicBezTo>
                      <a:pt x="12098" y="13947"/>
                      <a:pt x="12281" y="13879"/>
                      <a:pt x="12441" y="13742"/>
                    </a:cubicBezTo>
                    <a:cubicBezTo>
                      <a:pt x="12555" y="13650"/>
                      <a:pt x="12646" y="13513"/>
                      <a:pt x="12737" y="13376"/>
                    </a:cubicBezTo>
                    <a:cubicBezTo>
                      <a:pt x="12806" y="13239"/>
                      <a:pt x="12829" y="13080"/>
                      <a:pt x="12829" y="12920"/>
                    </a:cubicBezTo>
                    <a:cubicBezTo>
                      <a:pt x="12852" y="12578"/>
                      <a:pt x="12760" y="12212"/>
                      <a:pt x="12669" y="11870"/>
                    </a:cubicBezTo>
                    <a:cubicBezTo>
                      <a:pt x="12555" y="11505"/>
                      <a:pt x="12395" y="11140"/>
                      <a:pt x="12281" y="10774"/>
                    </a:cubicBezTo>
                    <a:cubicBezTo>
                      <a:pt x="12281" y="10752"/>
                      <a:pt x="12281" y="10752"/>
                      <a:pt x="12281" y="10752"/>
                    </a:cubicBezTo>
                    <a:cubicBezTo>
                      <a:pt x="12053" y="9953"/>
                      <a:pt x="11939" y="9108"/>
                      <a:pt x="11916" y="8264"/>
                    </a:cubicBezTo>
                    <a:cubicBezTo>
                      <a:pt x="11893" y="7328"/>
                      <a:pt x="11984" y="6392"/>
                      <a:pt x="12190" y="5456"/>
                    </a:cubicBezTo>
                    <a:cubicBezTo>
                      <a:pt x="12098" y="5433"/>
                      <a:pt x="11984" y="5388"/>
                      <a:pt x="11893" y="5365"/>
                    </a:cubicBezTo>
                    <a:cubicBezTo>
                      <a:pt x="11802" y="5753"/>
                      <a:pt x="11733" y="6118"/>
                      <a:pt x="11665" y="6529"/>
                    </a:cubicBezTo>
                    <a:cubicBezTo>
                      <a:pt x="11573" y="7236"/>
                      <a:pt x="11551" y="7967"/>
                      <a:pt x="11596" y="8697"/>
                    </a:cubicBezTo>
                    <a:cubicBezTo>
                      <a:pt x="11642" y="9382"/>
                      <a:pt x="11756" y="10090"/>
                      <a:pt x="11939" y="10752"/>
                    </a:cubicBezTo>
                    <a:cubicBezTo>
                      <a:pt x="12076" y="11185"/>
                      <a:pt x="12235" y="11596"/>
                      <a:pt x="12372" y="12007"/>
                    </a:cubicBezTo>
                    <a:cubicBezTo>
                      <a:pt x="12372" y="12030"/>
                      <a:pt x="12372" y="12030"/>
                      <a:pt x="12372" y="12030"/>
                    </a:cubicBezTo>
                    <a:cubicBezTo>
                      <a:pt x="12441" y="12281"/>
                      <a:pt x="12509" y="12532"/>
                      <a:pt x="12509" y="12783"/>
                    </a:cubicBezTo>
                    <a:cubicBezTo>
                      <a:pt x="12509" y="12897"/>
                      <a:pt x="12509" y="12988"/>
                      <a:pt x="12486" y="13103"/>
                    </a:cubicBezTo>
                    <a:cubicBezTo>
                      <a:pt x="12464" y="13171"/>
                      <a:pt x="12441" y="13217"/>
                      <a:pt x="12418" y="13285"/>
                    </a:cubicBezTo>
                    <a:cubicBezTo>
                      <a:pt x="12395" y="13331"/>
                      <a:pt x="12349" y="13376"/>
                      <a:pt x="12327" y="13399"/>
                    </a:cubicBezTo>
                    <a:cubicBezTo>
                      <a:pt x="12281" y="13468"/>
                      <a:pt x="12212" y="13513"/>
                      <a:pt x="12144" y="13559"/>
                    </a:cubicBezTo>
                    <a:cubicBezTo>
                      <a:pt x="12030" y="13628"/>
                      <a:pt x="11916" y="13673"/>
                      <a:pt x="11802" y="13696"/>
                    </a:cubicBezTo>
                    <a:cubicBezTo>
                      <a:pt x="11505" y="13787"/>
                      <a:pt x="11208" y="13833"/>
                      <a:pt x="10911" y="13833"/>
                    </a:cubicBezTo>
                    <a:cubicBezTo>
                      <a:pt x="10455" y="13833"/>
                      <a:pt x="10021" y="13787"/>
                      <a:pt x="9565" y="13696"/>
                    </a:cubicBezTo>
                    <a:lnTo>
                      <a:pt x="9610" y="13696"/>
                    </a:lnTo>
                    <a:cubicBezTo>
                      <a:pt x="8994" y="13559"/>
                      <a:pt x="8401" y="13308"/>
                      <a:pt x="7830" y="13011"/>
                    </a:cubicBezTo>
                    <a:cubicBezTo>
                      <a:pt x="6894" y="12509"/>
                      <a:pt x="6050" y="11870"/>
                      <a:pt x="5274" y="11140"/>
                    </a:cubicBezTo>
                    <a:lnTo>
                      <a:pt x="5274" y="11140"/>
                    </a:lnTo>
                    <a:cubicBezTo>
                      <a:pt x="5274" y="11140"/>
                      <a:pt x="5296" y="11162"/>
                      <a:pt x="5296" y="11162"/>
                    </a:cubicBezTo>
                    <a:cubicBezTo>
                      <a:pt x="4817" y="10706"/>
                      <a:pt x="4338" y="10204"/>
                      <a:pt x="3904" y="9702"/>
                    </a:cubicBezTo>
                    <a:cubicBezTo>
                      <a:pt x="3470" y="9177"/>
                      <a:pt x="3082" y="8629"/>
                      <a:pt x="2717" y="8058"/>
                    </a:cubicBezTo>
                    <a:cubicBezTo>
                      <a:pt x="1964" y="6826"/>
                      <a:pt x="1393" y="5525"/>
                      <a:pt x="982" y="4132"/>
                    </a:cubicBezTo>
                    <a:cubicBezTo>
                      <a:pt x="982" y="4155"/>
                      <a:pt x="982" y="4178"/>
                      <a:pt x="982" y="4178"/>
                    </a:cubicBezTo>
                    <a:cubicBezTo>
                      <a:pt x="594" y="2877"/>
                      <a:pt x="389" y="1530"/>
                      <a:pt x="343" y="161"/>
                    </a:cubicBezTo>
                    <a:cubicBezTo>
                      <a:pt x="320" y="161"/>
                      <a:pt x="298" y="161"/>
                      <a:pt x="298" y="138"/>
                    </a:cubicBezTo>
                    <a:cubicBezTo>
                      <a:pt x="184" y="92"/>
                      <a:pt x="92" y="4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2"/>
              <p:cNvSpPr/>
              <p:nvPr/>
            </p:nvSpPr>
            <p:spPr>
              <a:xfrm>
                <a:off x="4986542" y="1605722"/>
                <a:ext cx="649" cy="27"/>
              </a:xfrm>
              <a:custGeom>
                <a:avLst/>
                <a:gdLst/>
                <a:ahLst/>
                <a:cxnLst/>
                <a:rect l="l" t="t" r="r" b="b"/>
                <a:pathLst>
                  <a:path w="24" h="1" extrusionOk="0">
                    <a:moveTo>
                      <a:pt x="0" y="1"/>
                    </a:moveTo>
                    <a:cubicBezTo>
                      <a:pt x="0" y="1"/>
                      <a:pt x="23" y="1"/>
                      <a:pt x="23" y="1"/>
                    </a:cubicBezTo>
                    <a:cubicBezTo>
                      <a:pt x="23" y="1"/>
                      <a:pt x="0" y="1"/>
                      <a:pt x="0" y="1"/>
                    </a:cubicBezTo>
                    <a:cubicBezTo>
                      <a:pt x="0" y="1"/>
                      <a:pt x="0" y="1"/>
                      <a:pt x="0" y="1"/>
                    </a:cubicBezTo>
                    <a:close/>
                  </a:path>
                </a:pathLst>
              </a:custGeom>
              <a:solidFill>
                <a:srgbClr val="A0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2"/>
              <p:cNvSpPr/>
              <p:nvPr/>
            </p:nvSpPr>
            <p:spPr>
              <a:xfrm>
                <a:off x="4991461" y="1772929"/>
                <a:ext cx="27" cy="649"/>
              </a:xfrm>
              <a:custGeom>
                <a:avLst/>
                <a:gdLst/>
                <a:ahLst/>
                <a:cxnLst/>
                <a:rect l="l" t="t" r="r" b="b"/>
                <a:pathLst>
                  <a:path w="1" h="24" extrusionOk="0">
                    <a:moveTo>
                      <a:pt x="1" y="23"/>
                    </a:moveTo>
                    <a:cubicBezTo>
                      <a:pt x="1" y="1"/>
                      <a:pt x="1" y="1"/>
                      <a:pt x="1" y="1"/>
                    </a:cubicBezTo>
                    <a:cubicBezTo>
                      <a:pt x="1" y="1"/>
                      <a:pt x="1" y="1"/>
                      <a:pt x="1" y="23"/>
                    </a:cubicBezTo>
                    <a:close/>
                  </a:path>
                </a:pathLst>
              </a:custGeom>
              <a:solidFill>
                <a:srgbClr val="A0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2"/>
              <p:cNvSpPr/>
              <p:nvPr/>
            </p:nvSpPr>
            <p:spPr>
              <a:xfrm>
                <a:off x="4991461" y="1773551"/>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A0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2"/>
              <p:cNvSpPr/>
              <p:nvPr/>
            </p:nvSpPr>
            <p:spPr>
              <a:xfrm>
                <a:off x="4989623" y="1626697"/>
                <a:ext cx="27" cy="27"/>
              </a:xfrm>
              <a:custGeom>
                <a:avLst/>
                <a:gdLst/>
                <a:ahLst/>
                <a:cxnLst/>
                <a:rect l="l" t="t" r="r" b="b"/>
                <a:pathLst>
                  <a:path w="1" h="1" extrusionOk="0">
                    <a:moveTo>
                      <a:pt x="0" y="1"/>
                    </a:moveTo>
                    <a:lnTo>
                      <a:pt x="0" y="1"/>
                    </a:lnTo>
                    <a:close/>
                  </a:path>
                </a:pathLst>
              </a:custGeom>
              <a:solidFill>
                <a:srgbClr val="A0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2"/>
              <p:cNvSpPr/>
              <p:nvPr/>
            </p:nvSpPr>
            <p:spPr>
              <a:xfrm>
                <a:off x="4964323" y="877101"/>
                <a:ext cx="491757" cy="262218"/>
              </a:xfrm>
              <a:custGeom>
                <a:avLst/>
                <a:gdLst/>
                <a:ahLst/>
                <a:cxnLst/>
                <a:rect l="l" t="t" r="r" b="b"/>
                <a:pathLst>
                  <a:path w="18193" h="9701" extrusionOk="0">
                    <a:moveTo>
                      <a:pt x="3850" y="1023"/>
                    </a:moveTo>
                    <a:cubicBezTo>
                      <a:pt x="3845" y="1024"/>
                      <a:pt x="3840" y="1026"/>
                      <a:pt x="3835" y="1027"/>
                    </a:cubicBezTo>
                    <a:cubicBezTo>
                      <a:pt x="3842" y="1027"/>
                      <a:pt x="3846" y="1026"/>
                      <a:pt x="3850" y="1023"/>
                    </a:cubicBezTo>
                    <a:close/>
                    <a:moveTo>
                      <a:pt x="8469" y="0"/>
                    </a:moveTo>
                    <a:cubicBezTo>
                      <a:pt x="7967" y="0"/>
                      <a:pt x="7465" y="23"/>
                      <a:pt x="6985" y="69"/>
                    </a:cubicBezTo>
                    <a:cubicBezTo>
                      <a:pt x="6049" y="160"/>
                      <a:pt x="5114" y="320"/>
                      <a:pt x="4223" y="571"/>
                    </a:cubicBezTo>
                    <a:cubicBezTo>
                      <a:pt x="3333" y="822"/>
                      <a:pt x="2443" y="1142"/>
                      <a:pt x="1598" y="1530"/>
                    </a:cubicBezTo>
                    <a:cubicBezTo>
                      <a:pt x="1051" y="1781"/>
                      <a:pt x="526" y="2077"/>
                      <a:pt x="1" y="2397"/>
                    </a:cubicBezTo>
                    <a:cubicBezTo>
                      <a:pt x="115" y="2443"/>
                      <a:pt x="229" y="2511"/>
                      <a:pt x="343" y="2579"/>
                    </a:cubicBezTo>
                    <a:cubicBezTo>
                      <a:pt x="1439" y="1918"/>
                      <a:pt x="2626" y="1393"/>
                      <a:pt x="3858" y="1005"/>
                    </a:cubicBezTo>
                    <a:lnTo>
                      <a:pt x="3858" y="1005"/>
                    </a:lnTo>
                    <a:cubicBezTo>
                      <a:pt x="3858" y="1005"/>
                      <a:pt x="3858" y="1016"/>
                      <a:pt x="3850" y="1023"/>
                    </a:cubicBezTo>
                    <a:lnTo>
                      <a:pt x="3850" y="1023"/>
                    </a:lnTo>
                    <a:cubicBezTo>
                      <a:pt x="5237" y="592"/>
                      <a:pt x="6648" y="365"/>
                      <a:pt x="8081" y="320"/>
                    </a:cubicBezTo>
                    <a:cubicBezTo>
                      <a:pt x="8743" y="320"/>
                      <a:pt x="9427" y="343"/>
                      <a:pt x="10089" y="411"/>
                    </a:cubicBezTo>
                    <a:cubicBezTo>
                      <a:pt x="10774" y="480"/>
                      <a:pt x="11436" y="617"/>
                      <a:pt x="12098" y="753"/>
                    </a:cubicBezTo>
                    <a:lnTo>
                      <a:pt x="12052" y="753"/>
                    </a:lnTo>
                    <a:cubicBezTo>
                      <a:pt x="13080" y="1005"/>
                      <a:pt x="14084" y="1370"/>
                      <a:pt x="15020" y="1872"/>
                    </a:cubicBezTo>
                    <a:cubicBezTo>
                      <a:pt x="15020" y="1872"/>
                      <a:pt x="15020" y="1872"/>
                      <a:pt x="15020" y="1849"/>
                    </a:cubicBezTo>
                    <a:cubicBezTo>
                      <a:pt x="15567" y="2168"/>
                      <a:pt x="16114" y="2533"/>
                      <a:pt x="16570" y="2966"/>
                    </a:cubicBezTo>
                    <a:lnTo>
                      <a:pt x="16570" y="2966"/>
                    </a:lnTo>
                    <a:cubicBezTo>
                      <a:pt x="16882" y="3280"/>
                      <a:pt x="17171" y="3615"/>
                      <a:pt x="17416" y="3995"/>
                    </a:cubicBezTo>
                    <a:cubicBezTo>
                      <a:pt x="17553" y="4246"/>
                      <a:pt x="17690" y="4520"/>
                      <a:pt x="17782" y="4794"/>
                    </a:cubicBezTo>
                    <a:cubicBezTo>
                      <a:pt x="17827" y="4930"/>
                      <a:pt x="17850" y="5045"/>
                      <a:pt x="17850" y="5182"/>
                    </a:cubicBezTo>
                    <a:cubicBezTo>
                      <a:pt x="17850" y="5250"/>
                      <a:pt x="17850" y="5319"/>
                      <a:pt x="17827" y="5410"/>
                    </a:cubicBezTo>
                    <a:cubicBezTo>
                      <a:pt x="17804" y="5455"/>
                      <a:pt x="17782" y="5501"/>
                      <a:pt x="17759" y="5547"/>
                    </a:cubicBezTo>
                    <a:cubicBezTo>
                      <a:pt x="17736" y="5592"/>
                      <a:pt x="17690" y="5661"/>
                      <a:pt x="17645" y="5707"/>
                    </a:cubicBezTo>
                    <a:cubicBezTo>
                      <a:pt x="17576" y="5775"/>
                      <a:pt x="17508" y="5844"/>
                      <a:pt x="17416" y="5889"/>
                    </a:cubicBezTo>
                    <a:cubicBezTo>
                      <a:pt x="17188" y="6026"/>
                      <a:pt x="16960" y="6117"/>
                      <a:pt x="16709" y="6186"/>
                    </a:cubicBezTo>
                    <a:lnTo>
                      <a:pt x="16686" y="6186"/>
                    </a:lnTo>
                    <a:cubicBezTo>
                      <a:pt x="16252" y="6323"/>
                      <a:pt x="15819" y="6414"/>
                      <a:pt x="15408" y="6551"/>
                    </a:cubicBezTo>
                    <a:cubicBezTo>
                      <a:pt x="14746" y="6757"/>
                      <a:pt x="14084" y="7030"/>
                      <a:pt x="13490" y="7396"/>
                    </a:cubicBezTo>
                    <a:cubicBezTo>
                      <a:pt x="12851" y="7761"/>
                      <a:pt x="12258" y="8172"/>
                      <a:pt x="11710" y="8651"/>
                    </a:cubicBezTo>
                    <a:cubicBezTo>
                      <a:pt x="11390" y="8925"/>
                      <a:pt x="11094" y="9222"/>
                      <a:pt x="10797" y="9541"/>
                    </a:cubicBezTo>
                    <a:cubicBezTo>
                      <a:pt x="10888" y="9587"/>
                      <a:pt x="10957" y="9633"/>
                      <a:pt x="11048" y="9678"/>
                    </a:cubicBezTo>
                    <a:cubicBezTo>
                      <a:pt x="11048" y="9701"/>
                      <a:pt x="11071" y="9701"/>
                      <a:pt x="11071" y="9701"/>
                    </a:cubicBezTo>
                    <a:cubicBezTo>
                      <a:pt x="11733" y="9016"/>
                      <a:pt x="12486" y="8400"/>
                      <a:pt x="13308" y="7875"/>
                    </a:cubicBezTo>
                    <a:cubicBezTo>
                      <a:pt x="14015" y="7441"/>
                      <a:pt x="14791" y="7076"/>
                      <a:pt x="15590" y="6825"/>
                    </a:cubicBezTo>
                    <a:cubicBezTo>
                      <a:pt x="15978" y="6711"/>
                      <a:pt x="16366" y="6620"/>
                      <a:pt x="16732" y="6528"/>
                    </a:cubicBezTo>
                    <a:cubicBezTo>
                      <a:pt x="17074" y="6414"/>
                      <a:pt x="17416" y="6300"/>
                      <a:pt x="17713" y="6095"/>
                    </a:cubicBezTo>
                    <a:cubicBezTo>
                      <a:pt x="17827" y="6003"/>
                      <a:pt x="17941" y="5889"/>
                      <a:pt x="18033" y="5752"/>
                    </a:cubicBezTo>
                    <a:cubicBezTo>
                      <a:pt x="18101" y="5615"/>
                      <a:pt x="18170" y="5455"/>
                      <a:pt x="18170" y="5296"/>
                    </a:cubicBezTo>
                    <a:cubicBezTo>
                      <a:pt x="18192" y="5113"/>
                      <a:pt x="18170" y="4908"/>
                      <a:pt x="18101" y="4725"/>
                    </a:cubicBezTo>
                    <a:cubicBezTo>
                      <a:pt x="18033" y="4497"/>
                      <a:pt x="17941" y="4269"/>
                      <a:pt x="17827" y="4063"/>
                    </a:cubicBezTo>
                    <a:cubicBezTo>
                      <a:pt x="17645" y="3721"/>
                      <a:pt x="17416" y="3424"/>
                      <a:pt x="17188" y="3127"/>
                    </a:cubicBezTo>
                    <a:cubicBezTo>
                      <a:pt x="16914" y="2853"/>
                      <a:pt x="16640" y="2579"/>
                      <a:pt x="16344" y="2351"/>
                    </a:cubicBezTo>
                    <a:cubicBezTo>
                      <a:pt x="15704" y="1849"/>
                      <a:pt x="14997" y="1461"/>
                      <a:pt x="14266" y="1142"/>
                    </a:cubicBezTo>
                    <a:cubicBezTo>
                      <a:pt x="13490" y="822"/>
                      <a:pt x="12692" y="571"/>
                      <a:pt x="11893" y="388"/>
                    </a:cubicBezTo>
                    <a:cubicBezTo>
                      <a:pt x="11117" y="206"/>
                      <a:pt x="10341" y="92"/>
                      <a:pt x="9542" y="46"/>
                    </a:cubicBezTo>
                    <a:cubicBezTo>
                      <a:pt x="9199" y="23"/>
                      <a:pt x="8834" y="0"/>
                      <a:pt x="84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2"/>
              <p:cNvSpPr/>
              <p:nvPr/>
            </p:nvSpPr>
            <p:spPr>
              <a:xfrm>
                <a:off x="5415941" y="1044281"/>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A0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2"/>
              <p:cNvSpPr/>
              <p:nvPr/>
            </p:nvSpPr>
            <p:spPr>
              <a:xfrm>
                <a:off x="5415941" y="1044281"/>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A0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2"/>
              <p:cNvSpPr/>
              <p:nvPr/>
            </p:nvSpPr>
            <p:spPr>
              <a:xfrm>
                <a:off x="5415319" y="1044281"/>
                <a:ext cx="27" cy="27"/>
              </a:xfrm>
              <a:custGeom>
                <a:avLst/>
                <a:gdLst/>
                <a:ahLst/>
                <a:cxnLst/>
                <a:rect l="l" t="t" r="r" b="b"/>
                <a:pathLst>
                  <a:path w="1" h="1" extrusionOk="0">
                    <a:moveTo>
                      <a:pt x="1" y="1"/>
                    </a:moveTo>
                    <a:lnTo>
                      <a:pt x="1" y="1"/>
                    </a:lnTo>
                    <a:close/>
                  </a:path>
                </a:pathLst>
              </a:custGeom>
              <a:solidFill>
                <a:srgbClr val="A0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2"/>
              <p:cNvSpPr/>
              <p:nvPr/>
            </p:nvSpPr>
            <p:spPr>
              <a:xfrm>
                <a:off x="5415941" y="1044281"/>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A0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2"/>
              <p:cNvSpPr/>
              <p:nvPr/>
            </p:nvSpPr>
            <p:spPr>
              <a:xfrm>
                <a:off x="5068605" y="904239"/>
                <a:ext cx="622" cy="27"/>
              </a:xfrm>
              <a:custGeom>
                <a:avLst/>
                <a:gdLst/>
                <a:ahLst/>
                <a:cxnLst/>
                <a:rect l="l" t="t" r="r" b="b"/>
                <a:pathLst>
                  <a:path w="23" h="1" extrusionOk="0">
                    <a:moveTo>
                      <a:pt x="0" y="1"/>
                    </a:moveTo>
                    <a:cubicBezTo>
                      <a:pt x="0" y="1"/>
                      <a:pt x="23" y="1"/>
                      <a:pt x="23" y="1"/>
                    </a:cubicBezTo>
                    <a:cubicBezTo>
                      <a:pt x="23" y="1"/>
                      <a:pt x="0" y="1"/>
                      <a:pt x="0" y="1"/>
                    </a:cubicBezTo>
                    <a:close/>
                  </a:path>
                </a:pathLst>
              </a:custGeom>
              <a:solidFill>
                <a:srgbClr val="A0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2"/>
              <p:cNvSpPr/>
              <p:nvPr/>
            </p:nvSpPr>
            <p:spPr>
              <a:xfrm>
                <a:off x="5324012" y="1089935"/>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A0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2"/>
              <p:cNvSpPr/>
              <p:nvPr/>
            </p:nvSpPr>
            <p:spPr>
              <a:xfrm>
                <a:off x="5436294" y="1749494"/>
                <a:ext cx="399828" cy="204131"/>
              </a:xfrm>
              <a:custGeom>
                <a:avLst/>
                <a:gdLst/>
                <a:ahLst/>
                <a:cxnLst/>
                <a:rect l="l" t="t" r="r" b="b"/>
                <a:pathLst>
                  <a:path w="14792" h="7552" extrusionOk="0">
                    <a:moveTo>
                      <a:pt x="298" y="0"/>
                    </a:moveTo>
                    <a:cubicBezTo>
                      <a:pt x="252" y="23"/>
                      <a:pt x="184" y="69"/>
                      <a:pt x="138" y="114"/>
                    </a:cubicBezTo>
                    <a:cubicBezTo>
                      <a:pt x="115" y="126"/>
                      <a:pt x="98" y="131"/>
                      <a:pt x="81" y="131"/>
                    </a:cubicBezTo>
                    <a:cubicBezTo>
                      <a:pt x="64" y="131"/>
                      <a:pt x="47" y="126"/>
                      <a:pt x="24" y="114"/>
                    </a:cubicBezTo>
                    <a:lnTo>
                      <a:pt x="1" y="114"/>
                    </a:lnTo>
                    <a:cubicBezTo>
                      <a:pt x="161" y="343"/>
                      <a:pt x="343" y="571"/>
                      <a:pt x="526" y="776"/>
                    </a:cubicBezTo>
                    <a:lnTo>
                      <a:pt x="526" y="799"/>
                    </a:lnTo>
                    <a:cubicBezTo>
                      <a:pt x="1119" y="1484"/>
                      <a:pt x="1781" y="2100"/>
                      <a:pt x="2489" y="2694"/>
                    </a:cubicBezTo>
                    <a:cubicBezTo>
                      <a:pt x="3151" y="3241"/>
                      <a:pt x="3836" y="3744"/>
                      <a:pt x="4566" y="4223"/>
                    </a:cubicBezTo>
                    <a:cubicBezTo>
                      <a:pt x="5274" y="4702"/>
                      <a:pt x="6004" y="5136"/>
                      <a:pt x="6757" y="5547"/>
                    </a:cubicBezTo>
                    <a:cubicBezTo>
                      <a:pt x="7556" y="5980"/>
                      <a:pt x="8401" y="6368"/>
                      <a:pt x="9245" y="6711"/>
                    </a:cubicBezTo>
                    <a:cubicBezTo>
                      <a:pt x="9816" y="6916"/>
                      <a:pt x="10364" y="7099"/>
                      <a:pt x="10934" y="7259"/>
                    </a:cubicBezTo>
                    <a:cubicBezTo>
                      <a:pt x="11436" y="7373"/>
                      <a:pt x="11939" y="7487"/>
                      <a:pt x="12441" y="7532"/>
                    </a:cubicBezTo>
                    <a:cubicBezTo>
                      <a:pt x="12582" y="7544"/>
                      <a:pt x="12733" y="7552"/>
                      <a:pt x="12888" y="7552"/>
                    </a:cubicBezTo>
                    <a:cubicBezTo>
                      <a:pt x="13637" y="7552"/>
                      <a:pt x="14481" y="7372"/>
                      <a:pt x="14746" y="6597"/>
                    </a:cubicBezTo>
                    <a:cubicBezTo>
                      <a:pt x="14746" y="6597"/>
                      <a:pt x="14746" y="6597"/>
                      <a:pt x="14746" y="6574"/>
                    </a:cubicBezTo>
                    <a:cubicBezTo>
                      <a:pt x="14769" y="6460"/>
                      <a:pt x="14792" y="6346"/>
                      <a:pt x="14792" y="6231"/>
                    </a:cubicBezTo>
                    <a:cubicBezTo>
                      <a:pt x="14792" y="6231"/>
                      <a:pt x="14792" y="6209"/>
                      <a:pt x="14792" y="6209"/>
                    </a:cubicBezTo>
                    <a:cubicBezTo>
                      <a:pt x="14792" y="6163"/>
                      <a:pt x="14792" y="6117"/>
                      <a:pt x="14792" y="6072"/>
                    </a:cubicBezTo>
                    <a:lnTo>
                      <a:pt x="14792" y="6049"/>
                    </a:lnTo>
                    <a:cubicBezTo>
                      <a:pt x="14769" y="5935"/>
                      <a:pt x="14769" y="5843"/>
                      <a:pt x="14723" y="5729"/>
                    </a:cubicBezTo>
                    <a:cubicBezTo>
                      <a:pt x="14723" y="5729"/>
                      <a:pt x="14723" y="5729"/>
                      <a:pt x="14723" y="5706"/>
                    </a:cubicBezTo>
                    <a:cubicBezTo>
                      <a:pt x="14700" y="5592"/>
                      <a:pt x="14655" y="5501"/>
                      <a:pt x="14632" y="5410"/>
                    </a:cubicBezTo>
                    <a:cubicBezTo>
                      <a:pt x="14632" y="5387"/>
                      <a:pt x="14632" y="5387"/>
                      <a:pt x="14632" y="5387"/>
                    </a:cubicBezTo>
                    <a:lnTo>
                      <a:pt x="14609" y="5387"/>
                    </a:lnTo>
                    <a:cubicBezTo>
                      <a:pt x="14609" y="5364"/>
                      <a:pt x="14609" y="5364"/>
                      <a:pt x="14609" y="5341"/>
                    </a:cubicBezTo>
                    <a:cubicBezTo>
                      <a:pt x="14609" y="5341"/>
                      <a:pt x="14609" y="5318"/>
                      <a:pt x="14586" y="5318"/>
                    </a:cubicBezTo>
                    <a:cubicBezTo>
                      <a:pt x="14586" y="5296"/>
                      <a:pt x="14586" y="5296"/>
                      <a:pt x="14586" y="5273"/>
                    </a:cubicBezTo>
                    <a:cubicBezTo>
                      <a:pt x="14564" y="5273"/>
                      <a:pt x="14564" y="5250"/>
                      <a:pt x="14564" y="5250"/>
                    </a:cubicBezTo>
                    <a:cubicBezTo>
                      <a:pt x="14541" y="5181"/>
                      <a:pt x="14495" y="5113"/>
                      <a:pt x="14472" y="5045"/>
                    </a:cubicBezTo>
                    <a:cubicBezTo>
                      <a:pt x="14472" y="5045"/>
                      <a:pt x="14472" y="5022"/>
                      <a:pt x="14472" y="5022"/>
                    </a:cubicBezTo>
                    <a:cubicBezTo>
                      <a:pt x="14449" y="5022"/>
                      <a:pt x="14449" y="5022"/>
                      <a:pt x="14449" y="4999"/>
                    </a:cubicBezTo>
                    <a:cubicBezTo>
                      <a:pt x="14427" y="4976"/>
                      <a:pt x="14427" y="4953"/>
                      <a:pt x="14404" y="4930"/>
                    </a:cubicBezTo>
                    <a:cubicBezTo>
                      <a:pt x="14404" y="4930"/>
                      <a:pt x="14404" y="4908"/>
                      <a:pt x="14404" y="4908"/>
                    </a:cubicBezTo>
                    <a:cubicBezTo>
                      <a:pt x="14381" y="4862"/>
                      <a:pt x="14358" y="4839"/>
                      <a:pt x="14335" y="4793"/>
                    </a:cubicBezTo>
                    <a:cubicBezTo>
                      <a:pt x="14305" y="4733"/>
                      <a:pt x="14254" y="4702"/>
                      <a:pt x="14197" y="4702"/>
                    </a:cubicBezTo>
                    <a:cubicBezTo>
                      <a:pt x="14168" y="4702"/>
                      <a:pt x="14137" y="4710"/>
                      <a:pt x="14107" y="4725"/>
                    </a:cubicBezTo>
                    <a:cubicBezTo>
                      <a:pt x="14039" y="4771"/>
                      <a:pt x="13993" y="4862"/>
                      <a:pt x="14039" y="4953"/>
                    </a:cubicBezTo>
                    <a:cubicBezTo>
                      <a:pt x="14084" y="4999"/>
                      <a:pt x="14107" y="5045"/>
                      <a:pt x="14130" y="5090"/>
                    </a:cubicBezTo>
                    <a:cubicBezTo>
                      <a:pt x="14130" y="5090"/>
                      <a:pt x="14153" y="5113"/>
                      <a:pt x="14153" y="5136"/>
                    </a:cubicBezTo>
                    <a:cubicBezTo>
                      <a:pt x="14153" y="5136"/>
                      <a:pt x="14153" y="5136"/>
                      <a:pt x="14153" y="5159"/>
                    </a:cubicBezTo>
                    <a:lnTo>
                      <a:pt x="14176" y="5159"/>
                    </a:lnTo>
                    <a:cubicBezTo>
                      <a:pt x="14176" y="5159"/>
                      <a:pt x="14176" y="5181"/>
                      <a:pt x="14176" y="5181"/>
                    </a:cubicBezTo>
                    <a:cubicBezTo>
                      <a:pt x="14176" y="5181"/>
                      <a:pt x="14176" y="5204"/>
                      <a:pt x="14198" y="5204"/>
                    </a:cubicBezTo>
                    <a:cubicBezTo>
                      <a:pt x="14198" y="5227"/>
                      <a:pt x="14198" y="5227"/>
                      <a:pt x="14198" y="5227"/>
                    </a:cubicBezTo>
                    <a:cubicBezTo>
                      <a:pt x="14221" y="5296"/>
                      <a:pt x="14267" y="5364"/>
                      <a:pt x="14290" y="5433"/>
                    </a:cubicBezTo>
                    <a:cubicBezTo>
                      <a:pt x="14290" y="5433"/>
                      <a:pt x="14312" y="5455"/>
                      <a:pt x="14312" y="5478"/>
                    </a:cubicBezTo>
                    <a:cubicBezTo>
                      <a:pt x="14312" y="5501"/>
                      <a:pt x="14312" y="5501"/>
                      <a:pt x="14312" y="5501"/>
                    </a:cubicBezTo>
                    <a:cubicBezTo>
                      <a:pt x="14358" y="5592"/>
                      <a:pt x="14381" y="5706"/>
                      <a:pt x="14427" y="5798"/>
                    </a:cubicBezTo>
                    <a:cubicBezTo>
                      <a:pt x="14427" y="5889"/>
                      <a:pt x="14449" y="5980"/>
                      <a:pt x="14472" y="6049"/>
                    </a:cubicBezTo>
                    <a:cubicBezTo>
                      <a:pt x="14472" y="6117"/>
                      <a:pt x="14472" y="6186"/>
                      <a:pt x="14472" y="6231"/>
                    </a:cubicBezTo>
                    <a:lnTo>
                      <a:pt x="14472" y="6254"/>
                    </a:lnTo>
                    <a:cubicBezTo>
                      <a:pt x="14472" y="6277"/>
                      <a:pt x="14472" y="6323"/>
                      <a:pt x="14449" y="6368"/>
                    </a:cubicBezTo>
                    <a:cubicBezTo>
                      <a:pt x="14449" y="6414"/>
                      <a:pt x="14449" y="6460"/>
                      <a:pt x="14427" y="6505"/>
                    </a:cubicBezTo>
                    <a:cubicBezTo>
                      <a:pt x="14404" y="6551"/>
                      <a:pt x="14404" y="6574"/>
                      <a:pt x="14404" y="6597"/>
                    </a:cubicBezTo>
                    <a:cubicBezTo>
                      <a:pt x="14358" y="6642"/>
                      <a:pt x="14335" y="6711"/>
                      <a:pt x="14290" y="6756"/>
                    </a:cubicBezTo>
                    <a:cubicBezTo>
                      <a:pt x="14244" y="6825"/>
                      <a:pt x="14176" y="6893"/>
                      <a:pt x="14107" y="6939"/>
                    </a:cubicBezTo>
                    <a:cubicBezTo>
                      <a:pt x="14016" y="6985"/>
                      <a:pt x="13924" y="7053"/>
                      <a:pt x="13833" y="7076"/>
                    </a:cubicBezTo>
                    <a:cubicBezTo>
                      <a:pt x="13651" y="7144"/>
                      <a:pt x="13491" y="7167"/>
                      <a:pt x="13308" y="7190"/>
                    </a:cubicBezTo>
                    <a:cubicBezTo>
                      <a:pt x="13163" y="7206"/>
                      <a:pt x="13014" y="7214"/>
                      <a:pt x="12864" y="7214"/>
                    </a:cubicBezTo>
                    <a:cubicBezTo>
                      <a:pt x="12590" y="7214"/>
                      <a:pt x="12310" y="7189"/>
                      <a:pt x="12030" y="7144"/>
                    </a:cubicBezTo>
                    <a:cubicBezTo>
                      <a:pt x="11459" y="7053"/>
                      <a:pt x="10911" y="6916"/>
                      <a:pt x="10341" y="6734"/>
                    </a:cubicBezTo>
                    <a:cubicBezTo>
                      <a:pt x="9725" y="6551"/>
                      <a:pt x="9108" y="6300"/>
                      <a:pt x="8515" y="6049"/>
                    </a:cubicBezTo>
                    <a:lnTo>
                      <a:pt x="8560" y="6049"/>
                    </a:lnTo>
                    <a:cubicBezTo>
                      <a:pt x="7488" y="5592"/>
                      <a:pt x="6483" y="5045"/>
                      <a:pt x="5479" y="4428"/>
                    </a:cubicBezTo>
                    <a:cubicBezTo>
                      <a:pt x="4566" y="3880"/>
                      <a:pt x="3676" y="3241"/>
                      <a:pt x="2854" y="2579"/>
                    </a:cubicBezTo>
                    <a:cubicBezTo>
                      <a:pt x="2101" y="1963"/>
                      <a:pt x="1393" y="1301"/>
                      <a:pt x="754" y="548"/>
                    </a:cubicBezTo>
                    <a:cubicBezTo>
                      <a:pt x="594" y="365"/>
                      <a:pt x="435" y="183"/>
                      <a:pt x="298" y="0"/>
                    </a:cubicBezTo>
                    <a:close/>
                  </a:path>
                </a:pathLst>
              </a:custGeom>
              <a:solidFill>
                <a:srgbClr val="E356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2"/>
              <p:cNvSpPr/>
              <p:nvPr/>
            </p:nvSpPr>
            <p:spPr>
              <a:xfrm>
                <a:off x="5795388" y="1943840"/>
                <a:ext cx="649" cy="622"/>
              </a:xfrm>
              <a:custGeom>
                <a:avLst/>
                <a:gdLst/>
                <a:ahLst/>
                <a:cxnLst/>
                <a:rect l="l" t="t" r="r" b="b"/>
                <a:pathLst>
                  <a:path w="24" h="23" extrusionOk="0">
                    <a:moveTo>
                      <a:pt x="0" y="23"/>
                    </a:moveTo>
                    <a:cubicBezTo>
                      <a:pt x="23" y="23"/>
                      <a:pt x="23" y="0"/>
                      <a:pt x="23" y="0"/>
                    </a:cubicBezTo>
                    <a:cubicBezTo>
                      <a:pt x="23" y="0"/>
                      <a:pt x="23" y="23"/>
                      <a:pt x="0" y="23"/>
                    </a:cubicBezTo>
                    <a:close/>
                  </a:path>
                </a:pathLst>
              </a:custGeom>
              <a:solidFill>
                <a:srgbClr val="C84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2"/>
              <p:cNvSpPr/>
              <p:nvPr/>
            </p:nvSpPr>
            <p:spPr>
              <a:xfrm>
                <a:off x="5613989" y="1439163"/>
                <a:ext cx="357877" cy="288761"/>
              </a:xfrm>
              <a:custGeom>
                <a:avLst/>
                <a:gdLst/>
                <a:ahLst/>
                <a:cxnLst/>
                <a:rect l="l" t="t" r="r" b="b"/>
                <a:pathLst>
                  <a:path w="13240" h="10683" extrusionOk="0">
                    <a:moveTo>
                      <a:pt x="1" y="0"/>
                    </a:moveTo>
                    <a:cubicBezTo>
                      <a:pt x="24" y="69"/>
                      <a:pt x="1" y="137"/>
                      <a:pt x="1" y="205"/>
                    </a:cubicBezTo>
                    <a:cubicBezTo>
                      <a:pt x="1" y="251"/>
                      <a:pt x="1" y="274"/>
                      <a:pt x="1" y="320"/>
                    </a:cubicBezTo>
                    <a:cubicBezTo>
                      <a:pt x="115" y="320"/>
                      <a:pt x="229" y="342"/>
                      <a:pt x="343" y="365"/>
                    </a:cubicBezTo>
                    <a:lnTo>
                      <a:pt x="389" y="365"/>
                    </a:lnTo>
                    <a:cubicBezTo>
                      <a:pt x="959" y="457"/>
                      <a:pt x="1507" y="594"/>
                      <a:pt x="2055" y="776"/>
                    </a:cubicBezTo>
                    <a:cubicBezTo>
                      <a:pt x="2671" y="959"/>
                      <a:pt x="3265" y="1210"/>
                      <a:pt x="3858" y="1461"/>
                    </a:cubicBezTo>
                    <a:cubicBezTo>
                      <a:pt x="4908" y="1917"/>
                      <a:pt x="5935" y="2465"/>
                      <a:pt x="6917" y="3081"/>
                    </a:cubicBezTo>
                    <a:cubicBezTo>
                      <a:pt x="7830" y="3629"/>
                      <a:pt x="8720" y="4268"/>
                      <a:pt x="9564" y="4930"/>
                    </a:cubicBezTo>
                    <a:lnTo>
                      <a:pt x="9519" y="4907"/>
                    </a:lnTo>
                    <a:lnTo>
                      <a:pt x="9519" y="4907"/>
                    </a:lnTo>
                    <a:cubicBezTo>
                      <a:pt x="10044" y="5341"/>
                      <a:pt x="10546" y="5775"/>
                      <a:pt x="11002" y="6254"/>
                    </a:cubicBezTo>
                    <a:cubicBezTo>
                      <a:pt x="11413" y="6665"/>
                      <a:pt x="11779" y="7076"/>
                      <a:pt x="12121" y="7532"/>
                    </a:cubicBezTo>
                    <a:cubicBezTo>
                      <a:pt x="12121" y="7532"/>
                      <a:pt x="12121" y="7532"/>
                      <a:pt x="12121" y="7555"/>
                    </a:cubicBezTo>
                    <a:cubicBezTo>
                      <a:pt x="12235" y="7715"/>
                      <a:pt x="12326" y="7852"/>
                      <a:pt x="12440" y="8012"/>
                    </a:cubicBezTo>
                    <a:cubicBezTo>
                      <a:pt x="12555" y="8240"/>
                      <a:pt x="12669" y="8445"/>
                      <a:pt x="12760" y="8674"/>
                    </a:cubicBezTo>
                    <a:cubicBezTo>
                      <a:pt x="12760" y="8674"/>
                      <a:pt x="12760" y="8674"/>
                      <a:pt x="12760" y="8651"/>
                    </a:cubicBezTo>
                    <a:cubicBezTo>
                      <a:pt x="12829" y="8856"/>
                      <a:pt x="12874" y="9039"/>
                      <a:pt x="12897" y="9221"/>
                    </a:cubicBezTo>
                    <a:cubicBezTo>
                      <a:pt x="12897" y="9313"/>
                      <a:pt x="12897" y="9404"/>
                      <a:pt x="12897" y="9518"/>
                    </a:cubicBezTo>
                    <a:cubicBezTo>
                      <a:pt x="12874" y="9587"/>
                      <a:pt x="12851" y="9655"/>
                      <a:pt x="12829" y="9746"/>
                    </a:cubicBezTo>
                    <a:cubicBezTo>
                      <a:pt x="12783" y="9792"/>
                      <a:pt x="12760" y="9861"/>
                      <a:pt x="12714" y="9906"/>
                    </a:cubicBezTo>
                    <a:cubicBezTo>
                      <a:pt x="12669" y="9975"/>
                      <a:pt x="12600" y="10043"/>
                      <a:pt x="12532" y="10089"/>
                    </a:cubicBezTo>
                    <a:cubicBezTo>
                      <a:pt x="12463" y="10134"/>
                      <a:pt x="12395" y="10180"/>
                      <a:pt x="12304" y="10203"/>
                    </a:cubicBezTo>
                    <a:cubicBezTo>
                      <a:pt x="12281" y="10226"/>
                      <a:pt x="12281" y="10226"/>
                      <a:pt x="12258" y="10226"/>
                    </a:cubicBezTo>
                    <a:lnTo>
                      <a:pt x="12235" y="10226"/>
                    </a:lnTo>
                    <a:cubicBezTo>
                      <a:pt x="12235" y="10226"/>
                      <a:pt x="12235" y="10226"/>
                      <a:pt x="12235" y="10249"/>
                    </a:cubicBezTo>
                    <a:cubicBezTo>
                      <a:pt x="12189" y="10249"/>
                      <a:pt x="12144" y="10271"/>
                      <a:pt x="12098" y="10271"/>
                    </a:cubicBezTo>
                    <a:cubicBezTo>
                      <a:pt x="12075" y="10294"/>
                      <a:pt x="12075" y="10294"/>
                      <a:pt x="12052" y="10294"/>
                    </a:cubicBezTo>
                    <a:lnTo>
                      <a:pt x="12007" y="10294"/>
                    </a:lnTo>
                    <a:cubicBezTo>
                      <a:pt x="11915" y="10317"/>
                      <a:pt x="11847" y="10340"/>
                      <a:pt x="11779" y="10340"/>
                    </a:cubicBezTo>
                    <a:lnTo>
                      <a:pt x="11733" y="10340"/>
                    </a:lnTo>
                    <a:cubicBezTo>
                      <a:pt x="11642" y="10363"/>
                      <a:pt x="11573" y="10363"/>
                      <a:pt x="11482" y="10363"/>
                    </a:cubicBezTo>
                    <a:lnTo>
                      <a:pt x="11002" y="10363"/>
                    </a:lnTo>
                    <a:cubicBezTo>
                      <a:pt x="10993" y="10360"/>
                      <a:pt x="10983" y="10359"/>
                      <a:pt x="10974" y="10359"/>
                    </a:cubicBezTo>
                    <a:cubicBezTo>
                      <a:pt x="10897" y="10359"/>
                      <a:pt x="10843" y="10441"/>
                      <a:pt x="10843" y="10522"/>
                    </a:cubicBezTo>
                    <a:cubicBezTo>
                      <a:pt x="10843" y="10568"/>
                      <a:pt x="10843" y="10614"/>
                      <a:pt x="10888" y="10637"/>
                    </a:cubicBezTo>
                    <a:cubicBezTo>
                      <a:pt x="10911" y="10659"/>
                      <a:pt x="10957" y="10682"/>
                      <a:pt x="11002" y="10682"/>
                    </a:cubicBezTo>
                    <a:lnTo>
                      <a:pt x="11459" y="10682"/>
                    </a:lnTo>
                    <a:cubicBezTo>
                      <a:pt x="11573" y="10682"/>
                      <a:pt x="11710" y="10682"/>
                      <a:pt x="11824" y="10659"/>
                    </a:cubicBezTo>
                    <a:lnTo>
                      <a:pt x="11893" y="10659"/>
                    </a:lnTo>
                    <a:cubicBezTo>
                      <a:pt x="11961" y="10637"/>
                      <a:pt x="12030" y="10637"/>
                      <a:pt x="12075" y="10614"/>
                    </a:cubicBezTo>
                    <a:lnTo>
                      <a:pt x="12144" y="10614"/>
                    </a:lnTo>
                    <a:cubicBezTo>
                      <a:pt x="12144" y="10614"/>
                      <a:pt x="12144" y="10614"/>
                      <a:pt x="12144" y="10591"/>
                    </a:cubicBezTo>
                    <a:lnTo>
                      <a:pt x="12189" y="10591"/>
                    </a:lnTo>
                    <a:cubicBezTo>
                      <a:pt x="12258" y="10568"/>
                      <a:pt x="12326" y="10545"/>
                      <a:pt x="12372" y="10522"/>
                    </a:cubicBezTo>
                    <a:lnTo>
                      <a:pt x="12418" y="10522"/>
                    </a:lnTo>
                    <a:cubicBezTo>
                      <a:pt x="12418" y="10500"/>
                      <a:pt x="12440" y="10500"/>
                      <a:pt x="12440" y="10500"/>
                    </a:cubicBezTo>
                    <a:lnTo>
                      <a:pt x="12463" y="10500"/>
                    </a:lnTo>
                    <a:cubicBezTo>
                      <a:pt x="12577" y="10454"/>
                      <a:pt x="12669" y="10386"/>
                      <a:pt x="12783" y="10317"/>
                    </a:cubicBezTo>
                    <a:cubicBezTo>
                      <a:pt x="12874" y="10226"/>
                      <a:pt x="12965" y="10112"/>
                      <a:pt x="13057" y="9998"/>
                    </a:cubicBezTo>
                    <a:cubicBezTo>
                      <a:pt x="13125" y="9883"/>
                      <a:pt x="13171" y="9769"/>
                      <a:pt x="13194" y="9632"/>
                    </a:cubicBezTo>
                    <a:cubicBezTo>
                      <a:pt x="13217" y="9495"/>
                      <a:pt x="13239" y="9336"/>
                      <a:pt x="13217" y="9199"/>
                    </a:cubicBezTo>
                    <a:cubicBezTo>
                      <a:pt x="13217" y="9176"/>
                      <a:pt x="13217" y="9176"/>
                      <a:pt x="13217" y="9153"/>
                    </a:cubicBezTo>
                    <a:cubicBezTo>
                      <a:pt x="13194" y="8948"/>
                      <a:pt x="13125" y="8742"/>
                      <a:pt x="13057" y="8537"/>
                    </a:cubicBezTo>
                    <a:cubicBezTo>
                      <a:pt x="12965" y="8308"/>
                      <a:pt x="12851" y="8080"/>
                      <a:pt x="12737" y="7875"/>
                    </a:cubicBezTo>
                    <a:lnTo>
                      <a:pt x="12714" y="7875"/>
                    </a:lnTo>
                    <a:cubicBezTo>
                      <a:pt x="12304" y="7190"/>
                      <a:pt x="11801" y="6597"/>
                      <a:pt x="11254" y="6026"/>
                    </a:cubicBezTo>
                    <a:cubicBezTo>
                      <a:pt x="10614" y="5387"/>
                      <a:pt x="9930" y="4793"/>
                      <a:pt x="9199" y="4246"/>
                    </a:cubicBezTo>
                    <a:cubicBezTo>
                      <a:pt x="8537" y="3743"/>
                      <a:pt x="7853" y="3264"/>
                      <a:pt x="7122" y="2830"/>
                    </a:cubicBezTo>
                    <a:cubicBezTo>
                      <a:pt x="6369" y="2351"/>
                      <a:pt x="5570" y="1917"/>
                      <a:pt x="4771" y="1529"/>
                    </a:cubicBezTo>
                    <a:cubicBezTo>
                      <a:pt x="3927" y="1118"/>
                      <a:pt x="3082" y="753"/>
                      <a:pt x="2192" y="479"/>
                    </a:cubicBezTo>
                    <a:cubicBezTo>
                      <a:pt x="1781" y="342"/>
                      <a:pt x="1370" y="228"/>
                      <a:pt x="937" y="137"/>
                    </a:cubicBezTo>
                    <a:cubicBezTo>
                      <a:pt x="640" y="69"/>
                      <a:pt x="320" y="23"/>
                      <a:pt x="1" y="0"/>
                    </a:cubicBezTo>
                    <a:close/>
                  </a:path>
                </a:pathLst>
              </a:custGeom>
              <a:solidFill>
                <a:srgbClr val="E356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2"/>
              <p:cNvSpPr/>
              <p:nvPr/>
            </p:nvSpPr>
            <p:spPr>
              <a:xfrm>
                <a:off x="5623261" y="1449029"/>
                <a:ext cx="622" cy="27"/>
              </a:xfrm>
              <a:custGeom>
                <a:avLst/>
                <a:gdLst/>
                <a:ahLst/>
                <a:cxnLst/>
                <a:rect l="l" t="t" r="r" b="b"/>
                <a:pathLst>
                  <a:path w="23" h="1" extrusionOk="0">
                    <a:moveTo>
                      <a:pt x="23" y="0"/>
                    </a:moveTo>
                    <a:cubicBezTo>
                      <a:pt x="23" y="0"/>
                      <a:pt x="23" y="0"/>
                      <a:pt x="0" y="0"/>
                    </a:cubicBezTo>
                    <a:cubicBezTo>
                      <a:pt x="23" y="0"/>
                      <a:pt x="23" y="0"/>
                      <a:pt x="23" y="0"/>
                    </a:cubicBezTo>
                    <a:close/>
                  </a:path>
                </a:pathLst>
              </a:custGeom>
              <a:solidFill>
                <a:srgbClr val="C84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2"/>
              <p:cNvSpPr/>
              <p:nvPr/>
            </p:nvSpPr>
            <p:spPr>
              <a:xfrm>
                <a:off x="5623855" y="1449029"/>
                <a:ext cx="27" cy="27"/>
              </a:xfrm>
              <a:custGeom>
                <a:avLst/>
                <a:gdLst/>
                <a:ahLst/>
                <a:cxnLst/>
                <a:rect l="l" t="t" r="r" b="b"/>
                <a:pathLst>
                  <a:path w="1" h="1" extrusionOk="0">
                    <a:moveTo>
                      <a:pt x="1" y="0"/>
                    </a:moveTo>
                    <a:cubicBezTo>
                      <a:pt x="1" y="0"/>
                      <a:pt x="1" y="0"/>
                      <a:pt x="1" y="0"/>
                    </a:cubicBezTo>
                    <a:lnTo>
                      <a:pt x="1" y="0"/>
                    </a:lnTo>
                    <a:cubicBezTo>
                      <a:pt x="1" y="0"/>
                      <a:pt x="1" y="0"/>
                      <a:pt x="1" y="0"/>
                    </a:cubicBezTo>
                    <a:close/>
                  </a:path>
                </a:pathLst>
              </a:custGeom>
              <a:solidFill>
                <a:srgbClr val="C84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2"/>
              <p:cNvSpPr/>
              <p:nvPr/>
            </p:nvSpPr>
            <p:spPr>
              <a:xfrm>
                <a:off x="5941593" y="1642753"/>
                <a:ext cx="27" cy="649"/>
              </a:xfrm>
              <a:custGeom>
                <a:avLst/>
                <a:gdLst/>
                <a:ahLst/>
                <a:cxnLst/>
                <a:rect l="l" t="t" r="r" b="b"/>
                <a:pathLst>
                  <a:path w="1" h="24" extrusionOk="0">
                    <a:moveTo>
                      <a:pt x="1" y="23"/>
                    </a:moveTo>
                    <a:cubicBezTo>
                      <a:pt x="1" y="23"/>
                      <a:pt x="1" y="23"/>
                      <a:pt x="1" y="23"/>
                    </a:cubicBezTo>
                    <a:cubicBezTo>
                      <a:pt x="1" y="23"/>
                      <a:pt x="1" y="23"/>
                      <a:pt x="1" y="23"/>
                    </a:cubicBezTo>
                    <a:cubicBezTo>
                      <a:pt x="1" y="0"/>
                      <a:pt x="1" y="0"/>
                      <a:pt x="1" y="0"/>
                    </a:cubicBezTo>
                    <a:cubicBezTo>
                      <a:pt x="1" y="0"/>
                      <a:pt x="1" y="23"/>
                      <a:pt x="1" y="23"/>
                    </a:cubicBezTo>
                    <a:close/>
                  </a:path>
                </a:pathLst>
              </a:custGeom>
              <a:solidFill>
                <a:srgbClr val="C84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2"/>
              <p:cNvSpPr/>
              <p:nvPr/>
            </p:nvSpPr>
            <p:spPr>
              <a:xfrm>
                <a:off x="5941593" y="1643374"/>
                <a:ext cx="649" cy="27"/>
              </a:xfrm>
              <a:custGeom>
                <a:avLst/>
                <a:gdLst/>
                <a:ahLst/>
                <a:cxnLst/>
                <a:rect l="l" t="t" r="r" b="b"/>
                <a:pathLst>
                  <a:path w="24" h="1" extrusionOk="0">
                    <a:moveTo>
                      <a:pt x="24" y="0"/>
                    </a:moveTo>
                    <a:cubicBezTo>
                      <a:pt x="24" y="0"/>
                      <a:pt x="1" y="0"/>
                      <a:pt x="1" y="0"/>
                    </a:cubicBezTo>
                    <a:cubicBezTo>
                      <a:pt x="1" y="0"/>
                      <a:pt x="24" y="0"/>
                      <a:pt x="24" y="0"/>
                    </a:cubicBezTo>
                    <a:close/>
                  </a:path>
                </a:pathLst>
              </a:custGeom>
              <a:solidFill>
                <a:srgbClr val="C84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2"/>
              <p:cNvSpPr/>
              <p:nvPr/>
            </p:nvSpPr>
            <p:spPr>
              <a:xfrm>
                <a:off x="5945296" y="1715544"/>
                <a:ext cx="27" cy="27"/>
              </a:xfrm>
              <a:custGeom>
                <a:avLst/>
                <a:gdLst/>
                <a:ahLst/>
                <a:cxnLst/>
                <a:rect l="l" t="t" r="r" b="b"/>
                <a:pathLst>
                  <a:path w="1" h="1" extrusionOk="0">
                    <a:moveTo>
                      <a:pt x="1" y="1"/>
                    </a:moveTo>
                    <a:lnTo>
                      <a:pt x="1" y="1"/>
                    </a:lnTo>
                    <a:cubicBezTo>
                      <a:pt x="1" y="1"/>
                      <a:pt x="1" y="1"/>
                      <a:pt x="1" y="1"/>
                    </a:cubicBezTo>
                    <a:cubicBezTo>
                      <a:pt x="1" y="1"/>
                      <a:pt x="1" y="1"/>
                      <a:pt x="1" y="1"/>
                    </a:cubicBezTo>
                    <a:close/>
                  </a:path>
                </a:pathLst>
              </a:custGeom>
              <a:solidFill>
                <a:srgbClr val="C84C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2"/>
              <p:cNvSpPr/>
              <p:nvPr/>
            </p:nvSpPr>
            <p:spPr>
              <a:xfrm>
                <a:off x="5818201" y="1719869"/>
                <a:ext cx="276436" cy="239594"/>
              </a:xfrm>
              <a:custGeom>
                <a:avLst/>
                <a:gdLst/>
                <a:ahLst/>
                <a:cxnLst/>
                <a:rect l="l" t="t" r="r" b="b"/>
                <a:pathLst>
                  <a:path w="10227" h="8864" extrusionOk="0">
                    <a:moveTo>
                      <a:pt x="3493" y="1"/>
                    </a:moveTo>
                    <a:cubicBezTo>
                      <a:pt x="3447" y="1"/>
                      <a:pt x="3379" y="23"/>
                      <a:pt x="3356" y="69"/>
                    </a:cubicBezTo>
                    <a:cubicBezTo>
                      <a:pt x="3311" y="160"/>
                      <a:pt x="3333" y="252"/>
                      <a:pt x="3402" y="297"/>
                    </a:cubicBezTo>
                    <a:cubicBezTo>
                      <a:pt x="3425" y="297"/>
                      <a:pt x="3425" y="297"/>
                      <a:pt x="3425" y="320"/>
                    </a:cubicBezTo>
                    <a:lnTo>
                      <a:pt x="3447" y="320"/>
                    </a:lnTo>
                    <a:cubicBezTo>
                      <a:pt x="3470" y="343"/>
                      <a:pt x="3470" y="343"/>
                      <a:pt x="3493" y="343"/>
                    </a:cubicBezTo>
                    <a:cubicBezTo>
                      <a:pt x="3493" y="343"/>
                      <a:pt x="3493" y="343"/>
                      <a:pt x="3493" y="366"/>
                    </a:cubicBezTo>
                    <a:cubicBezTo>
                      <a:pt x="3653" y="457"/>
                      <a:pt x="3813" y="571"/>
                      <a:pt x="3972" y="662"/>
                    </a:cubicBezTo>
                    <a:cubicBezTo>
                      <a:pt x="3995" y="685"/>
                      <a:pt x="3995" y="685"/>
                      <a:pt x="3995" y="685"/>
                    </a:cubicBezTo>
                    <a:lnTo>
                      <a:pt x="4018" y="685"/>
                    </a:lnTo>
                    <a:cubicBezTo>
                      <a:pt x="4018" y="708"/>
                      <a:pt x="4018" y="708"/>
                      <a:pt x="4041" y="708"/>
                    </a:cubicBezTo>
                    <a:cubicBezTo>
                      <a:pt x="4041" y="708"/>
                      <a:pt x="4041" y="708"/>
                      <a:pt x="4041" y="731"/>
                    </a:cubicBezTo>
                    <a:lnTo>
                      <a:pt x="4064" y="731"/>
                    </a:lnTo>
                    <a:cubicBezTo>
                      <a:pt x="4064" y="731"/>
                      <a:pt x="4087" y="754"/>
                      <a:pt x="4109" y="754"/>
                    </a:cubicBezTo>
                    <a:cubicBezTo>
                      <a:pt x="4109" y="777"/>
                      <a:pt x="4109" y="777"/>
                      <a:pt x="4109" y="777"/>
                    </a:cubicBezTo>
                    <a:cubicBezTo>
                      <a:pt x="4269" y="868"/>
                      <a:pt x="4429" y="982"/>
                      <a:pt x="4589" y="1096"/>
                    </a:cubicBezTo>
                    <a:cubicBezTo>
                      <a:pt x="4589" y="1096"/>
                      <a:pt x="4589" y="1096"/>
                      <a:pt x="4612" y="1119"/>
                    </a:cubicBezTo>
                    <a:lnTo>
                      <a:pt x="4634" y="1119"/>
                    </a:lnTo>
                    <a:cubicBezTo>
                      <a:pt x="4634" y="1119"/>
                      <a:pt x="4634" y="1142"/>
                      <a:pt x="4634" y="1142"/>
                    </a:cubicBezTo>
                    <a:lnTo>
                      <a:pt x="4657" y="1142"/>
                    </a:lnTo>
                    <a:cubicBezTo>
                      <a:pt x="4703" y="1187"/>
                      <a:pt x="4749" y="1210"/>
                      <a:pt x="4794" y="1256"/>
                    </a:cubicBezTo>
                    <a:cubicBezTo>
                      <a:pt x="4977" y="1370"/>
                      <a:pt x="5159" y="1507"/>
                      <a:pt x="5319" y="1644"/>
                    </a:cubicBezTo>
                    <a:lnTo>
                      <a:pt x="5342" y="1644"/>
                    </a:lnTo>
                    <a:cubicBezTo>
                      <a:pt x="5365" y="1667"/>
                      <a:pt x="5388" y="1690"/>
                      <a:pt x="5410" y="1712"/>
                    </a:cubicBezTo>
                    <a:lnTo>
                      <a:pt x="5433" y="1712"/>
                    </a:lnTo>
                    <a:lnTo>
                      <a:pt x="5433" y="1735"/>
                    </a:lnTo>
                    <a:lnTo>
                      <a:pt x="5456" y="1735"/>
                    </a:lnTo>
                    <a:cubicBezTo>
                      <a:pt x="5616" y="1872"/>
                      <a:pt x="5798" y="2009"/>
                      <a:pt x="5958" y="2146"/>
                    </a:cubicBezTo>
                    <a:cubicBezTo>
                      <a:pt x="6460" y="2557"/>
                      <a:pt x="6940" y="2968"/>
                      <a:pt x="7419" y="3424"/>
                    </a:cubicBezTo>
                    <a:cubicBezTo>
                      <a:pt x="7990" y="3995"/>
                      <a:pt x="8538" y="4588"/>
                      <a:pt x="8994" y="5250"/>
                    </a:cubicBezTo>
                    <a:cubicBezTo>
                      <a:pt x="9268" y="5638"/>
                      <a:pt x="9519" y="6049"/>
                      <a:pt x="9702" y="6506"/>
                    </a:cubicBezTo>
                    <a:cubicBezTo>
                      <a:pt x="9702" y="6506"/>
                      <a:pt x="9702" y="6483"/>
                      <a:pt x="9702" y="6483"/>
                    </a:cubicBezTo>
                    <a:cubicBezTo>
                      <a:pt x="9770" y="6711"/>
                      <a:pt x="9839" y="6939"/>
                      <a:pt x="9861" y="7168"/>
                    </a:cubicBezTo>
                    <a:cubicBezTo>
                      <a:pt x="9861" y="7168"/>
                      <a:pt x="9861" y="7145"/>
                      <a:pt x="9861" y="7145"/>
                    </a:cubicBezTo>
                    <a:cubicBezTo>
                      <a:pt x="9884" y="7259"/>
                      <a:pt x="9884" y="7396"/>
                      <a:pt x="9861" y="7510"/>
                    </a:cubicBezTo>
                    <a:cubicBezTo>
                      <a:pt x="9839" y="7601"/>
                      <a:pt x="9816" y="7693"/>
                      <a:pt x="9793" y="7784"/>
                    </a:cubicBezTo>
                    <a:cubicBezTo>
                      <a:pt x="9747" y="7852"/>
                      <a:pt x="9702" y="7921"/>
                      <a:pt x="9656" y="7989"/>
                    </a:cubicBezTo>
                    <a:cubicBezTo>
                      <a:pt x="9587" y="8081"/>
                      <a:pt x="9519" y="8149"/>
                      <a:pt x="9428" y="8195"/>
                    </a:cubicBezTo>
                    <a:cubicBezTo>
                      <a:pt x="9336" y="8263"/>
                      <a:pt x="9222" y="8332"/>
                      <a:pt x="9108" y="8377"/>
                    </a:cubicBezTo>
                    <a:cubicBezTo>
                      <a:pt x="8903" y="8446"/>
                      <a:pt x="8720" y="8492"/>
                      <a:pt x="8515" y="8514"/>
                    </a:cubicBezTo>
                    <a:cubicBezTo>
                      <a:pt x="8374" y="8527"/>
                      <a:pt x="8234" y="8533"/>
                      <a:pt x="8094" y="8533"/>
                    </a:cubicBezTo>
                    <a:cubicBezTo>
                      <a:pt x="7732" y="8533"/>
                      <a:pt x="7370" y="8495"/>
                      <a:pt x="7008" y="8446"/>
                    </a:cubicBezTo>
                    <a:cubicBezTo>
                      <a:pt x="6255" y="8332"/>
                      <a:pt x="5547" y="8149"/>
                      <a:pt x="4817" y="7898"/>
                    </a:cubicBezTo>
                    <a:cubicBezTo>
                      <a:pt x="4224" y="7715"/>
                      <a:pt x="3630" y="7487"/>
                      <a:pt x="3037" y="7213"/>
                    </a:cubicBezTo>
                    <a:lnTo>
                      <a:pt x="2991" y="7213"/>
                    </a:lnTo>
                    <a:cubicBezTo>
                      <a:pt x="2991" y="7191"/>
                      <a:pt x="2968" y="7191"/>
                      <a:pt x="2968" y="7191"/>
                    </a:cubicBezTo>
                    <a:lnTo>
                      <a:pt x="2945" y="7191"/>
                    </a:lnTo>
                    <a:cubicBezTo>
                      <a:pt x="2945" y="7191"/>
                      <a:pt x="2923" y="7168"/>
                      <a:pt x="2900" y="7168"/>
                    </a:cubicBezTo>
                    <a:cubicBezTo>
                      <a:pt x="2900" y="7168"/>
                      <a:pt x="2877" y="7168"/>
                      <a:pt x="2877" y="7145"/>
                    </a:cubicBezTo>
                    <a:cubicBezTo>
                      <a:pt x="2831" y="7122"/>
                      <a:pt x="2786" y="7099"/>
                      <a:pt x="2717" y="7076"/>
                    </a:cubicBezTo>
                    <a:lnTo>
                      <a:pt x="2694" y="7076"/>
                    </a:lnTo>
                    <a:lnTo>
                      <a:pt x="2580" y="7008"/>
                    </a:lnTo>
                    <a:lnTo>
                      <a:pt x="2534" y="7008"/>
                    </a:lnTo>
                    <a:cubicBezTo>
                      <a:pt x="2489" y="6985"/>
                      <a:pt x="2443" y="6962"/>
                      <a:pt x="2420" y="6939"/>
                    </a:cubicBezTo>
                    <a:cubicBezTo>
                      <a:pt x="2398" y="6939"/>
                      <a:pt x="2398" y="6939"/>
                      <a:pt x="2375" y="6917"/>
                    </a:cubicBezTo>
                    <a:lnTo>
                      <a:pt x="2261" y="6871"/>
                    </a:lnTo>
                    <a:cubicBezTo>
                      <a:pt x="2238" y="6871"/>
                      <a:pt x="2238" y="6848"/>
                      <a:pt x="2215" y="6848"/>
                    </a:cubicBezTo>
                    <a:cubicBezTo>
                      <a:pt x="2169" y="6825"/>
                      <a:pt x="2124" y="6802"/>
                      <a:pt x="2078" y="6780"/>
                    </a:cubicBezTo>
                    <a:lnTo>
                      <a:pt x="2055" y="6780"/>
                    </a:lnTo>
                    <a:cubicBezTo>
                      <a:pt x="2032" y="6757"/>
                      <a:pt x="2009" y="6757"/>
                      <a:pt x="1987" y="6734"/>
                    </a:cubicBezTo>
                    <a:cubicBezTo>
                      <a:pt x="1850" y="6666"/>
                      <a:pt x="1736" y="6620"/>
                      <a:pt x="1621" y="6551"/>
                    </a:cubicBezTo>
                    <a:lnTo>
                      <a:pt x="1599" y="6551"/>
                    </a:lnTo>
                    <a:cubicBezTo>
                      <a:pt x="1507" y="6506"/>
                      <a:pt x="1416" y="6437"/>
                      <a:pt x="1302" y="6392"/>
                    </a:cubicBezTo>
                    <a:cubicBezTo>
                      <a:pt x="1302" y="6392"/>
                      <a:pt x="1279" y="6392"/>
                      <a:pt x="1279" y="6369"/>
                    </a:cubicBezTo>
                    <a:lnTo>
                      <a:pt x="1211" y="6346"/>
                    </a:lnTo>
                    <a:cubicBezTo>
                      <a:pt x="1188" y="6323"/>
                      <a:pt x="1142" y="6323"/>
                      <a:pt x="1119" y="6300"/>
                    </a:cubicBezTo>
                    <a:cubicBezTo>
                      <a:pt x="1096" y="6300"/>
                      <a:pt x="1096" y="6277"/>
                      <a:pt x="1096" y="6277"/>
                    </a:cubicBezTo>
                    <a:cubicBezTo>
                      <a:pt x="914" y="6186"/>
                      <a:pt x="731" y="6095"/>
                      <a:pt x="526" y="5981"/>
                    </a:cubicBezTo>
                    <a:cubicBezTo>
                      <a:pt x="503" y="5958"/>
                      <a:pt x="480" y="5958"/>
                      <a:pt x="457" y="5935"/>
                    </a:cubicBezTo>
                    <a:lnTo>
                      <a:pt x="435" y="5935"/>
                    </a:lnTo>
                    <a:cubicBezTo>
                      <a:pt x="435" y="5912"/>
                      <a:pt x="435" y="5912"/>
                      <a:pt x="435" y="5912"/>
                    </a:cubicBezTo>
                    <a:lnTo>
                      <a:pt x="412" y="5912"/>
                    </a:lnTo>
                    <a:cubicBezTo>
                      <a:pt x="389" y="5889"/>
                      <a:pt x="343" y="5867"/>
                      <a:pt x="320" y="5844"/>
                    </a:cubicBezTo>
                    <a:lnTo>
                      <a:pt x="298" y="5844"/>
                    </a:lnTo>
                    <a:cubicBezTo>
                      <a:pt x="275" y="5844"/>
                      <a:pt x="275" y="5844"/>
                      <a:pt x="275" y="5821"/>
                    </a:cubicBezTo>
                    <a:lnTo>
                      <a:pt x="229" y="5821"/>
                    </a:lnTo>
                    <a:cubicBezTo>
                      <a:pt x="205" y="5805"/>
                      <a:pt x="178" y="5797"/>
                      <a:pt x="151" y="5797"/>
                    </a:cubicBezTo>
                    <a:cubicBezTo>
                      <a:pt x="102" y="5797"/>
                      <a:pt x="53" y="5822"/>
                      <a:pt x="24" y="5867"/>
                    </a:cubicBezTo>
                    <a:cubicBezTo>
                      <a:pt x="1" y="5889"/>
                      <a:pt x="1" y="5912"/>
                      <a:pt x="1" y="5958"/>
                    </a:cubicBezTo>
                    <a:cubicBezTo>
                      <a:pt x="1" y="6004"/>
                      <a:pt x="24" y="6049"/>
                      <a:pt x="69" y="6095"/>
                    </a:cubicBezTo>
                    <a:cubicBezTo>
                      <a:pt x="92" y="6095"/>
                      <a:pt x="115" y="6118"/>
                      <a:pt x="138" y="6118"/>
                    </a:cubicBezTo>
                    <a:cubicBezTo>
                      <a:pt x="138" y="6118"/>
                      <a:pt x="138" y="6141"/>
                      <a:pt x="138" y="6141"/>
                    </a:cubicBezTo>
                    <a:lnTo>
                      <a:pt x="183" y="6141"/>
                    </a:lnTo>
                    <a:lnTo>
                      <a:pt x="183" y="6163"/>
                    </a:lnTo>
                    <a:lnTo>
                      <a:pt x="206" y="6163"/>
                    </a:lnTo>
                    <a:cubicBezTo>
                      <a:pt x="206" y="6163"/>
                      <a:pt x="229" y="6186"/>
                      <a:pt x="229" y="6186"/>
                    </a:cubicBezTo>
                    <a:cubicBezTo>
                      <a:pt x="229" y="6186"/>
                      <a:pt x="252" y="6186"/>
                      <a:pt x="275" y="6209"/>
                    </a:cubicBezTo>
                    <a:cubicBezTo>
                      <a:pt x="298" y="6209"/>
                      <a:pt x="298" y="6232"/>
                      <a:pt x="320" y="6232"/>
                    </a:cubicBezTo>
                    <a:cubicBezTo>
                      <a:pt x="343" y="6255"/>
                      <a:pt x="389" y="6255"/>
                      <a:pt x="412" y="6277"/>
                    </a:cubicBezTo>
                    <a:cubicBezTo>
                      <a:pt x="412" y="6277"/>
                      <a:pt x="435" y="6300"/>
                      <a:pt x="457" y="6300"/>
                    </a:cubicBezTo>
                    <a:cubicBezTo>
                      <a:pt x="526" y="6346"/>
                      <a:pt x="617" y="6392"/>
                      <a:pt x="708" y="6437"/>
                    </a:cubicBezTo>
                    <a:cubicBezTo>
                      <a:pt x="708" y="6437"/>
                      <a:pt x="708" y="6437"/>
                      <a:pt x="708" y="6460"/>
                    </a:cubicBezTo>
                    <a:cubicBezTo>
                      <a:pt x="731" y="6460"/>
                      <a:pt x="754" y="6460"/>
                      <a:pt x="754" y="6483"/>
                    </a:cubicBezTo>
                    <a:cubicBezTo>
                      <a:pt x="800" y="6506"/>
                      <a:pt x="868" y="6529"/>
                      <a:pt x="914" y="6551"/>
                    </a:cubicBezTo>
                    <a:cubicBezTo>
                      <a:pt x="914" y="6551"/>
                      <a:pt x="937" y="6574"/>
                      <a:pt x="937" y="6574"/>
                    </a:cubicBezTo>
                    <a:cubicBezTo>
                      <a:pt x="982" y="6597"/>
                      <a:pt x="1051" y="6620"/>
                      <a:pt x="1119" y="6666"/>
                    </a:cubicBezTo>
                    <a:cubicBezTo>
                      <a:pt x="1211" y="6711"/>
                      <a:pt x="1325" y="6780"/>
                      <a:pt x="1439" y="6825"/>
                    </a:cubicBezTo>
                    <a:lnTo>
                      <a:pt x="1462" y="6825"/>
                    </a:lnTo>
                    <a:cubicBezTo>
                      <a:pt x="1485" y="6848"/>
                      <a:pt x="1507" y="6871"/>
                      <a:pt x="1553" y="6894"/>
                    </a:cubicBezTo>
                    <a:lnTo>
                      <a:pt x="1576" y="6894"/>
                    </a:lnTo>
                    <a:cubicBezTo>
                      <a:pt x="1576" y="6894"/>
                      <a:pt x="1599" y="6917"/>
                      <a:pt x="1621" y="6917"/>
                    </a:cubicBezTo>
                    <a:lnTo>
                      <a:pt x="1644" y="6917"/>
                    </a:lnTo>
                    <a:cubicBezTo>
                      <a:pt x="2009" y="7122"/>
                      <a:pt x="2398" y="7305"/>
                      <a:pt x="2786" y="7464"/>
                    </a:cubicBezTo>
                    <a:lnTo>
                      <a:pt x="2877" y="7510"/>
                    </a:lnTo>
                    <a:lnTo>
                      <a:pt x="2900" y="7510"/>
                    </a:lnTo>
                    <a:cubicBezTo>
                      <a:pt x="2923" y="7533"/>
                      <a:pt x="2945" y="7533"/>
                      <a:pt x="2968" y="7533"/>
                    </a:cubicBezTo>
                    <a:cubicBezTo>
                      <a:pt x="2968" y="7556"/>
                      <a:pt x="2968" y="7556"/>
                      <a:pt x="2968" y="7556"/>
                    </a:cubicBezTo>
                    <a:cubicBezTo>
                      <a:pt x="3219" y="7647"/>
                      <a:pt x="3470" y="7761"/>
                      <a:pt x="3721" y="7852"/>
                    </a:cubicBezTo>
                    <a:cubicBezTo>
                      <a:pt x="4497" y="8172"/>
                      <a:pt x="5319" y="8423"/>
                      <a:pt x="6118" y="8606"/>
                    </a:cubicBezTo>
                    <a:cubicBezTo>
                      <a:pt x="6552" y="8720"/>
                      <a:pt x="6985" y="8788"/>
                      <a:pt x="7442" y="8834"/>
                    </a:cubicBezTo>
                    <a:cubicBezTo>
                      <a:pt x="7622" y="8853"/>
                      <a:pt x="7805" y="8864"/>
                      <a:pt x="7989" y="8864"/>
                    </a:cubicBezTo>
                    <a:cubicBezTo>
                      <a:pt x="8250" y="8864"/>
                      <a:pt x="8512" y="8842"/>
                      <a:pt x="8766" y="8788"/>
                    </a:cubicBezTo>
                    <a:cubicBezTo>
                      <a:pt x="9199" y="8720"/>
                      <a:pt x="9610" y="8560"/>
                      <a:pt x="9884" y="8218"/>
                    </a:cubicBezTo>
                    <a:cubicBezTo>
                      <a:pt x="10021" y="8058"/>
                      <a:pt x="10112" y="7875"/>
                      <a:pt x="10158" y="7693"/>
                    </a:cubicBezTo>
                    <a:cubicBezTo>
                      <a:pt x="10227" y="7464"/>
                      <a:pt x="10204" y="7213"/>
                      <a:pt x="10181" y="6985"/>
                    </a:cubicBezTo>
                    <a:cubicBezTo>
                      <a:pt x="10135" y="6688"/>
                      <a:pt x="10021" y="6392"/>
                      <a:pt x="9884" y="6118"/>
                    </a:cubicBezTo>
                    <a:cubicBezTo>
                      <a:pt x="9770" y="5844"/>
                      <a:pt x="9610" y="5570"/>
                      <a:pt x="9451" y="5319"/>
                    </a:cubicBezTo>
                    <a:cubicBezTo>
                      <a:pt x="9063" y="4748"/>
                      <a:pt x="8629" y="4223"/>
                      <a:pt x="8172" y="3744"/>
                    </a:cubicBezTo>
                    <a:cubicBezTo>
                      <a:pt x="7373" y="2899"/>
                      <a:pt x="6506" y="2146"/>
                      <a:pt x="5593" y="1439"/>
                    </a:cubicBezTo>
                    <a:cubicBezTo>
                      <a:pt x="5570" y="1416"/>
                      <a:pt x="5547" y="1393"/>
                      <a:pt x="5525" y="1370"/>
                    </a:cubicBezTo>
                    <a:lnTo>
                      <a:pt x="5502" y="1370"/>
                    </a:lnTo>
                    <a:cubicBezTo>
                      <a:pt x="5319" y="1233"/>
                      <a:pt x="5137" y="1096"/>
                      <a:pt x="4954" y="959"/>
                    </a:cubicBezTo>
                    <a:cubicBezTo>
                      <a:pt x="4931" y="936"/>
                      <a:pt x="4908" y="936"/>
                      <a:pt x="4885" y="914"/>
                    </a:cubicBezTo>
                    <a:cubicBezTo>
                      <a:pt x="4885" y="914"/>
                      <a:pt x="4863" y="891"/>
                      <a:pt x="4863" y="891"/>
                    </a:cubicBezTo>
                    <a:cubicBezTo>
                      <a:pt x="4863" y="891"/>
                      <a:pt x="4840" y="868"/>
                      <a:pt x="4817" y="868"/>
                    </a:cubicBezTo>
                    <a:cubicBezTo>
                      <a:pt x="4817" y="845"/>
                      <a:pt x="4794" y="845"/>
                      <a:pt x="4794" y="845"/>
                    </a:cubicBezTo>
                    <a:cubicBezTo>
                      <a:pt x="4794" y="845"/>
                      <a:pt x="4794" y="845"/>
                      <a:pt x="4771" y="822"/>
                    </a:cubicBezTo>
                    <a:lnTo>
                      <a:pt x="4749" y="822"/>
                    </a:lnTo>
                    <a:cubicBezTo>
                      <a:pt x="4612" y="731"/>
                      <a:pt x="4475" y="617"/>
                      <a:pt x="4360" y="526"/>
                    </a:cubicBezTo>
                    <a:lnTo>
                      <a:pt x="4315" y="526"/>
                    </a:lnTo>
                    <a:cubicBezTo>
                      <a:pt x="4292" y="480"/>
                      <a:pt x="4246" y="457"/>
                      <a:pt x="4224" y="434"/>
                    </a:cubicBezTo>
                    <a:lnTo>
                      <a:pt x="4201" y="434"/>
                    </a:lnTo>
                    <a:cubicBezTo>
                      <a:pt x="4201" y="434"/>
                      <a:pt x="4178" y="411"/>
                      <a:pt x="4155" y="411"/>
                    </a:cubicBezTo>
                    <a:cubicBezTo>
                      <a:pt x="4155" y="411"/>
                      <a:pt x="4155" y="389"/>
                      <a:pt x="4155" y="389"/>
                    </a:cubicBezTo>
                    <a:lnTo>
                      <a:pt x="4132" y="389"/>
                    </a:lnTo>
                    <a:cubicBezTo>
                      <a:pt x="4132" y="389"/>
                      <a:pt x="4109" y="366"/>
                      <a:pt x="4109" y="366"/>
                    </a:cubicBezTo>
                    <a:cubicBezTo>
                      <a:pt x="4087" y="366"/>
                      <a:pt x="4087" y="366"/>
                      <a:pt x="4087" y="343"/>
                    </a:cubicBezTo>
                    <a:cubicBezTo>
                      <a:pt x="3950" y="252"/>
                      <a:pt x="3813" y="160"/>
                      <a:pt x="3676" y="69"/>
                    </a:cubicBezTo>
                    <a:lnTo>
                      <a:pt x="3653" y="69"/>
                    </a:lnTo>
                    <a:cubicBezTo>
                      <a:pt x="3653" y="69"/>
                      <a:pt x="3630" y="69"/>
                      <a:pt x="3630" y="46"/>
                    </a:cubicBezTo>
                    <a:lnTo>
                      <a:pt x="3607" y="46"/>
                    </a:lnTo>
                    <a:cubicBezTo>
                      <a:pt x="3607" y="46"/>
                      <a:pt x="3584" y="23"/>
                      <a:pt x="3584" y="23"/>
                    </a:cubicBezTo>
                    <a:cubicBezTo>
                      <a:pt x="3562" y="1"/>
                      <a:pt x="3539" y="1"/>
                      <a:pt x="3493" y="1"/>
                    </a:cubicBezTo>
                    <a:close/>
                  </a:path>
                </a:pathLst>
              </a:custGeom>
              <a:solidFill>
                <a:srgbClr val="E356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2"/>
              <p:cNvSpPr/>
              <p:nvPr/>
            </p:nvSpPr>
            <p:spPr>
              <a:xfrm>
                <a:off x="5479488" y="1494061"/>
                <a:ext cx="484972" cy="381934"/>
              </a:xfrm>
              <a:custGeom>
                <a:avLst/>
                <a:gdLst/>
                <a:ahLst/>
                <a:cxnLst/>
                <a:rect l="l" t="t" r="r" b="b"/>
                <a:pathLst>
                  <a:path w="17942" h="14130" extrusionOk="0">
                    <a:moveTo>
                      <a:pt x="4657" y="1"/>
                    </a:moveTo>
                    <a:cubicBezTo>
                      <a:pt x="4657" y="23"/>
                      <a:pt x="4657" y="23"/>
                      <a:pt x="4657" y="23"/>
                    </a:cubicBezTo>
                    <a:cubicBezTo>
                      <a:pt x="4634" y="92"/>
                      <a:pt x="4611" y="160"/>
                      <a:pt x="4589" y="252"/>
                    </a:cubicBezTo>
                    <a:cubicBezTo>
                      <a:pt x="4589" y="252"/>
                      <a:pt x="4611" y="252"/>
                      <a:pt x="4634" y="274"/>
                    </a:cubicBezTo>
                    <a:cubicBezTo>
                      <a:pt x="4817" y="274"/>
                      <a:pt x="5000" y="274"/>
                      <a:pt x="5182" y="320"/>
                    </a:cubicBezTo>
                    <a:cubicBezTo>
                      <a:pt x="5593" y="366"/>
                      <a:pt x="6004" y="480"/>
                      <a:pt x="6438" y="617"/>
                    </a:cubicBezTo>
                    <a:cubicBezTo>
                      <a:pt x="6848" y="731"/>
                      <a:pt x="7282" y="914"/>
                      <a:pt x="7761" y="1119"/>
                    </a:cubicBezTo>
                    <a:cubicBezTo>
                      <a:pt x="8492" y="1438"/>
                      <a:pt x="9245" y="1849"/>
                      <a:pt x="9998" y="2306"/>
                    </a:cubicBezTo>
                    <a:cubicBezTo>
                      <a:pt x="10683" y="2717"/>
                      <a:pt x="11322" y="3173"/>
                      <a:pt x="11916" y="3653"/>
                    </a:cubicBezTo>
                    <a:cubicBezTo>
                      <a:pt x="12304" y="3972"/>
                      <a:pt x="12669" y="4292"/>
                      <a:pt x="12988" y="4634"/>
                    </a:cubicBezTo>
                    <a:cubicBezTo>
                      <a:pt x="13308" y="4954"/>
                      <a:pt x="13582" y="5250"/>
                      <a:pt x="13810" y="5570"/>
                    </a:cubicBezTo>
                    <a:cubicBezTo>
                      <a:pt x="13879" y="5684"/>
                      <a:pt x="13970" y="5798"/>
                      <a:pt x="14038" y="5912"/>
                    </a:cubicBezTo>
                    <a:cubicBezTo>
                      <a:pt x="14130" y="6072"/>
                      <a:pt x="14198" y="6232"/>
                      <a:pt x="14267" y="6392"/>
                    </a:cubicBezTo>
                    <a:cubicBezTo>
                      <a:pt x="14312" y="6529"/>
                      <a:pt x="14358" y="6665"/>
                      <a:pt x="14358" y="6802"/>
                    </a:cubicBezTo>
                    <a:cubicBezTo>
                      <a:pt x="14358" y="6871"/>
                      <a:pt x="14358" y="6939"/>
                      <a:pt x="14358" y="7008"/>
                    </a:cubicBezTo>
                    <a:cubicBezTo>
                      <a:pt x="14358" y="7054"/>
                      <a:pt x="14335" y="7122"/>
                      <a:pt x="14312" y="7168"/>
                    </a:cubicBezTo>
                    <a:cubicBezTo>
                      <a:pt x="14289" y="7213"/>
                      <a:pt x="14267" y="7259"/>
                      <a:pt x="14244" y="7282"/>
                    </a:cubicBezTo>
                    <a:cubicBezTo>
                      <a:pt x="14198" y="7327"/>
                      <a:pt x="14152" y="7373"/>
                      <a:pt x="14107" y="7419"/>
                    </a:cubicBezTo>
                    <a:cubicBezTo>
                      <a:pt x="14061" y="7442"/>
                      <a:pt x="13993" y="7487"/>
                      <a:pt x="13947" y="7510"/>
                    </a:cubicBezTo>
                    <a:lnTo>
                      <a:pt x="13901" y="7533"/>
                    </a:lnTo>
                    <a:cubicBezTo>
                      <a:pt x="13856" y="7533"/>
                      <a:pt x="13810" y="7556"/>
                      <a:pt x="13787" y="7556"/>
                    </a:cubicBezTo>
                    <a:lnTo>
                      <a:pt x="13742" y="7578"/>
                    </a:lnTo>
                    <a:cubicBezTo>
                      <a:pt x="13650" y="7578"/>
                      <a:pt x="13605" y="7601"/>
                      <a:pt x="13536" y="7601"/>
                    </a:cubicBezTo>
                    <a:lnTo>
                      <a:pt x="13513" y="7601"/>
                    </a:lnTo>
                    <a:cubicBezTo>
                      <a:pt x="13445" y="7601"/>
                      <a:pt x="13399" y="7624"/>
                      <a:pt x="13354" y="7624"/>
                    </a:cubicBezTo>
                    <a:lnTo>
                      <a:pt x="13057" y="7624"/>
                    </a:lnTo>
                    <a:lnTo>
                      <a:pt x="12988" y="7601"/>
                    </a:lnTo>
                    <a:cubicBezTo>
                      <a:pt x="12920" y="7601"/>
                      <a:pt x="12851" y="7670"/>
                      <a:pt x="12851" y="7738"/>
                    </a:cubicBezTo>
                    <a:cubicBezTo>
                      <a:pt x="12851" y="7761"/>
                      <a:pt x="12874" y="7807"/>
                      <a:pt x="12897" y="7830"/>
                    </a:cubicBezTo>
                    <a:cubicBezTo>
                      <a:pt x="12920" y="7830"/>
                      <a:pt x="12920" y="7852"/>
                      <a:pt x="12943" y="7852"/>
                    </a:cubicBezTo>
                    <a:lnTo>
                      <a:pt x="12988" y="7875"/>
                    </a:lnTo>
                    <a:lnTo>
                      <a:pt x="13011" y="7898"/>
                    </a:lnTo>
                    <a:cubicBezTo>
                      <a:pt x="13125" y="7989"/>
                      <a:pt x="13239" y="8058"/>
                      <a:pt x="13354" y="8126"/>
                    </a:cubicBezTo>
                    <a:lnTo>
                      <a:pt x="13399" y="8149"/>
                    </a:lnTo>
                    <a:lnTo>
                      <a:pt x="13422" y="8172"/>
                    </a:lnTo>
                    <a:lnTo>
                      <a:pt x="13445" y="8195"/>
                    </a:lnTo>
                    <a:cubicBezTo>
                      <a:pt x="13559" y="8263"/>
                      <a:pt x="13650" y="8332"/>
                      <a:pt x="13742" y="8400"/>
                    </a:cubicBezTo>
                    <a:lnTo>
                      <a:pt x="13787" y="8423"/>
                    </a:lnTo>
                    <a:lnTo>
                      <a:pt x="13810" y="8446"/>
                    </a:lnTo>
                    <a:lnTo>
                      <a:pt x="13856" y="8469"/>
                    </a:lnTo>
                    <a:lnTo>
                      <a:pt x="13924" y="8514"/>
                    </a:lnTo>
                    <a:lnTo>
                      <a:pt x="13970" y="8560"/>
                    </a:lnTo>
                    <a:cubicBezTo>
                      <a:pt x="14107" y="8651"/>
                      <a:pt x="14221" y="8743"/>
                      <a:pt x="14358" y="8857"/>
                    </a:cubicBezTo>
                    <a:lnTo>
                      <a:pt x="14404" y="8880"/>
                    </a:lnTo>
                    <a:lnTo>
                      <a:pt x="14426" y="8902"/>
                    </a:lnTo>
                    <a:cubicBezTo>
                      <a:pt x="14563" y="9016"/>
                      <a:pt x="14700" y="9108"/>
                      <a:pt x="14814" y="9199"/>
                    </a:cubicBezTo>
                    <a:cubicBezTo>
                      <a:pt x="15202" y="9519"/>
                      <a:pt x="15545" y="9838"/>
                      <a:pt x="15887" y="10158"/>
                    </a:cubicBezTo>
                    <a:cubicBezTo>
                      <a:pt x="16344" y="10614"/>
                      <a:pt x="16732" y="11048"/>
                      <a:pt x="17051" y="11482"/>
                    </a:cubicBezTo>
                    <a:cubicBezTo>
                      <a:pt x="17280" y="11824"/>
                      <a:pt x="17439" y="12121"/>
                      <a:pt x="17553" y="12417"/>
                    </a:cubicBezTo>
                    <a:cubicBezTo>
                      <a:pt x="17622" y="12554"/>
                      <a:pt x="17668" y="12714"/>
                      <a:pt x="17668" y="12874"/>
                    </a:cubicBezTo>
                    <a:cubicBezTo>
                      <a:pt x="17690" y="12965"/>
                      <a:pt x="17690" y="13057"/>
                      <a:pt x="17668" y="13125"/>
                    </a:cubicBezTo>
                    <a:cubicBezTo>
                      <a:pt x="17668" y="13194"/>
                      <a:pt x="17645" y="13262"/>
                      <a:pt x="17622" y="13330"/>
                    </a:cubicBezTo>
                    <a:cubicBezTo>
                      <a:pt x="17599" y="13399"/>
                      <a:pt x="17553" y="13445"/>
                      <a:pt x="17531" y="13490"/>
                    </a:cubicBezTo>
                    <a:cubicBezTo>
                      <a:pt x="17462" y="13559"/>
                      <a:pt x="17416" y="13604"/>
                      <a:pt x="17371" y="13627"/>
                    </a:cubicBezTo>
                    <a:cubicBezTo>
                      <a:pt x="17302" y="13673"/>
                      <a:pt x="17234" y="13718"/>
                      <a:pt x="17120" y="13764"/>
                    </a:cubicBezTo>
                    <a:cubicBezTo>
                      <a:pt x="16983" y="13810"/>
                      <a:pt x="16846" y="13833"/>
                      <a:pt x="16686" y="13855"/>
                    </a:cubicBezTo>
                    <a:cubicBezTo>
                      <a:pt x="16572" y="13878"/>
                      <a:pt x="16458" y="13878"/>
                      <a:pt x="16321" y="13878"/>
                    </a:cubicBezTo>
                    <a:cubicBezTo>
                      <a:pt x="16115" y="13878"/>
                      <a:pt x="15864" y="13855"/>
                      <a:pt x="15590" y="13810"/>
                    </a:cubicBezTo>
                    <a:cubicBezTo>
                      <a:pt x="15111" y="13741"/>
                      <a:pt x="14586" y="13604"/>
                      <a:pt x="13993" y="13422"/>
                    </a:cubicBezTo>
                    <a:cubicBezTo>
                      <a:pt x="13582" y="13285"/>
                      <a:pt x="13171" y="13125"/>
                      <a:pt x="12692" y="12920"/>
                    </a:cubicBezTo>
                    <a:lnTo>
                      <a:pt x="12623" y="12897"/>
                    </a:lnTo>
                    <a:lnTo>
                      <a:pt x="12600" y="12874"/>
                    </a:lnTo>
                    <a:lnTo>
                      <a:pt x="12555" y="12851"/>
                    </a:lnTo>
                    <a:lnTo>
                      <a:pt x="12509" y="12851"/>
                    </a:lnTo>
                    <a:lnTo>
                      <a:pt x="12463" y="12828"/>
                    </a:lnTo>
                    <a:lnTo>
                      <a:pt x="12441" y="12805"/>
                    </a:lnTo>
                    <a:lnTo>
                      <a:pt x="12349" y="12760"/>
                    </a:lnTo>
                    <a:lnTo>
                      <a:pt x="12258" y="12737"/>
                    </a:lnTo>
                    <a:lnTo>
                      <a:pt x="12212" y="12714"/>
                    </a:lnTo>
                    <a:cubicBezTo>
                      <a:pt x="12167" y="12691"/>
                      <a:pt x="12144" y="12669"/>
                      <a:pt x="12121" y="12669"/>
                    </a:cubicBezTo>
                    <a:lnTo>
                      <a:pt x="12053" y="12623"/>
                    </a:lnTo>
                    <a:lnTo>
                      <a:pt x="11984" y="12600"/>
                    </a:lnTo>
                    <a:lnTo>
                      <a:pt x="11938" y="12577"/>
                    </a:lnTo>
                    <a:cubicBezTo>
                      <a:pt x="11824" y="12509"/>
                      <a:pt x="11733" y="12463"/>
                      <a:pt x="11642" y="12440"/>
                    </a:cubicBezTo>
                    <a:lnTo>
                      <a:pt x="11528" y="12372"/>
                    </a:lnTo>
                    <a:lnTo>
                      <a:pt x="11413" y="12303"/>
                    </a:lnTo>
                    <a:lnTo>
                      <a:pt x="11368" y="12280"/>
                    </a:lnTo>
                    <a:lnTo>
                      <a:pt x="11322" y="12258"/>
                    </a:lnTo>
                    <a:cubicBezTo>
                      <a:pt x="11322" y="12258"/>
                      <a:pt x="11299" y="12235"/>
                      <a:pt x="11299" y="12235"/>
                    </a:cubicBezTo>
                    <a:cubicBezTo>
                      <a:pt x="11140" y="12166"/>
                      <a:pt x="11003" y="12075"/>
                      <a:pt x="10866" y="12007"/>
                    </a:cubicBezTo>
                    <a:cubicBezTo>
                      <a:pt x="10843" y="12007"/>
                      <a:pt x="10820" y="11984"/>
                      <a:pt x="10797" y="11984"/>
                    </a:cubicBezTo>
                    <a:lnTo>
                      <a:pt x="10774" y="11961"/>
                    </a:lnTo>
                    <a:lnTo>
                      <a:pt x="10729" y="11938"/>
                    </a:lnTo>
                    <a:lnTo>
                      <a:pt x="10683" y="11915"/>
                    </a:lnTo>
                    <a:lnTo>
                      <a:pt x="10660" y="11892"/>
                    </a:lnTo>
                    <a:cubicBezTo>
                      <a:pt x="10615" y="11870"/>
                      <a:pt x="10592" y="11870"/>
                      <a:pt x="10569" y="11870"/>
                    </a:cubicBezTo>
                    <a:lnTo>
                      <a:pt x="10500" y="11870"/>
                    </a:lnTo>
                    <a:cubicBezTo>
                      <a:pt x="10478" y="11870"/>
                      <a:pt x="10455" y="11892"/>
                      <a:pt x="10455" y="11892"/>
                    </a:cubicBezTo>
                    <a:cubicBezTo>
                      <a:pt x="10432" y="11915"/>
                      <a:pt x="10409" y="11938"/>
                      <a:pt x="10386" y="11961"/>
                    </a:cubicBezTo>
                    <a:cubicBezTo>
                      <a:pt x="10386" y="12007"/>
                      <a:pt x="10386" y="12029"/>
                      <a:pt x="10409" y="12052"/>
                    </a:cubicBezTo>
                    <a:lnTo>
                      <a:pt x="10432" y="12121"/>
                    </a:lnTo>
                    <a:lnTo>
                      <a:pt x="10455" y="12166"/>
                    </a:lnTo>
                    <a:lnTo>
                      <a:pt x="10478" y="12212"/>
                    </a:lnTo>
                    <a:lnTo>
                      <a:pt x="10500" y="12235"/>
                    </a:lnTo>
                    <a:cubicBezTo>
                      <a:pt x="10523" y="12303"/>
                      <a:pt x="10546" y="12372"/>
                      <a:pt x="10569" y="12417"/>
                    </a:cubicBezTo>
                    <a:lnTo>
                      <a:pt x="10592" y="12440"/>
                    </a:lnTo>
                    <a:lnTo>
                      <a:pt x="10592" y="12486"/>
                    </a:lnTo>
                    <a:cubicBezTo>
                      <a:pt x="10637" y="12554"/>
                      <a:pt x="10660" y="12623"/>
                      <a:pt x="10660" y="12691"/>
                    </a:cubicBezTo>
                    <a:cubicBezTo>
                      <a:pt x="10683" y="12760"/>
                      <a:pt x="10683" y="12805"/>
                      <a:pt x="10706" y="12874"/>
                    </a:cubicBezTo>
                    <a:cubicBezTo>
                      <a:pt x="10706" y="12920"/>
                      <a:pt x="10706" y="12965"/>
                      <a:pt x="10706" y="13011"/>
                    </a:cubicBezTo>
                    <a:cubicBezTo>
                      <a:pt x="10706" y="13034"/>
                      <a:pt x="10706" y="13079"/>
                      <a:pt x="10706" y="13102"/>
                    </a:cubicBezTo>
                    <a:cubicBezTo>
                      <a:pt x="10683" y="13125"/>
                      <a:pt x="10683" y="13171"/>
                      <a:pt x="10683" y="13194"/>
                    </a:cubicBezTo>
                    <a:lnTo>
                      <a:pt x="10660" y="13262"/>
                    </a:lnTo>
                    <a:cubicBezTo>
                      <a:pt x="10637" y="13308"/>
                      <a:pt x="10615" y="13353"/>
                      <a:pt x="10569" y="13376"/>
                    </a:cubicBezTo>
                    <a:cubicBezTo>
                      <a:pt x="10546" y="13422"/>
                      <a:pt x="10500" y="13467"/>
                      <a:pt x="10455" y="13513"/>
                    </a:cubicBezTo>
                    <a:cubicBezTo>
                      <a:pt x="10386" y="13559"/>
                      <a:pt x="10318" y="13582"/>
                      <a:pt x="10249" y="13627"/>
                    </a:cubicBezTo>
                    <a:cubicBezTo>
                      <a:pt x="10135" y="13650"/>
                      <a:pt x="10021" y="13696"/>
                      <a:pt x="9861" y="13696"/>
                    </a:cubicBezTo>
                    <a:cubicBezTo>
                      <a:pt x="9770" y="13718"/>
                      <a:pt x="9656" y="13718"/>
                      <a:pt x="9565" y="13718"/>
                    </a:cubicBezTo>
                    <a:cubicBezTo>
                      <a:pt x="9382" y="13718"/>
                      <a:pt x="9177" y="13696"/>
                      <a:pt x="8925" y="13673"/>
                    </a:cubicBezTo>
                    <a:cubicBezTo>
                      <a:pt x="8560" y="13604"/>
                      <a:pt x="8149" y="13513"/>
                      <a:pt x="7693" y="13376"/>
                    </a:cubicBezTo>
                    <a:cubicBezTo>
                      <a:pt x="7305" y="13239"/>
                      <a:pt x="6871" y="13079"/>
                      <a:pt x="6392" y="12874"/>
                    </a:cubicBezTo>
                    <a:cubicBezTo>
                      <a:pt x="5639" y="12532"/>
                      <a:pt x="4885" y="12144"/>
                      <a:pt x="4155" y="11687"/>
                    </a:cubicBezTo>
                    <a:cubicBezTo>
                      <a:pt x="3470" y="11253"/>
                      <a:pt x="2808" y="10797"/>
                      <a:pt x="2215" y="10318"/>
                    </a:cubicBezTo>
                    <a:cubicBezTo>
                      <a:pt x="1599" y="9815"/>
                      <a:pt x="1096" y="9336"/>
                      <a:pt x="686" y="8834"/>
                    </a:cubicBezTo>
                    <a:cubicBezTo>
                      <a:pt x="549" y="8674"/>
                      <a:pt x="434" y="8537"/>
                      <a:pt x="320" y="8377"/>
                    </a:cubicBezTo>
                    <a:cubicBezTo>
                      <a:pt x="275" y="8309"/>
                      <a:pt x="206" y="8240"/>
                      <a:pt x="161" y="8149"/>
                    </a:cubicBezTo>
                    <a:cubicBezTo>
                      <a:pt x="138" y="8172"/>
                      <a:pt x="92" y="8218"/>
                      <a:pt x="69" y="8263"/>
                    </a:cubicBezTo>
                    <a:lnTo>
                      <a:pt x="1" y="8355"/>
                    </a:lnTo>
                    <a:cubicBezTo>
                      <a:pt x="138" y="8560"/>
                      <a:pt x="297" y="8788"/>
                      <a:pt x="503" y="9016"/>
                    </a:cubicBezTo>
                    <a:cubicBezTo>
                      <a:pt x="891" y="9473"/>
                      <a:pt x="1370" y="9929"/>
                      <a:pt x="1941" y="10409"/>
                    </a:cubicBezTo>
                    <a:cubicBezTo>
                      <a:pt x="2397" y="10797"/>
                      <a:pt x="2900" y="11162"/>
                      <a:pt x="3470" y="11550"/>
                    </a:cubicBezTo>
                    <a:cubicBezTo>
                      <a:pt x="3972" y="11892"/>
                      <a:pt x="4520" y="12212"/>
                      <a:pt x="5068" y="12509"/>
                    </a:cubicBezTo>
                    <a:cubicBezTo>
                      <a:pt x="5661" y="12828"/>
                      <a:pt x="6278" y="13102"/>
                      <a:pt x="6894" y="13353"/>
                    </a:cubicBezTo>
                    <a:cubicBezTo>
                      <a:pt x="7305" y="13513"/>
                      <a:pt x="7716" y="13650"/>
                      <a:pt x="8127" y="13764"/>
                    </a:cubicBezTo>
                    <a:cubicBezTo>
                      <a:pt x="8515" y="13855"/>
                      <a:pt x="8880" y="13924"/>
                      <a:pt x="9222" y="13947"/>
                    </a:cubicBezTo>
                    <a:cubicBezTo>
                      <a:pt x="9336" y="13970"/>
                      <a:pt x="9450" y="13970"/>
                      <a:pt x="9565" y="13970"/>
                    </a:cubicBezTo>
                    <a:cubicBezTo>
                      <a:pt x="10090" y="13970"/>
                      <a:pt x="10729" y="13855"/>
                      <a:pt x="10911" y="13262"/>
                    </a:cubicBezTo>
                    <a:cubicBezTo>
                      <a:pt x="10934" y="13194"/>
                      <a:pt x="10957" y="13102"/>
                      <a:pt x="10957" y="13011"/>
                    </a:cubicBezTo>
                    <a:cubicBezTo>
                      <a:pt x="10957" y="12942"/>
                      <a:pt x="10957" y="12920"/>
                      <a:pt x="10957" y="12874"/>
                    </a:cubicBezTo>
                    <a:cubicBezTo>
                      <a:pt x="10934" y="12783"/>
                      <a:pt x="10934" y="12714"/>
                      <a:pt x="10911" y="12623"/>
                    </a:cubicBezTo>
                    <a:cubicBezTo>
                      <a:pt x="10888" y="12532"/>
                      <a:pt x="10866" y="12463"/>
                      <a:pt x="10843" y="12395"/>
                    </a:cubicBezTo>
                    <a:lnTo>
                      <a:pt x="10820" y="12349"/>
                    </a:lnTo>
                    <a:lnTo>
                      <a:pt x="10797" y="12326"/>
                    </a:lnTo>
                    <a:lnTo>
                      <a:pt x="10797" y="12280"/>
                    </a:lnTo>
                    <a:lnTo>
                      <a:pt x="10774" y="12235"/>
                    </a:lnTo>
                    <a:lnTo>
                      <a:pt x="10797" y="12258"/>
                    </a:lnTo>
                    <a:cubicBezTo>
                      <a:pt x="10843" y="12303"/>
                      <a:pt x="10911" y="12326"/>
                      <a:pt x="10980" y="12372"/>
                    </a:cubicBezTo>
                    <a:lnTo>
                      <a:pt x="11025" y="12372"/>
                    </a:lnTo>
                    <a:lnTo>
                      <a:pt x="11094" y="12417"/>
                    </a:lnTo>
                    <a:lnTo>
                      <a:pt x="11117" y="12440"/>
                    </a:lnTo>
                    <a:lnTo>
                      <a:pt x="11208" y="12486"/>
                    </a:lnTo>
                    <a:lnTo>
                      <a:pt x="11276" y="12509"/>
                    </a:lnTo>
                    <a:cubicBezTo>
                      <a:pt x="11345" y="12554"/>
                      <a:pt x="11436" y="12600"/>
                      <a:pt x="11505" y="12646"/>
                    </a:cubicBezTo>
                    <a:lnTo>
                      <a:pt x="11596" y="12691"/>
                    </a:lnTo>
                    <a:cubicBezTo>
                      <a:pt x="11619" y="12691"/>
                      <a:pt x="11642" y="12714"/>
                      <a:pt x="11642" y="12714"/>
                    </a:cubicBezTo>
                    <a:cubicBezTo>
                      <a:pt x="11916" y="12851"/>
                      <a:pt x="12212" y="12988"/>
                      <a:pt x="12509" y="13102"/>
                    </a:cubicBezTo>
                    <a:lnTo>
                      <a:pt x="12555" y="13125"/>
                    </a:lnTo>
                    <a:lnTo>
                      <a:pt x="12600" y="13148"/>
                    </a:lnTo>
                    <a:lnTo>
                      <a:pt x="12646" y="13171"/>
                    </a:lnTo>
                    <a:cubicBezTo>
                      <a:pt x="12829" y="13239"/>
                      <a:pt x="13011" y="13330"/>
                      <a:pt x="13194" y="13399"/>
                    </a:cubicBezTo>
                    <a:cubicBezTo>
                      <a:pt x="13810" y="13627"/>
                      <a:pt x="14381" y="13810"/>
                      <a:pt x="14951" y="13947"/>
                    </a:cubicBezTo>
                    <a:cubicBezTo>
                      <a:pt x="15248" y="14015"/>
                      <a:pt x="15590" y="14084"/>
                      <a:pt x="15910" y="14107"/>
                    </a:cubicBezTo>
                    <a:cubicBezTo>
                      <a:pt x="16047" y="14129"/>
                      <a:pt x="16184" y="14129"/>
                      <a:pt x="16321" y="14129"/>
                    </a:cubicBezTo>
                    <a:cubicBezTo>
                      <a:pt x="16503" y="14129"/>
                      <a:pt x="16709" y="14107"/>
                      <a:pt x="16891" y="14084"/>
                    </a:cubicBezTo>
                    <a:cubicBezTo>
                      <a:pt x="17143" y="14038"/>
                      <a:pt x="17485" y="13924"/>
                      <a:pt x="17713" y="13650"/>
                    </a:cubicBezTo>
                    <a:cubicBezTo>
                      <a:pt x="17805" y="13559"/>
                      <a:pt x="17873" y="13422"/>
                      <a:pt x="17896" y="13262"/>
                    </a:cubicBezTo>
                    <a:cubicBezTo>
                      <a:pt x="17941" y="13125"/>
                      <a:pt x="17941" y="12965"/>
                      <a:pt x="17919" y="12760"/>
                    </a:cubicBezTo>
                    <a:cubicBezTo>
                      <a:pt x="17873" y="12509"/>
                      <a:pt x="17782" y="12258"/>
                      <a:pt x="17713" y="12121"/>
                    </a:cubicBezTo>
                    <a:cubicBezTo>
                      <a:pt x="17622" y="11938"/>
                      <a:pt x="17531" y="11756"/>
                      <a:pt x="17371" y="11527"/>
                    </a:cubicBezTo>
                    <a:cubicBezTo>
                      <a:pt x="17143" y="11162"/>
                      <a:pt x="16846" y="10797"/>
                      <a:pt x="16435" y="10363"/>
                    </a:cubicBezTo>
                    <a:cubicBezTo>
                      <a:pt x="15933" y="9815"/>
                      <a:pt x="15317" y="9268"/>
                      <a:pt x="14563" y="8697"/>
                    </a:cubicBezTo>
                    <a:lnTo>
                      <a:pt x="14495" y="8651"/>
                    </a:lnTo>
                    <a:cubicBezTo>
                      <a:pt x="14358" y="8537"/>
                      <a:pt x="14244" y="8446"/>
                      <a:pt x="14107" y="8332"/>
                    </a:cubicBezTo>
                    <a:lnTo>
                      <a:pt x="14038" y="8309"/>
                    </a:lnTo>
                    <a:lnTo>
                      <a:pt x="13993" y="8263"/>
                    </a:lnTo>
                    <a:lnTo>
                      <a:pt x="13947" y="8240"/>
                    </a:lnTo>
                    <a:lnTo>
                      <a:pt x="13650" y="8035"/>
                    </a:lnTo>
                    <a:lnTo>
                      <a:pt x="13559" y="7967"/>
                    </a:lnTo>
                    <a:lnTo>
                      <a:pt x="13513" y="7944"/>
                    </a:lnTo>
                    <a:lnTo>
                      <a:pt x="13468" y="7898"/>
                    </a:lnTo>
                    <a:lnTo>
                      <a:pt x="13399" y="7852"/>
                    </a:lnTo>
                    <a:lnTo>
                      <a:pt x="13627" y="7852"/>
                    </a:lnTo>
                    <a:cubicBezTo>
                      <a:pt x="13673" y="7830"/>
                      <a:pt x="13742" y="7830"/>
                      <a:pt x="13787" y="7807"/>
                    </a:cubicBezTo>
                    <a:lnTo>
                      <a:pt x="13856" y="7807"/>
                    </a:lnTo>
                    <a:cubicBezTo>
                      <a:pt x="13901" y="7784"/>
                      <a:pt x="13947" y="7761"/>
                      <a:pt x="13993" y="7738"/>
                    </a:cubicBezTo>
                    <a:lnTo>
                      <a:pt x="14038" y="7738"/>
                    </a:lnTo>
                    <a:cubicBezTo>
                      <a:pt x="14130" y="7693"/>
                      <a:pt x="14198" y="7647"/>
                      <a:pt x="14289" y="7601"/>
                    </a:cubicBezTo>
                    <a:cubicBezTo>
                      <a:pt x="14358" y="7533"/>
                      <a:pt x="14426" y="7464"/>
                      <a:pt x="14495" y="7373"/>
                    </a:cubicBezTo>
                    <a:cubicBezTo>
                      <a:pt x="14540" y="7282"/>
                      <a:pt x="14586" y="7190"/>
                      <a:pt x="14586" y="7099"/>
                    </a:cubicBezTo>
                    <a:cubicBezTo>
                      <a:pt x="14609" y="6985"/>
                      <a:pt x="14632" y="6894"/>
                      <a:pt x="14609" y="6780"/>
                    </a:cubicBezTo>
                    <a:cubicBezTo>
                      <a:pt x="14586" y="6597"/>
                      <a:pt x="14563" y="6460"/>
                      <a:pt x="14495" y="6277"/>
                    </a:cubicBezTo>
                    <a:cubicBezTo>
                      <a:pt x="14426" y="6118"/>
                      <a:pt x="14358" y="5958"/>
                      <a:pt x="14244" y="5798"/>
                    </a:cubicBezTo>
                    <a:cubicBezTo>
                      <a:pt x="13993" y="5364"/>
                      <a:pt x="13650" y="4931"/>
                      <a:pt x="13171" y="4451"/>
                    </a:cubicBezTo>
                    <a:cubicBezTo>
                      <a:pt x="12760" y="4018"/>
                      <a:pt x="12258" y="3607"/>
                      <a:pt x="11687" y="3150"/>
                    </a:cubicBezTo>
                    <a:cubicBezTo>
                      <a:pt x="11208" y="2785"/>
                      <a:pt x="10683" y="2443"/>
                      <a:pt x="10158" y="2100"/>
                    </a:cubicBezTo>
                    <a:cubicBezTo>
                      <a:pt x="9587" y="1758"/>
                      <a:pt x="9017" y="1438"/>
                      <a:pt x="8423" y="1142"/>
                    </a:cubicBezTo>
                    <a:cubicBezTo>
                      <a:pt x="7761" y="822"/>
                      <a:pt x="7145" y="571"/>
                      <a:pt x="6552" y="389"/>
                    </a:cubicBezTo>
                    <a:cubicBezTo>
                      <a:pt x="6232" y="274"/>
                      <a:pt x="5935" y="206"/>
                      <a:pt x="5616" y="137"/>
                    </a:cubicBezTo>
                    <a:cubicBezTo>
                      <a:pt x="5273" y="69"/>
                      <a:pt x="4954" y="23"/>
                      <a:pt x="4657" y="1"/>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2"/>
              <p:cNvSpPr/>
              <p:nvPr/>
            </p:nvSpPr>
            <p:spPr>
              <a:xfrm>
                <a:off x="5515898" y="1540336"/>
                <a:ext cx="304196" cy="237567"/>
              </a:xfrm>
              <a:custGeom>
                <a:avLst/>
                <a:gdLst/>
                <a:ahLst/>
                <a:cxnLst/>
                <a:rect l="l" t="t" r="r" b="b"/>
                <a:pathLst>
                  <a:path w="11254" h="8789" extrusionOk="0">
                    <a:moveTo>
                      <a:pt x="2991" y="0"/>
                    </a:moveTo>
                    <a:cubicBezTo>
                      <a:pt x="2945" y="0"/>
                      <a:pt x="2899" y="46"/>
                      <a:pt x="2899" y="92"/>
                    </a:cubicBezTo>
                    <a:cubicBezTo>
                      <a:pt x="2899" y="137"/>
                      <a:pt x="2945" y="160"/>
                      <a:pt x="2991" y="160"/>
                    </a:cubicBezTo>
                    <a:cubicBezTo>
                      <a:pt x="3105" y="183"/>
                      <a:pt x="3219" y="183"/>
                      <a:pt x="3333" y="206"/>
                    </a:cubicBezTo>
                    <a:cubicBezTo>
                      <a:pt x="3584" y="229"/>
                      <a:pt x="3812" y="297"/>
                      <a:pt x="4109" y="388"/>
                    </a:cubicBezTo>
                    <a:cubicBezTo>
                      <a:pt x="4360" y="457"/>
                      <a:pt x="4611" y="571"/>
                      <a:pt x="4931" y="708"/>
                    </a:cubicBezTo>
                    <a:cubicBezTo>
                      <a:pt x="5364" y="891"/>
                      <a:pt x="5844" y="1142"/>
                      <a:pt x="6300" y="1438"/>
                    </a:cubicBezTo>
                    <a:cubicBezTo>
                      <a:pt x="6734" y="1712"/>
                      <a:pt x="7145" y="1986"/>
                      <a:pt x="7510" y="2283"/>
                    </a:cubicBezTo>
                    <a:cubicBezTo>
                      <a:pt x="7761" y="2488"/>
                      <a:pt x="7966" y="2671"/>
                      <a:pt x="8172" y="2876"/>
                    </a:cubicBezTo>
                    <a:cubicBezTo>
                      <a:pt x="8355" y="3082"/>
                      <a:pt x="8537" y="3264"/>
                      <a:pt x="8674" y="3470"/>
                    </a:cubicBezTo>
                    <a:cubicBezTo>
                      <a:pt x="8720" y="3538"/>
                      <a:pt x="8765" y="3607"/>
                      <a:pt x="8811" y="3675"/>
                    </a:cubicBezTo>
                    <a:cubicBezTo>
                      <a:pt x="8880" y="3789"/>
                      <a:pt x="8925" y="3881"/>
                      <a:pt x="8971" y="3972"/>
                    </a:cubicBezTo>
                    <a:cubicBezTo>
                      <a:pt x="8994" y="4063"/>
                      <a:pt x="9016" y="4155"/>
                      <a:pt x="9016" y="4223"/>
                    </a:cubicBezTo>
                    <a:cubicBezTo>
                      <a:pt x="9016" y="4269"/>
                      <a:pt x="9016" y="4314"/>
                      <a:pt x="9016" y="4360"/>
                    </a:cubicBezTo>
                    <a:cubicBezTo>
                      <a:pt x="9016" y="4383"/>
                      <a:pt x="8994" y="4428"/>
                      <a:pt x="8994" y="4451"/>
                    </a:cubicBezTo>
                    <a:cubicBezTo>
                      <a:pt x="8971" y="4497"/>
                      <a:pt x="8971" y="4520"/>
                      <a:pt x="8948" y="4543"/>
                    </a:cubicBezTo>
                    <a:cubicBezTo>
                      <a:pt x="8925" y="4565"/>
                      <a:pt x="8880" y="4588"/>
                      <a:pt x="8857" y="4611"/>
                    </a:cubicBezTo>
                    <a:cubicBezTo>
                      <a:pt x="8834" y="4634"/>
                      <a:pt x="8788" y="4657"/>
                      <a:pt x="8765" y="4657"/>
                    </a:cubicBezTo>
                    <a:lnTo>
                      <a:pt x="8720" y="4680"/>
                    </a:lnTo>
                    <a:cubicBezTo>
                      <a:pt x="8697" y="4680"/>
                      <a:pt x="8674" y="4702"/>
                      <a:pt x="8651" y="4702"/>
                    </a:cubicBezTo>
                    <a:lnTo>
                      <a:pt x="8628" y="4702"/>
                    </a:lnTo>
                    <a:cubicBezTo>
                      <a:pt x="8583" y="4725"/>
                      <a:pt x="8560" y="4725"/>
                      <a:pt x="8514" y="4725"/>
                    </a:cubicBezTo>
                    <a:lnTo>
                      <a:pt x="8491" y="4748"/>
                    </a:lnTo>
                    <a:cubicBezTo>
                      <a:pt x="8469" y="4725"/>
                      <a:pt x="8469" y="4725"/>
                      <a:pt x="8446" y="4725"/>
                    </a:cubicBezTo>
                    <a:lnTo>
                      <a:pt x="8400" y="4725"/>
                    </a:lnTo>
                    <a:lnTo>
                      <a:pt x="8309" y="4748"/>
                    </a:lnTo>
                    <a:cubicBezTo>
                      <a:pt x="8286" y="4748"/>
                      <a:pt x="8263" y="4748"/>
                      <a:pt x="8240" y="4725"/>
                    </a:cubicBezTo>
                    <a:lnTo>
                      <a:pt x="8195" y="4725"/>
                    </a:lnTo>
                    <a:cubicBezTo>
                      <a:pt x="8149" y="4725"/>
                      <a:pt x="8126" y="4748"/>
                      <a:pt x="8103" y="4748"/>
                    </a:cubicBezTo>
                    <a:cubicBezTo>
                      <a:pt x="8103" y="4771"/>
                      <a:pt x="8081" y="4794"/>
                      <a:pt x="8081" y="4817"/>
                    </a:cubicBezTo>
                    <a:cubicBezTo>
                      <a:pt x="8081" y="4839"/>
                      <a:pt x="8103" y="4862"/>
                      <a:pt x="8103" y="4862"/>
                    </a:cubicBezTo>
                    <a:cubicBezTo>
                      <a:pt x="8126" y="4885"/>
                      <a:pt x="8126" y="4885"/>
                      <a:pt x="8149" y="4885"/>
                    </a:cubicBezTo>
                    <a:lnTo>
                      <a:pt x="8195" y="4908"/>
                    </a:lnTo>
                    <a:lnTo>
                      <a:pt x="8400" y="5068"/>
                    </a:lnTo>
                    <a:lnTo>
                      <a:pt x="8446" y="5090"/>
                    </a:lnTo>
                    <a:lnTo>
                      <a:pt x="8469" y="5113"/>
                    </a:lnTo>
                    <a:cubicBezTo>
                      <a:pt x="8537" y="5136"/>
                      <a:pt x="8583" y="5182"/>
                      <a:pt x="8651" y="5227"/>
                    </a:cubicBezTo>
                    <a:lnTo>
                      <a:pt x="8674" y="5250"/>
                    </a:lnTo>
                    <a:lnTo>
                      <a:pt x="8720" y="5273"/>
                    </a:lnTo>
                    <a:lnTo>
                      <a:pt x="8743" y="5296"/>
                    </a:lnTo>
                    <a:lnTo>
                      <a:pt x="8788" y="5319"/>
                    </a:lnTo>
                    <a:lnTo>
                      <a:pt x="8857" y="5387"/>
                    </a:lnTo>
                    <a:cubicBezTo>
                      <a:pt x="8925" y="5433"/>
                      <a:pt x="8971" y="5456"/>
                      <a:pt x="9016" y="5501"/>
                    </a:cubicBezTo>
                    <a:lnTo>
                      <a:pt x="9062" y="5524"/>
                    </a:lnTo>
                    <a:cubicBezTo>
                      <a:pt x="9153" y="5615"/>
                      <a:pt x="9222" y="5661"/>
                      <a:pt x="9313" y="5730"/>
                    </a:cubicBezTo>
                    <a:cubicBezTo>
                      <a:pt x="9564" y="5935"/>
                      <a:pt x="9770" y="6118"/>
                      <a:pt x="9975" y="6323"/>
                    </a:cubicBezTo>
                    <a:cubicBezTo>
                      <a:pt x="10249" y="6597"/>
                      <a:pt x="10500" y="6871"/>
                      <a:pt x="10683" y="7145"/>
                    </a:cubicBezTo>
                    <a:cubicBezTo>
                      <a:pt x="10842" y="7350"/>
                      <a:pt x="10934" y="7533"/>
                      <a:pt x="11002" y="7715"/>
                    </a:cubicBezTo>
                    <a:cubicBezTo>
                      <a:pt x="11048" y="7807"/>
                      <a:pt x="11071" y="7921"/>
                      <a:pt x="11094" y="8012"/>
                    </a:cubicBezTo>
                    <a:cubicBezTo>
                      <a:pt x="11094" y="8058"/>
                      <a:pt x="11094" y="8103"/>
                      <a:pt x="11071" y="8172"/>
                    </a:cubicBezTo>
                    <a:cubicBezTo>
                      <a:pt x="11071" y="8217"/>
                      <a:pt x="11071" y="8240"/>
                      <a:pt x="11048" y="8286"/>
                    </a:cubicBezTo>
                    <a:cubicBezTo>
                      <a:pt x="11025" y="8332"/>
                      <a:pt x="11002" y="8354"/>
                      <a:pt x="10979" y="8377"/>
                    </a:cubicBezTo>
                    <a:cubicBezTo>
                      <a:pt x="10957" y="8423"/>
                      <a:pt x="10934" y="8446"/>
                      <a:pt x="10888" y="8469"/>
                    </a:cubicBezTo>
                    <a:cubicBezTo>
                      <a:pt x="10842" y="8514"/>
                      <a:pt x="10797" y="8537"/>
                      <a:pt x="10751" y="8560"/>
                    </a:cubicBezTo>
                    <a:cubicBezTo>
                      <a:pt x="10660" y="8583"/>
                      <a:pt x="10569" y="8606"/>
                      <a:pt x="10477" y="8606"/>
                    </a:cubicBezTo>
                    <a:cubicBezTo>
                      <a:pt x="10386" y="8628"/>
                      <a:pt x="10318" y="8628"/>
                      <a:pt x="10249" y="8628"/>
                    </a:cubicBezTo>
                    <a:cubicBezTo>
                      <a:pt x="10112" y="8628"/>
                      <a:pt x="9952" y="8606"/>
                      <a:pt x="9793" y="8583"/>
                    </a:cubicBezTo>
                    <a:cubicBezTo>
                      <a:pt x="9496" y="8537"/>
                      <a:pt x="9176" y="8469"/>
                      <a:pt x="8788" y="8354"/>
                    </a:cubicBezTo>
                    <a:cubicBezTo>
                      <a:pt x="8537" y="8263"/>
                      <a:pt x="8263" y="8149"/>
                      <a:pt x="7989" y="8035"/>
                    </a:cubicBezTo>
                    <a:cubicBezTo>
                      <a:pt x="7989" y="8035"/>
                      <a:pt x="7989" y="8035"/>
                      <a:pt x="7944" y="8012"/>
                    </a:cubicBezTo>
                    <a:lnTo>
                      <a:pt x="7921" y="8012"/>
                    </a:lnTo>
                    <a:lnTo>
                      <a:pt x="7852" y="7966"/>
                    </a:lnTo>
                    <a:lnTo>
                      <a:pt x="7807" y="7944"/>
                    </a:lnTo>
                    <a:lnTo>
                      <a:pt x="7761" y="7944"/>
                    </a:lnTo>
                    <a:cubicBezTo>
                      <a:pt x="7738" y="7921"/>
                      <a:pt x="7715" y="7921"/>
                      <a:pt x="7693" y="7898"/>
                    </a:cubicBezTo>
                    <a:lnTo>
                      <a:pt x="7624" y="7875"/>
                    </a:lnTo>
                    <a:cubicBezTo>
                      <a:pt x="7601" y="7852"/>
                      <a:pt x="7578" y="7852"/>
                      <a:pt x="7556" y="7829"/>
                    </a:cubicBezTo>
                    <a:lnTo>
                      <a:pt x="7510" y="7807"/>
                    </a:lnTo>
                    <a:cubicBezTo>
                      <a:pt x="7442" y="7784"/>
                      <a:pt x="7396" y="7761"/>
                      <a:pt x="7327" y="7715"/>
                    </a:cubicBezTo>
                    <a:lnTo>
                      <a:pt x="7259" y="7693"/>
                    </a:lnTo>
                    <a:lnTo>
                      <a:pt x="7190" y="7647"/>
                    </a:lnTo>
                    <a:lnTo>
                      <a:pt x="7145" y="7624"/>
                    </a:lnTo>
                    <a:lnTo>
                      <a:pt x="7122" y="7624"/>
                    </a:lnTo>
                    <a:lnTo>
                      <a:pt x="6962" y="7533"/>
                    </a:lnTo>
                    <a:lnTo>
                      <a:pt x="6848" y="7464"/>
                    </a:lnTo>
                    <a:cubicBezTo>
                      <a:pt x="6825" y="7464"/>
                      <a:pt x="6825" y="7441"/>
                      <a:pt x="6825" y="7441"/>
                    </a:cubicBezTo>
                    <a:lnTo>
                      <a:pt x="6780" y="7419"/>
                    </a:lnTo>
                    <a:cubicBezTo>
                      <a:pt x="6757" y="7419"/>
                      <a:pt x="6734" y="7396"/>
                      <a:pt x="6734" y="7396"/>
                    </a:cubicBezTo>
                    <a:lnTo>
                      <a:pt x="6711" y="7396"/>
                    </a:lnTo>
                    <a:cubicBezTo>
                      <a:pt x="6688" y="7373"/>
                      <a:pt x="6688" y="7373"/>
                      <a:pt x="6665" y="7373"/>
                    </a:cubicBezTo>
                    <a:lnTo>
                      <a:pt x="6620" y="7373"/>
                    </a:lnTo>
                    <a:cubicBezTo>
                      <a:pt x="6620" y="7373"/>
                      <a:pt x="6597" y="7396"/>
                      <a:pt x="6597" y="7396"/>
                    </a:cubicBezTo>
                    <a:cubicBezTo>
                      <a:pt x="6574" y="7396"/>
                      <a:pt x="6551" y="7419"/>
                      <a:pt x="6551" y="7441"/>
                    </a:cubicBezTo>
                    <a:cubicBezTo>
                      <a:pt x="6551" y="7464"/>
                      <a:pt x="6551" y="7487"/>
                      <a:pt x="6551" y="7510"/>
                    </a:cubicBezTo>
                    <a:lnTo>
                      <a:pt x="6597" y="7556"/>
                    </a:lnTo>
                    <a:lnTo>
                      <a:pt x="6620" y="7601"/>
                    </a:lnTo>
                    <a:lnTo>
                      <a:pt x="6620" y="7624"/>
                    </a:lnTo>
                    <a:lnTo>
                      <a:pt x="6643" y="7670"/>
                    </a:lnTo>
                    <a:lnTo>
                      <a:pt x="6665" y="7715"/>
                    </a:lnTo>
                    <a:lnTo>
                      <a:pt x="6688" y="7761"/>
                    </a:lnTo>
                    <a:cubicBezTo>
                      <a:pt x="6688" y="7807"/>
                      <a:pt x="6711" y="7852"/>
                      <a:pt x="6734" y="7898"/>
                    </a:cubicBezTo>
                    <a:cubicBezTo>
                      <a:pt x="6734" y="7944"/>
                      <a:pt x="6734" y="7966"/>
                      <a:pt x="6757" y="8012"/>
                    </a:cubicBezTo>
                    <a:cubicBezTo>
                      <a:pt x="6757" y="8035"/>
                      <a:pt x="6757" y="8058"/>
                      <a:pt x="6757" y="8081"/>
                    </a:cubicBezTo>
                    <a:cubicBezTo>
                      <a:pt x="6757" y="8103"/>
                      <a:pt x="6757" y="8126"/>
                      <a:pt x="6734" y="8149"/>
                    </a:cubicBezTo>
                    <a:cubicBezTo>
                      <a:pt x="6734" y="8172"/>
                      <a:pt x="6734" y="8195"/>
                      <a:pt x="6734" y="8217"/>
                    </a:cubicBezTo>
                    <a:lnTo>
                      <a:pt x="6711" y="8240"/>
                    </a:lnTo>
                    <a:cubicBezTo>
                      <a:pt x="6711" y="8263"/>
                      <a:pt x="6688" y="8309"/>
                      <a:pt x="6665" y="8332"/>
                    </a:cubicBezTo>
                    <a:cubicBezTo>
                      <a:pt x="6643" y="8354"/>
                      <a:pt x="6620" y="8377"/>
                      <a:pt x="6597" y="8400"/>
                    </a:cubicBezTo>
                    <a:cubicBezTo>
                      <a:pt x="6551" y="8423"/>
                      <a:pt x="6506" y="8446"/>
                      <a:pt x="6460" y="8469"/>
                    </a:cubicBezTo>
                    <a:cubicBezTo>
                      <a:pt x="6392" y="8491"/>
                      <a:pt x="6323" y="8514"/>
                      <a:pt x="6232" y="8514"/>
                    </a:cubicBezTo>
                    <a:cubicBezTo>
                      <a:pt x="6163" y="8514"/>
                      <a:pt x="6118" y="8537"/>
                      <a:pt x="6049" y="8537"/>
                    </a:cubicBezTo>
                    <a:cubicBezTo>
                      <a:pt x="5912" y="8537"/>
                      <a:pt x="5798" y="8514"/>
                      <a:pt x="5638" y="8491"/>
                    </a:cubicBezTo>
                    <a:cubicBezTo>
                      <a:pt x="5410" y="8469"/>
                      <a:pt x="5159" y="8400"/>
                      <a:pt x="4885" y="8309"/>
                    </a:cubicBezTo>
                    <a:cubicBezTo>
                      <a:pt x="4634" y="8217"/>
                      <a:pt x="4360" y="8126"/>
                      <a:pt x="4041" y="7989"/>
                    </a:cubicBezTo>
                    <a:cubicBezTo>
                      <a:pt x="3607" y="7784"/>
                      <a:pt x="3128" y="7533"/>
                      <a:pt x="2671" y="7259"/>
                    </a:cubicBezTo>
                    <a:cubicBezTo>
                      <a:pt x="2260" y="7008"/>
                      <a:pt x="1849" y="6711"/>
                      <a:pt x="1484" y="6414"/>
                    </a:cubicBezTo>
                    <a:cubicBezTo>
                      <a:pt x="1073" y="6095"/>
                      <a:pt x="777" y="5798"/>
                      <a:pt x="525" y="5501"/>
                    </a:cubicBezTo>
                    <a:cubicBezTo>
                      <a:pt x="434" y="5410"/>
                      <a:pt x="366" y="5319"/>
                      <a:pt x="297" y="5205"/>
                    </a:cubicBezTo>
                    <a:cubicBezTo>
                      <a:pt x="252" y="5159"/>
                      <a:pt x="206" y="5090"/>
                      <a:pt x="160" y="4999"/>
                    </a:cubicBezTo>
                    <a:cubicBezTo>
                      <a:pt x="137" y="4976"/>
                      <a:pt x="115" y="4953"/>
                      <a:pt x="92" y="4953"/>
                    </a:cubicBezTo>
                    <a:cubicBezTo>
                      <a:pt x="92" y="4953"/>
                      <a:pt x="69" y="4953"/>
                      <a:pt x="46" y="4976"/>
                    </a:cubicBezTo>
                    <a:cubicBezTo>
                      <a:pt x="23" y="4976"/>
                      <a:pt x="23" y="4999"/>
                      <a:pt x="23" y="5022"/>
                    </a:cubicBezTo>
                    <a:cubicBezTo>
                      <a:pt x="0" y="5045"/>
                      <a:pt x="0" y="5068"/>
                      <a:pt x="23" y="5068"/>
                    </a:cubicBezTo>
                    <a:cubicBezTo>
                      <a:pt x="115" y="5250"/>
                      <a:pt x="252" y="5433"/>
                      <a:pt x="411" y="5615"/>
                    </a:cubicBezTo>
                    <a:cubicBezTo>
                      <a:pt x="662" y="5889"/>
                      <a:pt x="959" y="6186"/>
                      <a:pt x="1302" y="6483"/>
                    </a:cubicBezTo>
                    <a:cubicBezTo>
                      <a:pt x="1598" y="6711"/>
                      <a:pt x="1895" y="6962"/>
                      <a:pt x="2237" y="7190"/>
                    </a:cubicBezTo>
                    <a:cubicBezTo>
                      <a:pt x="2557" y="7396"/>
                      <a:pt x="2899" y="7601"/>
                      <a:pt x="3242" y="7784"/>
                    </a:cubicBezTo>
                    <a:cubicBezTo>
                      <a:pt x="3607" y="7966"/>
                      <a:pt x="3995" y="8149"/>
                      <a:pt x="4383" y="8309"/>
                    </a:cubicBezTo>
                    <a:cubicBezTo>
                      <a:pt x="4657" y="8400"/>
                      <a:pt x="4908" y="8491"/>
                      <a:pt x="5159" y="8560"/>
                    </a:cubicBezTo>
                    <a:cubicBezTo>
                      <a:pt x="5387" y="8628"/>
                      <a:pt x="5615" y="8651"/>
                      <a:pt x="5844" y="8674"/>
                    </a:cubicBezTo>
                    <a:cubicBezTo>
                      <a:pt x="5912" y="8697"/>
                      <a:pt x="5981" y="8697"/>
                      <a:pt x="6049" y="8697"/>
                    </a:cubicBezTo>
                    <a:cubicBezTo>
                      <a:pt x="6369" y="8697"/>
                      <a:pt x="6757" y="8606"/>
                      <a:pt x="6894" y="8263"/>
                    </a:cubicBezTo>
                    <a:cubicBezTo>
                      <a:pt x="6894" y="8195"/>
                      <a:pt x="6917" y="8149"/>
                      <a:pt x="6917" y="8081"/>
                    </a:cubicBezTo>
                    <a:cubicBezTo>
                      <a:pt x="6917" y="8058"/>
                      <a:pt x="6917" y="8035"/>
                      <a:pt x="6917" y="8012"/>
                    </a:cubicBezTo>
                    <a:cubicBezTo>
                      <a:pt x="6894" y="7944"/>
                      <a:pt x="6894" y="7898"/>
                      <a:pt x="6871" y="7852"/>
                    </a:cubicBezTo>
                    <a:cubicBezTo>
                      <a:pt x="6871" y="7807"/>
                      <a:pt x="6848" y="7761"/>
                      <a:pt x="6825" y="7715"/>
                    </a:cubicBezTo>
                    <a:lnTo>
                      <a:pt x="6825" y="7670"/>
                    </a:lnTo>
                    <a:lnTo>
                      <a:pt x="6802" y="7647"/>
                    </a:lnTo>
                    <a:lnTo>
                      <a:pt x="6802" y="7601"/>
                    </a:lnTo>
                    <a:cubicBezTo>
                      <a:pt x="6848" y="7647"/>
                      <a:pt x="6871" y="7670"/>
                      <a:pt x="6917" y="7693"/>
                    </a:cubicBezTo>
                    <a:lnTo>
                      <a:pt x="6985" y="7715"/>
                    </a:lnTo>
                    <a:lnTo>
                      <a:pt x="7008" y="7738"/>
                    </a:lnTo>
                    <a:lnTo>
                      <a:pt x="7076" y="7784"/>
                    </a:lnTo>
                    <a:lnTo>
                      <a:pt x="7168" y="7807"/>
                    </a:lnTo>
                    <a:lnTo>
                      <a:pt x="7259" y="7852"/>
                    </a:lnTo>
                    <a:lnTo>
                      <a:pt x="7305" y="7898"/>
                    </a:lnTo>
                    <a:lnTo>
                      <a:pt x="7350" y="7898"/>
                    </a:lnTo>
                    <a:cubicBezTo>
                      <a:pt x="7510" y="7989"/>
                      <a:pt x="7693" y="8081"/>
                      <a:pt x="7875" y="8149"/>
                    </a:cubicBezTo>
                    <a:lnTo>
                      <a:pt x="7898" y="8172"/>
                    </a:lnTo>
                    <a:lnTo>
                      <a:pt x="7921" y="8172"/>
                    </a:lnTo>
                    <a:cubicBezTo>
                      <a:pt x="8058" y="8240"/>
                      <a:pt x="8172" y="8286"/>
                      <a:pt x="8286" y="8332"/>
                    </a:cubicBezTo>
                    <a:cubicBezTo>
                      <a:pt x="8674" y="8491"/>
                      <a:pt x="9039" y="8606"/>
                      <a:pt x="9382" y="8674"/>
                    </a:cubicBezTo>
                    <a:cubicBezTo>
                      <a:pt x="9587" y="8720"/>
                      <a:pt x="9793" y="8765"/>
                      <a:pt x="9975" y="8765"/>
                    </a:cubicBezTo>
                    <a:cubicBezTo>
                      <a:pt x="10066" y="8788"/>
                      <a:pt x="10158" y="8788"/>
                      <a:pt x="10249" y="8788"/>
                    </a:cubicBezTo>
                    <a:cubicBezTo>
                      <a:pt x="10363" y="8788"/>
                      <a:pt x="10477" y="8788"/>
                      <a:pt x="10591" y="8765"/>
                    </a:cubicBezTo>
                    <a:cubicBezTo>
                      <a:pt x="10751" y="8742"/>
                      <a:pt x="10957" y="8674"/>
                      <a:pt x="11116" y="8491"/>
                    </a:cubicBezTo>
                    <a:cubicBezTo>
                      <a:pt x="11162" y="8423"/>
                      <a:pt x="11208" y="8354"/>
                      <a:pt x="11231" y="8240"/>
                    </a:cubicBezTo>
                    <a:cubicBezTo>
                      <a:pt x="11253" y="8172"/>
                      <a:pt x="11253" y="8058"/>
                      <a:pt x="11231" y="7921"/>
                    </a:cubicBezTo>
                    <a:cubicBezTo>
                      <a:pt x="11208" y="7784"/>
                      <a:pt x="11139" y="7624"/>
                      <a:pt x="11094" y="7533"/>
                    </a:cubicBezTo>
                    <a:cubicBezTo>
                      <a:pt x="11048" y="7419"/>
                      <a:pt x="10979" y="7304"/>
                      <a:pt x="10888" y="7168"/>
                    </a:cubicBezTo>
                    <a:cubicBezTo>
                      <a:pt x="10751" y="6939"/>
                      <a:pt x="10569" y="6711"/>
                      <a:pt x="10318" y="6437"/>
                    </a:cubicBezTo>
                    <a:cubicBezTo>
                      <a:pt x="9998" y="6095"/>
                      <a:pt x="9610" y="5752"/>
                      <a:pt x="9153" y="5410"/>
                    </a:cubicBezTo>
                    <a:lnTo>
                      <a:pt x="9108" y="5387"/>
                    </a:lnTo>
                    <a:cubicBezTo>
                      <a:pt x="9016" y="5319"/>
                      <a:pt x="8948" y="5250"/>
                      <a:pt x="8857" y="5182"/>
                    </a:cubicBezTo>
                    <a:lnTo>
                      <a:pt x="8811" y="5159"/>
                    </a:lnTo>
                    <a:cubicBezTo>
                      <a:pt x="8811" y="5159"/>
                      <a:pt x="8788" y="5136"/>
                      <a:pt x="8788" y="5136"/>
                    </a:cubicBezTo>
                    <a:lnTo>
                      <a:pt x="8765" y="5136"/>
                    </a:lnTo>
                    <a:lnTo>
                      <a:pt x="8765" y="5113"/>
                    </a:lnTo>
                    <a:lnTo>
                      <a:pt x="8674" y="5045"/>
                    </a:lnTo>
                    <a:lnTo>
                      <a:pt x="8583" y="4999"/>
                    </a:lnTo>
                    <a:cubicBezTo>
                      <a:pt x="8560" y="4976"/>
                      <a:pt x="8537" y="4953"/>
                      <a:pt x="8514" y="4953"/>
                    </a:cubicBezTo>
                    <a:lnTo>
                      <a:pt x="8491" y="4931"/>
                    </a:lnTo>
                    <a:lnTo>
                      <a:pt x="8469" y="4908"/>
                    </a:lnTo>
                    <a:lnTo>
                      <a:pt x="8423" y="4885"/>
                    </a:lnTo>
                    <a:lnTo>
                      <a:pt x="8537" y="4885"/>
                    </a:lnTo>
                    <a:cubicBezTo>
                      <a:pt x="8606" y="4885"/>
                      <a:pt x="8628" y="4862"/>
                      <a:pt x="8674" y="4862"/>
                    </a:cubicBezTo>
                    <a:lnTo>
                      <a:pt x="8720" y="4862"/>
                    </a:lnTo>
                    <a:cubicBezTo>
                      <a:pt x="8743" y="4839"/>
                      <a:pt x="8765" y="4839"/>
                      <a:pt x="8788" y="4817"/>
                    </a:cubicBezTo>
                    <a:lnTo>
                      <a:pt x="8834" y="4817"/>
                    </a:lnTo>
                    <a:cubicBezTo>
                      <a:pt x="8880" y="4794"/>
                      <a:pt x="8925" y="4748"/>
                      <a:pt x="8971" y="4725"/>
                    </a:cubicBezTo>
                    <a:cubicBezTo>
                      <a:pt x="9016" y="4680"/>
                      <a:pt x="9062" y="4634"/>
                      <a:pt x="9108" y="4588"/>
                    </a:cubicBezTo>
                    <a:cubicBezTo>
                      <a:pt x="9131" y="4543"/>
                      <a:pt x="9153" y="4474"/>
                      <a:pt x="9176" y="4406"/>
                    </a:cubicBezTo>
                    <a:cubicBezTo>
                      <a:pt x="9176" y="4337"/>
                      <a:pt x="9199" y="4269"/>
                      <a:pt x="9176" y="4223"/>
                    </a:cubicBezTo>
                    <a:cubicBezTo>
                      <a:pt x="9176" y="4109"/>
                      <a:pt x="9153" y="4018"/>
                      <a:pt x="9108" y="3904"/>
                    </a:cubicBezTo>
                    <a:cubicBezTo>
                      <a:pt x="9062" y="3812"/>
                      <a:pt x="9016" y="3721"/>
                      <a:pt x="8971" y="3607"/>
                    </a:cubicBezTo>
                    <a:cubicBezTo>
                      <a:pt x="8788" y="3333"/>
                      <a:pt x="8583" y="3059"/>
                      <a:pt x="8286" y="2762"/>
                    </a:cubicBezTo>
                    <a:cubicBezTo>
                      <a:pt x="8012" y="2488"/>
                      <a:pt x="7715" y="2237"/>
                      <a:pt x="7350" y="1963"/>
                    </a:cubicBezTo>
                    <a:cubicBezTo>
                      <a:pt x="7053" y="1735"/>
                      <a:pt x="6757" y="1530"/>
                      <a:pt x="6414" y="1301"/>
                    </a:cubicBezTo>
                    <a:cubicBezTo>
                      <a:pt x="6072" y="1096"/>
                      <a:pt x="5707" y="891"/>
                      <a:pt x="5342" y="708"/>
                    </a:cubicBezTo>
                    <a:cubicBezTo>
                      <a:pt x="4931" y="525"/>
                      <a:pt x="4543" y="366"/>
                      <a:pt x="4155" y="229"/>
                    </a:cubicBezTo>
                    <a:cubicBezTo>
                      <a:pt x="3972" y="183"/>
                      <a:pt x="3789" y="115"/>
                      <a:pt x="3584" y="92"/>
                    </a:cubicBezTo>
                    <a:cubicBezTo>
                      <a:pt x="3379" y="46"/>
                      <a:pt x="3173" y="23"/>
                      <a:pt x="2991"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2"/>
              <p:cNvSpPr/>
              <p:nvPr/>
            </p:nvSpPr>
            <p:spPr>
              <a:xfrm>
                <a:off x="4249866" y="1010980"/>
                <a:ext cx="110472" cy="208699"/>
              </a:xfrm>
              <a:custGeom>
                <a:avLst/>
                <a:gdLst/>
                <a:ahLst/>
                <a:cxnLst/>
                <a:rect l="l" t="t" r="r" b="b"/>
                <a:pathLst>
                  <a:path w="4087" h="7721" extrusionOk="0">
                    <a:moveTo>
                      <a:pt x="161" y="0"/>
                    </a:moveTo>
                    <a:cubicBezTo>
                      <a:pt x="161" y="0"/>
                      <a:pt x="138" y="0"/>
                      <a:pt x="138" y="23"/>
                    </a:cubicBezTo>
                    <a:cubicBezTo>
                      <a:pt x="47" y="46"/>
                      <a:pt x="1" y="137"/>
                      <a:pt x="24" y="206"/>
                    </a:cubicBezTo>
                    <a:cubicBezTo>
                      <a:pt x="252" y="1119"/>
                      <a:pt x="572" y="2032"/>
                      <a:pt x="937" y="2899"/>
                    </a:cubicBezTo>
                    <a:cubicBezTo>
                      <a:pt x="937" y="2899"/>
                      <a:pt x="937" y="2922"/>
                      <a:pt x="937" y="2922"/>
                    </a:cubicBezTo>
                    <a:cubicBezTo>
                      <a:pt x="960" y="2968"/>
                      <a:pt x="982" y="3013"/>
                      <a:pt x="982" y="3059"/>
                    </a:cubicBezTo>
                    <a:cubicBezTo>
                      <a:pt x="1005" y="3059"/>
                      <a:pt x="1005" y="3082"/>
                      <a:pt x="1005" y="3082"/>
                    </a:cubicBezTo>
                    <a:cubicBezTo>
                      <a:pt x="1028" y="3127"/>
                      <a:pt x="1028" y="3150"/>
                      <a:pt x="1051" y="3196"/>
                    </a:cubicBezTo>
                    <a:cubicBezTo>
                      <a:pt x="1051" y="3196"/>
                      <a:pt x="1051" y="3196"/>
                      <a:pt x="1051" y="3219"/>
                    </a:cubicBezTo>
                    <a:cubicBezTo>
                      <a:pt x="1051" y="3219"/>
                      <a:pt x="1074" y="3219"/>
                      <a:pt x="1074" y="3242"/>
                    </a:cubicBezTo>
                    <a:cubicBezTo>
                      <a:pt x="1119" y="3356"/>
                      <a:pt x="1188" y="3493"/>
                      <a:pt x="1233" y="3630"/>
                    </a:cubicBezTo>
                    <a:lnTo>
                      <a:pt x="1256" y="3630"/>
                    </a:lnTo>
                    <a:cubicBezTo>
                      <a:pt x="1325" y="3812"/>
                      <a:pt x="1416" y="3995"/>
                      <a:pt x="1507" y="4177"/>
                    </a:cubicBezTo>
                    <a:cubicBezTo>
                      <a:pt x="1507" y="4200"/>
                      <a:pt x="1530" y="4223"/>
                      <a:pt x="1530" y="4246"/>
                    </a:cubicBezTo>
                    <a:lnTo>
                      <a:pt x="1553" y="4246"/>
                    </a:lnTo>
                    <a:cubicBezTo>
                      <a:pt x="1599" y="4383"/>
                      <a:pt x="1667" y="4497"/>
                      <a:pt x="1736" y="4634"/>
                    </a:cubicBezTo>
                    <a:cubicBezTo>
                      <a:pt x="1736" y="4657"/>
                      <a:pt x="1736" y="4657"/>
                      <a:pt x="1758" y="4657"/>
                    </a:cubicBezTo>
                    <a:cubicBezTo>
                      <a:pt x="1758" y="4702"/>
                      <a:pt x="1781" y="4725"/>
                      <a:pt x="1804" y="4748"/>
                    </a:cubicBezTo>
                    <a:cubicBezTo>
                      <a:pt x="1804" y="4771"/>
                      <a:pt x="1804" y="4771"/>
                      <a:pt x="1804" y="4771"/>
                    </a:cubicBezTo>
                    <a:cubicBezTo>
                      <a:pt x="1873" y="4885"/>
                      <a:pt x="1918" y="4976"/>
                      <a:pt x="1987" y="5068"/>
                    </a:cubicBezTo>
                    <a:cubicBezTo>
                      <a:pt x="1987" y="5090"/>
                      <a:pt x="1987" y="5090"/>
                      <a:pt x="1987" y="5090"/>
                    </a:cubicBezTo>
                    <a:cubicBezTo>
                      <a:pt x="1987" y="5090"/>
                      <a:pt x="1987" y="5113"/>
                      <a:pt x="1987" y="5113"/>
                    </a:cubicBezTo>
                    <a:cubicBezTo>
                      <a:pt x="2010" y="5136"/>
                      <a:pt x="2032" y="5182"/>
                      <a:pt x="2055" y="5204"/>
                    </a:cubicBezTo>
                    <a:cubicBezTo>
                      <a:pt x="2055" y="5227"/>
                      <a:pt x="2078" y="5250"/>
                      <a:pt x="2078" y="5273"/>
                    </a:cubicBezTo>
                    <a:lnTo>
                      <a:pt x="2101" y="5273"/>
                    </a:lnTo>
                    <a:cubicBezTo>
                      <a:pt x="2147" y="5364"/>
                      <a:pt x="2192" y="5456"/>
                      <a:pt x="2238" y="5524"/>
                    </a:cubicBezTo>
                    <a:cubicBezTo>
                      <a:pt x="2238" y="5524"/>
                      <a:pt x="2238" y="5547"/>
                      <a:pt x="2238" y="5547"/>
                    </a:cubicBezTo>
                    <a:cubicBezTo>
                      <a:pt x="2261" y="5547"/>
                      <a:pt x="2261" y="5570"/>
                      <a:pt x="2261" y="5570"/>
                    </a:cubicBezTo>
                    <a:cubicBezTo>
                      <a:pt x="2261" y="5593"/>
                      <a:pt x="2261" y="5593"/>
                      <a:pt x="2283" y="5593"/>
                    </a:cubicBezTo>
                    <a:cubicBezTo>
                      <a:pt x="2283" y="5593"/>
                      <a:pt x="2283" y="5615"/>
                      <a:pt x="2283" y="5615"/>
                    </a:cubicBezTo>
                    <a:cubicBezTo>
                      <a:pt x="2306" y="5638"/>
                      <a:pt x="2306" y="5638"/>
                      <a:pt x="2306" y="5638"/>
                    </a:cubicBezTo>
                    <a:cubicBezTo>
                      <a:pt x="2375" y="5752"/>
                      <a:pt x="2443" y="5866"/>
                      <a:pt x="2512" y="5958"/>
                    </a:cubicBezTo>
                    <a:cubicBezTo>
                      <a:pt x="2512" y="5981"/>
                      <a:pt x="2512" y="5981"/>
                      <a:pt x="2512" y="5981"/>
                    </a:cubicBezTo>
                    <a:cubicBezTo>
                      <a:pt x="2535" y="6003"/>
                      <a:pt x="2557" y="6026"/>
                      <a:pt x="2557" y="6049"/>
                    </a:cubicBezTo>
                    <a:cubicBezTo>
                      <a:pt x="2557" y="6049"/>
                      <a:pt x="2557" y="6049"/>
                      <a:pt x="2557" y="6072"/>
                    </a:cubicBezTo>
                    <a:lnTo>
                      <a:pt x="2580" y="6072"/>
                    </a:lnTo>
                    <a:cubicBezTo>
                      <a:pt x="2603" y="6095"/>
                      <a:pt x="2603" y="6117"/>
                      <a:pt x="2626" y="6140"/>
                    </a:cubicBezTo>
                    <a:cubicBezTo>
                      <a:pt x="2671" y="6232"/>
                      <a:pt x="2717" y="6300"/>
                      <a:pt x="2786" y="6391"/>
                    </a:cubicBezTo>
                    <a:cubicBezTo>
                      <a:pt x="2808" y="6414"/>
                      <a:pt x="2808" y="6437"/>
                      <a:pt x="2831" y="6460"/>
                    </a:cubicBezTo>
                    <a:cubicBezTo>
                      <a:pt x="2854" y="6483"/>
                      <a:pt x="2854" y="6483"/>
                      <a:pt x="2854" y="6506"/>
                    </a:cubicBezTo>
                    <a:cubicBezTo>
                      <a:pt x="2945" y="6597"/>
                      <a:pt x="3014" y="6711"/>
                      <a:pt x="3082" y="6802"/>
                    </a:cubicBezTo>
                    <a:cubicBezTo>
                      <a:pt x="3082" y="6825"/>
                      <a:pt x="3082" y="6825"/>
                      <a:pt x="3105" y="6825"/>
                    </a:cubicBezTo>
                    <a:cubicBezTo>
                      <a:pt x="3105" y="6825"/>
                      <a:pt x="3105" y="6848"/>
                      <a:pt x="3105" y="6848"/>
                    </a:cubicBezTo>
                    <a:cubicBezTo>
                      <a:pt x="3128" y="6871"/>
                      <a:pt x="3151" y="6894"/>
                      <a:pt x="3151" y="6894"/>
                    </a:cubicBezTo>
                    <a:cubicBezTo>
                      <a:pt x="3151" y="6916"/>
                      <a:pt x="3151" y="6916"/>
                      <a:pt x="3174" y="6916"/>
                    </a:cubicBezTo>
                    <a:cubicBezTo>
                      <a:pt x="3219" y="6985"/>
                      <a:pt x="3288" y="7076"/>
                      <a:pt x="3333" y="7145"/>
                    </a:cubicBezTo>
                    <a:cubicBezTo>
                      <a:pt x="3356" y="7145"/>
                      <a:pt x="3356" y="7145"/>
                      <a:pt x="3356" y="7167"/>
                    </a:cubicBezTo>
                    <a:cubicBezTo>
                      <a:pt x="3356" y="7167"/>
                      <a:pt x="3379" y="7167"/>
                      <a:pt x="3379" y="7190"/>
                    </a:cubicBezTo>
                    <a:cubicBezTo>
                      <a:pt x="3402" y="7213"/>
                      <a:pt x="3402" y="7236"/>
                      <a:pt x="3425" y="7259"/>
                    </a:cubicBezTo>
                    <a:lnTo>
                      <a:pt x="3448" y="7259"/>
                    </a:lnTo>
                    <a:cubicBezTo>
                      <a:pt x="3448" y="7259"/>
                      <a:pt x="3448" y="7282"/>
                      <a:pt x="3448" y="7282"/>
                    </a:cubicBezTo>
                    <a:cubicBezTo>
                      <a:pt x="3493" y="7350"/>
                      <a:pt x="3562" y="7419"/>
                      <a:pt x="3607" y="7464"/>
                    </a:cubicBezTo>
                    <a:cubicBezTo>
                      <a:pt x="3607" y="7487"/>
                      <a:pt x="3630" y="7487"/>
                      <a:pt x="3630" y="7487"/>
                    </a:cubicBezTo>
                    <a:cubicBezTo>
                      <a:pt x="3630" y="7487"/>
                      <a:pt x="3630" y="7510"/>
                      <a:pt x="3653" y="7510"/>
                    </a:cubicBezTo>
                    <a:lnTo>
                      <a:pt x="3676" y="7533"/>
                    </a:lnTo>
                    <a:cubicBezTo>
                      <a:pt x="3676" y="7555"/>
                      <a:pt x="3676" y="7555"/>
                      <a:pt x="3676" y="7555"/>
                    </a:cubicBezTo>
                    <a:cubicBezTo>
                      <a:pt x="3699" y="7555"/>
                      <a:pt x="3699" y="7578"/>
                      <a:pt x="3699" y="7578"/>
                    </a:cubicBezTo>
                    <a:cubicBezTo>
                      <a:pt x="3721" y="7601"/>
                      <a:pt x="3744" y="7601"/>
                      <a:pt x="3744" y="7624"/>
                    </a:cubicBezTo>
                    <a:lnTo>
                      <a:pt x="3767" y="7624"/>
                    </a:lnTo>
                    <a:cubicBezTo>
                      <a:pt x="3767" y="7647"/>
                      <a:pt x="3767" y="7647"/>
                      <a:pt x="3790" y="7670"/>
                    </a:cubicBezTo>
                    <a:cubicBezTo>
                      <a:pt x="3813" y="7704"/>
                      <a:pt x="3853" y="7721"/>
                      <a:pt x="3896" y="7721"/>
                    </a:cubicBezTo>
                    <a:cubicBezTo>
                      <a:pt x="3938" y="7721"/>
                      <a:pt x="3984" y="7704"/>
                      <a:pt x="4018" y="7670"/>
                    </a:cubicBezTo>
                    <a:cubicBezTo>
                      <a:pt x="4087" y="7601"/>
                      <a:pt x="4087" y="7510"/>
                      <a:pt x="4018" y="7441"/>
                    </a:cubicBezTo>
                    <a:cubicBezTo>
                      <a:pt x="4018" y="7419"/>
                      <a:pt x="3995" y="7419"/>
                      <a:pt x="3995" y="7396"/>
                    </a:cubicBezTo>
                    <a:cubicBezTo>
                      <a:pt x="3973" y="7396"/>
                      <a:pt x="3973" y="7373"/>
                      <a:pt x="3973" y="7373"/>
                    </a:cubicBezTo>
                    <a:cubicBezTo>
                      <a:pt x="3950" y="7373"/>
                      <a:pt x="3950" y="7350"/>
                      <a:pt x="3950" y="7350"/>
                    </a:cubicBezTo>
                    <a:cubicBezTo>
                      <a:pt x="3927" y="7350"/>
                      <a:pt x="3927" y="7327"/>
                      <a:pt x="3927" y="7327"/>
                    </a:cubicBezTo>
                    <a:lnTo>
                      <a:pt x="3904" y="7327"/>
                    </a:lnTo>
                    <a:cubicBezTo>
                      <a:pt x="3904" y="7327"/>
                      <a:pt x="3904" y="7304"/>
                      <a:pt x="3904" y="7304"/>
                    </a:cubicBezTo>
                    <a:cubicBezTo>
                      <a:pt x="3904" y="7304"/>
                      <a:pt x="3881" y="7282"/>
                      <a:pt x="3881" y="7282"/>
                    </a:cubicBezTo>
                    <a:cubicBezTo>
                      <a:pt x="3813" y="7190"/>
                      <a:pt x="3744" y="7122"/>
                      <a:pt x="3676" y="7031"/>
                    </a:cubicBezTo>
                    <a:cubicBezTo>
                      <a:pt x="3653" y="7031"/>
                      <a:pt x="3653" y="7008"/>
                      <a:pt x="3653" y="7008"/>
                    </a:cubicBezTo>
                    <a:cubicBezTo>
                      <a:pt x="3630" y="7008"/>
                      <a:pt x="3630" y="7008"/>
                      <a:pt x="3630" y="6985"/>
                    </a:cubicBezTo>
                    <a:cubicBezTo>
                      <a:pt x="3630" y="6985"/>
                      <a:pt x="3607" y="6962"/>
                      <a:pt x="3585" y="6939"/>
                    </a:cubicBezTo>
                    <a:cubicBezTo>
                      <a:pt x="3539" y="6871"/>
                      <a:pt x="3470" y="6779"/>
                      <a:pt x="3425" y="6711"/>
                    </a:cubicBezTo>
                    <a:lnTo>
                      <a:pt x="3402" y="6711"/>
                    </a:lnTo>
                    <a:lnTo>
                      <a:pt x="3379" y="6642"/>
                    </a:lnTo>
                    <a:lnTo>
                      <a:pt x="3356" y="6642"/>
                    </a:lnTo>
                    <a:cubicBezTo>
                      <a:pt x="3356" y="6620"/>
                      <a:pt x="3356" y="6620"/>
                      <a:pt x="3356" y="6620"/>
                    </a:cubicBezTo>
                    <a:lnTo>
                      <a:pt x="3333" y="6597"/>
                    </a:lnTo>
                    <a:cubicBezTo>
                      <a:pt x="3333" y="6597"/>
                      <a:pt x="3311" y="6574"/>
                      <a:pt x="3311" y="6574"/>
                    </a:cubicBezTo>
                    <a:cubicBezTo>
                      <a:pt x="3265" y="6506"/>
                      <a:pt x="3196" y="6414"/>
                      <a:pt x="3151" y="6346"/>
                    </a:cubicBezTo>
                    <a:cubicBezTo>
                      <a:pt x="3151" y="6323"/>
                      <a:pt x="3128" y="6323"/>
                      <a:pt x="3128" y="6300"/>
                    </a:cubicBezTo>
                    <a:lnTo>
                      <a:pt x="3105" y="6300"/>
                    </a:lnTo>
                    <a:cubicBezTo>
                      <a:pt x="3105" y="6277"/>
                      <a:pt x="3082" y="6254"/>
                      <a:pt x="3060" y="6232"/>
                    </a:cubicBezTo>
                    <a:cubicBezTo>
                      <a:pt x="3060" y="6232"/>
                      <a:pt x="3060" y="6232"/>
                      <a:pt x="3060" y="6209"/>
                    </a:cubicBezTo>
                    <a:cubicBezTo>
                      <a:pt x="3014" y="6140"/>
                      <a:pt x="2945" y="6072"/>
                      <a:pt x="2900" y="5981"/>
                    </a:cubicBezTo>
                    <a:cubicBezTo>
                      <a:pt x="2877" y="5958"/>
                      <a:pt x="2877" y="5935"/>
                      <a:pt x="2854" y="5912"/>
                    </a:cubicBezTo>
                    <a:cubicBezTo>
                      <a:pt x="2854" y="5889"/>
                      <a:pt x="2854" y="5889"/>
                      <a:pt x="2854" y="5889"/>
                    </a:cubicBezTo>
                    <a:cubicBezTo>
                      <a:pt x="2831" y="5889"/>
                      <a:pt x="2831" y="5866"/>
                      <a:pt x="2808" y="5844"/>
                    </a:cubicBezTo>
                    <a:cubicBezTo>
                      <a:pt x="2740" y="5729"/>
                      <a:pt x="2649" y="5593"/>
                      <a:pt x="2580" y="5478"/>
                    </a:cubicBezTo>
                    <a:cubicBezTo>
                      <a:pt x="2580" y="5478"/>
                      <a:pt x="2580" y="5478"/>
                      <a:pt x="2580" y="5456"/>
                    </a:cubicBezTo>
                    <a:cubicBezTo>
                      <a:pt x="2580" y="5456"/>
                      <a:pt x="2557" y="5433"/>
                      <a:pt x="2557" y="5433"/>
                    </a:cubicBezTo>
                    <a:cubicBezTo>
                      <a:pt x="2557" y="5433"/>
                      <a:pt x="2557" y="5433"/>
                      <a:pt x="2557" y="5410"/>
                    </a:cubicBezTo>
                    <a:cubicBezTo>
                      <a:pt x="2535" y="5410"/>
                      <a:pt x="2535" y="5387"/>
                      <a:pt x="2535" y="5387"/>
                    </a:cubicBezTo>
                    <a:cubicBezTo>
                      <a:pt x="2535" y="5387"/>
                      <a:pt x="2535" y="5387"/>
                      <a:pt x="2535" y="5364"/>
                    </a:cubicBezTo>
                    <a:cubicBezTo>
                      <a:pt x="2466" y="5296"/>
                      <a:pt x="2420" y="5204"/>
                      <a:pt x="2375" y="5113"/>
                    </a:cubicBezTo>
                    <a:cubicBezTo>
                      <a:pt x="2375" y="5113"/>
                      <a:pt x="2375" y="5090"/>
                      <a:pt x="2352" y="5090"/>
                    </a:cubicBezTo>
                    <a:cubicBezTo>
                      <a:pt x="2352" y="5090"/>
                      <a:pt x="2352" y="5068"/>
                      <a:pt x="2352" y="5068"/>
                    </a:cubicBezTo>
                    <a:cubicBezTo>
                      <a:pt x="2352" y="5068"/>
                      <a:pt x="2329" y="5068"/>
                      <a:pt x="2329" y="5045"/>
                    </a:cubicBezTo>
                    <a:cubicBezTo>
                      <a:pt x="2329" y="5022"/>
                      <a:pt x="2306" y="4999"/>
                      <a:pt x="2283" y="4976"/>
                    </a:cubicBezTo>
                    <a:cubicBezTo>
                      <a:pt x="2283" y="4953"/>
                      <a:pt x="2283" y="4953"/>
                      <a:pt x="2283" y="4953"/>
                    </a:cubicBezTo>
                    <a:cubicBezTo>
                      <a:pt x="2215" y="4839"/>
                      <a:pt x="2147" y="4725"/>
                      <a:pt x="2101" y="4611"/>
                    </a:cubicBezTo>
                    <a:lnTo>
                      <a:pt x="2078" y="4611"/>
                    </a:lnTo>
                    <a:cubicBezTo>
                      <a:pt x="2078" y="4588"/>
                      <a:pt x="2078" y="4588"/>
                      <a:pt x="2078" y="4588"/>
                    </a:cubicBezTo>
                    <a:cubicBezTo>
                      <a:pt x="2078" y="4565"/>
                      <a:pt x="2055" y="4520"/>
                      <a:pt x="2032" y="4497"/>
                    </a:cubicBezTo>
                    <a:cubicBezTo>
                      <a:pt x="2032" y="4474"/>
                      <a:pt x="2032" y="4474"/>
                      <a:pt x="2032" y="4474"/>
                    </a:cubicBezTo>
                    <a:cubicBezTo>
                      <a:pt x="1964" y="4360"/>
                      <a:pt x="1895" y="4246"/>
                      <a:pt x="1850" y="4109"/>
                    </a:cubicBezTo>
                    <a:lnTo>
                      <a:pt x="1827" y="4109"/>
                    </a:lnTo>
                    <a:cubicBezTo>
                      <a:pt x="1827" y="4109"/>
                      <a:pt x="1827" y="4109"/>
                      <a:pt x="1827" y="4086"/>
                    </a:cubicBezTo>
                    <a:cubicBezTo>
                      <a:pt x="1827" y="4086"/>
                      <a:pt x="1804" y="4063"/>
                      <a:pt x="1804" y="4040"/>
                    </a:cubicBezTo>
                    <a:cubicBezTo>
                      <a:pt x="1713" y="3858"/>
                      <a:pt x="1622" y="3652"/>
                      <a:pt x="1530" y="3470"/>
                    </a:cubicBezTo>
                    <a:cubicBezTo>
                      <a:pt x="1462" y="3333"/>
                      <a:pt x="1416" y="3219"/>
                      <a:pt x="1370" y="3082"/>
                    </a:cubicBezTo>
                    <a:lnTo>
                      <a:pt x="1348" y="3082"/>
                    </a:lnTo>
                    <a:cubicBezTo>
                      <a:pt x="1325" y="3036"/>
                      <a:pt x="1325" y="2990"/>
                      <a:pt x="1302" y="2945"/>
                    </a:cubicBezTo>
                    <a:cubicBezTo>
                      <a:pt x="1302" y="2922"/>
                      <a:pt x="1279" y="2922"/>
                      <a:pt x="1279" y="2922"/>
                    </a:cubicBezTo>
                    <a:cubicBezTo>
                      <a:pt x="1256" y="2853"/>
                      <a:pt x="1233" y="2808"/>
                      <a:pt x="1211" y="2739"/>
                    </a:cubicBezTo>
                    <a:cubicBezTo>
                      <a:pt x="1211" y="2739"/>
                      <a:pt x="1211" y="2739"/>
                      <a:pt x="1211" y="2717"/>
                    </a:cubicBezTo>
                    <a:cubicBezTo>
                      <a:pt x="1142" y="2602"/>
                      <a:pt x="1097" y="2465"/>
                      <a:pt x="1051" y="2329"/>
                    </a:cubicBezTo>
                    <a:lnTo>
                      <a:pt x="1051" y="2329"/>
                    </a:lnTo>
                    <a:lnTo>
                      <a:pt x="1074" y="2374"/>
                    </a:lnTo>
                    <a:cubicBezTo>
                      <a:pt x="777" y="1644"/>
                      <a:pt x="526" y="891"/>
                      <a:pt x="320" y="137"/>
                    </a:cubicBezTo>
                    <a:cubicBezTo>
                      <a:pt x="320" y="69"/>
                      <a:pt x="252" y="0"/>
                      <a:pt x="161" y="0"/>
                    </a:cubicBezTo>
                    <a:close/>
                  </a:path>
                </a:pathLst>
              </a:custGeom>
              <a:solidFill>
                <a:srgbClr val="EDB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2"/>
              <p:cNvSpPr/>
              <p:nvPr/>
            </p:nvSpPr>
            <p:spPr>
              <a:xfrm>
                <a:off x="4336254" y="814175"/>
                <a:ext cx="231377" cy="36545"/>
              </a:xfrm>
              <a:custGeom>
                <a:avLst/>
                <a:gdLst/>
                <a:ahLst/>
                <a:cxnLst/>
                <a:rect l="l" t="t" r="r" b="b"/>
                <a:pathLst>
                  <a:path w="8560" h="1352" extrusionOk="0">
                    <a:moveTo>
                      <a:pt x="6574" y="0"/>
                    </a:moveTo>
                    <a:cubicBezTo>
                      <a:pt x="5501" y="0"/>
                      <a:pt x="4429" y="91"/>
                      <a:pt x="3379" y="251"/>
                    </a:cubicBezTo>
                    <a:cubicBezTo>
                      <a:pt x="2283" y="411"/>
                      <a:pt x="1187" y="639"/>
                      <a:pt x="115" y="1027"/>
                    </a:cubicBezTo>
                    <a:cubicBezTo>
                      <a:pt x="92" y="1050"/>
                      <a:pt x="46" y="1050"/>
                      <a:pt x="23" y="1096"/>
                    </a:cubicBezTo>
                    <a:cubicBezTo>
                      <a:pt x="0" y="1141"/>
                      <a:pt x="0" y="1187"/>
                      <a:pt x="0" y="1233"/>
                    </a:cubicBezTo>
                    <a:cubicBezTo>
                      <a:pt x="20" y="1292"/>
                      <a:pt x="91" y="1351"/>
                      <a:pt x="169" y="1351"/>
                    </a:cubicBezTo>
                    <a:cubicBezTo>
                      <a:pt x="181" y="1351"/>
                      <a:pt x="194" y="1350"/>
                      <a:pt x="206" y="1347"/>
                    </a:cubicBezTo>
                    <a:cubicBezTo>
                      <a:pt x="1461" y="890"/>
                      <a:pt x="2762" y="639"/>
                      <a:pt x="4063" y="479"/>
                    </a:cubicBezTo>
                    <a:cubicBezTo>
                      <a:pt x="4931" y="365"/>
                      <a:pt x="5821" y="320"/>
                      <a:pt x="6711" y="320"/>
                    </a:cubicBezTo>
                    <a:cubicBezTo>
                      <a:pt x="6848" y="320"/>
                      <a:pt x="6962" y="342"/>
                      <a:pt x="7099" y="342"/>
                    </a:cubicBezTo>
                    <a:lnTo>
                      <a:pt x="7259" y="342"/>
                    </a:lnTo>
                    <a:cubicBezTo>
                      <a:pt x="7396" y="342"/>
                      <a:pt x="7533" y="342"/>
                      <a:pt x="7647" y="365"/>
                    </a:cubicBezTo>
                    <a:lnTo>
                      <a:pt x="7761" y="365"/>
                    </a:lnTo>
                    <a:cubicBezTo>
                      <a:pt x="7852" y="365"/>
                      <a:pt x="7967" y="388"/>
                      <a:pt x="8058" y="388"/>
                    </a:cubicBezTo>
                    <a:lnTo>
                      <a:pt x="8149" y="388"/>
                    </a:lnTo>
                    <a:cubicBezTo>
                      <a:pt x="8149" y="388"/>
                      <a:pt x="8149" y="411"/>
                      <a:pt x="8172" y="411"/>
                    </a:cubicBezTo>
                    <a:lnTo>
                      <a:pt x="8218" y="411"/>
                    </a:lnTo>
                    <a:cubicBezTo>
                      <a:pt x="8286" y="411"/>
                      <a:pt x="8332" y="411"/>
                      <a:pt x="8400" y="434"/>
                    </a:cubicBezTo>
                    <a:cubicBezTo>
                      <a:pt x="8446" y="434"/>
                      <a:pt x="8491" y="411"/>
                      <a:pt x="8514" y="388"/>
                    </a:cubicBezTo>
                    <a:cubicBezTo>
                      <a:pt x="8537" y="342"/>
                      <a:pt x="8560" y="297"/>
                      <a:pt x="8560" y="274"/>
                    </a:cubicBezTo>
                    <a:cubicBezTo>
                      <a:pt x="8560" y="228"/>
                      <a:pt x="8560" y="183"/>
                      <a:pt x="8514" y="137"/>
                    </a:cubicBezTo>
                    <a:cubicBezTo>
                      <a:pt x="8491" y="114"/>
                      <a:pt x="8446" y="114"/>
                      <a:pt x="8400" y="91"/>
                    </a:cubicBezTo>
                    <a:lnTo>
                      <a:pt x="8240" y="91"/>
                    </a:lnTo>
                    <a:cubicBezTo>
                      <a:pt x="8240" y="91"/>
                      <a:pt x="8218" y="69"/>
                      <a:pt x="8218" y="69"/>
                    </a:cubicBezTo>
                    <a:lnTo>
                      <a:pt x="8126" y="69"/>
                    </a:lnTo>
                    <a:cubicBezTo>
                      <a:pt x="8012" y="69"/>
                      <a:pt x="7898" y="46"/>
                      <a:pt x="7784" y="46"/>
                    </a:cubicBezTo>
                    <a:cubicBezTo>
                      <a:pt x="7738" y="46"/>
                      <a:pt x="7693" y="46"/>
                      <a:pt x="7647" y="23"/>
                    </a:cubicBezTo>
                    <a:lnTo>
                      <a:pt x="7213" y="23"/>
                    </a:lnTo>
                    <a:lnTo>
                      <a:pt x="7076" y="0"/>
                    </a:lnTo>
                    <a:close/>
                  </a:path>
                </a:pathLst>
              </a:custGeom>
              <a:solidFill>
                <a:srgbClr val="FDDC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2"/>
              <p:cNvSpPr/>
              <p:nvPr/>
            </p:nvSpPr>
            <p:spPr>
              <a:xfrm>
                <a:off x="4250488" y="842557"/>
                <a:ext cx="101227" cy="175398"/>
              </a:xfrm>
              <a:custGeom>
                <a:avLst/>
                <a:gdLst/>
                <a:ahLst/>
                <a:cxnLst/>
                <a:rect l="l" t="t" r="r" b="b"/>
                <a:pathLst>
                  <a:path w="3745" h="6489" extrusionOk="0">
                    <a:moveTo>
                      <a:pt x="3333" y="0"/>
                    </a:moveTo>
                    <a:cubicBezTo>
                      <a:pt x="3310" y="0"/>
                      <a:pt x="3288" y="23"/>
                      <a:pt x="3265" y="23"/>
                    </a:cubicBezTo>
                    <a:cubicBezTo>
                      <a:pt x="3173" y="69"/>
                      <a:pt x="3151" y="160"/>
                      <a:pt x="3196" y="251"/>
                    </a:cubicBezTo>
                    <a:cubicBezTo>
                      <a:pt x="3219" y="297"/>
                      <a:pt x="3265" y="342"/>
                      <a:pt x="3288" y="411"/>
                    </a:cubicBezTo>
                    <a:cubicBezTo>
                      <a:pt x="3333" y="548"/>
                      <a:pt x="3379" y="708"/>
                      <a:pt x="3402" y="867"/>
                    </a:cubicBezTo>
                    <a:cubicBezTo>
                      <a:pt x="3425" y="1164"/>
                      <a:pt x="3425" y="1484"/>
                      <a:pt x="3379" y="1780"/>
                    </a:cubicBezTo>
                    <a:cubicBezTo>
                      <a:pt x="3356" y="2031"/>
                      <a:pt x="3310" y="2260"/>
                      <a:pt x="3242" y="2511"/>
                    </a:cubicBezTo>
                    <a:cubicBezTo>
                      <a:pt x="3173" y="2739"/>
                      <a:pt x="3105" y="2967"/>
                      <a:pt x="3014" y="3173"/>
                    </a:cubicBezTo>
                    <a:cubicBezTo>
                      <a:pt x="2785" y="3743"/>
                      <a:pt x="2466" y="4268"/>
                      <a:pt x="2101" y="4748"/>
                    </a:cubicBezTo>
                    <a:cubicBezTo>
                      <a:pt x="1850" y="5090"/>
                      <a:pt x="1553" y="5387"/>
                      <a:pt x="1210" y="5638"/>
                    </a:cubicBezTo>
                    <a:cubicBezTo>
                      <a:pt x="982" y="5820"/>
                      <a:pt x="731" y="5957"/>
                      <a:pt x="480" y="6072"/>
                    </a:cubicBezTo>
                    <a:cubicBezTo>
                      <a:pt x="480" y="6072"/>
                      <a:pt x="503" y="6049"/>
                      <a:pt x="503" y="6049"/>
                    </a:cubicBezTo>
                    <a:lnTo>
                      <a:pt x="503" y="6049"/>
                    </a:lnTo>
                    <a:cubicBezTo>
                      <a:pt x="389" y="6094"/>
                      <a:pt x="275" y="6140"/>
                      <a:pt x="138" y="6163"/>
                    </a:cubicBezTo>
                    <a:cubicBezTo>
                      <a:pt x="69" y="6186"/>
                      <a:pt x="1" y="6277"/>
                      <a:pt x="24" y="6368"/>
                    </a:cubicBezTo>
                    <a:cubicBezTo>
                      <a:pt x="42" y="6444"/>
                      <a:pt x="108" y="6488"/>
                      <a:pt x="182" y="6488"/>
                    </a:cubicBezTo>
                    <a:cubicBezTo>
                      <a:pt x="198" y="6488"/>
                      <a:pt x="213" y="6486"/>
                      <a:pt x="229" y="6482"/>
                    </a:cubicBezTo>
                    <a:cubicBezTo>
                      <a:pt x="845" y="6323"/>
                      <a:pt x="1370" y="5980"/>
                      <a:pt x="1804" y="5547"/>
                    </a:cubicBezTo>
                    <a:cubicBezTo>
                      <a:pt x="2055" y="5318"/>
                      <a:pt x="2283" y="5067"/>
                      <a:pt x="2489" y="4793"/>
                    </a:cubicBezTo>
                    <a:cubicBezTo>
                      <a:pt x="2671" y="4519"/>
                      <a:pt x="2854" y="4223"/>
                      <a:pt x="3014" y="3926"/>
                    </a:cubicBezTo>
                    <a:cubicBezTo>
                      <a:pt x="3310" y="3355"/>
                      <a:pt x="3539" y="2762"/>
                      <a:pt x="3653" y="2146"/>
                    </a:cubicBezTo>
                    <a:cubicBezTo>
                      <a:pt x="3721" y="1780"/>
                      <a:pt x="3744" y="1438"/>
                      <a:pt x="3744" y="1073"/>
                    </a:cubicBezTo>
                    <a:cubicBezTo>
                      <a:pt x="3721" y="730"/>
                      <a:pt x="3653" y="388"/>
                      <a:pt x="3493" y="91"/>
                    </a:cubicBezTo>
                    <a:cubicBezTo>
                      <a:pt x="3447" y="46"/>
                      <a:pt x="3402" y="0"/>
                      <a:pt x="3333" y="0"/>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2"/>
              <p:cNvSpPr/>
              <p:nvPr/>
            </p:nvSpPr>
            <p:spPr>
              <a:xfrm>
                <a:off x="4344282" y="1205948"/>
                <a:ext cx="832308" cy="463348"/>
              </a:xfrm>
              <a:custGeom>
                <a:avLst/>
                <a:gdLst/>
                <a:ahLst/>
                <a:cxnLst/>
                <a:rect l="l" t="t" r="r" b="b"/>
                <a:pathLst>
                  <a:path w="30792" h="17142" extrusionOk="0">
                    <a:moveTo>
                      <a:pt x="114" y="0"/>
                    </a:moveTo>
                    <a:cubicBezTo>
                      <a:pt x="46" y="46"/>
                      <a:pt x="0" y="160"/>
                      <a:pt x="46" y="228"/>
                    </a:cubicBezTo>
                    <a:cubicBezTo>
                      <a:pt x="480" y="982"/>
                      <a:pt x="1005" y="1666"/>
                      <a:pt x="1575" y="2328"/>
                    </a:cubicBezTo>
                    <a:cubicBezTo>
                      <a:pt x="2146" y="3013"/>
                      <a:pt x="2762" y="3675"/>
                      <a:pt x="3401" y="4291"/>
                    </a:cubicBezTo>
                    <a:cubicBezTo>
                      <a:pt x="4634" y="5455"/>
                      <a:pt x="5958" y="6551"/>
                      <a:pt x="7304" y="7555"/>
                    </a:cubicBezTo>
                    <a:lnTo>
                      <a:pt x="7327" y="7555"/>
                    </a:lnTo>
                    <a:cubicBezTo>
                      <a:pt x="7327" y="7578"/>
                      <a:pt x="7350" y="7578"/>
                      <a:pt x="7350" y="7578"/>
                    </a:cubicBezTo>
                    <a:lnTo>
                      <a:pt x="7396" y="7624"/>
                    </a:lnTo>
                    <a:cubicBezTo>
                      <a:pt x="8149" y="8172"/>
                      <a:pt x="8948" y="8719"/>
                      <a:pt x="9724" y="9244"/>
                    </a:cubicBezTo>
                    <a:lnTo>
                      <a:pt x="9747" y="9244"/>
                    </a:lnTo>
                    <a:cubicBezTo>
                      <a:pt x="11185" y="10203"/>
                      <a:pt x="12691" y="11093"/>
                      <a:pt x="14220" y="11915"/>
                    </a:cubicBezTo>
                    <a:cubicBezTo>
                      <a:pt x="15681" y="12714"/>
                      <a:pt x="17188" y="13444"/>
                      <a:pt x="18717" y="14106"/>
                    </a:cubicBezTo>
                    <a:cubicBezTo>
                      <a:pt x="19014" y="14220"/>
                      <a:pt x="19288" y="14357"/>
                      <a:pt x="19584" y="14471"/>
                    </a:cubicBezTo>
                    <a:lnTo>
                      <a:pt x="19607" y="14471"/>
                    </a:lnTo>
                    <a:cubicBezTo>
                      <a:pt x="19698" y="14517"/>
                      <a:pt x="19767" y="14540"/>
                      <a:pt x="19858" y="14585"/>
                    </a:cubicBezTo>
                    <a:lnTo>
                      <a:pt x="19881" y="14585"/>
                    </a:lnTo>
                    <a:cubicBezTo>
                      <a:pt x="20292" y="14745"/>
                      <a:pt x="20703" y="14905"/>
                      <a:pt x="21114" y="15065"/>
                    </a:cubicBezTo>
                    <a:lnTo>
                      <a:pt x="21136" y="15065"/>
                    </a:lnTo>
                    <a:cubicBezTo>
                      <a:pt x="21136" y="15065"/>
                      <a:pt x="21159" y="15088"/>
                      <a:pt x="21159" y="15088"/>
                    </a:cubicBezTo>
                    <a:lnTo>
                      <a:pt x="21182" y="15088"/>
                    </a:lnTo>
                    <a:cubicBezTo>
                      <a:pt x="21570" y="15225"/>
                      <a:pt x="21958" y="15384"/>
                      <a:pt x="22346" y="15498"/>
                    </a:cubicBezTo>
                    <a:lnTo>
                      <a:pt x="22369" y="15521"/>
                    </a:lnTo>
                    <a:cubicBezTo>
                      <a:pt x="22392" y="15521"/>
                      <a:pt x="22437" y="15544"/>
                      <a:pt x="22460" y="15544"/>
                    </a:cubicBezTo>
                    <a:cubicBezTo>
                      <a:pt x="22848" y="15681"/>
                      <a:pt x="23236" y="15795"/>
                      <a:pt x="23647" y="15932"/>
                    </a:cubicBezTo>
                    <a:cubicBezTo>
                      <a:pt x="23670" y="15932"/>
                      <a:pt x="23716" y="15932"/>
                      <a:pt x="23739" y="15955"/>
                    </a:cubicBezTo>
                    <a:cubicBezTo>
                      <a:pt x="24515" y="16183"/>
                      <a:pt x="25313" y="16411"/>
                      <a:pt x="26112" y="16571"/>
                    </a:cubicBezTo>
                    <a:lnTo>
                      <a:pt x="26135" y="16594"/>
                    </a:lnTo>
                    <a:cubicBezTo>
                      <a:pt x="26523" y="16663"/>
                      <a:pt x="26888" y="16754"/>
                      <a:pt x="27276" y="16822"/>
                    </a:cubicBezTo>
                    <a:lnTo>
                      <a:pt x="27299" y="16822"/>
                    </a:lnTo>
                    <a:cubicBezTo>
                      <a:pt x="27413" y="16845"/>
                      <a:pt x="27550" y="16868"/>
                      <a:pt x="27687" y="16891"/>
                    </a:cubicBezTo>
                    <a:lnTo>
                      <a:pt x="27756" y="16891"/>
                    </a:lnTo>
                    <a:cubicBezTo>
                      <a:pt x="27984" y="16936"/>
                      <a:pt x="28212" y="16959"/>
                      <a:pt x="28441" y="17005"/>
                    </a:cubicBezTo>
                    <a:lnTo>
                      <a:pt x="28555" y="17005"/>
                    </a:lnTo>
                    <a:cubicBezTo>
                      <a:pt x="28600" y="17028"/>
                      <a:pt x="28669" y="17028"/>
                      <a:pt x="28714" y="17028"/>
                    </a:cubicBezTo>
                    <a:cubicBezTo>
                      <a:pt x="28966" y="17051"/>
                      <a:pt x="29217" y="17073"/>
                      <a:pt x="29468" y="17096"/>
                    </a:cubicBezTo>
                    <a:cubicBezTo>
                      <a:pt x="29536" y="17096"/>
                      <a:pt x="29605" y="17119"/>
                      <a:pt x="29673" y="17119"/>
                    </a:cubicBezTo>
                    <a:lnTo>
                      <a:pt x="29833" y="17119"/>
                    </a:lnTo>
                    <a:cubicBezTo>
                      <a:pt x="30038" y="17142"/>
                      <a:pt x="30267" y="17142"/>
                      <a:pt x="30472" y="17142"/>
                    </a:cubicBezTo>
                    <a:lnTo>
                      <a:pt x="30769" y="17142"/>
                    </a:lnTo>
                    <a:cubicBezTo>
                      <a:pt x="30769" y="17028"/>
                      <a:pt x="30769" y="16914"/>
                      <a:pt x="30792" y="16822"/>
                    </a:cubicBezTo>
                    <a:lnTo>
                      <a:pt x="30518" y="16822"/>
                    </a:lnTo>
                    <a:cubicBezTo>
                      <a:pt x="30289" y="16822"/>
                      <a:pt x="30061" y="16799"/>
                      <a:pt x="29833" y="16799"/>
                    </a:cubicBezTo>
                    <a:lnTo>
                      <a:pt x="29787" y="16799"/>
                    </a:lnTo>
                    <a:cubicBezTo>
                      <a:pt x="29673" y="16799"/>
                      <a:pt x="29582" y="16777"/>
                      <a:pt x="29491" y="16777"/>
                    </a:cubicBezTo>
                    <a:cubicBezTo>
                      <a:pt x="29217" y="16754"/>
                      <a:pt x="28943" y="16731"/>
                      <a:pt x="28669" y="16708"/>
                    </a:cubicBezTo>
                    <a:cubicBezTo>
                      <a:pt x="28669" y="16708"/>
                      <a:pt x="28669" y="16708"/>
                      <a:pt x="28646" y="16685"/>
                    </a:cubicBezTo>
                    <a:lnTo>
                      <a:pt x="28463" y="16685"/>
                    </a:lnTo>
                    <a:cubicBezTo>
                      <a:pt x="28463" y="16685"/>
                      <a:pt x="28463" y="16663"/>
                      <a:pt x="28463" y="16663"/>
                    </a:cubicBezTo>
                    <a:cubicBezTo>
                      <a:pt x="28212" y="16640"/>
                      <a:pt x="27961" y="16594"/>
                      <a:pt x="27710" y="16571"/>
                    </a:cubicBezTo>
                    <a:cubicBezTo>
                      <a:pt x="27642" y="16548"/>
                      <a:pt x="27550" y="16526"/>
                      <a:pt x="27459" y="16526"/>
                    </a:cubicBezTo>
                    <a:lnTo>
                      <a:pt x="27505" y="16526"/>
                    </a:lnTo>
                    <a:cubicBezTo>
                      <a:pt x="27459" y="16526"/>
                      <a:pt x="27436" y="16503"/>
                      <a:pt x="27391" y="16503"/>
                    </a:cubicBezTo>
                    <a:lnTo>
                      <a:pt x="27368" y="16503"/>
                    </a:lnTo>
                    <a:cubicBezTo>
                      <a:pt x="26980" y="16434"/>
                      <a:pt x="26615" y="16366"/>
                      <a:pt x="26226" y="16275"/>
                    </a:cubicBezTo>
                    <a:lnTo>
                      <a:pt x="26204" y="16275"/>
                    </a:lnTo>
                    <a:cubicBezTo>
                      <a:pt x="25405" y="16092"/>
                      <a:pt x="24606" y="15864"/>
                      <a:pt x="23807" y="15635"/>
                    </a:cubicBezTo>
                    <a:cubicBezTo>
                      <a:pt x="23784" y="15635"/>
                      <a:pt x="23784" y="15613"/>
                      <a:pt x="23761" y="15613"/>
                    </a:cubicBezTo>
                    <a:cubicBezTo>
                      <a:pt x="23373" y="15498"/>
                      <a:pt x="23008" y="15384"/>
                      <a:pt x="22620" y="15247"/>
                    </a:cubicBezTo>
                    <a:cubicBezTo>
                      <a:pt x="22597" y="15247"/>
                      <a:pt x="22574" y="15247"/>
                      <a:pt x="22574" y="15225"/>
                    </a:cubicBezTo>
                    <a:cubicBezTo>
                      <a:pt x="22529" y="15225"/>
                      <a:pt x="22506" y="15202"/>
                      <a:pt x="22460" y="15202"/>
                    </a:cubicBezTo>
                    <a:cubicBezTo>
                      <a:pt x="22460" y="15202"/>
                      <a:pt x="22437" y="15202"/>
                      <a:pt x="22437" y="15179"/>
                    </a:cubicBezTo>
                    <a:cubicBezTo>
                      <a:pt x="22027" y="15042"/>
                      <a:pt x="21616" y="14905"/>
                      <a:pt x="21228" y="14745"/>
                    </a:cubicBezTo>
                    <a:lnTo>
                      <a:pt x="21205" y="14745"/>
                    </a:lnTo>
                    <a:cubicBezTo>
                      <a:pt x="20794" y="14608"/>
                      <a:pt x="20383" y="14448"/>
                      <a:pt x="19972" y="14266"/>
                    </a:cubicBezTo>
                    <a:cubicBezTo>
                      <a:pt x="19904" y="14243"/>
                      <a:pt x="19835" y="14220"/>
                      <a:pt x="19767" y="14197"/>
                    </a:cubicBezTo>
                    <a:cubicBezTo>
                      <a:pt x="19767" y="14197"/>
                      <a:pt x="19744" y="14175"/>
                      <a:pt x="19744" y="14175"/>
                    </a:cubicBezTo>
                    <a:cubicBezTo>
                      <a:pt x="19721" y="14175"/>
                      <a:pt x="19721" y="14175"/>
                      <a:pt x="19698" y="14152"/>
                    </a:cubicBezTo>
                    <a:cubicBezTo>
                      <a:pt x="19402" y="14038"/>
                      <a:pt x="19128" y="13924"/>
                      <a:pt x="18831" y="13809"/>
                    </a:cubicBezTo>
                    <a:cubicBezTo>
                      <a:pt x="18831" y="13787"/>
                      <a:pt x="18831" y="13787"/>
                      <a:pt x="18808" y="13787"/>
                    </a:cubicBezTo>
                    <a:cubicBezTo>
                      <a:pt x="18306" y="13581"/>
                      <a:pt x="17804" y="13353"/>
                      <a:pt x="17302" y="13102"/>
                    </a:cubicBezTo>
                    <a:cubicBezTo>
                      <a:pt x="14745" y="11915"/>
                      <a:pt x="12280" y="10523"/>
                      <a:pt x="9929" y="8970"/>
                    </a:cubicBezTo>
                    <a:lnTo>
                      <a:pt x="9906" y="8970"/>
                    </a:lnTo>
                    <a:cubicBezTo>
                      <a:pt x="9108" y="8445"/>
                      <a:pt x="8309" y="7898"/>
                      <a:pt x="7533" y="7327"/>
                    </a:cubicBezTo>
                    <a:cubicBezTo>
                      <a:pt x="6756" y="6734"/>
                      <a:pt x="6003" y="6140"/>
                      <a:pt x="5273" y="5524"/>
                    </a:cubicBezTo>
                    <a:lnTo>
                      <a:pt x="5250" y="5524"/>
                    </a:lnTo>
                    <a:cubicBezTo>
                      <a:pt x="5250" y="5524"/>
                      <a:pt x="5250" y="5501"/>
                      <a:pt x="5250" y="5501"/>
                    </a:cubicBezTo>
                    <a:cubicBezTo>
                      <a:pt x="4428" y="4793"/>
                      <a:pt x="3629" y="4063"/>
                      <a:pt x="2853" y="3287"/>
                    </a:cubicBezTo>
                    <a:cubicBezTo>
                      <a:pt x="2100" y="2488"/>
                      <a:pt x="1393" y="1666"/>
                      <a:pt x="776" y="753"/>
                    </a:cubicBezTo>
                    <a:lnTo>
                      <a:pt x="753" y="753"/>
                    </a:lnTo>
                    <a:lnTo>
                      <a:pt x="753" y="731"/>
                    </a:lnTo>
                    <a:cubicBezTo>
                      <a:pt x="594" y="502"/>
                      <a:pt x="457" y="297"/>
                      <a:pt x="343" y="91"/>
                    </a:cubicBezTo>
                    <a:cubicBezTo>
                      <a:pt x="297" y="23"/>
                      <a:pt x="251" y="0"/>
                      <a:pt x="183"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2"/>
              <p:cNvSpPr/>
              <p:nvPr/>
            </p:nvSpPr>
            <p:spPr>
              <a:xfrm>
                <a:off x="4364636" y="1225680"/>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2"/>
              <p:cNvSpPr/>
              <p:nvPr/>
            </p:nvSpPr>
            <p:spPr>
              <a:xfrm>
                <a:off x="4364636" y="1225680"/>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2"/>
              <p:cNvSpPr/>
              <p:nvPr/>
            </p:nvSpPr>
            <p:spPr>
              <a:xfrm>
                <a:off x="4364636" y="1225680"/>
                <a:ext cx="27" cy="649"/>
              </a:xfrm>
              <a:custGeom>
                <a:avLst/>
                <a:gdLst/>
                <a:ahLst/>
                <a:cxnLst/>
                <a:rect l="l" t="t" r="r" b="b"/>
                <a:pathLst>
                  <a:path w="1" h="24" extrusionOk="0">
                    <a:moveTo>
                      <a:pt x="0" y="23"/>
                    </a:moveTo>
                    <a:cubicBezTo>
                      <a:pt x="0" y="23"/>
                      <a:pt x="0" y="1"/>
                      <a:pt x="0" y="1"/>
                    </a:cubicBezTo>
                    <a:cubicBezTo>
                      <a:pt x="0" y="1"/>
                      <a:pt x="0" y="23"/>
                      <a:pt x="0" y="23"/>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2"/>
              <p:cNvSpPr/>
              <p:nvPr/>
            </p:nvSpPr>
            <p:spPr>
              <a:xfrm>
                <a:off x="4486190" y="1354613"/>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2"/>
              <p:cNvSpPr/>
              <p:nvPr/>
            </p:nvSpPr>
            <p:spPr>
              <a:xfrm>
                <a:off x="4486190" y="1355235"/>
                <a:ext cx="27" cy="27"/>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2"/>
              <p:cNvSpPr/>
              <p:nvPr/>
            </p:nvSpPr>
            <p:spPr>
              <a:xfrm>
                <a:off x="4486190" y="1355235"/>
                <a:ext cx="622" cy="27"/>
              </a:xfrm>
              <a:custGeom>
                <a:avLst/>
                <a:gdLst/>
                <a:ahLst/>
                <a:cxnLst/>
                <a:rect l="l" t="t" r="r" b="b"/>
                <a:pathLst>
                  <a:path w="23" h="1" extrusionOk="0">
                    <a:moveTo>
                      <a:pt x="23" y="1"/>
                    </a:moveTo>
                    <a:cubicBezTo>
                      <a:pt x="23" y="1"/>
                      <a:pt x="23" y="1"/>
                      <a:pt x="0" y="1"/>
                    </a:cubicBezTo>
                    <a:cubicBezTo>
                      <a:pt x="23" y="1"/>
                      <a:pt x="23" y="1"/>
                      <a:pt x="23"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2"/>
              <p:cNvSpPr/>
              <p:nvPr/>
            </p:nvSpPr>
            <p:spPr>
              <a:xfrm>
                <a:off x="4486784" y="1355235"/>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2"/>
              <p:cNvSpPr/>
              <p:nvPr/>
            </p:nvSpPr>
            <p:spPr>
              <a:xfrm>
                <a:off x="4811928" y="1560068"/>
                <a:ext cx="649" cy="649"/>
              </a:xfrm>
              <a:custGeom>
                <a:avLst/>
                <a:gdLst/>
                <a:ahLst/>
                <a:cxnLst/>
                <a:rect l="l" t="t" r="r" b="b"/>
                <a:pathLst>
                  <a:path w="24" h="24" extrusionOk="0">
                    <a:moveTo>
                      <a:pt x="24" y="24"/>
                    </a:moveTo>
                    <a:cubicBezTo>
                      <a:pt x="24" y="24"/>
                      <a:pt x="24" y="24"/>
                      <a:pt x="1" y="1"/>
                    </a:cubicBezTo>
                    <a:cubicBezTo>
                      <a:pt x="24" y="24"/>
                      <a:pt x="24" y="24"/>
                      <a:pt x="24" y="24"/>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2"/>
              <p:cNvSpPr/>
              <p:nvPr/>
            </p:nvSpPr>
            <p:spPr>
              <a:xfrm>
                <a:off x="4558981" y="814175"/>
                <a:ext cx="829226" cy="462754"/>
              </a:xfrm>
              <a:custGeom>
                <a:avLst/>
                <a:gdLst/>
                <a:ahLst/>
                <a:cxnLst/>
                <a:rect l="l" t="t" r="r" b="b"/>
                <a:pathLst>
                  <a:path w="30678" h="17120" extrusionOk="0">
                    <a:moveTo>
                      <a:pt x="183" y="0"/>
                    </a:moveTo>
                    <a:cubicBezTo>
                      <a:pt x="92" y="0"/>
                      <a:pt x="0" y="69"/>
                      <a:pt x="0" y="160"/>
                    </a:cubicBezTo>
                    <a:cubicBezTo>
                      <a:pt x="0" y="251"/>
                      <a:pt x="69" y="320"/>
                      <a:pt x="160" y="320"/>
                    </a:cubicBezTo>
                    <a:cubicBezTo>
                      <a:pt x="503" y="320"/>
                      <a:pt x="868" y="342"/>
                      <a:pt x="1210" y="365"/>
                    </a:cubicBezTo>
                    <a:lnTo>
                      <a:pt x="1233" y="365"/>
                    </a:lnTo>
                    <a:cubicBezTo>
                      <a:pt x="1918" y="411"/>
                      <a:pt x="2580" y="502"/>
                      <a:pt x="3242" y="616"/>
                    </a:cubicBezTo>
                    <a:lnTo>
                      <a:pt x="3196" y="616"/>
                    </a:lnTo>
                    <a:cubicBezTo>
                      <a:pt x="4771" y="890"/>
                      <a:pt x="6323" y="1301"/>
                      <a:pt x="7829" y="1803"/>
                    </a:cubicBezTo>
                    <a:cubicBezTo>
                      <a:pt x="9382" y="2305"/>
                      <a:pt x="10911" y="2922"/>
                      <a:pt x="12395" y="3584"/>
                    </a:cubicBezTo>
                    <a:lnTo>
                      <a:pt x="12417" y="3584"/>
                    </a:lnTo>
                    <a:cubicBezTo>
                      <a:pt x="12737" y="3721"/>
                      <a:pt x="13079" y="3880"/>
                      <a:pt x="13422" y="4040"/>
                    </a:cubicBezTo>
                    <a:lnTo>
                      <a:pt x="13399" y="4017"/>
                    </a:lnTo>
                    <a:lnTo>
                      <a:pt x="13399" y="4017"/>
                    </a:lnTo>
                    <a:cubicBezTo>
                      <a:pt x="13536" y="4086"/>
                      <a:pt x="13650" y="4154"/>
                      <a:pt x="13787" y="4223"/>
                    </a:cubicBezTo>
                    <a:lnTo>
                      <a:pt x="13810" y="4223"/>
                    </a:lnTo>
                    <a:cubicBezTo>
                      <a:pt x="16709" y="5615"/>
                      <a:pt x="19493" y="7236"/>
                      <a:pt x="22118" y="9062"/>
                    </a:cubicBezTo>
                    <a:cubicBezTo>
                      <a:pt x="23282" y="9883"/>
                      <a:pt x="24401" y="10751"/>
                      <a:pt x="25473" y="11664"/>
                    </a:cubicBezTo>
                    <a:cubicBezTo>
                      <a:pt x="25473" y="11641"/>
                      <a:pt x="25451" y="11641"/>
                      <a:pt x="25451" y="11618"/>
                    </a:cubicBezTo>
                    <a:lnTo>
                      <a:pt x="25451" y="11618"/>
                    </a:lnTo>
                    <a:cubicBezTo>
                      <a:pt x="26683" y="12691"/>
                      <a:pt x="27870" y="13809"/>
                      <a:pt x="28920" y="15065"/>
                    </a:cubicBezTo>
                    <a:cubicBezTo>
                      <a:pt x="29080" y="15247"/>
                      <a:pt x="29240" y="15453"/>
                      <a:pt x="29399" y="15635"/>
                    </a:cubicBezTo>
                    <a:cubicBezTo>
                      <a:pt x="29399" y="15658"/>
                      <a:pt x="29399" y="15658"/>
                      <a:pt x="29422" y="15658"/>
                    </a:cubicBezTo>
                    <a:cubicBezTo>
                      <a:pt x="29468" y="15727"/>
                      <a:pt x="29491" y="15772"/>
                      <a:pt x="29536" y="15841"/>
                    </a:cubicBezTo>
                    <a:cubicBezTo>
                      <a:pt x="29673" y="16023"/>
                      <a:pt x="29810" y="16206"/>
                      <a:pt x="29947" y="16389"/>
                    </a:cubicBezTo>
                    <a:cubicBezTo>
                      <a:pt x="29947" y="16389"/>
                      <a:pt x="29947" y="16411"/>
                      <a:pt x="29947" y="16411"/>
                    </a:cubicBezTo>
                    <a:lnTo>
                      <a:pt x="29970" y="16411"/>
                    </a:lnTo>
                    <a:cubicBezTo>
                      <a:pt x="29970" y="16434"/>
                      <a:pt x="29970" y="16434"/>
                      <a:pt x="29970" y="16434"/>
                    </a:cubicBezTo>
                    <a:cubicBezTo>
                      <a:pt x="29993" y="16434"/>
                      <a:pt x="29993" y="16457"/>
                      <a:pt x="29993" y="16457"/>
                    </a:cubicBezTo>
                    <a:cubicBezTo>
                      <a:pt x="30016" y="16480"/>
                      <a:pt x="30016" y="16503"/>
                      <a:pt x="30039" y="16526"/>
                    </a:cubicBezTo>
                    <a:cubicBezTo>
                      <a:pt x="30061" y="16548"/>
                      <a:pt x="30061" y="16571"/>
                      <a:pt x="30084" y="16594"/>
                    </a:cubicBezTo>
                    <a:lnTo>
                      <a:pt x="30107" y="16617"/>
                    </a:lnTo>
                    <a:cubicBezTo>
                      <a:pt x="30221" y="16777"/>
                      <a:pt x="30312" y="16959"/>
                      <a:pt x="30404" y="17119"/>
                    </a:cubicBezTo>
                    <a:cubicBezTo>
                      <a:pt x="30449" y="17073"/>
                      <a:pt x="30495" y="17051"/>
                      <a:pt x="30541" y="17028"/>
                    </a:cubicBezTo>
                    <a:cubicBezTo>
                      <a:pt x="30586" y="16982"/>
                      <a:pt x="30632" y="16959"/>
                      <a:pt x="30678" y="16914"/>
                    </a:cubicBezTo>
                    <a:cubicBezTo>
                      <a:pt x="30586" y="16799"/>
                      <a:pt x="30518" y="16663"/>
                      <a:pt x="30427" y="16526"/>
                    </a:cubicBezTo>
                    <a:cubicBezTo>
                      <a:pt x="30427" y="16526"/>
                      <a:pt x="30427" y="16503"/>
                      <a:pt x="30404" y="16503"/>
                    </a:cubicBezTo>
                    <a:cubicBezTo>
                      <a:pt x="30404" y="16480"/>
                      <a:pt x="30381" y="16480"/>
                      <a:pt x="30381" y="16457"/>
                    </a:cubicBezTo>
                    <a:lnTo>
                      <a:pt x="30335" y="16389"/>
                    </a:lnTo>
                    <a:cubicBezTo>
                      <a:pt x="30312" y="16366"/>
                      <a:pt x="30290" y="16343"/>
                      <a:pt x="30290" y="16297"/>
                    </a:cubicBezTo>
                    <a:lnTo>
                      <a:pt x="30267" y="16297"/>
                    </a:lnTo>
                    <a:cubicBezTo>
                      <a:pt x="30267" y="16274"/>
                      <a:pt x="30267" y="16274"/>
                      <a:pt x="30244" y="16274"/>
                    </a:cubicBezTo>
                    <a:cubicBezTo>
                      <a:pt x="30244" y="16252"/>
                      <a:pt x="30244" y="16252"/>
                      <a:pt x="30244" y="16252"/>
                    </a:cubicBezTo>
                    <a:cubicBezTo>
                      <a:pt x="30221" y="16229"/>
                      <a:pt x="30221" y="16229"/>
                      <a:pt x="30221" y="16206"/>
                    </a:cubicBezTo>
                    <a:cubicBezTo>
                      <a:pt x="30084" y="16023"/>
                      <a:pt x="29947" y="15818"/>
                      <a:pt x="29787" y="15613"/>
                    </a:cubicBezTo>
                    <a:lnTo>
                      <a:pt x="29765" y="15590"/>
                    </a:lnTo>
                    <a:cubicBezTo>
                      <a:pt x="29719" y="15521"/>
                      <a:pt x="29673" y="15476"/>
                      <a:pt x="29650" y="15430"/>
                    </a:cubicBezTo>
                    <a:cubicBezTo>
                      <a:pt x="29628" y="15430"/>
                      <a:pt x="29628" y="15407"/>
                      <a:pt x="29628" y="15407"/>
                    </a:cubicBezTo>
                    <a:cubicBezTo>
                      <a:pt x="29491" y="15247"/>
                      <a:pt x="29354" y="15065"/>
                      <a:pt x="29217" y="14882"/>
                    </a:cubicBezTo>
                    <a:lnTo>
                      <a:pt x="29194" y="14882"/>
                    </a:lnTo>
                    <a:cubicBezTo>
                      <a:pt x="28212" y="13695"/>
                      <a:pt x="27094" y="12622"/>
                      <a:pt x="25953" y="11618"/>
                    </a:cubicBezTo>
                    <a:cubicBezTo>
                      <a:pt x="24789" y="10614"/>
                      <a:pt x="23556" y="9678"/>
                      <a:pt x="22324" y="8811"/>
                    </a:cubicBezTo>
                    <a:cubicBezTo>
                      <a:pt x="22301" y="8811"/>
                      <a:pt x="22301" y="8788"/>
                      <a:pt x="22301" y="8788"/>
                    </a:cubicBezTo>
                    <a:cubicBezTo>
                      <a:pt x="19676" y="6962"/>
                      <a:pt x="16891" y="5341"/>
                      <a:pt x="13992" y="3949"/>
                    </a:cubicBezTo>
                    <a:lnTo>
                      <a:pt x="13970" y="3949"/>
                    </a:lnTo>
                    <a:cubicBezTo>
                      <a:pt x="13970" y="3949"/>
                      <a:pt x="13970" y="3949"/>
                      <a:pt x="13947" y="3926"/>
                    </a:cubicBezTo>
                    <a:cubicBezTo>
                      <a:pt x="13467" y="3698"/>
                      <a:pt x="12988" y="3492"/>
                      <a:pt x="12509" y="3264"/>
                    </a:cubicBezTo>
                    <a:lnTo>
                      <a:pt x="12486" y="3264"/>
                    </a:lnTo>
                    <a:cubicBezTo>
                      <a:pt x="10774" y="2511"/>
                      <a:pt x="9039" y="1826"/>
                      <a:pt x="7259" y="1278"/>
                    </a:cubicBezTo>
                    <a:cubicBezTo>
                      <a:pt x="5524" y="730"/>
                      <a:pt x="3744" y="320"/>
                      <a:pt x="1941" y="114"/>
                    </a:cubicBezTo>
                    <a:cubicBezTo>
                      <a:pt x="1712" y="91"/>
                      <a:pt x="1461" y="69"/>
                      <a:pt x="1233" y="46"/>
                    </a:cubicBezTo>
                    <a:lnTo>
                      <a:pt x="1210" y="46"/>
                    </a:lnTo>
                    <a:cubicBezTo>
                      <a:pt x="868" y="23"/>
                      <a:pt x="525" y="0"/>
                      <a:pt x="183" y="0"/>
                    </a:cubicBezTo>
                    <a:close/>
                  </a:path>
                </a:pathLst>
              </a:custGeom>
              <a:solidFill>
                <a:srgbClr val="FBD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2"/>
              <p:cNvSpPr/>
              <p:nvPr/>
            </p:nvSpPr>
            <p:spPr>
              <a:xfrm>
                <a:off x="4920535" y="922755"/>
                <a:ext cx="622" cy="27"/>
              </a:xfrm>
              <a:custGeom>
                <a:avLst/>
                <a:gdLst/>
                <a:ahLst/>
                <a:cxnLst/>
                <a:rect l="l" t="t" r="r" b="b"/>
                <a:pathLst>
                  <a:path w="23" h="1" extrusionOk="0">
                    <a:moveTo>
                      <a:pt x="23" y="0"/>
                    </a:moveTo>
                    <a:cubicBezTo>
                      <a:pt x="23" y="0"/>
                      <a:pt x="0" y="0"/>
                      <a:pt x="0" y="0"/>
                    </a:cubicBezTo>
                    <a:cubicBezTo>
                      <a:pt x="0" y="0"/>
                      <a:pt x="23" y="0"/>
                      <a:pt x="23"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2"/>
              <p:cNvSpPr/>
              <p:nvPr/>
            </p:nvSpPr>
            <p:spPr>
              <a:xfrm>
                <a:off x="5368449" y="1257764"/>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2"/>
              <p:cNvSpPr/>
              <p:nvPr/>
            </p:nvSpPr>
            <p:spPr>
              <a:xfrm>
                <a:off x="5368449" y="1257764"/>
                <a:ext cx="649" cy="27"/>
              </a:xfrm>
              <a:custGeom>
                <a:avLst/>
                <a:gdLst/>
                <a:ahLst/>
                <a:cxnLst/>
                <a:rect l="l" t="t" r="r" b="b"/>
                <a:pathLst>
                  <a:path w="24" h="1" extrusionOk="0">
                    <a:moveTo>
                      <a:pt x="23" y="0"/>
                    </a:moveTo>
                    <a:lnTo>
                      <a:pt x="0" y="0"/>
                    </a:lnTo>
                    <a:lnTo>
                      <a:pt x="23" y="0"/>
                    </a:ln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2"/>
              <p:cNvSpPr/>
              <p:nvPr/>
            </p:nvSpPr>
            <p:spPr>
              <a:xfrm>
                <a:off x="4412127" y="1067122"/>
                <a:ext cx="806413" cy="467078"/>
              </a:xfrm>
              <a:custGeom>
                <a:avLst/>
                <a:gdLst/>
                <a:ahLst/>
                <a:cxnLst/>
                <a:rect l="l" t="t" r="r" b="b"/>
                <a:pathLst>
                  <a:path w="29834" h="17280" extrusionOk="0">
                    <a:moveTo>
                      <a:pt x="184" y="0"/>
                    </a:moveTo>
                    <a:cubicBezTo>
                      <a:pt x="138" y="0"/>
                      <a:pt x="92" y="23"/>
                      <a:pt x="69" y="46"/>
                    </a:cubicBezTo>
                    <a:cubicBezTo>
                      <a:pt x="1" y="115"/>
                      <a:pt x="1" y="229"/>
                      <a:pt x="69" y="274"/>
                    </a:cubicBezTo>
                    <a:cubicBezTo>
                      <a:pt x="1097" y="1279"/>
                      <a:pt x="2192" y="2214"/>
                      <a:pt x="3333" y="3105"/>
                    </a:cubicBezTo>
                    <a:cubicBezTo>
                      <a:pt x="3333" y="3127"/>
                      <a:pt x="3333" y="3127"/>
                      <a:pt x="3356" y="3127"/>
                    </a:cubicBezTo>
                    <a:cubicBezTo>
                      <a:pt x="4178" y="3789"/>
                      <a:pt x="5045" y="4429"/>
                      <a:pt x="5913" y="5045"/>
                    </a:cubicBezTo>
                    <a:cubicBezTo>
                      <a:pt x="5913" y="5068"/>
                      <a:pt x="5936" y="5068"/>
                      <a:pt x="5936" y="5068"/>
                    </a:cubicBezTo>
                    <a:cubicBezTo>
                      <a:pt x="9108" y="7327"/>
                      <a:pt x="12441" y="9359"/>
                      <a:pt x="15865" y="11208"/>
                    </a:cubicBezTo>
                    <a:cubicBezTo>
                      <a:pt x="17622" y="12166"/>
                      <a:pt x="19448" y="13079"/>
                      <a:pt x="21274" y="13947"/>
                    </a:cubicBezTo>
                    <a:cubicBezTo>
                      <a:pt x="23077" y="14768"/>
                      <a:pt x="24903" y="15567"/>
                      <a:pt x="26775" y="16275"/>
                    </a:cubicBezTo>
                    <a:cubicBezTo>
                      <a:pt x="27734" y="16640"/>
                      <a:pt x="28715" y="16982"/>
                      <a:pt x="29697" y="17279"/>
                    </a:cubicBezTo>
                    <a:cubicBezTo>
                      <a:pt x="29742" y="17188"/>
                      <a:pt x="29788" y="17097"/>
                      <a:pt x="29834" y="17005"/>
                    </a:cubicBezTo>
                    <a:cubicBezTo>
                      <a:pt x="28441" y="16549"/>
                      <a:pt x="27049" y="16047"/>
                      <a:pt x="25679" y="15499"/>
                    </a:cubicBezTo>
                    <a:cubicBezTo>
                      <a:pt x="24173" y="14882"/>
                      <a:pt x="22689" y="14243"/>
                      <a:pt x="21206" y="13559"/>
                    </a:cubicBezTo>
                    <a:lnTo>
                      <a:pt x="21229" y="13559"/>
                    </a:lnTo>
                    <a:cubicBezTo>
                      <a:pt x="19403" y="12691"/>
                      <a:pt x="17599" y="11778"/>
                      <a:pt x="15819" y="10820"/>
                    </a:cubicBezTo>
                    <a:cubicBezTo>
                      <a:pt x="14061" y="9861"/>
                      <a:pt x="12349" y="8857"/>
                      <a:pt x="10638" y="7807"/>
                    </a:cubicBezTo>
                    <a:cubicBezTo>
                      <a:pt x="9085" y="6848"/>
                      <a:pt x="7579" y="5844"/>
                      <a:pt x="6095" y="4771"/>
                    </a:cubicBezTo>
                    <a:lnTo>
                      <a:pt x="6073" y="4771"/>
                    </a:lnTo>
                    <a:cubicBezTo>
                      <a:pt x="5205" y="4155"/>
                      <a:pt x="4361" y="3516"/>
                      <a:pt x="3516" y="2854"/>
                    </a:cubicBezTo>
                    <a:cubicBezTo>
                      <a:pt x="3060" y="2488"/>
                      <a:pt x="2580" y="2100"/>
                      <a:pt x="2124" y="1712"/>
                    </a:cubicBezTo>
                    <a:cubicBezTo>
                      <a:pt x="1507" y="1187"/>
                      <a:pt x="891" y="640"/>
                      <a:pt x="298" y="69"/>
                    </a:cubicBezTo>
                    <a:cubicBezTo>
                      <a:pt x="275" y="23"/>
                      <a:pt x="229" y="0"/>
                      <a:pt x="184"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2"/>
              <p:cNvSpPr/>
              <p:nvPr/>
            </p:nvSpPr>
            <p:spPr>
              <a:xfrm>
                <a:off x="4985299" y="1432973"/>
                <a:ext cx="27" cy="649"/>
              </a:xfrm>
              <a:custGeom>
                <a:avLst/>
                <a:gdLst/>
                <a:ahLst/>
                <a:cxnLst/>
                <a:rect l="l" t="t" r="r" b="b"/>
                <a:pathLst>
                  <a:path w="1" h="24" extrusionOk="0">
                    <a:moveTo>
                      <a:pt x="1" y="24"/>
                    </a:moveTo>
                    <a:cubicBezTo>
                      <a:pt x="1" y="24"/>
                      <a:pt x="1" y="24"/>
                      <a:pt x="1" y="1"/>
                    </a:cubicBezTo>
                    <a:cubicBezTo>
                      <a:pt x="1" y="24"/>
                      <a:pt x="1" y="24"/>
                      <a:pt x="1" y="24"/>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2"/>
              <p:cNvSpPr/>
              <p:nvPr/>
            </p:nvSpPr>
            <p:spPr>
              <a:xfrm>
                <a:off x="4498515" y="926458"/>
                <a:ext cx="817522" cy="432507"/>
              </a:xfrm>
              <a:custGeom>
                <a:avLst/>
                <a:gdLst/>
                <a:ahLst/>
                <a:cxnLst/>
                <a:rect l="l" t="t" r="r" b="b"/>
                <a:pathLst>
                  <a:path w="30245" h="16001" extrusionOk="0">
                    <a:moveTo>
                      <a:pt x="11350" y="4479"/>
                    </a:moveTo>
                    <a:lnTo>
                      <a:pt x="11350" y="4479"/>
                    </a:lnTo>
                    <a:cubicBezTo>
                      <a:pt x="11368" y="4497"/>
                      <a:pt x="11369" y="4497"/>
                      <a:pt x="11390" y="4497"/>
                    </a:cubicBezTo>
                    <a:cubicBezTo>
                      <a:pt x="11377" y="4491"/>
                      <a:pt x="11363" y="4485"/>
                      <a:pt x="11350" y="4479"/>
                    </a:cubicBezTo>
                    <a:close/>
                    <a:moveTo>
                      <a:pt x="183" y="0"/>
                    </a:moveTo>
                    <a:cubicBezTo>
                      <a:pt x="115" y="0"/>
                      <a:pt x="46" y="46"/>
                      <a:pt x="23" y="114"/>
                    </a:cubicBezTo>
                    <a:cubicBezTo>
                      <a:pt x="1" y="183"/>
                      <a:pt x="46" y="297"/>
                      <a:pt x="137" y="320"/>
                    </a:cubicBezTo>
                    <a:cubicBezTo>
                      <a:pt x="1964" y="776"/>
                      <a:pt x="3767" y="1370"/>
                      <a:pt x="5547" y="2032"/>
                    </a:cubicBezTo>
                    <a:cubicBezTo>
                      <a:pt x="7373" y="2716"/>
                      <a:pt x="9176" y="3470"/>
                      <a:pt x="10957" y="4291"/>
                    </a:cubicBezTo>
                    <a:cubicBezTo>
                      <a:pt x="11082" y="4354"/>
                      <a:pt x="11207" y="4417"/>
                      <a:pt x="11350" y="4479"/>
                    </a:cubicBezTo>
                    <a:lnTo>
                      <a:pt x="11350" y="4479"/>
                    </a:lnTo>
                    <a:cubicBezTo>
                      <a:pt x="11348" y="4478"/>
                      <a:pt x="11347" y="4476"/>
                      <a:pt x="11345" y="4474"/>
                    </a:cubicBezTo>
                    <a:lnTo>
                      <a:pt x="11345" y="4474"/>
                    </a:lnTo>
                    <a:cubicBezTo>
                      <a:pt x="13445" y="5478"/>
                      <a:pt x="15522" y="6528"/>
                      <a:pt x="17553" y="7647"/>
                    </a:cubicBezTo>
                    <a:cubicBezTo>
                      <a:pt x="17941" y="7875"/>
                      <a:pt x="18329" y="8080"/>
                      <a:pt x="18717" y="8309"/>
                    </a:cubicBezTo>
                    <a:cubicBezTo>
                      <a:pt x="20452" y="9313"/>
                      <a:pt x="22164" y="10340"/>
                      <a:pt x="23830" y="11436"/>
                    </a:cubicBezTo>
                    <a:cubicBezTo>
                      <a:pt x="25474" y="12531"/>
                      <a:pt x="27094" y="13673"/>
                      <a:pt x="28669" y="14882"/>
                    </a:cubicBezTo>
                    <a:cubicBezTo>
                      <a:pt x="29148" y="15248"/>
                      <a:pt x="29605" y="15613"/>
                      <a:pt x="30061" y="16001"/>
                    </a:cubicBezTo>
                    <a:cubicBezTo>
                      <a:pt x="30130" y="15932"/>
                      <a:pt x="30176" y="15841"/>
                      <a:pt x="30244" y="15773"/>
                    </a:cubicBezTo>
                    <a:cubicBezTo>
                      <a:pt x="30244" y="15750"/>
                      <a:pt x="30244" y="15750"/>
                      <a:pt x="30244" y="15727"/>
                    </a:cubicBezTo>
                    <a:cubicBezTo>
                      <a:pt x="29171" y="14837"/>
                      <a:pt x="28053" y="13992"/>
                      <a:pt x="26912" y="13148"/>
                    </a:cubicBezTo>
                    <a:cubicBezTo>
                      <a:pt x="25291" y="11984"/>
                      <a:pt x="23625" y="10888"/>
                      <a:pt x="21936" y="9838"/>
                    </a:cubicBezTo>
                    <a:cubicBezTo>
                      <a:pt x="20954" y="9244"/>
                      <a:pt x="19973" y="8651"/>
                      <a:pt x="18968" y="8080"/>
                    </a:cubicBezTo>
                    <a:lnTo>
                      <a:pt x="18946" y="8080"/>
                    </a:lnTo>
                    <a:cubicBezTo>
                      <a:pt x="18558" y="7852"/>
                      <a:pt x="18169" y="7624"/>
                      <a:pt x="17759" y="7396"/>
                    </a:cubicBezTo>
                    <a:cubicBezTo>
                      <a:pt x="16024" y="6437"/>
                      <a:pt x="14266" y="5524"/>
                      <a:pt x="12486" y="4657"/>
                    </a:cubicBezTo>
                    <a:cubicBezTo>
                      <a:pt x="10728" y="3812"/>
                      <a:pt x="8925" y="3013"/>
                      <a:pt x="7099" y="2283"/>
                    </a:cubicBezTo>
                    <a:cubicBezTo>
                      <a:pt x="5958" y="1826"/>
                      <a:pt x="4794" y="1393"/>
                      <a:pt x="3630" y="1005"/>
                    </a:cubicBezTo>
                    <a:cubicBezTo>
                      <a:pt x="2511" y="617"/>
                      <a:pt x="1370" y="274"/>
                      <a:pt x="229"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2"/>
              <p:cNvSpPr/>
              <p:nvPr/>
            </p:nvSpPr>
            <p:spPr>
              <a:xfrm>
                <a:off x="4805765" y="1047985"/>
                <a:ext cx="649" cy="27"/>
              </a:xfrm>
              <a:custGeom>
                <a:avLst/>
                <a:gdLst/>
                <a:ahLst/>
                <a:cxnLst/>
                <a:rect l="l" t="t" r="r" b="b"/>
                <a:pathLst>
                  <a:path w="24" h="1" extrusionOk="0">
                    <a:moveTo>
                      <a:pt x="23" y="1"/>
                    </a:moveTo>
                    <a:cubicBezTo>
                      <a:pt x="23" y="1"/>
                      <a:pt x="23" y="1"/>
                      <a:pt x="1" y="1"/>
                    </a:cubicBezTo>
                    <a:cubicBezTo>
                      <a:pt x="23" y="1"/>
                      <a:pt x="23" y="1"/>
                      <a:pt x="23"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2"/>
              <p:cNvSpPr/>
              <p:nvPr/>
            </p:nvSpPr>
            <p:spPr>
              <a:xfrm>
                <a:off x="4345499" y="1068960"/>
                <a:ext cx="83955" cy="143637"/>
              </a:xfrm>
              <a:custGeom>
                <a:avLst/>
                <a:gdLst/>
                <a:ahLst/>
                <a:cxnLst/>
                <a:rect l="l" t="t" r="r" b="b"/>
                <a:pathLst>
                  <a:path w="3106" h="5314" extrusionOk="0">
                    <a:moveTo>
                      <a:pt x="2626" y="1"/>
                    </a:moveTo>
                    <a:cubicBezTo>
                      <a:pt x="2603" y="1"/>
                      <a:pt x="2580" y="1"/>
                      <a:pt x="2557" y="24"/>
                    </a:cubicBezTo>
                    <a:cubicBezTo>
                      <a:pt x="2489" y="47"/>
                      <a:pt x="2466" y="161"/>
                      <a:pt x="2489" y="229"/>
                    </a:cubicBezTo>
                    <a:cubicBezTo>
                      <a:pt x="2534" y="320"/>
                      <a:pt x="2557" y="389"/>
                      <a:pt x="2580" y="480"/>
                    </a:cubicBezTo>
                    <a:cubicBezTo>
                      <a:pt x="2671" y="731"/>
                      <a:pt x="2717" y="1005"/>
                      <a:pt x="2740" y="1256"/>
                    </a:cubicBezTo>
                    <a:cubicBezTo>
                      <a:pt x="2740" y="1262"/>
                      <a:pt x="2740" y="1268"/>
                      <a:pt x="2740" y="1279"/>
                    </a:cubicBezTo>
                    <a:cubicBezTo>
                      <a:pt x="2763" y="1553"/>
                      <a:pt x="2740" y="1850"/>
                      <a:pt x="2694" y="2124"/>
                    </a:cubicBezTo>
                    <a:cubicBezTo>
                      <a:pt x="2626" y="2443"/>
                      <a:pt x="2512" y="2740"/>
                      <a:pt x="2375" y="3037"/>
                    </a:cubicBezTo>
                    <a:cubicBezTo>
                      <a:pt x="2215" y="3356"/>
                      <a:pt x="2009" y="3653"/>
                      <a:pt x="1781" y="3904"/>
                    </a:cubicBezTo>
                    <a:cubicBezTo>
                      <a:pt x="1804" y="3904"/>
                      <a:pt x="1804" y="3881"/>
                      <a:pt x="1827" y="3881"/>
                    </a:cubicBezTo>
                    <a:cubicBezTo>
                      <a:pt x="1599" y="4132"/>
                      <a:pt x="1325" y="4361"/>
                      <a:pt x="1051" y="4543"/>
                    </a:cubicBezTo>
                    <a:lnTo>
                      <a:pt x="1074" y="4543"/>
                    </a:lnTo>
                    <a:cubicBezTo>
                      <a:pt x="937" y="4612"/>
                      <a:pt x="823" y="4680"/>
                      <a:pt x="708" y="4749"/>
                    </a:cubicBezTo>
                    <a:cubicBezTo>
                      <a:pt x="503" y="4840"/>
                      <a:pt x="298" y="4931"/>
                      <a:pt x="115" y="5000"/>
                    </a:cubicBezTo>
                    <a:cubicBezTo>
                      <a:pt x="24" y="5045"/>
                      <a:pt x="1" y="5137"/>
                      <a:pt x="47" y="5228"/>
                    </a:cubicBezTo>
                    <a:cubicBezTo>
                      <a:pt x="47" y="5251"/>
                      <a:pt x="92" y="5296"/>
                      <a:pt x="138" y="5296"/>
                    </a:cubicBezTo>
                    <a:cubicBezTo>
                      <a:pt x="161" y="5308"/>
                      <a:pt x="178" y="5313"/>
                      <a:pt x="195" y="5313"/>
                    </a:cubicBezTo>
                    <a:cubicBezTo>
                      <a:pt x="212" y="5313"/>
                      <a:pt x="229" y="5308"/>
                      <a:pt x="252" y="5296"/>
                    </a:cubicBezTo>
                    <a:cubicBezTo>
                      <a:pt x="412" y="5228"/>
                      <a:pt x="571" y="5182"/>
                      <a:pt x="708" y="5114"/>
                    </a:cubicBezTo>
                    <a:cubicBezTo>
                      <a:pt x="845" y="5045"/>
                      <a:pt x="960" y="4977"/>
                      <a:pt x="1074" y="4908"/>
                    </a:cubicBezTo>
                    <a:cubicBezTo>
                      <a:pt x="1302" y="4771"/>
                      <a:pt x="1530" y="4612"/>
                      <a:pt x="1713" y="4452"/>
                    </a:cubicBezTo>
                    <a:cubicBezTo>
                      <a:pt x="2124" y="4087"/>
                      <a:pt x="2443" y="3653"/>
                      <a:pt x="2671" y="3174"/>
                    </a:cubicBezTo>
                    <a:cubicBezTo>
                      <a:pt x="2900" y="2694"/>
                      <a:pt x="3037" y="2192"/>
                      <a:pt x="3059" y="1667"/>
                    </a:cubicBezTo>
                    <a:cubicBezTo>
                      <a:pt x="3105" y="1119"/>
                      <a:pt x="2991" y="594"/>
                      <a:pt x="2786" y="92"/>
                    </a:cubicBezTo>
                    <a:cubicBezTo>
                      <a:pt x="2763" y="24"/>
                      <a:pt x="2694" y="1"/>
                      <a:pt x="2626"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2"/>
              <p:cNvSpPr/>
              <p:nvPr/>
            </p:nvSpPr>
            <p:spPr>
              <a:xfrm>
                <a:off x="4413371" y="928296"/>
                <a:ext cx="98119" cy="145151"/>
              </a:xfrm>
              <a:custGeom>
                <a:avLst/>
                <a:gdLst/>
                <a:ahLst/>
                <a:cxnLst/>
                <a:rect l="l" t="t" r="r" b="b"/>
                <a:pathLst>
                  <a:path w="3630" h="5370" extrusionOk="0">
                    <a:moveTo>
                      <a:pt x="3287" y="1"/>
                    </a:moveTo>
                    <a:cubicBezTo>
                      <a:pt x="3242" y="24"/>
                      <a:pt x="3219" y="46"/>
                      <a:pt x="3196" y="69"/>
                    </a:cubicBezTo>
                    <a:cubicBezTo>
                      <a:pt x="3173" y="115"/>
                      <a:pt x="3151" y="161"/>
                      <a:pt x="3173" y="206"/>
                    </a:cubicBezTo>
                    <a:cubicBezTo>
                      <a:pt x="3242" y="412"/>
                      <a:pt x="3265" y="640"/>
                      <a:pt x="3287" y="868"/>
                    </a:cubicBezTo>
                    <a:cubicBezTo>
                      <a:pt x="3310" y="1165"/>
                      <a:pt x="3287" y="1462"/>
                      <a:pt x="3219" y="1758"/>
                    </a:cubicBezTo>
                    <a:lnTo>
                      <a:pt x="3242" y="1713"/>
                    </a:lnTo>
                    <a:lnTo>
                      <a:pt x="3242" y="1713"/>
                    </a:lnTo>
                    <a:cubicBezTo>
                      <a:pt x="3151" y="2078"/>
                      <a:pt x="3036" y="2420"/>
                      <a:pt x="2877" y="2740"/>
                    </a:cubicBezTo>
                    <a:cubicBezTo>
                      <a:pt x="2694" y="3128"/>
                      <a:pt x="2466" y="3470"/>
                      <a:pt x="2192" y="3790"/>
                    </a:cubicBezTo>
                    <a:cubicBezTo>
                      <a:pt x="2192" y="3790"/>
                      <a:pt x="2192" y="3790"/>
                      <a:pt x="2215" y="3767"/>
                    </a:cubicBezTo>
                    <a:lnTo>
                      <a:pt x="2215" y="3767"/>
                    </a:lnTo>
                    <a:cubicBezTo>
                      <a:pt x="1941" y="4064"/>
                      <a:pt x="1644" y="4315"/>
                      <a:pt x="1325" y="4543"/>
                    </a:cubicBezTo>
                    <a:cubicBezTo>
                      <a:pt x="1073" y="4703"/>
                      <a:pt x="800" y="4840"/>
                      <a:pt x="526" y="4931"/>
                    </a:cubicBezTo>
                    <a:cubicBezTo>
                      <a:pt x="389" y="4977"/>
                      <a:pt x="275" y="5022"/>
                      <a:pt x="138" y="5045"/>
                    </a:cubicBezTo>
                    <a:cubicBezTo>
                      <a:pt x="46" y="5068"/>
                      <a:pt x="1" y="5136"/>
                      <a:pt x="23" y="5228"/>
                    </a:cubicBezTo>
                    <a:cubicBezTo>
                      <a:pt x="23" y="5307"/>
                      <a:pt x="92" y="5369"/>
                      <a:pt x="170" y="5369"/>
                    </a:cubicBezTo>
                    <a:cubicBezTo>
                      <a:pt x="182" y="5369"/>
                      <a:pt x="194" y="5368"/>
                      <a:pt x="206" y="5365"/>
                    </a:cubicBezTo>
                    <a:cubicBezTo>
                      <a:pt x="1325" y="5136"/>
                      <a:pt x="2260" y="4360"/>
                      <a:pt x="2877" y="3425"/>
                    </a:cubicBezTo>
                    <a:cubicBezTo>
                      <a:pt x="3173" y="2968"/>
                      <a:pt x="3402" y="2420"/>
                      <a:pt x="3539" y="1872"/>
                    </a:cubicBezTo>
                    <a:cubicBezTo>
                      <a:pt x="3584" y="1599"/>
                      <a:pt x="3630" y="1325"/>
                      <a:pt x="3630" y="1051"/>
                    </a:cubicBezTo>
                    <a:cubicBezTo>
                      <a:pt x="3607" y="731"/>
                      <a:pt x="3584" y="434"/>
                      <a:pt x="3493" y="138"/>
                    </a:cubicBezTo>
                    <a:cubicBezTo>
                      <a:pt x="3470" y="92"/>
                      <a:pt x="3447" y="69"/>
                      <a:pt x="3424" y="46"/>
                    </a:cubicBezTo>
                    <a:cubicBezTo>
                      <a:pt x="3379" y="24"/>
                      <a:pt x="3356" y="1"/>
                      <a:pt x="3333"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2"/>
              <p:cNvSpPr/>
              <p:nvPr/>
            </p:nvSpPr>
            <p:spPr>
              <a:xfrm>
                <a:off x="4499759" y="816635"/>
                <a:ext cx="76522" cy="116743"/>
              </a:xfrm>
              <a:custGeom>
                <a:avLst/>
                <a:gdLst/>
                <a:ahLst/>
                <a:cxnLst/>
                <a:rect l="l" t="t" r="r" b="b"/>
                <a:pathLst>
                  <a:path w="2831" h="4319" extrusionOk="0">
                    <a:moveTo>
                      <a:pt x="2328" y="0"/>
                    </a:moveTo>
                    <a:cubicBezTo>
                      <a:pt x="2283" y="0"/>
                      <a:pt x="2237" y="23"/>
                      <a:pt x="2214" y="46"/>
                    </a:cubicBezTo>
                    <a:cubicBezTo>
                      <a:pt x="2169" y="69"/>
                      <a:pt x="2146" y="114"/>
                      <a:pt x="2146" y="160"/>
                    </a:cubicBezTo>
                    <a:cubicBezTo>
                      <a:pt x="2146" y="206"/>
                      <a:pt x="2169" y="251"/>
                      <a:pt x="2191" y="274"/>
                    </a:cubicBezTo>
                    <a:cubicBezTo>
                      <a:pt x="2214" y="297"/>
                      <a:pt x="2214" y="320"/>
                      <a:pt x="2237" y="343"/>
                    </a:cubicBezTo>
                    <a:cubicBezTo>
                      <a:pt x="2306" y="457"/>
                      <a:pt x="2374" y="571"/>
                      <a:pt x="2420" y="708"/>
                    </a:cubicBezTo>
                    <a:cubicBezTo>
                      <a:pt x="2442" y="822"/>
                      <a:pt x="2465" y="959"/>
                      <a:pt x="2488" y="1096"/>
                    </a:cubicBezTo>
                    <a:cubicBezTo>
                      <a:pt x="2488" y="1256"/>
                      <a:pt x="2488" y="1393"/>
                      <a:pt x="2465" y="1552"/>
                    </a:cubicBezTo>
                    <a:cubicBezTo>
                      <a:pt x="2420" y="1758"/>
                      <a:pt x="2328" y="1963"/>
                      <a:pt x="2237" y="2169"/>
                    </a:cubicBezTo>
                    <a:cubicBezTo>
                      <a:pt x="2100" y="2443"/>
                      <a:pt x="1918" y="2717"/>
                      <a:pt x="1712" y="2945"/>
                    </a:cubicBezTo>
                    <a:cubicBezTo>
                      <a:pt x="1461" y="3219"/>
                      <a:pt x="1210" y="3447"/>
                      <a:pt x="913" y="3652"/>
                    </a:cubicBezTo>
                    <a:cubicBezTo>
                      <a:pt x="708" y="3767"/>
                      <a:pt x="502" y="3881"/>
                      <a:pt x="274" y="3949"/>
                    </a:cubicBezTo>
                    <a:cubicBezTo>
                      <a:pt x="228" y="3972"/>
                      <a:pt x="183" y="3972"/>
                      <a:pt x="160" y="3995"/>
                    </a:cubicBezTo>
                    <a:cubicBezTo>
                      <a:pt x="69" y="4018"/>
                      <a:pt x="0" y="4086"/>
                      <a:pt x="23" y="4177"/>
                    </a:cubicBezTo>
                    <a:cubicBezTo>
                      <a:pt x="43" y="4257"/>
                      <a:pt x="114" y="4319"/>
                      <a:pt x="178" y="4319"/>
                    </a:cubicBezTo>
                    <a:cubicBezTo>
                      <a:pt x="187" y="4319"/>
                      <a:pt x="197" y="4317"/>
                      <a:pt x="206" y="4314"/>
                    </a:cubicBezTo>
                    <a:cubicBezTo>
                      <a:pt x="639" y="4200"/>
                      <a:pt x="1004" y="3995"/>
                      <a:pt x="1347" y="3721"/>
                    </a:cubicBezTo>
                    <a:cubicBezTo>
                      <a:pt x="1735" y="3424"/>
                      <a:pt x="2077" y="3059"/>
                      <a:pt x="2351" y="2648"/>
                    </a:cubicBezTo>
                    <a:cubicBezTo>
                      <a:pt x="2602" y="2260"/>
                      <a:pt x="2762" y="1826"/>
                      <a:pt x="2808" y="1370"/>
                    </a:cubicBezTo>
                    <a:cubicBezTo>
                      <a:pt x="2831" y="1142"/>
                      <a:pt x="2808" y="936"/>
                      <a:pt x="2762" y="708"/>
                    </a:cubicBezTo>
                    <a:cubicBezTo>
                      <a:pt x="2694" y="480"/>
                      <a:pt x="2579" y="274"/>
                      <a:pt x="2442" y="69"/>
                    </a:cubicBezTo>
                    <a:cubicBezTo>
                      <a:pt x="2420" y="23"/>
                      <a:pt x="2374" y="0"/>
                      <a:pt x="2328"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2"/>
              <p:cNvSpPr/>
              <p:nvPr/>
            </p:nvSpPr>
            <p:spPr>
              <a:xfrm>
                <a:off x="5402372" y="1409538"/>
                <a:ext cx="217213" cy="363418"/>
              </a:xfrm>
              <a:custGeom>
                <a:avLst/>
                <a:gdLst/>
                <a:ahLst/>
                <a:cxnLst/>
                <a:rect l="l" t="t" r="r" b="b"/>
                <a:pathLst>
                  <a:path w="8036" h="13445" extrusionOk="0">
                    <a:moveTo>
                      <a:pt x="7647" y="0"/>
                    </a:moveTo>
                    <a:cubicBezTo>
                      <a:pt x="7624" y="0"/>
                      <a:pt x="7601" y="23"/>
                      <a:pt x="7579" y="23"/>
                    </a:cubicBezTo>
                    <a:cubicBezTo>
                      <a:pt x="7510" y="69"/>
                      <a:pt x="7464" y="160"/>
                      <a:pt x="7510" y="229"/>
                    </a:cubicBezTo>
                    <a:cubicBezTo>
                      <a:pt x="7510" y="229"/>
                      <a:pt x="7510" y="229"/>
                      <a:pt x="7510" y="252"/>
                    </a:cubicBezTo>
                    <a:cubicBezTo>
                      <a:pt x="7510" y="274"/>
                      <a:pt x="7510" y="274"/>
                      <a:pt x="7510" y="274"/>
                    </a:cubicBezTo>
                    <a:lnTo>
                      <a:pt x="7533" y="274"/>
                    </a:lnTo>
                    <a:cubicBezTo>
                      <a:pt x="7533" y="274"/>
                      <a:pt x="7533" y="297"/>
                      <a:pt x="7533" y="297"/>
                    </a:cubicBezTo>
                    <a:cubicBezTo>
                      <a:pt x="7533" y="320"/>
                      <a:pt x="7533" y="320"/>
                      <a:pt x="7556" y="320"/>
                    </a:cubicBezTo>
                    <a:cubicBezTo>
                      <a:pt x="7556" y="320"/>
                      <a:pt x="7556" y="343"/>
                      <a:pt x="7556" y="343"/>
                    </a:cubicBezTo>
                    <a:cubicBezTo>
                      <a:pt x="7579" y="388"/>
                      <a:pt x="7579" y="434"/>
                      <a:pt x="7601" y="480"/>
                    </a:cubicBezTo>
                    <a:cubicBezTo>
                      <a:pt x="7601" y="503"/>
                      <a:pt x="7624" y="503"/>
                      <a:pt x="7624" y="525"/>
                    </a:cubicBezTo>
                    <a:cubicBezTo>
                      <a:pt x="7647" y="594"/>
                      <a:pt x="7647" y="662"/>
                      <a:pt x="7670" y="731"/>
                    </a:cubicBezTo>
                    <a:cubicBezTo>
                      <a:pt x="7670" y="754"/>
                      <a:pt x="7670" y="754"/>
                      <a:pt x="7670" y="754"/>
                    </a:cubicBezTo>
                    <a:cubicBezTo>
                      <a:pt x="7670" y="777"/>
                      <a:pt x="7670" y="777"/>
                      <a:pt x="7670" y="799"/>
                    </a:cubicBezTo>
                    <a:cubicBezTo>
                      <a:pt x="7670" y="799"/>
                      <a:pt x="7670" y="799"/>
                      <a:pt x="7670" y="822"/>
                    </a:cubicBezTo>
                    <a:cubicBezTo>
                      <a:pt x="7693" y="891"/>
                      <a:pt x="7693" y="959"/>
                      <a:pt x="7693" y="1028"/>
                    </a:cubicBezTo>
                    <a:cubicBezTo>
                      <a:pt x="7693" y="1050"/>
                      <a:pt x="7693" y="1050"/>
                      <a:pt x="7693" y="1050"/>
                    </a:cubicBezTo>
                    <a:cubicBezTo>
                      <a:pt x="7693" y="1073"/>
                      <a:pt x="7693" y="1073"/>
                      <a:pt x="7693" y="1096"/>
                    </a:cubicBezTo>
                    <a:lnTo>
                      <a:pt x="7716" y="1096"/>
                    </a:lnTo>
                    <a:cubicBezTo>
                      <a:pt x="7716" y="1187"/>
                      <a:pt x="7716" y="1256"/>
                      <a:pt x="7716" y="1324"/>
                    </a:cubicBezTo>
                    <a:cubicBezTo>
                      <a:pt x="7716" y="1347"/>
                      <a:pt x="7716" y="1347"/>
                      <a:pt x="7716" y="1347"/>
                    </a:cubicBezTo>
                    <a:cubicBezTo>
                      <a:pt x="7716" y="1370"/>
                      <a:pt x="7716" y="1370"/>
                      <a:pt x="7716" y="1370"/>
                    </a:cubicBezTo>
                    <a:cubicBezTo>
                      <a:pt x="7716" y="1393"/>
                      <a:pt x="7716" y="1416"/>
                      <a:pt x="7716" y="1438"/>
                    </a:cubicBezTo>
                    <a:cubicBezTo>
                      <a:pt x="7693" y="1804"/>
                      <a:pt x="7647" y="2192"/>
                      <a:pt x="7556" y="2557"/>
                    </a:cubicBezTo>
                    <a:lnTo>
                      <a:pt x="7579" y="2511"/>
                    </a:lnTo>
                    <a:lnTo>
                      <a:pt x="7579" y="2511"/>
                    </a:lnTo>
                    <a:cubicBezTo>
                      <a:pt x="7442" y="3150"/>
                      <a:pt x="7259" y="3767"/>
                      <a:pt x="7031" y="4383"/>
                    </a:cubicBezTo>
                    <a:cubicBezTo>
                      <a:pt x="6783" y="5105"/>
                      <a:pt x="6468" y="5805"/>
                      <a:pt x="6130" y="6482"/>
                    </a:cubicBezTo>
                    <a:lnTo>
                      <a:pt x="6130" y="6482"/>
                    </a:lnTo>
                    <a:cubicBezTo>
                      <a:pt x="5722" y="7296"/>
                      <a:pt x="5269" y="8088"/>
                      <a:pt x="4771" y="8857"/>
                    </a:cubicBezTo>
                    <a:cubicBezTo>
                      <a:pt x="4269" y="9610"/>
                      <a:pt x="3721" y="10363"/>
                      <a:pt x="3105" y="11048"/>
                    </a:cubicBezTo>
                    <a:cubicBezTo>
                      <a:pt x="2580" y="11641"/>
                      <a:pt x="1986" y="12212"/>
                      <a:pt x="1324" y="12668"/>
                    </a:cubicBezTo>
                    <a:cubicBezTo>
                      <a:pt x="1073" y="12805"/>
                      <a:pt x="845" y="12942"/>
                      <a:pt x="571" y="13034"/>
                    </a:cubicBezTo>
                    <a:cubicBezTo>
                      <a:pt x="457" y="13079"/>
                      <a:pt x="320" y="13102"/>
                      <a:pt x="206" y="13125"/>
                    </a:cubicBezTo>
                    <a:lnTo>
                      <a:pt x="183" y="13125"/>
                    </a:lnTo>
                    <a:cubicBezTo>
                      <a:pt x="138" y="13125"/>
                      <a:pt x="92" y="13125"/>
                      <a:pt x="69" y="13148"/>
                    </a:cubicBezTo>
                    <a:cubicBezTo>
                      <a:pt x="23" y="13193"/>
                      <a:pt x="1" y="13216"/>
                      <a:pt x="1" y="13262"/>
                    </a:cubicBezTo>
                    <a:cubicBezTo>
                      <a:pt x="1" y="13308"/>
                      <a:pt x="23" y="13353"/>
                      <a:pt x="46" y="13376"/>
                    </a:cubicBezTo>
                    <a:cubicBezTo>
                      <a:pt x="69" y="13422"/>
                      <a:pt x="115" y="13445"/>
                      <a:pt x="160" y="13445"/>
                    </a:cubicBezTo>
                    <a:cubicBezTo>
                      <a:pt x="252" y="13445"/>
                      <a:pt x="366" y="13422"/>
                      <a:pt x="457" y="13399"/>
                    </a:cubicBezTo>
                    <a:cubicBezTo>
                      <a:pt x="526" y="13399"/>
                      <a:pt x="617" y="13376"/>
                      <a:pt x="685" y="13330"/>
                    </a:cubicBezTo>
                    <a:cubicBezTo>
                      <a:pt x="914" y="13262"/>
                      <a:pt x="1096" y="13171"/>
                      <a:pt x="1302" y="13056"/>
                    </a:cubicBezTo>
                    <a:cubicBezTo>
                      <a:pt x="1598" y="12897"/>
                      <a:pt x="1872" y="12668"/>
                      <a:pt x="2146" y="12463"/>
                    </a:cubicBezTo>
                    <a:cubicBezTo>
                      <a:pt x="2443" y="12212"/>
                      <a:pt x="2740" y="11915"/>
                      <a:pt x="3036" y="11618"/>
                    </a:cubicBezTo>
                    <a:cubicBezTo>
                      <a:pt x="3333" y="11299"/>
                      <a:pt x="3653" y="10934"/>
                      <a:pt x="3927" y="10591"/>
                    </a:cubicBezTo>
                    <a:cubicBezTo>
                      <a:pt x="4543" y="9815"/>
                      <a:pt x="5091" y="8994"/>
                      <a:pt x="5616" y="8149"/>
                    </a:cubicBezTo>
                    <a:cubicBezTo>
                      <a:pt x="6095" y="7327"/>
                      <a:pt x="6529" y="6460"/>
                      <a:pt x="6917" y="5593"/>
                    </a:cubicBezTo>
                    <a:cubicBezTo>
                      <a:pt x="7213" y="4908"/>
                      <a:pt x="7464" y="4200"/>
                      <a:pt x="7670" y="3470"/>
                    </a:cubicBezTo>
                    <a:cubicBezTo>
                      <a:pt x="7784" y="3082"/>
                      <a:pt x="7875" y="2717"/>
                      <a:pt x="7944" y="2329"/>
                    </a:cubicBezTo>
                    <a:cubicBezTo>
                      <a:pt x="7989" y="2055"/>
                      <a:pt x="8012" y="1758"/>
                      <a:pt x="8035" y="1461"/>
                    </a:cubicBezTo>
                    <a:cubicBezTo>
                      <a:pt x="8035" y="1438"/>
                      <a:pt x="8035" y="1438"/>
                      <a:pt x="8035" y="1416"/>
                    </a:cubicBezTo>
                    <a:cubicBezTo>
                      <a:pt x="8035" y="1416"/>
                      <a:pt x="8035" y="1393"/>
                      <a:pt x="8035" y="1393"/>
                    </a:cubicBezTo>
                    <a:cubicBezTo>
                      <a:pt x="8035" y="1301"/>
                      <a:pt x="8035" y="1210"/>
                      <a:pt x="8035" y="1119"/>
                    </a:cubicBezTo>
                    <a:cubicBezTo>
                      <a:pt x="8035" y="1005"/>
                      <a:pt x="8012" y="891"/>
                      <a:pt x="7989" y="777"/>
                    </a:cubicBezTo>
                    <a:lnTo>
                      <a:pt x="7989" y="754"/>
                    </a:lnTo>
                    <a:lnTo>
                      <a:pt x="7989" y="731"/>
                    </a:lnTo>
                    <a:cubicBezTo>
                      <a:pt x="7989" y="731"/>
                      <a:pt x="7989" y="708"/>
                      <a:pt x="7989" y="708"/>
                    </a:cubicBezTo>
                    <a:cubicBezTo>
                      <a:pt x="7989" y="685"/>
                      <a:pt x="7989" y="685"/>
                      <a:pt x="7989" y="662"/>
                    </a:cubicBezTo>
                    <a:cubicBezTo>
                      <a:pt x="7989" y="640"/>
                      <a:pt x="7989" y="640"/>
                      <a:pt x="7967" y="640"/>
                    </a:cubicBezTo>
                    <a:cubicBezTo>
                      <a:pt x="7967" y="594"/>
                      <a:pt x="7967" y="548"/>
                      <a:pt x="7944" y="503"/>
                    </a:cubicBezTo>
                    <a:cubicBezTo>
                      <a:pt x="7944" y="503"/>
                      <a:pt x="7944" y="480"/>
                      <a:pt x="7944" y="480"/>
                    </a:cubicBezTo>
                    <a:cubicBezTo>
                      <a:pt x="7944" y="457"/>
                      <a:pt x="7944" y="457"/>
                      <a:pt x="7944" y="457"/>
                    </a:cubicBezTo>
                    <a:cubicBezTo>
                      <a:pt x="7944" y="457"/>
                      <a:pt x="7944" y="457"/>
                      <a:pt x="7921" y="434"/>
                    </a:cubicBezTo>
                    <a:cubicBezTo>
                      <a:pt x="7921" y="434"/>
                      <a:pt x="7921" y="434"/>
                      <a:pt x="7921" y="411"/>
                    </a:cubicBezTo>
                    <a:cubicBezTo>
                      <a:pt x="7921" y="411"/>
                      <a:pt x="7921" y="388"/>
                      <a:pt x="7921" y="388"/>
                    </a:cubicBezTo>
                    <a:cubicBezTo>
                      <a:pt x="7898" y="320"/>
                      <a:pt x="7875" y="274"/>
                      <a:pt x="7853" y="229"/>
                    </a:cubicBezTo>
                    <a:cubicBezTo>
                      <a:pt x="7853" y="206"/>
                      <a:pt x="7853" y="206"/>
                      <a:pt x="7853" y="206"/>
                    </a:cubicBezTo>
                    <a:cubicBezTo>
                      <a:pt x="7853" y="206"/>
                      <a:pt x="7853" y="183"/>
                      <a:pt x="7830" y="183"/>
                    </a:cubicBezTo>
                    <a:cubicBezTo>
                      <a:pt x="7830" y="160"/>
                      <a:pt x="7830" y="160"/>
                      <a:pt x="7830" y="137"/>
                    </a:cubicBezTo>
                    <a:lnTo>
                      <a:pt x="7807" y="137"/>
                    </a:lnTo>
                    <a:cubicBezTo>
                      <a:pt x="7807" y="137"/>
                      <a:pt x="7807" y="137"/>
                      <a:pt x="7807" y="115"/>
                    </a:cubicBezTo>
                    <a:cubicBezTo>
                      <a:pt x="7807" y="115"/>
                      <a:pt x="7807" y="115"/>
                      <a:pt x="7807" y="92"/>
                    </a:cubicBezTo>
                    <a:cubicBezTo>
                      <a:pt x="7761" y="46"/>
                      <a:pt x="7716" y="0"/>
                      <a:pt x="76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 name="Google Shape;1227;p22"/>
              <p:cNvSpPr/>
              <p:nvPr/>
            </p:nvSpPr>
            <p:spPr>
              <a:xfrm>
                <a:off x="5294414" y="1682865"/>
                <a:ext cx="622" cy="27"/>
              </a:xfrm>
              <a:custGeom>
                <a:avLst/>
                <a:gdLst/>
                <a:ahLst/>
                <a:cxnLst/>
                <a:rect l="l" t="t" r="r" b="b"/>
                <a:pathLst>
                  <a:path w="23" h="1" extrusionOk="0">
                    <a:moveTo>
                      <a:pt x="0" y="0"/>
                    </a:moveTo>
                    <a:cubicBezTo>
                      <a:pt x="0" y="0"/>
                      <a:pt x="23" y="0"/>
                      <a:pt x="23" y="0"/>
                    </a:cubicBezTo>
                    <a:cubicBezTo>
                      <a:pt x="23" y="0"/>
                      <a:pt x="0" y="0"/>
                      <a:pt x="0" y="0"/>
                    </a:cubicBezTo>
                    <a:close/>
                  </a:path>
                </a:pathLst>
              </a:custGeom>
              <a:solidFill>
                <a:srgbClr val="CE7C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2"/>
              <p:cNvSpPr/>
              <p:nvPr/>
            </p:nvSpPr>
            <p:spPr>
              <a:xfrm>
                <a:off x="5288224" y="1682865"/>
                <a:ext cx="123419" cy="90253"/>
              </a:xfrm>
              <a:custGeom>
                <a:avLst/>
                <a:gdLst/>
                <a:ahLst/>
                <a:cxnLst/>
                <a:rect l="l" t="t" r="r" b="b"/>
                <a:pathLst>
                  <a:path w="4566" h="3339" extrusionOk="0">
                    <a:moveTo>
                      <a:pt x="229" y="0"/>
                    </a:moveTo>
                    <a:cubicBezTo>
                      <a:pt x="161" y="69"/>
                      <a:pt x="69" y="137"/>
                      <a:pt x="1" y="205"/>
                    </a:cubicBezTo>
                    <a:cubicBezTo>
                      <a:pt x="206" y="525"/>
                      <a:pt x="457" y="822"/>
                      <a:pt x="731" y="1118"/>
                    </a:cubicBezTo>
                    <a:cubicBezTo>
                      <a:pt x="1074" y="1461"/>
                      <a:pt x="1439" y="1758"/>
                      <a:pt x="1827" y="2054"/>
                    </a:cubicBezTo>
                    <a:cubicBezTo>
                      <a:pt x="2215" y="2328"/>
                      <a:pt x="2649" y="2579"/>
                      <a:pt x="3082" y="2808"/>
                    </a:cubicBezTo>
                    <a:cubicBezTo>
                      <a:pt x="3470" y="3013"/>
                      <a:pt x="3881" y="3196"/>
                      <a:pt x="4315" y="3333"/>
                    </a:cubicBezTo>
                    <a:cubicBezTo>
                      <a:pt x="4331" y="3337"/>
                      <a:pt x="4347" y="3338"/>
                      <a:pt x="4363" y="3338"/>
                    </a:cubicBezTo>
                    <a:cubicBezTo>
                      <a:pt x="4436" y="3338"/>
                      <a:pt x="4502" y="3298"/>
                      <a:pt x="4520" y="3241"/>
                    </a:cubicBezTo>
                    <a:cubicBezTo>
                      <a:pt x="4566" y="3150"/>
                      <a:pt x="4520" y="3059"/>
                      <a:pt x="4429" y="3013"/>
                    </a:cubicBezTo>
                    <a:cubicBezTo>
                      <a:pt x="4041" y="2899"/>
                      <a:pt x="3676" y="2739"/>
                      <a:pt x="3311" y="2579"/>
                    </a:cubicBezTo>
                    <a:lnTo>
                      <a:pt x="3356" y="2579"/>
                    </a:lnTo>
                    <a:cubicBezTo>
                      <a:pt x="2626" y="2214"/>
                      <a:pt x="1941" y="1780"/>
                      <a:pt x="1348" y="1255"/>
                    </a:cubicBezTo>
                    <a:cubicBezTo>
                      <a:pt x="1348" y="1255"/>
                      <a:pt x="1348" y="1233"/>
                      <a:pt x="1348" y="1233"/>
                    </a:cubicBezTo>
                    <a:lnTo>
                      <a:pt x="1325" y="1233"/>
                    </a:lnTo>
                    <a:cubicBezTo>
                      <a:pt x="914" y="867"/>
                      <a:pt x="549" y="457"/>
                      <a:pt x="252" y="0"/>
                    </a:cubicBezTo>
                    <a:close/>
                  </a:path>
                </a:pathLst>
              </a:custGeom>
              <a:solidFill>
                <a:srgbClr val="CE7C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2"/>
              <p:cNvSpPr/>
              <p:nvPr/>
            </p:nvSpPr>
            <p:spPr>
              <a:xfrm>
                <a:off x="5324012" y="1716166"/>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CE7C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2"/>
              <p:cNvSpPr/>
              <p:nvPr/>
            </p:nvSpPr>
            <p:spPr>
              <a:xfrm>
                <a:off x="5324012" y="1716166"/>
                <a:ext cx="649" cy="27"/>
              </a:xfrm>
              <a:custGeom>
                <a:avLst/>
                <a:gdLst/>
                <a:ahLst/>
                <a:cxnLst/>
                <a:rect l="l" t="t" r="r" b="b"/>
                <a:pathLst>
                  <a:path w="24" h="1" extrusionOk="0">
                    <a:moveTo>
                      <a:pt x="24" y="1"/>
                    </a:moveTo>
                    <a:cubicBezTo>
                      <a:pt x="1" y="1"/>
                      <a:pt x="1" y="1"/>
                      <a:pt x="1" y="1"/>
                    </a:cubicBezTo>
                    <a:cubicBezTo>
                      <a:pt x="1" y="1"/>
                      <a:pt x="1" y="1"/>
                      <a:pt x="24" y="1"/>
                    </a:cubicBezTo>
                    <a:close/>
                  </a:path>
                </a:pathLst>
              </a:custGeom>
              <a:solidFill>
                <a:srgbClr val="CE7C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2"/>
              <p:cNvSpPr/>
              <p:nvPr/>
            </p:nvSpPr>
            <p:spPr>
              <a:xfrm>
                <a:off x="5324633" y="1716788"/>
                <a:ext cx="27" cy="27"/>
              </a:xfrm>
              <a:custGeom>
                <a:avLst/>
                <a:gdLst/>
                <a:ahLst/>
                <a:cxnLst/>
                <a:rect l="l" t="t" r="r" b="b"/>
                <a:pathLst>
                  <a:path w="1" h="1" extrusionOk="0">
                    <a:moveTo>
                      <a:pt x="1" y="0"/>
                    </a:moveTo>
                    <a:cubicBezTo>
                      <a:pt x="1" y="0"/>
                      <a:pt x="1" y="0"/>
                      <a:pt x="1" y="0"/>
                    </a:cubicBezTo>
                    <a:cubicBezTo>
                      <a:pt x="1" y="0"/>
                      <a:pt x="1" y="0"/>
                      <a:pt x="1" y="0"/>
                    </a:cubicBezTo>
                    <a:cubicBezTo>
                      <a:pt x="1" y="0"/>
                      <a:pt x="1" y="0"/>
                      <a:pt x="1" y="0"/>
                    </a:cubicBezTo>
                    <a:cubicBezTo>
                      <a:pt x="1" y="0"/>
                      <a:pt x="1" y="0"/>
                      <a:pt x="1" y="0"/>
                    </a:cubicBezTo>
                    <a:close/>
                  </a:path>
                </a:pathLst>
              </a:custGeom>
              <a:solidFill>
                <a:srgbClr val="CE7C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2"/>
              <p:cNvSpPr/>
              <p:nvPr/>
            </p:nvSpPr>
            <p:spPr>
              <a:xfrm>
                <a:off x="5477028" y="1351531"/>
                <a:ext cx="136988" cy="65440"/>
              </a:xfrm>
              <a:custGeom>
                <a:avLst/>
                <a:gdLst/>
                <a:ahLst/>
                <a:cxnLst/>
                <a:rect l="l" t="t" r="r" b="b"/>
                <a:pathLst>
                  <a:path w="5068" h="2421" extrusionOk="0">
                    <a:moveTo>
                      <a:pt x="23" y="1"/>
                    </a:moveTo>
                    <a:cubicBezTo>
                      <a:pt x="23" y="47"/>
                      <a:pt x="23" y="92"/>
                      <a:pt x="23" y="115"/>
                    </a:cubicBezTo>
                    <a:cubicBezTo>
                      <a:pt x="23" y="183"/>
                      <a:pt x="23" y="252"/>
                      <a:pt x="0" y="320"/>
                    </a:cubicBezTo>
                    <a:cubicBezTo>
                      <a:pt x="274" y="343"/>
                      <a:pt x="548" y="389"/>
                      <a:pt x="822" y="435"/>
                    </a:cubicBezTo>
                    <a:lnTo>
                      <a:pt x="799" y="435"/>
                    </a:lnTo>
                    <a:lnTo>
                      <a:pt x="822" y="457"/>
                    </a:lnTo>
                    <a:lnTo>
                      <a:pt x="845" y="457"/>
                    </a:lnTo>
                    <a:cubicBezTo>
                      <a:pt x="1598" y="617"/>
                      <a:pt x="2329" y="868"/>
                      <a:pt x="3013" y="1211"/>
                    </a:cubicBezTo>
                    <a:cubicBezTo>
                      <a:pt x="3653" y="1530"/>
                      <a:pt x="4269" y="1918"/>
                      <a:pt x="4794" y="2398"/>
                    </a:cubicBezTo>
                    <a:cubicBezTo>
                      <a:pt x="4817" y="2420"/>
                      <a:pt x="4885" y="2420"/>
                      <a:pt x="4931" y="2420"/>
                    </a:cubicBezTo>
                    <a:cubicBezTo>
                      <a:pt x="4954" y="2420"/>
                      <a:pt x="4999" y="2398"/>
                      <a:pt x="5022" y="2352"/>
                    </a:cubicBezTo>
                    <a:cubicBezTo>
                      <a:pt x="5045" y="2329"/>
                      <a:pt x="5068" y="2283"/>
                      <a:pt x="5045" y="2238"/>
                    </a:cubicBezTo>
                    <a:cubicBezTo>
                      <a:pt x="5045" y="2192"/>
                      <a:pt x="5022" y="2169"/>
                      <a:pt x="4976" y="2124"/>
                    </a:cubicBezTo>
                    <a:cubicBezTo>
                      <a:pt x="4269" y="1507"/>
                      <a:pt x="3447" y="1005"/>
                      <a:pt x="2557" y="640"/>
                    </a:cubicBezTo>
                    <a:cubicBezTo>
                      <a:pt x="2123" y="457"/>
                      <a:pt x="1667" y="320"/>
                      <a:pt x="1210" y="206"/>
                    </a:cubicBezTo>
                    <a:cubicBezTo>
                      <a:pt x="822" y="115"/>
                      <a:pt x="411" y="47"/>
                      <a:pt x="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2"/>
              <p:cNvSpPr/>
              <p:nvPr/>
            </p:nvSpPr>
            <p:spPr>
              <a:xfrm>
                <a:off x="5169778" y="1250980"/>
                <a:ext cx="270246" cy="446022"/>
              </a:xfrm>
              <a:custGeom>
                <a:avLst/>
                <a:gdLst/>
                <a:ahLst/>
                <a:cxnLst/>
                <a:rect l="l" t="t" r="r" b="b"/>
                <a:pathLst>
                  <a:path w="9998" h="16501" extrusionOk="0">
                    <a:moveTo>
                      <a:pt x="3264" y="7332"/>
                    </a:moveTo>
                    <a:cubicBezTo>
                      <a:pt x="3261" y="7337"/>
                      <a:pt x="3258" y="7342"/>
                      <a:pt x="3256" y="7347"/>
                    </a:cubicBezTo>
                    <a:lnTo>
                      <a:pt x="3256" y="7347"/>
                    </a:lnTo>
                    <a:cubicBezTo>
                      <a:pt x="3260" y="7343"/>
                      <a:pt x="3263" y="7339"/>
                      <a:pt x="3264" y="7332"/>
                    </a:cubicBezTo>
                    <a:close/>
                    <a:moveTo>
                      <a:pt x="9290" y="320"/>
                    </a:moveTo>
                    <a:cubicBezTo>
                      <a:pt x="9313" y="343"/>
                      <a:pt x="9336" y="343"/>
                      <a:pt x="9382" y="366"/>
                    </a:cubicBezTo>
                    <a:cubicBezTo>
                      <a:pt x="9404" y="388"/>
                      <a:pt x="9427" y="411"/>
                      <a:pt x="9450" y="434"/>
                    </a:cubicBezTo>
                    <a:cubicBezTo>
                      <a:pt x="9473" y="457"/>
                      <a:pt x="9496" y="480"/>
                      <a:pt x="9519" y="525"/>
                    </a:cubicBezTo>
                    <a:cubicBezTo>
                      <a:pt x="9564" y="594"/>
                      <a:pt x="9587" y="662"/>
                      <a:pt x="9610" y="731"/>
                    </a:cubicBezTo>
                    <a:cubicBezTo>
                      <a:pt x="9633" y="868"/>
                      <a:pt x="9656" y="1005"/>
                      <a:pt x="9656" y="1164"/>
                    </a:cubicBezTo>
                    <a:cubicBezTo>
                      <a:pt x="9678" y="1689"/>
                      <a:pt x="9564" y="2237"/>
                      <a:pt x="9450" y="2739"/>
                    </a:cubicBezTo>
                    <a:cubicBezTo>
                      <a:pt x="9450" y="2739"/>
                      <a:pt x="9450" y="2717"/>
                      <a:pt x="9450" y="2717"/>
                    </a:cubicBezTo>
                    <a:cubicBezTo>
                      <a:pt x="9176" y="3835"/>
                      <a:pt x="8765" y="4908"/>
                      <a:pt x="8309" y="5981"/>
                    </a:cubicBezTo>
                    <a:cubicBezTo>
                      <a:pt x="7852" y="7053"/>
                      <a:pt x="7305" y="8126"/>
                      <a:pt x="6734" y="9153"/>
                    </a:cubicBezTo>
                    <a:cubicBezTo>
                      <a:pt x="6734" y="9153"/>
                      <a:pt x="6757" y="9130"/>
                      <a:pt x="6757" y="9130"/>
                    </a:cubicBezTo>
                    <a:lnTo>
                      <a:pt x="6757" y="9130"/>
                    </a:lnTo>
                    <a:cubicBezTo>
                      <a:pt x="6186" y="10158"/>
                      <a:pt x="5547" y="11185"/>
                      <a:pt x="4885" y="12166"/>
                    </a:cubicBezTo>
                    <a:cubicBezTo>
                      <a:pt x="4543" y="12668"/>
                      <a:pt x="4177" y="13148"/>
                      <a:pt x="3812" y="13627"/>
                    </a:cubicBezTo>
                    <a:cubicBezTo>
                      <a:pt x="3447" y="14084"/>
                      <a:pt x="3082" y="14517"/>
                      <a:pt x="2671" y="14928"/>
                    </a:cubicBezTo>
                    <a:cubicBezTo>
                      <a:pt x="2671" y="14928"/>
                      <a:pt x="2672" y="14928"/>
                      <a:pt x="2672" y="14928"/>
                    </a:cubicBezTo>
                    <a:lnTo>
                      <a:pt x="2672" y="14928"/>
                    </a:lnTo>
                    <a:cubicBezTo>
                      <a:pt x="2313" y="15308"/>
                      <a:pt x="1908" y="15664"/>
                      <a:pt x="1438" y="15955"/>
                    </a:cubicBezTo>
                    <a:cubicBezTo>
                      <a:pt x="1438" y="15955"/>
                      <a:pt x="1438" y="15955"/>
                      <a:pt x="1438" y="15955"/>
                    </a:cubicBezTo>
                    <a:lnTo>
                      <a:pt x="1438" y="15955"/>
                    </a:lnTo>
                    <a:cubicBezTo>
                      <a:pt x="1438" y="15955"/>
                      <a:pt x="1426" y="15955"/>
                      <a:pt x="1419" y="15965"/>
                    </a:cubicBezTo>
                    <a:lnTo>
                      <a:pt x="1419" y="15965"/>
                    </a:lnTo>
                    <a:cubicBezTo>
                      <a:pt x="1291" y="16030"/>
                      <a:pt x="1180" y="16094"/>
                      <a:pt x="1028" y="16138"/>
                    </a:cubicBezTo>
                    <a:cubicBezTo>
                      <a:pt x="959" y="16161"/>
                      <a:pt x="891" y="16161"/>
                      <a:pt x="822" y="16161"/>
                    </a:cubicBezTo>
                    <a:lnTo>
                      <a:pt x="708" y="16161"/>
                    </a:lnTo>
                    <a:cubicBezTo>
                      <a:pt x="685" y="16161"/>
                      <a:pt x="662" y="16138"/>
                      <a:pt x="617" y="16115"/>
                    </a:cubicBezTo>
                    <a:cubicBezTo>
                      <a:pt x="594" y="16115"/>
                      <a:pt x="571" y="16092"/>
                      <a:pt x="548" y="16069"/>
                    </a:cubicBezTo>
                    <a:cubicBezTo>
                      <a:pt x="525" y="16047"/>
                      <a:pt x="503" y="16001"/>
                      <a:pt x="480" y="15955"/>
                    </a:cubicBezTo>
                    <a:cubicBezTo>
                      <a:pt x="434" y="15910"/>
                      <a:pt x="411" y="15841"/>
                      <a:pt x="388" y="15795"/>
                    </a:cubicBezTo>
                    <a:cubicBezTo>
                      <a:pt x="366" y="15636"/>
                      <a:pt x="343" y="15476"/>
                      <a:pt x="343" y="15339"/>
                    </a:cubicBezTo>
                    <a:cubicBezTo>
                      <a:pt x="320" y="14791"/>
                      <a:pt x="434" y="14266"/>
                      <a:pt x="548" y="13741"/>
                    </a:cubicBezTo>
                    <a:cubicBezTo>
                      <a:pt x="548" y="13764"/>
                      <a:pt x="548" y="13764"/>
                      <a:pt x="548" y="13787"/>
                    </a:cubicBezTo>
                    <a:cubicBezTo>
                      <a:pt x="822" y="12691"/>
                      <a:pt x="1210" y="11618"/>
                      <a:pt x="1667" y="10591"/>
                    </a:cubicBezTo>
                    <a:cubicBezTo>
                      <a:pt x="2140" y="9487"/>
                      <a:pt x="2658" y="8405"/>
                      <a:pt x="3242" y="7367"/>
                    </a:cubicBezTo>
                    <a:lnTo>
                      <a:pt x="3242" y="7367"/>
                    </a:lnTo>
                    <a:cubicBezTo>
                      <a:pt x="3242" y="7368"/>
                      <a:pt x="3242" y="7371"/>
                      <a:pt x="3242" y="7373"/>
                    </a:cubicBezTo>
                    <a:cubicBezTo>
                      <a:pt x="3246" y="7364"/>
                      <a:pt x="3251" y="7356"/>
                      <a:pt x="3256" y="7347"/>
                    </a:cubicBezTo>
                    <a:lnTo>
                      <a:pt x="3256" y="7347"/>
                    </a:lnTo>
                    <a:cubicBezTo>
                      <a:pt x="3254" y="7350"/>
                      <a:pt x="3252" y="7352"/>
                      <a:pt x="3250" y="7354"/>
                    </a:cubicBezTo>
                    <a:lnTo>
                      <a:pt x="3250" y="7354"/>
                    </a:lnTo>
                    <a:cubicBezTo>
                      <a:pt x="3255" y="7345"/>
                      <a:pt x="3260" y="7336"/>
                      <a:pt x="3264" y="7327"/>
                    </a:cubicBezTo>
                    <a:lnTo>
                      <a:pt x="3264" y="7327"/>
                    </a:lnTo>
                    <a:cubicBezTo>
                      <a:pt x="3264" y="7329"/>
                      <a:pt x="3264" y="7331"/>
                      <a:pt x="3264" y="7332"/>
                    </a:cubicBezTo>
                    <a:lnTo>
                      <a:pt x="3264" y="7332"/>
                    </a:lnTo>
                    <a:cubicBezTo>
                      <a:pt x="3508" y="6889"/>
                      <a:pt x="3752" y="6447"/>
                      <a:pt x="4018" y="6026"/>
                    </a:cubicBezTo>
                    <a:cubicBezTo>
                      <a:pt x="4497" y="5250"/>
                      <a:pt x="4976" y="4497"/>
                      <a:pt x="5501" y="3767"/>
                    </a:cubicBezTo>
                    <a:cubicBezTo>
                      <a:pt x="5707" y="3470"/>
                      <a:pt x="5935" y="3196"/>
                      <a:pt x="6140" y="2922"/>
                    </a:cubicBezTo>
                    <a:cubicBezTo>
                      <a:pt x="6437" y="2534"/>
                      <a:pt x="6757" y="2169"/>
                      <a:pt x="7076" y="1826"/>
                    </a:cubicBezTo>
                    <a:cubicBezTo>
                      <a:pt x="7099" y="1804"/>
                      <a:pt x="7099" y="1781"/>
                      <a:pt x="7122" y="1758"/>
                    </a:cubicBezTo>
                    <a:cubicBezTo>
                      <a:pt x="7190" y="1712"/>
                      <a:pt x="7236" y="1644"/>
                      <a:pt x="7282" y="1598"/>
                    </a:cubicBezTo>
                    <a:lnTo>
                      <a:pt x="7305" y="1598"/>
                    </a:lnTo>
                    <a:cubicBezTo>
                      <a:pt x="7373" y="1507"/>
                      <a:pt x="7442" y="1438"/>
                      <a:pt x="7533" y="1370"/>
                    </a:cubicBezTo>
                    <a:cubicBezTo>
                      <a:pt x="7830" y="1073"/>
                      <a:pt x="8149" y="799"/>
                      <a:pt x="8491" y="571"/>
                    </a:cubicBezTo>
                    <a:cubicBezTo>
                      <a:pt x="8514" y="571"/>
                      <a:pt x="8537" y="548"/>
                      <a:pt x="8560" y="525"/>
                    </a:cubicBezTo>
                    <a:cubicBezTo>
                      <a:pt x="8583" y="525"/>
                      <a:pt x="8583" y="525"/>
                      <a:pt x="8606" y="503"/>
                    </a:cubicBezTo>
                    <a:cubicBezTo>
                      <a:pt x="8697" y="457"/>
                      <a:pt x="8788" y="411"/>
                      <a:pt x="8857" y="388"/>
                    </a:cubicBezTo>
                    <a:cubicBezTo>
                      <a:pt x="8902" y="366"/>
                      <a:pt x="8925" y="366"/>
                      <a:pt x="8971" y="343"/>
                    </a:cubicBezTo>
                    <a:lnTo>
                      <a:pt x="9016" y="343"/>
                    </a:lnTo>
                    <a:cubicBezTo>
                      <a:pt x="9062" y="320"/>
                      <a:pt x="9108" y="320"/>
                      <a:pt x="9153" y="320"/>
                    </a:cubicBezTo>
                    <a:close/>
                    <a:moveTo>
                      <a:pt x="9108" y="0"/>
                    </a:moveTo>
                    <a:cubicBezTo>
                      <a:pt x="8994" y="0"/>
                      <a:pt x="8880" y="46"/>
                      <a:pt x="8788" y="69"/>
                    </a:cubicBezTo>
                    <a:cubicBezTo>
                      <a:pt x="8720" y="92"/>
                      <a:pt x="8674" y="114"/>
                      <a:pt x="8628" y="137"/>
                    </a:cubicBezTo>
                    <a:cubicBezTo>
                      <a:pt x="8514" y="183"/>
                      <a:pt x="8423" y="229"/>
                      <a:pt x="8332" y="297"/>
                    </a:cubicBezTo>
                    <a:cubicBezTo>
                      <a:pt x="8012" y="480"/>
                      <a:pt x="7738" y="708"/>
                      <a:pt x="7487" y="959"/>
                    </a:cubicBezTo>
                    <a:cubicBezTo>
                      <a:pt x="7259" y="1142"/>
                      <a:pt x="7076" y="1347"/>
                      <a:pt x="6871" y="1552"/>
                    </a:cubicBezTo>
                    <a:cubicBezTo>
                      <a:pt x="6871" y="1575"/>
                      <a:pt x="6848" y="1575"/>
                      <a:pt x="6848" y="1598"/>
                    </a:cubicBezTo>
                    <a:lnTo>
                      <a:pt x="6825" y="1598"/>
                    </a:lnTo>
                    <a:cubicBezTo>
                      <a:pt x="6734" y="1712"/>
                      <a:pt x="6643" y="1804"/>
                      <a:pt x="6551" y="1918"/>
                    </a:cubicBezTo>
                    <a:lnTo>
                      <a:pt x="6529" y="1940"/>
                    </a:lnTo>
                    <a:cubicBezTo>
                      <a:pt x="6392" y="2077"/>
                      <a:pt x="6277" y="2237"/>
                      <a:pt x="6140" y="2397"/>
                    </a:cubicBezTo>
                    <a:cubicBezTo>
                      <a:pt x="5889" y="2717"/>
                      <a:pt x="5638" y="3036"/>
                      <a:pt x="5387" y="3378"/>
                    </a:cubicBezTo>
                    <a:cubicBezTo>
                      <a:pt x="5182" y="3652"/>
                      <a:pt x="4976" y="3949"/>
                      <a:pt x="4794" y="4223"/>
                    </a:cubicBezTo>
                    <a:cubicBezTo>
                      <a:pt x="4771" y="4246"/>
                      <a:pt x="4748" y="4291"/>
                      <a:pt x="4725" y="4314"/>
                    </a:cubicBezTo>
                    <a:cubicBezTo>
                      <a:pt x="4451" y="4702"/>
                      <a:pt x="4200" y="5113"/>
                      <a:pt x="3949" y="5501"/>
                    </a:cubicBezTo>
                    <a:cubicBezTo>
                      <a:pt x="3949" y="5524"/>
                      <a:pt x="3926" y="5547"/>
                      <a:pt x="3926" y="5547"/>
                    </a:cubicBezTo>
                    <a:cubicBezTo>
                      <a:pt x="3379" y="6437"/>
                      <a:pt x="2876" y="7327"/>
                      <a:pt x="2420" y="8240"/>
                    </a:cubicBezTo>
                    <a:cubicBezTo>
                      <a:pt x="1941" y="9130"/>
                      <a:pt x="1507" y="10066"/>
                      <a:pt x="1119" y="11025"/>
                    </a:cubicBezTo>
                    <a:cubicBezTo>
                      <a:pt x="754" y="11915"/>
                      <a:pt x="434" y="12828"/>
                      <a:pt x="229" y="13764"/>
                    </a:cubicBezTo>
                    <a:cubicBezTo>
                      <a:pt x="115" y="14198"/>
                      <a:pt x="23" y="14631"/>
                      <a:pt x="23" y="15088"/>
                    </a:cubicBezTo>
                    <a:cubicBezTo>
                      <a:pt x="0" y="15385"/>
                      <a:pt x="23" y="15727"/>
                      <a:pt x="137" y="16024"/>
                    </a:cubicBezTo>
                    <a:cubicBezTo>
                      <a:pt x="183" y="16115"/>
                      <a:pt x="252" y="16229"/>
                      <a:pt x="343" y="16320"/>
                    </a:cubicBezTo>
                    <a:cubicBezTo>
                      <a:pt x="411" y="16389"/>
                      <a:pt x="525" y="16457"/>
                      <a:pt x="640" y="16480"/>
                    </a:cubicBezTo>
                    <a:cubicBezTo>
                      <a:pt x="702" y="16495"/>
                      <a:pt x="763" y="16501"/>
                      <a:pt x="823" y="16501"/>
                    </a:cubicBezTo>
                    <a:cubicBezTo>
                      <a:pt x="1050" y="16501"/>
                      <a:pt x="1263" y="16411"/>
                      <a:pt x="1461" y="16320"/>
                    </a:cubicBezTo>
                    <a:cubicBezTo>
                      <a:pt x="1849" y="16115"/>
                      <a:pt x="2192" y="15818"/>
                      <a:pt x="2534" y="15522"/>
                    </a:cubicBezTo>
                    <a:cubicBezTo>
                      <a:pt x="2876" y="15225"/>
                      <a:pt x="3196" y="14882"/>
                      <a:pt x="3493" y="14517"/>
                    </a:cubicBezTo>
                    <a:cubicBezTo>
                      <a:pt x="4177" y="13741"/>
                      <a:pt x="4771" y="12919"/>
                      <a:pt x="5342" y="12075"/>
                    </a:cubicBezTo>
                    <a:cubicBezTo>
                      <a:pt x="5912" y="11208"/>
                      <a:pt x="6460" y="10317"/>
                      <a:pt x="6962" y="9427"/>
                    </a:cubicBezTo>
                    <a:cubicBezTo>
                      <a:pt x="7442" y="8560"/>
                      <a:pt x="7898" y="7670"/>
                      <a:pt x="8332" y="6757"/>
                    </a:cubicBezTo>
                    <a:cubicBezTo>
                      <a:pt x="8743" y="5844"/>
                      <a:pt x="9108" y="4908"/>
                      <a:pt x="9427" y="3972"/>
                    </a:cubicBezTo>
                    <a:cubicBezTo>
                      <a:pt x="9564" y="3515"/>
                      <a:pt x="9701" y="3082"/>
                      <a:pt x="9793" y="2625"/>
                    </a:cubicBezTo>
                    <a:cubicBezTo>
                      <a:pt x="9907" y="2169"/>
                      <a:pt x="9975" y="1712"/>
                      <a:pt x="9998" y="1233"/>
                    </a:cubicBezTo>
                    <a:cubicBezTo>
                      <a:pt x="9998" y="1027"/>
                      <a:pt x="9975" y="822"/>
                      <a:pt x="9929" y="639"/>
                    </a:cubicBezTo>
                    <a:cubicBezTo>
                      <a:pt x="9884" y="548"/>
                      <a:pt x="9861" y="457"/>
                      <a:pt x="9815" y="366"/>
                    </a:cubicBezTo>
                    <a:cubicBezTo>
                      <a:pt x="9815" y="366"/>
                      <a:pt x="9815" y="366"/>
                      <a:pt x="9793" y="343"/>
                    </a:cubicBezTo>
                    <a:cubicBezTo>
                      <a:pt x="9793" y="343"/>
                      <a:pt x="9793" y="343"/>
                      <a:pt x="9793" y="320"/>
                    </a:cubicBezTo>
                    <a:cubicBezTo>
                      <a:pt x="9747" y="274"/>
                      <a:pt x="9724" y="229"/>
                      <a:pt x="9678" y="183"/>
                    </a:cubicBezTo>
                    <a:cubicBezTo>
                      <a:pt x="9656" y="183"/>
                      <a:pt x="9633" y="160"/>
                      <a:pt x="9610" y="137"/>
                    </a:cubicBezTo>
                    <a:cubicBezTo>
                      <a:pt x="9587" y="114"/>
                      <a:pt x="9519" y="69"/>
                      <a:pt x="9473" y="46"/>
                    </a:cubicBezTo>
                    <a:cubicBezTo>
                      <a:pt x="9427" y="46"/>
                      <a:pt x="9382" y="23"/>
                      <a:pt x="9336" y="0"/>
                    </a:cubicBezTo>
                    <a:close/>
                  </a:path>
                </a:pathLst>
              </a:custGeom>
              <a:solidFill>
                <a:srgbClr val="94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2"/>
              <p:cNvSpPr/>
              <p:nvPr/>
            </p:nvSpPr>
            <p:spPr>
              <a:xfrm>
                <a:off x="5223460" y="1294768"/>
                <a:ext cx="260380" cy="409694"/>
              </a:xfrm>
              <a:custGeom>
                <a:avLst/>
                <a:gdLst/>
                <a:ahLst/>
                <a:cxnLst/>
                <a:rect l="l" t="t" r="r" b="b"/>
                <a:pathLst>
                  <a:path w="9633" h="15157" extrusionOk="0">
                    <a:moveTo>
                      <a:pt x="8309" y="1"/>
                    </a:moveTo>
                    <a:cubicBezTo>
                      <a:pt x="8172" y="1"/>
                      <a:pt x="8035" y="47"/>
                      <a:pt x="7875" y="69"/>
                    </a:cubicBezTo>
                    <a:cubicBezTo>
                      <a:pt x="7829" y="92"/>
                      <a:pt x="7807" y="92"/>
                      <a:pt x="7784" y="138"/>
                    </a:cubicBezTo>
                    <a:cubicBezTo>
                      <a:pt x="7761" y="161"/>
                      <a:pt x="7738" y="206"/>
                      <a:pt x="7738" y="252"/>
                    </a:cubicBezTo>
                    <a:cubicBezTo>
                      <a:pt x="7761" y="298"/>
                      <a:pt x="7784" y="343"/>
                      <a:pt x="7807" y="366"/>
                    </a:cubicBezTo>
                    <a:cubicBezTo>
                      <a:pt x="7839" y="382"/>
                      <a:pt x="7871" y="398"/>
                      <a:pt x="7895" y="398"/>
                    </a:cubicBezTo>
                    <a:cubicBezTo>
                      <a:pt x="7905" y="398"/>
                      <a:pt x="7914" y="396"/>
                      <a:pt x="7921" y="389"/>
                    </a:cubicBezTo>
                    <a:cubicBezTo>
                      <a:pt x="8058" y="366"/>
                      <a:pt x="8172" y="343"/>
                      <a:pt x="8286" y="343"/>
                    </a:cubicBezTo>
                    <a:cubicBezTo>
                      <a:pt x="8377" y="343"/>
                      <a:pt x="8446" y="343"/>
                      <a:pt x="8537" y="366"/>
                    </a:cubicBezTo>
                    <a:cubicBezTo>
                      <a:pt x="8605" y="389"/>
                      <a:pt x="8674" y="412"/>
                      <a:pt x="8742" y="435"/>
                    </a:cubicBezTo>
                    <a:cubicBezTo>
                      <a:pt x="8788" y="480"/>
                      <a:pt x="8834" y="503"/>
                      <a:pt x="8902" y="549"/>
                    </a:cubicBezTo>
                    <a:cubicBezTo>
                      <a:pt x="8948" y="617"/>
                      <a:pt x="8993" y="686"/>
                      <a:pt x="9039" y="754"/>
                    </a:cubicBezTo>
                    <a:cubicBezTo>
                      <a:pt x="9108" y="868"/>
                      <a:pt x="9153" y="982"/>
                      <a:pt x="9199" y="1119"/>
                    </a:cubicBezTo>
                    <a:cubicBezTo>
                      <a:pt x="9267" y="1370"/>
                      <a:pt x="9290" y="1644"/>
                      <a:pt x="9290" y="1918"/>
                    </a:cubicBezTo>
                    <a:cubicBezTo>
                      <a:pt x="9290" y="1895"/>
                      <a:pt x="9290" y="1895"/>
                      <a:pt x="9290" y="1873"/>
                    </a:cubicBezTo>
                    <a:lnTo>
                      <a:pt x="9290" y="1873"/>
                    </a:lnTo>
                    <a:cubicBezTo>
                      <a:pt x="9313" y="2535"/>
                      <a:pt x="9199" y="3196"/>
                      <a:pt x="9039" y="3858"/>
                    </a:cubicBezTo>
                    <a:cubicBezTo>
                      <a:pt x="9039" y="3836"/>
                      <a:pt x="9039" y="3836"/>
                      <a:pt x="9039" y="3836"/>
                    </a:cubicBezTo>
                    <a:cubicBezTo>
                      <a:pt x="8834" y="4680"/>
                      <a:pt x="8560" y="5502"/>
                      <a:pt x="8217" y="6301"/>
                    </a:cubicBezTo>
                    <a:cubicBezTo>
                      <a:pt x="7875" y="7168"/>
                      <a:pt x="7464" y="7990"/>
                      <a:pt x="7030" y="8811"/>
                    </a:cubicBezTo>
                    <a:cubicBezTo>
                      <a:pt x="7030" y="8789"/>
                      <a:pt x="7030" y="8789"/>
                      <a:pt x="7030" y="8766"/>
                    </a:cubicBezTo>
                    <a:cubicBezTo>
                      <a:pt x="6597" y="9565"/>
                      <a:pt x="6117" y="10341"/>
                      <a:pt x="5570" y="11094"/>
                    </a:cubicBezTo>
                    <a:cubicBezTo>
                      <a:pt x="5067" y="11824"/>
                      <a:pt x="4497" y="12509"/>
                      <a:pt x="3881" y="13148"/>
                    </a:cubicBezTo>
                    <a:lnTo>
                      <a:pt x="3903" y="13148"/>
                    </a:lnTo>
                    <a:cubicBezTo>
                      <a:pt x="3424" y="13628"/>
                      <a:pt x="2899" y="14107"/>
                      <a:pt x="2306" y="14449"/>
                    </a:cubicBezTo>
                    <a:cubicBezTo>
                      <a:pt x="2283" y="14472"/>
                      <a:pt x="2283" y="14472"/>
                      <a:pt x="2260" y="14495"/>
                    </a:cubicBezTo>
                    <a:lnTo>
                      <a:pt x="2237" y="14495"/>
                    </a:lnTo>
                    <a:cubicBezTo>
                      <a:pt x="2237" y="14495"/>
                      <a:pt x="2214" y="14518"/>
                      <a:pt x="2191" y="14518"/>
                    </a:cubicBezTo>
                    <a:cubicBezTo>
                      <a:pt x="2100" y="14586"/>
                      <a:pt x="2009" y="14632"/>
                      <a:pt x="1895" y="14678"/>
                    </a:cubicBezTo>
                    <a:cubicBezTo>
                      <a:pt x="1826" y="14700"/>
                      <a:pt x="1735" y="14746"/>
                      <a:pt x="1667" y="14769"/>
                    </a:cubicBezTo>
                    <a:cubicBezTo>
                      <a:pt x="1644" y="14769"/>
                      <a:pt x="1621" y="14769"/>
                      <a:pt x="1598" y="14792"/>
                    </a:cubicBezTo>
                    <a:cubicBezTo>
                      <a:pt x="1530" y="14792"/>
                      <a:pt x="1484" y="14815"/>
                      <a:pt x="1438" y="14815"/>
                    </a:cubicBezTo>
                    <a:lnTo>
                      <a:pt x="1393" y="14815"/>
                    </a:lnTo>
                    <a:cubicBezTo>
                      <a:pt x="1347" y="14837"/>
                      <a:pt x="1301" y="14837"/>
                      <a:pt x="1256" y="14837"/>
                    </a:cubicBezTo>
                    <a:lnTo>
                      <a:pt x="1187" y="14837"/>
                    </a:lnTo>
                    <a:cubicBezTo>
                      <a:pt x="1119" y="14837"/>
                      <a:pt x="1073" y="14837"/>
                      <a:pt x="1005" y="14815"/>
                    </a:cubicBezTo>
                    <a:lnTo>
                      <a:pt x="982" y="14815"/>
                    </a:lnTo>
                    <a:cubicBezTo>
                      <a:pt x="913" y="14792"/>
                      <a:pt x="868" y="14792"/>
                      <a:pt x="822" y="14769"/>
                    </a:cubicBezTo>
                    <a:cubicBezTo>
                      <a:pt x="822" y="14769"/>
                      <a:pt x="822" y="14746"/>
                      <a:pt x="822" y="14746"/>
                    </a:cubicBezTo>
                    <a:lnTo>
                      <a:pt x="799" y="14746"/>
                    </a:lnTo>
                    <a:cubicBezTo>
                      <a:pt x="776" y="14746"/>
                      <a:pt x="776" y="14746"/>
                      <a:pt x="776" y="14723"/>
                    </a:cubicBezTo>
                    <a:lnTo>
                      <a:pt x="754" y="14723"/>
                    </a:lnTo>
                    <a:cubicBezTo>
                      <a:pt x="731" y="14700"/>
                      <a:pt x="731" y="14700"/>
                      <a:pt x="731" y="14700"/>
                    </a:cubicBezTo>
                    <a:cubicBezTo>
                      <a:pt x="708" y="14700"/>
                      <a:pt x="708" y="14700"/>
                      <a:pt x="708" y="14678"/>
                    </a:cubicBezTo>
                    <a:cubicBezTo>
                      <a:pt x="685" y="14678"/>
                      <a:pt x="662" y="14655"/>
                      <a:pt x="662" y="14655"/>
                    </a:cubicBezTo>
                    <a:cubicBezTo>
                      <a:pt x="639" y="14632"/>
                      <a:pt x="639" y="14632"/>
                      <a:pt x="639" y="14632"/>
                    </a:cubicBezTo>
                    <a:cubicBezTo>
                      <a:pt x="617" y="14609"/>
                      <a:pt x="594" y="14563"/>
                      <a:pt x="571" y="14541"/>
                    </a:cubicBezTo>
                    <a:cubicBezTo>
                      <a:pt x="548" y="14541"/>
                      <a:pt x="548" y="14541"/>
                      <a:pt x="548" y="14518"/>
                    </a:cubicBezTo>
                    <a:lnTo>
                      <a:pt x="525" y="14518"/>
                    </a:lnTo>
                    <a:cubicBezTo>
                      <a:pt x="525" y="14495"/>
                      <a:pt x="525" y="14495"/>
                      <a:pt x="525" y="14495"/>
                    </a:cubicBezTo>
                    <a:cubicBezTo>
                      <a:pt x="525" y="14495"/>
                      <a:pt x="502" y="14472"/>
                      <a:pt x="502" y="14472"/>
                    </a:cubicBezTo>
                    <a:cubicBezTo>
                      <a:pt x="480" y="14449"/>
                      <a:pt x="480" y="14427"/>
                      <a:pt x="480" y="14427"/>
                    </a:cubicBezTo>
                    <a:cubicBezTo>
                      <a:pt x="457" y="14404"/>
                      <a:pt x="457" y="14381"/>
                      <a:pt x="434" y="14358"/>
                    </a:cubicBezTo>
                    <a:cubicBezTo>
                      <a:pt x="434" y="14358"/>
                      <a:pt x="434" y="14335"/>
                      <a:pt x="434" y="14335"/>
                    </a:cubicBezTo>
                    <a:cubicBezTo>
                      <a:pt x="434" y="14335"/>
                      <a:pt x="411" y="14312"/>
                      <a:pt x="411" y="14312"/>
                    </a:cubicBezTo>
                    <a:cubicBezTo>
                      <a:pt x="388" y="14244"/>
                      <a:pt x="365" y="14198"/>
                      <a:pt x="343" y="14130"/>
                    </a:cubicBezTo>
                    <a:cubicBezTo>
                      <a:pt x="343" y="14084"/>
                      <a:pt x="320" y="14061"/>
                      <a:pt x="320" y="14038"/>
                    </a:cubicBezTo>
                    <a:cubicBezTo>
                      <a:pt x="297" y="13993"/>
                      <a:pt x="274" y="13970"/>
                      <a:pt x="251" y="13970"/>
                    </a:cubicBezTo>
                    <a:cubicBezTo>
                      <a:pt x="229" y="13947"/>
                      <a:pt x="183" y="13924"/>
                      <a:pt x="137" y="13924"/>
                    </a:cubicBezTo>
                    <a:cubicBezTo>
                      <a:pt x="92" y="13947"/>
                      <a:pt x="69" y="13970"/>
                      <a:pt x="46" y="13993"/>
                    </a:cubicBezTo>
                    <a:cubicBezTo>
                      <a:pt x="0" y="14038"/>
                      <a:pt x="0" y="14084"/>
                      <a:pt x="0" y="14107"/>
                    </a:cubicBezTo>
                    <a:cubicBezTo>
                      <a:pt x="0" y="14130"/>
                      <a:pt x="0" y="14130"/>
                      <a:pt x="0" y="14130"/>
                    </a:cubicBezTo>
                    <a:cubicBezTo>
                      <a:pt x="0" y="14130"/>
                      <a:pt x="23" y="14153"/>
                      <a:pt x="23" y="14153"/>
                    </a:cubicBezTo>
                    <a:cubicBezTo>
                      <a:pt x="23" y="14175"/>
                      <a:pt x="23" y="14198"/>
                      <a:pt x="23" y="14221"/>
                    </a:cubicBezTo>
                    <a:cubicBezTo>
                      <a:pt x="46" y="14221"/>
                      <a:pt x="46" y="14244"/>
                      <a:pt x="46" y="14244"/>
                    </a:cubicBezTo>
                    <a:lnTo>
                      <a:pt x="46" y="14267"/>
                    </a:lnTo>
                    <a:cubicBezTo>
                      <a:pt x="69" y="14335"/>
                      <a:pt x="92" y="14381"/>
                      <a:pt x="114" y="14449"/>
                    </a:cubicBezTo>
                    <a:cubicBezTo>
                      <a:pt x="137" y="14472"/>
                      <a:pt x="137" y="14495"/>
                      <a:pt x="137" y="14495"/>
                    </a:cubicBezTo>
                    <a:cubicBezTo>
                      <a:pt x="137" y="14495"/>
                      <a:pt x="160" y="14518"/>
                      <a:pt x="160" y="14518"/>
                    </a:cubicBezTo>
                    <a:cubicBezTo>
                      <a:pt x="183" y="14563"/>
                      <a:pt x="206" y="14609"/>
                      <a:pt x="251" y="14655"/>
                    </a:cubicBezTo>
                    <a:cubicBezTo>
                      <a:pt x="251" y="14655"/>
                      <a:pt x="251" y="14678"/>
                      <a:pt x="251" y="14678"/>
                    </a:cubicBezTo>
                    <a:cubicBezTo>
                      <a:pt x="251" y="14678"/>
                      <a:pt x="251" y="14678"/>
                      <a:pt x="274" y="14700"/>
                    </a:cubicBezTo>
                    <a:cubicBezTo>
                      <a:pt x="274" y="14723"/>
                      <a:pt x="274" y="14723"/>
                      <a:pt x="274" y="14723"/>
                    </a:cubicBezTo>
                    <a:lnTo>
                      <a:pt x="297" y="14723"/>
                    </a:lnTo>
                    <a:cubicBezTo>
                      <a:pt x="297" y="14746"/>
                      <a:pt x="297" y="14746"/>
                      <a:pt x="297" y="14746"/>
                    </a:cubicBezTo>
                    <a:cubicBezTo>
                      <a:pt x="320" y="14746"/>
                      <a:pt x="320" y="14769"/>
                      <a:pt x="320" y="14769"/>
                    </a:cubicBezTo>
                    <a:cubicBezTo>
                      <a:pt x="365" y="14815"/>
                      <a:pt x="388" y="14837"/>
                      <a:pt x="434" y="14883"/>
                    </a:cubicBezTo>
                    <a:cubicBezTo>
                      <a:pt x="434" y="14883"/>
                      <a:pt x="434" y="14883"/>
                      <a:pt x="457" y="14906"/>
                    </a:cubicBezTo>
                    <a:cubicBezTo>
                      <a:pt x="480" y="14929"/>
                      <a:pt x="502" y="14929"/>
                      <a:pt x="525" y="14951"/>
                    </a:cubicBezTo>
                    <a:cubicBezTo>
                      <a:pt x="525" y="14951"/>
                      <a:pt x="525" y="14974"/>
                      <a:pt x="548" y="14974"/>
                    </a:cubicBezTo>
                    <a:cubicBezTo>
                      <a:pt x="548" y="14974"/>
                      <a:pt x="571" y="14997"/>
                      <a:pt x="594" y="14997"/>
                    </a:cubicBezTo>
                    <a:cubicBezTo>
                      <a:pt x="594" y="14997"/>
                      <a:pt x="594" y="15020"/>
                      <a:pt x="617" y="15020"/>
                    </a:cubicBezTo>
                    <a:cubicBezTo>
                      <a:pt x="617" y="15020"/>
                      <a:pt x="639" y="15020"/>
                      <a:pt x="662" y="15043"/>
                    </a:cubicBezTo>
                    <a:lnTo>
                      <a:pt x="685" y="15043"/>
                    </a:lnTo>
                    <a:cubicBezTo>
                      <a:pt x="685" y="15066"/>
                      <a:pt x="685" y="15066"/>
                      <a:pt x="708" y="15066"/>
                    </a:cubicBezTo>
                    <a:lnTo>
                      <a:pt x="731" y="15066"/>
                    </a:lnTo>
                    <a:cubicBezTo>
                      <a:pt x="731" y="15088"/>
                      <a:pt x="754" y="15088"/>
                      <a:pt x="754" y="15088"/>
                    </a:cubicBezTo>
                    <a:cubicBezTo>
                      <a:pt x="822" y="15111"/>
                      <a:pt x="890" y="15134"/>
                      <a:pt x="959" y="15134"/>
                    </a:cubicBezTo>
                    <a:cubicBezTo>
                      <a:pt x="982" y="15157"/>
                      <a:pt x="982" y="15157"/>
                      <a:pt x="982" y="15157"/>
                    </a:cubicBezTo>
                    <a:lnTo>
                      <a:pt x="1233" y="15157"/>
                    </a:lnTo>
                    <a:cubicBezTo>
                      <a:pt x="1301" y="15157"/>
                      <a:pt x="1393" y="15157"/>
                      <a:pt x="1461" y="15134"/>
                    </a:cubicBezTo>
                    <a:lnTo>
                      <a:pt x="1484" y="15134"/>
                    </a:lnTo>
                    <a:cubicBezTo>
                      <a:pt x="1575" y="15134"/>
                      <a:pt x="1667" y="15088"/>
                      <a:pt x="1781" y="15066"/>
                    </a:cubicBezTo>
                    <a:lnTo>
                      <a:pt x="1803" y="15066"/>
                    </a:lnTo>
                    <a:cubicBezTo>
                      <a:pt x="1872" y="15043"/>
                      <a:pt x="1940" y="14997"/>
                      <a:pt x="2032" y="14974"/>
                    </a:cubicBezTo>
                    <a:cubicBezTo>
                      <a:pt x="2123" y="14929"/>
                      <a:pt x="2214" y="14883"/>
                      <a:pt x="2306" y="14837"/>
                    </a:cubicBezTo>
                    <a:lnTo>
                      <a:pt x="2328" y="14837"/>
                    </a:lnTo>
                    <a:cubicBezTo>
                      <a:pt x="2328" y="14815"/>
                      <a:pt x="2351" y="14815"/>
                      <a:pt x="2374" y="14792"/>
                    </a:cubicBezTo>
                    <a:lnTo>
                      <a:pt x="2397" y="14792"/>
                    </a:lnTo>
                    <a:cubicBezTo>
                      <a:pt x="3013" y="14427"/>
                      <a:pt x="3538" y="13970"/>
                      <a:pt x="4040" y="13468"/>
                    </a:cubicBezTo>
                    <a:cubicBezTo>
                      <a:pt x="4657" y="12852"/>
                      <a:pt x="5204" y="12190"/>
                      <a:pt x="5707" y="11482"/>
                    </a:cubicBezTo>
                    <a:cubicBezTo>
                      <a:pt x="6254" y="10729"/>
                      <a:pt x="6734" y="9953"/>
                      <a:pt x="7190" y="9154"/>
                    </a:cubicBezTo>
                    <a:cubicBezTo>
                      <a:pt x="7647" y="8355"/>
                      <a:pt x="8058" y="7510"/>
                      <a:pt x="8423" y="6666"/>
                    </a:cubicBezTo>
                    <a:cubicBezTo>
                      <a:pt x="8742" y="5936"/>
                      <a:pt x="9016" y="5182"/>
                      <a:pt x="9222" y="4429"/>
                    </a:cubicBezTo>
                    <a:cubicBezTo>
                      <a:pt x="9404" y="3767"/>
                      <a:pt x="9541" y="3105"/>
                      <a:pt x="9610" y="2443"/>
                    </a:cubicBezTo>
                    <a:cubicBezTo>
                      <a:pt x="9633" y="2101"/>
                      <a:pt x="9633" y="1781"/>
                      <a:pt x="9587" y="1462"/>
                    </a:cubicBezTo>
                    <a:cubicBezTo>
                      <a:pt x="9564" y="1165"/>
                      <a:pt x="9496" y="868"/>
                      <a:pt x="9336" y="617"/>
                    </a:cubicBezTo>
                    <a:cubicBezTo>
                      <a:pt x="9290" y="503"/>
                      <a:pt x="9199" y="412"/>
                      <a:pt x="9108" y="320"/>
                    </a:cubicBezTo>
                    <a:cubicBezTo>
                      <a:pt x="9016" y="229"/>
                      <a:pt x="8925" y="161"/>
                      <a:pt x="8811" y="115"/>
                    </a:cubicBezTo>
                    <a:cubicBezTo>
                      <a:pt x="8697" y="47"/>
                      <a:pt x="8560" y="24"/>
                      <a:pt x="8446" y="24"/>
                    </a:cubicBezTo>
                    <a:cubicBezTo>
                      <a:pt x="8400" y="1"/>
                      <a:pt x="8354" y="1"/>
                      <a:pt x="8309" y="1"/>
                    </a:cubicBezTo>
                    <a:close/>
                  </a:path>
                </a:pathLst>
              </a:custGeom>
              <a:solidFill>
                <a:srgbClr val="94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2"/>
              <p:cNvSpPr/>
              <p:nvPr/>
            </p:nvSpPr>
            <p:spPr>
              <a:xfrm>
                <a:off x="6573987" y="1223220"/>
                <a:ext cx="589849" cy="500379"/>
              </a:xfrm>
              <a:custGeom>
                <a:avLst/>
                <a:gdLst/>
                <a:ahLst/>
                <a:cxnLst/>
                <a:rect l="l" t="t" r="r" b="b"/>
                <a:pathLst>
                  <a:path w="21822" h="18512" extrusionOk="0">
                    <a:moveTo>
                      <a:pt x="11505" y="0"/>
                    </a:moveTo>
                    <a:lnTo>
                      <a:pt x="11231" y="23"/>
                    </a:lnTo>
                    <a:lnTo>
                      <a:pt x="11185" y="23"/>
                    </a:lnTo>
                    <a:cubicBezTo>
                      <a:pt x="11094" y="23"/>
                      <a:pt x="11025" y="23"/>
                      <a:pt x="10934" y="69"/>
                    </a:cubicBezTo>
                    <a:lnTo>
                      <a:pt x="10683" y="69"/>
                    </a:lnTo>
                    <a:cubicBezTo>
                      <a:pt x="10455" y="69"/>
                      <a:pt x="10249" y="92"/>
                      <a:pt x="10044" y="114"/>
                    </a:cubicBezTo>
                    <a:cubicBezTo>
                      <a:pt x="9953" y="114"/>
                      <a:pt x="9861" y="114"/>
                      <a:pt x="9770" y="137"/>
                    </a:cubicBezTo>
                    <a:cubicBezTo>
                      <a:pt x="9451" y="160"/>
                      <a:pt x="9131" y="183"/>
                      <a:pt x="8811" y="251"/>
                    </a:cubicBezTo>
                    <a:cubicBezTo>
                      <a:pt x="8629" y="274"/>
                      <a:pt x="8446" y="320"/>
                      <a:pt x="8264" y="365"/>
                    </a:cubicBezTo>
                    <a:cubicBezTo>
                      <a:pt x="8172" y="411"/>
                      <a:pt x="8081" y="434"/>
                      <a:pt x="7990" y="457"/>
                    </a:cubicBezTo>
                    <a:lnTo>
                      <a:pt x="7830" y="502"/>
                    </a:lnTo>
                    <a:cubicBezTo>
                      <a:pt x="7647" y="571"/>
                      <a:pt x="7488" y="616"/>
                      <a:pt x="7351" y="685"/>
                    </a:cubicBezTo>
                    <a:lnTo>
                      <a:pt x="7259" y="731"/>
                    </a:lnTo>
                    <a:lnTo>
                      <a:pt x="6940" y="868"/>
                    </a:lnTo>
                    <a:cubicBezTo>
                      <a:pt x="6734" y="959"/>
                      <a:pt x="6506" y="1073"/>
                      <a:pt x="6301" y="1187"/>
                    </a:cubicBezTo>
                    <a:lnTo>
                      <a:pt x="6072" y="1301"/>
                    </a:lnTo>
                    <a:cubicBezTo>
                      <a:pt x="5867" y="1415"/>
                      <a:pt x="5662" y="1530"/>
                      <a:pt x="5433" y="1644"/>
                    </a:cubicBezTo>
                    <a:lnTo>
                      <a:pt x="5205" y="1781"/>
                    </a:lnTo>
                    <a:cubicBezTo>
                      <a:pt x="5068" y="1849"/>
                      <a:pt x="4931" y="1940"/>
                      <a:pt x="4817" y="2032"/>
                    </a:cubicBezTo>
                    <a:lnTo>
                      <a:pt x="4634" y="2169"/>
                    </a:lnTo>
                    <a:lnTo>
                      <a:pt x="4475" y="2283"/>
                    </a:lnTo>
                    <a:lnTo>
                      <a:pt x="4429" y="2306"/>
                    </a:lnTo>
                    <a:cubicBezTo>
                      <a:pt x="4338" y="2374"/>
                      <a:pt x="4224" y="2465"/>
                      <a:pt x="4132" y="2534"/>
                    </a:cubicBezTo>
                    <a:cubicBezTo>
                      <a:pt x="4018" y="2648"/>
                      <a:pt x="3904" y="2739"/>
                      <a:pt x="3790" y="2853"/>
                    </a:cubicBezTo>
                    <a:cubicBezTo>
                      <a:pt x="3721" y="2922"/>
                      <a:pt x="3653" y="2990"/>
                      <a:pt x="3562" y="3059"/>
                    </a:cubicBezTo>
                    <a:lnTo>
                      <a:pt x="3470" y="3150"/>
                    </a:lnTo>
                    <a:cubicBezTo>
                      <a:pt x="3379" y="3219"/>
                      <a:pt x="3311" y="3310"/>
                      <a:pt x="3242" y="3378"/>
                    </a:cubicBezTo>
                    <a:lnTo>
                      <a:pt x="3196" y="3447"/>
                    </a:lnTo>
                    <a:cubicBezTo>
                      <a:pt x="3151" y="3492"/>
                      <a:pt x="3082" y="3538"/>
                      <a:pt x="3037" y="3584"/>
                    </a:cubicBezTo>
                    <a:cubicBezTo>
                      <a:pt x="2991" y="3629"/>
                      <a:pt x="2945" y="3675"/>
                      <a:pt x="2900" y="3721"/>
                    </a:cubicBezTo>
                    <a:cubicBezTo>
                      <a:pt x="2808" y="3835"/>
                      <a:pt x="2717" y="3949"/>
                      <a:pt x="2626" y="4063"/>
                    </a:cubicBezTo>
                    <a:cubicBezTo>
                      <a:pt x="2557" y="4132"/>
                      <a:pt x="2489" y="4223"/>
                      <a:pt x="2420" y="4291"/>
                    </a:cubicBezTo>
                    <a:lnTo>
                      <a:pt x="2329" y="4405"/>
                    </a:lnTo>
                    <a:cubicBezTo>
                      <a:pt x="2261" y="4474"/>
                      <a:pt x="2192" y="4565"/>
                      <a:pt x="2124" y="4679"/>
                    </a:cubicBezTo>
                    <a:lnTo>
                      <a:pt x="2078" y="4771"/>
                    </a:lnTo>
                    <a:cubicBezTo>
                      <a:pt x="2009" y="4839"/>
                      <a:pt x="1964" y="4930"/>
                      <a:pt x="1895" y="5022"/>
                    </a:cubicBezTo>
                    <a:cubicBezTo>
                      <a:pt x="1827" y="5159"/>
                      <a:pt x="1736" y="5296"/>
                      <a:pt x="1644" y="5410"/>
                    </a:cubicBezTo>
                    <a:lnTo>
                      <a:pt x="1553" y="5570"/>
                    </a:lnTo>
                    <a:cubicBezTo>
                      <a:pt x="1553" y="5570"/>
                      <a:pt x="1530" y="5592"/>
                      <a:pt x="1530" y="5592"/>
                    </a:cubicBezTo>
                    <a:lnTo>
                      <a:pt x="1507" y="5638"/>
                    </a:lnTo>
                    <a:cubicBezTo>
                      <a:pt x="1439" y="5752"/>
                      <a:pt x="1348" y="5866"/>
                      <a:pt x="1302" y="5980"/>
                    </a:cubicBezTo>
                    <a:cubicBezTo>
                      <a:pt x="1279" y="6026"/>
                      <a:pt x="1256" y="6095"/>
                      <a:pt x="1233" y="6140"/>
                    </a:cubicBezTo>
                    <a:lnTo>
                      <a:pt x="1211" y="6186"/>
                    </a:lnTo>
                    <a:lnTo>
                      <a:pt x="1119" y="6323"/>
                    </a:lnTo>
                    <a:cubicBezTo>
                      <a:pt x="1096" y="6368"/>
                      <a:pt x="1074" y="6414"/>
                      <a:pt x="1028" y="6460"/>
                    </a:cubicBezTo>
                    <a:lnTo>
                      <a:pt x="1028" y="6505"/>
                    </a:lnTo>
                    <a:cubicBezTo>
                      <a:pt x="982" y="6574"/>
                      <a:pt x="937" y="6642"/>
                      <a:pt x="914" y="6711"/>
                    </a:cubicBezTo>
                    <a:cubicBezTo>
                      <a:pt x="777" y="6962"/>
                      <a:pt x="663" y="7213"/>
                      <a:pt x="571" y="7464"/>
                    </a:cubicBezTo>
                    <a:cubicBezTo>
                      <a:pt x="503" y="7738"/>
                      <a:pt x="435" y="8012"/>
                      <a:pt x="366" y="8309"/>
                    </a:cubicBezTo>
                    <a:cubicBezTo>
                      <a:pt x="298" y="8560"/>
                      <a:pt x="229" y="8834"/>
                      <a:pt x="183" y="9130"/>
                    </a:cubicBezTo>
                    <a:lnTo>
                      <a:pt x="183" y="9244"/>
                    </a:lnTo>
                    <a:lnTo>
                      <a:pt x="161" y="9359"/>
                    </a:lnTo>
                    <a:cubicBezTo>
                      <a:pt x="115" y="9632"/>
                      <a:pt x="92" y="9906"/>
                      <a:pt x="69" y="10157"/>
                    </a:cubicBezTo>
                    <a:lnTo>
                      <a:pt x="47" y="10249"/>
                    </a:lnTo>
                    <a:cubicBezTo>
                      <a:pt x="47" y="10363"/>
                      <a:pt x="24" y="10454"/>
                      <a:pt x="24" y="10545"/>
                    </a:cubicBezTo>
                    <a:cubicBezTo>
                      <a:pt x="24" y="10682"/>
                      <a:pt x="24" y="10819"/>
                      <a:pt x="24" y="10934"/>
                    </a:cubicBezTo>
                    <a:lnTo>
                      <a:pt x="24" y="11025"/>
                    </a:lnTo>
                    <a:cubicBezTo>
                      <a:pt x="24" y="11230"/>
                      <a:pt x="1" y="11458"/>
                      <a:pt x="24" y="11664"/>
                    </a:cubicBezTo>
                    <a:cubicBezTo>
                      <a:pt x="47" y="11915"/>
                      <a:pt x="69" y="12166"/>
                      <a:pt x="115" y="12440"/>
                    </a:cubicBezTo>
                    <a:cubicBezTo>
                      <a:pt x="115" y="12508"/>
                      <a:pt x="138" y="12600"/>
                      <a:pt x="138" y="12691"/>
                    </a:cubicBezTo>
                    <a:cubicBezTo>
                      <a:pt x="183" y="12965"/>
                      <a:pt x="229" y="13239"/>
                      <a:pt x="298" y="13490"/>
                    </a:cubicBezTo>
                    <a:cubicBezTo>
                      <a:pt x="320" y="13604"/>
                      <a:pt x="343" y="13695"/>
                      <a:pt x="366" y="13809"/>
                    </a:cubicBezTo>
                    <a:cubicBezTo>
                      <a:pt x="412" y="13809"/>
                      <a:pt x="457" y="13855"/>
                      <a:pt x="480" y="13878"/>
                    </a:cubicBezTo>
                    <a:cubicBezTo>
                      <a:pt x="526" y="13924"/>
                      <a:pt x="526" y="13969"/>
                      <a:pt x="549" y="14015"/>
                    </a:cubicBezTo>
                    <a:cubicBezTo>
                      <a:pt x="549" y="14015"/>
                      <a:pt x="549" y="14061"/>
                      <a:pt x="549" y="14061"/>
                    </a:cubicBezTo>
                    <a:cubicBezTo>
                      <a:pt x="571" y="14152"/>
                      <a:pt x="594" y="14266"/>
                      <a:pt x="549" y="14380"/>
                    </a:cubicBezTo>
                    <a:cubicBezTo>
                      <a:pt x="617" y="14608"/>
                      <a:pt x="708" y="14859"/>
                      <a:pt x="800" y="15111"/>
                    </a:cubicBezTo>
                    <a:cubicBezTo>
                      <a:pt x="868" y="15270"/>
                      <a:pt x="960" y="15453"/>
                      <a:pt x="1028" y="15590"/>
                    </a:cubicBezTo>
                    <a:lnTo>
                      <a:pt x="1119" y="15772"/>
                    </a:lnTo>
                    <a:cubicBezTo>
                      <a:pt x="1165" y="15864"/>
                      <a:pt x="1211" y="15932"/>
                      <a:pt x="1256" y="16024"/>
                    </a:cubicBezTo>
                    <a:cubicBezTo>
                      <a:pt x="1348" y="16206"/>
                      <a:pt x="1439" y="16366"/>
                      <a:pt x="1530" y="16526"/>
                    </a:cubicBezTo>
                    <a:cubicBezTo>
                      <a:pt x="1599" y="16640"/>
                      <a:pt x="1667" y="16754"/>
                      <a:pt x="1758" y="16868"/>
                    </a:cubicBezTo>
                    <a:cubicBezTo>
                      <a:pt x="1781" y="16914"/>
                      <a:pt x="1827" y="16982"/>
                      <a:pt x="1873" y="17051"/>
                    </a:cubicBezTo>
                    <a:cubicBezTo>
                      <a:pt x="1918" y="17119"/>
                      <a:pt x="1987" y="17210"/>
                      <a:pt x="2032" y="17302"/>
                    </a:cubicBezTo>
                    <a:cubicBezTo>
                      <a:pt x="2055" y="17347"/>
                      <a:pt x="2078" y="17393"/>
                      <a:pt x="2124" y="17439"/>
                    </a:cubicBezTo>
                    <a:lnTo>
                      <a:pt x="2169" y="17507"/>
                    </a:lnTo>
                    <a:cubicBezTo>
                      <a:pt x="2283" y="17644"/>
                      <a:pt x="2375" y="17804"/>
                      <a:pt x="2489" y="17941"/>
                    </a:cubicBezTo>
                    <a:lnTo>
                      <a:pt x="2512" y="17964"/>
                    </a:lnTo>
                    <a:lnTo>
                      <a:pt x="2557" y="18032"/>
                    </a:lnTo>
                    <a:lnTo>
                      <a:pt x="2580" y="18078"/>
                    </a:lnTo>
                    <a:cubicBezTo>
                      <a:pt x="2649" y="18146"/>
                      <a:pt x="2694" y="18238"/>
                      <a:pt x="2763" y="18306"/>
                    </a:cubicBezTo>
                    <a:cubicBezTo>
                      <a:pt x="2808" y="18375"/>
                      <a:pt x="2877" y="18443"/>
                      <a:pt x="2945" y="18511"/>
                    </a:cubicBezTo>
                    <a:lnTo>
                      <a:pt x="3037" y="18489"/>
                    </a:lnTo>
                    <a:lnTo>
                      <a:pt x="3196" y="18443"/>
                    </a:lnTo>
                    <a:lnTo>
                      <a:pt x="3607" y="18306"/>
                    </a:lnTo>
                    <a:lnTo>
                      <a:pt x="3721" y="18260"/>
                    </a:lnTo>
                    <a:cubicBezTo>
                      <a:pt x="3950" y="18169"/>
                      <a:pt x="4178" y="18078"/>
                      <a:pt x="4406" y="17987"/>
                    </a:cubicBezTo>
                    <a:cubicBezTo>
                      <a:pt x="4680" y="17872"/>
                      <a:pt x="4954" y="17781"/>
                      <a:pt x="5228" y="17667"/>
                    </a:cubicBezTo>
                    <a:cubicBezTo>
                      <a:pt x="5570" y="17530"/>
                      <a:pt x="5913" y="17416"/>
                      <a:pt x="6255" y="17302"/>
                    </a:cubicBezTo>
                    <a:lnTo>
                      <a:pt x="6529" y="17188"/>
                    </a:lnTo>
                    <a:lnTo>
                      <a:pt x="6620" y="17165"/>
                    </a:lnTo>
                    <a:lnTo>
                      <a:pt x="6712" y="17119"/>
                    </a:lnTo>
                    <a:lnTo>
                      <a:pt x="6734" y="17096"/>
                    </a:lnTo>
                    <a:cubicBezTo>
                      <a:pt x="6803" y="17074"/>
                      <a:pt x="6871" y="17051"/>
                      <a:pt x="6917" y="17051"/>
                    </a:cubicBezTo>
                    <a:cubicBezTo>
                      <a:pt x="6940" y="17028"/>
                      <a:pt x="6963" y="17005"/>
                      <a:pt x="6985" y="17005"/>
                    </a:cubicBezTo>
                    <a:lnTo>
                      <a:pt x="7077" y="16959"/>
                    </a:lnTo>
                    <a:lnTo>
                      <a:pt x="7168" y="16914"/>
                    </a:lnTo>
                    <a:lnTo>
                      <a:pt x="7259" y="16868"/>
                    </a:lnTo>
                    <a:lnTo>
                      <a:pt x="7351" y="16822"/>
                    </a:lnTo>
                    <a:lnTo>
                      <a:pt x="7442" y="16800"/>
                    </a:lnTo>
                    <a:cubicBezTo>
                      <a:pt x="7533" y="16754"/>
                      <a:pt x="7625" y="16708"/>
                      <a:pt x="7716" y="16663"/>
                    </a:cubicBezTo>
                    <a:cubicBezTo>
                      <a:pt x="7921" y="16571"/>
                      <a:pt x="8149" y="16457"/>
                      <a:pt x="8378" y="16343"/>
                    </a:cubicBezTo>
                    <a:lnTo>
                      <a:pt x="8515" y="16297"/>
                    </a:lnTo>
                    <a:cubicBezTo>
                      <a:pt x="8766" y="16160"/>
                      <a:pt x="9040" y="16024"/>
                      <a:pt x="9291" y="15909"/>
                    </a:cubicBezTo>
                    <a:lnTo>
                      <a:pt x="9542" y="15795"/>
                    </a:lnTo>
                    <a:lnTo>
                      <a:pt x="9610" y="15750"/>
                    </a:lnTo>
                    <a:cubicBezTo>
                      <a:pt x="9656" y="15727"/>
                      <a:pt x="9679" y="15704"/>
                      <a:pt x="9724" y="15681"/>
                    </a:cubicBezTo>
                    <a:lnTo>
                      <a:pt x="9793" y="15658"/>
                    </a:lnTo>
                    <a:lnTo>
                      <a:pt x="9861" y="15613"/>
                    </a:lnTo>
                    <a:lnTo>
                      <a:pt x="9976" y="15567"/>
                    </a:lnTo>
                    <a:lnTo>
                      <a:pt x="10112" y="15499"/>
                    </a:lnTo>
                    <a:lnTo>
                      <a:pt x="10227" y="15430"/>
                    </a:lnTo>
                    <a:cubicBezTo>
                      <a:pt x="10386" y="15362"/>
                      <a:pt x="10523" y="15293"/>
                      <a:pt x="10660" y="15225"/>
                    </a:cubicBezTo>
                    <a:lnTo>
                      <a:pt x="10843" y="15111"/>
                    </a:lnTo>
                    <a:lnTo>
                      <a:pt x="10911" y="15088"/>
                    </a:lnTo>
                    <a:lnTo>
                      <a:pt x="11048" y="14996"/>
                    </a:lnTo>
                    <a:cubicBezTo>
                      <a:pt x="11277" y="14882"/>
                      <a:pt x="11482" y="14745"/>
                      <a:pt x="11710" y="14608"/>
                    </a:cubicBezTo>
                    <a:cubicBezTo>
                      <a:pt x="11733" y="14608"/>
                      <a:pt x="11756" y="14586"/>
                      <a:pt x="11779" y="14586"/>
                    </a:cubicBezTo>
                    <a:cubicBezTo>
                      <a:pt x="11847" y="14540"/>
                      <a:pt x="11893" y="14494"/>
                      <a:pt x="11961" y="14471"/>
                    </a:cubicBezTo>
                    <a:lnTo>
                      <a:pt x="12030" y="14426"/>
                    </a:lnTo>
                    <a:lnTo>
                      <a:pt x="12235" y="14289"/>
                    </a:lnTo>
                    <a:cubicBezTo>
                      <a:pt x="12349" y="14220"/>
                      <a:pt x="12463" y="14175"/>
                      <a:pt x="12578" y="14106"/>
                    </a:cubicBezTo>
                    <a:cubicBezTo>
                      <a:pt x="12760" y="13969"/>
                      <a:pt x="12966" y="13855"/>
                      <a:pt x="13148" y="13741"/>
                    </a:cubicBezTo>
                    <a:lnTo>
                      <a:pt x="13217" y="13695"/>
                    </a:lnTo>
                    <a:cubicBezTo>
                      <a:pt x="13422" y="13558"/>
                      <a:pt x="13628" y="13421"/>
                      <a:pt x="13833" y="13307"/>
                    </a:cubicBezTo>
                    <a:lnTo>
                      <a:pt x="14153" y="13102"/>
                    </a:lnTo>
                    <a:lnTo>
                      <a:pt x="14244" y="13056"/>
                    </a:lnTo>
                    <a:lnTo>
                      <a:pt x="14312" y="13011"/>
                    </a:lnTo>
                    <a:lnTo>
                      <a:pt x="14335" y="12988"/>
                    </a:lnTo>
                    <a:cubicBezTo>
                      <a:pt x="14381" y="12942"/>
                      <a:pt x="14426" y="12919"/>
                      <a:pt x="14472" y="12874"/>
                    </a:cubicBezTo>
                    <a:lnTo>
                      <a:pt x="14563" y="12805"/>
                    </a:lnTo>
                    <a:lnTo>
                      <a:pt x="14609" y="12782"/>
                    </a:lnTo>
                    <a:cubicBezTo>
                      <a:pt x="14700" y="12714"/>
                      <a:pt x="14769" y="12668"/>
                      <a:pt x="14860" y="12600"/>
                    </a:cubicBezTo>
                    <a:cubicBezTo>
                      <a:pt x="15157" y="12394"/>
                      <a:pt x="15431" y="12235"/>
                      <a:pt x="15705" y="12052"/>
                    </a:cubicBezTo>
                    <a:lnTo>
                      <a:pt x="16161" y="11778"/>
                    </a:lnTo>
                    <a:lnTo>
                      <a:pt x="16321" y="11664"/>
                    </a:lnTo>
                    <a:lnTo>
                      <a:pt x="16458" y="11573"/>
                    </a:lnTo>
                    <a:lnTo>
                      <a:pt x="16663" y="11413"/>
                    </a:lnTo>
                    <a:lnTo>
                      <a:pt x="16800" y="11322"/>
                    </a:lnTo>
                    <a:lnTo>
                      <a:pt x="17029" y="11162"/>
                    </a:lnTo>
                    <a:lnTo>
                      <a:pt x="17051" y="11139"/>
                    </a:lnTo>
                    <a:cubicBezTo>
                      <a:pt x="17143" y="11070"/>
                      <a:pt x="17234" y="11025"/>
                      <a:pt x="17302" y="10979"/>
                    </a:cubicBezTo>
                    <a:cubicBezTo>
                      <a:pt x="17348" y="10934"/>
                      <a:pt x="17417" y="10934"/>
                      <a:pt x="17462" y="10934"/>
                    </a:cubicBezTo>
                    <a:lnTo>
                      <a:pt x="17531" y="10934"/>
                    </a:lnTo>
                    <a:lnTo>
                      <a:pt x="17713" y="10797"/>
                    </a:lnTo>
                    <a:cubicBezTo>
                      <a:pt x="17942" y="10614"/>
                      <a:pt x="18147" y="10454"/>
                      <a:pt x="18352" y="10317"/>
                    </a:cubicBezTo>
                    <a:lnTo>
                      <a:pt x="18421" y="10272"/>
                    </a:lnTo>
                    <a:lnTo>
                      <a:pt x="18467" y="10226"/>
                    </a:lnTo>
                    <a:cubicBezTo>
                      <a:pt x="18535" y="10180"/>
                      <a:pt x="18603" y="10112"/>
                      <a:pt x="18672" y="10066"/>
                    </a:cubicBezTo>
                    <a:cubicBezTo>
                      <a:pt x="18855" y="9929"/>
                      <a:pt x="19037" y="9792"/>
                      <a:pt x="19220" y="9632"/>
                    </a:cubicBezTo>
                    <a:lnTo>
                      <a:pt x="19402" y="9473"/>
                    </a:lnTo>
                    <a:cubicBezTo>
                      <a:pt x="19494" y="9404"/>
                      <a:pt x="19585" y="9313"/>
                      <a:pt x="19676" y="9244"/>
                    </a:cubicBezTo>
                    <a:lnTo>
                      <a:pt x="19813" y="9153"/>
                    </a:lnTo>
                    <a:lnTo>
                      <a:pt x="19927" y="9062"/>
                    </a:lnTo>
                    <a:lnTo>
                      <a:pt x="20019" y="8993"/>
                    </a:lnTo>
                    <a:lnTo>
                      <a:pt x="20110" y="8925"/>
                    </a:lnTo>
                    <a:cubicBezTo>
                      <a:pt x="20110" y="8902"/>
                      <a:pt x="20133" y="8879"/>
                      <a:pt x="20133" y="8856"/>
                    </a:cubicBezTo>
                    <a:cubicBezTo>
                      <a:pt x="20201" y="8788"/>
                      <a:pt x="20270" y="8719"/>
                      <a:pt x="20361" y="8651"/>
                    </a:cubicBezTo>
                    <a:lnTo>
                      <a:pt x="20384" y="8628"/>
                    </a:lnTo>
                    <a:cubicBezTo>
                      <a:pt x="20498" y="8537"/>
                      <a:pt x="20612" y="8446"/>
                      <a:pt x="20726" y="8354"/>
                    </a:cubicBezTo>
                    <a:cubicBezTo>
                      <a:pt x="20863" y="8240"/>
                      <a:pt x="21000" y="8126"/>
                      <a:pt x="21137" y="8012"/>
                    </a:cubicBezTo>
                    <a:lnTo>
                      <a:pt x="21206" y="7966"/>
                    </a:lnTo>
                    <a:cubicBezTo>
                      <a:pt x="21228" y="7943"/>
                      <a:pt x="21251" y="7921"/>
                      <a:pt x="21274" y="7921"/>
                    </a:cubicBezTo>
                    <a:lnTo>
                      <a:pt x="21251" y="7921"/>
                    </a:lnTo>
                    <a:lnTo>
                      <a:pt x="21411" y="7784"/>
                    </a:lnTo>
                    <a:lnTo>
                      <a:pt x="21525" y="7670"/>
                    </a:lnTo>
                    <a:lnTo>
                      <a:pt x="21616" y="7601"/>
                    </a:lnTo>
                    <a:cubicBezTo>
                      <a:pt x="21685" y="7533"/>
                      <a:pt x="21753" y="7464"/>
                      <a:pt x="21822" y="7396"/>
                    </a:cubicBezTo>
                    <a:cubicBezTo>
                      <a:pt x="21799" y="7327"/>
                      <a:pt x="21776" y="7259"/>
                      <a:pt x="21753" y="7190"/>
                    </a:cubicBezTo>
                    <a:cubicBezTo>
                      <a:pt x="21685" y="6939"/>
                      <a:pt x="21594" y="6734"/>
                      <a:pt x="21479" y="6528"/>
                    </a:cubicBezTo>
                    <a:cubicBezTo>
                      <a:pt x="21411" y="6414"/>
                      <a:pt x="21365" y="6323"/>
                      <a:pt x="21320" y="6232"/>
                    </a:cubicBezTo>
                    <a:cubicBezTo>
                      <a:pt x="21274" y="6140"/>
                      <a:pt x="21228" y="6072"/>
                      <a:pt x="21206" y="6003"/>
                    </a:cubicBezTo>
                    <a:lnTo>
                      <a:pt x="21183" y="5958"/>
                    </a:lnTo>
                    <a:lnTo>
                      <a:pt x="21160" y="5958"/>
                    </a:lnTo>
                    <a:lnTo>
                      <a:pt x="21160" y="5935"/>
                    </a:lnTo>
                    <a:cubicBezTo>
                      <a:pt x="21091" y="5752"/>
                      <a:pt x="21000" y="5570"/>
                      <a:pt x="20886" y="5410"/>
                    </a:cubicBezTo>
                    <a:cubicBezTo>
                      <a:pt x="20795" y="5296"/>
                      <a:pt x="20726" y="5159"/>
                      <a:pt x="20658" y="5022"/>
                    </a:cubicBezTo>
                    <a:cubicBezTo>
                      <a:pt x="20612" y="4976"/>
                      <a:pt x="20589" y="4908"/>
                      <a:pt x="20544" y="4839"/>
                    </a:cubicBezTo>
                    <a:cubicBezTo>
                      <a:pt x="20475" y="4725"/>
                      <a:pt x="20407" y="4611"/>
                      <a:pt x="20315" y="4497"/>
                    </a:cubicBezTo>
                    <a:cubicBezTo>
                      <a:pt x="20270" y="4451"/>
                      <a:pt x="20247" y="4405"/>
                      <a:pt x="20201" y="4360"/>
                    </a:cubicBezTo>
                    <a:cubicBezTo>
                      <a:pt x="20087" y="4177"/>
                      <a:pt x="19950" y="4017"/>
                      <a:pt x="19813" y="3881"/>
                    </a:cubicBezTo>
                    <a:cubicBezTo>
                      <a:pt x="19745" y="3789"/>
                      <a:pt x="19653" y="3675"/>
                      <a:pt x="19562" y="3561"/>
                    </a:cubicBezTo>
                    <a:lnTo>
                      <a:pt x="19471" y="3561"/>
                    </a:lnTo>
                    <a:cubicBezTo>
                      <a:pt x="19357" y="3538"/>
                      <a:pt x="19311" y="3470"/>
                      <a:pt x="19265" y="3401"/>
                    </a:cubicBezTo>
                    <a:lnTo>
                      <a:pt x="19220" y="3356"/>
                    </a:lnTo>
                    <a:lnTo>
                      <a:pt x="19174" y="3287"/>
                    </a:lnTo>
                    <a:cubicBezTo>
                      <a:pt x="19151" y="3264"/>
                      <a:pt x="19106" y="3241"/>
                      <a:pt x="19083" y="3219"/>
                    </a:cubicBezTo>
                    <a:lnTo>
                      <a:pt x="19060" y="3196"/>
                    </a:lnTo>
                    <a:cubicBezTo>
                      <a:pt x="19037" y="3173"/>
                      <a:pt x="19014" y="3150"/>
                      <a:pt x="18992" y="3150"/>
                    </a:cubicBezTo>
                    <a:cubicBezTo>
                      <a:pt x="18900" y="3082"/>
                      <a:pt x="18877" y="3013"/>
                      <a:pt x="18855" y="2967"/>
                    </a:cubicBezTo>
                    <a:cubicBezTo>
                      <a:pt x="18832" y="2945"/>
                      <a:pt x="18832" y="2899"/>
                      <a:pt x="18832" y="2876"/>
                    </a:cubicBezTo>
                    <a:cubicBezTo>
                      <a:pt x="18740" y="2785"/>
                      <a:pt x="18603" y="2694"/>
                      <a:pt x="18489" y="2602"/>
                    </a:cubicBezTo>
                    <a:lnTo>
                      <a:pt x="18330" y="2488"/>
                    </a:lnTo>
                    <a:cubicBezTo>
                      <a:pt x="18215" y="2420"/>
                      <a:pt x="18101" y="2328"/>
                      <a:pt x="17987" y="2260"/>
                    </a:cubicBezTo>
                    <a:lnTo>
                      <a:pt x="17964" y="2237"/>
                    </a:lnTo>
                    <a:cubicBezTo>
                      <a:pt x="17713" y="2054"/>
                      <a:pt x="17439" y="1895"/>
                      <a:pt x="17165" y="1735"/>
                    </a:cubicBezTo>
                    <a:lnTo>
                      <a:pt x="17097" y="1689"/>
                    </a:lnTo>
                    <a:cubicBezTo>
                      <a:pt x="16869" y="1575"/>
                      <a:pt x="16663" y="1438"/>
                      <a:pt x="16435" y="1324"/>
                    </a:cubicBezTo>
                    <a:cubicBezTo>
                      <a:pt x="16207" y="1210"/>
                      <a:pt x="15956" y="1119"/>
                      <a:pt x="15727" y="1027"/>
                    </a:cubicBezTo>
                    <a:cubicBezTo>
                      <a:pt x="15682" y="959"/>
                      <a:pt x="15591" y="913"/>
                      <a:pt x="15522" y="890"/>
                    </a:cubicBezTo>
                    <a:lnTo>
                      <a:pt x="15499" y="868"/>
                    </a:lnTo>
                    <a:cubicBezTo>
                      <a:pt x="15431" y="845"/>
                      <a:pt x="15362" y="799"/>
                      <a:pt x="15294" y="776"/>
                    </a:cubicBezTo>
                    <a:cubicBezTo>
                      <a:pt x="15271" y="753"/>
                      <a:pt x="15225" y="753"/>
                      <a:pt x="15203" y="731"/>
                    </a:cubicBezTo>
                    <a:cubicBezTo>
                      <a:pt x="15043" y="662"/>
                      <a:pt x="14860" y="594"/>
                      <a:pt x="14678" y="525"/>
                    </a:cubicBezTo>
                    <a:cubicBezTo>
                      <a:pt x="14518" y="480"/>
                      <a:pt x="14358" y="434"/>
                      <a:pt x="14198" y="411"/>
                    </a:cubicBezTo>
                    <a:cubicBezTo>
                      <a:pt x="14084" y="365"/>
                      <a:pt x="13947" y="320"/>
                      <a:pt x="13810" y="297"/>
                    </a:cubicBezTo>
                    <a:cubicBezTo>
                      <a:pt x="13582" y="228"/>
                      <a:pt x="13354" y="206"/>
                      <a:pt x="13148" y="160"/>
                    </a:cubicBezTo>
                    <a:lnTo>
                      <a:pt x="12897" y="137"/>
                    </a:lnTo>
                    <a:cubicBezTo>
                      <a:pt x="12555" y="69"/>
                      <a:pt x="12235" y="46"/>
                      <a:pt x="11938" y="23"/>
                    </a:cubicBezTo>
                    <a:cubicBezTo>
                      <a:pt x="11847" y="0"/>
                      <a:pt x="11733" y="0"/>
                      <a:pt x="11642" y="0"/>
                    </a:cubicBez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2"/>
              <p:cNvSpPr/>
              <p:nvPr/>
            </p:nvSpPr>
            <p:spPr>
              <a:xfrm>
                <a:off x="6681972" y="1468139"/>
                <a:ext cx="499758" cy="359121"/>
              </a:xfrm>
              <a:custGeom>
                <a:avLst/>
                <a:gdLst/>
                <a:ahLst/>
                <a:cxnLst/>
                <a:rect l="l" t="t" r="r" b="b"/>
                <a:pathLst>
                  <a:path w="18489" h="13286" extrusionOk="0">
                    <a:moveTo>
                      <a:pt x="18192" y="1"/>
                    </a:moveTo>
                    <a:lnTo>
                      <a:pt x="18055" y="115"/>
                    </a:lnTo>
                    <a:cubicBezTo>
                      <a:pt x="17918" y="229"/>
                      <a:pt x="17804" y="343"/>
                      <a:pt x="17667" y="457"/>
                    </a:cubicBezTo>
                    <a:cubicBezTo>
                      <a:pt x="17484" y="617"/>
                      <a:pt x="17302" y="754"/>
                      <a:pt x="17119" y="914"/>
                    </a:cubicBezTo>
                    <a:cubicBezTo>
                      <a:pt x="16868" y="1119"/>
                      <a:pt x="16594" y="1302"/>
                      <a:pt x="16229" y="1507"/>
                    </a:cubicBezTo>
                    <a:cubicBezTo>
                      <a:pt x="16229" y="1576"/>
                      <a:pt x="16206" y="1644"/>
                      <a:pt x="16161" y="1690"/>
                    </a:cubicBezTo>
                    <a:cubicBezTo>
                      <a:pt x="16001" y="1827"/>
                      <a:pt x="15841" y="1941"/>
                      <a:pt x="15681" y="2055"/>
                    </a:cubicBezTo>
                    <a:lnTo>
                      <a:pt x="15613" y="2101"/>
                    </a:lnTo>
                    <a:cubicBezTo>
                      <a:pt x="15476" y="2192"/>
                      <a:pt x="15339" y="2283"/>
                      <a:pt x="15202" y="2375"/>
                    </a:cubicBezTo>
                    <a:cubicBezTo>
                      <a:pt x="14997" y="2512"/>
                      <a:pt x="14791" y="2671"/>
                      <a:pt x="14586" y="2808"/>
                    </a:cubicBezTo>
                    <a:lnTo>
                      <a:pt x="14472" y="2877"/>
                    </a:lnTo>
                    <a:lnTo>
                      <a:pt x="14312" y="3014"/>
                    </a:lnTo>
                    <a:cubicBezTo>
                      <a:pt x="14106" y="3151"/>
                      <a:pt x="13901" y="3311"/>
                      <a:pt x="13695" y="3447"/>
                    </a:cubicBezTo>
                    <a:lnTo>
                      <a:pt x="13650" y="3470"/>
                    </a:lnTo>
                    <a:cubicBezTo>
                      <a:pt x="13536" y="3539"/>
                      <a:pt x="13422" y="3630"/>
                      <a:pt x="13307" y="3699"/>
                    </a:cubicBezTo>
                    <a:cubicBezTo>
                      <a:pt x="13239" y="3721"/>
                      <a:pt x="13170" y="3767"/>
                      <a:pt x="13125" y="3790"/>
                    </a:cubicBezTo>
                    <a:lnTo>
                      <a:pt x="13056" y="3813"/>
                    </a:lnTo>
                    <a:cubicBezTo>
                      <a:pt x="13034" y="3835"/>
                      <a:pt x="12988" y="3858"/>
                      <a:pt x="12942" y="3881"/>
                    </a:cubicBezTo>
                    <a:cubicBezTo>
                      <a:pt x="12919" y="3881"/>
                      <a:pt x="12874" y="3904"/>
                      <a:pt x="12828" y="3904"/>
                    </a:cubicBezTo>
                    <a:cubicBezTo>
                      <a:pt x="12805" y="3904"/>
                      <a:pt x="12782" y="3904"/>
                      <a:pt x="12760" y="3881"/>
                    </a:cubicBezTo>
                    <a:cubicBezTo>
                      <a:pt x="12737" y="3904"/>
                      <a:pt x="12714" y="3927"/>
                      <a:pt x="12691" y="3927"/>
                    </a:cubicBezTo>
                    <a:lnTo>
                      <a:pt x="12623" y="3972"/>
                    </a:lnTo>
                    <a:lnTo>
                      <a:pt x="12531" y="4018"/>
                    </a:lnTo>
                    <a:cubicBezTo>
                      <a:pt x="12509" y="4109"/>
                      <a:pt x="12463" y="4178"/>
                      <a:pt x="12394" y="4246"/>
                    </a:cubicBezTo>
                    <a:cubicBezTo>
                      <a:pt x="12303" y="4315"/>
                      <a:pt x="12189" y="4360"/>
                      <a:pt x="12098" y="4406"/>
                    </a:cubicBezTo>
                    <a:lnTo>
                      <a:pt x="12006" y="4452"/>
                    </a:lnTo>
                    <a:lnTo>
                      <a:pt x="11710" y="4612"/>
                    </a:lnTo>
                    <a:lnTo>
                      <a:pt x="11413" y="4771"/>
                    </a:lnTo>
                    <a:lnTo>
                      <a:pt x="11185" y="4908"/>
                    </a:lnTo>
                    <a:cubicBezTo>
                      <a:pt x="11002" y="5000"/>
                      <a:pt x="10842" y="5091"/>
                      <a:pt x="10683" y="5182"/>
                    </a:cubicBezTo>
                    <a:lnTo>
                      <a:pt x="10591" y="5228"/>
                    </a:lnTo>
                    <a:lnTo>
                      <a:pt x="10523" y="5273"/>
                    </a:lnTo>
                    <a:cubicBezTo>
                      <a:pt x="10454" y="5342"/>
                      <a:pt x="10363" y="5388"/>
                      <a:pt x="10272" y="5433"/>
                    </a:cubicBezTo>
                    <a:lnTo>
                      <a:pt x="10226" y="5479"/>
                    </a:lnTo>
                    <a:lnTo>
                      <a:pt x="10135" y="5525"/>
                    </a:lnTo>
                    <a:lnTo>
                      <a:pt x="10021" y="5593"/>
                    </a:lnTo>
                    <a:cubicBezTo>
                      <a:pt x="9906" y="5662"/>
                      <a:pt x="9770" y="5730"/>
                      <a:pt x="9633" y="5821"/>
                    </a:cubicBezTo>
                    <a:lnTo>
                      <a:pt x="9176" y="6095"/>
                    </a:lnTo>
                    <a:lnTo>
                      <a:pt x="8720" y="6346"/>
                    </a:lnTo>
                    <a:cubicBezTo>
                      <a:pt x="8446" y="6506"/>
                      <a:pt x="8149" y="6666"/>
                      <a:pt x="7875" y="6826"/>
                    </a:cubicBezTo>
                    <a:cubicBezTo>
                      <a:pt x="7578" y="6985"/>
                      <a:pt x="7259" y="7145"/>
                      <a:pt x="6916" y="7282"/>
                    </a:cubicBezTo>
                    <a:lnTo>
                      <a:pt x="6848" y="7328"/>
                    </a:lnTo>
                    <a:lnTo>
                      <a:pt x="6779" y="7373"/>
                    </a:lnTo>
                    <a:lnTo>
                      <a:pt x="6688" y="7442"/>
                    </a:lnTo>
                    <a:lnTo>
                      <a:pt x="6597" y="7488"/>
                    </a:lnTo>
                    <a:cubicBezTo>
                      <a:pt x="6506" y="7556"/>
                      <a:pt x="6391" y="7602"/>
                      <a:pt x="6300" y="7670"/>
                    </a:cubicBezTo>
                    <a:lnTo>
                      <a:pt x="6186" y="7739"/>
                    </a:lnTo>
                    <a:cubicBezTo>
                      <a:pt x="5935" y="7898"/>
                      <a:pt x="5638" y="8035"/>
                      <a:pt x="5296" y="8195"/>
                    </a:cubicBezTo>
                    <a:lnTo>
                      <a:pt x="5136" y="8286"/>
                    </a:lnTo>
                    <a:lnTo>
                      <a:pt x="4953" y="8378"/>
                    </a:lnTo>
                    <a:cubicBezTo>
                      <a:pt x="4862" y="8423"/>
                      <a:pt x="4771" y="8446"/>
                      <a:pt x="4679" y="8492"/>
                    </a:cubicBezTo>
                    <a:lnTo>
                      <a:pt x="4565" y="8560"/>
                    </a:lnTo>
                    <a:lnTo>
                      <a:pt x="4269" y="8697"/>
                    </a:lnTo>
                    <a:lnTo>
                      <a:pt x="4109" y="8789"/>
                    </a:lnTo>
                    <a:cubicBezTo>
                      <a:pt x="4018" y="8834"/>
                      <a:pt x="3926" y="8880"/>
                      <a:pt x="3835" y="8926"/>
                    </a:cubicBezTo>
                    <a:cubicBezTo>
                      <a:pt x="3652" y="9017"/>
                      <a:pt x="3493" y="9108"/>
                      <a:pt x="3310" y="9177"/>
                    </a:cubicBezTo>
                    <a:cubicBezTo>
                      <a:pt x="3013" y="9314"/>
                      <a:pt x="2717" y="9450"/>
                      <a:pt x="2420" y="9587"/>
                    </a:cubicBezTo>
                    <a:lnTo>
                      <a:pt x="2283" y="9633"/>
                    </a:lnTo>
                    <a:cubicBezTo>
                      <a:pt x="2169" y="9679"/>
                      <a:pt x="2077" y="9724"/>
                      <a:pt x="1963" y="9770"/>
                    </a:cubicBezTo>
                    <a:cubicBezTo>
                      <a:pt x="1872" y="9816"/>
                      <a:pt x="1781" y="9839"/>
                      <a:pt x="1667" y="9884"/>
                    </a:cubicBezTo>
                    <a:cubicBezTo>
                      <a:pt x="1621" y="9907"/>
                      <a:pt x="1575" y="9907"/>
                      <a:pt x="1530" y="9930"/>
                    </a:cubicBezTo>
                    <a:cubicBezTo>
                      <a:pt x="1438" y="9975"/>
                      <a:pt x="1370" y="9998"/>
                      <a:pt x="1301" y="9998"/>
                    </a:cubicBezTo>
                    <a:lnTo>
                      <a:pt x="1256" y="9998"/>
                    </a:lnTo>
                    <a:cubicBezTo>
                      <a:pt x="1233" y="9998"/>
                      <a:pt x="1233" y="9975"/>
                      <a:pt x="1210" y="9975"/>
                    </a:cubicBezTo>
                    <a:cubicBezTo>
                      <a:pt x="1164" y="9998"/>
                      <a:pt x="1119" y="10021"/>
                      <a:pt x="1073" y="10044"/>
                    </a:cubicBezTo>
                    <a:cubicBezTo>
                      <a:pt x="799" y="10181"/>
                      <a:pt x="525" y="10295"/>
                      <a:pt x="229" y="10409"/>
                    </a:cubicBezTo>
                    <a:cubicBezTo>
                      <a:pt x="160" y="10432"/>
                      <a:pt x="69" y="10478"/>
                      <a:pt x="0" y="10500"/>
                    </a:cubicBezTo>
                    <a:cubicBezTo>
                      <a:pt x="92" y="10592"/>
                      <a:pt x="183" y="10660"/>
                      <a:pt x="274" y="10729"/>
                    </a:cubicBezTo>
                    <a:lnTo>
                      <a:pt x="434" y="10843"/>
                    </a:lnTo>
                    <a:cubicBezTo>
                      <a:pt x="502" y="10911"/>
                      <a:pt x="571" y="10957"/>
                      <a:pt x="639" y="11025"/>
                    </a:cubicBezTo>
                    <a:cubicBezTo>
                      <a:pt x="708" y="11071"/>
                      <a:pt x="754" y="11117"/>
                      <a:pt x="822" y="11140"/>
                    </a:cubicBezTo>
                    <a:lnTo>
                      <a:pt x="913" y="11208"/>
                    </a:lnTo>
                    <a:lnTo>
                      <a:pt x="1005" y="11277"/>
                    </a:lnTo>
                    <a:cubicBezTo>
                      <a:pt x="1073" y="11322"/>
                      <a:pt x="1119" y="11368"/>
                      <a:pt x="1187" y="11413"/>
                    </a:cubicBezTo>
                    <a:lnTo>
                      <a:pt x="1301" y="11482"/>
                    </a:lnTo>
                    <a:cubicBezTo>
                      <a:pt x="1370" y="11528"/>
                      <a:pt x="1415" y="11550"/>
                      <a:pt x="1484" y="11596"/>
                    </a:cubicBezTo>
                    <a:cubicBezTo>
                      <a:pt x="1552" y="11642"/>
                      <a:pt x="1644" y="11710"/>
                      <a:pt x="1712" y="11756"/>
                    </a:cubicBezTo>
                    <a:lnTo>
                      <a:pt x="1781" y="11824"/>
                    </a:lnTo>
                    <a:cubicBezTo>
                      <a:pt x="1940" y="11938"/>
                      <a:pt x="2123" y="12030"/>
                      <a:pt x="2283" y="12144"/>
                    </a:cubicBezTo>
                    <a:lnTo>
                      <a:pt x="2351" y="12167"/>
                    </a:lnTo>
                    <a:cubicBezTo>
                      <a:pt x="2443" y="12235"/>
                      <a:pt x="2534" y="12281"/>
                      <a:pt x="2625" y="12326"/>
                    </a:cubicBezTo>
                    <a:cubicBezTo>
                      <a:pt x="2717" y="12372"/>
                      <a:pt x="2831" y="12418"/>
                      <a:pt x="2922" y="12463"/>
                    </a:cubicBezTo>
                    <a:cubicBezTo>
                      <a:pt x="3241" y="12600"/>
                      <a:pt x="3515" y="12692"/>
                      <a:pt x="3766" y="12760"/>
                    </a:cubicBezTo>
                    <a:lnTo>
                      <a:pt x="3949" y="12783"/>
                    </a:lnTo>
                    <a:lnTo>
                      <a:pt x="4154" y="12829"/>
                    </a:lnTo>
                    <a:cubicBezTo>
                      <a:pt x="4223" y="12851"/>
                      <a:pt x="4291" y="12874"/>
                      <a:pt x="4360" y="12874"/>
                    </a:cubicBezTo>
                    <a:cubicBezTo>
                      <a:pt x="4428" y="12897"/>
                      <a:pt x="4520" y="12920"/>
                      <a:pt x="4588" y="12920"/>
                    </a:cubicBezTo>
                    <a:cubicBezTo>
                      <a:pt x="4657" y="12943"/>
                      <a:pt x="4725" y="12966"/>
                      <a:pt x="4771" y="12988"/>
                    </a:cubicBezTo>
                    <a:cubicBezTo>
                      <a:pt x="4862" y="13011"/>
                      <a:pt x="4931" y="13011"/>
                      <a:pt x="4999" y="13034"/>
                    </a:cubicBezTo>
                    <a:cubicBezTo>
                      <a:pt x="5090" y="13057"/>
                      <a:pt x="5159" y="13057"/>
                      <a:pt x="5250" y="13080"/>
                    </a:cubicBezTo>
                    <a:cubicBezTo>
                      <a:pt x="5319" y="13103"/>
                      <a:pt x="5364" y="13103"/>
                      <a:pt x="5433" y="13125"/>
                    </a:cubicBezTo>
                    <a:cubicBezTo>
                      <a:pt x="5821" y="13194"/>
                      <a:pt x="6117" y="13239"/>
                      <a:pt x="6414" y="13239"/>
                    </a:cubicBezTo>
                    <a:cubicBezTo>
                      <a:pt x="6597" y="13239"/>
                      <a:pt x="6757" y="13262"/>
                      <a:pt x="6939" y="13285"/>
                    </a:cubicBezTo>
                    <a:lnTo>
                      <a:pt x="8035" y="13285"/>
                    </a:lnTo>
                    <a:cubicBezTo>
                      <a:pt x="8195" y="13262"/>
                      <a:pt x="8354" y="13239"/>
                      <a:pt x="8491" y="13217"/>
                    </a:cubicBezTo>
                    <a:lnTo>
                      <a:pt x="8583" y="13217"/>
                    </a:lnTo>
                    <a:lnTo>
                      <a:pt x="8720" y="13194"/>
                    </a:lnTo>
                    <a:cubicBezTo>
                      <a:pt x="8811" y="13194"/>
                      <a:pt x="8879" y="13171"/>
                      <a:pt x="8948" y="13171"/>
                    </a:cubicBezTo>
                    <a:cubicBezTo>
                      <a:pt x="9062" y="13148"/>
                      <a:pt x="9153" y="13125"/>
                      <a:pt x="9245" y="13103"/>
                    </a:cubicBezTo>
                    <a:cubicBezTo>
                      <a:pt x="9359" y="13080"/>
                      <a:pt x="9473" y="13080"/>
                      <a:pt x="9587" y="13057"/>
                    </a:cubicBezTo>
                    <a:cubicBezTo>
                      <a:pt x="9678" y="13034"/>
                      <a:pt x="9770" y="13011"/>
                      <a:pt x="9906" y="12988"/>
                    </a:cubicBezTo>
                    <a:cubicBezTo>
                      <a:pt x="9998" y="12943"/>
                      <a:pt x="10089" y="12920"/>
                      <a:pt x="10203" y="12874"/>
                    </a:cubicBezTo>
                    <a:cubicBezTo>
                      <a:pt x="10317" y="12851"/>
                      <a:pt x="10409" y="12806"/>
                      <a:pt x="10500" y="12783"/>
                    </a:cubicBezTo>
                    <a:cubicBezTo>
                      <a:pt x="10614" y="12760"/>
                      <a:pt x="10705" y="12737"/>
                      <a:pt x="10797" y="12692"/>
                    </a:cubicBezTo>
                    <a:cubicBezTo>
                      <a:pt x="10865" y="12669"/>
                      <a:pt x="10956" y="12623"/>
                      <a:pt x="11025" y="12600"/>
                    </a:cubicBezTo>
                    <a:lnTo>
                      <a:pt x="11116" y="12555"/>
                    </a:lnTo>
                    <a:cubicBezTo>
                      <a:pt x="11185" y="12532"/>
                      <a:pt x="11253" y="12509"/>
                      <a:pt x="11299" y="12486"/>
                    </a:cubicBezTo>
                    <a:cubicBezTo>
                      <a:pt x="11344" y="12463"/>
                      <a:pt x="11390" y="12463"/>
                      <a:pt x="11413" y="12441"/>
                    </a:cubicBezTo>
                    <a:cubicBezTo>
                      <a:pt x="11459" y="12441"/>
                      <a:pt x="11504" y="12418"/>
                      <a:pt x="11550" y="12418"/>
                    </a:cubicBezTo>
                    <a:cubicBezTo>
                      <a:pt x="11710" y="12349"/>
                      <a:pt x="11869" y="12281"/>
                      <a:pt x="12052" y="12190"/>
                    </a:cubicBezTo>
                    <a:cubicBezTo>
                      <a:pt x="12143" y="12144"/>
                      <a:pt x="12212" y="12121"/>
                      <a:pt x="12280" y="12075"/>
                    </a:cubicBezTo>
                    <a:cubicBezTo>
                      <a:pt x="12372" y="12030"/>
                      <a:pt x="12463" y="12007"/>
                      <a:pt x="12531" y="11961"/>
                    </a:cubicBezTo>
                    <a:lnTo>
                      <a:pt x="12646" y="11916"/>
                    </a:lnTo>
                    <a:cubicBezTo>
                      <a:pt x="12760" y="11847"/>
                      <a:pt x="12874" y="11779"/>
                      <a:pt x="12988" y="11733"/>
                    </a:cubicBezTo>
                    <a:cubicBezTo>
                      <a:pt x="13125" y="11665"/>
                      <a:pt x="13262" y="11619"/>
                      <a:pt x="13399" y="11528"/>
                    </a:cubicBezTo>
                    <a:cubicBezTo>
                      <a:pt x="13444" y="11505"/>
                      <a:pt x="13490" y="11482"/>
                      <a:pt x="13536" y="11436"/>
                    </a:cubicBezTo>
                    <a:lnTo>
                      <a:pt x="13581" y="11391"/>
                    </a:lnTo>
                    <a:lnTo>
                      <a:pt x="13627" y="11368"/>
                    </a:lnTo>
                    <a:lnTo>
                      <a:pt x="13764" y="11277"/>
                    </a:lnTo>
                    <a:cubicBezTo>
                      <a:pt x="13878" y="11185"/>
                      <a:pt x="14015" y="11071"/>
                      <a:pt x="14152" y="10957"/>
                    </a:cubicBezTo>
                    <a:cubicBezTo>
                      <a:pt x="14266" y="10866"/>
                      <a:pt x="14357" y="10752"/>
                      <a:pt x="14472" y="10660"/>
                    </a:cubicBezTo>
                    <a:cubicBezTo>
                      <a:pt x="14586" y="10546"/>
                      <a:pt x="14677" y="10455"/>
                      <a:pt x="14768" y="10341"/>
                    </a:cubicBezTo>
                    <a:cubicBezTo>
                      <a:pt x="14814" y="10295"/>
                      <a:pt x="14837" y="10249"/>
                      <a:pt x="14882" y="10204"/>
                    </a:cubicBezTo>
                    <a:cubicBezTo>
                      <a:pt x="14951" y="10135"/>
                      <a:pt x="14997" y="10090"/>
                      <a:pt x="15042" y="10021"/>
                    </a:cubicBezTo>
                    <a:cubicBezTo>
                      <a:pt x="15065" y="9998"/>
                      <a:pt x="15088" y="9975"/>
                      <a:pt x="15111" y="9930"/>
                    </a:cubicBezTo>
                    <a:cubicBezTo>
                      <a:pt x="15156" y="9930"/>
                      <a:pt x="15225" y="9907"/>
                      <a:pt x="15270" y="9839"/>
                    </a:cubicBezTo>
                    <a:cubicBezTo>
                      <a:pt x="15407" y="9747"/>
                      <a:pt x="15521" y="9633"/>
                      <a:pt x="15613" y="9519"/>
                    </a:cubicBezTo>
                    <a:lnTo>
                      <a:pt x="15750" y="9359"/>
                    </a:lnTo>
                    <a:cubicBezTo>
                      <a:pt x="15818" y="9291"/>
                      <a:pt x="15887" y="9222"/>
                      <a:pt x="15955" y="9154"/>
                    </a:cubicBezTo>
                    <a:cubicBezTo>
                      <a:pt x="16069" y="9017"/>
                      <a:pt x="16183" y="8880"/>
                      <a:pt x="16275" y="8743"/>
                    </a:cubicBezTo>
                    <a:cubicBezTo>
                      <a:pt x="16343" y="8674"/>
                      <a:pt x="16389" y="8606"/>
                      <a:pt x="16435" y="8537"/>
                    </a:cubicBezTo>
                    <a:cubicBezTo>
                      <a:pt x="16480" y="8492"/>
                      <a:pt x="16526" y="8423"/>
                      <a:pt x="16549" y="8378"/>
                    </a:cubicBezTo>
                    <a:lnTo>
                      <a:pt x="16663" y="8241"/>
                    </a:lnTo>
                    <a:cubicBezTo>
                      <a:pt x="16708" y="8149"/>
                      <a:pt x="16777" y="8081"/>
                      <a:pt x="16823" y="8013"/>
                    </a:cubicBezTo>
                    <a:cubicBezTo>
                      <a:pt x="16891" y="7898"/>
                      <a:pt x="16959" y="7807"/>
                      <a:pt x="17028" y="7716"/>
                    </a:cubicBezTo>
                    <a:lnTo>
                      <a:pt x="17074" y="7624"/>
                    </a:lnTo>
                    <a:cubicBezTo>
                      <a:pt x="17279" y="7328"/>
                      <a:pt x="17439" y="7031"/>
                      <a:pt x="17553" y="6757"/>
                    </a:cubicBezTo>
                    <a:cubicBezTo>
                      <a:pt x="17621" y="6575"/>
                      <a:pt x="17713" y="6369"/>
                      <a:pt x="17781" y="6118"/>
                    </a:cubicBezTo>
                    <a:cubicBezTo>
                      <a:pt x="17827" y="6004"/>
                      <a:pt x="17873" y="5890"/>
                      <a:pt x="17895" y="5776"/>
                    </a:cubicBezTo>
                    <a:cubicBezTo>
                      <a:pt x="17895" y="5707"/>
                      <a:pt x="17918" y="5616"/>
                      <a:pt x="17918" y="5547"/>
                    </a:cubicBezTo>
                    <a:lnTo>
                      <a:pt x="17918" y="5502"/>
                    </a:lnTo>
                    <a:cubicBezTo>
                      <a:pt x="17964" y="5433"/>
                      <a:pt x="18009" y="5388"/>
                      <a:pt x="18032" y="5342"/>
                    </a:cubicBezTo>
                    <a:cubicBezTo>
                      <a:pt x="18078" y="5205"/>
                      <a:pt x="18146" y="5045"/>
                      <a:pt x="18169" y="4885"/>
                    </a:cubicBezTo>
                    <a:cubicBezTo>
                      <a:pt x="18192" y="4817"/>
                      <a:pt x="18215" y="4748"/>
                      <a:pt x="18215" y="4657"/>
                    </a:cubicBezTo>
                    <a:cubicBezTo>
                      <a:pt x="18238" y="4612"/>
                      <a:pt x="18238" y="4566"/>
                      <a:pt x="18238" y="4520"/>
                    </a:cubicBezTo>
                    <a:lnTo>
                      <a:pt x="18261" y="4406"/>
                    </a:lnTo>
                    <a:cubicBezTo>
                      <a:pt x="18283" y="4315"/>
                      <a:pt x="18306" y="4201"/>
                      <a:pt x="18329" y="4109"/>
                    </a:cubicBezTo>
                    <a:cubicBezTo>
                      <a:pt x="18375" y="3858"/>
                      <a:pt x="18420" y="3562"/>
                      <a:pt x="18443" y="3219"/>
                    </a:cubicBezTo>
                    <a:cubicBezTo>
                      <a:pt x="18489" y="2877"/>
                      <a:pt x="18489" y="2534"/>
                      <a:pt x="18466" y="2238"/>
                    </a:cubicBezTo>
                    <a:cubicBezTo>
                      <a:pt x="18466" y="2009"/>
                      <a:pt x="18443" y="1781"/>
                      <a:pt x="18443" y="1576"/>
                    </a:cubicBezTo>
                    <a:lnTo>
                      <a:pt x="18420" y="1370"/>
                    </a:lnTo>
                    <a:cubicBezTo>
                      <a:pt x="18420" y="1256"/>
                      <a:pt x="18397" y="1119"/>
                      <a:pt x="18375" y="1005"/>
                    </a:cubicBezTo>
                    <a:lnTo>
                      <a:pt x="18375" y="937"/>
                    </a:lnTo>
                    <a:cubicBezTo>
                      <a:pt x="18375" y="800"/>
                      <a:pt x="18329" y="663"/>
                      <a:pt x="18306" y="526"/>
                    </a:cubicBezTo>
                    <a:lnTo>
                      <a:pt x="18283" y="457"/>
                    </a:lnTo>
                    <a:lnTo>
                      <a:pt x="18261" y="298"/>
                    </a:lnTo>
                    <a:cubicBezTo>
                      <a:pt x="18238" y="229"/>
                      <a:pt x="18238" y="138"/>
                      <a:pt x="18215" y="46"/>
                    </a:cubicBezTo>
                    <a:cubicBezTo>
                      <a:pt x="18215" y="24"/>
                      <a:pt x="18215" y="1"/>
                      <a:pt x="18192" y="1"/>
                    </a:cubicBez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2"/>
              <p:cNvSpPr/>
              <p:nvPr/>
            </p:nvSpPr>
            <p:spPr>
              <a:xfrm>
                <a:off x="6439486" y="1246033"/>
                <a:ext cx="884151" cy="554061"/>
              </a:xfrm>
              <a:custGeom>
                <a:avLst/>
                <a:gdLst/>
                <a:ahLst/>
                <a:cxnLst/>
                <a:rect l="l" t="t" r="r" b="b"/>
                <a:pathLst>
                  <a:path w="32710" h="20498" extrusionOk="0">
                    <a:moveTo>
                      <a:pt x="30564" y="1"/>
                    </a:moveTo>
                    <a:cubicBezTo>
                      <a:pt x="30496" y="24"/>
                      <a:pt x="30427" y="24"/>
                      <a:pt x="30359" y="46"/>
                    </a:cubicBezTo>
                    <a:cubicBezTo>
                      <a:pt x="30267" y="69"/>
                      <a:pt x="30199" y="92"/>
                      <a:pt x="30130" y="138"/>
                    </a:cubicBezTo>
                    <a:cubicBezTo>
                      <a:pt x="30085" y="161"/>
                      <a:pt x="30016" y="183"/>
                      <a:pt x="29971" y="183"/>
                    </a:cubicBezTo>
                    <a:cubicBezTo>
                      <a:pt x="29948" y="206"/>
                      <a:pt x="29902" y="229"/>
                      <a:pt x="29879" y="252"/>
                    </a:cubicBezTo>
                    <a:lnTo>
                      <a:pt x="29537" y="252"/>
                    </a:lnTo>
                    <a:cubicBezTo>
                      <a:pt x="29468" y="275"/>
                      <a:pt x="29400" y="275"/>
                      <a:pt x="29331" y="275"/>
                    </a:cubicBezTo>
                    <a:cubicBezTo>
                      <a:pt x="29286" y="275"/>
                      <a:pt x="29240" y="297"/>
                      <a:pt x="29217" y="297"/>
                    </a:cubicBezTo>
                    <a:cubicBezTo>
                      <a:pt x="29172" y="297"/>
                      <a:pt x="29126" y="297"/>
                      <a:pt x="29080" y="320"/>
                    </a:cubicBezTo>
                    <a:lnTo>
                      <a:pt x="28875" y="320"/>
                    </a:lnTo>
                    <a:cubicBezTo>
                      <a:pt x="28806" y="320"/>
                      <a:pt x="28715" y="320"/>
                      <a:pt x="28647" y="343"/>
                    </a:cubicBezTo>
                    <a:cubicBezTo>
                      <a:pt x="28373" y="366"/>
                      <a:pt x="28076" y="412"/>
                      <a:pt x="27711" y="503"/>
                    </a:cubicBezTo>
                    <a:cubicBezTo>
                      <a:pt x="27597" y="526"/>
                      <a:pt x="27460" y="571"/>
                      <a:pt x="27323" y="594"/>
                    </a:cubicBezTo>
                    <a:lnTo>
                      <a:pt x="27277" y="617"/>
                    </a:lnTo>
                    <a:cubicBezTo>
                      <a:pt x="27209" y="640"/>
                      <a:pt x="27140" y="663"/>
                      <a:pt x="27072" y="663"/>
                    </a:cubicBezTo>
                    <a:cubicBezTo>
                      <a:pt x="27003" y="686"/>
                      <a:pt x="26912" y="708"/>
                      <a:pt x="26844" y="731"/>
                    </a:cubicBezTo>
                    <a:cubicBezTo>
                      <a:pt x="26638" y="800"/>
                      <a:pt x="26410" y="868"/>
                      <a:pt x="26204" y="937"/>
                    </a:cubicBezTo>
                    <a:lnTo>
                      <a:pt x="25999" y="1005"/>
                    </a:lnTo>
                    <a:cubicBezTo>
                      <a:pt x="25702" y="1096"/>
                      <a:pt x="25406" y="1210"/>
                      <a:pt x="25132" y="1325"/>
                    </a:cubicBezTo>
                    <a:cubicBezTo>
                      <a:pt x="25017" y="1370"/>
                      <a:pt x="24881" y="1439"/>
                      <a:pt x="24744" y="1484"/>
                    </a:cubicBezTo>
                    <a:cubicBezTo>
                      <a:pt x="24675" y="1507"/>
                      <a:pt x="24629" y="1530"/>
                      <a:pt x="24561" y="1553"/>
                    </a:cubicBezTo>
                    <a:lnTo>
                      <a:pt x="24515" y="1553"/>
                    </a:lnTo>
                    <a:cubicBezTo>
                      <a:pt x="24447" y="1576"/>
                      <a:pt x="24378" y="1599"/>
                      <a:pt x="24333" y="1621"/>
                    </a:cubicBezTo>
                    <a:lnTo>
                      <a:pt x="24241" y="1667"/>
                    </a:lnTo>
                    <a:cubicBezTo>
                      <a:pt x="24173" y="1667"/>
                      <a:pt x="24127" y="1690"/>
                      <a:pt x="24059" y="1713"/>
                    </a:cubicBezTo>
                    <a:cubicBezTo>
                      <a:pt x="23990" y="1758"/>
                      <a:pt x="23922" y="1781"/>
                      <a:pt x="23876" y="1850"/>
                    </a:cubicBezTo>
                    <a:cubicBezTo>
                      <a:pt x="23808" y="1918"/>
                      <a:pt x="23785" y="2009"/>
                      <a:pt x="23831" y="2123"/>
                    </a:cubicBezTo>
                    <a:cubicBezTo>
                      <a:pt x="23831" y="2169"/>
                      <a:pt x="23876" y="2238"/>
                      <a:pt x="23968" y="2306"/>
                    </a:cubicBezTo>
                    <a:cubicBezTo>
                      <a:pt x="23990" y="2306"/>
                      <a:pt x="24013" y="2329"/>
                      <a:pt x="24036" y="2352"/>
                    </a:cubicBezTo>
                    <a:lnTo>
                      <a:pt x="24059" y="2375"/>
                    </a:lnTo>
                    <a:cubicBezTo>
                      <a:pt x="24082" y="2397"/>
                      <a:pt x="24127" y="2420"/>
                      <a:pt x="24150" y="2443"/>
                    </a:cubicBezTo>
                    <a:lnTo>
                      <a:pt x="24196" y="2512"/>
                    </a:lnTo>
                    <a:lnTo>
                      <a:pt x="24241" y="2557"/>
                    </a:lnTo>
                    <a:cubicBezTo>
                      <a:pt x="24287" y="2626"/>
                      <a:pt x="24333" y="2694"/>
                      <a:pt x="24424" y="2717"/>
                    </a:cubicBezTo>
                    <a:lnTo>
                      <a:pt x="24538" y="2717"/>
                    </a:lnTo>
                    <a:cubicBezTo>
                      <a:pt x="24584" y="2717"/>
                      <a:pt x="24652" y="2717"/>
                      <a:pt x="24698" y="2694"/>
                    </a:cubicBezTo>
                    <a:cubicBezTo>
                      <a:pt x="24766" y="2694"/>
                      <a:pt x="24835" y="2671"/>
                      <a:pt x="24881" y="2648"/>
                    </a:cubicBezTo>
                    <a:cubicBezTo>
                      <a:pt x="24972" y="2626"/>
                      <a:pt x="25063" y="2603"/>
                      <a:pt x="25177" y="2557"/>
                    </a:cubicBezTo>
                    <a:lnTo>
                      <a:pt x="25360" y="2489"/>
                    </a:lnTo>
                    <a:cubicBezTo>
                      <a:pt x="25474" y="2466"/>
                      <a:pt x="25611" y="2420"/>
                      <a:pt x="25748" y="2375"/>
                    </a:cubicBezTo>
                    <a:cubicBezTo>
                      <a:pt x="25908" y="2329"/>
                      <a:pt x="26090" y="2283"/>
                      <a:pt x="26273" y="2260"/>
                    </a:cubicBezTo>
                    <a:cubicBezTo>
                      <a:pt x="26410" y="2238"/>
                      <a:pt x="26547" y="2215"/>
                      <a:pt x="26684" y="2192"/>
                    </a:cubicBezTo>
                    <a:lnTo>
                      <a:pt x="26752" y="2192"/>
                    </a:lnTo>
                    <a:cubicBezTo>
                      <a:pt x="26889" y="2192"/>
                      <a:pt x="27003" y="2192"/>
                      <a:pt x="27140" y="2215"/>
                    </a:cubicBezTo>
                    <a:cubicBezTo>
                      <a:pt x="27277" y="2215"/>
                      <a:pt x="27437" y="2260"/>
                      <a:pt x="27551" y="2283"/>
                    </a:cubicBezTo>
                    <a:lnTo>
                      <a:pt x="27642" y="2306"/>
                    </a:lnTo>
                    <a:cubicBezTo>
                      <a:pt x="27757" y="2352"/>
                      <a:pt x="27848" y="2375"/>
                      <a:pt x="27939" y="2397"/>
                    </a:cubicBezTo>
                    <a:cubicBezTo>
                      <a:pt x="28076" y="2443"/>
                      <a:pt x="28190" y="2512"/>
                      <a:pt x="28281" y="2580"/>
                    </a:cubicBezTo>
                    <a:cubicBezTo>
                      <a:pt x="28350" y="2626"/>
                      <a:pt x="28418" y="2671"/>
                      <a:pt x="28487" y="2740"/>
                    </a:cubicBezTo>
                    <a:cubicBezTo>
                      <a:pt x="28510" y="2785"/>
                      <a:pt x="28555" y="2854"/>
                      <a:pt x="28578" y="2922"/>
                    </a:cubicBezTo>
                    <a:cubicBezTo>
                      <a:pt x="28601" y="2968"/>
                      <a:pt x="28624" y="2991"/>
                      <a:pt x="28647" y="3037"/>
                    </a:cubicBezTo>
                    <a:lnTo>
                      <a:pt x="28670" y="3105"/>
                    </a:lnTo>
                    <a:cubicBezTo>
                      <a:pt x="28692" y="3151"/>
                      <a:pt x="28715" y="3219"/>
                      <a:pt x="28715" y="3288"/>
                    </a:cubicBezTo>
                    <a:cubicBezTo>
                      <a:pt x="28738" y="3379"/>
                      <a:pt x="28738" y="3493"/>
                      <a:pt x="28738" y="3607"/>
                    </a:cubicBezTo>
                    <a:cubicBezTo>
                      <a:pt x="28715" y="3744"/>
                      <a:pt x="28692" y="3881"/>
                      <a:pt x="28647" y="3995"/>
                    </a:cubicBezTo>
                    <a:cubicBezTo>
                      <a:pt x="28624" y="4064"/>
                      <a:pt x="28601" y="4109"/>
                      <a:pt x="28578" y="4155"/>
                    </a:cubicBezTo>
                    <a:cubicBezTo>
                      <a:pt x="28555" y="4201"/>
                      <a:pt x="28533" y="4246"/>
                      <a:pt x="28510" y="4269"/>
                    </a:cubicBezTo>
                    <a:lnTo>
                      <a:pt x="28487" y="4360"/>
                    </a:lnTo>
                    <a:lnTo>
                      <a:pt x="28464" y="4429"/>
                    </a:lnTo>
                    <a:cubicBezTo>
                      <a:pt x="28441" y="4474"/>
                      <a:pt x="28418" y="4520"/>
                      <a:pt x="28373" y="4566"/>
                    </a:cubicBezTo>
                    <a:cubicBezTo>
                      <a:pt x="28327" y="4611"/>
                      <a:pt x="28281" y="4680"/>
                      <a:pt x="28236" y="4748"/>
                    </a:cubicBezTo>
                    <a:lnTo>
                      <a:pt x="28167" y="4817"/>
                    </a:lnTo>
                    <a:cubicBezTo>
                      <a:pt x="28076" y="4908"/>
                      <a:pt x="28008" y="5022"/>
                      <a:pt x="27939" y="5136"/>
                    </a:cubicBezTo>
                    <a:lnTo>
                      <a:pt x="27893" y="5182"/>
                    </a:lnTo>
                    <a:lnTo>
                      <a:pt x="27848" y="5251"/>
                    </a:lnTo>
                    <a:cubicBezTo>
                      <a:pt x="27734" y="5410"/>
                      <a:pt x="27642" y="5570"/>
                      <a:pt x="27528" y="5730"/>
                    </a:cubicBezTo>
                    <a:cubicBezTo>
                      <a:pt x="27460" y="5844"/>
                      <a:pt x="27368" y="5958"/>
                      <a:pt x="27277" y="6049"/>
                    </a:cubicBezTo>
                    <a:lnTo>
                      <a:pt x="27140" y="6186"/>
                    </a:lnTo>
                    <a:lnTo>
                      <a:pt x="27072" y="6278"/>
                    </a:lnTo>
                    <a:lnTo>
                      <a:pt x="26935" y="6415"/>
                    </a:lnTo>
                    <a:cubicBezTo>
                      <a:pt x="26821" y="6529"/>
                      <a:pt x="26707" y="6643"/>
                      <a:pt x="26592" y="6757"/>
                    </a:cubicBezTo>
                    <a:lnTo>
                      <a:pt x="26501" y="6826"/>
                    </a:lnTo>
                    <a:lnTo>
                      <a:pt x="26387" y="6940"/>
                    </a:lnTo>
                    <a:lnTo>
                      <a:pt x="26227" y="7077"/>
                    </a:lnTo>
                    <a:lnTo>
                      <a:pt x="26273" y="7054"/>
                    </a:lnTo>
                    <a:lnTo>
                      <a:pt x="26113" y="7168"/>
                    </a:lnTo>
                    <a:cubicBezTo>
                      <a:pt x="25976" y="7282"/>
                      <a:pt x="25839" y="7396"/>
                      <a:pt x="25702" y="7510"/>
                    </a:cubicBezTo>
                    <a:cubicBezTo>
                      <a:pt x="25588" y="7602"/>
                      <a:pt x="25474" y="7693"/>
                      <a:pt x="25360" y="7784"/>
                    </a:cubicBezTo>
                    <a:lnTo>
                      <a:pt x="25337" y="7807"/>
                    </a:lnTo>
                    <a:cubicBezTo>
                      <a:pt x="25246" y="7875"/>
                      <a:pt x="25177" y="7944"/>
                      <a:pt x="25109" y="8012"/>
                    </a:cubicBezTo>
                    <a:cubicBezTo>
                      <a:pt x="25109" y="8035"/>
                      <a:pt x="25086" y="8058"/>
                      <a:pt x="25086" y="8081"/>
                    </a:cubicBezTo>
                    <a:lnTo>
                      <a:pt x="24995" y="8149"/>
                    </a:lnTo>
                    <a:lnTo>
                      <a:pt x="24903" y="8218"/>
                    </a:lnTo>
                    <a:lnTo>
                      <a:pt x="24789" y="8309"/>
                    </a:lnTo>
                    <a:lnTo>
                      <a:pt x="24652" y="8400"/>
                    </a:lnTo>
                    <a:cubicBezTo>
                      <a:pt x="24561" y="8469"/>
                      <a:pt x="24470" y="8560"/>
                      <a:pt x="24378" y="8629"/>
                    </a:cubicBezTo>
                    <a:lnTo>
                      <a:pt x="24196" y="8788"/>
                    </a:lnTo>
                    <a:cubicBezTo>
                      <a:pt x="24013" y="8948"/>
                      <a:pt x="23831" y="9085"/>
                      <a:pt x="23648" y="9222"/>
                    </a:cubicBezTo>
                    <a:cubicBezTo>
                      <a:pt x="23579" y="9268"/>
                      <a:pt x="23511" y="9336"/>
                      <a:pt x="23443" y="9382"/>
                    </a:cubicBezTo>
                    <a:lnTo>
                      <a:pt x="23397" y="9428"/>
                    </a:lnTo>
                    <a:lnTo>
                      <a:pt x="23328" y="9473"/>
                    </a:lnTo>
                    <a:cubicBezTo>
                      <a:pt x="23123" y="9610"/>
                      <a:pt x="22918" y="9770"/>
                      <a:pt x="22689" y="9953"/>
                    </a:cubicBezTo>
                    <a:lnTo>
                      <a:pt x="22507" y="10090"/>
                    </a:lnTo>
                    <a:lnTo>
                      <a:pt x="22438" y="10090"/>
                    </a:lnTo>
                    <a:cubicBezTo>
                      <a:pt x="22393" y="10090"/>
                      <a:pt x="22324" y="10090"/>
                      <a:pt x="22278" y="10135"/>
                    </a:cubicBezTo>
                    <a:cubicBezTo>
                      <a:pt x="22187" y="10181"/>
                      <a:pt x="22119" y="10226"/>
                      <a:pt x="22027" y="10295"/>
                    </a:cubicBezTo>
                    <a:lnTo>
                      <a:pt x="22005" y="10318"/>
                    </a:lnTo>
                    <a:lnTo>
                      <a:pt x="21753" y="10478"/>
                    </a:lnTo>
                    <a:lnTo>
                      <a:pt x="21639" y="10569"/>
                    </a:lnTo>
                    <a:lnTo>
                      <a:pt x="21434" y="10729"/>
                    </a:lnTo>
                    <a:lnTo>
                      <a:pt x="21297" y="10820"/>
                    </a:lnTo>
                    <a:lnTo>
                      <a:pt x="21137" y="10934"/>
                    </a:lnTo>
                    <a:lnTo>
                      <a:pt x="20681" y="11208"/>
                    </a:lnTo>
                    <a:cubicBezTo>
                      <a:pt x="20407" y="11391"/>
                      <a:pt x="20133" y="11550"/>
                      <a:pt x="19836" y="11756"/>
                    </a:cubicBezTo>
                    <a:cubicBezTo>
                      <a:pt x="19745" y="11824"/>
                      <a:pt x="19676" y="11870"/>
                      <a:pt x="19585" y="11938"/>
                    </a:cubicBezTo>
                    <a:lnTo>
                      <a:pt x="19539" y="11961"/>
                    </a:lnTo>
                    <a:lnTo>
                      <a:pt x="19448" y="12030"/>
                    </a:lnTo>
                    <a:cubicBezTo>
                      <a:pt x="19402" y="12075"/>
                      <a:pt x="19357" y="12098"/>
                      <a:pt x="19311" y="12144"/>
                    </a:cubicBezTo>
                    <a:lnTo>
                      <a:pt x="19288" y="12167"/>
                    </a:lnTo>
                    <a:lnTo>
                      <a:pt x="19220" y="12212"/>
                    </a:lnTo>
                    <a:lnTo>
                      <a:pt x="19129" y="12258"/>
                    </a:lnTo>
                    <a:lnTo>
                      <a:pt x="18809" y="12463"/>
                    </a:lnTo>
                    <a:cubicBezTo>
                      <a:pt x="18604" y="12577"/>
                      <a:pt x="18398" y="12714"/>
                      <a:pt x="18193" y="12851"/>
                    </a:cubicBezTo>
                    <a:lnTo>
                      <a:pt x="18124" y="12897"/>
                    </a:lnTo>
                    <a:cubicBezTo>
                      <a:pt x="17942" y="13011"/>
                      <a:pt x="17736" y="13125"/>
                      <a:pt x="17554" y="13262"/>
                    </a:cubicBezTo>
                    <a:cubicBezTo>
                      <a:pt x="17439" y="13331"/>
                      <a:pt x="17325" y="13376"/>
                      <a:pt x="17211" y="13445"/>
                    </a:cubicBezTo>
                    <a:lnTo>
                      <a:pt x="17006" y="13582"/>
                    </a:lnTo>
                    <a:lnTo>
                      <a:pt x="16937" y="13627"/>
                    </a:lnTo>
                    <a:cubicBezTo>
                      <a:pt x="16869" y="13650"/>
                      <a:pt x="16823" y="13696"/>
                      <a:pt x="16755" y="13742"/>
                    </a:cubicBezTo>
                    <a:cubicBezTo>
                      <a:pt x="16732" y="13742"/>
                      <a:pt x="16709" y="13764"/>
                      <a:pt x="16686" y="13764"/>
                    </a:cubicBezTo>
                    <a:cubicBezTo>
                      <a:pt x="16458" y="13901"/>
                      <a:pt x="16253" y="14038"/>
                      <a:pt x="16024" y="14152"/>
                    </a:cubicBezTo>
                    <a:lnTo>
                      <a:pt x="15887" y="14244"/>
                    </a:lnTo>
                    <a:lnTo>
                      <a:pt x="15819" y="14267"/>
                    </a:lnTo>
                    <a:lnTo>
                      <a:pt x="15636" y="14381"/>
                    </a:lnTo>
                    <a:cubicBezTo>
                      <a:pt x="15499" y="14449"/>
                      <a:pt x="15362" y="14518"/>
                      <a:pt x="15203" y="14586"/>
                    </a:cubicBezTo>
                    <a:lnTo>
                      <a:pt x="15088" y="14655"/>
                    </a:lnTo>
                    <a:lnTo>
                      <a:pt x="14952" y="14723"/>
                    </a:lnTo>
                    <a:lnTo>
                      <a:pt x="14837" y="14769"/>
                    </a:lnTo>
                    <a:lnTo>
                      <a:pt x="14769" y="14814"/>
                    </a:lnTo>
                    <a:lnTo>
                      <a:pt x="14700" y="14837"/>
                    </a:lnTo>
                    <a:cubicBezTo>
                      <a:pt x="14655" y="14860"/>
                      <a:pt x="14632" y="14883"/>
                      <a:pt x="14586" y="14906"/>
                    </a:cubicBezTo>
                    <a:lnTo>
                      <a:pt x="14518" y="14951"/>
                    </a:lnTo>
                    <a:lnTo>
                      <a:pt x="14267" y="15065"/>
                    </a:lnTo>
                    <a:cubicBezTo>
                      <a:pt x="14016" y="15180"/>
                      <a:pt x="13742" y="15316"/>
                      <a:pt x="13491" y="15453"/>
                    </a:cubicBezTo>
                    <a:lnTo>
                      <a:pt x="13354" y="15499"/>
                    </a:lnTo>
                    <a:cubicBezTo>
                      <a:pt x="13125" y="15613"/>
                      <a:pt x="12897" y="15727"/>
                      <a:pt x="12692" y="15819"/>
                    </a:cubicBezTo>
                    <a:cubicBezTo>
                      <a:pt x="12601" y="15864"/>
                      <a:pt x="12509" y="15910"/>
                      <a:pt x="12418" y="15956"/>
                    </a:cubicBezTo>
                    <a:lnTo>
                      <a:pt x="12327" y="15978"/>
                    </a:lnTo>
                    <a:lnTo>
                      <a:pt x="12235" y="16024"/>
                    </a:lnTo>
                    <a:lnTo>
                      <a:pt x="12144" y="16070"/>
                    </a:lnTo>
                    <a:lnTo>
                      <a:pt x="12053" y="16115"/>
                    </a:lnTo>
                    <a:lnTo>
                      <a:pt x="11961" y="16161"/>
                    </a:lnTo>
                    <a:cubicBezTo>
                      <a:pt x="11939" y="16161"/>
                      <a:pt x="11916" y="16184"/>
                      <a:pt x="11893" y="16207"/>
                    </a:cubicBezTo>
                    <a:cubicBezTo>
                      <a:pt x="11847" y="16207"/>
                      <a:pt x="11779" y="16230"/>
                      <a:pt x="11710" y="16252"/>
                    </a:cubicBezTo>
                    <a:lnTo>
                      <a:pt x="11688" y="16275"/>
                    </a:lnTo>
                    <a:lnTo>
                      <a:pt x="11596" y="16321"/>
                    </a:lnTo>
                    <a:lnTo>
                      <a:pt x="11505" y="16344"/>
                    </a:lnTo>
                    <a:lnTo>
                      <a:pt x="11231" y="16458"/>
                    </a:lnTo>
                    <a:cubicBezTo>
                      <a:pt x="10889" y="16572"/>
                      <a:pt x="10546" y="16686"/>
                      <a:pt x="10204" y="16823"/>
                    </a:cubicBezTo>
                    <a:cubicBezTo>
                      <a:pt x="9930" y="16937"/>
                      <a:pt x="9656" y="17028"/>
                      <a:pt x="9382" y="17143"/>
                    </a:cubicBezTo>
                    <a:cubicBezTo>
                      <a:pt x="9154" y="17234"/>
                      <a:pt x="8926" y="17325"/>
                      <a:pt x="8697" y="17416"/>
                    </a:cubicBezTo>
                    <a:lnTo>
                      <a:pt x="8583" y="17462"/>
                    </a:lnTo>
                    <a:lnTo>
                      <a:pt x="8172" y="17599"/>
                    </a:lnTo>
                    <a:lnTo>
                      <a:pt x="8013" y="17645"/>
                    </a:lnTo>
                    <a:lnTo>
                      <a:pt x="7853" y="17667"/>
                    </a:lnTo>
                    <a:lnTo>
                      <a:pt x="7716" y="17713"/>
                    </a:lnTo>
                    <a:lnTo>
                      <a:pt x="7647" y="17736"/>
                    </a:lnTo>
                    <a:cubicBezTo>
                      <a:pt x="7579" y="17759"/>
                      <a:pt x="7510" y="17782"/>
                      <a:pt x="7465" y="17804"/>
                    </a:cubicBezTo>
                    <a:cubicBezTo>
                      <a:pt x="7396" y="17850"/>
                      <a:pt x="7328" y="17919"/>
                      <a:pt x="7305" y="17987"/>
                    </a:cubicBezTo>
                    <a:lnTo>
                      <a:pt x="7259" y="17987"/>
                    </a:lnTo>
                    <a:cubicBezTo>
                      <a:pt x="7168" y="18010"/>
                      <a:pt x="7100" y="18033"/>
                      <a:pt x="7008" y="18033"/>
                    </a:cubicBezTo>
                    <a:lnTo>
                      <a:pt x="6871" y="18056"/>
                    </a:lnTo>
                    <a:cubicBezTo>
                      <a:pt x="6757" y="18078"/>
                      <a:pt x="6643" y="18101"/>
                      <a:pt x="6529" y="18124"/>
                    </a:cubicBezTo>
                    <a:cubicBezTo>
                      <a:pt x="6415" y="18147"/>
                      <a:pt x="6301" y="18170"/>
                      <a:pt x="6187" y="18192"/>
                    </a:cubicBezTo>
                    <a:lnTo>
                      <a:pt x="5936" y="18238"/>
                    </a:lnTo>
                    <a:cubicBezTo>
                      <a:pt x="5776" y="18261"/>
                      <a:pt x="5616" y="18284"/>
                      <a:pt x="5456" y="18307"/>
                    </a:cubicBezTo>
                    <a:lnTo>
                      <a:pt x="5411" y="18329"/>
                    </a:lnTo>
                    <a:cubicBezTo>
                      <a:pt x="5296" y="18329"/>
                      <a:pt x="5205" y="18352"/>
                      <a:pt x="5114" y="18375"/>
                    </a:cubicBezTo>
                    <a:cubicBezTo>
                      <a:pt x="5000" y="18398"/>
                      <a:pt x="4886" y="18398"/>
                      <a:pt x="4771" y="18398"/>
                    </a:cubicBezTo>
                    <a:lnTo>
                      <a:pt x="4383" y="18398"/>
                    </a:lnTo>
                    <a:cubicBezTo>
                      <a:pt x="4246" y="18398"/>
                      <a:pt x="4132" y="18375"/>
                      <a:pt x="4041" y="18352"/>
                    </a:cubicBezTo>
                    <a:cubicBezTo>
                      <a:pt x="3927" y="18329"/>
                      <a:pt x="3790" y="18284"/>
                      <a:pt x="3653" y="18238"/>
                    </a:cubicBezTo>
                    <a:cubicBezTo>
                      <a:pt x="3516" y="18192"/>
                      <a:pt x="3379" y="18124"/>
                      <a:pt x="3242" y="18056"/>
                    </a:cubicBezTo>
                    <a:lnTo>
                      <a:pt x="3174" y="18033"/>
                    </a:lnTo>
                    <a:cubicBezTo>
                      <a:pt x="3196" y="17964"/>
                      <a:pt x="3196" y="17919"/>
                      <a:pt x="3174" y="17850"/>
                    </a:cubicBezTo>
                    <a:cubicBezTo>
                      <a:pt x="3151" y="17804"/>
                      <a:pt x="3151" y="17782"/>
                      <a:pt x="3128" y="17736"/>
                    </a:cubicBezTo>
                    <a:cubicBezTo>
                      <a:pt x="3105" y="17713"/>
                      <a:pt x="3105" y="17690"/>
                      <a:pt x="3082" y="17690"/>
                    </a:cubicBezTo>
                    <a:lnTo>
                      <a:pt x="3060" y="17599"/>
                    </a:lnTo>
                    <a:cubicBezTo>
                      <a:pt x="3037" y="17508"/>
                      <a:pt x="3014" y="17416"/>
                      <a:pt x="3014" y="17348"/>
                    </a:cubicBezTo>
                    <a:cubicBezTo>
                      <a:pt x="3014" y="17188"/>
                      <a:pt x="3014" y="17006"/>
                      <a:pt x="3060" y="16846"/>
                    </a:cubicBezTo>
                    <a:cubicBezTo>
                      <a:pt x="3082" y="16754"/>
                      <a:pt x="3105" y="16686"/>
                      <a:pt x="3151" y="16595"/>
                    </a:cubicBezTo>
                    <a:cubicBezTo>
                      <a:pt x="3174" y="16526"/>
                      <a:pt x="3219" y="16435"/>
                      <a:pt x="3242" y="16344"/>
                    </a:cubicBezTo>
                    <a:lnTo>
                      <a:pt x="3265" y="16298"/>
                    </a:lnTo>
                    <a:lnTo>
                      <a:pt x="3265" y="16298"/>
                    </a:lnTo>
                    <a:lnTo>
                      <a:pt x="3242" y="16321"/>
                    </a:lnTo>
                    <a:cubicBezTo>
                      <a:pt x="3425" y="16024"/>
                      <a:pt x="3630" y="15750"/>
                      <a:pt x="3813" y="15522"/>
                    </a:cubicBezTo>
                    <a:lnTo>
                      <a:pt x="3927" y="15385"/>
                    </a:lnTo>
                    <a:cubicBezTo>
                      <a:pt x="3973" y="15294"/>
                      <a:pt x="4041" y="15225"/>
                      <a:pt x="4110" y="15134"/>
                    </a:cubicBezTo>
                    <a:cubicBezTo>
                      <a:pt x="4201" y="15020"/>
                      <a:pt x="4292" y="14928"/>
                      <a:pt x="4406" y="14814"/>
                    </a:cubicBezTo>
                    <a:cubicBezTo>
                      <a:pt x="4452" y="14746"/>
                      <a:pt x="4520" y="14677"/>
                      <a:pt x="4589" y="14632"/>
                    </a:cubicBezTo>
                    <a:lnTo>
                      <a:pt x="4634" y="14563"/>
                    </a:lnTo>
                    <a:cubicBezTo>
                      <a:pt x="4726" y="14472"/>
                      <a:pt x="4794" y="14403"/>
                      <a:pt x="4863" y="14312"/>
                    </a:cubicBezTo>
                    <a:lnTo>
                      <a:pt x="4908" y="14267"/>
                    </a:lnTo>
                    <a:cubicBezTo>
                      <a:pt x="4954" y="14221"/>
                      <a:pt x="5000" y="14175"/>
                      <a:pt x="5068" y="14107"/>
                    </a:cubicBezTo>
                    <a:cubicBezTo>
                      <a:pt x="5159" y="14015"/>
                      <a:pt x="5274" y="13901"/>
                      <a:pt x="5365" y="13787"/>
                    </a:cubicBezTo>
                    <a:cubicBezTo>
                      <a:pt x="5433" y="13696"/>
                      <a:pt x="5479" y="13627"/>
                      <a:pt x="5525" y="13536"/>
                    </a:cubicBezTo>
                    <a:cubicBezTo>
                      <a:pt x="5570" y="13445"/>
                      <a:pt x="5547" y="13308"/>
                      <a:pt x="5525" y="13217"/>
                    </a:cubicBezTo>
                    <a:lnTo>
                      <a:pt x="5525" y="13171"/>
                    </a:lnTo>
                    <a:cubicBezTo>
                      <a:pt x="5502" y="13125"/>
                      <a:pt x="5502" y="13080"/>
                      <a:pt x="5456" y="13034"/>
                    </a:cubicBezTo>
                    <a:cubicBezTo>
                      <a:pt x="5411" y="12988"/>
                      <a:pt x="5365" y="12965"/>
                      <a:pt x="5319" y="12943"/>
                    </a:cubicBezTo>
                    <a:cubicBezTo>
                      <a:pt x="5296" y="12943"/>
                      <a:pt x="5274" y="12920"/>
                      <a:pt x="5228" y="12920"/>
                    </a:cubicBezTo>
                    <a:cubicBezTo>
                      <a:pt x="5091" y="12920"/>
                      <a:pt x="4977" y="13011"/>
                      <a:pt x="4886" y="13080"/>
                    </a:cubicBezTo>
                    <a:cubicBezTo>
                      <a:pt x="4749" y="13194"/>
                      <a:pt x="4634" y="13285"/>
                      <a:pt x="4498" y="13399"/>
                    </a:cubicBezTo>
                    <a:cubicBezTo>
                      <a:pt x="4383" y="13513"/>
                      <a:pt x="4269" y="13605"/>
                      <a:pt x="4155" y="13719"/>
                    </a:cubicBezTo>
                    <a:cubicBezTo>
                      <a:pt x="4064" y="13787"/>
                      <a:pt x="4018" y="13856"/>
                      <a:pt x="3950" y="13924"/>
                    </a:cubicBezTo>
                    <a:lnTo>
                      <a:pt x="3836" y="14015"/>
                    </a:lnTo>
                    <a:cubicBezTo>
                      <a:pt x="3721" y="14152"/>
                      <a:pt x="3607" y="14267"/>
                      <a:pt x="3470" y="14381"/>
                    </a:cubicBezTo>
                    <a:cubicBezTo>
                      <a:pt x="3379" y="14495"/>
                      <a:pt x="3265" y="14609"/>
                      <a:pt x="3174" y="14700"/>
                    </a:cubicBezTo>
                    <a:lnTo>
                      <a:pt x="3082" y="14814"/>
                    </a:lnTo>
                    <a:cubicBezTo>
                      <a:pt x="2877" y="14997"/>
                      <a:pt x="2672" y="15202"/>
                      <a:pt x="2512" y="15431"/>
                    </a:cubicBezTo>
                    <a:lnTo>
                      <a:pt x="2420" y="15522"/>
                    </a:lnTo>
                    <a:lnTo>
                      <a:pt x="2352" y="15613"/>
                    </a:lnTo>
                    <a:lnTo>
                      <a:pt x="2329" y="15659"/>
                    </a:lnTo>
                    <a:cubicBezTo>
                      <a:pt x="2124" y="15841"/>
                      <a:pt x="1895" y="16047"/>
                      <a:pt x="1713" y="16275"/>
                    </a:cubicBezTo>
                    <a:cubicBezTo>
                      <a:pt x="1599" y="16412"/>
                      <a:pt x="1507" y="16549"/>
                      <a:pt x="1416" y="16663"/>
                    </a:cubicBezTo>
                    <a:cubicBezTo>
                      <a:pt x="1348" y="16754"/>
                      <a:pt x="1279" y="16846"/>
                      <a:pt x="1211" y="16937"/>
                    </a:cubicBezTo>
                    <a:lnTo>
                      <a:pt x="1119" y="17051"/>
                    </a:lnTo>
                    <a:cubicBezTo>
                      <a:pt x="1074" y="17097"/>
                      <a:pt x="1051" y="17143"/>
                      <a:pt x="1005" y="17211"/>
                    </a:cubicBezTo>
                    <a:cubicBezTo>
                      <a:pt x="960" y="17279"/>
                      <a:pt x="891" y="17325"/>
                      <a:pt x="845" y="17394"/>
                    </a:cubicBezTo>
                    <a:cubicBezTo>
                      <a:pt x="754" y="17531"/>
                      <a:pt x="663" y="17690"/>
                      <a:pt x="594" y="17804"/>
                    </a:cubicBezTo>
                    <a:cubicBezTo>
                      <a:pt x="503" y="17964"/>
                      <a:pt x="412" y="18101"/>
                      <a:pt x="343" y="18261"/>
                    </a:cubicBezTo>
                    <a:cubicBezTo>
                      <a:pt x="275" y="18375"/>
                      <a:pt x="229" y="18512"/>
                      <a:pt x="161" y="18672"/>
                    </a:cubicBezTo>
                    <a:cubicBezTo>
                      <a:pt x="69" y="18900"/>
                      <a:pt x="24" y="19105"/>
                      <a:pt x="1" y="19311"/>
                    </a:cubicBezTo>
                    <a:cubicBezTo>
                      <a:pt x="1" y="19448"/>
                      <a:pt x="24" y="19608"/>
                      <a:pt x="92" y="19767"/>
                    </a:cubicBezTo>
                    <a:cubicBezTo>
                      <a:pt x="161" y="19904"/>
                      <a:pt x="298" y="20019"/>
                      <a:pt x="526" y="20110"/>
                    </a:cubicBezTo>
                    <a:cubicBezTo>
                      <a:pt x="572" y="20133"/>
                      <a:pt x="617" y="20155"/>
                      <a:pt x="663" y="20178"/>
                    </a:cubicBezTo>
                    <a:lnTo>
                      <a:pt x="731" y="20178"/>
                    </a:lnTo>
                    <a:cubicBezTo>
                      <a:pt x="754" y="20224"/>
                      <a:pt x="777" y="20270"/>
                      <a:pt x="845" y="20292"/>
                    </a:cubicBezTo>
                    <a:cubicBezTo>
                      <a:pt x="891" y="20292"/>
                      <a:pt x="937" y="20315"/>
                      <a:pt x="1005" y="20338"/>
                    </a:cubicBezTo>
                    <a:cubicBezTo>
                      <a:pt x="1074" y="20361"/>
                      <a:pt x="1142" y="20407"/>
                      <a:pt x="1188" y="20407"/>
                    </a:cubicBezTo>
                    <a:cubicBezTo>
                      <a:pt x="1348" y="20452"/>
                      <a:pt x="1507" y="20475"/>
                      <a:pt x="1644" y="20475"/>
                    </a:cubicBezTo>
                    <a:cubicBezTo>
                      <a:pt x="1804" y="20498"/>
                      <a:pt x="1987" y="20498"/>
                      <a:pt x="2147" y="20498"/>
                    </a:cubicBezTo>
                    <a:lnTo>
                      <a:pt x="2535" y="20498"/>
                    </a:lnTo>
                    <a:cubicBezTo>
                      <a:pt x="2831" y="20475"/>
                      <a:pt x="3151" y="20452"/>
                      <a:pt x="3470" y="20407"/>
                    </a:cubicBezTo>
                    <a:cubicBezTo>
                      <a:pt x="3699" y="20361"/>
                      <a:pt x="3927" y="20315"/>
                      <a:pt x="4155" y="20270"/>
                    </a:cubicBezTo>
                    <a:lnTo>
                      <a:pt x="4429" y="20201"/>
                    </a:lnTo>
                    <a:lnTo>
                      <a:pt x="4589" y="20178"/>
                    </a:lnTo>
                    <a:cubicBezTo>
                      <a:pt x="4771" y="20133"/>
                      <a:pt x="4954" y="20087"/>
                      <a:pt x="5137" y="20041"/>
                    </a:cubicBezTo>
                    <a:lnTo>
                      <a:pt x="5228" y="20019"/>
                    </a:lnTo>
                    <a:cubicBezTo>
                      <a:pt x="5433" y="19973"/>
                      <a:pt x="5662" y="19904"/>
                      <a:pt x="5867" y="19836"/>
                    </a:cubicBezTo>
                    <a:cubicBezTo>
                      <a:pt x="6118" y="19767"/>
                      <a:pt x="6369" y="19699"/>
                      <a:pt x="6620" y="19630"/>
                    </a:cubicBezTo>
                    <a:cubicBezTo>
                      <a:pt x="6871" y="19539"/>
                      <a:pt x="7122" y="19448"/>
                      <a:pt x="7374" y="19357"/>
                    </a:cubicBezTo>
                    <a:cubicBezTo>
                      <a:pt x="7625" y="19265"/>
                      <a:pt x="7876" y="19174"/>
                      <a:pt x="8127" y="19060"/>
                    </a:cubicBezTo>
                    <a:lnTo>
                      <a:pt x="8309" y="18991"/>
                    </a:lnTo>
                    <a:lnTo>
                      <a:pt x="8355" y="18969"/>
                    </a:lnTo>
                    <a:cubicBezTo>
                      <a:pt x="8629" y="18854"/>
                      <a:pt x="8926" y="18740"/>
                      <a:pt x="9200" y="18626"/>
                    </a:cubicBezTo>
                    <a:cubicBezTo>
                      <a:pt x="9496" y="18512"/>
                      <a:pt x="9770" y="18398"/>
                      <a:pt x="10044" y="18261"/>
                    </a:cubicBezTo>
                    <a:cubicBezTo>
                      <a:pt x="10090" y="18238"/>
                      <a:pt x="10135" y="18215"/>
                      <a:pt x="10181" y="18192"/>
                    </a:cubicBezTo>
                    <a:cubicBezTo>
                      <a:pt x="10204" y="18192"/>
                      <a:pt x="10204" y="18215"/>
                      <a:pt x="10227" y="18215"/>
                    </a:cubicBezTo>
                    <a:lnTo>
                      <a:pt x="10272" y="18215"/>
                    </a:lnTo>
                    <a:cubicBezTo>
                      <a:pt x="10341" y="18215"/>
                      <a:pt x="10409" y="18192"/>
                      <a:pt x="10501" y="18147"/>
                    </a:cubicBezTo>
                    <a:cubicBezTo>
                      <a:pt x="10546" y="18124"/>
                      <a:pt x="10592" y="18124"/>
                      <a:pt x="10638" y="18101"/>
                    </a:cubicBezTo>
                    <a:cubicBezTo>
                      <a:pt x="10752" y="18056"/>
                      <a:pt x="10843" y="18033"/>
                      <a:pt x="10934" y="17987"/>
                    </a:cubicBezTo>
                    <a:cubicBezTo>
                      <a:pt x="11048" y="17941"/>
                      <a:pt x="11140" y="17896"/>
                      <a:pt x="11254" y="17850"/>
                    </a:cubicBezTo>
                    <a:lnTo>
                      <a:pt x="11391" y="17804"/>
                    </a:lnTo>
                    <a:cubicBezTo>
                      <a:pt x="11688" y="17667"/>
                      <a:pt x="11984" y="17531"/>
                      <a:pt x="12281" y="17394"/>
                    </a:cubicBezTo>
                    <a:cubicBezTo>
                      <a:pt x="12464" y="17325"/>
                      <a:pt x="12623" y="17234"/>
                      <a:pt x="12806" y="17143"/>
                    </a:cubicBezTo>
                    <a:cubicBezTo>
                      <a:pt x="12897" y="17097"/>
                      <a:pt x="12989" y="17051"/>
                      <a:pt x="13080" y="17006"/>
                    </a:cubicBezTo>
                    <a:lnTo>
                      <a:pt x="13240" y="16914"/>
                    </a:lnTo>
                    <a:lnTo>
                      <a:pt x="13536" y="16777"/>
                    </a:lnTo>
                    <a:lnTo>
                      <a:pt x="13650" y="16709"/>
                    </a:lnTo>
                    <a:cubicBezTo>
                      <a:pt x="13742" y="16663"/>
                      <a:pt x="13833" y="16640"/>
                      <a:pt x="13924" y="16595"/>
                    </a:cubicBezTo>
                    <a:lnTo>
                      <a:pt x="14107" y="16503"/>
                    </a:lnTo>
                    <a:lnTo>
                      <a:pt x="14267" y="16412"/>
                    </a:lnTo>
                    <a:cubicBezTo>
                      <a:pt x="14609" y="16252"/>
                      <a:pt x="14883" y="16115"/>
                      <a:pt x="15157" y="15956"/>
                    </a:cubicBezTo>
                    <a:lnTo>
                      <a:pt x="15271" y="15887"/>
                    </a:lnTo>
                    <a:cubicBezTo>
                      <a:pt x="15362" y="15819"/>
                      <a:pt x="15477" y="15773"/>
                      <a:pt x="15568" y="15705"/>
                    </a:cubicBezTo>
                    <a:lnTo>
                      <a:pt x="15659" y="15659"/>
                    </a:lnTo>
                    <a:lnTo>
                      <a:pt x="15750" y="15590"/>
                    </a:lnTo>
                    <a:lnTo>
                      <a:pt x="15819" y="15545"/>
                    </a:lnTo>
                    <a:lnTo>
                      <a:pt x="15887" y="15499"/>
                    </a:lnTo>
                    <a:cubicBezTo>
                      <a:pt x="16230" y="15362"/>
                      <a:pt x="16549" y="15202"/>
                      <a:pt x="16846" y="15043"/>
                    </a:cubicBezTo>
                    <a:cubicBezTo>
                      <a:pt x="17120" y="14883"/>
                      <a:pt x="17417" y="14723"/>
                      <a:pt x="17691" y="14563"/>
                    </a:cubicBezTo>
                    <a:lnTo>
                      <a:pt x="18147" y="14312"/>
                    </a:lnTo>
                    <a:lnTo>
                      <a:pt x="18604" y="14038"/>
                    </a:lnTo>
                    <a:cubicBezTo>
                      <a:pt x="18741" y="13947"/>
                      <a:pt x="18877" y="13879"/>
                      <a:pt x="18992" y="13810"/>
                    </a:cubicBezTo>
                    <a:lnTo>
                      <a:pt x="19106" y="13742"/>
                    </a:lnTo>
                    <a:lnTo>
                      <a:pt x="19197" y="13696"/>
                    </a:lnTo>
                    <a:lnTo>
                      <a:pt x="19243" y="13673"/>
                    </a:lnTo>
                    <a:cubicBezTo>
                      <a:pt x="19334" y="13605"/>
                      <a:pt x="19425" y="13559"/>
                      <a:pt x="19494" y="13490"/>
                    </a:cubicBezTo>
                    <a:lnTo>
                      <a:pt x="19562" y="13445"/>
                    </a:lnTo>
                    <a:lnTo>
                      <a:pt x="19654" y="13399"/>
                    </a:lnTo>
                    <a:cubicBezTo>
                      <a:pt x="19813" y="13308"/>
                      <a:pt x="19973" y="13217"/>
                      <a:pt x="20156" y="13125"/>
                    </a:cubicBezTo>
                    <a:lnTo>
                      <a:pt x="20384" y="12988"/>
                    </a:lnTo>
                    <a:lnTo>
                      <a:pt x="20681" y="12829"/>
                    </a:lnTo>
                    <a:lnTo>
                      <a:pt x="20977" y="12692"/>
                    </a:lnTo>
                    <a:lnTo>
                      <a:pt x="21069" y="12623"/>
                    </a:lnTo>
                    <a:cubicBezTo>
                      <a:pt x="21160" y="12577"/>
                      <a:pt x="21274" y="12532"/>
                      <a:pt x="21365" y="12463"/>
                    </a:cubicBezTo>
                    <a:cubicBezTo>
                      <a:pt x="21434" y="12395"/>
                      <a:pt x="21480" y="12326"/>
                      <a:pt x="21502" y="12235"/>
                    </a:cubicBezTo>
                    <a:lnTo>
                      <a:pt x="21594" y="12189"/>
                    </a:lnTo>
                    <a:lnTo>
                      <a:pt x="21662" y="12144"/>
                    </a:lnTo>
                    <a:cubicBezTo>
                      <a:pt x="21685" y="12144"/>
                      <a:pt x="21708" y="12121"/>
                      <a:pt x="21731" y="12098"/>
                    </a:cubicBezTo>
                    <a:cubicBezTo>
                      <a:pt x="21753" y="12121"/>
                      <a:pt x="21776" y="12121"/>
                      <a:pt x="21799" y="12121"/>
                    </a:cubicBezTo>
                    <a:cubicBezTo>
                      <a:pt x="21845" y="12121"/>
                      <a:pt x="21890" y="12098"/>
                      <a:pt x="21913" y="12098"/>
                    </a:cubicBezTo>
                    <a:cubicBezTo>
                      <a:pt x="21959" y="12075"/>
                      <a:pt x="22005" y="12052"/>
                      <a:pt x="22027" y="12030"/>
                    </a:cubicBezTo>
                    <a:lnTo>
                      <a:pt x="22096" y="12007"/>
                    </a:lnTo>
                    <a:cubicBezTo>
                      <a:pt x="22141" y="11984"/>
                      <a:pt x="22210" y="11938"/>
                      <a:pt x="22278" y="11916"/>
                    </a:cubicBezTo>
                    <a:cubicBezTo>
                      <a:pt x="22393" y="11847"/>
                      <a:pt x="22507" y="11756"/>
                      <a:pt x="22621" y="11687"/>
                    </a:cubicBezTo>
                    <a:lnTo>
                      <a:pt x="22666" y="11664"/>
                    </a:lnTo>
                    <a:cubicBezTo>
                      <a:pt x="22872" y="11528"/>
                      <a:pt x="23077" y="11368"/>
                      <a:pt x="23283" y="11231"/>
                    </a:cubicBezTo>
                    <a:lnTo>
                      <a:pt x="23443" y="11094"/>
                    </a:lnTo>
                    <a:lnTo>
                      <a:pt x="23557" y="11025"/>
                    </a:lnTo>
                    <a:cubicBezTo>
                      <a:pt x="23762" y="10888"/>
                      <a:pt x="23968" y="10729"/>
                      <a:pt x="24173" y="10592"/>
                    </a:cubicBezTo>
                    <a:cubicBezTo>
                      <a:pt x="24310" y="10500"/>
                      <a:pt x="24447" y="10409"/>
                      <a:pt x="24584" y="10318"/>
                    </a:cubicBezTo>
                    <a:lnTo>
                      <a:pt x="24652" y="10272"/>
                    </a:lnTo>
                    <a:cubicBezTo>
                      <a:pt x="24812" y="10158"/>
                      <a:pt x="24972" y="10044"/>
                      <a:pt x="25132" y="9907"/>
                    </a:cubicBezTo>
                    <a:cubicBezTo>
                      <a:pt x="25177" y="9861"/>
                      <a:pt x="25200" y="9793"/>
                      <a:pt x="25200" y="9724"/>
                    </a:cubicBezTo>
                    <a:cubicBezTo>
                      <a:pt x="25565" y="9519"/>
                      <a:pt x="25839" y="9336"/>
                      <a:pt x="26090" y="9131"/>
                    </a:cubicBezTo>
                    <a:cubicBezTo>
                      <a:pt x="26273" y="8971"/>
                      <a:pt x="26455" y="8834"/>
                      <a:pt x="26638" y="8674"/>
                    </a:cubicBezTo>
                    <a:cubicBezTo>
                      <a:pt x="26775" y="8560"/>
                      <a:pt x="26889" y="8446"/>
                      <a:pt x="27026" y="8332"/>
                    </a:cubicBezTo>
                    <a:lnTo>
                      <a:pt x="27186" y="8195"/>
                    </a:lnTo>
                    <a:lnTo>
                      <a:pt x="27254" y="8127"/>
                    </a:lnTo>
                    <a:cubicBezTo>
                      <a:pt x="27368" y="8058"/>
                      <a:pt x="27437" y="7990"/>
                      <a:pt x="27505" y="7898"/>
                    </a:cubicBezTo>
                    <a:lnTo>
                      <a:pt x="27551" y="7830"/>
                    </a:lnTo>
                    <a:lnTo>
                      <a:pt x="27597" y="7807"/>
                    </a:lnTo>
                    <a:lnTo>
                      <a:pt x="27620" y="7784"/>
                    </a:lnTo>
                    <a:cubicBezTo>
                      <a:pt x="27711" y="7716"/>
                      <a:pt x="27802" y="7670"/>
                      <a:pt x="27893" y="7602"/>
                    </a:cubicBezTo>
                    <a:cubicBezTo>
                      <a:pt x="27985" y="7533"/>
                      <a:pt x="28076" y="7465"/>
                      <a:pt x="28145" y="7419"/>
                    </a:cubicBezTo>
                    <a:cubicBezTo>
                      <a:pt x="28236" y="7350"/>
                      <a:pt x="28327" y="7305"/>
                      <a:pt x="28396" y="7236"/>
                    </a:cubicBezTo>
                    <a:cubicBezTo>
                      <a:pt x="28487" y="7191"/>
                      <a:pt x="28555" y="7122"/>
                      <a:pt x="28624" y="7054"/>
                    </a:cubicBezTo>
                    <a:lnTo>
                      <a:pt x="28670" y="7031"/>
                    </a:lnTo>
                    <a:lnTo>
                      <a:pt x="28738" y="6962"/>
                    </a:lnTo>
                    <a:lnTo>
                      <a:pt x="28806" y="6894"/>
                    </a:lnTo>
                    <a:lnTo>
                      <a:pt x="28875" y="6848"/>
                    </a:lnTo>
                    <a:cubicBezTo>
                      <a:pt x="28989" y="6757"/>
                      <a:pt x="29103" y="6643"/>
                      <a:pt x="29217" y="6529"/>
                    </a:cubicBezTo>
                    <a:lnTo>
                      <a:pt x="29309" y="6415"/>
                    </a:lnTo>
                    <a:cubicBezTo>
                      <a:pt x="29354" y="6369"/>
                      <a:pt x="29423" y="6323"/>
                      <a:pt x="29468" y="6278"/>
                    </a:cubicBezTo>
                    <a:lnTo>
                      <a:pt x="29628" y="6118"/>
                    </a:lnTo>
                    <a:lnTo>
                      <a:pt x="29742" y="6027"/>
                    </a:lnTo>
                    <a:lnTo>
                      <a:pt x="29788" y="5981"/>
                    </a:lnTo>
                    <a:cubicBezTo>
                      <a:pt x="29834" y="5935"/>
                      <a:pt x="29902" y="5867"/>
                      <a:pt x="29971" y="5798"/>
                    </a:cubicBezTo>
                    <a:cubicBezTo>
                      <a:pt x="30085" y="5707"/>
                      <a:pt x="30222" y="5570"/>
                      <a:pt x="30359" y="5433"/>
                    </a:cubicBezTo>
                    <a:cubicBezTo>
                      <a:pt x="30404" y="5365"/>
                      <a:pt x="30450" y="5319"/>
                      <a:pt x="30496" y="5273"/>
                    </a:cubicBezTo>
                    <a:cubicBezTo>
                      <a:pt x="30564" y="5205"/>
                      <a:pt x="30633" y="5136"/>
                      <a:pt x="30701" y="5068"/>
                    </a:cubicBezTo>
                    <a:cubicBezTo>
                      <a:pt x="31135" y="4611"/>
                      <a:pt x="31500" y="4178"/>
                      <a:pt x="31842" y="3721"/>
                    </a:cubicBezTo>
                    <a:lnTo>
                      <a:pt x="31865" y="3698"/>
                    </a:lnTo>
                    <a:cubicBezTo>
                      <a:pt x="31956" y="3561"/>
                      <a:pt x="32071" y="3425"/>
                      <a:pt x="32139" y="3288"/>
                    </a:cubicBezTo>
                    <a:cubicBezTo>
                      <a:pt x="32207" y="3173"/>
                      <a:pt x="32276" y="3059"/>
                      <a:pt x="32322" y="2945"/>
                    </a:cubicBezTo>
                    <a:lnTo>
                      <a:pt x="32344" y="2900"/>
                    </a:lnTo>
                    <a:cubicBezTo>
                      <a:pt x="32390" y="2808"/>
                      <a:pt x="32436" y="2694"/>
                      <a:pt x="32481" y="2580"/>
                    </a:cubicBezTo>
                    <a:cubicBezTo>
                      <a:pt x="32527" y="2466"/>
                      <a:pt x="32573" y="2352"/>
                      <a:pt x="32618" y="2238"/>
                    </a:cubicBezTo>
                    <a:lnTo>
                      <a:pt x="32618" y="2169"/>
                    </a:lnTo>
                    <a:cubicBezTo>
                      <a:pt x="32664" y="2032"/>
                      <a:pt x="32710" y="1872"/>
                      <a:pt x="32710" y="1713"/>
                    </a:cubicBezTo>
                    <a:cubicBezTo>
                      <a:pt x="32710" y="1644"/>
                      <a:pt x="32710" y="1553"/>
                      <a:pt x="32710" y="1462"/>
                    </a:cubicBezTo>
                    <a:cubicBezTo>
                      <a:pt x="32687" y="1393"/>
                      <a:pt x="32687" y="1325"/>
                      <a:pt x="32664" y="1256"/>
                    </a:cubicBezTo>
                    <a:cubicBezTo>
                      <a:pt x="32618" y="1096"/>
                      <a:pt x="32595" y="937"/>
                      <a:pt x="32504" y="800"/>
                    </a:cubicBezTo>
                    <a:cubicBezTo>
                      <a:pt x="32390" y="617"/>
                      <a:pt x="32207" y="480"/>
                      <a:pt x="32025" y="389"/>
                    </a:cubicBezTo>
                    <a:cubicBezTo>
                      <a:pt x="31979" y="366"/>
                      <a:pt x="31911" y="366"/>
                      <a:pt x="31865" y="343"/>
                    </a:cubicBezTo>
                    <a:lnTo>
                      <a:pt x="31819" y="320"/>
                    </a:lnTo>
                    <a:cubicBezTo>
                      <a:pt x="31751" y="320"/>
                      <a:pt x="31705" y="297"/>
                      <a:pt x="31637" y="297"/>
                    </a:cubicBezTo>
                    <a:cubicBezTo>
                      <a:pt x="31568" y="297"/>
                      <a:pt x="31477" y="275"/>
                      <a:pt x="31386" y="275"/>
                    </a:cubicBezTo>
                    <a:lnTo>
                      <a:pt x="31021" y="275"/>
                    </a:lnTo>
                    <a:cubicBezTo>
                      <a:pt x="30998" y="229"/>
                      <a:pt x="30975" y="183"/>
                      <a:pt x="30929" y="161"/>
                    </a:cubicBezTo>
                    <a:cubicBezTo>
                      <a:pt x="30884" y="115"/>
                      <a:pt x="30815" y="92"/>
                      <a:pt x="30769" y="46"/>
                    </a:cubicBezTo>
                    <a:cubicBezTo>
                      <a:pt x="30724" y="24"/>
                      <a:pt x="30633" y="1"/>
                      <a:pt x="30587" y="1"/>
                    </a:cubicBezTo>
                    <a:close/>
                  </a:path>
                </a:pathLst>
              </a:custGeom>
              <a:solidFill>
                <a:srgbClr val="6B6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2"/>
              <p:cNvSpPr/>
              <p:nvPr/>
            </p:nvSpPr>
            <p:spPr>
              <a:xfrm>
                <a:off x="6686891" y="1498385"/>
                <a:ext cx="496082" cy="274814"/>
              </a:xfrm>
              <a:custGeom>
                <a:avLst/>
                <a:gdLst/>
                <a:ahLst/>
                <a:cxnLst/>
                <a:rect l="l" t="t" r="r" b="b"/>
                <a:pathLst>
                  <a:path w="18353" h="10167" extrusionOk="0">
                    <a:moveTo>
                      <a:pt x="15213" y="2876"/>
                    </a:moveTo>
                    <a:cubicBezTo>
                      <a:pt x="15202" y="2884"/>
                      <a:pt x="15191" y="2891"/>
                      <a:pt x="15180" y="2899"/>
                    </a:cubicBezTo>
                    <a:cubicBezTo>
                      <a:pt x="15180" y="2899"/>
                      <a:pt x="15200" y="2889"/>
                      <a:pt x="15213" y="2876"/>
                    </a:cubicBezTo>
                    <a:close/>
                    <a:moveTo>
                      <a:pt x="911" y="9131"/>
                    </a:moveTo>
                    <a:cubicBezTo>
                      <a:pt x="888" y="9132"/>
                      <a:pt x="861" y="9137"/>
                      <a:pt x="845" y="9153"/>
                    </a:cubicBezTo>
                    <a:cubicBezTo>
                      <a:pt x="867" y="9146"/>
                      <a:pt x="889" y="9139"/>
                      <a:pt x="911" y="9131"/>
                    </a:cubicBezTo>
                    <a:close/>
                    <a:moveTo>
                      <a:pt x="18101" y="0"/>
                    </a:moveTo>
                    <a:cubicBezTo>
                      <a:pt x="18033" y="0"/>
                      <a:pt x="17987" y="23"/>
                      <a:pt x="17942" y="69"/>
                    </a:cubicBezTo>
                    <a:cubicBezTo>
                      <a:pt x="17805" y="183"/>
                      <a:pt x="17668" y="320"/>
                      <a:pt x="17531" y="434"/>
                    </a:cubicBezTo>
                    <a:cubicBezTo>
                      <a:pt x="17402" y="541"/>
                      <a:pt x="17252" y="649"/>
                      <a:pt x="17121" y="737"/>
                    </a:cubicBezTo>
                    <a:lnTo>
                      <a:pt x="17121" y="737"/>
                    </a:lnTo>
                    <a:cubicBezTo>
                      <a:pt x="17126" y="729"/>
                      <a:pt x="17132" y="718"/>
                      <a:pt x="17143" y="708"/>
                    </a:cubicBezTo>
                    <a:lnTo>
                      <a:pt x="17143" y="708"/>
                    </a:lnTo>
                    <a:cubicBezTo>
                      <a:pt x="16983" y="822"/>
                      <a:pt x="16823" y="913"/>
                      <a:pt x="16686" y="1027"/>
                    </a:cubicBezTo>
                    <a:cubicBezTo>
                      <a:pt x="16549" y="1119"/>
                      <a:pt x="16412" y="1233"/>
                      <a:pt x="16298" y="1324"/>
                    </a:cubicBezTo>
                    <a:cubicBezTo>
                      <a:pt x="16047" y="1530"/>
                      <a:pt x="15773" y="1712"/>
                      <a:pt x="15522" y="1895"/>
                    </a:cubicBezTo>
                    <a:cubicBezTo>
                      <a:pt x="15454" y="1940"/>
                      <a:pt x="15385" y="1986"/>
                      <a:pt x="15317" y="2055"/>
                    </a:cubicBezTo>
                    <a:cubicBezTo>
                      <a:pt x="15317" y="2032"/>
                      <a:pt x="15317" y="2032"/>
                      <a:pt x="15317" y="2032"/>
                    </a:cubicBezTo>
                    <a:cubicBezTo>
                      <a:pt x="15231" y="2096"/>
                      <a:pt x="15145" y="2160"/>
                      <a:pt x="15041" y="2224"/>
                    </a:cubicBezTo>
                    <a:lnTo>
                      <a:pt x="15041" y="2224"/>
                    </a:lnTo>
                    <a:cubicBezTo>
                      <a:pt x="15042" y="2222"/>
                      <a:pt x="15043" y="2218"/>
                      <a:pt x="15043" y="2214"/>
                    </a:cubicBezTo>
                    <a:lnTo>
                      <a:pt x="15043" y="2214"/>
                    </a:lnTo>
                    <a:cubicBezTo>
                      <a:pt x="15020" y="2237"/>
                      <a:pt x="14997" y="2260"/>
                      <a:pt x="14974" y="2283"/>
                    </a:cubicBezTo>
                    <a:cubicBezTo>
                      <a:pt x="14951" y="2283"/>
                      <a:pt x="14929" y="2306"/>
                      <a:pt x="14906" y="2328"/>
                    </a:cubicBezTo>
                    <a:cubicBezTo>
                      <a:pt x="14928" y="2306"/>
                      <a:pt x="14929" y="2306"/>
                      <a:pt x="14929" y="2306"/>
                    </a:cubicBezTo>
                    <a:lnTo>
                      <a:pt x="14929" y="2306"/>
                    </a:lnTo>
                    <a:cubicBezTo>
                      <a:pt x="14792" y="2397"/>
                      <a:pt x="14655" y="2488"/>
                      <a:pt x="14518" y="2580"/>
                    </a:cubicBezTo>
                    <a:cubicBezTo>
                      <a:pt x="14381" y="2671"/>
                      <a:pt x="14244" y="2739"/>
                      <a:pt x="14107" y="2831"/>
                    </a:cubicBezTo>
                    <a:cubicBezTo>
                      <a:pt x="13970" y="2922"/>
                      <a:pt x="13833" y="3013"/>
                      <a:pt x="13696" y="3105"/>
                    </a:cubicBezTo>
                    <a:cubicBezTo>
                      <a:pt x="13536" y="3196"/>
                      <a:pt x="13377" y="3310"/>
                      <a:pt x="13240" y="3424"/>
                    </a:cubicBezTo>
                    <a:cubicBezTo>
                      <a:pt x="13262" y="3401"/>
                      <a:pt x="13285" y="3378"/>
                      <a:pt x="13308" y="3356"/>
                    </a:cubicBezTo>
                    <a:lnTo>
                      <a:pt x="13308" y="3356"/>
                    </a:lnTo>
                    <a:cubicBezTo>
                      <a:pt x="13217" y="3424"/>
                      <a:pt x="13148" y="3470"/>
                      <a:pt x="13057" y="3538"/>
                    </a:cubicBezTo>
                    <a:cubicBezTo>
                      <a:pt x="12578" y="3858"/>
                      <a:pt x="12098" y="4154"/>
                      <a:pt x="11596" y="4451"/>
                    </a:cubicBezTo>
                    <a:cubicBezTo>
                      <a:pt x="11345" y="4588"/>
                      <a:pt x="11071" y="4725"/>
                      <a:pt x="10797" y="4885"/>
                    </a:cubicBezTo>
                    <a:cubicBezTo>
                      <a:pt x="10546" y="4999"/>
                      <a:pt x="10318" y="5159"/>
                      <a:pt x="10090" y="5273"/>
                    </a:cubicBezTo>
                    <a:cubicBezTo>
                      <a:pt x="9565" y="5570"/>
                      <a:pt x="9040" y="5844"/>
                      <a:pt x="8515" y="6117"/>
                    </a:cubicBezTo>
                    <a:cubicBezTo>
                      <a:pt x="8241" y="6277"/>
                      <a:pt x="7967" y="6414"/>
                      <a:pt x="7670" y="6551"/>
                    </a:cubicBezTo>
                    <a:cubicBezTo>
                      <a:pt x="7396" y="6688"/>
                      <a:pt x="7122" y="6825"/>
                      <a:pt x="6826" y="6962"/>
                    </a:cubicBezTo>
                    <a:cubicBezTo>
                      <a:pt x="6803" y="6962"/>
                      <a:pt x="6780" y="6985"/>
                      <a:pt x="6757" y="6985"/>
                    </a:cubicBezTo>
                    <a:cubicBezTo>
                      <a:pt x="6826" y="6894"/>
                      <a:pt x="6848" y="6757"/>
                      <a:pt x="6803" y="6642"/>
                    </a:cubicBezTo>
                    <a:cubicBezTo>
                      <a:pt x="6757" y="6574"/>
                      <a:pt x="6689" y="6505"/>
                      <a:pt x="6620" y="6483"/>
                    </a:cubicBezTo>
                    <a:cubicBezTo>
                      <a:pt x="6582" y="6473"/>
                      <a:pt x="6549" y="6468"/>
                      <a:pt x="6515" y="6468"/>
                    </a:cubicBezTo>
                    <a:cubicBezTo>
                      <a:pt x="6468" y="6468"/>
                      <a:pt x="6423" y="6479"/>
                      <a:pt x="6369" y="6505"/>
                    </a:cubicBezTo>
                    <a:cubicBezTo>
                      <a:pt x="6278" y="6528"/>
                      <a:pt x="6187" y="6574"/>
                      <a:pt x="6118" y="6620"/>
                    </a:cubicBezTo>
                    <a:cubicBezTo>
                      <a:pt x="6050" y="6665"/>
                      <a:pt x="6004" y="6688"/>
                      <a:pt x="5958" y="6711"/>
                    </a:cubicBezTo>
                    <a:cubicBezTo>
                      <a:pt x="5799" y="6779"/>
                      <a:pt x="5662" y="6871"/>
                      <a:pt x="5525" y="6939"/>
                    </a:cubicBezTo>
                    <a:cubicBezTo>
                      <a:pt x="5228" y="7099"/>
                      <a:pt x="4908" y="7282"/>
                      <a:pt x="4612" y="7441"/>
                    </a:cubicBezTo>
                    <a:cubicBezTo>
                      <a:pt x="4292" y="7601"/>
                      <a:pt x="3972" y="7738"/>
                      <a:pt x="3653" y="7898"/>
                    </a:cubicBezTo>
                    <a:cubicBezTo>
                      <a:pt x="3356" y="8058"/>
                      <a:pt x="3082" y="8195"/>
                      <a:pt x="2786" y="8331"/>
                    </a:cubicBezTo>
                    <a:cubicBezTo>
                      <a:pt x="2466" y="8491"/>
                      <a:pt x="2146" y="8628"/>
                      <a:pt x="1827" y="8765"/>
                    </a:cubicBezTo>
                    <a:cubicBezTo>
                      <a:pt x="1528" y="8893"/>
                      <a:pt x="1229" y="9022"/>
                      <a:pt x="911" y="9131"/>
                    </a:cubicBezTo>
                    <a:lnTo>
                      <a:pt x="911" y="9131"/>
                    </a:lnTo>
                    <a:cubicBezTo>
                      <a:pt x="921" y="9130"/>
                      <a:pt x="930" y="9130"/>
                      <a:pt x="937" y="9130"/>
                    </a:cubicBezTo>
                    <a:cubicBezTo>
                      <a:pt x="868" y="9153"/>
                      <a:pt x="800" y="9176"/>
                      <a:pt x="731" y="9199"/>
                    </a:cubicBezTo>
                    <a:lnTo>
                      <a:pt x="686" y="9199"/>
                    </a:lnTo>
                    <a:lnTo>
                      <a:pt x="572" y="9245"/>
                    </a:lnTo>
                    <a:cubicBezTo>
                      <a:pt x="526" y="9267"/>
                      <a:pt x="457" y="9267"/>
                      <a:pt x="412" y="9290"/>
                    </a:cubicBezTo>
                    <a:cubicBezTo>
                      <a:pt x="389" y="9313"/>
                      <a:pt x="343" y="9313"/>
                      <a:pt x="320" y="9336"/>
                    </a:cubicBezTo>
                    <a:cubicBezTo>
                      <a:pt x="275" y="9336"/>
                      <a:pt x="252" y="9359"/>
                      <a:pt x="206" y="9359"/>
                    </a:cubicBezTo>
                    <a:cubicBezTo>
                      <a:pt x="138" y="9404"/>
                      <a:pt x="69" y="9473"/>
                      <a:pt x="24" y="9564"/>
                    </a:cubicBezTo>
                    <a:cubicBezTo>
                      <a:pt x="1" y="9701"/>
                      <a:pt x="24" y="9861"/>
                      <a:pt x="161" y="9929"/>
                    </a:cubicBezTo>
                    <a:cubicBezTo>
                      <a:pt x="229" y="9975"/>
                      <a:pt x="320" y="9998"/>
                      <a:pt x="412" y="10043"/>
                    </a:cubicBezTo>
                    <a:cubicBezTo>
                      <a:pt x="457" y="10066"/>
                      <a:pt x="526" y="10089"/>
                      <a:pt x="572" y="10112"/>
                    </a:cubicBezTo>
                    <a:cubicBezTo>
                      <a:pt x="672" y="10145"/>
                      <a:pt x="784" y="10166"/>
                      <a:pt x="900" y="10166"/>
                    </a:cubicBezTo>
                    <a:cubicBezTo>
                      <a:pt x="942" y="10166"/>
                      <a:pt x="985" y="10164"/>
                      <a:pt x="1028" y="10158"/>
                    </a:cubicBezTo>
                    <a:cubicBezTo>
                      <a:pt x="1302" y="10089"/>
                      <a:pt x="1576" y="9998"/>
                      <a:pt x="1850" y="9884"/>
                    </a:cubicBezTo>
                    <a:cubicBezTo>
                      <a:pt x="2352" y="9701"/>
                      <a:pt x="2831" y="9496"/>
                      <a:pt x="3333" y="9290"/>
                    </a:cubicBezTo>
                    <a:cubicBezTo>
                      <a:pt x="3630" y="9176"/>
                      <a:pt x="3904" y="9039"/>
                      <a:pt x="4178" y="8925"/>
                    </a:cubicBezTo>
                    <a:cubicBezTo>
                      <a:pt x="4452" y="8811"/>
                      <a:pt x="4749" y="8674"/>
                      <a:pt x="5022" y="8537"/>
                    </a:cubicBezTo>
                    <a:cubicBezTo>
                      <a:pt x="5296" y="8423"/>
                      <a:pt x="5570" y="8286"/>
                      <a:pt x="5844" y="8149"/>
                    </a:cubicBezTo>
                    <a:cubicBezTo>
                      <a:pt x="6118" y="8012"/>
                      <a:pt x="6392" y="7875"/>
                      <a:pt x="6666" y="7761"/>
                    </a:cubicBezTo>
                    <a:cubicBezTo>
                      <a:pt x="6940" y="7624"/>
                      <a:pt x="7214" y="7487"/>
                      <a:pt x="7488" y="7373"/>
                    </a:cubicBezTo>
                    <a:cubicBezTo>
                      <a:pt x="7647" y="7304"/>
                      <a:pt x="7784" y="7236"/>
                      <a:pt x="7921" y="7167"/>
                    </a:cubicBezTo>
                    <a:cubicBezTo>
                      <a:pt x="8058" y="7099"/>
                      <a:pt x="8218" y="7008"/>
                      <a:pt x="8355" y="6939"/>
                    </a:cubicBezTo>
                    <a:cubicBezTo>
                      <a:pt x="8629" y="6802"/>
                      <a:pt x="8903" y="6665"/>
                      <a:pt x="9177" y="6528"/>
                    </a:cubicBezTo>
                    <a:cubicBezTo>
                      <a:pt x="9428" y="6391"/>
                      <a:pt x="9702" y="6254"/>
                      <a:pt x="9953" y="6095"/>
                    </a:cubicBezTo>
                    <a:cubicBezTo>
                      <a:pt x="10204" y="5958"/>
                      <a:pt x="10455" y="5821"/>
                      <a:pt x="10706" y="5684"/>
                    </a:cubicBezTo>
                    <a:cubicBezTo>
                      <a:pt x="10934" y="5547"/>
                      <a:pt x="11185" y="5410"/>
                      <a:pt x="11436" y="5273"/>
                    </a:cubicBezTo>
                    <a:cubicBezTo>
                      <a:pt x="11687" y="5136"/>
                      <a:pt x="11961" y="4999"/>
                      <a:pt x="12212" y="4839"/>
                    </a:cubicBezTo>
                    <a:cubicBezTo>
                      <a:pt x="12464" y="4679"/>
                      <a:pt x="12692" y="4543"/>
                      <a:pt x="12943" y="4383"/>
                    </a:cubicBezTo>
                    <a:cubicBezTo>
                      <a:pt x="13125" y="4269"/>
                      <a:pt x="13308" y="4154"/>
                      <a:pt x="13491" y="4018"/>
                    </a:cubicBezTo>
                    <a:cubicBezTo>
                      <a:pt x="13605" y="3949"/>
                      <a:pt x="13719" y="3858"/>
                      <a:pt x="13856" y="3766"/>
                    </a:cubicBezTo>
                    <a:cubicBezTo>
                      <a:pt x="14061" y="3629"/>
                      <a:pt x="14290" y="3470"/>
                      <a:pt x="14495" y="3333"/>
                    </a:cubicBezTo>
                    <a:cubicBezTo>
                      <a:pt x="14609" y="3264"/>
                      <a:pt x="14700" y="3219"/>
                      <a:pt x="14792" y="3150"/>
                    </a:cubicBezTo>
                    <a:cubicBezTo>
                      <a:pt x="14951" y="3059"/>
                      <a:pt x="15088" y="2968"/>
                      <a:pt x="15225" y="2853"/>
                    </a:cubicBezTo>
                    <a:lnTo>
                      <a:pt x="15225" y="2853"/>
                    </a:lnTo>
                    <a:cubicBezTo>
                      <a:pt x="15225" y="2861"/>
                      <a:pt x="15220" y="2869"/>
                      <a:pt x="15213" y="2876"/>
                    </a:cubicBezTo>
                    <a:lnTo>
                      <a:pt x="15213" y="2876"/>
                    </a:lnTo>
                    <a:cubicBezTo>
                      <a:pt x="15727" y="2518"/>
                      <a:pt x="16240" y="2160"/>
                      <a:pt x="16709" y="1758"/>
                    </a:cubicBezTo>
                    <a:cubicBezTo>
                      <a:pt x="16846" y="1644"/>
                      <a:pt x="16960" y="1530"/>
                      <a:pt x="17074" y="1438"/>
                    </a:cubicBezTo>
                    <a:cubicBezTo>
                      <a:pt x="17211" y="1347"/>
                      <a:pt x="17348" y="1256"/>
                      <a:pt x="17462" y="1142"/>
                    </a:cubicBezTo>
                    <a:cubicBezTo>
                      <a:pt x="17576" y="1050"/>
                      <a:pt x="17691" y="959"/>
                      <a:pt x="17805" y="845"/>
                    </a:cubicBezTo>
                    <a:cubicBezTo>
                      <a:pt x="17896" y="754"/>
                      <a:pt x="17987" y="639"/>
                      <a:pt x="18101" y="548"/>
                    </a:cubicBezTo>
                    <a:cubicBezTo>
                      <a:pt x="18147" y="502"/>
                      <a:pt x="18193" y="457"/>
                      <a:pt x="18238" y="411"/>
                    </a:cubicBezTo>
                    <a:cubicBezTo>
                      <a:pt x="18352" y="320"/>
                      <a:pt x="18352" y="160"/>
                      <a:pt x="18261" y="69"/>
                    </a:cubicBezTo>
                    <a:cubicBezTo>
                      <a:pt x="18215" y="23"/>
                      <a:pt x="18147" y="0"/>
                      <a:pt x="18101"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2"/>
              <p:cNvSpPr/>
              <p:nvPr/>
            </p:nvSpPr>
            <p:spPr>
              <a:xfrm>
                <a:off x="6842368" y="1476788"/>
                <a:ext cx="339362" cy="221754"/>
              </a:xfrm>
              <a:custGeom>
                <a:avLst/>
                <a:gdLst/>
                <a:ahLst/>
                <a:cxnLst/>
                <a:rect l="l" t="t" r="r" b="b"/>
                <a:pathLst>
                  <a:path w="12555" h="8204" extrusionOk="0">
                    <a:moveTo>
                      <a:pt x="12167" y="0"/>
                    </a:moveTo>
                    <a:cubicBezTo>
                      <a:pt x="12121" y="0"/>
                      <a:pt x="12075" y="23"/>
                      <a:pt x="12030" y="46"/>
                    </a:cubicBezTo>
                    <a:cubicBezTo>
                      <a:pt x="11961" y="69"/>
                      <a:pt x="11893" y="137"/>
                      <a:pt x="11824" y="206"/>
                    </a:cubicBezTo>
                    <a:cubicBezTo>
                      <a:pt x="11779" y="251"/>
                      <a:pt x="11710" y="274"/>
                      <a:pt x="11665" y="320"/>
                    </a:cubicBezTo>
                    <a:cubicBezTo>
                      <a:pt x="11550" y="434"/>
                      <a:pt x="11436" y="548"/>
                      <a:pt x="11299" y="662"/>
                    </a:cubicBezTo>
                    <a:cubicBezTo>
                      <a:pt x="11231" y="708"/>
                      <a:pt x="11162" y="776"/>
                      <a:pt x="11094" y="845"/>
                    </a:cubicBezTo>
                    <a:cubicBezTo>
                      <a:pt x="11025" y="891"/>
                      <a:pt x="10957" y="936"/>
                      <a:pt x="10889" y="982"/>
                    </a:cubicBezTo>
                    <a:cubicBezTo>
                      <a:pt x="10866" y="1005"/>
                      <a:pt x="10843" y="1028"/>
                      <a:pt x="10820" y="1050"/>
                    </a:cubicBezTo>
                    <a:cubicBezTo>
                      <a:pt x="10774" y="1028"/>
                      <a:pt x="10752" y="1028"/>
                      <a:pt x="10706" y="1028"/>
                    </a:cubicBezTo>
                    <a:cubicBezTo>
                      <a:pt x="10660" y="1050"/>
                      <a:pt x="10637" y="1050"/>
                      <a:pt x="10592" y="1073"/>
                    </a:cubicBezTo>
                    <a:cubicBezTo>
                      <a:pt x="10569" y="1096"/>
                      <a:pt x="10546" y="1096"/>
                      <a:pt x="10501" y="1119"/>
                    </a:cubicBezTo>
                    <a:cubicBezTo>
                      <a:pt x="10478" y="1142"/>
                      <a:pt x="10455" y="1164"/>
                      <a:pt x="10432" y="1164"/>
                    </a:cubicBezTo>
                    <a:cubicBezTo>
                      <a:pt x="10364" y="1210"/>
                      <a:pt x="10295" y="1256"/>
                      <a:pt x="10227" y="1301"/>
                    </a:cubicBezTo>
                    <a:cubicBezTo>
                      <a:pt x="10067" y="1393"/>
                      <a:pt x="9907" y="1507"/>
                      <a:pt x="9770" y="1621"/>
                    </a:cubicBezTo>
                    <a:cubicBezTo>
                      <a:pt x="9633" y="1712"/>
                      <a:pt x="9496" y="1804"/>
                      <a:pt x="9359" y="1918"/>
                    </a:cubicBezTo>
                    <a:cubicBezTo>
                      <a:pt x="9245" y="2009"/>
                      <a:pt x="9108" y="2077"/>
                      <a:pt x="8994" y="2169"/>
                    </a:cubicBezTo>
                    <a:cubicBezTo>
                      <a:pt x="8857" y="2283"/>
                      <a:pt x="8720" y="2374"/>
                      <a:pt x="8583" y="2488"/>
                    </a:cubicBezTo>
                    <a:cubicBezTo>
                      <a:pt x="8446" y="2580"/>
                      <a:pt x="8332" y="2694"/>
                      <a:pt x="8195" y="2785"/>
                    </a:cubicBezTo>
                    <a:cubicBezTo>
                      <a:pt x="8172" y="2808"/>
                      <a:pt x="8150" y="2831"/>
                      <a:pt x="8127" y="2831"/>
                    </a:cubicBezTo>
                    <a:cubicBezTo>
                      <a:pt x="7853" y="2991"/>
                      <a:pt x="7602" y="3150"/>
                      <a:pt x="7328" y="3310"/>
                    </a:cubicBezTo>
                    <a:cubicBezTo>
                      <a:pt x="7100" y="3447"/>
                      <a:pt x="6871" y="3607"/>
                      <a:pt x="6643" y="3744"/>
                    </a:cubicBezTo>
                    <a:cubicBezTo>
                      <a:pt x="6529" y="3835"/>
                      <a:pt x="6392" y="3926"/>
                      <a:pt x="6278" y="3995"/>
                    </a:cubicBezTo>
                    <a:cubicBezTo>
                      <a:pt x="6209" y="4040"/>
                      <a:pt x="6141" y="4086"/>
                      <a:pt x="6072" y="4132"/>
                    </a:cubicBezTo>
                    <a:cubicBezTo>
                      <a:pt x="6004" y="4177"/>
                      <a:pt x="5935" y="4223"/>
                      <a:pt x="5867" y="4269"/>
                    </a:cubicBezTo>
                    <a:cubicBezTo>
                      <a:pt x="5798" y="4314"/>
                      <a:pt x="5707" y="4360"/>
                      <a:pt x="5639" y="4406"/>
                    </a:cubicBezTo>
                    <a:cubicBezTo>
                      <a:pt x="5616" y="4406"/>
                      <a:pt x="5593" y="4406"/>
                      <a:pt x="5593" y="4428"/>
                    </a:cubicBezTo>
                    <a:cubicBezTo>
                      <a:pt x="5388" y="4474"/>
                      <a:pt x="5205" y="4588"/>
                      <a:pt x="5022" y="4702"/>
                    </a:cubicBezTo>
                    <a:cubicBezTo>
                      <a:pt x="4840" y="4794"/>
                      <a:pt x="4680" y="4885"/>
                      <a:pt x="4497" y="4999"/>
                    </a:cubicBezTo>
                    <a:cubicBezTo>
                      <a:pt x="4201" y="5159"/>
                      <a:pt x="3904" y="5342"/>
                      <a:pt x="3607" y="5501"/>
                    </a:cubicBezTo>
                    <a:cubicBezTo>
                      <a:pt x="3288" y="5707"/>
                      <a:pt x="2968" y="5889"/>
                      <a:pt x="2626" y="6072"/>
                    </a:cubicBezTo>
                    <a:cubicBezTo>
                      <a:pt x="2512" y="6163"/>
                      <a:pt x="2375" y="6255"/>
                      <a:pt x="2238" y="6323"/>
                    </a:cubicBezTo>
                    <a:cubicBezTo>
                      <a:pt x="2124" y="6414"/>
                      <a:pt x="1987" y="6483"/>
                      <a:pt x="1850" y="6574"/>
                    </a:cubicBezTo>
                    <a:cubicBezTo>
                      <a:pt x="1576" y="6757"/>
                      <a:pt x="1325" y="6916"/>
                      <a:pt x="1051" y="7099"/>
                    </a:cubicBezTo>
                    <a:cubicBezTo>
                      <a:pt x="937" y="7168"/>
                      <a:pt x="823" y="7259"/>
                      <a:pt x="686" y="7327"/>
                    </a:cubicBezTo>
                    <a:lnTo>
                      <a:pt x="549" y="7419"/>
                    </a:lnTo>
                    <a:cubicBezTo>
                      <a:pt x="503" y="7441"/>
                      <a:pt x="435" y="7487"/>
                      <a:pt x="366" y="7533"/>
                    </a:cubicBezTo>
                    <a:cubicBezTo>
                      <a:pt x="320" y="7533"/>
                      <a:pt x="298" y="7556"/>
                      <a:pt x="275" y="7578"/>
                    </a:cubicBezTo>
                    <a:cubicBezTo>
                      <a:pt x="206" y="7601"/>
                      <a:pt x="138" y="7647"/>
                      <a:pt x="92" y="7693"/>
                    </a:cubicBezTo>
                    <a:cubicBezTo>
                      <a:pt x="69" y="7738"/>
                      <a:pt x="24" y="7761"/>
                      <a:pt x="24" y="7807"/>
                    </a:cubicBezTo>
                    <a:cubicBezTo>
                      <a:pt x="1" y="7898"/>
                      <a:pt x="1" y="7966"/>
                      <a:pt x="24" y="8058"/>
                    </a:cubicBezTo>
                    <a:cubicBezTo>
                      <a:pt x="87" y="8152"/>
                      <a:pt x="193" y="8203"/>
                      <a:pt x="298" y="8203"/>
                    </a:cubicBezTo>
                    <a:cubicBezTo>
                      <a:pt x="345" y="8203"/>
                      <a:pt x="392" y="8193"/>
                      <a:pt x="435" y="8172"/>
                    </a:cubicBezTo>
                    <a:cubicBezTo>
                      <a:pt x="457" y="8172"/>
                      <a:pt x="480" y="8149"/>
                      <a:pt x="503" y="8149"/>
                    </a:cubicBezTo>
                    <a:cubicBezTo>
                      <a:pt x="549" y="8149"/>
                      <a:pt x="617" y="8149"/>
                      <a:pt x="663" y="8103"/>
                    </a:cubicBezTo>
                    <a:cubicBezTo>
                      <a:pt x="731" y="8081"/>
                      <a:pt x="777" y="8035"/>
                      <a:pt x="800" y="7989"/>
                    </a:cubicBezTo>
                    <a:cubicBezTo>
                      <a:pt x="914" y="7898"/>
                      <a:pt x="1051" y="7829"/>
                      <a:pt x="1188" y="7761"/>
                    </a:cubicBezTo>
                    <a:cubicBezTo>
                      <a:pt x="1233" y="7715"/>
                      <a:pt x="1302" y="7693"/>
                      <a:pt x="1370" y="7647"/>
                    </a:cubicBezTo>
                    <a:cubicBezTo>
                      <a:pt x="1431" y="7708"/>
                      <a:pt x="1512" y="7738"/>
                      <a:pt x="1594" y="7738"/>
                    </a:cubicBezTo>
                    <a:cubicBezTo>
                      <a:pt x="1634" y="7738"/>
                      <a:pt x="1675" y="7731"/>
                      <a:pt x="1713" y="7715"/>
                    </a:cubicBezTo>
                    <a:cubicBezTo>
                      <a:pt x="1873" y="7624"/>
                      <a:pt x="2009" y="7556"/>
                      <a:pt x="2169" y="7464"/>
                    </a:cubicBezTo>
                    <a:cubicBezTo>
                      <a:pt x="2329" y="7373"/>
                      <a:pt x="2512" y="7282"/>
                      <a:pt x="2694" y="7190"/>
                    </a:cubicBezTo>
                    <a:cubicBezTo>
                      <a:pt x="2991" y="7008"/>
                      <a:pt x="3311" y="6825"/>
                      <a:pt x="3607" y="6643"/>
                    </a:cubicBezTo>
                    <a:cubicBezTo>
                      <a:pt x="4224" y="6300"/>
                      <a:pt x="4840" y="5958"/>
                      <a:pt x="5479" y="5615"/>
                    </a:cubicBezTo>
                    <a:cubicBezTo>
                      <a:pt x="5958" y="5364"/>
                      <a:pt x="6438" y="5113"/>
                      <a:pt x="6917" y="4862"/>
                    </a:cubicBezTo>
                    <a:cubicBezTo>
                      <a:pt x="7145" y="4725"/>
                      <a:pt x="7373" y="4588"/>
                      <a:pt x="7602" y="4474"/>
                    </a:cubicBezTo>
                    <a:cubicBezTo>
                      <a:pt x="7716" y="4406"/>
                      <a:pt x="7807" y="4360"/>
                      <a:pt x="7921" y="4292"/>
                    </a:cubicBezTo>
                    <a:cubicBezTo>
                      <a:pt x="7990" y="4269"/>
                      <a:pt x="8035" y="4223"/>
                      <a:pt x="8104" y="4200"/>
                    </a:cubicBezTo>
                    <a:cubicBezTo>
                      <a:pt x="8218" y="4132"/>
                      <a:pt x="8332" y="4086"/>
                      <a:pt x="8423" y="4018"/>
                    </a:cubicBezTo>
                    <a:cubicBezTo>
                      <a:pt x="8446" y="3995"/>
                      <a:pt x="8469" y="3972"/>
                      <a:pt x="8492" y="3972"/>
                    </a:cubicBezTo>
                    <a:cubicBezTo>
                      <a:pt x="8538" y="3926"/>
                      <a:pt x="8560" y="3904"/>
                      <a:pt x="8560" y="3858"/>
                    </a:cubicBezTo>
                    <a:cubicBezTo>
                      <a:pt x="8583" y="3789"/>
                      <a:pt x="8583" y="3698"/>
                      <a:pt x="8560" y="3630"/>
                    </a:cubicBezTo>
                    <a:cubicBezTo>
                      <a:pt x="8538" y="3630"/>
                      <a:pt x="8538" y="3607"/>
                      <a:pt x="8538" y="3607"/>
                    </a:cubicBezTo>
                    <a:cubicBezTo>
                      <a:pt x="8538" y="3607"/>
                      <a:pt x="8560" y="3584"/>
                      <a:pt x="8583" y="3584"/>
                    </a:cubicBezTo>
                    <a:cubicBezTo>
                      <a:pt x="8652" y="3561"/>
                      <a:pt x="8697" y="3493"/>
                      <a:pt x="8743" y="3470"/>
                    </a:cubicBezTo>
                    <a:cubicBezTo>
                      <a:pt x="8789" y="3424"/>
                      <a:pt x="8834" y="3401"/>
                      <a:pt x="8880" y="3356"/>
                    </a:cubicBezTo>
                    <a:cubicBezTo>
                      <a:pt x="8948" y="3310"/>
                      <a:pt x="9017" y="3264"/>
                      <a:pt x="9085" y="3219"/>
                    </a:cubicBezTo>
                    <a:cubicBezTo>
                      <a:pt x="9587" y="2876"/>
                      <a:pt x="10112" y="2557"/>
                      <a:pt x="10615" y="2237"/>
                    </a:cubicBezTo>
                    <a:cubicBezTo>
                      <a:pt x="10660" y="2260"/>
                      <a:pt x="10729" y="2260"/>
                      <a:pt x="10774" y="2260"/>
                    </a:cubicBezTo>
                    <a:cubicBezTo>
                      <a:pt x="10866" y="2237"/>
                      <a:pt x="10934" y="2192"/>
                      <a:pt x="10980" y="2146"/>
                    </a:cubicBezTo>
                    <a:lnTo>
                      <a:pt x="11140" y="2055"/>
                    </a:lnTo>
                    <a:cubicBezTo>
                      <a:pt x="11254" y="1963"/>
                      <a:pt x="11391" y="1895"/>
                      <a:pt x="11505" y="1804"/>
                    </a:cubicBezTo>
                    <a:cubicBezTo>
                      <a:pt x="11596" y="1735"/>
                      <a:pt x="11687" y="1667"/>
                      <a:pt x="11779" y="1575"/>
                    </a:cubicBezTo>
                    <a:cubicBezTo>
                      <a:pt x="11961" y="1438"/>
                      <a:pt x="12144" y="1279"/>
                      <a:pt x="12281" y="1073"/>
                    </a:cubicBezTo>
                    <a:cubicBezTo>
                      <a:pt x="12327" y="1028"/>
                      <a:pt x="12349" y="959"/>
                      <a:pt x="12372" y="891"/>
                    </a:cubicBezTo>
                    <a:lnTo>
                      <a:pt x="12395" y="891"/>
                    </a:lnTo>
                    <a:cubicBezTo>
                      <a:pt x="12418" y="845"/>
                      <a:pt x="12441" y="822"/>
                      <a:pt x="12463" y="776"/>
                    </a:cubicBezTo>
                    <a:lnTo>
                      <a:pt x="12463" y="776"/>
                    </a:lnTo>
                    <a:cubicBezTo>
                      <a:pt x="12463" y="799"/>
                      <a:pt x="12441" y="822"/>
                      <a:pt x="12441" y="822"/>
                    </a:cubicBezTo>
                    <a:cubicBezTo>
                      <a:pt x="12486" y="776"/>
                      <a:pt x="12509" y="731"/>
                      <a:pt x="12532" y="685"/>
                    </a:cubicBezTo>
                    <a:cubicBezTo>
                      <a:pt x="12555" y="617"/>
                      <a:pt x="12555" y="548"/>
                      <a:pt x="12509" y="480"/>
                    </a:cubicBezTo>
                    <a:cubicBezTo>
                      <a:pt x="12486" y="411"/>
                      <a:pt x="12441" y="366"/>
                      <a:pt x="12372" y="366"/>
                    </a:cubicBezTo>
                    <a:cubicBezTo>
                      <a:pt x="12372" y="366"/>
                      <a:pt x="12372" y="343"/>
                      <a:pt x="12372" y="343"/>
                    </a:cubicBezTo>
                    <a:cubicBezTo>
                      <a:pt x="12372" y="320"/>
                      <a:pt x="12372" y="274"/>
                      <a:pt x="12395" y="251"/>
                    </a:cubicBezTo>
                    <a:cubicBezTo>
                      <a:pt x="12395" y="206"/>
                      <a:pt x="12395" y="160"/>
                      <a:pt x="12372" y="115"/>
                    </a:cubicBezTo>
                    <a:cubicBezTo>
                      <a:pt x="12349" y="69"/>
                      <a:pt x="12327" y="46"/>
                      <a:pt x="12281" y="23"/>
                    </a:cubicBezTo>
                    <a:cubicBezTo>
                      <a:pt x="12258" y="0"/>
                      <a:pt x="12212" y="0"/>
                      <a:pt x="12167"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2"/>
              <p:cNvSpPr/>
              <p:nvPr/>
            </p:nvSpPr>
            <p:spPr>
              <a:xfrm>
                <a:off x="6712191" y="1506413"/>
                <a:ext cx="470160" cy="271489"/>
              </a:xfrm>
              <a:custGeom>
                <a:avLst/>
                <a:gdLst/>
                <a:ahLst/>
                <a:cxnLst/>
                <a:rect l="l" t="t" r="r" b="b"/>
                <a:pathLst>
                  <a:path w="17394" h="10044" extrusionOk="0">
                    <a:moveTo>
                      <a:pt x="15250" y="1510"/>
                    </a:moveTo>
                    <a:lnTo>
                      <a:pt x="15250" y="1510"/>
                    </a:lnTo>
                    <a:cubicBezTo>
                      <a:pt x="15242" y="1517"/>
                      <a:pt x="15234" y="1523"/>
                      <a:pt x="15225" y="1529"/>
                    </a:cubicBezTo>
                    <a:cubicBezTo>
                      <a:pt x="15234" y="1520"/>
                      <a:pt x="15243" y="1515"/>
                      <a:pt x="15250" y="1510"/>
                    </a:cubicBezTo>
                    <a:close/>
                    <a:moveTo>
                      <a:pt x="14084" y="3013"/>
                    </a:moveTo>
                    <a:lnTo>
                      <a:pt x="14084" y="3013"/>
                    </a:lnTo>
                    <a:cubicBezTo>
                      <a:pt x="14062" y="3028"/>
                      <a:pt x="14040" y="3043"/>
                      <a:pt x="14018" y="3058"/>
                    </a:cubicBezTo>
                    <a:lnTo>
                      <a:pt x="14018" y="3058"/>
                    </a:lnTo>
                    <a:cubicBezTo>
                      <a:pt x="14040" y="3057"/>
                      <a:pt x="14062" y="3035"/>
                      <a:pt x="14084" y="3013"/>
                    </a:cubicBezTo>
                    <a:close/>
                    <a:moveTo>
                      <a:pt x="982" y="9832"/>
                    </a:moveTo>
                    <a:lnTo>
                      <a:pt x="982" y="9832"/>
                    </a:lnTo>
                    <a:cubicBezTo>
                      <a:pt x="974" y="9835"/>
                      <a:pt x="967" y="9838"/>
                      <a:pt x="959" y="9838"/>
                    </a:cubicBezTo>
                    <a:cubicBezTo>
                      <a:pt x="967" y="9836"/>
                      <a:pt x="974" y="9834"/>
                      <a:pt x="982" y="9832"/>
                    </a:cubicBezTo>
                    <a:close/>
                    <a:moveTo>
                      <a:pt x="17188" y="0"/>
                    </a:moveTo>
                    <a:cubicBezTo>
                      <a:pt x="17143" y="0"/>
                      <a:pt x="17097" y="23"/>
                      <a:pt x="17074" y="68"/>
                    </a:cubicBezTo>
                    <a:cubicBezTo>
                      <a:pt x="16937" y="183"/>
                      <a:pt x="16800" y="320"/>
                      <a:pt x="16663" y="434"/>
                    </a:cubicBezTo>
                    <a:cubicBezTo>
                      <a:pt x="16549" y="548"/>
                      <a:pt x="16412" y="639"/>
                      <a:pt x="16298" y="753"/>
                    </a:cubicBezTo>
                    <a:cubicBezTo>
                      <a:pt x="16047" y="959"/>
                      <a:pt x="15773" y="1141"/>
                      <a:pt x="15499" y="1324"/>
                    </a:cubicBezTo>
                    <a:cubicBezTo>
                      <a:pt x="15421" y="1382"/>
                      <a:pt x="15343" y="1441"/>
                      <a:pt x="15265" y="1499"/>
                    </a:cubicBezTo>
                    <a:lnTo>
                      <a:pt x="15265" y="1499"/>
                    </a:lnTo>
                    <a:cubicBezTo>
                      <a:pt x="15269" y="1495"/>
                      <a:pt x="15271" y="1490"/>
                      <a:pt x="15271" y="1484"/>
                    </a:cubicBezTo>
                    <a:lnTo>
                      <a:pt x="15271" y="1484"/>
                    </a:lnTo>
                    <a:cubicBezTo>
                      <a:pt x="14997" y="1666"/>
                      <a:pt x="14723" y="1849"/>
                      <a:pt x="14449" y="2031"/>
                    </a:cubicBezTo>
                    <a:cubicBezTo>
                      <a:pt x="14152" y="2237"/>
                      <a:pt x="13833" y="2419"/>
                      <a:pt x="13536" y="2625"/>
                    </a:cubicBezTo>
                    <a:cubicBezTo>
                      <a:pt x="13542" y="2625"/>
                      <a:pt x="13548" y="2623"/>
                      <a:pt x="13553" y="2621"/>
                    </a:cubicBezTo>
                    <a:lnTo>
                      <a:pt x="13553" y="2621"/>
                    </a:lnTo>
                    <a:cubicBezTo>
                      <a:pt x="13298" y="2794"/>
                      <a:pt x="13061" y="2986"/>
                      <a:pt x="12804" y="3158"/>
                    </a:cubicBezTo>
                    <a:lnTo>
                      <a:pt x="12804" y="3158"/>
                    </a:lnTo>
                    <a:cubicBezTo>
                      <a:pt x="12805" y="3156"/>
                      <a:pt x="12806" y="3153"/>
                      <a:pt x="12806" y="3150"/>
                    </a:cubicBezTo>
                    <a:lnTo>
                      <a:pt x="12806" y="3150"/>
                    </a:lnTo>
                    <a:cubicBezTo>
                      <a:pt x="12806" y="3150"/>
                      <a:pt x="12783" y="3173"/>
                      <a:pt x="12783" y="3173"/>
                    </a:cubicBezTo>
                    <a:cubicBezTo>
                      <a:pt x="12790" y="3168"/>
                      <a:pt x="12797" y="3163"/>
                      <a:pt x="12804" y="3158"/>
                    </a:cubicBezTo>
                    <a:lnTo>
                      <a:pt x="12804" y="3158"/>
                    </a:lnTo>
                    <a:cubicBezTo>
                      <a:pt x="12799" y="3173"/>
                      <a:pt x="12780" y="3176"/>
                      <a:pt x="12760" y="3196"/>
                    </a:cubicBezTo>
                    <a:cubicBezTo>
                      <a:pt x="12669" y="3241"/>
                      <a:pt x="12600" y="3310"/>
                      <a:pt x="12509" y="3355"/>
                    </a:cubicBezTo>
                    <a:cubicBezTo>
                      <a:pt x="12258" y="3538"/>
                      <a:pt x="12007" y="3698"/>
                      <a:pt x="11756" y="3857"/>
                    </a:cubicBezTo>
                    <a:cubicBezTo>
                      <a:pt x="11505" y="3994"/>
                      <a:pt x="11254" y="4154"/>
                      <a:pt x="11003" y="4291"/>
                    </a:cubicBezTo>
                    <a:cubicBezTo>
                      <a:pt x="10751" y="4428"/>
                      <a:pt x="10500" y="4565"/>
                      <a:pt x="10272" y="4725"/>
                    </a:cubicBezTo>
                    <a:cubicBezTo>
                      <a:pt x="10021" y="4885"/>
                      <a:pt x="9770" y="5022"/>
                      <a:pt x="9519" y="5181"/>
                    </a:cubicBezTo>
                    <a:cubicBezTo>
                      <a:pt x="9359" y="5250"/>
                      <a:pt x="9222" y="5341"/>
                      <a:pt x="9085" y="5432"/>
                    </a:cubicBezTo>
                    <a:cubicBezTo>
                      <a:pt x="8971" y="5501"/>
                      <a:pt x="8857" y="5547"/>
                      <a:pt x="8720" y="5615"/>
                    </a:cubicBezTo>
                    <a:cubicBezTo>
                      <a:pt x="8469" y="5752"/>
                      <a:pt x="8218" y="5889"/>
                      <a:pt x="7967" y="6003"/>
                    </a:cubicBezTo>
                    <a:cubicBezTo>
                      <a:pt x="7716" y="6140"/>
                      <a:pt x="7465" y="6254"/>
                      <a:pt x="7214" y="6391"/>
                    </a:cubicBezTo>
                    <a:cubicBezTo>
                      <a:pt x="6917" y="6528"/>
                      <a:pt x="6643" y="6665"/>
                      <a:pt x="6369" y="6802"/>
                    </a:cubicBezTo>
                    <a:cubicBezTo>
                      <a:pt x="6118" y="6916"/>
                      <a:pt x="5890" y="7053"/>
                      <a:pt x="5639" y="7167"/>
                    </a:cubicBezTo>
                    <a:cubicBezTo>
                      <a:pt x="5388" y="7281"/>
                      <a:pt x="5136" y="7418"/>
                      <a:pt x="4863" y="7532"/>
                    </a:cubicBezTo>
                    <a:cubicBezTo>
                      <a:pt x="4611" y="7646"/>
                      <a:pt x="4338" y="7783"/>
                      <a:pt x="4064" y="7920"/>
                    </a:cubicBezTo>
                    <a:cubicBezTo>
                      <a:pt x="3813" y="8057"/>
                      <a:pt x="3539" y="8171"/>
                      <a:pt x="3265" y="8286"/>
                    </a:cubicBezTo>
                    <a:cubicBezTo>
                      <a:pt x="2785" y="8491"/>
                      <a:pt x="2306" y="8651"/>
                      <a:pt x="1827" y="8833"/>
                    </a:cubicBezTo>
                    <a:cubicBezTo>
                      <a:pt x="1576" y="8925"/>
                      <a:pt x="1325" y="9039"/>
                      <a:pt x="1074" y="9130"/>
                    </a:cubicBezTo>
                    <a:cubicBezTo>
                      <a:pt x="800" y="9221"/>
                      <a:pt x="526" y="9336"/>
                      <a:pt x="252" y="9427"/>
                    </a:cubicBezTo>
                    <a:cubicBezTo>
                      <a:pt x="183" y="9450"/>
                      <a:pt x="115" y="9495"/>
                      <a:pt x="69" y="9564"/>
                    </a:cubicBezTo>
                    <a:cubicBezTo>
                      <a:pt x="24" y="9632"/>
                      <a:pt x="1" y="9701"/>
                      <a:pt x="24" y="9792"/>
                    </a:cubicBezTo>
                    <a:cubicBezTo>
                      <a:pt x="46" y="9861"/>
                      <a:pt x="92" y="9952"/>
                      <a:pt x="161" y="9997"/>
                    </a:cubicBezTo>
                    <a:cubicBezTo>
                      <a:pt x="229" y="10020"/>
                      <a:pt x="320" y="10043"/>
                      <a:pt x="389" y="10043"/>
                    </a:cubicBezTo>
                    <a:cubicBezTo>
                      <a:pt x="480" y="9997"/>
                      <a:pt x="571" y="9975"/>
                      <a:pt x="663" y="9952"/>
                    </a:cubicBezTo>
                    <a:cubicBezTo>
                      <a:pt x="764" y="9911"/>
                      <a:pt x="884" y="9871"/>
                      <a:pt x="989" y="9830"/>
                    </a:cubicBezTo>
                    <a:lnTo>
                      <a:pt x="989" y="9830"/>
                    </a:lnTo>
                    <a:cubicBezTo>
                      <a:pt x="1066" y="9809"/>
                      <a:pt x="1129" y="9787"/>
                      <a:pt x="1210" y="9746"/>
                    </a:cubicBezTo>
                    <a:lnTo>
                      <a:pt x="1210" y="9746"/>
                    </a:lnTo>
                    <a:cubicBezTo>
                      <a:pt x="1210" y="9746"/>
                      <a:pt x="1210" y="9747"/>
                      <a:pt x="1188" y="9769"/>
                    </a:cubicBezTo>
                    <a:cubicBezTo>
                      <a:pt x="1735" y="9564"/>
                      <a:pt x="2283" y="9358"/>
                      <a:pt x="2808" y="9153"/>
                    </a:cubicBezTo>
                    <a:cubicBezTo>
                      <a:pt x="2945" y="9107"/>
                      <a:pt x="3082" y="9062"/>
                      <a:pt x="3219" y="9016"/>
                    </a:cubicBezTo>
                    <a:cubicBezTo>
                      <a:pt x="3333" y="8948"/>
                      <a:pt x="3470" y="8902"/>
                      <a:pt x="3607" y="8833"/>
                    </a:cubicBezTo>
                    <a:cubicBezTo>
                      <a:pt x="3881" y="8719"/>
                      <a:pt x="4155" y="8605"/>
                      <a:pt x="4406" y="8468"/>
                    </a:cubicBezTo>
                    <a:cubicBezTo>
                      <a:pt x="4931" y="8217"/>
                      <a:pt x="5456" y="7966"/>
                      <a:pt x="5981" y="7715"/>
                    </a:cubicBezTo>
                    <a:cubicBezTo>
                      <a:pt x="6232" y="7601"/>
                      <a:pt x="6460" y="7487"/>
                      <a:pt x="6711" y="7350"/>
                    </a:cubicBezTo>
                    <a:cubicBezTo>
                      <a:pt x="6985" y="7213"/>
                      <a:pt x="7259" y="7076"/>
                      <a:pt x="7533" y="6939"/>
                    </a:cubicBezTo>
                    <a:cubicBezTo>
                      <a:pt x="7807" y="6825"/>
                      <a:pt x="8058" y="6711"/>
                      <a:pt x="8309" y="6574"/>
                    </a:cubicBezTo>
                    <a:cubicBezTo>
                      <a:pt x="8560" y="6437"/>
                      <a:pt x="8811" y="6300"/>
                      <a:pt x="9085" y="6163"/>
                    </a:cubicBezTo>
                    <a:cubicBezTo>
                      <a:pt x="9336" y="6049"/>
                      <a:pt x="9587" y="5889"/>
                      <a:pt x="9861" y="5729"/>
                    </a:cubicBezTo>
                    <a:cubicBezTo>
                      <a:pt x="10112" y="5592"/>
                      <a:pt x="10363" y="5432"/>
                      <a:pt x="10614" y="5273"/>
                    </a:cubicBezTo>
                    <a:cubicBezTo>
                      <a:pt x="10980" y="5044"/>
                      <a:pt x="11368" y="4839"/>
                      <a:pt x="11756" y="4611"/>
                    </a:cubicBezTo>
                    <a:cubicBezTo>
                      <a:pt x="11938" y="4497"/>
                      <a:pt x="12144" y="4360"/>
                      <a:pt x="12349" y="4223"/>
                    </a:cubicBezTo>
                    <a:cubicBezTo>
                      <a:pt x="12463" y="4154"/>
                      <a:pt x="12577" y="4086"/>
                      <a:pt x="12692" y="4017"/>
                    </a:cubicBezTo>
                    <a:cubicBezTo>
                      <a:pt x="12806" y="3926"/>
                      <a:pt x="12920" y="3857"/>
                      <a:pt x="13057" y="3766"/>
                    </a:cubicBezTo>
                    <a:cubicBezTo>
                      <a:pt x="13378" y="3530"/>
                      <a:pt x="13680" y="3294"/>
                      <a:pt x="14018" y="3058"/>
                    </a:cubicBezTo>
                    <a:lnTo>
                      <a:pt x="14018" y="3058"/>
                    </a:lnTo>
                    <a:cubicBezTo>
                      <a:pt x="14017" y="3059"/>
                      <a:pt x="14016" y="3059"/>
                      <a:pt x="14015" y="3059"/>
                    </a:cubicBezTo>
                    <a:cubicBezTo>
                      <a:pt x="14198" y="2922"/>
                      <a:pt x="14403" y="2808"/>
                      <a:pt x="14609" y="2671"/>
                    </a:cubicBezTo>
                    <a:cubicBezTo>
                      <a:pt x="14769" y="2556"/>
                      <a:pt x="14928" y="2419"/>
                      <a:pt x="15111" y="2305"/>
                    </a:cubicBezTo>
                    <a:cubicBezTo>
                      <a:pt x="15102" y="2305"/>
                      <a:pt x="15093" y="2309"/>
                      <a:pt x="15086" y="2313"/>
                    </a:cubicBezTo>
                    <a:lnTo>
                      <a:pt x="15086" y="2313"/>
                    </a:lnTo>
                    <a:cubicBezTo>
                      <a:pt x="15263" y="2181"/>
                      <a:pt x="15460" y="2049"/>
                      <a:pt x="15636" y="1917"/>
                    </a:cubicBezTo>
                    <a:cubicBezTo>
                      <a:pt x="15841" y="1758"/>
                      <a:pt x="16024" y="1598"/>
                      <a:pt x="16207" y="1415"/>
                    </a:cubicBezTo>
                    <a:cubicBezTo>
                      <a:pt x="16389" y="1255"/>
                      <a:pt x="16572" y="1073"/>
                      <a:pt x="16732" y="913"/>
                    </a:cubicBezTo>
                    <a:cubicBezTo>
                      <a:pt x="16937" y="708"/>
                      <a:pt x="17120" y="525"/>
                      <a:pt x="17325" y="342"/>
                    </a:cubicBezTo>
                    <a:cubicBezTo>
                      <a:pt x="17394" y="274"/>
                      <a:pt x="17394" y="160"/>
                      <a:pt x="17325" y="68"/>
                    </a:cubicBezTo>
                    <a:cubicBezTo>
                      <a:pt x="17302" y="23"/>
                      <a:pt x="17234" y="0"/>
                      <a:pt x="17188"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2"/>
              <p:cNvSpPr/>
              <p:nvPr/>
            </p:nvSpPr>
            <p:spPr>
              <a:xfrm>
                <a:off x="7053391" y="1518117"/>
                <a:ext cx="126500" cy="251298"/>
              </a:xfrm>
              <a:custGeom>
                <a:avLst/>
                <a:gdLst/>
                <a:ahLst/>
                <a:cxnLst/>
                <a:rect l="l" t="t" r="r" b="b"/>
                <a:pathLst>
                  <a:path w="4680" h="9297" extrusionOk="0">
                    <a:moveTo>
                      <a:pt x="4314" y="1"/>
                    </a:moveTo>
                    <a:cubicBezTo>
                      <a:pt x="4200" y="1"/>
                      <a:pt x="4109" y="46"/>
                      <a:pt x="4040" y="138"/>
                    </a:cubicBezTo>
                    <a:cubicBezTo>
                      <a:pt x="3995" y="206"/>
                      <a:pt x="3972" y="297"/>
                      <a:pt x="3949" y="366"/>
                    </a:cubicBezTo>
                    <a:lnTo>
                      <a:pt x="3835" y="366"/>
                    </a:lnTo>
                    <a:cubicBezTo>
                      <a:pt x="3766" y="389"/>
                      <a:pt x="3698" y="434"/>
                      <a:pt x="3652" y="503"/>
                    </a:cubicBezTo>
                    <a:cubicBezTo>
                      <a:pt x="3561" y="663"/>
                      <a:pt x="3492" y="822"/>
                      <a:pt x="3424" y="982"/>
                    </a:cubicBezTo>
                    <a:cubicBezTo>
                      <a:pt x="3401" y="1028"/>
                      <a:pt x="3378" y="1073"/>
                      <a:pt x="3355" y="1119"/>
                    </a:cubicBezTo>
                    <a:cubicBezTo>
                      <a:pt x="3287" y="1142"/>
                      <a:pt x="3241" y="1210"/>
                      <a:pt x="3218" y="1279"/>
                    </a:cubicBezTo>
                    <a:lnTo>
                      <a:pt x="3196" y="1279"/>
                    </a:lnTo>
                    <a:cubicBezTo>
                      <a:pt x="3150" y="1210"/>
                      <a:pt x="3059" y="1188"/>
                      <a:pt x="2990" y="1188"/>
                    </a:cubicBezTo>
                    <a:cubicBezTo>
                      <a:pt x="2899" y="1188"/>
                      <a:pt x="2830" y="1210"/>
                      <a:pt x="2762" y="1279"/>
                    </a:cubicBezTo>
                    <a:cubicBezTo>
                      <a:pt x="2762" y="1279"/>
                      <a:pt x="2739" y="1302"/>
                      <a:pt x="2739" y="1325"/>
                    </a:cubicBezTo>
                    <a:cubicBezTo>
                      <a:pt x="2716" y="1302"/>
                      <a:pt x="2671" y="1279"/>
                      <a:pt x="2648" y="1279"/>
                    </a:cubicBezTo>
                    <a:cubicBezTo>
                      <a:pt x="2579" y="1279"/>
                      <a:pt x="2534" y="1347"/>
                      <a:pt x="2511" y="1416"/>
                    </a:cubicBezTo>
                    <a:cubicBezTo>
                      <a:pt x="2488" y="1690"/>
                      <a:pt x="2488" y="1964"/>
                      <a:pt x="2465" y="2260"/>
                    </a:cubicBezTo>
                    <a:cubicBezTo>
                      <a:pt x="2442" y="2489"/>
                      <a:pt x="2420" y="2740"/>
                      <a:pt x="2374" y="2968"/>
                    </a:cubicBezTo>
                    <a:lnTo>
                      <a:pt x="2397" y="2968"/>
                    </a:lnTo>
                    <a:cubicBezTo>
                      <a:pt x="2397" y="2968"/>
                      <a:pt x="2374" y="2968"/>
                      <a:pt x="2374" y="2991"/>
                    </a:cubicBezTo>
                    <a:cubicBezTo>
                      <a:pt x="2351" y="3151"/>
                      <a:pt x="2328" y="3288"/>
                      <a:pt x="2305" y="3447"/>
                    </a:cubicBezTo>
                    <a:cubicBezTo>
                      <a:pt x="2260" y="3607"/>
                      <a:pt x="2214" y="3767"/>
                      <a:pt x="2169" y="3949"/>
                    </a:cubicBezTo>
                    <a:cubicBezTo>
                      <a:pt x="2100" y="4086"/>
                      <a:pt x="2077" y="4246"/>
                      <a:pt x="2032" y="4406"/>
                    </a:cubicBezTo>
                    <a:cubicBezTo>
                      <a:pt x="1986" y="4566"/>
                      <a:pt x="1940" y="4726"/>
                      <a:pt x="1917" y="4885"/>
                    </a:cubicBezTo>
                    <a:cubicBezTo>
                      <a:pt x="1826" y="5182"/>
                      <a:pt x="1735" y="5502"/>
                      <a:pt x="1644" y="5821"/>
                    </a:cubicBezTo>
                    <a:cubicBezTo>
                      <a:pt x="1598" y="5981"/>
                      <a:pt x="1552" y="6118"/>
                      <a:pt x="1484" y="6278"/>
                    </a:cubicBezTo>
                    <a:cubicBezTo>
                      <a:pt x="1438" y="6415"/>
                      <a:pt x="1392" y="6574"/>
                      <a:pt x="1324" y="6711"/>
                    </a:cubicBezTo>
                    <a:cubicBezTo>
                      <a:pt x="1301" y="6803"/>
                      <a:pt x="1278" y="6871"/>
                      <a:pt x="1233" y="6962"/>
                    </a:cubicBezTo>
                    <a:cubicBezTo>
                      <a:pt x="1119" y="7191"/>
                      <a:pt x="1004" y="7419"/>
                      <a:pt x="890" y="7647"/>
                    </a:cubicBezTo>
                    <a:cubicBezTo>
                      <a:pt x="776" y="7875"/>
                      <a:pt x="639" y="8126"/>
                      <a:pt x="502" y="8355"/>
                    </a:cubicBezTo>
                    <a:cubicBezTo>
                      <a:pt x="502" y="8355"/>
                      <a:pt x="479" y="8378"/>
                      <a:pt x="479" y="8378"/>
                    </a:cubicBezTo>
                    <a:cubicBezTo>
                      <a:pt x="411" y="8469"/>
                      <a:pt x="343" y="8583"/>
                      <a:pt x="274" y="8674"/>
                    </a:cubicBezTo>
                    <a:cubicBezTo>
                      <a:pt x="206" y="8743"/>
                      <a:pt x="160" y="8834"/>
                      <a:pt x="91" y="8903"/>
                    </a:cubicBezTo>
                    <a:cubicBezTo>
                      <a:pt x="46" y="8994"/>
                      <a:pt x="0" y="9085"/>
                      <a:pt x="23" y="9176"/>
                    </a:cubicBezTo>
                    <a:cubicBezTo>
                      <a:pt x="42" y="9252"/>
                      <a:pt x="92" y="9296"/>
                      <a:pt x="161" y="9296"/>
                    </a:cubicBezTo>
                    <a:cubicBezTo>
                      <a:pt x="175" y="9296"/>
                      <a:pt x="190" y="9294"/>
                      <a:pt x="206" y="9291"/>
                    </a:cubicBezTo>
                    <a:cubicBezTo>
                      <a:pt x="251" y="9268"/>
                      <a:pt x="297" y="9245"/>
                      <a:pt x="320" y="9199"/>
                    </a:cubicBezTo>
                    <a:cubicBezTo>
                      <a:pt x="365" y="9154"/>
                      <a:pt x="388" y="9131"/>
                      <a:pt x="411" y="9085"/>
                    </a:cubicBezTo>
                    <a:cubicBezTo>
                      <a:pt x="457" y="9039"/>
                      <a:pt x="479" y="8994"/>
                      <a:pt x="502" y="8948"/>
                    </a:cubicBezTo>
                    <a:cubicBezTo>
                      <a:pt x="571" y="8880"/>
                      <a:pt x="616" y="8811"/>
                      <a:pt x="662" y="8743"/>
                    </a:cubicBezTo>
                    <a:cubicBezTo>
                      <a:pt x="753" y="8629"/>
                      <a:pt x="845" y="8515"/>
                      <a:pt x="936" y="8400"/>
                    </a:cubicBezTo>
                    <a:cubicBezTo>
                      <a:pt x="959" y="8423"/>
                      <a:pt x="959" y="8423"/>
                      <a:pt x="982" y="8423"/>
                    </a:cubicBezTo>
                    <a:lnTo>
                      <a:pt x="1119" y="8423"/>
                    </a:lnTo>
                    <a:cubicBezTo>
                      <a:pt x="1141" y="8400"/>
                      <a:pt x="1164" y="8400"/>
                      <a:pt x="1187" y="8378"/>
                    </a:cubicBezTo>
                    <a:cubicBezTo>
                      <a:pt x="1210" y="8355"/>
                      <a:pt x="1233" y="8355"/>
                      <a:pt x="1256" y="8332"/>
                    </a:cubicBezTo>
                    <a:cubicBezTo>
                      <a:pt x="1278" y="8309"/>
                      <a:pt x="1301" y="8286"/>
                      <a:pt x="1324" y="8263"/>
                    </a:cubicBezTo>
                    <a:cubicBezTo>
                      <a:pt x="1370" y="8218"/>
                      <a:pt x="1438" y="8149"/>
                      <a:pt x="1484" y="8104"/>
                    </a:cubicBezTo>
                    <a:cubicBezTo>
                      <a:pt x="1575" y="7990"/>
                      <a:pt x="1689" y="7898"/>
                      <a:pt x="1803" y="7784"/>
                    </a:cubicBezTo>
                    <a:cubicBezTo>
                      <a:pt x="2009" y="7556"/>
                      <a:pt x="2214" y="7350"/>
                      <a:pt x="2420" y="7099"/>
                    </a:cubicBezTo>
                    <a:cubicBezTo>
                      <a:pt x="2625" y="6848"/>
                      <a:pt x="2830" y="6574"/>
                      <a:pt x="3013" y="6300"/>
                    </a:cubicBezTo>
                    <a:cubicBezTo>
                      <a:pt x="3196" y="6027"/>
                      <a:pt x="3378" y="5730"/>
                      <a:pt x="3538" y="5456"/>
                    </a:cubicBezTo>
                    <a:cubicBezTo>
                      <a:pt x="3675" y="5250"/>
                      <a:pt x="3766" y="5022"/>
                      <a:pt x="3835" y="4817"/>
                    </a:cubicBezTo>
                    <a:cubicBezTo>
                      <a:pt x="3880" y="4703"/>
                      <a:pt x="3903" y="4589"/>
                      <a:pt x="3926" y="4474"/>
                    </a:cubicBezTo>
                    <a:cubicBezTo>
                      <a:pt x="3972" y="4360"/>
                      <a:pt x="3995" y="4246"/>
                      <a:pt x="4017" y="4132"/>
                    </a:cubicBezTo>
                    <a:cubicBezTo>
                      <a:pt x="4040" y="3927"/>
                      <a:pt x="4086" y="3721"/>
                      <a:pt x="4132" y="3493"/>
                    </a:cubicBezTo>
                    <a:cubicBezTo>
                      <a:pt x="4132" y="3402"/>
                      <a:pt x="4154" y="3288"/>
                      <a:pt x="4177" y="3196"/>
                    </a:cubicBezTo>
                    <a:cubicBezTo>
                      <a:pt x="4177" y="3128"/>
                      <a:pt x="4200" y="3082"/>
                      <a:pt x="4200" y="3036"/>
                    </a:cubicBezTo>
                    <a:cubicBezTo>
                      <a:pt x="4246" y="2922"/>
                      <a:pt x="4268" y="2808"/>
                      <a:pt x="4291" y="2694"/>
                    </a:cubicBezTo>
                    <a:cubicBezTo>
                      <a:pt x="4360" y="2466"/>
                      <a:pt x="4405" y="2238"/>
                      <a:pt x="4451" y="2009"/>
                    </a:cubicBezTo>
                    <a:cubicBezTo>
                      <a:pt x="4497" y="1781"/>
                      <a:pt x="4565" y="1530"/>
                      <a:pt x="4588" y="1302"/>
                    </a:cubicBezTo>
                    <a:cubicBezTo>
                      <a:pt x="4634" y="1028"/>
                      <a:pt x="4679" y="731"/>
                      <a:pt x="4679" y="457"/>
                    </a:cubicBezTo>
                    <a:cubicBezTo>
                      <a:pt x="4679" y="389"/>
                      <a:pt x="4656" y="320"/>
                      <a:pt x="4611" y="252"/>
                    </a:cubicBezTo>
                    <a:cubicBezTo>
                      <a:pt x="4588" y="229"/>
                      <a:pt x="4588" y="183"/>
                      <a:pt x="4565" y="160"/>
                    </a:cubicBezTo>
                    <a:cubicBezTo>
                      <a:pt x="4520" y="92"/>
                      <a:pt x="4451" y="24"/>
                      <a:pt x="4383" y="1"/>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2"/>
              <p:cNvSpPr/>
              <p:nvPr/>
            </p:nvSpPr>
            <p:spPr>
              <a:xfrm>
                <a:off x="7048444" y="1558230"/>
                <a:ext cx="77144" cy="213780"/>
              </a:xfrm>
              <a:custGeom>
                <a:avLst/>
                <a:gdLst/>
                <a:ahLst/>
                <a:cxnLst/>
                <a:rect l="l" t="t" r="r" b="b"/>
                <a:pathLst>
                  <a:path w="2854" h="7909" extrusionOk="0">
                    <a:moveTo>
                      <a:pt x="2762" y="0"/>
                    </a:moveTo>
                    <a:cubicBezTo>
                      <a:pt x="2740" y="0"/>
                      <a:pt x="2694" y="23"/>
                      <a:pt x="2694" y="69"/>
                    </a:cubicBezTo>
                    <a:cubicBezTo>
                      <a:pt x="2671" y="114"/>
                      <a:pt x="2648" y="183"/>
                      <a:pt x="2648" y="251"/>
                    </a:cubicBezTo>
                    <a:cubicBezTo>
                      <a:pt x="2625" y="297"/>
                      <a:pt x="2625" y="366"/>
                      <a:pt x="2603" y="411"/>
                    </a:cubicBezTo>
                    <a:cubicBezTo>
                      <a:pt x="2580" y="525"/>
                      <a:pt x="2580" y="639"/>
                      <a:pt x="2557" y="754"/>
                    </a:cubicBezTo>
                    <a:cubicBezTo>
                      <a:pt x="2534" y="1073"/>
                      <a:pt x="2443" y="1393"/>
                      <a:pt x="2374" y="1689"/>
                    </a:cubicBezTo>
                    <a:cubicBezTo>
                      <a:pt x="2352" y="1758"/>
                      <a:pt x="2329" y="1826"/>
                      <a:pt x="2329" y="1918"/>
                    </a:cubicBezTo>
                    <a:cubicBezTo>
                      <a:pt x="2306" y="2009"/>
                      <a:pt x="2283" y="2100"/>
                      <a:pt x="2260" y="2192"/>
                    </a:cubicBezTo>
                    <a:cubicBezTo>
                      <a:pt x="2215" y="2351"/>
                      <a:pt x="2169" y="2488"/>
                      <a:pt x="2123" y="2648"/>
                    </a:cubicBezTo>
                    <a:cubicBezTo>
                      <a:pt x="2078" y="2808"/>
                      <a:pt x="2032" y="2968"/>
                      <a:pt x="1986" y="3127"/>
                    </a:cubicBezTo>
                    <a:cubicBezTo>
                      <a:pt x="1941" y="3287"/>
                      <a:pt x="1872" y="3447"/>
                      <a:pt x="1827" y="3584"/>
                    </a:cubicBezTo>
                    <a:cubicBezTo>
                      <a:pt x="1781" y="3744"/>
                      <a:pt x="1735" y="3903"/>
                      <a:pt x="1667" y="4063"/>
                    </a:cubicBezTo>
                    <a:cubicBezTo>
                      <a:pt x="1621" y="4200"/>
                      <a:pt x="1575" y="4337"/>
                      <a:pt x="1530" y="4497"/>
                    </a:cubicBezTo>
                    <a:cubicBezTo>
                      <a:pt x="1484" y="4611"/>
                      <a:pt x="1439" y="4725"/>
                      <a:pt x="1393" y="4839"/>
                    </a:cubicBezTo>
                    <a:cubicBezTo>
                      <a:pt x="1347" y="4976"/>
                      <a:pt x="1324" y="5090"/>
                      <a:pt x="1279" y="5204"/>
                    </a:cubicBezTo>
                    <a:cubicBezTo>
                      <a:pt x="1187" y="5433"/>
                      <a:pt x="1096" y="5661"/>
                      <a:pt x="1005" y="5912"/>
                    </a:cubicBezTo>
                    <a:cubicBezTo>
                      <a:pt x="1005" y="5889"/>
                      <a:pt x="1005" y="5889"/>
                      <a:pt x="1005" y="5889"/>
                    </a:cubicBezTo>
                    <a:lnTo>
                      <a:pt x="982" y="5912"/>
                    </a:lnTo>
                    <a:cubicBezTo>
                      <a:pt x="936" y="6049"/>
                      <a:pt x="845" y="6209"/>
                      <a:pt x="777" y="6346"/>
                    </a:cubicBezTo>
                    <a:cubicBezTo>
                      <a:pt x="708" y="6483"/>
                      <a:pt x="662" y="6620"/>
                      <a:pt x="594" y="6757"/>
                    </a:cubicBezTo>
                    <a:cubicBezTo>
                      <a:pt x="548" y="6848"/>
                      <a:pt x="503" y="6939"/>
                      <a:pt x="457" y="7008"/>
                    </a:cubicBezTo>
                    <a:cubicBezTo>
                      <a:pt x="411" y="7076"/>
                      <a:pt x="366" y="7167"/>
                      <a:pt x="320" y="7236"/>
                    </a:cubicBezTo>
                    <a:cubicBezTo>
                      <a:pt x="274" y="7304"/>
                      <a:pt x="229" y="7373"/>
                      <a:pt x="183" y="7441"/>
                    </a:cubicBezTo>
                    <a:cubicBezTo>
                      <a:pt x="137" y="7533"/>
                      <a:pt x="92" y="7601"/>
                      <a:pt x="46" y="7670"/>
                    </a:cubicBezTo>
                    <a:cubicBezTo>
                      <a:pt x="1" y="7761"/>
                      <a:pt x="23" y="7852"/>
                      <a:pt x="92" y="7898"/>
                    </a:cubicBezTo>
                    <a:cubicBezTo>
                      <a:pt x="122" y="7898"/>
                      <a:pt x="153" y="7908"/>
                      <a:pt x="176" y="7908"/>
                    </a:cubicBezTo>
                    <a:cubicBezTo>
                      <a:pt x="188" y="7908"/>
                      <a:pt x="198" y="7905"/>
                      <a:pt x="206" y="7898"/>
                    </a:cubicBezTo>
                    <a:cubicBezTo>
                      <a:pt x="252" y="7898"/>
                      <a:pt x="274" y="7875"/>
                      <a:pt x="297" y="7829"/>
                    </a:cubicBezTo>
                    <a:cubicBezTo>
                      <a:pt x="389" y="7715"/>
                      <a:pt x="457" y="7601"/>
                      <a:pt x="548" y="7464"/>
                    </a:cubicBezTo>
                    <a:cubicBezTo>
                      <a:pt x="617" y="7350"/>
                      <a:pt x="708" y="7213"/>
                      <a:pt x="799" y="7076"/>
                    </a:cubicBezTo>
                    <a:cubicBezTo>
                      <a:pt x="868" y="6962"/>
                      <a:pt x="936" y="6825"/>
                      <a:pt x="982" y="6711"/>
                    </a:cubicBezTo>
                    <a:cubicBezTo>
                      <a:pt x="1050" y="6574"/>
                      <a:pt x="1119" y="6437"/>
                      <a:pt x="1187" y="6323"/>
                    </a:cubicBezTo>
                    <a:cubicBezTo>
                      <a:pt x="1256" y="6186"/>
                      <a:pt x="1324" y="6049"/>
                      <a:pt x="1393" y="5912"/>
                    </a:cubicBezTo>
                    <a:cubicBezTo>
                      <a:pt x="1461" y="5752"/>
                      <a:pt x="1530" y="5593"/>
                      <a:pt x="1575" y="5433"/>
                    </a:cubicBezTo>
                    <a:cubicBezTo>
                      <a:pt x="1644" y="5296"/>
                      <a:pt x="1690" y="5136"/>
                      <a:pt x="1735" y="4976"/>
                    </a:cubicBezTo>
                    <a:cubicBezTo>
                      <a:pt x="1781" y="4816"/>
                      <a:pt x="1849" y="4680"/>
                      <a:pt x="1895" y="4520"/>
                    </a:cubicBezTo>
                    <a:cubicBezTo>
                      <a:pt x="1941" y="4383"/>
                      <a:pt x="1986" y="4223"/>
                      <a:pt x="2032" y="4086"/>
                    </a:cubicBezTo>
                    <a:cubicBezTo>
                      <a:pt x="2078" y="3926"/>
                      <a:pt x="2123" y="3744"/>
                      <a:pt x="2169" y="3584"/>
                    </a:cubicBezTo>
                    <a:cubicBezTo>
                      <a:pt x="2215" y="3424"/>
                      <a:pt x="2260" y="3287"/>
                      <a:pt x="2283" y="3127"/>
                    </a:cubicBezTo>
                    <a:cubicBezTo>
                      <a:pt x="2329" y="2968"/>
                      <a:pt x="2374" y="2808"/>
                      <a:pt x="2397" y="2648"/>
                    </a:cubicBezTo>
                    <a:cubicBezTo>
                      <a:pt x="2443" y="2488"/>
                      <a:pt x="2466" y="2329"/>
                      <a:pt x="2511" y="2169"/>
                    </a:cubicBezTo>
                    <a:cubicBezTo>
                      <a:pt x="2511" y="2077"/>
                      <a:pt x="2534" y="2009"/>
                      <a:pt x="2557" y="1918"/>
                    </a:cubicBezTo>
                    <a:cubicBezTo>
                      <a:pt x="2557" y="1849"/>
                      <a:pt x="2580" y="1758"/>
                      <a:pt x="2603" y="1667"/>
                    </a:cubicBezTo>
                    <a:cubicBezTo>
                      <a:pt x="2625" y="1507"/>
                      <a:pt x="2648" y="1370"/>
                      <a:pt x="2671" y="1210"/>
                    </a:cubicBezTo>
                    <a:cubicBezTo>
                      <a:pt x="2694" y="1027"/>
                      <a:pt x="2717" y="868"/>
                      <a:pt x="2740" y="708"/>
                    </a:cubicBezTo>
                    <a:cubicBezTo>
                      <a:pt x="2740" y="617"/>
                      <a:pt x="2762" y="525"/>
                      <a:pt x="2762" y="457"/>
                    </a:cubicBezTo>
                    <a:cubicBezTo>
                      <a:pt x="2762" y="457"/>
                      <a:pt x="2762" y="457"/>
                      <a:pt x="2762" y="480"/>
                    </a:cubicBezTo>
                    <a:cubicBezTo>
                      <a:pt x="2762" y="411"/>
                      <a:pt x="2785" y="366"/>
                      <a:pt x="2785" y="297"/>
                    </a:cubicBezTo>
                    <a:cubicBezTo>
                      <a:pt x="2808" y="229"/>
                      <a:pt x="2831" y="183"/>
                      <a:pt x="2854" y="114"/>
                    </a:cubicBezTo>
                    <a:cubicBezTo>
                      <a:pt x="2854" y="69"/>
                      <a:pt x="2831" y="23"/>
                      <a:pt x="2785"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2"/>
              <p:cNvSpPr/>
              <p:nvPr/>
            </p:nvSpPr>
            <p:spPr>
              <a:xfrm>
                <a:off x="6794876" y="1222598"/>
                <a:ext cx="365256" cy="259137"/>
              </a:xfrm>
              <a:custGeom>
                <a:avLst/>
                <a:gdLst/>
                <a:ahLst/>
                <a:cxnLst/>
                <a:rect l="l" t="t" r="r" b="b"/>
                <a:pathLst>
                  <a:path w="13513" h="9587" extrusionOk="0">
                    <a:moveTo>
                      <a:pt x="2169" y="0"/>
                    </a:moveTo>
                    <a:cubicBezTo>
                      <a:pt x="2032" y="23"/>
                      <a:pt x="1918" y="46"/>
                      <a:pt x="1781" y="92"/>
                    </a:cubicBezTo>
                    <a:cubicBezTo>
                      <a:pt x="1735" y="115"/>
                      <a:pt x="1689" y="160"/>
                      <a:pt x="1667" y="229"/>
                    </a:cubicBezTo>
                    <a:lnTo>
                      <a:pt x="1598" y="206"/>
                    </a:lnTo>
                    <a:cubicBezTo>
                      <a:pt x="1415" y="183"/>
                      <a:pt x="1233" y="160"/>
                      <a:pt x="1050" y="160"/>
                    </a:cubicBezTo>
                    <a:cubicBezTo>
                      <a:pt x="982" y="137"/>
                      <a:pt x="913" y="137"/>
                      <a:pt x="822" y="137"/>
                    </a:cubicBezTo>
                    <a:cubicBezTo>
                      <a:pt x="754" y="137"/>
                      <a:pt x="685" y="137"/>
                      <a:pt x="617" y="160"/>
                    </a:cubicBezTo>
                    <a:cubicBezTo>
                      <a:pt x="548" y="160"/>
                      <a:pt x="480" y="160"/>
                      <a:pt x="411" y="183"/>
                    </a:cubicBezTo>
                    <a:cubicBezTo>
                      <a:pt x="320" y="206"/>
                      <a:pt x="229" y="229"/>
                      <a:pt x="137" y="251"/>
                    </a:cubicBezTo>
                    <a:cubicBezTo>
                      <a:pt x="46" y="297"/>
                      <a:pt x="0" y="388"/>
                      <a:pt x="46" y="457"/>
                    </a:cubicBezTo>
                    <a:cubicBezTo>
                      <a:pt x="69" y="525"/>
                      <a:pt x="114" y="571"/>
                      <a:pt x="183" y="571"/>
                    </a:cubicBezTo>
                    <a:lnTo>
                      <a:pt x="251" y="571"/>
                    </a:lnTo>
                    <a:cubicBezTo>
                      <a:pt x="297" y="548"/>
                      <a:pt x="320" y="525"/>
                      <a:pt x="366" y="525"/>
                    </a:cubicBezTo>
                    <a:cubicBezTo>
                      <a:pt x="480" y="503"/>
                      <a:pt x="571" y="503"/>
                      <a:pt x="662" y="503"/>
                    </a:cubicBezTo>
                    <a:cubicBezTo>
                      <a:pt x="799" y="503"/>
                      <a:pt x="913" y="525"/>
                      <a:pt x="1050" y="548"/>
                    </a:cubicBezTo>
                    <a:cubicBezTo>
                      <a:pt x="1142" y="571"/>
                      <a:pt x="1210" y="594"/>
                      <a:pt x="1279" y="617"/>
                    </a:cubicBezTo>
                    <a:lnTo>
                      <a:pt x="1438" y="662"/>
                    </a:lnTo>
                    <a:cubicBezTo>
                      <a:pt x="1552" y="685"/>
                      <a:pt x="1667" y="731"/>
                      <a:pt x="1781" y="754"/>
                    </a:cubicBezTo>
                    <a:cubicBezTo>
                      <a:pt x="1940" y="776"/>
                      <a:pt x="2100" y="822"/>
                      <a:pt x="2260" y="868"/>
                    </a:cubicBezTo>
                    <a:cubicBezTo>
                      <a:pt x="2465" y="936"/>
                      <a:pt x="2648" y="1005"/>
                      <a:pt x="2853" y="1073"/>
                    </a:cubicBezTo>
                    <a:lnTo>
                      <a:pt x="3059" y="1142"/>
                    </a:lnTo>
                    <a:cubicBezTo>
                      <a:pt x="3310" y="1210"/>
                      <a:pt x="3561" y="1324"/>
                      <a:pt x="3812" y="1438"/>
                    </a:cubicBezTo>
                    <a:lnTo>
                      <a:pt x="3949" y="1507"/>
                    </a:lnTo>
                    <a:lnTo>
                      <a:pt x="4063" y="1553"/>
                    </a:lnTo>
                    <a:cubicBezTo>
                      <a:pt x="4314" y="1667"/>
                      <a:pt x="4565" y="1781"/>
                      <a:pt x="4816" y="1895"/>
                    </a:cubicBezTo>
                    <a:cubicBezTo>
                      <a:pt x="5113" y="2055"/>
                      <a:pt x="5410" y="2214"/>
                      <a:pt x="5684" y="2374"/>
                    </a:cubicBezTo>
                    <a:lnTo>
                      <a:pt x="5707" y="2397"/>
                    </a:lnTo>
                    <a:lnTo>
                      <a:pt x="5729" y="2420"/>
                    </a:lnTo>
                    <a:cubicBezTo>
                      <a:pt x="5821" y="2466"/>
                      <a:pt x="5889" y="2511"/>
                      <a:pt x="5958" y="2557"/>
                    </a:cubicBezTo>
                    <a:cubicBezTo>
                      <a:pt x="6232" y="2717"/>
                      <a:pt x="6483" y="2899"/>
                      <a:pt x="6757" y="3082"/>
                    </a:cubicBezTo>
                    <a:cubicBezTo>
                      <a:pt x="7053" y="3287"/>
                      <a:pt x="7327" y="3515"/>
                      <a:pt x="7555" y="3675"/>
                    </a:cubicBezTo>
                    <a:cubicBezTo>
                      <a:pt x="7692" y="3812"/>
                      <a:pt x="7852" y="3926"/>
                      <a:pt x="7989" y="4063"/>
                    </a:cubicBezTo>
                    <a:cubicBezTo>
                      <a:pt x="7875" y="4063"/>
                      <a:pt x="7784" y="4109"/>
                      <a:pt x="7692" y="4155"/>
                    </a:cubicBezTo>
                    <a:cubicBezTo>
                      <a:pt x="7647" y="4200"/>
                      <a:pt x="7578" y="4246"/>
                      <a:pt x="7533" y="4314"/>
                    </a:cubicBezTo>
                    <a:cubicBezTo>
                      <a:pt x="7464" y="4406"/>
                      <a:pt x="7441" y="4474"/>
                      <a:pt x="7441" y="4543"/>
                    </a:cubicBezTo>
                    <a:cubicBezTo>
                      <a:pt x="7419" y="4634"/>
                      <a:pt x="7441" y="4748"/>
                      <a:pt x="7464" y="4817"/>
                    </a:cubicBezTo>
                    <a:cubicBezTo>
                      <a:pt x="7464" y="4885"/>
                      <a:pt x="7510" y="4953"/>
                      <a:pt x="7533" y="5022"/>
                    </a:cubicBezTo>
                    <a:cubicBezTo>
                      <a:pt x="7624" y="5182"/>
                      <a:pt x="7715" y="5341"/>
                      <a:pt x="7807" y="5478"/>
                    </a:cubicBezTo>
                    <a:cubicBezTo>
                      <a:pt x="7921" y="5638"/>
                      <a:pt x="8058" y="5821"/>
                      <a:pt x="8172" y="5981"/>
                    </a:cubicBezTo>
                    <a:cubicBezTo>
                      <a:pt x="8309" y="6140"/>
                      <a:pt x="8446" y="6300"/>
                      <a:pt x="8560" y="6414"/>
                    </a:cubicBezTo>
                    <a:cubicBezTo>
                      <a:pt x="8765" y="6643"/>
                      <a:pt x="8948" y="6848"/>
                      <a:pt x="9130" y="7076"/>
                    </a:cubicBezTo>
                    <a:cubicBezTo>
                      <a:pt x="9382" y="7350"/>
                      <a:pt x="9564" y="7601"/>
                      <a:pt x="9747" y="7829"/>
                    </a:cubicBezTo>
                    <a:lnTo>
                      <a:pt x="9770" y="7875"/>
                    </a:lnTo>
                    <a:cubicBezTo>
                      <a:pt x="9861" y="7989"/>
                      <a:pt x="9929" y="8081"/>
                      <a:pt x="9998" y="8195"/>
                    </a:cubicBezTo>
                    <a:lnTo>
                      <a:pt x="10043" y="8263"/>
                    </a:lnTo>
                    <a:cubicBezTo>
                      <a:pt x="10112" y="8354"/>
                      <a:pt x="10180" y="8469"/>
                      <a:pt x="10249" y="8560"/>
                    </a:cubicBezTo>
                    <a:cubicBezTo>
                      <a:pt x="10340" y="8742"/>
                      <a:pt x="10431" y="8902"/>
                      <a:pt x="10546" y="9085"/>
                    </a:cubicBezTo>
                    <a:lnTo>
                      <a:pt x="10614" y="9222"/>
                    </a:lnTo>
                    <a:lnTo>
                      <a:pt x="10637" y="9267"/>
                    </a:lnTo>
                    <a:cubicBezTo>
                      <a:pt x="10683" y="9336"/>
                      <a:pt x="10705" y="9382"/>
                      <a:pt x="10728" y="9427"/>
                    </a:cubicBezTo>
                    <a:cubicBezTo>
                      <a:pt x="10774" y="9519"/>
                      <a:pt x="10865" y="9564"/>
                      <a:pt x="10956" y="9587"/>
                    </a:cubicBezTo>
                    <a:lnTo>
                      <a:pt x="11025" y="9587"/>
                    </a:lnTo>
                    <a:cubicBezTo>
                      <a:pt x="11071" y="9587"/>
                      <a:pt x="11139" y="9564"/>
                      <a:pt x="11185" y="9564"/>
                    </a:cubicBezTo>
                    <a:cubicBezTo>
                      <a:pt x="11208" y="9541"/>
                      <a:pt x="11230" y="9541"/>
                      <a:pt x="11253" y="9519"/>
                    </a:cubicBezTo>
                    <a:cubicBezTo>
                      <a:pt x="11322" y="9496"/>
                      <a:pt x="11367" y="9473"/>
                      <a:pt x="11390" y="9450"/>
                    </a:cubicBezTo>
                    <a:cubicBezTo>
                      <a:pt x="11527" y="9359"/>
                      <a:pt x="11641" y="9245"/>
                      <a:pt x="11755" y="9130"/>
                    </a:cubicBezTo>
                    <a:cubicBezTo>
                      <a:pt x="11778" y="9108"/>
                      <a:pt x="11801" y="9085"/>
                      <a:pt x="11824" y="9039"/>
                    </a:cubicBezTo>
                    <a:lnTo>
                      <a:pt x="11847" y="8994"/>
                    </a:lnTo>
                    <a:cubicBezTo>
                      <a:pt x="11892" y="8948"/>
                      <a:pt x="11938" y="8902"/>
                      <a:pt x="11984" y="8857"/>
                    </a:cubicBezTo>
                    <a:cubicBezTo>
                      <a:pt x="12052" y="8811"/>
                      <a:pt x="12098" y="8742"/>
                      <a:pt x="12166" y="8697"/>
                    </a:cubicBezTo>
                    <a:cubicBezTo>
                      <a:pt x="12212" y="8651"/>
                      <a:pt x="12258" y="8606"/>
                      <a:pt x="12303" y="8583"/>
                    </a:cubicBezTo>
                    <a:cubicBezTo>
                      <a:pt x="12349" y="8537"/>
                      <a:pt x="12394" y="8514"/>
                      <a:pt x="12417" y="8469"/>
                    </a:cubicBezTo>
                    <a:cubicBezTo>
                      <a:pt x="12531" y="8377"/>
                      <a:pt x="12646" y="8263"/>
                      <a:pt x="12737" y="8149"/>
                    </a:cubicBezTo>
                    <a:cubicBezTo>
                      <a:pt x="12805" y="8081"/>
                      <a:pt x="12874" y="7989"/>
                      <a:pt x="12942" y="7921"/>
                    </a:cubicBezTo>
                    <a:cubicBezTo>
                      <a:pt x="12988" y="7852"/>
                      <a:pt x="13034" y="7784"/>
                      <a:pt x="13079" y="7738"/>
                    </a:cubicBezTo>
                    <a:lnTo>
                      <a:pt x="13148" y="7693"/>
                    </a:lnTo>
                    <a:cubicBezTo>
                      <a:pt x="13193" y="7647"/>
                      <a:pt x="13239" y="7601"/>
                      <a:pt x="13285" y="7556"/>
                    </a:cubicBezTo>
                    <a:cubicBezTo>
                      <a:pt x="13330" y="7510"/>
                      <a:pt x="13353" y="7464"/>
                      <a:pt x="13399" y="7396"/>
                    </a:cubicBezTo>
                    <a:cubicBezTo>
                      <a:pt x="13444" y="7327"/>
                      <a:pt x="13467" y="7259"/>
                      <a:pt x="13467" y="7190"/>
                    </a:cubicBezTo>
                    <a:cubicBezTo>
                      <a:pt x="13513" y="7031"/>
                      <a:pt x="13467" y="6848"/>
                      <a:pt x="13422" y="6688"/>
                    </a:cubicBezTo>
                    <a:lnTo>
                      <a:pt x="13399" y="6620"/>
                    </a:lnTo>
                    <a:cubicBezTo>
                      <a:pt x="13376" y="6506"/>
                      <a:pt x="13307" y="6369"/>
                      <a:pt x="13239" y="6255"/>
                    </a:cubicBezTo>
                    <a:cubicBezTo>
                      <a:pt x="13079" y="5912"/>
                      <a:pt x="12874" y="5615"/>
                      <a:pt x="12668" y="5341"/>
                    </a:cubicBezTo>
                    <a:cubicBezTo>
                      <a:pt x="12463" y="5068"/>
                      <a:pt x="12235" y="4817"/>
                      <a:pt x="12006" y="4543"/>
                    </a:cubicBezTo>
                    <a:cubicBezTo>
                      <a:pt x="11892" y="4406"/>
                      <a:pt x="11778" y="4292"/>
                      <a:pt x="11641" y="4155"/>
                    </a:cubicBezTo>
                    <a:cubicBezTo>
                      <a:pt x="11687" y="4063"/>
                      <a:pt x="11664" y="3949"/>
                      <a:pt x="11596" y="3881"/>
                    </a:cubicBezTo>
                    <a:cubicBezTo>
                      <a:pt x="11504" y="3767"/>
                      <a:pt x="11413" y="3652"/>
                      <a:pt x="11299" y="3561"/>
                    </a:cubicBezTo>
                    <a:lnTo>
                      <a:pt x="11208" y="3447"/>
                    </a:lnTo>
                    <a:lnTo>
                      <a:pt x="11185" y="3447"/>
                    </a:lnTo>
                    <a:lnTo>
                      <a:pt x="11162" y="3401"/>
                    </a:lnTo>
                    <a:lnTo>
                      <a:pt x="11116" y="3356"/>
                    </a:lnTo>
                    <a:lnTo>
                      <a:pt x="11093" y="3333"/>
                    </a:lnTo>
                    <a:cubicBezTo>
                      <a:pt x="10888" y="3105"/>
                      <a:pt x="10637" y="2876"/>
                      <a:pt x="10386" y="2671"/>
                    </a:cubicBezTo>
                    <a:cubicBezTo>
                      <a:pt x="10295" y="2602"/>
                      <a:pt x="10203" y="2534"/>
                      <a:pt x="10112" y="2488"/>
                    </a:cubicBezTo>
                    <a:lnTo>
                      <a:pt x="10021" y="2397"/>
                    </a:lnTo>
                    <a:lnTo>
                      <a:pt x="9929" y="2329"/>
                    </a:lnTo>
                    <a:cubicBezTo>
                      <a:pt x="9838" y="2283"/>
                      <a:pt x="9770" y="2214"/>
                      <a:pt x="9701" y="2169"/>
                    </a:cubicBezTo>
                    <a:cubicBezTo>
                      <a:pt x="9199" y="1804"/>
                      <a:pt x="8674" y="1484"/>
                      <a:pt x="8103" y="1210"/>
                    </a:cubicBezTo>
                    <a:lnTo>
                      <a:pt x="7921" y="1119"/>
                    </a:lnTo>
                    <a:lnTo>
                      <a:pt x="7715" y="1005"/>
                    </a:lnTo>
                    <a:cubicBezTo>
                      <a:pt x="7578" y="936"/>
                      <a:pt x="7441" y="868"/>
                      <a:pt x="7304" y="822"/>
                    </a:cubicBezTo>
                    <a:cubicBezTo>
                      <a:pt x="7145" y="776"/>
                      <a:pt x="7008" y="708"/>
                      <a:pt x="6871" y="639"/>
                    </a:cubicBezTo>
                    <a:lnTo>
                      <a:pt x="6825" y="639"/>
                    </a:lnTo>
                    <a:cubicBezTo>
                      <a:pt x="6757" y="594"/>
                      <a:pt x="6688" y="571"/>
                      <a:pt x="6642" y="571"/>
                    </a:cubicBezTo>
                    <a:cubicBezTo>
                      <a:pt x="6551" y="525"/>
                      <a:pt x="6460" y="503"/>
                      <a:pt x="6369" y="480"/>
                    </a:cubicBezTo>
                    <a:lnTo>
                      <a:pt x="6369" y="480"/>
                    </a:lnTo>
                    <a:lnTo>
                      <a:pt x="6414" y="503"/>
                    </a:lnTo>
                    <a:cubicBezTo>
                      <a:pt x="6346" y="480"/>
                      <a:pt x="6277" y="457"/>
                      <a:pt x="6232" y="434"/>
                    </a:cubicBezTo>
                    <a:cubicBezTo>
                      <a:pt x="6118" y="388"/>
                      <a:pt x="6026" y="366"/>
                      <a:pt x="5912" y="343"/>
                    </a:cubicBezTo>
                    <a:cubicBezTo>
                      <a:pt x="5798" y="297"/>
                      <a:pt x="5661" y="297"/>
                      <a:pt x="5547" y="274"/>
                    </a:cubicBezTo>
                    <a:lnTo>
                      <a:pt x="5456" y="274"/>
                    </a:lnTo>
                    <a:cubicBezTo>
                      <a:pt x="5364" y="251"/>
                      <a:pt x="5273" y="251"/>
                      <a:pt x="5159" y="229"/>
                    </a:cubicBezTo>
                    <a:lnTo>
                      <a:pt x="4999" y="206"/>
                    </a:lnTo>
                    <a:lnTo>
                      <a:pt x="4771" y="183"/>
                    </a:lnTo>
                    <a:lnTo>
                      <a:pt x="4588" y="160"/>
                    </a:lnTo>
                    <a:cubicBezTo>
                      <a:pt x="4474" y="160"/>
                      <a:pt x="4383" y="137"/>
                      <a:pt x="4269" y="115"/>
                    </a:cubicBezTo>
                    <a:lnTo>
                      <a:pt x="4132" y="92"/>
                    </a:lnTo>
                    <a:cubicBezTo>
                      <a:pt x="4040" y="69"/>
                      <a:pt x="3926" y="69"/>
                      <a:pt x="3812" y="69"/>
                    </a:cubicBezTo>
                    <a:lnTo>
                      <a:pt x="3675" y="46"/>
                    </a:lnTo>
                    <a:lnTo>
                      <a:pt x="3561" y="46"/>
                    </a:lnTo>
                    <a:cubicBezTo>
                      <a:pt x="3447" y="23"/>
                      <a:pt x="3310" y="0"/>
                      <a:pt x="3173"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2"/>
              <p:cNvSpPr/>
              <p:nvPr/>
            </p:nvSpPr>
            <p:spPr>
              <a:xfrm>
                <a:off x="6577690" y="1260224"/>
                <a:ext cx="158585" cy="463997"/>
              </a:xfrm>
              <a:custGeom>
                <a:avLst/>
                <a:gdLst/>
                <a:ahLst/>
                <a:cxnLst/>
                <a:rect l="l" t="t" r="r" b="b"/>
                <a:pathLst>
                  <a:path w="5867" h="17166" extrusionOk="0">
                    <a:moveTo>
                      <a:pt x="5593" y="1"/>
                    </a:moveTo>
                    <a:cubicBezTo>
                      <a:pt x="5570" y="1"/>
                      <a:pt x="5525" y="1"/>
                      <a:pt x="5502" y="24"/>
                    </a:cubicBezTo>
                    <a:cubicBezTo>
                      <a:pt x="5388" y="92"/>
                      <a:pt x="5228" y="161"/>
                      <a:pt x="5068" y="297"/>
                    </a:cubicBezTo>
                    <a:cubicBezTo>
                      <a:pt x="4977" y="366"/>
                      <a:pt x="4908" y="434"/>
                      <a:pt x="4817" y="503"/>
                    </a:cubicBezTo>
                    <a:lnTo>
                      <a:pt x="4726" y="571"/>
                    </a:lnTo>
                    <a:cubicBezTo>
                      <a:pt x="4612" y="685"/>
                      <a:pt x="4475" y="777"/>
                      <a:pt x="4360" y="868"/>
                    </a:cubicBezTo>
                    <a:cubicBezTo>
                      <a:pt x="4223" y="959"/>
                      <a:pt x="4109" y="1074"/>
                      <a:pt x="3972" y="1165"/>
                    </a:cubicBezTo>
                    <a:cubicBezTo>
                      <a:pt x="3813" y="1302"/>
                      <a:pt x="3630" y="1462"/>
                      <a:pt x="3470" y="1644"/>
                    </a:cubicBezTo>
                    <a:cubicBezTo>
                      <a:pt x="3425" y="1644"/>
                      <a:pt x="3402" y="1667"/>
                      <a:pt x="3356" y="1713"/>
                    </a:cubicBezTo>
                    <a:cubicBezTo>
                      <a:pt x="3059" y="1987"/>
                      <a:pt x="2786" y="2283"/>
                      <a:pt x="2580" y="2534"/>
                    </a:cubicBezTo>
                    <a:lnTo>
                      <a:pt x="2489" y="2648"/>
                    </a:lnTo>
                    <a:cubicBezTo>
                      <a:pt x="2283" y="2877"/>
                      <a:pt x="2101" y="3105"/>
                      <a:pt x="1941" y="3333"/>
                    </a:cubicBezTo>
                    <a:cubicBezTo>
                      <a:pt x="1804" y="3539"/>
                      <a:pt x="1621" y="3858"/>
                      <a:pt x="1439" y="4155"/>
                    </a:cubicBezTo>
                    <a:cubicBezTo>
                      <a:pt x="1279" y="4452"/>
                      <a:pt x="1119" y="4748"/>
                      <a:pt x="959" y="5136"/>
                    </a:cubicBezTo>
                    <a:cubicBezTo>
                      <a:pt x="800" y="5433"/>
                      <a:pt x="686" y="5730"/>
                      <a:pt x="617" y="6027"/>
                    </a:cubicBezTo>
                    <a:cubicBezTo>
                      <a:pt x="503" y="6369"/>
                      <a:pt x="434" y="6711"/>
                      <a:pt x="366" y="7099"/>
                    </a:cubicBezTo>
                    <a:cubicBezTo>
                      <a:pt x="343" y="7191"/>
                      <a:pt x="343" y="7305"/>
                      <a:pt x="320" y="7419"/>
                    </a:cubicBezTo>
                    <a:lnTo>
                      <a:pt x="298" y="7487"/>
                    </a:lnTo>
                    <a:cubicBezTo>
                      <a:pt x="229" y="7807"/>
                      <a:pt x="161" y="8104"/>
                      <a:pt x="115" y="8423"/>
                    </a:cubicBezTo>
                    <a:cubicBezTo>
                      <a:pt x="69" y="8720"/>
                      <a:pt x="46" y="9040"/>
                      <a:pt x="24" y="9336"/>
                    </a:cubicBezTo>
                    <a:lnTo>
                      <a:pt x="24" y="9450"/>
                    </a:lnTo>
                    <a:cubicBezTo>
                      <a:pt x="1" y="9793"/>
                      <a:pt x="1" y="10158"/>
                      <a:pt x="24" y="10546"/>
                    </a:cubicBezTo>
                    <a:cubicBezTo>
                      <a:pt x="24" y="10751"/>
                      <a:pt x="46" y="10957"/>
                      <a:pt x="69" y="11185"/>
                    </a:cubicBezTo>
                    <a:cubicBezTo>
                      <a:pt x="92" y="11322"/>
                      <a:pt x="115" y="11436"/>
                      <a:pt x="115" y="11573"/>
                    </a:cubicBezTo>
                    <a:cubicBezTo>
                      <a:pt x="138" y="11847"/>
                      <a:pt x="183" y="12189"/>
                      <a:pt x="275" y="12532"/>
                    </a:cubicBezTo>
                    <a:cubicBezTo>
                      <a:pt x="412" y="13148"/>
                      <a:pt x="640" y="13787"/>
                      <a:pt x="959" y="14495"/>
                    </a:cubicBezTo>
                    <a:cubicBezTo>
                      <a:pt x="1028" y="14632"/>
                      <a:pt x="1096" y="14769"/>
                      <a:pt x="1165" y="14883"/>
                    </a:cubicBezTo>
                    <a:lnTo>
                      <a:pt x="1188" y="14928"/>
                    </a:lnTo>
                    <a:cubicBezTo>
                      <a:pt x="1233" y="14997"/>
                      <a:pt x="1279" y="15088"/>
                      <a:pt x="1325" y="15157"/>
                    </a:cubicBezTo>
                    <a:lnTo>
                      <a:pt x="1416" y="15316"/>
                    </a:lnTo>
                    <a:lnTo>
                      <a:pt x="1484" y="15476"/>
                    </a:lnTo>
                    <a:cubicBezTo>
                      <a:pt x="1644" y="15727"/>
                      <a:pt x="1781" y="15956"/>
                      <a:pt x="1941" y="16161"/>
                    </a:cubicBezTo>
                    <a:lnTo>
                      <a:pt x="2055" y="16344"/>
                    </a:lnTo>
                    <a:lnTo>
                      <a:pt x="2238" y="16595"/>
                    </a:lnTo>
                    <a:lnTo>
                      <a:pt x="2261" y="16618"/>
                    </a:lnTo>
                    <a:cubicBezTo>
                      <a:pt x="2352" y="16754"/>
                      <a:pt x="2466" y="16914"/>
                      <a:pt x="2603" y="17028"/>
                    </a:cubicBezTo>
                    <a:cubicBezTo>
                      <a:pt x="2694" y="17120"/>
                      <a:pt x="2808" y="17165"/>
                      <a:pt x="2877" y="17165"/>
                    </a:cubicBezTo>
                    <a:lnTo>
                      <a:pt x="2922" y="17165"/>
                    </a:lnTo>
                    <a:cubicBezTo>
                      <a:pt x="2991" y="17165"/>
                      <a:pt x="3037" y="17165"/>
                      <a:pt x="3105" y="17142"/>
                    </a:cubicBezTo>
                    <a:cubicBezTo>
                      <a:pt x="3128" y="17120"/>
                      <a:pt x="3151" y="17120"/>
                      <a:pt x="3174" y="17097"/>
                    </a:cubicBezTo>
                    <a:cubicBezTo>
                      <a:pt x="3288" y="17051"/>
                      <a:pt x="3379" y="16983"/>
                      <a:pt x="3447" y="16891"/>
                    </a:cubicBezTo>
                    <a:cubicBezTo>
                      <a:pt x="3516" y="16800"/>
                      <a:pt x="3562" y="16663"/>
                      <a:pt x="3516" y="16503"/>
                    </a:cubicBezTo>
                    <a:cubicBezTo>
                      <a:pt x="3493" y="16412"/>
                      <a:pt x="3470" y="16344"/>
                      <a:pt x="3402" y="16275"/>
                    </a:cubicBezTo>
                    <a:lnTo>
                      <a:pt x="3356" y="16207"/>
                    </a:lnTo>
                    <a:cubicBezTo>
                      <a:pt x="3242" y="16093"/>
                      <a:pt x="3128" y="15956"/>
                      <a:pt x="3037" y="15819"/>
                    </a:cubicBezTo>
                    <a:lnTo>
                      <a:pt x="2968" y="15682"/>
                    </a:lnTo>
                    <a:lnTo>
                      <a:pt x="2945" y="15659"/>
                    </a:lnTo>
                    <a:cubicBezTo>
                      <a:pt x="2854" y="15522"/>
                      <a:pt x="2786" y="15408"/>
                      <a:pt x="2717" y="15294"/>
                    </a:cubicBezTo>
                    <a:cubicBezTo>
                      <a:pt x="2626" y="15134"/>
                      <a:pt x="2534" y="14974"/>
                      <a:pt x="2443" y="14791"/>
                    </a:cubicBezTo>
                    <a:cubicBezTo>
                      <a:pt x="2329" y="14586"/>
                      <a:pt x="2238" y="14381"/>
                      <a:pt x="2169" y="14175"/>
                    </a:cubicBezTo>
                    <a:lnTo>
                      <a:pt x="2078" y="13901"/>
                    </a:lnTo>
                    <a:lnTo>
                      <a:pt x="2032" y="13764"/>
                    </a:lnTo>
                    <a:cubicBezTo>
                      <a:pt x="1918" y="13513"/>
                      <a:pt x="1827" y="13239"/>
                      <a:pt x="1736" y="12988"/>
                    </a:cubicBezTo>
                    <a:cubicBezTo>
                      <a:pt x="1690" y="12806"/>
                      <a:pt x="1644" y="12600"/>
                      <a:pt x="1599" y="12418"/>
                    </a:cubicBezTo>
                    <a:lnTo>
                      <a:pt x="1553" y="12235"/>
                    </a:lnTo>
                    <a:cubicBezTo>
                      <a:pt x="1484" y="11961"/>
                      <a:pt x="1416" y="11710"/>
                      <a:pt x="1370" y="11459"/>
                    </a:cubicBezTo>
                    <a:lnTo>
                      <a:pt x="1348" y="11322"/>
                    </a:lnTo>
                    <a:cubicBezTo>
                      <a:pt x="1348" y="11231"/>
                      <a:pt x="1325" y="11162"/>
                      <a:pt x="1302" y="11071"/>
                    </a:cubicBezTo>
                    <a:cubicBezTo>
                      <a:pt x="1302" y="10980"/>
                      <a:pt x="1279" y="10911"/>
                      <a:pt x="1279" y="10820"/>
                    </a:cubicBezTo>
                    <a:lnTo>
                      <a:pt x="1279" y="10751"/>
                    </a:lnTo>
                    <a:lnTo>
                      <a:pt x="1256" y="10637"/>
                    </a:lnTo>
                    <a:cubicBezTo>
                      <a:pt x="1233" y="10386"/>
                      <a:pt x="1188" y="10135"/>
                      <a:pt x="1188" y="9884"/>
                    </a:cubicBezTo>
                    <a:cubicBezTo>
                      <a:pt x="1165" y="9656"/>
                      <a:pt x="1165" y="9428"/>
                      <a:pt x="1188" y="9176"/>
                    </a:cubicBezTo>
                    <a:cubicBezTo>
                      <a:pt x="1188" y="9017"/>
                      <a:pt x="1211" y="8857"/>
                      <a:pt x="1233" y="8697"/>
                    </a:cubicBezTo>
                    <a:lnTo>
                      <a:pt x="1233" y="8652"/>
                    </a:lnTo>
                    <a:lnTo>
                      <a:pt x="1256" y="8492"/>
                    </a:lnTo>
                    <a:cubicBezTo>
                      <a:pt x="1279" y="8172"/>
                      <a:pt x="1302" y="7944"/>
                      <a:pt x="1348" y="7716"/>
                    </a:cubicBezTo>
                    <a:cubicBezTo>
                      <a:pt x="1393" y="7510"/>
                      <a:pt x="1416" y="7282"/>
                      <a:pt x="1484" y="7077"/>
                    </a:cubicBezTo>
                    <a:cubicBezTo>
                      <a:pt x="1599" y="6529"/>
                      <a:pt x="1758" y="6027"/>
                      <a:pt x="1941" y="5524"/>
                    </a:cubicBezTo>
                    <a:lnTo>
                      <a:pt x="1964" y="5456"/>
                    </a:lnTo>
                    <a:cubicBezTo>
                      <a:pt x="2124" y="5022"/>
                      <a:pt x="2306" y="4497"/>
                      <a:pt x="2557" y="4041"/>
                    </a:cubicBezTo>
                    <a:cubicBezTo>
                      <a:pt x="2717" y="3721"/>
                      <a:pt x="2922" y="3425"/>
                      <a:pt x="3105" y="3128"/>
                    </a:cubicBezTo>
                    <a:lnTo>
                      <a:pt x="3265" y="2900"/>
                    </a:lnTo>
                    <a:cubicBezTo>
                      <a:pt x="3402" y="2671"/>
                      <a:pt x="3562" y="2443"/>
                      <a:pt x="3721" y="2238"/>
                    </a:cubicBezTo>
                    <a:lnTo>
                      <a:pt x="3767" y="2192"/>
                    </a:lnTo>
                    <a:cubicBezTo>
                      <a:pt x="3813" y="2146"/>
                      <a:pt x="3858" y="2123"/>
                      <a:pt x="3858" y="2078"/>
                    </a:cubicBezTo>
                    <a:cubicBezTo>
                      <a:pt x="3927" y="2009"/>
                      <a:pt x="3972" y="1941"/>
                      <a:pt x="4041" y="1872"/>
                    </a:cubicBezTo>
                    <a:cubicBezTo>
                      <a:pt x="4246" y="1667"/>
                      <a:pt x="4475" y="1462"/>
                      <a:pt x="4680" y="1256"/>
                    </a:cubicBezTo>
                    <a:lnTo>
                      <a:pt x="4771" y="1188"/>
                    </a:lnTo>
                    <a:cubicBezTo>
                      <a:pt x="4908" y="1074"/>
                      <a:pt x="5045" y="959"/>
                      <a:pt x="5159" y="822"/>
                    </a:cubicBezTo>
                    <a:lnTo>
                      <a:pt x="5228" y="777"/>
                    </a:lnTo>
                    <a:cubicBezTo>
                      <a:pt x="5296" y="708"/>
                      <a:pt x="5410" y="617"/>
                      <a:pt x="5502" y="526"/>
                    </a:cubicBezTo>
                    <a:cubicBezTo>
                      <a:pt x="5547" y="503"/>
                      <a:pt x="5593" y="480"/>
                      <a:pt x="5639" y="457"/>
                    </a:cubicBezTo>
                    <a:lnTo>
                      <a:pt x="5707" y="434"/>
                    </a:lnTo>
                    <a:cubicBezTo>
                      <a:pt x="5821" y="366"/>
                      <a:pt x="5867" y="252"/>
                      <a:pt x="5798" y="138"/>
                    </a:cubicBezTo>
                    <a:cubicBezTo>
                      <a:pt x="5776" y="46"/>
                      <a:pt x="5684" y="1"/>
                      <a:pt x="5593"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2"/>
              <p:cNvSpPr/>
              <p:nvPr/>
            </p:nvSpPr>
            <p:spPr>
              <a:xfrm>
                <a:off x="6705407" y="1249115"/>
                <a:ext cx="50005" cy="38383"/>
              </a:xfrm>
              <a:custGeom>
                <a:avLst/>
                <a:gdLst/>
                <a:ahLst/>
                <a:cxnLst/>
                <a:rect l="l" t="t" r="r" b="b"/>
                <a:pathLst>
                  <a:path w="1850" h="1420" extrusionOk="0">
                    <a:moveTo>
                      <a:pt x="1575" y="263"/>
                    </a:moveTo>
                    <a:cubicBezTo>
                      <a:pt x="1568" y="267"/>
                      <a:pt x="1560" y="271"/>
                      <a:pt x="1553" y="275"/>
                    </a:cubicBezTo>
                    <a:cubicBezTo>
                      <a:pt x="1571" y="275"/>
                      <a:pt x="1575" y="275"/>
                      <a:pt x="1575" y="263"/>
                    </a:cubicBezTo>
                    <a:close/>
                    <a:moveTo>
                      <a:pt x="1735" y="1"/>
                    </a:moveTo>
                    <a:cubicBezTo>
                      <a:pt x="1644" y="47"/>
                      <a:pt x="1576" y="69"/>
                      <a:pt x="1507" y="115"/>
                    </a:cubicBezTo>
                    <a:cubicBezTo>
                      <a:pt x="1461" y="138"/>
                      <a:pt x="1439" y="161"/>
                      <a:pt x="1393" y="183"/>
                    </a:cubicBezTo>
                    <a:cubicBezTo>
                      <a:pt x="1347" y="206"/>
                      <a:pt x="1325" y="252"/>
                      <a:pt x="1279" y="275"/>
                    </a:cubicBezTo>
                    <a:cubicBezTo>
                      <a:pt x="1210" y="320"/>
                      <a:pt x="1165" y="343"/>
                      <a:pt x="1119" y="389"/>
                    </a:cubicBezTo>
                    <a:cubicBezTo>
                      <a:pt x="1028" y="457"/>
                      <a:pt x="959" y="503"/>
                      <a:pt x="891" y="572"/>
                    </a:cubicBezTo>
                    <a:cubicBezTo>
                      <a:pt x="822" y="617"/>
                      <a:pt x="754" y="686"/>
                      <a:pt x="685" y="731"/>
                    </a:cubicBezTo>
                    <a:cubicBezTo>
                      <a:pt x="617" y="777"/>
                      <a:pt x="548" y="845"/>
                      <a:pt x="480" y="914"/>
                    </a:cubicBezTo>
                    <a:cubicBezTo>
                      <a:pt x="320" y="1028"/>
                      <a:pt x="183" y="1142"/>
                      <a:pt x="46" y="1279"/>
                    </a:cubicBezTo>
                    <a:cubicBezTo>
                      <a:pt x="1" y="1302"/>
                      <a:pt x="1" y="1348"/>
                      <a:pt x="23" y="1393"/>
                    </a:cubicBezTo>
                    <a:cubicBezTo>
                      <a:pt x="50" y="1406"/>
                      <a:pt x="76" y="1420"/>
                      <a:pt x="98" y="1420"/>
                    </a:cubicBezTo>
                    <a:cubicBezTo>
                      <a:pt x="114" y="1420"/>
                      <a:pt x="128" y="1413"/>
                      <a:pt x="138" y="1393"/>
                    </a:cubicBezTo>
                    <a:cubicBezTo>
                      <a:pt x="275" y="1302"/>
                      <a:pt x="412" y="1188"/>
                      <a:pt x="526" y="1074"/>
                    </a:cubicBezTo>
                    <a:cubicBezTo>
                      <a:pt x="594" y="1028"/>
                      <a:pt x="640" y="960"/>
                      <a:pt x="708" y="914"/>
                    </a:cubicBezTo>
                    <a:cubicBezTo>
                      <a:pt x="754" y="868"/>
                      <a:pt x="822" y="823"/>
                      <a:pt x="868" y="777"/>
                    </a:cubicBezTo>
                    <a:cubicBezTo>
                      <a:pt x="982" y="686"/>
                      <a:pt x="1119" y="594"/>
                      <a:pt x="1233" y="503"/>
                    </a:cubicBezTo>
                    <a:cubicBezTo>
                      <a:pt x="1279" y="480"/>
                      <a:pt x="1325" y="435"/>
                      <a:pt x="1370" y="389"/>
                    </a:cubicBezTo>
                    <a:cubicBezTo>
                      <a:pt x="1416" y="366"/>
                      <a:pt x="1461" y="343"/>
                      <a:pt x="1484" y="320"/>
                    </a:cubicBezTo>
                    <a:cubicBezTo>
                      <a:pt x="1507" y="298"/>
                      <a:pt x="1553" y="275"/>
                      <a:pt x="1576" y="252"/>
                    </a:cubicBezTo>
                    <a:lnTo>
                      <a:pt x="1576" y="252"/>
                    </a:lnTo>
                    <a:cubicBezTo>
                      <a:pt x="1576" y="257"/>
                      <a:pt x="1576" y="260"/>
                      <a:pt x="1575" y="263"/>
                    </a:cubicBezTo>
                    <a:lnTo>
                      <a:pt x="1575" y="263"/>
                    </a:lnTo>
                    <a:cubicBezTo>
                      <a:pt x="1656" y="222"/>
                      <a:pt x="1720" y="182"/>
                      <a:pt x="1804" y="161"/>
                    </a:cubicBezTo>
                    <a:cubicBezTo>
                      <a:pt x="1827" y="138"/>
                      <a:pt x="1850" y="92"/>
                      <a:pt x="1827" y="47"/>
                    </a:cubicBezTo>
                    <a:cubicBezTo>
                      <a:pt x="1827" y="24"/>
                      <a:pt x="1781" y="1"/>
                      <a:pt x="1758"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2"/>
              <p:cNvSpPr/>
              <p:nvPr/>
            </p:nvSpPr>
            <p:spPr>
              <a:xfrm>
                <a:off x="6701082" y="1252223"/>
                <a:ext cx="51249" cy="41140"/>
              </a:xfrm>
              <a:custGeom>
                <a:avLst/>
                <a:gdLst/>
                <a:ahLst/>
                <a:cxnLst/>
                <a:rect l="l" t="t" r="r" b="b"/>
                <a:pathLst>
                  <a:path w="1896" h="1522" extrusionOk="0">
                    <a:moveTo>
                      <a:pt x="1804" y="0"/>
                    </a:moveTo>
                    <a:cubicBezTo>
                      <a:pt x="1781" y="0"/>
                      <a:pt x="1781" y="23"/>
                      <a:pt x="1758" y="23"/>
                    </a:cubicBezTo>
                    <a:cubicBezTo>
                      <a:pt x="1690" y="46"/>
                      <a:pt x="1621" y="91"/>
                      <a:pt x="1553" y="137"/>
                    </a:cubicBezTo>
                    <a:cubicBezTo>
                      <a:pt x="1507" y="160"/>
                      <a:pt x="1462" y="205"/>
                      <a:pt x="1416" y="251"/>
                    </a:cubicBezTo>
                    <a:cubicBezTo>
                      <a:pt x="1393" y="274"/>
                      <a:pt x="1348" y="297"/>
                      <a:pt x="1325" y="320"/>
                    </a:cubicBezTo>
                    <a:cubicBezTo>
                      <a:pt x="1188" y="457"/>
                      <a:pt x="1028" y="571"/>
                      <a:pt x="891" y="685"/>
                    </a:cubicBezTo>
                    <a:cubicBezTo>
                      <a:pt x="617" y="913"/>
                      <a:pt x="320" y="1141"/>
                      <a:pt x="47" y="1370"/>
                    </a:cubicBezTo>
                    <a:cubicBezTo>
                      <a:pt x="1" y="1415"/>
                      <a:pt x="1" y="1461"/>
                      <a:pt x="24" y="1484"/>
                    </a:cubicBezTo>
                    <a:cubicBezTo>
                      <a:pt x="37" y="1510"/>
                      <a:pt x="66" y="1521"/>
                      <a:pt x="92" y="1521"/>
                    </a:cubicBezTo>
                    <a:cubicBezTo>
                      <a:pt x="111" y="1521"/>
                      <a:pt x="128" y="1516"/>
                      <a:pt x="138" y="1506"/>
                    </a:cubicBezTo>
                    <a:cubicBezTo>
                      <a:pt x="412" y="1278"/>
                      <a:pt x="663" y="1073"/>
                      <a:pt x="937" y="867"/>
                    </a:cubicBezTo>
                    <a:cubicBezTo>
                      <a:pt x="1051" y="776"/>
                      <a:pt x="1165" y="662"/>
                      <a:pt x="1279" y="571"/>
                    </a:cubicBezTo>
                    <a:cubicBezTo>
                      <a:pt x="1325" y="525"/>
                      <a:pt x="1393" y="479"/>
                      <a:pt x="1439" y="434"/>
                    </a:cubicBezTo>
                    <a:cubicBezTo>
                      <a:pt x="1462" y="411"/>
                      <a:pt x="1507" y="388"/>
                      <a:pt x="1530" y="365"/>
                    </a:cubicBezTo>
                    <a:cubicBezTo>
                      <a:pt x="1576" y="342"/>
                      <a:pt x="1599" y="297"/>
                      <a:pt x="1644" y="274"/>
                    </a:cubicBezTo>
                    <a:cubicBezTo>
                      <a:pt x="1713" y="228"/>
                      <a:pt x="1781" y="205"/>
                      <a:pt x="1827" y="160"/>
                    </a:cubicBezTo>
                    <a:cubicBezTo>
                      <a:pt x="1873" y="137"/>
                      <a:pt x="1895" y="91"/>
                      <a:pt x="1873" y="68"/>
                    </a:cubicBezTo>
                    <a:cubicBezTo>
                      <a:pt x="1873" y="23"/>
                      <a:pt x="1827" y="0"/>
                      <a:pt x="1804" y="0"/>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2"/>
              <p:cNvSpPr/>
              <p:nvPr/>
            </p:nvSpPr>
            <p:spPr>
              <a:xfrm>
                <a:off x="6688135" y="1249736"/>
                <a:ext cx="71602" cy="55357"/>
              </a:xfrm>
              <a:custGeom>
                <a:avLst/>
                <a:gdLst/>
                <a:ahLst/>
                <a:cxnLst/>
                <a:rect l="l" t="t" r="r" b="b"/>
                <a:pathLst>
                  <a:path w="2649" h="2048" extrusionOk="0">
                    <a:moveTo>
                      <a:pt x="2511" y="1"/>
                    </a:moveTo>
                    <a:cubicBezTo>
                      <a:pt x="2466" y="24"/>
                      <a:pt x="2397" y="69"/>
                      <a:pt x="2352" y="92"/>
                    </a:cubicBezTo>
                    <a:cubicBezTo>
                      <a:pt x="2283" y="138"/>
                      <a:pt x="2237" y="160"/>
                      <a:pt x="2169" y="206"/>
                    </a:cubicBezTo>
                    <a:cubicBezTo>
                      <a:pt x="2123" y="229"/>
                      <a:pt x="2078" y="275"/>
                      <a:pt x="2032" y="297"/>
                    </a:cubicBezTo>
                    <a:cubicBezTo>
                      <a:pt x="1986" y="343"/>
                      <a:pt x="1918" y="389"/>
                      <a:pt x="1872" y="434"/>
                    </a:cubicBezTo>
                    <a:cubicBezTo>
                      <a:pt x="1781" y="503"/>
                      <a:pt x="1690" y="571"/>
                      <a:pt x="1598" y="663"/>
                    </a:cubicBezTo>
                    <a:lnTo>
                      <a:pt x="1256" y="914"/>
                    </a:lnTo>
                    <a:cubicBezTo>
                      <a:pt x="1073" y="1051"/>
                      <a:pt x="891" y="1210"/>
                      <a:pt x="708" y="1370"/>
                    </a:cubicBezTo>
                    <a:cubicBezTo>
                      <a:pt x="480" y="1553"/>
                      <a:pt x="252" y="1713"/>
                      <a:pt x="46" y="1895"/>
                    </a:cubicBezTo>
                    <a:cubicBezTo>
                      <a:pt x="1" y="1941"/>
                      <a:pt x="1" y="1986"/>
                      <a:pt x="23" y="2009"/>
                    </a:cubicBezTo>
                    <a:cubicBezTo>
                      <a:pt x="37" y="2036"/>
                      <a:pt x="66" y="2047"/>
                      <a:pt x="92" y="2047"/>
                    </a:cubicBezTo>
                    <a:cubicBezTo>
                      <a:pt x="111" y="2047"/>
                      <a:pt x="128" y="2042"/>
                      <a:pt x="137" y="2032"/>
                    </a:cubicBezTo>
                    <a:cubicBezTo>
                      <a:pt x="526" y="1713"/>
                      <a:pt x="891" y="1416"/>
                      <a:pt x="1279" y="1096"/>
                    </a:cubicBezTo>
                    <a:cubicBezTo>
                      <a:pt x="1370" y="1028"/>
                      <a:pt x="1439" y="982"/>
                      <a:pt x="1530" y="914"/>
                    </a:cubicBezTo>
                    <a:cubicBezTo>
                      <a:pt x="1621" y="845"/>
                      <a:pt x="1712" y="777"/>
                      <a:pt x="1804" y="708"/>
                    </a:cubicBezTo>
                    <a:cubicBezTo>
                      <a:pt x="1895" y="617"/>
                      <a:pt x="2009" y="549"/>
                      <a:pt x="2100" y="457"/>
                    </a:cubicBezTo>
                    <a:cubicBezTo>
                      <a:pt x="2146" y="434"/>
                      <a:pt x="2192" y="389"/>
                      <a:pt x="2237" y="366"/>
                    </a:cubicBezTo>
                    <a:cubicBezTo>
                      <a:pt x="2283" y="343"/>
                      <a:pt x="2329" y="297"/>
                      <a:pt x="2352" y="275"/>
                    </a:cubicBezTo>
                    <a:cubicBezTo>
                      <a:pt x="2443" y="229"/>
                      <a:pt x="2511" y="183"/>
                      <a:pt x="2580" y="138"/>
                    </a:cubicBezTo>
                    <a:cubicBezTo>
                      <a:pt x="2625" y="115"/>
                      <a:pt x="2648" y="92"/>
                      <a:pt x="2625" y="46"/>
                    </a:cubicBezTo>
                    <a:cubicBezTo>
                      <a:pt x="2603" y="1"/>
                      <a:pt x="2580" y="1"/>
                      <a:pt x="2557"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2"/>
              <p:cNvSpPr/>
              <p:nvPr/>
            </p:nvSpPr>
            <p:spPr>
              <a:xfrm>
                <a:off x="6596827" y="1247277"/>
                <a:ext cx="166613" cy="468916"/>
              </a:xfrm>
              <a:custGeom>
                <a:avLst/>
                <a:gdLst/>
                <a:ahLst/>
                <a:cxnLst/>
                <a:rect l="l" t="t" r="r" b="b"/>
                <a:pathLst>
                  <a:path w="6164" h="17348" extrusionOk="0">
                    <a:moveTo>
                      <a:pt x="1190" y="13011"/>
                    </a:moveTo>
                    <a:cubicBezTo>
                      <a:pt x="1193" y="13017"/>
                      <a:pt x="1199" y="13022"/>
                      <a:pt x="1210" y="13034"/>
                    </a:cubicBezTo>
                    <a:cubicBezTo>
                      <a:pt x="1210" y="13034"/>
                      <a:pt x="1210" y="13013"/>
                      <a:pt x="1190" y="13011"/>
                    </a:cubicBezTo>
                    <a:close/>
                    <a:moveTo>
                      <a:pt x="6049" y="0"/>
                    </a:moveTo>
                    <a:cubicBezTo>
                      <a:pt x="5981" y="46"/>
                      <a:pt x="5912" y="92"/>
                      <a:pt x="5844" y="137"/>
                    </a:cubicBezTo>
                    <a:lnTo>
                      <a:pt x="5821" y="137"/>
                    </a:lnTo>
                    <a:cubicBezTo>
                      <a:pt x="5707" y="206"/>
                      <a:pt x="5593" y="274"/>
                      <a:pt x="5478" y="343"/>
                    </a:cubicBezTo>
                    <a:cubicBezTo>
                      <a:pt x="5342" y="434"/>
                      <a:pt x="5205" y="525"/>
                      <a:pt x="5090" y="617"/>
                    </a:cubicBezTo>
                    <a:cubicBezTo>
                      <a:pt x="4953" y="708"/>
                      <a:pt x="4839" y="799"/>
                      <a:pt x="4725" y="868"/>
                    </a:cubicBezTo>
                    <a:cubicBezTo>
                      <a:pt x="4588" y="959"/>
                      <a:pt x="4451" y="1050"/>
                      <a:pt x="4314" y="1142"/>
                    </a:cubicBezTo>
                    <a:cubicBezTo>
                      <a:pt x="4063" y="1324"/>
                      <a:pt x="3812" y="1507"/>
                      <a:pt x="3584" y="1712"/>
                    </a:cubicBezTo>
                    <a:cubicBezTo>
                      <a:pt x="3493" y="1804"/>
                      <a:pt x="3379" y="1895"/>
                      <a:pt x="3287" y="2009"/>
                    </a:cubicBezTo>
                    <a:cubicBezTo>
                      <a:pt x="3173" y="2100"/>
                      <a:pt x="3082" y="2214"/>
                      <a:pt x="2991" y="2329"/>
                    </a:cubicBezTo>
                    <a:cubicBezTo>
                      <a:pt x="2991" y="2329"/>
                      <a:pt x="2991" y="2306"/>
                      <a:pt x="2991" y="2306"/>
                    </a:cubicBezTo>
                    <a:cubicBezTo>
                      <a:pt x="2922" y="2374"/>
                      <a:pt x="2876" y="2443"/>
                      <a:pt x="2808" y="2511"/>
                    </a:cubicBezTo>
                    <a:lnTo>
                      <a:pt x="2808" y="2511"/>
                    </a:lnTo>
                    <a:cubicBezTo>
                      <a:pt x="2808" y="2511"/>
                      <a:pt x="2808" y="2511"/>
                      <a:pt x="2831" y="2489"/>
                    </a:cubicBezTo>
                    <a:lnTo>
                      <a:pt x="2831" y="2489"/>
                    </a:lnTo>
                    <a:cubicBezTo>
                      <a:pt x="2694" y="2625"/>
                      <a:pt x="2580" y="2762"/>
                      <a:pt x="2488" y="2899"/>
                    </a:cubicBezTo>
                    <a:cubicBezTo>
                      <a:pt x="2374" y="3013"/>
                      <a:pt x="2283" y="3150"/>
                      <a:pt x="2192" y="3287"/>
                    </a:cubicBezTo>
                    <a:cubicBezTo>
                      <a:pt x="2100" y="3424"/>
                      <a:pt x="2009" y="3561"/>
                      <a:pt x="1895" y="3698"/>
                    </a:cubicBezTo>
                    <a:cubicBezTo>
                      <a:pt x="1804" y="3835"/>
                      <a:pt x="1735" y="3972"/>
                      <a:pt x="1644" y="4109"/>
                    </a:cubicBezTo>
                    <a:cubicBezTo>
                      <a:pt x="1461" y="4383"/>
                      <a:pt x="1301" y="4680"/>
                      <a:pt x="1164" y="4976"/>
                    </a:cubicBezTo>
                    <a:cubicBezTo>
                      <a:pt x="1028" y="5296"/>
                      <a:pt x="913" y="5593"/>
                      <a:pt x="776" y="5912"/>
                    </a:cubicBezTo>
                    <a:cubicBezTo>
                      <a:pt x="731" y="6072"/>
                      <a:pt x="662" y="6209"/>
                      <a:pt x="617" y="6369"/>
                    </a:cubicBezTo>
                    <a:cubicBezTo>
                      <a:pt x="548" y="6528"/>
                      <a:pt x="503" y="6688"/>
                      <a:pt x="457" y="6848"/>
                    </a:cubicBezTo>
                    <a:cubicBezTo>
                      <a:pt x="366" y="7168"/>
                      <a:pt x="297" y="7510"/>
                      <a:pt x="206" y="7852"/>
                    </a:cubicBezTo>
                    <a:cubicBezTo>
                      <a:pt x="137" y="8172"/>
                      <a:pt x="92" y="8514"/>
                      <a:pt x="46" y="8834"/>
                    </a:cubicBezTo>
                    <a:cubicBezTo>
                      <a:pt x="23" y="8994"/>
                      <a:pt x="0" y="9176"/>
                      <a:pt x="0" y="9336"/>
                    </a:cubicBezTo>
                    <a:cubicBezTo>
                      <a:pt x="0" y="9496"/>
                      <a:pt x="0" y="9655"/>
                      <a:pt x="0" y="9815"/>
                    </a:cubicBezTo>
                    <a:cubicBezTo>
                      <a:pt x="0" y="9998"/>
                      <a:pt x="0" y="10180"/>
                      <a:pt x="23" y="10363"/>
                    </a:cubicBezTo>
                    <a:cubicBezTo>
                      <a:pt x="23" y="10432"/>
                      <a:pt x="23" y="10500"/>
                      <a:pt x="23" y="10591"/>
                    </a:cubicBezTo>
                    <a:cubicBezTo>
                      <a:pt x="46" y="10683"/>
                      <a:pt x="46" y="10751"/>
                      <a:pt x="69" y="10842"/>
                    </a:cubicBezTo>
                    <a:cubicBezTo>
                      <a:pt x="92" y="11002"/>
                      <a:pt x="115" y="11162"/>
                      <a:pt x="137" y="11322"/>
                    </a:cubicBezTo>
                    <a:cubicBezTo>
                      <a:pt x="160" y="11459"/>
                      <a:pt x="206" y="11618"/>
                      <a:pt x="229" y="11778"/>
                    </a:cubicBezTo>
                    <a:cubicBezTo>
                      <a:pt x="343" y="12417"/>
                      <a:pt x="503" y="13056"/>
                      <a:pt x="731" y="13650"/>
                    </a:cubicBezTo>
                    <a:cubicBezTo>
                      <a:pt x="822" y="13878"/>
                      <a:pt x="891" y="14084"/>
                      <a:pt x="982" y="14289"/>
                    </a:cubicBezTo>
                    <a:cubicBezTo>
                      <a:pt x="1005" y="14380"/>
                      <a:pt x="1050" y="14494"/>
                      <a:pt x="1096" y="14586"/>
                    </a:cubicBezTo>
                    <a:cubicBezTo>
                      <a:pt x="1142" y="14700"/>
                      <a:pt x="1210" y="14791"/>
                      <a:pt x="1256" y="14905"/>
                    </a:cubicBezTo>
                    <a:cubicBezTo>
                      <a:pt x="1438" y="15248"/>
                      <a:pt x="1644" y="15613"/>
                      <a:pt x="1849" y="15955"/>
                    </a:cubicBezTo>
                    <a:cubicBezTo>
                      <a:pt x="1849" y="15955"/>
                      <a:pt x="1849" y="15955"/>
                      <a:pt x="1849" y="15932"/>
                    </a:cubicBezTo>
                    <a:cubicBezTo>
                      <a:pt x="1849" y="15955"/>
                      <a:pt x="1872" y="15955"/>
                      <a:pt x="1872" y="15955"/>
                    </a:cubicBezTo>
                    <a:cubicBezTo>
                      <a:pt x="1872" y="15978"/>
                      <a:pt x="1895" y="16001"/>
                      <a:pt x="1895" y="16024"/>
                    </a:cubicBezTo>
                    <a:cubicBezTo>
                      <a:pt x="1895" y="16001"/>
                      <a:pt x="1895" y="16001"/>
                      <a:pt x="1895" y="16001"/>
                    </a:cubicBezTo>
                    <a:cubicBezTo>
                      <a:pt x="2078" y="16275"/>
                      <a:pt x="2260" y="16549"/>
                      <a:pt x="2466" y="16823"/>
                    </a:cubicBezTo>
                    <a:cubicBezTo>
                      <a:pt x="2534" y="16914"/>
                      <a:pt x="2602" y="16982"/>
                      <a:pt x="2671" y="17074"/>
                    </a:cubicBezTo>
                    <a:cubicBezTo>
                      <a:pt x="2694" y="17097"/>
                      <a:pt x="2717" y="17142"/>
                      <a:pt x="2739" y="17165"/>
                    </a:cubicBezTo>
                    <a:cubicBezTo>
                      <a:pt x="2762" y="17188"/>
                      <a:pt x="2785" y="17188"/>
                      <a:pt x="2785" y="17211"/>
                    </a:cubicBezTo>
                    <a:cubicBezTo>
                      <a:pt x="2808" y="17233"/>
                      <a:pt x="2831" y="17256"/>
                      <a:pt x="2854" y="17279"/>
                    </a:cubicBezTo>
                    <a:cubicBezTo>
                      <a:pt x="2899" y="17325"/>
                      <a:pt x="2968" y="17325"/>
                      <a:pt x="3013" y="17348"/>
                    </a:cubicBezTo>
                    <a:cubicBezTo>
                      <a:pt x="3082" y="17348"/>
                      <a:pt x="3173" y="17325"/>
                      <a:pt x="3242" y="17279"/>
                    </a:cubicBezTo>
                    <a:cubicBezTo>
                      <a:pt x="3310" y="17233"/>
                      <a:pt x="3333" y="17142"/>
                      <a:pt x="3333" y="17074"/>
                    </a:cubicBezTo>
                    <a:cubicBezTo>
                      <a:pt x="3356" y="16914"/>
                      <a:pt x="3242" y="16800"/>
                      <a:pt x="3150" y="16663"/>
                    </a:cubicBezTo>
                    <a:cubicBezTo>
                      <a:pt x="3082" y="16572"/>
                      <a:pt x="3036" y="16480"/>
                      <a:pt x="2968" y="16389"/>
                    </a:cubicBezTo>
                    <a:cubicBezTo>
                      <a:pt x="2762" y="16138"/>
                      <a:pt x="2557" y="15864"/>
                      <a:pt x="2397" y="15567"/>
                    </a:cubicBezTo>
                    <a:cubicBezTo>
                      <a:pt x="2146" y="15179"/>
                      <a:pt x="1918" y="14791"/>
                      <a:pt x="1712" y="14380"/>
                    </a:cubicBezTo>
                    <a:cubicBezTo>
                      <a:pt x="1667" y="14266"/>
                      <a:pt x="1621" y="14152"/>
                      <a:pt x="1575" y="14038"/>
                    </a:cubicBezTo>
                    <a:cubicBezTo>
                      <a:pt x="1530" y="13924"/>
                      <a:pt x="1484" y="13810"/>
                      <a:pt x="1438" y="13696"/>
                    </a:cubicBezTo>
                    <a:cubicBezTo>
                      <a:pt x="1370" y="13467"/>
                      <a:pt x="1279" y="13262"/>
                      <a:pt x="1210" y="13034"/>
                    </a:cubicBezTo>
                    <a:cubicBezTo>
                      <a:pt x="1210" y="13034"/>
                      <a:pt x="1210" y="13034"/>
                      <a:pt x="1210" y="13056"/>
                    </a:cubicBezTo>
                    <a:cubicBezTo>
                      <a:pt x="1210" y="13034"/>
                      <a:pt x="1210" y="13034"/>
                      <a:pt x="1187" y="13011"/>
                    </a:cubicBezTo>
                    <a:cubicBezTo>
                      <a:pt x="1188" y="13011"/>
                      <a:pt x="1189" y="13011"/>
                      <a:pt x="1190" y="13011"/>
                    </a:cubicBezTo>
                    <a:lnTo>
                      <a:pt x="1190" y="13011"/>
                    </a:lnTo>
                    <a:cubicBezTo>
                      <a:pt x="1187" y="13005"/>
                      <a:pt x="1187" y="12999"/>
                      <a:pt x="1187" y="12988"/>
                    </a:cubicBezTo>
                    <a:cubicBezTo>
                      <a:pt x="1028" y="12509"/>
                      <a:pt x="913" y="11984"/>
                      <a:pt x="822" y="11482"/>
                    </a:cubicBezTo>
                    <a:cubicBezTo>
                      <a:pt x="799" y="11345"/>
                      <a:pt x="776" y="11208"/>
                      <a:pt x="754" y="11071"/>
                    </a:cubicBezTo>
                    <a:cubicBezTo>
                      <a:pt x="731" y="10934"/>
                      <a:pt x="708" y="10797"/>
                      <a:pt x="685" y="10660"/>
                    </a:cubicBezTo>
                    <a:cubicBezTo>
                      <a:pt x="640" y="10386"/>
                      <a:pt x="617" y="10089"/>
                      <a:pt x="617" y="9815"/>
                    </a:cubicBezTo>
                    <a:cubicBezTo>
                      <a:pt x="594" y="9587"/>
                      <a:pt x="594" y="9359"/>
                      <a:pt x="617" y="9131"/>
                    </a:cubicBezTo>
                    <a:cubicBezTo>
                      <a:pt x="640" y="8857"/>
                      <a:pt x="662" y="8606"/>
                      <a:pt x="708" y="8354"/>
                    </a:cubicBezTo>
                    <a:cubicBezTo>
                      <a:pt x="731" y="8103"/>
                      <a:pt x="776" y="7852"/>
                      <a:pt x="822" y="7601"/>
                    </a:cubicBezTo>
                    <a:cubicBezTo>
                      <a:pt x="845" y="7373"/>
                      <a:pt x="891" y="7122"/>
                      <a:pt x="959" y="6894"/>
                    </a:cubicBezTo>
                    <a:cubicBezTo>
                      <a:pt x="959" y="6894"/>
                      <a:pt x="959" y="6916"/>
                      <a:pt x="959" y="6916"/>
                    </a:cubicBezTo>
                    <a:cubicBezTo>
                      <a:pt x="1050" y="6528"/>
                      <a:pt x="1187" y="6140"/>
                      <a:pt x="1324" y="5752"/>
                    </a:cubicBezTo>
                    <a:cubicBezTo>
                      <a:pt x="1393" y="5547"/>
                      <a:pt x="1461" y="5342"/>
                      <a:pt x="1530" y="5136"/>
                    </a:cubicBezTo>
                    <a:cubicBezTo>
                      <a:pt x="1598" y="4953"/>
                      <a:pt x="1689" y="4771"/>
                      <a:pt x="1781" y="4588"/>
                    </a:cubicBezTo>
                    <a:cubicBezTo>
                      <a:pt x="1804" y="4520"/>
                      <a:pt x="1849" y="4474"/>
                      <a:pt x="1872" y="4406"/>
                    </a:cubicBezTo>
                    <a:cubicBezTo>
                      <a:pt x="1986" y="4200"/>
                      <a:pt x="2100" y="3995"/>
                      <a:pt x="2237" y="3789"/>
                    </a:cubicBezTo>
                    <a:cubicBezTo>
                      <a:pt x="2306" y="3698"/>
                      <a:pt x="2351" y="3607"/>
                      <a:pt x="2420" y="3493"/>
                    </a:cubicBezTo>
                    <a:cubicBezTo>
                      <a:pt x="2488" y="3401"/>
                      <a:pt x="2557" y="3287"/>
                      <a:pt x="2625" y="3196"/>
                    </a:cubicBezTo>
                    <a:cubicBezTo>
                      <a:pt x="2694" y="3105"/>
                      <a:pt x="2762" y="2991"/>
                      <a:pt x="2831" y="2899"/>
                    </a:cubicBezTo>
                    <a:cubicBezTo>
                      <a:pt x="2922" y="2808"/>
                      <a:pt x="2991" y="2717"/>
                      <a:pt x="3082" y="2625"/>
                    </a:cubicBezTo>
                    <a:cubicBezTo>
                      <a:pt x="3150" y="2534"/>
                      <a:pt x="3219" y="2443"/>
                      <a:pt x="3287" y="2351"/>
                    </a:cubicBezTo>
                    <a:cubicBezTo>
                      <a:pt x="3356" y="2260"/>
                      <a:pt x="3424" y="2169"/>
                      <a:pt x="3515" y="2100"/>
                    </a:cubicBezTo>
                    <a:lnTo>
                      <a:pt x="3493" y="2100"/>
                    </a:lnTo>
                    <a:cubicBezTo>
                      <a:pt x="3515" y="2100"/>
                      <a:pt x="3515" y="2100"/>
                      <a:pt x="3515" y="2077"/>
                    </a:cubicBezTo>
                    <a:cubicBezTo>
                      <a:pt x="3675" y="1918"/>
                      <a:pt x="3812" y="1781"/>
                      <a:pt x="3972" y="1644"/>
                    </a:cubicBezTo>
                    <a:cubicBezTo>
                      <a:pt x="4155" y="1507"/>
                      <a:pt x="4314" y="1347"/>
                      <a:pt x="4497" y="1233"/>
                    </a:cubicBezTo>
                    <a:cubicBezTo>
                      <a:pt x="4588" y="1164"/>
                      <a:pt x="4680" y="1096"/>
                      <a:pt x="4771" y="1028"/>
                    </a:cubicBezTo>
                    <a:cubicBezTo>
                      <a:pt x="4862" y="959"/>
                      <a:pt x="4953" y="913"/>
                      <a:pt x="5045" y="845"/>
                    </a:cubicBezTo>
                    <a:cubicBezTo>
                      <a:pt x="5227" y="708"/>
                      <a:pt x="5410" y="571"/>
                      <a:pt x="5593" y="457"/>
                    </a:cubicBezTo>
                    <a:cubicBezTo>
                      <a:pt x="5730" y="388"/>
                      <a:pt x="5867" y="297"/>
                      <a:pt x="6026" y="206"/>
                    </a:cubicBezTo>
                    <a:lnTo>
                      <a:pt x="6003" y="206"/>
                    </a:lnTo>
                    <a:cubicBezTo>
                      <a:pt x="6049" y="183"/>
                      <a:pt x="6072" y="160"/>
                      <a:pt x="6118" y="137"/>
                    </a:cubicBezTo>
                    <a:cubicBezTo>
                      <a:pt x="6140" y="115"/>
                      <a:pt x="6163" y="92"/>
                      <a:pt x="6140" y="46"/>
                    </a:cubicBezTo>
                    <a:cubicBezTo>
                      <a:pt x="6140" y="23"/>
                      <a:pt x="6095" y="0"/>
                      <a:pt x="6072" y="0"/>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2"/>
              <p:cNvSpPr/>
              <p:nvPr/>
            </p:nvSpPr>
            <p:spPr>
              <a:xfrm>
                <a:off x="6658510" y="1694569"/>
                <a:ext cx="16705" cy="19245"/>
              </a:xfrm>
              <a:custGeom>
                <a:avLst/>
                <a:gdLst/>
                <a:ahLst/>
                <a:cxnLst/>
                <a:rect l="l" t="t" r="r" b="b"/>
                <a:pathLst>
                  <a:path w="618" h="712" extrusionOk="0">
                    <a:moveTo>
                      <a:pt x="115" y="1"/>
                    </a:moveTo>
                    <a:cubicBezTo>
                      <a:pt x="92" y="1"/>
                      <a:pt x="92" y="24"/>
                      <a:pt x="69" y="24"/>
                    </a:cubicBezTo>
                    <a:cubicBezTo>
                      <a:pt x="47" y="46"/>
                      <a:pt x="1" y="92"/>
                      <a:pt x="24" y="138"/>
                    </a:cubicBezTo>
                    <a:cubicBezTo>
                      <a:pt x="69" y="183"/>
                      <a:pt x="92" y="229"/>
                      <a:pt x="138" y="275"/>
                    </a:cubicBezTo>
                    <a:cubicBezTo>
                      <a:pt x="161" y="343"/>
                      <a:pt x="206" y="389"/>
                      <a:pt x="252" y="434"/>
                    </a:cubicBezTo>
                    <a:cubicBezTo>
                      <a:pt x="275" y="480"/>
                      <a:pt x="320" y="526"/>
                      <a:pt x="366" y="571"/>
                    </a:cubicBezTo>
                    <a:cubicBezTo>
                      <a:pt x="389" y="594"/>
                      <a:pt x="435" y="640"/>
                      <a:pt x="457" y="685"/>
                    </a:cubicBezTo>
                    <a:cubicBezTo>
                      <a:pt x="484" y="699"/>
                      <a:pt x="510" y="712"/>
                      <a:pt x="537" y="712"/>
                    </a:cubicBezTo>
                    <a:cubicBezTo>
                      <a:pt x="556" y="712"/>
                      <a:pt x="575" y="705"/>
                      <a:pt x="594" y="685"/>
                    </a:cubicBezTo>
                    <a:cubicBezTo>
                      <a:pt x="594" y="685"/>
                      <a:pt x="617" y="663"/>
                      <a:pt x="617" y="640"/>
                    </a:cubicBezTo>
                    <a:cubicBezTo>
                      <a:pt x="617" y="617"/>
                      <a:pt x="617" y="594"/>
                      <a:pt x="594" y="571"/>
                    </a:cubicBezTo>
                    <a:cubicBezTo>
                      <a:pt x="526" y="503"/>
                      <a:pt x="457" y="434"/>
                      <a:pt x="412" y="366"/>
                    </a:cubicBezTo>
                    <a:cubicBezTo>
                      <a:pt x="366" y="320"/>
                      <a:pt x="343" y="297"/>
                      <a:pt x="298" y="252"/>
                    </a:cubicBezTo>
                    <a:cubicBezTo>
                      <a:pt x="275" y="206"/>
                      <a:pt x="252" y="160"/>
                      <a:pt x="229" y="115"/>
                    </a:cubicBezTo>
                    <a:cubicBezTo>
                      <a:pt x="206" y="92"/>
                      <a:pt x="184" y="69"/>
                      <a:pt x="184" y="46"/>
                    </a:cubicBezTo>
                    <a:cubicBezTo>
                      <a:pt x="161" y="46"/>
                      <a:pt x="161" y="24"/>
                      <a:pt x="138" y="24"/>
                    </a:cubicBezTo>
                    <a:cubicBezTo>
                      <a:pt x="138" y="24"/>
                      <a:pt x="115" y="1"/>
                      <a:pt x="115"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2"/>
              <p:cNvSpPr/>
              <p:nvPr/>
            </p:nvSpPr>
            <p:spPr>
              <a:xfrm>
                <a:off x="6636318" y="1416322"/>
                <a:ext cx="59871" cy="235864"/>
              </a:xfrm>
              <a:custGeom>
                <a:avLst/>
                <a:gdLst/>
                <a:ahLst/>
                <a:cxnLst/>
                <a:rect l="l" t="t" r="r" b="b"/>
                <a:pathLst>
                  <a:path w="2215" h="8726" extrusionOk="0">
                    <a:moveTo>
                      <a:pt x="594" y="297"/>
                    </a:moveTo>
                    <a:cubicBezTo>
                      <a:pt x="592" y="305"/>
                      <a:pt x="590" y="312"/>
                      <a:pt x="588" y="319"/>
                    </a:cubicBezTo>
                    <a:lnTo>
                      <a:pt x="588" y="319"/>
                    </a:lnTo>
                    <a:cubicBezTo>
                      <a:pt x="594" y="317"/>
                      <a:pt x="594" y="312"/>
                      <a:pt x="594" y="297"/>
                    </a:cubicBezTo>
                    <a:close/>
                    <a:moveTo>
                      <a:pt x="548" y="1"/>
                    </a:moveTo>
                    <a:cubicBezTo>
                      <a:pt x="480" y="1"/>
                      <a:pt x="457" y="46"/>
                      <a:pt x="457" y="92"/>
                    </a:cubicBezTo>
                    <a:cubicBezTo>
                      <a:pt x="434" y="137"/>
                      <a:pt x="434" y="183"/>
                      <a:pt x="411" y="206"/>
                    </a:cubicBezTo>
                    <a:lnTo>
                      <a:pt x="411" y="229"/>
                    </a:lnTo>
                    <a:cubicBezTo>
                      <a:pt x="388" y="366"/>
                      <a:pt x="343" y="503"/>
                      <a:pt x="320" y="640"/>
                    </a:cubicBezTo>
                    <a:cubicBezTo>
                      <a:pt x="274" y="799"/>
                      <a:pt x="251" y="959"/>
                      <a:pt x="228" y="1119"/>
                    </a:cubicBezTo>
                    <a:cubicBezTo>
                      <a:pt x="160" y="1439"/>
                      <a:pt x="92" y="1735"/>
                      <a:pt x="46" y="2055"/>
                    </a:cubicBezTo>
                    <a:cubicBezTo>
                      <a:pt x="0" y="2397"/>
                      <a:pt x="0" y="2740"/>
                      <a:pt x="0" y="3082"/>
                    </a:cubicBezTo>
                    <a:cubicBezTo>
                      <a:pt x="0" y="3424"/>
                      <a:pt x="23" y="3767"/>
                      <a:pt x="46" y="4109"/>
                    </a:cubicBezTo>
                    <a:cubicBezTo>
                      <a:pt x="92" y="4451"/>
                      <a:pt x="137" y="4771"/>
                      <a:pt x="206" y="5091"/>
                    </a:cubicBezTo>
                    <a:cubicBezTo>
                      <a:pt x="297" y="5410"/>
                      <a:pt x="388" y="5730"/>
                      <a:pt x="480" y="6049"/>
                    </a:cubicBezTo>
                    <a:cubicBezTo>
                      <a:pt x="571" y="6392"/>
                      <a:pt x="685" y="6711"/>
                      <a:pt x="845" y="7031"/>
                    </a:cubicBezTo>
                    <a:cubicBezTo>
                      <a:pt x="913" y="7168"/>
                      <a:pt x="982" y="7305"/>
                      <a:pt x="1050" y="7464"/>
                    </a:cubicBezTo>
                    <a:cubicBezTo>
                      <a:pt x="1119" y="7601"/>
                      <a:pt x="1187" y="7738"/>
                      <a:pt x="1256" y="7875"/>
                    </a:cubicBezTo>
                    <a:cubicBezTo>
                      <a:pt x="1324" y="8012"/>
                      <a:pt x="1370" y="8149"/>
                      <a:pt x="1438" y="8286"/>
                    </a:cubicBezTo>
                    <a:cubicBezTo>
                      <a:pt x="1507" y="8423"/>
                      <a:pt x="1575" y="8583"/>
                      <a:pt x="1712" y="8674"/>
                    </a:cubicBezTo>
                    <a:cubicBezTo>
                      <a:pt x="1769" y="8708"/>
                      <a:pt x="1838" y="8725"/>
                      <a:pt x="1906" y="8725"/>
                    </a:cubicBezTo>
                    <a:cubicBezTo>
                      <a:pt x="1975" y="8725"/>
                      <a:pt x="2043" y="8708"/>
                      <a:pt x="2100" y="8674"/>
                    </a:cubicBezTo>
                    <a:cubicBezTo>
                      <a:pt x="2146" y="8606"/>
                      <a:pt x="2191" y="8537"/>
                      <a:pt x="2191" y="8446"/>
                    </a:cubicBezTo>
                    <a:cubicBezTo>
                      <a:pt x="2214" y="8400"/>
                      <a:pt x="2191" y="8332"/>
                      <a:pt x="2169" y="8286"/>
                    </a:cubicBezTo>
                    <a:cubicBezTo>
                      <a:pt x="1963" y="7875"/>
                      <a:pt x="1758" y="7442"/>
                      <a:pt x="1552" y="7054"/>
                    </a:cubicBezTo>
                    <a:cubicBezTo>
                      <a:pt x="1438" y="6825"/>
                      <a:pt x="1324" y="6597"/>
                      <a:pt x="1233" y="6369"/>
                    </a:cubicBezTo>
                    <a:cubicBezTo>
                      <a:pt x="1141" y="6141"/>
                      <a:pt x="1073" y="5912"/>
                      <a:pt x="982" y="5661"/>
                    </a:cubicBezTo>
                    <a:cubicBezTo>
                      <a:pt x="890" y="5410"/>
                      <a:pt x="822" y="5136"/>
                      <a:pt x="753" y="4862"/>
                    </a:cubicBezTo>
                    <a:cubicBezTo>
                      <a:pt x="708" y="4725"/>
                      <a:pt x="685" y="4566"/>
                      <a:pt x="639" y="4429"/>
                    </a:cubicBezTo>
                    <a:cubicBezTo>
                      <a:pt x="617" y="4292"/>
                      <a:pt x="594" y="4132"/>
                      <a:pt x="571" y="3995"/>
                    </a:cubicBezTo>
                    <a:cubicBezTo>
                      <a:pt x="548" y="3835"/>
                      <a:pt x="525" y="3675"/>
                      <a:pt x="502" y="3516"/>
                    </a:cubicBezTo>
                    <a:cubicBezTo>
                      <a:pt x="480" y="3356"/>
                      <a:pt x="480" y="3219"/>
                      <a:pt x="457" y="3059"/>
                    </a:cubicBezTo>
                    <a:cubicBezTo>
                      <a:pt x="434" y="2764"/>
                      <a:pt x="411" y="2445"/>
                      <a:pt x="389" y="2127"/>
                    </a:cubicBezTo>
                    <a:lnTo>
                      <a:pt x="389" y="2127"/>
                    </a:lnTo>
                    <a:cubicBezTo>
                      <a:pt x="391" y="1809"/>
                      <a:pt x="413" y="1510"/>
                      <a:pt x="434" y="1210"/>
                    </a:cubicBezTo>
                    <a:cubicBezTo>
                      <a:pt x="457" y="1050"/>
                      <a:pt x="480" y="891"/>
                      <a:pt x="502" y="731"/>
                    </a:cubicBezTo>
                    <a:cubicBezTo>
                      <a:pt x="524" y="600"/>
                      <a:pt x="546" y="470"/>
                      <a:pt x="588" y="319"/>
                    </a:cubicBezTo>
                    <a:lnTo>
                      <a:pt x="588" y="319"/>
                    </a:lnTo>
                    <a:cubicBezTo>
                      <a:pt x="584" y="320"/>
                      <a:pt x="579" y="320"/>
                      <a:pt x="571" y="320"/>
                    </a:cubicBezTo>
                    <a:cubicBezTo>
                      <a:pt x="594" y="252"/>
                      <a:pt x="617" y="183"/>
                      <a:pt x="639" y="92"/>
                    </a:cubicBezTo>
                    <a:cubicBezTo>
                      <a:pt x="639" y="46"/>
                      <a:pt x="594" y="1"/>
                      <a:pt x="548"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2"/>
              <p:cNvSpPr/>
              <p:nvPr/>
            </p:nvSpPr>
            <p:spPr>
              <a:xfrm>
                <a:off x="6691838" y="1656943"/>
                <a:ext cx="18543" cy="17921"/>
              </a:xfrm>
              <a:custGeom>
                <a:avLst/>
                <a:gdLst/>
                <a:ahLst/>
                <a:cxnLst/>
                <a:rect l="l" t="t" r="r" b="b"/>
                <a:pathLst>
                  <a:path w="686" h="663" extrusionOk="0">
                    <a:moveTo>
                      <a:pt x="366" y="0"/>
                    </a:moveTo>
                    <a:cubicBezTo>
                      <a:pt x="274" y="0"/>
                      <a:pt x="206" y="23"/>
                      <a:pt x="137" y="69"/>
                    </a:cubicBezTo>
                    <a:cubicBezTo>
                      <a:pt x="69" y="137"/>
                      <a:pt x="23" y="206"/>
                      <a:pt x="23" y="297"/>
                    </a:cubicBezTo>
                    <a:cubicBezTo>
                      <a:pt x="0" y="457"/>
                      <a:pt x="137" y="662"/>
                      <a:pt x="320" y="662"/>
                    </a:cubicBezTo>
                    <a:cubicBezTo>
                      <a:pt x="411" y="662"/>
                      <a:pt x="480" y="639"/>
                      <a:pt x="548" y="571"/>
                    </a:cubicBezTo>
                    <a:cubicBezTo>
                      <a:pt x="617" y="525"/>
                      <a:pt x="662" y="434"/>
                      <a:pt x="662" y="366"/>
                    </a:cubicBezTo>
                    <a:cubicBezTo>
                      <a:pt x="685" y="206"/>
                      <a:pt x="548" y="0"/>
                      <a:pt x="366" y="0"/>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2"/>
              <p:cNvSpPr/>
              <p:nvPr/>
            </p:nvSpPr>
            <p:spPr>
              <a:xfrm>
                <a:off x="6440107" y="1597721"/>
                <a:ext cx="143800" cy="188426"/>
              </a:xfrm>
              <a:custGeom>
                <a:avLst/>
                <a:gdLst/>
                <a:ahLst/>
                <a:cxnLst/>
                <a:rect l="l" t="t" r="r" b="b"/>
                <a:pathLst>
                  <a:path w="5320" h="6971" extrusionOk="0">
                    <a:moveTo>
                      <a:pt x="2027" y="3765"/>
                    </a:moveTo>
                    <a:lnTo>
                      <a:pt x="2027" y="3765"/>
                    </a:lnTo>
                    <a:cubicBezTo>
                      <a:pt x="2021" y="3773"/>
                      <a:pt x="2015" y="3781"/>
                      <a:pt x="2009" y="3789"/>
                    </a:cubicBezTo>
                    <a:cubicBezTo>
                      <a:pt x="2018" y="3781"/>
                      <a:pt x="2023" y="3773"/>
                      <a:pt x="2027" y="3765"/>
                    </a:cubicBezTo>
                    <a:close/>
                    <a:moveTo>
                      <a:pt x="5000" y="0"/>
                    </a:moveTo>
                    <a:cubicBezTo>
                      <a:pt x="4863" y="91"/>
                      <a:pt x="4726" y="183"/>
                      <a:pt x="4589" y="297"/>
                    </a:cubicBezTo>
                    <a:cubicBezTo>
                      <a:pt x="4497" y="365"/>
                      <a:pt x="4383" y="457"/>
                      <a:pt x="4269" y="548"/>
                    </a:cubicBezTo>
                    <a:cubicBezTo>
                      <a:pt x="4041" y="753"/>
                      <a:pt x="3813" y="982"/>
                      <a:pt x="3562" y="1210"/>
                    </a:cubicBezTo>
                    <a:cubicBezTo>
                      <a:pt x="3447" y="1301"/>
                      <a:pt x="3333" y="1415"/>
                      <a:pt x="3219" y="1529"/>
                    </a:cubicBezTo>
                    <a:cubicBezTo>
                      <a:pt x="3105" y="1644"/>
                      <a:pt x="2991" y="1735"/>
                      <a:pt x="2877" y="1849"/>
                    </a:cubicBezTo>
                    <a:cubicBezTo>
                      <a:pt x="2626" y="2077"/>
                      <a:pt x="2397" y="2328"/>
                      <a:pt x="2169" y="2579"/>
                    </a:cubicBezTo>
                    <a:cubicBezTo>
                      <a:pt x="2055" y="2671"/>
                      <a:pt x="1964" y="2785"/>
                      <a:pt x="1872" y="2899"/>
                    </a:cubicBezTo>
                    <a:cubicBezTo>
                      <a:pt x="1758" y="3013"/>
                      <a:pt x="1667" y="3127"/>
                      <a:pt x="1553" y="3241"/>
                    </a:cubicBezTo>
                    <a:cubicBezTo>
                      <a:pt x="1462" y="3355"/>
                      <a:pt x="1370" y="3470"/>
                      <a:pt x="1279" y="3584"/>
                    </a:cubicBezTo>
                    <a:cubicBezTo>
                      <a:pt x="1165" y="3721"/>
                      <a:pt x="1074" y="3858"/>
                      <a:pt x="982" y="3995"/>
                    </a:cubicBezTo>
                    <a:cubicBezTo>
                      <a:pt x="822" y="4246"/>
                      <a:pt x="663" y="4474"/>
                      <a:pt x="526" y="4725"/>
                    </a:cubicBezTo>
                    <a:cubicBezTo>
                      <a:pt x="457" y="4862"/>
                      <a:pt x="389" y="4999"/>
                      <a:pt x="320" y="5136"/>
                    </a:cubicBezTo>
                    <a:cubicBezTo>
                      <a:pt x="275" y="5250"/>
                      <a:pt x="206" y="5387"/>
                      <a:pt x="161" y="5524"/>
                    </a:cubicBezTo>
                    <a:cubicBezTo>
                      <a:pt x="115" y="5684"/>
                      <a:pt x="46" y="5843"/>
                      <a:pt x="24" y="6003"/>
                    </a:cubicBezTo>
                    <a:cubicBezTo>
                      <a:pt x="1" y="6186"/>
                      <a:pt x="1" y="6368"/>
                      <a:pt x="46" y="6551"/>
                    </a:cubicBezTo>
                    <a:cubicBezTo>
                      <a:pt x="69" y="6642"/>
                      <a:pt x="92" y="6711"/>
                      <a:pt x="138" y="6779"/>
                    </a:cubicBezTo>
                    <a:cubicBezTo>
                      <a:pt x="206" y="6848"/>
                      <a:pt x="252" y="6916"/>
                      <a:pt x="343" y="6939"/>
                    </a:cubicBezTo>
                    <a:cubicBezTo>
                      <a:pt x="374" y="6960"/>
                      <a:pt x="414" y="6971"/>
                      <a:pt x="455" y="6971"/>
                    </a:cubicBezTo>
                    <a:cubicBezTo>
                      <a:pt x="505" y="6971"/>
                      <a:pt x="557" y="6954"/>
                      <a:pt x="594" y="6916"/>
                    </a:cubicBezTo>
                    <a:cubicBezTo>
                      <a:pt x="640" y="6871"/>
                      <a:pt x="640" y="6825"/>
                      <a:pt x="663" y="6779"/>
                    </a:cubicBezTo>
                    <a:cubicBezTo>
                      <a:pt x="663" y="6711"/>
                      <a:pt x="663" y="6642"/>
                      <a:pt x="663" y="6574"/>
                    </a:cubicBezTo>
                    <a:cubicBezTo>
                      <a:pt x="686" y="6414"/>
                      <a:pt x="731" y="6277"/>
                      <a:pt x="754" y="6140"/>
                    </a:cubicBezTo>
                    <a:cubicBezTo>
                      <a:pt x="800" y="5935"/>
                      <a:pt x="868" y="5729"/>
                      <a:pt x="937" y="5524"/>
                    </a:cubicBezTo>
                    <a:cubicBezTo>
                      <a:pt x="1005" y="5387"/>
                      <a:pt x="1074" y="5250"/>
                      <a:pt x="1165" y="5113"/>
                    </a:cubicBezTo>
                    <a:cubicBezTo>
                      <a:pt x="1233" y="4953"/>
                      <a:pt x="1325" y="4771"/>
                      <a:pt x="1439" y="4611"/>
                    </a:cubicBezTo>
                    <a:cubicBezTo>
                      <a:pt x="1615" y="4324"/>
                      <a:pt x="1835" y="4037"/>
                      <a:pt x="2035" y="3750"/>
                    </a:cubicBezTo>
                    <a:lnTo>
                      <a:pt x="2035" y="3750"/>
                    </a:lnTo>
                    <a:cubicBezTo>
                      <a:pt x="2032" y="3755"/>
                      <a:pt x="2030" y="3760"/>
                      <a:pt x="2027" y="3765"/>
                    </a:cubicBezTo>
                    <a:lnTo>
                      <a:pt x="2027" y="3765"/>
                    </a:lnTo>
                    <a:cubicBezTo>
                      <a:pt x="2204" y="3522"/>
                      <a:pt x="2381" y="3280"/>
                      <a:pt x="2580" y="3059"/>
                    </a:cubicBezTo>
                    <a:cubicBezTo>
                      <a:pt x="2671" y="2922"/>
                      <a:pt x="2785" y="2808"/>
                      <a:pt x="2900" y="2671"/>
                    </a:cubicBezTo>
                    <a:cubicBezTo>
                      <a:pt x="2991" y="2557"/>
                      <a:pt x="3105" y="2442"/>
                      <a:pt x="3196" y="2328"/>
                    </a:cubicBezTo>
                    <a:cubicBezTo>
                      <a:pt x="3402" y="2100"/>
                      <a:pt x="3607" y="1872"/>
                      <a:pt x="3813" y="1644"/>
                    </a:cubicBezTo>
                    <a:cubicBezTo>
                      <a:pt x="3927" y="1529"/>
                      <a:pt x="4018" y="1438"/>
                      <a:pt x="4132" y="1324"/>
                    </a:cubicBezTo>
                    <a:cubicBezTo>
                      <a:pt x="4246" y="1210"/>
                      <a:pt x="4338" y="1096"/>
                      <a:pt x="4452" y="982"/>
                    </a:cubicBezTo>
                    <a:cubicBezTo>
                      <a:pt x="4703" y="731"/>
                      <a:pt x="5000" y="479"/>
                      <a:pt x="5273" y="228"/>
                    </a:cubicBezTo>
                    <a:cubicBezTo>
                      <a:pt x="5319" y="183"/>
                      <a:pt x="5319" y="91"/>
                      <a:pt x="5273" y="46"/>
                    </a:cubicBezTo>
                    <a:cubicBezTo>
                      <a:pt x="5247" y="19"/>
                      <a:pt x="5220" y="8"/>
                      <a:pt x="5193" y="8"/>
                    </a:cubicBezTo>
                    <a:cubicBezTo>
                      <a:pt x="5174" y="8"/>
                      <a:pt x="5155" y="14"/>
                      <a:pt x="5136" y="23"/>
                    </a:cubicBezTo>
                    <a:cubicBezTo>
                      <a:pt x="5114" y="0"/>
                      <a:pt x="5091" y="0"/>
                      <a:pt x="5068"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2"/>
              <p:cNvSpPr/>
              <p:nvPr/>
            </p:nvSpPr>
            <p:spPr>
              <a:xfrm>
                <a:off x="6451838" y="1762442"/>
                <a:ext cx="9271" cy="29490"/>
              </a:xfrm>
              <a:custGeom>
                <a:avLst/>
                <a:gdLst/>
                <a:ahLst/>
                <a:cxnLst/>
                <a:rect l="l" t="t" r="r" b="b"/>
                <a:pathLst>
                  <a:path w="343" h="1091" extrusionOk="0">
                    <a:moveTo>
                      <a:pt x="115" y="0"/>
                    </a:moveTo>
                    <a:cubicBezTo>
                      <a:pt x="69" y="0"/>
                      <a:pt x="46" y="23"/>
                      <a:pt x="23" y="69"/>
                    </a:cubicBezTo>
                    <a:cubicBezTo>
                      <a:pt x="23" y="115"/>
                      <a:pt x="23" y="160"/>
                      <a:pt x="0" y="229"/>
                    </a:cubicBezTo>
                    <a:cubicBezTo>
                      <a:pt x="0" y="297"/>
                      <a:pt x="0" y="343"/>
                      <a:pt x="0" y="411"/>
                    </a:cubicBezTo>
                    <a:cubicBezTo>
                      <a:pt x="0" y="503"/>
                      <a:pt x="0" y="594"/>
                      <a:pt x="23" y="685"/>
                    </a:cubicBezTo>
                    <a:cubicBezTo>
                      <a:pt x="23" y="708"/>
                      <a:pt x="23" y="731"/>
                      <a:pt x="46" y="754"/>
                    </a:cubicBezTo>
                    <a:cubicBezTo>
                      <a:pt x="46" y="799"/>
                      <a:pt x="69" y="845"/>
                      <a:pt x="69" y="868"/>
                    </a:cubicBezTo>
                    <a:cubicBezTo>
                      <a:pt x="92" y="914"/>
                      <a:pt x="115" y="936"/>
                      <a:pt x="137" y="959"/>
                    </a:cubicBezTo>
                    <a:cubicBezTo>
                      <a:pt x="137" y="1005"/>
                      <a:pt x="183" y="1028"/>
                      <a:pt x="206" y="1073"/>
                    </a:cubicBezTo>
                    <a:cubicBezTo>
                      <a:pt x="217" y="1085"/>
                      <a:pt x="240" y="1090"/>
                      <a:pt x="263" y="1090"/>
                    </a:cubicBezTo>
                    <a:cubicBezTo>
                      <a:pt x="286" y="1090"/>
                      <a:pt x="309" y="1085"/>
                      <a:pt x="320" y="1073"/>
                    </a:cubicBezTo>
                    <a:cubicBezTo>
                      <a:pt x="343" y="1050"/>
                      <a:pt x="343" y="1028"/>
                      <a:pt x="343" y="1005"/>
                    </a:cubicBezTo>
                    <a:cubicBezTo>
                      <a:pt x="343" y="982"/>
                      <a:pt x="343" y="959"/>
                      <a:pt x="320" y="959"/>
                    </a:cubicBezTo>
                    <a:cubicBezTo>
                      <a:pt x="297" y="936"/>
                      <a:pt x="297" y="914"/>
                      <a:pt x="274" y="914"/>
                    </a:cubicBezTo>
                    <a:lnTo>
                      <a:pt x="297" y="914"/>
                    </a:lnTo>
                    <a:cubicBezTo>
                      <a:pt x="274" y="914"/>
                      <a:pt x="274" y="891"/>
                      <a:pt x="274" y="891"/>
                    </a:cubicBezTo>
                    <a:cubicBezTo>
                      <a:pt x="252" y="868"/>
                      <a:pt x="229" y="822"/>
                      <a:pt x="229" y="799"/>
                    </a:cubicBezTo>
                    <a:cubicBezTo>
                      <a:pt x="206" y="731"/>
                      <a:pt x="183" y="685"/>
                      <a:pt x="183" y="617"/>
                    </a:cubicBezTo>
                    <a:cubicBezTo>
                      <a:pt x="183" y="617"/>
                      <a:pt x="183" y="617"/>
                      <a:pt x="160" y="594"/>
                    </a:cubicBezTo>
                    <a:lnTo>
                      <a:pt x="160" y="594"/>
                    </a:lnTo>
                    <a:cubicBezTo>
                      <a:pt x="160" y="594"/>
                      <a:pt x="160" y="594"/>
                      <a:pt x="160" y="594"/>
                    </a:cubicBezTo>
                    <a:cubicBezTo>
                      <a:pt x="160" y="548"/>
                      <a:pt x="160" y="480"/>
                      <a:pt x="160" y="411"/>
                    </a:cubicBezTo>
                    <a:cubicBezTo>
                      <a:pt x="160" y="343"/>
                      <a:pt x="160" y="274"/>
                      <a:pt x="160" y="206"/>
                    </a:cubicBezTo>
                    <a:cubicBezTo>
                      <a:pt x="183" y="183"/>
                      <a:pt x="183" y="137"/>
                      <a:pt x="183" y="92"/>
                    </a:cubicBezTo>
                    <a:cubicBezTo>
                      <a:pt x="206" y="46"/>
                      <a:pt x="183" y="0"/>
                      <a:pt x="137"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2"/>
              <p:cNvSpPr/>
              <p:nvPr/>
            </p:nvSpPr>
            <p:spPr>
              <a:xfrm>
                <a:off x="6451838" y="1767983"/>
                <a:ext cx="9893" cy="20813"/>
              </a:xfrm>
              <a:custGeom>
                <a:avLst/>
                <a:gdLst/>
                <a:ahLst/>
                <a:cxnLst/>
                <a:rect l="l" t="t" r="r" b="b"/>
                <a:pathLst>
                  <a:path w="366" h="770" extrusionOk="0">
                    <a:moveTo>
                      <a:pt x="92" y="1"/>
                    </a:moveTo>
                    <a:cubicBezTo>
                      <a:pt x="46" y="1"/>
                      <a:pt x="23" y="24"/>
                      <a:pt x="23" y="69"/>
                    </a:cubicBezTo>
                    <a:lnTo>
                      <a:pt x="23" y="92"/>
                    </a:lnTo>
                    <a:cubicBezTo>
                      <a:pt x="0" y="138"/>
                      <a:pt x="0" y="161"/>
                      <a:pt x="23" y="206"/>
                    </a:cubicBezTo>
                    <a:cubicBezTo>
                      <a:pt x="23" y="229"/>
                      <a:pt x="23" y="252"/>
                      <a:pt x="23" y="275"/>
                    </a:cubicBezTo>
                    <a:cubicBezTo>
                      <a:pt x="23" y="320"/>
                      <a:pt x="46" y="366"/>
                      <a:pt x="46" y="412"/>
                    </a:cubicBezTo>
                    <a:cubicBezTo>
                      <a:pt x="46" y="435"/>
                      <a:pt x="69" y="480"/>
                      <a:pt x="92" y="526"/>
                    </a:cubicBezTo>
                    <a:cubicBezTo>
                      <a:pt x="92" y="549"/>
                      <a:pt x="115" y="572"/>
                      <a:pt x="115" y="617"/>
                    </a:cubicBezTo>
                    <a:cubicBezTo>
                      <a:pt x="137" y="663"/>
                      <a:pt x="160" y="686"/>
                      <a:pt x="183" y="731"/>
                    </a:cubicBezTo>
                    <a:cubicBezTo>
                      <a:pt x="196" y="758"/>
                      <a:pt x="225" y="769"/>
                      <a:pt x="252" y="769"/>
                    </a:cubicBezTo>
                    <a:cubicBezTo>
                      <a:pt x="270" y="769"/>
                      <a:pt x="288" y="764"/>
                      <a:pt x="297" y="754"/>
                    </a:cubicBezTo>
                    <a:cubicBezTo>
                      <a:pt x="343" y="731"/>
                      <a:pt x="366" y="686"/>
                      <a:pt x="343" y="663"/>
                    </a:cubicBezTo>
                    <a:cubicBezTo>
                      <a:pt x="320" y="640"/>
                      <a:pt x="297" y="617"/>
                      <a:pt x="297" y="594"/>
                    </a:cubicBezTo>
                    <a:cubicBezTo>
                      <a:pt x="274" y="549"/>
                      <a:pt x="252" y="526"/>
                      <a:pt x="252" y="503"/>
                    </a:cubicBezTo>
                    <a:cubicBezTo>
                      <a:pt x="229" y="457"/>
                      <a:pt x="229" y="435"/>
                      <a:pt x="206" y="389"/>
                    </a:cubicBezTo>
                    <a:cubicBezTo>
                      <a:pt x="206" y="343"/>
                      <a:pt x="183" y="298"/>
                      <a:pt x="183" y="252"/>
                    </a:cubicBezTo>
                    <a:cubicBezTo>
                      <a:pt x="183" y="237"/>
                      <a:pt x="183" y="222"/>
                      <a:pt x="183" y="206"/>
                    </a:cubicBezTo>
                    <a:cubicBezTo>
                      <a:pt x="183" y="161"/>
                      <a:pt x="183" y="115"/>
                      <a:pt x="183" y="69"/>
                    </a:cubicBezTo>
                    <a:cubicBezTo>
                      <a:pt x="183" y="24"/>
                      <a:pt x="137" y="1"/>
                      <a:pt x="92"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2"/>
              <p:cNvSpPr/>
              <p:nvPr/>
            </p:nvSpPr>
            <p:spPr>
              <a:xfrm>
                <a:off x="6453676" y="1758117"/>
                <a:ext cx="10515" cy="33598"/>
              </a:xfrm>
              <a:custGeom>
                <a:avLst/>
                <a:gdLst/>
                <a:ahLst/>
                <a:cxnLst/>
                <a:rect l="l" t="t" r="r" b="b"/>
                <a:pathLst>
                  <a:path w="389" h="1243" extrusionOk="0">
                    <a:moveTo>
                      <a:pt x="115" y="1"/>
                    </a:moveTo>
                    <a:cubicBezTo>
                      <a:pt x="92" y="1"/>
                      <a:pt x="69" y="24"/>
                      <a:pt x="69" y="24"/>
                    </a:cubicBezTo>
                    <a:cubicBezTo>
                      <a:pt x="47" y="24"/>
                      <a:pt x="24" y="46"/>
                      <a:pt x="24" y="69"/>
                    </a:cubicBezTo>
                    <a:cubicBezTo>
                      <a:pt x="24" y="115"/>
                      <a:pt x="24" y="160"/>
                      <a:pt x="1" y="206"/>
                    </a:cubicBezTo>
                    <a:cubicBezTo>
                      <a:pt x="1" y="252"/>
                      <a:pt x="1" y="297"/>
                      <a:pt x="1" y="366"/>
                    </a:cubicBezTo>
                    <a:cubicBezTo>
                      <a:pt x="1" y="389"/>
                      <a:pt x="1" y="434"/>
                      <a:pt x="1" y="480"/>
                    </a:cubicBezTo>
                    <a:cubicBezTo>
                      <a:pt x="1" y="503"/>
                      <a:pt x="1" y="526"/>
                      <a:pt x="1" y="549"/>
                    </a:cubicBezTo>
                    <a:cubicBezTo>
                      <a:pt x="1" y="571"/>
                      <a:pt x="1" y="594"/>
                      <a:pt x="24" y="640"/>
                    </a:cubicBezTo>
                    <a:cubicBezTo>
                      <a:pt x="24" y="685"/>
                      <a:pt x="24" y="731"/>
                      <a:pt x="24" y="777"/>
                    </a:cubicBezTo>
                    <a:cubicBezTo>
                      <a:pt x="47" y="800"/>
                      <a:pt x="47" y="845"/>
                      <a:pt x="69" y="891"/>
                    </a:cubicBezTo>
                    <a:cubicBezTo>
                      <a:pt x="92" y="1005"/>
                      <a:pt x="161" y="1096"/>
                      <a:pt x="229" y="1210"/>
                    </a:cubicBezTo>
                    <a:cubicBezTo>
                      <a:pt x="245" y="1227"/>
                      <a:pt x="273" y="1243"/>
                      <a:pt x="304" y="1243"/>
                    </a:cubicBezTo>
                    <a:cubicBezTo>
                      <a:pt x="317" y="1243"/>
                      <a:pt x="330" y="1240"/>
                      <a:pt x="343" y="1233"/>
                    </a:cubicBezTo>
                    <a:cubicBezTo>
                      <a:pt x="366" y="1210"/>
                      <a:pt x="389" y="1165"/>
                      <a:pt x="366" y="1119"/>
                    </a:cubicBezTo>
                    <a:cubicBezTo>
                      <a:pt x="320" y="1051"/>
                      <a:pt x="275" y="982"/>
                      <a:pt x="229" y="891"/>
                    </a:cubicBezTo>
                    <a:cubicBezTo>
                      <a:pt x="229" y="845"/>
                      <a:pt x="206" y="800"/>
                      <a:pt x="206" y="754"/>
                    </a:cubicBezTo>
                    <a:cubicBezTo>
                      <a:pt x="184" y="708"/>
                      <a:pt x="184" y="663"/>
                      <a:pt x="184" y="617"/>
                    </a:cubicBezTo>
                    <a:cubicBezTo>
                      <a:pt x="161" y="594"/>
                      <a:pt x="161" y="549"/>
                      <a:pt x="161" y="503"/>
                    </a:cubicBezTo>
                    <a:cubicBezTo>
                      <a:pt x="161" y="457"/>
                      <a:pt x="161" y="412"/>
                      <a:pt x="161" y="389"/>
                    </a:cubicBezTo>
                    <a:cubicBezTo>
                      <a:pt x="161" y="297"/>
                      <a:pt x="184" y="206"/>
                      <a:pt x="184" y="138"/>
                    </a:cubicBezTo>
                    <a:cubicBezTo>
                      <a:pt x="184" y="115"/>
                      <a:pt x="184" y="115"/>
                      <a:pt x="184" y="115"/>
                    </a:cubicBezTo>
                    <a:cubicBezTo>
                      <a:pt x="184" y="92"/>
                      <a:pt x="184" y="69"/>
                      <a:pt x="184" y="46"/>
                    </a:cubicBezTo>
                    <a:cubicBezTo>
                      <a:pt x="161" y="24"/>
                      <a:pt x="138" y="24"/>
                      <a:pt x="115"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2"/>
              <p:cNvSpPr/>
              <p:nvPr/>
            </p:nvSpPr>
            <p:spPr>
              <a:xfrm>
                <a:off x="6451217" y="1766145"/>
                <a:ext cx="9893" cy="25111"/>
              </a:xfrm>
              <a:custGeom>
                <a:avLst/>
                <a:gdLst/>
                <a:ahLst/>
                <a:cxnLst/>
                <a:rect l="l" t="t" r="r" b="b"/>
                <a:pathLst>
                  <a:path w="366" h="929" extrusionOk="0">
                    <a:moveTo>
                      <a:pt x="69" y="0"/>
                    </a:moveTo>
                    <a:cubicBezTo>
                      <a:pt x="23" y="0"/>
                      <a:pt x="1" y="46"/>
                      <a:pt x="1" y="92"/>
                    </a:cubicBezTo>
                    <a:cubicBezTo>
                      <a:pt x="1" y="160"/>
                      <a:pt x="1" y="229"/>
                      <a:pt x="23" y="274"/>
                    </a:cubicBezTo>
                    <a:cubicBezTo>
                      <a:pt x="23" y="343"/>
                      <a:pt x="46" y="411"/>
                      <a:pt x="69" y="480"/>
                    </a:cubicBezTo>
                    <a:cubicBezTo>
                      <a:pt x="92" y="548"/>
                      <a:pt x="92" y="594"/>
                      <a:pt x="115" y="662"/>
                    </a:cubicBezTo>
                    <a:cubicBezTo>
                      <a:pt x="138" y="731"/>
                      <a:pt x="183" y="822"/>
                      <a:pt x="206" y="891"/>
                    </a:cubicBezTo>
                    <a:cubicBezTo>
                      <a:pt x="219" y="917"/>
                      <a:pt x="248" y="928"/>
                      <a:pt x="275" y="928"/>
                    </a:cubicBezTo>
                    <a:cubicBezTo>
                      <a:pt x="293" y="928"/>
                      <a:pt x="311" y="923"/>
                      <a:pt x="320" y="913"/>
                    </a:cubicBezTo>
                    <a:cubicBezTo>
                      <a:pt x="343" y="913"/>
                      <a:pt x="343" y="891"/>
                      <a:pt x="366" y="868"/>
                    </a:cubicBezTo>
                    <a:cubicBezTo>
                      <a:pt x="366" y="845"/>
                      <a:pt x="366" y="822"/>
                      <a:pt x="343" y="799"/>
                    </a:cubicBezTo>
                    <a:cubicBezTo>
                      <a:pt x="343" y="777"/>
                      <a:pt x="320" y="754"/>
                      <a:pt x="320" y="731"/>
                    </a:cubicBezTo>
                    <a:cubicBezTo>
                      <a:pt x="297" y="685"/>
                      <a:pt x="297" y="662"/>
                      <a:pt x="275" y="617"/>
                    </a:cubicBezTo>
                    <a:cubicBezTo>
                      <a:pt x="252" y="571"/>
                      <a:pt x="252" y="548"/>
                      <a:pt x="229" y="503"/>
                    </a:cubicBezTo>
                    <a:cubicBezTo>
                      <a:pt x="229" y="457"/>
                      <a:pt x="206" y="411"/>
                      <a:pt x="206" y="366"/>
                    </a:cubicBezTo>
                    <a:cubicBezTo>
                      <a:pt x="183" y="320"/>
                      <a:pt x="183" y="274"/>
                      <a:pt x="183" y="206"/>
                    </a:cubicBezTo>
                    <a:cubicBezTo>
                      <a:pt x="160" y="183"/>
                      <a:pt x="160" y="137"/>
                      <a:pt x="160" y="92"/>
                    </a:cubicBezTo>
                    <a:cubicBezTo>
                      <a:pt x="160" y="69"/>
                      <a:pt x="160" y="46"/>
                      <a:pt x="138" y="23"/>
                    </a:cubicBezTo>
                    <a:cubicBezTo>
                      <a:pt x="115" y="23"/>
                      <a:pt x="92" y="0"/>
                      <a:pt x="69"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2"/>
              <p:cNvSpPr/>
              <p:nvPr/>
            </p:nvSpPr>
            <p:spPr>
              <a:xfrm>
                <a:off x="6490086" y="1678540"/>
                <a:ext cx="315305" cy="94064"/>
              </a:xfrm>
              <a:custGeom>
                <a:avLst/>
                <a:gdLst/>
                <a:ahLst/>
                <a:cxnLst/>
                <a:rect l="l" t="t" r="r" b="b"/>
                <a:pathLst>
                  <a:path w="11665" h="3480" extrusionOk="0">
                    <a:moveTo>
                      <a:pt x="5564" y="2801"/>
                    </a:moveTo>
                    <a:lnTo>
                      <a:pt x="5564" y="2801"/>
                    </a:lnTo>
                    <a:cubicBezTo>
                      <a:pt x="5558" y="2804"/>
                      <a:pt x="5553" y="2806"/>
                      <a:pt x="5547" y="2808"/>
                    </a:cubicBezTo>
                    <a:cubicBezTo>
                      <a:pt x="5547" y="2808"/>
                      <a:pt x="5557" y="2808"/>
                      <a:pt x="5564" y="2801"/>
                    </a:cubicBezTo>
                    <a:close/>
                    <a:moveTo>
                      <a:pt x="11573" y="0"/>
                    </a:moveTo>
                    <a:cubicBezTo>
                      <a:pt x="11573" y="0"/>
                      <a:pt x="11550" y="23"/>
                      <a:pt x="11550" y="23"/>
                    </a:cubicBezTo>
                    <a:cubicBezTo>
                      <a:pt x="11413" y="92"/>
                      <a:pt x="11276" y="160"/>
                      <a:pt x="11139" y="229"/>
                    </a:cubicBezTo>
                    <a:cubicBezTo>
                      <a:pt x="11025" y="297"/>
                      <a:pt x="10888" y="365"/>
                      <a:pt x="10751" y="434"/>
                    </a:cubicBezTo>
                    <a:cubicBezTo>
                      <a:pt x="10614" y="502"/>
                      <a:pt x="10500" y="571"/>
                      <a:pt x="10363" y="617"/>
                    </a:cubicBezTo>
                    <a:cubicBezTo>
                      <a:pt x="10226" y="685"/>
                      <a:pt x="10089" y="731"/>
                      <a:pt x="9952" y="799"/>
                    </a:cubicBezTo>
                    <a:cubicBezTo>
                      <a:pt x="9838" y="845"/>
                      <a:pt x="9701" y="890"/>
                      <a:pt x="9564" y="959"/>
                    </a:cubicBezTo>
                    <a:cubicBezTo>
                      <a:pt x="9427" y="1005"/>
                      <a:pt x="9291" y="1050"/>
                      <a:pt x="9154" y="1096"/>
                    </a:cubicBezTo>
                    <a:cubicBezTo>
                      <a:pt x="8902" y="1187"/>
                      <a:pt x="8651" y="1278"/>
                      <a:pt x="8400" y="1370"/>
                    </a:cubicBezTo>
                    <a:cubicBezTo>
                      <a:pt x="8332" y="1393"/>
                      <a:pt x="8241" y="1438"/>
                      <a:pt x="8172" y="1461"/>
                    </a:cubicBezTo>
                    <a:lnTo>
                      <a:pt x="8149" y="1461"/>
                    </a:lnTo>
                    <a:cubicBezTo>
                      <a:pt x="8081" y="1484"/>
                      <a:pt x="8035" y="1507"/>
                      <a:pt x="7989" y="1507"/>
                    </a:cubicBezTo>
                    <a:lnTo>
                      <a:pt x="8012" y="1507"/>
                    </a:lnTo>
                    <a:cubicBezTo>
                      <a:pt x="7716" y="1598"/>
                      <a:pt x="7442" y="1689"/>
                      <a:pt x="7168" y="1803"/>
                    </a:cubicBezTo>
                    <a:lnTo>
                      <a:pt x="7213" y="1781"/>
                    </a:lnTo>
                    <a:lnTo>
                      <a:pt x="7213" y="1781"/>
                    </a:lnTo>
                    <a:cubicBezTo>
                      <a:pt x="7145" y="1803"/>
                      <a:pt x="7099" y="1803"/>
                      <a:pt x="7054" y="1826"/>
                    </a:cubicBezTo>
                    <a:lnTo>
                      <a:pt x="7099" y="1803"/>
                    </a:lnTo>
                    <a:lnTo>
                      <a:pt x="7099" y="1803"/>
                    </a:lnTo>
                    <a:cubicBezTo>
                      <a:pt x="6803" y="1918"/>
                      <a:pt x="6506" y="2009"/>
                      <a:pt x="6209" y="2100"/>
                    </a:cubicBezTo>
                    <a:cubicBezTo>
                      <a:pt x="5912" y="2169"/>
                      <a:pt x="5638" y="2283"/>
                      <a:pt x="5342" y="2351"/>
                    </a:cubicBezTo>
                    <a:cubicBezTo>
                      <a:pt x="5022" y="2443"/>
                      <a:pt x="4703" y="2511"/>
                      <a:pt x="4383" y="2580"/>
                    </a:cubicBezTo>
                    <a:cubicBezTo>
                      <a:pt x="4246" y="2602"/>
                      <a:pt x="4086" y="2625"/>
                      <a:pt x="3949" y="2671"/>
                    </a:cubicBezTo>
                    <a:cubicBezTo>
                      <a:pt x="3790" y="2694"/>
                      <a:pt x="3653" y="2739"/>
                      <a:pt x="3516" y="2762"/>
                    </a:cubicBezTo>
                    <a:cubicBezTo>
                      <a:pt x="3356" y="2785"/>
                      <a:pt x="3196" y="2808"/>
                      <a:pt x="3036" y="2831"/>
                    </a:cubicBezTo>
                    <a:cubicBezTo>
                      <a:pt x="2899" y="2853"/>
                      <a:pt x="2762" y="2853"/>
                      <a:pt x="2648" y="2853"/>
                    </a:cubicBezTo>
                    <a:cubicBezTo>
                      <a:pt x="2489" y="2876"/>
                      <a:pt x="2352" y="2876"/>
                      <a:pt x="2215" y="2876"/>
                    </a:cubicBezTo>
                    <a:lnTo>
                      <a:pt x="1735" y="2876"/>
                    </a:lnTo>
                    <a:cubicBezTo>
                      <a:pt x="1439" y="2853"/>
                      <a:pt x="1142" y="2831"/>
                      <a:pt x="845" y="2762"/>
                    </a:cubicBezTo>
                    <a:cubicBezTo>
                      <a:pt x="777" y="2762"/>
                      <a:pt x="731" y="2739"/>
                      <a:pt x="663" y="2716"/>
                    </a:cubicBezTo>
                    <a:cubicBezTo>
                      <a:pt x="594" y="2694"/>
                      <a:pt x="503" y="2671"/>
                      <a:pt x="434" y="2625"/>
                    </a:cubicBezTo>
                    <a:cubicBezTo>
                      <a:pt x="406" y="2616"/>
                      <a:pt x="370" y="2610"/>
                      <a:pt x="332" y="2610"/>
                    </a:cubicBezTo>
                    <a:cubicBezTo>
                      <a:pt x="279" y="2610"/>
                      <a:pt x="223" y="2621"/>
                      <a:pt x="183" y="2648"/>
                    </a:cubicBezTo>
                    <a:cubicBezTo>
                      <a:pt x="115" y="2671"/>
                      <a:pt x="69" y="2739"/>
                      <a:pt x="46" y="2831"/>
                    </a:cubicBezTo>
                    <a:cubicBezTo>
                      <a:pt x="1" y="2899"/>
                      <a:pt x="23" y="2990"/>
                      <a:pt x="46" y="3059"/>
                    </a:cubicBezTo>
                    <a:cubicBezTo>
                      <a:pt x="92" y="3150"/>
                      <a:pt x="160" y="3196"/>
                      <a:pt x="229" y="3219"/>
                    </a:cubicBezTo>
                    <a:cubicBezTo>
                      <a:pt x="320" y="3264"/>
                      <a:pt x="389" y="3287"/>
                      <a:pt x="480" y="3310"/>
                    </a:cubicBezTo>
                    <a:cubicBezTo>
                      <a:pt x="571" y="3333"/>
                      <a:pt x="685" y="3356"/>
                      <a:pt x="777" y="3378"/>
                    </a:cubicBezTo>
                    <a:cubicBezTo>
                      <a:pt x="959" y="3424"/>
                      <a:pt x="1142" y="3424"/>
                      <a:pt x="1324" y="3447"/>
                    </a:cubicBezTo>
                    <a:cubicBezTo>
                      <a:pt x="1507" y="3470"/>
                      <a:pt x="1667" y="3470"/>
                      <a:pt x="1849" y="3470"/>
                    </a:cubicBezTo>
                    <a:cubicBezTo>
                      <a:pt x="1910" y="3477"/>
                      <a:pt x="1971" y="3480"/>
                      <a:pt x="2032" y="3480"/>
                    </a:cubicBezTo>
                    <a:cubicBezTo>
                      <a:pt x="2154" y="3480"/>
                      <a:pt x="2276" y="3470"/>
                      <a:pt x="2397" y="3470"/>
                    </a:cubicBezTo>
                    <a:lnTo>
                      <a:pt x="2466" y="3470"/>
                    </a:lnTo>
                    <a:cubicBezTo>
                      <a:pt x="2694" y="3447"/>
                      <a:pt x="2945" y="3424"/>
                      <a:pt x="3196" y="3378"/>
                    </a:cubicBezTo>
                    <a:cubicBezTo>
                      <a:pt x="3447" y="3356"/>
                      <a:pt x="3721" y="3287"/>
                      <a:pt x="3972" y="3219"/>
                    </a:cubicBezTo>
                    <a:cubicBezTo>
                      <a:pt x="4086" y="3196"/>
                      <a:pt x="4223" y="3150"/>
                      <a:pt x="4337" y="3127"/>
                    </a:cubicBezTo>
                    <a:cubicBezTo>
                      <a:pt x="4474" y="3104"/>
                      <a:pt x="4611" y="3059"/>
                      <a:pt x="4748" y="3036"/>
                    </a:cubicBezTo>
                    <a:cubicBezTo>
                      <a:pt x="5022" y="2968"/>
                      <a:pt x="5296" y="2876"/>
                      <a:pt x="5570" y="2785"/>
                    </a:cubicBezTo>
                    <a:lnTo>
                      <a:pt x="5570" y="2785"/>
                    </a:lnTo>
                    <a:cubicBezTo>
                      <a:pt x="5570" y="2793"/>
                      <a:pt x="5567" y="2798"/>
                      <a:pt x="5564" y="2801"/>
                    </a:cubicBezTo>
                    <a:lnTo>
                      <a:pt x="5564" y="2801"/>
                    </a:lnTo>
                    <a:cubicBezTo>
                      <a:pt x="5855" y="2690"/>
                      <a:pt x="6147" y="2600"/>
                      <a:pt x="6460" y="2488"/>
                    </a:cubicBezTo>
                    <a:cubicBezTo>
                      <a:pt x="6734" y="2374"/>
                      <a:pt x="7031" y="2283"/>
                      <a:pt x="7328" y="2169"/>
                    </a:cubicBezTo>
                    <a:cubicBezTo>
                      <a:pt x="7624" y="2055"/>
                      <a:pt x="7898" y="1963"/>
                      <a:pt x="8172" y="1849"/>
                    </a:cubicBezTo>
                    <a:cubicBezTo>
                      <a:pt x="8446" y="1735"/>
                      <a:pt x="8720" y="1621"/>
                      <a:pt x="8994" y="1484"/>
                    </a:cubicBezTo>
                    <a:cubicBezTo>
                      <a:pt x="9199" y="1393"/>
                      <a:pt x="9405" y="1301"/>
                      <a:pt x="9633" y="1187"/>
                    </a:cubicBezTo>
                    <a:cubicBezTo>
                      <a:pt x="9838" y="1096"/>
                      <a:pt x="10044" y="982"/>
                      <a:pt x="10272" y="868"/>
                    </a:cubicBezTo>
                    <a:cubicBezTo>
                      <a:pt x="10477" y="753"/>
                      <a:pt x="10706" y="639"/>
                      <a:pt x="10934" y="525"/>
                    </a:cubicBezTo>
                    <a:cubicBezTo>
                      <a:pt x="11048" y="480"/>
                      <a:pt x="11162" y="411"/>
                      <a:pt x="11276" y="365"/>
                    </a:cubicBezTo>
                    <a:cubicBezTo>
                      <a:pt x="11390" y="297"/>
                      <a:pt x="11505" y="229"/>
                      <a:pt x="11619" y="160"/>
                    </a:cubicBezTo>
                    <a:cubicBezTo>
                      <a:pt x="11664" y="137"/>
                      <a:pt x="11664" y="92"/>
                      <a:pt x="11642" y="69"/>
                    </a:cubicBezTo>
                    <a:cubicBezTo>
                      <a:pt x="11642" y="23"/>
                      <a:pt x="11619" y="0"/>
                      <a:pt x="11573"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2"/>
              <p:cNvSpPr/>
              <p:nvPr/>
            </p:nvSpPr>
            <p:spPr>
              <a:xfrm>
                <a:off x="6472192" y="1767983"/>
                <a:ext cx="72224" cy="18813"/>
              </a:xfrm>
              <a:custGeom>
                <a:avLst/>
                <a:gdLst/>
                <a:ahLst/>
                <a:cxnLst/>
                <a:rect l="l" t="t" r="r" b="b"/>
                <a:pathLst>
                  <a:path w="2672" h="696" extrusionOk="0">
                    <a:moveTo>
                      <a:pt x="160" y="1"/>
                    </a:moveTo>
                    <a:cubicBezTo>
                      <a:pt x="92" y="1"/>
                      <a:pt x="46" y="47"/>
                      <a:pt x="24" y="92"/>
                    </a:cubicBezTo>
                    <a:cubicBezTo>
                      <a:pt x="1" y="184"/>
                      <a:pt x="46" y="252"/>
                      <a:pt x="115" y="298"/>
                    </a:cubicBezTo>
                    <a:cubicBezTo>
                      <a:pt x="206" y="320"/>
                      <a:pt x="320" y="366"/>
                      <a:pt x="412" y="412"/>
                    </a:cubicBezTo>
                    <a:cubicBezTo>
                      <a:pt x="526" y="435"/>
                      <a:pt x="617" y="480"/>
                      <a:pt x="708" y="503"/>
                    </a:cubicBezTo>
                    <a:cubicBezTo>
                      <a:pt x="822" y="526"/>
                      <a:pt x="914" y="549"/>
                      <a:pt x="1005" y="572"/>
                    </a:cubicBezTo>
                    <a:cubicBezTo>
                      <a:pt x="1119" y="594"/>
                      <a:pt x="1256" y="617"/>
                      <a:pt x="1370" y="640"/>
                    </a:cubicBezTo>
                    <a:cubicBezTo>
                      <a:pt x="1553" y="663"/>
                      <a:pt x="1735" y="686"/>
                      <a:pt x="1941" y="686"/>
                    </a:cubicBezTo>
                    <a:cubicBezTo>
                      <a:pt x="2008" y="692"/>
                      <a:pt x="2073" y="695"/>
                      <a:pt x="2137" y="695"/>
                    </a:cubicBezTo>
                    <a:cubicBezTo>
                      <a:pt x="2291" y="695"/>
                      <a:pt x="2441" y="679"/>
                      <a:pt x="2603" y="663"/>
                    </a:cubicBezTo>
                    <a:cubicBezTo>
                      <a:pt x="2648" y="663"/>
                      <a:pt x="2671" y="594"/>
                      <a:pt x="2648" y="572"/>
                    </a:cubicBezTo>
                    <a:cubicBezTo>
                      <a:pt x="2648" y="534"/>
                      <a:pt x="2618" y="497"/>
                      <a:pt x="2582" y="497"/>
                    </a:cubicBezTo>
                    <a:cubicBezTo>
                      <a:pt x="2574" y="497"/>
                      <a:pt x="2565" y="499"/>
                      <a:pt x="2557" y="503"/>
                    </a:cubicBezTo>
                    <a:cubicBezTo>
                      <a:pt x="2466" y="503"/>
                      <a:pt x="2352" y="526"/>
                      <a:pt x="2238" y="526"/>
                    </a:cubicBezTo>
                    <a:lnTo>
                      <a:pt x="1758" y="526"/>
                    </a:lnTo>
                    <a:cubicBezTo>
                      <a:pt x="1598" y="503"/>
                      <a:pt x="1416" y="480"/>
                      <a:pt x="1256" y="435"/>
                    </a:cubicBezTo>
                    <a:cubicBezTo>
                      <a:pt x="1142" y="412"/>
                      <a:pt x="1028" y="366"/>
                      <a:pt x="914" y="343"/>
                    </a:cubicBezTo>
                    <a:cubicBezTo>
                      <a:pt x="800" y="298"/>
                      <a:pt x="685" y="229"/>
                      <a:pt x="594" y="184"/>
                    </a:cubicBezTo>
                    <a:lnTo>
                      <a:pt x="594" y="184"/>
                    </a:lnTo>
                    <a:cubicBezTo>
                      <a:pt x="594" y="184"/>
                      <a:pt x="617" y="206"/>
                      <a:pt x="617" y="206"/>
                    </a:cubicBezTo>
                    <a:cubicBezTo>
                      <a:pt x="548" y="161"/>
                      <a:pt x="503" y="138"/>
                      <a:pt x="434" y="115"/>
                    </a:cubicBezTo>
                    <a:cubicBezTo>
                      <a:pt x="366" y="69"/>
                      <a:pt x="275" y="47"/>
                      <a:pt x="206" y="24"/>
                    </a:cubicBezTo>
                    <a:cubicBezTo>
                      <a:pt x="183" y="1"/>
                      <a:pt x="183" y="1"/>
                      <a:pt x="160"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2"/>
              <p:cNvSpPr/>
              <p:nvPr/>
            </p:nvSpPr>
            <p:spPr>
              <a:xfrm>
                <a:off x="7028091" y="1288606"/>
                <a:ext cx="273327" cy="269327"/>
              </a:xfrm>
              <a:custGeom>
                <a:avLst/>
                <a:gdLst/>
                <a:ahLst/>
                <a:cxnLst/>
                <a:rect l="l" t="t" r="r" b="b"/>
                <a:pathLst>
                  <a:path w="10112" h="9964" extrusionOk="0">
                    <a:moveTo>
                      <a:pt x="9770" y="1"/>
                    </a:moveTo>
                    <a:cubicBezTo>
                      <a:pt x="9701" y="1"/>
                      <a:pt x="9633" y="24"/>
                      <a:pt x="9564" y="69"/>
                    </a:cubicBezTo>
                    <a:cubicBezTo>
                      <a:pt x="9564" y="92"/>
                      <a:pt x="9541" y="115"/>
                      <a:pt x="9518" y="138"/>
                    </a:cubicBezTo>
                    <a:cubicBezTo>
                      <a:pt x="9496" y="183"/>
                      <a:pt x="9473" y="229"/>
                      <a:pt x="9473" y="275"/>
                    </a:cubicBezTo>
                    <a:cubicBezTo>
                      <a:pt x="9450" y="297"/>
                      <a:pt x="9450" y="320"/>
                      <a:pt x="9450" y="343"/>
                    </a:cubicBezTo>
                    <a:cubicBezTo>
                      <a:pt x="9404" y="503"/>
                      <a:pt x="9359" y="663"/>
                      <a:pt x="9290" y="822"/>
                    </a:cubicBezTo>
                    <a:cubicBezTo>
                      <a:pt x="9222" y="982"/>
                      <a:pt x="9153" y="1142"/>
                      <a:pt x="9062" y="1302"/>
                    </a:cubicBezTo>
                    <a:cubicBezTo>
                      <a:pt x="9016" y="1416"/>
                      <a:pt x="8948" y="1553"/>
                      <a:pt x="8879" y="1667"/>
                    </a:cubicBezTo>
                    <a:cubicBezTo>
                      <a:pt x="8788" y="1804"/>
                      <a:pt x="8697" y="1941"/>
                      <a:pt x="8583" y="2101"/>
                    </a:cubicBezTo>
                    <a:cubicBezTo>
                      <a:pt x="8491" y="2238"/>
                      <a:pt x="8400" y="2375"/>
                      <a:pt x="8309" y="2489"/>
                    </a:cubicBezTo>
                    <a:cubicBezTo>
                      <a:pt x="8195" y="2626"/>
                      <a:pt x="8080" y="2763"/>
                      <a:pt x="7966" y="2877"/>
                    </a:cubicBezTo>
                    <a:lnTo>
                      <a:pt x="7966" y="2877"/>
                    </a:lnTo>
                    <a:cubicBezTo>
                      <a:pt x="7949" y="2894"/>
                      <a:pt x="7932" y="2911"/>
                      <a:pt x="7921" y="2922"/>
                    </a:cubicBezTo>
                    <a:cubicBezTo>
                      <a:pt x="7921" y="2922"/>
                      <a:pt x="7921" y="2922"/>
                      <a:pt x="7922" y="2922"/>
                    </a:cubicBezTo>
                    <a:lnTo>
                      <a:pt x="7922" y="2922"/>
                    </a:lnTo>
                    <a:cubicBezTo>
                      <a:pt x="7908" y="2938"/>
                      <a:pt x="7898" y="2953"/>
                      <a:pt x="7898" y="2968"/>
                    </a:cubicBezTo>
                    <a:cubicBezTo>
                      <a:pt x="7829" y="3036"/>
                      <a:pt x="7761" y="3105"/>
                      <a:pt x="7692" y="3196"/>
                    </a:cubicBezTo>
                    <a:cubicBezTo>
                      <a:pt x="7684" y="3196"/>
                      <a:pt x="7676" y="3199"/>
                      <a:pt x="7669" y="3204"/>
                    </a:cubicBezTo>
                    <a:lnTo>
                      <a:pt x="7669" y="3204"/>
                    </a:lnTo>
                    <a:cubicBezTo>
                      <a:pt x="7669" y="3201"/>
                      <a:pt x="7670" y="3199"/>
                      <a:pt x="7670" y="3196"/>
                    </a:cubicBezTo>
                    <a:lnTo>
                      <a:pt x="7670" y="3196"/>
                    </a:lnTo>
                    <a:cubicBezTo>
                      <a:pt x="7601" y="3288"/>
                      <a:pt x="7510" y="3379"/>
                      <a:pt x="7419" y="3470"/>
                    </a:cubicBezTo>
                    <a:cubicBezTo>
                      <a:pt x="7213" y="3698"/>
                      <a:pt x="7008" y="3927"/>
                      <a:pt x="6779" y="4155"/>
                    </a:cubicBezTo>
                    <a:cubicBezTo>
                      <a:pt x="6528" y="4383"/>
                      <a:pt x="6277" y="4634"/>
                      <a:pt x="6026" y="4862"/>
                    </a:cubicBezTo>
                    <a:cubicBezTo>
                      <a:pt x="5775" y="5091"/>
                      <a:pt x="5524" y="5319"/>
                      <a:pt x="5273" y="5547"/>
                    </a:cubicBezTo>
                    <a:cubicBezTo>
                      <a:pt x="5045" y="5775"/>
                      <a:pt x="4794" y="6004"/>
                      <a:pt x="4543" y="6232"/>
                    </a:cubicBezTo>
                    <a:cubicBezTo>
                      <a:pt x="4314" y="6460"/>
                      <a:pt x="4063" y="6666"/>
                      <a:pt x="3789" y="6894"/>
                    </a:cubicBezTo>
                    <a:cubicBezTo>
                      <a:pt x="3675" y="7008"/>
                      <a:pt x="3538" y="7099"/>
                      <a:pt x="3424" y="7213"/>
                    </a:cubicBezTo>
                    <a:cubicBezTo>
                      <a:pt x="3287" y="7305"/>
                      <a:pt x="3173" y="7396"/>
                      <a:pt x="3059" y="7510"/>
                    </a:cubicBezTo>
                    <a:cubicBezTo>
                      <a:pt x="2945" y="7602"/>
                      <a:pt x="2808" y="7716"/>
                      <a:pt x="2694" y="7807"/>
                    </a:cubicBezTo>
                    <a:cubicBezTo>
                      <a:pt x="2557" y="7921"/>
                      <a:pt x="2420" y="8035"/>
                      <a:pt x="2283" y="8126"/>
                    </a:cubicBezTo>
                    <a:cubicBezTo>
                      <a:pt x="2032" y="8332"/>
                      <a:pt x="1781" y="8515"/>
                      <a:pt x="1530" y="8720"/>
                    </a:cubicBezTo>
                    <a:cubicBezTo>
                      <a:pt x="1301" y="8903"/>
                      <a:pt x="1050" y="9108"/>
                      <a:pt x="799" y="9268"/>
                    </a:cubicBezTo>
                    <a:cubicBezTo>
                      <a:pt x="548" y="9450"/>
                      <a:pt x="297" y="9656"/>
                      <a:pt x="46" y="9816"/>
                    </a:cubicBezTo>
                    <a:cubicBezTo>
                      <a:pt x="0" y="9838"/>
                      <a:pt x="0" y="9907"/>
                      <a:pt x="46" y="9930"/>
                    </a:cubicBezTo>
                    <a:cubicBezTo>
                      <a:pt x="57" y="9953"/>
                      <a:pt x="74" y="9964"/>
                      <a:pt x="94" y="9964"/>
                    </a:cubicBezTo>
                    <a:cubicBezTo>
                      <a:pt x="114" y="9964"/>
                      <a:pt x="137" y="9953"/>
                      <a:pt x="160" y="9930"/>
                    </a:cubicBezTo>
                    <a:cubicBezTo>
                      <a:pt x="320" y="9838"/>
                      <a:pt x="480" y="9701"/>
                      <a:pt x="639" y="9587"/>
                    </a:cubicBezTo>
                    <a:cubicBezTo>
                      <a:pt x="799" y="9473"/>
                      <a:pt x="959" y="9359"/>
                      <a:pt x="1119" y="9245"/>
                    </a:cubicBezTo>
                    <a:cubicBezTo>
                      <a:pt x="1279" y="9108"/>
                      <a:pt x="1461" y="8994"/>
                      <a:pt x="1621" y="8857"/>
                    </a:cubicBezTo>
                    <a:cubicBezTo>
                      <a:pt x="1689" y="8811"/>
                      <a:pt x="1781" y="8743"/>
                      <a:pt x="1872" y="8674"/>
                    </a:cubicBezTo>
                    <a:cubicBezTo>
                      <a:pt x="1940" y="8606"/>
                      <a:pt x="2032" y="8560"/>
                      <a:pt x="2100" y="8515"/>
                    </a:cubicBezTo>
                    <a:cubicBezTo>
                      <a:pt x="2374" y="8332"/>
                      <a:pt x="2648" y="8172"/>
                      <a:pt x="2922" y="7967"/>
                    </a:cubicBezTo>
                    <a:cubicBezTo>
                      <a:pt x="3036" y="7875"/>
                      <a:pt x="3173" y="7784"/>
                      <a:pt x="3310" y="7693"/>
                    </a:cubicBezTo>
                    <a:cubicBezTo>
                      <a:pt x="3447" y="7602"/>
                      <a:pt x="3561" y="7510"/>
                      <a:pt x="3698" y="7419"/>
                    </a:cubicBezTo>
                    <a:cubicBezTo>
                      <a:pt x="3835" y="7328"/>
                      <a:pt x="3972" y="7213"/>
                      <a:pt x="4109" y="7122"/>
                    </a:cubicBezTo>
                    <a:cubicBezTo>
                      <a:pt x="4246" y="7008"/>
                      <a:pt x="4360" y="6917"/>
                      <a:pt x="4497" y="6803"/>
                    </a:cubicBezTo>
                    <a:cubicBezTo>
                      <a:pt x="4634" y="6711"/>
                      <a:pt x="4771" y="6597"/>
                      <a:pt x="4885" y="6506"/>
                    </a:cubicBezTo>
                    <a:cubicBezTo>
                      <a:pt x="5022" y="6392"/>
                      <a:pt x="5136" y="6278"/>
                      <a:pt x="5273" y="6186"/>
                    </a:cubicBezTo>
                    <a:cubicBezTo>
                      <a:pt x="5524" y="5958"/>
                      <a:pt x="5798" y="5730"/>
                      <a:pt x="6049" y="5524"/>
                    </a:cubicBezTo>
                    <a:cubicBezTo>
                      <a:pt x="6300" y="5296"/>
                      <a:pt x="6574" y="5068"/>
                      <a:pt x="6825" y="4862"/>
                    </a:cubicBezTo>
                    <a:cubicBezTo>
                      <a:pt x="6871" y="4817"/>
                      <a:pt x="6939" y="4748"/>
                      <a:pt x="6985" y="4703"/>
                    </a:cubicBezTo>
                    <a:cubicBezTo>
                      <a:pt x="7053" y="4634"/>
                      <a:pt x="7122" y="4589"/>
                      <a:pt x="7190" y="4520"/>
                    </a:cubicBezTo>
                    <a:cubicBezTo>
                      <a:pt x="7304" y="4406"/>
                      <a:pt x="7419" y="4292"/>
                      <a:pt x="7533" y="4178"/>
                    </a:cubicBezTo>
                    <a:cubicBezTo>
                      <a:pt x="7761" y="3972"/>
                      <a:pt x="7989" y="3744"/>
                      <a:pt x="8195" y="3516"/>
                    </a:cubicBezTo>
                    <a:cubicBezTo>
                      <a:pt x="8339" y="3392"/>
                      <a:pt x="8466" y="3249"/>
                      <a:pt x="8590" y="3104"/>
                    </a:cubicBezTo>
                    <a:lnTo>
                      <a:pt x="8590" y="3104"/>
                    </a:lnTo>
                    <a:cubicBezTo>
                      <a:pt x="8585" y="3112"/>
                      <a:pt x="8583" y="3120"/>
                      <a:pt x="8583" y="3128"/>
                    </a:cubicBezTo>
                    <a:cubicBezTo>
                      <a:pt x="8674" y="3014"/>
                      <a:pt x="8788" y="2899"/>
                      <a:pt x="8879" y="2785"/>
                    </a:cubicBezTo>
                    <a:cubicBezTo>
                      <a:pt x="8948" y="2671"/>
                      <a:pt x="9039" y="2580"/>
                      <a:pt x="9108" y="2466"/>
                    </a:cubicBezTo>
                    <a:cubicBezTo>
                      <a:pt x="9245" y="2260"/>
                      <a:pt x="9381" y="2055"/>
                      <a:pt x="9496" y="1850"/>
                    </a:cubicBezTo>
                    <a:cubicBezTo>
                      <a:pt x="9633" y="1621"/>
                      <a:pt x="9747" y="1393"/>
                      <a:pt x="9861" y="1142"/>
                    </a:cubicBezTo>
                    <a:cubicBezTo>
                      <a:pt x="9906" y="1028"/>
                      <a:pt x="9929" y="914"/>
                      <a:pt x="9975" y="800"/>
                    </a:cubicBezTo>
                    <a:cubicBezTo>
                      <a:pt x="10043" y="663"/>
                      <a:pt x="10066" y="503"/>
                      <a:pt x="10089" y="343"/>
                    </a:cubicBezTo>
                    <a:cubicBezTo>
                      <a:pt x="10112" y="160"/>
                      <a:pt x="9975" y="24"/>
                      <a:pt x="9815"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2"/>
              <p:cNvSpPr/>
              <p:nvPr/>
            </p:nvSpPr>
            <p:spPr>
              <a:xfrm>
                <a:off x="7226140" y="1278740"/>
                <a:ext cx="40113" cy="83793"/>
              </a:xfrm>
              <a:custGeom>
                <a:avLst/>
                <a:gdLst/>
                <a:ahLst/>
                <a:cxnLst/>
                <a:rect l="l" t="t" r="r" b="b"/>
                <a:pathLst>
                  <a:path w="1484" h="3100" extrusionOk="0">
                    <a:moveTo>
                      <a:pt x="1301" y="0"/>
                    </a:moveTo>
                    <a:cubicBezTo>
                      <a:pt x="1256" y="0"/>
                      <a:pt x="1210" y="23"/>
                      <a:pt x="1164" y="46"/>
                    </a:cubicBezTo>
                    <a:cubicBezTo>
                      <a:pt x="1141" y="92"/>
                      <a:pt x="1119" y="137"/>
                      <a:pt x="1119" y="183"/>
                    </a:cubicBezTo>
                    <a:cubicBezTo>
                      <a:pt x="1119" y="252"/>
                      <a:pt x="1096" y="320"/>
                      <a:pt x="1096" y="366"/>
                    </a:cubicBezTo>
                    <a:cubicBezTo>
                      <a:pt x="1096" y="457"/>
                      <a:pt x="1096" y="525"/>
                      <a:pt x="1096" y="617"/>
                    </a:cubicBezTo>
                    <a:cubicBezTo>
                      <a:pt x="1096" y="777"/>
                      <a:pt x="1050" y="936"/>
                      <a:pt x="1027" y="1119"/>
                    </a:cubicBezTo>
                    <a:cubicBezTo>
                      <a:pt x="1027" y="1096"/>
                      <a:pt x="1027" y="1096"/>
                      <a:pt x="1027" y="1096"/>
                    </a:cubicBezTo>
                    <a:cubicBezTo>
                      <a:pt x="982" y="1279"/>
                      <a:pt x="936" y="1438"/>
                      <a:pt x="868" y="1621"/>
                    </a:cubicBezTo>
                    <a:cubicBezTo>
                      <a:pt x="799" y="1804"/>
                      <a:pt x="753" y="1986"/>
                      <a:pt x="662" y="2146"/>
                    </a:cubicBezTo>
                    <a:cubicBezTo>
                      <a:pt x="662" y="2123"/>
                      <a:pt x="662" y="2123"/>
                      <a:pt x="662" y="2123"/>
                    </a:cubicBezTo>
                    <a:cubicBezTo>
                      <a:pt x="594" y="2260"/>
                      <a:pt x="525" y="2374"/>
                      <a:pt x="434" y="2511"/>
                    </a:cubicBezTo>
                    <a:cubicBezTo>
                      <a:pt x="388" y="2557"/>
                      <a:pt x="343" y="2625"/>
                      <a:pt x="297" y="2694"/>
                    </a:cubicBezTo>
                    <a:cubicBezTo>
                      <a:pt x="251" y="2740"/>
                      <a:pt x="206" y="2785"/>
                      <a:pt x="160" y="2831"/>
                    </a:cubicBezTo>
                    <a:cubicBezTo>
                      <a:pt x="114" y="2876"/>
                      <a:pt x="92" y="2922"/>
                      <a:pt x="46" y="2968"/>
                    </a:cubicBezTo>
                    <a:cubicBezTo>
                      <a:pt x="23" y="2991"/>
                      <a:pt x="0" y="3036"/>
                      <a:pt x="46" y="3082"/>
                    </a:cubicBezTo>
                    <a:cubicBezTo>
                      <a:pt x="57" y="3093"/>
                      <a:pt x="74" y="3099"/>
                      <a:pt x="94" y="3099"/>
                    </a:cubicBezTo>
                    <a:cubicBezTo>
                      <a:pt x="114" y="3099"/>
                      <a:pt x="137" y="3093"/>
                      <a:pt x="160" y="3082"/>
                    </a:cubicBezTo>
                    <a:cubicBezTo>
                      <a:pt x="251" y="2991"/>
                      <a:pt x="320" y="2899"/>
                      <a:pt x="411" y="2808"/>
                    </a:cubicBezTo>
                    <a:cubicBezTo>
                      <a:pt x="480" y="2694"/>
                      <a:pt x="571" y="2580"/>
                      <a:pt x="662" y="2466"/>
                    </a:cubicBezTo>
                    <a:cubicBezTo>
                      <a:pt x="731" y="2374"/>
                      <a:pt x="822" y="2260"/>
                      <a:pt x="890" y="2146"/>
                    </a:cubicBezTo>
                    <a:cubicBezTo>
                      <a:pt x="959" y="2032"/>
                      <a:pt x="1005" y="1895"/>
                      <a:pt x="1073" y="1758"/>
                    </a:cubicBezTo>
                    <a:cubicBezTo>
                      <a:pt x="1119" y="1621"/>
                      <a:pt x="1187" y="1507"/>
                      <a:pt x="1233" y="1370"/>
                    </a:cubicBezTo>
                    <a:cubicBezTo>
                      <a:pt x="1256" y="1302"/>
                      <a:pt x="1278" y="1233"/>
                      <a:pt x="1301" y="1187"/>
                    </a:cubicBezTo>
                    <a:cubicBezTo>
                      <a:pt x="1324" y="1119"/>
                      <a:pt x="1347" y="1050"/>
                      <a:pt x="1370" y="982"/>
                    </a:cubicBezTo>
                    <a:cubicBezTo>
                      <a:pt x="1415" y="845"/>
                      <a:pt x="1438" y="708"/>
                      <a:pt x="1461" y="548"/>
                    </a:cubicBezTo>
                    <a:cubicBezTo>
                      <a:pt x="1484" y="434"/>
                      <a:pt x="1484" y="297"/>
                      <a:pt x="1484" y="160"/>
                    </a:cubicBezTo>
                    <a:cubicBezTo>
                      <a:pt x="1461" y="137"/>
                      <a:pt x="1461" y="92"/>
                      <a:pt x="1438" y="69"/>
                    </a:cubicBezTo>
                    <a:cubicBezTo>
                      <a:pt x="1393" y="46"/>
                      <a:pt x="1370" y="23"/>
                      <a:pt x="1301"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2"/>
              <p:cNvSpPr/>
              <p:nvPr/>
            </p:nvSpPr>
            <p:spPr>
              <a:xfrm>
                <a:off x="7287822" y="1267009"/>
                <a:ext cx="14839" cy="14839"/>
              </a:xfrm>
              <a:custGeom>
                <a:avLst/>
                <a:gdLst/>
                <a:ahLst/>
                <a:cxnLst/>
                <a:rect l="l" t="t" r="r" b="b"/>
                <a:pathLst>
                  <a:path w="549" h="549" extrusionOk="0">
                    <a:moveTo>
                      <a:pt x="297" y="1"/>
                    </a:moveTo>
                    <a:cubicBezTo>
                      <a:pt x="229" y="1"/>
                      <a:pt x="161" y="24"/>
                      <a:pt x="92" y="69"/>
                    </a:cubicBezTo>
                    <a:cubicBezTo>
                      <a:pt x="46" y="115"/>
                      <a:pt x="24" y="183"/>
                      <a:pt x="1" y="252"/>
                    </a:cubicBezTo>
                    <a:cubicBezTo>
                      <a:pt x="1" y="320"/>
                      <a:pt x="24" y="389"/>
                      <a:pt x="69" y="434"/>
                    </a:cubicBezTo>
                    <a:cubicBezTo>
                      <a:pt x="115" y="503"/>
                      <a:pt x="183" y="549"/>
                      <a:pt x="252" y="549"/>
                    </a:cubicBezTo>
                    <a:cubicBezTo>
                      <a:pt x="320" y="549"/>
                      <a:pt x="389" y="526"/>
                      <a:pt x="457" y="480"/>
                    </a:cubicBezTo>
                    <a:cubicBezTo>
                      <a:pt x="503" y="434"/>
                      <a:pt x="526" y="366"/>
                      <a:pt x="549" y="298"/>
                    </a:cubicBezTo>
                    <a:cubicBezTo>
                      <a:pt x="549" y="229"/>
                      <a:pt x="526" y="161"/>
                      <a:pt x="480" y="92"/>
                    </a:cubicBezTo>
                    <a:cubicBezTo>
                      <a:pt x="434" y="46"/>
                      <a:pt x="366" y="1"/>
                      <a:pt x="297"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2"/>
              <p:cNvSpPr/>
              <p:nvPr/>
            </p:nvSpPr>
            <p:spPr>
              <a:xfrm>
                <a:off x="6632615" y="1333638"/>
                <a:ext cx="256677" cy="292492"/>
              </a:xfrm>
              <a:custGeom>
                <a:avLst/>
                <a:gdLst/>
                <a:ahLst/>
                <a:cxnLst/>
                <a:rect l="l" t="t" r="r" b="b"/>
                <a:pathLst>
                  <a:path w="9496" h="10821" extrusionOk="0">
                    <a:moveTo>
                      <a:pt x="343" y="1"/>
                    </a:moveTo>
                    <a:cubicBezTo>
                      <a:pt x="229" y="115"/>
                      <a:pt x="114" y="252"/>
                      <a:pt x="0" y="366"/>
                    </a:cubicBezTo>
                    <a:cubicBezTo>
                      <a:pt x="1005" y="800"/>
                      <a:pt x="1940" y="1370"/>
                      <a:pt x="2831" y="2010"/>
                    </a:cubicBezTo>
                    <a:lnTo>
                      <a:pt x="2762" y="1987"/>
                    </a:lnTo>
                    <a:lnTo>
                      <a:pt x="2762" y="1987"/>
                    </a:lnTo>
                    <a:cubicBezTo>
                      <a:pt x="3949" y="2877"/>
                      <a:pt x="4999" y="3904"/>
                      <a:pt x="5935" y="5045"/>
                    </a:cubicBezTo>
                    <a:cubicBezTo>
                      <a:pt x="5935" y="5068"/>
                      <a:pt x="5935" y="5068"/>
                      <a:pt x="5935" y="5068"/>
                    </a:cubicBezTo>
                    <a:cubicBezTo>
                      <a:pt x="5935" y="5068"/>
                      <a:pt x="5958" y="5091"/>
                      <a:pt x="5958" y="5091"/>
                    </a:cubicBezTo>
                    <a:cubicBezTo>
                      <a:pt x="6985" y="6415"/>
                      <a:pt x="7852" y="7853"/>
                      <a:pt x="8537" y="9405"/>
                    </a:cubicBezTo>
                    <a:cubicBezTo>
                      <a:pt x="8537" y="9405"/>
                      <a:pt x="8537" y="9428"/>
                      <a:pt x="8537" y="9428"/>
                    </a:cubicBezTo>
                    <a:cubicBezTo>
                      <a:pt x="8537" y="9428"/>
                      <a:pt x="8537" y="9428"/>
                      <a:pt x="8537" y="9451"/>
                    </a:cubicBezTo>
                    <a:lnTo>
                      <a:pt x="8560" y="9451"/>
                    </a:lnTo>
                    <a:cubicBezTo>
                      <a:pt x="8742" y="9884"/>
                      <a:pt x="8902" y="10341"/>
                      <a:pt x="9062" y="10820"/>
                    </a:cubicBezTo>
                    <a:cubicBezTo>
                      <a:pt x="9153" y="10752"/>
                      <a:pt x="9245" y="10706"/>
                      <a:pt x="9359" y="10660"/>
                    </a:cubicBezTo>
                    <a:lnTo>
                      <a:pt x="9381" y="10660"/>
                    </a:lnTo>
                    <a:cubicBezTo>
                      <a:pt x="9404" y="10638"/>
                      <a:pt x="9450" y="10615"/>
                      <a:pt x="9496" y="10569"/>
                    </a:cubicBezTo>
                    <a:cubicBezTo>
                      <a:pt x="9290" y="9953"/>
                      <a:pt x="9039" y="9314"/>
                      <a:pt x="8742" y="8697"/>
                    </a:cubicBezTo>
                    <a:cubicBezTo>
                      <a:pt x="7943" y="6963"/>
                      <a:pt x="6871" y="5342"/>
                      <a:pt x="5592" y="3904"/>
                    </a:cubicBezTo>
                    <a:cubicBezTo>
                      <a:pt x="4406" y="2580"/>
                      <a:pt x="2990" y="1393"/>
                      <a:pt x="1415" y="526"/>
                    </a:cubicBezTo>
                    <a:cubicBezTo>
                      <a:pt x="1073" y="320"/>
                      <a:pt x="708" y="161"/>
                      <a:pt x="343"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2"/>
              <p:cNvSpPr/>
              <p:nvPr/>
            </p:nvSpPr>
            <p:spPr>
              <a:xfrm>
                <a:off x="6897293" y="1647672"/>
                <a:ext cx="649" cy="27"/>
              </a:xfrm>
              <a:custGeom>
                <a:avLst/>
                <a:gdLst/>
                <a:ahLst/>
                <a:cxnLst/>
                <a:rect l="l" t="t" r="r" b="b"/>
                <a:pathLst>
                  <a:path w="24" h="1" extrusionOk="0">
                    <a:moveTo>
                      <a:pt x="23" y="1"/>
                    </a:moveTo>
                    <a:cubicBezTo>
                      <a:pt x="23" y="1"/>
                      <a:pt x="0" y="1"/>
                      <a:pt x="0" y="1"/>
                    </a:cubicBezTo>
                    <a:cubicBezTo>
                      <a:pt x="0" y="1"/>
                      <a:pt x="23" y="1"/>
                      <a:pt x="23" y="1"/>
                    </a:cubicBezTo>
                    <a:cubicBezTo>
                      <a:pt x="23" y="1"/>
                      <a:pt x="23" y="1"/>
                      <a:pt x="23"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2"/>
              <p:cNvSpPr/>
              <p:nvPr/>
            </p:nvSpPr>
            <p:spPr>
              <a:xfrm>
                <a:off x="6886183" y="1649537"/>
                <a:ext cx="29030" cy="178939"/>
              </a:xfrm>
              <a:custGeom>
                <a:avLst/>
                <a:gdLst/>
                <a:ahLst/>
                <a:cxnLst/>
                <a:rect l="l" t="t" r="r" b="b"/>
                <a:pathLst>
                  <a:path w="1074" h="6620" extrusionOk="0">
                    <a:moveTo>
                      <a:pt x="457" y="0"/>
                    </a:moveTo>
                    <a:cubicBezTo>
                      <a:pt x="343" y="46"/>
                      <a:pt x="252" y="115"/>
                      <a:pt x="160" y="160"/>
                    </a:cubicBezTo>
                    <a:cubicBezTo>
                      <a:pt x="115" y="183"/>
                      <a:pt x="46" y="206"/>
                      <a:pt x="0" y="229"/>
                    </a:cubicBezTo>
                    <a:cubicBezTo>
                      <a:pt x="160" y="822"/>
                      <a:pt x="297" y="1438"/>
                      <a:pt x="366" y="2055"/>
                    </a:cubicBezTo>
                    <a:lnTo>
                      <a:pt x="388" y="2055"/>
                    </a:lnTo>
                    <a:cubicBezTo>
                      <a:pt x="388" y="2055"/>
                      <a:pt x="388" y="2078"/>
                      <a:pt x="388" y="2078"/>
                    </a:cubicBezTo>
                    <a:cubicBezTo>
                      <a:pt x="525" y="3242"/>
                      <a:pt x="571" y="4383"/>
                      <a:pt x="411" y="5547"/>
                    </a:cubicBezTo>
                    <a:cubicBezTo>
                      <a:pt x="366" y="5912"/>
                      <a:pt x="320" y="6255"/>
                      <a:pt x="229" y="6620"/>
                    </a:cubicBezTo>
                    <a:cubicBezTo>
                      <a:pt x="366" y="6597"/>
                      <a:pt x="503" y="6574"/>
                      <a:pt x="662" y="6551"/>
                    </a:cubicBezTo>
                    <a:lnTo>
                      <a:pt x="754" y="6551"/>
                    </a:lnTo>
                    <a:cubicBezTo>
                      <a:pt x="1050" y="5159"/>
                      <a:pt x="1073" y="3721"/>
                      <a:pt x="891" y="2306"/>
                    </a:cubicBezTo>
                    <a:cubicBezTo>
                      <a:pt x="799" y="1530"/>
                      <a:pt x="662" y="754"/>
                      <a:pt x="457"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2"/>
              <p:cNvSpPr/>
              <p:nvPr/>
            </p:nvSpPr>
            <p:spPr>
              <a:xfrm>
                <a:off x="6622749" y="1337962"/>
                <a:ext cx="27" cy="649"/>
              </a:xfrm>
              <a:custGeom>
                <a:avLst/>
                <a:gdLst/>
                <a:ahLst/>
                <a:cxnLst/>
                <a:rect l="l" t="t" r="r" b="b"/>
                <a:pathLst>
                  <a:path w="1" h="24" extrusionOk="0">
                    <a:moveTo>
                      <a:pt x="0" y="24"/>
                    </a:moveTo>
                    <a:cubicBezTo>
                      <a:pt x="0" y="24"/>
                      <a:pt x="0" y="24"/>
                      <a:pt x="0" y="1"/>
                    </a:cubicBezTo>
                    <a:cubicBezTo>
                      <a:pt x="0" y="24"/>
                      <a:pt x="0" y="24"/>
                      <a:pt x="0" y="24"/>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2"/>
              <p:cNvSpPr/>
              <p:nvPr/>
            </p:nvSpPr>
            <p:spPr>
              <a:xfrm>
                <a:off x="6863343" y="1587828"/>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2"/>
              <p:cNvSpPr/>
              <p:nvPr/>
            </p:nvSpPr>
            <p:spPr>
              <a:xfrm>
                <a:off x="6896671" y="1705679"/>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2"/>
              <p:cNvSpPr/>
              <p:nvPr/>
            </p:nvSpPr>
            <p:spPr>
              <a:xfrm>
                <a:off x="6793011" y="1470004"/>
                <a:ext cx="27" cy="649"/>
              </a:xfrm>
              <a:custGeom>
                <a:avLst/>
                <a:gdLst/>
                <a:ahLst/>
                <a:cxnLst/>
                <a:rect l="l" t="t" r="r" b="b"/>
                <a:pathLst>
                  <a:path w="1" h="24" extrusionOk="0">
                    <a:moveTo>
                      <a:pt x="1" y="23"/>
                    </a:moveTo>
                    <a:cubicBezTo>
                      <a:pt x="1" y="23"/>
                      <a:pt x="1" y="23"/>
                      <a:pt x="1" y="0"/>
                    </a:cubicBezTo>
                    <a:cubicBezTo>
                      <a:pt x="1" y="0"/>
                      <a:pt x="1" y="0"/>
                      <a:pt x="1" y="0"/>
                    </a:cubicBezTo>
                    <a:cubicBezTo>
                      <a:pt x="1" y="0"/>
                      <a:pt x="1" y="23"/>
                      <a:pt x="1" y="23"/>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2"/>
              <p:cNvSpPr/>
              <p:nvPr/>
            </p:nvSpPr>
            <p:spPr>
              <a:xfrm>
                <a:off x="6793011" y="1470626"/>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2"/>
              <p:cNvSpPr/>
              <p:nvPr/>
            </p:nvSpPr>
            <p:spPr>
              <a:xfrm>
                <a:off x="6793633" y="1471220"/>
                <a:ext cx="27" cy="27"/>
              </a:xfrm>
              <a:custGeom>
                <a:avLst/>
                <a:gdLst/>
                <a:ahLst/>
                <a:cxnLst/>
                <a:rect l="l" t="t" r="r" b="b"/>
                <a:pathLst>
                  <a:path w="1" h="1" extrusionOk="0">
                    <a:moveTo>
                      <a:pt x="1" y="1"/>
                    </a:moveTo>
                    <a:lnTo>
                      <a:pt x="1"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2"/>
              <p:cNvSpPr/>
              <p:nvPr/>
            </p:nvSpPr>
            <p:spPr>
              <a:xfrm>
                <a:off x="6863343" y="1587828"/>
                <a:ext cx="27" cy="649"/>
              </a:xfrm>
              <a:custGeom>
                <a:avLst/>
                <a:gdLst/>
                <a:ahLst/>
                <a:cxnLst/>
                <a:rect l="l" t="t" r="r" b="b"/>
                <a:pathLst>
                  <a:path w="1" h="24" extrusionOk="0">
                    <a:moveTo>
                      <a:pt x="1" y="24"/>
                    </a:move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2"/>
              <p:cNvSpPr/>
              <p:nvPr/>
            </p:nvSpPr>
            <p:spPr>
              <a:xfrm>
                <a:off x="6896049" y="1704435"/>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2"/>
              <p:cNvSpPr/>
              <p:nvPr/>
            </p:nvSpPr>
            <p:spPr>
              <a:xfrm>
                <a:off x="6896049" y="1704435"/>
                <a:ext cx="649" cy="649"/>
              </a:xfrm>
              <a:custGeom>
                <a:avLst/>
                <a:gdLst/>
                <a:ahLst/>
                <a:cxnLst/>
                <a:rect l="l" t="t" r="r" b="b"/>
                <a:pathLst>
                  <a:path w="24" h="24" extrusionOk="0">
                    <a:moveTo>
                      <a:pt x="23" y="24"/>
                    </a:moveTo>
                    <a:cubicBezTo>
                      <a:pt x="1" y="1"/>
                      <a:pt x="1" y="1"/>
                      <a:pt x="1" y="1"/>
                    </a:cubicBezTo>
                    <a:cubicBezTo>
                      <a:pt x="1" y="1"/>
                      <a:pt x="1" y="1"/>
                      <a:pt x="23" y="24"/>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2"/>
              <p:cNvSpPr/>
              <p:nvPr/>
            </p:nvSpPr>
            <p:spPr>
              <a:xfrm>
                <a:off x="6830042" y="1220733"/>
                <a:ext cx="142529" cy="356634"/>
              </a:xfrm>
              <a:custGeom>
                <a:avLst/>
                <a:gdLst/>
                <a:ahLst/>
                <a:cxnLst/>
                <a:rect l="l" t="t" r="r" b="b"/>
                <a:pathLst>
                  <a:path w="5273" h="13194" extrusionOk="0">
                    <a:moveTo>
                      <a:pt x="662" y="1"/>
                    </a:moveTo>
                    <a:cubicBezTo>
                      <a:pt x="594" y="1"/>
                      <a:pt x="503" y="24"/>
                      <a:pt x="434" y="24"/>
                    </a:cubicBezTo>
                    <a:cubicBezTo>
                      <a:pt x="343" y="47"/>
                      <a:pt x="251" y="69"/>
                      <a:pt x="160" y="69"/>
                    </a:cubicBezTo>
                    <a:cubicBezTo>
                      <a:pt x="0" y="1667"/>
                      <a:pt x="137" y="3265"/>
                      <a:pt x="480" y="4840"/>
                    </a:cubicBezTo>
                    <a:cubicBezTo>
                      <a:pt x="913" y="6734"/>
                      <a:pt x="1667" y="8560"/>
                      <a:pt x="2671" y="10227"/>
                    </a:cubicBezTo>
                    <a:cubicBezTo>
                      <a:pt x="3287" y="11277"/>
                      <a:pt x="4018" y="12281"/>
                      <a:pt x="4839" y="13194"/>
                    </a:cubicBezTo>
                    <a:cubicBezTo>
                      <a:pt x="4931" y="13148"/>
                      <a:pt x="5022" y="13103"/>
                      <a:pt x="5113" y="13057"/>
                    </a:cubicBezTo>
                    <a:cubicBezTo>
                      <a:pt x="5159" y="13011"/>
                      <a:pt x="5227" y="12988"/>
                      <a:pt x="5273" y="12943"/>
                    </a:cubicBezTo>
                    <a:cubicBezTo>
                      <a:pt x="5022" y="12646"/>
                      <a:pt x="4748" y="12349"/>
                      <a:pt x="4520" y="12053"/>
                    </a:cubicBezTo>
                    <a:cubicBezTo>
                      <a:pt x="3470" y="10729"/>
                      <a:pt x="2602" y="9268"/>
                      <a:pt x="1941" y="7716"/>
                    </a:cubicBezTo>
                    <a:cubicBezTo>
                      <a:pt x="1347" y="6346"/>
                      <a:pt x="936" y="4908"/>
                      <a:pt x="708" y="3425"/>
                    </a:cubicBezTo>
                    <a:cubicBezTo>
                      <a:pt x="708" y="3425"/>
                      <a:pt x="708" y="3402"/>
                      <a:pt x="708" y="3402"/>
                    </a:cubicBezTo>
                    <a:lnTo>
                      <a:pt x="708" y="3379"/>
                    </a:lnTo>
                    <a:cubicBezTo>
                      <a:pt x="571" y="2261"/>
                      <a:pt x="525" y="1119"/>
                      <a:pt x="662"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2"/>
              <p:cNvSpPr/>
              <p:nvPr/>
            </p:nvSpPr>
            <p:spPr>
              <a:xfrm>
                <a:off x="6849152" y="1312068"/>
                <a:ext cx="27" cy="27"/>
              </a:xfrm>
              <a:custGeom>
                <a:avLst/>
                <a:gdLst/>
                <a:ahLst/>
                <a:cxnLst/>
                <a:rect l="l" t="t" r="r" b="b"/>
                <a:pathLst>
                  <a:path w="1" h="1" extrusionOk="0">
                    <a:moveTo>
                      <a:pt x="1" y="0"/>
                    </a:moveTo>
                    <a:lnTo>
                      <a:pt x="1" y="0"/>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2"/>
              <p:cNvSpPr/>
              <p:nvPr/>
            </p:nvSpPr>
            <p:spPr>
              <a:xfrm>
                <a:off x="6991681" y="1594018"/>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2"/>
              <p:cNvSpPr/>
              <p:nvPr/>
            </p:nvSpPr>
            <p:spPr>
              <a:xfrm>
                <a:off x="6984275" y="1594639"/>
                <a:ext cx="151179" cy="98741"/>
              </a:xfrm>
              <a:custGeom>
                <a:avLst/>
                <a:gdLst/>
                <a:ahLst/>
                <a:cxnLst/>
                <a:rect l="l" t="t" r="r" b="b"/>
                <a:pathLst>
                  <a:path w="5593" h="3653" extrusionOk="0">
                    <a:moveTo>
                      <a:pt x="434" y="0"/>
                    </a:moveTo>
                    <a:cubicBezTo>
                      <a:pt x="275" y="91"/>
                      <a:pt x="138" y="160"/>
                      <a:pt x="1" y="251"/>
                    </a:cubicBezTo>
                    <a:cubicBezTo>
                      <a:pt x="206" y="479"/>
                      <a:pt x="434" y="685"/>
                      <a:pt x="663" y="890"/>
                    </a:cubicBezTo>
                    <a:cubicBezTo>
                      <a:pt x="2032" y="2077"/>
                      <a:pt x="3584" y="3059"/>
                      <a:pt x="5296" y="3652"/>
                    </a:cubicBezTo>
                    <a:cubicBezTo>
                      <a:pt x="5342" y="3561"/>
                      <a:pt x="5410" y="3492"/>
                      <a:pt x="5479" y="3401"/>
                    </a:cubicBezTo>
                    <a:cubicBezTo>
                      <a:pt x="5502" y="3355"/>
                      <a:pt x="5547" y="3287"/>
                      <a:pt x="5593" y="3241"/>
                    </a:cubicBezTo>
                    <a:cubicBezTo>
                      <a:pt x="5365" y="3173"/>
                      <a:pt x="5159" y="3081"/>
                      <a:pt x="4931" y="3013"/>
                    </a:cubicBezTo>
                    <a:lnTo>
                      <a:pt x="4954" y="3013"/>
                    </a:lnTo>
                    <a:cubicBezTo>
                      <a:pt x="3904" y="2579"/>
                      <a:pt x="2922" y="2009"/>
                      <a:pt x="1986" y="1324"/>
                    </a:cubicBezTo>
                    <a:cubicBezTo>
                      <a:pt x="1964" y="1301"/>
                      <a:pt x="1964" y="1301"/>
                      <a:pt x="1964" y="1301"/>
                    </a:cubicBezTo>
                    <a:cubicBezTo>
                      <a:pt x="1416" y="890"/>
                      <a:pt x="914" y="457"/>
                      <a:pt x="434"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2"/>
              <p:cNvSpPr/>
              <p:nvPr/>
            </p:nvSpPr>
            <p:spPr>
              <a:xfrm>
                <a:off x="7116938" y="1675459"/>
                <a:ext cx="622" cy="622"/>
              </a:xfrm>
              <a:custGeom>
                <a:avLst/>
                <a:gdLst/>
                <a:ahLst/>
                <a:cxnLst/>
                <a:rect l="l" t="t" r="r" b="b"/>
                <a:pathLst>
                  <a:path w="23" h="23" extrusionOk="0">
                    <a:moveTo>
                      <a:pt x="23" y="23"/>
                    </a:moveTo>
                    <a:cubicBezTo>
                      <a:pt x="23" y="0"/>
                      <a:pt x="23" y="0"/>
                      <a:pt x="0" y="0"/>
                    </a:cubicBezTo>
                    <a:cubicBezTo>
                      <a:pt x="23" y="0"/>
                      <a:pt x="23" y="0"/>
                      <a:pt x="23" y="23"/>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2"/>
              <p:cNvSpPr/>
              <p:nvPr/>
            </p:nvSpPr>
            <p:spPr>
              <a:xfrm>
                <a:off x="6849152" y="1312068"/>
                <a:ext cx="27" cy="27"/>
              </a:xfrm>
              <a:custGeom>
                <a:avLst/>
                <a:gdLst/>
                <a:ahLst/>
                <a:cxnLst/>
                <a:rect l="l" t="t" r="r" b="b"/>
                <a:pathLst>
                  <a:path w="1" h="1" extrusionOk="0">
                    <a:moveTo>
                      <a:pt x="1" y="0"/>
                    </a:moveTo>
                    <a:lnTo>
                      <a:pt x="1" y="0"/>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2"/>
              <p:cNvSpPr/>
              <p:nvPr/>
            </p:nvSpPr>
            <p:spPr>
              <a:xfrm>
                <a:off x="6849152" y="1313284"/>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2"/>
              <p:cNvSpPr/>
              <p:nvPr/>
            </p:nvSpPr>
            <p:spPr>
              <a:xfrm>
                <a:off x="7037335" y="1629805"/>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2"/>
              <p:cNvSpPr/>
              <p:nvPr/>
            </p:nvSpPr>
            <p:spPr>
              <a:xfrm>
                <a:off x="7037957" y="1630400"/>
                <a:ext cx="649" cy="27"/>
              </a:xfrm>
              <a:custGeom>
                <a:avLst/>
                <a:gdLst/>
                <a:ahLst/>
                <a:cxnLst/>
                <a:rect l="l" t="t" r="r" b="b"/>
                <a:pathLst>
                  <a:path w="24" h="1" extrusionOk="0">
                    <a:moveTo>
                      <a:pt x="0" y="1"/>
                    </a:moveTo>
                    <a:cubicBezTo>
                      <a:pt x="0" y="1"/>
                      <a:pt x="0" y="1"/>
                      <a:pt x="23" y="1"/>
                    </a:cubicBez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2"/>
              <p:cNvSpPr/>
              <p:nvPr/>
            </p:nvSpPr>
            <p:spPr>
              <a:xfrm>
                <a:off x="7038578" y="1630400"/>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2"/>
              <p:cNvSpPr/>
              <p:nvPr/>
            </p:nvSpPr>
            <p:spPr>
              <a:xfrm>
                <a:off x="7116938" y="1675459"/>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2"/>
              <p:cNvSpPr/>
              <p:nvPr/>
            </p:nvSpPr>
            <p:spPr>
              <a:xfrm>
                <a:off x="6849152" y="1312068"/>
                <a:ext cx="27" cy="27"/>
              </a:xfrm>
              <a:custGeom>
                <a:avLst/>
                <a:gdLst/>
                <a:ahLst/>
                <a:cxnLst/>
                <a:rect l="l" t="t" r="r" b="b"/>
                <a:pathLst>
                  <a:path w="1" h="1" extrusionOk="0">
                    <a:moveTo>
                      <a:pt x="1" y="0"/>
                    </a:moveTo>
                    <a:lnTo>
                      <a:pt x="1" y="0"/>
                    </a:ln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2"/>
              <p:cNvSpPr/>
              <p:nvPr/>
            </p:nvSpPr>
            <p:spPr>
              <a:xfrm>
                <a:off x="6849152" y="1312068"/>
                <a:ext cx="27" cy="27"/>
              </a:xfrm>
              <a:custGeom>
                <a:avLst/>
                <a:gdLst/>
                <a:ahLst/>
                <a:cxnLst/>
                <a:rect l="l" t="t" r="r" b="b"/>
                <a:pathLst>
                  <a:path w="1" h="1" extrusionOk="0">
                    <a:moveTo>
                      <a:pt x="1" y="0"/>
                    </a:moveTo>
                    <a:cubicBezTo>
                      <a:pt x="1" y="0"/>
                      <a:pt x="1" y="0"/>
                      <a:pt x="1" y="0"/>
                    </a:cubicBezTo>
                    <a:cubicBezTo>
                      <a:pt x="1" y="0"/>
                      <a:pt x="1" y="0"/>
                      <a:pt x="1" y="0"/>
                    </a:cubicBezTo>
                    <a:lnTo>
                      <a:pt x="1" y="0"/>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2"/>
              <p:cNvSpPr/>
              <p:nvPr/>
            </p:nvSpPr>
            <p:spPr>
              <a:xfrm>
                <a:off x="6849152" y="1312068"/>
                <a:ext cx="27" cy="1243"/>
              </a:xfrm>
              <a:custGeom>
                <a:avLst/>
                <a:gdLst/>
                <a:ahLst/>
                <a:cxnLst/>
                <a:rect l="l" t="t" r="r" b="b"/>
                <a:pathLst>
                  <a:path w="1" h="46" extrusionOk="0">
                    <a:moveTo>
                      <a:pt x="1" y="23"/>
                    </a:moveTo>
                    <a:cubicBezTo>
                      <a:pt x="1" y="23"/>
                      <a:pt x="1" y="23"/>
                      <a:pt x="1" y="46"/>
                    </a:cubicBezTo>
                    <a:cubicBezTo>
                      <a:pt x="1" y="23"/>
                      <a:pt x="1" y="23"/>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2"/>
              <p:cNvSpPr/>
              <p:nvPr/>
            </p:nvSpPr>
            <p:spPr>
              <a:xfrm>
                <a:off x="7037335" y="1629805"/>
                <a:ext cx="649" cy="622"/>
              </a:xfrm>
              <a:custGeom>
                <a:avLst/>
                <a:gdLst/>
                <a:ahLst/>
                <a:cxnLst/>
                <a:rect l="l" t="t" r="r" b="b"/>
                <a:pathLst>
                  <a:path w="24" h="23" extrusionOk="0">
                    <a:moveTo>
                      <a:pt x="1" y="0"/>
                    </a:moveTo>
                    <a:cubicBezTo>
                      <a:pt x="1" y="0"/>
                      <a:pt x="23" y="23"/>
                      <a:pt x="23" y="23"/>
                    </a:cubicBezTo>
                    <a:cubicBezTo>
                      <a:pt x="23"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2"/>
              <p:cNvSpPr/>
              <p:nvPr/>
            </p:nvSpPr>
            <p:spPr>
              <a:xfrm>
                <a:off x="7037957" y="1630400"/>
                <a:ext cx="27" cy="27"/>
              </a:xfrm>
              <a:custGeom>
                <a:avLst/>
                <a:gdLst/>
                <a:ahLst/>
                <a:cxnLst/>
                <a:rect l="l" t="t" r="r" b="b"/>
                <a:pathLst>
                  <a:path w="1" h="1" extrusionOk="0">
                    <a:moveTo>
                      <a:pt x="0" y="1"/>
                    </a:moveTo>
                    <a:cubicBezTo>
                      <a:pt x="0" y="1"/>
                      <a:pt x="0" y="1"/>
                      <a:pt x="0" y="1"/>
                    </a:cubicBezTo>
                    <a:lnTo>
                      <a:pt x="0" y="1"/>
                    </a:ln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2"/>
              <p:cNvSpPr/>
              <p:nvPr/>
            </p:nvSpPr>
            <p:spPr>
              <a:xfrm>
                <a:off x="7037957" y="1630400"/>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2"/>
              <p:cNvSpPr/>
              <p:nvPr/>
            </p:nvSpPr>
            <p:spPr>
              <a:xfrm>
                <a:off x="7037957" y="1630400"/>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2"/>
              <p:cNvSpPr/>
              <p:nvPr/>
            </p:nvSpPr>
            <p:spPr>
              <a:xfrm>
                <a:off x="6570905" y="1217030"/>
                <a:ext cx="596012" cy="509651"/>
              </a:xfrm>
              <a:custGeom>
                <a:avLst/>
                <a:gdLst/>
                <a:ahLst/>
                <a:cxnLst/>
                <a:rect l="l" t="t" r="r" b="b"/>
                <a:pathLst>
                  <a:path w="22050" h="18855" extrusionOk="0">
                    <a:moveTo>
                      <a:pt x="11391" y="1"/>
                    </a:moveTo>
                    <a:cubicBezTo>
                      <a:pt x="10386" y="1"/>
                      <a:pt x="9405" y="138"/>
                      <a:pt x="8446" y="389"/>
                    </a:cubicBezTo>
                    <a:cubicBezTo>
                      <a:pt x="8378" y="412"/>
                      <a:pt x="8286" y="435"/>
                      <a:pt x="8218" y="457"/>
                    </a:cubicBezTo>
                    <a:cubicBezTo>
                      <a:pt x="7510" y="663"/>
                      <a:pt x="6826" y="937"/>
                      <a:pt x="6186" y="1256"/>
                    </a:cubicBezTo>
                    <a:cubicBezTo>
                      <a:pt x="6141" y="1279"/>
                      <a:pt x="6072" y="1325"/>
                      <a:pt x="6027" y="1348"/>
                    </a:cubicBezTo>
                    <a:cubicBezTo>
                      <a:pt x="5844" y="1439"/>
                      <a:pt x="5661" y="1553"/>
                      <a:pt x="5502" y="1644"/>
                    </a:cubicBezTo>
                    <a:cubicBezTo>
                      <a:pt x="5479" y="1644"/>
                      <a:pt x="5479" y="1644"/>
                      <a:pt x="5479" y="1667"/>
                    </a:cubicBezTo>
                    <a:cubicBezTo>
                      <a:pt x="5251" y="1781"/>
                      <a:pt x="5045" y="1941"/>
                      <a:pt x="4840" y="2078"/>
                    </a:cubicBezTo>
                    <a:cubicBezTo>
                      <a:pt x="4817" y="2101"/>
                      <a:pt x="4794" y="2101"/>
                      <a:pt x="4771" y="2124"/>
                    </a:cubicBezTo>
                    <a:cubicBezTo>
                      <a:pt x="3950" y="2694"/>
                      <a:pt x="3219" y="3402"/>
                      <a:pt x="2580" y="4178"/>
                    </a:cubicBezTo>
                    <a:cubicBezTo>
                      <a:pt x="2146" y="4703"/>
                      <a:pt x="1758" y="5274"/>
                      <a:pt x="1439" y="5867"/>
                    </a:cubicBezTo>
                    <a:cubicBezTo>
                      <a:pt x="1439" y="5890"/>
                      <a:pt x="1439" y="5890"/>
                      <a:pt x="1439" y="5890"/>
                    </a:cubicBezTo>
                    <a:cubicBezTo>
                      <a:pt x="1279" y="6141"/>
                      <a:pt x="1142" y="6415"/>
                      <a:pt x="1028" y="6689"/>
                    </a:cubicBezTo>
                    <a:cubicBezTo>
                      <a:pt x="959" y="6849"/>
                      <a:pt x="891" y="6985"/>
                      <a:pt x="822" y="7145"/>
                    </a:cubicBezTo>
                    <a:cubicBezTo>
                      <a:pt x="822" y="7168"/>
                      <a:pt x="800" y="7191"/>
                      <a:pt x="800" y="7214"/>
                    </a:cubicBezTo>
                    <a:cubicBezTo>
                      <a:pt x="617" y="7716"/>
                      <a:pt x="457" y="8195"/>
                      <a:pt x="320" y="8697"/>
                    </a:cubicBezTo>
                    <a:cubicBezTo>
                      <a:pt x="297" y="8834"/>
                      <a:pt x="275" y="8948"/>
                      <a:pt x="252" y="9085"/>
                    </a:cubicBezTo>
                    <a:cubicBezTo>
                      <a:pt x="161" y="9451"/>
                      <a:pt x="115" y="9839"/>
                      <a:pt x="69" y="10227"/>
                    </a:cubicBezTo>
                    <a:cubicBezTo>
                      <a:pt x="24" y="10683"/>
                      <a:pt x="1" y="11163"/>
                      <a:pt x="1" y="11642"/>
                    </a:cubicBezTo>
                    <a:cubicBezTo>
                      <a:pt x="24" y="11779"/>
                      <a:pt x="24" y="11916"/>
                      <a:pt x="24" y="12030"/>
                    </a:cubicBezTo>
                    <a:cubicBezTo>
                      <a:pt x="46" y="12486"/>
                      <a:pt x="115" y="12943"/>
                      <a:pt x="183" y="13399"/>
                    </a:cubicBezTo>
                    <a:cubicBezTo>
                      <a:pt x="275" y="13833"/>
                      <a:pt x="366" y="14267"/>
                      <a:pt x="503" y="14678"/>
                    </a:cubicBezTo>
                    <a:cubicBezTo>
                      <a:pt x="503" y="14678"/>
                      <a:pt x="503" y="14700"/>
                      <a:pt x="503" y="14700"/>
                    </a:cubicBezTo>
                    <a:cubicBezTo>
                      <a:pt x="503" y="14700"/>
                      <a:pt x="503" y="14723"/>
                      <a:pt x="503" y="14723"/>
                    </a:cubicBezTo>
                    <a:cubicBezTo>
                      <a:pt x="549" y="14837"/>
                      <a:pt x="571" y="14952"/>
                      <a:pt x="617" y="15043"/>
                    </a:cubicBezTo>
                    <a:cubicBezTo>
                      <a:pt x="754" y="15431"/>
                      <a:pt x="891" y="15796"/>
                      <a:pt x="1051" y="16161"/>
                    </a:cubicBezTo>
                    <a:cubicBezTo>
                      <a:pt x="1256" y="16595"/>
                      <a:pt x="1484" y="17006"/>
                      <a:pt x="1735" y="17417"/>
                    </a:cubicBezTo>
                    <a:cubicBezTo>
                      <a:pt x="1804" y="17508"/>
                      <a:pt x="1872" y="17622"/>
                      <a:pt x="1941" y="17736"/>
                    </a:cubicBezTo>
                    <a:cubicBezTo>
                      <a:pt x="2192" y="18079"/>
                      <a:pt x="2443" y="18421"/>
                      <a:pt x="2717" y="18763"/>
                    </a:cubicBezTo>
                    <a:cubicBezTo>
                      <a:pt x="2717" y="18763"/>
                      <a:pt x="2740" y="18763"/>
                      <a:pt x="2740" y="18786"/>
                    </a:cubicBezTo>
                    <a:cubicBezTo>
                      <a:pt x="2763" y="18809"/>
                      <a:pt x="2785" y="18832"/>
                      <a:pt x="2808" y="18855"/>
                    </a:cubicBezTo>
                    <a:lnTo>
                      <a:pt x="2854" y="18855"/>
                    </a:lnTo>
                    <a:cubicBezTo>
                      <a:pt x="2945" y="18809"/>
                      <a:pt x="3059" y="18786"/>
                      <a:pt x="3151" y="18763"/>
                    </a:cubicBezTo>
                    <a:cubicBezTo>
                      <a:pt x="3082" y="18672"/>
                      <a:pt x="2991" y="18558"/>
                      <a:pt x="2900" y="18467"/>
                    </a:cubicBezTo>
                    <a:cubicBezTo>
                      <a:pt x="2900" y="18467"/>
                      <a:pt x="2900" y="18444"/>
                      <a:pt x="2877" y="18444"/>
                    </a:cubicBezTo>
                    <a:cubicBezTo>
                      <a:pt x="2877" y="18444"/>
                      <a:pt x="2877" y="18421"/>
                      <a:pt x="2854" y="18421"/>
                    </a:cubicBezTo>
                    <a:cubicBezTo>
                      <a:pt x="2854" y="18398"/>
                      <a:pt x="2831" y="18375"/>
                      <a:pt x="2808" y="18375"/>
                    </a:cubicBezTo>
                    <a:cubicBezTo>
                      <a:pt x="2808" y="18352"/>
                      <a:pt x="2808" y="18352"/>
                      <a:pt x="2808" y="18352"/>
                    </a:cubicBezTo>
                    <a:cubicBezTo>
                      <a:pt x="2785" y="18330"/>
                      <a:pt x="2763" y="18307"/>
                      <a:pt x="2740" y="18261"/>
                    </a:cubicBezTo>
                    <a:lnTo>
                      <a:pt x="2717" y="18238"/>
                    </a:lnTo>
                    <a:cubicBezTo>
                      <a:pt x="2694" y="18216"/>
                      <a:pt x="2694" y="18216"/>
                      <a:pt x="2694" y="18193"/>
                    </a:cubicBezTo>
                    <a:cubicBezTo>
                      <a:pt x="2671" y="18170"/>
                      <a:pt x="2648" y="18147"/>
                      <a:pt x="2648" y="18147"/>
                    </a:cubicBezTo>
                    <a:cubicBezTo>
                      <a:pt x="2648" y="18147"/>
                      <a:pt x="2626" y="18124"/>
                      <a:pt x="2626" y="18124"/>
                    </a:cubicBezTo>
                    <a:cubicBezTo>
                      <a:pt x="2101" y="17439"/>
                      <a:pt x="1667" y="16709"/>
                      <a:pt x="1302" y="15933"/>
                    </a:cubicBezTo>
                    <a:cubicBezTo>
                      <a:pt x="1302" y="15933"/>
                      <a:pt x="1302" y="15933"/>
                      <a:pt x="1302" y="15910"/>
                    </a:cubicBezTo>
                    <a:cubicBezTo>
                      <a:pt x="1302" y="15887"/>
                      <a:pt x="1279" y="15865"/>
                      <a:pt x="1279" y="15842"/>
                    </a:cubicBezTo>
                    <a:cubicBezTo>
                      <a:pt x="1279" y="15842"/>
                      <a:pt x="1279" y="15842"/>
                      <a:pt x="1279" y="15819"/>
                    </a:cubicBezTo>
                    <a:cubicBezTo>
                      <a:pt x="1256" y="15819"/>
                      <a:pt x="1256" y="15796"/>
                      <a:pt x="1233" y="15773"/>
                    </a:cubicBezTo>
                    <a:cubicBezTo>
                      <a:pt x="1233" y="15750"/>
                      <a:pt x="1233" y="15728"/>
                      <a:pt x="1210" y="15705"/>
                    </a:cubicBezTo>
                    <a:cubicBezTo>
                      <a:pt x="1142" y="15522"/>
                      <a:pt x="1074" y="15340"/>
                      <a:pt x="1005" y="15157"/>
                    </a:cubicBezTo>
                    <a:cubicBezTo>
                      <a:pt x="1005" y="15134"/>
                      <a:pt x="1005" y="15134"/>
                      <a:pt x="1005" y="15134"/>
                    </a:cubicBezTo>
                    <a:cubicBezTo>
                      <a:pt x="982" y="15111"/>
                      <a:pt x="982" y="15088"/>
                      <a:pt x="959" y="15066"/>
                    </a:cubicBezTo>
                    <a:cubicBezTo>
                      <a:pt x="959" y="15066"/>
                      <a:pt x="959" y="15043"/>
                      <a:pt x="959" y="15043"/>
                    </a:cubicBezTo>
                    <a:cubicBezTo>
                      <a:pt x="959" y="15020"/>
                      <a:pt x="937" y="14997"/>
                      <a:pt x="937" y="14974"/>
                    </a:cubicBezTo>
                    <a:cubicBezTo>
                      <a:pt x="937" y="14974"/>
                      <a:pt x="937" y="14952"/>
                      <a:pt x="937" y="14952"/>
                    </a:cubicBezTo>
                    <a:cubicBezTo>
                      <a:pt x="914" y="14929"/>
                      <a:pt x="914" y="14906"/>
                      <a:pt x="914" y="14883"/>
                    </a:cubicBezTo>
                    <a:cubicBezTo>
                      <a:pt x="914" y="14883"/>
                      <a:pt x="891" y="14860"/>
                      <a:pt x="891" y="14860"/>
                    </a:cubicBezTo>
                    <a:cubicBezTo>
                      <a:pt x="891" y="14837"/>
                      <a:pt x="891" y="14815"/>
                      <a:pt x="891" y="14815"/>
                    </a:cubicBezTo>
                    <a:cubicBezTo>
                      <a:pt x="868" y="14792"/>
                      <a:pt x="868" y="14769"/>
                      <a:pt x="868" y="14746"/>
                    </a:cubicBezTo>
                    <a:cubicBezTo>
                      <a:pt x="868" y="14746"/>
                      <a:pt x="845" y="14723"/>
                      <a:pt x="845" y="14723"/>
                    </a:cubicBezTo>
                    <a:cubicBezTo>
                      <a:pt x="845" y="14700"/>
                      <a:pt x="845" y="14678"/>
                      <a:pt x="822" y="14655"/>
                    </a:cubicBezTo>
                    <a:cubicBezTo>
                      <a:pt x="822" y="14655"/>
                      <a:pt x="822" y="14632"/>
                      <a:pt x="822" y="14632"/>
                    </a:cubicBezTo>
                    <a:cubicBezTo>
                      <a:pt x="822" y="14609"/>
                      <a:pt x="800" y="14586"/>
                      <a:pt x="800" y="14563"/>
                    </a:cubicBezTo>
                    <a:cubicBezTo>
                      <a:pt x="800" y="14541"/>
                      <a:pt x="800" y="14541"/>
                      <a:pt x="800" y="14541"/>
                    </a:cubicBezTo>
                    <a:cubicBezTo>
                      <a:pt x="640" y="14038"/>
                      <a:pt x="526" y="13514"/>
                      <a:pt x="457" y="12989"/>
                    </a:cubicBezTo>
                    <a:cubicBezTo>
                      <a:pt x="457" y="12966"/>
                      <a:pt x="434" y="12943"/>
                      <a:pt x="434" y="12920"/>
                    </a:cubicBezTo>
                    <a:cubicBezTo>
                      <a:pt x="389" y="12555"/>
                      <a:pt x="366" y="12190"/>
                      <a:pt x="343" y="11824"/>
                    </a:cubicBezTo>
                    <a:cubicBezTo>
                      <a:pt x="343" y="11802"/>
                      <a:pt x="343" y="11779"/>
                      <a:pt x="343" y="11756"/>
                    </a:cubicBezTo>
                    <a:cubicBezTo>
                      <a:pt x="343" y="11756"/>
                      <a:pt x="343" y="11733"/>
                      <a:pt x="343" y="11733"/>
                    </a:cubicBezTo>
                    <a:cubicBezTo>
                      <a:pt x="343" y="11710"/>
                      <a:pt x="343" y="11710"/>
                      <a:pt x="343" y="11687"/>
                    </a:cubicBezTo>
                    <a:cubicBezTo>
                      <a:pt x="343" y="11665"/>
                      <a:pt x="343" y="11642"/>
                      <a:pt x="343" y="11619"/>
                    </a:cubicBezTo>
                    <a:cubicBezTo>
                      <a:pt x="320" y="11277"/>
                      <a:pt x="343" y="10934"/>
                      <a:pt x="366" y="10615"/>
                    </a:cubicBezTo>
                    <a:cubicBezTo>
                      <a:pt x="366" y="10592"/>
                      <a:pt x="366" y="10592"/>
                      <a:pt x="366" y="10592"/>
                    </a:cubicBezTo>
                    <a:cubicBezTo>
                      <a:pt x="366" y="10569"/>
                      <a:pt x="366" y="10546"/>
                      <a:pt x="366" y="10523"/>
                    </a:cubicBezTo>
                    <a:cubicBezTo>
                      <a:pt x="389" y="10341"/>
                      <a:pt x="389" y="10158"/>
                      <a:pt x="412" y="9976"/>
                    </a:cubicBezTo>
                    <a:cubicBezTo>
                      <a:pt x="412" y="9976"/>
                      <a:pt x="412" y="9976"/>
                      <a:pt x="412" y="9953"/>
                    </a:cubicBezTo>
                    <a:cubicBezTo>
                      <a:pt x="549" y="9017"/>
                      <a:pt x="800" y="8081"/>
                      <a:pt x="1165" y="7214"/>
                    </a:cubicBezTo>
                    <a:cubicBezTo>
                      <a:pt x="1159" y="7214"/>
                      <a:pt x="1154" y="7214"/>
                      <a:pt x="1151" y="7214"/>
                    </a:cubicBezTo>
                    <a:lnTo>
                      <a:pt x="1151" y="7214"/>
                    </a:lnTo>
                    <a:cubicBezTo>
                      <a:pt x="1515" y="6333"/>
                      <a:pt x="1969" y="5518"/>
                      <a:pt x="2534" y="4749"/>
                    </a:cubicBezTo>
                    <a:lnTo>
                      <a:pt x="2534" y="4771"/>
                    </a:lnTo>
                    <a:cubicBezTo>
                      <a:pt x="3082" y="4041"/>
                      <a:pt x="3698" y="3379"/>
                      <a:pt x="4406" y="2808"/>
                    </a:cubicBezTo>
                    <a:lnTo>
                      <a:pt x="4429" y="2808"/>
                    </a:lnTo>
                    <a:cubicBezTo>
                      <a:pt x="4429" y="2786"/>
                      <a:pt x="4452" y="2786"/>
                      <a:pt x="4474" y="2763"/>
                    </a:cubicBezTo>
                    <a:cubicBezTo>
                      <a:pt x="4474" y="2763"/>
                      <a:pt x="4474" y="2740"/>
                      <a:pt x="4497" y="2740"/>
                    </a:cubicBezTo>
                    <a:cubicBezTo>
                      <a:pt x="4497" y="2740"/>
                      <a:pt x="4520" y="2717"/>
                      <a:pt x="4520" y="2717"/>
                    </a:cubicBezTo>
                    <a:cubicBezTo>
                      <a:pt x="4543" y="2717"/>
                      <a:pt x="4543" y="2717"/>
                      <a:pt x="4543" y="2694"/>
                    </a:cubicBezTo>
                    <a:cubicBezTo>
                      <a:pt x="4771" y="2535"/>
                      <a:pt x="4999" y="2352"/>
                      <a:pt x="5228" y="2192"/>
                    </a:cubicBezTo>
                    <a:cubicBezTo>
                      <a:pt x="5753" y="1850"/>
                      <a:pt x="6301" y="1553"/>
                      <a:pt x="6871" y="1279"/>
                    </a:cubicBezTo>
                    <a:cubicBezTo>
                      <a:pt x="6917" y="1279"/>
                      <a:pt x="6940" y="1256"/>
                      <a:pt x="6962" y="1256"/>
                    </a:cubicBezTo>
                    <a:lnTo>
                      <a:pt x="6985" y="1234"/>
                    </a:lnTo>
                    <a:cubicBezTo>
                      <a:pt x="7008" y="1234"/>
                      <a:pt x="7031" y="1234"/>
                      <a:pt x="7054" y="1211"/>
                    </a:cubicBezTo>
                    <a:cubicBezTo>
                      <a:pt x="7533" y="1028"/>
                      <a:pt x="8012" y="845"/>
                      <a:pt x="8515" y="709"/>
                    </a:cubicBezTo>
                    <a:lnTo>
                      <a:pt x="8583" y="709"/>
                    </a:lnTo>
                    <a:cubicBezTo>
                      <a:pt x="8583" y="686"/>
                      <a:pt x="8583" y="686"/>
                      <a:pt x="8606" y="686"/>
                    </a:cubicBezTo>
                    <a:cubicBezTo>
                      <a:pt x="8948" y="594"/>
                      <a:pt x="9313" y="526"/>
                      <a:pt x="9679" y="457"/>
                    </a:cubicBezTo>
                    <a:lnTo>
                      <a:pt x="9724" y="457"/>
                    </a:lnTo>
                    <a:cubicBezTo>
                      <a:pt x="9770" y="457"/>
                      <a:pt x="9816" y="435"/>
                      <a:pt x="9838" y="435"/>
                    </a:cubicBezTo>
                    <a:lnTo>
                      <a:pt x="9861" y="435"/>
                    </a:lnTo>
                    <a:cubicBezTo>
                      <a:pt x="10362" y="363"/>
                      <a:pt x="10870" y="329"/>
                      <a:pt x="11380" y="329"/>
                    </a:cubicBezTo>
                    <a:cubicBezTo>
                      <a:pt x="11846" y="329"/>
                      <a:pt x="12315" y="357"/>
                      <a:pt x="12783" y="412"/>
                    </a:cubicBezTo>
                    <a:cubicBezTo>
                      <a:pt x="13057" y="457"/>
                      <a:pt x="13331" y="503"/>
                      <a:pt x="13605" y="572"/>
                    </a:cubicBezTo>
                    <a:lnTo>
                      <a:pt x="13673" y="572"/>
                    </a:lnTo>
                    <a:cubicBezTo>
                      <a:pt x="14244" y="709"/>
                      <a:pt x="14814" y="868"/>
                      <a:pt x="15362" y="1074"/>
                    </a:cubicBezTo>
                    <a:cubicBezTo>
                      <a:pt x="15408" y="1097"/>
                      <a:pt x="15453" y="1119"/>
                      <a:pt x="15499" y="1142"/>
                    </a:cubicBezTo>
                    <a:lnTo>
                      <a:pt x="15522" y="1142"/>
                    </a:lnTo>
                    <a:lnTo>
                      <a:pt x="15499" y="1119"/>
                    </a:lnTo>
                    <a:lnTo>
                      <a:pt x="15499" y="1119"/>
                    </a:lnTo>
                    <a:cubicBezTo>
                      <a:pt x="15750" y="1234"/>
                      <a:pt x="15978" y="1348"/>
                      <a:pt x="16230" y="1462"/>
                    </a:cubicBezTo>
                    <a:cubicBezTo>
                      <a:pt x="16823" y="1759"/>
                      <a:pt x="17416" y="2101"/>
                      <a:pt x="17964" y="2512"/>
                    </a:cubicBezTo>
                    <a:lnTo>
                      <a:pt x="17987" y="2512"/>
                    </a:lnTo>
                    <a:cubicBezTo>
                      <a:pt x="17987" y="2512"/>
                      <a:pt x="17987" y="2535"/>
                      <a:pt x="17987" y="2535"/>
                    </a:cubicBezTo>
                    <a:cubicBezTo>
                      <a:pt x="18375" y="2808"/>
                      <a:pt x="18740" y="3128"/>
                      <a:pt x="19060" y="3448"/>
                    </a:cubicBezTo>
                    <a:cubicBezTo>
                      <a:pt x="19402" y="3790"/>
                      <a:pt x="19745" y="4132"/>
                      <a:pt x="20041" y="4520"/>
                    </a:cubicBezTo>
                    <a:cubicBezTo>
                      <a:pt x="20498" y="5114"/>
                      <a:pt x="20909" y="5753"/>
                      <a:pt x="21251" y="6415"/>
                    </a:cubicBezTo>
                    <a:cubicBezTo>
                      <a:pt x="21251" y="6438"/>
                      <a:pt x="21251" y="6438"/>
                      <a:pt x="21251" y="6438"/>
                    </a:cubicBezTo>
                    <a:lnTo>
                      <a:pt x="21297" y="6483"/>
                    </a:lnTo>
                    <a:cubicBezTo>
                      <a:pt x="21297" y="6506"/>
                      <a:pt x="21297" y="6506"/>
                      <a:pt x="21297" y="6529"/>
                    </a:cubicBezTo>
                    <a:cubicBezTo>
                      <a:pt x="21320" y="6529"/>
                      <a:pt x="21320" y="6552"/>
                      <a:pt x="21320" y="6552"/>
                    </a:cubicBezTo>
                    <a:cubicBezTo>
                      <a:pt x="21342" y="6575"/>
                      <a:pt x="21342" y="6597"/>
                      <a:pt x="21342" y="6620"/>
                    </a:cubicBezTo>
                    <a:lnTo>
                      <a:pt x="21365" y="6620"/>
                    </a:lnTo>
                    <a:cubicBezTo>
                      <a:pt x="21411" y="6757"/>
                      <a:pt x="21479" y="6894"/>
                      <a:pt x="21525" y="7008"/>
                    </a:cubicBezTo>
                    <a:cubicBezTo>
                      <a:pt x="21616" y="7214"/>
                      <a:pt x="21685" y="7396"/>
                      <a:pt x="21753" y="7579"/>
                    </a:cubicBezTo>
                    <a:cubicBezTo>
                      <a:pt x="21753" y="7579"/>
                      <a:pt x="21753" y="7579"/>
                      <a:pt x="21753" y="7602"/>
                    </a:cubicBezTo>
                    <a:cubicBezTo>
                      <a:pt x="21776" y="7625"/>
                      <a:pt x="21776" y="7625"/>
                      <a:pt x="21776" y="7647"/>
                    </a:cubicBezTo>
                    <a:cubicBezTo>
                      <a:pt x="21776" y="7670"/>
                      <a:pt x="21799" y="7693"/>
                      <a:pt x="21799" y="7693"/>
                    </a:cubicBezTo>
                    <a:cubicBezTo>
                      <a:pt x="21799" y="7716"/>
                      <a:pt x="21799" y="7716"/>
                      <a:pt x="21799" y="7716"/>
                    </a:cubicBezTo>
                    <a:lnTo>
                      <a:pt x="21799" y="7739"/>
                    </a:lnTo>
                    <a:cubicBezTo>
                      <a:pt x="21890" y="7647"/>
                      <a:pt x="21982" y="7556"/>
                      <a:pt x="22050" y="7465"/>
                    </a:cubicBezTo>
                    <a:cubicBezTo>
                      <a:pt x="22004" y="7305"/>
                      <a:pt x="21936" y="7145"/>
                      <a:pt x="21867" y="7008"/>
                    </a:cubicBezTo>
                    <a:cubicBezTo>
                      <a:pt x="21753" y="6666"/>
                      <a:pt x="21593" y="6346"/>
                      <a:pt x="21434" y="6050"/>
                    </a:cubicBezTo>
                    <a:cubicBezTo>
                      <a:pt x="21388" y="5981"/>
                      <a:pt x="21342" y="5890"/>
                      <a:pt x="21320" y="5821"/>
                    </a:cubicBezTo>
                    <a:cubicBezTo>
                      <a:pt x="20817" y="4954"/>
                      <a:pt x="20201" y="4132"/>
                      <a:pt x="19494" y="3425"/>
                    </a:cubicBezTo>
                    <a:cubicBezTo>
                      <a:pt x="18809" y="2694"/>
                      <a:pt x="17987" y="2078"/>
                      <a:pt x="17120" y="1576"/>
                    </a:cubicBezTo>
                    <a:cubicBezTo>
                      <a:pt x="16275" y="1074"/>
                      <a:pt x="15362" y="686"/>
                      <a:pt x="14426" y="412"/>
                    </a:cubicBezTo>
                    <a:lnTo>
                      <a:pt x="14221" y="366"/>
                    </a:lnTo>
                    <a:cubicBezTo>
                      <a:pt x="14175" y="366"/>
                      <a:pt x="14130" y="343"/>
                      <a:pt x="14084" y="321"/>
                    </a:cubicBezTo>
                    <a:lnTo>
                      <a:pt x="14038" y="321"/>
                    </a:lnTo>
                    <a:cubicBezTo>
                      <a:pt x="13582" y="206"/>
                      <a:pt x="13125" y="138"/>
                      <a:pt x="12669" y="69"/>
                    </a:cubicBezTo>
                    <a:cubicBezTo>
                      <a:pt x="12258" y="24"/>
                      <a:pt x="11824" y="1"/>
                      <a:pt x="11391" y="1"/>
                    </a:cubicBez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2"/>
              <p:cNvSpPr/>
              <p:nvPr/>
            </p:nvSpPr>
            <p:spPr>
              <a:xfrm>
                <a:off x="7056472" y="1284903"/>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2"/>
              <p:cNvSpPr/>
              <p:nvPr/>
            </p:nvSpPr>
            <p:spPr>
              <a:xfrm>
                <a:off x="7057094" y="1284903"/>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2"/>
              <p:cNvSpPr/>
              <p:nvPr/>
            </p:nvSpPr>
            <p:spPr>
              <a:xfrm>
                <a:off x="6693081" y="129047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2"/>
              <p:cNvSpPr/>
              <p:nvPr/>
            </p:nvSpPr>
            <p:spPr>
              <a:xfrm>
                <a:off x="6693081" y="1290471"/>
                <a:ext cx="27" cy="27"/>
              </a:xfrm>
              <a:custGeom>
                <a:avLst/>
                <a:gdLst/>
                <a:ahLst/>
                <a:cxnLst/>
                <a:rect l="l" t="t" r="r" b="b"/>
                <a:pathLst>
                  <a:path w="1" h="1" extrusionOk="0">
                    <a:moveTo>
                      <a:pt x="0" y="0"/>
                    </a:moveTo>
                    <a:lnTo>
                      <a:pt x="0" y="0"/>
                    </a:lnTo>
                    <a:lnTo>
                      <a:pt x="0" y="0"/>
                    </a:ln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2"/>
              <p:cNvSpPr/>
              <p:nvPr/>
            </p:nvSpPr>
            <p:spPr>
              <a:xfrm>
                <a:off x="6674565" y="1462598"/>
                <a:ext cx="512110" cy="369635"/>
              </a:xfrm>
              <a:custGeom>
                <a:avLst/>
                <a:gdLst/>
                <a:ahLst/>
                <a:cxnLst/>
                <a:rect l="l" t="t" r="r" b="b"/>
                <a:pathLst>
                  <a:path w="18946" h="13675" extrusionOk="0">
                    <a:moveTo>
                      <a:pt x="18694" y="0"/>
                    </a:moveTo>
                    <a:cubicBezTo>
                      <a:pt x="18626" y="69"/>
                      <a:pt x="18557" y="115"/>
                      <a:pt x="18489" y="160"/>
                    </a:cubicBezTo>
                    <a:cubicBezTo>
                      <a:pt x="18466" y="183"/>
                      <a:pt x="18420" y="206"/>
                      <a:pt x="18398" y="229"/>
                    </a:cubicBezTo>
                    <a:cubicBezTo>
                      <a:pt x="18443" y="411"/>
                      <a:pt x="18466" y="594"/>
                      <a:pt x="18489" y="776"/>
                    </a:cubicBezTo>
                    <a:cubicBezTo>
                      <a:pt x="18489" y="776"/>
                      <a:pt x="18489" y="776"/>
                      <a:pt x="18489" y="799"/>
                    </a:cubicBezTo>
                    <a:cubicBezTo>
                      <a:pt x="18626" y="1758"/>
                      <a:pt x="18626" y="2717"/>
                      <a:pt x="18512" y="3675"/>
                    </a:cubicBezTo>
                    <a:cubicBezTo>
                      <a:pt x="18443" y="4109"/>
                      <a:pt x="18375" y="4565"/>
                      <a:pt x="18261" y="4976"/>
                    </a:cubicBezTo>
                    <a:cubicBezTo>
                      <a:pt x="18261" y="4999"/>
                      <a:pt x="18261" y="4999"/>
                      <a:pt x="18261" y="4999"/>
                    </a:cubicBezTo>
                    <a:cubicBezTo>
                      <a:pt x="18261" y="5022"/>
                      <a:pt x="18238" y="5045"/>
                      <a:pt x="18238" y="5045"/>
                    </a:cubicBezTo>
                    <a:cubicBezTo>
                      <a:pt x="18238" y="5068"/>
                      <a:pt x="18238" y="5090"/>
                      <a:pt x="18238" y="5113"/>
                    </a:cubicBezTo>
                    <a:cubicBezTo>
                      <a:pt x="18101" y="5570"/>
                      <a:pt x="17964" y="6003"/>
                      <a:pt x="17781" y="6460"/>
                    </a:cubicBezTo>
                    <a:cubicBezTo>
                      <a:pt x="17553" y="7031"/>
                      <a:pt x="17256" y="7578"/>
                      <a:pt x="16937" y="8103"/>
                    </a:cubicBezTo>
                    <a:cubicBezTo>
                      <a:pt x="16937" y="8126"/>
                      <a:pt x="16914" y="8149"/>
                      <a:pt x="16914" y="8149"/>
                    </a:cubicBezTo>
                    <a:cubicBezTo>
                      <a:pt x="16891" y="8172"/>
                      <a:pt x="16891" y="8172"/>
                      <a:pt x="16891" y="8195"/>
                    </a:cubicBezTo>
                    <a:cubicBezTo>
                      <a:pt x="16891" y="8195"/>
                      <a:pt x="16868" y="8218"/>
                      <a:pt x="16868" y="8218"/>
                    </a:cubicBezTo>
                    <a:cubicBezTo>
                      <a:pt x="16845" y="8240"/>
                      <a:pt x="16845" y="8263"/>
                      <a:pt x="16845" y="8263"/>
                    </a:cubicBezTo>
                    <a:cubicBezTo>
                      <a:pt x="16823" y="8286"/>
                      <a:pt x="16823" y="8286"/>
                      <a:pt x="16823" y="8286"/>
                    </a:cubicBezTo>
                    <a:lnTo>
                      <a:pt x="16777" y="8354"/>
                    </a:lnTo>
                    <a:cubicBezTo>
                      <a:pt x="16663" y="8537"/>
                      <a:pt x="16549" y="8720"/>
                      <a:pt x="16412" y="8879"/>
                    </a:cubicBezTo>
                    <a:cubicBezTo>
                      <a:pt x="15818" y="9655"/>
                      <a:pt x="15156" y="10363"/>
                      <a:pt x="14380" y="10979"/>
                    </a:cubicBezTo>
                    <a:cubicBezTo>
                      <a:pt x="14380" y="10979"/>
                      <a:pt x="14358" y="11002"/>
                      <a:pt x="14358" y="11002"/>
                    </a:cubicBezTo>
                    <a:lnTo>
                      <a:pt x="14312" y="11025"/>
                    </a:lnTo>
                    <a:cubicBezTo>
                      <a:pt x="14312" y="11048"/>
                      <a:pt x="14289" y="11048"/>
                      <a:pt x="14289" y="11048"/>
                    </a:cubicBezTo>
                    <a:cubicBezTo>
                      <a:pt x="14266" y="11071"/>
                      <a:pt x="14266" y="11071"/>
                      <a:pt x="14243" y="11093"/>
                    </a:cubicBezTo>
                    <a:cubicBezTo>
                      <a:pt x="14243" y="11093"/>
                      <a:pt x="14221" y="11093"/>
                      <a:pt x="14198" y="11116"/>
                    </a:cubicBezTo>
                    <a:cubicBezTo>
                      <a:pt x="14198" y="11116"/>
                      <a:pt x="14175" y="11139"/>
                      <a:pt x="14175" y="11139"/>
                    </a:cubicBezTo>
                    <a:cubicBezTo>
                      <a:pt x="14152" y="11139"/>
                      <a:pt x="14152" y="11162"/>
                      <a:pt x="14129" y="11162"/>
                    </a:cubicBezTo>
                    <a:cubicBezTo>
                      <a:pt x="14129" y="11185"/>
                      <a:pt x="14106" y="11185"/>
                      <a:pt x="14084" y="11208"/>
                    </a:cubicBezTo>
                    <a:cubicBezTo>
                      <a:pt x="14084" y="11208"/>
                      <a:pt x="14061" y="11208"/>
                      <a:pt x="14061" y="11230"/>
                    </a:cubicBezTo>
                    <a:cubicBezTo>
                      <a:pt x="14038" y="11230"/>
                      <a:pt x="14038" y="11253"/>
                      <a:pt x="14015" y="11253"/>
                    </a:cubicBezTo>
                    <a:lnTo>
                      <a:pt x="13992" y="11276"/>
                    </a:lnTo>
                    <a:cubicBezTo>
                      <a:pt x="13969" y="11299"/>
                      <a:pt x="13947" y="11299"/>
                      <a:pt x="13924" y="11322"/>
                    </a:cubicBezTo>
                    <a:lnTo>
                      <a:pt x="13901" y="11322"/>
                    </a:lnTo>
                    <a:cubicBezTo>
                      <a:pt x="13901" y="11345"/>
                      <a:pt x="13878" y="11367"/>
                      <a:pt x="13855" y="11367"/>
                    </a:cubicBezTo>
                    <a:lnTo>
                      <a:pt x="13833" y="11367"/>
                    </a:lnTo>
                    <a:cubicBezTo>
                      <a:pt x="13444" y="11664"/>
                      <a:pt x="13011" y="11915"/>
                      <a:pt x="12577" y="12121"/>
                    </a:cubicBezTo>
                    <a:cubicBezTo>
                      <a:pt x="12577" y="12143"/>
                      <a:pt x="12554" y="12143"/>
                      <a:pt x="12554" y="12143"/>
                    </a:cubicBezTo>
                    <a:cubicBezTo>
                      <a:pt x="12554" y="12143"/>
                      <a:pt x="12531" y="12143"/>
                      <a:pt x="12531" y="12166"/>
                    </a:cubicBezTo>
                    <a:cubicBezTo>
                      <a:pt x="12326" y="12258"/>
                      <a:pt x="12121" y="12349"/>
                      <a:pt x="11915" y="12440"/>
                    </a:cubicBezTo>
                    <a:cubicBezTo>
                      <a:pt x="11892" y="12463"/>
                      <a:pt x="11892" y="12463"/>
                      <a:pt x="11892" y="12463"/>
                    </a:cubicBezTo>
                    <a:cubicBezTo>
                      <a:pt x="11596" y="12577"/>
                      <a:pt x="11299" y="12691"/>
                      <a:pt x="10979" y="12805"/>
                    </a:cubicBezTo>
                    <a:lnTo>
                      <a:pt x="10911" y="12805"/>
                    </a:lnTo>
                    <a:cubicBezTo>
                      <a:pt x="10911" y="12828"/>
                      <a:pt x="10888" y="12828"/>
                      <a:pt x="10865" y="12828"/>
                    </a:cubicBezTo>
                    <a:lnTo>
                      <a:pt x="10842" y="12828"/>
                    </a:lnTo>
                    <a:cubicBezTo>
                      <a:pt x="10820" y="12851"/>
                      <a:pt x="10797" y="12851"/>
                      <a:pt x="10774" y="12851"/>
                    </a:cubicBezTo>
                    <a:cubicBezTo>
                      <a:pt x="10295" y="13011"/>
                      <a:pt x="9792" y="13125"/>
                      <a:pt x="9313" y="13193"/>
                    </a:cubicBezTo>
                    <a:cubicBezTo>
                      <a:pt x="9267" y="13216"/>
                      <a:pt x="9245" y="13216"/>
                      <a:pt x="9222" y="13216"/>
                    </a:cubicBezTo>
                    <a:lnTo>
                      <a:pt x="9199" y="13216"/>
                    </a:lnTo>
                    <a:cubicBezTo>
                      <a:pt x="9176" y="13216"/>
                      <a:pt x="9153" y="13239"/>
                      <a:pt x="9131" y="13239"/>
                    </a:cubicBezTo>
                    <a:lnTo>
                      <a:pt x="9062" y="13239"/>
                    </a:lnTo>
                    <a:cubicBezTo>
                      <a:pt x="8609" y="13309"/>
                      <a:pt x="8155" y="13339"/>
                      <a:pt x="7702" y="13339"/>
                    </a:cubicBezTo>
                    <a:cubicBezTo>
                      <a:pt x="7562" y="13339"/>
                      <a:pt x="7422" y="13336"/>
                      <a:pt x="7282" y="13330"/>
                    </a:cubicBezTo>
                    <a:cubicBezTo>
                      <a:pt x="6916" y="13330"/>
                      <a:pt x="6551" y="13308"/>
                      <a:pt x="6186" y="13262"/>
                    </a:cubicBezTo>
                    <a:cubicBezTo>
                      <a:pt x="5205" y="13125"/>
                      <a:pt x="4269" y="12897"/>
                      <a:pt x="3379" y="12531"/>
                    </a:cubicBezTo>
                    <a:lnTo>
                      <a:pt x="3401" y="12531"/>
                    </a:lnTo>
                    <a:cubicBezTo>
                      <a:pt x="2511" y="12166"/>
                      <a:pt x="1689" y="11710"/>
                      <a:pt x="913" y="11139"/>
                    </a:cubicBezTo>
                    <a:cubicBezTo>
                      <a:pt x="913" y="11139"/>
                      <a:pt x="913" y="11116"/>
                      <a:pt x="891" y="11116"/>
                    </a:cubicBezTo>
                    <a:cubicBezTo>
                      <a:pt x="822" y="11071"/>
                      <a:pt x="754" y="11002"/>
                      <a:pt x="685" y="10957"/>
                    </a:cubicBezTo>
                    <a:cubicBezTo>
                      <a:pt x="662" y="10934"/>
                      <a:pt x="662" y="10934"/>
                      <a:pt x="662" y="10934"/>
                    </a:cubicBezTo>
                    <a:cubicBezTo>
                      <a:pt x="639" y="10934"/>
                      <a:pt x="639" y="10911"/>
                      <a:pt x="639" y="10911"/>
                    </a:cubicBezTo>
                    <a:cubicBezTo>
                      <a:pt x="548" y="10842"/>
                      <a:pt x="457" y="10774"/>
                      <a:pt x="366" y="10683"/>
                    </a:cubicBezTo>
                    <a:cubicBezTo>
                      <a:pt x="320" y="10705"/>
                      <a:pt x="251" y="10728"/>
                      <a:pt x="206" y="10751"/>
                    </a:cubicBezTo>
                    <a:cubicBezTo>
                      <a:pt x="137" y="10774"/>
                      <a:pt x="69" y="10797"/>
                      <a:pt x="0" y="10797"/>
                    </a:cubicBezTo>
                    <a:cubicBezTo>
                      <a:pt x="46" y="10842"/>
                      <a:pt x="69" y="10865"/>
                      <a:pt x="115" y="10888"/>
                    </a:cubicBezTo>
                    <a:cubicBezTo>
                      <a:pt x="503" y="11230"/>
                      <a:pt x="913" y="11550"/>
                      <a:pt x="1347" y="11824"/>
                    </a:cubicBezTo>
                    <a:cubicBezTo>
                      <a:pt x="2100" y="12326"/>
                      <a:pt x="2899" y="12714"/>
                      <a:pt x="3744" y="13011"/>
                    </a:cubicBezTo>
                    <a:cubicBezTo>
                      <a:pt x="4246" y="13193"/>
                      <a:pt x="4748" y="13330"/>
                      <a:pt x="5250" y="13444"/>
                    </a:cubicBezTo>
                    <a:cubicBezTo>
                      <a:pt x="5342" y="13467"/>
                      <a:pt x="5456" y="13467"/>
                      <a:pt x="5547" y="13490"/>
                    </a:cubicBezTo>
                    <a:cubicBezTo>
                      <a:pt x="5912" y="13559"/>
                      <a:pt x="6300" y="13604"/>
                      <a:pt x="6665" y="13627"/>
                    </a:cubicBezTo>
                    <a:cubicBezTo>
                      <a:pt x="6711" y="13650"/>
                      <a:pt x="6734" y="13650"/>
                      <a:pt x="6780" y="13650"/>
                    </a:cubicBezTo>
                    <a:cubicBezTo>
                      <a:pt x="6989" y="13667"/>
                      <a:pt x="7198" y="13675"/>
                      <a:pt x="7406" y="13675"/>
                    </a:cubicBezTo>
                    <a:cubicBezTo>
                      <a:pt x="7742" y="13675"/>
                      <a:pt x="8076" y="13655"/>
                      <a:pt x="8400" y="13627"/>
                    </a:cubicBezTo>
                    <a:lnTo>
                      <a:pt x="8606" y="13627"/>
                    </a:lnTo>
                    <a:cubicBezTo>
                      <a:pt x="9039" y="13581"/>
                      <a:pt x="9450" y="13513"/>
                      <a:pt x="9861" y="13444"/>
                    </a:cubicBezTo>
                    <a:cubicBezTo>
                      <a:pt x="9861" y="13422"/>
                      <a:pt x="9884" y="13422"/>
                      <a:pt x="9907" y="13422"/>
                    </a:cubicBezTo>
                    <a:cubicBezTo>
                      <a:pt x="10409" y="13308"/>
                      <a:pt x="10888" y="13171"/>
                      <a:pt x="11367" y="13011"/>
                    </a:cubicBezTo>
                    <a:cubicBezTo>
                      <a:pt x="11436" y="12988"/>
                      <a:pt x="11504" y="12965"/>
                      <a:pt x="11573" y="12942"/>
                    </a:cubicBezTo>
                    <a:cubicBezTo>
                      <a:pt x="11961" y="12783"/>
                      <a:pt x="12326" y="12623"/>
                      <a:pt x="12691" y="12440"/>
                    </a:cubicBezTo>
                    <a:cubicBezTo>
                      <a:pt x="12691" y="12440"/>
                      <a:pt x="12714" y="12440"/>
                      <a:pt x="12714" y="12417"/>
                    </a:cubicBezTo>
                    <a:cubicBezTo>
                      <a:pt x="13239" y="12166"/>
                      <a:pt x="13764" y="11847"/>
                      <a:pt x="14243" y="11504"/>
                    </a:cubicBezTo>
                    <a:cubicBezTo>
                      <a:pt x="14540" y="11276"/>
                      <a:pt x="14860" y="11025"/>
                      <a:pt x="15156" y="10751"/>
                    </a:cubicBezTo>
                    <a:cubicBezTo>
                      <a:pt x="15179" y="10728"/>
                      <a:pt x="15202" y="10705"/>
                      <a:pt x="15225" y="10705"/>
                    </a:cubicBezTo>
                    <a:cubicBezTo>
                      <a:pt x="15567" y="10363"/>
                      <a:pt x="15910" y="10021"/>
                      <a:pt x="16206" y="9655"/>
                    </a:cubicBezTo>
                    <a:cubicBezTo>
                      <a:pt x="16252" y="9610"/>
                      <a:pt x="16320" y="9541"/>
                      <a:pt x="16366" y="9473"/>
                    </a:cubicBezTo>
                    <a:cubicBezTo>
                      <a:pt x="16617" y="9176"/>
                      <a:pt x="16845" y="8857"/>
                      <a:pt x="17051" y="8514"/>
                    </a:cubicBezTo>
                    <a:cubicBezTo>
                      <a:pt x="17074" y="8491"/>
                      <a:pt x="17097" y="8446"/>
                      <a:pt x="17119" y="8423"/>
                    </a:cubicBezTo>
                    <a:cubicBezTo>
                      <a:pt x="17462" y="7921"/>
                      <a:pt x="17736" y="7396"/>
                      <a:pt x="17964" y="6848"/>
                    </a:cubicBezTo>
                    <a:cubicBezTo>
                      <a:pt x="18124" y="6483"/>
                      <a:pt x="18261" y="6095"/>
                      <a:pt x="18398" y="5707"/>
                    </a:cubicBezTo>
                    <a:cubicBezTo>
                      <a:pt x="18398" y="5707"/>
                      <a:pt x="18398" y="5707"/>
                      <a:pt x="18398" y="5684"/>
                    </a:cubicBezTo>
                    <a:cubicBezTo>
                      <a:pt x="18626" y="4999"/>
                      <a:pt x="18763" y="4292"/>
                      <a:pt x="18854" y="3584"/>
                    </a:cubicBezTo>
                    <a:cubicBezTo>
                      <a:pt x="18854" y="3561"/>
                      <a:pt x="18854" y="3561"/>
                      <a:pt x="18854" y="3538"/>
                    </a:cubicBezTo>
                    <a:cubicBezTo>
                      <a:pt x="18854" y="3516"/>
                      <a:pt x="18854" y="3516"/>
                      <a:pt x="18854" y="3516"/>
                    </a:cubicBezTo>
                    <a:cubicBezTo>
                      <a:pt x="18877" y="3379"/>
                      <a:pt x="18877" y="3264"/>
                      <a:pt x="18900" y="3127"/>
                    </a:cubicBezTo>
                    <a:lnTo>
                      <a:pt x="18900" y="3059"/>
                    </a:lnTo>
                    <a:cubicBezTo>
                      <a:pt x="18900" y="2922"/>
                      <a:pt x="18923" y="2785"/>
                      <a:pt x="18923" y="2648"/>
                    </a:cubicBezTo>
                    <a:cubicBezTo>
                      <a:pt x="18945" y="1758"/>
                      <a:pt x="18877" y="868"/>
                      <a:pt x="18694"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2"/>
              <p:cNvSpPr/>
              <p:nvPr/>
            </p:nvSpPr>
            <p:spPr>
              <a:xfrm>
                <a:off x="7174296" y="1484195"/>
                <a:ext cx="27" cy="27"/>
              </a:xfrm>
              <a:custGeom>
                <a:avLst/>
                <a:gdLst/>
                <a:ahLst/>
                <a:cxnLst/>
                <a:rect l="l" t="t" r="r" b="b"/>
                <a:pathLst>
                  <a:path w="1" h="1" extrusionOk="0">
                    <a:moveTo>
                      <a:pt x="1" y="0"/>
                    </a:moveTo>
                    <a:cubicBezTo>
                      <a:pt x="1" y="0"/>
                      <a:pt x="1" y="0"/>
                      <a:pt x="1" y="0"/>
                    </a:cubicBezTo>
                    <a:cubicBezTo>
                      <a:pt x="1" y="0"/>
                      <a:pt x="1" y="0"/>
                      <a:pt x="1" y="0"/>
                    </a:cubicBezTo>
                    <a:cubicBezTo>
                      <a:pt x="1" y="0"/>
                      <a:pt x="1" y="0"/>
                      <a:pt x="1"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2"/>
              <p:cNvSpPr/>
              <p:nvPr/>
            </p:nvSpPr>
            <p:spPr>
              <a:xfrm>
                <a:off x="6996628" y="179885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2"/>
              <p:cNvSpPr/>
              <p:nvPr/>
            </p:nvSpPr>
            <p:spPr>
              <a:xfrm>
                <a:off x="6996006" y="1799473"/>
                <a:ext cx="27" cy="0"/>
              </a:xfrm>
              <a:custGeom>
                <a:avLst/>
                <a:gdLst/>
                <a:ahLst/>
                <a:cxnLst/>
                <a:rect l="l" t="t" r="r" b="b"/>
                <a:pathLst>
                  <a:path w="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2"/>
              <p:cNvSpPr/>
              <p:nvPr/>
            </p:nvSpPr>
            <p:spPr>
              <a:xfrm>
                <a:off x="7056472" y="1284903"/>
                <a:ext cx="649" cy="27"/>
              </a:xfrm>
              <a:custGeom>
                <a:avLst/>
                <a:gdLst/>
                <a:ahLst/>
                <a:cxnLst/>
                <a:rect l="l" t="t" r="r" b="b"/>
                <a:pathLst>
                  <a:path w="24" h="1" extrusionOk="0">
                    <a:moveTo>
                      <a:pt x="23" y="1"/>
                    </a:moveTo>
                    <a:lnTo>
                      <a:pt x="23" y="1"/>
                    </a:lnTo>
                    <a:cubicBezTo>
                      <a:pt x="0" y="1"/>
                      <a:pt x="0" y="1"/>
                      <a:pt x="0" y="1"/>
                    </a:cubicBezTo>
                    <a:cubicBezTo>
                      <a:pt x="0" y="1"/>
                      <a:pt x="0" y="1"/>
                      <a:pt x="23"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2"/>
              <p:cNvSpPr/>
              <p:nvPr/>
            </p:nvSpPr>
            <p:spPr>
              <a:xfrm>
                <a:off x="7057094" y="1284903"/>
                <a:ext cx="27" cy="649"/>
              </a:xfrm>
              <a:custGeom>
                <a:avLst/>
                <a:gdLst/>
                <a:ahLst/>
                <a:cxnLst/>
                <a:rect l="l" t="t" r="r" b="b"/>
                <a:pathLst>
                  <a:path w="1" h="24" extrusionOk="0">
                    <a:moveTo>
                      <a:pt x="0" y="24"/>
                    </a:moveTo>
                    <a:cubicBezTo>
                      <a:pt x="0" y="24"/>
                      <a:pt x="0" y="24"/>
                      <a:pt x="0" y="1"/>
                    </a:cubicBezTo>
                    <a:cubicBezTo>
                      <a:pt x="0" y="24"/>
                      <a:pt x="0" y="24"/>
                      <a:pt x="0" y="24"/>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2"/>
              <p:cNvSpPr/>
              <p:nvPr/>
            </p:nvSpPr>
            <p:spPr>
              <a:xfrm>
                <a:off x="7057094" y="1285524"/>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2"/>
              <p:cNvSpPr/>
              <p:nvPr/>
            </p:nvSpPr>
            <p:spPr>
              <a:xfrm>
                <a:off x="7057094" y="1285524"/>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2"/>
              <p:cNvSpPr/>
              <p:nvPr/>
            </p:nvSpPr>
            <p:spPr>
              <a:xfrm>
                <a:off x="6693081" y="1289849"/>
                <a:ext cx="622" cy="649"/>
              </a:xfrm>
              <a:custGeom>
                <a:avLst/>
                <a:gdLst/>
                <a:ahLst/>
                <a:cxnLst/>
                <a:rect l="l" t="t" r="r" b="b"/>
                <a:pathLst>
                  <a:path w="23" h="24" extrusionOk="0">
                    <a:moveTo>
                      <a:pt x="23" y="0"/>
                    </a:moveTo>
                    <a:lnTo>
                      <a:pt x="23" y="0"/>
                    </a:lnTo>
                    <a:lnTo>
                      <a:pt x="23" y="0"/>
                    </a:lnTo>
                    <a:cubicBezTo>
                      <a:pt x="23" y="0"/>
                      <a:pt x="23" y="0"/>
                      <a:pt x="23" y="0"/>
                    </a:cubicBezTo>
                    <a:cubicBezTo>
                      <a:pt x="23" y="0"/>
                      <a:pt x="23" y="0"/>
                      <a:pt x="23" y="0"/>
                    </a:cubicBezTo>
                    <a:cubicBezTo>
                      <a:pt x="23" y="0"/>
                      <a:pt x="23" y="0"/>
                      <a:pt x="23" y="0"/>
                    </a:cubicBezTo>
                    <a:lnTo>
                      <a:pt x="23" y="23"/>
                    </a:lnTo>
                    <a:lnTo>
                      <a:pt x="23" y="0"/>
                    </a:lnTo>
                    <a:cubicBezTo>
                      <a:pt x="23" y="23"/>
                      <a:pt x="23" y="23"/>
                      <a:pt x="23" y="23"/>
                    </a:cubicBezTo>
                    <a:cubicBezTo>
                      <a:pt x="23" y="23"/>
                      <a:pt x="0" y="23"/>
                      <a:pt x="0" y="23"/>
                    </a:cubicBezTo>
                    <a:cubicBezTo>
                      <a:pt x="0" y="23"/>
                      <a:pt x="23" y="23"/>
                      <a:pt x="23" y="23"/>
                    </a:cubicBezTo>
                    <a:lnTo>
                      <a:pt x="23" y="23"/>
                    </a:lnTo>
                    <a:cubicBezTo>
                      <a:pt x="23" y="23"/>
                      <a:pt x="23" y="23"/>
                      <a:pt x="23" y="23"/>
                    </a:cubicBezTo>
                    <a:cubicBezTo>
                      <a:pt x="23" y="23"/>
                      <a:pt x="23" y="23"/>
                      <a:pt x="23" y="23"/>
                    </a:cubicBezTo>
                    <a:lnTo>
                      <a:pt x="23" y="0"/>
                    </a:lnTo>
                    <a:cubicBezTo>
                      <a:pt x="23" y="0"/>
                      <a:pt x="23" y="0"/>
                      <a:pt x="23" y="0"/>
                    </a:cubicBezTo>
                    <a:lnTo>
                      <a:pt x="23" y="0"/>
                    </a:lnTo>
                    <a:lnTo>
                      <a:pt x="23" y="0"/>
                    </a:lnTo>
                    <a:lnTo>
                      <a:pt x="23" y="0"/>
                    </a:lnTo>
                    <a:lnTo>
                      <a:pt x="23" y="0"/>
                    </a:lnTo>
                    <a:cubicBezTo>
                      <a:pt x="23" y="0"/>
                      <a:pt x="23" y="0"/>
                      <a:pt x="23"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2"/>
              <p:cNvSpPr/>
              <p:nvPr/>
            </p:nvSpPr>
            <p:spPr>
              <a:xfrm>
                <a:off x="6693081" y="1289849"/>
                <a:ext cx="622" cy="649"/>
              </a:xfrm>
              <a:custGeom>
                <a:avLst/>
                <a:gdLst/>
                <a:ahLst/>
                <a:cxnLst/>
                <a:rect l="l" t="t" r="r" b="b"/>
                <a:pathLst>
                  <a:path w="23" h="24" extrusionOk="0">
                    <a:moveTo>
                      <a:pt x="23" y="0"/>
                    </a:moveTo>
                    <a:lnTo>
                      <a:pt x="0" y="23"/>
                    </a:lnTo>
                    <a:lnTo>
                      <a:pt x="23" y="23"/>
                    </a:lnTo>
                    <a:cubicBezTo>
                      <a:pt x="23" y="23"/>
                      <a:pt x="23" y="23"/>
                      <a:pt x="23"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2"/>
              <p:cNvSpPr/>
              <p:nvPr/>
            </p:nvSpPr>
            <p:spPr>
              <a:xfrm>
                <a:off x="6693081" y="129047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2"/>
              <p:cNvSpPr/>
              <p:nvPr/>
            </p:nvSpPr>
            <p:spPr>
              <a:xfrm>
                <a:off x="6693081" y="129047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2"/>
              <p:cNvSpPr/>
              <p:nvPr/>
            </p:nvSpPr>
            <p:spPr>
              <a:xfrm>
                <a:off x="7174296" y="1484195"/>
                <a:ext cx="27" cy="27"/>
              </a:xfrm>
              <a:custGeom>
                <a:avLst/>
                <a:gdLst/>
                <a:ahLst/>
                <a:cxnLst/>
                <a:rect l="l" t="t" r="r" b="b"/>
                <a:pathLst>
                  <a:path w="1" h="1" extrusionOk="0">
                    <a:moveTo>
                      <a:pt x="1" y="0"/>
                    </a:moveTo>
                    <a:cubicBezTo>
                      <a:pt x="1" y="0"/>
                      <a:pt x="1" y="0"/>
                      <a:pt x="1" y="0"/>
                    </a:cubicBezTo>
                    <a:lnTo>
                      <a:pt x="1" y="0"/>
                    </a:lnTo>
                    <a:cubicBezTo>
                      <a:pt x="1" y="0"/>
                      <a:pt x="1" y="0"/>
                      <a:pt x="1"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2"/>
              <p:cNvSpPr/>
              <p:nvPr/>
            </p:nvSpPr>
            <p:spPr>
              <a:xfrm>
                <a:off x="7174296" y="1484195"/>
                <a:ext cx="27" cy="27"/>
              </a:xfrm>
              <a:custGeom>
                <a:avLst/>
                <a:gdLst/>
                <a:ahLst/>
                <a:cxnLst/>
                <a:rect l="l" t="t" r="r" b="b"/>
                <a:pathLst>
                  <a:path w="1" h="1" extrusionOk="0">
                    <a:moveTo>
                      <a:pt x="1" y="0"/>
                    </a:moveTo>
                    <a:cubicBezTo>
                      <a:pt x="1" y="0"/>
                      <a:pt x="1" y="0"/>
                      <a:pt x="1"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2"/>
              <p:cNvSpPr/>
              <p:nvPr/>
            </p:nvSpPr>
            <p:spPr>
              <a:xfrm>
                <a:off x="7174296" y="1484195"/>
                <a:ext cx="27" cy="27"/>
              </a:xfrm>
              <a:custGeom>
                <a:avLst/>
                <a:gdLst/>
                <a:ahLst/>
                <a:cxnLst/>
                <a:rect l="l" t="t" r="r" b="b"/>
                <a:pathLst>
                  <a:path w="1" h="1" extrusionOk="0">
                    <a:moveTo>
                      <a:pt x="1" y="0"/>
                    </a:moveTo>
                    <a:lnTo>
                      <a:pt x="1" y="0"/>
                    </a:ln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2"/>
              <p:cNvSpPr/>
              <p:nvPr/>
            </p:nvSpPr>
            <p:spPr>
              <a:xfrm>
                <a:off x="6582015" y="1486033"/>
                <a:ext cx="27" cy="649"/>
              </a:xfrm>
              <a:custGeom>
                <a:avLst/>
                <a:gdLst/>
                <a:ahLst/>
                <a:cxnLst/>
                <a:rect l="l" t="t" r="r" b="b"/>
                <a:pathLst>
                  <a:path w="1" h="24" extrusionOk="0">
                    <a:moveTo>
                      <a:pt x="1" y="24"/>
                    </a:moveTo>
                    <a:cubicBezTo>
                      <a:pt x="1" y="24"/>
                      <a:pt x="1" y="24"/>
                      <a:pt x="1" y="24"/>
                    </a:cubicBezTo>
                    <a:cubicBezTo>
                      <a:pt x="1" y="24"/>
                      <a:pt x="1" y="24"/>
                      <a:pt x="1"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2"/>
              <p:cNvSpPr/>
              <p:nvPr/>
            </p:nvSpPr>
            <p:spPr>
              <a:xfrm>
                <a:off x="6582015" y="1486654"/>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2"/>
              <p:cNvSpPr/>
              <p:nvPr/>
            </p:nvSpPr>
            <p:spPr>
              <a:xfrm>
                <a:off x="6996628" y="179885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2"/>
              <p:cNvSpPr/>
              <p:nvPr/>
            </p:nvSpPr>
            <p:spPr>
              <a:xfrm>
                <a:off x="6996006" y="1798851"/>
                <a:ext cx="649" cy="622"/>
              </a:xfrm>
              <a:custGeom>
                <a:avLst/>
                <a:gdLst/>
                <a:ahLst/>
                <a:cxnLst/>
                <a:rect l="l" t="t" r="r" b="b"/>
                <a:pathLst>
                  <a:path w="24" h="23" extrusionOk="0">
                    <a:moveTo>
                      <a:pt x="0" y="0"/>
                    </a:moveTo>
                    <a:lnTo>
                      <a:pt x="0" y="23"/>
                    </a:lnTo>
                    <a:cubicBezTo>
                      <a:pt x="0" y="0"/>
                      <a:pt x="23" y="0"/>
                      <a:pt x="23"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2"/>
              <p:cNvSpPr/>
              <p:nvPr/>
            </p:nvSpPr>
            <p:spPr>
              <a:xfrm>
                <a:off x="6996006" y="1799473"/>
                <a:ext cx="27" cy="0"/>
              </a:xfrm>
              <a:custGeom>
                <a:avLst/>
                <a:gdLst/>
                <a:ahLst/>
                <a:cxnLst/>
                <a:rect l="l" t="t" r="r" b="b"/>
                <a:pathLst>
                  <a:path w="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2"/>
              <p:cNvSpPr/>
              <p:nvPr/>
            </p:nvSpPr>
            <p:spPr>
              <a:xfrm>
                <a:off x="6920106" y="1820448"/>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2"/>
              <p:cNvSpPr/>
              <p:nvPr/>
            </p:nvSpPr>
            <p:spPr>
              <a:xfrm>
                <a:off x="6920106" y="1820448"/>
                <a:ext cx="27" cy="27"/>
              </a:xfrm>
              <a:custGeom>
                <a:avLst/>
                <a:gdLst/>
                <a:ahLst/>
                <a:cxnLst/>
                <a:rect l="l" t="t" r="r" b="b"/>
                <a:pathLst>
                  <a:path w="1" h="1" extrusionOk="0">
                    <a:moveTo>
                      <a:pt x="1" y="0"/>
                    </a:moveTo>
                    <a:lnTo>
                      <a:pt x="1" y="0"/>
                    </a:ln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2"/>
              <p:cNvSpPr/>
              <p:nvPr/>
            </p:nvSpPr>
            <p:spPr>
              <a:xfrm>
                <a:off x="6919511" y="1820448"/>
                <a:ext cx="622" cy="27"/>
              </a:xfrm>
              <a:custGeom>
                <a:avLst/>
                <a:gdLst/>
                <a:ahLst/>
                <a:cxnLst/>
                <a:rect l="l" t="t" r="r" b="b"/>
                <a:pathLst>
                  <a:path w="23" h="1" extrusionOk="0">
                    <a:moveTo>
                      <a:pt x="0" y="0"/>
                    </a:moveTo>
                    <a:lnTo>
                      <a:pt x="23" y="0"/>
                    </a:lnTo>
                    <a:lnTo>
                      <a:pt x="23" y="0"/>
                    </a:ln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2"/>
              <p:cNvSpPr/>
              <p:nvPr/>
            </p:nvSpPr>
            <p:spPr>
              <a:xfrm>
                <a:off x="6437026" y="1246033"/>
                <a:ext cx="892774" cy="559629"/>
              </a:xfrm>
              <a:custGeom>
                <a:avLst/>
                <a:gdLst/>
                <a:ahLst/>
                <a:cxnLst/>
                <a:rect l="l" t="t" r="r" b="b"/>
                <a:pathLst>
                  <a:path w="33029" h="20704" extrusionOk="0">
                    <a:moveTo>
                      <a:pt x="1210" y="17165"/>
                    </a:moveTo>
                    <a:cubicBezTo>
                      <a:pt x="1188" y="17188"/>
                      <a:pt x="1188" y="17188"/>
                      <a:pt x="1188" y="17188"/>
                    </a:cubicBezTo>
                    <a:cubicBezTo>
                      <a:pt x="1188" y="17188"/>
                      <a:pt x="1210" y="17188"/>
                      <a:pt x="1210" y="17165"/>
                    </a:cubicBezTo>
                    <a:close/>
                    <a:moveTo>
                      <a:pt x="30450" y="1"/>
                    </a:moveTo>
                    <a:cubicBezTo>
                      <a:pt x="29993" y="24"/>
                      <a:pt x="29514" y="92"/>
                      <a:pt x="29057" y="161"/>
                    </a:cubicBezTo>
                    <a:cubicBezTo>
                      <a:pt x="28578" y="252"/>
                      <a:pt x="28121" y="343"/>
                      <a:pt x="27665" y="457"/>
                    </a:cubicBezTo>
                    <a:cubicBezTo>
                      <a:pt x="26683" y="708"/>
                      <a:pt x="25748" y="1028"/>
                      <a:pt x="24789" y="1370"/>
                    </a:cubicBezTo>
                    <a:cubicBezTo>
                      <a:pt x="24469" y="1484"/>
                      <a:pt x="24127" y="1621"/>
                      <a:pt x="23785" y="1735"/>
                    </a:cubicBezTo>
                    <a:cubicBezTo>
                      <a:pt x="23876" y="1827"/>
                      <a:pt x="23967" y="1918"/>
                      <a:pt x="24059" y="1987"/>
                    </a:cubicBezTo>
                    <a:cubicBezTo>
                      <a:pt x="24264" y="1918"/>
                      <a:pt x="24469" y="1827"/>
                      <a:pt x="24675" y="1758"/>
                    </a:cubicBezTo>
                    <a:cubicBezTo>
                      <a:pt x="25405" y="1484"/>
                      <a:pt x="26136" y="1233"/>
                      <a:pt x="26866" y="1028"/>
                    </a:cubicBezTo>
                    <a:cubicBezTo>
                      <a:pt x="27619" y="800"/>
                      <a:pt x="28350" y="617"/>
                      <a:pt x="29103" y="480"/>
                    </a:cubicBezTo>
                    <a:cubicBezTo>
                      <a:pt x="29642" y="393"/>
                      <a:pt x="30180" y="320"/>
                      <a:pt x="30719" y="320"/>
                    </a:cubicBezTo>
                    <a:cubicBezTo>
                      <a:pt x="30888" y="320"/>
                      <a:pt x="31057" y="327"/>
                      <a:pt x="31226" y="343"/>
                    </a:cubicBezTo>
                    <a:cubicBezTo>
                      <a:pt x="31477" y="366"/>
                      <a:pt x="31728" y="412"/>
                      <a:pt x="31956" y="480"/>
                    </a:cubicBezTo>
                    <a:cubicBezTo>
                      <a:pt x="32070" y="526"/>
                      <a:pt x="32184" y="594"/>
                      <a:pt x="32298" y="663"/>
                    </a:cubicBezTo>
                    <a:cubicBezTo>
                      <a:pt x="32367" y="708"/>
                      <a:pt x="32435" y="777"/>
                      <a:pt x="32481" y="822"/>
                    </a:cubicBezTo>
                    <a:cubicBezTo>
                      <a:pt x="32527" y="891"/>
                      <a:pt x="32572" y="959"/>
                      <a:pt x="32618" y="1028"/>
                    </a:cubicBezTo>
                    <a:cubicBezTo>
                      <a:pt x="32641" y="1096"/>
                      <a:pt x="32664" y="1188"/>
                      <a:pt x="32686" y="1256"/>
                    </a:cubicBezTo>
                    <a:cubicBezTo>
                      <a:pt x="32686" y="1393"/>
                      <a:pt x="32686" y="1507"/>
                      <a:pt x="32686" y="1644"/>
                    </a:cubicBezTo>
                    <a:cubicBezTo>
                      <a:pt x="32664" y="1827"/>
                      <a:pt x="32618" y="1987"/>
                      <a:pt x="32550" y="2169"/>
                    </a:cubicBezTo>
                    <a:cubicBezTo>
                      <a:pt x="32367" y="2671"/>
                      <a:pt x="32093" y="3128"/>
                      <a:pt x="31773" y="3561"/>
                    </a:cubicBezTo>
                    <a:lnTo>
                      <a:pt x="31796" y="3516"/>
                    </a:lnTo>
                    <a:lnTo>
                      <a:pt x="31796" y="3516"/>
                    </a:lnTo>
                    <a:cubicBezTo>
                      <a:pt x="31614" y="3767"/>
                      <a:pt x="31431" y="4018"/>
                      <a:pt x="31226" y="4246"/>
                    </a:cubicBezTo>
                    <a:cubicBezTo>
                      <a:pt x="30746" y="4817"/>
                      <a:pt x="30244" y="5365"/>
                      <a:pt x="29719" y="5890"/>
                    </a:cubicBezTo>
                    <a:cubicBezTo>
                      <a:pt x="29331" y="6255"/>
                      <a:pt x="28920" y="6620"/>
                      <a:pt x="28509" y="6985"/>
                    </a:cubicBezTo>
                    <a:cubicBezTo>
                      <a:pt x="28487" y="7008"/>
                      <a:pt x="28441" y="7054"/>
                      <a:pt x="28418" y="7077"/>
                    </a:cubicBezTo>
                    <a:cubicBezTo>
                      <a:pt x="28395" y="7077"/>
                      <a:pt x="28395" y="7099"/>
                      <a:pt x="28372" y="7099"/>
                    </a:cubicBezTo>
                    <a:cubicBezTo>
                      <a:pt x="28350" y="7122"/>
                      <a:pt x="28327" y="7145"/>
                      <a:pt x="28304" y="7168"/>
                    </a:cubicBezTo>
                    <a:cubicBezTo>
                      <a:pt x="28281" y="7191"/>
                      <a:pt x="28258" y="7214"/>
                      <a:pt x="28236" y="7236"/>
                    </a:cubicBezTo>
                    <a:lnTo>
                      <a:pt x="28190" y="7282"/>
                    </a:lnTo>
                    <a:cubicBezTo>
                      <a:pt x="28053" y="7396"/>
                      <a:pt x="27916" y="7510"/>
                      <a:pt x="27802" y="7602"/>
                    </a:cubicBezTo>
                    <a:lnTo>
                      <a:pt x="27779" y="7602"/>
                    </a:lnTo>
                    <a:lnTo>
                      <a:pt x="27779" y="7624"/>
                    </a:lnTo>
                    <a:cubicBezTo>
                      <a:pt x="27596" y="7761"/>
                      <a:pt x="27437" y="7921"/>
                      <a:pt x="27254" y="8058"/>
                    </a:cubicBezTo>
                    <a:cubicBezTo>
                      <a:pt x="26067" y="9017"/>
                      <a:pt x="24857" y="9930"/>
                      <a:pt x="23602" y="10774"/>
                    </a:cubicBezTo>
                    <a:cubicBezTo>
                      <a:pt x="23556" y="10820"/>
                      <a:pt x="23534" y="10843"/>
                      <a:pt x="23488" y="10866"/>
                    </a:cubicBezTo>
                    <a:cubicBezTo>
                      <a:pt x="23465" y="10866"/>
                      <a:pt x="23465" y="10888"/>
                      <a:pt x="23442" y="10888"/>
                    </a:cubicBezTo>
                    <a:cubicBezTo>
                      <a:pt x="23419" y="10911"/>
                      <a:pt x="23397" y="10934"/>
                      <a:pt x="23374" y="10934"/>
                    </a:cubicBezTo>
                    <a:cubicBezTo>
                      <a:pt x="23168" y="11071"/>
                      <a:pt x="22986" y="11208"/>
                      <a:pt x="22780" y="11345"/>
                    </a:cubicBezTo>
                    <a:cubicBezTo>
                      <a:pt x="21046" y="12509"/>
                      <a:pt x="19242" y="13605"/>
                      <a:pt x="17416" y="14655"/>
                    </a:cubicBezTo>
                    <a:cubicBezTo>
                      <a:pt x="15956" y="15476"/>
                      <a:pt x="14472" y="16230"/>
                      <a:pt x="12965" y="16960"/>
                    </a:cubicBezTo>
                    <a:cubicBezTo>
                      <a:pt x="12874" y="17006"/>
                      <a:pt x="12783" y="17051"/>
                      <a:pt x="12692" y="17074"/>
                    </a:cubicBezTo>
                    <a:cubicBezTo>
                      <a:pt x="11276" y="17759"/>
                      <a:pt x="9861" y="18375"/>
                      <a:pt x="8378" y="18900"/>
                    </a:cubicBezTo>
                    <a:cubicBezTo>
                      <a:pt x="7647" y="19174"/>
                      <a:pt x="6894" y="19448"/>
                      <a:pt x="6118" y="19676"/>
                    </a:cubicBezTo>
                    <a:cubicBezTo>
                      <a:pt x="5410" y="19882"/>
                      <a:pt x="4680" y="20064"/>
                      <a:pt x="3927" y="20201"/>
                    </a:cubicBezTo>
                    <a:cubicBezTo>
                      <a:pt x="3390" y="20300"/>
                      <a:pt x="2853" y="20365"/>
                      <a:pt x="2317" y="20365"/>
                    </a:cubicBezTo>
                    <a:cubicBezTo>
                      <a:pt x="2237" y="20365"/>
                      <a:pt x="2157" y="20364"/>
                      <a:pt x="2078" y="20361"/>
                    </a:cubicBezTo>
                    <a:lnTo>
                      <a:pt x="2009" y="20361"/>
                    </a:lnTo>
                    <a:cubicBezTo>
                      <a:pt x="1941" y="20361"/>
                      <a:pt x="1849" y="20361"/>
                      <a:pt x="1781" y="20338"/>
                    </a:cubicBezTo>
                    <a:lnTo>
                      <a:pt x="1621" y="20338"/>
                    </a:lnTo>
                    <a:cubicBezTo>
                      <a:pt x="1530" y="20315"/>
                      <a:pt x="1416" y="20292"/>
                      <a:pt x="1325" y="20270"/>
                    </a:cubicBezTo>
                    <a:lnTo>
                      <a:pt x="1256" y="20270"/>
                    </a:lnTo>
                    <a:cubicBezTo>
                      <a:pt x="1256" y="20270"/>
                      <a:pt x="1256" y="20247"/>
                      <a:pt x="1256" y="20247"/>
                    </a:cubicBezTo>
                    <a:cubicBezTo>
                      <a:pt x="1188" y="20247"/>
                      <a:pt x="1119" y="20224"/>
                      <a:pt x="1073" y="20201"/>
                    </a:cubicBezTo>
                    <a:cubicBezTo>
                      <a:pt x="1051" y="20201"/>
                      <a:pt x="1028" y="20178"/>
                      <a:pt x="1028" y="20178"/>
                    </a:cubicBezTo>
                    <a:lnTo>
                      <a:pt x="1005" y="20178"/>
                    </a:lnTo>
                    <a:cubicBezTo>
                      <a:pt x="936" y="20155"/>
                      <a:pt x="891" y="20110"/>
                      <a:pt x="822" y="20087"/>
                    </a:cubicBezTo>
                    <a:lnTo>
                      <a:pt x="800" y="20087"/>
                    </a:lnTo>
                    <a:cubicBezTo>
                      <a:pt x="800" y="20064"/>
                      <a:pt x="800" y="20064"/>
                      <a:pt x="800" y="20064"/>
                    </a:cubicBezTo>
                    <a:lnTo>
                      <a:pt x="777" y="20064"/>
                    </a:lnTo>
                    <a:cubicBezTo>
                      <a:pt x="754" y="20041"/>
                      <a:pt x="731" y="20041"/>
                      <a:pt x="708" y="20019"/>
                    </a:cubicBezTo>
                    <a:cubicBezTo>
                      <a:pt x="640" y="19973"/>
                      <a:pt x="594" y="19904"/>
                      <a:pt x="526" y="19859"/>
                    </a:cubicBezTo>
                    <a:cubicBezTo>
                      <a:pt x="503" y="19813"/>
                      <a:pt x="457" y="19767"/>
                      <a:pt x="434" y="19722"/>
                    </a:cubicBezTo>
                    <a:cubicBezTo>
                      <a:pt x="434" y="19699"/>
                      <a:pt x="412" y="19676"/>
                      <a:pt x="412" y="19653"/>
                    </a:cubicBezTo>
                    <a:cubicBezTo>
                      <a:pt x="366" y="19585"/>
                      <a:pt x="343" y="19516"/>
                      <a:pt x="343" y="19425"/>
                    </a:cubicBezTo>
                    <a:cubicBezTo>
                      <a:pt x="320" y="19402"/>
                      <a:pt x="320" y="19357"/>
                      <a:pt x="320" y="19334"/>
                    </a:cubicBezTo>
                    <a:cubicBezTo>
                      <a:pt x="320" y="19242"/>
                      <a:pt x="320" y="19174"/>
                      <a:pt x="320" y="19083"/>
                    </a:cubicBezTo>
                    <a:cubicBezTo>
                      <a:pt x="320" y="19037"/>
                      <a:pt x="343" y="18969"/>
                      <a:pt x="343" y="18923"/>
                    </a:cubicBezTo>
                    <a:cubicBezTo>
                      <a:pt x="343" y="18900"/>
                      <a:pt x="343" y="18900"/>
                      <a:pt x="343" y="18900"/>
                    </a:cubicBezTo>
                    <a:cubicBezTo>
                      <a:pt x="389" y="18763"/>
                      <a:pt x="412" y="18626"/>
                      <a:pt x="457" y="18512"/>
                    </a:cubicBezTo>
                    <a:cubicBezTo>
                      <a:pt x="480" y="18444"/>
                      <a:pt x="526" y="18375"/>
                      <a:pt x="548" y="18307"/>
                    </a:cubicBezTo>
                    <a:cubicBezTo>
                      <a:pt x="708" y="17919"/>
                      <a:pt x="936" y="17553"/>
                      <a:pt x="1188" y="17188"/>
                    </a:cubicBezTo>
                    <a:cubicBezTo>
                      <a:pt x="1347" y="16960"/>
                      <a:pt x="1507" y="16754"/>
                      <a:pt x="1690" y="16549"/>
                    </a:cubicBezTo>
                    <a:cubicBezTo>
                      <a:pt x="1690" y="16526"/>
                      <a:pt x="1713" y="16503"/>
                      <a:pt x="1713" y="16503"/>
                    </a:cubicBezTo>
                    <a:lnTo>
                      <a:pt x="1735" y="16481"/>
                    </a:lnTo>
                    <a:cubicBezTo>
                      <a:pt x="1872" y="16321"/>
                      <a:pt x="2009" y="16161"/>
                      <a:pt x="2146" y="16001"/>
                    </a:cubicBezTo>
                    <a:cubicBezTo>
                      <a:pt x="2169" y="15978"/>
                      <a:pt x="2169" y="15978"/>
                      <a:pt x="2192" y="15956"/>
                    </a:cubicBezTo>
                    <a:cubicBezTo>
                      <a:pt x="2192" y="15956"/>
                      <a:pt x="2215" y="15933"/>
                      <a:pt x="2215" y="15933"/>
                    </a:cubicBezTo>
                    <a:cubicBezTo>
                      <a:pt x="2215" y="15910"/>
                      <a:pt x="2238" y="15910"/>
                      <a:pt x="2238" y="15910"/>
                    </a:cubicBezTo>
                    <a:cubicBezTo>
                      <a:pt x="2511" y="15590"/>
                      <a:pt x="2808" y="15294"/>
                      <a:pt x="3105" y="14997"/>
                    </a:cubicBezTo>
                    <a:cubicBezTo>
                      <a:pt x="3493" y="14609"/>
                      <a:pt x="3881" y="14244"/>
                      <a:pt x="4292" y="13879"/>
                    </a:cubicBezTo>
                    <a:cubicBezTo>
                      <a:pt x="4337" y="13833"/>
                      <a:pt x="4383" y="13810"/>
                      <a:pt x="4406" y="13764"/>
                    </a:cubicBezTo>
                    <a:cubicBezTo>
                      <a:pt x="4452" y="13742"/>
                      <a:pt x="4497" y="13696"/>
                      <a:pt x="4520" y="13673"/>
                    </a:cubicBezTo>
                    <a:cubicBezTo>
                      <a:pt x="4543" y="13673"/>
                      <a:pt x="4543" y="13650"/>
                      <a:pt x="4543" y="13650"/>
                    </a:cubicBezTo>
                    <a:cubicBezTo>
                      <a:pt x="4771" y="13468"/>
                      <a:pt x="4999" y="13262"/>
                      <a:pt x="5205" y="13080"/>
                    </a:cubicBezTo>
                    <a:cubicBezTo>
                      <a:pt x="5250" y="13057"/>
                      <a:pt x="5273" y="13034"/>
                      <a:pt x="5296" y="13011"/>
                    </a:cubicBezTo>
                    <a:cubicBezTo>
                      <a:pt x="5296" y="12965"/>
                      <a:pt x="5296" y="12920"/>
                      <a:pt x="5273" y="12897"/>
                    </a:cubicBezTo>
                    <a:cubicBezTo>
                      <a:pt x="5250" y="12806"/>
                      <a:pt x="5250" y="12737"/>
                      <a:pt x="5228" y="12646"/>
                    </a:cubicBezTo>
                    <a:cubicBezTo>
                      <a:pt x="4908" y="12920"/>
                      <a:pt x="4589" y="13194"/>
                      <a:pt x="4269" y="13468"/>
                    </a:cubicBezTo>
                    <a:cubicBezTo>
                      <a:pt x="4246" y="13490"/>
                      <a:pt x="4223" y="13490"/>
                      <a:pt x="4223" y="13513"/>
                    </a:cubicBezTo>
                    <a:cubicBezTo>
                      <a:pt x="4201" y="13536"/>
                      <a:pt x="4201" y="13536"/>
                      <a:pt x="4178" y="13536"/>
                    </a:cubicBezTo>
                    <a:cubicBezTo>
                      <a:pt x="4064" y="13650"/>
                      <a:pt x="3949" y="13742"/>
                      <a:pt x="3835" y="13856"/>
                    </a:cubicBezTo>
                    <a:cubicBezTo>
                      <a:pt x="3790" y="13901"/>
                      <a:pt x="3721" y="13947"/>
                      <a:pt x="3676" y="13993"/>
                    </a:cubicBezTo>
                    <a:cubicBezTo>
                      <a:pt x="2968" y="14655"/>
                      <a:pt x="2283" y="15339"/>
                      <a:pt x="1644" y="16070"/>
                    </a:cubicBezTo>
                    <a:cubicBezTo>
                      <a:pt x="1370" y="16412"/>
                      <a:pt x="1096" y="16754"/>
                      <a:pt x="845" y="17120"/>
                    </a:cubicBezTo>
                    <a:cubicBezTo>
                      <a:pt x="594" y="17485"/>
                      <a:pt x="366" y="17873"/>
                      <a:pt x="206" y="18284"/>
                    </a:cubicBezTo>
                    <a:cubicBezTo>
                      <a:pt x="183" y="18329"/>
                      <a:pt x="160" y="18398"/>
                      <a:pt x="138" y="18444"/>
                    </a:cubicBezTo>
                    <a:cubicBezTo>
                      <a:pt x="46" y="18695"/>
                      <a:pt x="1" y="18946"/>
                      <a:pt x="1" y="19197"/>
                    </a:cubicBezTo>
                    <a:lnTo>
                      <a:pt x="1" y="19220"/>
                    </a:lnTo>
                    <a:lnTo>
                      <a:pt x="1" y="19242"/>
                    </a:lnTo>
                    <a:cubicBezTo>
                      <a:pt x="1" y="19379"/>
                      <a:pt x="23" y="19539"/>
                      <a:pt x="69" y="19676"/>
                    </a:cubicBezTo>
                    <a:cubicBezTo>
                      <a:pt x="92" y="19745"/>
                      <a:pt x="115" y="19813"/>
                      <a:pt x="160" y="19882"/>
                    </a:cubicBezTo>
                    <a:cubicBezTo>
                      <a:pt x="206" y="19950"/>
                      <a:pt x="252" y="20041"/>
                      <a:pt x="320" y="20087"/>
                    </a:cubicBezTo>
                    <a:cubicBezTo>
                      <a:pt x="320" y="20110"/>
                      <a:pt x="320" y="20110"/>
                      <a:pt x="320" y="20110"/>
                    </a:cubicBezTo>
                    <a:cubicBezTo>
                      <a:pt x="366" y="20155"/>
                      <a:pt x="412" y="20201"/>
                      <a:pt x="480" y="20247"/>
                    </a:cubicBezTo>
                    <a:cubicBezTo>
                      <a:pt x="571" y="20315"/>
                      <a:pt x="685" y="20384"/>
                      <a:pt x="800" y="20429"/>
                    </a:cubicBezTo>
                    <a:cubicBezTo>
                      <a:pt x="822" y="20452"/>
                      <a:pt x="868" y="20475"/>
                      <a:pt x="914" y="20498"/>
                    </a:cubicBezTo>
                    <a:cubicBezTo>
                      <a:pt x="982" y="20521"/>
                      <a:pt x="1028" y="20543"/>
                      <a:pt x="1096" y="20543"/>
                    </a:cubicBezTo>
                    <a:cubicBezTo>
                      <a:pt x="1119" y="20566"/>
                      <a:pt x="1165" y="20566"/>
                      <a:pt x="1188" y="20589"/>
                    </a:cubicBezTo>
                    <a:cubicBezTo>
                      <a:pt x="1461" y="20658"/>
                      <a:pt x="1758" y="20680"/>
                      <a:pt x="2032" y="20680"/>
                    </a:cubicBezTo>
                    <a:lnTo>
                      <a:pt x="2123" y="20680"/>
                    </a:lnTo>
                    <a:cubicBezTo>
                      <a:pt x="2146" y="20680"/>
                      <a:pt x="2169" y="20703"/>
                      <a:pt x="2169" y="20703"/>
                    </a:cubicBezTo>
                    <a:lnTo>
                      <a:pt x="2238" y="20703"/>
                    </a:lnTo>
                    <a:cubicBezTo>
                      <a:pt x="2466" y="20703"/>
                      <a:pt x="2671" y="20680"/>
                      <a:pt x="2877" y="20658"/>
                    </a:cubicBezTo>
                    <a:lnTo>
                      <a:pt x="3014" y="20658"/>
                    </a:lnTo>
                    <a:cubicBezTo>
                      <a:pt x="3036" y="20658"/>
                      <a:pt x="3059" y="20658"/>
                      <a:pt x="3082" y="20635"/>
                    </a:cubicBezTo>
                    <a:lnTo>
                      <a:pt x="3219" y="20635"/>
                    </a:lnTo>
                    <a:cubicBezTo>
                      <a:pt x="3379" y="20612"/>
                      <a:pt x="3561" y="20589"/>
                      <a:pt x="3721" y="20566"/>
                    </a:cubicBezTo>
                    <a:cubicBezTo>
                      <a:pt x="4474" y="20452"/>
                      <a:pt x="5205" y="20270"/>
                      <a:pt x="5935" y="20064"/>
                    </a:cubicBezTo>
                    <a:cubicBezTo>
                      <a:pt x="5958" y="20041"/>
                      <a:pt x="6004" y="20041"/>
                      <a:pt x="6027" y="20041"/>
                    </a:cubicBezTo>
                    <a:cubicBezTo>
                      <a:pt x="6027" y="20041"/>
                      <a:pt x="6027" y="20019"/>
                      <a:pt x="6049" y="20019"/>
                    </a:cubicBezTo>
                    <a:lnTo>
                      <a:pt x="6095" y="20019"/>
                    </a:lnTo>
                    <a:cubicBezTo>
                      <a:pt x="6118" y="19996"/>
                      <a:pt x="6141" y="19996"/>
                      <a:pt x="6141" y="19996"/>
                    </a:cubicBezTo>
                    <a:lnTo>
                      <a:pt x="6186" y="19996"/>
                    </a:lnTo>
                    <a:cubicBezTo>
                      <a:pt x="6209" y="19973"/>
                      <a:pt x="6232" y="19973"/>
                      <a:pt x="6232" y="19973"/>
                    </a:cubicBezTo>
                    <a:cubicBezTo>
                      <a:pt x="6255" y="19973"/>
                      <a:pt x="6255" y="19973"/>
                      <a:pt x="6278" y="19950"/>
                    </a:cubicBezTo>
                    <a:lnTo>
                      <a:pt x="6346" y="19950"/>
                    </a:lnTo>
                    <a:cubicBezTo>
                      <a:pt x="6346" y="19950"/>
                      <a:pt x="6346" y="19927"/>
                      <a:pt x="6346" y="19927"/>
                    </a:cubicBezTo>
                    <a:cubicBezTo>
                      <a:pt x="6369" y="19927"/>
                      <a:pt x="6415" y="19927"/>
                      <a:pt x="6437" y="19904"/>
                    </a:cubicBezTo>
                    <a:cubicBezTo>
                      <a:pt x="6460" y="19904"/>
                      <a:pt x="6483" y="19904"/>
                      <a:pt x="6529" y="19882"/>
                    </a:cubicBezTo>
                    <a:cubicBezTo>
                      <a:pt x="6552" y="19882"/>
                      <a:pt x="6574" y="19859"/>
                      <a:pt x="6597" y="19859"/>
                    </a:cubicBezTo>
                    <a:lnTo>
                      <a:pt x="6620" y="19859"/>
                    </a:lnTo>
                    <a:cubicBezTo>
                      <a:pt x="6666" y="19836"/>
                      <a:pt x="6711" y="19836"/>
                      <a:pt x="6757" y="19813"/>
                    </a:cubicBezTo>
                    <a:cubicBezTo>
                      <a:pt x="6803" y="19790"/>
                      <a:pt x="6825" y="19790"/>
                      <a:pt x="6871" y="19767"/>
                    </a:cubicBezTo>
                    <a:cubicBezTo>
                      <a:pt x="6894" y="19767"/>
                      <a:pt x="6940" y="19767"/>
                      <a:pt x="6962" y="19745"/>
                    </a:cubicBezTo>
                    <a:cubicBezTo>
                      <a:pt x="6985" y="19745"/>
                      <a:pt x="7008" y="19745"/>
                      <a:pt x="7031" y="19722"/>
                    </a:cubicBezTo>
                    <a:cubicBezTo>
                      <a:pt x="7076" y="19722"/>
                      <a:pt x="7122" y="19699"/>
                      <a:pt x="7145" y="19676"/>
                    </a:cubicBezTo>
                    <a:lnTo>
                      <a:pt x="7168" y="19676"/>
                    </a:lnTo>
                    <a:cubicBezTo>
                      <a:pt x="8035" y="19402"/>
                      <a:pt x="8880" y="19083"/>
                      <a:pt x="9724" y="18740"/>
                    </a:cubicBezTo>
                    <a:cubicBezTo>
                      <a:pt x="11231" y="18124"/>
                      <a:pt x="12737" y="17439"/>
                      <a:pt x="14198" y="16709"/>
                    </a:cubicBezTo>
                    <a:cubicBezTo>
                      <a:pt x="14244" y="16686"/>
                      <a:pt x="14266" y="16686"/>
                      <a:pt x="14312" y="16663"/>
                    </a:cubicBezTo>
                    <a:lnTo>
                      <a:pt x="14335" y="16640"/>
                    </a:lnTo>
                    <a:cubicBezTo>
                      <a:pt x="14677" y="16481"/>
                      <a:pt x="14997" y="16321"/>
                      <a:pt x="15339" y="16138"/>
                    </a:cubicBezTo>
                    <a:cubicBezTo>
                      <a:pt x="15339" y="16138"/>
                      <a:pt x="15362" y="16138"/>
                      <a:pt x="15362" y="16115"/>
                    </a:cubicBezTo>
                    <a:cubicBezTo>
                      <a:pt x="15385" y="16115"/>
                      <a:pt x="15408" y="16115"/>
                      <a:pt x="15408" y="16093"/>
                    </a:cubicBezTo>
                    <a:lnTo>
                      <a:pt x="15453" y="16093"/>
                    </a:lnTo>
                    <a:cubicBezTo>
                      <a:pt x="16298" y="15636"/>
                      <a:pt x="17142" y="15180"/>
                      <a:pt x="17964" y="14700"/>
                    </a:cubicBezTo>
                    <a:cubicBezTo>
                      <a:pt x="19083" y="14084"/>
                      <a:pt x="20155" y="13422"/>
                      <a:pt x="21251" y="12737"/>
                    </a:cubicBezTo>
                    <a:cubicBezTo>
                      <a:pt x="22164" y="12144"/>
                      <a:pt x="23077" y="11550"/>
                      <a:pt x="23967" y="10911"/>
                    </a:cubicBezTo>
                    <a:lnTo>
                      <a:pt x="23990" y="10911"/>
                    </a:lnTo>
                    <a:cubicBezTo>
                      <a:pt x="24013" y="10888"/>
                      <a:pt x="24059" y="10866"/>
                      <a:pt x="24081" y="10843"/>
                    </a:cubicBezTo>
                    <a:cubicBezTo>
                      <a:pt x="24835" y="10318"/>
                      <a:pt x="25588" y="9770"/>
                      <a:pt x="26318" y="9222"/>
                    </a:cubicBezTo>
                    <a:cubicBezTo>
                      <a:pt x="26935" y="8743"/>
                      <a:pt x="27528" y="8263"/>
                      <a:pt x="28121" y="7761"/>
                    </a:cubicBezTo>
                    <a:cubicBezTo>
                      <a:pt x="28144" y="7739"/>
                      <a:pt x="28144" y="7739"/>
                      <a:pt x="28167" y="7716"/>
                    </a:cubicBezTo>
                    <a:cubicBezTo>
                      <a:pt x="28920" y="7077"/>
                      <a:pt x="29674" y="6392"/>
                      <a:pt x="30381" y="5684"/>
                    </a:cubicBezTo>
                    <a:cubicBezTo>
                      <a:pt x="31066" y="4977"/>
                      <a:pt x="31728" y="4223"/>
                      <a:pt x="32276" y="3402"/>
                    </a:cubicBezTo>
                    <a:cubicBezTo>
                      <a:pt x="32527" y="3037"/>
                      <a:pt x="32732" y="2626"/>
                      <a:pt x="32892" y="2169"/>
                    </a:cubicBezTo>
                    <a:cubicBezTo>
                      <a:pt x="32960" y="1964"/>
                      <a:pt x="33006" y="1735"/>
                      <a:pt x="33029" y="1507"/>
                    </a:cubicBezTo>
                    <a:cubicBezTo>
                      <a:pt x="33029" y="1393"/>
                      <a:pt x="33006" y="1279"/>
                      <a:pt x="32983" y="1188"/>
                    </a:cubicBezTo>
                    <a:cubicBezTo>
                      <a:pt x="32983" y="1119"/>
                      <a:pt x="32960" y="1074"/>
                      <a:pt x="32960" y="1028"/>
                    </a:cubicBezTo>
                    <a:cubicBezTo>
                      <a:pt x="32938" y="959"/>
                      <a:pt x="32892" y="891"/>
                      <a:pt x="32869" y="822"/>
                    </a:cubicBezTo>
                    <a:cubicBezTo>
                      <a:pt x="32823" y="731"/>
                      <a:pt x="32755" y="640"/>
                      <a:pt x="32686" y="571"/>
                    </a:cubicBezTo>
                    <a:cubicBezTo>
                      <a:pt x="32618" y="480"/>
                      <a:pt x="32527" y="412"/>
                      <a:pt x="32435" y="366"/>
                    </a:cubicBezTo>
                    <a:cubicBezTo>
                      <a:pt x="32230" y="229"/>
                      <a:pt x="32002" y="161"/>
                      <a:pt x="31796" y="92"/>
                    </a:cubicBezTo>
                    <a:cubicBezTo>
                      <a:pt x="31591" y="46"/>
                      <a:pt x="31385" y="24"/>
                      <a:pt x="31180" y="1"/>
                    </a:cubicBezTo>
                    <a:close/>
                  </a:path>
                </a:pathLst>
              </a:custGeom>
              <a:solidFill>
                <a:srgbClr val="6B6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2"/>
              <p:cNvSpPr/>
              <p:nvPr/>
            </p:nvSpPr>
            <p:spPr>
              <a:xfrm>
                <a:off x="6469110" y="1710625"/>
                <a:ext cx="649" cy="27"/>
              </a:xfrm>
              <a:custGeom>
                <a:avLst/>
                <a:gdLst/>
                <a:ahLst/>
                <a:cxnLst/>
                <a:rect l="l" t="t" r="r" b="b"/>
                <a:pathLst>
                  <a:path w="24" h="1" extrusionOk="0">
                    <a:moveTo>
                      <a:pt x="1" y="0"/>
                    </a:moveTo>
                    <a:cubicBezTo>
                      <a:pt x="1" y="0"/>
                      <a:pt x="1" y="0"/>
                      <a:pt x="23"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2"/>
              <p:cNvSpPr/>
              <p:nvPr/>
            </p:nvSpPr>
            <p:spPr>
              <a:xfrm>
                <a:off x="7188487" y="1451488"/>
                <a:ext cx="27" cy="27"/>
              </a:xfrm>
              <a:custGeom>
                <a:avLst/>
                <a:gdLst/>
                <a:ahLst/>
                <a:cxnLst/>
                <a:rect l="l" t="t" r="r" b="b"/>
                <a:pathLst>
                  <a:path w="1" h="1" extrusionOk="0">
                    <a:moveTo>
                      <a:pt x="1" y="1"/>
                    </a:moveTo>
                    <a:lnTo>
                      <a:pt x="1"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2"/>
              <p:cNvSpPr/>
              <p:nvPr/>
            </p:nvSpPr>
            <p:spPr>
              <a:xfrm>
                <a:off x="7188487" y="1451488"/>
                <a:ext cx="27" cy="27"/>
              </a:xfrm>
              <a:custGeom>
                <a:avLst/>
                <a:gdLst/>
                <a:ahLst/>
                <a:cxnLst/>
                <a:rect l="l" t="t" r="r" b="b"/>
                <a:pathLst>
                  <a:path w="1" h="1" extrusionOk="0">
                    <a:moveTo>
                      <a:pt x="1" y="1"/>
                    </a:moveTo>
                    <a:lnTo>
                      <a:pt x="1"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2"/>
              <p:cNvSpPr/>
              <p:nvPr/>
            </p:nvSpPr>
            <p:spPr>
              <a:xfrm>
                <a:off x="6469732" y="1710003"/>
                <a:ext cx="27" cy="649"/>
              </a:xfrm>
              <a:custGeom>
                <a:avLst/>
                <a:gdLst/>
                <a:ahLst/>
                <a:cxnLst/>
                <a:rect l="l" t="t" r="r" b="b"/>
                <a:pathLst>
                  <a:path w="1" h="24" extrusionOk="0">
                    <a:moveTo>
                      <a:pt x="0" y="23"/>
                    </a:moveTo>
                    <a:cubicBezTo>
                      <a:pt x="0" y="0"/>
                      <a:pt x="0" y="0"/>
                      <a:pt x="0" y="0"/>
                    </a:cubicBezTo>
                    <a:cubicBezTo>
                      <a:pt x="0" y="0"/>
                      <a:pt x="0" y="0"/>
                      <a:pt x="0" y="23"/>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2"/>
              <p:cNvSpPr/>
              <p:nvPr/>
            </p:nvSpPr>
            <p:spPr>
              <a:xfrm>
                <a:off x="6516008" y="1304040"/>
                <a:ext cx="704591" cy="441265"/>
              </a:xfrm>
              <a:custGeom>
                <a:avLst/>
                <a:gdLst/>
                <a:ahLst/>
                <a:cxnLst/>
                <a:rect l="l" t="t" r="r" b="b"/>
                <a:pathLst>
                  <a:path w="26067" h="16325" extrusionOk="0">
                    <a:moveTo>
                      <a:pt x="25642" y="1658"/>
                    </a:moveTo>
                    <a:cubicBezTo>
                      <a:pt x="25633" y="1668"/>
                      <a:pt x="25633" y="1673"/>
                      <a:pt x="25633" y="1689"/>
                    </a:cubicBezTo>
                    <a:cubicBezTo>
                      <a:pt x="25636" y="1679"/>
                      <a:pt x="25639" y="1668"/>
                      <a:pt x="25642" y="1658"/>
                    </a:cubicBezTo>
                    <a:close/>
                    <a:moveTo>
                      <a:pt x="24309" y="0"/>
                    </a:moveTo>
                    <a:cubicBezTo>
                      <a:pt x="24104" y="0"/>
                      <a:pt x="23898" y="0"/>
                      <a:pt x="23693" y="23"/>
                    </a:cubicBezTo>
                    <a:cubicBezTo>
                      <a:pt x="23214" y="69"/>
                      <a:pt x="22734" y="160"/>
                      <a:pt x="22278" y="274"/>
                    </a:cubicBezTo>
                    <a:cubicBezTo>
                      <a:pt x="22095" y="320"/>
                      <a:pt x="21913" y="366"/>
                      <a:pt x="21730" y="411"/>
                    </a:cubicBezTo>
                    <a:cubicBezTo>
                      <a:pt x="21798" y="480"/>
                      <a:pt x="21867" y="548"/>
                      <a:pt x="21913" y="617"/>
                    </a:cubicBezTo>
                    <a:cubicBezTo>
                      <a:pt x="21935" y="639"/>
                      <a:pt x="21958" y="662"/>
                      <a:pt x="21981" y="685"/>
                    </a:cubicBezTo>
                    <a:cubicBezTo>
                      <a:pt x="22346" y="594"/>
                      <a:pt x="22734" y="502"/>
                      <a:pt x="23099" y="434"/>
                    </a:cubicBezTo>
                    <a:lnTo>
                      <a:pt x="23099" y="434"/>
                    </a:lnTo>
                    <a:lnTo>
                      <a:pt x="23077" y="457"/>
                    </a:lnTo>
                    <a:cubicBezTo>
                      <a:pt x="23487" y="386"/>
                      <a:pt x="23896" y="328"/>
                      <a:pt x="24317" y="328"/>
                    </a:cubicBezTo>
                    <a:cubicBezTo>
                      <a:pt x="24435" y="328"/>
                      <a:pt x="24554" y="333"/>
                      <a:pt x="24674" y="343"/>
                    </a:cubicBezTo>
                    <a:cubicBezTo>
                      <a:pt x="24857" y="366"/>
                      <a:pt x="25040" y="388"/>
                      <a:pt x="25222" y="457"/>
                    </a:cubicBezTo>
                    <a:cubicBezTo>
                      <a:pt x="25291" y="480"/>
                      <a:pt x="25382" y="525"/>
                      <a:pt x="25450" y="571"/>
                    </a:cubicBezTo>
                    <a:cubicBezTo>
                      <a:pt x="25496" y="617"/>
                      <a:pt x="25542" y="662"/>
                      <a:pt x="25587" y="708"/>
                    </a:cubicBezTo>
                    <a:cubicBezTo>
                      <a:pt x="25633" y="754"/>
                      <a:pt x="25656" y="799"/>
                      <a:pt x="25679" y="822"/>
                    </a:cubicBezTo>
                    <a:cubicBezTo>
                      <a:pt x="25702" y="891"/>
                      <a:pt x="25724" y="936"/>
                      <a:pt x="25724" y="982"/>
                    </a:cubicBezTo>
                    <a:cubicBezTo>
                      <a:pt x="25747" y="1073"/>
                      <a:pt x="25747" y="1164"/>
                      <a:pt x="25747" y="1233"/>
                    </a:cubicBezTo>
                    <a:cubicBezTo>
                      <a:pt x="25726" y="1382"/>
                      <a:pt x="25685" y="1511"/>
                      <a:pt x="25642" y="1658"/>
                    </a:cubicBezTo>
                    <a:lnTo>
                      <a:pt x="25642" y="1658"/>
                    </a:lnTo>
                    <a:cubicBezTo>
                      <a:pt x="25645" y="1654"/>
                      <a:pt x="25650" y="1650"/>
                      <a:pt x="25656" y="1644"/>
                    </a:cubicBezTo>
                    <a:lnTo>
                      <a:pt x="25656" y="1644"/>
                    </a:lnTo>
                    <a:cubicBezTo>
                      <a:pt x="25519" y="2009"/>
                      <a:pt x="25314" y="2351"/>
                      <a:pt x="25085" y="2671"/>
                    </a:cubicBezTo>
                    <a:cubicBezTo>
                      <a:pt x="24674" y="3242"/>
                      <a:pt x="24195" y="3766"/>
                      <a:pt x="23693" y="4269"/>
                    </a:cubicBezTo>
                    <a:cubicBezTo>
                      <a:pt x="23145" y="4816"/>
                      <a:pt x="22575" y="5341"/>
                      <a:pt x="21981" y="5844"/>
                    </a:cubicBezTo>
                    <a:cubicBezTo>
                      <a:pt x="20383" y="7167"/>
                      <a:pt x="18694" y="8377"/>
                      <a:pt x="16959" y="9496"/>
                    </a:cubicBezTo>
                    <a:cubicBezTo>
                      <a:pt x="15225" y="10614"/>
                      <a:pt x="13444" y="11641"/>
                      <a:pt x="11618" y="12577"/>
                    </a:cubicBezTo>
                    <a:cubicBezTo>
                      <a:pt x="11048" y="12874"/>
                      <a:pt x="10477" y="13148"/>
                      <a:pt x="9884" y="13422"/>
                    </a:cubicBezTo>
                    <a:cubicBezTo>
                      <a:pt x="8788" y="13947"/>
                      <a:pt x="7647" y="14426"/>
                      <a:pt x="6505" y="14860"/>
                    </a:cubicBezTo>
                    <a:cubicBezTo>
                      <a:pt x="5935" y="15065"/>
                      <a:pt x="5341" y="15270"/>
                      <a:pt x="4748" y="15453"/>
                    </a:cubicBezTo>
                    <a:cubicBezTo>
                      <a:pt x="4177" y="15613"/>
                      <a:pt x="3607" y="15750"/>
                      <a:pt x="3013" y="15864"/>
                    </a:cubicBezTo>
                    <a:lnTo>
                      <a:pt x="2990" y="15864"/>
                    </a:lnTo>
                    <a:cubicBezTo>
                      <a:pt x="2581" y="15935"/>
                      <a:pt x="2171" y="15993"/>
                      <a:pt x="1761" y="15993"/>
                    </a:cubicBezTo>
                    <a:cubicBezTo>
                      <a:pt x="1646" y="15993"/>
                      <a:pt x="1531" y="15988"/>
                      <a:pt x="1415" y="15978"/>
                    </a:cubicBezTo>
                    <a:cubicBezTo>
                      <a:pt x="1233" y="15955"/>
                      <a:pt x="1050" y="15932"/>
                      <a:pt x="868" y="15864"/>
                    </a:cubicBezTo>
                    <a:cubicBezTo>
                      <a:pt x="776" y="15841"/>
                      <a:pt x="708" y="15795"/>
                      <a:pt x="617" y="15750"/>
                    </a:cubicBezTo>
                    <a:cubicBezTo>
                      <a:pt x="571" y="15704"/>
                      <a:pt x="525" y="15658"/>
                      <a:pt x="502" y="15636"/>
                    </a:cubicBezTo>
                    <a:cubicBezTo>
                      <a:pt x="457" y="15590"/>
                      <a:pt x="434" y="15521"/>
                      <a:pt x="388" y="15476"/>
                    </a:cubicBezTo>
                    <a:cubicBezTo>
                      <a:pt x="365" y="15430"/>
                      <a:pt x="365" y="15362"/>
                      <a:pt x="343" y="15316"/>
                    </a:cubicBezTo>
                    <a:cubicBezTo>
                      <a:pt x="343" y="15225"/>
                      <a:pt x="343" y="15156"/>
                      <a:pt x="343" y="15088"/>
                    </a:cubicBezTo>
                    <a:cubicBezTo>
                      <a:pt x="365" y="14905"/>
                      <a:pt x="411" y="14745"/>
                      <a:pt x="457" y="14586"/>
                    </a:cubicBezTo>
                    <a:cubicBezTo>
                      <a:pt x="594" y="14243"/>
                      <a:pt x="799" y="13901"/>
                      <a:pt x="1027" y="13604"/>
                    </a:cubicBezTo>
                    <a:cubicBezTo>
                      <a:pt x="1324" y="13170"/>
                      <a:pt x="1667" y="12782"/>
                      <a:pt x="2032" y="12394"/>
                    </a:cubicBezTo>
                    <a:cubicBezTo>
                      <a:pt x="2055" y="12372"/>
                      <a:pt x="2100" y="12326"/>
                      <a:pt x="2123" y="12303"/>
                    </a:cubicBezTo>
                    <a:cubicBezTo>
                      <a:pt x="2123" y="12303"/>
                      <a:pt x="2146" y="12280"/>
                      <a:pt x="2169" y="12257"/>
                    </a:cubicBezTo>
                    <a:cubicBezTo>
                      <a:pt x="2192" y="12235"/>
                      <a:pt x="2214" y="12212"/>
                      <a:pt x="2237" y="12166"/>
                    </a:cubicBezTo>
                    <a:lnTo>
                      <a:pt x="2283" y="12143"/>
                    </a:lnTo>
                    <a:cubicBezTo>
                      <a:pt x="2306" y="12098"/>
                      <a:pt x="2351" y="12075"/>
                      <a:pt x="2374" y="12029"/>
                    </a:cubicBezTo>
                    <a:lnTo>
                      <a:pt x="2397" y="12029"/>
                    </a:lnTo>
                    <a:cubicBezTo>
                      <a:pt x="2488" y="11938"/>
                      <a:pt x="2557" y="11847"/>
                      <a:pt x="2648" y="11755"/>
                    </a:cubicBezTo>
                    <a:cubicBezTo>
                      <a:pt x="2625" y="11664"/>
                      <a:pt x="2580" y="11527"/>
                      <a:pt x="2534" y="11413"/>
                    </a:cubicBezTo>
                    <a:cubicBezTo>
                      <a:pt x="2420" y="11550"/>
                      <a:pt x="2283" y="11664"/>
                      <a:pt x="2169" y="11801"/>
                    </a:cubicBezTo>
                    <a:cubicBezTo>
                      <a:pt x="2123" y="11824"/>
                      <a:pt x="2100" y="11869"/>
                      <a:pt x="2077" y="11892"/>
                    </a:cubicBezTo>
                    <a:cubicBezTo>
                      <a:pt x="1735" y="12235"/>
                      <a:pt x="1415" y="12577"/>
                      <a:pt x="1096" y="12965"/>
                    </a:cubicBezTo>
                    <a:cubicBezTo>
                      <a:pt x="822" y="13285"/>
                      <a:pt x="571" y="13650"/>
                      <a:pt x="365" y="14038"/>
                    </a:cubicBezTo>
                    <a:cubicBezTo>
                      <a:pt x="251" y="14220"/>
                      <a:pt x="160" y="14449"/>
                      <a:pt x="92" y="14654"/>
                    </a:cubicBezTo>
                    <a:cubicBezTo>
                      <a:pt x="23" y="14837"/>
                      <a:pt x="0" y="15042"/>
                      <a:pt x="23" y="15248"/>
                    </a:cubicBezTo>
                    <a:cubicBezTo>
                      <a:pt x="23" y="15407"/>
                      <a:pt x="69" y="15567"/>
                      <a:pt x="137" y="15704"/>
                    </a:cubicBezTo>
                    <a:cubicBezTo>
                      <a:pt x="183" y="15773"/>
                      <a:pt x="229" y="15818"/>
                      <a:pt x="274" y="15887"/>
                    </a:cubicBezTo>
                    <a:cubicBezTo>
                      <a:pt x="343" y="15955"/>
                      <a:pt x="411" y="16001"/>
                      <a:pt x="502" y="16046"/>
                    </a:cubicBezTo>
                    <a:cubicBezTo>
                      <a:pt x="639" y="16138"/>
                      <a:pt x="822" y="16206"/>
                      <a:pt x="982" y="16229"/>
                    </a:cubicBezTo>
                    <a:cubicBezTo>
                      <a:pt x="1164" y="16298"/>
                      <a:pt x="1370" y="16298"/>
                      <a:pt x="1552" y="16320"/>
                    </a:cubicBezTo>
                    <a:cubicBezTo>
                      <a:pt x="1614" y="16323"/>
                      <a:pt x="1675" y="16325"/>
                      <a:pt x="1736" y="16325"/>
                    </a:cubicBezTo>
                    <a:cubicBezTo>
                      <a:pt x="2131" y="16325"/>
                      <a:pt x="2524" y="16266"/>
                      <a:pt x="2899" y="16206"/>
                    </a:cubicBezTo>
                    <a:cubicBezTo>
                      <a:pt x="3881" y="16069"/>
                      <a:pt x="4816" y="15795"/>
                      <a:pt x="5729" y="15476"/>
                    </a:cubicBezTo>
                    <a:cubicBezTo>
                      <a:pt x="6688" y="15156"/>
                      <a:pt x="7647" y="14768"/>
                      <a:pt x="8583" y="14380"/>
                    </a:cubicBezTo>
                    <a:cubicBezTo>
                      <a:pt x="10477" y="13559"/>
                      <a:pt x="12303" y="12623"/>
                      <a:pt x="14083" y="11618"/>
                    </a:cubicBezTo>
                    <a:cubicBezTo>
                      <a:pt x="15864" y="10591"/>
                      <a:pt x="17599" y="9518"/>
                      <a:pt x="19265" y="8332"/>
                    </a:cubicBezTo>
                    <a:cubicBezTo>
                      <a:pt x="20132" y="7715"/>
                      <a:pt x="20977" y="7099"/>
                      <a:pt x="21776" y="6437"/>
                    </a:cubicBezTo>
                    <a:cubicBezTo>
                      <a:pt x="22575" y="5775"/>
                      <a:pt x="23351" y="5090"/>
                      <a:pt x="24081" y="4360"/>
                    </a:cubicBezTo>
                    <a:cubicBezTo>
                      <a:pt x="24401" y="4018"/>
                      <a:pt x="24720" y="3652"/>
                      <a:pt x="25040" y="3287"/>
                    </a:cubicBezTo>
                    <a:cubicBezTo>
                      <a:pt x="25314" y="2922"/>
                      <a:pt x="25587" y="2534"/>
                      <a:pt x="25793" y="2123"/>
                    </a:cubicBezTo>
                    <a:cubicBezTo>
                      <a:pt x="25907" y="1918"/>
                      <a:pt x="25975" y="1689"/>
                      <a:pt x="26044" y="1461"/>
                    </a:cubicBezTo>
                    <a:cubicBezTo>
                      <a:pt x="26044" y="1370"/>
                      <a:pt x="26067" y="1279"/>
                      <a:pt x="26067" y="1187"/>
                    </a:cubicBezTo>
                    <a:cubicBezTo>
                      <a:pt x="26067" y="1073"/>
                      <a:pt x="26067" y="982"/>
                      <a:pt x="26044" y="868"/>
                    </a:cubicBezTo>
                    <a:cubicBezTo>
                      <a:pt x="25998" y="685"/>
                      <a:pt x="25861" y="502"/>
                      <a:pt x="25724" y="366"/>
                    </a:cubicBezTo>
                    <a:cubicBezTo>
                      <a:pt x="25656" y="297"/>
                      <a:pt x="25542" y="251"/>
                      <a:pt x="25450" y="206"/>
                    </a:cubicBezTo>
                    <a:cubicBezTo>
                      <a:pt x="25359" y="137"/>
                      <a:pt x="25245" y="114"/>
                      <a:pt x="25131" y="92"/>
                    </a:cubicBezTo>
                    <a:cubicBezTo>
                      <a:pt x="24903" y="23"/>
                      <a:pt x="24674" y="0"/>
                      <a:pt x="24446" y="0"/>
                    </a:cubicBezTo>
                    <a:close/>
                  </a:path>
                </a:pathLst>
              </a:custGeom>
              <a:solidFill>
                <a:srgbClr val="6B6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2"/>
              <p:cNvSpPr/>
              <p:nvPr/>
            </p:nvSpPr>
            <p:spPr>
              <a:xfrm>
                <a:off x="7193433" y="1376210"/>
                <a:ext cx="649" cy="649"/>
              </a:xfrm>
              <a:custGeom>
                <a:avLst/>
                <a:gdLst/>
                <a:ahLst/>
                <a:cxnLst/>
                <a:rect l="l" t="t" r="r" b="b"/>
                <a:pathLst>
                  <a:path w="24" h="24" extrusionOk="0">
                    <a:moveTo>
                      <a:pt x="23" y="1"/>
                    </a:moveTo>
                    <a:cubicBezTo>
                      <a:pt x="0" y="1"/>
                      <a:pt x="0" y="24"/>
                      <a:pt x="0" y="24"/>
                    </a:cubicBezTo>
                    <a:cubicBezTo>
                      <a:pt x="0" y="24"/>
                      <a:pt x="23" y="1"/>
                      <a:pt x="23"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2"/>
              <p:cNvSpPr/>
              <p:nvPr/>
            </p:nvSpPr>
            <p:spPr>
              <a:xfrm>
                <a:off x="6783145" y="1666809"/>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2"/>
              <p:cNvSpPr/>
              <p:nvPr/>
            </p:nvSpPr>
            <p:spPr>
              <a:xfrm>
                <a:off x="6597449" y="1732817"/>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2"/>
              <p:cNvSpPr/>
              <p:nvPr/>
            </p:nvSpPr>
            <p:spPr>
              <a:xfrm>
                <a:off x="8212059" y="1117100"/>
                <a:ext cx="602174" cy="600958"/>
              </a:xfrm>
              <a:custGeom>
                <a:avLst/>
                <a:gdLst/>
                <a:ahLst/>
                <a:cxnLst/>
                <a:rect l="l" t="t" r="r" b="b"/>
                <a:pathLst>
                  <a:path w="22278" h="22233" extrusionOk="0">
                    <a:moveTo>
                      <a:pt x="11436" y="2899"/>
                    </a:moveTo>
                    <a:cubicBezTo>
                      <a:pt x="11664" y="2899"/>
                      <a:pt x="11892" y="2899"/>
                      <a:pt x="12120" y="2922"/>
                    </a:cubicBezTo>
                    <a:cubicBezTo>
                      <a:pt x="12257" y="2922"/>
                      <a:pt x="12417" y="2945"/>
                      <a:pt x="12554" y="2945"/>
                    </a:cubicBezTo>
                    <a:cubicBezTo>
                      <a:pt x="12714" y="2968"/>
                      <a:pt x="12851" y="2990"/>
                      <a:pt x="13010" y="3036"/>
                    </a:cubicBezTo>
                    <a:cubicBezTo>
                      <a:pt x="13147" y="3059"/>
                      <a:pt x="13307" y="3105"/>
                      <a:pt x="13444" y="3127"/>
                    </a:cubicBezTo>
                    <a:cubicBezTo>
                      <a:pt x="13581" y="3173"/>
                      <a:pt x="13718" y="3219"/>
                      <a:pt x="13855" y="3264"/>
                    </a:cubicBezTo>
                    <a:lnTo>
                      <a:pt x="13901" y="3287"/>
                    </a:lnTo>
                    <a:lnTo>
                      <a:pt x="13946" y="3287"/>
                    </a:lnTo>
                    <a:cubicBezTo>
                      <a:pt x="14083" y="3356"/>
                      <a:pt x="14266" y="3401"/>
                      <a:pt x="14426" y="3493"/>
                    </a:cubicBezTo>
                    <a:cubicBezTo>
                      <a:pt x="14563" y="3538"/>
                      <a:pt x="14677" y="3607"/>
                      <a:pt x="14814" y="3675"/>
                    </a:cubicBezTo>
                    <a:lnTo>
                      <a:pt x="14905" y="3721"/>
                    </a:lnTo>
                    <a:cubicBezTo>
                      <a:pt x="15019" y="3766"/>
                      <a:pt x="15133" y="3812"/>
                      <a:pt x="15225" y="3858"/>
                    </a:cubicBezTo>
                    <a:cubicBezTo>
                      <a:pt x="15521" y="4018"/>
                      <a:pt x="15795" y="4177"/>
                      <a:pt x="16023" y="4337"/>
                    </a:cubicBezTo>
                    <a:cubicBezTo>
                      <a:pt x="16138" y="4428"/>
                      <a:pt x="16252" y="4520"/>
                      <a:pt x="16389" y="4611"/>
                    </a:cubicBezTo>
                    <a:cubicBezTo>
                      <a:pt x="16503" y="4702"/>
                      <a:pt x="16617" y="4816"/>
                      <a:pt x="16731" y="4908"/>
                    </a:cubicBezTo>
                    <a:cubicBezTo>
                      <a:pt x="16845" y="4976"/>
                      <a:pt x="16959" y="5090"/>
                      <a:pt x="17051" y="5182"/>
                    </a:cubicBezTo>
                    <a:cubicBezTo>
                      <a:pt x="17165" y="5273"/>
                      <a:pt x="17256" y="5387"/>
                      <a:pt x="17370" y="5501"/>
                    </a:cubicBezTo>
                    <a:cubicBezTo>
                      <a:pt x="17370" y="5524"/>
                      <a:pt x="17370" y="5524"/>
                      <a:pt x="17370" y="5524"/>
                    </a:cubicBezTo>
                    <a:lnTo>
                      <a:pt x="17416" y="5547"/>
                    </a:lnTo>
                    <a:cubicBezTo>
                      <a:pt x="17553" y="5729"/>
                      <a:pt x="17690" y="5889"/>
                      <a:pt x="17827" y="6072"/>
                    </a:cubicBezTo>
                    <a:cubicBezTo>
                      <a:pt x="17918" y="6186"/>
                      <a:pt x="18009" y="6300"/>
                      <a:pt x="18078" y="6414"/>
                    </a:cubicBezTo>
                    <a:lnTo>
                      <a:pt x="18169" y="6574"/>
                    </a:lnTo>
                    <a:cubicBezTo>
                      <a:pt x="18215" y="6665"/>
                      <a:pt x="18260" y="6734"/>
                      <a:pt x="18306" y="6802"/>
                    </a:cubicBezTo>
                    <a:lnTo>
                      <a:pt x="18374" y="6916"/>
                    </a:lnTo>
                    <a:cubicBezTo>
                      <a:pt x="18443" y="7008"/>
                      <a:pt x="18489" y="7099"/>
                      <a:pt x="18557" y="7190"/>
                    </a:cubicBezTo>
                    <a:cubicBezTo>
                      <a:pt x="18626" y="7350"/>
                      <a:pt x="18694" y="7487"/>
                      <a:pt x="18762" y="7670"/>
                    </a:cubicBezTo>
                    <a:cubicBezTo>
                      <a:pt x="18808" y="7738"/>
                      <a:pt x="18831" y="7829"/>
                      <a:pt x="18877" y="7898"/>
                    </a:cubicBezTo>
                    <a:cubicBezTo>
                      <a:pt x="18899" y="7943"/>
                      <a:pt x="18922" y="8012"/>
                      <a:pt x="18968" y="8080"/>
                    </a:cubicBezTo>
                    <a:cubicBezTo>
                      <a:pt x="19014" y="8195"/>
                      <a:pt x="19059" y="8331"/>
                      <a:pt x="19105" y="8468"/>
                    </a:cubicBezTo>
                    <a:cubicBezTo>
                      <a:pt x="19128" y="8537"/>
                      <a:pt x="19173" y="8583"/>
                      <a:pt x="19196" y="8651"/>
                    </a:cubicBezTo>
                    <a:cubicBezTo>
                      <a:pt x="19219" y="8720"/>
                      <a:pt x="19265" y="8811"/>
                      <a:pt x="19287" y="8879"/>
                    </a:cubicBezTo>
                    <a:cubicBezTo>
                      <a:pt x="19310" y="8971"/>
                      <a:pt x="19333" y="9062"/>
                      <a:pt x="19356" y="9153"/>
                    </a:cubicBezTo>
                    <a:cubicBezTo>
                      <a:pt x="19356" y="9222"/>
                      <a:pt x="19356" y="9267"/>
                      <a:pt x="19379" y="9336"/>
                    </a:cubicBezTo>
                    <a:lnTo>
                      <a:pt x="19424" y="9518"/>
                    </a:lnTo>
                    <a:cubicBezTo>
                      <a:pt x="19447" y="9655"/>
                      <a:pt x="19470" y="9792"/>
                      <a:pt x="19493" y="9929"/>
                    </a:cubicBezTo>
                    <a:cubicBezTo>
                      <a:pt x="19516" y="10021"/>
                      <a:pt x="19539" y="10112"/>
                      <a:pt x="19539" y="10203"/>
                    </a:cubicBezTo>
                    <a:cubicBezTo>
                      <a:pt x="19539" y="10294"/>
                      <a:pt x="19516" y="10409"/>
                      <a:pt x="19516" y="10500"/>
                    </a:cubicBezTo>
                    <a:cubicBezTo>
                      <a:pt x="19516" y="10546"/>
                      <a:pt x="19470" y="10591"/>
                      <a:pt x="19424" y="10637"/>
                    </a:cubicBezTo>
                    <a:cubicBezTo>
                      <a:pt x="19447" y="10705"/>
                      <a:pt x="19447" y="10774"/>
                      <a:pt x="19447" y="10865"/>
                    </a:cubicBezTo>
                    <a:cubicBezTo>
                      <a:pt x="19447" y="10934"/>
                      <a:pt x="19447" y="11025"/>
                      <a:pt x="19447" y="11093"/>
                    </a:cubicBezTo>
                    <a:lnTo>
                      <a:pt x="19447" y="11185"/>
                    </a:lnTo>
                    <a:lnTo>
                      <a:pt x="19447" y="11344"/>
                    </a:lnTo>
                    <a:cubicBezTo>
                      <a:pt x="19447" y="11504"/>
                      <a:pt x="19447" y="11641"/>
                      <a:pt x="19447" y="11801"/>
                    </a:cubicBezTo>
                    <a:cubicBezTo>
                      <a:pt x="19447" y="11984"/>
                      <a:pt x="19424" y="12189"/>
                      <a:pt x="19379" y="12440"/>
                    </a:cubicBezTo>
                    <a:lnTo>
                      <a:pt x="19379" y="12394"/>
                    </a:lnTo>
                    <a:cubicBezTo>
                      <a:pt x="19333" y="12919"/>
                      <a:pt x="19242" y="13307"/>
                      <a:pt x="19128" y="13650"/>
                    </a:cubicBezTo>
                    <a:cubicBezTo>
                      <a:pt x="18991" y="14015"/>
                      <a:pt x="18854" y="14357"/>
                      <a:pt x="18694" y="14700"/>
                    </a:cubicBezTo>
                    <a:cubicBezTo>
                      <a:pt x="18694" y="14745"/>
                      <a:pt x="18671" y="14768"/>
                      <a:pt x="18648" y="14791"/>
                    </a:cubicBezTo>
                    <a:lnTo>
                      <a:pt x="18626" y="14860"/>
                    </a:lnTo>
                    <a:cubicBezTo>
                      <a:pt x="18626" y="14860"/>
                      <a:pt x="18626" y="14882"/>
                      <a:pt x="18626" y="14882"/>
                    </a:cubicBezTo>
                    <a:lnTo>
                      <a:pt x="18603" y="14928"/>
                    </a:lnTo>
                    <a:lnTo>
                      <a:pt x="18511" y="15156"/>
                    </a:lnTo>
                    <a:cubicBezTo>
                      <a:pt x="18466" y="15225"/>
                      <a:pt x="18443" y="15293"/>
                      <a:pt x="18397" y="15362"/>
                    </a:cubicBezTo>
                    <a:lnTo>
                      <a:pt x="18420" y="15339"/>
                    </a:lnTo>
                    <a:lnTo>
                      <a:pt x="18374" y="15430"/>
                    </a:lnTo>
                    <a:cubicBezTo>
                      <a:pt x="18329" y="15567"/>
                      <a:pt x="18283" y="15681"/>
                      <a:pt x="18215" y="15795"/>
                    </a:cubicBezTo>
                    <a:cubicBezTo>
                      <a:pt x="18169" y="15864"/>
                      <a:pt x="18123" y="15932"/>
                      <a:pt x="18078" y="16024"/>
                    </a:cubicBezTo>
                    <a:cubicBezTo>
                      <a:pt x="18055" y="16069"/>
                      <a:pt x="18009" y="16115"/>
                      <a:pt x="17986" y="16161"/>
                    </a:cubicBezTo>
                    <a:cubicBezTo>
                      <a:pt x="17941" y="16206"/>
                      <a:pt x="17918" y="16275"/>
                      <a:pt x="17872" y="16320"/>
                    </a:cubicBezTo>
                    <a:cubicBezTo>
                      <a:pt x="17758" y="16526"/>
                      <a:pt x="17621" y="16731"/>
                      <a:pt x="17461" y="16891"/>
                    </a:cubicBezTo>
                    <a:cubicBezTo>
                      <a:pt x="17393" y="16937"/>
                      <a:pt x="17347" y="17005"/>
                      <a:pt x="17302" y="17051"/>
                    </a:cubicBezTo>
                    <a:cubicBezTo>
                      <a:pt x="17256" y="17096"/>
                      <a:pt x="17210" y="17142"/>
                      <a:pt x="17165" y="17211"/>
                    </a:cubicBezTo>
                    <a:cubicBezTo>
                      <a:pt x="17096" y="17256"/>
                      <a:pt x="17051" y="17302"/>
                      <a:pt x="17005" y="17370"/>
                    </a:cubicBezTo>
                    <a:cubicBezTo>
                      <a:pt x="16959" y="17393"/>
                      <a:pt x="16936" y="17416"/>
                      <a:pt x="16914" y="17439"/>
                    </a:cubicBezTo>
                    <a:lnTo>
                      <a:pt x="16845" y="17507"/>
                    </a:lnTo>
                    <a:lnTo>
                      <a:pt x="16731" y="17599"/>
                    </a:lnTo>
                    <a:cubicBezTo>
                      <a:pt x="16663" y="17667"/>
                      <a:pt x="16594" y="17735"/>
                      <a:pt x="16503" y="17804"/>
                    </a:cubicBezTo>
                    <a:cubicBezTo>
                      <a:pt x="16411" y="17895"/>
                      <a:pt x="16320" y="17964"/>
                      <a:pt x="16183" y="18055"/>
                    </a:cubicBezTo>
                    <a:cubicBezTo>
                      <a:pt x="16115" y="18101"/>
                      <a:pt x="16046" y="18169"/>
                      <a:pt x="16001" y="18215"/>
                    </a:cubicBezTo>
                    <a:cubicBezTo>
                      <a:pt x="15932" y="18260"/>
                      <a:pt x="15886" y="18306"/>
                      <a:pt x="15818" y="18352"/>
                    </a:cubicBezTo>
                    <a:cubicBezTo>
                      <a:pt x="15681" y="18466"/>
                      <a:pt x="15521" y="18557"/>
                      <a:pt x="15339" y="18649"/>
                    </a:cubicBezTo>
                    <a:cubicBezTo>
                      <a:pt x="15247" y="18671"/>
                      <a:pt x="15156" y="18717"/>
                      <a:pt x="15042" y="18763"/>
                    </a:cubicBezTo>
                    <a:cubicBezTo>
                      <a:pt x="14973" y="18785"/>
                      <a:pt x="14882" y="18808"/>
                      <a:pt x="14791" y="18808"/>
                    </a:cubicBezTo>
                    <a:lnTo>
                      <a:pt x="14722" y="18808"/>
                    </a:lnTo>
                    <a:lnTo>
                      <a:pt x="14585" y="18877"/>
                    </a:lnTo>
                    <a:cubicBezTo>
                      <a:pt x="14517" y="18922"/>
                      <a:pt x="14471" y="18945"/>
                      <a:pt x="14403" y="18991"/>
                    </a:cubicBezTo>
                    <a:cubicBezTo>
                      <a:pt x="14266" y="19059"/>
                      <a:pt x="14129" y="19128"/>
                      <a:pt x="13992" y="19196"/>
                    </a:cubicBezTo>
                    <a:cubicBezTo>
                      <a:pt x="13855" y="19265"/>
                      <a:pt x="13672" y="19333"/>
                      <a:pt x="13490" y="19379"/>
                    </a:cubicBezTo>
                    <a:cubicBezTo>
                      <a:pt x="13399" y="19402"/>
                      <a:pt x="13307" y="19425"/>
                      <a:pt x="13193" y="19447"/>
                    </a:cubicBezTo>
                    <a:lnTo>
                      <a:pt x="13033" y="19493"/>
                    </a:lnTo>
                    <a:cubicBezTo>
                      <a:pt x="12896" y="19516"/>
                      <a:pt x="12737" y="19562"/>
                      <a:pt x="12577" y="19584"/>
                    </a:cubicBezTo>
                    <a:cubicBezTo>
                      <a:pt x="12417" y="19607"/>
                      <a:pt x="12257" y="19630"/>
                      <a:pt x="12097" y="19653"/>
                    </a:cubicBezTo>
                    <a:cubicBezTo>
                      <a:pt x="12006" y="19653"/>
                      <a:pt x="11915" y="19676"/>
                      <a:pt x="11824" y="19676"/>
                    </a:cubicBezTo>
                    <a:lnTo>
                      <a:pt x="11664" y="19676"/>
                    </a:lnTo>
                    <a:cubicBezTo>
                      <a:pt x="11504" y="19698"/>
                      <a:pt x="11367" y="19698"/>
                      <a:pt x="11207" y="19721"/>
                    </a:cubicBezTo>
                    <a:lnTo>
                      <a:pt x="10751" y="19721"/>
                    </a:lnTo>
                    <a:cubicBezTo>
                      <a:pt x="10454" y="19721"/>
                      <a:pt x="10157" y="19676"/>
                      <a:pt x="9838" y="19630"/>
                    </a:cubicBezTo>
                    <a:cubicBezTo>
                      <a:pt x="9746" y="19607"/>
                      <a:pt x="9655" y="19584"/>
                      <a:pt x="9541" y="19562"/>
                    </a:cubicBezTo>
                    <a:lnTo>
                      <a:pt x="9450" y="19562"/>
                    </a:lnTo>
                    <a:cubicBezTo>
                      <a:pt x="9381" y="19539"/>
                      <a:pt x="9290" y="19516"/>
                      <a:pt x="9221" y="19516"/>
                    </a:cubicBezTo>
                    <a:lnTo>
                      <a:pt x="9176" y="19493"/>
                    </a:lnTo>
                    <a:cubicBezTo>
                      <a:pt x="9130" y="19493"/>
                      <a:pt x="9062" y="19493"/>
                      <a:pt x="9016" y="19470"/>
                    </a:cubicBezTo>
                    <a:cubicBezTo>
                      <a:pt x="8902" y="19447"/>
                      <a:pt x="8811" y="19402"/>
                      <a:pt x="8719" y="19379"/>
                    </a:cubicBezTo>
                    <a:lnTo>
                      <a:pt x="8605" y="19333"/>
                    </a:lnTo>
                    <a:lnTo>
                      <a:pt x="8445" y="19288"/>
                    </a:lnTo>
                    <a:cubicBezTo>
                      <a:pt x="8354" y="19265"/>
                      <a:pt x="8286" y="19242"/>
                      <a:pt x="8194" y="19196"/>
                    </a:cubicBezTo>
                    <a:cubicBezTo>
                      <a:pt x="7875" y="19082"/>
                      <a:pt x="7601" y="18968"/>
                      <a:pt x="7304" y="18854"/>
                    </a:cubicBezTo>
                    <a:cubicBezTo>
                      <a:pt x="7167" y="18785"/>
                      <a:pt x="7053" y="18717"/>
                      <a:pt x="6916" y="18649"/>
                    </a:cubicBezTo>
                    <a:lnTo>
                      <a:pt x="6734" y="18534"/>
                    </a:lnTo>
                    <a:cubicBezTo>
                      <a:pt x="6665" y="18512"/>
                      <a:pt x="6597" y="18466"/>
                      <a:pt x="6528" y="18443"/>
                    </a:cubicBezTo>
                    <a:cubicBezTo>
                      <a:pt x="6414" y="18375"/>
                      <a:pt x="6300" y="18260"/>
                      <a:pt x="6186" y="18169"/>
                    </a:cubicBezTo>
                    <a:lnTo>
                      <a:pt x="6140" y="18146"/>
                    </a:lnTo>
                    <a:cubicBezTo>
                      <a:pt x="6026" y="18055"/>
                      <a:pt x="5912" y="17941"/>
                      <a:pt x="5798" y="17850"/>
                    </a:cubicBezTo>
                    <a:cubicBezTo>
                      <a:pt x="5684" y="17758"/>
                      <a:pt x="5569" y="17644"/>
                      <a:pt x="5478" y="17530"/>
                    </a:cubicBezTo>
                    <a:cubicBezTo>
                      <a:pt x="5364" y="17416"/>
                      <a:pt x="5273" y="17302"/>
                      <a:pt x="5159" y="17188"/>
                    </a:cubicBezTo>
                    <a:cubicBezTo>
                      <a:pt x="5067" y="17074"/>
                      <a:pt x="4976" y="16982"/>
                      <a:pt x="4885" y="16891"/>
                    </a:cubicBezTo>
                    <a:lnTo>
                      <a:pt x="4839" y="16845"/>
                    </a:lnTo>
                    <a:cubicBezTo>
                      <a:pt x="4748" y="16731"/>
                      <a:pt x="4611" y="16594"/>
                      <a:pt x="4519" y="16434"/>
                    </a:cubicBezTo>
                    <a:cubicBezTo>
                      <a:pt x="4428" y="16320"/>
                      <a:pt x="4360" y="16229"/>
                      <a:pt x="4291" y="16138"/>
                    </a:cubicBezTo>
                    <a:cubicBezTo>
                      <a:pt x="4177" y="15978"/>
                      <a:pt x="4086" y="15841"/>
                      <a:pt x="3972" y="15704"/>
                    </a:cubicBezTo>
                    <a:cubicBezTo>
                      <a:pt x="3880" y="15567"/>
                      <a:pt x="3812" y="15453"/>
                      <a:pt x="3743" y="15339"/>
                    </a:cubicBezTo>
                    <a:lnTo>
                      <a:pt x="3629" y="15111"/>
                    </a:lnTo>
                    <a:lnTo>
                      <a:pt x="3561" y="14951"/>
                    </a:lnTo>
                    <a:lnTo>
                      <a:pt x="3538" y="14905"/>
                    </a:lnTo>
                    <a:cubicBezTo>
                      <a:pt x="3401" y="14677"/>
                      <a:pt x="3264" y="14403"/>
                      <a:pt x="3173" y="14175"/>
                    </a:cubicBezTo>
                    <a:cubicBezTo>
                      <a:pt x="3173" y="14175"/>
                      <a:pt x="3173" y="14152"/>
                      <a:pt x="3173" y="14152"/>
                    </a:cubicBezTo>
                    <a:cubicBezTo>
                      <a:pt x="3173" y="14152"/>
                      <a:pt x="3173" y="14129"/>
                      <a:pt x="3150" y="14129"/>
                    </a:cubicBezTo>
                    <a:cubicBezTo>
                      <a:pt x="3150" y="14129"/>
                      <a:pt x="3150" y="14106"/>
                      <a:pt x="3150" y="14106"/>
                    </a:cubicBezTo>
                    <a:lnTo>
                      <a:pt x="3104" y="14015"/>
                    </a:lnTo>
                    <a:cubicBezTo>
                      <a:pt x="3036" y="13901"/>
                      <a:pt x="2990" y="13764"/>
                      <a:pt x="2945" y="13627"/>
                    </a:cubicBezTo>
                    <a:cubicBezTo>
                      <a:pt x="2899" y="13490"/>
                      <a:pt x="2853" y="13353"/>
                      <a:pt x="2830" y="13216"/>
                    </a:cubicBezTo>
                    <a:cubicBezTo>
                      <a:pt x="2785" y="13056"/>
                      <a:pt x="2762" y="12919"/>
                      <a:pt x="2739" y="12760"/>
                    </a:cubicBezTo>
                    <a:cubicBezTo>
                      <a:pt x="2716" y="12600"/>
                      <a:pt x="2693" y="12440"/>
                      <a:pt x="2671" y="12257"/>
                    </a:cubicBezTo>
                    <a:cubicBezTo>
                      <a:pt x="2671" y="12143"/>
                      <a:pt x="2671" y="12052"/>
                      <a:pt x="2671" y="11938"/>
                    </a:cubicBezTo>
                    <a:lnTo>
                      <a:pt x="2671" y="11801"/>
                    </a:lnTo>
                    <a:lnTo>
                      <a:pt x="2671" y="11596"/>
                    </a:lnTo>
                    <a:lnTo>
                      <a:pt x="2671" y="11367"/>
                    </a:lnTo>
                    <a:cubicBezTo>
                      <a:pt x="2671" y="11230"/>
                      <a:pt x="2693" y="11071"/>
                      <a:pt x="2693" y="10934"/>
                    </a:cubicBezTo>
                    <a:lnTo>
                      <a:pt x="2716" y="10842"/>
                    </a:lnTo>
                    <a:cubicBezTo>
                      <a:pt x="2716" y="10705"/>
                      <a:pt x="2739" y="10546"/>
                      <a:pt x="2762" y="10409"/>
                    </a:cubicBezTo>
                    <a:cubicBezTo>
                      <a:pt x="2785" y="10249"/>
                      <a:pt x="2808" y="10089"/>
                      <a:pt x="2830" y="9952"/>
                    </a:cubicBezTo>
                    <a:lnTo>
                      <a:pt x="2853" y="9815"/>
                    </a:lnTo>
                    <a:cubicBezTo>
                      <a:pt x="2876" y="9701"/>
                      <a:pt x="2899" y="9610"/>
                      <a:pt x="2922" y="9518"/>
                    </a:cubicBezTo>
                    <a:cubicBezTo>
                      <a:pt x="2967" y="9290"/>
                      <a:pt x="3036" y="8993"/>
                      <a:pt x="3150" y="8697"/>
                    </a:cubicBezTo>
                    <a:cubicBezTo>
                      <a:pt x="3264" y="8468"/>
                      <a:pt x="3378" y="8195"/>
                      <a:pt x="3515" y="7875"/>
                    </a:cubicBezTo>
                    <a:cubicBezTo>
                      <a:pt x="3629" y="7624"/>
                      <a:pt x="3766" y="7373"/>
                      <a:pt x="3880" y="7099"/>
                    </a:cubicBezTo>
                    <a:cubicBezTo>
                      <a:pt x="3926" y="6985"/>
                      <a:pt x="3994" y="6871"/>
                      <a:pt x="4063" y="6734"/>
                    </a:cubicBezTo>
                    <a:cubicBezTo>
                      <a:pt x="4154" y="6620"/>
                      <a:pt x="4246" y="6505"/>
                      <a:pt x="4337" y="6391"/>
                    </a:cubicBezTo>
                    <a:lnTo>
                      <a:pt x="4383" y="6323"/>
                    </a:lnTo>
                    <a:cubicBezTo>
                      <a:pt x="4428" y="6254"/>
                      <a:pt x="4474" y="6186"/>
                      <a:pt x="4542" y="6117"/>
                    </a:cubicBezTo>
                    <a:cubicBezTo>
                      <a:pt x="4588" y="6026"/>
                      <a:pt x="4656" y="5958"/>
                      <a:pt x="4725" y="5866"/>
                    </a:cubicBezTo>
                    <a:lnTo>
                      <a:pt x="4725" y="5844"/>
                    </a:lnTo>
                    <a:lnTo>
                      <a:pt x="4748" y="5821"/>
                    </a:lnTo>
                    <a:cubicBezTo>
                      <a:pt x="4748" y="5752"/>
                      <a:pt x="4748" y="5684"/>
                      <a:pt x="4771" y="5615"/>
                    </a:cubicBezTo>
                    <a:cubicBezTo>
                      <a:pt x="4839" y="5478"/>
                      <a:pt x="4953" y="5341"/>
                      <a:pt x="5067" y="5227"/>
                    </a:cubicBezTo>
                    <a:cubicBezTo>
                      <a:pt x="5136" y="5159"/>
                      <a:pt x="5204" y="5113"/>
                      <a:pt x="5250" y="5045"/>
                    </a:cubicBezTo>
                    <a:lnTo>
                      <a:pt x="5341" y="4976"/>
                    </a:lnTo>
                    <a:lnTo>
                      <a:pt x="5455" y="4885"/>
                    </a:lnTo>
                    <a:cubicBezTo>
                      <a:pt x="5524" y="4816"/>
                      <a:pt x="5592" y="4771"/>
                      <a:pt x="5638" y="4702"/>
                    </a:cubicBezTo>
                    <a:cubicBezTo>
                      <a:pt x="5706" y="4657"/>
                      <a:pt x="5752" y="4611"/>
                      <a:pt x="5821" y="4565"/>
                    </a:cubicBezTo>
                    <a:cubicBezTo>
                      <a:pt x="5866" y="4542"/>
                      <a:pt x="5935" y="4497"/>
                      <a:pt x="6003" y="4451"/>
                    </a:cubicBezTo>
                    <a:cubicBezTo>
                      <a:pt x="6140" y="4383"/>
                      <a:pt x="6277" y="4291"/>
                      <a:pt x="6391" y="4223"/>
                    </a:cubicBezTo>
                    <a:lnTo>
                      <a:pt x="6482" y="4154"/>
                    </a:lnTo>
                    <a:cubicBezTo>
                      <a:pt x="6574" y="4086"/>
                      <a:pt x="6642" y="4018"/>
                      <a:pt x="6734" y="3972"/>
                    </a:cubicBezTo>
                    <a:cubicBezTo>
                      <a:pt x="6870" y="3903"/>
                      <a:pt x="7007" y="3835"/>
                      <a:pt x="7167" y="3744"/>
                    </a:cubicBezTo>
                    <a:cubicBezTo>
                      <a:pt x="7304" y="3698"/>
                      <a:pt x="7441" y="3629"/>
                      <a:pt x="7601" y="3561"/>
                    </a:cubicBezTo>
                    <a:cubicBezTo>
                      <a:pt x="7898" y="3447"/>
                      <a:pt x="8149" y="3356"/>
                      <a:pt x="8400" y="3287"/>
                    </a:cubicBezTo>
                    <a:cubicBezTo>
                      <a:pt x="8696" y="3219"/>
                      <a:pt x="8993" y="3150"/>
                      <a:pt x="9267" y="3082"/>
                    </a:cubicBezTo>
                    <a:lnTo>
                      <a:pt x="9244" y="3082"/>
                    </a:lnTo>
                    <a:cubicBezTo>
                      <a:pt x="9427" y="3059"/>
                      <a:pt x="9610" y="3013"/>
                      <a:pt x="9792" y="2990"/>
                    </a:cubicBezTo>
                    <a:cubicBezTo>
                      <a:pt x="9906" y="2968"/>
                      <a:pt x="10043" y="2968"/>
                      <a:pt x="10157" y="2945"/>
                    </a:cubicBezTo>
                    <a:lnTo>
                      <a:pt x="10317" y="2945"/>
                    </a:lnTo>
                    <a:cubicBezTo>
                      <a:pt x="10682" y="2899"/>
                      <a:pt x="11048" y="2899"/>
                      <a:pt x="11436" y="2899"/>
                    </a:cubicBezTo>
                    <a:close/>
                    <a:moveTo>
                      <a:pt x="11184" y="0"/>
                    </a:moveTo>
                    <a:cubicBezTo>
                      <a:pt x="11025" y="0"/>
                      <a:pt x="10888" y="0"/>
                      <a:pt x="10728" y="23"/>
                    </a:cubicBezTo>
                    <a:lnTo>
                      <a:pt x="10591" y="23"/>
                    </a:lnTo>
                    <a:cubicBezTo>
                      <a:pt x="10271" y="46"/>
                      <a:pt x="9975" y="92"/>
                      <a:pt x="9701" y="137"/>
                    </a:cubicBezTo>
                    <a:cubicBezTo>
                      <a:pt x="9450" y="183"/>
                      <a:pt x="9199" y="229"/>
                      <a:pt x="8833" y="343"/>
                    </a:cubicBezTo>
                    <a:cubicBezTo>
                      <a:pt x="8149" y="525"/>
                      <a:pt x="7555" y="731"/>
                      <a:pt x="7007" y="936"/>
                    </a:cubicBezTo>
                    <a:lnTo>
                      <a:pt x="6802" y="1027"/>
                    </a:lnTo>
                    <a:lnTo>
                      <a:pt x="6619" y="1096"/>
                    </a:lnTo>
                    <a:cubicBezTo>
                      <a:pt x="6551" y="1119"/>
                      <a:pt x="6482" y="1142"/>
                      <a:pt x="6414" y="1187"/>
                    </a:cubicBezTo>
                    <a:cubicBezTo>
                      <a:pt x="6345" y="1210"/>
                      <a:pt x="6254" y="1233"/>
                      <a:pt x="6186" y="1256"/>
                    </a:cubicBezTo>
                    <a:cubicBezTo>
                      <a:pt x="6049" y="1324"/>
                      <a:pt x="5912" y="1393"/>
                      <a:pt x="5775" y="1461"/>
                    </a:cubicBezTo>
                    <a:cubicBezTo>
                      <a:pt x="5638" y="1530"/>
                      <a:pt x="5524" y="1598"/>
                      <a:pt x="5410" y="1689"/>
                    </a:cubicBezTo>
                    <a:cubicBezTo>
                      <a:pt x="5318" y="1735"/>
                      <a:pt x="5250" y="1781"/>
                      <a:pt x="5181" y="1826"/>
                    </a:cubicBezTo>
                    <a:lnTo>
                      <a:pt x="5022" y="1918"/>
                    </a:lnTo>
                    <a:cubicBezTo>
                      <a:pt x="4885" y="2009"/>
                      <a:pt x="4725" y="2100"/>
                      <a:pt x="4588" y="2191"/>
                    </a:cubicBezTo>
                    <a:cubicBezTo>
                      <a:pt x="4497" y="2260"/>
                      <a:pt x="4405" y="2351"/>
                      <a:pt x="4314" y="2420"/>
                    </a:cubicBezTo>
                    <a:lnTo>
                      <a:pt x="4200" y="2511"/>
                    </a:lnTo>
                    <a:cubicBezTo>
                      <a:pt x="4154" y="2534"/>
                      <a:pt x="4109" y="2580"/>
                      <a:pt x="4063" y="2602"/>
                    </a:cubicBezTo>
                    <a:cubicBezTo>
                      <a:pt x="3994" y="2648"/>
                      <a:pt x="3926" y="2716"/>
                      <a:pt x="3835" y="2762"/>
                    </a:cubicBezTo>
                    <a:cubicBezTo>
                      <a:pt x="3310" y="3219"/>
                      <a:pt x="2876" y="3607"/>
                      <a:pt x="2488" y="4063"/>
                    </a:cubicBezTo>
                    <a:cubicBezTo>
                      <a:pt x="2328" y="4269"/>
                      <a:pt x="2146" y="4520"/>
                      <a:pt x="1963" y="4771"/>
                    </a:cubicBezTo>
                    <a:cubicBezTo>
                      <a:pt x="1895" y="4885"/>
                      <a:pt x="1803" y="4999"/>
                      <a:pt x="1712" y="5113"/>
                    </a:cubicBezTo>
                    <a:cubicBezTo>
                      <a:pt x="1666" y="5182"/>
                      <a:pt x="1643" y="5227"/>
                      <a:pt x="1598" y="5296"/>
                    </a:cubicBezTo>
                    <a:cubicBezTo>
                      <a:pt x="1552" y="5387"/>
                      <a:pt x="1507" y="5478"/>
                      <a:pt x="1484" y="5570"/>
                    </a:cubicBezTo>
                    <a:lnTo>
                      <a:pt x="1461" y="5592"/>
                    </a:lnTo>
                    <a:cubicBezTo>
                      <a:pt x="1461" y="5615"/>
                      <a:pt x="1438" y="5638"/>
                      <a:pt x="1438" y="5661"/>
                    </a:cubicBezTo>
                    <a:cubicBezTo>
                      <a:pt x="1392" y="5729"/>
                      <a:pt x="1347" y="5821"/>
                      <a:pt x="1301" y="5889"/>
                    </a:cubicBezTo>
                    <a:cubicBezTo>
                      <a:pt x="1255" y="5935"/>
                      <a:pt x="1233" y="6003"/>
                      <a:pt x="1187" y="6049"/>
                    </a:cubicBezTo>
                    <a:lnTo>
                      <a:pt x="1164" y="6095"/>
                    </a:lnTo>
                    <a:cubicBezTo>
                      <a:pt x="1141" y="6140"/>
                      <a:pt x="1096" y="6163"/>
                      <a:pt x="1073" y="6209"/>
                    </a:cubicBezTo>
                    <a:lnTo>
                      <a:pt x="1050" y="6277"/>
                    </a:lnTo>
                    <a:cubicBezTo>
                      <a:pt x="1004" y="6346"/>
                      <a:pt x="982" y="6391"/>
                      <a:pt x="959" y="6437"/>
                    </a:cubicBezTo>
                    <a:cubicBezTo>
                      <a:pt x="913" y="6483"/>
                      <a:pt x="890" y="6551"/>
                      <a:pt x="867" y="6620"/>
                    </a:cubicBezTo>
                    <a:cubicBezTo>
                      <a:pt x="799" y="6779"/>
                      <a:pt x="730" y="6985"/>
                      <a:pt x="662" y="7167"/>
                    </a:cubicBezTo>
                    <a:lnTo>
                      <a:pt x="594" y="7373"/>
                    </a:lnTo>
                    <a:cubicBezTo>
                      <a:pt x="525" y="7533"/>
                      <a:pt x="479" y="7670"/>
                      <a:pt x="434" y="7829"/>
                    </a:cubicBezTo>
                    <a:cubicBezTo>
                      <a:pt x="365" y="8058"/>
                      <a:pt x="320" y="8286"/>
                      <a:pt x="274" y="8537"/>
                    </a:cubicBezTo>
                    <a:cubicBezTo>
                      <a:pt x="228" y="8720"/>
                      <a:pt x="183" y="8925"/>
                      <a:pt x="160" y="9176"/>
                    </a:cubicBezTo>
                    <a:cubicBezTo>
                      <a:pt x="114" y="9541"/>
                      <a:pt x="69" y="9838"/>
                      <a:pt x="46" y="10112"/>
                    </a:cubicBezTo>
                    <a:lnTo>
                      <a:pt x="46" y="10317"/>
                    </a:lnTo>
                    <a:cubicBezTo>
                      <a:pt x="23" y="10409"/>
                      <a:pt x="23" y="10500"/>
                      <a:pt x="23" y="10591"/>
                    </a:cubicBezTo>
                    <a:cubicBezTo>
                      <a:pt x="0" y="10728"/>
                      <a:pt x="0" y="10865"/>
                      <a:pt x="0" y="11002"/>
                    </a:cubicBezTo>
                    <a:cubicBezTo>
                      <a:pt x="0" y="11093"/>
                      <a:pt x="0" y="11185"/>
                      <a:pt x="0" y="11276"/>
                    </a:cubicBezTo>
                    <a:lnTo>
                      <a:pt x="0" y="11413"/>
                    </a:lnTo>
                    <a:lnTo>
                      <a:pt x="0" y="11481"/>
                    </a:lnTo>
                    <a:cubicBezTo>
                      <a:pt x="0" y="11596"/>
                      <a:pt x="0" y="11710"/>
                      <a:pt x="0" y="11824"/>
                    </a:cubicBezTo>
                    <a:cubicBezTo>
                      <a:pt x="23" y="11915"/>
                      <a:pt x="23" y="12029"/>
                      <a:pt x="23" y="12143"/>
                    </a:cubicBezTo>
                    <a:cubicBezTo>
                      <a:pt x="46" y="12326"/>
                      <a:pt x="69" y="12486"/>
                      <a:pt x="91" y="12668"/>
                    </a:cubicBezTo>
                    <a:lnTo>
                      <a:pt x="91" y="12737"/>
                    </a:lnTo>
                    <a:cubicBezTo>
                      <a:pt x="114" y="12874"/>
                      <a:pt x="137" y="13011"/>
                      <a:pt x="160" y="13148"/>
                    </a:cubicBezTo>
                    <a:cubicBezTo>
                      <a:pt x="183" y="13262"/>
                      <a:pt x="205" y="13376"/>
                      <a:pt x="228" y="13513"/>
                    </a:cubicBezTo>
                    <a:cubicBezTo>
                      <a:pt x="297" y="13741"/>
                      <a:pt x="365" y="13992"/>
                      <a:pt x="457" y="14266"/>
                    </a:cubicBezTo>
                    <a:cubicBezTo>
                      <a:pt x="525" y="14494"/>
                      <a:pt x="616" y="14700"/>
                      <a:pt x="708" y="14905"/>
                    </a:cubicBezTo>
                    <a:lnTo>
                      <a:pt x="753" y="15019"/>
                    </a:lnTo>
                    <a:cubicBezTo>
                      <a:pt x="799" y="15133"/>
                      <a:pt x="845" y="15225"/>
                      <a:pt x="890" y="15316"/>
                    </a:cubicBezTo>
                    <a:cubicBezTo>
                      <a:pt x="913" y="15362"/>
                      <a:pt x="936" y="15430"/>
                      <a:pt x="959" y="15476"/>
                    </a:cubicBezTo>
                    <a:cubicBezTo>
                      <a:pt x="1027" y="15613"/>
                      <a:pt x="1073" y="15750"/>
                      <a:pt x="1141" y="15864"/>
                    </a:cubicBezTo>
                    <a:cubicBezTo>
                      <a:pt x="1187" y="15978"/>
                      <a:pt x="1255" y="16069"/>
                      <a:pt x="1301" y="16183"/>
                    </a:cubicBezTo>
                    <a:lnTo>
                      <a:pt x="1347" y="16275"/>
                    </a:lnTo>
                    <a:cubicBezTo>
                      <a:pt x="1392" y="16389"/>
                      <a:pt x="1461" y="16526"/>
                      <a:pt x="1552" y="16663"/>
                    </a:cubicBezTo>
                    <a:cubicBezTo>
                      <a:pt x="1598" y="16731"/>
                      <a:pt x="1643" y="16800"/>
                      <a:pt x="1712" y="16891"/>
                    </a:cubicBezTo>
                    <a:lnTo>
                      <a:pt x="1803" y="17005"/>
                    </a:lnTo>
                    <a:cubicBezTo>
                      <a:pt x="1849" y="17096"/>
                      <a:pt x="1895" y="17165"/>
                      <a:pt x="1940" y="17256"/>
                    </a:cubicBezTo>
                    <a:lnTo>
                      <a:pt x="2032" y="17393"/>
                    </a:lnTo>
                    <a:cubicBezTo>
                      <a:pt x="2146" y="17576"/>
                      <a:pt x="2260" y="17735"/>
                      <a:pt x="2397" y="17895"/>
                    </a:cubicBezTo>
                    <a:lnTo>
                      <a:pt x="2511" y="18055"/>
                    </a:lnTo>
                    <a:cubicBezTo>
                      <a:pt x="2693" y="18306"/>
                      <a:pt x="2899" y="18557"/>
                      <a:pt x="3081" y="18808"/>
                    </a:cubicBezTo>
                    <a:cubicBezTo>
                      <a:pt x="3173" y="18922"/>
                      <a:pt x="3287" y="19037"/>
                      <a:pt x="3378" y="19128"/>
                    </a:cubicBezTo>
                    <a:cubicBezTo>
                      <a:pt x="3469" y="19219"/>
                      <a:pt x="3584" y="19310"/>
                      <a:pt x="3675" y="19379"/>
                    </a:cubicBezTo>
                    <a:lnTo>
                      <a:pt x="3721" y="19425"/>
                    </a:lnTo>
                    <a:cubicBezTo>
                      <a:pt x="3858" y="19539"/>
                      <a:pt x="3994" y="19653"/>
                      <a:pt x="4131" y="19744"/>
                    </a:cubicBezTo>
                    <a:cubicBezTo>
                      <a:pt x="4246" y="19835"/>
                      <a:pt x="4360" y="19927"/>
                      <a:pt x="4474" y="19995"/>
                    </a:cubicBezTo>
                    <a:lnTo>
                      <a:pt x="4519" y="20041"/>
                    </a:lnTo>
                    <a:cubicBezTo>
                      <a:pt x="4611" y="20109"/>
                      <a:pt x="4702" y="20155"/>
                      <a:pt x="4793" y="20223"/>
                    </a:cubicBezTo>
                    <a:lnTo>
                      <a:pt x="4930" y="20292"/>
                    </a:lnTo>
                    <a:lnTo>
                      <a:pt x="4999" y="20338"/>
                    </a:lnTo>
                    <a:cubicBezTo>
                      <a:pt x="5113" y="20406"/>
                      <a:pt x="5204" y="20475"/>
                      <a:pt x="5318" y="20543"/>
                    </a:cubicBezTo>
                    <a:cubicBezTo>
                      <a:pt x="5364" y="20589"/>
                      <a:pt x="5432" y="20611"/>
                      <a:pt x="5478" y="20657"/>
                    </a:cubicBezTo>
                    <a:cubicBezTo>
                      <a:pt x="5547" y="20703"/>
                      <a:pt x="5615" y="20748"/>
                      <a:pt x="5706" y="20794"/>
                    </a:cubicBezTo>
                    <a:cubicBezTo>
                      <a:pt x="5821" y="20863"/>
                      <a:pt x="5957" y="20931"/>
                      <a:pt x="6072" y="21000"/>
                    </a:cubicBezTo>
                    <a:lnTo>
                      <a:pt x="6117" y="21022"/>
                    </a:lnTo>
                    <a:cubicBezTo>
                      <a:pt x="6323" y="21114"/>
                      <a:pt x="6551" y="21205"/>
                      <a:pt x="6779" y="21296"/>
                    </a:cubicBezTo>
                    <a:lnTo>
                      <a:pt x="6916" y="21342"/>
                    </a:lnTo>
                    <a:cubicBezTo>
                      <a:pt x="7030" y="21388"/>
                      <a:pt x="7167" y="21433"/>
                      <a:pt x="7281" y="21479"/>
                    </a:cubicBezTo>
                    <a:cubicBezTo>
                      <a:pt x="7350" y="21502"/>
                      <a:pt x="7418" y="21524"/>
                      <a:pt x="7487" y="21547"/>
                    </a:cubicBezTo>
                    <a:lnTo>
                      <a:pt x="7532" y="21570"/>
                    </a:lnTo>
                    <a:lnTo>
                      <a:pt x="7555" y="21570"/>
                    </a:lnTo>
                    <a:lnTo>
                      <a:pt x="7669" y="21616"/>
                    </a:lnTo>
                    <a:cubicBezTo>
                      <a:pt x="7806" y="21684"/>
                      <a:pt x="7943" y="21730"/>
                      <a:pt x="8080" y="21776"/>
                    </a:cubicBezTo>
                    <a:lnTo>
                      <a:pt x="8172" y="21798"/>
                    </a:lnTo>
                    <a:cubicBezTo>
                      <a:pt x="8286" y="21844"/>
                      <a:pt x="8377" y="21867"/>
                      <a:pt x="8491" y="21890"/>
                    </a:cubicBezTo>
                    <a:cubicBezTo>
                      <a:pt x="8560" y="21913"/>
                      <a:pt x="8628" y="21935"/>
                      <a:pt x="8696" y="21958"/>
                    </a:cubicBezTo>
                    <a:cubicBezTo>
                      <a:pt x="8765" y="21958"/>
                      <a:pt x="8833" y="21958"/>
                      <a:pt x="8879" y="21981"/>
                    </a:cubicBezTo>
                    <a:cubicBezTo>
                      <a:pt x="8970" y="21981"/>
                      <a:pt x="9062" y="22004"/>
                      <a:pt x="9153" y="22027"/>
                    </a:cubicBezTo>
                    <a:cubicBezTo>
                      <a:pt x="9199" y="22027"/>
                      <a:pt x="9244" y="22049"/>
                      <a:pt x="9313" y="22049"/>
                    </a:cubicBezTo>
                    <a:cubicBezTo>
                      <a:pt x="9473" y="22095"/>
                      <a:pt x="9655" y="22118"/>
                      <a:pt x="9838" y="22141"/>
                    </a:cubicBezTo>
                    <a:cubicBezTo>
                      <a:pt x="10020" y="22164"/>
                      <a:pt x="10226" y="22186"/>
                      <a:pt x="10431" y="22186"/>
                    </a:cubicBezTo>
                    <a:cubicBezTo>
                      <a:pt x="10682" y="22209"/>
                      <a:pt x="10865" y="22232"/>
                      <a:pt x="11048" y="22232"/>
                    </a:cubicBezTo>
                    <a:lnTo>
                      <a:pt x="11116" y="22232"/>
                    </a:lnTo>
                    <a:cubicBezTo>
                      <a:pt x="11230" y="22232"/>
                      <a:pt x="11367" y="22209"/>
                      <a:pt x="11504" y="22209"/>
                    </a:cubicBezTo>
                    <a:cubicBezTo>
                      <a:pt x="11595" y="22186"/>
                      <a:pt x="11687" y="22186"/>
                      <a:pt x="11778" y="22186"/>
                    </a:cubicBezTo>
                    <a:cubicBezTo>
                      <a:pt x="11961" y="22186"/>
                      <a:pt x="12143" y="22141"/>
                      <a:pt x="12326" y="22118"/>
                    </a:cubicBezTo>
                    <a:lnTo>
                      <a:pt x="12485" y="22095"/>
                    </a:lnTo>
                    <a:lnTo>
                      <a:pt x="12668" y="22072"/>
                    </a:lnTo>
                    <a:cubicBezTo>
                      <a:pt x="12759" y="22049"/>
                      <a:pt x="12851" y="22049"/>
                      <a:pt x="12942" y="22027"/>
                    </a:cubicBezTo>
                    <a:cubicBezTo>
                      <a:pt x="13056" y="22027"/>
                      <a:pt x="13147" y="21981"/>
                      <a:pt x="13239" y="21958"/>
                    </a:cubicBezTo>
                    <a:cubicBezTo>
                      <a:pt x="13284" y="21958"/>
                      <a:pt x="13330" y="21935"/>
                      <a:pt x="13376" y="21935"/>
                    </a:cubicBezTo>
                    <a:cubicBezTo>
                      <a:pt x="13513" y="21913"/>
                      <a:pt x="13650" y="21867"/>
                      <a:pt x="13787" y="21821"/>
                    </a:cubicBezTo>
                    <a:cubicBezTo>
                      <a:pt x="13901" y="21776"/>
                      <a:pt x="14015" y="21730"/>
                      <a:pt x="14152" y="21707"/>
                    </a:cubicBezTo>
                    <a:cubicBezTo>
                      <a:pt x="14243" y="21684"/>
                      <a:pt x="14357" y="21661"/>
                      <a:pt x="14448" y="21639"/>
                    </a:cubicBezTo>
                    <a:cubicBezTo>
                      <a:pt x="14585" y="21593"/>
                      <a:pt x="14722" y="21547"/>
                      <a:pt x="14882" y="21502"/>
                    </a:cubicBezTo>
                    <a:cubicBezTo>
                      <a:pt x="15156" y="21433"/>
                      <a:pt x="15430" y="21342"/>
                      <a:pt x="15727" y="21205"/>
                    </a:cubicBezTo>
                    <a:cubicBezTo>
                      <a:pt x="15818" y="21182"/>
                      <a:pt x="15886" y="21114"/>
                      <a:pt x="15978" y="21068"/>
                    </a:cubicBezTo>
                    <a:lnTo>
                      <a:pt x="16023" y="21045"/>
                    </a:lnTo>
                    <a:cubicBezTo>
                      <a:pt x="16115" y="20977"/>
                      <a:pt x="16183" y="20931"/>
                      <a:pt x="16274" y="20885"/>
                    </a:cubicBezTo>
                    <a:lnTo>
                      <a:pt x="16320" y="20885"/>
                    </a:lnTo>
                    <a:cubicBezTo>
                      <a:pt x="16366" y="20840"/>
                      <a:pt x="16434" y="20817"/>
                      <a:pt x="16503" y="20771"/>
                    </a:cubicBezTo>
                    <a:cubicBezTo>
                      <a:pt x="16548" y="20748"/>
                      <a:pt x="16594" y="20726"/>
                      <a:pt x="16640" y="20703"/>
                    </a:cubicBezTo>
                    <a:cubicBezTo>
                      <a:pt x="16685" y="20680"/>
                      <a:pt x="16754" y="20657"/>
                      <a:pt x="16799" y="20634"/>
                    </a:cubicBezTo>
                    <a:cubicBezTo>
                      <a:pt x="16845" y="20611"/>
                      <a:pt x="16914" y="20566"/>
                      <a:pt x="16959" y="20543"/>
                    </a:cubicBezTo>
                    <a:cubicBezTo>
                      <a:pt x="17073" y="20497"/>
                      <a:pt x="17165" y="20429"/>
                      <a:pt x="17256" y="20360"/>
                    </a:cubicBezTo>
                    <a:lnTo>
                      <a:pt x="17324" y="20315"/>
                    </a:lnTo>
                    <a:cubicBezTo>
                      <a:pt x="17461" y="20223"/>
                      <a:pt x="17576" y="20132"/>
                      <a:pt x="17712" y="20018"/>
                    </a:cubicBezTo>
                    <a:lnTo>
                      <a:pt x="17804" y="19927"/>
                    </a:lnTo>
                    <a:cubicBezTo>
                      <a:pt x="17872" y="19858"/>
                      <a:pt x="17941" y="19813"/>
                      <a:pt x="18032" y="19744"/>
                    </a:cubicBezTo>
                    <a:cubicBezTo>
                      <a:pt x="18123" y="19653"/>
                      <a:pt x="18215" y="19562"/>
                      <a:pt x="18306" y="19493"/>
                    </a:cubicBezTo>
                    <a:lnTo>
                      <a:pt x="18352" y="19447"/>
                    </a:lnTo>
                    <a:cubicBezTo>
                      <a:pt x="18397" y="19379"/>
                      <a:pt x="18466" y="19333"/>
                      <a:pt x="18534" y="19288"/>
                    </a:cubicBezTo>
                    <a:cubicBezTo>
                      <a:pt x="18603" y="19219"/>
                      <a:pt x="18671" y="19151"/>
                      <a:pt x="18740" y="19082"/>
                    </a:cubicBezTo>
                    <a:cubicBezTo>
                      <a:pt x="18785" y="19037"/>
                      <a:pt x="18831" y="18991"/>
                      <a:pt x="18854" y="18945"/>
                    </a:cubicBezTo>
                    <a:cubicBezTo>
                      <a:pt x="18922" y="18877"/>
                      <a:pt x="18991" y="18808"/>
                      <a:pt x="19059" y="18740"/>
                    </a:cubicBezTo>
                    <a:cubicBezTo>
                      <a:pt x="19219" y="18603"/>
                      <a:pt x="19333" y="18489"/>
                      <a:pt x="19447" y="18375"/>
                    </a:cubicBezTo>
                    <a:cubicBezTo>
                      <a:pt x="19584" y="18215"/>
                      <a:pt x="19721" y="18055"/>
                      <a:pt x="19835" y="17895"/>
                    </a:cubicBezTo>
                    <a:cubicBezTo>
                      <a:pt x="19904" y="17827"/>
                      <a:pt x="19949" y="17758"/>
                      <a:pt x="20018" y="17667"/>
                    </a:cubicBezTo>
                    <a:cubicBezTo>
                      <a:pt x="20155" y="17530"/>
                      <a:pt x="20269" y="17370"/>
                      <a:pt x="20383" y="17211"/>
                    </a:cubicBezTo>
                    <a:cubicBezTo>
                      <a:pt x="20566" y="16959"/>
                      <a:pt x="20725" y="16686"/>
                      <a:pt x="20862" y="16412"/>
                    </a:cubicBezTo>
                    <a:cubicBezTo>
                      <a:pt x="20908" y="16320"/>
                      <a:pt x="20954" y="16229"/>
                      <a:pt x="20999" y="16115"/>
                    </a:cubicBezTo>
                    <a:lnTo>
                      <a:pt x="21045" y="16024"/>
                    </a:lnTo>
                    <a:lnTo>
                      <a:pt x="21136" y="15864"/>
                    </a:lnTo>
                    <a:cubicBezTo>
                      <a:pt x="21182" y="15773"/>
                      <a:pt x="21228" y="15681"/>
                      <a:pt x="21273" y="15590"/>
                    </a:cubicBezTo>
                    <a:cubicBezTo>
                      <a:pt x="21319" y="15499"/>
                      <a:pt x="21342" y="15407"/>
                      <a:pt x="21387" y="15339"/>
                    </a:cubicBezTo>
                    <a:lnTo>
                      <a:pt x="21479" y="15156"/>
                    </a:lnTo>
                    <a:cubicBezTo>
                      <a:pt x="21547" y="14974"/>
                      <a:pt x="21593" y="14814"/>
                      <a:pt x="21661" y="14677"/>
                    </a:cubicBezTo>
                    <a:lnTo>
                      <a:pt x="21730" y="14449"/>
                    </a:lnTo>
                    <a:cubicBezTo>
                      <a:pt x="21775" y="14335"/>
                      <a:pt x="21798" y="14243"/>
                      <a:pt x="21844" y="14152"/>
                    </a:cubicBezTo>
                    <a:lnTo>
                      <a:pt x="21867" y="14061"/>
                    </a:lnTo>
                    <a:cubicBezTo>
                      <a:pt x="21890" y="13992"/>
                      <a:pt x="21912" y="13947"/>
                      <a:pt x="21912" y="13878"/>
                    </a:cubicBezTo>
                    <a:cubicBezTo>
                      <a:pt x="21958" y="13787"/>
                      <a:pt x="21981" y="13673"/>
                      <a:pt x="22004" y="13581"/>
                    </a:cubicBezTo>
                    <a:cubicBezTo>
                      <a:pt x="22072" y="13353"/>
                      <a:pt x="22095" y="13148"/>
                      <a:pt x="22118" y="12942"/>
                    </a:cubicBezTo>
                    <a:cubicBezTo>
                      <a:pt x="22141" y="12805"/>
                      <a:pt x="22141" y="12668"/>
                      <a:pt x="22141" y="12531"/>
                    </a:cubicBezTo>
                    <a:lnTo>
                      <a:pt x="22141" y="12486"/>
                    </a:lnTo>
                    <a:cubicBezTo>
                      <a:pt x="22186" y="12303"/>
                      <a:pt x="22209" y="12120"/>
                      <a:pt x="22232" y="11984"/>
                    </a:cubicBezTo>
                    <a:lnTo>
                      <a:pt x="22255" y="11824"/>
                    </a:lnTo>
                    <a:cubicBezTo>
                      <a:pt x="22255" y="11732"/>
                      <a:pt x="22255" y="11641"/>
                      <a:pt x="22278" y="11550"/>
                    </a:cubicBezTo>
                    <a:cubicBezTo>
                      <a:pt x="22278" y="11344"/>
                      <a:pt x="22278" y="11185"/>
                      <a:pt x="22255" y="11002"/>
                    </a:cubicBezTo>
                    <a:cubicBezTo>
                      <a:pt x="22232" y="10728"/>
                      <a:pt x="22186" y="10431"/>
                      <a:pt x="22141" y="10089"/>
                    </a:cubicBezTo>
                    <a:cubicBezTo>
                      <a:pt x="22118" y="10043"/>
                      <a:pt x="22118" y="9998"/>
                      <a:pt x="22118" y="9952"/>
                    </a:cubicBezTo>
                    <a:lnTo>
                      <a:pt x="22118" y="9906"/>
                    </a:lnTo>
                    <a:cubicBezTo>
                      <a:pt x="22095" y="9747"/>
                      <a:pt x="22095" y="9610"/>
                      <a:pt x="22072" y="9473"/>
                    </a:cubicBezTo>
                    <a:cubicBezTo>
                      <a:pt x="22049" y="9336"/>
                      <a:pt x="22026" y="9199"/>
                      <a:pt x="22004" y="9062"/>
                    </a:cubicBezTo>
                    <a:cubicBezTo>
                      <a:pt x="22004" y="8925"/>
                      <a:pt x="21958" y="8788"/>
                      <a:pt x="21935" y="8628"/>
                    </a:cubicBezTo>
                    <a:cubicBezTo>
                      <a:pt x="21912" y="8491"/>
                      <a:pt x="21890" y="8354"/>
                      <a:pt x="21867" y="8195"/>
                    </a:cubicBezTo>
                    <a:cubicBezTo>
                      <a:pt x="21821" y="7898"/>
                      <a:pt x="21753" y="7601"/>
                      <a:pt x="21661" y="7350"/>
                    </a:cubicBezTo>
                    <a:cubicBezTo>
                      <a:pt x="21593" y="7167"/>
                      <a:pt x="21524" y="7008"/>
                      <a:pt x="21456" y="6825"/>
                    </a:cubicBezTo>
                    <a:cubicBezTo>
                      <a:pt x="21365" y="6620"/>
                      <a:pt x="21250" y="6460"/>
                      <a:pt x="21113" y="6300"/>
                    </a:cubicBezTo>
                    <a:cubicBezTo>
                      <a:pt x="21091" y="6277"/>
                      <a:pt x="21045" y="6232"/>
                      <a:pt x="20999" y="6232"/>
                    </a:cubicBezTo>
                    <a:cubicBezTo>
                      <a:pt x="20840" y="5935"/>
                      <a:pt x="20703" y="5661"/>
                      <a:pt x="20543" y="5410"/>
                    </a:cubicBezTo>
                    <a:cubicBezTo>
                      <a:pt x="20497" y="5296"/>
                      <a:pt x="20429" y="5204"/>
                      <a:pt x="20360" y="5090"/>
                    </a:cubicBezTo>
                    <a:cubicBezTo>
                      <a:pt x="20292" y="4976"/>
                      <a:pt x="20200" y="4862"/>
                      <a:pt x="20109" y="4748"/>
                    </a:cubicBezTo>
                    <a:lnTo>
                      <a:pt x="20109" y="4725"/>
                    </a:lnTo>
                    <a:lnTo>
                      <a:pt x="20086" y="4725"/>
                    </a:lnTo>
                    <a:lnTo>
                      <a:pt x="20086" y="4702"/>
                    </a:lnTo>
                    <a:lnTo>
                      <a:pt x="19972" y="4542"/>
                    </a:lnTo>
                    <a:lnTo>
                      <a:pt x="19858" y="4383"/>
                    </a:lnTo>
                    <a:cubicBezTo>
                      <a:pt x="19767" y="4246"/>
                      <a:pt x="19675" y="4109"/>
                      <a:pt x="19561" y="3972"/>
                    </a:cubicBezTo>
                    <a:lnTo>
                      <a:pt x="19447" y="3835"/>
                    </a:lnTo>
                    <a:lnTo>
                      <a:pt x="19242" y="3584"/>
                    </a:lnTo>
                    <a:cubicBezTo>
                      <a:pt x="19150" y="3470"/>
                      <a:pt x="19059" y="3378"/>
                      <a:pt x="18968" y="3287"/>
                    </a:cubicBezTo>
                    <a:lnTo>
                      <a:pt x="18922" y="3241"/>
                    </a:lnTo>
                    <a:lnTo>
                      <a:pt x="18854" y="3173"/>
                    </a:lnTo>
                    <a:cubicBezTo>
                      <a:pt x="18762" y="3082"/>
                      <a:pt x="18671" y="2968"/>
                      <a:pt x="18580" y="2876"/>
                    </a:cubicBezTo>
                    <a:cubicBezTo>
                      <a:pt x="18466" y="2762"/>
                      <a:pt x="18329" y="2648"/>
                      <a:pt x="18192" y="2534"/>
                    </a:cubicBezTo>
                    <a:cubicBezTo>
                      <a:pt x="18078" y="2443"/>
                      <a:pt x="17964" y="2351"/>
                      <a:pt x="17827" y="2260"/>
                    </a:cubicBezTo>
                    <a:cubicBezTo>
                      <a:pt x="17690" y="2146"/>
                      <a:pt x="17553" y="2055"/>
                      <a:pt x="17439" y="1986"/>
                    </a:cubicBezTo>
                    <a:cubicBezTo>
                      <a:pt x="17370" y="1963"/>
                      <a:pt x="17302" y="1918"/>
                      <a:pt x="17210" y="1872"/>
                    </a:cubicBezTo>
                    <a:lnTo>
                      <a:pt x="17119" y="1826"/>
                    </a:lnTo>
                    <a:cubicBezTo>
                      <a:pt x="16982" y="1758"/>
                      <a:pt x="16868" y="1712"/>
                      <a:pt x="16731" y="1644"/>
                    </a:cubicBezTo>
                    <a:cubicBezTo>
                      <a:pt x="16571" y="1552"/>
                      <a:pt x="16366" y="1461"/>
                      <a:pt x="16160" y="1370"/>
                    </a:cubicBezTo>
                    <a:cubicBezTo>
                      <a:pt x="16092" y="1324"/>
                      <a:pt x="16001" y="1301"/>
                      <a:pt x="15932" y="1256"/>
                    </a:cubicBezTo>
                    <a:cubicBezTo>
                      <a:pt x="15932" y="1233"/>
                      <a:pt x="15932" y="1187"/>
                      <a:pt x="15909" y="1164"/>
                    </a:cubicBezTo>
                    <a:cubicBezTo>
                      <a:pt x="15886" y="1119"/>
                      <a:pt x="15864" y="1119"/>
                      <a:pt x="15818" y="1096"/>
                    </a:cubicBezTo>
                    <a:cubicBezTo>
                      <a:pt x="15704" y="1027"/>
                      <a:pt x="15590" y="982"/>
                      <a:pt x="15476" y="936"/>
                    </a:cubicBezTo>
                    <a:cubicBezTo>
                      <a:pt x="15384" y="890"/>
                      <a:pt x="15293" y="868"/>
                      <a:pt x="15179" y="822"/>
                    </a:cubicBezTo>
                    <a:lnTo>
                      <a:pt x="15019" y="731"/>
                    </a:lnTo>
                    <a:cubicBezTo>
                      <a:pt x="14791" y="617"/>
                      <a:pt x="14563" y="502"/>
                      <a:pt x="14334" y="434"/>
                    </a:cubicBezTo>
                    <a:cubicBezTo>
                      <a:pt x="14060" y="343"/>
                      <a:pt x="13764" y="274"/>
                      <a:pt x="13467" y="229"/>
                    </a:cubicBezTo>
                    <a:cubicBezTo>
                      <a:pt x="13170" y="183"/>
                      <a:pt x="12874" y="137"/>
                      <a:pt x="12600" y="92"/>
                    </a:cubicBezTo>
                    <a:lnTo>
                      <a:pt x="12531" y="92"/>
                    </a:lnTo>
                    <a:cubicBezTo>
                      <a:pt x="12394" y="69"/>
                      <a:pt x="12257" y="46"/>
                      <a:pt x="12143" y="46"/>
                    </a:cubicBezTo>
                    <a:cubicBezTo>
                      <a:pt x="12029" y="23"/>
                      <a:pt x="11915" y="23"/>
                      <a:pt x="11801" y="23"/>
                    </a:cubicBezTo>
                    <a:lnTo>
                      <a:pt x="11687" y="23"/>
                    </a:lnTo>
                    <a:cubicBezTo>
                      <a:pt x="11527" y="0"/>
                      <a:pt x="11367" y="0"/>
                      <a:pt x="11207"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2"/>
              <p:cNvSpPr/>
              <p:nvPr/>
            </p:nvSpPr>
            <p:spPr>
              <a:xfrm>
                <a:off x="8479818" y="1403375"/>
                <a:ext cx="59250" cy="63575"/>
              </a:xfrm>
              <a:custGeom>
                <a:avLst/>
                <a:gdLst/>
                <a:ahLst/>
                <a:cxnLst/>
                <a:rect l="l" t="t" r="r" b="b"/>
                <a:pathLst>
                  <a:path w="2192" h="2352" extrusionOk="0">
                    <a:moveTo>
                      <a:pt x="1142" y="0"/>
                    </a:moveTo>
                    <a:cubicBezTo>
                      <a:pt x="1005" y="0"/>
                      <a:pt x="868" y="46"/>
                      <a:pt x="753" y="114"/>
                    </a:cubicBezTo>
                    <a:cubicBezTo>
                      <a:pt x="662" y="137"/>
                      <a:pt x="571" y="206"/>
                      <a:pt x="502" y="274"/>
                    </a:cubicBezTo>
                    <a:cubicBezTo>
                      <a:pt x="480" y="297"/>
                      <a:pt x="480" y="297"/>
                      <a:pt x="434" y="320"/>
                    </a:cubicBezTo>
                    <a:cubicBezTo>
                      <a:pt x="365" y="388"/>
                      <a:pt x="320" y="457"/>
                      <a:pt x="251" y="548"/>
                    </a:cubicBezTo>
                    <a:lnTo>
                      <a:pt x="228" y="571"/>
                    </a:lnTo>
                    <a:cubicBezTo>
                      <a:pt x="206" y="616"/>
                      <a:pt x="160" y="685"/>
                      <a:pt x="137" y="731"/>
                    </a:cubicBezTo>
                    <a:cubicBezTo>
                      <a:pt x="114" y="776"/>
                      <a:pt x="92" y="799"/>
                      <a:pt x="69" y="845"/>
                    </a:cubicBezTo>
                    <a:cubicBezTo>
                      <a:pt x="23" y="936"/>
                      <a:pt x="0" y="1027"/>
                      <a:pt x="0" y="1164"/>
                    </a:cubicBezTo>
                    <a:cubicBezTo>
                      <a:pt x="0" y="1256"/>
                      <a:pt x="23" y="1347"/>
                      <a:pt x="46" y="1461"/>
                    </a:cubicBezTo>
                    <a:cubicBezTo>
                      <a:pt x="92" y="1621"/>
                      <a:pt x="137" y="1735"/>
                      <a:pt x="206" y="1849"/>
                    </a:cubicBezTo>
                    <a:cubicBezTo>
                      <a:pt x="274" y="1940"/>
                      <a:pt x="343" y="2009"/>
                      <a:pt x="411" y="2077"/>
                    </a:cubicBezTo>
                    <a:cubicBezTo>
                      <a:pt x="457" y="2100"/>
                      <a:pt x="502" y="2146"/>
                      <a:pt x="548" y="2169"/>
                    </a:cubicBezTo>
                    <a:cubicBezTo>
                      <a:pt x="617" y="2214"/>
                      <a:pt x="685" y="2237"/>
                      <a:pt x="753" y="2283"/>
                    </a:cubicBezTo>
                    <a:cubicBezTo>
                      <a:pt x="822" y="2306"/>
                      <a:pt x="890" y="2306"/>
                      <a:pt x="1005" y="2328"/>
                    </a:cubicBezTo>
                    <a:lnTo>
                      <a:pt x="1187" y="2328"/>
                    </a:lnTo>
                    <a:cubicBezTo>
                      <a:pt x="1233" y="2328"/>
                      <a:pt x="1278" y="2351"/>
                      <a:pt x="1301" y="2351"/>
                    </a:cubicBezTo>
                    <a:cubicBezTo>
                      <a:pt x="1324" y="2351"/>
                      <a:pt x="1347" y="2328"/>
                      <a:pt x="1370" y="2328"/>
                    </a:cubicBezTo>
                    <a:cubicBezTo>
                      <a:pt x="1530" y="2328"/>
                      <a:pt x="1621" y="2283"/>
                      <a:pt x="1712" y="2214"/>
                    </a:cubicBezTo>
                    <a:cubicBezTo>
                      <a:pt x="1872" y="2123"/>
                      <a:pt x="1986" y="1986"/>
                      <a:pt x="2077" y="1849"/>
                    </a:cubicBezTo>
                    <a:cubicBezTo>
                      <a:pt x="2146" y="1712"/>
                      <a:pt x="2191" y="1529"/>
                      <a:pt x="2191" y="1370"/>
                    </a:cubicBezTo>
                    <a:cubicBezTo>
                      <a:pt x="2191" y="1324"/>
                      <a:pt x="2191" y="1301"/>
                      <a:pt x="2191" y="1256"/>
                    </a:cubicBezTo>
                    <a:lnTo>
                      <a:pt x="2191" y="1210"/>
                    </a:lnTo>
                    <a:cubicBezTo>
                      <a:pt x="2191" y="1141"/>
                      <a:pt x="2169" y="1050"/>
                      <a:pt x="2169" y="982"/>
                    </a:cubicBezTo>
                    <a:cubicBezTo>
                      <a:pt x="2123" y="708"/>
                      <a:pt x="2009" y="480"/>
                      <a:pt x="1872" y="343"/>
                    </a:cubicBezTo>
                    <a:cubicBezTo>
                      <a:pt x="1781" y="228"/>
                      <a:pt x="1666" y="160"/>
                      <a:pt x="1552" y="114"/>
                    </a:cubicBezTo>
                    <a:cubicBezTo>
                      <a:pt x="1507" y="69"/>
                      <a:pt x="1438" y="46"/>
                      <a:pt x="1370" y="23"/>
                    </a:cubicBezTo>
                    <a:cubicBezTo>
                      <a:pt x="1301" y="0"/>
                      <a:pt x="1233" y="0"/>
                      <a:pt x="1164"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2"/>
              <p:cNvSpPr/>
              <p:nvPr/>
            </p:nvSpPr>
            <p:spPr>
              <a:xfrm>
                <a:off x="8841966" y="1355235"/>
                <a:ext cx="138231" cy="141313"/>
              </a:xfrm>
              <a:custGeom>
                <a:avLst/>
                <a:gdLst/>
                <a:ahLst/>
                <a:cxnLst/>
                <a:rect l="l" t="t" r="r" b="b"/>
                <a:pathLst>
                  <a:path w="5114" h="5228" extrusionOk="0">
                    <a:moveTo>
                      <a:pt x="2534" y="1"/>
                    </a:moveTo>
                    <a:cubicBezTo>
                      <a:pt x="2466" y="1"/>
                      <a:pt x="2397" y="1"/>
                      <a:pt x="2329" y="24"/>
                    </a:cubicBezTo>
                    <a:cubicBezTo>
                      <a:pt x="2238" y="24"/>
                      <a:pt x="2146" y="46"/>
                      <a:pt x="2078" y="69"/>
                    </a:cubicBezTo>
                    <a:lnTo>
                      <a:pt x="1986" y="92"/>
                    </a:lnTo>
                    <a:cubicBezTo>
                      <a:pt x="1827" y="115"/>
                      <a:pt x="1690" y="183"/>
                      <a:pt x="1576" y="229"/>
                    </a:cubicBezTo>
                    <a:cubicBezTo>
                      <a:pt x="1507" y="252"/>
                      <a:pt x="1462" y="298"/>
                      <a:pt x="1416" y="320"/>
                    </a:cubicBezTo>
                    <a:cubicBezTo>
                      <a:pt x="1347" y="366"/>
                      <a:pt x="1279" y="434"/>
                      <a:pt x="1210" y="480"/>
                    </a:cubicBezTo>
                    <a:cubicBezTo>
                      <a:pt x="1165" y="526"/>
                      <a:pt x="1119" y="571"/>
                      <a:pt x="1096" y="617"/>
                    </a:cubicBezTo>
                    <a:cubicBezTo>
                      <a:pt x="1028" y="663"/>
                      <a:pt x="982" y="708"/>
                      <a:pt x="937" y="754"/>
                    </a:cubicBezTo>
                    <a:cubicBezTo>
                      <a:pt x="822" y="823"/>
                      <a:pt x="708" y="937"/>
                      <a:pt x="594" y="1051"/>
                    </a:cubicBezTo>
                    <a:lnTo>
                      <a:pt x="526" y="1142"/>
                    </a:lnTo>
                    <a:lnTo>
                      <a:pt x="457" y="1211"/>
                    </a:lnTo>
                    <a:lnTo>
                      <a:pt x="412" y="1256"/>
                    </a:lnTo>
                    <a:cubicBezTo>
                      <a:pt x="366" y="1325"/>
                      <a:pt x="343" y="1370"/>
                      <a:pt x="297" y="1416"/>
                    </a:cubicBezTo>
                    <a:cubicBezTo>
                      <a:pt x="206" y="1530"/>
                      <a:pt x="138" y="1690"/>
                      <a:pt x="115" y="1850"/>
                    </a:cubicBezTo>
                    <a:cubicBezTo>
                      <a:pt x="69" y="2032"/>
                      <a:pt x="46" y="2192"/>
                      <a:pt x="24" y="2375"/>
                    </a:cubicBezTo>
                    <a:lnTo>
                      <a:pt x="24" y="2420"/>
                    </a:lnTo>
                    <a:cubicBezTo>
                      <a:pt x="24" y="2557"/>
                      <a:pt x="1" y="2671"/>
                      <a:pt x="24" y="2786"/>
                    </a:cubicBezTo>
                    <a:cubicBezTo>
                      <a:pt x="24" y="2922"/>
                      <a:pt x="46" y="3059"/>
                      <a:pt x="69" y="3196"/>
                    </a:cubicBezTo>
                    <a:lnTo>
                      <a:pt x="92" y="3265"/>
                    </a:lnTo>
                    <a:cubicBezTo>
                      <a:pt x="115" y="3402"/>
                      <a:pt x="138" y="3539"/>
                      <a:pt x="183" y="3676"/>
                    </a:cubicBezTo>
                    <a:cubicBezTo>
                      <a:pt x="206" y="3835"/>
                      <a:pt x="275" y="3972"/>
                      <a:pt x="343" y="4087"/>
                    </a:cubicBezTo>
                    <a:cubicBezTo>
                      <a:pt x="389" y="4201"/>
                      <a:pt x="480" y="4315"/>
                      <a:pt x="549" y="4406"/>
                    </a:cubicBezTo>
                    <a:cubicBezTo>
                      <a:pt x="685" y="4566"/>
                      <a:pt x="868" y="4680"/>
                      <a:pt x="1028" y="4794"/>
                    </a:cubicBezTo>
                    <a:lnTo>
                      <a:pt x="1119" y="4840"/>
                    </a:lnTo>
                    <a:cubicBezTo>
                      <a:pt x="1233" y="4908"/>
                      <a:pt x="1370" y="4977"/>
                      <a:pt x="1576" y="5045"/>
                    </a:cubicBezTo>
                    <a:lnTo>
                      <a:pt x="1621" y="5068"/>
                    </a:lnTo>
                    <a:cubicBezTo>
                      <a:pt x="1735" y="5114"/>
                      <a:pt x="1872" y="5159"/>
                      <a:pt x="1986" y="5182"/>
                    </a:cubicBezTo>
                    <a:cubicBezTo>
                      <a:pt x="2169" y="5205"/>
                      <a:pt x="2375" y="5228"/>
                      <a:pt x="2603" y="5228"/>
                    </a:cubicBezTo>
                    <a:lnTo>
                      <a:pt x="2785" y="5228"/>
                    </a:lnTo>
                    <a:cubicBezTo>
                      <a:pt x="2991" y="5228"/>
                      <a:pt x="3128" y="5205"/>
                      <a:pt x="3265" y="5159"/>
                    </a:cubicBezTo>
                    <a:cubicBezTo>
                      <a:pt x="3447" y="5114"/>
                      <a:pt x="3630" y="5022"/>
                      <a:pt x="3790" y="4931"/>
                    </a:cubicBezTo>
                    <a:cubicBezTo>
                      <a:pt x="3949" y="4840"/>
                      <a:pt x="4064" y="4748"/>
                      <a:pt x="4155" y="4657"/>
                    </a:cubicBezTo>
                    <a:cubicBezTo>
                      <a:pt x="4246" y="4566"/>
                      <a:pt x="4315" y="4475"/>
                      <a:pt x="4383" y="4383"/>
                    </a:cubicBezTo>
                    <a:lnTo>
                      <a:pt x="4406" y="4360"/>
                    </a:lnTo>
                    <a:cubicBezTo>
                      <a:pt x="4406" y="4360"/>
                      <a:pt x="4406" y="4338"/>
                      <a:pt x="4406" y="4338"/>
                    </a:cubicBezTo>
                    <a:cubicBezTo>
                      <a:pt x="4406" y="4338"/>
                      <a:pt x="4429" y="4315"/>
                      <a:pt x="4429" y="4315"/>
                    </a:cubicBezTo>
                    <a:cubicBezTo>
                      <a:pt x="4589" y="4132"/>
                      <a:pt x="4703" y="3927"/>
                      <a:pt x="4840" y="3676"/>
                    </a:cubicBezTo>
                    <a:cubicBezTo>
                      <a:pt x="4908" y="3562"/>
                      <a:pt x="4954" y="3470"/>
                      <a:pt x="4999" y="3356"/>
                    </a:cubicBezTo>
                    <a:cubicBezTo>
                      <a:pt x="5045" y="3219"/>
                      <a:pt x="5068" y="3059"/>
                      <a:pt x="5091" y="2900"/>
                    </a:cubicBezTo>
                    <a:cubicBezTo>
                      <a:pt x="5114" y="2786"/>
                      <a:pt x="5114" y="2649"/>
                      <a:pt x="5114" y="2512"/>
                    </a:cubicBezTo>
                    <a:cubicBezTo>
                      <a:pt x="5114" y="2352"/>
                      <a:pt x="5068" y="2215"/>
                      <a:pt x="4977" y="2032"/>
                    </a:cubicBezTo>
                    <a:cubicBezTo>
                      <a:pt x="4931" y="1872"/>
                      <a:pt x="4862" y="1736"/>
                      <a:pt x="4794" y="1599"/>
                    </a:cubicBezTo>
                    <a:cubicBezTo>
                      <a:pt x="4748" y="1507"/>
                      <a:pt x="4680" y="1416"/>
                      <a:pt x="4634" y="1325"/>
                    </a:cubicBezTo>
                    <a:cubicBezTo>
                      <a:pt x="4543" y="1165"/>
                      <a:pt x="4429" y="1028"/>
                      <a:pt x="4292" y="891"/>
                    </a:cubicBezTo>
                    <a:cubicBezTo>
                      <a:pt x="4155" y="754"/>
                      <a:pt x="3995" y="663"/>
                      <a:pt x="3858" y="549"/>
                    </a:cubicBezTo>
                    <a:lnTo>
                      <a:pt x="3813" y="526"/>
                    </a:lnTo>
                    <a:cubicBezTo>
                      <a:pt x="3813" y="526"/>
                      <a:pt x="3790" y="503"/>
                      <a:pt x="3790" y="503"/>
                    </a:cubicBezTo>
                    <a:lnTo>
                      <a:pt x="3767" y="480"/>
                    </a:lnTo>
                    <a:cubicBezTo>
                      <a:pt x="3676" y="389"/>
                      <a:pt x="3561" y="320"/>
                      <a:pt x="3470" y="252"/>
                    </a:cubicBezTo>
                    <a:cubicBezTo>
                      <a:pt x="3356" y="206"/>
                      <a:pt x="3242" y="138"/>
                      <a:pt x="3128" y="115"/>
                    </a:cubicBezTo>
                    <a:cubicBezTo>
                      <a:pt x="3036" y="69"/>
                      <a:pt x="2922" y="46"/>
                      <a:pt x="2785" y="24"/>
                    </a:cubicBezTo>
                    <a:cubicBezTo>
                      <a:pt x="2717" y="1"/>
                      <a:pt x="2626" y="1"/>
                      <a:pt x="2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2"/>
              <p:cNvSpPr/>
              <p:nvPr/>
            </p:nvSpPr>
            <p:spPr>
              <a:xfrm>
                <a:off x="8479818" y="1403375"/>
                <a:ext cx="59250" cy="63575"/>
              </a:xfrm>
              <a:custGeom>
                <a:avLst/>
                <a:gdLst/>
                <a:ahLst/>
                <a:cxnLst/>
                <a:rect l="l" t="t" r="r" b="b"/>
                <a:pathLst>
                  <a:path w="2192" h="2352" extrusionOk="0">
                    <a:moveTo>
                      <a:pt x="1142" y="0"/>
                    </a:moveTo>
                    <a:cubicBezTo>
                      <a:pt x="1005" y="0"/>
                      <a:pt x="868" y="46"/>
                      <a:pt x="753" y="114"/>
                    </a:cubicBezTo>
                    <a:cubicBezTo>
                      <a:pt x="662" y="137"/>
                      <a:pt x="571" y="206"/>
                      <a:pt x="502" y="274"/>
                    </a:cubicBezTo>
                    <a:cubicBezTo>
                      <a:pt x="480" y="297"/>
                      <a:pt x="480" y="297"/>
                      <a:pt x="434" y="320"/>
                    </a:cubicBezTo>
                    <a:cubicBezTo>
                      <a:pt x="365" y="388"/>
                      <a:pt x="320" y="457"/>
                      <a:pt x="251" y="548"/>
                    </a:cubicBezTo>
                    <a:lnTo>
                      <a:pt x="228" y="571"/>
                    </a:lnTo>
                    <a:cubicBezTo>
                      <a:pt x="206" y="616"/>
                      <a:pt x="160" y="685"/>
                      <a:pt x="137" y="731"/>
                    </a:cubicBezTo>
                    <a:cubicBezTo>
                      <a:pt x="114" y="776"/>
                      <a:pt x="92" y="799"/>
                      <a:pt x="69" y="845"/>
                    </a:cubicBezTo>
                    <a:cubicBezTo>
                      <a:pt x="23" y="936"/>
                      <a:pt x="0" y="1027"/>
                      <a:pt x="0" y="1164"/>
                    </a:cubicBezTo>
                    <a:cubicBezTo>
                      <a:pt x="0" y="1256"/>
                      <a:pt x="23" y="1347"/>
                      <a:pt x="46" y="1461"/>
                    </a:cubicBezTo>
                    <a:cubicBezTo>
                      <a:pt x="92" y="1621"/>
                      <a:pt x="137" y="1735"/>
                      <a:pt x="206" y="1849"/>
                    </a:cubicBezTo>
                    <a:cubicBezTo>
                      <a:pt x="274" y="1940"/>
                      <a:pt x="343" y="2009"/>
                      <a:pt x="411" y="2077"/>
                    </a:cubicBezTo>
                    <a:cubicBezTo>
                      <a:pt x="457" y="2100"/>
                      <a:pt x="502" y="2146"/>
                      <a:pt x="548" y="2169"/>
                    </a:cubicBezTo>
                    <a:cubicBezTo>
                      <a:pt x="617" y="2214"/>
                      <a:pt x="685" y="2237"/>
                      <a:pt x="753" y="2283"/>
                    </a:cubicBezTo>
                    <a:cubicBezTo>
                      <a:pt x="822" y="2306"/>
                      <a:pt x="890" y="2306"/>
                      <a:pt x="1005" y="2328"/>
                    </a:cubicBezTo>
                    <a:lnTo>
                      <a:pt x="1187" y="2328"/>
                    </a:lnTo>
                    <a:cubicBezTo>
                      <a:pt x="1233" y="2328"/>
                      <a:pt x="1278" y="2351"/>
                      <a:pt x="1301" y="2351"/>
                    </a:cubicBezTo>
                    <a:cubicBezTo>
                      <a:pt x="1324" y="2351"/>
                      <a:pt x="1347" y="2328"/>
                      <a:pt x="1370" y="2328"/>
                    </a:cubicBezTo>
                    <a:cubicBezTo>
                      <a:pt x="1530" y="2328"/>
                      <a:pt x="1621" y="2283"/>
                      <a:pt x="1712" y="2214"/>
                    </a:cubicBezTo>
                    <a:cubicBezTo>
                      <a:pt x="1872" y="2123"/>
                      <a:pt x="1986" y="1986"/>
                      <a:pt x="2077" y="1849"/>
                    </a:cubicBezTo>
                    <a:cubicBezTo>
                      <a:pt x="2146" y="1712"/>
                      <a:pt x="2191" y="1529"/>
                      <a:pt x="2191" y="1370"/>
                    </a:cubicBezTo>
                    <a:cubicBezTo>
                      <a:pt x="2191" y="1324"/>
                      <a:pt x="2191" y="1301"/>
                      <a:pt x="2191" y="1256"/>
                    </a:cubicBezTo>
                    <a:lnTo>
                      <a:pt x="2191" y="1210"/>
                    </a:lnTo>
                    <a:cubicBezTo>
                      <a:pt x="2191" y="1141"/>
                      <a:pt x="2169" y="1050"/>
                      <a:pt x="2169" y="982"/>
                    </a:cubicBezTo>
                    <a:cubicBezTo>
                      <a:pt x="2123" y="708"/>
                      <a:pt x="2009" y="480"/>
                      <a:pt x="1872" y="343"/>
                    </a:cubicBezTo>
                    <a:cubicBezTo>
                      <a:pt x="1781" y="228"/>
                      <a:pt x="1666" y="160"/>
                      <a:pt x="1552" y="114"/>
                    </a:cubicBezTo>
                    <a:cubicBezTo>
                      <a:pt x="1507" y="69"/>
                      <a:pt x="1438" y="46"/>
                      <a:pt x="1370" y="23"/>
                    </a:cubicBezTo>
                    <a:cubicBezTo>
                      <a:pt x="1301" y="0"/>
                      <a:pt x="1233" y="0"/>
                      <a:pt x="1164" y="0"/>
                    </a:cubicBezTo>
                    <a:close/>
                  </a:path>
                </a:pathLst>
              </a:custGeom>
              <a:solidFill>
                <a:srgbClr val="6B6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2"/>
              <p:cNvSpPr/>
              <p:nvPr/>
            </p:nvSpPr>
            <p:spPr>
              <a:xfrm>
                <a:off x="8284229" y="1195460"/>
                <a:ext cx="455969" cy="454726"/>
              </a:xfrm>
              <a:custGeom>
                <a:avLst/>
                <a:gdLst/>
                <a:ahLst/>
                <a:cxnLst/>
                <a:rect l="l" t="t" r="r" b="b"/>
                <a:pathLst>
                  <a:path w="16869" h="16823" extrusionOk="0">
                    <a:moveTo>
                      <a:pt x="8400" y="7692"/>
                    </a:moveTo>
                    <a:cubicBezTo>
                      <a:pt x="8469" y="7692"/>
                      <a:pt x="8537" y="7692"/>
                      <a:pt x="8606" y="7715"/>
                    </a:cubicBezTo>
                    <a:cubicBezTo>
                      <a:pt x="8674" y="7738"/>
                      <a:pt x="8743" y="7761"/>
                      <a:pt x="8788" y="7806"/>
                    </a:cubicBezTo>
                    <a:cubicBezTo>
                      <a:pt x="8902" y="7852"/>
                      <a:pt x="9017" y="7920"/>
                      <a:pt x="9108" y="8035"/>
                    </a:cubicBezTo>
                    <a:cubicBezTo>
                      <a:pt x="9245" y="8172"/>
                      <a:pt x="9359" y="8400"/>
                      <a:pt x="9405" y="8674"/>
                    </a:cubicBezTo>
                    <a:cubicBezTo>
                      <a:pt x="9405" y="8742"/>
                      <a:pt x="9427" y="8833"/>
                      <a:pt x="9427" y="8902"/>
                    </a:cubicBezTo>
                    <a:lnTo>
                      <a:pt x="9427" y="8948"/>
                    </a:lnTo>
                    <a:cubicBezTo>
                      <a:pt x="9427" y="8993"/>
                      <a:pt x="9427" y="9016"/>
                      <a:pt x="9427" y="9062"/>
                    </a:cubicBezTo>
                    <a:cubicBezTo>
                      <a:pt x="9427" y="9221"/>
                      <a:pt x="9382" y="9404"/>
                      <a:pt x="9313" y="9541"/>
                    </a:cubicBezTo>
                    <a:cubicBezTo>
                      <a:pt x="9222" y="9678"/>
                      <a:pt x="9108" y="9815"/>
                      <a:pt x="8948" y="9906"/>
                    </a:cubicBezTo>
                    <a:cubicBezTo>
                      <a:pt x="8857" y="9975"/>
                      <a:pt x="8766" y="10020"/>
                      <a:pt x="8606" y="10020"/>
                    </a:cubicBezTo>
                    <a:cubicBezTo>
                      <a:pt x="8583" y="10043"/>
                      <a:pt x="8560" y="10043"/>
                      <a:pt x="8537" y="10043"/>
                    </a:cubicBezTo>
                    <a:cubicBezTo>
                      <a:pt x="8514" y="10043"/>
                      <a:pt x="8469" y="10020"/>
                      <a:pt x="8423" y="10020"/>
                    </a:cubicBezTo>
                    <a:lnTo>
                      <a:pt x="8241" y="10020"/>
                    </a:lnTo>
                    <a:cubicBezTo>
                      <a:pt x="8126" y="9998"/>
                      <a:pt x="8058" y="9998"/>
                      <a:pt x="7989" y="9975"/>
                    </a:cubicBezTo>
                    <a:cubicBezTo>
                      <a:pt x="7921" y="9929"/>
                      <a:pt x="7853" y="9906"/>
                      <a:pt x="7784" y="9861"/>
                    </a:cubicBezTo>
                    <a:cubicBezTo>
                      <a:pt x="7738" y="9838"/>
                      <a:pt x="7693" y="9792"/>
                      <a:pt x="7647" y="9769"/>
                    </a:cubicBezTo>
                    <a:cubicBezTo>
                      <a:pt x="7579" y="9701"/>
                      <a:pt x="7510" y="9632"/>
                      <a:pt x="7442" y="9541"/>
                    </a:cubicBezTo>
                    <a:cubicBezTo>
                      <a:pt x="7373" y="9427"/>
                      <a:pt x="7328" y="9313"/>
                      <a:pt x="7282" y="9153"/>
                    </a:cubicBezTo>
                    <a:cubicBezTo>
                      <a:pt x="7259" y="9039"/>
                      <a:pt x="7236" y="8948"/>
                      <a:pt x="7236" y="8856"/>
                    </a:cubicBezTo>
                    <a:cubicBezTo>
                      <a:pt x="7236" y="8719"/>
                      <a:pt x="7259" y="8628"/>
                      <a:pt x="7305" y="8537"/>
                    </a:cubicBezTo>
                    <a:cubicBezTo>
                      <a:pt x="7328" y="8491"/>
                      <a:pt x="7350" y="8468"/>
                      <a:pt x="7373" y="8423"/>
                    </a:cubicBezTo>
                    <a:cubicBezTo>
                      <a:pt x="7396" y="8377"/>
                      <a:pt x="7442" y="8308"/>
                      <a:pt x="7464" y="8263"/>
                    </a:cubicBezTo>
                    <a:lnTo>
                      <a:pt x="7487" y="8240"/>
                    </a:lnTo>
                    <a:cubicBezTo>
                      <a:pt x="7556" y="8149"/>
                      <a:pt x="7601" y="8080"/>
                      <a:pt x="7670" y="8012"/>
                    </a:cubicBezTo>
                    <a:cubicBezTo>
                      <a:pt x="7716" y="7989"/>
                      <a:pt x="7716" y="7989"/>
                      <a:pt x="7738" y="7966"/>
                    </a:cubicBezTo>
                    <a:cubicBezTo>
                      <a:pt x="7807" y="7898"/>
                      <a:pt x="7898" y="7829"/>
                      <a:pt x="7989" y="7806"/>
                    </a:cubicBezTo>
                    <a:cubicBezTo>
                      <a:pt x="8104" y="7738"/>
                      <a:pt x="8241" y="7692"/>
                      <a:pt x="8378" y="7692"/>
                    </a:cubicBezTo>
                    <a:close/>
                    <a:moveTo>
                      <a:pt x="8766" y="0"/>
                    </a:moveTo>
                    <a:cubicBezTo>
                      <a:pt x="8378" y="0"/>
                      <a:pt x="8012" y="0"/>
                      <a:pt x="7647" y="46"/>
                    </a:cubicBezTo>
                    <a:lnTo>
                      <a:pt x="7487" y="46"/>
                    </a:lnTo>
                    <a:cubicBezTo>
                      <a:pt x="7373" y="69"/>
                      <a:pt x="7236" y="69"/>
                      <a:pt x="7122" y="91"/>
                    </a:cubicBezTo>
                    <a:cubicBezTo>
                      <a:pt x="6940" y="114"/>
                      <a:pt x="6757" y="160"/>
                      <a:pt x="6574" y="183"/>
                    </a:cubicBezTo>
                    <a:lnTo>
                      <a:pt x="6597" y="183"/>
                    </a:lnTo>
                    <a:cubicBezTo>
                      <a:pt x="6323" y="251"/>
                      <a:pt x="6026" y="320"/>
                      <a:pt x="5730" y="388"/>
                    </a:cubicBezTo>
                    <a:cubicBezTo>
                      <a:pt x="5479" y="457"/>
                      <a:pt x="5228" y="548"/>
                      <a:pt x="4931" y="662"/>
                    </a:cubicBezTo>
                    <a:cubicBezTo>
                      <a:pt x="4771" y="730"/>
                      <a:pt x="4634" y="799"/>
                      <a:pt x="4497" y="845"/>
                    </a:cubicBezTo>
                    <a:cubicBezTo>
                      <a:pt x="4337" y="936"/>
                      <a:pt x="4200" y="1004"/>
                      <a:pt x="4064" y="1073"/>
                    </a:cubicBezTo>
                    <a:cubicBezTo>
                      <a:pt x="3972" y="1119"/>
                      <a:pt x="3904" y="1187"/>
                      <a:pt x="3812" y="1255"/>
                    </a:cubicBezTo>
                    <a:lnTo>
                      <a:pt x="3721" y="1324"/>
                    </a:lnTo>
                    <a:cubicBezTo>
                      <a:pt x="3584" y="1392"/>
                      <a:pt x="3470" y="1484"/>
                      <a:pt x="3333" y="1552"/>
                    </a:cubicBezTo>
                    <a:cubicBezTo>
                      <a:pt x="3265" y="1598"/>
                      <a:pt x="3196" y="1643"/>
                      <a:pt x="3151" y="1666"/>
                    </a:cubicBezTo>
                    <a:cubicBezTo>
                      <a:pt x="3082" y="1712"/>
                      <a:pt x="3036" y="1758"/>
                      <a:pt x="2991" y="1803"/>
                    </a:cubicBezTo>
                    <a:cubicBezTo>
                      <a:pt x="2922" y="1872"/>
                      <a:pt x="2854" y="1917"/>
                      <a:pt x="2785" y="1986"/>
                    </a:cubicBezTo>
                    <a:lnTo>
                      <a:pt x="2671" y="2077"/>
                    </a:lnTo>
                    <a:lnTo>
                      <a:pt x="2580" y="2146"/>
                    </a:lnTo>
                    <a:cubicBezTo>
                      <a:pt x="2534" y="2214"/>
                      <a:pt x="2466" y="2260"/>
                      <a:pt x="2397" y="2328"/>
                    </a:cubicBezTo>
                    <a:cubicBezTo>
                      <a:pt x="2283" y="2442"/>
                      <a:pt x="2169" y="2557"/>
                      <a:pt x="2101" y="2716"/>
                    </a:cubicBezTo>
                    <a:cubicBezTo>
                      <a:pt x="2078" y="2785"/>
                      <a:pt x="2078" y="2853"/>
                      <a:pt x="2078" y="2922"/>
                    </a:cubicBezTo>
                    <a:lnTo>
                      <a:pt x="2055" y="2945"/>
                    </a:lnTo>
                    <a:lnTo>
                      <a:pt x="2055" y="2967"/>
                    </a:lnTo>
                    <a:cubicBezTo>
                      <a:pt x="1986" y="3059"/>
                      <a:pt x="1918" y="3127"/>
                      <a:pt x="1872" y="3218"/>
                    </a:cubicBezTo>
                    <a:cubicBezTo>
                      <a:pt x="1804" y="3287"/>
                      <a:pt x="1758" y="3355"/>
                      <a:pt x="1713" y="3424"/>
                    </a:cubicBezTo>
                    <a:lnTo>
                      <a:pt x="1667" y="3492"/>
                    </a:lnTo>
                    <a:cubicBezTo>
                      <a:pt x="1576" y="3606"/>
                      <a:pt x="1484" y="3721"/>
                      <a:pt x="1393" y="3835"/>
                    </a:cubicBezTo>
                    <a:cubicBezTo>
                      <a:pt x="1324" y="3972"/>
                      <a:pt x="1256" y="4086"/>
                      <a:pt x="1210" y="4200"/>
                    </a:cubicBezTo>
                    <a:cubicBezTo>
                      <a:pt x="1096" y="4474"/>
                      <a:pt x="959" y="4725"/>
                      <a:pt x="845" y="4976"/>
                    </a:cubicBezTo>
                    <a:cubicBezTo>
                      <a:pt x="708" y="5296"/>
                      <a:pt x="594" y="5569"/>
                      <a:pt x="480" y="5798"/>
                    </a:cubicBezTo>
                    <a:cubicBezTo>
                      <a:pt x="366" y="6094"/>
                      <a:pt x="297" y="6391"/>
                      <a:pt x="252" y="6619"/>
                    </a:cubicBezTo>
                    <a:cubicBezTo>
                      <a:pt x="229" y="6711"/>
                      <a:pt x="206" y="6802"/>
                      <a:pt x="183" y="6916"/>
                    </a:cubicBezTo>
                    <a:lnTo>
                      <a:pt x="160" y="7053"/>
                    </a:lnTo>
                    <a:cubicBezTo>
                      <a:pt x="138" y="7190"/>
                      <a:pt x="115" y="7350"/>
                      <a:pt x="92" y="7510"/>
                    </a:cubicBezTo>
                    <a:cubicBezTo>
                      <a:pt x="69" y="7647"/>
                      <a:pt x="46" y="7806"/>
                      <a:pt x="46" y="7943"/>
                    </a:cubicBezTo>
                    <a:lnTo>
                      <a:pt x="23" y="8035"/>
                    </a:lnTo>
                    <a:cubicBezTo>
                      <a:pt x="23" y="8172"/>
                      <a:pt x="1" y="8331"/>
                      <a:pt x="1" y="8468"/>
                    </a:cubicBezTo>
                    <a:lnTo>
                      <a:pt x="1" y="8697"/>
                    </a:lnTo>
                    <a:lnTo>
                      <a:pt x="1" y="8902"/>
                    </a:lnTo>
                    <a:lnTo>
                      <a:pt x="1" y="9039"/>
                    </a:lnTo>
                    <a:cubicBezTo>
                      <a:pt x="1" y="9153"/>
                      <a:pt x="1" y="9244"/>
                      <a:pt x="1" y="9358"/>
                    </a:cubicBezTo>
                    <a:cubicBezTo>
                      <a:pt x="23" y="9541"/>
                      <a:pt x="46" y="9701"/>
                      <a:pt x="69" y="9861"/>
                    </a:cubicBezTo>
                    <a:cubicBezTo>
                      <a:pt x="92" y="10020"/>
                      <a:pt x="115" y="10157"/>
                      <a:pt x="160" y="10317"/>
                    </a:cubicBezTo>
                    <a:cubicBezTo>
                      <a:pt x="183" y="10454"/>
                      <a:pt x="229" y="10591"/>
                      <a:pt x="275" y="10728"/>
                    </a:cubicBezTo>
                    <a:cubicBezTo>
                      <a:pt x="320" y="10865"/>
                      <a:pt x="366" y="11002"/>
                      <a:pt x="434" y="11116"/>
                    </a:cubicBezTo>
                    <a:lnTo>
                      <a:pt x="480" y="11207"/>
                    </a:lnTo>
                    <a:cubicBezTo>
                      <a:pt x="480" y="11207"/>
                      <a:pt x="480" y="11230"/>
                      <a:pt x="480" y="11230"/>
                    </a:cubicBezTo>
                    <a:lnTo>
                      <a:pt x="503" y="11230"/>
                    </a:lnTo>
                    <a:cubicBezTo>
                      <a:pt x="503" y="11230"/>
                      <a:pt x="503" y="11253"/>
                      <a:pt x="503" y="11253"/>
                    </a:cubicBezTo>
                    <a:cubicBezTo>
                      <a:pt x="503" y="11253"/>
                      <a:pt x="503" y="11276"/>
                      <a:pt x="503" y="11276"/>
                    </a:cubicBezTo>
                    <a:cubicBezTo>
                      <a:pt x="594" y="11504"/>
                      <a:pt x="731" y="11778"/>
                      <a:pt x="868" y="12006"/>
                    </a:cubicBezTo>
                    <a:lnTo>
                      <a:pt x="891" y="12052"/>
                    </a:lnTo>
                    <a:lnTo>
                      <a:pt x="959" y="12212"/>
                    </a:lnTo>
                    <a:cubicBezTo>
                      <a:pt x="1005" y="12280"/>
                      <a:pt x="1051" y="12371"/>
                      <a:pt x="1073" y="12440"/>
                    </a:cubicBezTo>
                    <a:cubicBezTo>
                      <a:pt x="1142" y="12554"/>
                      <a:pt x="1210" y="12668"/>
                      <a:pt x="1302" y="12805"/>
                    </a:cubicBezTo>
                    <a:cubicBezTo>
                      <a:pt x="1416" y="12942"/>
                      <a:pt x="1507" y="13079"/>
                      <a:pt x="1621" y="13239"/>
                    </a:cubicBezTo>
                    <a:cubicBezTo>
                      <a:pt x="1690" y="13330"/>
                      <a:pt x="1758" y="13421"/>
                      <a:pt x="1849" y="13535"/>
                    </a:cubicBezTo>
                    <a:cubicBezTo>
                      <a:pt x="1941" y="13695"/>
                      <a:pt x="2078" y="13832"/>
                      <a:pt x="2169" y="13946"/>
                    </a:cubicBezTo>
                    <a:lnTo>
                      <a:pt x="2215" y="13992"/>
                    </a:lnTo>
                    <a:cubicBezTo>
                      <a:pt x="2306" y="14083"/>
                      <a:pt x="2397" y="14175"/>
                      <a:pt x="2489" y="14289"/>
                    </a:cubicBezTo>
                    <a:cubicBezTo>
                      <a:pt x="2603" y="14403"/>
                      <a:pt x="2694" y="14517"/>
                      <a:pt x="2808" y="14631"/>
                    </a:cubicBezTo>
                    <a:cubicBezTo>
                      <a:pt x="2899" y="14745"/>
                      <a:pt x="3014" y="14859"/>
                      <a:pt x="3128" y="14951"/>
                    </a:cubicBezTo>
                    <a:cubicBezTo>
                      <a:pt x="3242" y="15042"/>
                      <a:pt x="3356" y="15156"/>
                      <a:pt x="3470" y="15247"/>
                    </a:cubicBezTo>
                    <a:lnTo>
                      <a:pt x="3516" y="15270"/>
                    </a:lnTo>
                    <a:cubicBezTo>
                      <a:pt x="3630" y="15361"/>
                      <a:pt x="3744" y="15476"/>
                      <a:pt x="3858" y="15544"/>
                    </a:cubicBezTo>
                    <a:cubicBezTo>
                      <a:pt x="3927" y="15567"/>
                      <a:pt x="3995" y="15613"/>
                      <a:pt x="4064" y="15635"/>
                    </a:cubicBezTo>
                    <a:cubicBezTo>
                      <a:pt x="4132" y="15681"/>
                      <a:pt x="4200" y="15704"/>
                      <a:pt x="4246" y="15750"/>
                    </a:cubicBezTo>
                    <a:cubicBezTo>
                      <a:pt x="4383" y="15818"/>
                      <a:pt x="4497" y="15886"/>
                      <a:pt x="4634" y="15955"/>
                    </a:cubicBezTo>
                    <a:cubicBezTo>
                      <a:pt x="4931" y="16069"/>
                      <a:pt x="5205" y="16183"/>
                      <a:pt x="5547" y="16297"/>
                    </a:cubicBezTo>
                    <a:cubicBezTo>
                      <a:pt x="5616" y="16320"/>
                      <a:pt x="5684" y="16366"/>
                      <a:pt x="5775" y="16389"/>
                    </a:cubicBezTo>
                    <a:lnTo>
                      <a:pt x="5935" y="16434"/>
                    </a:lnTo>
                    <a:lnTo>
                      <a:pt x="6049" y="16480"/>
                    </a:lnTo>
                    <a:cubicBezTo>
                      <a:pt x="6141" y="16503"/>
                      <a:pt x="6232" y="16548"/>
                      <a:pt x="6346" y="16571"/>
                    </a:cubicBezTo>
                    <a:cubicBezTo>
                      <a:pt x="6392" y="16594"/>
                      <a:pt x="6460" y="16594"/>
                      <a:pt x="6506" y="16594"/>
                    </a:cubicBezTo>
                    <a:lnTo>
                      <a:pt x="6551" y="16617"/>
                    </a:lnTo>
                    <a:cubicBezTo>
                      <a:pt x="6620" y="16617"/>
                      <a:pt x="6711" y="16640"/>
                      <a:pt x="6780" y="16663"/>
                    </a:cubicBezTo>
                    <a:lnTo>
                      <a:pt x="6871" y="16663"/>
                    </a:lnTo>
                    <a:cubicBezTo>
                      <a:pt x="6985" y="16685"/>
                      <a:pt x="7076" y="16708"/>
                      <a:pt x="7168" y="16731"/>
                    </a:cubicBezTo>
                    <a:cubicBezTo>
                      <a:pt x="7487" y="16777"/>
                      <a:pt x="7784" y="16822"/>
                      <a:pt x="8081" y="16822"/>
                    </a:cubicBezTo>
                    <a:lnTo>
                      <a:pt x="8332" y="16822"/>
                    </a:lnTo>
                    <a:cubicBezTo>
                      <a:pt x="8400" y="16822"/>
                      <a:pt x="8469" y="16822"/>
                      <a:pt x="8537" y="16799"/>
                    </a:cubicBezTo>
                    <a:cubicBezTo>
                      <a:pt x="8697" y="16799"/>
                      <a:pt x="8834" y="16799"/>
                      <a:pt x="8994" y="16777"/>
                    </a:cubicBezTo>
                    <a:lnTo>
                      <a:pt x="9154" y="16777"/>
                    </a:lnTo>
                    <a:cubicBezTo>
                      <a:pt x="9245" y="16754"/>
                      <a:pt x="9336" y="16754"/>
                      <a:pt x="9427" y="16754"/>
                    </a:cubicBezTo>
                    <a:cubicBezTo>
                      <a:pt x="9587" y="16731"/>
                      <a:pt x="9747" y="16708"/>
                      <a:pt x="9907" y="16685"/>
                    </a:cubicBezTo>
                    <a:cubicBezTo>
                      <a:pt x="10067" y="16663"/>
                      <a:pt x="10226" y="16617"/>
                      <a:pt x="10363" y="16594"/>
                    </a:cubicBezTo>
                    <a:lnTo>
                      <a:pt x="10546" y="16548"/>
                    </a:lnTo>
                    <a:cubicBezTo>
                      <a:pt x="10637" y="16526"/>
                      <a:pt x="10729" y="16503"/>
                      <a:pt x="10820" y="16480"/>
                    </a:cubicBezTo>
                    <a:cubicBezTo>
                      <a:pt x="11002" y="16434"/>
                      <a:pt x="11185" y="16366"/>
                      <a:pt x="11322" y="16297"/>
                    </a:cubicBezTo>
                    <a:cubicBezTo>
                      <a:pt x="11459" y="16229"/>
                      <a:pt x="11596" y="16160"/>
                      <a:pt x="11733" y="16092"/>
                    </a:cubicBezTo>
                    <a:cubicBezTo>
                      <a:pt x="11801" y="16046"/>
                      <a:pt x="11847" y="16023"/>
                      <a:pt x="11915" y="15978"/>
                    </a:cubicBezTo>
                    <a:lnTo>
                      <a:pt x="12052" y="15909"/>
                    </a:lnTo>
                    <a:lnTo>
                      <a:pt x="12121" y="15909"/>
                    </a:lnTo>
                    <a:cubicBezTo>
                      <a:pt x="12212" y="15909"/>
                      <a:pt x="12303" y="15886"/>
                      <a:pt x="12372" y="15864"/>
                    </a:cubicBezTo>
                    <a:cubicBezTo>
                      <a:pt x="12486" y="15818"/>
                      <a:pt x="12577" y="15772"/>
                      <a:pt x="12669" y="15750"/>
                    </a:cubicBezTo>
                    <a:cubicBezTo>
                      <a:pt x="12851" y="15658"/>
                      <a:pt x="13011" y="15567"/>
                      <a:pt x="13148" y="15453"/>
                    </a:cubicBezTo>
                    <a:cubicBezTo>
                      <a:pt x="13216" y="15407"/>
                      <a:pt x="13262" y="15361"/>
                      <a:pt x="13331" y="15316"/>
                    </a:cubicBezTo>
                    <a:cubicBezTo>
                      <a:pt x="13376" y="15270"/>
                      <a:pt x="13445" y="15202"/>
                      <a:pt x="13513" y="15156"/>
                    </a:cubicBezTo>
                    <a:cubicBezTo>
                      <a:pt x="13650" y="15065"/>
                      <a:pt x="13741" y="14996"/>
                      <a:pt x="13833" y="14905"/>
                    </a:cubicBezTo>
                    <a:cubicBezTo>
                      <a:pt x="13924" y="14836"/>
                      <a:pt x="13993" y="14768"/>
                      <a:pt x="14061" y="14700"/>
                    </a:cubicBezTo>
                    <a:lnTo>
                      <a:pt x="14175" y="14608"/>
                    </a:lnTo>
                    <a:lnTo>
                      <a:pt x="14244" y="14540"/>
                    </a:lnTo>
                    <a:cubicBezTo>
                      <a:pt x="14266" y="14517"/>
                      <a:pt x="14289" y="14494"/>
                      <a:pt x="14335" y="14471"/>
                    </a:cubicBezTo>
                    <a:cubicBezTo>
                      <a:pt x="14381" y="14403"/>
                      <a:pt x="14426" y="14357"/>
                      <a:pt x="14495" y="14312"/>
                    </a:cubicBezTo>
                    <a:cubicBezTo>
                      <a:pt x="14540" y="14243"/>
                      <a:pt x="14586" y="14197"/>
                      <a:pt x="14632" y="14152"/>
                    </a:cubicBezTo>
                    <a:cubicBezTo>
                      <a:pt x="14677" y="14106"/>
                      <a:pt x="14723" y="14038"/>
                      <a:pt x="14791" y="13992"/>
                    </a:cubicBezTo>
                    <a:cubicBezTo>
                      <a:pt x="14951" y="13832"/>
                      <a:pt x="15088" y="13627"/>
                      <a:pt x="15202" y="13421"/>
                    </a:cubicBezTo>
                    <a:cubicBezTo>
                      <a:pt x="15248" y="13376"/>
                      <a:pt x="15271" y="13307"/>
                      <a:pt x="15316" y="13262"/>
                    </a:cubicBezTo>
                    <a:cubicBezTo>
                      <a:pt x="15339" y="13216"/>
                      <a:pt x="15385" y="13170"/>
                      <a:pt x="15408" y="13125"/>
                    </a:cubicBezTo>
                    <a:cubicBezTo>
                      <a:pt x="15453" y="13033"/>
                      <a:pt x="15499" y="12965"/>
                      <a:pt x="15545" y="12896"/>
                    </a:cubicBezTo>
                    <a:cubicBezTo>
                      <a:pt x="15613" y="12782"/>
                      <a:pt x="15659" y="12668"/>
                      <a:pt x="15704" y="12531"/>
                    </a:cubicBezTo>
                    <a:lnTo>
                      <a:pt x="15750" y="12440"/>
                    </a:lnTo>
                    <a:lnTo>
                      <a:pt x="15727" y="12463"/>
                    </a:lnTo>
                    <a:cubicBezTo>
                      <a:pt x="15773" y="12394"/>
                      <a:pt x="15796" y="12326"/>
                      <a:pt x="15841" y="12257"/>
                    </a:cubicBezTo>
                    <a:lnTo>
                      <a:pt x="15933" y="12029"/>
                    </a:lnTo>
                    <a:lnTo>
                      <a:pt x="15956" y="11983"/>
                    </a:lnTo>
                    <a:cubicBezTo>
                      <a:pt x="15956" y="11983"/>
                      <a:pt x="15956" y="11961"/>
                      <a:pt x="15956" y="11961"/>
                    </a:cubicBezTo>
                    <a:lnTo>
                      <a:pt x="15978" y="11892"/>
                    </a:lnTo>
                    <a:cubicBezTo>
                      <a:pt x="16001" y="11869"/>
                      <a:pt x="16024" y="11846"/>
                      <a:pt x="16024" y="11801"/>
                    </a:cubicBezTo>
                    <a:cubicBezTo>
                      <a:pt x="16184" y="11458"/>
                      <a:pt x="16321" y="11116"/>
                      <a:pt x="16458" y="10751"/>
                    </a:cubicBezTo>
                    <a:cubicBezTo>
                      <a:pt x="16572" y="10408"/>
                      <a:pt x="16663" y="10020"/>
                      <a:pt x="16709" y="9495"/>
                    </a:cubicBezTo>
                    <a:lnTo>
                      <a:pt x="16709" y="9541"/>
                    </a:lnTo>
                    <a:cubicBezTo>
                      <a:pt x="16754" y="9290"/>
                      <a:pt x="16777" y="9085"/>
                      <a:pt x="16777" y="8902"/>
                    </a:cubicBezTo>
                    <a:cubicBezTo>
                      <a:pt x="16777" y="8742"/>
                      <a:pt x="16777" y="8605"/>
                      <a:pt x="16777" y="8445"/>
                    </a:cubicBezTo>
                    <a:lnTo>
                      <a:pt x="16777" y="8286"/>
                    </a:lnTo>
                    <a:lnTo>
                      <a:pt x="16777" y="8194"/>
                    </a:lnTo>
                    <a:cubicBezTo>
                      <a:pt x="16777" y="8103"/>
                      <a:pt x="16777" y="8035"/>
                      <a:pt x="16777" y="7966"/>
                    </a:cubicBezTo>
                    <a:cubicBezTo>
                      <a:pt x="16777" y="7875"/>
                      <a:pt x="16777" y="7806"/>
                      <a:pt x="16754" y="7715"/>
                    </a:cubicBezTo>
                    <a:cubicBezTo>
                      <a:pt x="16800" y="7692"/>
                      <a:pt x="16846" y="7647"/>
                      <a:pt x="16846" y="7601"/>
                    </a:cubicBezTo>
                    <a:cubicBezTo>
                      <a:pt x="16846" y="7510"/>
                      <a:pt x="16869" y="7395"/>
                      <a:pt x="16869" y="7304"/>
                    </a:cubicBezTo>
                    <a:cubicBezTo>
                      <a:pt x="16869" y="7213"/>
                      <a:pt x="16846" y="7122"/>
                      <a:pt x="16823" y="7030"/>
                    </a:cubicBezTo>
                    <a:cubicBezTo>
                      <a:pt x="16800" y="6893"/>
                      <a:pt x="16777" y="6756"/>
                      <a:pt x="16754" y="6619"/>
                    </a:cubicBezTo>
                    <a:lnTo>
                      <a:pt x="16709" y="6437"/>
                    </a:lnTo>
                    <a:cubicBezTo>
                      <a:pt x="16686" y="6368"/>
                      <a:pt x="16686" y="6323"/>
                      <a:pt x="16686" y="6254"/>
                    </a:cubicBezTo>
                    <a:cubicBezTo>
                      <a:pt x="16663" y="6163"/>
                      <a:pt x="16640" y="6072"/>
                      <a:pt x="16617" y="5980"/>
                    </a:cubicBezTo>
                    <a:cubicBezTo>
                      <a:pt x="16595" y="5912"/>
                      <a:pt x="16549" y="5821"/>
                      <a:pt x="16526" y="5752"/>
                    </a:cubicBezTo>
                    <a:cubicBezTo>
                      <a:pt x="16503" y="5684"/>
                      <a:pt x="16458" y="5638"/>
                      <a:pt x="16435" y="5569"/>
                    </a:cubicBezTo>
                    <a:cubicBezTo>
                      <a:pt x="16389" y="5432"/>
                      <a:pt x="16344" y="5296"/>
                      <a:pt x="16298" y="5181"/>
                    </a:cubicBezTo>
                    <a:cubicBezTo>
                      <a:pt x="16252" y="5113"/>
                      <a:pt x="16229" y="5044"/>
                      <a:pt x="16207" y="4999"/>
                    </a:cubicBezTo>
                    <a:cubicBezTo>
                      <a:pt x="16161" y="4908"/>
                      <a:pt x="16138" y="4839"/>
                      <a:pt x="16115" y="4771"/>
                    </a:cubicBezTo>
                    <a:cubicBezTo>
                      <a:pt x="16024" y="4588"/>
                      <a:pt x="15956" y="4451"/>
                      <a:pt x="15887" y="4291"/>
                    </a:cubicBezTo>
                    <a:cubicBezTo>
                      <a:pt x="15819" y="4200"/>
                      <a:pt x="15773" y="4109"/>
                      <a:pt x="15704" y="4017"/>
                    </a:cubicBezTo>
                    <a:lnTo>
                      <a:pt x="15636" y="3903"/>
                    </a:lnTo>
                    <a:cubicBezTo>
                      <a:pt x="15590" y="3835"/>
                      <a:pt x="15545" y="3766"/>
                      <a:pt x="15499" y="3675"/>
                    </a:cubicBezTo>
                    <a:lnTo>
                      <a:pt x="15408" y="3515"/>
                    </a:lnTo>
                    <a:cubicBezTo>
                      <a:pt x="15339" y="3401"/>
                      <a:pt x="15248" y="3287"/>
                      <a:pt x="15157" y="3173"/>
                    </a:cubicBezTo>
                    <a:cubicBezTo>
                      <a:pt x="15020" y="2990"/>
                      <a:pt x="14883" y="2830"/>
                      <a:pt x="14746" y="2648"/>
                    </a:cubicBezTo>
                    <a:lnTo>
                      <a:pt x="14700" y="2625"/>
                    </a:lnTo>
                    <a:cubicBezTo>
                      <a:pt x="14700" y="2625"/>
                      <a:pt x="14700" y="2625"/>
                      <a:pt x="14700" y="2602"/>
                    </a:cubicBezTo>
                    <a:cubicBezTo>
                      <a:pt x="14586" y="2488"/>
                      <a:pt x="14495" y="2374"/>
                      <a:pt x="14381" y="2283"/>
                    </a:cubicBezTo>
                    <a:cubicBezTo>
                      <a:pt x="14289" y="2191"/>
                      <a:pt x="14175" y="2077"/>
                      <a:pt x="14061" y="2009"/>
                    </a:cubicBezTo>
                    <a:cubicBezTo>
                      <a:pt x="13947" y="1917"/>
                      <a:pt x="13833" y="1803"/>
                      <a:pt x="13719" y="1712"/>
                    </a:cubicBezTo>
                    <a:cubicBezTo>
                      <a:pt x="13582" y="1621"/>
                      <a:pt x="13468" y="1529"/>
                      <a:pt x="13353" y="1438"/>
                    </a:cubicBezTo>
                    <a:cubicBezTo>
                      <a:pt x="13125" y="1278"/>
                      <a:pt x="12851" y="1119"/>
                      <a:pt x="12555" y="959"/>
                    </a:cubicBezTo>
                    <a:cubicBezTo>
                      <a:pt x="12463" y="913"/>
                      <a:pt x="12349" y="867"/>
                      <a:pt x="12235" y="822"/>
                    </a:cubicBezTo>
                    <a:lnTo>
                      <a:pt x="12144" y="776"/>
                    </a:lnTo>
                    <a:cubicBezTo>
                      <a:pt x="12007" y="708"/>
                      <a:pt x="11893" y="639"/>
                      <a:pt x="11756" y="594"/>
                    </a:cubicBezTo>
                    <a:cubicBezTo>
                      <a:pt x="11596" y="502"/>
                      <a:pt x="11413" y="457"/>
                      <a:pt x="11276" y="388"/>
                    </a:cubicBezTo>
                    <a:lnTo>
                      <a:pt x="11231" y="388"/>
                    </a:lnTo>
                    <a:lnTo>
                      <a:pt x="11185" y="365"/>
                    </a:lnTo>
                    <a:cubicBezTo>
                      <a:pt x="11048" y="320"/>
                      <a:pt x="10911" y="274"/>
                      <a:pt x="10774" y="228"/>
                    </a:cubicBezTo>
                    <a:cubicBezTo>
                      <a:pt x="10637" y="183"/>
                      <a:pt x="10477" y="160"/>
                      <a:pt x="10340" y="137"/>
                    </a:cubicBezTo>
                    <a:cubicBezTo>
                      <a:pt x="10181" y="91"/>
                      <a:pt x="10044" y="69"/>
                      <a:pt x="9884" y="69"/>
                    </a:cubicBezTo>
                    <a:cubicBezTo>
                      <a:pt x="9747" y="46"/>
                      <a:pt x="9587" y="23"/>
                      <a:pt x="9450" y="23"/>
                    </a:cubicBezTo>
                    <a:cubicBezTo>
                      <a:pt x="9222" y="0"/>
                      <a:pt x="8994" y="0"/>
                      <a:pt x="87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2"/>
              <p:cNvSpPr/>
              <p:nvPr/>
            </p:nvSpPr>
            <p:spPr>
              <a:xfrm>
                <a:off x="8403918" y="946190"/>
                <a:ext cx="140691" cy="137610"/>
              </a:xfrm>
              <a:custGeom>
                <a:avLst/>
                <a:gdLst/>
                <a:ahLst/>
                <a:cxnLst/>
                <a:rect l="l" t="t" r="r" b="b"/>
                <a:pathLst>
                  <a:path w="5205" h="5091" extrusionOk="0">
                    <a:moveTo>
                      <a:pt x="2420" y="1"/>
                    </a:moveTo>
                    <a:cubicBezTo>
                      <a:pt x="2260" y="1"/>
                      <a:pt x="2123" y="1"/>
                      <a:pt x="1987" y="23"/>
                    </a:cubicBezTo>
                    <a:cubicBezTo>
                      <a:pt x="1735" y="69"/>
                      <a:pt x="1507" y="160"/>
                      <a:pt x="1325" y="252"/>
                    </a:cubicBezTo>
                    <a:cubicBezTo>
                      <a:pt x="1210" y="297"/>
                      <a:pt x="1119" y="366"/>
                      <a:pt x="1028" y="434"/>
                    </a:cubicBezTo>
                    <a:lnTo>
                      <a:pt x="959" y="480"/>
                    </a:lnTo>
                    <a:cubicBezTo>
                      <a:pt x="868" y="526"/>
                      <a:pt x="822" y="594"/>
                      <a:pt x="777" y="640"/>
                    </a:cubicBezTo>
                    <a:cubicBezTo>
                      <a:pt x="685" y="754"/>
                      <a:pt x="594" y="868"/>
                      <a:pt x="480" y="1028"/>
                    </a:cubicBezTo>
                    <a:cubicBezTo>
                      <a:pt x="320" y="1279"/>
                      <a:pt x="183" y="1530"/>
                      <a:pt x="92" y="1804"/>
                    </a:cubicBezTo>
                    <a:cubicBezTo>
                      <a:pt x="92" y="1872"/>
                      <a:pt x="69" y="1918"/>
                      <a:pt x="46" y="1986"/>
                    </a:cubicBezTo>
                    <a:cubicBezTo>
                      <a:pt x="24" y="2055"/>
                      <a:pt x="24" y="2123"/>
                      <a:pt x="1" y="2192"/>
                    </a:cubicBezTo>
                    <a:cubicBezTo>
                      <a:pt x="1" y="2260"/>
                      <a:pt x="1" y="2306"/>
                      <a:pt x="24" y="2374"/>
                    </a:cubicBezTo>
                    <a:lnTo>
                      <a:pt x="24" y="2443"/>
                    </a:lnTo>
                    <a:cubicBezTo>
                      <a:pt x="24" y="2603"/>
                      <a:pt x="24" y="2740"/>
                      <a:pt x="46" y="2877"/>
                    </a:cubicBezTo>
                    <a:cubicBezTo>
                      <a:pt x="69" y="2991"/>
                      <a:pt x="115" y="3082"/>
                      <a:pt x="138" y="3196"/>
                    </a:cubicBezTo>
                    <a:lnTo>
                      <a:pt x="161" y="3288"/>
                    </a:lnTo>
                    <a:cubicBezTo>
                      <a:pt x="206" y="3447"/>
                      <a:pt x="252" y="3607"/>
                      <a:pt x="320" y="3767"/>
                    </a:cubicBezTo>
                    <a:cubicBezTo>
                      <a:pt x="366" y="3858"/>
                      <a:pt x="412" y="3949"/>
                      <a:pt x="480" y="4041"/>
                    </a:cubicBezTo>
                    <a:cubicBezTo>
                      <a:pt x="549" y="4155"/>
                      <a:pt x="640" y="4269"/>
                      <a:pt x="777" y="4383"/>
                    </a:cubicBezTo>
                    <a:cubicBezTo>
                      <a:pt x="868" y="4474"/>
                      <a:pt x="959" y="4543"/>
                      <a:pt x="1074" y="4611"/>
                    </a:cubicBezTo>
                    <a:cubicBezTo>
                      <a:pt x="1256" y="4748"/>
                      <a:pt x="1507" y="4862"/>
                      <a:pt x="1781" y="4931"/>
                    </a:cubicBezTo>
                    <a:cubicBezTo>
                      <a:pt x="1918" y="4977"/>
                      <a:pt x="2055" y="4977"/>
                      <a:pt x="2192" y="4977"/>
                    </a:cubicBezTo>
                    <a:lnTo>
                      <a:pt x="2534" y="4977"/>
                    </a:lnTo>
                    <a:cubicBezTo>
                      <a:pt x="2557" y="5022"/>
                      <a:pt x="2603" y="5045"/>
                      <a:pt x="2648" y="5068"/>
                    </a:cubicBezTo>
                    <a:cubicBezTo>
                      <a:pt x="2717" y="5091"/>
                      <a:pt x="2785" y="5091"/>
                      <a:pt x="2854" y="5091"/>
                    </a:cubicBezTo>
                    <a:lnTo>
                      <a:pt x="3059" y="5091"/>
                    </a:lnTo>
                    <a:cubicBezTo>
                      <a:pt x="3128" y="5091"/>
                      <a:pt x="3173" y="5091"/>
                      <a:pt x="3219" y="5068"/>
                    </a:cubicBezTo>
                    <a:lnTo>
                      <a:pt x="3242" y="5068"/>
                    </a:lnTo>
                    <a:cubicBezTo>
                      <a:pt x="3333" y="5068"/>
                      <a:pt x="3402" y="5045"/>
                      <a:pt x="3447" y="5022"/>
                    </a:cubicBezTo>
                    <a:cubicBezTo>
                      <a:pt x="3607" y="4954"/>
                      <a:pt x="3721" y="4862"/>
                      <a:pt x="3858" y="4771"/>
                    </a:cubicBezTo>
                    <a:cubicBezTo>
                      <a:pt x="3927" y="4726"/>
                      <a:pt x="3972" y="4703"/>
                      <a:pt x="4018" y="4657"/>
                    </a:cubicBezTo>
                    <a:cubicBezTo>
                      <a:pt x="4132" y="4566"/>
                      <a:pt x="4269" y="4474"/>
                      <a:pt x="4360" y="4383"/>
                    </a:cubicBezTo>
                    <a:cubicBezTo>
                      <a:pt x="4566" y="4201"/>
                      <a:pt x="4703" y="4041"/>
                      <a:pt x="4817" y="3858"/>
                    </a:cubicBezTo>
                    <a:cubicBezTo>
                      <a:pt x="4863" y="3790"/>
                      <a:pt x="4931" y="3698"/>
                      <a:pt x="4977" y="3607"/>
                    </a:cubicBezTo>
                    <a:cubicBezTo>
                      <a:pt x="5045" y="3470"/>
                      <a:pt x="5091" y="3310"/>
                      <a:pt x="5114" y="3151"/>
                    </a:cubicBezTo>
                    <a:cubicBezTo>
                      <a:pt x="5205" y="2854"/>
                      <a:pt x="5205" y="2534"/>
                      <a:pt x="5136" y="2123"/>
                    </a:cubicBezTo>
                    <a:cubicBezTo>
                      <a:pt x="5114" y="2009"/>
                      <a:pt x="5068" y="1872"/>
                      <a:pt x="5022" y="1713"/>
                    </a:cubicBezTo>
                    <a:cubicBezTo>
                      <a:pt x="4977" y="1553"/>
                      <a:pt x="4885" y="1416"/>
                      <a:pt x="4794" y="1302"/>
                    </a:cubicBezTo>
                    <a:cubicBezTo>
                      <a:pt x="4703" y="1165"/>
                      <a:pt x="4611" y="1028"/>
                      <a:pt x="4497" y="891"/>
                    </a:cubicBezTo>
                    <a:lnTo>
                      <a:pt x="4474" y="868"/>
                    </a:lnTo>
                    <a:cubicBezTo>
                      <a:pt x="4383" y="777"/>
                      <a:pt x="4292" y="685"/>
                      <a:pt x="4201" y="594"/>
                    </a:cubicBezTo>
                    <a:cubicBezTo>
                      <a:pt x="4086" y="480"/>
                      <a:pt x="3950" y="389"/>
                      <a:pt x="3835" y="320"/>
                    </a:cubicBezTo>
                    <a:cubicBezTo>
                      <a:pt x="3790" y="275"/>
                      <a:pt x="3721" y="252"/>
                      <a:pt x="3676" y="229"/>
                    </a:cubicBezTo>
                    <a:cubicBezTo>
                      <a:pt x="3584" y="183"/>
                      <a:pt x="3493" y="138"/>
                      <a:pt x="3425" y="115"/>
                    </a:cubicBezTo>
                    <a:cubicBezTo>
                      <a:pt x="3173" y="23"/>
                      <a:pt x="2900" y="1"/>
                      <a:pt x="26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2"/>
              <p:cNvSpPr/>
              <p:nvPr/>
            </p:nvSpPr>
            <p:spPr>
              <a:xfrm>
                <a:off x="8239819" y="1201001"/>
                <a:ext cx="103038" cy="403909"/>
              </a:xfrm>
              <a:custGeom>
                <a:avLst/>
                <a:gdLst/>
                <a:ahLst/>
                <a:cxnLst/>
                <a:rect l="l" t="t" r="r" b="b"/>
                <a:pathLst>
                  <a:path w="3812" h="14943" extrusionOk="0">
                    <a:moveTo>
                      <a:pt x="358" y="5671"/>
                    </a:moveTo>
                    <a:cubicBezTo>
                      <a:pt x="343" y="5695"/>
                      <a:pt x="343" y="5733"/>
                      <a:pt x="343" y="5752"/>
                    </a:cubicBezTo>
                    <a:cubicBezTo>
                      <a:pt x="347" y="5725"/>
                      <a:pt x="352" y="5698"/>
                      <a:pt x="358" y="5671"/>
                    </a:cubicBezTo>
                    <a:close/>
                    <a:moveTo>
                      <a:pt x="3721" y="1"/>
                    </a:moveTo>
                    <a:cubicBezTo>
                      <a:pt x="3698" y="1"/>
                      <a:pt x="3675" y="1"/>
                      <a:pt x="3652" y="23"/>
                    </a:cubicBezTo>
                    <a:cubicBezTo>
                      <a:pt x="3607" y="69"/>
                      <a:pt x="3561" y="137"/>
                      <a:pt x="3515" y="183"/>
                    </a:cubicBezTo>
                    <a:cubicBezTo>
                      <a:pt x="3388" y="310"/>
                      <a:pt x="3279" y="419"/>
                      <a:pt x="3150" y="548"/>
                    </a:cubicBezTo>
                    <a:cubicBezTo>
                      <a:pt x="3059" y="662"/>
                      <a:pt x="2945" y="777"/>
                      <a:pt x="2831" y="891"/>
                    </a:cubicBezTo>
                    <a:cubicBezTo>
                      <a:pt x="2785" y="959"/>
                      <a:pt x="2716" y="1005"/>
                      <a:pt x="2671" y="1073"/>
                    </a:cubicBezTo>
                    <a:cubicBezTo>
                      <a:pt x="2625" y="1142"/>
                      <a:pt x="2557" y="1210"/>
                      <a:pt x="2511" y="1279"/>
                    </a:cubicBezTo>
                    <a:cubicBezTo>
                      <a:pt x="2420" y="1393"/>
                      <a:pt x="2328" y="1530"/>
                      <a:pt x="2237" y="1644"/>
                    </a:cubicBezTo>
                    <a:cubicBezTo>
                      <a:pt x="2146" y="1781"/>
                      <a:pt x="2032" y="1895"/>
                      <a:pt x="1940" y="2009"/>
                    </a:cubicBezTo>
                    <a:cubicBezTo>
                      <a:pt x="1758" y="2260"/>
                      <a:pt x="1598" y="2534"/>
                      <a:pt x="1438" y="2808"/>
                    </a:cubicBezTo>
                    <a:cubicBezTo>
                      <a:pt x="1393" y="2876"/>
                      <a:pt x="1347" y="2968"/>
                      <a:pt x="1301" y="3036"/>
                    </a:cubicBezTo>
                    <a:cubicBezTo>
                      <a:pt x="1278" y="3105"/>
                      <a:pt x="1233" y="3173"/>
                      <a:pt x="1210" y="3242"/>
                    </a:cubicBezTo>
                    <a:cubicBezTo>
                      <a:pt x="1141" y="3379"/>
                      <a:pt x="1073" y="3538"/>
                      <a:pt x="1005" y="3675"/>
                    </a:cubicBezTo>
                    <a:cubicBezTo>
                      <a:pt x="890" y="3995"/>
                      <a:pt x="776" y="4314"/>
                      <a:pt x="662" y="4634"/>
                    </a:cubicBezTo>
                    <a:cubicBezTo>
                      <a:pt x="535" y="4974"/>
                      <a:pt x="427" y="5313"/>
                      <a:pt x="358" y="5671"/>
                    </a:cubicBezTo>
                    <a:lnTo>
                      <a:pt x="358" y="5671"/>
                    </a:lnTo>
                    <a:cubicBezTo>
                      <a:pt x="360" y="5667"/>
                      <a:pt x="362" y="5664"/>
                      <a:pt x="365" y="5661"/>
                    </a:cubicBezTo>
                    <a:lnTo>
                      <a:pt x="365" y="5661"/>
                    </a:lnTo>
                    <a:cubicBezTo>
                      <a:pt x="320" y="5844"/>
                      <a:pt x="274" y="6026"/>
                      <a:pt x="228" y="6232"/>
                    </a:cubicBezTo>
                    <a:cubicBezTo>
                      <a:pt x="206" y="6369"/>
                      <a:pt x="183" y="6529"/>
                      <a:pt x="160" y="6688"/>
                    </a:cubicBezTo>
                    <a:cubicBezTo>
                      <a:pt x="114" y="7008"/>
                      <a:pt x="69" y="7350"/>
                      <a:pt x="46" y="7693"/>
                    </a:cubicBezTo>
                    <a:cubicBezTo>
                      <a:pt x="23" y="7852"/>
                      <a:pt x="23" y="8012"/>
                      <a:pt x="23" y="8195"/>
                    </a:cubicBezTo>
                    <a:cubicBezTo>
                      <a:pt x="0" y="8332"/>
                      <a:pt x="23" y="8492"/>
                      <a:pt x="23" y="8628"/>
                    </a:cubicBezTo>
                    <a:cubicBezTo>
                      <a:pt x="23" y="8811"/>
                      <a:pt x="23" y="8994"/>
                      <a:pt x="46" y="9199"/>
                    </a:cubicBezTo>
                    <a:cubicBezTo>
                      <a:pt x="69" y="9359"/>
                      <a:pt x="69" y="9519"/>
                      <a:pt x="91" y="9678"/>
                    </a:cubicBezTo>
                    <a:cubicBezTo>
                      <a:pt x="114" y="9838"/>
                      <a:pt x="137" y="9998"/>
                      <a:pt x="160" y="10181"/>
                    </a:cubicBezTo>
                    <a:cubicBezTo>
                      <a:pt x="183" y="10318"/>
                      <a:pt x="228" y="10477"/>
                      <a:pt x="251" y="10614"/>
                    </a:cubicBezTo>
                    <a:cubicBezTo>
                      <a:pt x="343" y="10934"/>
                      <a:pt x="411" y="11253"/>
                      <a:pt x="502" y="11596"/>
                    </a:cubicBezTo>
                    <a:cubicBezTo>
                      <a:pt x="594" y="11892"/>
                      <a:pt x="708" y="12212"/>
                      <a:pt x="822" y="12509"/>
                    </a:cubicBezTo>
                    <a:cubicBezTo>
                      <a:pt x="959" y="12805"/>
                      <a:pt x="1096" y="13102"/>
                      <a:pt x="1233" y="13376"/>
                    </a:cubicBezTo>
                    <a:cubicBezTo>
                      <a:pt x="1301" y="13536"/>
                      <a:pt x="1415" y="13673"/>
                      <a:pt x="1507" y="13810"/>
                    </a:cubicBezTo>
                    <a:cubicBezTo>
                      <a:pt x="1598" y="13947"/>
                      <a:pt x="1689" y="14061"/>
                      <a:pt x="1781" y="14198"/>
                    </a:cubicBezTo>
                    <a:cubicBezTo>
                      <a:pt x="1872" y="14312"/>
                      <a:pt x="1963" y="14449"/>
                      <a:pt x="2054" y="14563"/>
                    </a:cubicBezTo>
                    <a:cubicBezTo>
                      <a:pt x="2100" y="14609"/>
                      <a:pt x="2146" y="14677"/>
                      <a:pt x="2191" y="14723"/>
                    </a:cubicBezTo>
                    <a:cubicBezTo>
                      <a:pt x="2237" y="14791"/>
                      <a:pt x="2283" y="14837"/>
                      <a:pt x="2328" y="14883"/>
                    </a:cubicBezTo>
                    <a:cubicBezTo>
                      <a:pt x="2381" y="14925"/>
                      <a:pt x="2449" y="14943"/>
                      <a:pt x="2518" y="14943"/>
                    </a:cubicBezTo>
                    <a:cubicBezTo>
                      <a:pt x="2597" y="14943"/>
                      <a:pt x="2678" y="14919"/>
                      <a:pt x="2739" y="14883"/>
                    </a:cubicBezTo>
                    <a:cubicBezTo>
                      <a:pt x="2785" y="14814"/>
                      <a:pt x="2831" y="14746"/>
                      <a:pt x="2853" y="14654"/>
                    </a:cubicBezTo>
                    <a:cubicBezTo>
                      <a:pt x="2853" y="14586"/>
                      <a:pt x="2831" y="14472"/>
                      <a:pt x="2762" y="14426"/>
                    </a:cubicBezTo>
                    <a:cubicBezTo>
                      <a:pt x="2739" y="14380"/>
                      <a:pt x="2716" y="14358"/>
                      <a:pt x="2694" y="14335"/>
                    </a:cubicBezTo>
                    <a:lnTo>
                      <a:pt x="2602" y="14198"/>
                    </a:lnTo>
                    <a:cubicBezTo>
                      <a:pt x="2511" y="14107"/>
                      <a:pt x="2442" y="13992"/>
                      <a:pt x="2374" y="13901"/>
                    </a:cubicBezTo>
                    <a:cubicBezTo>
                      <a:pt x="2214" y="13696"/>
                      <a:pt x="2054" y="13490"/>
                      <a:pt x="1918" y="13262"/>
                    </a:cubicBezTo>
                    <a:cubicBezTo>
                      <a:pt x="1781" y="13034"/>
                      <a:pt x="1644" y="12783"/>
                      <a:pt x="1529" y="12509"/>
                    </a:cubicBezTo>
                    <a:cubicBezTo>
                      <a:pt x="1484" y="12372"/>
                      <a:pt x="1415" y="12235"/>
                      <a:pt x="1370" y="12098"/>
                    </a:cubicBezTo>
                    <a:cubicBezTo>
                      <a:pt x="1301" y="11961"/>
                      <a:pt x="1256" y="11824"/>
                      <a:pt x="1210" y="11687"/>
                    </a:cubicBezTo>
                    <a:cubicBezTo>
                      <a:pt x="1141" y="11459"/>
                      <a:pt x="1073" y="11231"/>
                      <a:pt x="1027" y="11002"/>
                    </a:cubicBezTo>
                    <a:cubicBezTo>
                      <a:pt x="959" y="10751"/>
                      <a:pt x="890" y="10523"/>
                      <a:pt x="845" y="10295"/>
                    </a:cubicBezTo>
                    <a:cubicBezTo>
                      <a:pt x="799" y="10044"/>
                      <a:pt x="753" y="9793"/>
                      <a:pt x="731" y="9541"/>
                    </a:cubicBezTo>
                    <a:cubicBezTo>
                      <a:pt x="708" y="9313"/>
                      <a:pt x="685" y="9085"/>
                      <a:pt x="662" y="8834"/>
                    </a:cubicBezTo>
                    <a:cubicBezTo>
                      <a:pt x="662" y="8606"/>
                      <a:pt x="662" y="8355"/>
                      <a:pt x="662" y="8126"/>
                    </a:cubicBezTo>
                    <a:cubicBezTo>
                      <a:pt x="662" y="7852"/>
                      <a:pt x="708" y="7578"/>
                      <a:pt x="731" y="7305"/>
                    </a:cubicBezTo>
                    <a:cubicBezTo>
                      <a:pt x="731" y="7168"/>
                      <a:pt x="753" y="7054"/>
                      <a:pt x="776" y="6917"/>
                    </a:cubicBezTo>
                    <a:cubicBezTo>
                      <a:pt x="776" y="6780"/>
                      <a:pt x="799" y="6643"/>
                      <a:pt x="822" y="6483"/>
                    </a:cubicBezTo>
                    <a:cubicBezTo>
                      <a:pt x="868" y="6255"/>
                      <a:pt x="913" y="6004"/>
                      <a:pt x="959" y="5752"/>
                    </a:cubicBezTo>
                    <a:cubicBezTo>
                      <a:pt x="1027" y="5456"/>
                      <a:pt x="1119" y="5182"/>
                      <a:pt x="1210" y="4908"/>
                    </a:cubicBezTo>
                    <a:cubicBezTo>
                      <a:pt x="1278" y="4611"/>
                      <a:pt x="1370" y="4337"/>
                      <a:pt x="1461" y="4063"/>
                    </a:cubicBezTo>
                    <a:cubicBezTo>
                      <a:pt x="1552" y="3812"/>
                      <a:pt x="1644" y="3538"/>
                      <a:pt x="1758" y="3265"/>
                    </a:cubicBezTo>
                    <a:cubicBezTo>
                      <a:pt x="1849" y="3013"/>
                      <a:pt x="1963" y="2740"/>
                      <a:pt x="2100" y="2488"/>
                    </a:cubicBezTo>
                    <a:cubicBezTo>
                      <a:pt x="2146" y="2397"/>
                      <a:pt x="2191" y="2329"/>
                      <a:pt x="2214" y="2260"/>
                    </a:cubicBezTo>
                    <a:cubicBezTo>
                      <a:pt x="2283" y="2169"/>
                      <a:pt x="2328" y="2100"/>
                      <a:pt x="2374" y="2009"/>
                    </a:cubicBezTo>
                    <a:cubicBezTo>
                      <a:pt x="2420" y="1941"/>
                      <a:pt x="2465" y="1872"/>
                      <a:pt x="2511" y="1781"/>
                    </a:cubicBezTo>
                    <a:cubicBezTo>
                      <a:pt x="2557" y="1690"/>
                      <a:pt x="2602" y="1621"/>
                      <a:pt x="2648" y="1530"/>
                    </a:cubicBezTo>
                    <a:cubicBezTo>
                      <a:pt x="2831" y="1210"/>
                      <a:pt x="3059" y="914"/>
                      <a:pt x="3310" y="617"/>
                    </a:cubicBezTo>
                    <a:lnTo>
                      <a:pt x="3333" y="617"/>
                    </a:lnTo>
                    <a:cubicBezTo>
                      <a:pt x="3470" y="457"/>
                      <a:pt x="3629" y="297"/>
                      <a:pt x="3789" y="115"/>
                    </a:cubicBezTo>
                    <a:cubicBezTo>
                      <a:pt x="3812" y="92"/>
                      <a:pt x="3812" y="23"/>
                      <a:pt x="3766"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2"/>
              <p:cNvSpPr/>
              <p:nvPr/>
            </p:nvSpPr>
            <p:spPr>
              <a:xfrm>
                <a:off x="8320638" y="1609425"/>
                <a:ext cx="17921" cy="17921"/>
              </a:xfrm>
              <a:custGeom>
                <a:avLst/>
                <a:gdLst/>
                <a:ahLst/>
                <a:cxnLst/>
                <a:rect l="l" t="t" r="r" b="b"/>
                <a:pathLst>
                  <a:path w="663" h="663" extrusionOk="0">
                    <a:moveTo>
                      <a:pt x="320" y="1"/>
                    </a:moveTo>
                    <a:cubicBezTo>
                      <a:pt x="160" y="1"/>
                      <a:pt x="0" y="161"/>
                      <a:pt x="23" y="343"/>
                    </a:cubicBezTo>
                    <a:cubicBezTo>
                      <a:pt x="23" y="526"/>
                      <a:pt x="183" y="663"/>
                      <a:pt x="343" y="663"/>
                    </a:cubicBezTo>
                    <a:cubicBezTo>
                      <a:pt x="525" y="663"/>
                      <a:pt x="662" y="480"/>
                      <a:pt x="662" y="320"/>
                    </a:cubicBezTo>
                    <a:cubicBezTo>
                      <a:pt x="662" y="138"/>
                      <a:pt x="502" y="1"/>
                      <a:pt x="320"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2"/>
              <p:cNvSpPr/>
              <p:nvPr/>
            </p:nvSpPr>
            <p:spPr>
              <a:xfrm>
                <a:off x="8347777" y="1629184"/>
                <a:ext cx="9893" cy="9271"/>
              </a:xfrm>
              <a:custGeom>
                <a:avLst/>
                <a:gdLst/>
                <a:ahLst/>
                <a:cxnLst/>
                <a:rect l="l" t="t" r="r" b="b"/>
                <a:pathLst>
                  <a:path w="366" h="343" extrusionOk="0">
                    <a:moveTo>
                      <a:pt x="160" y="0"/>
                    </a:moveTo>
                    <a:cubicBezTo>
                      <a:pt x="69" y="0"/>
                      <a:pt x="1" y="92"/>
                      <a:pt x="1" y="183"/>
                    </a:cubicBezTo>
                    <a:cubicBezTo>
                      <a:pt x="1" y="274"/>
                      <a:pt x="92" y="343"/>
                      <a:pt x="183" y="343"/>
                    </a:cubicBezTo>
                    <a:cubicBezTo>
                      <a:pt x="275" y="343"/>
                      <a:pt x="366" y="251"/>
                      <a:pt x="343" y="160"/>
                    </a:cubicBezTo>
                    <a:cubicBezTo>
                      <a:pt x="343" y="69"/>
                      <a:pt x="275" y="0"/>
                      <a:pt x="160"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2"/>
              <p:cNvSpPr/>
              <p:nvPr/>
            </p:nvSpPr>
            <p:spPr>
              <a:xfrm>
                <a:off x="8706248" y="1242330"/>
                <a:ext cx="77144" cy="230160"/>
              </a:xfrm>
              <a:custGeom>
                <a:avLst/>
                <a:gdLst/>
                <a:ahLst/>
                <a:cxnLst/>
                <a:rect l="l" t="t" r="r" b="b"/>
                <a:pathLst>
                  <a:path w="2854" h="8515" extrusionOk="0">
                    <a:moveTo>
                      <a:pt x="1614" y="3310"/>
                    </a:moveTo>
                    <a:cubicBezTo>
                      <a:pt x="1621" y="3326"/>
                      <a:pt x="1621" y="3341"/>
                      <a:pt x="1621" y="3356"/>
                    </a:cubicBezTo>
                    <a:cubicBezTo>
                      <a:pt x="1621" y="3333"/>
                      <a:pt x="1621" y="3333"/>
                      <a:pt x="1621" y="3310"/>
                    </a:cubicBezTo>
                    <a:cubicBezTo>
                      <a:pt x="1618" y="3310"/>
                      <a:pt x="1616" y="3310"/>
                      <a:pt x="1614" y="3310"/>
                    </a:cubicBezTo>
                    <a:close/>
                    <a:moveTo>
                      <a:pt x="206" y="1"/>
                    </a:moveTo>
                    <a:cubicBezTo>
                      <a:pt x="137" y="1"/>
                      <a:pt x="91" y="24"/>
                      <a:pt x="46" y="69"/>
                    </a:cubicBezTo>
                    <a:cubicBezTo>
                      <a:pt x="0" y="161"/>
                      <a:pt x="23" y="275"/>
                      <a:pt x="91" y="320"/>
                    </a:cubicBezTo>
                    <a:cubicBezTo>
                      <a:pt x="137" y="343"/>
                      <a:pt x="183" y="389"/>
                      <a:pt x="228" y="412"/>
                    </a:cubicBezTo>
                    <a:cubicBezTo>
                      <a:pt x="274" y="480"/>
                      <a:pt x="343" y="549"/>
                      <a:pt x="388" y="617"/>
                    </a:cubicBezTo>
                    <a:cubicBezTo>
                      <a:pt x="434" y="708"/>
                      <a:pt x="479" y="777"/>
                      <a:pt x="548" y="845"/>
                    </a:cubicBezTo>
                    <a:cubicBezTo>
                      <a:pt x="552" y="852"/>
                      <a:pt x="556" y="859"/>
                      <a:pt x="559" y="865"/>
                    </a:cubicBezTo>
                    <a:lnTo>
                      <a:pt x="559" y="865"/>
                    </a:lnTo>
                    <a:cubicBezTo>
                      <a:pt x="554" y="862"/>
                      <a:pt x="548" y="857"/>
                      <a:pt x="548" y="845"/>
                    </a:cubicBezTo>
                    <a:lnTo>
                      <a:pt x="548" y="845"/>
                    </a:lnTo>
                    <a:cubicBezTo>
                      <a:pt x="548" y="864"/>
                      <a:pt x="548" y="867"/>
                      <a:pt x="561" y="868"/>
                    </a:cubicBezTo>
                    <a:lnTo>
                      <a:pt x="561" y="868"/>
                    </a:lnTo>
                    <a:cubicBezTo>
                      <a:pt x="560" y="867"/>
                      <a:pt x="560" y="866"/>
                      <a:pt x="559" y="865"/>
                    </a:cubicBezTo>
                    <a:lnTo>
                      <a:pt x="559" y="865"/>
                    </a:lnTo>
                    <a:cubicBezTo>
                      <a:pt x="565" y="868"/>
                      <a:pt x="571" y="868"/>
                      <a:pt x="571" y="868"/>
                    </a:cubicBezTo>
                    <a:cubicBezTo>
                      <a:pt x="567" y="868"/>
                      <a:pt x="564" y="868"/>
                      <a:pt x="561" y="868"/>
                    </a:cubicBezTo>
                    <a:lnTo>
                      <a:pt x="561" y="868"/>
                    </a:lnTo>
                    <a:cubicBezTo>
                      <a:pt x="648" y="1020"/>
                      <a:pt x="734" y="1172"/>
                      <a:pt x="799" y="1325"/>
                    </a:cubicBezTo>
                    <a:cubicBezTo>
                      <a:pt x="867" y="1484"/>
                      <a:pt x="959" y="1644"/>
                      <a:pt x="1050" y="1804"/>
                    </a:cubicBezTo>
                    <a:cubicBezTo>
                      <a:pt x="1119" y="1964"/>
                      <a:pt x="1187" y="2124"/>
                      <a:pt x="1256" y="2283"/>
                    </a:cubicBezTo>
                    <a:cubicBezTo>
                      <a:pt x="1324" y="2443"/>
                      <a:pt x="1392" y="2603"/>
                      <a:pt x="1438" y="2785"/>
                    </a:cubicBezTo>
                    <a:cubicBezTo>
                      <a:pt x="1507" y="2945"/>
                      <a:pt x="1552" y="3128"/>
                      <a:pt x="1598" y="3288"/>
                    </a:cubicBezTo>
                    <a:cubicBezTo>
                      <a:pt x="1605" y="3295"/>
                      <a:pt x="1610" y="3302"/>
                      <a:pt x="1614" y="3310"/>
                    </a:cubicBezTo>
                    <a:lnTo>
                      <a:pt x="1614" y="3310"/>
                    </a:lnTo>
                    <a:cubicBezTo>
                      <a:pt x="1598" y="3305"/>
                      <a:pt x="1598" y="3288"/>
                      <a:pt x="1598" y="3288"/>
                    </a:cubicBezTo>
                    <a:lnTo>
                      <a:pt x="1598" y="3288"/>
                    </a:lnTo>
                    <a:cubicBezTo>
                      <a:pt x="1598" y="3308"/>
                      <a:pt x="1598" y="3310"/>
                      <a:pt x="1614" y="3310"/>
                    </a:cubicBezTo>
                    <a:lnTo>
                      <a:pt x="1614" y="3310"/>
                    </a:lnTo>
                    <a:cubicBezTo>
                      <a:pt x="1614" y="3310"/>
                      <a:pt x="1614" y="3310"/>
                      <a:pt x="1614" y="3310"/>
                    </a:cubicBezTo>
                    <a:lnTo>
                      <a:pt x="1614" y="3310"/>
                    </a:lnTo>
                    <a:cubicBezTo>
                      <a:pt x="1616" y="3310"/>
                      <a:pt x="1618" y="3310"/>
                      <a:pt x="1621" y="3310"/>
                    </a:cubicBezTo>
                    <a:cubicBezTo>
                      <a:pt x="1644" y="3425"/>
                      <a:pt x="1689" y="3562"/>
                      <a:pt x="1735" y="3676"/>
                    </a:cubicBezTo>
                    <a:cubicBezTo>
                      <a:pt x="1758" y="3813"/>
                      <a:pt x="1781" y="3927"/>
                      <a:pt x="1826" y="4041"/>
                    </a:cubicBezTo>
                    <a:cubicBezTo>
                      <a:pt x="1895" y="4269"/>
                      <a:pt x="1940" y="4497"/>
                      <a:pt x="1986" y="4726"/>
                    </a:cubicBezTo>
                    <a:cubicBezTo>
                      <a:pt x="2077" y="5228"/>
                      <a:pt x="2146" y="5753"/>
                      <a:pt x="2169" y="6255"/>
                    </a:cubicBezTo>
                    <a:cubicBezTo>
                      <a:pt x="2169" y="6278"/>
                      <a:pt x="2169" y="6301"/>
                      <a:pt x="2169" y="6346"/>
                    </a:cubicBezTo>
                    <a:cubicBezTo>
                      <a:pt x="2169" y="6643"/>
                      <a:pt x="2169" y="6940"/>
                      <a:pt x="2169" y="7236"/>
                    </a:cubicBezTo>
                    <a:cubicBezTo>
                      <a:pt x="2146" y="7533"/>
                      <a:pt x="2123" y="7853"/>
                      <a:pt x="2100" y="8149"/>
                    </a:cubicBezTo>
                    <a:cubicBezTo>
                      <a:pt x="2100" y="8332"/>
                      <a:pt x="2214" y="8492"/>
                      <a:pt x="2397" y="8515"/>
                    </a:cubicBezTo>
                    <a:cubicBezTo>
                      <a:pt x="2579" y="8515"/>
                      <a:pt x="2739" y="8378"/>
                      <a:pt x="2739" y="8195"/>
                    </a:cubicBezTo>
                    <a:cubicBezTo>
                      <a:pt x="2808" y="7556"/>
                      <a:pt x="2853" y="6894"/>
                      <a:pt x="2808" y="6232"/>
                    </a:cubicBezTo>
                    <a:cubicBezTo>
                      <a:pt x="2785" y="5616"/>
                      <a:pt x="2716" y="5000"/>
                      <a:pt x="2579" y="4383"/>
                    </a:cubicBezTo>
                    <a:cubicBezTo>
                      <a:pt x="2534" y="4155"/>
                      <a:pt x="2465" y="3950"/>
                      <a:pt x="2397" y="3721"/>
                    </a:cubicBezTo>
                    <a:cubicBezTo>
                      <a:pt x="2305" y="3447"/>
                      <a:pt x="2214" y="3151"/>
                      <a:pt x="2123" y="2877"/>
                    </a:cubicBezTo>
                    <a:cubicBezTo>
                      <a:pt x="2077" y="2717"/>
                      <a:pt x="2009" y="2557"/>
                      <a:pt x="1940" y="2397"/>
                    </a:cubicBezTo>
                    <a:cubicBezTo>
                      <a:pt x="1895" y="2238"/>
                      <a:pt x="1826" y="2078"/>
                      <a:pt x="1758" y="1941"/>
                    </a:cubicBezTo>
                    <a:cubicBezTo>
                      <a:pt x="1598" y="1644"/>
                      <a:pt x="1438" y="1347"/>
                      <a:pt x="1233" y="1074"/>
                    </a:cubicBezTo>
                    <a:lnTo>
                      <a:pt x="1233" y="1074"/>
                    </a:lnTo>
                    <a:cubicBezTo>
                      <a:pt x="1256" y="1096"/>
                      <a:pt x="1256" y="1096"/>
                      <a:pt x="1256" y="1096"/>
                    </a:cubicBezTo>
                    <a:cubicBezTo>
                      <a:pt x="1119" y="891"/>
                      <a:pt x="982" y="708"/>
                      <a:pt x="822" y="526"/>
                    </a:cubicBezTo>
                    <a:cubicBezTo>
                      <a:pt x="731" y="457"/>
                      <a:pt x="662" y="389"/>
                      <a:pt x="594" y="298"/>
                    </a:cubicBezTo>
                    <a:cubicBezTo>
                      <a:pt x="502" y="206"/>
                      <a:pt x="411" y="115"/>
                      <a:pt x="297" y="46"/>
                    </a:cubicBezTo>
                    <a:cubicBezTo>
                      <a:pt x="274" y="24"/>
                      <a:pt x="228" y="1"/>
                      <a:pt x="206"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2"/>
              <p:cNvSpPr/>
              <p:nvPr/>
            </p:nvSpPr>
            <p:spPr>
              <a:xfrm>
                <a:off x="8755605" y="1486654"/>
                <a:ext cx="18516" cy="17921"/>
              </a:xfrm>
              <a:custGeom>
                <a:avLst/>
                <a:gdLst/>
                <a:ahLst/>
                <a:cxnLst/>
                <a:rect l="l" t="t" r="r" b="b"/>
                <a:pathLst>
                  <a:path w="685" h="663" extrusionOk="0">
                    <a:moveTo>
                      <a:pt x="365" y="1"/>
                    </a:moveTo>
                    <a:cubicBezTo>
                      <a:pt x="274" y="1"/>
                      <a:pt x="206" y="23"/>
                      <a:pt x="137" y="69"/>
                    </a:cubicBezTo>
                    <a:cubicBezTo>
                      <a:pt x="69" y="138"/>
                      <a:pt x="23" y="206"/>
                      <a:pt x="23" y="297"/>
                    </a:cubicBezTo>
                    <a:cubicBezTo>
                      <a:pt x="0" y="457"/>
                      <a:pt x="137" y="663"/>
                      <a:pt x="320" y="663"/>
                    </a:cubicBezTo>
                    <a:cubicBezTo>
                      <a:pt x="411" y="663"/>
                      <a:pt x="479" y="640"/>
                      <a:pt x="548" y="571"/>
                    </a:cubicBezTo>
                    <a:cubicBezTo>
                      <a:pt x="616" y="526"/>
                      <a:pt x="662" y="434"/>
                      <a:pt x="662" y="343"/>
                    </a:cubicBezTo>
                    <a:cubicBezTo>
                      <a:pt x="685" y="183"/>
                      <a:pt x="548" y="1"/>
                      <a:pt x="365"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2"/>
              <p:cNvSpPr/>
              <p:nvPr/>
            </p:nvSpPr>
            <p:spPr>
              <a:xfrm>
                <a:off x="8684651" y="1215814"/>
                <a:ext cx="18516" cy="17299"/>
              </a:xfrm>
              <a:custGeom>
                <a:avLst/>
                <a:gdLst/>
                <a:ahLst/>
                <a:cxnLst/>
                <a:rect l="l" t="t" r="r" b="b"/>
                <a:pathLst>
                  <a:path w="685" h="640" extrusionOk="0">
                    <a:moveTo>
                      <a:pt x="365" y="0"/>
                    </a:moveTo>
                    <a:cubicBezTo>
                      <a:pt x="274" y="0"/>
                      <a:pt x="206" y="0"/>
                      <a:pt x="137" y="69"/>
                    </a:cubicBezTo>
                    <a:cubicBezTo>
                      <a:pt x="69" y="114"/>
                      <a:pt x="23" y="206"/>
                      <a:pt x="23" y="297"/>
                    </a:cubicBezTo>
                    <a:cubicBezTo>
                      <a:pt x="0" y="457"/>
                      <a:pt x="137" y="639"/>
                      <a:pt x="320" y="639"/>
                    </a:cubicBezTo>
                    <a:cubicBezTo>
                      <a:pt x="411" y="639"/>
                      <a:pt x="480" y="617"/>
                      <a:pt x="548" y="571"/>
                    </a:cubicBezTo>
                    <a:cubicBezTo>
                      <a:pt x="617" y="502"/>
                      <a:pt x="662" y="434"/>
                      <a:pt x="662" y="343"/>
                    </a:cubicBezTo>
                    <a:cubicBezTo>
                      <a:pt x="685" y="183"/>
                      <a:pt x="548" y="0"/>
                      <a:pt x="365"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2"/>
              <p:cNvSpPr/>
              <p:nvPr/>
            </p:nvSpPr>
            <p:spPr>
              <a:xfrm>
                <a:off x="8329261" y="1240492"/>
                <a:ext cx="119716" cy="298627"/>
              </a:xfrm>
              <a:custGeom>
                <a:avLst/>
                <a:gdLst/>
                <a:ahLst/>
                <a:cxnLst/>
                <a:rect l="l" t="t" r="r" b="b"/>
                <a:pathLst>
                  <a:path w="4429" h="11048" extrusionOk="0">
                    <a:moveTo>
                      <a:pt x="4155" y="0"/>
                    </a:moveTo>
                    <a:cubicBezTo>
                      <a:pt x="4132" y="0"/>
                      <a:pt x="4087" y="0"/>
                      <a:pt x="4064" y="23"/>
                    </a:cubicBezTo>
                    <a:cubicBezTo>
                      <a:pt x="3858" y="114"/>
                      <a:pt x="3676" y="229"/>
                      <a:pt x="3470" y="320"/>
                    </a:cubicBezTo>
                    <a:cubicBezTo>
                      <a:pt x="3242" y="480"/>
                      <a:pt x="3037" y="639"/>
                      <a:pt x="2808" y="799"/>
                    </a:cubicBezTo>
                    <a:cubicBezTo>
                      <a:pt x="2671" y="913"/>
                      <a:pt x="2512" y="1050"/>
                      <a:pt x="2375" y="1187"/>
                    </a:cubicBezTo>
                    <a:cubicBezTo>
                      <a:pt x="2192" y="1393"/>
                      <a:pt x="2032" y="1621"/>
                      <a:pt x="1873" y="1826"/>
                    </a:cubicBezTo>
                    <a:cubicBezTo>
                      <a:pt x="1713" y="2009"/>
                      <a:pt x="1553" y="2214"/>
                      <a:pt x="1416" y="2397"/>
                    </a:cubicBezTo>
                    <a:cubicBezTo>
                      <a:pt x="1256" y="2648"/>
                      <a:pt x="1119" y="2922"/>
                      <a:pt x="1005" y="3196"/>
                    </a:cubicBezTo>
                    <a:cubicBezTo>
                      <a:pt x="800" y="3675"/>
                      <a:pt x="594" y="4177"/>
                      <a:pt x="435" y="4702"/>
                    </a:cubicBezTo>
                    <a:cubicBezTo>
                      <a:pt x="275" y="5250"/>
                      <a:pt x="183" y="5844"/>
                      <a:pt x="92" y="6414"/>
                    </a:cubicBezTo>
                    <a:cubicBezTo>
                      <a:pt x="69" y="6665"/>
                      <a:pt x="24" y="6916"/>
                      <a:pt x="24" y="7167"/>
                    </a:cubicBezTo>
                    <a:cubicBezTo>
                      <a:pt x="1" y="7487"/>
                      <a:pt x="24" y="7784"/>
                      <a:pt x="47" y="8080"/>
                    </a:cubicBezTo>
                    <a:cubicBezTo>
                      <a:pt x="69" y="8332"/>
                      <a:pt x="92" y="8560"/>
                      <a:pt x="161" y="8811"/>
                    </a:cubicBezTo>
                    <a:cubicBezTo>
                      <a:pt x="183" y="9016"/>
                      <a:pt x="252" y="9199"/>
                      <a:pt x="320" y="9404"/>
                    </a:cubicBezTo>
                    <a:cubicBezTo>
                      <a:pt x="412" y="9655"/>
                      <a:pt x="526" y="9929"/>
                      <a:pt x="640" y="10180"/>
                    </a:cubicBezTo>
                    <a:cubicBezTo>
                      <a:pt x="663" y="10249"/>
                      <a:pt x="686" y="10340"/>
                      <a:pt x="731" y="10409"/>
                    </a:cubicBezTo>
                    <a:cubicBezTo>
                      <a:pt x="800" y="10500"/>
                      <a:pt x="845" y="10591"/>
                      <a:pt x="914" y="10660"/>
                    </a:cubicBezTo>
                    <a:cubicBezTo>
                      <a:pt x="1005" y="10751"/>
                      <a:pt x="1119" y="10819"/>
                      <a:pt x="1211" y="10911"/>
                    </a:cubicBezTo>
                    <a:cubicBezTo>
                      <a:pt x="1348" y="10979"/>
                      <a:pt x="1485" y="11048"/>
                      <a:pt x="1644" y="11048"/>
                    </a:cubicBezTo>
                    <a:cubicBezTo>
                      <a:pt x="1895" y="11048"/>
                      <a:pt x="2124" y="10979"/>
                      <a:pt x="2306" y="10819"/>
                    </a:cubicBezTo>
                    <a:cubicBezTo>
                      <a:pt x="2580" y="10568"/>
                      <a:pt x="2694" y="10112"/>
                      <a:pt x="2512" y="9770"/>
                    </a:cubicBezTo>
                    <a:cubicBezTo>
                      <a:pt x="2466" y="9655"/>
                      <a:pt x="2443" y="9541"/>
                      <a:pt x="2398" y="9450"/>
                    </a:cubicBezTo>
                    <a:cubicBezTo>
                      <a:pt x="2352" y="9336"/>
                      <a:pt x="2283" y="9267"/>
                      <a:pt x="2238" y="9176"/>
                    </a:cubicBezTo>
                    <a:cubicBezTo>
                      <a:pt x="2146" y="8971"/>
                      <a:pt x="2055" y="8788"/>
                      <a:pt x="1987" y="8583"/>
                    </a:cubicBezTo>
                    <a:cubicBezTo>
                      <a:pt x="1781" y="7966"/>
                      <a:pt x="1667" y="7350"/>
                      <a:pt x="1621" y="6688"/>
                    </a:cubicBezTo>
                    <a:cubicBezTo>
                      <a:pt x="1576" y="5981"/>
                      <a:pt x="1599" y="5250"/>
                      <a:pt x="1736" y="4520"/>
                    </a:cubicBezTo>
                    <a:cubicBezTo>
                      <a:pt x="1850" y="3926"/>
                      <a:pt x="1987" y="3310"/>
                      <a:pt x="2238" y="2762"/>
                    </a:cubicBezTo>
                    <a:cubicBezTo>
                      <a:pt x="2375" y="2488"/>
                      <a:pt x="2534" y="2214"/>
                      <a:pt x="2694" y="1940"/>
                    </a:cubicBezTo>
                    <a:cubicBezTo>
                      <a:pt x="2831" y="1689"/>
                      <a:pt x="2991" y="1461"/>
                      <a:pt x="3151" y="1233"/>
                    </a:cubicBezTo>
                    <a:cubicBezTo>
                      <a:pt x="3379" y="982"/>
                      <a:pt x="3607" y="754"/>
                      <a:pt x="3904" y="571"/>
                    </a:cubicBezTo>
                    <a:cubicBezTo>
                      <a:pt x="3995" y="502"/>
                      <a:pt x="4132" y="434"/>
                      <a:pt x="4246" y="366"/>
                    </a:cubicBezTo>
                    <a:cubicBezTo>
                      <a:pt x="4429" y="274"/>
                      <a:pt x="4338" y="0"/>
                      <a:pt x="4155"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2"/>
              <p:cNvSpPr/>
              <p:nvPr/>
            </p:nvSpPr>
            <p:spPr>
              <a:xfrm>
                <a:off x="8392809" y="1544661"/>
                <a:ext cx="40140" cy="38274"/>
              </a:xfrm>
              <a:custGeom>
                <a:avLst/>
                <a:gdLst/>
                <a:ahLst/>
                <a:cxnLst/>
                <a:rect l="l" t="t" r="r" b="b"/>
                <a:pathLst>
                  <a:path w="1485" h="1416" extrusionOk="0">
                    <a:moveTo>
                      <a:pt x="777" y="0"/>
                    </a:moveTo>
                    <a:cubicBezTo>
                      <a:pt x="389" y="0"/>
                      <a:pt x="47" y="274"/>
                      <a:pt x="24" y="662"/>
                    </a:cubicBezTo>
                    <a:cubicBezTo>
                      <a:pt x="1" y="1050"/>
                      <a:pt x="320" y="1415"/>
                      <a:pt x="708" y="1415"/>
                    </a:cubicBezTo>
                    <a:cubicBezTo>
                      <a:pt x="1096" y="1415"/>
                      <a:pt x="1439" y="1141"/>
                      <a:pt x="1462" y="753"/>
                    </a:cubicBezTo>
                    <a:cubicBezTo>
                      <a:pt x="1485" y="365"/>
                      <a:pt x="1165" y="0"/>
                      <a:pt x="777"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2"/>
              <p:cNvSpPr/>
              <p:nvPr/>
            </p:nvSpPr>
            <p:spPr>
              <a:xfrm>
                <a:off x="8469952" y="964083"/>
                <a:ext cx="15434" cy="59034"/>
              </a:xfrm>
              <a:custGeom>
                <a:avLst/>
                <a:gdLst/>
                <a:ahLst/>
                <a:cxnLst/>
                <a:rect l="l" t="t" r="r" b="b"/>
                <a:pathLst>
                  <a:path w="571" h="2184" extrusionOk="0">
                    <a:moveTo>
                      <a:pt x="365" y="1"/>
                    </a:moveTo>
                    <a:cubicBezTo>
                      <a:pt x="342" y="23"/>
                      <a:pt x="342" y="46"/>
                      <a:pt x="320" y="46"/>
                    </a:cubicBezTo>
                    <a:cubicBezTo>
                      <a:pt x="320" y="69"/>
                      <a:pt x="320" y="92"/>
                      <a:pt x="342" y="115"/>
                    </a:cubicBezTo>
                    <a:cubicBezTo>
                      <a:pt x="342" y="138"/>
                      <a:pt x="342" y="138"/>
                      <a:pt x="342" y="160"/>
                    </a:cubicBezTo>
                    <a:cubicBezTo>
                      <a:pt x="365" y="252"/>
                      <a:pt x="388" y="366"/>
                      <a:pt x="411" y="480"/>
                    </a:cubicBezTo>
                    <a:cubicBezTo>
                      <a:pt x="411" y="594"/>
                      <a:pt x="411" y="708"/>
                      <a:pt x="411" y="822"/>
                    </a:cubicBezTo>
                    <a:cubicBezTo>
                      <a:pt x="411" y="891"/>
                      <a:pt x="388" y="959"/>
                      <a:pt x="388" y="1005"/>
                    </a:cubicBezTo>
                    <a:cubicBezTo>
                      <a:pt x="388" y="1073"/>
                      <a:pt x="365" y="1119"/>
                      <a:pt x="365" y="1188"/>
                    </a:cubicBezTo>
                    <a:cubicBezTo>
                      <a:pt x="365" y="1188"/>
                      <a:pt x="365" y="1165"/>
                      <a:pt x="365" y="1165"/>
                    </a:cubicBezTo>
                    <a:cubicBezTo>
                      <a:pt x="342" y="1210"/>
                      <a:pt x="342" y="1279"/>
                      <a:pt x="320" y="1324"/>
                    </a:cubicBezTo>
                    <a:cubicBezTo>
                      <a:pt x="320" y="1393"/>
                      <a:pt x="297" y="1461"/>
                      <a:pt x="274" y="1530"/>
                    </a:cubicBezTo>
                    <a:cubicBezTo>
                      <a:pt x="251" y="1576"/>
                      <a:pt x="228" y="1644"/>
                      <a:pt x="205" y="1712"/>
                    </a:cubicBezTo>
                    <a:cubicBezTo>
                      <a:pt x="183" y="1758"/>
                      <a:pt x="160" y="1804"/>
                      <a:pt x="137" y="1849"/>
                    </a:cubicBezTo>
                    <a:cubicBezTo>
                      <a:pt x="91" y="1941"/>
                      <a:pt x="69" y="2009"/>
                      <a:pt x="23" y="2078"/>
                    </a:cubicBezTo>
                    <a:cubicBezTo>
                      <a:pt x="0" y="2123"/>
                      <a:pt x="23" y="2169"/>
                      <a:pt x="69" y="2169"/>
                    </a:cubicBezTo>
                    <a:cubicBezTo>
                      <a:pt x="78" y="2178"/>
                      <a:pt x="95" y="2184"/>
                      <a:pt x="114" y="2184"/>
                    </a:cubicBezTo>
                    <a:cubicBezTo>
                      <a:pt x="140" y="2184"/>
                      <a:pt x="169" y="2173"/>
                      <a:pt x="183" y="2146"/>
                    </a:cubicBezTo>
                    <a:cubicBezTo>
                      <a:pt x="205" y="2123"/>
                      <a:pt x="228" y="2078"/>
                      <a:pt x="251" y="2032"/>
                    </a:cubicBezTo>
                    <a:cubicBezTo>
                      <a:pt x="274" y="2009"/>
                      <a:pt x="274" y="1964"/>
                      <a:pt x="297" y="1918"/>
                    </a:cubicBezTo>
                    <a:cubicBezTo>
                      <a:pt x="320" y="1895"/>
                      <a:pt x="342" y="1849"/>
                      <a:pt x="342" y="1827"/>
                    </a:cubicBezTo>
                    <a:cubicBezTo>
                      <a:pt x="365" y="1781"/>
                      <a:pt x="365" y="1735"/>
                      <a:pt x="388" y="1690"/>
                    </a:cubicBezTo>
                    <a:cubicBezTo>
                      <a:pt x="411" y="1598"/>
                      <a:pt x="457" y="1507"/>
                      <a:pt x="479" y="1416"/>
                    </a:cubicBezTo>
                    <a:cubicBezTo>
                      <a:pt x="502" y="1324"/>
                      <a:pt x="525" y="1233"/>
                      <a:pt x="525" y="1142"/>
                    </a:cubicBezTo>
                    <a:cubicBezTo>
                      <a:pt x="548" y="1051"/>
                      <a:pt x="571" y="959"/>
                      <a:pt x="571" y="868"/>
                    </a:cubicBezTo>
                    <a:cubicBezTo>
                      <a:pt x="571" y="777"/>
                      <a:pt x="571" y="685"/>
                      <a:pt x="571" y="571"/>
                    </a:cubicBezTo>
                    <a:cubicBezTo>
                      <a:pt x="571" y="480"/>
                      <a:pt x="571" y="411"/>
                      <a:pt x="548" y="320"/>
                    </a:cubicBezTo>
                    <a:cubicBezTo>
                      <a:pt x="548" y="275"/>
                      <a:pt x="525" y="229"/>
                      <a:pt x="525" y="206"/>
                    </a:cubicBezTo>
                    <a:cubicBezTo>
                      <a:pt x="525" y="138"/>
                      <a:pt x="502" y="92"/>
                      <a:pt x="479" y="46"/>
                    </a:cubicBezTo>
                    <a:cubicBezTo>
                      <a:pt x="457" y="23"/>
                      <a:pt x="434" y="1"/>
                      <a:pt x="41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2"/>
              <p:cNvSpPr/>
              <p:nvPr/>
            </p:nvSpPr>
            <p:spPr>
              <a:xfrm>
                <a:off x="8476115" y="973949"/>
                <a:ext cx="21624" cy="62358"/>
              </a:xfrm>
              <a:custGeom>
                <a:avLst/>
                <a:gdLst/>
                <a:ahLst/>
                <a:cxnLst/>
                <a:rect l="l" t="t" r="r" b="b"/>
                <a:pathLst>
                  <a:path w="800" h="2307" extrusionOk="0">
                    <a:moveTo>
                      <a:pt x="708" y="1"/>
                    </a:moveTo>
                    <a:cubicBezTo>
                      <a:pt x="685" y="1"/>
                      <a:pt x="639" y="46"/>
                      <a:pt x="639" y="92"/>
                    </a:cubicBezTo>
                    <a:cubicBezTo>
                      <a:pt x="639" y="229"/>
                      <a:pt x="639" y="389"/>
                      <a:pt x="617" y="526"/>
                    </a:cubicBezTo>
                    <a:cubicBezTo>
                      <a:pt x="617" y="594"/>
                      <a:pt x="617" y="663"/>
                      <a:pt x="594" y="754"/>
                    </a:cubicBezTo>
                    <a:cubicBezTo>
                      <a:pt x="594" y="823"/>
                      <a:pt x="571" y="891"/>
                      <a:pt x="571" y="959"/>
                    </a:cubicBezTo>
                    <a:cubicBezTo>
                      <a:pt x="548" y="1005"/>
                      <a:pt x="548" y="1074"/>
                      <a:pt x="525" y="1119"/>
                    </a:cubicBezTo>
                    <a:cubicBezTo>
                      <a:pt x="502" y="1188"/>
                      <a:pt x="502" y="1233"/>
                      <a:pt x="480" y="1279"/>
                    </a:cubicBezTo>
                    <a:cubicBezTo>
                      <a:pt x="434" y="1393"/>
                      <a:pt x="388" y="1484"/>
                      <a:pt x="343" y="1599"/>
                    </a:cubicBezTo>
                    <a:cubicBezTo>
                      <a:pt x="297" y="1690"/>
                      <a:pt x="251" y="1781"/>
                      <a:pt x="183" y="1872"/>
                    </a:cubicBezTo>
                    <a:cubicBezTo>
                      <a:pt x="137" y="1941"/>
                      <a:pt x="92" y="2032"/>
                      <a:pt x="46" y="2101"/>
                    </a:cubicBezTo>
                    <a:cubicBezTo>
                      <a:pt x="0" y="2169"/>
                      <a:pt x="23" y="2238"/>
                      <a:pt x="69" y="2283"/>
                    </a:cubicBezTo>
                    <a:cubicBezTo>
                      <a:pt x="114" y="2306"/>
                      <a:pt x="137" y="2306"/>
                      <a:pt x="183" y="2306"/>
                    </a:cubicBezTo>
                    <a:cubicBezTo>
                      <a:pt x="206" y="2306"/>
                      <a:pt x="251" y="2283"/>
                      <a:pt x="274" y="2238"/>
                    </a:cubicBezTo>
                    <a:cubicBezTo>
                      <a:pt x="320" y="2192"/>
                      <a:pt x="343" y="2124"/>
                      <a:pt x="388" y="2078"/>
                    </a:cubicBezTo>
                    <a:cubicBezTo>
                      <a:pt x="411" y="1987"/>
                      <a:pt x="457" y="1895"/>
                      <a:pt x="502" y="1827"/>
                    </a:cubicBezTo>
                    <a:cubicBezTo>
                      <a:pt x="548" y="1736"/>
                      <a:pt x="571" y="1621"/>
                      <a:pt x="617" y="1530"/>
                    </a:cubicBezTo>
                    <a:cubicBezTo>
                      <a:pt x="639" y="1439"/>
                      <a:pt x="685" y="1347"/>
                      <a:pt x="708" y="1256"/>
                    </a:cubicBezTo>
                    <a:cubicBezTo>
                      <a:pt x="731" y="1165"/>
                      <a:pt x="754" y="1074"/>
                      <a:pt x="754" y="982"/>
                    </a:cubicBezTo>
                    <a:cubicBezTo>
                      <a:pt x="776" y="891"/>
                      <a:pt x="799" y="777"/>
                      <a:pt x="799" y="686"/>
                    </a:cubicBezTo>
                    <a:cubicBezTo>
                      <a:pt x="799" y="503"/>
                      <a:pt x="799" y="298"/>
                      <a:pt x="799" y="92"/>
                    </a:cubicBezTo>
                    <a:cubicBezTo>
                      <a:pt x="799" y="46"/>
                      <a:pt x="776" y="24"/>
                      <a:pt x="73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2"/>
              <p:cNvSpPr/>
              <p:nvPr/>
            </p:nvSpPr>
            <p:spPr>
              <a:xfrm>
                <a:off x="8482278" y="975814"/>
                <a:ext cx="28409" cy="76522"/>
              </a:xfrm>
              <a:custGeom>
                <a:avLst/>
                <a:gdLst/>
                <a:ahLst/>
                <a:cxnLst/>
                <a:rect l="l" t="t" r="r" b="b"/>
                <a:pathLst>
                  <a:path w="1051" h="2831" extrusionOk="0">
                    <a:moveTo>
                      <a:pt x="868" y="0"/>
                    </a:moveTo>
                    <a:cubicBezTo>
                      <a:pt x="822" y="0"/>
                      <a:pt x="799" y="46"/>
                      <a:pt x="799" y="92"/>
                    </a:cubicBezTo>
                    <a:cubicBezTo>
                      <a:pt x="822" y="160"/>
                      <a:pt x="822" y="229"/>
                      <a:pt x="845" y="274"/>
                    </a:cubicBezTo>
                    <a:cubicBezTo>
                      <a:pt x="845" y="343"/>
                      <a:pt x="868" y="388"/>
                      <a:pt x="868" y="457"/>
                    </a:cubicBezTo>
                    <a:cubicBezTo>
                      <a:pt x="868" y="548"/>
                      <a:pt x="868" y="639"/>
                      <a:pt x="868" y="731"/>
                    </a:cubicBezTo>
                    <a:cubicBezTo>
                      <a:pt x="868" y="845"/>
                      <a:pt x="845" y="959"/>
                      <a:pt x="822" y="1073"/>
                    </a:cubicBezTo>
                    <a:cubicBezTo>
                      <a:pt x="799" y="1210"/>
                      <a:pt x="754" y="1370"/>
                      <a:pt x="685" y="1507"/>
                    </a:cubicBezTo>
                    <a:cubicBezTo>
                      <a:pt x="685" y="1552"/>
                      <a:pt x="640" y="1598"/>
                      <a:pt x="617" y="1667"/>
                    </a:cubicBezTo>
                    <a:cubicBezTo>
                      <a:pt x="594" y="1712"/>
                      <a:pt x="594" y="1758"/>
                      <a:pt x="571" y="1803"/>
                    </a:cubicBezTo>
                    <a:cubicBezTo>
                      <a:pt x="480" y="1940"/>
                      <a:pt x="411" y="2077"/>
                      <a:pt x="320" y="2237"/>
                    </a:cubicBezTo>
                    <a:cubicBezTo>
                      <a:pt x="252" y="2374"/>
                      <a:pt x="137" y="2488"/>
                      <a:pt x="46" y="2625"/>
                    </a:cubicBezTo>
                    <a:cubicBezTo>
                      <a:pt x="1" y="2694"/>
                      <a:pt x="23" y="2762"/>
                      <a:pt x="92" y="2808"/>
                    </a:cubicBezTo>
                    <a:cubicBezTo>
                      <a:pt x="115" y="2831"/>
                      <a:pt x="137" y="2831"/>
                      <a:pt x="183" y="2831"/>
                    </a:cubicBezTo>
                    <a:cubicBezTo>
                      <a:pt x="206" y="2808"/>
                      <a:pt x="229" y="2808"/>
                      <a:pt x="252" y="2762"/>
                    </a:cubicBezTo>
                    <a:cubicBezTo>
                      <a:pt x="320" y="2694"/>
                      <a:pt x="389" y="2602"/>
                      <a:pt x="457" y="2511"/>
                    </a:cubicBezTo>
                    <a:cubicBezTo>
                      <a:pt x="526" y="2420"/>
                      <a:pt x="571" y="2306"/>
                      <a:pt x="617" y="2214"/>
                    </a:cubicBezTo>
                    <a:cubicBezTo>
                      <a:pt x="662" y="2100"/>
                      <a:pt x="731" y="1986"/>
                      <a:pt x="777" y="1895"/>
                    </a:cubicBezTo>
                    <a:cubicBezTo>
                      <a:pt x="822" y="1781"/>
                      <a:pt x="868" y="1667"/>
                      <a:pt x="914" y="1552"/>
                    </a:cubicBezTo>
                    <a:cubicBezTo>
                      <a:pt x="914" y="1507"/>
                      <a:pt x="936" y="1461"/>
                      <a:pt x="959" y="1415"/>
                    </a:cubicBezTo>
                    <a:cubicBezTo>
                      <a:pt x="982" y="1324"/>
                      <a:pt x="1005" y="1233"/>
                      <a:pt x="1028" y="1142"/>
                    </a:cubicBezTo>
                    <a:cubicBezTo>
                      <a:pt x="1051" y="1005"/>
                      <a:pt x="1051" y="868"/>
                      <a:pt x="1051" y="731"/>
                    </a:cubicBezTo>
                    <a:cubicBezTo>
                      <a:pt x="1051" y="617"/>
                      <a:pt x="1051" y="480"/>
                      <a:pt x="1028" y="388"/>
                    </a:cubicBezTo>
                    <a:cubicBezTo>
                      <a:pt x="1028" y="274"/>
                      <a:pt x="982" y="160"/>
                      <a:pt x="959" y="69"/>
                    </a:cubicBezTo>
                    <a:cubicBezTo>
                      <a:pt x="959" y="23"/>
                      <a:pt x="914" y="0"/>
                      <a:pt x="891"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2"/>
              <p:cNvSpPr/>
              <p:nvPr/>
            </p:nvSpPr>
            <p:spPr>
              <a:xfrm>
                <a:off x="8492144" y="1000493"/>
                <a:ext cx="30274" cy="59790"/>
              </a:xfrm>
              <a:custGeom>
                <a:avLst/>
                <a:gdLst/>
                <a:ahLst/>
                <a:cxnLst/>
                <a:rect l="l" t="t" r="r" b="b"/>
                <a:pathLst>
                  <a:path w="1120" h="2212" extrusionOk="0">
                    <a:moveTo>
                      <a:pt x="1028" y="0"/>
                    </a:moveTo>
                    <a:cubicBezTo>
                      <a:pt x="982" y="0"/>
                      <a:pt x="914" y="46"/>
                      <a:pt x="914" y="92"/>
                    </a:cubicBezTo>
                    <a:cubicBezTo>
                      <a:pt x="914" y="251"/>
                      <a:pt x="914" y="388"/>
                      <a:pt x="891" y="548"/>
                    </a:cubicBezTo>
                    <a:cubicBezTo>
                      <a:pt x="845" y="731"/>
                      <a:pt x="777" y="913"/>
                      <a:pt x="686" y="1096"/>
                    </a:cubicBezTo>
                    <a:cubicBezTo>
                      <a:pt x="640" y="1187"/>
                      <a:pt x="571" y="1301"/>
                      <a:pt x="526" y="1415"/>
                    </a:cubicBezTo>
                    <a:cubicBezTo>
                      <a:pt x="457" y="1507"/>
                      <a:pt x="389" y="1598"/>
                      <a:pt x="320" y="1689"/>
                    </a:cubicBezTo>
                    <a:cubicBezTo>
                      <a:pt x="275" y="1735"/>
                      <a:pt x="229" y="1781"/>
                      <a:pt x="183" y="1803"/>
                    </a:cubicBezTo>
                    <a:cubicBezTo>
                      <a:pt x="138" y="1849"/>
                      <a:pt x="115" y="1895"/>
                      <a:pt x="69" y="1940"/>
                    </a:cubicBezTo>
                    <a:cubicBezTo>
                      <a:pt x="24" y="1963"/>
                      <a:pt x="24" y="2009"/>
                      <a:pt x="1" y="2055"/>
                    </a:cubicBezTo>
                    <a:cubicBezTo>
                      <a:pt x="1" y="2077"/>
                      <a:pt x="24" y="2123"/>
                      <a:pt x="46" y="2169"/>
                    </a:cubicBezTo>
                    <a:cubicBezTo>
                      <a:pt x="71" y="2194"/>
                      <a:pt x="117" y="2212"/>
                      <a:pt x="165" y="2212"/>
                    </a:cubicBezTo>
                    <a:cubicBezTo>
                      <a:pt x="204" y="2212"/>
                      <a:pt x="244" y="2200"/>
                      <a:pt x="275" y="2169"/>
                    </a:cubicBezTo>
                    <a:cubicBezTo>
                      <a:pt x="320" y="2123"/>
                      <a:pt x="366" y="2077"/>
                      <a:pt x="412" y="2032"/>
                    </a:cubicBezTo>
                    <a:cubicBezTo>
                      <a:pt x="480" y="1963"/>
                      <a:pt x="549" y="1872"/>
                      <a:pt x="594" y="1803"/>
                    </a:cubicBezTo>
                    <a:cubicBezTo>
                      <a:pt x="708" y="1644"/>
                      <a:pt x="800" y="1461"/>
                      <a:pt x="868" y="1301"/>
                    </a:cubicBezTo>
                    <a:cubicBezTo>
                      <a:pt x="937" y="1142"/>
                      <a:pt x="1005" y="982"/>
                      <a:pt x="1051" y="799"/>
                    </a:cubicBezTo>
                    <a:cubicBezTo>
                      <a:pt x="1096" y="662"/>
                      <a:pt x="1119" y="525"/>
                      <a:pt x="1119" y="388"/>
                    </a:cubicBezTo>
                    <a:cubicBezTo>
                      <a:pt x="1119" y="297"/>
                      <a:pt x="1119" y="206"/>
                      <a:pt x="1119" y="114"/>
                    </a:cubicBezTo>
                    <a:cubicBezTo>
                      <a:pt x="1119" y="69"/>
                      <a:pt x="1096" y="0"/>
                      <a:pt x="1028"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2"/>
              <p:cNvSpPr/>
              <p:nvPr/>
            </p:nvSpPr>
            <p:spPr>
              <a:xfrm>
                <a:off x="8898729" y="1382400"/>
                <a:ext cx="31490" cy="66791"/>
              </a:xfrm>
              <a:custGeom>
                <a:avLst/>
                <a:gdLst/>
                <a:ahLst/>
                <a:cxnLst/>
                <a:rect l="l" t="t" r="r" b="b"/>
                <a:pathLst>
                  <a:path w="1165" h="2471" extrusionOk="0">
                    <a:moveTo>
                      <a:pt x="936" y="0"/>
                    </a:moveTo>
                    <a:cubicBezTo>
                      <a:pt x="868" y="0"/>
                      <a:pt x="822" y="91"/>
                      <a:pt x="845" y="160"/>
                    </a:cubicBezTo>
                    <a:cubicBezTo>
                      <a:pt x="845" y="228"/>
                      <a:pt x="868" y="297"/>
                      <a:pt x="868" y="365"/>
                    </a:cubicBezTo>
                    <a:cubicBezTo>
                      <a:pt x="868" y="457"/>
                      <a:pt x="868" y="548"/>
                      <a:pt x="868" y="616"/>
                    </a:cubicBezTo>
                    <a:cubicBezTo>
                      <a:pt x="868" y="708"/>
                      <a:pt x="845" y="776"/>
                      <a:pt x="822" y="845"/>
                    </a:cubicBezTo>
                    <a:cubicBezTo>
                      <a:pt x="822" y="936"/>
                      <a:pt x="800" y="1004"/>
                      <a:pt x="777" y="1096"/>
                    </a:cubicBezTo>
                    <a:cubicBezTo>
                      <a:pt x="731" y="1187"/>
                      <a:pt x="685" y="1256"/>
                      <a:pt x="640" y="1347"/>
                    </a:cubicBezTo>
                    <a:cubicBezTo>
                      <a:pt x="594" y="1461"/>
                      <a:pt x="526" y="1575"/>
                      <a:pt x="457" y="1689"/>
                    </a:cubicBezTo>
                    <a:cubicBezTo>
                      <a:pt x="389" y="1781"/>
                      <a:pt x="320" y="1872"/>
                      <a:pt x="252" y="1963"/>
                    </a:cubicBezTo>
                    <a:cubicBezTo>
                      <a:pt x="252" y="1986"/>
                      <a:pt x="252" y="1986"/>
                      <a:pt x="252" y="1986"/>
                    </a:cubicBezTo>
                    <a:cubicBezTo>
                      <a:pt x="183" y="2032"/>
                      <a:pt x="115" y="2100"/>
                      <a:pt x="69" y="2169"/>
                    </a:cubicBezTo>
                    <a:cubicBezTo>
                      <a:pt x="23" y="2214"/>
                      <a:pt x="1" y="2237"/>
                      <a:pt x="1" y="2283"/>
                    </a:cubicBezTo>
                    <a:cubicBezTo>
                      <a:pt x="1" y="2328"/>
                      <a:pt x="23" y="2374"/>
                      <a:pt x="46" y="2420"/>
                    </a:cubicBezTo>
                    <a:cubicBezTo>
                      <a:pt x="81" y="2454"/>
                      <a:pt x="126" y="2471"/>
                      <a:pt x="172" y="2471"/>
                    </a:cubicBezTo>
                    <a:cubicBezTo>
                      <a:pt x="217" y="2471"/>
                      <a:pt x="263" y="2454"/>
                      <a:pt x="297" y="2420"/>
                    </a:cubicBezTo>
                    <a:cubicBezTo>
                      <a:pt x="366" y="2351"/>
                      <a:pt x="434" y="2283"/>
                      <a:pt x="503" y="2191"/>
                    </a:cubicBezTo>
                    <a:cubicBezTo>
                      <a:pt x="571" y="2123"/>
                      <a:pt x="640" y="2032"/>
                      <a:pt x="685" y="1963"/>
                    </a:cubicBezTo>
                    <a:cubicBezTo>
                      <a:pt x="822" y="1758"/>
                      <a:pt x="914" y="1552"/>
                      <a:pt x="1005" y="1347"/>
                    </a:cubicBezTo>
                    <a:cubicBezTo>
                      <a:pt x="1073" y="1164"/>
                      <a:pt x="1119" y="959"/>
                      <a:pt x="1142" y="753"/>
                    </a:cubicBezTo>
                    <a:cubicBezTo>
                      <a:pt x="1165" y="525"/>
                      <a:pt x="1142" y="320"/>
                      <a:pt x="1096" y="91"/>
                    </a:cubicBezTo>
                    <a:cubicBezTo>
                      <a:pt x="1096" y="46"/>
                      <a:pt x="1028" y="0"/>
                      <a:pt x="9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2"/>
              <p:cNvSpPr/>
              <p:nvPr/>
            </p:nvSpPr>
            <p:spPr>
              <a:xfrm>
                <a:off x="8905514" y="1387319"/>
                <a:ext cx="42599" cy="79495"/>
              </a:xfrm>
              <a:custGeom>
                <a:avLst/>
                <a:gdLst/>
                <a:ahLst/>
                <a:cxnLst/>
                <a:rect l="l" t="t" r="r" b="b"/>
                <a:pathLst>
                  <a:path w="1576" h="2941" extrusionOk="0">
                    <a:moveTo>
                      <a:pt x="1439" y="1"/>
                    </a:moveTo>
                    <a:cubicBezTo>
                      <a:pt x="1370" y="1"/>
                      <a:pt x="1302" y="69"/>
                      <a:pt x="1302" y="138"/>
                    </a:cubicBezTo>
                    <a:cubicBezTo>
                      <a:pt x="1279" y="389"/>
                      <a:pt x="1279" y="617"/>
                      <a:pt x="1233" y="868"/>
                    </a:cubicBezTo>
                    <a:cubicBezTo>
                      <a:pt x="1188" y="1051"/>
                      <a:pt x="1119" y="1210"/>
                      <a:pt x="1051" y="1370"/>
                    </a:cubicBezTo>
                    <a:cubicBezTo>
                      <a:pt x="959" y="1530"/>
                      <a:pt x="868" y="1667"/>
                      <a:pt x="754" y="1827"/>
                    </a:cubicBezTo>
                    <a:cubicBezTo>
                      <a:pt x="663" y="1987"/>
                      <a:pt x="549" y="2123"/>
                      <a:pt x="434" y="2260"/>
                    </a:cubicBezTo>
                    <a:cubicBezTo>
                      <a:pt x="320" y="2397"/>
                      <a:pt x="183" y="2512"/>
                      <a:pt x="69" y="2648"/>
                    </a:cubicBezTo>
                    <a:cubicBezTo>
                      <a:pt x="1" y="2717"/>
                      <a:pt x="24" y="2808"/>
                      <a:pt x="69" y="2877"/>
                    </a:cubicBezTo>
                    <a:cubicBezTo>
                      <a:pt x="109" y="2917"/>
                      <a:pt x="164" y="2941"/>
                      <a:pt x="221" y="2941"/>
                    </a:cubicBezTo>
                    <a:cubicBezTo>
                      <a:pt x="263" y="2941"/>
                      <a:pt x="305" y="2928"/>
                      <a:pt x="343" y="2900"/>
                    </a:cubicBezTo>
                    <a:cubicBezTo>
                      <a:pt x="412" y="2808"/>
                      <a:pt x="503" y="2740"/>
                      <a:pt x="571" y="2648"/>
                    </a:cubicBezTo>
                    <a:cubicBezTo>
                      <a:pt x="663" y="2557"/>
                      <a:pt x="754" y="2443"/>
                      <a:pt x="845" y="2329"/>
                    </a:cubicBezTo>
                    <a:cubicBezTo>
                      <a:pt x="982" y="2123"/>
                      <a:pt x="1119" y="1918"/>
                      <a:pt x="1233" y="1690"/>
                    </a:cubicBezTo>
                    <a:cubicBezTo>
                      <a:pt x="1279" y="1599"/>
                      <a:pt x="1347" y="1484"/>
                      <a:pt x="1393" y="1370"/>
                    </a:cubicBezTo>
                    <a:cubicBezTo>
                      <a:pt x="1439" y="1210"/>
                      <a:pt x="1507" y="1028"/>
                      <a:pt x="1530" y="868"/>
                    </a:cubicBezTo>
                    <a:cubicBezTo>
                      <a:pt x="1530" y="754"/>
                      <a:pt x="1530" y="640"/>
                      <a:pt x="1553" y="503"/>
                    </a:cubicBezTo>
                    <a:cubicBezTo>
                      <a:pt x="1553" y="389"/>
                      <a:pt x="1553" y="275"/>
                      <a:pt x="1576" y="161"/>
                    </a:cubicBezTo>
                    <a:cubicBezTo>
                      <a:pt x="1576" y="69"/>
                      <a:pt x="1507" y="24"/>
                      <a:pt x="14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2"/>
              <p:cNvSpPr/>
              <p:nvPr/>
            </p:nvSpPr>
            <p:spPr>
              <a:xfrm>
                <a:off x="8913541" y="1398429"/>
                <a:ext cx="46924" cy="80468"/>
              </a:xfrm>
              <a:custGeom>
                <a:avLst/>
                <a:gdLst/>
                <a:ahLst/>
                <a:cxnLst/>
                <a:rect l="l" t="t" r="r" b="b"/>
                <a:pathLst>
                  <a:path w="1736" h="2977" extrusionOk="0">
                    <a:moveTo>
                      <a:pt x="1644" y="1"/>
                    </a:moveTo>
                    <a:cubicBezTo>
                      <a:pt x="1575" y="1"/>
                      <a:pt x="1530" y="23"/>
                      <a:pt x="1530" y="92"/>
                    </a:cubicBezTo>
                    <a:cubicBezTo>
                      <a:pt x="1530" y="274"/>
                      <a:pt x="1507" y="457"/>
                      <a:pt x="1484" y="640"/>
                    </a:cubicBezTo>
                    <a:cubicBezTo>
                      <a:pt x="1461" y="754"/>
                      <a:pt x="1438" y="868"/>
                      <a:pt x="1393" y="982"/>
                    </a:cubicBezTo>
                    <a:cubicBezTo>
                      <a:pt x="1370" y="1051"/>
                      <a:pt x="1324" y="1096"/>
                      <a:pt x="1301" y="1165"/>
                    </a:cubicBezTo>
                    <a:cubicBezTo>
                      <a:pt x="1279" y="1233"/>
                      <a:pt x="1256" y="1302"/>
                      <a:pt x="1210" y="1370"/>
                    </a:cubicBezTo>
                    <a:cubicBezTo>
                      <a:pt x="1210" y="1370"/>
                      <a:pt x="1232" y="1349"/>
                      <a:pt x="1233" y="1347"/>
                    </a:cubicBezTo>
                    <a:lnTo>
                      <a:pt x="1233" y="1347"/>
                    </a:lnTo>
                    <a:cubicBezTo>
                      <a:pt x="1187" y="1393"/>
                      <a:pt x="1164" y="1461"/>
                      <a:pt x="1119" y="1530"/>
                    </a:cubicBezTo>
                    <a:cubicBezTo>
                      <a:pt x="1073" y="1598"/>
                      <a:pt x="1028" y="1667"/>
                      <a:pt x="1005" y="1712"/>
                    </a:cubicBezTo>
                    <a:cubicBezTo>
                      <a:pt x="913" y="1849"/>
                      <a:pt x="822" y="1964"/>
                      <a:pt x="708" y="2078"/>
                    </a:cubicBezTo>
                    <a:cubicBezTo>
                      <a:pt x="708" y="2078"/>
                      <a:pt x="708" y="2055"/>
                      <a:pt x="708" y="2055"/>
                    </a:cubicBezTo>
                    <a:cubicBezTo>
                      <a:pt x="662" y="2123"/>
                      <a:pt x="617" y="2169"/>
                      <a:pt x="571" y="2237"/>
                    </a:cubicBezTo>
                    <a:cubicBezTo>
                      <a:pt x="503" y="2283"/>
                      <a:pt x="434" y="2352"/>
                      <a:pt x="388" y="2397"/>
                    </a:cubicBezTo>
                    <a:cubicBezTo>
                      <a:pt x="343" y="2443"/>
                      <a:pt x="274" y="2489"/>
                      <a:pt x="229" y="2534"/>
                    </a:cubicBezTo>
                    <a:cubicBezTo>
                      <a:pt x="183" y="2580"/>
                      <a:pt x="115" y="2625"/>
                      <a:pt x="69" y="2694"/>
                    </a:cubicBezTo>
                    <a:cubicBezTo>
                      <a:pt x="23" y="2717"/>
                      <a:pt x="0" y="2762"/>
                      <a:pt x="0" y="2808"/>
                    </a:cubicBezTo>
                    <a:cubicBezTo>
                      <a:pt x="0" y="2854"/>
                      <a:pt x="23" y="2899"/>
                      <a:pt x="46" y="2922"/>
                    </a:cubicBezTo>
                    <a:cubicBezTo>
                      <a:pt x="84" y="2960"/>
                      <a:pt x="128" y="2977"/>
                      <a:pt x="172" y="2977"/>
                    </a:cubicBezTo>
                    <a:cubicBezTo>
                      <a:pt x="208" y="2977"/>
                      <a:pt x="244" y="2966"/>
                      <a:pt x="274" y="2945"/>
                    </a:cubicBezTo>
                    <a:cubicBezTo>
                      <a:pt x="366" y="2854"/>
                      <a:pt x="457" y="2785"/>
                      <a:pt x="548" y="2694"/>
                    </a:cubicBezTo>
                    <a:cubicBezTo>
                      <a:pt x="640" y="2603"/>
                      <a:pt x="731" y="2511"/>
                      <a:pt x="822" y="2397"/>
                    </a:cubicBezTo>
                    <a:cubicBezTo>
                      <a:pt x="913" y="2283"/>
                      <a:pt x="1005" y="2192"/>
                      <a:pt x="1096" y="2078"/>
                    </a:cubicBezTo>
                    <a:cubicBezTo>
                      <a:pt x="1119" y="2009"/>
                      <a:pt x="1165" y="1964"/>
                      <a:pt x="1210" y="1895"/>
                    </a:cubicBezTo>
                    <a:cubicBezTo>
                      <a:pt x="1256" y="1827"/>
                      <a:pt x="1301" y="1781"/>
                      <a:pt x="1324" y="1712"/>
                    </a:cubicBezTo>
                    <a:cubicBezTo>
                      <a:pt x="1461" y="1461"/>
                      <a:pt x="1575" y="1188"/>
                      <a:pt x="1644" y="936"/>
                    </a:cubicBezTo>
                    <a:cubicBezTo>
                      <a:pt x="1667" y="868"/>
                      <a:pt x="1690" y="799"/>
                      <a:pt x="1690" y="731"/>
                    </a:cubicBezTo>
                    <a:cubicBezTo>
                      <a:pt x="1712" y="663"/>
                      <a:pt x="1712" y="594"/>
                      <a:pt x="1712" y="548"/>
                    </a:cubicBezTo>
                    <a:cubicBezTo>
                      <a:pt x="1712" y="389"/>
                      <a:pt x="1735" y="252"/>
                      <a:pt x="1735" y="92"/>
                    </a:cubicBezTo>
                    <a:cubicBezTo>
                      <a:pt x="1735" y="46"/>
                      <a:pt x="1690" y="1"/>
                      <a:pt x="1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2"/>
              <p:cNvSpPr/>
              <p:nvPr/>
            </p:nvSpPr>
            <p:spPr>
              <a:xfrm>
                <a:off x="8930192" y="1423729"/>
                <a:ext cx="40761" cy="56060"/>
              </a:xfrm>
              <a:custGeom>
                <a:avLst/>
                <a:gdLst/>
                <a:ahLst/>
                <a:cxnLst/>
                <a:rect l="l" t="t" r="r" b="b"/>
                <a:pathLst>
                  <a:path w="1508" h="2074" extrusionOk="0">
                    <a:moveTo>
                      <a:pt x="1370" y="0"/>
                    </a:moveTo>
                    <a:cubicBezTo>
                      <a:pt x="1279" y="0"/>
                      <a:pt x="1233" y="46"/>
                      <a:pt x="1233" y="115"/>
                    </a:cubicBezTo>
                    <a:cubicBezTo>
                      <a:pt x="1210" y="229"/>
                      <a:pt x="1210" y="343"/>
                      <a:pt x="1188" y="457"/>
                    </a:cubicBezTo>
                    <a:cubicBezTo>
                      <a:pt x="1165" y="548"/>
                      <a:pt x="1119" y="640"/>
                      <a:pt x="1074" y="731"/>
                    </a:cubicBezTo>
                    <a:cubicBezTo>
                      <a:pt x="1028" y="822"/>
                      <a:pt x="959" y="936"/>
                      <a:pt x="891" y="1028"/>
                    </a:cubicBezTo>
                    <a:cubicBezTo>
                      <a:pt x="822" y="1119"/>
                      <a:pt x="754" y="1210"/>
                      <a:pt x="685" y="1301"/>
                    </a:cubicBezTo>
                    <a:cubicBezTo>
                      <a:pt x="617" y="1370"/>
                      <a:pt x="549" y="1438"/>
                      <a:pt x="480" y="1507"/>
                    </a:cubicBezTo>
                    <a:cubicBezTo>
                      <a:pt x="412" y="1575"/>
                      <a:pt x="343" y="1621"/>
                      <a:pt x="275" y="1667"/>
                    </a:cubicBezTo>
                    <a:cubicBezTo>
                      <a:pt x="229" y="1712"/>
                      <a:pt x="160" y="1735"/>
                      <a:pt x="115" y="1758"/>
                    </a:cubicBezTo>
                    <a:cubicBezTo>
                      <a:pt x="46" y="1804"/>
                      <a:pt x="1" y="1895"/>
                      <a:pt x="46" y="1986"/>
                    </a:cubicBezTo>
                    <a:cubicBezTo>
                      <a:pt x="79" y="2036"/>
                      <a:pt x="136" y="2073"/>
                      <a:pt x="199" y="2073"/>
                    </a:cubicBezTo>
                    <a:cubicBezTo>
                      <a:pt x="224" y="2073"/>
                      <a:pt x="249" y="2067"/>
                      <a:pt x="275" y="2055"/>
                    </a:cubicBezTo>
                    <a:cubicBezTo>
                      <a:pt x="366" y="2009"/>
                      <a:pt x="434" y="1963"/>
                      <a:pt x="526" y="1895"/>
                    </a:cubicBezTo>
                    <a:cubicBezTo>
                      <a:pt x="594" y="1849"/>
                      <a:pt x="663" y="1781"/>
                      <a:pt x="708" y="1712"/>
                    </a:cubicBezTo>
                    <a:cubicBezTo>
                      <a:pt x="845" y="1575"/>
                      <a:pt x="959" y="1438"/>
                      <a:pt x="1074" y="1279"/>
                    </a:cubicBezTo>
                    <a:cubicBezTo>
                      <a:pt x="1119" y="1210"/>
                      <a:pt x="1165" y="1142"/>
                      <a:pt x="1188" y="1073"/>
                    </a:cubicBezTo>
                    <a:cubicBezTo>
                      <a:pt x="1256" y="982"/>
                      <a:pt x="1302" y="891"/>
                      <a:pt x="1347" y="776"/>
                    </a:cubicBezTo>
                    <a:cubicBezTo>
                      <a:pt x="1370" y="754"/>
                      <a:pt x="1370" y="708"/>
                      <a:pt x="1393" y="662"/>
                    </a:cubicBezTo>
                    <a:cubicBezTo>
                      <a:pt x="1416" y="594"/>
                      <a:pt x="1439" y="525"/>
                      <a:pt x="1462" y="457"/>
                    </a:cubicBezTo>
                    <a:cubicBezTo>
                      <a:pt x="1462" y="343"/>
                      <a:pt x="1484" y="252"/>
                      <a:pt x="1484" y="137"/>
                    </a:cubicBezTo>
                    <a:cubicBezTo>
                      <a:pt x="1507" y="69"/>
                      <a:pt x="1439"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2"/>
              <p:cNvSpPr/>
              <p:nvPr/>
            </p:nvSpPr>
            <p:spPr>
              <a:xfrm>
                <a:off x="8476737" y="1404591"/>
                <a:ext cx="61709" cy="56952"/>
              </a:xfrm>
              <a:custGeom>
                <a:avLst/>
                <a:gdLst/>
                <a:ahLst/>
                <a:cxnLst/>
                <a:rect l="l" t="t" r="r" b="b"/>
                <a:pathLst>
                  <a:path w="2283" h="2107" extrusionOk="0">
                    <a:moveTo>
                      <a:pt x="1164" y="1"/>
                    </a:moveTo>
                    <a:cubicBezTo>
                      <a:pt x="1073" y="1"/>
                      <a:pt x="982" y="24"/>
                      <a:pt x="867" y="24"/>
                    </a:cubicBezTo>
                    <a:lnTo>
                      <a:pt x="890" y="24"/>
                    </a:lnTo>
                    <a:cubicBezTo>
                      <a:pt x="845" y="46"/>
                      <a:pt x="776" y="46"/>
                      <a:pt x="708" y="69"/>
                    </a:cubicBezTo>
                    <a:cubicBezTo>
                      <a:pt x="662" y="92"/>
                      <a:pt x="616" y="115"/>
                      <a:pt x="571" y="161"/>
                    </a:cubicBezTo>
                    <a:cubicBezTo>
                      <a:pt x="525" y="183"/>
                      <a:pt x="479" y="206"/>
                      <a:pt x="434" y="252"/>
                    </a:cubicBezTo>
                    <a:cubicBezTo>
                      <a:pt x="411" y="275"/>
                      <a:pt x="365" y="298"/>
                      <a:pt x="342" y="343"/>
                    </a:cubicBezTo>
                    <a:cubicBezTo>
                      <a:pt x="274" y="412"/>
                      <a:pt x="206" y="503"/>
                      <a:pt x="160" y="571"/>
                    </a:cubicBezTo>
                    <a:cubicBezTo>
                      <a:pt x="91" y="686"/>
                      <a:pt x="69" y="777"/>
                      <a:pt x="23" y="891"/>
                    </a:cubicBezTo>
                    <a:cubicBezTo>
                      <a:pt x="0" y="937"/>
                      <a:pt x="46" y="982"/>
                      <a:pt x="69" y="982"/>
                    </a:cubicBezTo>
                    <a:cubicBezTo>
                      <a:pt x="81" y="988"/>
                      <a:pt x="93" y="991"/>
                      <a:pt x="105" y="991"/>
                    </a:cubicBezTo>
                    <a:cubicBezTo>
                      <a:pt x="137" y="991"/>
                      <a:pt x="166" y="970"/>
                      <a:pt x="183" y="937"/>
                    </a:cubicBezTo>
                    <a:cubicBezTo>
                      <a:pt x="206" y="891"/>
                      <a:pt x="228" y="823"/>
                      <a:pt x="251" y="777"/>
                    </a:cubicBezTo>
                    <a:lnTo>
                      <a:pt x="251" y="777"/>
                    </a:lnTo>
                    <a:lnTo>
                      <a:pt x="228" y="800"/>
                    </a:lnTo>
                    <a:cubicBezTo>
                      <a:pt x="274" y="708"/>
                      <a:pt x="320" y="640"/>
                      <a:pt x="365" y="549"/>
                    </a:cubicBezTo>
                    <a:cubicBezTo>
                      <a:pt x="411" y="526"/>
                      <a:pt x="434" y="480"/>
                      <a:pt x="479" y="457"/>
                    </a:cubicBezTo>
                    <a:cubicBezTo>
                      <a:pt x="479" y="457"/>
                      <a:pt x="479" y="457"/>
                      <a:pt x="479" y="435"/>
                    </a:cubicBezTo>
                    <a:lnTo>
                      <a:pt x="502" y="435"/>
                    </a:lnTo>
                    <a:cubicBezTo>
                      <a:pt x="479" y="435"/>
                      <a:pt x="479" y="435"/>
                      <a:pt x="479" y="457"/>
                    </a:cubicBezTo>
                    <a:cubicBezTo>
                      <a:pt x="571" y="389"/>
                      <a:pt x="662" y="320"/>
                      <a:pt x="753" y="275"/>
                    </a:cubicBezTo>
                    <a:cubicBezTo>
                      <a:pt x="776" y="275"/>
                      <a:pt x="822" y="275"/>
                      <a:pt x="845" y="252"/>
                    </a:cubicBezTo>
                    <a:lnTo>
                      <a:pt x="1187" y="252"/>
                    </a:lnTo>
                    <a:cubicBezTo>
                      <a:pt x="1233" y="252"/>
                      <a:pt x="1301" y="275"/>
                      <a:pt x="1347" y="298"/>
                    </a:cubicBezTo>
                    <a:cubicBezTo>
                      <a:pt x="1415" y="320"/>
                      <a:pt x="1484" y="366"/>
                      <a:pt x="1552" y="412"/>
                    </a:cubicBezTo>
                    <a:cubicBezTo>
                      <a:pt x="1598" y="457"/>
                      <a:pt x="1621" y="480"/>
                      <a:pt x="1666" y="526"/>
                    </a:cubicBezTo>
                    <a:cubicBezTo>
                      <a:pt x="1712" y="617"/>
                      <a:pt x="1758" y="708"/>
                      <a:pt x="1803" y="777"/>
                    </a:cubicBezTo>
                    <a:cubicBezTo>
                      <a:pt x="1826" y="845"/>
                      <a:pt x="1849" y="891"/>
                      <a:pt x="1849" y="937"/>
                    </a:cubicBezTo>
                    <a:cubicBezTo>
                      <a:pt x="1872" y="982"/>
                      <a:pt x="1895" y="1051"/>
                      <a:pt x="1895" y="1096"/>
                    </a:cubicBezTo>
                    <a:cubicBezTo>
                      <a:pt x="1895" y="1142"/>
                      <a:pt x="1917" y="1188"/>
                      <a:pt x="1917" y="1256"/>
                    </a:cubicBezTo>
                    <a:cubicBezTo>
                      <a:pt x="1917" y="1302"/>
                      <a:pt x="1917" y="1348"/>
                      <a:pt x="1917" y="1393"/>
                    </a:cubicBezTo>
                    <a:cubicBezTo>
                      <a:pt x="1895" y="1462"/>
                      <a:pt x="1895" y="1507"/>
                      <a:pt x="1849" y="1576"/>
                    </a:cubicBezTo>
                    <a:cubicBezTo>
                      <a:pt x="1826" y="1644"/>
                      <a:pt x="1803" y="1690"/>
                      <a:pt x="1758" y="1758"/>
                    </a:cubicBezTo>
                    <a:cubicBezTo>
                      <a:pt x="1735" y="1781"/>
                      <a:pt x="1712" y="1827"/>
                      <a:pt x="1689" y="1850"/>
                    </a:cubicBezTo>
                    <a:cubicBezTo>
                      <a:pt x="1666" y="1873"/>
                      <a:pt x="1644" y="1895"/>
                      <a:pt x="1644" y="1895"/>
                    </a:cubicBezTo>
                    <a:cubicBezTo>
                      <a:pt x="1598" y="1964"/>
                      <a:pt x="1598" y="2032"/>
                      <a:pt x="1644" y="2078"/>
                    </a:cubicBezTo>
                    <a:cubicBezTo>
                      <a:pt x="1664" y="2099"/>
                      <a:pt x="1689" y="2107"/>
                      <a:pt x="1716" y="2107"/>
                    </a:cubicBezTo>
                    <a:cubicBezTo>
                      <a:pt x="1777" y="2107"/>
                      <a:pt x="1847" y="2064"/>
                      <a:pt x="1895" y="2032"/>
                    </a:cubicBezTo>
                    <a:cubicBezTo>
                      <a:pt x="1940" y="1964"/>
                      <a:pt x="2009" y="1918"/>
                      <a:pt x="2054" y="1850"/>
                    </a:cubicBezTo>
                    <a:cubicBezTo>
                      <a:pt x="2146" y="1736"/>
                      <a:pt x="2191" y="1599"/>
                      <a:pt x="2237" y="1439"/>
                    </a:cubicBezTo>
                    <a:cubicBezTo>
                      <a:pt x="2260" y="1348"/>
                      <a:pt x="2260" y="1279"/>
                      <a:pt x="2283" y="1188"/>
                    </a:cubicBezTo>
                    <a:cubicBezTo>
                      <a:pt x="2283" y="1096"/>
                      <a:pt x="2283" y="1005"/>
                      <a:pt x="2283" y="937"/>
                    </a:cubicBezTo>
                    <a:cubicBezTo>
                      <a:pt x="2260" y="891"/>
                      <a:pt x="2260" y="845"/>
                      <a:pt x="2237" y="800"/>
                    </a:cubicBezTo>
                    <a:cubicBezTo>
                      <a:pt x="2237" y="731"/>
                      <a:pt x="2191" y="663"/>
                      <a:pt x="2169" y="617"/>
                    </a:cubicBezTo>
                    <a:cubicBezTo>
                      <a:pt x="2123" y="549"/>
                      <a:pt x="2077" y="480"/>
                      <a:pt x="2032" y="412"/>
                    </a:cubicBezTo>
                    <a:cubicBezTo>
                      <a:pt x="1963" y="343"/>
                      <a:pt x="1895" y="298"/>
                      <a:pt x="1849" y="252"/>
                    </a:cubicBezTo>
                    <a:cubicBezTo>
                      <a:pt x="1826" y="229"/>
                      <a:pt x="1803" y="229"/>
                      <a:pt x="1780" y="206"/>
                    </a:cubicBezTo>
                    <a:cubicBezTo>
                      <a:pt x="1758" y="206"/>
                      <a:pt x="1758" y="183"/>
                      <a:pt x="1735" y="183"/>
                    </a:cubicBezTo>
                    <a:cubicBezTo>
                      <a:pt x="1666" y="138"/>
                      <a:pt x="1575" y="92"/>
                      <a:pt x="1507" y="69"/>
                    </a:cubicBezTo>
                    <a:cubicBezTo>
                      <a:pt x="1415" y="24"/>
                      <a:pt x="1324" y="1"/>
                      <a:pt x="1233" y="1"/>
                    </a:cubicBezTo>
                    <a:close/>
                  </a:path>
                </a:pathLst>
              </a:custGeom>
              <a:solidFill>
                <a:srgbClr val="4E4A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2"/>
              <p:cNvSpPr/>
              <p:nvPr/>
            </p:nvSpPr>
            <p:spPr>
              <a:xfrm>
                <a:off x="8511281" y="1404591"/>
                <a:ext cx="24705" cy="60493"/>
              </a:xfrm>
              <a:custGeom>
                <a:avLst/>
                <a:gdLst/>
                <a:ahLst/>
                <a:cxnLst/>
                <a:rect l="l" t="t" r="r" b="b"/>
                <a:pathLst>
                  <a:path w="914" h="2238" extrusionOk="0">
                    <a:moveTo>
                      <a:pt x="92" y="1"/>
                    </a:moveTo>
                    <a:cubicBezTo>
                      <a:pt x="69" y="1"/>
                      <a:pt x="46" y="1"/>
                      <a:pt x="46" y="24"/>
                    </a:cubicBezTo>
                    <a:cubicBezTo>
                      <a:pt x="23" y="24"/>
                      <a:pt x="0" y="46"/>
                      <a:pt x="0" y="69"/>
                    </a:cubicBezTo>
                    <a:cubicBezTo>
                      <a:pt x="0" y="92"/>
                      <a:pt x="0" y="115"/>
                      <a:pt x="0" y="138"/>
                    </a:cubicBezTo>
                    <a:cubicBezTo>
                      <a:pt x="23" y="138"/>
                      <a:pt x="46" y="161"/>
                      <a:pt x="69" y="161"/>
                    </a:cubicBezTo>
                    <a:cubicBezTo>
                      <a:pt x="69" y="161"/>
                      <a:pt x="92" y="183"/>
                      <a:pt x="114" y="183"/>
                    </a:cubicBezTo>
                    <a:lnTo>
                      <a:pt x="92" y="183"/>
                    </a:lnTo>
                    <a:cubicBezTo>
                      <a:pt x="137" y="206"/>
                      <a:pt x="183" y="206"/>
                      <a:pt x="206" y="229"/>
                    </a:cubicBezTo>
                    <a:cubicBezTo>
                      <a:pt x="229" y="252"/>
                      <a:pt x="251" y="275"/>
                      <a:pt x="274" y="275"/>
                    </a:cubicBezTo>
                    <a:cubicBezTo>
                      <a:pt x="366" y="366"/>
                      <a:pt x="434" y="435"/>
                      <a:pt x="502" y="526"/>
                    </a:cubicBezTo>
                    <a:cubicBezTo>
                      <a:pt x="525" y="571"/>
                      <a:pt x="548" y="594"/>
                      <a:pt x="571" y="640"/>
                    </a:cubicBezTo>
                    <a:cubicBezTo>
                      <a:pt x="594" y="663"/>
                      <a:pt x="617" y="708"/>
                      <a:pt x="639" y="754"/>
                    </a:cubicBezTo>
                    <a:lnTo>
                      <a:pt x="617" y="731"/>
                    </a:lnTo>
                    <a:lnTo>
                      <a:pt x="617" y="731"/>
                    </a:lnTo>
                    <a:cubicBezTo>
                      <a:pt x="662" y="845"/>
                      <a:pt x="685" y="960"/>
                      <a:pt x="708" y="1074"/>
                    </a:cubicBezTo>
                    <a:cubicBezTo>
                      <a:pt x="708" y="1051"/>
                      <a:pt x="708" y="1051"/>
                      <a:pt x="708" y="1051"/>
                    </a:cubicBezTo>
                    <a:cubicBezTo>
                      <a:pt x="708" y="1096"/>
                      <a:pt x="708" y="1142"/>
                      <a:pt x="731" y="1188"/>
                    </a:cubicBezTo>
                    <a:cubicBezTo>
                      <a:pt x="731" y="1233"/>
                      <a:pt x="731" y="1256"/>
                      <a:pt x="708" y="1302"/>
                    </a:cubicBezTo>
                    <a:lnTo>
                      <a:pt x="708" y="1279"/>
                    </a:lnTo>
                    <a:cubicBezTo>
                      <a:pt x="708" y="1348"/>
                      <a:pt x="685" y="1416"/>
                      <a:pt x="662" y="1462"/>
                    </a:cubicBezTo>
                    <a:cubicBezTo>
                      <a:pt x="662" y="1484"/>
                      <a:pt x="639" y="1507"/>
                      <a:pt x="639" y="1553"/>
                    </a:cubicBezTo>
                    <a:cubicBezTo>
                      <a:pt x="617" y="1576"/>
                      <a:pt x="594" y="1621"/>
                      <a:pt x="571" y="1644"/>
                    </a:cubicBezTo>
                    <a:cubicBezTo>
                      <a:pt x="525" y="1690"/>
                      <a:pt x="502" y="1736"/>
                      <a:pt x="457" y="1781"/>
                    </a:cubicBezTo>
                    <a:cubicBezTo>
                      <a:pt x="411" y="1827"/>
                      <a:pt x="388" y="1850"/>
                      <a:pt x="343" y="1895"/>
                    </a:cubicBezTo>
                    <a:lnTo>
                      <a:pt x="320" y="1895"/>
                    </a:lnTo>
                    <a:cubicBezTo>
                      <a:pt x="274" y="1918"/>
                      <a:pt x="251" y="1964"/>
                      <a:pt x="206" y="1987"/>
                    </a:cubicBezTo>
                    <a:cubicBezTo>
                      <a:pt x="183" y="2009"/>
                      <a:pt x="137" y="2055"/>
                      <a:pt x="114" y="2078"/>
                    </a:cubicBezTo>
                    <a:cubicBezTo>
                      <a:pt x="69" y="2124"/>
                      <a:pt x="69" y="2169"/>
                      <a:pt x="114" y="2215"/>
                    </a:cubicBezTo>
                    <a:cubicBezTo>
                      <a:pt x="114" y="2215"/>
                      <a:pt x="137" y="2238"/>
                      <a:pt x="160" y="2238"/>
                    </a:cubicBezTo>
                    <a:cubicBezTo>
                      <a:pt x="183" y="2238"/>
                      <a:pt x="206" y="2215"/>
                      <a:pt x="229" y="2215"/>
                    </a:cubicBezTo>
                    <a:cubicBezTo>
                      <a:pt x="251" y="2192"/>
                      <a:pt x="297" y="2169"/>
                      <a:pt x="320" y="2124"/>
                    </a:cubicBezTo>
                    <a:cubicBezTo>
                      <a:pt x="343" y="2101"/>
                      <a:pt x="366" y="2078"/>
                      <a:pt x="388" y="2055"/>
                    </a:cubicBezTo>
                    <a:cubicBezTo>
                      <a:pt x="434" y="2032"/>
                      <a:pt x="457" y="2009"/>
                      <a:pt x="502" y="1987"/>
                    </a:cubicBezTo>
                    <a:cubicBezTo>
                      <a:pt x="525" y="1941"/>
                      <a:pt x="571" y="1918"/>
                      <a:pt x="594" y="1873"/>
                    </a:cubicBezTo>
                    <a:cubicBezTo>
                      <a:pt x="662" y="1804"/>
                      <a:pt x="708" y="1736"/>
                      <a:pt x="754" y="1667"/>
                    </a:cubicBezTo>
                    <a:cubicBezTo>
                      <a:pt x="868" y="1530"/>
                      <a:pt x="913" y="1348"/>
                      <a:pt x="891" y="1165"/>
                    </a:cubicBezTo>
                    <a:cubicBezTo>
                      <a:pt x="891" y="1074"/>
                      <a:pt x="868" y="960"/>
                      <a:pt x="845" y="845"/>
                    </a:cubicBezTo>
                    <a:cubicBezTo>
                      <a:pt x="822" y="800"/>
                      <a:pt x="822" y="754"/>
                      <a:pt x="799" y="708"/>
                    </a:cubicBezTo>
                    <a:cubicBezTo>
                      <a:pt x="776" y="663"/>
                      <a:pt x="754" y="617"/>
                      <a:pt x="731" y="571"/>
                    </a:cubicBezTo>
                    <a:cubicBezTo>
                      <a:pt x="708" y="526"/>
                      <a:pt x="662" y="480"/>
                      <a:pt x="639" y="435"/>
                    </a:cubicBezTo>
                    <a:cubicBezTo>
                      <a:pt x="617" y="389"/>
                      <a:pt x="571" y="343"/>
                      <a:pt x="525" y="298"/>
                    </a:cubicBezTo>
                    <a:cubicBezTo>
                      <a:pt x="502" y="275"/>
                      <a:pt x="480" y="229"/>
                      <a:pt x="434" y="206"/>
                    </a:cubicBezTo>
                    <a:cubicBezTo>
                      <a:pt x="388" y="161"/>
                      <a:pt x="343" y="138"/>
                      <a:pt x="297" y="92"/>
                    </a:cubicBezTo>
                    <a:cubicBezTo>
                      <a:pt x="229" y="69"/>
                      <a:pt x="160" y="46"/>
                      <a:pt x="92" y="1"/>
                    </a:cubicBezTo>
                    <a:close/>
                  </a:path>
                </a:pathLst>
              </a:custGeom>
              <a:solidFill>
                <a:srgbClr val="4E4A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2"/>
              <p:cNvSpPr/>
              <p:nvPr/>
            </p:nvSpPr>
            <p:spPr>
              <a:xfrm>
                <a:off x="8416271" y="964083"/>
                <a:ext cx="35193" cy="82171"/>
              </a:xfrm>
              <a:custGeom>
                <a:avLst/>
                <a:gdLst/>
                <a:ahLst/>
                <a:cxnLst/>
                <a:rect l="l" t="t" r="r" b="b"/>
                <a:pathLst>
                  <a:path w="1302" h="3040" extrusionOk="0">
                    <a:moveTo>
                      <a:pt x="1073" y="1"/>
                    </a:moveTo>
                    <a:cubicBezTo>
                      <a:pt x="1027" y="1"/>
                      <a:pt x="959" y="23"/>
                      <a:pt x="936" y="46"/>
                    </a:cubicBezTo>
                    <a:cubicBezTo>
                      <a:pt x="845" y="138"/>
                      <a:pt x="753" y="206"/>
                      <a:pt x="662" y="275"/>
                    </a:cubicBezTo>
                    <a:cubicBezTo>
                      <a:pt x="594" y="366"/>
                      <a:pt x="525" y="457"/>
                      <a:pt x="434" y="548"/>
                    </a:cubicBezTo>
                    <a:cubicBezTo>
                      <a:pt x="365" y="640"/>
                      <a:pt x="297" y="777"/>
                      <a:pt x="228" y="891"/>
                    </a:cubicBezTo>
                    <a:cubicBezTo>
                      <a:pt x="160" y="1005"/>
                      <a:pt x="114" y="1165"/>
                      <a:pt x="69" y="1302"/>
                    </a:cubicBezTo>
                    <a:cubicBezTo>
                      <a:pt x="46" y="1439"/>
                      <a:pt x="23" y="1598"/>
                      <a:pt x="23" y="1735"/>
                    </a:cubicBezTo>
                    <a:cubicBezTo>
                      <a:pt x="0" y="1895"/>
                      <a:pt x="0" y="2078"/>
                      <a:pt x="46" y="2215"/>
                    </a:cubicBezTo>
                    <a:cubicBezTo>
                      <a:pt x="69" y="2374"/>
                      <a:pt x="114" y="2511"/>
                      <a:pt x="183" y="2648"/>
                    </a:cubicBezTo>
                    <a:cubicBezTo>
                      <a:pt x="228" y="2762"/>
                      <a:pt x="274" y="2877"/>
                      <a:pt x="365" y="2945"/>
                    </a:cubicBezTo>
                    <a:cubicBezTo>
                      <a:pt x="437" y="3005"/>
                      <a:pt x="521" y="3039"/>
                      <a:pt x="605" y="3039"/>
                    </a:cubicBezTo>
                    <a:cubicBezTo>
                      <a:pt x="681" y="3039"/>
                      <a:pt x="757" y="3010"/>
                      <a:pt x="822" y="2945"/>
                    </a:cubicBezTo>
                    <a:cubicBezTo>
                      <a:pt x="936" y="2831"/>
                      <a:pt x="936" y="2648"/>
                      <a:pt x="822" y="2511"/>
                    </a:cubicBezTo>
                    <a:cubicBezTo>
                      <a:pt x="776" y="2420"/>
                      <a:pt x="731" y="2352"/>
                      <a:pt x="685" y="2260"/>
                    </a:cubicBezTo>
                    <a:cubicBezTo>
                      <a:pt x="662" y="2169"/>
                      <a:pt x="639" y="2101"/>
                      <a:pt x="617" y="2009"/>
                    </a:cubicBezTo>
                    <a:cubicBezTo>
                      <a:pt x="617" y="1827"/>
                      <a:pt x="617" y="1621"/>
                      <a:pt x="639" y="1439"/>
                    </a:cubicBezTo>
                    <a:cubicBezTo>
                      <a:pt x="662" y="1233"/>
                      <a:pt x="731" y="1051"/>
                      <a:pt x="822" y="868"/>
                    </a:cubicBezTo>
                    <a:cubicBezTo>
                      <a:pt x="868" y="754"/>
                      <a:pt x="913" y="663"/>
                      <a:pt x="982" y="571"/>
                    </a:cubicBezTo>
                    <a:cubicBezTo>
                      <a:pt x="1050" y="480"/>
                      <a:pt x="1141" y="411"/>
                      <a:pt x="1210" y="343"/>
                    </a:cubicBezTo>
                    <a:cubicBezTo>
                      <a:pt x="1301" y="275"/>
                      <a:pt x="1278" y="138"/>
                      <a:pt x="1210" y="69"/>
                    </a:cubicBezTo>
                    <a:cubicBezTo>
                      <a:pt x="1164" y="23"/>
                      <a:pt x="1119" y="1"/>
                      <a:pt x="1073"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2"/>
              <p:cNvSpPr/>
              <p:nvPr/>
            </p:nvSpPr>
            <p:spPr>
              <a:xfrm>
                <a:off x="8859238" y="1377453"/>
                <a:ext cx="35193" cy="83712"/>
              </a:xfrm>
              <a:custGeom>
                <a:avLst/>
                <a:gdLst/>
                <a:ahLst/>
                <a:cxnLst/>
                <a:rect l="l" t="t" r="r" b="b"/>
                <a:pathLst>
                  <a:path w="1302" h="3097" extrusionOk="0">
                    <a:moveTo>
                      <a:pt x="1028" y="1"/>
                    </a:moveTo>
                    <a:cubicBezTo>
                      <a:pt x="982" y="1"/>
                      <a:pt x="959" y="23"/>
                      <a:pt x="914" y="46"/>
                    </a:cubicBezTo>
                    <a:cubicBezTo>
                      <a:pt x="823" y="115"/>
                      <a:pt x="708" y="206"/>
                      <a:pt x="617" y="297"/>
                    </a:cubicBezTo>
                    <a:cubicBezTo>
                      <a:pt x="526" y="389"/>
                      <a:pt x="457" y="503"/>
                      <a:pt x="389" y="594"/>
                    </a:cubicBezTo>
                    <a:cubicBezTo>
                      <a:pt x="320" y="708"/>
                      <a:pt x="275" y="799"/>
                      <a:pt x="229" y="914"/>
                    </a:cubicBezTo>
                    <a:cubicBezTo>
                      <a:pt x="161" y="1050"/>
                      <a:pt x="115" y="1187"/>
                      <a:pt x="92" y="1324"/>
                    </a:cubicBezTo>
                    <a:cubicBezTo>
                      <a:pt x="24" y="1575"/>
                      <a:pt x="1" y="1827"/>
                      <a:pt x="24" y="2100"/>
                    </a:cubicBezTo>
                    <a:cubicBezTo>
                      <a:pt x="24" y="2237"/>
                      <a:pt x="69" y="2374"/>
                      <a:pt x="92" y="2534"/>
                    </a:cubicBezTo>
                    <a:cubicBezTo>
                      <a:pt x="115" y="2580"/>
                      <a:pt x="115" y="2648"/>
                      <a:pt x="138" y="2694"/>
                    </a:cubicBezTo>
                    <a:cubicBezTo>
                      <a:pt x="138" y="2740"/>
                      <a:pt x="161" y="2762"/>
                      <a:pt x="161" y="2785"/>
                    </a:cubicBezTo>
                    <a:cubicBezTo>
                      <a:pt x="206" y="2877"/>
                      <a:pt x="229" y="2945"/>
                      <a:pt x="320" y="3013"/>
                    </a:cubicBezTo>
                    <a:cubicBezTo>
                      <a:pt x="375" y="3068"/>
                      <a:pt x="450" y="3096"/>
                      <a:pt x="526" y="3096"/>
                    </a:cubicBezTo>
                    <a:cubicBezTo>
                      <a:pt x="610" y="3096"/>
                      <a:pt x="694" y="3062"/>
                      <a:pt x="754" y="2991"/>
                    </a:cubicBezTo>
                    <a:cubicBezTo>
                      <a:pt x="800" y="2945"/>
                      <a:pt x="845" y="2854"/>
                      <a:pt x="845" y="2762"/>
                    </a:cubicBezTo>
                    <a:cubicBezTo>
                      <a:pt x="845" y="2694"/>
                      <a:pt x="800" y="2648"/>
                      <a:pt x="754" y="2580"/>
                    </a:cubicBezTo>
                    <a:cubicBezTo>
                      <a:pt x="708" y="2443"/>
                      <a:pt x="686" y="2306"/>
                      <a:pt x="663" y="2169"/>
                    </a:cubicBezTo>
                    <a:cubicBezTo>
                      <a:pt x="617" y="1986"/>
                      <a:pt x="617" y="1804"/>
                      <a:pt x="640" y="1598"/>
                    </a:cubicBezTo>
                    <a:cubicBezTo>
                      <a:pt x="663" y="1370"/>
                      <a:pt x="708" y="1142"/>
                      <a:pt x="800" y="914"/>
                    </a:cubicBezTo>
                    <a:cubicBezTo>
                      <a:pt x="845" y="822"/>
                      <a:pt x="891" y="708"/>
                      <a:pt x="937" y="617"/>
                    </a:cubicBezTo>
                    <a:cubicBezTo>
                      <a:pt x="982" y="571"/>
                      <a:pt x="1028" y="526"/>
                      <a:pt x="1074" y="480"/>
                    </a:cubicBezTo>
                    <a:cubicBezTo>
                      <a:pt x="1096" y="457"/>
                      <a:pt x="1119" y="434"/>
                      <a:pt x="1165" y="411"/>
                    </a:cubicBezTo>
                    <a:cubicBezTo>
                      <a:pt x="1256" y="343"/>
                      <a:pt x="1302" y="229"/>
                      <a:pt x="1233" y="115"/>
                    </a:cubicBezTo>
                    <a:cubicBezTo>
                      <a:pt x="1188" y="46"/>
                      <a:pt x="1119" y="1"/>
                      <a:pt x="1028"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2"/>
              <p:cNvSpPr/>
              <p:nvPr/>
            </p:nvSpPr>
            <p:spPr>
              <a:xfrm>
                <a:off x="8530391" y="1344747"/>
                <a:ext cx="61737" cy="71602"/>
              </a:xfrm>
              <a:custGeom>
                <a:avLst/>
                <a:gdLst/>
                <a:ahLst/>
                <a:cxnLst/>
                <a:rect l="l" t="t" r="r" b="b"/>
                <a:pathLst>
                  <a:path w="2284" h="2649" extrusionOk="0">
                    <a:moveTo>
                      <a:pt x="2010" y="1"/>
                    </a:moveTo>
                    <a:cubicBezTo>
                      <a:pt x="1964" y="1"/>
                      <a:pt x="1918" y="24"/>
                      <a:pt x="1873" y="46"/>
                    </a:cubicBezTo>
                    <a:cubicBezTo>
                      <a:pt x="1827" y="92"/>
                      <a:pt x="1781" y="138"/>
                      <a:pt x="1736" y="183"/>
                    </a:cubicBezTo>
                    <a:cubicBezTo>
                      <a:pt x="1713" y="229"/>
                      <a:pt x="1690" y="252"/>
                      <a:pt x="1667" y="298"/>
                    </a:cubicBezTo>
                    <a:cubicBezTo>
                      <a:pt x="1622" y="343"/>
                      <a:pt x="1576" y="412"/>
                      <a:pt x="1530" y="480"/>
                    </a:cubicBezTo>
                    <a:cubicBezTo>
                      <a:pt x="1462" y="526"/>
                      <a:pt x="1439" y="594"/>
                      <a:pt x="1393" y="640"/>
                    </a:cubicBezTo>
                    <a:cubicBezTo>
                      <a:pt x="1348" y="686"/>
                      <a:pt x="1325" y="708"/>
                      <a:pt x="1279" y="754"/>
                    </a:cubicBezTo>
                    <a:cubicBezTo>
                      <a:pt x="1097" y="959"/>
                      <a:pt x="914" y="1165"/>
                      <a:pt x="731" y="1370"/>
                    </a:cubicBezTo>
                    <a:cubicBezTo>
                      <a:pt x="594" y="1507"/>
                      <a:pt x="503" y="1667"/>
                      <a:pt x="389" y="1804"/>
                    </a:cubicBezTo>
                    <a:cubicBezTo>
                      <a:pt x="343" y="1872"/>
                      <a:pt x="298" y="1941"/>
                      <a:pt x="229" y="2009"/>
                    </a:cubicBezTo>
                    <a:cubicBezTo>
                      <a:pt x="184" y="2078"/>
                      <a:pt x="138" y="2146"/>
                      <a:pt x="92" y="2215"/>
                    </a:cubicBezTo>
                    <a:cubicBezTo>
                      <a:pt x="47" y="2306"/>
                      <a:pt x="1" y="2397"/>
                      <a:pt x="47" y="2512"/>
                    </a:cubicBezTo>
                    <a:cubicBezTo>
                      <a:pt x="69" y="2580"/>
                      <a:pt x="161" y="2649"/>
                      <a:pt x="229" y="2649"/>
                    </a:cubicBezTo>
                    <a:lnTo>
                      <a:pt x="298" y="2649"/>
                    </a:lnTo>
                    <a:cubicBezTo>
                      <a:pt x="320" y="2649"/>
                      <a:pt x="343" y="2649"/>
                      <a:pt x="366" y="2626"/>
                    </a:cubicBezTo>
                    <a:cubicBezTo>
                      <a:pt x="389" y="2626"/>
                      <a:pt x="412" y="2603"/>
                      <a:pt x="435" y="2603"/>
                    </a:cubicBezTo>
                    <a:cubicBezTo>
                      <a:pt x="457" y="2580"/>
                      <a:pt x="480" y="2534"/>
                      <a:pt x="503" y="2534"/>
                    </a:cubicBezTo>
                    <a:cubicBezTo>
                      <a:pt x="526" y="2489"/>
                      <a:pt x="549" y="2466"/>
                      <a:pt x="572" y="2443"/>
                    </a:cubicBezTo>
                    <a:cubicBezTo>
                      <a:pt x="640" y="2375"/>
                      <a:pt x="686" y="2329"/>
                      <a:pt x="754" y="2260"/>
                    </a:cubicBezTo>
                    <a:cubicBezTo>
                      <a:pt x="845" y="2124"/>
                      <a:pt x="960" y="1987"/>
                      <a:pt x="1051" y="1850"/>
                    </a:cubicBezTo>
                    <a:cubicBezTo>
                      <a:pt x="1119" y="1758"/>
                      <a:pt x="1211" y="1644"/>
                      <a:pt x="1279" y="1553"/>
                    </a:cubicBezTo>
                    <a:cubicBezTo>
                      <a:pt x="1370" y="1439"/>
                      <a:pt x="1462" y="1302"/>
                      <a:pt x="1530" y="1188"/>
                    </a:cubicBezTo>
                    <a:cubicBezTo>
                      <a:pt x="1576" y="1142"/>
                      <a:pt x="1599" y="1119"/>
                      <a:pt x="1622" y="1074"/>
                    </a:cubicBezTo>
                    <a:cubicBezTo>
                      <a:pt x="1726" y="948"/>
                      <a:pt x="1831" y="822"/>
                      <a:pt x="1936" y="696"/>
                    </a:cubicBezTo>
                    <a:lnTo>
                      <a:pt x="1936" y="696"/>
                    </a:lnTo>
                    <a:cubicBezTo>
                      <a:pt x="1995" y="654"/>
                      <a:pt x="2036" y="611"/>
                      <a:pt x="2078" y="549"/>
                    </a:cubicBezTo>
                    <a:cubicBezTo>
                      <a:pt x="2124" y="503"/>
                      <a:pt x="2169" y="434"/>
                      <a:pt x="2215" y="389"/>
                    </a:cubicBezTo>
                    <a:cubicBezTo>
                      <a:pt x="2283" y="298"/>
                      <a:pt x="2261" y="183"/>
                      <a:pt x="2215" y="92"/>
                    </a:cubicBezTo>
                    <a:cubicBezTo>
                      <a:pt x="2169" y="46"/>
                      <a:pt x="2101" y="1"/>
                      <a:pt x="2055"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2"/>
              <p:cNvSpPr/>
              <p:nvPr/>
            </p:nvSpPr>
            <p:spPr>
              <a:xfrm>
                <a:off x="8581613" y="1306499"/>
                <a:ext cx="34571" cy="67764"/>
              </a:xfrm>
              <a:custGeom>
                <a:avLst/>
                <a:gdLst/>
                <a:ahLst/>
                <a:cxnLst/>
                <a:rect l="l" t="t" r="r" b="b"/>
                <a:pathLst>
                  <a:path w="1279" h="2507" extrusionOk="0">
                    <a:moveTo>
                      <a:pt x="936" y="1"/>
                    </a:moveTo>
                    <a:cubicBezTo>
                      <a:pt x="891" y="23"/>
                      <a:pt x="845" y="46"/>
                      <a:pt x="799" y="69"/>
                    </a:cubicBezTo>
                    <a:cubicBezTo>
                      <a:pt x="776" y="115"/>
                      <a:pt x="776" y="160"/>
                      <a:pt x="776" y="206"/>
                    </a:cubicBezTo>
                    <a:cubicBezTo>
                      <a:pt x="776" y="252"/>
                      <a:pt x="776" y="275"/>
                      <a:pt x="776" y="297"/>
                    </a:cubicBezTo>
                    <a:cubicBezTo>
                      <a:pt x="776" y="526"/>
                      <a:pt x="754" y="754"/>
                      <a:pt x="731" y="982"/>
                    </a:cubicBezTo>
                    <a:cubicBezTo>
                      <a:pt x="731" y="1142"/>
                      <a:pt x="708" y="1279"/>
                      <a:pt x="685" y="1439"/>
                    </a:cubicBezTo>
                    <a:cubicBezTo>
                      <a:pt x="685" y="1461"/>
                      <a:pt x="662" y="1484"/>
                      <a:pt x="662" y="1530"/>
                    </a:cubicBezTo>
                    <a:cubicBezTo>
                      <a:pt x="617" y="1484"/>
                      <a:pt x="571" y="1439"/>
                      <a:pt x="525" y="1416"/>
                    </a:cubicBezTo>
                    <a:cubicBezTo>
                      <a:pt x="474" y="1364"/>
                      <a:pt x="410" y="1339"/>
                      <a:pt x="342" y="1339"/>
                    </a:cubicBezTo>
                    <a:cubicBezTo>
                      <a:pt x="320" y="1339"/>
                      <a:pt x="297" y="1342"/>
                      <a:pt x="274" y="1347"/>
                    </a:cubicBezTo>
                    <a:cubicBezTo>
                      <a:pt x="206" y="1347"/>
                      <a:pt x="115" y="1393"/>
                      <a:pt x="69" y="1461"/>
                    </a:cubicBezTo>
                    <a:cubicBezTo>
                      <a:pt x="23" y="1530"/>
                      <a:pt x="0" y="1621"/>
                      <a:pt x="0" y="1713"/>
                    </a:cubicBezTo>
                    <a:cubicBezTo>
                      <a:pt x="23" y="1804"/>
                      <a:pt x="69" y="1872"/>
                      <a:pt x="137" y="1918"/>
                    </a:cubicBezTo>
                    <a:cubicBezTo>
                      <a:pt x="183" y="1964"/>
                      <a:pt x="229" y="2009"/>
                      <a:pt x="297" y="2055"/>
                    </a:cubicBezTo>
                    <a:cubicBezTo>
                      <a:pt x="320" y="2078"/>
                      <a:pt x="366" y="2123"/>
                      <a:pt x="411" y="2169"/>
                    </a:cubicBezTo>
                    <a:cubicBezTo>
                      <a:pt x="434" y="2192"/>
                      <a:pt x="480" y="2237"/>
                      <a:pt x="503" y="2260"/>
                    </a:cubicBezTo>
                    <a:cubicBezTo>
                      <a:pt x="571" y="2352"/>
                      <a:pt x="662" y="2443"/>
                      <a:pt x="776" y="2489"/>
                    </a:cubicBezTo>
                    <a:cubicBezTo>
                      <a:pt x="818" y="2500"/>
                      <a:pt x="859" y="2506"/>
                      <a:pt x="899" y="2506"/>
                    </a:cubicBezTo>
                    <a:cubicBezTo>
                      <a:pt x="1014" y="2506"/>
                      <a:pt x="1120" y="2459"/>
                      <a:pt x="1187" y="2374"/>
                    </a:cubicBezTo>
                    <a:cubicBezTo>
                      <a:pt x="1233" y="2306"/>
                      <a:pt x="1256" y="2215"/>
                      <a:pt x="1256" y="2146"/>
                    </a:cubicBezTo>
                    <a:cubicBezTo>
                      <a:pt x="1276" y="2085"/>
                      <a:pt x="1278" y="2024"/>
                      <a:pt x="1279" y="1963"/>
                    </a:cubicBezTo>
                    <a:lnTo>
                      <a:pt x="1279" y="1963"/>
                    </a:lnTo>
                    <a:cubicBezTo>
                      <a:pt x="1279" y="1971"/>
                      <a:pt x="1279" y="1979"/>
                      <a:pt x="1279" y="1986"/>
                    </a:cubicBezTo>
                    <a:cubicBezTo>
                      <a:pt x="1279" y="1964"/>
                      <a:pt x="1279" y="1941"/>
                      <a:pt x="1279" y="1941"/>
                    </a:cubicBezTo>
                    <a:cubicBezTo>
                      <a:pt x="1279" y="1948"/>
                      <a:pt x="1279" y="1956"/>
                      <a:pt x="1279" y="1963"/>
                    </a:cubicBezTo>
                    <a:lnTo>
                      <a:pt x="1279" y="1963"/>
                    </a:lnTo>
                    <a:cubicBezTo>
                      <a:pt x="1278" y="1898"/>
                      <a:pt x="1276" y="1817"/>
                      <a:pt x="1256" y="1735"/>
                    </a:cubicBezTo>
                    <a:cubicBezTo>
                      <a:pt x="1256" y="1713"/>
                      <a:pt x="1256" y="1690"/>
                      <a:pt x="1256" y="1667"/>
                    </a:cubicBezTo>
                    <a:cubicBezTo>
                      <a:pt x="1256" y="1553"/>
                      <a:pt x="1256" y="1439"/>
                      <a:pt x="1256" y="1324"/>
                    </a:cubicBezTo>
                    <a:cubicBezTo>
                      <a:pt x="1256" y="1233"/>
                      <a:pt x="1256" y="1165"/>
                      <a:pt x="1256" y="1073"/>
                    </a:cubicBezTo>
                    <a:cubicBezTo>
                      <a:pt x="1256" y="1005"/>
                      <a:pt x="1233" y="914"/>
                      <a:pt x="1210" y="845"/>
                    </a:cubicBezTo>
                    <a:cubicBezTo>
                      <a:pt x="1187" y="731"/>
                      <a:pt x="1165" y="594"/>
                      <a:pt x="1165" y="480"/>
                    </a:cubicBezTo>
                    <a:cubicBezTo>
                      <a:pt x="1142" y="389"/>
                      <a:pt x="1142" y="275"/>
                      <a:pt x="1142" y="160"/>
                    </a:cubicBezTo>
                    <a:cubicBezTo>
                      <a:pt x="1142" y="69"/>
                      <a:pt x="1028" y="1"/>
                      <a:pt x="959"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2"/>
              <p:cNvSpPr/>
              <p:nvPr/>
            </p:nvSpPr>
            <p:spPr>
              <a:xfrm>
                <a:off x="8538419" y="1410160"/>
                <a:ext cx="4352" cy="4352"/>
              </a:xfrm>
              <a:custGeom>
                <a:avLst/>
                <a:gdLst/>
                <a:ahLst/>
                <a:cxnLst/>
                <a:rect l="l" t="t" r="r" b="b"/>
                <a:pathLst>
                  <a:path w="161" h="161" extrusionOk="0">
                    <a:moveTo>
                      <a:pt x="23" y="0"/>
                    </a:moveTo>
                    <a:cubicBezTo>
                      <a:pt x="1" y="23"/>
                      <a:pt x="1" y="46"/>
                      <a:pt x="1" y="69"/>
                    </a:cubicBezTo>
                    <a:cubicBezTo>
                      <a:pt x="1" y="92"/>
                      <a:pt x="1" y="114"/>
                      <a:pt x="1" y="114"/>
                    </a:cubicBezTo>
                    <a:cubicBezTo>
                      <a:pt x="23" y="137"/>
                      <a:pt x="46" y="160"/>
                      <a:pt x="69" y="160"/>
                    </a:cubicBezTo>
                    <a:cubicBezTo>
                      <a:pt x="92" y="160"/>
                      <a:pt x="115" y="160"/>
                      <a:pt x="115" y="137"/>
                    </a:cubicBezTo>
                    <a:cubicBezTo>
                      <a:pt x="138" y="114"/>
                      <a:pt x="160" y="92"/>
                      <a:pt x="160" y="69"/>
                    </a:cubicBezTo>
                    <a:cubicBezTo>
                      <a:pt x="160" y="69"/>
                      <a:pt x="160" y="46"/>
                      <a:pt x="138" y="23"/>
                    </a:cubicBezTo>
                    <a:cubicBezTo>
                      <a:pt x="138" y="0"/>
                      <a:pt x="115" y="0"/>
                      <a:pt x="92" y="0"/>
                    </a:cubicBezTo>
                    <a:close/>
                  </a:path>
                </a:pathLst>
              </a:custGeom>
              <a:solidFill>
                <a:srgbClr val="DE82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2"/>
              <p:cNvSpPr/>
              <p:nvPr/>
            </p:nvSpPr>
            <p:spPr>
              <a:xfrm>
                <a:off x="8506956" y="1405213"/>
                <a:ext cx="49384" cy="77387"/>
              </a:xfrm>
              <a:custGeom>
                <a:avLst/>
                <a:gdLst/>
                <a:ahLst/>
                <a:cxnLst/>
                <a:rect l="l" t="t" r="r" b="b"/>
                <a:pathLst>
                  <a:path w="1827" h="2863" extrusionOk="0">
                    <a:moveTo>
                      <a:pt x="1256" y="1"/>
                    </a:moveTo>
                    <a:cubicBezTo>
                      <a:pt x="1210" y="1"/>
                      <a:pt x="1142" y="23"/>
                      <a:pt x="1119" y="46"/>
                    </a:cubicBezTo>
                    <a:cubicBezTo>
                      <a:pt x="1051" y="92"/>
                      <a:pt x="1028" y="160"/>
                      <a:pt x="1028" y="206"/>
                    </a:cubicBezTo>
                    <a:cubicBezTo>
                      <a:pt x="1005" y="275"/>
                      <a:pt x="1028" y="320"/>
                      <a:pt x="1073" y="389"/>
                    </a:cubicBezTo>
                    <a:cubicBezTo>
                      <a:pt x="1073" y="389"/>
                      <a:pt x="1096" y="412"/>
                      <a:pt x="1096" y="434"/>
                    </a:cubicBezTo>
                    <a:cubicBezTo>
                      <a:pt x="1119" y="457"/>
                      <a:pt x="1119" y="503"/>
                      <a:pt x="1142" y="526"/>
                    </a:cubicBezTo>
                    <a:cubicBezTo>
                      <a:pt x="1142" y="548"/>
                      <a:pt x="1142" y="548"/>
                      <a:pt x="1142" y="548"/>
                    </a:cubicBezTo>
                    <a:cubicBezTo>
                      <a:pt x="1165" y="594"/>
                      <a:pt x="1165" y="640"/>
                      <a:pt x="1187" y="685"/>
                    </a:cubicBezTo>
                    <a:cubicBezTo>
                      <a:pt x="1210" y="777"/>
                      <a:pt x="1210" y="868"/>
                      <a:pt x="1210" y="937"/>
                    </a:cubicBezTo>
                    <a:cubicBezTo>
                      <a:pt x="1210" y="1051"/>
                      <a:pt x="1210" y="1165"/>
                      <a:pt x="1187" y="1256"/>
                    </a:cubicBezTo>
                    <a:cubicBezTo>
                      <a:pt x="1142" y="1393"/>
                      <a:pt x="1096" y="1530"/>
                      <a:pt x="1028" y="1667"/>
                    </a:cubicBezTo>
                    <a:cubicBezTo>
                      <a:pt x="1005" y="1690"/>
                      <a:pt x="982" y="1735"/>
                      <a:pt x="982" y="1758"/>
                    </a:cubicBezTo>
                    <a:lnTo>
                      <a:pt x="982" y="1758"/>
                    </a:lnTo>
                    <a:cubicBezTo>
                      <a:pt x="982" y="1735"/>
                      <a:pt x="1005" y="1712"/>
                      <a:pt x="1028" y="1690"/>
                    </a:cubicBezTo>
                    <a:lnTo>
                      <a:pt x="1028" y="1690"/>
                    </a:lnTo>
                    <a:cubicBezTo>
                      <a:pt x="959" y="1804"/>
                      <a:pt x="868" y="1895"/>
                      <a:pt x="799" y="1986"/>
                    </a:cubicBezTo>
                    <a:cubicBezTo>
                      <a:pt x="731" y="2032"/>
                      <a:pt x="685" y="2078"/>
                      <a:pt x="640" y="2123"/>
                    </a:cubicBezTo>
                    <a:cubicBezTo>
                      <a:pt x="594" y="2123"/>
                      <a:pt x="571" y="2146"/>
                      <a:pt x="526" y="2146"/>
                    </a:cubicBezTo>
                    <a:cubicBezTo>
                      <a:pt x="434" y="2169"/>
                      <a:pt x="366" y="2192"/>
                      <a:pt x="274" y="2215"/>
                    </a:cubicBezTo>
                    <a:cubicBezTo>
                      <a:pt x="183" y="2238"/>
                      <a:pt x="115" y="2283"/>
                      <a:pt x="69" y="2352"/>
                    </a:cubicBezTo>
                    <a:cubicBezTo>
                      <a:pt x="23" y="2420"/>
                      <a:pt x="1" y="2511"/>
                      <a:pt x="1" y="2580"/>
                    </a:cubicBezTo>
                    <a:cubicBezTo>
                      <a:pt x="20" y="2739"/>
                      <a:pt x="161" y="2863"/>
                      <a:pt x="302" y="2863"/>
                    </a:cubicBezTo>
                    <a:cubicBezTo>
                      <a:pt x="323" y="2863"/>
                      <a:pt x="345" y="2860"/>
                      <a:pt x="366" y="2854"/>
                    </a:cubicBezTo>
                    <a:cubicBezTo>
                      <a:pt x="434" y="2854"/>
                      <a:pt x="480" y="2831"/>
                      <a:pt x="548" y="2808"/>
                    </a:cubicBezTo>
                    <a:cubicBezTo>
                      <a:pt x="617" y="2785"/>
                      <a:pt x="708" y="2763"/>
                      <a:pt x="799" y="2740"/>
                    </a:cubicBezTo>
                    <a:cubicBezTo>
                      <a:pt x="914" y="2717"/>
                      <a:pt x="1005" y="2648"/>
                      <a:pt x="1119" y="2580"/>
                    </a:cubicBezTo>
                    <a:cubicBezTo>
                      <a:pt x="1302" y="2420"/>
                      <a:pt x="1439" y="2238"/>
                      <a:pt x="1553" y="2009"/>
                    </a:cubicBezTo>
                    <a:cubicBezTo>
                      <a:pt x="1575" y="2009"/>
                      <a:pt x="1575" y="1986"/>
                      <a:pt x="1575" y="1986"/>
                    </a:cubicBezTo>
                    <a:cubicBezTo>
                      <a:pt x="1621" y="1918"/>
                      <a:pt x="1667" y="1827"/>
                      <a:pt x="1690" y="1758"/>
                    </a:cubicBezTo>
                    <a:cubicBezTo>
                      <a:pt x="1735" y="1667"/>
                      <a:pt x="1758" y="1553"/>
                      <a:pt x="1781" y="1461"/>
                    </a:cubicBezTo>
                    <a:cubicBezTo>
                      <a:pt x="1827" y="1279"/>
                      <a:pt x="1827" y="1119"/>
                      <a:pt x="1804" y="937"/>
                    </a:cubicBezTo>
                    <a:cubicBezTo>
                      <a:pt x="1781" y="777"/>
                      <a:pt x="1735" y="617"/>
                      <a:pt x="1644" y="480"/>
                    </a:cubicBezTo>
                    <a:cubicBezTo>
                      <a:pt x="1621" y="434"/>
                      <a:pt x="1598" y="389"/>
                      <a:pt x="1575" y="320"/>
                    </a:cubicBezTo>
                    <a:cubicBezTo>
                      <a:pt x="1530" y="252"/>
                      <a:pt x="1484" y="160"/>
                      <a:pt x="1439" y="92"/>
                    </a:cubicBezTo>
                    <a:cubicBezTo>
                      <a:pt x="1393" y="23"/>
                      <a:pt x="1324" y="1"/>
                      <a:pt x="1256"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2"/>
              <p:cNvSpPr/>
              <p:nvPr/>
            </p:nvSpPr>
            <p:spPr>
              <a:xfrm>
                <a:off x="8501415" y="1473085"/>
                <a:ext cx="21597" cy="127203"/>
              </a:xfrm>
              <a:custGeom>
                <a:avLst/>
                <a:gdLst/>
                <a:ahLst/>
                <a:cxnLst/>
                <a:rect l="l" t="t" r="r" b="b"/>
                <a:pathLst>
                  <a:path w="799" h="4706" extrusionOk="0">
                    <a:moveTo>
                      <a:pt x="571" y="0"/>
                    </a:moveTo>
                    <a:cubicBezTo>
                      <a:pt x="479" y="0"/>
                      <a:pt x="388" y="69"/>
                      <a:pt x="365" y="183"/>
                    </a:cubicBezTo>
                    <a:cubicBezTo>
                      <a:pt x="343" y="297"/>
                      <a:pt x="320" y="411"/>
                      <a:pt x="297" y="525"/>
                    </a:cubicBezTo>
                    <a:cubicBezTo>
                      <a:pt x="251" y="685"/>
                      <a:pt x="228" y="822"/>
                      <a:pt x="206" y="959"/>
                    </a:cubicBezTo>
                    <a:cubicBezTo>
                      <a:pt x="183" y="1096"/>
                      <a:pt x="160" y="1233"/>
                      <a:pt x="137" y="1370"/>
                    </a:cubicBezTo>
                    <a:cubicBezTo>
                      <a:pt x="114" y="1690"/>
                      <a:pt x="91" y="1986"/>
                      <a:pt x="69" y="2306"/>
                    </a:cubicBezTo>
                    <a:cubicBezTo>
                      <a:pt x="23" y="2580"/>
                      <a:pt x="23" y="2876"/>
                      <a:pt x="0" y="3150"/>
                    </a:cubicBezTo>
                    <a:cubicBezTo>
                      <a:pt x="0" y="3447"/>
                      <a:pt x="0" y="3744"/>
                      <a:pt x="23" y="4041"/>
                    </a:cubicBezTo>
                    <a:cubicBezTo>
                      <a:pt x="23" y="4132"/>
                      <a:pt x="23" y="4223"/>
                      <a:pt x="23" y="4337"/>
                    </a:cubicBezTo>
                    <a:cubicBezTo>
                      <a:pt x="23" y="4383"/>
                      <a:pt x="46" y="4429"/>
                      <a:pt x="46" y="4497"/>
                    </a:cubicBezTo>
                    <a:cubicBezTo>
                      <a:pt x="69" y="4611"/>
                      <a:pt x="160" y="4702"/>
                      <a:pt x="274" y="4702"/>
                    </a:cubicBezTo>
                    <a:cubicBezTo>
                      <a:pt x="286" y="4704"/>
                      <a:pt x="298" y="4705"/>
                      <a:pt x="309" y="4705"/>
                    </a:cubicBezTo>
                    <a:cubicBezTo>
                      <a:pt x="434" y="4705"/>
                      <a:pt x="548" y="4599"/>
                      <a:pt x="548" y="4474"/>
                    </a:cubicBezTo>
                    <a:cubicBezTo>
                      <a:pt x="548" y="4481"/>
                      <a:pt x="548" y="4489"/>
                      <a:pt x="548" y="4497"/>
                    </a:cubicBezTo>
                    <a:cubicBezTo>
                      <a:pt x="571" y="4406"/>
                      <a:pt x="571" y="4337"/>
                      <a:pt x="594" y="4246"/>
                    </a:cubicBezTo>
                    <a:cubicBezTo>
                      <a:pt x="594" y="4109"/>
                      <a:pt x="594" y="3995"/>
                      <a:pt x="594" y="3858"/>
                    </a:cubicBezTo>
                    <a:cubicBezTo>
                      <a:pt x="594" y="3584"/>
                      <a:pt x="639" y="3333"/>
                      <a:pt x="639" y="3059"/>
                    </a:cubicBezTo>
                    <a:cubicBezTo>
                      <a:pt x="662" y="2785"/>
                      <a:pt x="685" y="2534"/>
                      <a:pt x="685" y="2260"/>
                    </a:cubicBezTo>
                    <a:cubicBezTo>
                      <a:pt x="708" y="1963"/>
                      <a:pt x="708" y="1667"/>
                      <a:pt x="708" y="1370"/>
                    </a:cubicBezTo>
                    <a:cubicBezTo>
                      <a:pt x="708" y="1165"/>
                      <a:pt x="708" y="982"/>
                      <a:pt x="731" y="799"/>
                    </a:cubicBezTo>
                    <a:cubicBezTo>
                      <a:pt x="731" y="617"/>
                      <a:pt x="753" y="411"/>
                      <a:pt x="799" y="229"/>
                    </a:cubicBezTo>
                    <a:cubicBezTo>
                      <a:pt x="799" y="115"/>
                      <a:pt x="708" y="0"/>
                      <a:pt x="594"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2"/>
              <p:cNvSpPr/>
              <p:nvPr/>
            </p:nvSpPr>
            <p:spPr>
              <a:xfrm>
                <a:off x="8497712" y="1586611"/>
                <a:ext cx="43816" cy="52249"/>
              </a:xfrm>
              <a:custGeom>
                <a:avLst/>
                <a:gdLst/>
                <a:ahLst/>
                <a:cxnLst/>
                <a:rect l="l" t="t" r="r" b="b"/>
                <a:pathLst>
                  <a:path w="1621" h="1933" extrusionOk="0">
                    <a:moveTo>
                      <a:pt x="1004" y="0"/>
                    </a:moveTo>
                    <a:cubicBezTo>
                      <a:pt x="890" y="0"/>
                      <a:pt x="776" y="46"/>
                      <a:pt x="662" y="46"/>
                    </a:cubicBezTo>
                    <a:lnTo>
                      <a:pt x="548" y="46"/>
                    </a:lnTo>
                    <a:cubicBezTo>
                      <a:pt x="533" y="43"/>
                      <a:pt x="519" y="42"/>
                      <a:pt x="505" y="42"/>
                    </a:cubicBezTo>
                    <a:cubicBezTo>
                      <a:pt x="412" y="42"/>
                      <a:pt x="343" y="106"/>
                      <a:pt x="343" y="206"/>
                    </a:cubicBezTo>
                    <a:cubicBezTo>
                      <a:pt x="320" y="297"/>
                      <a:pt x="388" y="411"/>
                      <a:pt x="502" y="411"/>
                    </a:cubicBezTo>
                    <a:cubicBezTo>
                      <a:pt x="571" y="411"/>
                      <a:pt x="616" y="434"/>
                      <a:pt x="685" y="434"/>
                    </a:cubicBezTo>
                    <a:lnTo>
                      <a:pt x="845" y="434"/>
                    </a:lnTo>
                    <a:cubicBezTo>
                      <a:pt x="890" y="434"/>
                      <a:pt x="959" y="457"/>
                      <a:pt x="1004" y="457"/>
                    </a:cubicBezTo>
                    <a:cubicBezTo>
                      <a:pt x="959" y="525"/>
                      <a:pt x="913" y="571"/>
                      <a:pt x="868" y="639"/>
                    </a:cubicBezTo>
                    <a:cubicBezTo>
                      <a:pt x="776" y="731"/>
                      <a:pt x="685" y="845"/>
                      <a:pt x="594" y="959"/>
                    </a:cubicBezTo>
                    <a:cubicBezTo>
                      <a:pt x="594" y="936"/>
                      <a:pt x="616" y="936"/>
                      <a:pt x="616" y="913"/>
                    </a:cubicBezTo>
                    <a:lnTo>
                      <a:pt x="616" y="913"/>
                    </a:lnTo>
                    <a:cubicBezTo>
                      <a:pt x="594" y="936"/>
                      <a:pt x="594" y="936"/>
                      <a:pt x="571" y="959"/>
                    </a:cubicBezTo>
                    <a:cubicBezTo>
                      <a:pt x="480" y="1073"/>
                      <a:pt x="365" y="1187"/>
                      <a:pt x="274" y="1301"/>
                    </a:cubicBezTo>
                    <a:cubicBezTo>
                      <a:pt x="228" y="1370"/>
                      <a:pt x="183" y="1415"/>
                      <a:pt x="114" y="1484"/>
                    </a:cubicBezTo>
                    <a:cubicBezTo>
                      <a:pt x="69" y="1552"/>
                      <a:pt x="0" y="1621"/>
                      <a:pt x="0" y="1712"/>
                    </a:cubicBezTo>
                    <a:cubicBezTo>
                      <a:pt x="0" y="1781"/>
                      <a:pt x="23" y="1849"/>
                      <a:pt x="91" y="1895"/>
                    </a:cubicBezTo>
                    <a:cubicBezTo>
                      <a:pt x="118" y="1922"/>
                      <a:pt x="161" y="1933"/>
                      <a:pt x="205" y="1933"/>
                    </a:cubicBezTo>
                    <a:cubicBezTo>
                      <a:pt x="236" y="1933"/>
                      <a:pt x="269" y="1927"/>
                      <a:pt x="297" y="1918"/>
                    </a:cubicBezTo>
                    <a:cubicBezTo>
                      <a:pt x="343" y="1895"/>
                      <a:pt x="388" y="1872"/>
                      <a:pt x="411" y="1826"/>
                    </a:cubicBezTo>
                    <a:cubicBezTo>
                      <a:pt x="434" y="1803"/>
                      <a:pt x="457" y="1781"/>
                      <a:pt x="480" y="1758"/>
                    </a:cubicBezTo>
                    <a:cubicBezTo>
                      <a:pt x="548" y="1689"/>
                      <a:pt x="594" y="1621"/>
                      <a:pt x="639" y="1575"/>
                    </a:cubicBezTo>
                    <a:cubicBezTo>
                      <a:pt x="723" y="1492"/>
                      <a:pt x="787" y="1427"/>
                      <a:pt x="850" y="1347"/>
                    </a:cubicBezTo>
                    <a:lnTo>
                      <a:pt x="850" y="1347"/>
                    </a:lnTo>
                    <a:cubicBezTo>
                      <a:pt x="848" y="1347"/>
                      <a:pt x="847" y="1347"/>
                      <a:pt x="845" y="1347"/>
                    </a:cubicBezTo>
                    <a:cubicBezTo>
                      <a:pt x="847" y="1347"/>
                      <a:pt x="849" y="1347"/>
                      <a:pt x="850" y="1346"/>
                    </a:cubicBezTo>
                    <a:lnTo>
                      <a:pt x="850" y="1346"/>
                    </a:lnTo>
                    <a:cubicBezTo>
                      <a:pt x="850" y="1347"/>
                      <a:pt x="850" y="1347"/>
                      <a:pt x="850" y="1347"/>
                    </a:cubicBezTo>
                    <a:lnTo>
                      <a:pt x="850" y="1347"/>
                    </a:lnTo>
                    <a:cubicBezTo>
                      <a:pt x="863" y="1347"/>
                      <a:pt x="867" y="1346"/>
                      <a:pt x="867" y="1336"/>
                    </a:cubicBezTo>
                    <a:lnTo>
                      <a:pt x="867" y="1336"/>
                    </a:lnTo>
                    <a:cubicBezTo>
                      <a:pt x="863" y="1340"/>
                      <a:pt x="858" y="1345"/>
                      <a:pt x="850" y="1346"/>
                    </a:cubicBezTo>
                    <a:lnTo>
                      <a:pt x="850" y="1346"/>
                    </a:lnTo>
                    <a:cubicBezTo>
                      <a:pt x="856" y="1339"/>
                      <a:pt x="862" y="1332"/>
                      <a:pt x="868" y="1324"/>
                    </a:cubicBezTo>
                    <a:lnTo>
                      <a:pt x="868" y="1324"/>
                    </a:lnTo>
                    <a:cubicBezTo>
                      <a:pt x="868" y="1329"/>
                      <a:pt x="868" y="1333"/>
                      <a:pt x="867" y="1336"/>
                    </a:cubicBezTo>
                    <a:lnTo>
                      <a:pt x="867" y="1336"/>
                    </a:lnTo>
                    <a:cubicBezTo>
                      <a:pt x="873" y="1330"/>
                      <a:pt x="879" y="1324"/>
                      <a:pt x="890" y="1324"/>
                    </a:cubicBezTo>
                    <a:cubicBezTo>
                      <a:pt x="959" y="1256"/>
                      <a:pt x="1027" y="1164"/>
                      <a:pt x="1119" y="1096"/>
                    </a:cubicBezTo>
                    <a:cubicBezTo>
                      <a:pt x="1187" y="1005"/>
                      <a:pt x="1256" y="936"/>
                      <a:pt x="1301" y="845"/>
                    </a:cubicBezTo>
                    <a:cubicBezTo>
                      <a:pt x="1370" y="754"/>
                      <a:pt x="1438" y="662"/>
                      <a:pt x="1507" y="571"/>
                    </a:cubicBezTo>
                    <a:cubicBezTo>
                      <a:pt x="1529" y="525"/>
                      <a:pt x="1552" y="502"/>
                      <a:pt x="1552" y="457"/>
                    </a:cubicBezTo>
                    <a:cubicBezTo>
                      <a:pt x="1575" y="434"/>
                      <a:pt x="1598" y="388"/>
                      <a:pt x="1598" y="343"/>
                    </a:cubicBezTo>
                    <a:cubicBezTo>
                      <a:pt x="1621" y="297"/>
                      <a:pt x="1575" y="206"/>
                      <a:pt x="1552" y="160"/>
                    </a:cubicBezTo>
                    <a:cubicBezTo>
                      <a:pt x="1507" y="114"/>
                      <a:pt x="1484" y="92"/>
                      <a:pt x="1415" y="69"/>
                    </a:cubicBezTo>
                    <a:cubicBezTo>
                      <a:pt x="1393" y="46"/>
                      <a:pt x="1370" y="46"/>
                      <a:pt x="1347" y="23"/>
                    </a:cubicBezTo>
                    <a:cubicBezTo>
                      <a:pt x="1301" y="23"/>
                      <a:pt x="1256" y="0"/>
                      <a:pt x="1210"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2"/>
              <p:cNvSpPr/>
              <p:nvPr/>
            </p:nvSpPr>
            <p:spPr>
              <a:xfrm>
                <a:off x="8585316" y="1442244"/>
                <a:ext cx="125257" cy="161288"/>
              </a:xfrm>
              <a:custGeom>
                <a:avLst/>
                <a:gdLst/>
                <a:ahLst/>
                <a:cxnLst/>
                <a:rect l="l" t="t" r="r" b="b"/>
                <a:pathLst>
                  <a:path w="4634" h="5967" extrusionOk="0">
                    <a:moveTo>
                      <a:pt x="4520" y="0"/>
                    </a:moveTo>
                    <a:cubicBezTo>
                      <a:pt x="4474" y="0"/>
                      <a:pt x="4428" y="23"/>
                      <a:pt x="4428" y="91"/>
                    </a:cubicBezTo>
                    <a:cubicBezTo>
                      <a:pt x="4406" y="160"/>
                      <a:pt x="4383" y="228"/>
                      <a:pt x="4360" y="320"/>
                    </a:cubicBezTo>
                    <a:cubicBezTo>
                      <a:pt x="4246" y="639"/>
                      <a:pt x="4132" y="982"/>
                      <a:pt x="3995" y="1324"/>
                    </a:cubicBezTo>
                    <a:cubicBezTo>
                      <a:pt x="3926" y="1484"/>
                      <a:pt x="3835" y="1666"/>
                      <a:pt x="3744" y="1849"/>
                    </a:cubicBezTo>
                    <a:cubicBezTo>
                      <a:pt x="3652" y="2009"/>
                      <a:pt x="3561" y="2169"/>
                      <a:pt x="3470" y="2328"/>
                    </a:cubicBezTo>
                    <a:cubicBezTo>
                      <a:pt x="3264" y="2648"/>
                      <a:pt x="3036" y="2967"/>
                      <a:pt x="2808" y="3264"/>
                    </a:cubicBezTo>
                    <a:cubicBezTo>
                      <a:pt x="2694" y="3424"/>
                      <a:pt x="2580" y="3584"/>
                      <a:pt x="2443" y="3744"/>
                    </a:cubicBezTo>
                    <a:cubicBezTo>
                      <a:pt x="2306" y="3880"/>
                      <a:pt x="2169" y="4017"/>
                      <a:pt x="2032" y="4154"/>
                    </a:cubicBezTo>
                    <a:cubicBezTo>
                      <a:pt x="1598" y="4520"/>
                      <a:pt x="1142" y="4862"/>
                      <a:pt x="639" y="5136"/>
                    </a:cubicBezTo>
                    <a:cubicBezTo>
                      <a:pt x="571" y="5182"/>
                      <a:pt x="503" y="5204"/>
                      <a:pt x="457" y="5227"/>
                    </a:cubicBezTo>
                    <a:cubicBezTo>
                      <a:pt x="320" y="5296"/>
                      <a:pt x="206" y="5341"/>
                      <a:pt x="114" y="5433"/>
                    </a:cubicBezTo>
                    <a:cubicBezTo>
                      <a:pt x="23" y="5547"/>
                      <a:pt x="0" y="5706"/>
                      <a:pt x="92" y="5821"/>
                    </a:cubicBezTo>
                    <a:cubicBezTo>
                      <a:pt x="137" y="5889"/>
                      <a:pt x="206" y="5958"/>
                      <a:pt x="297" y="5958"/>
                    </a:cubicBezTo>
                    <a:cubicBezTo>
                      <a:pt x="315" y="5964"/>
                      <a:pt x="337" y="5967"/>
                      <a:pt x="360" y="5967"/>
                    </a:cubicBezTo>
                    <a:cubicBezTo>
                      <a:pt x="422" y="5967"/>
                      <a:pt x="492" y="5945"/>
                      <a:pt x="525" y="5912"/>
                    </a:cubicBezTo>
                    <a:lnTo>
                      <a:pt x="548" y="5912"/>
                    </a:lnTo>
                    <a:cubicBezTo>
                      <a:pt x="799" y="5775"/>
                      <a:pt x="1050" y="5661"/>
                      <a:pt x="1301" y="5501"/>
                    </a:cubicBezTo>
                    <a:cubicBezTo>
                      <a:pt x="1552" y="5364"/>
                      <a:pt x="1781" y="5182"/>
                      <a:pt x="2009" y="4999"/>
                    </a:cubicBezTo>
                    <a:cubicBezTo>
                      <a:pt x="2260" y="4793"/>
                      <a:pt x="2488" y="4588"/>
                      <a:pt x="2717" y="4360"/>
                    </a:cubicBezTo>
                    <a:cubicBezTo>
                      <a:pt x="2945" y="4109"/>
                      <a:pt x="3150" y="3858"/>
                      <a:pt x="3333" y="3584"/>
                    </a:cubicBezTo>
                    <a:cubicBezTo>
                      <a:pt x="3424" y="3447"/>
                      <a:pt x="3515" y="3333"/>
                      <a:pt x="3607" y="3196"/>
                    </a:cubicBezTo>
                    <a:cubicBezTo>
                      <a:pt x="3698" y="3036"/>
                      <a:pt x="3789" y="2899"/>
                      <a:pt x="3881" y="2739"/>
                    </a:cubicBezTo>
                    <a:cubicBezTo>
                      <a:pt x="4040" y="2465"/>
                      <a:pt x="4177" y="2191"/>
                      <a:pt x="4269" y="1895"/>
                    </a:cubicBezTo>
                    <a:cubicBezTo>
                      <a:pt x="4383" y="1598"/>
                      <a:pt x="4451" y="1278"/>
                      <a:pt x="4474" y="982"/>
                    </a:cubicBezTo>
                    <a:cubicBezTo>
                      <a:pt x="4520" y="708"/>
                      <a:pt x="4565" y="434"/>
                      <a:pt x="4611" y="160"/>
                    </a:cubicBezTo>
                    <a:cubicBezTo>
                      <a:pt x="4611" y="160"/>
                      <a:pt x="4611" y="137"/>
                      <a:pt x="4611" y="114"/>
                    </a:cubicBezTo>
                    <a:cubicBezTo>
                      <a:pt x="4634" y="69"/>
                      <a:pt x="4588" y="0"/>
                      <a:pt x="4543"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2"/>
              <p:cNvSpPr/>
              <p:nvPr/>
            </p:nvSpPr>
            <p:spPr>
              <a:xfrm>
                <a:off x="8543366" y="1493439"/>
                <a:ext cx="120338" cy="93199"/>
              </a:xfrm>
              <a:custGeom>
                <a:avLst/>
                <a:gdLst/>
                <a:ahLst/>
                <a:cxnLst/>
                <a:rect l="l" t="t" r="r" b="b"/>
                <a:pathLst>
                  <a:path w="4452" h="3448" extrusionOk="0">
                    <a:moveTo>
                      <a:pt x="4269" y="1"/>
                    </a:moveTo>
                    <a:cubicBezTo>
                      <a:pt x="4223" y="1"/>
                      <a:pt x="4177" y="24"/>
                      <a:pt x="4154" y="69"/>
                    </a:cubicBezTo>
                    <a:cubicBezTo>
                      <a:pt x="3995" y="252"/>
                      <a:pt x="3858" y="434"/>
                      <a:pt x="3698" y="594"/>
                    </a:cubicBezTo>
                    <a:cubicBezTo>
                      <a:pt x="3538" y="777"/>
                      <a:pt x="3378" y="959"/>
                      <a:pt x="3219" y="1119"/>
                    </a:cubicBezTo>
                    <a:cubicBezTo>
                      <a:pt x="3059" y="1256"/>
                      <a:pt x="2899" y="1370"/>
                      <a:pt x="2739" y="1484"/>
                    </a:cubicBezTo>
                    <a:cubicBezTo>
                      <a:pt x="2557" y="1621"/>
                      <a:pt x="2374" y="1735"/>
                      <a:pt x="2169" y="1850"/>
                    </a:cubicBezTo>
                    <a:cubicBezTo>
                      <a:pt x="1803" y="2078"/>
                      <a:pt x="1438" y="2283"/>
                      <a:pt x="1050" y="2489"/>
                    </a:cubicBezTo>
                    <a:cubicBezTo>
                      <a:pt x="913" y="2557"/>
                      <a:pt x="799" y="2603"/>
                      <a:pt x="662" y="2671"/>
                    </a:cubicBezTo>
                    <a:cubicBezTo>
                      <a:pt x="525" y="2717"/>
                      <a:pt x="388" y="2785"/>
                      <a:pt x="251" y="2831"/>
                    </a:cubicBezTo>
                    <a:cubicBezTo>
                      <a:pt x="92" y="2877"/>
                      <a:pt x="0" y="3082"/>
                      <a:pt x="69" y="3242"/>
                    </a:cubicBezTo>
                    <a:cubicBezTo>
                      <a:pt x="104" y="3365"/>
                      <a:pt x="220" y="3447"/>
                      <a:pt x="345" y="3447"/>
                    </a:cubicBezTo>
                    <a:cubicBezTo>
                      <a:pt x="382" y="3447"/>
                      <a:pt x="420" y="3440"/>
                      <a:pt x="457" y="3424"/>
                    </a:cubicBezTo>
                    <a:cubicBezTo>
                      <a:pt x="594" y="3379"/>
                      <a:pt x="731" y="3310"/>
                      <a:pt x="868" y="3242"/>
                    </a:cubicBezTo>
                    <a:cubicBezTo>
                      <a:pt x="1050" y="3173"/>
                      <a:pt x="1233" y="3082"/>
                      <a:pt x="1393" y="2991"/>
                    </a:cubicBezTo>
                    <a:cubicBezTo>
                      <a:pt x="1530" y="2899"/>
                      <a:pt x="1666" y="2831"/>
                      <a:pt x="1781" y="2763"/>
                    </a:cubicBezTo>
                    <a:cubicBezTo>
                      <a:pt x="1918" y="2671"/>
                      <a:pt x="2077" y="2580"/>
                      <a:pt x="2214" y="2511"/>
                    </a:cubicBezTo>
                    <a:cubicBezTo>
                      <a:pt x="2488" y="2329"/>
                      <a:pt x="2739" y="2146"/>
                      <a:pt x="2990" y="1941"/>
                    </a:cubicBezTo>
                    <a:cubicBezTo>
                      <a:pt x="3241" y="1735"/>
                      <a:pt x="3493" y="1507"/>
                      <a:pt x="3698" y="1233"/>
                    </a:cubicBezTo>
                    <a:cubicBezTo>
                      <a:pt x="3812" y="1073"/>
                      <a:pt x="3926" y="891"/>
                      <a:pt x="4040" y="731"/>
                    </a:cubicBezTo>
                    <a:cubicBezTo>
                      <a:pt x="4109" y="663"/>
                      <a:pt x="4154" y="594"/>
                      <a:pt x="4200" y="503"/>
                    </a:cubicBezTo>
                    <a:cubicBezTo>
                      <a:pt x="4269" y="434"/>
                      <a:pt x="4337" y="343"/>
                      <a:pt x="4406" y="275"/>
                    </a:cubicBezTo>
                    <a:cubicBezTo>
                      <a:pt x="4451" y="206"/>
                      <a:pt x="4451" y="92"/>
                      <a:pt x="4383" y="46"/>
                    </a:cubicBezTo>
                    <a:cubicBezTo>
                      <a:pt x="4360" y="24"/>
                      <a:pt x="4314" y="1"/>
                      <a:pt x="4269"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2"/>
              <p:cNvSpPr/>
              <p:nvPr/>
            </p:nvSpPr>
            <p:spPr>
              <a:xfrm>
                <a:off x="8110237" y="1039362"/>
                <a:ext cx="791601" cy="778653"/>
              </a:xfrm>
              <a:custGeom>
                <a:avLst/>
                <a:gdLst/>
                <a:ahLst/>
                <a:cxnLst/>
                <a:rect l="l" t="t" r="r" b="b"/>
                <a:pathLst>
                  <a:path w="29286" h="28807" extrusionOk="0">
                    <a:moveTo>
                      <a:pt x="1521" y="19562"/>
                    </a:moveTo>
                    <a:cubicBezTo>
                      <a:pt x="1524" y="19569"/>
                      <a:pt x="1527" y="19577"/>
                      <a:pt x="1530" y="19584"/>
                    </a:cubicBezTo>
                    <a:cubicBezTo>
                      <a:pt x="1530" y="19567"/>
                      <a:pt x="1530" y="19563"/>
                      <a:pt x="1521" y="19562"/>
                    </a:cubicBezTo>
                    <a:close/>
                    <a:moveTo>
                      <a:pt x="16937" y="28349"/>
                    </a:moveTo>
                    <a:cubicBezTo>
                      <a:pt x="16934" y="28349"/>
                      <a:pt x="16932" y="28350"/>
                      <a:pt x="16929" y="28350"/>
                    </a:cubicBezTo>
                    <a:lnTo>
                      <a:pt x="16929" y="28350"/>
                    </a:lnTo>
                    <a:cubicBezTo>
                      <a:pt x="16932" y="28350"/>
                      <a:pt x="16935" y="28350"/>
                      <a:pt x="16937" y="28349"/>
                    </a:cubicBezTo>
                    <a:close/>
                    <a:moveTo>
                      <a:pt x="12988" y="28349"/>
                    </a:moveTo>
                    <a:cubicBezTo>
                      <a:pt x="12996" y="28350"/>
                      <a:pt x="13004" y="28351"/>
                      <a:pt x="13012" y="28353"/>
                    </a:cubicBezTo>
                    <a:lnTo>
                      <a:pt x="13012" y="28353"/>
                    </a:lnTo>
                    <a:cubicBezTo>
                      <a:pt x="13006" y="28349"/>
                      <a:pt x="13000" y="28349"/>
                      <a:pt x="12988" y="28349"/>
                    </a:cubicBezTo>
                    <a:close/>
                    <a:moveTo>
                      <a:pt x="9656" y="0"/>
                    </a:moveTo>
                    <a:cubicBezTo>
                      <a:pt x="9451" y="69"/>
                      <a:pt x="9245" y="160"/>
                      <a:pt x="9040" y="251"/>
                    </a:cubicBezTo>
                    <a:cubicBezTo>
                      <a:pt x="9017" y="251"/>
                      <a:pt x="8994" y="274"/>
                      <a:pt x="8971" y="274"/>
                    </a:cubicBezTo>
                    <a:cubicBezTo>
                      <a:pt x="8811" y="343"/>
                      <a:pt x="8674" y="411"/>
                      <a:pt x="8515" y="480"/>
                    </a:cubicBezTo>
                    <a:lnTo>
                      <a:pt x="8469" y="502"/>
                    </a:lnTo>
                    <a:cubicBezTo>
                      <a:pt x="8469" y="525"/>
                      <a:pt x="8446" y="525"/>
                      <a:pt x="8423" y="525"/>
                    </a:cubicBezTo>
                    <a:cubicBezTo>
                      <a:pt x="7579" y="936"/>
                      <a:pt x="6803" y="1415"/>
                      <a:pt x="6050" y="1986"/>
                    </a:cubicBezTo>
                    <a:cubicBezTo>
                      <a:pt x="5274" y="2557"/>
                      <a:pt x="4589" y="3196"/>
                      <a:pt x="3950" y="3881"/>
                    </a:cubicBezTo>
                    <a:cubicBezTo>
                      <a:pt x="3311" y="4565"/>
                      <a:pt x="2763" y="5319"/>
                      <a:pt x="2261" y="6117"/>
                    </a:cubicBezTo>
                    <a:cubicBezTo>
                      <a:pt x="1781" y="6916"/>
                      <a:pt x="1370" y="7761"/>
                      <a:pt x="1028" y="8651"/>
                    </a:cubicBezTo>
                    <a:cubicBezTo>
                      <a:pt x="320" y="10500"/>
                      <a:pt x="1" y="12486"/>
                      <a:pt x="69" y="14449"/>
                    </a:cubicBezTo>
                    <a:cubicBezTo>
                      <a:pt x="92" y="15430"/>
                      <a:pt x="229" y="16412"/>
                      <a:pt x="457" y="17370"/>
                    </a:cubicBezTo>
                    <a:cubicBezTo>
                      <a:pt x="686" y="18329"/>
                      <a:pt x="1005" y="19242"/>
                      <a:pt x="1416" y="20132"/>
                    </a:cubicBezTo>
                    <a:cubicBezTo>
                      <a:pt x="2238" y="21913"/>
                      <a:pt x="3402" y="23533"/>
                      <a:pt x="4840" y="24857"/>
                    </a:cubicBezTo>
                    <a:cubicBezTo>
                      <a:pt x="5525" y="25496"/>
                      <a:pt x="6301" y="26067"/>
                      <a:pt x="7100" y="26569"/>
                    </a:cubicBezTo>
                    <a:cubicBezTo>
                      <a:pt x="7898" y="27071"/>
                      <a:pt x="8743" y="27482"/>
                      <a:pt x="9633" y="27824"/>
                    </a:cubicBezTo>
                    <a:cubicBezTo>
                      <a:pt x="11332" y="28486"/>
                      <a:pt x="13159" y="28807"/>
                      <a:pt x="14990" y="28807"/>
                    </a:cubicBezTo>
                    <a:cubicBezTo>
                      <a:pt x="15054" y="28807"/>
                      <a:pt x="15117" y="28807"/>
                      <a:pt x="15180" y="28806"/>
                    </a:cubicBezTo>
                    <a:cubicBezTo>
                      <a:pt x="16138" y="28806"/>
                      <a:pt x="17120" y="28692"/>
                      <a:pt x="18056" y="28486"/>
                    </a:cubicBezTo>
                    <a:cubicBezTo>
                      <a:pt x="19014" y="28281"/>
                      <a:pt x="19950" y="27984"/>
                      <a:pt x="20840" y="27596"/>
                    </a:cubicBezTo>
                    <a:cubicBezTo>
                      <a:pt x="22164" y="27025"/>
                      <a:pt x="23397" y="26272"/>
                      <a:pt x="24492" y="25359"/>
                    </a:cubicBezTo>
                    <a:cubicBezTo>
                      <a:pt x="25565" y="24469"/>
                      <a:pt x="26501" y="23442"/>
                      <a:pt x="27277" y="22301"/>
                    </a:cubicBezTo>
                    <a:cubicBezTo>
                      <a:pt x="27323" y="22209"/>
                      <a:pt x="27368" y="22141"/>
                      <a:pt x="27437" y="22072"/>
                    </a:cubicBezTo>
                    <a:cubicBezTo>
                      <a:pt x="27437" y="22049"/>
                      <a:pt x="27437" y="22049"/>
                      <a:pt x="27437" y="22027"/>
                    </a:cubicBezTo>
                    <a:lnTo>
                      <a:pt x="27460" y="22027"/>
                    </a:lnTo>
                    <a:cubicBezTo>
                      <a:pt x="27779" y="21502"/>
                      <a:pt x="28099" y="20977"/>
                      <a:pt x="28350" y="20406"/>
                    </a:cubicBezTo>
                    <a:lnTo>
                      <a:pt x="28373" y="20406"/>
                    </a:lnTo>
                    <a:cubicBezTo>
                      <a:pt x="28396" y="20360"/>
                      <a:pt x="28418" y="20292"/>
                      <a:pt x="28441" y="20246"/>
                    </a:cubicBezTo>
                    <a:cubicBezTo>
                      <a:pt x="28441" y="20246"/>
                      <a:pt x="28441" y="20223"/>
                      <a:pt x="28441" y="20223"/>
                    </a:cubicBezTo>
                    <a:cubicBezTo>
                      <a:pt x="28578" y="19950"/>
                      <a:pt x="28692" y="19653"/>
                      <a:pt x="28806" y="19379"/>
                    </a:cubicBezTo>
                    <a:cubicBezTo>
                      <a:pt x="28806" y="19356"/>
                      <a:pt x="28829" y="19356"/>
                      <a:pt x="28829" y="19356"/>
                    </a:cubicBezTo>
                    <a:cubicBezTo>
                      <a:pt x="28852" y="19288"/>
                      <a:pt x="28875" y="19242"/>
                      <a:pt x="28898" y="19174"/>
                    </a:cubicBezTo>
                    <a:cubicBezTo>
                      <a:pt x="28898" y="19151"/>
                      <a:pt x="28898" y="19151"/>
                      <a:pt x="28898" y="19151"/>
                    </a:cubicBezTo>
                    <a:cubicBezTo>
                      <a:pt x="28921" y="19105"/>
                      <a:pt x="28921" y="19082"/>
                      <a:pt x="28943" y="19059"/>
                    </a:cubicBezTo>
                    <a:cubicBezTo>
                      <a:pt x="28943" y="19059"/>
                      <a:pt x="28943" y="19059"/>
                      <a:pt x="28943" y="19037"/>
                    </a:cubicBezTo>
                    <a:cubicBezTo>
                      <a:pt x="28943" y="19014"/>
                      <a:pt x="28966" y="18991"/>
                      <a:pt x="28966" y="18968"/>
                    </a:cubicBezTo>
                    <a:cubicBezTo>
                      <a:pt x="29057" y="18740"/>
                      <a:pt x="29126" y="18512"/>
                      <a:pt x="29194" y="18260"/>
                    </a:cubicBezTo>
                    <a:cubicBezTo>
                      <a:pt x="29217" y="18238"/>
                      <a:pt x="29217" y="18215"/>
                      <a:pt x="29217" y="18169"/>
                    </a:cubicBezTo>
                    <a:lnTo>
                      <a:pt x="29240" y="18169"/>
                    </a:lnTo>
                    <a:cubicBezTo>
                      <a:pt x="29240" y="18124"/>
                      <a:pt x="29240" y="18101"/>
                      <a:pt x="29263" y="18055"/>
                    </a:cubicBezTo>
                    <a:cubicBezTo>
                      <a:pt x="29286" y="17987"/>
                      <a:pt x="29240" y="17895"/>
                      <a:pt x="29149" y="17872"/>
                    </a:cubicBezTo>
                    <a:cubicBezTo>
                      <a:pt x="29133" y="17869"/>
                      <a:pt x="29117" y="17867"/>
                      <a:pt x="29102" y="17867"/>
                    </a:cubicBezTo>
                    <a:cubicBezTo>
                      <a:pt x="29028" y="17867"/>
                      <a:pt x="28962" y="17911"/>
                      <a:pt x="28943" y="17987"/>
                    </a:cubicBezTo>
                    <a:cubicBezTo>
                      <a:pt x="28943" y="18009"/>
                      <a:pt x="28921" y="18055"/>
                      <a:pt x="28921" y="18078"/>
                    </a:cubicBezTo>
                    <a:cubicBezTo>
                      <a:pt x="28921" y="18101"/>
                      <a:pt x="28921" y="18101"/>
                      <a:pt x="28921" y="18101"/>
                    </a:cubicBezTo>
                    <a:cubicBezTo>
                      <a:pt x="28898" y="18101"/>
                      <a:pt x="28898" y="18101"/>
                      <a:pt x="28898" y="18124"/>
                    </a:cubicBezTo>
                    <a:cubicBezTo>
                      <a:pt x="28898" y="18146"/>
                      <a:pt x="28898" y="18169"/>
                      <a:pt x="28875" y="18192"/>
                    </a:cubicBezTo>
                    <a:cubicBezTo>
                      <a:pt x="28875" y="18192"/>
                      <a:pt x="28875" y="18192"/>
                      <a:pt x="28875" y="18215"/>
                    </a:cubicBezTo>
                    <a:cubicBezTo>
                      <a:pt x="28806" y="18443"/>
                      <a:pt x="28715" y="18694"/>
                      <a:pt x="28624" y="18945"/>
                    </a:cubicBezTo>
                    <a:cubicBezTo>
                      <a:pt x="28624" y="18945"/>
                      <a:pt x="28624" y="18968"/>
                      <a:pt x="28624" y="18968"/>
                    </a:cubicBezTo>
                    <a:cubicBezTo>
                      <a:pt x="28601" y="18991"/>
                      <a:pt x="28601" y="19037"/>
                      <a:pt x="28578" y="19059"/>
                    </a:cubicBezTo>
                    <a:cubicBezTo>
                      <a:pt x="28578" y="19082"/>
                      <a:pt x="28578" y="19082"/>
                      <a:pt x="28578" y="19082"/>
                    </a:cubicBezTo>
                    <a:cubicBezTo>
                      <a:pt x="28578" y="19105"/>
                      <a:pt x="28578" y="19105"/>
                      <a:pt x="28578" y="19105"/>
                    </a:cubicBezTo>
                    <a:cubicBezTo>
                      <a:pt x="28555" y="19151"/>
                      <a:pt x="28533" y="19219"/>
                      <a:pt x="28510" y="19265"/>
                    </a:cubicBezTo>
                    <a:cubicBezTo>
                      <a:pt x="28464" y="19379"/>
                      <a:pt x="28418" y="19493"/>
                      <a:pt x="28373" y="19584"/>
                    </a:cubicBezTo>
                    <a:cubicBezTo>
                      <a:pt x="28373" y="19596"/>
                      <a:pt x="28373" y="19601"/>
                      <a:pt x="28373" y="19607"/>
                    </a:cubicBezTo>
                    <a:cubicBezTo>
                      <a:pt x="28373" y="19607"/>
                      <a:pt x="28373" y="19630"/>
                      <a:pt x="28350" y="19630"/>
                    </a:cubicBezTo>
                    <a:lnTo>
                      <a:pt x="28373" y="19630"/>
                    </a:lnTo>
                    <a:cubicBezTo>
                      <a:pt x="28281" y="19813"/>
                      <a:pt x="28213" y="19972"/>
                      <a:pt x="28122" y="20155"/>
                    </a:cubicBezTo>
                    <a:cubicBezTo>
                      <a:pt x="28122" y="20155"/>
                      <a:pt x="28122" y="20178"/>
                      <a:pt x="28122" y="20178"/>
                    </a:cubicBezTo>
                    <a:cubicBezTo>
                      <a:pt x="28099" y="20201"/>
                      <a:pt x="28076" y="20223"/>
                      <a:pt x="28076" y="20246"/>
                    </a:cubicBezTo>
                    <a:cubicBezTo>
                      <a:pt x="28076" y="20269"/>
                      <a:pt x="28076" y="20269"/>
                      <a:pt x="28076" y="20269"/>
                    </a:cubicBezTo>
                    <a:cubicBezTo>
                      <a:pt x="27779" y="20840"/>
                      <a:pt x="27460" y="21410"/>
                      <a:pt x="27117" y="21935"/>
                    </a:cubicBezTo>
                    <a:cubicBezTo>
                      <a:pt x="27117" y="21935"/>
                      <a:pt x="27117" y="21935"/>
                      <a:pt x="27117" y="21958"/>
                    </a:cubicBezTo>
                    <a:cubicBezTo>
                      <a:pt x="27072" y="22004"/>
                      <a:pt x="27049" y="22049"/>
                      <a:pt x="27003" y="22118"/>
                    </a:cubicBezTo>
                    <a:cubicBezTo>
                      <a:pt x="26821" y="22369"/>
                      <a:pt x="26661" y="22620"/>
                      <a:pt x="26478" y="22848"/>
                    </a:cubicBezTo>
                    <a:cubicBezTo>
                      <a:pt x="26478" y="22848"/>
                      <a:pt x="26478" y="22848"/>
                      <a:pt x="26478" y="22826"/>
                    </a:cubicBezTo>
                    <a:cubicBezTo>
                      <a:pt x="25725" y="23807"/>
                      <a:pt x="24858" y="24697"/>
                      <a:pt x="23876" y="25450"/>
                    </a:cubicBezTo>
                    <a:lnTo>
                      <a:pt x="23853" y="25450"/>
                    </a:lnTo>
                    <a:cubicBezTo>
                      <a:pt x="22849" y="26227"/>
                      <a:pt x="21776" y="26866"/>
                      <a:pt x="20612" y="27345"/>
                    </a:cubicBezTo>
                    <a:cubicBezTo>
                      <a:pt x="20589" y="27345"/>
                      <a:pt x="20589" y="27368"/>
                      <a:pt x="20589" y="27368"/>
                    </a:cubicBezTo>
                    <a:cubicBezTo>
                      <a:pt x="19405" y="27846"/>
                      <a:pt x="18175" y="28188"/>
                      <a:pt x="16900" y="28371"/>
                    </a:cubicBezTo>
                    <a:lnTo>
                      <a:pt x="16900" y="28371"/>
                    </a:lnTo>
                    <a:cubicBezTo>
                      <a:pt x="16913" y="28367"/>
                      <a:pt x="16916" y="28354"/>
                      <a:pt x="16929" y="28350"/>
                    </a:cubicBezTo>
                    <a:lnTo>
                      <a:pt x="16929" y="28350"/>
                    </a:lnTo>
                    <a:cubicBezTo>
                      <a:pt x="16281" y="28441"/>
                      <a:pt x="15622" y="28486"/>
                      <a:pt x="14963" y="28486"/>
                    </a:cubicBezTo>
                    <a:cubicBezTo>
                      <a:pt x="14309" y="28486"/>
                      <a:pt x="13655" y="28442"/>
                      <a:pt x="13012" y="28353"/>
                    </a:cubicBezTo>
                    <a:lnTo>
                      <a:pt x="13012" y="28353"/>
                    </a:lnTo>
                    <a:cubicBezTo>
                      <a:pt x="13018" y="28356"/>
                      <a:pt x="13023" y="28361"/>
                      <a:pt x="13034" y="28372"/>
                    </a:cubicBezTo>
                    <a:cubicBezTo>
                      <a:pt x="11733" y="28189"/>
                      <a:pt x="10455" y="27824"/>
                      <a:pt x="9245" y="27322"/>
                    </a:cubicBezTo>
                    <a:lnTo>
                      <a:pt x="9245" y="27322"/>
                    </a:lnTo>
                    <a:lnTo>
                      <a:pt x="9291" y="27345"/>
                    </a:lnTo>
                    <a:cubicBezTo>
                      <a:pt x="8127" y="26843"/>
                      <a:pt x="7031" y="26204"/>
                      <a:pt x="6027" y="25428"/>
                    </a:cubicBezTo>
                    <a:cubicBezTo>
                      <a:pt x="5068" y="24674"/>
                      <a:pt x="4178" y="23807"/>
                      <a:pt x="3425" y="22848"/>
                    </a:cubicBezTo>
                    <a:cubicBezTo>
                      <a:pt x="2649" y="21821"/>
                      <a:pt x="2010" y="20726"/>
                      <a:pt x="1507" y="19562"/>
                    </a:cubicBezTo>
                    <a:cubicBezTo>
                      <a:pt x="1513" y="19562"/>
                      <a:pt x="1517" y="19562"/>
                      <a:pt x="1521" y="19562"/>
                    </a:cubicBezTo>
                    <a:lnTo>
                      <a:pt x="1521" y="19562"/>
                    </a:lnTo>
                    <a:cubicBezTo>
                      <a:pt x="1025" y="18384"/>
                      <a:pt x="686" y="17140"/>
                      <a:pt x="504" y="15872"/>
                    </a:cubicBezTo>
                    <a:lnTo>
                      <a:pt x="504" y="15872"/>
                    </a:lnTo>
                    <a:cubicBezTo>
                      <a:pt x="506" y="15881"/>
                      <a:pt x="512" y="15895"/>
                      <a:pt x="526" y="15909"/>
                    </a:cubicBezTo>
                    <a:cubicBezTo>
                      <a:pt x="343" y="14586"/>
                      <a:pt x="343" y="13285"/>
                      <a:pt x="526" y="11984"/>
                    </a:cubicBezTo>
                    <a:cubicBezTo>
                      <a:pt x="511" y="11984"/>
                      <a:pt x="506" y="11994"/>
                      <a:pt x="504" y="12000"/>
                    </a:cubicBezTo>
                    <a:lnTo>
                      <a:pt x="504" y="12000"/>
                    </a:lnTo>
                    <a:cubicBezTo>
                      <a:pt x="687" y="10724"/>
                      <a:pt x="1029" y="9448"/>
                      <a:pt x="1530" y="8240"/>
                    </a:cubicBezTo>
                    <a:cubicBezTo>
                      <a:pt x="2032" y="7076"/>
                      <a:pt x="2671" y="6003"/>
                      <a:pt x="3425" y="4999"/>
                    </a:cubicBezTo>
                    <a:cubicBezTo>
                      <a:pt x="4178" y="4018"/>
                      <a:pt x="5068" y="3150"/>
                      <a:pt x="6027" y="2397"/>
                    </a:cubicBezTo>
                    <a:cubicBezTo>
                      <a:pt x="6050" y="2397"/>
                      <a:pt x="6050" y="2397"/>
                      <a:pt x="6050" y="2374"/>
                    </a:cubicBezTo>
                    <a:cubicBezTo>
                      <a:pt x="6848" y="1758"/>
                      <a:pt x="7716" y="1233"/>
                      <a:pt x="8629" y="799"/>
                    </a:cubicBezTo>
                    <a:cubicBezTo>
                      <a:pt x="8834" y="685"/>
                      <a:pt x="9017" y="617"/>
                      <a:pt x="9222" y="525"/>
                    </a:cubicBezTo>
                    <a:cubicBezTo>
                      <a:pt x="9245" y="502"/>
                      <a:pt x="9268" y="502"/>
                      <a:pt x="9291" y="480"/>
                    </a:cubicBezTo>
                    <a:lnTo>
                      <a:pt x="9291" y="502"/>
                    </a:lnTo>
                    <a:cubicBezTo>
                      <a:pt x="9451" y="434"/>
                      <a:pt x="9588" y="365"/>
                      <a:pt x="9747" y="320"/>
                    </a:cubicBezTo>
                    <a:cubicBezTo>
                      <a:pt x="9770" y="297"/>
                      <a:pt x="9816" y="274"/>
                      <a:pt x="9839" y="229"/>
                    </a:cubicBezTo>
                    <a:cubicBezTo>
                      <a:pt x="9861" y="206"/>
                      <a:pt x="9861" y="160"/>
                      <a:pt x="9861" y="114"/>
                    </a:cubicBezTo>
                    <a:cubicBezTo>
                      <a:pt x="9839" y="69"/>
                      <a:pt x="9816" y="46"/>
                      <a:pt x="9770" y="23"/>
                    </a:cubicBezTo>
                    <a:cubicBezTo>
                      <a:pt x="9747" y="0"/>
                      <a:pt x="9724" y="0"/>
                      <a:pt x="97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2"/>
              <p:cNvSpPr/>
              <p:nvPr/>
            </p:nvSpPr>
            <p:spPr>
              <a:xfrm>
                <a:off x="8566801" y="1017143"/>
                <a:ext cx="338740" cy="306196"/>
              </a:xfrm>
              <a:custGeom>
                <a:avLst/>
                <a:gdLst/>
                <a:ahLst/>
                <a:cxnLst/>
                <a:rect l="l" t="t" r="r" b="b"/>
                <a:pathLst>
                  <a:path w="12532" h="11328" extrusionOk="0">
                    <a:moveTo>
                      <a:pt x="160" y="1"/>
                    </a:moveTo>
                    <a:cubicBezTo>
                      <a:pt x="138" y="1"/>
                      <a:pt x="115" y="1"/>
                      <a:pt x="92" y="23"/>
                    </a:cubicBezTo>
                    <a:cubicBezTo>
                      <a:pt x="46" y="46"/>
                      <a:pt x="23" y="69"/>
                      <a:pt x="1" y="115"/>
                    </a:cubicBezTo>
                    <a:cubicBezTo>
                      <a:pt x="1" y="160"/>
                      <a:pt x="1" y="206"/>
                      <a:pt x="23" y="252"/>
                    </a:cubicBezTo>
                    <a:cubicBezTo>
                      <a:pt x="46" y="274"/>
                      <a:pt x="92" y="320"/>
                      <a:pt x="115" y="320"/>
                    </a:cubicBezTo>
                    <a:cubicBezTo>
                      <a:pt x="822" y="411"/>
                      <a:pt x="1507" y="571"/>
                      <a:pt x="2169" y="777"/>
                    </a:cubicBezTo>
                    <a:lnTo>
                      <a:pt x="2215" y="777"/>
                    </a:lnTo>
                    <a:cubicBezTo>
                      <a:pt x="2260" y="799"/>
                      <a:pt x="2283" y="799"/>
                      <a:pt x="2329" y="799"/>
                    </a:cubicBezTo>
                    <a:cubicBezTo>
                      <a:pt x="2329" y="799"/>
                      <a:pt x="2329" y="822"/>
                      <a:pt x="2329" y="822"/>
                    </a:cubicBezTo>
                    <a:cubicBezTo>
                      <a:pt x="2694" y="914"/>
                      <a:pt x="3059" y="1051"/>
                      <a:pt x="3402" y="1187"/>
                    </a:cubicBezTo>
                    <a:lnTo>
                      <a:pt x="3424" y="1187"/>
                    </a:lnTo>
                    <a:cubicBezTo>
                      <a:pt x="3539" y="1233"/>
                      <a:pt x="3653" y="1279"/>
                      <a:pt x="3767" y="1347"/>
                    </a:cubicBezTo>
                    <a:cubicBezTo>
                      <a:pt x="4337" y="1576"/>
                      <a:pt x="4885" y="1849"/>
                      <a:pt x="5410" y="2146"/>
                    </a:cubicBezTo>
                    <a:cubicBezTo>
                      <a:pt x="5410" y="2146"/>
                      <a:pt x="5410" y="2146"/>
                      <a:pt x="5410" y="2169"/>
                    </a:cubicBezTo>
                    <a:cubicBezTo>
                      <a:pt x="5958" y="2489"/>
                      <a:pt x="6483" y="2831"/>
                      <a:pt x="6985" y="3219"/>
                    </a:cubicBezTo>
                    <a:cubicBezTo>
                      <a:pt x="7944" y="3972"/>
                      <a:pt x="8811" y="4817"/>
                      <a:pt x="9564" y="5775"/>
                    </a:cubicBezTo>
                    <a:cubicBezTo>
                      <a:pt x="9564" y="5775"/>
                      <a:pt x="9564" y="5775"/>
                      <a:pt x="9564" y="5798"/>
                    </a:cubicBezTo>
                    <a:cubicBezTo>
                      <a:pt x="10021" y="6369"/>
                      <a:pt x="10432" y="6985"/>
                      <a:pt x="10797" y="7647"/>
                    </a:cubicBezTo>
                    <a:cubicBezTo>
                      <a:pt x="10820" y="7716"/>
                      <a:pt x="10865" y="7784"/>
                      <a:pt x="10888" y="7830"/>
                    </a:cubicBezTo>
                    <a:cubicBezTo>
                      <a:pt x="10888" y="7852"/>
                      <a:pt x="10911" y="7852"/>
                      <a:pt x="10911" y="7852"/>
                    </a:cubicBezTo>
                    <a:cubicBezTo>
                      <a:pt x="11025" y="8081"/>
                      <a:pt x="11139" y="8309"/>
                      <a:pt x="11253" y="8560"/>
                    </a:cubicBezTo>
                    <a:cubicBezTo>
                      <a:pt x="11253" y="8560"/>
                      <a:pt x="11276" y="8583"/>
                      <a:pt x="11276" y="8583"/>
                    </a:cubicBezTo>
                    <a:cubicBezTo>
                      <a:pt x="11299" y="8651"/>
                      <a:pt x="11345" y="8743"/>
                      <a:pt x="11390" y="8834"/>
                    </a:cubicBezTo>
                    <a:cubicBezTo>
                      <a:pt x="11390" y="8857"/>
                      <a:pt x="11390" y="8857"/>
                      <a:pt x="11390" y="8857"/>
                    </a:cubicBezTo>
                    <a:cubicBezTo>
                      <a:pt x="11436" y="8925"/>
                      <a:pt x="11459" y="9017"/>
                      <a:pt x="11505" y="9085"/>
                    </a:cubicBezTo>
                    <a:lnTo>
                      <a:pt x="11482" y="9085"/>
                    </a:lnTo>
                    <a:cubicBezTo>
                      <a:pt x="11573" y="9268"/>
                      <a:pt x="11664" y="9473"/>
                      <a:pt x="11733" y="9678"/>
                    </a:cubicBezTo>
                    <a:cubicBezTo>
                      <a:pt x="11733" y="9701"/>
                      <a:pt x="11733" y="9724"/>
                      <a:pt x="11756" y="9724"/>
                    </a:cubicBezTo>
                    <a:cubicBezTo>
                      <a:pt x="11756" y="9770"/>
                      <a:pt x="11778" y="9815"/>
                      <a:pt x="11801" y="9861"/>
                    </a:cubicBezTo>
                    <a:cubicBezTo>
                      <a:pt x="11801" y="9884"/>
                      <a:pt x="11801" y="9907"/>
                      <a:pt x="11824" y="9930"/>
                    </a:cubicBezTo>
                    <a:cubicBezTo>
                      <a:pt x="11824" y="9952"/>
                      <a:pt x="11847" y="9975"/>
                      <a:pt x="11847" y="9998"/>
                    </a:cubicBezTo>
                    <a:lnTo>
                      <a:pt x="11847" y="10021"/>
                    </a:lnTo>
                    <a:cubicBezTo>
                      <a:pt x="11938" y="10272"/>
                      <a:pt x="12007" y="10523"/>
                      <a:pt x="12075" y="10774"/>
                    </a:cubicBezTo>
                    <a:lnTo>
                      <a:pt x="12098" y="10774"/>
                    </a:lnTo>
                    <a:cubicBezTo>
                      <a:pt x="12098" y="10820"/>
                      <a:pt x="12098" y="10843"/>
                      <a:pt x="12121" y="10865"/>
                    </a:cubicBezTo>
                    <a:cubicBezTo>
                      <a:pt x="12121" y="10911"/>
                      <a:pt x="12144" y="10957"/>
                      <a:pt x="12144" y="11002"/>
                    </a:cubicBezTo>
                    <a:lnTo>
                      <a:pt x="12166" y="11048"/>
                    </a:lnTo>
                    <a:cubicBezTo>
                      <a:pt x="12166" y="11071"/>
                      <a:pt x="12166" y="11071"/>
                      <a:pt x="12166" y="11094"/>
                    </a:cubicBezTo>
                    <a:cubicBezTo>
                      <a:pt x="12189" y="11139"/>
                      <a:pt x="12189" y="11162"/>
                      <a:pt x="12212" y="11208"/>
                    </a:cubicBezTo>
                    <a:cubicBezTo>
                      <a:pt x="12231" y="11283"/>
                      <a:pt x="12297" y="11328"/>
                      <a:pt x="12358" y="11328"/>
                    </a:cubicBezTo>
                    <a:cubicBezTo>
                      <a:pt x="12371" y="11328"/>
                      <a:pt x="12383" y="11326"/>
                      <a:pt x="12395" y="11322"/>
                    </a:cubicBezTo>
                    <a:cubicBezTo>
                      <a:pt x="12486" y="11299"/>
                      <a:pt x="12532" y="11208"/>
                      <a:pt x="12509" y="11116"/>
                    </a:cubicBezTo>
                    <a:cubicBezTo>
                      <a:pt x="12509" y="11071"/>
                      <a:pt x="12486" y="11048"/>
                      <a:pt x="12486" y="11002"/>
                    </a:cubicBezTo>
                    <a:cubicBezTo>
                      <a:pt x="12486" y="10980"/>
                      <a:pt x="12463" y="10957"/>
                      <a:pt x="12463" y="10934"/>
                    </a:cubicBezTo>
                    <a:cubicBezTo>
                      <a:pt x="12463" y="10911"/>
                      <a:pt x="12463" y="10911"/>
                      <a:pt x="12463" y="10911"/>
                    </a:cubicBezTo>
                    <a:cubicBezTo>
                      <a:pt x="12463" y="10911"/>
                      <a:pt x="12463" y="10888"/>
                      <a:pt x="12463" y="10888"/>
                    </a:cubicBezTo>
                    <a:cubicBezTo>
                      <a:pt x="12440" y="10865"/>
                      <a:pt x="12440" y="10820"/>
                      <a:pt x="12440" y="10797"/>
                    </a:cubicBezTo>
                    <a:cubicBezTo>
                      <a:pt x="12418" y="10797"/>
                      <a:pt x="12418" y="10774"/>
                      <a:pt x="12418" y="10774"/>
                    </a:cubicBezTo>
                    <a:cubicBezTo>
                      <a:pt x="12418" y="10774"/>
                      <a:pt x="12418" y="10774"/>
                      <a:pt x="12418" y="10751"/>
                    </a:cubicBezTo>
                    <a:cubicBezTo>
                      <a:pt x="12349" y="10500"/>
                      <a:pt x="12281" y="10249"/>
                      <a:pt x="12189" y="9998"/>
                    </a:cubicBezTo>
                    <a:cubicBezTo>
                      <a:pt x="12189" y="9975"/>
                      <a:pt x="12166" y="9952"/>
                      <a:pt x="12166" y="9930"/>
                    </a:cubicBezTo>
                    <a:cubicBezTo>
                      <a:pt x="12166" y="9930"/>
                      <a:pt x="12144" y="9907"/>
                      <a:pt x="12144" y="9884"/>
                    </a:cubicBezTo>
                    <a:cubicBezTo>
                      <a:pt x="12144" y="9861"/>
                      <a:pt x="12121" y="9838"/>
                      <a:pt x="12121" y="9815"/>
                    </a:cubicBezTo>
                    <a:cubicBezTo>
                      <a:pt x="12121" y="9815"/>
                      <a:pt x="12121" y="9793"/>
                      <a:pt x="12121" y="9793"/>
                    </a:cubicBezTo>
                    <a:cubicBezTo>
                      <a:pt x="12121" y="9770"/>
                      <a:pt x="12098" y="9770"/>
                      <a:pt x="12098" y="9770"/>
                    </a:cubicBezTo>
                    <a:cubicBezTo>
                      <a:pt x="12098" y="9770"/>
                      <a:pt x="12098" y="9747"/>
                      <a:pt x="12098" y="9747"/>
                    </a:cubicBezTo>
                    <a:cubicBezTo>
                      <a:pt x="12075" y="9678"/>
                      <a:pt x="12052" y="9610"/>
                      <a:pt x="12030" y="9564"/>
                    </a:cubicBezTo>
                    <a:cubicBezTo>
                      <a:pt x="12030" y="9564"/>
                      <a:pt x="12030" y="9542"/>
                      <a:pt x="12030" y="9542"/>
                    </a:cubicBezTo>
                    <a:cubicBezTo>
                      <a:pt x="11915" y="9268"/>
                      <a:pt x="11824" y="9017"/>
                      <a:pt x="11710" y="8765"/>
                    </a:cubicBezTo>
                    <a:cubicBezTo>
                      <a:pt x="11710" y="8743"/>
                      <a:pt x="11710" y="8743"/>
                      <a:pt x="11687" y="8743"/>
                    </a:cubicBezTo>
                    <a:cubicBezTo>
                      <a:pt x="11642" y="8629"/>
                      <a:pt x="11596" y="8514"/>
                      <a:pt x="11550" y="8400"/>
                    </a:cubicBezTo>
                    <a:cubicBezTo>
                      <a:pt x="11527" y="8377"/>
                      <a:pt x="11527" y="8377"/>
                      <a:pt x="11527" y="8355"/>
                    </a:cubicBezTo>
                    <a:cubicBezTo>
                      <a:pt x="11527" y="8355"/>
                      <a:pt x="11527" y="8355"/>
                      <a:pt x="11505" y="8332"/>
                    </a:cubicBezTo>
                    <a:cubicBezTo>
                      <a:pt x="11413" y="8149"/>
                      <a:pt x="11322" y="7967"/>
                      <a:pt x="11231" y="7761"/>
                    </a:cubicBezTo>
                    <a:cubicBezTo>
                      <a:pt x="11185" y="7693"/>
                      <a:pt x="11139" y="7624"/>
                      <a:pt x="11117" y="7556"/>
                    </a:cubicBezTo>
                    <a:cubicBezTo>
                      <a:pt x="11117" y="7556"/>
                      <a:pt x="11117" y="7533"/>
                      <a:pt x="11094" y="7533"/>
                    </a:cubicBezTo>
                    <a:cubicBezTo>
                      <a:pt x="11094" y="7510"/>
                      <a:pt x="11094" y="7510"/>
                      <a:pt x="11071" y="7487"/>
                    </a:cubicBezTo>
                    <a:cubicBezTo>
                      <a:pt x="10706" y="6825"/>
                      <a:pt x="10295" y="6209"/>
                      <a:pt x="9861" y="5638"/>
                    </a:cubicBezTo>
                    <a:cubicBezTo>
                      <a:pt x="9838" y="5616"/>
                      <a:pt x="9838" y="5616"/>
                      <a:pt x="9838" y="5616"/>
                    </a:cubicBezTo>
                    <a:cubicBezTo>
                      <a:pt x="9245" y="4862"/>
                      <a:pt x="8606" y="4155"/>
                      <a:pt x="7875" y="3538"/>
                    </a:cubicBezTo>
                    <a:cubicBezTo>
                      <a:pt x="7168" y="2922"/>
                      <a:pt x="6392" y="2352"/>
                      <a:pt x="5593" y="1895"/>
                    </a:cubicBezTo>
                    <a:cubicBezTo>
                      <a:pt x="5593" y="1872"/>
                      <a:pt x="5570" y="1872"/>
                      <a:pt x="5570" y="1872"/>
                    </a:cubicBezTo>
                    <a:cubicBezTo>
                      <a:pt x="4885" y="1484"/>
                      <a:pt x="4178" y="1142"/>
                      <a:pt x="3447" y="845"/>
                    </a:cubicBezTo>
                    <a:cubicBezTo>
                      <a:pt x="3105" y="731"/>
                      <a:pt x="2785" y="617"/>
                      <a:pt x="2443" y="503"/>
                    </a:cubicBezTo>
                    <a:lnTo>
                      <a:pt x="2420" y="503"/>
                    </a:lnTo>
                    <a:cubicBezTo>
                      <a:pt x="2397" y="503"/>
                      <a:pt x="2374" y="480"/>
                      <a:pt x="2329" y="480"/>
                    </a:cubicBezTo>
                    <a:cubicBezTo>
                      <a:pt x="2329" y="480"/>
                      <a:pt x="2329" y="480"/>
                      <a:pt x="2329" y="457"/>
                    </a:cubicBezTo>
                    <a:cubicBezTo>
                      <a:pt x="1621" y="274"/>
                      <a:pt x="914" y="115"/>
                      <a:pt x="2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2"/>
              <p:cNvSpPr/>
              <p:nvPr/>
            </p:nvSpPr>
            <p:spPr>
              <a:xfrm>
                <a:off x="8042392" y="1022090"/>
                <a:ext cx="228295" cy="699807"/>
              </a:xfrm>
              <a:custGeom>
                <a:avLst/>
                <a:gdLst/>
                <a:ahLst/>
                <a:cxnLst/>
                <a:rect l="l" t="t" r="r" b="b"/>
                <a:pathLst>
                  <a:path w="8446" h="25890" extrusionOk="0">
                    <a:moveTo>
                      <a:pt x="8263" y="0"/>
                    </a:moveTo>
                    <a:cubicBezTo>
                      <a:pt x="8240" y="0"/>
                      <a:pt x="8194" y="23"/>
                      <a:pt x="8172" y="23"/>
                    </a:cubicBezTo>
                    <a:cubicBezTo>
                      <a:pt x="8057" y="91"/>
                      <a:pt x="7943" y="160"/>
                      <a:pt x="7829" y="251"/>
                    </a:cubicBezTo>
                    <a:cubicBezTo>
                      <a:pt x="6893" y="845"/>
                      <a:pt x="6003" y="1552"/>
                      <a:pt x="5204" y="2306"/>
                    </a:cubicBezTo>
                    <a:cubicBezTo>
                      <a:pt x="4405" y="3082"/>
                      <a:pt x="3675" y="3949"/>
                      <a:pt x="3036" y="4862"/>
                    </a:cubicBezTo>
                    <a:cubicBezTo>
                      <a:pt x="3036" y="4885"/>
                      <a:pt x="3036" y="4885"/>
                      <a:pt x="3036" y="4885"/>
                    </a:cubicBezTo>
                    <a:cubicBezTo>
                      <a:pt x="3013" y="4885"/>
                      <a:pt x="3013" y="4885"/>
                      <a:pt x="3013" y="4908"/>
                    </a:cubicBezTo>
                    <a:cubicBezTo>
                      <a:pt x="3013" y="4908"/>
                      <a:pt x="3013" y="4908"/>
                      <a:pt x="2990" y="4930"/>
                    </a:cubicBezTo>
                    <a:cubicBezTo>
                      <a:pt x="2054" y="6300"/>
                      <a:pt x="1324" y="7829"/>
                      <a:pt x="799" y="9427"/>
                    </a:cubicBezTo>
                    <a:cubicBezTo>
                      <a:pt x="274" y="11139"/>
                      <a:pt x="0" y="12919"/>
                      <a:pt x="23" y="14700"/>
                    </a:cubicBezTo>
                    <a:cubicBezTo>
                      <a:pt x="23" y="15635"/>
                      <a:pt x="114" y="16548"/>
                      <a:pt x="274" y="17462"/>
                    </a:cubicBezTo>
                    <a:cubicBezTo>
                      <a:pt x="434" y="18397"/>
                      <a:pt x="685" y="19333"/>
                      <a:pt x="1004" y="20223"/>
                    </a:cubicBezTo>
                    <a:cubicBezTo>
                      <a:pt x="1324" y="21068"/>
                      <a:pt x="1689" y="21912"/>
                      <a:pt x="2123" y="22711"/>
                    </a:cubicBezTo>
                    <a:cubicBezTo>
                      <a:pt x="2579" y="23510"/>
                      <a:pt x="3082" y="24263"/>
                      <a:pt x="3652" y="24994"/>
                    </a:cubicBezTo>
                    <a:cubicBezTo>
                      <a:pt x="3858" y="25268"/>
                      <a:pt x="4086" y="25542"/>
                      <a:pt x="4337" y="25816"/>
                    </a:cubicBezTo>
                    <a:lnTo>
                      <a:pt x="4360" y="25838"/>
                    </a:lnTo>
                    <a:cubicBezTo>
                      <a:pt x="4383" y="25873"/>
                      <a:pt x="4422" y="25890"/>
                      <a:pt x="4465" y="25890"/>
                    </a:cubicBezTo>
                    <a:cubicBezTo>
                      <a:pt x="4508" y="25890"/>
                      <a:pt x="4554" y="25873"/>
                      <a:pt x="4588" y="25838"/>
                    </a:cubicBezTo>
                    <a:cubicBezTo>
                      <a:pt x="4656" y="25770"/>
                      <a:pt x="4634" y="25679"/>
                      <a:pt x="4588" y="25610"/>
                    </a:cubicBezTo>
                    <a:cubicBezTo>
                      <a:pt x="4314" y="25313"/>
                      <a:pt x="4063" y="24994"/>
                      <a:pt x="3812" y="24697"/>
                    </a:cubicBezTo>
                    <a:cubicBezTo>
                      <a:pt x="2945" y="23533"/>
                      <a:pt x="2191" y="22278"/>
                      <a:pt x="1644" y="20931"/>
                    </a:cubicBezTo>
                    <a:lnTo>
                      <a:pt x="1644" y="20977"/>
                    </a:lnTo>
                    <a:cubicBezTo>
                      <a:pt x="1096" y="19630"/>
                      <a:pt x="708" y="18215"/>
                      <a:pt x="502" y="16777"/>
                    </a:cubicBezTo>
                    <a:cubicBezTo>
                      <a:pt x="411" y="16092"/>
                      <a:pt x="365" y="15384"/>
                      <a:pt x="342" y="14700"/>
                    </a:cubicBezTo>
                    <a:cubicBezTo>
                      <a:pt x="342" y="13878"/>
                      <a:pt x="388" y="13079"/>
                      <a:pt x="502" y="12280"/>
                    </a:cubicBezTo>
                    <a:cubicBezTo>
                      <a:pt x="502" y="12280"/>
                      <a:pt x="502" y="12303"/>
                      <a:pt x="502" y="12326"/>
                    </a:cubicBezTo>
                    <a:cubicBezTo>
                      <a:pt x="708" y="10842"/>
                      <a:pt x="1096" y="9381"/>
                      <a:pt x="1666" y="8012"/>
                    </a:cubicBezTo>
                    <a:lnTo>
                      <a:pt x="1666" y="8035"/>
                    </a:lnTo>
                    <a:cubicBezTo>
                      <a:pt x="2100" y="7008"/>
                      <a:pt x="2648" y="6003"/>
                      <a:pt x="3287" y="5067"/>
                    </a:cubicBezTo>
                    <a:cubicBezTo>
                      <a:pt x="3287" y="5067"/>
                      <a:pt x="3310" y="5067"/>
                      <a:pt x="3310" y="5045"/>
                    </a:cubicBezTo>
                    <a:cubicBezTo>
                      <a:pt x="3470" y="4816"/>
                      <a:pt x="3652" y="4588"/>
                      <a:pt x="3812" y="4360"/>
                    </a:cubicBezTo>
                    <a:cubicBezTo>
                      <a:pt x="4679" y="3219"/>
                      <a:pt x="5706" y="2214"/>
                      <a:pt x="6825" y="1347"/>
                    </a:cubicBezTo>
                    <a:lnTo>
                      <a:pt x="6825" y="1347"/>
                    </a:lnTo>
                    <a:cubicBezTo>
                      <a:pt x="6825" y="1347"/>
                      <a:pt x="6802" y="1370"/>
                      <a:pt x="6802" y="1370"/>
                    </a:cubicBezTo>
                    <a:cubicBezTo>
                      <a:pt x="7144" y="1096"/>
                      <a:pt x="7510" y="845"/>
                      <a:pt x="7875" y="594"/>
                    </a:cubicBezTo>
                    <a:cubicBezTo>
                      <a:pt x="8035" y="502"/>
                      <a:pt x="8194" y="411"/>
                      <a:pt x="8331" y="320"/>
                    </a:cubicBezTo>
                    <a:cubicBezTo>
                      <a:pt x="8423" y="274"/>
                      <a:pt x="8445" y="160"/>
                      <a:pt x="8400" y="91"/>
                    </a:cubicBezTo>
                    <a:cubicBezTo>
                      <a:pt x="8377" y="46"/>
                      <a:pt x="8309" y="0"/>
                      <a:pt x="8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2"/>
              <p:cNvSpPr/>
              <p:nvPr/>
            </p:nvSpPr>
            <p:spPr>
              <a:xfrm>
                <a:off x="8212059" y="1763685"/>
                <a:ext cx="76522" cy="53114"/>
              </a:xfrm>
              <a:custGeom>
                <a:avLst/>
                <a:gdLst/>
                <a:ahLst/>
                <a:cxnLst/>
                <a:rect l="l" t="t" r="r" b="b"/>
                <a:pathLst>
                  <a:path w="2831" h="1965" extrusionOk="0">
                    <a:moveTo>
                      <a:pt x="160" y="0"/>
                    </a:moveTo>
                    <a:cubicBezTo>
                      <a:pt x="137" y="0"/>
                      <a:pt x="91" y="0"/>
                      <a:pt x="46" y="46"/>
                    </a:cubicBezTo>
                    <a:cubicBezTo>
                      <a:pt x="23" y="69"/>
                      <a:pt x="0" y="114"/>
                      <a:pt x="0" y="160"/>
                    </a:cubicBezTo>
                    <a:cubicBezTo>
                      <a:pt x="0" y="206"/>
                      <a:pt x="23" y="251"/>
                      <a:pt x="46" y="274"/>
                    </a:cubicBezTo>
                    <a:cubicBezTo>
                      <a:pt x="730" y="822"/>
                      <a:pt x="1461" y="1301"/>
                      <a:pt x="2214" y="1758"/>
                    </a:cubicBezTo>
                    <a:cubicBezTo>
                      <a:pt x="2328" y="1826"/>
                      <a:pt x="2442" y="1872"/>
                      <a:pt x="2556" y="1940"/>
                    </a:cubicBezTo>
                    <a:cubicBezTo>
                      <a:pt x="2589" y="1956"/>
                      <a:pt x="2621" y="1964"/>
                      <a:pt x="2651" y="1964"/>
                    </a:cubicBezTo>
                    <a:cubicBezTo>
                      <a:pt x="2707" y="1964"/>
                      <a:pt x="2755" y="1939"/>
                      <a:pt x="2785" y="1895"/>
                    </a:cubicBezTo>
                    <a:cubicBezTo>
                      <a:pt x="2830" y="1803"/>
                      <a:pt x="2808" y="1712"/>
                      <a:pt x="2716" y="1666"/>
                    </a:cubicBezTo>
                    <a:cubicBezTo>
                      <a:pt x="2602" y="1598"/>
                      <a:pt x="2488" y="1529"/>
                      <a:pt x="2397" y="1484"/>
                    </a:cubicBezTo>
                    <a:cubicBezTo>
                      <a:pt x="2374" y="1461"/>
                      <a:pt x="2374" y="1461"/>
                      <a:pt x="2374" y="1461"/>
                    </a:cubicBezTo>
                    <a:cubicBezTo>
                      <a:pt x="1735" y="1096"/>
                      <a:pt x="1096" y="662"/>
                      <a:pt x="502" y="206"/>
                    </a:cubicBezTo>
                    <a:cubicBezTo>
                      <a:pt x="434" y="160"/>
                      <a:pt x="365" y="91"/>
                      <a:pt x="274" y="46"/>
                    </a:cubicBezTo>
                    <a:cubicBezTo>
                      <a:pt x="251" y="23"/>
                      <a:pt x="205" y="0"/>
                      <a:pt x="1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2"/>
              <p:cNvSpPr/>
              <p:nvPr/>
            </p:nvSpPr>
            <p:spPr>
              <a:xfrm>
                <a:off x="8661811" y="1573042"/>
                <a:ext cx="266570" cy="268057"/>
              </a:xfrm>
              <a:custGeom>
                <a:avLst/>
                <a:gdLst/>
                <a:ahLst/>
                <a:cxnLst/>
                <a:rect l="l" t="t" r="r" b="b"/>
                <a:pathLst>
                  <a:path w="9862" h="9917" extrusionOk="0">
                    <a:moveTo>
                      <a:pt x="480" y="9450"/>
                    </a:moveTo>
                    <a:cubicBezTo>
                      <a:pt x="464" y="9450"/>
                      <a:pt x="459" y="9450"/>
                      <a:pt x="458" y="9457"/>
                    </a:cubicBezTo>
                    <a:lnTo>
                      <a:pt x="458" y="9457"/>
                    </a:lnTo>
                    <a:cubicBezTo>
                      <a:pt x="465" y="9455"/>
                      <a:pt x="473" y="9452"/>
                      <a:pt x="480" y="9450"/>
                    </a:cubicBezTo>
                    <a:close/>
                    <a:moveTo>
                      <a:pt x="9701" y="0"/>
                    </a:moveTo>
                    <a:cubicBezTo>
                      <a:pt x="9656" y="0"/>
                      <a:pt x="9633" y="23"/>
                      <a:pt x="9610" y="23"/>
                    </a:cubicBezTo>
                    <a:cubicBezTo>
                      <a:pt x="9565" y="46"/>
                      <a:pt x="9542" y="91"/>
                      <a:pt x="9542" y="137"/>
                    </a:cubicBezTo>
                    <a:cubicBezTo>
                      <a:pt x="9519" y="137"/>
                      <a:pt x="9519" y="160"/>
                      <a:pt x="9519" y="183"/>
                    </a:cubicBezTo>
                    <a:cubicBezTo>
                      <a:pt x="9450" y="320"/>
                      <a:pt x="9405" y="479"/>
                      <a:pt x="9336" y="616"/>
                    </a:cubicBezTo>
                    <a:cubicBezTo>
                      <a:pt x="8948" y="1529"/>
                      <a:pt x="8469" y="2442"/>
                      <a:pt x="7921" y="3287"/>
                    </a:cubicBezTo>
                    <a:cubicBezTo>
                      <a:pt x="7693" y="3629"/>
                      <a:pt x="7442" y="3949"/>
                      <a:pt x="7191" y="4291"/>
                    </a:cubicBezTo>
                    <a:cubicBezTo>
                      <a:pt x="6346" y="5410"/>
                      <a:pt x="5342" y="6414"/>
                      <a:pt x="4223" y="7281"/>
                    </a:cubicBezTo>
                    <a:cubicBezTo>
                      <a:pt x="3219" y="8035"/>
                      <a:pt x="2146" y="8674"/>
                      <a:pt x="1028" y="9222"/>
                    </a:cubicBezTo>
                    <a:cubicBezTo>
                      <a:pt x="845" y="9290"/>
                      <a:pt x="640" y="9381"/>
                      <a:pt x="457" y="9473"/>
                    </a:cubicBezTo>
                    <a:cubicBezTo>
                      <a:pt x="457" y="9466"/>
                      <a:pt x="457" y="9461"/>
                      <a:pt x="458" y="9457"/>
                    </a:cubicBezTo>
                    <a:lnTo>
                      <a:pt x="458" y="9457"/>
                    </a:lnTo>
                    <a:cubicBezTo>
                      <a:pt x="331" y="9503"/>
                      <a:pt x="223" y="9566"/>
                      <a:pt x="115" y="9610"/>
                    </a:cubicBezTo>
                    <a:cubicBezTo>
                      <a:pt x="69" y="9610"/>
                      <a:pt x="46" y="9632"/>
                      <a:pt x="24" y="9678"/>
                    </a:cubicBezTo>
                    <a:cubicBezTo>
                      <a:pt x="1" y="9701"/>
                      <a:pt x="1" y="9747"/>
                      <a:pt x="1" y="9792"/>
                    </a:cubicBezTo>
                    <a:cubicBezTo>
                      <a:pt x="24" y="9838"/>
                      <a:pt x="46" y="9883"/>
                      <a:pt x="69" y="9906"/>
                    </a:cubicBezTo>
                    <a:cubicBezTo>
                      <a:pt x="100" y="9906"/>
                      <a:pt x="130" y="9916"/>
                      <a:pt x="160" y="9916"/>
                    </a:cubicBezTo>
                    <a:cubicBezTo>
                      <a:pt x="176" y="9916"/>
                      <a:pt x="191" y="9914"/>
                      <a:pt x="206" y="9906"/>
                    </a:cubicBezTo>
                    <a:cubicBezTo>
                      <a:pt x="503" y="9792"/>
                      <a:pt x="800" y="9655"/>
                      <a:pt x="1096" y="9541"/>
                    </a:cubicBezTo>
                    <a:cubicBezTo>
                      <a:pt x="1119" y="9518"/>
                      <a:pt x="1119" y="9518"/>
                      <a:pt x="1119" y="9518"/>
                    </a:cubicBezTo>
                    <a:cubicBezTo>
                      <a:pt x="1142" y="9518"/>
                      <a:pt x="1165" y="9495"/>
                      <a:pt x="1188" y="9495"/>
                    </a:cubicBezTo>
                    <a:lnTo>
                      <a:pt x="1210" y="9495"/>
                    </a:lnTo>
                    <a:cubicBezTo>
                      <a:pt x="1918" y="9153"/>
                      <a:pt x="2626" y="8765"/>
                      <a:pt x="3288" y="8331"/>
                    </a:cubicBezTo>
                    <a:cubicBezTo>
                      <a:pt x="3949" y="7898"/>
                      <a:pt x="4589" y="7418"/>
                      <a:pt x="5182" y="6916"/>
                    </a:cubicBezTo>
                    <a:cubicBezTo>
                      <a:pt x="6323" y="5912"/>
                      <a:pt x="7350" y="4725"/>
                      <a:pt x="8195" y="3447"/>
                    </a:cubicBezTo>
                    <a:cubicBezTo>
                      <a:pt x="8218" y="3424"/>
                      <a:pt x="8218" y="3401"/>
                      <a:pt x="8241" y="3378"/>
                    </a:cubicBezTo>
                    <a:cubicBezTo>
                      <a:pt x="8880" y="2397"/>
                      <a:pt x="9405" y="1347"/>
                      <a:pt x="9838" y="251"/>
                    </a:cubicBezTo>
                    <a:cubicBezTo>
                      <a:pt x="9838" y="251"/>
                      <a:pt x="9838" y="228"/>
                      <a:pt x="9861" y="206"/>
                    </a:cubicBezTo>
                    <a:cubicBezTo>
                      <a:pt x="9861" y="183"/>
                      <a:pt x="9861" y="114"/>
                      <a:pt x="9838" y="91"/>
                    </a:cubicBezTo>
                    <a:cubicBezTo>
                      <a:pt x="9816" y="46"/>
                      <a:pt x="9770" y="23"/>
                      <a:pt x="9747" y="23"/>
                    </a:cubicBezTo>
                    <a:cubicBezTo>
                      <a:pt x="9724" y="0"/>
                      <a:pt x="9701" y="0"/>
                      <a:pt x="9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2"/>
              <p:cNvSpPr/>
              <p:nvPr/>
            </p:nvSpPr>
            <p:spPr>
              <a:xfrm>
                <a:off x="8769796" y="1048606"/>
                <a:ext cx="152395" cy="191291"/>
              </a:xfrm>
              <a:custGeom>
                <a:avLst/>
                <a:gdLst/>
                <a:ahLst/>
                <a:cxnLst/>
                <a:rect l="l" t="t" r="r" b="b"/>
                <a:pathLst>
                  <a:path w="5638" h="7077" extrusionOk="0">
                    <a:moveTo>
                      <a:pt x="137" y="1"/>
                    </a:moveTo>
                    <a:cubicBezTo>
                      <a:pt x="91" y="23"/>
                      <a:pt x="46" y="46"/>
                      <a:pt x="46" y="69"/>
                    </a:cubicBezTo>
                    <a:cubicBezTo>
                      <a:pt x="23" y="115"/>
                      <a:pt x="0" y="160"/>
                      <a:pt x="23" y="206"/>
                    </a:cubicBezTo>
                    <a:cubicBezTo>
                      <a:pt x="23" y="252"/>
                      <a:pt x="69" y="275"/>
                      <a:pt x="91" y="297"/>
                    </a:cubicBezTo>
                    <a:cubicBezTo>
                      <a:pt x="137" y="343"/>
                      <a:pt x="183" y="366"/>
                      <a:pt x="228" y="412"/>
                    </a:cubicBezTo>
                    <a:cubicBezTo>
                      <a:pt x="228" y="410"/>
                      <a:pt x="228" y="408"/>
                      <a:pt x="228" y="406"/>
                    </a:cubicBezTo>
                    <a:lnTo>
                      <a:pt x="228" y="406"/>
                    </a:lnTo>
                    <a:cubicBezTo>
                      <a:pt x="1337" y="1269"/>
                      <a:pt x="2334" y="2268"/>
                      <a:pt x="3196" y="3379"/>
                    </a:cubicBezTo>
                    <a:cubicBezTo>
                      <a:pt x="3492" y="3767"/>
                      <a:pt x="3766" y="4155"/>
                      <a:pt x="4040" y="4566"/>
                    </a:cubicBezTo>
                    <a:cubicBezTo>
                      <a:pt x="4040" y="4566"/>
                      <a:pt x="4040" y="4566"/>
                      <a:pt x="4040" y="4589"/>
                    </a:cubicBezTo>
                    <a:cubicBezTo>
                      <a:pt x="4291" y="4954"/>
                      <a:pt x="4520" y="5365"/>
                      <a:pt x="4725" y="5753"/>
                    </a:cubicBezTo>
                    <a:cubicBezTo>
                      <a:pt x="4816" y="5912"/>
                      <a:pt x="4885" y="6049"/>
                      <a:pt x="4953" y="6186"/>
                    </a:cubicBezTo>
                    <a:cubicBezTo>
                      <a:pt x="4953" y="6209"/>
                      <a:pt x="4976" y="6232"/>
                      <a:pt x="4976" y="6255"/>
                    </a:cubicBezTo>
                    <a:cubicBezTo>
                      <a:pt x="5045" y="6392"/>
                      <a:pt x="5136" y="6552"/>
                      <a:pt x="5204" y="6711"/>
                    </a:cubicBezTo>
                    <a:cubicBezTo>
                      <a:pt x="5204" y="6711"/>
                      <a:pt x="5204" y="6734"/>
                      <a:pt x="5204" y="6757"/>
                    </a:cubicBezTo>
                    <a:lnTo>
                      <a:pt x="5227" y="6757"/>
                    </a:lnTo>
                    <a:cubicBezTo>
                      <a:pt x="5227" y="6780"/>
                      <a:pt x="5227" y="6803"/>
                      <a:pt x="5250" y="6803"/>
                    </a:cubicBezTo>
                    <a:cubicBezTo>
                      <a:pt x="5250" y="6825"/>
                      <a:pt x="5273" y="6871"/>
                      <a:pt x="5273" y="6894"/>
                    </a:cubicBezTo>
                    <a:cubicBezTo>
                      <a:pt x="5296" y="6917"/>
                      <a:pt x="5296" y="6917"/>
                      <a:pt x="5296" y="6940"/>
                    </a:cubicBezTo>
                    <a:cubicBezTo>
                      <a:pt x="5296" y="6962"/>
                      <a:pt x="5318" y="6985"/>
                      <a:pt x="5318" y="7008"/>
                    </a:cubicBezTo>
                    <a:cubicBezTo>
                      <a:pt x="5341" y="7031"/>
                      <a:pt x="5387" y="7054"/>
                      <a:pt x="5433" y="7076"/>
                    </a:cubicBezTo>
                    <a:cubicBezTo>
                      <a:pt x="5455" y="7076"/>
                      <a:pt x="5501" y="7076"/>
                      <a:pt x="5547" y="7054"/>
                    </a:cubicBezTo>
                    <a:cubicBezTo>
                      <a:pt x="5592" y="7031"/>
                      <a:pt x="5615" y="7008"/>
                      <a:pt x="5615" y="6962"/>
                    </a:cubicBezTo>
                    <a:cubicBezTo>
                      <a:pt x="5638" y="6917"/>
                      <a:pt x="5615" y="6871"/>
                      <a:pt x="5615" y="6825"/>
                    </a:cubicBezTo>
                    <a:cubicBezTo>
                      <a:pt x="5592" y="6825"/>
                      <a:pt x="5592" y="6825"/>
                      <a:pt x="5592" y="6803"/>
                    </a:cubicBezTo>
                    <a:cubicBezTo>
                      <a:pt x="5592" y="6803"/>
                      <a:pt x="5592" y="6803"/>
                      <a:pt x="5592" y="6780"/>
                    </a:cubicBezTo>
                    <a:cubicBezTo>
                      <a:pt x="5592" y="6780"/>
                      <a:pt x="5570" y="6780"/>
                      <a:pt x="5570" y="6757"/>
                    </a:cubicBezTo>
                    <a:cubicBezTo>
                      <a:pt x="5570" y="6757"/>
                      <a:pt x="5570" y="6734"/>
                      <a:pt x="5547" y="6734"/>
                    </a:cubicBezTo>
                    <a:cubicBezTo>
                      <a:pt x="5547" y="6711"/>
                      <a:pt x="5547" y="6711"/>
                      <a:pt x="5547" y="6711"/>
                    </a:cubicBezTo>
                    <a:cubicBezTo>
                      <a:pt x="5524" y="6666"/>
                      <a:pt x="5524" y="6643"/>
                      <a:pt x="5501" y="6597"/>
                    </a:cubicBezTo>
                    <a:cubicBezTo>
                      <a:pt x="5501" y="6597"/>
                      <a:pt x="5501" y="6597"/>
                      <a:pt x="5501" y="6574"/>
                    </a:cubicBezTo>
                    <a:cubicBezTo>
                      <a:pt x="5478" y="6552"/>
                      <a:pt x="5478" y="6552"/>
                      <a:pt x="5478" y="6529"/>
                    </a:cubicBezTo>
                    <a:cubicBezTo>
                      <a:pt x="5455" y="6529"/>
                      <a:pt x="5455" y="6506"/>
                      <a:pt x="5455" y="6506"/>
                    </a:cubicBezTo>
                    <a:cubicBezTo>
                      <a:pt x="5387" y="6369"/>
                      <a:pt x="5318" y="6209"/>
                      <a:pt x="5250" y="6072"/>
                    </a:cubicBezTo>
                    <a:cubicBezTo>
                      <a:pt x="5250" y="6049"/>
                      <a:pt x="5250" y="6049"/>
                      <a:pt x="5250" y="6049"/>
                    </a:cubicBezTo>
                    <a:lnTo>
                      <a:pt x="5227" y="6049"/>
                    </a:lnTo>
                    <a:cubicBezTo>
                      <a:pt x="5159" y="5890"/>
                      <a:pt x="5090" y="5753"/>
                      <a:pt x="5022" y="5593"/>
                    </a:cubicBezTo>
                    <a:lnTo>
                      <a:pt x="4999" y="5593"/>
                    </a:lnTo>
                    <a:cubicBezTo>
                      <a:pt x="4793" y="5182"/>
                      <a:pt x="4565" y="4794"/>
                      <a:pt x="4314" y="4406"/>
                    </a:cubicBezTo>
                    <a:lnTo>
                      <a:pt x="4314" y="4383"/>
                    </a:lnTo>
                    <a:cubicBezTo>
                      <a:pt x="3789" y="3561"/>
                      <a:pt x="3196" y="2808"/>
                      <a:pt x="2534" y="2078"/>
                    </a:cubicBezTo>
                    <a:cubicBezTo>
                      <a:pt x="1849" y="1325"/>
                      <a:pt x="1073" y="640"/>
                      <a:pt x="251" y="23"/>
                    </a:cubicBezTo>
                    <a:cubicBezTo>
                      <a:pt x="228" y="1"/>
                      <a:pt x="206" y="1"/>
                      <a:pt x="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2"/>
              <p:cNvSpPr/>
              <p:nvPr/>
            </p:nvSpPr>
            <p:spPr>
              <a:xfrm>
                <a:off x="8521769" y="1337962"/>
                <a:ext cx="64196" cy="76549"/>
              </a:xfrm>
              <a:custGeom>
                <a:avLst/>
                <a:gdLst/>
                <a:ahLst/>
                <a:cxnLst/>
                <a:rect l="l" t="t" r="r" b="b"/>
                <a:pathLst>
                  <a:path w="2375" h="2832" extrusionOk="0">
                    <a:moveTo>
                      <a:pt x="2100" y="1"/>
                    </a:moveTo>
                    <a:cubicBezTo>
                      <a:pt x="2032" y="1"/>
                      <a:pt x="1963" y="24"/>
                      <a:pt x="1918" y="92"/>
                    </a:cubicBezTo>
                    <a:cubicBezTo>
                      <a:pt x="1279" y="891"/>
                      <a:pt x="639" y="1713"/>
                      <a:pt x="0" y="2511"/>
                    </a:cubicBezTo>
                    <a:cubicBezTo>
                      <a:pt x="92" y="2580"/>
                      <a:pt x="206" y="2648"/>
                      <a:pt x="297" y="2740"/>
                    </a:cubicBezTo>
                    <a:cubicBezTo>
                      <a:pt x="320" y="2763"/>
                      <a:pt x="343" y="2785"/>
                      <a:pt x="366" y="2831"/>
                    </a:cubicBezTo>
                    <a:cubicBezTo>
                      <a:pt x="1005" y="2009"/>
                      <a:pt x="1644" y="1210"/>
                      <a:pt x="2283" y="389"/>
                    </a:cubicBezTo>
                    <a:cubicBezTo>
                      <a:pt x="2374" y="297"/>
                      <a:pt x="2351" y="138"/>
                      <a:pt x="2260" y="46"/>
                    </a:cubicBezTo>
                    <a:cubicBezTo>
                      <a:pt x="2214" y="24"/>
                      <a:pt x="2146" y="1"/>
                      <a:pt x="210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2"/>
              <p:cNvSpPr/>
              <p:nvPr/>
            </p:nvSpPr>
            <p:spPr>
              <a:xfrm>
                <a:off x="8494009" y="1460733"/>
                <a:ext cx="19137" cy="155504"/>
              </a:xfrm>
              <a:custGeom>
                <a:avLst/>
                <a:gdLst/>
                <a:ahLst/>
                <a:cxnLst/>
                <a:rect l="l" t="t" r="r" b="b"/>
                <a:pathLst>
                  <a:path w="708" h="5753" extrusionOk="0">
                    <a:moveTo>
                      <a:pt x="708" y="1"/>
                    </a:moveTo>
                    <a:lnTo>
                      <a:pt x="708" y="1"/>
                    </a:lnTo>
                    <a:cubicBezTo>
                      <a:pt x="662" y="24"/>
                      <a:pt x="617" y="47"/>
                      <a:pt x="571" y="47"/>
                    </a:cubicBezTo>
                    <a:cubicBezTo>
                      <a:pt x="525" y="69"/>
                      <a:pt x="480" y="69"/>
                      <a:pt x="434" y="69"/>
                    </a:cubicBezTo>
                    <a:cubicBezTo>
                      <a:pt x="403" y="69"/>
                      <a:pt x="373" y="80"/>
                      <a:pt x="343" y="80"/>
                    </a:cubicBezTo>
                    <a:cubicBezTo>
                      <a:pt x="327" y="80"/>
                      <a:pt x="312" y="77"/>
                      <a:pt x="297" y="69"/>
                    </a:cubicBezTo>
                    <a:lnTo>
                      <a:pt x="228" y="69"/>
                    </a:lnTo>
                    <a:cubicBezTo>
                      <a:pt x="160" y="1850"/>
                      <a:pt x="92" y="3630"/>
                      <a:pt x="0" y="5411"/>
                    </a:cubicBezTo>
                    <a:cubicBezTo>
                      <a:pt x="0" y="5433"/>
                      <a:pt x="0" y="5456"/>
                      <a:pt x="0" y="5479"/>
                    </a:cubicBezTo>
                    <a:cubicBezTo>
                      <a:pt x="0" y="5547"/>
                      <a:pt x="0" y="5593"/>
                      <a:pt x="46" y="5639"/>
                    </a:cubicBezTo>
                    <a:cubicBezTo>
                      <a:pt x="92" y="5707"/>
                      <a:pt x="137" y="5730"/>
                      <a:pt x="206" y="5753"/>
                    </a:cubicBezTo>
                    <a:cubicBezTo>
                      <a:pt x="274" y="5753"/>
                      <a:pt x="343" y="5753"/>
                      <a:pt x="388" y="5707"/>
                    </a:cubicBezTo>
                    <a:cubicBezTo>
                      <a:pt x="434" y="5684"/>
                      <a:pt x="480" y="5616"/>
                      <a:pt x="480" y="5547"/>
                    </a:cubicBezTo>
                    <a:cubicBezTo>
                      <a:pt x="480" y="5525"/>
                      <a:pt x="480" y="5502"/>
                      <a:pt x="480" y="5502"/>
                    </a:cubicBezTo>
                    <a:cubicBezTo>
                      <a:pt x="571" y="3653"/>
                      <a:pt x="639" y="1827"/>
                      <a:pt x="708"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2"/>
              <p:cNvSpPr/>
              <p:nvPr/>
            </p:nvSpPr>
            <p:spPr>
              <a:xfrm>
                <a:off x="8551988" y="1307121"/>
                <a:ext cx="56790" cy="58033"/>
              </a:xfrm>
              <a:custGeom>
                <a:avLst/>
                <a:gdLst/>
                <a:ahLst/>
                <a:cxnLst/>
                <a:rect l="l" t="t" r="r" b="b"/>
                <a:pathLst>
                  <a:path w="2101" h="2147" extrusionOk="0">
                    <a:moveTo>
                      <a:pt x="2101" y="0"/>
                    </a:moveTo>
                    <a:lnTo>
                      <a:pt x="2101" y="0"/>
                    </a:lnTo>
                    <a:cubicBezTo>
                      <a:pt x="1393" y="160"/>
                      <a:pt x="708" y="320"/>
                      <a:pt x="1" y="480"/>
                    </a:cubicBezTo>
                    <a:cubicBezTo>
                      <a:pt x="663" y="1050"/>
                      <a:pt x="1347" y="1598"/>
                      <a:pt x="2009" y="2146"/>
                    </a:cubicBezTo>
                    <a:cubicBezTo>
                      <a:pt x="2032" y="1438"/>
                      <a:pt x="2078" y="731"/>
                      <a:pt x="210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2"/>
              <p:cNvSpPr/>
              <p:nvPr/>
            </p:nvSpPr>
            <p:spPr>
              <a:xfrm>
                <a:off x="8466249" y="1591531"/>
                <a:ext cx="69116" cy="46302"/>
              </a:xfrm>
              <a:custGeom>
                <a:avLst/>
                <a:gdLst/>
                <a:ahLst/>
                <a:cxnLst/>
                <a:rect l="l" t="t" r="r" b="b"/>
                <a:pathLst>
                  <a:path w="2557" h="1713" extrusionOk="0">
                    <a:moveTo>
                      <a:pt x="0" y="1"/>
                    </a:moveTo>
                    <a:lnTo>
                      <a:pt x="0" y="1"/>
                    </a:lnTo>
                    <a:cubicBezTo>
                      <a:pt x="411" y="572"/>
                      <a:pt x="799" y="1142"/>
                      <a:pt x="1210" y="1713"/>
                    </a:cubicBezTo>
                    <a:cubicBezTo>
                      <a:pt x="1666" y="1188"/>
                      <a:pt x="2123" y="640"/>
                      <a:pt x="2557" y="92"/>
                    </a:cubicBezTo>
                    <a:cubicBezTo>
                      <a:pt x="1712" y="47"/>
                      <a:pt x="845" y="24"/>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2"/>
              <p:cNvSpPr/>
              <p:nvPr/>
            </p:nvSpPr>
            <p:spPr>
              <a:xfrm>
                <a:off x="8207112" y="1112775"/>
                <a:ext cx="610824" cy="609905"/>
              </a:xfrm>
              <a:custGeom>
                <a:avLst/>
                <a:gdLst/>
                <a:ahLst/>
                <a:cxnLst/>
                <a:rect l="l" t="t" r="r" b="b"/>
                <a:pathLst>
                  <a:path w="22598" h="22564" extrusionOk="0">
                    <a:moveTo>
                      <a:pt x="21388" y="6985"/>
                    </a:moveTo>
                    <a:cubicBezTo>
                      <a:pt x="21388" y="7002"/>
                      <a:pt x="21388" y="7006"/>
                      <a:pt x="21397" y="7007"/>
                    </a:cubicBezTo>
                    <a:lnTo>
                      <a:pt x="21397" y="7007"/>
                    </a:lnTo>
                    <a:cubicBezTo>
                      <a:pt x="21394" y="7000"/>
                      <a:pt x="21391" y="6993"/>
                      <a:pt x="21388" y="6985"/>
                    </a:cubicBezTo>
                    <a:close/>
                    <a:moveTo>
                      <a:pt x="12760" y="22141"/>
                    </a:moveTo>
                    <a:cubicBezTo>
                      <a:pt x="12748" y="22141"/>
                      <a:pt x="12742" y="22141"/>
                      <a:pt x="12736" y="22144"/>
                    </a:cubicBezTo>
                    <a:lnTo>
                      <a:pt x="12736" y="22144"/>
                    </a:lnTo>
                    <a:cubicBezTo>
                      <a:pt x="12744" y="22143"/>
                      <a:pt x="12752" y="22142"/>
                      <a:pt x="12760" y="22141"/>
                    </a:cubicBezTo>
                    <a:close/>
                    <a:moveTo>
                      <a:pt x="11299" y="326"/>
                    </a:moveTo>
                    <a:cubicBezTo>
                      <a:pt x="11795" y="326"/>
                      <a:pt x="12292" y="354"/>
                      <a:pt x="12783" y="411"/>
                    </a:cubicBezTo>
                    <a:lnTo>
                      <a:pt x="12737" y="411"/>
                    </a:lnTo>
                    <a:cubicBezTo>
                      <a:pt x="13718" y="548"/>
                      <a:pt x="14677" y="799"/>
                      <a:pt x="15590" y="1187"/>
                    </a:cubicBezTo>
                    <a:lnTo>
                      <a:pt x="15567" y="1187"/>
                    </a:lnTo>
                    <a:cubicBezTo>
                      <a:pt x="16435" y="1553"/>
                      <a:pt x="17256" y="2032"/>
                      <a:pt x="18010" y="2603"/>
                    </a:cubicBezTo>
                    <a:cubicBezTo>
                      <a:pt x="18740" y="3173"/>
                      <a:pt x="19402" y="3835"/>
                      <a:pt x="19973" y="4566"/>
                    </a:cubicBezTo>
                    <a:cubicBezTo>
                      <a:pt x="20543" y="5319"/>
                      <a:pt x="21023" y="6140"/>
                      <a:pt x="21411" y="7008"/>
                    </a:cubicBezTo>
                    <a:cubicBezTo>
                      <a:pt x="21405" y="7008"/>
                      <a:pt x="21401" y="7008"/>
                      <a:pt x="21397" y="7007"/>
                    </a:cubicBezTo>
                    <a:lnTo>
                      <a:pt x="21397" y="7007"/>
                    </a:lnTo>
                    <a:cubicBezTo>
                      <a:pt x="21780" y="7913"/>
                      <a:pt x="22028" y="8842"/>
                      <a:pt x="22164" y="9815"/>
                    </a:cubicBezTo>
                    <a:cubicBezTo>
                      <a:pt x="22164" y="9793"/>
                      <a:pt x="22164" y="9793"/>
                      <a:pt x="22164" y="9770"/>
                    </a:cubicBezTo>
                    <a:cubicBezTo>
                      <a:pt x="22301" y="10774"/>
                      <a:pt x="22301" y="11778"/>
                      <a:pt x="22164" y="12760"/>
                    </a:cubicBezTo>
                    <a:cubicBezTo>
                      <a:pt x="22164" y="12760"/>
                      <a:pt x="22164" y="12737"/>
                      <a:pt x="22164" y="12737"/>
                    </a:cubicBezTo>
                    <a:cubicBezTo>
                      <a:pt x="22027" y="13696"/>
                      <a:pt x="21776" y="14631"/>
                      <a:pt x="21411" y="15544"/>
                    </a:cubicBezTo>
                    <a:cubicBezTo>
                      <a:pt x="21411" y="15522"/>
                      <a:pt x="21411" y="15522"/>
                      <a:pt x="21411" y="15522"/>
                    </a:cubicBezTo>
                    <a:cubicBezTo>
                      <a:pt x="21023" y="16412"/>
                      <a:pt x="20543" y="17234"/>
                      <a:pt x="19973" y="18010"/>
                    </a:cubicBezTo>
                    <a:cubicBezTo>
                      <a:pt x="19402" y="18717"/>
                      <a:pt x="18740" y="19379"/>
                      <a:pt x="18032" y="19950"/>
                    </a:cubicBezTo>
                    <a:cubicBezTo>
                      <a:pt x="17256" y="20520"/>
                      <a:pt x="16412" y="21023"/>
                      <a:pt x="15544" y="21388"/>
                    </a:cubicBezTo>
                    <a:cubicBezTo>
                      <a:pt x="14631" y="21776"/>
                      <a:pt x="13696" y="22027"/>
                      <a:pt x="12714" y="22164"/>
                    </a:cubicBezTo>
                    <a:cubicBezTo>
                      <a:pt x="12725" y="22153"/>
                      <a:pt x="12731" y="22147"/>
                      <a:pt x="12736" y="22144"/>
                    </a:cubicBezTo>
                    <a:lnTo>
                      <a:pt x="12736" y="22144"/>
                    </a:lnTo>
                    <a:cubicBezTo>
                      <a:pt x="12264" y="22211"/>
                      <a:pt x="11787" y="22244"/>
                      <a:pt x="11310" y="22244"/>
                    </a:cubicBezTo>
                    <a:cubicBezTo>
                      <a:pt x="10825" y="22244"/>
                      <a:pt x="10340" y="22209"/>
                      <a:pt x="9861" y="22141"/>
                    </a:cubicBezTo>
                    <a:lnTo>
                      <a:pt x="9907" y="22141"/>
                    </a:lnTo>
                    <a:cubicBezTo>
                      <a:pt x="8925" y="22027"/>
                      <a:pt x="7944" y="21753"/>
                      <a:pt x="7031" y="21365"/>
                    </a:cubicBezTo>
                    <a:cubicBezTo>
                      <a:pt x="6437" y="21114"/>
                      <a:pt x="5867" y="20817"/>
                      <a:pt x="5319" y="20475"/>
                    </a:cubicBezTo>
                    <a:cubicBezTo>
                      <a:pt x="5319" y="20475"/>
                      <a:pt x="5319" y="20452"/>
                      <a:pt x="5319" y="20452"/>
                    </a:cubicBezTo>
                    <a:cubicBezTo>
                      <a:pt x="5296" y="20452"/>
                      <a:pt x="5273" y="20429"/>
                      <a:pt x="5250" y="20429"/>
                    </a:cubicBezTo>
                    <a:cubicBezTo>
                      <a:pt x="5250" y="20406"/>
                      <a:pt x="5227" y="20406"/>
                      <a:pt x="5227" y="20406"/>
                    </a:cubicBezTo>
                    <a:lnTo>
                      <a:pt x="5205" y="20383"/>
                    </a:lnTo>
                    <a:cubicBezTo>
                      <a:pt x="5182" y="20361"/>
                      <a:pt x="5159" y="20361"/>
                      <a:pt x="5136" y="20338"/>
                    </a:cubicBezTo>
                    <a:cubicBezTo>
                      <a:pt x="4954" y="20224"/>
                      <a:pt x="4794" y="20110"/>
                      <a:pt x="4611" y="19973"/>
                    </a:cubicBezTo>
                    <a:cubicBezTo>
                      <a:pt x="4611" y="19950"/>
                      <a:pt x="4588" y="19950"/>
                      <a:pt x="4588" y="19950"/>
                    </a:cubicBezTo>
                    <a:lnTo>
                      <a:pt x="4611" y="19950"/>
                    </a:lnTo>
                    <a:cubicBezTo>
                      <a:pt x="4474" y="19858"/>
                      <a:pt x="4337" y="19744"/>
                      <a:pt x="4200" y="19630"/>
                    </a:cubicBezTo>
                    <a:cubicBezTo>
                      <a:pt x="4063" y="19516"/>
                      <a:pt x="3926" y="19379"/>
                      <a:pt x="3767" y="19242"/>
                    </a:cubicBezTo>
                    <a:cubicBezTo>
                      <a:pt x="3356" y="18854"/>
                      <a:pt x="2968" y="18443"/>
                      <a:pt x="2625" y="17987"/>
                    </a:cubicBezTo>
                    <a:cubicBezTo>
                      <a:pt x="2215" y="17439"/>
                      <a:pt x="1849" y="16868"/>
                      <a:pt x="1530" y="16252"/>
                    </a:cubicBezTo>
                    <a:cubicBezTo>
                      <a:pt x="1507" y="16229"/>
                      <a:pt x="1507" y="16184"/>
                      <a:pt x="1484" y="16161"/>
                    </a:cubicBezTo>
                    <a:cubicBezTo>
                      <a:pt x="1484" y="16138"/>
                      <a:pt x="1461" y="16115"/>
                      <a:pt x="1461" y="16092"/>
                    </a:cubicBezTo>
                    <a:cubicBezTo>
                      <a:pt x="1438" y="16092"/>
                      <a:pt x="1438" y="16069"/>
                      <a:pt x="1438" y="16069"/>
                    </a:cubicBezTo>
                    <a:cubicBezTo>
                      <a:pt x="1438" y="16047"/>
                      <a:pt x="1416" y="16024"/>
                      <a:pt x="1416" y="16001"/>
                    </a:cubicBezTo>
                    <a:lnTo>
                      <a:pt x="1393" y="15978"/>
                    </a:lnTo>
                    <a:cubicBezTo>
                      <a:pt x="1393" y="15955"/>
                      <a:pt x="1393" y="15955"/>
                      <a:pt x="1370" y="15933"/>
                    </a:cubicBezTo>
                    <a:cubicBezTo>
                      <a:pt x="1370" y="15910"/>
                      <a:pt x="1370" y="15910"/>
                      <a:pt x="1347" y="15887"/>
                    </a:cubicBezTo>
                    <a:cubicBezTo>
                      <a:pt x="1347" y="15887"/>
                      <a:pt x="1347" y="15864"/>
                      <a:pt x="1347" y="15841"/>
                    </a:cubicBezTo>
                    <a:lnTo>
                      <a:pt x="1324" y="15796"/>
                    </a:lnTo>
                    <a:cubicBezTo>
                      <a:pt x="1301" y="15796"/>
                      <a:pt x="1301" y="15773"/>
                      <a:pt x="1301" y="15773"/>
                    </a:cubicBezTo>
                    <a:lnTo>
                      <a:pt x="1279" y="15727"/>
                    </a:lnTo>
                    <a:lnTo>
                      <a:pt x="1256" y="15681"/>
                    </a:lnTo>
                    <a:cubicBezTo>
                      <a:pt x="1256" y="15659"/>
                      <a:pt x="1256" y="15659"/>
                      <a:pt x="1233" y="15636"/>
                    </a:cubicBezTo>
                    <a:cubicBezTo>
                      <a:pt x="1233" y="15613"/>
                      <a:pt x="1233" y="15613"/>
                      <a:pt x="1233" y="15613"/>
                    </a:cubicBezTo>
                    <a:cubicBezTo>
                      <a:pt x="1210" y="15590"/>
                      <a:pt x="1210" y="15567"/>
                      <a:pt x="1210" y="15544"/>
                    </a:cubicBezTo>
                    <a:cubicBezTo>
                      <a:pt x="1210" y="15567"/>
                      <a:pt x="1210" y="15567"/>
                      <a:pt x="1210" y="15567"/>
                    </a:cubicBezTo>
                    <a:cubicBezTo>
                      <a:pt x="1050" y="15202"/>
                      <a:pt x="936" y="14837"/>
                      <a:pt x="822" y="14472"/>
                    </a:cubicBezTo>
                    <a:cubicBezTo>
                      <a:pt x="822" y="14449"/>
                      <a:pt x="799" y="14449"/>
                      <a:pt x="799" y="14449"/>
                    </a:cubicBezTo>
                    <a:cubicBezTo>
                      <a:pt x="799" y="14426"/>
                      <a:pt x="799" y="14403"/>
                      <a:pt x="799" y="14403"/>
                    </a:cubicBezTo>
                    <a:cubicBezTo>
                      <a:pt x="799" y="14380"/>
                      <a:pt x="777" y="14358"/>
                      <a:pt x="777" y="14358"/>
                    </a:cubicBezTo>
                    <a:cubicBezTo>
                      <a:pt x="777" y="14335"/>
                      <a:pt x="777" y="14335"/>
                      <a:pt x="777" y="14335"/>
                    </a:cubicBezTo>
                    <a:cubicBezTo>
                      <a:pt x="662" y="13970"/>
                      <a:pt x="571" y="13582"/>
                      <a:pt x="503" y="13216"/>
                    </a:cubicBezTo>
                    <a:cubicBezTo>
                      <a:pt x="503" y="13216"/>
                      <a:pt x="503" y="13193"/>
                      <a:pt x="503" y="13193"/>
                    </a:cubicBezTo>
                    <a:cubicBezTo>
                      <a:pt x="503" y="13193"/>
                      <a:pt x="503" y="13171"/>
                      <a:pt x="503" y="13171"/>
                    </a:cubicBezTo>
                    <a:cubicBezTo>
                      <a:pt x="480" y="13034"/>
                      <a:pt x="457" y="12920"/>
                      <a:pt x="434" y="12783"/>
                    </a:cubicBezTo>
                    <a:cubicBezTo>
                      <a:pt x="411" y="12486"/>
                      <a:pt x="366" y="12189"/>
                      <a:pt x="366" y="11870"/>
                    </a:cubicBezTo>
                    <a:cubicBezTo>
                      <a:pt x="320" y="11185"/>
                      <a:pt x="343" y="10477"/>
                      <a:pt x="434" y="9793"/>
                    </a:cubicBezTo>
                    <a:cubicBezTo>
                      <a:pt x="434" y="9793"/>
                      <a:pt x="434" y="9770"/>
                      <a:pt x="457" y="9770"/>
                    </a:cubicBezTo>
                    <a:cubicBezTo>
                      <a:pt x="503" y="9336"/>
                      <a:pt x="594" y="8902"/>
                      <a:pt x="708" y="8491"/>
                    </a:cubicBezTo>
                    <a:cubicBezTo>
                      <a:pt x="708" y="8491"/>
                      <a:pt x="708" y="8469"/>
                      <a:pt x="708" y="8469"/>
                    </a:cubicBezTo>
                    <a:lnTo>
                      <a:pt x="731" y="8400"/>
                    </a:lnTo>
                    <a:cubicBezTo>
                      <a:pt x="731" y="8400"/>
                      <a:pt x="731" y="8400"/>
                      <a:pt x="731" y="8377"/>
                    </a:cubicBezTo>
                    <a:cubicBezTo>
                      <a:pt x="731" y="8377"/>
                      <a:pt x="754" y="8355"/>
                      <a:pt x="754" y="8332"/>
                    </a:cubicBezTo>
                    <a:cubicBezTo>
                      <a:pt x="754" y="8309"/>
                      <a:pt x="754" y="8309"/>
                      <a:pt x="754" y="8286"/>
                    </a:cubicBezTo>
                    <a:cubicBezTo>
                      <a:pt x="754" y="8286"/>
                      <a:pt x="754" y="8286"/>
                      <a:pt x="777" y="8263"/>
                    </a:cubicBezTo>
                    <a:cubicBezTo>
                      <a:pt x="777" y="8240"/>
                      <a:pt x="777" y="8218"/>
                      <a:pt x="777" y="8195"/>
                    </a:cubicBezTo>
                    <a:lnTo>
                      <a:pt x="799" y="8195"/>
                    </a:lnTo>
                    <a:cubicBezTo>
                      <a:pt x="799" y="8126"/>
                      <a:pt x="822" y="8058"/>
                      <a:pt x="845" y="7989"/>
                    </a:cubicBezTo>
                    <a:cubicBezTo>
                      <a:pt x="845" y="7967"/>
                      <a:pt x="868" y="7967"/>
                      <a:pt x="868" y="7944"/>
                    </a:cubicBezTo>
                    <a:cubicBezTo>
                      <a:pt x="959" y="7624"/>
                      <a:pt x="1073" y="7305"/>
                      <a:pt x="1210" y="7008"/>
                    </a:cubicBezTo>
                    <a:lnTo>
                      <a:pt x="1210" y="7031"/>
                    </a:lnTo>
                    <a:cubicBezTo>
                      <a:pt x="1301" y="6802"/>
                      <a:pt x="1393" y="6597"/>
                      <a:pt x="1484" y="6392"/>
                    </a:cubicBezTo>
                    <a:cubicBezTo>
                      <a:pt x="1507" y="6392"/>
                      <a:pt x="1507" y="6369"/>
                      <a:pt x="1507" y="6369"/>
                    </a:cubicBezTo>
                    <a:cubicBezTo>
                      <a:pt x="1507" y="6369"/>
                      <a:pt x="1507" y="6346"/>
                      <a:pt x="1530" y="6323"/>
                    </a:cubicBezTo>
                    <a:cubicBezTo>
                      <a:pt x="1530" y="6323"/>
                      <a:pt x="1530" y="6300"/>
                      <a:pt x="1553" y="6277"/>
                    </a:cubicBezTo>
                    <a:cubicBezTo>
                      <a:pt x="1826" y="5752"/>
                      <a:pt x="2123" y="5250"/>
                      <a:pt x="2466" y="4771"/>
                    </a:cubicBezTo>
                    <a:cubicBezTo>
                      <a:pt x="2488" y="4771"/>
                      <a:pt x="2488" y="4771"/>
                      <a:pt x="2488" y="4748"/>
                    </a:cubicBezTo>
                    <a:cubicBezTo>
                      <a:pt x="2511" y="4748"/>
                      <a:pt x="2511" y="4725"/>
                      <a:pt x="2534" y="4702"/>
                    </a:cubicBezTo>
                    <a:cubicBezTo>
                      <a:pt x="2557" y="4680"/>
                      <a:pt x="2580" y="4634"/>
                      <a:pt x="2625" y="4588"/>
                    </a:cubicBezTo>
                    <a:cubicBezTo>
                      <a:pt x="2648" y="4566"/>
                      <a:pt x="2671" y="4520"/>
                      <a:pt x="2694" y="4497"/>
                    </a:cubicBezTo>
                    <a:cubicBezTo>
                      <a:pt x="3219" y="3812"/>
                      <a:pt x="3835" y="3219"/>
                      <a:pt x="4520" y="2671"/>
                    </a:cubicBezTo>
                    <a:cubicBezTo>
                      <a:pt x="4543" y="2648"/>
                      <a:pt x="4543" y="2648"/>
                      <a:pt x="4566" y="2625"/>
                    </a:cubicBezTo>
                    <a:cubicBezTo>
                      <a:pt x="4566" y="2625"/>
                      <a:pt x="4588" y="2625"/>
                      <a:pt x="4588" y="2603"/>
                    </a:cubicBezTo>
                    <a:lnTo>
                      <a:pt x="4611" y="2580"/>
                    </a:lnTo>
                    <a:lnTo>
                      <a:pt x="4634" y="2580"/>
                    </a:lnTo>
                    <a:lnTo>
                      <a:pt x="4680" y="2557"/>
                    </a:lnTo>
                    <a:cubicBezTo>
                      <a:pt x="4680" y="2534"/>
                      <a:pt x="4702" y="2534"/>
                      <a:pt x="4725" y="2511"/>
                    </a:cubicBezTo>
                    <a:cubicBezTo>
                      <a:pt x="5433" y="1986"/>
                      <a:pt x="6209" y="1530"/>
                      <a:pt x="7031" y="1187"/>
                    </a:cubicBezTo>
                    <a:cubicBezTo>
                      <a:pt x="7076" y="1165"/>
                      <a:pt x="7122" y="1142"/>
                      <a:pt x="7168" y="1119"/>
                    </a:cubicBezTo>
                    <a:lnTo>
                      <a:pt x="7190" y="1119"/>
                    </a:lnTo>
                    <a:cubicBezTo>
                      <a:pt x="7213" y="1119"/>
                      <a:pt x="7213" y="1096"/>
                      <a:pt x="7236" y="1096"/>
                    </a:cubicBezTo>
                    <a:cubicBezTo>
                      <a:pt x="7259" y="1096"/>
                      <a:pt x="7282" y="1096"/>
                      <a:pt x="7282" y="1073"/>
                    </a:cubicBezTo>
                    <a:lnTo>
                      <a:pt x="7305" y="1073"/>
                    </a:lnTo>
                    <a:cubicBezTo>
                      <a:pt x="7624" y="936"/>
                      <a:pt x="7966" y="822"/>
                      <a:pt x="8332" y="731"/>
                    </a:cubicBezTo>
                    <a:cubicBezTo>
                      <a:pt x="8811" y="594"/>
                      <a:pt x="9313" y="480"/>
                      <a:pt x="9815" y="411"/>
                    </a:cubicBezTo>
                    <a:cubicBezTo>
                      <a:pt x="10306" y="354"/>
                      <a:pt x="10803" y="326"/>
                      <a:pt x="11299" y="326"/>
                    </a:cubicBezTo>
                    <a:close/>
                    <a:moveTo>
                      <a:pt x="10797" y="0"/>
                    </a:moveTo>
                    <a:cubicBezTo>
                      <a:pt x="10317" y="23"/>
                      <a:pt x="9838" y="69"/>
                      <a:pt x="9359" y="160"/>
                    </a:cubicBezTo>
                    <a:cubicBezTo>
                      <a:pt x="8948" y="229"/>
                      <a:pt x="8537" y="320"/>
                      <a:pt x="8149" y="434"/>
                    </a:cubicBezTo>
                    <a:cubicBezTo>
                      <a:pt x="8012" y="480"/>
                      <a:pt x="7898" y="525"/>
                      <a:pt x="7761" y="571"/>
                    </a:cubicBezTo>
                    <a:cubicBezTo>
                      <a:pt x="7327" y="708"/>
                      <a:pt x="6894" y="891"/>
                      <a:pt x="6460" y="1073"/>
                    </a:cubicBezTo>
                    <a:cubicBezTo>
                      <a:pt x="6460" y="1073"/>
                      <a:pt x="6460" y="1073"/>
                      <a:pt x="6460" y="1096"/>
                    </a:cubicBezTo>
                    <a:lnTo>
                      <a:pt x="6437" y="1096"/>
                    </a:lnTo>
                    <a:cubicBezTo>
                      <a:pt x="6095" y="1256"/>
                      <a:pt x="5752" y="1438"/>
                      <a:pt x="5410" y="1644"/>
                    </a:cubicBezTo>
                    <a:cubicBezTo>
                      <a:pt x="5296" y="1712"/>
                      <a:pt x="5182" y="1804"/>
                      <a:pt x="5068" y="1872"/>
                    </a:cubicBezTo>
                    <a:cubicBezTo>
                      <a:pt x="4680" y="2123"/>
                      <a:pt x="4337" y="2397"/>
                      <a:pt x="3995" y="2694"/>
                    </a:cubicBezTo>
                    <a:cubicBezTo>
                      <a:pt x="3675" y="2945"/>
                      <a:pt x="3401" y="3219"/>
                      <a:pt x="3128" y="3516"/>
                    </a:cubicBezTo>
                    <a:lnTo>
                      <a:pt x="3082" y="3538"/>
                    </a:lnTo>
                    <a:cubicBezTo>
                      <a:pt x="3082" y="3538"/>
                      <a:pt x="3082" y="3538"/>
                      <a:pt x="3082" y="3561"/>
                    </a:cubicBezTo>
                    <a:cubicBezTo>
                      <a:pt x="2991" y="3653"/>
                      <a:pt x="2899" y="3744"/>
                      <a:pt x="2808" y="3858"/>
                    </a:cubicBezTo>
                    <a:cubicBezTo>
                      <a:pt x="2534" y="4155"/>
                      <a:pt x="2283" y="4497"/>
                      <a:pt x="2032" y="4839"/>
                    </a:cubicBezTo>
                    <a:cubicBezTo>
                      <a:pt x="1735" y="5250"/>
                      <a:pt x="1461" y="5707"/>
                      <a:pt x="1233" y="6186"/>
                    </a:cubicBezTo>
                    <a:cubicBezTo>
                      <a:pt x="1210" y="6232"/>
                      <a:pt x="1165" y="6300"/>
                      <a:pt x="1142" y="6369"/>
                    </a:cubicBezTo>
                    <a:cubicBezTo>
                      <a:pt x="959" y="6734"/>
                      <a:pt x="822" y="7099"/>
                      <a:pt x="685" y="7487"/>
                    </a:cubicBezTo>
                    <a:cubicBezTo>
                      <a:pt x="343" y="8400"/>
                      <a:pt x="137" y="9382"/>
                      <a:pt x="46" y="10340"/>
                    </a:cubicBezTo>
                    <a:cubicBezTo>
                      <a:pt x="0" y="10865"/>
                      <a:pt x="0" y="11390"/>
                      <a:pt x="23" y="11915"/>
                    </a:cubicBezTo>
                    <a:cubicBezTo>
                      <a:pt x="46" y="12052"/>
                      <a:pt x="46" y="12166"/>
                      <a:pt x="69" y="12303"/>
                    </a:cubicBezTo>
                    <a:cubicBezTo>
                      <a:pt x="92" y="12669"/>
                      <a:pt x="137" y="13011"/>
                      <a:pt x="206" y="13376"/>
                    </a:cubicBezTo>
                    <a:cubicBezTo>
                      <a:pt x="206" y="13376"/>
                      <a:pt x="206" y="13399"/>
                      <a:pt x="206" y="13399"/>
                    </a:cubicBezTo>
                    <a:cubicBezTo>
                      <a:pt x="206" y="13399"/>
                      <a:pt x="206" y="13399"/>
                      <a:pt x="206" y="13422"/>
                    </a:cubicBezTo>
                    <a:cubicBezTo>
                      <a:pt x="411" y="14403"/>
                      <a:pt x="731" y="15339"/>
                      <a:pt x="1165" y="16252"/>
                    </a:cubicBezTo>
                    <a:cubicBezTo>
                      <a:pt x="1393" y="16709"/>
                      <a:pt x="1644" y="17165"/>
                      <a:pt x="1941" y="17576"/>
                    </a:cubicBezTo>
                    <a:cubicBezTo>
                      <a:pt x="1986" y="17667"/>
                      <a:pt x="2055" y="17736"/>
                      <a:pt x="2100" y="17827"/>
                    </a:cubicBezTo>
                    <a:cubicBezTo>
                      <a:pt x="2329" y="18147"/>
                      <a:pt x="2580" y="18466"/>
                      <a:pt x="2831" y="18763"/>
                    </a:cubicBezTo>
                    <a:cubicBezTo>
                      <a:pt x="3264" y="19242"/>
                      <a:pt x="3721" y="19676"/>
                      <a:pt x="4246" y="20087"/>
                    </a:cubicBezTo>
                    <a:cubicBezTo>
                      <a:pt x="4474" y="20269"/>
                      <a:pt x="4702" y="20452"/>
                      <a:pt x="4954" y="20612"/>
                    </a:cubicBezTo>
                    <a:cubicBezTo>
                      <a:pt x="4999" y="20635"/>
                      <a:pt x="5022" y="20657"/>
                      <a:pt x="5045" y="20680"/>
                    </a:cubicBezTo>
                    <a:cubicBezTo>
                      <a:pt x="5889" y="21251"/>
                      <a:pt x="6802" y="21684"/>
                      <a:pt x="7761" y="22004"/>
                    </a:cubicBezTo>
                    <a:cubicBezTo>
                      <a:pt x="8743" y="22324"/>
                      <a:pt x="9770" y="22506"/>
                      <a:pt x="10797" y="22552"/>
                    </a:cubicBezTo>
                    <a:cubicBezTo>
                      <a:pt x="10972" y="22559"/>
                      <a:pt x="11146" y="22563"/>
                      <a:pt x="11320" y="22563"/>
                    </a:cubicBezTo>
                    <a:cubicBezTo>
                      <a:pt x="12189" y="22563"/>
                      <a:pt x="13045" y="22468"/>
                      <a:pt x="13901" y="22278"/>
                    </a:cubicBezTo>
                    <a:cubicBezTo>
                      <a:pt x="14905" y="22027"/>
                      <a:pt x="15864" y="21662"/>
                      <a:pt x="16754" y="21160"/>
                    </a:cubicBezTo>
                    <a:cubicBezTo>
                      <a:pt x="17622" y="20680"/>
                      <a:pt x="18420" y="20087"/>
                      <a:pt x="19151" y="19402"/>
                    </a:cubicBezTo>
                    <a:cubicBezTo>
                      <a:pt x="19858" y="18717"/>
                      <a:pt x="20452" y="17941"/>
                      <a:pt x="20977" y="17119"/>
                    </a:cubicBezTo>
                    <a:cubicBezTo>
                      <a:pt x="21502" y="16229"/>
                      <a:pt x="21913" y="15271"/>
                      <a:pt x="22187" y="14289"/>
                    </a:cubicBezTo>
                    <a:cubicBezTo>
                      <a:pt x="22461" y="13285"/>
                      <a:pt x="22598" y="12258"/>
                      <a:pt x="22598" y="11208"/>
                    </a:cubicBezTo>
                    <a:cubicBezTo>
                      <a:pt x="22598" y="10181"/>
                      <a:pt x="22438" y="9153"/>
                      <a:pt x="22141" y="8149"/>
                    </a:cubicBezTo>
                    <a:cubicBezTo>
                      <a:pt x="21867" y="7190"/>
                      <a:pt x="21456" y="6277"/>
                      <a:pt x="20954" y="5410"/>
                    </a:cubicBezTo>
                    <a:cubicBezTo>
                      <a:pt x="20429" y="4566"/>
                      <a:pt x="19790" y="3789"/>
                      <a:pt x="19082" y="3105"/>
                    </a:cubicBezTo>
                    <a:cubicBezTo>
                      <a:pt x="18352" y="2397"/>
                      <a:pt x="17530" y="1804"/>
                      <a:pt x="16640" y="1324"/>
                    </a:cubicBezTo>
                    <a:cubicBezTo>
                      <a:pt x="15339" y="640"/>
                      <a:pt x="13901" y="206"/>
                      <a:pt x="12417" y="46"/>
                    </a:cubicBezTo>
                    <a:lnTo>
                      <a:pt x="12395" y="46"/>
                    </a:lnTo>
                    <a:cubicBezTo>
                      <a:pt x="12007" y="0"/>
                      <a:pt x="11641" y="0"/>
                      <a:pt x="11276"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2"/>
              <p:cNvSpPr/>
              <p:nvPr/>
            </p:nvSpPr>
            <p:spPr>
              <a:xfrm>
                <a:off x="8279310" y="1189270"/>
                <a:ext cx="468916" cy="466889"/>
              </a:xfrm>
              <a:custGeom>
                <a:avLst/>
                <a:gdLst/>
                <a:ahLst/>
                <a:cxnLst/>
                <a:rect l="l" t="t" r="r" b="b"/>
                <a:pathLst>
                  <a:path w="17348" h="17273" extrusionOk="0">
                    <a:moveTo>
                      <a:pt x="16868" y="7488"/>
                    </a:moveTo>
                    <a:lnTo>
                      <a:pt x="16868" y="7488"/>
                    </a:lnTo>
                    <a:cubicBezTo>
                      <a:pt x="16868" y="7491"/>
                      <a:pt x="16868" y="7494"/>
                      <a:pt x="16869" y="7496"/>
                    </a:cubicBezTo>
                    <a:lnTo>
                      <a:pt x="16869" y="7496"/>
                    </a:lnTo>
                    <a:cubicBezTo>
                      <a:pt x="16869" y="7493"/>
                      <a:pt x="16868" y="7490"/>
                      <a:pt x="16868" y="7488"/>
                    </a:cubicBezTo>
                    <a:close/>
                    <a:moveTo>
                      <a:pt x="8619" y="320"/>
                    </a:moveTo>
                    <a:cubicBezTo>
                      <a:pt x="8993" y="320"/>
                      <a:pt x="9370" y="343"/>
                      <a:pt x="9746" y="389"/>
                    </a:cubicBezTo>
                    <a:lnTo>
                      <a:pt x="9701" y="389"/>
                    </a:lnTo>
                    <a:cubicBezTo>
                      <a:pt x="10454" y="480"/>
                      <a:pt x="11207" y="686"/>
                      <a:pt x="11915" y="982"/>
                    </a:cubicBezTo>
                    <a:lnTo>
                      <a:pt x="11869" y="982"/>
                    </a:lnTo>
                    <a:cubicBezTo>
                      <a:pt x="12531" y="1256"/>
                      <a:pt x="13147" y="1621"/>
                      <a:pt x="13718" y="2055"/>
                    </a:cubicBezTo>
                    <a:cubicBezTo>
                      <a:pt x="14289" y="2489"/>
                      <a:pt x="14791" y="2991"/>
                      <a:pt x="15224" y="3562"/>
                    </a:cubicBezTo>
                    <a:cubicBezTo>
                      <a:pt x="15658" y="4132"/>
                      <a:pt x="16023" y="4748"/>
                      <a:pt x="16297" y="5410"/>
                    </a:cubicBezTo>
                    <a:cubicBezTo>
                      <a:pt x="16593" y="6092"/>
                      <a:pt x="16775" y="6797"/>
                      <a:pt x="16889" y="7524"/>
                    </a:cubicBezTo>
                    <a:lnTo>
                      <a:pt x="16889" y="7524"/>
                    </a:lnTo>
                    <a:cubicBezTo>
                      <a:pt x="16885" y="7512"/>
                      <a:pt x="16873" y="7508"/>
                      <a:pt x="16869" y="7496"/>
                    </a:cubicBezTo>
                    <a:lnTo>
                      <a:pt x="16869" y="7496"/>
                    </a:lnTo>
                    <a:cubicBezTo>
                      <a:pt x="16982" y="8247"/>
                      <a:pt x="16982" y="8997"/>
                      <a:pt x="16868" y="9747"/>
                    </a:cubicBezTo>
                    <a:lnTo>
                      <a:pt x="16891" y="9724"/>
                    </a:lnTo>
                    <a:lnTo>
                      <a:pt x="16891" y="9724"/>
                    </a:lnTo>
                    <a:cubicBezTo>
                      <a:pt x="16777" y="10455"/>
                      <a:pt x="16571" y="11208"/>
                      <a:pt x="16274" y="11893"/>
                    </a:cubicBezTo>
                    <a:cubicBezTo>
                      <a:pt x="16001" y="12555"/>
                      <a:pt x="15635" y="13171"/>
                      <a:pt x="15202" y="13719"/>
                    </a:cubicBezTo>
                    <a:cubicBezTo>
                      <a:pt x="14768" y="14289"/>
                      <a:pt x="14289" y="14769"/>
                      <a:pt x="13718" y="15202"/>
                    </a:cubicBezTo>
                    <a:lnTo>
                      <a:pt x="13695" y="15225"/>
                    </a:lnTo>
                    <a:lnTo>
                      <a:pt x="13718" y="15225"/>
                    </a:lnTo>
                    <a:cubicBezTo>
                      <a:pt x="13159" y="15650"/>
                      <a:pt x="12534" y="15987"/>
                      <a:pt x="11887" y="16280"/>
                    </a:cubicBezTo>
                    <a:lnTo>
                      <a:pt x="11887" y="16280"/>
                    </a:lnTo>
                    <a:cubicBezTo>
                      <a:pt x="11890" y="16277"/>
                      <a:pt x="11892" y="16275"/>
                      <a:pt x="11892" y="16275"/>
                    </a:cubicBezTo>
                    <a:lnTo>
                      <a:pt x="11892" y="16275"/>
                    </a:lnTo>
                    <a:cubicBezTo>
                      <a:pt x="11207" y="16572"/>
                      <a:pt x="10477" y="16777"/>
                      <a:pt x="9724" y="16869"/>
                    </a:cubicBezTo>
                    <a:lnTo>
                      <a:pt x="9769" y="16869"/>
                    </a:lnTo>
                    <a:cubicBezTo>
                      <a:pt x="9415" y="16918"/>
                      <a:pt x="9066" y="16940"/>
                      <a:pt x="8718" y="16940"/>
                    </a:cubicBezTo>
                    <a:cubicBezTo>
                      <a:pt x="8416" y="16940"/>
                      <a:pt x="8113" y="16923"/>
                      <a:pt x="7806" y="16892"/>
                    </a:cubicBezTo>
                    <a:cubicBezTo>
                      <a:pt x="7715" y="16892"/>
                      <a:pt x="7646" y="16869"/>
                      <a:pt x="7555" y="16869"/>
                    </a:cubicBezTo>
                    <a:cubicBezTo>
                      <a:pt x="6825" y="16755"/>
                      <a:pt x="6117" y="16572"/>
                      <a:pt x="5432" y="16298"/>
                    </a:cubicBezTo>
                    <a:lnTo>
                      <a:pt x="5410" y="16275"/>
                    </a:lnTo>
                    <a:lnTo>
                      <a:pt x="5410" y="16275"/>
                    </a:lnTo>
                    <a:cubicBezTo>
                      <a:pt x="5410" y="16280"/>
                      <a:pt x="5410" y="16284"/>
                      <a:pt x="5410" y="16287"/>
                    </a:cubicBezTo>
                    <a:lnTo>
                      <a:pt x="5410" y="16287"/>
                    </a:lnTo>
                    <a:lnTo>
                      <a:pt x="5387" y="16275"/>
                    </a:lnTo>
                    <a:cubicBezTo>
                      <a:pt x="4748" y="16001"/>
                      <a:pt x="4131" y="15636"/>
                      <a:pt x="3561" y="15225"/>
                    </a:cubicBezTo>
                    <a:lnTo>
                      <a:pt x="3584" y="15225"/>
                    </a:lnTo>
                    <a:cubicBezTo>
                      <a:pt x="3561" y="15225"/>
                      <a:pt x="3561" y="15225"/>
                      <a:pt x="3561" y="15202"/>
                    </a:cubicBezTo>
                    <a:cubicBezTo>
                      <a:pt x="2990" y="14769"/>
                      <a:pt x="2488" y="14267"/>
                      <a:pt x="2054" y="13696"/>
                    </a:cubicBezTo>
                    <a:cubicBezTo>
                      <a:pt x="1735" y="13262"/>
                      <a:pt x="1438" y="12806"/>
                      <a:pt x="1187" y="12326"/>
                    </a:cubicBezTo>
                    <a:cubicBezTo>
                      <a:pt x="1187" y="12326"/>
                      <a:pt x="1187" y="12304"/>
                      <a:pt x="1187" y="12304"/>
                    </a:cubicBezTo>
                    <a:lnTo>
                      <a:pt x="1164" y="12258"/>
                    </a:lnTo>
                    <a:cubicBezTo>
                      <a:pt x="1164" y="12258"/>
                      <a:pt x="1164" y="12235"/>
                      <a:pt x="1164" y="12235"/>
                    </a:cubicBezTo>
                    <a:lnTo>
                      <a:pt x="1141" y="12190"/>
                    </a:lnTo>
                    <a:cubicBezTo>
                      <a:pt x="1141" y="12190"/>
                      <a:pt x="1118" y="12167"/>
                      <a:pt x="1118" y="12167"/>
                    </a:cubicBezTo>
                    <a:cubicBezTo>
                      <a:pt x="1118" y="12167"/>
                      <a:pt x="1118" y="12144"/>
                      <a:pt x="1118" y="12144"/>
                    </a:cubicBezTo>
                    <a:cubicBezTo>
                      <a:pt x="1096" y="12121"/>
                      <a:pt x="1096" y="12098"/>
                      <a:pt x="1096" y="12098"/>
                    </a:cubicBezTo>
                    <a:cubicBezTo>
                      <a:pt x="1096" y="12098"/>
                      <a:pt x="1073" y="12075"/>
                      <a:pt x="1073" y="12075"/>
                    </a:cubicBezTo>
                    <a:cubicBezTo>
                      <a:pt x="1073" y="12053"/>
                      <a:pt x="1073" y="12030"/>
                      <a:pt x="1050" y="12030"/>
                    </a:cubicBezTo>
                    <a:cubicBezTo>
                      <a:pt x="1050" y="12030"/>
                      <a:pt x="1050" y="12030"/>
                      <a:pt x="1050" y="12007"/>
                    </a:cubicBezTo>
                    <a:cubicBezTo>
                      <a:pt x="1050" y="12007"/>
                      <a:pt x="1027" y="11984"/>
                      <a:pt x="1027" y="11961"/>
                    </a:cubicBezTo>
                    <a:cubicBezTo>
                      <a:pt x="1004" y="11916"/>
                      <a:pt x="1004" y="11893"/>
                      <a:pt x="981" y="11870"/>
                    </a:cubicBezTo>
                    <a:cubicBezTo>
                      <a:pt x="959" y="11801"/>
                      <a:pt x="936" y="11733"/>
                      <a:pt x="913" y="11687"/>
                    </a:cubicBezTo>
                    <a:cubicBezTo>
                      <a:pt x="913" y="11665"/>
                      <a:pt x="913" y="11665"/>
                      <a:pt x="913" y="11665"/>
                    </a:cubicBezTo>
                    <a:cubicBezTo>
                      <a:pt x="890" y="11665"/>
                      <a:pt x="890" y="11642"/>
                      <a:pt x="890" y="11619"/>
                    </a:cubicBezTo>
                    <a:cubicBezTo>
                      <a:pt x="890" y="11619"/>
                      <a:pt x="890" y="11619"/>
                      <a:pt x="890" y="11596"/>
                    </a:cubicBezTo>
                    <a:cubicBezTo>
                      <a:pt x="867" y="11596"/>
                      <a:pt x="867" y="11573"/>
                      <a:pt x="867" y="11573"/>
                    </a:cubicBezTo>
                    <a:cubicBezTo>
                      <a:pt x="867" y="11550"/>
                      <a:pt x="867" y="11550"/>
                      <a:pt x="845" y="11528"/>
                    </a:cubicBezTo>
                    <a:cubicBezTo>
                      <a:pt x="845" y="11505"/>
                      <a:pt x="845" y="11482"/>
                      <a:pt x="822" y="11459"/>
                    </a:cubicBezTo>
                    <a:cubicBezTo>
                      <a:pt x="662" y="11003"/>
                      <a:pt x="548" y="10523"/>
                      <a:pt x="457" y="10044"/>
                    </a:cubicBezTo>
                    <a:lnTo>
                      <a:pt x="434" y="9975"/>
                    </a:lnTo>
                    <a:cubicBezTo>
                      <a:pt x="434" y="9975"/>
                      <a:pt x="434" y="9975"/>
                      <a:pt x="434" y="9953"/>
                    </a:cubicBezTo>
                    <a:lnTo>
                      <a:pt x="434" y="9930"/>
                    </a:lnTo>
                    <a:cubicBezTo>
                      <a:pt x="434" y="9907"/>
                      <a:pt x="434" y="9907"/>
                      <a:pt x="434" y="9884"/>
                    </a:cubicBezTo>
                    <a:lnTo>
                      <a:pt x="411" y="9861"/>
                    </a:lnTo>
                    <a:cubicBezTo>
                      <a:pt x="411" y="9839"/>
                      <a:pt x="411" y="9793"/>
                      <a:pt x="411" y="9770"/>
                    </a:cubicBezTo>
                    <a:cubicBezTo>
                      <a:pt x="297" y="9040"/>
                      <a:pt x="297" y="8286"/>
                      <a:pt x="411" y="7533"/>
                    </a:cubicBezTo>
                    <a:cubicBezTo>
                      <a:pt x="502" y="6780"/>
                      <a:pt x="708" y="6072"/>
                      <a:pt x="1004" y="5365"/>
                    </a:cubicBezTo>
                    <a:lnTo>
                      <a:pt x="1004" y="5365"/>
                    </a:lnTo>
                    <a:cubicBezTo>
                      <a:pt x="981" y="5388"/>
                      <a:pt x="981" y="5388"/>
                      <a:pt x="981" y="5388"/>
                    </a:cubicBezTo>
                    <a:cubicBezTo>
                      <a:pt x="1278" y="4726"/>
                      <a:pt x="1643" y="4109"/>
                      <a:pt x="2077" y="3539"/>
                    </a:cubicBezTo>
                    <a:cubicBezTo>
                      <a:pt x="2214" y="3356"/>
                      <a:pt x="2351" y="3174"/>
                      <a:pt x="2511" y="3014"/>
                    </a:cubicBezTo>
                    <a:cubicBezTo>
                      <a:pt x="2830" y="2671"/>
                      <a:pt x="3173" y="2352"/>
                      <a:pt x="3538" y="2078"/>
                    </a:cubicBezTo>
                    <a:lnTo>
                      <a:pt x="3561" y="2055"/>
                    </a:lnTo>
                    <a:cubicBezTo>
                      <a:pt x="3743" y="1918"/>
                      <a:pt x="3949" y="1781"/>
                      <a:pt x="4154" y="1644"/>
                    </a:cubicBezTo>
                    <a:lnTo>
                      <a:pt x="4177" y="1621"/>
                    </a:lnTo>
                    <a:cubicBezTo>
                      <a:pt x="4200" y="1599"/>
                      <a:pt x="4223" y="1599"/>
                      <a:pt x="4223" y="1599"/>
                    </a:cubicBezTo>
                    <a:lnTo>
                      <a:pt x="4246" y="1576"/>
                    </a:lnTo>
                    <a:cubicBezTo>
                      <a:pt x="4611" y="1348"/>
                      <a:pt x="5022" y="1142"/>
                      <a:pt x="5432" y="959"/>
                    </a:cubicBezTo>
                    <a:cubicBezTo>
                      <a:pt x="6003" y="731"/>
                      <a:pt x="6574" y="549"/>
                      <a:pt x="7167" y="457"/>
                    </a:cubicBezTo>
                    <a:lnTo>
                      <a:pt x="7190" y="457"/>
                    </a:lnTo>
                    <a:cubicBezTo>
                      <a:pt x="7190" y="435"/>
                      <a:pt x="7213" y="435"/>
                      <a:pt x="7213" y="435"/>
                    </a:cubicBezTo>
                    <a:lnTo>
                      <a:pt x="7281" y="435"/>
                    </a:lnTo>
                    <a:cubicBezTo>
                      <a:pt x="7350" y="412"/>
                      <a:pt x="7418" y="412"/>
                      <a:pt x="7510" y="389"/>
                    </a:cubicBezTo>
                    <a:cubicBezTo>
                      <a:pt x="7875" y="343"/>
                      <a:pt x="8246" y="320"/>
                      <a:pt x="8619" y="320"/>
                    </a:cubicBezTo>
                    <a:close/>
                    <a:moveTo>
                      <a:pt x="8628" y="1"/>
                    </a:moveTo>
                    <a:cubicBezTo>
                      <a:pt x="8149" y="1"/>
                      <a:pt x="7646" y="46"/>
                      <a:pt x="7167" y="115"/>
                    </a:cubicBezTo>
                    <a:cubicBezTo>
                      <a:pt x="7053" y="138"/>
                      <a:pt x="6939" y="161"/>
                      <a:pt x="6825" y="183"/>
                    </a:cubicBezTo>
                    <a:cubicBezTo>
                      <a:pt x="6665" y="229"/>
                      <a:pt x="6505" y="252"/>
                      <a:pt x="6345" y="298"/>
                    </a:cubicBezTo>
                    <a:cubicBezTo>
                      <a:pt x="5729" y="480"/>
                      <a:pt x="5136" y="708"/>
                      <a:pt x="4588" y="1005"/>
                    </a:cubicBezTo>
                    <a:cubicBezTo>
                      <a:pt x="4565" y="1005"/>
                      <a:pt x="4542" y="1028"/>
                      <a:pt x="4542" y="1028"/>
                    </a:cubicBezTo>
                    <a:lnTo>
                      <a:pt x="4519" y="1028"/>
                    </a:lnTo>
                    <a:cubicBezTo>
                      <a:pt x="4428" y="1096"/>
                      <a:pt x="4337" y="1142"/>
                      <a:pt x="4246" y="1188"/>
                    </a:cubicBezTo>
                    <a:cubicBezTo>
                      <a:pt x="4086" y="1302"/>
                      <a:pt x="3903" y="1393"/>
                      <a:pt x="3743" y="1507"/>
                    </a:cubicBezTo>
                    <a:cubicBezTo>
                      <a:pt x="3743" y="1530"/>
                      <a:pt x="3721" y="1530"/>
                      <a:pt x="3721" y="1530"/>
                    </a:cubicBezTo>
                    <a:cubicBezTo>
                      <a:pt x="3515" y="1690"/>
                      <a:pt x="3310" y="1827"/>
                      <a:pt x="3104" y="2009"/>
                    </a:cubicBezTo>
                    <a:cubicBezTo>
                      <a:pt x="3081" y="2009"/>
                      <a:pt x="3081" y="2009"/>
                      <a:pt x="3081" y="2032"/>
                    </a:cubicBezTo>
                    <a:cubicBezTo>
                      <a:pt x="2579" y="2443"/>
                      <a:pt x="2146" y="2900"/>
                      <a:pt x="1758" y="3425"/>
                    </a:cubicBezTo>
                    <a:cubicBezTo>
                      <a:pt x="1712" y="3470"/>
                      <a:pt x="1666" y="3516"/>
                      <a:pt x="1643" y="3584"/>
                    </a:cubicBezTo>
                    <a:cubicBezTo>
                      <a:pt x="1438" y="3835"/>
                      <a:pt x="1278" y="4109"/>
                      <a:pt x="1118" y="4383"/>
                    </a:cubicBezTo>
                    <a:cubicBezTo>
                      <a:pt x="822" y="4885"/>
                      <a:pt x="593" y="5433"/>
                      <a:pt x="411" y="5981"/>
                    </a:cubicBezTo>
                    <a:cubicBezTo>
                      <a:pt x="411" y="5981"/>
                      <a:pt x="411" y="6004"/>
                      <a:pt x="411" y="6004"/>
                    </a:cubicBezTo>
                    <a:cubicBezTo>
                      <a:pt x="411" y="6027"/>
                      <a:pt x="411" y="6027"/>
                      <a:pt x="411" y="6050"/>
                    </a:cubicBezTo>
                    <a:cubicBezTo>
                      <a:pt x="388" y="6118"/>
                      <a:pt x="365" y="6186"/>
                      <a:pt x="342" y="6255"/>
                    </a:cubicBezTo>
                    <a:cubicBezTo>
                      <a:pt x="160" y="6894"/>
                      <a:pt x="46" y="7579"/>
                      <a:pt x="23" y="8241"/>
                    </a:cubicBezTo>
                    <a:cubicBezTo>
                      <a:pt x="0" y="8309"/>
                      <a:pt x="0" y="8378"/>
                      <a:pt x="0" y="8446"/>
                    </a:cubicBezTo>
                    <a:cubicBezTo>
                      <a:pt x="0" y="8720"/>
                      <a:pt x="0" y="8994"/>
                      <a:pt x="23" y="9245"/>
                    </a:cubicBezTo>
                    <a:cubicBezTo>
                      <a:pt x="23" y="9268"/>
                      <a:pt x="23" y="9268"/>
                      <a:pt x="23" y="9291"/>
                    </a:cubicBezTo>
                    <a:cubicBezTo>
                      <a:pt x="46" y="9587"/>
                      <a:pt x="91" y="9884"/>
                      <a:pt x="137" y="10181"/>
                    </a:cubicBezTo>
                    <a:cubicBezTo>
                      <a:pt x="183" y="10455"/>
                      <a:pt x="251" y="10729"/>
                      <a:pt x="342" y="11003"/>
                    </a:cubicBezTo>
                    <a:cubicBezTo>
                      <a:pt x="342" y="11025"/>
                      <a:pt x="342" y="11025"/>
                      <a:pt x="342" y="11048"/>
                    </a:cubicBezTo>
                    <a:lnTo>
                      <a:pt x="365" y="11071"/>
                    </a:lnTo>
                    <a:cubicBezTo>
                      <a:pt x="365" y="11094"/>
                      <a:pt x="365" y="11117"/>
                      <a:pt x="365" y="11140"/>
                    </a:cubicBezTo>
                    <a:cubicBezTo>
                      <a:pt x="365" y="11140"/>
                      <a:pt x="388" y="11162"/>
                      <a:pt x="388" y="11162"/>
                    </a:cubicBezTo>
                    <a:cubicBezTo>
                      <a:pt x="388" y="11185"/>
                      <a:pt x="388" y="11208"/>
                      <a:pt x="411" y="11231"/>
                    </a:cubicBezTo>
                    <a:cubicBezTo>
                      <a:pt x="411" y="11231"/>
                      <a:pt x="411" y="11254"/>
                      <a:pt x="411" y="11254"/>
                    </a:cubicBezTo>
                    <a:cubicBezTo>
                      <a:pt x="411" y="11277"/>
                      <a:pt x="434" y="11299"/>
                      <a:pt x="434" y="11299"/>
                    </a:cubicBezTo>
                    <a:cubicBezTo>
                      <a:pt x="525" y="11573"/>
                      <a:pt x="616" y="11824"/>
                      <a:pt x="730" y="12098"/>
                    </a:cubicBezTo>
                    <a:cubicBezTo>
                      <a:pt x="753" y="12144"/>
                      <a:pt x="776" y="12212"/>
                      <a:pt x="799" y="12258"/>
                    </a:cubicBezTo>
                    <a:cubicBezTo>
                      <a:pt x="913" y="12486"/>
                      <a:pt x="1027" y="12714"/>
                      <a:pt x="1164" y="12943"/>
                    </a:cubicBezTo>
                    <a:cubicBezTo>
                      <a:pt x="1415" y="13399"/>
                      <a:pt x="1735" y="13856"/>
                      <a:pt x="2100" y="14267"/>
                    </a:cubicBezTo>
                    <a:cubicBezTo>
                      <a:pt x="2579" y="14837"/>
                      <a:pt x="3150" y="15339"/>
                      <a:pt x="3766" y="15750"/>
                    </a:cubicBezTo>
                    <a:cubicBezTo>
                      <a:pt x="4154" y="16024"/>
                      <a:pt x="4588" y="16275"/>
                      <a:pt x="5022" y="16458"/>
                    </a:cubicBezTo>
                    <a:cubicBezTo>
                      <a:pt x="5044" y="16481"/>
                      <a:pt x="5044" y="16481"/>
                      <a:pt x="5067" y="16481"/>
                    </a:cubicBezTo>
                    <a:cubicBezTo>
                      <a:pt x="5067" y="16481"/>
                      <a:pt x="5067" y="16481"/>
                      <a:pt x="5067" y="16503"/>
                    </a:cubicBezTo>
                    <a:cubicBezTo>
                      <a:pt x="5136" y="16526"/>
                      <a:pt x="5204" y="16549"/>
                      <a:pt x="5295" y="16595"/>
                    </a:cubicBezTo>
                    <a:cubicBezTo>
                      <a:pt x="5318" y="16595"/>
                      <a:pt x="5364" y="16618"/>
                      <a:pt x="5387" y="16640"/>
                    </a:cubicBezTo>
                    <a:cubicBezTo>
                      <a:pt x="5524" y="16686"/>
                      <a:pt x="5661" y="16732"/>
                      <a:pt x="5798" y="16777"/>
                    </a:cubicBezTo>
                    <a:cubicBezTo>
                      <a:pt x="6072" y="16892"/>
                      <a:pt x="6368" y="16960"/>
                      <a:pt x="6665" y="17028"/>
                    </a:cubicBezTo>
                    <a:cubicBezTo>
                      <a:pt x="6688" y="17028"/>
                      <a:pt x="6688" y="17051"/>
                      <a:pt x="6688" y="17051"/>
                    </a:cubicBezTo>
                    <a:cubicBezTo>
                      <a:pt x="6985" y="17120"/>
                      <a:pt x="7281" y="17165"/>
                      <a:pt x="7578" y="17188"/>
                    </a:cubicBezTo>
                    <a:cubicBezTo>
                      <a:pt x="7601" y="17211"/>
                      <a:pt x="7601" y="17211"/>
                      <a:pt x="7624" y="17211"/>
                    </a:cubicBezTo>
                    <a:cubicBezTo>
                      <a:pt x="7783" y="17211"/>
                      <a:pt x="7920" y="17234"/>
                      <a:pt x="8080" y="17257"/>
                    </a:cubicBezTo>
                    <a:lnTo>
                      <a:pt x="8194" y="17257"/>
                    </a:lnTo>
                    <a:cubicBezTo>
                      <a:pt x="8352" y="17267"/>
                      <a:pt x="8511" y="17272"/>
                      <a:pt x="8670" y="17272"/>
                    </a:cubicBezTo>
                    <a:cubicBezTo>
                      <a:pt x="9549" y="17272"/>
                      <a:pt x="10445" y="17116"/>
                      <a:pt x="11276" y="16846"/>
                    </a:cubicBezTo>
                    <a:cubicBezTo>
                      <a:pt x="11778" y="16709"/>
                      <a:pt x="12234" y="16503"/>
                      <a:pt x="12691" y="16252"/>
                    </a:cubicBezTo>
                    <a:cubicBezTo>
                      <a:pt x="13125" y="16024"/>
                      <a:pt x="13535" y="15750"/>
                      <a:pt x="13946" y="15454"/>
                    </a:cubicBezTo>
                    <a:cubicBezTo>
                      <a:pt x="14334" y="15157"/>
                      <a:pt x="14700" y="14814"/>
                      <a:pt x="15019" y="14449"/>
                    </a:cubicBezTo>
                    <a:cubicBezTo>
                      <a:pt x="15361" y="14084"/>
                      <a:pt x="15658" y="13696"/>
                      <a:pt x="15909" y="13285"/>
                    </a:cubicBezTo>
                    <a:cubicBezTo>
                      <a:pt x="16457" y="12441"/>
                      <a:pt x="16845" y="11505"/>
                      <a:pt x="17051" y="10546"/>
                    </a:cubicBezTo>
                    <a:cubicBezTo>
                      <a:pt x="17302" y="9519"/>
                      <a:pt x="17347" y="8469"/>
                      <a:pt x="17187" y="7442"/>
                    </a:cubicBezTo>
                    <a:cubicBezTo>
                      <a:pt x="17119" y="6963"/>
                      <a:pt x="17028" y="6483"/>
                      <a:pt x="16868" y="6004"/>
                    </a:cubicBezTo>
                    <a:cubicBezTo>
                      <a:pt x="16731" y="5547"/>
                      <a:pt x="16526" y="5114"/>
                      <a:pt x="16320" y="4680"/>
                    </a:cubicBezTo>
                    <a:cubicBezTo>
                      <a:pt x="15886" y="3835"/>
                      <a:pt x="15293" y="3037"/>
                      <a:pt x="14608" y="2375"/>
                    </a:cubicBezTo>
                    <a:cubicBezTo>
                      <a:pt x="13901" y="1690"/>
                      <a:pt x="13056" y="1142"/>
                      <a:pt x="12166" y="754"/>
                    </a:cubicBezTo>
                    <a:cubicBezTo>
                      <a:pt x="11276" y="343"/>
                      <a:pt x="10317" y="115"/>
                      <a:pt x="9358" y="24"/>
                    </a:cubicBezTo>
                    <a:cubicBezTo>
                      <a:pt x="9107" y="1"/>
                      <a:pt x="8879" y="1"/>
                      <a:pt x="8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2"/>
              <p:cNvSpPr/>
              <p:nvPr/>
            </p:nvSpPr>
            <p:spPr>
              <a:xfrm>
                <a:off x="8473034" y="1397807"/>
                <a:ext cx="71575" cy="71602"/>
              </a:xfrm>
              <a:custGeom>
                <a:avLst/>
                <a:gdLst/>
                <a:ahLst/>
                <a:cxnLst/>
                <a:rect l="l" t="t" r="r" b="b"/>
                <a:pathLst>
                  <a:path w="2648" h="2649" extrusionOk="0">
                    <a:moveTo>
                      <a:pt x="1301" y="320"/>
                    </a:moveTo>
                    <a:cubicBezTo>
                      <a:pt x="1393" y="320"/>
                      <a:pt x="1484" y="343"/>
                      <a:pt x="1552" y="366"/>
                    </a:cubicBezTo>
                    <a:cubicBezTo>
                      <a:pt x="1644" y="389"/>
                      <a:pt x="1735" y="412"/>
                      <a:pt x="1803" y="457"/>
                    </a:cubicBezTo>
                    <a:cubicBezTo>
                      <a:pt x="1872" y="503"/>
                      <a:pt x="1940" y="549"/>
                      <a:pt x="2009" y="594"/>
                    </a:cubicBezTo>
                    <a:cubicBezTo>
                      <a:pt x="2077" y="663"/>
                      <a:pt x="2123" y="731"/>
                      <a:pt x="2169" y="800"/>
                    </a:cubicBezTo>
                    <a:cubicBezTo>
                      <a:pt x="2214" y="868"/>
                      <a:pt x="2237" y="959"/>
                      <a:pt x="2260" y="1028"/>
                    </a:cubicBezTo>
                    <a:cubicBezTo>
                      <a:pt x="2306" y="1119"/>
                      <a:pt x="2306" y="1188"/>
                      <a:pt x="2306" y="1279"/>
                    </a:cubicBezTo>
                    <a:cubicBezTo>
                      <a:pt x="2306" y="1370"/>
                      <a:pt x="2306" y="1462"/>
                      <a:pt x="2283" y="1553"/>
                    </a:cubicBezTo>
                    <a:cubicBezTo>
                      <a:pt x="2260" y="1644"/>
                      <a:pt x="2237" y="1713"/>
                      <a:pt x="2191" y="1804"/>
                    </a:cubicBezTo>
                    <a:cubicBezTo>
                      <a:pt x="2146" y="1872"/>
                      <a:pt x="2100" y="1941"/>
                      <a:pt x="2054" y="2009"/>
                    </a:cubicBezTo>
                    <a:cubicBezTo>
                      <a:pt x="1986" y="2078"/>
                      <a:pt x="1917" y="2124"/>
                      <a:pt x="1826" y="2169"/>
                    </a:cubicBezTo>
                    <a:cubicBezTo>
                      <a:pt x="1758" y="2215"/>
                      <a:pt x="1689" y="2260"/>
                      <a:pt x="1598" y="2283"/>
                    </a:cubicBezTo>
                    <a:cubicBezTo>
                      <a:pt x="1507" y="2306"/>
                      <a:pt x="1438" y="2306"/>
                      <a:pt x="1347" y="2329"/>
                    </a:cubicBezTo>
                    <a:cubicBezTo>
                      <a:pt x="1256" y="2329"/>
                      <a:pt x="1164" y="2306"/>
                      <a:pt x="1073" y="2283"/>
                    </a:cubicBezTo>
                    <a:cubicBezTo>
                      <a:pt x="1004" y="2260"/>
                      <a:pt x="913" y="2238"/>
                      <a:pt x="845" y="2215"/>
                    </a:cubicBezTo>
                    <a:cubicBezTo>
                      <a:pt x="776" y="2146"/>
                      <a:pt x="685" y="2101"/>
                      <a:pt x="616" y="2032"/>
                    </a:cubicBezTo>
                    <a:cubicBezTo>
                      <a:pt x="616" y="2032"/>
                      <a:pt x="594" y="2009"/>
                      <a:pt x="571" y="1987"/>
                    </a:cubicBezTo>
                    <a:cubicBezTo>
                      <a:pt x="525" y="1941"/>
                      <a:pt x="502" y="1895"/>
                      <a:pt x="457" y="1827"/>
                    </a:cubicBezTo>
                    <a:cubicBezTo>
                      <a:pt x="411" y="1758"/>
                      <a:pt x="388" y="1690"/>
                      <a:pt x="365" y="1599"/>
                    </a:cubicBezTo>
                    <a:cubicBezTo>
                      <a:pt x="343" y="1530"/>
                      <a:pt x="320" y="1484"/>
                      <a:pt x="320" y="1416"/>
                    </a:cubicBezTo>
                    <a:cubicBezTo>
                      <a:pt x="320" y="1393"/>
                      <a:pt x="320" y="1370"/>
                      <a:pt x="320" y="1347"/>
                    </a:cubicBezTo>
                    <a:cubicBezTo>
                      <a:pt x="320" y="1325"/>
                      <a:pt x="320" y="1279"/>
                      <a:pt x="320" y="1233"/>
                    </a:cubicBezTo>
                    <a:cubicBezTo>
                      <a:pt x="320" y="1188"/>
                      <a:pt x="343" y="1165"/>
                      <a:pt x="343" y="1119"/>
                    </a:cubicBezTo>
                    <a:cubicBezTo>
                      <a:pt x="343" y="1096"/>
                      <a:pt x="343" y="1096"/>
                      <a:pt x="343" y="1096"/>
                    </a:cubicBezTo>
                    <a:cubicBezTo>
                      <a:pt x="343" y="1096"/>
                      <a:pt x="343" y="1096"/>
                      <a:pt x="343" y="1074"/>
                    </a:cubicBezTo>
                    <a:cubicBezTo>
                      <a:pt x="365" y="1005"/>
                      <a:pt x="411" y="914"/>
                      <a:pt x="457" y="845"/>
                    </a:cubicBezTo>
                    <a:cubicBezTo>
                      <a:pt x="479" y="800"/>
                      <a:pt x="502" y="754"/>
                      <a:pt x="525" y="708"/>
                    </a:cubicBezTo>
                    <a:cubicBezTo>
                      <a:pt x="548" y="708"/>
                      <a:pt x="548" y="686"/>
                      <a:pt x="548" y="686"/>
                    </a:cubicBezTo>
                    <a:lnTo>
                      <a:pt x="571" y="663"/>
                    </a:lnTo>
                    <a:cubicBezTo>
                      <a:pt x="571" y="663"/>
                      <a:pt x="594" y="640"/>
                      <a:pt x="594" y="640"/>
                    </a:cubicBezTo>
                    <a:cubicBezTo>
                      <a:pt x="662" y="571"/>
                      <a:pt x="731" y="526"/>
                      <a:pt x="799" y="480"/>
                    </a:cubicBezTo>
                    <a:cubicBezTo>
                      <a:pt x="799" y="480"/>
                      <a:pt x="799" y="457"/>
                      <a:pt x="822" y="457"/>
                    </a:cubicBezTo>
                    <a:lnTo>
                      <a:pt x="845" y="457"/>
                    </a:lnTo>
                    <a:cubicBezTo>
                      <a:pt x="845" y="457"/>
                      <a:pt x="845" y="434"/>
                      <a:pt x="868" y="434"/>
                    </a:cubicBezTo>
                    <a:lnTo>
                      <a:pt x="890" y="434"/>
                    </a:lnTo>
                    <a:cubicBezTo>
                      <a:pt x="936" y="412"/>
                      <a:pt x="982" y="389"/>
                      <a:pt x="1050" y="366"/>
                    </a:cubicBezTo>
                    <a:cubicBezTo>
                      <a:pt x="1073" y="366"/>
                      <a:pt x="1096" y="343"/>
                      <a:pt x="1119" y="343"/>
                    </a:cubicBezTo>
                    <a:lnTo>
                      <a:pt x="1141" y="343"/>
                    </a:lnTo>
                    <a:cubicBezTo>
                      <a:pt x="1187" y="343"/>
                      <a:pt x="1256" y="320"/>
                      <a:pt x="1301" y="320"/>
                    </a:cubicBezTo>
                    <a:close/>
                    <a:moveTo>
                      <a:pt x="1164" y="1"/>
                    </a:moveTo>
                    <a:cubicBezTo>
                      <a:pt x="1073" y="24"/>
                      <a:pt x="982" y="46"/>
                      <a:pt x="913" y="69"/>
                    </a:cubicBezTo>
                    <a:lnTo>
                      <a:pt x="868" y="69"/>
                    </a:lnTo>
                    <a:lnTo>
                      <a:pt x="845" y="92"/>
                    </a:lnTo>
                    <a:cubicBezTo>
                      <a:pt x="822" y="92"/>
                      <a:pt x="799" y="115"/>
                      <a:pt x="776" y="115"/>
                    </a:cubicBezTo>
                    <a:cubicBezTo>
                      <a:pt x="753" y="138"/>
                      <a:pt x="731" y="138"/>
                      <a:pt x="708" y="161"/>
                    </a:cubicBezTo>
                    <a:cubicBezTo>
                      <a:pt x="639" y="183"/>
                      <a:pt x="594" y="206"/>
                      <a:pt x="525" y="252"/>
                    </a:cubicBezTo>
                    <a:cubicBezTo>
                      <a:pt x="457" y="297"/>
                      <a:pt x="411" y="366"/>
                      <a:pt x="343" y="434"/>
                    </a:cubicBezTo>
                    <a:cubicBezTo>
                      <a:pt x="320" y="434"/>
                      <a:pt x="320" y="457"/>
                      <a:pt x="297" y="480"/>
                    </a:cubicBezTo>
                    <a:cubicBezTo>
                      <a:pt x="274" y="503"/>
                      <a:pt x="274" y="526"/>
                      <a:pt x="251" y="526"/>
                    </a:cubicBezTo>
                    <a:cubicBezTo>
                      <a:pt x="206" y="594"/>
                      <a:pt x="160" y="663"/>
                      <a:pt x="137" y="731"/>
                    </a:cubicBezTo>
                    <a:cubicBezTo>
                      <a:pt x="91" y="822"/>
                      <a:pt x="69" y="891"/>
                      <a:pt x="46" y="982"/>
                    </a:cubicBezTo>
                    <a:cubicBezTo>
                      <a:pt x="0" y="1096"/>
                      <a:pt x="0" y="1211"/>
                      <a:pt x="0" y="1347"/>
                    </a:cubicBezTo>
                    <a:cubicBezTo>
                      <a:pt x="0" y="1416"/>
                      <a:pt x="0" y="1507"/>
                      <a:pt x="23" y="1576"/>
                    </a:cubicBezTo>
                    <a:cubicBezTo>
                      <a:pt x="23" y="1599"/>
                      <a:pt x="23" y="1621"/>
                      <a:pt x="23" y="1644"/>
                    </a:cubicBezTo>
                    <a:cubicBezTo>
                      <a:pt x="46" y="1713"/>
                      <a:pt x="91" y="1804"/>
                      <a:pt x="114" y="1895"/>
                    </a:cubicBezTo>
                    <a:lnTo>
                      <a:pt x="137" y="1895"/>
                    </a:lnTo>
                    <a:cubicBezTo>
                      <a:pt x="160" y="1987"/>
                      <a:pt x="228" y="2078"/>
                      <a:pt x="274" y="2146"/>
                    </a:cubicBezTo>
                    <a:cubicBezTo>
                      <a:pt x="343" y="2215"/>
                      <a:pt x="411" y="2283"/>
                      <a:pt x="479" y="2352"/>
                    </a:cubicBezTo>
                    <a:cubicBezTo>
                      <a:pt x="502" y="2375"/>
                      <a:pt x="525" y="2397"/>
                      <a:pt x="548" y="2397"/>
                    </a:cubicBezTo>
                    <a:cubicBezTo>
                      <a:pt x="616" y="2443"/>
                      <a:pt x="662" y="2489"/>
                      <a:pt x="731" y="2512"/>
                    </a:cubicBezTo>
                    <a:cubicBezTo>
                      <a:pt x="731" y="2512"/>
                      <a:pt x="753" y="2512"/>
                      <a:pt x="753" y="2534"/>
                    </a:cubicBezTo>
                    <a:lnTo>
                      <a:pt x="776" y="2534"/>
                    </a:lnTo>
                    <a:cubicBezTo>
                      <a:pt x="868" y="2580"/>
                      <a:pt x="982" y="2603"/>
                      <a:pt x="1073" y="2626"/>
                    </a:cubicBezTo>
                    <a:cubicBezTo>
                      <a:pt x="1164" y="2648"/>
                      <a:pt x="1278" y="2648"/>
                      <a:pt x="1370" y="2648"/>
                    </a:cubicBezTo>
                    <a:cubicBezTo>
                      <a:pt x="1438" y="2648"/>
                      <a:pt x="1484" y="2648"/>
                      <a:pt x="1529" y="2626"/>
                    </a:cubicBezTo>
                    <a:cubicBezTo>
                      <a:pt x="1598" y="2626"/>
                      <a:pt x="1689" y="2603"/>
                      <a:pt x="1758" y="2580"/>
                    </a:cubicBezTo>
                    <a:cubicBezTo>
                      <a:pt x="1849" y="2534"/>
                      <a:pt x="1940" y="2489"/>
                      <a:pt x="2032" y="2443"/>
                    </a:cubicBezTo>
                    <a:cubicBezTo>
                      <a:pt x="2123" y="2375"/>
                      <a:pt x="2191" y="2306"/>
                      <a:pt x="2260" y="2238"/>
                    </a:cubicBezTo>
                    <a:cubicBezTo>
                      <a:pt x="2420" y="2078"/>
                      <a:pt x="2534" y="1872"/>
                      <a:pt x="2602" y="1667"/>
                    </a:cubicBezTo>
                    <a:cubicBezTo>
                      <a:pt x="2648" y="1484"/>
                      <a:pt x="2648" y="1279"/>
                      <a:pt x="2625" y="1096"/>
                    </a:cubicBezTo>
                    <a:cubicBezTo>
                      <a:pt x="2579" y="868"/>
                      <a:pt x="2488" y="663"/>
                      <a:pt x="2351" y="503"/>
                    </a:cubicBezTo>
                    <a:cubicBezTo>
                      <a:pt x="2283" y="412"/>
                      <a:pt x="2214" y="343"/>
                      <a:pt x="2123" y="275"/>
                    </a:cubicBezTo>
                    <a:cubicBezTo>
                      <a:pt x="2054" y="229"/>
                      <a:pt x="1986" y="183"/>
                      <a:pt x="1895" y="138"/>
                    </a:cubicBezTo>
                    <a:cubicBezTo>
                      <a:pt x="1803" y="92"/>
                      <a:pt x="1712" y="69"/>
                      <a:pt x="1621" y="46"/>
                    </a:cubicBezTo>
                    <a:cubicBezTo>
                      <a:pt x="1598" y="24"/>
                      <a:pt x="1575" y="24"/>
                      <a:pt x="1552" y="24"/>
                    </a:cubicBezTo>
                    <a:cubicBezTo>
                      <a:pt x="1507" y="24"/>
                      <a:pt x="1484" y="1"/>
                      <a:pt x="146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2"/>
              <p:cNvSpPr/>
              <p:nvPr/>
            </p:nvSpPr>
            <p:spPr>
              <a:xfrm>
                <a:off x="8836425" y="1353397"/>
                <a:ext cx="150557" cy="149935"/>
              </a:xfrm>
              <a:custGeom>
                <a:avLst/>
                <a:gdLst/>
                <a:ahLst/>
                <a:cxnLst/>
                <a:rect l="l" t="t" r="r" b="b"/>
                <a:pathLst>
                  <a:path w="5570" h="5547" extrusionOk="0">
                    <a:moveTo>
                      <a:pt x="2990" y="320"/>
                    </a:moveTo>
                    <a:cubicBezTo>
                      <a:pt x="2990" y="320"/>
                      <a:pt x="3013" y="343"/>
                      <a:pt x="3013" y="343"/>
                    </a:cubicBezTo>
                    <a:lnTo>
                      <a:pt x="3196" y="343"/>
                    </a:lnTo>
                    <a:cubicBezTo>
                      <a:pt x="3196" y="343"/>
                      <a:pt x="3196" y="366"/>
                      <a:pt x="3219" y="366"/>
                    </a:cubicBezTo>
                    <a:cubicBezTo>
                      <a:pt x="3424" y="388"/>
                      <a:pt x="3607" y="457"/>
                      <a:pt x="3812" y="548"/>
                    </a:cubicBezTo>
                    <a:cubicBezTo>
                      <a:pt x="3995" y="639"/>
                      <a:pt x="4177" y="754"/>
                      <a:pt x="4337" y="868"/>
                    </a:cubicBezTo>
                    <a:cubicBezTo>
                      <a:pt x="4497" y="1027"/>
                      <a:pt x="4657" y="1164"/>
                      <a:pt x="4771" y="1347"/>
                    </a:cubicBezTo>
                    <a:cubicBezTo>
                      <a:pt x="4908" y="1507"/>
                      <a:pt x="4999" y="1712"/>
                      <a:pt x="5067" y="1895"/>
                    </a:cubicBezTo>
                    <a:cubicBezTo>
                      <a:pt x="5067" y="1895"/>
                      <a:pt x="5067" y="1872"/>
                      <a:pt x="5067" y="1872"/>
                    </a:cubicBezTo>
                    <a:cubicBezTo>
                      <a:pt x="5136" y="2077"/>
                      <a:pt x="5204" y="2306"/>
                      <a:pt x="5227" y="2534"/>
                    </a:cubicBezTo>
                    <a:cubicBezTo>
                      <a:pt x="5250" y="2739"/>
                      <a:pt x="5227" y="2968"/>
                      <a:pt x="5204" y="3173"/>
                    </a:cubicBezTo>
                    <a:cubicBezTo>
                      <a:pt x="5159" y="3378"/>
                      <a:pt x="5090" y="3584"/>
                      <a:pt x="5022" y="3789"/>
                    </a:cubicBezTo>
                    <a:cubicBezTo>
                      <a:pt x="4908" y="3995"/>
                      <a:pt x="4794" y="4177"/>
                      <a:pt x="4657" y="4360"/>
                    </a:cubicBezTo>
                    <a:cubicBezTo>
                      <a:pt x="4526" y="4491"/>
                      <a:pt x="4395" y="4621"/>
                      <a:pt x="4245" y="4732"/>
                    </a:cubicBezTo>
                    <a:lnTo>
                      <a:pt x="4245" y="4732"/>
                    </a:lnTo>
                    <a:cubicBezTo>
                      <a:pt x="4245" y="4730"/>
                      <a:pt x="4246" y="4728"/>
                      <a:pt x="4246" y="4725"/>
                    </a:cubicBezTo>
                    <a:lnTo>
                      <a:pt x="4246" y="4725"/>
                    </a:lnTo>
                    <a:cubicBezTo>
                      <a:pt x="4063" y="4862"/>
                      <a:pt x="3881" y="4976"/>
                      <a:pt x="3675" y="5045"/>
                    </a:cubicBezTo>
                    <a:cubicBezTo>
                      <a:pt x="3470" y="5136"/>
                      <a:pt x="3264" y="5182"/>
                      <a:pt x="3059" y="5205"/>
                    </a:cubicBezTo>
                    <a:cubicBezTo>
                      <a:pt x="2964" y="5214"/>
                      <a:pt x="2870" y="5219"/>
                      <a:pt x="2775" y="5219"/>
                    </a:cubicBezTo>
                    <a:cubicBezTo>
                      <a:pt x="2642" y="5219"/>
                      <a:pt x="2508" y="5208"/>
                      <a:pt x="2374" y="5182"/>
                    </a:cubicBezTo>
                    <a:cubicBezTo>
                      <a:pt x="2169" y="5136"/>
                      <a:pt x="1963" y="5090"/>
                      <a:pt x="1781" y="4999"/>
                    </a:cubicBezTo>
                    <a:cubicBezTo>
                      <a:pt x="1575" y="4908"/>
                      <a:pt x="1393" y="4794"/>
                      <a:pt x="1210" y="4657"/>
                    </a:cubicBezTo>
                    <a:cubicBezTo>
                      <a:pt x="1073" y="4520"/>
                      <a:pt x="936" y="4383"/>
                      <a:pt x="799" y="4200"/>
                    </a:cubicBezTo>
                    <a:cubicBezTo>
                      <a:pt x="799" y="4200"/>
                      <a:pt x="799" y="4223"/>
                      <a:pt x="799" y="4223"/>
                    </a:cubicBezTo>
                    <a:cubicBezTo>
                      <a:pt x="708" y="4086"/>
                      <a:pt x="617" y="3926"/>
                      <a:pt x="548" y="3767"/>
                    </a:cubicBezTo>
                    <a:cubicBezTo>
                      <a:pt x="548" y="3744"/>
                      <a:pt x="548" y="3744"/>
                      <a:pt x="548" y="3744"/>
                    </a:cubicBezTo>
                    <a:cubicBezTo>
                      <a:pt x="525" y="3721"/>
                      <a:pt x="525" y="3721"/>
                      <a:pt x="525" y="3698"/>
                    </a:cubicBezTo>
                    <a:cubicBezTo>
                      <a:pt x="502" y="3675"/>
                      <a:pt x="502" y="3675"/>
                      <a:pt x="502" y="3652"/>
                    </a:cubicBezTo>
                    <a:cubicBezTo>
                      <a:pt x="502" y="3630"/>
                      <a:pt x="502" y="3630"/>
                      <a:pt x="480" y="3607"/>
                    </a:cubicBezTo>
                    <a:cubicBezTo>
                      <a:pt x="480" y="3584"/>
                      <a:pt x="480" y="3584"/>
                      <a:pt x="480" y="3584"/>
                    </a:cubicBezTo>
                    <a:lnTo>
                      <a:pt x="480" y="3561"/>
                    </a:lnTo>
                    <a:cubicBezTo>
                      <a:pt x="457" y="3561"/>
                      <a:pt x="457" y="3538"/>
                      <a:pt x="457" y="3538"/>
                    </a:cubicBezTo>
                    <a:cubicBezTo>
                      <a:pt x="457" y="3538"/>
                      <a:pt x="457" y="3515"/>
                      <a:pt x="457" y="3515"/>
                    </a:cubicBezTo>
                    <a:cubicBezTo>
                      <a:pt x="411" y="3356"/>
                      <a:pt x="365" y="3196"/>
                      <a:pt x="343" y="3036"/>
                    </a:cubicBezTo>
                    <a:cubicBezTo>
                      <a:pt x="343" y="2922"/>
                      <a:pt x="343" y="2785"/>
                      <a:pt x="343" y="2648"/>
                    </a:cubicBezTo>
                    <a:cubicBezTo>
                      <a:pt x="343" y="2648"/>
                      <a:pt x="343" y="2625"/>
                      <a:pt x="343" y="2625"/>
                    </a:cubicBezTo>
                    <a:cubicBezTo>
                      <a:pt x="343" y="2534"/>
                      <a:pt x="365" y="2443"/>
                      <a:pt x="365" y="2374"/>
                    </a:cubicBezTo>
                    <a:cubicBezTo>
                      <a:pt x="411" y="2146"/>
                      <a:pt x="480" y="1940"/>
                      <a:pt x="571" y="1735"/>
                    </a:cubicBezTo>
                    <a:cubicBezTo>
                      <a:pt x="662" y="1530"/>
                      <a:pt x="776" y="1370"/>
                      <a:pt x="913" y="1187"/>
                    </a:cubicBezTo>
                    <a:cubicBezTo>
                      <a:pt x="936" y="1164"/>
                      <a:pt x="959" y="1142"/>
                      <a:pt x="982" y="1119"/>
                    </a:cubicBezTo>
                    <a:cubicBezTo>
                      <a:pt x="982" y="1119"/>
                      <a:pt x="982" y="1096"/>
                      <a:pt x="982" y="1096"/>
                    </a:cubicBezTo>
                    <a:cubicBezTo>
                      <a:pt x="1005" y="1096"/>
                      <a:pt x="1005" y="1096"/>
                      <a:pt x="1005" y="1073"/>
                    </a:cubicBezTo>
                    <a:lnTo>
                      <a:pt x="1027" y="1073"/>
                    </a:lnTo>
                    <a:cubicBezTo>
                      <a:pt x="1027" y="1050"/>
                      <a:pt x="1027" y="1050"/>
                      <a:pt x="1027" y="1050"/>
                    </a:cubicBezTo>
                    <a:cubicBezTo>
                      <a:pt x="1119" y="982"/>
                      <a:pt x="1210" y="891"/>
                      <a:pt x="1301" y="822"/>
                    </a:cubicBezTo>
                    <a:cubicBezTo>
                      <a:pt x="1324" y="799"/>
                      <a:pt x="1347" y="799"/>
                      <a:pt x="1347" y="776"/>
                    </a:cubicBezTo>
                    <a:cubicBezTo>
                      <a:pt x="1393" y="754"/>
                      <a:pt x="1415" y="731"/>
                      <a:pt x="1438" y="708"/>
                    </a:cubicBezTo>
                    <a:cubicBezTo>
                      <a:pt x="1598" y="617"/>
                      <a:pt x="1758" y="548"/>
                      <a:pt x="1918" y="480"/>
                    </a:cubicBezTo>
                    <a:cubicBezTo>
                      <a:pt x="2123" y="411"/>
                      <a:pt x="2328" y="366"/>
                      <a:pt x="2534" y="320"/>
                    </a:cubicBezTo>
                    <a:close/>
                    <a:moveTo>
                      <a:pt x="2762" y="0"/>
                    </a:moveTo>
                    <a:cubicBezTo>
                      <a:pt x="2580" y="0"/>
                      <a:pt x="2374" y="23"/>
                      <a:pt x="2191" y="69"/>
                    </a:cubicBezTo>
                    <a:cubicBezTo>
                      <a:pt x="2055" y="92"/>
                      <a:pt x="1940" y="114"/>
                      <a:pt x="1826" y="160"/>
                    </a:cubicBezTo>
                    <a:cubicBezTo>
                      <a:pt x="1530" y="274"/>
                      <a:pt x="1256" y="434"/>
                      <a:pt x="1027" y="617"/>
                    </a:cubicBezTo>
                    <a:cubicBezTo>
                      <a:pt x="1005" y="639"/>
                      <a:pt x="1005" y="639"/>
                      <a:pt x="982" y="662"/>
                    </a:cubicBezTo>
                    <a:cubicBezTo>
                      <a:pt x="936" y="708"/>
                      <a:pt x="890" y="731"/>
                      <a:pt x="845" y="776"/>
                    </a:cubicBezTo>
                    <a:cubicBezTo>
                      <a:pt x="845" y="776"/>
                      <a:pt x="845" y="776"/>
                      <a:pt x="845" y="799"/>
                    </a:cubicBezTo>
                    <a:cubicBezTo>
                      <a:pt x="754" y="891"/>
                      <a:pt x="662" y="982"/>
                      <a:pt x="594" y="1073"/>
                    </a:cubicBezTo>
                    <a:cubicBezTo>
                      <a:pt x="525" y="1142"/>
                      <a:pt x="480" y="1233"/>
                      <a:pt x="434" y="1301"/>
                    </a:cubicBezTo>
                    <a:cubicBezTo>
                      <a:pt x="343" y="1438"/>
                      <a:pt x="274" y="1575"/>
                      <a:pt x="229" y="1712"/>
                    </a:cubicBezTo>
                    <a:cubicBezTo>
                      <a:pt x="183" y="1804"/>
                      <a:pt x="137" y="1895"/>
                      <a:pt x="114" y="2009"/>
                    </a:cubicBezTo>
                    <a:cubicBezTo>
                      <a:pt x="92" y="2123"/>
                      <a:pt x="46" y="2260"/>
                      <a:pt x="46" y="2397"/>
                    </a:cubicBezTo>
                    <a:cubicBezTo>
                      <a:pt x="0" y="2625"/>
                      <a:pt x="0" y="2854"/>
                      <a:pt x="23" y="3082"/>
                    </a:cubicBezTo>
                    <a:cubicBezTo>
                      <a:pt x="23" y="3105"/>
                      <a:pt x="46" y="3127"/>
                      <a:pt x="46" y="3150"/>
                    </a:cubicBezTo>
                    <a:cubicBezTo>
                      <a:pt x="46" y="3173"/>
                      <a:pt x="46" y="3173"/>
                      <a:pt x="46" y="3196"/>
                    </a:cubicBezTo>
                    <a:cubicBezTo>
                      <a:pt x="92" y="3538"/>
                      <a:pt x="229" y="3903"/>
                      <a:pt x="411" y="4200"/>
                    </a:cubicBezTo>
                    <a:cubicBezTo>
                      <a:pt x="411" y="4223"/>
                      <a:pt x="411" y="4223"/>
                      <a:pt x="434" y="4223"/>
                    </a:cubicBezTo>
                    <a:cubicBezTo>
                      <a:pt x="434" y="4246"/>
                      <a:pt x="457" y="4269"/>
                      <a:pt x="480" y="4314"/>
                    </a:cubicBezTo>
                    <a:cubicBezTo>
                      <a:pt x="708" y="4680"/>
                      <a:pt x="1050" y="4976"/>
                      <a:pt x="1438" y="5182"/>
                    </a:cubicBezTo>
                    <a:cubicBezTo>
                      <a:pt x="1826" y="5410"/>
                      <a:pt x="2283" y="5524"/>
                      <a:pt x="2716" y="5547"/>
                    </a:cubicBezTo>
                    <a:cubicBezTo>
                      <a:pt x="2945" y="5547"/>
                      <a:pt x="3150" y="5524"/>
                      <a:pt x="3378" y="5478"/>
                    </a:cubicBezTo>
                    <a:cubicBezTo>
                      <a:pt x="3584" y="5433"/>
                      <a:pt x="3812" y="5364"/>
                      <a:pt x="4018" y="5250"/>
                    </a:cubicBezTo>
                    <a:cubicBezTo>
                      <a:pt x="4223" y="5159"/>
                      <a:pt x="4406" y="5022"/>
                      <a:pt x="4565" y="4885"/>
                    </a:cubicBezTo>
                    <a:cubicBezTo>
                      <a:pt x="4771" y="4748"/>
                      <a:pt x="4931" y="4565"/>
                      <a:pt x="5067" y="4360"/>
                    </a:cubicBezTo>
                    <a:cubicBezTo>
                      <a:pt x="5182" y="4177"/>
                      <a:pt x="5296" y="3972"/>
                      <a:pt x="5364" y="3789"/>
                    </a:cubicBezTo>
                    <a:cubicBezTo>
                      <a:pt x="5456" y="3561"/>
                      <a:pt x="5524" y="3310"/>
                      <a:pt x="5547" y="3059"/>
                    </a:cubicBezTo>
                    <a:cubicBezTo>
                      <a:pt x="5570" y="2831"/>
                      <a:pt x="5570" y="2625"/>
                      <a:pt x="5547" y="2397"/>
                    </a:cubicBezTo>
                    <a:cubicBezTo>
                      <a:pt x="5501" y="2146"/>
                      <a:pt x="5433" y="1918"/>
                      <a:pt x="5341" y="1689"/>
                    </a:cubicBezTo>
                    <a:cubicBezTo>
                      <a:pt x="5273" y="1507"/>
                      <a:pt x="5159" y="1324"/>
                      <a:pt x="5045" y="1142"/>
                    </a:cubicBezTo>
                    <a:cubicBezTo>
                      <a:pt x="4885" y="959"/>
                      <a:pt x="4725" y="776"/>
                      <a:pt x="4543" y="617"/>
                    </a:cubicBezTo>
                    <a:cubicBezTo>
                      <a:pt x="4200" y="343"/>
                      <a:pt x="3789" y="160"/>
                      <a:pt x="3356" y="46"/>
                    </a:cubicBezTo>
                    <a:lnTo>
                      <a:pt x="3333" y="46"/>
                    </a:lnTo>
                    <a:cubicBezTo>
                      <a:pt x="3173" y="23"/>
                      <a:pt x="3036" y="0"/>
                      <a:pt x="28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2"/>
              <p:cNvSpPr/>
              <p:nvPr/>
            </p:nvSpPr>
            <p:spPr>
              <a:xfrm>
                <a:off x="8397755" y="939405"/>
                <a:ext cx="151179" cy="150557"/>
              </a:xfrm>
              <a:custGeom>
                <a:avLst/>
                <a:gdLst/>
                <a:ahLst/>
                <a:cxnLst/>
                <a:rect l="l" t="t" r="r" b="b"/>
                <a:pathLst>
                  <a:path w="5593" h="5570" extrusionOk="0">
                    <a:moveTo>
                      <a:pt x="5068" y="1918"/>
                    </a:moveTo>
                    <a:cubicBezTo>
                      <a:pt x="5068" y="1918"/>
                      <a:pt x="5068" y="1929"/>
                      <a:pt x="5076" y="1936"/>
                    </a:cubicBezTo>
                    <a:lnTo>
                      <a:pt x="5076" y="1936"/>
                    </a:lnTo>
                    <a:cubicBezTo>
                      <a:pt x="5073" y="1930"/>
                      <a:pt x="5070" y="1924"/>
                      <a:pt x="5068" y="1918"/>
                    </a:cubicBezTo>
                    <a:close/>
                    <a:moveTo>
                      <a:pt x="2737" y="334"/>
                    </a:moveTo>
                    <a:cubicBezTo>
                      <a:pt x="2883" y="334"/>
                      <a:pt x="3028" y="350"/>
                      <a:pt x="3173" y="366"/>
                    </a:cubicBezTo>
                    <a:cubicBezTo>
                      <a:pt x="3401" y="411"/>
                      <a:pt x="3607" y="480"/>
                      <a:pt x="3835" y="571"/>
                    </a:cubicBezTo>
                    <a:cubicBezTo>
                      <a:pt x="4018" y="663"/>
                      <a:pt x="4178" y="777"/>
                      <a:pt x="4360" y="914"/>
                    </a:cubicBezTo>
                    <a:cubicBezTo>
                      <a:pt x="4360" y="914"/>
                      <a:pt x="4360" y="891"/>
                      <a:pt x="4360" y="891"/>
                    </a:cubicBezTo>
                    <a:cubicBezTo>
                      <a:pt x="4520" y="1051"/>
                      <a:pt x="4657" y="1188"/>
                      <a:pt x="4771" y="1370"/>
                    </a:cubicBezTo>
                    <a:cubicBezTo>
                      <a:pt x="4908" y="1553"/>
                      <a:pt x="4999" y="1735"/>
                      <a:pt x="5091" y="1941"/>
                    </a:cubicBezTo>
                    <a:cubicBezTo>
                      <a:pt x="5084" y="1941"/>
                      <a:pt x="5079" y="1939"/>
                      <a:pt x="5076" y="1936"/>
                    </a:cubicBezTo>
                    <a:lnTo>
                      <a:pt x="5076" y="1936"/>
                    </a:lnTo>
                    <a:cubicBezTo>
                      <a:pt x="5162" y="2135"/>
                      <a:pt x="5205" y="2335"/>
                      <a:pt x="5227" y="2534"/>
                    </a:cubicBezTo>
                    <a:cubicBezTo>
                      <a:pt x="5227" y="2534"/>
                      <a:pt x="5227" y="2511"/>
                      <a:pt x="5227" y="2489"/>
                    </a:cubicBezTo>
                    <a:lnTo>
                      <a:pt x="5227" y="2489"/>
                    </a:lnTo>
                    <a:cubicBezTo>
                      <a:pt x="5250" y="2740"/>
                      <a:pt x="5227" y="2968"/>
                      <a:pt x="5205" y="3196"/>
                    </a:cubicBezTo>
                    <a:cubicBezTo>
                      <a:pt x="5159" y="3424"/>
                      <a:pt x="5091" y="3630"/>
                      <a:pt x="4999" y="3835"/>
                    </a:cubicBezTo>
                    <a:cubicBezTo>
                      <a:pt x="4908" y="4018"/>
                      <a:pt x="4817" y="4178"/>
                      <a:pt x="4680" y="4337"/>
                    </a:cubicBezTo>
                    <a:cubicBezTo>
                      <a:pt x="4543" y="4497"/>
                      <a:pt x="4406" y="4634"/>
                      <a:pt x="4223" y="4771"/>
                    </a:cubicBezTo>
                    <a:cubicBezTo>
                      <a:pt x="4063" y="4885"/>
                      <a:pt x="3904" y="4977"/>
                      <a:pt x="3721" y="5045"/>
                    </a:cubicBezTo>
                    <a:cubicBezTo>
                      <a:pt x="3698" y="5045"/>
                      <a:pt x="3698" y="5068"/>
                      <a:pt x="3675" y="5068"/>
                    </a:cubicBezTo>
                    <a:cubicBezTo>
                      <a:pt x="3470" y="5136"/>
                      <a:pt x="3242" y="5205"/>
                      <a:pt x="3036" y="5228"/>
                    </a:cubicBezTo>
                    <a:lnTo>
                      <a:pt x="2785" y="5228"/>
                    </a:lnTo>
                    <a:cubicBezTo>
                      <a:pt x="2648" y="5228"/>
                      <a:pt x="2534" y="5228"/>
                      <a:pt x="2397" y="5205"/>
                    </a:cubicBezTo>
                    <a:cubicBezTo>
                      <a:pt x="2283" y="5182"/>
                      <a:pt x="2192" y="5159"/>
                      <a:pt x="2078" y="5136"/>
                    </a:cubicBezTo>
                    <a:cubicBezTo>
                      <a:pt x="2078" y="5136"/>
                      <a:pt x="2055" y="5113"/>
                      <a:pt x="2055" y="5113"/>
                    </a:cubicBezTo>
                    <a:lnTo>
                      <a:pt x="2009" y="5113"/>
                    </a:lnTo>
                    <a:cubicBezTo>
                      <a:pt x="2009" y="5113"/>
                      <a:pt x="2009" y="5113"/>
                      <a:pt x="1986" y="5091"/>
                    </a:cubicBezTo>
                    <a:lnTo>
                      <a:pt x="1941" y="5091"/>
                    </a:lnTo>
                    <a:cubicBezTo>
                      <a:pt x="1918" y="5068"/>
                      <a:pt x="1918" y="5068"/>
                      <a:pt x="1918" y="5068"/>
                    </a:cubicBezTo>
                    <a:lnTo>
                      <a:pt x="1872" y="5068"/>
                    </a:lnTo>
                    <a:cubicBezTo>
                      <a:pt x="1872" y="5045"/>
                      <a:pt x="1849" y="5045"/>
                      <a:pt x="1849" y="5045"/>
                    </a:cubicBezTo>
                    <a:lnTo>
                      <a:pt x="1826" y="5045"/>
                    </a:lnTo>
                    <a:cubicBezTo>
                      <a:pt x="1804" y="5022"/>
                      <a:pt x="1781" y="5022"/>
                      <a:pt x="1758" y="5022"/>
                    </a:cubicBezTo>
                    <a:cubicBezTo>
                      <a:pt x="1667" y="4954"/>
                      <a:pt x="1575" y="4908"/>
                      <a:pt x="1461" y="4840"/>
                    </a:cubicBezTo>
                    <a:lnTo>
                      <a:pt x="1438" y="4840"/>
                    </a:lnTo>
                    <a:cubicBezTo>
                      <a:pt x="1370" y="4794"/>
                      <a:pt x="1302" y="4725"/>
                      <a:pt x="1233" y="4680"/>
                    </a:cubicBezTo>
                    <a:cubicBezTo>
                      <a:pt x="1210" y="4657"/>
                      <a:pt x="1187" y="4657"/>
                      <a:pt x="1165" y="4634"/>
                    </a:cubicBezTo>
                    <a:cubicBezTo>
                      <a:pt x="1073" y="4543"/>
                      <a:pt x="1005" y="4474"/>
                      <a:pt x="913" y="4383"/>
                    </a:cubicBezTo>
                    <a:cubicBezTo>
                      <a:pt x="913" y="4360"/>
                      <a:pt x="913" y="4360"/>
                      <a:pt x="891" y="4337"/>
                    </a:cubicBezTo>
                    <a:cubicBezTo>
                      <a:pt x="891" y="4337"/>
                      <a:pt x="868" y="4315"/>
                      <a:pt x="868" y="4315"/>
                    </a:cubicBezTo>
                    <a:cubicBezTo>
                      <a:pt x="868" y="4315"/>
                      <a:pt x="868" y="4315"/>
                      <a:pt x="868" y="4292"/>
                    </a:cubicBezTo>
                    <a:lnTo>
                      <a:pt x="845" y="4292"/>
                    </a:lnTo>
                    <a:cubicBezTo>
                      <a:pt x="845" y="4269"/>
                      <a:pt x="845" y="4269"/>
                      <a:pt x="822" y="4269"/>
                    </a:cubicBezTo>
                    <a:cubicBezTo>
                      <a:pt x="822" y="4269"/>
                      <a:pt x="822" y="4246"/>
                      <a:pt x="822" y="4246"/>
                    </a:cubicBezTo>
                    <a:cubicBezTo>
                      <a:pt x="822" y="4246"/>
                      <a:pt x="799" y="4246"/>
                      <a:pt x="799" y="4223"/>
                    </a:cubicBezTo>
                    <a:cubicBezTo>
                      <a:pt x="731" y="4132"/>
                      <a:pt x="685" y="4041"/>
                      <a:pt x="617" y="3949"/>
                    </a:cubicBezTo>
                    <a:cubicBezTo>
                      <a:pt x="571" y="3858"/>
                      <a:pt x="525" y="3767"/>
                      <a:pt x="503" y="3653"/>
                    </a:cubicBezTo>
                    <a:cubicBezTo>
                      <a:pt x="411" y="3447"/>
                      <a:pt x="366" y="3242"/>
                      <a:pt x="343" y="3036"/>
                    </a:cubicBezTo>
                    <a:cubicBezTo>
                      <a:pt x="320" y="2808"/>
                      <a:pt x="343" y="2603"/>
                      <a:pt x="366" y="2374"/>
                    </a:cubicBezTo>
                    <a:cubicBezTo>
                      <a:pt x="389" y="2329"/>
                      <a:pt x="389" y="2260"/>
                      <a:pt x="411" y="2215"/>
                    </a:cubicBezTo>
                    <a:cubicBezTo>
                      <a:pt x="434" y="2078"/>
                      <a:pt x="480" y="1941"/>
                      <a:pt x="525" y="1827"/>
                    </a:cubicBezTo>
                    <a:cubicBezTo>
                      <a:pt x="548" y="1804"/>
                      <a:pt x="548" y="1781"/>
                      <a:pt x="548" y="1758"/>
                    </a:cubicBezTo>
                    <a:cubicBezTo>
                      <a:pt x="662" y="1576"/>
                      <a:pt x="777" y="1393"/>
                      <a:pt x="913" y="1210"/>
                    </a:cubicBezTo>
                    <a:cubicBezTo>
                      <a:pt x="1028" y="1051"/>
                      <a:pt x="1187" y="936"/>
                      <a:pt x="1347" y="799"/>
                    </a:cubicBezTo>
                    <a:lnTo>
                      <a:pt x="1370" y="799"/>
                    </a:lnTo>
                    <a:cubicBezTo>
                      <a:pt x="1370" y="777"/>
                      <a:pt x="1370" y="777"/>
                      <a:pt x="1370" y="777"/>
                    </a:cubicBezTo>
                    <a:cubicBezTo>
                      <a:pt x="1393" y="777"/>
                      <a:pt x="1393" y="777"/>
                      <a:pt x="1393" y="754"/>
                    </a:cubicBezTo>
                    <a:lnTo>
                      <a:pt x="1416" y="754"/>
                    </a:lnTo>
                    <a:cubicBezTo>
                      <a:pt x="1416" y="754"/>
                      <a:pt x="1438" y="754"/>
                      <a:pt x="1438" y="731"/>
                    </a:cubicBezTo>
                    <a:cubicBezTo>
                      <a:pt x="1598" y="640"/>
                      <a:pt x="1758" y="571"/>
                      <a:pt x="1918" y="503"/>
                    </a:cubicBezTo>
                    <a:cubicBezTo>
                      <a:pt x="1941" y="480"/>
                      <a:pt x="1963" y="480"/>
                      <a:pt x="1986" y="480"/>
                    </a:cubicBezTo>
                    <a:cubicBezTo>
                      <a:pt x="1986" y="457"/>
                      <a:pt x="2009" y="457"/>
                      <a:pt x="2009" y="457"/>
                    </a:cubicBezTo>
                    <a:lnTo>
                      <a:pt x="2032" y="457"/>
                    </a:lnTo>
                    <a:cubicBezTo>
                      <a:pt x="2055" y="457"/>
                      <a:pt x="2055" y="457"/>
                      <a:pt x="2055" y="434"/>
                    </a:cubicBezTo>
                    <a:cubicBezTo>
                      <a:pt x="2146" y="411"/>
                      <a:pt x="2237" y="389"/>
                      <a:pt x="2329" y="389"/>
                    </a:cubicBezTo>
                    <a:cubicBezTo>
                      <a:pt x="2351" y="389"/>
                      <a:pt x="2351" y="366"/>
                      <a:pt x="2351" y="366"/>
                    </a:cubicBezTo>
                    <a:cubicBezTo>
                      <a:pt x="2420" y="366"/>
                      <a:pt x="2488" y="343"/>
                      <a:pt x="2557" y="343"/>
                    </a:cubicBezTo>
                    <a:cubicBezTo>
                      <a:pt x="2617" y="336"/>
                      <a:pt x="2677" y="334"/>
                      <a:pt x="2737" y="334"/>
                    </a:cubicBezTo>
                    <a:close/>
                    <a:moveTo>
                      <a:pt x="2785" y="1"/>
                    </a:moveTo>
                    <a:cubicBezTo>
                      <a:pt x="2603" y="1"/>
                      <a:pt x="2397" y="23"/>
                      <a:pt x="2237" y="69"/>
                    </a:cubicBezTo>
                    <a:cubicBezTo>
                      <a:pt x="2169" y="69"/>
                      <a:pt x="2123" y="92"/>
                      <a:pt x="2055" y="115"/>
                    </a:cubicBezTo>
                    <a:cubicBezTo>
                      <a:pt x="1918" y="138"/>
                      <a:pt x="1781" y="183"/>
                      <a:pt x="1644" y="252"/>
                    </a:cubicBezTo>
                    <a:cubicBezTo>
                      <a:pt x="1553" y="297"/>
                      <a:pt x="1484" y="343"/>
                      <a:pt x="1393" y="389"/>
                    </a:cubicBezTo>
                    <a:cubicBezTo>
                      <a:pt x="1256" y="457"/>
                      <a:pt x="1119" y="548"/>
                      <a:pt x="1005" y="663"/>
                    </a:cubicBezTo>
                    <a:cubicBezTo>
                      <a:pt x="891" y="731"/>
                      <a:pt x="799" y="845"/>
                      <a:pt x="708" y="936"/>
                    </a:cubicBezTo>
                    <a:cubicBezTo>
                      <a:pt x="685" y="982"/>
                      <a:pt x="640" y="1028"/>
                      <a:pt x="594" y="1073"/>
                    </a:cubicBezTo>
                    <a:lnTo>
                      <a:pt x="571" y="1119"/>
                    </a:lnTo>
                    <a:cubicBezTo>
                      <a:pt x="525" y="1165"/>
                      <a:pt x="480" y="1233"/>
                      <a:pt x="457" y="1279"/>
                    </a:cubicBezTo>
                    <a:cubicBezTo>
                      <a:pt x="434" y="1279"/>
                      <a:pt x="434" y="1302"/>
                      <a:pt x="434" y="1302"/>
                    </a:cubicBezTo>
                    <a:cubicBezTo>
                      <a:pt x="343" y="1439"/>
                      <a:pt x="274" y="1598"/>
                      <a:pt x="206" y="1781"/>
                    </a:cubicBezTo>
                    <a:cubicBezTo>
                      <a:pt x="137" y="1895"/>
                      <a:pt x="115" y="2032"/>
                      <a:pt x="69" y="2192"/>
                    </a:cubicBezTo>
                    <a:cubicBezTo>
                      <a:pt x="69" y="2237"/>
                      <a:pt x="46" y="2283"/>
                      <a:pt x="46" y="2329"/>
                    </a:cubicBezTo>
                    <a:cubicBezTo>
                      <a:pt x="46" y="2352"/>
                      <a:pt x="46" y="2374"/>
                      <a:pt x="46" y="2374"/>
                    </a:cubicBezTo>
                    <a:cubicBezTo>
                      <a:pt x="23" y="2466"/>
                      <a:pt x="23" y="2534"/>
                      <a:pt x="23" y="2603"/>
                    </a:cubicBezTo>
                    <a:cubicBezTo>
                      <a:pt x="0" y="2762"/>
                      <a:pt x="0" y="2899"/>
                      <a:pt x="23" y="3059"/>
                    </a:cubicBezTo>
                    <a:cubicBezTo>
                      <a:pt x="23" y="3105"/>
                      <a:pt x="23" y="3150"/>
                      <a:pt x="46" y="3173"/>
                    </a:cubicBezTo>
                    <a:cubicBezTo>
                      <a:pt x="69" y="3402"/>
                      <a:pt x="115" y="3607"/>
                      <a:pt x="206" y="3812"/>
                    </a:cubicBezTo>
                    <a:cubicBezTo>
                      <a:pt x="206" y="3835"/>
                      <a:pt x="229" y="3835"/>
                      <a:pt x="229" y="3858"/>
                    </a:cubicBezTo>
                    <a:cubicBezTo>
                      <a:pt x="343" y="4132"/>
                      <a:pt x="503" y="4383"/>
                      <a:pt x="685" y="4611"/>
                    </a:cubicBezTo>
                    <a:cubicBezTo>
                      <a:pt x="868" y="4794"/>
                      <a:pt x="1050" y="4954"/>
                      <a:pt x="1256" y="5113"/>
                    </a:cubicBezTo>
                    <a:cubicBezTo>
                      <a:pt x="1347" y="5159"/>
                      <a:pt x="1461" y="5228"/>
                      <a:pt x="1553" y="5273"/>
                    </a:cubicBezTo>
                    <a:cubicBezTo>
                      <a:pt x="1735" y="5365"/>
                      <a:pt x="1918" y="5433"/>
                      <a:pt x="2123" y="5479"/>
                    </a:cubicBezTo>
                    <a:cubicBezTo>
                      <a:pt x="2169" y="5501"/>
                      <a:pt x="2215" y="5501"/>
                      <a:pt x="2260" y="5501"/>
                    </a:cubicBezTo>
                    <a:cubicBezTo>
                      <a:pt x="2466" y="5547"/>
                      <a:pt x="2648" y="5570"/>
                      <a:pt x="2854" y="5570"/>
                    </a:cubicBezTo>
                    <a:cubicBezTo>
                      <a:pt x="2854" y="5547"/>
                      <a:pt x="2876" y="5547"/>
                      <a:pt x="2899" y="5547"/>
                    </a:cubicBezTo>
                    <a:cubicBezTo>
                      <a:pt x="3173" y="5547"/>
                      <a:pt x="3424" y="5501"/>
                      <a:pt x="3675" y="5410"/>
                    </a:cubicBezTo>
                    <a:lnTo>
                      <a:pt x="3698" y="5410"/>
                    </a:lnTo>
                    <a:cubicBezTo>
                      <a:pt x="3858" y="5342"/>
                      <a:pt x="3995" y="5273"/>
                      <a:pt x="4155" y="5205"/>
                    </a:cubicBezTo>
                    <a:cubicBezTo>
                      <a:pt x="4155" y="5205"/>
                      <a:pt x="4155" y="5182"/>
                      <a:pt x="4155" y="5182"/>
                    </a:cubicBezTo>
                    <a:cubicBezTo>
                      <a:pt x="4406" y="5045"/>
                      <a:pt x="4634" y="4862"/>
                      <a:pt x="4839" y="4657"/>
                    </a:cubicBezTo>
                    <a:cubicBezTo>
                      <a:pt x="5159" y="4292"/>
                      <a:pt x="5387" y="3858"/>
                      <a:pt x="5479" y="3402"/>
                    </a:cubicBezTo>
                    <a:cubicBezTo>
                      <a:pt x="5593" y="2922"/>
                      <a:pt x="5570" y="2443"/>
                      <a:pt x="5433" y="1964"/>
                    </a:cubicBezTo>
                    <a:cubicBezTo>
                      <a:pt x="5296" y="1530"/>
                      <a:pt x="5045" y="1119"/>
                      <a:pt x="4725" y="799"/>
                    </a:cubicBezTo>
                    <a:cubicBezTo>
                      <a:pt x="4406" y="480"/>
                      <a:pt x="3995" y="252"/>
                      <a:pt x="3538" y="115"/>
                    </a:cubicBezTo>
                    <a:cubicBezTo>
                      <a:pt x="3333" y="46"/>
                      <a:pt x="3105" y="23"/>
                      <a:pt x="2899" y="23"/>
                    </a:cubicBezTo>
                    <a:cubicBezTo>
                      <a:pt x="2854" y="1"/>
                      <a:pt x="2808" y="1"/>
                      <a:pt x="27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2"/>
              <p:cNvSpPr/>
              <p:nvPr/>
            </p:nvSpPr>
            <p:spPr>
              <a:xfrm>
                <a:off x="4563306" y="3176516"/>
                <a:ext cx="223971" cy="302358"/>
              </a:xfrm>
              <a:custGeom>
                <a:avLst/>
                <a:gdLst/>
                <a:ahLst/>
                <a:cxnLst/>
                <a:rect l="l" t="t" r="r" b="b"/>
                <a:pathLst>
                  <a:path w="8286" h="11186" extrusionOk="0">
                    <a:moveTo>
                      <a:pt x="8103" y="1"/>
                    </a:moveTo>
                    <a:cubicBezTo>
                      <a:pt x="8080" y="1"/>
                      <a:pt x="8080" y="24"/>
                      <a:pt x="8058" y="24"/>
                    </a:cubicBezTo>
                    <a:cubicBezTo>
                      <a:pt x="7943" y="69"/>
                      <a:pt x="7829" y="138"/>
                      <a:pt x="7692" y="184"/>
                    </a:cubicBezTo>
                    <a:lnTo>
                      <a:pt x="7464" y="321"/>
                    </a:lnTo>
                    <a:cubicBezTo>
                      <a:pt x="7304" y="435"/>
                      <a:pt x="7145" y="503"/>
                      <a:pt x="7008" y="572"/>
                    </a:cubicBezTo>
                    <a:lnTo>
                      <a:pt x="7053" y="549"/>
                    </a:lnTo>
                    <a:lnTo>
                      <a:pt x="7053" y="549"/>
                    </a:lnTo>
                    <a:cubicBezTo>
                      <a:pt x="6916" y="617"/>
                      <a:pt x="6756" y="686"/>
                      <a:pt x="6620" y="754"/>
                    </a:cubicBezTo>
                    <a:lnTo>
                      <a:pt x="6483" y="823"/>
                    </a:lnTo>
                    <a:cubicBezTo>
                      <a:pt x="6391" y="868"/>
                      <a:pt x="6323" y="891"/>
                      <a:pt x="6231" y="937"/>
                    </a:cubicBezTo>
                    <a:cubicBezTo>
                      <a:pt x="6095" y="982"/>
                      <a:pt x="5980" y="1051"/>
                      <a:pt x="5843" y="1097"/>
                    </a:cubicBezTo>
                    <a:cubicBezTo>
                      <a:pt x="5729" y="1165"/>
                      <a:pt x="5615" y="1211"/>
                      <a:pt x="5524" y="1279"/>
                    </a:cubicBezTo>
                    <a:cubicBezTo>
                      <a:pt x="5433" y="1325"/>
                      <a:pt x="5364" y="1348"/>
                      <a:pt x="5273" y="1393"/>
                    </a:cubicBezTo>
                    <a:lnTo>
                      <a:pt x="5136" y="1462"/>
                    </a:lnTo>
                    <a:cubicBezTo>
                      <a:pt x="4976" y="1530"/>
                      <a:pt x="4839" y="1622"/>
                      <a:pt x="4702" y="1690"/>
                    </a:cubicBezTo>
                    <a:cubicBezTo>
                      <a:pt x="4542" y="1781"/>
                      <a:pt x="4383" y="1850"/>
                      <a:pt x="4223" y="1941"/>
                    </a:cubicBezTo>
                    <a:lnTo>
                      <a:pt x="4200" y="1941"/>
                    </a:lnTo>
                    <a:lnTo>
                      <a:pt x="4154" y="1964"/>
                    </a:lnTo>
                    <a:cubicBezTo>
                      <a:pt x="3926" y="2055"/>
                      <a:pt x="3721" y="2169"/>
                      <a:pt x="3492" y="2284"/>
                    </a:cubicBezTo>
                    <a:lnTo>
                      <a:pt x="3196" y="2443"/>
                    </a:lnTo>
                    <a:cubicBezTo>
                      <a:pt x="3036" y="2512"/>
                      <a:pt x="2899" y="2580"/>
                      <a:pt x="2739" y="2672"/>
                    </a:cubicBezTo>
                    <a:cubicBezTo>
                      <a:pt x="2579" y="2740"/>
                      <a:pt x="2420" y="2831"/>
                      <a:pt x="2260" y="2900"/>
                    </a:cubicBezTo>
                    <a:cubicBezTo>
                      <a:pt x="2214" y="2923"/>
                      <a:pt x="2146" y="2945"/>
                      <a:pt x="2100" y="2968"/>
                    </a:cubicBezTo>
                    <a:cubicBezTo>
                      <a:pt x="1895" y="3082"/>
                      <a:pt x="1666" y="3174"/>
                      <a:pt x="1461" y="3288"/>
                    </a:cubicBezTo>
                    <a:lnTo>
                      <a:pt x="1438" y="3288"/>
                    </a:lnTo>
                    <a:cubicBezTo>
                      <a:pt x="1233" y="3402"/>
                      <a:pt x="1027" y="3493"/>
                      <a:pt x="845" y="3630"/>
                    </a:cubicBezTo>
                    <a:cubicBezTo>
                      <a:pt x="776" y="3676"/>
                      <a:pt x="685" y="3744"/>
                      <a:pt x="616" y="3836"/>
                    </a:cubicBezTo>
                    <a:cubicBezTo>
                      <a:pt x="548" y="3927"/>
                      <a:pt x="480" y="4018"/>
                      <a:pt x="411" y="4110"/>
                    </a:cubicBezTo>
                    <a:cubicBezTo>
                      <a:pt x="343" y="4201"/>
                      <a:pt x="274" y="4315"/>
                      <a:pt x="228" y="4429"/>
                    </a:cubicBezTo>
                    <a:cubicBezTo>
                      <a:pt x="183" y="4543"/>
                      <a:pt x="137" y="4657"/>
                      <a:pt x="114" y="4794"/>
                    </a:cubicBezTo>
                    <a:cubicBezTo>
                      <a:pt x="91" y="4863"/>
                      <a:pt x="69" y="4931"/>
                      <a:pt x="46" y="5000"/>
                    </a:cubicBezTo>
                    <a:cubicBezTo>
                      <a:pt x="46" y="5045"/>
                      <a:pt x="23" y="5091"/>
                      <a:pt x="23" y="5137"/>
                    </a:cubicBezTo>
                    <a:lnTo>
                      <a:pt x="23" y="5182"/>
                    </a:lnTo>
                    <a:cubicBezTo>
                      <a:pt x="23" y="5274"/>
                      <a:pt x="0" y="5365"/>
                      <a:pt x="0" y="5433"/>
                    </a:cubicBezTo>
                    <a:cubicBezTo>
                      <a:pt x="0" y="5593"/>
                      <a:pt x="0" y="5730"/>
                      <a:pt x="0" y="5890"/>
                    </a:cubicBezTo>
                    <a:cubicBezTo>
                      <a:pt x="0" y="6004"/>
                      <a:pt x="23" y="6118"/>
                      <a:pt x="46" y="6232"/>
                    </a:cubicBezTo>
                    <a:lnTo>
                      <a:pt x="46" y="6324"/>
                    </a:lnTo>
                    <a:cubicBezTo>
                      <a:pt x="69" y="6506"/>
                      <a:pt x="114" y="6666"/>
                      <a:pt x="183" y="6826"/>
                    </a:cubicBezTo>
                    <a:cubicBezTo>
                      <a:pt x="206" y="6940"/>
                      <a:pt x="274" y="7054"/>
                      <a:pt x="320" y="7191"/>
                    </a:cubicBezTo>
                    <a:lnTo>
                      <a:pt x="343" y="7237"/>
                    </a:lnTo>
                    <a:cubicBezTo>
                      <a:pt x="411" y="7396"/>
                      <a:pt x="480" y="7533"/>
                      <a:pt x="548" y="7693"/>
                    </a:cubicBezTo>
                    <a:lnTo>
                      <a:pt x="571" y="7739"/>
                    </a:lnTo>
                    <a:lnTo>
                      <a:pt x="594" y="7762"/>
                    </a:lnTo>
                    <a:lnTo>
                      <a:pt x="639" y="7853"/>
                    </a:lnTo>
                    <a:lnTo>
                      <a:pt x="708" y="7967"/>
                    </a:lnTo>
                    <a:cubicBezTo>
                      <a:pt x="753" y="8081"/>
                      <a:pt x="799" y="8172"/>
                      <a:pt x="845" y="8264"/>
                    </a:cubicBezTo>
                    <a:cubicBezTo>
                      <a:pt x="936" y="8401"/>
                      <a:pt x="1027" y="8538"/>
                      <a:pt x="1119" y="8652"/>
                    </a:cubicBezTo>
                    <a:cubicBezTo>
                      <a:pt x="1187" y="8766"/>
                      <a:pt x="1278" y="8880"/>
                      <a:pt x="1370" y="8971"/>
                    </a:cubicBezTo>
                    <a:lnTo>
                      <a:pt x="1393" y="9017"/>
                    </a:lnTo>
                    <a:lnTo>
                      <a:pt x="1415" y="9063"/>
                    </a:lnTo>
                    <a:cubicBezTo>
                      <a:pt x="1461" y="9085"/>
                      <a:pt x="1484" y="9131"/>
                      <a:pt x="1529" y="9177"/>
                    </a:cubicBezTo>
                    <a:cubicBezTo>
                      <a:pt x="1666" y="9359"/>
                      <a:pt x="1826" y="9565"/>
                      <a:pt x="1963" y="9725"/>
                    </a:cubicBezTo>
                    <a:cubicBezTo>
                      <a:pt x="2054" y="9839"/>
                      <a:pt x="2123" y="9907"/>
                      <a:pt x="2214" y="9998"/>
                    </a:cubicBezTo>
                    <a:cubicBezTo>
                      <a:pt x="2283" y="10067"/>
                      <a:pt x="2397" y="10181"/>
                      <a:pt x="2511" y="10250"/>
                    </a:cubicBezTo>
                    <a:cubicBezTo>
                      <a:pt x="2625" y="10341"/>
                      <a:pt x="2739" y="10409"/>
                      <a:pt x="2853" y="10478"/>
                    </a:cubicBezTo>
                    <a:cubicBezTo>
                      <a:pt x="2922" y="10501"/>
                      <a:pt x="2967" y="10546"/>
                      <a:pt x="3013" y="10569"/>
                    </a:cubicBezTo>
                    <a:cubicBezTo>
                      <a:pt x="3036" y="10592"/>
                      <a:pt x="3059" y="10615"/>
                      <a:pt x="3082" y="10638"/>
                    </a:cubicBezTo>
                    <a:cubicBezTo>
                      <a:pt x="3310" y="10775"/>
                      <a:pt x="3607" y="10934"/>
                      <a:pt x="3926" y="11026"/>
                    </a:cubicBezTo>
                    <a:cubicBezTo>
                      <a:pt x="4063" y="11071"/>
                      <a:pt x="4223" y="11117"/>
                      <a:pt x="4405" y="11140"/>
                    </a:cubicBezTo>
                    <a:lnTo>
                      <a:pt x="4451" y="11140"/>
                    </a:lnTo>
                    <a:cubicBezTo>
                      <a:pt x="4565" y="11163"/>
                      <a:pt x="4679" y="11185"/>
                      <a:pt x="4771" y="11185"/>
                    </a:cubicBezTo>
                    <a:lnTo>
                      <a:pt x="4816" y="11185"/>
                    </a:lnTo>
                    <a:cubicBezTo>
                      <a:pt x="4885" y="11185"/>
                      <a:pt x="4930" y="11163"/>
                      <a:pt x="4999" y="11163"/>
                    </a:cubicBezTo>
                    <a:lnTo>
                      <a:pt x="5067" y="11140"/>
                    </a:lnTo>
                    <a:cubicBezTo>
                      <a:pt x="5136" y="11140"/>
                      <a:pt x="5204" y="11117"/>
                      <a:pt x="5273" y="11117"/>
                    </a:cubicBezTo>
                    <a:cubicBezTo>
                      <a:pt x="5410" y="11071"/>
                      <a:pt x="5570" y="11026"/>
                      <a:pt x="5684" y="10980"/>
                    </a:cubicBezTo>
                    <a:cubicBezTo>
                      <a:pt x="5866" y="10934"/>
                      <a:pt x="6003" y="10866"/>
                      <a:pt x="6140" y="10820"/>
                    </a:cubicBezTo>
                    <a:cubicBezTo>
                      <a:pt x="6231" y="10775"/>
                      <a:pt x="6346" y="10729"/>
                      <a:pt x="6437" y="10683"/>
                    </a:cubicBezTo>
                    <a:lnTo>
                      <a:pt x="6597" y="10615"/>
                    </a:lnTo>
                    <a:lnTo>
                      <a:pt x="6665" y="10569"/>
                    </a:lnTo>
                    <a:cubicBezTo>
                      <a:pt x="6871" y="10478"/>
                      <a:pt x="7099" y="10364"/>
                      <a:pt x="7327" y="10250"/>
                    </a:cubicBezTo>
                    <a:cubicBezTo>
                      <a:pt x="7396" y="10204"/>
                      <a:pt x="7464" y="10158"/>
                      <a:pt x="7533" y="10113"/>
                    </a:cubicBezTo>
                    <a:lnTo>
                      <a:pt x="7578" y="10090"/>
                    </a:lnTo>
                    <a:cubicBezTo>
                      <a:pt x="7647" y="10044"/>
                      <a:pt x="7738" y="9998"/>
                      <a:pt x="7806" y="9953"/>
                    </a:cubicBezTo>
                    <a:cubicBezTo>
                      <a:pt x="7875" y="9907"/>
                      <a:pt x="7943" y="9884"/>
                      <a:pt x="7989" y="9839"/>
                    </a:cubicBezTo>
                    <a:cubicBezTo>
                      <a:pt x="8035" y="9793"/>
                      <a:pt x="8058" y="9770"/>
                      <a:pt x="8080" y="9747"/>
                    </a:cubicBezTo>
                    <a:cubicBezTo>
                      <a:pt x="8126" y="9702"/>
                      <a:pt x="8149" y="9656"/>
                      <a:pt x="8172" y="9565"/>
                    </a:cubicBezTo>
                    <a:cubicBezTo>
                      <a:pt x="8194" y="9519"/>
                      <a:pt x="8194" y="9451"/>
                      <a:pt x="8172" y="9405"/>
                    </a:cubicBezTo>
                    <a:cubicBezTo>
                      <a:pt x="8172" y="9337"/>
                      <a:pt x="8172" y="9291"/>
                      <a:pt x="8149" y="9222"/>
                    </a:cubicBezTo>
                    <a:cubicBezTo>
                      <a:pt x="8103" y="9085"/>
                      <a:pt x="8035" y="8948"/>
                      <a:pt x="7966" y="8834"/>
                    </a:cubicBezTo>
                    <a:cubicBezTo>
                      <a:pt x="7921" y="8743"/>
                      <a:pt x="7875" y="8652"/>
                      <a:pt x="7829" y="8560"/>
                    </a:cubicBezTo>
                    <a:lnTo>
                      <a:pt x="7761" y="8424"/>
                    </a:lnTo>
                    <a:cubicBezTo>
                      <a:pt x="7715" y="8332"/>
                      <a:pt x="7669" y="8241"/>
                      <a:pt x="7624" y="8150"/>
                    </a:cubicBezTo>
                    <a:lnTo>
                      <a:pt x="7578" y="8081"/>
                    </a:lnTo>
                    <a:cubicBezTo>
                      <a:pt x="7510" y="7921"/>
                      <a:pt x="7464" y="7784"/>
                      <a:pt x="7441" y="7670"/>
                    </a:cubicBezTo>
                    <a:lnTo>
                      <a:pt x="7418" y="7533"/>
                    </a:lnTo>
                    <a:cubicBezTo>
                      <a:pt x="7418" y="7465"/>
                      <a:pt x="7396" y="7396"/>
                      <a:pt x="7396" y="7328"/>
                    </a:cubicBezTo>
                    <a:cubicBezTo>
                      <a:pt x="7373" y="7168"/>
                      <a:pt x="7373" y="7008"/>
                      <a:pt x="7396" y="6849"/>
                    </a:cubicBezTo>
                    <a:lnTo>
                      <a:pt x="7396" y="6826"/>
                    </a:lnTo>
                    <a:cubicBezTo>
                      <a:pt x="7396" y="6803"/>
                      <a:pt x="7396" y="6780"/>
                      <a:pt x="7396" y="6780"/>
                    </a:cubicBezTo>
                    <a:lnTo>
                      <a:pt x="7418" y="6666"/>
                    </a:lnTo>
                    <a:lnTo>
                      <a:pt x="7441" y="6483"/>
                    </a:lnTo>
                    <a:cubicBezTo>
                      <a:pt x="7464" y="6278"/>
                      <a:pt x="7487" y="6095"/>
                      <a:pt x="7533" y="5913"/>
                    </a:cubicBezTo>
                    <a:cubicBezTo>
                      <a:pt x="7555" y="5707"/>
                      <a:pt x="7601" y="5479"/>
                      <a:pt x="7624" y="5251"/>
                    </a:cubicBezTo>
                    <a:cubicBezTo>
                      <a:pt x="7647" y="5023"/>
                      <a:pt x="7647" y="4771"/>
                      <a:pt x="7669" y="4543"/>
                    </a:cubicBezTo>
                    <a:lnTo>
                      <a:pt x="7669" y="4498"/>
                    </a:lnTo>
                    <a:cubicBezTo>
                      <a:pt x="7692" y="4246"/>
                      <a:pt x="7692" y="3973"/>
                      <a:pt x="7715" y="3722"/>
                    </a:cubicBezTo>
                    <a:cubicBezTo>
                      <a:pt x="7715" y="3722"/>
                      <a:pt x="7715" y="3744"/>
                      <a:pt x="7715" y="3744"/>
                    </a:cubicBezTo>
                    <a:cubicBezTo>
                      <a:pt x="7715" y="3744"/>
                      <a:pt x="7715" y="3744"/>
                      <a:pt x="7715" y="3767"/>
                    </a:cubicBezTo>
                    <a:cubicBezTo>
                      <a:pt x="7738" y="3676"/>
                      <a:pt x="7738" y="3607"/>
                      <a:pt x="7738" y="3516"/>
                    </a:cubicBezTo>
                    <a:lnTo>
                      <a:pt x="7738" y="3539"/>
                    </a:lnTo>
                    <a:cubicBezTo>
                      <a:pt x="7784" y="3311"/>
                      <a:pt x="7806" y="3082"/>
                      <a:pt x="7852" y="2854"/>
                    </a:cubicBezTo>
                    <a:cubicBezTo>
                      <a:pt x="7875" y="2717"/>
                      <a:pt x="7898" y="2580"/>
                      <a:pt x="7921" y="2443"/>
                    </a:cubicBezTo>
                    <a:cubicBezTo>
                      <a:pt x="7943" y="2306"/>
                      <a:pt x="7966" y="2147"/>
                      <a:pt x="7989" y="2010"/>
                    </a:cubicBezTo>
                    <a:cubicBezTo>
                      <a:pt x="8012" y="1827"/>
                      <a:pt x="8035" y="1644"/>
                      <a:pt x="8058" y="1462"/>
                    </a:cubicBezTo>
                    <a:lnTo>
                      <a:pt x="8080" y="1234"/>
                    </a:lnTo>
                    <a:cubicBezTo>
                      <a:pt x="8103" y="1097"/>
                      <a:pt x="8126" y="960"/>
                      <a:pt x="8126" y="800"/>
                    </a:cubicBezTo>
                    <a:lnTo>
                      <a:pt x="8149" y="709"/>
                    </a:lnTo>
                    <a:lnTo>
                      <a:pt x="8149" y="617"/>
                    </a:lnTo>
                    <a:cubicBezTo>
                      <a:pt x="8149" y="594"/>
                      <a:pt x="8149" y="572"/>
                      <a:pt x="8149" y="549"/>
                    </a:cubicBezTo>
                    <a:cubicBezTo>
                      <a:pt x="8172" y="526"/>
                      <a:pt x="8194" y="503"/>
                      <a:pt x="8217" y="457"/>
                    </a:cubicBezTo>
                    <a:lnTo>
                      <a:pt x="8217" y="435"/>
                    </a:lnTo>
                    <a:lnTo>
                      <a:pt x="8240" y="412"/>
                    </a:lnTo>
                    <a:cubicBezTo>
                      <a:pt x="8240" y="389"/>
                      <a:pt x="8240" y="389"/>
                      <a:pt x="8240" y="366"/>
                    </a:cubicBezTo>
                    <a:cubicBezTo>
                      <a:pt x="8240" y="343"/>
                      <a:pt x="8263" y="321"/>
                      <a:pt x="8263" y="275"/>
                    </a:cubicBezTo>
                    <a:cubicBezTo>
                      <a:pt x="8263" y="252"/>
                      <a:pt x="8263" y="229"/>
                      <a:pt x="8286" y="206"/>
                    </a:cubicBezTo>
                    <a:cubicBezTo>
                      <a:pt x="8286" y="206"/>
                      <a:pt x="8263" y="206"/>
                      <a:pt x="8263" y="184"/>
                    </a:cubicBezTo>
                    <a:cubicBezTo>
                      <a:pt x="8263" y="115"/>
                      <a:pt x="8194" y="69"/>
                      <a:pt x="8149" y="24"/>
                    </a:cubicBezTo>
                    <a:cubicBezTo>
                      <a:pt x="8126" y="24"/>
                      <a:pt x="8103" y="24"/>
                      <a:pt x="81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2"/>
              <p:cNvSpPr/>
              <p:nvPr/>
            </p:nvSpPr>
            <p:spPr>
              <a:xfrm>
                <a:off x="4769356" y="3146918"/>
                <a:ext cx="209807" cy="290627"/>
              </a:xfrm>
              <a:custGeom>
                <a:avLst/>
                <a:gdLst/>
                <a:ahLst/>
                <a:cxnLst/>
                <a:rect l="l" t="t" r="r" b="b"/>
                <a:pathLst>
                  <a:path w="7762" h="10752" extrusionOk="0">
                    <a:moveTo>
                      <a:pt x="3059" y="0"/>
                    </a:moveTo>
                    <a:cubicBezTo>
                      <a:pt x="3037" y="0"/>
                      <a:pt x="2991" y="0"/>
                      <a:pt x="2945" y="23"/>
                    </a:cubicBezTo>
                    <a:cubicBezTo>
                      <a:pt x="2854" y="23"/>
                      <a:pt x="2763" y="46"/>
                      <a:pt x="2649" y="69"/>
                    </a:cubicBezTo>
                    <a:cubicBezTo>
                      <a:pt x="2603" y="92"/>
                      <a:pt x="2534" y="115"/>
                      <a:pt x="2489" y="137"/>
                    </a:cubicBezTo>
                    <a:cubicBezTo>
                      <a:pt x="2398" y="160"/>
                      <a:pt x="2329" y="206"/>
                      <a:pt x="2261" y="251"/>
                    </a:cubicBezTo>
                    <a:lnTo>
                      <a:pt x="2124" y="320"/>
                    </a:lnTo>
                    <a:cubicBezTo>
                      <a:pt x="2009" y="388"/>
                      <a:pt x="1895" y="457"/>
                      <a:pt x="1781" y="503"/>
                    </a:cubicBezTo>
                    <a:cubicBezTo>
                      <a:pt x="1713" y="525"/>
                      <a:pt x="1667" y="548"/>
                      <a:pt x="1599" y="594"/>
                    </a:cubicBezTo>
                    <a:cubicBezTo>
                      <a:pt x="1530" y="617"/>
                      <a:pt x="1439" y="639"/>
                      <a:pt x="1370" y="685"/>
                    </a:cubicBezTo>
                    <a:cubicBezTo>
                      <a:pt x="1325" y="708"/>
                      <a:pt x="1279" y="731"/>
                      <a:pt x="1256" y="754"/>
                    </a:cubicBezTo>
                    <a:cubicBezTo>
                      <a:pt x="1211" y="776"/>
                      <a:pt x="1165" y="799"/>
                      <a:pt x="1119" y="822"/>
                    </a:cubicBezTo>
                    <a:cubicBezTo>
                      <a:pt x="982" y="891"/>
                      <a:pt x="777" y="982"/>
                      <a:pt x="708" y="1164"/>
                    </a:cubicBezTo>
                    <a:cubicBezTo>
                      <a:pt x="686" y="1233"/>
                      <a:pt x="640" y="1301"/>
                      <a:pt x="640" y="1370"/>
                    </a:cubicBezTo>
                    <a:cubicBezTo>
                      <a:pt x="640" y="1416"/>
                      <a:pt x="617" y="1438"/>
                      <a:pt x="617" y="1461"/>
                    </a:cubicBezTo>
                    <a:cubicBezTo>
                      <a:pt x="617" y="1507"/>
                      <a:pt x="617" y="1530"/>
                      <a:pt x="617" y="1575"/>
                    </a:cubicBezTo>
                    <a:lnTo>
                      <a:pt x="594" y="1644"/>
                    </a:lnTo>
                    <a:cubicBezTo>
                      <a:pt x="594" y="1712"/>
                      <a:pt x="571" y="1758"/>
                      <a:pt x="571" y="1804"/>
                    </a:cubicBezTo>
                    <a:cubicBezTo>
                      <a:pt x="549" y="1872"/>
                      <a:pt x="549" y="1941"/>
                      <a:pt x="549" y="1986"/>
                    </a:cubicBezTo>
                    <a:lnTo>
                      <a:pt x="549" y="2077"/>
                    </a:lnTo>
                    <a:lnTo>
                      <a:pt x="526" y="2214"/>
                    </a:lnTo>
                    <a:cubicBezTo>
                      <a:pt x="526" y="2306"/>
                      <a:pt x="503" y="2397"/>
                      <a:pt x="503" y="2511"/>
                    </a:cubicBezTo>
                    <a:cubicBezTo>
                      <a:pt x="503" y="2557"/>
                      <a:pt x="503" y="2602"/>
                      <a:pt x="503" y="2648"/>
                    </a:cubicBezTo>
                    <a:cubicBezTo>
                      <a:pt x="503" y="2717"/>
                      <a:pt x="503" y="2762"/>
                      <a:pt x="480" y="2831"/>
                    </a:cubicBezTo>
                    <a:cubicBezTo>
                      <a:pt x="480" y="2990"/>
                      <a:pt x="457" y="3150"/>
                      <a:pt x="435" y="3310"/>
                    </a:cubicBezTo>
                    <a:lnTo>
                      <a:pt x="435" y="3356"/>
                    </a:lnTo>
                    <a:cubicBezTo>
                      <a:pt x="412" y="3470"/>
                      <a:pt x="412" y="3584"/>
                      <a:pt x="389" y="3721"/>
                    </a:cubicBezTo>
                    <a:cubicBezTo>
                      <a:pt x="389" y="3767"/>
                      <a:pt x="389" y="3835"/>
                      <a:pt x="389" y="3881"/>
                    </a:cubicBezTo>
                    <a:cubicBezTo>
                      <a:pt x="389" y="3926"/>
                      <a:pt x="366" y="3972"/>
                      <a:pt x="366" y="4018"/>
                    </a:cubicBezTo>
                    <a:cubicBezTo>
                      <a:pt x="366" y="4109"/>
                      <a:pt x="343" y="4200"/>
                      <a:pt x="343" y="4269"/>
                    </a:cubicBezTo>
                    <a:cubicBezTo>
                      <a:pt x="320" y="4406"/>
                      <a:pt x="298" y="4520"/>
                      <a:pt x="275" y="4634"/>
                    </a:cubicBezTo>
                    <a:lnTo>
                      <a:pt x="252" y="4908"/>
                    </a:lnTo>
                    <a:cubicBezTo>
                      <a:pt x="252" y="5022"/>
                      <a:pt x="252" y="5113"/>
                      <a:pt x="229" y="5227"/>
                    </a:cubicBezTo>
                    <a:lnTo>
                      <a:pt x="229" y="5296"/>
                    </a:lnTo>
                    <a:lnTo>
                      <a:pt x="206" y="5410"/>
                    </a:lnTo>
                    <a:cubicBezTo>
                      <a:pt x="183" y="5661"/>
                      <a:pt x="161" y="5912"/>
                      <a:pt x="138" y="6186"/>
                    </a:cubicBezTo>
                    <a:cubicBezTo>
                      <a:pt x="115" y="6346"/>
                      <a:pt x="115" y="6483"/>
                      <a:pt x="115" y="6643"/>
                    </a:cubicBezTo>
                    <a:lnTo>
                      <a:pt x="92" y="6802"/>
                    </a:lnTo>
                    <a:cubicBezTo>
                      <a:pt x="92" y="6894"/>
                      <a:pt x="92" y="6962"/>
                      <a:pt x="92" y="7053"/>
                    </a:cubicBezTo>
                    <a:lnTo>
                      <a:pt x="69" y="7168"/>
                    </a:lnTo>
                    <a:cubicBezTo>
                      <a:pt x="69" y="7282"/>
                      <a:pt x="46" y="7419"/>
                      <a:pt x="46" y="7533"/>
                    </a:cubicBezTo>
                    <a:cubicBezTo>
                      <a:pt x="46" y="7670"/>
                      <a:pt x="46" y="7784"/>
                      <a:pt x="24" y="7921"/>
                    </a:cubicBezTo>
                    <a:cubicBezTo>
                      <a:pt x="24" y="8035"/>
                      <a:pt x="24" y="8172"/>
                      <a:pt x="1" y="8286"/>
                    </a:cubicBezTo>
                    <a:cubicBezTo>
                      <a:pt x="1" y="8377"/>
                      <a:pt x="1" y="8446"/>
                      <a:pt x="24" y="8514"/>
                    </a:cubicBezTo>
                    <a:cubicBezTo>
                      <a:pt x="24" y="8560"/>
                      <a:pt x="24" y="8606"/>
                      <a:pt x="24" y="8628"/>
                    </a:cubicBezTo>
                    <a:cubicBezTo>
                      <a:pt x="24" y="8651"/>
                      <a:pt x="1" y="8697"/>
                      <a:pt x="1" y="8742"/>
                    </a:cubicBezTo>
                    <a:cubicBezTo>
                      <a:pt x="24" y="8857"/>
                      <a:pt x="46" y="8971"/>
                      <a:pt x="69" y="9085"/>
                    </a:cubicBezTo>
                    <a:lnTo>
                      <a:pt x="92" y="9153"/>
                    </a:lnTo>
                    <a:cubicBezTo>
                      <a:pt x="138" y="9290"/>
                      <a:pt x="183" y="9427"/>
                      <a:pt x="229" y="9564"/>
                    </a:cubicBezTo>
                    <a:cubicBezTo>
                      <a:pt x="275" y="9724"/>
                      <a:pt x="320" y="9861"/>
                      <a:pt x="389" y="9975"/>
                    </a:cubicBezTo>
                    <a:cubicBezTo>
                      <a:pt x="412" y="10043"/>
                      <a:pt x="435" y="10089"/>
                      <a:pt x="480" y="10135"/>
                    </a:cubicBezTo>
                    <a:lnTo>
                      <a:pt x="526" y="10249"/>
                    </a:lnTo>
                    <a:lnTo>
                      <a:pt x="571" y="10340"/>
                    </a:lnTo>
                    <a:cubicBezTo>
                      <a:pt x="594" y="10386"/>
                      <a:pt x="617" y="10454"/>
                      <a:pt x="640" y="10500"/>
                    </a:cubicBezTo>
                    <a:cubicBezTo>
                      <a:pt x="640" y="10523"/>
                      <a:pt x="663" y="10546"/>
                      <a:pt x="663" y="10546"/>
                    </a:cubicBezTo>
                    <a:cubicBezTo>
                      <a:pt x="686" y="10591"/>
                      <a:pt x="708" y="10614"/>
                      <a:pt x="731" y="10637"/>
                    </a:cubicBezTo>
                    <a:cubicBezTo>
                      <a:pt x="777" y="10683"/>
                      <a:pt x="845" y="10705"/>
                      <a:pt x="891" y="10728"/>
                    </a:cubicBezTo>
                    <a:cubicBezTo>
                      <a:pt x="914" y="10751"/>
                      <a:pt x="960" y="10751"/>
                      <a:pt x="982" y="10751"/>
                    </a:cubicBezTo>
                    <a:cubicBezTo>
                      <a:pt x="1051" y="10751"/>
                      <a:pt x="1142" y="10705"/>
                      <a:pt x="1211" y="10660"/>
                    </a:cubicBezTo>
                    <a:cubicBezTo>
                      <a:pt x="1256" y="10660"/>
                      <a:pt x="1279" y="10614"/>
                      <a:pt x="1325" y="10591"/>
                    </a:cubicBezTo>
                    <a:lnTo>
                      <a:pt x="1416" y="10523"/>
                    </a:lnTo>
                    <a:lnTo>
                      <a:pt x="1621" y="10409"/>
                    </a:lnTo>
                    <a:cubicBezTo>
                      <a:pt x="1827" y="10272"/>
                      <a:pt x="2032" y="10180"/>
                      <a:pt x="2238" y="10066"/>
                    </a:cubicBezTo>
                    <a:lnTo>
                      <a:pt x="2261" y="10043"/>
                    </a:lnTo>
                    <a:lnTo>
                      <a:pt x="2420" y="9975"/>
                    </a:lnTo>
                    <a:cubicBezTo>
                      <a:pt x="2580" y="9884"/>
                      <a:pt x="2740" y="9815"/>
                      <a:pt x="2900" y="9724"/>
                    </a:cubicBezTo>
                    <a:lnTo>
                      <a:pt x="2968" y="9701"/>
                    </a:lnTo>
                    <a:lnTo>
                      <a:pt x="2945" y="9701"/>
                    </a:lnTo>
                    <a:cubicBezTo>
                      <a:pt x="3219" y="9587"/>
                      <a:pt x="3493" y="9473"/>
                      <a:pt x="3767" y="9359"/>
                    </a:cubicBezTo>
                    <a:cubicBezTo>
                      <a:pt x="4087" y="9222"/>
                      <a:pt x="4383" y="9062"/>
                      <a:pt x="4634" y="8925"/>
                    </a:cubicBezTo>
                    <a:cubicBezTo>
                      <a:pt x="4771" y="8857"/>
                      <a:pt x="4885" y="8788"/>
                      <a:pt x="5000" y="8720"/>
                    </a:cubicBezTo>
                    <a:cubicBezTo>
                      <a:pt x="5159" y="8628"/>
                      <a:pt x="5296" y="8560"/>
                      <a:pt x="5433" y="8469"/>
                    </a:cubicBezTo>
                    <a:lnTo>
                      <a:pt x="5639" y="8354"/>
                    </a:lnTo>
                    <a:cubicBezTo>
                      <a:pt x="5821" y="8263"/>
                      <a:pt x="6004" y="8172"/>
                      <a:pt x="6187" y="8081"/>
                    </a:cubicBezTo>
                    <a:cubicBezTo>
                      <a:pt x="6392" y="7966"/>
                      <a:pt x="6575" y="7875"/>
                      <a:pt x="6780" y="7784"/>
                    </a:cubicBezTo>
                    <a:cubicBezTo>
                      <a:pt x="6894" y="7738"/>
                      <a:pt x="6985" y="7692"/>
                      <a:pt x="7100" y="7647"/>
                    </a:cubicBezTo>
                    <a:cubicBezTo>
                      <a:pt x="7168" y="7624"/>
                      <a:pt x="7259" y="7601"/>
                      <a:pt x="7328" y="7556"/>
                    </a:cubicBezTo>
                    <a:cubicBezTo>
                      <a:pt x="7373" y="7533"/>
                      <a:pt x="7442" y="7510"/>
                      <a:pt x="7488" y="7487"/>
                    </a:cubicBezTo>
                    <a:cubicBezTo>
                      <a:pt x="7510" y="7487"/>
                      <a:pt x="7510" y="7464"/>
                      <a:pt x="7533" y="7464"/>
                    </a:cubicBezTo>
                    <a:cubicBezTo>
                      <a:pt x="7579" y="7419"/>
                      <a:pt x="7624" y="7373"/>
                      <a:pt x="7670" y="7327"/>
                    </a:cubicBezTo>
                    <a:cubicBezTo>
                      <a:pt x="7716" y="7236"/>
                      <a:pt x="7716" y="7145"/>
                      <a:pt x="7739" y="7053"/>
                    </a:cubicBezTo>
                    <a:lnTo>
                      <a:pt x="7739" y="7008"/>
                    </a:lnTo>
                    <a:cubicBezTo>
                      <a:pt x="7739" y="6848"/>
                      <a:pt x="7761" y="6711"/>
                      <a:pt x="7761" y="6574"/>
                    </a:cubicBezTo>
                    <a:cubicBezTo>
                      <a:pt x="7761" y="6437"/>
                      <a:pt x="7761" y="6300"/>
                      <a:pt x="7739" y="6163"/>
                    </a:cubicBezTo>
                    <a:lnTo>
                      <a:pt x="7739" y="6118"/>
                    </a:lnTo>
                    <a:cubicBezTo>
                      <a:pt x="7739" y="6003"/>
                      <a:pt x="7739" y="5866"/>
                      <a:pt x="7716" y="5752"/>
                    </a:cubicBezTo>
                    <a:cubicBezTo>
                      <a:pt x="7693" y="5593"/>
                      <a:pt x="7670" y="5410"/>
                      <a:pt x="7624" y="5227"/>
                    </a:cubicBezTo>
                    <a:cubicBezTo>
                      <a:pt x="7602" y="5159"/>
                      <a:pt x="7602" y="5113"/>
                      <a:pt x="7579" y="5045"/>
                    </a:cubicBezTo>
                    <a:cubicBezTo>
                      <a:pt x="7556" y="4953"/>
                      <a:pt x="7556" y="4885"/>
                      <a:pt x="7533" y="4794"/>
                    </a:cubicBezTo>
                    <a:cubicBezTo>
                      <a:pt x="7510" y="4725"/>
                      <a:pt x="7488" y="4680"/>
                      <a:pt x="7465" y="4611"/>
                    </a:cubicBezTo>
                    <a:lnTo>
                      <a:pt x="7442" y="4543"/>
                    </a:lnTo>
                    <a:cubicBezTo>
                      <a:pt x="7442" y="4520"/>
                      <a:pt x="7442" y="4497"/>
                      <a:pt x="7419" y="4474"/>
                    </a:cubicBezTo>
                    <a:cubicBezTo>
                      <a:pt x="7396" y="4428"/>
                      <a:pt x="7373" y="4383"/>
                      <a:pt x="7351" y="4337"/>
                    </a:cubicBezTo>
                    <a:lnTo>
                      <a:pt x="7305" y="4246"/>
                    </a:lnTo>
                    <a:cubicBezTo>
                      <a:pt x="7259" y="4177"/>
                      <a:pt x="7236" y="4086"/>
                      <a:pt x="7191" y="4040"/>
                    </a:cubicBezTo>
                    <a:cubicBezTo>
                      <a:pt x="7100" y="3903"/>
                      <a:pt x="7008" y="3767"/>
                      <a:pt x="6894" y="3652"/>
                    </a:cubicBezTo>
                    <a:lnTo>
                      <a:pt x="6826" y="3538"/>
                    </a:lnTo>
                    <a:cubicBezTo>
                      <a:pt x="6757" y="3447"/>
                      <a:pt x="6689" y="3356"/>
                      <a:pt x="6620" y="3264"/>
                    </a:cubicBezTo>
                    <a:cubicBezTo>
                      <a:pt x="6460" y="3105"/>
                      <a:pt x="6301" y="2945"/>
                      <a:pt x="6141" y="2785"/>
                    </a:cubicBezTo>
                    <a:lnTo>
                      <a:pt x="6072" y="2717"/>
                    </a:lnTo>
                    <a:cubicBezTo>
                      <a:pt x="6095" y="2648"/>
                      <a:pt x="6072" y="2602"/>
                      <a:pt x="6050" y="2557"/>
                    </a:cubicBezTo>
                    <a:cubicBezTo>
                      <a:pt x="6004" y="2488"/>
                      <a:pt x="5981" y="2466"/>
                      <a:pt x="5935" y="2420"/>
                    </a:cubicBezTo>
                    <a:lnTo>
                      <a:pt x="5890" y="2374"/>
                    </a:lnTo>
                    <a:cubicBezTo>
                      <a:pt x="5867" y="2329"/>
                      <a:pt x="5844" y="2283"/>
                      <a:pt x="5798" y="2237"/>
                    </a:cubicBezTo>
                    <a:lnTo>
                      <a:pt x="5753" y="2146"/>
                    </a:lnTo>
                    <a:cubicBezTo>
                      <a:pt x="5730" y="2123"/>
                      <a:pt x="5730" y="2100"/>
                      <a:pt x="5707" y="2100"/>
                    </a:cubicBezTo>
                    <a:cubicBezTo>
                      <a:pt x="5707" y="2077"/>
                      <a:pt x="5707" y="2077"/>
                      <a:pt x="5707" y="2077"/>
                    </a:cubicBezTo>
                    <a:cubicBezTo>
                      <a:pt x="5662" y="2032"/>
                      <a:pt x="5616" y="1986"/>
                      <a:pt x="5570" y="1918"/>
                    </a:cubicBezTo>
                    <a:cubicBezTo>
                      <a:pt x="5502" y="1872"/>
                      <a:pt x="5456" y="1804"/>
                      <a:pt x="5388" y="1758"/>
                    </a:cubicBezTo>
                    <a:cubicBezTo>
                      <a:pt x="5273" y="1621"/>
                      <a:pt x="5137" y="1530"/>
                      <a:pt x="5000" y="1416"/>
                    </a:cubicBezTo>
                    <a:cubicBezTo>
                      <a:pt x="4908" y="1324"/>
                      <a:pt x="4817" y="1233"/>
                      <a:pt x="4703" y="1142"/>
                    </a:cubicBezTo>
                    <a:lnTo>
                      <a:pt x="4589" y="1050"/>
                    </a:lnTo>
                    <a:cubicBezTo>
                      <a:pt x="4497" y="959"/>
                      <a:pt x="4406" y="868"/>
                      <a:pt x="4315" y="799"/>
                    </a:cubicBezTo>
                    <a:cubicBezTo>
                      <a:pt x="4269" y="754"/>
                      <a:pt x="4224" y="708"/>
                      <a:pt x="4178" y="662"/>
                    </a:cubicBezTo>
                    <a:cubicBezTo>
                      <a:pt x="4132" y="639"/>
                      <a:pt x="4087" y="617"/>
                      <a:pt x="4041" y="571"/>
                    </a:cubicBezTo>
                    <a:cubicBezTo>
                      <a:pt x="3972" y="503"/>
                      <a:pt x="3904" y="457"/>
                      <a:pt x="3835" y="388"/>
                    </a:cubicBezTo>
                    <a:lnTo>
                      <a:pt x="3790" y="366"/>
                    </a:lnTo>
                    <a:cubicBezTo>
                      <a:pt x="3721" y="320"/>
                      <a:pt x="3653" y="297"/>
                      <a:pt x="3584" y="251"/>
                    </a:cubicBezTo>
                    <a:cubicBezTo>
                      <a:pt x="3562" y="229"/>
                      <a:pt x="3539" y="206"/>
                      <a:pt x="3516" y="183"/>
                    </a:cubicBezTo>
                    <a:cubicBezTo>
                      <a:pt x="3470" y="137"/>
                      <a:pt x="3425" y="115"/>
                      <a:pt x="3402" y="92"/>
                    </a:cubicBezTo>
                    <a:lnTo>
                      <a:pt x="3311" y="46"/>
                    </a:lnTo>
                    <a:cubicBezTo>
                      <a:pt x="3265" y="23"/>
                      <a:pt x="3242" y="23"/>
                      <a:pt x="3196" y="23"/>
                    </a:cubicBezTo>
                    <a:cubicBezTo>
                      <a:pt x="3151" y="0"/>
                      <a:pt x="3105" y="0"/>
                      <a:pt x="30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2"/>
              <p:cNvSpPr/>
              <p:nvPr/>
            </p:nvSpPr>
            <p:spPr>
              <a:xfrm>
                <a:off x="4723702" y="2987738"/>
                <a:ext cx="629339" cy="418316"/>
              </a:xfrm>
              <a:custGeom>
                <a:avLst/>
                <a:gdLst/>
                <a:ahLst/>
                <a:cxnLst/>
                <a:rect l="l" t="t" r="r" b="b"/>
                <a:pathLst>
                  <a:path w="23283" h="15476" extrusionOk="0">
                    <a:moveTo>
                      <a:pt x="15522" y="0"/>
                    </a:moveTo>
                    <a:cubicBezTo>
                      <a:pt x="15385" y="0"/>
                      <a:pt x="15225" y="23"/>
                      <a:pt x="15088" y="23"/>
                    </a:cubicBezTo>
                    <a:cubicBezTo>
                      <a:pt x="14951" y="23"/>
                      <a:pt x="14837" y="46"/>
                      <a:pt x="14723" y="69"/>
                    </a:cubicBezTo>
                    <a:cubicBezTo>
                      <a:pt x="14632" y="92"/>
                      <a:pt x="14563" y="92"/>
                      <a:pt x="14495" y="115"/>
                    </a:cubicBezTo>
                    <a:cubicBezTo>
                      <a:pt x="14404" y="115"/>
                      <a:pt x="14335" y="137"/>
                      <a:pt x="14244" y="137"/>
                    </a:cubicBezTo>
                    <a:cubicBezTo>
                      <a:pt x="14107" y="160"/>
                      <a:pt x="13993" y="206"/>
                      <a:pt x="13879" y="229"/>
                    </a:cubicBezTo>
                    <a:cubicBezTo>
                      <a:pt x="13856" y="206"/>
                      <a:pt x="13833" y="183"/>
                      <a:pt x="13787" y="183"/>
                    </a:cubicBezTo>
                    <a:lnTo>
                      <a:pt x="13696" y="206"/>
                    </a:lnTo>
                    <a:cubicBezTo>
                      <a:pt x="13605" y="229"/>
                      <a:pt x="13513" y="252"/>
                      <a:pt x="13422" y="274"/>
                    </a:cubicBezTo>
                    <a:cubicBezTo>
                      <a:pt x="13331" y="320"/>
                      <a:pt x="13262" y="343"/>
                      <a:pt x="13171" y="366"/>
                    </a:cubicBezTo>
                    <a:lnTo>
                      <a:pt x="13125" y="388"/>
                    </a:lnTo>
                    <a:cubicBezTo>
                      <a:pt x="13011" y="434"/>
                      <a:pt x="12897" y="480"/>
                      <a:pt x="12783" y="525"/>
                    </a:cubicBezTo>
                    <a:lnTo>
                      <a:pt x="12555" y="594"/>
                    </a:lnTo>
                    <a:lnTo>
                      <a:pt x="12463" y="640"/>
                    </a:lnTo>
                    <a:cubicBezTo>
                      <a:pt x="12304" y="685"/>
                      <a:pt x="12167" y="731"/>
                      <a:pt x="12007" y="799"/>
                    </a:cubicBezTo>
                    <a:cubicBezTo>
                      <a:pt x="11916" y="845"/>
                      <a:pt x="11824" y="891"/>
                      <a:pt x="11756" y="936"/>
                    </a:cubicBezTo>
                    <a:lnTo>
                      <a:pt x="11413" y="1142"/>
                    </a:lnTo>
                    <a:cubicBezTo>
                      <a:pt x="11368" y="1165"/>
                      <a:pt x="11322" y="1210"/>
                      <a:pt x="11299" y="1233"/>
                    </a:cubicBezTo>
                    <a:cubicBezTo>
                      <a:pt x="11140" y="1324"/>
                      <a:pt x="10980" y="1393"/>
                      <a:pt x="10820" y="1484"/>
                    </a:cubicBezTo>
                    <a:lnTo>
                      <a:pt x="10660" y="1575"/>
                    </a:lnTo>
                    <a:lnTo>
                      <a:pt x="10500" y="1644"/>
                    </a:lnTo>
                    <a:cubicBezTo>
                      <a:pt x="10341" y="1712"/>
                      <a:pt x="10181" y="1804"/>
                      <a:pt x="10021" y="1872"/>
                    </a:cubicBezTo>
                    <a:cubicBezTo>
                      <a:pt x="9816" y="1986"/>
                      <a:pt x="9610" y="2100"/>
                      <a:pt x="9405" y="2237"/>
                    </a:cubicBezTo>
                    <a:cubicBezTo>
                      <a:pt x="9245" y="2329"/>
                      <a:pt x="9085" y="2420"/>
                      <a:pt x="8925" y="2511"/>
                    </a:cubicBezTo>
                    <a:lnTo>
                      <a:pt x="8789" y="2603"/>
                    </a:lnTo>
                    <a:lnTo>
                      <a:pt x="8789" y="2603"/>
                    </a:lnTo>
                    <a:lnTo>
                      <a:pt x="8811" y="2580"/>
                    </a:lnTo>
                    <a:lnTo>
                      <a:pt x="8857" y="2534"/>
                    </a:lnTo>
                    <a:cubicBezTo>
                      <a:pt x="8971" y="2420"/>
                      <a:pt x="9062" y="2329"/>
                      <a:pt x="9154" y="2237"/>
                    </a:cubicBezTo>
                    <a:cubicBezTo>
                      <a:pt x="9245" y="2100"/>
                      <a:pt x="9336" y="1986"/>
                      <a:pt x="9382" y="1872"/>
                    </a:cubicBezTo>
                    <a:cubicBezTo>
                      <a:pt x="9428" y="1758"/>
                      <a:pt x="9473" y="1644"/>
                      <a:pt x="9473" y="1507"/>
                    </a:cubicBezTo>
                    <a:cubicBezTo>
                      <a:pt x="9496" y="1393"/>
                      <a:pt x="9496" y="1302"/>
                      <a:pt x="9473" y="1187"/>
                    </a:cubicBezTo>
                    <a:cubicBezTo>
                      <a:pt x="9450" y="1096"/>
                      <a:pt x="9428" y="1005"/>
                      <a:pt x="9359" y="868"/>
                    </a:cubicBezTo>
                    <a:cubicBezTo>
                      <a:pt x="9336" y="822"/>
                      <a:pt x="9291" y="777"/>
                      <a:pt x="9268" y="731"/>
                    </a:cubicBezTo>
                    <a:cubicBezTo>
                      <a:pt x="9199" y="662"/>
                      <a:pt x="9131" y="594"/>
                      <a:pt x="8994" y="548"/>
                    </a:cubicBezTo>
                    <a:cubicBezTo>
                      <a:pt x="8925" y="525"/>
                      <a:pt x="8857" y="503"/>
                      <a:pt x="8789" y="480"/>
                    </a:cubicBezTo>
                    <a:lnTo>
                      <a:pt x="8515" y="480"/>
                    </a:lnTo>
                    <a:cubicBezTo>
                      <a:pt x="8400" y="503"/>
                      <a:pt x="8286" y="503"/>
                      <a:pt x="8172" y="525"/>
                    </a:cubicBezTo>
                    <a:lnTo>
                      <a:pt x="8035" y="548"/>
                    </a:lnTo>
                    <a:cubicBezTo>
                      <a:pt x="7898" y="571"/>
                      <a:pt x="7761" y="594"/>
                      <a:pt x="7602" y="617"/>
                    </a:cubicBezTo>
                    <a:cubicBezTo>
                      <a:pt x="7442" y="662"/>
                      <a:pt x="7282" y="708"/>
                      <a:pt x="7122" y="754"/>
                    </a:cubicBezTo>
                    <a:cubicBezTo>
                      <a:pt x="6940" y="822"/>
                      <a:pt x="6757" y="891"/>
                      <a:pt x="6597" y="959"/>
                    </a:cubicBezTo>
                    <a:cubicBezTo>
                      <a:pt x="6438" y="1005"/>
                      <a:pt x="6301" y="1073"/>
                      <a:pt x="6118" y="1142"/>
                    </a:cubicBezTo>
                    <a:lnTo>
                      <a:pt x="6027" y="1210"/>
                    </a:lnTo>
                    <a:cubicBezTo>
                      <a:pt x="5913" y="1256"/>
                      <a:pt x="5798" y="1302"/>
                      <a:pt x="5707" y="1347"/>
                    </a:cubicBezTo>
                    <a:cubicBezTo>
                      <a:pt x="5456" y="1484"/>
                      <a:pt x="5228" y="1667"/>
                      <a:pt x="4977" y="1826"/>
                    </a:cubicBezTo>
                    <a:lnTo>
                      <a:pt x="4931" y="1872"/>
                    </a:lnTo>
                    <a:lnTo>
                      <a:pt x="4817" y="1941"/>
                    </a:lnTo>
                    <a:cubicBezTo>
                      <a:pt x="4657" y="2032"/>
                      <a:pt x="4520" y="2146"/>
                      <a:pt x="4360" y="2260"/>
                    </a:cubicBezTo>
                    <a:cubicBezTo>
                      <a:pt x="4201" y="2397"/>
                      <a:pt x="4041" y="2534"/>
                      <a:pt x="3881" y="2694"/>
                    </a:cubicBezTo>
                    <a:cubicBezTo>
                      <a:pt x="3721" y="2831"/>
                      <a:pt x="3562" y="2968"/>
                      <a:pt x="3425" y="3105"/>
                    </a:cubicBezTo>
                    <a:cubicBezTo>
                      <a:pt x="3288" y="3242"/>
                      <a:pt x="3173" y="3379"/>
                      <a:pt x="3059" y="3516"/>
                    </a:cubicBezTo>
                    <a:lnTo>
                      <a:pt x="2968" y="3630"/>
                    </a:lnTo>
                    <a:cubicBezTo>
                      <a:pt x="2877" y="3744"/>
                      <a:pt x="2763" y="3858"/>
                      <a:pt x="2649" y="3995"/>
                    </a:cubicBezTo>
                    <a:cubicBezTo>
                      <a:pt x="2628" y="4015"/>
                      <a:pt x="2607" y="4036"/>
                      <a:pt x="2603" y="4057"/>
                    </a:cubicBezTo>
                    <a:lnTo>
                      <a:pt x="2603" y="4057"/>
                    </a:lnTo>
                    <a:cubicBezTo>
                      <a:pt x="2486" y="4162"/>
                      <a:pt x="2382" y="4284"/>
                      <a:pt x="2260" y="4406"/>
                    </a:cubicBezTo>
                    <a:cubicBezTo>
                      <a:pt x="2124" y="4543"/>
                      <a:pt x="2009" y="4680"/>
                      <a:pt x="1895" y="4839"/>
                    </a:cubicBezTo>
                    <a:lnTo>
                      <a:pt x="1804" y="4931"/>
                    </a:lnTo>
                    <a:cubicBezTo>
                      <a:pt x="1735" y="4999"/>
                      <a:pt x="1667" y="5068"/>
                      <a:pt x="1599" y="5159"/>
                    </a:cubicBezTo>
                    <a:lnTo>
                      <a:pt x="1507" y="5273"/>
                    </a:lnTo>
                    <a:cubicBezTo>
                      <a:pt x="1462" y="5319"/>
                      <a:pt x="1416" y="5387"/>
                      <a:pt x="1370" y="5433"/>
                    </a:cubicBezTo>
                    <a:cubicBezTo>
                      <a:pt x="1370" y="5433"/>
                      <a:pt x="1370" y="5456"/>
                      <a:pt x="1370" y="5456"/>
                    </a:cubicBezTo>
                    <a:cubicBezTo>
                      <a:pt x="1370" y="5456"/>
                      <a:pt x="1347" y="5479"/>
                      <a:pt x="1347" y="5479"/>
                    </a:cubicBezTo>
                    <a:cubicBezTo>
                      <a:pt x="1279" y="5570"/>
                      <a:pt x="1188" y="5661"/>
                      <a:pt x="1119" y="5752"/>
                    </a:cubicBezTo>
                    <a:cubicBezTo>
                      <a:pt x="1096" y="5798"/>
                      <a:pt x="1074" y="5844"/>
                      <a:pt x="1028" y="5867"/>
                    </a:cubicBezTo>
                    <a:cubicBezTo>
                      <a:pt x="1005" y="5912"/>
                      <a:pt x="982" y="5981"/>
                      <a:pt x="937" y="6026"/>
                    </a:cubicBezTo>
                    <a:cubicBezTo>
                      <a:pt x="868" y="6118"/>
                      <a:pt x="800" y="6232"/>
                      <a:pt x="731" y="6323"/>
                    </a:cubicBezTo>
                    <a:cubicBezTo>
                      <a:pt x="663" y="6437"/>
                      <a:pt x="594" y="6528"/>
                      <a:pt x="526" y="6643"/>
                    </a:cubicBezTo>
                    <a:lnTo>
                      <a:pt x="503" y="6688"/>
                    </a:lnTo>
                    <a:cubicBezTo>
                      <a:pt x="412" y="6825"/>
                      <a:pt x="320" y="6962"/>
                      <a:pt x="229" y="7099"/>
                    </a:cubicBezTo>
                    <a:cubicBezTo>
                      <a:pt x="206" y="7145"/>
                      <a:pt x="183" y="7168"/>
                      <a:pt x="161" y="7213"/>
                    </a:cubicBezTo>
                    <a:lnTo>
                      <a:pt x="115" y="7282"/>
                    </a:lnTo>
                    <a:cubicBezTo>
                      <a:pt x="115" y="7305"/>
                      <a:pt x="92" y="7327"/>
                      <a:pt x="92" y="7350"/>
                    </a:cubicBezTo>
                    <a:cubicBezTo>
                      <a:pt x="46" y="7396"/>
                      <a:pt x="24" y="7441"/>
                      <a:pt x="24" y="7487"/>
                    </a:cubicBezTo>
                    <a:cubicBezTo>
                      <a:pt x="1" y="7556"/>
                      <a:pt x="1" y="7624"/>
                      <a:pt x="24" y="7693"/>
                    </a:cubicBezTo>
                    <a:cubicBezTo>
                      <a:pt x="69" y="7738"/>
                      <a:pt x="115" y="7807"/>
                      <a:pt x="183" y="7830"/>
                    </a:cubicBezTo>
                    <a:lnTo>
                      <a:pt x="366" y="7830"/>
                    </a:lnTo>
                    <a:cubicBezTo>
                      <a:pt x="366" y="7807"/>
                      <a:pt x="389" y="7807"/>
                      <a:pt x="389" y="7807"/>
                    </a:cubicBezTo>
                    <a:cubicBezTo>
                      <a:pt x="412" y="7807"/>
                      <a:pt x="412" y="7784"/>
                      <a:pt x="434" y="7784"/>
                    </a:cubicBezTo>
                    <a:cubicBezTo>
                      <a:pt x="480" y="7761"/>
                      <a:pt x="526" y="7738"/>
                      <a:pt x="549" y="7693"/>
                    </a:cubicBezTo>
                    <a:cubicBezTo>
                      <a:pt x="640" y="7647"/>
                      <a:pt x="708" y="7624"/>
                      <a:pt x="777" y="7601"/>
                    </a:cubicBezTo>
                    <a:lnTo>
                      <a:pt x="822" y="7578"/>
                    </a:lnTo>
                    <a:cubicBezTo>
                      <a:pt x="914" y="7533"/>
                      <a:pt x="1028" y="7487"/>
                      <a:pt x="1119" y="7441"/>
                    </a:cubicBezTo>
                    <a:lnTo>
                      <a:pt x="1256" y="7373"/>
                    </a:lnTo>
                    <a:cubicBezTo>
                      <a:pt x="1416" y="7305"/>
                      <a:pt x="1553" y="7236"/>
                      <a:pt x="1713" y="7190"/>
                    </a:cubicBezTo>
                    <a:cubicBezTo>
                      <a:pt x="1850" y="7122"/>
                      <a:pt x="1987" y="7076"/>
                      <a:pt x="2124" y="7008"/>
                    </a:cubicBezTo>
                    <a:cubicBezTo>
                      <a:pt x="2375" y="6894"/>
                      <a:pt x="2626" y="6757"/>
                      <a:pt x="2854" y="6643"/>
                    </a:cubicBezTo>
                    <a:lnTo>
                      <a:pt x="2900" y="6620"/>
                    </a:lnTo>
                    <a:cubicBezTo>
                      <a:pt x="2945" y="6597"/>
                      <a:pt x="3014" y="6551"/>
                      <a:pt x="3059" y="6528"/>
                    </a:cubicBezTo>
                    <a:cubicBezTo>
                      <a:pt x="3151" y="6506"/>
                      <a:pt x="3219" y="6460"/>
                      <a:pt x="3288" y="6414"/>
                    </a:cubicBezTo>
                    <a:cubicBezTo>
                      <a:pt x="3402" y="6346"/>
                      <a:pt x="3539" y="6277"/>
                      <a:pt x="3676" y="6209"/>
                    </a:cubicBezTo>
                    <a:cubicBezTo>
                      <a:pt x="3858" y="6118"/>
                      <a:pt x="4064" y="6026"/>
                      <a:pt x="4269" y="5958"/>
                    </a:cubicBezTo>
                    <a:cubicBezTo>
                      <a:pt x="4406" y="5912"/>
                      <a:pt x="4543" y="5867"/>
                      <a:pt x="4634" y="5867"/>
                    </a:cubicBezTo>
                    <a:lnTo>
                      <a:pt x="4840" y="5867"/>
                    </a:lnTo>
                    <a:cubicBezTo>
                      <a:pt x="4885" y="5889"/>
                      <a:pt x="4931" y="5889"/>
                      <a:pt x="4977" y="5912"/>
                    </a:cubicBezTo>
                    <a:cubicBezTo>
                      <a:pt x="4931" y="5889"/>
                      <a:pt x="4908" y="5867"/>
                      <a:pt x="4863" y="5844"/>
                    </a:cubicBezTo>
                    <a:cubicBezTo>
                      <a:pt x="4817" y="5844"/>
                      <a:pt x="4771" y="5821"/>
                      <a:pt x="4703" y="5821"/>
                    </a:cubicBezTo>
                    <a:cubicBezTo>
                      <a:pt x="4634" y="5821"/>
                      <a:pt x="4589" y="5821"/>
                      <a:pt x="4520" y="5844"/>
                    </a:cubicBezTo>
                    <a:cubicBezTo>
                      <a:pt x="4452" y="5844"/>
                      <a:pt x="4360" y="5867"/>
                      <a:pt x="4269" y="5912"/>
                    </a:cubicBezTo>
                    <a:lnTo>
                      <a:pt x="4178" y="5935"/>
                    </a:lnTo>
                    <a:cubicBezTo>
                      <a:pt x="4132" y="5958"/>
                      <a:pt x="4109" y="5958"/>
                      <a:pt x="4064" y="5958"/>
                    </a:cubicBezTo>
                    <a:cubicBezTo>
                      <a:pt x="4041" y="5958"/>
                      <a:pt x="4018" y="5958"/>
                      <a:pt x="3995" y="5935"/>
                    </a:cubicBezTo>
                    <a:cubicBezTo>
                      <a:pt x="3927" y="5912"/>
                      <a:pt x="3881" y="5844"/>
                      <a:pt x="3881" y="5775"/>
                    </a:cubicBezTo>
                    <a:cubicBezTo>
                      <a:pt x="3881" y="5638"/>
                      <a:pt x="4018" y="5547"/>
                      <a:pt x="4155" y="5456"/>
                    </a:cubicBezTo>
                    <a:cubicBezTo>
                      <a:pt x="4223" y="5410"/>
                      <a:pt x="4292" y="5387"/>
                      <a:pt x="4360" y="5342"/>
                    </a:cubicBezTo>
                    <a:cubicBezTo>
                      <a:pt x="4406" y="5319"/>
                      <a:pt x="4475" y="5273"/>
                      <a:pt x="4520" y="5250"/>
                    </a:cubicBezTo>
                    <a:cubicBezTo>
                      <a:pt x="4589" y="5205"/>
                      <a:pt x="4634" y="5182"/>
                      <a:pt x="4703" y="5159"/>
                    </a:cubicBezTo>
                    <a:cubicBezTo>
                      <a:pt x="4771" y="5113"/>
                      <a:pt x="4863" y="5068"/>
                      <a:pt x="4931" y="5022"/>
                    </a:cubicBezTo>
                    <a:cubicBezTo>
                      <a:pt x="5045" y="4954"/>
                      <a:pt x="5182" y="4885"/>
                      <a:pt x="5296" y="4817"/>
                    </a:cubicBezTo>
                    <a:lnTo>
                      <a:pt x="5388" y="4771"/>
                    </a:lnTo>
                    <a:lnTo>
                      <a:pt x="5502" y="4725"/>
                    </a:lnTo>
                    <a:lnTo>
                      <a:pt x="5502" y="4748"/>
                    </a:lnTo>
                    <a:lnTo>
                      <a:pt x="5547" y="4702"/>
                    </a:lnTo>
                    <a:lnTo>
                      <a:pt x="5639" y="4657"/>
                    </a:lnTo>
                    <a:cubicBezTo>
                      <a:pt x="5753" y="4611"/>
                      <a:pt x="5844" y="4566"/>
                      <a:pt x="5958" y="4520"/>
                    </a:cubicBezTo>
                    <a:cubicBezTo>
                      <a:pt x="6072" y="4451"/>
                      <a:pt x="6186" y="4406"/>
                      <a:pt x="6323" y="4383"/>
                    </a:cubicBezTo>
                    <a:cubicBezTo>
                      <a:pt x="6574" y="4292"/>
                      <a:pt x="6826" y="4200"/>
                      <a:pt x="7077" y="4155"/>
                    </a:cubicBezTo>
                    <a:cubicBezTo>
                      <a:pt x="7351" y="4109"/>
                      <a:pt x="7556" y="4086"/>
                      <a:pt x="7739" y="4086"/>
                    </a:cubicBezTo>
                    <a:cubicBezTo>
                      <a:pt x="7876" y="4086"/>
                      <a:pt x="7990" y="4086"/>
                      <a:pt x="8104" y="4109"/>
                    </a:cubicBezTo>
                    <a:cubicBezTo>
                      <a:pt x="8172" y="4132"/>
                      <a:pt x="8264" y="4155"/>
                      <a:pt x="8332" y="4177"/>
                    </a:cubicBezTo>
                    <a:lnTo>
                      <a:pt x="8378" y="4177"/>
                    </a:lnTo>
                    <a:cubicBezTo>
                      <a:pt x="8469" y="4223"/>
                      <a:pt x="8537" y="4246"/>
                      <a:pt x="8606" y="4292"/>
                    </a:cubicBezTo>
                    <a:cubicBezTo>
                      <a:pt x="8743" y="4360"/>
                      <a:pt x="8903" y="4474"/>
                      <a:pt x="8971" y="4634"/>
                    </a:cubicBezTo>
                    <a:cubicBezTo>
                      <a:pt x="9062" y="4771"/>
                      <a:pt x="9108" y="4931"/>
                      <a:pt x="9108" y="5090"/>
                    </a:cubicBezTo>
                    <a:cubicBezTo>
                      <a:pt x="9108" y="5227"/>
                      <a:pt x="9108" y="5342"/>
                      <a:pt x="9062" y="5456"/>
                    </a:cubicBezTo>
                    <a:cubicBezTo>
                      <a:pt x="9040" y="5615"/>
                      <a:pt x="8971" y="5775"/>
                      <a:pt x="8880" y="5889"/>
                    </a:cubicBezTo>
                    <a:cubicBezTo>
                      <a:pt x="8834" y="5981"/>
                      <a:pt x="8766" y="6072"/>
                      <a:pt x="8720" y="6163"/>
                    </a:cubicBezTo>
                    <a:lnTo>
                      <a:pt x="8606" y="6300"/>
                    </a:lnTo>
                    <a:lnTo>
                      <a:pt x="8652" y="6277"/>
                    </a:lnTo>
                    <a:cubicBezTo>
                      <a:pt x="8766" y="6232"/>
                      <a:pt x="8880" y="6209"/>
                      <a:pt x="8994" y="6140"/>
                    </a:cubicBezTo>
                    <a:cubicBezTo>
                      <a:pt x="9222" y="6072"/>
                      <a:pt x="9450" y="5981"/>
                      <a:pt x="9679" y="5889"/>
                    </a:cubicBezTo>
                    <a:cubicBezTo>
                      <a:pt x="9953" y="5798"/>
                      <a:pt x="10204" y="5707"/>
                      <a:pt x="10478" y="5593"/>
                    </a:cubicBezTo>
                    <a:lnTo>
                      <a:pt x="10569" y="5547"/>
                    </a:lnTo>
                    <a:cubicBezTo>
                      <a:pt x="10866" y="5433"/>
                      <a:pt x="11185" y="5319"/>
                      <a:pt x="11482" y="5205"/>
                    </a:cubicBezTo>
                    <a:cubicBezTo>
                      <a:pt x="11642" y="5136"/>
                      <a:pt x="11801" y="5090"/>
                      <a:pt x="11961" y="5022"/>
                    </a:cubicBezTo>
                    <a:cubicBezTo>
                      <a:pt x="12053" y="4999"/>
                      <a:pt x="12121" y="4976"/>
                      <a:pt x="12189" y="4954"/>
                    </a:cubicBezTo>
                    <a:cubicBezTo>
                      <a:pt x="12258" y="4931"/>
                      <a:pt x="12349" y="4908"/>
                      <a:pt x="12418" y="4885"/>
                    </a:cubicBezTo>
                    <a:lnTo>
                      <a:pt x="12509" y="4862"/>
                    </a:lnTo>
                    <a:cubicBezTo>
                      <a:pt x="12646" y="4817"/>
                      <a:pt x="12760" y="4771"/>
                      <a:pt x="12897" y="4748"/>
                    </a:cubicBezTo>
                    <a:cubicBezTo>
                      <a:pt x="12966" y="4725"/>
                      <a:pt x="13057" y="4702"/>
                      <a:pt x="13148" y="4680"/>
                    </a:cubicBezTo>
                    <a:lnTo>
                      <a:pt x="13308" y="4634"/>
                    </a:lnTo>
                    <a:lnTo>
                      <a:pt x="13445" y="4611"/>
                    </a:lnTo>
                    <a:lnTo>
                      <a:pt x="13536" y="4588"/>
                    </a:lnTo>
                    <a:cubicBezTo>
                      <a:pt x="13605" y="4566"/>
                      <a:pt x="13673" y="4566"/>
                      <a:pt x="13719" y="4543"/>
                    </a:cubicBezTo>
                    <a:lnTo>
                      <a:pt x="13810" y="4543"/>
                    </a:lnTo>
                    <a:cubicBezTo>
                      <a:pt x="13947" y="4497"/>
                      <a:pt x="14084" y="4497"/>
                      <a:pt x="14244" y="4474"/>
                    </a:cubicBezTo>
                    <a:cubicBezTo>
                      <a:pt x="14335" y="4451"/>
                      <a:pt x="14449" y="4451"/>
                      <a:pt x="14563" y="4451"/>
                    </a:cubicBezTo>
                    <a:lnTo>
                      <a:pt x="14677" y="4451"/>
                    </a:lnTo>
                    <a:cubicBezTo>
                      <a:pt x="14792" y="4451"/>
                      <a:pt x="14929" y="4451"/>
                      <a:pt x="15043" y="4497"/>
                    </a:cubicBezTo>
                    <a:cubicBezTo>
                      <a:pt x="15202" y="4543"/>
                      <a:pt x="15339" y="4611"/>
                      <a:pt x="15454" y="4702"/>
                    </a:cubicBezTo>
                    <a:cubicBezTo>
                      <a:pt x="15613" y="4817"/>
                      <a:pt x="15727" y="4954"/>
                      <a:pt x="15773" y="5136"/>
                    </a:cubicBezTo>
                    <a:cubicBezTo>
                      <a:pt x="15796" y="5182"/>
                      <a:pt x="15819" y="5250"/>
                      <a:pt x="15842" y="5319"/>
                    </a:cubicBezTo>
                    <a:cubicBezTo>
                      <a:pt x="15842" y="5410"/>
                      <a:pt x="15864" y="5479"/>
                      <a:pt x="15864" y="5570"/>
                    </a:cubicBezTo>
                    <a:cubicBezTo>
                      <a:pt x="15864" y="5684"/>
                      <a:pt x="15842" y="5798"/>
                      <a:pt x="15819" y="5889"/>
                    </a:cubicBezTo>
                    <a:cubicBezTo>
                      <a:pt x="15773" y="6004"/>
                      <a:pt x="15727" y="6118"/>
                      <a:pt x="15636" y="6255"/>
                    </a:cubicBezTo>
                    <a:cubicBezTo>
                      <a:pt x="15568" y="6369"/>
                      <a:pt x="15499" y="6460"/>
                      <a:pt x="15408" y="6551"/>
                    </a:cubicBezTo>
                    <a:lnTo>
                      <a:pt x="15339" y="6643"/>
                    </a:lnTo>
                    <a:cubicBezTo>
                      <a:pt x="15271" y="6757"/>
                      <a:pt x="15157" y="6848"/>
                      <a:pt x="15065" y="6962"/>
                    </a:cubicBezTo>
                    <a:cubicBezTo>
                      <a:pt x="14929" y="7099"/>
                      <a:pt x="14792" y="7236"/>
                      <a:pt x="14655" y="7350"/>
                    </a:cubicBezTo>
                    <a:cubicBezTo>
                      <a:pt x="14563" y="7441"/>
                      <a:pt x="14449" y="7510"/>
                      <a:pt x="14335" y="7601"/>
                    </a:cubicBezTo>
                    <a:cubicBezTo>
                      <a:pt x="14221" y="7693"/>
                      <a:pt x="14107" y="7761"/>
                      <a:pt x="13970" y="7830"/>
                    </a:cubicBezTo>
                    <a:cubicBezTo>
                      <a:pt x="13764" y="7966"/>
                      <a:pt x="13536" y="8081"/>
                      <a:pt x="13308" y="8195"/>
                    </a:cubicBezTo>
                    <a:lnTo>
                      <a:pt x="13217" y="8218"/>
                    </a:lnTo>
                    <a:lnTo>
                      <a:pt x="13239" y="8218"/>
                    </a:lnTo>
                    <a:cubicBezTo>
                      <a:pt x="12920" y="8377"/>
                      <a:pt x="12578" y="8537"/>
                      <a:pt x="12144" y="8720"/>
                    </a:cubicBezTo>
                    <a:cubicBezTo>
                      <a:pt x="11984" y="8788"/>
                      <a:pt x="11801" y="8857"/>
                      <a:pt x="11619" y="8925"/>
                    </a:cubicBezTo>
                    <a:lnTo>
                      <a:pt x="11505" y="8971"/>
                    </a:lnTo>
                    <a:cubicBezTo>
                      <a:pt x="11391" y="9016"/>
                      <a:pt x="11276" y="9062"/>
                      <a:pt x="11140" y="9131"/>
                    </a:cubicBezTo>
                    <a:cubicBezTo>
                      <a:pt x="11048" y="9176"/>
                      <a:pt x="10957" y="9222"/>
                      <a:pt x="10888" y="9290"/>
                    </a:cubicBezTo>
                    <a:cubicBezTo>
                      <a:pt x="10866" y="9290"/>
                      <a:pt x="10843" y="9313"/>
                      <a:pt x="10843" y="9336"/>
                    </a:cubicBezTo>
                    <a:lnTo>
                      <a:pt x="11619" y="9336"/>
                    </a:lnTo>
                    <a:cubicBezTo>
                      <a:pt x="11710" y="9336"/>
                      <a:pt x="11779" y="9336"/>
                      <a:pt x="11847" y="9359"/>
                    </a:cubicBezTo>
                    <a:cubicBezTo>
                      <a:pt x="11893" y="9359"/>
                      <a:pt x="11938" y="9382"/>
                      <a:pt x="12007" y="9404"/>
                    </a:cubicBezTo>
                    <a:cubicBezTo>
                      <a:pt x="12121" y="9450"/>
                      <a:pt x="12235" y="9473"/>
                      <a:pt x="12326" y="9519"/>
                    </a:cubicBezTo>
                    <a:lnTo>
                      <a:pt x="12441" y="9564"/>
                    </a:lnTo>
                    <a:cubicBezTo>
                      <a:pt x="12578" y="9610"/>
                      <a:pt x="12714" y="9678"/>
                      <a:pt x="12806" y="9770"/>
                    </a:cubicBezTo>
                    <a:cubicBezTo>
                      <a:pt x="12874" y="9838"/>
                      <a:pt x="12943" y="9907"/>
                      <a:pt x="12988" y="9998"/>
                    </a:cubicBezTo>
                    <a:cubicBezTo>
                      <a:pt x="13057" y="10089"/>
                      <a:pt x="13102" y="10181"/>
                      <a:pt x="13125" y="10249"/>
                    </a:cubicBezTo>
                    <a:cubicBezTo>
                      <a:pt x="13148" y="10340"/>
                      <a:pt x="13148" y="10409"/>
                      <a:pt x="13171" y="10500"/>
                    </a:cubicBezTo>
                    <a:cubicBezTo>
                      <a:pt x="13194" y="10569"/>
                      <a:pt x="13194" y="10637"/>
                      <a:pt x="13194" y="10706"/>
                    </a:cubicBezTo>
                    <a:cubicBezTo>
                      <a:pt x="13194" y="10797"/>
                      <a:pt x="13194" y="10865"/>
                      <a:pt x="13148" y="10957"/>
                    </a:cubicBezTo>
                    <a:cubicBezTo>
                      <a:pt x="13102" y="11139"/>
                      <a:pt x="13011" y="11322"/>
                      <a:pt x="12920" y="11482"/>
                    </a:cubicBezTo>
                    <a:cubicBezTo>
                      <a:pt x="12806" y="11687"/>
                      <a:pt x="12623" y="11915"/>
                      <a:pt x="12395" y="12166"/>
                    </a:cubicBezTo>
                    <a:cubicBezTo>
                      <a:pt x="12281" y="12258"/>
                      <a:pt x="12167" y="12372"/>
                      <a:pt x="12053" y="12463"/>
                    </a:cubicBezTo>
                    <a:cubicBezTo>
                      <a:pt x="11938" y="12577"/>
                      <a:pt x="11824" y="12668"/>
                      <a:pt x="11710" y="12737"/>
                    </a:cubicBezTo>
                    <a:cubicBezTo>
                      <a:pt x="11596" y="12805"/>
                      <a:pt x="11482" y="12897"/>
                      <a:pt x="11368" y="12965"/>
                    </a:cubicBezTo>
                    <a:cubicBezTo>
                      <a:pt x="11231" y="13034"/>
                      <a:pt x="11094" y="13102"/>
                      <a:pt x="10934" y="13171"/>
                    </a:cubicBezTo>
                    <a:cubicBezTo>
                      <a:pt x="10797" y="13216"/>
                      <a:pt x="10683" y="13285"/>
                      <a:pt x="10546" y="13308"/>
                    </a:cubicBezTo>
                    <a:cubicBezTo>
                      <a:pt x="10386" y="13353"/>
                      <a:pt x="10227" y="13376"/>
                      <a:pt x="10090" y="13399"/>
                    </a:cubicBezTo>
                    <a:cubicBezTo>
                      <a:pt x="9975" y="13422"/>
                      <a:pt x="9861" y="13445"/>
                      <a:pt x="9747" y="13467"/>
                    </a:cubicBezTo>
                    <a:lnTo>
                      <a:pt x="9679" y="13490"/>
                    </a:lnTo>
                    <a:lnTo>
                      <a:pt x="9610" y="13490"/>
                    </a:lnTo>
                    <a:cubicBezTo>
                      <a:pt x="9496" y="13490"/>
                      <a:pt x="9428" y="13445"/>
                      <a:pt x="9405" y="13353"/>
                    </a:cubicBezTo>
                    <a:cubicBezTo>
                      <a:pt x="9382" y="13262"/>
                      <a:pt x="9405" y="13148"/>
                      <a:pt x="9496" y="13102"/>
                    </a:cubicBezTo>
                    <a:cubicBezTo>
                      <a:pt x="9473" y="13102"/>
                      <a:pt x="9473" y="13079"/>
                      <a:pt x="9473" y="13057"/>
                    </a:cubicBezTo>
                    <a:cubicBezTo>
                      <a:pt x="9450" y="13034"/>
                      <a:pt x="9450" y="12988"/>
                      <a:pt x="9450" y="12942"/>
                    </a:cubicBezTo>
                    <a:cubicBezTo>
                      <a:pt x="9428" y="12988"/>
                      <a:pt x="9428" y="13034"/>
                      <a:pt x="9405" y="13079"/>
                    </a:cubicBezTo>
                    <a:lnTo>
                      <a:pt x="9382" y="13148"/>
                    </a:lnTo>
                    <a:cubicBezTo>
                      <a:pt x="9359" y="13285"/>
                      <a:pt x="9313" y="13399"/>
                      <a:pt x="9268" y="13513"/>
                    </a:cubicBezTo>
                    <a:lnTo>
                      <a:pt x="9222" y="13513"/>
                    </a:lnTo>
                    <a:cubicBezTo>
                      <a:pt x="9131" y="13513"/>
                      <a:pt x="9062" y="13536"/>
                      <a:pt x="9017" y="13559"/>
                    </a:cubicBezTo>
                    <a:cubicBezTo>
                      <a:pt x="8948" y="13581"/>
                      <a:pt x="8903" y="13604"/>
                      <a:pt x="8857" y="13627"/>
                    </a:cubicBezTo>
                    <a:lnTo>
                      <a:pt x="8766" y="13673"/>
                    </a:lnTo>
                    <a:cubicBezTo>
                      <a:pt x="8674" y="13718"/>
                      <a:pt x="8583" y="13764"/>
                      <a:pt x="8515" y="13787"/>
                    </a:cubicBezTo>
                    <a:lnTo>
                      <a:pt x="8423" y="13833"/>
                    </a:lnTo>
                    <a:cubicBezTo>
                      <a:pt x="8218" y="13924"/>
                      <a:pt x="8012" y="14015"/>
                      <a:pt x="7807" y="14106"/>
                    </a:cubicBezTo>
                    <a:cubicBezTo>
                      <a:pt x="7579" y="14221"/>
                      <a:pt x="7328" y="14335"/>
                      <a:pt x="7099" y="14449"/>
                    </a:cubicBezTo>
                    <a:lnTo>
                      <a:pt x="7008" y="14495"/>
                    </a:lnTo>
                    <a:cubicBezTo>
                      <a:pt x="6940" y="14517"/>
                      <a:pt x="6848" y="14563"/>
                      <a:pt x="6780" y="14609"/>
                    </a:cubicBezTo>
                    <a:lnTo>
                      <a:pt x="6711" y="14631"/>
                    </a:lnTo>
                    <a:cubicBezTo>
                      <a:pt x="6597" y="14677"/>
                      <a:pt x="6483" y="14746"/>
                      <a:pt x="6415" y="14837"/>
                    </a:cubicBezTo>
                    <a:cubicBezTo>
                      <a:pt x="6415" y="14860"/>
                      <a:pt x="6392" y="14883"/>
                      <a:pt x="6392" y="14905"/>
                    </a:cubicBezTo>
                    <a:cubicBezTo>
                      <a:pt x="6369" y="14905"/>
                      <a:pt x="6346" y="14928"/>
                      <a:pt x="6323" y="14928"/>
                    </a:cubicBezTo>
                    <a:cubicBezTo>
                      <a:pt x="6278" y="14951"/>
                      <a:pt x="6255" y="14974"/>
                      <a:pt x="6232" y="15019"/>
                    </a:cubicBezTo>
                    <a:lnTo>
                      <a:pt x="6072" y="15042"/>
                    </a:lnTo>
                    <a:cubicBezTo>
                      <a:pt x="6004" y="15065"/>
                      <a:pt x="5913" y="15088"/>
                      <a:pt x="5844" y="15111"/>
                    </a:cubicBezTo>
                    <a:cubicBezTo>
                      <a:pt x="5730" y="15134"/>
                      <a:pt x="5661" y="15225"/>
                      <a:pt x="5684" y="15316"/>
                    </a:cubicBezTo>
                    <a:cubicBezTo>
                      <a:pt x="5707" y="15408"/>
                      <a:pt x="5776" y="15476"/>
                      <a:pt x="5867" y="15476"/>
                    </a:cubicBezTo>
                    <a:lnTo>
                      <a:pt x="5913" y="15476"/>
                    </a:lnTo>
                    <a:cubicBezTo>
                      <a:pt x="6095" y="15430"/>
                      <a:pt x="6301" y="15408"/>
                      <a:pt x="6483" y="15385"/>
                    </a:cubicBezTo>
                    <a:cubicBezTo>
                      <a:pt x="6574" y="15385"/>
                      <a:pt x="6666" y="15362"/>
                      <a:pt x="6757" y="15362"/>
                    </a:cubicBezTo>
                    <a:cubicBezTo>
                      <a:pt x="6894" y="15339"/>
                      <a:pt x="7008" y="15316"/>
                      <a:pt x="7145" y="15293"/>
                    </a:cubicBezTo>
                    <a:cubicBezTo>
                      <a:pt x="7328" y="15271"/>
                      <a:pt x="7487" y="15271"/>
                      <a:pt x="7647" y="15225"/>
                    </a:cubicBezTo>
                    <a:cubicBezTo>
                      <a:pt x="7807" y="15202"/>
                      <a:pt x="7967" y="15156"/>
                      <a:pt x="8104" y="15111"/>
                    </a:cubicBezTo>
                    <a:cubicBezTo>
                      <a:pt x="8195" y="15088"/>
                      <a:pt x="8264" y="15065"/>
                      <a:pt x="8355" y="15042"/>
                    </a:cubicBezTo>
                    <a:lnTo>
                      <a:pt x="8537" y="14997"/>
                    </a:lnTo>
                    <a:cubicBezTo>
                      <a:pt x="8606" y="14974"/>
                      <a:pt x="8674" y="14974"/>
                      <a:pt x="8720" y="14951"/>
                    </a:cubicBezTo>
                    <a:cubicBezTo>
                      <a:pt x="8925" y="14951"/>
                      <a:pt x="9085" y="14928"/>
                      <a:pt x="9268" y="14928"/>
                    </a:cubicBezTo>
                    <a:cubicBezTo>
                      <a:pt x="9610" y="14905"/>
                      <a:pt x="9953" y="14791"/>
                      <a:pt x="10227" y="14700"/>
                    </a:cubicBezTo>
                    <a:cubicBezTo>
                      <a:pt x="10455" y="14631"/>
                      <a:pt x="10683" y="14517"/>
                      <a:pt x="10888" y="14449"/>
                    </a:cubicBezTo>
                    <a:lnTo>
                      <a:pt x="11071" y="14380"/>
                    </a:lnTo>
                    <a:cubicBezTo>
                      <a:pt x="11185" y="14312"/>
                      <a:pt x="11322" y="14266"/>
                      <a:pt x="11459" y="14198"/>
                    </a:cubicBezTo>
                    <a:cubicBezTo>
                      <a:pt x="11550" y="14152"/>
                      <a:pt x="11642" y="14106"/>
                      <a:pt x="11733" y="14061"/>
                    </a:cubicBezTo>
                    <a:lnTo>
                      <a:pt x="11893" y="13992"/>
                    </a:lnTo>
                    <a:cubicBezTo>
                      <a:pt x="12212" y="13855"/>
                      <a:pt x="12509" y="13696"/>
                      <a:pt x="12829" y="13559"/>
                    </a:cubicBezTo>
                    <a:lnTo>
                      <a:pt x="12874" y="13536"/>
                    </a:lnTo>
                    <a:cubicBezTo>
                      <a:pt x="13011" y="13467"/>
                      <a:pt x="13148" y="13399"/>
                      <a:pt x="13262" y="13330"/>
                    </a:cubicBezTo>
                    <a:cubicBezTo>
                      <a:pt x="13331" y="13308"/>
                      <a:pt x="13376" y="13262"/>
                      <a:pt x="13445" y="13216"/>
                    </a:cubicBezTo>
                    <a:cubicBezTo>
                      <a:pt x="13468" y="13193"/>
                      <a:pt x="13491" y="13193"/>
                      <a:pt x="13513" y="13171"/>
                    </a:cubicBezTo>
                    <a:lnTo>
                      <a:pt x="13536" y="13148"/>
                    </a:lnTo>
                    <a:cubicBezTo>
                      <a:pt x="13605" y="13102"/>
                      <a:pt x="13673" y="13057"/>
                      <a:pt x="13742" y="13011"/>
                    </a:cubicBezTo>
                    <a:cubicBezTo>
                      <a:pt x="14312" y="12600"/>
                      <a:pt x="14814" y="12121"/>
                      <a:pt x="15180" y="11778"/>
                    </a:cubicBezTo>
                    <a:cubicBezTo>
                      <a:pt x="15431" y="11527"/>
                      <a:pt x="15636" y="11322"/>
                      <a:pt x="15819" y="11094"/>
                    </a:cubicBezTo>
                    <a:cubicBezTo>
                      <a:pt x="16024" y="10865"/>
                      <a:pt x="16207" y="10637"/>
                      <a:pt x="16344" y="10386"/>
                    </a:cubicBezTo>
                    <a:cubicBezTo>
                      <a:pt x="16389" y="10317"/>
                      <a:pt x="16435" y="10226"/>
                      <a:pt x="16458" y="10135"/>
                    </a:cubicBezTo>
                    <a:lnTo>
                      <a:pt x="16481" y="10112"/>
                    </a:lnTo>
                    <a:cubicBezTo>
                      <a:pt x="16526" y="10044"/>
                      <a:pt x="16572" y="9952"/>
                      <a:pt x="16595" y="9884"/>
                    </a:cubicBezTo>
                    <a:cubicBezTo>
                      <a:pt x="16618" y="9724"/>
                      <a:pt x="16618" y="9564"/>
                      <a:pt x="16572" y="9359"/>
                    </a:cubicBezTo>
                    <a:cubicBezTo>
                      <a:pt x="16572" y="9313"/>
                      <a:pt x="16549" y="9268"/>
                      <a:pt x="16526" y="9199"/>
                    </a:cubicBezTo>
                    <a:cubicBezTo>
                      <a:pt x="16481" y="9062"/>
                      <a:pt x="16389" y="8971"/>
                      <a:pt x="16321" y="8925"/>
                    </a:cubicBezTo>
                    <a:cubicBezTo>
                      <a:pt x="16184" y="8811"/>
                      <a:pt x="16001" y="8788"/>
                      <a:pt x="15842" y="8743"/>
                    </a:cubicBezTo>
                    <a:cubicBezTo>
                      <a:pt x="15727" y="8720"/>
                      <a:pt x="15613" y="8720"/>
                      <a:pt x="15476" y="8720"/>
                    </a:cubicBezTo>
                    <a:lnTo>
                      <a:pt x="15294" y="8720"/>
                    </a:lnTo>
                    <a:cubicBezTo>
                      <a:pt x="15499" y="8606"/>
                      <a:pt x="15682" y="8491"/>
                      <a:pt x="15887" y="8377"/>
                    </a:cubicBezTo>
                    <a:cubicBezTo>
                      <a:pt x="15956" y="8355"/>
                      <a:pt x="16024" y="8309"/>
                      <a:pt x="16093" y="8263"/>
                    </a:cubicBezTo>
                    <a:cubicBezTo>
                      <a:pt x="16161" y="8218"/>
                      <a:pt x="16252" y="8172"/>
                      <a:pt x="16321" y="8149"/>
                    </a:cubicBezTo>
                    <a:lnTo>
                      <a:pt x="16503" y="8035"/>
                    </a:lnTo>
                    <a:lnTo>
                      <a:pt x="16709" y="7921"/>
                    </a:lnTo>
                    <a:cubicBezTo>
                      <a:pt x="16777" y="7898"/>
                      <a:pt x="16869" y="7852"/>
                      <a:pt x="16937" y="7807"/>
                    </a:cubicBezTo>
                    <a:cubicBezTo>
                      <a:pt x="16983" y="7784"/>
                      <a:pt x="17051" y="7738"/>
                      <a:pt x="17097" y="7715"/>
                    </a:cubicBezTo>
                    <a:cubicBezTo>
                      <a:pt x="17234" y="7647"/>
                      <a:pt x="17348" y="7578"/>
                      <a:pt x="17485" y="7487"/>
                    </a:cubicBezTo>
                    <a:cubicBezTo>
                      <a:pt x="17736" y="7350"/>
                      <a:pt x="17987" y="7190"/>
                      <a:pt x="18238" y="7053"/>
                    </a:cubicBezTo>
                    <a:cubicBezTo>
                      <a:pt x="18466" y="6917"/>
                      <a:pt x="18672" y="6802"/>
                      <a:pt x="18900" y="6665"/>
                    </a:cubicBezTo>
                    <a:cubicBezTo>
                      <a:pt x="19243" y="6483"/>
                      <a:pt x="19585" y="6300"/>
                      <a:pt x="19904" y="6095"/>
                    </a:cubicBezTo>
                    <a:cubicBezTo>
                      <a:pt x="20110" y="5958"/>
                      <a:pt x="20315" y="5798"/>
                      <a:pt x="20521" y="5661"/>
                    </a:cubicBezTo>
                    <a:lnTo>
                      <a:pt x="20680" y="5524"/>
                    </a:lnTo>
                    <a:cubicBezTo>
                      <a:pt x="20932" y="5342"/>
                      <a:pt x="21183" y="5159"/>
                      <a:pt x="21388" y="4999"/>
                    </a:cubicBezTo>
                    <a:cubicBezTo>
                      <a:pt x="21822" y="4657"/>
                      <a:pt x="22255" y="4269"/>
                      <a:pt x="22666" y="3812"/>
                    </a:cubicBezTo>
                    <a:cubicBezTo>
                      <a:pt x="22780" y="3698"/>
                      <a:pt x="22895" y="3538"/>
                      <a:pt x="22986" y="3401"/>
                    </a:cubicBezTo>
                    <a:cubicBezTo>
                      <a:pt x="23054" y="3287"/>
                      <a:pt x="23146" y="3173"/>
                      <a:pt x="23191" y="3036"/>
                    </a:cubicBezTo>
                    <a:cubicBezTo>
                      <a:pt x="23260" y="2854"/>
                      <a:pt x="23283" y="2694"/>
                      <a:pt x="23283" y="2534"/>
                    </a:cubicBezTo>
                    <a:cubicBezTo>
                      <a:pt x="23260" y="2397"/>
                      <a:pt x="23260" y="2283"/>
                      <a:pt x="23237" y="2169"/>
                    </a:cubicBezTo>
                    <a:cubicBezTo>
                      <a:pt x="23214" y="2055"/>
                      <a:pt x="23191" y="1941"/>
                      <a:pt x="23123" y="1826"/>
                    </a:cubicBezTo>
                    <a:cubicBezTo>
                      <a:pt x="23032" y="1667"/>
                      <a:pt x="22872" y="1507"/>
                      <a:pt x="22712" y="1438"/>
                    </a:cubicBezTo>
                    <a:cubicBezTo>
                      <a:pt x="22621" y="1393"/>
                      <a:pt x="22529" y="1347"/>
                      <a:pt x="22438" y="1302"/>
                    </a:cubicBezTo>
                    <a:cubicBezTo>
                      <a:pt x="22301" y="1256"/>
                      <a:pt x="22164" y="1233"/>
                      <a:pt x="22050" y="1233"/>
                    </a:cubicBezTo>
                    <a:cubicBezTo>
                      <a:pt x="21776" y="1187"/>
                      <a:pt x="21479" y="1165"/>
                      <a:pt x="21183" y="1165"/>
                    </a:cubicBezTo>
                    <a:lnTo>
                      <a:pt x="21023" y="1165"/>
                    </a:lnTo>
                    <a:cubicBezTo>
                      <a:pt x="20795" y="1165"/>
                      <a:pt x="20612" y="1165"/>
                      <a:pt x="20429" y="1187"/>
                    </a:cubicBezTo>
                    <a:cubicBezTo>
                      <a:pt x="20247" y="1210"/>
                      <a:pt x="19996" y="1233"/>
                      <a:pt x="19767" y="1302"/>
                    </a:cubicBezTo>
                    <a:cubicBezTo>
                      <a:pt x="19699" y="1324"/>
                      <a:pt x="19608" y="1347"/>
                      <a:pt x="19539" y="1370"/>
                    </a:cubicBezTo>
                    <a:cubicBezTo>
                      <a:pt x="19494" y="1370"/>
                      <a:pt x="19425" y="1393"/>
                      <a:pt x="19379" y="1393"/>
                    </a:cubicBezTo>
                    <a:cubicBezTo>
                      <a:pt x="19288" y="1438"/>
                      <a:pt x="19197" y="1438"/>
                      <a:pt x="19106" y="1461"/>
                    </a:cubicBezTo>
                    <a:lnTo>
                      <a:pt x="19014" y="1484"/>
                    </a:lnTo>
                    <a:cubicBezTo>
                      <a:pt x="18763" y="1553"/>
                      <a:pt x="18512" y="1644"/>
                      <a:pt x="18261" y="1735"/>
                    </a:cubicBezTo>
                    <a:cubicBezTo>
                      <a:pt x="18215" y="1735"/>
                      <a:pt x="18147" y="1758"/>
                      <a:pt x="18101" y="1781"/>
                    </a:cubicBezTo>
                    <a:cubicBezTo>
                      <a:pt x="18056" y="1781"/>
                      <a:pt x="18010" y="1804"/>
                      <a:pt x="17964" y="1826"/>
                    </a:cubicBezTo>
                    <a:cubicBezTo>
                      <a:pt x="17827" y="1849"/>
                      <a:pt x="17690" y="1918"/>
                      <a:pt x="17553" y="1963"/>
                    </a:cubicBezTo>
                    <a:cubicBezTo>
                      <a:pt x="17462" y="1986"/>
                      <a:pt x="17371" y="2032"/>
                      <a:pt x="17280" y="2078"/>
                    </a:cubicBezTo>
                    <a:cubicBezTo>
                      <a:pt x="17165" y="2123"/>
                      <a:pt x="17051" y="2169"/>
                      <a:pt x="16960" y="2215"/>
                    </a:cubicBezTo>
                    <a:cubicBezTo>
                      <a:pt x="16709" y="2283"/>
                      <a:pt x="16481" y="2351"/>
                      <a:pt x="16252" y="2466"/>
                    </a:cubicBezTo>
                    <a:cubicBezTo>
                      <a:pt x="16047" y="2557"/>
                      <a:pt x="15796" y="2648"/>
                      <a:pt x="15499" y="2739"/>
                    </a:cubicBezTo>
                    <a:cubicBezTo>
                      <a:pt x="15339" y="2808"/>
                      <a:pt x="15180" y="2854"/>
                      <a:pt x="15020" y="2922"/>
                    </a:cubicBezTo>
                    <a:lnTo>
                      <a:pt x="14860" y="2991"/>
                    </a:lnTo>
                    <a:cubicBezTo>
                      <a:pt x="15020" y="2831"/>
                      <a:pt x="15180" y="2694"/>
                      <a:pt x="15339" y="2557"/>
                    </a:cubicBezTo>
                    <a:lnTo>
                      <a:pt x="15362" y="2511"/>
                    </a:lnTo>
                    <a:cubicBezTo>
                      <a:pt x="15568" y="2329"/>
                      <a:pt x="15750" y="2123"/>
                      <a:pt x="15933" y="1918"/>
                    </a:cubicBezTo>
                    <a:lnTo>
                      <a:pt x="15978" y="1872"/>
                    </a:lnTo>
                    <a:cubicBezTo>
                      <a:pt x="16047" y="1781"/>
                      <a:pt x="16138" y="1690"/>
                      <a:pt x="16207" y="1598"/>
                    </a:cubicBezTo>
                    <a:cubicBezTo>
                      <a:pt x="16298" y="1484"/>
                      <a:pt x="16367" y="1347"/>
                      <a:pt x="16435" y="1233"/>
                    </a:cubicBezTo>
                    <a:cubicBezTo>
                      <a:pt x="16503" y="1096"/>
                      <a:pt x="16549" y="982"/>
                      <a:pt x="16549" y="845"/>
                    </a:cubicBezTo>
                    <a:cubicBezTo>
                      <a:pt x="16572" y="777"/>
                      <a:pt x="16549" y="685"/>
                      <a:pt x="16526" y="617"/>
                    </a:cubicBezTo>
                    <a:cubicBezTo>
                      <a:pt x="16503" y="548"/>
                      <a:pt x="16481" y="503"/>
                      <a:pt x="16458" y="434"/>
                    </a:cubicBezTo>
                    <a:cubicBezTo>
                      <a:pt x="16412" y="343"/>
                      <a:pt x="16344" y="252"/>
                      <a:pt x="16230" y="160"/>
                    </a:cubicBezTo>
                    <a:cubicBezTo>
                      <a:pt x="16047" y="23"/>
                      <a:pt x="15796" y="0"/>
                      <a:pt x="15568"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2"/>
              <p:cNvSpPr/>
              <p:nvPr/>
            </p:nvSpPr>
            <p:spPr>
              <a:xfrm>
                <a:off x="4971730" y="3270932"/>
                <a:ext cx="8055" cy="30247"/>
              </a:xfrm>
              <a:custGeom>
                <a:avLst/>
                <a:gdLst/>
                <a:ahLst/>
                <a:cxnLst/>
                <a:rect l="l" t="t" r="r" b="b"/>
                <a:pathLst>
                  <a:path w="298" h="1119" extrusionOk="0">
                    <a:moveTo>
                      <a:pt x="1" y="0"/>
                    </a:moveTo>
                    <a:lnTo>
                      <a:pt x="1" y="0"/>
                    </a:lnTo>
                    <a:cubicBezTo>
                      <a:pt x="46" y="114"/>
                      <a:pt x="69" y="229"/>
                      <a:pt x="92" y="343"/>
                    </a:cubicBezTo>
                    <a:cubicBezTo>
                      <a:pt x="115" y="388"/>
                      <a:pt x="115" y="434"/>
                      <a:pt x="137" y="480"/>
                    </a:cubicBezTo>
                    <a:cubicBezTo>
                      <a:pt x="160" y="548"/>
                      <a:pt x="160" y="617"/>
                      <a:pt x="183" y="662"/>
                    </a:cubicBezTo>
                    <a:cubicBezTo>
                      <a:pt x="229" y="799"/>
                      <a:pt x="252" y="959"/>
                      <a:pt x="297" y="1119"/>
                    </a:cubicBezTo>
                    <a:cubicBezTo>
                      <a:pt x="297" y="1096"/>
                      <a:pt x="297" y="1073"/>
                      <a:pt x="297" y="1050"/>
                    </a:cubicBezTo>
                    <a:cubicBezTo>
                      <a:pt x="274" y="936"/>
                      <a:pt x="252" y="822"/>
                      <a:pt x="229" y="708"/>
                    </a:cubicBezTo>
                    <a:lnTo>
                      <a:pt x="229" y="662"/>
                    </a:lnTo>
                    <a:cubicBezTo>
                      <a:pt x="206" y="571"/>
                      <a:pt x="206" y="502"/>
                      <a:pt x="183" y="434"/>
                    </a:cubicBezTo>
                    <a:lnTo>
                      <a:pt x="160" y="388"/>
                    </a:lnTo>
                    <a:cubicBezTo>
                      <a:pt x="115" y="274"/>
                      <a:pt x="69" y="160"/>
                      <a:pt x="23" y="46"/>
                    </a:cubicBezTo>
                    <a:cubicBezTo>
                      <a:pt x="23" y="46"/>
                      <a:pt x="23" y="23"/>
                      <a:pt x="1"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2"/>
              <p:cNvSpPr/>
              <p:nvPr/>
            </p:nvSpPr>
            <p:spPr>
              <a:xfrm>
                <a:off x="4828606" y="3098183"/>
                <a:ext cx="323928" cy="254217"/>
              </a:xfrm>
              <a:custGeom>
                <a:avLst/>
                <a:gdLst/>
                <a:ahLst/>
                <a:cxnLst/>
                <a:rect l="l" t="t" r="r" b="b"/>
                <a:pathLst>
                  <a:path w="11984" h="9405" extrusionOk="0">
                    <a:moveTo>
                      <a:pt x="3858" y="0"/>
                    </a:moveTo>
                    <a:cubicBezTo>
                      <a:pt x="3675" y="0"/>
                      <a:pt x="3470" y="23"/>
                      <a:pt x="3196" y="69"/>
                    </a:cubicBezTo>
                    <a:cubicBezTo>
                      <a:pt x="2945" y="114"/>
                      <a:pt x="2693" y="206"/>
                      <a:pt x="2442" y="297"/>
                    </a:cubicBezTo>
                    <a:cubicBezTo>
                      <a:pt x="2305" y="320"/>
                      <a:pt x="2191" y="365"/>
                      <a:pt x="2077" y="434"/>
                    </a:cubicBezTo>
                    <a:cubicBezTo>
                      <a:pt x="1963" y="480"/>
                      <a:pt x="1872" y="525"/>
                      <a:pt x="1758" y="571"/>
                    </a:cubicBezTo>
                    <a:lnTo>
                      <a:pt x="1666" y="616"/>
                    </a:lnTo>
                    <a:lnTo>
                      <a:pt x="1621" y="662"/>
                    </a:lnTo>
                    <a:lnTo>
                      <a:pt x="1621" y="639"/>
                    </a:lnTo>
                    <a:lnTo>
                      <a:pt x="1507" y="685"/>
                    </a:lnTo>
                    <a:lnTo>
                      <a:pt x="1415" y="731"/>
                    </a:lnTo>
                    <a:cubicBezTo>
                      <a:pt x="1301" y="799"/>
                      <a:pt x="1164" y="868"/>
                      <a:pt x="1050" y="936"/>
                    </a:cubicBezTo>
                    <a:cubicBezTo>
                      <a:pt x="982" y="982"/>
                      <a:pt x="890" y="1027"/>
                      <a:pt x="822" y="1073"/>
                    </a:cubicBezTo>
                    <a:cubicBezTo>
                      <a:pt x="753" y="1096"/>
                      <a:pt x="708" y="1119"/>
                      <a:pt x="639" y="1164"/>
                    </a:cubicBezTo>
                    <a:cubicBezTo>
                      <a:pt x="594" y="1187"/>
                      <a:pt x="525" y="1233"/>
                      <a:pt x="479" y="1256"/>
                    </a:cubicBezTo>
                    <a:cubicBezTo>
                      <a:pt x="411" y="1301"/>
                      <a:pt x="342" y="1324"/>
                      <a:pt x="274" y="1370"/>
                    </a:cubicBezTo>
                    <a:cubicBezTo>
                      <a:pt x="137" y="1461"/>
                      <a:pt x="0" y="1529"/>
                      <a:pt x="0" y="1689"/>
                    </a:cubicBezTo>
                    <a:cubicBezTo>
                      <a:pt x="0" y="1758"/>
                      <a:pt x="46" y="1826"/>
                      <a:pt x="114" y="1849"/>
                    </a:cubicBezTo>
                    <a:cubicBezTo>
                      <a:pt x="137" y="1872"/>
                      <a:pt x="160" y="1872"/>
                      <a:pt x="183" y="1872"/>
                    </a:cubicBezTo>
                    <a:cubicBezTo>
                      <a:pt x="228" y="1872"/>
                      <a:pt x="251" y="1872"/>
                      <a:pt x="297" y="1849"/>
                    </a:cubicBezTo>
                    <a:lnTo>
                      <a:pt x="388" y="1826"/>
                    </a:lnTo>
                    <a:cubicBezTo>
                      <a:pt x="479" y="1781"/>
                      <a:pt x="571" y="1758"/>
                      <a:pt x="639" y="1758"/>
                    </a:cubicBezTo>
                    <a:cubicBezTo>
                      <a:pt x="708" y="1735"/>
                      <a:pt x="753" y="1735"/>
                      <a:pt x="822" y="1735"/>
                    </a:cubicBezTo>
                    <a:cubicBezTo>
                      <a:pt x="890" y="1735"/>
                      <a:pt x="936" y="1758"/>
                      <a:pt x="982" y="1758"/>
                    </a:cubicBezTo>
                    <a:cubicBezTo>
                      <a:pt x="1027" y="1781"/>
                      <a:pt x="1050" y="1803"/>
                      <a:pt x="1096" y="1826"/>
                    </a:cubicBezTo>
                    <a:lnTo>
                      <a:pt x="1210" y="1895"/>
                    </a:lnTo>
                    <a:cubicBezTo>
                      <a:pt x="1233" y="1918"/>
                      <a:pt x="1278" y="1940"/>
                      <a:pt x="1324" y="1986"/>
                    </a:cubicBezTo>
                    <a:cubicBezTo>
                      <a:pt x="1347" y="2009"/>
                      <a:pt x="1370" y="2032"/>
                      <a:pt x="1392" y="2054"/>
                    </a:cubicBezTo>
                    <a:cubicBezTo>
                      <a:pt x="1461" y="2100"/>
                      <a:pt x="1529" y="2123"/>
                      <a:pt x="1598" y="2169"/>
                    </a:cubicBezTo>
                    <a:lnTo>
                      <a:pt x="1643" y="2191"/>
                    </a:lnTo>
                    <a:cubicBezTo>
                      <a:pt x="1712" y="2260"/>
                      <a:pt x="1780" y="2306"/>
                      <a:pt x="1849" y="2374"/>
                    </a:cubicBezTo>
                    <a:cubicBezTo>
                      <a:pt x="1895" y="2420"/>
                      <a:pt x="1940" y="2442"/>
                      <a:pt x="1986" y="2465"/>
                    </a:cubicBezTo>
                    <a:cubicBezTo>
                      <a:pt x="2032" y="2511"/>
                      <a:pt x="2077" y="2557"/>
                      <a:pt x="2123" y="2602"/>
                    </a:cubicBezTo>
                    <a:cubicBezTo>
                      <a:pt x="2214" y="2671"/>
                      <a:pt x="2305" y="2762"/>
                      <a:pt x="2397" y="2853"/>
                    </a:cubicBezTo>
                    <a:lnTo>
                      <a:pt x="2511" y="2945"/>
                    </a:lnTo>
                    <a:cubicBezTo>
                      <a:pt x="2625" y="3036"/>
                      <a:pt x="2716" y="3127"/>
                      <a:pt x="2808" y="3219"/>
                    </a:cubicBezTo>
                    <a:cubicBezTo>
                      <a:pt x="2945" y="3333"/>
                      <a:pt x="3081" y="3424"/>
                      <a:pt x="3196" y="3561"/>
                    </a:cubicBezTo>
                    <a:cubicBezTo>
                      <a:pt x="3264" y="3607"/>
                      <a:pt x="3310" y="3675"/>
                      <a:pt x="3378" y="3721"/>
                    </a:cubicBezTo>
                    <a:cubicBezTo>
                      <a:pt x="3424" y="3789"/>
                      <a:pt x="3470" y="3835"/>
                      <a:pt x="3515" y="3880"/>
                    </a:cubicBezTo>
                    <a:cubicBezTo>
                      <a:pt x="3561" y="3926"/>
                      <a:pt x="3606" y="3972"/>
                      <a:pt x="3629" y="3995"/>
                    </a:cubicBezTo>
                    <a:cubicBezTo>
                      <a:pt x="3698" y="4040"/>
                      <a:pt x="3743" y="4109"/>
                      <a:pt x="3789" y="4154"/>
                    </a:cubicBezTo>
                    <a:cubicBezTo>
                      <a:pt x="3972" y="4360"/>
                      <a:pt x="4086" y="4520"/>
                      <a:pt x="4200" y="4679"/>
                    </a:cubicBezTo>
                    <a:cubicBezTo>
                      <a:pt x="4246" y="4748"/>
                      <a:pt x="4268" y="4816"/>
                      <a:pt x="4314" y="4885"/>
                    </a:cubicBezTo>
                    <a:cubicBezTo>
                      <a:pt x="4337" y="4930"/>
                      <a:pt x="4383" y="4976"/>
                      <a:pt x="4405" y="5022"/>
                    </a:cubicBezTo>
                    <a:cubicBezTo>
                      <a:pt x="4474" y="5136"/>
                      <a:pt x="4542" y="5250"/>
                      <a:pt x="4634" y="5341"/>
                    </a:cubicBezTo>
                    <a:lnTo>
                      <a:pt x="4702" y="5455"/>
                    </a:lnTo>
                    <a:cubicBezTo>
                      <a:pt x="4816" y="5570"/>
                      <a:pt x="4908" y="5706"/>
                      <a:pt x="4999" y="5843"/>
                    </a:cubicBezTo>
                    <a:cubicBezTo>
                      <a:pt x="5044" y="5889"/>
                      <a:pt x="5067" y="5980"/>
                      <a:pt x="5113" y="6049"/>
                    </a:cubicBezTo>
                    <a:lnTo>
                      <a:pt x="5159" y="6140"/>
                    </a:lnTo>
                    <a:cubicBezTo>
                      <a:pt x="5181" y="6186"/>
                      <a:pt x="5204" y="6231"/>
                      <a:pt x="5250" y="6277"/>
                    </a:cubicBezTo>
                    <a:cubicBezTo>
                      <a:pt x="5273" y="6346"/>
                      <a:pt x="5296" y="6391"/>
                      <a:pt x="5318" y="6437"/>
                    </a:cubicBezTo>
                    <a:cubicBezTo>
                      <a:pt x="5364" y="6551"/>
                      <a:pt x="5410" y="6665"/>
                      <a:pt x="5455" y="6779"/>
                    </a:cubicBezTo>
                    <a:lnTo>
                      <a:pt x="5478" y="6825"/>
                    </a:lnTo>
                    <a:cubicBezTo>
                      <a:pt x="5501" y="6893"/>
                      <a:pt x="5501" y="6962"/>
                      <a:pt x="5524" y="7053"/>
                    </a:cubicBezTo>
                    <a:lnTo>
                      <a:pt x="5524" y="7099"/>
                    </a:lnTo>
                    <a:cubicBezTo>
                      <a:pt x="5547" y="7213"/>
                      <a:pt x="5569" y="7327"/>
                      <a:pt x="5592" y="7441"/>
                    </a:cubicBezTo>
                    <a:cubicBezTo>
                      <a:pt x="5592" y="7487"/>
                      <a:pt x="5592" y="7555"/>
                      <a:pt x="5592" y="7601"/>
                    </a:cubicBezTo>
                    <a:cubicBezTo>
                      <a:pt x="5592" y="7647"/>
                      <a:pt x="5592" y="7692"/>
                      <a:pt x="5592" y="7761"/>
                    </a:cubicBezTo>
                    <a:cubicBezTo>
                      <a:pt x="5592" y="7806"/>
                      <a:pt x="5592" y="7875"/>
                      <a:pt x="5592" y="7921"/>
                    </a:cubicBezTo>
                    <a:cubicBezTo>
                      <a:pt x="5592" y="7989"/>
                      <a:pt x="5592" y="8057"/>
                      <a:pt x="5615" y="8126"/>
                    </a:cubicBezTo>
                    <a:cubicBezTo>
                      <a:pt x="5615" y="8263"/>
                      <a:pt x="5615" y="8354"/>
                      <a:pt x="5615" y="8468"/>
                    </a:cubicBezTo>
                    <a:cubicBezTo>
                      <a:pt x="5615" y="8514"/>
                      <a:pt x="5592" y="8560"/>
                      <a:pt x="5592" y="8605"/>
                    </a:cubicBezTo>
                    <a:cubicBezTo>
                      <a:pt x="5592" y="8628"/>
                      <a:pt x="5592" y="8651"/>
                      <a:pt x="5569" y="8674"/>
                    </a:cubicBezTo>
                    <a:lnTo>
                      <a:pt x="5569" y="8719"/>
                    </a:lnTo>
                    <a:cubicBezTo>
                      <a:pt x="5547" y="8811"/>
                      <a:pt x="5547" y="8902"/>
                      <a:pt x="5592" y="8971"/>
                    </a:cubicBezTo>
                    <a:cubicBezTo>
                      <a:pt x="5592" y="8993"/>
                      <a:pt x="5592" y="9016"/>
                      <a:pt x="5615" y="9016"/>
                    </a:cubicBezTo>
                    <a:cubicBezTo>
                      <a:pt x="5524" y="9062"/>
                      <a:pt x="5501" y="9176"/>
                      <a:pt x="5524" y="9267"/>
                    </a:cubicBezTo>
                    <a:cubicBezTo>
                      <a:pt x="5547" y="9359"/>
                      <a:pt x="5638" y="9404"/>
                      <a:pt x="5729" y="9404"/>
                    </a:cubicBezTo>
                    <a:lnTo>
                      <a:pt x="5798" y="9404"/>
                    </a:lnTo>
                    <a:lnTo>
                      <a:pt x="5866" y="9381"/>
                    </a:lnTo>
                    <a:cubicBezTo>
                      <a:pt x="5980" y="9359"/>
                      <a:pt x="6094" y="9336"/>
                      <a:pt x="6209" y="9313"/>
                    </a:cubicBezTo>
                    <a:cubicBezTo>
                      <a:pt x="6346" y="9290"/>
                      <a:pt x="6505" y="9244"/>
                      <a:pt x="6665" y="9222"/>
                    </a:cubicBezTo>
                    <a:cubicBezTo>
                      <a:pt x="6802" y="9199"/>
                      <a:pt x="6916" y="9130"/>
                      <a:pt x="7053" y="9085"/>
                    </a:cubicBezTo>
                    <a:cubicBezTo>
                      <a:pt x="7213" y="9016"/>
                      <a:pt x="7350" y="8948"/>
                      <a:pt x="7487" y="8879"/>
                    </a:cubicBezTo>
                    <a:cubicBezTo>
                      <a:pt x="7601" y="8811"/>
                      <a:pt x="7715" y="8719"/>
                      <a:pt x="7829" y="8651"/>
                    </a:cubicBezTo>
                    <a:cubicBezTo>
                      <a:pt x="7943" y="8582"/>
                      <a:pt x="8057" y="8491"/>
                      <a:pt x="8172" y="8377"/>
                    </a:cubicBezTo>
                    <a:cubicBezTo>
                      <a:pt x="8286" y="8286"/>
                      <a:pt x="8423" y="8172"/>
                      <a:pt x="8514" y="8080"/>
                    </a:cubicBezTo>
                    <a:cubicBezTo>
                      <a:pt x="8742" y="7829"/>
                      <a:pt x="8925" y="7601"/>
                      <a:pt x="9039" y="7396"/>
                    </a:cubicBezTo>
                    <a:cubicBezTo>
                      <a:pt x="9130" y="7236"/>
                      <a:pt x="9221" y="7053"/>
                      <a:pt x="9267" y="6871"/>
                    </a:cubicBezTo>
                    <a:cubicBezTo>
                      <a:pt x="9313" y="6779"/>
                      <a:pt x="9313" y="6711"/>
                      <a:pt x="9313" y="6620"/>
                    </a:cubicBezTo>
                    <a:cubicBezTo>
                      <a:pt x="9313" y="6551"/>
                      <a:pt x="9313" y="6483"/>
                      <a:pt x="9290" y="6414"/>
                    </a:cubicBezTo>
                    <a:cubicBezTo>
                      <a:pt x="9267" y="6323"/>
                      <a:pt x="9267" y="6254"/>
                      <a:pt x="9244" y="6163"/>
                    </a:cubicBezTo>
                    <a:cubicBezTo>
                      <a:pt x="9221" y="6095"/>
                      <a:pt x="9176" y="6003"/>
                      <a:pt x="9107" y="5912"/>
                    </a:cubicBezTo>
                    <a:cubicBezTo>
                      <a:pt x="9062" y="5821"/>
                      <a:pt x="8993" y="5752"/>
                      <a:pt x="8925" y="5684"/>
                    </a:cubicBezTo>
                    <a:cubicBezTo>
                      <a:pt x="8833" y="5592"/>
                      <a:pt x="8697" y="5524"/>
                      <a:pt x="8560" y="5478"/>
                    </a:cubicBezTo>
                    <a:lnTo>
                      <a:pt x="8445" y="5433"/>
                    </a:lnTo>
                    <a:cubicBezTo>
                      <a:pt x="8354" y="5387"/>
                      <a:pt x="8240" y="5341"/>
                      <a:pt x="8126" y="5318"/>
                    </a:cubicBezTo>
                    <a:cubicBezTo>
                      <a:pt x="8057" y="5296"/>
                      <a:pt x="8012" y="5273"/>
                      <a:pt x="7966" y="5273"/>
                    </a:cubicBezTo>
                    <a:cubicBezTo>
                      <a:pt x="7898" y="5250"/>
                      <a:pt x="7829" y="5250"/>
                      <a:pt x="7738" y="5250"/>
                    </a:cubicBezTo>
                    <a:lnTo>
                      <a:pt x="6962" y="5250"/>
                    </a:lnTo>
                    <a:cubicBezTo>
                      <a:pt x="6962" y="5227"/>
                      <a:pt x="6985" y="5204"/>
                      <a:pt x="7007" y="5204"/>
                    </a:cubicBezTo>
                    <a:cubicBezTo>
                      <a:pt x="7076" y="5136"/>
                      <a:pt x="7167" y="5090"/>
                      <a:pt x="7259" y="5045"/>
                    </a:cubicBezTo>
                    <a:cubicBezTo>
                      <a:pt x="7395" y="4976"/>
                      <a:pt x="7510" y="4930"/>
                      <a:pt x="7624" y="4885"/>
                    </a:cubicBezTo>
                    <a:lnTo>
                      <a:pt x="7738" y="4862"/>
                    </a:lnTo>
                    <a:cubicBezTo>
                      <a:pt x="7920" y="4771"/>
                      <a:pt x="8103" y="4702"/>
                      <a:pt x="8263" y="4634"/>
                    </a:cubicBezTo>
                    <a:cubicBezTo>
                      <a:pt x="8697" y="4451"/>
                      <a:pt x="9039" y="4291"/>
                      <a:pt x="9358" y="4132"/>
                    </a:cubicBezTo>
                    <a:lnTo>
                      <a:pt x="9336" y="4132"/>
                    </a:lnTo>
                    <a:lnTo>
                      <a:pt x="9427" y="4109"/>
                    </a:lnTo>
                    <a:cubicBezTo>
                      <a:pt x="9655" y="3995"/>
                      <a:pt x="9883" y="3880"/>
                      <a:pt x="10112" y="3744"/>
                    </a:cubicBezTo>
                    <a:cubicBezTo>
                      <a:pt x="10226" y="3675"/>
                      <a:pt x="10340" y="3607"/>
                      <a:pt x="10454" y="3515"/>
                    </a:cubicBezTo>
                    <a:cubicBezTo>
                      <a:pt x="10568" y="3424"/>
                      <a:pt x="10682" y="3355"/>
                      <a:pt x="10774" y="3241"/>
                    </a:cubicBezTo>
                    <a:cubicBezTo>
                      <a:pt x="10911" y="3150"/>
                      <a:pt x="11048" y="3013"/>
                      <a:pt x="11184" y="2876"/>
                    </a:cubicBezTo>
                    <a:cubicBezTo>
                      <a:pt x="11276" y="2762"/>
                      <a:pt x="11390" y="2671"/>
                      <a:pt x="11458" y="2557"/>
                    </a:cubicBezTo>
                    <a:lnTo>
                      <a:pt x="11527" y="2465"/>
                    </a:lnTo>
                    <a:cubicBezTo>
                      <a:pt x="11618" y="2374"/>
                      <a:pt x="11687" y="2283"/>
                      <a:pt x="11755" y="2169"/>
                    </a:cubicBezTo>
                    <a:cubicBezTo>
                      <a:pt x="11846" y="2032"/>
                      <a:pt x="11892" y="1918"/>
                      <a:pt x="11938" y="1803"/>
                    </a:cubicBezTo>
                    <a:cubicBezTo>
                      <a:pt x="11961" y="1712"/>
                      <a:pt x="11983" y="1598"/>
                      <a:pt x="11983" y="1484"/>
                    </a:cubicBezTo>
                    <a:cubicBezTo>
                      <a:pt x="11983" y="1393"/>
                      <a:pt x="11961" y="1324"/>
                      <a:pt x="11961" y="1233"/>
                    </a:cubicBezTo>
                    <a:cubicBezTo>
                      <a:pt x="11938" y="1164"/>
                      <a:pt x="11915" y="1096"/>
                      <a:pt x="11892" y="1050"/>
                    </a:cubicBezTo>
                    <a:cubicBezTo>
                      <a:pt x="11846" y="868"/>
                      <a:pt x="11732" y="731"/>
                      <a:pt x="11573" y="616"/>
                    </a:cubicBezTo>
                    <a:cubicBezTo>
                      <a:pt x="11458" y="525"/>
                      <a:pt x="11321" y="457"/>
                      <a:pt x="11162" y="411"/>
                    </a:cubicBezTo>
                    <a:cubicBezTo>
                      <a:pt x="11048" y="365"/>
                      <a:pt x="10911" y="365"/>
                      <a:pt x="10796" y="365"/>
                    </a:cubicBezTo>
                    <a:lnTo>
                      <a:pt x="10682" y="365"/>
                    </a:lnTo>
                    <a:cubicBezTo>
                      <a:pt x="10568" y="365"/>
                      <a:pt x="10454" y="365"/>
                      <a:pt x="10363" y="388"/>
                    </a:cubicBezTo>
                    <a:cubicBezTo>
                      <a:pt x="10203" y="411"/>
                      <a:pt x="10066" y="411"/>
                      <a:pt x="9929" y="457"/>
                    </a:cubicBezTo>
                    <a:lnTo>
                      <a:pt x="9838" y="457"/>
                    </a:lnTo>
                    <a:cubicBezTo>
                      <a:pt x="9792" y="480"/>
                      <a:pt x="9724" y="480"/>
                      <a:pt x="9655" y="502"/>
                    </a:cubicBezTo>
                    <a:lnTo>
                      <a:pt x="9564" y="525"/>
                    </a:lnTo>
                    <a:lnTo>
                      <a:pt x="9450" y="548"/>
                    </a:lnTo>
                    <a:cubicBezTo>
                      <a:pt x="9381" y="571"/>
                      <a:pt x="9336" y="571"/>
                      <a:pt x="9267" y="594"/>
                    </a:cubicBezTo>
                    <a:cubicBezTo>
                      <a:pt x="9176" y="616"/>
                      <a:pt x="9085" y="639"/>
                      <a:pt x="9016" y="662"/>
                    </a:cubicBezTo>
                    <a:cubicBezTo>
                      <a:pt x="8879" y="685"/>
                      <a:pt x="8765" y="731"/>
                      <a:pt x="8628" y="776"/>
                    </a:cubicBezTo>
                    <a:lnTo>
                      <a:pt x="8537" y="799"/>
                    </a:lnTo>
                    <a:cubicBezTo>
                      <a:pt x="8468" y="822"/>
                      <a:pt x="8377" y="845"/>
                      <a:pt x="8308" y="868"/>
                    </a:cubicBezTo>
                    <a:cubicBezTo>
                      <a:pt x="8240" y="890"/>
                      <a:pt x="8172" y="913"/>
                      <a:pt x="8080" y="936"/>
                    </a:cubicBezTo>
                    <a:cubicBezTo>
                      <a:pt x="7920" y="1004"/>
                      <a:pt x="7761" y="1050"/>
                      <a:pt x="7601" y="1119"/>
                    </a:cubicBezTo>
                    <a:cubicBezTo>
                      <a:pt x="7304" y="1233"/>
                      <a:pt x="6985" y="1347"/>
                      <a:pt x="6688" y="1461"/>
                    </a:cubicBezTo>
                    <a:lnTo>
                      <a:pt x="6597" y="1507"/>
                    </a:lnTo>
                    <a:cubicBezTo>
                      <a:pt x="6323" y="1621"/>
                      <a:pt x="6072" y="1712"/>
                      <a:pt x="5798" y="1803"/>
                    </a:cubicBezTo>
                    <a:cubicBezTo>
                      <a:pt x="5569" y="1895"/>
                      <a:pt x="5341" y="1986"/>
                      <a:pt x="5113" y="2054"/>
                    </a:cubicBezTo>
                    <a:cubicBezTo>
                      <a:pt x="4999" y="2123"/>
                      <a:pt x="4885" y="2146"/>
                      <a:pt x="4771" y="2191"/>
                    </a:cubicBezTo>
                    <a:lnTo>
                      <a:pt x="4725" y="2214"/>
                    </a:lnTo>
                    <a:lnTo>
                      <a:pt x="4839" y="2077"/>
                    </a:lnTo>
                    <a:cubicBezTo>
                      <a:pt x="4885" y="1986"/>
                      <a:pt x="4953" y="1895"/>
                      <a:pt x="5022" y="1803"/>
                    </a:cubicBezTo>
                    <a:cubicBezTo>
                      <a:pt x="5090" y="1689"/>
                      <a:pt x="5159" y="1529"/>
                      <a:pt x="5181" y="1370"/>
                    </a:cubicBezTo>
                    <a:cubicBezTo>
                      <a:pt x="5227" y="1256"/>
                      <a:pt x="5227" y="1141"/>
                      <a:pt x="5227" y="1004"/>
                    </a:cubicBezTo>
                    <a:cubicBezTo>
                      <a:pt x="5227" y="845"/>
                      <a:pt x="5181" y="685"/>
                      <a:pt x="5090" y="548"/>
                    </a:cubicBezTo>
                    <a:cubicBezTo>
                      <a:pt x="5022" y="388"/>
                      <a:pt x="4862" y="274"/>
                      <a:pt x="4725" y="206"/>
                    </a:cubicBezTo>
                    <a:cubicBezTo>
                      <a:pt x="4656" y="160"/>
                      <a:pt x="4588" y="114"/>
                      <a:pt x="4497" y="91"/>
                    </a:cubicBezTo>
                    <a:lnTo>
                      <a:pt x="4451" y="91"/>
                    </a:lnTo>
                    <a:cubicBezTo>
                      <a:pt x="4383" y="69"/>
                      <a:pt x="4291" y="46"/>
                      <a:pt x="4223" y="23"/>
                    </a:cubicBezTo>
                    <a:cubicBezTo>
                      <a:pt x="4109" y="0"/>
                      <a:pt x="3995" y="0"/>
                      <a:pt x="38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2"/>
              <p:cNvSpPr/>
              <p:nvPr/>
            </p:nvSpPr>
            <p:spPr>
              <a:xfrm>
                <a:off x="4681130" y="3383214"/>
                <a:ext cx="103065" cy="91713"/>
              </a:xfrm>
              <a:custGeom>
                <a:avLst/>
                <a:gdLst/>
                <a:ahLst/>
                <a:cxnLst/>
                <a:rect l="l" t="t" r="r" b="b"/>
                <a:pathLst>
                  <a:path w="3813" h="3393" extrusionOk="0">
                    <a:moveTo>
                      <a:pt x="3037" y="1484"/>
                    </a:moveTo>
                    <a:lnTo>
                      <a:pt x="3037" y="1484"/>
                    </a:lnTo>
                    <a:cubicBezTo>
                      <a:pt x="3037" y="1492"/>
                      <a:pt x="3034" y="1497"/>
                      <a:pt x="3030" y="1501"/>
                    </a:cubicBezTo>
                    <a:lnTo>
                      <a:pt x="3030" y="1501"/>
                    </a:lnTo>
                    <a:cubicBezTo>
                      <a:pt x="3037" y="1494"/>
                      <a:pt x="3037" y="1484"/>
                      <a:pt x="3037" y="1484"/>
                    </a:cubicBezTo>
                    <a:close/>
                    <a:moveTo>
                      <a:pt x="2991" y="0"/>
                    </a:moveTo>
                    <a:cubicBezTo>
                      <a:pt x="2922" y="0"/>
                      <a:pt x="2831" y="23"/>
                      <a:pt x="2763" y="46"/>
                    </a:cubicBezTo>
                    <a:cubicBezTo>
                      <a:pt x="2671" y="92"/>
                      <a:pt x="2603" y="115"/>
                      <a:pt x="2512" y="137"/>
                    </a:cubicBezTo>
                    <a:cubicBezTo>
                      <a:pt x="2443" y="183"/>
                      <a:pt x="2352" y="206"/>
                      <a:pt x="2261" y="229"/>
                    </a:cubicBezTo>
                    <a:cubicBezTo>
                      <a:pt x="2078" y="297"/>
                      <a:pt x="1918" y="366"/>
                      <a:pt x="1736" y="457"/>
                    </a:cubicBezTo>
                    <a:lnTo>
                      <a:pt x="1804" y="434"/>
                    </a:lnTo>
                    <a:lnTo>
                      <a:pt x="1804" y="434"/>
                    </a:lnTo>
                    <a:cubicBezTo>
                      <a:pt x="1507" y="571"/>
                      <a:pt x="1211" y="708"/>
                      <a:pt x="937" y="868"/>
                    </a:cubicBezTo>
                    <a:cubicBezTo>
                      <a:pt x="845" y="913"/>
                      <a:pt x="777" y="959"/>
                      <a:pt x="686" y="1005"/>
                    </a:cubicBezTo>
                    <a:cubicBezTo>
                      <a:pt x="594" y="1050"/>
                      <a:pt x="480" y="1142"/>
                      <a:pt x="389" y="1233"/>
                    </a:cubicBezTo>
                    <a:cubicBezTo>
                      <a:pt x="320" y="1301"/>
                      <a:pt x="252" y="1416"/>
                      <a:pt x="206" y="1530"/>
                    </a:cubicBezTo>
                    <a:cubicBezTo>
                      <a:pt x="138" y="1621"/>
                      <a:pt x="92" y="1758"/>
                      <a:pt x="69" y="1872"/>
                    </a:cubicBezTo>
                    <a:cubicBezTo>
                      <a:pt x="46" y="1941"/>
                      <a:pt x="46" y="2009"/>
                      <a:pt x="46" y="2078"/>
                    </a:cubicBezTo>
                    <a:cubicBezTo>
                      <a:pt x="24" y="2169"/>
                      <a:pt x="24" y="2283"/>
                      <a:pt x="24" y="2374"/>
                    </a:cubicBezTo>
                    <a:cubicBezTo>
                      <a:pt x="1" y="2534"/>
                      <a:pt x="24" y="2694"/>
                      <a:pt x="46" y="2854"/>
                    </a:cubicBezTo>
                    <a:cubicBezTo>
                      <a:pt x="69" y="2922"/>
                      <a:pt x="115" y="2991"/>
                      <a:pt x="138" y="3059"/>
                    </a:cubicBezTo>
                    <a:cubicBezTo>
                      <a:pt x="138" y="3082"/>
                      <a:pt x="161" y="3105"/>
                      <a:pt x="161" y="3128"/>
                    </a:cubicBezTo>
                    <a:cubicBezTo>
                      <a:pt x="183" y="3150"/>
                      <a:pt x="229" y="3196"/>
                      <a:pt x="229" y="3219"/>
                    </a:cubicBezTo>
                    <a:cubicBezTo>
                      <a:pt x="298" y="3264"/>
                      <a:pt x="366" y="3287"/>
                      <a:pt x="435" y="3310"/>
                    </a:cubicBezTo>
                    <a:cubicBezTo>
                      <a:pt x="457" y="3333"/>
                      <a:pt x="480" y="3333"/>
                      <a:pt x="503" y="3333"/>
                    </a:cubicBezTo>
                    <a:cubicBezTo>
                      <a:pt x="575" y="3376"/>
                      <a:pt x="657" y="3392"/>
                      <a:pt x="736" y="3392"/>
                    </a:cubicBezTo>
                    <a:cubicBezTo>
                      <a:pt x="782" y="3392"/>
                      <a:pt x="826" y="3387"/>
                      <a:pt x="868" y="3379"/>
                    </a:cubicBezTo>
                    <a:cubicBezTo>
                      <a:pt x="1188" y="3333"/>
                      <a:pt x="1484" y="3196"/>
                      <a:pt x="1758" y="3082"/>
                    </a:cubicBezTo>
                    <a:cubicBezTo>
                      <a:pt x="2009" y="2945"/>
                      <a:pt x="2238" y="2808"/>
                      <a:pt x="2489" y="2671"/>
                    </a:cubicBezTo>
                    <a:cubicBezTo>
                      <a:pt x="2580" y="2603"/>
                      <a:pt x="2694" y="2557"/>
                      <a:pt x="2808" y="2511"/>
                    </a:cubicBezTo>
                    <a:cubicBezTo>
                      <a:pt x="2922" y="2443"/>
                      <a:pt x="3014" y="2397"/>
                      <a:pt x="3128" y="2351"/>
                    </a:cubicBezTo>
                    <a:cubicBezTo>
                      <a:pt x="3185" y="2313"/>
                      <a:pt x="3258" y="2275"/>
                      <a:pt x="3320" y="2237"/>
                    </a:cubicBezTo>
                    <a:lnTo>
                      <a:pt x="3320" y="2237"/>
                    </a:lnTo>
                    <a:cubicBezTo>
                      <a:pt x="3317" y="2237"/>
                      <a:pt x="3314" y="2237"/>
                      <a:pt x="3310" y="2237"/>
                    </a:cubicBezTo>
                    <a:cubicBezTo>
                      <a:pt x="3317" y="2235"/>
                      <a:pt x="3324" y="2233"/>
                      <a:pt x="3331" y="2231"/>
                    </a:cubicBezTo>
                    <a:lnTo>
                      <a:pt x="3331" y="2231"/>
                    </a:lnTo>
                    <a:cubicBezTo>
                      <a:pt x="3327" y="2233"/>
                      <a:pt x="3324" y="2235"/>
                      <a:pt x="3320" y="2237"/>
                    </a:cubicBezTo>
                    <a:lnTo>
                      <a:pt x="3320" y="2237"/>
                    </a:lnTo>
                    <a:cubicBezTo>
                      <a:pt x="3336" y="2237"/>
                      <a:pt x="3350" y="2235"/>
                      <a:pt x="3355" y="2223"/>
                    </a:cubicBezTo>
                    <a:lnTo>
                      <a:pt x="3355" y="2223"/>
                    </a:lnTo>
                    <a:cubicBezTo>
                      <a:pt x="3347" y="2226"/>
                      <a:pt x="3339" y="2228"/>
                      <a:pt x="3331" y="2231"/>
                    </a:cubicBezTo>
                    <a:lnTo>
                      <a:pt x="3331" y="2231"/>
                    </a:lnTo>
                    <a:cubicBezTo>
                      <a:pt x="3340" y="2225"/>
                      <a:pt x="3348" y="2220"/>
                      <a:pt x="3356" y="2215"/>
                    </a:cubicBezTo>
                    <a:lnTo>
                      <a:pt x="3356" y="2215"/>
                    </a:lnTo>
                    <a:cubicBezTo>
                      <a:pt x="3356" y="2218"/>
                      <a:pt x="3356" y="2221"/>
                      <a:pt x="3355" y="2223"/>
                    </a:cubicBezTo>
                    <a:lnTo>
                      <a:pt x="3355" y="2223"/>
                    </a:lnTo>
                    <a:cubicBezTo>
                      <a:pt x="3415" y="2204"/>
                      <a:pt x="3484" y="2182"/>
                      <a:pt x="3539" y="2146"/>
                    </a:cubicBezTo>
                    <a:cubicBezTo>
                      <a:pt x="3562" y="2146"/>
                      <a:pt x="3584" y="2123"/>
                      <a:pt x="3630" y="2100"/>
                    </a:cubicBezTo>
                    <a:cubicBezTo>
                      <a:pt x="3653" y="2100"/>
                      <a:pt x="3676" y="2078"/>
                      <a:pt x="3699" y="2055"/>
                    </a:cubicBezTo>
                    <a:cubicBezTo>
                      <a:pt x="3744" y="2009"/>
                      <a:pt x="3790" y="1941"/>
                      <a:pt x="3790" y="1872"/>
                    </a:cubicBezTo>
                    <a:cubicBezTo>
                      <a:pt x="3813" y="1804"/>
                      <a:pt x="3790" y="1735"/>
                      <a:pt x="3767" y="1667"/>
                    </a:cubicBezTo>
                    <a:cubicBezTo>
                      <a:pt x="3767" y="1644"/>
                      <a:pt x="3744" y="1598"/>
                      <a:pt x="3721" y="1553"/>
                    </a:cubicBezTo>
                    <a:cubicBezTo>
                      <a:pt x="3676" y="1438"/>
                      <a:pt x="3607" y="1324"/>
                      <a:pt x="3562" y="1210"/>
                    </a:cubicBezTo>
                    <a:cubicBezTo>
                      <a:pt x="3493" y="1050"/>
                      <a:pt x="3470" y="913"/>
                      <a:pt x="3402" y="754"/>
                    </a:cubicBezTo>
                    <a:cubicBezTo>
                      <a:pt x="3379" y="662"/>
                      <a:pt x="3333" y="594"/>
                      <a:pt x="3310" y="503"/>
                    </a:cubicBezTo>
                    <a:cubicBezTo>
                      <a:pt x="3310" y="457"/>
                      <a:pt x="3310" y="411"/>
                      <a:pt x="3310" y="343"/>
                    </a:cubicBezTo>
                    <a:cubicBezTo>
                      <a:pt x="3310" y="297"/>
                      <a:pt x="3310" y="252"/>
                      <a:pt x="3288" y="229"/>
                    </a:cubicBezTo>
                    <a:cubicBezTo>
                      <a:pt x="3265" y="115"/>
                      <a:pt x="3174" y="46"/>
                      <a:pt x="3082" y="23"/>
                    </a:cubicBezTo>
                    <a:cubicBezTo>
                      <a:pt x="3059" y="23"/>
                      <a:pt x="3014" y="0"/>
                      <a:pt x="29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2"/>
              <p:cNvSpPr/>
              <p:nvPr/>
            </p:nvSpPr>
            <p:spPr>
              <a:xfrm>
                <a:off x="4563306" y="3277095"/>
                <a:ext cx="53087" cy="164315"/>
              </a:xfrm>
              <a:custGeom>
                <a:avLst/>
                <a:gdLst/>
                <a:ahLst/>
                <a:cxnLst/>
                <a:rect l="l" t="t" r="r" b="b"/>
                <a:pathLst>
                  <a:path w="1964" h="6079" extrusionOk="0">
                    <a:moveTo>
                      <a:pt x="1632" y="5458"/>
                    </a:moveTo>
                    <a:lnTo>
                      <a:pt x="1632" y="5458"/>
                    </a:lnTo>
                    <a:cubicBezTo>
                      <a:pt x="1636" y="5465"/>
                      <a:pt x="1640" y="5472"/>
                      <a:pt x="1644" y="5479"/>
                    </a:cubicBezTo>
                    <a:cubicBezTo>
                      <a:pt x="1644" y="5479"/>
                      <a:pt x="1644" y="5464"/>
                      <a:pt x="1632" y="5458"/>
                    </a:cubicBezTo>
                    <a:close/>
                    <a:moveTo>
                      <a:pt x="753" y="1"/>
                    </a:moveTo>
                    <a:cubicBezTo>
                      <a:pt x="708" y="1"/>
                      <a:pt x="639" y="23"/>
                      <a:pt x="594" y="69"/>
                    </a:cubicBezTo>
                    <a:cubicBezTo>
                      <a:pt x="548" y="137"/>
                      <a:pt x="502" y="206"/>
                      <a:pt x="480" y="274"/>
                    </a:cubicBezTo>
                    <a:cubicBezTo>
                      <a:pt x="434" y="343"/>
                      <a:pt x="411" y="389"/>
                      <a:pt x="365" y="457"/>
                    </a:cubicBezTo>
                    <a:cubicBezTo>
                      <a:pt x="297" y="617"/>
                      <a:pt x="251" y="754"/>
                      <a:pt x="206" y="914"/>
                    </a:cubicBezTo>
                    <a:cubicBezTo>
                      <a:pt x="160" y="1073"/>
                      <a:pt x="114" y="1233"/>
                      <a:pt x="69" y="1393"/>
                    </a:cubicBezTo>
                    <a:cubicBezTo>
                      <a:pt x="46" y="1530"/>
                      <a:pt x="23" y="1690"/>
                      <a:pt x="23" y="1849"/>
                    </a:cubicBezTo>
                    <a:cubicBezTo>
                      <a:pt x="0" y="2009"/>
                      <a:pt x="0" y="2169"/>
                      <a:pt x="0" y="2329"/>
                    </a:cubicBezTo>
                    <a:cubicBezTo>
                      <a:pt x="23" y="2466"/>
                      <a:pt x="23" y="2603"/>
                      <a:pt x="69" y="2740"/>
                    </a:cubicBezTo>
                    <a:cubicBezTo>
                      <a:pt x="69" y="2831"/>
                      <a:pt x="114" y="2922"/>
                      <a:pt x="137" y="3013"/>
                    </a:cubicBezTo>
                    <a:cubicBezTo>
                      <a:pt x="183" y="3173"/>
                      <a:pt x="228" y="3310"/>
                      <a:pt x="274" y="3470"/>
                    </a:cubicBezTo>
                    <a:cubicBezTo>
                      <a:pt x="297" y="3516"/>
                      <a:pt x="320" y="3584"/>
                      <a:pt x="343" y="3653"/>
                    </a:cubicBezTo>
                    <a:cubicBezTo>
                      <a:pt x="343" y="3675"/>
                      <a:pt x="365" y="3721"/>
                      <a:pt x="365" y="3744"/>
                    </a:cubicBezTo>
                    <a:cubicBezTo>
                      <a:pt x="388" y="3767"/>
                      <a:pt x="388" y="3812"/>
                      <a:pt x="411" y="3835"/>
                    </a:cubicBezTo>
                    <a:cubicBezTo>
                      <a:pt x="434" y="3858"/>
                      <a:pt x="434" y="3881"/>
                      <a:pt x="457" y="3881"/>
                    </a:cubicBezTo>
                    <a:cubicBezTo>
                      <a:pt x="490" y="3914"/>
                      <a:pt x="548" y="3935"/>
                      <a:pt x="595" y="3935"/>
                    </a:cubicBezTo>
                    <a:cubicBezTo>
                      <a:pt x="612" y="3935"/>
                      <a:pt x="627" y="3933"/>
                      <a:pt x="639" y="3926"/>
                    </a:cubicBezTo>
                    <a:cubicBezTo>
                      <a:pt x="662" y="3904"/>
                      <a:pt x="662" y="3904"/>
                      <a:pt x="685" y="3881"/>
                    </a:cubicBezTo>
                    <a:cubicBezTo>
                      <a:pt x="731" y="4018"/>
                      <a:pt x="776" y="4155"/>
                      <a:pt x="822" y="4269"/>
                    </a:cubicBezTo>
                    <a:cubicBezTo>
                      <a:pt x="868" y="4406"/>
                      <a:pt x="913" y="4520"/>
                      <a:pt x="959" y="4634"/>
                    </a:cubicBezTo>
                    <a:cubicBezTo>
                      <a:pt x="1005" y="4771"/>
                      <a:pt x="1050" y="4908"/>
                      <a:pt x="1119" y="5045"/>
                    </a:cubicBezTo>
                    <a:cubicBezTo>
                      <a:pt x="1187" y="5182"/>
                      <a:pt x="1256" y="5342"/>
                      <a:pt x="1347" y="5479"/>
                    </a:cubicBezTo>
                    <a:cubicBezTo>
                      <a:pt x="1415" y="5593"/>
                      <a:pt x="1484" y="5730"/>
                      <a:pt x="1575" y="5844"/>
                    </a:cubicBezTo>
                    <a:cubicBezTo>
                      <a:pt x="1621" y="5889"/>
                      <a:pt x="1666" y="5935"/>
                      <a:pt x="1712" y="5981"/>
                    </a:cubicBezTo>
                    <a:cubicBezTo>
                      <a:pt x="1735" y="6004"/>
                      <a:pt x="1781" y="6049"/>
                      <a:pt x="1826" y="6072"/>
                    </a:cubicBezTo>
                    <a:cubicBezTo>
                      <a:pt x="1835" y="6076"/>
                      <a:pt x="1843" y="6078"/>
                      <a:pt x="1851" y="6078"/>
                    </a:cubicBezTo>
                    <a:cubicBezTo>
                      <a:pt x="1888" y="6078"/>
                      <a:pt x="1922" y="6041"/>
                      <a:pt x="1940" y="6004"/>
                    </a:cubicBezTo>
                    <a:cubicBezTo>
                      <a:pt x="1963" y="5981"/>
                      <a:pt x="1963" y="5935"/>
                      <a:pt x="1940" y="5912"/>
                    </a:cubicBezTo>
                    <a:cubicBezTo>
                      <a:pt x="1895" y="5867"/>
                      <a:pt x="1849" y="5821"/>
                      <a:pt x="1826" y="5775"/>
                    </a:cubicBezTo>
                    <a:cubicBezTo>
                      <a:pt x="1758" y="5684"/>
                      <a:pt x="1712" y="5616"/>
                      <a:pt x="1666" y="5524"/>
                    </a:cubicBezTo>
                    <a:cubicBezTo>
                      <a:pt x="1644" y="5501"/>
                      <a:pt x="1644" y="5479"/>
                      <a:pt x="1621" y="5456"/>
                    </a:cubicBezTo>
                    <a:cubicBezTo>
                      <a:pt x="1625" y="5456"/>
                      <a:pt x="1629" y="5457"/>
                      <a:pt x="1632" y="5458"/>
                    </a:cubicBezTo>
                    <a:lnTo>
                      <a:pt x="1632" y="5458"/>
                    </a:lnTo>
                    <a:cubicBezTo>
                      <a:pt x="1546" y="5305"/>
                      <a:pt x="1481" y="5152"/>
                      <a:pt x="1415" y="4999"/>
                    </a:cubicBezTo>
                    <a:cubicBezTo>
                      <a:pt x="1347" y="4839"/>
                      <a:pt x="1278" y="4680"/>
                      <a:pt x="1233" y="4497"/>
                    </a:cubicBezTo>
                    <a:cubicBezTo>
                      <a:pt x="1164" y="4337"/>
                      <a:pt x="1096" y="4178"/>
                      <a:pt x="1050" y="4018"/>
                    </a:cubicBezTo>
                    <a:cubicBezTo>
                      <a:pt x="982" y="3812"/>
                      <a:pt x="936" y="3630"/>
                      <a:pt x="890" y="3424"/>
                    </a:cubicBezTo>
                    <a:cubicBezTo>
                      <a:pt x="845" y="3265"/>
                      <a:pt x="822" y="3082"/>
                      <a:pt x="822" y="2922"/>
                    </a:cubicBezTo>
                    <a:cubicBezTo>
                      <a:pt x="799" y="2740"/>
                      <a:pt x="799" y="2557"/>
                      <a:pt x="799" y="2374"/>
                    </a:cubicBezTo>
                    <a:cubicBezTo>
                      <a:pt x="799" y="2352"/>
                      <a:pt x="799" y="2306"/>
                      <a:pt x="799" y="2260"/>
                    </a:cubicBezTo>
                    <a:cubicBezTo>
                      <a:pt x="799" y="2260"/>
                      <a:pt x="799" y="2260"/>
                      <a:pt x="799" y="2237"/>
                    </a:cubicBezTo>
                    <a:cubicBezTo>
                      <a:pt x="799" y="2215"/>
                      <a:pt x="799" y="2169"/>
                      <a:pt x="799" y="2146"/>
                    </a:cubicBezTo>
                    <a:cubicBezTo>
                      <a:pt x="822" y="2009"/>
                      <a:pt x="845" y="1872"/>
                      <a:pt x="868" y="1735"/>
                    </a:cubicBezTo>
                    <a:cubicBezTo>
                      <a:pt x="913" y="1484"/>
                      <a:pt x="982" y="1256"/>
                      <a:pt x="1050" y="1005"/>
                    </a:cubicBezTo>
                    <a:cubicBezTo>
                      <a:pt x="1073" y="914"/>
                      <a:pt x="1119" y="822"/>
                      <a:pt x="1141" y="731"/>
                    </a:cubicBezTo>
                    <a:cubicBezTo>
                      <a:pt x="1187" y="640"/>
                      <a:pt x="1278" y="548"/>
                      <a:pt x="1233" y="434"/>
                    </a:cubicBezTo>
                    <a:cubicBezTo>
                      <a:pt x="1233" y="389"/>
                      <a:pt x="1210" y="366"/>
                      <a:pt x="1187" y="343"/>
                    </a:cubicBezTo>
                    <a:cubicBezTo>
                      <a:pt x="1187" y="320"/>
                      <a:pt x="1210" y="297"/>
                      <a:pt x="1210" y="274"/>
                    </a:cubicBezTo>
                    <a:cubicBezTo>
                      <a:pt x="1210" y="229"/>
                      <a:pt x="1187" y="160"/>
                      <a:pt x="1141" y="137"/>
                    </a:cubicBezTo>
                    <a:cubicBezTo>
                      <a:pt x="1124" y="132"/>
                      <a:pt x="1106" y="129"/>
                      <a:pt x="1087" y="129"/>
                    </a:cubicBezTo>
                    <a:cubicBezTo>
                      <a:pt x="1032" y="129"/>
                      <a:pt x="976" y="155"/>
                      <a:pt x="959" y="206"/>
                    </a:cubicBezTo>
                    <a:cubicBezTo>
                      <a:pt x="959" y="137"/>
                      <a:pt x="913" y="46"/>
                      <a:pt x="845" y="23"/>
                    </a:cubicBezTo>
                    <a:cubicBezTo>
                      <a:pt x="822" y="1"/>
                      <a:pt x="799" y="1"/>
                      <a:pt x="753" y="1"/>
                    </a:cubicBezTo>
                    <a:close/>
                  </a:path>
                </a:pathLst>
              </a:custGeom>
              <a:solidFill>
                <a:srgbClr val="FDA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2"/>
              <p:cNvSpPr/>
              <p:nvPr/>
            </p:nvSpPr>
            <p:spPr>
              <a:xfrm>
                <a:off x="4583660" y="3276473"/>
                <a:ext cx="10515" cy="15461"/>
              </a:xfrm>
              <a:custGeom>
                <a:avLst/>
                <a:gdLst/>
                <a:ahLst/>
                <a:cxnLst/>
                <a:rect l="l" t="t" r="r" b="b"/>
                <a:pathLst>
                  <a:path w="389" h="572" extrusionOk="0">
                    <a:moveTo>
                      <a:pt x="69" y="1"/>
                    </a:moveTo>
                    <a:cubicBezTo>
                      <a:pt x="23" y="24"/>
                      <a:pt x="0" y="69"/>
                      <a:pt x="23" y="115"/>
                    </a:cubicBezTo>
                    <a:cubicBezTo>
                      <a:pt x="46" y="206"/>
                      <a:pt x="69" y="275"/>
                      <a:pt x="115" y="366"/>
                    </a:cubicBezTo>
                    <a:cubicBezTo>
                      <a:pt x="137" y="389"/>
                      <a:pt x="160" y="434"/>
                      <a:pt x="183" y="457"/>
                    </a:cubicBezTo>
                    <a:lnTo>
                      <a:pt x="183" y="480"/>
                    </a:lnTo>
                    <a:cubicBezTo>
                      <a:pt x="183" y="480"/>
                      <a:pt x="183" y="480"/>
                      <a:pt x="183" y="503"/>
                    </a:cubicBezTo>
                    <a:cubicBezTo>
                      <a:pt x="183" y="526"/>
                      <a:pt x="206" y="548"/>
                      <a:pt x="229" y="548"/>
                    </a:cubicBezTo>
                    <a:cubicBezTo>
                      <a:pt x="229" y="571"/>
                      <a:pt x="252" y="571"/>
                      <a:pt x="274" y="571"/>
                    </a:cubicBezTo>
                    <a:lnTo>
                      <a:pt x="320" y="571"/>
                    </a:lnTo>
                    <a:cubicBezTo>
                      <a:pt x="343" y="548"/>
                      <a:pt x="366" y="548"/>
                      <a:pt x="366" y="526"/>
                    </a:cubicBezTo>
                    <a:cubicBezTo>
                      <a:pt x="388" y="480"/>
                      <a:pt x="366" y="434"/>
                      <a:pt x="343" y="412"/>
                    </a:cubicBezTo>
                    <a:cubicBezTo>
                      <a:pt x="343" y="389"/>
                      <a:pt x="320" y="366"/>
                      <a:pt x="297" y="366"/>
                    </a:cubicBezTo>
                    <a:cubicBezTo>
                      <a:pt x="297" y="343"/>
                      <a:pt x="274" y="297"/>
                      <a:pt x="252" y="275"/>
                    </a:cubicBezTo>
                    <a:cubicBezTo>
                      <a:pt x="229" y="206"/>
                      <a:pt x="183" y="138"/>
                      <a:pt x="160" y="69"/>
                    </a:cubicBezTo>
                    <a:cubicBezTo>
                      <a:pt x="160" y="24"/>
                      <a:pt x="115" y="1"/>
                      <a:pt x="92" y="1"/>
                    </a:cubicBezTo>
                    <a:close/>
                  </a:path>
                </a:pathLst>
              </a:custGeom>
              <a:solidFill>
                <a:srgbClr val="FDA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2"/>
              <p:cNvSpPr/>
              <p:nvPr/>
            </p:nvSpPr>
            <p:spPr>
              <a:xfrm>
                <a:off x="4580578" y="3180219"/>
                <a:ext cx="204860" cy="113877"/>
              </a:xfrm>
              <a:custGeom>
                <a:avLst/>
                <a:gdLst/>
                <a:ahLst/>
                <a:cxnLst/>
                <a:rect l="l" t="t" r="r" b="b"/>
                <a:pathLst>
                  <a:path w="7579" h="4213" extrusionOk="0">
                    <a:moveTo>
                      <a:pt x="7373" y="1"/>
                    </a:moveTo>
                    <a:cubicBezTo>
                      <a:pt x="7350" y="1"/>
                      <a:pt x="7327" y="1"/>
                      <a:pt x="7304" y="24"/>
                    </a:cubicBezTo>
                    <a:cubicBezTo>
                      <a:pt x="7259" y="24"/>
                      <a:pt x="7236" y="47"/>
                      <a:pt x="7190" y="69"/>
                    </a:cubicBezTo>
                    <a:cubicBezTo>
                      <a:pt x="7122" y="115"/>
                      <a:pt x="7053" y="161"/>
                      <a:pt x="6985" y="206"/>
                    </a:cubicBezTo>
                    <a:cubicBezTo>
                      <a:pt x="6894" y="252"/>
                      <a:pt x="6825" y="298"/>
                      <a:pt x="6734" y="343"/>
                    </a:cubicBezTo>
                    <a:lnTo>
                      <a:pt x="6757" y="343"/>
                    </a:lnTo>
                    <a:cubicBezTo>
                      <a:pt x="6734" y="343"/>
                      <a:pt x="6711" y="366"/>
                      <a:pt x="6688" y="366"/>
                    </a:cubicBezTo>
                    <a:cubicBezTo>
                      <a:pt x="6483" y="457"/>
                      <a:pt x="6277" y="526"/>
                      <a:pt x="6072" y="617"/>
                    </a:cubicBezTo>
                    <a:cubicBezTo>
                      <a:pt x="5821" y="709"/>
                      <a:pt x="5570" y="823"/>
                      <a:pt x="5319" y="937"/>
                    </a:cubicBezTo>
                    <a:cubicBezTo>
                      <a:pt x="5068" y="1074"/>
                      <a:pt x="4816" y="1211"/>
                      <a:pt x="4543" y="1348"/>
                    </a:cubicBezTo>
                    <a:cubicBezTo>
                      <a:pt x="4406" y="1416"/>
                      <a:pt x="4269" y="1485"/>
                      <a:pt x="4132" y="1553"/>
                    </a:cubicBezTo>
                    <a:cubicBezTo>
                      <a:pt x="3995" y="1599"/>
                      <a:pt x="3881" y="1667"/>
                      <a:pt x="3744" y="1736"/>
                    </a:cubicBezTo>
                    <a:cubicBezTo>
                      <a:pt x="3721" y="1736"/>
                      <a:pt x="3675" y="1758"/>
                      <a:pt x="3675" y="1781"/>
                    </a:cubicBezTo>
                    <a:cubicBezTo>
                      <a:pt x="3561" y="1827"/>
                      <a:pt x="3447" y="1850"/>
                      <a:pt x="3356" y="1895"/>
                    </a:cubicBezTo>
                    <a:cubicBezTo>
                      <a:pt x="3036" y="2032"/>
                      <a:pt x="2717" y="2147"/>
                      <a:pt x="2397" y="2283"/>
                    </a:cubicBezTo>
                    <a:cubicBezTo>
                      <a:pt x="2237" y="2352"/>
                      <a:pt x="2077" y="2420"/>
                      <a:pt x="1895" y="2489"/>
                    </a:cubicBezTo>
                    <a:cubicBezTo>
                      <a:pt x="1735" y="2557"/>
                      <a:pt x="1575" y="2649"/>
                      <a:pt x="1415" y="2717"/>
                    </a:cubicBezTo>
                    <a:cubicBezTo>
                      <a:pt x="1256" y="2808"/>
                      <a:pt x="1096" y="2877"/>
                      <a:pt x="936" y="2968"/>
                    </a:cubicBezTo>
                    <a:cubicBezTo>
                      <a:pt x="799" y="3037"/>
                      <a:pt x="639" y="3082"/>
                      <a:pt x="502" y="3151"/>
                    </a:cubicBezTo>
                    <a:cubicBezTo>
                      <a:pt x="366" y="3219"/>
                      <a:pt x="229" y="3288"/>
                      <a:pt x="114" y="3379"/>
                    </a:cubicBezTo>
                    <a:cubicBezTo>
                      <a:pt x="46" y="3425"/>
                      <a:pt x="0" y="3516"/>
                      <a:pt x="23" y="3607"/>
                    </a:cubicBezTo>
                    <a:cubicBezTo>
                      <a:pt x="46" y="3653"/>
                      <a:pt x="69" y="3676"/>
                      <a:pt x="92" y="3699"/>
                    </a:cubicBezTo>
                    <a:lnTo>
                      <a:pt x="114" y="3699"/>
                    </a:lnTo>
                    <a:cubicBezTo>
                      <a:pt x="92" y="3744"/>
                      <a:pt x="92" y="3767"/>
                      <a:pt x="92" y="3813"/>
                    </a:cubicBezTo>
                    <a:cubicBezTo>
                      <a:pt x="92" y="3836"/>
                      <a:pt x="114" y="3881"/>
                      <a:pt x="137" y="3904"/>
                    </a:cubicBezTo>
                    <a:cubicBezTo>
                      <a:pt x="137" y="3927"/>
                      <a:pt x="183" y="3950"/>
                      <a:pt x="206" y="3973"/>
                    </a:cubicBezTo>
                    <a:cubicBezTo>
                      <a:pt x="229" y="3995"/>
                      <a:pt x="274" y="3995"/>
                      <a:pt x="297" y="3995"/>
                    </a:cubicBezTo>
                    <a:cubicBezTo>
                      <a:pt x="297" y="4064"/>
                      <a:pt x="320" y="4132"/>
                      <a:pt x="366" y="4178"/>
                    </a:cubicBezTo>
                    <a:cubicBezTo>
                      <a:pt x="399" y="4203"/>
                      <a:pt x="439" y="4213"/>
                      <a:pt x="481" y="4213"/>
                    </a:cubicBezTo>
                    <a:cubicBezTo>
                      <a:pt x="554" y="4213"/>
                      <a:pt x="636" y="4184"/>
                      <a:pt x="708" y="4155"/>
                    </a:cubicBezTo>
                    <a:cubicBezTo>
                      <a:pt x="799" y="4109"/>
                      <a:pt x="913" y="4064"/>
                      <a:pt x="1005" y="3995"/>
                    </a:cubicBezTo>
                    <a:cubicBezTo>
                      <a:pt x="1096" y="3950"/>
                      <a:pt x="1164" y="3904"/>
                      <a:pt x="1256" y="3858"/>
                    </a:cubicBezTo>
                    <a:cubicBezTo>
                      <a:pt x="1415" y="3767"/>
                      <a:pt x="1552" y="3699"/>
                      <a:pt x="1712" y="3630"/>
                    </a:cubicBezTo>
                    <a:cubicBezTo>
                      <a:pt x="1872" y="3562"/>
                      <a:pt x="2032" y="3493"/>
                      <a:pt x="2169" y="3425"/>
                    </a:cubicBezTo>
                    <a:cubicBezTo>
                      <a:pt x="2497" y="3272"/>
                      <a:pt x="2804" y="3140"/>
                      <a:pt x="3090" y="2968"/>
                    </a:cubicBezTo>
                    <a:lnTo>
                      <a:pt x="3090" y="2968"/>
                    </a:lnTo>
                    <a:cubicBezTo>
                      <a:pt x="3087" y="2968"/>
                      <a:pt x="3084" y="2968"/>
                      <a:pt x="3082" y="2968"/>
                    </a:cubicBezTo>
                    <a:cubicBezTo>
                      <a:pt x="3088" y="2966"/>
                      <a:pt x="3094" y="2964"/>
                      <a:pt x="3101" y="2962"/>
                    </a:cubicBezTo>
                    <a:lnTo>
                      <a:pt x="3101" y="2962"/>
                    </a:lnTo>
                    <a:cubicBezTo>
                      <a:pt x="3097" y="2964"/>
                      <a:pt x="3093" y="2966"/>
                      <a:pt x="3090" y="2968"/>
                    </a:cubicBezTo>
                    <a:lnTo>
                      <a:pt x="3090" y="2968"/>
                    </a:lnTo>
                    <a:cubicBezTo>
                      <a:pt x="3107" y="2968"/>
                      <a:pt x="3123" y="2966"/>
                      <a:pt x="3127" y="2952"/>
                    </a:cubicBezTo>
                    <a:lnTo>
                      <a:pt x="3127" y="2952"/>
                    </a:lnTo>
                    <a:cubicBezTo>
                      <a:pt x="3118" y="2955"/>
                      <a:pt x="3110" y="2959"/>
                      <a:pt x="3101" y="2962"/>
                    </a:cubicBezTo>
                    <a:lnTo>
                      <a:pt x="3101" y="2962"/>
                    </a:lnTo>
                    <a:cubicBezTo>
                      <a:pt x="3109" y="2956"/>
                      <a:pt x="3118" y="2951"/>
                      <a:pt x="3127" y="2945"/>
                    </a:cubicBezTo>
                    <a:lnTo>
                      <a:pt x="3127" y="2945"/>
                    </a:lnTo>
                    <a:cubicBezTo>
                      <a:pt x="3127" y="2948"/>
                      <a:pt x="3127" y="2950"/>
                      <a:pt x="3127" y="2952"/>
                    </a:cubicBezTo>
                    <a:lnTo>
                      <a:pt x="3127" y="2952"/>
                    </a:lnTo>
                    <a:cubicBezTo>
                      <a:pt x="3172" y="2935"/>
                      <a:pt x="3207" y="2917"/>
                      <a:pt x="3241" y="2900"/>
                    </a:cubicBezTo>
                    <a:lnTo>
                      <a:pt x="3219" y="2900"/>
                    </a:lnTo>
                    <a:lnTo>
                      <a:pt x="3473" y="2782"/>
                    </a:lnTo>
                    <a:lnTo>
                      <a:pt x="3473" y="2782"/>
                    </a:lnTo>
                    <a:cubicBezTo>
                      <a:pt x="3472" y="2783"/>
                      <a:pt x="3471" y="2784"/>
                      <a:pt x="3470" y="2786"/>
                    </a:cubicBezTo>
                    <a:cubicBezTo>
                      <a:pt x="3484" y="2779"/>
                      <a:pt x="3498" y="2771"/>
                      <a:pt x="3512" y="2764"/>
                    </a:cubicBezTo>
                    <a:lnTo>
                      <a:pt x="3512" y="2764"/>
                    </a:lnTo>
                    <a:lnTo>
                      <a:pt x="3515" y="2763"/>
                    </a:lnTo>
                    <a:cubicBezTo>
                      <a:pt x="3515" y="2763"/>
                      <a:pt x="3515" y="2763"/>
                      <a:pt x="3515" y="2763"/>
                    </a:cubicBezTo>
                    <a:lnTo>
                      <a:pt x="3515" y="2763"/>
                    </a:lnTo>
                    <a:cubicBezTo>
                      <a:pt x="3725" y="2656"/>
                      <a:pt x="3919" y="2550"/>
                      <a:pt x="4132" y="2443"/>
                    </a:cubicBezTo>
                    <a:cubicBezTo>
                      <a:pt x="4360" y="2352"/>
                      <a:pt x="4588" y="2238"/>
                      <a:pt x="4794" y="2147"/>
                    </a:cubicBezTo>
                    <a:cubicBezTo>
                      <a:pt x="4908" y="2078"/>
                      <a:pt x="4999" y="2032"/>
                      <a:pt x="5113" y="1987"/>
                    </a:cubicBezTo>
                    <a:lnTo>
                      <a:pt x="5456" y="1827"/>
                    </a:lnTo>
                    <a:cubicBezTo>
                      <a:pt x="5661" y="1713"/>
                      <a:pt x="5866" y="1622"/>
                      <a:pt x="6095" y="1507"/>
                    </a:cubicBezTo>
                    <a:lnTo>
                      <a:pt x="6072" y="1507"/>
                    </a:lnTo>
                    <a:cubicBezTo>
                      <a:pt x="6140" y="1485"/>
                      <a:pt x="6209" y="1439"/>
                      <a:pt x="6277" y="1416"/>
                    </a:cubicBezTo>
                    <a:cubicBezTo>
                      <a:pt x="6460" y="1325"/>
                      <a:pt x="6620" y="1234"/>
                      <a:pt x="6802" y="1142"/>
                    </a:cubicBezTo>
                    <a:cubicBezTo>
                      <a:pt x="6985" y="1051"/>
                      <a:pt x="7145" y="982"/>
                      <a:pt x="7327" y="891"/>
                    </a:cubicBezTo>
                    <a:cubicBezTo>
                      <a:pt x="7373" y="868"/>
                      <a:pt x="7396" y="823"/>
                      <a:pt x="7373" y="754"/>
                    </a:cubicBezTo>
                    <a:cubicBezTo>
                      <a:pt x="7373" y="731"/>
                      <a:pt x="7350" y="709"/>
                      <a:pt x="7327" y="709"/>
                    </a:cubicBezTo>
                    <a:cubicBezTo>
                      <a:pt x="7327" y="686"/>
                      <a:pt x="7327" y="686"/>
                      <a:pt x="7327" y="686"/>
                    </a:cubicBezTo>
                    <a:cubicBezTo>
                      <a:pt x="7327" y="686"/>
                      <a:pt x="7327" y="663"/>
                      <a:pt x="7327" y="640"/>
                    </a:cubicBezTo>
                    <a:cubicBezTo>
                      <a:pt x="7373" y="617"/>
                      <a:pt x="7419" y="549"/>
                      <a:pt x="7441" y="503"/>
                    </a:cubicBezTo>
                    <a:cubicBezTo>
                      <a:pt x="7487" y="457"/>
                      <a:pt x="7487" y="412"/>
                      <a:pt x="7510" y="366"/>
                    </a:cubicBezTo>
                    <a:cubicBezTo>
                      <a:pt x="7533" y="275"/>
                      <a:pt x="7578" y="206"/>
                      <a:pt x="7555" y="115"/>
                    </a:cubicBezTo>
                    <a:cubicBezTo>
                      <a:pt x="7533" y="69"/>
                      <a:pt x="7487" y="47"/>
                      <a:pt x="7464" y="24"/>
                    </a:cubicBezTo>
                    <a:cubicBezTo>
                      <a:pt x="7441" y="1"/>
                      <a:pt x="7396" y="1"/>
                      <a:pt x="7373"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2"/>
              <p:cNvSpPr/>
              <p:nvPr/>
            </p:nvSpPr>
            <p:spPr>
              <a:xfrm>
                <a:off x="4596607" y="3279554"/>
                <a:ext cx="93199" cy="139015"/>
              </a:xfrm>
              <a:custGeom>
                <a:avLst/>
                <a:gdLst/>
                <a:ahLst/>
                <a:cxnLst/>
                <a:rect l="l" t="t" r="r" b="b"/>
                <a:pathLst>
                  <a:path w="3448" h="5143" extrusionOk="0">
                    <a:moveTo>
                      <a:pt x="3326" y="4427"/>
                    </a:moveTo>
                    <a:cubicBezTo>
                      <a:pt x="3329" y="4436"/>
                      <a:pt x="3331" y="4444"/>
                      <a:pt x="3333" y="4452"/>
                    </a:cubicBezTo>
                    <a:cubicBezTo>
                      <a:pt x="3333" y="4443"/>
                      <a:pt x="3330" y="4435"/>
                      <a:pt x="3326" y="4427"/>
                    </a:cubicBezTo>
                    <a:close/>
                    <a:moveTo>
                      <a:pt x="297" y="1"/>
                    </a:moveTo>
                    <a:cubicBezTo>
                      <a:pt x="252" y="1"/>
                      <a:pt x="206" y="24"/>
                      <a:pt x="183" y="46"/>
                    </a:cubicBezTo>
                    <a:cubicBezTo>
                      <a:pt x="92" y="69"/>
                      <a:pt x="24" y="161"/>
                      <a:pt x="24" y="252"/>
                    </a:cubicBezTo>
                    <a:cubicBezTo>
                      <a:pt x="1" y="434"/>
                      <a:pt x="161" y="549"/>
                      <a:pt x="275" y="640"/>
                    </a:cubicBezTo>
                    <a:cubicBezTo>
                      <a:pt x="343" y="708"/>
                      <a:pt x="412" y="777"/>
                      <a:pt x="503" y="823"/>
                    </a:cubicBezTo>
                    <a:cubicBezTo>
                      <a:pt x="549" y="868"/>
                      <a:pt x="594" y="914"/>
                      <a:pt x="640" y="959"/>
                    </a:cubicBezTo>
                    <a:cubicBezTo>
                      <a:pt x="731" y="1074"/>
                      <a:pt x="845" y="1211"/>
                      <a:pt x="959" y="1347"/>
                    </a:cubicBezTo>
                    <a:cubicBezTo>
                      <a:pt x="1096" y="1507"/>
                      <a:pt x="1210" y="1644"/>
                      <a:pt x="1325" y="1804"/>
                    </a:cubicBezTo>
                    <a:cubicBezTo>
                      <a:pt x="1439" y="1964"/>
                      <a:pt x="1553" y="2124"/>
                      <a:pt x="1644" y="2283"/>
                    </a:cubicBezTo>
                    <a:cubicBezTo>
                      <a:pt x="1781" y="2466"/>
                      <a:pt x="1895" y="2649"/>
                      <a:pt x="1987" y="2854"/>
                    </a:cubicBezTo>
                    <a:cubicBezTo>
                      <a:pt x="2101" y="3037"/>
                      <a:pt x="2192" y="3219"/>
                      <a:pt x="2283" y="3402"/>
                    </a:cubicBezTo>
                    <a:cubicBezTo>
                      <a:pt x="2489" y="3813"/>
                      <a:pt x="2717" y="4246"/>
                      <a:pt x="2922" y="4657"/>
                    </a:cubicBezTo>
                    <a:cubicBezTo>
                      <a:pt x="2960" y="4714"/>
                      <a:pt x="3013" y="4754"/>
                      <a:pt x="3069" y="4754"/>
                    </a:cubicBezTo>
                    <a:cubicBezTo>
                      <a:pt x="3081" y="4754"/>
                      <a:pt x="3093" y="4753"/>
                      <a:pt x="3105" y="4748"/>
                    </a:cubicBezTo>
                    <a:cubicBezTo>
                      <a:pt x="3128" y="4840"/>
                      <a:pt x="3151" y="4931"/>
                      <a:pt x="3151" y="5022"/>
                    </a:cubicBezTo>
                    <a:cubicBezTo>
                      <a:pt x="3170" y="5098"/>
                      <a:pt x="3220" y="5142"/>
                      <a:pt x="3288" y="5142"/>
                    </a:cubicBezTo>
                    <a:cubicBezTo>
                      <a:pt x="3303" y="5142"/>
                      <a:pt x="3318" y="5140"/>
                      <a:pt x="3333" y="5136"/>
                    </a:cubicBezTo>
                    <a:cubicBezTo>
                      <a:pt x="3402" y="5136"/>
                      <a:pt x="3447" y="5045"/>
                      <a:pt x="3447" y="4977"/>
                    </a:cubicBezTo>
                    <a:cubicBezTo>
                      <a:pt x="3425" y="4885"/>
                      <a:pt x="3425" y="4794"/>
                      <a:pt x="3402" y="4726"/>
                    </a:cubicBezTo>
                    <a:cubicBezTo>
                      <a:pt x="3379" y="4612"/>
                      <a:pt x="3356" y="4497"/>
                      <a:pt x="3310" y="4406"/>
                    </a:cubicBezTo>
                    <a:lnTo>
                      <a:pt x="3310" y="4406"/>
                    </a:lnTo>
                    <a:cubicBezTo>
                      <a:pt x="3310" y="4406"/>
                      <a:pt x="3319" y="4415"/>
                      <a:pt x="3326" y="4427"/>
                    </a:cubicBezTo>
                    <a:lnTo>
                      <a:pt x="3326" y="4427"/>
                    </a:lnTo>
                    <a:cubicBezTo>
                      <a:pt x="3281" y="4276"/>
                      <a:pt x="3217" y="4124"/>
                      <a:pt x="3173" y="3972"/>
                    </a:cubicBezTo>
                    <a:cubicBezTo>
                      <a:pt x="3105" y="3835"/>
                      <a:pt x="3059" y="3699"/>
                      <a:pt x="2991" y="3562"/>
                    </a:cubicBezTo>
                    <a:cubicBezTo>
                      <a:pt x="2922" y="3425"/>
                      <a:pt x="2877" y="3265"/>
                      <a:pt x="2808" y="3128"/>
                    </a:cubicBezTo>
                    <a:cubicBezTo>
                      <a:pt x="2740" y="2991"/>
                      <a:pt x="2671" y="2854"/>
                      <a:pt x="2603" y="2717"/>
                    </a:cubicBezTo>
                    <a:cubicBezTo>
                      <a:pt x="2466" y="2466"/>
                      <a:pt x="2329" y="2215"/>
                      <a:pt x="2169" y="1964"/>
                    </a:cubicBezTo>
                    <a:cubicBezTo>
                      <a:pt x="2078" y="1827"/>
                      <a:pt x="1987" y="1667"/>
                      <a:pt x="1872" y="1530"/>
                    </a:cubicBezTo>
                    <a:cubicBezTo>
                      <a:pt x="1804" y="1416"/>
                      <a:pt x="1713" y="1302"/>
                      <a:pt x="1599" y="1165"/>
                    </a:cubicBezTo>
                    <a:cubicBezTo>
                      <a:pt x="1507" y="1051"/>
                      <a:pt x="1416" y="937"/>
                      <a:pt x="1325" y="845"/>
                    </a:cubicBezTo>
                    <a:cubicBezTo>
                      <a:pt x="1233" y="708"/>
                      <a:pt x="1119" y="594"/>
                      <a:pt x="1005" y="480"/>
                    </a:cubicBezTo>
                    <a:cubicBezTo>
                      <a:pt x="891" y="389"/>
                      <a:pt x="777" y="275"/>
                      <a:pt x="640" y="183"/>
                    </a:cubicBezTo>
                    <a:cubicBezTo>
                      <a:pt x="594" y="138"/>
                      <a:pt x="571" y="115"/>
                      <a:pt x="526" y="92"/>
                    </a:cubicBezTo>
                    <a:cubicBezTo>
                      <a:pt x="434" y="46"/>
                      <a:pt x="366" y="1"/>
                      <a:pt x="297"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2"/>
              <p:cNvSpPr/>
              <p:nvPr/>
            </p:nvSpPr>
            <p:spPr>
              <a:xfrm>
                <a:off x="4649045" y="3238847"/>
                <a:ext cx="93821" cy="52709"/>
              </a:xfrm>
              <a:custGeom>
                <a:avLst/>
                <a:gdLst/>
                <a:ahLst/>
                <a:cxnLst/>
                <a:rect l="l" t="t" r="r" b="b"/>
                <a:pathLst>
                  <a:path w="3471" h="1950" extrusionOk="0">
                    <a:moveTo>
                      <a:pt x="3265" y="0"/>
                    </a:moveTo>
                    <a:cubicBezTo>
                      <a:pt x="3242" y="0"/>
                      <a:pt x="3219" y="0"/>
                      <a:pt x="3196" y="23"/>
                    </a:cubicBezTo>
                    <a:cubicBezTo>
                      <a:pt x="3059" y="69"/>
                      <a:pt x="2923" y="137"/>
                      <a:pt x="2786" y="206"/>
                    </a:cubicBezTo>
                    <a:cubicBezTo>
                      <a:pt x="2649" y="274"/>
                      <a:pt x="2535" y="343"/>
                      <a:pt x="2420" y="434"/>
                    </a:cubicBezTo>
                    <a:cubicBezTo>
                      <a:pt x="2283" y="502"/>
                      <a:pt x="2169" y="594"/>
                      <a:pt x="2055" y="662"/>
                    </a:cubicBezTo>
                    <a:cubicBezTo>
                      <a:pt x="1987" y="685"/>
                      <a:pt x="1941" y="731"/>
                      <a:pt x="1895" y="776"/>
                    </a:cubicBezTo>
                    <a:cubicBezTo>
                      <a:pt x="1827" y="822"/>
                      <a:pt x="1758" y="845"/>
                      <a:pt x="1713" y="891"/>
                    </a:cubicBezTo>
                    <a:cubicBezTo>
                      <a:pt x="1690" y="891"/>
                      <a:pt x="1690" y="891"/>
                      <a:pt x="1690" y="913"/>
                    </a:cubicBezTo>
                    <a:cubicBezTo>
                      <a:pt x="1690" y="891"/>
                      <a:pt x="1690" y="891"/>
                      <a:pt x="1690" y="891"/>
                    </a:cubicBezTo>
                    <a:cubicBezTo>
                      <a:pt x="1439" y="1027"/>
                      <a:pt x="1188" y="1164"/>
                      <a:pt x="937" y="1301"/>
                    </a:cubicBezTo>
                    <a:cubicBezTo>
                      <a:pt x="823" y="1370"/>
                      <a:pt x="686" y="1438"/>
                      <a:pt x="549" y="1507"/>
                    </a:cubicBezTo>
                    <a:cubicBezTo>
                      <a:pt x="503" y="1530"/>
                      <a:pt x="435" y="1575"/>
                      <a:pt x="366" y="1621"/>
                    </a:cubicBezTo>
                    <a:cubicBezTo>
                      <a:pt x="275" y="1644"/>
                      <a:pt x="184" y="1689"/>
                      <a:pt x="92" y="1735"/>
                    </a:cubicBezTo>
                    <a:cubicBezTo>
                      <a:pt x="24" y="1758"/>
                      <a:pt x="1" y="1826"/>
                      <a:pt x="24" y="1872"/>
                    </a:cubicBezTo>
                    <a:cubicBezTo>
                      <a:pt x="41" y="1923"/>
                      <a:pt x="84" y="1949"/>
                      <a:pt x="133" y="1949"/>
                    </a:cubicBezTo>
                    <a:cubicBezTo>
                      <a:pt x="149" y="1949"/>
                      <a:pt x="166" y="1946"/>
                      <a:pt x="184" y="1940"/>
                    </a:cubicBezTo>
                    <a:cubicBezTo>
                      <a:pt x="320" y="1872"/>
                      <a:pt x="480" y="1804"/>
                      <a:pt x="640" y="1712"/>
                    </a:cubicBezTo>
                    <a:cubicBezTo>
                      <a:pt x="754" y="1667"/>
                      <a:pt x="891" y="1598"/>
                      <a:pt x="1028" y="1552"/>
                    </a:cubicBezTo>
                    <a:cubicBezTo>
                      <a:pt x="1279" y="1438"/>
                      <a:pt x="1553" y="1301"/>
                      <a:pt x="1804" y="1187"/>
                    </a:cubicBezTo>
                    <a:cubicBezTo>
                      <a:pt x="1941" y="1119"/>
                      <a:pt x="2055" y="1027"/>
                      <a:pt x="2192" y="959"/>
                    </a:cubicBezTo>
                    <a:cubicBezTo>
                      <a:pt x="2329" y="891"/>
                      <a:pt x="2443" y="822"/>
                      <a:pt x="2580" y="754"/>
                    </a:cubicBezTo>
                    <a:cubicBezTo>
                      <a:pt x="2694" y="685"/>
                      <a:pt x="2808" y="639"/>
                      <a:pt x="2923" y="571"/>
                    </a:cubicBezTo>
                    <a:cubicBezTo>
                      <a:pt x="3059" y="502"/>
                      <a:pt x="3196" y="457"/>
                      <a:pt x="3311" y="388"/>
                    </a:cubicBezTo>
                    <a:lnTo>
                      <a:pt x="3356" y="366"/>
                    </a:lnTo>
                    <a:cubicBezTo>
                      <a:pt x="3402" y="343"/>
                      <a:pt x="3425" y="320"/>
                      <a:pt x="3448" y="274"/>
                    </a:cubicBezTo>
                    <a:cubicBezTo>
                      <a:pt x="3470" y="229"/>
                      <a:pt x="3470" y="160"/>
                      <a:pt x="3448" y="114"/>
                    </a:cubicBezTo>
                    <a:cubicBezTo>
                      <a:pt x="3425" y="46"/>
                      <a:pt x="3356" y="0"/>
                      <a:pt x="3265"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2"/>
              <p:cNvSpPr/>
              <p:nvPr/>
            </p:nvSpPr>
            <p:spPr>
              <a:xfrm>
                <a:off x="4691618" y="3254254"/>
                <a:ext cx="64818" cy="34598"/>
              </a:xfrm>
              <a:custGeom>
                <a:avLst/>
                <a:gdLst/>
                <a:ahLst/>
                <a:cxnLst/>
                <a:rect l="l" t="t" r="r" b="b"/>
                <a:pathLst>
                  <a:path w="2398" h="1280" extrusionOk="0">
                    <a:moveTo>
                      <a:pt x="2283" y="1"/>
                    </a:moveTo>
                    <a:cubicBezTo>
                      <a:pt x="2238" y="1"/>
                      <a:pt x="2215" y="24"/>
                      <a:pt x="2192" y="24"/>
                    </a:cubicBezTo>
                    <a:cubicBezTo>
                      <a:pt x="2192" y="24"/>
                      <a:pt x="2192" y="47"/>
                      <a:pt x="2192" y="47"/>
                    </a:cubicBezTo>
                    <a:cubicBezTo>
                      <a:pt x="2101" y="92"/>
                      <a:pt x="2032" y="138"/>
                      <a:pt x="1941" y="161"/>
                    </a:cubicBezTo>
                    <a:cubicBezTo>
                      <a:pt x="1850" y="206"/>
                      <a:pt x="1758" y="252"/>
                      <a:pt x="1667" y="321"/>
                    </a:cubicBezTo>
                    <a:cubicBezTo>
                      <a:pt x="1484" y="389"/>
                      <a:pt x="1325" y="480"/>
                      <a:pt x="1165" y="572"/>
                    </a:cubicBezTo>
                    <a:cubicBezTo>
                      <a:pt x="1005" y="663"/>
                      <a:pt x="823" y="754"/>
                      <a:pt x="663" y="846"/>
                    </a:cubicBezTo>
                    <a:cubicBezTo>
                      <a:pt x="571" y="891"/>
                      <a:pt x="457" y="937"/>
                      <a:pt x="366" y="982"/>
                    </a:cubicBezTo>
                    <a:cubicBezTo>
                      <a:pt x="275" y="1028"/>
                      <a:pt x="161" y="1074"/>
                      <a:pt x="69" y="1119"/>
                    </a:cubicBezTo>
                    <a:cubicBezTo>
                      <a:pt x="24" y="1142"/>
                      <a:pt x="1" y="1188"/>
                      <a:pt x="24" y="1234"/>
                    </a:cubicBezTo>
                    <a:cubicBezTo>
                      <a:pt x="24" y="1279"/>
                      <a:pt x="92" y="1279"/>
                      <a:pt x="115" y="1279"/>
                    </a:cubicBezTo>
                    <a:cubicBezTo>
                      <a:pt x="229" y="1234"/>
                      <a:pt x="320" y="1188"/>
                      <a:pt x="412" y="1142"/>
                    </a:cubicBezTo>
                    <a:cubicBezTo>
                      <a:pt x="503" y="1097"/>
                      <a:pt x="594" y="1051"/>
                      <a:pt x="708" y="1005"/>
                    </a:cubicBezTo>
                    <a:cubicBezTo>
                      <a:pt x="868" y="914"/>
                      <a:pt x="1074" y="823"/>
                      <a:pt x="1256" y="754"/>
                    </a:cubicBezTo>
                    <a:cubicBezTo>
                      <a:pt x="1416" y="663"/>
                      <a:pt x="1599" y="572"/>
                      <a:pt x="1781" y="503"/>
                    </a:cubicBezTo>
                    <a:cubicBezTo>
                      <a:pt x="1873" y="457"/>
                      <a:pt x="1964" y="435"/>
                      <a:pt x="2055" y="389"/>
                    </a:cubicBezTo>
                    <a:cubicBezTo>
                      <a:pt x="2146" y="343"/>
                      <a:pt x="2261" y="275"/>
                      <a:pt x="2352" y="206"/>
                    </a:cubicBezTo>
                    <a:cubicBezTo>
                      <a:pt x="2375" y="206"/>
                      <a:pt x="2398" y="161"/>
                      <a:pt x="2398" y="138"/>
                    </a:cubicBezTo>
                    <a:cubicBezTo>
                      <a:pt x="2398" y="115"/>
                      <a:pt x="2375" y="69"/>
                      <a:pt x="2375" y="47"/>
                    </a:cubicBezTo>
                    <a:cubicBezTo>
                      <a:pt x="2352" y="24"/>
                      <a:pt x="2329" y="24"/>
                      <a:pt x="2283"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2"/>
              <p:cNvSpPr/>
              <p:nvPr/>
            </p:nvSpPr>
            <p:spPr>
              <a:xfrm>
                <a:off x="4768140" y="3286339"/>
                <a:ext cx="209780" cy="145421"/>
              </a:xfrm>
              <a:custGeom>
                <a:avLst/>
                <a:gdLst/>
                <a:ahLst/>
                <a:cxnLst/>
                <a:rect l="l" t="t" r="r" b="b"/>
                <a:pathLst>
                  <a:path w="7761" h="5380" extrusionOk="0">
                    <a:moveTo>
                      <a:pt x="7350" y="1"/>
                    </a:moveTo>
                    <a:cubicBezTo>
                      <a:pt x="7304" y="1"/>
                      <a:pt x="7259" y="24"/>
                      <a:pt x="7213" y="24"/>
                    </a:cubicBezTo>
                    <a:cubicBezTo>
                      <a:pt x="7030" y="47"/>
                      <a:pt x="6848" y="115"/>
                      <a:pt x="6688" y="183"/>
                    </a:cubicBezTo>
                    <a:cubicBezTo>
                      <a:pt x="6391" y="298"/>
                      <a:pt x="6117" y="412"/>
                      <a:pt x="5843" y="549"/>
                    </a:cubicBezTo>
                    <a:cubicBezTo>
                      <a:pt x="5570" y="686"/>
                      <a:pt x="5273" y="823"/>
                      <a:pt x="4999" y="960"/>
                    </a:cubicBezTo>
                    <a:cubicBezTo>
                      <a:pt x="4702" y="1119"/>
                      <a:pt x="4428" y="1256"/>
                      <a:pt x="4154" y="1416"/>
                    </a:cubicBezTo>
                    <a:cubicBezTo>
                      <a:pt x="3880" y="1553"/>
                      <a:pt x="3607" y="1690"/>
                      <a:pt x="3333" y="1827"/>
                    </a:cubicBezTo>
                    <a:cubicBezTo>
                      <a:pt x="3219" y="1895"/>
                      <a:pt x="3082" y="1987"/>
                      <a:pt x="2945" y="2032"/>
                    </a:cubicBezTo>
                    <a:cubicBezTo>
                      <a:pt x="2831" y="2101"/>
                      <a:pt x="2716" y="2169"/>
                      <a:pt x="2579" y="2215"/>
                    </a:cubicBezTo>
                    <a:cubicBezTo>
                      <a:pt x="2328" y="2329"/>
                      <a:pt x="2077" y="2443"/>
                      <a:pt x="1849" y="2557"/>
                    </a:cubicBezTo>
                    <a:cubicBezTo>
                      <a:pt x="1712" y="2626"/>
                      <a:pt x="1575" y="2694"/>
                      <a:pt x="1461" y="2740"/>
                    </a:cubicBezTo>
                    <a:cubicBezTo>
                      <a:pt x="1324" y="2786"/>
                      <a:pt x="1187" y="2831"/>
                      <a:pt x="1073" y="2900"/>
                    </a:cubicBezTo>
                    <a:cubicBezTo>
                      <a:pt x="890" y="2968"/>
                      <a:pt x="708" y="3037"/>
                      <a:pt x="548" y="3128"/>
                    </a:cubicBezTo>
                    <a:cubicBezTo>
                      <a:pt x="457" y="3174"/>
                      <a:pt x="388" y="3219"/>
                      <a:pt x="297" y="3265"/>
                    </a:cubicBezTo>
                    <a:cubicBezTo>
                      <a:pt x="228" y="3333"/>
                      <a:pt x="160" y="3425"/>
                      <a:pt x="114" y="3516"/>
                    </a:cubicBezTo>
                    <a:cubicBezTo>
                      <a:pt x="0" y="3699"/>
                      <a:pt x="46" y="3927"/>
                      <a:pt x="91" y="4132"/>
                    </a:cubicBezTo>
                    <a:cubicBezTo>
                      <a:pt x="114" y="4246"/>
                      <a:pt x="137" y="4361"/>
                      <a:pt x="183" y="4475"/>
                    </a:cubicBezTo>
                    <a:cubicBezTo>
                      <a:pt x="206" y="4543"/>
                      <a:pt x="228" y="4612"/>
                      <a:pt x="251" y="4703"/>
                    </a:cubicBezTo>
                    <a:cubicBezTo>
                      <a:pt x="297" y="4885"/>
                      <a:pt x="297" y="5159"/>
                      <a:pt x="480" y="5274"/>
                    </a:cubicBezTo>
                    <a:cubicBezTo>
                      <a:pt x="540" y="5334"/>
                      <a:pt x="611" y="5355"/>
                      <a:pt x="686" y="5355"/>
                    </a:cubicBezTo>
                    <a:cubicBezTo>
                      <a:pt x="723" y="5355"/>
                      <a:pt x="761" y="5350"/>
                      <a:pt x="799" y="5342"/>
                    </a:cubicBezTo>
                    <a:cubicBezTo>
                      <a:pt x="839" y="5369"/>
                      <a:pt x="879" y="5380"/>
                      <a:pt x="919" y="5380"/>
                    </a:cubicBezTo>
                    <a:cubicBezTo>
                      <a:pt x="948" y="5380"/>
                      <a:pt x="976" y="5374"/>
                      <a:pt x="1005" y="5365"/>
                    </a:cubicBezTo>
                    <a:cubicBezTo>
                      <a:pt x="1278" y="5251"/>
                      <a:pt x="1552" y="5114"/>
                      <a:pt x="1826" y="5000"/>
                    </a:cubicBezTo>
                    <a:cubicBezTo>
                      <a:pt x="1963" y="4931"/>
                      <a:pt x="2100" y="4863"/>
                      <a:pt x="2260" y="4794"/>
                    </a:cubicBezTo>
                    <a:cubicBezTo>
                      <a:pt x="2397" y="4726"/>
                      <a:pt x="2534" y="4657"/>
                      <a:pt x="2671" y="4589"/>
                    </a:cubicBezTo>
                    <a:cubicBezTo>
                      <a:pt x="3196" y="4315"/>
                      <a:pt x="3744" y="4087"/>
                      <a:pt x="4291" y="3836"/>
                    </a:cubicBezTo>
                    <a:cubicBezTo>
                      <a:pt x="4565" y="3699"/>
                      <a:pt x="4839" y="3584"/>
                      <a:pt x="5113" y="3448"/>
                    </a:cubicBezTo>
                    <a:cubicBezTo>
                      <a:pt x="5364" y="3333"/>
                      <a:pt x="5615" y="3196"/>
                      <a:pt x="5866" y="3082"/>
                    </a:cubicBezTo>
                    <a:cubicBezTo>
                      <a:pt x="6003" y="3014"/>
                      <a:pt x="6163" y="2945"/>
                      <a:pt x="6300" y="2877"/>
                    </a:cubicBezTo>
                    <a:cubicBezTo>
                      <a:pt x="6437" y="2808"/>
                      <a:pt x="6551" y="2763"/>
                      <a:pt x="6688" y="2694"/>
                    </a:cubicBezTo>
                    <a:cubicBezTo>
                      <a:pt x="6825" y="2626"/>
                      <a:pt x="6985" y="2557"/>
                      <a:pt x="7122" y="2512"/>
                    </a:cubicBezTo>
                    <a:cubicBezTo>
                      <a:pt x="7236" y="2466"/>
                      <a:pt x="7373" y="2420"/>
                      <a:pt x="7487" y="2352"/>
                    </a:cubicBezTo>
                    <a:cubicBezTo>
                      <a:pt x="7578" y="2306"/>
                      <a:pt x="7669" y="2238"/>
                      <a:pt x="7715" y="2146"/>
                    </a:cubicBezTo>
                    <a:cubicBezTo>
                      <a:pt x="7761" y="2032"/>
                      <a:pt x="7761" y="1964"/>
                      <a:pt x="7761" y="1850"/>
                    </a:cubicBezTo>
                    <a:cubicBezTo>
                      <a:pt x="7761" y="1736"/>
                      <a:pt x="7738" y="1621"/>
                      <a:pt x="7738" y="1485"/>
                    </a:cubicBezTo>
                    <a:cubicBezTo>
                      <a:pt x="7738" y="1302"/>
                      <a:pt x="7738" y="1119"/>
                      <a:pt x="7738" y="937"/>
                    </a:cubicBezTo>
                    <a:cubicBezTo>
                      <a:pt x="7738" y="800"/>
                      <a:pt x="7715" y="640"/>
                      <a:pt x="7715" y="480"/>
                    </a:cubicBezTo>
                    <a:cubicBezTo>
                      <a:pt x="7715" y="389"/>
                      <a:pt x="7738" y="298"/>
                      <a:pt x="7692" y="229"/>
                    </a:cubicBezTo>
                    <a:cubicBezTo>
                      <a:pt x="7669" y="138"/>
                      <a:pt x="7601" y="69"/>
                      <a:pt x="7510" y="47"/>
                    </a:cubicBezTo>
                    <a:cubicBezTo>
                      <a:pt x="7464" y="24"/>
                      <a:pt x="7396" y="1"/>
                      <a:pt x="7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2"/>
              <p:cNvSpPr/>
              <p:nvPr/>
            </p:nvSpPr>
            <p:spPr>
              <a:xfrm>
                <a:off x="4784168" y="3147540"/>
                <a:ext cx="87631" cy="51492"/>
              </a:xfrm>
              <a:custGeom>
                <a:avLst/>
                <a:gdLst/>
                <a:ahLst/>
                <a:cxnLst/>
                <a:rect l="l" t="t" r="r" b="b"/>
                <a:pathLst>
                  <a:path w="3242" h="1905" extrusionOk="0">
                    <a:moveTo>
                      <a:pt x="2671" y="0"/>
                    </a:moveTo>
                    <a:cubicBezTo>
                      <a:pt x="2626" y="0"/>
                      <a:pt x="2557" y="23"/>
                      <a:pt x="2511" y="46"/>
                    </a:cubicBezTo>
                    <a:cubicBezTo>
                      <a:pt x="2466" y="46"/>
                      <a:pt x="2420" y="69"/>
                      <a:pt x="2374" y="69"/>
                    </a:cubicBezTo>
                    <a:cubicBezTo>
                      <a:pt x="2352" y="46"/>
                      <a:pt x="2329" y="23"/>
                      <a:pt x="2283" y="23"/>
                    </a:cubicBezTo>
                    <a:cubicBezTo>
                      <a:pt x="2270" y="16"/>
                      <a:pt x="2254" y="14"/>
                      <a:pt x="2238" y="14"/>
                    </a:cubicBezTo>
                    <a:cubicBezTo>
                      <a:pt x="2199" y="14"/>
                      <a:pt x="2156" y="30"/>
                      <a:pt x="2123" y="46"/>
                    </a:cubicBezTo>
                    <a:cubicBezTo>
                      <a:pt x="1986" y="92"/>
                      <a:pt x="1827" y="160"/>
                      <a:pt x="1667" y="228"/>
                    </a:cubicBezTo>
                    <a:cubicBezTo>
                      <a:pt x="1598" y="251"/>
                      <a:pt x="1530" y="297"/>
                      <a:pt x="1439" y="320"/>
                    </a:cubicBezTo>
                    <a:cubicBezTo>
                      <a:pt x="1370" y="343"/>
                      <a:pt x="1302" y="388"/>
                      <a:pt x="1210" y="434"/>
                    </a:cubicBezTo>
                    <a:cubicBezTo>
                      <a:pt x="1051" y="502"/>
                      <a:pt x="891" y="571"/>
                      <a:pt x="754" y="662"/>
                    </a:cubicBezTo>
                    <a:cubicBezTo>
                      <a:pt x="663" y="708"/>
                      <a:pt x="594" y="731"/>
                      <a:pt x="503" y="776"/>
                    </a:cubicBezTo>
                    <a:cubicBezTo>
                      <a:pt x="457" y="799"/>
                      <a:pt x="434" y="822"/>
                      <a:pt x="389" y="845"/>
                    </a:cubicBezTo>
                    <a:cubicBezTo>
                      <a:pt x="366" y="868"/>
                      <a:pt x="320" y="890"/>
                      <a:pt x="297" y="913"/>
                    </a:cubicBezTo>
                    <a:cubicBezTo>
                      <a:pt x="252" y="959"/>
                      <a:pt x="229" y="1005"/>
                      <a:pt x="229" y="1073"/>
                    </a:cubicBezTo>
                    <a:cubicBezTo>
                      <a:pt x="183" y="1096"/>
                      <a:pt x="138" y="1119"/>
                      <a:pt x="115" y="1164"/>
                    </a:cubicBezTo>
                    <a:cubicBezTo>
                      <a:pt x="69" y="1210"/>
                      <a:pt x="23" y="1256"/>
                      <a:pt x="23" y="1301"/>
                    </a:cubicBezTo>
                    <a:cubicBezTo>
                      <a:pt x="1" y="1347"/>
                      <a:pt x="1" y="1415"/>
                      <a:pt x="1" y="1461"/>
                    </a:cubicBezTo>
                    <a:cubicBezTo>
                      <a:pt x="23" y="1484"/>
                      <a:pt x="23" y="1507"/>
                      <a:pt x="23" y="1552"/>
                    </a:cubicBezTo>
                    <a:cubicBezTo>
                      <a:pt x="46" y="1575"/>
                      <a:pt x="46" y="1598"/>
                      <a:pt x="69" y="1621"/>
                    </a:cubicBezTo>
                    <a:cubicBezTo>
                      <a:pt x="92" y="1666"/>
                      <a:pt x="115" y="1689"/>
                      <a:pt x="160" y="1712"/>
                    </a:cubicBezTo>
                    <a:cubicBezTo>
                      <a:pt x="138" y="1735"/>
                      <a:pt x="138" y="1735"/>
                      <a:pt x="115" y="1758"/>
                    </a:cubicBezTo>
                    <a:cubicBezTo>
                      <a:pt x="69" y="1781"/>
                      <a:pt x="46" y="1826"/>
                      <a:pt x="69" y="1872"/>
                    </a:cubicBezTo>
                    <a:cubicBezTo>
                      <a:pt x="85" y="1888"/>
                      <a:pt x="113" y="1904"/>
                      <a:pt x="144" y="1904"/>
                    </a:cubicBezTo>
                    <a:cubicBezTo>
                      <a:pt x="157" y="1904"/>
                      <a:pt x="170" y="1901"/>
                      <a:pt x="183" y="1895"/>
                    </a:cubicBezTo>
                    <a:cubicBezTo>
                      <a:pt x="297" y="1826"/>
                      <a:pt x="434" y="1758"/>
                      <a:pt x="548" y="1712"/>
                    </a:cubicBezTo>
                    <a:cubicBezTo>
                      <a:pt x="685" y="1644"/>
                      <a:pt x="800" y="1598"/>
                      <a:pt x="914" y="1552"/>
                    </a:cubicBezTo>
                    <a:cubicBezTo>
                      <a:pt x="1051" y="1484"/>
                      <a:pt x="1165" y="1438"/>
                      <a:pt x="1302" y="1393"/>
                    </a:cubicBezTo>
                    <a:cubicBezTo>
                      <a:pt x="1393" y="1347"/>
                      <a:pt x="1507" y="1301"/>
                      <a:pt x="1621" y="1233"/>
                    </a:cubicBezTo>
                    <a:cubicBezTo>
                      <a:pt x="1872" y="1119"/>
                      <a:pt x="2123" y="1005"/>
                      <a:pt x="2374" y="890"/>
                    </a:cubicBezTo>
                    <a:cubicBezTo>
                      <a:pt x="2489" y="822"/>
                      <a:pt x="2626" y="776"/>
                      <a:pt x="2763" y="708"/>
                    </a:cubicBezTo>
                    <a:cubicBezTo>
                      <a:pt x="2831" y="662"/>
                      <a:pt x="2922" y="639"/>
                      <a:pt x="3014" y="594"/>
                    </a:cubicBezTo>
                    <a:cubicBezTo>
                      <a:pt x="3036" y="571"/>
                      <a:pt x="3082" y="525"/>
                      <a:pt x="3128" y="502"/>
                    </a:cubicBezTo>
                    <a:cubicBezTo>
                      <a:pt x="3173" y="480"/>
                      <a:pt x="3196" y="434"/>
                      <a:pt x="3219" y="388"/>
                    </a:cubicBezTo>
                    <a:cubicBezTo>
                      <a:pt x="3242" y="297"/>
                      <a:pt x="3196" y="206"/>
                      <a:pt x="3128" y="183"/>
                    </a:cubicBezTo>
                    <a:cubicBezTo>
                      <a:pt x="3082" y="171"/>
                      <a:pt x="3042" y="166"/>
                      <a:pt x="3005" y="166"/>
                    </a:cubicBezTo>
                    <a:cubicBezTo>
                      <a:pt x="2968" y="166"/>
                      <a:pt x="2934" y="171"/>
                      <a:pt x="2899" y="183"/>
                    </a:cubicBezTo>
                    <a:cubicBezTo>
                      <a:pt x="2899" y="160"/>
                      <a:pt x="2877" y="160"/>
                      <a:pt x="2877" y="137"/>
                    </a:cubicBezTo>
                    <a:cubicBezTo>
                      <a:pt x="2854" y="92"/>
                      <a:pt x="2831" y="69"/>
                      <a:pt x="2808" y="46"/>
                    </a:cubicBezTo>
                    <a:cubicBezTo>
                      <a:pt x="2763" y="23"/>
                      <a:pt x="2740" y="23"/>
                      <a:pt x="2694"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2"/>
              <p:cNvSpPr/>
              <p:nvPr/>
            </p:nvSpPr>
            <p:spPr>
              <a:xfrm>
                <a:off x="4797116" y="3180219"/>
                <a:ext cx="78387" cy="39302"/>
              </a:xfrm>
              <a:custGeom>
                <a:avLst/>
                <a:gdLst/>
                <a:ahLst/>
                <a:cxnLst/>
                <a:rect l="l" t="t" r="r" b="b"/>
                <a:pathLst>
                  <a:path w="2900" h="1454" extrusionOk="0">
                    <a:moveTo>
                      <a:pt x="2740" y="1"/>
                    </a:moveTo>
                    <a:cubicBezTo>
                      <a:pt x="2717" y="1"/>
                      <a:pt x="2694" y="1"/>
                      <a:pt x="2672" y="24"/>
                    </a:cubicBezTo>
                    <a:cubicBezTo>
                      <a:pt x="2603" y="47"/>
                      <a:pt x="2535" y="92"/>
                      <a:pt x="2466" y="115"/>
                    </a:cubicBezTo>
                    <a:cubicBezTo>
                      <a:pt x="2398" y="161"/>
                      <a:pt x="2329" y="206"/>
                      <a:pt x="2238" y="252"/>
                    </a:cubicBezTo>
                    <a:cubicBezTo>
                      <a:pt x="2078" y="343"/>
                      <a:pt x="1918" y="412"/>
                      <a:pt x="1759" y="503"/>
                    </a:cubicBezTo>
                    <a:cubicBezTo>
                      <a:pt x="1485" y="640"/>
                      <a:pt x="1188" y="754"/>
                      <a:pt x="914" y="891"/>
                    </a:cubicBezTo>
                    <a:cubicBezTo>
                      <a:pt x="777" y="960"/>
                      <a:pt x="617" y="1028"/>
                      <a:pt x="480" y="1097"/>
                    </a:cubicBezTo>
                    <a:cubicBezTo>
                      <a:pt x="412" y="1119"/>
                      <a:pt x="343" y="1165"/>
                      <a:pt x="275" y="1188"/>
                    </a:cubicBezTo>
                    <a:cubicBezTo>
                      <a:pt x="206" y="1234"/>
                      <a:pt x="138" y="1256"/>
                      <a:pt x="47" y="1302"/>
                    </a:cubicBezTo>
                    <a:cubicBezTo>
                      <a:pt x="1" y="1325"/>
                      <a:pt x="1" y="1393"/>
                      <a:pt x="24" y="1416"/>
                    </a:cubicBezTo>
                    <a:cubicBezTo>
                      <a:pt x="37" y="1443"/>
                      <a:pt x="58" y="1454"/>
                      <a:pt x="83" y="1454"/>
                    </a:cubicBezTo>
                    <a:cubicBezTo>
                      <a:pt x="100" y="1454"/>
                      <a:pt x="119" y="1448"/>
                      <a:pt x="138" y="1439"/>
                    </a:cubicBezTo>
                    <a:cubicBezTo>
                      <a:pt x="184" y="1416"/>
                      <a:pt x="229" y="1393"/>
                      <a:pt x="298" y="1370"/>
                    </a:cubicBezTo>
                    <a:lnTo>
                      <a:pt x="275" y="1370"/>
                    </a:lnTo>
                    <a:cubicBezTo>
                      <a:pt x="686" y="1165"/>
                      <a:pt x="1119" y="1005"/>
                      <a:pt x="1553" y="823"/>
                    </a:cubicBezTo>
                    <a:cubicBezTo>
                      <a:pt x="1781" y="731"/>
                      <a:pt x="2010" y="640"/>
                      <a:pt x="2215" y="526"/>
                    </a:cubicBezTo>
                    <a:cubicBezTo>
                      <a:pt x="2329" y="480"/>
                      <a:pt x="2420" y="435"/>
                      <a:pt x="2535" y="389"/>
                    </a:cubicBezTo>
                    <a:cubicBezTo>
                      <a:pt x="2626" y="343"/>
                      <a:pt x="2740" y="298"/>
                      <a:pt x="2831" y="252"/>
                    </a:cubicBezTo>
                    <a:cubicBezTo>
                      <a:pt x="2877" y="206"/>
                      <a:pt x="2900" y="115"/>
                      <a:pt x="2854" y="47"/>
                    </a:cubicBezTo>
                    <a:cubicBezTo>
                      <a:pt x="2831" y="1"/>
                      <a:pt x="2786" y="1"/>
                      <a:pt x="2740"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2"/>
              <p:cNvSpPr/>
              <p:nvPr/>
            </p:nvSpPr>
            <p:spPr>
              <a:xfrm>
                <a:off x="4790953" y="3204897"/>
                <a:ext cx="121581" cy="59439"/>
              </a:xfrm>
              <a:custGeom>
                <a:avLst/>
                <a:gdLst/>
                <a:ahLst/>
                <a:cxnLst/>
                <a:rect l="l" t="t" r="r" b="b"/>
                <a:pathLst>
                  <a:path w="4498" h="2199" extrusionOk="0">
                    <a:moveTo>
                      <a:pt x="4338" y="1"/>
                    </a:moveTo>
                    <a:cubicBezTo>
                      <a:pt x="4315" y="1"/>
                      <a:pt x="4269" y="1"/>
                      <a:pt x="4246" y="24"/>
                    </a:cubicBezTo>
                    <a:cubicBezTo>
                      <a:pt x="4209" y="43"/>
                      <a:pt x="4156" y="61"/>
                      <a:pt x="4113" y="93"/>
                    </a:cubicBezTo>
                    <a:lnTo>
                      <a:pt x="4113" y="93"/>
                    </a:lnTo>
                    <a:cubicBezTo>
                      <a:pt x="4119" y="92"/>
                      <a:pt x="4125" y="92"/>
                      <a:pt x="4132" y="92"/>
                    </a:cubicBezTo>
                    <a:cubicBezTo>
                      <a:pt x="4120" y="97"/>
                      <a:pt x="4108" y="101"/>
                      <a:pt x="4096" y="106"/>
                    </a:cubicBezTo>
                    <a:lnTo>
                      <a:pt x="4096" y="106"/>
                    </a:lnTo>
                    <a:cubicBezTo>
                      <a:pt x="4101" y="101"/>
                      <a:pt x="4107" y="97"/>
                      <a:pt x="4113" y="93"/>
                    </a:cubicBezTo>
                    <a:lnTo>
                      <a:pt x="4113" y="93"/>
                    </a:lnTo>
                    <a:cubicBezTo>
                      <a:pt x="4100" y="94"/>
                      <a:pt x="4089" y="98"/>
                      <a:pt x="4087" y="110"/>
                    </a:cubicBezTo>
                    <a:lnTo>
                      <a:pt x="4087" y="110"/>
                    </a:lnTo>
                    <a:cubicBezTo>
                      <a:pt x="4090" y="108"/>
                      <a:pt x="4093" y="107"/>
                      <a:pt x="4096" y="106"/>
                    </a:cubicBezTo>
                    <a:lnTo>
                      <a:pt x="4096" y="106"/>
                    </a:lnTo>
                    <a:cubicBezTo>
                      <a:pt x="4093" y="109"/>
                      <a:pt x="4090" y="112"/>
                      <a:pt x="4086" y="115"/>
                    </a:cubicBezTo>
                    <a:cubicBezTo>
                      <a:pt x="4086" y="113"/>
                      <a:pt x="4087" y="111"/>
                      <a:pt x="4087" y="110"/>
                    </a:cubicBezTo>
                    <a:lnTo>
                      <a:pt x="4087" y="110"/>
                    </a:lnTo>
                    <a:cubicBezTo>
                      <a:pt x="3919" y="176"/>
                      <a:pt x="3752" y="260"/>
                      <a:pt x="3584" y="343"/>
                    </a:cubicBezTo>
                    <a:cubicBezTo>
                      <a:pt x="3447" y="412"/>
                      <a:pt x="3310" y="480"/>
                      <a:pt x="3173" y="549"/>
                    </a:cubicBezTo>
                    <a:cubicBezTo>
                      <a:pt x="3036" y="617"/>
                      <a:pt x="2900" y="686"/>
                      <a:pt x="2740" y="754"/>
                    </a:cubicBezTo>
                    <a:cubicBezTo>
                      <a:pt x="2671" y="800"/>
                      <a:pt x="2603" y="823"/>
                      <a:pt x="2534" y="868"/>
                    </a:cubicBezTo>
                    <a:cubicBezTo>
                      <a:pt x="2557" y="846"/>
                      <a:pt x="2557" y="845"/>
                      <a:pt x="2557" y="845"/>
                    </a:cubicBezTo>
                    <a:lnTo>
                      <a:pt x="2557" y="845"/>
                    </a:lnTo>
                    <a:cubicBezTo>
                      <a:pt x="2466" y="891"/>
                      <a:pt x="2352" y="937"/>
                      <a:pt x="2260" y="982"/>
                    </a:cubicBezTo>
                    <a:lnTo>
                      <a:pt x="2283" y="982"/>
                    </a:lnTo>
                    <a:cubicBezTo>
                      <a:pt x="2215" y="1005"/>
                      <a:pt x="2146" y="1051"/>
                      <a:pt x="2101" y="1074"/>
                    </a:cubicBezTo>
                    <a:cubicBezTo>
                      <a:pt x="2032" y="1119"/>
                      <a:pt x="1964" y="1142"/>
                      <a:pt x="1895" y="1188"/>
                    </a:cubicBezTo>
                    <a:cubicBezTo>
                      <a:pt x="1758" y="1256"/>
                      <a:pt x="1644" y="1325"/>
                      <a:pt x="1507" y="1393"/>
                    </a:cubicBezTo>
                    <a:cubicBezTo>
                      <a:pt x="1439" y="1416"/>
                      <a:pt x="1370" y="1462"/>
                      <a:pt x="1279" y="1485"/>
                    </a:cubicBezTo>
                    <a:lnTo>
                      <a:pt x="1302" y="1485"/>
                    </a:lnTo>
                    <a:cubicBezTo>
                      <a:pt x="1188" y="1530"/>
                      <a:pt x="1096" y="1576"/>
                      <a:pt x="1005" y="1622"/>
                    </a:cubicBezTo>
                    <a:cubicBezTo>
                      <a:pt x="891" y="1667"/>
                      <a:pt x="777" y="1713"/>
                      <a:pt x="663" y="1758"/>
                    </a:cubicBezTo>
                    <a:cubicBezTo>
                      <a:pt x="457" y="1850"/>
                      <a:pt x="275" y="1941"/>
                      <a:pt x="69" y="2032"/>
                    </a:cubicBezTo>
                    <a:cubicBezTo>
                      <a:pt x="24" y="2055"/>
                      <a:pt x="1" y="2101"/>
                      <a:pt x="1" y="2147"/>
                    </a:cubicBezTo>
                    <a:cubicBezTo>
                      <a:pt x="19" y="2165"/>
                      <a:pt x="53" y="2198"/>
                      <a:pt x="89" y="2198"/>
                    </a:cubicBezTo>
                    <a:cubicBezTo>
                      <a:pt x="97" y="2198"/>
                      <a:pt x="106" y="2197"/>
                      <a:pt x="115" y="2192"/>
                    </a:cubicBezTo>
                    <a:cubicBezTo>
                      <a:pt x="229" y="2147"/>
                      <a:pt x="320" y="2101"/>
                      <a:pt x="434" y="2055"/>
                    </a:cubicBezTo>
                    <a:cubicBezTo>
                      <a:pt x="571" y="1987"/>
                      <a:pt x="685" y="1941"/>
                      <a:pt x="822" y="1873"/>
                    </a:cubicBezTo>
                    <a:cubicBezTo>
                      <a:pt x="937" y="1827"/>
                      <a:pt x="1051" y="1781"/>
                      <a:pt x="1165" y="1736"/>
                    </a:cubicBezTo>
                    <a:cubicBezTo>
                      <a:pt x="1279" y="1667"/>
                      <a:pt x="1416" y="1622"/>
                      <a:pt x="1530" y="1553"/>
                    </a:cubicBezTo>
                    <a:cubicBezTo>
                      <a:pt x="1644" y="1507"/>
                      <a:pt x="1758" y="1462"/>
                      <a:pt x="1872" y="1393"/>
                    </a:cubicBezTo>
                    <a:cubicBezTo>
                      <a:pt x="2009" y="1348"/>
                      <a:pt x="2146" y="1279"/>
                      <a:pt x="2283" y="1234"/>
                    </a:cubicBezTo>
                    <a:cubicBezTo>
                      <a:pt x="2397" y="1165"/>
                      <a:pt x="2512" y="1119"/>
                      <a:pt x="2648" y="1074"/>
                    </a:cubicBezTo>
                    <a:cubicBezTo>
                      <a:pt x="2763" y="1028"/>
                      <a:pt x="2900" y="982"/>
                      <a:pt x="3036" y="914"/>
                    </a:cubicBezTo>
                    <a:cubicBezTo>
                      <a:pt x="3265" y="823"/>
                      <a:pt x="3493" y="731"/>
                      <a:pt x="3721" y="617"/>
                    </a:cubicBezTo>
                    <a:cubicBezTo>
                      <a:pt x="3835" y="572"/>
                      <a:pt x="3950" y="526"/>
                      <a:pt x="4064" y="480"/>
                    </a:cubicBezTo>
                    <a:cubicBezTo>
                      <a:pt x="4132" y="457"/>
                      <a:pt x="4201" y="412"/>
                      <a:pt x="4269" y="389"/>
                    </a:cubicBezTo>
                    <a:cubicBezTo>
                      <a:pt x="4315" y="343"/>
                      <a:pt x="4383" y="321"/>
                      <a:pt x="4429" y="275"/>
                    </a:cubicBezTo>
                    <a:cubicBezTo>
                      <a:pt x="4452" y="252"/>
                      <a:pt x="4474" y="229"/>
                      <a:pt x="4497" y="184"/>
                    </a:cubicBezTo>
                    <a:cubicBezTo>
                      <a:pt x="4497" y="138"/>
                      <a:pt x="4497" y="92"/>
                      <a:pt x="4474" y="69"/>
                    </a:cubicBezTo>
                    <a:cubicBezTo>
                      <a:pt x="4429" y="24"/>
                      <a:pt x="4383" y="1"/>
                      <a:pt x="4338"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2"/>
              <p:cNvSpPr/>
              <p:nvPr/>
            </p:nvSpPr>
            <p:spPr>
              <a:xfrm>
                <a:off x="4824281" y="3209222"/>
                <a:ext cx="43221" cy="22867"/>
              </a:xfrm>
              <a:custGeom>
                <a:avLst/>
                <a:gdLst/>
                <a:ahLst/>
                <a:cxnLst/>
                <a:rect l="l" t="t" r="r" b="b"/>
                <a:pathLst>
                  <a:path w="1599" h="846" extrusionOk="0">
                    <a:moveTo>
                      <a:pt x="1507" y="1"/>
                    </a:moveTo>
                    <a:cubicBezTo>
                      <a:pt x="1507" y="1"/>
                      <a:pt x="1484" y="1"/>
                      <a:pt x="1461" y="24"/>
                    </a:cubicBezTo>
                    <a:cubicBezTo>
                      <a:pt x="1370" y="69"/>
                      <a:pt x="1279" y="115"/>
                      <a:pt x="1187" y="161"/>
                    </a:cubicBezTo>
                    <a:cubicBezTo>
                      <a:pt x="1005" y="252"/>
                      <a:pt x="822" y="343"/>
                      <a:pt x="639" y="412"/>
                    </a:cubicBezTo>
                    <a:cubicBezTo>
                      <a:pt x="548" y="457"/>
                      <a:pt x="457" y="503"/>
                      <a:pt x="366" y="549"/>
                    </a:cubicBezTo>
                    <a:cubicBezTo>
                      <a:pt x="274" y="594"/>
                      <a:pt x="160" y="640"/>
                      <a:pt x="69" y="685"/>
                    </a:cubicBezTo>
                    <a:cubicBezTo>
                      <a:pt x="46" y="685"/>
                      <a:pt x="23" y="708"/>
                      <a:pt x="23" y="731"/>
                    </a:cubicBezTo>
                    <a:cubicBezTo>
                      <a:pt x="0" y="731"/>
                      <a:pt x="0" y="754"/>
                      <a:pt x="23" y="777"/>
                    </a:cubicBezTo>
                    <a:cubicBezTo>
                      <a:pt x="23" y="800"/>
                      <a:pt x="46" y="822"/>
                      <a:pt x="46" y="822"/>
                    </a:cubicBezTo>
                    <a:cubicBezTo>
                      <a:pt x="69" y="845"/>
                      <a:pt x="92" y="845"/>
                      <a:pt x="114" y="845"/>
                    </a:cubicBezTo>
                    <a:cubicBezTo>
                      <a:pt x="229" y="777"/>
                      <a:pt x="366" y="731"/>
                      <a:pt x="480" y="663"/>
                    </a:cubicBezTo>
                    <a:cubicBezTo>
                      <a:pt x="594" y="617"/>
                      <a:pt x="708" y="571"/>
                      <a:pt x="845" y="503"/>
                    </a:cubicBezTo>
                    <a:cubicBezTo>
                      <a:pt x="1073" y="389"/>
                      <a:pt x="1324" y="275"/>
                      <a:pt x="1552" y="161"/>
                    </a:cubicBezTo>
                    <a:cubicBezTo>
                      <a:pt x="1598" y="138"/>
                      <a:pt x="1598" y="69"/>
                      <a:pt x="1575" y="46"/>
                    </a:cubicBezTo>
                    <a:cubicBezTo>
                      <a:pt x="1575" y="24"/>
                      <a:pt x="1552" y="1"/>
                      <a:pt x="1530"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2"/>
              <p:cNvSpPr/>
              <p:nvPr/>
            </p:nvSpPr>
            <p:spPr>
              <a:xfrm>
                <a:off x="5199998" y="3071640"/>
                <a:ext cx="18543" cy="17299"/>
              </a:xfrm>
              <a:custGeom>
                <a:avLst/>
                <a:gdLst/>
                <a:ahLst/>
                <a:cxnLst/>
                <a:rect l="l" t="t" r="r" b="b"/>
                <a:pathLst>
                  <a:path w="686" h="640" extrusionOk="0">
                    <a:moveTo>
                      <a:pt x="366" y="1"/>
                    </a:moveTo>
                    <a:cubicBezTo>
                      <a:pt x="275" y="1"/>
                      <a:pt x="206" y="1"/>
                      <a:pt x="138" y="69"/>
                    </a:cubicBezTo>
                    <a:cubicBezTo>
                      <a:pt x="69" y="115"/>
                      <a:pt x="24" y="206"/>
                      <a:pt x="24" y="275"/>
                    </a:cubicBezTo>
                    <a:cubicBezTo>
                      <a:pt x="1" y="457"/>
                      <a:pt x="138" y="640"/>
                      <a:pt x="320" y="640"/>
                    </a:cubicBezTo>
                    <a:cubicBezTo>
                      <a:pt x="412" y="640"/>
                      <a:pt x="480" y="617"/>
                      <a:pt x="549" y="571"/>
                    </a:cubicBezTo>
                    <a:cubicBezTo>
                      <a:pt x="617" y="503"/>
                      <a:pt x="663" y="434"/>
                      <a:pt x="663" y="343"/>
                    </a:cubicBezTo>
                    <a:cubicBezTo>
                      <a:pt x="686" y="183"/>
                      <a:pt x="549" y="1"/>
                      <a:pt x="366"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2"/>
              <p:cNvSpPr/>
              <p:nvPr/>
            </p:nvSpPr>
            <p:spPr>
              <a:xfrm>
                <a:off x="5175320" y="3088912"/>
                <a:ext cx="10515" cy="9893"/>
              </a:xfrm>
              <a:custGeom>
                <a:avLst/>
                <a:gdLst/>
                <a:ahLst/>
                <a:cxnLst/>
                <a:rect l="l" t="t" r="r" b="b"/>
                <a:pathLst>
                  <a:path w="389" h="366" extrusionOk="0">
                    <a:moveTo>
                      <a:pt x="206" y="1"/>
                    </a:moveTo>
                    <a:cubicBezTo>
                      <a:pt x="161" y="1"/>
                      <a:pt x="115" y="1"/>
                      <a:pt x="69" y="46"/>
                    </a:cubicBezTo>
                    <a:cubicBezTo>
                      <a:pt x="24" y="69"/>
                      <a:pt x="1" y="115"/>
                      <a:pt x="1" y="161"/>
                    </a:cubicBezTo>
                    <a:cubicBezTo>
                      <a:pt x="1" y="275"/>
                      <a:pt x="69" y="366"/>
                      <a:pt x="183" y="366"/>
                    </a:cubicBezTo>
                    <a:cubicBezTo>
                      <a:pt x="229" y="366"/>
                      <a:pt x="275" y="366"/>
                      <a:pt x="320" y="320"/>
                    </a:cubicBezTo>
                    <a:cubicBezTo>
                      <a:pt x="366" y="298"/>
                      <a:pt x="389" y="252"/>
                      <a:pt x="389" y="206"/>
                    </a:cubicBezTo>
                    <a:cubicBezTo>
                      <a:pt x="389" y="115"/>
                      <a:pt x="320" y="1"/>
                      <a:pt x="206"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2"/>
              <p:cNvSpPr/>
              <p:nvPr/>
            </p:nvSpPr>
            <p:spPr>
              <a:xfrm>
                <a:off x="5148181" y="3084614"/>
                <a:ext cx="7433" cy="7406"/>
              </a:xfrm>
              <a:custGeom>
                <a:avLst/>
                <a:gdLst/>
                <a:ahLst/>
                <a:cxnLst/>
                <a:rect l="l" t="t" r="r" b="b"/>
                <a:pathLst>
                  <a:path w="275" h="274" extrusionOk="0">
                    <a:moveTo>
                      <a:pt x="138" y="0"/>
                    </a:moveTo>
                    <a:cubicBezTo>
                      <a:pt x="115" y="0"/>
                      <a:pt x="69" y="0"/>
                      <a:pt x="46" y="46"/>
                    </a:cubicBezTo>
                    <a:cubicBezTo>
                      <a:pt x="23" y="46"/>
                      <a:pt x="1" y="91"/>
                      <a:pt x="1" y="114"/>
                    </a:cubicBezTo>
                    <a:cubicBezTo>
                      <a:pt x="1" y="183"/>
                      <a:pt x="46" y="274"/>
                      <a:pt x="115" y="274"/>
                    </a:cubicBezTo>
                    <a:cubicBezTo>
                      <a:pt x="160" y="274"/>
                      <a:pt x="183" y="251"/>
                      <a:pt x="229" y="228"/>
                    </a:cubicBezTo>
                    <a:cubicBezTo>
                      <a:pt x="252" y="205"/>
                      <a:pt x="252" y="183"/>
                      <a:pt x="274" y="137"/>
                    </a:cubicBezTo>
                    <a:cubicBezTo>
                      <a:pt x="274" y="69"/>
                      <a:pt x="229" y="0"/>
                      <a:pt x="138"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2"/>
              <p:cNvSpPr/>
              <p:nvPr/>
            </p:nvSpPr>
            <p:spPr>
              <a:xfrm>
                <a:off x="5175320" y="3067936"/>
                <a:ext cx="4352" cy="4974"/>
              </a:xfrm>
              <a:custGeom>
                <a:avLst/>
                <a:gdLst/>
                <a:ahLst/>
                <a:cxnLst/>
                <a:rect l="l" t="t" r="r" b="b"/>
                <a:pathLst>
                  <a:path w="161" h="184" extrusionOk="0">
                    <a:moveTo>
                      <a:pt x="92" y="1"/>
                    </a:moveTo>
                    <a:cubicBezTo>
                      <a:pt x="69" y="1"/>
                      <a:pt x="47" y="24"/>
                      <a:pt x="24" y="24"/>
                    </a:cubicBezTo>
                    <a:cubicBezTo>
                      <a:pt x="1" y="46"/>
                      <a:pt x="1" y="69"/>
                      <a:pt x="1" y="92"/>
                    </a:cubicBezTo>
                    <a:cubicBezTo>
                      <a:pt x="1" y="115"/>
                      <a:pt x="24" y="183"/>
                      <a:pt x="69" y="183"/>
                    </a:cubicBezTo>
                    <a:cubicBezTo>
                      <a:pt x="92" y="183"/>
                      <a:pt x="115" y="161"/>
                      <a:pt x="138" y="161"/>
                    </a:cubicBezTo>
                    <a:cubicBezTo>
                      <a:pt x="138" y="138"/>
                      <a:pt x="161" y="115"/>
                      <a:pt x="161" y="92"/>
                    </a:cubicBezTo>
                    <a:cubicBezTo>
                      <a:pt x="161" y="46"/>
                      <a:pt x="138" y="1"/>
                      <a:pt x="92"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2"/>
              <p:cNvSpPr/>
              <p:nvPr/>
            </p:nvSpPr>
            <p:spPr>
              <a:xfrm>
                <a:off x="5245057" y="3041420"/>
                <a:ext cx="14218" cy="13596"/>
              </a:xfrm>
              <a:custGeom>
                <a:avLst/>
                <a:gdLst/>
                <a:ahLst/>
                <a:cxnLst/>
                <a:rect l="l" t="t" r="r" b="b"/>
                <a:pathLst>
                  <a:path w="526" h="503" extrusionOk="0">
                    <a:moveTo>
                      <a:pt x="297" y="0"/>
                    </a:moveTo>
                    <a:cubicBezTo>
                      <a:pt x="228" y="0"/>
                      <a:pt x="160" y="23"/>
                      <a:pt x="114" y="69"/>
                    </a:cubicBezTo>
                    <a:cubicBezTo>
                      <a:pt x="46" y="114"/>
                      <a:pt x="23" y="183"/>
                      <a:pt x="23" y="229"/>
                    </a:cubicBezTo>
                    <a:cubicBezTo>
                      <a:pt x="0" y="365"/>
                      <a:pt x="114" y="502"/>
                      <a:pt x="251" y="502"/>
                    </a:cubicBezTo>
                    <a:cubicBezTo>
                      <a:pt x="320" y="502"/>
                      <a:pt x="365" y="502"/>
                      <a:pt x="434" y="457"/>
                    </a:cubicBezTo>
                    <a:cubicBezTo>
                      <a:pt x="479" y="411"/>
                      <a:pt x="502" y="343"/>
                      <a:pt x="525" y="274"/>
                    </a:cubicBezTo>
                    <a:cubicBezTo>
                      <a:pt x="525" y="160"/>
                      <a:pt x="434" y="0"/>
                      <a:pt x="297"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2"/>
              <p:cNvSpPr/>
              <p:nvPr/>
            </p:nvSpPr>
            <p:spPr>
              <a:xfrm>
                <a:off x="5254301" y="3091398"/>
                <a:ext cx="9271" cy="8650"/>
              </a:xfrm>
              <a:custGeom>
                <a:avLst/>
                <a:gdLst/>
                <a:ahLst/>
                <a:cxnLst/>
                <a:rect l="l" t="t" r="r" b="b"/>
                <a:pathLst>
                  <a:path w="343" h="320" extrusionOk="0">
                    <a:moveTo>
                      <a:pt x="183" y="0"/>
                    </a:moveTo>
                    <a:cubicBezTo>
                      <a:pt x="137" y="0"/>
                      <a:pt x="92" y="0"/>
                      <a:pt x="46" y="46"/>
                    </a:cubicBezTo>
                    <a:cubicBezTo>
                      <a:pt x="23" y="69"/>
                      <a:pt x="1" y="114"/>
                      <a:pt x="1" y="160"/>
                    </a:cubicBezTo>
                    <a:cubicBezTo>
                      <a:pt x="1" y="228"/>
                      <a:pt x="69" y="320"/>
                      <a:pt x="137" y="320"/>
                    </a:cubicBezTo>
                    <a:cubicBezTo>
                      <a:pt x="183" y="320"/>
                      <a:pt x="229" y="320"/>
                      <a:pt x="274" y="297"/>
                    </a:cubicBezTo>
                    <a:cubicBezTo>
                      <a:pt x="297" y="251"/>
                      <a:pt x="320" y="228"/>
                      <a:pt x="320" y="183"/>
                    </a:cubicBezTo>
                    <a:cubicBezTo>
                      <a:pt x="343" y="91"/>
                      <a:pt x="274" y="0"/>
                      <a:pt x="183"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2"/>
              <p:cNvSpPr/>
              <p:nvPr/>
            </p:nvSpPr>
            <p:spPr>
              <a:xfrm>
                <a:off x="5270330" y="3050664"/>
                <a:ext cx="8677" cy="8055"/>
              </a:xfrm>
              <a:custGeom>
                <a:avLst/>
                <a:gdLst/>
                <a:ahLst/>
                <a:cxnLst/>
                <a:rect l="l" t="t" r="r" b="b"/>
                <a:pathLst>
                  <a:path w="321" h="298" extrusionOk="0">
                    <a:moveTo>
                      <a:pt x="184" y="1"/>
                    </a:moveTo>
                    <a:cubicBezTo>
                      <a:pt x="138" y="1"/>
                      <a:pt x="92" y="1"/>
                      <a:pt x="69" y="23"/>
                    </a:cubicBezTo>
                    <a:cubicBezTo>
                      <a:pt x="47" y="46"/>
                      <a:pt x="24" y="92"/>
                      <a:pt x="24" y="138"/>
                    </a:cubicBezTo>
                    <a:cubicBezTo>
                      <a:pt x="1" y="206"/>
                      <a:pt x="69" y="297"/>
                      <a:pt x="161" y="297"/>
                    </a:cubicBezTo>
                    <a:cubicBezTo>
                      <a:pt x="206" y="297"/>
                      <a:pt x="229" y="275"/>
                      <a:pt x="275" y="252"/>
                    </a:cubicBezTo>
                    <a:cubicBezTo>
                      <a:pt x="298" y="229"/>
                      <a:pt x="321" y="183"/>
                      <a:pt x="321" y="160"/>
                    </a:cubicBezTo>
                    <a:cubicBezTo>
                      <a:pt x="321" y="69"/>
                      <a:pt x="252" y="1"/>
                      <a:pt x="184"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2"/>
              <p:cNvSpPr/>
              <p:nvPr/>
            </p:nvSpPr>
            <p:spPr>
              <a:xfrm>
                <a:off x="5304901" y="3038339"/>
                <a:ext cx="4946" cy="4325"/>
              </a:xfrm>
              <a:custGeom>
                <a:avLst/>
                <a:gdLst/>
                <a:ahLst/>
                <a:cxnLst/>
                <a:rect l="l" t="t" r="r" b="b"/>
                <a:pathLst>
                  <a:path w="183" h="160" extrusionOk="0">
                    <a:moveTo>
                      <a:pt x="92" y="0"/>
                    </a:moveTo>
                    <a:cubicBezTo>
                      <a:pt x="69" y="0"/>
                      <a:pt x="46" y="0"/>
                      <a:pt x="46" y="23"/>
                    </a:cubicBezTo>
                    <a:cubicBezTo>
                      <a:pt x="23" y="23"/>
                      <a:pt x="0" y="46"/>
                      <a:pt x="0" y="69"/>
                    </a:cubicBezTo>
                    <a:cubicBezTo>
                      <a:pt x="0" y="114"/>
                      <a:pt x="46" y="160"/>
                      <a:pt x="92" y="160"/>
                    </a:cubicBezTo>
                    <a:cubicBezTo>
                      <a:pt x="114" y="160"/>
                      <a:pt x="114" y="160"/>
                      <a:pt x="137" y="137"/>
                    </a:cubicBezTo>
                    <a:cubicBezTo>
                      <a:pt x="160" y="114"/>
                      <a:pt x="160" y="114"/>
                      <a:pt x="160" y="91"/>
                    </a:cubicBezTo>
                    <a:cubicBezTo>
                      <a:pt x="183" y="46"/>
                      <a:pt x="137" y="0"/>
                      <a:pt x="92"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2"/>
              <p:cNvSpPr/>
              <p:nvPr/>
            </p:nvSpPr>
            <p:spPr>
              <a:xfrm>
                <a:off x="5028493" y="3055611"/>
                <a:ext cx="18543" cy="17299"/>
              </a:xfrm>
              <a:custGeom>
                <a:avLst/>
                <a:gdLst/>
                <a:ahLst/>
                <a:cxnLst/>
                <a:rect l="l" t="t" r="r" b="b"/>
                <a:pathLst>
                  <a:path w="686" h="640" extrusionOk="0">
                    <a:moveTo>
                      <a:pt x="366" y="0"/>
                    </a:moveTo>
                    <a:cubicBezTo>
                      <a:pt x="274" y="0"/>
                      <a:pt x="206" y="0"/>
                      <a:pt x="115" y="69"/>
                    </a:cubicBezTo>
                    <a:cubicBezTo>
                      <a:pt x="69" y="114"/>
                      <a:pt x="23" y="206"/>
                      <a:pt x="23" y="274"/>
                    </a:cubicBezTo>
                    <a:cubicBezTo>
                      <a:pt x="0" y="457"/>
                      <a:pt x="137" y="639"/>
                      <a:pt x="297" y="639"/>
                    </a:cubicBezTo>
                    <a:cubicBezTo>
                      <a:pt x="389" y="639"/>
                      <a:pt x="480" y="617"/>
                      <a:pt x="548" y="571"/>
                    </a:cubicBezTo>
                    <a:cubicBezTo>
                      <a:pt x="617" y="502"/>
                      <a:pt x="662" y="434"/>
                      <a:pt x="662" y="343"/>
                    </a:cubicBezTo>
                    <a:cubicBezTo>
                      <a:pt x="685" y="183"/>
                      <a:pt x="548" y="0"/>
                      <a:pt x="366"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2"/>
              <p:cNvSpPr/>
              <p:nvPr/>
            </p:nvSpPr>
            <p:spPr>
              <a:xfrm>
                <a:off x="5006274" y="3086452"/>
                <a:ext cx="9893" cy="9271"/>
              </a:xfrm>
              <a:custGeom>
                <a:avLst/>
                <a:gdLst/>
                <a:ahLst/>
                <a:cxnLst/>
                <a:rect l="l" t="t" r="r" b="b"/>
                <a:pathLst>
                  <a:path w="366" h="343" extrusionOk="0">
                    <a:moveTo>
                      <a:pt x="206" y="1"/>
                    </a:moveTo>
                    <a:cubicBezTo>
                      <a:pt x="138" y="1"/>
                      <a:pt x="92" y="1"/>
                      <a:pt x="69" y="23"/>
                    </a:cubicBezTo>
                    <a:cubicBezTo>
                      <a:pt x="24" y="69"/>
                      <a:pt x="1" y="115"/>
                      <a:pt x="1" y="160"/>
                    </a:cubicBezTo>
                    <a:cubicBezTo>
                      <a:pt x="1" y="252"/>
                      <a:pt x="69" y="343"/>
                      <a:pt x="161" y="343"/>
                    </a:cubicBezTo>
                    <a:cubicBezTo>
                      <a:pt x="206" y="343"/>
                      <a:pt x="252" y="343"/>
                      <a:pt x="297" y="297"/>
                    </a:cubicBezTo>
                    <a:cubicBezTo>
                      <a:pt x="320" y="274"/>
                      <a:pt x="343" y="229"/>
                      <a:pt x="366" y="183"/>
                    </a:cubicBezTo>
                    <a:cubicBezTo>
                      <a:pt x="366" y="92"/>
                      <a:pt x="297" y="1"/>
                      <a:pt x="206"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2"/>
              <p:cNvSpPr/>
              <p:nvPr/>
            </p:nvSpPr>
            <p:spPr>
              <a:xfrm>
                <a:off x="4972973" y="3075964"/>
                <a:ext cx="8650" cy="8055"/>
              </a:xfrm>
              <a:custGeom>
                <a:avLst/>
                <a:gdLst/>
                <a:ahLst/>
                <a:cxnLst/>
                <a:rect l="l" t="t" r="r" b="b"/>
                <a:pathLst>
                  <a:path w="320" h="298" extrusionOk="0">
                    <a:moveTo>
                      <a:pt x="183" y="0"/>
                    </a:moveTo>
                    <a:cubicBezTo>
                      <a:pt x="137" y="0"/>
                      <a:pt x="91" y="0"/>
                      <a:pt x="69" y="23"/>
                    </a:cubicBezTo>
                    <a:cubicBezTo>
                      <a:pt x="46" y="69"/>
                      <a:pt x="23" y="92"/>
                      <a:pt x="23" y="137"/>
                    </a:cubicBezTo>
                    <a:cubicBezTo>
                      <a:pt x="0" y="206"/>
                      <a:pt x="69" y="297"/>
                      <a:pt x="137" y="297"/>
                    </a:cubicBezTo>
                    <a:cubicBezTo>
                      <a:pt x="183" y="297"/>
                      <a:pt x="228" y="274"/>
                      <a:pt x="251" y="252"/>
                    </a:cubicBezTo>
                    <a:cubicBezTo>
                      <a:pt x="274" y="229"/>
                      <a:pt x="297" y="183"/>
                      <a:pt x="297" y="160"/>
                    </a:cubicBezTo>
                    <a:cubicBezTo>
                      <a:pt x="320" y="92"/>
                      <a:pt x="251" y="0"/>
                      <a:pt x="183"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2"/>
              <p:cNvSpPr/>
              <p:nvPr/>
            </p:nvSpPr>
            <p:spPr>
              <a:xfrm>
                <a:off x="5027249" y="3035257"/>
                <a:ext cx="5595" cy="4946"/>
              </a:xfrm>
              <a:custGeom>
                <a:avLst/>
                <a:gdLst/>
                <a:ahLst/>
                <a:cxnLst/>
                <a:rect l="l" t="t" r="r" b="b"/>
                <a:pathLst>
                  <a:path w="207" h="183" extrusionOk="0">
                    <a:moveTo>
                      <a:pt x="115" y="0"/>
                    </a:moveTo>
                    <a:cubicBezTo>
                      <a:pt x="92" y="0"/>
                      <a:pt x="69" y="0"/>
                      <a:pt x="46" y="23"/>
                    </a:cubicBezTo>
                    <a:cubicBezTo>
                      <a:pt x="24" y="46"/>
                      <a:pt x="24" y="68"/>
                      <a:pt x="24" y="91"/>
                    </a:cubicBezTo>
                    <a:cubicBezTo>
                      <a:pt x="1" y="137"/>
                      <a:pt x="46" y="183"/>
                      <a:pt x="92" y="183"/>
                    </a:cubicBezTo>
                    <a:cubicBezTo>
                      <a:pt x="115" y="183"/>
                      <a:pt x="138" y="183"/>
                      <a:pt x="161" y="160"/>
                    </a:cubicBezTo>
                    <a:cubicBezTo>
                      <a:pt x="183" y="137"/>
                      <a:pt x="183" y="114"/>
                      <a:pt x="183" y="91"/>
                    </a:cubicBezTo>
                    <a:cubicBezTo>
                      <a:pt x="206" y="46"/>
                      <a:pt x="161" y="0"/>
                      <a:pt x="115"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2"/>
              <p:cNvSpPr/>
              <p:nvPr/>
            </p:nvSpPr>
            <p:spPr>
              <a:xfrm>
                <a:off x="5069821" y="3054367"/>
                <a:ext cx="7433" cy="6812"/>
              </a:xfrm>
              <a:custGeom>
                <a:avLst/>
                <a:gdLst/>
                <a:ahLst/>
                <a:cxnLst/>
                <a:rect l="l" t="t" r="r" b="b"/>
                <a:pathLst>
                  <a:path w="275" h="252" extrusionOk="0">
                    <a:moveTo>
                      <a:pt x="161" y="1"/>
                    </a:moveTo>
                    <a:cubicBezTo>
                      <a:pt x="115" y="1"/>
                      <a:pt x="92" y="23"/>
                      <a:pt x="69" y="46"/>
                    </a:cubicBezTo>
                    <a:cubicBezTo>
                      <a:pt x="24" y="46"/>
                      <a:pt x="24" y="92"/>
                      <a:pt x="24" y="115"/>
                    </a:cubicBezTo>
                    <a:cubicBezTo>
                      <a:pt x="1" y="183"/>
                      <a:pt x="69" y="252"/>
                      <a:pt x="138" y="252"/>
                    </a:cubicBezTo>
                    <a:cubicBezTo>
                      <a:pt x="161" y="252"/>
                      <a:pt x="183" y="252"/>
                      <a:pt x="229" y="229"/>
                    </a:cubicBezTo>
                    <a:cubicBezTo>
                      <a:pt x="252" y="206"/>
                      <a:pt x="252" y="183"/>
                      <a:pt x="275" y="138"/>
                    </a:cubicBezTo>
                    <a:cubicBezTo>
                      <a:pt x="275" y="69"/>
                      <a:pt x="229" y="1"/>
                      <a:pt x="161"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2"/>
              <p:cNvSpPr/>
              <p:nvPr/>
            </p:nvSpPr>
            <p:spPr>
              <a:xfrm>
                <a:off x="5108069" y="3012417"/>
                <a:ext cx="9298" cy="8677"/>
              </a:xfrm>
              <a:custGeom>
                <a:avLst/>
                <a:gdLst/>
                <a:ahLst/>
                <a:cxnLst/>
                <a:rect l="l" t="t" r="r" b="b"/>
                <a:pathLst>
                  <a:path w="344" h="321" extrusionOk="0">
                    <a:moveTo>
                      <a:pt x="184" y="0"/>
                    </a:moveTo>
                    <a:cubicBezTo>
                      <a:pt x="138" y="0"/>
                      <a:pt x="92" y="0"/>
                      <a:pt x="69" y="46"/>
                    </a:cubicBezTo>
                    <a:cubicBezTo>
                      <a:pt x="24" y="69"/>
                      <a:pt x="1" y="115"/>
                      <a:pt x="1" y="160"/>
                    </a:cubicBezTo>
                    <a:cubicBezTo>
                      <a:pt x="1" y="229"/>
                      <a:pt x="69" y="320"/>
                      <a:pt x="161" y="320"/>
                    </a:cubicBezTo>
                    <a:cubicBezTo>
                      <a:pt x="206" y="320"/>
                      <a:pt x="252" y="320"/>
                      <a:pt x="275" y="297"/>
                    </a:cubicBezTo>
                    <a:cubicBezTo>
                      <a:pt x="298" y="252"/>
                      <a:pt x="320" y="229"/>
                      <a:pt x="343" y="183"/>
                    </a:cubicBezTo>
                    <a:cubicBezTo>
                      <a:pt x="343" y="92"/>
                      <a:pt x="275" y="0"/>
                      <a:pt x="184"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2"/>
              <p:cNvSpPr/>
              <p:nvPr/>
            </p:nvSpPr>
            <p:spPr>
              <a:xfrm>
                <a:off x="4795899" y="3040798"/>
                <a:ext cx="106768" cy="87631"/>
              </a:xfrm>
              <a:custGeom>
                <a:avLst/>
                <a:gdLst/>
                <a:ahLst/>
                <a:cxnLst/>
                <a:rect l="l" t="t" r="r" b="b"/>
                <a:pathLst>
                  <a:path w="3950" h="3242" extrusionOk="0">
                    <a:moveTo>
                      <a:pt x="3630" y="0"/>
                    </a:moveTo>
                    <a:cubicBezTo>
                      <a:pt x="3584" y="0"/>
                      <a:pt x="3538" y="0"/>
                      <a:pt x="3493" y="23"/>
                    </a:cubicBezTo>
                    <a:cubicBezTo>
                      <a:pt x="3424" y="46"/>
                      <a:pt x="3356" y="92"/>
                      <a:pt x="3287" y="115"/>
                    </a:cubicBezTo>
                    <a:cubicBezTo>
                      <a:pt x="3219" y="160"/>
                      <a:pt x="3150" y="183"/>
                      <a:pt x="3082" y="229"/>
                    </a:cubicBezTo>
                    <a:cubicBezTo>
                      <a:pt x="2945" y="297"/>
                      <a:pt x="2808" y="366"/>
                      <a:pt x="2671" y="457"/>
                    </a:cubicBezTo>
                    <a:cubicBezTo>
                      <a:pt x="2557" y="525"/>
                      <a:pt x="2420" y="617"/>
                      <a:pt x="2306" y="708"/>
                    </a:cubicBezTo>
                    <a:cubicBezTo>
                      <a:pt x="2169" y="799"/>
                      <a:pt x="2055" y="891"/>
                      <a:pt x="1918" y="982"/>
                    </a:cubicBezTo>
                    <a:cubicBezTo>
                      <a:pt x="1804" y="1073"/>
                      <a:pt x="1689" y="1165"/>
                      <a:pt x="1575" y="1279"/>
                    </a:cubicBezTo>
                    <a:cubicBezTo>
                      <a:pt x="1461" y="1370"/>
                      <a:pt x="1370" y="1461"/>
                      <a:pt x="1256" y="1575"/>
                    </a:cubicBezTo>
                    <a:cubicBezTo>
                      <a:pt x="1027" y="1826"/>
                      <a:pt x="776" y="2078"/>
                      <a:pt x="548" y="2351"/>
                    </a:cubicBezTo>
                    <a:cubicBezTo>
                      <a:pt x="457" y="2466"/>
                      <a:pt x="366" y="2580"/>
                      <a:pt x="274" y="2694"/>
                    </a:cubicBezTo>
                    <a:cubicBezTo>
                      <a:pt x="229" y="2762"/>
                      <a:pt x="183" y="2808"/>
                      <a:pt x="137" y="2876"/>
                    </a:cubicBezTo>
                    <a:cubicBezTo>
                      <a:pt x="92" y="2945"/>
                      <a:pt x="69" y="3036"/>
                      <a:pt x="23" y="3105"/>
                    </a:cubicBezTo>
                    <a:cubicBezTo>
                      <a:pt x="0" y="3150"/>
                      <a:pt x="46" y="3219"/>
                      <a:pt x="92" y="3242"/>
                    </a:cubicBezTo>
                    <a:cubicBezTo>
                      <a:pt x="137" y="3242"/>
                      <a:pt x="183" y="3219"/>
                      <a:pt x="206" y="3173"/>
                    </a:cubicBezTo>
                    <a:cubicBezTo>
                      <a:pt x="229" y="3127"/>
                      <a:pt x="251" y="3082"/>
                      <a:pt x="274" y="3013"/>
                    </a:cubicBezTo>
                    <a:cubicBezTo>
                      <a:pt x="366" y="2876"/>
                      <a:pt x="502" y="2739"/>
                      <a:pt x="617" y="2603"/>
                    </a:cubicBezTo>
                    <a:lnTo>
                      <a:pt x="594" y="2603"/>
                    </a:lnTo>
                    <a:cubicBezTo>
                      <a:pt x="776" y="2420"/>
                      <a:pt x="936" y="2260"/>
                      <a:pt x="1119" y="2100"/>
                    </a:cubicBezTo>
                    <a:cubicBezTo>
                      <a:pt x="1301" y="1963"/>
                      <a:pt x="1461" y="1804"/>
                      <a:pt x="1644" y="1667"/>
                    </a:cubicBezTo>
                    <a:cubicBezTo>
                      <a:pt x="1804" y="1575"/>
                      <a:pt x="1963" y="1484"/>
                      <a:pt x="2123" y="1393"/>
                    </a:cubicBezTo>
                    <a:cubicBezTo>
                      <a:pt x="2306" y="1279"/>
                      <a:pt x="2488" y="1165"/>
                      <a:pt x="2671" y="1073"/>
                    </a:cubicBezTo>
                    <a:cubicBezTo>
                      <a:pt x="2831" y="982"/>
                      <a:pt x="3013" y="891"/>
                      <a:pt x="3173" y="799"/>
                    </a:cubicBezTo>
                    <a:cubicBezTo>
                      <a:pt x="3378" y="708"/>
                      <a:pt x="3561" y="640"/>
                      <a:pt x="3744" y="548"/>
                    </a:cubicBezTo>
                    <a:cubicBezTo>
                      <a:pt x="3881" y="480"/>
                      <a:pt x="3949" y="297"/>
                      <a:pt x="3881" y="160"/>
                    </a:cubicBezTo>
                    <a:cubicBezTo>
                      <a:pt x="3858" y="92"/>
                      <a:pt x="3789" y="46"/>
                      <a:pt x="3721" y="23"/>
                    </a:cubicBezTo>
                    <a:cubicBezTo>
                      <a:pt x="3698" y="0"/>
                      <a:pt x="3675" y="0"/>
                      <a:pt x="3652" y="0"/>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2"/>
              <p:cNvSpPr/>
              <p:nvPr/>
            </p:nvSpPr>
            <p:spPr>
              <a:xfrm>
                <a:off x="4880422" y="3049421"/>
                <a:ext cx="59871" cy="30787"/>
              </a:xfrm>
              <a:custGeom>
                <a:avLst/>
                <a:gdLst/>
                <a:ahLst/>
                <a:cxnLst/>
                <a:rect l="l" t="t" r="r" b="b"/>
                <a:pathLst>
                  <a:path w="2215" h="1139" extrusionOk="0">
                    <a:moveTo>
                      <a:pt x="2009" y="1"/>
                    </a:moveTo>
                    <a:cubicBezTo>
                      <a:pt x="1826" y="47"/>
                      <a:pt x="1689" y="115"/>
                      <a:pt x="1530" y="184"/>
                    </a:cubicBezTo>
                    <a:cubicBezTo>
                      <a:pt x="1370" y="252"/>
                      <a:pt x="1187" y="321"/>
                      <a:pt x="1028" y="412"/>
                    </a:cubicBezTo>
                    <a:cubicBezTo>
                      <a:pt x="685" y="572"/>
                      <a:pt x="388" y="754"/>
                      <a:pt x="69" y="960"/>
                    </a:cubicBezTo>
                    <a:cubicBezTo>
                      <a:pt x="23" y="982"/>
                      <a:pt x="0" y="1028"/>
                      <a:pt x="23" y="1097"/>
                    </a:cubicBezTo>
                    <a:cubicBezTo>
                      <a:pt x="39" y="1112"/>
                      <a:pt x="76" y="1139"/>
                      <a:pt x="113" y="1139"/>
                    </a:cubicBezTo>
                    <a:cubicBezTo>
                      <a:pt x="130" y="1139"/>
                      <a:pt x="146" y="1134"/>
                      <a:pt x="160" y="1119"/>
                    </a:cubicBezTo>
                    <a:cubicBezTo>
                      <a:pt x="388" y="982"/>
                      <a:pt x="640" y="823"/>
                      <a:pt x="891" y="709"/>
                    </a:cubicBezTo>
                    <a:cubicBezTo>
                      <a:pt x="1005" y="663"/>
                      <a:pt x="1142" y="594"/>
                      <a:pt x="1279" y="549"/>
                    </a:cubicBezTo>
                    <a:cubicBezTo>
                      <a:pt x="1393" y="503"/>
                      <a:pt x="1530" y="457"/>
                      <a:pt x="1667" y="412"/>
                    </a:cubicBezTo>
                    <a:lnTo>
                      <a:pt x="1667" y="412"/>
                    </a:lnTo>
                    <a:lnTo>
                      <a:pt x="1644" y="435"/>
                    </a:lnTo>
                    <a:cubicBezTo>
                      <a:pt x="1712" y="412"/>
                      <a:pt x="1781" y="389"/>
                      <a:pt x="1849" y="366"/>
                    </a:cubicBezTo>
                    <a:cubicBezTo>
                      <a:pt x="1918" y="343"/>
                      <a:pt x="1986" y="343"/>
                      <a:pt x="2055" y="321"/>
                    </a:cubicBezTo>
                    <a:cubicBezTo>
                      <a:pt x="2146" y="298"/>
                      <a:pt x="2214" y="229"/>
                      <a:pt x="2192" y="138"/>
                    </a:cubicBezTo>
                    <a:cubicBezTo>
                      <a:pt x="2192" y="92"/>
                      <a:pt x="2169" y="47"/>
                      <a:pt x="2123" y="24"/>
                    </a:cubicBezTo>
                    <a:cubicBezTo>
                      <a:pt x="2100" y="1"/>
                      <a:pt x="2055" y="1"/>
                      <a:pt x="2032"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2"/>
              <p:cNvSpPr/>
              <p:nvPr/>
            </p:nvSpPr>
            <p:spPr>
              <a:xfrm>
                <a:off x="5043305" y="3262282"/>
                <a:ext cx="101822" cy="86415"/>
              </a:xfrm>
              <a:custGeom>
                <a:avLst/>
                <a:gdLst/>
                <a:ahLst/>
                <a:cxnLst/>
                <a:rect l="l" t="t" r="r" b="b"/>
                <a:pathLst>
                  <a:path w="3767" h="3197" extrusionOk="0">
                    <a:moveTo>
                      <a:pt x="3538" y="1"/>
                    </a:moveTo>
                    <a:cubicBezTo>
                      <a:pt x="3447" y="1"/>
                      <a:pt x="3378" y="46"/>
                      <a:pt x="3333" y="115"/>
                    </a:cubicBezTo>
                    <a:cubicBezTo>
                      <a:pt x="3264" y="206"/>
                      <a:pt x="3219" y="297"/>
                      <a:pt x="3173" y="389"/>
                    </a:cubicBezTo>
                    <a:cubicBezTo>
                      <a:pt x="3127" y="480"/>
                      <a:pt x="3082" y="549"/>
                      <a:pt x="3059" y="640"/>
                    </a:cubicBezTo>
                    <a:cubicBezTo>
                      <a:pt x="3013" y="731"/>
                      <a:pt x="2945" y="822"/>
                      <a:pt x="2899" y="891"/>
                    </a:cubicBezTo>
                    <a:cubicBezTo>
                      <a:pt x="2831" y="1005"/>
                      <a:pt x="2762" y="1073"/>
                      <a:pt x="2671" y="1165"/>
                    </a:cubicBezTo>
                    <a:cubicBezTo>
                      <a:pt x="2580" y="1279"/>
                      <a:pt x="2488" y="1393"/>
                      <a:pt x="2374" y="1484"/>
                    </a:cubicBezTo>
                    <a:cubicBezTo>
                      <a:pt x="2260" y="1598"/>
                      <a:pt x="2123" y="1713"/>
                      <a:pt x="2009" y="1827"/>
                    </a:cubicBezTo>
                    <a:cubicBezTo>
                      <a:pt x="1895" y="1941"/>
                      <a:pt x="1758" y="2032"/>
                      <a:pt x="1644" y="2146"/>
                    </a:cubicBezTo>
                    <a:cubicBezTo>
                      <a:pt x="1575" y="2192"/>
                      <a:pt x="1507" y="2260"/>
                      <a:pt x="1438" y="2306"/>
                    </a:cubicBezTo>
                    <a:cubicBezTo>
                      <a:pt x="1370" y="2352"/>
                      <a:pt x="1301" y="2397"/>
                      <a:pt x="1233" y="2443"/>
                    </a:cubicBezTo>
                    <a:cubicBezTo>
                      <a:pt x="1027" y="2580"/>
                      <a:pt x="845" y="2694"/>
                      <a:pt x="639" y="2808"/>
                    </a:cubicBezTo>
                    <a:cubicBezTo>
                      <a:pt x="548" y="2854"/>
                      <a:pt x="434" y="2900"/>
                      <a:pt x="343" y="2945"/>
                    </a:cubicBezTo>
                    <a:cubicBezTo>
                      <a:pt x="251" y="2968"/>
                      <a:pt x="137" y="3014"/>
                      <a:pt x="46" y="3036"/>
                    </a:cubicBezTo>
                    <a:cubicBezTo>
                      <a:pt x="0" y="3059"/>
                      <a:pt x="0" y="3105"/>
                      <a:pt x="0" y="3151"/>
                    </a:cubicBezTo>
                    <a:cubicBezTo>
                      <a:pt x="23" y="3196"/>
                      <a:pt x="69" y="3196"/>
                      <a:pt x="114" y="3196"/>
                    </a:cubicBezTo>
                    <a:cubicBezTo>
                      <a:pt x="183" y="3173"/>
                      <a:pt x="251" y="3151"/>
                      <a:pt x="320" y="3105"/>
                    </a:cubicBezTo>
                    <a:cubicBezTo>
                      <a:pt x="411" y="3082"/>
                      <a:pt x="480" y="3059"/>
                      <a:pt x="548" y="3036"/>
                    </a:cubicBezTo>
                    <a:cubicBezTo>
                      <a:pt x="685" y="2968"/>
                      <a:pt x="845" y="2877"/>
                      <a:pt x="982" y="2785"/>
                    </a:cubicBezTo>
                    <a:cubicBezTo>
                      <a:pt x="1119" y="2717"/>
                      <a:pt x="1278" y="2626"/>
                      <a:pt x="1415" y="2534"/>
                    </a:cubicBezTo>
                    <a:cubicBezTo>
                      <a:pt x="1507" y="2489"/>
                      <a:pt x="1575" y="2443"/>
                      <a:pt x="1644" y="2397"/>
                    </a:cubicBezTo>
                    <a:cubicBezTo>
                      <a:pt x="1712" y="2352"/>
                      <a:pt x="1781" y="2306"/>
                      <a:pt x="1849" y="2238"/>
                    </a:cubicBezTo>
                    <a:cubicBezTo>
                      <a:pt x="1986" y="2146"/>
                      <a:pt x="2123" y="2055"/>
                      <a:pt x="2260" y="1964"/>
                    </a:cubicBezTo>
                    <a:cubicBezTo>
                      <a:pt x="2374" y="1850"/>
                      <a:pt x="2511" y="1758"/>
                      <a:pt x="2625" y="1644"/>
                    </a:cubicBezTo>
                    <a:cubicBezTo>
                      <a:pt x="2762" y="1553"/>
                      <a:pt x="2876" y="1439"/>
                      <a:pt x="3013" y="1325"/>
                    </a:cubicBezTo>
                    <a:cubicBezTo>
                      <a:pt x="3082" y="1256"/>
                      <a:pt x="3127" y="1188"/>
                      <a:pt x="3196" y="1119"/>
                    </a:cubicBezTo>
                    <a:cubicBezTo>
                      <a:pt x="3241" y="1051"/>
                      <a:pt x="3310" y="1005"/>
                      <a:pt x="3356" y="937"/>
                    </a:cubicBezTo>
                    <a:cubicBezTo>
                      <a:pt x="3424" y="845"/>
                      <a:pt x="3493" y="754"/>
                      <a:pt x="3561" y="663"/>
                    </a:cubicBezTo>
                    <a:cubicBezTo>
                      <a:pt x="3584" y="617"/>
                      <a:pt x="3607" y="571"/>
                      <a:pt x="3630" y="526"/>
                    </a:cubicBezTo>
                    <a:cubicBezTo>
                      <a:pt x="3675" y="480"/>
                      <a:pt x="3698" y="434"/>
                      <a:pt x="3721" y="389"/>
                    </a:cubicBezTo>
                    <a:cubicBezTo>
                      <a:pt x="3766" y="320"/>
                      <a:pt x="3766" y="275"/>
                      <a:pt x="3766" y="206"/>
                    </a:cubicBezTo>
                    <a:cubicBezTo>
                      <a:pt x="3744" y="138"/>
                      <a:pt x="3721" y="92"/>
                      <a:pt x="3675" y="46"/>
                    </a:cubicBezTo>
                    <a:cubicBezTo>
                      <a:pt x="3630" y="24"/>
                      <a:pt x="3584" y="1"/>
                      <a:pt x="3538"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2"/>
              <p:cNvSpPr/>
              <p:nvPr/>
            </p:nvSpPr>
            <p:spPr>
              <a:xfrm>
                <a:off x="5103149" y="3243767"/>
                <a:ext cx="32733" cy="35599"/>
              </a:xfrm>
              <a:custGeom>
                <a:avLst/>
                <a:gdLst/>
                <a:ahLst/>
                <a:cxnLst/>
                <a:rect l="l" t="t" r="r" b="b"/>
                <a:pathLst>
                  <a:path w="1211" h="1317" extrusionOk="0">
                    <a:moveTo>
                      <a:pt x="1027" y="1"/>
                    </a:moveTo>
                    <a:cubicBezTo>
                      <a:pt x="959" y="1"/>
                      <a:pt x="891" y="47"/>
                      <a:pt x="868" y="115"/>
                    </a:cubicBezTo>
                    <a:cubicBezTo>
                      <a:pt x="868" y="138"/>
                      <a:pt x="868" y="138"/>
                      <a:pt x="845" y="161"/>
                    </a:cubicBezTo>
                    <a:cubicBezTo>
                      <a:pt x="799" y="275"/>
                      <a:pt x="731" y="366"/>
                      <a:pt x="662" y="480"/>
                    </a:cubicBezTo>
                    <a:cubicBezTo>
                      <a:pt x="594" y="594"/>
                      <a:pt x="502" y="709"/>
                      <a:pt x="411" y="800"/>
                    </a:cubicBezTo>
                    <a:cubicBezTo>
                      <a:pt x="366" y="845"/>
                      <a:pt x="320" y="891"/>
                      <a:pt x="274" y="937"/>
                    </a:cubicBezTo>
                    <a:cubicBezTo>
                      <a:pt x="206" y="1005"/>
                      <a:pt x="114" y="1074"/>
                      <a:pt x="46" y="1119"/>
                    </a:cubicBezTo>
                    <a:cubicBezTo>
                      <a:pt x="0" y="1165"/>
                      <a:pt x="0" y="1234"/>
                      <a:pt x="23" y="1279"/>
                    </a:cubicBezTo>
                    <a:cubicBezTo>
                      <a:pt x="50" y="1306"/>
                      <a:pt x="84" y="1317"/>
                      <a:pt x="122" y="1317"/>
                    </a:cubicBezTo>
                    <a:cubicBezTo>
                      <a:pt x="149" y="1317"/>
                      <a:pt x="177" y="1311"/>
                      <a:pt x="206" y="1302"/>
                    </a:cubicBezTo>
                    <a:cubicBezTo>
                      <a:pt x="297" y="1234"/>
                      <a:pt x="388" y="1142"/>
                      <a:pt x="480" y="1074"/>
                    </a:cubicBezTo>
                    <a:cubicBezTo>
                      <a:pt x="571" y="982"/>
                      <a:pt x="662" y="914"/>
                      <a:pt x="731" y="823"/>
                    </a:cubicBezTo>
                    <a:cubicBezTo>
                      <a:pt x="776" y="777"/>
                      <a:pt x="822" y="731"/>
                      <a:pt x="868" y="663"/>
                    </a:cubicBezTo>
                    <a:cubicBezTo>
                      <a:pt x="891" y="617"/>
                      <a:pt x="936" y="594"/>
                      <a:pt x="959" y="549"/>
                    </a:cubicBezTo>
                    <a:cubicBezTo>
                      <a:pt x="1050" y="435"/>
                      <a:pt x="1142" y="343"/>
                      <a:pt x="1187" y="229"/>
                    </a:cubicBezTo>
                    <a:cubicBezTo>
                      <a:pt x="1210" y="138"/>
                      <a:pt x="1164" y="47"/>
                      <a:pt x="1073"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2"/>
              <p:cNvSpPr/>
              <p:nvPr/>
            </p:nvSpPr>
            <p:spPr>
              <a:xfrm>
                <a:off x="5178428" y="3060530"/>
                <a:ext cx="154882" cy="109472"/>
              </a:xfrm>
              <a:custGeom>
                <a:avLst/>
                <a:gdLst/>
                <a:ahLst/>
                <a:cxnLst/>
                <a:rect l="l" t="t" r="r" b="b"/>
                <a:pathLst>
                  <a:path w="5730" h="4050" extrusionOk="0">
                    <a:moveTo>
                      <a:pt x="2009" y="2900"/>
                    </a:moveTo>
                    <a:cubicBezTo>
                      <a:pt x="1999" y="2905"/>
                      <a:pt x="1990" y="2910"/>
                      <a:pt x="1981" y="2915"/>
                    </a:cubicBezTo>
                    <a:lnTo>
                      <a:pt x="1981" y="2915"/>
                    </a:lnTo>
                    <a:cubicBezTo>
                      <a:pt x="1989" y="2909"/>
                      <a:pt x="1994" y="2900"/>
                      <a:pt x="2009" y="2900"/>
                    </a:cubicBezTo>
                    <a:close/>
                    <a:moveTo>
                      <a:pt x="5387" y="1"/>
                    </a:moveTo>
                    <a:cubicBezTo>
                      <a:pt x="5341" y="1"/>
                      <a:pt x="5318" y="24"/>
                      <a:pt x="5295" y="24"/>
                    </a:cubicBezTo>
                    <a:cubicBezTo>
                      <a:pt x="5250" y="46"/>
                      <a:pt x="5227" y="69"/>
                      <a:pt x="5181" y="115"/>
                    </a:cubicBezTo>
                    <a:cubicBezTo>
                      <a:pt x="5067" y="275"/>
                      <a:pt x="4930" y="435"/>
                      <a:pt x="4816" y="594"/>
                    </a:cubicBezTo>
                    <a:cubicBezTo>
                      <a:pt x="4725" y="686"/>
                      <a:pt x="4611" y="800"/>
                      <a:pt x="4519" y="891"/>
                    </a:cubicBezTo>
                    <a:cubicBezTo>
                      <a:pt x="4405" y="1005"/>
                      <a:pt x="4291" y="1119"/>
                      <a:pt x="4177" y="1233"/>
                    </a:cubicBezTo>
                    <a:cubicBezTo>
                      <a:pt x="3949" y="1439"/>
                      <a:pt x="3721" y="1621"/>
                      <a:pt x="3469" y="1827"/>
                    </a:cubicBezTo>
                    <a:cubicBezTo>
                      <a:pt x="3218" y="2009"/>
                      <a:pt x="2967" y="2192"/>
                      <a:pt x="2716" y="2375"/>
                    </a:cubicBezTo>
                    <a:cubicBezTo>
                      <a:pt x="2465" y="2557"/>
                      <a:pt x="2237" y="2740"/>
                      <a:pt x="1963" y="2922"/>
                    </a:cubicBezTo>
                    <a:cubicBezTo>
                      <a:pt x="1966" y="2922"/>
                      <a:pt x="1969" y="2922"/>
                      <a:pt x="1971" y="2921"/>
                    </a:cubicBezTo>
                    <a:lnTo>
                      <a:pt x="1971" y="2921"/>
                    </a:lnTo>
                    <a:cubicBezTo>
                      <a:pt x="1827" y="3005"/>
                      <a:pt x="1699" y="3089"/>
                      <a:pt x="1552" y="3174"/>
                    </a:cubicBezTo>
                    <a:cubicBezTo>
                      <a:pt x="1392" y="3288"/>
                      <a:pt x="1210" y="3379"/>
                      <a:pt x="1050" y="3470"/>
                    </a:cubicBezTo>
                    <a:cubicBezTo>
                      <a:pt x="890" y="3539"/>
                      <a:pt x="708" y="3607"/>
                      <a:pt x="548" y="3699"/>
                    </a:cubicBezTo>
                    <a:cubicBezTo>
                      <a:pt x="479" y="3721"/>
                      <a:pt x="411" y="3767"/>
                      <a:pt x="320" y="3790"/>
                    </a:cubicBezTo>
                    <a:cubicBezTo>
                      <a:pt x="228" y="3835"/>
                      <a:pt x="137" y="3858"/>
                      <a:pt x="46" y="3904"/>
                    </a:cubicBezTo>
                    <a:cubicBezTo>
                      <a:pt x="0" y="3904"/>
                      <a:pt x="0" y="3972"/>
                      <a:pt x="23" y="3995"/>
                    </a:cubicBezTo>
                    <a:cubicBezTo>
                      <a:pt x="23" y="4029"/>
                      <a:pt x="47" y="4050"/>
                      <a:pt x="78" y="4050"/>
                    </a:cubicBezTo>
                    <a:cubicBezTo>
                      <a:pt x="90" y="4050"/>
                      <a:pt x="102" y="4047"/>
                      <a:pt x="114" y="4041"/>
                    </a:cubicBezTo>
                    <a:cubicBezTo>
                      <a:pt x="274" y="3972"/>
                      <a:pt x="434" y="3927"/>
                      <a:pt x="593" y="3858"/>
                    </a:cubicBezTo>
                    <a:cubicBezTo>
                      <a:pt x="753" y="3790"/>
                      <a:pt x="913" y="3721"/>
                      <a:pt x="1073" y="3653"/>
                    </a:cubicBezTo>
                    <a:cubicBezTo>
                      <a:pt x="1370" y="3493"/>
                      <a:pt x="1666" y="3356"/>
                      <a:pt x="1963" y="3174"/>
                    </a:cubicBezTo>
                    <a:cubicBezTo>
                      <a:pt x="2260" y="3014"/>
                      <a:pt x="2556" y="2831"/>
                      <a:pt x="2830" y="2671"/>
                    </a:cubicBezTo>
                    <a:cubicBezTo>
                      <a:pt x="3127" y="2512"/>
                      <a:pt x="3401" y="2352"/>
                      <a:pt x="3675" y="2192"/>
                    </a:cubicBezTo>
                    <a:cubicBezTo>
                      <a:pt x="3880" y="2055"/>
                      <a:pt x="4063" y="1941"/>
                      <a:pt x="4246" y="1804"/>
                    </a:cubicBezTo>
                    <a:cubicBezTo>
                      <a:pt x="4337" y="1758"/>
                      <a:pt x="4405" y="1690"/>
                      <a:pt x="4497" y="1621"/>
                    </a:cubicBezTo>
                    <a:cubicBezTo>
                      <a:pt x="4588" y="1553"/>
                      <a:pt x="4679" y="1484"/>
                      <a:pt x="4771" y="1393"/>
                    </a:cubicBezTo>
                    <a:cubicBezTo>
                      <a:pt x="4930" y="1256"/>
                      <a:pt x="5090" y="1096"/>
                      <a:pt x="5250" y="937"/>
                    </a:cubicBezTo>
                    <a:cubicBezTo>
                      <a:pt x="5318" y="868"/>
                      <a:pt x="5387" y="800"/>
                      <a:pt x="5455" y="708"/>
                    </a:cubicBezTo>
                    <a:cubicBezTo>
                      <a:pt x="5524" y="640"/>
                      <a:pt x="5615" y="549"/>
                      <a:pt x="5684" y="457"/>
                    </a:cubicBezTo>
                    <a:cubicBezTo>
                      <a:pt x="5706" y="389"/>
                      <a:pt x="5729" y="298"/>
                      <a:pt x="5729" y="229"/>
                    </a:cubicBezTo>
                    <a:cubicBezTo>
                      <a:pt x="5706" y="161"/>
                      <a:pt x="5661" y="92"/>
                      <a:pt x="5592" y="46"/>
                    </a:cubicBezTo>
                    <a:cubicBezTo>
                      <a:pt x="5547" y="1"/>
                      <a:pt x="5501" y="1"/>
                      <a:pt x="5432"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2"/>
              <p:cNvSpPr/>
              <p:nvPr/>
            </p:nvSpPr>
            <p:spPr>
              <a:xfrm>
                <a:off x="5171022" y="3128403"/>
                <a:ext cx="44437" cy="28652"/>
              </a:xfrm>
              <a:custGeom>
                <a:avLst/>
                <a:gdLst/>
                <a:ahLst/>
                <a:cxnLst/>
                <a:rect l="l" t="t" r="r" b="b"/>
                <a:pathLst>
                  <a:path w="1644" h="1060" extrusionOk="0">
                    <a:moveTo>
                      <a:pt x="1529" y="1"/>
                    </a:moveTo>
                    <a:cubicBezTo>
                      <a:pt x="1507" y="1"/>
                      <a:pt x="1484" y="23"/>
                      <a:pt x="1461" y="23"/>
                    </a:cubicBezTo>
                    <a:cubicBezTo>
                      <a:pt x="1392" y="92"/>
                      <a:pt x="1347" y="138"/>
                      <a:pt x="1278" y="183"/>
                    </a:cubicBezTo>
                    <a:cubicBezTo>
                      <a:pt x="1210" y="229"/>
                      <a:pt x="1119" y="275"/>
                      <a:pt x="1050" y="343"/>
                    </a:cubicBezTo>
                    <a:cubicBezTo>
                      <a:pt x="890" y="434"/>
                      <a:pt x="731" y="526"/>
                      <a:pt x="571" y="617"/>
                    </a:cubicBezTo>
                    <a:cubicBezTo>
                      <a:pt x="479" y="663"/>
                      <a:pt x="411" y="708"/>
                      <a:pt x="320" y="731"/>
                    </a:cubicBezTo>
                    <a:cubicBezTo>
                      <a:pt x="228" y="800"/>
                      <a:pt x="137" y="845"/>
                      <a:pt x="46" y="891"/>
                    </a:cubicBezTo>
                    <a:cubicBezTo>
                      <a:pt x="0" y="914"/>
                      <a:pt x="0" y="959"/>
                      <a:pt x="23" y="1005"/>
                    </a:cubicBezTo>
                    <a:cubicBezTo>
                      <a:pt x="23" y="1038"/>
                      <a:pt x="60" y="1060"/>
                      <a:pt x="88" y="1060"/>
                    </a:cubicBezTo>
                    <a:cubicBezTo>
                      <a:pt x="99" y="1060"/>
                      <a:pt x="108" y="1057"/>
                      <a:pt x="114" y="1051"/>
                    </a:cubicBezTo>
                    <a:cubicBezTo>
                      <a:pt x="183" y="1005"/>
                      <a:pt x="251" y="959"/>
                      <a:pt x="320" y="936"/>
                    </a:cubicBezTo>
                    <a:cubicBezTo>
                      <a:pt x="388" y="891"/>
                      <a:pt x="457" y="868"/>
                      <a:pt x="525" y="822"/>
                    </a:cubicBezTo>
                    <a:cubicBezTo>
                      <a:pt x="662" y="754"/>
                      <a:pt x="776" y="685"/>
                      <a:pt x="913" y="617"/>
                    </a:cubicBezTo>
                    <a:cubicBezTo>
                      <a:pt x="959" y="571"/>
                      <a:pt x="1027" y="548"/>
                      <a:pt x="1073" y="503"/>
                    </a:cubicBezTo>
                    <a:cubicBezTo>
                      <a:pt x="1141" y="480"/>
                      <a:pt x="1210" y="434"/>
                      <a:pt x="1278" y="411"/>
                    </a:cubicBezTo>
                    <a:cubicBezTo>
                      <a:pt x="1392" y="343"/>
                      <a:pt x="1507" y="275"/>
                      <a:pt x="1598" y="183"/>
                    </a:cubicBezTo>
                    <a:cubicBezTo>
                      <a:pt x="1644" y="160"/>
                      <a:pt x="1644" y="92"/>
                      <a:pt x="1621" y="46"/>
                    </a:cubicBezTo>
                    <a:cubicBezTo>
                      <a:pt x="1598" y="23"/>
                      <a:pt x="1552" y="1"/>
                      <a:pt x="1529" y="1"/>
                    </a:cubicBezTo>
                    <a:close/>
                  </a:path>
                </a:pathLst>
              </a:custGeom>
              <a:solidFill>
                <a:srgbClr val="FCB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2"/>
              <p:cNvSpPr/>
              <p:nvPr/>
            </p:nvSpPr>
            <p:spPr>
              <a:xfrm>
                <a:off x="4984677" y="3144458"/>
                <a:ext cx="144394" cy="87631"/>
              </a:xfrm>
              <a:custGeom>
                <a:avLst/>
                <a:gdLst/>
                <a:ahLst/>
                <a:cxnLst/>
                <a:rect l="l" t="t" r="r" b="b"/>
                <a:pathLst>
                  <a:path w="5342" h="3242" extrusionOk="0">
                    <a:moveTo>
                      <a:pt x="4954" y="0"/>
                    </a:moveTo>
                    <a:cubicBezTo>
                      <a:pt x="4931" y="0"/>
                      <a:pt x="4908" y="0"/>
                      <a:pt x="4885" y="23"/>
                    </a:cubicBezTo>
                    <a:cubicBezTo>
                      <a:pt x="4840" y="46"/>
                      <a:pt x="4794" y="69"/>
                      <a:pt x="4771" y="114"/>
                    </a:cubicBezTo>
                    <a:cubicBezTo>
                      <a:pt x="4634" y="251"/>
                      <a:pt x="4497" y="388"/>
                      <a:pt x="4361" y="525"/>
                    </a:cubicBezTo>
                    <a:cubicBezTo>
                      <a:pt x="4246" y="662"/>
                      <a:pt x="4109" y="776"/>
                      <a:pt x="3950" y="913"/>
                    </a:cubicBezTo>
                    <a:cubicBezTo>
                      <a:pt x="3813" y="1050"/>
                      <a:pt x="3630" y="1164"/>
                      <a:pt x="3470" y="1278"/>
                    </a:cubicBezTo>
                    <a:cubicBezTo>
                      <a:pt x="3151" y="1507"/>
                      <a:pt x="2831" y="1735"/>
                      <a:pt x="2489" y="1940"/>
                    </a:cubicBezTo>
                    <a:cubicBezTo>
                      <a:pt x="2306" y="2054"/>
                      <a:pt x="2124" y="2168"/>
                      <a:pt x="1941" y="2260"/>
                    </a:cubicBezTo>
                    <a:cubicBezTo>
                      <a:pt x="1850" y="2305"/>
                      <a:pt x="1736" y="2351"/>
                      <a:pt x="1644" y="2397"/>
                    </a:cubicBezTo>
                    <a:cubicBezTo>
                      <a:pt x="1553" y="2442"/>
                      <a:pt x="1462" y="2488"/>
                      <a:pt x="1370" y="2534"/>
                    </a:cubicBezTo>
                    <a:cubicBezTo>
                      <a:pt x="1165" y="2648"/>
                      <a:pt x="960" y="2716"/>
                      <a:pt x="754" y="2808"/>
                    </a:cubicBezTo>
                    <a:cubicBezTo>
                      <a:pt x="572" y="2876"/>
                      <a:pt x="389" y="2945"/>
                      <a:pt x="206" y="2990"/>
                    </a:cubicBezTo>
                    <a:cubicBezTo>
                      <a:pt x="183" y="3013"/>
                      <a:pt x="138" y="3013"/>
                      <a:pt x="92" y="3036"/>
                    </a:cubicBezTo>
                    <a:cubicBezTo>
                      <a:pt x="24" y="3036"/>
                      <a:pt x="1" y="3081"/>
                      <a:pt x="1" y="3150"/>
                    </a:cubicBezTo>
                    <a:cubicBezTo>
                      <a:pt x="1" y="3196"/>
                      <a:pt x="69" y="3241"/>
                      <a:pt x="115" y="3241"/>
                    </a:cubicBezTo>
                    <a:cubicBezTo>
                      <a:pt x="252" y="3196"/>
                      <a:pt x="412" y="3150"/>
                      <a:pt x="549" y="3127"/>
                    </a:cubicBezTo>
                    <a:cubicBezTo>
                      <a:pt x="663" y="3081"/>
                      <a:pt x="800" y="3059"/>
                      <a:pt x="914" y="3013"/>
                    </a:cubicBezTo>
                    <a:lnTo>
                      <a:pt x="960" y="3013"/>
                    </a:lnTo>
                    <a:cubicBezTo>
                      <a:pt x="1096" y="2967"/>
                      <a:pt x="1233" y="2922"/>
                      <a:pt x="1393" y="2876"/>
                    </a:cubicBezTo>
                    <a:cubicBezTo>
                      <a:pt x="1530" y="2853"/>
                      <a:pt x="1667" y="2785"/>
                      <a:pt x="1804" y="2739"/>
                    </a:cubicBezTo>
                    <a:cubicBezTo>
                      <a:pt x="2101" y="2648"/>
                      <a:pt x="2375" y="2557"/>
                      <a:pt x="2649" y="2420"/>
                    </a:cubicBezTo>
                    <a:cubicBezTo>
                      <a:pt x="2808" y="2351"/>
                      <a:pt x="2945" y="2283"/>
                      <a:pt x="3082" y="2214"/>
                    </a:cubicBezTo>
                    <a:cubicBezTo>
                      <a:pt x="3242" y="2123"/>
                      <a:pt x="3379" y="2032"/>
                      <a:pt x="3539" y="1940"/>
                    </a:cubicBezTo>
                    <a:cubicBezTo>
                      <a:pt x="3813" y="1758"/>
                      <a:pt x="4087" y="1575"/>
                      <a:pt x="4338" y="1370"/>
                    </a:cubicBezTo>
                    <a:cubicBezTo>
                      <a:pt x="4475" y="1278"/>
                      <a:pt x="4589" y="1187"/>
                      <a:pt x="4703" y="1073"/>
                    </a:cubicBezTo>
                    <a:cubicBezTo>
                      <a:pt x="4817" y="959"/>
                      <a:pt x="4931" y="845"/>
                      <a:pt x="5045" y="708"/>
                    </a:cubicBezTo>
                    <a:cubicBezTo>
                      <a:pt x="5091" y="685"/>
                      <a:pt x="5137" y="639"/>
                      <a:pt x="5159" y="594"/>
                    </a:cubicBezTo>
                    <a:cubicBezTo>
                      <a:pt x="5228" y="548"/>
                      <a:pt x="5251" y="479"/>
                      <a:pt x="5274" y="411"/>
                    </a:cubicBezTo>
                    <a:cubicBezTo>
                      <a:pt x="5342" y="297"/>
                      <a:pt x="5296" y="137"/>
                      <a:pt x="5182" y="46"/>
                    </a:cubicBezTo>
                    <a:cubicBezTo>
                      <a:pt x="5137" y="23"/>
                      <a:pt x="5068" y="0"/>
                      <a:pt x="5000"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2"/>
              <p:cNvSpPr/>
              <p:nvPr/>
            </p:nvSpPr>
            <p:spPr>
              <a:xfrm>
                <a:off x="5000111" y="3173435"/>
                <a:ext cx="13596" cy="13001"/>
              </a:xfrm>
              <a:custGeom>
                <a:avLst/>
                <a:gdLst/>
                <a:ahLst/>
                <a:cxnLst/>
                <a:rect l="l" t="t" r="r" b="b"/>
                <a:pathLst>
                  <a:path w="503" h="481" extrusionOk="0">
                    <a:moveTo>
                      <a:pt x="297" y="1"/>
                    </a:moveTo>
                    <a:cubicBezTo>
                      <a:pt x="229" y="1"/>
                      <a:pt x="160" y="1"/>
                      <a:pt x="115" y="47"/>
                    </a:cubicBezTo>
                    <a:cubicBezTo>
                      <a:pt x="46" y="92"/>
                      <a:pt x="23" y="138"/>
                      <a:pt x="23" y="206"/>
                    </a:cubicBezTo>
                    <a:cubicBezTo>
                      <a:pt x="1" y="275"/>
                      <a:pt x="23" y="343"/>
                      <a:pt x="69" y="389"/>
                    </a:cubicBezTo>
                    <a:cubicBezTo>
                      <a:pt x="92" y="435"/>
                      <a:pt x="160" y="480"/>
                      <a:pt x="229" y="480"/>
                    </a:cubicBezTo>
                    <a:cubicBezTo>
                      <a:pt x="297" y="480"/>
                      <a:pt x="343" y="480"/>
                      <a:pt x="411" y="435"/>
                    </a:cubicBezTo>
                    <a:cubicBezTo>
                      <a:pt x="457" y="389"/>
                      <a:pt x="480" y="320"/>
                      <a:pt x="503" y="275"/>
                    </a:cubicBezTo>
                    <a:cubicBezTo>
                      <a:pt x="503" y="206"/>
                      <a:pt x="480" y="138"/>
                      <a:pt x="434" y="92"/>
                    </a:cubicBezTo>
                    <a:cubicBezTo>
                      <a:pt x="411" y="47"/>
                      <a:pt x="343" y="1"/>
                      <a:pt x="297"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2"/>
              <p:cNvSpPr/>
              <p:nvPr/>
            </p:nvSpPr>
            <p:spPr>
              <a:xfrm>
                <a:off x="4972973" y="3193815"/>
                <a:ext cx="11136" cy="9893"/>
              </a:xfrm>
              <a:custGeom>
                <a:avLst/>
                <a:gdLst/>
                <a:ahLst/>
                <a:cxnLst/>
                <a:rect l="l" t="t" r="r" b="b"/>
                <a:pathLst>
                  <a:path w="412" h="366" extrusionOk="0">
                    <a:moveTo>
                      <a:pt x="228" y="0"/>
                    </a:moveTo>
                    <a:cubicBezTo>
                      <a:pt x="183" y="0"/>
                      <a:pt x="137" y="0"/>
                      <a:pt x="91" y="46"/>
                    </a:cubicBezTo>
                    <a:cubicBezTo>
                      <a:pt x="46" y="69"/>
                      <a:pt x="23" y="114"/>
                      <a:pt x="23" y="160"/>
                    </a:cubicBezTo>
                    <a:cubicBezTo>
                      <a:pt x="0" y="206"/>
                      <a:pt x="23" y="274"/>
                      <a:pt x="46" y="297"/>
                    </a:cubicBezTo>
                    <a:cubicBezTo>
                      <a:pt x="91" y="342"/>
                      <a:pt x="137" y="365"/>
                      <a:pt x="183" y="365"/>
                    </a:cubicBezTo>
                    <a:cubicBezTo>
                      <a:pt x="228" y="365"/>
                      <a:pt x="274" y="365"/>
                      <a:pt x="320" y="342"/>
                    </a:cubicBezTo>
                    <a:cubicBezTo>
                      <a:pt x="365" y="297"/>
                      <a:pt x="388" y="251"/>
                      <a:pt x="388" y="206"/>
                    </a:cubicBezTo>
                    <a:cubicBezTo>
                      <a:pt x="411" y="160"/>
                      <a:pt x="388" y="114"/>
                      <a:pt x="365" y="69"/>
                    </a:cubicBezTo>
                    <a:cubicBezTo>
                      <a:pt x="320" y="23"/>
                      <a:pt x="274" y="0"/>
                      <a:pt x="228"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2"/>
              <p:cNvSpPr/>
              <p:nvPr/>
            </p:nvSpPr>
            <p:spPr>
              <a:xfrm>
                <a:off x="4948916" y="3182084"/>
                <a:ext cx="10515" cy="9893"/>
              </a:xfrm>
              <a:custGeom>
                <a:avLst/>
                <a:gdLst/>
                <a:ahLst/>
                <a:cxnLst/>
                <a:rect l="l" t="t" r="r" b="b"/>
                <a:pathLst>
                  <a:path w="389" h="366" extrusionOk="0">
                    <a:moveTo>
                      <a:pt x="205" y="0"/>
                    </a:moveTo>
                    <a:cubicBezTo>
                      <a:pt x="160" y="0"/>
                      <a:pt x="114" y="0"/>
                      <a:pt x="68" y="46"/>
                    </a:cubicBezTo>
                    <a:cubicBezTo>
                      <a:pt x="23" y="69"/>
                      <a:pt x="0" y="115"/>
                      <a:pt x="0" y="160"/>
                    </a:cubicBezTo>
                    <a:cubicBezTo>
                      <a:pt x="0" y="206"/>
                      <a:pt x="0" y="274"/>
                      <a:pt x="46" y="297"/>
                    </a:cubicBezTo>
                    <a:cubicBezTo>
                      <a:pt x="68" y="343"/>
                      <a:pt x="114" y="366"/>
                      <a:pt x="160" y="366"/>
                    </a:cubicBezTo>
                    <a:cubicBezTo>
                      <a:pt x="228" y="366"/>
                      <a:pt x="274" y="366"/>
                      <a:pt x="297" y="343"/>
                    </a:cubicBezTo>
                    <a:cubicBezTo>
                      <a:pt x="342" y="297"/>
                      <a:pt x="365" y="251"/>
                      <a:pt x="388" y="206"/>
                    </a:cubicBezTo>
                    <a:cubicBezTo>
                      <a:pt x="388" y="160"/>
                      <a:pt x="365" y="115"/>
                      <a:pt x="342" y="69"/>
                    </a:cubicBezTo>
                    <a:cubicBezTo>
                      <a:pt x="320" y="23"/>
                      <a:pt x="251" y="0"/>
                      <a:pt x="205"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2"/>
              <p:cNvSpPr/>
              <p:nvPr/>
            </p:nvSpPr>
            <p:spPr>
              <a:xfrm>
                <a:off x="4998868" y="3159865"/>
                <a:ext cx="8677" cy="8677"/>
              </a:xfrm>
              <a:custGeom>
                <a:avLst/>
                <a:gdLst/>
                <a:ahLst/>
                <a:cxnLst/>
                <a:rect l="l" t="t" r="r" b="b"/>
                <a:pathLst>
                  <a:path w="321" h="321" extrusionOk="0">
                    <a:moveTo>
                      <a:pt x="183" y="1"/>
                    </a:moveTo>
                    <a:cubicBezTo>
                      <a:pt x="138" y="1"/>
                      <a:pt x="92" y="1"/>
                      <a:pt x="47" y="24"/>
                    </a:cubicBezTo>
                    <a:cubicBezTo>
                      <a:pt x="24" y="69"/>
                      <a:pt x="1" y="92"/>
                      <a:pt x="1" y="138"/>
                    </a:cubicBezTo>
                    <a:cubicBezTo>
                      <a:pt x="1" y="183"/>
                      <a:pt x="1" y="229"/>
                      <a:pt x="24" y="252"/>
                    </a:cubicBezTo>
                    <a:cubicBezTo>
                      <a:pt x="47" y="297"/>
                      <a:pt x="92" y="320"/>
                      <a:pt x="138" y="320"/>
                    </a:cubicBezTo>
                    <a:cubicBezTo>
                      <a:pt x="183" y="320"/>
                      <a:pt x="229" y="320"/>
                      <a:pt x="252" y="297"/>
                    </a:cubicBezTo>
                    <a:cubicBezTo>
                      <a:pt x="298" y="252"/>
                      <a:pt x="320" y="229"/>
                      <a:pt x="320" y="183"/>
                    </a:cubicBezTo>
                    <a:cubicBezTo>
                      <a:pt x="320" y="138"/>
                      <a:pt x="320" y="92"/>
                      <a:pt x="275" y="69"/>
                    </a:cubicBezTo>
                    <a:cubicBezTo>
                      <a:pt x="252" y="24"/>
                      <a:pt x="206" y="1"/>
                      <a:pt x="183"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2"/>
              <p:cNvSpPr/>
              <p:nvPr/>
            </p:nvSpPr>
            <p:spPr>
              <a:xfrm>
                <a:off x="5035277" y="3178381"/>
                <a:ext cx="8055" cy="7433"/>
              </a:xfrm>
              <a:custGeom>
                <a:avLst/>
                <a:gdLst/>
                <a:ahLst/>
                <a:cxnLst/>
                <a:rect l="l" t="t" r="r" b="b"/>
                <a:pathLst>
                  <a:path w="298" h="275" extrusionOk="0">
                    <a:moveTo>
                      <a:pt x="160" y="0"/>
                    </a:moveTo>
                    <a:cubicBezTo>
                      <a:pt x="138" y="0"/>
                      <a:pt x="92" y="0"/>
                      <a:pt x="69" y="23"/>
                    </a:cubicBezTo>
                    <a:cubicBezTo>
                      <a:pt x="46" y="46"/>
                      <a:pt x="23" y="92"/>
                      <a:pt x="23" y="115"/>
                    </a:cubicBezTo>
                    <a:cubicBezTo>
                      <a:pt x="1" y="160"/>
                      <a:pt x="23" y="183"/>
                      <a:pt x="46" y="229"/>
                    </a:cubicBezTo>
                    <a:cubicBezTo>
                      <a:pt x="69" y="252"/>
                      <a:pt x="92" y="274"/>
                      <a:pt x="138" y="274"/>
                    </a:cubicBezTo>
                    <a:cubicBezTo>
                      <a:pt x="183" y="274"/>
                      <a:pt x="206" y="274"/>
                      <a:pt x="229" y="252"/>
                    </a:cubicBezTo>
                    <a:cubicBezTo>
                      <a:pt x="274" y="229"/>
                      <a:pt x="274" y="183"/>
                      <a:pt x="274" y="160"/>
                    </a:cubicBezTo>
                    <a:cubicBezTo>
                      <a:pt x="297" y="115"/>
                      <a:pt x="274" y="69"/>
                      <a:pt x="252" y="46"/>
                    </a:cubicBezTo>
                    <a:cubicBezTo>
                      <a:pt x="229" y="23"/>
                      <a:pt x="206" y="0"/>
                      <a:pt x="160"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2"/>
              <p:cNvSpPr/>
              <p:nvPr/>
            </p:nvSpPr>
            <p:spPr>
              <a:xfrm>
                <a:off x="5047008" y="3148161"/>
                <a:ext cx="7433" cy="7406"/>
              </a:xfrm>
              <a:custGeom>
                <a:avLst/>
                <a:gdLst/>
                <a:ahLst/>
                <a:cxnLst/>
                <a:rect l="l" t="t" r="r" b="b"/>
                <a:pathLst>
                  <a:path w="275" h="274" extrusionOk="0">
                    <a:moveTo>
                      <a:pt x="160" y="0"/>
                    </a:moveTo>
                    <a:cubicBezTo>
                      <a:pt x="114" y="0"/>
                      <a:pt x="92" y="0"/>
                      <a:pt x="46" y="23"/>
                    </a:cubicBezTo>
                    <a:cubicBezTo>
                      <a:pt x="23" y="46"/>
                      <a:pt x="0" y="69"/>
                      <a:pt x="0" y="114"/>
                    </a:cubicBezTo>
                    <a:cubicBezTo>
                      <a:pt x="0" y="160"/>
                      <a:pt x="0" y="183"/>
                      <a:pt x="23" y="205"/>
                    </a:cubicBezTo>
                    <a:cubicBezTo>
                      <a:pt x="46" y="251"/>
                      <a:pt x="92" y="274"/>
                      <a:pt x="114" y="274"/>
                    </a:cubicBezTo>
                    <a:cubicBezTo>
                      <a:pt x="160" y="274"/>
                      <a:pt x="183" y="274"/>
                      <a:pt x="228" y="228"/>
                    </a:cubicBezTo>
                    <a:cubicBezTo>
                      <a:pt x="251" y="205"/>
                      <a:pt x="274" y="183"/>
                      <a:pt x="274" y="137"/>
                    </a:cubicBezTo>
                    <a:cubicBezTo>
                      <a:pt x="274" y="114"/>
                      <a:pt x="274" y="69"/>
                      <a:pt x="251" y="46"/>
                    </a:cubicBezTo>
                    <a:cubicBezTo>
                      <a:pt x="228" y="23"/>
                      <a:pt x="183" y="0"/>
                      <a:pt x="160"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2"/>
              <p:cNvSpPr/>
              <p:nvPr/>
            </p:nvSpPr>
            <p:spPr>
              <a:xfrm>
                <a:off x="5070443" y="3131484"/>
                <a:ext cx="10515" cy="9893"/>
              </a:xfrm>
              <a:custGeom>
                <a:avLst/>
                <a:gdLst/>
                <a:ahLst/>
                <a:cxnLst/>
                <a:rect l="l" t="t" r="r" b="b"/>
                <a:pathLst>
                  <a:path w="389" h="366" extrusionOk="0">
                    <a:moveTo>
                      <a:pt x="229" y="1"/>
                    </a:moveTo>
                    <a:cubicBezTo>
                      <a:pt x="183" y="1"/>
                      <a:pt x="138" y="1"/>
                      <a:pt x="92" y="24"/>
                    </a:cubicBezTo>
                    <a:cubicBezTo>
                      <a:pt x="46" y="69"/>
                      <a:pt x="23" y="115"/>
                      <a:pt x="23" y="161"/>
                    </a:cubicBezTo>
                    <a:cubicBezTo>
                      <a:pt x="1" y="206"/>
                      <a:pt x="23" y="252"/>
                      <a:pt x="46" y="297"/>
                    </a:cubicBezTo>
                    <a:cubicBezTo>
                      <a:pt x="92" y="320"/>
                      <a:pt x="138" y="366"/>
                      <a:pt x="183" y="366"/>
                    </a:cubicBezTo>
                    <a:cubicBezTo>
                      <a:pt x="229" y="366"/>
                      <a:pt x="274" y="366"/>
                      <a:pt x="320" y="320"/>
                    </a:cubicBezTo>
                    <a:cubicBezTo>
                      <a:pt x="366" y="297"/>
                      <a:pt x="389" y="252"/>
                      <a:pt x="389" y="206"/>
                    </a:cubicBezTo>
                    <a:cubicBezTo>
                      <a:pt x="389" y="161"/>
                      <a:pt x="366" y="92"/>
                      <a:pt x="343" y="69"/>
                    </a:cubicBezTo>
                    <a:cubicBezTo>
                      <a:pt x="320" y="24"/>
                      <a:pt x="274" y="1"/>
                      <a:pt x="229"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2"/>
              <p:cNvSpPr/>
              <p:nvPr/>
            </p:nvSpPr>
            <p:spPr>
              <a:xfrm>
                <a:off x="5104987" y="3124699"/>
                <a:ext cx="9298" cy="9298"/>
              </a:xfrm>
              <a:custGeom>
                <a:avLst/>
                <a:gdLst/>
                <a:ahLst/>
                <a:cxnLst/>
                <a:rect l="l" t="t" r="r" b="b"/>
                <a:pathLst>
                  <a:path w="344" h="344" extrusionOk="0">
                    <a:moveTo>
                      <a:pt x="183" y="1"/>
                    </a:moveTo>
                    <a:cubicBezTo>
                      <a:pt x="138" y="1"/>
                      <a:pt x="92" y="1"/>
                      <a:pt x="69" y="46"/>
                    </a:cubicBezTo>
                    <a:cubicBezTo>
                      <a:pt x="24" y="69"/>
                      <a:pt x="1" y="115"/>
                      <a:pt x="1" y="160"/>
                    </a:cubicBezTo>
                    <a:cubicBezTo>
                      <a:pt x="1" y="206"/>
                      <a:pt x="1" y="252"/>
                      <a:pt x="46" y="275"/>
                    </a:cubicBezTo>
                    <a:cubicBezTo>
                      <a:pt x="69" y="320"/>
                      <a:pt x="115" y="343"/>
                      <a:pt x="161" y="343"/>
                    </a:cubicBezTo>
                    <a:cubicBezTo>
                      <a:pt x="206" y="343"/>
                      <a:pt x="229" y="343"/>
                      <a:pt x="275" y="320"/>
                    </a:cubicBezTo>
                    <a:cubicBezTo>
                      <a:pt x="320" y="275"/>
                      <a:pt x="343" y="229"/>
                      <a:pt x="343" y="206"/>
                    </a:cubicBezTo>
                    <a:cubicBezTo>
                      <a:pt x="343" y="138"/>
                      <a:pt x="343" y="92"/>
                      <a:pt x="298" y="69"/>
                    </a:cubicBezTo>
                    <a:cubicBezTo>
                      <a:pt x="275" y="23"/>
                      <a:pt x="229" y="1"/>
                      <a:pt x="183"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2"/>
              <p:cNvSpPr/>
              <p:nvPr/>
            </p:nvSpPr>
            <p:spPr>
              <a:xfrm>
                <a:off x="4994570" y="3272148"/>
                <a:ext cx="65413" cy="59493"/>
              </a:xfrm>
              <a:custGeom>
                <a:avLst/>
                <a:gdLst/>
                <a:ahLst/>
                <a:cxnLst/>
                <a:rect l="l" t="t" r="r" b="b"/>
                <a:pathLst>
                  <a:path w="2420" h="2201" extrusionOk="0">
                    <a:moveTo>
                      <a:pt x="2054" y="1"/>
                    </a:moveTo>
                    <a:cubicBezTo>
                      <a:pt x="2009" y="24"/>
                      <a:pt x="1963" y="92"/>
                      <a:pt x="1940" y="138"/>
                    </a:cubicBezTo>
                    <a:cubicBezTo>
                      <a:pt x="1917" y="252"/>
                      <a:pt x="1849" y="343"/>
                      <a:pt x="1803" y="457"/>
                    </a:cubicBezTo>
                    <a:cubicBezTo>
                      <a:pt x="1735" y="572"/>
                      <a:pt x="1644" y="686"/>
                      <a:pt x="1575" y="800"/>
                    </a:cubicBezTo>
                    <a:cubicBezTo>
                      <a:pt x="1484" y="914"/>
                      <a:pt x="1392" y="1028"/>
                      <a:pt x="1301" y="1142"/>
                    </a:cubicBezTo>
                    <a:cubicBezTo>
                      <a:pt x="1233" y="1188"/>
                      <a:pt x="1187" y="1233"/>
                      <a:pt x="1141" y="1279"/>
                    </a:cubicBezTo>
                    <a:cubicBezTo>
                      <a:pt x="1073" y="1348"/>
                      <a:pt x="982" y="1416"/>
                      <a:pt x="913" y="1485"/>
                    </a:cubicBezTo>
                    <a:cubicBezTo>
                      <a:pt x="776" y="1576"/>
                      <a:pt x="616" y="1667"/>
                      <a:pt x="479" y="1781"/>
                    </a:cubicBezTo>
                    <a:cubicBezTo>
                      <a:pt x="434" y="1804"/>
                      <a:pt x="388" y="1827"/>
                      <a:pt x="342" y="1850"/>
                    </a:cubicBezTo>
                    <a:cubicBezTo>
                      <a:pt x="251" y="1895"/>
                      <a:pt x="183" y="1918"/>
                      <a:pt x="114" y="1941"/>
                    </a:cubicBezTo>
                    <a:cubicBezTo>
                      <a:pt x="46" y="1987"/>
                      <a:pt x="0" y="2055"/>
                      <a:pt x="46" y="2124"/>
                    </a:cubicBezTo>
                    <a:cubicBezTo>
                      <a:pt x="63" y="2175"/>
                      <a:pt x="106" y="2201"/>
                      <a:pt x="155" y="2201"/>
                    </a:cubicBezTo>
                    <a:cubicBezTo>
                      <a:pt x="171" y="2201"/>
                      <a:pt x="188" y="2198"/>
                      <a:pt x="206" y="2192"/>
                    </a:cubicBezTo>
                    <a:cubicBezTo>
                      <a:pt x="320" y="2146"/>
                      <a:pt x="434" y="2101"/>
                      <a:pt x="525" y="2055"/>
                    </a:cubicBezTo>
                    <a:cubicBezTo>
                      <a:pt x="639" y="1987"/>
                      <a:pt x="753" y="1918"/>
                      <a:pt x="867" y="1850"/>
                    </a:cubicBezTo>
                    <a:cubicBezTo>
                      <a:pt x="1073" y="1736"/>
                      <a:pt x="1278" y="1576"/>
                      <a:pt x="1461" y="1416"/>
                    </a:cubicBezTo>
                    <a:cubicBezTo>
                      <a:pt x="1644" y="1279"/>
                      <a:pt x="1803" y="1119"/>
                      <a:pt x="1963" y="960"/>
                    </a:cubicBezTo>
                    <a:cubicBezTo>
                      <a:pt x="2032" y="868"/>
                      <a:pt x="2100" y="777"/>
                      <a:pt x="2191" y="708"/>
                    </a:cubicBezTo>
                    <a:cubicBezTo>
                      <a:pt x="2214" y="663"/>
                      <a:pt x="2237" y="617"/>
                      <a:pt x="2283" y="572"/>
                    </a:cubicBezTo>
                    <a:cubicBezTo>
                      <a:pt x="2283" y="549"/>
                      <a:pt x="2305" y="526"/>
                      <a:pt x="2305" y="503"/>
                    </a:cubicBezTo>
                    <a:cubicBezTo>
                      <a:pt x="2328" y="480"/>
                      <a:pt x="2351" y="435"/>
                      <a:pt x="2351" y="412"/>
                    </a:cubicBezTo>
                    <a:cubicBezTo>
                      <a:pt x="2374" y="366"/>
                      <a:pt x="2397" y="320"/>
                      <a:pt x="2397" y="252"/>
                    </a:cubicBezTo>
                    <a:cubicBezTo>
                      <a:pt x="2420" y="229"/>
                      <a:pt x="2397" y="184"/>
                      <a:pt x="2374" y="138"/>
                    </a:cubicBezTo>
                    <a:cubicBezTo>
                      <a:pt x="2351" y="69"/>
                      <a:pt x="2305" y="24"/>
                      <a:pt x="2260"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2"/>
              <p:cNvSpPr/>
              <p:nvPr/>
            </p:nvSpPr>
            <p:spPr>
              <a:xfrm>
                <a:off x="5009977" y="3261660"/>
                <a:ext cx="37058" cy="36004"/>
              </a:xfrm>
              <a:custGeom>
                <a:avLst/>
                <a:gdLst/>
                <a:ahLst/>
                <a:cxnLst/>
                <a:rect l="l" t="t" r="r" b="b"/>
                <a:pathLst>
                  <a:path w="1371" h="1332" extrusionOk="0">
                    <a:moveTo>
                      <a:pt x="1142" y="1"/>
                    </a:moveTo>
                    <a:cubicBezTo>
                      <a:pt x="1051" y="1"/>
                      <a:pt x="959" y="47"/>
                      <a:pt x="914" y="138"/>
                    </a:cubicBezTo>
                    <a:cubicBezTo>
                      <a:pt x="914" y="161"/>
                      <a:pt x="891" y="183"/>
                      <a:pt x="891" y="206"/>
                    </a:cubicBezTo>
                    <a:cubicBezTo>
                      <a:pt x="800" y="366"/>
                      <a:pt x="685" y="503"/>
                      <a:pt x="571" y="617"/>
                    </a:cubicBezTo>
                    <a:cubicBezTo>
                      <a:pt x="503" y="686"/>
                      <a:pt x="434" y="754"/>
                      <a:pt x="366" y="800"/>
                    </a:cubicBezTo>
                    <a:cubicBezTo>
                      <a:pt x="275" y="891"/>
                      <a:pt x="183" y="960"/>
                      <a:pt x="92" y="1028"/>
                    </a:cubicBezTo>
                    <a:cubicBezTo>
                      <a:pt x="24" y="1074"/>
                      <a:pt x="1" y="1188"/>
                      <a:pt x="69" y="1256"/>
                    </a:cubicBezTo>
                    <a:cubicBezTo>
                      <a:pt x="96" y="1310"/>
                      <a:pt x="146" y="1332"/>
                      <a:pt x="202" y="1332"/>
                    </a:cubicBezTo>
                    <a:cubicBezTo>
                      <a:pt x="241" y="1332"/>
                      <a:pt x="282" y="1321"/>
                      <a:pt x="320" y="1302"/>
                    </a:cubicBezTo>
                    <a:cubicBezTo>
                      <a:pt x="412" y="1233"/>
                      <a:pt x="503" y="1165"/>
                      <a:pt x="594" y="1074"/>
                    </a:cubicBezTo>
                    <a:cubicBezTo>
                      <a:pt x="685" y="1005"/>
                      <a:pt x="777" y="937"/>
                      <a:pt x="845" y="868"/>
                    </a:cubicBezTo>
                    <a:cubicBezTo>
                      <a:pt x="937" y="800"/>
                      <a:pt x="1005" y="708"/>
                      <a:pt x="1096" y="640"/>
                    </a:cubicBezTo>
                    <a:cubicBezTo>
                      <a:pt x="1188" y="526"/>
                      <a:pt x="1302" y="435"/>
                      <a:pt x="1347" y="298"/>
                    </a:cubicBezTo>
                    <a:cubicBezTo>
                      <a:pt x="1370" y="183"/>
                      <a:pt x="1325" y="69"/>
                      <a:pt x="1210"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2"/>
              <p:cNvSpPr/>
              <p:nvPr/>
            </p:nvSpPr>
            <p:spPr>
              <a:xfrm>
                <a:off x="4874259" y="3117293"/>
                <a:ext cx="73441" cy="26435"/>
              </a:xfrm>
              <a:custGeom>
                <a:avLst/>
                <a:gdLst/>
                <a:ahLst/>
                <a:cxnLst/>
                <a:rect l="l" t="t" r="r" b="b"/>
                <a:pathLst>
                  <a:path w="2717" h="978" extrusionOk="0">
                    <a:moveTo>
                      <a:pt x="2397" y="1"/>
                    </a:moveTo>
                    <a:cubicBezTo>
                      <a:pt x="2214" y="1"/>
                      <a:pt x="2032" y="24"/>
                      <a:pt x="1849" y="46"/>
                    </a:cubicBezTo>
                    <a:cubicBezTo>
                      <a:pt x="1644" y="92"/>
                      <a:pt x="1438" y="138"/>
                      <a:pt x="1233" y="183"/>
                    </a:cubicBezTo>
                    <a:cubicBezTo>
                      <a:pt x="1027" y="252"/>
                      <a:pt x="845" y="320"/>
                      <a:pt x="639" y="412"/>
                    </a:cubicBezTo>
                    <a:cubicBezTo>
                      <a:pt x="457" y="480"/>
                      <a:pt x="297" y="594"/>
                      <a:pt x="114" y="663"/>
                    </a:cubicBezTo>
                    <a:cubicBezTo>
                      <a:pt x="46" y="708"/>
                      <a:pt x="0" y="800"/>
                      <a:pt x="46" y="891"/>
                    </a:cubicBezTo>
                    <a:cubicBezTo>
                      <a:pt x="62" y="940"/>
                      <a:pt x="126" y="978"/>
                      <a:pt x="186" y="978"/>
                    </a:cubicBezTo>
                    <a:cubicBezTo>
                      <a:pt x="209" y="978"/>
                      <a:pt x="232" y="972"/>
                      <a:pt x="251" y="959"/>
                    </a:cubicBezTo>
                    <a:cubicBezTo>
                      <a:pt x="388" y="891"/>
                      <a:pt x="525" y="822"/>
                      <a:pt x="685" y="754"/>
                    </a:cubicBezTo>
                    <a:cubicBezTo>
                      <a:pt x="822" y="708"/>
                      <a:pt x="959" y="663"/>
                      <a:pt x="1096" y="617"/>
                    </a:cubicBezTo>
                    <a:cubicBezTo>
                      <a:pt x="1391" y="549"/>
                      <a:pt x="1663" y="504"/>
                      <a:pt x="1957" y="481"/>
                    </a:cubicBezTo>
                    <a:lnTo>
                      <a:pt x="1957" y="481"/>
                    </a:lnTo>
                    <a:cubicBezTo>
                      <a:pt x="2104" y="484"/>
                      <a:pt x="2252" y="505"/>
                      <a:pt x="2420" y="526"/>
                    </a:cubicBezTo>
                    <a:cubicBezTo>
                      <a:pt x="2431" y="528"/>
                      <a:pt x="2443" y="529"/>
                      <a:pt x="2455" y="529"/>
                    </a:cubicBezTo>
                    <a:cubicBezTo>
                      <a:pt x="2579" y="529"/>
                      <a:pt x="2694" y="423"/>
                      <a:pt x="2694" y="297"/>
                    </a:cubicBezTo>
                    <a:cubicBezTo>
                      <a:pt x="2716" y="229"/>
                      <a:pt x="2694" y="161"/>
                      <a:pt x="2648" y="92"/>
                    </a:cubicBezTo>
                    <a:cubicBezTo>
                      <a:pt x="2625" y="69"/>
                      <a:pt x="2579" y="46"/>
                      <a:pt x="2534" y="24"/>
                    </a:cubicBezTo>
                    <a:cubicBezTo>
                      <a:pt x="2511" y="1"/>
                      <a:pt x="2488" y="1"/>
                      <a:pt x="2442" y="1"/>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2"/>
              <p:cNvSpPr/>
              <p:nvPr/>
            </p:nvSpPr>
            <p:spPr>
              <a:xfrm>
                <a:off x="4912507" y="3148161"/>
                <a:ext cx="9271" cy="9271"/>
              </a:xfrm>
              <a:custGeom>
                <a:avLst/>
                <a:gdLst/>
                <a:ahLst/>
                <a:cxnLst/>
                <a:rect l="l" t="t" r="r" b="b"/>
                <a:pathLst>
                  <a:path w="343" h="343" extrusionOk="0">
                    <a:moveTo>
                      <a:pt x="206" y="0"/>
                    </a:moveTo>
                    <a:cubicBezTo>
                      <a:pt x="160" y="0"/>
                      <a:pt x="114" y="0"/>
                      <a:pt x="69" y="46"/>
                    </a:cubicBezTo>
                    <a:cubicBezTo>
                      <a:pt x="46" y="69"/>
                      <a:pt x="23" y="114"/>
                      <a:pt x="0" y="160"/>
                    </a:cubicBezTo>
                    <a:cubicBezTo>
                      <a:pt x="0" y="205"/>
                      <a:pt x="23" y="251"/>
                      <a:pt x="46" y="274"/>
                    </a:cubicBezTo>
                    <a:cubicBezTo>
                      <a:pt x="69" y="320"/>
                      <a:pt x="114" y="342"/>
                      <a:pt x="160" y="342"/>
                    </a:cubicBezTo>
                    <a:cubicBezTo>
                      <a:pt x="206" y="342"/>
                      <a:pt x="251" y="342"/>
                      <a:pt x="274" y="297"/>
                    </a:cubicBezTo>
                    <a:cubicBezTo>
                      <a:pt x="320" y="274"/>
                      <a:pt x="343" y="228"/>
                      <a:pt x="343" y="205"/>
                    </a:cubicBezTo>
                    <a:cubicBezTo>
                      <a:pt x="343" y="160"/>
                      <a:pt x="343" y="114"/>
                      <a:pt x="297" y="69"/>
                    </a:cubicBezTo>
                    <a:cubicBezTo>
                      <a:pt x="274" y="46"/>
                      <a:pt x="229" y="0"/>
                      <a:pt x="206" y="0"/>
                    </a:cubicBezTo>
                    <a:close/>
                  </a:path>
                </a:pathLst>
              </a:custGeom>
              <a:solidFill>
                <a:srgbClr val="FDD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2"/>
              <p:cNvSpPr/>
              <p:nvPr/>
            </p:nvSpPr>
            <p:spPr>
              <a:xfrm>
                <a:off x="4844013" y="3218494"/>
                <a:ext cx="339983" cy="190129"/>
              </a:xfrm>
              <a:custGeom>
                <a:avLst/>
                <a:gdLst/>
                <a:ahLst/>
                <a:cxnLst/>
                <a:rect l="l" t="t" r="r" b="b"/>
                <a:pathLst>
                  <a:path w="12578" h="7034" extrusionOk="0">
                    <a:moveTo>
                      <a:pt x="11139" y="0"/>
                    </a:moveTo>
                    <a:cubicBezTo>
                      <a:pt x="10957" y="23"/>
                      <a:pt x="10751" y="69"/>
                      <a:pt x="10569" y="114"/>
                    </a:cubicBezTo>
                    <a:cubicBezTo>
                      <a:pt x="10523" y="137"/>
                      <a:pt x="10500" y="137"/>
                      <a:pt x="10455" y="160"/>
                    </a:cubicBezTo>
                    <a:cubicBezTo>
                      <a:pt x="10386" y="183"/>
                      <a:pt x="10318" y="274"/>
                      <a:pt x="10363" y="342"/>
                    </a:cubicBezTo>
                    <a:cubicBezTo>
                      <a:pt x="10381" y="414"/>
                      <a:pt x="10441" y="471"/>
                      <a:pt x="10499" y="471"/>
                    </a:cubicBezTo>
                    <a:cubicBezTo>
                      <a:pt x="10515" y="471"/>
                      <a:pt x="10531" y="467"/>
                      <a:pt x="10546" y="457"/>
                    </a:cubicBezTo>
                    <a:cubicBezTo>
                      <a:pt x="10706" y="411"/>
                      <a:pt x="10866" y="365"/>
                      <a:pt x="11003" y="342"/>
                    </a:cubicBezTo>
                    <a:cubicBezTo>
                      <a:pt x="11139" y="320"/>
                      <a:pt x="11276" y="320"/>
                      <a:pt x="11413" y="320"/>
                    </a:cubicBezTo>
                    <a:cubicBezTo>
                      <a:pt x="11505" y="342"/>
                      <a:pt x="11573" y="365"/>
                      <a:pt x="11664" y="388"/>
                    </a:cubicBezTo>
                    <a:cubicBezTo>
                      <a:pt x="11710" y="411"/>
                      <a:pt x="11756" y="434"/>
                      <a:pt x="11801" y="479"/>
                    </a:cubicBezTo>
                    <a:cubicBezTo>
                      <a:pt x="11847" y="502"/>
                      <a:pt x="11893" y="548"/>
                      <a:pt x="11916" y="571"/>
                    </a:cubicBezTo>
                    <a:cubicBezTo>
                      <a:pt x="11961" y="616"/>
                      <a:pt x="11984" y="685"/>
                      <a:pt x="12007" y="731"/>
                    </a:cubicBezTo>
                    <a:cubicBezTo>
                      <a:pt x="12030" y="776"/>
                      <a:pt x="12052" y="845"/>
                      <a:pt x="12052" y="890"/>
                    </a:cubicBezTo>
                    <a:cubicBezTo>
                      <a:pt x="12075" y="982"/>
                      <a:pt x="12075" y="1073"/>
                      <a:pt x="12075" y="1164"/>
                    </a:cubicBezTo>
                    <a:cubicBezTo>
                      <a:pt x="12052" y="1278"/>
                      <a:pt x="12030" y="1415"/>
                      <a:pt x="11984" y="1529"/>
                    </a:cubicBezTo>
                    <a:cubicBezTo>
                      <a:pt x="11893" y="1735"/>
                      <a:pt x="11801" y="1917"/>
                      <a:pt x="11664" y="2077"/>
                    </a:cubicBezTo>
                    <a:cubicBezTo>
                      <a:pt x="11254" y="2671"/>
                      <a:pt x="10751" y="3173"/>
                      <a:pt x="10181" y="3629"/>
                    </a:cubicBezTo>
                    <a:cubicBezTo>
                      <a:pt x="9336" y="4314"/>
                      <a:pt x="8378" y="4862"/>
                      <a:pt x="7373" y="5318"/>
                    </a:cubicBezTo>
                    <a:lnTo>
                      <a:pt x="7396" y="5318"/>
                    </a:lnTo>
                    <a:cubicBezTo>
                      <a:pt x="6049" y="5912"/>
                      <a:pt x="4634" y="6323"/>
                      <a:pt x="3173" y="6528"/>
                    </a:cubicBezTo>
                    <a:cubicBezTo>
                      <a:pt x="2456" y="6648"/>
                      <a:pt x="1721" y="6715"/>
                      <a:pt x="984" y="6715"/>
                    </a:cubicBezTo>
                    <a:cubicBezTo>
                      <a:pt x="877" y="6715"/>
                      <a:pt x="770" y="6714"/>
                      <a:pt x="663" y="6711"/>
                    </a:cubicBezTo>
                    <a:cubicBezTo>
                      <a:pt x="480" y="6779"/>
                      <a:pt x="297" y="6848"/>
                      <a:pt x="115" y="6916"/>
                    </a:cubicBezTo>
                    <a:cubicBezTo>
                      <a:pt x="92" y="6916"/>
                      <a:pt x="69" y="6939"/>
                      <a:pt x="46" y="6939"/>
                    </a:cubicBezTo>
                    <a:cubicBezTo>
                      <a:pt x="46" y="6962"/>
                      <a:pt x="24" y="6962"/>
                      <a:pt x="1" y="6962"/>
                    </a:cubicBezTo>
                    <a:lnTo>
                      <a:pt x="24" y="6962"/>
                    </a:lnTo>
                    <a:cubicBezTo>
                      <a:pt x="46" y="6985"/>
                      <a:pt x="92" y="7007"/>
                      <a:pt x="138" y="7007"/>
                    </a:cubicBezTo>
                    <a:cubicBezTo>
                      <a:pt x="407" y="7025"/>
                      <a:pt x="676" y="7033"/>
                      <a:pt x="946" y="7033"/>
                    </a:cubicBezTo>
                    <a:cubicBezTo>
                      <a:pt x="2098" y="7033"/>
                      <a:pt x="3255" y="6883"/>
                      <a:pt x="4383" y="6642"/>
                    </a:cubicBezTo>
                    <a:cubicBezTo>
                      <a:pt x="5890" y="6300"/>
                      <a:pt x="7350" y="5775"/>
                      <a:pt x="8697" y="5022"/>
                    </a:cubicBezTo>
                    <a:cubicBezTo>
                      <a:pt x="9336" y="4656"/>
                      <a:pt x="9953" y="4246"/>
                      <a:pt x="10523" y="3766"/>
                    </a:cubicBezTo>
                    <a:cubicBezTo>
                      <a:pt x="11071" y="3310"/>
                      <a:pt x="11550" y="2808"/>
                      <a:pt x="11961" y="2237"/>
                    </a:cubicBezTo>
                    <a:cubicBezTo>
                      <a:pt x="12304" y="1758"/>
                      <a:pt x="12577" y="1027"/>
                      <a:pt x="12235" y="479"/>
                    </a:cubicBezTo>
                    <a:cubicBezTo>
                      <a:pt x="12098" y="228"/>
                      <a:pt x="11847" y="91"/>
                      <a:pt x="11596" y="23"/>
                    </a:cubicBezTo>
                    <a:cubicBezTo>
                      <a:pt x="11482" y="0"/>
                      <a:pt x="11391" y="0"/>
                      <a:pt x="11276"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2"/>
              <p:cNvSpPr/>
              <p:nvPr/>
            </p:nvSpPr>
            <p:spPr>
              <a:xfrm>
                <a:off x="5159291" y="3274635"/>
                <a:ext cx="27" cy="27"/>
              </a:xfrm>
              <a:custGeom>
                <a:avLst/>
                <a:gdLst/>
                <a:ahLst/>
                <a:cxnLst/>
                <a:rect l="l" t="t" r="r" b="b"/>
                <a:pathLst>
                  <a:path w="1" h="1" extrusionOk="0">
                    <a:moveTo>
                      <a:pt x="0" y="0"/>
                    </a:moveTo>
                    <a:lnTo>
                      <a:pt x="0" y="0"/>
                    </a:lnTo>
                    <a:cubicBezTo>
                      <a:pt x="0" y="0"/>
                      <a:pt x="0" y="0"/>
                      <a:pt x="0" y="0"/>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2"/>
              <p:cNvSpPr/>
              <p:nvPr/>
            </p:nvSpPr>
            <p:spPr>
              <a:xfrm>
                <a:off x="5043927" y="3361617"/>
                <a:ext cx="622" cy="649"/>
              </a:xfrm>
              <a:custGeom>
                <a:avLst/>
                <a:gdLst/>
                <a:ahLst/>
                <a:cxnLst/>
                <a:rect l="l" t="t" r="r" b="b"/>
                <a:pathLst>
                  <a:path w="23" h="24" extrusionOk="0">
                    <a:moveTo>
                      <a:pt x="0" y="23"/>
                    </a:moveTo>
                    <a:lnTo>
                      <a:pt x="23" y="1"/>
                    </a:lnTo>
                    <a:cubicBezTo>
                      <a:pt x="23" y="1"/>
                      <a:pt x="0" y="23"/>
                      <a:pt x="0" y="23"/>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2"/>
              <p:cNvSpPr/>
              <p:nvPr/>
            </p:nvSpPr>
            <p:spPr>
              <a:xfrm>
                <a:off x="5115475" y="3011795"/>
                <a:ext cx="246811" cy="216429"/>
              </a:xfrm>
              <a:custGeom>
                <a:avLst/>
                <a:gdLst/>
                <a:ahLst/>
                <a:cxnLst/>
                <a:rect l="l" t="t" r="r" b="b"/>
                <a:pathLst>
                  <a:path w="9131" h="8007" extrusionOk="0">
                    <a:moveTo>
                      <a:pt x="6620" y="1"/>
                    </a:moveTo>
                    <a:cubicBezTo>
                      <a:pt x="6323" y="1"/>
                      <a:pt x="6050" y="23"/>
                      <a:pt x="5753" y="69"/>
                    </a:cubicBezTo>
                    <a:cubicBezTo>
                      <a:pt x="5068" y="160"/>
                      <a:pt x="4383" y="343"/>
                      <a:pt x="3721" y="571"/>
                    </a:cubicBezTo>
                    <a:cubicBezTo>
                      <a:pt x="2466" y="982"/>
                      <a:pt x="1279" y="1553"/>
                      <a:pt x="92" y="2123"/>
                    </a:cubicBezTo>
                    <a:cubicBezTo>
                      <a:pt x="46" y="2146"/>
                      <a:pt x="24" y="2169"/>
                      <a:pt x="24" y="2215"/>
                    </a:cubicBezTo>
                    <a:cubicBezTo>
                      <a:pt x="1" y="2260"/>
                      <a:pt x="24" y="2306"/>
                      <a:pt x="46" y="2352"/>
                    </a:cubicBezTo>
                    <a:cubicBezTo>
                      <a:pt x="69" y="2374"/>
                      <a:pt x="92" y="2397"/>
                      <a:pt x="138" y="2420"/>
                    </a:cubicBezTo>
                    <a:cubicBezTo>
                      <a:pt x="183" y="2420"/>
                      <a:pt x="229" y="2420"/>
                      <a:pt x="275" y="2397"/>
                    </a:cubicBezTo>
                    <a:cubicBezTo>
                      <a:pt x="777" y="2146"/>
                      <a:pt x="1279" y="1918"/>
                      <a:pt x="1781" y="1690"/>
                    </a:cubicBezTo>
                    <a:cubicBezTo>
                      <a:pt x="2397" y="1416"/>
                      <a:pt x="3037" y="1142"/>
                      <a:pt x="3699" y="936"/>
                    </a:cubicBezTo>
                    <a:cubicBezTo>
                      <a:pt x="4338" y="708"/>
                      <a:pt x="5000" y="526"/>
                      <a:pt x="5684" y="412"/>
                    </a:cubicBezTo>
                    <a:lnTo>
                      <a:pt x="5730" y="412"/>
                    </a:lnTo>
                    <a:cubicBezTo>
                      <a:pt x="6027" y="367"/>
                      <a:pt x="6325" y="332"/>
                      <a:pt x="6622" y="332"/>
                    </a:cubicBezTo>
                    <a:cubicBezTo>
                      <a:pt x="6781" y="332"/>
                      <a:pt x="6940" y="342"/>
                      <a:pt x="7100" y="366"/>
                    </a:cubicBezTo>
                    <a:cubicBezTo>
                      <a:pt x="7351" y="389"/>
                      <a:pt x="7602" y="434"/>
                      <a:pt x="7830" y="526"/>
                    </a:cubicBezTo>
                    <a:cubicBezTo>
                      <a:pt x="7990" y="594"/>
                      <a:pt x="8127" y="685"/>
                      <a:pt x="8264" y="777"/>
                    </a:cubicBezTo>
                    <a:cubicBezTo>
                      <a:pt x="8378" y="845"/>
                      <a:pt x="8492" y="936"/>
                      <a:pt x="8583" y="1051"/>
                    </a:cubicBezTo>
                    <a:cubicBezTo>
                      <a:pt x="8629" y="1119"/>
                      <a:pt x="8674" y="1188"/>
                      <a:pt x="8697" y="1256"/>
                    </a:cubicBezTo>
                    <a:cubicBezTo>
                      <a:pt x="8743" y="1325"/>
                      <a:pt x="8743" y="1393"/>
                      <a:pt x="8766" y="1461"/>
                    </a:cubicBezTo>
                    <a:cubicBezTo>
                      <a:pt x="8766" y="1553"/>
                      <a:pt x="8766" y="1621"/>
                      <a:pt x="8766" y="1713"/>
                    </a:cubicBezTo>
                    <a:cubicBezTo>
                      <a:pt x="8743" y="1804"/>
                      <a:pt x="8720" y="1918"/>
                      <a:pt x="8674" y="2032"/>
                    </a:cubicBezTo>
                    <a:cubicBezTo>
                      <a:pt x="8606" y="2215"/>
                      <a:pt x="8492" y="2397"/>
                      <a:pt x="8378" y="2580"/>
                    </a:cubicBezTo>
                    <a:cubicBezTo>
                      <a:pt x="8013" y="3059"/>
                      <a:pt x="7556" y="3470"/>
                      <a:pt x="7100" y="3835"/>
                    </a:cubicBezTo>
                    <a:cubicBezTo>
                      <a:pt x="6255" y="4520"/>
                      <a:pt x="5319" y="5114"/>
                      <a:pt x="4383" y="5684"/>
                    </a:cubicBezTo>
                    <a:cubicBezTo>
                      <a:pt x="3516" y="6186"/>
                      <a:pt x="2626" y="6666"/>
                      <a:pt x="1713" y="7122"/>
                    </a:cubicBezTo>
                    <a:cubicBezTo>
                      <a:pt x="1370" y="7282"/>
                      <a:pt x="1028" y="7442"/>
                      <a:pt x="686" y="7601"/>
                    </a:cubicBezTo>
                    <a:cubicBezTo>
                      <a:pt x="617" y="7624"/>
                      <a:pt x="571" y="7670"/>
                      <a:pt x="503" y="7693"/>
                    </a:cubicBezTo>
                    <a:cubicBezTo>
                      <a:pt x="457" y="7693"/>
                      <a:pt x="435" y="7716"/>
                      <a:pt x="412" y="7761"/>
                    </a:cubicBezTo>
                    <a:cubicBezTo>
                      <a:pt x="389" y="7807"/>
                      <a:pt x="389" y="7853"/>
                      <a:pt x="389" y="7898"/>
                    </a:cubicBezTo>
                    <a:cubicBezTo>
                      <a:pt x="412" y="7921"/>
                      <a:pt x="435" y="7967"/>
                      <a:pt x="457" y="7989"/>
                    </a:cubicBezTo>
                    <a:cubicBezTo>
                      <a:pt x="480" y="8001"/>
                      <a:pt x="503" y="8007"/>
                      <a:pt x="526" y="8007"/>
                    </a:cubicBezTo>
                    <a:cubicBezTo>
                      <a:pt x="549" y="8007"/>
                      <a:pt x="571" y="8001"/>
                      <a:pt x="594" y="7989"/>
                    </a:cubicBezTo>
                    <a:cubicBezTo>
                      <a:pt x="845" y="7898"/>
                      <a:pt x="1096" y="7784"/>
                      <a:pt x="1348" y="7647"/>
                    </a:cubicBezTo>
                    <a:cubicBezTo>
                      <a:pt x="1713" y="7487"/>
                      <a:pt x="2101" y="7305"/>
                      <a:pt x="2466" y="7099"/>
                    </a:cubicBezTo>
                    <a:cubicBezTo>
                      <a:pt x="3402" y="6620"/>
                      <a:pt x="4338" y="6095"/>
                      <a:pt x="5251" y="5524"/>
                    </a:cubicBezTo>
                    <a:cubicBezTo>
                      <a:pt x="5730" y="5228"/>
                      <a:pt x="6186" y="4931"/>
                      <a:pt x="6643" y="4589"/>
                    </a:cubicBezTo>
                    <a:cubicBezTo>
                      <a:pt x="7077" y="4292"/>
                      <a:pt x="7465" y="3972"/>
                      <a:pt x="7853" y="3630"/>
                    </a:cubicBezTo>
                    <a:cubicBezTo>
                      <a:pt x="8172" y="3333"/>
                      <a:pt x="8469" y="3014"/>
                      <a:pt x="8720" y="2648"/>
                    </a:cubicBezTo>
                    <a:cubicBezTo>
                      <a:pt x="8903" y="2374"/>
                      <a:pt x="9062" y="2055"/>
                      <a:pt x="9085" y="1713"/>
                    </a:cubicBezTo>
                    <a:cubicBezTo>
                      <a:pt x="9131" y="1416"/>
                      <a:pt x="9040" y="1096"/>
                      <a:pt x="8857" y="868"/>
                    </a:cubicBezTo>
                    <a:cubicBezTo>
                      <a:pt x="8697" y="685"/>
                      <a:pt x="8538" y="548"/>
                      <a:pt x="8332" y="434"/>
                    </a:cubicBezTo>
                    <a:cubicBezTo>
                      <a:pt x="8104" y="275"/>
                      <a:pt x="7853" y="183"/>
                      <a:pt x="7579" y="115"/>
                    </a:cubicBezTo>
                    <a:cubicBezTo>
                      <a:pt x="7305" y="46"/>
                      <a:pt x="7008" y="1"/>
                      <a:pt x="6711" y="1"/>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2"/>
              <p:cNvSpPr/>
              <p:nvPr/>
            </p:nvSpPr>
            <p:spPr>
              <a:xfrm>
                <a:off x="4952592" y="2981576"/>
                <a:ext cx="222160" cy="93199"/>
              </a:xfrm>
              <a:custGeom>
                <a:avLst/>
                <a:gdLst/>
                <a:ahLst/>
                <a:cxnLst/>
                <a:rect l="l" t="t" r="r" b="b"/>
                <a:pathLst>
                  <a:path w="8219" h="3448" extrusionOk="0">
                    <a:moveTo>
                      <a:pt x="6575" y="0"/>
                    </a:moveTo>
                    <a:cubicBezTo>
                      <a:pt x="6415" y="0"/>
                      <a:pt x="6255" y="23"/>
                      <a:pt x="6072" y="23"/>
                    </a:cubicBezTo>
                    <a:cubicBezTo>
                      <a:pt x="5684" y="69"/>
                      <a:pt x="5274" y="160"/>
                      <a:pt x="4886" y="297"/>
                    </a:cubicBezTo>
                    <a:cubicBezTo>
                      <a:pt x="4475" y="411"/>
                      <a:pt x="4064" y="594"/>
                      <a:pt x="3653" y="776"/>
                    </a:cubicBezTo>
                    <a:cubicBezTo>
                      <a:pt x="3219" y="959"/>
                      <a:pt x="2808" y="1187"/>
                      <a:pt x="2398" y="1415"/>
                    </a:cubicBezTo>
                    <a:cubicBezTo>
                      <a:pt x="2032" y="1621"/>
                      <a:pt x="1690" y="1849"/>
                      <a:pt x="1325" y="2077"/>
                    </a:cubicBezTo>
                    <a:cubicBezTo>
                      <a:pt x="914" y="2351"/>
                      <a:pt x="480" y="2602"/>
                      <a:pt x="92" y="2922"/>
                    </a:cubicBezTo>
                    <a:cubicBezTo>
                      <a:pt x="47" y="2945"/>
                      <a:pt x="24" y="2967"/>
                      <a:pt x="24" y="3013"/>
                    </a:cubicBezTo>
                    <a:cubicBezTo>
                      <a:pt x="1" y="3059"/>
                      <a:pt x="24" y="3104"/>
                      <a:pt x="47" y="3127"/>
                    </a:cubicBezTo>
                    <a:cubicBezTo>
                      <a:pt x="77" y="3188"/>
                      <a:pt x="128" y="3219"/>
                      <a:pt x="178" y="3219"/>
                    </a:cubicBezTo>
                    <a:cubicBezTo>
                      <a:pt x="204" y="3219"/>
                      <a:pt x="229" y="3211"/>
                      <a:pt x="252" y="3196"/>
                    </a:cubicBezTo>
                    <a:cubicBezTo>
                      <a:pt x="572" y="2945"/>
                      <a:pt x="914" y="2739"/>
                      <a:pt x="1234" y="2511"/>
                    </a:cubicBezTo>
                    <a:cubicBezTo>
                      <a:pt x="1507" y="2351"/>
                      <a:pt x="1781" y="2169"/>
                      <a:pt x="2055" y="2009"/>
                    </a:cubicBezTo>
                    <a:cubicBezTo>
                      <a:pt x="2672" y="1621"/>
                      <a:pt x="3288" y="1301"/>
                      <a:pt x="3927" y="1005"/>
                    </a:cubicBezTo>
                    <a:cubicBezTo>
                      <a:pt x="3938" y="1005"/>
                      <a:pt x="3944" y="999"/>
                      <a:pt x="3950" y="993"/>
                    </a:cubicBezTo>
                    <a:lnTo>
                      <a:pt x="3950" y="993"/>
                    </a:lnTo>
                    <a:cubicBezTo>
                      <a:pt x="3950" y="996"/>
                      <a:pt x="3950" y="1000"/>
                      <a:pt x="3950" y="1005"/>
                    </a:cubicBezTo>
                    <a:cubicBezTo>
                      <a:pt x="4566" y="708"/>
                      <a:pt x="5228" y="480"/>
                      <a:pt x="5936" y="388"/>
                    </a:cubicBezTo>
                    <a:cubicBezTo>
                      <a:pt x="6169" y="355"/>
                      <a:pt x="6416" y="334"/>
                      <a:pt x="6665" y="334"/>
                    </a:cubicBezTo>
                    <a:cubicBezTo>
                      <a:pt x="6756" y="334"/>
                      <a:pt x="6848" y="336"/>
                      <a:pt x="6940" y="343"/>
                    </a:cubicBezTo>
                    <a:cubicBezTo>
                      <a:pt x="7122" y="365"/>
                      <a:pt x="7305" y="411"/>
                      <a:pt x="7465" y="457"/>
                    </a:cubicBezTo>
                    <a:cubicBezTo>
                      <a:pt x="7533" y="502"/>
                      <a:pt x="7602" y="525"/>
                      <a:pt x="7670" y="571"/>
                    </a:cubicBezTo>
                    <a:cubicBezTo>
                      <a:pt x="7716" y="616"/>
                      <a:pt x="7739" y="639"/>
                      <a:pt x="7784" y="685"/>
                    </a:cubicBezTo>
                    <a:cubicBezTo>
                      <a:pt x="7807" y="708"/>
                      <a:pt x="7830" y="753"/>
                      <a:pt x="7830" y="776"/>
                    </a:cubicBezTo>
                    <a:cubicBezTo>
                      <a:pt x="7853" y="822"/>
                      <a:pt x="7876" y="845"/>
                      <a:pt x="7876" y="890"/>
                    </a:cubicBezTo>
                    <a:cubicBezTo>
                      <a:pt x="7876" y="959"/>
                      <a:pt x="7876" y="1005"/>
                      <a:pt x="7876" y="1073"/>
                    </a:cubicBezTo>
                    <a:cubicBezTo>
                      <a:pt x="7876" y="1164"/>
                      <a:pt x="7830" y="1256"/>
                      <a:pt x="7807" y="1347"/>
                    </a:cubicBezTo>
                    <a:cubicBezTo>
                      <a:pt x="7716" y="1552"/>
                      <a:pt x="7602" y="1735"/>
                      <a:pt x="7488" y="1918"/>
                    </a:cubicBezTo>
                    <a:cubicBezTo>
                      <a:pt x="7214" y="2260"/>
                      <a:pt x="6894" y="2579"/>
                      <a:pt x="6552" y="2876"/>
                    </a:cubicBezTo>
                    <a:cubicBezTo>
                      <a:pt x="6575" y="2853"/>
                      <a:pt x="6575" y="2853"/>
                      <a:pt x="6597" y="2831"/>
                    </a:cubicBezTo>
                    <a:lnTo>
                      <a:pt x="6597" y="2831"/>
                    </a:lnTo>
                    <a:cubicBezTo>
                      <a:pt x="6461" y="2945"/>
                      <a:pt x="6301" y="3059"/>
                      <a:pt x="6164" y="3150"/>
                    </a:cubicBezTo>
                    <a:cubicBezTo>
                      <a:pt x="6072" y="3196"/>
                      <a:pt x="6050" y="3310"/>
                      <a:pt x="6095" y="3378"/>
                    </a:cubicBezTo>
                    <a:cubicBezTo>
                      <a:pt x="6125" y="3423"/>
                      <a:pt x="6183" y="3448"/>
                      <a:pt x="6239" y="3448"/>
                    </a:cubicBezTo>
                    <a:cubicBezTo>
                      <a:pt x="6269" y="3448"/>
                      <a:pt x="6299" y="3440"/>
                      <a:pt x="6324" y="3424"/>
                    </a:cubicBezTo>
                    <a:cubicBezTo>
                      <a:pt x="6529" y="3310"/>
                      <a:pt x="6734" y="3150"/>
                      <a:pt x="6917" y="2990"/>
                    </a:cubicBezTo>
                    <a:cubicBezTo>
                      <a:pt x="7145" y="2808"/>
                      <a:pt x="7351" y="2602"/>
                      <a:pt x="7533" y="2374"/>
                    </a:cubicBezTo>
                    <a:cubicBezTo>
                      <a:pt x="7716" y="2169"/>
                      <a:pt x="7876" y="1940"/>
                      <a:pt x="8013" y="1689"/>
                    </a:cubicBezTo>
                    <a:cubicBezTo>
                      <a:pt x="8127" y="1484"/>
                      <a:pt x="8195" y="1233"/>
                      <a:pt x="8218" y="1005"/>
                    </a:cubicBezTo>
                    <a:cubicBezTo>
                      <a:pt x="8218" y="890"/>
                      <a:pt x="8195" y="799"/>
                      <a:pt x="8172" y="708"/>
                    </a:cubicBezTo>
                    <a:cubicBezTo>
                      <a:pt x="8127" y="594"/>
                      <a:pt x="8058" y="502"/>
                      <a:pt x="7967" y="411"/>
                    </a:cubicBezTo>
                    <a:cubicBezTo>
                      <a:pt x="7899" y="320"/>
                      <a:pt x="7784" y="251"/>
                      <a:pt x="7693" y="206"/>
                    </a:cubicBezTo>
                    <a:cubicBezTo>
                      <a:pt x="7533" y="137"/>
                      <a:pt x="7374" y="92"/>
                      <a:pt x="7214" y="69"/>
                    </a:cubicBezTo>
                    <a:cubicBezTo>
                      <a:pt x="7008" y="23"/>
                      <a:pt x="6780" y="0"/>
                      <a:pt x="6575"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2"/>
              <p:cNvSpPr/>
              <p:nvPr/>
            </p:nvSpPr>
            <p:spPr>
              <a:xfrm>
                <a:off x="4710755" y="2996983"/>
                <a:ext cx="273949" cy="215970"/>
              </a:xfrm>
              <a:custGeom>
                <a:avLst/>
                <a:gdLst/>
                <a:ahLst/>
                <a:cxnLst/>
                <a:rect l="l" t="t" r="r" b="b"/>
                <a:pathLst>
                  <a:path w="10135" h="7990" extrusionOk="0">
                    <a:moveTo>
                      <a:pt x="8902" y="1"/>
                    </a:moveTo>
                    <a:cubicBezTo>
                      <a:pt x="8651" y="1"/>
                      <a:pt x="8377" y="24"/>
                      <a:pt x="8126" y="92"/>
                    </a:cubicBezTo>
                    <a:cubicBezTo>
                      <a:pt x="7738" y="183"/>
                      <a:pt x="7327" y="320"/>
                      <a:pt x="6962" y="480"/>
                    </a:cubicBezTo>
                    <a:cubicBezTo>
                      <a:pt x="6186" y="823"/>
                      <a:pt x="5456" y="1302"/>
                      <a:pt x="4794" y="1850"/>
                    </a:cubicBezTo>
                    <a:cubicBezTo>
                      <a:pt x="3835" y="2626"/>
                      <a:pt x="2968" y="3539"/>
                      <a:pt x="2192" y="4497"/>
                    </a:cubicBezTo>
                    <a:cubicBezTo>
                      <a:pt x="1781" y="5000"/>
                      <a:pt x="1393" y="5547"/>
                      <a:pt x="1028" y="6118"/>
                    </a:cubicBezTo>
                    <a:cubicBezTo>
                      <a:pt x="640" y="6711"/>
                      <a:pt x="297" y="7328"/>
                      <a:pt x="0" y="7967"/>
                    </a:cubicBezTo>
                    <a:cubicBezTo>
                      <a:pt x="0" y="7990"/>
                      <a:pt x="0" y="7990"/>
                      <a:pt x="0" y="7990"/>
                    </a:cubicBezTo>
                    <a:cubicBezTo>
                      <a:pt x="46" y="7967"/>
                      <a:pt x="115" y="7921"/>
                      <a:pt x="183" y="7898"/>
                    </a:cubicBezTo>
                    <a:cubicBezTo>
                      <a:pt x="274" y="7876"/>
                      <a:pt x="366" y="7830"/>
                      <a:pt x="457" y="7784"/>
                    </a:cubicBezTo>
                    <a:cubicBezTo>
                      <a:pt x="845" y="6963"/>
                      <a:pt x="1347" y="6186"/>
                      <a:pt x="1872" y="5433"/>
                    </a:cubicBezTo>
                    <a:lnTo>
                      <a:pt x="1872" y="5433"/>
                    </a:lnTo>
                    <a:cubicBezTo>
                      <a:pt x="1872" y="5456"/>
                      <a:pt x="1849" y="5456"/>
                      <a:pt x="1849" y="5479"/>
                    </a:cubicBezTo>
                    <a:cubicBezTo>
                      <a:pt x="2306" y="4863"/>
                      <a:pt x="2785" y="4292"/>
                      <a:pt x="3287" y="3721"/>
                    </a:cubicBezTo>
                    <a:cubicBezTo>
                      <a:pt x="3812" y="3151"/>
                      <a:pt x="4360" y="2603"/>
                      <a:pt x="4976" y="2124"/>
                    </a:cubicBezTo>
                    <a:cubicBezTo>
                      <a:pt x="4976" y="2101"/>
                      <a:pt x="4976" y="2101"/>
                      <a:pt x="4976" y="2101"/>
                    </a:cubicBezTo>
                    <a:cubicBezTo>
                      <a:pt x="5615" y="1576"/>
                      <a:pt x="6323" y="1119"/>
                      <a:pt x="7053" y="777"/>
                    </a:cubicBezTo>
                    <a:cubicBezTo>
                      <a:pt x="7533" y="594"/>
                      <a:pt x="8012" y="435"/>
                      <a:pt x="8491" y="343"/>
                    </a:cubicBezTo>
                    <a:cubicBezTo>
                      <a:pt x="8637" y="327"/>
                      <a:pt x="8782" y="311"/>
                      <a:pt x="8927" y="311"/>
                    </a:cubicBezTo>
                    <a:cubicBezTo>
                      <a:pt x="8987" y="311"/>
                      <a:pt x="9048" y="314"/>
                      <a:pt x="9108" y="320"/>
                    </a:cubicBezTo>
                    <a:cubicBezTo>
                      <a:pt x="9222" y="343"/>
                      <a:pt x="9313" y="366"/>
                      <a:pt x="9404" y="389"/>
                    </a:cubicBezTo>
                    <a:cubicBezTo>
                      <a:pt x="9473" y="412"/>
                      <a:pt x="9519" y="457"/>
                      <a:pt x="9564" y="480"/>
                    </a:cubicBezTo>
                    <a:cubicBezTo>
                      <a:pt x="9610" y="503"/>
                      <a:pt x="9633" y="549"/>
                      <a:pt x="9678" y="571"/>
                    </a:cubicBezTo>
                    <a:cubicBezTo>
                      <a:pt x="9701" y="617"/>
                      <a:pt x="9724" y="663"/>
                      <a:pt x="9747" y="708"/>
                    </a:cubicBezTo>
                    <a:cubicBezTo>
                      <a:pt x="9770" y="754"/>
                      <a:pt x="9770" y="800"/>
                      <a:pt x="9792" y="845"/>
                    </a:cubicBezTo>
                    <a:cubicBezTo>
                      <a:pt x="9792" y="937"/>
                      <a:pt x="9792" y="1005"/>
                      <a:pt x="9792" y="1074"/>
                    </a:cubicBezTo>
                    <a:cubicBezTo>
                      <a:pt x="9770" y="1188"/>
                      <a:pt x="9747" y="1325"/>
                      <a:pt x="9701" y="1439"/>
                    </a:cubicBezTo>
                    <a:cubicBezTo>
                      <a:pt x="9633" y="1621"/>
                      <a:pt x="9519" y="1781"/>
                      <a:pt x="9404" y="1941"/>
                    </a:cubicBezTo>
                    <a:lnTo>
                      <a:pt x="9427" y="1941"/>
                    </a:lnTo>
                    <a:cubicBezTo>
                      <a:pt x="9404" y="1941"/>
                      <a:pt x="9404" y="1964"/>
                      <a:pt x="9404" y="1964"/>
                    </a:cubicBezTo>
                    <a:cubicBezTo>
                      <a:pt x="9290" y="2101"/>
                      <a:pt x="9199" y="2215"/>
                      <a:pt x="9085" y="2352"/>
                    </a:cubicBezTo>
                    <a:cubicBezTo>
                      <a:pt x="9016" y="2397"/>
                      <a:pt x="9016" y="2512"/>
                      <a:pt x="9085" y="2580"/>
                    </a:cubicBezTo>
                    <a:cubicBezTo>
                      <a:pt x="9116" y="2601"/>
                      <a:pt x="9151" y="2612"/>
                      <a:pt x="9187" y="2612"/>
                    </a:cubicBezTo>
                    <a:cubicBezTo>
                      <a:pt x="9231" y="2612"/>
                      <a:pt x="9275" y="2595"/>
                      <a:pt x="9313" y="2557"/>
                    </a:cubicBezTo>
                    <a:cubicBezTo>
                      <a:pt x="9541" y="2329"/>
                      <a:pt x="9770" y="2032"/>
                      <a:pt x="9929" y="1736"/>
                    </a:cubicBezTo>
                    <a:cubicBezTo>
                      <a:pt x="10044" y="1484"/>
                      <a:pt x="10112" y="1233"/>
                      <a:pt x="10135" y="960"/>
                    </a:cubicBezTo>
                    <a:cubicBezTo>
                      <a:pt x="10135" y="845"/>
                      <a:pt x="10112" y="731"/>
                      <a:pt x="10066" y="640"/>
                    </a:cubicBezTo>
                    <a:cubicBezTo>
                      <a:pt x="10044" y="526"/>
                      <a:pt x="9975" y="435"/>
                      <a:pt x="9884" y="343"/>
                    </a:cubicBezTo>
                    <a:cubicBezTo>
                      <a:pt x="9815" y="252"/>
                      <a:pt x="9724" y="183"/>
                      <a:pt x="9633" y="138"/>
                    </a:cubicBezTo>
                    <a:cubicBezTo>
                      <a:pt x="9496" y="69"/>
                      <a:pt x="9359" y="46"/>
                      <a:pt x="9222" y="24"/>
                    </a:cubicBezTo>
                    <a:cubicBezTo>
                      <a:pt x="9131" y="1"/>
                      <a:pt x="9016" y="1"/>
                      <a:pt x="8902" y="1"/>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2"/>
              <p:cNvSpPr/>
              <p:nvPr/>
            </p:nvSpPr>
            <p:spPr>
              <a:xfrm>
                <a:off x="4964945" y="3049421"/>
                <a:ext cx="27" cy="649"/>
              </a:xfrm>
              <a:custGeom>
                <a:avLst/>
                <a:gdLst/>
                <a:ahLst/>
                <a:cxnLst/>
                <a:rect l="l" t="t" r="r" b="b"/>
                <a:pathLst>
                  <a:path w="1" h="24" extrusionOk="0">
                    <a:moveTo>
                      <a:pt x="0" y="24"/>
                    </a:moveTo>
                    <a:cubicBezTo>
                      <a:pt x="0" y="24"/>
                      <a:pt x="0" y="24"/>
                      <a:pt x="0" y="1"/>
                    </a:cubicBezTo>
                    <a:cubicBezTo>
                      <a:pt x="0" y="24"/>
                      <a:pt x="0" y="24"/>
                      <a:pt x="0" y="24"/>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2"/>
              <p:cNvSpPr/>
              <p:nvPr/>
            </p:nvSpPr>
            <p:spPr>
              <a:xfrm>
                <a:off x="4964945" y="3050043"/>
                <a:ext cx="27" cy="27"/>
              </a:xfrm>
              <a:custGeom>
                <a:avLst/>
                <a:gdLst/>
                <a:ahLst/>
                <a:cxnLst/>
                <a:rect l="l" t="t" r="r" b="b"/>
                <a:pathLst>
                  <a:path w="1" h="1" extrusionOk="0">
                    <a:moveTo>
                      <a:pt x="0" y="1"/>
                    </a:moveTo>
                    <a:cubicBezTo>
                      <a:pt x="0" y="1"/>
                      <a:pt x="0" y="1"/>
                      <a:pt x="0" y="1"/>
                    </a:cubicBezTo>
                    <a:cubicBezTo>
                      <a:pt x="0" y="1"/>
                      <a:pt x="0" y="1"/>
                      <a:pt x="0" y="1"/>
                    </a:cubicBezTo>
                    <a:lnTo>
                      <a:pt x="0" y="1"/>
                    </a:lnTo>
                    <a:lnTo>
                      <a:pt x="0" y="1"/>
                    </a:lnTo>
                    <a:cubicBezTo>
                      <a:pt x="0" y="1"/>
                      <a:pt x="0" y="1"/>
                      <a:pt x="0" y="1"/>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2"/>
              <p:cNvSpPr/>
              <p:nvPr/>
            </p:nvSpPr>
            <p:spPr>
              <a:xfrm>
                <a:off x="4845256" y="3054367"/>
                <a:ext cx="27" cy="27"/>
              </a:xfrm>
              <a:custGeom>
                <a:avLst/>
                <a:gdLst/>
                <a:ahLst/>
                <a:cxnLst/>
                <a:rect l="l" t="t" r="r" b="b"/>
                <a:pathLst>
                  <a:path w="1" h="1" extrusionOk="0">
                    <a:moveTo>
                      <a:pt x="0" y="1"/>
                    </a:moveTo>
                    <a:lnTo>
                      <a:pt x="0" y="1"/>
                    </a:ln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2"/>
              <p:cNvSpPr/>
              <p:nvPr/>
            </p:nvSpPr>
            <p:spPr>
              <a:xfrm>
                <a:off x="4716296" y="3214790"/>
                <a:ext cx="649" cy="622"/>
              </a:xfrm>
              <a:custGeom>
                <a:avLst/>
                <a:gdLst/>
                <a:ahLst/>
                <a:cxnLst/>
                <a:rect l="l" t="t" r="r" b="b"/>
                <a:pathLst>
                  <a:path w="24" h="23" extrusionOk="0">
                    <a:moveTo>
                      <a:pt x="1" y="23"/>
                    </a:moveTo>
                    <a:cubicBezTo>
                      <a:pt x="1" y="23"/>
                      <a:pt x="1" y="23"/>
                      <a:pt x="1" y="23"/>
                    </a:cubicBezTo>
                    <a:cubicBezTo>
                      <a:pt x="1" y="23"/>
                      <a:pt x="24" y="0"/>
                      <a:pt x="24" y="0"/>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2"/>
              <p:cNvSpPr/>
              <p:nvPr/>
            </p:nvSpPr>
            <p:spPr>
              <a:xfrm>
                <a:off x="4945808" y="3234522"/>
                <a:ext cx="140096" cy="125527"/>
              </a:xfrm>
              <a:custGeom>
                <a:avLst/>
                <a:gdLst/>
                <a:ahLst/>
                <a:cxnLst/>
                <a:rect l="l" t="t" r="r" b="b"/>
                <a:pathLst>
                  <a:path w="5183" h="4644" extrusionOk="0">
                    <a:moveTo>
                      <a:pt x="3333" y="1"/>
                    </a:moveTo>
                    <a:cubicBezTo>
                      <a:pt x="3037" y="1"/>
                      <a:pt x="2740" y="69"/>
                      <a:pt x="2443" y="115"/>
                    </a:cubicBezTo>
                    <a:cubicBezTo>
                      <a:pt x="2398" y="115"/>
                      <a:pt x="2352" y="160"/>
                      <a:pt x="2329" y="183"/>
                    </a:cubicBezTo>
                    <a:cubicBezTo>
                      <a:pt x="2306" y="229"/>
                      <a:pt x="2306" y="274"/>
                      <a:pt x="2329" y="320"/>
                    </a:cubicBezTo>
                    <a:cubicBezTo>
                      <a:pt x="2329" y="343"/>
                      <a:pt x="2375" y="389"/>
                      <a:pt x="2398" y="411"/>
                    </a:cubicBezTo>
                    <a:cubicBezTo>
                      <a:pt x="2443" y="434"/>
                      <a:pt x="2489" y="434"/>
                      <a:pt x="2534" y="434"/>
                    </a:cubicBezTo>
                    <a:cubicBezTo>
                      <a:pt x="2580" y="411"/>
                      <a:pt x="2649" y="411"/>
                      <a:pt x="2717" y="389"/>
                    </a:cubicBezTo>
                    <a:lnTo>
                      <a:pt x="2740" y="389"/>
                    </a:lnTo>
                    <a:cubicBezTo>
                      <a:pt x="2957" y="355"/>
                      <a:pt x="3174" y="334"/>
                      <a:pt x="3392" y="334"/>
                    </a:cubicBezTo>
                    <a:cubicBezTo>
                      <a:pt x="3471" y="334"/>
                      <a:pt x="3551" y="337"/>
                      <a:pt x="3630" y="343"/>
                    </a:cubicBezTo>
                    <a:cubicBezTo>
                      <a:pt x="3699" y="366"/>
                      <a:pt x="3790" y="366"/>
                      <a:pt x="3881" y="389"/>
                    </a:cubicBezTo>
                    <a:cubicBezTo>
                      <a:pt x="3950" y="411"/>
                      <a:pt x="4018" y="434"/>
                      <a:pt x="4087" y="457"/>
                    </a:cubicBezTo>
                    <a:cubicBezTo>
                      <a:pt x="4201" y="503"/>
                      <a:pt x="4315" y="571"/>
                      <a:pt x="4429" y="640"/>
                    </a:cubicBezTo>
                    <a:cubicBezTo>
                      <a:pt x="4497" y="708"/>
                      <a:pt x="4566" y="777"/>
                      <a:pt x="4634" y="845"/>
                    </a:cubicBezTo>
                    <a:cubicBezTo>
                      <a:pt x="4680" y="891"/>
                      <a:pt x="4726" y="959"/>
                      <a:pt x="4771" y="1051"/>
                    </a:cubicBezTo>
                    <a:cubicBezTo>
                      <a:pt x="4794" y="1119"/>
                      <a:pt x="4817" y="1210"/>
                      <a:pt x="4840" y="1279"/>
                    </a:cubicBezTo>
                    <a:cubicBezTo>
                      <a:pt x="4840" y="1393"/>
                      <a:pt x="4840" y="1484"/>
                      <a:pt x="4840" y="1598"/>
                    </a:cubicBezTo>
                    <a:cubicBezTo>
                      <a:pt x="4817" y="1735"/>
                      <a:pt x="4771" y="1872"/>
                      <a:pt x="4726" y="2009"/>
                    </a:cubicBezTo>
                    <a:cubicBezTo>
                      <a:pt x="4657" y="2192"/>
                      <a:pt x="4566" y="2374"/>
                      <a:pt x="4452" y="2534"/>
                    </a:cubicBezTo>
                    <a:cubicBezTo>
                      <a:pt x="4292" y="2740"/>
                      <a:pt x="4132" y="2922"/>
                      <a:pt x="3950" y="3082"/>
                    </a:cubicBezTo>
                    <a:lnTo>
                      <a:pt x="3927" y="3082"/>
                    </a:lnTo>
                    <a:cubicBezTo>
                      <a:pt x="3539" y="3402"/>
                      <a:pt x="3105" y="3653"/>
                      <a:pt x="2649" y="3858"/>
                    </a:cubicBezTo>
                    <a:cubicBezTo>
                      <a:pt x="2215" y="4063"/>
                      <a:pt x="1758" y="4178"/>
                      <a:pt x="1279" y="4269"/>
                    </a:cubicBezTo>
                    <a:cubicBezTo>
                      <a:pt x="1096" y="4292"/>
                      <a:pt x="914" y="4315"/>
                      <a:pt x="731" y="4315"/>
                    </a:cubicBezTo>
                    <a:cubicBezTo>
                      <a:pt x="572" y="4383"/>
                      <a:pt x="412" y="4451"/>
                      <a:pt x="252" y="4520"/>
                    </a:cubicBezTo>
                    <a:cubicBezTo>
                      <a:pt x="183" y="4566"/>
                      <a:pt x="92" y="4588"/>
                      <a:pt x="1" y="4634"/>
                    </a:cubicBezTo>
                    <a:lnTo>
                      <a:pt x="320" y="4634"/>
                    </a:lnTo>
                    <a:cubicBezTo>
                      <a:pt x="387" y="4641"/>
                      <a:pt x="454" y="4644"/>
                      <a:pt x="521" y="4644"/>
                    </a:cubicBezTo>
                    <a:cubicBezTo>
                      <a:pt x="682" y="4644"/>
                      <a:pt x="844" y="4627"/>
                      <a:pt x="1005" y="4611"/>
                    </a:cubicBezTo>
                    <a:cubicBezTo>
                      <a:pt x="1439" y="4588"/>
                      <a:pt x="1873" y="4497"/>
                      <a:pt x="2283" y="4360"/>
                    </a:cubicBezTo>
                    <a:cubicBezTo>
                      <a:pt x="2694" y="4223"/>
                      <a:pt x="3105" y="4018"/>
                      <a:pt x="3470" y="3790"/>
                    </a:cubicBezTo>
                    <a:cubicBezTo>
                      <a:pt x="3653" y="3675"/>
                      <a:pt x="3836" y="3561"/>
                      <a:pt x="4018" y="3424"/>
                    </a:cubicBezTo>
                    <a:cubicBezTo>
                      <a:pt x="4155" y="3333"/>
                      <a:pt x="4269" y="3219"/>
                      <a:pt x="4406" y="3105"/>
                    </a:cubicBezTo>
                    <a:cubicBezTo>
                      <a:pt x="4612" y="2877"/>
                      <a:pt x="4794" y="2625"/>
                      <a:pt x="4931" y="2352"/>
                    </a:cubicBezTo>
                    <a:cubicBezTo>
                      <a:pt x="5068" y="2100"/>
                      <a:pt x="5137" y="1827"/>
                      <a:pt x="5159" y="1530"/>
                    </a:cubicBezTo>
                    <a:cubicBezTo>
                      <a:pt x="5182" y="1279"/>
                      <a:pt x="5114" y="1005"/>
                      <a:pt x="5000" y="777"/>
                    </a:cubicBezTo>
                    <a:cubicBezTo>
                      <a:pt x="4931" y="662"/>
                      <a:pt x="4817" y="548"/>
                      <a:pt x="4726" y="457"/>
                    </a:cubicBezTo>
                    <a:cubicBezTo>
                      <a:pt x="4589" y="343"/>
                      <a:pt x="4452" y="274"/>
                      <a:pt x="4292" y="206"/>
                    </a:cubicBezTo>
                    <a:cubicBezTo>
                      <a:pt x="4178" y="160"/>
                      <a:pt x="4064" y="115"/>
                      <a:pt x="3950" y="69"/>
                    </a:cubicBezTo>
                    <a:cubicBezTo>
                      <a:pt x="3790" y="46"/>
                      <a:pt x="3630" y="23"/>
                      <a:pt x="3448" y="23"/>
                    </a:cubicBezTo>
                    <a:cubicBezTo>
                      <a:pt x="3425" y="1"/>
                      <a:pt x="3379" y="1"/>
                      <a:pt x="33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2"/>
              <p:cNvSpPr/>
              <p:nvPr/>
            </p:nvSpPr>
            <p:spPr>
              <a:xfrm>
                <a:off x="5019843" y="3245010"/>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2"/>
              <p:cNvSpPr/>
              <p:nvPr/>
            </p:nvSpPr>
            <p:spPr>
              <a:xfrm>
                <a:off x="5019843" y="3245010"/>
                <a:ext cx="27" cy="27"/>
              </a:xfrm>
              <a:custGeom>
                <a:avLst/>
                <a:gdLst/>
                <a:ahLst/>
                <a:cxnLst/>
                <a:rect l="l" t="t" r="r" b="b"/>
                <a:pathLst>
                  <a:path w="1" h="1" extrusionOk="0">
                    <a:moveTo>
                      <a:pt x="1" y="1"/>
                    </a:moveTo>
                    <a:cubicBezTo>
                      <a:pt x="1" y="1"/>
                      <a:pt x="1" y="1"/>
                      <a:pt x="1" y="1"/>
                    </a:cubicBezTo>
                    <a:cubicBezTo>
                      <a:pt x="1" y="1"/>
                      <a:pt x="1" y="1"/>
                      <a:pt x="1" y="1"/>
                    </a:cubicBezTo>
                    <a:cubicBezTo>
                      <a:pt x="1" y="1"/>
                      <a:pt x="1" y="1"/>
                      <a:pt x="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2"/>
              <p:cNvSpPr/>
              <p:nvPr/>
            </p:nvSpPr>
            <p:spPr>
              <a:xfrm>
                <a:off x="5019248" y="3245010"/>
                <a:ext cx="622" cy="27"/>
              </a:xfrm>
              <a:custGeom>
                <a:avLst/>
                <a:gdLst/>
                <a:ahLst/>
                <a:cxnLst/>
                <a:rect l="l" t="t" r="r" b="b"/>
                <a:pathLst>
                  <a:path w="23" h="1" extrusionOk="0">
                    <a:moveTo>
                      <a:pt x="0" y="1"/>
                    </a:moveTo>
                    <a:cubicBezTo>
                      <a:pt x="0" y="1"/>
                      <a:pt x="23" y="1"/>
                      <a:pt x="23" y="1"/>
                    </a:cubicBezTo>
                    <a:cubicBezTo>
                      <a:pt x="23" y="1"/>
                      <a:pt x="0" y="1"/>
                      <a:pt x="0"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2"/>
              <p:cNvSpPr/>
              <p:nvPr/>
            </p:nvSpPr>
            <p:spPr>
              <a:xfrm>
                <a:off x="5019248" y="3245010"/>
                <a:ext cx="27" cy="27"/>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2"/>
              <p:cNvSpPr/>
              <p:nvPr/>
            </p:nvSpPr>
            <p:spPr>
              <a:xfrm>
                <a:off x="5051928" y="3317802"/>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2"/>
              <p:cNvSpPr/>
              <p:nvPr/>
            </p:nvSpPr>
            <p:spPr>
              <a:xfrm>
                <a:off x="4949511" y="3103724"/>
                <a:ext cx="210429" cy="139069"/>
              </a:xfrm>
              <a:custGeom>
                <a:avLst/>
                <a:gdLst/>
                <a:ahLst/>
                <a:cxnLst/>
                <a:rect l="l" t="t" r="r" b="b"/>
                <a:pathLst>
                  <a:path w="7785" h="5145" extrusionOk="0">
                    <a:moveTo>
                      <a:pt x="5981" y="1"/>
                    </a:moveTo>
                    <a:cubicBezTo>
                      <a:pt x="5707" y="1"/>
                      <a:pt x="5433" y="46"/>
                      <a:pt x="5159" y="92"/>
                    </a:cubicBezTo>
                    <a:cubicBezTo>
                      <a:pt x="4863" y="138"/>
                      <a:pt x="4566" y="206"/>
                      <a:pt x="4269" y="275"/>
                    </a:cubicBezTo>
                    <a:cubicBezTo>
                      <a:pt x="3721" y="434"/>
                      <a:pt x="3174" y="617"/>
                      <a:pt x="2649" y="822"/>
                    </a:cubicBezTo>
                    <a:cubicBezTo>
                      <a:pt x="2329" y="936"/>
                      <a:pt x="2032" y="1051"/>
                      <a:pt x="1758" y="1188"/>
                    </a:cubicBezTo>
                    <a:cubicBezTo>
                      <a:pt x="1530" y="1302"/>
                      <a:pt x="1325" y="1393"/>
                      <a:pt x="1096" y="1507"/>
                    </a:cubicBezTo>
                    <a:cubicBezTo>
                      <a:pt x="754" y="1690"/>
                      <a:pt x="412" y="1872"/>
                      <a:pt x="92" y="2078"/>
                    </a:cubicBezTo>
                    <a:cubicBezTo>
                      <a:pt x="24" y="2146"/>
                      <a:pt x="1" y="2237"/>
                      <a:pt x="46" y="2306"/>
                    </a:cubicBezTo>
                    <a:cubicBezTo>
                      <a:pt x="77" y="2367"/>
                      <a:pt x="128" y="2397"/>
                      <a:pt x="178" y="2397"/>
                    </a:cubicBezTo>
                    <a:cubicBezTo>
                      <a:pt x="204" y="2397"/>
                      <a:pt x="229" y="2390"/>
                      <a:pt x="252" y="2374"/>
                    </a:cubicBezTo>
                    <a:cubicBezTo>
                      <a:pt x="640" y="2123"/>
                      <a:pt x="1028" y="1918"/>
                      <a:pt x="1439" y="1713"/>
                    </a:cubicBezTo>
                    <a:cubicBezTo>
                      <a:pt x="1621" y="1598"/>
                      <a:pt x="1827" y="1507"/>
                      <a:pt x="2032" y="1416"/>
                    </a:cubicBezTo>
                    <a:cubicBezTo>
                      <a:pt x="2512" y="1210"/>
                      <a:pt x="2991" y="1028"/>
                      <a:pt x="3470" y="868"/>
                    </a:cubicBezTo>
                    <a:cubicBezTo>
                      <a:pt x="4087" y="663"/>
                      <a:pt x="4703" y="503"/>
                      <a:pt x="5319" y="389"/>
                    </a:cubicBezTo>
                    <a:lnTo>
                      <a:pt x="5296" y="389"/>
                    </a:lnTo>
                    <a:cubicBezTo>
                      <a:pt x="5571" y="356"/>
                      <a:pt x="5845" y="324"/>
                      <a:pt x="6119" y="324"/>
                    </a:cubicBezTo>
                    <a:cubicBezTo>
                      <a:pt x="6233" y="324"/>
                      <a:pt x="6347" y="330"/>
                      <a:pt x="6460" y="343"/>
                    </a:cubicBezTo>
                    <a:cubicBezTo>
                      <a:pt x="6597" y="366"/>
                      <a:pt x="6734" y="389"/>
                      <a:pt x="6871" y="434"/>
                    </a:cubicBezTo>
                    <a:cubicBezTo>
                      <a:pt x="6963" y="480"/>
                      <a:pt x="7031" y="526"/>
                      <a:pt x="7122" y="571"/>
                    </a:cubicBezTo>
                    <a:cubicBezTo>
                      <a:pt x="7168" y="617"/>
                      <a:pt x="7214" y="663"/>
                      <a:pt x="7259" y="708"/>
                    </a:cubicBezTo>
                    <a:cubicBezTo>
                      <a:pt x="7305" y="754"/>
                      <a:pt x="7328" y="822"/>
                      <a:pt x="7373" y="891"/>
                    </a:cubicBezTo>
                    <a:cubicBezTo>
                      <a:pt x="7396" y="959"/>
                      <a:pt x="7419" y="1028"/>
                      <a:pt x="7419" y="1119"/>
                    </a:cubicBezTo>
                    <a:cubicBezTo>
                      <a:pt x="7442" y="1210"/>
                      <a:pt x="7442" y="1302"/>
                      <a:pt x="7442" y="1393"/>
                    </a:cubicBezTo>
                    <a:cubicBezTo>
                      <a:pt x="7419" y="1484"/>
                      <a:pt x="7396" y="1598"/>
                      <a:pt x="7351" y="1713"/>
                    </a:cubicBezTo>
                    <a:cubicBezTo>
                      <a:pt x="7287" y="1862"/>
                      <a:pt x="7203" y="1991"/>
                      <a:pt x="7099" y="2138"/>
                    </a:cubicBezTo>
                    <a:lnTo>
                      <a:pt x="7099" y="2138"/>
                    </a:lnTo>
                    <a:cubicBezTo>
                      <a:pt x="7100" y="2134"/>
                      <a:pt x="7100" y="2129"/>
                      <a:pt x="7100" y="2123"/>
                    </a:cubicBezTo>
                    <a:lnTo>
                      <a:pt x="7100" y="2123"/>
                    </a:lnTo>
                    <a:cubicBezTo>
                      <a:pt x="6894" y="2420"/>
                      <a:pt x="6643" y="2648"/>
                      <a:pt x="6369" y="2877"/>
                    </a:cubicBezTo>
                    <a:cubicBezTo>
                      <a:pt x="6369" y="2899"/>
                      <a:pt x="6346" y="2899"/>
                      <a:pt x="6346" y="2899"/>
                    </a:cubicBezTo>
                    <a:lnTo>
                      <a:pt x="6369" y="2899"/>
                    </a:lnTo>
                    <a:cubicBezTo>
                      <a:pt x="6004" y="3173"/>
                      <a:pt x="5639" y="3424"/>
                      <a:pt x="5251" y="3630"/>
                    </a:cubicBezTo>
                    <a:cubicBezTo>
                      <a:pt x="4863" y="3858"/>
                      <a:pt x="4452" y="4086"/>
                      <a:pt x="4018" y="4269"/>
                    </a:cubicBezTo>
                    <a:lnTo>
                      <a:pt x="4041" y="4269"/>
                    </a:lnTo>
                    <a:cubicBezTo>
                      <a:pt x="3744" y="4383"/>
                      <a:pt x="3447" y="4520"/>
                      <a:pt x="3151" y="4611"/>
                    </a:cubicBezTo>
                    <a:cubicBezTo>
                      <a:pt x="2900" y="4703"/>
                      <a:pt x="2671" y="4771"/>
                      <a:pt x="2420" y="4840"/>
                    </a:cubicBezTo>
                    <a:cubicBezTo>
                      <a:pt x="2329" y="4862"/>
                      <a:pt x="2283" y="4954"/>
                      <a:pt x="2306" y="5045"/>
                    </a:cubicBezTo>
                    <a:cubicBezTo>
                      <a:pt x="2324" y="5115"/>
                      <a:pt x="2381" y="5145"/>
                      <a:pt x="2448" y="5145"/>
                    </a:cubicBezTo>
                    <a:cubicBezTo>
                      <a:pt x="2469" y="5145"/>
                      <a:pt x="2490" y="5142"/>
                      <a:pt x="2512" y="5136"/>
                    </a:cubicBezTo>
                    <a:cubicBezTo>
                      <a:pt x="2717" y="5113"/>
                      <a:pt x="2900" y="5045"/>
                      <a:pt x="3105" y="4977"/>
                    </a:cubicBezTo>
                    <a:cubicBezTo>
                      <a:pt x="3356" y="4908"/>
                      <a:pt x="3584" y="4794"/>
                      <a:pt x="3835" y="4703"/>
                    </a:cubicBezTo>
                    <a:cubicBezTo>
                      <a:pt x="4429" y="4452"/>
                      <a:pt x="4977" y="4178"/>
                      <a:pt x="5525" y="3858"/>
                    </a:cubicBezTo>
                    <a:cubicBezTo>
                      <a:pt x="6050" y="3539"/>
                      <a:pt x="6575" y="3173"/>
                      <a:pt x="7008" y="2740"/>
                    </a:cubicBezTo>
                    <a:cubicBezTo>
                      <a:pt x="7191" y="2557"/>
                      <a:pt x="7373" y="2352"/>
                      <a:pt x="7510" y="2123"/>
                    </a:cubicBezTo>
                    <a:cubicBezTo>
                      <a:pt x="7624" y="1918"/>
                      <a:pt x="7716" y="1690"/>
                      <a:pt x="7739" y="1461"/>
                    </a:cubicBezTo>
                    <a:cubicBezTo>
                      <a:pt x="7784" y="1233"/>
                      <a:pt x="7761" y="1005"/>
                      <a:pt x="7670" y="799"/>
                    </a:cubicBezTo>
                    <a:cubicBezTo>
                      <a:pt x="7602" y="617"/>
                      <a:pt x="7488" y="434"/>
                      <a:pt x="7305" y="320"/>
                    </a:cubicBezTo>
                    <a:cubicBezTo>
                      <a:pt x="6963" y="69"/>
                      <a:pt x="6529" y="1"/>
                      <a:pt x="6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2"/>
              <p:cNvSpPr/>
              <p:nvPr/>
            </p:nvSpPr>
            <p:spPr>
              <a:xfrm>
                <a:off x="4800819" y="3094480"/>
                <a:ext cx="175884" cy="72819"/>
              </a:xfrm>
              <a:custGeom>
                <a:avLst/>
                <a:gdLst/>
                <a:ahLst/>
                <a:cxnLst/>
                <a:rect l="l" t="t" r="r" b="b"/>
                <a:pathLst>
                  <a:path w="6507" h="2694" extrusionOk="0">
                    <a:moveTo>
                      <a:pt x="4771" y="0"/>
                    </a:moveTo>
                    <a:cubicBezTo>
                      <a:pt x="4589" y="0"/>
                      <a:pt x="4406" y="23"/>
                      <a:pt x="4224" y="46"/>
                    </a:cubicBezTo>
                    <a:cubicBezTo>
                      <a:pt x="3995" y="92"/>
                      <a:pt x="3767" y="137"/>
                      <a:pt x="3562" y="206"/>
                    </a:cubicBezTo>
                    <a:cubicBezTo>
                      <a:pt x="3151" y="320"/>
                      <a:pt x="2763" y="480"/>
                      <a:pt x="2398" y="662"/>
                    </a:cubicBezTo>
                    <a:cubicBezTo>
                      <a:pt x="1667" y="1050"/>
                      <a:pt x="1005" y="1575"/>
                      <a:pt x="389" y="2146"/>
                    </a:cubicBezTo>
                    <a:cubicBezTo>
                      <a:pt x="275" y="2237"/>
                      <a:pt x="161" y="2351"/>
                      <a:pt x="69" y="2465"/>
                    </a:cubicBezTo>
                    <a:cubicBezTo>
                      <a:pt x="1" y="2534"/>
                      <a:pt x="1" y="2625"/>
                      <a:pt x="69" y="2694"/>
                    </a:cubicBezTo>
                    <a:cubicBezTo>
                      <a:pt x="206" y="2625"/>
                      <a:pt x="343" y="2557"/>
                      <a:pt x="480" y="2511"/>
                    </a:cubicBezTo>
                    <a:cubicBezTo>
                      <a:pt x="731" y="2260"/>
                      <a:pt x="982" y="2032"/>
                      <a:pt x="1234" y="1826"/>
                    </a:cubicBezTo>
                    <a:cubicBezTo>
                      <a:pt x="1736" y="1415"/>
                      <a:pt x="2283" y="1073"/>
                      <a:pt x="2854" y="799"/>
                    </a:cubicBezTo>
                    <a:cubicBezTo>
                      <a:pt x="3333" y="594"/>
                      <a:pt x="3858" y="434"/>
                      <a:pt x="4383" y="365"/>
                    </a:cubicBezTo>
                    <a:cubicBezTo>
                      <a:pt x="4406" y="365"/>
                      <a:pt x="4406" y="343"/>
                      <a:pt x="4406" y="343"/>
                    </a:cubicBezTo>
                    <a:cubicBezTo>
                      <a:pt x="4406" y="343"/>
                      <a:pt x="4406" y="365"/>
                      <a:pt x="4406" y="365"/>
                    </a:cubicBezTo>
                    <a:cubicBezTo>
                      <a:pt x="4527" y="339"/>
                      <a:pt x="4655" y="328"/>
                      <a:pt x="4786" y="328"/>
                    </a:cubicBezTo>
                    <a:cubicBezTo>
                      <a:pt x="4879" y="328"/>
                      <a:pt x="4974" y="333"/>
                      <a:pt x="5068" y="343"/>
                    </a:cubicBezTo>
                    <a:cubicBezTo>
                      <a:pt x="5205" y="365"/>
                      <a:pt x="5342" y="388"/>
                      <a:pt x="5502" y="457"/>
                    </a:cubicBezTo>
                    <a:cubicBezTo>
                      <a:pt x="5593" y="480"/>
                      <a:pt x="5684" y="548"/>
                      <a:pt x="5776" y="594"/>
                    </a:cubicBezTo>
                    <a:cubicBezTo>
                      <a:pt x="5844" y="662"/>
                      <a:pt x="5913" y="708"/>
                      <a:pt x="5981" y="776"/>
                    </a:cubicBezTo>
                    <a:cubicBezTo>
                      <a:pt x="6027" y="845"/>
                      <a:pt x="6050" y="913"/>
                      <a:pt x="6095" y="982"/>
                    </a:cubicBezTo>
                    <a:cubicBezTo>
                      <a:pt x="6118" y="1027"/>
                      <a:pt x="6141" y="1096"/>
                      <a:pt x="6141" y="1164"/>
                    </a:cubicBezTo>
                    <a:cubicBezTo>
                      <a:pt x="6164" y="1256"/>
                      <a:pt x="6164" y="1347"/>
                      <a:pt x="6164" y="1415"/>
                    </a:cubicBezTo>
                    <a:cubicBezTo>
                      <a:pt x="6141" y="1530"/>
                      <a:pt x="6118" y="1621"/>
                      <a:pt x="6072" y="1712"/>
                    </a:cubicBezTo>
                    <a:cubicBezTo>
                      <a:pt x="6027" y="1849"/>
                      <a:pt x="5936" y="1986"/>
                      <a:pt x="5867" y="2100"/>
                    </a:cubicBezTo>
                    <a:cubicBezTo>
                      <a:pt x="5776" y="2214"/>
                      <a:pt x="5707" y="2306"/>
                      <a:pt x="5616" y="2397"/>
                    </a:cubicBezTo>
                    <a:cubicBezTo>
                      <a:pt x="5547" y="2465"/>
                      <a:pt x="5547" y="2579"/>
                      <a:pt x="5616" y="2625"/>
                    </a:cubicBezTo>
                    <a:cubicBezTo>
                      <a:pt x="5650" y="2659"/>
                      <a:pt x="5690" y="2676"/>
                      <a:pt x="5730" y="2676"/>
                    </a:cubicBezTo>
                    <a:cubicBezTo>
                      <a:pt x="5770" y="2676"/>
                      <a:pt x="5810" y="2659"/>
                      <a:pt x="5844" y="2625"/>
                    </a:cubicBezTo>
                    <a:cubicBezTo>
                      <a:pt x="6118" y="2351"/>
                      <a:pt x="6324" y="2032"/>
                      <a:pt x="6438" y="1666"/>
                    </a:cubicBezTo>
                    <a:cubicBezTo>
                      <a:pt x="6506" y="1393"/>
                      <a:pt x="6506" y="1073"/>
                      <a:pt x="6369" y="822"/>
                    </a:cubicBezTo>
                    <a:cubicBezTo>
                      <a:pt x="6255" y="548"/>
                      <a:pt x="6050" y="365"/>
                      <a:pt x="5799" y="228"/>
                    </a:cubicBezTo>
                    <a:cubicBezTo>
                      <a:pt x="5662" y="160"/>
                      <a:pt x="5502" y="92"/>
                      <a:pt x="5365" y="69"/>
                    </a:cubicBezTo>
                    <a:cubicBezTo>
                      <a:pt x="5182" y="23"/>
                      <a:pt x="5000" y="0"/>
                      <a:pt x="4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2"/>
              <p:cNvSpPr/>
              <p:nvPr/>
            </p:nvSpPr>
            <p:spPr>
              <a:xfrm>
                <a:off x="4919291" y="3104346"/>
                <a:ext cx="27" cy="27"/>
              </a:xfrm>
              <a:custGeom>
                <a:avLst/>
                <a:gdLst/>
                <a:ahLst/>
                <a:cxnLst/>
                <a:rect l="l" t="t" r="r" b="b"/>
                <a:pathLst>
                  <a:path w="1" h="1" extrusionOk="0">
                    <a:moveTo>
                      <a:pt x="0" y="0"/>
                    </a:moveTo>
                    <a:lnTo>
                      <a:pt x="0" y="0"/>
                    </a:ln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2"/>
              <p:cNvSpPr/>
              <p:nvPr/>
            </p:nvSpPr>
            <p:spPr>
              <a:xfrm>
                <a:off x="4579957" y="3140755"/>
                <a:ext cx="269651" cy="133501"/>
              </a:xfrm>
              <a:custGeom>
                <a:avLst/>
                <a:gdLst/>
                <a:ahLst/>
                <a:cxnLst/>
                <a:rect l="l" t="t" r="r" b="b"/>
                <a:pathLst>
                  <a:path w="9976" h="4939" extrusionOk="0">
                    <a:moveTo>
                      <a:pt x="9793" y="0"/>
                    </a:moveTo>
                    <a:cubicBezTo>
                      <a:pt x="9747" y="0"/>
                      <a:pt x="9724" y="0"/>
                      <a:pt x="9701" y="23"/>
                    </a:cubicBezTo>
                    <a:cubicBezTo>
                      <a:pt x="7145" y="1256"/>
                      <a:pt x="4588" y="2488"/>
                      <a:pt x="2032" y="3698"/>
                    </a:cubicBezTo>
                    <a:lnTo>
                      <a:pt x="115" y="4634"/>
                    </a:lnTo>
                    <a:cubicBezTo>
                      <a:pt x="23" y="4679"/>
                      <a:pt x="0" y="4793"/>
                      <a:pt x="46" y="4862"/>
                    </a:cubicBezTo>
                    <a:cubicBezTo>
                      <a:pt x="80" y="4913"/>
                      <a:pt x="140" y="4939"/>
                      <a:pt x="207" y="4939"/>
                    </a:cubicBezTo>
                    <a:cubicBezTo>
                      <a:pt x="229" y="4939"/>
                      <a:pt x="252" y="4936"/>
                      <a:pt x="274" y="4930"/>
                    </a:cubicBezTo>
                    <a:cubicBezTo>
                      <a:pt x="3242" y="3492"/>
                      <a:pt x="6232" y="2054"/>
                      <a:pt x="9199" y="616"/>
                    </a:cubicBezTo>
                    <a:cubicBezTo>
                      <a:pt x="9427" y="525"/>
                      <a:pt x="9633" y="411"/>
                      <a:pt x="9861" y="320"/>
                    </a:cubicBezTo>
                    <a:cubicBezTo>
                      <a:pt x="9952" y="274"/>
                      <a:pt x="9975" y="160"/>
                      <a:pt x="9929" y="91"/>
                    </a:cubicBezTo>
                    <a:cubicBezTo>
                      <a:pt x="9884" y="23"/>
                      <a:pt x="9838" y="0"/>
                      <a:pt x="97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2"/>
              <p:cNvSpPr/>
              <p:nvPr/>
            </p:nvSpPr>
            <p:spPr>
              <a:xfrm>
                <a:off x="4678049" y="3275851"/>
                <a:ext cx="301114" cy="148746"/>
              </a:xfrm>
              <a:custGeom>
                <a:avLst/>
                <a:gdLst/>
                <a:ahLst/>
                <a:cxnLst/>
                <a:rect l="l" t="t" r="r" b="b"/>
                <a:pathLst>
                  <a:path w="11140" h="5503" extrusionOk="0">
                    <a:moveTo>
                      <a:pt x="10957" y="1"/>
                    </a:moveTo>
                    <a:cubicBezTo>
                      <a:pt x="10934" y="1"/>
                      <a:pt x="10911" y="1"/>
                      <a:pt x="10888" y="24"/>
                    </a:cubicBezTo>
                    <a:cubicBezTo>
                      <a:pt x="8378" y="1233"/>
                      <a:pt x="5867" y="2443"/>
                      <a:pt x="3356" y="3653"/>
                    </a:cubicBezTo>
                    <a:lnTo>
                      <a:pt x="115" y="5205"/>
                    </a:lnTo>
                    <a:cubicBezTo>
                      <a:pt x="24" y="5251"/>
                      <a:pt x="1" y="5342"/>
                      <a:pt x="46" y="5433"/>
                    </a:cubicBezTo>
                    <a:cubicBezTo>
                      <a:pt x="76" y="5477"/>
                      <a:pt x="124" y="5503"/>
                      <a:pt x="180" y="5503"/>
                    </a:cubicBezTo>
                    <a:cubicBezTo>
                      <a:pt x="210" y="5503"/>
                      <a:pt x="242" y="5495"/>
                      <a:pt x="275" y="5479"/>
                    </a:cubicBezTo>
                    <a:cubicBezTo>
                      <a:pt x="3310" y="4018"/>
                      <a:pt x="6346" y="2557"/>
                      <a:pt x="9382" y="1096"/>
                    </a:cubicBezTo>
                    <a:cubicBezTo>
                      <a:pt x="9930" y="845"/>
                      <a:pt x="10478" y="571"/>
                      <a:pt x="11025" y="298"/>
                    </a:cubicBezTo>
                    <a:cubicBezTo>
                      <a:pt x="11117" y="275"/>
                      <a:pt x="11139" y="161"/>
                      <a:pt x="11094" y="92"/>
                    </a:cubicBezTo>
                    <a:cubicBezTo>
                      <a:pt x="11071" y="24"/>
                      <a:pt x="11025" y="1"/>
                      <a:pt x="109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2"/>
              <p:cNvSpPr/>
              <p:nvPr/>
            </p:nvSpPr>
            <p:spPr>
              <a:xfrm>
                <a:off x="4704592" y="3340020"/>
                <a:ext cx="277652" cy="140421"/>
              </a:xfrm>
              <a:custGeom>
                <a:avLst/>
                <a:gdLst/>
                <a:ahLst/>
                <a:cxnLst/>
                <a:rect l="l" t="t" r="r" b="b"/>
                <a:pathLst>
                  <a:path w="10272" h="5195" extrusionOk="0">
                    <a:moveTo>
                      <a:pt x="10272" y="1"/>
                    </a:moveTo>
                    <a:lnTo>
                      <a:pt x="10272" y="1"/>
                    </a:lnTo>
                    <a:cubicBezTo>
                      <a:pt x="8491" y="868"/>
                      <a:pt x="6711" y="1713"/>
                      <a:pt x="4930" y="2580"/>
                    </a:cubicBezTo>
                    <a:lnTo>
                      <a:pt x="114" y="4885"/>
                    </a:lnTo>
                    <a:cubicBezTo>
                      <a:pt x="23" y="4931"/>
                      <a:pt x="0" y="5045"/>
                      <a:pt x="46" y="5114"/>
                    </a:cubicBezTo>
                    <a:cubicBezTo>
                      <a:pt x="76" y="5174"/>
                      <a:pt x="127" y="5195"/>
                      <a:pt x="184" y="5195"/>
                    </a:cubicBezTo>
                    <a:cubicBezTo>
                      <a:pt x="213" y="5195"/>
                      <a:pt x="244" y="5190"/>
                      <a:pt x="274" y="5182"/>
                    </a:cubicBezTo>
                    <a:cubicBezTo>
                      <a:pt x="3150" y="3790"/>
                      <a:pt x="6049" y="2397"/>
                      <a:pt x="8948" y="1005"/>
                    </a:cubicBezTo>
                    <a:cubicBezTo>
                      <a:pt x="9336" y="822"/>
                      <a:pt x="9724" y="617"/>
                      <a:pt x="10135" y="434"/>
                    </a:cubicBezTo>
                    <a:cubicBezTo>
                      <a:pt x="10135" y="434"/>
                      <a:pt x="10135" y="412"/>
                      <a:pt x="10157" y="412"/>
                    </a:cubicBezTo>
                    <a:cubicBezTo>
                      <a:pt x="10180" y="389"/>
                      <a:pt x="10203" y="366"/>
                      <a:pt x="10203" y="320"/>
                    </a:cubicBezTo>
                    <a:cubicBezTo>
                      <a:pt x="10203" y="320"/>
                      <a:pt x="10226" y="320"/>
                      <a:pt x="10226" y="297"/>
                    </a:cubicBezTo>
                    <a:cubicBezTo>
                      <a:pt x="10249" y="206"/>
                      <a:pt x="10249" y="92"/>
                      <a:pt x="10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2"/>
              <p:cNvSpPr/>
              <p:nvPr/>
            </p:nvSpPr>
            <p:spPr>
              <a:xfrm>
                <a:off x="4841553" y="3139512"/>
                <a:ext cx="138231" cy="142772"/>
              </a:xfrm>
              <a:custGeom>
                <a:avLst/>
                <a:gdLst/>
                <a:ahLst/>
                <a:cxnLst/>
                <a:rect l="l" t="t" r="r" b="b"/>
                <a:pathLst>
                  <a:path w="5114" h="5282" extrusionOk="0">
                    <a:moveTo>
                      <a:pt x="183" y="0"/>
                    </a:moveTo>
                    <a:cubicBezTo>
                      <a:pt x="92" y="0"/>
                      <a:pt x="23" y="69"/>
                      <a:pt x="23" y="137"/>
                    </a:cubicBezTo>
                    <a:cubicBezTo>
                      <a:pt x="0" y="229"/>
                      <a:pt x="69" y="320"/>
                      <a:pt x="160" y="320"/>
                    </a:cubicBezTo>
                    <a:cubicBezTo>
                      <a:pt x="206" y="343"/>
                      <a:pt x="251" y="366"/>
                      <a:pt x="297" y="366"/>
                    </a:cubicBezTo>
                    <a:cubicBezTo>
                      <a:pt x="571" y="457"/>
                      <a:pt x="799" y="548"/>
                      <a:pt x="1028" y="685"/>
                    </a:cubicBezTo>
                    <a:cubicBezTo>
                      <a:pt x="1452" y="953"/>
                      <a:pt x="1833" y="1287"/>
                      <a:pt x="2192" y="1623"/>
                    </a:cubicBezTo>
                    <a:lnTo>
                      <a:pt x="2192" y="1623"/>
                    </a:lnTo>
                    <a:cubicBezTo>
                      <a:pt x="2192" y="1622"/>
                      <a:pt x="2192" y="1622"/>
                      <a:pt x="2192" y="1621"/>
                    </a:cubicBezTo>
                    <a:lnTo>
                      <a:pt x="2192" y="1621"/>
                    </a:lnTo>
                    <a:cubicBezTo>
                      <a:pt x="2196" y="1625"/>
                      <a:pt x="2199" y="1629"/>
                      <a:pt x="2203" y="1633"/>
                    </a:cubicBezTo>
                    <a:lnTo>
                      <a:pt x="2203" y="1633"/>
                    </a:lnTo>
                    <a:cubicBezTo>
                      <a:pt x="2199" y="1630"/>
                      <a:pt x="2196" y="1626"/>
                      <a:pt x="2192" y="1623"/>
                    </a:cubicBezTo>
                    <a:lnTo>
                      <a:pt x="2192" y="1623"/>
                    </a:lnTo>
                    <a:cubicBezTo>
                      <a:pt x="2192" y="1643"/>
                      <a:pt x="2192" y="1644"/>
                      <a:pt x="2213" y="1644"/>
                    </a:cubicBezTo>
                    <a:lnTo>
                      <a:pt x="2213" y="1644"/>
                    </a:lnTo>
                    <a:cubicBezTo>
                      <a:pt x="2210" y="1640"/>
                      <a:pt x="2207" y="1637"/>
                      <a:pt x="2203" y="1633"/>
                    </a:cubicBezTo>
                    <a:lnTo>
                      <a:pt x="2203" y="1633"/>
                    </a:lnTo>
                    <a:cubicBezTo>
                      <a:pt x="2207" y="1637"/>
                      <a:pt x="2211" y="1640"/>
                      <a:pt x="2214" y="1644"/>
                    </a:cubicBezTo>
                    <a:cubicBezTo>
                      <a:pt x="2214" y="1644"/>
                      <a:pt x="2214" y="1644"/>
                      <a:pt x="2213" y="1644"/>
                    </a:cubicBezTo>
                    <a:lnTo>
                      <a:pt x="2213" y="1644"/>
                    </a:lnTo>
                    <a:cubicBezTo>
                      <a:pt x="2594" y="2049"/>
                      <a:pt x="2974" y="2497"/>
                      <a:pt x="3333" y="2945"/>
                    </a:cubicBezTo>
                    <a:cubicBezTo>
                      <a:pt x="3744" y="3447"/>
                      <a:pt x="4177" y="3949"/>
                      <a:pt x="4497" y="4497"/>
                    </a:cubicBezTo>
                    <a:cubicBezTo>
                      <a:pt x="4634" y="4725"/>
                      <a:pt x="4725" y="4954"/>
                      <a:pt x="4794" y="5182"/>
                    </a:cubicBezTo>
                    <a:cubicBezTo>
                      <a:pt x="4811" y="5252"/>
                      <a:pt x="4882" y="5281"/>
                      <a:pt x="4945" y="5281"/>
                    </a:cubicBezTo>
                    <a:cubicBezTo>
                      <a:pt x="4964" y="5281"/>
                      <a:pt x="4983" y="5278"/>
                      <a:pt x="4999" y="5273"/>
                    </a:cubicBezTo>
                    <a:cubicBezTo>
                      <a:pt x="5045" y="5250"/>
                      <a:pt x="5090" y="5227"/>
                      <a:pt x="5090" y="5182"/>
                    </a:cubicBezTo>
                    <a:cubicBezTo>
                      <a:pt x="5113" y="5136"/>
                      <a:pt x="5113" y="5091"/>
                      <a:pt x="5090" y="5068"/>
                    </a:cubicBezTo>
                    <a:cubicBezTo>
                      <a:pt x="4908" y="4406"/>
                      <a:pt x="4497" y="3858"/>
                      <a:pt x="4086" y="3333"/>
                    </a:cubicBezTo>
                    <a:cubicBezTo>
                      <a:pt x="3904" y="3128"/>
                      <a:pt x="3721" y="2899"/>
                      <a:pt x="3538" y="2671"/>
                    </a:cubicBezTo>
                    <a:cubicBezTo>
                      <a:pt x="3356" y="2443"/>
                      <a:pt x="3173" y="2237"/>
                      <a:pt x="2991" y="2009"/>
                    </a:cubicBezTo>
                    <a:cubicBezTo>
                      <a:pt x="2602" y="1575"/>
                      <a:pt x="2169" y="1142"/>
                      <a:pt x="1712" y="777"/>
                    </a:cubicBezTo>
                    <a:cubicBezTo>
                      <a:pt x="1484" y="594"/>
                      <a:pt x="1256" y="434"/>
                      <a:pt x="1005" y="297"/>
                    </a:cubicBezTo>
                    <a:cubicBezTo>
                      <a:pt x="754" y="160"/>
                      <a:pt x="480" y="69"/>
                      <a:pt x="206" y="0"/>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2"/>
              <p:cNvSpPr/>
              <p:nvPr/>
            </p:nvSpPr>
            <p:spPr>
              <a:xfrm>
                <a:off x="4971108" y="3275851"/>
                <a:ext cx="13001" cy="75927"/>
              </a:xfrm>
              <a:custGeom>
                <a:avLst/>
                <a:gdLst/>
                <a:ahLst/>
                <a:cxnLst/>
                <a:rect l="l" t="t" r="r" b="b"/>
                <a:pathLst>
                  <a:path w="481" h="2809" extrusionOk="0">
                    <a:moveTo>
                      <a:pt x="160" y="1"/>
                    </a:moveTo>
                    <a:cubicBezTo>
                      <a:pt x="92" y="1"/>
                      <a:pt x="1" y="92"/>
                      <a:pt x="24" y="183"/>
                    </a:cubicBezTo>
                    <a:cubicBezTo>
                      <a:pt x="115" y="686"/>
                      <a:pt x="160" y="1188"/>
                      <a:pt x="160" y="1690"/>
                    </a:cubicBezTo>
                    <a:cubicBezTo>
                      <a:pt x="138" y="2009"/>
                      <a:pt x="115" y="2306"/>
                      <a:pt x="46" y="2626"/>
                    </a:cubicBezTo>
                    <a:cubicBezTo>
                      <a:pt x="24" y="2717"/>
                      <a:pt x="92" y="2786"/>
                      <a:pt x="183" y="2808"/>
                    </a:cubicBezTo>
                    <a:cubicBezTo>
                      <a:pt x="229" y="2808"/>
                      <a:pt x="252" y="2808"/>
                      <a:pt x="275" y="2786"/>
                    </a:cubicBezTo>
                    <a:lnTo>
                      <a:pt x="297" y="2786"/>
                    </a:lnTo>
                    <a:cubicBezTo>
                      <a:pt x="320" y="2763"/>
                      <a:pt x="320" y="2740"/>
                      <a:pt x="343" y="2717"/>
                    </a:cubicBezTo>
                    <a:cubicBezTo>
                      <a:pt x="343" y="2694"/>
                      <a:pt x="343" y="2694"/>
                      <a:pt x="366" y="2671"/>
                    </a:cubicBezTo>
                    <a:cubicBezTo>
                      <a:pt x="389" y="2557"/>
                      <a:pt x="412" y="2420"/>
                      <a:pt x="434" y="2306"/>
                    </a:cubicBezTo>
                    <a:cubicBezTo>
                      <a:pt x="457" y="2032"/>
                      <a:pt x="480" y="1736"/>
                      <a:pt x="480" y="1439"/>
                    </a:cubicBezTo>
                    <a:cubicBezTo>
                      <a:pt x="480" y="1005"/>
                      <a:pt x="434" y="571"/>
                      <a:pt x="343" y="138"/>
                    </a:cubicBezTo>
                    <a:cubicBezTo>
                      <a:pt x="343" y="92"/>
                      <a:pt x="320" y="69"/>
                      <a:pt x="275" y="24"/>
                    </a:cubicBezTo>
                    <a:cubicBezTo>
                      <a:pt x="252" y="1"/>
                      <a:pt x="229" y="1"/>
                      <a:pt x="183" y="1"/>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2"/>
              <p:cNvSpPr/>
              <p:nvPr/>
            </p:nvSpPr>
            <p:spPr>
              <a:xfrm>
                <a:off x="4979136" y="3351130"/>
                <a:ext cx="27" cy="27"/>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lnTo>
                      <a:pt x="0" y="1"/>
                    </a:ln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2"/>
              <p:cNvSpPr/>
              <p:nvPr/>
            </p:nvSpPr>
            <p:spPr>
              <a:xfrm>
                <a:off x="4979136" y="3351130"/>
                <a:ext cx="27" cy="27"/>
              </a:xfrm>
              <a:custGeom>
                <a:avLst/>
                <a:gdLst/>
                <a:ahLst/>
                <a:cxnLst/>
                <a:rect l="l" t="t" r="r" b="b"/>
                <a:pathLst>
                  <a:path w="1" h="1" extrusionOk="0">
                    <a:moveTo>
                      <a:pt x="0" y="1"/>
                    </a:moveTo>
                    <a:lnTo>
                      <a:pt x="0" y="1"/>
                    </a:lnTo>
                    <a:lnTo>
                      <a:pt x="0" y="1"/>
                    </a:ln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2"/>
              <p:cNvSpPr/>
              <p:nvPr/>
            </p:nvSpPr>
            <p:spPr>
              <a:xfrm>
                <a:off x="4557738" y="3266607"/>
                <a:ext cx="157369" cy="215970"/>
              </a:xfrm>
              <a:custGeom>
                <a:avLst/>
                <a:gdLst/>
                <a:ahLst/>
                <a:cxnLst/>
                <a:rect l="l" t="t" r="r" b="b"/>
                <a:pathLst>
                  <a:path w="5822" h="7990" extrusionOk="0">
                    <a:moveTo>
                      <a:pt x="412" y="1438"/>
                    </a:moveTo>
                    <a:lnTo>
                      <a:pt x="412" y="1438"/>
                    </a:lnTo>
                    <a:cubicBezTo>
                      <a:pt x="410" y="1446"/>
                      <a:pt x="408" y="1453"/>
                      <a:pt x="406" y="1460"/>
                    </a:cubicBezTo>
                    <a:lnTo>
                      <a:pt x="406" y="1460"/>
                    </a:lnTo>
                    <a:cubicBezTo>
                      <a:pt x="412" y="1448"/>
                      <a:pt x="412" y="1438"/>
                      <a:pt x="412" y="1438"/>
                    </a:cubicBezTo>
                    <a:close/>
                    <a:moveTo>
                      <a:pt x="937" y="0"/>
                    </a:moveTo>
                    <a:cubicBezTo>
                      <a:pt x="891" y="0"/>
                      <a:pt x="845" y="23"/>
                      <a:pt x="822" y="46"/>
                    </a:cubicBezTo>
                    <a:cubicBezTo>
                      <a:pt x="708" y="160"/>
                      <a:pt x="594" y="297"/>
                      <a:pt x="480" y="434"/>
                    </a:cubicBezTo>
                    <a:cubicBezTo>
                      <a:pt x="389" y="594"/>
                      <a:pt x="297" y="754"/>
                      <a:pt x="229" y="913"/>
                    </a:cubicBezTo>
                    <a:cubicBezTo>
                      <a:pt x="92" y="1256"/>
                      <a:pt x="24" y="1598"/>
                      <a:pt x="24" y="1941"/>
                    </a:cubicBezTo>
                    <a:cubicBezTo>
                      <a:pt x="1" y="2306"/>
                      <a:pt x="46" y="2671"/>
                      <a:pt x="115" y="3036"/>
                    </a:cubicBezTo>
                    <a:cubicBezTo>
                      <a:pt x="183" y="3401"/>
                      <a:pt x="297" y="3767"/>
                      <a:pt x="434" y="4109"/>
                    </a:cubicBezTo>
                    <a:cubicBezTo>
                      <a:pt x="571" y="4451"/>
                      <a:pt x="708" y="4794"/>
                      <a:pt x="891" y="5091"/>
                    </a:cubicBezTo>
                    <a:cubicBezTo>
                      <a:pt x="1074" y="5433"/>
                      <a:pt x="1279" y="5730"/>
                      <a:pt x="1507" y="6026"/>
                    </a:cubicBezTo>
                    <a:cubicBezTo>
                      <a:pt x="1758" y="6346"/>
                      <a:pt x="2055" y="6643"/>
                      <a:pt x="2375" y="6917"/>
                    </a:cubicBezTo>
                    <a:cubicBezTo>
                      <a:pt x="2694" y="7190"/>
                      <a:pt x="3037" y="7419"/>
                      <a:pt x="3402" y="7601"/>
                    </a:cubicBezTo>
                    <a:cubicBezTo>
                      <a:pt x="3744" y="7761"/>
                      <a:pt x="4109" y="7875"/>
                      <a:pt x="4475" y="7944"/>
                    </a:cubicBezTo>
                    <a:cubicBezTo>
                      <a:pt x="4680" y="7989"/>
                      <a:pt x="4885" y="7989"/>
                      <a:pt x="5091" y="7989"/>
                    </a:cubicBezTo>
                    <a:cubicBezTo>
                      <a:pt x="5319" y="7989"/>
                      <a:pt x="5524" y="7966"/>
                      <a:pt x="5707" y="7875"/>
                    </a:cubicBezTo>
                    <a:cubicBezTo>
                      <a:pt x="5798" y="7830"/>
                      <a:pt x="5821" y="7738"/>
                      <a:pt x="5798" y="7647"/>
                    </a:cubicBezTo>
                    <a:cubicBezTo>
                      <a:pt x="5765" y="7598"/>
                      <a:pt x="5709" y="7560"/>
                      <a:pt x="5646" y="7560"/>
                    </a:cubicBezTo>
                    <a:cubicBezTo>
                      <a:pt x="5621" y="7560"/>
                      <a:pt x="5596" y="7566"/>
                      <a:pt x="5570" y="7578"/>
                    </a:cubicBezTo>
                    <a:cubicBezTo>
                      <a:pt x="5547" y="7578"/>
                      <a:pt x="5524" y="7601"/>
                      <a:pt x="5502" y="7601"/>
                    </a:cubicBezTo>
                    <a:cubicBezTo>
                      <a:pt x="5365" y="7647"/>
                      <a:pt x="5251" y="7670"/>
                      <a:pt x="5114" y="7670"/>
                    </a:cubicBezTo>
                    <a:cubicBezTo>
                      <a:pt x="4863" y="7670"/>
                      <a:pt x="4634" y="7647"/>
                      <a:pt x="4406" y="7601"/>
                    </a:cubicBezTo>
                    <a:lnTo>
                      <a:pt x="4383" y="7601"/>
                    </a:lnTo>
                    <a:cubicBezTo>
                      <a:pt x="4064" y="7510"/>
                      <a:pt x="3744" y="7396"/>
                      <a:pt x="3447" y="7259"/>
                    </a:cubicBezTo>
                    <a:cubicBezTo>
                      <a:pt x="3082" y="7053"/>
                      <a:pt x="2740" y="6825"/>
                      <a:pt x="2443" y="6551"/>
                    </a:cubicBezTo>
                    <a:lnTo>
                      <a:pt x="2443" y="6551"/>
                    </a:lnTo>
                    <a:cubicBezTo>
                      <a:pt x="2443" y="6551"/>
                      <a:pt x="2466" y="6574"/>
                      <a:pt x="2466" y="6574"/>
                    </a:cubicBezTo>
                    <a:cubicBezTo>
                      <a:pt x="2078" y="6232"/>
                      <a:pt x="1735" y="5821"/>
                      <a:pt x="1439" y="5364"/>
                    </a:cubicBezTo>
                    <a:cubicBezTo>
                      <a:pt x="1439" y="5364"/>
                      <a:pt x="1416" y="5342"/>
                      <a:pt x="1416" y="5342"/>
                    </a:cubicBezTo>
                    <a:lnTo>
                      <a:pt x="1416" y="5342"/>
                    </a:lnTo>
                    <a:cubicBezTo>
                      <a:pt x="1416" y="5342"/>
                      <a:pt x="1416" y="5342"/>
                      <a:pt x="1416" y="5342"/>
                    </a:cubicBezTo>
                    <a:cubicBezTo>
                      <a:pt x="1074" y="4794"/>
                      <a:pt x="777" y="4178"/>
                      <a:pt x="571" y="3561"/>
                    </a:cubicBezTo>
                    <a:lnTo>
                      <a:pt x="571" y="3561"/>
                    </a:lnTo>
                    <a:cubicBezTo>
                      <a:pt x="571" y="3561"/>
                      <a:pt x="594" y="3584"/>
                      <a:pt x="594" y="3584"/>
                    </a:cubicBezTo>
                    <a:cubicBezTo>
                      <a:pt x="457" y="3150"/>
                      <a:pt x="366" y="2717"/>
                      <a:pt x="343" y="2260"/>
                    </a:cubicBezTo>
                    <a:cubicBezTo>
                      <a:pt x="343" y="2254"/>
                      <a:pt x="343" y="2249"/>
                      <a:pt x="343" y="2237"/>
                    </a:cubicBezTo>
                    <a:cubicBezTo>
                      <a:pt x="321" y="1971"/>
                      <a:pt x="342" y="1705"/>
                      <a:pt x="406" y="1460"/>
                    </a:cubicBezTo>
                    <a:lnTo>
                      <a:pt x="406" y="1460"/>
                    </a:lnTo>
                    <a:cubicBezTo>
                      <a:pt x="403" y="1467"/>
                      <a:pt x="397" y="1476"/>
                      <a:pt x="389" y="1484"/>
                    </a:cubicBezTo>
                    <a:cubicBezTo>
                      <a:pt x="457" y="1256"/>
                      <a:pt x="526" y="1050"/>
                      <a:pt x="617" y="868"/>
                    </a:cubicBezTo>
                    <a:cubicBezTo>
                      <a:pt x="708" y="685"/>
                      <a:pt x="822" y="525"/>
                      <a:pt x="937" y="389"/>
                    </a:cubicBezTo>
                    <a:cubicBezTo>
                      <a:pt x="982" y="366"/>
                      <a:pt x="1005" y="320"/>
                      <a:pt x="1051" y="297"/>
                    </a:cubicBezTo>
                    <a:cubicBezTo>
                      <a:pt x="1096" y="229"/>
                      <a:pt x="1119" y="137"/>
                      <a:pt x="1051" y="69"/>
                    </a:cubicBezTo>
                    <a:cubicBezTo>
                      <a:pt x="1028" y="23"/>
                      <a:pt x="982" y="0"/>
                      <a:pt x="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2"/>
              <p:cNvSpPr/>
              <p:nvPr/>
            </p:nvSpPr>
            <p:spPr>
              <a:xfrm>
                <a:off x="4673129" y="3415921"/>
                <a:ext cx="22219" cy="65034"/>
              </a:xfrm>
              <a:custGeom>
                <a:avLst/>
                <a:gdLst/>
                <a:ahLst/>
                <a:cxnLst/>
                <a:rect l="l" t="t" r="r" b="b"/>
                <a:pathLst>
                  <a:path w="822" h="2406" extrusionOk="0">
                    <a:moveTo>
                      <a:pt x="342" y="0"/>
                    </a:moveTo>
                    <a:cubicBezTo>
                      <a:pt x="274" y="0"/>
                      <a:pt x="206" y="46"/>
                      <a:pt x="183" y="114"/>
                    </a:cubicBezTo>
                    <a:cubicBezTo>
                      <a:pt x="0" y="845"/>
                      <a:pt x="114" y="1644"/>
                      <a:pt x="479" y="2306"/>
                    </a:cubicBezTo>
                    <a:cubicBezTo>
                      <a:pt x="514" y="2375"/>
                      <a:pt x="576" y="2405"/>
                      <a:pt x="644" y="2405"/>
                    </a:cubicBezTo>
                    <a:cubicBezTo>
                      <a:pt x="665" y="2405"/>
                      <a:pt x="686" y="2402"/>
                      <a:pt x="708" y="2397"/>
                    </a:cubicBezTo>
                    <a:cubicBezTo>
                      <a:pt x="776" y="2351"/>
                      <a:pt x="822" y="2237"/>
                      <a:pt x="776" y="2169"/>
                    </a:cubicBezTo>
                    <a:cubicBezTo>
                      <a:pt x="708" y="2032"/>
                      <a:pt x="639" y="1895"/>
                      <a:pt x="571" y="1758"/>
                    </a:cubicBezTo>
                    <a:cubicBezTo>
                      <a:pt x="502" y="1507"/>
                      <a:pt x="457" y="1256"/>
                      <a:pt x="434" y="1005"/>
                    </a:cubicBezTo>
                    <a:cubicBezTo>
                      <a:pt x="411" y="776"/>
                      <a:pt x="434" y="571"/>
                      <a:pt x="479" y="343"/>
                    </a:cubicBezTo>
                    <a:lnTo>
                      <a:pt x="479" y="343"/>
                    </a:lnTo>
                    <a:cubicBezTo>
                      <a:pt x="479" y="343"/>
                      <a:pt x="457" y="365"/>
                      <a:pt x="457" y="365"/>
                    </a:cubicBezTo>
                    <a:cubicBezTo>
                      <a:pt x="457" y="343"/>
                      <a:pt x="479" y="343"/>
                      <a:pt x="479" y="343"/>
                    </a:cubicBezTo>
                    <a:lnTo>
                      <a:pt x="479" y="343"/>
                    </a:lnTo>
                    <a:cubicBezTo>
                      <a:pt x="479" y="343"/>
                      <a:pt x="479" y="343"/>
                      <a:pt x="479" y="343"/>
                    </a:cubicBezTo>
                    <a:cubicBezTo>
                      <a:pt x="479" y="297"/>
                      <a:pt x="479" y="251"/>
                      <a:pt x="502" y="206"/>
                    </a:cubicBezTo>
                    <a:cubicBezTo>
                      <a:pt x="525" y="137"/>
                      <a:pt x="479" y="46"/>
                      <a:pt x="4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2"/>
              <p:cNvSpPr/>
              <p:nvPr/>
            </p:nvSpPr>
            <p:spPr>
              <a:xfrm>
                <a:off x="4580578" y="3269067"/>
                <a:ext cx="104903" cy="154449"/>
              </a:xfrm>
              <a:custGeom>
                <a:avLst/>
                <a:gdLst/>
                <a:ahLst/>
                <a:cxnLst/>
                <a:rect l="l" t="t" r="r" b="b"/>
                <a:pathLst>
                  <a:path w="3881" h="5714" extrusionOk="0">
                    <a:moveTo>
                      <a:pt x="183" y="1"/>
                    </a:moveTo>
                    <a:cubicBezTo>
                      <a:pt x="137" y="1"/>
                      <a:pt x="92" y="24"/>
                      <a:pt x="69" y="46"/>
                    </a:cubicBezTo>
                    <a:cubicBezTo>
                      <a:pt x="0" y="115"/>
                      <a:pt x="23" y="206"/>
                      <a:pt x="69" y="275"/>
                    </a:cubicBezTo>
                    <a:cubicBezTo>
                      <a:pt x="343" y="526"/>
                      <a:pt x="571" y="800"/>
                      <a:pt x="822" y="1051"/>
                    </a:cubicBezTo>
                    <a:lnTo>
                      <a:pt x="799" y="1051"/>
                    </a:lnTo>
                    <a:cubicBezTo>
                      <a:pt x="1256" y="1576"/>
                      <a:pt x="1667" y="2124"/>
                      <a:pt x="2032" y="2694"/>
                    </a:cubicBezTo>
                    <a:cubicBezTo>
                      <a:pt x="2420" y="3288"/>
                      <a:pt x="2785" y="3904"/>
                      <a:pt x="3082" y="4543"/>
                    </a:cubicBezTo>
                    <a:cubicBezTo>
                      <a:pt x="3264" y="4885"/>
                      <a:pt x="3401" y="5251"/>
                      <a:pt x="3538" y="5616"/>
                    </a:cubicBezTo>
                    <a:cubicBezTo>
                      <a:pt x="3557" y="5672"/>
                      <a:pt x="3622" y="5713"/>
                      <a:pt x="3696" y="5713"/>
                    </a:cubicBezTo>
                    <a:cubicBezTo>
                      <a:pt x="3711" y="5713"/>
                      <a:pt x="3727" y="5711"/>
                      <a:pt x="3744" y="5707"/>
                    </a:cubicBezTo>
                    <a:cubicBezTo>
                      <a:pt x="3835" y="5684"/>
                      <a:pt x="3881" y="5593"/>
                      <a:pt x="3858" y="5502"/>
                    </a:cubicBezTo>
                    <a:cubicBezTo>
                      <a:pt x="3470" y="4497"/>
                      <a:pt x="2968" y="3516"/>
                      <a:pt x="2374" y="2603"/>
                    </a:cubicBezTo>
                    <a:cubicBezTo>
                      <a:pt x="1781" y="1690"/>
                      <a:pt x="1073" y="800"/>
                      <a:pt x="297" y="46"/>
                    </a:cubicBezTo>
                    <a:cubicBezTo>
                      <a:pt x="274" y="1"/>
                      <a:pt x="229"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2"/>
              <p:cNvSpPr/>
              <p:nvPr/>
            </p:nvSpPr>
            <p:spPr>
              <a:xfrm>
                <a:off x="4761355" y="3169731"/>
                <a:ext cx="31490" cy="212888"/>
              </a:xfrm>
              <a:custGeom>
                <a:avLst/>
                <a:gdLst/>
                <a:ahLst/>
                <a:cxnLst/>
                <a:rect l="l" t="t" r="r" b="b"/>
                <a:pathLst>
                  <a:path w="1165" h="7876" extrusionOk="0">
                    <a:moveTo>
                      <a:pt x="982" y="1"/>
                    </a:moveTo>
                    <a:cubicBezTo>
                      <a:pt x="890" y="1"/>
                      <a:pt x="845" y="69"/>
                      <a:pt x="822" y="161"/>
                    </a:cubicBezTo>
                    <a:cubicBezTo>
                      <a:pt x="434" y="2649"/>
                      <a:pt x="206" y="5182"/>
                      <a:pt x="0" y="7693"/>
                    </a:cubicBezTo>
                    <a:cubicBezTo>
                      <a:pt x="0" y="7784"/>
                      <a:pt x="69" y="7876"/>
                      <a:pt x="160" y="7876"/>
                    </a:cubicBezTo>
                    <a:cubicBezTo>
                      <a:pt x="228" y="7876"/>
                      <a:pt x="320" y="7807"/>
                      <a:pt x="320" y="7716"/>
                    </a:cubicBezTo>
                    <a:cubicBezTo>
                      <a:pt x="525" y="5205"/>
                      <a:pt x="753" y="2694"/>
                      <a:pt x="1141" y="184"/>
                    </a:cubicBezTo>
                    <a:cubicBezTo>
                      <a:pt x="1164" y="92"/>
                      <a:pt x="1073" y="24"/>
                      <a:pt x="1004" y="1"/>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2"/>
              <p:cNvSpPr/>
              <p:nvPr/>
            </p:nvSpPr>
            <p:spPr>
              <a:xfrm>
                <a:off x="4761950" y="3380133"/>
                <a:ext cx="28409" cy="62169"/>
              </a:xfrm>
              <a:custGeom>
                <a:avLst/>
                <a:gdLst/>
                <a:ahLst/>
                <a:cxnLst/>
                <a:rect l="l" t="t" r="r" b="b"/>
                <a:pathLst>
                  <a:path w="1051" h="2300" extrusionOk="0">
                    <a:moveTo>
                      <a:pt x="115" y="0"/>
                    </a:moveTo>
                    <a:cubicBezTo>
                      <a:pt x="24" y="46"/>
                      <a:pt x="1" y="137"/>
                      <a:pt x="47" y="229"/>
                    </a:cubicBezTo>
                    <a:cubicBezTo>
                      <a:pt x="298" y="868"/>
                      <a:pt x="526" y="1530"/>
                      <a:pt x="731" y="2192"/>
                    </a:cubicBezTo>
                    <a:cubicBezTo>
                      <a:pt x="754" y="2237"/>
                      <a:pt x="800" y="2260"/>
                      <a:pt x="823" y="2283"/>
                    </a:cubicBezTo>
                    <a:cubicBezTo>
                      <a:pt x="845" y="2294"/>
                      <a:pt x="868" y="2300"/>
                      <a:pt x="891" y="2300"/>
                    </a:cubicBezTo>
                    <a:cubicBezTo>
                      <a:pt x="914" y="2300"/>
                      <a:pt x="937" y="2294"/>
                      <a:pt x="960" y="2283"/>
                    </a:cubicBezTo>
                    <a:cubicBezTo>
                      <a:pt x="1005" y="2260"/>
                      <a:pt x="1028" y="2237"/>
                      <a:pt x="1051" y="2192"/>
                    </a:cubicBezTo>
                    <a:cubicBezTo>
                      <a:pt x="1051" y="2146"/>
                      <a:pt x="1051" y="2100"/>
                      <a:pt x="1028" y="2055"/>
                    </a:cubicBezTo>
                    <a:cubicBezTo>
                      <a:pt x="823" y="1393"/>
                      <a:pt x="594" y="731"/>
                      <a:pt x="343" y="92"/>
                    </a:cubicBezTo>
                    <a:cubicBezTo>
                      <a:pt x="320" y="23"/>
                      <a:pt x="252" y="0"/>
                      <a:pt x="184" y="0"/>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2"/>
              <p:cNvSpPr/>
              <p:nvPr/>
            </p:nvSpPr>
            <p:spPr>
              <a:xfrm>
                <a:off x="4760733" y="3139512"/>
                <a:ext cx="223376" cy="306034"/>
              </a:xfrm>
              <a:custGeom>
                <a:avLst/>
                <a:gdLst/>
                <a:ahLst/>
                <a:cxnLst/>
                <a:rect l="l" t="t" r="r" b="b"/>
                <a:pathLst>
                  <a:path w="8264" h="11322" extrusionOk="0">
                    <a:moveTo>
                      <a:pt x="3287" y="366"/>
                    </a:moveTo>
                    <a:cubicBezTo>
                      <a:pt x="3538" y="457"/>
                      <a:pt x="3766" y="548"/>
                      <a:pt x="4018" y="685"/>
                    </a:cubicBezTo>
                    <a:cubicBezTo>
                      <a:pt x="4406" y="936"/>
                      <a:pt x="4771" y="1233"/>
                      <a:pt x="5182" y="1667"/>
                    </a:cubicBezTo>
                    <a:lnTo>
                      <a:pt x="5182" y="1644"/>
                    </a:lnTo>
                    <a:cubicBezTo>
                      <a:pt x="5592" y="2055"/>
                      <a:pt x="5958" y="2511"/>
                      <a:pt x="6323" y="2945"/>
                    </a:cubicBezTo>
                    <a:lnTo>
                      <a:pt x="6483" y="3150"/>
                    </a:lnTo>
                    <a:cubicBezTo>
                      <a:pt x="6825" y="3584"/>
                      <a:pt x="7190" y="4018"/>
                      <a:pt x="7487" y="4497"/>
                    </a:cubicBezTo>
                    <a:cubicBezTo>
                      <a:pt x="7601" y="4702"/>
                      <a:pt x="7692" y="4908"/>
                      <a:pt x="7761" y="5091"/>
                    </a:cubicBezTo>
                    <a:cubicBezTo>
                      <a:pt x="5296" y="6277"/>
                      <a:pt x="2831" y="7464"/>
                      <a:pt x="365" y="8651"/>
                    </a:cubicBezTo>
                    <a:cubicBezTo>
                      <a:pt x="548" y="6414"/>
                      <a:pt x="776" y="3835"/>
                      <a:pt x="1164" y="1324"/>
                    </a:cubicBezTo>
                    <a:lnTo>
                      <a:pt x="1507" y="1165"/>
                    </a:lnTo>
                    <a:lnTo>
                      <a:pt x="2511" y="685"/>
                    </a:lnTo>
                    <a:cubicBezTo>
                      <a:pt x="2739" y="571"/>
                      <a:pt x="2945" y="457"/>
                      <a:pt x="3173" y="366"/>
                    </a:cubicBezTo>
                    <a:close/>
                    <a:moveTo>
                      <a:pt x="7829" y="5433"/>
                    </a:moveTo>
                    <a:cubicBezTo>
                      <a:pt x="7898" y="5889"/>
                      <a:pt x="7943" y="6323"/>
                      <a:pt x="7921" y="6734"/>
                    </a:cubicBezTo>
                    <a:cubicBezTo>
                      <a:pt x="7921" y="7031"/>
                      <a:pt x="7875" y="7305"/>
                      <a:pt x="7829" y="7578"/>
                    </a:cubicBezTo>
                    <a:lnTo>
                      <a:pt x="4999" y="8948"/>
                    </a:lnTo>
                    <a:lnTo>
                      <a:pt x="2831" y="9998"/>
                    </a:lnTo>
                    <a:lnTo>
                      <a:pt x="1621" y="10569"/>
                    </a:lnTo>
                    <a:lnTo>
                      <a:pt x="1050" y="10842"/>
                    </a:lnTo>
                    <a:cubicBezTo>
                      <a:pt x="868" y="10295"/>
                      <a:pt x="639" y="9633"/>
                      <a:pt x="388" y="8994"/>
                    </a:cubicBezTo>
                    <a:lnTo>
                      <a:pt x="6323" y="6140"/>
                    </a:lnTo>
                    <a:lnTo>
                      <a:pt x="7145" y="5752"/>
                    </a:lnTo>
                    <a:lnTo>
                      <a:pt x="7829" y="5433"/>
                    </a:lnTo>
                    <a:close/>
                    <a:moveTo>
                      <a:pt x="3150" y="0"/>
                    </a:moveTo>
                    <a:cubicBezTo>
                      <a:pt x="3105" y="0"/>
                      <a:pt x="3082" y="23"/>
                      <a:pt x="3036" y="46"/>
                    </a:cubicBezTo>
                    <a:cubicBezTo>
                      <a:pt x="3036" y="46"/>
                      <a:pt x="3013" y="46"/>
                      <a:pt x="3013" y="69"/>
                    </a:cubicBezTo>
                    <a:cubicBezTo>
                      <a:pt x="2306" y="411"/>
                      <a:pt x="1598" y="731"/>
                      <a:pt x="913" y="1073"/>
                    </a:cubicBezTo>
                    <a:cubicBezTo>
                      <a:pt x="868" y="1210"/>
                      <a:pt x="845" y="1347"/>
                      <a:pt x="799" y="1507"/>
                    </a:cubicBezTo>
                    <a:lnTo>
                      <a:pt x="799" y="1484"/>
                    </a:lnTo>
                    <a:cubicBezTo>
                      <a:pt x="434" y="3972"/>
                      <a:pt x="206" y="6460"/>
                      <a:pt x="23" y="8811"/>
                    </a:cubicBezTo>
                    <a:lnTo>
                      <a:pt x="0" y="8811"/>
                    </a:lnTo>
                    <a:cubicBezTo>
                      <a:pt x="0" y="8857"/>
                      <a:pt x="0" y="8880"/>
                      <a:pt x="23" y="8902"/>
                    </a:cubicBezTo>
                    <a:cubicBezTo>
                      <a:pt x="23" y="8925"/>
                      <a:pt x="23" y="8948"/>
                      <a:pt x="23" y="8971"/>
                    </a:cubicBezTo>
                    <a:cubicBezTo>
                      <a:pt x="46" y="8994"/>
                      <a:pt x="46" y="9016"/>
                      <a:pt x="46" y="9039"/>
                    </a:cubicBezTo>
                    <a:cubicBezTo>
                      <a:pt x="69" y="9085"/>
                      <a:pt x="69" y="9108"/>
                      <a:pt x="92" y="9153"/>
                    </a:cubicBezTo>
                    <a:cubicBezTo>
                      <a:pt x="320" y="9770"/>
                      <a:pt x="548" y="10409"/>
                      <a:pt x="708" y="10934"/>
                    </a:cubicBezTo>
                    <a:cubicBezTo>
                      <a:pt x="776" y="11048"/>
                      <a:pt x="822" y="11185"/>
                      <a:pt x="868" y="11322"/>
                    </a:cubicBezTo>
                    <a:lnTo>
                      <a:pt x="3378" y="10112"/>
                    </a:lnTo>
                    <a:lnTo>
                      <a:pt x="6871" y="8423"/>
                    </a:lnTo>
                    <a:lnTo>
                      <a:pt x="7282" y="8218"/>
                    </a:lnTo>
                    <a:lnTo>
                      <a:pt x="7578" y="8081"/>
                    </a:lnTo>
                    <a:lnTo>
                      <a:pt x="8058" y="7852"/>
                    </a:lnTo>
                    <a:lnTo>
                      <a:pt x="8080" y="7830"/>
                    </a:lnTo>
                    <a:lnTo>
                      <a:pt x="8103" y="7784"/>
                    </a:lnTo>
                    <a:lnTo>
                      <a:pt x="8126" y="7761"/>
                    </a:lnTo>
                    <a:cubicBezTo>
                      <a:pt x="8126" y="7738"/>
                      <a:pt x="8149" y="7715"/>
                      <a:pt x="8149" y="7715"/>
                    </a:cubicBezTo>
                    <a:cubicBezTo>
                      <a:pt x="8172" y="7624"/>
                      <a:pt x="8195" y="7533"/>
                      <a:pt x="8195" y="7442"/>
                    </a:cubicBezTo>
                    <a:lnTo>
                      <a:pt x="8217" y="7350"/>
                    </a:lnTo>
                    <a:cubicBezTo>
                      <a:pt x="8240" y="7076"/>
                      <a:pt x="8263" y="6780"/>
                      <a:pt x="8263" y="6483"/>
                    </a:cubicBezTo>
                    <a:cubicBezTo>
                      <a:pt x="8263" y="6095"/>
                      <a:pt x="8217" y="5661"/>
                      <a:pt x="8126" y="5182"/>
                    </a:cubicBezTo>
                    <a:cubicBezTo>
                      <a:pt x="8126" y="5159"/>
                      <a:pt x="8126" y="5136"/>
                      <a:pt x="8103" y="5113"/>
                    </a:cubicBezTo>
                    <a:cubicBezTo>
                      <a:pt x="8103" y="5091"/>
                      <a:pt x="8103" y="5068"/>
                      <a:pt x="8080" y="5045"/>
                    </a:cubicBezTo>
                    <a:cubicBezTo>
                      <a:pt x="7898" y="4383"/>
                      <a:pt x="7464" y="3812"/>
                      <a:pt x="7076" y="3333"/>
                    </a:cubicBezTo>
                    <a:lnTo>
                      <a:pt x="6757" y="2945"/>
                    </a:lnTo>
                    <a:lnTo>
                      <a:pt x="6528" y="2671"/>
                    </a:lnTo>
                    <a:cubicBezTo>
                      <a:pt x="6346" y="2443"/>
                      <a:pt x="6163" y="2215"/>
                      <a:pt x="5981" y="2009"/>
                    </a:cubicBezTo>
                    <a:cubicBezTo>
                      <a:pt x="5501" y="1484"/>
                      <a:pt x="5113" y="1073"/>
                      <a:pt x="4702" y="754"/>
                    </a:cubicBezTo>
                    <a:cubicBezTo>
                      <a:pt x="4474" y="594"/>
                      <a:pt x="4246" y="434"/>
                      <a:pt x="3995" y="297"/>
                    </a:cubicBezTo>
                    <a:cubicBezTo>
                      <a:pt x="3744" y="160"/>
                      <a:pt x="3470" y="69"/>
                      <a:pt x="31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 name="Google Shape;1460;p22"/>
              <p:cNvGrpSpPr/>
              <p:nvPr/>
            </p:nvGrpSpPr>
            <p:grpSpPr>
              <a:xfrm>
                <a:off x="8822856" y="2734170"/>
                <a:ext cx="338118" cy="385232"/>
                <a:chOff x="8822856" y="2734170"/>
                <a:chExt cx="338118" cy="385232"/>
              </a:xfrm>
            </p:grpSpPr>
            <p:sp>
              <p:nvSpPr>
                <p:cNvPr id="1461" name="Google Shape;1461;p22"/>
                <p:cNvSpPr/>
                <p:nvPr/>
              </p:nvSpPr>
              <p:spPr>
                <a:xfrm>
                  <a:off x="8980792" y="3062395"/>
                  <a:ext cx="63575" cy="51222"/>
                </a:xfrm>
                <a:custGeom>
                  <a:avLst/>
                  <a:gdLst/>
                  <a:ahLst/>
                  <a:cxnLst/>
                  <a:rect l="l" t="t" r="r" b="b"/>
                  <a:pathLst>
                    <a:path w="2352" h="1895" extrusionOk="0">
                      <a:moveTo>
                        <a:pt x="1553" y="0"/>
                      </a:moveTo>
                      <a:cubicBezTo>
                        <a:pt x="1461" y="0"/>
                        <a:pt x="1370" y="23"/>
                        <a:pt x="1279" y="46"/>
                      </a:cubicBezTo>
                      <a:cubicBezTo>
                        <a:pt x="1210" y="46"/>
                        <a:pt x="1142" y="69"/>
                        <a:pt x="1073" y="69"/>
                      </a:cubicBezTo>
                      <a:cubicBezTo>
                        <a:pt x="959" y="92"/>
                        <a:pt x="868" y="137"/>
                        <a:pt x="776" y="183"/>
                      </a:cubicBezTo>
                      <a:cubicBezTo>
                        <a:pt x="617" y="251"/>
                        <a:pt x="457" y="366"/>
                        <a:pt x="320" y="480"/>
                      </a:cubicBezTo>
                      <a:cubicBezTo>
                        <a:pt x="183" y="617"/>
                        <a:pt x="92" y="776"/>
                        <a:pt x="23" y="936"/>
                      </a:cubicBezTo>
                      <a:cubicBezTo>
                        <a:pt x="0" y="1005"/>
                        <a:pt x="0" y="1096"/>
                        <a:pt x="0" y="1187"/>
                      </a:cubicBezTo>
                      <a:cubicBezTo>
                        <a:pt x="0" y="1233"/>
                        <a:pt x="0" y="1301"/>
                        <a:pt x="23" y="1347"/>
                      </a:cubicBezTo>
                      <a:cubicBezTo>
                        <a:pt x="23" y="1370"/>
                        <a:pt x="46" y="1415"/>
                        <a:pt x="69" y="1461"/>
                      </a:cubicBezTo>
                      <a:cubicBezTo>
                        <a:pt x="92" y="1484"/>
                        <a:pt x="115" y="1530"/>
                        <a:pt x="137" y="1552"/>
                      </a:cubicBezTo>
                      <a:cubicBezTo>
                        <a:pt x="229" y="1644"/>
                        <a:pt x="320" y="1712"/>
                        <a:pt x="434" y="1735"/>
                      </a:cubicBezTo>
                      <a:cubicBezTo>
                        <a:pt x="434" y="1758"/>
                        <a:pt x="457" y="1758"/>
                        <a:pt x="480" y="1758"/>
                      </a:cubicBezTo>
                      <a:cubicBezTo>
                        <a:pt x="662" y="1849"/>
                        <a:pt x="868" y="1872"/>
                        <a:pt x="1050" y="1895"/>
                      </a:cubicBezTo>
                      <a:cubicBezTo>
                        <a:pt x="1233" y="1895"/>
                        <a:pt x="1438" y="1872"/>
                        <a:pt x="1598" y="1781"/>
                      </a:cubicBezTo>
                      <a:cubicBezTo>
                        <a:pt x="1735" y="1712"/>
                        <a:pt x="1895" y="1598"/>
                        <a:pt x="1986" y="1484"/>
                      </a:cubicBezTo>
                      <a:cubicBezTo>
                        <a:pt x="2123" y="1347"/>
                        <a:pt x="2214" y="1164"/>
                        <a:pt x="2283" y="982"/>
                      </a:cubicBezTo>
                      <a:cubicBezTo>
                        <a:pt x="2329" y="868"/>
                        <a:pt x="2351" y="708"/>
                        <a:pt x="2329" y="594"/>
                      </a:cubicBezTo>
                      <a:cubicBezTo>
                        <a:pt x="2306" y="434"/>
                        <a:pt x="2237" y="274"/>
                        <a:pt x="2077" y="183"/>
                      </a:cubicBezTo>
                      <a:cubicBezTo>
                        <a:pt x="2032" y="137"/>
                        <a:pt x="1963" y="92"/>
                        <a:pt x="1895" y="69"/>
                      </a:cubicBezTo>
                      <a:cubicBezTo>
                        <a:pt x="1804" y="23"/>
                        <a:pt x="1712" y="23"/>
                        <a:pt x="1621" y="23"/>
                      </a:cubicBezTo>
                      <a:cubicBezTo>
                        <a:pt x="1598" y="0"/>
                        <a:pt x="1575" y="0"/>
                        <a:pt x="155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2"/>
                <p:cNvSpPr/>
                <p:nvPr/>
              </p:nvSpPr>
              <p:spPr>
                <a:xfrm>
                  <a:off x="9076424" y="2914947"/>
                  <a:ext cx="76522" cy="75279"/>
                </a:xfrm>
                <a:custGeom>
                  <a:avLst/>
                  <a:gdLst/>
                  <a:ahLst/>
                  <a:cxnLst/>
                  <a:rect l="l" t="t" r="r" b="b"/>
                  <a:pathLst>
                    <a:path w="2831" h="2785" extrusionOk="0">
                      <a:moveTo>
                        <a:pt x="1142" y="0"/>
                      </a:moveTo>
                      <a:cubicBezTo>
                        <a:pt x="936" y="0"/>
                        <a:pt x="731" y="69"/>
                        <a:pt x="571" y="160"/>
                      </a:cubicBezTo>
                      <a:cubicBezTo>
                        <a:pt x="480" y="206"/>
                        <a:pt x="411" y="274"/>
                        <a:pt x="343" y="342"/>
                      </a:cubicBezTo>
                      <a:cubicBezTo>
                        <a:pt x="251" y="457"/>
                        <a:pt x="183" y="571"/>
                        <a:pt x="137" y="685"/>
                      </a:cubicBezTo>
                      <a:cubicBezTo>
                        <a:pt x="69" y="845"/>
                        <a:pt x="23" y="982"/>
                        <a:pt x="0" y="1164"/>
                      </a:cubicBezTo>
                      <a:cubicBezTo>
                        <a:pt x="0" y="1233"/>
                        <a:pt x="0" y="1301"/>
                        <a:pt x="23" y="1370"/>
                      </a:cubicBezTo>
                      <a:cubicBezTo>
                        <a:pt x="23" y="1415"/>
                        <a:pt x="23" y="1438"/>
                        <a:pt x="23" y="1461"/>
                      </a:cubicBezTo>
                      <a:cubicBezTo>
                        <a:pt x="0" y="1507"/>
                        <a:pt x="23" y="1575"/>
                        <a:pt x="23" y="1621"/>
                      </a:cubicBezTo>
                      <a:cubicBezTo>
                        <a:pt x="46" y="1666"/>
                        <a:pt x="46" y="1712"/>
                        <a:pt x="69" y="1758"/>
                      </a:cubicBezTo>
                      <a:cubicBezTo>
                        <a:pt x="92" y="1849"/>
                        <a:pt x="114" y="1917"/>
                        <a:pt x="160" y="2009"/>
                      </a:cubicBezTo>
                      <a:cubicBezTo>
                        <a:pt x="229" y="2077"/>
                        <a:pt x="274" y="2168"/>
                        <a:pt x="343" y="2237"/>
                      </a:cubicBezTo>
                      <a:cubicBezTo>
                        <a:pt x="411" y="2305"/>
                        <a:pt x="480" y="2351"/>
                        <a:pt x="548" y="2420"/>
                      </a:cubicBezTo>
                      <a:cubicBezTo>
                        <a:pt x="617" y="2465"/>
                        <a:pt x="685" y="2511"/>
                        <a:pt x="754" y="2557"/>
                      </a:cubicBezTo>
                      <a:cubicBezTo>
                        <a:pt x="913" y="2648"/>
                        <a:pt x="1096" y="2716"/>
                        <a:pt x="1279" y="2762"/>
                      </a:cubicBezTo>
                      <a:cubicBezTo>
                        <a:pt x="1370" y="2785"/>
                        <a:pt x="1484" y="2785"/>
                        <a:pt x="1598" y="2785"/>
                      </a:cubicBezTo>
                      <a:cubicBezTo>
                        <a:pt x="1735" y="2785"/>
                        <a:pt x="1872" y="2762"/>
                        <a:pt x="2009" y="2693"/>
                      </a:cubicBezTo>
                      <a:cubicBezTo>
                        <a:pt x="2100" y="2671"/>
                        <a:pt x="2192" y="2625"/>
                        <a:pt x="2260" y="2557"/>
                      </a:cubicBezTo>
                      <a:cubicBezTo>
                        <a:pt x="2328" y="2511"/>
                        <a:pt x="2397" y="2465"/>
                        <a:pt x="2465" y="2397"/>
                      </a:cubicBezTo>
                      <a:cubicBezTo>
                        <a:pt x="2511" y="2351"/>
                        <a:pt x="2580" y="2260"/>
                        <a:pt x="2625" y="2168"/>
                      </a:cubicBezTo>
                      <a:cubicBezTo>
                        <a:pt x="2762" y="1917"/>
                        <a:pt x="2831" y="1643"/>
                        <a:pt x="2831" y="1347"/>
                      </a:cubicBezTo>
                      <a:cubicBezTo>
                        <a:pt x="2808" y="1164"/>
                        <a:pt x="2762" y="1004"/>
                        <a:pt x="2694" y="845"/>
                      </a:cubicBezTo>
                      <a:cubicBezTo>
                        <a:pt x="2602" y="708"/>
                        <a:pt x="2534" y="594"/>
                        <a:pt x="2420" y="479"/>
                      </a:cubicBezTo>
                      <a:cubicBezTo>
                        <a:pt x="2260" y="320"/>
                        <a:pt x="2032" y="206"/>
                        <a:pt x="1804" y="137"/>
                      </a:cubicBezTo>
                      <a:cubicBezTo>
                        <a:pt x="1598" y="46"/>
                        <a:pt x="1393" y="0"/>
                        <a:pt x="116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2"/>
                <p:cNvSpPr/>
                <p:nvPr/>
              </p:nvSpPr>
              <p:spPr>
                <a:xfrm>
                  <a:off x="8828397" y="2738495"/>
                  <a:ext cx="181425" cy="231377"/>
                </a:xfrm>
                <a:custGeom>
                  <a:avLst/>
                  <a:gdLst/>
                  <a:ahLst/>
                  <a:cxnLst/>
                  <a:rect l="l" t="t" r="r" b="b"/>
                  <a:pathLst>
                    <a:path w="6712" h="8560" extrusionOk="0">
                      <a:moveTo>
                        <a:pt x="2854" y="0"/>
                      </a:moveTo>
                      <a:cubicBezTo>
                        <a:pt x="2831" y="23"/>
                        <a:pt x="2785" y="23"/>
                        <a:pt x="2740" y="23"/>
                      </a:cubicBezTo>
                      <a:cubicBezTo>
                        <a:pt x="2671" y="46"/>
                        <a:pt x="2603" y="69"/>
                        <a:pt x="2534" y="91"/>
                      </a:cubicBezTo>
                      <a:cubicBezTo>
                        <a:pt x="2466" y="91"/>
                        <a:pt x="2397" y="114"/>
                        <a:pt x="2329" y="137"/>
                      </a:cubicBezTo>
                      <a:lnTo>
                        <a:pt x="2192" y="160"/>
                      </a:lnTo>
                      <a:cubicBezTo>
                        <a:pt x="2123" y="183"/>
                        <a:pt x="2032" y="183"/>
                        <a:pt x="1964" y="205"/>
                      </a:cubicBezTo>
                      <a:cubicBezTo>
                        <a:pt x="1872" y="228"/>
                        <a:pt x="1781" y="274"/>
                        <a:pt x="1712" y="297"/>
                      </a:cubicBezTo>
                      <a:cubicBezTo>
                        <a:pt x="1644" y="342"/>
                        <a:pt x="1575" y="388"/>
                        <a:pt x="1530" y="457"/>
                      </a:cubicBezTo>
                      <a:cubicBezTo>
                        <a:pt x="1484" y="479"/>
                        <a:pt x="1461" y="525"/>
                        <a:pt x="1439" y="594"/>
                      </a:cubicBezTo>
                      <a:cubicBezTo>
                        <a:pt x="1416" y="616"/>
                        <a:pt x="1393" y="639"/>
                        <a:pt x="1370" y="662"/>
                      </a:cubicBezTo>
                      <a:cubicBezTo>
                        <a:pt x="1233" y="799"/>
                        <a:pt x="1119" y="913"/>
                        <a:pt x="1028" y="1027"/>
                      </a:cubicBezTo>
                      <a:lnTo>
                        <a:pt x="982" y="1096"/>
                      </a:lnTo>
                      <a:cubicBezTo>
                        <a:pt x="891" y="1187"/>
                        <a:pt x="822" y="1301"/>
                        <a:pt x="731" y="1392"/>
                      </a:cubicBezTo>
                      <a:cubicBezTo>
                        <a:pt x="662" y="1461"/>
                        <a:pt x="617" y="1507"/>
                        <a:pt x="571" y="1575"/>
                      </a:cubicBezTo>
                      <a:cubicBezTo>
                        <a:pt x="526" y="1643"/>
                        <a:pt x="480" y="1712"/>
                        <a:pt x="434" y="1780"/>
                      </a:cubicBezTo>
                      <a:cubicBezTo>
                        <a:pt x="366" y="1917"/>
                        <a:pt x="297" y="2054"/>
                        <a:pt x="229" y="2237"/>
                      </a:cubicBezTo>
                      <a:cubicBezTo>
                        <a:pt x="183" y="2374"/>
                        <a:pt x="137" y="2534"/>
                        <a:pt x="115" y="2671"/>
                      </a:cubicBezTo>
                      <a:cubicBezTo>
                        <a:pt x="69" y="2967"/>
                        <a:pt x="46" y="3264"/>
                        <a:pt x="23" y="3561"/>
                      </a:cubicBezTo>
                      <a:lnTo>
                        <a:pt x="23" y="3606"/>
                      </a:lnTo>
                      <a:cubicBezTo>
                        <a:pt x="1" y="3949"/>
                        <a:pt x="69" y="4291"/>
                        <a:pt x="115" y="4565"/>
                      </a:cubicBezTo>
                      <a:cubicBezTo>
                        <a:pt x="183" y="4862"/>
                        <a:pt x="252" y="5159"/>
                        <a:pt x="320" y="5455"/>
                      </a:cubicBezTo>
                      <a:cubicBezTo>
                        <a:pt x="366" y="5592"/>
                        <a:pt x="411" y="5706"/>
                        <a:pt x="480" y="5866"/>
                      </a:cubicBezTo>
                      <a:cubicBezTo>
                        <a:pt x="526" y="6003"/>
                        <a:pt x="594" y="6163"/>
                        <a:pt x="662" y="6300"/>
                      </a:cubicBezTo>
                      <a:cubicBezTo>
                        <a:pt x="731" y="6414"/>
                        <a:pt x="799" y="6528"/>
                        <a:pt x="868" y="6619"/>
                      </a:cubicBezTo>
                      <a:lnTo>
                        <a:pt x="891" y="6665"/>
                      </a:lnTo>
                      <a:cubicBezTo>
                        <a:pt x="982" y="6802"/>
                        <a:pt x="1096" y="6939"/>
                        <a:pt x="1233" y="7076"/>
                      </a:cubicBezTo>
                      <a:lnTo>
                        <a:pt x="1279" y="7144"/>
                      </a:lnTo>
                      <a:cubicBezTo>
                        <a:pt x="1439" y="7327"/>
                        <a:pt x="1598" y="7510"/>
                        <a:pt x="1804" y="7669"/>
                      </a:cubicBezTo>
                      <a:cubicBezTo>
                        <a:pt x="1827" y="7715"/>
                        <a:pt x="1849" y="7783"/>
                        <a:pt x="1895" y="7829"/>
                      </a:cubicBezTo>
                      <a:cubicBezTo>
                        <a:pt x="1941" y="7898"/>
                        <a:pt x="1986" y="7943"/>
                        <a:pt x="2055" y="7989"/>
                      </a:cubicBezTo>
                      <a:cubicBezTo>
                        <a:pt x="2123" y="8057"/>
                        <a:pt x="2215" y="8103"/>
                        <a:pt x="2306" y="8171"/>
                      </a:cubicBezTo>
                      <a:cubicBezTo>
                        <a:pt x="2443" y="8240"/>
                        <a:pt x="2580" y="8308"/>
                        <a:pt x="2717" y="8377"/>
                      </a:cubicBezTo>
                      <a:cubicBezTo>
                        <a:pt x="2785" y="8400"/>
                        <a:pt x="2877" y="8423"/>
                        <a:pt x="2945" y="8468"/>
                      </a:cubicBezTo>
                      <a:cubicBezTo>
                        <a:pt x="3013" y="8491"/>
                        <a:pt x="3082" y="8491"/>
                        <a:pt x="3173" y="8514"/>
                      </a:cubicBezTo>
                      <a:cubicBezTo>
                        <a:pt x="3310" y="8537"/>
                        <a:pt x="3447" y="8537"/>
                        <a:pt x="3607" y="8537"/>
                      </a:cubicBezTo>
                      <a:lnTo>
                        <a:pt x="3653" y="8537"/>
                      </a:lnTo>
                      <a:lnTo>
                        <a:pt x="3698" y="8560"/>
                      </a:lnTo>
                      <a:cubicBezTo>
                        <a:pt x="3858" y="8560"/>
                        <a:pt x="4018" y="8537"/>
                        <a:pt x="4155" y="8514"/>
                      </a:cubicBezTo>
                      <a:cubicBezTo>
                        <a:pt x="4269" y="8491"/>
                        <a:pt x="4406" y="8445"/>
                        <a:pt x="4566" y="8400"/>
                      </a:cubicBezTo>
                      <a:cubicBezTo>
                        <a:pt x="4703" y="8331"/>
                        <a:pt x="4840" y="8286"/>
                        <a:pt x="4976" y="8240"/>
                      </a:cubicBezTo>
                      <a:cubicBezTo>
                        <a:pt x="5091" y="8194"/>
                        <a:pt x="5159" y="8149"/>
                        <a:pt x="5250" y="8103"/>
                      </a:cubicBezTo>
                      <a:cubicBezTo>
                        <a:pt x="5387" y="8012"/>
                        <a:pt x="5501" y="7898"/>
                        <a:pt x="5593" y="7783"/>
                      </a:cubicBezTo>
                      <a:cubicBezTo>
                        <a:pt x="5707" y="7692"/>
                        <a:pt x="5798" y="7555"/>
                        <a:pt x="5889" y="7373"/>
                      </a:cubicBezTo>
                      <a:cubicBezTo>
                        <a:pt x="5958" y="7281"/>
                        <a:pt x="6004" y="7167"/>
                        <a:pt x="6049" y="7076"/>
                      </a:cubicBezTo>
                      <a:lnTo>
                        <a:pt x="6072" y="6985"/>
                      </a:lnTo>
                      <a:cubicBezTo>
                        <a:pt x="6141" y="6848"/>
                        <a:pt x="6186" y="6711"/>
                        <a:pt x="6255" y="6574"/>
                      </a:cubicBezTo>
                      <a:lnTo>
                        <a:pt x="6300" y="6437"/>
                      </a:lnTo>
                      <a:cubicBezTo>
                        <a:pt x="6392" y="6437"/>
                        <a:pt x="6460" y="6368"/>
                        <a:pt x="6483" y="6300"/>
                      </a:cubicBezTo>
                      <a:cubicBezTo>
                        <a:pt x="6506" y="6277"/>
                        <a:pt x="6529" y="6231"/>
                        <a:pt x="6529" y="6186"/>
                      </a:cubicBezTo>
                      <a:cubicBezTo>
                        <a:pt x="6529" y="6163"/>
                        <a:pt x="6529" y="6117"/>
                        <a:pt x="6551" y="6094"/>
                      </a:cubicBezTo>
                      <a:lnTo>
                        <a:pt x="6551" y="6072"/>
                      </a:lnTo>
                      <a:lnTo>
                        <a:pt x="6574" y="5935"/>
                      </a:lnTo>
                      <a:cubicBezTo>
                        <a:pt x="6597" y="5798"/>
                        <a:pt x="6620" y="5661"/>
                        <a:pt x="6620" y="5524"/>
                      </a:cubicBezTo>
                      <a:cubicBezTo>
                        <a:pt x="6666" y="5181"/>
                        <a:pt x="6711" y="4816"/>
                        <a:pt x="6620" y="4451"/>
                      </a:cubicBezTo>
                      <a:cubicBezTo>
                        <a:pt x="6620" y="4428"/>
                        <a:pt x="6597" y="4383"/>
                        <a:pt x="6574" y="4360"/>
                      </a:cubicBezTo>
                      <a:lnTo>
                        <a:pt x="6574" y="4291"/>
                      </a:lnTo>
                      <a:lnTo>
                        <a:pt x="6574" y="4246"/>
                      </a:lnTo>
                      <a:cubicBezTo>
                        <a:pt x="6574" y="4109"/>
                        <a:pt x="6551" y="3949"/>
                        <a:pt x="6529" y="3789"/>
                      </a:cubicBezTo>
                      <a:lnTo>
                        <a:pt x="6529" y="3766"/>
                      </a:lnTo>
                      <a:cubicBezTo>
                        <a:pt x="6506" y="3584"/>
                        <a:pt x="6460" y="3424"/>
                        <a:pt x="6437" y="3264"/>
                      </a:cubicBezTo>
                      <a:cubicBezTo>
                        <a:pt x="6392" y="3150"/>
                        <a:pt x="6346" y="3013"/>
                        <a:pt x="6300" y="2899"/>
                      </a:cubicBezTo>
                      <a:lnTo>
                        <a:pt x="6277" y="2853"/>
                      </a:lnTo>
                      <a:cubicBezTo>
                        <a:pt x="6209" y="2716"/>
                        <a:pt x="6163" y="2579"/>
                        <a:pt x="6095" y="2465"/>
                      </a:cubicBezTo>
                      <a:cubicBezTo>
                        <a:pt x="6049" y="2420"/>
                        <a:pt x="6026" y="2351"/>
                        <a:pt x="6004" y="2305"/>
                      </a:cubicBezTo>
                      <a:cubicBezTo>
                        <a:pt x="5958" y="2237"/>
                        <a:pt x="5935" y="2191"/>
                        <a:pt x="5912" y="2146"/>
                      </a:cubicBezTo>
                      <a:cubicBezTo>
                        <a:pt x="5844" y="2032"/>
                        <a:pt x="5753" y="1917"/>
                        <a:pt x="5684" y="1826"/>
                      </a:cubicBezTo>
                      <a:lnTo>
                        <a:pt x="5638" y="1758"/>
                      </a:lnTo>
                      <a:cubicBezTo>
                        <a:pt x="5593" y="1712"/>
                        <a:pt x="5547" y="1666"/>
                        <a:pt x="5524" y="1598"/>
                      </a:cubicBezTo>
                      <a:cubicBezTo>
                        <a:pt x="5479" y="1529"/>
                        <a:pt x="5410" y="1461"/>
                        <a:pt x="5364" y="1415"/>
                      </a:cubicBezTo>
                      <a:cubicBezTo>
                        <a:pt x="5250" y="1255"/>
                        <a:pt x="5136" y="1118"/>
                        <a:pt x="5022" y="982"/>
                      </a:cubicBezTo>
                      <a:lnTo>
                        <a:pt x="4976" y="936"/>
                      </a:lnTo>
                      <a:cubicBezTo>
                        <a:pt x="4885" y="822"/>
                        <a:pt x="4794" y="708"/>
                        <a:pt x="4680" y="639"/>
                      </a:cubicBezTo>
                      <a:cubicBezTo>
                        <a:pt x="4566" y="525"/>
                        <a:pt x="4429" y="434"/>
                        <a:pt x="4246" y="342"/>
                      </a:cubicBezTo>
                      <a:cubicBezTo>
                        <a:pt x="3972" y="228"/>
                        <a:pt x="3653" y="114"/>
                        <a:pt x="3310" y="23"/>
                      </a:cubicBezTo>
                      <a:cubicBezTo>
                        <a:pt x="3242" y="0"/>
                        <a:pt x="3150" y="0"/>
                        <a:pt x="3059"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2"/>
                <p:cNvSpPr/>
                <p:nvPr/>
              </p:nvSpPr>
              <p:spPr>
                <a:xfrm>
                  <a:off x="8856157" y="2768714"/>
                  <a:ext cx="51249" cy="156774"/>
                </a:xfrm>
                <a:custGeom>
                  <a:avLst/>
                  <a:gdLst/>
                  <a:ahLst/>
                  <a:cxnLst/>
                  <a:rect l="l" t="t" r="r" b="b"/>
                  <a:pathLst>
                    <a:path w="1896" h="5800" extrusionOk="0">
                      <a:moveTo>
                        <a:pt x="1210" y="0"/>
                      </a:moveTo>
                      <a:cubicBezTo>
                        <a:pt x="1096" y="46"/>
                        <a:pt x="1005" y="115"/>
                        <a:pt x="937" y="229"/>
                      </a:cubicBezTo>
                      <a:cubicBezTo>
                        <a:pt x="800" y="411"/>
                        <a:pt x="685" y="571"/>
                        <a:pt x="594" y="777"/>
                      </a:cubicBezTo>
                      <a:cubicBezTo>
                        <a:pt x="480" y="982"/>
                        <a:pt x="389" y="1187"/>
                        <a:pt x="320" y="1416"/>
                      </a:cubicBezTo>
                      <a:cubicBezTo>
                        <a:pt x="229" y="1621"/>
                        <a:pt x="160" y="1849"/>
                        <a:pt x="115" y="2055"/>
                      </a:cubicBezTo>
                      <a:cubicBezTo>
                        <a:pt x="69" y="2306"/>
                        <a:pt x="46" y="2534"/>
                        <a:pt x="24" y="2785"/>
                      </a:cubicBezTo>
                      <a:cubicBezTo>
                        <a:pt x="1" y="2991"/>
                        <a:pt x="1" y="3196"/>
                        <a:pt x="1" y="3401"/>
                      </a:cubicBezTo>
                      <a:cubicBezTo>
                        <a:pt x="24" y="3653"/>
                        <a:pt x="46" y="3926"/>
                        <a:pt x="115" y="4178"/>
                      </a:cubicBezTo>
                      <a:cubicBezTo>
                        <a:pt x="183" y="4383"/>
                        <a:pt x="252" y="4588"/>
                        <a:pt x="320" y="4771"/>
                      </a:cubicBezTo>
                      <a:cubicBezTo>
                        <a:pt x="343" y="4885"/>
                        <a:pt x="389" y="4976"/>
                        <a:pt x="412" y="5091"/>
                      </a:cubicBezTo>
                      <a:cubicBezTo>
                        <a:pt x="480" y="5250"/>
                        <a:pt x="548" y="5364"/>
                        <a:pt x="640" y="5501"/>
                      </a:cubicBezTo>
                      <a:cubicBezTo>
                        <a:pt x="731" y="5638"/>
                        <a:pt x="845" y="5730"/>
                        <a:pt x="1005" y="5775"/>
                      </a:cubicBezTo>
                      <a:cubicBezTo>
                        <a:pt x="1062" y="5791"/>
                        <a:pt x="1118" y="5799"/>
                        <a:pt x="1175" y="5799"/>
                      </a:cubicBezTo>
                      <a:cubicBezTo>
                        <a:pt x="1278" y="5799"/>
                        <a:pt x="1381" y="5774"/>
                        <a:pt x="1484" y="5730"/>
                      </a:cubicBezTo>
                      <a:cubicBezTo>
                        <a:pt x="1621" y="5638"/>
                        <a:pt x="1713" y="5501"/>
                        <a:pt x="1758" y="5364"/>
                      </a:cubicBezTo>
                      <a:cubicBezTo>
                        <a:pt x="1804" y="5205"/>
                        <a:pt x="1781" y="5091"/>
                        <a:pt x="1713" y="4954"/>
                      </a:cubicBezTo>
                      <a:lnTo>
                        <a:pt x="1713" y="4954"/>
                      </a:lnTo>
                      <a:cubicBezTo>
                        <a:pt x="1735" y="4976"/>
                        <a:pt x="1735" y="4976"/>
                        <a:pt x="1735" y="4976"/>
                      </a:cubicBezTo>
                      <a:cubicBezTo>
                        <a:pt x="1621" y="4725"/>
                        <a:pt x="1530" y="4429"/>
                        <a:pt x="1439" y="4155"/>
                      </a:cubicBezTo>
                      <a:cubicBezTo>
                        <a:pt x="1325" y="3881"/>
                        <a:pt x="1233" y="3584"/>
                        <a:pt x="1188" y="3310"/>
                      </a:cubicBezTo>
                      <a:cubicBezTo>
                        <a:pt x="1142" y="2899"/>
                        <a:pt x="1142" y="2511"/>
                        <a:pt x="1188" y="2123"/>
                      </a:cubicBezTo>
                      <a:cubicBezTo>
                        <a:pt x="1233" y="1827"/>
                        <a:pt x="1302" y="1553"/>
                        <a:pt x="1393" y="1279"/>
                      </a:cubicBezTo>
                      <a:cubicBezTo>
                        <a:pt x="1484" y="1073"/>
                        <a:pt x="1598" y="891"/>
                        <a:pt x="1735" y="685"/>
                      </a:cubicBezTo>
                      <a:cubicBezTo>
                        <a:pt x="1895" y="480"/>
                        <a:pt x="1781" y="183"/>
                        <a:pt x="1576" y="46"/>
                      </a:cubicBezTo>
                      <a:cubicBezTo>
                        <a:pt x="1507" y="23"/>
                        <a:pt x="1416" y="0"/>
                        <a:pt x="132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2"/>
                <p:cNvSpPr/>
                <p:nvPr/>
              </p:nvSpPr>
              <p:spPr>
                <a:xfrm>
                  <a:off x="9097400" y="2929732"/>
                  <a:ext cx="24084" cy="41167"/>
                </a:xfrm>
                <a:custGeom>
                  <a:avLst/>
                  <a:gdLst/>
                  <a:ahLst/>
                  <a:cxnLst/>
                  <a:rect l="l" t="t" r="r" b="b"/>
                  <a:pathLst>
                    <a:path w="891" h="1523" extrusionOk="0">
                      <a:moveTo>
                        <a:pt x="503" y="1"/>
                      </a:moveTo>
                      <a:cubicBezTo>
                        <a:pt x="343" y="1"/>
                        <a:pt x="206" y="115"/>
                        <a:pt x="160" y="275"/>
                      </a:cubicBezTo>
                      <a:cubicBezTo>
                        <a:pt x="114" y="366"/>
                        <a:pt x="92" y="480"/>
                        <a:pt x="69" y="572"/>
                      </a:cubicBezTo>
                      <a:cubicBezTo>
                        <a:pt x="23" y="686"/>
                        <a:pt x="23" y="777"/>
                        <a:pt x="0" y="868"/>
                      </a:cubicBezTo>
                      <a:cubicBezTo>
                        <a:pt x="0" y="1005"/>
                        <a:pt x="46" y="1142"/>
                        <a:pt x="92" y="1279"/>
                      </a:cubicBezTo>
                      <a:cubicBezTo>
                        <a:pt x="137" y="1370"/>
                        <a:pt x="160" y="1439"/>
                        <a:pt x="251" y="1485"/>
                      </a:cubicBezTo>
                      <a:cubicBezTo>
                        <a:pt x="305" y="1511"/>
                        <a:pt x="358" y="1522"/>
                        <a:pt x="412" y="1522"/>
                      </a:cubicBezTo>
                      <a:cubicBezTo>
                        <a:pt x="450" y="1522"/>
                        <a:pt x="488" y="1517"/>
                        <a:pt x="525" y="1507"/>
                      </a:cubicBezTo>
                      <a:cubicBezTo>
                        <a:pt x="617" y="1485"/>
                        <a:pt x="685" y="1439"/>
                        <a:pt x="731" y="1348"/>
                      </a:cubicBezTo>
                      <a:cubicBezTo>
                        <a:pt x="776" y="1279"/>
                        <a:pt x="799" y="1165"/>
                        <a:pt x="754" y="1096"/>
                      </a:cubicBezTo>
                      <a:cubicBezTo>
                        <a:pt x="731" y="1028"/>
                        <a:pt x="731" y="982"/>
                        <a:pt x="708" y="914"/>
                      </a:cubicBezTo>
                      <a:cubicBezTo>
                        <a:pt x="708" y="914"/>
                        <a:pt x="708" y="891"/>
                        <a:pt x="708" y="891"/>
                      </a:cubicBezTo>
                      <a:cubicBezTo>
                        <a:pt x="731" y="731"/>
                        <a:pt x="776" y="594"/>
                        <a:pt x="822" y="457"/>
                      </a:cubicBezTo>
                      <a:cubicBezTo>
                        <a:pt x="891" y="275"/>
                        <a:pt x="776" y="69"/>
                        <a:pt x="594" y="24"/>
                      </a:cubicBezTo>
                      <a:cubicBezTo>
                        <a:pt x="548" y="24"/>
                        <a:pt x="525" y="1"/>
                        <a:pt x="503"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2"/>
                <p:cNvSpPr/>
                <p:nvPr/>
              </p:nvSpPr>
              <p:spPr>
                <a:xfrm>
                  <a:off x="8822856" y="2734170"/>
                  <a:ext cx="192508" cy="241351"/>
                </a:xfrm>
                <a:custGeom>
                  <a:avLst/>
                  <a:gdLst/>
                  <a:ahLst/>
                  <a:cxnLst/>
                  <a:rect l="l" t="t" r="r" b="b"/>
                  <a:pathLst>
                    <a:path w="7122" h="8929" extrusionOk="0">
                      <a:moveTo>
                        <a:pt x="3057" y="333"/>
                      </a:moveTo>
                      <a:cubicBezTo>
                        <a:pt x="3202" y="333"/>
                        <a:pt x="3347" y="349"/>
                        <a:pt x="3492" y="365"/>
                      </a:cubicBezTo>
                      <a:cubicBezTo>
                        <a:pt x="3743" y="388"/>
                        <a:pt x="3972" y="457"/>
                        <a:pt x="4200" y="548"/>
                      </a:cubicBezTo>
                      <a:cubicBezTo>
                        <a:pt x="4451" y="662"/>
                        <a:pt x="4702" y="822"/>
                        <a:pt x="4930" y="982"/>
                      </a:cubicBezTo>
                      <a:cubicBezTo>
                        <a:pt x="5227" y="1210"/>
                        <a:pt x="5478" y="1484"/>
                        <a:pt x="5706" y="1758"/>
                      </a:cubicBezTo>
                      <a:cubicBezTo>
                        <a:pt x="5958" y="2100"/>
                        <a:pt x="6163" y="2488"/>
                        <a:pt x="6346" y="2876"/>
                      </a:cubicBezTo>
                      <a:lnTo>
                        <a:pt x="6323" y="2831"/>
                      </a:lnTo>
                      <a:lnTo>
                        <a:pt x="6323" y="2831"/>
                      </a:lnTo>
                      <a:cubicBezTo>
                        <a:pt x="6528" y="3310"/>
                        <a:pt x="6665" y="3812"/>
                        <a:pt x="6734" y="4314"/>
                      </a:cubicBezTo>
                      <a:cubicBezTo>
                        <a:pt x="6734" y="4314"/>
                        <a:pt x="6734" y="4291"/>
                        <a:pt x="6734" y="4269"/>
                      </a:cubicBezTo>
                      <a:cubicBezTo>
                        <a:pt x="6779" y="4748"/>
                        <a:pt x="6779" y="5227"/>
                        <a:pt x="6734" y="5684"/>
                      </a:cubicBezTo>
                      <a:cubicBezTo>
                        <a:pt x="6734" y="5684"/>
                        <a:pt x="6734" y="5661"/>
                        <a:pt x="6734" y="5638"/>
                      </a:cubicBezTo>
                      <a:cubicBezTo>
                        <a:pt x="6665" y="6026"/>
                        <a:pt x="6574" y="6414"/>
                        <a:pt x="6437" y="6779"/>
                      </a:cubicBezTo>
                      <a:cubicBezTo>
                        <a:pt x="6414" y="6802"/>
                        <a:pt x="6414" y="6802"/>
                        <a:pt x="6414" y="6825"/>
                      </a:cubicBezTo>
                      <a:cubicBezTo>
                        <a:pt x="6414" y="6802"/>
                        <a:pt x="6414" y="6802"/>
                        <a:pt x="6414" y="6802"/>
                      </a:cubicBezTo>
                      <a:cubicBezTo>
                        <a:pt x="6300" y="7076"/>
                        <a:pt x="6140" y="7327"/>
                        <a:pt x="5958" y="7578"/>
                      </a:cubicBezTo>
                      <a:cubicBezTo>
                        <a:pt x="5821" y="7761"/>
                        <a:pt x="5638" y="7943"/>
                        <a:pt x="5433" y="8103"/>
                      </a:cubicBezTo>
                      <a:cubicBezTo>
                        <a:pt x="5273" y="8217"/>
                        <a:pt x="5090" y="8331"/>
                        <a:pt x="4885" y="8423"/>
                      </a:cubicBezTo>
                      <a:cubicBezTo>
                        <a:pt x="4679" y="8491"/>
                        <a:pt x="4474" y="8560"/>
                        <a:pt x="4268" y="8583"/>
                      </a:cubicBezTo>
                      <a:cubicBezTo>
                        <a:pt x="4154" y="8594"/>
                        <a:pt x="4046" y="8600"/>
                        <a:pt x="3937" y="8600"/>
                      </a:cubicBezTo>
                      <a:cubicBezTo>
                        <a:pt x="3829" y="8600"/>
                        <a:pt x="3721" y="8594"/>
                        <a:pt x="3607" y="8583"/>
                      </a:cubicBezTo>
                      <a:cubicBezTo>
                        <a:pt x="3355" y="8537"/>
                        <a:pt x="3127" y="8468"/>
                        <a:pt x="2899" y="8377"/>
                      </a:cubicBezTo>
                      <a:cubicBezTo>
                        <a:pt x="2625" y="8263"/>
                        <a:pt x="2397" y="8126"/>
                        <a:pt x="2169" y="7943"/>
                      </a:cubicBezTo>
                      <a:cubicBezTo>
                        <a:pt x="1872" y="7715"/>
                        <a:pt x="1621" y="7464"/>
                        <a:pt x="1392" y="7167"/>
                      </a:cubicBezTo>
                      <a:cubicBezTo>
                        <a:pt x="1141" y="6825"/>
                        <a:pt x="913" y="6437"/>
                        <a:pt x="753" y="6049"/>
                      </a:cubicBezTo>
                      <a:cubicBezTo>
                        <a:pt x="594" y="5684"/>
                        <a:pt x="502" y="5319"/>
                        <a:pt x="411" y="4953"/>
                      </a:cubicBezTo>
                      <a:cubicBezTo>
                        <a:pt x="411" y="4953"/>
                        <a:pt x="411" y="4953"/>
                        <a:pt x="411" y="4931"/>
                      </a:cubicBezTo>
                      <a:cubicBezTo>
                        <a:pt x="411" y="4931"/>
                        <a:pt x="411" y="4931"/>
                        <a:pt x="411" y="4908"/>
                      </a:cubicBezTo>
                      <a:cubicBezTo>
                        <a:pt x="388" y="4839"/>
                        <a:pt x="388" y="4748"/>
                        <a:pt x="365" y="4657"/>
                      </a:cubicBezTo>
                      <a:cubicBezTo>
                        <a:pt x="365" y="4588"/>
                        <a:pt x="342" y="4520"/>
                        <a:pt x="342" y="4451"/>
                      </a:cubicBezTo>
                      <a:cubicBezTo>
                        <a:pt x="320" y="4063"/>
                        <a:pt x="320" y="3675"/>
                        <a:pt x="365" y="3287"/>
                      </a:cubicBezTo>
                      <a:cubicBezTo>
                        <a:pt x="434" y="2899"/>
                        <a:pt x="525" y="2511"/>
                        <a:pt x="685" y="2146"/>
                      </a:cubicBezTo>
                      <a:cubicBezTo>
                        <a:pt x="685" y="2146"/>
                        <a:pt x="685" y="2146"/>
                        <a:pt x="685" y="2123"/>
                      </a:cubicBezTo>
                      <a:cubicBezTo>
                        <a:pt x="799" y="1872"/>
                        <a:pt x="936" y="1621"/>
                        <a:pt x="1119" y="1370"/>
                      </a:cubicBezTo>
                      <a:cubicBezTo>
                        <a:pt x="1278" y="1187"/>
                        <a:pt x="1438" y="1005"/>
                        <a:pt x="1644" y="845"/>
                      </a:cubicBezTo>
                      <a:cubicBezTo>
                        <a:pt x="1689" y="822"/>
                        <a:pt x="1712" y="799"/>
                        <a:pt x="1758" y="776"/>
                      </a:cubicBezTo>
                      <a:cubicBezTo>
                        <a:pt x="1758" y="754"/>
                        <a:pt x="1780" y="754"/>
                        <a:pt x="1780" y="754"/>
                      </a:cubicBezTo>
                      <a:lnTo>
                        <a:pt x="1803" y="731"/>
                      </a:lnTo>
                      <a:cubicBezTo>
                        <a:pt x="1940" y="662"/>
                        <a:pt x="2054" y="594"/>
                        <a:pt x="2191" y="525"/>
                      </a:cubicBezTo>
                      <a:cubicBezTo>
                        <a:pt x="2237" y="502"/>
                        <a:pt x="2283" y="502"/>
                        <a:pt x="2305" y="480"/>
                      </a:cubicBezTo>
                      <a:lnTo>
                        <a:pt x="2328" y="480"/>
                      </a:lnTo>
                      <a:cubicBezTo>
                        <a:pt x="2397" y="457"/>
                        <a:pt x="2442" y="434"/>
                        <a:pt x="2511" y="411"/>
                      </a:cubicBezTo>
                      <a:lnTo>
                        <a:pt x="2579" y="411"/>
                      </a:lnTo>
                      <a:cubicBezTo>
                        <a:pt x="2579" y="388"/>
                        <a:pt x="2602" y="388"/>
                        <a:pt x="2602" y="388"/>
                      </a:cubicBezTo>
                      <a:lnTo>
                        <a:pt x="2625" y="388"/>
                      </a:lnTo>
                      <a:cubicBezTo>
                        <a:pt x="2671" y="388"/>
                        <a:pt x="2739" y="365"/>
                        <a:pt x="2808" y="365"/>
                      </a:cubicBezTo>
                      <a:cubicBezTo>
                        <a:pt x="2808" y="365"/>
                        <a:pt x="2830" y="343"/>
                        <a:pt x="2830" y="343"/>
                      </a:cubicBezTo>
                      <a:lnTo>
                        <a:pt x="2876" y="343"/>
                      </a:lnTo>
                      <a:cubicBezTo>
                        <a:pt x="2936" y="336"/>
                        <a:pt x="2996" y="333"/>
                        <a:pt x="3057" y="333"/>
                      </a:cubicBezTo>
                      <a:close/>
                      <a:moveTo>
                        <a:pt x="3150" y="0"/>
                      </a:moveTo>
                      <a:cubicBezTo>
                        <a:pt x="3082" y="0"/>
                        <a:pt x="3013" y="0"/>
                        <a:pt x="2967" y="23"/>
                      </a:cubicBezTo>
                      <a:lnTo>
                        <a:pt x="2945" y="23"/>
                      </a:lnTo>
                      <a:cubicBezTo>
                        <a:pt x="2876" y="23"/>
                        <a:pt x="2785" y="23"/>
                        <a:pt x="2716" y="46"/>
                      </a:cubicBezTo>
                      <a:cubicBezTo>
                        <a:pt x="2671" y="46"/>
                        <a:pt x="2625" y="46"/>
                        <a:pt x="2602" y="69"/>
                      </a:cubicBezTo>
                      <a:cubicBezTo>
                        <a:pt x="2488" y="92"/>
                        <a:pt x="2397" y="114"/>
                        <a:pt x="2305" y="137"/>
                      </a:cubicBezTo>
                      <a:lnTo>
                        <a:pt x="2283" y="137"/>
                      </a:lnTo>
                      <a:cubicBezTo>
                        <a:pt x="2169" y="183"/>
                        <a:pt x="2054" y="229"/>
                        <a:pt x="1940" y="274"/>
                      </a:cubicBezTo>
                      <a:cubicBezTo>
                        <a:pt x="1872" y="320"/>
                        <a:pt x="1780" y="365"/>
                        <a:pt x="1712" y="411"/>
                      </a:cubicBezTo>
                      <a:cubicBezTo>
                        <a:pt x="1689" y="434"/>
                        <a:pt x="1666" y="434"/>
                        <a:pt x="1644" y="457"/>
                      </a:cubicBezTo>
                      <a:cubicBezTo>
                        <a:pt x="1529" y="525"/>
                        <a:pt x="1415" y="617"/>
                        <a:pt x="1301" y="708"/>
                      </a:cubicBezTo>
                      <a:cubicBezTo>
                        <a:pt x="1073" y="890"/>
                        <a:pt x="890" y="1119"/>
                        <a:pt x="731" y="1347"/>
                      </a:cubicBezTo>
                      <a:cubicBezTo>
                        <a:pt x="708" y="1370"/>
                        <a:pt x="708" y="1393"/>
                        <a:pt x="685" y="1438"/>
                      </a:cubicBezTo>
                      <a:cubicBezTo>
                        <a:pt x="548" y="1644"/>
                        <a:pt x="434" y="1849"/>
                        <a:pt x="342" y="2077"/>
                      </a:cubicBezTo>
                      <a:cubicBezTo>
                        <a:pt x="274" y="2283"/>
                        <a:pt x="206" y="2488"/>
                        <a:pt x="137" y="2694"/>
                      </a:cubicBezTo>
                      <a:cubicBezTo>
                        <a:pt x="137" y="2716"/>
                        <a:pt x="137" y="2739"/>
                        <a:pt x="137" y="2762"/>
                      </a:cubicBezTo>
                      <a:cubicBezTo>
                        <a:pt x="69" y="3036"/>
                        <a:pt x="23" y="3310"/>
                        <a:pt x="0" y="3584"/>
                      </a:cubicBezTo>
                      <a:cubicBezTo>
                        <a:pt x="0" y="3744"/>
                        <a:pt x="0" y="3926"/>
                        <a:pt x="0" y="4086"/>
                      </a:cubicBezTo>
                      <a:cubicBezTo>
                        <a:pt x="0" y="4132"/>
                        <a:pt x="0" y="4154"/>
                        <a:pt x="0" y="4200"/>
                      </a:cubicBezTo>
                      <a:cubicBezTo>
                        <a:pt x="23" y="4520"/>
                        <a:pt x="69" y="4839"/>
                        <a:pt x="137" y="5159"/>
                      </a:cubicBezTo>
                      <a:cubicBezTo>
                        <a:pt x="160" y="5296"/>
                        <a:pt x="183" y="5433"/>
                        <a:pt x="228" y="5570"/>
                      </a:cubicBezTo>
                      <a:cubicBezTo>
                        <a:pt x="251" y="5592"/>
                        <a:pt x="251" y="5615"/>
                        <a:pt x="251" y="5638"/>
                      </a:cubicBezTo>
                      <a:cubicBezTo>
                        <a:pt x="388" y="6095"/>
                        <a:pt x="594" y="6528"/>
                        <a:pt x="845" y="6939"/>
                      </a:cubicBezTo>
                      <a:cubicBezTo>
                        <a:pt x="1073" y="7327"/>
                        <a:pt x="1370" y="7670"/>
                        <a:pt x="1712" y="7989"/>
                      </a:cubicBezTo>
                      <a:cubicBezTo>
                        <a:pt x="1872" y="8126"/>
                        <a:pt x="2054" y="8263"/>
                        <a:pt x="2237" y="8377"/>
                      </a:cubicBezTo>
                      <a:cubicBezTo>
                        <a:pt x="2442" y="8537"/>
                        <a:pt x="2671" y="8628"/>
                        <a:pt x="2899" y="8720"/>
                      </a:cubicBezTo>
                      <a:cubicBezTo>
                        <a:pt x="3239" y="8855"/>
                        <a:pt x="3617" y="8928"/>
                        <a:pt x="3985" y="8928"/>
                      </a:cubicBezTo>
                      <a:cubicBezTo>
                        <a:pt x="4112" y="8928"/>
                        <a:pt x="4237" y="8920"/>
                        <a:pt x="4360" y="8902"/>
                      </a:cubicBezTo>
                      <a:cubicBezTo>
                        <a:pt x="4588" y="8856"/>
                        <a:pt x="4793" y="8811"/>
                        <a:pt x="4999" y="8720"/>
                      </a:cubicBezTo>
                      <a:cubicBezTo>
                        <a:pt x="5204" y="8628"/>
                        <a:pt x="5387" y="8537"/>
                        <a:pt x="5569" y="8400"/>
                      </a:cubicBezTo>
                      <a:cubicBezTo>
                        <a:pt x="6346" y="7852"/>
                        <a:pt x="6779" y="6962"/>
                        <a:pt x="6985" y="6072"/>
                      </a:cubicBezTo>
                      <a:cubicBezTo>
                        <a:pt x="7099" y="5592"/>
                        <a:pt x="7122" y="5090"/>
                        <a:pt x="7076" y="4588"/>
                      </a:cubicBezTo>
                      <a:cubicBezTo>
                        <a:pt x="7053" y="4109"/>
                        <a:pt x="6962" y="3629"/>
                        <a:pt x="6802" y="3173"/>
                      </a:cubicBezTo>
                      <a:cubicBezTo>
                        <a:pt x="6505" y="2260"/>
                        <a:pt x="5980" y="1438"/>
                        <a:pt x="5250" y="822"/>
                      </a:cubicBezTo>
                      <a:cubicBezTo>
                        <a:pt x="4862" y="502"/>
                        <a:pt x="4428" y="274"/>
                        <a:pt x="3972" y="137"/>
                      </a:cubicBezTo>
                      <a:cubicBezTo>
                        <a:pt x="3766" y="69"/>
                        <a:pt x="3538" y="23"/>
                        <a:pt x="3310" y="23"/>
                      </a:cubicBezTo>
                      <a:cubicBezTo>
                        <a:pt x="3241" y="0"/>
                        <a:pt x="3196" y="0"/>
                        <a:pt x="315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2"/>
                <p:cNvSpPr/>
                <p:nvPr/>
              </p:nvSpPr>
              <p:spPr>
                <a:xfrm>
                  <a:off x="9072099" y="2910000"/>
                  <a:ext cx="88875" cy="86685"/>
                </a:xfrm>
                <a:custGeom>
                  <a:avLst/>
                  <a:gdLst/>
                  <a:ahLst/>
                  <a:cxnLst/>
                  <a:rect l="l" t="t" r="r" b="b"/>
                  <a:pathLst>
                    <a:path w="3288" h="3207" extrusionOk="0">
                      <a:moveTo>
                        <a:pt x="1781" y="320"/>
                      </a:moveTo>
                      <a:cubicBezTo>
                        <a:pt x="1895" y="343"/>
                        <a:pt x="2009" y="366"/>
                        <a:pt x="2123" y="411"/>
                      </a:cubicBezTo>
                      <a:cubicBezTo>
                        <a:pt x="2215" y="457"/>
                        <a:pt x="2306" y="525"/>
                        <a:pt x="2397" y="571"/>
                      </a:cubicBezTo>
                      <a:cubicBezTo>
                        <a:pt x="2488" y="640"/>
                        <a:pt x="2557" y="731"/>
                        <a:pt x="2625" y="822"/>
                      </a:cubicBezTo>
                      <a:cubicBezTo>
                        <a:pt x="2694" y="891"/>
                        <a:pt x="2740" y="982"/>
                        <a:pt x="2785" y="1096"/>
                      </a:cubicBezTo>
                      <a:cubicBezTo>
                        <a:pt x="2831" y="1210"/>
                        <a:pt x="2877" y="1302"/>
                        <a:pt x="2899" y="1438"/>
                      </a:cubicBezTo>
                      <a:cubicBezTo>
                        <a:pt x="2899" y="1553"/>
                        <a:pt x="2899" y="1667"/>
                        <a:pt x="2877" y="1781"/>
                      </a:cubicBezTo>
                      <a:cubicBezTo>
                        <a:pt x="2877" y="1895"/>
                        <a:pt x="2831" y="1986"/>
                        <a:pt x="2785" y="2100"/>
                      </a:cubicBezTo>
                      <a:cubicBezTo>
                        <a:pt x="2740" y="2215"/>
                        <a:pt x="2694" y="2306"/>
                        <a:pt x="2625" y="2397"/>
                      </a:cubicBezTo>
                      <a:cubicBezTo>
                        <a:pt x="2557" y="2466"/>
                        <a:pt x="2466" y="2557"/>
                        <a:pt x="2397" y="2625"/>
                      </a:cubicBezTo>
                      <a:cubicBezTo>
                        <a:pt x="2306" y="2671"/>
                        <a:pt x="2215" y="2717"/>
                        <a:pt x="2123" y="2762"/>
                      </a:cubicBezTo>
                      <a:cubicBezTo>
                        <a:pt x="2009" y="2808"/>
                        <a:pt x="1895" y="2854"/>
                        <a:pt x="1781" y="2854"/>
                      </a:cubicBezTo>
                      <a:cubicBezTo>
                        <a:pt x="1724" y="2865"/>
                        <a:pt x="1667" y="2871"/>
                        <a:pt x="1610" y="2871"/>
                      </a:cubicBezTo>
                      <a:cubicBezTo>
                        <a:pt x="1553" y="2871"/>
                        <a:pt x="1496" y="2865"/>
                        <a:pt x="1439" y="2854"/>
                      </a:cubicBezTo>
                      <a:cubicBezTo>
                        <a:pt x="1324" y="2831"/>
                        <a:pt x="1210" y="2808"/>
                        <a:pt x="1119" y="2762"/>
                      </a:cubicBezTo>
                      <a:cubicBezTo>
                        <a:pt x="1005" y="2717"/>
                        <a:pt x="914" y="2671"/>
                        <a:pt x="822" y="2603"/>
                      </a:cubicBezTo>
                      <a:cubicBezTo>
                        <a:pt x="822" y="2603"/>
                        <a:pt x="822" y="2580"/>
                        <a:pt x="799" y="2580"/>
                      </a:cubicBezTo>
                      <a:lnTo>
                        <a:pt x="799" y="2580"/>
                      </a:lnTo>
                      <a:cubicBezTo>
                        <a:pt x="807" y="2587"/>
                        <a:pt x="815" y="2595"/>
                        <a:pt x="822" y="2603"/>
                      </a:cubicBezTo>
                      <a:cubicBezTo>
                        <a:pt x="822" y="2603"/>
                        <a:pt x="822" y="2602"/>
                        <a:pt x="799" y="2580"/>
                      </a:cubicBezTo>
                      <a:cubicBezTo>
                        <a:pt x="799" y="2580"/>
                        <a:pt x="799" y="2580"/>
                        <a:pt x="799" y="2580"/>
                      </a:cubicBezTo>
                      <a:lnTo>
                        <a:pt x="799" y="2580"/>
                      </a:lnTo>
                      <a:cubicBezTo>
                        <a:pt x="739" y="2519"/>
                        <a:pt x="678" y="2455"/>
                        <a:pt x="617" y="2374"/>
                      </a:cubicBezTo>
                      <a:cubicBezTo>
                        <a:pt x="548" y="2283"/>
                        <a:pt x="480" y="2192"/>
                        <a:pt x="434" y="2078"/>
                      </a:cubicBezTo>
                      <a:cubicBezTo>
                        <a:pt x="411" y="1986"/>
                        <a:pt x="366" y="1895"/>
                        <a:pt x="366" y="1781"/>
                      </a:cubicBezTo>
                      <a:cubicBezTo>
                        <a:pt x="343" y="1667"/>
                        <a:pt x="343" y="1530"/>
                        <a:pt x="366" y="1416"/>
                      </a:cubicBezTo>
                      <a:cubicBezTo>
                        <a:pt x="366" y="1302"/>
                        <a:pt x="411" y="1187"/>
                        <a:pt x="457" y="1096"/>
                      </a:cubicBezTo>
                      <a:cubicBezTo>
                        <a:pt x="480" y="1005"/>
                        <a:pt x="526" y="936"/>
                        <a:pt x="571" y="845"/>
                      </a:cubicBezTo>
                      <a:cubicBezTo>
                        <a:pt x="594" y="845"/>
                        <a:pt x="594" y="822"/>
                        <a:pt x="617" y="822"/>
                      </a:cubicBezTo>
                      <a:cubicBezTo>
                        <a:pt x="640" y="777"/>
                        <a:pt x="685" y="731"/>
                        <a:pt x="731" y="685"/>
                      </a:cubicBezTo>
                      <a:cubicBezTo>
                        <a:pt x="731" y="662"/>
                        <a:pt x="731" y="662"/>
                        <a:pt x="754" y="662"/>
                      </a:cubicBezTo>
                      <a:cubicBezTo>
                        <a:pt x="754" y="662"/>
                        <a:pt x="754" y="662"/>
                        <a:pt x="754" y="640"/>
                      </a:cubicBezTo>
                      <a:cubicBezTo>
                        <a:pt x="777" y="640"/>
                        <a:pt x="777" y="640"/>
                        <a:pt x="799" y="617"/>
                      </a:cubicBezTo>
                      <a:cubicBezTo>
                        <a:pt x="799" y="617"/>
                        <a:pt x="822" y="594"/>
                        <a:pt x="845" y="594"/>
                      </a:cubicBezTo>
                      <a:cubicBezTo>
                        <a:pt x="845" y="571"/>
                        <a:pt x="868" y="571"/>
                        <a:pt x="868" y="571"/>
                      </a:cubicBezTo>
                      <a:cubicBezTo>
                        <a:pt x="914" y="525"/>
                        <a:pt x="959" y="503"/>
                        <a:pt x="1005" y="480"/>
                      </a:cubicBezTo>
                      <a:cubicBezTo>
                        <a:pt x="1050" y="457"/>
                        <a:pt x="1096" y="434"/>
                        <a:pt x="1119" y="411"/>
                      </a:cubicBezTo>
                      <a:cubicBezTo>
                        <a:pt x="1210" y="389"/>
                        <a:pt x="1302" y="366"/>
                        <a:pt x="1393" y="343"/>
                      </a:cubicBezTo>
                      <a:cubicBezTo>
                        <a:pt x="1416" y="343"/>
                        <a:pt x="1439" y="343"/>
                        <a:pt x="1439" y="320"/>
                      </a:cubicBezTo>
                      <a:close/>
                      <a:moveTo>
                        <a:pt x="1598" y="0"/>
                      </a:moveTo>
                      <a:cubicBezTo>
                        <a:pt x="1484" y="0"/>
                        <a:pt x="1393" y="0"/>
                        <a:pt x="1302" y="23"/>
                      </a:cubicBezTo>
                      <a:cubicBezTo>
                        <a:pt x="1187" y="46"/>
                        <a:pt x="1096" y="69"/>
                        <a:pt x="1005" y="115"/>
                      </a:cubicBezTo>
                      <a:lnTo>
                        <a:pt x="982" y="115"/>
                      </a:lnTo>
                      <a:lnTo>
                        <a:pt x="936" y="137"/>
                      </a:lnTo>
                      <a:cubicBezTo>
                        <a:pt x="868" y="183"/>
                        <a:pt x="799" y="206"/>
                        <a:pt x="731" y="252"/>
                      </a:cubicBezTo>
                      <a:cubicBezTo>
                        <a:pt x="731" y="252"/>
                        <a:pt x="731" y="274"/>
                        <a:pt x="731" y="274"/>
                      </a:cubicBezTo>
                      <a:cubicBezTo>
                        <a:pt x="662" y="297"/>
                        <a:pt x="617" y="343"/>
                        <a:pt x="571" y="389"/>
                      </a:cubicBezTo>
                      <a:cubicBezTo>
                        <a:pt x="571" y="389"/>
                        <a:pt x="548" y="411"/>
                        <a:pt x="548" y="411"/>
                      </a:cubicBezTo>
                      <a:cubicBezTo>
                        <a:pt x="457" y="480"/>
                        <a:pt x="366" y="571"/>
                        <a:pt x="320" y="685"/>
                      </a:cubicBezTo>
                      <a:lnTo>
                        <a:pt x="297" y="685"/>
                      </a:lnTo>
                      <a:cubicBezTo>
                        <a:pt x="229" y="799"/>
                        <a:pt x="183" y="913"/>
                        <a:pt x="115" y="1028"/>
                      </a:cubicBezTo>
                      <a:cubicBezTo>
                        <a:pt x="46" y="1233"/>
                        <a:pt x="1" y="1461"/>
                        <a:pt x="23" y="1690"/>
                      </a:cubicBezTo>
                      <a:cubicBezTo>
                        <a:pt x="23" y="1918"/>
                        <a:pt x="92" y="2146"/>
                        <a:pt x="206" y="2351"/>
                      </a:cubicBezTo>
                      <a:cubicBezTo>
                        <a:pt x="297" y="2511"/>
                        <a:pt x="411" y="2671"/>
                        <a:pt x="571" y="2808"/>
                      </a:cubicBezTo>
                      <a:cubicBezTo>
                        <a:pt x="731" y="2968"/>
                        <a:pt x="936" y="3059"/>
                        <a:pt x="1142" y="3128"/>
                      </a:cubicBezTo>
                      <a:cubicBezTo>
                        <a:pt x="1256" y="3173"/>
                        <a:pt x="1347" y="3173"/>
                        <a:pt x="1461" y="3196"/>
                      </a:cubicBezTo>
                      <a:cubicBezTo>
                        <a:pt x="1499" y="3204"/>
                        <a:pt x="1540" y="3206"/>
                        <a:pt x="1581" y="3206"/>
                      </a:cubicBezTo>
                      <a:cubicBezTo>
                        <a:pt x="1664" y="3206"/>
                        <a:pt x="1750" y="3196"/>
                        <a:pt x="1827" y="3196"/>
                      </a:cubicBezTo>
                      <a:cubicBezTo>
                        <a:pt x="2032" y="3150"/>
                        <a:pt x="2237" y="3082"/>
                        <a:pt x="2443" y="2991"/>
                      </a:cubicBezTo>
                      <a:cubicBezTo>
                        <a:pt x="2511" y="2922"/>
                        <a:pt x="2603" y="2876"/>
                        <a:pt x="2671" y="2808"/>
                      </a:cubicBezTo>
                      <a:cubicBezTo>
                        <a:pt x="2762" y="2740"/>
                        <a:pt x="2831" y="2648"/>
                        <a:pt x="2899" y="2580"/>
                      </a:cubicBezTo>
                      <a:cubicBezTo>
                        <a:pt x="3036" y="2374"/>
                        <a:pt x="3128" y="2169"/>
                        <a:pt x="3196" y="1918"/>
                      </a:cubicBezTo>
                      <a:cubicBezTo>
                        <a:pt x="3287" y="1507"/>
                        <a:pt x="3173" y="1050"/>
                        <a:pt x="2945" y="685"/>
                      </a:cubicBezTo>
                      <a:cubicBezTo>
                        <a:pt x="2785" y="434"/>
                        <a:pt x="2534" y="252"/>
                        <a:pt x="2260" y="137"/>
                      </a:cubicBezTo>
                      <a:cubicBezTo>
                        <a:pt x="2260" y="115"/>
                        <a:pt x="2237" y="115"/>
                        <a:pt x="2237" y="115"/>
                      </a:cubicBezTo>
                      <a:cubicBezTo>
                        <a:pt x="2123" y="69"/>
                        <a:pt x="2032" y="46"/>
                        <a:pt x="1918" y="23"/>
                      </a:cubicBezTo>
                      <a:cubicBezTo>
                        <a:pt x="1872" y="0"/>
                        <a:pt x="1804" y="0"/>
                        <a:pt x="175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2"/>
                <p:cNvSpPr/>
                <p:nvPr/>
              </p:nvSpPr>
              <p:spPr>
                <a:xfrm>
                  <a:off x="8975224" y="3056827"/>
                  <a:ext cx="72224" cy="62574"/>
                </a:xfrm>
                <a:custGeom>
                  <a:avLst/>
                  <a:gdLst/>
                  <a:ahLst/>
                  <a:cxnLst/>
                  <a:rect l="l" t="t" r="r" b="b"/>
                  <a:pathLst>
                    <a:path w="2672" h="2315" extrusionOk="0">
                      <a:moveTo>
                        <a:pt x="1781" y="343"/>
                      </a:moveTo>
                      <a:cubicBezTo>
                        <a:pt x="1850" y="366"/>
                        <a:pt x="1918" y="389"/>
                        <a:pt x="1987" y="412"/>
                      </a:cubicBezTo>
                      <a:cubicBezTo>
                        <a:pt x="2032" y="435"/>
                        <a:pt x="2078" y="457"/>
                        <a:pt x="2124" y="480"/>
                      </a:cubicBezTo>
                      <a:cubicBezTo>
                        <a:pt x="2169" y="526"/>
                        <a:pt x="2192" y="549"/>
                        <a:pt x="2238" y="594"/>
                      </a:cubicBezTo>
                      <a:cubicBezTo>
                        <a:pt x="2261" y="617"/>
                        <a:pt x="2283" y="663"/>
                        <a:pt x="2306" y="708"/>
                      </a:cubicBezTo>
                      <a:cubicBezTo>
                        <a:pt x="2306" y="754"/>
                        <a:pt x="2329" y="800"/>
                        <a:pt x="2329" y="845"/>
                      </a:cubicBezTo>
                      <a:cubicBezTo>
                        <a:pt x="2329" y="914"/>
                        <a:pt x="2329" y="960"/>
                        <a:pt x="2329" y="1005"/>
                      </a:cubicBezTo>
                      <a:cubicBezTo>
                        <a:pt x="2306" y="1074"/>
                        <a:pt x="2306" y="1142"/>
                        <a:pt x="2283" y="1211"/>
                      </a:cubicBezTo>
                      <a:cubicBezTo>
                        <a:pt x="2238" y="1302"/>
                        <a:pt x="2192" y="1393"/>
                        <a:pt x="2124" y="1462"/>
                      </a:cubicBezTo>
                      <a:cubicBezTo>
                        <a:pt x="2055" y="1553"/>
                        <a:pt x="1987" y="1621"/>
                        <a:pt x="1895" y="1690"/>
                      </a:cubicBezTo>
                      <a:cubicBezTo>
                        <a:pt x="1781" y="1781"/>
                        <a:pt x="1667" y="1850"/>
                        <a:pt x="1553" y="1895"/>
                      </a:cubicBezTo>
                      <a:cubicBezTo>
                        <a:pt x="1439" y="1941"/>
                        <a:pt x="1348" y="1964"/>
                        <a:pt x="1211" y="1987"/>
                      </a:cubicBezTo>
                      <a:cubicBezTo>
                        <a:pt x="1150" y="1987"/>
                        <a:pt x="1089" y="1997"/>
                        <a:pt x="1028" y="1997"/>
                      </a:cubicBezTo>
                      <a:cubicBezTo>
                        <a:pt x="998" y="1997"/>
                        <a:pt x="967" y="1994"/>
                        <a:pt x="937" y="1987"/>
                      </a:cubicBezTo>
                      <a:cubicBezTo>
                        <a:pt x="845" y="1987"/>
                        <a:pt x="777" y="1964"/>
                        <a:pt x="709" y="1941"/>
                      </a:cubicBezTo>
                      <a:cubicBezTo>
                        <a:pt x="663" y="1918"/>
                        <a:pt x="617" y="1873"/>
                        <a:pt x="549" y="1850"/>
                      </a:cubicBezTo>
                      <a:cubicBezTo>
                        <a:pt x="526" y="1827"/>
                        <a:pt x="480" y="1781"/>
                        <a:pt x="457" y="1758"/>
                      </a:cubicBezTo>
                      <a:cubicBezTo>
                        <a:pt x="435" y="1713"/>
                        <a:pt x="412" y="1667"/>
                        <a:pt x="389" y="1644"/>
                      </a:cubicBezTo>
                      <a:cubicBezTo>
                        <a:pt x="366" y="1576"/>
                        <a:pt x="366" y="1530"/>
                        <a:pt x="343" y="1485"/>
                      </a:cubicBezTo>
                      <a:cubicBezTo>
                        <a:pt x="343" y="1416"/>
                        <a:pt x="343" y="1370"/>
                        <a:pt x="366" y="1325"/>
                      </a:cubicBezTo>
                      <a:cubicBezTo>
                        <a:pt x="366" y="1279"/>
                        <a:pt x="366" y="1256"/>
                        <a:pt x="366" y="1233"/>
                      </a:cubicBezTo>
                      <a:cubicBezTo>
                        <a:pt x="389" y="1211"/>
                        <a:pt x="389" y="1188"/>
                        <a:pt x="389" y="1165"/>
                      </a:cubicBezTo>
                      <a:cubicBezTo>
                        <a:pt x="412" y="1142"/>
                        <a:pt x="412" y="1142"/>
                        <a:pt x="412" y="1119"/>
                      </a:cubicBezTo>
                      <a:cubicBezTo>
                        <a:pt x="457" y="1028"/>
                        <a:pt x="503" y="937"/>
                        <a:pt x="549" y="868"/>
                      </a:cubicBezTo>
                      <a:cubicBezTo>
                        <a:pt x="594" y="845"/>
                        <a:pt x="617" y="800"/>
                        <a:pt x="640" y="777"/>
                      </a:cubicBezTo>
                      <a:cubicBezTo>
                        <a:pt x="663" y="754"/>
                        <a:pt x="663" y="754"/>
                        <a:pt x="663" y="754"/>
                      </a:cubicBezTo>
                      <a:lnTo>
                        <a:pt x="686" y="731"/>
                      </a:lnTo>
                      <a:cubicBezTo>
                        <a:pt x="686" y="731"/>
                        <a:pt x="686" y="731"/>
                        <a:pt x="709" y="708"/>
                      </a:cubicBezTo>
                      <a:lnTo>
                        <a:pt x="731" y="708"/>
                      </a:lnTo>
                      <a:cubicBezTo>
                        <a:pt x="731" y="686"/>
                        <a:pt x="731" y="686"/>
                        <a:pt x="731" y="686"/>
                      </a:cubicBezTo>
                      <a:cubicBezTo>
                        <a:pt x="731" y="686"/>
                        <a:pt x="754" y="686"/>
                        <a:pt x="754" y="663"/>
                      </a:cubicBezTo>
                      <a:lnTo>
                        <a:pt x="777" y="663"/>
                      </a:lnTo>
                      <a:cubicBezTo>
                        <a:pt x="777" y="663"/>
                        <a:pt x="777" y="640"/>
                        <a:pt x="777" y="640"/>
                      </a:cubicBezTo>
                      <a:lnTo>
                        <a:pt x="800" y="640"/>
                      </a:lnTo>
                      <a:cubicBezTo>
                        <a:pt x="823" y="617"/>
                        <a:pt x="868" y="594"/>
                        <a:pt x="914" y="572"/>
                      </a:cubicBezTo>
                      <a:cubicBezTo>
                        <a:pt x="982" y="526"/>
                        <a:pt x="1051" y="480"/>
                        <a:pt x="1119" y="435"/>
                      </a:cubicBezTo>
                      <a:cubicBezTo>
                        <a:pt x="1211" y="412"/>
                        <a:pt x="1302" y="389"/>
                        <a:pt x="1393" y="366"/>
                      </a:cubicBezTo>
                      <a:cubicBezTo>
                        <a:pt x="1416" y="343"/>
                        <a:pt x="1439" y="343"/>
                        <a:pt x="1462" y="343"/>
                      </a:cubicBezTo>
                      <a:close/>
                      <a:moveTo>
                        <a:pt x="1622" y="1"/>
                      </a:moveTo>
                      <a:cubicBezTo>
                        <a:pt x="1439" y="1"/>
                        <a:pt x="1279" y="47"/>
                        <a:pt x="1119" y="92"/>
                      </a:cubicBezTo>
                      <a:cubicBezTo>
                        <a:pt x="1005" y="138"/>
                        <a:pt x="891" y="183"/>
                        <a:pt x="800" y="252"/>
                      </a:cubicBezTo>
                      <a:cubicBezTo>
                        <a:pt x="777" y="252"/>
                        <a:pt x="731" y="275"/>
                        <a:pt x="709" y="298"/>
                      </a:cubicBezTo>
                      <a:cubicBezTo>
                        <a:pt x="640" y="343"/>
                        <a:pt x="549" y="412"/>
                        <a:pt x="480" y="480"/>
                      </a:cubicBezTo>
                      <a:cubicBezTo>
                        <a:pt x="457" y="503"/>
                        <a:pt x="435" y="526"/>
                        <a:pt x="389" y="549"/>
                      </a:cubicBezTo>
                      <a:cubicBezTo>
                        <a:pt x="366" y="594"/>
                        <a:pt x="343" y="617"/>
                        <a:pt x="321" y="663"/>
                      </a:cubicBezTo>
                      <a:lnTo>
                        <a:pt x="275" y="708"/>
                      </a:lnTo>
                      <a:cubicBezTo>
                        <a:pt x="275" y="708"/>
                        <a:pt x="275" y="708"/>
                        <a:pt x="252" y="731"/>
                      </a:cubicBezTo>
                      <a:cubicBezTo>
                        <a:pt x="252" y="731"/>
                        <a:pt x="252" y="754"/>
                        <a:pt x="229" y="754"/>
                      </a:cubicBezTo>
                      <a:cubicBezTo>
                        <a:pt x="184" y="845"/>
                        <a:pt x="138" y="937"/>
                        <a:pt x="92" y="1028"/>
                      </a:cubicBezTo>
                      <a:cubicBezTo>
                        <a:pt x="92" y="1074"/>
                        <a:pt x="69" y="1119"/>
                        <a:pt x="47" y="1188"/>
                      </a:cubicBezTo>
                      <a:cubicBezTo>
                        <a:pt x="47" y="1233"/>
                        <a:pt x="24" y="1279"/>
                        <a:pt x="24" y="1325"/>
                      </a:cubicBezTo>
                      <a:cubicBezTo>
                        <a:pt x="1" y="1462"/>
                        <a:pt x="24" y="1576"/>
                        <a:pt x="69" y="1690"/>
                      </a:cubicBezTo>
                      <a:cubicBezTo>
                        <a:pt x="115" y="1873"/>
                        <a:pt x="229" y="2010"/>
                        <a:pt x="366" y="2124"/>
                      </a:cubicBezTo>
                      <a:cubicBezTo>
                        <a:pt x="526" y="2238"/>
                        <a:pt x="731" y="2306"/>
                        <a:pt x="914" y="2306"/>
                      </a:cubicBezTo>
                      <a:cubicBezTo>
                        <a:pt x="971" y="2312"/>
                        <a:pt x="1027" y="2315"/>
                        <a:pt x="1081" y="2315"/>
                      </a:cubicBezTo>
                      <a:cubicBezTo>
                        <a:pt x="1245" y="2315"/>
                        <a:pt x="1399" y="2289"/>
                        <a:pt x="1553" y="2238"/>
                      </a:cubicBezTo>
                      <a:cubicBezTo>
                        <a:pt x="1781" y="2169"/>
                        <a:pt x="1964" y="2055"/>
                        <a:pt x="2147" y="1895"/>
                      </a:cubicBezTo>
                      <a:cubicBezTo>
                        <a:pt x="2306" y="1781"/>
                        <a:pt x="2443" y="1599"/>
                        <a:pt x="2535" y="1416"/>
                      </a:cubicBezTo>
                      <a:cubicBezTo>
                        <a:pt x="2626" y="1233"/>
                        <a:pt x="2672" y="1005"/>
                        <a:pt x="2649" y="800"/>
                      </a:cubicBezTo>
                      <a:cubicBezTo>
                        <a:pt x="2649" y="754"/>
                        <a:pt x="2626" y="708"/>
                        <a:pt x="2626" y="640"/>
                      </a:cubicBezTo>
                      <a:cubicBezTo>
                        <a:pt x="2603" y="617"/>
                        <a:pt x="2580" y="572"/>
                        <a:pt x="2580" y="526"/>
                      </a:cubicBezTo>
                      <a:cubicBezTo>
                        <a:pt x="2535" y="435"/>
                        <a:pt x="2466" y="366"/>
                        <a:pt x="2398" y="298"/>
                      </a:cubicBezTo>
                      <a:cubicBezTo>
                        <a:pt x="2352" y="229"/>
                        <a:pt x="2261" y="183"/>
                        <a:pt x="2192" y="138"/>
                      </a:cubicBezTo>
                      <a:cubicBezTo>
                        <a:pt x="2078" y="92"/>
                        <a:pt x="1964" y="47"/>
                        <a:pt x="1850" y="24"/>
                      </a:cubicBezTo>
                      <a:cubicBezTo>
                        <a:pt x="1781" y="24"/>
                        <a:pt x="1690" y="1"/>
                        <a:pt x="1622"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 name="Google Shape;1469;p22"/>
              <p:cNvSpPr/>
              <p:nvPr/>
            </p:nvSpPr>
            <p:spPr>
              <a:xfrm>
                <a:off x="6004546" y="2943923"/>
                <a:ext cx="109228" cy="100606"/>
              </a:xfrm>
              <a:custGeom>
                <a:avLst/>
                <a:gdLst/>
                <a:ahLst/>
                <a:cxnLst/>
                <a:rect l="l" t="t" r="r" b="b"/>
                <a:pathLst>
                  <a:path w="4041" h="3722" extrusionOk="0">
                    <a:moveTo>
                      <a:pt x="1666" y="640"/>
                    </a:moveTo>
                    <a:cubicBezTo>
                      <a:pt x="1758" y="640"/>
                      <a:pt x="1849" y="663"/>
                      <a:pt x="1940" y="663"/>
                    </a:cubicBezTo>
                    <a:cubicBezTo>
                      <a:pt x="2146" y="708"/>
                      <a:pt x="2351" y="777"/>
                      <a:pt x="2557" y="868"/>
                    </a:cubicBezTo>
                    <a:cubicBezTo>
                      <a:pt x="2648" y="914"/>
                      <a:pt x="2716" y="960"/>
                      <a:pt x="2808" y="1028"/>
                    </a:cubicBezTo>
                    <a:cubicBezTo>
                      <a:pt x="2922" y="1142"/>
                      <a:pt x="3036" y="1256"/>
                      <a:pt x="3127" y="1393"/>
                    </a:cubicBezTo>
                    <a:cubicBezTo>
                      <a:pt x="3196" y="1530"/>
                      <a:pt x="3287" y="1667"/>
                      <a:pt x="3333" y="1804"/>
                    </a:cubicBezTo>
                    <a:cubicBezTo>
                      <a:pt x="3355" y="1850"/>
                      <a:pt x="3355" y="1873"/>
                      <a:pt x="3355" y="1918"/>
                    </a:cubicBezTo>
                    <a:cubicBezTo>
                      <a:pt x="3355" y="1987"/>
                      <a:pt x="3355" y="2078"/>
                      <a:pt x="3355" y="2146"/>
                    </a:cubicBezTo>
                    <a:cubicBezTo>
                      <a:pt x="3310" y="2238"/>
                      <a:pt x="3287" y="2352"/>
                      <a:pt x="3241" y="2443"/>
                    </a:cubicBezTo>
                    <a:cubicBezTo>
                      <a:pt x="3218" y="2534"/>
                      <a:pt x="3173" y="2649"/>
                      <a:pt x="3127" y="2740"/>
                    </a:cubicBezTo>
                    <a:cubicBezTo>
                      <a:pt x="3104" y="2786"/>
                      <a:pt x="3082" y="2808"/>
                      <a:pt x="3059" y="2854"/>
                    </a:cubicBezTo>
                    <a:cubicBezTo>
                      <a:pt x="3036" y="2877"/>
                      <a:pt x="2990" y="2923"/>
                      <a:pt x="2967" y="2945"/>
                    </a:cubicBezTo>
                    <a:cubicBezTo>
                      <a:pt x="2922" y="2968"/>
                      <a:pt x="2876" y="2991"/>
                      <a:pt x="2830" y="2991"/>
                    </a:cubicBezTo>
                    <a:cubicBezTo>
                      <a:pt x="2693" y="3037"/>
                      <a:pt x="2557" y="3059"/>
                      <a:pt x="2397" y="3082"/>
                    </a:cubicBezTo>
                    <a:cubicBezTo>
                      <a:pt x="2214" y="3082"/>
                      <a:pt x="2009" y="3059"/>
                      <a:pt x="1803" y="3037"/>
                    </a:cubicBezTo>
                    <a:cubicBezTo>
                      <a:pt x="1712" y="3014"/>
                      <a:pt x="1598" y="2968"/>
                      <a:pt x="1484" y="2945"/>
                    </a:cubicBezTo>
                    <a:cubicBezTo>
                      <a:pt x="1347" y="2854"/>
                      <a:pt x="1210" y="2740"/>
                      <a:pt x="1073" y="2626"/>
                    </a:cubicBezTo>
                    <a:cubicBezTo>
                      <a:pt x="1050" y="2603"/>
                      <a:pt x="1004" y="2580"/>
                      <a:pt x="982" y="2557"/>
                    </a:cubicBezTo>
                    <a:cubicBezTo>
                      <a:pt x="1050" y="2534"/>
                      <a:pt x="1096" y="2489"/>
                      <a:pt x="1141" y="2420"/>
                    </a:cubicBezTo>
                    <a:cubicBezTo>
                      <a:pt x="1233" y="2283"/>
                      <a:pt x="1210" y="2078"/>
                      <a:pt x="1050" y="1987"/>
                    </a:cubicBezTo>
                    <a:cubicBezTo>
                      <a:pt x="1027" y="1964"/>
                      <a:pt x="1004" y="1941"/>
                      <a:pt x="959" y="1918"/>
                    </a:cubicBezTo>
                    <a:cubicBezTo>
                      <a:pt x="936" y="1873"/>
                      <a:pt x="890" y="1827"/>
                      <a:pt x="845" y="1781"/>
                    </a:cubicBezTo>
                    <a:cubicBezTo>
                      <a:pt x="822" y="1713"/>
                      <a:pt x="776" y="1644"/>
                      <a:pt x="753" y="1576"/>
                    </a:cubicBezTo>
                    <a:cubicBezTo>
                      <a:pt x="731" y="1530"/>
                      <a:pt x="731" y="1462"/>
                      <a:pt x="731" y="1393"/>
                    </a:cubicBezTo>
                    <a:cubicBezTo>
                      <a:pt x="731" y="1370"/>
                      <a:pt x="731" y="1325"/>
                      <a:pt x="731" y="1302"/>
                    </a:cubicBezTo>
                    <a:cubicBezTo>
                      <a:pt x="731" y="1279"/>
                      <a:pt x="731" y="1256"/>
                      <a:pt x="753" y="1256"/>
                    </a:cubicBezTo>
                    <a:cubicBezTo>
                      <a:pt x="799" y="1165"/>
                      <a:pt x="845" y="1096"/>
                      <a:pt x="913" y="1028"/>
                    </a:cubicBezTo>
                    <a:cubicBezTo>
                      <a:pt x="982" y="960"/>
                      <a:pt x="1073" y="868"/>
                      <a:pt x="1164" y="800"/>
                    </a:cubicBezTo>
                    <a:cubicBezTo>
                      <a:pt x="1210" y="777"/>
                      <a:pt x="1255" y="754"/>
                      <a:pt x="1324" y="731"/>
                    </a:cubicBezTo>
                    <a:cubicBezTo>
                      <a:pt x="1438" y="686"/>
                      <a:pt x="1552" y="663"/>
                      <a:pt x="1666" y="640"/>
                    </a:cubicBezTo>
                    <a:close/>
                    <a:moveTo>
                      <a:pt x="1689" y="1"/>
                    </a:moveTo>
                    <a:cubicBezTo>
                      <a:pt x="1621" y="1"/>
                      <a:pt x="1529" y="1"/>
                      <a:pt x="1438" y="24"/>
                    </a:cubicBezTo>
                    <a:cubicBezTo>
                      <a:pt x="1370" y="24"/>
                      <a:pt x="1301" y="47"/>
                      <a:pt x="1233" y="69"/>
                    </a:cubicBezTo>
                    <a:cubicBezTo>
                      <a:pt x="1187" y="92"/>
                      <a:pt x="1119" y="115"/>
                      <a:pt x="1073" y="138"/>
                    </a:cubicBezTo>
                    <a:cubicBezTo>
                      <a:pt x="982" y="161"/>
                      <a:pt x="913" y="183"/>
                      <a:pt x="845" y="229"/>
                    </a:cubicBezTo>
                    <a:cubicBezTo>
                      <a:pt x="685" y="320"/>
                      <a:pt x="548" y="457"/>
                      <a:pt x="434" y="594"/>
                    </a:cubicBezTo>
                    <a:cubicBezTo>
                      <a:pt x="297" y="731"/>
                      <a:pt x="160" y="914"/>
                      <a:pt x="114" y="1119"/>
                    </a:cubicBezTo>
                    <a:cubicBezTo>
                      <a:pt x="91" y="1211"/>
                      <a:pt x="69" y="1302"/>
                      <a:pt x="69" y="1393"/>
                    </a:cubicBezTo>
                    <a:cubicBezTo>
                      <a:pt x="69" y="1393"/>
                      <a:pt x="69" y="1416"/>
                      <a:pt x="69" y="1439"/>
                    </a:cubicBezTo>
                    <a:cubicBezTo>
                      <a:pt x="46" y="1462"/>
                      <a:pt x="23" y="1507"/>
                      <a:pt x="23" y="1553"/>
                    </a:cubicBezTo>
                    <a:cubicBezTo>
                      <a:pt x="0" y="1644"/>
                      <a:pt x="0" y="1713"/>
                      <a:pt x="0" y="1804"/>
                    </a:cubicBezTo>
                    <a:cubicBezTo>
                      <a:pt x="0" y="1987"/>
                      <a:pt x="69" y="2146"/>
                      <a:pt x="160" y="2329"/>
                    </a:cubicBezTo>
                    <a:cubicBezTo>
                      <a:pt x="206" y="2466"/>
                      <a:pt x="251" y="2603"/>
                      <a:pt x="342" y="2717"/>
                    </a:cubicBezTo>
                    <a:cubicBezTo>
                      <a:pt x="411" y="2831"/>
                      <a:pt x="502" y="2923"/>
                      <a:pt x="571" y="3014"/>
                    </a:cubicBezTo>
                    <a:cubicBezTo>
                      <a:pt x="685" y="3128"/>
                      <a:pt x="822" y="3219"/>
                      <a:pt x="936" y="3333"/>
                    </a:cubicBezTo>
                    <a:cubicBezTo>
                      <a:pt x="1073" y="3425"/>
                      <a:pt x="1210" y="3493"/>
                      <a:pt x="1347" y="3562"/>
                    </a:cubicBezTo>
                    <a:cubicBezTo>
                      <a:pt x="1507" y="3630"/>
                      <a:pt x="1666" y="3653"/>
                      <a:pt x="1826" y="3676"/>
                    </a:cubicBezTo>
                    <a:cubicBezTo>
                      <a:pt x="2009" y="3699"/>
                      <a:pt x="2169" y="3721"/>
                      <a:pt x="2328" y="3721"/>
                    </a:cubicBezTo>
                    <a:lnTo>
                      <a:pt x="2602" y="3721"/>
                    </a:lnTo>
                    <a:cubicBezTo>
                      <a:pt x="2693" y="3699"/>
                      <a:pt x="2762" y="3699"/>
                      <a:pt x="2853" y="3676"/>
                    </a:cubicBezTo>
                    <a:cubicBezTo>
                      <a:pt x="2990" y="3630"/>
                      <a:pt x="3150" y="3584"/>
                      <a:pt x="3287" y="3493"/>
                    </a:cubicBezTo>
                    <a:cubicBezTo>
                      <a:pt x="3355" y="3447"/>
                      <a:pt x="3424" y="3402"/>
                      <a:pt x="3492" y="3333"/>
                    </a:cubicBezTo>
                    <a:cubicBezTo>
                      <a:pt x="3561" y="3288"/>
                      <a:pt x="3607" y="3219"/>
                      <a:pt x="3652" y="3128"/>
                    </a:cubicBezTo>
                    <a:cubicBezTo>
                      <a:pt x="3743" y="3014"/>
                      <a:pt x="3789" y="2854"/>
                      <a:pt x="3835" y="2717"/>
                    </a:cubicBezTo>
                    <a:cubicBezTo>
                      <a:pt x="3880" y="2603"/>
                      <a:pt x="3926" y="2466"/>
                      <a:pt x="3972" y="2352"/>
                    </a:cubicBezTo>
                    <a:cubicBezTo>
                      <a:pt x="4017" y="2146"/>
                      <a:pt x="4040" y="1918"/>
                      <a:pt x="3995" y="1713"/>
                    </a:cubicBezTo>
                    <a:cubicBezTo>
                      <a:pt x="3972" y="1644"/>
                      <a:pt x="3926" y="1553"/>
                      <a:pt x="3903" y="1462"/>
                    </a:cubicBezTo>
                    <a:cubicBezTo>
                      <a:pt x="3880" y="1393"/>
                      <a:pt x="3835" y="1325"/>
                      <a:pt x="3812" y="1279"/>
                    </a:cubicBezTo>
                    <a:cubicBezTo>
                      <a:pt x="3743" y="1142"/>
                      <a:pt x="3652" y="1005"/>
                      <a:pt x="3561" y="891"/>
                    </a:cubicBezTo>
                    <a:cubicBezTo>
                      <a:pt x="3492" y="800"/>
                      <a:pt x="3401" y="708"/>
                      <a:pt x="3310" y="617"/>
                    </a:cubicBezTo>
                    <a:cubicBezTo>
                      <a:pt x="3173" y="480"/>
                      <a:pt x="3036" y="389"/>
                      <a:pt x="2899" y="298"/>
                    </a:cubicBezTo>
                    <a:cubicBezTo>
                      <a:pt x="2602" y="161"/>
                      <a:pt x="2260" y="69"/>
                      <a:pt x="1940" y="24"/>
                    </a:cubicBezTo>
                    <a:cubicBezTo>
                      <a:pt x="1872" y="1"/>
                      <a:pt x="1780" y="1"/>
                      <a:pt x="168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2"/>
              <p:cNvSpPr/>
              <p:nvPr/>
            </p:nvSpPr>
            <p:spPr>
              <a:xfrm>
                <a:off x="6014412" y="2951329"/>
                <a:ext cx="87010" cy="83333"/>
              </a:xfrm>
              <a:custGeom>
                <a:avLst/>
                <a:gdLst/>
                <a:ahLst/>
                <a:cxnLst/>
                <a:rect l="l" t="t" r="r" b="b"/>
                <a:pathLst>
                  <a:path w="3219" h="3083" extrusionOk="0">
                    <a:moveTo>
                      <a:pt x="1461" y="1"/>
                    </a:moveTo>
                    <a:cubicBezTo>
                      <a:pt x="1370" y="1"/>
                      <a:pt x="1256" y="24"/>
                      <a:pt x="1164" y="46"/>
                    </a:cubicBezTo>
                    <a:cubicBezTo>
                      <a:pt x="1050" y="92"/>
                      <a:pt x="936" y="138"/>
                      <a:pt x="845" y="229"/>
                    </a:cubicBezTo>
                    <a:cubicBezTo>
                      <a:pt x="754" y="320"/>
                      <a:pt x="708" y="434"/>
                      <a:pt x="685" y="549"/>
                    </a:cubicBezTo>
                    <a:cubicBezTo>
                      <a:pt x="662" y="549"/>
                      <a:pt x="639" y="571"/>
                      <a:pt x="617" y="571"/>
                    </a:cubicBezTo>
                    <a:cubicBezTo>
                      <a:pt x="617" y="571"/>
                      <a:pt x="617" y="571"/>
                      <a:pt x="594" y="594"/>
                    </a:cubicBezTo>
                    <a:cubicBezTo>
                      <a:pt x="548" y="617"/>
                      <a:pt x="502" y="640"/>
                      <a:pt x="480" y="686"/>
                    </a:cubicBezTo>
                    <a:cubicBezTo>
                      <a:pt x="457" y="708"/>
                      <a:pt x="457" y="708"/>
                      <a:pt x="457" y="731"/>
                    </a:cubicBezTo>
                    <a:lnTo>
                      <a:pt x="434" y="731"/>
                    </a:lnTo>
                    <a:cubicBezTo>
                      <a:pt x="320" y="800"/>
                      <a:pt x="229" y="891"/>
                      <a:pt x="206" y="1028"/>
                    </a:cubicBezTo>
                    <a:cubicBezTo>
                      <a:pt x="183" y="1074"/>
                      <a:pt x="183" y="1119"/>
                      <a:pt x="183" y="1188"/>
                    </a:cubicBezTo>
                    <a:cubicBezTo>
                      <a:pt x="114" y="1233"/>
                      <a:pt x="46" y="1302"/>
                      <a:pt x="23" y="1393"/>
                    </a:cubicBezTo>
                    <a:cubicBezTo>
                      <a:pt x="0" y="1439"/>
                      <a:pt x="0" y="1484"/>
                      <a:pt x="0" y="1530"/>
                    </a:cubicBezTo>
                    <a:cubicBezTo>
                      <a:pt x="0" y="1599"/>
                      <a:pt x="0" y="1644"/>
                      <a:pt x="23" y="1690"/>
                    </a:cubicBezTo>
                    <a:cubicBezTo>
                      <a:pt x="46" y="1758"/>
                      <a:pt x="69" y="1804"/>
                      <a:pt x="92" y="1850"/>
                    </a:cubicBezTo>
                    <a:cubicBezTo>
                      <a:pt x="114" y="1918"/>
                      <a:pt x="137" y="1964"/>
                      <a:pt x="183" y="2009"/>
                    </a:cubicBezTo>
                    <a:cubicBezTo>
                      <a:pt x="206" y="2032"/>
                      <a:pt x="229" y="2078"/>
                      <a:pt x="251" y="2101"/>
                    </a:cubicBezTo>
                    <a:cubicBezTo>
                      <a:pt x="320" y="2192"/>
                      <a:pt x="411" y="2283"/>
                      <a:pt x="502" y="2352"/>
                    </a:cubicBezTo>
                    <a:cubicBezTo>
                      <a:pt x="685" y="2512"/>
                      <a:pt x="890" y="2649"/>
                      <a:pt x="1096" y="2763"/>
                    </a:cubicBezTo>
                    <a:cubicBezTo>
                      <a:pt x="1187" y="2808"/>
                      <a:pt x="1256" y="2854"/>
                      <a:pt x="1347" y="2877"/>
                    </a:cubicBezTo>
                    <a:cubicBezTo>
                      <a:pt x="1347" y="2900"/>
                      <a:pt x="1347" y="2900"/>
                      <a:pt x="1347" y="2900"/>
                    </a:cubicBezTo>
                    <a:cubicBezTo>
                      <a:pt x="1575" y="2991"/>
                      <a:pt x="1826" y="3082"/>
                      <a:pt x="2077" y="3082"/>
                    </a:cubicBezTo>
                    <a:lnTo>
                      <a:pt x="2260" y="3082"/>
                    </a:lnTo>
                    <a:cubicBezTo>
                      <a:pt x="2328" y="3059"/>
                      <a:pt x="2397" y="3037"/>
                      <a:pt x="2443" y="3014"/>
                    </a:cubicBezTo>
                    <a:cubicBezTo>
                      <a:pt x="2511" y="2991"/>
                      <a:pt x="2557" y="2968"/>
                      <a:pt x="2602" y="2922"/>
                    </a:cubicBezTo>
                    <a:cubicBezTo>
                      <a:pt x="2648" y="2900"/>
                      <a:pt x="2671" y="2854"/>
                      <a:pt x="2717" y="2808"/>
                    </a:cubicBezTo>
                    <a:cubicBezTo>
                      <a:pt x="2739" y="2785"/>
                      <a:pt x="2739" y="2763"/>
                      <a:pt x="2762" y="2740"/>
                    </a:cubicBezTo>
                    <a:cubicBezTo>
                      <a:pt x="2853" y="2694"/>
                      <a:pt x="2922" y="2649"/>
                      <a:pt x="2990" y="2580"/>
                    </a:cubicBezTo>
                    <a:cubicBezTo>
                      <a:pt x="3105" y="2489"/>
                      <a:pt x="3173" y="2352"/>
                      <a:pt x="3196" y="2192"/>
                    </a:cubicBezTo>
                    <a:cubicBezTo>
                      <a:pt x="3219" y="1987"/>
                      <a:pt x="3173" y="1804"/>
                      <a:pt x="3082" y="1621"/>
                    </a:cubicBezTo>
                    <a:cubicBezTo>
                      <a:pt x="3150" y="1188"/>
                      <a:pt x="2853" y="777"/>
                      <a:pt x="2557" y="503"/>
                    </a:cubicBezTo>
                    <a:cubicBezTo>
                      <a:pt x="2465" y="412"/>
                      <a:pt x="2374" y="320"/>
                      <a:pt x="2283" y="252"/>
                    </a:cubicBezTo>
                    <a:cubicBezTo>
                      <a:pt x="2169" y="183"/>
                      <a:pt x="2055" y="138"/>
                      <a:pt x="1918" y="92"/>
                    </a:cubicBezTo>
                    <a:cubicBezTo>
                      <a:pt x="1804" y="46"/>
                      <a:pt x="1689" y="24"/>
                      <a:pt x="1552" y="24"/>
                    </a:cubicBezTo>
                    <a:cubicBezTo>
                      <a:pt x="1530" y="24"/>
                      <a:pt x="1484" y="1"/>
                      <a:pt x="14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2"/>
              <p:cNvSpPr/>
              <p:nvPr/>
            </p:nvSpPr>
            <p:spPr>
              <a:xfrm>
                <a:off x="5964433" y="2808205"/>
                <a:ext cx="46302" cy="43816"/>
              </a:xfrm>
              <a:custGeom>
                <a:avLst/>
                <a:gdLst/>
                <a:ahLst/>
                <a:cxnLst/>
                <a:rect l="l" t="t" r="r" b="b"/>
                <a:pathLst>
                  <a:path w="1713" h="1621" extrusionOk="0">
                    <a:moveTo>
                      <a:pt x="731" y="0"/>
                    </a:moveTo>
                    <a:cubicBezTo>
                      <a:pt x="617" y="0"/>
                      <a:pt x="480" y="46"/>
                      <a:pt x="366" y="92"/>
                    </a:cubicBezTo>
                    <a:cubicBezTo>
                      <a:pt x="343" y="137"/>
                      <a:pt x="297" y="160"/>
                      <a:pt x="252" y="183"/>
                    </a:cubicBezTo>
                    <a:cubicBezTo>
                      <a:pt x="229" y="229"/>
                      <a:pt x="183" y="274"/>
                      <a:pt x="160" y="297"/>
                    </a:cubicBezTo>
                    <a:cubicBezTo>
                      <a:pt x="92" y="411"/>
                      <a:pt x="69" y="548"/>
                      <a:pt x="69" y="662"/>
                    </a:cubicBezTo>
                    <a:cubicBezTo>
                      <a:pt x="69" y="685"/>
                      <a:pt x="69" y="708"/>
                      <a:pt x="69" y="731"/>
                    </a:cubicBezTo>
                    <a:cubicBezTo>
                      <a:pt x="0" y="868"/>
                      <a:pt x="46" y="1005"/>
                      <a:pt x="115" y="1142"/>
                    </a:cubicBezTo>
                    <a:cubicBezTo>
                      <a:pt x="206" y="1324"/>
                      <a:pt x="366" y="1461"/>
                      <a:pt x="548" y="1552"/>
                    </a:cubicBezTo>
                    <a:cubicBezTo>
                      <a:pt x="662" y="1598"/>
                      <a:pt x="754" y="1621"/>
                      <a:pt x="868" y="1621"/>
                    </a:cubicBezTo>
                    <a:lnTo>
                      <a:pt x="1028" y="1621"/>
                    </a:lnTo>
                    <a:cubicBezTo>
                      <a:pt x="1073" y="1621"/>
                      <a:pt x="1119" y="1598"/>
                      <a:pt x="1165" y="1598"/>
                    </a:cubicBezTo>
                    <a:cubicBezTo>
                      <a:pt x="1324" y="1552"/>
                      <a:pt x="1461" y="1438"/>
                      <a:pt x="1575" y="1301"/>
                    </a:cubicBezTo>
                    <a:cubicBezTo>
                      <a:pt x="1690" y="1119"/>
                      <a:pt x="1712" y="890"/>
                      <a:pt x="1644" y="685"/>
                    </a:cubicBezTo>
                    <a:cubicBezTo>
                      <a:pt x="1553" y="502"/>
                      <a:pt x="1438" y="366"/>
                      <a:pt x="1279" y="229"/>
                    </a:cubicBezTo>
                    <a:cubicBezTo>
                      <a:pt x="1256" y="206"/>
                      <a:pt x="1233" y="183"/>
                      <a:pt x="1187" y="160"/>
                    </a:cubicBezTo>
                    <a:cubicBezTo>
                      <a:pt x="1165" y="137"/>
                      <a:pt x="1142" y="114"/>
                      <a:pt x="1096" y="92"/>
                    </a:cubicBezTo>
                    <a:cubicBezTo>
                      <a:pt x="1028" y="46"/>
                      <a:pt x="959" y="23"/>
                      <a:pt x="868" y="23"/>
                    </a:cubicBezTo>
                    <a:cubicBezTo>
                      <a:pt x="822" y="0"/>
                      <a:pt x="777" y="0"/>
                      <a:pt x="731"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2"/>
              <p:cNvSpPr/>
              <p:nvPr/>
            </p:nvSpPr>
            <p:spPr>
              <a:xfrm>
                <a:off x="6078581" y="2821774"/>
                <a:ext cx="61709" cy="55439"/>
              </a:xfrm>
              <a:custGeom>
                <a:avLst/>
                <a:gdLst/>
                <a:ahLst/>
                <a:cxnLst/>
                <a:rect l="l" t="t" r="r" b="b"/>
                <a:pathLst>
                  <a:path w="2283" h="2051" extrusionOk="0">
                    <a:moveTo>
                      <a:pt x="1141" y="0"/>
                    </a:moveTo>
                    <a:cubicBezTo>
                      <a:pt x="1027" y="23"/>
                      <a:pt x="936" y="69"/>
                      <a:pt x="845" y="115"/>
                    </a:cubicBezTo>
                    <a:cubicBezTo>
                      <a:pt x="776" y="137"/>
                      <a:pt x="708" y="183"/>
                      <a:pt x="639" y="229"/>
                    </a:cubicBezTo>
                    <a:cubicBezTo>
                      <a:pt x="571" y="274"/>
                      <a:pt x="525" y="320"/>
                      <a:pt x="457" y="366"/>
                    </a:cubicBezTo>
                    <a:cubicBezTo>
                      <a:pt x="407" y="382"/>
                      <a:pt x="345" y="411"/>
                      <a:pt x="297" y="461"/>
                    </a:cubicBezTo>
                    <a:lnTo>
                      <a:pt x="297" y="461"/>
                    </a:lnTo>
                    <a:cubicBezTo>
                      <a:pt x="297" y="461"/>
                      <a:pt x="297" y="461"/>
                      <a:pt x="297" y="461"/>
                    </a:cubicBezTo>
                    <a:lnTo>
                      <a:pt x="297" y="461"/>
                    </a:lnTo>
                    <a:cubicBezTo>
                      <a:pt x="279" y="479"/>
                      <a:pt x="264" y="501"/>
                      <a:pt x="251" y="525"/>
                    </a:cubicBezTo>
                    <a:cubicBezTo>
                      <a:pt x="228" y="548"/>
                      <a:pt x="228" y="571"/>
                      <a:pt x="206" y="594"/>
                    </a:cubicBezTo>
                    <a:cubicBezTo>
                      <a:pt x="206" y="640"/>
                      <a:pt x="206" y="685"/>
                      <a:pt x="206" y="731"/>
                    </a:cubicBezTo>
                    <a:cubicBezTo>
                      <a:pt x="183" y="731"/>
                      <a:pt x="160" y="754"/>
                      <a:pt x="160" y="777"/>
                    </a:cubicBezTo>
                    <a:cubicBezTo>
                      <a:pt x="137" y="799"/>
                      <a:pt x="137" y="822"/>
                      <a:pt x="137" y="845"/>
                    </a:cubicBezTo>
                    <a:cubicBezTo>
                      <a:pt x="91" y="913"/>
                      <a:pt x="46" y="982"/>
                      <a:pt x="46" y="1073"/>
                    </a:cubicBezTo>
                    <a:cubicBezTo>
                      <a:pt x="23" y="1073"/>
                      <a:pt x="23" y="1073"/>
                      <a:pt x="23" y="1096"/>
                    </a:cubicBezTo>
                    <a:cubicBezTo>
                      <a:pt x="23" y="1119"/>
                      <a:pt x="23" y="1142"/>
                      <a:pt x="0" y="1187"/>
                    </a:cubicBezTo>
                    <a:cubicBezTo>
                      <a:pt x="0" y="1279"/>
                      <a:pt x="0" y="1370"/>
                      <a:pt x="23" y="1461"/>
                    </a:cubicBezTo>
                    <a:cubicBezTo>
                      <a:pt x="46" y="1530"/>
                      <a:pt x="91" y="1598"/>
                      <a:pt x="137" y="1667"/>
                    </a:cubicBezTo>
                    <a:cubicBezTo>
                      <a:pt x="251" y="1804"/>
                      <a:pt x="434" y="1918"/>
                      <a:pt x="616" y="1986"/>
                    </a:cubicBezTo>
                    <a:cubicBezTo>
                      <a:pt x="736" y="2026"/>
                      <a:pt x="863" y="2050"/>
                      <a:pt x="993" y="2050"/>
                    </a:cubicBezTo>
                    <a:cubicBezTo>
                      <a:pt x="1087" y="2050"/>
                      <a:pt x="1183" y="2038"/>
                      <a:pt x="1278" y="2009"/>
                    </a:cubicBezTo>
                    <a:cubicBezTo>
                      <a:pt x="1370" y="1986"/>
                      <a:pt x="1484" y="1941"/>
                      <a:pt x="1575" y="1872"/>
                    </a:cubicBezTo>
                    <a:cubicBezTo>
                      <a:pt x="1666" y="1804"/>
                      <a:pt x="1758" y="1735"/>
                      <a:pt x="1826" y="1667"/>
                    </a:cubicBezTo>
                    <a:cubicBezTo>
                      <a:pt x="1895" y="1575"/>
                      <a:pt x="1963" y="1507"/>
                      <a:pt x="2009" y="1438"/>
                    </a:cubicBezTo>
                    <a:cubicBezTo>
                      <a:pt x="2054" y="1370"/>
                      <a:pt x="2100" y="1302"/>
                      <a:pt x="2146" y="1233"/>
                    </a:cubicBezTo>
                    <a:cubicBezTo>
                      <a:pt x="2214" y="1142"/>
                      <a:pt x="2237" y="1028"/>
                      <a:pt x="2260" y="913"/>
                    </a:cubicBezTo>
                    <a:cubicBezTo>
                      <a:pt x="2283" y="777"/>
                      <a:pt x="2237" y="662"/>
                      <a:pt x="2146" y="571"/>
                    </a:cubicBezTo>
                    <a:cubicBezTo>
                      <a:pt x="2169" y="480"/>
                      <a:pt x="2146" y="411"/>
                      <a:pt x="2077" y="343"/>
                    </a:cubicBezTo>
                    <a:cubicBezTo>
                      <a:pt x="2054" y="297"/>
                      <a:pt x="2009" y="274"/>
                      <a:pt x="1963" y="229"/>
                    </a:cubicBezTo>
                    <a:cubicBezTo>
                      <a:pt x="1917" y="183"/>
                      <a:pt x="1872" y="160"/>
                      <a:pt x="1826" y="137"/>
                    </a:cubicBezTo>
                    <a:cubicBezTo>
                      <a:pt x="1689" y="92"/>
                      <a:pt x="1575" y="23"/>
                      <a:pt x="1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2"/>
              <p:cNvSpPr/>
              <p:nvPr/>
            </p:nvSpPr>
            <p:spPr>
              <a:xfrm>
                <a:off x="6034765" y="2953816"/>
                <a:ext cx="70359" cy="64440"/>
              </a:xfrm>
              <a:custGeom>
                <a:avLst/>
                <a:gdLst/>
                <a:ahLst/>
                <a:cxnLst/>
                <a:rect l="l" t="t" r="r" b="b"/>
                <a:pathLst>
                  <a:path w="2603" h="2384" extrusionOk="0">
                    <a:moveTo>
                      <a:pt x="389" y="0"/>
                    </a:moveTo>
                    <a:cubicBezTo>
                      <a:pt x="206" y="0"/>
                      <a:pt x="23" y="183"/>
                      <a:pt x="23" y="365"/>
                    </a:cubicBezTo>
                    <a:cubicBezTo>
                      <a:pt x="1" y="594"/>
                      <a:pt x="160" y="753"/>
                      <a:pt x="366" y="776"/>
                    </a:cubicBezTo>
                    <a:cubicBezTo>
                      <a:pt x="389" y="776"/>
                      <a:pt x="411" y="776"/>
                      <a:pt x="434" y="799"/>
                    </a:cubicBezTo>
                    <a:cubicBezTo>
                      <a:pt x="526" y="822"/>
                      <a:pt x="594" y="845"/>
                      <a:pt x="685" y="890"/>
                    </a:cubicBezTo>
                    <a:cubicBezTo>
                      <a:pt x="799" y="959"/>
                      <a:pt x="891" y="1027"/>
                      <a:pt x="982" y="1096"/>
                    </a:cubicBezTo>
                    <a:cubicBezTo>
                      <a:pt x="1096" y="1187"/>
                      <a:pt x="1187" y="1301"/>
                      <a:pt x="1256" y="1415"/>
                    </a:cubicBezTo>
                    <a:cubicBezTo>
                      <a:pt x="1393" y="1621"/>
                      <a:pt x="1461" y="1872"/>
                      <a:pt x="1575" y="2100"/>
                    </a:cubicBezTo>
                    <a:cubicBezTo>
                      <a:pt x="1653" y="2275"/>
                      <a:pt x="1847" y="2384"/>
                      <a:pt x="2044" y="2384"/>
                    </a:cubicBezTo>
                    <a:cubicBezTo>
                      <a:pt x="2078" y="2384"/>
                      <a:pt x="2112" y="2381"/>
                      <a:pt x="2146" y="2374"/>
                    </a:cubicBezTo>
                    <a:cubicBezTo>
                      <a:pt x="2420" y="2328"/>
                      <a:pt x="2603" y="2054"/>
                      <a:pt x="2557" y="1758"/>
                    </a:cubicBezTo>
                    <a:cubicBezTo>
                      <a:pt x="2511" y="1507"/>
                      <a:pt x="2374" y="1278"/>
                      <a:pt x="2237" y="1050"/>
                    </a:cubicBezTo>
                    <a:cubicBezTo>
                      <a:pt x="2100" y="845"/>
                      <a:pt x="1918" y="662"/>
                      <a:pt x="1712" y="525"/>
                    </a:cubicBezTo>
                    <a:cubicBezTo>
                      <a:pt x="1347" y="228"/>
                      <a:pt x="914" y="91"/>
                      <a:pt x="434"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2"/>
              <p:cNvSpPr/>
              <p:nvPr/>
            </p:nvSpPr>
            <p:spPr>
              <a:xfrm>
                <a:off x="6071796" y="2818071"/>
                <a:ext cx="72819" cy="62764"/>
              </a:xfrm>
              <a:custGeom>
                <a:avLst/>
                <a:gdLst/>
                <a:ahLst/>
                <a:cxnLst/>
                <a:rect l="l" t="t" r="r" b="b"/>
                <a:pathLst>
                  <a:path w="2694" h="2322" extrusionOk="0">
                    <a:moveTo>
                      <a:pt x="1735" y="320"/>
                    </a:moveTo>
                    <a:cubicBezTo>
                      <a:pt x="1826" y="343"/>
                      <a:pt x="1917" y="366"/>
                      <a:pt x="1986" y="389"/>
                    </a:cubicBezTo>
                    <a:cubicBezTo>
                      <a:pt x="2032" y="411"/>
                      <a:pt x="2077" y="434"/>
                      <a:pt x="2123" y="480"/>
                    </a:cubicBezTo>
                    <a:cubicBezTo>
                      <a:pt x="2168" y="503"/>
                      <a:pt x="2191" y="548"/>
                      <a:pt x="2237" y="594"/>
                    </a:cubicBezTo>
                    <a:cubicBezTo>
                      <a:pt x="2260" y="617"/>
                      <a:pt x="2283" y="662"/>
                      <a:pt x="2305" y="708"/>
                    </a:cubicBezTo>
                    <a:cubicBezTo>
                      <a:pt x="2305" y="731"/>
                      <a:pt x="2328" y="777"/>
                      <a:pt x="2328" y="822"/>
                    </a:cubicBezTo>
                    <a:cubicBezTo>
                      <a:pt x="2328" y="891"/>
                      <a:pt x="2328" y="959"/>
                      <a:pt x="2328" y="1028"/>
                    </a:cubicBezTo>
                    <a:cubicBezTo>
                      <a:pt x="2328" y="1073"/>
                      <a:pt x="2305" y="1142"/>
                      <a:pt x="2283" y="1210"/>
                    </a:cubicBezTo>
                    <a:cubicBezTo>
                      <a:pt x="2237" y="1302"/>
                      <a:pt x="2191" y="1370"/>
                      <a:pt x="2123" y="1461"/>
                    </a:cubicBezTo>
                    <a:lnTo>
                      <a:pt x="2146" y="1461"/>
                    </a:lnTo>
                    <a:cubicBezTo>
                      <a:pt x="2054" y="1553"/>
                      <a:pt x="1986" y="1621"/>
                      <a:pt x="1872" y="1712"/>
                    </a:cubicBezTo>
                    <a:cubicBezTo>
                      <a:pt x="1780" y="1781"/>
                      <a:pt x="1666" y="1849"/>
                      <a:pt x="1552" y="1895"/>
                    </a:cubicBezTo>
                    <a:cubicBezTo>
                      <a:pt x="1461" y="1941"/>
                      <a:pt x="1347" y="1963"/>
                      <a:pt x="1233" y="1986"/>
                    </a:cubicBezTo>
                    <a:cubicBezTo>
                      <a:pt x="1176" y="1998"/>
                      <a:pt x="1119" y="2003"/>
                      <a:pt x="1061" y="2003"/>
                    </a:cubicBezTo>
                    <a:cubicBezTo>
                      <a:pt x="1004" y="2003"/>
                      <a:pt x="947" y="1998"/>
                      <a:pt x="890" y="1986"/>
                    </a:cubicBezTo>
                    <a:cubicBezTo>
                      <a:pt x="822" y="1986"/>
                      <a:pt x="753" y="1963"/>
                      <a:pt x="708" y="1941"/>
                    </a:cubicBezTo>
                    <a:cubicBezTo>
                      <a:pt x="639" y="1918"/>
                      <a:pt x="594" y="1895"/>
                      <a:pt x="548" y="1849"/>
                    </a:cubicBezTo>
                    <a:cubicBezTo>
                      <a:pt x="502" y="1827"/>
                      <a:pt x="479" y="1781"/>
                      <a:pt x="457" y="1758"/>
                    </a:cubicBezTo>
                    <a:cubicBezTo>
                      <a:pt x="411" y="1712"/>
                      <a:pt x="388" y="1667"/>
                      <a:pt x="365" y="1621"/>
                    </a:cubicBezTo>
                    <a:cubicBezTo>
                      <a:pt x="365" y="1575"/>
                      <a:pt x="342" y="1530"/>
                      <a:pt x="342" y="1484"/>
                    </a:cubicBezTo>
                    <a:cubicBezTo>
                      <a:pt x="342" y="1416"/>
                      <a:pt x="342" y="1370"/>
                      <a:pt x="342" y="1302"/>
                    </a:cubicBezTo>
                    <a:cubicBezTo>
                      <a:pt x="342" y="1256"/>
                      <a:pt x="365" y="1187"/>
                      <a:pt x="388" y="1119"/>
                    </a:cubicBezTo>
                    <a:cubicBezTo>
                      <a:pt x="434" y="1028"/>
                      <a:pt x="479" y="936"/>
                      <a:pt x="548" y="868"/>
                    </a:cubicBezTo>
                    <a:lnTo>
                      <a:pt x="548" y="845"/>
                    </a:lnTo>
                    <a:cubicBezTo>
                      <a:pt x="616" y="777"/>
                      <a:pt x="708" y="685"/>
                      <a:pt x="776" y="617"/>
                    </a:cubicBezTo>
                    <a:lnTo>
                      <a:pt x="799" y="617"/>
                    </a:lnTo>
                    <a:cubicBezTo>
                      <a:pt x="845" y="571"/>
                      <a:pt x="890" y="548"/>
                      <a:pt x="959" y="503"/>
                    </a:cubicBezTo>
                    <a:cubicBezTo>
                      <a:pt x="1004" y="480"/>
                      <a:pt x="1073" y="457"/>
                      <a:pt x="1119" y="434"/>
                    </a:cubicBezTo>
                    <a:cubicBezTo>
                      <a:pt x="1119" y="434"/>
                      <a:pt x="1141" y="411"/>
                      <a:pt x="1141" y="411"/>
                    </a:cubicBezTo>
                    <a:lnTo>
                      <a:pt x="1210" y="411"/>
                    </a:lnTo>
                    <a:cubicBezTo>
                      <a:pt x="1210" y="389"/>
                      <a:pt x="1233" y="389"/>
                      <a:pt x="1233" y="389"/>
                    </a:cubicBezTo>
                    <a:cubicBezTo>
                      <a:pt x="1255" y="389"/>
                      <a:pt x="1278" y="389"/>
                      <a:pt x="1278" y="366"/>
                    </a:cubicBezTo>
                    <a:lnTo>
                      <a:pt x="1347" y="366"/>
                    </a:lnTo>
                    <a:cubicBezTo>
                      <a:pt x="1392" y="343"/>
                      <a:pt x="1438" y="343"/>
                      <a:pt x="1484" y="343"/>
                    </a:cubicBezTo>
                    <a:cubicBezTo>
                      <a:pt x="1575" y="320"/>
                      <a:pt x="1643" y="320"/>
                      <a:pt x="1735" y="320"/>
                    </a:cubicBezTo>
                    <a:close/>
                    <a:moveTo>
                      <a:pt x="1461" y="1"/>
                    </a:moveTo>
                    <a:cubicBezTo>
                      <a:pt x="1461" y="1"/>
                      <a:pt x="1438" y="1"/>
                      <a:pt x="1415" y="23"/>
                    </a:cubicBezTo>
                    <a:cubicBezTo>
                      <a:pt x="1347" y="23"/>
                      <a:pt x="1301" y="23"/>
                      <a:pt x="1255" y="46"/>
                    </a:cubicBezTo>
                    <a:cubicBezTo>
                      <a:pt x="1233" y="46"/>
                      <a:pt x="1210" y="69"/>
                      <a:pt x="1164" y="69"/>
                    </a:cubicBezTo>
                    <a:cubicBezTo>
                      <a:pt x="1096" y="92"/>
                      <a:pt x="1027" y="115"/>
                      <a:pt x="959" y="137"/>
                    </a:cubicBezTo>
                    <a:cubicBezTo>
                      <a:pt x="936" y="160"/>
                      <a:pt x="913" y="160"/>
                      <a:pt x="890" y="183"/>
                    </a:cubicBezTo>
                    <a:cubicBezTo>
                      <a:pt x="845" y="183"/>
                      <a:pt x="822" y="206"/>
                      <a:pt x="776" y="229"/>
                    </a:cubicBezTo>
                    <a:cubicBezTo>
                      <a:pt x="662" y="297"/>
                      <a:pt x="548" y="389"/>
                      <a:pt x="434" y="480"/>
                    </a:cubicBezTo>
                    <a:cubicBezTo>
                      <a:pt x="434" y="503"/>
                      <a:pt x="434" y="503"/>
                      <a:pt x="411" y="525"/>
                    </a:cubicBezTo>
                    <a:cubicBezTo>
                      <a:pt x="388" y="548"/>
                      <a:pt x="365" y="571"/>
                      <a:pt x="342" y="617"/>
                    </a:cubicBezTo>
                    <a:cubicBezTo>
                      <a:pt x="274" y="662"/>
                      <a:pt x="228" y="731"/>
                      <a:pt x="205" y="777"/>
                    </a:cubicBezTo>
                    <a:cubicBezTo>
                      <a:pt x="160" y="845"/>
                      <a:pt x="114" y="914"/>
                      <a:pt x="91" y="982"/>
                    </a:cubicBezTo>
                    <a:cubicBezTo>
                      <a:pt x="91" y="1005"/>
                      <a:pt x="91" y="1028"/>
                      <a:pt x="69" y="1028"/>
                    </a:cubicBezTo>
                    <a:cubicBezTo>
                      <a:pt x="69" y="1073"/>
                      <a:pt x="46" y="1119"/>
                      <a:pt x="46" y="1142"/>
                    </a:cubicBezTo>
                    <a:cubicBezTo>
                      <a:pt x="46" y="1165"/>
                      <a:pt x="23" y="1187"/>
                      <a:pt x="23" y="1210"/>
                    </a:cubicBezTo>
                    <a:cubicBezTo>
                      <a:pt x="23" y="1233"/>
                      <a:pt x="23" y="1279"/>
                      <a:pt x="0" y="1324"/>
                    </a:cubicBezTo>
                    <a:cubicBezTo>
                      <a:pt x="0" y="1324"/>
                      <a:pt x="0" y="1347"/>
                      <a:pt x="0" y="1347"/>
                    </a:cubicBezTo>
                    <a:cubicBezTo>
                      <a:pt x="0" y="1370"/>
                      <a:pt x="0" y="1416"/>
                      <a:pt x="0" y="1439"/>
                    </a:cubicBezTo>
                    <a:cubicBezTo>
                      <a:pt x="0" y="1507"/>
                      <a:pt x="23" y="1575"/>
                      <a:pt x="46" y="1644"/>
                    </a:cubicBezTo>
                    <a:cubicBezTo>
                      <a:pt x="46" y="1735"/>
                      <a:pt x="91" y="1804"/>
                      <a:pt x="137" y="1895"/>
                    </a:cubicBezTo>
                    <a:cubicBezTo>
                      <a:pt x="183" y="1963"/>
                      <a:pt x="251" y="2032"/>
                      <a:pt x="320" y="2100"/>
                    </a:cubicBezTo>
                    <a:cubicBezTo>
                      <a:pt x="479" y="2215"/>
                      <a:pt x="685" y="2283"/>
                      <a:pt x="867" y="2306"/>
                    </a:cubicBezTo>
                    <a:cubicBezTo>
                      <a:pt x="936" y="2317"/>
                      <a:pt x="1005" y="2322"/>
                      <a:pt x="1073" y="2322"/>
                    </a:cubicBezTo>
                    <a:cubicBezTo>
                      <a:pt x="1442" y="2322"/>
                      <a:pt x="1812" y="2175"/>
                      <a:pt x="2100" y="1963"/>
                    </a:cubicBezTo>
                    <a:cubicBezTo>
                      <a:pt x="2420" y="1690"/>
                      <a:pt x="2693" y="1302"/>
                      <a:pt x="2671" y="845"/>
                    </a:cubicBezTo>
                    <a:cubicBezTo>
                      <a:pt x="2648" y="754"/>
                      <a:pt x="2625" y="662"/>
                      <a:pt x="2602" y="571"/>
                    </a:cubicBezTo>
                    <a:cubicBezTo>
                      <a:pt x="2579" y="525"/>
                      <a:pt x="2556" y="480"/>
                      <a:pt x="2534" y="457"/>
                    </a:cubicBezTo>
                    <a:cubicBezTo>
                      <a:pt x="2511" y="411"/>
                      <a:pt x="2488" y="366"/>
                      <a:pt x="2442" y="343"/>
                    </a:cubicBezTo>
                    <a:cubicBezTo>
                      <a:pt x="2397" y="274"/>
                      <a:pt x="2305" y="206"/>
                      <a:pt x="2237" y="160"/>
                    </a:cubicBezTo>
                    <a:cubicBezTo>
                      <a:pt x="2146" y="115"/>
                      <a:pt x="2054" y="69"/>
                      <a:pt x="1963" y="46"/>
                    </a:cubicBezTo>
                    <a:cubicBezTo>
                      <a:pt x="1872" y="23"/>
                      <a:pt x="1758" y="1"/>
                      <a:pt x="1666"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2"/>
              <p:cNvSpPr/>
              <p:nvPr/>
            </p:nvSpPr>
            <p:spPr>
              <a:xfrm>
                <a:off x="5960730" y="2803259"/>
                <a:ext cx="55547" cy="54952"/>
              </a:xfrm>
              <a:custGeom>
                <a:avLst/>
                <a:gdLst/>
                <a:ahLst/>
                <a:cxnLst/>
                <a:rect l="l" t="t" r="r" b="b"/>
                <a:pathLst>
                  <a:path w="2055" h="2033" extrusionOk="0">
                    <a:moveTo>
                      <a:pt x="1119" y="320"/>
                    </a:moveTo>
                    <a:cubicBezTo>
                      <a:pt x="1187" y="343"/>
                      <a:pt x="1256" y="343"/>
                      <a:pt x="1324" y="366"/>
                    </a:cubicBezTo>
                    <a:cubicBezTo>
                      <a:pt x="1370" y="412"/>
                      <a:pt x="1416" y="434"/>
                      <a:pt x="1461" y="457"/>
                    </a:cubicBezTo>
                    <a:cubicBezTo>
                      <a:pt x="1507" y="503"/>
                      <a:pt x="1530" y="549"/>
                      <a:pt x="1575" y="571"/>
                    </a:cubicBezTo>
                    <a:cubicBezTo>
                      <a:pt x="1621" y="640"/>
                      <a:pt x="1644" y="685"/>
                      <a:pt x="1667" y="754"/>
                    </a:cubicBezTo>
                    <a:cubicBezTo>
                      <a:pt x="1690" y="822"/>
                      <a:pt x="1712" y="868"/>
                      <a:pt x="1712" y="937"/>
                    </a:cubicBezTo>
                    <a:cubicBezTo>
                      <a:pt x="1735" y="1005"/>
                      <a:pt x="1712" y="1051"/>
                      <a:pt x="1712" y="1119"/>
                    </a:cubicBezTo>
                    <a:cubicBezTo>
                      <a:pt x="1712" y="1165"/>
                      <a:pt x="1690" y="1233"/>
                      <a:pt x="1667" y="1279"/>
                    </a:cubicBezTo>
                    <a:cubicBezTo>
                      <a:pt x="1644" y="1347"/>
                      <a:pt x="1621" y="1393"/>
                      <a:pt x="1575" y="1439"/>
                    </a:cubicBezTo>
                    <a:cubicBezTo>
                      <a:pt x="1530" y="1484"/>
                      <a:pt x="1507" y="1530"/>
                      <a:pt x="1461" y="1553"/>
                    </a:cubicBezTo>
                    <a:cubicBezTo>
                      <a:pt x="1416" y="1598"/>
                      <a:pt x="1347" y="1621"/>
                      <a:pt x="1302" y="1644"/>
                    </a:cubicBezTo>
                    <a:cubicBezTo>
                      <a:pt x="1294" y="1644"/>
                      <a:pt x="1290" y="1646"/>
                      <a:pt x="1286" y="1649"/>
                    </a:cubicBezTo>
                    <a:lnTo>
                      <a:pt x="1286" y="1649"/>
                    </a:lnTo>
                    <a:cubicBezTo>
                      <a:pt x="1226" y="1670"/>
                      <a:pt x="1182" y="1690"/>
                      <a:pt x="1119" y="1690"/>
                    </a:cubicBezTo>
                    <a:lnTo>
                      <a:pt x="959" y="1690"/>
                    </a:lnTo>
                    <a:cubicBezTo>
                      <a:pt x="891" y="1690"/>
                      <a:pt x="822" y="1667"/>
                      <a:pt x="754" y="1644"/>
                    </a:cubicBezTo>
                    <a:cubicBezTo>
                      <a:pt x="708" y="1621"/>
                      <a:pt x="662" y="1598"/>
                      <a:pt x="617" y="1553"/>
                    </a:cubicBezTo>
                    <a:cubicBezTo>
                      <a:pt x="571" y="1507"/>
                      <a:pt x="525" y="1484"/>
                      <a:pt x="480" y="1439"/>
                    </a:cubicBezTo>
                    <a:cubicBezTo>
                      <a:pt x="457" y="1393"/>
                      <a:pt x="411" y="1325"/>
                      <a:pt x="389" y="1279"/>
                    </a:cubicBezTo>
                    <a:cubicBezTo>
                      <a:pt x="366" y="1210"/>
                      <a:pt x="366" y="1165"/>
                      <a:pt x="343" y="1096"/>
                    </a:cubicBezTo>
                    <a:cubicBezTo>
                      <a:pt x="343" y="1051"/>
                      <a:pt x="343" y="982"/>
                      <a:pt x="343" y="937"/>
                    </a:cubicBezTo>
                    <a:cubicBezTo>
                      <a:pt x="343" y="891"/>
                      <a:pt x="366" y="845"/>
                      <a:pt x="366" y="800"/>
                    </a:cubicBezTo>
                    <a:cubicBezTo>
                      <a:pt x="389" y="777"/>
                      <a:pt x="389" y="754"/>
                      <a:pt x="389" y="731"/>
                    </a:cubicBezTo>
                    <a:cubicBezTo>
                      <a:pt x="411" y="731"/>
                      <a:pt x="411" y="708"/>
                      <a:pt x="411" y="685"/>
                    </a:cubicBezTo>
                    <a:lnTo>
                      <a:pt x="434" y="685"/>
                    </a:lnTo>
                    <a:lnTo>
                      <a:pt x="434" y="663"/>
                    </a:lnTo>
                    <a:cubicBezTo>
                      <a:pt x="457" y="640"/>
                      <a:pt x="480" y="617"/>
                      <a:pt x="480" y="571"/>
                    </a:cubicBezTo>
                    <a:cubicBezTo>
                      <a:pt x="525" y="526"/>
                      <a:pt x="571" y="503"/>
                      <a:pt x="617" y="457"/>
                    </a:cubicBezTo>
                    <a:cubicBezTo>
                      <a:pt x="662" y="434"/>
                      <a:pt x="685" y="412"/>
                      <a:pt x="731" y="389"/>
                    </a:cubicBezTo>
                    <a:cubicBezTo>
                      <a:pt x="754" y="389"/>
                      <a:pt x="754" y="389"/>
                      <a:pt x="754" y="366"/>
                    </a:cubicBezTo>
                    <a:lnTo>
                      <a:pt x="777" y="366"/>
                    </a:lnTo>
                    <a:cubicBezTo>
                      <a:pt x="822" y="343"/>
                      <a:pt x="868" y="343"/>
                      <a:pt x="914" y="320"/>
                    </a:cubicBezTo>
                    <a:close/>
                    <a:moveTo>
                      <a:pt x="1028" y="1"/>
                    </a:moveTo>
                    <a:cubicBezTo>
                      <a:pt x="959" y="1"/>
                      <a:pt x="891" y="1"/>
                      <a:pt x="822" y="24"/>
                    </a:cubicBezTo>
                    <a:lnTo>
                      <a:pt x="799" y="24"/>
                    </a:lnTo>
                    <a:cubicBezTo>
                      <a:pt x="708" y="46"/>
                      <a:pt x="640" y="69"/>
                      <a:pt x="571" y="92"/>
                    </a:cubicBezTo>
                    <a:cubicBezTo>
                      <a:pt x="548" y="115"/>
                      <a:pt x="525" y="115"/>
                      <a:pt x="503" y="138"/>
                    </a:cubicBezTo>
                    <a:cubicBezTo>
                      <a:pt x="434" y="183"/>
                      <a:pt x="366" y="229"/>
                      <a:pt x="320" y="275"/>
                    </a:cubicBezTo>
                    <a:cubicBezTo>
                      <a:pt x="297" y="320"/>
                      <a:pt x="252" y="343"/>
                      <a:pt x="229" y="389"/>
                    </a:cubicBezTo>
                    <a:cubicBezTo>
                      <a:pt x="206" y="412"/>
                      <a:pt x="206" y="434"/>
                      <a:pt x="183" y="457"/>
                    </a:cubicBezTo>
                    <a:cubicBezTo>
                      <a:pt x="137" y="503"/>
                      <a:pt x="115" y="571"/>
                      <a:pt x="92" y="640"/>
                    </a:cubicBezTo>
                    <a:cubicBezTo>
                      <a:pt x="69" y="663"/>
                      <a:pt x="69" y="685"/>
                      <a:pt x="69" y="685"/>
                    </a:cubicBezTo>
                    <a:cubicBezTo>
                      <a:pt x="46" y="731"/>
                      <a:pt x="46" y="777"/>
                      <a:pt x="46" y="800"/>
                    </a:cubicBezTo>
                    <a:cubicBezTo>
                      <a:pt x="23" y="822"/>
                      <a:pt x="23" y="822"/>
                      <a:pt x="23" y="845"/>
                    </a:cubicBezTo>
                    <a:cubicBezTo>
                      <a:pt x="23" y="845"/>
                      <a:pt x="23" y="845"/>
                      <a:pt x="23" y="868"/>
                    </a:cubicBezTo>
                    <a:cubicBezTo>
                      <a:pt x="1" y="1028"/>
                      <a:pt x="23" y="1188"/>
                      <a:pt x="69" y="1325"/>
                    </a:cubicBezTo>
                    <a:cubicBezTo>
                      <a:pt x="115" y="1484"/>
                      <a:pt x="206" y="1621"/>
                      <a:pt x="320" y="1735"/>
                    </a:cubicBezTo>
                    <a:cubicBezTo>
                      <a:pt x="366" y="1781"/>
                      <a:pt x="434" y="1850"/>
                      <a:pt x="503" y="1895"/>
                    </a:cubicBezTo>
                    <a:cubicBezTo>
                      <a:pt x="571" y="1918"/>
                      <a:pt x="662" y="1964"/>
                      <a:pt x="731" y="1987"/>
                    </a:cubicBezTo>
                    <a:cubicBezTo>
                      <a:pt x="822" y="2009"/>
                      <a:pt x="891" y="2009"/>
                      <a:pt x="982" y="2032"/>
                    </a:cubicBezTo>
                    <a:cubicBezTo>
                      <a:pt x="1050" y="2032"/>
                      <a:pt x="1142" y="2009"/>
                      <a:pt x="1210" y="2009"/>
                    </a:cubicBezTo>
                    <a:cubicBezTo>
                      <a:pt x="1370" y="1987"/>
                      <a:pt x="1507" y="1918"/>
                      <a:pt x="1621" y="1827"/>
                    </a:cubicBezTo>
                    <a:cubicBezTo>
                      <a:pt x="1758" y="1735"/>
                      <a:pt x="1849" y="1621"/>
                      <a:pt x="1941" y="1484"/>
                    </a:cubicBezTo>
                    <a:cubicBezTo>
                      <a:pt x="2009" y="1325"/>
                      <a:pt x="2055" y="1165"/>
                      <a:pt x="2055" y="982"/>
                    </a:cubicBezTo>
                    <a:cubicBezTo>
                      <a:pt x="2055" y="891"/>
                      <a:pt x="2032" y="800"/>
                      <a:pt x="2009" y="708"/>
                    </a:cubicBezTo>
                    <a:cubicBezTo>
                      <a:pt x="1986" y="617"/>
                      <a:pt x="1941" y="549"/>
                      <a:pt x="1895" y="480"/>
                    </a:cubicBezTo>
                    <a:cubicBezTo>
                      <a:pt x="1804" y="320"/>
                      <a:pt x="1690" y="229"/>
                      <a:pt x="1553" y="138"/>
                    </a:cubicBezTo>
                    <a:cubicBezTo>
                      <a:pt x="1484" y="92"/>
                      <a:pt x="1416" y="69"/>
                      <a:pt x="1324" y="46"/>
                    </a:cubicBezTo>
                    <a:cubicBezTo>
                      <a:pt x="1256" y="1"/>
                      <a:pt x="1165" y="1"/>
                      <a:pt x="1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2"/>
              <p:cNvSpPr/>
              <p:nvPr/>
            </p:nvSpPr>
            <p:spPr>
              <a:xfrm>
                <a:off x="6000221" y="2937138"/>
                <a:ext cx="118472" cy="115580"/>
              </a:xfrm>
              <a:custGeom>
                <a:avLst/>
                <a:gdLst/>
                <a:ahLst/>
                <a:cxnLst/>
                <a:rect l="l" t="t" r="r" b="b"/>
                <a:pathLst>
                  <a:path w="4383" h="4276" extrusionOk="0">
                    <a:moveTo>
                      <a:pt x="2055" y="326"/>
                    </a:moveTo>
                    <a:cubicBezTo>
                      <a:pt x="2140" y="326"/>
                      <a:pt x="2226" y="332"/>
                      <a:pt x="2306" y="343"/>
                    </a:cubicBezTo>
                    <a:cubicBezTo>
                      <a:pt x="2488" y="366"/>
                      <a:pt x="2648" y="412"/>
                      <a:pt x="2808" y="480"/>
                    </a:cubicBezTo>
                    <a:cubicBezTo>
                      <a:pt x="2968" y="549"/>
                      <a:pt x="3127" y="640"/>
                      <a:pt x="3287" y="754"/>
                    </a:cubicBezTo>
                    <a:cubicBezTo>
                      <a:pt x="3424" y="868"/>
                      <a:pt x="3538" y="1005"/>
                      <a:pt x="3652" y="1142"/>
                    </a:cubicBezTo>
                    <a:cubicBezTo>
                      <a:pt x="3767" y="1279"/>
                      <a:pt x="3858" y="1439"/>
                      <a:pt x="3926" y="1599"/>
                    </a:cubicBezTo>
                    <a:cubicBezTo>
                      <a:pt x="3972" y="1758"/>
                      <a:pt x="4018" y="1895"/>
                      <a:pt x="4040" y="2055"/>
                    </a:cubicBezTo>
                    <a:cubicBezTo>
                      <a:pt x="4063" y="2215"/>
                      <a:pt x="4063" y="2352"/>
                      <a:pt x="4040" y="2512"/>
                    </a:cubicBezTo>
                    <a:cubicBezTo>
                      <a:pt x="4018" y="2649"/>
                      <a:pt x="3995" y="2785"/>
                      <a:pt x="3926" y="2922"/>
                    </a:cubicBezTo>
                    <a:cubicBezTo>
                      <a:pt x="3881" y="3082"/>
                      <a:pt x="3789" y="3196"/>
                      <a:pt x="3721" y="3310"/>
                    </a:cubicBezTo>
                    <a:cubicBezTo>
                      <a:pt x="3630" y="3425"/>
                      <a:pt x="3538" y="3516"/>
                      <a:pt x="3424" y="3607"/>
                    </a:cubicBezTo>
                    <a:cubicBezTo>
                      <a:pt x="3310" y="3676"/>
                      <a:pt x="3196" y="3744"/>
                      <a:pt x="3059" y="3813"/>
                    </a:cubicBezTo>
                    <a:cubicBezTo>
                      <a:pt x="2922" y="3858"/>
                      <a:pt x="2762" y="3904"/>
                      <a:pt x="2625" y="3927"/>
                    </a:cubicBezTo>
                    <a:cubicBezTo>
                      <a:pt x="2534" y="3938"/>
                      <a:pt x="2443" y="3944"/>
                      <a:pt x="2351" y="3944"/>
                    </a:cubicBezTo>
                    <a:cubicBezTo>
                      <a:pt x="2260" y="3944"/>
                      <a:pt x="2169" y="3938"/>
                      <a:pt x="2077" y="3927"/>
                    </a:cubicBezTo>
                    <a:cubicBezTo>
                      <a:pt x="1918" y="3904"/>
                      <a:pt x="1758" y="3858"/>
                      <a:pt x="1598" y="3790"/>
                    </a:cubicBezTo>
                    <a:cubicBezTo>
                      <a:pt x="1415" y="3721"/>
                      <a:pt x="1256" y="3630"/>
                      <a:pt x="1119" y="3516"/>
                    </a:cubicBezTo>
                    <a:cubicBezTo>
                      <a:pt x="982" y="3402"/>
                      <a:pt x="868" y="3288"/>
                      <a:pt x="754" y="3151"/>
                    </a:cubicBezTo>
                    <a:cubicBezTo>
                      <a:pt x="639" y="3014"/>
                      <a:pt x="571" y="2877"/>
                      <a:pt x="480" y="2717"/>
                    </a:cubicBezTo>
                    <a:cubicBezTo>
                      <a:pt x="480" y="2717"/>
                      <a:pt x="480" y="2694"/>
                      <a:pt x="480" y="2694"/>
                    </a:cubicBezTo>
                    <a:cubicBezTo>
                      <a:pt x="480" y="2671"/>
                      <a:pt x="457" y="2649"/>
                      <a:pt x="457" y="2603"/>
                    </a:cubicBezTo>
                    <a:lnTo>
                      <a:pt x="434" y="2580"/>
                    </a:lnTo>
                    <a:cubicBezTo>
                      <a:pt x="411" y="2466"/>
                      <a:pt x="366" y="2329"/>
                      <a:pt x="343" y="2215"/>
                    </a:cubicBezTo>
                    <a:cubicBezTo>
                      <a:pt x="343" y="2055"/>
                      <a:pt x="343" y="1895"/>
                      <a:pt x="343" y="1736"/>
                    </a:cubicBezTo>
                    <a:cubicBezTo>
                      <a:pt x="366" y="1599"/>
                      <a:pt x="411" y="1462"/>
                      <a:pt x="457" y="1325"/>
                    </a:cubicBezTo>
                    <a:cubicBezTo>
                      <a:pt x="480" y="1302"/>
                      <a:pt x="502" y="1256"/>
                      <a:pt x="525" y="1233"/>
                    </a:cubicBezTo>
                    <a:cubicBezTo>
                      <a:pt x="525" y="1233"/>
                      <a:pt x="525" y="1211"/>
                      <a:pt x="525" y="1211"/>
                    </a:cubicBezTo>
                    <a:cubicBezTo>
                      <a:pt x="548" y="1142"/>
                      <a:pt x="594" y="1096"/>
                      <a:pt x="617" y="1051"/>
                    </a:cubicBezTo>
                    <a:cubicBezTo>
                      <a:pt x="639" y="1005"/>
                      <a:pt x="662" y="982"/>
                      <a:pt x="685" y="959"/>
                    </a:cubicBezTo>
                    <a:cubicBezTo>
                      <a:pt x="685" y="959"/>
                      <a:pt x="708" y="937"/>
                      <a:pt x="731" y="914"/>
                    </a:cubicBezTo>
                    <a:cubicBezTo>
                      <a:pt x="776" y="845"/>
                      <a:pt x="845" y="800"/>
                      <a:pt x="891" y="731"/>
                    </a:cubicBezTo>
                    <a:lnTo>
                      <a:pt x="913" y="731"/>
                    </a:lnTo>
                    <a:cubicBezTo>
                      <a:pt x="913" y="731"/>
                      <a:pt x="913" y="708"/>
                      <a:pt x="936" y="708"/>
                    </a:cubicBezTo>
                    <a:cubicBezTo>
                      <a:pt x="936" y="708"/>
                      <a:pt x="959" y="686"/>
                      <a:pt x="959" y="686"/>
                    </a:cubicBezTo>
                    <a:cubicBezTo>
                      <a:pt x="1005" y="663"/>
                      <a:pt x="1027" y="640"/>
                      <a:pt x="1073" y="617"/>
                    </a:cubicBezTo>
                    <a:cubicBezTo>
                      <a:pt x="1073" y="594"/>
                      <a:pt x="1073" y="594"/>
                      <a:pt x="1073" y="594"/>
                    </a:cubicBezTo>
                    <a:cubicBezTo>
                      <a:pt x="1164" y="549"/>
                      <a:pt x="1256" y="503"/>
                      <a:pt x="1347" y="457"/>
                    </a:cubicBezTo>
                    <a:cubicBezTo>
                      <a:pt x="1438" y="434"/>
                      <a:pt x="1507" y="412"/>
                      <a:pt x="1598" y="389"/>
                    </a:cubicBezTo>
                    <a:cubicBezTo>
                      <a:pt x="1621" y="389"/>
                      <a:pt x="1621" y="366"/>
                      <a:pt x="1621" y="366"/>
                    </a:cubicBezTo>
                    <a:cubicBezTo>
                      <a:pt x="1689" y="366"/>
                      <a:pt x="1735" y="343"/>
                      <a:pt x="1804" y="343"/>
                    </a:cubicBezTo>
                    <a:cubicBezTo>
                      <a:pt x="1883" y="332"/>
                      <a:pt x="1969" y="326"/>
                      <a:pt x="2055" y="326"/>
                    </a:cubicBezTo>
                    <a:close/>
                    <a:moveTo>
                      <a:pt x="2055" y="1"/>
                    </a:moveTo>
                    <a:cubicBezTo>
                      <a:pt x="1895" y="1"/>
                      <a:pt x="1735" y="24"/>
                      <a:pt x="1575" y="46"/>
                    </a:cubicBezTo>
                    <a:cubicBezTo>
                      <a:pt x="1484" y="69"/>
                      <a:pt x="1393" y="92"/>
                      <a:pt x="1301" y="138"/>
                    </a:cubicBezTo>
                    <a:cubicBezTo>
                      <a:pt x="1187" y="161"/>
                      <a:pt x="1096" y="206"/>
                      <a:pt x="1005" y="275"/>
                    </a:cubicBezTo>
                    <a:cubicBezTo>
                      <a:pt x="982" y="275"/>
                      <a:pt x="982" y="275"/>
                      <a:pt x="959" y="298"/>
                    </a:cubicBezTo>
                    <a:cubicBezTo>
                      <a:pt x="845" y="366"/>
                      <a:pt x="708" y="457"/>
                      <a:pt x="594" y="571"/>
                    </a:cubicBezTo>
                    <a:cubicBezTo>
                      <a:pt x="480" y="686"/>
                      <a:pt x="388" y="800"/>
                      <a:pt x="320" y="914"/>
                    </a:cubicBezTo>
                    <a:cubicBezTo>
                      <a:pt x="297" y="937"/>
                      <a:pt x="297" y="937"/>
                      <a:pt x="297" y="959"/>
                    </a:cubicBezTo>
                    <a:cubicBezTo>
                      <a:pt x="229" y="1051"/>
                      <a:pt x="183" y="1165"/>
                      <a:pt x="137" y="1279"/>
                    </a:cubicBezTo>
                    <a:cubicBezTo>
                      <a:pt x="92" y="1416"/>
                      <a:pt x="46" y="1576"/>
                      <a:pt x="23" y="1713"/>
                    </a:cubicBezTo>
                    <a:cubicBezTo>
                      <a:pt x="23" y="1736"/>
                      <a:pt x="23" y="1758"/>
                      <a:pt x="23" y="1781"/>
                    </a:cubicBezTo>
                    <a:cubicBezTo>
                      <a:pt x="23" y="1850"/>
                      <a:pt x="0" y="1918"/>
                      <a:pt x="0" y="1987"/>
                    </a:cubicBezTo>
                    <a:cubicBezTo>
                      <a:pt x="0" y="2238"/>
                      <a:pt x="46" y="2466"/>
                      <a:pt x="137" y="2671"/>
                    </a:cubicBezTo>
                    <a:cubicBezTo>
                      <a:pt x="183" y="2831"/>
                      <a:pt x="251" y="2968"/>
                      <a:pt x="320" y="3105"/>
                    </a:cubicBezTo>
                    <a:cubicBezTo>
                      <a:pt x="343" y="3128"/>
                      <a:pt x="343" y="3151"/>
                      <a:pt x="366" y="3174"/>
                    </a:cubicBezTo>
                    <a:cubicBezTo>
                      <a:pt x="366" y="3196"/>
                      <a:pt x="388" y="3196"/>
                      <a:pt x="388" y="3196"/>
                    </a:cubicBezTo>
                    <a:cubicBezTo>
                      <a:pt x="411" y="3242"/>
                      <a:pt x="434" y="3265"/>
                      <a:pt x="457" y="3288"/>
                    </a:cubicBezTo>
                    <a:cubicBezTo>
                      <a:pt x="525" y="3379"/>
                      <a:pt x="594" y="3470"/>
                      <a:pt x="662" y="3562"/>
                    </a:cubicBezTo>
                    <a:cubicBezTo>
                      <a:pt x="754" y="3653"/>
                      <a:pt x="868" y="3744"/>
                      <a:pt x="982" y="3813"/>
                    </a:cubicBezTo>
                    <a:cubicBezTo>
                      <a:pt x="1142" y="3950"/>
                      <a:pt x="1347" y="4041"/>
                      <a:pt x="1552" y="4132"/>
                    </a:cubicBezTo>
                    <a:cubicBezTo>
                      <a:pt x="1781" y="4223"/>
                      <a:pt x="2009" y="4269"/>
                      <a:pt x="2260" y="4269"/>
                    </a:cubicBezTo>
                    <a:cubicBezTo>
                      <a:pt x="2298" y="4273"/>
                      <a:pt x="2336" y="4275"/>
                      <a:pt x="2375" y="4275"/>
                    </a:cubicBezTo>
                    <a:cubicBezTo>
                      <a:pt x="2548" y="4275"/>
                      <a:pt x="2731" y="4238"/>
                      <a:pt x="2899" y="4201"/>
                    </a:cubicBezTo>
                    <a:cubicBezTo>
                      <a:pt x="3150" y="4155"/>
                      <a:pt x="3356" y="4041"/>
                      <a:pt x="3561" y="3904"/>
                    </a:cubicBezTo>
                    <a:cubicBezTo>
                      <a:pt x="3721" y="3790"/>
                      <a:pt x="3858" y="3653"/>
                      <a:pt x="3995" y="3493"/>
                    </a:cubicBezTo>
                    <a:cubicBezTo>
                      <a:pt x="4132" y="3310"/>
                      <a:pt x="4223" y="3082"/>
                      <a:pt x="4291" y="2877"/>
                    </a:cubicBezTo>
                    <a:cubicBezTo>
                      <a:pt x="4360" y="2649"/>
                      <a:pt x="4383" y="2420"/>
                      <a:pt x="4383" y="2192"/>
                    </a:cubicBezTo>
                    <a:cubicBezTo>
                      <a:pt x="4383" y="1941"/>
                      <a:pt x="4314" y="1713"/>
                      <a:pt x="4223" y="1462"/>
                    </a:cubicBezTo>
                    <a:cubicBezTo>
                      <a:pt x="3995" y="937"/>
                      <a:pt x="3584" y="503"/>
                      <a:pt x="3059" y="229"/>
                    </a:cubicBezTo>
                    <a:cubicBezTo>
                      <a:pt x="2785" y="92"/>
                      <a:pt x="2465" y="24"/>
                      <a:pt x="216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2"/>
              <p:cNvSpPr/>
              <p:nvPr/>
            </p:nvSpPr>
            <p:spPr>
              <a:xfrm>
                <a:off x="7595694" y="2571287"/>
                <a:ext cx="142556" cy="135745"/>
              </a:xfrm>
              <a:custGeom>
                <a:avLst/>
                <a:gdLst/>
                <a:ahLst/>
                <a:cxnLst/>
                <a:rect l="l" t="t" r="r" b="b"/>
                <a:pathLst>
                  <a:path w="5274" h="5022" extrusionOk="0">
                    <a:moveTo>
                      <a:pt x="2762" y="0"/>
                    </a:moveTo>
                    <a:cubicBezTo>
                      <a:pt x="2717" y="0"/>
                      <a:pt x="2671" y="23"/>
                      <a:pt x="2603" y="23"/>
                    </a:cubicBezTo>
                    <a:cubicBezTo>
                      <a:pt x="2443" y="23"/>
                      <a:pt x="2260" y="46"/>
                      <a:pt x="2078" y="92"/>
                    </a:cubicBezTo>
                    <a:cubicBezTo>
                      <a:pt x="1918" y="115"/>
                      <a:pt x="1781" y="137"/>
                      <a:pt x="1644" y="183"/>
                    </a:cubicBezTo>
                    <a:cubicBezTo>
                      <a:pt x="1484" y="229"/>
                      <a:pt x="1324" y="297"/>
                      <a:pt x="1187" y="388"/>
                    </a:cubicBezTo>
                    <a:cubicBezTo>
                      <a:pt x="1051" y="457"/>
                      <a:pt x="936" y="525"/>
                      <a:pt x="822" y="617"/>
                    </a:cubicBezTo>
                    <a:cubicBezTo>
                      <a:pt x="754" y="685"/>
                      <a:pt x="663" y="731"/>
                      <a:pt x="617" y="799"/>
                    </a:cubicBezTo>
                    <a:cubicBezTo>
                      <a:pt x="548" y="845"/>
                      <a:pt x="503" y="913"/>
                      <a:pt x="457" y="982"/>
                    </a:cubicBezTo>
                    <a:cubicBezTo>
                      <a:pt x="366" y="1096"/>
                      <a:pt x="274" y="1233"/>
                      <a:pt x="206" y="1393"/>
                    </a:cubicBezTo>
                    <a:cubicBezTo>
                      <a:pt x="115" y="1553"/>
                      <a:pt x="69" y="1712"/>
                      <a:pt x="46" y="1849"/>
                    </a:cubicBezTo>
                    <a:cubicBezTo>
                      <a:pt x="1" y="1986"/>
                      <a:pt x="1" y="2123"/>
                      <a:pt x="1" y="2260"/>
                    </a:cubicBezTo>
                    <a:lnTo>
                      <a:pt x="1" y="2329"/>
                    </a:lnTo>
                    <a:cubicBezTo>
                      <a:pt x="1" y="2397"/>
                      <a:pt x="1" y="2466"/>
                      <a:pt x="23" y="2534"/>
                    </a:cubicBezTo>
                    <a:cubicBezTo>
                      <a:pt x="23" y="2717"/>
                      <a:pt x="69" y="2899"/>
                      <a:pt x="115" y="3105"/>
                    </a:cubicBezTo>
                    <a:cubicBezTo>
                      <a:pt x="138" y="3150"/>
                      <a:pt x="160" y="3219"/>
                      <a:pt x="183" y="3287"/>
                    </a:cubicBezTo>
                    <a:cubicBezTo>
                      <a:pt x="229" y="3379"/>
                      <a:pt x="274" y="3493"/>
                      <a:pt x="320" y="3584"/>
                    </a:cubicBezTo>
                    <a:cubicBezTo>
                      <a:pt x="411" y="3721"/>
                      <a:pt x="480" y="3881"/>
                      <a:pt x="571" y="4018"/>
                    </a:cubicBezTo>
                    <a:cubicBezTo>
                      <a:pt x="663" y="4132"/>
                      <a:pt x="731" y="4246"/>
                      <a:pt x="799" y="4337"/>
                    </a:cubicBezTo>
                    <a:cubicBezTo>
                      <a:pt x="936" y="4520"/>
                      <a:pt x="1142" y="4725"/>
                      <a:pt x="1393" y="4771"/>
                    </a:cubicBezTo>
                    <a:lnTo>
                      <a:pt x="1461" y="4771"/>
                    </a:lnTo>
                    <a:cubicBezTo>
                      <a:pt x="1507" y="4771"/>
                      <a:pt x="1530" y="4771"/>
                      <a:pt x="1553" y="4748"/>
                    </a:cubicBezTo>
                    <a:cubicBezTo>
                      <a:pt x="1598" y="4748"/>
                      <a:pt x="1621" y="4725"/>
                      <a:pt x="1621" y="4725"/>
                    </a:cubicBezTo>
                    <a:lnTo>
                      <a:pt x="1667" y="4748"/>
                    </a:lnTo>
                    <a:cubicBezTo>
                      <a:pt x="1735" y="4771"/>
                      <a:pt x="1804" y="4794"/>
                      <a:pt x="1872" y="4817"/>
                    </a:cubicBezTo>
                    <a:lnTo>
                      <a:pt x="1895" y="4839"/>
                    </a:lnTo>
                    <a:cubicBezTo>
                      <a:pt x="2055" y="4885"/>
                      <a:pt x="2192" y="4931"/>
                      <a:pt x="2352" y="4953"/>
                    </a:cubicBezTo>
                    <a:cubicBezTo>
                      <a:pt x="2534" y="4976"/>
                      <a:pt x="2694" y="4999"/>
                      <a:pt x="2854" y="5022"/>
                    </a:cubicBezTo>
                    <a:lnTo>
                      <a:pt x="2968" y="5022"/>
                    </a:lnTo>
                    <a:cubicBezTo>
                      <a:pt x="3082" y="5022"/>
                      <a:pt x="3196" y="4999"/>
                      <a:pt x="3310" y="4999"/>
                    </a:cubicBezTo>
                    <a:cubicBezTo>
                      <a:pt x="3470" y="4976"/>
                      <a:pt x="3630" y="4953"/>
                      <a:pt x="3790" y="4885"/>
                    </a:cubicBezTo>
                    <a:cubicBezTo>
                      <a:pt x="4132" y="4725"/>
                      <a:pt x="4406" y="4520"/>
                      <a:pt x="4611" y="4314"/>
                    </a:cubicBezTo>
                    <a:cubicBezTo>
                      <a:pt x="4725" y="4200"/>
                      <a:pt x="4794" y="4086"/>
                      <a:pt x="4885" y="3949"/>
                    </a:cubicBezTo>
                    <a:cubicBezTo>
                      <a:pt x="4931" y="3858"/>
                      <a:pt x="4976" y="3789"/>
                      <a:pt x="5022" y="3744"/>
                    </a:cubicBezTo>
                    <a:cubicBezTo>
                      <a:pt x="5068" y="3652"/>
                      <a:pt x="5091" y="3561"/>
                      <a:pt x="5136" y="3493"/>
                    </a:cubicBezTo>
                    <a:cubicBezTo>
                      <a:pt x="5159" y="3424"/>
                      <a:pt x="5159" y="3356"/>
                      <a:pt x="5182" y="3310"/>
                    </a:cubicBezTo>
                    <a:lnTo>
                      <a:pt x="5182" y="3264"/>
                    </a:lnTo>
                    <a:cubicBezTo>
                      <a:pt x="5205" y="3173"/>
                      <a:pt x="5228" y="3127"/>
                      <a:pt x="5228" y="3082"/>
                    </a:cubicBezTo>
                    <a:cubicBezTo>
                      <a:pt x="5250" y="2922"/>
                      <a:pt x="5273" y="2762"/>
                      <a:pt x="5273" y="2580"/>
                    </a:cubicBezTo>
                    <a:cubicBezTo>
                      <a:pt x="5273" y="2443"/>
                      <a:pt x="5250" y="2283"/>
                      <a:pt x="5228" y="2100"/>
                    </a:cubicBezTo>
                    <a:cubicBezTo>
                      <a:pt x="5205" y="2009"/>
                      <a:pt x="5159" y="1941"/>
                      <a:pt x="5136" y="1849"/>
                    </a:cubicBezTo>
                    <a:lnTo>
                      <a:pt x="5091" y="1735"/>
                    </a:lnTo>
                    <a:cubicBezTo>
                      <a:pt x="5022" y="1507"/>
                      <a:pt x="4931" y="1347"/>
                      <a:pt x="4840" y="1233"/>
                    </a:cubicBezTo>
                    <a:cubicBezTo>
                      <a:pt x="4748" y="1096"/>
                      <a:pt x="4634" y="959"/>
                      <a:pt x="4520" y="822"/>
                    </a:cubicBezTo>
                    <a:cubicBezTo>
                      <a:pt x="4429" y="731"/>
                      <a:pt x="4337" y="662"/>
                      <a:pt x="4269" y="571"/>
                    </a:cubicBezTo>
                    <a:lnTo>
                      <a:pt x="4223" y="525"/>
                    </a:lnTo>
                    <a:cubicBezTo>
                      <a:pt x="4109" y="434"/>
                      <a:pt x="3995" y="320"/>
                      <a:pt x="3858" y="229"/>
                    </a:cubicBezTo>
                    <a:cubicBezTo>
                      <a:pt x="3767" y="183"/>
                      <a:pt x="3653" y="160"/>
                      <a:pt x="3561" y="137"/>
                    </a:cubicBezTo>
                    <a:lnTo>
                      <a:pt x="3516" y="115"/>
                    </a:lnTo>
                    <a:cubicBezTo>
                      <a:pt x="3402" y="92"/>
                      <a:pt x="3287" y="69"/>
                      <a:pt x="3150" y="46"/>
                    </a:cubicBezTo>
                    <a:cubicBezTo>
                      <a:pt x="3036" y="23"/>
                      <a:pt x="2922" y="0"/>
                      <a:pt x="2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2"/>
              <p:cNvSpPr/>
              <p:nvPr/>
            </p:nvSpPr>
            <p:spPr>
              <a:xfrm>
                <a:off x="7641347" y="2750199"/>
                <a:ext cx="58655" cy="54952"/>
              </a:xfrm>
              <a:custGeom>
                <a:avLst/>
                <a:gdLst/>
                <a:ahLst/>
                <a:cxnLst/>
                <a:rect l="l" t="t" r="r" b="b"/>
                <a:pathLst>
                  <a:path w="2170" h="2033" extrusionOk="0">
                    <a:moveTo>
                      <a:pt x="1073" y="1"/>
                    </a:moveTo>
                    <a:cubicBezTo>
                      <a:pt x="1028" y="1"/>
                      <a:pt x="982" y="1"/>
                      <a:pt x="959" y="24"/>
                    </a:cubicBezTo>
                    <a:cubicBezTo>
                      <a:pt x="800" y="46"/>
                      <a:pt x="663" y="92"/>
                      <a:pt x="526" y="161"/>
                    </a:cubicBezTo>
                    <a:cubicBezTo>
                      <a:pt x="434" y="229"/>
                      <a:pt x="343" y="297"/>
                      <a:pt x="252" y="434"/>
                    </a:cubicBezTo>
                    <a:cubicBezTo>
                      <a:pt x="206" y="503"/>
                      <a:pt x="160" y="571"/>
                      <a:pt x="115" y="640"/>
                    </a:cubicBezTo>
                    <a:cubicBezTo>
                      <a:pt x="23" y="845"/>
                      <a:pt x="1" y="1074"/>
                      <a:pt x="46" y="1256"/>
                    </a:cubicBezTo>
                    <a:cubicBezTo>
                      <a:pt x="69" y="1347"/>
                      <a:pt x="92" y="1416"/>
                      <a:pt x="138" y="1484"/>
                    </a:cubicBezTo>
                    <a:cubicBezTo>
                      <a:pt x="138" y="1507"/>
                      <a:pt x="160" y="1530"/>
                      <a:pt x="160" y="1553"/>
                    </a:cubicBezTo>
                    <a:cubicBezTo>
                      <a:pt x="206" y="1621"/>
                      <a:pt x="275" y="1667"/>
                      <a:pt x="320" y="1735"/>
                    </a:cubicBezTo>
                    <a:cubicBezTo>
                      <a:pt x="366" y="1758"/>
                      <a:pt x="411" y="1804"/>
                      <a:pt x="457" y="1827"/>
                    </a:cubicBezTo>
                    <a:lnTo>
                      <a:pt x="503" y="1850"/>
                    </a:lnTo>
                    <a:cubicBezTo>
                      <a:pt x="526" y="1872"/>
                      <a:pt x="571" y="1895"/>
                      <a:pt x="594" y="1918"/>
                    </a:cubicBezTo>
                    <a:cubicBezTo>
                      <a:pt x="708" y="1964"/>
                      <a:pt x="845" y="2009"/>
                      <a:pt x="1005" y="2009"/>
                    </a:cubicBezTo>
                    <a:cubicBezTo>
                      <a:pt x="1051" y="2032"/>
                      <a:pt x="1119" y="2032"/>
                      <a:pt x="1165" y="2032"/>
                    </a:cubicBezTo>
                    <a:cubicBezTo>
                      <a:pt x="1302" y="2032"/>
                      <a:pt x="1439" y="2009"/>
                      <a:pt x="1576" y="1941"/>
                    </a:cubicBezTo>
                    <a:cubicBezTo>
                      <a:pt x="1644" y="1918"/>
                      <a:pt x="1735" y="1872"/>
                      <a:pt x="1804" y="1827"/>
                    </a:cubicBezTo>
                    <a:cubicBezTo>
                      <a:pt x="1895" y="1758"/>
                      <a:pt x="1941" y="1667"/>
                      <a:pt x="2009" y="1576"/>
                    </a:cubicBezTo>
                    <a:cubicBezTo>
                      <a:pt x="2055" y="1507"/>
                      <a:pt x="2101" y="1393"/>
                      <a:pt x="2123" y="1302"/>
                    </a:cubicBezTo>
                    <a:cubicBezTo>
                      <a:pt x="2123" y="1256"/>
                      <a:pt x="2146" y="1188"/>
                      <a:pt x="2146" y="1142"/>
                    </a:cubicBezTo>
                    <a:cubicBezTo>
                      <a:pt x="2146" y="1028"/>
                      <a:pt x="2169" y="959"/>
                      <a:pt x="2146" y="891"/>
                    </a:cubicBezTo>
                    <a:cubicBezTo>
                      <a:pt x="2146" y="800"/>
                      <a:pt x="2146" y="731"/>
                      <a:pt x="2123" y="663"/>
                    </a:cubicBezTo>
                    <a:cubicBezTo>
                      <a:pt x="2078" y="503"/>
                      <a:pt x="1986" y="366"/>
                      <a:pt x="1849" y="252"/>
                    </a:cubicBezTo>
                    <a:cubicBezTo>
                      <a:pt x="1735" y="138"/>
                      <a:pt x="1553" y="69"/>
                      <a:pt x="1370" y="24"/>
                    </a:cubicBezTo>
                    <a:cubicBezTo>
                      <a:pt x="1325" y="24"/>
                      <a:pt x="1302" y="24"/>
                      <a:pt x="125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2"/>
              <p:cNvSpPr/>
              <p:nvPr/>
            </p:nvSpPr>
            <p:spPr>
              <a:xfrm>
                <a:off x="7740061" y="2736630"/>
                <a:ext cx="37058" cy="30274"/>
              </a:xfrm>
              <a:custGeom>
                <a:avLst/>
                <a:gdLst/>
                <a:ahLst/>
                <a:cxnLst/>
                <a:rect l="l" t="t" r="r" b="b"/>
                <a:pathLst>
                  <a:path w="1371" h="1120" extrusionOk="0">
                    <a:moveTo>
                      <a:pt x="548" y="1"/>
                    </a:moveTo>
                    <a:lnTo>
                      <a:pt x="526" y="23"/>
                    </a:lnTo>
                    <a:cubicBezTo>
                      <a:pt x="480" y="23"/>
                      <a:pt x="434" y="23"/>
                      <a:pt x="366" y="46"/>
                    </a:cubicBezTo>
                    <a:cubicBezTo>
                      <a:pt x="320" y="69"/>
                      <a:pt x="275" y="92"/>
                      <a:pt x="229" y="138"/>
                    </a:cubicBezTo>
                    <a:cubicBezTo>
                      <a:pt x="115" y="206"/>
                      <a:pt x="46" y="320"/>
                      <a:pt x="1" y="480"/>
                    </a:cubicBezTo>
                    <a:cubicBezTo>
                      <a:pt x="1" y="526"/>
                      <a:pt x="1" y="594"/>
                      <a:pt x="1" y="617"/>
                    </a:cubicBezTo>
                    <a:cubicBezTo>
                      <a:pt x="1" y="663"/>
                      <a:pt x="1" y="708"/>
                      <a:pt x="24" y="754"/>
                    </a:cubicBezTo>
                    <a:cubicBezTo>
                      <a:pt x="69" y="845"/>
                      <a:pt x="160" y="936"/>
                      <a:pt x="252" y="1005"/>
                    </a:cubicBezTo>
                    <a:cubicBezTo>
                      <a:pt x="343" y="1051"/>
                      <a:pt x="457" y="1096"/>
                      <a:pt x="594" y="1119"/>
                    </a:cubicBezTo>
                    <a:lnTo>
                      <a:pt x="959" y="1119"/>
                    </a:lnTo>
                    <a:cubicBezTo>
                      <a:pt x="1028" y="1119"/>
                      <a:pt x="1051" y="1096"/>
                      <a:pt x="1096" y="1096"/>
                    </a:cubicBezTo>
                    <a:cubicBezTo>
                      <a:pt x="1142" y="1073"/>
                      <a:pt x="1210" y="1028"/>
                      <a:pt x="1256" y="982"/>
                    </a:cubicBezTo>
                    <a:cubicBezTo>
                      <a:pt x="1279" y="959"/>
                      <a:pt x="1302" y="936"/>
                      <a:pt x="1325" y="891"/>
                    </a:cubicBezTo>
                    <a:cubicBezTo>
                      <a:pt x="1325" y="868"/>
                      <a:pt x="1347" y="822"/>
                      <a:pt x="1347" y="799"/>
                    </a:cubicBezTo>
                    <a:cubicBezTo>
                      <a:pt x="1370" y="777"/>
                      <a:pt x="1370" y="754"/>
                      <a:pt x="1370" y="754"/>
                    </a:cubicBezTo>
                    <a:cubicBezTo>
                      <a:pt x="1370" y="731"/>
                      <a:pt x="1370" y="731"/>
                      <a:pt x="1370" y="708"/>
                    </a:cubicBezTo>
                    <a:cubicBezTo>
                      <a:pt x="1370" y="640"/>
                      <a:pt x="1370" y="594"/>
                      <a:pt x="1370" y="526"/>
                    </a:cubicBezTo>
                    <a:cubicBezTo>
                      <a:pt x="1347" y="503"/>
                      <a:pt x="1347" y="457"/>
                      <a:pt x="1325" y="411"/>
                    </a:cubicBezTo>
                    <a:cubicBezTo>
                      <a:pt x="1279" y="343"/>
                      <a:pt x="1210" y="274"/>
                      <a:pt x="1142" y="206"/>
                    </a:cubicBezTo>
                    <a:cubicBezTo>
                      <a:pt x="1028" y="138"/>
                      <a:pt x="959" y="92"/>
                      <a:pt x="845" y="69"/>
                    </a:cubicBezTo>
                    <a:cubicBezTo>
                      <a:pt x="800" y="46"/>
                      <a:pt x="731" y="23"/>
                      <a:pt x="685" y="23"/>
                    </a:cubicBezTo>
                    <a:cubicBezTo>
                      <a:pt x="617" y="23"/>
                      <a:pt x="594" y="1"/>
                      <a:pt x="54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2"/>
              <p:cNvSpPr/>
              <p:nvPr/>
            </p:nvSpPr>
            <p:spPr>
              <a:xfrm>
                <a:off x="7592612" y="2565719"/>
                <a:ext cx="152422" cy="148124"/>
              </a:xfrm>
              <a:custGeom>
                <a:avLst/>
                <a:gdLst/>
                <a:ahLst/>
                <a:cxnLst/>
                <a:rect l="l" t="t" r="r" b="b"/>
                <a:pathLst>
                  <a:path w="5639" h="5480" extrusionOk="0">
                    <a:moveTo>
                      <a:pt x="5068" y="2010"/>
                    </a:moveTo>
                    <a:cubicBezTo>
                      <a:pt x="5090" y="2010"/>
                      <a:pt x="5090" y="2010"/>
                      <a:pt x="5090" y="2032"/>
                    </a:cubicBezTo>
                    <a:cubicBezTo>
                      <a:pt x="5090" y="2010"/>
                      <a:pt x="5090" y="2010"/>
                      <a:pt x="5090" y="2010"/>
                    </a:cubicBezTo>
                    <a:close/>
                    <a:moveTo>
                      <a:pt x="2899" y="343"/>
                    </a:moveTo>
                    <a:cubicBezTo>
                      <a:pt x="2899" y="366"/>
                      <a:pt x="2899" y="366"/>
                      <a:pt x="2922" y="366"/>
                    </a:cubicBezTo>
                    <a:lnTo>
                      <a:pt x="3036" y="366"/>
                    </a:lnTo>
                    <a:cubicBezTo>
                      <a:pt x="3196" y="412"/>
                      <a:pt x="3379" y="457"/>
                      <a:pt x="3516" y="503"/>
                    </a:cubicBezTo>
                    <a:lnTo>
                      <a:pt x="3538" y="503"/>
                    </a:lnTo>
                    <a:cubicBezTo>
                      <a:pt x="3538" y="526"/>
                      <a:pt x="3561" y="526"/>
                      <a:pt x="3561" y="526"/>
                    </a:cubicBezTo>
                    <a:cubicBezTo>
                      <a:pt x="3584" y="526"/>
                      <a:pt x="3607" y="526"/>
                      <a:pt x="3607" y="549"/>
                    </a:cubicBezTo>
                    <a:lnTo>
                      <a:pt x="3630" y="549"/>
                    </a:lnTo>
                    <a:cubicBezTo>
                      <a:pt x="3835" y="640"/>
                      <a:pt x="4041" y="754"/>
                      <a:pt x="4223" y="891"/>
                    </a:cubicBezTo>
                    <a:cubicBezTo>
                      <a:pt x="4223" y="914"/>
                      <a:pt x="4246" y="914"/>
                      <a:pt x="4246" y="914"/>
                    </a:cubicBezTo>
                    <a:lnTo>
                      <a:pt x="4223" y="914"/>
                    </a:lnTo>
                    <a:cubicBezTo>
                      <a:pt x="4429" y="1051"/>
                      <a:pt x="4588" y="1234"/>
                      <a:pt x="4748" y="1416"/>
                    </a:cubicBezTo>
                    <a:cubicBezTo>
                      <a:pt x="4885" y="1599"/>
                      <a:pt x="4976" y="1781"/>
                      <a:pt x="5068" y="1987"/>
                    </a:cubicBezTo>
                    <a:cubicBezTo>
                      <a:pt x="5068" y="2010"/>
                      <a:pt x="5090" y="2010"/>
                      <a:pt x="5090" y="2010"/>
                    </a:cubicBezTo>
                    <a:cubicBezTo>
                      <a:pt x="5159" y="2215"/>
                      <a:pt x="5205" y="2420"/>
                      <a:pt x="5250" y="2626"/>
                    </a:cubicBezTo>
                    <a:cubicBezTo>
                      <a:pt x="5273" y="2831"/>
                      <a:pt x="5273" y="3037"/>
                      <a:pt x="5250" y="3242"/>
                    </a:cubicBezTo>
                    <a:cubicBezTo>
                      <a:pt x="5227" y="3448"/>
                      <a:pt x="5159" y="3630"/>
                      <a:pt x="5090" y="3836"/>
                    </a:cubicBezTo>
                    <a:cubicBezTo>
                      <a:pt x="5022" y="3995"/>
                      <a:pt x="4931" y="4155"/>
                      <a:pt x="4817" y="4292"/>
                    </a:cubicBezTo>
                    <a:cubicBezTo>
                      <a:pt x="4702" y="4429"/>
                      <a:pt x="4566" y="4566"/>
                      <a:pt x="4429" y="4680"/>
                    </a:cubicBezTo>
                    <a:cubicBezTo>
                      <a:pt x="4314" y="4771"/>
                      <a:pt x="4200" y="4840"/>
                      <a:pt x="4086" y="4886"/>
                    </a:cubicBezTo>
                    <a:cubicBezTo>
                      <a:pt x="4086" y="4886"/>
                      <a:pt x="4086" y="4886"/>
                      <a:pt x="4086" y="4908"/>
                    </a:cubicBezTo>
                    <a:lnTo>
                      <a:pt x="4041" y="4908"/>
                    </a:lnTo>
                    <a:cubicBezTo>
                      <a:pt x="4018" y="4931"/>
                      <a:pt x="3972" y="4954"/>
                      <a:pt x="3949" y="4954"/>
                    </a:cubicBezTo>
                    <a:cubicBezTo>
                      <a:pt x="3789" y="5023"/>
                      <a:pt x="3652" y="5068"/>
                      <a:pt x="3493" y="5091"/>
                    </a:cubicBezTo>
                    <a:cubicBezTo>
                      <a:pt x="3424" y="5114"/>
                      <a:pt x="3379" y="5114"/>
                      <a:pt x="3333" y="5137"/>
                    </a:cubicBezTo>
                    <a:lnTo>
                      <a:pt x="3150" y="5137"/>
                    </a:lnTo>
                    <a:cubicBezTo>
                      <a:pt x="3097" y="5144"/>
                      <a:pt x="3044" y="5147"/>
                      <a:pt x="2991" y="5147"/>
                    </a:cubicBezTo>
                    <a:cubicBezTo>
                      <a:pt x="2884" y="5147"/>
                      <a:pt x="2778" y="5137"/>
                      <a:pt x="2671" y="5137"/>
                    </a:cubicBezTo>
                    <a:cubicBezTo>
                      <a:pt x="2420" y="5091"/>
                      <a:pt x="2192" y="5023"/>
                      <a:pt x="1963" y="4931"/>
                    </a:cubicBezTo>
                    <a:cubicBezTo>
                      <a:pt x="1941" y="4908"/>
                      <a:pt x="1895" y="4908"/>
                      <a:pt x="1849" y="4886"/>
                    </a:cubicBezTo>
                    <a:cubicBezTo>
                      <a:pt x="1826" y="4863"/>
                      <a:pt x="1826" y="4863"/>
                      <a:pt x="1804" y="4863"/>
                    </a:cubicBezTo>
                    <a:cubicBezTo>
                      <a:pt x="1804" y="4863"/>
                      <a:pt x="1804" y="4863"/>
                      <a:pt x="1804" y="4840"/>
                    </a:cubicBezTo>
                    <a:lnTo>
                      <a:pt x="1758" y="4840"/>
                    </a:lnTo>
                    <a:cubicBezTo>
                      <a:pt x="1758" y="4840"/>
                      <a:pt x="1758" y="4840"/>
                      <a:pt x="1758" y="4817"/>
                    </a:cubicBezTo>
                    <a:lnTo>
                      <a:pt x="1712" y="4817"/>
                    </a:lnTo>
                    <a:cubicBezTo>
                      <a:pt x="1712" y="4794"/>
                      <a:pt x="1690" y="4794"/>
                      <a:pt x="1690" y="4794"/>
                    </a:cubicBezTo>
                    <a:lnTo>
                      <a:pt x="1667" y="4794"/>
                    </a:lnTo>
                    <a:cubicBezTo>
                      <a:pt x="1575" y="4726"/>
                      <a:pt x="1461" y="4657"/>
                      <a:pt x="1370" y="4589"/>
                    </a:cubicBezTo>
                    <a:cubicBezTo>
                      <a:pt x="1324" y="4543"/>
                      <a:pt x="1301" y="4520"/>
                      <a:pt x="1279" y="4498"/>
                    </a:cubicBezTo>
                    <a:cubicBezTo>
                      <a:pt x="1142" y="4383"/>
                      <a:pt x="1005" y="4246"/>
                      <a:pt x="891" y="4110"/>
                    </a:cubicBezTo>
                    <a:cubicBezTo>
                      <a:pt x="868" y="4064"/>
                      <a:pt x="845" y="4041"/>
                      <a:pt x="822" y="4018"/>
                    </a:cubicBezTo>
                    <a:cubicBezTo>
                      <a:pt x="708" y="3836"/>
                      <a:pt x="594" y="3676"/>
                      <a:pt x="525" y="3493"/>
                    </a:cubicBezTo>
                    <a:cubicBezTo>
                      <a:pt x="480" y="3379"/>
                      <a:pt x="457" y="3265"/>
                      <a:pt x="411" y="3174"/>
                    </a:cubicBezTo>
                    <a:cubicBezTo>
                      <a:pt x="411" y="3174"/>
                      <a:pt x="411" y="3174"/>
                      <a:pt x="411" y="3151"/>
                    </a:cubicBezTo>
                    <a:cubicBezTo>
                      <a:pt x="411" y="3151"/>
                      <a:pt x="411" y="3151"/>
                      <a:pt x="411" y="3128"/>
                    </a:cubicBezTo>
                    <a:cubicBezTo>
                      <a:pt x="411" y="3105"/>
                      <a:pt x="411" y="3105"/>
                      <a:pt x="388" y="3082"/>
                    </a:cubicBezTo>
                    <a:cubicBezTo>
                      <a:pt x="388" y="3060"/>
                      <a:pt x="388" y="3060"/>
                      <a:pt x="388" y="3037"/>
                    </a:cubicBezTo>
                    <a:lnTo>
                      <a:pt x="388" y="2991"/>
                    </a:lnTo>
                    <a:lnTo>
                      <a:pt x="366" y="2991"/>
                    </a:lnTo>
                    <a:cubicBezTo>
                      <a:pt x="366" y="2945"/>
                      <a:pt x="366" y="2900"/>
                      <a:pt x="343" y="2854"/>
                    </a:cubicBezTo>
                    <a:cubicBezTo>
                      <a:pt x="320" y="2649"/>
                      <a:pt x="320" y="2443"/>
                      <a:pt x="343" y="2238"/>
                    </a:cubicBezTo>
                    <a:cubicBezTo>
                      <a:pt x="366" y="2192"/>
                      <a:pt x="366" y="2147"/>
                      <a:pt x="366" y="2124"/>
                    </a:cubicBezTo>
                    <a:cubicBezTo>
                      <a:pt x="366" y="2101"/>
                      <a:pt x="366" y="2101"/>
                      <a:pt x="388" y="2078"/>
                    </a:cubicBezTo>
                    <a:cubicBezTo>
                      <a:pt x="388" y="2078"/>
                      <a:pt x="388" y="2055"/>
                      <a:pt x="388" y="2055"/>
                    </a:cubicBezTo>
                    <a:lnTo>
                      <a:pt x="388" y="2032"/>
                    </a:lnTo>
                    <a:cubicBezTo>
                      <a:pt x="388" y="2032"/>
                      <a:pt x="388" y="2010"/>
                      <a:pt x="388" y="2010"/>
                    </a:cubicBezTo>
                    <a:cubicBezTo>
                      <a:pt x="388" y="2010"/>
                      <a:pt x="388" y="1987"/>
                      <a:pt x="411" y="1987"/>
                    </a:cubicBezTo>
                    <a:cubicBezTo>
                      <a:pt x="411" y="1987"/>
                      <a:pt x="411" y="1987"/>
                      <a:pt x="411" y="1964"/>
                    </a:cubicBezTo>
                    <a:cubicBezTo>
                      <a:pt x="411" y="1964"/>
                      <a:pt x="411" y="1964"/>
                      <a:pt x="411" y="1941"/>
                    </a:cubicBezTo>
                    <a:cubicBezTo>
                      <a:pt x="411" y="1918"/>
                      <a:pt x="411" y="1918"/>
                      <a:pt x="434" y="1918"/>
                    </a:cubicBezTo>
                    <a:cubicBezTo>
                      <a:pt x="434" y="1895"/>
                      <a:pt x="434" y="1895"/>
                      <a:pt x="434" y="1895"/>
                    </a:cubicBezTo>
                    <a:cubicBezTo>
                      <a:pt x="434" y="1895"/>
                      <a:pt x="434" y="1873"/>
                      <a:pt x="434" y="1873"/>
                    </a:cubicBezTo>
                    <a:cubicBezTo>
                      <a:pt x="434" y="1873"/>
                      <a:pt x="434" y="1873"/>
                      <a:pt x="434" y="1850"/>
                    </a:cubicBezTo>
                    <a:lnTo>
                      <a:pt x="457" y="1827"/>
                    </a:lnTo>
                    <a:cubicBezTo>
                      <a:pt x="457" y="1804"/>
                      <a:pt x="457" y="1804"/>
                      <a:pt x="457" y="1804"/>
                    </a:cubicBezTo>
                    <a:cubicBezTo>
                      <a:pt x="457" y="1781"/>
                      <a:pt x="457" y="1781"/>
                      <a:pt x="457" y="1781"/>
                    </a:cubicBezTo>
                    <a:cubicBezTo>
                      <a:pt x="457" y="1781"/>
                      <a:pt x="457" y="1781"/>
                      <a:pt x="457" y="1759"/>
                    </a:cubicBezTo>
                    <a:cubicBezTo>
                      <a:pt x="480" y="1759"/>
                      <a:pt x="480" y="1759"/>
                      <a:pt x="480" y="1736"/>
                    </a:cubicBezTo>
                    <a:cubicBezTo>
                      <a:pt x="480" y="1713"/>
                      <a:pt x="503" y="1690"/>
                      <a:pt x="503" y="1667"/>
                    </a:cubicBezTo>
                    <a:cubicBezTo>
                      <a:pt x="571" y="1507"/>
                      <a:pt x="662" y="1348"/>
                      <a:pt x="777" y="1188"/>
                    </a:cubicBezTo>
                    <a:cubicBezTo>
                      <a:pt x="868" y="1097"/>
                      <a:pt x="959" y="1005"/>
                      <a:pt x="1050" y="914"/>
                    </a:cubicBezTo>
                    <a:cubicBezTo>
                      <a:pt x="1096" y="868"/>
                      <a:pt x="1119" y="846"/>
                      <a:pt x="1165" y="823"/>
                    </a:cubicBezTo>
                    <a:cubicBezTo>
                      <a:pt x="1324" y="709"/>
                      <a:pt x="1484" y="594"/>
                      <a:pt x="1667" y="526"/>
                    </a:cubicBezTo>
                    <a:cubicBezTo>
                      <a:pt x="1758" y="480"/>
                      <a:pt x="1849" y="457"/>
                      <a:pt x="1941" y="435"/>
                    </a:cubicBezTo>
                    <a:cubicBezTo>
                      <a:pt x="2055" y="389"/>
                      <a:pt x="2169" y="366"/>
                      <a:pt x="2283" y="366"/>
                    </a:cubicBezTo>
                    <a:cubicBezTo>
                      <a:pt x="2466" y="343"/>
                      <a:pt x="2671" y="343"/>
                      <a:pt x="2876" y="343"/>
                    </a:cubicBezTo>
                    <a:close/>
                    <a:moveTo>
                      <a:pt x="2580" y="1"/>
                    </a:moveTo>
                    <a:cubicBezTo>
                      <a:pt x="2443" y="1"/>
                      <a:pt x="2306" y="24"/>
                      <a:pt x="2146" y="47"/>
                    </a:cubicBezTo>
                    <a:cubicBezTo>
                      <a:pt x="2123" y="47"/>
                      <a:pt x="2100" y="47"/>
                      <a:pt x="2078" y="69"/>
                    </a:cubicBezTo>
                    <a:cubicBezTo>
                      <a:pt x="2032" y="69"/>
                      <a:pt x="1986" y="69"/>
                      <a:pt x="1941" y="92"/>
                    </a:cubicBezTo>
                    <a:cubicBezTo>
                      <a:pt x="1826" y="115"/>
                      <a:pt x="1735" y="138"/>
                      <a:pt x="1621" y="184"/>
                    </a:cubicBezTo>
                    <a:cubicBezTo>
                      <a:pt x="1598" y="206"/>
                      <a:pt x="1575" y="206"/>
                      <a:pt x="1553" y="229"/>
                    </a:cubicBezTo>
                    <a:cubicBezTo>
                      <a:pt x="1507" y="229"/>
                      <a:pt x="1484" y="252"/>
                      <a:pt x="1438" y="275"/>
                    </a:cubicBezTo>
                    <a:cubicBezTo>
                      <a:pt x="1416" y="275"/>
                      <a:pt x="1416" y="275"/>
                      <a:pt x="1393" y="298"/>
                    </a:cubicBezTo>
                    <a:cubicBezTo>
                      <a:pt x="1165" y="389"/>
                      <a:pt x="982" y="526"/>
                      <a:pt x="799" y="686"/>
                    </a:cubicBezTo>
                    <a:cubicBezTo>
                      <a:pt x="708" y="800"/>
                      <a:pt x="594" y="891"/>
                      <a:pt x="503" y="1005"/>
                    </a:cubicBezTo>
                    <a:cubicBezTo>
                      <a:pt x="480" y="1051"/>
                      <a:pt x="457" y="1097"/>
                      <a:pt x="434" y="1142"/>
                    </a:cubicBezTo>
                    <a:cubicBezTo>
                      <a:pt x="411" y="1142"/>
                      <a:pt x="411" y="1165"/>
                      <a:pt x="388" y="1188"/>
                    </a:cubicBezTo>
                    <a:cubicBezTo>
                      <a:pt x="297" y="1325"/>
                      <a:pt x="229" y="1485"/>
                      <a:pt x="160" y="1644"/>
                    </a:cubicBezTo>
                    <a:cubicBezTo>
                      <a:pt x="160" y="1644"/>
                      <a:pt x="160" y="1644"/>
                      <a:pt x="160" y="1667"/>
                    </a:cubicBezTo>
                    <a:cubicBezTo>
                      <a:pt x="115" y="1781"/>
                      <a:pt x="69" y="1918"/>
                      <a:pt x="46" y="2055"/>
                    </a:cubicBezTo>
                    <a:cubicBezTo>
                      <a:pt x="46" y="2078"/>
                      <a:pt x="46" y="2078"/>
                      <a:pt x="46" y="2078"/>
                    </a:cubicBezTo>
                    <a:cubicBezTo>
                      <a:pt x="46" y="2078"/>
                      <a:pt x="46" y="2101"/>
                      <a:pt x="46" y="2101"/>
                    </a:cubicBezTo>
                    <a:cubicBezTo>
                      <a:pt x="46" y="2147"/>
                      <a:pt x="23" y="2169"/>
                      <a:pt x="23" y="2215"/>
                    </a:cubicBezTo>
                    <a:cubicBezTo>
                      <a:pt x="23" y="2238"/>
                      <a:pt x="23" y="2238"/>
                      <a:pt x="23" y="2261"/>
                    </a:cubicBezTo>
                    <a:cubicBezTo>
                      <a:pt x="23" y="2329"/>
                      <a:pt x="0" y="2420"/>
                      <a:pt x="0" y="2489"/>
                    </a:cubicBezTo>
                    <a:cubicBezTo>
                      <a:pt x="0" y="2694"/>
                      <a:pt x="23" y="2923"/>
                      <a:pt x="69" y="3128"/>
                    </a:cubicBezTo>
                    <a:cubicBezTo>
                      <a:pt x="69" y="3174"/>
                      <a:pt x="92" y="3197"/>
                      <a:pt x="92" y="3219"/>
                    </a:cubicBezTo>
                    <a:cubicBezTo>
                      <a:pt x="115" y="3333"/>
                      <a:pt x="160" y="3425"/>
                      <a:pt x="183" y="3539"/>
                    </a:cubicBezTo>
                    <a:cubicBezTo>
                      <a:pt x="252" y="3676"/>
                      <a:pt x="320" y="3813"/>
                      <a:pt x="388" y="3950"/>
                    </a:cubicBezTo>
                    <a:cubicBezTo>
                      <a:pt x="525" y="4178"/>
                      <a:pt x="685" y="4406"/>
                      <a:pt x="891" y="4589"/>
                    </a:cubicBezTo>
                    <a:cubicBezTo>
                      <a:pt x="891" y="4589"/>
                      <a:pt x="891" y="4612"/>
                      <a:pt x="913" y="4612"/>
                    </a:cubicBezTo>
                    <a:cubicBezTo>
                      <a:pt x="1005" y="4703"/>
                      <a:pt x="1096" y="4771"/>
                      <a:pt x="1187" y="4840"/>
                    </a:cubicBezTo>
                    <a:cubicBezTo>
                      <a:pt x="1210" y="4863"/>
                      <a:pt x="1210" y="4863"/>
                      <a:pt x="1233" y="4886"/>
                    </a:cubicBezTo>
                    <a:cubicBezTo>
                      <a:pt x="1233" y="4886"/>
                      <a:pt x="1256" y="4908"/>
                      <a:pt x="1279" y="4908"/>
                    </a:cubicBezTo>
                    <a:cubicBezTo>
                      <a:pt x="1484" y="5068"/>
                      <a:pt x="1735" y="5205"/>
                      <a:pt x="1986" y="5296"/>
                    </a:cubicBezTo>
                    <a:cubicBezTo>
                      <a:pt x="2123" y="5342"/>
                      <a:pt x="2283" y="5388"/>
                      <a:pt x="2443" y="5411"/>
                    </a:cubicBezTo>
                    <a:lnTo>
                      <a:pt x="2488" y="5433"/>
                    </a:lnTo>
                    <a:cubicBezTo>
                      <a:pt x="2603" y="5456"/>
                      <a:pt x="2694" y="5456"/>
                      <a:pt x="2808" y="5479"/>
                    </a:cubicBezTo>
                    <a:lnTo>
                      <a:pt x="2831" y="5479"/>
                    </a:lnTo>
                    <a:cubicBezTo>
                      <a:pt x="3105" y="5479"/>
                      <a:pt x="3379" y="5456"/>
                      <a:pt x="3630" y="5411"/>
                    </a:cubicBezTo>
                    <a:cubicBezTo>
                      <a:pt x="3767" y="5388"/>
                      <a:pt x="3881" y="5342"/>
                      <a:pt x="3995" y="5296"/>
                    </a:cubicBezTo>
                    <a:cubicBezTo>
                      <a:pt x="4155" y="5228"/>
                      <a:pt x="4292" y="5159"/>
                      <a:pt x="4429" y="5068"/>
                    </a:cubicBezTo>
                    <a:lnTo>
                      <a:pt x="4451" y="5068"/>
                    </a:lnTo>
                    <a:cubicBezTo>
                      <a:pt x="4451" y="5068"/>
                      <a:pt x="4451" y="5068"/>
                      <a:pt x="4451" y="5045"/>
                    </a:cubicBezTo>
                    <a:cubicBezTo>
                      <a:pt x="4657" y="4931"/>
                      <a:pt x="4839" y="4771"/>
                      <a:pt x="4999" y="4589"/>
                    </a:cubicBezTo>
                    <a:cubicBezTo>
                      <a:pt x="5319" y="4224"/>
                      <a:pt x="5501" y="3767"/>
                      <a:pt x="5570" y="3288"/>
                    </a:cubicBezTo>
                    <a:cubicBezTo>
                      <a:pt x="5638" y="2831"/>
                      <a:pt x="5570" y="2329"/>
                      <a:pt x="5387" y="1895"/>
                    </a:cubicBezTo>
                    <a:cubicBezTo>
                      <a:pt x="5227" y="1485"/>
                      <a:pt x="4954" y="1097"/>
                      <a:pt x="4611" y="800"/>
                    </a:cubicBezTo>
                    <a:cubicBezTo>
                      <a:pt x="4383" y="594"/>
                      <a:pt x="4155" y="435"/>
                      <a:pt x="3881" y="321"/>
                    </a:cubicBezTo>
                    <a:cubicBezTo>
                      <a:pt x="3881" y="321"/>
                      <a:pt x="3881" y="298"/>
                      <a:pt x="3881" y="298"/>
                    </a:cubicBezTo>
                    <a:cubicBezTo>
                      <a:pt x="3858" y="298"/>
                      <a:pt x="3835" y="298"/>
                      <a:pt x="3835" y="275"/>
                    </a:cubicBezTo>
                    <a:cubicBezTo>
                      <a:pt x="3698" y="229"/>
                      <a:pt x="3561" y="184"/>
                      <a:pt x="3424" y="138"/>
                    </a:cubicBezTo>
                    <a:cubicBezTo>
                      <a:pt x="3356" y="115"/>
                      <a:pt x="3264" y="92"/>
                      <a:pt x="3196" y="69"/>
                    </a:cubicBezTo>
                    <a:cubicBezTo>
                      <a:pt x="3082" y="47"/>
                      <a:pt x="2968" y="24"/>
                      <a:pt x="2876" y="24"/>
                    </a:cubicBezTo>
                    <a:lnTo>
                      <a:pt x="2808" y="24"/>
                    </a:lnTo>
                    <a:cubicBezTo>
                      <a:pt x="2762" y="24"/>
                      <a:pt x="2694" y="1"/>
                      <a:pt x="2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2"/>
              <p:cNvSpPr/>
              <p:nvPr/>
            </p:nvSpPr>
            <p:spPr>
              <a:xfrm>
                <a:off x="7636428" y="2742793"/>
                <a:ext cx="69116" cy="69170"/>
              </a:xfrm>
              <a:custGeom>
                <a:avLst/>
                <a:gdLst/>
                <a:ahLst/>
                <a:cxnLst/>
                <a:rect l="l" t="t" r="r" b="b"/>
                <a:pathLst>
                  <a:path w="2557" h="2559" extrusionOk="0">
                    <a:moveTo>
                      <a:pt x="1392" y="343"/>
                    </a:moveTo>
                    <a:cubicBezTo>
                      <a:pt x="1484" y="366"/>
                      <a:pt x="1552" y="389"/>
                      <a:pt x="1621" y="412"/>
                    </a:cubicBezTo>
                    <a:cubicBezTo>
                      <a:pt x="1712" y="435"/>
                      <a:pt x="1780" y="480"/>
                      <a:pt x="1849" y="549"/>
                    </a:cubicBezTo>
                    <a:cubicBezTo>
                      <a:pt x="1917" y="594"/>
                      <a:pt x="1963" y="640"/>
                      <a:pt x="2009" y="708"/>
                    </a:cubicBezTo>
                    <a:cubicBezTo>
                      <a:pt x="2054" y="777"/>
                      <a:pt x="2100" y="845"/>
                      <a:pt x="2146" y="914"/>
                    </a:cubicBezTo>
                    <a:cubicBezTo>
                      <a:pt x="2168" y="1005"/>
                      <a:pt x="2191" y="1096"/>
                      <a:pt x="2214" y="1165"/>
                    </a:cubicBezTo>
                    <a:cubicBezTo>
                      <a:pt x="2214" y="1256"/>
                      <a:pt x="2214" y="1348"/>
                      <a:pt x="2214" y="1416"/>
                    </a:cubicBezTo>
                    <a:cubicBezTo>
                      <a:pt x="2191" y="1507"/>
                      <a:pt x="2168" y="1576"/>
                      <a:pt x="2146" y="1644"/>
                    </a:cubicBezTo>
                    <a:cubicBezTo>
                      <a:pt x="2100" y="1713"/>
                      <a:pt x="2077" y="1781"/>
                      <a:pt x="2031" y="1850"/>
                    </a:cubicBezTo>
                    <a:cubicBezTo>
                      <a:pt x="1963" y="1918"/>
                      <a:pt x="1917" y="1987"/>
                      <a:pt x="1849" y="2032"/>
                    </a:cubicBezTo>
                    <a:cubicBezTo>
                      <a:pt x="1780" y="2078"/>
                      <a:pt x="1712" y="2124"/>
                      <a:pt x="1643" y="2146"/>
                    </a:cubicBezTo>
                    <a:cubicBezTo>
                      <a:pt x="1552" y="2192"/>
                      <a:pt x="1484" y="2215"/>
                      <a:pt x="1392" y="2215"/>
                    </a:cubicBezTo>
                    <a:cubicBezTo>
                      <a:pt x="1347" y="2226"/>
                      <a:pt x="1307" y="2232"/>
                      <a:pt x="1267" y="2232"/>
                    </a:cubicBezTo>
                    <a:cubicBezTo>
                      <a:pt x="1227" y="2232"/>
                      <a:pt x="1187" y="2226"/>
                      <a:pt x="1141" y="2215"/>
                    </a:cubicBezTo>
                    <a:cubicBezTo>
                      <a:pt x="1050" y="2215"/>
                      <a:pt x="982" y="2192"/>
                      <a:pt x="913" y="2169"/>
                    </a:cubicBezTo>
                    <a:cubicBezTo>
                      <a:pt x="822" y="2124"/>
                      <a:pt x="753" y="2078"/>
                      <a:pt x="685" y="2032"/>
                    </a:cubicBezTo>
                    <a:cubicBezTo>
                      <a:pt x="616" y="1964"/>
                      <a:pt x="548" y="1918"/>
                      <a:pt x="502" y="1850"/>
                    </a:cubicBezTo>
                    <a:cubicBezTo>
                      <a:pt x="457" y="1781"/>
                      <a:pt x="434" y="1713"/>
                      <a:pt x="388" y="1644"/>
                    </a:cubicBezTo>
                    <a:cubicBezTo>
                      <a:pt x="365" y="1576"/>
                      <a:pt x="342" y="1484"/>
                      <a:pt x="320" y="1416"/>
                    </a:cubicBezTo>
                    <a:cubicBezTo>
                      <a:pt x="320" y="1325"/>
                      <a:pt x="320" y="1256"/>
                      <a:pt x="320" y="1165"/>
                    </a:cubicBezTo>
                    <a:cubicBezTo>
                      <a:pt x="342" y="1074"/>
                      <a:pt x="365" y="1005"/>
                      <a:pt x="388" y="914"/>
                    </a:cubicBezTo>
                    <a:cubicBezTo>
                      <a:pt x="411" y="891"/>
                      <a:pt x="434" y="845"/>
                      <a:pt x="434" y="823"/>
                    </a:cubicBezTo>
                    <a:cubicBezTo>
                      <a:pt x="434" y="823"/>
                      <a:pt x="457" y="800"/>
                      <a:pt x="457" y="800"/>
                    </a:cubicBezTo>
                    <a:cubicBezTo>
                      <a:pt x="457" y="777"/>
                      <a:pt x="479" y="731"/>
                      <a:pt x="502" y="708"/>
                    </a:cubicBezTo>
                    <a:cubicBezTo>
                      <a:pt x="548" y="640"/>
                      <a:pt x="616" y="594"/>
                      <a:pt x="685" y="549"/>
                    </a:cubicBezTo>
                    <a:cubicBezTo>
                      <a:pt x="753" y="480"/>
                      <a:pt x="822" y="457"/>
                      <a:pt x="890" y="412"/>
                    </a:cubicBezTo>
                    <a:cubicBezTo>
                      <a:pt x="959" y="389"/>
                      <a:pt x="1050" y="366"/>
                      <a:pt x="1118" y="343"/>
                    </a:cubicBezTo>
                    <a:close/>
                    <a:moveTo>
                      <a:pt x="1210" y="1"/>
                    </a:moveTo>
                    <a:cubicBezTo>
                      <a:pt x="1187" y="1"/>
                      <a:pt x="1164" y="24"/>
                      <a:pt x="1141" y="24"/>
                    </a:cubicBezTo>
                    <a:cubicBezTo>
                      <a:pt x="1073" y="24"/>
                      <a:pt x="1004" y="24"/>
                      <a:pt x="959" y="46"/>
                    </a:cubicBezTo>
                    <a:lnTo>
                      <a:pt x="936" y="46"/>
                    </a:lnTo>
                    <a:cubicBezTo>
                      <a:pt x="890" y="69"/>
                      <a:pt x="822" y="92"/>
                      <a:pt x="753" y="115"/>
                    </a:cubicBezTo>
                    <a:cubicBezTo>
                      <a:pt x="753" y="115"/>
                      <a:pt x="730" y="138"/>
                      <a:pt x="708" y="138"/>
                    </a:cubicBezTo>
                    <a:cubicBezTo>
                      <a:pt x="685" y="138"/>
                      <a:pt x="685" y="138"/>
                      <a:pt x="685" y="161"/>
                    </a:cubicBezTo>
                    <a:cubicBezTo>
                      <a:pt x="639" y="183"/>
                      <a:pt x="593" y="206"/>
                      <a:pt x="548" y="229"/>
                    </a:cubicBezTo>
                    <a:cubicBezTo>
                      <a:pt x="502" y="252"/>
                      <a:pt x="457" y="298"/>
                      <a:pt x="434" y="320"/>
                    </a:cubicBezTo>
                    <a:cubicBezTo>
                      <a:pt x="342" y="389"/>
                      <a:pt x="297" y="457"/>
                      <a:pt x="228" y="549"/>
                    </a:cubicBezTo>
                    <a:cubicBezTo>
                      <a:pt x="205" y="594"/>
                      <a:pt x="160" y="640"/>
                      <a:pt x="137" y="686"/>
                    </a:cubicBezTo>
                    <a:cubicBezTo>
                      <a:pt x="137" y="708"/>
                      <a:pt x="114" y="731"/>
                      <a:pt x="114" y="754"/>
                    </a:cubicBezTo>
                    <a:cubicBezTo>
                      <a:pt x="91" y="800"/>
                      <a:pt x="69" y="868"/>
                      <a:pt x="46" y="914"/>
                    </a:cubicBezTo>
                    <a:cubicBezTo>
                      <a:pt x="46" y="937"/>
                      <a:pt x="46" y="937"/>
                      <a:pt x="23" y="959"/>
                    </a:cubicBezTo>
                    <a:cubicBezTo>
                      <a:pt x="0" y="1074"/>
                      <a:pt x="0" y="1188"/>
                      <a:pt x="0" y="1325"/>
                    </a:cubicBezTo>
                    <a:cubicBezTo>
                      <a:pt x="0" y="1325"/>
                      <a:pt x="0" y="1348"/>
                      <a:pt x="0" y="1348"/>
                    </a:cubicBezTo>
                    <a:cubicBezTo>
                      <a:pt x="0" y="1484"/>
                      <a:pt x="23" y="1644"/>
                      <a:pt x="91" y="1781"/>
                    </a:cubicBezTo>
                    <a:cubicBezTo>
                      <a:pt x="137" y="1873"/>
                      <a:pt x="183" y="1964"/>
                      <a:pt x="251" y="2055"/>
                    </a:cubicBezTo>
                    <a:cubicBezTo>
                      <a:pt x="320" y="2146"/>
                      <a:pt x="388" y="2192"/>
                      <a:pt x="457" y="2261"/>
                    </a:cubicBezTo>
                    <a:cubicBezTo>
                      <a:pt x="639" y="2420"/>
                      <a:pt x="845" y="2512"/>
                      <a:pt x="1073" y="2534"/>
                    </a:cubicBezTo>
                    <a:cubicBezTo>
                      <a:pt x="1146" y="2551"/>
                      <a:pt x="1218" y="2558"/>
                      <a:pt x="1291" y="2558"/>
                    </a:cubicBezTo>
                    <a:cubicBezTo>
                      <a:pt x="1424" y="2558"/>
                      <a:pt x="1556" y="2533"/>
                      <a:pt x="1689" y="2489"/>
                    </a:cubicBezTo>
                    <a:cubicBezTo>
                      <a:pt x="1895" y="2420"/>
                      <a:pt x="2100" y="2283"/>
                      <a:pt x="2237" y="2101"/>
                    </a:cubicBezTo>
                    <a:cubicBezTo>
                      <a:pt x="2374" y="1964"/>
                      <a:pt x="2442" y="1781"/>
                      <a:pt x="2511" y="1599"/>
                    </a:cubicBezTo>
                    <a:cubicBezTo>
                      <a:pt x="2556" y="1393"/>
                      <a:pt x="2556" y="1165"/>
                      <a:pt x="2488" y="959"/>
                    </a:cubicBezTo>
                    <a:cubicBezTo>
                      <a:pt x="2465" y="868"/>
                      <a:pt x="2420" y="754"/>
                      <a:pt x="2374" y="663"/>
                    </a:cubicBezTo>
                    <a:cubicBezTo>
                      <a:pt x="2328" y="594"/>
                      <a:pt x="2283" y="503"/>
                      <a:pt x="2214" y="435"/>
                    </a:cubicBezTo>
                    <a:cubicBezTo>
                      <a:pt x="2168" y="366"/>
                      <a:pt x="2077" y="298"/>
                      <a:pt x="2009" y="252"/>
                    </a:cubicBezTo>
                    <a:cubicBezTo>
                      <a:pt x="1917" y="183"/>
                      <a:pt x="1826" y="138"/>
                      <a:pt x="1735" y="92"/>
                    </a:cubicBezTo>
                    <a:cubicBezTo>
                      <a:pt x="1575" y="46"/>
                      <a:pt x="1438" y="1"/>
                      <a:pt x="1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2"/>
              <p:cNvSpPr/>
              <p:nvPr/>
            </p:nvSpPr>
            <p:spPr>
              <a:xfrm>
                <a:off x="7736358" y="2729845"/>
                <a:ext cx="46302" cy="43221"/>
              </a:xfrm>
              <a:custGeom>
                <a:avLst/>
                <a:gdLst/>
                <a:ahLst/>
                <a:cxnLst/>
                <a:rect l="l" t="t" r="r" b="b"/>
                <a:pathLst>
                  <a:path w="1713" h="1599" extrusionOk="0">
                    <a:moveTo>
                      <a:pt x="731" y="343"/>
                    </a:moveTo>
                    <a:cubicBezTo>
                      <a:pt x="800" y="343"/>
                      <a:pt x="845" y="366"/>
                      <a:pt x="914" y="389"/>
                    </a:cubicBezTo>
                    <a:cubicBezTo>
                      <a:pt x="982" y="411"/>
                      <a:pt x="1028" y="457"/>
                      <a:pt x="1096" y="480"/>
                    </a:cubicBezTo>
                    <a:cubicBezTo>
                      <a:pt x="1142" y="548"/>
                      <a:pt x="1210" y="594"/>
                      <a:pt x="1256" y="640"/>
                    </a:cubicBezTo>
                    <a:cubicBezTo>
                      <a:pt x="1279" y="685"/>
                      <a:pt x="1302" y="731"/>
                      <a:pt x="1325" y="799"/>
                    </a:cubicBezTo>
                    <a:cubicBezTo>
                      <a:pt x="1347" y="845"/>
                      <a:pt x="1370" y="868"/>
                      <a:pt x="1370" y="914"/>
                    </a:cubicBezTo>
                    <a:cubicBezTo>
                      <a:pt x="1370" y="959"/>
                      <a:pt x="1370" y="1005"/>
                      <a:pt x="1370" y="1028"/>
                    </a:cubicBezTo>
                    <a:cubicBezTo>
                      <a:pt x="1370" y="1050"/>
                      <a:pt x="1370" y="1073"/>
                      <a:pt x="1347" y="1096"/>
                    </a:cubicBezTo>
                    <a:cubicBezTo>
                      <a:pt x="1347" y="1119"/>
                      <a:pt x="1325" y="1119"/>
                      <a:pt x="1325" y="1142"/>
                    </a:cubicBezTo>
                    <a:cubicBezTo>
                      <a:pt x="1302" y="1165"/>
                      <a:pt x="1302" y="1187"/>
                      <a:pt x="1279" y="1187"/>
                    </a:cubicBezTo>
                    <a:cubicBezTo>
                      <a:pt x="1256" y="1210"/>
                      <a:pt x="1233" y="1210"/>
                      <a:pt x="1210" y="1233"/>
                    </a:cubicBezTo>
                    <a:cubicBezTo>
                      <a:pt x="1188" y="1233"/>
                      <a:pt x="1142" y="1256"/>
                      <a:pt x="1119" y="1256"/>
                    </a:cubicBezTo>
                    <a:lnTo>
                      <a:pt x="982" y="1256"/>
                    </a:lnTo>
                    <a:cubicBezTo>
                      <a:pt x="914" y="1256"/>
                      <a:pt x="845" y="1233"/>
                      <a:pt x="800" y="1210"/>
                    </a:cubicBezTo>
                    <a:cubicBezTo>
                      <a:pt x="731" y="1187"/>
                      <a:pt x="663" y="1142"/>
                      <a:pt x="617" y="1096"/>
                    </a:cubicBezTo>
                    <a:cubicBezTo>
                      <a:pt x="549" y="1050"/>
                      <a:pt x="503" y="1005"/>
                      <a:pt x="457" y="959"/>
                    </a:cubicBezTo>
                    <a:cubicBezTo>
                      <a:pt x="434" y="914"/>
                      <a:pt x="389" y="845"/>
                      <a:pt x="366" y="799"/>
                    </a:cubicBezTo>
                    <a:cubicBezTo>
                      <a:pt x="366" y="754"/>
                      <a:pt x="343" y="708"/>
                      <a:pt x="343" y="662"/>
                    </a:cubicBezTo>
                    <a:cubicBezTo>
                      <a:pt x="343" y="640"/>
                      <a:pt x="343" y="617"/>
                      <a:pt x="343" y="571"/>
                    </a:cubicBezTo>
                    <a:cubicBezTo>
                      <a:pt x="343" y="548"/>
                      <a:pt x="343" y="525"/>
                      <a:pt x="343" y="503"/>
                    </a:cubicBezTo>
                    <a:cubicBezTo>
                      <a:pt x="366" y="480"/>
                      <a:pt x="366" y="480"/>
                      <a:pt x="389" y="457"/>
                    </a:cubicBezTo>
                    <a:cubicBezTo>
                      <a:pt x="412" y="434"/>
                      <a:pt x="412" y="411"/>
                      <a:pt x="434" y="411"/>
                    </a:cubicBezTo>
                    <a:cubicBezTo>
                      <a:pt x="457" y="389"/>
                      <a:pt x="480" y="366"/>
                      <a:pt x="503" y="366"/>
                    </a:cubicBezTo>
                    <a:cubicBezTo>
                      <a:pt x="526" y="366"/>
                      <a:pt x="549" y="343"/>
                      <a:pt x="594" y="343"/>
                    </a:cubicBezTo>
                    <a:close/>
                    <a:moveTo>
                      <a:pt x="617" y="1"/>
                    </a:moveTo>
                    <a:cubicBezTo>
                      <a:pt x="594" y="23"/>
                      <a:pt x="571" y="23"/>
                      <a:pt x="549" y="23"/>
                    </a:cubicBezTo>
                    <a:lnTo>
                      <a:pt x="480" y="23"/>
                    </a:lnTo>
                    <a:cubicBezTo>
                      <a:pt x="434" y="46"/>
                      <a:pt x="412" y="46"/>
                      <a:pt x="389" y="69"/>
                    </a:cubicBezTo>
                    <a:cubicBezTo>
                      <a:pt x="366" y="69"/>
                      <a:pt x="343" y="92"/>
                      <a:pt x="320" y="92"/>
                    </a:cubicBezTo>
                    <a:lnTo>
                      <a:pt x="297" y="92"/>
                    </a:lnTo>
                    <a:cubicBezTo>
                      <a:pt x="297" y="115"/>
                      <a:pt x="275" y="115"/>
                      <a:pt x="275" y="115"/>
                    </a:cubicBezTo>
                    <a:cubicBezTo>
                      <a:pt x="252" y="137"/>
                      <a:pt x="206" y="160"/>
                      <a:pt x="183" y="183"/>
                    </a:cubicBezTo>
                    <a:cubicBezTo>
                      <a:pt x="161" y="206"/>
                      <a:pt x="115" y="252"/>
                      <a:pt x="92" y="297"/>
                    </a:cubicBezTo>
                    <a:cubicBezTo>
                      <a:pt x="92" y="320"/>
                      <a:pt x="92" y="320"/>
                      <a:pt x="69" y="343"/>
                    </a:cubicBezTo>
                    <a:cubicBezTo>
                      <a:pt x="24" y="434"/>
                      <a:pt x="1" y="548"/>
                      <a:pt x="1" y="640"/>
                    </a:cubicBezTo>
                    <a:cubicBezTo>
                      <a:pt x="1" y="708"/>
                      <a:pt x="24" y="754"/>
                      <a:pt x="24" y="822"/>
                    </a:cubicBezTo>
                    <a:cubicBezTo>
                      <a:pt x="46" y="891"/>
                      <a:pt x="92" y="959"/>
                      <a:pt x="115" y="1028"/>
                    </a:cubicBezTo>
                    <a:cubicBezTo>
                      <a:pt x="183" y="1142"/>
                      <a:pt x="252" y="1233"/>
                      <a:pt x="343" y="1302"/>
                    </a:cubicBezTo>
                    <a:cubicBezTo>
                      <a:pt x="434" y="1393"/>
                      <a:pt x="549" y="1461"/>
                      <a:pt x="640" y="1507"/>
                    </a:cubicBezTo>
                    <a:cubicBezTo>
                      <a:pt x="777" y="1553"/>
                      <a:pt x="914" y="1575"/>
                      <a:pt x="1051" y="1598"/>
                    </a:cubicBezTo>
                    <a:cubicBezTo>
                      <a:pt x="1165" y="1598"/>
                      <a:pt x="1302" y="1553"/>
                      <a:pt x="1416" y="1484"/>
                    </a:cubicBezTo>
                    <a:cubicBezTo>
                      <a:pt x="1484" y="1461"/>
                      <a:pt x="1530" y="1416"/>
                      <a:pt x="1576" y="1347"/>
                    </a:cubicBezTo>
                    <a:cubicBezTo>
                      <a:pt x="1599" y="1324"/>
                      <a:pt x="1621" y="1279"/>
                      <a:pt x="1644" y="1233"/>
                    </a:cubicBezTo>
                    <a:cubicBezTo>
                      <a:pt x="1690" y="1119"/>
                      <a:pt x="1713" y="982"/>
                      <a:pt x="1690" y="868"/>
                    </a:cubicBezTo>
                    <a:cubicBezTo>
                      <a:pt x="1690" y="799"/>
                      <a:pt x="1667" y="731"/>
                      <a:pt x="1644" y="685"/>
                    </a:cubicBezTo>
                    <a:cubicBezTo>
                      <a:pt x="1621" y="617"/>
                      <a:pt x="1576" y="571"/>
                      <a:pt x="1553" y="525"/>
                    </a:cubicBezTo>
                    <a:cubicBezTo>
                      <a:pt x="1462" y="389"/>
                      <a:pt x="1347" y="274"/>
                      <a:pt x="1210" y="183"/>
                    </a:cubicBezTo>
                    <a:cubicBezTo>
                      <a:pt x="1119" y="115"/>
                      <a:pt x="982" y="69"/>
                      <a:pt x="868" y="23"/>
                    </a:cubicBezTo>
                    <a:cubicBezTo>
                      <a:pt x="800" y="23"/>
                      <a:pt x="731"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2"/>
              <p:cNvSpPr/>
              <p:nvPr/>
            </p:nvSpPr>
            <p:spPr>
              <a:xfrm>
                <a:off x="6380885" y="2772417"/>
                <a:ext cx="47546" cy="62953"/>
              </a:xfrm>
              <a:custGeom>
                <a:avLst/>
                <a:gdLst/>
                <a:ahLst/>
                <a:cxnLst/>
                <a:rect l="l" t="t" r="r" b="b"/>
                <a:pathLst>
                  <a:path w="1759" h="2329" extrusionOk="0">
                    <a:moveTo>
                      <a:pt x="1119" y="0"/>
                    </a:moveTo>
                    <a:cubicBezTo>
                      <a:pt x="1051" y="0"/>
                      <a:pt x="1005" y="0"/>
                      <a:pt x="959" y="46"/>
                    </a:cubicBezTo>
                    <a:cubicBezTo>
                      <a:pt x="959" y="23"/>
                      <a:pt x="936" y="23"/>
                      <a:pt x="914" y="23"/>
                    </a:cubicBezTo>
                    <a:cubicBezTo>
                      <a:pt x="868" y="23"/>
                      <a:pt x="799" y="46"/>
                      <a:pt x="777" y="69"/>
                    </a:cubicBezTo>
                    <a:cubicBezTo>
                      <a:pt x="754" y="69"/>
                      <a:pt x="731" y="46"/>
                      <a:pt x="708" y="46"/>
                    </a:cubicBezTo>
                    <a:cubicBezTo>
                      <a:pt x="662" y="46"/>
                      <a:pt x="617" y="69"/>
                      <a:pt x="571" y="92"/>
                    </a:cubicBezTo>
                    <a:cubicBezTo>
                      <a:pt x="480" y="183"/>
                      <a:pt x="389" y="252"/>
                      <a:pt x="320" y="343"/>
                    </a:cubicBezTo>
                    <a:cubicBezTo>
                      <a:pt x="252" y="411"/>
                      <a:pt x="206" y="503"/>
                      <a:pt x="160" y="594"/>
                    </a:cubicBezTo>
                    <a:cubicBezTo>
                      <a:pt x="92" y="731"/>
                      <a:pt x="46" y="891"/>
                      <a:pt x="23" y="1119"/>
                    </a:cubicBezTo>
                    <a:cubicBezTo>
                      <a:pt x="23" y="1324"/>
                      <a:pt x="1" y="1530"/>
                      <a:pt x="92" y="1735"/>
                    </a:cubicBezTo>
                    <a:cubicBezTo>
                      <a:pt x="137" y="1849"/>
                      <a:pt x="183" y="1941"/>
                      <a:pt x="252" y="2032"/>
                    </a:cubicBezTo>
                    <a:cubicBezTo>
                      <a:pt x="389" y="2214"/>
                      <a:pt x="617" y="2329"/>
                      <a:pt x="799" y="2329"/>
                    </a:cubicBezTo>
                    <a:lnTo>
                      <a:pt x="914" y="2329"/>
                    </a:lnTo>
                    <a:cubicBezTo>
                      <a:pt x="1005" y="2306"/>
                      <a:pt x="1073" y="2260"/>
                      <a:pt x="1165" y="2192"/>
                    </a:cubicBezTo>
                    <a:cubicBezTo>
                      <a:pt x="1210" y="2169"/>
                      <a:pt x="1233" y="2146"/>
                      <a:pt x="1279" y="2100"/>
                    </a:cubicBezTo>
                    <a:cubicBezTo>
                      <a:pt x="1393" y="2032"/>
                      <a:pt x="1461" y="1986"/>
                      <a:pt x="1507" y="1918"/>
                    </a:cubicBezTo>
                    <a:cubicBezTo>
                      <a:pt x="1553" y="1849"/>
                      <a:pt x="1598" y="1781"/>
                      <a:pt x="1644" y="1690"/>
                    </a:cubicBezTo>
                    <a:cubicBezTo>
                      <a:pt x="1690" y="1598"/>
                      <a:pt x="1712" y="1507"/>
                      <a:pt x="1758" y="1393"/>
                    </a:cubicBezTo>
                    <a:cubicBezTo>
                      <a:pt x="1758" y="1347"/>
                      <a:pt x="1758" y="1301"/>
                      <a:pt x="1758" y="1233"/>
                    </a:cubicBezTo>
                    <a:lnTo>
                      <a:pt x="1758" y="1187"/>
                    </a:lnTo>
                    <a:cubicBezTo>
                      <a:pt x="1758" y="1142"/>
                      <a:pt x="1758" y="1119"/>
                      <a:pt x="1758" y="1073"/>
                    </a:cubicBezTo>
                    <a:cubicBezTo>
                      <a:pt x="1758" y="959"/>
                      <a:pt x="1735" y="868"/>
                      <a:pt x="1690" y="777"/>
                    </a:cubicBezTo>
                    <a:cubicBezTo>
                      <a:pt x="1690" y="617"/>
                      <a:pt x="1644" y="480"/>
                      <a:pt x="1575" y="343"/>
                    </a:cubicBezTo>
                    <a:cubicBezTo>
                      <a:pt x="1439" y="137"/>
                      <a:pt x="1324" y="23"/>
                      <a:pt x="1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2"/>
              <p:cNvSpPr/>
              <p:nvPr/>
            </p:nvSpPr>
            <p:spPr>
              <a:xfrm>
                <a:off x="6337691" y="2868671"/>
                <a:ext cx="30274" cy="28409"/>
              </a:xfrm>
              <a:custGeom>
                <a:avLst/>
                <a:gdLst/>
                <a:ahLst/>
                <a:cxnLst/>
                <a:rect l="l" t="t" r="r" b="b"/>
                <a:pathLst>
                  <a:path w="1120" h="1051" extrusionOk="0">
                    <a:moveTo>
                      <a:pt x="457" y="0"/>
                    </a:moveTo>
                    <a:cubicBezTo>
                      <a:pt x="389" y="0"/>
                      <a:pt x="297" y="0"/>
                      <a:pt x="252" y="46"/>
                    </a:cubicBezTo>
                    <a:cubicBezTo>
                      <a:pt x="161" y="69"/>
                      <a:pt x="92" y="137"/>
                      <a:pt x="46" y="228"/>
                    </a:cubicBezTo>
                    <a:cubicBezTo>
                      <a:pt x="1" y="343"/>
                      <a:pt x="24" y="457"/>
                      <a:pt x="69" y="548"/>
                    </a:cubicBezTo>
                    <a:cubicBezTo>
                      <a:pt x="69" y="571"/>
                      <a:pt x="69" y="571"/>
                      <a:pt x="69" y="594"/>
                    </a:cubicBezTo>
                    <a:cubicBezTo>
                      <a:pt x="69" y="616"/>
                      <a:pt x="92" y="639"/>
                      <a:pt x="92" y="662"/>
                    </a:cubicBezTo>
                    <a:cubicBezTo>
                      <a:pt x="115" y="731"/>
                      <a:pt x="138" y="799"/>
                      <a:pt x="206" y="868"/>
                    </a:cubicBezTo>
                    <a:cubicBezTo>
                      <a:pt x="252" y="936"/>
                      <a:pt x="320" y="982"/>
                      <a:pt x="366" y="1004"/>
                    </a:cubicBezTo>
                    <a:cubicBezTo>
                      <a:pt x="434" y="1027"/>
                      <a:pt x="503" y="1050"/>
                      <a:pt x="571" y="1050"/>
                    </a:cubicBezTo>
                    <a:cubicBezTo>
                      <a:pt x="640" y="1050"/>
                      <a:pt x="686" y="1050"/>
                      <a:pt x="731" y="1027"/>
                    </a:cubicBezTo>
                    <a:cubicBezTo>
                      <a:pt x="822" y="1004"/>
                      <a:pt x="937" y="959"/>
                      <a:pt x="1028" y="845"/>
                    </a:cubicBezTo>
                    <a:cubicBezTo>
                      <a:pt x="1074" y="799"/>
                      <a:pt x="1096" y="753"/>
                      <a:pt x="1096" y="708"/>
                    </a:cubicBezTo>
                    <a:cubicBezTo>
                      <a:pt x="1119" y="685"/>
                      <a:pt x="1119" y="662"/>
                      <a:pt x="1119" y="639"/>
                    </a:cubicBezTo>
                    <a:cubicBezTo>
                      <a:pt x="1119" y="616"/>
                      <a:pt x="1119" y="571"/>
                      <a:pt x="1119" y="525"/>
                    </a:cubicBezTo>
                    <a:cubicBezTo>
                      <a:pt x="1119" y="480"/>
                      <a:pt x="1096" y="411"/>
                      <a:pt x="1096" y="365"/>
                    </a:cubicBezTo>
                    <a:cubicBezTo>
                      <a:pt x="1074" y="343"/>
                      <a:pt x="1051" y="320"/>
                      <a:pt x="1051" y="274"/>
                    </a:cubicBezTo>
                    <a:cubicBezTo>
                      <a:pt x="1028" y="274"/>
                      <a:pt x="1005" y="228"/>
                      <a:pt x="1005" y="228"/>
                    </a:cubicBezTo>
                    <a:cubicBezTo>
                      <a:pt x="982" y="183"/>
                      <a:pt x="959" y="160"/>
                      <a:pt x="914" y="137"/>
                    </a:cubicBezTo>
                    <a:cubicBezTo>
                      <a:pt x="868" y="91"/>
                      <a:pt x="822" y="69"/>
                      <a:pt x="777" y="46"/>
                    </a:cubicBezTo>
                    <a:cubicBezTo>
                      <a:pt x="731" y="23"/>
                      <a:pt x="686" y="0"/>
                      <a:pt x="640"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2"/>
              <p:cNvSpPr/>
              <p:nvPr/>
            </p:nvSpPr>
            <p:spPr>
              <a:xfrm>
                <a:off x="6375938" y="2767471"/>
                <a:ext cx="58033" cy="74062"/>
              </a:xfrm>
              <a:custGeom>
                <a:avLst/>
                <a:gdLst/>
                <a:ahLst/>
                <a:cxnLst/>
                <a:rect l="l" t="t" r="r" b="b"/>
                <a:pathLst>
                  <a:path w="2147" h="2740" extrusionOk="0">
                    <a:moveTo>
                      <a:pt x="1234" y="343"/>
                    </a:moveTo>
                    <a:cubicBezTo>
                      <a:pt x="1256" y="343"/>
                      <a:pt x="1302" y="366"/>
                      <a:pt x="1348" y="366"/>
                    </a:cubicBezTo>
                    <a:cubicBezTo>
                      <a:pt x="1393" y="389"/>
                      <a:pt x="1439" y="412"/>
                      <a:pt x="1462" y="435"/>
                    </a:cubicBezTo>
                    <a:cubicBezTo>
                      <a:pt x="1507" y="480"/>
                      <a:pt x="1553" y="526"/>
                      <a:pt x="1599" y="571"/>
                    </a:cubicBezTo>
                    <a:cubicBezTo>
                      <a:pt x="1644" y="640"/>
                      <a:pt x="1690" y="708"/>
                      <a:pt x="1713" y="777"/>
                    </a:cubicBezTo>
                    <a:cubicBezTo>
                      <a:pt x="1758" y="891"/>
                      <a:pt x="1781" y="1005"/>
                      <a:pt x="1804" y="1119"/>
                    </a:cubicBezTo>
                    <a:cubicBezTo>
                      <a:pt x="1827" y="1233"/>
                      <a:pt x="1804" y="1348"/>
                      <a:pt x="1804" y="1484"/>
                    </a:cubicBezTo>
                    <a:cubicBezTo>
                      <a:pt x="1781" y="1599"/>
                      <a:pt x="1758" y="1713"/>
                      <a:pt x="1713" y="1827"/>
                    </a:cubicBezTo>
                    <a:cubicBezTo>
                      <a:pt x="1667" y="1918"/>
                      <a:pt x="1622" y="2009"/>
                      <a:pt x="1553" y="2101"/>
                    </a:cubicBezTo>
                    <a:cubicBezTo>
                      <a:pt x="1507" y="2169"/>
                      <a:pt x="1439" y="2215"/>
                      <a:pt x="1370" y="2283"/>
                    </a:cubicBezTo>
                    <a:cubicBezTo>
                      <a:pt x="1325" y="2306"/>
                      <a:pt x="1279" y="2352"/>
                      <a:pt x="1211" y="2375"/>
                    </a:cubicBezTo>
                    <a:cubicBezTo>
                      <a:pt x="1165" y="2397"/>
                      <a:pt x="1119" y="2397"/>
                      <a:pt x="1051" y="2420"/>
                    </a:cubicBezTo>
                    <a:lnTo>
                      <a:pt x="937" y="2420"/>
                    </a:lnTo>
                    <a:cubicBezTo>
                      <a:pt x="868" y="2397"/>
                      <a:pt x="823" y="2375"/>
                      <a:pt x="777" y="2375"/>
                    </a:cubicBezTo>
                    <a:cubicBezTo>
                      <a:pt x="754" y="2352"/>
                      <a:pt x="709" y="2329"/>
                      <a:pt x="663" y="2306"/>
                    </a:cubicBezTo>
                    <a:cubicBezTo>
                      <a:pt x="617" y="2261"/>
                      <a:pt x="594" y="2215"/>
                      <a:pt x="549" y="2169"/>
                    </a:cubicBezTo>
                    <a:cubicBezTo>
                      <a:pt x="503" y="2101"/>
                      <a:pt x="457" y="2032"/>
                      <a:pt x="435" y="1964"/>
                    </a:cubicBezTo>
                    <a:cubicBezTo>
                      <a:pt x="389" y="1850"/>
                      <a:pt x="366" y="1758"/>
                      <a:pt x="343" y="1644"/>
                    </a:cubicBezTo>
                    <a:cubicBezTo>
                      <a:pt x="343" y="1530"/>
                      <a:pt x="343" y="1416"/>
                      <a:pt x="343" y="1279"/>
                    </a:cubicBezTo>
                    <a:cubicBezTo>
                      <a:pt x="366" y="1233"/>
                      <a:pt x="366" y="1188"/>
                      <a:pt x="366" y="1142"/>
                    </a:cubicBezTo>
                    <a:cubicBezTo>
                      <a:pt x="389" y="1096"/>
                      <a:pt x="412" y="1028"/>
                      <a:pt x="412" y="982"/>
                    </a:cubicBezTo>
                    <a:lnTo>
                      <a:pt x="435" y="982"/>
                    </a:lnTo>
                    <a:cubicBezTo>
                      <a:pt x="435" y="982"/>
                      <a:pt x="435" y="960"/>
                      <a:pt x="435" y="960"/>
                    </a:cubicBezTo>
                    <a:cubicBezTo>
                      <a:pt x="435" y="960"/>
                      <a:pt x="435" y="937"/>
                      <a:pt x="435" y="937"/>
                    </a:cubicBezTo>
                    <a:cubicBezTo>
                      <a:pt x="480" y="823"/>
                      <a:pt x="549" y="731"/>
                      <a:pt x="617" y="640"/>
                    </a:cubicBezTo>
                    <a:cubicBezTo>
                      <a:pt x="663" y="571"/>
                      <a:pt x="709" y="526"/>
                      <a:pt x="777" y="457"/>
                    </a:cubicBezTo>
                    <a:cubicBezTo>
                      <a:pt x="823" y="435"/>
                      <a:pt x="891" y="412"/>
                      <a:pt x="937" y="366"/>
                    </a:cubicBezTo>
                    <a:lnTo>
                      <a:pt x="960" y="366"/>
                    </a:lnTo>
                    <a:cubicBezTo>
                      <a:pt x="982" y="366"/>
                      <a:pt x="1028" y="343"/>
                      <a:pt x="1074" y="343"/>
                    </a:cubicBezTo>
                    <a:close/>
                    <a:moveTo>
                      <a:pt x="1142" y="1"/>
                    </a:moveTo>
                    <a:cubicBezTo>
                      <a:pt x="1074" y="1"/>
                      <a:pt x="982" y="24"/>
                      <a:pt x="914" y="46"/>
                    </a:cubicBezTo>
                    <a:cubicBezTo>
                      <a:pt x="823" y="69"/>
                      <a:pt x="754" y="92"/>
                      <a:pt x="686" y="138"/>
                    </a:cubicBezTo>
                    <a:cubicBezTo>
                      <a:pt x="594" y="183"/>
                      <a:pt x="549" y="229"/>
                      <a:pt x="480" y="298"/>
                    </a:cubicBezTo>
                    <a:cubicBezTo>
                      <a:pt x="457" y="320"/>
                      <a:pt x="435" y="343"/>
                      <a:pt x="412" y="366"/>
                    </a:cubicBezTo>
                    <a:cubicBezTo>
                      <a:pt x="366" y="435"/>
                      <a:pt x="320" y="480"/>
                      <a:pt x="275" y="549"/>
                    </a:cubicBezTo>
                    <a:cubicBezTo>
                      <a:pt x="229" y="617"/>
                      <a:pt x="184" y="708"/>
                      <a:pt x="138" y="800"/>
                    </a:cubicBezTo>
                    <a:cubicBezTo>
                      <a:pt x="138" y="800"/>
                      <a:pt x="138" y="823"/>
                      <a:pt x="138" y="845"/>
                    </a:cubicBezTo>
                    <a:cubicBezTo>
                      <a:pt x="115" y="845"/>
                      <a:pt x="115" y="868"/>
                      <a:pt x="115" y="868"/>
                    </a:cubicBezTo>
                    <a:cubicBezTo>
                      <a:pt x="47" y="1028"/>
                      <a:pt x="24" y="1211"/>
                      <a:pt x="24" y="1393"/>
                    </a:cubicBezTo>
                    <a:cubicBezTo>
                      <a:pt x="1" y="1553"/>
                      <a:pt x="24" y="1736"/>
                      <a:pt x="69" y="1918"/>
                    </a:cubicBezTo>
                    <a:cubicBezTo>
                      <a:pt x="115" y="2078"/>
                      <a:pt x="184" y="2238"/>
                      <a:pt x="298" y="2375"/>
                    </a:cubicBezTo>
                    <a:cubicBezTo>
                      <a:pt x="343" y="2443"/>
                      <a:pt x="412" y="2512"/>
                      <a:pt x="480" y="2557"/>
                    </a:cubicBezTo>
                    <a:cubicBezTo>
                      <a:pt x="526" y="2603"/>
                      <a:pt x="572" y="2626"/>
                      <a:pt x="640" y="2649"/>
                    </a:cubicBezTo>
                    <a:cubicBezTo>
                      <a:pt x="686" y="2671"/>
                      <a:pt x="731" y="2694"/>
                      <a:pt x="777" y="2717"/>
                    </a:cubicBezTo>
                    <a:cubicBezTo>
                      <a:pt x="845" y="2740"/>
                      <a:pt x="937" y="2740"/>
                      <a:pt x="1005" y="2740"/>
                    </a:cubicBezTo>
                    <a:cubicBezTo>
                      <a:pt x="1074" y="2740"/>
                      <a:pt x="1119" y="2740"/>
                      <a:pt x="1165" y="2717"/>
                    </a:cubicBezTo>
                    <a:cubicBezTo>
                      <a:pt x="1211" y="2717"/>
                      <a:pt x="1279" y="2694"/>
                      <a:pt x="1325" y="2671"/>
                    </a:cubicBezTo>
                    <a:cubicBezTo>
                      <a:pt x="1507" y="2603"/>
                      <a:pt x="1690" y="2466"/>
                      <a:pt x="1804" y="2306"/>
                    </a:cubicBezTo>
                    <a:cubicBezTo>
                      <a:pt x="2055" y="1987"/>
                      <a:pt x="2147" y="1576"/>
                      <a:pt x="2147" y="1188"/>
                    </a:cubicBezTo>
                    <a:cubicBezTo>
                      <a:pt x="2124" y="1005"/>
                      <a:pt x="2078" y="823"/>
                      <a:pt x="2010" y="640"/>
                    </a:cubicBezTo>
                    <a:cubicBezTo>
                      <a:pt x="1941" y="457"/>
                      <a:pt x="1827" y="298"/>
                      <a:pt x="1667" y="183"/>
                    </a:cubicBezTo>
                    <a:cubicBezTo>
                      <a:pt x="1599" y="138"/>
                      <a:pt x="1507" y="92"/>
                      <a:pt x="1439" y="69"/>
                    </a:cubicBezTo>
                    <a:cubicBezTo>
                      <a:pt x="1348" y="24"/>
                      <a:pt x="1279" y="24"/>
                      <a:pt x="1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2"/>
              <p:cNvSpPr/>
              <p:nvPr/>
            </p:nvSpPr>
            <p:spPr>
              <a:xfrm>
                <a:off x="6332771" y="2863103"/>
                <a:ext cx="43194" cy="42599"/>
              </a:xfrm>
              <a:custGeom>
                <a:avLst/>
                <a:gdLst/>
                <a:ahLst/>
                <a:cxnLst/>
                <a:rect l="l" t="t" r="r" b="b"/>
                <a:pathLst>
                  <a:path w="1598" h="1576" extrusionOk="0">
                    <a:moveTo>
                      <a:pt x="868" y="320"/>
                    </a:moveTo>
                    <a:cubicBezTo>
                      <a:pt x="913" y="320"/>
                      <a:pt x="959" y="343"/>
                      <a:pt x="982" y="366"/>
                    </a:cubicBezTo>
                    <a:cubicBezTo>
                      <a:pt x="1027" y="366"/>
                      <a:pt x="1073" y="389"/>
                      <a:pt x="1096" y="412"/>
                    </a:cubicBezTo>
                    <a:cubicBezTo>
                      <a:pt x="1119" y="457"/>
                      <a:pt x="1141" y="480"/>
                      <a:pt x="1187" y="503"/>
                    </a:cubicBezTo>
                    <a:cubicBezTo>
                      <a:pt x="1187" y="549"/>
                      <a:pt x="1210" y="571"/>
                      <a:pt x="1233" y="617"/>
                    </a:cubicBezTo>
                    <a:cubicBezTo>
                      <a:pt x="1256" y="640"/>
                      <a:pt x="1256" y="686"/>
                      <a:pt x="1256" y="731"/>
                    </a:cubicBezTo>
                    <a:cubicBezTo>
                      <a:pt x="1278" y="777"/>
                      <a:pt x="1278" y="822"/>
                      <a:pt x="1256" y="845"/>
                    </a:cubicBezTo>
                    <a:cubicBezTo>
                      <a:pt x="1256" y="891"/>
                      <a:pt x="1256" y="937"/>
                      <a:pt x="1233" y="982"/>
                    </a:cubicBezTo>
                    <a:cubicBezTo>
                      <a:pt x="1210" y="1005"/>
                      <a:pt x="1187" y="1051"/>
                      <a:pt x="1164" y="1074"/>
                    </a:cubicBezTo>
                    <a:cubicBezTo>
                      <a:pt x="1141" y="1096"/>
                      <a:pt x="1119" y="1119"/>
                      <a:pt x="1096" y="1165"/>
                    </a:cubicBezTo>
                    <a:cubicBezTo>
                      <a:pt x="1050" y="1188"/>
                      <a:pt x="1027" y="1188"/>
                      <a:pt x="1004" y="1210"/>
                    </a:cubicBezTo>
                    <a:cubicBezTo>
                      <a:pt x="959" y="1233"/>
                      <a:pt x="913" y="1233"/>
                      <a:pt x="868" y="1256"/>
                    </a:cubicBezTo>
                    <a:lnTo>
                      <a:pt x="753" y="1256"/>
                    </a:lnTo>
                    <a:cubicBezTo>
                      <a:pt x="708" y="1233"/>
                      <a:pt x="662" y="1233"/>
                      <a:pt x="616" y="1210"/>
                    </a:cubicBezTo>
                    <a:cubicBezTo>
                      <a:pt x="571" y="1188"/>
                      <a:pt x="548" y="1165"/>
                      <a:pt x="502" y="1142"/>
                    </a:cubicBezTo>
                    <a:cubicBezTo>
                      <a:pt x="479" y="1119"/>
                      <a:pt x="457" y="1096"/>
                      <a:pt x="434" y="1074"/>
                    </a:cubicBezTo>
                    <a:cubicBezTo>
                      <a:pt x="411" y="1028"/>
                      <a:pt x="388" y="1005"/>
                      <a:pt x="365" y="959"/>
                    </a:cubicBezTo>
                    <a:cubicBezTo>
                      <a:pt x="365" y="914"/>
                      <a:pt x="343" y="891"/>
                      <a:pt x="343" y="845"/>
                    </a:cubicBezTo>
                    <a:cubicBezTo>
                      <a:pt x="343" y="800"/>
                      <a:pt x="343" y="777"/>
                      <a:pt x="343" y="731"/>
                    </a:cubicBezTo>
                    <a:cubicBezTo>
                      <a:pt x="343" y="686"/>
                      <a:pt x="365" y="640"/>
                      <a:pt x="365" y="594"/>
                    </a:cubicBezTo>
                    <a:cubicBezTo>
                      <a:pt x="388" y="594"/>
                      <a:pt x="388" y="571"/>
                      <a:pt x="411" y="549"/>
                    </a:cubicBezTo>
                    <a:cubicBezTo>
                      <a:pt x="411" y="526"/>
                      <a:pt x="411" y="526"/>
                      <a:pt x="434" y="503"/>
                    </a:cubicBezTo>
                    <a:cubicBezTo>
                      <a:pt x="457" y="480"/>
                      <a:pt x="479" y="434"/>
                      <a:pt x="525" y="412"/>
                    </a:cubicBezTo>
                    <a:cubicBezTo>
                      <a:pt x="548" y="389"/>
                      <a:pt x="571" y="389"/>
                      <a:pt x="594" y="366"/>
                    </a:cubicBezTo>
                    <a:cubicBezTo>
                      <a:pt x="594" y="366"/>
                      <a:pt x="616" y="366"/>
                      <a:pt x="616" y="343"/>
                    </a:cubicBezTo>
                    <a:cubicBezTo>
                      <a:pt x="662" y="343"/>
                      <a:pt x="708" y="320"/>
                      <a:pt x="753" y="320"/>
                    </a:cubicBezTo>
                    <a:close/>
                    <a:moveTo>
                      <a:pt x="662" y="1"/>
                    </a:moveTo>
                    <a:cubicBezTo>
                      <a:pt x="594" y="24"/>
                      <a:pt x="525" y="46"/>
                      <a:pt x="457" y="69"/>
                    </a:cubicBezTo>
                    <a:cubicBezTo>
                      <a:pt x="411" y="92"/>
                      <a:pt x="388" y="115"/>
                      <a:pt x="365" y="138"/>
                    </a:cubicBezTo>
                    <a:lnTo>
                      <a:pt x="320" y="161"/>
                    </a:lnTo>
                    <a:cubicBezTo>
                      <a:pt x="297" y="183"/>
                      <a:pt x="251" y="206"/>
                      <a:pt x="228" y="252"/>
                    </a:cubicBezTo>
                    <a:cubicBezTo>
                      <a:pt x="206" y="252"/>
                      <a:pt x="206" y="252"/>
                      <a:pt x="206" y="275"/>
                    </a:cubicBezTo>
                    <a:cubicBezTo>
                      <a:pt x="160" y="320"/>
                      <a:pt x="137" y="366"/>
                      <a:pt x="114" y="412"/>
                    </a:cubicBezTo>
                    <a:cubicBezTo>
                      <a:pt x="69" y="457"/>
                      <a:pt x="46" y="526"/>
                      <a:pt x="46" y="571"/>
                    </a:cubicBezTo>
                    <a:cubicBezTo>
                      <a:pt x="23" y="640"/>
                      <a:pt x="23" y="686"/>
                      <a:pt x="0" y="754"/>
                    </a:cubicBezTo>
                    <a:cubicBezTo>
                      <a:pt x="0" y="891"/>
                      <a:pt x="46" y="1028"/>
                      <a:pt x="114" y="1165"/>
                    </a:cubicBezTo>
                    <a:cubicBezTo>
                      <a:pt x="137" y="1210"/>
                      <a:pt x="183" y="1256"/>
                      <a:pt x="206" y="1302"/>
                    </a:cubicBezTo>
                    <a:cubicBezTo>
                      <a:pt x="251" y="1370"/>
                      <a:pt x="320" y="1416"/>
                      <a:pt x="388" y="1462"/>
                    </a:cubicBezTo>
                    <a:cubicBezTo>
                      <a:pt x="502" y="1530"/>
                      <a:pt x="639" y="1553"/>
                      <a:pt x="753" y="1576"/>
                    </a:cubicBezTo>
                    <a:lnTo>
                      <a:pt x="936" y="1576"/>
                    </a:lnTo>
                    <a:cubicBezTo>
                      <a:pt x="1004" y="1553"/>
                      <a:pt x="1073" y="1530"/>
                      <a:pt x="1141" y="1507"/>
                    </a:cubicBezTo>
                    <a:cubicBezTo>
                      <a:pt x="1256" y="1439"/>
                      <a:pt x="1370" y="1347"/>
                      <a:pt x="1438" y="1256"/>
                    </a:cubicBezTo>
                    <a:cubicBezTo>
                      <a:pt x="1529" y="1142"/>
                      <a:pt x="1575" y="1005"/>
                      <a:pt x="1598" y="868"/>
                    </a:cubicBezTo>
                    <a:cubicBezTo>
                      <a:pt x="1598" y="754"/>
                      <a:pt x="1598" y="617"/>
                      <a:pt x="1552" y="503"/>
                    </a:cubicBezTo>
                    <a:cubicBezTo>
                      <a:pt x="1484" y="366"/>
                      <a:pt x="1393" y="252"/>
                      <a:pt x="1278" y="161"/>
                    </a:cubicBezTo>
                    <a:cubicBezTo>
                      <a:pt x="1187" y="92"/>
                      <a:pt x="1096" y="46"/>
                      <a:pt x="982" y="24"/>
                    </a:cubicBezTo>
                    <a:cubicBezTo>
                      <a:pt x="913" y="1"/>
                      <a:pt x="868" y="1"/>
                      <a:pt x="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2"/>
              <p:cNvSpPr/>
              <p:nvPr/>
            </p:nvSpPr>
            <p:spPr>
              <a:xfrm>
                <a:off x="5808957" y="22461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2"/>
              <p:cNvSpPr/>
              <p:nvPr/>
            </p:nvSpPr>
            <p:spPr>
              <a:xfrm>
                <a:off x="5599799" y="21992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2"/>
              <p:cNvSpPr/>
              <p:nvPr/>
            </p:nvSpPr>
            <p:spPr>
              <a:xfrm>
                <a:off x="5646074" y="20888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2"/>
              <p:cNvSpPr/>
              <p:nvPr/>
            </p:nvSpPr>
            <p:spPr>
              <a:xfrm>
                <a:off x="5594879" y="21961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2"/>
              <p:cNvSpPr/>
              <p:nvPr/>
            </p:nvSpPr>
            <p:spPr>
              <a:xfrm>
                <a:off x="5639911" y="20857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2"/>
              <p:cNvSpPr/>
              <p:nvPr/>
            </p:nvSpPr>
            <p:spPr>
              <a:xfrm>
                <a:off x="5805875" y="22436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2"/>
              <p:cNvSpPr/>
              <p:nvPr/>
            </p:nvSpPr>
            <p:spPr>
              <a:xfrm>
                <a:off x="5472082" y="1115235"/>
                <a:ext cx="48789" cy="53249"/>
              </a:xfrm>
              <a:custGeom>
                <a:avLst/>
                <a:gdLst/>
                <a:ahLst/>
                <a:cxnLst/>
                <a:rect l="l" t="t" r="r" b="b"/>
                <a:pathLst>
                  <a:path w="1805" h="1970" extrusionOk="0">
                    <a:moveTo>
                      <a:pt x="731" y="1"/>
                    </a:moveTo>
                    <a:cubicBezTo>
                      <a:pt x="663" y="1"/>
                      <a:pt x="594" y="24"/>
                      <a:pt x="526" y="46"/>
                    </a:cubicBezTo>
                    <a:cubicBezTo>
                      <a:pt x="366" y="69"/>
                      <a:pt x="252" y="161"/>
                      <a:pt x="161" y="298"/>
                    </a:cubicBezTo>
                    <a:cubicBezTo>
                      <a:pt x="138" y="298"/>
                      <a:pt x="138" y="320"/>
                      <a:pt x="138" y="320"/>
                    </a:cubicBezTo>
                    <a:cubicBezTo>
                      <a:pt x="115" y="343"/>
                      <a:pt x="92" y="389"/>
                      <a:pt x="69" y="412"/>
                    </a:cubicBezTo>
                    <a:cubicBezTo>
                      <a:pt x="24" y="480"/>
                      <a:pt x="1" y="571"/>
                      <a:pt x="1" y="663"/>
                    </a:cubicBezTo>
                    <a:cubicBezTo>
                      <a:pt x="1" y="754"/>
                      <a:pt x="1" y="823"/>
                      <a:pt x="24" y="914"/>
                    </a:cubicBezTo>
                    <a:cubicBezTo>
                      <a:pt x="47" y="1028"/>
                      <a:pt x="69" y="1142"/>
                      <a:pt x="138" y="1256"/>
                    </a:cubicBezTo>
                    <a:cubicBezTo>
                      <a:pt x="206" y="1416"/>
                      <a:pt x="320" y="1576"/>
                      <a:pt x="457" y="1690"/>
                    </a:cubicBezTo>
                    <a:cubicBezTo>
                      <a:pt x="526" y="1758"/>
                      <a:pt x="617" y="1827"/>
                      <a:pt x="708" y="1872"/>
                    </a:cubicBezTo>
                    <a:cubicBezTo>
                      <a:pt x="754" y="1895"/>
                      <a:pt x="800" y="1918"/>
                      <a:pt x="845" y="1918"/>
                    </a:cubicBezTo>
                    <a:cubicBezTo>
                      <a:pt x="901" y="1937"/>
                      <a:pt x="956" y="1970"/>
                      <a:pt x="1012" y="1970"/>
                    </a:cubicBezTo>
                    <a:cubicBezTo>
                      <a:pt x="1025" y="1970"/>
                      <a:pt x="1038" y="1968"/>
                      <a:pt x="1051" y="1964"/>
                    </a:cubicBezTo>
                    <a:lnTo>
                      <a:pt x="1211" y="1964"/>
                    </a:lnTo>
                    <a:cubicBezTo>
                      <a:pt x="1256" y="1941"/>
                      <a:pt x="1302" y="1918"/>
                      <a:pt x="1348" y="1895"/>
                    </a:cubicBezTo>
                    <a:cubicBezTo>
                      <a:pt x="1416" y="1872"/>
                      <a:pt x="1507" y="1804"/>
                      <a:pt x="1553" y="1736"/>
                    </a:cubicBezTo>
                    <a:cubicBezTo>
                      <a:pt x="1690" y="1576"/>
                      <a:pt x="1758" y="1393"/>
                      <a:pt x="1781" y="1188"/>
                    </a:cubicBezTo>
                    <a:cubicBezTo>
                      <a:pt x="1804" y="1051"/>
                      <a:pt x="1804" y="937"/>
                      <a:pt x="1758" y="777"/>
                    </a:cubicBezTo>
                    <a:cubicBezTo>
                      <a:pt x="1713" y="640"/>
                      <a:pt x="1599" y="503"/>
                      <a:pt x="1507" y="389"/>
                    </a:cubicBezTo>
                    <a:cubicBezTo>
                      <a:pt x="1439" y="298"/>
                      <a:pt x="1348" y="252"/>
                      <a:pt x="1256" y="183"/>
                    </a:cubicBezTo>
                    <a:cubicBezTo>
                      <a:pt x="1165" y="115"/>
                      <a:pt x="1074" y="69"/>
                      <a:pt x="982" y="46"/>
                    </a:cubicBezTo>
                    <a:cubicBezTo>
                      <a:pt x="914" y="24"/>
                      <a:pt x="845" y="24"/>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2"/>
              <p:cNvSpPr/>
              <p:nvPr/>
            </p:nvSpPr>
            <p:spPr>
              <a:xfrm>
                <a:off x="5614611" y="1058472"/>
                <a:ext cx="140691" cy="136393"/>
              </a:xfrm>
              <a:custGeom>
                <a:avLst/>
                <a:gdLst/>
                <a:ahLst/>
                <a:cxnLst/>
                <a:rect l="l" t="t" r="r" b="b"/>
                <a:pathLst>
                  <a:path w="5205" h="5046" extrusionOk="0">
                    <a:moveTo>
                      <a:pt x="2580" y="1"/>
                    </a:moveTo>
                    <a:lnTo>
                      <a:pt x="2488" y="24"/>
                    </a:lnTo>
                    <a:cubicBezTo>
                      <a:pt x="2329" y="24"/>
                      <a:pt x="2192" y="47"/>
                      <a:pt x="2055" y="92"/>
                    </a:cubicBezTo>
                    <a:cubicBezTo>
                      <a:pt x="1963" y="138"/>
                      <a:pt x="1849" y="183"/>
                      <a:pt x="1758" y="206"/>
                    </a:cubicBezTo>
                    <a:lnTo>
                      <a:pt x="1690" y="252"/>
                    </a:lnTo>
                    <a:cubicBezTo>
                      <a:pt x="1621" y="275"/>
                      <a:pt x="1575" y="298"/>
                      <a:pt x="1507" y="320"/>
                    </a:cubicBezTo>
                    <a:cubicBezTo>
                      <a:pt x="1393" y="366"/>
                      <a:pt x="1256" y="412"/>
                      <a:pt x="1142" y="480"/>
                    </a:cubicBezTo>
                    <a:cubicBezTo>
                      <a:pt x="959" y="572"/>
                      <a:pt x="777" y="708"/>
                      <a:pt x="617" y="845"/>
                    </a:cubicBezTo>
                    <a:cubicBezTo>
                      <a:pt x="434" y="1005"/>
                      <a:pt x="297" y="1211"/>
                      <a:pt x="206" y="1370"/>
                    </a:cubicBezTo>
                    <a:cubicBezTo>
                      <a:pt x="137" y="1485"/>
                      <a:pt x="92" y="1599"/>
                      <a:pt x="69" y="1713"/>
                    </a:cubicBezTo>
                    <a:cubicBezTo>
                      <a:pt x="46" y="1758"/>
                      <a:pt x="46" y="1781"/>
                      <a:pt x="23" y="1804"/>
                    </a:cubicBezTo>
                    <a:lnTo>
                      <a:pt x="23" y="1827"/>
                    </a:lnTo>
                    <a:cubicBezTo>
                      <a:pt x="1" y="1964"/>
                      <a:pt x="1" y="2101"/>
                      <a:pt x="23" y="2192"/>
                    </a:cubicBezTo>
                    <a:cubicBezTo>
                      <a:pt x="23" y="2238"/>
                      <a:pt x="23" y="2261"/>
                      <a:pt x="23" y="2283"/>
                    </a:cubicBezTo>
                    <a:cubicBezTo>
                      <a:pt x="1" y="2352"/>
                      <a:pt x="1" y="2420"/>
                      <a:pt x="1" y="2512"/>
                    </a:cubicBezTo>
                    <a:lnTo>
                      <a:pt x="1" y="2557"/>
                    </a:lnTo>
                    <a:cubicBezTo>
                      <a:pt x="1" y="2626"/>
                      <a:pt x="1" y="2671"/>
                      <a:pt x="1" y="2740"/>
                    </a:cubicBezTo>
                    <a:cubicBezTo>
                      <a:pt x="1" y="2808"/>
                      <a:pt x="23" y="2877"/>
                      <a:pt x="46" y="2968"/>
                    </a:cubicBezTo>
                    <a:lnTo>
                      <a:pt x="46" y="3014"/>
                    </a:lnTo>
                    <a:lnTo>
                      <a:pt x="69" y="3059"/>
                    </a:lnTo>
                    <a:cubicBezTo>
                      <a:pt x="69" y="3105"/>
                      <a:pt x="92" y="3174"/>
                      <a:pt x="92" y="3242"/>
                    </a:cubicBezTo>
                    <a:cubicBezTo>
                      <a:pt x="137" y="3333"/>
                      <a:pt x="160" y="3447"/>
                      <a:pt x="206" y="3539"/>
                    </a:cubicBezTo>
                    <a:cubicBezTo>
                      <a:pt x="274" y="3653"/>
                      <a:pt x="343" y="3790"/>
                      <a:pt x="434" y="3927"/>
                    </a:cubicBezTo>
                    <a:cubicBezTo>
                      <a:pt x="525" y="4064"/>
                      <a:pt x="662" y="4178"/>
                      <a:pt x="754" y="4292"/>
                    </a:cubicBezTo>
                    <a:cubicBezTo>
                      <a:pt x="891" y="4429"/>
                      <a:pt x="1028" y="4543"/>
                      <a:pt x="1165" y="4634"/>
                    </a:cubicBezTo>
                    <a:cubicBezTo>
                      <a:pt x="1302" y="4726"/>
                      <a:pt x="1439" y="4794"/>
                      <a:pt x="1575" y="4863"/>
                    </a:cubicBezTo>
                    <a:cubicBezTo>
                      <a:pt x="1712" y="4908"/>
                      <a:pt x="1804" y="4954"/>
                      <a:pt x="1918" y="4954"/>
                    </a:cubicBezTo>
                    <a:cubicBezTo>
                      <a:pt x="1986" y="4977"/>
                      <a:pt x="2078" y="5000"/>
                      <a:pt x="2169" y="5000"/>
                    </a:cubicBezTo>
                    <a:cubicBezTo>
                      <a:pt x="2329" y="5022"/>
                      <a:pt x="2488" y="5045"/>
                      <a:pt x="2648" y="5045"/>
                    </a:cubicBezTo>
                    <a:lnTo>
                      <a:pt x="2694" y="5045"/>
                    </a:lnTo>
                    <a:cubicBezTo>
                      <a:pt x="2854" y="5045"/>
                      <a:pt x="3036" y="5022"/>
                      <a:pt x="3219" y="5000"/>
                    </a:cubicBezTo>
                    <a:cubicBezTo>
                      <a:pt x="3379" y="4954"/>
                      <a:pt x="3538" y="4931"/>
                      <a:pt x="3675" y="4885"/>
                    </a:cubicBezTo>
                    <a:cubicBezTo>
                      <a:pt x="3812" y="4840"/>
                      <a:pt x="3972" y="4771"/>
                      <a:pt x="4132" y="4680"/>
                    </a:cubicBezTo>
                    <a:cubicBezTo>
                      <a:pt x="4223" y="4634"/>
                      <a:pt x="4292" y="4566"/>
                      <a:pt x="4360" y="4497"/>
                    </a:cubicBezTo>
                    <a:cubicBezTo>
                      <a:pt x="4429" y="4452"/>
                      <a:pt x="4474" y="4406"/>
                      <a:pt x="4520" y="4338"/>
                    </a:cubicBezTo>
                    <a:cubicBezTo>
                      <a:pt x="4634" y="4224"/>
                      <a:pt x="4725" y="4087"/>
                      <a:pt x="4817" y="3972"/>
                    </a:cubicBezTo>
                    <a:cubicBezTo>
                      <a:pt x="4908" y="3836"/>
                      <a:pt x="4999" y="3676"/>
                      <a:pt x="5045" y="3516"/>
                    </a:cubicBezTo>
                    <a:cubicBezTo>
                      <a:pt x="5091" y="3447"/>
                      <a:pt x="5113" y="3379"/>
                      <a:pt x="5113" y="3288"/>
                    </a:cubicBezTo>
                    <a:cubicBezTo>
                      <a:pt x="5136" y="3219"/>
                      <a:pt x="5159" y="3128"/>
                      <a:pt x="5159" y="3037"/>
                    </a:cubicBezTo>
                    <a:lnTo>
                      <a:pt x="5159" y="2991"/>
                    </a:lnTo>
                    <a:cubicBezTo>
                      <a:pt x="5182" y="2831"/>
                      <a:pt x="5205" y="2671"/>
                      <a:pt x="5205" y="2489"/>
                    </a:cubicBezTo>
                    <a:cubicBezTo>
                      <a:pt x="5205" y="2375"/>
                      <a:pt x="5182" y="2215"/>
                      <a:pt x="5159" y="2055"/>
                    </a:cubicBezTo>
                    <a:cubicBezTo>
                      <a:pt x="5159" y="1964"/>
                      <a:pt x="5136" y="1873"/>
                      <a:pt x="5113" y="1804"/>
                    </a:cubicBezTo>
                    <a:cubicBezTo>
                      <a:pt x="5091" y="1713"/>
                      <a:pt x="5068" y="1644"/>
                      <a:pt x="5022" y="1576"/>
                    </a:cubicBezTo>
                    <a:lnTo>
                      <a:pt x="4999" y="1507"/>
                    </a:lnTo>
                    <a:lnTo>
                      <a:pt x="4954" y="1439"/>
                    </a:lnTo>
                    <a:cubicBezTo>
                      <a:pt x="4931" y="1348"/>
                      <a:pt x="4885" y="1233"/>
                      <a:pt x="4839" y="1165"/>
                    </a:cubicBezTo>
                    <a:cubicBezTo>
                      <a:pt x="4748" y="1028"/>
                      <a:pt x="4634" y="891"/>
                      <a:pt x="4520" y="777"/>
                    </a:cubicBezTo>
                    <a:lnTo>
                      <a:pt x="4497" y="754"/>
                    </a:lnTo>
                    <a:cubicBezTo>
                      <a:pt x="4429" y="686"/>
                      <a:pt x="4383" y="640"/>
                      <a:pt x="4337" y="594"/>
                    </a:cubicBezTo>
                    <a:cubicBezTo>
                      <a:pt x="4269" y="549"/>
                      <a:pt x="4178" y="480"/>
                      <a:pt x="4086" y="435"/>
                    </a:cubicBezTo>
                    <a:cubicBezTo>
                      <a:pt x="3790" y="229"/>
                      <a:pt x="3493" y="115"/>
                      <a:pt x="3219" y="47"/>
                    </a:cubicBezTo>
                    <a:cubicBezTo>
                      <a:pt x="3082" y="24"/>
                      <a:pt x="2945" y="1"/>
                      <a:pt x="2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2"/>
              <p:cNvSpPr/>
              <p:nvPr/>
            </p:nvSpPr>
            <p:spPr>
              <a:xfrm>
                <a:off x="5874342" y="1259602"/>
                <a:ext cx="34598" cy="35004"/>
              </a:xfrm>
              <a:custGeom>
                <a:avLst/>
                <a:gdLst/>
                <a:ahLst/>
                <a:cxnLst/>
                <a:rect l="l" t="t" r="r" b="b"/>
                <a:pathLst>
                  <a:path w="1280" h="1295" extrusionOk="0">
                    <a:moveTo>
                      <a:pt x="457" y="1"/>
                    </a:moveTo>
                    <a:cubicBezTo>
                      <a:pt x="343" y="1"/>
                      <a:pt x="275" y="47"/>
                      <a:pt x="184" y="92"/>
                    </a:cubicBezTo>
                    <a:cubicBezTo>
                      <a:pt x="138" y="92"/>
                      <a:pt x="115" y="138"/>
                      <a:pt x="92" y="184"/>
                    </a:cubicBezTo>
                    <a:cubicBezTo>
                      <a:pt x="69" y="229"/>
                      <a:pt x="24" y="275"/>
                      <a:pt x="24" y="320"/>
                    </a:cubicBezTo>
                    <a:cubicBezTo>
                      <a:pt x="24" y="366"/>
                      <a:pt x="1" y="412"/>
                      <a:pt x="24" y="457"/>
                    </a:cubicBezTo>
                    <a:cubicBezTo>
                      <a:pt x="24" y="503"/>
                      <a:pt x="47" y="549"/>
                      <a:pt x="47" y="594"/>
                    </a:cubicBezTo>
                    <a:lnTo>
                      <a:pt x="69" y="594"/>
                    </a:lnTo>
                    <a:cubicBezTo>
                      <a:pt x="47" y="617"/>
                      <a:pt x="47" y="617"/>
                      <a:pt x="47" y="640"/>
                    </a:cubicBezTo>
                    <a:cubicBezTo>
                      <a:pt x="47" y="663"/>
                      <a:pt x="24" y="686"/>
                      <a:pt x="24" y="708"/>
                    </a:cubicBezTo>
                    <a:cubicBezTo>
                      <a:pt x="24" y="731"/>
                      <a:pt x="24" y="754"/>
                      <a:pt x="24" y="800"/>
                    </a:cubicBezTo>
                    <a:cubicBezTo>
                      <a:pt x="24" y="800"/>
                      <a:pt x="24" y="823"/>
                      <a:pt x="24" y="823"/>
                    </a:cubicBezTo>
                    <a:cubicBezTo>
                      <a:pt x="24" y="868"/>
                      <a:pt x="47" y="891"/>
                      <a:pt x="69" y="937"/>
                    </a:cubicBezTo>
                    <a:cubicBezTo>
                      <a:pt x="92" y="982"/>
                      <a:pt x="115" y="1028"/>
                      <a:pt x="138" y="1051"/>
                    </a:cubicBezTo>
                    <a:cubicBezTo>
                      <a:pt x="184" y="1097"/>
                      <a:pt x="206" y="1142"/>
                      <a:pt x="252" y="1165"/>
                    </a:cubicBezTo>
                    <a:cubicBezTo>
                      <a:pt x="321" y="1211"/>
                      <a:pt x="389" y="1233"/>
                      <a:pt x="457" y="1256"/>
                    </a:cubicBezTo>
                    <a:cubicBezTo>
                      <a:pt x="511" y="1283"/>
                      <a:pt x="564" y="1294"/>
                      <a:pt x="623" y="1294"/>
                    </a:cubicBezTo>
                    <a:cubicBezTo>
                      <a:pt x="664" y="1294"/>
                      <a:pt x="707" y="1289"/>
                      <a:pt x="754" y="1279"/>
                    </a:cubicBezTo>
                    <a:cubicBezTo>
                      <a:pt x="800" y="1279"/>
                      <a:pt x="846" y="1256"/>
                      <a:pt x="891" y="1256"/>
                    </a:cubicBezTo>
                    <a:lnTo>
                      <a:pt x="937" y="1233"/>
                    </a:lnTo>
                    <a:cubicBezTo>
                      <a:pt x="960" y="1211"/>
                      <a:pt x="1005" y="1211"/>
                      <a:pt x="1028" y="1188"/>
                    </a:cubicBezTo>
                    <a:cubicBezTo>
                      <a:pt x="1074" y="1142"/>
                      <a:pt x="1119" y="1119"/>
                      <a:pt x="1142" y="1074"/>
                    </a:cubicBezTo>
                    <a:cubicBezTo>
                      <a:pt x="1188" y="1051"/>
                      <a:pt x="1211" y="1005"/>
                      <a:pt x="1234" y="982"/>
                    </a:cubicBezTo>
                    <a:cubicBezTo>
                      <a:pt x="1256" y="937"/>
                      <a:pt x="1256" y="868"/>
                      <a:pt x="1279" y="823"/>
                    </a:cubicBezTo>
                    <a:cubicBezTo>
                      <a:pt x="1279" y="800"/>
                      <a:pt x="1279" y="754"/>
                      <a:pt x="1279" y="708"/>
                    </a:cubicBezTo>
                    <a:cubicBezTo>
                      <a:pt x="1256" y="686"/>
                      <a:pt x="1256" y="640"/>
                      <a:pt x="1256" y="594"/>
                    </a:cubicBezTo>
                    <a:cubicBezTo>
                      <a:pt x="1256" y="457"/>
                      <a:pt x="1188" y="298"/>
                      <a:pt x="1074" y="229"/>
                    </a:cubicBezTo>
                    <a:cubicBezTo>
                      <a:pt x="1051" y="206"/>
                      <a:pt x="1028" y="206"/>
                      <a:pt x="1005" y="184"/>
                    </a:cubicBezTo>
                    <a:cubicBezTo>
                      <a:pt x="960" y="161"/>
                      <a:pt x="914" y="161"/>
                      <a:pt x="891" y="161"/>
                    </a:cubicBezTo>
                    <a:cubicBezTo>
                      <a:pt x="846" y="138"/>
                      <a:pt x="823" y="115"/>
                      <a:pt x="800" y="92"/>
                    </a:cubicBezTo>
                    <a:cubicBezTo>
                      <a:pt x="709" y="24"/>
                      <a:pt x="594" y="1"/>
                      <a:pt x="48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2"/>
              <p:cNvSpPr/>
              <p:nvPr/>
            </p:nvSpPr>
            <p:spPr>
              <a:xfrm>
                <a:off x="5667671" y="1074528"/>
                <a:ext cx="68521" cy="81495"/>
              </a:xfrm>
              <a:custGeom>
                <a:avLst/>
                <a:gdLst/>
                <a:ahLst/>
                <a:cxnLst/>
                <a:rect l="l" t="t" r="r" b="b"/>
                <a:pathLst>
                  <a:path w="2535" h="3015" extrusionOk="0">
                    <a:moveTo>
                      <a:pt x="434" y="0"/>
                    </a:moveTo>
                    <a:cubicBezTo>
                      <a:pt x="274" y="0"/>
                      <a:pt x="137" y="92"/>
                      <a:pt x="69" y="251"/>
                    </a:cubicBezTo>
                    <a:cubicBezTo>
                      <a:pt x="0" y="434"/>
                      <a:pt x="92" y="662"/>
                      <a:pt x="274" y="754"/>
                    </a:cubicBezTo>
                    <a:cubicBezTo>
                      <a:pt x="434" y="799"/>
                      <a:pt x="571" y="845"/>
                      <a:pt x="731" y="913"/>
                    </a:cubicBezTo>
                    <a:cubicBezTo>
                      <a:pt x="777" y="959"/>
                      <a:pt x="845" y="1005"/>
                      <a:pt x="891" y="1050"/>
                    </a:cubicBezTo>
                    <a:cubicBezTo>
                      <a:pt x="959" y="1096"/>
                      <a:pt x="1005" y="1164"/>
                      <a:pt x="1050" y="1233"/>
                    </a:cubicBezTo>
                    <a:cubicBezTo>
                      <a:pt x="1210" y="1507"/>
                      <a:pt x="1324" y="1781"/>
                      <a:pt x="1416" y="2055"/>
                    </a:cubicBezTo>
                    <a:cubicBezTo>
                      <a:pt x="1461" y="2237"/>
                      <a:pt x="1507" y="2397"/>
                      <a:pt x="1530" y="2580"/>
                    </a:cubicBezTo>
                    <a:cubicBezTo>
                      <a:pt x="1530" y="2808"/>
                      <a:pt x="1758" y="2990"/>
                      <a:pt x="1963" y="3013"/>
                    </a:cubicBezTo>
                    <a:cubicBezTo>
                      <a:pt x="1977" y="3014"/>
                      <a:pt x="1991" y="3015"/>
                      <a:pt x="2005" y="3015"/>
                    </a:cubicBezTo>
                    <a:cubicBezTo>
                      <a:pt x="2265" y="3015"/>
                      <a:pt x="2512" y="2817"/>
                      <a:pt x="2534" y="2557"/>
                    </a:cubicBezTo>
                    <a:cubicBezTo>
                      <a:pt x="2534" y="2397"/>
                      <a:pt x="2534" y="2214"/>
                      <a:pt x="2488" y="2055"/>
                    </a:cubicBezTo>
                    <a:cubicBezTo>
                      <a:pt x="2466" y="1918"/>
                      <a:pt x="2420" y="1758"/>
                      <a:pt x="2351" y="1621"/>
                    </a:cubicBezTo>
                    <a:cubicBezTo>
                      <a:pt x="2306" y="1530"/>
                      <a:pt x="2260" y="1438"/>
                      <a:pt x="2215" y="1347"/>
                    </a:cubicBezTo>
                    <a:cubicBezTo>
                      <a:pt x="2123" y="1187"/>
                      <a:pt x="2009" y="1050"/>
                      <a:pt x="1918" y="913"/>
                    </a:cubicBezTo>
                    <a:cubicBezTo>
                      <a:pt x="1758" y="685"/>
                      <a:pt x="1575" y="480"/>
                      <a:pt x="1324" y="366"/>
                    </a:cubicBezTo>
                    <a:cubicBezTo>
                      <a:pt x="1096" y="206"/>
                      <a:pt x="822" y="137"/>
                      <a:pt x="571" y="23"/>
                    </a:cubicBezTo>
                    <a:cubicBezTo>
                      <a:pt x="525" y="23"/>
                      <a:pt x="480" y="0"/>
                      <a:pt x="434"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2"/>
              <p:cNvSpPr/>
              <p:nvPr/>
            </p:nvSpPr>
            <p:spPr>
              <a:xfrm>
                <a:off x="5675077" y="1121425"/>
                <a:ext cx="21624" cy="53303"/>
              </a:xfrm>
              <a:custGeom>
                <a:avLst/>
                <a:gdLst/>
                <a:ahLst/>
                <a:cxnLst/>
                <a:rect l="l" t="t" r="r" b="b"/>
                <a:pathLst>
                  <a:path w="800" h="1972" extrusionOk="0">
                    <a:moveTo>
                      <a:pt x="160" y="0"/>
                    </a:moveTo>
                    <a:cubicBezTo>
                      <a:pt x="115" y="0"/>
                      <a:pt x="92" y="23"/>
                      <a:pt x="69" y="46"/>
                    </a:cubicBezTo>
                    <a:cubicBezTo>
                      <a:pt x="0" y="91"/>
                      <a:pt x="0" y="183"/>
                      <a:pt x="46" y="251"/>
                    </a:cubicBezTo>
                    <a:cubicBezTo>
                      <a:pt x="115" y="342"/>
                      <a:pt x="183" y="434"/>
                      <a:pt x="229" y="525"/>
                    </a:cubicBezTo>
                    <a:cubicBezTo>
                      <a:pt x="297" y="639"/>
                      <a:pt x="343" y="753"/>
                      <a:pt x="388" y="867"/>
                    </a:cubicBezTo>
                    <a:cubicBezTo>
                      <a:pt x="388" y="936"/>
                      <a:pt x="411" y="1004"/>
                      <a:pt x="434" y="1050"/>
                    </a:cubicBezTo>
                    <a:cubicBezTo>
                      <a:pt x="457" y="1164"/>
                      <a:pt x="457" y="1278"/>
                      <a:pt x="457" y="1370"/>
                    </a:cubicBezTo>
                    <a:cubicBezTo>
                      <a:pt x="457" y="1484"/>
                      <a:pt x="457" y="1598"/>
                      <a:pt x="434" y="1712"/>
                    </a:cubicBezTo>
                    <a:cubicBezTo>
                      <a:pt x="434" y="1735"/>
                      <a:pt x="434" y="1735"/>
                      <a:pt x="411" y="1758"/>
                    </a:cubicBezTo>
                    <a:cubicBezTo>
                      <a:pt x="411" y="1803"/>
                      <a:pt x="411" y="1849"/>
                      <a:pt x="434" y="1872"/>
                    </a:cubicBezTo>
                    <a:cubicBezTo>
                      <a:pt x="434" y="1917"/>
                      <a:pt x="480" y="1940"/>
                      <a:pt x="503" y="1963"/>
                    </a:cubicBezTo>
                    <a:cubicBezTo>
                      <a:pt x="524" y="1968"/>
                      <a:pt x="546" y="1971"/>
                      <a:pt x="566" y="1971"/>
                    </a:cubicBezTo>
                    <a:cubicBezTo>
                      <a:pt x="633" y="1971"/>
                      <a:pt x="691" y="1941"/>
                      <a:pt x="708" y="1872"/>
                    </a:cubicBezTo>
                    <a:cubicBezTo>
                      <a:pt x="776" y="1712"/>
                      <a:pt x="799" y="1529"/>
                      <a:pt x="799" y="1347"/>
                    </a:cubicBezTo>
                    <a:cubicBezTo>
                      <a:pt x="799" y="1255"/>
                      <a:pt x="799" y="1164"/>
                      <a:pt x="776" y="1050"/>
                    </a:cubicBezTo>
                    <a:cubicBezTo>
                      <a:pt x="754" y="982"/>
                      <a:pt x="731" y="913"/>
                      <a:pt x="708" y="845"/>
                    </a:cubicBezTo>
                    <a:cubicBezTo>
                      <a:pt x="662" y="708"/>
                      <a:pt x="617" y="594"/>
                      <a:pt x="548" y="479"/>
                    </a:cubicBezTo>
                    <a:cubicBezTo>
                      <a:pt x="480" y="320"/>
                      <a:pt x="366" y="205"/>
                      <a:pt x="274" y="69"/>
                    </a:cubicBezTo>
                    <a:cubicBezTo>
                      <a:pt x="251" y="23"/>
                      <a:pt x="206" y="0"/>
                      <a:pt x="16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2"/>
              <p:cNvSpPr/>
              <p:nvPr/>
            </p:nvSpPr>
            <p:spPr>
              <a:xfrm>
                <a:off x="5609665" y="1051688"/>
                <a:ext cx="151800" cy="151584"/>
              </a:xfrm>
              <a:custGeom>
                <a:avLst/>
                <a:gdLst/>
                <a:ahLst/>
                <a:cxnLst/>
                <a:rect l="l" t="t" r="r" b="b"/>
                <a:pathLst>
                  <a:path w="5616" h="5608" extrusionOk="0">
                    <a:moveTo>
                      <a:pt x="2832" y="334"/>
                    </a:moveTo>
                    <a:cubicBezTo>
                      <a:pt x="2999" y="334"/>
                      <a:pt x="3166" y="355"/>
                      <a:pt x="3333" y="389"/>
                    </a:cubicBezTo>
                    <a:cubicBezTo>
                      <a:pt x="3539" y="434"/>
                      <a:pt x="3744" y="503"/>
                      <a:pt x="3927" y="594"/>
                    </a:cubicBezTo>
                    <a:lnTo>
                      <a:pt x="3904" y="594"/>
                    </a:lnTo>
                    <a:cubicBezTo>
                      <a:pt x="3927" y="594"/>
                      <a:pt x="3927" y="594"/>
                      <a:pt x="3950" y="617"/>
                    </a:cubicBezTo>
                    <a:cubicBezTo>
                      <a:pt x="4132" y="708"/>
                      <a:pt x="4292" y="823"/>
                      <a:pt x="4452" y="959"/>
                    </a:cubicBezTo>
                    <a:cubicBezTo>
                      <a:pt x="4452" y="959"/>
                      <a:pt x="4452" y="959"/>
                      <a:pt x="4452" y="959"/>
                    </a:cubicBezTo>
                    <a:lnTo>
                      <a:pt x="4452" y="959"/>
                    </a:lnTo>
                    <a:lnTo>
                      <a:pt x="4475" y="982"/>
                    </a:lnTo>
                    <a:cubicBezTo>
                      <a:pt x="4475" y="981"/>
                      <a:pt x="4475" y="980"/>
                      <a:pt x="4475" y="980"/>
                    </a:cubicBezTo>
                    <a:lnTo>
                      <a:pt x="4475" y="980"/>
                    </a:lnTo>
                    <a:cubicBezTo>
                      <a:pt x="4646" y="1133"/>
                      <a:pt x="4777" y="1288"/>
                      <a:pt x="4908" y="1484"/>
                    </a:cubicBezTo>
                    <a:cubicBezTo>
                      <a:pt x="5000" y="1667"/>
                      <a:pt x="5091" y="1850"/>
                      <a:pt x="5159" y="2032"/>
                    </a:cubicBezTo>
                    <a:cubicBezTo>
                      <a:pt x="5228" y="2238"/>
                      <a:pt x="5274" y="2443"/>
                      <a:pt x="5274" y="2649"/>
                    </a:cubicBezTo>
                    <a:cubicBezTo>
                      <a:pt x="5296" y="2877"/>
                      <a:pt x="5274" y="3105"/>
                      <a:pt x="5228" y="3333"/>
                    </a:cubicBezTo>
                    <a:cubicBezTo>
                      <a:pt x="5182" y="3539"/>
                      <a:pt x="5114" y="3744"/>
                      <a:pt x="5022" y="3950"/>
                    </a:cubicBezTo>
                    <a:cubicBezTo>
                      <a:pt x="5022" y="3927"/>
                      <a:pt x="5022" y="3927"/>
                      <a:pt x="5022" y="3927"/>
                    </a:cubicBezTo>
                    <a:cubicBezTo>
                      <a:pt x="4931" y="4132"/>
                      <a:pt x="4794" y="4315"/>
                      <a:pt x="4634" y="4475"/>
                    </a:cubicBezTo>
                    <a:cubicBezTo>
                      <a:pt x="4497" y="4657"/>
                      <a:pt x="4315" y="4794"/>
                      <a:pt x="4109" y="4908"/>
                    </a:cubicBezTo>
                    <a:cubicBezTo>
                      <a:pt x="4113" y="4908"/>
                      <a:pt x="4116" y="4908"/>
                      <a:pt x="4118" y="4908"/>
                    </a:cubicBezTo>
                    <a:lnTo>
                      <a:pt x="4118" y="4908"/>
                    </a:lnTo>
                    <a:cubicBezTo>
                      <a:pt x="3948" y="5012"/>
                      <a:pt x="3776" y="5095"/>
                      <a:pt x="3584" y="5159"/>
                    </a:cubicBezTo>
                    <a:cubicBezTo>
                      <a:pt x="3379" y="5228"/>
                      <a:pt x="3174" y="5273"/>
                      <a:pt x="2968" y="5273"/>
                    </a:cubicBezTo>
                    <a:cubicBezTo>
                      <a:pt x="2908" y="5280"/>
                      <a:pt x="2846" y="5283"/>
                      <a:pt x="2783" y="5283"/>
                    </a:cubicBezTo>
                    <a:cubicBezTo>
                      <a:pt x="2631" y="5283"/>
                      <a:pt x="2474" y="5267"/>
                      <a:pt x="2329" y="5251"/>
                    </a:cubicBezTo>
                    <a:cubicBezTo>
                      <a:pt x="2101" y="5205"/>
                      <a:pt x="1918" y="5114"/>
                      <a:pt x="1713" y="5022"/>
                    </a:cubicBezTo>
                    <a:cubicBezTo>
                      <a:pt x="1530" y="4954"/>
                      <a:pt x="1393" y="4840"/>
                      <a:pt x="1233" y="4726"/>
                    </a:cubicBezTo>
                    <a:cubicBezTo>
                      <a:pt x="1211" y="4703"/>
                      <a:pt x="1188" y="4680"/>
                      <a:pt x="1165" y="4657"/>
                    </a:cubicBezTo>
                    <a:cubicBezTo>
                      <a:pt x="1097" y="4589"/>
                      <a:pt x="1028" y="4543"/>
                      <a:pt x="960" y="4475"/>
                    </a:cubicBezTo>
                    <a:cubicBezTo>
                      <a:pt x="891" y="4360"/>
                      <a:pt x="800" y="4246"/>
                      <a:pt x="731" y="4155"/>
                    </a:cubicBezTo>
                    <a:cubicBezTo>
                      <a:pt x="640" y="4018"/>
                      <a:pt x="594" y="3904"/>
                      <a:pt x="526" y="3790"/>
                    </a:cubicBezTo>
                    <a:cubicBezTo>
                      <a:pt x="503" y="3721"/>
                      <a:pt x="480" y="3653"/>
                      <a:pt x="457" y="3584"/>
                    </a:cubicBezTo>
                    <a:cubicBezTo>
                      <a:pt x="412" y="3470"/>
                      <a:pt x="389" y="3356"/>
                      <a:pt x="366" y="3242"/>
                    </a:cubicBezTo>
                    <a:cubicBezTo>
                      <a:pt x="366" y="3242"/>
                      <a:pt x="366" y="3219"/>
                      <a:pt x="366" y="3219"/>
                    </a:cubicBezTo>
                    <a:lnTo>
                      <a:pt x="366" y="3196"/>
                    </a:lnTo>
                    <a:cubicBezTo>
                      <a:pt x="366" y="3196"/>
                      <a:pt x="366" y="3196"/>
                      <a:pt x="366" y="3174"/>
                    </a:cubicBezTo>
                    <a:cubicBezTo>
                      <a:pt x="366" y="3174"/>
                      <a:pt x="366" y="3151"/>
                      <a:pt x="366" y="3151"/>
                    </a:cubicBezTo>
                    <a:cubicBezTo>
                      <a:pt x="366" y="3151"/>
                      <a:pt x="366" y="3128"/>
                      <a:pt x="366" y="3128"/>
                    </a:cubicBezTo>
                    <a:cubicBezTo>
                      <a:pt x="343" y="3105"/>
                      <a:pt x="343" y="3082"/>
                      <a:pt x="343" y="3059"/>
                    </a:cubicBezTo>
                    <a:cubicBezTo>
                      <a:pt x="343" y="3037"/>
                      <a:pt x="343" y="3037"/>
                      <a:pt x="343" y="3014"/>
                    </a:cubicBezTo>
                    <a:cubicBezTo>
                      <a:pt x="343" y="2991"/>
                      <a:pt x="343" y="2968"/>
                      <a:pt x="343" y="2945"/>
                    </a:cubicBezTo>
                    <a:cubicBezTo>
                      <a:pt x="320" y="2740"/>
                      <a:pt x="343" y="2512"/>
                      <a:pt x="389" y="2306"/>
                    </a:cubicBezTo>
                    <a:cubicBezTo>
                      <a:pt x="412" y="2238"/>
                      <a:pt x="412" y="2169"/>
                      <a:pt x="435" y="2078"/>
                    </a:cubicBezTo>
                    <a:cubicBezTo>
                      <a:pt x="480" y="1964"/>
                      <a:pt x="526" y="1827"/>
                      <a:pt x="594" y="1713"/>
                    </a:cubicBezTo>
                    <a:cubicBezTo>
                      <a:pt x="640" y="1621"/>
                      <a:pt x="708" y="1507"/>
                      <a:pt x="754" y="1416"/>
                    </a:cubicBezTo>
                    <a:lnTo>
                      <a:pt x="777" y="1416"/>
                    </a:lnTo>
                    <a:cubicBezTo>
                      <a:pt x="777" y="1416"/>
                      <a:pt x="777" y="1416"/>
                      <a:pt x="777" y="1393"/>
                    </a:cubicBezTo>
                    <a:cubicBezTo>
                      <a:pt x="823" y="1325"/>
                      <a:pt x="891" y="1233"/>
                      <a:pt x="960" y="1165"/>
                    </a:cubicBezTo>
                    <a:cubicBezTo>
                      <a:pt x="1119" y="1005"/>
                      <a:pt x="1302" y="845"/>
                      <a:pt x="1485" y="731"/>
                    </a:cubicBezTo>
                    <a:cubicBezTo>
                      <a:pt x="1667" y="617"/>
                      <a:pt x="1850" y="526"/>
                      <a:pt x="2055" y="457"/>
                    </a:cubicBezTo>
                    <a:cubicBezTo>
                      <a:pt x="2261" y="389"/>
                      <a:pt x="2466" y="343"/>
                      <a:pt x="2694" y="343"/>
                    </a:cubicBezTo>
                    <a:lnTo>
                      <a:pt x="2649" y="343"/>
                    </a:lnTo>
                    <a:cubicBezTo>
                      <a:pt x="2710" y="337"/>
                      <a:pt x="2771" y="334"/>
                      <a:pt x="2832" y="334"/>
                    </a:cubicBezTo>
                    <a:close/>
                    <a:moveTo>
                      <a:pt x="2808" y="1"/>
                    </a:moveTo>
                    <a:cubicBezTo>
                      <a:pt x="2763" y="1"/>
                      <a:pt x="2717" y="24"/>
                      <a:pt x="2671" y="24"/>
                    </a:cubicBezTo>
                    <a:cubicBezTo>
                      <a:pt x="2192" y="46"/>
                      <a:pt x="1736" y="183"/>
                      <a:pt x="1325" y="434"/>
                    </a:cubicBezTo>
                    <a:cubicBezTo>
                      <a:pt x="1074" y="594"/>
                      <a:pt x="823" y="800"/>
                      <a:pt x="640" y="1051"/>
                    </a:cubicBezTo>
                    <a:lnTo>
                      <a:pt x="617" y="1051"/>
                    </a:lnTo>
                    <a:cubicBezTo>
                      <a:pt x="594" y="1096"/>
                      <a:pt x="572" y="1119"/>
                      <a:pt x="549" y="1165"/>
                    </a:cubicBezTo>
                    <a:cubicBezTo>
                      <a:pt x="503" y="1233"/>
                      <a:pt x="457" y="1302"/>
                      <a:pt x="412" y="1370"/>
                    </a:cubicBezTo>
                    <a:cubicBezTo>
                      <a:pt x="252" y="1621"/>
                      <a:pt x="138" y="1918"/>
                      <a:pt x="69" y="2238"/>
                    </a:cubicBezTo>
                    <a:cubicBezTo>
                      <a:pt x="47" y="2329"/>
                      <a:pt x="24" y="2443"/>
                      <a:pt x="24" y="2534"/>
                    </a:cubicBezTo>
                    <a:cubicBezTo>
                      <a:pt x="24" y="2580"/>
                      <a:pt x="24" y="2649"/>
                      <a:pt x="1" y="2694"/>
                    </a:cubicBezTo>
                    <a:cubicBezTo>
                      <a:pt x="1" y="2922"/>
                      <a:pt x="24" y="3174"/>
                      <a:pt x="69" y="3402"/>
                    </a:cubicBezTo>
                    <a:cubicBezTo>
                      <a:pt x="92" y="3539"/>
                      <a:pt x="138" y="3676"/>
                      <a:pt x="184" y="3813"/>
                    </a:cubicBezTo>
                    <a:cubicBezTo>
                      <a:pt x="229" y="3904"/>
                      <a:pt x="275" y="3995"/>
                      <a:pt x="320" y="4087"/>
                    </a:cubicBezTo>
                    <a:cubicBezTo>
                      <a:pt x="412" y="4292"/>
                      <a:pt x="549" y="4475"/>
                      <a:pt x="686" y="4634"/>
                    </a:cubicBezTo>
                    <a:cubicBezTo>
                      <a:pt x="754" y="4703"/>
                      <a:pt x="823" y="4794"/>
                      <a:pt x="891" y="4863"/>
                    </a:cubicBezTo>
                    <a:cubicBezTo>
                      <a:pt x="1005" y="4954"/>
                      <a:pt x="1119" y="5045"/>
                      <a:pt x="1233" y="5136"/>
                    </a:cubicBezTo>
                    <a:cubicBezTo>
                      <a:pt x="1462" y="5273"/>
                      <a:pt x="1690" y="5388"/>
                      <a:pt x="1964" y="5479"/>
                    </a:cubicBezTo>
                    <a:cubicBezTo>
                      <a:pt x="2227" y="5567"/>
                      <a:pt x="2519" y="5608"/>
                      <a:pt x="2808" y="5608"/>
                    </a:cubicBezTo>
                    <a:cubicBezTo>
                      <a:pt x="2971" y="5608"/>
                      <a:pt x="3132" y="5595"/>
                      <a:pt x="3288" y="5570"/>
                    </a:cubicBezTo>
                    <a:cubicBezTo>
                      <a:pt x="3516" y="5547"/>
                      <a:pt x="3721" y="5456"/>
                      <a:pt x="3927" y="5388"/>
                    </a:cubicBezTo>
                    <a:cubicBezTo>
                      <a:pt x="4155" y="5296"/>
                      <a:pt x="4361" y="5159"/>
                      <a:pt x="4566" y="5000"/>
                    </a:cubicBezTo>
                    <a:cubicBezTo>
                      <a:pt x="4726" y="4863"/>
                      <a:pt x="4886" y="4703"/>
                      <a:pt x="5022" y="4543"/>
                    </a:cubicBezTo>
                    <a:cubicBezTo>
                      <a:pt x="5159" y="4360"/>
                      <a:pt x="5296" y="4132"/>
                      <a:pt x="5388" y="3904"/>
                    </a:cubicBezTo>
                    <a:cubicBezTo>
                      <a:pt x="5479" y="3698"/>
                      <a:pt x="5525" y="3493"/>
                      <a:pt x="5570" y="3265"/>
                    </a:cubicBezTo>
                    <a:cubicBezTo>
                      <a:pt x="5616" y="3014"/>
                      <a:pt x="5616" y="2740"/>
                      <a:pt x="5593" y="2489"/>
                    </a:cubicBezTo>
                    <a:cubicBezTo>
                      <a:pt x="5570" y="2260"/>
                      <a:pt x="5502" y="2009"/>
                      <a:pt x="5433" y="1804"/>
                    </a:cubicBezTo>
                    <a:cubicBezTo>
                      <a:pt x="5342" y="1576"/>
                      <a:pt x="5228" y="1393"/>
                      <a:pt x="5114" y="1211"/>
                    </a:cubicBezTo>
                    <a:cubicBezTo>
                      <a:pt x="4977" y="1005"/>
                      <a:pt x="4817" y="845"/>
                      <a:pt x="4657" y="708"/>
                    </a:cubicBezTo>
                    <a:cubicBezTo>
                      <a:pt x="4475" y="549"/>
                      <a:pt x="4269" y="412"/>
                      <a:pt x="4064" y="298"/>
                    </a:cubicBezTo>
                    <a:cubicBezTo>
                      <a:pt x="3858" y="206"/>
                      <a:pt x="3630" y="115"/>
                      <a:pt x="3402" y="69"/>
                    </a:cubicBezTo>
                    <a:cubicBezTo>
                      <a:pt x="3219" y="24"/>
                      <a:pt x="3014" y="1"/>
                      <a:pt x="280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2"/>
              <p:cNvSpPr/>
              <p:nvPr/>
            </p:nvSpPr>
            <p:spPr>
              <a:xfrm>
                <a:off x="5466541" y="1108451"/>
                <a:ext cx="59871" cy="63196"/>
              </a:xfrm>
              <a:custGeom>
                <a:avLst/>
                <a:gdLst/>
                <a:ahLst/>
                <a:cxnLst/>
                <a:rect l="l" t="t" r="r" b="b"/>
                <a:pathLst>
                  <a:path w="2215" h="2338" extrusionOk="0">
                    <a:moveTo>
                      <a:pt x="891" y="320"/>
                    </a:moveTo>
                    <a:cubicBezTo>
                      <a:pt x="959" y="320"/>
                      <a:pt x="1005" y="343"/>
                      <a:pt x="1050" y="343"/>
                    </a:cubicBezTo>
                    <a:cubicBezTo>
                      <a:pt x="1142" y="366"/>
                      <a:pt x="1233" y="389"/>
                      <a:pt x="1301" y="434"/>
                    </a:cubicBezTo>
                    <a:cubicBezTo>
                      <a:pt x="1393" y="457"/>
                      <a:pt x="1461" y="526"/>
                      <a:pt x="1530" y="571"/>
                    </a:cubicBezTo>
                    <a:cubicBezTo>
                      <a:pt x="1592" y="634"/>
                      <a:pt x="1655" y="697"/>
                      <a:pt x="1700" y="777"/>
                    </a:cubicBezTo>
                    <a:lnTo>
                      <a:pt x="1700" y="777"/>
                    </a:lnTo>
                    <a:cubicBezTo>
                      <a:pt x="1697" y="777"/>
                      <a:pt x="1694" y="777"/>
                      <a:pt x="1690" y="777"/>
                    </a:cubicBezTo>
                    <a:lnTo>
                      <a:pt x="1712" y="800"/>
                    </a:lnTo>
                    <a:cubicBezTo>
                      <a:pt x="1758" y="891"/>
                      <a:pt x="1804" y="959"/>
                      <a:pt x="1849" y="1074"/>
                    </a:cubicBezTo>
                    <a:cubicBezTo>
                      <a:pt x="1872" y="1142"/>
                      <a:pt x="1872" y="1210"/>
                      <a:pt x="1895" y="1302"/>
                    </a:cubicBezTo>
                    <a:cubicBezTo>
                      <a:pt x="1895" y="1370"/>
                      <a:pt x="1895" y="1439"/>
                      <a:pt x="1872" y="1530"/>
                    </a:cubicBezTo>
                    <a:cubicBezTo>
                      <a:pt x="1849" y="1576"/>
                      <a:pt x="1849" y="1644"/>
                      <a:pt x="1826" y="1690"/>
                    </a:cubicBezTo>
                    <a:cubicBezTo>
                      <a:pt x="1781" y="1735"/>
                      <a:pt x="1758" y="1781"/>
                      <a:pt x="1735" y="1827"/>
                    </a:cubicBezTo>
                    <a:cubicBezTo>
                      <a:pt x="1690" y="1850"/>
                      <a:pt x="1644" y="1895"/>
                      <a:pt x="1621" y="1918"/>
                    </a:cubicBezTo>
                    <a:cubicBezTo>
                      <a:pt x="1575" y="1941"/>
                      <a:pt x="1530" y="1964"/>
                      <a:pt x="1484" y="1987"/>
                    </a:cubicBezTo>
                    <a:cubicBezTo>
                      <a:pt x="1416" y="2009"/>
                      <a:pt x="1370" y="2009"/>
                      <a:pt x="1324" y="2009"/>
                    </a:cubicBezTo>
                    <a:cubicBezTo>
                      <a:pt x="1256" y="2009"/>
                      <a:pt x="1187" y="2009"/>
                      <a:pt x="1119" y="1987"/>
                    </a:cubicBezTo>
                    <a:cubicBezTo>
                      <a:pt x="1050" y="1987"/>
                      <a:pt x="982" y="1964"/>
                      <a:pt x="913" y="1918"/>
                    </a:cubicBezTo>
                    <a:cubicBezTo>
                      <a:pt x="845" y="1872"/>
                      <a:pt x="776" y="1827"/>
                      <a:pt x="685" y="1781"/>
                    </a:cubicBezTo>
                    <a:cubicBezTo>
                      <a:pt x="662" y="1758"/>
                      <a:pt x="640" y="1713"/>
                      <a:pt x="617" y="1690"/>
                    </a:cubicBezTo>
                    <a:cubicBezTo>
                      <a:pt x="617" y="1690"/>
                      <a:pt x="617" y="1690"/>
                      <a:pt x="594" y="1667"/>
                    </a:cubicBezTo>
                    <a:cubicBezTo>
                      <a:pt x="594" y="1644"/>
                      <a:pt x="594" y="1644"/>
                      <a:pt x="571" y="1644"/>
                    </a:cubicBezTo>
                    <a:cubicBezTo>
                      <a:pt x="548" y="1621"/>
                      <a:pt x="525" y="1576"/>
                      <a:pt x="503" y="1530"/>
                    </a:cubicBezTo>
                    <a:cubicBezTo>
                      <a:pt x="457" y="1484"/>
                      <a:pt x="434" y="1439"/>
                      <a:pt x="411" y="1393"/>
                    </a:cubicBezTo>
                    <a:cubicBezTo>
                      <a:pt x="411" y="1347"/>
                      <a:pt x="388" y="1325"/>
                      <a:pt x="366" y="1279"/>
                    </a:cubicBezTo>
                    <a:cubicBezTo>
                      <a:pt x="366" y="1256"/>
                      <a:pt x="366" y="1256"/>
                      <a:pt x="366" y="1233"/>
                    </a:cubicBezTo>
                    <a:cubicBezTo>
                      <a:pt x="366" y="1233"/>
                      <a:pt x="366" y="1233"/>
                      <a:pt x="366" y="1210"/>
                    </a:cubicBezTo>
                    <a:cubicBezTo>
                      <a:pt x="343" y="1188"/>
                      <a:pt x="343" y="1142"/>
                      <a:pt x="343" y="1096"/>
                    </a:cubicBezTo>
                    <a:cubicBezTo>
                      <a:pt x="320" y="1074"/>
                      <a:pt x="320" y="1051"/>
                      <a:pt x="320" y="1028"/>
                    </a:cubicBezTo>
                    <a:cubicBezTo>
                      <a:pt x="320" y="959"/>
                      <a:pt x="320" y="891"/>
                      <a:pt x="343" y="822"/>
                    </a:cubicBezTo>
                    <a:cubicBezTo>
                      <a:pt x="343" y="777"/>
                      <a:pt x="366" y="731"/>
                      <a:pt x="388" y="685"/>
                    </a:cubicBezTo>
                    <a:cubicBezTo>
                      <a:pt x="388" y="663"/>
                      <a:pt x="388" y="663"/>
                      <a:pt x="388" y="663"/>
                    </a:cubicBezTo>
                    <a:cubicBezTo>
                      <a:pt x="411" y="617"/>
                      <a:pt x="457" y="571"/>
                      <a:pt x="480" y="526"/>
                    </a:cubicBezTo>
                    <a:cubicBezTo>
                      <a:pt x="525" y="480"/>
                      <a:pt x="548" y="457"/>
                      <a:pt x="594" y="412"/>
                    </a:cubicBezTo>
                    <a:cubicBezTo>
                      <a:pt x="640" y="389"/>
                      <a:pt x="685" y="366"/>
                      <a:pt x="731" y="366"/>
                    </a:cubicBezTo>
                    <a:cubicBezTo>
                      <a:pt x="799" y="343"/>
                      <a:pt x="845" y="343"/>
                      <a:pt x="891" y="320"/>
                    </a:cubicBezTo>
                    <a:close/>
                    <a:moveTo>
                      <a:pt x="936" y="1"/>
                    </a:moveTo>
                    <a:cubicBezTo>
                      <a:pt x="799" y="1"/>
                      <a:pt x="662" y="46"/>
                      <a:pt x="525" y="92"/>
                    </a:cubicBezTo>
                    <a:cubicBezTo>
                      <a:pt x="480" y="115"/>
                      <a:pt x="411" y="160"/>
                      <a:pt x="366" y="183"/>
                    </a:cubicBezTo>
                    <a:cubicBezTo>
                      <a:pt x="297" y="252"/>
                      <a:pt x="229" y="320"/>
                      <a:pt x="160" y="412"/>
                    </a:cubicBezTo>
                    <a:cubicBezTo>
                      <a:pt x="115" y="480"/>
                      <a:pt x="92" y="549"/>
                      <a:pt x="69" y="617"/>
                    </a:cubicBezTo>
                    <a:cubicBezTo>
                      <a:pt x="23" y="708"/>
                      <a:pt x="0" y="800"/>
                      <a:pt x="0" y="891"/>
                    </a:cubicBezTo>
                    <a:cubicBezTo>
                      <a:pt x="0" y="982"/>
                      <a:pt x="0" y="1074"/>
                      <a:pt x="23" y="1165"/>
                    </a:cubicBezTo>
                    <a:cubicBezTo>
                      <a:pt x="23" y="1210"/>
                      <a:pt x="23" y="1256"/>
                      <a:pt x="46" y="1325"/>
                    </a:cubicBezTo>
                    <a:cubicBezTo>
                      <a:pt x="69" y="1393"/>
                      <a:pt x="92" y="1484"/>
                      <a:pt x="137" y="1553"/>
                    </a:cubicBezTo>
                    <a:cubicBezTo>
                      <a:pt x="206" y="1713"/>
                      <a:pt x="320" y="1850"/>
                      <a:pt x="434" y="1964"/>
                    </a:cubicBezTo>
                    <a:cubicBezTo>
                      <a:pt x="434" y="1987"/>
                      <a:pt x="457" y="1987"/>
                      <a:pt x="457" y="1987"/>
                    </a:cubicBezTo>
                    <a:cubicBezTo>
                      <a:pt x="457" y="2009"/>
                      <a:pt x="480" y="2009"/>
                      <a:pt x="480" y="2009"/>
                    </a:cubicBezTo>
                    <a:cubicBezTo>
                      <a:pt x="548" y="2078"/>
                      <a:pt x="640" y="2146"/>
                      <a:pt x="708" y="2192"/>
                    </a:cubicBezTo>
                    <a:cubicBezTo>
                      <a:pt x="884" y="2286"/>
                      <a:pt x="1085" y="2338"/>
                      <a:pt x="1281" y="2338"/>
                    </a:cubicBezTo>
                    <a:cubicBezTo>
                      <a:pt x="1467" y="2338"/>
                      <a:pt x="1649" y="2292"/>
                      <a:pt x="1804" y="2192"/>
                    </a:cubicBezTo>
                    <a:cubicBezTo>
                      <a:pt x="1872" y="2146"/>
                      <a:pt x="1941" y="2078"/>
                      <a:pt x="1986" y="2032"/>
                    </a:cubicBezTo>
                    <a:cubicBezTo>
                      <a:pt x="2009" y="1987"/>
                      <a:pt x="2055" y="1941"/>
                      <a:pt x="2078" y="1895"/>
                    </a:cubicBezTo>
                    <a:cubicBezTo>
                      <a:pt x="2100" y="1850"/>
                      <a:pt x="2123" y="1804"/>
                      <a:pt x="2146" y="1781"/>
                    </a:cubicBezTo>
                    <a:cubicBezTo>
                      <a:pt x="2192" y="1667"/>
                      <a:pt x="2192" y="1553"/>
                      <a:pt x="2214" y="1462"/>
                    </a:cubicBezTo>
                    <a:cubicBezTo>
                      <a:pt x="2214" y="1347"/>
                      <a:pt x="2214" y="1256"/>
                      <a:pt x="2192" y="1142"/>
                    </a:cubicBezTo>
                    <a:cubicBezTo>
                      <a:pt x="2192" y="1051"/>
                      <a:pt x="2146" y="959"/>
                      <a:pt x="2123" y="891"/>
                    </a:cubicBezTo>
                    <a:cubicBezTo>
                      <a:pt x="2078" y="777"/>
                      <a:pt x="2032" y="685"/>
                      <a:pt x="1963" y="594"/>
                    </a:cubicBezTo>
                    <a:cubicBezTo>
                      <a:pt x="1849" y="434"/>
                      <a:pt x="1712" y="297"/>
                      <a:pt x="1553" y="206"/>
                    </a:cubicBezTo>
                    <a:cubicBezTo>
                      <a:pt x="1416" y="92"/>
                      <a:pt x="1233" y="46"/>
                      <a:pt x="10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2"/>
              <p:cNvSpPr/>
              <p:nvPr/>
            </p:nvSpPr>
            <p:spPr>
              <a:xfrm>
                <a:off x="5871261" y="1255305"/>
                <a:ext cx="42599" cy="42383"/>
              </a:xfrm>
              <a:custGeom>
                <a:avLst/>
                <a:gdLst/>
                <a:ahLst/>
                <a:cxnLst/>
                <a:rect l="l" t="t" r="r" b="b"/>
                <a:pathLst>
                  <a:path w="1576" h="1568" extrusionOk="0">
                    <a:moveTo>
                      <a:pt x="777" y="320"/>
                    </a:moveTo>
                    <a:cubicBezTo>
                      <a:pt x="800" y="320"/>
                      <a:pt x="845" y="320"/>
                      <a:pt x="868" y="343"/>
                    </a:cubicBezTo>
                    <a:cubicBezTo>
                      <a:pt x="914" y="343"/>
                      <a:pt x="960" y="365"/>
                      <a:pt x="1005" y="365"/>
                    </a:cubicBezTo>
                    <a:cubicBezTo>
                      <a:pt x="1028" y="388"/>
                      <a:pt x="1074" y="411"/>
                      <a:pt x="1096" y="434"/>
                    </a:cubicBezTo>
                    <a:cubicBezTo>
                      <a:pt x="1119" y="479"/>
                      <a:pt x="1165" y="502"/>
                      <a:pt x="1188" y="548"/>
                    </a:cubicBezTo>
                    <a:cubicBezTo>
                      <a:pt x="1211" y="571"/>
                      <a:pt x="1211" y="616"/>
                      <a:pt x="1233" y="639"/>
                    </a:cubicBezTo>
                    <a:cubicBezTo>
                      <a:pt x="1233" y="685"/>
                      <a:pt x="1256" y="708"/>
                      <a:pt x="1256" y="753"/>
                    </a:cubicBezTo>
                    <a:cubicBezTo>
                      <a:pt x="1256" y="799"/>
                      <a:pt x="1256" y="822"/>
                      <a:pt x="1233" y="867"/>
                    </a:cubicBezTo>
                    <a:cubicBezTo>
                      <a:pt x="1233" y="913"/>
                      <a:pt x="1211" y="959"/>
                      <a:pt x="1211" y="982"/>
                    </a:cubicBezTo>
                    <a:cubicBezTo>
                      <a:pt x="1188" y="1027"/>
                      <a:pt x="1165" y="1050"/>
                      <a:pt x="1142" y="1073"/>
                    </a:cubicBezTo>
                    <a:cubicBezTo>
                      <a:pt x="1119" y="1119"/>
                      <a:pt x="1074" y="1141"/>
                      <a:pt x="1051" y="1164"/>
                    </a:cubicBezTo>
                    <a:cubicBezTo>
                      <a:pt x="1005" y="1187"/>
                      <a:pt x="982" y="1187"/>
                      <a:pt x="960" y="1210"/>
                    </a:cubicBezTo>
                    <a:cubicBezTo>
                      <a:pt x="914" y="1233"/>
                      <a:pt x="868" y="1233"/>
                      <a:pt x="823" y="1233"/>
                    </a:cubicBezTo>
                    <a:lnTo>
                      <a:pt x="708" y="1233"/>
                    </a:lnTo>
                    <a:cubicBezTo>
                      <a:pt x="663" y="1210"/>
                      <a:pt x="617" y="1210"/>
                      <a:pt x="594" y="1187"/>
                    </a:cubicBezTo>
                    <a:cubicBezTo>
                      <a:pt x="549" y="1164"/>
                      <a:pt x="526" y="1141"/>
                      <a:pt x="480" y="1119"/>
                    </a:cubicBezTo>
                    <a:cubicBezTo>
                      <a:pt x="457" y="1096"/>
                      <a:pt x="435" y="1073"/>
                      <a:pt x="412" y="1027"/>
                    </a:cubicBezTo>
                    <a:cubicBezTo>
                      <a:pt x="389" y="1004"/>
                      <a:pt x="366" y="959"/>
                      <a:pt x="366" y="936"/>
                    </a:cubicBezTo>
                    <a:cubicBezTo>
                      <a:pt x="343" y="890"/>
                      <a:pt x="343" y="867"/>
                      <a:pt x="343" y="822"/>
                    </a:cubicBezTo>
                    <a:cubicBezTo>
                      <a:pt x="343" y="799"/>
                      <a:pt x="343" y="776"/>
                      <a:pt x="343" y="776"/>
                    </a:cubicBezTo>
                    <a:cubicBezTo>
                      <a:pt x="343" y="753"/>
                      <a:pt x="343" y="731"/>
                      <a:pt x="343" y="708"/>
                    </a:cubicBezTo>
                    <a:cubicBezTo>
                      <a:pt x="343" y="708"/>
                      <a:pt x="343" y="685"/>
                      <a:pt x="343" y="685"/>
                    </a:cubicBezTo>
                    <a:cubicBezTo>
                      <a:pt x="366" y="639"/>
                      <a:pt x="366" y="616"/>
                      <a:pt x="389" y="571"/>
                    </a:cubicBezTo>
                    <a:cubicBezTo>
                      <a:pt x="412" y="548"/>
                      <a:pt x="435" y="502"/>
                      <a:pt x="457" y="479"/>
                    </a:cubicBezTo>
                    <a:cubicBezTo>
                      <a:pt x="480" y="457"/>
                      <a:pt x="526" y="411"/>
                      <a:pt x="549" y="388"/>
                    </a:cubicBezTo>
                    <a:cubicBezTo>
                      <a:pt x="594" y="365"/>
                      <a:pt x="617" y="365"/>
                      <a:pt x="663" y="343"/>
                    </a:cubicBezTo>
                    <a:cubicBezTo>
                      <a:pt x="686" y="343"/>
                      <a:pt x="731" y="320"/>
                      <a:pt x="777" y="320"/>
                    </a:cubicBezTo>
                    <a:close/>
                    <a:moveTo>
                      <a:pt x="800" y="0"/>
                    </a:moveTo>
                    <a:cubicBezTo>
                      <a:pt x="708" y="0"/>
                      <a:pt x="617" y="23"/>
                      <a:pt x="549" y="46"/>
                    </a:cubicBezTo>
                    <a:cubicBezTo>
                      <a:pt x="503" y="69"/>
                      <a:pt x="457" y="69"/>
                      <a:pt x="412" y="114"/>
                    </a:cubicBezTo>
                    <a:cubicBezTo>
                      <a:pt x="366" y="137"/>
                      <a:pt x="320" y="160"/>
                      <a:pt x="275" y="183"/>
                    </a:cubicBezTo>
                    <a:cubicBezTo>
                      <a:pt x="229" y="228"/>
                      <a:pt x="206" y="274"/>
                      <a:pt x="161" y="320"/>
                    </a:cubicBezTo>
                    <a:cubicBezTo>
                      <a:pt x="161" y="343"/>
                      <a:pt x="138" y="343"/>
                      <a:pt x="138" y="343"/>
                    </a:cubicBezTo>
                    <a:cubicBezTo>
                      <a:pt x="115" y="388"/>
                      <a:pt x="92" y="434"/>
                      <a:pt x="69" y="479"/>
                    </a:cubicBezTo>
                    <a:cubicBezTo>
                      <a:pt x="46" y="525"/>
                      <a:pt x="46" y="548"/>
                      <a:pt x="24" y="594"/>
                    </a:cubicBezTo>
                    <a:cubicBezTo>
                      <a:pt x="24" y="616"/>
                      <a:pt x="24" y="662"/>
                      <a:pt x="24" y="685"/>
                    </a:cubicBezTo>
                    <a:cubicBezTo>
                      <a:pt x="24" y="685"/>
                      <a:pt x="24" y="708"/>
                      <a:pt x="24" y="708"/>
                    </a:cubicBezTo>
                    <a:cubicBezTo>
                      <a:pt x="24" y="753"/>
                      <a:pt x="1" y="799"/>
                      <a:pt x="24" y="867"/>
                    </a:cubicBezTo>
                    <a:cubicBezTo>
                      <a:pt x="24" y="959"/>
                      <a:pt x="69" y="1073"/>
                      <a:pt x="115" y="1164"/>
                    </a:cubicBezTo>
                    <a:cubicBezTo>
                      <a:pt x="115" y="1164"/>
                      <a:pt x="115" y="1187"/>
                      <a:pt x="115" y="1187"/>
                    </a:cubicBezTo>
                    <a:cubicBezTo>
                      <a:pt x="161" y="1233"/>
                      <a:pt x="206" y="1301"/>
                      <a:pt x="252" y="1347"/>
                    </a:cubicBezTo>
                    <a:cubicBezTo>
                      <a:pt x="343" y="1438"/>
                      <a:pt x="480" y="1507"/>
                      <a:pt x="594" y="1529"/>
                    </a:cubicBezTo>
                    <a:cubicBezTo>
                      <a:pt x="661" y="1556"/>
                      <a:pt x="728" y="1567"/>
                      <a:pt x="795" y="1567"/>
                    </a:cubicBezTo>
                    <a:cubicBezTo>
                      <a:pt x="842" y="1567"/>
                      <a:pt x="889" y="1562"/>
                      <a:pt x="937" y="1552"/>
                    </a:cubicBezTo>
                    <a:cubicBezTo>
                      <a:pt x="1005" y="1552"/>
                      <a:pt x="1074" y="1507"/>
                      <a:pt x="1119" y="1484"/>
                    </a:cubicBezTo>
                    <a:cubicBezTo>
                      <a:pt x="1188" y="1461"/>
                      <a:pt x="1233" y="1438"/>
                      <a:pt x="1279" y="1392"/>
                    </a:cubicBezTo>
                    <a:cubicBezTo>
                      <a:pt x="1348" y="1347"/>
                      <a:pt x="1439" y="1256"/>
                      <a:pt x="1484" y="1164"/>
                    </a:cubicBezTo>
                    <a:cubicBezTo>
                      <a:pt x="1553" y="1027"/>
                      <a:pt x="1576" y="890"/>
                      <a:pt x="1576" y="753"/>
                    </a:cubicBezTo>
                    <a:cubicBezTo>
                      <a:pt x="1576" y="639"/>
                      <a:pt x="1530" y="525"/>
                      <a:pt x="1484" y="434"/>
                    </a:cubicBezTo>
                    <a:cubicBezTo>
                      <a:pt x="1439" y="320"/>
                      <a:pt x="1348" y="228"/>
                      <a:pt x="1256" y="160"/>
                    </a:cubicBezTo>
                    <a:cubicBezTo>
                      <a:pt x="1211" y="114"/>
                      <a:pt x="1142" y="91"/>
                      <a:pt x="1096" y="69"/>
                    </a:cubicBezTo>
                    <a:cubicBezTo>
                      <a:pt x="1028" y="23"/>
                      <a:pt x="982" y="23"/>
                      <a:pt x="9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2"/>
              <p:cNvSpPr/>
              <p:nvPr/>
            </p:nvSpPr>
            <p:spPr>
              <a:xfrm>
                <a:off x="7766605" y="1014062"/>
                <a:ext cx="51844" cy="42140"/>
              </a:xfrm>
              <a:custGeom>
                <a:avLst/>
                <a:gdLst/>
                <a:ahLst/>
                <a:cxnLst/>
                <a:rect l="l" t="t" r="r" b="b"/>
                <a:pathLst>
                  <a:path w="1918" h="1559" extrusionOk="0">
                    <a:moveTo>
                      <a:pt x="731" y="0"/>
                    </a:moveTo>
                    <a:cubicBezTo>
                      <a:pt x="708" y="0"/>
                      <a:pt x="662" y="0"/>
                      <a:pt x="616" y="23"/>
                    </a:cubicBezTo>
                    <a:cubicBezTo>
                      <a:pt x="594" y="23"/>
                      <a:pt x="548" y="23"/>
                      <a:pt x="525" y="46"/>
                    </a:cubicBezTo>
                    <a:cubicBezTo>
                      <a:pt x="512" y="39"/>
                      <a:pt x="498" y="37"/>
                      <a:pt x="484" y="37"/>
                    </a:cubicBezTo>
                    <a:cubicBezTo>
                      <a:pt x="451" y="37"/>
                      <a:pt x="414" y="53"/>
                      <a:pt x="365" y="69"/>
                    </a:cubicBezTo>
                    <a:cubicBezTo>
                      <a:pt x="251" y="115"/>
                      <a:pt x="160" y="183"/>
                      <a:pt x="91" y="274"/>
                    </a:cubicBezTo>
                    <a:cubicBezTo>
                      <a:pt x="46" y="388"/>
                      <a:pt x="23" y="480"/>
                      <a:pt x="23" y="594"/>
                    </a:cubicBezTo>
                    <a:cubicBezTo>
                      <a:pt x="0" y="662"/>
                      <a:pt x="23" y="731"/>
                      <a:pt x="23" y="777"/>
                    </a:cubicBezTo>
                    <a:cubicBezTo>
                      <a:pt x="23" y="868"/>
                      <a:pt x="69" y="959"/>
                      <a:pt x="114" y="1028"/>
                    </a:cubicBezTo>
                    <a:cubicBezTo>
                      <a:pt x="228" y="1233"/>
                      <a:pt x="388" y="1347"/>
                      <a:pt x="571" y="1461"/>
                    </a:cubicBezTo>
                    <a:cubicBezTo>
                      <a:pt x="702" y="1518"/>
                      <a:pt x="834" y="1559"/>
                      <a:pt x="965" y="1559"/>
                    </a:cubicBezTo>
                    <a:cubicBezTo>
                      <a:pt x="994" y="1559"/>
                      <a:pt x="1022" y="1557"/>
                      <a:pt x="1050" y="1553"/>
                    </a:cubicBezTo>
                    <a:cubicBezTo>
                      <a:pt x="1256" y="1530"/>
                      <a:pt x="1461" y="1416"/>
                      <a:pt x="1575" y="1256"/>
                    </a:cubicBezTo>
                    <a:cubicBezTo>
                      <a:pt x="1598" y="1233"/>
                      <a:pt x="1621" y="1187"/>
                      <a:pt x="1644" y="1142"/>
                    </a:cubicBezTo>
                    <a:lnTo>
                      <a:pt x="1666" y="1142"/>
                    </a:lnTo>
                    <a:cubicBezTo>
                      <a:pt x="1758" y="1142"/>
                      <a:pt x="1826" y="1096"/>
                      <a:pt x="1849" y="1028"/>
                    </a:cubicBezTo>
                    <a:cubicBezTo>
                      <a:pt x="1895" y="959"/>
                      <a:pt x="1918" y="891"/>
                      <a:pt x="1895" y="822"/>
                    </a:cubicBezTo>
                    <a:cubicBezTo>
                      <a:pt x="1872" y="731"/>
                      <a:pt x="1872" y="640"/>
                      <a:pt x="1826" y="571"/>
                    </a:cubicBezTo>
                    <a:cubicBezTo>
                      <a:pt x="1826" y="503"/>
                      <a:pt x="1803" y="434"/>
                      <a:pt x="1781" y="366"/>
                    </a:cubicBezTo>
                    <a:cubicBezTo>
                      <a:pt x="1735" y="297"/>
                      <a:pt x="1689" y="229"/>
                      <a:pt x="1621" y="183"/>
                    </a:cubicBezTo>
                    <a:cubicBezTo>
                      <a:pt x="1564" y="155"/>
                      <a:pt x="1499" y="135"/>
                      <a:pt x="1436" y="135"/>
                    </a:cubicBezTo>
                    <a:cubicBezTo>
                      <a:pt x="1397" y="135"/>
                      <a:pt x="1359" y="143"/>
                      <a:pt x="1324" y="160"/>
                    </a:cubicBezTo>
                    <a:cubicBezTo>
                      <a:pt x="1256" y="115"/>
                      <a:pt x="1187" y="92"/>
                      <a:pt x="1119" y="69"/>
                    </a:cubicBezTo>
                    <a:cubicBezTo>
                      <a:pt x="1050" y="46"/>
                      <a:pt x="959" y="23"/>
                      <a:pt x="868" y="23"/>
                    </a:cubicBezTo>
                    <a:cubicBezTo>
                      <a:pt x="845" y="0"/>
                      <a:pt x="799"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2"/>
              <p:cNvSpPr/>
              <p:nvPr/>
            </p:nvSpPr>
            <p:spPr>
              <a:xfrm>
                <a:off x="7869021" y="1162754"/>
                <a:ext cx="66656" cy="67278"/>
              </a:xfrm>
              <a:custGeom>
                <a:avLst/>
                <a:gdLst/>
                <a:ahLst/>
                <a:cxnLst/>
                <a:rect l="l" t="t" r="r" b="b"/>
                <a:pathLst>
                  <a:path w="2466" h="2489" extrusionOk="0">
                    <a:moveTo>
                      <a:pt x="868" y="0"/>
                    </a:moveTo>
                    <a:cubicBezTo>
                      <a:pt x="753" y="0"/>
                      <a:pt x="639" y="23"/>
                      <a:pt x="525" y="92"/>
                    </a:cubicBezTo>
                    <a:cubicBezTo>
                      <a:pt x="434" y="160"/>
                      <a:pt x="343" y="229"/>
                      <a:pt x="274" y="343"/>
                    </a:cubicBezTo>
                    <a:cubicBezTo>
                      <a:pt x="251" y="366"/>
                      <a:pt x="251" y="411"/>
                      <a:pt x="228" y="457"/>
                    </a:cubicBezTo>
                    <a:lnTo>
                      <a:pt x="206" y="457"/>
                    </a:lnTo>
                    <a:cubicBezTo>
                      <a:pt x="114" y="571"/>
                      <a:pt x="46" y="731"/>
                      <a:pt x="23" y="868"/>
                    </a:cubicBezTo>
                    <a:cubicBezTo>
                      <a:pt x="0" y="982"/>
                      <a:pt x="23" y="1096"/>
                      <a:pt x="23" y="1210"/>
                    </a:cubicBezTo>
                    <a:cubicBezTo>
                      <a:pt x="23" y="1370"/>
                      <a:pt x="91" y="1552"/>
                      <a:pt x="160" y="1712"/>
                    </a:cubicBezTo>
                    <a:cubicBezTo>
                      <a:pt x="206" y="1826"/>
                      <a:pt x="274" y="1918"/>
                      <a:pt x="343" y="2032"/>
                    </a:cubicBezTo>
                    <a:cubicBezTo>
                      <a:pt x="411" y="2100"/>
                      <a:pt x="480" y="2146"/>
                      <a:pt x="548" y="2214"/>
                    </a:cubicBezTo>
                    <a:cubicBezTo>
                      <a:pt x="616" y="2260"/>
                      <a:pt x="685" y="2306"/>
                      <a:pt x="776" y="2351"/>
                    </a:cubicBezTo>
                    <a:cubicBezTo>
                      <a:pt x="936" y="2420"/>
                      <a:pt x="1141" y="2488"/>
                      <a:pt x="1324" y="2488"/>
                    </a:cubicBezTo>
                    <a:cubicBezTo>
                      <a:pt x="1393" y="2488"/>
                      <a:pt x="1461" y="2488"/>
                      <a:pt x="1552" y="2465"/>
                    </a:cubicBezTo>
                    <a:cubicBezTo>
                      <a:pt x="1644" y="2465"/>
                      <a:pt x="1735" y="2420"/>
                      <a:pt x="1826" y="2374"/>
                    </a:cubicBezTo>
                    <a:cubicBezTo>
                      <a:pt x="1872" y="2374"/>
                      <a:pt x="1918" y="2351"/>
                      <a:pt x="1940" y="2329"/>
                    </a:cubicBezTo>
                    <a:cubicBezTo>
                      <a:pt x="2054" y="2329"/>
                      <a:pt x="2146" y="2306"/>
                      <a:pt x="2214" y="2214"/>
                    </a:cubicBezTo>
                    <a:cubicBezTo>
                      <a:pt x="2260" y="2146"/>
                      <a:pt x="2283" y="2100"/>
                      <a:pt x="2328" y="2032"/>
                    </a:cubicBezTo>
                    <a:cubicBezTo>
                      <a:pt x="2374" y="1986"/>
                      <a:pt x="2397" y="1940"/>
                      <a:pt x="2420" y="1895"/>
                    </a:cubicBezTo>
                    <a:cubicBezTo>
                      <a:pt x="2442" y="1826"/>
                      <a:pt x="2465" y="1758"/>
                      <a:pt x="2465" y="1667"/>
                    </a:cubicBezTo>
                    <a:cubicBezTo>
                      <a:pt x="2465" y="1575"/>
                      <a:pt x="2420" y="1461"/>
                      <a:pt x="2374" y="1370"/>
                    </a:cubicBezTo>
                    <a:cubicBezTo>
                      <a:pt x="2374" y="1324"/>
                      <a:pt x="2328" y="1256"/>
                      <a:pt x="2306" y="1210"/>
                    </a:cubicBezTo>
                    <a:cubicBezTo>
                      <a:pt x="2306" y="1119"/>
                      <a:pt x="2283" y="1050"/>
                      <a:pt x="2260" y="959"/>
                    </a:cubicBezTo>
                    <a:cubicBezTo>
                      <a:pt x="2237" y="891"/>
                      <a:pt x="2191" y="845"/>
                      <a:pt x="2169" y="776"/>
                    </a:cubicBezTo>
                    <a:cubicBezTo>
                      <a:pt x="2123" y="708"/>
                      <a:pt x="2077" y="639"/>
                      <a:pt x="2032" y="594"/>
                    </a:cubicBezTo>
                    <a:cubicBezTo>
                      <a:pt x="1986" y="525"/>
                      <a:pt x="1918" y="480"/>
                      <a:pt x="1872" y="434"/>
                    </a:cubicBezTo>
                    <a:cubicBezTo>
                      <a:pt x="1803" y="343"/>
                      <a:pt x="1712" y="297"/>
                      <a:pt x="1621" y="229"/>
                    </a:cubicBezTo>
                    <a:cubicBezTo>
                      <a:pt x="1461" y="137"/>
                      <a:pt x="1301" y="92"/>
                      <a:pt x="1141" y="46"/>
                    </a:cubicBezTo>
                    <a:cubicBezTo>
                      <a:pt x="1050" y="23"/>
                      <a:pt x="959" y="0"/>
                      <a:pt x="86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2"/>
              <p:cNvSpPr/>
              <p:nvPr/>
            </p:nvSpPr>
            <p:spPr>
              <a:xfrm>
                <a:off x="7611750" y="1149807"/>
                <a:ext cx="117851" cy="114769"/>
              </a:xfrm>
              <a:custGeom>
                <a:avLst/>
                <a:gdLst/>
                <a:ahLst/>
                <a:cxnLst/>
                <a:rect l="l" t="t" r="r" b="b"/>
                <a:pathLst>
                  <a:path w="4360" h="4246" extrusionOk="0">
                    <a:moveTo>
                      <a:pt x="1986" y="0"/>
                    </a:moveTo>
                    <a:cubicBezTo>
                      <a:pt x="1917" y="0"/>
                      <a:pt x="1826" y="23"/>
                      <a:pt x="1758" y="23"/>
                    </a:cubicBezTo>
                    <a:cubicBezTo>
                      <a:pt x="1712" y="46"/>
                      <a:pt x="1643" y="46"/>
                      <a:pt x="1598" y="68"/>
                    </a:cubicBezTo>
                    <a:lnTo>
                      <a:pt x="1552" y="91"/>
                    </a:lnTo>
                    <a:cubicBezTo>
                      <a:pt x="1506" y="114"/>
                      <a:pt x="1461" y="114"/>
                      <a:pt x="1438" y="137"/>
                    </a:cubicBezTo>
                    <a:cubicBezTo>
                      <a:pt x="1278" y="205"/>
                      <a:pt x="1141" y="320"/>
                      <a:pt x="1004" y="411"/>
                    </a:cubicBezTo>
                    <a:lnTo>
                      <a:pt x="982" y="434"/>
                    </a:lnTo>
                    <a:lnTo>
                      <a:pt x="936" y="457"/>
                    </a:lnTo>
                    <a:cubicBezTo>
                      <a:pt x="890" y="457"/>
                      <a:pt x="867" y="457"/>
                      <a:pt x="845" y="479"/>
                    </a:cubicBezTo>
                    <a:cubicBezTo>
                      <a:pt x="776" y="525"/>
                      <a:pt x="730" y="548"/>
                      <a:pt x="685" y="593"/>
                    </a:cubicBezTo>
                    <a:cubicBezTo>
                      <a:pt x="616" y="639"/>
                      <a:pt x="548" y="708"/>
                      <a:pt x="502" y="776"/>
                    </a:cubicBezTo>
                    <a:cubicBezTo>
                      <a:pt x="365" y="936"/>
                      <a:pt x="297" y="1050"/>
                      <a:pt x="228" y="1164"/>
                    </a:cubicBezTo>
                    <a:cubicBezTo>
                      <a:pt x="183" y="1255"/>
                      <a:pt x="137" y="1324"/>
                      <a:pt x="114" y="1415"/>
                    </a:cubicBezTo>
                    <a:cubicBezTo>
                      <a:pt x="91" y="1484"/>
                      <a:pt x="69" y="1575"/>
                      <a:pt x="46" y="1666"/>
                    </a:cubicBezTo>
                    <a:cubicBezTo>
                      <a:pt x="23" y="1826"/>
                      <a:pt x="0" y="2009"/>
                      <a:pt x="23" y="2237"/>
                    </a:cubicBezTo>
                    <a:cubicBezTo>
                      <a:pt x="23" y="2328"/>
                      <a:pt x="46" y="2397"/>
                      <a:pt x="46" y="2488"/>
                    </a:cubicBezTo>
                    <a:cubicBezTo>
                      <a:pt x="69" y="2579"/>
                      <a:pt x="91" y="2693"/>
                      <a:pt x="114" y="2762"/>
                    </a:cubicBezTo>
                    <a:cubicBezTo>
                      <a:pt x="183" y="2944"/>
                      <a:pt x="274" y="3104"/>
                      <a:pt x="365" y="3241"/>
                    </a:cubicBezTo>
                    <a:cubicBezTo>
                      <a:pt x="411" y="3287"/>
                      <a:pt x="457" y="3332"/>
                      <a:pt x="502" y="3401"/>
                    </a:cubicBezTo>
                    <a:cubicBezTo>
                      <a:pt x="571" y="3447"/>
                      <a:pt x="639" y="3515"/>
                      <a:pt x="708" y="3561"/>
                    </a:cubicBezTo>
                    <a:lnTo>
                      <a:pt x="753" y="3606"/>
                    </a:lnTo>
                    <a:cubicBezTo>
                      <a:pt x="867" y="3698"/>
                      <a:pt x="982" y="3789"/>
                      <a:pt x="1118" y="3857"/>
                    </a:cubicBezTo>
                    <a:cubicBezTo>
                      <a:pt x="1255" y="3949"/>
                      <a:pt x="1415" y="4017"/>
                      <a:pt x="1598" y="4086"/>
                    </a:cubicBezTo>
                    <a:cubicBezTo>
                      <a:pt x="1780" y="4177"/>
                      <a:pt x="1940" y="4223"/>
                      <a:pt x="2100" y="4246"/>
                    </a:cubicBezTo>
                    <a:lnTo>
                      <a:pt x="2283" y="4246"/>
                    </a:lnTo>
                    <a:cubicBezTo>
                      <a:pt x="2374" y="4246"/>
                      <a:pt x="2488" y="4246"/>
                      <a:pt x="2602" y="4223"/>
                    </a:cubicBezTo>
                    <a:cubicBezTo>
                      <a:pt x="2785" y="4200"/>
                      <a:pt x="2944" y="4154"/>
                      <a:pt x="3059" y="4086"/>
                    </a:cubicBezTo>
                    <a:cubicBezTo>
                      <a:pt x="3355" y="3972"/>
                      <a:pt x="3584" y="3789"/>
                      <a:pt x="3789" y="3606"/>
                    </a:cubicBezTo>
                    <a:cubicBezTo>
                      <a:pt x="3880" y="3492"/>
                      <a:pt x="3972" y="3401"/>
                      <a:pt x="4063" y="3264"/>
                    </a:cubicBezTo>
                    <a:cubicBezTo>
                      <a:pt x="4131" y="3150"/>
                      <a:pt x="4200" y="3036"/>
                      <a:pt x="4268" y="2876"/>
                    </a:cubicBezTo>
                    <a:cubicBezTo>
                      <a:pt x="4314" y="2739"/>
                      <a:pt x="4360" y="2579"/>
                      <a:pt x="4360" y="2442"/>
                    </a:cubicBezTo>
                    <a:cubicBezTo>
                      <a:pt x="4360" y="2283"/>
                      <a:pt x="4337" y="2123"/>
                      <a:pt x="4314" y="1986"/>
                    </a:cubicBezTo>
                    <a:lnTo>
                      <a:pt x="4291" y="1963"/>
                    </a:lnTo>
                    <a:cubicBezTo>
                      <a:pt x="4291" y="1849"/>
                      <a:pt x="4268" y="1735"/>
                      <a:pt x="4246" y="1621"/>
                    </a:cubicBezTo>
                    <a:cubicBezTo>
                      <a:pt x="4177" y="1438"/>
                      <a:pt x="4109" y="1255"/>
                      <a:pt x="3972" y="1073"/>
                    </a:cubicBezTo>
                    <a:cubicBezTo>
                      <a:pt x="3903" y="981"/>
                      <a:pt x="3812" y="867"/>
                      <a:pt x="3721" y="776"/>
                    </a:cubicBezTo>
                    <a:lnTo>
                      <a:pt x="3698" y="730"/>
                    </a:lnTo>
                    <a:cubicBezTo>
                      <a:pt x="3584" y="593"/>
                      <a:pt x="3469" y="502"/>
                      <a:pt x="3355" y="411"/>
                    </a:cubicBezTo>
                    <a:cubicBezTo>
                      <a:pt x="3241" y="297"/>
                      <a:pt x="3081" y="228"/>
                      <a:pt x="2922" y="160"/>
                    </a:cubicBezTo>
                    <a:cubicBezTo>
                      <a:pt x="2785" y="91"/>
                      <a:pt x="2625" y="46"/>
                      <a:pt x="2465" y="23"/>
                    </a:cubicBezTo>
                    <a:cubicBezTo>
                      <a:pt x="2328" y="0"/>
                      <a:pt x="2214" y="0"/>
                      <a:pt x="210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2"/>
              <p:cNvSpPr/>
              <p:nvPr/>
            </p:nvSpPr>
            <p:spPr>
              <a:xfrm>
                <a:off x="7633320" y="1174485"/>
                <a:ext cx="45086" cy="71575"/>
              </a:xfrm>
              <a:custGeom>
                <a:avLst/>
                <a:gdLst/>
                <a:ahLst/>
                <a:cxnLst/>
                <a:rect l="l" t="t" r="r" b="b"/>
                <a:pathLst>
                  <a:path w="1668" h="2648" extrusionOk="0">
                    <a:moveTo>
                      <a:pt x="435" y="0"/>
                    </a:moveTo>
                    <a:cubicBezTo>
                      <a:pt x="343" y="0"/>
                      <a:pt x="275" y="23"/>
                      <a:pt x="229" y="68"/>
                    </a:cubicBezTo>
                    <a:cubicBezTo>
                      <a:pt x="138" y="137"/>
                      <a:pt x="115" y="205"/>
                      <a:pt x="92" y="297"/>
                    </a:cubicBezTo>
                    <a:cubicBezTo>
                      <a:pt x="69" y="388"/>
                      <a:pt x="47" y="479"/>
                      <a:pt x="24" y="593"/>
                    </a:cubicBezTo>
                    <a:cubicBezTo>
                      <a:pt x="1" y="708"/>
                      <a:pt x="1" y="822"/>
                      <a:pt x="1" y="936"/>
                    </a:cubicBezTo>
                    <a:cubicBezTo>
                      <a:pt x="1" y="1141"/>
                      <a:pt x="47" y="1324"/>
                      <a:pt x="115" y="1529"/>
                    </a:cubicBezTo>
                    <a:cubicBezTo>
                      <a:pt x="184" y="1803"/>
                      <a:pt x="366" y="2031"/>
                      <a:pt x="572" y="2214"/>
                    </a:cubicBezTo>
                    <a:cubicBezTo>
                      <a:pt x="708" y="2351"/>
                      <a:pt x="868" y="2465"/>
                      <a:pt x="1028" y="2579"/>
                    </a:cubicBezTo>
                    <a:cubicBezTo>
                      <a:pt x="1119" y="2625"/>
                      <a:pt x="1211" y="2648"/>
                      <a:pt x="1302" y="2648"/>
                    </a:cubicBezTo>
                    <a:cubicBezTo>
                      <a:pt x="1416" y="2625"/>
                      <a:pt x="1485" y="2579"/>
                      <a:pt x="1553" y="2511"/>
                    </a:cubicBezTo>
                    <a:cubicBezTo>
                      <a:pt x="1667" y="2351"/>
                      <a:pt x="1644" y="2123"/>
                      <a:pt x="1485" y="1986"/>
                    </a:cubicBezTo>
                    <a:cubicBezTo>
                      <a:pt x="1302" y="1849"/>
                      <a:pt x="1142" y="1735"/>
                      <a:pt x="982" y="1575"/>
                    </a:cubicBezTo>
                    <a:cubicBezTo>
                      <a:pt x="914" y="1529"/>
                      <a:pt x="868" y="1461"/>
                      <a:pt x="823" y="1392"/>
                    </a:cubicBezTo>
                    <a:cubicBezTo>
                      <a:pt x="800" y="1324"/>
                      <a:pt x="754" y="1255"/>
                      <a:pt x="731" y="1164"/>
                    </a:cubicBezTo>
                    <a:cubicBezTo>
                      <a:pt x="708" y="1050"/>
                      <a:pt x="686" y="913"/>
                      <a:pt x="686" y="776"/>
                    </a:cubicBezTo>
                    <a:cubicBezTo>
                      <a:pt x="708" y="639"/>
                      <a:pt x="731" y="525"/>
                      <a:pt x="754" y="388"/>
                    </a:cubicBezTo>
                    <a:cubicBezTo>
                      <a:pt x="777" y="320"/>
                      <a:pt x="754" y="205"/>
                      <a:pt x="708" y="137"/>
                    </a:cubicBezTo>
                    <a:cubicBezTo>
                      <a:pt x="640" y="68"/>
                      <a:pt x="572" y="23"/>
                      <a:pt x="480" y="23"/>
                    </a:cubicBezTo>
                    <a:cubicBezTo>
                      <a:pt x="457" y="0"/>
                      <a:pt x="435" y="0"/>
                      <a:pt x="435"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2"/>
              <p:cNvSpPr/>
              <p:nvPr/>
            </p:nvSpPr>
            <p:spPr>
              <a:xfrm>
                <a:off x="7675297" y="1207164"/>
                <a:ext cx="27165" cy="23084"/>
              </a:xfrm>
              <a:custGeom>
                <a:avLst/>
                <a:gdLst/>
                <a:ahLst/>
                <a:cxnLst/>
                <a:rect l="l" t="t" r="r" b="b"/>
                <a:pathLst>
                  <a:path w="1005" h="854" extrusionOk="0">
                    <a:moveTo>
                      <a:pt x="46" y="1"/>
                    </a:moveTo>
                    <a:cubicBezTo>
                      <a:pt x="23" y="1"/>
                      <a:pt x="23" y="24"/>
                      <a:pt x="0" y="46"/>
                    </a:cubicBezTo>
                    <a:cubicBezTo>
                      <a:pt x="0" y="69"/>
                      <a:pt x="0" y="92"/>
                      <a:pt x="0" y="115"/>
                    </a:cubicBezTo>
                    <a:cubicBezTo>
                      <a:pt x="46" y="183"/>
                      <a:pt x="91" y="252"/>
                      <a:pt x="137" y="320"/>
                    </a:cubicBezTo>
                    <a:cubicBezTo>
                      <a:pt x="160" y="343"/>
                      <a:pt x="183" y="366"/>
                      <a:pt x="205" y="412"/>
                    </a:cubicBezTo>
                    <a:cubicBezTo>
                      <a:pt x="228" y="434"/>
                      <a:pt x="228" y="434"/>
                      <a:pt x="251" y="457"/>
                    </a:cubicBezTo>
                    <a:cubicBezTo>
                      <a:pt x="274" y="480"/>
                      <a:pt x="297" y="503"/>
                      <a:pt x="320" y="526"/>
                    </a:cubicBezTo>
                    <a:cubicBezTo>
                      <a:pt x="388" y="594"/>
                      <a:pt x="479" y="663"/>
                      <a:pt x="571" y="708"/>
                    </a:cubicBezTo>
                    <a:cubicBezTo>
                      <a:pt x="593" y="731"/>
                      <a:pt x="639" y="754"/>
                      <a:pt x="662" y="777"/>
                    </a:cubicBezTo>
                    <a:cubicBezTo>
                      <a:pt x="708" y="800"/>
                      <a:pt x="776" y="822"/>
                      <a:pt x="822" y="845"/>
                    </a:cubicBezTo>
                    <a:cubicBezTo>
                      <a:pt x="839" y="851"/>
                      <a:pt x="856" y="854"/>
                      <a:pt x="872" y="854"/>
                    </a:cubicBezTo>
                    <a:cubicBezTo>
                      <a:pt x="922" y="854"/>
                      <a:pt x="964" y="828"/>
                      <a:pt x="982" y="777"/>
                    </a:cubicBezTo>
                    <a:cubicBezTo>
                      <a:pt x="1004" y="708"/>
                      <a:pt x="982" y="640"/>
                      <a:pt x="913" y="617"/>
                    </a:cubicBezTo>
                    <a:cubicBezTo>
                      <a:pt x="845" y="594"/>
                      <a:pt x="776" y="571"/>
                      <a:pt x="708" y="526"/>
                    </a:cubicBezTo>
                    <a:cubicBezTo>
                      <a:pt x="639" y="503"/>
                      <a:pt x="571" y="457"/>
                      <a:pt x="502" y="434"/>
                    </a:cubicBezTo>
                    <a:lnTo>
                      <a:pt x="525" y="434"/>
                    </a:lnTo>
                    <a:cubicBezTo>
                      <a:pt x="479" y="412"/>
                      <a:pt x="457" y="389"/>
                      <a:pt x="411" y="366"/>
                    </a:cubicBezTo>
                    <a:cubicBezTo>
                      <a:pt x="388" y="343"/>
                      <a:pt x="365" y="320"/>
                      <a:pt x="342" y="297"/>
                    </a:cubicBezTo>
                    <a:cubicBezTo>
                      <a:pt x="320" y="275"/>
                      <a:pt x="297" y="252"/>
                      <a:pt x="297" y="229"/>
                    </a:cubicBezTo>
                    <a:cubicBezTo>
                      <a:pt x="274" y="229"/>
                      <a:pt x="251" y="206"/>
                      <a:pt x="251" y="183"/>
                    </a:cubicBezTo>
                    <a:cubicBezTo>
                      <a:pt x="212" y="144"/>
                      <a:pt x="190" y="105"/>
                      <a:pt x="170" y="66"/>
                    </a:cubicBezTo>
                    <a:lnTo>
                      <a:pt x="170" y="66"/>
                    </a:lnTo>
                    <a:cubicBezTo>
                      <a:pt x="173" y="68"/>
                      <a:pt x="177" y="69"/>
                      <a:pt x="183" y="69"/>
                    </a:cubicBezTo>
                    <a:cubicBezTo>
                      <a:pt x="183" y="69"/>
                      <a:pt x="176" y="69"/>
                      <a:pt x="169" y="65"/>
                    </a:cubicBezTo>
                    <a:lnTo>
                      <a:pt x="169" y="65"/>
                    </a:lnTo>
                    <a:cubicBezTo>
                      <a:pt x="169" y="65"/>
                      <a:pt x="169" y="66"/>
                      <a:pt x="170" y="66"/>
                    </a:cubicBezTo>
                    <a:lnTo>
                      <a:pt x="170" y="66"/>
                    </a:lnTo>
                    <a:cubicBezTo>
                      <a:pt x="168" y="65"/>
                      <a:pt x="167" y="64"/>
                      <a:pt x="166" y="63"/>
                    </a:cubicBezTo>
                    <a:lnTo>
                      <a:pt x="166" y="63"/>
                    </a:lnTo>
                    <a:cubicBezTo>
                      <a:pt x="167" y="64"/>
                      <a:pt x="168" y="65"/>
                      <a:pt x="169" y="65"/>
                    </a:cubicBezTo>
                    <a:lnTo>
                      <a:pt x="169" y="65"/>
                    </a:lnTo>
                    <a:cubicBezTo>
                      <a:pt x="166" y="59"/>
                      <a:pt x="163" y="53"/>
                      <a:pt x="160" y="46"/>
                    </a:cubicBezTo>
                    <a:cubicBezTo>
                      <a:pt x="160" y="24"/>
                      <a:pt x="137" y="1"/>
                      <a:pt x="114"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2"/>
              <p:cNvSpPr/>
              <p:nvPr/>
            </p:nvSpPr>
            <p:spPr>
              <a:xfrm>
                <a:off x="7887510" y="1173242"/>
                <a:ext cx="30895" cy="38518"/>
              </a:xfrm>
              <a:custGeom>
                <a:avLst/>
                <a:gdLst/>
                <a:ahLst/>
                <a:cxnLst/>
                <a:rect l="l" t="t" r="r" b="b"/>
                <a:pathLst>
                  <a:path w="1143" h="1425" extrusionOk="0">
                    <a:moveTo>
                      <a:pt x="184" y="0"/>
                    </a:moveTo>
                    <a:cubicBezTo>
                      <a:pt x="115" y="23"/>
                      <a:pt x="69" y="46"/>
                      <a:pt x="47" y="92"/>
                    </a:cubicBezTo>
                    <a:cubicBezTo>
                      <a:pt x="1" y="114"/>
                      <a:pt x="1" y="183"/>
                      <a:pt x="1" y="229"/>
                    </a:cubicBezTo>
                    <a:cubicBezTo>
                      <a:pt x="1" y="274"/>
                      <a:pt x="24" y="343"/>
                      <a:pt x="69" y="366"/>
                    </a:cubicBezTo>
                    <a:cubicBezTo>
                      <a:pt x="206" y="434"/>
                      <a:pt x="320" y="503"/>
                      <a:pt x="412" y="617"/>
                    </a:cubicBezTo>
                    <a:cubicBezTo>
                      <a:pt x="480" y="685"/>
                      <a:pt x="526" y="754"/>
                      <a:pt x="572" y="822"/>
                    </a:cubicBezTo>
                    <a:cubicBezTo>
                      <a:pt x="640" y="959"/>
                      <a:pt x="686" y="1096"/>
                      <a:pt x="731" y="1233"/>
                    </a:cubicBezTo>
                    <a:cubicBezTo>
                      <a:pt x="731" y="1233"/>
                      <a:pt x="731" y="1256"/>
                      <a:pt x="731" y="1256"/>
                    </a:cubicBezTo>
                    <a:cubicBezTo>
                      <a:pt x="754" y="1301"/>
                      <a:pt x="754" y="1347"/>
                      <a:pt x="800" y="1370"/>
                    </a:cubicBezTo>
                    <a:cubicBezTo>
                      <a:pt x="833" y="1403"/>
                      <a:pt x="867" y="1424"/>
                      <a:pt x="909" y="1424"/>
                    </a:cubicBezTo>
                    <a:cubicBezTo>
                      <a:pt x="925" y="1424"/>
                      <a:pt x="941" y="1422"/>
                      <a:pt x="960" y="1416"/>
                    </a:cubicBezTo>
                    <a:cubicBezTo>
                      <a:pt x="1051" y="1416"/>
                      <a:pt x="1142" y="1301"/>
                      <a:pt x="1119" y="1210"/>
                    </a:cubicBezTo>
                    <a:cubicBezTo>
                      <a:pt x="1119" y="1073"/>
                      <a:pt x="1097" y="936"/>
                      <a:pt x="1051" y="822"/>
                    </a:cubicBezTo>
                    <a:cubicBezTo>
                      <a:pt x="1005" y="708"/>
                      <a:pt x="937" y="594"/>
                      <a:pt x="868" y="503"/>
                    </a:cubicBezTo>
                    <a:cubicBezTo>
                      <a:pt x="800" y="411"/>
                      <a:pt x="709" y="320"/>
                      <a:pt x="617" y="229"/>
                    </a:cubicBezTo>
                    <a:cubicBezTo>
                      <a:pt x="526" y="160"/>
                      <a:pt x="412" y="114"/>
                      <a:pt x="320" y="46"/>
                    </a:cubicBezTo>
                    <a:cubicBezTo>
                      <a:pt x="275" y="23"/>
                      <a:pt x="252" y="0"/>
                      <a:pt x="206"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2"/>
              <p:cNvSpPr/>
              <p:nvPr/>
            </p:nvSpPr>
            <p:spPr>
              <a:xfrm>
                <a:off x="7610506" y="1144860"/>
                <a:ext cx="122176" cy="122635"/>
              </a:xfrm>
              <a:custGeom>
                <a:avLst/>
                <a:gdLst/>
                <a:ahLst/>
                <a:cxnLst/>
                <a:rect l="l" t="t" r="r" b="b"/>
                <a:pathLst>
                  <a:path w="4520" h="4537" extrusionOk="0">
                    <a:moveTo>
                      <a:pt x="2237" y="320"/>
                    </a:moveTo>
                    <a:cubicBezTo>
                      <a:pt x="2260" y="320"/>
                      <a:pt x="2260" y="320"/>
                      <a:pt x="2260" y="343"/>
                    </a:cubicBezTo>
                    <a:cubicBezTo>
                      <a:pt x="2397" y="343"/>
                      <a:pt x="2534" y="343"/>
                      <a:pt x="2671" y="366"/>
                    </a:cubicBezTo>
                    <a:cubicBezTo>
                      <a:pt x="2831" y="411"/>
                      <a:pt x="2990" y="480"/>
                      <a:pt x="3150" y="548"/>
                    </a:cubicBezTo>
                    <a:cubicBezTo>
                      <a:pt x="3287" y="617"/>
                      <a:pt x="3424" y="708"/>
                      <a:pt x="3538" y="822"/>
                    </a:cubicBezTo>
                    <a:cubicBezTo>
                      <a:pt x="3675" y="936"/>
                      <a:pt x="3789" y="1073"/>
                      <a:pt x="3881" y="1210"/>
                    </a:cubicBezTo>
                    <a:cubicBezTo>
                      <a:pt x="3972" y="1370"/>
                      <a:pt x="4063" y="1530"/>
                      <a:pt x="4109" y="1689"/>
                    </a:cubicBezTo>
                    <a:cubicBezTo>
                      <a:pt x="4155" y="1849"/>
                      <a:pt x="4200" y="2009"/>
                      <a:pt x="4200" y="2192"/>
                    </a:cubicBezTo>
                    <a:cubicBezTo>
                      <a:pt x="4200" y="2351"/>
                      <a:pt x="4200" y="2511"/>
                      <a:pt x="4155" y="2694"/>
                    </a:cubicBezTo>
                    <a:cubicBezTo>
                      <a:pt x="4109" y="2854"/>
                      <a:pt x="4063" y="3013"/>
                      <a:pt x="3995" y="3173"/>
                    </a:cubicBezTo>
                    <a:cubicBezTo>
                      <a:pt x="3904" y="3310"/>
                      <a:pt x="3812" y="3447"/>
                      <a:pt x="3698" y="3584"/>
                    </a:cubicBezTo>
                    <a:cubicBezTo>
                      <a:pt x="3584" y="3698"/>
                      <a:pt x="3470" y="3789"/>
                      <a:pt x="3333" y="3881"/>
                    </a:cubicBezTo>
                    <a:cubicBezTo>
                      <a:pt x="3173" y="3995"/>
                      <a:pt x="3013" y="4063"/>
                      <a:pt x="2854" y="4132"/>
                    </a:cubicBezTo>
                    <a:cubicBezTo>
                      <a:pt x="2694" y="4177"/>
                      <a:pt x="2511" y="4200"/>
                      <a:pt x="2351" y="4200"/>
                    </a:cubicBezTo>
                    <a:cubicBezTo>
                      <a:pt x="2305" y="4207"/>
                      <a:pt x="2256" y="4210"/>
                      <a:pt x="2206" y="4210"/>
                    </a:cubicBezTo>
                    <a:cubicBezTo>
                      <a:pt x="2087" y="4210"/>
                      <a:pt x="1962" y="4194"/>
                      <a:pt x="1849" y="4177"/>
                    </a:cubicBezTo>
                    <a:cubicBezTo>
                      <a:pt x="1689" y="4132"/>
                      <a:pt x="1530" y="4063"/>
                      <a:pt x="1370" y="3995"/>
                    </a:cubicBezTo>
                    <a:cubicBezTo>
                      <a:pt x="1210" y="3904"/>
                      <a:pt x="1096" y="3812"/>
                      <a:pt x="959" y="3721"/>
                    </a:cubicBezTo>
                    <a:cubicBezTo>
                      <a:pt x="845" y="3607"/>
                      <a:pt x="731" y="3470"/>
                      <a:pt x="639" y="3356"/>
                    </a:cubicBezTo>
                    <a:lnTo>
                      <a:pt x="662" y="3356"/>
                    </a:lnTo>
                    <a:cubicBezTo>
                      <a:pt x="548" y="3196"/>
                      <a:pt x="480" y="3036"/>
                      <a:pt x="411" y="2854"/>
                    </a:cubicBezTo>
                    <a:cubicBezTo>
                      <a:pt x="388" y="2785"/>
                      <a:pt x="366" y="2694"/>
                      <a:pt x="366" y="2625"/>
                    </a:cubicBezTo>
                    <a:cubicBezTo>
                      <a:pt x="366" y="2625"/>
                      <a:pt x="366" y="2625"/>
                      <a:pt x="366" y="2602"/>
                    </a:cubicBezTo>
                    <a:lnTo>
                      <a:pt x="343" y="2602"/>
                    </a:lnTo>
                    <a:cubicBezTo>
                      <a:pt x="343" y="2511"/>
                      <a:pt x="320" y="2443"/>
                      <a:pt x="320" y="2351"/>
                    </a:cubicBezTo>
                    <a:cubicBezTo>
                      <a:pt x="320" y="2260"/>
                      <a:pt x="320" y="2146"/>
                      <a:pt x="343" y="2055"/>
                    </a:cubicBezTo>
                    <a:cubicBezTo>
                      <a:pt x="343" y="2055"/>
                      <a:pt x="343" y="2032"/>
                      <a:pt x="343" y="2032"/>
                    </a:cubicBezTo>
                    <a:cubicBezTo>
                      <a:pt x="343" y="1963"/>
                      <a:pt x="366" y="1895"/>
                      <a:pt x="366" y="1849"/>
                    </a:cubicBezTo>
                    <a:cubicBezTo>
                      <a:pt x="411" y="1689"/>
                      <a:pt x="457" y="1530"/>
                      <a:pt x="548" y="1370"/>
                    </a:cubicBezTo>
                    <a:cubicBezTo>
                      <a:pt x="548" y="1370"/>
                      <a:pt x="548" y="1370"/>
                      <a:pt x="548" y="1347"/>
                    </a:cubicBezTo>
                    <a:cubicBezTo>
                      <a:pt x="594" y="1279"/>
                      <a:pt x="639" y="1210"/>
                      <a:pt x="685" y="1142"/>
                    </a:cubicBezTo>
                    <a:cubicBezTo>
                      <a:pt x="708" y="1119"/>
                      <a:pt x="708" y="1119"/>
                      <a:pt x="708" y="1119"/>
                    </a:cubicBezTo>
                    <a:cubicBezTo>
                      <a:pt x="708" y="1119"/>
                      <a:pt x="708" y="1096"/>
                      <a:pt x="708" y="1096"/>
                    </a:cubicBezTo>
                    <a:lnTo>
                      <a:pt x="731" y="1096"/>
                    </a:lnTo>
                    <a:cubicBezTo>
                      <a:pt x="754" y="1050"/>
                      <a:pt x="776" y="1005"/>
                      <a:pt x="822" y="982"/>
                    </a:cubicBezTo>
                    <a:cubicBezTo>
                      <a:pt x="822" y="959"/>
                      <a:pt x="822" y="959"/>
                      <a:pt x="822" y="959"/>
                    </a:cubicBezTo>
                    <a:lnTo>
                      <a:pt x="845" y="959"/>
                    </a:lnTo>
                    <a:cubicBezTo>
                      <a:pt x="959" y="845"/>
                      <a:pt x="1073" y="731"/>
                      <a:pt x="1210" y="640"/>
                    </a:cubicBezTo>
                    <a:cubicBezTo>
                      <a:pt x="1233" y="617"/>
                      <a:pt x="1256" y="617"/>
                      <a:pt x="1279" y="594"/>
                    </a:cubicBezTo>
                    <a:lnTo>
                      <a:pt x="1301" y="594"/>
                    </a:lnTo>
                    <a:cubicBezTo>
                      <a:pt x="1416" y="525"/>
                      <a:pt x="1552" y="457"/>
                      <a:pt x="1667" y="434"/>
                    </a:cubicBezTo>
                    <a:cubicBezTo>
                      <a:pt x="1758" y="388"/>
                      <a:pt x="1849" y="388"/>
                      <a:pt x="1941" y="366"/>
                    </a:cubicBezTo>
                    <a:cubicBezTo>
                      <a:pt x="2009" y="343"/>
                      <a:pt x="2100" y="343"/>
                      <a:pt x="2192" y="343"/>
                    </a:cubicBezTo>
                    <a:cubicBezTo>
                      <a:pt x="2192" y="343"/>
                      <a:pt x="2192" y="343"/>
                      <a:pt x="2192" y="320"/>
                    </a:cubicBezTo>
                    <a:close/>
                    <a:moveTo>
                      <a:pt x="2123" y="0"/>
                    </a:moveTo>
                    <a:cubicBezTo>
                      <a:pt x="2032" y="23"/>
                      <a:pt x="1941" y="23"/>
                      <a:pt x="1849" y="46"/>
                    </a:cubicBezTo>
                    <a:cubicBezTo>
                      <a:pt x="1758" y="69"/>
                      <a:pt x="1667" y="92"/>
                      <a:pt x="1575" y="115"/>
                    </a:cubicBezTo>
                    <a:cubicBezTo>
                      <a:pt x="1507" y="137"/>
                      <a:pt x="1438" y="160"/>
                      <a:pt x="1393" y="183"/>
                    </a:cubicBezTo>
                    <a:lnTo>
                      <a:pt x="1370" y="183"/>
                    </a:lnTo>
                    <a:cubicBezTo>
                      <a:pt x="1301" y="229"/>
                      <a:pt x="1233" y="251"/>
                      <a:pt x="1187" y="274"/>
                    </a:cubicBezTo>
                    <a:cubicBezTo>
                      <a:pt x="913" y="411"/>
                      <a:pt x="685" y="617"/>
                      <a:pt x="480" y="868"/>
                    </a:cubicBezTo>
                    <a:cubicBezTo>
                      <a:pt x="457" y="913"/>
                      <a:pt x="434" y="936"/>
                      <a:pt x="388" y="982"/>
                    </a:cubicBezTo>
                    <a:cubicBezTo>
                      <a:pt x="343" y="1073"/>
                      <a:pt x="274" y="1164"/>
                      <a:pt x="229" y="1256"/>
                    </a:cubicBezTo>
                    <a:cubicBezTo>
                      <a:pt x="229" y="1256"/>
                      <a:pt x="229" y="1279"/>
                      <a:pt x="229" y="1279"/>
                    </a:cubicBezTo>
                    <a:cubicBezTo>
                      <a:pt x="115" y="1484"/>
                      <a:pt x="46" y="1712"/>
                      <a:pt x="23" y="1918"/>
                    </a:cubicBezTo>
                    <a:cubicBezTo>
                      <a:pt x="0" y="2055"/>
                      <a:pt x="0" y="2169"/>
                      <a:pt x="0" y="2306"/>
                    </a:cubicBezTo>
                    <a:cubicBezTo>
                      <a:pt x="0" y="2420"/>
                      <a:pt x="0" y="2511"/>
                      <a:pt x="23" y="2625"/>
                    </a:cubicBezTo>
                    <a:cubicBezTo>
                      <a:pt x="23" y="2648"/>
                      <a:pt x="23" y="2648"/>
                      <a:pt x="23" y="2671"/>
                    </a:cubicBezTo>
                    <a:cubicBezTo>
                      <a:pt x="46" y="2831"/>
                      <a:pt x="115" y="2968"/>
                      <a:pt x="160" y="3127"/>
                    </a:cubicBezTo>
                    <a:cubicBezTo>
                      <a:pt x="183" y="3173"/>
                      <a:pt x="206" y="3196"/>
                      <a:pt x="229" y="3242"/>
                    </a:cubicBezTo>
                    <a:cubicBezTo>
                      <a:pt x="229" y="3242"/>
                      <a:pt x="229" y="3264"/>
                      <a:pt x="229" y="3264"/>
                    </a:cubicBezTo>
                    <a:cubicBezTo>
                      <a:pt x="229" y="3287"/>
                      <a:pt x="251" y="3287"/>
                      <a:pt x="251" y="3310"/>
                    </a:cubicBezTo>
                    <a:cubicBezTo>
                      <a:pt x="343" y="3515"/>
                      <a:pt x="503" y="3721"/>
                      <a:pt x="662" y="3881"/>
                    </a:cubicBezTo>
                    <a:cubicBezTo>
                      <a:pt x="982" y="4177"/>
                      <a:pt x="1370" y="4406"/>
                      <a:pt x="1804" y="4497"/>
                    </a:cubicBezTo>
                    <a:cubicBezTo>
                      <a:pt x="1895" y="4497"/>
                      <a:pt x="2009" y="4520"/>
                      <a:pt x="2100" y="4520"/>
                    </a:cubicBezTo>
                    <a:cubicBezTo>
                      <a:pt x="2157" y="4531"/>
                      <a:pt x="2214" y="4537"/>
                      <a:pt x="2269" y="4537"/>
                    </a:cubicBezTo>
                    <a:cubicBezTo>
                      <a:pt x="2323" y="4537"/>
                      <a:pt x="2374" y="4531"/>
                      <a:pt x="2420" y="4520"/>
                    </a:cubicBezTo>
                    <a:cubicBezTo>
                      <a:pt x="2671" y="4520"/>
                      <a:pt x="2899" y="4451"/>
                      <a:pt x="3127" y="4360"/>
                    </a:cubicBezTo>
                    <a:cubicBezTo>
                      <a:pt x="3333" y="4269"/>
                      <a:pt x="3538" y="4155"/>
                      <a:pt x="3698" y="4018"/>
                    </a:cubicBezTo>
                    <a:cubicBezTo>
                      <a:pt x="3881" y="3881"/>
                      <a:pt x="4040" y="3698"/>
                      <a:pt x="4155" y="3515"/>
                    </a:cubicBezTo>
                    <a:cubicBezTo>
                      <a:pt x="4406" y="3150"/>
                      <a:pt x="4520" y="2694"/>
                      <a:pt x="4520" y="2260"/>
                    </a:cubicBezTo>
                    <a:cubicBezTo>
                      <a:pt x="4520" y="1941"/>
                      <a:pt x="4451" y="1598"/>
                      <a:pt x="4314" y="1301"/>
                    </a:cubicBezTo>
                    <a:cubicBezTo>
                      <a:pt x="4155" y="982"/>
                      <a:pt x="3926" y="708"/>
                      <a:pt x="3652" y="480"/>
                    </a:cubicBezTo>
                    <a:cubicBezTo>
                      <a:pt x="3515" y="388"/>
                      <a:pt x="3379" y="297"/>
                      <a:pt x="3219" y="229"/>
                    </a:cubicBezTo>
                    <a:cubicBezTo>
                      <a:pt x="3082" y="137"/>
                      <a:pt x="2922" y="92"/>
                      <a:pt x="2762" y="69"/>
                    </a:cubicBezTo>
                    <a:cubicBezTo>
                      <a:pt x="2671" y="46"/>
                      <a:pt x="2557" y="23"/>
                      <a:pt x="2466" y="23"/>
                    </a:cubicBezTo>
                    <a:lnTo>
                      <a:pt x="2443" y="23"/>
                    </a:lnTo>
                    <a:cubicBezTo>
                      <a:pt x="2420" y="0"/>
                      <a:pt x="2397" y="0"/>
                      <a:pt x="23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2"/>
              <p:cNvSpPr/>
              <p:nvPr/>
            </p:nvSpPr>
            <p:spPr>
              <a:xfrm>
                <a:off x="7761036" y="1008521"/>
                <a:ext cx="61737" cy="52276"/>
              </a:xfrm>
              <a:custGeom>
                <a:avLst/>
                <a:gdLst/>
                <a:ahLst/>
                <a:cxnLst/>
                <a:rect l="l" t="t" r="r" b="b"/>
                <a:pathLst>
                  <a:path w="2284" h="1934" extrusionOk="0">
                    <a:moveTo>
                      <a:pt x="1028" y="320"/>
                    </a:moveTo>
                    <a:cubicBezTo>
                      <a:pt x="1119" y="320"/>
                      <a:pt x="1210" y="320"/>
                      <a:pt x="1302" y="342"/>
                    </a:cubicBezTo>
                    <a:cubicBezTo>
                      <a:pt x="1370" y="365"/>
                      <a:pt x="1462" y="388"/>
                      <a:pt x="1553" y="434"/>
                    </a:cubicBezTo>
                    <a:cubicBezTo>
                      <a:pt x="1621" y="479"/>
                      <a:pt x="1667" y="525"/>
                      <a:pt x="1735" y="571"/>
                    </a:cubicBezTo>
                    <a:cubicBezTo>
                      <a:pt x="1781" y="616"/>
                      <a:pt x="1827" y="662"/>
                      <a:pt x="1850" y="708"/>
                    </a:cubicBezTo>
                    <a:cubicBezTo>
                      <a:pt x="1895" y="753"/>
                      <a:pt x="1918" y="822"/>
                      <a:pt x="1941" y="867"/>
                    </a:cubicBezTo>
                    <a:cubicBezTo>
                      <a:pt x="1941" y="913"/>
                      <a:pt x="1941" y="936"/>
                      <a:pt x="1964" y="982"/>
                    </a:cubicBezTo>
                    <a:cubicBezTo>
                      <a:pt x="1964" y="1027"/>
                      <a:pt x="1941" y="1073"/>
                      <a:pt x="1941" y="1118"/>
                    </a:cubicBezTo>
                    <a:cubicBezTo>
                      <a:pt x="1941" y="1164"/>
                      <a:pt x="1918" y="1210"/>
                      <a:pt x="1895" y="1255"/>
                    </a:cubicBezTo>
                    <a:cubicBezTo>
                      <a:pt x="1872" y="1278"/>
                      <a:pt x="1850" y="1324"/>
                      <a:pt x="1827" y="1347"/>
                    </a:cubicBezTo>
                    <a:cubicBezTo>
                      <a:pt x="1781" y="1392"/>
                      <a:pt x="1735" y="1438"/>
                      <a:pt x="1690" y="1484"/>
                    </a:cubicBezTo>
                    <a:cubicBezTo>
                      <a:pt x="1621" y="1506"/>
                      <a:pt x="1576" y="1529"/>
                      <a:pt x="1507" y="1552"/>
                    </a:cubicBezTo>
                    <a:cubicBezTo>
                      <a:pt x="1416" y="1575"/>
                      <a:pt x="1325" y="1598"/>
                      <a:pt x="1233" y="1598"/>
                    </a:cubicBezTo>
                    <a:cubicBezTo>
                      <a:pt x="1142" y="1598"/>
                      <a:pt x="1051" y="1598"/>
                      <a:pt x="959" y="1575"/>
                    </a:cubicBezTo>
                    <a:cubicBezTo>
                      <a:pt x="891" y="1552"/>
                      <a:pt x="800" y="1529"/>
                      <a:pt x="731" y="1484"/>
                    </a:cubicBezTo>
                    <a:cubicBezTo>
                      <a:pt x="663" y="1461"/>
                      <a:pt x="594" y="1415"/>
                      <a:pt x="549" y="1370"/>
                    </a:cubicBezTo>
                    <a:cubicBezTo>
                      <a:pt x="480" y="1324"/>
                      <a:pt x="434" y="1255"/>
                      <a:pt x="412" y="1210"/>
                    </a:cubicBezTo>
                    <a:cubicBezTo>
                      <a:pt x="389" y="1164"/>
                      <a:pt x="366" y="1118"/>
                      <a:pt x="343" y="1050"/>
                    </a:cubicBezTo>
                    <a:cubicBezTo>
                      <a:pt x="320" y="1004"/>
                      <a:pt x="320" y="982"/>
                      <a:pt x="320" y="936"/>
                    </a:cubicBezTo>
                    <a:cubicBezTo>
                      <a:pt x="320" y="890"/>
                      <a:pt x="320" y="845"/>
                      <a:pt x="320" y="799"/>
                    </a:cubicBezTo>
                    <a:cubicBezTo>
                      <a:pt x="343" y="753"/>
                      <a:pt x="343" y="730"/>
                      <a:pt x="366" y="685"/>
                    </a:cubicBezTo>
                    <a:cubicBezTo>
                      <a:pt x="389" y="639"/>
                      <a:pt x="412" y="593"/>
                      <a:pt x="457" y="571"/>
                    </a:cubicBezTo>
                    <a:cubicBezTo>
                      <a:pt x="457" y="548"/>
                      <a:pt x="480" y="525"/>
                      <a:pt x="503" y="525"/>
                    </a:cubicBezTo>
                    <a:cubicBezTo>
                      <a:pt x="503" y="525"/>
                      <a:pt x="503" y="502"/>
                      <a:pt x="526" y="502"/>
                    </a:cubicBezTo>
                    <a:cubicBezTo>
                      <a:pt x="526" y="502"/>
                      <a:pt x="549" y="479"/>
                      <a:pt x="549" y="479"/>
                    </a:cubicBezTo>
                    <a:cubicBezTo>
                      <a:pt x="549" y="479"/>
                      <a:pt x="571" y="479"/>
                      <a:pt x="571" y="457"/>
                    </a:cubicBezTo>
                    <a:lnTo>
                      <a:pt x="594" y="457"/>
                    </a:lnTo>
                    <a:cubicBezTo>
                      <a:pt x="594" y="457"/>
                      <a:pt x="594" y="434"/>
                      <a:pt x="617" y="434"/>
                    </a:cubicBezTo>
                    <a:cubicBezTo>
                      <a:pt x="640" y="434"/>
                      <a:pt x="663" y="411"/>
                      <a:pt x="686" y="411"/>
                    </a:cubicBezTo>
                    <a:cubicBezTo>
                      <a:pt x="708" y="388"/>
                      <a:pt x="754" y="388"/>
                      <a:pt x="777" y="365"/>
                    </a:cubicBezTo>
                    <a:cubicBezTo>
                      <a:pt x="822" y="365"/>
                      <a:pt x="845" y="342"/>
                      <a:pt x="891" y="342"/>
                    </a:cubicBezTo>
                    <a:lnTo>
                      <a:pt x="914" y="342"/>
                    </a:lnTo>
                    <a:cubicBezTo>
                      <a:pt x="959" y="320"/>
                      <a:pt x="982" y="320"/>
                      <a:pt x="1028" y="320"/>
                    </a:cubicBezTo>
                    <a:close/>
                    <a:moveTo>
                      <a:pt x="1074" y="0"/>
                    </a:moveTo>
                    <a:cubicBezTo>
                      <a:pt x="959" y="0"/>
                      <a:pt x="845" y="23"/>
                      <a:pt x="731" y="46"/>
                    </a:cubicBezTo>
                    <a:cubicBezTo>
                      <a:pt x="617" y="68"/>
                      <a:pt x="503" y="114"/>
                      <a:pt x="412" y="183"/>
                    </a:cubicBezTo>
                    <a:lnTo>
                      <a:pt x="389" y="183"/>
                    </a:lnTo>
                    <a:cubicBezTo>
                      <a:pt x="389" y="205"/>
                      <a:pt x="389" y="205"/>
                      <a:pt x="389" y="205"/>
                    </a:cubicBezTo>
                    <a:lnTo>
                      <a:pt x="366" y="205"/>
                    </a:lnTo>
                    <a:cubicBezTo>
                      <a:pt x="343" y="228"/>
                      <a:pt x="320" y="251"/>
                      <a:pt x="275" y="274"/>
                    </a:cubicBezTo>
                    <a:cubicBezTo>
                      <a:pt x="252" y="297"/>
                      <a:pt x="252" y="320"/>
                      <a:pt x="229" y="320"/>
                    </a:cubicBezTo>
                    <a:cubicBezTo>
                      <a:pt x="183" y="365"/>
                      <a:pt x="161" y="411"/>
                      <a:pt x="138" y="457"/>
                    </a:cubicBezTo>
                    <a:cubicBezTo>
                      <a:pt x="69" y="525"/>
                      <a:pt x="46" y="616"/>
                      <a:pt x="24" y="708"/>
                    </a:cubicBezTo>
                    <a:lnTo>
                      <a:pt x="1" y="730"/>
                    </a:lnTo>
                    <a:cubicBezTo>
                      <a:pt x="1" y="799"/>
                      <a:pt x="1" y="867"/>
                      <a:pt x="1" y="936"/>
                    </a:cubicBezTo>
                    <a:cubicBezTo>
                      <a:pt x="1" y="1027"/>
                      <a:pt x="24" y="1118"/>
                      <a:pt x="46" y="1210"/>
                    </a:cubicBezTo>
                    <a:cubicBezTo>
                      <a:pt x="69" y="1301"/>
                      <a:pt x="115" y="1370"/>
                      <a:pt x="161" y="1438"/>
                    </a:cubicBezTo>
                    <a:cubicBezTo>
                      <a:pt x="229" y="1506"/>
                      <a:pt x="275" y="1575"/>
                      <a:pt x="343" y="1621"/>
                    </a:cubicBezTo>
                    <a:cubicBezTo>
                      <a:pt x="480" y="1735"/>
                      <a:pt x="640" y="1826"/>
                      <a:pt x="822" y="1872"/>
                    </a:cubicBezTo>
                    <a:cubicBezTo>
                      <a:pt x="940" y="1914"/>
                      <a:pt x="1066" y="1934"/>
                      <a:pt x="1194" y="1934"/>
                    </a:cubicBezTo>
                    <a:cubicBezTo>
                      <a:pt x="1414" y="1934"/>
                      <a:pt x="1639" y="1873"/>
                      <a:pt x="1827" y="1758"/>
                    </a:cubicBezTo>
                    <a:cubicBezTo>
                      <a:pt x="1964" y="1689"/>
                      <a:pt x="2078" y="1575"/>
                      <a:pt x="2169" y="1438"/>
                    </a:cubicBezTo>
                    <a:cubicBezTo>
                      <a:pt x="2238" y="1301"/>
                      <a:pt x="2283" y="1141"/>
                      <a:pt x="2283" y="1004"/>
                    </a:cubicBezTo>
                    <a:cubicBezTo>
                      <a:pt x="2283" y="639"/>
                      <a:pt x="2009" y="320"/>
                      <a:pt x="1713" y="160"/>
                    </a:cubicBezTo>
                    <a:cubicBezTo>
                      <a:pt x="1530" y="68"/>
                      <a:pt x="1347" y="23"/>
                      <a:pt x="11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2"/>
              <p:cNvSpPr/>
              <p:nvPr/>
            </p:nvSpPr>
            <p:spPr>
              <a:xfrm>
                <a:off x="7864075" y="1158429"/>
                <a:ext cx="73441" cy="78657"/>
              </a:xfrm>
              <a:custGeom>
                <a:avLst/>
                <a:gdLst/>
                <a:ahLst/>
                <a:cxnLst/>
                <a:rect l="l" t="t" r="r" b="b"/>
                <a:pathLst>
                  <a:path w="2717" h="2910" extrusionOk="0">
                    <a:moveTo>
                      <a:pt x="1233" y="320"/>
                    </a:moveTo>
                    <a:cubicBezTo>
                      <a:pt x="1279" y="320"/>
                      <a:pt x="1302" y="343"/>
                      <a:pt x="1324" y="343"/>
                    </a:cubicBezTo>
                    <a:cubicBezTo>
                      <a:pt x="1439" y="366"/>
                      <a:pt x="1507" y="389"/>
                      <a:pt x="1598" y="434"/>
                    </a:cubicBezTo>
                    <a:cubicBezTo>
                      <a:pt x="1712" y="503"/>
                      <a:pt x="1804" y="571"/>
                      <a:pt x="1895" y="640"/>
                    </a:cubicBezTo>
                    <a:cubicBezTo>
                      <a:pt x="1986" y="731"/>
                      <a:pt x="2078" y="822"/>
                      <a:pt x="2146" y="936"/>
                    </a:cubicBezTo>
                    <a:cubicBezTo>
                      <a:pt x="2215" y="1051"/>
                      <a:pt x="2283" y="1165"/>
                      <a:pt x="2329" y="1279"/>
                    </a:cubicBezTo>
                    <a:cubicBezTo>
                      <a:pt x="2352" y="1393"/>
                      <a:pt x="2374" y="1507"/>
                      <a:pt x="2397" y="1644"/>
                    </a:cubicBezTo>
                    <a:cubicBezTo>
                      <a:pt x="2397" y="1735"/>
                      <a:pt x="2374" y="1849"/>
                      <a:pt x="2352" y="1964"/>
                    </a:cubicBezTo>
                    <a:cubicBezTo>
                      <a:pt x="2329" y="2032"/>
                      <a:pt x="2306" y="2100"/>
                      <a:pt x="2283" y="2192"/>
                    </a:cubicBezTo>
                    <a:cubicBezTo>
                      <a:pt x="2237" y="2237"/>
                      <a:pt x="2215" y="2283"/>
                      <a:pt x="2169" y="2329"/>
                    </a:cubicBezTo>
                    <a:cubicBezTo>
                      <a:pt x="2123" y="2374"/>
                      <a:pt x="2078" y="2420"/>
                      <a:pt x="2032" y="2443"/>
                    </a:cubicBezTo>
                    <a:cubicBezTo>
                      <a:pt x="1986" y="2489"/>
                      <a:pt x="1918" y="2511"/>
                      <a:pt x="1849" y="2557"/>
                    </a:cubicBezTo>
                    <a:cubicBezTo>
                      <a:pt x="1781" y="2557"/>
                      <a:pt x="1712" y="2580"/>
                      <a:pt x="1644" y="2580"/>
                    </a:cubicBezTo>
                    <a:cubicBezTo>
                      <a:pt x="1553" y="2580"/>
                      <a:pt x="1461" y="2580"/>
                      <a:pt x="1370" y="2557"/>
                    </a:cubicBezTo>
                    <a:cubicBezTo>
                      <a:pt x="1279" y="2534"/>
                      <a:pt x="1187" y="2511"/>
                      <a:pt x="1096" y="2466"/>
                    </a:cubicBezTo>
                    <a:cubicBezTo>
                      <a:pt x="1005" y="2397"/>
                      <a:pt x="914" y="2329"/>
                      <a:pt x="822" y="2260"/>
                    </a:cubicBezTo>
                    <a:lnTo>
                      <a:pt x="799" y="2260"/>
                    </a:lnTo>
                    <a:cubicBezTo>
                      <a:pt x="777" y="2237"/>
                      <a:pt x="754" y="2215"/>
                      <a:pt x="731" y="2192"/>
                    </a:cubicBezTo>
                    <a:cubicBezTo>
                      <a:pt x="731" y="2169"/>
                      <a:pt x="731" y="2169"/>
                      <a:pt x="731" y="2169"/>
                    </a:cubicBezTo>
                    <a:cubicBezTo>
                      <a:pt x="663" y="2100"/>
                      <a:pt x="617" y="2032"/>
                      <a:pt x="548" y="1964"/>
                    </a:cubicBezTo>
                    <a:cubicBezTo>
                      <a:pt x="526" y="1918"/>
                      <a:pt x="503" y="1872"/>
                      <a:pt x="480" y="1827"/>
                    </a:cubicBezTo>
                    <a:cubicBezTo>
                      <a:pt x="457" y="1758"/>
                      <a:pt x="411" y="1690"/>
                      <a:pt x="389" y="1621"/>
                    </a:cubicBezTo>
                    <a:cubicBezTo>
                      <a:pt x="343" y="1507"/>
                      <a:pt x="343" y="1393"/>
                      <a:pt x="320" y="1279"/>
                    </a:cubicBezTo>
                    <a:cubicBezTo>
                      <a:pt x="320" y="1256"/>
                      <a:pt x="320" y="1256"/>
                      <a:pt x="320" y="1256"/>
                    </a:cubicBezTo>
                    <a:cubicBezTo>
                      <a:pt x="320" y="1210"/>
                      <a:pt x="320" y="1165"/>
                      <a:pt x="320" y="1142"/>
                    </a:cubicBezTo>
                    <a:cubicBezTo>
                      <a:pt x="320" y="1119"/>
                      <a:pt x="320" y="1119"/>
                      <a:pt x="320" y="1096"/>
                    </a:cubicBezTo>
                    <a:cubicBezTo>
                      <a:pt x="320" y="1051"/>
                      <a:pt x="343" y="1005"/>
                      <a:pt x="343" y="959"/>
                    </a:cubicBezTo>
                    <a:cubicBezTo>
                      <a:pt x="366" y="914"/>
                      <a:pt x="366" y="845"/>
                      <a:pt x="389" y="799"/>
                    </a:cubicBezTo>
                    <a:cubicBezTo>
                      <a:pt x="411" y="777"/>
                      <a:pt x="411" y="754"/>
                      <a:pt x="434" y="731"/>
                    </a:cubicBezTo>
                    <a:cubicBezTo>
                      <a:pt x="457" y="685"/>
                      <a:pt x="503" y="617"/>
                      <a:pt x="548" y="571"/>
                    </a:cubicBezTo>
                    <a:lnTo>
                      <a:pt x="548" y="548"/>
                    </a:lnTo>
                    <a:cubicBezTo>
                      <a:pt x="594" y="526"/>
                      <a:pt x="617" y="480"/>
                      <a:pt x="663" y="457"/>
                    </a:cubicBezTo>
                    <a:cubicBezTo>
                      <a:pt x="663" y="457"/>
                      <a:pt x="685" y="457"/>
                      <a:pt x="685" y="434"/>
                    </a:cubicBezTo>
                    <a:cubicBezTo>
                      <a:pt x="754" y="411"/>
                      <a:pt x="799" y="389"/>
                      <a:pt x="868" y="366"/>
                    </a:cubicBezTo>
                    <a:cubicBezTo>
                      <a:pt x="891" y="343"/>
                      <a:pt x="914" y="343"/>
                      <a:pt x="936" y="343"/>
                    </a:cubicBezTo>
                    <a:cubicBezTo>
                      <a:pt x="1005" y="320"/>
                      <a:pt x="1051" y="320"/>
                      <a:pt x="1096" y="320"/>
                    </a:cubicBezTo>
                    <a:close/>
                    <a:moveTo>
                      <a:pt x="1119" y="1"/>
                    </a:moveTo>
                    <a:cubicBezTo>
                      <a:pt x="982" y="1"/>
                      <a:pt x="868" y="1"/>
                      <a:pt x="754" y="46"/>
                    </a:cubicBezTo>
                    <a:cubicBezTo>
                      <a:pt x="685" y="69"/>
                      <a:pt x="640" y="92"/>
                      <a:pt x="594" y="115"/>
                    </a:cubicBezTo>
                    <a:cubicBezTo>
                      <a:pt x="548" y="138"/>
                      <a:pt x="526" y="160"/>
                      <a:pt x="503" y="183"/>
                    </a:cubicBezTo>
                    <a:cubicBezTo>
                      <a:pt x="480" y="183"/>
                      <a:pt x="480" y="183"/>
                      <a:pt x="457" y="206"/>
                    </a:cubicBezTo>
                    <a:cubicBezTo>
                      <a:pt x="434" y="206"/>
                      <a:pt x="434" y="229"/>
                      <a:pt x="411" y="252"/>
                    </a:cubicBezTo>
                    <a:lnTo>
                      <a:pt x="389" y="252"/>
                    </a:lnTo>
                    <a:cubicBezTo>
                      <a:pt x="320" y="320"/>
                      <a:pt x="274" y="366"/>
                      <a:pt x="229" y="434"/>
                    </a:cubicBezTo>
                    <a:cubicBezTo>
                      <a:pt x="160" y="526"/>
                      <a:pt x="115" y="617"/>
                      <a:pt x="69" y="708"/>
                    </a:cubicBezTo>
                    <a:cubicBezTo>
                      <a:pt x="46" y="799"/>
                      <a:pt x="23" y="914"/>
                      <a:pt x="1" y="1028"/>
                    </a:cubicBezTo>
                    <a:cubicBezTo>
                      <a:pt x="1" y="1073"/>
                      <a:pt x="1" y="1142"/>
                      <a:pt x="1" y="1210"/>
                    </a:cubicBezTo>
                    <a:cubicBezTo>
                      <a:pt x="1" y="1256"/>
                      <a:pt x="1" y="1302"/>
                      <a:pt x="1" y="1347"/>
                    </a:cubicBezTo>
                    <a:cubicBezTo>
                      <a:pt x="1" y="1461"/>
                      <a:pt x="46" y="1598"/>
                      <a:pt x="69" y="1712"/>
                    </a:cubicBezTo>
                    <a:cubicBezTo>
                      <a:pt x="92" y="1735"/>
                      <a:pt x="92" y="1735"/>
                      <a:pt x="92" y="1758"/>
                    </a:cubicBezTo>
                    <a:cubicBezTo>
                      <a:pt x="115" y="1781"/>
                      <a:pt x="115" y="1804"/>
                      <a:pt x="115" y="1827"/>
                    </a:cubicBezTo>
                    <a:cubicBezTo>
                      <a:pt x="160" y="1941"/>
                      <a:pt x="229" y="2055"/>
                      <a:pt x="297" y="2146"/>
                    </a:cubicBezTo>
                    <a:cubicBezTo>
                      <a:pt x="320" y="2192"/>
                      <a:pt x="343" y="2237"/>
                      <a:pt x="366" y="2260"/>
                    </a:cubicBezTo>
                    <a:cubicBezTo>
                      <a:pt x="389" y="2283"/>
                      <a:pt x="389" y="2283"/>
                      <a:pt x="411" y="2306"/>
                    </a:cubicBezTo>
                    <a:cubicBezTo>
                      <a:pt x="526" y="2466"/>
                      <a:pt x="685" y="2603"/>
                      <a:pt x="845" y="2694"/>
                    </a:cubicBezTo>
                    <a:lnTo>
                      <a:pt x="868" y="2694"/>
                    </a:lnTo>
                    <a:cubicBezTo>
                      <a:pt x="868" y="2694"/>
                      <a:pt x="868" y="2717"/>
                      <a:pt x="868" y="2717"/>
                    </a:cubicBezTo>
                    <a:lnTo>
                      <a:pt x="891" y="2717"/>
                    </a:lnTo>
                    <a:cubicBezTo>
                      <a:pt x="1073" y="2831"/>
                      <a:pt x="1256" y="2877"/>
                      <a:pt x="1461" y="2899"/>
                    </a:cubicBezTo>
                    <a:cubicBezTo>
                      <a:pt x="1499" y="2907"/>
                      <a:pt x="1537" y="2910"/>
                      <a:pt x="1576" y="2910"/>
                    </a:cubicBezTo>
                    <a:cubicBezTo>
                      <a:pt x="1652" y="2910"/>
                      <a:pt x="1728" y="2899"/>
                      <a:pt x="1804" y="2899"/>
                    </a:cubicBezTo>
                    <a:cubicBezTo>
                      <a:pt x="1918" y="2877"/>
                      <a:pt x="2032" y="2831"/>
                      <a:pt x="2146" y="2762"/>
                    </a:cubicBezTo>
                    <a:cubicBezTo>
                      <a:pt x="2306" y="2671"/>
                      <a:pt x="2443" y="2534"/>
                      <a:pt x="2557" y="2352"/>
                    </a:cubicBezTo>
                    <a:cubicBezTo>
                      <a:pt x="2671" y="2169"/>
                      <a:pt x="2717" y="1941"/>
                      <a:pt x="2717" y="1712"/>
                    </a:cubicBezTo>
                    <a:cubicBezTo>
                      <a:pt x="2717" y="1256"/>
                      <a:pt x="2511" y="799"/>
                      <a:pt x="2192" y="480"/>
                    </a:cubicBezTo>
                    <a:cubicBezTo>
                      <a:pt x="1964" y="252"/>
                      <a:pt x="1667" y="69"/>
                      <a:pt x="1370" y="23"/>
                    </a:cubicBezTo>
                    <a:cubicBezTo>
                      <a:pt x="1347" y="23"/>
                      <a:pt x="1347" y="23"/>
                      <a:pt x="1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2"/>
              <p:cNvSpPr/>
              <p:nvPr/>
            </p:nvSpPr>
            <p:spPr>
              <a:xfrm>
                <a:off x="8706248" y="19086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2"/>
              <p:cNvSpPr/>
              <p:nvPr/>
            </p:nvSpPr>
            <p:spPr>
              <a:xfrm>
                <a:off x="8798177" y="19160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2"/>
              <p:cNvSpPr/>
              <p:nvPr/>
            </p:nvSpPr>
            <p:spPr>
              <a:xfrm>
                <a:off x="8806800" y="20190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2"/>
              <p:cNvSpPr/>
              <p:nvPr/>
            </p:nvSpPr>
            <p:spPr>
              <a:xfrm>
                <a:off x="8792609" y="19111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2"/>
              <p:cNvSpPr/>
              <p:nvPr/>
            </p:nvSpPr>
            <p:spPr>
              <a:xfrm>
                <a:off x="8700680" y="19037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2"/>
              <p:cNvSpPr/>
              <p:nvPr/>
            </p:nvSpPr>
            <p:spPr>
              <a:xfrm>
                <a:off x="8801881" y="20141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2"/>
              <p:cNvSpPr/>
              <p:nvPr/>
            </p:nvSpPr>
            <p:spPr>
              <a:xfrm>
                <a:off x="7924541" y="2293040"/>
                <a:ext cx="12974" cy="32274"/>
              </a:xfrm>
              <a:custGeom>
                <a:avLst/>
                <a:gdLst/>
                <a:ahLst/>
                <a:cxnLst/>
                <a:rect l="l" t="t" r="r" b="b"/>
                <a:pathLst>
                  <a:path w="480" h="1194" extrusionOk="0">
                    <a:moveTo>
                      <a:pt x="366" y="0"/>
                    </a:moveTo>
                    <a:cubicBezTo>
                      <a:pt x="343" y="0"/>
                      <a:pt x="320" y="0"/>
                      <a:pt x="297" y="23"/>
                    </a:cubicBezTo>
                    <a:cubicBezTo>
                      <a:pt x="274" y="46"/>
                      <a:pt x="274" y="69"/>
                      <a:pt x="252" y="92"/>
                    </a:cubicBezTo>
                    <a:cubicBezTo>
                      <a:pt x="229" y="183"/>
                      <a:pt x="206" y="274"/>
                      <a:pt x="183" y="365"/>
                    </a:cubicBezTo>
                    <a:lnTo>
                      <a:pt x="183" y="343"/>
                    </a:lnTo>
                    <a:cubicBezTo>
                      <a:pt x="160" y="480"/>
                      <a:pt x="115" y="594"/>
                      <a:pt x="69" y="708"/>
                    </a:cubicBezTo>
                    <a:cubicBezTo>
                      <a:pt x="46" y="776"/>
                      <a:pt x="46" y="845"/>
                      <a:pt x="23" y="890"/>
                    </a:cubicBezTo>
                    <a:cubicBezTo>
                      <a:pt x="23" y="913"/>
                      <a:pt x="0" y="959"/>
                      <a:pt x="0" y="982"/>
                    </a:cubicBezTo>
                    <a:cubicBezTo>
                      <a:pt x="0" y="1027"/>
                      <a:pt x="0" y="1050"/>
                      <a:pt x="0" y="1096"/>
                    </a:cubicBezTo>
                    <a:cubicBezTo>
                      <a:pt x="0" y="1119"/>
                      <a:pt x="0" y="1141"/>
                      <a:pt x="0" y="1141"/>
                    </a:cubicBezTo>
                    <a:cubicBezTo>
                      <a:pt x="23" y="1164"/>
                      <a:pt x="46" y="1187"/>
                      <a:pt x="92" y="1187"/>
                    </a:cubicBezTo>
                    <a:cubicBezTo>
                      <a:pt x="100" y="1191"/>
                      <a:pt x="109" y="1193"/>
                      <a:pt x="118" y="1193"/>
                    </a:cubicBezTo>
                    <a:cubicBezTo>
                      <a:pt x="160" y="1193"/>
                      <a:pt x="206" y="1152"/>
                      <a:pt x="206" y="1096"/>
                    </a:cubicBezTo>
                    <a:cubicBezTo>
                      <a:pt x="206" y="1027"/>
                      <a:pt x="229" y="936"/>
                      <a:pt x="252" y="868"/>
                    </a:cubicBezTo>
                    <a:cubicBezTo>
                      <a:pt x="274" y="776"/>
                      <a:pt x="297" y="708"/>
                      <a:pt x="320" y="639"/>
                    </a:cubicBezTo>
                    <a:cubicBezTo>
                      <a:pt x="366" y="457"/>
                      <a:pt x="411" y="297"/>
                      <a:pt x="457" y="114"/>
                    </a:cubicBezTo>
                    <a:cubicBezTo>
                      <a:pt x="480" y="92"/>
                      <a:pt x="457" y="69"/>
                      <a:pt x="457" y="46"/>
                    </a:cubicBezTo>
                    <a:cubicBezTo>
                      <a:pt x="434" y="23"/>
                      <a:pt x="411" y="0"/>
                      <a:pt x="388"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 name="Google Shape;1517;p22"/>
              <p:cNvGrpSpPr/>
              <p:nvPr/>
            </p:nvGrpSpPr>
            <p:grpSpPr>
              <a:xfrm>
                <a:off x="7881969" y="1962328"/>
                <a:ext cx="763841" cy="767544"/>
                <a:chOff x="7881969" y="1962328"/>
                <a:chExt cx="763841" cy="767544"/>
              </a:xfrm>
            </p:grpSpPr>
            <p:sp>
              <p:nvSpPr>
                <p:cNvPr id="1518" name="Google Shape;1518;p22"/>
                <p:cNvSpPr/>
                <p:nvPr/>
              </p:nvSpPr>
              <p:spPr>
                <a:xfrm>
                  <a:off x="8286094" y="2133861"/>
                  <a:ext cx="37031" cy="68764"/>
                </a:xfrm>
                <a:custGeom>
                  <a:avLst/>
                  <a:gdLst/>
                  <a:ahLst/>
                  <a:cxnLst/>
                  <a:rect l="l" t="t" r="r" b="b"/>
                  <a:pathLst>
                    <a:path w="1370" h="2544" extrusionOk="0">
                      <a:moveTo>
                        <a:pt x="1278" y="0"/>
                      </a:moveTo>
                      <a:cubicBezTo>
                        <a:pt x="1233" y="0"/>
                        <a:pt x="1210" y="23"/>
                        <a:pt x="1187" y="46"/>
                      </a:cubicBezTo>
                      <a:cubicBezTo>
                        <a:pt x="1096" y="229"/>
                        <a:pt x="959" y="411"/>
                        <a:pt x="845" y="594"/>
                      </a:cubicBezTo>
                      <a:cubicBezTo>
                        <a:pt x="730" y="776"/>
                        <a:pt x="616" y="936"/>
                        <a:pt x="525" y="1119"/>
                      </a:cubicBezTo>
                      <a:cubicBezTo>
                        <a:pt x="411" y="1301"/>
                        <a:pt x="320" y="1484"/>
                        <a:pt x="228" y="1689"/>
                      </a:cubicBezTo>
                      <a:cubicBezTo>
                        <a:pt x="183" y="1781"/>
                        <a:pt x="137" y="1895"/>
                        <a:pt x="69" y="2009"/>
                      </a:cubicBezTo>
                      <a:cubicBezTo>
                        <a:pt x="69" y="2055"/>
                        <a:pt x="46" y="2100"/>
                        <a:pt x="23" y="2123"/>
                      </a:cubicBezTo>
                      <a:cubicBezTo>
                        <a:pt x="23" y="2192"/>
                        <a:pt x="0" y="2260"/>
                        <a:pt x="0" y="2306"/>
                      </a:cubicBezTo>
                      <a:cubicBezTo>
                        <a:pt x="0" y="2351"/>
                        <a:pt x="0" y="2374"/>
                        <a:pt x="23" y="2420"/>
                      </a:cubicBezTo>
                      <a:cubicBezTo>
                        <a:pt x="46" y="2465"/>
                        <a:pt x="91" y="2511"/>
                        <a:pt x="160" y="2534"/>
                      </a:cubicBezTo>
                      <a:cubicBezTo>
                        <a:pt x="173" y="2541"/>
                        <a:pt x="189" y="2543"/>
                        <a:pt x="205" y="2543"/>
                      </a:cubicBezTo>
                      <a:cubicBezTo>
                        <a:pt x="244" y="2543"/>
                        <a:pt x="287" y="2527"/>
                        <a:pt x="320" y="2511"/>
                      </a:cubicBezTo>
                      <a:cubicBezTo>
                        <a:pt x="365" y="2488"/>
                        <a:pt x="411" y="2443"/>
                        <a:pt x="434" y="2374"/>
                      </a:cubicBezTo>
                      <a:cubicBezTo>
                        <a:pt x="457" y="2283"/>
                        <a:pt x="479" y="2192"/>
                        <a:pt x="502" y="2100"/>
                      </a:cubicBezTo>
                      <a:cubicBezTo>
                        <a:pt x="548" y="1963"/>
                        <a:pt x="571" y="1849"/>
                        <a:pt x="616" y="1735"/>
                      </a:cubicBezTo>
                      <a:cubicBezTo>
                        <a:pt x="685" y="1507"/>
                        <a:pt x="776" y="1279"/>
                        <a:pt x="867" y="1073"/>
                      </a:cubicBezTo>
                      <a:cubicBezTo>
                        <a:pt x="890" y="1027"/>
                        <a:pt x="913" y="959"/>
                        <a:pt x="936" y="913"/>
                      </a:cubicBezTo>
                      <a:cubicBezTo>
                        <a:pt x="936" y="913"/>
                        <a:pt x="936" y="936"/>
                        <a:pt x="936" y="936"/>
                      </a:cubicBezTo>
                      <a:cubicBezTo>
                        <a:pt x="982" y="799"/>
                        <a:pt x="1050" y="685"/>
                        <a:pt x="1119" y="548"/>
                      </a:cubicBezTo>
                      <a:cubicBezTo>
                        <a:pt x="1187" y="411"/>
                        <a:pt x="1278" y="274"/>
                        <a:pt x="1347" y="137"/>
                      </a:cubicBezTo>
                      <a:cubicBezTo>
                        <a:pt x="1370" y="92"/>
                        <a:pt x="1370" y="46"/>
                        <a:pt x="1324" y="23"/>
                      </a:cubicBezTo>
                      <a:cubicBezTo>
                        <a:pt x="1301" y="0"/>
                        <a:pt x="1301" y="0"/>
                        <a:pt x="1278" y="0"/>
                      </a:cubicBezTo>
                      <a:close/>
                    </a:path>
                  </a:pathLst>
                </a:custGeom>
                <a:solidFill>
                  <a:srgbClr val="FDA2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2"/>
                <p:cNvSpPr/>
                <p:nvPr/>
              </p:nvSpPr>
              <p:spPr>
                <a:xfrm>
                  <a:off x="7915297" y="2182596"/>
                  <a:ext cx="33950" cy="88875"/>
                </a:xfrm>
                <a:custGeom>
                  <a:avLst/>
                  <a:gdLst/>
                  <a:ahLst/>
                  <a:cxnLst/>
                  <a:rect l="l" t="t" r="r" b="b"/>
                  <a:pathLst>
                    <a:path w="1256" h="3288" extrusionOk="0">
                      <a:moveTo>
                        <a:pt x="1004" y="1233"/>
                      </a:moveTo>
                      <a:cubicBezTo>
                        <a:pt x="1001" y="1252"/>
                        <a:pt x="996" y="1271"/>
                        <a:pt x="991" y="1290"/>
                      </a:cubicBezTo>
                      <a:lnTo>
                        <a:pt x="991" y="1290"/>
                      </a:lnTo>
                      <a:cubicBezTo>
                        <a:pt x="1004" y="1271"/>
                        <a:pt x="1004" y="1252"/>
                        <a:pt x="1004" y="1233"/>
                      </a:cubicBezTo>
                      <a:close/>
                      <a:moveTo>
                        <a:pt x="936" y="1507"/>
                      </a:moveTo>
                      <a:cubicBezTo>
                        <a:pt x="930" y="1519"/>
                        <a:pt x="924" y="1532"/>
                        <a:pt x="918" y="1547"/>
                      </a:cubicBezTo>
                      <a:lnTo>
                        <a:pt x="918" y="1547"/>
                      </a:lnTo>
                      <a:cubicBezTo>
                        <a:pt x="925" y="1538"/>
                        <a:pt x="936" y="1523"/>
                        <a:pt x="936" y="1507"/>
                      </a:cubicBezTo>
                      <a:close/>
                      <a:moveTo>
                        <a:pt x="890" y="1667"/>
                      </a:moveTo>
                      <a:lnTo>
                        <a:pt x="890" y="1667"/>
                      </a:lnTo>
                      <a:cubicBezTo>
                        <a:pt x="890" y="1674"/>
                        <a:pt x="888" y="1682"/>
                        <a:pt x="884" y="1688"/>
                      </a:cubicBezTo>
                      <a:lnTo>
                        <a:pt x="884" y="1688"/>
                      </a:lnTo>
                      <a:cubicBezTo>
                        <a:pt x="890" y="1686"/>
                        <a:pt x="890" y="1681"/>
                        <a:pt x="890" y="1667"/>
                      </a:cubicBezTo>
                      <a:close/>
                      <a:moveTo>
                        <a:pt x="1073" y="0"/>
                      </a:moveTo>
                      <a:cubicBezTo>
                        <a:pt x="1004" y="0"/>
                        <a:pt x="913" y="46"/>
                        <a:pt x="913" y="137"/>
                      </a:cubicBezTo>
                      <a:cubicBezTo>
                        <a:pt x="913" y="183"/>
                        <a:pt x="890" y="206"/>
                        <a:pt x="890" y="252"/>
                      </a:cubicBezTo>
                      <a:cubicBezTo>
                        <a:pt x="845" y="411"/>
                        <a:pt x="776" y="571"/>
                        <a:pt x="708" y="731"/>
                      </a:cubicBezTo>
                      <a:cubicBezTo>
                        <a:pt x="639" y="891"/>
                        <a:pt x="571" y="1050"/>
                        <a:pt x="502" y="1210"/>
                      </a:cubicBezTo>
                      <a:cubicBezTo>
                        <a:pt x="365" y="1575"/>
                        <a:pt x="274" y="1941"/>
                        <a:pt x="160" y="2306"/>
                      </a:cubicBezTo>
                      <a:cubicBezTo>
                        <a:pt x="160" y="2314"/>
                        <a:pt x="160" y="2322"/>
                        <a:pt x="160" y="2329"/>
                      </a:cubicBezTo>
                      <a:cubicBezTo>
                        <a:pt x="160" y="2374"/>
                        <a:pt x="137" y="2420"/>
                        <a:pt x="137" y="2466"/>
                      </a:cubicBezTo>
                      <a:cubicBezTo>
                        <a:pt x="137" y="2443"/>
                        <a:pt x="137" y="2443"/>
                        <a:pt x="137" y="2443"/>
                      </a:cubicBezTo>
                      <a:cubicBezTo>
                        <a:pt x="137" y="2443"/>
                        <a:pt x="137" y="2466"/>
                        <a:pt x="114" y="2466"/>
                      </a:cubicBezTo>
                      <a:lnTo>
                        <a:pt x="114" y="2488"/>
                      </a:lnTo>
                      <a:cubicBezTo>
                        <a:pt x="114" y="2557"/>
                        <a:pt x="91" y="2603"/>
                        <a:pt x="69" y="2671"/>
                      </a:cubicBezTo>
                      <a:cubicBezTo>
                        <a:pt x="46" y="2717"/>
                        <a:pt x="46" y="2762"/>
                        <a:pt x="23" y="2808"/>
                      </a:cubicBezTo>
                      <a:cubicBezTo>
                        <a:pt x="23" y="2831"/>
                        <a:pt x="0" y="2876"/>
                        <a:pt x="0" y="2922"/>
                      </a:cubicBezTo>
                      <a:cubicBezTo>
                        <a:pt x="0" y="2945"/>
                        <a:pt x="0" y="2991"/>
                        <a:pt x="0" y="3036"/>
                      </a:cubicBezTo>
                      <a:cubicBezTo>
                        <a:pt x="0" y="3082"/>
                        <a:pt x="0" y="3128"/>
                        <a:pt x="23" y="3196"/>
                      </a:cubicBezTo>
                      <a:cubicBezTo>
                        <a:pt x="69" y="3242"/>
                        <a:pt x="114" y="3265"/>
                        <a:pt x="183" y="3287"/>
                      </a:cubicBezTo>
                      <a:cubicBezTo>
                        <a:pt x="297" y="3287"/>
                        <a:pt x="411" y="3219"/>
                        <a:pt x="434" y="3082"/>
                      </a:cubicBezTo>
                      <a:cubicBezTo>
                        <a:pt x="457" y="2991"/>
                        <a:pt x="502" y="2922"/>
                        <a:pt x="525" y="2831"/>
                      </a:cubicBezTo>
                      <a:cubicBezTo>
                        <a:pt x="548" y="2762"/>
                        <a:pt x="594" y="2671"/>
                        <a:pt x="616" y="2580"/>
                      </a:cubicBezTo>
                      <a:cubicBezTo>
                        <a:pt x="685" y="2374"/>
                        <a:pt x="753" y="2146"/>
                        <a:pt x="822" y="1941"/>
                      </a:cubicBezTo>
                      <a:lnTo>
                        <a:pt x="799" y="1941"/>
                      </a:lnTo>
                      <a:lnTo>
                        <a:pt x="822" y="1918"/>
                      </a:lnTo>
                      <a:cubicBezTo>
                        <a:pt x="822" y="1903"/>
                        <a:pt x="822" y="1887"/>
                        <a:pt x="822" y="1872"/>
                      </a:cubicBezTo>
                      <a:cubicBezTo>
                        <a:pt x="822" y="1849"/>
                        <a:pt x="845" y="1849"/>
                        <a:pt x="845" y="1827"/>
                      </a:cubicBezTo>
                      <a:cubicBezTo>
                        <a:pt x="845" y="1827"/>
                        <a:pt x="845" y="1849"/>
                        <a:pt x="845" y="1849"/>
                      </a:cubicBezTo>
                      <a:cubicBezTo>
                        <a:pt x="845" y="1804"/>
                        <a:pt x="867" y="1758"/>
                        <a:pt x="867" y="1712"/>
                      </a:cubicBezTo>
                      <a:cubicBezTo>
                        <a:pt x="867" y="1712"/>
                        <a:pt x="878" y="1702"/>
                        <a:pt x="884" y="1688"/>
                      </a:cubicBezTo>
                      <a:lnTo>
                        <a:pt x="884" y="1688"/>
                      </a:lnTo>
                      <a:cubicBezTo>
                        <a:pt x="881" y="1690"/>
                        <a:pt x="876" y="1690"/>
                        <a:pt x="867" y="1690"/>
                      </a:cubicBezTo>
                      <a:lnTo>
                        <a:pt x="890" y="1667"/>
                      </a:lnTo>
                      <a:lnTo>
                        <a:pt x="890" y="1667"/>
                      </a:lnTo>
                      <a:cubicBezTo>
                        <a:pt x="890" y="1667"/>
                        <a:pt x="890" y="1667"/>
                        <a:pt x="890" y="1667"/>
                      </a:cubicBezTo>
                      <a:cubicBezTo>
                        <a:pt x="890" y="1633"/>
                        <a:pt x="903" y="1587"/>
                        <a:pt x="918" y="1547"/>
                      </a:cubicBezTo>
                      <a:lnTo>
                        <a:pt x="918" y="1547"/>
                      </a:lnTo>
                      <a:cubicBezTo>
                        <a:pt x="915" y="1550"/>
                        <a:pt x="913" y="1553"/>
                        <a:pt x="913" y="1553"/>
                      </a:cubicBezTo>
                      <a:cubicBezTo>
                        <a:pt x="932" y="1477"/>
                        <a:pt x="967" y="1385"/>
                        <a:pt x="991" y="1290"/>
                      </a:cubicBezTo>
                      <a:lnTo>
                        <a:pt x="991" y="1290"/>
                      </a:lnTo>
                      <a:cubicBezTo>
                        <a:pt x="989" y="1294"/>
                        <a:pt x="985" y="1298"/>
                        <a:pt x="982" y="1302"/>
                      </a:cubicBezTo>
                      <a:cubicBezTo>
                        <a:pt x="1050" y="1096"/>
                        <a:pt x="1073" y="914"/>
                        <a:pt x="1141" y="731"/>
                      </a:cubicBezTo>
                      <a:cubicBezTo>
                        <a:pt x="1164" y="640"/>
                        <a:pt x="1187" y="525"/>
                        <a:pt x="1210" y="434"/>
                      </a:cubicBezTo>
                      <a:cubicBezTo>
                        <a:pt x="1210" y="343"/>
                        <a:pt x="1233" y="274"/>
                        <a:pt x="1255" y="183"/>
                      </a:cubicBezTo>
                      <a:cubicBezTo>
                        <a:pt x="1255" y="92"/>
                        <a:pt x="1187" y="0"/>
                        <a:pt x="1096"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2"/>
                <p:cNvSpPr/>
                <p:nvPr/>
              </p:nvSpPr>
              <p:spPr>
                <a:xfrm>
                  <a:off x="7889375" y="2186299"/>
                  <a:ext cx="60493" cy="176722"/>
                </a:xfrm>
                <a:custGeom>
                  <a:avLst/>
                  <a:gdLst/>
                  <a:ahLst/>
                  <a:cxnLst/>
                  <a:rect l="l" t="t" r="r" b="b"/>
                  <a:pathLst>
                    <a:path w="2238" h="6538" extrusionOk="0">
                      <a:moveTo>
                        <a:pt x="948" y="2750"/>
                      </a:moveTo>
                      <a:lnTo>
                        <a:pt x="948" y="2750"/>
                      </a:lnTo>
                      <a:cubicBezTo>
                        <a:pt x="942" y="2762"/>
                        <a:pt x="936" y="2774"/>
                        <a:pt x="936" y="2785"/>
                      </a:cubicBezTo>
                      <a:cubicBezTo>
                        <a:pt x="940" y="2774"/>
                        <a:pt x="944" y="2762"/>
                        <a:pt x="948" y="2750"/>
                      </a:cubicBezTo>
                      <a:close/>
                      <a:moveTo>
                        <a:pt x="2055" y="0"/>
                      </a:moveTo>
                      <a:cubicBezTo>
                        <a:pt x="1986" y="0"/>
                        <a:pt x="1918" y="46"/>
                        <a:pt x="1918" y="115"/>
                      </a:cubicBezTo>
                      <a:cubicBezTo>
                        <a:pt x="1895" y="160"/>
                        <a:pt x="1895" y="183"/>
                        <a:pt x="1895" y="229"/>
                      </a:cubicBezTo>
                      <a:cubicBezTo>
                        <a:pt x="1872" y="229"/>
                        <a:pt x="1872" y="229"/>
                        <a:pt x="1872" y="252"/>
                      </a:cubicBezTo>
                      <a:cubicBezTo>
                        <a:pt x="1872" y="229"/>
                        <a:pt x="1872" y="229"/>
                        <a:pt x="1872" y="229"/>
                      </a:cubicBezTo>
                      <a:cubicBezTo>
                        <a:pt x="1804" y="480"/>
                        <a:pt x="1712" y="708"/>
                        <a:pt x="1621" y="959"/>
                      </a:cubicBezTo>
                      <a:cubicBezTo>
                        <a:pt x="1575" y="1073"/>
                        <a:pt x="1530" y="1187"/>
                        <a:pt x="1484" y="1301"/>
                      </a:cubicBezTo>
                      <a:cubicBezTo>
                        <a:pt x="1438" y="1416"/>
                        <a:pt x="1393" y="1553"/>
                        <a:pt x="1347" y="1667"/>
                      </a:cubicBezTo>
                      <a:cubicBezTo>
                        <a:pt x="1279" y="1849"/>
                        <a:pt x="1187" y="2032"/>
                        <a:pt x="1142" y="2192"/>
                      </a:cubicBezTo>
                      <a:cubicBezTo>
                        <a:pt x="1081" y="2374"/>
                        <a:pt x="1020" y="2539"/>
                        <a:pt x="959" y="2717"/>
                      </a:cubicBezTo>
                      <a:lnTo>
                        <a:pt x="959" y="2717"/>
                      </a:lnTo>
                      <a:cubicBezTo>
                        <a:pt x="959" y="2717"/>
                        <a:pt x="959" y="2717"/>
                        <a:pt x="959" y="2717"/>
                      </a:cubicBezTo>
                      <a:lnTo>
                        <a:pt x="959" y="2717"/>
                      </a:lnTo>
                      <a:lnTo>
                        <a:pt x="957" y="2723"/>
                      </a:lnTo>
                      <a:lnTo>
                        <a:pt x="957" y="2723"/>
                      </a:lnTo>
                      <a:cubicBezTo>
                        <a:pt x="954" y="2732"/>
                        <a:pt x="951" y="2741"/>
                        <a:pt x="948" y="2750"/>
                      </a:cubicBezTo>
                      <a:lnTo>
                        <a:pt x="948" y="2750"/>
                      </a:lnTo>
                      <a:cubicBezTo>
                        <a:pt x="949" y="2749"/>
                        <a:pt x="950" y="2747"/>
                        <a:pt x="951" y="2745"/>
                      </a:cubicBezTo>
                      <a:lnTo>
                        <a:pt x="951" y="2745"/>
                      </a:lnTo>
                      <a:lnTo>
                        <a:pt x="891" y="2945"/>
                      </a:lnTo>
                      <a:cubicBezTo>
                        <a:pt x="799" y="3310"/>
                        <a:pt x="662" y="3652"/>
                        <a:pt x="571" y="4018"/>
                      </a:cubicBezTo>
                      <a:cubicBezTo>
                        <a:pt x="503" y="4200"/>
                        <a:pt x="457" y="4406"/>
                        <a:pt x="411" y="4588"/>
                      </a:cubicBezTo>
                      <a:cubicBezTo>
                        <a:pt x="366" y="4794"/>
                        <a:pt x="320" y="4976"/>
                        <a:pt x="251" y="5159"/>
                      </a:cubicBezTo>
                      <a:cubicBezTo>
                        <a:pt x="251" y="5182"/>
                        <a:pt x="251" y="5227"/>
                        <a:pt x="229" y="5250"/>
                      </a:cubicBezTo>
                      <a:cubicBezTo>
                        <a:pt x="183" y="5410"/>
                        <a:pt x="137" y="5593"/>
                        <a:pt x="115" y="5752"/>
                      </a:cubicBezTo>
                      <a:cubicBezTo>
                        <a:pt x="92" y="5821"/>
                        <a:pt x="69" y="5912"/>
                        <a:pt x="46" y="5981"/>
                      </a:cubicBezTo>
                      <a:cubicBezTo>
                        <a:pt x="23" y="6095"/>
                        <a:pt x="0" y="6209"/>
                        <a:pt x="46" y="6346"/>
                      </a:cubicBezTo>
                      <a:cubicBezTo>
                        <a:pt x="92" y="6437"/>
                        <a:pt x="183" y="6528"/>
                        <a:pt x="274" y="6528"/>
                      </a:cubicBezTo>
                      <a:cubicBezTo>
                        <a:pt x="294" y="6535"/>
                        <a:pt x="312" y="6538"/>
                        <a:pt x="329" y="6538"/>
                      </a:cubicBezTo>
                      <a:cubicBezTo>
                        <a:pt x="370" y="6538"/>
                        <a:pt x="402" y="6522"/>
                        <a:pt x="434" y="6506"/>
                      </a:cubicBezTo>
                      <a:cubicBezTo>
                        <a:pt x="480" y="6506"/>
                        <a:pt x="525" y="6460"/>
                        <a:pt x="571" y="6414"/>
                      </a:cubicBezTo>
                      <a:cubicBezTo>
                        <a:pt x="617" y="6369"/>
                        <a:pt x="640" y="6323"/>
                        <a:pt x="640" y="6277"/>
                      </a:cubicBezTo>
                      <a:cubicBezTo>
                        <a:pt x="662" y="6209"/>
                        <a:pt x="685" y="6140"/>
                        <a:pt x="685" y="6095"/>
                      </a:cubicBezTo>
                      <a:cubicBezTo>
                        <a:pt x="708" y="6026"/>
                        <a:pt x="731" y="5958"/>
                        <a:pt x="731" y="5889"/>
                      </a:cubicBezTo>
                      <a:cubicBezTo>
                        <a:pt x="776" y="5752"/>
                        <a:pt x="799" y="5615"/>
                        <a:pt x="845" y="5479"/>
                      </a:cubicBezTo>
                      <a:cubicBezTo>
                        <a:pt x="845" y="5473"/>
                        <a:pt x="845" y="5467"/>
                        <a:pt x="845" y="5456"/>
                      </a:cubicBezTo>
                      <a:cubicBezTo>
                        <a:pt x="868" y="5433"/>
                        <a:pt x="868" y="5387"/>
                        <a:pt x="868" y="5364"/>
                      </a:cubicBezTo>
                      <a:cubicBezTo>
                        <a:pt x="959" y="5022"/>
                        <a:pt x="1050" y="4680"/>
                        <a:pt x="1142" y="4337"/>
                      </a:cubicBezTo>
                      <a:cubicBezTo>
                        <a:pt x="1210" y="4086"/>
                        <a:pt x="1301" y="3812"/>
                        <a:pt x="1393" y="3561"/>
                      </a:cubicBezTo>
                      <a:cubicBezTo>
                        <a:pt x="1416" y="3401"/>
                        <a:pt x="1461" y="3264"/>
                        <a:pt x="1507" y="3128"/>
                      </a:cubicBezTo>
                      <a:cubicBezTo>
                        <a:pt x="1530" y="3036"/>
                        <a:pt x="1553" y="2968"/>
                        <a:pt x="1575" y="2876"/>
                      </a:cubicBezTo>
                      <a:cubicBezTo>
                        <a:pt x="1598" y="2785"/>
                        <a:pt x="1621" y="2671"/>
                        <a:pt x="1667" y="2580"/>
                      </a:cubicBezTo>
                      <a:cubicBezTo>
                        <a:pt x="1689" y="2511"/>
                        <a:pt x="1689" y="2420"/>
                        <a:pt x="1712" y="2351"/>
                      </a:cubicBezTo>
                      <a:cubicBezTo>
                        <a:pt x="1712" y="2351"/>
                        <a:pt x="1712" y="2351"/>
                        <a:pt x="1712" y="2374"/>
                      </a:cubicBezTo>
                      <a:cubicBezTo>
                        <a:pt x="1758" y="2214"/>
                        <a:pt x="1804" y="2055"/>
                        <a:pt x="1849" y="1895"/>
                      </a:cubicBezTo>
                      <a:cubicBezTo>
                        <a:pt x="1895" y="1712"/>
                        <a:pt x="1918" y="1507"/>
                        <a:pt x="1941" y="1324"/>
                      </a:cubicBezTo>
                      <a:cubicBezTo>
                        <a:pt x="2009" y="936"/>
                        <a:pt x="2123" y="548"/>
                        <a:pt x="2214" y="160"/>
                      </a:cubicBezTo>
                      <a:cubicBezTo>
                        <a:pt x="2237" y="92"/>
                        <a:pt x="2169" y="0"/>
                        <a:pt x="2078"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2"/>
                <p:cNvSpPr/>
                <p:nvPr/>
              </p:nvSpPr>
              <p:spPr>
                <a:xfrm>
                  <a:off x="7930082" y="2184434"/>
                  <a:ext cx="22246" cy="64818"/>
                </a:xfrm>
                <a:custGeom>
                  <a:avLst/>
                  <a:gdLst/>
                  <a:ahLst/>
                  <a:cxnLst/>
                  <a:rect l="l" t="t" r="r" b="b"/>
                  <a:pathLst>
                    <a:path w="823" h="2398" extrusionOk="0">
                      <a:moveTo>
                        <a:pt x="708" y="1"/>
                      </a:moveTo>
                      <a:cubicBezTo>
                        <a:pt x="686" y="1"/>
                        <a:pt x="663" y="24"/>
                        <a:pt x="663" y="47"/>
                      </a:cubicBezTo>
                      <a:cubicBezTo>
                        <a:pt x="640" y="115"/>
                        <a:pt x="617" y="184"/>
                        <a:pt x="594" y="252"/>
                      </a:cubicBezTo>
                      <a:cubicBezTo>
                        <a:pt x="594" y="321"/>
                        <a:pt x="572" y="389"/>
                        <a:pt x="549" y="457"/>
                      </a:cubicBezTo>
                      <a:cubicBezTo>
                        <a:pt x="549" y="435"/>
                        <a:pt x="549" y="435"/>
                        <a:pt x="549" y="435"/>
                      </a:cubicBezTo>
                      <a:cubicBezTo>
                        <a:pt x="526" y="503"/>
                        <a:pt x="503" y="594"/>
                        <a:pt x="480" y="686"/>
                      </a:cubicBezTo>
                      <a:cubicBezTo>
                        <a:pt x="457" y="777"/>
                        <a:pt x="412" y="868"/>
                        <a:pt x="389" y="960"/>
                      </a:cubicBezTo>
                      <a:cubicBezTo>
                        <a:pt x="343" y="1142"/>
                        <a:pt x="298" y="1325"/>
                        <a:pt x="252" y="1507"/>
                      </a:cubicBezTo>
                      <a:cubicBezTo>
                        <a:pt x="252" y="1507"/>
                        <a:pt x="252" y="1507"/>
                        <a:pt x="252" y="1485"/>
                      </a:cubicBezTo>
                      <a:cubicBezTo>
                        <a:pt x="183" y="1759"/>
                        <a:pt x="92" y="2010"/>
                        <a:pt x="1" y="2283"/>
                      </a:cubicBezTo>
                      <a:cubicBezTo>
                        <a:pt x="1" y="2306"/>
                        <a:pt x="1" y="2329"/>
                        <a:pt x="1" y="2352"/>
                      </a:cubicBezTo>
                      <a:cubicBezTo>
                        <a:pt x="24" y="2375"/>
                        <a:pt x="24" y="2375"/>
                        <a:pt x="47" y="2398"/>
                      </a:cubicBezTo>
                      <a:lnTo>
                        <a:pt x="115" y="2398"/>
                      </a:lnTo>
                      <a:cubicBezTo>
                        <a:pt x="138" y="2375"/>
                        <a:pt x="161" y="2375"/>
                        <a:pt x="161" y="2352"/>
                      </a:cubicBezTo>
                      <a:cubicBezTo>
                        <a:pt x="206" y="2238"/>
                        <a:pt x="229" y="2124"/>
                        <a:pt x="275" y="2010"/>
                      </a:cubicBezTo>
                      <a:cubicBezTo>
                        <a:pt x="298" y="1918"/>
                        <a:pt x="320" y="1804"/>
                        <a:pt x="343" y="1713"/>
                      </a:cubicBezTo>
                      <a:cubicBezTo>
                        <a:pt x="412" y="1530"/>
                        <a:pt x="457" y="1325"/>
                        <a:pt x="503" y="1142"/>
                      </a:cubicBezTo>
                      <a:cubicBezTo>
                        <a:pt x="503" y="1142"/>
                        <a:pt x="503" y="1165"/>
                        <a:pt x="503" y="1165"/>
                      </a:cubicBezTo>
                      <a:cubicBezTo>
                        <a:pt x="526" y="1074"/>
                        <a:pt x="549" y="1005"/>
                        <a:pt x="572" y="914"/>
                      </a:cubicBezTo>
                      <a:cubicBezTo>
                        <a:pt x="594" y="823"/>
                        <a:pt x="640" y="754"/>
                        <a:pt x="663" y="663"/>
                      </a:cubicBezTo>
                      <a:cubicBezTo>
                        <a:pt x="686" y="572"/>
                        <a:pt x="708" y="480"/>
                        <a:pt x="731" y="366"/>
                      </a:cubicBezTo>
                      <a:cubicBezTo>
                        <a:pt x="754" y="298"/>
                        <a:pt x="777" y="206"/>
                        <a:pt x="800" y="138"/>
                      </a:cubicBezTo>
                      <a:cubicBezTo>
                        <a:pt x="800" y="115"/>
                        <a:pt x="800" y="115"/>
                        <a:pt x="800" y="115"/>
                      </a:cubicBezTo>
                      <a:cubicBezTo>
                        <a:pt x="800" y="92"/>
                        <a:pt x="823" y="69"/>
                        <a:pt x="800" y="47"/>
                      </a:cubicBezTo>
                      <a:cubicBezTo>
                        <a:pt x="800" y="24"/>
                        <a:pt x="777" y="1"/>
                        <a:pt x="754"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2"/>
                <p:cNvSpPr/>
                <p:nvPr/>
              </p:nvSpPr>
              <p:spPr>
                <a:xfrm>
                  <a:off x="7928244" y="2184434"/>
                  <a:ext cx="25327" cy="69386"/>
                </a:xfrm>
                <a:custGeom>
                  <a:avLst/>
                  <a:gdLst/>
                  <a:ahLst/>
                  <a:cxnLst/>
                  <a:rect l="l" t="t" r="r" b="b"/>
                  <a:pathLst>
                    <a:path w="937" h="2567" extrusionOk="0">
                      <a:moveTo>
                        <a:pt x="845" y="1"/>
                      </a:moveTo>
                      <a:cubicBezTo>
                        <a:pt x="822" y="1"/>
                        <a:pt x="799" y="24"/>
                        <a:pt x="776" y="69"/>
                      </a:cubicBezTo>
                      <a:cubicBezTo>
                        <a:pt x="708" y="252"/>
                        <a:pt x="662" y="435"/>
                        <a:pt x="594" y="617"/>
                      </a:cubicBezTo>
                      <a:cubicBezTo>
                        <a:pt x="525" y="823"/>
                        <a:pt x="480" y="1028"/>
                        <a:pt x="434" y="1234"/>
                      </a:cubicBezTo>
                      <a:cubicBezTo>
                        <a:pt x="434" y="1211"/>
                        <a:pt x="434" y="1211"/>
                        <a:pt x="434" y="1211"/>
                      </a:cubicBezTo>
                      <a:cubicBezTo>
                        <a:pt x="366" y="1393"/>
                        <a:pt x="320" y="1599"/>
                        <a:pt x="251" y="1781"/>
                      </a:cubicBezTo>
                      <a:cubicBezTo>
                        <a:pt x="183" y="2010"/>
                        <a:pt x="115" y="2215"/>
                        <a:pt x="23" y="2443"/>
                      </a:cubicBezTo>
                      <a:cubicBezTo>
                        <a:pt x="0" y="2489"/>
                        <a:pt x="23" y="2535"/>
                        <a:pt x="69" y="2557"/>
                      </a:cubicBezTo>
                      <a:cubicBezTo>
                        <a:pt x="81" y="2564"/>
                        <a:pt x="95" y="2566"/>
                        <a:pt x="109" y="2566"/>
                      </a:cubicBezTo>
                      <a:cubicBezTo>
                        <a:pt x="146" y="2566"/>
                        <a:pt x="183" y="2545"/>
                        <a:pt x="183" y="2512"/>
                      </a:cubicBezTo>
                      <a:cubicBezTo>
                        <a:pt x="229" y="2375"/>
                        <a:pt x="274" y="2238"/>
                        <a:pt x="320" y="2101"/>
                      </a:cubicBezTo>
                      <a:cubicBezTo>
                        <a:pt x="343" y="2055"/>
                        <a:pt x="366" y="1987"/>
                        <a:pt x="366" y="1941"/>
                      </a:cubicBezTo>
                      <a:cubicBezTo>
                        <a:pt x="388" y="1895"/>
                        <a:pt x="411" y="1827"/>
                        <a:pt x="434" y="1781"/>
                      </a:cubicBezTo>
                      <a:cubicBezTo>
                        <a:pt x="503" y="1530"/>
                        <a:pt x="571" y="1279"/>
                        <a:pt x="640" y="1051"/>
                      </a:cubicBezTo>
                      <a:cubicBezTo>
                        <a:pt x="685" y="891"/>
                        <a:pt x="731" y="754"/>
                        <a:pt x="776" y="594"/>
                      </a:cubicBezTo>
                      <a:cubicBezTo>
                        <a:pt x="822" y="435"/>
                        <a:pt x="868" y="275"/>
                        <a:pt x="936" y="115"/>
                      </a:cubicBezTo>
                      <a:cubicBezTo>
                        <a:pt x="936" y="92"/>
                        <a:pt x="936" y="92"/>
                        <a:pt x="936" y="69"/>
                      </a:cubicBezTo>
                      <a:cubicBezTo>
                        <a:pt x="913" y="47"/>
                        <a:pt x="913" y="24"/>
                        <a:pt x="891" y="24"/>
                      </a:cubicBezTo>
                      <a:cubicBezTo>
                        <a:pt x="868" y="24"/>
                        <a:pt x="868" y="1"/>
                        <a:pt x="845"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2"/>
                <p:cNvSpPr/>
                <p:nvPr/>
              </p:nvSpPr>
              <p:spPr>
                <a:xfrm>
                  <a:off x="7925162" y="2187542"/>
                  <a:ext cx="29625" cy="80063"/>
                </a:xfrm>
                <a:custGeom>
                  <a:avLst/>
                  <a:gdLst/>
                  <a:ahLst/>
                  <a:cxnLst/>
                  <a:rect l="l" t="t" r="r" b="b"/>
                  <a:pathLst>
                    <a:path w="1096" h="2962" extrusionOk="0">
                      <a:moveTo>
                        <a:pt x="1005" y="0"/>
                      </a:moveTo>
                      <a:cubicBezTo>
                        <a:pt x="959" y="0"/>
                        <a:pt x="936" y="0"/>
                        <a:pt x="913" y="46"/>
                      </a:cubicBezTo>
                      <a:cubicBezTo>
                        <a:pt x="822" y="251"/>
                        <a:pt x="754" y="502"/>
                        <a:pt x="685" y="731"/>
                      </a:cubicBezTo>
                      <a:cubicBezTo>
                        <a:pt x="662" y="845"/>
                        <a:pt x="617" y="959"/>
                        <a:pt x="594" y="1073"/>
                      </a:cubicBezTo>
                      <a:cubicBezTo>
                        <a:pt x="548" y="1187"/>
                        <a:pt x="525" y="1301"/>
                        <a:pt x="480" y="1392"/>
                      </a:cubicBezTo>
                      <a:cubicBezTo>
                        <a:pt x="434" y="1529"/>
                        <a:pt x="411" y="1644"/>
                        <a:pt x="365" y="1758"/>
                      </a:cubicBezTo>
                      <a:cubicBezTo>
                        <a:pt x="320" y="1872"/>
                        <a:pt x="274" y="1986"/>
                        <a:pt x="229" y="2100"/>
                      </a:cubicBezTo>
                      <a:cubicBezTo>
                        <a:pt x="160" y="2328"/>
                        <a:pt x="92" y="2579"/>
                        <a:pt x="0" y="2808"/>
                      </a:cubicBezTo>
                      <a:cubicBezTo>
                        <a:pt x="0" y="2830"/>
                        <a:pt x="0" y="2853"/>
                        <a:pt x="0" y="2899"/>
                      </a:cubicBezTo>
                      <a:cubicBezTo>
                        <a:pt x="23" y="2922"/>
                        <a:pt x="46" y="2945"/>
                        <a:pt x="69" y="2945"/>
                      </a:cubicBezTo>
                      <a:cubicBezTo>
                        <a:pt x="80" y="2956"/>
                        <a:pt x="92" y="2962"/>
                        <a:pt x="103" y="2962"/>
                      </a:cubicBezTo>
                      <a:cubicBezTo>
                        <a:pt x="114" y="2962"/>
                        <a:pt x="126" y="2956"/>
                        <a:pt x="137" y="2945"/>
                      </a:cubicBezTo>
                      <a:cubicBezTo>
                        <a:pt x="160" y="2945"/>
                        <a:pt x="183" y="2922"/>
                        <a:pt x="206" y="2899"/>
                      </a:cubicBezTo>
                      <a:cubicBezTo>
                        <a:pt x="274" y="2648"/>
                        <a:pt x="343" y="2420"/>
                        <a:pt x="411" y="2168"/>
                      </a:cubicBezTo>
                      <a:cubicBezTo>
                        <a:pt x="480" y="1940"/>
                        <a:pt x="571" y="1712"/>
                        <a:pt x="639" y="1484"/>
                      </a:cubicBezTo>
                      <a:cubicBezTo>
                        <a:pt x="662" y="1392"/>
                        <a:pt x="685" y="1278"/>
                        <a:pt x="731" y="1187"/>
                      </a:cubicBezTo>
                      <a:cubicBezTo>
                        <a:pt x="754" y="1050"/>
                        <a:pt x="799" y="913"/>
                        <a:pt x="845" y="799"/>
                      </a:cubicBezTo>
                      <a:cubicBezTo>
                        <a:pt x="868" y="685"/>
                        <a:pt x="913" y="571"/>
                        <a:pt x="936" y="479"/>
                      </a:cubicBezTo>
                      <a:cubicBezTo>
                        <a:pt x="982" y="342"/>
                        <a:pt x="1027" y="228"/>
                        <a:pt x="1073" y="114"/>
                      </a:cubicBezTo>
                      <a:cubicBezTo>
                        <a:pt x="1096" y="69"/>
                        <a:pt x="1073" y="23"/>
                        <a:pt x="1027"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2"/>
                <p:cNvSpPr/>
                <p:nvPr/>
              </p:nvSpPr>
              <p:spPr>
                <a:xfrm>
                  <a:off x="7949219" y="2199868"/>
                  <a:ext cx="58628" cy="179425"/>
                </a:xfrm>
                <a:custGeom>
                  <a:avLst/>
                  <a:gdLst/>
                  <a:ahLst/>
                  <a:cxnLst/>
                  <a:rect l="l" t="t" r="r" b="b"/>
                  <a:pathLst>
                    <a:path w="2169" h="6638" extrusionOk="0">
                      <a:moveTo>
                        <a:pt x="1507" y="2694"/>
                      </a:moveTo>
                      <a:lnTo>
                        <a:pt x="1507" y="2694"/>
                      </a:lnTo>
                      <a:cubicBezTo>
                        <a:pt x="1507" y="2694"/>
                        <a:pt x="1507" y="2717"/>
                        <a:pt x="1484" y="2717"/>
                      </a:cubicBezTo>
                      <a:cubicBezTo>
                        <a:pt x="1484" y="2740"/>
                        <a:pt x="1484" y="2762"/>
                        <a:pt x="1484" y="2762"/>
                      </a:cubicBezTo>
                      <a:cubicBezTo>
                        <a:pt x="1484" y="2740"/>
                        <a:pt x="1507" y="2717"/>
                        <a:pt x="1507" y="2694"/>
                      </a:cubicBezTo>
                      <a:close/>
                      <a:moveTo>
                        <a:pt x="1096" y="4292"/>
                      </a:moveTo>
                      <a:lnTo>
                        <a:pt x="1096" y="4292"/>
                      </a:lnTo>
                      <a:lnTo>
                        <a:pt x="1096" y="4292"/>
                      </a:lnTo>
                      <a:cubicBezTo>
                        <a:pt x="1096" y="4292"/>
                        <a:pt x="1096" y="4292"/>
                        <a:pt x="1096" y="4292"/>
                      </a:cubicBezTo>
                      <a:close/>
                      <a:moveTo>
                        <a:pt x="1096" y="4292"/>
                      </a:moveTo>
                      <a:lnTo>
                        <a:pt x="1096" y="4292"/>
                      </a:lnTo>
                      <a:cubicBezTo>
                        <a:pt x="1094" y="4297"/>
                        <a:pt x="1093" y="4302"/>
                        <a:pt x="1091" y="4307"/>
                      </a:cubicBezTo>
                      <a:lnTo>
                        <a:pt x="1091" y="4307"/>
                      </a:lnTo>
                      <a:cubicBezTo>
                        <a:pt x="1096" y="4300"/>
                        <a:pt x="1096" y="4292"/>
                        <a:pt x="1096" y="4292"/>
                      </a:cubicBezTo>
                      <a:close/>
                      <a:moveTo>
                        <a:pt x="2009" y="1"/>
                      </a:moveTo>
                      <a:cubicBezTo>
                        <a:pt x="1941" y="1"/>
                        <a:pt x="1895" y="46"/>
                        <a:pt x="1872" y="92"/>
                      </a:cubicBezTo>
                      <a:cubicBezTo>
                        <a:pt x="1826" y="183"/>
                        <a:pt x="1781" y="252"/>
                        <a:pt x="1735" y="343"/>
                      </a:cubicBezTo>
                      <a:cubicBezTo>
                        <a:pt x="1690" y="434"/>
                        <a:pt x="1644" y="548"/>
                        <a:pt x="1621" y="663"/>
                      </a:cubicBezTo>
                      <a:cubicBezTo>
                        <a:pt x="1530" y="868"/>
                        <a:pt x="1461" y="1073"/>
                        <a:pt x="1370" y="1279"/>
                      </a:cubicBezTo>
                      <a:cubicBezTo>
                        <a:pt x="1302" y="1439"/>
                        <a:pt x="1256" y="1598"/>
                        <a:pt x="1187" y="1758"/>
                      </a:cubicBezTo>
                      <a:cubicBezTo>
                        <a:pt x="1119" y="1941"/>
                        <a:pt x="1050" y="2123"/>
                        <a:pt x="1005" y="2329"/>
                      </a:cubicBezTo>
                      <a:cubicBezTo>
                        <a:pt x="1005" y="2340"/>
                        <a:pt x="1005" y="2346"/>
                        <a:pt x="1005" y="2352"/>
                      </a:cubicBezTo>
                      <a:cubicBezTo>
                        <a:pt x="1005" y="2374"/>
                        <a:pt x="982" y="2420"/>
                        <a:pt x="982" y="2443"/>
                      </a:cubicBezTo>
                      <a:cubicBezTo>
                        <a:pt x="982" y="2443"/>
                        <a:pt x="982" y="2420"/>
                        <a:pt x="982" y="2397"/>
                      </a:cubicBezTo>
                      <a:cubicBezTo>
                        <a:pt x="936" y="2557"/>
                        <a:pt x="891" y="2694"/>
                        <a:pt x="868" y="2854"/>
                      </a:cubicBezTo>
                      <a:cubicBezTo>
                        <a:pt x="845" y="2968"/>
                        <a:pt x="799" y="3105"/>
                        <a:pt x="777" y="3219"/>
                      </a:cubicBezTo>
                      <a:cubicBezTo>
                        <a:pt x="731" y="3356"/>
                        <a:pt x="708" y="3470"/>
                        <a:pt x="685" y="3607"/>
                      </a:cubicBezTo>
                      <a:cubicBezTo>
                        <a:pt x="662" y="3721"/>
                        <a:pt x="640" y="3835"/>
                        <a:pt x="594" y="3927"/>
                      </a:cubicBezTo>
                      <a:cubicBezTo>
                        <a:pt x="597" y="3927"/>
                        <a:pt x="600" y="3926"/>
                        <a:pt x="602" y="3925"/>
                      </a:cubicBezTo>
                      <a:lnTo>
                        <a:pt x="602" y="3925"/>
                      </a:lnTo>
                      <a:cubicBezTo>
                        <a:pt x="585" y="3979"/>
                        <a:pt x="571" y="4033"/>
                        <a:pt x="571" y="4086"/>
                      </a:cubicBezTo>
                      <a:cubicBezTo>
                        <a:pt x="548" y="4109"/>
                        <a:pt x="548" y="4109"/>
                        <a:pt x="548" y="4132"/>
                      </a:cubicBezTo>
                      <a:cubicBezTo>
                        <a:pt x="548" y="4132"/>
                        <a:pt x="548" y="4109"/>
                        <a:pt x="548" y="4109"/>
                      </a:cubicBezTo>
                      <a:cubicBezTo>
                        <a:pt x="525" y="4200"/>
                        <a:pt x="503" y="4269"/>
                        <a:pt x="480" y="4337"/>
                      </a:cubicBezTo>
                      <a:cubicBezTo>
                        <a:pt x="457" y="4474"/>
                        <a:pt x="411" y="4634"/>
                        <a:pt x="366" y="4771"/>
                      </a:cubicBezTo>
                      <a:cubicBezTo>
                        <a:pt x="343" y="4931"/>
                        <a:pt x="297" y="5091"/>
                        <a:pt x="252" y="5250"/>
                      </a:cubicBezTo>
                      <a:cubicBezTo>
                        <a:pt x="183" y="5456"/>
                        <a:pt x="137" y="5684"/>
                        <a:pt x="92" y="5890"/>
                      </a:cubicBezTo>
                      <a:cubicBezTo>
                        <a:pt x="46" y="5981"/>
                        <a:pt x="46" y="6095"/>
                        <a:pt x="23" y="6186"/>
                      </a:cubicBezTo>
                      <a:cubicBezTo>
                        <a:pt x="0" y="6232"/>
                        <a:pt x="0" y="6255"/>
                        <a:pt x="0" y="6278"/>
                      </a:cubicBezTo>
                      <a:cubicBezTo>
                        <a:pt x="0" y="6300"/>
                        <a:pt x="0" y="6300"/>
                        <a:pt x="0" y="6323"/>
                      </a:cubicBezTo>
                      <a:cubicBezTo>
                        <a:pt x="0" y="6369"/>
                        <a:pt x="0" y="6414"/>
                        <a:pt x="0" y="6460"/>
                      </a:cubicBezTo>
                      <a:cubicBezTo>
                        <a:pt x="23" y="6460"/>
                        <a:pt x="23" y="6483"/>
                        <a:pt x="23" y="6483"/>
                      </a:cubicBezTo>
                      <a:cubicBezTo>
                        <a:pt x="46" y="6551"/>
                        <a:pt x="115" y="6620"/>
                        <a:pt x="206" y="6620"/>
                      </a:cubicBezTo>
                      <a:cubicBezTo>
                        <a:pt x="229" y="6631"/>
                        <a:pt x="252" y="6637"/>
                        <a:pt x="272" y="6637"/>
                      </a:cubicBezTo>
                      <a:cubicBezTo>
                        <a:pt x="291" y="6637"/>
                        <a:pt x="309" y="6631"/>
                        <a:pt x="320" y="6620"/>
                      </a:cubicBezTo>
                      <a:cubicBezTo>
                        <a:pt x="343" y="6597"/>
                        <a:pt x="366" y="6597"/>
                        <a:pt x="388" y="6574"/>
                      </a:cubicBezTo>
                      <a:cubicBezTo>
                        <a:pt x="480" y="6506"/>
                        <a:pt x="503" y="6392"/>
                        <a:pt x="525" y="6278"/>
                      </a:cubicBezTo>
                      <a:cubicBezTo>
                        <a:pt x="548" y="6209"/>
                        <a:pt x="571" y="6118"/>
                        <a:pt x="594" y="6026"/>
                      </a:cubicBezTo>
                      <a:cubicBezTo>
                        <a:pt x="640" y="5890"/>
                        <a:pt x="685" y="5753"/>
                        <a:pt x="731" y="5638"/>
                      </a:cubicBezTo>
                      <a:cubicBezTo>
                        <a:pt x="777" y="5433"/>
                        <a:pt x="822" y="5250"/>
                        <a:pt x="868" y="5068"/>
                      </a:cubicBezTo>
                      <a:cubicBezTo>
                        <a:pt x="913" y="4931"/>
                        <a:pt x="936" y="4817"/>
                        <a:pt x="982" y="4703"/>
                      </a:cubicBezTo>
                      <a:cubicBezTo>
                        <a:pt x="1004" y="4571"/>
                        <a:pt x="1047" y="4439"/>
                        <a:pt x="1091" y="4307"/>
                      </a:cubicBezTo>
                      <a:lnTo>
                        <a:pt x="1091" y="4307"/>
                      </a:lnTo>
                      <a:cubicBezTo>
                        <a:pt x="1089" y="4310"/>
                        <a:pt x="1085" y="4313"/>
                        <a:pt x="1080" y="4314"/>
                      </a:cubicBezTo>
                      <a:lnTo>
                        <a:pt x="1080" y="4314"/>
                      </a:lnTo>
                      <a:cubicBezTo>
                        <a:pt x="1087" y="4301"/>
                        <a:pt x="1096" y="4292"/>
                        <a:pt x="1096" y="4292"/>
                      </a:cubicBezTo>
                      <a:lnTo>
                        <a:pt x="1096" y="4292"/>
                      </a:lnTo>
                      <a:lnTo>
                        <a:pt x="1073" y="4315"/>
                      </a:lnTo>
                      <a:cubicBezTo>
                        <a:pt x="1096" y="4292"/>
                        <a:pt x="1096" y="4269"/>
                        <a:pt x="1096" y="4269"/>
                      </a:cubicBezTo>
                      <a:cubicBezTo>
                        <a:pt x="1142" y="4109"/>
                        <a:pt x="1187" y="3972"/>
                        <a:pt x="1210" y="3812"/>
                      </a:cubicBezTo>
                      <a:cubicBezTo>
                        <a:pt x="1279" y="3607"/>
                        <a:pt x="1324" y="3379"/>
                        <a:pt x="1370" y="3150"/>
                      </a:cubicBezTo>
                      <a:cubicBezTo>
                        <a:pt x="1370" y="3150"/>
                        <a:pt x="1370" y="3173"/>
                        <a:pt x="1370" y="3173"/>
                      </a:cubicBezTo>
                      <a:cubicBezTo>
                        <a:pt x="1416" y="3014"/>
                        <a:pt x="1461" y="2877"/>
                        <a:pt x="1484" y="2717"/>
                      </a:cubicBezTo>
                      <a:cubicBezTo>
                        <a:pt x="1553" y="2511"/>
                        <a:pt x="1598" y="2283"/>
                        <a:pt x="1667" y="2055"/>
                      </a:cubicBezTo>
                      <a:cubicBezTo>
                        <a:pt x="1712" y="1849"/>
                        <a:pt x="1781" y="1644"/>
                        <a:pt x="1826" y="1439"/>
                      </a:cubicBezTo>
                      <a:cubicBezTo>
                        <a:pt x="1872" y="1142"/>
                        <a:pt x="1941" y="845"/>
                        <a:pt x="2009" y="548"/>
                      </a:cubicBezTo>
                      <a:cubicBezTo>
                        <a:pt x="2032" y="503"/>
                        <a:pt x="2055" y="434"/>
                        <a:pt x="2055" y="389"/>
                      </a:cubicBezTo>
                      <a:cubicBezTo>
                        <a:pt x="2078" y="320"/>
                        <a:pt x="2100" y="252"/>
                        <a:pt x="2146" y="206"/>
                      </a:cubicBezTo>
                      <a:cubicBezTo>
                        <a:pt x="2169" y="138"/>
                        <a:pt x="2123" y="46"/>
                        <a:pt x="2055" y="23"/>
                      </a:cubicBezTo>
                      <a:cubicBezTo>
                        <a:pt x="2032" y="1"/>
                        <a:pt x="2032" y="1"/>
                        <a:pt x="2009"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2"/>
                <p:cNvSpPr/>
                <p:nvPr/>
              </p:nvSpPr>
              <p:spPr>
                <a:xfrm>
                  <a:off x="7984385" y="2202328"/>
                  <a:ext cx="23462" cy="67899"/>
                </a:xfrm>
                <a:custGeom>
                  <a:avLst/>
                  <a:gdLst/>
                  <a:ahLst/>
                  <a:cxnLst/>
                  <a:rect l="l" t="t" r="r" b="b"/>
                  <a:pathLst>
                    <a:path w="868" h="2512" extrusionOk="0">
                      <a:moveTo>
                        <a:pt x="799" y="1"/>
                      </a:moveTo>
                      <a:cubicBezTo>
                        <a:pt x="754" y="1"/>
                        <a:pt x="731" y="1"/>
                        <a:pt x="708" y="47"/>
                      </a:cubicBezTo>
                      <a:cubicBezTo>
                        <a:pt x="662" y="229"/>
                        <a:pt x="594" y="412"/>
                        <a:pt x="548" y="617"/>
                      </a:cubicBezTo>
                      <a:cubicBezTo>
                        <a:pt x="480" y="823"/>
                        <a:pt x="411" y="1028"/>
                        <a:pt x="343" y="1256"/>
                      </a:cubicBezTo>
                      <a:cubicBezTo>
                        <a:pt x="297" y="1439"/>
                        <a:pt x="229" y="1621"/>
                        <a:pt x="183" y="1804"/>
                      </a:cubicBezTo>
                      <a:cubicBezTo>
                        <a:pt x="115" y="1987"/>
                        <a:pt x="46" y="2192"/>
                        <a:pt x="1" y="2375"/>
                      </a:cubicBezTo>
                      <a:cubicBezTo>
                        <a:pt x="1" y="2398"/>
                        <a:pt x="1" y="2420"/>
                        <a:pt x="1" y="2443"/>
                      </a:cubicBezTo>
                      <a:cubicBezTo>
                        <a:pt x="1" y="2466"/>
                        <a:pt x="23" y="2489"/>
                        <a:pt x="46" y="2512"/>
                      </a:cubicBezTo>
                      <a:lnTo>
                        <a:pt x="115" y="2512"/>
                      </a:lnTo>
                      <a:cubicBezTo>
                        <a:pt x="137" y="2489"/>
                        <a:pt x="160" y="2466"/>
                        <a:pt x="160" y="2443"/>
                      </a:cubicBezTo>
                      <a:cubicBezTo>
                        <a:pt x="229" y="2261"/>
                        <a:pt x="297" y="2078"/>
                        <a:pt x="343" y="1873"/>
                      </a:cubicBezTo>
                      <a:cubicBezTo>
                        <a:pt x="389" y="1690"/>
                        <a:pt x="457" y="1507"/>
                        <a:pt x="503" y="1302"/>
                      </a:cubicBezTo>
                      <a:cubicBezTo>
                        <a:pt x="571" y="1097"/>
                        <a:pt x="617" y="891"/>
                        <a:pt x="685" y="686"/>
                      </a:cubicBezTo>
                      <a:cubicBezTo>
                        <a:pt x="708" y="594"/>
                        <a:pt x="731" y="526"/>
                        <a:pt x="777" y="435"/>
                      </a:cubicBezTo>
                      <a:cubicBezTo>
                        <a:pt x="799" y="320"/>
                        <a:pt x="822" y="206"/>
                        <a:pt x="868" y="115"/>
                      </a:cubicBezTo>
                      <a:cubicBezTo>
                        <a:pt x="868" y="92"/>
                        <a:pt x="868" y="69"/>
                        <a:pt x="868" y="47"/>
                      </a:cubicBezTo>
                      <a:cubicBezTo>
                        <a:pt x="868" y="24"/>
                        <a:pt x="845" y="1"/>
                        <a:pt x="822"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2"/>
                <p:cNvSpPr/>
                <p:nvPr/>
              </p:nvSpPr>
              <p:spPr>
                <a:xfrm>
                  <a:off x="7981304" y="2206031"/>
                  <a:ext cx="25327" cy="76549"/>
                </a:xfrm>
                <a:custGeom>
                  <a:avLst/>
                  <a:gdLst/>
                  <a:ahLst/>
                  <a:cxnLst/>
                  <a:rect l="l" t="t" r="r" b="b"/>
                  <a:pathLst>
                    <a:path w="937" h="2832" extrusionOk="0">
                      <a:moveTo>
                        <a:pt x="868" y="1"/>
                      </a:moveTo>
                      <a:cubicBezTo>
                        <a:pt x="845" y="1"/>
                        <a:pt x="822" y="1"/>
                        <a:pt x="822" y="24"/>
                      </a:cubicBezTo>
                      <a:cubicBezTo>
                        <a:pt x="799" y="24"/>
                        <a:pt x="776" y="47"/>
                        <a:pt x="776" y="69"/>
                      </a:cubicBezTo>
                      <a:cubicBezTo>
                        <a:pt x="754" y="183"/>
                        <a:pt x="731" y="275"/>
                        <a:pt x="685" y="389"/>
                      </a:cubicBezTo>
                      <a:cubicBezTo>
                        <a:pt x="685" y="389"/>
                        <a:pt x="685" y="389"/>
                        <a:pt x="708" y="366"/>
                      </a:cubicBezTo>
                      <a:lnTo>
                        <a:pt x="708" y="366"/>
                      </a:lnTo>
                      <a:cubicBezTo>
                        <a:pt x="662" y="503"/>
                        <a:pt x="617" y="640"/>
                        <a:pt x="571" y="777"/>
                      </a:cubicBezTo>
                      <a:cubicBezTo>
                        <a:pt x="548" y="891"/>
                        <a:pt x="503" y="1028"/>
                        <a:pt x="480" y="1142"/>
                      </a:cubicBezTo>
                      <a:cubicBezTo>
                        <a:pt x="388" y="1416"/>
                        <a:pt x="320" y="1713"/>
                        <a:pt x="229" y="2009"/>
                      </a:cubicBezTo>
                      <a:cubicBezTo>
                        <a:pt x="229" y="2009"/>
                        <a:pt x="229" y="1987"/>
                        <a:pt x="229" y="1987"/>
                      </a:cubicBezTo>
                      <a:cubicBezTo>
                        <a:pt x="206" y="2101"/>
                        <a:pt x="183" y="2215"/>
                        <a:pt x="137" y="2329"/>
                      </a:cubicBezTo>
                      <a:cubicBezTo>
                        <a:pt x="115" y="2466"/>
                        <a:pt x="46" y="2580"/>
                        <a:pt x="0" y="2717"/>
                      </a:cubicBezTo>
                      <a:cubicBezTo>
                        <a:pt x="0" y="2763"/>
                        <a:pt x="0" y="2808"/>
                        <a:pt x="46" y="2831"/>
                      </a:cubicBezTo>
                      <a:cubicBezTo>
                        <a:pt x="92" y="2831"/>
                        <a:pt x="137" y="2831"/>
                        <a:pt x="160" y="2786"/>
                      </a:cubicBezTo>
                      <a:cubicBezTo>
                        <a:pt x="183" y="2694"/>
                        <a:pt x="229" y="2626"/>
                        <a:pt x="251" y="2557"/>
                      </a:cubicBezTo>
                      <a:cubicBezTo>
                        <a:pt x="251" y="2512"/>
                        <a:pt x="274" y="2466"/>
                        <a:pt x="274" y="2443"/>
                      </a:cubicBezTo>
                      <a:cubicBezTo>
                        <a:pt x="297" y="2398"/>
                        <a:pt x="297" y="2375"/>
                        <a:pt x="320" y="2352"/>
                      </a:cubicBezTo>
                      <a:cubicBezTo>
                        <a:pt x="343" y="2215"/>
                        <a:pt x="366" y="2101"/>
                        <a:pt x="411" y="1987"/>
                      </a:cubicBezTo>
                      <a:cubicBezTo>
                        <a:pt x="480" y="1690"/>
                        <a:pt x="571" y="1393"/>
                        <a:pt x="639" y="1096"/>
                      </a:cubicBezTo>
                      <a:cubicBezTo>
                        <a:pt x="639" y="1096"/>
                        <a:pt x="639" y="1119"/>
                        <a:pt x="639" y="1119"/>
                      </a:cubicBezTo>
                      <a:cubicBezTo>
                        <a:pt x="685" y="960"/>
                        <a:pt x="754" y="800"/>
                        <a:pt x="799" y="640"/>
                      </a:cubicBezTo>
                      <a:cubicBezTo>
                        <a:pt x="845" y="457"/>
                        <a:pt x="891" y="275"/>
                        <a:pt x="936" y="92"/>
                      </a:cubicBezTo>
                      <a:cubicBezTo>
                        <a:pt x="936" y="69"/>
                        <a:pt x="936" y="47"/>
                        <a:pt x="936" y="24"/>
                      </a:cubicBezTo>
                      <a:cubicBezTo>
                        <a:pt x="913" y="24"/>
                        <a:pt x="891" y="1"/>
                        <a:pt x="868"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2"/>
                <p:cNvSpPr/>
                <p:nvPr/>
              </p:nvSpPr>
              <p:spPr>
                <a:xfrm>
                  <a:off x="7981304" y="2207896"/>
                  <a:ext cx="25949" cy="77144"/>
                </a:xfrm>
                <a:custGeom>
                  <a:avLst/>
                  <a:gdLst/>
                  <a:ahLst/>
                  <a:cxnLst/>
                  <a:rect l="l" t="t" r="r" b="b"/>
                  <a:pathLst>
                    <a:path w="960" h="2854" extrusionOk="0">
                      <a:moveTo>
                        <a:pt x="868" y="0"/>
                      </a:moveTo>
                      <a:cubicBezTo>
                        <a:pt x="822" y="0"/>
                        <a:pt x="799" y="23"/>
                        <a:pt x="776" y="69"/>
                      </a:cubicBezTo>
                      <a:cubicBezTo>
                        <a:pt x="776" y="114"/>
                        <a:pt x="754" y="183"/>
                        <a:pt x="754" y="251"/>
                      </a:cubicBezTo>
                      <a:cubicBezTo>
                        <a:pt x="754" y="274"/>
                        <a:pt x="731" y="297"/>
                        <a:pt x="731" y="320"/>
                      </a:cubicBezTo>
                      <a:cubicBezTo>
                        <a:pt x="708" y="366"/>
                        <a:pt x="708" y="388"/>
                        <a:pt x="708" y="434"/>
                      </a:cubicBezTo>
                      <a:cubicBezTo>
                        <a:pt x="708" y="434"/>
                        <a:pt x="708" y="411"/>
                        <a:pt x="708" y="411"/>
                      </a:cubicBezTo>
                      <a:cubicBezTo>
                        <a:pt x="639" y="639"/>
                        <a:pt x="571" y="868"/>
                        <a:pt x="503" y="1096"/>
                      </a:cubicBezTo>
                      <a:cubicBezTo>
                        <a:pt x="411" y="1324"/>
                        <a:pt x="366" y="1552"/>
                        <a:pt x="297" y="1758"/>
                      </a:cubicBezTo>
                      <a:cubicBezTo>
                        <a:pt x="297" y="1758"/>
                        <a:pt x="297" y="1758"/>
                        <a:pt x="297" y="1735"/>
                      </a:cubicBezTo>
                      <a:cubicBezTo>
                        <a:pt x="274" y="1826"/>
                        <a:pt x="274" y="1895"/>
                        <a:pt x="251" y="1963"/>
                      </a:cubicBezTo>
                      <a:cubicBezTo>
                        <a:pt x="206" y="2032"/>
                        <a:pt x="183" y="2123"/>
                        <a:pt x="160" y="2192"/>
                      </a:cubicBezTo>
                      <a:cubicBezTo>
                        <a:pt x="115" y="2374"/>
                        <a:pt x="69" y="2557"/>
                        <a:pt x="0" y="2739"/>
                      </a:cubicBezTo>
                      <a:cubicBezTo>
                        <a:pt x="0" y="2762"/>
                        <a:pt x="0" y="2785"/>
                        <a:pt x="0" y="2808"/>
                      </a:cubicBezTo>
                      <a:cubicBezTo>
                        <a:pt x="23" y="2808"/>
                        <a:pt x="23" y="2831"/>
                        <a:pt x="46" y="2853"/>
                      </a:cubicBezTo>
                      <a:lnTo>
                        <a:pt x="115" y="2853"/>
                      </a:lnTo>
                      <a:cubicBezTo>
                        <a:pt x="137" y="2831"/>
                        <a:pt x="160" y="2831"/>
                        <a:pt x="160" y="2808"/>
                      </a:cubicBezTo>
                      <a:cubicBezTo>
                        <a:pt x="229" y="2580"/>
                        <a:pt x="274" y="2374"/>
                        <a:pt x="343" y="2169"/>
                      </a:cubicBezTo>
                      <a:cubicBezTo>
                        <a:pt x="388" y="2077"/>
                        <a:pt x="411" y="1963"/>
                        <a:pt x="434" y="1872"/>
                      </a:cubicBezTo>
                      <a:cubicBezTo>
                        <a:pt x="457" y="1781"/>
                        <a:pt x="480" y="1689"/>
                        <a:pt x="525" y="1598"/>
                      </a:cubicBezTo>
                      <a:cubicBezTo>
                        <a:pt x="516" y="1598"/>
                        <a:pt x="511" y="1602"/>
                        <a:pt x="508" y="1606"/>
                      </a:cubicBezTo>
                      <a:lnTo>
                        <a:pt x="508" y="1606"/>
                      </a:lnTo>
                      <a:cubicBezTo>
                        <a:pt x="551" y="1476"/>
                        <a:pt x="595" y="1365"/>
                        <a:pt x="617" y="1233"/>
                      </a:cubicBezTo>
                      <a:cubicBezTo>
                        <a:pt x="662" y="1119"/>
                        <a:pt x="685" y="1005"/>
                        <a:pt x="731" y="891"/>
                      </a:cubicBezTo>
                      <a:cubicBezTo>
                        <a:pt x="776" y="754"/>
                        <a:pt x="822" y="617"/>
                        <a:pt x="845" y="480"/>
                      </a:cubicBezTo>
                      <a:cubicBezTo>
                        <a:pt x="868" y="411"/>
                        <a:pt x="891" y="366"/>
                        <a:pt x="913" y="297"/>
                      </a:cubicBezTo>
                      <a:cubicBezTo>
                        <a:pt x="913" y="229"/>
                        <a:pt x="936" y="160"/>
                        <a:pt x="959" y="92"/>
                      </a:cubicBezTo>
                      <a:cubicBezTo>
                        <a:pt x="959" y="46"/>
                        <a:pt x="913" y="0"/>
                        <a:pt x="891"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2"/>
                <p:cNvSpPr/>
                <p:nvPr/>
              </p:nvSpPr>
              <p:spPr>
                <a:xfrm>
                  <a:off x="8005361" y="2216518"/>
                  <a:ext cx="58628" cy="178101"/>
                </a:xfrm>
                <a:custGeom>
                  <a:avLst/>
                  <a:gdLst/>
                  <a:ahLst/>
                  <a:cxnLst/>
                  <a:rect l="l" t="t" r="r" b="b"/>
                  <a:pathLst>
                    <a:path w="2169" h="6589" extrusionOk="0">
                      <a:moveTo>
                        <a:pt x="617" y="5913"/>
                      </a:moveTo>
                      <a:lnTo>
                        <a:pt x="617" y="5913"/>
                      </a:lnTo>
                      <a:cubicBezTo>
                        <a:pt x="612" y="5925"/>
                        <a:pt x="607" y="5937"/>
                        <a:pt x="603" y="5949"/>
                      </a:cubicBezTo>
                      <a:lnTo>
                        <a:pt x="603" y="5949"/>
                      </a:lnTo>
                      <a:cubicBezTo>
                        <a:pt x="617" y="5935"/>
                        <a:pt x="617" y="5932"/>
                        <a:pt x="617" y="5913"/>
                      </a:cubicBezTo>
                      <a:close/>
                      <a:moveTo>
                        <a:pt x="2009" y="1"/>
                      </a:moveTo>
                      <a:cubicBezTo>
                        <a:pt x="1941" y="1"/>
                        <a:pt x="1872" y="47"/>
                        <a:pt x="1849" y="92"/>
                      </a:cubicBezTo>
                      <a:cubicBezTo>
                        <a:pt x="1849" y="183"/>
                        <a:pt x="1827" y="252"/>
                        <a:pt x="1804" y="320"/>
                      </a:cubicBezTo>
                      <a:lnTo>
                        <a:pt x="1804" y="275"/>
                      </a:lnTo>
                      <a:cubicBezTo>
                        <a:pt x="1758" y="412"/>
                        <a:pt x="1735" y="549"/>
                        <a:pt x="1690" y="663"/>
                      </a:cubicBezTo>
                      <a:cubicBezTo>
                        <a:pt x="1644" y="800"/>
                        <a:pt x="1598" y="914"/>
                        <a:pt x="1553" y="1051"/>
                      </a:cubicBezTo>
                      <a:cubicBezTo>
                        <a:pt x="1461" y="1302"/>
                        <a:pt x="1347" y="1530"/>
                        <a:pt x="1256" y="1781"/>
                      </a:cubicBezTo>
                      <a:cubicBezTo>
                        <a:pt x="1210" y="1895"/>
                        <a:pt x="1165" y="2010"/>
                        <a:pt x="1119" y="2124"/>
                      </a:cubicBezTo>
                      <a:cubicBezTo>
                        <a:pt x="1073" y="2261"/>
                        <a:pt x="1028" y="2398"/>
                        <a:pt x="982" y="2512"/>
                      </a:cubicBezTo>
                      <a:cubicBezTo>
                        <a:pt x="914" y="2786"/>
                        <a:pt x="845" y="3059"/>
                        <a:pt x="777" y="3333"/>
                      </a:cubicBezTo>
                      <a:cubicBezTo>
                        <a:pt x="708" y="3493"/>
                        <a:pt x="663" y="3653"/>
                        <a:pt x="617" y="3836"/>
                      </a:cubicBezTo>
                      <a:cubicBezTo>
                        <a:pt x="594" y="3950"/>
                        <a:pt x="571" y="4064"/>
                        <a:pt x="526" y="4201"/>
                      </a:cubicBezTo>
                      <a:cubicBezTo>
                        <a:pt x="503" y="4292"/>
                        <a:pt x="480" y="4361"/>
                        <a:pt x="457" y="4452"/>
                      </a:cubicBezTo>
                      <a:cubicBezTo>
                        <a:pt x="457" y="4497"/>
                        <a:pt x="434" y="4566"/>
                        <a:pt x="411" y="4612"/>
                      </a:cubicBezTo>
                      <a:cubicBezTo>
                        <a:pt x="416" y="4607"/>
                        <a:pt x="420" y="4603"/>
                        <a:pt x="423" y="4600"/>
                      </a:cubicBezTo>
                      <a:lnTo>
                        <a:pt x="423" y="4600"/>
                      </a:lnTo>
                      <a:cubicBezTo>
                        <a:pt x="417" y="4611"/>
                        <a:pt x="411" y="4623"/>
                        <a:pt x="411" y="4634"/>
                      </a:cubicBezTo>
                      <a:cubicBezTo>
                        <a:pt x="411" y="4680"/>
                        <a:pt x="389" y="4726"/>
                        <a:pt x="366" y="4771"/>
                      </a:cubicBezTo>
                      <a:cubicBezTo>
                        <a:pt x="388" y="4749"/>
                        <a:pt x="389" y="4749"/>
                        <a:pt x="389" y="4749"/>
                      </a:cubicBezTo>
                      <a:lnTo>
                        <a:pt x="389" y="4749"/>
                      </a:lnTo>
                      <a:cubicBezTo>
                        <a:pt x="389" y="4771"/>
                        <a:pt x="366" y="4771"/>
                        <a:pt x="366" y="4794"/>
                      </a:cubicBezTo>
                      <a:cubicBezTo>
                        <a:pt x="343" y="4908"/>
                        <a:pt x="297" y="5022"/>
                        <a:pt x="274" y="5159"/>
                      </a:cubicBezTo>
                      <a:cubicBezTo>
                        <a:pt x="252" y="5251"/>
                        <a:pt x="229" y="5342"/>
                        <a:pt x="206" y="5433"/>
                      </a:cubicBezTo>
                      <a:cubicBezTo>
                        <a:pt x="160" y="5593"/>
                        <a:pt x="115" y="5776"/>
                        <a:pt x="69" y="5935"/>
                      </a:cubicBezTo>
                      <a:cubicBezTo>
                        <a:pt x="69" y="6004"/>
                        <a:pt x="46" y="6095"/>
                        <a:pt x="23" y="6164"/>
                      </a:cubicBezTo>
                      <a:cubicBezTo>
                        <a:pt x="23" y="6187"/>
                        <a:pt x="1" y="6232"/>
                        <a:pt x="1" y="6255"/>
                      </a:cubicBezTo>
                      <a:cubicBezTo>
                        <a:pt x="1" y="6301"/>
                        <a:pt x="1" y="6346"/>
                        <a:pt x="23" y="6415"/>
                      </a:cubicBezTo>
                      <a:lnTo>
                        <a:pt x="1" y="6392"/>
                      </a:lnTo>
                      <a:lnTo>
                        <a:pt x="1" y="6392"/>
                      </a:lnTo>
                      <a:cubicBezTo>
                        <a:pt x="23" y="6415"/>
                        <a:pt x="23" y="6460"/>
                        <a:pt x="46" y="6483"/>
                      </a:cubicBezTo>
                      <a:cubicBezTo>
                        <a:pt x="69" y="6529"/>
                        <a:pt x="115" y="6552"/>
                        <a:pt x="138" y="6575"/>
                      </a:cubicBezTo>
                      <a:cubicBezTo>
                        <a:pt x="163" y="6583"/>
                        <a:pt x="191" y="6588"/>
                        <a:pt x="220" y="6588"/>
                      </a:cubicBezTo>
                      <a:cubicBezTo>
                        <a:pt x="270" y="6588"/>
                        <a:pt x="322" y="6572"/>
                        <a:pt x="366" y="6529"/>
                      </a:cubicBezTo>
                      <a:cubicBezTo>
                        <a:pt x="411" y="6483"/>
                        <a:pt x="457" y="6438"/>
                        <a:pt x="480" y="6369"/>
                      </a:cubicBezTo>
                      <a:cubicBezTo>
                        <a:pt x="503" y="6346"/>
                        <a:pt x="503" y="6301"/>
                        <a:pt x="503" y="6255"/>
                      </a:cubicBezTo>
                      <a:cubicBezTo>
                        <a:pt x="543" y="6153"/>
                        <a:pt x="566" y="6051"/>
                        <a:pt x="603" y="5949"/>
                      </a:cubicBezTo>
                      <a:lnTo>
                        <a:pt x="603" y="5949"/>
                      </a:lnTo>
                      <a:cubicBezTo>
                        <a:pt x="600" y="5952"/>
                        <a:pt x="597" y="5955"/>
                        <a:pt x="594" y="5958"/>
                      </a:cubicBezTo>
                      <a:cubicBezTo>
                        <a:pt x="640" y="5821"/>
                        <a:pt x="685" y="5684"/>
                        <a:pt x="708" y="5547"/>
                      </a:cubicBezTo>
                      <a:cubicBezTo>
                        <a:pt x="708" y="5570"/>
                        <a:pt x="708" y="5593"/>
                        <a:pt x="708" y="5616"/>
                      </a:cubicBezTo>
                      <a:cubicBezTo>
                        <a:pt x="708" y="5547"/>
                        <a:pt x="731" y="5479"/>
                        <a:pt x="754" y="5410"/>
                      </a:cubicBezTo>
                      <a:cubicBezTo>
                        <a:pt x="754" y="5388"/>
                        <a:pt x="777" y="5365"/>
                        <a:pt x="777" y="5342"/>
                      </a:cubicBezTo>
                      <a:lnTo>
                        <a:pt x="777" y="5342"/>
                      </a:lnTo>
                      <a:cubicBezTo>
                        <a:pt x="777" y="5342"/>
                        <a:pt x="776" y="5365"/>
                        <a:pt x="754" y="5388"/>
                      </a:cubicBezTo>
                      <a:cubicBezTo>
                        <a:pt x="845" y="5137"/>
                        <a:pt x="914" y="4885"/>
                        <a:pt x="982" y="4634"/>
                      </a:cubicBezTo>
                      <a:cubicBezTo>
                        <a:pt x="982" y="4634"/>
                        <a:pt x="982" y="4634"/>
                        <a:pt x="982" y="4657"/>
                      </a:cubicBezTo>
                      <a:cubicBezTo>
                        <a:pt x="982" y="4612"/>
                        <a:pt x="1005" y="4589"/>
                        <a:pt x="1005" y="4566"/>
                      </a:cubicBezTo>
                      <a:cubicBezTo>
                        <a:pt x="1005" y="4589"/>
                        <a:pt x="1005" y="4589"/>
                        <a:pt x="1005" y="4612"/>
                      </a:cubicBezTo>
                      <a:cubicBezTo>
                        <a:pt x="1051" y="4406"/>
                        <a:pt x="1119" y="4224"/>
                        <a:pt x="1165" y="4018"/>
                      </a:cubicBezTo>
                      <a:cubicBezTo>
                        <a:pt x="1210" y="3858"/>
                        <a:pt x="1256" y="3721"/>
                        <a:pt x="1302" y="3562"/>
                      </a:cubicBezTo>
                      <a:cubicBezTo>
                        <a:pt x="1370" y="3402"/>
                        <a:pt x="1393" y="3242"/>
                        <a:pt x="1439" y="3082"/>
                      </a:cubicBezTo>
                      <a:cubicBezTo>
                        <a:pt x="1461" y="2991"/>
                        <a:pt x="1507" y="2900"/>
                        <a:pt x="1530" y="2831"/>
                      </a:cubicBezTo>
                      <a:cubicBezTo>
                        <a:pt x="1525" y="2831"/>
                        <a:pt x="1521" y="2831"/>
                        <a:pt x="1518" y="2831"/>
                      </a:cubicBezTo>
                      <a:lnTo>
                        <a:pt x="1518" y="2831"/>
                      </a:lnTo>
                      <a:cubicBezTo>
                        <a:pt x="1524" y="2826"/>
                        <a:pt x="1530" y="2820"/>
                        <a:pt x="1530" y="2808"/>
                      </a:cubicBezTo>
                      <a:cubicBezTo>
                        <a:pt x="1530" y="2808"/>
                        <a:pt x="1530" y="2786"/>
                        <a:pt x="1530" y="2786"/>
                      </a:cubicBezTo>
                      <a:cubicBezTo>
                        <a:pt x="1553" y="2694"/>
                        <a:pt x="1576" y="2603"/>
                        <a:pt x="1621" y="2512"/>
                      </a:cubicBezTo>
                      <a:cubicBezTo>
                        <a:pt x="1644" y="2398"/>
                        <a:pt x="1690" y="2306"/>
                        <a:pt x="1712" y="2192"/>
                      </a:cubicBezTo>
                      <a:cubicBezTo>
                        <a:pt x="1781" y="1964"/>
                        <a:pt x="1849" y="1736"/>
                        <a:pt x="1895" y="1507"/>
                      </a:cubicBezTo>
                      <a:cubicBezTo>
                        <a:pt x="1918" y="1416"/>
                        <a:pt x="1918" y="1302"/>
                        <a:pt x="1941" y="1211"/>
                      </a:cubicBezTo>
                      <a:cubicBezTo>
                        <a:pt x="1964" y="1096"/>
                        <a:pt x="1986" y="1005"/>
                        <a:pt x="2009" y="891"/>
                      </a:cubicBezTo>
                      <a:cubicBezTo>
                        <a:pt x="2055" y="686"/>
                        <a:pt x="2100" y="480"/>
                        <a:pt x="2146" y="252"/>
                      </a:cubicBezTo>
                      <a:cubicBezTo>
                        <a:pt x="2146" y="252"/>
                        <a:pt x="2146" y="252"/>
                        <a:pt x="2169" y="229"/>
                      </a:cubicBezTo>
                      <a:cubicBezTo>
                        <a:pt x="2169" y="183"/>
                        <a:pt x="2169" y="161"/>
                        <a:pt x="2169" y="115"/>
                      </a:cubicBezTo>
                      <a:cubicBezTo>
                        <a:pt x="2146" y="69"/>
                        <a:pt x="2123" y="24"/>
                        <a:pt x="2078" y="24"/>
                      </a:cubicBezTo>
                      <a:cubicBezTo>
                        <a:pt x="2055" y="1"/>
                        <a:pt x="2032" y="1"/>
                        <a:pt x="2009"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2"/>
                <p:cNvSpPr/>
                <p:nvPr/>
              </p:nvSpPr>
              <p:spPr>
                <a:xfrm>
                  <a:off x="8047933" y="2220843"/>
                  <a:ext cx="17921" cy="50870"/>
                </a:xfrm>
                <a:custGeom>
                  <a:avLst/>
                  <a:gdLst/>
                  <a:ahLst/>
                  <a:cxnLst/>
                  <a:rect l="l" t="t" r="r" b="b"/>
                  <a:pathLst>
                    <a:path w="663" h="1882" extrusionOk="0">
                      <a:moveTo>
                        <a:pt x="571" y="1"/>
                      </a:moveTo>
                      <a:cubicBezTo>
                        <a:pt x="525" y="1"/>
                        <a:pt x="503" y="23"/>
                        <a:pt x="480" y="69"/>
                      </a:cubicBezTo>
                      <a:cubicBezTo>
                        <a:pt x="480" y="92"/>
                        <a:pt x="480" y="138"/>
                        <a:pt x="457" y="183"/>
                      </a:cubicBezTo>
                      <a:cubicBezTo>
                        <a:pt x="411" y="343"/>
                        <a:pt x="366" y="480"/>
                        <a:pt x="320" y="640"/>
                      </a:cubicBezTo>
                      <a:cubicBezTo>
                        <a:pt x="274" y="822"/>
                        <a:pt x="229" y="982"/>
                        <a:pt x="183" y="1165"/>
                      </a:cubicBezTo>
                      <a:cubicBezTo>
                        <a:pt x="206" y="1142"/>
                        <a:pt x="206" y="1142"/>
                        <a:pt x="206" y="1142"/>
                      </a:cubicBezTo>
                      <a:lnTo>
                        <a:pt x="206" y="1142"/>
                      </a:lnTo>
                      <a:cubicBezTo>
                        <a:pt x="137" y="1347"/>
                        <a:pt x="69" y="1553"/>
                        <a:pt x="1" y="1758"/>
                      </a:cubicBezTo>
                      <a:cubicBezTo>
                        <a:pt x="1" y="1781"/>
                        <a:pt x="1" y="1804"/>
                        <a:pt x="1" y="1827"/>
                      </a:cubicBezTo>
                      <a:cubicBezTo>
                        <a:pt x="23" y="1850"/>
                        <a:pt x="23" y="1872"/>
                        <a:pt x="46" y="1872"/>
                      </a:cubicBezTo>
                      <a:cubicBezTo>
                        <a:pt x="58" y="1878"/>
                        <a:pt x="72" y="1881"/>
                        <a:pt x="86" y="1881"/>
                      </a:cubicBezTo>
                      <a:cubicBezTo>
                        <a:pt x="125" y="1881"/>
                        <a:pt x="166" y="1860"/>
                        <a:pt x="183" y="1827"/>
                      </a:cubicBezTo>
                      <a:cubicBezTo>
                        <a:pt x="206" y="1713"/>
                        <a:pt x="252" y="1598"/>
                        <a:pt x="274" y="1507"/>
                      </a:cubicBezTo>
                      <a:cubicBezTo>
                        <a:pt x="297" y="1393"/>
                        <a:pt x="320" y="1279"/>
                        <a:pt x="366" y="1165"/>
                      </a:cubicBezTo>
                      <a:cubicBezTo>
                        <a:pt x="411" y="959"/>
                        <a:pt x="480" y="731"/>
                        <a:pt x="548" y="503"/>
                      </a:cubicBezTo>
                      <a:lnTo>
                        <a:pt x="548" y="503"/>
                      </a:lnTo>
                      <a:cubicBezTo>
                        <a:pt x="548" y="503"/>
                        <a:pt x="536" y="503"/>
                        <a:pt x="529" y="512"/>
                      </a:cubicBezTo>
                      <a:lnTo>
                        <a:pt x="529" y="512"/>
                      </a:lnTo>
                      <a:cubicBezTo>
                        <a:pt x="574" y="358"/>
                        <a:pt x="617" y="225"/>
                        <a:pt x="640" y="92"/>
                      </a:cubicBezTo>
                      <a:cubicBezTo>
                        <a:pt x="662" y="46"/>
                        <a:pt x="617" y="1"/>
                        <a:pt x="571"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2"/>
                <p:cNvSpPr/>
                <p:nvPr/>
              </p:nvSpPr>
              <p:spPr>
                <a:xfrm>
                  <a:off x="8044851" y="2222087"/>
                  <a:ext cx="21624" cy="58628"/>
                </a:xfrm>
                <a:custGeom>
                  <a:avLst/>
                  <a:gdLst/>
                  <a:ahLst/>
                  <a:cxnLst/>
                  <a:rect l="l" t="t" r="r" b="b"/>
                  <a:pathLst>
                    <a:path w="800" h="2169" extrusionOk="0">
                      <a:moveTo>
                        <a:pt x="662" y="480"/>
                      </a:moveTo>
                      <a:lnTo>
                        <a:pt x="662" y="480"/>
                      </a:lnTo>
                      <a:cubicBezTo>
                        <a:pt x="661" y="485"/>
                        <a:pt x="659" y="489"/>
                        <a:pt x="657" y="494"/>
                      </a:cubicBezTo>
                      <a:lnTo>
                        <a:pt x="657" y="494"/>
                      </a:lnTo>
                      <a:cubicBezTo>
                        <a:pt x="662" y="488"/>
                        <a:pt x="662" y="480"/>
                        <a:pt x="662" y="480"/>
                      </a:cubicBezTo>
                      <a:close/>
                      <a:moveTo>
                        <a:pt x="708" y="0"/>
                      </a:moveTo>
                      <a:cubicBezTo>
                        <a:pt x="662" y="0"/>
                        <a:pt x="639" y="23"/>
                        <a:pt x="617" y="69"/>
                      </a:cubicBezTo>
                      <a:cubicBezTo>
                        <a:pt x="548" y="229"/>
                        <a:pt x="503" y="411"/>
                        <a:pt x="457" y="594"/>
                      </a:cubicBezTo>
                      <a:cubicBezTo>
                        <a:pt x="411" y="754"/>
                        <a:pt x="366" y="913"/>
                        <a:pt x="320" y="1096"/>
                      </a:cubicBezTo>
                      <a:cubicBezTo>
                        <a:pt x="320" y="1073"/>
                        <a:pt x="320" y="1073"/>
                        <a:pt x="320" y="1073"/>
                      </a:cubicBezTo>
                      <a:cubicBezTo>
                        <a:pt x="274" y="1233"/>
                        <a:pt x="229" y="1370"/>
                        <a:pt x="183" y="1530"/>
                      </a:cubicBezTo>
                      <a:cubicBezTo>
                        <a:pt x="137" y="1712"/>
                        <a:pt x="69" y="1872"/>
                        <a:pt x="23" y="2055"/>
                      </a:cubicBezTo>
                      <a:cubicBezTo>
                        <a:pt x="0" y="2100"/>
                        <a:pt x="23" y="2146"/>
                        <a:pt x="46" y="2169"/>
                      </a:cubicBezTo>
                      <a:cubicBezTo>
                        <a:pt x="92" y="2169"/>
                        <a:pt x="160" y="2169"/>
                        <a:pt x="160" y="2123"/>
                      </a:cubicBezTo>
                      <a:cubicBezTo>
                        <a:pt x="251" y="1849"/>
                        <a:pt x="343" y="1575"/>
                        <a:pt x="434" y="1301"/>
                      </a:cubicBezTo>
                      <a:cubicBezTo>
                        <a:pt x="501" y="1032"/>
                        <a:pt x="569" y="763"/>
                        <a:pt x="657" y="494"/>
                      </a:cubicBezTo>
                      <a:lnTo>
                        <a:pt x="657" y="494"/>
                      </a:lnTo>
                      <a:cubicBezTo>
                        <a:pt x="654" y="499"/>
                        <a:pt x="649" y="502"/>
                        <a:pt x="639" y="502"/>
                      </a:cubicBezTo>
                      <a:cubicBezTo>
                        <a:pt x="685" y="366"/>
                        <a:pt x="731" y="251"/>
                        <a:pt x="776" y="114"/>
                      </a:cubicBezTo>
                      <a:cubicBezTo>
                        <a:pt x="799" y="92"/>
                        <a:pt x="776" y="23"/>
                        <a:pt x="731" y="23"/>
                      </a:cubicBezTo>
                      <a:cubicBezTo>
                        <a:pt x="731" y="0"/>
                        <a:pt x="708" y="0"/>
                        <a:pt x="708"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2"/>
                <p:cNvSpPr/>
                <p:nvPr/>
              </p:nvSpPr>
              <p:spPr>
                <a:xfrm>
                  <a:off x="7944894" y="2206031"/>
                  <a:ext cx="17921" cy="41545"/>
                </a:xfrm>
                <a:custGeom>
                  <a:avLst/>
                  <a:gdLst/>
                  <a:ahLst/>
                  <a:cxnLst/>
                  <a:rect l="l" t="t" r="r" b="b"/>
                  <a:pathLst>
                    <a:path w="663" h="1537" extrusionOk="0">
                      <a:moveTo>
                        <a:pt x="526" y="1"/>
                      </a:moveTo>
                      <a:cubicBezTo>
                        <a:pt x="457" y="1"/>
                        <a:pt x="412" y="47"/>
                        <a:pt x="389" y="92"/>
                      </a:cubicBezTo>
                      <a:cubicBezTo>
                        <a:pt x="320" y="320"/>
                        <a:pt x="275" y="526"/>
                        <a:pt x="206" y="754"/>
                      </a:cubicBezTo>
                      <a:cubicBezTo>
                        <a:pt x="183" y="845"/>
                        <a:pt x="160" y="937"/>
                        <a:pt x="115" y="1028"/>
                      </a:cubicBezTo>
                      <a:cubicBezTo>
                        <a:pt x="92" y="1142"/>
                        <a:pt x="46" y="1256"/>
                        <a:pt x="24" y="1348"/>
                      </a:cubicBezTo>
                      <a:cubicBezTo>
                        <a:pt x="1" y="1439"/>
                        <a:pt x="46" y="1507"/>
                        <a:pt x="115" y="1530"/>
                      </a:cubicBezTo>
                      <a:cubicBezTo>
                        <a:pt x="131" y="1534"/>
                        <a:pt x="146" y="1536"/>
                        <a:pt x="161" y="1536"/>
                      </a:cubicBezTo>
                      <a:cubicBezTo>
                        <a:pt x="229" y="1536"/>
                        <a:pt x="279" y="1495"/>
                        <a:pt x="297" y="1439"/>
                      </a:cubicBezTo>
                      <a:cubicBezTo>
                        <a:pt x="320" y="1370"/>
                        <a:pt x="343" y="1325"/>
                        <a:pt x="343" y="1279"/>
                      </a:cubicBezTo>
                      <a:cubicBezTo>
                        <a:pt x="366" y="1233"/>
                        <a:pt x="366" y="1188"/>
                        <a:pt x="389" y="1142"/>
                      </a:cubicBezTo>
                      <a:cubicBezTo>
                        <a:pt x="412" y="1051"/>
                        <a:pt x="434" y="937"/>
                        <a:pt x="457" y="845"/>
                      </a:cubicBezTo>
                      <a:cubicBezTo>
                        <a:pt x="526" y="617"/>
                        <a:pt x="571" y="389"/>
                        <a:pt x="640" y="161"/>
                      </a:cubicBezTo>
                      <a:cubicBezTo>
                        <a:pt x="663" y="92"/>
                        <a:pt x="617" y="24"/>
                        <a:pt x="548"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2"/>
                <p:cNvSpPr/>
                <p:nvPr/>
              </p:nvSpPr>
              <p:spPr>
                <a:xfrm>
                  <a:off x="7999198" y="2221465"/>
                  <a:ext cx="17299" cy="43843"/>
                </a:xfrm>
                <a:custGeom>
                  <a:avLst/>
                  <a:gdLst/>
                  <a:ahLst/>
                  <a:cxnLst/>
                  <a:rect l="l" t="t" r="r" b="b"/>
                  <a:pathLst>
                    <a:path w="640" h="1622" extrusionOk="0">
                      <a:moveTo>
                        <a:pt x="525" y="0"/>
                      </a:moveTo>
                      <a:cubicBezTo>
                        <a:pt x="480" y="0"/>
                        <a:pt x="434" y="23"/>
                        <a:pt x="411" y="69"/>
                      </a:cubicBezTo>
                      <a:cubicBezTo>
                        <a:pt x="388" y="183"/>
                        <a:pt x="343" y="320"/>
                        <a:pt x="320" y="434"/>
                      </a:cubicBezTo>
                      <a:cubicBezTo>
                        <a:pt x="274" y="548"/>
                        <a:pt x="251" y="640"/>
                        <a:pt x="206" y="754"/>
                      </a:cubicBezTo>
                      <a:cubicBezTo>
                        <a:pt x="183" y="868"/>
                        <a:pt x="137" y="982"/>
                        <a:pt x="92" y="1096"/>
                      </a:cubicBezTo>
                      <a:cubicBezTo>
                        <a:pt x="92" y="1165"/>
                        <a:pt x="69" y="1210"/>
                        <a:pt x="46" y="1279"/>
                      </a:cubicBezTo>
                      <a:cubicBezTo>
                        <a:pt x="23" y="1302"/>
                        <a:pt x="23" y="1324"/>
                        <a:pt x="23" y="1370"/>
                      </a:cubicBezTo>
                      <a:cubicBezTo>
                        <a:pt x="0" y="1416"/>
                        <a:pt x="0" y="1438"/>
                        <a:pt x="0" y="1484"/>
                      </a:cubicBezTo>
                      <a:cubicBezTo>
                        <a:pt x="0" y="1507"/>
                        <a:pt x="0" y="1530"/>
                        <a:pt x="0" y="1553"/>
                      </a:cubicBezTo>
                      <a:cubicBezTo>
                        <a:pt x="23" y="1575"/>
                        <a:pt x="46" y="1598"/>
                        <a:pt x="92" y="1621"/>
                      </a:cubicBezTo>
                      <a:cubicBezTo>
                        <a:pt x="114" y="1621"/>
                        <a:pt x="160" y="1621"/>
                        <a:pt x="183" y="1598"/>
                      </a:cubicBezTo>
                      <a:cubicBezTo>
                        <a:pt x="229" y="1598"/>
                        <a:pt x="251" y="1553"/>
                        <a:pt x="251" y="1530"/>
                      </a:cubicBezTo>
                      <a:cubicBezTo>
                        <a:pt x="274" y="1461"/>
                        <a:pt x="297" y="1416"/>
                        <a:pt x="297" y="1347"/>
                      </a:cubicBezTo>
                      <a:cubicBezTo>
                        <a:pt x="320" y="1302"/>
                        <a:pt x="320" y="1233"/>
                        <a:pt x="343" y="1165"/>
                      </a:cubicBezTo>
                      <a:cubicBezTo>
                        <a:pt x="366" y="1050"/>
                        <a:pt x="411" y="936"/>
                        <a:pt x="434" y="822"/>
                      </a:cubicBezTo>
                      <a:cubicBezTo>
                        <a:pt x="457" y="708"/>
                        <a:pt x="480" y="594"/>
                        <a:pt x="502" y="503"/>
                      </a:cubicBezTo>
                      <a:cubicBezTo>
                        <a:pt x="548" y="366"/>
                        <a:pt x="571" y="252"/>
                        <a:pt x="617" y="115"/>
                      </a:cubicBezTo>
                      <a:cubicBezTo>
                        <a:pt x="639" y="69"/>
                        <a:pt x="594" y="0"/>
                        <a:pt x="548"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2"/>
                <p:cNvSpPr/>
                <p:nvPr/>
              </p:nvSpPr>
              <p:spPr>
                <a:xfrm>
                  <a:off x="8057799" y="2238737"/>
                  <a:ext cx="15461" cy="45059"/>
                </a:xfrm>
                <a:custGeom>
                  <a:avLst/>
                  <a:gdLst/>
                  <a:ahLst/>
                  <a:cxnLst/>
                  <a:rect l="l" t="t" r="r" b="b"/>
                  <a:pathLst>
                    <a:path w="572" h="1667" extrusionOk="0">
                      <a:moveTo>
                        <a:pt x="480" y="1"/>
                      </a:moveTo>
                      <a:cubicBezTo>
                        <a:pt x="434" y="1"/>
                        <a:pt x="389" y="23"/>
                        <a:pt x="389" y="69"/>
                      </a:cubicBezTo>
                      <a:cubicBezTo>
                        <a:pt x="366" y="183"/>
                        <a:pt x="343" y="320"/>
                        <a:pt x="320" y="434"/>
                      </a:cubicBezTo>
                      <a:cubicBezTo>
                        <a:pt x="275" y="548"/>
                        <a:pt x="229" y="685"/>
                        <a:pt x="206" y="799"/>
                      </a:cubicBezTo>
                      <a:cubicBezTo>
                        <a:pt x="160" y="914"/>
                        <a:pt x="138" y="1028"/>
                        <a:pt x="92" y="1165"/>
                      </a:cubicBezTo>
                      <a:cubicBezTo>
                        <a:pt x="46" y="1279"/>
                        <a:pt x="24" y="1416"/>
                        <a:pt x="1" y="1553"/>
                      </a:cubicBezTo>
                      <a:cubicBezTo>
                        <a:pt x="1" y="1576"/>
                        <a:pt x="24" y="1598"/>
                        <a:pt x="46" y="1621"/>
                      </a:cubicBezTo>
                      <a:cubicBezTo>
                        <a:pt x="69" y="1644"/>
                        <a:pt x="92" y="1667"/>
                        <a:pt x="115" y="1667"/>
                      </a:cubicBezTo>
                      <a:cubicBezTo>
                        <a:pt x="160" y="1667"/>
                        <a:pt x="183" y="1644"/>
                        <a:pt x="206" y="1621"/>
                      </a:cubicBezTo>
                      <a:cubicBezTo>
                        <a:pt x="229" y="1598"/>
                        <a:pt x="229" y="1576"/>
                        <a:pt x="229" y="1553"/>
                      </a:cubicBezTo>
                      <a:cubicBezTo>
                        <a:pt x="229" y="1530"/>
                        <a:pt x="229" y="1530"/>
                        <a:pt x="252" y="1507"/>
                      </a:cubicBezTo>
                      <a:cubicBezTo>
                        <a:pt x="275" y="1302"/>
                        <a:pt x="343" y="1073"/>
                        <a:pt x="389" y="868"/>
                      </a:cubicBezTo>
                      <a:cubicBezTo>
                        <a:pt x="434" y="731"/>
                        <a:pt x="457" y="617"/>
                        <a:pt x="503" y="480"/>
                      </a:cubicBezTo>
                      <a:cubicBezTo>
                        <a:pt x="526" y="366"/>
                        <a:pt x="549" y="252"/>
                        <a:pt x="571" y="138"/>
                      </a:cubicBezTo>
                      <a:cubicBezTo>
                        <a:pt x="571" y="69"/>
                        <a:pt x="549" y="23"/>
                        <a:pt x="503"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2"/>
                <p:cNvSpPr/>
                <p:nvPr/>
              </p:nvSpPr>
              <p:spPr>
                <a:xfrm>
                  <a:off x="7983764" y="2306609"/>
                  <a:ext cx="14218" cy="32896"/>
                </a:xfrm>
                <a:custGeom>
                  <a:avLst/>
                  <a:gdLst/>
                  <a:ahLst/>
                  <a:cxnLst/>
                  <a:rect l="l" t="t" r="r" b="b"/>
                  <a:pathLst>
                    <a:path w="526" h="1217" extrusionOk="0">
                      <a:moveTo>
                        <a:pt x="412" y="0"/>
                      </a:moveTo>
                      <a:cubicBezTo>
                        <a:pt x="366" y="0"/>
                        <a:pt x="320" y="23"/>
                        <a:pt x="320" y="69"/>
                      </a:cubicBezTo>
                      <a:cubicBezTo>
                        <a:pt x="252" y="229"/>
                        <a:pt x="206" y="411"/>
                        <a:pt x="138" y="571"/>
                      </a:cubicBezTo>
                      <a:cubicBezTo>
                        <a:pt x="92" y="731"/>
                        <a:pt x="24" y="913"/>
                        <a:pt x="1" y="1073"/>
                      </a:cubicBezTo>
                      <a:cubicBezTo>
                        <a:pt x="1" y="1142"/>
                        <a:pt x="46" y="1210"/>
                        <a:pt x="115" y="1210"/>
                      </a:cubicBezTo>
                      <a:cubicBezTo>
                        <a:pt x="127" y="1214"/>
                        <a:pt x="138" y="1216"/>
                        <a:pt x="149" y="1216"/>
                      </a:cubicBezTo>
                      <a:cubicBezTo>
                        <a:pt x="199" y="1216"/>
                        <a:pt x="233" y="1175"/>
                        <a:pt x="252" y="1119"/>
                      </a:cubicBezTo>
                      <a:cubicBezTo>
                        <a:pt x="297" y="868"/>
                        <a:pt x="366" y="617"/>
                        <a:pt x="434" y="366"/>
                      </a:cubicBezTo>
                      <a:cubicBezTo>
                        <a:pt x="457" y="297"/>
                        <a:pt x="503" y="229"/>
                        <a:pt x="526" y="160"/>
                      </a:cubicBezTo>
                      <a:cubicBezTo>
                        <a:pt x="526" y="114"/>
                        <a:pt x="526" y="92"/>
                        <a:pt x="526" y="69"/>
                      </a:cubicBezTo>
                      <a:cubicBezTo>
                        <a:pt x="503" y="46"/>
                        <a:pt x="480" y="23"/>
                        <a:pt x="457"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2"/>
                <p:cNvSpPr/>
                <p:nvPr/>
              </p:nvSpPr>
              <p:spPr>
                <a:xfrm>
                  <a:off x="8041770" y="2323882"/>
                  <a:ext cx="11731" cy="31030"/>
                </a:xfrm>
                <a:custGeom>
                  <a:avLst/>
                  <a:gdLst/>
                  <a:ahLst/>
                  <a:cxnLst/>
                  <a:rect l="l" t="t" r="r" b="b"/>
                  <a:pathLst>
                    <a:path w="434" h="1148" extrusionOk="0">
                      <a:moveTo>
                        <a:pt x="320" y="0"/>
                      </a:moveTo>
                      <a:cubicBezTo>
                        <a:pt x="297" y="0"/>
                        <a:pt x="251" y="23"/>
                        <a:pt x="229" y="69"/>
                      </a:cubicBezTo>
                      <a:cubicBezTo>
                        <a:pt x="206" y="137"/>
                        <a:pt x="160" y="206"/>
                        <a:pt x="137" y="297"/>
                      </a:cubicBezTo>
                      <a:cubicBezTo>
                        <a:pt x="114" y="389"/>
                        <a:pt x="92" y="457"/>
                        <a:pt x="69" y="548"/>
                      </a:cubicBezTo>
                      <a:cubicBezTo>
                        <a:pt x="46" y="617"/>
                        <a:pt x="23" y="708"/>
                        <a:pt x="23" y="777"/>
                      </a:cubicBezTo>
                      <a:cubicBezTo>
                        <a:pt x="0" y="868"/>
                        <a:pt x="0" y="959"/>
                        <a:pt x="0" y="1050"/>
                      </a:cubicBezTo>
                      <a:cubicBezTo>
                        <a:pt x="0" y="1096"/>
                        <a:pt x="46" y="1142"/>
                        <a:pt x="92" y="1142"/>
                      </a:cubicBezTo>
                      <a:cubicBezTo>
                        <a:pt x="100" y="1146"/>
                        <a:pt x="108" y="1148"/>
                        <a:pt x="117" y="1148"/>
                      </a:cubicBezTo>
                      <a:cubicBezTo>
                        <a:pt x="159" y="1148"/>
                        <a:pt x="206" y="1107"/>
                        <a:pt x="206" y="1050"/>
                      </a:cubicBezTo>
                      <a:cubicBezTo>
                        <a:pt x="206" y="936"/>
                        <a:pt x="229" y="799"/>
                        <a:pt x="274" y="685"/>
                      </a:cubicBezTo>
                      <a:cubicBezTo>
                        <a:pt x="297" y="571"/>
                        <a:pt x="320" y="434"/>
                        <a:pt x="343" y="320"/>
                      </a:cubicBezTo>
                      <a:cubicBezTo>
                        <a:pt x="365" y="274"/>
                        <a:pt x="388" y="206"/>
                        <a:pt x="411" y="160"/>
                      </a:cubicBezTo>
                      <a:cubicBezTo>
                        <a:pt x="434" y="92"/>
                        <a:pt x="411" y="46"/>
                        <a:pt x="365" y="23"/>
                      </a:cubicBezTo>
                      <a:cubicBezTo>
                        <a:pt x="365" y="0"/>
                        <a:pt x="343" y="0"/>
                        <a:pt x="320"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2"/>
                <p:cNvSpPr/>
                <p:nvPr/>
              </p:nvSpPr>
              <p:spPr>
                <a:xfrm>
                  <a:off x="7972060" y="2581153"/>
                  <a:ext cx="117851" cy="148719"/>
                </a:xfrm>
                <a:custGeom>
                  <a:avLst/>
                  <a:gdLst/>
                  <a:ahLst/>
                  <a:cxnLst/>
                  <a:rect l="l" t="t" r="r" b="b"/>
                  <a:pathLst>
                    <a:path w="4360" h="5502" extrusionOk="0">
                      <a:moveTo>
                        <a:pt x="160" y="1"/>
                      </a:moveTo>
                      <a:cubicBezTo>
                        <a:pt x="114" y="1"/>
                        <a:pt x="68" y="23"/>
                        <a:pt x="23" y="46"/>
                      </a:cubicBezTo>
                      <a:cubicBezTo>
                        <a:pt x="0" y="69"/>
                        <a:pt x="0" y="115"/>
                        <a:pt x="0" y="160"/>
                      </a:cubicBezTo>
                      <a:cubicBezTo>
                        <a:pt x="68" y="1439"/>
                        <a:pt x="457" y="2626"/>
                        <a:pt x="1141" y="3584"/>
                      </a:cubicBezTo>
                      <a:cubicBezTo>
                        <a:pt x="1484" y="4064"/>
                        <a:pt x="1917" y="4474"/>
                        <a:pt x="2397" y="4817"/>
                      </a:cubicBezTo>
                      <a:cubicBezTo>
                        <a:pt x="2899" y="5159"/>
                        <a:pt x="3492" y="5387"/>
                        <a:pt x="4131" y="5502"/>
                      </a:cubicBezTo>
                      <a:lnTo>
                        <a:pt x="4200" y="5502"/>
                      </a:lnTo>
                      <a:cubicBezTo>
                        <a:pt x="4223" y="5502"/>
                        <a:pt x="4246" y="5502"/>
                        <a:pt x="4268" y="5479"/>
                      </a:cubicBezTo>
                      <a:cubicBezTo>
                        <a:pt x="4314" y="5479"/>
                        <a:pt x="4337" y="5433"/>
                        <a:pt x="4337" y="5387"/>
                      </a:cubicBezTo>
                      <a:cubicBezTo>
                        <a:pt x="4360" y="5342"/>
                        <a:pt x="4360" y="5296"/>
                        <a:pt x="4337" y="5250"/>
                      </a:cubicBezTo>
                      <a:cubicBezTo>
                        <a:pt x="4314" y="5228"/>
                        <a:pt x="4268" y="5182"/>
                        <a:pt x="4223" y="5182"/>
                      </a:cubicBezTo>
                      <a:cubicBezTo>
                        <a:pt x="3880" y="5113"/>
                        <a:pt x="3561" y="5022"/>
                        <a:pt x="3241" y="4885"/>
                      </a:cubicBezTo>
                      <a:cubicBezTo>
                        <a:pt x="2922" y="4748"/>
                        <a:pt x="2602" y="4566"/>
                        <a:pt x="2328" y="4337"/>
                      </a:cubicBezTo>
                      <a:cubicBezTo>
                        <a:pt x="2009" y="4086"/>
                        <a:pt x="1735" y="3812"/>
                        <a:pt x="1506" y="3493"/>
                      </a:cubicBezTo>
                      <a:cubicBezTo>
                        <a:pt x="1210" y="3105"/>
                        <a:pt x="959" y="2671"/>
                        <a:pt x="776" y="2215"/>
                      </a:cubicBezTo>
                      <a:cubicBezTo>
                        <a:pt x="571" y="1690"/>
                        <a:pt x="434" y="1142"/>
                        <a:pt x="365" y="571"/>
                      </a:cubicBezTo>
                      <a:cubicBezTo>
                        <a:pt x="342" y="411"/>
                        <a:pt x="342" y="297"/>
                        <a:pt x="320" y="160"/>
                      </a:cubicBezTo>
                      <a:cubicBezTo>
                        <a:pt x="320" y="115"/>
                        <a:pt x="320" y="69"/>
                        <a:pt x="274" y="46"/>
                      </a:cubicBezTo>
                      <a:cubicBezTo>
                        <a:pt x="251" y="1"/>
                        <a:pt x="205" y="1"/>
                        <a:pt x="160"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2"/>
                <p:cNvSpPr/>
                <p:nvPr/>
              </p:nvSpPr>
              <p:spPr>
                <a:xfrm>
                  <a:off x="8009064" y="2520687"/>
                  <a:ext cx="50627" cy="117256"/>
                </a:xfrm>
                <a:custGeom>
                  <a:avLst/>
                  <a:gdLst/>
                  <a:ahLst/>
                  <a:cxnLst/>
                  <a:rect l="l" t="t" r="r" b="b"/>
                  <a:pathLst>
                    <a:path w="1873" h="4338" extrusionOk="0">
                      <a:moveTo>
                        <a:pt x="274" y="1"/>
                      </a:moveTo>
                      <a:cubicBezTo>
                        <a:pt x="229" y="1"/>
                        <a:pt x="183" y="24"/>
                        <a:pt x="137" y="46"/>
                      </a:cubicBezTo>
                      <a:cubicBezTo>
                        <a:pt x="115" y="92"/>
                        <a:pt x="92" y="138"/>
                        <a:pt x="92" y="161"/>
                      </a:cubicBezTo>
                      <a:cubicBezTo>
                        <a:pt x="1" y="914"/>
                        <a:pt x="69" y="1713"/>
                        <a:pt x="320" y="2443"/>
                      </a:cubicBezTo>
                      <a:cubicBezTo>
                        <a:pt x="457" y="2831"/>
                        <a:pt x="617" y="3173"/>
                        <a:pt x="822" y="3493"/>
                      </a:cubicBezTo>
                      <a:cubicBezTo>
                        <a:pt x="936" y="3653"/>
                        <a:pt x="1050" y="3790"/>
                        <a:pt x="1165" y="3927"/>
                      </a:cubicBezTo>
                      <a:cubicBezTo>
                        <a:pt x="1279" y="4064"/>
                        <a:pt x="1439" y="4178"/>
                        <a:pt x="1598" y="4315"/>
                      </a:cubicBezTo>
                      <a:cubicBezTo>
                        <a:pt x="1621" y="4338"/>
                        <a:pt x="1644" y="4338"/>
                        <a:pt x="1690" y="4338"/>
                      </a:cubicBezTo>
                      <a:lnTo>
                        <a:pt x="1735" y="4338"/>
                      </a:lnTo>
                      <a:cubicBezTo>
                        <a:pt x="1781" y="4338"/>
                        <a:pt x="1827" y="4292"/>
                        <a:pt x="1827" y="4269"/>
                      </a:cubicBezTo>
                      <a:cubicBezTo>
                        <a:pt x="1849" y="4223"/>
                        <a:pt x="1872" y="4178"/>
                        <a:pt x="1849" y="4132"/>
                      </a:cubicBezTo>
                      <a:cubicBezTo>
                        <a:pt x="1849" y="4086"/>
                        <a:pt x="1827" y="4064"/>
                        <a:pt x="1781" y="4041"/>
                      </a:cubicBezTo>
                      <a:cubicBezTo>
                        <a:pt x="1575" y="3858"/>
                        <a:pt x="1393" y="3676"/>
                        <a:pt x="1210" y="3447"/>
                      </a:cubicBezTo>
                      <a:cubicBezTo>
                        <a:pt x="1028" y="3196"/>
                        <a:pt x="868" y="2900"/>
                        <a:pt x="731" y="2580"/>
                      </a:cubicBezTo>
                      <a:lnTo>
                        <a:pt x="708" y="2557"/>
                      </a:lnTo>
                      <a:cubicBezTo>
                        <a:pt x="571" y="2169"/>
                        <a:pt x="480" y="1758"/>
                        <a:pt x="411" y="1347"/>
                      </a:cubicBezTo>
                      <a:cubicBezTo>
                        <a:pt x="389" y="937"/>
                        <a:pt x="389" y="549"/>
                        <a:pt x="434" y="183"/>
                      </a:cubicBezTo>
                      <a:cubicBezTo>
                        <a:pt x="434" y="138"/>
                        <a:pt x="411" y="69"/>
                        <a:pt x="389" y="46"/>
                      </a:cubicBezTo>
                      <a:cubicBezTo>
                        <a:pt x="366" y="24"/>
                        <a:pt x="320" y="1"/>
                        <a:pt x="274"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2"/>
                <p:cNvSpPr/>
                <p:nvPr/>
              </p:nvSpPr>
              <p:spPr>
                <a:xfrm>
                  <a:off x="8418109" y="2033282"/>
                  <a:ext cx="87631" cy="151800"/>
                </a:xfrm>
                <a:custGeom>
                  <a:avLst/>
                  <a:gdLst/>
                  <a:ahLst/>
                  <a:cxnLst/>
                  <a:rect l="l" t="t" r="r" b="b"/>
                  <a:pathLst>
                    <a:path w="3242" h="5616" extrusionOk="0">
                      <a:moveTo>
                        <a:pt x="138" y="1"/>
                      </a:moveTo>
                      <a:cubicBezTo>
                        <a:pt x="92" y="24"/>
                        <a:pt x="46" y="46"/>
                        <a:pt x="24" y="92"/>
                      </a:cubicBezTo>
                      <a:cubicBezTo>
                        <a:pt x="1" y="115"/>
                        <a:pt x="1" y="183"/>
                        <a:pt x="1" y="229"/>
                      </a:cubicBezTo>
                      <a:cubicBezTo>
                        <a:pt x="24" y="275"/>
                        <a:pt x="46" y="298"/>
                        <a:pt x="92" y="320"/>
                      </a:cubicBezTo>
                      <a:cubicBezTo>
                        <a:pt x="297" y="412"/>
                        <a:pt x="503" y="549"/>
                        <a:pt x="708" y="708"/>
                      </a:cubicBezTo>
                      <a:lnTo>
                        <a:pt x="731" y="731"/>
                      </a:lnTo>
                      <a:cubicBezTo>
                        <a:pt x="1051" y="959"/>
                        <a:pt x="1325" y="1256"/>
                        <a:pt x="1576" y="1599"/>
                      </a:cubicBezTo>
                      <a:cubicBezTo>
                        <a:pt x="1918" y="2055"/>
                        <a:pt x="2192" y="2557"/>
                        <a:pt x="2420" y="3128"/>
                      </a:cubicBezTo>
                      <a:cubicBezTo>
                        <a:pt x="2648" y="3676"/>
                        <a:pt x="2785" y="4223"/>
                        <a:pt x="2854" y="4771"/>
                      </a:cubicBezTo>
                      <a:lnTo>
                        <a:pt x="2877" y="4817"/>
                      </a:lnTo>
                      <a:cubicBezTo>
                        <a:pt x="2900" y="5045"/>
                        <a:pt x="2900" y="5251"/>
                        <a:pt x="2900" y="5433"/>
                      </a:cubicBezTo>
                      <a:cubicBezTo>
                        <a:pt x="2900" y="5479"/>
                        <a:pt x="2900" y="5524"/>
                        <a:pt x="2945" y="5570"/>
                      </a:cubicBezTo>
                      <a:cubicBezTo>
                        <a:pt x="2968" y="5593"/>
                        <a:pt x="3014" y="5616"/>
                        <a:pt x="3059" y="5616"/>
                      </a:cubicBezTo>
                      <a:cubicBezTo>
                        <a:pt x="3151" y="5616"/>
                        <a:pt x="3219" y="5547"/>
                        <a:pt x="3242" y="5456"/>
                      </a:cubicBezTo>
                      <a:cubicBezTo>
                        <a:pt x="3242" y="4977"/>
                        <a:pt x="3173" y="4475"/>
                        <a:pt x="3036" y="3927"/>
                      </a:cubicBezTo>
                      <a:cubicBezTo>
                        <a:pt x="2922" y="3402"/>
                        <a:pt x="2717" y="2877"/>
                        <a:pt x="2443" y="2352"/>
                      </a:cubicBezTo>
                      <a:cubicBezTo>
                        <a:pt x="2192" y="1850"/>
                        <a:pt x="1872" y="1393"/>
                        <a:pt x="1507" y="982"/>
                      </a:cubicBezTo>
                      <a:cubicBezTo>
                        <a:pt x="1142" y="571"/>
                        <a:pt x="708" y="252"/>
                        <a:pt x="252" y="24"/>
                      </a:cubicBezTo>
                      <a:cubicBezTo>
                        <a:pt x="229" y="1"/>
                        <a:pt x="206" y="1"/>
                        <a:pt x="1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2"/>
                <p:cNvSpPr/>
                <p:nvPr/>
              </p:nvSpPr>
              <p:spPr>
                <a:xfrm>
                  <a:off x="8437868" y="1962328"/>
                  <a:ext cx="84550" cy="104930"/>
                </a:xfrm>
                <a:custGeom>
                  <a:avLst/>
                  <a:gdLst/>
                  <a:ahLst/>
                  <a:cxnLst/>
                  <a:rect l="l" t="t" r="r" b="b"/>
                  <a:pathLst>
                    <a:path w="3128" h="3882" extrusionOk="0">
                      <a:moveTo>
                        <a:pt x="183" y="1"/>
                      </a:moveTo>
                      <a:cubicBezTo>
                        <a:pt x="160" y="1"/>
                        <a:pt x="137" y="24"/>
                        <a:pt x="91" y="24"/>
                      </a:cubicBezTo>
                      <a:cubicBezTo>
                        <a:pt x="69" y="47"/>
                        <a:pt x="46" y="92"/>
                        <a:pt x="23" y="138"/>
                      </a:cubicBezTo>
                      <a:cubicBezTo>
                        <a:pt x="0" y="183"/>
                        <a:pt x="23" y="229"/>
                        <a:pt x="46" y="252"/>
                      </a:cubicBezTo>
                      <a:cubicBezTo>
                        <a:pt x="69" y="298"/>
                        <a:pt x="91" y="320"/>
                        <a:pt x="137" y="343"/>
                      </a:cubicBezTo>
                      <a:lnTo>
                        <a:pt x="183" y="343"/>
                      </a:lnTo>
                      <a:cubicBezTo>
                        <a:pt x="434" y="480"/>
                        <a:pt x="662" y="617"/>
                        <a:pt x="913" y="800"/>
                      </a:cubicBezTo>
                      <a:cubicBezTo>
                        <a:pt x="1187" y="1028"/>
                        <a:pt x="1461" y="1302"/>
                        <a:pt x="1712" y="1621"/>
                      </a:cubicBezTo>
                      <a:lnTo>
                        <a:pt x="1735" y="1667"/>
                      </a:lnTo>
                      <a:cubicBezTo>
                        <a:pt x="2077" y="2124"/>
                        <a:pt x="2351" y="2649"/>
                        <a:pt x="2602" y="3219"/>
                      </a:cubicBezTo>
                      <a:lnTo>
                        <a:pt x="2579" y="3174"/>
                      </a:lnTo>
                      <a:lnTo>
                        <a:pt x="2579" y="3174"/>
                      </a:lnTo>
                      <a:cubicBezTo>
                        <a:pt x="2648" y="3379"/>
                        <a:pt x="2716" y="3562"/>
                        <a:pt x="2785" y="3744"/>
                      </a:cubicBezTo>
                      <a:cubicBezTo>
                        <a:pt x="2808" y="3836"/>
                        <a:pt x="2876" y="3881"/>
                        <a:pt x="2945" y="3881"/>
                      </a:cubicBezTo>
                      <a:lnTo>
                        <a:pt x="2990" y="3881"/>
                      </a:lnTo>
                      <a:cubicBezTo>
                        <a:pt x="3036" y="3858"/>
                        <a:pt x="3082" y="3836"/>
                        <a:pt x="3104" y="3790"/>
                      </a:cubicBezTo>
                      <a:cubicBezTo>
                        <a:pt x="3127" y="3744"/>
                        <a:pt x="3127" y="3699"/>
                        <a:pt x="3104" y="3676"/>
                      </a:cubicBezTo>
                      <a:cubicBezTo>
                        <a:pt x="2853" y="2854"/>
                        <a:pt x="2488" y="2146"/>
                        <a:pt x="2054" y="1530"/>
                      </a:cubicBezTo>
                      <a:cubicBezTo>
                        <a:pt x="1826" y="1211"/>
                        <a:pt x="1552" y="914"/>
                        <a:pt x="1256" y="663"/>
                      </a:cubicBezTo>
                      <a:cubicBezTo>
                        <a:pt x="1119" y="526"/>
                        <a:pt x="936" y="412"/>
                        <a:pt x="776" y="298"/>
                      </a:cubicBezTo>
                      <a:cubicBezTo>
                        <a:pt x="616" y="206"/>
                        <a:pt x="457" y="115"/>
                        <a:pt x="228" y="24"/>
                      </a:cubicBezTo>
                      <a:cubicBezTo>
                        <a:pt x="228" y="1"/>
                        <a:pt x="206" y="1"/>
                        <a:pt x="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 name="Google Shape;1540;p22"/>
                <p:cNvGrpSpPr/>
                <p:nvPr/>
              </p:nvGrpSpPr>
              <p:grpSpPr>
                <a:xfrm>
                  <a:off x="7881969" y="2107317"/>
                  <a:ext cx="763841" cy="546655"/>
                  <a:chOff x="7881969" y="2107317"/>
                  <a:chExt cx="763841" cy="546655"/>
                </a:xfrm>
              </p:grpSpPr>
              <p:sp>
                <p:nvSpPr>
                  <p:cNvPr id="1541" name="Google Shape;1541;p22"/>
                  <p:cNvSpPr/>
                  <p:nvPr/>
                </p:nvSpPr>
                <p:spPr>
                  <a:xfrm>
                    <a:off x="8125049" y="2113507"/>
                    <a:ext cx="251136" cy="536789"/>
                  </a:xfrm>
                  <a:custGeom>
                    <a:avLst/>
                    <a:gdLst/>
                    <a:ahLst/>
                    <a:cxnLst/>
                    <a:rect l="l" t="t" r="r" b="b"/>
                    <a:pathLst>
                      <a:path w="9291" h="19859" extrusionOk="0">
                        <a:moveTo>
                          <a:pt x="7716" y="0"/>
                        </a:moveTo>
                        <a:cubicBezTo>
                          <a:pt x="7624" y="0"/>
                          <a:pt x="7556" y="0"/>
                          <a:pt x="7487" y="23"/>
                        </a:cubicBezTo>
                        <a:cubicBezTo>
                          <a:pt x="7282" y="69"/>
                          <a:pt x="7122" y="114"/>
                          <a:pt x="6985" y="183"/>
                        </a:cubicBezTo>
                        <a:cubicBezTo>
                          <a:pt x="6825" y="274"/>
                          <a:pt x="6688" y="365"/>
                          <a:pt x="6529" y="479"/>
                        </a:cubicBezTo>
                        <a:cubicBezTo>
                          <a:pt x="6415" y="594"/>
                          <a:pt x="6300" y="730"/>
                          <a:pt x="6186" y="845"/>
                        </a:cubicBezTo>
                        <a:cubicBezTo>
                          <a:pt x="5981" y="1096"/>
                          <a:pt x="5798" y="1324"/>
                          <a:pt x="5661" y="1552"/>
                        </a:cubicBezTo>
                        <a:cubicBezTo>
                          <a:pt x="5593" y="1643"/>
                          <a:pt x="5547" y="1735"/>
                          <a:pt x="5479" y="1849"/>
                        </a:cubicBezTo>
                        <a:lnTo>
                          <a:pt x="5456" y="1872"/>
                        </a:lnTo>
                        <a:cubicBezTo>
                          <a:pt x="5387" y="2009"/>
                          <a:pt x="5296" y="2146"/>
                          <a:pt x="5205" y="2283"/>
                        </a:cubicBezTo>
                        <a:lnTo>
                          <a:pt x="5068" y="2511"/>
                        </a:lnTo>
                        <a:lnTo>
                          <a:pt x="4977" y="2648"/>
                        </a:lnTo>
                        <a:lnTo>
                          <a:pt x="4931" y="2693"/>
                        </a:lnTo>
                        <a:lnTo>
                          <a:pt x="4885" y="2762"/>
                        </a:lnTo>
                        <a:cubicBezTo>
                          <a:pt x="4862" y="2830"/>
                          <a:pt x="4817" y="2876"/>
                          <a:pt x="4771" y="2945"/>
                        </a:cubicBezTo>
                        <a:cubicBezTo>
                          <a:pt x="4748" y="2990"/>
                          <a:pt x="4726" y="3036"/>
                          <a:pt x="4703" y="3081"/>
                        </a:cubicBezTo>
                        <a:lnTo>
                          <a:pt x="4680" y="3104"/>
                        </a:lnTo>
                        <a:lnTo>
                          <a:pt x="4657" y="3150"/>
                        </a:lnTo>
                        <a:cubicBezTo>
                          <a:pt x="4611" y="3241"/>
                          <a:pt x="4520" y="3401"/>
                          <a:pt x="4429" y="3492"/>
                        </a:cubicBezTo>
                        <a:lnTo>
                          <a:pt x="4406" y="3538"/>
                        </a:lnTo>
                        <a:lnTo>
                          <a:pt x="4360" y="3538"/>
                        </a:lnTo>
                        <a:cubicBezTo>
                          <a:pt x="4315" y="3561"/>
                          <a:pt x="4246" y="3606"/>
                          <a:pt x="4201" y="3629"/>
                        </a:cubicBezTo>
                        <a:cubicBezTo>
                          <a:pt x="4132" y="3675"/>
                          <a:pt x="4086" y="3743"/>
                          <a:pt x="4018" y="3835"/>
                        </a:cubicBezTo>
                        <a:cubicBezTo>
                          <a:pt x="3858" y="4040"/>
                          <a:pt x="3790" y="4314"/>
                          <a:pt x="3744" y="4565"/>
                        </a:cubicBezTo>
                        <a:lnTo>
                          <a:pt x="3744" y="4588"/>
                        </a:lnTo>
                        <a:lnTo>
                          <a:pt x="3721" y="4679"/>
                        </a:lnTo>
                        <a:lnTo>
                          <a:pt x="3698" y="4748"/>
                        </a:lnTo>
                        <a:lnTo>
                          <a:pt x="3698" y="4771"/>
                        </a:lnTo>
                        <a:lnTo>
                          <a:pt x="3676" y="4839"/>
                        </a:lnTo>
                        <a:lnTo>
                          <a:pt x="3653" y="4930"/>
                        </a:lnTo>
                        <a:lnTo>
                          <a:pt x="3653" y="4976"/>
                        </a:lnTo>
                        <a:lnTo>
                          <a:pt x="3630" y="5022"/>
                        </a:lnTo>
                        <a:lnTo>
                          <a:pt x="3607" y="5136"/>
                        </a:lnTo>
                        <a:lnTo>
                          <a:pt x="3584" y="5227"/>
                        </a:lnTo>
                        <a:lnTo>
                          <a:pt x="3584" y="5273"/>
                        </a:lnTo>
                        <a:lnTo>
                          <a:pt x="3561" y="5341"/>
                        </a:lnTo>
                        <a:lnTo>
                          <a:pt x="3539" y="5410"/>
                        </a:lnTo>
                        <a:cubicBezTo>
                          <a:pt x="3516" y="5501"/>
                          <a:pt x="3493" y="5615"/>
                          <a:pt x="3470" y="5706"/>
                        </a:cubicBezTo>
                        <a:cubicBezTo>
                          <a:pt x="3516" y="5798"/>
                          <a:pt x="3516" y="5889"/>
                          <a:pt x="3516" y="5980"/>
                        </a:cubicBezTo>
                        <a:cubicBezTo>
                          <a:pt x="3493" y="6049"/>
                          <a:pt x="3447" y="6117"/>
                          <a:pt x="3424" y="6186"/>
                        </a:cubicBezTo>
                        <a:cubicBezTo>
                          <a:pt x="3402" y="6209"/>
                          <a:pt x="3402" y="6231"/>
                          <a:pt x="3379" y="6254"/>
                        </a:cubicBezTo>
                        <a:cubicBezTo>
                          <a:pt x="3333" y="6391"/>
                          <a:pt x="3265" y="6505"/>
                          <a:pt x="3219" y="6619"/>
                        </a:cubicBezTo>
                        <a:cubicBezTo>
                          <a:pt x="3219" y="6642"/>
                          <a:pt x="3219" y="6642"/>
                          <a:pt x="3196" y="6665"/>
                        </a:cubicBezTo>
                        <a:lnTo>
                          <a:pt x="3105" y="6985"/>
                        </a:lnTo>
                        <a:cubicBezTo>
                          <a:pt x="3014" y="7327"/>
                          <a:pt x="2922" y="7692"/>
                          <a:pt x="2808" y="8035"/>
                        </a:cubicBezTo>
                        <a:lnTo>
                          <a:pt x="2808" y="8057"/>
                        </a:lnTo>
                        <a:lnTo>
                          <a:pt x="2785" y="8126"/>
                        </a:lnTo>
                        <a:cubicBezTo>
                          <a:pt x="2763" y="8217"/>
                          <a:pt x="2763" y="8286"/>
                          <a:pt x="2740" y="8377"/>
                        </a:cubicBezTo>
                        <a:lnTo>
                          <a:pt x="2717" y="8468"/>
                        </a:lnTo>
                        <a:cubicBezTo>
                          <a:pt x="2717" y="8537"/>
                          <a:pt x="2694" y="8605"/>
                          <a:pt x="2694" y="8674"/>
                        </a:cubicBezTo>
                        <a:lnTo>
                          <a:pt x="2694" y="8742"/>
                        </a:lnTo>
                        <a:cubicBezTo>
                          <a:pt x="2671" y="8811"/>
                          <a:pt x="2671" y="8902"/>
                          <a:pt x="2648" y="8970"/>
                        </a:cubicBezTo>
                        <a:cubicBezTo>
                          <a:pt x="2557" y="9267"/>
                          <a:pt x="2466" y="9541"/>
                          <a:pt x="2375" y="9838"/>
                        </a:cubicBezTo>
                        <a:cubicBezTo>
                          <a:pt x="2306" y="9998"/>
                          <a:pt x="2260" y="10134"/>
                          <a:pt x="2238" y="10271"/>
                        </a:cubicBezTo>
                        <a:cubicBezTo>
                          <a:pt x="2192" y="10431"/>
                          <a:pt x="2169" y="10614"/>
                          <a:pt x="2123" y="10774"/>
                        </a:cubicBezTo>
                        <a:cubicBezTo>
                          <a:pt x="2101" y="10911"/>
                          <a:pt x="2055" y="11047"/>
                          <a:pt x="2032" y="11207"/>
                        </a:cubicBezTo>
                        <a:cubicBezTo>
                          <a:pt x="1986" y="11321"/>
                          <a:pt x="1964" y="11436"/>
                          <a:pt x="1941" y="11550"/>
                        </a:cubicBezTo>
                        <a:lnTo>
                          <a:pt x="1918" y="11595"/>
                        </a:lnTo>
                        <a:cubicBezTo>
                          <a:pt x="1918" y="11687"/>
                          <a:pt x="1895" y="11755"/>
                          <a:pt x="1872" y="11824"/>
                        </a:cubicBezTo>
                        <a:cubicBezTo>
                          <a:pt x="1827" y="11915"/>
                          <a:pt x="1804" y="11983"/>
                          <a:pt x="1735" y="12052"/>
                        </a:cubicBezTo>
                        <a:cubicBezTo>
                          <a:pt x="1713" y="12075"/>
                          <a:pt x="1667" y="12097"/>
                          <a:pt x="1644" y="12097"/>
                        </a:cubicBezTo>
                        <a:cubicBezTo>
                          <a:pt x="1598" y="12234"/>
                          <a:pt x="1553" y="12371"/>
                          <a:pt x="1530" y="12508"/>
                        </a:cubicBezTo>
                        <a:lnTo>
                          <a:pt x="1462" y="12668"/>
                        </a:lnTo>
                        <a:lnTo>
                          <a:pt x="1439" y="12759"/>
                        </a:lnTo>
                        <a:lnTo>
                          <a:pt x="1370" y="12942"/>
                        </a:lnTo>
                        <a:lnTo>
                          <a:pt x="1279" y="13307"/>
                        </a:lnTo>
                        <a:lnTo>
                          <a:pt x="1233" y="13444"/>
                        </a:lnTo>
                        <a:lnTo>
                          <a:pt x="1210" y="13490"/>
                        </a:lnTo>
                        <a:cubicBezTo>
                          <a:pt x="1165" y="13604"/>
                          <a:pt x="1142" y="13741"/>
                          <a:pt x="1096" y="13855"/>
                        </a:cubicBezTo>
                        <a:cubicBezTo>
                          <a:pt x="937" y="14357"/>
                          <a:pt x="777" y="14859"/>
                          <a:pt x="640" y="15384"/>
                        </a:cubicBezTo>
                        <a:lnTo>
                          <a:pt x="526" y="15704"/>
                        </a:lnTo>
                        <a:lnTo>
                          <a:pt x="457" y="15955"/>
                        </a:lnTo>
                        <a:lnTo>
                          <a:pt x="434" y="16001"/>
                        </a:lnTo>
                        <a:cubicBezTo>
                          <a:pt x="366" y="16229"/>
                          <a:pt x="320" y="16457"/>
                          <a:pt x="252" y="16663"/>
                        </a:cubicBezTo>
                        <a:cubicBezTo>
                          <a:pt x="206" y="16822"/>
                          <a:pt x="183" y="16982"/>
                          <a:pt x="138" y="17142"/>
                        </a:cubicBezTo>
                        <a:cubicBezTo>
                          <a:pt x="115" y="17210"/>
                          <a:pt x="92" y="17279"/>
                          <a:pt x="92" y="17347"/>
                        </a:cubicBezTo>
                        <a:lnTo>
                          <a:pt x="69" y="17416"/>
                        </a:lnTo>
                        <a:lnTo>
                          <a:pt x="46" y="17507"/>
                        </a:lnTo>
                        <a:lnTo>
                          <a:pt x="46" y="17553"/>
                        </a:lnTo>
                        <a:cubicBezTo>
                          <a:pt x="24" y="17621"/>
                          <a:pt x="1" y="17712"/>
                          <a:pt x="1" y="17781"/>
                        </a:cubicBezTo>
                        <a:cubicBezTo>
                          <a:pt x="1" y="17849"/>
                          <a:pt x="1" y="17941"/>
                          <a:pt x="24" y="18055"/>
                        </a:cubicBezTo>
                        <a:cubicBezTo>
                          <a:pt x="69" y="18237"/>
                          <a:pt x="183" y="18397"/>
                          <a:pt x="297" y="18534"/>
                        </a:cubicBezTo>
                        <a:cubicBezTo>
                          <a:pt x="457" y="18740"/>
                          <a:pt x="685" y="18854"/>
                          <a:pt x="891" y="18968"/>
                        </a:cubicBezTo>
                        <a:cubicBezTo>
                          <a:pt x="1188" y="19150"/>
                          <a:pt x="1507" y="19265"/>
                          <a:pt x="1735" y="19333"/>
                        </a:cubicBezTo>
                        <a:lnTo>
                          <a:pt x="1827" y="19356"/>
                        </a:lnTo>
                        <a:lnTo>
                          <a:pt x="1918" y="19379"/>
                        </a:lnTo>
                        <a:cubicBezTo>
                          <a:pt x="1986" y="19424"/>
                          <a:pt x="2078" y="19447"/>
                          <a:pt x="2146" y="19470"/>
                        </a:cubicBezTo>
                        <a:cubicBezTo>
                          <a:pt x="2283" y="19516"/>
                          <a:pt x="2443" y="19561"/>
                          <a:pt x="2603" y="19584"/>
                        </a:cubicBezTo>
                        <a:lnTo>
                          <a:pt x="2694" y="19607"/>
                        </a:lnTo>
                        <a:lnTo>
                          <a:pt x="2740" y="19607"/>
                        </a:lnTo>
                        <a:lnTo>
                          <a:pt x="2877" y="19653"/>
                        </a:lnTo>
                        <a:lnTo>
                          <a:pt x="3036" y="19698"/>
                        </a:lnTo>
                        <a:cubicBezTo>
                          <a:pt x="3105" y="19698"/>
                          <a:pt x="3173" y="19721"/>
                          <a:pt x="3219" y="19744"/>
                        </a:cubicBezTo>
                        <a:lnTo>
                          <a:pt x="3288" y="19744"/>
                        </a:lnTo>
                        <a:lnTo>
                          <a:pt x="3424" y="19767"/>
                        </a:lnTo>
                        <a:lnTo>
                          <a:pt x="3493" y="19790"/>
                        </a:lnTo>
                        <a:cubicBezTo>
                          <a:pt x="3676" y="19835"/>
                          <a:pt x="3813" y="19858"/>
                          <a:pt x="3972" y="19858"/>
                        </a:cubicBezTo>
                        <a:lnTo>
                          <a:pt x="4269" y="19858"/>
                        </a:lnTo>
                        <a:cubicBezTo>
                          <a:pt x="4315" y="19858"/>
                          <a:pt x="4360" y="19835"/>
                          <a:pt x="4406" y="19835"/>
                        </a:cubicBezTo>
                        <a:lnTo>
                          <a:pt x="4680" y="19835"/>
                        </a:lnTo>
                        <a:cubicBezTo>
                          <a:pt x="4885" y="19812"/>
                          <a:pt x="5091" y="19653"/>
                          <a:pt x="5136" y="19424"/>
                        </a:cubicBezTo>
                        <a:cubicBezTo>
                          <a:pt x="5205" y="19219"/>
                          <a:pt x="5228" y="18991"/>
                          <a:pt x="5273" y="18808"/>
                        </a:cubicBezTo>
                        <a:lnTo>
                          <a:pt x="5273" y="18762"/>
                        </a:lnTo>
                        <a:cubicBezTo>
                          <a:pt x="5296" y="18603"/>
                          <a:pt x="5319" y="18466"/>
                          <a:pt x="5342" y="18329"/>
                        </a:cubicBezTo>
                        <a:lnTo>
                          <a:pt x="5365" y="18283"/>
                        </a:lnTo>
                        <a:lnTo>
                          <a:pt x="5365" y="18283"/>
                        </a:lnTo>
                        <a:lnTo>
                          <a:pt x="5342" y="18306"/>
                        </a:lnTo>
                        <a:cubicBezTo>
                          <a:pt x="5410" y="18078"/>
                          <a:pt x="5456" y="17872"/>
                          <a:pt x="5524" y="17644"/>
                        </a:cubicBezTo>
                        <a:lnTo>
                          <a:pt x="5593" y="17393"/>
                        </a:lnTo>
                        <a:cubicBezTo>
                          <a:pt x="5684" y="17051"/>
                          <a:pt x="5775" y="16754"/>
                          <a:pt x="5867" y="16480"/>
                        </a:cubicBezTo>
                        <a:cubicBezTo>
                          <a:pt x="5912" y="16366"/>
                          <a:pt x="5935" y="16252"/>
                          <a:pt x="5981" y="16138"/>
                        </a:cubicBezTo>
                        <a:lnTo>
                          <a:pt x="6004" y="16069"/>
                        </a:lnTo>
                        <a:cubicBezTo>
                          <a:pt x="6049" y="15909"/>
                          <a:pt x="6095" y="15749"/>
                          <a:pt x="6164" y="15590"/>
                        </a:cubicBezTo>
                        <a:cubicBezTo>
                          <a:pt x="6209" y="15498"/>
                          <a:pt x="6255" y="15384"/>
                          <a:pt x="6278" y="15270"/>
                        </a:cubicBezTo>
                        <a:lnTo>
                          <a:pt x="6300" y="15225"/>
                        </a:lnTo>
                        <a:lnTo>
                          <a:pt x="6323" y="15156"/>
                        </a:lnTo>
                        <a:cubicBezTo>
                          <a:pt x="6369" y="15042"/>
                          <a:pt x="6415" y="14905"/>
                          <a:pt x="6460" y="14791"/>
                        </a:cubicBezTo>
                        <a:lnTo>
                          <a:pt x="6483" y="14722"/>
                        </a:lnTo>
                        <a:cubicBezTo>
                          <a:pt x="6574" y="14403"/>
                          <a:pt x="6666" y="14152"/>
                          <a:pt x="6734" y="13878"/>
                        </a:cubicBezTo>
                        <a:cubicBezTo>
                          <a:pt x="6780" y="13627"/>
                          <a:pt x="6871" y="13376"/>
                          <a:pt x="6940" y="13147"/>
                        </a:cubicBezTo>
                        <a:lnTo>
                          <a:pt x="6962" y="13010"/>
                        </a:lnTo>
                        <a:cubicBezTo>
                          <a:pt x="7054" y="12714"/>
                          <a:pt x="7145" y="12417"/>
                          <a:pt x="7236" y="12143"/>
                        </a:cubicBezTo>
                        <a:cubicBezTo>
                          <a:pt x="7282" y="12006"/>
                          <a:pt x="7328" y="11846"/>
                          <a:pt x="7350" y="11709"/>
                        </a:cubicBezTo>
                        <a:cubicBezTo>
                          <a:pt x="7373" y="11641"/>
                          <a:pt x="7419" y="11550"/>
                          <a:pt x="7442" y="11481"/>
                        </a:cubicBezTo>
                        <a:cubicBezTo>
                          <a:pt x="7465" y="11299"/>
                          <a:pt x="7510" y="11139"/>
                          <a:pt x="7533" y="10979"/>
                        </a:cubicBezTo>
                        <a:lnTo>
                          <a:pt x="7556" y="10933"/>
                        </a:lnTo>
                        <a:cubicBezTo>
                          <a:pt x="7602" y="10728"/>
                          <a:pt x="7670" y="10500"/>
                          <a:pt x="7738" y="10317"/>
                        </a:cubicBezTo>
                        <a:cubicBezTo>
                          <a:pt x="7761" y="10294"/>
                          <a:pt x="7761" y="10271"/>
                          <a:pt x="7761" y="10271"/>
                        </a:cubicBezTo>
                        <a:lnTo>
                          <a:pt x="7784" y="10203"/>
                        </a:lnTo>
                        <a:cubicBezTo>
                          <a:pt x="7875" y="9838"/>
                          <a:pt x="7967" y="9450"/>
                          <a:pt x="8058" y="9062"/>
                        </a:cubicBezTo>
                        <a:lnTo>
                          <a:pt x="8058" y="9062"/>
                        </a:lnTo>
                        <a:lnTo>
                          <a:pt x="8012" y="9130"/>
                        </a:lnTo>
                        <a:cubicBezTo>
                          <a:pt x="8126" y="8742"/>
                          <a:pt x="8218" y="8445"/>
                          <a:pt x="8309" y="8194"/>
                        </a:cubicBezTo>
                        <a:cubicBezTo>
                          <a:pt x="8332" y="8080"/>
                          <a:pt x="8378" y="7989"/>
                          <a:pt x="8423" y="7875"/>
                        </a:cubicBezTo>
                        <a:lnTo>
                          <a:pt x="8446" y="7761"/>
                        </a:lnTo>
                        <a:lnTo>
                          <a:pt x="8515" y="7578"/>
                        </a:lnTo>
                        <a:cubicBezTo>
                          <a:pt x="8537" y="7487"/>
                          <a:pt x="8560" y="7395"/>
                          <a:pt x="8606" y="7304"/>
                        </a:cubicBezTo>
                        <a:cubicBezTo>
                          <a:pt x="8651" y="7167"/>
                          <a:pt x="8697" y="7030"/>
                          <a:pt x="8743" y="6893"/>
                        </a:cubicBezTo>
                        <a:cubicBezTo>
                          <a:pt x="8766" y="6802"/>
                          <a:pt x="8788" y="6711"/>
                          <a:pt x="8811" y="6642"/>
                        </a:cubicBezTo>
                        <a:cubicBezTo>
                          <a:pt x="8834" y="6574"/>
                          <a:pt x="8857" y="6505"/>
                          <a:pt x="8880" y="6437"/>
                        </a:cubicBezTo>
                        <a:lnTo>
                          <a:pt x="8948" y="6277"/>
                        </a:lnTo>
                        <a:cubicBezTo>
                          <a:pt x="9017" y="6072"/>
                          <a:pt x="9062" y="5866"/>
                          <a:pt x="9154" y="5661"/>
                        </a:cubicBezTo>
                        <a:cubicBezTo>
                          <a:pt x="9222" y="5478"/>
                          <a:pt x="9291" y="5296"/>
                          <a:pt x="9222" y="5090"/>
                        </a:cubicBezTo>
                        <a:cubicBezTo>
                          <a:pt x="9199" y="5022"/>
                          <a:pt x="9176" y="4953"/>
                          <a:pt x="9154" y="4885"/>
                        </a:cubicBezTo>
                        <a:cubicBezTo>
                          <a:pt x="9131" y="4839"/>
                          <a:pt x="9108" y="4793"/>
                          <a:pt x="9085" y="4748"/>
                        </a:cubicBezTo>
                        <a:cubicBezTo>
                          <a:pt x="9062" y="4702"/>
                          <a:pt x="9062" y="4634"/>
                          <a:pt x="9062" y="4542"/>
                        </a:cubicBezTo>
                        <a:cubicBezTo>
                          <a:pt x="9062" y="4428"/>
                          <a:pt x="9062" y="4314"/>
                          <a:pt x="9085" y="4177"/>
                        </a:cubicBezTo>
                        <a:lnTo>
                          <a:pt x="9085" y="4040"/>
                        </a:lnTo>
                        <a:cubicBezTo>
                          <a:pt x="9085" y="3972"/>
                          <a:pt x="9085" y="3926"/>
                          <a:pt x="9085" y="3858"/>
                        </a:cubicBezTo>
                        <a:cubicBezTo>
                          <a:pt x="9108" y="3698"/>
                          <a:pt x="9108" y="3561"/>
                          <a:pt x="9108" y="3424"/>
                        </a:cubicBezTo>
                        <a:cubicBezTo>
                          <a:pt x="9108" y="3264"/>
                          <a:pt x="9085" y="3127"/>
                          <a:pt x="9062" y="2967"/>
                        </a:cubicBezTo>
                        <a:lnTo>
                          <a:pt x="9062" y="2922"/>
                        </a:lnTo>
                        <a:cubicBezTo>
                          <a:pt x="9062" y="2808"/>
                          <a:pt x="9040" y="2716"/>
                          <a:pt x="9040" y="2625"/>
                        </a:cubicBezTo>
                        <a:cubicBezTo>
                          <a:pt x="9017" y="2579"/>
                          <a:pt x="8994" y="2511"/>
                          <a:pt x="8994" y="2465"/>
                        </a:cubicBezTo>
                        <a:cubicBezTo>
                          <a:pt x="8971" y="2351"/>
                          <a:pt x="8948" y="2283"/>
                          <a:pt x="8925" y="2214"/>
                        </a:cubicBezTo>
                        <a:cubicBezTo>
                          <a:pt x="8925" y="2146"/>
                          <a:pt x="8903" y="2077"/>
                          <a:pt x="8903" y="1986"/>
                        </a:cubicBezTo>
                        <a:cubicBezTo>
                          <a:pt x="8880" y="1895"/>
                          <a:pt x="8880" y="1826"/>
                          <a:pt x="8880" y="1780"/>
                        </a:cubicBezTo>
                        <a:cubicBezTo>
                          <a:pt x="8834" y="1621"/>
                          <a:pt x="8811" y="1484"/>
                          <a:pt x="8766" y="1347"/>
                        </a:cubicBezTo>
                        <a:cubicBezTo>
                          <a:pt x="8720" y="1210"/>
                          <a:pt x="8674" y="1073"/>
                          <a:pt x="8629" y="936"/>
                        </a:cubicBezTo>
                        <a:cubicBezTo>
                          <a:pt x="8583" y="845"/>
                          <a:pt x="8515" y="730"/>
                          <a:pt x="8469" y="616"/>
                        </a:cubicBezTo>
                        <a:cubicBezTo>
                          <a:pt x="8423" y="548"/>
                          <a:pt x="8378" y="457"/>
                          <a:pt x="8332" y="365"/>
                        </a:cubicBezTo>
                        <a:lnTo>
                          <a:pt x="8309" y="342"/>
                        </a:lnTo>
                        <a:cubicBezTo>
                          <a:pt x="8286" y="297"/>
                          <a:pt x="8286" y="274"/>
                          <a:pt x="8263" y="251"/>
                        </a:cubicBezTo>
                        <a:cubicBezTo>
                          <a:pt x="8241" y="228"/>
                          <a:pt x="8218" y="205"/>
                          <a:pt x="8195" y="183"/>
                        </a:cubicBezTo>
                        <a:cubicBezTo>
                          <a:pt x="8149" y="137"/>
                          <a:pt x="8104" y="114"/>
                          <a:pt x="8058" y="114"/>
                        </a:cubicBezTo>
                        <a:cubicBezTo>
                          <a:pt x="8035" y="91"/>
                          <a:pt x="8012" y="91"/>
                          <a:pt x="7990" y="91"/>
                        </a:cubicBezTo>
                        <a:cubicBezTo>
                          <a:pt x="7921" y="23"/>
                          <a:pt x="7830" y="0"/>
                          <a:pt x="77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2"/>
                  <p:cNvSpPr/>
                  <p:nvPr/>
                </p:nvSpPr>
                <p:spPr>
                  <a:xfrm>
                    <a:off x="8217600" y="2260334"/>
                    <a:ext cx="143773" cy="66034"/>
                  </a:xfrm>
                  <a:custGeom>
                    <a:avLst/>
                    <a:gdLst/>
                    <a:ahLst/>
                    <a:cxnLst/>
                    <a:rect l="l" t="t" r="r" b="b"/>
                    <a:pathLst>
                      <a:path w="5319" h="2443" extrusionOk="0">
                        <a:moveTo>
                          <a:pt x="343" y="0"/>
                        </a:moveTo>
                        <a:cubicBezTo>
                          <a:pt x="274" y="0"/>
                          <a:pt x="183" y="46"/>
                          <a:pt x="160" y="115"/>
                        </a:cubicBezTo>
                        <a:cubicBezTo>
                          <a:pt x="115" y="137"/>
                          <a:pt x="92" y="183"/>
                          <a:pt x="69" y="229"/>
                        </a:cubicBezTo>
                        <a:cubicBezTo>
                          <a:pt x="69" y="252"/>
                          <a:pt x="69" y="297"/>
                          <a:pt x="46" y="320"/>
                        </a:cubicBezTo>
                        <a:cubicBezTo>
                          <a:pt x="92" y="389"/>
                          <a:pt x="92" y="480"/>
                          <a:pt x="92" y="548"/>
                        </a:cubicBezTo>
                        <a:cubicBezTo>
                          <a:pt x="69" y="617"/>
                          <a:pt x="23" y="685"/>
                          <a:pt x="0" y="754"/>
                        </a:cubicBezTo>
                        <a:cubicBezTo>
                          <a:pt x="0" y="822"/>
                          <a:pt x="0" y="891"/>
                          <a:pt x="46" y="936"/>
                        </a:cubicBezTo>
                        <a:cubicBezTo>
                          <a:pt x="115" y="1096"/>
                          <a:pt x="274" y="1165"/>
                          <a:pt x="434" y="1233"/>
                        </a:cubicBezTo>
                        <a:cubicBezTo>
                          <a:pt x="503" y="1256"/>
                          <a:pt x="594" y="1302"/>
                          <a:pt x="662" y="1324"/>
                        </a:cubicBezTo>
                        <a:cubicBezTo>
                          <a:pt x="822" y="1393"/>
                          <a:pt x="982" y="1438"/>
                          <a:pt x="1142" y="1507"/>
                        </a:cubicBezTo>
                        <a:lnTo>
                          <a:pt x="1347" y="1598"/>
                        </a:lnTo>
                        <a:cubicBezTo>
                          <a:pt x="1438" y="1621"/>
                          <a:pt x="1507" y="1644"/>
                          <a:pt x="1598" y="1644"/>
                        </a:cubicBezTo>
                        <a:lnTo>
                          <a:pt x="1644" y="1644"/>
                        </a:lnTo>
                        <a:cubicBezTo>
                          <a:pt x="1667" y="1644"/>
                          <a:pt x="1667" y="1644"/>
                          <a:pt x="1690" y="1667"/>
                        </a:cubicBezTo>
                        <a:cubicBezTo>
                          <a:pt x="1827" y="1712"/>
                          <a:pt x="1941" y="1758"/>
                          <a:pt x="2078" y="1804"/>
                        </a:cubicBezTo>
                        <a:cubicBezTo>
                          <a:pt x="2329" y="1918"/>
                          <a:pt x="2603" y="2009"/>
                          <a:pt x="2876" y="2078"/>
                        </a:cubicBezTo>
                        <a:cubicBezTo>
                          <a:pt x="3150" y="2146"/>
                          <a:pt x="3424" y="2215"/>
                          <a:pt x="3721" y="2260"/>
                        </a:cubicBezTo>
                        <a:cubicBezTo>
                          <a:pt x="3812" y="2260"/>
                          <a:pt x="3926" y="2283"/>
                          <a:pt x="4041" y="2306"/>
                        </a:cubicBezTo>
                        <a:cubicBezTo>
                          <a:pt x="4063" y="2306"/>
                          <a:pt x="4109" y="2306"/>
                          <a:pt x="4155" y="2329"/>
                        </a:cubicBezTo>
                        <a:cubicBezTo>
                          <a:pt x="4246" y="2329"/>
                          <a:pt x="4314" y="2351"/>
                          <a:pt x="4383" y="2374"/>
                        </a:cubicBezTo>
                        <a:cubicBezTo>
                          <a:pt x="4429" y="2397"/>
                          <a:pt x="4474" y="2397"/>
                          <a:pt x="4520" y="2420"/>
                        </a:cubicBezTo>
                        <a:cubicBezTo>
                          <a:pt x="4566" y="2420"/>
                          <a:pt x="4634" y="2443"/>
                          <a:pt x="4680" y="2443"/>
                        </a:cubicBezTo>
                        <a:cubicBezTo>
                          <a:pt x="4725" y="2443"/>
                          <a:pt x="4771" y="2443"/>
                          <a:pt x="4817" y="2420"/>
                        </a:cubicBezTo>
                        <a:cubicBezTo>
                          <a:pt x="4885" y="2397"/>
                          <a:pt x="4954" y="2397"/>
                          <a:pt x="4999" y="2351"/>
                        </a:cubicBezTo>
                        <a:cubicBezTo>
                          <a:pt x="5045" y="2329"/>
                          <a:pt x="5068" y="2306"/>
                          <a:pt x="5113" y="2283"/>
                        </a:cubicBezTo>
                        <a:cubicBezTo>
                          <a:pt x="5113" y="2260"/>
                          <a:pt x="5113" y="2237"/>
                          <a:pt x="5113" y="2192"/>
                        </a:cubicBezTo>
                        <a:cubicBezTo>
                          <a:pt x="5113" y="2123"/>
                          <a:pt x="5113" y="2078"/>
                          <a:pt x="5159" y="2009"/>
                        </a:cubicBezTo>
                        <a:cubicBezTo>
                          <a:pt x="5182" y="1941"/>
                          <a:pt x="5205" y="1918"/>
                          <a:pt x="5273" y="1872"/>
                        </a:cubicBezTo>
                        <a:cubicBezTo>
                          <a:pt x="5273" y="1849"/>
                          <a:pt x="5296" y="1804"/>
                          <a:pt x="5296" y="1758"/>
                        </a:cubicBezTo>
                        <a:cubicBezTo>
                          <a:pt x="5319" y="1690"/>
                          <a:pt x="5250" y="1598"/>
                          <a:pt x="5182" y="1553"/>
                        </a:cubicBezTo>
                        <a:cubicBezTo>
                          <a:pt x="5136" y="1507"/>
                          <a:pt x="5068" y="1507"/>
                          <a:pt x="4999" y="1484"/>
                        </a:cubicBezTo>
                        <a:cubicBezTo>
                          <a:pt x="4931" y="1484"/>
                          <a:pt x="4862" y="1461"/>
                          <a:pt x="4794" y="1461"/>
                        </a:cubicBezTo>
                        <a:cubicBezTo>
                          <a:pt x="4543" y="1438"/>
                          <a:pt x="4269" y="1393"/>
                          <a:pt x="3995" y="1347"/>
                        </a:cubicBezTo>
                        <a:cubicBezTo>
                          <a:pt x="3812" y="1302"/>
                          <a:pt x="3630" y="1256"/>
                          <a:pt x="3424" y="1187"/>
                        </a:cubicBezTo>
                        <a:cubicBezTo>
                          <a:pt x="3333" y="1165"/>
                          <a:pt x="3242" y="1119"/>
                          <a:pt x="3128" y="1096"/>
                        </a:cubicBezTo>
                        <a:cubicBezTo>
                          <a:pt x="3013" y="1050"/>
                          <a:pt x="2899" y="1028"/>
                          <a:pt x="2808" y="982"/>
                        </a:cubicBezTo>
                        <a:cubicBezTo>
                          <a:pt x="2603" y="913"/>
                          <a:pt x="2420" y="845"/>
                          <a:pt x="2215" y="754"/>
                        </a:cubicBezTo>
                        <a:cubicBezTo>
                          <a:pt x="2009" y="662"/>
                          <a:pt x="1781" y="548"/>
                          <a:pt x="1553" y="480"/>
                        </a:cubicBezTo>
                        <a:cubicBezTo>
                          <a:pt x="1533" y="461"/>
                          <a:pt x="1510" y="453"/>
                          <a:pt x="1484" y="453"/>
                        </a:cubicBezTo>
                        <a:cubicBezTo>
                          <a:pt x="1449" y="453"/>
                          <a:pt x="1410" y="467"/>
                          <a:pt x="1370" y="480"/>
                        </a:cubicBezTo>
                        <a:cubicBezTo>
                          <a:pt x="1302" y="434"/>
                          <a:pt x="1233" y="411"/>
                          <a:pt x="1187" y="389"/>
                        </a:cubicBezTo>
                        <a:cubicBezTo>
                          <a:pt x="1028" y="320"/>
                          <a:pt x="891" y="252"/>
                          <a:pt x="754" y="206"/>
                        </a:cubicBezTo>
                        <a:cubicBezTo>
                          <a:pt x="719" y="194"/>
                          <a:pt x="685" y="189"/>
                          <a:pt x="654" y="189"/>
                        </a:cubicBezTo>
                        <a:cubicBezTo>
                          <a:pt x="622" y="189"/>
                          <a:pt x="594" y="194"/>
                          <a:pt x="571" y="206"/>
                        </a:cubicBezTo>
                        <a:cubicBezTo>
                          <a:pt x="571" y="137"/>
                          <a:pt x="525" y="92"/>
                          <a:pt x="480" y="46"/>
                        </a:cubicBezTo>
                        <a:cubicBezTo>
                          <a:pt x="434" y="23"/>
                          <a:pt x="389" y="0"/>
                          <a:pt x="3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2"/>
                  <p:cNvSpPr/>
                  <p:nvPr/>
                </p:nvSpPr>
                <p:spPr>
                  <a:xfrm>
                    <a:off x="8142322" y="2521930"/>
                    <a:ext cx="140691" cy="66656"/>
                  </a:xfrm>
                  <a:custGeom>
                    <a:avLst/>
                    <a:gdLst/>
                    <a:ahLst/>
                    <a:cxnLst/>
                    <a:rect l="l" t="t" r="r" b="b"/>
                    <a:pathLst>
                      <a:path w="5205" h="2466" extrusionOk="0">
                        <a:moveTo>
                          <a:pt x="298" y="0"/>
                        </a:moveTo>
                        <a:cubicBezTo>
                          <a:pt x="275" y="0"/>
                          <a:pt x="275" y="23"/>
                          <a:pt x="252" y="23"/>
                        </a:cubicBezTo>
                        <a:cubicBezTo>
                          <a:pt x="206" y="23"/>
                          <a:pt x="138" y="46"/>
                          <a:pt x="115" y="115"/>
                        </a:cubicBezTo>
                        <a:cubicBezTo>
                          <a:pt x="69" y="183"/>
                          <a:pt x="46" y="251"/>
                          <a:pt x="24" y="343"/>
                        </a:cubicBezTo>
                        <a:cubicBezTo>
                          <a:pt x="24" y="411"/>
                          <a:pt x="1" y="457"/>
                          <a:pt x="1" y="525"/>
                        </a:cubicBezTo>
                        <a:cubicBezTo>
                          <a:pt x="1" y="594"/>
                          <a:pt x="1" y="708"/>
                          <a:pt x="1" y="776"/>
                        </a:cubicBezTo>
                        <a:cubicBezTo>
                          <a:pt x="1" y="845"/>
                          <a:pt x="24" y="891"/>
                          <a:pt x="69" y="936"/>
                        </a:cubicBezTo>
                        <a:cubicBezTo>
                          <a:pt x="92" y="1005"/>
                          <a:pt x="138" y="1050"/>
                          <a:pt x="206" y="1096"/>
                        </a:cubicBezTo>
                        <a:cubicBezTo>
                          <a:pt x="275" y="1142"/>
                          <a:pt x="343" y="1187"/>
                          <a:pt x="412" y="1233"/>
                        </a:cubicBezTo>
                        <a:cubicBezTo>
                          <a:pt x="526" y="1301"/>
                          <a:pt x="663" y="1347"/>
                          <a:pt x="777" y="1416"/>
                        </a:cubicBezTo>
                        <a:cubicBezTo>
                          <a:pt x="868" y="1461"/>
                          <a:pt x="959" y="1507"/>
                          <a:pt x="1051" y="1530"/>
                        </a:cubicBezTo>
                        <a:cubicBezTo>
                          <a:pt x="1142" y="1575"/>
                          <a:pt x="1256" y="1621"/>
                          <a:pt x="1347" y="1667"/>
                        </a:cubicBezTo>
                        <a:cubicBezTo>
                          <a:pt x="1439" y="1712"/>
                          <a:pt x="1530" y="1735"/>
                          <a:pt x="1621" y="1781"/>
                        </a:cubicBezTo>
                        <a:cubicBezTo>
                          <a:pt x="1667" y="1781"/>
                          <a:pt x="1713" y="1804"/>
                          <a:pt x="1736" y="1804"/>
                        </a:cubicBezTo>
                        <a:cubicBezTo>
                          <a:pt x="1781" y="1826"/>
                          <a:pt x="1804" y="1826"/>
                          <a:pt x="1850" y="1826"/>
                        </a:cubicBezTo>
                        <a:cubicBezTo>
                          <a:pt x="1863" y="1833"/>
                          <a:pt x="1878" y="1836"/>
                          <a:pt x="1894" y="1836"/>
                        </a:cubicBezTo>
                        <a:cubicBezTo>
                          <a:pt x="1933" y="1836"/>
                          <a:pt x="1977" y="1820"/>
                          <a:pt x="2009" y="1804"/>
                        </a:cubicBezTo>
                        <a:cubicBezTo>
                          <a:pt x="2032" y="1804"/>
                          <a:pt x="2078" y="1781"/>
                          <a:pt x="2101" y="1758"/>
                        </a:cubicBezTo>
                        <a:cubicBezTo>
                          <a:pt x="2352" y="1872"/>
                          <a:pt x="2626" y="1963"/>
                          <a:pt x="2900" y="2032"/>
                        </a:cubicBezTo>
                        <a:cubicBezTo>
                          <a:pt x="2922" y="2055"/>
                          <a:pt x="2945" y="2055"/>
                          <a:pt x="2968" y="2055"/>
                        </a:cubicBezTo>
                        <a:cubicBezTo>
                          <a:pt x="2991" y="2077"/>
                          <a:pt x="3037" y="2077"/>
                          <a:pt x="3059" y="2100"/>
                        </a:cubicBezTo>
                        <a:cubicBezTo>
                          <a:pt x="3196" y="2146"/>
                          <a:pt x="3310" y="2192"/>
                          <a:pt x="3447" y="2214"/>
                        </a:cubicBezTo>
                        <a:cubicBezTo>
                          <a:pt x="3698" y="2306"/>
                          <a:pt x="3972" y="2351"/>
                          <a:pt x="4223" y="2397"/>
                        </a:cubicBezTo>
                        <a:cubicBezTo>
                          <a:pt x="4338" y="2397"/>
                          <a:pt x="4452" y="2420"/>
                          <a:pt x="4566" y="2443"/>
                        </a:cubicBezTo>
                        <a:cubicBezTo>
                          <a:pt x="4657" y="2443"/>
                          <a:pt x="4748" y="2466"/>
                          <a:pt x="4840" y="2466"/>
                        </a:cubicBezTo>
                        <a:cubicBezTo>
                          <a:pt x="4908" y="2443"/>
                          <a:pt x="4977" y="2420"/>
                          <a:pt x="5022" y="2374"/>
                        </a:cubicBezTo>
                        <a:cubicBezTo>
                          <a:pt x="5136" y="2306"/>
                          <a:pt x="5159" y="2169"/>
                          <a:pt x="5182" y="2032"/>
                        </a:cubicBezTo>
                        <a:cubicBezTo>
                          <a:pt x="5182" y="1986"/>
                          <a:pt x="5182" y="1963"/>
                          <a:pt x="5182" y="1918"/>
                        </a:cubicBezTo>
                        <a:cubicBezTo>
                          <a:pt x="5205" y="1872"/>
                          <a:pt x="5205" y="1849"/>
                          <a:pt x="5205" y="1826"/>
                        </a:cubicBezTo>
                        <a:cubicBezTo>
                          <a:pt x="5205" y="1781"/>
                          <a:pt x="5205" y="1758"/>
                          <a:pt x="5205" y="1712"/>
                        </a:cubicBezTo>
                        <a:cubicBezTo>
                          <a:pt x="5205" y="1667"/>
                          <a:pt x="5205" y="1598"/>
                          <a:pt x="5182" y="1553"/>
                        </a:cubicBezTo>
                        <a:cubicBezTo>
                          <a:pt x="5136" y="1461"/>
                          <a:pt x="5068" y="1393"/>
                          <a:pt x="5000" y="1370"/>
                        </a:cubicBezTo>
                        <a:cubicBezTo>
                          <a:pt x="4863" y="1347"/>
                          <a:pt x="4748" y="1347"/>
                          <a:pt x="4612" y="1324"/>
                        </a:cubicBezTo>
                        <a:cubicBezTo>
                          <a:pt x="4520" y="1324"/>
                          <a:pt x="4429" y="1301"/>
                          <a:pt x="4338" y="1301"/>
                        </a:cubicBezTo>
                        <a:cubicBezTo>
                          <a:pt x="4292" y="1301"/>
                          <a:pt x="4269" y="1279"/>
                          <a:pt x="4223" y="1279"/>
                        </a:cubicBezTo>
                        <a:cubicBezTo>
                          <a:pt x="4201" y="1279"/>
                          <a:pt x="4155" y="1279"/>
                          <a:pt x="4109" y="1256"/>
                        </a:cubicBezTo>
                        <a:cubicBezTo>
                          <a:pt x="4064" y="1256"/>
                          <a:pt x="4018" y="1233"/>
                          <a:pt x="3972" y="1233"/>
                        </a:cubicBezTo>
                        <a:cubicBezTo>
                          <a:pt x="3904" y="1233"/>
                          <a:pt x="3835" y="1210"/>
                          <a:pt x="3767" y="1210"/>
                        </a:cubicBezTo>
                        <a:cubicBezTo>
                          <a:pt x="3333" y="1096"/>
                          <a:pt x="2900" y="982"/>
                          <a:pt x="2489" y="822"/>
                        </a:cubicBezTo>
                        <a:cubicBezTo>
                          <a:pt x="2055" y="662"/>
                          <a:pt x="1621" y="503"/>
                          <a:pt x="1188" y="343"/>
                        </a:cubicBezTo>
                        <a:cubicBezTo>
                          <a:pt x="1142" y="320"/>
                          <a:pt x="1096" y="320"/>
                          <a:pt x="1051" y="320"/>
                        </a:cubicBezTo>
                        <a:lnTo>
                          <a:pt x="891" y="229"/>
                        </a:lnTo>
                        <a:cubicBezTo>
                          <a:pt x="868" y="229"/>
                          <a:pt x="845" y="206"/>
                          <a:pt x="823" y="206"/>
                        </a:cubicBezTo>
                        <a:lnTo>
                          <a:pt x="845" y="206"/>
                        </a:lnTo>
                        <a:cubicBezTo>
                          <a:pt x="777" y="183"/>
                          <a:pt x="731" y="137"/>
                          <a:pt x="663" y="115"/>
                        </a:cubicBezTo>
                        <a:cubicBezTo>
                          <a:pt x="640" y="92"/>
                          <a:pt x="617" y="92"/>
                          <a:pt x="594" y="69"/>
                        </a:cubicBezTo>
                        <a:cubicBezTo>
                          <a:pt x="571" y="57"/>
                          <a:pt x="543" y="52"/>
                          <a:pt x="514" y="52"/>
                        </a:cubicBezTo>
                        <a:cubicBezTo>
                          <a:pt x="486" y="52"/>
                          <a:pt x="457" y="57"/>
                          <a:pt x="434" y="69"/>
                        </a:cubicBezTo>
                        <a:cubicBezTo>
                          <a:pt x="434" y="69"/>
                          <a:pt x="434" y="46"/>
                          <a:pt x="412" y="46"/>
                        </a:cubicBezTo>
                        <a:cubicBezTo>
                          <a:pt x="389" y="23"/>
                          <a:pt x="343" y="0"/>
                          <a:pt x="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2"/>
                  <p:cNvSpPr/>
                  <p:nvPr/>
                </p:nvSpPr>
                <p:spPr>
                  <a:xfrm>
                    <a:off x="7885672" y="2180136"/>
                    <a:ext cx="334415" cy="261623"/>
                  </a:xfrm>
                  <a:custGeom>
                    <a:avLst/>
                    <a:gdLst/>
                    <a:ahLst/>
                    <a:cxnLst/>
                    <a:rect l="l" t="t" r="r" b="b"/>
                    <a:pathLst>
                      <a:path w="12372" h="9679" extrusionOk="0">
                        <a:moveTo>
                          <a:pt x="2169" y="0"/>
                        </a:moveTo>
                        <a:cubicBezTo>
                          <a:pt x="2078" y="0"/>
                          <a:pt x="1986" y="23"/>
                          <a:pt x="1918" y="91"/>
                        </a:cubicBezTo>
                        <a:cubicBezTo>
                          <a:pt x="1849" y="160"/>
                          <a:pt x="1826" y="228"/>
                          <a:pt x="1781" y="297"/>
                        </a:cubicBezTo>
                        <a:cubicBezTo>
                          <a:pt x="1758" y="388"/>
                          <a:pt x="1735" y="457"/>
                          <a:pt x="1735" y="525"/>
                        </a:cubicBezTo>
                        <a:cubicBezTo>
                          <a:pt x="1712" y="594"/>
                          <a:pt x="1690" y="662"/>
                          <a:pt x="1690" y="731"/>
                        </a:cubicBezTo>
                        <a:cubicBezTo>
                          <a:pt x="1667" y="822"/>
                          <a:pt x="1644" y="890"/>
                          <a:pt x="1644" y="982"/>
                        </a:cubicBezTo>
                        <a:cubicBezTo>
                          <a:pt x="1621" y="1073"/>
                          <a:pt x="1575" y="1187"/>
                          <a:pt x="1553" y="1278"/>
                        </a:cubicBezTo>
                        <a:cubicBezTo>
                          <a:pt x="1530" y="1370"/>
                          <a:pt x="1507" y="1461"/>
                          <a:pt x="1484" y="1529"/>
                        </a:cubicBezTo>
                        <a:cubicBezTo>
                          <a:pt x="1484" y="1598"/>
                          <a:pt x="1461" y="1666"/>
                          <a:pt x="1438" y="1735"/>
                        </a:cubicBezTo>
                        <a:lnTo>
                          <a:pt x="1416" y="1895"/>
                        </a:lnTo>
                        <a:cubicBezTo>
                          <a:pt x="1370" y="1986"/>
                          <a:pt x="1347" y="2077"/>
                          <a:pt x="1324" y="2191"/>
                        </a:cubicBezTo>
                        <a:lnTo>
                          <a:pt x="1324" y="2237"/>
                        </a:lnTo>
                        <a:cubicBezTo>
                          <a:pt x="1279" y="2374"/>
                          <a:pt x="1256" y="2488"/>
                          <a:pt x="1233" y="2625"/>
                        </a:cubicBezTo>
                        <a:cubicBezTo>
                          <a:pt x="1165" y="2876"/>
                          <a:pt x="1073" y="3127"/>
                          <a:pt x="982" y="3378"/>
                        </a:cubicBezTo>
                        <a:lnTo>
                          <a:pt x="959" y="3470"/>
                        </a:lnTo>
                        <a:cubicBezTo>
                          <a:pt x="913" y="3584"/>
                          <a:pt x="891" y="3675"/>
                          <a:pt x="868" y="3789"/>
                        </a:cubicBezTo>
                        <a:lnTo>
                          <a:pt x="822" y="3903"/>
                        </a:lnTo>
                        <a:cubicBezTo>
                          <a:pt x="799" y="3972"/>
                          <a:pt x="777" y="4063"/>
                          <a:pt x="754" y="4132"/>
                        </a:cubicBezTo>
                        <a:cubicBezTo>
                          <a:pt x="731" y="4200"/>
                          <a:pt x="708" y="4291"/>
                          <a:pt x="685" y="4360"/>
                        </a:cubicBezTo>
                        <a:cubicBezTo>
                          <a:pt x="571" y="4679"/>
                          <a:pt x="480" y="5022"/>
                          <a:pt x="388" y="5341"/>
                        </a:cubicBezTo>
                        <a:cubicBezTo>
                          <a:pt x="366" y="5455"/>
                          <a:pt x="343" y="5547"/>
                          <a:pt x="320" y="5661"/>
                        </a:cubicBezTo>
                        <a:cubicBezTo>
                          <a:pt x="297" y="5729"/>
                          <a:pt x="274" y="5798"/>
                          <a:pt x="274" y="5866"/>
                        </a:cubicBezTo>
                        <a:cubicBezTo>
                          <a:pt x="252" y="5958"/>
                          <a:pt x="206" y="6072"/>
                          <a:pt x="160" y="6163"/>
                        </a:cubicBezTo>
                        <a:cubicBezTo>
                          <a:pt x="92" y="6209"/>
                          <a:pt x="23" y="6277"/>
                          <a:pt x="23" y="6346"/>
                        </a:cubicBezTo>
                        <a:cubicBezTo>
                          <a:pt x="0" y="6391"/>
                          <a:pt x="0" y="6460"/>
                          <a:pt x="46" y="6505"/>
                        </a:cubicBezTo>
                        <a:cubicBezTo>
                          <a:pt x="69" y="6551"/>
                          <a:pt x="115" y="6574"/>
                          <a:pt x="160" y="6597"/>
                        </a:cubicBezTo>
                        <a:cubicBezTo>
                          <a:pt x="183" y="6620"/>
                          <a:pt x="206" y="6620"/>
                          <a:pt x="229" y="6620"/>
                        </a:cubicBezTo>
                        <a:cubicBezTo>
                          <a:pt x="252" y="6665"/>
                          <a:pt x="297" y="6688"/>
                          <a:pt x="343" y="6688"/>
                        </a:cubicBezTo>
                        <a:cubicBezTo>
                          <a:pt x="366" y="6711"/>
                          <a:pt x="388" y="6711"/>
                          <a:pt x="388" y="6711"/>
                        </a:cubicBezTo>
                        <a:cubicBezTo>
                          <a:pt x="457" y="6734"/>
                          <a:pt x="503" y="6756"/>
                          <a:pt x="548" y="6756"/>
                        </a:cubicBezTo>
                        <a:cubicBezTo>
                          <a:pt x="685" y="6825"/>
                          <a:pt x="799" y="6871"/>
                          <a:pt x="936" y="6916"/>
                        </a:cubicBezTo>
                        <a:cubicBezTo>
                          <a:pt x="1073" y="6985"/>
                          <a:pt x="1210" y="7053"/>
                          <a:pt x="1370" y="7099"/>
                        </a:cubicBezTo>
                        <a:cubicBezTo>
                          <a:pt x="1461" y="7122"/>
                          <a:pt x="1530" y="7144"/>
                          <a:pt x="1621" y="7190"/>
                        </a:cubicBezTo>
                        <a:lnTo>
                          <a:pt x="1781" y="7236"/>
                        </a:lnTo>
                        <a:cubicBezTo>
                          <a:pt x="1918" y="7281"/>
                          <a:pt x="2078" y="7327"/>
                          <a:pt x="2237" y="7373"/>
                        </a:cubicBezTo>
                        <a:cubicBezTo>
                          <a:pt x="2329" y="7396"/>
                          <a:pt x="2443" y="7441"/>
                          <a:pt x="2557" y="7487"/>
                        </a:cubicBezTo>
                        <a:cubicBezTo>
                          <a:pt x="2808" y="7555"/>
                          <a:pt x="3082" y="7624"/>
                          <a:pt x="3401" y="7715"/>
                        </a:cubicBezTo>
                        <a:lnTo>
                          <a:pt x="3675" y="7784"/>
                        </a:lnTo>
                        <a:cubicBezTo>
                          <a:pt x="3835" y="7829"/>
                          <a:pt x="4018" y="7852"/>
                          <a:pt x="4177" y="7921"/>
                        </a:cubicBezTo>
                        <a:cubicBezTo>
                          <a:pt x="4451" y="7989"/>
                          <a:pt x="4725" y="8080"/>
                          <a:pt x="4999" y="8149"/>
                        </a:cubicBezTo>
                        <a:cubicBezTo>
                          <a:pt x="5159" y="8194"/>
                          <a:pt x="5319" y="8263"/>
                          <a:pt x="5501" y="8309"/>
                        </a:cubicBezTo>
                        <a:cubicBezTo>
                          <a:pt x="5638" y="8354"/>
                          <a:pt x="5775" y="8377"/>
                          <a:pt x="5912" y="8423"/>
                        </a:cubicBezTo>
                        <a:cubicBezTo>
                          <a:pt x="6232" y="8514"/>
                          <a:pt x="6528" y="8628"/>
                          <a:pt x="6825" y="8719"/>
                        </a:cubicBezTo>
                        <a:lnTo>
                          <a:pt x="7213" y="8834"/>
                        </a:lnTo>
                        <a:cubicBezTo>
                          <a:pt x="7396" y="8879"/>
                          <a:pt x="7556" y="8948"/>
                          <a:pt x="7715" y="8993"/>
                        </a:cubicBezTo>
                        <a:cubicBezTo>
                          <a:pt x="7921" y="9062"/>
                          <a:pt x="8103" y="9107"/>
                          <a:pt x="8309" y="9153"/>
                        </a:cubicBezTo>
                        <a:cubicBezTo>
                          <a:pt x="8400" y="9176"/>
                          <a:pt x="8491" y="9199"/>
                          <a:pt x="8583" y="9222"/>
                        </a:cubicBezTo>
                        <a:cubicBezTo>
                          <a:pt x="8697" y="9244"/>
                          <a:pt x="8788" y="9290"/>
                          <a:pt x="8902" y="9313"/>
                        </a:cubicBezTo>
                        <a:cubicBezTo>
                          <a:pt x="9062" y="9359"/>
                          <a:pt x="9222" y="9404"/>
                          <a:pt x="9382" y="9450"/>
                        </a:cubicBezTo>
                        <a:lnTo>
                          <a:pt x="9519" y="9473"/>
                        </a:lnTo>
                        <a:cubicBezTo>
                          <a:pt x="9633" y="9495"/>
                          <a:pt x="9747" y="9541"/>
                          <a:pt x="9861" y="9564"/>
                        </a:cubicBezTo>
                        <a:cubicBezTo>
                          <a:pt x="10021" y="9610"/>
                          <a:pt x="10158" y="9655"/>
                          <a:pt x="10318" y="9678"/>
                        </a:cubicBezTo>
                        <a:lnTo>
                          <a:pt x="10340" y="9678"/>
                        </a:lnTo>
                        <a:cubicBezTo>
                          <a:pt x="10432" y="9678"/>
                          <a:pt x="10523" y="9632"/>
                          <a:pt x="10591" y="9587"/>
                        </a:cubicBezTo>
                        <a:cubicBezTo>
                          <a:pt x="10660" y="9518"/>
                          <a:pt x="10683" y="9450"/>
                          <a:pt x="10728" y="9359"/>
                        </a:cubicBezTo>
                        <a:cubicBezTo>
                          <a:pt x="10751" y="9290"/>
                          <a:pt x="10774" y="9222"/>
                          <a:pt x="10774" y="9130"/>
                        </a:cubicBezTo>
                        <a:lnTo>
                          <a:pt x="10797" y="9085"/>
                        </a:lnTo>
                        <a:cubicBezTo>
                          <a:pt x="10820" y="8971"/>
                          <a:pt x="10842" y="8856"/>
                          <a:pt x="10888" y="8742"/>
                        </a:cubicBezTo>
                        <a:cubicBezTo>
                          <a:pt x="10911" y="8582"/>
                          <a:pt x="10957" y="8446"/>
                          <a:pt x="10979" y="8309"/>
                        </a:cubicBezTo>
                        <a:cubicBezTo>
                          <a:pt x="11025" y="8149"/>
                          <a:pt x="11048" y="7966"/>
                          <a:pt x="11094" y="7806"/>
                        </a:cubicBezTo>
                        <a:cubicBezTo>
                          <a:pt x="11116" y="7669"/>
                          <a:pt x="11162" y="7533"/>
                          <a:pt x="11231" y="7373"/>
                        </a:cubicBezTo>
                        <a:cubicBezTo>
                          <a:pt x="11322" y="7076"/>
                          <a:pt x="11413" y="6802"/>
                          <a:pt x="11504" y="6505"/>
                        </a:cubicBezTo>
                        <a:cubicBezTo>
                          <a:pt x="11527" y="6437"/>
                          <a:pt x="11527" y="6346"/>
                          <a:pt x="11550" y="6277"/>
                        </a:cubicBezTo>
                        <a:lnTo>
                          <a:pt x="11550" y="6209"/>
                        </a:lnTo>
                        <a:cubicBezTo>
                          <a:pt x="11550" y="6140"/>
                          <a:pt x="11573" y="6072"/>
                          <a:pt x="11573" y="6003"/>
                        </a:cubicBezTo>
                        <a:lnTo>
                          <a:pt x="11596" y="5912"/>
                        </a:lnTo>
                        <a:cubicBezTo>
                          <a:pt x="11619" y="5821"/>
                          <a:pt x="11619" y="5752"/>
                          <a:pt x="11641" y="5661"/>
                        </a:cubicBezTo>
                        <a:lnTo>
                          <a:pt x="11664" y="5592"/>
                        </a:lnTo>
                        <a:cubicBezTo>
                          <a:pt x="11687" y="5501"/>
                          <a:pt x="11687" y="5410"/>
                          <a:pt x="11710" y="5296"/>
                        </a:cubicBezTo>
                        <a:cubicBezTo>
                          <a:pt x="11710" y="5227"/>
                          <a:pt x="11733" y="5136"/>
                          <a:pt x="11755" y="5045"/>
                        </a:cubicBezTo>
                        <a:cubicBezTo>
                          <a:pt x="11778" y="4976"/>
                          <a:pt x="11801" y="4908"/>
                          <a:pt x="11824" y="4862"/>
                        </a:cubicBezTo>
                        <a:lnTo>
                          <a:pt x="11824" y="4816"/>
                        </a:lnTo>
                        <a:lnTo>
                          <a:pt x="11847" y="4771"/>
                        </a:lnTo>
                        <a:cubicBezTo>
                          <a:pt x="11870" y="4657"/>
                          <a:pt x="11915" y="4542"/>
                          <a:pt x="11961" y="4428"/>
                        </a:cubicBezTo>
                        <a:lnTo>
                          <a:pt x="12007" y="4314"/>
                        </a:lnTo>
                        <a:cubicBezTo>
                          <a:pt x="12029" y="4269"/>
                          <a:pt x="12052" y="4200"/>
                          <a:pt x="12075" y="4154"/>
                        </a:cubicBezTo>
                        <a:cubicBezTo>
                          <a:pt x="12121" y="4040"/>
                          <a:pt x="12189" y="3926"/>
                          <a:pt x="12235" y="3789"/>
                        </a:cubicBezTo>
                        <a:cubicBezTo>
                          <a:pt x="12258" y="3766"/>
                          <a:pt x="12258" y="3744"/>
                          <a:pt x="12280" y="3721"/>
                        </a:cubicBezTo>
                        <a:cubicBezTo>
                          <a:pt x="12303" y="3652"/>
                          <a:pt x="12349" y="3584"/>
                          <a:pt x="12349" y="3515"/>
                        </a:cubicBezTo>
                        <a:cubicBezTo>
                          <a:pt x="12372" y="3424"/>
                          <a:pt x="12372" y="3333"/>
                          <a:pt x="12326" y="3241"/>
                        </a:cubicBezTo>
                        <a:cubicBezTo>
                          <a:pt x="12280" y="3173"/>
                          <a:pt x="12212" y="3104"/>
                          <a:pt x="12144" y="3059"/>
                        </a:cubicBezTo>
                        <a:cubicBezTo>
                          <a:pt x="12075" y="3013"/>
                          <a:pt x="12007" y="2990"/>
                          <a:pt x="11938" y="2967"/>
                        </a:cubicBezTo>
                        <a:cubicBezTo>
                          <a:pt x="11847" y="2945"/>
                          <a:pt x="11755" y="2922"/>
                          <a:pt x="11664" y="2899"/>
                        </a:cubicBezTo>
                        <a:lnTo>
                          <a:pt x="11596" y="2876"/>
                        </a:lnTo>
                        <a:cubicBezTo>
                          <a:pt x="11527" y="2876"/>
                          <a:pt x="11482" y="2853"/>
                          <a:pt x="11436" y="2853"/>
                        </a:cubicBezTo>
                        <a:cubicBezTo>
                          <a:pt x="11345" y="2831"/>
                          <a:pt x="11276" y="2831"/>
                          <a:pt x="11208" y="2808"/>
                        </a:cubicBezTo>
                        <a:cubicBezTo>
                          <a:pt x="11002" y="2762"/>
                          <a:pt x="10820" y="2716"/>
                          <a:pt x="10614" y="2671"/>
                        </a:cubicBezTo>
                        <a:lnTo>
                          <a:pt x="10432" y="2625"/>
                        </a:lnTo>
                        <a:cubicBezTo>
                          <a:pt x="10272" y="2579"/>
                          <a:pt x="10089" y="2534"/>
                          <a:pt x="9929" y="2488"/>
                        </a:cubicBezTo>
                        <a:lnTo>
                          <a:pt x="9678" y="2442"/>
                        </a:lnTo>
                        <a:cubicBezTo>
                          <a:pt x="9473" y="2397"/>
                          <a:pt x="9268" y="2328"/>
                          <a:pt x="9062" y="2260"/>
                        </a:cubicBezTo>
                        <a:cubicBezTo>
                          <a:pt x="8971" y="2214"/>
                          <a:pt x="8902" y="2191"/>
                          <a:pt x="8811" y="2169"/>
                        </a:cubicBezTo>
                        <a:lnTo>
                          <a:pt x="8697" y="2146"/>
                        </a:lnTo>
                        <a:cubicBezTo>
                          <a:pt x="8606" y="2100"/>
                          <a:pt x="8514" y="2077"/>
                          <a:pt x="8423" y="2054"/>
                        </a:cubicBezTo>
                        <a:cubicBezTo>
                          <a:pt x="8263" y="2009"/>
                          <a:pt x="8126" y="1963"/>
                          <a:pt x="7966" y="1940"/>
                        </a:cubicBezTo>
                        <a:lnTo>
                          <a:pt x="7784" y="1895"/>
                        </a:lnTo>
                        <a:cubicBezTo>
                          <a:pt x="7693" y="1872"/>
                          <a:pt x="7601" y="1849"/>
                          <a:pt x="7510" y="1826"/>
                        </a:cubicBezTo>
                        <a:cubicBezTo>
                          <a:pt x="7419" y="1803"/>
                          <a:pt x="7327" y="1781"/>
                          <a:pt x="7236" y="1758"/>
                        </a:cubicBezTo>
                        <a:cubicBezTo>
                          <a:pt x="7190" y="1735"/>
                          <a:pt x="7145" y="1712"/>
                          <a:pt x="7099" y="1712"/>
                        </a:cubicBezTo>
                        <a:cubicBezTo>
                          <a:pt x="6894" y="1644"/>
                          <a:pt x="6688" y="1552"/>
                          <a:pt x="6483" y="1484"/>
                        </a:cubicBezTo>
                        <a:lnTo>
                          <a:pt x="6232" y="1393"/>
                        </a:lnTo>
                        <a:cubicBezTo>
                          <a:pt x="6049" y="1324"/>
                          <a:pt x="5867" y="1256"/>
                          <a:pt x="5661" y="1187"/>
                        </a:cubicBezTo>
                        <a:lnTo>
                          <a:pt x="5410" y="1119"/>
                        </a:lnTo>
                        <a:lnTo>
                          <a:pt x="5364" y="1096"/>
                        </a:lnTo>
                        <a:cubicBezTo>
                          <a:pt x="5227" y="1050"/>
                          <a:pt x="5113" y="1005"/>
                          <a:pt x="4976" y="959"/>
                        </a:cubicBezTo>
                        <a:cubicBezTo>
                          <a:pt x="4885" y="936"/>
                          <a:pt x="4794" y="913"/>
                          <a:pt x="4725" y="890"/>
                        </a:cubicBezTo>
                        <a:lnTo>
                          <a:pt x="4588" y="845"/>
                        </a:lnTo>
                        <a:lnTo>
                          <a:pt x="4383" y="776"/>
                        </a:lnTo>
                        <a:cubicBezTo>
                          <a:pt x="4177" y="685"/>
                          <a:pt x="3949" y="616"/>
                          <a:pt x="3721" y="525"/>
                        </a:cubicBezTo>
                        <a:lnTo>
                          <a:pt x="3630" y="480"/>
                        </a:lnTo>
                        <a:cubicBezTo>
                          <a:pt x="3493" y="411"/>
                          <a:pt x="3333" y="343"/>
                          <a:pt x="3150" y="320"/>
                        </a:cubicBezTo>
                        <a:cubicBezTo>
                          <a:pt x="3013" y="274"/>
                          <a:pt x="2876" y="251"/>
                          <a:pt x="2739" y="206"/>
                        </a:cubicBezTo>
                        <a:lnTo>
                          <a:pt x="2671" y="160"/>
                        </a:lnTo>
                        <a:cubicBezTo>
                          <a:pt x="2603" y="137"/>
                          <a:pt x="2534" y="91"/>
                          <a:pt x="2443" y="69"/>
                        </a:cubicBezTo>
                        <a:cubicBezTo>
                          <a:pt x="2397" y="46"/>
                          <a:pt x="2329" y="23"/>
                          <a:pt x="2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2"/>
                  <p:cNvSpPr/>
                  <p:nvPr/>
                </p:nvSpPr>
                <p:spPr>
                  <a:xfrm>
                    <a:off x="8310151" y="2309691"/>
                    <a:ext cx="328874" cy="259758"/>
                  </a:xfrm>
                  <a:custGeom>
                    <a:avLst/>
                    <a:gdLst/>
                    <a:ahLst/>
                    <a:cxnLst/>
                    <a:rect l="l" t="t" r="r" b="b"/>
                    <a:pathLst>
                      <a:path w="12167" h="9610" extrusionOk="0">
                        <a:moveTo>
                          <a:pt x="1986" y="0"/>
                        </a:moveTo>
                        <a:cubicBezTo>
                          <a:pt x="1872" y="0"/>
                          <a:pt x="1781" y="69"/>
                          <a:pt x="1735" y="183"/>
                        </a:cubicBezTo>
                        <a:cubicBezTo>
                          <a:pt x="1689" y="252"/>
                          <a:pt x="1689" y="297"/>
                          <a:pt x="1689" y="366"/>
                        </a:cubicBezTo>
                        <a:cubicBezTo>
                          <a:pt x="1670" y="464"/>
                          <a:pt x="1667" y="545"/>
                          <a:pt x="1652" y="624"/>
                        </a:cubicBezTo>
                        <a:lnTo>
                          <a:pt x="1652" y="624"/>
                        </a:lnTo>
                        <a:cubicBezTo>
                          <a:pt x="1616" y="701"/>
                          <a:pt x="1596" y="764"/>
                          <a:pt x="1575" y="845"/>
                        </a:cubicBezTo>
                        <a:lnTo>
                          <a:pt x="1552" y="959"/>
                        </a:lnTo>
                        <a:cubicBezTo>
                          <a:pt x="1507" y="1073"/>
                          <a:pt x="1461" y="1210"/>
                          <a:pt x="1438" y="1370"/>
                        </a:cubicBezTo>
                        <a:cubicBezTo>
                          <a:pt x="1415" y="1507"/>
                          <a:pt x="1393" y="1690"/>
                          <a:pt x="1347" y="1872"/>
                        </a:cubicBezTo>
                        <a:cubicBezTo>
                          <a:pt x="1301" y="2055"/>
                          <a:pt x="1233" y="2237"/>
                          <a:pt x="1164" y="2420"/>
                        </a:cubicBezTo>
                        <a:cubicBezTo>
                          <a:pt x="1142" y="2534"/>
                          <a:pt x="1096" y="2625"/>
                          <a:pt x="1050" y="2740"/>
                        </a:cubicBezTo>
                        <a:cubicBezTo>
                          <a:pt x="982" y="2831"/>
                          <a:pt x="936" y="2945"/>
                          <a:pt x="890" y="3059"/>
                        </a:cubicBezTo>
                        <a:cubicBezTo>
                          <a:pt x="822" y="3242"/>
                          <a:pt x="754" y="3470"/>
                          <a:pt x="708" y="3675"/>
                        </a:cubicBezTo>
                        <a:lnTo>
                          <a:pt x="685" y="3721"/>
                        </a:lnTo>
                        <a:cubicBezTo>
                          <a:pt x="617" y="3995"/>
                          <a:pt x="571" y="4292"/>
                          <a:pt x="502" y="4634"/>
                        </a:cubicBezTo>
                        <a:lnTo>
                          <a:pt x="502" y="4702"/>
                        </a:lnTo>
                        <a:cubicBezTo>
                          <a:pt x="480" y="4817"/>
                          <a:pt x="457" y="4908"/>
                          <a:pt x="434" y="4999"/>
                        </a:cubicBezTo>
                        <a:cubicBezTo>
                          <a:pt x="411" y="5113"/>
                          <a:pt x="365" y="5205"/>
                          <a:pt x="343" y="5319"/>
                        </a:cubicBezTo>
                        <a:cubicBezTo>
                          <a:pt x="297" y="5433"/>
                          <a:pt x="229" y="5570"/>
                          <a:pt x="160" y="5707"/>
                        </a:cubicBezTo>
                        <a:cubicBezTo>
                          <a:pt x="137" y="5775"/>
                          <a:pt x="92" y="5867"/>
                          <a:pt x="69" y="5935"/>
                        </a:cubicBezTo>
                        <a:cubicBezTo>
                          <a:pt x="69" y="5958"/>
                          <a:pt x="69" y="5981"/>
                          <a:pt x="46" y="6004"/>
                        </a:cubicBezTo>
                        <a:cubicBezTo>
                          <a:pt x="46" y="6072"/>
                          <a:pt x="46" y="6140"/>
                          <a:pt x="46" y="6186"/>
                        </a:cubicBezTo>
                        <a:cubicBezTo>
                          <a:pt x="46" y="6209"/>
                          <a:pt x="23" y="6232"/>
                          <a:pt x="23" y="6232"/>
                        </a:cubicBezTo>
                        <a:cubicBezTo>
                          <a:pt x="0" y="6300"/>
                          <a:pt x="0" y="6369"/>
                          <a:pt x="23" y="6414"/>
                        </a:cubicBezTo>
                        <a:cubicBezTo>
                          <a:pt x="23" y="6460"/>
                          <a:pt x="69" y="6506"/>
                          <a:pt x="114" y="6529"/>
                        </a:cubicBezTo>
                        <a:lnTo>
                          <a:pt x="183" y="6551"/>
                        </a:lnTo>
                        <a:cubicBezTo>
                          <a:pt x="274" y="6597"/>
                          <a:pt x="388" y="6643"/>
                          <a:pt x="480" y="6665"/>
                        </a:cubicBezTo>
                        <a:lnTo>
                          <a:pt x="525" y="6688"/>
                        </a:lnTo>
                        <a:lnTo>
                          <a:pt x="594" y="6711"/>
                        </a:lnTo>
                        <a:cubicBezTo>
                          <a:pt x="754" y="6780"/>
                          <a:pt x="936" y="6848"/>
                          <a:pt x="1119" y="6917"/>
                        </a:cubicBezTo>
                        <a:cubicBezTo>
                          <a:pt x="1256" y="6962"/>
                          <a:pt x="1370" y="6985"/>
                          <a:pt x="1507" y="7031"/>
                        </a:cubicBezTo>
                        <a:cubicBezTo>
                          <a:pt x="1598" y="7054"/>
                          <a:pt x="1667" y="7076"/>
                          <a:pt x="1758" y="7099"/>
                        </a:cubicBezTo>
                        <a:lnTo>
                          <a:pt x="1918" y="7168"/>
                        </a:lnTo>
                        <a:cubicBezTo>
                          <a:pt x="2123" y="7236"/>
                          <a:pt x="2306" y="7282"/>
                          <a:pt x="2511" y="7350"/>
                        </a:cubicBezTo>
                        <a:cubicBezTo>
                          <a:pt x="2648" y="7396"/>
                          <a:pt x="2785" y="7419"/>
                          <a:pt x="2922" y="7464"/>
                        </a:cubicBezTo>
                        <a:cubicBezTo>
                          <a:pt x="3013" y="7487"/>
                          <a:pt x="3127" y="7510"/>
                          <a:pt x="3219" y="7556"/>
                        </a:cubicBezTo>
                        <a:cubicBezTo>
                          <a:pt x="3766" y="7693"/>
                          <a:pt x="4291" y="7875"/>
                          <a:pt x="4748" y="8035"/>
                        </a:cubicBezTo>
                        <a:lnTo>
                          <a:pt x="5113" y="8195"/>
                        </a:lnTo>
                        <a:cubicBezTo>
                          <a:pt x="5341" y="8263"/>
                          <a:pt x="5547" y="8355"/>
                          <a:pt x="5775" y="8423"/>
                        </a:cubicBezTo>
                        <a:lnTo>
                          <a:pt x="5729" y="8423"/>
                        </a:lnTo>
                        <a:cubicBezTo>
                          <a:pt x="5866" y="8469"/>
                          <a:pt x="6003" y="8514"/>
                          <a:pt x="6163" y="8560"/>
                        </a:cubicBezTo>
                        <a:cubicBezTo>
                          <a:pt x="6232" y="8583"/>
                          <a:pt x="6300" y="8606"/>
                          <a:pt x="6369" y="8628"/>
                        </a:cubicBezTo>
                        <a:cubicBezTo>
                          <a:pt x="6437" y="8651"/>
                          <a:pt x="6505" y="8674"/>
                          <a:pt x="6574" y="8697"/>
                        </a:cubicBezTo>
                        <a:cubicBezTo>
                          <a:pt x="6688" y="8743"/>
                          <a:pt x="6825" y="8788"/>
                          <a:pt x="6962" y="8811"/>
                        </a:cubicBezTo>
                        <a:cubicBezTo>
                          <a:pt x="7053" y="8834"/>
                          <a:pt x="7145" y="8857"/>
                          <a:pt x="7236" y="8880"/>
                        </a:cubicBezTo>
                        <a:lnTo>
                          <a:pt x="7327" y="8902"/>
                        </a:lnTo>
                        <a:cubicBezTo>
                          <a:pt x="7624" y="8994"/>
                          <a:pt x="7898" y="9085"/>
                          <a:pt x="8195" y="9153"/>
                        </a:cubicBezTo>
                        <a:cubicBezTo>
                          <a:pt x="8468" y="9245"/>
                          <a:pt x="8765" y="9313"/>
                          <a:pt x="9039" y="9382"/>
                        </a:cubicBezTo>
                        <a:cubicBezTo>
                          <a:pt x="9267" y="9427"/>
                          <a:pt x="9496" y="9496"/>
                          <a:pt x="9724" y="9541"/>
                        </a:cubicBezTo>
                        <a:lnTo>
                          <a:pt x="9815" y="9564"/>
                        </a:lnTo>
                        <a:cubicBezTo>
                          <a:pt x="9861" y="9587"/>
                          <a:pt x="9884" y="9587"/>
                          <a:pt x="9929" y="9610"/>
                        </a:cubicBezTo>
                        <a:lnTo>
                          <a:pt x="10021" y="9610"/>
                        </a:lnTo>
                        <a:cubicBezTo>
                          <a:pt x="10112" y="9610"/>
                          <a:pt x="10180" y="9587"/>
                          <a:pt x="10226" y="9564"/>
                        </a:cubicBezTo>
                        <a:cubicBezTo>
                          <a:pt x="10294" y="9519"/>
                          <a:pt x="10340" y="9450"/>
                          <a:pt x="10386" y="9382"/>
                        </a:cubicBezTo>
                        <a:lnTo>
                          <a:pt x="10409" y="9359"/>
                        </a:lnTo>
                        <a:cubicBezTo>
                          <a:pt x="10454" y="9290"/>
                          <a:pt x="10477" y="9245"/>
                          <a:pt x="10477" y="9199"/>
                        </a:cubicBezTo>
                        <a:cubicBezTo>
                          <a:pt x="10500" y="9153"/>
                          <a:pt x="10523" y="9108"/>
                          <a:pt x="10523" y="9062"/>
                        </a:cubicBezTo>
                        <a:cubicBezTo>
                          <a:pt x="10546" y="8971"/>
                          <a:pt x="10568" y="8880"/>
                          <a:pt x="10591" y="8788"/>
                        </a:cubicBezTo>
                        <a:cubicBezTo>
                          <a:pt x="10614" y="8697"/>
                          <a:pt x="10637" y="8583"/>
                          <a:pt x="10660" y="8469"/>
                        </a:cubicBezTo>
                        <a:cubicBezTo>
                          <a:pt x="10683" y="8355"/>
                          <a:pt x="10705" y="8263"/>
                          <a:pt x="10728" y="8172"/>
                        </a:cubicBezTo>
                        <a:cubicBezTo>
                          <a:pt x="10797" y="8035"/>
                          <a:pt x="10842" y="7921"/>
                          <a:pt x="10865" y="7784"/>
                        </a:cubicBezTo>
                        <a:lnTo>
                          <a:pt x="10888" y="7693"/>
                        </a:lnTo>
                        <a:cubicBezTo>
                          <a:pt x="10888" y="7670"/>
                          <a:pt x="10888" y="7624"/>
                          <a:pt x="10911" y="7578"/>
                        </a:cubicBezTo>
                        <a:cubicBezTo>
                          <a:pt x="10934" y="7510"/>
                          <a:pt x="10956" y="7442"/>
                          <a:pt x="10979" y="7373"/>
                        </a:cubicBezTo>
                        <a:cubicBezTo>
                          <a:pt x="11025" y="7213"/>
                          <a:pt x="11071" y="7076"/>
                          <a:pt x="11116" y="6917"/>
                        </a:cubicBezTo>
                        <a:cubicBezTo>
                          <a:pt x="11139" y="6871"/>
                          <a:pt x="11139" y="6848"/>
                          <a:pt x="11162" y="6802"/>
                        </a:cubicBezTo>
                        <a:lnTo>
                          <a:pt x="11185" y="6711"/>
                        </a:lnTo>
                        <a:cubicBezTo>
                          <a:pt x="11208" y="6643"/>
                          <a:pt x="11230" y="6574"/>
                          <a:pt x="11253" y="6529"/>
                        </a:cubicBezTo>
                        <a:cubicBezTo>
                          <a:pt x="11299" y="6369"/>
                          <a:pt x="11344" y="6232"/>
                          <a:pt x="11367" y="6072"/>
                        </a:cubicBezTo>
                        <a:cubicBezTo>
                          <a:pt x="11390" y="5981"/>
                          <a:pt x="11436" y="5889"/>
                          <a:pt x="11459" y="5798"/>
                        </a:cubicBezTo>
                        <a:lnTo>
                          <a:pt x="11504" y="5638"/>
                        </a:lnTo>
                        <a:lnTo>
                          <a:pt x="11596" y="5319"/>
                        </a:lnTo>
                        <a:cubicBezTo>
                          <a:pt x="11641" y="5113"/>
                          <a:pt x="11687" y="4908"/>
                          <a:pt x="11755" y="4702"/>
                        </a:cubicBezTo>
                        <a:cubicBezTo>
                          <a:pt x="11778" y="4657"/>
                          <a:pt x="11778" y="4611"/>
                          <a:pt x="11801" y="4588"/>
                        </a:cubicBezTo>
                        <a:lnTo>
                          <a:pt x="11824" y="4497"/>
                        </a:lnTo>
                        <a:cubicBezTo>
                          <a:pt x="11869" y="4383"/>
                          <a:pt x="11915" y="4292"/>
                          <a:pt x="11938" y="4178"/>
                        </a:cubicBezTo>
                        <a:cubicBezTo>
                          <a:pt x="11984" y="4041"/>
                          <a:pt x="12029" y="3926"/>
                          <a:pt x="12075" y="3789"/>
                        </a:cubicBezTo>
                        <a:cubicBezTo>
                          <a:pt x="12098" y="3721"/>
                          <a:pt x="12121" y="3630"/>
                          <a:pt x="12143" y="3538"/>
                        </a:cubicBezTo>
                        <a:lnTo>
                          <a:pt x="12143" y="3516"/>
                        </a:lnTo>
                        <a:lnTo>
                          <a:pt x="12143" y="3470"/>
                        </a:lnTo>
                        <a:cubicBezTo>
                          <a:pt x="12143" y="3401"/>
                          <a:pt x="12166" y="3356"/>
                          <a:pt x="12143" y="3287"/>
                        </a:cubicBezTo>
                        <a:cubicBezTo>
                          <a:pt x="12121" y="3219"/>
                          <a:pt x="12052" y="3128"/>
                          <a:pt x="11961" y="3082"/>
                        </a:cubicBezTo>
                        <a:cubicBezTo>
                          <a:pt x="11892" y="3036"/>
                          <a:pt x="11801" y="3013"/>
                          <a:pt x="11710" y="2968"/>
                        </a:cubicBezTo>
                        <a:cubicBezTo>
                          <a:pt x="11618" y="2945"/>
                          <a:pt x="11550" y="2945"/>
                          <a:pt x="11481" y="2922"/>
                        </a:cubicBezTo>
                        <a:cubicBezTo>
                          <a:pt x="11322" y="2876"/>
                          <a:pt x="11162" y="2831"/>
                          <a:pt x="11025" y="2785"/>
                        </a:cubicBezTo>
                        <a:cubicBezTo>
                          <a:pt x="10888" y="2740"/>
                          <a:pt x="10774" y="2717"/>
                          <a:pt x="10660" y="2671"/>
                        </a:cubicBezTo>
                        <a:cubicBezTo>
                          <a:pt x="10477" y="2625"/>
                          <a:pt x="10317" y="2580"/>
                          <a:pt x="10135" y="2511"/>
                        </a:cubicBezTo>
                        <a:lnTo>
                          <a:pt x="10021" y="2466"/>
                        </a:lnTo>
                        <a:lnTo>
                          <a:pt x="9906" y="2420"/>
                        </a:lnTo>
                        <a:lnTo>
                          <a:pt x="9861" y="2420"/>
                        </a:lnTo>
                        <a:cubicBezTo>
                          <a:pt x="9724" y="2351"/>
                          <a:pt x="9564" y="2306"/>
                          <a:pt x="9427" y="2260"/>
                        </a:cubicBezTo>
                        <a:cubicBezTo>
                          <a:pt x="9336" y="2237"/>
                          <a:pt x="9267" y="2215"/>
                          <a:pt x="9176" y="2192"/>
                        </a:cubicBezTo>
                        <a:lnTo>
                          <a:pt x="9062" y="2146"/>
                        </a:lnTo>
                        <a:lnTo>
                          <a:pt x="8879" y="2100"/>
                        </a:lnTo>
                        <a:cubicBezTo>
                          <a:pt x="8788" y="2078"/>
                          <a:pt x="8697" y="2055"/>
                          <a:pt x="8628" y="2032"/>
                        </a:cubicBezTo>
                        <a:cubicBezTo>
                          <a:pt x="8560" y="2032"/>
                          <a:pt x="8514" y="2009"/>
                          <a:pt x="8446" y="1986"/>
                        </a:cubicBezTo>
                        <a:cubicBezTo>
                          <a:pt x="8377" y="1963"/>
                          <a:pt x="8286" y="1941"/>
                          <a:pt x="8195" y="1918"/>
                        </a:cubicBezTo>
                        <a:cubicBezTo>
                          <a:pt x="7898" y="1827"/>
                          <a:pt x="7601" y="1735"/>
                          <a:pt x="7327" y="1621"/>
                        </a:cubicBezTo>
                        <a:cubicBezTo>
                          <a:pt x="7030" y="1530"/>
                          <a:pt x="6711" y="1438"/>
                          <a:pt x="6414" y="1347"/>
                        </a:cubicBezTo>
                        <a:cubicBezTo>
                          <a:pt x="6163" y="1256"/>
                          <a:pt x="5889" y="1187"/>
                          <a:pt x="5615" y="1119"/>
                        </a:cubicBezTo>
                        <a:cubicBezTo>
                          <a:pt x="5501" y="1096"/>
                          <a:pt x="5387" y="1050"/>
                          <a:pt x="5273" y="1028"/>
                        </a:cubicBezTo>
                        <a:cubicBezTo>
                          <a:pt x="5113" y="982"/>
                          <a:pt x="4953" y="936"/>
                          <a:pt x="4794" y="891"/>
                        </a:cubicBezTo>
                        <a:cubicBezTo>
                          <a:pt x="4497" y="822"/>
                          <a:pt x="4223" y="731"/>
                          <a:pt x="3972" y="662"/>
                        </a:cubicBezTo>
                        <a:cubicBezTo>
                          <a:pt x="3881" y="640"/>
                          <a:pt x="3812" y="617"/>
                          <a:pt x="3721" y="571"/>
                        </a:cubicBezTo>
                        <a:lnTo>
                          <a:pt x="3584" y="525"/>
                        </a:lnTo>
                        <a:lnTo>
                          <a:pt x="3424" y="480"/>
                        </a:lnTo>
                        <a:lnTo>
                          <a:pt x="3264" y="434"/>
                        </a:lnTo>
                        <a:cubicBezTo>
                          <a:pt x="3150" y="389"/>
                          <a:pt x="3059" y="343"/>
                          <a:pt x="2945" y="297"/>
                        </a:cubicBezTo>
                        <a:cubicBezTo>
                          <a:pt x="2739" y="206"/>
                          <a:pt x="2511" y="115"/>
                          <a:pt x="2306" y="69"/>
                        </a:cubicBezTo>
                        <a:cubicBezTo>
                          <a:pt x="2192" y="23"/>
                          <a:pt x="2100" y="0"/>
                          <a:pt x="19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2"/>
                  <p:cNvSpPr/>
                  <p:nvPr/>
                </p:nvSpPr>
                <p:spPr>
                  <a:xfrm>
                    <a:off x="8327423" y="2111020"/>
                    <a:ext cx="45681" cy="140448"/>
                  </a:xfrm>
                  <a:custGeom>
                    <a:avLst/>
                    <a:gdLst/>
                    <a:ahLst/>
                    <a:cxnLst/>
                    <a:rect l="l" t="t" r="r" b="b"/>
                    <a:pathLst>
                      <a:path w="1690" h="5196" extrusionOk="0">
                        <a:moveTo>
                          <a:pt x="183" y="1"/>
                        </a:moveTo>
                        <a:cubicBezTo>
                          <a:pt x="137" y="1"/>
                          <a:pt x="92" y="1"/>
                          <a:pt x="69" y="46"/>
                        </a:cubicBezTo>
                        <a:cubicBezTo>
                          <a:pt x="0" y="92"/>
                          <a:pt x="0" y="206"/>
                          <a:pt x="69" y="252"/>
                        </a:cubicBezTo>
                        <a:cubicBezTo>
                          <a:pt x="137" y="343"/>
                          <a:pt x="183" y="412"/>
                          <a:pt x="251" y="480"/>
                        </a:cubicBezTo>
                        <a:cubicBezTo>
                          <a:pt x="251" y="480"/>
                          <a:pt x="229" y="457"/>
                          <a:pt x="229" y="457"/>
                        </a:cubicBezTo>
                        <a:lnTo>
                          <a:pt x="229" y="457"/>
                        </a:lnTo>
                        <a:cubicBezTo>
                          <a:pt x="251" y="503"/>
                          <a:pt x="274" y="526"/>
                          <a:pt x="297" y="571"/>
                        </a:cubicBezTo>
                        <a:cubicBezTo>
                          <a:pt x="343" y="686"/>
                          <a:pt x="366" y="800"/>
                          <a:pt x="411" y="914"/>
                        </a:cubicBezTo>
                        <a:cubicBezTo>
                          <a:pt x="457" y="1051"/>
                          <a:pt x="503" y="1188"/>
                          <a:pt x="525" y="1302"/>
                        </a:cubicBezTo>
                        <a:cubicBezTo>
                          <a:pt x="548" y="1439"/>
                          <a:pt x="571" y="1576"/>
                          <a:pt x="594" y="1690"/>
                        </a:cubicBezTo>
                        <a:cubicBezTo>
                          <a:pt x="617" y="1804"/>
                          <a:pt x="639" y="1918"/>
                          <a:pt x="662" y="2055"/>
                        </a:cubicBezTo>
                        <a:cubicBezTo>
                          <a:pt x="662" y="2032"/>
                          <a:pt x="662" y="2032"/>
                          <a:pt x="662" y="2032"/>
                        </a:cubicBezTo>
                        <a:cubicBezTo>
                          <a:pt x="685" y="2169"/>
                          <a:pt x="685" y="2306"/>
                          <a:pt x="708" y="2443"/>
                        </a:cubicBezTo>
                        <a:cubicBezTo>
                          <a:pt x="731" y="2580"/>
                          <a:pt x="731" y="2717"/>
                          <a:pt x="754" y="2854"/>
                        </a:cubicBezTo>
                        <a:cubicBezTo>
                          <a:pt x="776" y="3128"/>
                          <a:pt x="799" y="3402"/>
                          <a:pt x="799" y="3676"/>
                        </a:cubicBezTo>
                        <a:cubicBezTo>
                          <a:pt x="822" y="3927"/>
                          <a:pt x="822" y="4178"/>
                          <a:pt x="799" y="4429"/>
                        </a:cubicBezTo>
                        <a:cubicBezTo>
                          <a:pt x="799" y="4520"/>
                          <a:pt x="799" y="4634"/>
                          <a:pt x="776" y="4748"/>
                        </a:cubicBezTo>
                        <a:cubicBezTo>
                          <a:pt x="776" y="4794"/>
                          <a:pt x="776" y="4840"/>
                          <a:pt x="776" y="4885"/>
                        </a:cubicBezTo>
                        <a:cubicBezTo>
                          <a:pt x="776" y="4999"/>
                          <a:pt x="822" y="5091"/>
                          <a:pt x="913" y="5159"/>
                        </a:cubicBezTo>
                        <a:cubicBezTo>
                          <a:pt x="958" y="5186"/>
                          <a:pt x="1003" y="5195"/>
                          <a:pt x="1048" y="5195"/>
                        </a:cubicBezTo>
                        <a:cubicBezTo>
                          <a:pt x="1117" y="5195"/>
                          <a:pt x="1186" y="5173"/>
                          <a:pt x="1256" y="5159"/>
                        </a:cubicBezTo>
                        <a:cubicBezTo>
                          <a:pt x="1301" y="5159"/>
                          <a:pt x="1347" y="5136"/>
                          <a:pt x="1416" y="5114"/>
                        </a:cubicBezTo>
                        <a:cubicBezTo>
                          <a:pt x="1507" y="5068"/>
                          <a:pt x="1553" y="4954"/>
                          <a:pt x="1575" y="4840"/>
                        </a:cubicBezTo>
                        <a:cubicBezTo>
                          <a:pt x="1598" y="4771"/>
                          <a:pt x="1621" y="4680"/>
                          <a:pt x="1621" y="4611"/>
                        </a:cubicBezTo>
                        <a:cubicBezTo>
                          <a:pt x="1621" y="4520"/>
                          <a:pt x="1621" y="4452"/>
                          <a:pt x="1644" y="4383"/>
                        </a:cubicBezTo>
                        <a:cubicBezTo>
                          <a:pt x="1644" y="4246"/>
                          <a:pt x="1667" y="4086"/>
                          <a:pt x="1667" y="3927"/>
                        </a:cubicBezTo>
                        <a:cubicBezTo>
                          <a:pt x="1689" y="3288"/>
                          <a:pt x="1667" y="2648"/>
                          <a:pt x="1575" y="2032"/>
                        </a:cubicBezTo>
                        <a:cubicBezTo>
                          <a:pt x="1530" y="1872"/>
                          <a:pt x="1507" y="1735"/>
                          <a:pt x="1461" y="1576"/>
                        </a:cubicBezTo>
                        <a:cubicBezTo>
                          <a:pt x="1438" y="1393"/>
                          <a:pt x="1393" y="1233"/>
                          <a:pt x="1324" y="1096"/>
                        </a:cubicBezTo>
                        <a:cubicBezTo>
                          <a:pt x="1256" y="914"/>
                          <a:pt x="1164" y="754"/>
                          <a:pt x="1073" y="617"/>
                        </a:cubicBezTo>
                        <a:cubicBezTo>
                          <a:pt x="982" y="503"/>
                          <a:pt x="868" y="389"/>
                          <a:pt x="776" y="252"/>
                        </a:cubicBezTo>
                        <a:lnTo>
                          <a:pt x="776" y="252"/>
                        </a:lnTo>
                        <a:lnTo>
                          <a:pt x="799" y="275"/>
                        </a:lnTo>
                        <a:cubicBezTo>
                          <a:pt x="776" y="252"/>
                          <a:pt x="754" y="229"/>
                          <a:pt x="754" y="206"/>
                        </a:cubicBezTo>
                        <a:cubicBezTo>
                          <a:pt x="700" y="153"/>
                          <a:pt x="631" y="131"/>
                          <a:pt x="560" y="131"/>
                        </a:cubicBezTo>
                        <a:cubicBezTo>
                          <a:pt x="510" y="131"/>
                          <a:pt x="459" y="142"/>
                          <a:pt x="411" y="161"/>
                        </a:cubicBezTo>
                        <a:cubicBezTo>
                          <a:pt x="366" y="115"/>
                          <a:pt x="320" y="92"/>
                          <a:pt x="297" y="46"/>
                        </a:cubicBezTo>
                        <a:cubicBezTo>
                          <a:pt x="251" y="1"/>
                          <a:pt x="229" y="1"/>
                          <a:pt x="183"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2"/>
                  <p:cNvSpPr/>
                  <p:nvPr/>
                </p:nvSpPr>
                <p:spPr>
                  <a:xfrm>
                    <a:off x="8259551" y="2325720"/>
                    <a:ext cx="90713" cy="233864"/>
                  </a:xfrm>
                  <a:custGeom>
                    <a:avLst/>
                    <a:gdLst/>
                    <a:ahLst/>
                    <a:cxnLst/>
                    <a:rect l="l" t="t" r="r" b="b"/>
                    <a:pathLst>
                      <a:path w="3356" h="8652" extrusionOk="0">
                        <a:moveTo>
                          <a:pt x="2877" y="1"/>
                        </a:moveTo>
                        <a:cubicBezTo>
                          <a:pt x="2808" y="1"/>
                          <a:pt x="2740" y="1"/>
                          <a:pt x="2694" y="47"/>
                        </a:cubicBezTo>
                        <a:lnTo>
                          <a:pt x="2671" y="47"/>
                        </a:lnTo>
                        <a:cubicBezTo>
                          <a:pt x="2671" y="24"/>
                          <a:pt x="2648" y="24"/>
                          <a:pt x="2626" y="24"/>
                        </a:cubicBezTo>
                        <a:cubicBezTo>
                          <a:pt x="2617" y="20"/>
                          <a:pt x="2609" y="18"/>
                          <a:pt x="2601" y="18"/>
                        </a:cubicBezTo>
                        <a:cubicBezTo>
                          <a:pt x="2564" y="18"/>
                          <a:pt x="2530" y="55"/>
                          <a:pt x="2511" y="92"/>
                        </a:cubicBezTo>
                        <a:cubicBezTo>
                          <a:pt x="2489" y="184"/>
                          <a:pt x="2466" y="275"/>
                          <a:pt x="2443" y="366"/>
                        </a:cubicBezTo>
                        <a:cubicBezTo>
                          <a:pt x="2420" y="435"/>
                          <a:pt x="2397" y="480"/>
                          <a:pt x="2374" y="549"/>
                        </a:cubicBezTo>
                        <a:cubicBezTo>
                          <a:pt x="2374" y="572"/>
                          <a:pt x="2374" y="594"/>
                          <a:pt x="2374" y="617"/>
                        </a:cubicBezTo>
                        <a:cubicBezTo>
                          <a:pt x="2329" y="731"/>
                          <a:pt x="2283" y="845"/>
                          <a:pt x="2260" y="960"/>
                        </a:cubicBezTo>
                        <a:cubicBezTo>
                          <a:pt x="2237" y="1051"/>
                          <a:pt x="2192" y="1119"/>
                          <a:pt x="2169" y="1188"/>
                        </a:cubicBezTo>
                        <a:cubicBezTo>
                          <a:pt x="2146" y="1256"/>
                          <a:pt x="2123" y="1348"/>
                          <a:pt x="2101" y="1439"/>
                        </a:cubicBezTo>
                        <a:cubicBezTo>
                          <a:pt x="2055" y="1576"/>
                          <a:pt x="2009" y="1713"/>
                          <a:pt x="1964" y="1850"/>
                        </a:cubicBezTo>
                        <a:cubicBezTo>
                          <a:pt x="1918" y="2010"/>
                          <a:pt x="1849" y="2147"/>
                          <a:pt x="1804" y="2306"/>
                        </a:cubicBezTo>
                        <a:cubicBezTo>
                          <a:pt x="1781" y="2443"/>
                          <a:pt x="1735" y="2580"/>
                          <a:pt x="1690" y="2717"/>
                        </a:cubicBezTo>
                        <a:cubicBezTo>
                          <a:pt x="1644" y="2854"/>
                          <a:pt x="1598" y="2991"/>
                          <a:pt x="1553" y="3128"/>
                        </a:cubicBezTo>
                        <a:cubicBezTo>
                          <a:pt x="1507" y="3265"/>
                          <a:pt x="1461" y="3425"/>
                          <a:pt x="1416" y="3562"/>
                        </a:cubicBezTo>
                        <a:cubicBezTo>
                          <a:pt x="1370" y="3699"/>
                          <a:pt x="1324" y="3858"/>
                          <a:pt x="1279" y="3995"/>
                        </a:cubicBezTo>
                        <a:cubicBezTo>
                          <a:pt x="1233" y="4132"/>
                          <a:pt x="1210" y="4292"/>
                          <a:pt x="1165" y="4429"/>
                        </a:cubicBezTo>
                        <a:cubicBezTo>
                          <a:pt x="1119" y="4566"/>
                          <a:pt x="1073" y="4726"/>
                          <a:pt x="1028" y="4863"/>
                        </a:cubicBezTo>
                        <a:cubicBezTo>
                          <a:pt x="982" y="5023"/>
                          <a:pt x="914" y="5182"/>
                          <a:pt x="868" y="5342"/>
                        </a:cubicBezTo>
                        <a:cubicBezTo>
                          <a:pt x="822" y="5479"/>
                          <a:pt x="777" y="5639"/>
                          <a:pt x="731" y="5799"/>
                        </a:cubicBezTo>
                        <a:cubicBezTo>
                          <a:pt x="685" y="5958"/>
                          <a:pt x="640" y="6095"/>
                          <a:pt x="594" y="6232"/>
                        </a:cubicBezTo>
                        <a:cubicBezTo>
                          <a:pt x="594" y="6301"/>
                          <a:pt x="571" y="6369"/>
                          <a:pt x="548" y="6438"/>
                        </a:cubicBezTo>
                        <a:cubicBezTo>
                          <a:pt x="526" y="6529"/>
                          <a:pt x="503" y="6597"/>
                          <a:pt x="480" y="6689"/>
                        </a:cubicBezTo>
                        <a:cubicBezTo>
                          <a:pt x="411" y="6849"/>
                          <a:pt x="366" y="6985"/>
                          <a:pt x="343" y="7145"/>
                        </a:cubicBezTo>
                        <a:cubicBezTo>
                          <a:pt x="297" y="7237"/>
                          <a:pt x="275" y="7351"/>
                          <a:pt x="229" y="7442"/>
                        </a:cubicBezTo>
                        <a:cubicBezTo>
                          <a:pt x="206" y="7533"/>
                          <a:pt x="183" y="7647"/>
                          <a:pt x="138" y="7739"/>
                        </a:cubicBezTo>
                        <a:cubicBezTo>
                          <a:pt x="115" y="7830"/>
                          <a:pt x="92" y="7921"/>
                          <a:pt x="69" y="8013"/>
                        </a:cubicBezTo>
                        <a:cubicBezTo>
                          <a:pt x="46" y="8058"/>
                          <a:pt x="46" y="8104"/>
                          <a:pt x="23" y="8127"/>
                        </a:cubicBezTo>
                        <a:cubicBezTo>
                          <a:pt x="1" y="8195"/>
                          <a:pt x="1" y="8264"/>
                          <a:pt x="1" y="8309"/>
                        </a:cubicBezTo>
                        <a:cubicBezTo>
                          <a:pt x="1" y="8401"/>
                          <a:pt x="46" y="8492"/>
                          <a:pt x="138" y="8538"/>
                        </a:cubicBezTo>
                        <a:cubicBezTo>
                          <a:pt x="183" y="8560"/>
                          <a:pt x="229" y="8583"/>
                          <a:pt x="275" y="8583"/>
                        </a:cubicBezTo>
                        <a:cubicBezTo>
                          <a:pt x="320" y="8606"/>
                          <a:pt x="389" y="8606"/>
                          <a:pt x="457" y="8629"/>
                        </a:cubicBezTo>
                        <a:cubicBezTo>
                          <a:pt x="480" y="8629"/>
                          <a:pt x="503" y="8629"/>
                          <a:pt x="548" y="8652"/>
                        </a:cubicBezTo>
                        <a:cubicBezTo>
                          <a:pt x="571" y="8652"/>
                          <a:pt x="640" y="8629"/>
                          <a:pt x="685" y="8606"/>
                        </a:cubicBezTo>
                        <a:cubicBezTo>
                          <a:pt x="731" y="8583"/>
                          <a:pt x="754" y="8560"/>
                          <a:pt x="777" y="8515"/>
                        </a:cubicBezTo>
                        <a:cubicBezTo>
                          <a:pt x="799" y="8492"/>
                          <a:pt x="799" y="8469"/>
                          <a:pt x="822" y="8423"/>
                        </a:cubicBezTo>
                        <a:lnTo>
                          <a:pt x="845" y="8423"/>
                        </a:lnTo>
                        <a:cubicBezTo>
                          <a:pt x="868" y="8423"/>
                          <a:pt x="891" y="8401"/>
                          <a:pt x="914" y="8401"/>
                        </a:cubicBezTo>
                        <a:cubicBezTo>
                          <a:pt x="959" y="8378"/>
                          <a:pt x="982" y="8355"/>
                          <a:pt x="1005" y="8309"/>
                        </a:cubicBezTo>
                        <a:cubicBezTo>
                          <a:pt x="1028" y="8287"/>
                          <a:pt x="1051" y="8241"/>
                          <a:pt x="1051" y="8195"/>
                        </a:cubicBezTo>
                        <a:cubicBezTo>
                          <a:pt x="1073" y="8172"/>
                          <a:pt x="1073" y="8127"/>
                          <a:pt x="1096" y="8104"/>
                        </a:cubicBezTo>
                        <a:cubicBezTo>
                          <a:pt x="1119" y="8035"/>
                          <a:pt x="1142" y="7944"/>
                          <a:pt x="1165" y="7876"/>
                        </a:cubicBezTo>
                        <a:cubicBezTo>
                          <a:pt x="1210" y="7739"/>
                          <a:pt x="1256" y="7602"/>
                          <a:pt x="1302" y="7465"/>
                        </a:cubicBezTo>
                        <a:cubicBezTo>
                          <a:pt x="1416" y="7145"/>
                          <a:pt x="1530" y="6849"/>
                          <a:pt x="1621" y="6529"/>
                        </a:cubicBezTo>
                        <a:cubicBezTo>
                          <a:pt x="1667" y="6369"/>
                          <a:pt x="1712" y="6232"/>
                          <a:pt x="1758" y="6072"/>
                        </a:cubicBezTo>
                        <a:cubicBezTo>
                          <a:pt x="1804" y="5913"/>
                          <a:pt x="1849" y="5753"/>
                          <a:pt x="1918" y="5593"/>
                        </a:cubicBezTo>
                        <a:cubicBezTo>
                          <a:pt x="1964" y="5433"/>
                          <a:pt x="2009" y="5274"/>
                          <a:pt x="2055" y="5114"/>
                        </a:cubicBezTo>
                        <a:cubicBezTo>
                          <a:pt x="2101" y="4954"/>
                          <a:pt x="2146" y="4794"/>
                          <a:pt x="2192" y="4634"/>
                        </a:cubicBezTo>
                        <a:cubicBezTo>
                          <a:pt x="2237" y="4475"/>
                          <a:pt x="2283" y="4315"/>
                          <a:pt x="2329" y="4155"/>
                        </a:cubicBezTo>
                        <a:cubicBezTo>
                          <a:pt x="2374" y="3995"/>
                          <a:pt x="2420" y="3836"/>
                          <a:pt x="2466" y="3676"/>
                        </a:cubicBezTo>
                        <a:cubicBezTo>
                          <a:pt x="2557" y="3356"/>
                          <a:pt x="2626" y="3037"/>
                          <a:pt x="2694" y="2740"/>
                        </a:cubicBezTo>
                        <a:cubicBezTo>
                          <a:pt x="2740" y="2580"/>
                          <a:pt x="2785" y="2420"/>
                          <a:pt x="2831" y="2261"/>
                        </a:cubicBezTo>
                        <a:cubicBezTo>
                          <a:pt x="2877" y="2101"/>
                          <a:pt x="2922" y="1941"/>
                          <a:pt x="2968" y="1781"/>
                        </a:cubicBezTo>
                        <a:cubicBezTo>
                          <a:pt x="3014" y="1622"/>
                          <a:pt x="3059" y="1485"/>
                          <a:pt x="3105" y="1325"/>
                        </a:cubicBezTo>
                        <a:cubicBezTo>
                          <a:pt x="3150" y="1165"/>
                          <a:pt x="3196" y="1005"/>
                          <a:pt x="3242" y="845"/>
                        </a:cubicBezTo>
                        <a:cubicBezTo>
                          <a:pt x="3265" y="777"/>
                          <a:pt x="3287" y="709"/>
                          <a:pt x="3310" y="617"/>
                        </a:cubicBezTo>
                        <a:cubicBezTo>
                          <a:pt x="3333" y="526"/>
                          <a:pt x="3356" y="412"/>
                          <a:pt x="3333" y="298"/>
                        </a:cubicBezTo>
                        <a:cubicBezTo>
                          <a:pt x="3310" y="252"/>
                          <a:pt x="3265" y="184"/>
                          <a:pt x="3242" y="138"/>
                        </a:cubicBezTo>
                        <a:cubicBezTo>
                          <a:pt x="3173" y="69"/>
                          <a:pt x="3082" y="24"/>
                          <a:pt x="3014" y="24"/>
                        </a:cubicBezTo>
                        <a:cubicBezTo>
                          <a:pt x="2968" y="1"/>
                          <a:pt x="2922" y="1"/>
                          <a:pt x="28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2"/>
                  <p:cNvSpPr/>
                  <p:nvPr/>
                </p:nvSpPr>
                <p:spPr>
                  <a:xfrm>
                    <a:off x="8233034" y="2586721"/>
                    <a:ext cx="40113" cy="61088"/>
                  </a:xfrm>
                  <a:custGeom>
                    <a:avLst/>
                    <a:gdLst/>
                    <a:ahLst/>
                    <a:cxnLst/>
                    <a:rect l="l" t="t" r="r" b="b"/>
                    <a:pathLst>
                      <a:path w="1484" h="2260" extrusionOk="0">
                        <a:moveTo>
                          <a:pt x="708" y="0"/>
                        </a:moveTo>
                        <a:cubicBezTo>
                          <a:pt x="685" y="0"/>
                          <a:pt x="662" y="23"/>
                          <a:pt x="639" y="46"/>
                        </a:cubicBezTo>
                        <a:cubicBezTo>
                          <a:pt x="616" y="137"/>
                          <a:pt x="594" y="228"/>
                          <a:pt x="571" y="320"/>
                        </a:cubicBezTo>
                        <a:cubicBezTo>
                          <a:pt x="548" y="365"/>
                          <a:pt x="525" y="411"/>
                          <a:pt x="525" y="457"/>
                        </a:cubicBezTo>
                        <a:cubicBezTo>
                          <a:pt x="502" y="502"/>
                          <a:pt x="502" y="548"/>
                          <a:pt x="479" y="593"/>
                        </a:cubicBezTo>
                        <a:cubicBezTo>
                          <a:pt x="434" y="776"/>
                          <a:pt x="388" y="959"/>
                          <a:pt x="320" y="1118"/>
                        </a:cubicBezTo>
                        <a:cubicBezTo>
                          <a:pt x="251" y="1301"/>
                          <a:pt x="183" y="1484"/>
                          <a:pt x="114" y="1666"/>
                        </a:cubicBezTo>
                        <a:cubicBezTo>
                          <a:pt x="91" y="1735"/>
                          <a:pt x="69" y="1803"/>
                          <a:pt x="46" y="1895"/>
                        </a:cubicBezTo>
                        <a:cubicBezTo>
                          <a:pt x="46" y="1917"/>
                          <a:pt x="46" y="1963"/>
                          <a:pt x="23" y="1986"/>
                        </a:cubicBezTo>
                        <a:cubicBezTo>
                          <a:pt x="23" y="2009"/>
                          <a:pt x="0" y="2077"/>
                          <a:pt x="23" y="2100"/>
                        </a:cubicBezTo>
                        <a:cubicBezTo>
                          <a:pt x="23" y="2123"/>
                          <a:pt x="23" y="2146"/>
                          <a:pt x="46" y="2168"/>
                        </a:cubicBezTo>
                        <a:cubicBezTo>
                          <a:pt x="69" y="2191"/>
                          <a:pt x="69" y="2191"/>
                          <a:pt x="114" y="2214"/>
                        </a:cubicBezTo>
                        <a:cubicBezTo>
                          <a:pt x="137" y="2214"/>
                          <a:pt x="206" y="2214"/>
                          <a:pt x="228" y="2168"/>
                        </a:cubicBezTo>
                        <a:lnTo>
                          <a:pt x="251" y="2168"/>
                        </a:lnTo>
                        <a:cubicBezTo>
                          <a:pt x="251" y="2191"/>
                          <a:pt x="274" y="2214"/>
                          <a:pt x="297" y="2214"/>
                        </a:cubicBezTo>
                        <a:cubicBezTo>
                          <a:pt x="320" y="2237"/>
                          <a:pt x="342" y="2237"/>
                          <a:pt x="365" y="2260"/>
                        </a:cubicBezTo>
                        <a:cubicBezTo>
                          <a:pt x="411" y="2260"/>
                          <a:pt x="434" y="2237"/>
                          <a:pt x="457" y="2237"/>
                        </a:cubicBezTo>
                        <a:cubicBezTo>
                          <a:pt x="525" y="2214"/>
                          <a:pt x="548" y="2146"/>
                          <a:pt x="571" y="2077"/>
                        </a:cubicBezTo>
                        <a:cubicBezTo>
                          <a:pt x="594" y="2077"/>
                          <a:pt x="594" y="2054"/>
                          <a:pt x="594" y="2054"/>
                        </a:cubicBezTo>
                        <a:cubicBezTo>
                          <a:pt x="594" y="2077"/>
                          <a:pt x="616" y="2077"/>
                          <a:pt x="616" y="2077"/>
                        </a:cubicBezTo>
                        <a:cubicBezTo>
                          <a:pt x="652" y="2104"/>
                          <a:pt x="696" y="2117"/>
                          <a:pt x="737" y="2117"/>
                        </a:cubicBezTo>
                        <a:cubicBezTo>
                          <a:pt x="802" y="2117"/>
                          <a:pt x="863" y="2087"/>
                          <a:pt x="890" y="2031"/>
                        </a:cubicBezTo>
                        <a:cubicBezTo>
                          <a:pt x="913" y="1986"/>
                          <a:pt x="936" y="1940"/>
                          <a:pt x="959" y="1895"/>
                        </a:cubicBezTo>
                        <a:cubicBezTo>
                          <a:pt x="1004" y="1895"/>
                          <a:pt x="1050" y="1849"/>
                          <a:pt x="1073" y="1803"/>
                        </a:cubicBezTo>
                        <a:cubicBezTo>
                          <a:pt x="1141" y="1575"/>
                          <a:pt x="1210" y="1324"/>
                          <a:pt x="1278" y="1096"/>
                        </a:cubicBezTo>
                        <a:cubicBezTo>
                          <a:pt x="1301" y="982"/>
                          <a:pt x="1347" y="845"/>
                          <a:pt x="1392" y="730"/>
                        </a:cubicBezTo>
                        <a:cubicBezTo>
                          <a:pt x="1392" y="662"/>
                          <a:pt x="1415" y="616"/>
                          <a:pt x="1438" y="571"/>
                        </a:cubicBezTo>
                        <a:cubicBezTo>
                          <a:pt x="1438" y="502"/>
                          <a:pt x="1461" y="434"/>
                          <a:pt x="1484" y="388"/>
                        </a:cubicBezTo>
                        <a:cubicBezTo>
                          <a:pt x="1484" y="342"/>
                          <a:pt x="1484" y="320"/>
                          <a:pt x="1461" y="297"/>
                        </a:cubicBezTo>
                        <a:cubicBezTo>
                          <a:pt x="1461" y="274"/>
                          <a:pt x="1438" y="251"/>
                          <a:pt x="1415" y="251"/>
                        </a:cubicBezTo>
                        <a:cubicBezTo>
                          <a:pt x="1415" y="251"/>
                          <a:pt x="1415" y="228"/>
                          <a:pt x="1415" y="228"/>
                        </a:cubicBezTo>
                        <a:cubicBezTo>
                          <a:pt x="1370" y="205"/>
                          <a:pt x="1324" y="205"/>
                          <a:pt x="1278" y="205"/>
                        </a:cubicBezTo>
                        <a:cubicBezTo>
                          <a:pt x="1278" y="183"/>
                          <a:pt x="1278" y="183"/>
                          <a:pt x="1256" y="160"/>
                        </a:cubicBezTo>
                        <a:cubicBezTo>
                          <a:pt x="1239" y="126"/>
                          <a:pt x="1198" y="105"/>
                          <a:pt x="1159" y="105"/>
                        </a:cubicBezTo>
                        <a:cubicBezTo>
                          <a:pt x="1145" y="105"/>
                          <a:pt x="1131" y="108"/>
                          <a:pt x="1119" y="114"/>
                        </a:cubicBezTo>
                        <a:cubicBezTo>
                          <a:pt x="1050" y="114"/>
                          <a:pt x="1004" y="160"/>
                          <a:pt x="982" y="205"/>
                        </a:cubicBezTo>
                        <a:cubicBezTo>
                          <a:pt x="982" y="183"/>
                          <a:pt x="982" y="183"/>
                          <a:pt x="982" y="183"/>
                        </a:cubicBezTo>
                        <a:cubicBezTo>
                          <a:pt x="982" y="183"/>
                          <a:pt x="982" y="160"/>
                          <a:pt x="959" y="137"/>
                        </a:cubicBezTo>
                        <a:cubicBezTo>
                          <a:pt x="959" y="114"/>
                          <a:pt x="913" y="69"/>
                          <a:pt x="867" y="69"/>
                        </a:cubicBezTo>
                        <a:cubicBezTo>
                          <a:pt x="845" y="69"/>
                          <a:pt x="822" y="91"/>
                          <a:pt x="799" y="91"/>
                        </a:cubicBezTo>
                        <a:cubicBezTo>
                          <a:pt x="799" y="46"/>
                          <a:pt x="776" y="23"/>
                          <a:pt x="753"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2"/>
                  <p:cNvSpPr/>
                  <p:nvPr/>
                </p:nvSpPr>
                <p:spPr>
                  <a:xfrm>
                    <a:off x="8123833" y="2598425"/>
                    <a:ext cx="133285" cy="50006"/>
                  </a:xfrm>
                  <a:custGeom>
                    <a:avLst/>
                    <a:gdLst/>
                    <a:ahLst/>
                    <a:cxnLst/>
                    <a:rect l="l" t="t" r="r" b="b"/>
                    <a:pathLst>
                      <a:path w="4931" h="1850" extrusionOk="0">
                        <a:moveTo>
                          <a:pt x="137" y="1"/>
                        </a:moveTo>
                        <a:cubicBezTo>
                          <a:pt x="91" y="1"/>
                          <a:pt x="69" y="24"/>
                          <a:pt x="46" y="46"/>
                        </a:cubicBezTo>
                        <a:cubicBezTo>
                          <a:pt x="0" y="115"/>
                          <a:pt x="23" y="160"/>
                          <a:pt x="69" y="206"/>
                        </a:cubicBezTo>
                        <a:cubicBezTo>
                          <a:pt x="91" y="206"/>
                          <a:pt x="114" y="229"/>
                          <a:pt x="114" y="229"/>
                        </a:cubicBezTo>
                        <a:cubicBezTo>
                          <a:pt x="251" y="320"/>
                          <a:pt x="365" y="434"/>
                          <a:pt x="479" y="549"/>
                        </a:cubicBezTo>
                        <a:cubicBezTo>
                          <a:pt x="639" y="685"/>
                          <a:pt x="799" y="800"/>
                          <a:pt x="959" y="914"/>
                        </a:cubicBezTo>
                        <a:cubicBezTo>
                          <a:pt x="1118" y="1005"/>
                          <a:pt x="1255" y="1096"/>
                          <a:pt x="1415" y="1188"/>
                        </a:cubicBezTo>
                        <a:cubicBezTo>
                          <a:pt x="1507" y="1210"/>
                          <a:pt x="1575" y="1256"/>
                          <a:pt x="1643" y="1279"/>
                        </a:cubicBezTo>
                        <a:cubicBezTo>
                          <a:pt x="1735" y="1325"/>
                          <a:pt x="1826" y="1370"/>
                          <a:pt x="1895" y="1393"/>
                        </a:cubicBezTo>
                        <a:cubicBezTo>
                          <a:pt x="1895" y="1393"/>
                          <a:pt x="1917" y="1416"/>
                          <a:pt x="1917" y="1416"/>
                        </a:cubicBezTo>
                        <a:lnTo>
                          <a:pt x="1940" y="1416"/>
                        </a:lnTo>
                        <a:cubicBezTo>
                          <a:pt x="2123" y="1507"/>
                          <a:pt x="2328" y="1576"/>
                          <a:pt x="2511" y="1644"/>
                        </a:cubicBezTo>
                        <a:cubicBezTo>
                          <a:pt x="2625" y="1690"/>
                          <a:pt x="2739" y="1713"/>
                          <a:pt x="2830" y="1735"/>
                        </a:cubicBezTo>
                        <a:cubicBezTo>
                          <a:pt x="2967" y="1758"/>
                          <a:pt x="3104" y="1781"/>
                          <a:pt x="3241" y="1804"/>
                        </a:cubicBezTo>
                        <a:cubicBezTo>
                          <a:pt x="3469" y="1827"/>
                          <a:pt x="3698" y="1850"/>
                          <a:pt x="3926" y="1850"/>
                        </a:cubicBezTo>
                        <a:cubicBezTo>
                          <a:pt x="4040" y="1850"/>
                          <a:pt x="4177" y="1850"/>
                          <a:pt x="4291" y="1827"/>
                        </a:cubicBezTo>
                        <a:cubicBezTo>
                          <a:pt x="4428" y="1804"/>
                          <a:pt x="4565" y="1758"/>
                          <a:pt x="4679" y="1735"/>
                        </a:cubicBezTo>
                        <a:cubicBezTo>
                          <a:pt x="4839" y="1690"/>
                          <a:pt x="4930" y="1553"/>
                          <a:pt x="4885" y="1393"/>
                        </a:cubicBezTo>
                        <a:cubicBezTo>
                          <a:pt x="4864" y="1270"/>
                          <a:pt x="4734" y="1184"/>
                          <a:pt x="4608" y="1184"/>
                        </a:cubicBezTo>
                        <a:cubicBezTo>
                          <a:pt x="4594" y="1184"/>
                          <a:pt x="4579" y="1185"/>
                          <a:pt x="4565" y="1188"/>
                        </a:cubicBezTo>
                        <a:cubicBezTo>
                          <a:pt x="4360" y="1233"/>
                          <a:pt x="4177" y="1279"/>
                          <a:pt x="3972" y="1302"/>
                        </a:cubicBezTo>
                        <a:cubicBezTo>
                          <a:pt x="3868" y="1308"/>
                          <a:pt x="3765" y="1311"/>
                          <a:pt x="3664" y="1311"/>
                        </a:cubicBezTo>
                        <a:cubicBezTo>
                          <a:pt x="3386" y="1311"/>
                          <a:pt x="3114" y="1290"/>
                          <a:pt x="2830" y="1256"/>
                        </a:cubicBezTo>
                        <a:cubicBezTo>
                          <a:pt x="2716" y="1233"/>
                          <a:pt x="2602" y="1210"/>
                          <a:pt x="2488" y="1165"/>
                        </a:cubicBezTo>
                        <a:cubicBezTo>
                          <a:pt x="2351" y="1142"/>
                          <a:pt x="2237" y="1096"/>
                          <a:pt x="2123" y="1074"/>
                        </a:cubicBezTo>
                        <a:cubicBezTo>
                          <a:pt x="1895" y="982"/>
                          <a:pt x="1666" y="914"/>
                          <a:pt x="1438" y="822"/>
                        </a:cubicBezTo>
                        <a:cubicBezTo>
                          <a:pt x="1278" y="754"/>
                          <a:pt x="1118" y="663"/>
                          <a:pt x="959" y="571"/>
                        </a:cubicBezTo>
                        <a:cubicBezTo>
                          <a:pt x="822" y="503"/>
                          <a:pt x="662" y="389"/>
                          <a:pt x="525" y="275"/>
                        </a:cubicBezTo>
                        <a:cubicBezTo>
                          <a:pt x="457" y="229"/>
                          <a:pt x="388" y="160"/>
                          <a:pt x="320" y="115"/>
                        </a:cubicBezTo>
                        <a:cubicBezTo>
                          <a:pt x="274" y="92"/>
                          <a:pt x="228" y="46"/>
                          <a:pt x="183" y="24"/>
                        </a:cubicBezTo>
                        <a:cubicBezTo>
                          <a:pt x="183" y="1"/>
                          <a:pt x="160" y="1"/>
                          <a:pt x="137"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2"/>
                  <p:cNvSpPr/>
                  <p:nvPr/>
                </p:nvSpPr>
                <p:spPr>
                  <a:xfrm>
                    <a:off x="8244738" y="2112885"/>
                    <a:ext cx="83955" cy="112769"/>
                  </a:xfrm>
                  <a:custGeom>
                    <a:avLst/>
                    <a:gdLst/>
                    <a:ahLst/>
                    <a:cxnLst/>
                    <a:rect l="l" t="t" r="r" b="b"/>
                    <a:pathLst>
                      <a:path w="3106" h="4172" extrusionOk="0">
                        <a:moveTo>
                          <a:pt x="2945" y="0"/>
                        </a:moveTo>
                        <a:cubicBezTo>
                          <a:pt x="2900" y="0"/>
                          <a:pt x="2877" y="0"/>
                          <a:pt x="2854" y="23"/>
                        </a:cubicBezTo>
                        <a:cubicBezTo>
                          <a:pt x="2671" y="206"/>
                          <a:pt x="2466" y="388"/>
                          <a:pt x="2283" y="571"/>
                        </a:cubicBezTo>
                        <a:cubicBezTo>
                          <a:pt x="2238" y="617"/>
                          <a:pt x="2169" y="685"/>
                          <a:pt x="2124" y="731"/>
                        </a:cubicBezTo>
                        <a:cubicBezTo>
                          <a:pt x="2101" y="731"/>
                          <a:pt x="2055" y="731"/>
                          <a:pt x="2032" y="753"/>
                        </a:cubicBezTo>
                        <a:cubicBezTo>
                          <a:pt x="1941" y="799"/>
                          <a:pt x="1872" y="845"/>
                          <a:pt x="1804" y="890"/>
                        </a:cubicBezTo>
                        <a:cubicBezTo>
                          <a:pt x="1758" y="936"/>
                          <a:pt x="1690" y="1005"/>
                          <a:pt x="1644" y="1050"/>
                        </a:cubicBezTo>
                        <a:cubicBezTo>
                          <a:pt x="1530" y="1187"/>
                          <a:pt x="1416" y="1324"/>
                          <a:pt x="1325" y="1438"/>
                        </a:cubicBezTo>
                        <a:cubicBezTo>
                          <a:pt x="1119" y="1712"/>
                          <a:pt x="891" y="1963"/>
                          <a:pt x="731" y="2237"/>
                        </a:cubicBezTo>
                        <a:cubicBezTo>
                          <a:pt x="640" y="2374"/>
                          <a:pt x="571" y="2511"/>
                          <a:pt x="480" y="2648"/>
                        </a:cubicBezTo>
                        <a:cubicBezTo>
                          <a:pt x="389" y="2785"/>
                          <a:pt x="320" y="2945"/>
                          <a:pt x="229" y="3082"/>
                        </a:cubicBezTo>
                        <a:cubicBezTo>
                          <a:pt x="183" y="3150"/>
                          <a:pt x="161" y="3219"/>
                          <a:pt x="115" y="3287"/>
                        </a:cubicBezTo>
                        <a:cubicBezTo>
                          <a:pt x="69" y="3401"/>
                          <a:pt x="1" y="3515"/>
                          <a:pt x="1" y="3629"/>
                        </a:cubicBezTo>
                        <a:cubicBezTo>
                          <a:pt x="24" y="3721"/>
                          <a:pt x="46" y="3789"/>
                          <a:pt x="92" y="3858"/>
                        </a:cubicBezTo>
                        <a:cubicBezTo>
                          <a:pt x="138" y="3881"/>
                          <a:pt x="161" y="3903"/>
                          <a:pt x="183" y="3926"/>
                        </a:cubicBezTo>
                        <a:cubicBezTo>
                          <a:pt x="229" y="3949"/>
                          <a:pt x="275" y="3972"/>
                          <a:pt x="320" y="4017"/>
                        </a:cubicBezTo>
                        <a:cubicBezTo>
                          <a:pt x="366" y="4040"/>
                          <a:pt x="412" y="4086"/>
                          <a:pt x="480" y="4109"/>
                        </a:cubicBezTo>
                        <a:cubicBezTo>
                          <a:pt x="503" y="4132"/>
                          <a:pt x="549" y="4154"/>
                          <a:pt x="571" y="4154"/>
                        </a:cubicBezTo>
                        <a:cubicBezTo>
                          <a:pt x="606" y="4166"/>
                          <a:pt x="634" y="4172"/>
                          <a:pt x="663" y="4172"/>
                        </a:cubicBezTo>
                        <a:cubicBezTo>
                          <a:pt x="691" y="4172"/>
                          <a:pt x="720" y="4166"/>
                          <a:pt x="754" y="4154"/>
                        </a:cubicBezTo>
                        <a:cubicBezTo>
                          <a:pt x="823" y="4154"/>
                          <a:pt x="891" y="4086"/>
                          <a:pt x="937" y="4017"/>
                        </a:cubicBezTo>
                        <a:cubicBezTo>
                          <a:pt x="959" y="3995"/>
                          <a:pt x="982" y="3949"/>
                          <a:pt x="982" y="3926"/>
                        </a:cubicBezTo>
                        <a:cubicBezTo>
                          <a:pt x="1028" y="3812"/>
                          <a:pt x="1074" y="3675"/>
                          <a:pt x="1119" y="3561"/>
                        </a:cubicBezTo>
                        <a:cubicBezTo>
                          <a:pt x="1188" y="3378"/>
                          <a:pt x="1279" y="3196"/>
                          <a:pt x="1347" y="3013"/>
                        </a:cubicBezTo>
                        <a:cubicBezTo>
                          <a:pt x="1416" y="2808"/>
                          <a:pt x="1507" y="2625"/>
                          <a:pt x="1576" y="2443"/>
                        </a:cubicBezTo>
                        <a:cubicBezTo>
                          <a:pt x="1599" y="2397"/>
                          <a:pt x="1621" y="2374"/>
                          <a:pt x="1621" y="2328"/>
                        </a:cubicBezTo>
                        <a:lnTo>
                          <a:pt x="1621" y="2351"/>
                        </a:lnTo>
                        <a:cubicBezTo>
                          <a:pt x="1758" y="2032"/>
                          <a:pt x="1918" y="1735"/>
                          <a:pt x="2078" y="1438"/>
                        </a:cubicBezTo>
                        <a:cubicBezTo>
                          <a:pt x="2169" y="1301"/>
                          <a:pt x="2260" y="1164"/>
                          <a:pt x="2375" y="1005"/>
                        </a:cubicBezTo>
                        <a:cubicBezTo>
                          <a:pt x="2443" y="890"/>
                          <a:pt x="2557" y="753"/>
                          <a:pt x="2649" y="639"/>
                        </a:cubicBezTo>
                        <a:cubicBezTo>
                          <a:pt x="2763" y="502"/>
                          <a:pt x="2900" y="365"/>
                          <a:pt x="3037" y="228"/>
                        </a:cubicBezTo>
                        <a:cubicBezTo>
                          <a:pt x="3082" y="183"/>
                          <a:pt x="3105" y="92"/>
                          <a:pt x="3037" y="46"/>
                        </a:cubicBezTo>
                        <a:cubicBezTo>
                          <a:pt x="3014" y="0"/>
                          <a:pt x="2991" y="0"/>
                          <a:pt x="2945" y="0"/>
                        </a:cubicBezTo>
                        <a:close/>
                      </a:path>
                    </a:pathLst>
                  </a:custGeom>
                  <a:solidFill>
                    <a:srgbClr val="FDA2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2"/>
                  <p:cNvSpPr/>
                  <p:nvPr/>
                </p:nvSpPr>
                <p:spPr>
                  <a:xfrm>
                    <a:off x="8168865" y="2314016"/>
                    <a:ext cx="61709" cy="189697"/>
                  </a:xfrm>
                  <a:custGeom>
                    <a:avLst/>
                    <a:gdLst/>
                    <a:ahLst/>
                    <a:cxnLst/>
                    <a:rect l="l" t="t" r="r" b="b"/>
                    <a:pathLst>
                      <a:path w="2283" h="7018" extrusionOk="0">
                        <a:moveTo>
                          <a:pt x="2055" y="1256"/>
                        </a:moveTo>
                        <a:cubicBezTo>
                          <a:pt x="2052" y="1263"/>
                          <a:pt x="2050" y="1271"/>
                          <a:pt x="2048" y="1278"/>
                        </a:cubicBezTo>
                        <a:lnTo>
                          <a:pt x="2048" y="1278"/>
                        </a:lnTo>
                        <a:cubicBezTo>
                          <a:pt x="2055" y="1276"/>
                          <a:pt x="2055" y="1271"/>
                          <a:pt x="2055" y="1256"/>
                        </a:cubicBezTo>
                        <a:close/>
                        <a:moveTo>
                          <a:pt x="2192" y="0"/>
                        </a:moveTo>
                        <a:cubicBezTo>
                          <a:pt x="2146" y="0"/>
                          <a:pt x="2100" y="23"/>
                          <a:pt x="2100" y="69"/>
                        </a:cubicBezTo>
                        <a:cubicBezTo>
                          <a:pt x="2077" y="137"/>
                          <a:pt x="2055" y="206"/>
                          <a:pt x="2055" y="274"/>
                        </a:cubicBezTo>
                        <a:cubicBezTo>
                          <a:pt x="2032" y="343"/>
                          <a:pt x="2009" y="411"/>
                          <a:pt x="1986" y="480"/>
                        </a:cubicBezTo>
                        <a:cubicBezTo>
                          <a:pt x="1940" y="617"/>
                          <a:pt x="1895" y="754"/>
                          <a:pt x="1849" y="890"/>
                        </a:cubicBezTo>
                        <a:cubicBezTo>
                          <a:pt x="1758" y="1164"/>
                          <a:pt x="1667" y="1438"/>
                          <a:pt x="1575" y="1735"/>
                        </a:cubicBezTo>
                        <a:cubicBezTo>
                          <a:pt x="1484" y="2009"/>
                          <a:pt x="1347" y="2283"/>
                          <a:pt x="1256" y="2557"/>
                        </a:cubicBezTo>
                        <a:cubicBezTo>
                          <a:pt x="1210" y="2694"/>
                          <a:pt x="1142" y="2853"/>
                          <a:pt x="1096" y="2990"/>
                        </a:cubicBezTo>
                        <a:cubicBezTo>
                          <a:pt x="1050" y="3127"/>
                          <a:pt x="1005" y="3264"/>
                          <a:pt x="959" y="3401"/>
                        </a:cubicBezTo>
                        <a:cubicBezTo>
                          <a:pt x="845" y="3698"/>
                          <a:pt x="754" y="3972"/>
                          <a:pt x="685" y="4269"/>
                        </a:cubicBezTo>
                        <a:cubicBezTo>
                          <a:pt x="594" y="4542"/>
                          <a:pt x="502" y="4839"/>
                          <a:pt x="411" y="5136"/>
                        </a:cubicBezTo>
                        <a:cubicBezTo>
                          <a:pt x="343" y="5364"/>
                          <a:pt x="274" y="5615"/>
                          <a:pt x="206" y="5866"/>
                        </a:cubicBezTo>
                        <a:cubicBezTo>
                          <a:pt x="160" y="5980"/>
                          <a:pt x="137" y="6117"/>
                          <a:pt x="92" y="6254"/>
                        </a:cubicBezTo>
                        <a:cubicBezTo>
                          <a:pt x="46" y="6414"/>
                          <a:pt x="0" y="6551"/>
                          <a:pt x="0" y="6688"/>
                        </a:cubicBezTo>
                        <a:cubicBezTo>
                          <a:pt x="0" y="6825"/>
                          <a:pt x="92" y="6962"/>
                          <a:pt x="206" y="7008"/>
                        </a:cubicBezTo>
                        <a:cubicBezTo>
                          <a:pt x="232" y="7014"/>
                          <a:pt x="257" y="7017"/>
                          <a:pt x="281" y="7017"/>
                        </a:cubicBezTo>
                        <a:cubicBezTo>
                          <a:pt x="337" y="7017"/>
                          <a:pt x="386" y="7001"/>
                          <a:pt x="434" y="6985"/>
                        </a:cubicBezTo>
                        <a:cubicBezTo>
                          <a:pt x="525" y="6939"/>
                          <a:pt x="571" y="6871"/>
                          <a:pt x="594" y="6802"/>
                        </a:cubicBezTo>
                        <a:cubicBezTo>
                          <a:pt x="639" y="6688"/>
                          <a:pt x="685" y="6551"/>
                          <a:pt x="708" y="6437"/>
                        </a:cubicBezTo>
                        <a:cubicBezTo>
                          <a:pt x="754" y="6300"/>
                          <a:pt x="776" y="6163"/>
                          <a:pt x="822" y="6026"/>
                        </a:cubicBezTo>
                        <a:cubicBezTo>
                          <a:pt x="890" y="5775"/>
                          <a:pt x="959" y="5547"/>
                          <a:pt x="1027" y="5296"/>
                        </a:cubicBezTo>
                        <a:cubicBezTo>
                          <a:pt x="1119" y="4999"/>
                          <a:pt x="1187" y="4702"/>
                          <a:pt x="1278" y="4406"/>
                        </a:cubicBezTo>
                        <a:cubicBezTo>
                          <a:pt x="1347" y="4109"/>
                          <a:pt x="1415" y="3812"/>
                          <a:pt x="1507" y="3515"/>
                        </a:cubicBezTo>
                        <a:cubicBezTo>
                          <a:pt x="1598" y="3196"/>
                          <a:pt x="1689" y="2853"/>
                          <a:pt x="1758" y="2511"/>
                        </a:cubicBezTo>
                        <a:cubicBezTo>
                          <a:pt x="1781" y="2420"/>
                          <a:pt x="1803" y="2351"/>
                          <a:pt x="1826" y="2260"/>
                        </a:cubicBezTo>
                        <a:cubicBezTo>
                          <a:pt x="1849" y="2169"/>
                          <a:pt x="1872" y="2100"/>
                          <a:pt x="1895" y="2009"/>
                        </a:cubicBezTo>
                        <a:cubicBezTo>
                          <a:pt x="1940" y="1849"/>
                          <a:pt x="1986" y="1689"/>
                          <a:pt x="2009" y="1530"/>
                        </a:cubicBezTo>
                        <a:cubicBezTo>
                          <a:pt x="2009" y="1484"/>
                          <a:pt x="2009" y="1438"/>
                          <a:pt x="2032" y="1415"/>
                        </a:cubicBezTo>
                        <a:cubicBezTo>
                          <a:pt x="2032" y="1375"/>
                          <a:pt x="2032" y="1334"/>
                          <a:pt x="2048" y="1278"/>
                        </a:cubicBezTo>
                        <a:lnTo>
                          <a:pt x="2048" y="1278"/>
                        </a:lnTo>
                        <a:cubicBezTo>
                          <a:pt x="2044" y="1278"/>
                          <a:pt x="2039" y="1278"/>
                          <a:pt x="2032" y="1278"/>
                        </a:cubicBezTo>
                        <a:cubicBezTo>
                          <a:pt x="2077" y="1096"/>
                          <a:pt x="2100" y="913"/>
                          <a:pt x="2146" y="708"/>
                        </a:cubicBezTo>
                        <a:cubicBezTo>
                          <a:pt x="2169" y="617"/>
                          <a:pt x="2192" y="502"/>
                          <a:pt x="2214" y="411"/>
                        </a:cubicBezTo>
                        <a:cubicBezTo>
                          <a:pt x="2237" y="320"/>
                          <a:pt x="2237" y="229"/>
                          <a:pt x="2260" y="114"/>
                        </a:cubicBezTo>
                        <a:cubicBezTo>
                          <a:pt x="2283" y="69"/>
                          <a:pt x="2260" y="23"/>
                          <a:pt x="2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2"/>
                  <p:cNvSpPr/>
                  <p:nvPr/>
                </p:nvSpPr>
                <p:spPr>
                  <a:xfrm>
                    <a:off x="8167000" y="2510821"/>
                    <a:ext cx="8677" cy="8677"/>
                  </a:xfrm>
                  <a:custGeom>
                    <a:avLst/>
                    <a:gdLst/>
                    <a:ahLst/>
                    <a:cxnLst/>
                    <a:rect l="l" t="t" r="r" b="b"/>
                    <a:pathLst>
                      <a:path w="321" h="321" extrusionOk="0">
                        <a:moveTo>
                          <a:pt x="161" y="1"/>
                        </a:moveTo>
                        <a:cubicBezTo>
                          <a:pt x="92" y="1"/>
                          <a:pt x="1" y="69"/>
                          <a:pt x="1" y="160"/>
                        </a:cubicBezTo>
                        <a:cubicBezTo>
                          <a:pt x="1" y="229"/>
                          <a:pt x="69" y="320"/>
                          <a:pt x="161" y="320"/>
                        </a:cubicBezTo>
                        <a:cubicBezTo>
                          <a:pt x="252" y="320"/>
                          <a:pt x="320" y="252"/>
                          <a:pt x="320" y="160"/>
                        </a:cubicBezTo>
                        <a:cubicBezTo>
                          <a:pt x="320" y="69"/>
                          <a:pt x="25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2"/>
                  <p:cNvSpPr/>
                  <p:nvPr/>
                </p:nvSpPr>
                <p:spPr>
                  <a:xfrm>
                    <a:off x="8217600" y="2315854"/>
                    <a:ext cx="34571" cy="100092"/>
                  </a:xfrm>
                  <a:custGeom>
                    <a:avLst/>
                    <a:gdLst/>
                    <a:ahLst/>
                    <a:cxnLst/>
                    <a:rect l="l" t="t" r="r" b="b"/>
                    <a:pathLst>
                      <a:path w="1279" h="3703" extrusionOk="0">
                        <a:moveTo>
                          <a:pt x="1187" y="1"/>
                        </a:moveTo>
                        <a:cubicBezTo>
                          <a:pt x="1142" y="1"/>
                          <a:pt x="1096" y="24"/>
                          <a:pt x="1096" y="69"/>
                        </a:cubicBezTo>
                        <a:cubicBezTo>
                          <a:pt x="1050" y="206"/>
                          <a:pt x="982" y="366"/>
                          <a:pt x="936" y="526"/>
                        </a:cubicBezTo>
                        <a:cubicBezTo>
                          <a:pt x="891" y="663"/>
                          <a:pt x="845" y="800"/>
                          <a:pt x="799" y="914"/>
                        </a:cubicBezTo>
                        <a:cubicBezTo>
                          <a:pt x="708" y="1188"/>
                          <a:pt x="617" y="1462"/>
                          <a:pt x="548" y="1735"/>
                        </a:cubicBezTo>
                        <a:cubicBezTo>
                          <a:pt x="457" y="2032"/>
                          <a:pt x="366" y="2329"/>
                          <a:pt x="297" y="2626"/>
                        </a:cubicBezTo>
                        <a:cubicBezTo>
                          <a:pt x="252" y="2763"/>
                          <a:pt x="206" y="2900"/>
                          <a:pt x="160" y="3037"/>
                        </a:cubicBezTo>
                        <a:cubicBezTo>
                          <a:pt x="115" y="3173"/>
                          <a:pt x="69" y="3310"/>
                          <a:pt x="46" y="3425"/>
                        </a:cubicBezTo>
                        <a:cubicBezTo>
                          <a:pt x="0" y="3539"/>
                          <a:pt x="69" y="3653"/>
                          <a:pt x="183" y="3698"/>
                        </a:cubicBezTo>
                        <a:cubicBezTo>
                          <a:pt x="195" y="3701"/>
                          <a:pt x="207" y="3703"/>
                          <a:pt x="220" y="3703"/>
                        </a:cubicBezTo>
                        <a:cubicBezTo>
                          <a:pt x="303" y="3703"/>
                          <a:pt x="395" y="3641"/>
                          <a:pt x="434" y="3561"/>
                        </a:cubicBezTo>
                        <a:cubicBezTo>
                          <a:pt x="480" y="3425"/>
                          <a:pt x="503" y="3288"/>
                          <a:pt x="548" y="3151"/>
                        </a:cubicBezTo>
                        <a:cubicBezTo>
                          <a:pt x="594" y="3014"/>
                          <a:pt x="617" y="2877"/>
                          <a:pt x="640" y="2740"/>
                        </a:cubicBezTo>
                        <a:cubicBezTo>
                          <a:pt x="708" y="2420"/>
                          <a:pt x="777" y="2123"/>
                          <a:pt x="845" y="1827"/>
                        </a:cubicBezTo>
                        <a:cubicBezTo>
                          <a:pt x="891" y="1553"/>
                          <a:pt x="959" y="1279"/>
                          <a:pt x="1028" y="982"/>
                        </a:cubicBezTo>
                        <a:cubicBezTo>
                          <a:pt x="1050" y="845"/>
                          <a:pt x="1096" y="708"/>
                          <a:pt x="1119" y="571"/>
                        </a:cubicBezTo>
                        <a:cubicBezTo>
                          <a:pt x="1165" y="412"/>
                          <a:pt x="1210" y="275"/>
                          <a:pt x="1256" y="115"/>
                        </a:cubicBezTo>
                        <a:cubicBezTo>
                          <a:pt x="1279" y="69"/>
                          <a:pt x="1256" y="24"/>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2"/>
                  <p:cNvSpPr/>
                  <p:nvPr/>
                </p:nvSpPr>
                <p:spPr>
                  <a:xfrm>
                    <a:off x="8058420" y="2233791"/>
                    <a:ext cx="59871" cy="180425"/>
                  </a:xfrm>
                  <a:custGeom>
                    <a:avLst/>
                    <a:gdLst/>
                    <a:ahLst/>
                    <a:cxnLst/>
                    <a:rect l="l" t="t" r="r" b="b"/>
                    <a:pathLst>
                      <a:path w="2215" h="6675" extrusionOk="0">
                        <a:moveTo>
                          <a:pt x="1028" y="4749"/>
                        </a:moveTo>
                        <a:lnTo>
                          <a:pt x="1028" y="4749"/>
                        </a:lnTo>
                        <a:cubicBezTo>
                          <a:pt x="1026" y="4754"/>
                          <a:pt x="1024" y="4759"/>
                          <a:pt x="1023" y="4763"/>
                        </a:cubicBezTo>
                        <a:lnTo>
                          <a:pt x="1023" y="4763"/>
                        </a:lnTo>
                        <a:cubicBezTo>
                          <a:pt x="1028" y="4757"/>
                          <a:pt x="1028" y="4749"/>
                          <a:pt x="1028" y="4749"/>
                        </a:cubicBezTo>
                        <a:close/>
                        <a:moveTo>
                          <a:pt x="2055" y="1"/>
                        </a:moveTo>
                        <a:cubicBezTo>
                          <a:pt x="1986" y="1"/>
                          <a:pt x="1918" y="47"/>
                          <a:pt x="1895" y="92"/>
                        </a:cubicBezTo>
                        <a:cubicBezTo>
                          <a:pt x="1872" y="161"/>
                          <a:pt x="1872" y="229"/>
                          <a:pt x="1849" y="298"/>
                        </a:cubicBezTo>
                        <a:cubicBezTo>
                          <a:pt x="1849" y="321"/>
                          <a:pt x="1827" y="321"/>
                          <a:pt x="1827" y="343"/>
                        </a:cubicBezTo>
                        <a:lnTo>
                          <a:pt x="1849" y="321"/>
                        </a:lnTo>
                        <a:lnTo>
                          <a:pt x="1849" y="321"/>
                        </a:lnTo>
                        <a:cubicBezTo>
                          <a:pt x="1781" y="526"/>
                          <a:pt x="1712" y="754"/>
                          <a:pt x="1621" y="982"/>
                        </a:cubicBezTo>
                        <a:lnTo>
                          <a:pt x="1507" y="1325"/>
                        </a:lnTo>
                        <a:cubicBezTo>
                          <a:pt x="1484" y="1439"/>
                          <a:pt x="1439" y="1576"/>
                          <a:pt x="1393" y="1690"/>
                        </a:cubicBezTo>
                        <a:cubicBezTo>
                          <a:pt x="1324" y="1895"/>
                          <a:pt x="1256" y="2124"/>
                          <a:pt x="1187" y="2352"/>
                        </a:cubicBezTo>
                        <a:cubicBezTo>
                          <a:pt x="1165" y="2466"/>
                          <a:pt x="1119" y="2557"/>
                          <a:pt x="1096" y="2649"/>
                        </a:cubicBezTo>
                        <a:cubicBezTo>
                          <a:pt x="1051" y="2786"/>
                          <a:pt x="1028" y="2900"/>
                          <a:pt x="982" y="3037"/>
                        </a:cubicBezTo>
                        <a:cubicBezTo>
                          <a:pt x="959" y="3105"/>
                          <a:pt x="936" y="3197"/>
                          <a:pt x="914" y="3288"/>
                        </a:cubicBezTo>
                        <a:cubicBezTo>
                          <a:pt x="868" y="3402"/>
                          <a:pt x="845" y="3516"/>
                          <a:pt x="822" y="3630"/>
                        </a:cubicBezTo>
                        <a:cubicBezTo>
                          <a:pt x="822" y="3607"/>
                          <a:pt x="822" y="3607"/>
                          <a:pt x="822" y="3585"/>
                        </a:cubicBezTo>
                        <a:cubicBezTo>
                          <a:pt x="777" y="3767"/>
                          <a:pt x="708" y="3973"/>
                          <a:pt x="662" y="4155"/>
                        </a:cubicBezTo>
                        <a:cubicBezTo>
                          <a:pt x="594" y="4338"/>
                          <a:pt x="548" y="4520"/>
                          <a:pt x="480" y="4726"/>
                        </a:cubicBezTo>
                        <a:cubicBezTo>
                          <a:pt x="485" y="4721"/>
                          <a:pt x="488" y="4717"/>
                          <a:pt x="491" y="4714"/>
                        </a:cubicBezTo>
                        <a:lnTo>
                          <a:pt x="491" y="4714"/>
                        </a:lnTo>
                        <a:cubicBezTo>
                          <a:pt x="404" y="4978"/>
                          <a:pt x="316" y="5262"/>
                          <a:pt x="229" y="5525"/>
                        </a:cubicBezTo>
                        <a:cubicBezTo>
                          <a:pt x="183" y="5684"/>
                          <a:pt x="137" y="5821"/>
                          <a:pt x="92" y="5981"/>
                        </a:cubicBezTo>
                        <a:cubicBezTo>
                          <a:pt x="69" y="6095"/>
                          <a:pt x="46" y="6187"/>
                          <a:pt x="23" y="6301"/>
                        </a:cubicBezTo>
                        <a:cubicBezTo>
                          <a:pt x="23" y="6346"/>
                          <a:pt x="1" y="6369"/>
                          <a:pt x="1" y="6415"/>
                        </a:cubicBezTo>
                        <a:cubicBezTo>
                          <a:pt x="1" y="6529"/>
                          <a:pt x="46" y="6620"/>
                          <a:pt x="137" y="6666"/>
                        </a:cubicBezTo>
                        <a:cubicBezTo>
                          <a:pt x="160" y="6672"/>
                          <a:pt x="185" y="6675"/>
                          <a:pt x="209" y="6675"/>
                        </a:cubicBezTo>
                        <a:cubicBezTo>
                          <a:pt x="283" y="6675"/>
                          <a:pt x="360" y="6649"/>
                          <a:pt x="411" y="6597"/>
                        </a:cubicBezTo>
                        <a:cubicBezTo>
                          <a:pt x="434" y="6529"/>
                          <a:pt x="480" y="6483"/>
                          <a:pt x="503" y="6415"/>
                        </a:cubicBezTo>
                        <a:cubicBezTo>
                          <a:pt x="526" y="6346"/>
                          <a:pt x="548" y="6278"/>
                          <a:pt x="571" y="6232"/>
                        </a:cubicBezTo>
                        <a:lnTo>
                          <a:pt x="548" y="6232"/>
                        </a:lnTo>
                        <a:cubicBezTo>
                          <a:pt x="548" y="6232"/>
                          <a:pt x="571" y="6209"/>
                          <a:pt x="571" y="6209"/>
                        </a:cubicBezTo>
                        <a:cubicBezTo>
                          <a:pt x="571" y="6209"/>
                          <a:pt x="571" y="6187"/>
                          <a:pt x="571" y="6187"/>
                        </a:cubicBezTo>
                        <a:cubicBezTo>
                          <a:pt x="571" y="6209"/>
                          <a:pt x="571" y="6209"/>
                          <a:pt x="548" y="6232"/>
                        </a:cubicBezTo>
                        <a:cubicBezTo>
                          <a:pt x="571" y="6187"/>
                          <a:pt x="594" y="6141"/>
                          <a:pt x="594" y="6095"/>
                        </a:cubicBezTo>
                        <a:cubicBezTo>
                          <a:pt x="662" y="5890"/>
                          <a:pt x="731" y="5684"/>
                          <a:pt x="799" y="5479"/>
                        </a:cubicBezTo>
                        <a:cubicBezTo>
                          <a:pt x="822" y="5365"/>
                          <a:pt x="868" y="5274"/>
                          <a:pt x="914" y="5159"/>
                        </a:cubicBezTo>
                        <a:cubicBezTo>
                          <a:pt x="936" y="5027"/>
                          <a:pt x="979" y="4895"/>
                          <a:pt x="1023" y="4763"/>
                        </a:cubicBezTo>
                        <a:lnTo>
                          <a:pt x="1023" y="4763"/>
                        </a:lnTo>
                        <a:cubicBezTo>
                          <a:pt x="1019" y="4768"/>
                          <a:pt x="1014" y="4771"/>
                          <a:pt x="1005" y="4771"/>
                        </a:cubicBezTo>
                        <a:cubicBezTo>
                          <a:pt x="1073" y="4589"/>
                          <a:pt x="1119" y="4383"/>
                          <a:pt x="1187" y="4201"/>
                        </a:cubicBezTo>
                        <a:cubicBezTo>
                          <a:pt x="1256" y="3973"/>
                          <a:pt x="1324" y="3744"/>
                          <a:pt x="1393" y="3516"/>
                        </a:cubicBezTo>
                        <a:cubicBezTo>
                          <a:pt x="1393" y="3470"/>
                          <a:pt x="1416" y="3425"/>
                          <a:pt x="1416" y="3379"/>
                        </a:cubicBezTo>
                        <a:cubicBezTo>
                          <a:pt x="1416" y="3379"/>
                          <a:pt x="1425" y="3369"/>
                          <a:pt x="1432" y="3356"/>
                        </a:cubicBezTo>
                        <a:lnTo>
                          <a:pt x="1432" y="3356"/>
                        </a:lnTo>
                        <a:cubicBezTo>
                          <a:pt x="1429" y="3363"/>
                          <a:pt x="1424" y="3371"/>
                          <a:pt x="1416" y="3379"/>
                        </a:cubicBezTo>
                        <a:lnTo>
                          <a:pt x="1416" y="3379"/>
                        </a:lnTo>
                        <a:cubicBezTo>
                          <a:pt x="1439" y="3356"/>
                          <a:pt x="1439" y="3356"/>
                          <a:pt x="1439" y="3334"/>
                        </a:cubicBezTo>
                        <a:lnTo>
                          <a:pt x="1439" y="3334"/>
                        </a:lnTo>
                        <a:cubicBezTo>
                          <a:pt x="1439" y="3341"/>
                          <a:pt x="1436" y="3349"/>
                          <a:pt x="1432" y="3356"/>
                        </a:cubicBezTo>
                        <a:lnTo>
                          <a:pt x="1432" y="3356"/>
                        </a:lnTo>
                        <a:cubicBezTo>
                          <a:pt x="1438" y="3343"/>
                          <a:pt x="1439" y="3334"/>
                          <a:pt x="1439" y="3333"/>
                        </a:cubicBezTo>
                        <a:lnTo>
                          <a:pt x="1439" y="3333"/>
                        </a:lnTo>
                        <a:cubicBezTo>
                          <a:pt x="1439" y="3333"/>
                          <a:pt x="1439" y="3333"/>
                          <a:pt x="1439" y="3333"/>
                        </a:cubicBezTo>
                        <a:cubicBezTo>
                          <a:pt x="1484" y="3197"/>
                          <a:pt x="1507" y="3037"/>
                          <a:pt x="1553" y="2900"/>
                        </a:cubicBezTo>
                        <a:cubicBezTo>
                          <a:pt x="1598" y="2694"/>
                          <a:pt x="1667" y="2489"/>
                          <a:pt x="1712" y="2306"/>
                        </a:cubicBezTo>
                        <a:cubicBezTo>
                          <a:pt x="1735" y="2192"/>
                          <a:pt x="1758" y="2078"/>
                          <a:pt x="1781" y="1987"/>
                        </a:cubicBezTo>
                        <a:cubicBezTo>
                          <a:pt x="1827" y="1873"/>
                          <a:pt x="1849" y="1759"/>
                          <a:pt x="1872" y="1644"/>
                        </a:cubicBezTo>
                        <a:cubicBezTo>
                          <a:pt x="1895" y="1530"/>
                          <a:pt x="1918" y="1416"/>
                          <a:pt x="1941" y="1279"/>
                        </a:cubicBezTo>
                        <a:cubicBezTo>
                          <a:pt x="1964" y="1188"/>
                          <a:pt x="1986" y="1074"/>
                          <a:pt x="2009" y="960"/>
                        </a:cubicBezTo>
                        <a:cubicBezTo>
                          <a:pt x="2055" y="754"/>
                          <a:pt x="2100" y="526"/>
                          <a:pt x="2146" y="321"/>
                        </a:cubicBezTo>
                        <a:cubicBezTo>
                          <a:pt x="2169" y="298"/>
                          <a:pt x="2169" y="252"/>
                          <a:pt x="2192" y="229"/>
                        </a:cubicBezTo>
                        <a:cubicBezTo>
                          <a:pt x="2215" y="138"/>
                          <a:pt x="2192" y="47"/>
                          <a:pt x="2100" y="24"/>
                        </a:cubicBezTo>
                        <a:cubicBezTo>
                          <a:pt x="2078" y="1"/>
                          <a:pt x="2078" y="1"/>
                          <a:pt x="2055"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2"/>
                  <p:cNvSpPr/>
                  <p:nvPr/>
                </p:nvSpPr>
                <p:spPr>
                  <a:xfrm>
                    <a:off x="8107777" y="2249846"/>
                    <a:ext cx="58628" cy="176100"/>
                  </a:xfrm>
                  <a:custGeom>
                    <a:avLst/>
                    <a:gdLst/>
                    <a:ahLst/>
                    <a:cxnLst/>
                    <a:rect l="l" t="t" r="r" b="b"/>
                    <a:pathLst>
                      <a:path w="2169" h="6515" extrusionOk="0">
                        <a:moveTo>
                          <a:pt x="845" y="2876"/>
                        </a:moveTo>
                        <a:cubicBezTo>
                          <a:pt x="829" y="2908"/>
                          <a:pt x="825" y="2928"/>
                          <a:pt x="823" y="2946"/>
                        </a:cubicBezTo>
                        <a:lnTo>
                          <a:pt x="823" y="2946"/>
                        </a:lnTo>
                        <a:cubicBezTo>
                          <a:pt x="830" y="2923"/>
                          <a:pt x="837" y="2899"/>
                          <a:pt x="845" y="2876"/>
                        </a:cubicBezTo>
                        <a:close/>
                        <a:moveTo>
                          <a:pt x="685" y="5661"/>
                        </a:moveTo>
                        <a:cubicBezTo>
                          <a:pt x="682" y="5668"/>
                          <a:pt x="679" y="5674"/>
                          <a:pt x="677" y="5681"/>
                        </a:cubicBezTo>
                        <a:lnTo>
                          <a:pt x="677" y="5681"/>
                        </a:lnTo>
                        <a:cubicBezTo>
                          <a:pt x="681" y="5676"/>
                          <a:pt x="685" y="5671"/>
                          <a:pt x="685" y="5661"/>
                        </a:cubicBezTo>
                        <a:close/>
                        <a:moveTo>
                          <a:pt x="2055" y="0"/>
                        </a:moveTo>
                        <a:cubicBezTo>
                          <a:pt x="1986" y="23"/>
                          <a:pt x="1986" y="115"/>
                          <a:pt x="1964" y="160"/>
                        </a:cubicBezTo>
                        <a:cubicBezTo>
                          <a:pt x="1941" y="229"/>
                          <a:pt x="1918" y="274"/>
                          <a:pt x="1895" y="320"/>
                        </a:cubicBezTo>
                        <a:cubicBezTo>
                          <a:pt x="1872" y="388"/>
                          <a:pt x="1849" y="434"/>
                          <a:pt x="1804" y="503"/>
                        </a:cubicBezTo>
                        <a:cubicBezTo>
                          <a:pt x="1758" y="617"/>
                          <a:pt x="1690" y="731"/>
                          <a:pt x="1644" y="845"/>
                        </a:cubicBezTo>
                        <a:cubicBezTo>
                          <a:pt x="1530" y="1050"/>
                          <a:pt x="1416" y="1279"/>
                          <a:pt x="1324" y="1530"/>
                        </a:cubicBezTo>
                        <a:cubicBezTo>
                          <a:pt x="1142" y="2009"/>
                          <a:pt x="959" y="2466"/>
                          <a:pt x="822" y="2968"/>
                        </a:cubicBezTo>
                        <a:cubicBezTo>
                          <a:pt x="822" y="2961"/>
                          <a:pt x="822" y="2953"/>
                          <a:pt x="823" y="2946"/>
                        </a:cubicBezTo>
                        <a:lnTo>
                          <a:pt x="823" y="2946"/>
                        </a:lnTo>
                        <a:cubicBezTo>
                          <a:pt x="746" y="3196"/>
                          <a:pt x="702" y="3445"/>
                          <a:pt x="640" y="3675"/>
                        </a:cubicBezTo>
                        <a:cubicBezTo>
                          <a:pt x="571" y="3904"/>
                          <a:pt x="503" y="4109"/>
                          <a:pt x="457" y="4314"/>
                        </a:cubicBezTo>
                        <a:cubicBezTo>
                          <a:pt x="389" y="4543"/>
                          <a:pt x="366" y="4771"/>
                          <a:pt x="297" y="4999"/>
                        </a:cubicBezTo>
                        <a:cubicBezTo>
                          <a:pt x="229" y="5250"/>
                          <a:pt x="160" y="5501"/>
                          <a:pt x="92" y="5775"/>
                        </a:cubicBezTo>
                        <a:cubicBezTo>
                          <a:pt x="69" y="5867"/>
                          <a:pt x="46" y="5981"/>
                          <a:pt x="23" y="6072"/>
                        </a:cubicBezTo>
                        <a:cubicBezTo>
                          <a:pt x="23" y="6118"/>
                          <a:pt x="23" y="6140"/>
                          <a:pt x="1" y="6186"/>
                        </a:cubicBezTo>
                        <a:cubicBezTo>
                          <a:pt x="1" y="6209"/>
                          <a:pt x="1" y="6255"/>
                          <a:pt x="1" y="6277"/>
                        </a:cubicBezTo>
                        <a:cubicBezTo>
                          <a:pt x="1" y="6323"/>
                          <a:pt x="23" y="6369"/>
                          <a:pt x="46" y="6414"/>
                        </a:cubicBezTo>
                        <a:cubicBezTo>
                          <a:pt x="92" y="6460"/>
                          <a:pt x="160" y="6506"/>
                          <a:pt x="206" y="6506"/>
                        </a:cubicBezTo>
                        <a:cubicBezTo>
                          <a:pt x="224" y="6512"/>
                          <a:pt x="243" y="6515"/>
                          <a:pt x="261" y="6515"/>
                        </a:cubicBezTo>
                        <a:cubicBezTo>
                          <a:pt x="310" y="6515"/>
                          <a:pt x="355" y="6493"/>
                          <a:pt x="389" y="6460"/>
                        </a:cubicBezTo>
                        <a:cubicBezTo>
                          <a:pt x="457" y="6414"/>
                          <a:pt x="480" y="6346"/>
                          <a:pt x="503" y="6277"/>
                        </a:cubicBezTo>
                        <a:cubicBezTo>
                          <a:pt x="526" y="6209"/>
                          <a:pt x="548" y="6140"/>
                          <a:pt x="571" y="6072"/>
                        </a:cubicBezTo>
                        <a:cubicBezTo>
                          <a:pt x="594" y="5981"/>
                          <a:pt x="617" y="5889"/>
                          <a:pt x="640" y="5798"/>
                        </a:cubicBezTo>
                        <a:cubicBezTo>
                          <a:pt x="640" y="5798"/>
                          <a:pt x="640" y="5798"/>
                          <a:pt x="640" y="5821"/>
                        </a:cubicBezTo>
                        <a:cubicBezTo>
                          <a:pt x="659" y="5762"/>
                          <a:pt x="662" y="5721"/>
                          <a:pt x="677" y="5681"/>
                        </a:cubicBezTo>
                        <a:lnTo>
                          <a:pt x="677" y="5681"/>
                        </a:lnTo>
                        <a:cubicBezTo>
                          <a:pt x="674" y="5684"/>
                          <a:pt x="671" y="5686"/>
                          <a:pt x="669" y="5689"/>
                        </a:cubicBezTo>
                        <a:lnTo>
                          <a:pt x="669" y="5689"/>
                        </a:lnTo>
                        <a:cubicBezTo>
                          <a:pt x="734" y="5512"/>
                          <a:pt x="778" y="5336"/>
                          <a:pt x="822" y="5159"/>
                        </a:cubicBezTo>
                        <a:cubicBezTo>
                          <a:pt x="891" y="4999"/>
                          <a:pt x="914" y="4817"/>
                          <a:pt x="982" y="4634"/>
                        </a:cubicBezTo>
                        <a:cubicBezTo>
                          <a:pt x="982" y="4588"/>
                          <a:pt x="1005" y="4565"/>
                          <a:pt x="1005" y="4520"/>
                        </a:cubicBezTo>
                        <a:cubicBezTo>
                          <a:pt x="1073" y="4314"/>
                          <a:pt x="1119" y="4132"/>
                          <a:pt x="1187" y="3926"/>
                        </a:cubicBezTo>
                        <a:cubicBezTo>
                          <a:pt x="1256" y="3721"/>
                          <a:pt x="1302" y="3516"/>
                          <a:pt x="1370" y="3310"/>
                        </a:cubicBezTo>
                        <a:cubicBezTo>
                          <a:pt x="1370" y="3302"/>
                          <a:pt x="1370" y="3294"/>
                          <a:pt x="1370" y="3287"/>
                        </a:cubicBezTo>
                        <a:cubicBezTo>
                          <a:pt x="1370" y="3264"/>
                          <a:pt x="1370" y="3264"/>
                          <a:pt x="1393" y="3242"/>
                        </a:cubicBezTo>
                        <a:lnTo>
                          <a:pt x="1393" y="3242"/>
                        </a:lnTo>
                        <a:cubicBezTo>
                          <a:pt x="1393" y="3242"/>
                          <a:pt x="1390" y="3242"/>
                          <a:pt x="1386" y="3243"/>
                        </a:cubicBezTo>
                        <a:lnTo>
                          <a:pt x="1386" y="3243"/>
                        </a:lnTo>
                        <a:cubicBezTo>
                          <a:pt x="1393" y="3227"/>
                          <a:pt x="1393" y="3212"/>
                          <a:pt x="1393" y="3196"/>
                        </a:cubicBezTo>
                        <a:cubicBezTo>
                          <a:pt x="1393" y="3196"/>
                          <a:pt x="1393" y="3219"/>
                          <a:pt x="1393" y="3219"/>
                        </a:cubicBezTo>
                        <a:cubicBezTo>
                          <a:pt x="1461" y="2945"/>
                          <a:pt x="1553" y="2694"/>
                          <a:pt x="1621" y="2443"/>
                        </a:cubicBezTo>
                        <a:cubicBezTo>
                          <a:pt x="1690" y="2192"/>
                          <a:pt x="1781" y="1941"/>
                          <a:pt x="1827" y="1690"/>
                        </a:cubicBezTo>
                        <a:cubicBezTo>
                          <a:pt x="1895" y="1438"/>
                          <a:pt x="1964" y="1187"/>
                          <a:pt x="2009" y="913"/>
                        </a:cubicBezTo>
                        <a:cubicBezTo>
                          <a:pt x="2032" y="799"/>
                          <a:pt x="2055" y="662"/>
                          <a:pt x="2078" y="548"/>
                        </a:cubicBezTo>
                        <a:cubicBezTo>
                          <a:pt x="2078" y="503"/>
                          <a:pt x="2101" y="457"/>
                          <a:pt x="2101" y="411"/>
                        </a:cubicBezTo>
                        <a:cubicBezTo>
                          <a:pt x="2123" y="411"/>
                          <a:pt x="2146" y="366"/>
                          <a:pt x="2169" y="343"/>
                        </a:cubicBezTo>
                        <a:cubicBezTo>
                          <a:pt x="2169" y="297"/>
                          <a:pt x="2169" y="229"/>
                          <a:pt x="2169" y="183"/>
                        </a:cubicBezTo>
                        <a:cubicBezTo>
                          <a:pt x="2169" y="160"/>
                          <a:pt x="2169" y="160"/>
                          <a:pt x="2169" y="137"/>
                        </a:cubicBezTo>
                        <a:cubicBezTo>
                          <a:pt x="2169" y="115"/>
                          <a:pt x="2169" y="69"/>
                          <a:pt x="2146" y="69"/>
                        </a:cubicBezTo>
                        <a:cubicBezTo>
                          <a:pt x="2146" y="23"/>
                          <a:pt x="2101" y="0"/>
                          <a:pt x="2078"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2"/>
                  <p:cNvSpPr/>
                  <p:nvPr/>
                </p:nvSpPr>
                <p:spPr>
                  <a:xfrm>
                    <a:off x="8321855" y="2314637"/>
                    <a:ext cx="63575" cy="175235"/>
                  </a:xfrm>
                  <a:custGeom>
                    <a:avLst/>
                    <a:gdLst/>
                    <a:ahLst/>
                    <a:cxnLst/>
                    <a:rect l="l" t="t" r="r" b="b"/>
                    <a:pathLst>
                      <a:path w="2352" h="6483" extrusionOk="0">
                        <a:moveTo>
                          <a:pt x="2192" y="0"/>
                        </a:moveTo>
                        <a:cubicBezTo>
                          <a:pt x="2124" y="0"/>
                          <a:pt x="2078" y="46"/>
                          <a:pt x="2055" y="114"/>
                        </a:cubicBezTo>
                        <a:cubicBezTo>
                          <a:pt x="2010" y="206"/>
                          <a:pt x="1987" y="320"/>
                          <a:pt x="1941" y="434"/>
                        </a:cubicBezTo>
                        <a:cubicBezTo>
                          <a:pt x="1895" y="525"/>
                          <a:pt x="1850" y="639"/>
                          <a:pt x="1804" y="753"/>
                        </a:cubicBezTo>
                        <a:cubicBezTo>
                          <a:pt x="1713" y="959"/>
                          <a:pt x="1622" y="1164"/>
                          <a:pt x="1553" y="1392"/>
                        </a:cubicBezTo>
                        <a:cubicBezTo>
                          <a:pt x="1462" y="1621"/>
                          <a:pt x="1370" y="1849"/>
                          <a:pt x="1302" y="2077"/>
                        </a:cubicBezTo>
                        <a:cubicBezTo>
                          <a:pt x="1234" y="2283"/>
                          <a:pt x="1165" y="2488"/>
                          <a:pt x="1097" y="2716"/>
                        </a:cubicBezTo>
                        <a:cubicBezTo>
                          <a:pt x="1028" y="2922"/>
                          <a:pt x="960" y="3127"/>
                          <a:pt x="914" y="3333"/>
                        </a:cubicBezTo>
                        <a:cubicBezTo>
                          <a:pt x="845" y="3538"/>
                          <a:pt x="754" y="3766"/>
                          <a:pt x="686" y="3995"/>
                        </a:cubicBezTo>
                        <a:cubicBezTo>
                          <a:pt x="663" y="4109"/>
                          <a:pt x="617" y="4223"/>
                          <a:pt x="572" y="4360"/>
                        </a:cubicBezTo>
                        <a:cubicBezTo>
                          <a:pt x="549" y="4451"/>
                          <a:pt x="526" y="4542"/>
                          <a:pt x="480" y="4634"/>
                        </a:cubicBezTo>
                        <a:cubicBezTo>
                          <a:pt x="412" y="4839"/>
                          <a:pt x="366" y="5044"/>
                          <a:pt x="298" y="5227"/>
                        </a:cubicBezTo>
                        <a:cubicBezTo>
                          <a:pt x="252" y="5410"/>
                          <a:pt x="206" y="5592"/>
                          <a:pt x="138" y="5752"/>
                        </a:cubicBezTo>
                        <a:cubicBezTo>
                          <a:pt x="92" y="5889"/>
                          <a:pt x="69" y="6049"/>
                          <a:pt x="47" y="6186"/>
                        </a:cubicBezTo>
                        <a:cubicBezTo>
                          <a:pt x="1" y="6277"/>
                          <a:pt x="47" y="6391"/>
                          <a:pt x="138" y="6460"/>
                        </a:cubicBezTo>
                        <a:cubicBezTo>
                          <a:pt x="184" y="6482"/>
                          <a:pt x="252" y="6482"/>
                          <a:pt x="321" y="6482"/>
                        </a:cubicBezTo>
                        <a:cubicBezTo>
                          <a:pt x="366" y="6460"/>
                          <a:pt x="435" y="6437"/>
                          <a:pt x="457" y="6368"/>
                        </a:cubicBezTo>
                        <a:cubicBezTo>
                          <a:pt x="503" y="6300"/>
                          <a:pt x="526" y="6209"/>
                          <a:pt x="549" y="6117"/>
                        </a:cubicBezTo>
                        <a:cubicBezTo>
                          <a:pt x="572" y="6026"/>
                          <a:pt x="594" y="5957"/>
                          <a:pt x="640" y="5866"/>
                        </a:cubicBezTo>
                        <a:cubicBezTo>
                          <a:pt x="686" y="5684"/>
                          <a:pt x="754" y="5501"/>
                          <a:pt x="800" y="5296"/>
                        </a:cubicBezTo>
                        <a:cubicBezTo>
                          <a:pt x="845" y="5204"/>
                          <a:pt x="868" y="5113"/>
                          <a:pt x="891" y="5022"/>
                        </a:cubicBezTo>
                        <a:cubicBezTo>
                          <a:pt x="914" y="4930"/>
                          <a:pt x="960" y="4816"/>
                          <a:pt x="982" y="4725"/>
                        </a:cubicBezTo>
                        <a:cubicBezTo>
                          <a:pt x="1028" y="4611"/>
                          <a:pt x="1051" y="4519"/>
                          <a:pt x="1074" y="4428"/>
                        </a:cubicBezTo>
                        <a:cubicBezTo>
                          <a:pt x="1119" y="4314"/>
                          <a:pt x="1165" y="4200"/>
                          <a:pt x="1188" y="4063"/>
                        </a:cubicBezTo>
                        <a:cubicBezTo>
                          <a:pt x="1256" y="3835"/>
                          <a:pt x="1348" y="3629"/>
                          <a:pt x="1393" y="3401"/>
                        </a:cubicBezTo>
                        <a:cubicBezTo>
                          <a:pt x="1462" y="3196"/>
                          <a:pt x="1507" y="2990"/>
                          <a:pt x="1576" y="2762"/>
                        </a:cubicBezTo>
                        <a:cubicBezTo>
                          <a:pt x="1713" y="2328"/>
                          <a:pt x="1873" y="1895"/>
                          <a:pt x="1987" y="1438"/>
                        </a:cubicBezTo>
                        <a:cubicBezTo>
                          <a:pt x="2032" y="1233"/>
                          <a:pt x="2078" y="1027"/>
                          <a:pt x="2147" y="822"/>
                        </a:cubicBezTo>
                        <a:cubicBezTo>
                          <a:pt x="2215" y="616"/>
                          <a:pt x="2261" y="388"/>
                          <a:pt x="2329" y="183"/>
                        </a:cubicBezTo>
                        <a:cubicBezTo>
                          <a:pt x="2352" y="114"/>
                          <a:pt x="2306" y="23"/>
                          <a:pt x="2238" y="23"/>
                        </a:cubicBezTo>
                        <a:cubicBezTo>
                          <a:pt x="2215" y="0"/>
                          <a:pt x="2192" y="0"/>
                          <a:pt x="2192"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2"/>
                  <p:cNvSpPr/>
                  <p:nvPr/>
                </p:nvSpPr>
                <p:spPr>
                  <a:xfrm>
                    <a:off x="8370617" y="2331910"/>
                    <a:ext cx="61709" cy="175398"/>
                  </a:xfrm>
                  <a:custGeom>
                    <a:avLst/>
                    <a:gdLst/>
                    <a:ahLst/>
                    <a:cxnLst/>
                    <a:rect l="l" t="t" r="r" b="b"/>
                    <a:pathLst>
                      <a:path w="2283" h="6489" extrusionOk="0">
                        <a:moveTo>
                          <a:pt x="2146" y="0"/>
                        </a:moveTo>
                        <a:cubicBezTo>
                          <a:pt x="2077" y="0"/>
                          <a:pt x="2032" y="23"/>
                          <a:pt x="2009" y="92"/>
                        </a:cubicBezTo>
                        <a:cubicBezTo>
                          <a:pt x="1986" y="183"/>
                          <a:pt x="1940" y="297"/>
                          <a:pt x="1917" y="411"/>
                        </a:cubicBezTo>
                        <a:cubicBezTo>
                          <a:pt x="1872" y="525"/>
                          <a:pt x="1803" y="662"/>
                          <a:pt x="1758" y="799"/>
                        </a:cubicBezTo>
                        <a:cubicBezTo>
                          <a:pt x="1689" y="1027"/>
                          <a:pt x="1575" y="1256"/>
                          <a:pt x="1484" y="1484"/>
                        </a:cubicBezTo>
                        <a:cubicBezTo>
                          <a:pt x="1438" y="1598"/>
                          <a:pt x="1393" y="1712"/>
                          <a:pt x="1347" y="1826"/>
                        </a:cubicBezTo>
                        <a:cubicBezTo>
                          <a:pt x="1301" y="1940"/>
                          <a:pt x="1256" y="2054"/>
                          <a:pt x="1233" y="2146"/>
                        </a:cubicBezTo>
                        <a:cubicBezTo>
                          <a:pt x="1141" y="2374"/>
                          <a:pt x="1073" y="2602"/>
                          <a:pt x="1004" y="2831"/>
                        </a:cubicBezTo>
                        <a:cubicBezTo>
                          <a:pt x="959" y="2945"/>
                          <a:pt x="913" y="3059"/>
                          <a:pt x="890" y="3150"/>
                        </a:cubicBezTo>
                        <a:cubicBezTo>
                          <a:pt x="845" y="3264"/>
                          <a:pt x="799" y="3378"/>
                          <a:pt x="776" y="3492"/>
                        </a:cubicBezTo>
                        <a:cubicBezTo>
                          <a:pt x="731" y="3584"/>
                          <a:pt x="708" y="3698"/>
                          <a:pt x="685" y="3812"/>
                        </a:cubicBezTo>
                        <a:cubicBezTo>
                          <a:pt x="639" y="3903"/>
                          <a:pt x="616" y="3995"/>
                          <a:pt x="594" y="4109"/>
                        </a:cubicBezTo>
                        <a:cubicBezTo>
                          <a:pt x="525" y="4291"/>
                          <a:pt x="457" y="4497"/>
                          <a:pt x="411" y="4679"/>
                        </a:cubicBezTo>
                        <a:cubicBezTo>
                          <a:pt x="388" y="4771"/>
                          <a:pt x="365" y="4862"/>
                          <a:pt x="320" y="4953"/>
                        </a:cubicBezTo>
                        <a:cubicBezTo>
                          <a:pt x="297" y="5045"/>
                          <a:pt x="251" y="5159"/>
                          <a:pt x="228" y="5273"/>
                        </a:cubicBezTo>
                        <a:cubicBezTo>
                          <a:pt x="160" y="5455"/>
                          <a:pt x="114" y="5638"/>
                          <a:pt x="69" y="5821"/>
                        </a:cubicBezTo>
                        <a:cubicBezTo>
                          <a:pt x="69" y="5889"/>
                          <a:pt x="46" y="5935"/>
                          <a:pt x="23" y="6003"/>
                        </a:cubicBezTo>
                        <a:cubicBezTo>
                          <a:pt x="0" y="6095"/>
                          <a:pt x="0" y="6186"/>
                          <a:pt x="0" y="6277"/>
                        </a:cubicBezTo>
                        <a:cubicBezTo>
                          <a:pt x="0" y="6368"/>
                          <a:pt x="46" y="6460"/>
                          <a:pt x="137" y="6483"/>
                        </a:cubicBezTo>
                        <a:cubicBezTo>
                          <a:pt x="153" y="6487"/>
                          <a:pt x="170" y="6489"/>
                          <a:pt x="187" y="6489"/>
                        </a:cubicBezTo>
                        <a:cubicBezTo>
                          <a:pt x="267" y="6489"/>
                          <a:pt x="351" y="6448"/>
                          <a:pt x="388" y="6391"/>
                        </a:cubicBezTo>
                        <a:cubicBezTo>
                          <a:pt x="457" y="6254"/>
                          <a:pt x="502" y="6095"/>
                          <a:pt x="548" y="5958"/>
                        </a:cubicBezTo>
                        <a:cubicBezTo>
                          <a:pt x="616" y="5752"/>
                          <a:pt x="662" y="5570"/>
                          <a:pt x="731" y="5387"/>
                        </a:cubicBezTo>
                        <a:cubicBezTo>
                          <a:pt x="753" y="5273"/>
                          <a:pt x="799" y="5182"/>
                          <a:pt x="822" y="5067"/>
                        </a:cubicBezTo>
                        <a:cubicBezTo>
                          <a:pt x="845" y="4976"/>
                          <a:pt x="890" y="4885"/>
                          <a:pt x="913" y="4794"/>
                        </a:cubicBezTo>
                        <a:cubicBezTo>
                          <a:pt x="982" y="4611"/>
                          <a:pt x="1027" y="4428"/>
                          <a:pt x="1096" y="4223"/>
                        </a:cubicBezTo>
                        <a:cubicBezTo>
                          <a:pt x="1210" y="3789"/>
                          <a:pt x="1347" y="3378"/>
                          <a:pt x="1484" y="2945"/>
                        </a:cubicBezTo>
                        <a:cubicBezTo>
                          <a:pt x="1552" y="2716"/>
                          <a:pt x="1621" y="2488"/>
                          <a:pt x="1689" y="2260"/>
                        </a:cubicBezTo>
                        <a:cubicBezTo>
                          <a:pt x="1735" y="2146"/>
                          <a:pt x="1758" y="2054"/>
                          <a:pt x="1803" y="1940"/>
                        </a:cubicBezTo>
                        <a:cubicBezTo>
                          <a:pt x="1826" y="1826"/>
                          <a:pt x="1872" y="1689"/>
                          <a:pt x="1917" y="1575"/>
                        </a:cubicBezTo>
                        <a:cubicBezTo>
                          <a:pt x="1986" y="1347"/>
                          <a:pt x="2032" y="1096"/>
                          <a:pt x="2077" y="868"/>
                        </a:cubicBezTo>
                        <a:cubicBezTo>
                          <a:pt x="2123" y="731"/>
                          <a:pt x="2146" y="616"/>
                          <a:pt x="2169" y="480"/>
                        </a:cubicBezTo>
                        <a:cubicBezTo>
                          <a:pt x="2191" y="365"/>
                          <a:pt x="2237" y="251"/>
                          <a:pt x="2260" y="160"/>
                        </a:cubicBezTo>
                        <a:cubicBezTo>
                          <a:pt x="2283" y="92"/>
                          <a:pt x="2237" y="23"/>
                          <a:pt x="2169"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2"/>
                  <p:cNvSpPr/>
                  <p:nvPr/>
                </p:nvSpPr>
                <p:spPr>
                  <a:xfrm>
                    <a:off x="8416271" y="2331288"/>
                    <a:ext cx="18516" cy="48384"/>
                  </a:xfrm>
                  <a:custGeom>
                    <a:avLst/>
                    <a:gdLst/>
                    <a:ahLst/>
                    <a:cxnLst/>
                    <a:rect l="l" t="t" r="r" b="b"/>
                    <a:pathLst>
                      <a:path w="685" h="1790" extrusionOk="0">
                        <a:moveTo>
                          <a:pt x="594" y="0"/>
                        </a:moveTo>
                        <a:cubicBezTo>
                          <a:pt x="548" y="0"/>
                          <a:pt x="525" y="23"/>
                          <a:pt x="502" y="69"/>
                        </a:cubicBezTo>
                        <a:cubicBezTo>
                          <a:pt x="457" y="183"/>
                          <a:pt x="434" y="320"/>
                          <a:pt x="388" y="457"/>
                        </a:cubicBezTo>
                        <a:cubicBezTo>
                          <a:pt x="343" y="594"/>
                          <a:pt x="297" y="708"/>
                          <a:pt x="274" y="845"/>
                        </a:cubicBezTo>
                        <a:cubicBezTo>
                          <a:pt x="228" y="959"/>
                          <a:pt x="183" y="1096"/>
                          <a:pt x="137" y="1210"/>
                        </a:cubicBezTo>
                        <a:cubicBezTo>
                          <a:pt x="92" y="1370"/>
                          <a:pt x="46" y="1530"/>
                          <a:pt x="0" y="1689"/>
                        </a:cubicBezTo>
                        <a:cubicBezTo>
                          <a:pt x="0" y="1735"/>
                          <a:pt x="23" y="1781"/>
                          <a:pt x="69" y="1781"/>
                        </a:cubicBezTo>
                        <a:cubicBezTo>
                          <a:pt x="75" y="1787"/>
                          <a:pt x="83" y="1790"/>
                          <a:pt x="91" y="1790"/>
                        </a:cubicBezTo>
                        <a:cubicBezTo>
                          <a:pt x="114" y="1790"/>
                          <a:pt x="143" y="1769"/>
                          <a:pt x="160" y="1735"/>
                        </a:cubicBezTo>
                        <a:cubicBezTo>
                          <a:pt x="206" y="1575"/>
                          <a:pt x="251" y="1438"/>
                          <a:pt x="297" y="1279"/>
                        </a:cubicBezTo>
                        <a:cubicBezTo>
                          <a:pt x="343" y="1164"/>
                          <a:pt x="365" y="1028"/>
                          <a:pt x="411" y="913"/>
                        </a:cubicBezTo>
                        <a:cubicBezTo>
                          <a:pt x="457" y="776"/>
                          <a:pt x="502" y="639"/>
                          <a:pt x="548" y="503"/>
                        </a:cubicBezTo>
                        <a:cubicBezTo>
                          <a:pt x="594" y="366"/>
                          <a:pt x="617" y="229"/>
                          <a:pt x="662" y="115"/>
                        </a:cubicBezTo>
                        <a:cubicBezTo>
                          <a:pt x="685" y="69"/>
                          <a:pt x="662" y="23"/>
                          <a:pt x="617"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2"/>
                  <p:cNvSpPr/>
                  <p:nvPr/>
                </p:nvSpPr>
                <p:spPr>
                  <a:xfrm>
                    <a:off x="8419352" y="2344235"/>
                    <a:ext cx="64791" cy="176722"/>
                  </a:xfrm>
                  <a:custGeom>
                    <a:avLst/>
                    <a:gdLst/>
                    <a:ahLst/>
                    <a:cxnLst/>
                    <a:rect l="l" t="t" r="r" b="b"/>
                    <a:pathLst>
                      <a:path w="2397" h="6538" extrusionOk="0">
                        <a:moveTo>
                          <a:pt x="2237" y="1"/>
                        </a:moveTo>
                        <a:cubicBezTo>
                          <a:pt x="2192" y="1"/>
                          <a:pt x="2146" y="46"/>
                          <a:pt x="2123" y="92"/>
                        </a:cubicBezTo>
                        <a:cubicBezTo>
                          <a:pt x="2077" y="183"/>
                          <a:pt x="2055" y="275"/>
                          <a:pt x="2032" y="343"/>
                        </a:cubicBezTo>
                        <a:cubicBezTo>
                          <a:pt x="2009" y="412"/>
                          <a:pt x="1986" y="457"/>
                          <a:pt x="1963" y="503"/>
                        </a:cubicBezTo>
                        <a:cubicBezTo>
                          <a:pt x="1941" y="571"/>
                          <a:pt x="1918" y="617"/>
                          <a:pt x="1895" y="685"/>
                        </a:cubicBezTo>
                        <a:cubicBezTo>
                          <a:pt x="1872" y="685"/>
                          <a:pt x="1872" y="708"/>
                          <a:pt x="1872" y="708"/>
                        </a:cubicBezTo>
                        <a:cubicBezTo>
                          <a:pt x="1826" y="822"/>
                          <a:pt x="1758" y="914"/>
                          <a:pt x="1712" y="1028"/>
                        </a:cubicBezTo>
                        <a:cubicBezTo>
                          <a:pt x="1644" y="1188"/>
                          <a:pt x="1575" y="1325"/>
                          <a:pt x="1507" y="1462"/>
                        </a:cubicBezTo>
                        <a:cubicBezTo>
                          <a:pt x="1461" y="1576"/>
                          <a:pt x="1416" y="1690"/>
                          <a:pt x="1370" y="1781"/>
                        </a:cubicBezTo>
                        <a:lnTo>
                          <a:pt x="1256" y="2169"/>
                        </a:lnTo>
                        <a:cubicBezTo>
                          <a:pt x="1164" y="2375"/>
                          <a:pt x="1096" y="2580"/>
                          <a:pt x="1027" y="2785"/>
                        </a:cubicBezTo>
                        <a:cubicBezTo>
                          <a:pt x="1005" y="2922"/>
                          <a:pt x="959" y="3036"/>
                          <a:pt x="913" y="3151"/>
                        </a:cubicBezTo>
                        <a:cubicBezTo>
                          <a:pt x="868" y="3288"/>
                          <a:pt x="822" y="3424"/>
                          <a:pt x="799" y="3584"/>
                        </a:cubicBezTo>
                        <a:cubicBezTo>
                          <a:pt x="731" y="3721"/>
                          <a:pt x="708" y="3858"/>
                          <a:pt x="662" y="4018"/>
                        </a:cubicBezTo>
                        <a:cubicBezTo>
                          <a:pt x="639" y="4132"/>
                          <a:pt x="594" y="4246"/>
                          <a:pt x="571" y="4360"/>
                        </a:cubicBezTo>
                        <a:cubicBezTo>
                          <a:pt x="503" y="4566"/>
                          <a:pt x="434" y="4771"/>
                          <a:pt x="388" y="4977"/>
                        </a:cubicBezTo>
                        <a:cubicBezTo>
                          <a:pt x="320" y="5159"/>
                          <a:pt x="274" y="5365"/>
                          <a:pt x="206" y="5547"/>
                        </a:cubicBezTo>
                        <a:cubicBezTo>
                          <a:pt x="160" y="5730"/>
                          <a:pt x="114" y="5912"/>
                          <a:pt x="69" y="6095"/>
                        </a:cubicBezTo>
                        <a:cubicBezTo>
                          <a:pt x="46" y="6186"/>
                          <a:pt x="0" y="6278"/>
                          <a:pt x="46" y="6369"/>
                        </a:cubicBezTo>
                        <a:cubicBezTo>
                          <a:pt x="69" y="6437"/>
                          <a:pt x="114" y="6506"/>
                          <a:pt x="183" y="6529"/>
                        </a:cubicBezTo>
                        <a:cubicBezTo>
                          <a:pt x="207" y="6535"/>
                          <a:pt x="230" y="6538"/>
                          <a:pt x="252" y="6538"/>
                        </a:cubicBezTo>
                        <a:cubicBezTo>
                          <a:pt x="311" y="6538"/>
                          <a:pt x="361" y="6517"/>
                          <a:pt x="411" y="6483"/>
                        </a:cubicBezTo>
                        <a:cubicBezTo>
                          <a:pt x="480" y="6415"/>
                          <a:pt x="525" y="6300"/>
                          <a:pt x="548" y="6209"/>
                        </a:cubicBezTo>
                        <a:cubicBezTo>
                          <a:pt x="571" y="6141"/>
                          <a:pt x="594" y="6049"/>
                          <a:pt x="617" y="5981"/>
                        </a:cubicBezTo>
                        <a:cubicBezTo>
                          <a:pt x="685" y="5776"/>
                          <a:pt x="754" y="5570"/>
                          <a:pt x="822" y="5387"/>
                        </a:cubicBezTo>
                        <a:cubicBezTo>
                          <a:pt x="868" y="5182"/>
                          <a:pt x="936" y="4999"/>
                          <a:pt x="982" y="4794"/>
                        </a:cubicBezTo>
                        <a:cubicBezTo>
                          <a:pt x="1050" y="4566"/>
                          <a:pt x="1119" y="4360"/>
                          <a:pt x="1187" y="4132"/>
                        </a:cubicBezTo>
                        <a:cubicBezTo>
                          <a:pt x="1233" y="3972"/>
                          <a:pt x="1279" y="3835"/>
                          <a:pt x="1301" y="3698"/>
                        </a:cubicBezTo>
                        <a:cubicBezTo>
                          <a:pt x="1347" y="3539"/>
                          <a:pt x="1393" y="3402"/>
                          <a:pt x="1438" y="3265"/>
                        </a:cubicBezTo>
                        <a:cubicBezTo>
                          <a:pt x="1484" y="3151"/>
                          <a:pt x="1507" y="3036"/>
                          <a:pt x="1552" y="2922"/>
                        </a:cubicBezTo>
                        <a:cubicBezTo>
                          <a:pt x="1575" y="2808"/>
                          <a:pt x="1598" y="2717"/>
                          <a:pt x="1644" y="2603"/>
                        </a:cubicBezTo>
                        <a:cubicBezTo>
                          <a:pt x="1712" y="2375"/>
                          <a:pt x="1781" y="2146"/>
                          <a:pt x="1849" y="1895"/>
                        </a:cubicBezTo>
                        <a:cubicBezTo>
                          <a:pt x="1895" y="1644"/>
                          <a:pt x="1986" y="1393"/>
                          <a:pt x="2077" y="1142"/>
                        </a:cubicBezTo>
                        <a:cubicBezTo>
                          <a:pt x="2123" y="1051"/>
                          <a:pt x="2146" y="982"/>
                          <a:pt x="2169" y="868"/>
                        </a:cubicBezTo>
                        <a:cubicBezTo>
                          <a:pt x="2192" y="777"/>
                          <a:pt x="2237" y="685"/>
                          <a:pt x="2260" y="571"/>
                        </a:cubicBezTo>
                        <a:cubicBezTo>
                          <a:pt x="2260" y="503"/>
                          <a:pt x="2283" y="434"/>
                          <a:pt x="2283" y="366"/>
                        </a:cubicBezTo>
                        <a:cubicBezTo>
                          <a:pt x="2306" y="297"/>
                          <a:pt x="2329" y="229"/>
                          <a:pt x="2374" y="183"/>
                        </a:cubicBezTo>
                        <a:cubicBezTo>
                          <a:pt x="2397" y="115"/>
                          <a:pt x="2329" y="24"/>
                          <a:pt x="2283" y="24"/>
                        </a:cubicBezTo>
                        <a:cubicBezTo>
                          <a:pt x="2260" y="1"/>
                          <a:pt x="2260" y="1"/>
                          <a:pt x="2237"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2"/>
                  <p:cNvSpPr/>
                  <p:nvPr/>
                </p:nvSpPr>
                <p:spPr>
                  <a:xfrm>
                    <a:off x="8474872" y="2361507"/>
                    <a:ext cx="62953" cy="177317"/>
                  </a:xfrm>
                  <a:custGeom>
                    <a:avLst/>
                    <a:gdLst/>
                    <a:ahLst/>
                    <a:cxnLst/>
                    <a:rect l="l" t="t" r="r" b="b"/>
                    <a:pathLst>
                      <a:path w="2329" h="6560" extrusionOk="0">
                        <a:moveTo>
                          <a:pt x="2169" y="1"/>
                        </a:moveTo>
                        <a:cubicBezTo>
                          <a:pt x="2101" y="1"/>
                          <a:pt x="2032" y="46"/>
                          <a:pt x="2009" y="115"/>
                        </a:cubicBezTo>
                        <a:cubicBezTo>
                          <a:pt x="1986" y="275"/>
                          <a:pt x="1941" y="412"/>
                          <a:pt x="1895" y="549"/>
                        </a:cubicBezTo>
                        <a:cubicBezTo>
                          <a:pt x="1849" y="663"/>
                          <a:pt x="1804" y="777"/>
                          <a:pt x="1758" y="891"/>
                        </a:cubicBezTo>
                        <a:cubicBezTo>
                          <a:pt x="1644" y="1142"/>
                          <a:pt x="1530" y="1370"/>
                          <a:pt x="1439" y="1599"/>
                        </a:cubicBezTo>
                        <a:cubicBezTo>
                          <a:pt x="1393" y="1713"/>
                          <a:pt x="1325" y="1827"/>
                          <a:pt x="1279" y="1941"/>
                        </a:cubicBezTo>
                        <a:cubicBezTo>
                          <a:pt x="1233" y="2032"/>
                          <a:pt x="1210" y="2146"/>
                          <a:pt x="1165" y="2261"/>
                        </a:cubicBezTo>
                        <a:cubicBezTo>
                          <a:pt x="1119" y="2375"/>
                          <a:pt x="1073" y="2512"/>
                          <a:pt x="1028" y="2649"/>
                        </a:cubicBezTo>
                        <a:cubicBezTo>
                          <a:pt x="982" y="2763"/>
                          <a:pt x="959" y="2900"/>
                          <a:pt x="914" y="3037"/>
                        </a:cubicBezTo>
                        <a:cubicBezTo>
                          <a:pt x="845" y="3288"/>
                          <a:pt x="754" y="3539"/>
                          <a:pt x="685" y="3767"/>
                        </a:cubicBezTo>
                        <a:cubicBezTo>
                          <a:pt x="617" y="3995"/>
                          <a:pt x="548" y="4223"/>
                          <a:pt x="480" y="4429"/>
                        </a:cubicBezTo>
                        <a:cubicBezTo>
                          <a:pt x="434" y="4612"/>
                          <a:pt x="389" y="4771"/>
                          <a:pt x="343" y="4954"/>
                        </a:cubicBezTo>
                        <a:cubicBezTo>
                          <a:pt x="297" y="5114"/>
                          <a:pt x="252" y="5273"/>
                          <a:pt x="206" y="5433"/>
                        </a:cubicBezTo>
                        <a:cubicBezTo>
                          <a:pt x="160" y="5593"/>
                          <a:pt x="115" y="5753"/>
                          <a:pt x="92" y="5913"/>
                        </a:cubicBezTo>
                        <a:cubicBezTo>
                          <a:pt x="69" y="5981"/>
                          <a:pt x="46" y="6027"/>
                          <a:pt x="46" y="6095"/>
                        </a:cubicBezTo>
                        <a:cubicBezTo>
                          <a:pt x="23" y="6186"/>
                          <a:pt x="1" y="6255"/>
                          <a:pt x="1" y="6346"/>
                        </a:cubicBezTo>
                        <a:cubicBezTo>
                          <a:pt x="1" y="6369"/>
                          <a:pt x="1" y="6415"/>
                          <a:pt x="23" y="6438"/>
                        </a:cubicBezTo>
                        <a:cubicBezTo>
                          <a:pt x="46" y="6506"/>
                          <a:pt x="115" y="6552"/>
                          <a:pt x="160" y="6552"/>
                        </a:cubicBezTo>
                        <a:cubicBezTo>
                          <a:pt x="182" y="6557"/>
                          <a:pt x="205" y="6560"/>
                          <a:pt x="228" y="6560"/>
                        </a:cubicBezTo>
                        <a:cubicBezTo>
                          <a:pt x="302" y="6560"/>
                          <a:pt x="377" y="6530"/>
                          <a:pt x="411" y="6460"/>
                        </a:cubicBezTo>
                        <a:cubicBezTo>
                          <a:pt x="457" y="6369"/>
                          <a:pt x="503" y="6301"/>
                          <a:pt x="526" y="6209"/>
                        </a:cubicBezTo>
                        <a:cubicBezTo>
                          <a:pt x="548" y="6118"/>
                          <a:pt x="571" y="6027"/>
                          <a:pt x="617" y="5935"/>
                        </a:cubicBezTo>
                        <a:cubicBezTo>
                          <a:pt x="663" y="5753"/>
                          <a:pt x="731" y="5547"/>
                          <a:pt x="800" y="5365"/>
                        </a:cubicBezTo>
                        <a:cubicBezTo>
                          <a:pt x="868" y="5159"/>
                          <a:pt x="914" y="4954"/>
                          <a:pt x="982" y="4748"/>
                        </a:cubicBezTo>
                        <a:cubicBezTo>
                          <a:pt x="1051" y="4543"/>
                          <a:pt x="1119" y="4315"/>
                          <a:pt x="1188" y="4087"/>
                        </a:cubicBezTo>
                        <a:cubicBezTo>
                          <a:pt x="1256" y="3858"/>
                          <a:pt x="1325" y="3630"/>
                          <a:pt x="1393" y="3379"/>
                        </a:cubicBezTo>
                        <a:cubicBezTo>
                          <a:pt x="1484" y="3128"/>
                          <a:pt x="1530" y="2831"/>
                          <a:pt x="1621" y="2580"/>
                        </a:cubicBezTo>
                        <a:cubicBezTo>
                          <a:pt x="1690" y="2352"/>
                          <a:pt x="1758" y="2146"/>
                          <a:pt x="1827" y="1918"/>
                        </a:cubicBezTo>
                        <a:cubicBezTo>
                          <a:pt x="1918" y="1644"/>
                          <a:pt x="2009" y="1370"/>
                          <a:pt x="2078" y="1096"/>
                        </a:cubicBezTo>
                        <a:cubicBezTo>
                          <a:pt x="2123" y="959"/>
                          <a:pt x="2169" y="823"/>
                          <a:pt x="2215" y="663"/>
                        </a:cubicBezTo>
                        <a:cubicBezTo>
                          <a:pt x="2238" y="526"/>
                          <a:pt x="2260" y="366"/>
                          <a:pt x="2306" y="206"/>
                        </a:cubicBezTo>
                        <a:cubicBezTo>
                          <a:pt x="2329" y="115"/>
                          <a:pt x="2283" y="46"/>
                          <a:pt x="2192" y="24"/>
                        </a:cubicBezTo>
                        <a:cubicBezTo>
                          <a:pt x="2192" y="1"/>
                          <a:pt x="2169" y="1"/>
                          <a:pt x="2169"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2"/>
                  <p:cNvSpPr/>
                  <p:nvPr/>
                </p:nvSpPr>
                <p:spPr>
                  <a:xfrm>
                    <a:off x="8529175" y="2379401"/>
                    <a:ext cx="65413" cy="178749"/>
                  </a:xfrm>
                  <a:custGeom>
                    <a:avLst/>
                    <a:gdLst/>
                    <a:ahLst/>
                    <a:cxnLst/>
                    <a:rect l="l" t="t" r="r" b="b"/>
                    <a:pathLst>
                      <a:path w="2420" h="6613" extrusionOk="0">
                        <a:moveTo>
                          <a:pt x="2260" y="1"/>
                        </a:moveTo>
                        <a:cubicBezTo>
                          <a:pt x="2191" y="1"/>
                          <a:pt x="2123" y="24"/>
                          <a:pt x="2100" y="92"/>
                        </a:cubicBezTo>
                        <a:cubicBezTo>
                          <a:pt x="2032" y="343"/>
                          <a:pt x="1940" y="571"/>
                          <a:pt x="1826" y="822"/>
                        </a:cubicBezTo>
                        <a:cubicBezTo>
                          <a:pt x="1803" y="914"/>
                          <a:pt x="1758" y="1005"/>
                          <a:pt x="1712" y="1096"/>
                        </a:cubicBezTo>
                        <a:cubicBezTo>
                          <a:pt x="1674" y="1154"/>
                          <a:pt x="1651" y="1228"/>
                          <a:pt x="1618" y="1305"/>
                        </a:cubicBezTo>
                        <a:lnTo>
                          <a:pt x="1618" y="1305"/>
                        </a:lnTo>
                        <a:cubicBezTo>
                          <a:pt x="1620" y="1303"/>
                          <a:pt x="1621" y="1302"/>
                          <a:pt x="1621" y="1302"/>
                        </a:cubicBezTo>
                        <a:lnTo>
                          <a:pt x="1621" y="1302"/>
                        </a:lnTo>
                        <a:cubicBezTo>
                          <a:pt x="1619" y="1305"/>
                          <a:pt x="1617" y="1309"/>
                          <a:pt x="1614" y="1313"/>
                        </a:cubicBezTo>
                        <a:lnTo>
                          <a:pt x="1614" y="1313"/>
                        </a:lnTo>
                        <a:cubicBezTo>
                          <a:pt x="1616" y="1310"/>
                          <a:pt x="1617" y="1308"/>
                          <a:pt x="1618" y="1305"/>
                        </a:cubicBezTo>
                        <a:lnTo>
                          <a:pt x="1618" y="1305"/>
                        </a:lnTo>
                        <a:cubicBezTo>
                          <a:pt x="1612" y="1312"/>
                          <a:pt x="1601" y="1326"/>
                          <a:pt x="1599" y="1341"/>
                        </a:cubicBezTo>
                        <a:lnTo>
                          <a:pt x="1599" y="1341"/>
                        </a:lnTo>
                        <a:cubicBezTo>
                          <a:pt x="1604" y="1332"/>
                          <a:pt x="1609" y="1322"/>
                          <a:pt x="1614" y="1313"/>
                        </a:cubicBezTo>
                        <a:lnTo>
                          <a:pt x="1614" y="1313"/>
                        </a:lnTo>
                        <a:cubicBezTo>
                          <a:pt x="1609" y="1324"/>
                          <a:pt x="1604" y="1336"/>
                          <a:pt x="1598" y="1347"/>
                        </a:cubicBezTo>
                        <a:cubicBezTo>
                          <a:pt x="1598" y="1345"/>
                          <a:pt x="1598" y="1343"/>
                          <a:pt x="1599" y="1341"/>
                        </a:cubicBezTo>
                        <a:lnTo>
                          <a:pt x="1599" y="1341"/>
                        </a:lnTo>
                        <a:cubicBezTo>
                          <a:pt x="1542" y="1446"/>
                          <a:pt x="1502" y="1566"/>
                          <a:pt x="1461" y="1667"/>
                        </a:cubicBezTo>
                        <a:lnTo>
                          <a:pt x="1301" y="2101"/>
                        </a:lnTo>
                        <a:cubicBezTo>
                          <a:pt x="1233" y="2238"/>
                          <a:pt x="1187" y="2375"/>
                          <a:pt x="1142" y="2512"/>
                        </a:cubicBezTo>
                        <a:cubicBezTo>
                          <a:pt x="1096" y="2671"/>
                          <a:pt x="1050" y="2808"/>
                          <a:pt x="1005" y="2945"/>
                        </a:cubicBezTo>
                        <a:cubicBezTo>
                          <a:pt x="959" y="3082"/>
                          <a:pt x="913" y="3196"/>
                          <a:pt x="890" y="3310"/>
                        </a:cubicBezTo>
                        <a:cubicBezTo>
                          <a:pt x="845" y="3447"/>
                          <a:pt x="799" y="3584"/>
                          <a:pt x="753" y="3698"/>
                        </a:cubicBezTo>
                        <a:cubicBezTo>
                          <a:pt x="708" y="3904"/>
                          <a:pt x="639" y="4109"/>
                          <a:pt x="594" y="4315"/>
                        </a:cubicBezTo>
                        <a:cubicBezTo>
                          <a:pt x="525" y="4520"/>
                          <a:pt x="457" y="4726"/>
                          <a:pt x="388" y="4908"/>
                        </a:cubicBezTo>
                        <a:cubicBezTo>
                          <a:pt x="320" y="5114"/>
                          <a:pt x="251" y="5319"/>
                          <a:pt x="206" y="5524"/>
                        </a:cubicBezTo>
                        <a:cubicBezTo>
                          <a:pt x="160" y="5684"/>
                          <a:pt x="137" y="5821"/>
                          <a:pt x="92" y="5981"/>
                        </a:cubicBezTo>
                        <a:cubicBezTo>
                          <a:pt x="92" y="6027"/>
                          <a:pt x="69" y="6095"/>
                          <a:pt x="46" y="6164"/>
                        </a:cubicBezTo>
                        <a:cubicBezTo>
                          <a:pt x="23" y="6255"/>
                          <a:pt x="0" y="6369"/>
                          <a:pt x="23" y="6460"/>
                        </a:cubicBezTo>
                        <a:cubicBezTo>
                          <a:pt x="48" y="6561"/>
                          <a:pt x="135" y="6613"/>
                          <a:pt x="224" y="6613"/>
                        </a:cubicBezTo>
                        <a:cubicBezTo>
                          <a:pt x="297" y="6613"/>
                          <a:pt x="370" y="6578"/>
                          <a:pt x="411" y="6506"/>
                        </a:cubicBezTo>
                        <a:cubicBezTo>
                          <a:pt x="457" y="6437"/>
                          <a:pt x="480" y="6369"/>
                          <a:pt x="502" y="6278"/>
                        </a:cubicBezTo>
                        <a:cubicBezTo>
                          <a:pt x="525" y="6209"/>
                          <a:pt x="548" y="6141"/>
                          <a:pt x="571" y="6072"/>
                        </a:cubicBezTo>
                        <a:cubicBezTo>
                          <a:pt x="617" y="5912"/>
                          <a:pt x="662" y="5730"/>
                          <a:pt x="731" y="5570"/>
                        </a:cubicBezTo>
                        <a:cubicBezTo>
                          <a:pt x="868" y="5136"/>
                          <a:pt x="1027" y="4703"/>
                          <a:pt x="1142" y="4246"/>
                        </a:cubicBezTo>
                        <a:cubicBezTo>
                          <a:pt x="1210" y="4018"/>
                          <a:pt x="1278" y="3790"/>
                          <a:pt x="1347" y="3584"/>
                        </a:cubicBezTo>
                        <a:cubicBezTo>
                          <a:pt x="1415" y="3310"/>
                          <a:pt x="1507" y="3059"/>
                          <a:pt x="1575" y="2785"/>
                        </a:cubicBezTo>
                        <a:cubicBezTo>
                          <a:pt x="1689" y="2512"/>
                          <a:pt x="1781" y="2215"/>
                          <a:pt x="1872" y="1918"/>
                        </a:cubicBezTo>
                        <a:cubicBezTo>
                          <a:pt x="1918" y="1804"/>
                          <a:pt x="1940" y="1690"/>
                          <a:pt x="1986" y="1553"/>
                        </a:cubicBezTo>
                        <a:cubicBezTo>
                          <a:pt x="2009" y="1439"/>
                          <a:pt x="2055" y="1302"/>
                          <a:pt x="2100" y="1165"/>
                        </a:cubicBezTo>
                        <a:cubicBezTo>
                          <a:pt x="2146" y="1005"/>
                          <a:pt x="2191" y="822"/>
                          <a:pt x="2237" y="663"/>
                        </a:cubicBezTo>
                        <a:cubicBezTo>
                          <a:pt x="2283" y="503"/>
                          <a:pt x="2328" y="343"/>
                          <a:pt x="2397" y="183"/>
                        </a:cubicBezTo>
                        <a:cubicBezTo>
                          <a:pt x="2420" y="92"/>
                          <a:pt x="2374" y="24"/>
                          <a:pt x="2283"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2"/>
                  <p:cNvSpPr/>
                  <p:nvPr/>
                </p:nvSpPr>
                <p:spPr>
                  <a:xfrm>
                    <a:off x="8576045" y="2383726"/>
                    <a:ext cx="16705" cy="37896"/>
                  </a:xfrm>
                  <a:custGeom>
                    <a:avLst/>
                    <a:gdLst/>
                    <a:ahLst/>
                    <a:cxnLst/>
                    <a:rect l="l" t="t" r="r" b="b"/>
                    <a:pathLst>
                      <a:path w="618" h="1402" extrusionOk="0">
                        <a:moveTo>
                          <a:pt x="526" y="1"/>
                        </a:moveTo>
                        <a:cubicBezTo>
                          <a:pt x="526" y="1"/>
                          <a:pt x="503" y="1"/>
                          <a:pt x="480" y="23"/>
                        </a:cubicBezTo>
                        <a:cubicBezTo>
                          <a:pt x="435" y="69"/>
                          <a:pt x="412" y="137"/>
                          <a:pt x="366" y="206"/>
                        </a:cubicBezTo>
                        <a:cubicBezTo>
                          <a:pt x="366" y="252"/>
                          <a:pt x="343" y="297"/>
                          <a:pt x="321" y="343"/>
                        </a:cubicBezTo>
                        <a:cubicBezTo>
                          <a:pt x="275" y="434"/>
                          <a:pt x="252" y="548"/>
                          <a:pt x="206" y="640"/>
                        </a:cubicBezTo>
                        <a:cubicBezTo>
                          <a:pt x="184" y="731"/>
                          <a:pt x="138" y="822"/>
                          <a:pt x="115" y="914"/>
                        </a:cubicBezTo>
                        <a:cubicBezTo>
                          <a:pt x="92" y="1050"/>
                          <a:pt x="47" y="1165"/>
                          <a:pt x="24" y="1302"/>
                        </a:cubicBezTo>
                        <a:cubicBezTo>
                          <a:pt x="1" y="1347"/>
                          <a:pt x="24" y="1393"/>
                          <a:pt x="69" y="1393"/>
                        </a:cubicBezTo>
                        <a:cubicBezTo>
                          <a:pt x="82" y="1399"/>
                          <a:pt x="94" y="1402"/>
                          <a:pt x="106" y="1402"/>
                        </a:cubicBezTo>
                        <a:cubicBezTo>
                          <a:pt x="138" y="1402"/>
                          <a:pt x="167" y="1381"/>
                          <a:pt x="184" y="1347"/>
                        </a:cubicBezTo>
                        <a:cubicBezTo>
                          <a:pt x="206" y="1233"/>
                          <a:pt x="229" y="1142"/>
                          <a:pt x="252" y="1028"/>
                        </a:cubicBezTo>
                        <a:cubicBezTo>
                          <a:pt x="275" y="982"/>
                          <a:pt x="298" y="936"/>
                          <a:pt x="298" y="891"/>
                        </a:cubicBezTo>
                        <a:cubicBezTo>
                          <a:pt x="321" y="845"/>
                          <a:pt x="321" y="777"/>
                          <a:pt x="343" y="731"/>
                        </a:cubicBezTo>
                        <a:cubicBezTo>
                          <a:pt x="366" y="662"/>
                          <a:pt x="389" y="594"/>
                          <a:pt x="435" y="526"/>
                        </a:cubicBezTo>
                        <a:cubicBezTo>
                          <a:pt x="435" y="480"/>
                          <a:pt x="457" y="434"/>
                          <a:pt x="480" y="389"/>
                        </a:cubicBezTo>
                        <a:cubicBezTo>
                          <a:pt x="480" y="343"/>
                          <a:pt x="503" y="297"/>
                          <a:pt x="526" y="274"/>
                        </a:cubicBezTo>
                        <a:lnTo>
                          <a:pt x="549" y="274"/>
                        </a:lnTo>
                        <a:cubicBezTo>
                          <a:pt x="572" y="252"/>
                          <a:pt x="572" y="229"/>
                          <a:pt x="594" y="206"/>
                        </a:cubicBezTo>
                        <a:cubicBezTo>
                          <a:pt x="594" y="183"/>
                          <a:pt x="617" y="160"/>
                          <a:pt x="617" y="137"/>
                        </a:cubicBezTo>
                        <a:cubicBezTo>
                          <a:pt x="617" y="92"/>
                          <a:pt x="617" y="46"/>
                          <a:pt x="594" y="23"/>
                        </a:cubicBezTo>
                        <a:cubicBezTo>
                          <a:pt x="572" y="1"/>
                          <a:pt x="572" y="1"/>
                          <a:pt x="549"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2"/>
                  <p:cNvSpPr/>
                  <p:nvPr/>
                </p:nvSpPr>
                <p:spPr>
                  <a:xfrm>
                    <a:off x="8113318" y="2257253"/>
                    <a:ext cx="15461" cy="42599"/>
                  </a:xfrm>
                  <a:custGeom>
                    <a:avLst/>
                    <a:gdLst/>
                    <a:ahLst/>
                    <a:cxnLst/>
                    <a:rect l="l" t="t" r="r" b="b"/>
                    <a:pathLst>
                      <a:path w="572" h="1576" extrusionOk="0">
                        <a:moveTo>
                          <a:pt x="480" y="0"/>
                        </a:moveTo>
                        <a:cubicBezTo>
                          <a:pt x="458" y="0"/>
                          <a:pt x="412" y="23"/>
                          <a:pt x="412" y="46"/>
                        </a:cubicBezTo>
                        <a:cubicBezTo>
                          <a:pt x="389" y="183"/>
                          <a:pt x="343" y="297"/>
                          <a:pt x="298" y="411"/>
                        </a:cubicBezTo>
                        <a:cubicBezTo>
                          <a:pt x="275" y="525"/>
                          <a:pt x="229" y="639"/>
                          <a:pt x="184" y="754"/>
                        </a:cubicBezTo>
                        <a:cubicBezTo>
                          <a:pt x="161" y="868"/>
                          <a:pt x="115" y="982"/>
                          <a:pt x="92" y="1096"/>
                        </a:cubicBezTo>
                        <a:cubicBezTo>
                          <a:pt x="47" y="1233"/>
                          <a:pt x="24" y="1347"/>
                          <a:pt x="24" y="1461"/>
                        </a:cubicBezTo>
                        <a:cubicBezTo>
                          <a:pt x="1" y="1530"/>
                          <a:pt x="69" y="1575"/>
                          <a:pt x="115" y="1575"/>
                        </a:cubicBezTo>
                        <a:cubicBezTo>
                          <a:pt x="138" y="1575"/>
                          <a:pt x="161" y="1552"/>
                          <a:pt x="184" y="1552"/>
                        </a:cubicBezTo>
                        <a:cubicBezTo>
                          <a:pt x="206" y="1530"/>
                          <a:pt x="229" y="1507"/>
                          <a:pt x="229" y="1461"/>
                        </a:cubicBezTo>
                        <a:cubicBezTo>
                          <a:pt x="229" y="1461"/>
                          <a:pt x="229" y="1438"/>
                          <a:pt x="229" y="1438"/>
                        </a:cubicBezTo>
                        <a:cubicBezTo>
                          <a:pt x="252" y="1324"/>
                          <a:pt x="252" y="1233"/>
                          <a:pt x="275" y="1142"/>
                        </a:cubicBezTo>
                        <a:cubicBezTo>
                          <a:pt x="321" y="1005"/>
                          <a:pt x="343" y="891"/>
                          <a:pt x="366" y="776"/>
                        </a:cubicBezTo>
                        <a:cubicBezTo>
                          <a:pt x="435" y="548"/>
                          <a:pt x="503" y="320"/>
                          <a:pt x="572" y="92"/>
                        </a:cubicBezTo>
                        <a:cubicBezTo>
                          <a:pt x="572" y="69"/>
                          <a:pt x="549" y="23"/>
                          <a:pt x="503"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2"/>
                  <p:cNvSpPr/>
                  <p:nvPr/>
                </p:nvSpPr>
                <p:spPr>
                  <a:xfrm>
                    <a:off x="8160215" y="2271443"/>
                    <a:ext cx="13001" cy="36436"/>
                  </a:xfrm>
                  <a:custGeom>
                    <a:avLst/>
                    <a:gdLst/>
                    <a:ahLst/>
                    <a:cxnLst/>
                    <a:rect l="l" t="t" r="r" b="b"/>
                    <a:pathLst>
                      <a:path w="481" h="1348" extrusionOk="0">
                        <a:moveTo>
                          <a:pt x="389" y="0"/>
                        </a:moveTo>
                        <a:cubicBezTo>
                          <a:pt x="343" y="0"/>
                          <a:pt x="297" y="23"/>
                          <a:pt x="297" y="69"/>
                        </a:cubicBezTo>
                        <a:cubicBezTo>
                          <a:pt x="275" y="160"/>
                          <a:pt x="252" y="251"/>
                          <a:pt x="229" y="343"/>
                        </a:cubicBezTo>
                        <a:cubicBezTo>
                          <a:pt x="229" y="411"/>
                          <a:pt x="206" y="457"/>
                          <a:pt x="206" y="502"/>
                        </a:cubicBezTo>
                        <a:cubicBezTo>
                          <a:pt x="183" y="548"/>
                          <a:pt x="183" y="594"/>
                          <a:pt x="161" y="639"/>
                        </a:cubicBezTo>
                        <a:cubicBezTo>
                          <a:pt x="138" y="731"/>
                          <a:pt x="92" y="822"/>
                          <a:pt x="69" y="913"/>
                        </a:cubicBezTo>
                        <a:cubicBezTo>
                          <a:pt x="69" y="959"/>
                          <a:pt x="46" y="1005"/>
                          <a:pt x="46" y="1050"/>
                        </a:cubicBezTo>
                        <a:cubicBezTo>
                          <a:pt x="24" y="1096"/>
                          <a:pt x="1" y="1164"/>
                          <a:pt x="1" y="1233"/>
                        </a:cubicBezTo>
                        <a:cubicBezTo>
                          <a:pt x="1" y="1256"/>
                          <a:pt x="1" y="1279"/>
                          <a:pt x="24" y="1301"/>
                        </a:cubicBezTo>
                        <a:cubicBezTo>
                          <a:pt x="46" y="1324"/>
                          <a:pt x="69" y="1324"/>
                          <a:pt x="92" y="1347"/>
                        </a:cubicBezTo>
                        <a:cubicBezTo>
                          <a:pt x="138" y="1347"/>
                          <a:pt x="161" y="1324"/>
                          <a:pt x="183" y="1301"/>
                        </a:cubicBezTo>
                        <a:cubicBezTo>
                          <a:pt x="206" y="1279"/>
                          <a:pt x="206" y="1256"/>
                          <a:pt x="206" y="1233"/>
                        </a:cubicBezTo>
                        <a:cubicBezTo>
                          <a:pt x="206" y="1233"/>
                          <a:pt x="206" y="1210"/>
                          <a:pt x="206" y="1210"/>
                        </a:cubicBezTo>
                        <a:cubicBezTo>
                          <a:pt x="252" y="1027"/>
                          <a:pt x="297" y="868"/>
                          <a:pt x="343" y="685"/>
                        </a:cubicBezTo>
                        <a:cubicBezTo>
                          <a:pt x="366" y="594"/>
                          <a:pt x="389" y="502"/>
                          <a:pt x="412" y="411"/>
                        </a:cubicBezTo>
                        <a:cubicBezTo>
                          <a:pt x="434" y="320"/>
                          <a:pt x="457" y="229"/>
                          <a:pt x="480" y="114"/>
                        </a:cubicBezTo>
                        <a:cubicBezTo>
                          <a:pt x="480" y="92"/>
                          <a:pt x="480" y="69"/>
                          <a:pt x="480" y="46"/>
                        </a:cubicBezTo>
                        <a:cubicBezTo>
                          <a:pt x="457" y="23"/>
                          <a:pt x="434" y="0"/>
                          <a:pt x="412"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2"/>
                  <p:cNvSpPr/>
                  <p:nvPr/>
                </p:nvSpPr>
                <p:spPr>
                  <a:xfrm>
                    <a:off x="8378023" y="2338072"/>
                    <a:ext cx="15434" cy="38274"/>
                  </a:xfrm>
                  <a:custGeom>
                    <a:avLst/>
                    <a:gdLst/>
                    <a:ahLst/>
                    <a:cxnLst/>
                    <a:rect l="l" t="t" r="r" b="b"/>
                    <a:pathLst>
                      <a:path w="571" h="1416" extrusionOk="0">
                        <a:moveTo>
                          <a:pt x="457" y="0"/>
                        </a:moveTo>
                        <a:cubicBezTo>
                          <a:pt x="434" y="0"/>
                          <a:pt x="388" y="23"/>
                          <a:pt x="365" y="69"/>
                        </a:cubicBezTo>
                        <a:cubicBezTo>
                          <a:pt x="297" y="274"/>
                          <a:pt x="228" y="503"/>
                          <a:pt x="160" y="708"/>
                        </a:cubicBezTo>
                        <a:cubicBezTo>
                          <a:pt x="137" y="799"/>
                          <a:pt x="114" y="891"/>
                          <a:pt x="91" y="959"/>
                        </a:cubicBezTo>
                        <a:cubicBezTo>
                          <a:pt x="46" y="1073"/>
                          <a:pt x="23" y="1187"/>
                          <a:pt x="0" y="1301"/>
                        </a:cubicBezTo>
                        <a:cubicBezTo>
                          <a:pt x="0" y="1347"/>
                          <a:pt x="46" y="1393"/>
                          <a:pt x="91" y="1416"/>
                        </a:cubicBezTo>
                        <a:cubicBezTo>
                          <a:pt x="114" y="1416"/>
                          <a:pt x="160" y="1416"/>
                          <a:pt x="183" y="1393"/>
                        </a:cubicBezTo>
                        <a:cubicBezTo>
                          <a:pt x="205" y="1393"/>
                          <a:pt x="228" y="1370"/>
                          <a:pt x="228" y="1347"/>
                        </a:cubicBezTo>
                        <a:cubicBezTo>
                          <a:pt x="251" y="1233"/>
                          <a:pt x="274" y="1142"/>
                          <a:pt x="297" y="1028"/>
                        </a:cubicBezTo>
                        <a:cubicBezTo>
                          <a:pt x="320" y="936"/>
                          <a:pt x="342" y="868"/>
                          <a:pt x="365" y="777"/>
                        </a:cubicBezTo>
                        <a:cubicBezTo>
                          <a:pt x="434" y="548"/>
                          <a:pt x="502" y="343"/>
                          <a:pt x="571" y="115"/>
                        </a:cubicBezTo>
                        <a:cubicBezTo>
                          <a:pt x="571" y="69"/>
                          <a:pt x="548" y="0"/>
                          <a:pt x="502"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2"/>
                  <p:cNvSpPr/>
                  <p:nvPr/>
                </p:nvSpPr>
                <p:spPr>
                  <a:xfrm>
                    <a:off x="8424893" y="2354101"/>
                    <a:ext cx="18543" cy="37842"/>
                  </a:xfrm>
                  <a:custGeom>
                    <a:avLst/>
                    <a:gdLst/>
                    <a:ahLst/>
                    <a:cxnLst/>
                    <a:rect l="l" t="t" r="r" b="b"/>
                    <a:pathLst>
                      <a:path w="686" h="1400" extrusionOk="0">
                        <a:moveTo>
                          <a:pt x="571" y="1"/>
                        </a:moveTo>
                        <a:cubicBezTo>
                          <a:pt x="526" y="1"/>
                          <a:pt x="480" y="24"/>
                          <a:pt x="480" y="69"/>
                        </a:cubicBezTo>
                        <a:cubicBezTo>
                          <a:pt x="389" y="298"/>
                          <a:pt x="320" y="503"/>
                          <a:pt x="229" y="708"/>
                        </a:cubicBezTo>
                        <a:cubicBezTo>
                          <a:pt x="183" y="800"/>
                          <a:pt x="138" y="891"/>
                          <a:pt x="115" y="982"/>
                        </a:cubicBezTo>
                        <a:cubicBezTo>
                          <a:pt x="69" y="1074"/>
                          <a:pt x="46" y="1165"/>
                          <a:pt x="24" y="1256"/>
                        </a:cubicBezTo>
                        <a:cubicBezTo>
                          <a:pt x="1" y="1325"/>
                          <a:pt x="24" y="1370"/>
                          <a:pt x="92" y="1393"/>
                        </a:cubicBezTo>
                        <a:cubicBezTo>
                          <a:pt x="105" y="1397"/>
                          <a:pt x="116" y="1399"/>
                          <a:pt x="127" y="1399"/>
                        </a:cubicBezTo>
                        <a:cubicBezTo>
                          <a:pt x="177" y="1399"/>
                          <a:pt x="210" y="1362"/>
                          <a:pt x="229" y="1325"/>
                        </a:cubicBezTo>
                        <a:cubicBezTo>
                          <a:pt x="298" y="1142"/>
                          <a:pt x="366" y="960"/>
                          <a:pt x="434" y="777"/>
                        </a:cubicBezTo>
                        <a:cubicBezTo>
                          <a:pt x="526" y="572"/>
                          <a:pt x="594" y="343"/>
                          <a:pt x="663" y="138"/>
                        </a:cubicBezTo>
                        <a:cubicBezTo>
                          <a:pt x="686" y="69"/>
                          <a:pt x="663" y="24"/>
                          <a:pt x="594"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2"/>
                  <p:cNvSpPr/>
                  <p:nvPr/>
                </p:nvSpPr>
                <p:spPr>
                  <a:xfrm>
                    <a:off x="8477953" y="2370779"/>
                    <a:ext cx="16705" cy="37653"/>
                  </a:xfrm>
                  <a:custGeom>
                    <a:avLst/>
                    <a:gdLst/>
                    <a:ahLst/>
                    <a:cxnLst/>
                    <a:rect l="l" t="t" r="r" b="b"/>
                    <a:pathLst>
                      <a:path w="618" h="1393" extrusionOk="0">
                        <a:moveTo>
                          <a:pt x="503" y="0"/>
                        </a:moveTo>
                        <a:cubicBezTo>
                          <a:pt x="457" y="0"/>
                          <a:pt x="434" y="23"/>
                          <a:pt x="412" y="69"/>
                        </a:cubicBezTo>
                        <a:cubicBezTo>
                          <a:pt x="343" y="274"/>
                          <a:pt x="275" y="480"/>
                          <a:pt x="206" y="662"/>
                        </a:cubicBezTo>
                        <a:cubicBezTo>
                          <a:pt x="138" y="868"/>
                          <a:pt x="46" y="1050"/>
                          <a:pt x="1" y="1233"/>
                        </a:cubicBezTo>
                        <a:cubicBezTo>
                          <a:pt x="1" y="1278"/>
                          <a:pt x="1" y="1301"/>
                          <a:pt x="24" y="1324"/>
                        </a:cubicBezTo>
                        <a:cubicBezTo>
                          <a:pt x="24" y="1347"/>
                          <a:pt x="69" y="1370"/>
                          <a:pt x="92" y="1393"/>
                        </a:cubicBezTo>
                        <a:cubicBezTo>
                          <a:pt x="115" y="1393"/>
                          <a:pt x="161" y="1393"/>
                          <a:pt x="183" y="1370"/>
                        </a:cubicBezTo>
                        <a:cubicBezTo>
                          <a:pt x="206" y="1370"/>
                          <a:pt x="229" y="1347"/>
                          <a:pt x="252" y="1301"/>
                        </a:cubicBezTo>
                        <a:cubicBezTo>
                          <a:pt x="252" y="1210"/>
                          <a:pt x="275" y="1119"/>
                          <a:pt x="320" y="1027"/>
                        </a:cubicBezTo>
                        <a:cubicBezTo>
                          <a:pt x="343" y="936"/>
                          <a:pt x="366" y="845"/>
                          <a:pt x="389" y="753"/>
                        </a:cubicBezTo>
                        <a:cubicBezTo>
                          <a:pt x="457" y="548"/>
                          <a:pt x="526" y="343"/>
                          <a:pt x="594" y="137"/>
                        </a:cubicBezTo>
                        <a:cubicBezTo>
                          <a:pt x="617" y="69"/>
                          <a:pt x="594" y="23"/>
                          <a:pt x="526"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2"/>
                  <p:cNvSpPr/>
                  <p:nvPr/>
                </p:nvSpPr>
                <p:spPr>
                  <a:xfrm>
                    <a:off x="8528553" y="2387429"/>
                    <a:ext cx="17299" cy="41356"/>
                  </a:xfrm>
                  <a:custGeom>
                    <a:avLst/>
                    <a:gdLst/>
                    <a:ahLst/>
                    <a:cxnLst/>
                    <a:rect l="l" t="t" r="r" b="b"/>
                    <a:pathLst>
                      <a:path w="640" h="1530" extrusionOk="0">
                        <a:moveTo>
                          <a:pt x="480" y="0"/>
                        </a:moveTo>
                        <a:cubicBezTo>
                          <a:pt x="411" y="0"/>
                          <a:pt x="343" y="46"/>
                          <a:pt x="320" y="115"/>
                        </a:cubicBezTo>
                        <a:cubicBezTo>
                          <a:pt x="274" y="320"/>
                          <a:pt x="206" y="548"/>
                          <a:pt x="137" y="754"/>
                        </a:cubicBezTo>
                        <a:cubicBezTo>
                          <a:pt x="115" y="868"/>
                          <a:pt x="92" y="959"/>
                          <a:pt x="69" y="1050"/>
                        </a:cubicBezTo>
                        <a:cubicBezTo>
                          <a:pt x="23" y="1142"/>
                          <a:pt x="23" y="1256"/>
                          <a:pt x="0" y="1370"/>
                        </a:cubicBezTo>
                        <a:cubicBezTo>
                          <a:pt x="0" y="1461"/>
                          <a:pt x="69" y="1530"/>
                          <a:pt x="160" y="1530"/>
                        </a:cubicBezTo>
                        <a:cubicBezTo>
                          <a:pt x="183" y="1530"/>
                          <a:pt x="229" y="1507"/>
                          <a:pt x="252" y="1484"/>
                        </a:cubicBezTo>
                        <a:cubicBezTo>
                          <a:pt x="297" y="1461"/>
                          <a:pt x="297" y="1416"/>
                          <a:pt x="297" y="1370"/>
                        </a:cubicBezTo>
                        <a:cubicBezTo>
                          <a:pt x="343" y="1187"/>
                          <a:pt x="388" y="1028"/>
                          <a:pt x="434" y="845"/>
                        </a:cubicBezTo>
                        <a:cubicBezTo>
                          <a:pt x="503" y="640"/>
                          <a:pt x="571" y="411"/>
                          <a:pt x="617" y="183"/>
                        </a:cubicBezTo>
                        <a:cubicBezTo>
                          <a:pt x="640" y="115"/>
                          <a:pt x="594" y="23"/>
                          <a:pt x="525"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2"/>
                  <p:cNvSpPr/>
                  <p:nvPr/>
                </p:nvSpPr>
                <p:spPr>
                  <a:xfrm>
                    <a:off x="8581613" y="2404701"/>
                    <a:ext cx="20381" cy="39356"/>
                  </a:xfrm>
                  <a:custGeom>
                    <a:avLst/>
                    <a:gdLst/>
                    <a:ahLst/>
                    <a:cxnLst/>
                    <a:rect l="l" t="t" r="r" b="b"/>
                    <a:pathLst>
                      <a:path w="754" h="1456" extrusionOk="0">
                        <a:moveTo>
                          <a:pt x="640" y="1"/>
                        </a:moveTo>
                        <a:cubicBezTo>
                          <a:pt x="640" y="1"/>
                          <a:pt x="617" y="1"/>
                          <a:pt x="594" y="23"/>
                        </a:cubicBezTo>
                        <a:cubicBezTo>
                          <a:pt x="571" y="23"/>
                          <a:pt x="548" y="46"/>
                          <a:pt x="548" y="92"/>
                        </a:cubicBezTo>
                        <a:cubicBezTo>
                          <a:pt x="503" y="183"/>
                          <a:pt x="457" y="274"/>
                          <a:pt x="434" y="366"/>
                        </a:cubicBezTo>
                        <a:cubicBezTo>
                          <a:pt x="434" y="343"/>
                          <a:pt x="434" y="343"/>
                          <a:pt x="434" y="320"/>
                        </a:cubicBezTo>
                        <a:cubicBezTo>
                          <a:pt x="366" y="480"/>
                          <a:pt x="297" y="640"/>
                          <a:pt x="229" y="799"/>
                        </a:cubicBezTo>
                        <a:cubicBezTo>
                          <a:pt x="183" y="868"/>
                          <a:pt x="160" y="959"/>
                          <a:pt x="115" y="1051"/>
                        </a:cubicBezTo>
                        <a:cubicBezTo>
                          <a:pt x="92" y="1119"/>
                          <a:pt x="69" y="1210"/>
                          <a:pt x="23" y="1279"/>
                        </a:cubicBezTo>
                        <a:cubicBezTo>
                          <a:pt x="0" y="1347"/>
                          <a:pt x="69" y="1416"/>
                          <a:pt x="115" y="1439"/>
                        </a:cubicBezTo>
                        <a:cubicBezTo>
                          <a:pt x="137" y="1450"/>
                          <a:pt x="154" y="1456"/>
                          <a:pt x="169" y="1456"/>
                        </a:cubicBezTo>
                        <a:cubicBezTo>
                          <a:pt x="183" y="1456"/>
                          <a:pt x="194" y="1450"/>
                          <a:pt x="206" y="1439"/>
                        </a:cubicBezTo>
                        <a:cubicBezTo>
                          <a:pt x="251" y="1416"/>
                          <a:pt x="274" y="1393"/>
                          <a:pt x="274" y="1347"/>
                        </a:cubicBezTo>
                        <a:cubicBezTo>
                          <a:pt x="320" y="1256"/>
                          <a:pt x="343" y="1165"/>
                          <a:pt x="388" y="1073"/>
                        </a:cubicBezTo>
                        <a:cubicBezTo>
                          <a:pt x="411" y="982"/>
                          <a:pt x="457" y="868"/>
                          <a:pt x="480" y="777"/>
                        </a:cubicBezTo>
                        <a:cubicBezTo>
                          <a:pt x="525" y="685"/>
                          <a:pt x="571" y="594"/>
                          <a:pt x="617" y="503"/>
                        </a:cubicBezTo>
                        <a:cubicBezTo>
                          <a:pt x="662" y="389"/>
                          <a:pt x="708" y="274"/>
                          <a:pt x="754" y="138"/>
                        </a:cubicBezTo>
                        <a:cubicBezTo>
                          <a:pt x="754" y="115"/>
                          <a:pt x="754" y="92"/>
                          <a:pt x="754" y="69"/>
                        </a:cubicBezTo>
                        <a:cubicBezTo>
                          <a:pt x="731" y="46"/>
                          <a:pt x="708" y="23"/>
                          <a:pt x="685"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2"/>
                  <p:cNvSpPr/>
                  <p:nvPr/>
                </p:nvSpPr>
                <p:spPr>
                  <a:xfrm>
                    <a:off x="8094208" y="2338694"/>
                    <a:ext cx="16056" cy="32220"/>
                  </a:xfrm>
                  <a:custGeom>
                    <a:avLst/>
                    <a:gdLst/>
                    <a:ahLst/>
                    <a:cxnLst/>
                    <a:rect l="l" t="t" r="r" b="b"/>
                    <a:pathLst>
                      <a:path w="594" h="1192" extrusionOk="0">
                        <a:moveTo>
                          <a:pt x="297" y="936"/>
                        </a:moveTo>
                        <a:cubicBezTo>
                          <a:pt x="291" y="948"/>
                          <a:pt x="287" y="961"/>
                          <a:pt x="283" y="973"/>
                        </a:cubicBezTo>
                        <a:lnTo>
                          <a:pt x="283" y="973"/>
                        </a:lnTo>
                        <a:cubicBezTo>
                          <a:pt x="297" y="958"/>
                          <a:pt x="297" y="956"/>
                          <a:pt x="297" y="936"/>
                        </a:cubicBezTo>
                        <a:close/>
                        <a:moveTo>
                          <a:pt x="457" y="0"/>
                        </a:moveTo>
                        <a:cubicBezTo>
                          <a:pt x="411" y="0"/>
                          <a:pt x="343" y="23"/>
                          <a:pt x="343" y="69"/>
                        </a:cubicBezTo>
                        <a:cubicBezTo>
                          <a:pt x="274" y="251"/>
                          <a:pt x="206" y="411"/>
                          <a:pt x="137" y="594"/>
                        </a:cubicBezTo>
                        <a:cubicBezTo>
                          <a:pt x="92" y="731"/>
                          <a:pt x="46" y="890"/>
                          <a:pt x="0" y="1050"/>
                        </a:cubicBezTo>
                        <a:cubicBezTo>
                          <a:pt x="0" y="1119"/>
                          <a:pt x="46" y="1187"/>
                          <a:pt x="115" y="1187"/>
                        </a:cubicBezTo>
                        <a:cubicBezTo>
                          <a:pt x="124" y="1190"/>
                          <a:pt x="133" y="1192"/>
                          <a:pt x="141" y="1192"/>
                        </a:cubicBezTo>
                        <a:cubicBezTo>
                          <a:pt x="195" y="1192"/>
                          <a:pt x="232" y="1135"/>
                          <a:pt x="251" y="1096"/>
                        </a:cubicBezTo>
                        <a:cubicBezTo>
                          <a:pt x="268" y="1046"/>
                          <a:pt x="273" y="1008"/>
                          <a:pt x="283" y="973"/>
                        </a:cubicBezTo>
                        <a:lnTo>
                          <a:pt x="283" y="973"/>
                        </a:lnTo>
                        <a:cubicBezTo>
                          <a:pt x="280" y="976"/>
                          <a:pt x="278" y="978"/>
                          <a:pt x="274" y="982"/>
                        </a:cubicBezTo>
                        <a:cubicBezTo>
                          <a:pt x="366" y="708"/>
                          <a:pt x="457" y="434"/>
                          <a:pt x="571" y="183"/>
                        </a:cubicBezTo>
                        <a:cubicBezTo>
                          <a:pt x="594" y="114"/>
                          <a:pt x="571" y="46"/>
                          <a:pt x="503" y="23"/>
                        </a:cubicBezTo>
                        <a:cubicBezTo>
                          <a:pt x="480" y="0"/>
                          <a:pt x="457" y="0"/>
                          <a:pt x="457"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2"/>
                  <p:cNvSpPr/>
                  <p:nvPr/>
                </p:nvSpPr>
                <p:spPr>
                  <a:xfrm>
                    <a:off x="8142322" y="2354101"/>
                    <a:ext cx="12380" cy="27949"/>
                  </a:xfrm>
                  <a:custGeom>
                    <a:avLst/>
                    <a:gdLst/>
                    <a:ahLst/>
                    <a:cxnLst/>
                    <a:rect l="l" t="t" r="r" b="b"/>
                    <a:pathLst>
                      <a:path w="458" h="1034" extrusionOk="0">
                        <a:moveTo>
                          <a:pt x="320" y="1"/>
                        </a:moveTo>
                        <a:cubicBezTo>
                          <a:pt x="298" y="1"/>
                          <a:pt x="275" y="24"/>
                          <a:pt x="252" y="47"/>
                        </a:cubicBezTo>
                        <a:cubicBezTo>
                          <a:pt x="206" y="206"/>
                          <a:pt x="161" y="343"/>
                          <a:pt x="115" y="480"/>
                        </a:cubicBezTo>
                        <a:cubicBezTo>
                          <a:pt x="92" y="617"/>
                          <a:pt x="46" y="754"/>
                          <a:pt x="24" y="914"/>
                        </a:cubicBezTo>
                        <a:cubicBezTo>
                          <a:pt x="1" y="960"/>
                          <a:pt x="46" y="1028"/>
                          <a:pt x="115" y="1028"/>
                        </a:cubicBezTo>
                        <a:cubicBezTo>
                          <a:pt x="123" y="1032"/>
                          <a:pt x="132" y="1034"/>
                          <a:pt x="141" y="1034"/>
                        </a:cubicBezTo>
                        <a:cubicBezTo>
                          <a:pt x="183" y="1034"/>
                          <a:pt x="229" y="993"/>
                          <a:pt x="229" y="937"/>
                        </a:cubicBezTo>
                        <a:cubicBezTo>
                          <a:pt x="252" y="845"/>
                          <a:pt x="275" y="731"/>
                          <a:pt x="298" y="617"/>
                        </a:cubicBezTo>
                        <a:cubicBezTo>
                          <a:pt x="320" y="526"/>
                          <a:pt x="343" y="457"/>
                          <a:pt x="366" y="366"/>
                        </a:cubicBezTo>
                        <a:cubicBezTo>
                          <a:pt x="389" y="298"/>
                          <a:pt x="412" y="206"/>
                          <a:pt x="434" y="138"/>
                        </a:cubicBezTo>
                        <a:cubicBezTo>
                          <a:pt x="457" y="115"/>
                          <a:pt x="457" y="92"/>
                          <a:pt x="434" y="69"/>
                        </a:cubicBezTo>
                        <a:cubicBezTo>
                          <a:pt x="434" y="47"/>
                          <a:pt x="412" y="24"/>
                          <a:pt x="389"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2"/>
                  <p:cNvSpPr/>
                  <p:nvPr/>
                </p:nvSpPr>
                <p:spPr>
                  <a:xfrm>
                    <a:off x="8355804" y="2416432"/>
                    <a:ext cx="14839" cy="30490"/>
                  </a:xfrm>
                  <a:custGeom>
                    <a:avLst/>
                    <a:gdLst/>
                    <a:ahLst/>
                    <a:cxnLst/>
                    <a:rect l="l" t="t" r="r" b="b"/>
                    <a:pathLst>
                      <a:path w="549" h="1128" extrusionOk="0">
                        <a:moveTo>
                          <a:pt x="388" y="0"/>
                        </a:moveTo>
                        <a:cubicBezTo>
                          <a:pt x="366" y="0"/>
                          <a:pt x="343" y="23"/>
                          <a:pt x="343" y="46"/>
                        </a:cubicBezTo>
                        <a:cubicBezTo>
                          <a:pt x="297" y="206"/>
                          <a:pt x="229" y="365"/>
                          <a:pt x="183" y="502"/>
                        </a:cubicBezTo>
                        <a:cubicBezTo>
                          <a:pt x="114" y="662"/>
                          <a:pt x="69" y="822"/>
                          <a:pt x="23" y="959"/>
                        </a:cubicBezTo>
                        <a:cubicBezTo>
                          <a:pt x="0" y="1005"/>
                          <a:pt x="0" y="1027"/>
                          <a:pt x="23" y="1050"/>
                        </a:cubicBezTo>
                        <a:cubicBezTo>
                          <a:pt x="23" y="1073"/>
                          <a:pt x="46" y="1096"/>
                          <a:pt x="69" y="1119"/>
                        </a:cubicBezTo>
                        <a:cubicBezTo>
                          <a:pt x="80" y="1124"/>
                          <a:pt x="95" y="1127"/>
                          <a:pt x="110" y="1127"/>
                        </a:cubicBezTo>
                        <a:cubicBezTo>
                          <a:pt x="156" y="1127"/>
                          <a:pt x="211" y="1102"/>
                          <a:pt x="229" y="1050"/>
                        </a:cubicBezTo>
                        <a:cubicBezTo>
                          <a:pt x="274" y="913"/>
                          <a:pt x="320" y="753"/>
                          <a:pt x="388" y="594"/>
                        </a:cubicBezTo>
                        <a:cubicBezTo>
                          <a:pt x="434" y="434"/>
                          <a:pt x="480" y="297"/>
                          <a:pt x="525" y="137"/>
                        </a:cubicBezTo>
                        <a:cubicBezTo>
                          <a:pt x="548" y="114"/>
                          <a:pt x="548" y="92"/>
                          <a:pt x="525" y="69"/>
                        </a:cubicBezTo>
                        <a:cubicBezTo>
                          <a:pt x="525" y="23"/>
                          <a:pt x="503" y="23"/>
                          <a:pt x="480"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2"/>
                  <p:cNvSpPr/>
                  <p:nvPr/>
                </p:nvSpPr>
                <p:spPr>
                  <a:xfrm>
                    <a:off x="8404540" y="2433705"/>
                    <a:ext cx="16056" cy="33950"/>
                  </a:xfrm>
                  <a:custGeom>
                    <a:avLst/>
                    <a:gdLst/>
                    <a:ahLst/>
                    <a:cxnLst/>
                    <a:rect l="l" t="t" r="r" b="b"/>
                    <a:pathLst>
                      <a:path w="594" h="1256" extrusionOk="0">
                        <a:moveTo>
                          <a:pt x="503" y="0"/>
                        </a:moveTo>
                        <a:cubicBezTo>
                          <a:pt x="480" y="0"/>
                          <a:pt x="434" y="23"/>
                          <a:pt x="434" y="69"/>
                        </a:cubicBezTo>
                        <a:cubicBezTo>
                          <a:pt x="389" y="137"/>
                          <a:pt x="343" y="229"/>
                          <a:pt x="320" y="320"/>
                        </a:cubicBezTo>
                        <a:cubicBezTo>
                          <a:pt x="274" y="411"/>
                          <a:pt x="252" y="503"/>
                          <a:pt x="206" y="571"/>
                        </a:cubicBezTo>
                        <a:cubicBezTo>
                          <a:pt x="160" y="754"/>
                          <a:pt x="69" y="936"/>
                          <a:pt x="23" y="1142"/>
                        </a:cubicBezTo>
                        <a:cubicBezTo>
                          <a:pt x="1" y="1187"/>
                          <a:pt x="46" y="1233"/>
                          <a:pt x="115" y="1256"/>
                        </a:cubicBezTo>
                        <a:cubicBezTo>
                          <a:pt x="138" y="1256"/>
                          <a:pt x="160" y="1233"/>
                          <a:pt x="183" y="1233"/>
                        </a:cubicBezTo>
                        <a:cubicBezTo>
                          <a:pt x="206" y="1210"/>
                          <a:pt x="206" y="1187"/>
                          <a:pt x="229" y="1164"/>
                        </a:cubicBezTo>
                        <a:lnTo>
                          <a:pt x="252" y="1096"/>
                        </a:lnTo>
                        <a:cubicBezTo>
                          <a:pt x="297" y="936"/>
                          <a:pt x="343" y="799"/>
                          <a:pt x="389" y="639"/>
                        </a:cubicBezTo>
                        <a:cubicBezTo>
                          <a:pt x="411" y="548"/>
                          <a:pt x="457" y="457"/>
                          <a:pt x="480" y="366"/>
                        </a:cubicBezTo>
                        <a:cubicBezTo>
                          <a:pt x="503" y="297"/>
                          <a:pt x="548" y="206"/>
                          <a:pt x="594" y="137"/>
                        </a:cubicBezTo>
                        <a:cubicBezTo>
                          <a:pt x="594" y="92"/>
                          <a:pt x="571" y="46"/>
                          <a:pt x="548" y="23"/>
                        </a:cubicBezTo>
                        <a:cubicBezTo>
                          <a:pt x="526" y="23"/>
                          <a:pt x="526" y="0"/>
                          <a:pt x="503"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2"/>
                  <p:cNvSpPr/>
                  <p:nvPr/>
                </p:nvSpPr>
                <p:spPr>
                  <a:xfrm>
                    <a:off x="8452058" y="2449733"/>
                    <a:ext cx="14812" cy="31057"/>
                  </a:xfrm>
                  <a:custGeom>
                    <a:avLst/>
                    <a:gdLst/>
                    <a:ahLst/>
                    <a:cxnLst/>
                    <a:rect l="l" t="t" r="r" b="b"/>
                    <a:pathLst>
                      <a:path w="548" h="1149" extrusionOk="0">
                        <a:moveTo>
                          <a:pt x="434" y="1"/>
                        </a:moveTo>
                        <a:cubicBezTo>
                          <a:pt x="411" y="1"/>
                          <a:pt x="388" y="1"/>
                          <a:pt x="365" y="24"/>
                        </a:cubicBezTo>
                        <a:cubicBezTo>
                          <a:pt x="342" y="24"/>
                          <a:pt x="320" y="46"/>
                          <a:pt x="320" y="92"/>
                        </a:cubicBezTo>
                        <a:cubicBezTo>
                          <a:pt x="297" y="161"/>
                          <a:pt x="274" y="229"/>
                          <a:pt x="251" y="298"/>
                        </a:cubicBezTo>
                        <a:cubicBezTo>
                          <a:pt x="228" y="389"/>
                          <a:pt x="183" y="503"/>
                          <a:pt x="137" y="617"/>
                        </a:cubicBezTo>
                        <a:cubicBezTo>
                          <a:pt x="91" y="754"/>
                          <a:pt x="46" y="868"/>
                          <a:pt x="23" y="1005"/>
                        </a:cubicBezTo>
                        <a:cubicBezTo>
                          <a:pt x="0" y="1074"/>
                          <a:pt x="69" y="1142"/>
                          <a:pt x="137" y="1142"/>
                        </a:cubicBezTo>
                        <a:cubicBezTo>
                          <a:pt x="149" y="1146"/>
                          <a:pt x="161" y="1148"/>
                          <a:pt x="171" y="1148"/>
                        </a:cubicBezTo>
                        <a:cubicBezTo>
                          <a:pt x="221" y="1148"/>
                          <a:pt x="255" y="1107"/>
                          <a:pt x="274" y="1051"/>
                        </a:cubicBezTo>
                        <a:cubicBezTo>
                          <a:pt x="297" y="891"/>
                          <a:pt x="342" y="754"/>
                          <a:pt x="388" y="617"/>
                        </a:cubicBezTo>
                        <a:cubicBezTo>
                          <a:pt x="434" y="457"/>
                          <a:pt x="502" y="298"/>
                          <a:pt x="525" y="115"/>
                        </a:cubicBezTo>
                        <a:cubicBezTo>
                          <a:pt x="548" y="69"/>
                          <a:pt x="502" y="1"/>
                          <a:pt x="434"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2"/>
                  <p:cNvSpPr/>
                  <p:nvPr/>
                </p:nvSpPr>
                <p:spPr>
                  <a:xfrm>
                    <a:off x="8510038" y="2470114"/>
                    <a:ext cx="16083" cy="30706"/>
                  </a:xfrm>
                  <a:custGeom>
                    <a:avLst/>
                    <a:gdLst/>
                    <a:ahLst/>
                    <a:cxnLst/>
                    <a:rect l="l" t="t" r="r" b="b"/>
                    <a:pathLst>
                      <a:path w="595" h="1136" extrusionOk="0">
                        <a:moveTo>
                          <a:pt x="434" y="0"/>
                        </a:moveTo>
                        <a:cubicBezTo>
                          <a:pt x="389" y="0"/>
                          <a:pt x="320" y="23"/>
                          <a:pt x="320" y="91"/>
                        </a:cubicBezTo>
                        <a:cubicBezTo>
                          <a:pt x="252" y="228"/>
                          <a:pt x="206" y="365"/>
                          <a:pt x="160" y="525"/>
                        </a:cubicBezTo>
                        <a:cubicBezTo>
                          <a:pt x="138" y="594"/>
                          <a:pt x="92" y="662"/>
                          <a:pt x="92" y="708"/>
                        </a:cubicBezTo>
                        <a:cubicBezTo>
                          <a:pt x="46" y="799"/>
                          <a:pt x="24" y="890"/>
                          <a:pt x="1" y="982"/>
                        </a:cubicBezTo>
                        <a:cubicBezTo>
                          <a:pt x="1" y="1004"/>
                          <a:pt x="1" y="1027"/>
                          <a:pt x="24" y="1050"/>
                        </a:cubicBezTo>
                        <a:cubicBezTo>
                          <a:pt x="24" y="1073"/>
                          <a:pt x="46" y="1096"/>
                          <a:pt x="92" y="1119"/>
                        </a:cubicBezTo>
                        <a:cubicBezTo>
                          <a:pt x="103" y="1130"/>
                          <a:pt x="121" y="1136"/>
                          <a:pt x="138" y="1136"/>
                        </a:cubicBezTo>
                        <a:cubicBezTo>
                          <a:pt x="155" y="1136"/>
                          <a:pt x="172" y="1130"/>
                          <a:pt x="183" y="1119"/>
                        </a:cubicBezTo>
                        <a:cubicBezTo>
                          <a:pt x="229" y="1119"/>
                          <a:pt x="252" y="1096"/>
                          <a:pt x="275" y="1050"/>
                        </a:cubicBezTo>
                        <a:cubicBezTo>
                          <a:pt x="297" y="959"/>
                          <a:pt x="343" y="845"/>
                          <a:pt x="366" y="753"/>
                        </a:cubicBezTo>
                        <a:cubicBezTo>
                          <a:pt x="412" y="571"/>
                          <a:pt x="480" y="388"/>
                          <a:pt x="548" y="205"/>
                        </a:cubicBezTo>
                        <a:cubicBezTo>
                          <a:pt x="594" y="137"/>
                          <a:pt x="571" y="46"/>
                          <a:pt x="480" y="23"/>
                        </a:cubicBezTo>
                        <a:cubicBezTo>
                          <a:pt x="480" y="0"/>
                          <a:pt x="457" y="0"/>
                          <a:pt x="434"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2"/>
                  <p:cNvSpPr/>
                  <p:nvPr/>
                </p:nvSpPr>
                <p:spPr>
                  <a:xfrm>
                    <a:off x="8563719" y="2482440"/>
                    <a:ext cx="14839" cy="30247"/>
                  </a:xfrm>
                  <a:custGeom>
                    <a:avLst/>
                    <a:gdLst/>
                    <a:ahLst/>
                    <a:cxnLst/>
                    <a:rect l="l" t="t" r="r" b="b"/>
                    <a:pathLst>
                      <a:path w="549" h="1119" extrusionOk="0">
                        <a:moveTo>
                          <a:pt x="411" y="1"/>
                        </a:moveTo>
                        <a:cubicBezTo>
                          <a:pt x="389" y="1"/>
                          <a:pt x="366" y="1"/>
                          <a:pt x="343" y="23"/>
                        </a:cubicBezTo>
                        <a:cubicBezTo>
                          <a:pt x="320" y="46"/>
                          <a:pt x="297" y="69"/>
                          <a:pt x="297" y="92"/>
                        </a:cubicBezTo>
                        <a:cubicBezTo>
                          <a:pt x="274" y="138"/>
                          <a:pt x="252" y="206"/>
                          <a:pt x="252" y="252"/>
                        </a:cubicBezTo>
                        <a:cubicBezTo>
                          <a:pt x="252" y="229"/>
                          <a:pt x="252" y="229"/>
                          <a:pt x="252" y="229"/>
                        </a:cubicBezTo>
                        <a:cubicBezTo>
                          <a:pt x="206" y="343"/>
                          <a:pt x="183" y="457"/>
                          <a:pt x="137" y="571"/>
                        </a:cubicBezTo>
                        <a:cubicBezTo>
                          <a:pt x="92" y="708"/>
                          <a:pt x="23" y="845"/>
                          <a:pt x="23" y="982"/>
                        </a:cubicBezTo>
                        <a:cubicBezTo>
                          <a:pt x="0" y="1051"/>
                          <a:pt x="46" y="1119"/>
                          <a:pt x="115" y="1119"/>
                        </a:cubicBezTo>
                        <a:cubicBezTo>
                          <a:pt x="137" y="1119"/>
                          <a:pt x="183" y="1119"/>
                          <a:pt x="206" y="1096"/>
                        </a:cubicBezTo>
                        <a:cubicBezTo>
                          <a:pt x="229" y="1073"/>
                          <a:pt x="252" y="1051"/>
                          <a:pt x="252" y="1028"/>
                        </a:cubicBezTo>
                        <a:cubicBezTo>
                          <a:pt x="274" y="959"/>
                          <a:pt x="297" y="891"/>
                          <a:pt x="320" y="822"/>
                        </a:cubicBezTo>
                        <a:cubicBezTo>
                          <a:pt x="343" y="754"/>
                          <a:pt x="343" y="708"/>
                          <a:pt x="366" y="640"/>
                        </a:cubicBezTo>
                        <a:cubicBezTo>
                          <a:pt x="366" y="640"/>
                          <a:pt x="366" y="663"/>
                          <a:pt x="366" y="663"/>
                        </a:cubicBezTo>
                        <a:cubicBezTo>
                          <a:pt x="411" y="503"/>
                          <a:pt x="480" y="320"/>
                          <a:pt x="525" y="138"/>
                        </a:cubicBezTo>
                        <a:cubicBezTo>
                          <a:pt x="548" y="115"/>
                          <a:pt x="525" y="69"/>
                          <a:pt x="503" y="46"/>
                        </a:cubicBezTo>
                        <a:cubicBezTo>
                          <a:pt x="480" y="23"/>
                          <a:pt x="457" y="1"/>
                          <a:pt x="434"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2"/>
                  <p:cNvSpPr/>
                  <p:nvPr/>
                </p:nvSpPr>
                <p:spPr>
                  <a:xfrm>
                    <a:off x="8189840" y="2342397"/>
                    <a:ext cx="9893" cy="10515"/>
                  </a:xfrm>
                  <a:custGeom>
                    <a:avLst/>
                    <a:gdLst/>
                    <a:ahLst/>
                    <a:cxnLst/>
                    <a:rect l="l" t="t" r="r" b="b"/>
                    <a:pathLst>
                      <a:path w="366" h="389" extrusionOk="0">
                        <a:moveTo>
                          <a:pt x="114" y="0"/>
                        </a:moveTo>
                        <a:lnTo>
                          <a:pt x="0" y="320"/>
                        </a:lnTo>
                        <a:cubicBezTo>
                          <a:pt x="92" y="343"/>
                          <a:pt x="183" y="365"/>
                          <a:pt x="251" y="388"/>
                        </a:cubicBezTo>
                        <a:cubicBezTo>
                          <a:pt x="251" y="365"/>
                          <a:pt x="274" y="343"/>
                          <a:pt x="274" y="343"/>
                        </a:cubicBezTo>
                        <a:cubicBezTo>
                          <a:pt x="297" y="251"/>
                          <a:pt x="343" y="160"/>
                          <a:pt x="366" y="69"/>
                        </a:cubicBezTo>
                        <a:cubicBezTo>
                          <a:pt x="274" y="46"/>
                          <a:pt x="206" y="23"/>
                          <a:pt x="114"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2"/>
                  <p:cNvSpPr/>
                  <p:nvPr/>
                </p:nvSpPr>
                <p:spPr>
                  <a:xfrm>
                    <a:off x="8210816" y="2257253"/>
                    <a:ext cx="12974" cy="12353"/>
                  </a:xfrm>
                  <a:custGeom>
                    <a:avLst/>
                    <a:gdLst/>
                    <a:ahLst/>
                    <a:cxnLst/>
                    <a:rect l="l" t="t" r="r" b="b"/>
                    <a:pathLst>
                      <a:path w="480" h="457" extrusionOk="0">
                        <a:moveTo>
                          <a:pt x="0" y="0"/>
                        </a:moveTo>
                        <a:lnTo>
                          <a:pt x="229" y="69"/>
                        </a:lnTo>
                        <a:lnTo>
                          <a:pt x="137" y="388"/>
                        </a:lnTo>
                        <a:cubicBezTo>
                          <a:pt x="229" y="411"/>
                          <a:pt x="297" y="434"/>
                          <a:pt x="388" y="457"/>
                        </a:cubicBezTo>
                        <a:cubicBezTo>
                          <a:pt x="411" y="343"/>
                          <a:pt x="457" y="251"/>
                          <a:pt x="480" y="137"/>
                        </a:cubicBezTo>
                        <a:cubicBezTo>
                          <a:pt x="320" y="92"/>
                          <a:pt x="160" y="46"/>
                          <a:pt x="0"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2"/>
                  <p:cNvSpPr/>
                  <p:nvPr/>
                </p:nvSpPr>
                <p:spPr>
                  <a:xfrm>
                    <a:off x="8162080" y="2436786"/>
                    <a:ext cx="9893" cy="10515"/>
                  </a:xfrm>
                  <a:custGeom>
                    <a:avLst/>
                    <a:gdLst/>
                    <a:ahLst/>
                    <a:cxnLst/>
                    <a:rect l="l" t="t" r="r" b="b"/>
                    <a:pathLst>
                      <a:path w="366" h="389" extrusionOk="0">
                        <a:moveTo>
                          <a:pt x="92" y="0"/>
                        </a:moveTo>
                        <a:cubicBezTo>
                          <a:pt x="100" y="0"/>
                          <a:pt x="107" y="1"/>
                          <a:pt x="114" y="2"/>
                        </a:cubicBezTo>
                        <a:lnTo>
                          <a:pt x="114" y="2"/>
                        </a:lnTo>
                        <a:lnTo>
                          <a:pt x="114" y="0"/>
                        </a:lnTo>
                        <a:close/>
                        <a:moveTo>
                          <a:pt x="114" y="2"/>
                        </a:moveTo>
                        <a:lnTo>
                          <a:pt x="0" y="320"/>
                        </a:lnTo>
                        <a:cubicBezTo>
                          <a:pt x="92" y="343"/>
                          <a:pt x="183" y="366"/>
                          <a:pt x="274" y="389"/>
                        </a:cubicBezTo>
                        <a:cubicBezTo>
                          <a:pt x="297" y="297"/>
                          <a:pt x="343" y="183"/>
                          <a:pt x="365" y="92"/>
                        </a:cubicBezTo>
                        <a:cubicBezTo>
                          <a:pt x="320" y="69"/>
                          <a:pt x="274" y="46"/>
                          <a:pt x="206" y="46"/>
                        </a:cubicBezTo>
                        <a:cubicBezTo>
                          <a:pt x="206" y="46"/>
                          <a:pt x="206" y="46"/>
                          <a:pt x="206" y="23"/>
                        </a:cubicBezTo>
                        <a:cubicBezTo>
                          <a:pt x="168" y="23"/>
                          <a:pt x="146" y="8"/>
                          <a:pt x="114" y="2"/>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2"/>
                  <p:cNvSpPr/>
                  <p:nvPr/>
                </p:nvSpPr>
                <p:spPr>
                  <a:xfrm>
                    <a:off x="8333586" y="2386186"/>
                    <a:ext cx="7433" cy="10515"/>
                  </a:xfrm>
                  <a:custGeom>
                    <a:avLst/>
                    <a:gdLst/>
                    <a:ahLst/>
                    <a:cxnLst/>
                    <a:rect l="l" t="t" r="r" b="b"/>
                    <a:pathLst>
                      <a:path w="275" h="389" extrusionOk="0">
                        <a:moveTo>
                          <a:pt x="92" y="1"/>
                        </a:moveTo>
                        <a:cubicBezTo>
                          <a:pt x="69" y="24"/>
                          <a:pt x="69" y="46"/>
                          <a:pt x="69" y="69"/>
                        </a:cubicBezTo>
                        <a:cubicBezTo>
                          <a:pt x="46" y="161"/>
                          <a:pt x="23" y="229"/>
                          <a:pt x="1" y="320"/>
                        </a:cubicBezTo>
                        <a:cubicBezTo>
                          <a:pt x="69" y="343"/>
                          <a:pt x="138" y="366"/>
                          <a:pt x="206" y="389"/>
                        </a:cubicBezTo>
                        <a:lnTo>
                          <a:pt x="183" y="366"/>
                        </a:lnTo>
                        <a:lnTo>
                          <a:pt x="275" y="69"/>
                        </a:lnTo>
                        <a:lnTo>
                          <a:pt x="92"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2"/>
                  <p:cNvSpPr/>
                  <p:nvPr/>
                </p:nvSpPr>
                <p:spPr>
                  <a:xfrm>
                    <a:off x="8358264" y="2303528"/>
                    <a:ext cx="7433" cy="9893"/>
                  </a:xfrm>
                  <a:custGeom>
                    <a:avLst/>
                    <a:gdLst/>
                    <a:ahLst/>
                    <a:cxnLst/>
                    <a:rect l="l" t="t" r="r" b="b"/>
                    <a:pathLst>
                      <a:path w="275" h="366" extrusionOk="0">
                        <a:moveTo>
                          <a:pt x="92" y="0"/>
                        </a:moveTo>
                        <a:cubicBezTo>
                          <a:pt x="69" y="46"/>
                          <a:pt x="46" y="114"/>
                          <a:pt x="23" y="183"/>
                        </a:cubicBezTo>
                        <a:cubicBezTo>
                          <a:pt x="23" y="228"/>
                          <a:pt x="1" y="251"/>
                          <a:pt x="1" y="297"/>
                        </a:cubicBezTo>
                        <a:cubicBezTo>
                          <a:pt x="46" y="320"/>
                          <a:pt x="115" y="343"/>
                          <a:pt x="183" y="365"/>
                        </a:cubicBezTo>
                        <a:lnTo>
                          <a:pt x="160" y="343"/>
                        </a:lnTo>
                        <a:lnTo>
                          <a:pt x="275" y="46"/>
                        </a:lnTo>
                        <a:cubicBezTo>
                          <a:pt x="206" y="23"/>
                          <a:pt x="160" y="0"/>
                          <a:pt x="92"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2"/>
                  <p:cNvSpPr/>
                  <p:nvPr/>
                </p:nvSpPr>
                <p:spPr>
                  <a:xfrm>
                    <a:off x="8303988" y="2480602"/>
                    <a:ext cx="9893" cy="11109"/>
                  </a:xfrm>
                  <a:custGeom>
                    <a:avLst/>
                    <a:gdLst/>
                    <a:ahLst/>
                    <a:cxnLst/>
                    <a:rect l="l" t="t" r="r" b="b"/>
                    <a:pathLst>
                      <a:path w="366" h="411" extrusionOk="0">
                        <a:moveTo>
                          <a:pt x="114" y="0"/>
                        </a:moveTo>
                        <a:cubicBezTo>
                          <a:pt x="91" y="91"/>
                          <a:pt x="46" y="206"/>
                          <a:pt x="0" y="297"/>
                        </a:cubicBezTo>
                        <a:cubicBezTo>
                          <a:pt x="92" y="328"/>
                          <a:pt x="175" y="358"/>
                          <a:pt x="253" y="382"/>
                        </a:cubicBezTo>
                        <a:lnTo>
                          <a:pt x="253" y="382"/>
                        </a:lnTo>
                        <a:lnTo>
                          <a:pt x="365" y="69"/>
                        </a:lnTo>
                        <a:cubicBezTo>
                          <a:pt x="297" y="46"/>
                          <a:pt x="251" y="46"/>
                          <a:pt x="183" y="23"/>
                        </a:cubicBezTo>
                        <a:cubicBezTo>
                          <a:pt x="160" y="0"/>
                          <a:pt x="137" y="0"/>
                          <a:pt x="114" y="0"/>
                        </a:cubicBezTo>
                        <a:close/>
                        <a:moveTo>
                          <a:pt x="253" y="382"/>
                        </a:moveTo>
                        <a:lnTo>
                          <a:pt x="251" y="388"/>
                        </a:lnTo>
                        <a:lnTo>
                          <a:pt x="365" y="411"/>
                        </a:lnTo>
                        <a:cubicBezTo>
                          <a:pt x="328" y="404"/>
                          <a:pt x="291" y="394"/>
                          <a:pt x="253" y="382"/>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2"/>
                  <p:cNvSpPr/>
                  <p:nvPr/>
                </p:nvSpPr>
                <p:spPr>
                  <a:xfrm>
                    <a:off x="8218843" y="2253550"/>
                    <a:ext cx="141313" cy="50627"/>
                  </a:xfrm>
                  <a:custGeom>
                    <a:avLst/>
                    <a:gdLst/>
                    <a:ahLst/>
                    <a:cxnLst/>
                    <a:rect l="l" t="t" r="r" b="b"/>
                    <a:pathLst>
                      <a:path w="5228" h="1873" extrusionOk="0">
                        <a:moveTo>
                          <a:pt x="160" y="0"/>
                        </a:moveTo>
                        <a:cubicBezTo>
                          <a:pt x="114" y="0"/>
                          <a:pt x="69" y="23"/>
                          <a:pt x="46" y="92"/>
                        </a:cubicBezTo>
                        <a:cubicBezTo>
                          <a:pt x="0" y="160"/>
                          <a:pt x="0" y="274"/>
                          <a:pt x="91" y="297"/>
                        </a:cubicBezTo>
                        <a:cubicBezTo>
                          <a:pt x="388" y="457"/>
                          <a:pt x="685" y="594"/>
                          <a:pt x="982" y="731"/>
                        </a:cubicBezTo>
                        <a:lnTo>
                          <a:pt x="1004" y="731"/>
                        </a:lnTo>
                        <a:cubicBezTo>
                          <a:pt x="1027" y="754"/>
                          <a:pt x="1050" y="754"/>
                          <a:pt x="1096" y="776"/>
                        </a:cubicBezTo>
                        <a:cubicBezTo>
                          <a:pt x="1347" y="891"/>
                          <a:pt x="1598" y="982"/>
                          <a:pt x="1849" y="1073"/>
                        </a:cubicBezTo>
                        <a:lnTo>
                          <a:pt x="1872" y="1073"/>
                        </a:lnTo>
                        <a:cubicBezTo>
                          <a:pt x="1872" y="1073"/>
                          <a:pt x="1895" y="1096"/>
                          <a:pt x="1895" y="1096"/>
                        </a:cubicBezTo>
                        <a:lnTo>
                          <a:pt x="1940" y="1096"/>
                        </a:lnTo>
                        <a:cubicBezTo>
                          <a:pt x="1986" y="1119"/>
                          <a:pt x="2032" y="1142"/>
                          <a:pt x="2100" y="1164"/>
                        </a:cubicBezTo>
                        <a:lnTo>
                          <a:pt x="2146" y="1164"/>
                        </a:lnTo>
                        <a:cubicBezTo>
                          <a:pt x="2214" y="1210"/>
                          <a:pt x="2283" y="1233"/>
                          <a:pt x="2351" y="1256"/>
                        </a:cubicBezTo>
                        <a:lnTo>
                          <a:pt x="2397" y="1256"/>
                        </a:lnTo>
                        <a:cubicBezTo>
                          <a:pt x="2602" y="1324"/>
                          <a:pt x="2830" y="1393"/>
                          <a:pt x="3036" y="1461"/>
                        </a:cubicBezTo>
                        <a:lnTo>
                          <a:pt x="3059" y="1461"/>
                        </a:lnTo>
                        <a:cubicBezTo>
                          <a:pt x="3264" y="1507"/>
                          <a:pt x="3492" y="1575"/>
                          <a:pt x="3721" y="1621"/>
                        </a:cubicBezTo>
                        <a:lnTo>
                          <a:pt x="3766" y="1621"/>
                        </a:lnTo>
                        <a:cubicBezTo>
                          <a:pt x="3812" y="1644"/>
                          <a:pt x="3880" y="1667"/>
                          <a:pt x="3926" y="1667"/>
                        </a:cubicBezTo>
                        <a:lnTo>
                          <a:pt x="3949" y="1667"/>
                        </a:lnTo>
                        <a:cubicBezTo>
                          <a:pt x="3949" y="1667"/>
                          <a:pt x="3972" y="1667"/>
                          <a:pt x="3972" y="1689"/>
                        </a:cubicBezTo>
                        <a:lnTo>
                          <a:pt x="4017" y="1689"/>
                        </a:lnTo>
                        <a:cubicBezTo>
                          <a:pt x="4154" y="1712"/>
                          <a:pt x="4291" y="1735"/>
                          <a:pt x="4428" y="1758"/>
                        </a:cubicBezTo>
                        <a:lnTo>
                          <a:pt x="4451" y="1758"/>
                        </a:lnTo>
                        <a:cubicBezTo>
                          <a:pt x="4474" y="1781"/>
                          <a:pt x="4520" y="1781"/>
                          <a:pt x="4542" y="1781"/>
                        </a:cubicBezTo>
                        <a:lnTo>
                          <a:pt x="4565" y="1781"/>
                        </a:lnTo>
                        <a:cubicBezTo>
                          <a:pt x="4588" y="1781"/>
                          <a:pt x="4588" y="1804"/>
                          <a:pt x="4611" y="1804"/>
                        </a:cubicBezTo>
                        <a:lnTo>
                          <a:pt x="4679" y="1804"/>
                        </a:lnTo>
                        <a:cubicBezTo>
                          <a:pt x="4816" y="1826"/>
                          <a:pt x="4953" y="1849"/>
                          <a:pt x="5067" y="1872"/>
                        </a:cubicBezTo>
                        <a:cubicBezTo>
                          <a:pt x="5113" y="1872"/>
                          <a:pt x="5159" y="1849"/>
                          <a:pt x="5181" y="1826"/>
                        </a:cubicBezTo>
                        <a:cubicBezTo>
                          <a:pt x="5227" y="1781"/>
                          <a:pt x="5227" y="1758"/>
                          <a:pt x="5227" y="1712"/>
                        </a:cubicBezTo>
                        <a:cubicBezTo>
                          <a:pt x="5227" y="1667"/>
                          <a:pt x="5227" y="1621"/>
                          <a:pt x="5204" y="1598"/>
                        </a:cubicBezTo>
                        <a:cubicBezTo>
                          <a:pt x="5159" y="1553"/>
                          <a:pt x="5113" y="1553"/>
                          <a:pt x="5067" y="1530"/>
                        </a:cubicBezTo>
                        <a:cubicBezTo>
                          <a:pt x="4999" y="1530"/>
                          <a:pt x="4930" y="1507"/>
                          <a:pt x="4839" y="1507"/>
                        </a:cubicBezTo>
                        <a:cubicBezTo>
                          <a:pt x="4816" y="1507"/>
                          <a:pt x="4793" y="1507"/>
                          <a:pt x="4771" y="1484"/>
                        </a:cubicBezTo>
                        <a:lnTo>
                          <a:pt x="4656" y="1484"/>
                        </a:lnTo>
                        <a:cubicBezTo>
                          <a:pt x="4634" y="1461"/>
                          <a:pt x="4611" y="1461"/>
                          <a:pt x="4588" y="1461"/>
                        </a:cubicBezTo>
                        <a:lnTo>
                          <a:pt x="4565" y="1461"/>
                        </a:lnTo>
                        <a:cubicBezTo>
                          <a:pt x="4405" y="1438"/>
                          <a:pt x="4223" y="1393"/>
                          <a:pt x="4063" y="1370"/>
                        </a:cubicBezTo>
                        <a:cubicBezTo>
                          <a:pt x="3995" y="1347"/>
                          <a:pt x="3926" y="1347"/>
                          <a:pt x="3858" y="1324"/>
                        </a:cubicBezTo>
                        <a:cubicBezTo>
                          <a:pt x="3629" y="1279"/>
                          <a:pt x="3378" y="1210"/>
                          <a:pt x="3150" y="1142"/>
                        </a:cubicBezTo>
                        <a:lnTo>
                          <a:pt x="3127" y="1142"/>
                        </a:lnTo>
                        <a:cubicBezTo>
                          <a:pt x="2922" y="1073"/>
                          <a:pt x="2694" y="1005"/>
                          <a:pt x="2465" y="936"/>
                        </a:cubicBezTo>
                        <a:lnTo>
                          <a:pt x="2442" y="936"/>
                        </a:lnTo>
                        <a:lnTo>
                          <a:pt x="2214" y="868"/>
                        </a:lnTo>
                        <a:lnTo>
                          <a:pt x="2191" y="845"/>
                        </a:lnTo>
                        <a:cubicBezTo>
                          <a:pt x="2146" y="845"/>
                          <a:pt x="2123" y="822"/>
                          <a:pt x="2100" y="822"/>
                        </a:cubicBezTo>
                        <a:cubicBezTo>
                          <a:pt x="2054" y="799"/>
                          <a:pt x="2009" y="776"/>
                          <a:pt x="1963" y="776"/>
                        </a:cubicBezTo>
                        <a:cubicBezTo>
                          <a:pt x="1963" y="776"/>
                          <a:pt x="1963" y="776"/>
                          <a:pt x="1940" y="754"/>
                        </a:cubicBezTo>
                        <a:cubicBezTo>
                          <a:pt x="1712" y="685"/>
                          <a:pt x="1461" y="571"/>
                          <a:pt x="1233" y="480"/>
                        </a:cubicBezTo>
                        <a:lnTo>
                          <a:pt x="1210" y="480"/>
                        </a:lnTo>
                        <a:cubicBezTo>
                          <a:pt x="1187" y="457"/>
                          <a:pt x="1164" y="457"/>
                          <a:pt x="1164" y="457"/>
                        </a:cubicBezTo>
                        <a:cubicBezTo>
                          <a:pt x="1141" y="434"/>
                          <a:pt x="1119" y="434"/>
                          <a:pt x="1119" y="434"/>
                        </a:cubicBezTo>
                        <a:lnTo>
                          <a:pt x="1096" y="434"/>
                        </a:lnTo>
                        <a:cubicBezTo>
                          <a:pt x="1073" y="411"/>
                          <a:pt x="1027" y="388"/>
                          <a:pt x="1004" y="388"/>
                        </a:cubicBezTo>
                        <a:cubicBezTo>
                          <a:pt x="753" y="274"/>
                          <a:pt x="502" y="160"/>
                          <a:pt x="251" y="23"/>
                        </a:cubicBezTo>
                        <a:cubicBezTo>
                          <a:pt x="228" y="23"/>
                          <a:pt x="206" y="0"/>
                          <a:pt x="1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2"/>
                  <p:cNvSpPr/>
                  <p:nvPr/>
                </p:nvSpPr>
                <p:spPr>
                  <a:xfrm>
                    <a:off x="8210194" y="2281309"/>
                    <a:ext cx="141935" cy="50627"/>
                  </a:xfrm>
                  <a:custGeom>
                    <a:avLst/>
                    <a:gdLst/>
                    <a:ahLst/>
                    <a:cxnLst/>
                    <a:rect l="l" t="t" r="r" b="b"/>
                    <a:pathLst>
                      <a:path w="5251" h="1873" extrusionOk="0">
                        <a:moveTo>
                          <a:pt x="1096" y="411"/>
                        </a:moveTo>
                        <a:lnTo>
                          <a:pt x="1096" y="411"/>
                        </a:lnTo>
                        <a:cubicBezTo>
                          <a:pt x="1102" y="414"/>
                          <a:pt x="1109" y="417"/>
                          <a:pt x="1115" y="420"/>
                        </a:cubicBezTo>
                        <a:lnTo>
                          <a:pt x="1115" y="420"/>
                        </a:lnTo>
                        <a:cubicBezTo>
                          <a:pt x="1108" y="411"/>
                          <a:pt x="1096" y="411"/>
                          <a:pt x="1096" y="411"/>
                        </a:cubicBezTo>
                        <a:close/>
                        <a:moveTo>
                          <a:pt x="183" y="1"/>
                        </a:moveTo>
                        <a:cubicBezTo>
                          <a:pt x="138" y="1"/>
                          <a:pt x="69" y="23"/>
                          <a:pt x="46" y="69"/>
                        </a:cubicBezTo>
                        <a:cubicBezTo>
                          <a:pt x="1" y="137"/>
                          <a:pt x="23" y="252"/>
                          <a:pt x="92" y="297"/>
                        </a:cubicBezTo>
                        <a:cubicBezTo>
                          <a:pt x="777" y="640"/>
                          <a:pt x="1484" y="936"/>
                          <a:pt x="2192" y="1187"/>
                        </a:cubicBezTo>
                        <a:cubicBezTo>
                          <a:pt x="2215" y="1187"/>
                          <a:pt x="2215" y="1210"/>
                          <a:pt x="2215" y="1210"/>
                        </a:cubicBezTo>
                        <a:lnTo>
                          <a:pt x="2237" y="1210"/>
                        </a:lnTo>
                        <a:cubicBezTo>
                          <a:pt x="2603" y="1324"/>
                          <a:pt x="2968" y="1439"/>
                          <a:pt x="3333" y="1530"/>
                        </a:cubicBezTo>
                        <a:cubicBezTo>
                          <a:pt x="3721" y="1644"/>
                          <a:pt x="4109" y="1712"/>
                          <a:pt x="4497" y="1781"/>
                        </a:cubicBezTo>
                        <a:cubicBezTo>
                          <a:pt x="4520" y="1781"/>
                          <a:pt x="4543" y="1804"/>
                          <a:pt x="4566" y="1804"/>
                        </a:cubicBezTo>
                        <a:lnTo>
                          <a:pt x="4634" y="1804"/>
                        </a:lnTo>
                        <a:cubicBezTo>
                          <a:pt x="4657" y="1804"/>
                          <a:pt x="4680" y="1827"/>
                          <a:pt x="4703" y="1827"/>
                        </a:cubicBezTo>
                        <a:cubicBezTo>
                          <a:pt x="4840" y="1849"/>
                          <a:pt x="4954" y="1849"/>
                          <a:pt x="5068" y="1872"/>
                        </a:cubicBezTo>
                        <a:cubicBezTo>
                          <a:pt x="5113" y="1872"/>
                          <a:pt x="5159" y="1849"/>
                          <a:pt x="5182" y="1827"/>
                        </a:cubicBezTo>
                        <a:cubicBezTo>
                          <a:pt x="5228" y="1804"/>
                          <a:pt x="5250" y="1758"/>
                          <a:pt x="5250" y="1712"/>
                        </a:cubicBezTo>
                        <a:cubicBezTo>
                          <a:pt x="5250" y="1667"/>
                          <a:pt x="5228" y="1644"/>
                          <a:pt x="5205" y="1598"/>
                        </a:cubicBezTo>
                        <a:cubicBezTo>
                          <a:pt x="5159" y="1575"/>
                          <a:pt x="5136" y="1553"/>
                          <a:pt x="5091" y="1553"/>
                        </a:cubicBezTo>
                        <a:cubicBezTo>
                          <a:pt x="5022" y="1553"/>
                          <a:pt x="4954" y="1530"/>
                          <a:pt x="4885" y="1530"/>
                        </a:cubicBezTo>
                        <a:cubicBezTo>
                          <a:pt x="4862" y="1530"/>
                          <a:pt x="4862" y="1530"/>
                          <a:pt x="4840" y="1507"/>
                        </a:cubicBezTo>
                        <a:lnTo>
                          <a:pt x="4703" y="1507"/>
                        </a:lnTo>
                        <a:cubicBezTo>
                          <a:pt x="4703" y="1484"/>
                          <a:pt x="4680" y="1484"/>
                          <a:pt x="4657" y="1484"/>
                        </a:cubicBezTo>
                        <a:lnTo>
                          <a:pt x="4588" y="1484"/>
                        </a:lnTo>
                        <a:cubicBezTo>
                          <a:pt x="4588" y="1484"/>
                          <a:pt x="4566" y="1461"/>
                          <a:pt x="4566" y="1461"/>
                        </a:cubicBezTo>
                        <a:cubicBezTo>
                          <a:pt x="4155" y="1393"/>
                          <a:pt x="3744" y="1302"/>
                          <a:pt x="3356" y="1210"/>
                        </a:cubicBezTo>
                        <a:cubicBezTo>
                          <a:pt x="2991" y="1119"/>
                          <a:pt x="2648" y="1005"/>
                          <a:pt x="2306" y="891"/>
                        </a:cubicBezTo>
                        <a:cubicBezTo>
                          <a:pt x="1902" y="756"/>
                          <a:pt x="1497" y="599"/>
                          <a:pt x="1115" y="420"/>
                        </a:cubicBezTo>
                        <a:lnTo>
                          <a:pt x="1115" y="420"/>
                        </a:lnTo>
                        <a:cubicBezTo>
                          <a:pt x="1117" y="423"/>
                          <a:pt x="1119" y="428"/>
                          <a:pt x="1119" y="434"/>
                        </a:cubicBezTo>
                        <a:cubicBezTo>
                          <a:pt x="822" y="297"/>
                          <a:pt x="548" y="160"/>
                          <a:pt x="274" y="23"/>
                        </a:cubicBezTo>
                        <a:cubicBezTo>
                          <a:pt x="252" y="1"/>
                          <a:pt x="206" y="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2"/>
                  <p:cNvSpPr/>
                  <p:nvPr/>
                </p:nvSpPr>
                <p:spPr>
                  <a:xfrm>
                    <a:off x="8144187" y="2514524"/>
                    <a:ext cx="140069" cy="49384"/>
                  </a:xfrm>
                  <a:custGeom>
                    <a:avLst/>
                    <a:gdLst/>
                    <a:ahLst/>
                    <a:cxnLst/>
                    <a:rect l="l" t="t" r="r" b="b"/>
                    <a:pathLst>
                      <a:path w="5182" h="1827" extrusionOk="0">
                        <a:moveTo>
                          <a:pt x="137" y="0"/>
                        </a:moveTo>
                        <a:cubicBezTo>
                          <a:pt x="92" y="23"/>
                          <a:pt x="69" y="46"/>
                          <a:pt x="46" y="69"/>
                        </a:cubicBezTo>
                        <a:cubicBezTo>
                          <a:pt x="0" y="160"/>
                          <a:pt x="23" y="252"/>
                          <a:pt x="92" y="297"/>
                        </a:cubicBezTo>
                        <a:cubicBezTo>
                          <a:pt x="1438" y="982"/>
                          <a:pt x="2876" y="1461"/>
                          <a:pt x="4383" y="1735"/>
                        </a:cubicBezTo>
                        <a:lnTo>
                          <a:pt x="4406" y="1735"/>
                        </a:lnTo>
                        <a:cubicBezTo>
                          <a:pt x="4451" y="1735"/>
                          <a:pt x="4474" y="1758"/>
                          <a:pt x="4497" y="1758"/>
                        </a:cubicBezTo>
                        <a:lnTo>
                          <a:pt x="4565" y="1758"/>
                        </a:lnTo>
                        <a:lnTo>
                          <a:pt x="4611" y="1781"/>
                        </a:lnTo>
                        <a:lnTo>
                          <a:pt x="4634" y="1781"/>
                        </a:lnTo>
                        <a:cubicBezTo>
                          <a:pt x="4748" y="1781"/>
                          <a:pt x="4885" y="1804"/>
                          <a:pt x="5022" y="1827"/>
                        </a:cubicBezTo>
                        <a:cubicBezTo>
                          <a:pt x="5067" y="1827"/>
                          <a:pt x="5113" y="1804"/>
                          <a:pt x="5136" y="1781"/>
                        </a:cubicBezTo>
                        <a:cubicBezTo>
                          <a:pt x="5159" y="1758"/>
                          <a:pt x="5182" y="1712"/>
                          <a:pt x="5182" y="1667"/>
                        </a:cubicBezTo>
                        <a:cubicBezTo>
                          <a:pt x="5182" y="1621"/>
                          <a:pt x="5159" y="1575"/>
                          <a:pt x="5136" y="1553"/>
                        </a:cubicBezTo>
                        <a:cubicBezTo>
                          <a:pt x="5113" y="1530"/>
                          <a:pt x="5067" y="1507"/>
                          <a:pt x="5022" y="1507"/>
                        </a:cubicBezTo>
                        <a:cubicBezTo>
                          <a:pt x="4953" y="1484"/>
                          <a:pt x="4862" y="1484"/>
                          <a:pt x="4794" y="1461"/>
                        </a:cubicBezTo>
                        <a:lnTo>
                          <a:pt x="4657" y="1461"/>
                        </a:lnTo>
                        <a:lnTo>
                          <a:pt x="4657" y="1438"/>
                        </a:lnTo>
                        <a:lnTo>
                          <a:pt x="4520" y="1438"/>
                        </a:lnTo>
                        <a:cubicBezTo>
                          <a:pt x="4520" y="1438"/>
                          <a:pt x="4520" y="1416"/>
                          <a:pt x="4520" y="1416"/>
                        </a:cubicBezTo>
                        <a:lnTo>
                          <a:pt x="4474" y="1416"/>
                        </a:lnTo>
                        <a:cubicBezTo>
                          <a:pt x="3264" y="1210"/>
                          <a:pt x="2077" y="845"/>
                          <a:pt x="936" y="343"/>
                        </a:cubicBezTo>
                        <a:lnTo>
                          <a:pt x="959" y="343"/>
                        </a:lnTo>
                        <a:cubicBezTo>
                          <a:pt x="731" y="252"/>
                          <a:pt x="480" y="137"/>
                          <a:pt x="274" y="23"/>
                        </a:cubicBezTo>
                        <a:cubicBezTo>
                          <a:pt x="229" y="0"/>
                          <a:pt x="206" y="0"/>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2"/>
                  <p:cNvSpPr/>
                  <p:nvPr/>
                </p:nvSpPr>
                <p:spPr>
                  <a:xfrm>
                    <a:off x="8134915" y="2542284"/>
                    <a:ext cx="141313" cy="50249"/>
                  </a:xfrm>
                  <a:custGeom>
                    <a:avLst/>
                    <a:gdLst/>
                    <a:ahLst/>
                    <a:cxnLst/>
                    <a:rect l="l" t="t" r="r" b="b"/>
                    <a:pathLst>
                      <a:path w="5228" h="1859" extrusionOk="0">
                        <a:moveTo>
                          <a:pt x="161" y="1"/>
                        </a:moveTo>
                        <a:cubicBezTo>
                          <a:pt x="115" y="1"/>
                          <a:pt x="69" y="23"/>
                          <a:pt x="24" y="69"/>
                        </a:cubicBezTo>
                        <a:cubicBezTo>
                          <a:pt x="1" y="138"/>
                          <a:pt x="1" y="252"/>
                          <a:pt x="92" y="297"/>
                        </a:cubicBezTo>
                        <a:cubicBezTo>
                          <a:pt x="1074" y="800"/>
                          <a:pt x="2124" y="1210"/>
                          <a:pt x="3196" y="1484"/>
                        </a:cubicBezTo>
                        <a:cubicBezTo>
                          <a:pt x="3219" y="1484"/>
                          <a:pt x="3219" y="1507"/>
                          <a:pt x="3219" y="1507"/>
                        </a:cubicBezTo>
                        <a:cubicBezTo>
                          <a:pt x="3402" y="1553"/>
                          <a:pt x="3562" y="1576"/>
                          <a:pt x="3721" y="1621"/>
                        </a:cubicBezTo>
                        <a:lnTo>
                          <a:pt x="3767" y="1621"/>
                        </a:lnTo>
                        <a:cubicBezTo>
                          <a:pt x="3790" y="1644"/>
                          <a:pt x="3836" y="1644"/>
                          <a:pt x="3858" y="1644"/>
                        </a:cubicBezTo>
                        <a:lnTo>
                          <a:pt x="3881" y="1644"/>
                        </a:lnTo>
                        <a:cubicBezTo>
                          <a:pt x="3881" y="1667"/>
                          <a:pt x="3904" y="1667"/>
                          <a:pt x="3904" y="1667"/>
                        </a:cubicBezTo>
                        <a:lnTo>
                          <a:pt x="3950" y="1667"/>
                        </a:lnTo>
                        <a:cubicBezTo>
                          <a:pt x="4109" y="1713"/>
                          <a:pt x="4292" y="1735"/>
                          <a:pt x="4452" y="1758"/>
                        </a:cubicBezTo>
                        <a:lnTo>
                          <a:pt x="4475" y="1758"/>
                        </a:lnTo>
                        <a:cubicBezTo>
                          <a:pt x="4475" y="1781"/>
                          <a:pt x="4475" y="1781"/>
                          <a:pt x="4475" y="1781"/>
                        </a:cubicBezTo>
                        <a:lnTo>
                          <a:pt x="4612" y="1781"/>
                        </a:lnTo>
                        <a:cubicBezTo>
                          <a:pt x="4612" y="1781"/>
                          <a:pt x="4612" y="1804"/>
                          <a:pt x="4612" y="1804"/>
                        </a:cubicBezTo>
                        <a:lnTo>
                          <a:pt x="4680" y="1804"/>
                        </a:lnTo>
                        <a:cubicBezTo>
                          <a:pt x="4794" y="1827"/>
                          <a:pt x="4931" y="1849"/>
                          <a:pt x="5068" y="1849"/>
                        </a:cubicBezTo>
                        <a:cubicBezTo>
                          <a:pt x="5080" y="1856"/>
                          <a:pt x="5093" y="1858"/>
                          <a:pt x="5104" y="1858"/>
                        </a:cubicBezTo>
                        <a:cubicBezTo>
                          <a:pt x="5137" y="1858"/>
                          <a:pt x="5166" y="1837"/>
                          <a:pt x="5182" y="1804"/>
                        </a:cubicBezTo>
                        <a:cubicBezTo>
                          <a:pt x="5228" y="1781"/>
                          <a:pt x="5228" y="1735"/>
                          <a:pt x="5228" y="1690"/>
                        </a:cubicBezTo>
                        <a:cubicBezTo>
                          <a:pt x="5228" y="1667"/>
                          <a:pt x="5228" y="1621"/>
                          <a:pt x="5182" y="1576"/>
                        </a:cubicBezTo>
                        <a:cubicBezTo>
                          <a:pt x="5159" y="1553"/>
                          <a:pt x="5114" y="1530"/>
                          <a:pt x="5068" y="1530"/>
                        </a:cubicBezTo>
                        <a:cubicBezTo>
                          <a:pt x="5000" y="1530"/>
                          <a:pt x="4931" y="1507"/>
                          <a:pt x="4840" y="1507"/>
                        </a:cubicBezTo>
                        <a:cubicBezTo>
                          <a:pt x="4817" y="1507"/>
                          <a:pt x="4817" y="1507"/>
                          <a:pt x="4817" y="1484"/>
                        </a:cubicBezTo>
                        <a:cubicBezTo>
                          <a:pt x="4817" y="1507"/>
                          <a:pt x="4817" y="1507"/>
                          <a:pt x="4817" y="1507"/>
                        </a:cubicBezTo>
                        <a:cubicBezTo>
                          <a:pt x="4794" y="1484"/>
                          <a:pt x="4794" y="1484"/>
                          <a:pt x="4794" y="1484"/>
                        </a:cubicBezTo>
                        <a:lnTo>
                          <a:pt x="4680" y="1484"/>
                        </a:lnTo>
                        <a:cubicBezTo>
                          <a:pt x="4657" y="1461"/>
                          <a:pt x="4657" y="1461"/>
                          <a:pt x="4657" y="1461"/>
                        </a:cubicBezTo>
                        <a:lnTo>
                          <a:pt x="4566" y="1461"/>
                        </a:lnTo>
                        <a:cubicBezTo>
                          <a:pt x="4543" y="1461"/>
                          <a:pt x="4543" y="1461"/>
                          <a:pt x="4520" y="1439"/>
                        </a:cubicBezTo>
                        <a:cubicBezTo>
                          <a:pt x="4383" y="1416"/>
                          <a:pt x="4224" y="1393"/>
                          <a:pt x="4087" y="1370"/>
                        </a:cubicBezTo>
                        <a:lnTo>
                          <a:pt x="4064" y="1370"/>
                        </a:lnTo>
                        <a:cubicBezTo>
                          <a:pt x="4064" y="1370"/>
                          <a:pt x="4041" y="1347"/>
                          <a:pt x="4041" y="1347"/>
                        </a:cubicBezTo>
                        <a:lnTo>
                          <a:pt x="4018" y="1347"/>
                        </a:lnTo>
                        <a:cubicBezTo>
                          <a:pt x="3972" y="1347"/>
                          <a:pt x="3927" y="1324"/>
                          <a:pt x="3881" y="1324"/>
                        </a:cubicBezTo>
                        <a:lnTo>
                          <a:pt x="3858" y="1324"/>
                        </a:lnTo>
                        <a:cubicBezTo>
                          <a:pt x="3676" y="1279"/>
                          <a:pt x="3493" y="1233"/>
                          <a:pt x="3311" y="1188"/>
                        </a:cubicBezTo>
                        <a:cubicBezTo>
                          <a:pt x="2534" y="982"/>
                          <a:pt x="1758" y="708"/>
                          <a:pt x="1005" y="389"/>
                        </a:cubicBezTo>
                        <a:cubicBezTo>
                          <a:pt x="754" y="275"/>
                          <a:pt x="503" y="160"/>
                          <a:pt x="252" y="23"/>
                        </a:cubicBezTo>
                        <a:cubicBezTo>
                          <a:pt x="229" y="1"/>
                          <a:pt x="206" y="1"/>
                          <a:pt x="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2"/>
                  <p:cNvSpPr/>
                  <p:nvPr/>
                </p:nvSpPr>
                <p:spPr>
                  <a:xfrm>
                    <a:off x="8117643" y="2107317"/>
                    <a:ext cx="264705" cy="546655"/>
                  </a:xfrm>
                  <a:custGeom>
                    <a:avLst/>
                    <a:gdLst/>
                    <a:ahLst/>
                    <a:cxnLst/>
                    <a:rect l="l" t="t" r="r" b="b"/>
                    <a:pathLst>
                      <a:path w="9793" h="20224" extrusionOk="0">
                        <a:moveTo>
                          <a:pt x="7921" y="343"/>
                        </a:moveTo>
                        <a:cubicBezTo>
                          <a:pt x="7967" y="343"/>
                          <a:pt x="8035" y="366"/>
                          <a:pt x="8104" y="366"/>
                        </a:cubicBezTo>
                        <a:cubicBezTo>
                          <a:pt x="8172" y="389"/>
                          <a:pt x="8218" y="412"/>
                          <a:pt x="8286" y="434"/>
                        </a:cubicBezTo>
                        <a:cubicBezTo>
                          <a:pt x="8355" y="480"/>
                          <a:pt x="8400" y="503"/>
                          <a:pt x="8469" y="571"/>
                        </a:cubicBezTo>
                        <a:cubicBezTo>
                          <a:pt x="8537" y="640"/>
                          <a:pt x="8606" y="731"/>
                          <a:pt x="8674" y="823"/>
                        </a:cubicBezTo>
                        <a:cubicBezTo>
                          <a:pt x="8766" y="959"/>
                          <a:pt x="8834" y="1119"/>
                          <a:pt x="8903" y="1325"/>
                        </a:cubicBezTo>
                        <a:cubicBezTo>
                          <a:pt x="9085" y="1941"/>
                          <a:pt x="9154" y="2603"/>
                          <a:pt x="9177" y="3196"/>
                        </a:cubicBezTo>
                        <a:cubicBezTo>
                          <a:pt x="9199" y="3333"/>
                          <a:pt x="9199" y="3470"/>
                          <a:pt x="9199" y="3607"/>
                        </a:cubicBezTo>
                        <a:lnTo>
                          <a:pt x="9199" y="3721"/>
                        </a:lnTo>
                        <a:lnTo>
                          <a:pt x="9199" y="3835"/>
                        </a:lnTo>
                        <a:cubicBezTo>
                          <a:pt x="9222" y="4018"/>
                          <a:pt x="9222" y="4201"/>
                          <a:pt x="9222" y="4360"/>
                        </a:cubicBezTo>
                        <a:lnTo>
                          <a:pt x="9222" y="4497"/>
                        </a:lnTo>
                        <a:cubicBezTo>
                          <a:pt x="9199" y="4680"/>
                          <a:pt x="9199" y="4885"/>
                          <a:pt x="9199" y="5068"/>
                        </a:cubicBezTo>
                        <a:lnTo>
                          <a:pt x="8583" y="5068"/>
                        </a:lnTo>
                        <a:cubicBezTo>
                          <a:pt x="7967" y="5045"/>
                          <a:pt x="7351" y="4931"/>
                          <a:pt x="6734" y="4726"/>
                        </a:cubicBezTo>
                        <a:cubicBezTo>
                          <a:pt x="6072" y="4520"/>
                          <a:pt x="5433" y="4223"/>
                          <a:pt x="4863" y="3858"/>
                        </a:cubicBezTo>
                        <a:lnTo>
                          <a:pt x="4817" y="3835"/>
                        </a:lnTo>
                        <a:cubicBezTo>
                          <a:pt x="4908" y="3699"/>
                          <a:pt x="5000" y="3562"/>
                          <a:pt x="5091" y="3425"/>
                        </a:cubicBezTo>
                        <a:lnTo>
                          <a:pt x="5114" y="3356"/>
                        </a:lnTo>
                        <a:lnTo>
                          <a:pt x="5159" y="3288"/>
                        </a:lnTo>
                        <a:cubicBezTo>
                          <a:pt x="5296" y="3082"/>
                          <a:pt x="5410" y="2854"/>
                          <a:pt x="5547" y="2649"/>
                        </a:cubicBezTo>
                        <a:cubicBezTo>
                          <a:pt x="5844" y="2169"/>
                          <a:pt x="6209" y="1621"/>
                          <a:pt x="6643" y="1142"/>
                        </a:cubicBezTo>
                        <a:cubicBezTo>
                          <a:pt x="6894" y="868"/>
                          <a:pt x="7099" y="686"/>
                          <a:pt x="7328" y="549"/>
                        </a:cubicBezTo>
                        <a:cubicBezTo>
                          <a:pt x="7442" y="480"/>
                          <a:pt x="7533" y="434"/>
                          <a:pt x="7647" y="389"/>
                        </a:cubicBezTo>
                        <a:cubicBezTo>
                          <a:pt x="7739" y="366"/>
                          <a:pt x="7807" y="366"/>
                          <a:pt x="7876" y="343"/>
                        </a:cubicBezTo>
                        <a:close/>
                        <a:moveTo>
                          <a:pt x="4497" y="4018"/>
                        </a:moveTo>
                        <a:cubicBezTo>
                          <a:pt x="4794" y="4223"/>
                          <a:pt x="5136" y="4429"/>
                          <a:pt x="5479" y="4589"/>
                        </a:cubicBezTo>
                        <a:cubicBezTo>
                          <a:pt x="5867" y="4794"/>
                          <a:pt x="6278" y="4954"/>
                          <a:pt x="6780" y="5091"/>
                        </a:cubicBezTo>
                        <a:cubicBezTo>
                          <a:pt x="7214" y="5228"/>
                          <a:pt x="7670" y="5319"/>
                          <a:pt x="8127" y="5388"/>
                        </a:cubicBezTo>
                        <a:cubicBezTo>
                          <a:pt x="8332" y="5410"/>
                          <a:pt x="8560" y="5410"/>
                          <a:pt x="8811" y="5410"/>
                        </a:cubicBezTo>
                        <a:lnTo>
                          <a:pt x="9177" y="5410"/>
                        </a:lnTo>
                        <a:cubicBezTo>
                          <a:pt x="9245" y="5410"/>
                          <a:pt x="9314" y="5388"/>
                          <a:pt x="9382" y="5388"/>
                        </a:cubicBezTo>
                        <a:lnTo>
                          <a:pt x="7259" y="12646"/>
                        </a:lnTo>
                        <a:lnTo>
                          <a:pt x="6780" y="14244"/>
                        </a:lnTo>
                        <a:cubicBezTo>
                          <a:pt x="6232" y="16070"/>
                          <a:pt x="5707" y="17919"/>
                          <a:pt x="5159" y="19745"/>
                        </a:cubicBezTo>
                        <a:cubicBezTo>
                          <a:pt x="5022" y="19790"/>
                          <a:pt x="4908" y="19836"/>
                          <a:pt x="4771" y="19859"/>
                        </a:cubicBezTo>
                        <a:cubicBezTo>
                          <a:pt x="4634" y="19882"/>
                          <a:pt x="4475" y="19882"/>
                          <a:pt x="4292" y="19882"/>
                        </a:cubicBezTo>
                        <a:cubicBezTo>
                          <a:pt x="4155" y="19882"/>
                          <a:pt x="4018" y="19882"/>
                          <a:pt x="3881" y="19859"/>
                        </a:cubicBezTo>
                        <a:cubicBezTo>
                          <a:pt x="3356" y="19813"/>
                          <a:pt x="2808" y="19676"/>
                          <a:pt x="2260" y="19471"/>
                        </a:cubicBezTo>
                        <a:cubicBezTo>
                          <a:pt x="1781" y="19288"/>
                          <a:pt x="1393" y="19083"/>
                          <a:pt x="1028" y="18832"/>
                        </a:cubicBezTo>
                        <a:cubicBezTo>
                          <a:pt x="1028" y="18832"/>
                          <a:pt x="1005" y="18809"/>
                          <a:pt x="1005" y="18809"/>
                        </a:cubicBezTo>
                        <a:cubicBezTo>
                          <a:pt x="777" y="18626"/>
                          <a:pt x="571" y="18466"/>
                          <a:pt x="434" y="18261"/>
                        </a:cubicBezTo>
                        <a:lnTo>
                          <a:pt x="343" y="18147"/>
                        </a:lnTo>
                        <a:lnTo>
                          <a:pt x="1416" y="14541"/>
                        </a:lnTo>
                        <a:lnTo>
                          <a:pt x="2466" y="10957"/>
                        </a:lnTo>
                        <a:lnTo>
                          <a:pt x="3516" y="7351"/>
                        </a:lnTo>
                        <a:lnTo>
                          <a:pt x="4497" y="4018"/>
                        </a:lnTo>
                        <a:close/>
                        <a:moveTo>
                          <a:pt x="7944" y="1"/>
                        </a:moveTo>
                        <a:cubicBezTo>
                          <a:pt x="7876" y="1"/>
                          <a:pt x="7807" y="24"/>
                          <a:pt x="7739" y="24"/>
                        </a:cubicBezTo>
                        <a:cubicBezTo>
                          <a:pt x="7624" y="46"/>
                          <a:pt x="7533" y="69"/>
                          <a:pt x="7373" y="138"/>
                        </a:cubicBezTo>
                        <a:cubicBezTo>
                          <a:pt x="7259" y="183"/>
                          <a:pt x="7168" y="252"/>
                          <a:pt x="7054" y="320"/>
                        </a:cubicBezTo>
                        <a:cubicBezTo>
                          <a:pt x="6940" y="412"/>
                          <a:pt x="6826" y="503"/>
                          <a:pt x="6734" y="571"/>
                        </a:cubicBezTo>
                        <a:cubicBezTo>
                          <a:pt x="6506" y="777"/>
                          <a:pt x="6301" y="1005"/>
                          <a:pt x="6049" y="1325"/>
                        </a:cubicBezTo>
                        <a:cubicBezTo>
                          <a:pt x="5776" y="1667"/>
                          <a:pt x="5547" y="2009"/>
                          <a:pt x="5410" y="2238"/>
                        </a:cubicBezTo>
                        <a:cubicBezTo>
                          <a:pt x="5228" y="2512"/>
                          <a:pt x="5068" y="2785"/>
                          <a:pt x="4908" y="3059"/>
                        </a:cubicBezTo>
                        <a:lnTo>
                          <a:pt x="4863" y="3151"/>
                        </a:lnTo>
                        <a:lnTo>
                          <a:pt x="4817" y="3219"/>
                        </a:lnTo>
                        <a:cubicBezTo>
                          <a:pt x="4726" y="3356"/>
                          <a:pt x="4634" y="3493"/>
                          <a:pt x="4543" y="3653"/>
                        </a:cubicBezTo>
                        <a:cubicBezTo>
                          <a:pt x="4520" y="3630"/>
                          <a:pt x="4497" y="3607"/>
                          <a:pt x="4475" y="3607"/>
                        </a:cubicBezTo>
                        <a:cubicBezTo>
                          <a:pt x="4429" y="3584"/>
                          <a:pt x="4406" y="3584"/>
                          <a:pt x="4406" y="3584"/>
                        </a:cubicBezTo>
                        <a:cubicBezTo>
                          <a:pt x="4315" y="3584"/>
                          <a:pt x="4246" y="3653"/>
                          <a:pt x="4246" y="3721"/>
                        </a:cubicBezTo>
                        <a:lnTo>
                          <a:pt x="3676" y="5616"/>
                        </a:lnTo>
                        <a:lnTo>
                          <a:pt x="3584" y="5913"/>
                        </a:lnTo>
                        <a:lnTo>
                          <a:pt x="2808" y="8560"/>
                        </a:lnTo>
                        <a:lnTo>
                          <a:pt x="2763" y="8697"/>
                        </a:lnTo>
                        <a:lnTo>
                          <a:pt x="2785" y="8697"/>
                        </a:lnTo>
                        <a:lnTo>
                          <a:pt x="2694" y="8994"/>
                        </a:lnTo>
                        <a:lnTo>
                          <a:pt x="1736" y="12189"/>
                        </a:lnTo>
                        <a:lnTo>
                          <a:pt x="1758" y="12189"/>
                        </a:lnTo>
                        <a:lnTo>
                          <a:pt x="1667" y="12463"/>
                        </a:lnTo>
                        <a:lnTo>
                          <a:pt x="1393" y="13354"/>
                        </a:lnTo>
                        <a:lnTo>
                          <a:pt x="24" y="18078"/>
                        </a:lnTo>
                        <a:cubicBezTo>
                          <a:pt x="1" y="18124"/>
                          <a:pt x="1" y="18147"/>
                          <a:pt x="24" y="18193"/>
                        </a:cubicBezTo>
                        <a:cubicBezTo>
                          <a:pt x="1" y="18215"/>
                          <a:pt x="24" y="18261"/>
                          <a:pt x="24" y="18307"/>
                        </a:cubicBezTo>
                        <a:cubicBezTo>
                          <a:pt x="252" y="18626"/>
                          <a:pt x="571" y="18923"/>
                          <a:pt x="1005" y="19220"/>
                        </a:cubicBezTo>
                        <a:cubicBezTo>
                          <a:pt x="1393" y="19494"/>
                          <a:pt x="1850" y="19699"/>
                          <a:pt x="2397" y="19882"/>
                        </a:cubicBezTo>
                        <a:cubicBezTo>
                          <a:pt x="2877" y="20041"/>
                          <a:pt x="3379" y="20156"/>
                          <a:pt x="3881" y="20201"/>
                        </a:cubicBezTo>
                        <a:cubicBezTo>
                          <a:pt x="4018" y="20224"/>
                          <a:pt x="4178" y="20224"/>
                          <a:pt x="4315" y="20224"/>
                        </a:cubicBezTo>
                        <a:lnTo>
                          <a:pt x="4543" y="20224"/>
                        </a:lnTo>
                        <a:cubicBezTo>
                          <a:pt x="4680" y="20201"/>
                          <a:pt x="4794" y="20178"/>
                          <a:pt x="4908" y="20178"/>
                        </a:cubicBezTo>
                        <a:cubicBezTo>
                          <a:pt x="5091" y="20133"/>
                          <a:pt x="5251" y="20064"/>
                          <a:pt x="5388" y="19996"/>
                        </a:cubicBezTo>
                        <a:cubicBezTo>
                          <a:pt x="5433" y="19996"/>
                          <a:pt x="5456" y="19927"/>
                          <a:pt x="5479" y="19904"/>
                        </a:cubicBezTo>
                        <a:cubicBezTo>
                          <a:pt x="5479" y="19882"/>
                          <a:pt x="5479" y="19882"/>
                          <a:pt x="5479" y="19859"/>
                        </a:cubicBezTo>
                        <a:lnTo>
                          <a:pt x="6483" y="16458"/>
                        </a:lnTo>
                        <a:lnTo>
                          <a:pt x="7145" y="14198"/>
                        </a:lnTo>
                        <a:lnTo>
                          <a:pt x="7168" y="14130"/>
                        </a:lnTo>
                        <a:lnTo>
                          <a:pt x="7465" y="13080"/>
                        </a:lnTo>
                        <a:lnTo>
                          <a:pt x="8172" y="10683"/>
                        </a:lnTo>
                        <a:lnTo>
                          <a:pt x="8264" y="10386"/>
                        </a:lnTo>
                        <a:lnTo>
                          <a:pt x="8309" y="10249"/>
                        </a:lnTo>
                        <a:lnTo>
                          <a:pt x="9085" y="7624"/>
                        </a:lnTo>
                        <a:lnTo>
                          <a:pt x="9062" y="7602"/>
                        </a:lnTo>
                        <a:lnTo>
                          <a:pt x="9177" y="7305"/>
                        </a:lnTo>
                        <a:lnTo>
                          <a:pt x="9770" y="5228"/>
                        </a:lnTo>
                        <a:cubicBezTo>
                          <a:pt x="9793" y="5205"/>
                          <a:pt x="9793" y="5159"/>
                          <a:pt x="9770" y="5114"/>
                        </a:cubicBezTo>
                        <a:cubicBezTo>
                          <a:pt x="9747" y="5068"/>
                          <a:pt x="9702" y="5045"/>
                          <a:pt x="9656" y="5045"/>
                        </a:cubicBezTo>
                        <a:cubicBezTo>
                          <a:pt x="9633" y="5022"/>
                          <a:pt x="9633" y="5022"/>
                          <a:pt x="9610" y="5022"/>
                        </a:cubicBezTo>
                        <a:cubicBezTo>
                          <a:pt x="9587" y="5022"/>
                          <a:pt x="9587" y="5022"/>
                          <a:pt x="9565" y="5045"/>
                        </a:cubicBezTo>
                        <a:cubicBezTo>
                          <a:pt x="9542" y="4863"/>
                          <a:pt x="9542" y="4680"/>
                          <a:pt x="9542" y="4520"/>
                        </a:cubicBezTo>
                        <a:lnTo>
                          <a:pt x="9542" y="4338"/>
                        </a:lnTo>
                        <a:cubicBezTo>
                          <a:pt x="9565" y="4132"/>
                          <a:pt x="9542" y="3950"/>
                          <a:pt x="9542" y="3767"/>
                        </a:cubicBezTo>
                        <a:cubicBezTo>
                          <a:pt x="9542" y="3493"/>
                          <a:pt x="9519" y="3196"/>
                          <a:pt x="9496" y="2922"/>
                        </a:cubicBezTo>
                        <a:cubicBezTo>
                          <a:pt x="9473" y="2352"/>
                          <a:pt x="9405" y="1690"/>
                          <a:pt x="9154" y="1051"/>
                        </a:cubicBezTo>
                        <a:cubicBezTo>
                          <a:pt x="9040" y="754"/>
                          <a:pt x="8903" y="526"/>
                          <a:pt x="8720" y="343"/>
                        </a:cubicBezTo>
                        <a:cubicBezTo>
                          <a:pt x="8629" y="252"/>
                          <a:pt x="8537" y="183"/>
                          <a:pt x="8423" y="138"/>
                        </a:cubicBezTo>
                        <a:cubicBezTo>
                          <a:pt x="8309" y="69"/>
                          <a:pt x="8195" y="46"/>
                          <a:pt x="8058" y="24"/>
                        </a:cubicBezTo>
                        <a:cubicBezTo>
                          <a:pt x="8012" y="24"/>
                          <a:pt x="7990" y="1"/>
                          <a:pt x="79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2"/>
                  <p:cNvSpPr/>
                  <p:nvPr/>
                </p:nvSpPr>
                <p:spPr>
                  <a:xfrm>
                    <a:off x="8256469" y="2201111"/>
                    <a:ext cx="99984" cy="36409"/>
                  </a:xfrm>
                  <a:custGeom>
                    <a:avLst/>
                    <a:gdLst/>
                    <a:ahLst/>
                    <a:cxnLst/>
                    <a:rect l="l" t="t" r="r" b="b"/>
                    <a:pathLst>
                      <a:path w="3699" h="1347" extrusionOk="0">
                        <a:moveTo>
                          <a:pt x="183" y="0"/>
                        </a:moveTo>
                        <a:cubicBezTo>
                          <a:pt x="115" y="0"/>
                          <a:pt x="69" y="46"/>
                          <a:pt x="46" y="92"/>
                        </a:cubicBezTo>
                        <a:cubicBezTo>
                          <a:pt x="23" y="114"/>
                          <a:pt x="0" y="160"/>
                          <a:pt x="23" y="206"/>
                        </a:cubicBezTo>
                        <a:cubicBezTo>
                          <a:pt x="23" y="251"/>
                          <a:pt x="46" y="297"/>
                          <a:pt x="92" y="320"/>
                        </a:cubicBezTo>
                        <a:cubicBezTo>
                          <a:pt x="571" y="617"/>
                          <a:pt x="1119" y="868"/>
                          <a:pt x="1712" y="1050"/>
                        </a:cubicBezTo>
                        <a:cubicBezTo>
                          <a:pt x="2009" y="1142"/>
                          <a:pt x="2306" y="1233"/>
                          <a:pt x="2603" y="1278"/>
                        </a:cubicBezTo>
                        <a:cubicBezTo>
                          <a:pt x="2876" y="1324"/>
                          <a:pt x="3150" y="1347"/>
                          <a:pt x="3401" y="1347"/>
                        </a:cubicBezTo>
                        <a:lnTo>
                          <a:pt x="3538" y="1347"/>
                        </a:lnTo>
                        <a:cubicBezTo>
                          <a:pt x="3630" y="1324"/>
                          <a:pt x="3698" y="1256"/>
                          <a:pt x="3698" y="1164"/>
                        </a:cubicBezTo>
                        <a:cubicBezTo>
                          <a:pt x="3698" y="1119"/>
                          <a:pt x="3675" y="1073"/>
                          <a:pt x="3653" y="1050"/>
                        </a:cubicBezTo>
                        <a:cubicBezTo>
                          <a:pt x="3630" y="1027"/>
                          <a:pt x="3584" y="1005"/>
                          <a:pt x="3538" y="1005"/>
                        </a:cubicBezTo>
                        <a:lnTo>
                          <a:pt x="3401" y="1005"/>
                        </a:lnTo>
                        <a:cubicBezTo>
                          <a:pt x="3173" y="1005"/>
                          <a:pt x="2945" y="982"/>
                          <a:pt x="2717" y="959"/>
                        </a:cubicBezTo>
                        <a:cubicBezTo>
                          <a:pt x="2192" y="868"/>
                          <a:pt x="1621" y="708"/>
                          <a:pt x="1050" y="457"/>
                        </a:cubicBezTo>
                        <a:cubicBezTo>
                          <a:pt x="777" y="320"/>
                          <a:pt x="525" y="183"/>
                          <a:pt x="274" y="23"/>
                        </a:cubicBezTo>
                        <a:cubicBezTo>
                          <a:pt x="252" y="23"/>
                          <a:pt x="20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2"/>
                  <p:cNvSpPr/>
                  <p:nvPr/>
                </p:nvSpPr>
                <p:spPr>
                  <a:xfrm>
                    <a:off x="7881969" y="2176433"/>
                    <a:ext cx="335037" cy="269030"/>
                  </a:xfrm>
                  <a:custGeom>
                    <a:avLst/>
                    <a:gdLst/>
                    <a:ahLst/>
                    <a:cxnLst/>
                    <a:rect l="l" t="t" r="r" b="b"/>
                    <a:pathLst>
                      <a:path w="12395" h="9953" extrusionOk="0">
                        <a:moveTo>
                          <a:pt x="2237" y="365"/>
                        </a:moveTo>
                        <a:lnTo>
                          <a:pt x="2397" y="411"/>
                        </a:lnTo>
                        <a:lnTo>
                          <a:pt x="2534" y="457"/>
                        </a:lnTo>
                        <a:lnTo>
                          <a:pt x="3653" y="799"/>
                        </a:lnTo>
                        <a:lnTo>
                          <a:pt x="4018" y="913"/>
                        </a:lnTo>
                        <a:lnTo>
                          <a:pt x="3196" y="3744"/>
                        </a:lnTo>
                        <a:lnTo>
                          <a:pt x="1370" y="3241"/>
                        </a:lnTo>
                        <a:lnTo>
                          <a:pt x="2237" y="365"/>
                        </a:lnTo>
                        <a:close/>
                        <a:moveTo>
                          <a:pt x="4337" y="982"/>
                        </a:moveTo>
                        <a:lnTo>
                          <a:pt x="4931" y="1164"/>
                        </a:lnTo>
                        <a:lnTo>
                          <a:pt x="6118" y="1530"/>
                        </a:lnTo>
                        <a:lnTo>
                          <a:pt x="5364" y="4177"/>
                        </a:lnTo>
                        <a:lnTo>
                          <a:pt x="5296" y="4360"/>
                        </a:lnTo>
                        <a:lnTo>
                          <a:pt x="5159" y="4314"/>
                        </a:lnTo>
                        <a:lnTo>
                          <a:pt x="4999" y="4269"/>
                        </a:lnTo>
                        <a:lnTo>
                          <a:pt x="4132" y="4017"/>
                        </a:lnTo>
                        <a:lnTo>
                          <a:pt x="3516" y="3858"/>
                        </a:lnTo>
                        <a:lnTo>
                          <a:pt x="3607" y="3538"/>
                        </a:lnTo>
                        <a:lnTo>
                          <a:pt x="4337" y="982"/>
                        </a:lnTo>
                        <a:close/>
                        <a:moveTo>
                          <a:pt x="6437" y="1621"/>
                        </a:moveTo>
                        <a:lnTo>
                          <a:pt x="8149" y="2123"/>
                        </a:lnTo>
                        <a:lnTo>
                          <a:pt x="7852" y="3127"/>
                        </a:lnTo>
                        <a:lnTo>
                          <a:pt x="7327" y="4930"/>
                        </a:lnTo>
                        <a:lnTo>
                          <a:pt x="5616" y="4451"/>
                        </a:lnTo>
                        <a:lnTo>
                          <a:pt x="5981" y="3241"/>
                        </a:lnTo>
                        <a:lnTo>
                          <a:pt x="6437" y="1621"/>
                        </a:lnTo>
                        <a:close/>
                        <a:moveTo>
                          <a:pt x="8469" y="2214"/>
                        </a:moveTo>
                        <a:lnTo>
                          <a:pt x="8765" y="2328"/>
                        </a:lnTo>
                        <a:lnTo>
                          <a:pt x="9975" y="2694"/>
                        </a:lnTo>
                        <a:lnTo>
                          <a:pt x="9176" y="5478"/>
                        </a:lnTo>
                        <a:lnTo>
                          <a:pt x="7647" y="5022"/>
                        </a:lnTo>
                        <a:lnTo>
                          <a:pt x="8469" y="2214"/>
                        </a:lnTo>
                        <a:close/>
                        <a:moveTo>
                          <a:pt x="10295" y="2762"/>
                        </a:moveTo>
                        <a:lnTo>
                          <a:pt x="11778" y="3219"/>
                        </a:lnTo>
                        <a:lnTo>
                          <a:pt x="10979" y="5980"/>
                        </a:lnTo>
                        <a:lnTo>
                          <a:pt x="9496" y="5570"/>
                        </a:lnTo>
                        <a:lnTo>
                          <a:pt x="9678" y="4930"/>
                        </a:lnTo>
                        <a:lnTo>
                          <a:pt x="10295" y="2762"/>
                        </a:lnTo>
                        <a:close/>
                        <a:moveTo>
                          <a:pt x="1279" y="3561"/>
                        </a:moveTo>
                        <a:lnTo>
                          <a:pt x="3105" y="4086"/>
                        </a:lnTo>
                        <a:lnTo>
                          <a:pt x="2648" y="5707"/>
                        </a:lnTo>
                        <a:lnTo>
                          <a:pt x="2237" y="7122"/>
                        </a:lnTo>
                        <a:cubicBezTo>
                          <a:pt x="2215" y="7145"/>
                          <a:pt x="2215" y="7145"/>
                          <a:pt x="2215" y="7167"/>
                        </a:cubicBezTo>
                        <a:lnTo>
                          <a:pt x="1872" y="7053"/>
                        </a:lnTo>
                        <a:lnTo>
                          <a:pt x="731" y="6734"/>
                        </a:lnTo>
                        <a:lnTo>
                          <a:pt x="640" y="6688"/>
                        </a:lnTo>
                        <a:lnTo>
                          <a:pt x="571" y="6665"/>
                        </a:lnTo>
                        <a:lnTo>
                          <a:pt x="457" y="6642"/>
                        </a:lnTo>
                        <a:lnTo>
                          <a:pt x="366" y="6620"/>
                        </a:lnTo>
                        <a:lnTo>
                          <a:pt x="982" y="4611"/>
                        </a:lnTo>
                        <a:lnTo>
                          <a:pt x="1279" y="3561"/>
                        </a:lnTo>
                        <a:close/>
                        <a:moveTo>
                          <a:pt x="3424" y="4177"/>
                        </a:moveTo>
                        <a:lnTo>
                          <a:pt x="5205" y="4679"/>
                        </a:lnTo>
                        <a:lnTo>
                          <a:pt x="4337" y="7738"/>
                        </a:lnTo>
                        <a:lnTo>
                          <a:pt x="4314" y="7784"/>
                        </a:lnTo>
                        <a:lnTo>
                          <a:pt x="2534" y="7259"/>
                        </a:lnTo>
                        <a:lnTo>
                          <a:pt x="2557" y="7236"/>
                        </a:lnTo>
                        <a:lnTo>
                          <a:pt x="3424" y="4177"/>
                        </a:lnTo>
                        <a:close/>
                        <a:moveTo>
                          <a:pt x="5524" y="4771"/>
                        </a:moveTo>
                        <a:lnTo>
                          <a:pt x="7236" y="5273"/>
                        </a:lnTo>
                        <a:lnTo>
                          <a:pt x="6346" y="8331"/>
                        </a:lnTo>
                        <a:cubicBezTo>
                          <a:pt x="6346" y="8354"/>
                          <a:pt x="6346" y="8377"/>
                          <a:pt x="6346" y="8400"/>
                        </a:cubicBezTo>
                        <a:lnTo>
                          <a:pt x="5456" y="8126"/>
                        </a:lnTo>
                        <a:lnTo>
                          <a:pt x="4634" y="7898"/>
                        </a:lnTo>
                        <a:lnTo>
                          <a:pt x="4657" y="7852"/>
                        </a:lnTo>
                        <a:lnTo>
                          <a:pt x="4771" y="7464"/>
                        </a:lnTo>
                        <a:lnTo>
                          <a:pt x="5524" y="4771"/>
                        </a:lnTo>
                        <a:close/>
                        <a:moveTo>
                          <a:pt x="7556" y="5364"/>
                        </a:moveTo>
                        <a:lnTo>
                          <a:pt x="9085" y="5798"/>
                        </a:lnTo>
                        <a:lnTo>
                          <a:pt x="8811" y="6757"/>
                        </a:lnTo>
                        <a:lnTo>
                          <a:pt x="8788" y="6848"/>
                        </a:lnTo>
                        <a:lnTo>
                          <a:pt x="8583" y="7555"/>
                        </a:lnTo>
                        <a:lnTo>
                          <a:pt x="8309" y="8537"/>
                        </a:lnTo>
                        <a:lnTo>
                          <a:pt x="8263" y="8651"/>
                        </a:lnTo>
                        <a:lnTo>
                          <a:pt x="8218" y="8834"/>
                        </a:lnTo>
                        <a:lnTo>
                          <a:pt x="8195" y="8902"/>
                        </a:lnTo>
                        <a:cubicBezTo>
                          <a:pt x="8195" y="8925"/>
                          <a:pt x="8195" y="8925"/>
                          <a:pt x="8195" y="8948"/>
                        </a:cubicBezTo>
                        <a:lnTo>
                          <a:pt x="6711" y="8514"/>
                        </a:lnTo>
                        <a:lnTo>
                          <a:pt x="6643" y="8491"/>
                        </a:lnTo>
                        <a:cubicBezTo>
                          <a:pt x="6665" y="8491"/>
                          <a:pt x="6665" y="8468"/>
                          <a:pt x="6688" y="8446"/>
                        </a:cubicBezTo>
                        <a:lnTo>
                          <a:pt x="7556" y="5364"/>
                        </a:lnTo>
                        <a:close/>
                        <a:moveTo>
                          <a:pt x="9405" y="5889"/>
                        </a:moveTo>
                        <a:lnTo>
                          <a:pt x="9633" y="5958"/>
                        </a:lnTo>
                        <a:lnTo>
                          <a:pt x="10683" y="6254"/>
                        </a:lnTo>
                        <a:lnTo>
                          <a:pt x="10888" y="6323"/>
                        </a:lnTo>
                        <a:lnTo>
                          <a:pt x="10637" y="7190"/>
                        </a:lnTo>
                        <a:lnTo>
                          <a:pt x="10432" y="7898"/>
                        </a:lnTo>
                        <a:lnTo>
                          <a:pt x="10363" y="8126"/>
                        </a:lnTo>
                        <a:cubicBezTo>
                          <a:pt x="10249" y="8537"/>
                          <a:pt x="10135" y="8971"/>
                          <a:pt x="9998" y="9404"/>
                        </a:cubicBezTo>
                        <a:cubicBezTo>
                          <a:pt x="9998" y="9427"/>
                          <a:pt x="9998" y="9473"/>
                          <a:pt x="9998" y="9496"/>
                        </a:cubicBezTo>
                        <a:lnTo>
                          <a:pt x="8492" y="9039"/>
                        </a:lnTo>
                        <a:cubicBezTo>
                          <a:pt x="8514" y="9039"/>
                          <a:pt x="8514" y="9016"/>
                          <a:pt x="8514" y="9016"/>
                        </a:cubicBezTo>
                        <a:cubicBezTo>
                          <a:pt x="8537" y="8925"/>
                          <a:pt x="8560" y="8834"/>
                          <a:pt x="8583" y="8742"/>
                        </a:cubicBezTo>
                        <a:lnTo>
                          <a:pt x="8606" y="8651"/>
                        </a:lnTo>
                        <a:cubicBezTo>
                          <a:pt x="8765" y="8103"/>
                          <a:pt x="8925" y="7555"/>
                          <a:pt x="9085" y="7008"/>
                        </a:cubicBezTo>
                        <a:lnTo>
                          <a:pt x="9405" y="5889"/>
                        </a:lnTo>
                        <a:close/>
                        <a:moveTo>
                          <a:pt x="2123" y="0"/>
                        </a:moveTo>
                        <a:cubicBezTo>
                          <a:pt x="2100" y="0"/>
                          <a:pt x="2055" y="0"/>
                          <a:pt x="2032" y="23"/>
                        </a:cubicBezTo>
                        <a:cubicBezTo>
                          <a:pt x="1986" y="46"/>
                          <a:pt x="1963" y="69"/>
                          <a:pt x="1963" y="114"/>
                        </a:cubicBezTo>
                        <a:cubicBezTo>
                          <a:pt x="1302" y="2306"/>
                          <a:pt x="662" y="4497"/>
                          <a:pt x="1" y="6688"/>
                        </a:cubicBezTo>
                        <a:cubicBezTo>
                          <a:pt x="1" y="6688"/>
                          <a:pt x="1" y="6688"/>
                          <a:pt x="1" y="6734"/>
                        </a:cubicBezTo>
                        <a:cubicBezTo>
                          <a:pt x="1" y="6757"/>
                          <a:pt x="1" y="6802"/>
                          <a:pt x="23" y="6825"/>
                        </a:cubicBezTo>
                        <a:cubicBezTo>
                          <a:pt x="46" y="6848"/>
                          <a:pt x="69" y="6871"/>
                          <a:pt x="137" y="6893"/>
                        </a:cubicBezTo>
                        <a:lnTo>
                          <a:pt x="2831" y="7692"/>
                        </a:lnTo>
                        <a:lnTo>
                          <a:pt x="5524" y="8491"/>
                        </a:lnTo>
                        <a:lnTo>
                          <a:pt x="10363" y="9952"/>
                        </a:lnTo>
                        <a:lnTo>
                          <a:pt x="10477" y="9632"/>
                        </a:lnTo>
                        <a:lnTo>
                          <a:pt x="10363" y="9587"/>
                        </a:lnTo>
                        <a:lnTo>
                          <a:pt x="10272" y="9564"/>
                        </a:lnTo>
                        <a:cubicBezTo>
                          <a:pt x="10295" y="9564"/>
                          <a:pt x="10318" y="9541"/>
                          <a:pt x="10318" y="9518"/>
                        </a:cubicBezTo>
                        <a:cubicBezTo>
                          <a:pt x="10455" y="9062"/>
                          <a:pt x="10591" y="8605"/>
                          <a:pt x="10706" y="8172"/>
                        </a:cubicBezTo>
                        <a:lnTo>
                          <a:pt x="10957" y="7327"/>
                        </a:lnTo>
                        <a:lnTo>
                          <a:pt x="11208" y="6391"/>
                        </a:lnTo>
                        <a:lnTo>
                          <a:pt x="11390" y="6460"/>
                        </a:lnTo>
                        <a:lnTo>
                          <a:pt x="11504" y="6140"/>
                        </a:lnTo>
                        <a:lnTo>
                          <a:pt x="11390" y="6095"/>
                        </a:lnTo>
                        <a:lnTo>
                          <a:pt x="11299" y="6072"/>
                        </a:lnTo>
                        <a:lnTo>
                          <a:pt x="11527" y="5341"/>
                        </a:lnTo>
                        <a:lnTo>
                          <a:pt x="12098" y="3310"/>
                        </a:lnTo>
                        <a:lnTo>
                          <a:pt x="12189" y="3356"/>
                        </a:lnTo>
                        <a:lnTo>
                          <a:pt x="12303" y="3378"/>
                        </a:lnTo>
                        <a:lnTo>
                          <a:pt x="12395" y="3059"/>
                        </a:lnTo>
                        <a:lnTo>
                          <a:pt x="10409" y="2465"/>
                        </a:lnTo>
                        <a:lnTo>
                          <a:pt x="2785" y="183"/>
                        </a:lnTo>
                        <a:cubicBezTo>
                          <a:pt x="2717" y="160"/>
                          <a:pt x="2671" y="137"/>
                          <a:pt x="2603" y="137"/>
                        </a:cubicBezTo>
                        <a:lnTo>
                          <a:pt x="2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2"/>
                  <p:cNvSpPr/>
                  <p:nvPr/>
                </p:nvSpPr>
                <p:spPr>
                  <a:xfrm>
                    <a:off x="8310772" y="2304744"/>
                    <a:ext cx="335037" cy="270895"/>
                  </a:xfrm>
                  <a:custGeom>
                    <a:avLst/>
                    <a:gdLst/>
                    <a:ahLst/>
                    <a:cxnLst/>
                    <a:rect l="l" t="t" r="r" b="b"/>
                    <a:pathLst>
                      <a:path w="12395" h="10022" extrusionOk="0">
                        <a:moveTo>
                          <a:pt x="2488" y="480"/>
                        </a:moveTo>
                        <a:lnTo>
                          <a:pt x="3972" y="937"/>
                        </a:lnTo>
                        <a:lnTo>
                          <a:pt x="3401" y="2763"/>
                        </a:lnTo>
                        <a:lnTo>
                          <a:pt x="3082" y="3699"/>
                        </a:lnTo>
                        <a:lnTo>
                          <a:pt x="2397" y="3470"/>
                        </a:lnTo>
                        <a:lnTo>
                          <a:pt x="1621" y="3219"/>
                        </a:lnTo>
                        <a:cubicBezTo>
                          <a:pt x="1917" y="2329"/>
                          <a:pt x="2214" y="1393"/>
                          <a:pt x="2488" y="480"/>
                        </a:cubicBezTo>
                        <a:close/>
                        <a:moveTo>
                          <a:pt x="4291" y="1028"/>
                        </a:moveTo>
                        <a:lnTo>
                          <a:pt x="5478" y="1416"/>
                        </a:lnTo>
                        <a:lnTo>
                          <a:pt x="5821" y="1507"/>
                        </a:lnTo>
                        <a:lnTo>
                          <a:pt x="4930" y="4292"/>
                        </a:lnTo>
                        <a:lnTo>
                          <a:pt x="3401" y="3813"/>
                        </a:lnTo>
                        <a:lnTo>
                          <a:pt x="4291" y="1028"/>
                        </a:lnTo>
                        <a:close/>
                        <a:moveTo>
                          <a:pt x="6140" y="1599"/>
                        </a:moveTo>
                        <a:lnTo>
                          <a:pt x="7441" y="2010"/>
                        </a:lnTo>
                        <a:lnTo>
                          <a:pt x="7829" y="2124"/>
                        </a:lnTo>
                        <a:lnTo>
                          <a:pt x="7007" y="4703"/>
                        </a:lnTo>
                        <a:lnTo>
                          <a:pt x="6939" y="4931"/>
                        </a:lnTo>
                        <a:lnTo>
                          <a:pt x="5227" y="4383"/>
                        </a:lnTo>
                        <a:lnTo>
                          <a:pt x="6140" y="1599"/>
                        </a:lnTo>
                        <a:close/>
                        <a:moveTo>
                          <a:pt x="8149" y="2215"/>
                        </a:moveTo>
                        <a:lnTo>
                          <a:pt x="9929" y="2763"/>
                        </a:lnTo>
                        <a:lnTo>
                          <a:pt x="9016" y="5593"/>
                        </a:lnTo>
                        <a:lnTo>
                          <a:pt x="7555" y="5137"/>
                        </a:lnTo>
                        <a:lnTo>
                          <a:pt x="7396" y="5068"/>
                        </a:lnTo>
                        <a:lnTo>
                          <a:pt x="7259" y="5022"/>
                        </a:lnTo>
                        <a:lnTo>
                          <a:pt x="7487" y="4292"/>
                        </a:lnTo>
                        <a:lnTo>
                          <a:pt x="8149" y="2215"/>
                        </a:lnTo>
                        <a:close/>
                        <a:moveTo>
                          <a:pt x="10249" y="2854"/>
                        </a:moveTo>
                        <a:lnTo>
                          <a:pt x="10614" y="2968"/>
                        </a:lnTo>
                        <a:lnTo>
                          <a:pt x="11709" y="3311"/>
                        </a:lnTo>
                        <a:lnTo>
                          <a:pt x="12006" y="3402"/>
                        </a:lnTo>
                        <a:lnTo>
                          <a:pt x="11139" y="6255"/>
                        </a:lnTo>
                        <a:lnTo>
                          <a:pt x="9336" y="5684"/>
                        </a:lnTo>
                        <a:lnTo>
                          <a:pt x="10249" y="2854"/>
                        </a:lnTo>
                        <a:close/>
                        <a:moveTo>
                          <a:pt x="1529" y="3539"/>
                        </a:moveTo>
                        <a:lnTo>
                          <a:pt x="1735" y="3630"/>
                        </a:lnTo>
                        <a:lnTo>
                          <a:pt x="2557" y="3881"/>
                        </a:lnTo>
                        <a:lnTo>
                          <a:pt x="2990" y="4018"/>
                        </a:lnTo>
                        <a:lnTo>
                          <a:pt x="2648" y="5114"/>
                        </a:lnTo>
                        <a:lnTo>
                          <a:pt x="2305" y="6164"/>
                        </a:lnTo>
                        <a:lnTo>
                          <a:pt x="2123" y="6757"/>
                        </a:lnTo>
                        <a:lnTo>
                          <a:pt x="2077" y="6848"/>
                        </a:lnTo>
                        <a:lnTo>
                          <a:pt x="2077" y="6917"/>
                        </a:lnTo>
                        <a:cubicBezTo>
                          <a:pt x="2054" y="6985"/>
                          <a:pt x="2032" y="7054"/>
                          <a:pt x="2009" y="7122"/>
                        </a:cubicBezTo>
                        <a:cubicBezTo>
                          <a:pt x="2009" y="7122"/>
                          <a:pt x="2009" y="7145"/>
                          <a:pt x="1986" y="7145"/>
                        </a:cubicBezTo>
                        <a:lnTo>
                          <a:pt x="479" y="6689"/>
                        </a:lnTo>
                        <a:cubicBezTo>
                          <a:pt x="525" y="6689"/>
                          <a:pt x="525" y="6643"/>
                          <a:pt x="548" y="6620"/>
                        </a:cubicBezTo>
                        <a:cubicBezTo>
                          <a:pt x="685" y="6164"/>
                          <a:pt x="845" y="5684"/>
                          <a:pt x="982" y="5228"/>
                        </a:cubicBezTo>
                        <a:lnTo>
                          <a:pt x="1255" y="4429"/>
                        </a:lnTo>
                        <a:lnTo>
                          <a:pt x="1529" y="3539"/>
                        </a:lnTo>
                        <a:close/>
                        <a:moveTo>
                          <a:pt x="3310" y="4109"/>
                        </a:moveTo>
                        <a:lnTo>
                          <a:pt x="4337" y="4452"/>
                        </a:lnTo>
                        <a:lnTo>
                          <a:pt x="4816" y="4612"/>
                        </a:lnTo>
                        <a:lnTo>
                          <a:pt x="3835" y="7670"/>
                        </a:lnTo>
                        <a:cubicBezTo>
                          <a:pt x="3835" y="7693"/>
                          <a:pt x="3835" y="7693"/>
                          <a:pt x="3835" y="7716"/>
                        </a:cubicBezTo>
                        <a:lnTo>
                          <a:pt x="2785" y="7396"/>
                        </a:lnTo>
                        <a:lnTo>
                          <a:pt x="2305" y="7237"/>
                        </a:lnTo>
                        <a:cubicBezTo>
                          <a:pt x="2305" y="7237"/>
                          <a:pt x="2328" y="7214"/>
                          <a:pt x="2328" y="7214"/>
                        </a:cubicBezTo>
                        <a:cubicBezTo>
                          <a:pt x="2351" y="7145"/>
                          <a:pt x="2374" y="7100"/>
                          <a:pt x="2374" y="7054"/>
                        </a:cubicBezTo>
                        <a:lnTo>
                          <a:pt x="2397" y="6985"/>
                        </a:lnTo>
                        <a:lnTo>
                          <a:pt x="2442" y="6826"/>
                        </a:lnTo>
                        <a:lnTo>
                          <a:pt x="2693" y="6095"/>
                        </a:lnTo>
                        <a:lnTo>
                          <a:pt x="2967" y="5182"/>
                        </a:lnTo>
                        <a:lnTo>
                          <a:pt x="3082" y="4840"/>
                        </a:lnTo>
                        <a:lnTo>
                          <a:pt x="3310" y="4109"/>
                        </a:lnTo>
                        <a:close/>
                        <a:moveTo>
                          <a:pt x="5136" y="4703"/>
                        </a:moveTo>
                        <a:lnTo>
                          <a:pt x="6848" y="5251"/>
                        </a:lnTo>
                        <a:cubicBezTo>
                          <a:pt x="6597" y="6004"/>
                          <a:pt x="6346" y="6757"/>
                          <a:pt x="6094" y="7533"/>
                        </a:cubicBezTo>
                        <a:lnTo>
                          <a:pt x="5866" y="8309"/>
                        </a:lnTo>
                        <a:lnTo>
                          <a:pt x="5843" y="8332"/>
                        </a:lnTo>
                        <a:lnTo>
                          <a:pt x="5798" y="8309"/>
                        </a:lnTo>
                        <a:lnTo>
                          <a:pt x="4131" y="7807"/>
                        </a:lnTo>
                        <a:cubicBezTo>
                          <a:pt x="4154" y="7807"/>
                          <a:pt x="4154" y="7784"/>
                          <a:pt x="4177" y="7761"/>
                        </a:cubicBezTo>
                        <a:lnTo>
                          <a:pt x="5136" y="4703"/>
                        </a:lnTo>
                        <a:close/>
                        <a:moveTo>
                          <a:pt x="7144" y="5342"/>
                        </a:moveTo>
                        <a:lnTo>
                          <a:pt x="8925" y="5913"/>
                        </a:lnTo>
                        <a:lnTo>
                          <a:pt x="8811" y="6255"/>
                        </a:lnTo>
                        <a:lnTo>
                          <a:pt x="7966" y="8903"/>
                        </a:lnTo>
                        <a:lnTo>
                          <a:pt x="7943" y="8948"/>
                        </a:lnTo>
                        <a:lnTo>
                          <a:pt x="7943" y="8971"/>
                        </a:lnTo>
                        <a:lnTo>
                          <a:pt x="6163" y="8423"/>
                        </a:lnTo>
                        <a:lnTo>
                          <a:pt x="6642" y="6940"/>
                        </a:lnTo>
                        <a:lnTo>
                          <a:pt x="7144" y="5342"/>
                        </a:lnTo>
                        <a:close/>
                        <a:moveTo>
                          <a:pt x="9244" y="6004"/>
                        </a:moveTo>
                        <a:lnTo>
                          <a:pt x="11048" y="6597"/>
                        </a:lnTo>
                        <a:lnTo>
                          <a:pt x="10112" y="9633"/>
                        </a:lnTo>
                        <a:lnTo>
                          <a:pt x="9998" y="9610"/>
                        </a:lnTo>
                        <a:lnTo>
                          <a:pt x="9929" y="9588"/>
                        </a:lnTo>
                        <a:lnTo>
                          <a:pt x="9747" y="9519"/>
                        </a:lnTo>
                        <a:lnTo>
                          <a:pt x="8993" y="9291"/>
                        </a:lnTo>
                        <a:lnTo>
                          <a:pt x="8263" y="9063"/>
                        </a:lnTo>
                        <a:cubicBezTo>
                          <a:pt x="8263" y="9063"/>
                          <a:pt x="8263" y="9063"/>
                          <a:pt x="8286" y="9040"/>
                        </a:cubicBezTo>
                        <a:lnTo>
                          <a:pt x="9085" y="6506"/>
                        </a:lnTo>
                        <a:lnTo>
                          <a:pt x="9244" y="6004"/>
                        </a:lnTo>
                        <a:close/>
                        <a:moveTo>
                          <a:pt x="2032" y="1"/>
                        </a:moveTo>
                        <a:lnTo>
                          <a:pt x="1917" y="298"/>
                        </a:lnTo>
                        <a:lnTo>
                          <a:pt x="2077" y="366"/>
                        </a:lnTo>
                        <a:lnTo>
                          <a:pt x="2169" y="389"/>
                        </a:lnTo>
                        <a:lnTo>
                          <a:pt x="1301" y="3128"/>
                        </a:lnTo>
                        <a:lnTo>
                          <a:pt x="1119" y="3082"/>
                        </a:lnTo>
                        <a:lnTo>
                          <a:pt x="1027" y="3379"/>
                        </a:lnTo>
                        <a:lnTo>
                          <a:pt x="1210" y="3448"/>
                        </a:lnTo>
                        <a:lnTo>
                          <a:pt x="913" y="4361"/>
                        </a:lnTo>
                        <a:lnTo>
                          <a:pt x="662" y="5159"/>
                        </a:lnTo>
                        <a:cubicBezTo>
                          <a:pt x="502" y="5616"/>
                          <a:pt x="365" y="6072"/>
                          <a:pt x="228" y="6529"/>
                        </a:cubicBezTo>
                        <a:cubicBezTo>
                          <a:pt x="206" y="6552"/>
                          <a:pt x="206" y="6575"/>
                          <a:pt x="206" y="6620"/>
                        </a:cubicBezTo>
                        <a:lnTo>
                          <a:pt x="114" y="6575"/>
                        </a:lnTo>
                        <a:lnTo>
                          <a:pt x="0" y="6894"/>
                        </a:lnTo>
                        <a:lnTo>
                          <a:pt x="2237" y="7579"/>
                        </a:lnTo>
                        <a:lnTo>
                          <a:pt x="4771" y="8355"/>
                        </a:lnTo>
                        <a:lnTo>
                          <a:pt x="7464" y="9177"/>
                        </a:lnTo>
                        <a:lnTo>
                          <a:pt x="10157" y="9998"/>
                        </a:lnTo>
                        <a:cubicBezTo>
                          <a:pt x="10180" y="10021"/>
                          <a:pt x="10203" y="10021"/>
                          <a:pt x="10226" y="10021"/>
                        </a:cubicBezTo>
                        <a:cubicBezTo>
                          <a:pt x="10249" y="10021"/>
                          <a:pt x="10271" y="10021"/>
                          <a:pt x="10294" y="9998"/>
                        </a:cubicBezTo>
                        <a:cubicBezTo>
                          <a:pt x="10317" y="9998"/>
                          <a:pt x="10340" y="9976"/>
                          <a:pt x="10363" y="9930"/>
                        </a:cubicBezTo>
                        <a:lnTo>
                          <a:pt x="10386" y="9907"/>
                        </a:lnTo>
                        <a:cubicBezTo>
                          <a:pt x="11048" y="7716"/>
                          <a:pt x="11709" y="5547"/>
                          <a:pt x="12394" y="3356"/>
                        </a:cubicBezTo>
                        <a:cubicBezTo>
                          <a:pt x="12394" y="3311"/>
                          <a:pt x="12394" y="3265"/>
                          <a:pt x="12394" y="3242"/>
                        </a:cubicBezTo>
                        <a:cubicBezTo>
                          <a:pt x="12371" y="3196"/>
                          <a:pt x="12349" y="3174"/>
                          <a:pt x="12326" y="3151"/>
                        </a:cubicBezTo>
                        <a:lnTo>
                          <a:pt x="12303" y="3151"/>
                        </a:lnTo>
                        <a:lnTo>
                          <a:pt x="11846" y="3014"/>
                        </a:lnTo>
                        <a:lnTo>
                          <a:pt x="11664" y="2945"/>
                        </a:lnTo>
                        <a:lnTo>
                          <a:pt x="7647" y="1713"/>
                        </a:lnTo>
                        <a:lnTo>
                          <a:pt x="2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91" name="Google Shape;1591;p22"/>
              <p:cNvSpPr/>
              <p:nvPr/>
            </p:nvSpPr>
            <p:spPr>
              <a:xfrm>
                <a:off x="6731328" y="2201111"/>
                <a:ext cx="732973" cy="668182"/>
              </a:xfrm>
              <a:custGeom>
                <a:avLst/>
                <a:gdLst/>
                <a:ahLst/>
                <a:cxnLst/>
                <a:rect l="l" t="t" r="r" b="b"/>
                <a:pathLst>
                  <a:path w="27117" h="24720" extrusionOk="0">
                    <a:moveTo>
                      <a:pt x="5958" y="0"/>
                    </a:moveTo>
                    <a:cubicBezTo>
                      <a:pt x="5866" y="0"/>
                      <a:pt x="5775" y="46"/>
                      <a:pt x="5729" y="137"/>
                    </a:cubicBezTo>
                    <a:cubicBezTo>
                      <a:pt x="5661" y="320"/>
                      <a:pt x="5547" y="525"/>
                      <a:pt x="5456" y="731"/>
                    </a:cubicBezTo>
                    <a:lnTo>
                      <a:pt x="5341" y="959"/>
                    </a:lnTo>
                    <a:cubicBezTo>
                      <a:pt x="5273" y="1096"/>
                      <a:pt x="5204" y="1210"/>
                      <a:pt x="5136" y="1347"/>
                    </a:cubicBezTo>
                    <a:cubicBezTo>
                      <a:pt x="5045" y="1484"/>
                      <a:pt x="4976" y="1621"/>
                      <a:pt x="4908" y="1781"/>
                    </a:cubicBezTo>
                    <a:lnTo>
                      <a:pt x="4839" y="1895"/>
                    </a:lnTo>
                    <a:cubicBezTo>
                      <a:pt x="4794" y="1986"/>
                      <a:pt x="4748" y="2077"/>
                      <a:pt x="4702" y="2169"/>
                    </a:cubicBezTo>
                    <a:cubicBezTo>
                      <a:pt x="4657" y="2283"/>
                      <a:pt x="4611" y="2397"/>
                      <a:pt x="4543" y="2511"/>
                    </a:cubicBezTo>
                    <a:lnTo>
                      <a:pt x="4520" y="2580"/>
                    </a:lnTo>
                    <a:cubicBezTo>
                      <a:pt x="4406" y="2831"/>
                      <a:pt x="4269" y="3127"/>
                      <a:pt x="4109" y="3401"/>
                    </a:cubicBezTo>
                    <a:cubicBezTo>
                      <a:pt x="3926" y="3698"/>
                      <a:pt x="3744" y="3995"/>
                      <a:pt x="3561" y="4269"/>
                    </a:cubicBezTo>
                    <a:lnTo>
                      <a:pt x="3538" y="4291"/>
                    </a:lnTo>
                    <a:cubicBezTo>
                      <a:pt x="3401" y="4497"/>
                      <a:pt x="3264" y="4725"/>
                      <a:pt x="3127" y="4931"/>
                    </a:cubicBezTo>
                    <a:cubicBezTo>
                      <a:pt x="3059" y="5045"/>
                      <a:pt x="2990" y="5136"/>
                      <a:pt x="2922" y="5250"/>
                    </a:cubicBezTo>
                    <a:cubicBezTo>
                      <a:pt x="2831" y="5364"/>
                      <a:pt x="2762" y="5501"/>
                      <a:pt x="2671" y="5638"/>
                    </a:cubicBezTo>
                    <a:lnTo>
                      <a:pt x="2648" y="5707"/>
                    </a:lnTo>
                    <a:cubicBezTo>
                      <a:pt x="2580" y="5798"/>
                      <a:pt x="2511" y="5889"/>
                      <a:pt x="2465" y="6003"/>
                    </a:cubicBezTo>
                    <a:lnTo>
                      <a:pt x="2374" y="6140"/>
                    </a:lnTo>
                    <a:cubicBezTo>
                      <a:pt x="2351" y="6186"/>
                      <a:pt x="2328" y="6232"/>
                      <a:pt x="2283" y="6300"/>
                    </a:cubicBezTo>
                    <a:cubicBezTo>
                      <a:pt x="2214" y="6460"/>
                      <a:pt x="2123" y="6597"/>
                      <a:pt x="2032" y="6734"/>
                    </a:cubicBezTo>
                    <a:lnTo>
                      <a:pt x="1895" y="6962"/>
                    </a:lnTo>
                    <a:lnTo>
                      <a:pt x="1872" y="7030"/>
                    </a:lnTo>
                    <a:cubicBezTo>
                      <a:pt x="1804" y="7122"/>
                      <a:pt x="1758" y="7236"/>
                      <a:pt x="1689" y="7327"/>
                    </a:cubicBezTo>
                    <a:cubicBezTo>
                      <a:pt x="1644" y="7396"/>
                      <a:pt x="1598" y="7487"/>
                      <a:pt x="1552" y="7555"/>
                    </a:cubicBezTo>
                    <a:cubicBezTo>
                      <a:pt x="1530" y="7624"/>
                      <a:pt x="1484" y="7692"/>
                      <a:pt x="1461" y="7738"/>
                    </a:cubicBezTo>
                    <a:cubicBezTo>
                      <a:pt x="1324" y="7966"/>
                      <a:pt x="1187" y="8217"/>
                      <a:pt x="1050" y="8537"/>
                    </a:cubicBezTo>
                    <a:cubicBezTo>
                      <a:pt x="936" y="8742"/>
                      <a:pt x="845" y="8971"/>
                      <a:pt x="754" y="9222"/>
                    </a:cubicBezTo>
                    <a:cubicBezTo>
                      <a:pt x="754" y="9244"/>
                      <a:pt x="754" y="9267"/>
                      <a:pt x="731" y="9267"/>
                    </a:cubicBezTo>
                    <a:cubicBezTo>
                      <a:pt x="639" y="9541"/>
                      <a:pt x="571" y="9838"/>
                      <a:pt x="480" y="10089"/>
                    </a:cubicBezTo>
                    <a:cubicBezTo>
                      <a:pt x="366" y="10546"/>
                      <a:pt x="206" y="11093"/>
                      <a:pt x="137" y="11641"/>
                    </a:cubicBezTo>
                    <a:cubicBezTo>
                      <a:pt x="23" y="12372"/>
                      <a:pt x="0" y="12988"/>
                      <a:pt x="46" y="13558"/>
                    </a:cubicBezTo>
                    <a:cubicBezTo>
                      <a:pt x="69" y="13718"/>
                      <a:pt x="114" y="13901"/>
                      <a:pt x="160" y="14083"/>
                    </a:cubicBezTo>
                    <a:cubicBezTo>
                      <a:pt x="160" y="14152"/>
                      <a:pt x="183" y="14220"/>
                      <a:pt x="183" y="14266"/>
                    </a:cubicBezTo>
                    <a:cubicBezTo>
                      <a:pt x="206" y="14357"/>
                      <a:pt x="229" y="14426"/>
                      <a:pt x="251" y="14494"/>
                    </a:cubicBezTo>
                    <a:cubicBezTo>
                      <a:pt x="274" y="14631"/>
                      <a:pt x="297" y="14745"/>
                      <a:pt x="343" y="14859"/>
                    </a:cubicBezTo>
                    <a:lnTo>
                      <a:pt x="366" y="14928"/>
                    </a:lnTo>
                    <a:lnTo>
                      <a:pt x="388" y="15065"/>
                    </a:lnTo>
                    <a:cubicBezTo>
                      <a:pt x="434" y="15156"/>
                      <a:pt x="457" y="15270"/>
                      <a:pt x="480" y="15362"/>
                    </a:cubicBezTo>
                    <a:cubicBezTo>
                      <a:pt x="594" y="15681"/>
                      <a:pt x="731" y="15978"/>
                      <a:pt x="868" y="16252"/>
                    </a:cubicBezTo>
                    <a:cubicBezTo>
                      <a:pt x="936" y="16412"/>
                      <a:pt x="1027" y="16549"/>
                      <a:pt x="1119" y="16686"/>
                    </a:cubicBezTo>
                    <a:lnTo>
                      <a:pt x="1164" y="16777"/>
                    </a:lnTo>
                    <a:cubicBezTo>
                      <a:pt x="1233" y="16868"/>
                      <a:pt x="1301" y="16959"/>
                      <a:pt x="1370" y="17074"/>
                    </a:cubicBezTo>
                    <a:lnTo>
                      <a:pt x="1507" y="17302"/>
                    </a:lnTo>
                    <a:lnTo>
                      <a:pt x="1575" y="17416"/>
                    </a:lnTo>
                    <a:cubicBezTo>
                      <a:pt x="1644" y="17507"/>
                      <a:pt x="1712" y="17599"/>
                      <a:pt x="1781" y="17690"/>
                    </a:cubicBezTo>
                    <a:lnTo>
                      <a:pt x="1872" y="17804"/>
                    </a:lnTo>
                    <a:lnTo>
                      <a:pt x="1940" y="17895"/>
                    </a:lnTo>
                    <a:cubicBezTo>
                      <a:pt x="1986" y="17987"/>
                      <a:pt x="2055" y="18078"/>
                      <a:pt x="2123" y="18146"/>
                    </a:cubicBezTo>
                    <a:cubicBezTo>
                      <a:pt x="2214" y="18260"/>
                      <a:pt x="2328" y="18397"/>
                      <a:pt x="2420" y="18512"/>
                    </a:cubicBezTo>
                    <a:cubicBezTo>
                      <a:pt x="2580" y="18671"/>
                      <a:pt x="2762" y="18831"/>
                      <a:pt x="2945" y="18991"/>
                    </a:cubicBezTo>
                    <a:lnTo>
                      <a:pt x="3036" y="19059"/>
                    </a:lnTo>
                    <a:lnTo>
                      <a:pt x="3059" y="19105"/>
                    </a:lnTo>
                    <a:cubicBezTo>
                      <a:pt x="3150" y="19173"/>
                      <a:pt x="3242" y="19265"/>
                      <a:pt x="3333" y="19333"/>
                    </a:cubicBezTo>
                    <a:cubicBezTo>
                      <a:pt x="3447" y="19425"/>
                      <a:pt x="3561" y="19493"/>
                      <a:pt x="3675" y="19584"/>
                    </a:cubicBezTo>
                    <a:lnTo>
                      <a:pt x="3766" y="19630"/>
                    </a:lnTo>
                    <a:lnTo>
                      <a:pt x="3881" y="19721"/>
                    </a:lnTo>
                    <a:cubicBezTo>
                      <a:pt x="4086" y="19858"/>
                      <a:pt x="4291" y="20018"/>
                      <a:pt x="4520" y="20155"/>
                    </a:cubicBezTo>
                    <a:cubicBezTo>
                      <a:pt x="4725" y="20269"/>
                      <a:pt x="4908" y="20383"/>
                      <a:pt x="5113" y="20520"/>
                    </a:cubicBezTo>
                    <a:lnTo>
                      <a:pt x="5341" y="20634"/>
                    </a:lnTo>
                    <a:cubicBezTo>
                      <a:pt x="5410" y="20703"/>
                      <a:pt x="5501" y="20748"/>
                      <a:pt x="5593" y="20794"/>
                    </a:cubicBezTo>
                    <a:lnTo>
                      <a:pt x="5729" y="20863"/>
                    </a:lnTo>
                    <a:cubicBezTo>
                      <a:pt x="5798" y="20908"/>
                      <a:pt x="5866" y="20954"/>
                      <a:pt x="5935" y="20999"/>
                    </a:cubicBezTo>
                    <a:cubicBezTo>
                      <a:pt x="6003" y="21022"/>
                      <a:pt x="6072" y="21068"/>
                      <a:pt x="6140" y="21114"/>
                    </a:cubicBezTo>
                    <a:cubicBezTo>
                      <a:pt x="6414" y="21273"/>
                      <a:pt x="6711" y="21410"/>
                      <a:pt x="7008" y="21502"/>
                    </a:cubicBezTo>
                    <a:cubicBezTo>
                      <a:pt x="7122" y="21547"/>
                      <a:pt x="7213" y="21570"/>
                      <a:pt x="7304" y="21593"/>
                    </a:cubicBezTo>
                    <a:lnTo>
                      <a:pt x="7464" y="21639"/>
                    </a:lnTo>
                    <a:cubicBezTo>
                      <a:pt x="7555" y="21661"/>
                      <a:pt x="7670" y="21707"/>
                      <a:pt x="7761" y="21730"/>
                    </a:cubicBezTo>
                    <a:lnTo>
                      <a:pt x="7852" y="21776"/>
                    </a:lnTo>
                    <a:cubicBezTo>
                      <a:pt x="8012" y="21821"/>
                      <a:pt x="8172" y="21867"/>
                      <a:pt x="8332" y="21913"/>
                    </a:cubicBezTo>
                    <a:cubicBezTo>
                      <a:pt x="8423" y="21935"/>
                      <a:pt x="8537" y="21958"/>
                      <a:pt x="8628" y="21981"/>
                    </a:cubicBezTo>
                    <a:lnTo>
                      <a:pt x="8720" y="22027"/>
                    </a:lnTo>
                    <a:cubicBezTo>
                      <a:pt x="8811" y="22049"/>
                      <a:pt x="8879" y="22072"/>
                      <a:pt x="8971" y="22095"/>
                    </a:cubicBezTo>
                    <a:cubicBezTo>
                      <a:pt x="9039" y="22095"/>
                      <a:pt x="9085" y="22118"/>
                      <a:pt x="9153" y="22141"/>
                    </a:cubicBezTo>
                    <a:cubicBezTo>
                      <a:pt x="9199" y="22141"/>
                      <a:pt x="9267" y="22141"/>
                      <a:pt x="9313" y="22164"/>
                    </a:cubicBezTo>
                    <a:lnTo>
                      <a:pt x="9382" y="22186"/>
                    </a:lnTo>
                    <a:cubicBezTo>
                      <a:pt x="9450" y="22209"/>
                      <a:pt x="9518" y="22209"/>
                      <a:pt x="9587" y="22232"/>
                    </a:cubicBezTo>
                    <a:cubicBezTo>
                      <a:pt x="9564" y="22369"/>
                      <a:pt x="9541" y="22506"/>
                      <a:pt x="9518" y="22643"/>
                    </a:cubicBezTo>
                    <a:cubicBezTo>
                      <a:pt x="9496" y="22757"/>
                      <a:pt x="9496" y="22894"/>
                      <a:pt x="9518" y="23054"/>
                    </a:cubicBezTo>
                    <a:cubicBezTo>
                      <a:pt x="9541" y="23282"/>
                      <a:pt x="9678" y="23510"/>
                      <a:pt x="9815" y="23716"/>
                    </a:cubicBezTo>
                    <a:cubicBezTo>
                      <a:pt x="9906" y="23875"/>
                      <a:pt x="10066" y="23990"/>
                      <a:pt x="10203" y="24104"/>
                    </a:cubicBezTo>
                    <a:lnTo>
                      <a:pt x="10272" y="24149"/>
                    </a:lnTo>
                    <a:cubicBezTo>
                      <a:pt x="10363" y="24241"/>
                      <a:pt x="10477" y="24309"/>
                      <a:pt x="10591" y="24378"/>
                    </a:cubicBezTo>
                    <a:lnTo>
                      <a:pt x="10614" y="24400"/>
                    </a:lnTo>
                    <a:lnTo>
                      <a:pt x="10683" y="24423"/>
                    </a:lnTo>
                    <a:cubicBezTo>
                      <a:pt x="10774" y="24469"/>
                      <a:pt x="10842" y="24537"/>
                      <a:pt x="10934" y="24583"/>
                    </a:cubicBezTo>
                    <a:cubicBezTo>
                      <a:pt x="11139" y="24697"/>
                      <a:pt x="11367" y="24697"/>
                      <a:pt x="11596" y="24720"/>
                    </a:cubicBezTo>
                    <a:lnTo>
                      <a:pt x="12052" y="24720"/>
                    </a:lnTo>
                    <a:cubicBezTo>
                      <a:pt x="12121" y="24720"/>
                      <a:pt x="12189" y="24697"/>
                      <a:pt x="12258" y="24697"/>
                    </a:cubicBezTo>
                    <a:cubicBezTo>
                      <a:pt x="12417" y="24697"/>
                      <a:pt x="12554" y="24674"/>
                      <a:pt x="12714" y="24606"/>
                    </a:cubicBezTo>
                    <a:cubicBezTo>
                      <a:pt x="12874" y="24560"/>
                      <a:pt x="13056" y="24469"/>
                      <a:pt x="13216" y="24355"/>
                    </a:cubicBezTo>
                    <a:cubicBezTo>
                      <a:pt x="13444" y="24195"/>
                      <a:pt x="13650" y="23990"/>
                      <a:pt x="13878" y="23670"/>
                    </a:cubicBezTo>
                    <a:cubicBezTo>
                      <a:pt x="13992" y="23510"/>
                      <a:pt x="14084" y="23328"/>
                      <a:pt x="14175" y="23168"/>
                    </a:cubicBezTo>
                    <a:lnTo>
                      <a:pt x="14220" y="23077"/>
                    </a:lnTo>
                    <a:lnTo>
                      <a:pt x="14243" y="23031"/>
                    </a:lnTo>
                    <a:cubicBezTo>
                      <a:pt x="14266" y="22962"/>
                      <a:pt x="14312" y="22894"/>
                      <a:pt x="14335" y="22803"/>
                    </a:cubicBezTo>
                    <a:cubicBezTo>
                      <a:pt x="14380" y="22826"/>
                      <a:pt x="14403" y="22826"/>
                      <a:pt x="14426" y="22826"/>
                    </a:cubicBezTo>
                    <a:cubicBezTo>
                      <a:pt x="14494" y="22826"/>
                      <a:pt x="14563" y="22803"/>
                      <a:pt x="14631" y="22803"/>
                    </a:cubicBezTo>
                    <a:lnTo>
                      <a:pt x="14677" y="22803"/>
                    </a:lnTo>
                    <a:cubicBezTo>
                      <a:pt x="14723" y="22803"/>
                      <a:pt x="14768" y="22803"/>
                      <a:pt x="14837" y="22780"/>
                    </a:cubicBezTo>
                    <a:cubicBezTo>
                      <a:pt x="14928" y="22780"/>
                      <a:pt x="15042" y="22780"/>
                      <a:pt x="15133" y="22757"/>
                    </a:cubicBezTo>
                    <a:cubicBezTo>
                      <a:pt x="15293" y="22734"/>
                      <a:pt x="15453" y="22689"/>
                      <a:pt x="15590" y="22643"/>
                    </a:cubicBezTo>
                    <a:cubicBezTo>
                      <a:pt x="15681" y="22620"/>
                      <a:pt x="15750" y="22597"/>
                      <a:pt x="15818" y="22574"/>
                    </a:cubicBezTo>
                    <a:cubicBezTo>
                      <a:pt x="15887" y="22552"/>
                      <a:pt x="15955" y="22529"/>
                      <a:pt x="16024" y="22506"/>
                    </a:cubicBezTo>
                    <a:cubicBezTo>
                      <a:pt x="16138" y="22483"/>
                      <a:pt x="16229" y="22460"/>
                      <a:pt x="16320" y="22415"/>
                    </a:cubicBezTo>
                    <a:lnTo>
                      <a:pt x="16480" y="22369"/>
                    </a:lnTo>
                    <a:cubicBezTo>
                      <a:pt x="16526" y="22369"/>
                      <a:pt x="16549" y="22392"/>
                      <a:pt x="16594" y="22392"/>
                    </a:cubicBezTo>
                    <a:cubicBezTo>
                      <a:pt x="16617" y="22392"/>
                      <a:pt x="16663" y="22369"/>
                      <a:pt x="16686" y="22369"/>
                    </a:cubicBezTo>
                    <a:cubicBezTo>
                      <a:pt x="16823" y="22323"/>
                      <a:pt x="16960" y="22301"/>
                      <a:pt x="17096" y="22255"/>
                    </a:cubicBezTo>
                    <a:lnTo>
                      <a:pt x="17165" y="22232"/>
                    </a:lnTo>
                    <a:cubicBezTo>
                      <a:pt x="17348" y="22186"/>
                      <a:pt x="17507" y="22141"/>
                      <a:pt x="17667" y="22095"/>
                    </a:cubicBezTo>
                    <a:cubicBezTo>
                      <a:pt x="17758" y="22072"/>
                      <a:pt x="17827" y="22049"/>
                      <a:pt x="17918" y="22004"/>
                    </a:cubicBezTo>
                    <a:cubicBezTo>
                      <a:pt x="17964" y="21958"/>
                      <a:pt x="17987" y="21913"/>
                      <a:pt x="18055" y="21890"/>
                    </a:cubicBezTo>
                    <a:lnTo>
                      <a:pt x="18101" y="21867"/>
                    </a:lnTo>
                    <a:cubicBezTo>
                      <a:pt x="18215" y="21821"/>
                      <a:pt x="18352" y="21776"/>
                      <a:pt x="18489" y="21707"/>
                    </a:cubicBezTo>
                    <a:lnTo>
                      <a:pt x="18603" y="21661"/>
                    </a:lnTo>
                    <a:cubicBezTo>
                      <a:pt x="18717" y="21616"/>
                      <a:pt x="18831" y="21570"/>
                      <a:pt x="18945" y="21524"/>
                    </a:cubicBezTo>
                    <a:cubicBezTo>
                      <a:pt x="19151" y="21410"/>
                      <a:pt x="19333" y="21273"/>
                      <a:pt x="19539" y="21136"/>
                    </a:cubicBezTo>
                    <a:cubicBezTo>
                      <a:pt x="19836" y="20954"/>
                      <a:pt x="20087" y="20726"/>
                      <a:pt x="20292" y="20543"/>
                    </a:cubicBezTo>
                    <a:lnTo>
                      <a:pt x="20315" y="20543"/>
                    </a:lnTo>
                    <a:cubicBezTo>
                      <a:pt x="20406" y="20452"/>
                      <a:pt x="20475" y="20360"/>
                      <a:pt x="20566" y="20269"/>
                    </a:cubicBezTo>
                    <a:lnTo>
                      <a:pt x="20703" y="20132"/>
                    </a:lnTo>
                    <a:cubicBezTo>
                      <a:pt x="20771" y="20064"/>
                      <a:pt x="20840" y="20018"/>
                      <a:pt x="20885" y="19950"/>
                    </a:cubicBezTo>
                    <a:lnTo>
                      <a:pt x="20977" y="19835"/>
                    </a:lnTo>
                    <a:cubicBezTo>
                      <a:pt x="21022" y="19790"/>
                      <a:pt x="21068" y="19744"/>
                      <a:pt x="21137" y="19676"/>
                    </a:cubicBezTo>
                    <a:cubicBezTo>
                      <a:pt x="21205" y="19607"/>
                      <a:pt x="21296" y="19516"/>
                      <a:pt x="21388" y="19425"/>
                    </a:cubicBezTo>
                    <a:cubicBezTo>
                      <a:pt x="21388" y="19425"/>
                      <a:pt x="21410" y="19402"/>
                      <a:pt x="21410" y="19402"/>
                    </a:cubicBezTo>
                    <a:cubicBezTo>
                      <a:pt x="21456" y="19356"/>
                      <a:pt x="21525" y="19288"/>
                      <a:pt x="21570" y="19219"/>
                    </a:cubicBezTo>
                    <a:lnTo>
                      <a:pt x="21593" y="19196"/>
                    </a:lnTo>
                    <a:lnTo>
                      <a:pt x="21639" y="19128"/>
                    </a:lnTo>
                    <a:cubicBezTo>
                      <a:pt x="21662" y="19105"/>
                      <a:pt x="21684" y="19059"/>
                      <a:pt x="21730" y="19037"/>
                    </a:cubicBezTo>
                    <a:cubicBezTo>
                      <a:pt x="21753" y="18991"/>
                      <a:pt x="21776" y="18968"/>
                      <a:pt x="21798" y="18922"/>
                    </a:cubicBezTo>
                    <a:lnTo>
                      <a:pt x="21844" y="18922"/>
                    </a:lnTo>
                    <a:cubicBezTo>
                      <a:pt x="21890" y="18945"/>
                      <a:pt x="21913" y="18945"/>
                      <a:pt x="21958" y="18968"/>
                    </a:cubicBezTo>
                    <a:cubicBezTo>
                      <a:pt x="22004" y="18968"/>
                      <a:pt x="22050" y="18991"/>
                      <a:pt x="22095" y="19014"/>
                    </a:cubicBezTo>
                    <a:lnTo>
                      <a:pt x="22164" y="19014"/>
                    </a:lnTo>
                    <a:cubicBezTo>
                      <a:pt x="22232" y="19037"/>
                      <a:pt x="22301" y="19037"/>
                      <a:pt x="22346" y="19059"/>
                    </a:cubicBezTo>
                    <a:lnTo>
                      <a:pt x="22460" y="19059"/>
                    </a:lnTo>
                    <a:cubicBezTo>
                      <a:pt x="22597" y="19082"/>
                      <a:pt x="22711" y="19105"/>
                      <a:pt x="22848" y="19105"/>
                    </a:cubicBezTo>
                    <a:lnTo>
                      <a:pt x="22963" y="19128"/>
                    </a:lnTo>
                    <a:lnTo>
                      <a:pt x="23191" y="19128"/>
                    </a:lnTo>
                    <a:cubicBezTo>
                      <a:pt x="23236" y="19128"/>
                      <a:pt x="23282" y="19151"/>
                      <a:pt x="23351" y="19151"/>
                    </a:cubicBezTo>
                    <a:cubicBezTo>
                      <a:pt x="23488" y="19128"/>
                      <a:pt x="23602" y="19128"/>
                      <a:pt x="23716" y="19105"/>
                    </a:cubicBezTo>
                    <a:lnTo>
                      <a:pt x="23830" y="19082"/>
                    </a:lnTo>
                    <a:cubicBezTo>
                      <a:pt x="23921" y="19059"/>
                      <a:pt x="24035" y="19037"/>
                      <a:pt x="24127" y="19014"/>
                    </a:cubicBezTo>
                    <a:cubicBezTo>
                      <a:pt x="24195" y="18991"/>
                      <a:pt x="24241" y="18968"/>
                      <a:pt x="24309" y="18945"/>
                    </a:cubicBezTo>
                    <a:lnTo>
                      <a:pt x="24423" y="18922"/>
                    </a:lnTo>
                    <a:lnTo>
                      <a:pt x="24423" y="18900"/>
                    </a:lnTo>
                    <a:cubicBezTo>
                      <a:pt x="24560" y="18854"/>
                      <a:pt x="24674" y="18808"/>
                      <a:pt x="24789" y="18763"/>
                    </a:cubicBezTo>
                    <a:cubicBezTo>
                      <a:pt x="24857" y="18717"/>
                      <a:pt x="24926" y="18671"/>
                      <a:pt x="25017" y="18626"/>
                    </a:cubicBezTo>
                    <a:cubicBezTo>
                      <a:pt x="25085" y="18580"/>
                      <a:pt x="25154" y="18534"/>
                      <a:pt x="25199" y="18489"/>
                    </a:cubicBezTo>
                    <a:lnTo>
                      <a:pt x="25291" y="18420"/>
                    </a:lnTo>
                    <a:lnTo>
                      <a:pt x="25336" y="18397"/>
                    </a:lnTo>
                    <a:lnTo>
                      <a:pt x="25405" y="18397"/>
                    </a:lnTo>
                    <a:cubicBezTo>
                      <a:pt x="25451" y="18352"/>
                      <a:pt x="25496" y="18329"/>
                      <a:pt x="25542" y="18306"/>
                    </a:cubicBezTo>
                    <a:cubicBezTo>
                      <a:pt x="25702" y="18192"/>
                      <a:pt x="25861" y="18055"/>
                      <a:pt x="25998" y="17918"/>
                    </a:cubicBezTo>
                    <a:cubicBezTo>
                      <a:pt x="26158" y="17781"/>
                      <a:pt x="26318" y="17599"/>
                      <a:pt x="26478" y="17393"/>
                    </a:cubicBezTo>
                    <a:cubicBezTo>
                      <a:pt x="26592" y="17279"/>
                      <a:pt x="26683" y="17142"/>
                      <a:pt x="26774" y="16982"/>
                    </a:cubicBezTo>
                    <a:cubicBezTo>
                      <a:pt x="26889" y="16754"/>
                      <a:pt x="26957" y="16503"/>
                      <a:pt x="27025" y="16297"/>
                    </a:cubicBezTo>
                    <a:cubicBezTo>
                      <a:pt x="27094" y="16069"/>
                      <a:pt x="27117" y="15887"/>
                      <a:pt x="27117" y="15727"/>
                    </a:cubicBezTo>
                    <a:cubicBezTo>
                      <a:pt x="27117" y="15567"/>
                      <a:pt x="27094" y="15430"/>
                      <a:pt x="27071" y="15293"/>
                    </a:cubicBezTo>
                    <a:cubicBezTo>
                      <a:pt x="27048" y="15156"/>
                      <a:pt x="27025" y="15042"/>
                      <a:pt x="27003" y="14905"/>
                    </a:cubicBezTo>
                    <a:cubicBezTo>
                      <a:pt x="26980" y="14859"/>
                      <a:pt x="26957" y="14791"/>
                      <a:pt x="26934" y="14745"/>
                    </a:cubicBezTo>
                    <a:lnTo>
                      <a:pt x="26911" y="14654"/>
                    </a:lnTo>
                    <a:cubicBezTo>
                      <a:pt x="26911" y="14631"/>
                      <a:pt x="26889" y="14608"/>
                      <a:pt x="26889" y="14563"/>
                    </a:cubicBezTo>
                    <a:cubicBezTo>
                      <a:pt x="26889" y="14563"/>
                      <a:pt x="26889" y="14540"/>
                      <a:pt x="26889" y="14540"/>
                    </a:cubicBezTo>
                    <a:cubicBezTo>
                      <a:pt x="26820" y="14471"/>
                      <a:pt x="26774" y="14426"/>
                      <a:pt x="26729" y="14380"/>
                    </a:cubicBezTo>
                    <a:lnTo>
                      <a:pt x="26683" y="14335"/>
                    </a:lnTo>
                    <a:cubicBezTo>
                      <a:pt x="26637" y="14312"/>
                      <a:pt x="26569" y="14289"/>
                      <a:pt x="26523" y="14266"/>
                    </a:cubicBezTo>
                    <a:cubicBezTo>
                      <a:pt x="26455" y="14220"/>
                      <a:pt x="26409" y="14175"/>
                      <a:pt x="26364" y="14129"/>
                    </a:cubicBezTo>
                    <a:cubicBezTo>
                      <a:pt x="26318" y="14083"/>
                      <a:pt x="26272" y="14061"/>
                      <a:pt x="26227" y="14015"/>
                    </a:cubicBezTo>
                    <a:cubicBezTo>
                      <a:pt x="26135" y="13946"/>
                      <a:pt x="26067" y="13901"/>
                      <a:pt x="25976" y="13855"/>
                    </a:cubicBezTo>
                    <a:cubicBezTo>
                      <a:pt x="25839" y="13787"/>
                      <a:pt x="25724" y="13718"/>
                      <a:pt x="25587" y="13673"/>
                    </a:cubicBezTo>
                    <a:cubicBezTo>
                      <a:pt x="25405" y="13627"/>
                      <a:pt x="25222" y="13581"/>
                      <a:pt x="25040" y="13513"/>
                    </a:cubicBezTo>
                    <a:cubicBezTo>
                      <a:pt x="24994" y="13490"/>
                      <a:pt x="24926" y="13467"/>
                      <a:pt x="24880" y="13422"/>
                    </a:cubicBezTo>
                    <a:lnTo>
                      <a:pt x="24857" y="13422"/>
                    </a:lnTo>
                    <a:cubicBezTo>
                      <a:pt x="24789" y="13422"/>
                      <a:pt x="24720" y="13444"/>
                      <a:pt x="24674" y="13467"/>
                    </a:cubicBezTo>
                    <a:cubicBezTo>
                      <a:pt x="24629" y="13490"/>
                      <a:pt x="24606" y="13536"/>
                      <a:pt x="24583" y="13558"/>
                    </a:cubicBezTo>
                    <a:cubicBezTo>
                      <a:pt x="24492" y="13718"/>
                      <a:pt x="24401" y="13878"/>
                      <a:pt x="24286" y="14038"/>
                    </a:cubicBezTo>
                    <a:cubicBezTo>
                      <a:pt x="24149" y="14198"/>
                      <a:pt x="24035" y="14312"/>
                      <a:pt x="23898" y="14426"/>
                    </a:cubicBezTo>
                    <a:cubicBezTo>
                      <a:pt x="23876" y="14471"/>
                      <a:pt x="23830" y="14517"/>
                      <a:pt x="23784" y="14540"/>
                    </a:cubicBezTo>
                    <a:cubicBezTo>
                      <a:pt x="23670" y="14677"/>
                      <a:pt x="23556" y="14814"/>
                      <a:pt x="23419" y="14928"/>
                    </a:cubicBezTo>
                    <a:cubicBezTo>
                      <a:pt x="23351" y="14974"/>
                      <a:pt x="23305" y="14996"/>
                      <a:pt x="23236" y="15042"/>
                    </a:cubicBezTo>
                    <a:cubicBezTo>
                      <a:pt x="23122" y="15088"/>
                      <a:pt x="23008" y="15111"/>
                      <a:pt x="22871" y="15133"/>
                    </a:cubicBezTo>
                    <a:cubicBezTo>
                      <a:pt x="22757" y="15179"/>
                      <a:pt x="22666" y="15202"/>
                      <a:pt x="22552" y="15202"/>
                    </a:cubicBezTo>
                    <a:lnTo>
                      <a:pt x="22483" y="15202"/>
                    </a:lnTo>
                    <a:cubicBezTo>
                      <a:pt x="22392" y="15202"/>
                      <a:pt x="22323" y="15179"/>
                      <a:pt x="22255" y="15156"/>
                    </a:cubicBezTo>
                    <a:lnTo>
                      <a:pt x="22232" y="15156"/>
                    </a:lnTo>
                    <a:cubicBezTo>
                      <a:pt x="22164" y="15111"/>
                      <a:pt x="22118" y="15088"/>
                      <a:pt x="22050" y="15065"/>
                    </a:cubicBezTo>
                    <a:lnTo>
                      <a:pt x="22004" y="15019"/>
                    </a:lnTo>
                    <a:cubicBezTo>
                      <a:pt x="22004" y="14996"/>
                      <a:pt x="21981" y="14951"/>
                      <a:pt x="21958" y="14928"/>
                    </a:cubicBezTo>
                    <a:cubicBezTo>
                      <a:pt x="21913" y="14882"/>
                      <a:pt x="21890" y="14814"/>
                      <a:pt x="21867" y="14745"/>
                    </a:cubicBezTo>
                    <a:cubicBezTo>
                      <a:pt x="21844" y="14700"/>
                      <a:pt x="21821" y="14654"/>
                      <a:pt x="21798" y="14608"/>
                    </a:cubicBezTo>
                    <a:cubicBezTo>
                      <a:pt x="21776" y="14494"/>
                      <a:pt x="21753" y="14380"/>
                      <a:pt x="21753" y="14266"/>
                    </a:cubicBezTo>
                    <a:cubicBezTo>
                      <a:pt x="21730" y="14129"/>
                      <a:pt x="21753" y="14015"/>
                      <a:pt x="21753" y="13924"/>
                    </a:cubicBezTo>
                    <a:cubicBezTo>
                      <a:pt x="21776" y="13810"/>
                      <a:pt x="21798" y="13695"/>
                      <a:pt x="21844" y="13558"/>
                    </a:cubicBezTo>
                    <a:cubicBezTo>
                      <a:pt x="21844" y="13536"/>
                      <a:pt x="21844" y="13513"/>
                      <a:pt x="21844" y="13490"/>
                    </a:cubicBezTo>
                    <a:cubicBezTo>
                      <a:pt x="21867" y="13422"/>
                      <a:pt x="21890" y="13353"/>
                      <a:pt x="21913" y="13285"/>
                    </a:cubicBezTo>
                    <a:cubicBezTo>
                      <a:pt x="22004" y="13011"/>
                      <a:pt x="22118" y="12760"/>
                      <a:pt x="22232" y="12508"/>
                    </a:cubicBezTo>
                    <a:lnTo>
                      <a:pt x="22255" y="12463"/>
                    </a:lnTo>
                    <a:cubicBezTo>
                      <a:pt x="22323" y="12326"/>
                      <a:pt x="22392" y="12166"/>
                      <a:pt x="22483" y="12029"/>
                    </a:cubicBezTo>
                    <a:cubicBezTo>
                      <a:pt x="22552" y="11892"/>
                      <a:pt x="22643" y="11755"/>
                      <a:pt x="22734" y="11618"/>
                    </a:cubicBezTo>
                    <a:cubicBezTo>
                      <a:pt x="22757" y="11595"/>
                      <a:pt x="22780" y="11573"/>
                      <a:pt x="22803" y="11550"/>
                    </a:cubicBezTo>
                    <a:cubicBezTo>
                      <a:pt x="22826" y="11527"/>
                      <a:pt x="22848" y="11481"/>
                      <a:pt x="22848" y="11459"/>
                    </a:cubicBezTo>
                    <a:lnTo>
                      <a:pt x="22940" y="11344"/>
                    </a:lnTo>
                    <a:cubicBezTo>
                      <a:pt x="22985" y="11276"/>
                      <a:pt x="23031" y="11207"/>
                      <a:pt x="23077" y="11139"/>
                    </a:cubicBezTo>
                    <a:cubicBezTo>
                      <a:pt x="23122" y="11071"/>
                      <a:pt x="23168" y="11002"/>
                      <a:pt x="23214" y="10934"/>
                    </a:cubicBezTo>
                    <a:lnTo>
                      <a:pt x="23259" y="10865"/>
                    </a:lnTo>
                    <a:cubicBezTo>
                      <a:pt x="23305" y="10842"/>
                      <a:pt x="23328" y="10797"/>
                      <a:pt x="23373" y="10728"/>
                    </a:cubicBezTo>
                    <a:lnTo>
                      <a:pt x="23351" y="10728"/>
                    </a:lnTo>
                    <a:cubicBezTo>
                      <a:pt x="23282" y="10705"/>
                      <a:pt x="23168" y="10682"/>
                      <a:pt x="23054" y="10660"/>
                    </a:cubicBezTo>
                    <a:cubicBezTo>
                      <a:pt x="22917" y="10614"/>
                      <a:pt x="22803" y="10546"/>
                      <a:pt x="22689" y="10477"/>
                    </a:cubicBezTo>
                    <a:cubicBezTo>
                      <a:pt x="22643" y="10477"/>
                      <a:pt x="22597" y="10454"/>
                      <a:pt x="22529" y="10431"/>
                    </a:cubicBezTo>
                    <a:cubicBezTo>
                      <a:pt x="22415" y="10386"/>
                      <a:pt x="22323" y="10340"/>
                      <a:pt x="22232" y="10294"/>
                    </a:cubicBezTo>
                    <a:cubicBezTo>
                      <a:pt x="22072" y="10180"/>
                      <a:pt x="21935" y="10066"/>
                      <a:pt x="21798" y="9929"/>
                    </a:cubicBezTo>
                    <a:cubicBezTo>
                      <a:pt x="21707" y="9792"/>
                      <a:pt x="21616" y="9655"/>
                      <a:pt x="21525" y="9450"/>
                    </a:cubicBezTo>
                    <a:cubicBezTo>
                      <a:pt x="21433" y="9290"/>
                      <a:pt x="21388" y="9153"/>
                      <a:pt x="21365" y="9016"/>
                    </a:cubicBezTo>
                    <a:cubicBezTo>
                      <a:pt x="21342" y="8971"/>
                      <a:pt x="21342" y="8902"/>
                      <a:pt x="21342" y="8856"/>
                    </a:cubicBezTo>
                    <a:cubicBezTo>
                      <a:pt x="21342" y="8811"/>
                      <a:pt x="21342" y="8765"/>
                      <a:pt x="21342" y="8742"/>
                    </a:cubicBezTo>
                    <a:cubicBezTo>
                      <a:pt x="21319" y="8605"/>
                      <a:pt x="21296" y="8468"/>
                      <a:pt x="21274" y="8354"/>
                    </a:cubicBezTo>
                    <a:cubicBezTo>
                      <a:pt x="21251" y="8172"/>
                      <a:pt x="21228" y="8012"/>
                      <a:pt x="21228" y="7829"/>
                    </a:cubicBezTo>
                    <a:cubicBezTo>
                      <a:pt x="21228" y="7670"/>
                      <a:pt x="21228" y="7510"/>
                      <a:pt x="21251" y="7327"/>
                    </a:cubicBezTo>
                    <a:cubicBezTo>
                      <a:pt x="21251" y="7304"/>
                      <a:pt x="21251" y="7282"/>
                      <a:pt x="21251" y="7259"/>
                    </a:cubicBezTo>
                    <a:cubicBezTo>
                      <a:pt x="21251" y="7236"/>
                      <a:pt x="21251" y="7213"/>
                      <a:pt x="21251" y="7190"/>
                    </a:cubicBezTo>
                    <a:lnTo>
                      <a:pt x="21251" y="7167"/>
                    </a:lnTo>
                    <a:cubicBezTo>
                      <a:pt x="21251" y="7099"/>
                      <a:pt x="21251" y="7030"/>
                      <a:pt x="21274" y="6939"/>
                    </a:cubicBezTo>
                    <a:cubicBezTo>
                      <a:pt x="21274" y="6757"/>
                      <a:pt x="21342" y="6574"/>
                      <a:pt x="21410" y="6414"/>
                    </a:cubicBezTo>
                    <a:cubicBezTo>
                      <a:pt x="21433" y="6323"/>
                      <a:pt x="21456" y="6232"/>
                      <a:pt x="21502" y="6140"/>
                    </a:cubicBezTo>
                    <a:cubicBezTo>
                      <a:pt x="21525" y="6072"/>
                      <a:pt x="21547" y="6003"/>
                      <a:pt x="21593" y="5935"/>
                    </a:cubicBezTo>
                    <a:cubicBezTo>
                      <a:pt x="21593" y="5912"/>
                      <a:pt x="21616" y="5866"/>
                      <a:pt x="21639" y="5844"/>
                    </a:cubicBezTo>
                    <a:cubicBezTo>
                      <a:pt x="21616" y="5798"/>
                      <a:pt x="21593" y="5752"/>
                      <a:pt x="21547" y="5729"/>
                    </a:cubicBezTo>
                    <a:cubicBezTo>
                      <a:pt x="21456" y="5752"/>
                      <a:pt x="21365" y="5752"/>
                      <a:pt x="21274" y="5752"/>
                    </a:cubicBezTo>
                    <a:cubicBezTo>
                      <a:pt x="21205" y="5775"/>
                      <a:pt x="21114" y="5775"/>
                      <a:pt x="21045" y="5775"/>
                    </a:cubicBezTo>
                    <a:cubicBezTo>
                      <a:pt x="20977" y="5798"/>
                      <a:pt x="20908" y="5821"/>
                      <a:pt x="20863" y="5844"/>
                    </a:cubicBezTo>
                    <a:lnTo>
                      <a:pt x="20680" y="5844"/>
                    </a:lnTo>
                    <a:cubicBezTo>
                      <a:pt x="20520" y="5821"/>
                      <a:pt x="20360" y="5798"/>
                      <a:pt x="20201" y="5752"/>
                    </a:cubicBezTo>
                    <a:lnTo>
                      <a:pt x="20109" y="5752"/>
                    </a:lnTo>
                    <a:cubicBezTo>
                      <a:pt x="20041" y="5729"/>
                      <a:pt x="19972" y="5707"/>
                      <a:pt x="19881" y="5707"/>
                    </a:cubicBezTo>
                    <a:cubicBezTo>
                      <a:pt x="19744" y="5684"/>
                      <a:pt x="19607" y="5661"/>
                      <a:pt x="19470" y="5615"/>
                    </a:cubicBezTo>
                    <a:cubicBezTo>
                      <a:pt x="19219" y="5524"/>
                      <a:pt x="19037" y="5433"/>
                      <a:pt x="18877" y="5319"/>
                    </a:cubicBezTo>
                    <a:cubicBezTo>
                      <a:pt x="18740" y="5227"/>
                      <a:pt x="18626" y="5113"/>
                      <a:pt x="18512" y="4999"/>
                    </a:cubicBezTo>
                    <a:lnTo>
                      <a:pt x="18420" y="4908"/>
                    </a:lnTo>
                    <a:cubicBezTo>
                      <a:pt x="18329" y="4794"/>
                      <a:pt x="18215" y="4702"/>
                      <a:pt x="18101" y="4588"/>
                    </a:cubicBezTo>
                    <a:lnTo>
                      <a:pt x="18055" y="4520"/>
                    </a:lnTo>
                    <a:lnTo>
                      <a:pt x="18009" y="4451"/>
                    </a:lnTo>
                    <a:cubicBezTo>
                      <a:pt x="17918" y="4337"/>
                      <a:pt x="17804" y="4223"/>
                      <a:pt x="17736" y="4086"/>
                    </a:cubicBezTo>
                    <a:cubicBezTo>
                      <a:pt x="17644" y="3949"/>
                      <a:pt x="17576" y="3812"/>
                      <a:pt x="17507" y="3698"/>
                    </a:cubicBezTo>
                    <a:cubicBezTo>
                      <a:pt x="17393" y="3424"/>
                      <a:pt x="17325" y="3196"/>
                      <a:pt x="17279" y="2990"/>
                    </a:cubicBezTo>
                    <a:cubicBezTo>
                      <a:pt x="17256" y="2899"/>
                      <a:pt x="17233" y="2785"/>
                      <a:pt x="17256" y="2671"/>
                    </a:cubicBezTo>
                    <a:cubicBezTo>
                      <a:pt x="17256" y="2557"/>
                      <a:pt x="17302" y="2420"/>
                      <a:pt x="17348" y="2306"/>
                    </a:cubicBezTo>
                    <a:lnTo>
                      <a:pt x="17348" y="2283"/>
                    </a:lnTo>
                    <a:cubicBezTo>
                      <a:pt x="17348" y="2214"/>
                      <a:pt x="17348" y="2169"/>
                      <a:pt x="17348" y="2100"/>
                    </a:cubicBezTo>
                    <a:cubicBezTo>
                      <a:pt x="17348" y="2009"/>
                      <a:pt x="17348" y="1918"/>
                      <a:pt x="17325" y="1826"/>
                    </a:cubicBezTo>
                    <a:cubicBezTo>
                      <a:pt x="17279" y="1781"/>
                      <a:pt x="17211" y="1735"/>
                      <a:pt x="17119" y="1735"/>
                    </a:cubicBezTo>
                    <a:cubicBezTo>
                      <a:pt x="17096" y="1735"/>
                      <a:pt x="17051" y="1758"/>
                      <a:pt x="17028" y="1758"/>
                    </a:cubicBezTo>
                    <a:cubicBezTo>
                      <a:pt x="17005" y="1758"/>
                      <a:pt x="16982" y="1735"/>
                      <a:pt x="16960" y="1735"/>
                    </a:cubicBezTo>
                    <a:cubicBezTo>
                      <a:pt x="16823" y="1803"/>
                      <a:pt x="16663" y="1872"/>
                      <a:pt x="16526" y="1918"/>
                    </a:cubicBezTo>
                    <a:cubicBezTo>
                      <a:pt x="16435" y="1940"/>
                      <a:pt x="16320" y="1986"/>
                      <a:pt x="16206" y="2009"/>
                    </a:cubicBezTo>
                    <a:cubicBezTo>
                      <a:pt x="16115" y="2055"/>
                      <a:pt x="16024" y="2077"/>
                      <a:pt x="15932" y="2100"/>
                    </a:cubicBezTo>
                    <a:lnTo>
                      <a:pt x="15841" y="2123"/>
                    </a:lnTo>
                    <a:cubicBezTo>
                      <a:pt x="15773" y="2123"/>
                      <a:pt x="15704" y="2146"/>
                      <a:pt x="15636" y="2146"/>
                    </a:cubicBezTo>
                    <a:cubicBezTo>
                      <a:pt x="15522" y="2169"/>
                      <a:pt x="15430" y="2191"/>
                      <a:pt x="15316" y="2214"/>
                    </a:cubicBezTo>
                    <a:cubicBezTo>
                      <a:pt x="15225" y="2237"/>
                      <a:pt x="15111" y="2260"/>
                      <a:pt x="14997" y="2260"/>
                    </a:cubicBezTo>
                    <a:cubicBezTo>
                      <a:pt x="14928" y="2260"/>
                      <a:pt x="14860" y="2283"/>
                      <a:pt x="14791" y="2283"/>
                    </a:cubicBezTo>
                    <a:lnTo>
                      <a:pt x="14723" y="2283"/>
                    </a:lnTo>
                    <a:cubicBezTo>
                      <a:pt x="14563" y="2306"/>
                      <a:pt x="14380" y="2328"/>
                      <a:pt x="14220" y="2328"/>
                    </a:cubicBezTo>
                    <a:lnTo>
                      <a:pt x="14152" y="2328"/>
                    </a:lnTo>
                    <a:cubicBezTo>
                      <a:pt x="13764" y="2328"/>
                      <a:pt x="13399" y="2306"/>
                      <a:pt x="13034" y="2283"/>
                    </a:cubicBezTo>
                    <a:lnTo>
                      <a:pt x="12851" y="2283"/>
                    </a:lnTo>
                    <a:cubicBezTo>
                      <a:pt x="12760" y="2260"/>
                      <a:pt x="12691" y="2260"/>
                      <a:pt x="12600" y="2260"/>
                    </a:cubicBezTo>
                    <a:cubicBezTo>
                      <a:pt x="12326" y="2237"/>
                      <a:pt x="12006" y="2191"/>
                      <a:pt x="11664" y="2146"/>
                    </a:cubicBezTo>
                    <a:cubicBezTo>
                      <a:pt x="11367" y="2100"/>
                      <a:pt x="11048" y="2055"/>
                      <a:pt x="10728" y="1963"/>
                    </a:cubicBezTo>
                    <a:lnTo>
                      <a:pt x="10454" y="1918"/>
                    </a:lnTo>
                    <a:cubicBezTo>
                      <a:pt x="10272" y="1872"/>
                      <a:pt x="10066" y="1826"/>
                      <a:pt x="9861" y="1781"/>
                    </a:cubicBezTo>
                    <a:cubicBezTo>
                      <a:pt x="9770" y="1758"/>
                      <a:pt x="9655" y="1735"/>
                      <a:pt x="9541" y="1689"/>
                    </a:cubicBezTo>
                    <a:lnTo>
                      <a:pt x="9427" y="1644"/>
                    </a:lnTo>
                    <a:cubicBezTo>
                      <a:pt x="9290" y="1598"/>
                      <a:pt x="9130" y="1552"/>
                      <a:pt x="8993" y="1507"/>
                    </a:cubicBezTo>
                    <a:lnTo>
                      <a:pt x="8857" y="1461"/>
                    </a:lnTo>
                    <a:cubicBezTo>
                      <a:pt x="8765" y="1415"/>
                      <a:pt x="8674" y="1393"/>
                      <a:pt x="8583" y="1347"/>
                    </a:cubicBezTo>
                    <a:cubicBezTo>
                      <a:pt x="8491" y="1324"/>
                      <a:pt x="8400" y="1278"/>
                      <a:pt x="8309" y="1233"/>
                    </a:cubicBezTo>
                    <a:cubicBezTo>
                      <a:pt x="8217" y="1210"/>
                      <a:pt x="8149" y="1187"/>
                      <a:pt x="8080" y="1164"/>
                    </a:cubicBezTo>
                    <a:lnTo>
                      <a:pt x="7898" y="1119"/>
                    </a:lnTo>
                    <a:cubicBezTo>
                      <a:pt x="7692" y="1027"/>
                      <a:pt x="7510" y="936"/>
                      <a:pt x="7350" y="845"/>
                    </a:cubicBezTo>
                    <a:lnTo>
                      <a:pt x="7213" y="776"/>
                    </a:lnTo>
                    <a:cubicBezTo>
                      <a:pt x="7053" y="685"/>
                      <a:pt x="6894" y="594"/>
                      <a:pt x="6734" y="502"/>
                    </a:cubicBezTo>
                    <a:cubicBezTo>
                      <a:pt x="6665" y="434"/>
                      <a:pt x="6597" y="388"/>
                      <a:pt x="6551" y="343"/>
                    </a:cubicBezTo>
                    <a:cubicBezTo>
                      <a:pt x="6528" y="320"/>
                      <a:pt x="6528" y="297"/>
                      <a:pt x="6528" y="297"/>
                    </a:cubicBezTo>
                    <a:cubicBezTo>
                      <a:pt x="6437" y="251"/>
                      <a:pt x="6369" y="206"/>
                      <a:pt x="6300" y="160"/>
                    </a:cubicBezTo>
                    <a:cubicBezTo>
                      <a:pt x="6300" y="137"/>
                      <a:pt x="6277" y="137"/>
                      <a:pt x="6254" y="137"/>
                    </a:cubicBezTo>
                    <a:lnTo>
                      <a:pt x="6186" y="137"/>
                    </a:lnTo>
                    <a:cubicBezTo>
                      <a:pt x="6163" y="92"/>
                      <a:pt x="6117" y="46"/>
                      <a:pt x="6072" y="23"/>
                    </a:cubicBezTo>
                    <a:cubicBezTo>
                      <a:pt x="6026" y="0"/>
                      <a:pt x="6003" y="0"/>
                      <a:pt x="5958" y="0"/>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2"/>
              <p:cNvSpPr/>
              <p:nvPr/>
            </p:nvSpPr>
            <p:spPr>
              <a:xfrm>
                <a:off x="6818933" y="1932731"/>
                <a:ext cx="823685" cy="885368"/>
              </a:xfrm>
              <a:custGeom>
                <a:avLst/>
                <a:gdLst/>
                <a:ahLst/>
                <a:cxnLst/>
                <a:rect l="l" t="t" r="r" b="b"/>
                <a:pathLst>
                  <a:path w="30473" h="32755" extrusionOk="0">
                    <a:moveTo>
                      <a:pt x="3972" y="0"/>
                    </a:moveTo>
                    <a:cubicBezTo>
                      <a:pt x="3881" y="0"/>
                      <a:pt x="3790" y="0"/>
                      <a:pt x="3698" y="23"/>
                    </a:cubicBezTo>
                    <a:cubicBezTo>
                      <a:pt x="3219" y="69"/>
                      <a:pt x="2831" y="137"/>
                      <a:pt x="2466" y="251"/>
                    </a:cubicBezTo>
                    <a:cubicBezTo>
                      <a:pt x="2329" y="297"/>
                      <a:pt x="2192" y="365"/>
                      <a:pt x="2078" y="434"/>
                    </a:cubicBezTo>
                    <a:cubicBezTo>
                      <a:pt x="1986" y="502"/>
                      <a:pt x="1872" y="571"/>
                      <a:pt x="1781" y="639"/>
                    </a:cubicBezTo>
                    <a:cubicBezTo>
                      <a:pt x="1598" y="776"/>
                      <a:pt x="1416" y="959"/>
                      <a:pt x="1233" y="1164"/>
                    </a:cubicBezTo>
                    <a:lnTo>
                      <a:pt x="1210" y="1210"/>
                    </a:lnTo>
                    <a:lnTo>
                      <a:pt x="1165" y="1256"/>
                    </a:lnTo>
                    <a:lnTo>
                      <a:pt x="936" y="1530"/>
                    </a:lnTo>
                    <a:lnTo>
                      <a:pt x="936" y="1530"/>
                    </a:lnTo>
                    <a:lnTo>
                      <a:pt x="959" y="1507"/>
                    </a:lnTo>
                    <a:lnTo>
                      <a:pt x="959" y="1507"/>
                    </a:lnTo>
                    <a:cubicBezTo>
                      <a:pt x="822" y="1667"/>
                      <a:pt x="685" y="1849"/>
                      <a:pt x="571" y="2032"/>
                    </a:cubicBezTo>
                    <a:cubicBezTo>
                      <a:pt x="525" y="2123"/>
                      <a:pt x="480" y="2191"/>
                      <a:pt x="457" y="2283"/>
                    </a:cubicBezTo>
                    <a:cubicBezTo>
                      <a:pt x="411" y="2374"/>
                      <a:pt x="366" y="2488"/>
                      <a:pt x="343" y="2625"/>
                    </a:cubicBezTo>
                    <a:cubicBezTo>
                      <a:pt x="297" y="2739"/>
                      <a:pt x="274" y="2853"/>
                      <a:pt x="252" y="2968"/>
                    </a:cubicBezTo>
                    <a:lnTo>
                      <a:pt x="252" y="3013"/>
                    </a:lnTo>
                    <a:cubicBezTo>
                      <a:pt x="229" y="3082"/>
                      <a:pt x="206" y="3173"/>
                      <a:pt x="206" y="3241"/>
                    </a:cubicBezTo>
                    <a:cubicBezTo>
                      <a:pt x="183" y="3310"/>
                      <a:pt x="160" y="3378"/>
                      <a:pt x="160" y="3447"/>
                    </a:cubicBezTo>
                    <a:cubicBezTo>
                      <a:pt x="115" y="3629"/>
                      <a:pt x="92" y="3789"/>
                      <a:pt x="69" y="3949"/>
                    </a:cubicBezTo>
                    <a:cubicBezTo>
                      <a:pt x="69" y="4086"/>
                      <a:pt x="46" y="4177"/>
                      <a:pt x="23" y="4291"/>
                    </a:cubicBezTo>
                    <a:lnTo>
                      <a:pt x="23" y="4383"/>
                    </a:lnTo>
                    <a:cubicBezTo>
                      <a:pt x="1" y="4497"/>
                      <a:pt x="1" y="4634"/>
                      <a:pt x="1" y="4771"/>
                    </a:cubicBezTo>
                    <a:lnTo>
                      <a:pt x="1" y="4908"/>
                    </a:lnTo>
                    <a:cubicBezTo>
                      <a:pt x="1" y="4999"/>
                      <a:pt x="1" y="5113"/>
                      <a:pt x="23" y="5204"/>
                    </a:cubicBezTo>
                    <a:cubicBezTo>
                      <a:pt x="23" y="5570"/>
                      <a:pt x="115" y="5889"/>
                      <a:pt x="183" y="6163"/>
                    </a:cubicBezTo>
                    <a:cubicBezTo>
                      <a:pt x="229" y="6323"/>
                      <a:pt x="274" y="6460"/>
                      <a:pt x="320" y="6597"/>
                    </a:cubicBezTo>
                    <a:cubicBezTo>
                      <a:pt x="366" y="6757"/>
                      <a:pt x="434" y="6916"/>
                      <a:pt x="503" y="7076"/>
                    </a:cubicBezTo>
                    <a:lnTo>
                      <a:pt x="617" y="7304"/>
                    </a:lnTo>
                    <a:lnTo>
                      <a:pt x="708" y="7510"/>
                    </a:lnTo>
                    <a:cubicBezTo>
                      <a:pt x="777" y="7670"/>
                      <a:pt x="868" y="7807"/>
                      <a:pt x="959" y="7921"/>
                    </a:cubicBezTo>
                    <a:cubicBezTo>
                      <a:pt x="1005" y="8012"/>
                      <a:pt x="1050" y="8080"/>
                      <a:pt x="1119" y="8172"/>
                    </a:cubicBezTo>
                    <a:cubicBezTo>
                      <a:pt x="1347" y="8491"/>
                      <a:pt x="1598" y="8765"/>
                      <a:pt x="1827" y="8971"/>
                    </a:cubicBezTo>
                    <a:lnTo>
                      <a:pt x="1872" y="8993"/>
                    </a:lnTo>
                    <a:lnTo>
                      <a:pt x="1918" y="9039"/>
                    </a:lnTo>
                    <a:cubicBezTo>
                      <a:pt x="1895" y="9108"/>
                      <a:pt x="1918" y="9176"/>
                      <a:pt x="1986" y="9222"/>
                    </a:cubicBezTo>
                    <a:lnTo>
                      <a:pt x="2009" y="9244"/>
                    </a:lnTo>
                    <a:cubicBezTo>
                      <a:pt x="2055" y="9267"/>
                      <a:pt x="2078" y="9290"/>
                      <a:pt x="2123" y="9313"/>
                    </a:cubicBezTo>
                    <a:cubicBezTo>
                      <a:pt x="2169" y="9336"/>
                      <a:pt x="2192" y="9381"/>
                      <a:pt x="2237" y="9427"/>
                    </a:cubicBezTo>
                    <a:cubicBezTo>
                      <a:pt x="2283" y="9450"/>
                      <a:pt x="2306" y="9473"/>
                      <a:pt x="2329" y="9496"/>
                    </a:cubicBezTo>
                    <a:lnTo>
                      <a:pt x="2397" y="9541"/>
                    </a:lnTo>
                    <a:cubicBezTo>
                      <a:pt x="2466" y="9610"/>
                      <a:pt x="2534" y="9678"/>
                      <a:pt x="2625" y="9724"/>
                    </a:cubicBezTo>
                    <a:lnTo>
                      <a:pt x="2762" y="9838"/>
                    </a:lnTo>
                    <a:cubicBezTo>
                      <a:pt x="2945" y="9998"/>
                      <a:pt x="3173" y="10180"/>
                      <a:pt x="3424" y="10317"/>
                    </a:cubicBezTo>
                    <a:cubicBezTo>
                      <a:pt x="3675" y="10454"/>
                      <a:pt x="3904" y="10614"/>
                      <a:pt x="4155" y="10728"/>
                    </a:cubicBezTo>
                    <a:cubicBezTo>
                      <a:pt x="4383" y="10865"/>
                      <a:pt x="4634" y="10979"/>
                      <a:pt x="4931" y="11116"/>
                    </a:cubicBezTo>
                    <a:cubicBezTo>
                      <a:pt x="5068" y="11185"/>
                      <a:pt x="5205" y="11230"/>
                      <a:pt x="5342" y="11299"/>
                    </a:cubicBezTo>
                    <a:cubicBezTo>
                      <a:pt x="5433" y="11322"/>
                      <a:pt x="5524" y="11344"/>
                      <a:pt x="5616" y="11390"/>
                    </a:cubicBezTo>
                    <a:lnTo>
                      <a:pt x="5752" y="11436"/>
                    </a:lnTo>
                    <a:cubicBezTo>
                      <a:pt x="5889" y="11481"/>
                      <a:pt x="6049" y="11527"/>
                      <a:pt x="6186" y="11573"/>
                    </a:cubicBezTo>
                    <a:lnTo>
                      <a:pt x="6300" y="11618"/>
                    </a:lnTo>
                    <a:cubicBezTo>
                      <a:pt x="6414" y="11664"/>
                      <a:pt x="6529" y="11687"/>
                      <a:pt x="6620" y="11710"/>
                    </a:cubicBezTo>
                    <a:cubicBezTo>
                      <a:pt x="6825" y="11755"/>
                      <a:pt x="7031" y="11801"/>
                      <a:pt x="7213" y="11847"/>
                    </a:cubicBezTo>
                    <a:lnTo>
                      <a:pt x="7487" y="11892"/>
                    </a:lnTo>
                    <a:cubicBezTo>
                      <a:pt x="7807" y="11984"/>
                      <a:pt x="8126" y="12029"/>
                      <a:pt x="8423" y="12075"/>
                    </a:cubicBezTo>
                    <a:cubicBezTo>
                      <a:pt x="8765" y="12120"/>
                      <a:pt x="9085" y="12166"/>
                      <a:pt x="9359" y="12189"/>
                    </a:cubicBezTo>
                    <a:cubicBezTo>
                      <a:pt x="9633" y="12212"/>
                      <a:pt x="9907" y="12212"/>
                      <a:pt x="10203" y="12212"/>
                    </a:cubicBezTo>
                    <a:lnTo>
                      <a:pt x="10249" y="12235"/>
                    </a:lnTo>
                    <a:lnTo>
                      <a:pt x="10706" y="12235"/>
                    </a:lnTo>
                    <a:cubicBezTo>
                      <a:pt x="10843" y="12235"/>
                      <a:pt x="11002" y="12235"/>
                      <a:pt x="11139" y="12212"/>
                    </a:cubicBezTo>
                    <a:lnTo>
                      <a:pt x="11436" y="12212"/>
                    </a:lnTo>
                    <a:lnTo>
                      <a:pt x="11596" y="12189"/>
                    </a:lnTo>
                    <a:cubicBezTo>
                      <a:pt x="11778" y="12189"/>
                      <a:pt x="11961" y="12166"/>
                      <a:pt x="12121" y="12120"/>
                    </a:cubicBezTo>
                    <a:cubicBezTo>
                      <a:pt x="12509" y="12052"/>
                      <a:pt x="12897" y="11984"/>
                      <a:pt x="13285" y="11847"/>
                    </a:cubicBezTo>
                    <a:cubicBezTo>
                      <a:pt x="13467" y="11778"/>
                      <a:pt x="13673" y="11687"/>
                      <a:pt x="13855" y="11595"/>
                    </a:cubicBezTo>
                    <a:lnTo>
                      <a:pt x="14015" y="11527"/>
                    </a:lnTo>
                    <a:lnTo>
                      <a:pt x="14084" y="11504"/>
                    </a:lnTo>
                    <a:lnTo>
                      <a:pt x="14084" y="11550"/>
                    </a:lnTo>
                    <a:lnTo>
                      <a:pt x="14084" y="11595"/>
                    </a:lnTo>
                    <a:cubicBezTo>
                      <a:pt x="14084" y="11732"/>
                      <a:pt x="14107" y="11892"/>
                      <a:pt x="14107" y="12029"/>
                    </a:cubicBezTo>
                    <a:cubicBezTo>
                      <a:pt x="14107" y="12326"/>
                      <a:pt x="14152" y="12623"/>
                      <a:pt x="14198" y="12897"/>
                    </a:cubicBezTo>
                    <a:cubicBezTo>
                      <a:pt x="14243" y="13193"/>
                      <a:pt x="14335" y="13444"/>
                      <a:pt x="14472" y="13695"/>
                    </a:cubicBezTo>
                    <a:cubicBezTo>
                      <a:pt x="14632" y="14015"/>
                      <a:pt x="14791" y="14289"/>
                      <a:pt x="14974" y="14517"/>
                    </a:cubicBezTo>
                    <a:cubicBezTo>
                      <a:pt x="15179" y="14745"/>
                      <a:pt x="15408" y="14905"/>
                      <a:pt x="15659" y="15088"/>
                    </a:cubicBezTo>
                    <a:cubicBezTo>
                      <a:pt x="15818" y="15179"/>
                      <a:pt x="15978" y="15270"/>
                      <a:pt x="16138" y="15362"/>
                    </a:cubicBezTo>
                    <a:cubicBezTo>
                      <a:pt x="16275" y="15430"/>
                      <a:pt x="16435" y="15476"/>
                      <a:pt x="16549" y="15521"/>
                    </a:cubicBezTo>
                    <a:cubicBezTo>
                      <a:pt x="16686" y="15567"/>
                      <a:pt x="16846" y="15613"/>
                      <a:pt x="17028" y="15658"/>
                    </a:cubicBezTo>
                    <a:cubicBezTo>
                      <a:pt x="17188" y="15704"/>
                      <a:pt x="17348" y="15727"/>
                      <a:pt x="17530" y="15727"/>
                    </a:cubicBezTo>
                    <a:cubicBezTo>
                      <a:pt x="17690" y="15727"/>
                      <a:pt x="17850" y="15704"/>
                      <a:pt x="18033" y="15681"/>
                    </a:cubicBezTo>
                    <a:cubicBezTo>
                      <a:pt x="18192" y="15681"/>
                      <a:pt x="18329" y="15658"/>
                      <a:pt x="18489" y="15636"/>
                    </a:cubicBezTo>
                    <a:lnTo>
                      <a:pt x="18489" y="15636"/>
                    </a:lnTo>
                    <a:cubicBezTo>
                      <a:pt x="18421" y="15727"/>
                      <a:pt x="18375" y="15795"/>
                      <a:pt x="18352" y="15864"/>
                    </a:cubicBezTo>
                    <a:cubicBezTo>
                      <a:pt x="18306" y="15932"/>
                      <a:pt x="18284" y="16001"/>
                      <a:pt x="18261" y="16069"/>
                    </a:cubicBezTo>
                    <a:cubicBezTo>
                      <a:pt x="18215" y="16161"/>
                      <a:pt x="18192" y="16252"/>
                      <a:pt x="18169" y="16343"/>
                    </a:cubicBezTo>
                    <a:cubicBezTo>
                      <a:pt x="18101" y="16503"/>
                      <a:pt x="18033" y="16686"/>
                      <a:pt x="18033" y="16868"/>
                    </a:cubicBezTo>
                    <a:cubicBezTo>
                      <a:pt x="18010" y="16937"/>
                      <a:pt x="18010" y="17028"/>
                      <a:pt x="18010" y="17096"/>
                    </a:cubicBezTo>
                    <a:lnTo>
                      <a:pt x="18010" y="17119"/>
                    </a:lnTo>
                    <a:cubicBezTo>
                      <a:pt x="18010" y="17142"/>
                      <a:pt x="18010" y="17165"/>
                      <a:pt x="18010" y="17188"/>
                    </a:cubicBezTo>
                    <a:cubicBezTo>
                      <a:pt x="18010" y="17279"/>
                      <a:pt x="18010" y="17370"/>
                      <a:pt x="18010" y="17462"/>
                    </a:cubicBezTo>
                    <a:lnTo>
                      <a:pt x="18010" y="17530"/>
                    </a:lnTo>
                    <a:cubicBezTo>
                      <a:pt x="17987" y="17667"/>
                      <a:pt x="17987" y="17781"/>
                      <a:pt x="18010" y="17918"/>
                    </a:cubicBezTo>
                    <a:cubicBezTo>
                      <a:pt x="18010" y="18078"/>
                      <a:pt x="18033" y="18215"/>
                      <a:pt x="18055" y="18352"/>
                    </a:cubicBezTo>
                    <a:cubicBezTo>
                      <a:pt x="18101" y="18648"/>
                      <a:pt x="18215" y="18922"/>
                      <a:pt x="18352" y="19219"/>
                    </a:cubicBezTo>
                    <a:cubicBezTo>
                      <a:pt x="18512" y="19562"/>
                      <a:pt x="18694" y="19835"/>
                      <a:pt x="18946" y="20041"/>
                    </a:cubicBezTo>
                    <a:cubicBezTo>
                      <a:pt x="19060" y="20155"/>
                      <a:pt x="19197" y="20269"/>
                      <a:pt x="19334" y="20338"/>
                    </a:cubicBezTo>
                    <a:cubicBezTo>
                      <a:pt x="19470" y="20429"/>
                      <a:pt x="19630" y="20520"/>
                      <a:pt x="19813" y="20589"/>
                    </a:cubicBezTo>
                    <a:cubicBezTo>
                      <a:pt x="19927" y="20611"/>
                      <a:pt x="20041" y="20634"/>
                      <a:pt x="20132" y="20657"/>
                    </a:cubicBezTo>
                    <a:cubicBezTo>
                      <a:pt x="20087" y="20726"/>
                      <a:pt x="20064" y="20771"/>
                      <a:pt x="20018" y="20794"/>
                    </a:cubicBezTo>
                    <a:lnTo>
                      <a:pt x="19973" y="20863"/>
                    </a:lnTo>
                    <a:cubicBezTo>
                      <a:pt x="19927" y="20931"/>
                      <a:pt x="19881" y="21000"/>
                      <a:pt x="19836" y="21068"/>
                    </a:cubicBezTo>
                    <a:cubicBezTo>
                      <a:pt x="19767" y="21136"/>
                      <a:pt x="19744" y="21205"/>
                      <a:pt x="19699" y="21273"/>
                    </a:cubicBezTo>
                    <a:lnTo>
                      <a:pt x="19607" y="21388"/>
                    </a:lnTo>
                    <a:cubicBezTo>
                      <a:pt x="19585" y="21433"/>
                      <a:pt x="19562" y="21479"/>
                      <a:pt x="19539" y="21524"/>
                    </a:cubicBezTo>
                    <a:cubicBezTo>
                      <a:pt x="19493" y="21570"/>
                      <a:pt x="19448" y="21639"/>
                      <a:pt x="19402" y="21707"/>
                    </a:cubicBezTo>
                    <a:cubicBezTo>
                      <a:pt x="19311" y="21867"/>
                      <a:pt x="19242" y="22027"/>
                      <a:pt x="19174" y="22164"/>
                    </a:cubicBezTo>
                    <a:cubicBezTo>
                      <a:pt x="19128" y="22278"/>
                      <a:pt x="19082" y="22369"/>
                      <a:pt x="19014" y="22483"/>
                    </a:cubicBezTo>
                    <a:lnTo>
                      <a:pt x="18991" y="22552"/>
                    </a:lnTo>
                    <a:cubicBezTo>
                      <a:pt x="18968" y="22597"/>
                      <a:pt x="18946" y="22666"/>
                      <a:pt x="18923" y="22711"/>
                    </a:cubicBezTo>
                    <a:cubicBezTo>
                      <a:pt x="18900" y="22757"/>
                      <a:pt x="18877" y="22803"/>
                      <a:pt x="18831" y="22871"/>
                    </a:cubicBezTo>
                    <a:lnTo>
                      <a:pt x="18809" y="22940"/>
                    </a:lnTo>
                    <a:lnTo>
                      <a:pt x="18740" y="23077"/>
                    </a:lnTo>
                    <a:cubicBezTo>
                      <a:pt x="18672" y="23214"/>
                      <a:pt x="18626" y="23328"/>
                      <a:pt x="18580" y="23487"/>
                    </a:cubicBezTo>
                    <a:cubicBezTo>
                      <a:pt x="18557" y="23624"/>
                      <a:pt x="18535" y="23739"/>
                      <a:pt x="18512" y="23830"/>
                    </a:cubicBezTo>
                    <a:cubicBezTo>
                      <a:pt x="18512" y="23944"/>
                      <a:pt x="18489" y="24058"/>
                      <a:pt x="18512" y="24195"/>
                    </a:cubicBezTo>
                    <a:cubicBezTo>
                      <a:pt x="18512" y="24309"/>
                      <a:pt x="18535" y="24423"/>
                      <a:pt x="18557" y="24537"/>
                    </a:cubicBezTo>
                    <a:cubicBezTo>
                      <a:pt x="18580" y="24583"/>
                      <a:pt x="18603" y="24629"/>
                      <a:pt x="18626" y="24674"/>
                    </a:cubicBezTo>
                    <a:cubicBezTo>
                      <a:pt x="18649" y="24743"/>
                      <a:pt x="18672" y="24811"/>
                      <a:pt x="18717" y="24880"/>
                    </a:cubicBezTo>
                    <a:cubicBezTo>
                      <a:pt x="18854" y="25017"/>
                      <a:pt x="19014" y="25108"/>
                      <a:pt x="19242" y="25131"/>
                    </a:cubicBezTo>
                    <a:lnTo>
                      <a:pt x="19311" y="25131"/>
                    </a:lnTo>
                    <a:cubicBezTo>
                      <a:pt x="19425" y="25131"/>
                      <a:pt x="19516" y="25108"/>
                      <a:pt x="19630" y="25062"/>
                    </a:cubicBezTo>
                    <a:cubicBezTo>
                      <a:pt x="19699" y="25040"/>
                      <a:pt x="19744" y="25017"/>
                      <a:pt x="19813" y="24971"/>
                    </a:cubicBezTo>
                    <a:cubicBezTo>
                      <a:pt x="19836" y="24971"/>
                      <a:pt x="19836" y="24971"/>
                      <a:pt x="19859" y="24948"/>
                    </a:cubicBezTo>
                    <a:lnTo>
                      <a:pt x="19881" y="24948"/>
                    </a:lnTo>
                    <a:cubicBezTo>
                      <a:pt x="19995" y="24880"/>
                      <a:pt x="20155" y="24788"/>
                      <a:pt x="20269" y="24674"/>
                    </a:cubicBezTo>
                    <a:lnTo>
                      <a:pt x="20384" y="24606"/>
                    </a:lnTo>
                    <a:cubicBezTo>
                      <a:pt x="20475" y="24537"/>
                      <a:pt x="20566" y="24446"/>
                      <a:pt x="20657" y="24355"/>
                    </a:cubicBezTo>
                    <a:cubicBezTo>
                      <a:pt x="20794" y="24241"/>
                      <a:pt x="20908" y="24127"/>
                      <a:pt x="21045" y="23967"/>
                    </a:cubicBezTo>
                    <a:cubicBezTo>
                      <a:pt x="21160" y="23807"/>
                      <a:pt x="21251" y="23647"/>
                      <a:pt x="21342" y="23487"/>
                    </a:cubicBezTo>
                    <a:cubicBezTo>
                      <a:pt x="21365" y="23442"/>
                      <a:pt x="21411" y="23419"/>
                      <a:pt x="21456" y="23373"/>
                    </a:cubicBezTo>
                    <a:cubicBezTo>
                      <a:pt x="21479" y="23328"/>
                      <a:pt x="21502" y="23305"/>
                      <a:pt x="21548" y="23282"/>
                    </a:cubicBezTo>
                    <a:cubicBezTo>
                      <a:pt x="21616" y="23373"/>
                      <a:pt x="21707" y="23396"/>
                      <a:pt x="21799" y="23442"/>
                    </a:cubicBezTo>
                    <a:cubicBezTo>
                      <a:pt x="21981" y="23510"/>
                      <a:pt x="22164" y="23556"/>
                      <a:pt x="22346" y="23602"/>
                    </a:cubicBezTo>
                    <a:cubicBezTo>
                      <a:pt x="22483" y="23647"/>
                      <a:pt x="22620" y="23716"/>
                      <a:pt x="22735" y="23784"/>
                    </a:cubicBezTo>
                    <a:cubicBezTo>
                      <a:pt x="22826" y="23830"/>
                      <a:pt x="22894" y="23875"/>
                      <a:pt x="22986" y="23944"/>
                    </a:cubicBezTo>
                    <a:cubicBezTo>
                      <a:pt x="23031" y="23967"/>
                      <a:pt x="23077" y="24012"/>
                      <a:pt x="23123" y="24058"/>
                    </a:cubicBezTo>
                    <a:cubicBezTo>
                      <a:pt x="23168" y="24104"/>
                      <a:pt x="23214" y="24149"/>
                      <a:pt x="23282" y="24195"/>
                    </a:cubicBezTo>
                    <a:cubicBezTo>
                      <a:pt x="23351" y="24241"/>
                      <a:pt x="23419" y="24264"/>
                      <a:pt x="23465" y="24264"/>
                    </a:cubicBezTo>
                    <a:cubicBezTo>
                      <a:pt x="23511" y="24264"/>
                      <a:pt x="23533" y="24241"/>
                      <a:pt x="23556" y="24241"/>
                    </a:cubicBezTo>
                    <a:cubicBezTo>
                      <a:pt x="23579" y="24332"/>
                      <a:pt x="23625" y="24400"/>
                      <a:pt x="23648" y="24492"/>
                    </a:cubicBezTo>
                    <a:cubicBezTo>
                      <a:pt x="23648" y="24515"/>
                      <a:pt x="23670" y="24560"/>
                      <a:pt x="23670" y="24583"/>
                    </a:cubicBezTo>
                    <a:lnTo>
                      <a:pt x="23693" y="24674"/>
                    </a:lnTo>
                    <a:cubicBezTo>
                      <a:pt x="23716" y="24720"/>
                      <a:pt x="23739" y="24788"/>
                      <a:pt x="23762" y="24834"/>
                    </a:cubicBezTo>
                    <a:cubicBezTo>
                      <a:pt x="23784" y="24971"/>
                      <a:pt x="23807" y="25085"/>
                      <a:pt x="23830" y="25222"/>
                    </a:cubicBezTo>
                    <a:cubicBezTo>
                      <a:pt x="23853" y="25359"/>
                      <a:pt x="23876" y="25496"/>
                      <a:pt x="23876" y="25656"/>
                    </a:cubicBezTo>
                    <a:cubicBezTo>
                      <a:pt x="23876" y="25816"/>
                      <a:pt x="23853" y="25998"/>
                      <a:pt x="23784" y="26226"/>
                    </a:cubicBezTo>
                    <a:cubicBezTo>
                      <a:pt x="23716" y="26432"/>
                      <a:pt x="23648" y="26683"/>
                      <a:pt x="23533" y="26911"/>
                    </a:cubicBezTo>
                    <a:cubicBezTo>
                      <a:pt x="23442" y="27048"/>
                      <a:pt x="23351" y="27208"/>
                      <a:pt x="23237" y="27322"/>
                    </a:cubicBezTo>
                    <a:cubicBezTo>
                      <a:pt x="23077" y="27528"/>
                      <a:pt x="22917" y="27710"/>
                      <a:pt x="22757" y="27870"/>
                    </a:cubicBezTo>
                    <a:cubicBezTo>
                      <a:pt x="22620" y="27984"/>
                      <a:pt x="22461" y="28121"/>
                      <a:pt x="22301" y="28235"/>
                    </a:cubicBezTo>
                    <a:cubicBezTo>
                      <a:pt x="22255" y="28258"/>
                      <a:pt x="22210" y="28281"/>
                      <a:pt x="22164" y="28326"/>
                    </a:cubicBezTo>
                    <a:cubicBezTo>
                      <a:pt x="22118" y="28349"/>
                      <a:pt x="22073" y="28372"/>
                      <a:pt x="22050" y="28395"/>
                    </a:cubicBezTo>
                    <a:lnTo>
                      <a:pt x="21981" y="28418"/>
                    </a:lnTo>
                    <a:cubicBezTo>
                      <a:pt x="21936" y="28463"/>
                      <a:pt x="21890" y="28486"/>
                      <a:pt x="21822" y="28532"/>
                    </a:cubicBezTo>
                    <a:cubicBezTo>
                      <a:pt x="21707" y="28577"/>
                      <a:pt x="21616" y="28646"/>
                      <a:pt x="21502" y="28714"/>
                    </a:cubicBezTo>
                    <a:cubicBezTo>
                      <a:pt x="21433" y="28737"/>
                      <a:pt x="21388" y="28760"/>
                      <a:pt x="21319" y="28783"/>
                    </a:cubicBezTo>
                    <a:cubicBezTo>
                      <a:pt x="21297" y="28806"/>
                      <a:pt x="21251" y="28829"/>
                      <a:pt x="21205" y="28829"/>
                    </a:cubicBezTo>
                    <a:lnTo>
                      <a:pt x="21182" y="28851"/>
                    </a:lnTo>
                    <a:lnTo>
                      <a:pt x="21068" y="28874"/>
                    </a:lnTo>
                    <a:cubicBezTo>
                      <a:pt x="21000" y="28897"/>
                      <a:pt x="20954" y="28920"/>
                      <a:pt x="20886" y="28943"/>
                    </a:cubicBezTo>
                    <a:cubicBezTo>
                      <a:pt x="20794" y="28966"/>
                      <a:pt x="20680" y="28988"/>
                      <a:pt x="20589" y="29011"/>
                    </a:cubicBezTo>
                    <a:lnTo>
                      <a:pt x="20475" y="29034"/>
                    </a:lnTo>
                    <a:cubicBezTo>
                      <a:pt x="20361" y="29057"/>
                      <a:pt x="20247" y="29057"/>
                      <a:pt x="20110" y="29080"/>
                    </a:cubicBezTo>
                    <a:cubicBezTo>
                      <a:pt x="20041" y="29057"/>
                      <a:pt x="19995" y="29057"/>
                      <a:pt x="19950" y="29057"/>
                    </a:cubicBezTo>
                    <a:lnTo>
                      <a:pt x="19722" y="29057"/>
                    </a:lnTo>
                    <a:lnTo>
                      <a:pt x="19607" y="29034"/>
                    </a:lnTo>
                    <a:cubicBezTo>
                      <a:pt x="19470" y="29034"/>
                      <a:pt x="19356" y="29011"/>
                      <a:pt x="19219" y="28988"/>
                    </a:cubicBezTo>
                    <a:lnTo>
                      <a:pt x="19105" y="28988"/>
                    </a:lnTo>
                    <a:cubicBezTo>
                      <a:pt x="19060" y="28966"/>
                      <a:pt x="18991" y="28966"/>
                      <a:pt x="18923" y="28966"/>
                    </a:cubicBezTo>
                    <a:lnTo>
                      <a:pt x="18854" y="28943"/>
                    </a:lnTo>
                    <a:cubicBezTo>
                      <a:pt x="18786" y="28920"/>
                      <a:pt x="18740" y="28897"/>
                      <a:pt x="18694" y="28897"/>
                    </a:cubicBezTo>
                    <a:lnTo>
                      <a:pt x="18649" y="28897"/>
                    </a:lnTo>
                    <a:cubicBezTo>
                      <a:pt x="18535" y="28920"/>
                      <a:pt x="18443" y="28988"/>
                      <a:pt x="18398" y="29057"/>
                    </a:cubicBezTo>
                    <a:lnTo>
                      <a:pt x="18352" y="29125"/>
                    </a:lnTo>
                    <a:lnTo>
                      <a:pt x="18329" y="29148"/>
                    </a:lnTo>
                    <a:cubicBezTo>
                      <a:pt x="18284" y="29217"/>
                      <a:pt x="18215" y="29285"/>
                      <a:pt x="18169" y="29331"/>
                    </a:cubicBezTo>
                    <a:cubicBezTo>
                      <a:pt x="18169" y="29331"/>
                      <a:pt x="18147" y="29354"/>
                      <a:pt x="18147" y="29354"/>
                    </a:cubicBezTo>
                    <a:cubicBezTo>
                      <a:pt x="18055" y="29445"/>
                      <a:pt x="17964" y="29536"/>
                      <a:pt x="17896" y="29627"/>
                    </a:cubicBezTo>
                    <a:cubicBezTo>
                      <a:pt x="17827" y="29673"/>
                      <a:pt x="17781" y="29719"/>
                      <a:pt x="17736" y="29764"/>
                    </a:cubicBezTo>
                    <a:lnTo>
                      <a:pt x="17644" y="29879"/>
                    </a:lnTo>
                    <a:cubicBezTo>
                      <a:pt x="17599" y="29947"/>
                      <a:pt x="17530" y="29993"/>
                      <a:pt x="17462" y="30061"/>
                    </a:cubicBezTo>
                    <a:lnTo>
                      <a:pt x="17325" y="30198"/>
                    </a:lnTo>
                    <a:cubicBezTo>
                      <a:pt x="17234" y="30289"/>
                      <a:pt x="17165" y="30381"/>
                      <a:pt x="17074" y="30472"/>
                    </a:cubicBezTo>
                    <a:lnTo>
                      <a:pt x="17051" y="30495"/>
                    </a:lnTo>
                    <a:lnTo>
                      <a:pt x="16937" y="30609"/>
                    </a:lnTo>
                    <a:lnTo>
                      <a:pt x="16846" y="30677"/>
                    </a:lnTo>
                    <a:lnTo>
                      <a:pt x="16823" y="30700"/>
                    </a:lnTo>
                    <a:cubicBezTo>
                      <a:pt x="16754" y="30746"/>
                      <a:pt x="16709" y="30814"/>
                      <a:pt x="16686" y="30883"/>
                    </a:cubicBezTo>
                    <a:cubicBezTo>
                      <a:pt x="16663" y="30906"/>
                      <a:pt x="16663" y="30906"/>
                      <a:pt x="16663" y="30928"/>
                    </a:cubicBezTo>
                    <a:cubicBezTo>
                      <a:pt x="16617" y="30951"/>
                      <a:pt x="16595" y="30974"/>
                      <a:pt x="16549" y="30997"/>
                    </a:cubicBezTo>
                    <a:cubicBezTo>
                      <a:pt x="16458" y="31065"/>
                      <a:pt x="16343" y="31111"/>
                      <a:pt x="16252" y="31180"/>
                    </a:cubicBezTo>
                    <a:cubicBezTo>
                      <a:pt x="16184" y="31202"/>
                      <a:pt x="16138" y="31225"/>
                      <a:pt x="16092" y="31248"/>
                    </a:cubicBezTo>
                    <a:cubicBezTo>
                      <a:pt x="16024" y="31271"/>
                      <a:pt x="15955" y="31317"/>
                      <a:pt x="15887" y="31339"/>
                    </a:cubicBezTo>
                    <a:cubicBezTo>
                      <a:pt x="15704" y="31431"/>
                      <a:pt x="15545" y="31522"/>
                      <a:pt x="15362" y="31590"/>
                    </a:cubicBezTo>
                    <a:lnTo>
                      <a:pt x="15248" y="31636"/>
                    </a:lnTo>
                    <a:cubicBezTo>
                      <a:pt x="15111" y="31705"/>
                      <a:pt x="14974" y="31750"/>
                      <a:pt x="14860" y="31796"/>
                    </a:cubicBezTo>
                    <a:lnTo>
                      <a:pt x="14814" y="31819"/>
                    </a:lnTo>
                    <a:cubicBezTo>
                      <a:pt x="14746" y="31842"/>
                      <a:pt x="14700" y="31887"/>
                      <a:pt x="14654" y="31978"/>
                    </a:cubicBezTo>
                    <a:cubicBezTo>
                      <a:pt x="14609" y="32070"/>
                      <a:pt x="14677" y="32230"/>
                      <a:pt x="14746" y="32275"/>
                    </a:cubicBezTo>
                    <a:cubicBezTo>
                      <a:pt x="14768" y="32275"/>
                      <a:pt x="14768" y="32298"/>
                      <a:pt x="14768" y="32298"/>
                    </a:cubicBezTo>
                    <a:cubicBezTo>
                      <a:pt x="14837" y="32321"/>
                      <a:pt x="14905" y="32344"/>
                      <a:pt x="14974" y="32389"/>
                    </a:cubicBezTo>
                    <a:cubicBezTo>
                      <a:pt x="15020" y="32389"/>
                      <a:pt x="15065" y="32412"/>
                      <a:pt x="15134" y="32412"/>
                    </a:cubicBezTo>
                    <a:cubicBezTo>
                      <a:pt x="15225" y="32435"/>
                      <a:pt x="15316" y="32458"/>
                      <a:pt x="15385" y="32503"/>
                    </a:cubicBezTo>
                    <a:cubicBezTo>
                      <a:pt x="15430" y="32526"/>
                      <a:pt x="15476" y="32549"/>
                      <a:pt x="15499" y="32595"/>
                    </a:cubicBezTo>
                    <a:cubicBezTo>
                      <a:pt x="15522" y="32618"/>
                      <a:pt x="15567" y="32663"/>
                      <a:pt x="15590" y="32686"/>
                    </a:cubicBezTo>
                    <a:cubicBezTo>
                      <a:pt x="15636" y="32709"/>
                      <a:pt x="15704" y="32732"/>
                      <a:pt x="15773" y="32732"/>
                    </a:cubicBezTo>
                    <a:lnTo>
                      <a:pt x="15818" y="32732"/>
                    </a:lnTo>
                    <a:cubicBezTo>
                      <a:pt x="15887" y="32755"/>
                      <a:pt x="15933" y="32755"/>
                      <a:pt x="15978" y="32755"/>
                    </a:cubicBezTo>
                    <a:lnTo>
                      <a:pt x="16024" y="32755"/>
                    </a:lnTo>
                    <a:cubicBezTo>
                      <a:pt x="16161" y="32755"/>
                      <a:pt x="16321" y="32732"/>
                      <a:pt x="16526" y="32686"/>
                    </a:cubicBezTo>
                    <a:cubicBezTo>
                      <a:pt x="16868" y="32640"/>
                      <a:pt x="17211" y="32526"/>
                      <a:pt x="17553" y="32435"/>
                    </a:cubicBezTo>
                    <a:lnTo>
                      <a:pt x="17713" y="32389"/>
                    </a:lnTo>
                    <a:cubicBezTo>
                      <a:pt x="17759" y="32389"/>
                      <a:pt x="17781" y="32412"/>
                      <a:pt x="17827" y="32412"/>
                    </a:cubicBezTo>
                    <a:lnTo>
                      <a:pt x="17918" y="32412"/>
                    </a:lnTo>
                    <a:cubicBezTo>
                      <a:pt x="18055" y="32412"/>
                      <a:pt x="18192" y="32389"/>
                      <a:pt x="18329" y="32366"/>
                    </a:cubicBezTo>
                    <a:cubicBezTo>
                      <a:pt x="18489" y="32344"/>
                      <a:pt x="18626" y="32275"/>
                      <a:pt x="18763" y="32230"/>
                    </a:cubicBezTo>
                    <a:lnTo>
                      <a:pt x="18854" y="32207"/>
                    </a:lnTo>
                    <a:cubicBezTo>
                      <a:pt x="18968" y="32161"/>
                      <a:pt x="19105" y="32093"/>
                      <a:pt x="19242" y="32047"/>
                    </a:cubicBezTo>
                    <a:lnTo>
                      <a:pt x="19311" y="32001"/>
                    </a:lnTo>
                    <a:cubicBezTo>
                      <a:pt x="19470" y="31933"/>
                      <a:pt x="19630" y="31864"/>
                      <a:pt x="19767" y="31773"/>
                    </a:cubicBezTo>
                    <a:lnTo>
                      <a:pt x="19950" y="31682"/>
                    </a:lnTo>
                    <a:lnTo>
                      <a:pt x="20110" y="31590"/>
                    </a:lnTo>
                    <a:cubicBezTo>
                      <a:pt x="20155" y="31636"/>
                      <a:pt x="20224" y="31659"/>
                      <a:pt x="20292" y="31659"/>
                    </a:cubicBezTo>
                    <a:cubicBezTo>
                      <a:pt x="20338" y="31659"/>
                      <a:pt x="20384" y="31659"/>
                      <a:pt x="20429" y="31636"/>
                    </a:cubicBezTo>
                    <a:cubicBezTo>
                      <a:pt x="20520" y="31590"/>
                      <a:pt x="20612" y="31545"/>
                      <a:pt x="20680" y="31499"/>
                    </a:cubicBezTo>
                    <a:cubicBezTo>
                      <a:pt x="20749" y="31476"/>
                      <a:pt x="20817" y="31431"/>
                      <a:pt x="20886" y="31408"/>
                    </a:cubicBezTo>
                    <a:cubicBezTo>
                      <a:pt x="21000" y="31339"/>
                      <a:pt x="21114" y="31248"/>
                      <a:pt x="21228" y="31180"/>
                    </a:cubicBezTo>
                    <a:lnTo>
                      <a:pt x="21297" y="31134"/>
                    </a:lnTo>
                    <a:cubicBezTo>
                      <a:pt x="21365" y="31088"/>
                      <a:pt x="21433" y="31043"/>
                      <a:pt x="21502" y="30997"/>
                    </a:cubicBezTo>
                    <a:lnTo>
                      <a:pt x="21548" y="30974"/>
                    </a:lnTo>
                    <a:cubicBezTo>
                      <a:pt x="21685" y="30883"/>
                      <a:pt x="21822" y="30792"/>
                      <a:pt x="21958" y="30677"/>
                    </a:cubicBezTo>
                    <a:cubicBezTo>
                      <a:pt x="22073" y="30586"/>
                      <a:pt x="22187" y="30495"/>
                      <a:pt x="22301" y="30404"/>
                    </a:cubicBezTo>
                    <a:lnTo>
                      <a:pt x="22346" y="30381"/>
                    </a:lnTo>
                    <a:cubicBezTo>
                      <a:pt x="22506" y="30221"/>
                      <a:pt x="22689" y="30084"/>
                      <a:pt x="22826" y="29924"/>
                    </a:cubicBezTo>
                    <a:cubicBezTo>
                      <a:pt x="22894" y="29856"/>
                      <a:pt x="22986" y="29787"/>
                      <a:pt x="23054" y="29719"/>
                    </a:cubicBezTo>
                    <a:cubicBezTo>
                      <a:pt x="23168" y="29605"/>
                      <a:pt x="23282" y="29513"/>
                      <a:pt x="23396" y="29399"/>
                    </a:cubicBezTo>
                    <a:cubicBezTo>
                      <a:pt x="23465" y="29308"/>
                      <a:pt x="23533" y="29239"/>
                      <a:pt x="23625" y="29148"/>
                    </a:cubicBezTo>
                    <a:lnTo>
                      <a:pt x="23739" y="29034"/>
                    </a:lnTo>
                    <a:cubicBezTo>
                      <a:pt x="23944" y="28806"/>
                      <a:pt x="24173" y="28532"/>
                      <a:pt x="24401" y="28235"/>
                    </a:cubicBezTo>
                    <a:cubicBezTo>
                      <a:pt x="24515" y="28121"/>
                      <a:pt x="24629" y="27984"/>
                      <a:pt x="24720" y="27847"/>
                    </a:cubicBezTo>
                    <a:lnTo>
                      <a:pt x="24812" y="27733"/>
                    </a:lnTo>
                    <a:cubicBezTo>
                      <a:pt x="24880" y="27642"/>
                      <a:pt x="24949" y="27573"/>
                      <a:pt x="24994" y="27482"/>
                    </a:cubicBezTo>
                    <a:cubicBezTo>
                      <a:pt x="25200" y="27231"/>
                      <a:pt x="25359" y="26980"/>
                      <a:pt x="25496" y="26729"/>
                    </a:cubicBezTo>
                    <a:cubicBezTo>
                      <a:pt x="25725" y="26295"/>
                      <a:pt x="25930" y="25861"/>
                      <a:pt x="26113" y="25405"/>
                    </a:cubicBezTo>
                    <a:lnTo>
                      <a:pt x="26272" y="25062"/>
                    </a:lnTo>
                    <a:lnTo>
                      <a:pt x="26409" y="24743"/>
                    </a:lnTo>
                    <a:cubicBezTo>
                      <a:pt x="26478" y="24606"/>
                      <a:pt x="26546" y="24446"/>
                      <a:pt x="26615" y="24309"/>
                    </a:cubicBezTo>
                    <a:cubicBezTo>
                      <a:pt x="26729" y="24035"/>
                      <a:pt x="26843" y="23761"/>
                      <a:pt x="26934" y="23487"/>
                    </a:cubicBezTo>
                    <a:lnTo>
                      <a:pt x="26957" y="23442"/>
                    </a:lnTo>
                    <a:cubicBezTo>
                      <a:pt x="26980" y="23373"/>
                      <a:pt x="27026" y="23305"/>
                      <a:pt x="27048" y="23236"/>
                    </a:cubicBezTo>
                    <a:cubicBezTo>
                      <a:pt x="27071" y="23168"/>
                      <a:pt x="27117" y="23099"/>
                      <a:pt x="27140" y="23031"/>
                    </a:cubicBezTo>
                    <a:cubicBezTo>
                      <a:pt x="27185" y="22871"/>
                      <a:pt x="27231" y="22734"/>
                      <a:pt x="27300" y="22597"/>
                    </a:cubicBezTo>
                    <a:cubicBezTo>
                      <a:pt x="27414" y="22323"/>
                      <a:pt x="27482" y="22027"/>
                      <a:pt x="27551" y="21730"/>
                    </a:cubicBezTo>
                    <a:cubicBezTo>
                      <a:pt x="27619" y="21410"/>
                      <a:pt x="27665" y="21114"/>
                      <a:pt x="27710" y="20817"/>
                    </a:cubicBezTo>
                    <a:lnTo>
                      <a:pt x="27733" y="20611"/>
                    </a:lnTo>
                    <a:cubicBezTo>
                      <a:pt x="27733" y="20543"/>
                      <a:pt x="27756" y="20452"/>
                      <a:pt x="27756" y="20360"/>
                    </a:cubicBezTo>
                    <a:cubicBezTo>
                      <a:pt x="27779" y="20246"/>
                      <a:pt x="27779" y="20109"/>
                      <a:pt x="27802" y="19972"/>
                    </a:cubicBezTo>
                    <a:lnTo>
                      <a:pt x="27802" y="19904"/>
                    </a:lnTo>
                    <a:cubicBezTo>
                      <a:pt x="27825" y="19493"/>
                      <a:pt x="27779" y="19037"/>
                      <a:pt x="27642" y="18466"/>
                    </a:cubicBezTo>
                    <a:cubicBezTo>
                      <a:pt x="27619" y="18352"/>
                      <a:pt x="27596" y="18215"/>
                      <a:pt x="27573" y="18078"/>
                    </a:cubicBezTo>
                    <a:cubicBezTo>
                      <a:pt x="27573" y="18032"/>
                      <a:pt x="27551" y="17964"/>
                      <a:pt x="27551" y="17918"/>
                    </a:cubicBezTo>
                    <a:cubicBezTo>
                      <a:pt x="27528" y="17850"/>
                      <a:pt x="27528" y="17804"/>
                      <a:pt x="27505" y="17735"/>
                    </a:cubicBezTo>
                    <a:lnTo>
                      <a:pt x="27505" y="17735"/>
                    </a:lnTo>
                    <a:cubicBezTo>
                      <a:pt x="27596" y="17758"/>
                      <a:pt x="27642" y="17758"/>
                      <a:pt x="27710" y="17758"/>
                    </a:cubicBezTo>
                    <a:lnTo>
                      <a:pt x="27893" y="17758"/>
                    </a:lnTo>
                    <a:cubicBezTo>
                      <a:pt x="27939" y="17781"/>
                      <a:pt x="27984" y="17781"/>
                      <a:pt x="28030" y="17781"/>
                    </a:cubicBezTo>
                    <a:cubicBezTo>
                      <a:pt x="28098" y="17781"/>
                      <a:pt x="28167" y="17804"/>
                      <a:pt x="28235" y="17804"/>
                    </a:cubicBezTo>
                    <a:cubicBezTo>
                      <a:pt x="28350" y="17804"/>
                      <a:pt x="28464" y="17781"/>
                      <a:pt x="28623" y="17758"/>
                    </a:cubicBezTo>
                    <a:lnTo>
                      <a:pt x="28806" y="17713"/>
                    </a:lnTo>
                    <a:cubicBezTo>
                      <a:pt x="28875" y="17690"/>
                      <a:pt x="28966" y="17667"/>
                      <a:pt x="29034" y="17644"/>
                    </a:cubicBezTo>
                    <a:cubicBezTo>
                      <a:pt x="29171" y="17599"/>
                      <a:pt x="29263" y="17553"/>
                      <a:pt x="29354" y="17507"/>
                    </a:cubicBezTo>
                    <a:lnTo>
                      <a:pt x="29468" y="17462"/>
                    </a:lnTo>
                    <a:cubicBezTo>
                      <a:pt x="29628" y="17416"/>
                      <a:pt x="29765" y="17302"/>
                      <a:pt x="29902" y="17211"/>
                    </a:cubicBezTo>
                    <a:cubicBezTo>
                      <a:pt x="29993" y="17165"/>
                      <a:pt x="30061" y="17074"/>
                      <a:pt x="30153" y="16959"/>
                    </a:cubicBezTo>
                    <a:cubicBezTo>
                      <a:pt x="30313" y="16708"/>
                      <a:pt x="30472" y="16434"/>
                      <a:pt x="30449" y="16115"/>
                    </a:cubicBezTo>
                    <a:cubicBezTo>
                      <a:pt x="30427" y="15932"/>
                      <a:pt x="30404" y="15818"/>
                      <a:pt x="30335" y="15704"/>
                    </a:cubicBezTo>
                    <a:cubicBezTo>
                      <a:pt x="30313" y="15636"/>
                      <a:pt x="30244" y="15567"/>
                      <a:pt x="30176" y="15476"/>
                    </a:cubicBezTo>
                    <a:cubicBezTo>
                      <a:pt x="30130" y="15430"/>
                      <a:pt x="30084" y="15407"/>
                      <a:pt x="30039" y="15362"/>
                    </a:cubicBezTo>
                    <a:cubicBezTo>
                      <a:pt x="29993" y="15316"/>
                      <a:pt x="29924" y="15270"/>
                      <a:pt x="29856" y="15248"/>
                    </a:cubicBezTo>
                    <a:cubicBezTo>
                      <a:pt x="29765" y="15202"/>
                      <a:pt x="29673" y="15179"/>
                      <a:pt x="29582" y="15156"/>
                    </a:cubicBezTo>
                    <a:lnTo>
                      <a:pt x="29536" y="15133"/>
                    </a:lnTo>
                    <a:cubicBezTo>
                      <a:pt x="29377" y="15111"/>
                      <a:pt x="29217" y="15065"/>
                      <a:pt x="29057" y="15042"/>
                    </a:cubicBezTo>
                    <a:cubicBezTo>
                      <a:pt x="28989" y="15042"/>
                      <a:pt x="28966" y="15042"/>
                      <a:pt x="28943" y="15065"/>
                    </a:cubicBezTo>
                    <a:lnTo>
                      <a:pt x="28669" y="15065"/>
                    </a:lnTo>
                    <a:cubicBezTo>
                      <a:pt x="28555" y="15065"/>
                      <a:pt x="28486" y="15065"/>
                      <a:pt x="28395" y="15088"/>
                    </a:cubicBezTo>
                    <a:cubicBezTo>
                      <a:pt x="28350" y="15088"/>
                      <a:pt x="28281" y="15111"/>
                      <a:pt x="28235" y="15133"/>
                    </a:cubicBezTo>
                    <a:cubicBezTo>
                      <a:pt x="28235" y="15133"/>
                      <a:pt x="28213" y="15156"/>
                      <a:pt x="28213" y="15156"/>
                    </a:cubicBezTo>
                    <a:lnTo>
                      <a:pt x="28190" y="15156"/>
                    </a:lnTo>
                    <a:cubicBezTo>
                      <a:pt x="28190" y="15156"/>
                      <a:pt x="28167" y="15179"/>
                      <a:pt x="28167" y="15179"/>
                    </a:cubicBezTo>
                    <a:cubicBezTo>
                      <a:pt x="28030" y="15202"/>
                      <a:pt x="27893" y="15248"/>
                      <a:pt x="27756" y="15293"/>
                    </a:cubicBezTo>
                    <a:cubicBezTo>
                      <a:pt x="27825" y="15225"/>
                      <a:pt x="27847" y="15179"/>
                      <a:pt x="27893" y="15111"/>
                    </a:cubicBezTo>
                    <a:cubicBezTo>
                      <a:pt x="28030" y="14951"/>
                      <a:pt x="28167" y="14791"/>
                      <a:pt x="28304" y="14654"/>
                    </a:cubicBezTo>
                    <a:cubicBezTo>
                      <a:pt x="28395" y="14540"/>
                      <a:pt x="28509" y="14426"/>
                      <a:pt x="28601" y="14335"/>
                    </a:cubicBezTo>
                    <a:cubicBezTo>
                      <a:pt x="28715" y="14198"/>
                      <a:pt x="28852" y="14083"/>
                      <a:pt x="28966" y="13946"/>
                    </a:cubicBezTo>
                    <a:cubicBezTo>
                      <a:pt x="29057" y="13832"/>
                      <a:pt x="29148" y="13718"/>
                      <a:pt x="29240" y="13604"/>
                    </a:cubicBezTo>
                    <a:lnTo>
                      <a:pt x="29285" y="13558"/>
                    </a:lnTo>
                    <a:cubicBezTo>
                      <a:pt x="29377" y="13467"/>
                      <a:pt x="29445" y="13376"/>
                      <a:pt x="29514" y="13262"/>
                    </a:cubicBezTo>
                    <a:cubicBezTo>
                      <a:pt x="29559" y="13193"/>
                      <a:pt x="29582" y="13102"/>
                      <a:pt x="29628" y="13033"/>
                    </a:cubicBezTo>
                    <a:cubicBezTo>
                      <a:pt x="29673" y="12942"/>
                      <a:pt x="29696" y="12851"/>
                      <a:pt x="29696" y="12782"/>
                    </a:cubicBezTo>
                    <a:cubicBezTo>
                      <a:pt x="29742" y="12623"/>
                      <a:pt x="29742" y="12440"/>
                      <a:pt x="29696" y="12280"/>
                    </a:cubicBezTo>
                    <a:cubicBezTo>
                      <a:pt x="29673" y="12166"/>
                      <a:pt x="29605" y="12052"/>
                      <a:pt x="29514" y="11961"/>
                    </a:cubicBezTo>
                    <a:cubicBezTo>
                      <a:pt x="29445" y="11892"/>
                      <a:pt x="29377" y="11824"/>
                      <a:pt x="29308" y="11755"/>
                    </a:cubicBezTo>
                    <a:cubicBezTo>
                      <a:pt x="29171" y="11641"/>
                      <a:pt x="29011" y="11573"/>
                      <a:pt x="28760" y="11550"/>
                    </a:cubicBezTo>
                    <a:lnTo>
                      <a:pt x="28692" y="11550"/>
                    </a:lnTo>
                    <a:cubicBezTo>
                      <a:pt x="28418" y="11550"/>
                      <a:pt x="28144" y="11641"/>
                      <a:pt x="27916" y="11755"/>
                    </a:cubicBezTo>
                    <a:cubicBezTo>
                      <a:pt x="27665" y="11915"/>
                      <a:pt x="27437" y="12098"/>
                      <a:pt x="27231" y="12303"/>
                    </a:cubicBezTo>
                    <a:cubicBezTo>
                      <a:pt x="27071" y="12463"/>
                      <a:pt x="26912" y="12691"/>
                      <a:pt x="26775" y="12942"/>
                    </a:cubicBezTo>
                    <a:lnTo>
                      <a:pt x="26729" y="13011"/>
                    </a:lnTo>
                    <a:cubicBezTo>
                      <a:pt x="26683" y="13079"/>
                      <a:pt x="26660" y="13148"/>
                      <a:pt x="26615" y="13193"/>
                    </a:cubicBezTo>
                    <a:cubicBezTo>
                      <a:pt x="26546" y="13307"/>
                      <a:pt x="26478" y="13399"/>
                      <a:pt x="26387" y="13513"/>
                    </a:cubicBezTo>
                    <a:lnTo>
                      <a:pt x="26364" y="13558"/>
                    </a:lnTo>
                    <a:lnTo>
                      <a:pt x="26272" y="13627"/>
                    </a:lnTo>
                    <a:cubicBezTo>
                      <a:pt x="26204" y="13376"/>
                      <a:pt x="26090" y="13125"/>
                      <a:pt x="25953" y="12805"/>
                    </a:cubicBezTo>
                    <a:cubicBezTo>
                      <a:pt x="25770" y="12394"/>
                      <a:pt x="25565" y="11984"/>
                      <a:pt x="25337" y="11550"/>
                    </a:cubicBezTo>
                    <a:cubicBezTo>
                      <a:pt x="25200" y="11299"/>
                      <a:pt x="25040" y="11048"/>
                      <a:pt x="24834" y="10751"/>
                    </a:cubicBezTo>
                    <a:cubicBezTo>
                      <a:pt x="24766" y="10637"/>
                      <a:pt x="24675" y="10500"/>
                      <a:pt x="24606" y="10386"/>
                    </a:cubicBezTo>
                    <a:cubicBezTo>
                      <a:pt x="24561" y="10340"/>
                      <a:pt x="24515" y="10272"/>
                      <a:pt x="24469" y="10226"/>
                    </a:cubicBezTo>
                    <a:cubicBezTo>
                      <a:pt x="24424" y="10135"/>
                      <a:pt x="24378" y="10066"/>
                      <a:pt x="24309" y="9998"/>
                    </a:cubicBezTo>
                    <a:cubicBezTo>
                      <a:pt x="24150" y="9769"/>
                      <a:pt x="23967" y="9518"/>
                      <a:pt x="23762" y="9290"/>
                    </a:cubicBezTo>
                    <a:cubicBezTo>
                      <a:pt x="23556" y="9062"/>
                      <a:pt x="23351" y="8834"/>
                      <a:pt x="23145" y="8605"/>
                    </a:cubicBezTo>
                    <a:lnTo>
                      <a:pt x="23123" y="8605"/>
                    </a:lnTo>
                    <a:lnTo>
                      <a:pt x="23100" y="8560"/>
                    </a:lnTo>
                    <a:lnTo>
                      <a:pt x="22940" y="8400"/>
                    </a:lnTo>
                    <a:cubicBezTo>
                      <a:pt x="22849" y="8309"/>
                      <a:pt x="22757" y="8195"/>
                      <a:pt x="22643" y="8103"/>
                    </a:cubicBezTo>
                    <a:lnTo>
                      <a:pt x="22620" y="8058"/>
                    </a:lnTo>
                    <a:cubicBezTo>
                      <a:pt x="22483" y="7943"/>
                      <a:pt x="22369" y="7807"/>
                      <a:pt x="22210" y="7692"/>
                    </a:cubicBezTo>
                    <a:cubicBezTo>
                      <a:pt x="22141" y="7647"/>
                      <a:pt x="22073" y="7578"/>
                      <a:pt x="22004" y="7533"/>
                    </a:cubicBezTo>
                    <a:lnTo>
                      <a:pt x="21936" y="7487"/>
                    </a:lnTo>
                    <a:cubicBezTo>
                      <a:pt x="21867" y="7441"/>
                      <a:pt x="21799" y="7396"/>
                      <a:pt x="21730" y="7350"/>
                    </a:cubicBezTo>
                    <a:cubicBezTo>
                      <a:pt x="21593" y="7259"/>
                      <a:pt x="21433" y="7167"/>
                      <a:pt x="21297" y="7076"/>
                    </a:cubicBezTo>
                    <a:lnTo>
                      <a:pt x="21182" y="7008"/>
                    </a:lnTo>
                    <a:cubicBezTo>
                      <a:pt x="21114" y="6985"/>
                      <a:pt x="21045" y="6939"/>
                      <a:pt x="21000" y="6916"/>
                    </a:cubicBezTo>
                    <a:cubicBezTo>
                      <a:pt x="20954" y="6893"/>
                      <a:pt x="20931" y="6893"/>
                      <a:pt x="20908" y="6871"/>
                    </a:cubicBezTo>
                    <a:cubicBezTo>
                      <a:pt x="20817" y="6779"/>
                      <a:pt x="20703" y="6711"/>
                      <a:pt x="20589" y="6642"/>
                    </a:cubicBezTo>
                    <a:cubicBezTo>
                      <a:pt x="20475" y="6574"/>
                      <a:pt x="20361" y="6505"/>
                      <a:pt x="20269" y="6437"/>
                    </a:cubicBezTo>
                    <a:lnTo>
                      <a:pt x="20178" y="6391"/>
                    </a:lnTo>
                    <a:cubicBezTo>
                      <a:pt x="19904" y="6232"/>
                      <a:pt x="19653" y="6072"/>
                      <a:pt x="19379" y="5912"/>
                    </a:cubicBezTo>
                    <a:cubicBezTo>
                      <a:pt x="19128" y="5798"/>
                      <a:pt x="18877" y="5661"/>
                      <a:pt x="18580" y="5524"/>
                    </a:cubicBezTo>
                    <a:cubicBezTo>
                      <a:pt x="18443" y="5455"/>
                      <a:pt x="18306" y="5387"/>
                      <a:pt x="18169" y="5319"/>
                    </a:cubicBezTo>
                    <a:lnTo>
                      <a:pt x="18010" y="5250"/>
                    </a:lnTo>
                    <a:cubicBezTo>
                      <a:pt x="17987" y="5250"/>
                      <a:pt x="17964" y="5227"/>
                      <a:pt x="17941" y="5227"/>
                    </a:cubicBezTo>
                    <a:lnTo>
                      <a:pt x="17896" y="5204"/>
                    </a:lnTo>
                    <a:lnTo>
                      <a:pt x="17827" y="5159"/>
                    </a:lnTo>
                    <a:cubicBezTo>
                      <a:pt x="17759" y="5136"/>
                      <a:pt x="17690" y="5113"/>
                      <a:pt x="17622" y="5090"/>
                    </a:cubicBezTo>
                    <a:lnTo>
                      <a:pt x="17553" y="5045"/>
                    </a:lnTo>
                    <a:lnTo>
                      <a:pt x="17462" y="5022"/>
                    </a:lnTo>
                    <a:lnTo>
                      <a:pt x="17439" y="4999"/>
                    </a:lnTo>
                    <a:lnTo>
                      <a:pt x="17371" y="4976"/>
                    </a:lnTo>
                    <a:lnTo>
                      <a:pt x="17325" y="4953"/>
                    </a:lnTo>
                    <a:lnTo>
                      <a:pt x="17234" y="4908"/>
                    </a:lnTo>
                    <a:cubicBezTo>
                      <a:pt x="16960" y="4794"/>
                      <a:pt x="16709" y="4657"/>
                      <a:pt x="16458" y="4497"/>
                    </a:cubicBezTo>
                    <a:lnTo>
                      <a:pt x="16321" y="4406"/>
                    </a:lnTo>
                    <a:cubicBezTo>
                      <a:pt x="16115" y="4291"/>
                      <a:pt x="15910" y="4177"/>
                      <a:pt x="15727" y="4040"/>
                    </a:cubicBezTo>
                    <a:cubicBezTo>
                      <a:pt x="15636" y="3972"/>
                      <a:pt x="15545" y="3926"/>
                      <a:pt x="15430" y="3858"/>
                    </a:cubicBezTo>
                    <a:cubicBezTo>
                      <a:pt x="15316" y="3789"/>
                      <a:pt x="15202" y="3721"/>
                      <a:pt x="15088" y="3629"/>
                    </a:cubicBezTo>
                    <a:lnTo>
                      <a:pt x="14928" y="3515"/>
                    </a:lnTo>
                    <a:lnTo>
                      <a:pt x="14746" y="3401"/>
                    </a:lnTo>
                    <a:cubicBezTo>
                      <a:pt x="14654" y="3333"/>
                      <a:pt x="14563" y="3264"/>
                      <a:pt x="14495" y="3196"/>
                    </a:cubicBezTo>
                    <a:lnTo>
                      <a:pt x="14449" y="3150"/>
                    </a:lnTo>
                    <a:lnTo>
                      <a:pt x="14449" y="3150"/>
                    </a:lnTo>
                    <a:lnTo>
                      <a:pt x="14472" y="3196"/>
                    </a:lnTo>
                    <a:cubicBezTo>
                      <a:pt x="14380" y="3104"/>
                      <a:pt x="14312" y="3036"/>
                      <a:pt x="14221" y="2945"/>
                    </a:cubicBezTo>
                    <a:lnTo>
                      <a:pt x="14152" y="2876"/>
                    </a:lnTo>
                    <a:cubicBezTo>
                      <a:pt x="14038" y="2762"/>
                      <a:pt x="13924" y="2648"/>
                      <a:pt x="13833" y="2534"/>
                    </a:cubicBezTo>
                    <a:cubicBezTo>
                      <a:pt x="13764" y="2443"/>
                      <a:pt x="13696" y="2374"/>
                      <a:pt x="13650" y="2283"/>
                    </a:cubicBezTo>
                    <a:lnTo>
                      <a:pt x="13559" y="2191"/>
                    </a:lnTo>
                    <a:lnTo>
                      <a:pt x="13490" y="2100"/>
                    </a:lnTo>
                    <a:cubicBezTo>
                      <a:pt x="13422" y="2009"/>
                      <a:pt x="13330" y="1918"/>
                      <a:pt x="13262" y="1826"/>
                    </a:cubicBezTo>
                    <a:lnTo>
                      <a:pt x="13239" y="1781"/>
                    </a:lnTo>
                    <a:cubicBezTo>
                      <a:pt x="13194" y="1712"/>
                      <a:pt x="13125" y="1621"/>
                      <a:pt x="13079" y="1552"/>
                    </a:cubicBezTo>
                    <a:cubicBezTo>
                      <a:pt x="13034" y="1484"/>
                      <a:pt x="12965" y="1415"/>
                      <a:pt x="12897" y="1347"/>
                    </a:cubicBezTo>
                    <a:lnTo>
                      <a:pt x="12851" y="1301"/>
                    </a:lnTo>
                    <a:cubicBezTo>
                      <a:pt x="12783" y="1210"/>
                      <a:pt x="12714" y="1142"/>
                      <a:pt x="12623" y="1050"/>
                    </a:cubicBezTo>
                    <a:cubicBezTo>
                      <a:pt x="12623" y="1027"/>
                      <a:pt x="12623" y="1005"/>
                      <a:pt x="12600" y="1005"/>
                    </a:cubicBezTo>
                    <a:cubicBezTo>
                      <a:pt x="12554" y="913"/>
                      <a:pt x="12486" y="845"/>
                      <a:pt x="12417" y="776"/>
                    </a:cubicBezTo>
                    <a:cubicBezTo>
                      <a:pt x="12349" y="708"/>
                      <a:pt x="12281" y="662"/>
                      <a:pt x="12189" y="594"/>
                    </a:cubicBezTo>
                    <a:cubicBezTo>
                      <a:pt x="12121" y="525"/>
                      <a:pt x="12029" y="480"/>
                      <a:pt x="11961" y="411"/>
                    </a:cubicBezTo>
                    <a:cubicBezTo>
                      <a:pt x="11938" y="388"/>
                      <a:pt x="11892" y="365"/>
                      <a:pt x="11847" y="343"/>
                    </a:cubicBezTo>
                    <a:lnTo>
                      <a:pt x="11801" y="320"/>
                    </a:lnTo>
                    <a:cubicBezTo>
                      <a:pt x="11710" y="251"/>
                      <a:pt x="11596" y="206"/>
                      <a:pt x="11482" y="183"/>
                    </a:cubicBezTo>
                    <a:cubicBezTo>
                      <a:pt x="11459" y="160"/>
                      <a:pt x="11413" y="160"/>
                      <a:pt x="11368" y="137"/>
                    </a:cubicBezTo>
                    <a:lnTo>
                      <a:pt x="11322" y="137"/>
                    </a:lnTo>
                    <a:cubicBezTo>
                      <a:pt x="11231" y="114"/>
                      <a:pt x="11162" y="92"/>
                      <a:pt x="11071" y="92"/>
                    </a:cubicBezTo>
                    <a:lnTo>
                      <a:pt x="10843" y="92"/>
                    </a:lnTo>
                    <a:cubicBezTo>
                      <a:pt x="10774" y="114"/>
                      <a:pt x="10728" y="137"/>
                      <a:pt x="10706" y="160"/>
                    </a:cubicBezTo>
                    <a:cubicBezTo>
                      <a:pt x="10660" y="206"/>
                      <a:pt x="10637" y="229"/>
                      <a:pt x="10637" y="274"/>
                    </a:cubicBezTo>
                    <a:cubicBezTo>
                      <a:pt x="10569" y="274"/>
                      <a:pt x="10477" y="297"/>
                      <a:pt x="10409" y="320"/>
                    </a:cubicBezTo>
                    <a:cubicBezTo>
                      <a:pt x="10295" y="365"/>
                      <a:pt x="10181" y="411"/>
                      <a:pt x="10089" y="480"/>
                    </a:cubicBezTo>
                    <a:cubicBezTo>
                      <a:pt x="9998" y="571"/>
                      <a:pt x="9884" y="639"/>
                      <a:pt x="9770" y="731"/>
                    </a:cubicBezTo>
                    <a:cubicBezTo>
                      <a:pt x="9564" y="913"/>
                      <a:pt x="9427" y="1119"/>
                      <a:pt x="9382" y="1347"/>
                    </a:cubicBezTo>
                    <a:cubicBezTo>
                      <a:pt x="9359" y="1484"/>
                      <a:pt x="9336" y="1621"/>
                      <a:pt x="9313" y="1758"/>
                    </a:cubicBezTo>
                    <a:lnTo>
                      <a:pt x="9313" y="1803"/>
                    </a:lnTo>
                    <a:cubicBezTo>
                      <a:pt x="9290" y="1895"/>
                      <a:pt x="9290" y="1940"/>
                      <a:pt x="9290" y="2009"/>
                    </a:cubicBezTo>
                    <a:cubicBezTo>
                      <a:pt x="9290" y="2077"/>
                      <a:pt x="9290" y="2169"/>
                      <a:pt x="9313" y="2237"/>
                    </a:cubicBezTo>
                    <a:cubicBezTo>
                      <a:pt x="9336" y="2397"/>
                      <a:pt x="9359" y="2534"/>
                      <a:pt x="9405" y="2694"/>
                    </a:cubicBezTo>
                    <a:lnTo>
                      <a:pt x="9427" y="2739"/>
                    </a:lnTo>
                    <a:cubicBezTo>
                      <a:pt x="9473" y="2899"/>
                      <a:pt x="9519" y="3036"/>
                      <a:pt x="9564" y="3196"/>
                    </a:cubicBezTo>
                    <a:cubicBezTo>
                      <a:pt x="9610" y="3310"/>
                      <a:pt x="9678" y="3447"/>
                      <a:pt x="9770" y="3584"/>
                    </a:cubicBezTo>
                    <a:cubicBezTo>
                      <a:pt x="9701" y="3515"/>
                      <a:pt x="9610" y="3447"/>
                      <a:pt x="9519" y="3378"/>
                    </a:cubicBezTo>
                    <a:cubicBezTo>
                      <a:pt x="9336" y="3219"/>
                      <a:pt x="9153" y="3059"/>
                      <a:pt x="8971" y="2876"/>
                    </a:cubicBezTo>
                    <a:lnTo>
                      <a:pt x="8788" y="2716"/>
                    </a:lnTo>
                    <a:cubicBezTo>
                      <a:pt x="8674" y="2625"/>
                      <a:pt x="8560" y="2511"/>
                      <a:pt x="8446" y="2420"/>
                    </a:cubicBezTo>
                    <a:cubicBezTo>
                      <a:pt x="8400" y="2351"/>
                      <a:pt x="8332" y="2306"/>
                      <a:pt x="8263" y="2237"/>
                    </a:cubicBezTo>
                    <a:cubicBezTo>
                      <a:pt x="8218" y="2191"/>
                      <a:pt x="8172" y="2146"/>
                      <a:pt x="8126" y="2100"/>
                    </a:cubicBezTo>
                    <a:cubicBezTo>
                      <a:pt x="8012" y="1986"/>
                      <a:pt x="7875" y="1895"/>
                      <a:pt x="7761" y="1781"/>
                    </a:cubicBezTo>
                    <a:lnTo>
                      <a:pt x="7693" y="1712"/>
                    </a:lnTo>
                    <a:cubicBezTo>
                      <a:pt x="7579" y="1621"/>
                      <a:pt x="7487" y="1530"/>
                      <a:pt x="7373" y="1461"/>
                    </a:cubicBezTo>
                    <a:lnTo>
                      <a:pt x="7145" y="1278"/>
                    </a:lnTo>
                    <a:cubicBezTo>
                      <a:pt x="7008" y="1164"/>
                      <a:pt x="6871" y="1050"/>
                      <a:pt x="6734" y="936"/>
                    </a:cubicBezTo>
                    <a:cubicBezTo>
                      <a:pt x="6551" y="822"/>
                      <a:pt x="6323" y="662"/>
                      <a:pt x="6095" y="548"/>
                    </a:cubicBezTo>
                    <a:cubicBezTo>
                      <a:pt x="5935" y="480"/>
                      <a:pt x="5798" y="411"/>
                      <a:pt x="5661" y="365"/>
                    </a:cubicBezTo>
                    <a:cubicBezTo>
                      <a:pt x="5570" y="343"/>
                      <a:pt x="5479" y="320"/>
                      <a:pt x="5410" y="297"/>
                    </a:cubicBezTo>
                    <a:lnTo>
                      <a:pt x="5273" y="251"/>
                    </a:lnTo>
                    <a:cubicBezTo>
                      <a:pt x="5136" y="206"/>
                      <a:pt x="4999" y="160"/>
                      <a:pt x="4862" y="137"/>
                    </a:cubicBezTo>
                    <a:cubicBezTo>
                      <a:pt x="4725" y="92"/>
                      <a:pt x="4588" y="69"/>
                      <a:pt x="4451" y="46"/>
                    </a:cubicBezTo>
                    <a:cubicBezTo>
                      <a:pt x="4292" y="23"/>
                      <a:pt x="4132" y="0"/>
                      <a:pt x="39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2"/>
              <p:cNvSpPr/>
              <p:nvPr/>
            </p:nvSpPr>
            <p:spPr>
              <a:xfrm>
                <a:off x="6781307" y="2181974"/>
                <a:ext cx="107363" cy="194535"/>
              </a:xfrm>
              <a:custGeom>
                <a:avLst/>
                <a:gdLst/>
                <a:ahLst/>
                <a:cxnLst/>
                <a:rect l="l" t="t" r="r" b="b"/>
                <a:pathLst>
                  <a:path w="3972" h="7197" extrusionOk="0">
                    <a:moveTo>
                      <a:pt x="3652" y="1"/>
                    </a:moveTo>
                    <a:cubicBezTo>
                      <a:pt x="3584" y="1"/>
                      <a:pt x="3492" y="23"/>
                      <a:pt x="3447" y="69"/>
                    </a:cubicBezTo>
                    <a:cubicBezTo>
                      <a:pt x="3409" y="50"/>
                      <a:pt x="3363" y="39"/>
                      <a:pt x="3318" y="39"/>
                    </a:cubicBezTo>
                    <a:cubicBezTo>
                      <a:pt x="3254" y="39"/>
                      <a:pt x="3190" y="61"/>
                      <a:pt x="3150" y="115"/>
                    </a:cubicBezTo>
                    <a:cubicBezTo>
                      <a:pt x="2990" y="297"/>
                      <a:pt x="2853" y="457"/>
                      <a:pt x="2716" y="640"/>
                    </a:cubicBezTo>
                    <a:cubicBezTo>
                      <a:pt x="2557" y="822"/>
                      <a:pt x="2420" y="1005"/>
                      <a:pt x="2260" y="1188"/>
                    </a:cubicBezTo>
                    <a:cubicBezTo>
                      <a:pt x="2214" y="1233"/>
                      <a:pt x="2191" y="1279"/>
                      <a:pt x="2146" y="1325"/>
                    </a:cubicBezTo>
                    <a:cubicBezTo>
                      <a:pt x="2077" y="1370"/>
                      <a:pt x="2032" y="1439"/>
                      <a:pt x="1986" y="1484"/>
                    </a:cubicBezTo>
                    <a:cubicBezTo>
                      <a:pt x="1917" y="1598"/>
                      <a:pt x="1826" y="1713"/>
                      <a:pt x="1758" y="1827"/>
                    </a:cubicBezTo>
                    <a:cubicBezTo>
                      <a:pt x="1621" y="2009"/>
                      <a:pt x="1484" y="2215"/>
                      <a:pt x="1347" y="2420"/>
                    </a:cubicBezTo>
                    <a:cubicBezTo>
                      <a:pt x="1233" y="2603"/>
                      <a:pt x="1141" y="2808"/>
                      <a:pt x="1050" y="3036"/>
                    </a:cubicBezTo>
                    <a:cubicBezTo>
                      <a:pt x="1050" y="3014"/>
                      <a:pt x="1073" y="2991"/>
                      <a:pt x="1073" y="2968"/>
                    </a:cubicBezTo>
                    <a:lnTo>
                      <a:pt x="1073" y="2968"/>
                    </a:lnTo>
                    <a:cubicBezTo>
                      <a:pt x="1027" y="3082"/>
                      <a:pt x="959" y="3219"/>
                      <a:pt x="913" y="3356"/>
                    </a:cubicBezTo>
                    <a:cubicBezTo>
                      <a:pt x="845" y="3493"/>
                      <a:pt x="776" y="3653"/>
                      <a:pt x="708" y="3790"/>
                    </a:cubicBezTo>
                    <a:cubicBezTo>
                      <a:pt x="662" y="3904"/>
                      <a:pt x="639" y="4018"/>
                      <a:pt x="594" y="4132"/>
                    </a:cubicBezTo>
                    <a:cubicBezTo>
                      <a:pt x="571" y="4269"/>
                      <a:pt x="525" y="4406"/>
                      <a:pt x="502" y="4543"/>
                    </a:cubicBezTo>
                    <a:cubicBezTo>
                      <a:pt x="457" y="4680"/>
                      <a:pt x="411" y="4817"/>
                      <a:pt x="388" y="4931"/>
                    </a:cubicBezTo>
                    <a:cubicBezTo>
                      <a:pt x="343" y="5182"/>
                      <a:pt x="297" y="5433"/>
                      <a:pt x="251" y="5661"/>
                    </a:cubicBezTo>
                    <a:cubicBezTo>
                      <a:pt x="206" y="5890"/>
                      <a:pt x="160" y="6095"/>
                      <a:pt x="114" y="6300"/>
                    </a:cubicBezTo>
                    <a:cubicBezTo>
                      <a:pt x="91" y="6415"/>
                      <a:pt x="69" y="6529"/>
                      <a:pt x="46" y="6643"/>
                    </a:cubicBezTo>
                    <a:cubicBezTo>
                      <a:pt x="46" y="6711"/>
                      <a:pt x="23" y="6803"/>
                      <a:pt x="23" y="6871"/>
                    </a:cubicBezTo>
                    <a:cubicBezTo>
                      <a:pt x="23" y="6940"/>
                      <a:pt x="0" y="6985"/>
                      <a:pt x="23" y="7054"/>
                    </a:cubicBezTo>
                    <a:cubicBezTo>
                      <a:pt x="46" y="7122"/>
                      <a:pt x="114" y="7168"/>
                      <a:pt x="183" y="7191"/>
                    </a:cubicBezTo>
                    <a:cubicBezTo>
                      <a:pt x="199" y="7195"/>
                      <a:pt x="215" y="7197"/>
                      <a:pt x="231" y="7197"/>
                    </a:cubicBezTo>
                    <a:cubicBezTo>
                      <a:pt x="305" y="7197"/>
                      <a:pt x="373" y="7156"/>
                      <a:pt x="411" y="7099"/>
                    </a:cubicBezTo>
                    <a:cubicBezTo>
                      <a:pt x="434" y="7076"/>
                      <a:pt x="457" y="7031"/>
                      <a:pt x="457" y="7008"/>
                    </a:cubicBezTo>
                    <a:cubicBezTo>
                      <a:pt x="479" y="6985"/>
                      <a:pt x="479" y="6962"/>
                      <a:pt x="502" y="6917"/>
                    </a:cubicBezTo>
                    <a:cubicBezTo>
                      <a:pt x="548" y="6848"/>
                      <a:pt x="571" y="6780"/>
                      <a:pt x="616" y="6688"/>
                    </a:cubicBezTo>
                    <a:cubicBezTo>
                      <a:pt x="685" y="6552"/>
                      <a:pt x="753" y="6392"/>
                      <a:pt x="822" y="6255"/>
                    </a:cubicBezTo>
                    <a:cubicBezTo>
                      <a:pt x="913" y="6095"/>
                      <a:pt x="982" y="5935"/>
                      <a:pt x="1073" y="5775"/>
                    </a:cubicBezTo>
                    <a:cubicBezTo>
                      <a:pt x="1119" y="5730"/>
                      <a:pt x="1164" y="5684"/>
                      <a:pt x="1210" y="5639"/>
                    </a:cubicBezTo>
                    <a:cubicBezTo>
                      <a:pt x="1256" y="5570"/>
                      <a:pt x="1301" y="5502"/>
                      <a:pt x="1347" y="5456"/>
                    </a:cubicBezTo>
                    <a:cubicBezTo>
                      <a:pt x="1438" y="5319"/>
                      <a:pt x="1529" y="5205"/>
                      <a:pt x="1598" y="5091"/>
                    </a:cubicBezTo>
                    <a:cubicBezTo>
                      <a:pt x="1689" y="4954"/>
                      <a:pt x="1781" y="4817"/>
                      <a:pt x="1872" y="4680"/>
                    </a:cubicBezTo>
                    <a:cubicBezTo>
                      <a:pt x="1963" y="4566"/>
                      <a:pt x="2054" y="4429"/>
                      <a:pt x="2123" y="4292"/>
                    </a:cubicBezTo>
                    <a:cubicBezTo>
                      <a:pt x="2214" y="4064"/>
                      <a:pt x="2328" y="3835"/>
                      <a:pt x="2465" y="3607"/>
                    </a:cubicBezTo>
                    <a:cubicBezTo>
                      <a:pt x="2511" y="3607"/>
                      <a:pt x="2579" y="3561"/>
                      <a:pt x="2602" y="3516"/>
                    </a:cubicBezTo>
                    <a:cubicBezTo>
                      <a:pt x="2716" y="3310"/>
                      <a:pt x="2853" y="3105"/>
                      <a:pt x="2945" y="2877"/>
                    </a:cubicBezTo>
                    <a:cubicBezTo>
                      <a:pt x="3082" y="2648"/>
                      <a:pt x="3173" y="2397"/>
                      <a:pt x="3287" y="2146"/>
                    </a:cubicBezTo>
                    <a:cubicBezTo>
                      <a:pt x="3401" y="1895"/>
                      <a:pt x="3492" y="1644"/>
                      <a:pt x="3607" y="1393"/>
                    </a:cubicBezTo>
                    <a:cubicBezTo>
                      <a:pt x="3675" y="1279"/>
                      <a:pt x="3721" y="1142"/>
                      <a:pt x="3766" y="1028"/>
                    </a:cubicBezTo>
                    <a:cubicBezTo>
                      <a:pt x="3812" y="959"/>
                      <a:pt x="3835" y="914"/>
                      <a:pt x="3858" y="845"/>
                    </a:cubicBezTo>
                    <a:cubicBezTo>
                      <a:pt x="3903" y="777"/>
                      <a:pt x="3926" y="685"/>
                      <a:pt x="3949" y="594"/>
                    </a:cubicBezTo>
                    <a:cubicBezTo>
                      <a:pt x="3972" y="548"/>
                      <a:pt x="3972" y="480"/>
                      <a:pt x="3926" y="434"/>
                    </a:cubicBezTo>
                    <a:cubicBezTo>
                      <a:pt x="3949" y="389"/>
                      <a:pt x="3949" y="366"/>
                      <a:pt x="3949" y="320"/>
                    </a:cubicBezTo>
                    <a:cubicBezTo>
                      <a:pt x="3949" y="275"/>
                      <a:pt x="3949" y="206"/>
                      <a:pt x="3903" y="160"/>
                    </a:cubicBezTo>
                    <a:cubicBezTo>
                      <a:pt x="3880" y="115"/>
                      <a:pt x="3858" y="69"/>
                      <a:pt x="3789" y="46"/>
                    </a:cubicBezTo>
                    <a:cubicBezTo>
                      <a:pt x="3744" y="23"/>
                      <a:pt x="3698" y="1"/>
                      <a:pt x="3652"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2"/>
              <p:cNvSpPr/>
              <p:nvPr/>
            </p:nvSpPr>
            <p:spPr>
              <a:xfrm>
                <a:off x="6829420" y="2794636"/>
                <a:ext cx="473863" cy="480647"/>
              </a:xfrm>
              <a:custGeom>
                <a:avLst/>
                <a:gdLst/>
                <a:ahLst/>
                <a:cxnLst/>
                <a:rect l="l" t="t" r="r" b="b"/>
                <a:pathLst>
                  <a:path w="17531" h="17782" extrusionOk="0">
                    <a:moveTo>
                      <a:pt x="4292" y="0"/>
                    </a:moveTo>
                    <a:cubicBezTo>
                      <a:pt x="4246" y="23"/>
                      <a:pt x="4200" y="46"/>
                      <a:pt x="4155" y="46"/>
                    </a:cubicBezTo>
                    <a:cubicBezTo>
                      <a:pt x="4086" y="69"/>
                      <a:pt x="4018" y="91"/>
                      <a:pt x="3949" y="114"/>
                    </a:cubicBezTo>
                    <a:lnTo>
                      <a:pt x="3904" y="137"/>
                    </a:lnTo>
                    <a:cubicBezTo>
                      <a:pt x="3812" y="183"/>
                      <a:pt x="3744" y="206"/>
                      <a:pt x="3675" y="228"/>
                    </a:cubicBezTo>
                    <a:cubicBezTo>
                      <a:pt x="3561" y="274"/>
                      <a:pt x="3424" y="320"/>
                      <a:pt x="3333" y="365"/>
                    </a:cubicBezTo>
                    <a:cubicBezTo>
                      <a:pt x="3219" y="434"/>
                      <a:pt x="3128" y="479"/>
                      <a:pt x="3036" y="548"/>
                    </a:cubicBezTo>
                    <a:cubicBezTo>
                      <a:pt x="2968" y="594"/>
                      <a:pt x="2899" y="639"/>
                      <a:pt x="2831" y="685"/>
                    </a:cubicBezTo>
                    <a:cubicBezTo>
                      <a:pt x="2694" y="753"/>
                      <a:pt x="2603" y="799"/>
                      <a:pt x="2534" y="868"/>
                    </a:cubicBezTo>
                    <a:cubicBezTo>
                      <a:pt x="2488" y="890"/>
                      <a:pt x="2466" y="936"/>
                      <a:pt x="2420" y="959"/>
                    </a:cubicBezTo>
                    <a:cubicBezTo>
                      <a:pt x="2397" y="982"/>
                      <a:pt x="2352" y="1004"/>
                      <a:pt x="2329" y="1050"/>
                    </a:cubicBezTo>
                    <a:lnTo>
                      <a:pt x="2283" y="1073"/>
                    </a:lnTo>
                    <a:cubicBezTo>
                      <a:pt x="2192" y="1141"/>
                      <a:pt x="2100" y="1210"/>
                      <a:pt x="2032" y="1278"/>
                    </a:cubicBezTo>
                    <a:cubicBezTo>
                      <a:pt x="1918" y="1370"/>
                      <a:pt x="1849" y="1484"/>
                      <a:pt x="1758" y="1575"/>
                    </a:cubicBezTo>
                    <a:lnTo>
                      <a:pt x="1735" y="1621"/>
                    </a:lnTo>
                    <a:lnTo>
                      <a:pt x="1644" y="1712"/>
                    </a:lnTo>
                    <a:cubicBezTo>
                      <a:pt x="1553" y="1826"/>
                      <a:pt x="1439" y="1940"/>
                      <a:pt x="1370" y="2054"/>
                    </a:cubicBezTo>
                    <a:cubicBezTo>
                      <a:pt x="1279" y="2169"/>
                      <a:pt x="1210" y="2306"/>
                      <a:pt x="1119" y="2420"/>
                    </a:cubicBezTo>
                    <a:lnTo>
                      <a:pt x="1096" y="2488"/>
                    </a:lnTo>
                    <a:cubicBezTo>
                      <a:pt x="1005" y="2625"/>
                      <a:pt x="936" y="2762"/>
                      <a:pt x="845" y="2899"/>
                    </a:cubicBezTo>
                    <a:cubicBezTo>
                      <a:pt x="777" y="3059"/>
                      <a:pt x="731" y="3219"/>
                      <a:pt x="662" y="3378"/>
                    </a:cubicBezTo>
                    <a:cubicBezTo>
                      <a:pt x="617" y="3492"/>
                      <a:pt x="594" y="3629"/>
                      <a:pt x="548" y="3743"/>
                    </a:cubicBezTo>
                    <a:cubicBezTo>
                      <a:pt x="526" y="3812"/>
                      <a:pt x="503" y="3858"/>
                      <a:pt x="480" y="3926"/>
                    </a:cubicBezTo>
                    <a:cubicBezTo>
                      <a:pt x="457" y="3995"/>
                      <a:pt x="434" y="4086"/>
                      <a:pt x="411" y="4154"/>
                    </a:cubicBezTo>
                    <a:cubicBezTo>
                      <a:pt x="366" y="4360"/>
                      <a:pt x="320" y="4565"/>
                      <a:pt x="274" y="4748"/>
                    </a:cubicBezTo>
                    <a:cubicBezTo>
                      <a:pt x="206" y="4976"/>
                      <a:pt x="183" y="5181"/>
                      <a:pt x="137" y="5410"/>
                    </a:cubicBezTo>
                    <a:lnTo>
                      <a:pt x="115" y="5570"/>
                    </a:lnTo>
                    <a:lnTo>
                      <a:pt x="115" y="5684"/>
                    </a:lnTo>
                    <a:lnTo>
                      <a:pt x="92" y="5843"/>
                    </a:lnTo>
                    <a:lnTo>
                      <a:pt x="69" y="5980"/>
                    </a:lnTo>
                    <a:cubicBezTo>
                      <a:pt x="69" y="5980"/>
                      <a:pt x="69" y="6003"/>
                      <a:pt x="69" y="6003"/>
                    </a:cubicBezTo>
                    <a:cubicBezTo>
                      <a:pt x="23" y="6277"/>
                      <a:pt x="1" y="6505"/>
                      <a:pt x="1" y="6734"/>
                    </a:cubicBezTo>
                    <a:cubicBezTo>
                      <a:pt x="1" y="6825"/>
                      <a:pt x="1" y="6893"/>
                      <a:pt x="1" y="6985"/>
                    </a:cubicBezTo>
                    <a:lnTo>
                      <a:pt x="1" y="7076"/>
                    </a:lnTo>
                    <a:lnTo>
                      <a:pt x="1" y="7144"/>
                    </a:lnTo>
                    <a:cubicBezTo>
                      <a:pt x="1" y="7236"/>
                      <a:pt x="1" y="7350"/>
                      <a:pt x="1" y="7441"/>
                    </a:cubicBezTo>
                    <a:cubicBezTo>
                      <a:pt x="1" y="7692"/>
                      <a:pt x="23" y="7921"/>
                      <a:pt x="46" y="8149"/>
                    </a:cubicBezTo>
                    <a:cubicBezTo>
                      <a:pt x="69" y="8377"/>
                      <a:pt x="92" y="8582"/>
                      <a:pt x="115" y="8811"/>
                    </a:cubicBezTo>
                    <a:cubicBezTo>
                      <a:pt x="160" y="9085"/>
                      <a:pt x="206" y="9359"/>
                      <a:pt x="252" y="9610"/>
                    </a:cubicBezTo>
                    <a:cubicBezTo>
                      <a:pt x="320" y="9883"/>
                      <a:pt x="366" y="10157"/>
                      <a:pt x="434" y="10431"/>
                    </a:cubicBezTo>
                    <a:cubicBezTo>
                      <a:pt x="503" y="10728"/>
                      <a:pt x="571" y="11002"/>
                      <a:pt x="640" y="11299"/>
                    </a:cubicBezTo>
                    <a:lnTo>
                      <a:pt x="662" y="11413"/>
                    </a:lnTo>
                    <a:cubicBezTo>
                      <a:pt x="708" y="11504"/>
                      <a:pt x="731" y="11595"/>
                      <a:pt x="754" y="11687"/>
                    </a:cubicBezTo>
                    <a:cubicBezTo>
                      <a:pt x="799" y="11824"/>
                      <a:pt x="845" y="11938"/>
                      <a:pt x="914" y="12075"/>
                    </a:cubicBezTo>
                    <a:lnTo>
                      <a:pt x="936" y="12120"/>
                    </a:lnTo>
                    <a:cubicBezTo>
                      <a:pt x="982" y="12212"/>
                      <a:pt x="1028" y="12303"/>
                      <a:pt x="1073" y="12371"/>
                    </a:cubicBezTo>
                    <a:cubicBezTo>
                      <a:pt x="1142" y="12508"/>
                      <a:pt x="1256" y="12623"/>
                      <a:pt x="1324" y="12714"/>
                    </a:cubicBezTo>
                    <a:cubicBezTo>
                      <a:pt x="1416" y="12828"/>
                      <a:pt x="1530" y="12919"/>
                      <a:pt x="1621" y="13011"/>
                    </a:cubicBezTo>
                    <a:lnTo>
                      <a:pt x="1644" y="13033"/>
                    </a:lnTo>
                    <a:cubicBezTo>
                      <a:pt x="1735" y="13102"/>
                      <a:pt x="1849" y="13193"/>
                      <a:pt x="2009" y="13284"/>
                    </a:cubicBezTo>
                    <a:cubicBezTo>
                      <a:pt x="2123" y="13353"/>
                      <a:pt x="2237" y="13421"/>
                      <a:pt x="2352" y="13490"/>
                    </a:cubicBezTo>
                    <a:cubicBezTo>
                      <a:pt x="2397" y="13513"/>
                      <a:pt x="2466" y="13558"/>
                      <a:pt x="2534" y="13604"/>
                    </a:cubicBezTo>
                    <a:cubicBezTo>
                      <a:pt x="2603" y="13627"/>
                      <a:pt x="2648" y="13672"/>
                      <a:pt x="2717" y="13695"/>
                    </a:cubicBezTo>
                    <a:cubicBezTo>
                      <a:pt x="2945" y="13855"/>
                      <a:pt x="3196" y="13992"/>
                      <a:pt x="3424" y="14175"/>
                    </a:cubicBezTo>
                    <a:lnTo>
                      <a:pt x="3493" y="14220"/>
                    </a:lnTo>
                    <a:cubicBezTo>
                      <a:pt x="3561" y="14266"/>
                      <a:pt x="3630" y="14312"/>
                      <a:pt x="3698" y="14357"/>
                    </a:cubicBezTo>
                    <a:cubicBezTo>
                      <a:pt x="3721" y="14357"/>
                      <a:pt x="3744" y="14380"/>
                      <a:pt x="3744" y="14380"/>
                    </a:cubicBezTo>
                    <a:cubicBezTo>
                      <a:pt x="3790" y="14403"/>
                      <a:pt x="3835" y="14449"/>
                      <a:pt x="3858" y="14471"/>
                    </a:cubicBezTo>
                    <a:cubicBezTo>
                      <a:pt x="3881" y="14494"/>
                      <a:pt x="3904" y="14517"/>
                      <a:pt x="3949" y="14540"/>
                    </a:cubicBezTo>
                    <a:lnTo>
                      <a:pt x="3972" y="14540"/>
                    </a:lnTo>
                    <a:cubicBezTo>
                      <a:pt x="4041" y="14608"/>
                      <a:pt x="4109" y="14654"/>
                      <a:pt x="4178" y="14722"/>
                    </a:cubicBezTo>
                    <a:cubicBezTo>
                      <a:pt x="4246" y="14768"/>
                      <a:pt x="4315" y="14814"/>
                      <a:pt x="4383" y="14882"/>
                    </a:cubicBezTo>
                    <a:lnTo>
                      <a:pt x="4406" y="14905"/>
                    </a:lnTo>
                    <a:lnTo>
                      <a:pt x="4543" y="14996"/>
                    </a:lnTo>
                    <a:cubicBezTo>
                      <a:pt x="4634" y="15065"/>
                      <a:pt x="4703" y="15133"/>
                      <a:pt x="4794" y="15202"/>
                    </a:cubicBezTo>
                    <a:cubicBezTo>
                      <a:pt x="4862" y="15247"/>
                      <a:pt x="4908" y="15293"/>
                      <a:pt x="4976" y="15339"/>
                    </a:cubicBezTo>
                    <a:cubicBezTo>
                      <a:pt x="5022" y="15384"/>
                      <a:pt x="5068" y="15407"/>
                      <a:pt x="5136" y="15453"/>
                    </a:cubicBezTo>
                    <a:lnTo>
                      <a:pt x="5250" y="15544"/>
                    </a:lnTo>
                    <a:cubicBezTo>
                      <a:pt x="5342" y="15613"/>
                      <a:pt x="5410" y="15681"/>
                      <a:pt x="5501" y="15750"/>
                    </a:cubicBezTo>
                    <a:lnTo>
                      <a:pt x="5547" y="15772"/>
                    </a:lnTo>
                    <a:lnTo>
                      <a:pt x="5593" y="15795"/>
                    </a:lnTo>
                    <a:cubicBezTo>
                      <a:pt x="5707" y="15909"/>
                      <a:pt x="5798" y="16001"/>
                      <a:pt x="5912" y="16069"/>
                    </a:cubicBezTo>
                    <a:lnTo>
                      <a:pt x="6026" y="16183"/>
                    </a:lnTo>
                    <a:cubicBezTo>
                      <a:pt x="6163" y="16320"/>
                      <a:pt x="6300" y="16434"/>
                      <a:pt x="6437" y="16571"/>
                    </a:cubicBezTo>
                    <a:cubicBezTo>
                      <a:pt x="6666" y="16777"/>
                      <a:pt x="6871" y="17051"/>
                      <a:pt x="7054" y="17279"/>
                    </a:cubicBezTo>
                    <a:cubicBezTo>
                      <a:pt x="7099" y="17325"/>
                      <a:pt x="7145" y="17370"/>
                      <a:pt x="7168" y="17416"/>
                    </a:cubicBezTo>
                    <a:lnTo>
                      <a:pt x="7282" y="17530"/>
                    </a:lnTo>
                    <a:cubicBezTo>
                      <a:pt x="7350" y="17598"/>
                      <a:pt x="7396" y="17690"/>
                      <a:pt x="7464" y="17758"/>
                    </a:cubicBezTo>
                    <a:cubicBezTo>
                      <a:pt x="7487" y="17758"/>
                      <a:pt x="7510" y="17758"/>
                      <a:pt x="7510" y="17781"/>
                    </a:cubicBezTo>
                    <a:lnTo>
                      <a:pt x="7601" y="17781"/>
                    </a:lnTo>
                    <a:cubicBezTo>
                      <a:pt x="7647" y="17781"/>
                      <a:pt x="7715" y="17758"/>
                      <a:pt x="7761" y="17735"/>
                    </a:cubicBezTo>
                    <a:cubicBezTo>
                      <a:pt x="7784" y="17735"/>
                      <a:pt x="7807" y="17713"/>
                      <a:pt x="7830" y="17667"/>
                    </a:cubicBezTo>
                    <a:cubicBezTo>
                      <a:pt x="7967" y="17621"/>
                      <a:pt x="8058" y="17576"/>
                      <a:pt x="8149" y="17530"/>
                    </a:cubicBezTo>
                    <a:cubicBezTo>
                      <a:pt x="8218" y="17484"/>
                      <a:pt x="8286" y="17416"/>
                      <a:pt x="8377" y="17370"/>
                    </a:cubicBezTo>
                    <a:lnTo>
                      <a:pt x="8492" y="17256"/>
                    </a:lnTo>
                    <a:cubicBezTo>
                      <a:pt x="8560" y="17210"/>
                      <a:pt x="8629" y="17165"/>
                      <a:pt x="8674" y="17096"/>
                    </a:cubicBezTo>
                    <a:cubicBezTo>
                      <a:pt x="8697" y="17096"/>
                      <a:pt x="8743" y="17051"/>
                      <a:pt x="8788" y="17028"/>
                    </a:cubicBezTo>
                    <a:cubicBezTo>
                      <a:pt x="8834" y="17005"/>
                      <a:pt x="8857" y="16982"/>
                      <a:pt x="8902" y="16959"/>
                    </a:cubicBezTo>
                    <a:cubicBezTo>
                      <a:pt x="8925" y="16936"/>
                      <a:pt x="8971" y="16914"/>
                      <a:pt x="8994" y="16891"/>
                    </a:cubicBezTo>
                    <a:cubicBezTo>
                      <a:pt x="9108" y="16822"/>
                      <a:pt x="9199" y="16754"/>
                      <a:pt x="9313" y="16663"/>
                    </a:cubicBezTo>
                    <a:lnTo>
                      <a:pt x="9382" y="16594"/>
                    </a:lnTo>
                    <a:cubicBezTo>
                      <a:pt x="9519" y="16503"/>
                      <a:pt x="9633" y="16434"/>
                      <a:pt x="9747" y="16366"/>
                    </a:cubicBezTo>
                    <a:cubicBezTo>
                      <a:pt x="9884" y="16297"/>
                      <a:pt x="9998" y="16229"/>
                      <a:pt x="10135" y="16138"/>
                    </a:cubicBezTo>
                    <a:lnTo>
                      <a:pt x="10295" y="16046"/>
                    </a:lnTo>
                    <a:cubicBezTo>
                      <a:pt x="10386" y="16001"/>
                      <a:pt x="10455" y="15955"/>
                      <a:pt x="10523" y="15909"/>
                    </a:cubicBezTo>
                    <a:cubicBezTo>
                      <a:pt x="10591" y="15887"/>
                      <a:pt x="10660" y="15841"/>
                      <a:pt x="10728" y="15795"/>
                    </a:cubicBezTo>
                    <a:cubicBezTo>
                      <a:pt x="10797" y="15750"/>
                      <a:pt x="10865" y="15704"/>
                      <a:pt x="10934" y="15658"/>
                    </a:cubicBezTo>
                    <a:lnTo>
                      <a:pt x="11116" y="15544"/>
                    </a:lnTo>
                    <a:cubicBezTo>
                      <a:pt x="11185" y="15499"/>
                      <a:pt x="11253" y="15476"/>
                      <a:pt x="11322" y="15430"/>
                    </a:cubicBezTo>
                    <a:cubicBezTo>
                      <a:pt x="11390" y="15384"/>
                      <a:pt x="11459" y="15339"/>
                      <a:pt x="11527" y="15270"/>
                    </a:cubicBezTo>
                    <a:cubicBezTo>
                      <a:pt x="11596" y="15247"/>
                      <a:pt x="11664" y="15202"/>
                      <a:pt x="11710" y="15156"/>
                    </a:cubicBezTo>
                    <a:cubicBezTo>
                      <a:pt x="11938" y="15019"/>
                      <a:pt x="12189" y="14859"/>
                      <a:pt x="12486" y="14700"/>
                    </a:cubicBezTo>
                    <a:cubicBezTo>
                      <a:pt x="12646" y="14608"/>
                      <a:pt x="12828" y="14517"/>
                      <a:pt x="13011" y="14449"/>
                    </a:cubicBezTo>
                    <a:lnTo>
                      <a:pt x="12988" y="14449"/>
                    </a:lnTo>
                    <a:cubicBezTo>
                      <a:pt x="13102" y="14403"/>
                      <a:pt x="13216" y="14334"/>
                      <a:pt x="13331" y="14289"/>
                    </a:cubicBezTo>
                    <a:cubicBezTo>
                      <a:pt x="13445" y="14243"/>
                      <a:pt x="13559" y="14175"/>
                      <a:pt x="13673" y="14129"/>
                    </a:cubicBezTo>
                    <a:lnTo>
                      <a:pt x="13764" y="14106"/>
                    </a:lnTo>
                    <a:lnTo>
                      <a:pt x="13810" y="14083"/>
                    </a:lnTo>
                    <a:lnTo>
                      <a:pt x="13901" y="14038"/>
                    </a:lnTo>
                    <a:lnTo>
                      <a:pt x="13924" y="14038"/>
                    </a:lnTo>
                    <a:lnTo>
                      <a:pt x="13947" y="14015"/>
                    </a:lnTo>
                    <a:lnTo>
                      <a:pt x="14129" y="13946"/>
                    </a:lnTo>
                    <a:cubicBezTo>
                      <a:pt x="14221" y="13924"/>
                      <a:pt x="14312" y="13878"/>
                      <a:pt x="14403" y="13832"/>
                    </a:cubicBezTo>
                    <a:lnTo>
                      <a:pt x="14449" y="13809"/>
                    </a:lnTo>
                    <a:cubicBezTo>
                      <a:pt x="14540" y="13787"/>
                      <a:pt x="14609" y="13741"/>
                      <a:pt x="14700" y="13718"/>
                    </a:cubicBezTo>
                    <a:cubicBezTo>
                      <a:pt x="14791" y="13650"/>
                      <a:pt x="14860" y="13581"/>
                      <a:pt x="14928" y="13513"/>
                    </a:cubicBezTo>
                    <a:cubicBezTo>
                      <a:pt x="14997" y="13444"/>
                      <a:pt x="15065" y="13376"/>
                      <a:pt x="15134" y="13307"/>
                    </a:cubicBezTo>
                    <a:cubicBezTo>
                      <a:pt x="15339" y="13079"/>
                      <a:pt x="15476" y="12805"/>
                      <a:pt x="15613" y="12554"/>
                    </a:cubicBezTo>
                    <a:cubicBezTo>
                      <a:pt x="15704" y="12349"/>
                      <a:pt x="15796" y="12166"/>
                      <a:pt x="15864" y="11961"/>
                    </a:cubicBezTo>
                    <a:lnTo>
                      <a:pt x="15933" y="11846"/>
                    </a:lnTo>
                    <a:cubicBezTo>
                      <a:pt x="16024" y="11641"/>
                      <a:pt x="16115" y="11436"/>
                      <a:pt x="16207" y="11299"/>
                    </a:cubicBezTo>
                    <a:cubicBezTo>
                      <a:pt x="16343" y="11025"/>
                      <a:pt x="16458" y="10774"/>
                      <a:pt x="16549" y="10545"/>
                    </a:cubicBezTo>
                    <a:lnTo>
                      <a:pt x="16572" y="10454"/>
                    </a:lnTo>
                    <a:cubicBezTo>
                      <a:pt x="16640" y="10272"/>
                      <a:pt x="16709" y="10066"/>
                      <a:pt x="16754" y="9883"/>
                    </a:cubicBezTo>
                    <a:cubicBezTo>
                      <a:pt x="16777" y="9792"/>
                      <a:pt x="16800" y="9701"/>
                      <a:pt x="16800" y="9610"/>
                    </a:cubicBezTo>
                    <a:lnTo>
                      <a:pt x="16823" y="9541"/>
                    </a:lnTo>
                    <a:lnTo>
                      <a:pt x="16823" y="9473"/>
                    </a:lnTo>
                    <a:cubicBezTo>
                      <a:pt x="16846" y="9427"/>
                      <a:pt x="16891" y="9404"/>
                      <a:pt x="16914" y="9359"/>
                    </a:cubicBezTo>
                    <a:cubicBezTo>
                      <a:pt x="16960" y="9267"/>
                      <a:pt x="16983" y="9153"/>
                      <a:pt x="17028" y="9016"/>
                    </a:cubicBezTo>
                    <a:cubicBezTo>
                      <a:pt x="17051" y="8925"/>
                      <a:pt x="17074" y="8811"/>
                      <a:pt x="17120" y="8697"/>
                    </a:cubicBezTo>
                    <a:cubicBezTo>
                      <a:pt x="17120" y="8628"/>
                      <a:pt x="17142" y="8537"/>
                      <a:pt x="17165" y="8468"/>
                    </a:cubicBezTo>
                    <a:cubicBezTo>
                      <a:pt x="17211" y="8240"/>
                      <a:pt x="17256" y="8035"/>
                      <a:pt x="17279" y="7852"/>
                    </a:cubicBezTo>
                    <a:cubicBezTo>
                      <a:pt x="17302" y="7738"/>
                      <a:pt x="17325" y="7624"/>
                      <a:pt x="17325" y="7487"/>
                    </a:cubicBezTo>
                    <a:cubicBezTo>
                      <a:pt x="17325" y="7441"/>
                      <a:pt x="17348" y="7396"/>
                      <a:pt x="17348" y="7327"/>
                    </a:cubicBezTo>
                    <a:cubicBezTo>
                      <a:pt x="17348" y="7327"/>
                      <a:pt x="17348" y="7304"/>
                      <a:pt x="17348" y="7281"/>
                    </a:cubicBezTo>
                    <a:cubicBezTo>
                      <a:pt x="17371" y="7259"/>
                      <a:pt x="17371" y="7236"/>
                      <a:pt x="17371" y="7213"/>
                    </a:cubicBezTo>
                    <a:cubicBezTo>
                      <a:pt x="17393" y="7167"/>
                      <a:pt x="17393" y="7122"/>
                      <a:pt x="17393" y="7099"/>
                    </a:cubicBezTo>
                    <a:cubicBezTo>
                      <a:pt x="17416" y="7030"/>
                      <a:pt x="17439" y="6962"/>
                      <a:pt x="17462" y="6893"/>
                    </a:cubicBezTo>
                    <a:cubicBezTo>
                      <a:pt x="17485" y="6779"/>
                      <a:pt x="17508" y="6665"/>
                      <a:pt x="17508" y="6551"/>
                    </a:cubicBezTo>
                    <a:cubicBezTo>
                      <a:pt x="17530" y="6346"/>
                      <a:pt x="17530" y="6117"/>
                      <a:pt x="17508" y="5866"/>
                    </a:cubicBezTo>
                    <a:cubicBezTo>
                      <a:pt x="17508" y="5661"/>
                      <a:pt x="17485" y="5478"/>
                      <a:pt x="17462" y="5273"/>
                    </a:cubicBezTo>
                    <a:lnTo>
                      <a:pt x="17439" y="5159"/>
                    </a:lnTo>
                    <a:cubicBezTo>
                      <a:pt x="17416" y="4930"/>
                      <a:pt x="17371" y="4679"/>
                      <a:pt x="17348" y="4451"/>
                    </a:cubicBezTo>
                    <a:lnTo>
                      <a:pt x="17325" y="4383"/>
                    </a:lnTo>
                    <a:lnTo>
                      <a:pt x="17325" y="4337"/>
                    </a:lnTo>
                    <a:cubicBezTo>
                      <a:pt x="17325" y="4314"/>
                      <a:pt x="17325" y="4291"/>
                      <a:pt x="17302" y="4268"/>
                    </a:cubicBezTo>
                    <a:lnTo>
                      <a:pt x="17302" y="4223"/>
                    </a:lnTo>
                    <a:lnTo>
                      <a:pt x="17302" y="4200"/>
                    </a:lnTo>
                    <a:cubicBezTo>
                      <a:pt x="17234" y="3766"/>
                      <a:pt x="17142" y="3310"/>
                      <a:pt x="16937" y="2899"/>
                    </a:cubicBezTo>
                    <a:cubicBezTo>
                      <a:pt x="16891" y="2808"/>
                      <a:pt x="16823" y="2716"/>
                      <a:pt x="16777" y="2602"/>
                    </a:cubicBezTo>
                    <a:lnTo>
                      <a:pt x="16731" y="2534"/>
                    </a:lnTo>
                    <a:cubicBezTo>
                      <a:pt x="16686" y="2465"/>
                      <a:pt x="16640" y="2397"/>
                      <a:pt x="16595" y="2328"/>
                    </a:cubicBezTo>
                    <a:cubicBezTo>
                      <a:pt x="16480" y="2169"/>
                      <a:pt x="16366" y="2009"/>
                      <a:pt x="16229" y="1872"/>
                    </a:cubicBezTo>
                    <a:lnTo>
                      <a:pt x="16115" y="1735"/>
                    </a:lnTo>
                    <a:cubicBezTo>
                      <a:pt x="16024" y="1621"/>
                      <a:pt x="15933" y="1529"/>
                      <a:pt x="15841" y="1438"/>
                    </a:cubicBezTo>
                    <a:cubicBezTo>
                      <a:pt x="15750" y="1347"/>
                      <a:pt x="15659" y="1278"/>
                      <a:pt x="15567" y="1187"/>
                    </a:cubicBezTo>
                    <a:lnTo>
                      <a:pt x="15522" y="1141"/>
                    </a:lnTo>
                    <a:cubicBezTo>
                      <a:pt x="15316" y="959"/>
                      <a:pt x="15088" y="799"/>
                      <a:pt x="14905" y="685"/>
                    </a:cubicBezTo>
                    <a:cubicBezTo>
                      <a:pt x="14837" y="639"/>
                      <a:pt x="14791" y="594"/>
                      <a:pt x="14746" y="571"/>
                    </a:cubicBezTo>
                    <a:cubicBezTo>
                      <a:pt x="14723" y="548"/>
                      <a:pt x="14700" y="548"/>
                      <a:pt x="14654" y="525"/>
                    </a:cubicBezTo>
                    <a:lnTo>
                      <a:pt x="14586" y="502"/>
                    </a:lnTo>
                    <a:cubicBezTo>
                      <a:pt x="14426" y="411"/>
                      <a:pt x="14266" y="365"/>
                      <a:pt x="14129" y="343"/>
                    </a:cubicBezTo>
                    <a:cubicBezTo>
                      <a:pt x="14038" y="343"/>
                      <a:pt x="13947" y="320"/>
                      <a:pt x="13855" y="320"/>
                    </a:cubicBezTo>
                    <a:cubicBezTo>
                      <a:pt x="13741" y="320"/>
                      <a:pt x="13604" y="343"/>
                      <a:pt x="13490" y="365"/>
                    </a:cubicBezTo>
                    <a:cubicBezTo>
                      <a:pt x="13422" y="388"/>
                      <a:pt x="13376" y="411"/>
                      <a:pt x="13308" y="434"/>
                    </a:cubicBezTo>
                    <a:lnTo>
                      <a:pt x="13262" y="434"/>
                    </a:lnTo>
                    <a:cubicBezTo>
                      <a:pt x="13171" y="479"/>
                      <a:pt x="13057" y="502"/>
                      <a:pt x="12965" y="525"/>
                    </a:cubicBezTo>
                    <a:cubicBezTo>
                      <a:pt x="12851" y="548"/>
                      <a:pt x="12737" y="571"/>
                      <a:pt x="12623" y="616"/>
                    </a:cubicBezTo>
                    <a:cubicBezTo>
                      <a:pt x="12532" y="639"/>
                      <a:pt x="12440" y="662"/>
                      <a:pt x="12372" y="662"/>
                    </a:cubicBezTo>
                    <a:lnTo>
                      <a:pt x="12235" y="708"/>
                    </a:lnTo>
                    <a:cubicBezTo>
                      <a:pt x="12052" y="753"/>
                      <a:pt x="11893" y="776"/>
                      <a:pt x="11710" y="822"/>
                    </a:cubicBezTo>
                    <a:cubicBezTo>
                      <a:pt x="11596" y="845"/>
                      <a:pt x="11459" y="845"/>
                      <a:pt x="11345" y="868"/>
                    </a:cubicBezTo>
                    <a:lnTo>
                      <a:pt x="11276" y="868"/>
                    </a:lnTo>
                    <a:cubicBezTo>
                      <a:pt x="11208" y="890"/>
                      <a:pt x="11116" y="890"/>
                      <a:pt x="11048" y="913"/>
                    </a:cubicBezTo>
                    <a:cubicBezTo>
                      <a:pt x="10980" y="913"/>
                      <a:pt x="10934" y="913"/>
                      <a:pt x="10888" y="936"/>
                    </a:cubicBezTo>
                    <a:cubicBezTo>
                      <a:pt x="10774" y="982"/>
                      <a:pt x="10706" y="1027"/>
                      <a:pt x="10660" y="1096"/>
                    </a:cubicBezTo>
                    <a:cubicBezTo>
                      <a:pt x="10591" y="1187"/>
                      <a:pt x="10546" y="1278"/>
                      <a:pt x="10523" y="1392"/>
                    </a:cubicBezTo>
                    <a:lnTo>
                      <a:pt x="10500" y="1484"/>
                    </a:lnTo>
                    <a:cubicBezTo>
                      <a:pt x="10455" y="1575"/>
                      <a:pt x="10409" y="1666"/>
                      <a:pt x="10386" y="1758"/>
                    </a:cubicBezTo>
                    <a:cubicBezTo>
                      <a:pt x="10318" y="1895"/>
                      <a:pt x="10226" y="2009"/>
                      <a:pt x="10135" y="2123"/>
                    </a:cubicBezTo>
                    <a:cubicBezTo>
                      <a:pt x="10089" y="2169"/>
                      <a:pt x="10044" y="2237"/>
                      <a:pt x="9975" y="2283"/>
                    </a:cubicBezTo>
                    <a:cubicBezTo>
                      <a:pt x="9861" y="2374"/>
                      <a:pt x="9724" y="2488"/>
                      <a:pt x="9542" y="2579"/>
                    </a:cubicBezTo>
                    <a:cubicBezTo>
                      <a:pt x="9405" y="2671"/>
                      <a:pt x="9245" y="2762"/>
                      <a:pt x="9085" y="2830"/>
                    </a:cubicBezTo>
                    <a:cubicBezTo>
                      <a:pt x="8971" y="2876"/>
                      <a:pt x="8834" y="2922"/>
                      <a:pt x="8674" y="2945"/>
                    </a:cubicBezTo>
                    <a:cubicBezTo>
                      <a:pt x="8560" y="2967"/>
                      <a:pt x="8423" y="2990"/>
                      <a:pt x="8286" y="2990"/>
                    </a:cubicBezTo>
                    <a:lnTo>
                      <a:pt x="8218" y="2990"/>
                    </a:lnTo>
                    <a:cubicBezTo>
                      <a:pt x="8104" y="2990"/>
                      <a:pt x="7989" y="2990"/>
                      <a:pt x="7875" y="2967"/>
                    </a:cubicBezTo>
                    <a:cubicBezTo>
                      <a:pt x="7761" y="2945"/>
                      <a:pt x="7647" y="2945"/>
                      <a:pt x="7533" y="2899"/>
                    </a:cubicBezTo>
                    <a:cubicBezTo>
                      <a:pt x="7396" y="2876"/>
                      <a:pt x="7259" y="2830"/>
                      <a:pt x="7099" y="2785"/>
                    </a:cubicBezTo>
                    <a:cubicBezTo>
                      <a:pt x="7031" y="2739"/>
                      <a:pt x="6962" y="2716"/>
                      <a:pt x="6894" y="2694"/>
                    </a:cubicBezTo>
                    <a:cubicBezTo>
                      <a:pt x="6917" y="2625"/>
                      <a:pt x="6894" y="2557"/>
                      <a:pt x="6871" y="2488"/>
                    </a:cubicBezTo>
                    <a:cubicBezTo>
                      <a:pt x="6848" y="2465"/>
                      <a:pt x="6848" y="2442"/>
                      <a:pt x="6825" y="2420"/>
                    </a:cubicBezTo>
                    <a:cubicBezTo>
                      <a:pt x="6780" y="2374"/>
                      <a:pt x="6757" y="2351"/>
                      <a:pt x="6688" y="2306"/>
                    </a:cubicBezTo>
                    <a:cubicBezTo>
                      <a:pt x="6666" y="2283"/>
                      <a:pt x="6643" y="2283"/>
                      <a:pt x="6620" y="2260"/>
                    </a:cubicBezTo>
                    <a:cubicBezTo>
                      <a:pt x="6529" y="2214"/>
                      <a:pt x="6437" y="2169"/>
                      <a:pt x="6346" y="2100"/>
                    </a:cubicBezTo>
                    <a:cubicBezTo>
                      <a:pt x="6277" y="2032"/>
                      <a:pt x="6186" y="1940"/>
                      <a:pt x="6118" y="1849"/>
                    </a:cubicBezTo>
                    <a:cubicBezTo>
                      <a:pt x="6049" y="1781"/>
                      <a:pt x="6004" y="1712"/>
                      <a:pt x="5958" y="1644"/>
                    </a:cubicBezTo>
                    <a:cubicBezTo>
                      <a:pt x="5958" y="1621"/>
                      <a:pt x="5958" y="1575"/>
                      <a:pt x="5935" y="1529"/>
                    </a:cubicBezTo>
                    <a:cubicBezTo>
                      <a:pt x="5935" y="1461"/>
                      <a:pt x="5912" y="1392"/>
                      <a:pt x="5912" y="1324"/>
                    </a:cubicBezTo>
                    <a:lnTo>
                      <a:pt x="5912" y="1256"/>
                    </a:lnTo>
                    <a:cubicBezTo>
                      <a:pt x="5889" y="1141"/>
                      <a:pt x="5867" y="1027"/>
                      <a:pt x="5844" y="913"/>
                    </a:cubicBezTo>
                    <a:lnTo>
                      <a:pt x="5821" y="845"/>
                    </a:lnTo>
                    <a:lnTo>
                      <a:pt x="5821" y="799"/>
                    </a:lnTo>
                    <a:cubicBezTo>
                      <a:pt x="5821" y="662"/>
                      <a:pt x="5798" y="548"/>
                      <a:pt x="5707" y="457"/>
                    </a:cubicBezTo>
                    <a:cubicBezTo>
                      <a:pt x="5661" y="434"/>
                      <a:pt x="5616" y="411"/>
                      <a:pt x="5570" y="411"/>
                    </a:cubicBezTo>
                    <a:cubicBezTo>
                      <a:pt x="5570" y="365"/>
                      <a:pt x="5524" y="343"/>
                      <a:pt x="5479" y="320"/>
                    </a:cubicBezTo>
                    <a:cubicBezTo>
                      <a:pt x="5387" y="251"/>
                      <a:pt x="5273" y="228"/>
                      <a:pt x="5159" y="206"/>
                    </a:cubicBezTo>
                    <a:lnTo>
                      <a:pt x="5113" y="183"/>
                    </a:lnTo>
                    <a:lnTo>
                      <a:pt x="5068" y="183"/>
                    </a:lnTo>
                    <a:cubicBezTo>
                      <a:pt x="4999" y="183"/>
                      <a:pt x="4954" y="160"/>
                      <a:pt x="4908" y="160"/>
                    </a:cubicBezTo>
                    <a:cubicBezTo>
                      <a:pt x="4817" y="137"/>
                      <a:pt x="4748" y="114"/>
                      <a:pt x="4680" y="91"/>
                    </a:cubicBezTo>
                    <a:lnTo>
                      <a:pt x="4634" y="91"/>
                    </a:lnTo>
                    <a:cubicBezTo>
                      <a:pt x="4588" y="91"/>
                      <a:pt x="4566" y="69"/>
                      <a:pt x="4520" y="69"/>
                    </a:cubicBezTo>
                    <a:cubicBezTo>
                      <a:pt x="4474" y="23"/>
                      <a:pt x="4406" y="0"/>
                      <a:pt x="4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2"/>
              <p:cNvSpPr/>
              <p:nvPr/>
            </p:nvSpPr>
            <p:spPr>
              <a:xfrm>
                <a:off x="6606071" y="3079667"/>
                <a:ext cx="872420" cy="457807"/>
              </a:xfrm>
              <a:custGeom>
                <a:avLst/>
                <a:gdLst/>
                <a:ahLst/>
                <a:cxnLst/>
                <a:rect l="l" t="t" r="r" b="b"/>
                <a:pathLst>
                  <a:path w="32276" h="16937" extrusionOk="0">
                    <a:moveTo>
                      <a:pt x="3196" y="0"/>
                    </a:moveTo>
                    <a:cubicBezTo>
                      <a:pt x="3105" y="0"/>
                      <a:pt x="3014" y="0"/>
                      <a:pt x="2922" y="23"/>
                    </a:cubicBezTo>
                    <a:cubicBezTo>
                      <a:pt x="2717" y="46"/>
                      <a:pt x="2534" y="115"/>
                      <a:pt x="2352" y="183"/>
                    </a:cubicBezTo>
                    <a:cubicBezTo>
                      <a:pt x="2215" y="229"/>
                      <a:pt x="2101" y="274"/>
                      <a:pt x="2009" y="320"/>
                    </a:cubicBezTo>
                    <a:lnTo>
                      <a:pt x="1872" y="388"/>
                    </a:lnTo>
                    <a:lnTo>
                      <a:pt x="1736" y="457"/>
                    </a:lnTo>
                    <a:cubicBezTo>
                      <a:pt x="1530" y="571"/>
                      <a:pt x="1347" y="662"/>
                      <a:pt x="1211" y="776"/>
                    </a:cubicBezTo>
                    <a:cubicBezTo>
                      <a:pt x="1096" y="845"/>
                      <a:pt x="1028" y="936"/>
                      <a:pt x="937" y="1005"/>
                    </a:cubicBezTo>
                    <a:lnTo>
                      <a:pt x="914" y="1028"/>
                    </a:lnTo>
                    <a:cubicBezTo>
                      <a:pt x="822" y="1119"/>
                      <a:pt x="754" y="1210"/>
                      <a:pt x="640" y="1347"/>
                    </a:cubicBezTo>
                    <a:cubicBezTo>
                      <a:pt x="457" y="1598"/>
                      <a:pt x="320" y="1826"/>
                      <a:pt x="229" y="2078"/>
                    </a:cubicBezTo>
                    <a:cubicBezTo>
                      <a:pt x="206" y="2192"/>
                      <a:pt x="161" y="2306"/>
                      <a:pt x="115" y="2420"/>
                    </a:cubicBezTo>
                    <a:cubicBezTo>
                      <a:pt x="92" y="2534"/>
                      <a:pt x="69" y="2648"/>
                      <a:pt x="46" y="2808"/>
                    </a:cubicBezTo>
                    <a:cubicBezTo>
                      <a:pt x="24" y="2876"/>
                      <a:pt x="24" y="2968"/>
                      <a:pt x="24" y="3059"/>
                    </a:cubicBezTo>
                    <a:cubicBezTo>
                      <a:pt x="1" y="3173"/>
                      <a:pt x="24" y="3287"/>
                      <a:pt x="46" y="3401"/>
                    </a:cubicBezTo>
                    <a:cubicBezTo>
                      <a:pt x="69" y="3538"/>
                      <a:pt x="69" y="3630"/>
                      <a:pt x="92" y="3744"/>
                    </a:cubicBezTo>
                    <a:lnTo>
                      <a:pt x="115" y="3881"/>
                    </a:lnTo>
                    <a:cubicBezTo>
                      <a:pt x="138" y="3949"/>
                      <a:pt x="138" y="4018"/>
                      <a:pt x="161" y="4063"/>
                    </a:cubicBezTo>
                    <a:cubicBezTo>
                      <a:pt x="138" y="4109"/>
                      <a:pt x="115" y="4155"/>
                      <a:pt x="115" y="4200"/>
                    </a:cubicBezTo>
                    <a:cubicBezTo>
                      <a:pt x="115" y="4520"/>
                      <a:pt x="206" y="4839"/>
                      <a:pt x="298" y="5113"/>
                    </a:cubicBezTo>
                    <a:cubicBezTo>
                      <a:pt x="389" y="5433"/>
                      <a:pt x="503" y="5752"/>
                      <a:pt x="640" y="6026"/>
                    </a:cubicBezTo>
                    <a:cubicBezTo>
                      <a:pt x="708" y="6163"/>
                      <a:pt x="777" y="6277"/>
                      <a:pt x="845" y="6414"/>
                    </a:cubicBezTo>
                    <a:cubicBezTo>
                      <a:pt x="914" y="6528"/>
                      <a:pt x="1005" y="6643"/>
                      <a:pt x="1074" y="6757"/>
                    </a:cubicBezTo>
                    <a:lnTo>
                      <a:pt x="1119" y="6825"/>
                    </a:lnTo>
                    <a:cubicBezTo>
                      <a:pt x="1279" y="7053"/>
                      <a:pt x="1462" y="7259"/>
                      <a:pt x="1644" y="7464"/>
                    </a:cubicBezTo>
                    <a:lnTo>
                      <a:pt x="1690" y="7510"/>
                    </a:lnTo>
                    <a:cubicBezTo>
                      <a:pt x="1781" y="7624"/>
                      <a:pt x="1872" y="7715"/>
                      <a:pt x="1964" y="7829"/>
                    </a:cubicBezTo>
                    <a:cubicBezTo>
                      <a:pt x="2032" y="7898"/>
                      <a:pt x="2078" y="7966"/>
                      <a:pt x="2146" y="8035"/>
                    </a:cubicBezTo>
                    <a:lnTo>
                      <a:pt x="2260" y="8172"/>
                    </a:lnTo>
                    <a:cubicBezTo>
                      <a:pt x="2466" y="8400"/>
                      <a:pt x="2671" y="8651"/>
                      <a:pt x="2854" y="8834"/>
                    </a:cubicBezTo>
                    <a:cubicBezTo>
                      <a:pt x="3196" y="9222"/>
                      <a:pt x="3607" y="9610"/>
                      <a:pt x="4132" y="10066"/>
                    </a:cubicBezTo>
                    <a:cubicBezTo>
                      <a:pt x="4269" y="10203"/>
                      <a:pt x="4429" y="10317"/>
                      <a:pt x="4589" y="10454"/>
                    </a:cubicBezTo>
                    <a:lnTo>
                      <a:pt x="4771" y="10614"/>
                    </a:lnTo>
                    <a:lnTo>
                      <a:pt x="4840" y="10660"/>
                    </a:lnTo>
                    <a:lnTo>
                      <a:pt x="4863" y="10683"/>
                    </a:lnTo>
                    <a:cubicBezTo>
                      <a:pt x="4885" y="10705"/>
                      <a:pt x="4908" y="10728"/>
                      <a:pt x="4931" y="10728"/>
                    </a:cubicBezTo>
                    <a:lnTo>
                      <a:pt x="4954" y="10751"/>
                    </a:lnTo>
                    <a:cubicBezTo>
                      <a:pt x="4954" y="10751"/>
                      <a:pt x="4954" y="10774"/>
                      <a:pt x="4977" y="10774"/>
                    </a:cubicBezTo>
                    <a:cubicBezTo>
                      <a:pt x="5205" y="10979"/>
                      <a:pt x="5410" y="11139"/>
                      <a:pt x="5639" y="11322"/>
                    </a:cubicBezTo>
                    <a:cubicBezTo>
                      <a:pt x="5707" y="11390"/>
                      <a:pt x="5798" y="11436"/>
                      <a:pt x="5890" y="11504"/>
                    </a:cubicBezTo>
                    <a:lnTo>
                      <a:pt x="6004" y="11596"/>
                    </a:lnTo>
                    <a:lnTo>
                      <a:pt x="6118" y="11687"/>
                    </a:lnTo>
                    <a:cubicBezTo>
                      <a:pt x="6186" y="11755"/>
                      <a:pt x="6278" y="11824"/>
                      <a:pt x="6369" y="11870"/>
                    </a:cubicBezTo>
                    <a:lnTo>
                      <a:pt x="6483" y="11961"/>
                    </a:lnTo>
                    <a:cubicBezTo>
                      <a:pt x="6552" y="12029"/>
                      <a:pt x="6643" y="12075"/>
                      <a:pt x="6711" y="12121"/>
                    </a:cubicBezTo>
                    <a:cubicBezTo>
                      <a:pt x="6826" y="12212"/>
                      <a:pt x="6940" y="12280"/>
                      <a:pt x="7054" y="12349"/>
                    </a:cubicBezTo>
                    <a:cubicBezTo>
                      <a:pt x="7214" y="12440"/>
                      <a:pt x="7373" y="12531"/>
                      <a:pt x="7579" y="12646"/>
                    </a:cubicBezTo>
                    <a:cubicBezTo>
                      <a:pt x="7670" y="12668"/>
                      <a:pt x="7739" y="12714"/>
                      <a:pt x="7830" y="12737"/>
                    </a:cubicBezTo>
                    <a:cubicBezTo>
                      <a:pt x="7898" y="12737"/>
                      <a:pt x="7967" y="12760"/>
                      <a:pt x="8035" y="12760"/>
                    </a:cubicBezTo>
                    <a:lnTo>
                      <a:pt x="8355" y="12760"/>
                    </a:lnTo>
                    <a:cubicBezTo>
                      <a:pt x="8423" y="12737"/>
                      <a:pt x="8492" y="12737"/>
                      <a:pt x="8560" y="12737"/>
                    </a:cubicBezTo>
                    <a:lnTo>
                      <a:pt x="8583" y="12737"/>
                    </a:lnTo>
                    <a:cubicBezTo>
                      <a:pt x="8629" y="12737"/>
                      <a:pt x="8674" y="12714"/>
                      <a:pt x="8720" y="12714"/>
                    </a:cubicBezTo>
                    <a:cubicBezTo>
                      <a:pt x="8766" y="12714"/>
                      <a:pt x="8811" y="12691"/>
                      <a:pt x="8857" y="12668"/>
                    </a:cubicBezTo>
                    <a:cubicBezTo>
                      <a:pt x="8925" y="12646"/>
                      <a:pt x="8994" y="12646"/>
                      <a:pt x="9040" y="12623"/>
                    </a:cubicBezTo>
                    <a:lnTo>
                      <a:pt x="9108" y="12623"/>
                    </a:lnTo>
                    <a:cubicBezTo>
                      <a:pt x="9108" y="12646"/>
                      <a:pt x="9108" y="12668"/>
                      <a:pt x="9108" y="12691"/>
                    </a:cubicBezTo>
                    <a:cubicBezTo>
                      <a:pt x="9108" y="12760"/>
                      <a:pt x="9131" y="12805"/>
                      <a:pt x="9131" y="12851"/>
                    </a:cubicBezTo>
                    <a:cubicBezTo>
                      <a:pt x="9131" y="12874"/>
                      <a:pt x="9131" y="12920"/>
                      <a:pt x="9131" y="12942"/>
                    </a:cubicBezTo>
                    <a:lnTo>
                      <a:pt x="9131" y="12988"/>
                    </a:lnTo>
                    <a:lnTo>
                      <a:pt x="9131" y="13079"/>
                    </a:lnTo>
                    <a:cubicBezTo>
                      <a:pt x="9131" y="13125"/>
                      <a:pt x="9131" y="13171"/>
                      <a:pt x="9131" y="13216"/>
                    </a:cubicBezTo>
                    <a:lnTo>
                      <a:pt x="9131" y="13262"/>
                    </a:lnTo>
                    <a:lnTo>
                      <a:pt x="9131" y="13330"/>
                    </a:lnTo>
                    <a:cubicBezTo>
                      <a:pt x="9131" y="13399"/>
                      <a:pt x="9131" y="13467"/>
                      <a:pt x="9154" y="13559"/>
                    </a:cubicBezTo>
                    <a:cubicBezTo>
                      <a:pt x="9154" y="13627"/>
                      <a:pt x="9177" y="13718"/>
                      <a:pt x="9222" y="13810"/>
                    </a:cubicBezTo>
                    <a:cubicBezTo>
                      <a:pt x="9222" y="13855"/>
                      <a:pt x="9245" y="13901"/>
                      <a:pt x="9268" y="13969"/>
                    </a:cubicBezTo>
                    <a:cubicBezTo>
                      <a:pt x="9291" y="14015"/>
                      <a:pt x="9314" y="14084"/>
                      <a:pt x="9359" y="14152"/>
                    </a:cubicBezTo>
                    <a:cubicBezTo>
                      <a:pt x="9405" y="14221"/>
                      <a:pt x="9428" y="14289"/>
                      <a:pt x="9450" y="14358"/>
                    </a:cubicBezTo>
                    <a:cubicBezTo>
                      <a:pt x="9473" y="14403"/>
                      <a:pt x="9473" y="14426"/>
                      <a:pt x="9496" y="14449"/>
                    </a:cubicBezTo>
                    <a:lnTo>
                      <a:pt x="9565" y="14540"/>
                    </a:lnTo>
                    <a:cubicBezTo>
                      <a:pt x="9633" y="14654"/>
                      <a:pt x="9679" y="14768"/>
                      <a:pt x="9747" y="14860"/>
                    </a:cubicBezTo>
                    <a:cubicBezTo>
                      <a:pt x="9793" y="14974"/>
                      <a:pt x="9838" y="15042"/>
                      <a:pt x="9884" y="15134"/>
                    </a:cubicBezTo>
                    <a:cubicBezTo>
                      <a:pt x="9930" y="15225"/>
                      <a:pt x="9975" y="15293"/>
                      <a:pt x="10021" y="15385"/>
                    </a:cubicBezTo>
                    <a:cubicBezTo>
                      <a:pt x="10090" y="15476"/>
                      <a:pt x="10135" y="15567"/>
                      <a:pt x="10204" y="15659"/>
                    </a:cubicBezTo>
                    <a:lnTo>
                      <a:pt x="10227" y="15727"/>
                    </a:lnTo>
                    <a:lnTo>
                      <a:pt x="10249" y="15727"/>
                    </a:lnTo>
                    <a:cubicBezTo>
                      <a:pt x="10295" y="15796"/>
                      <a:pt x="10341" y="15841"/>
                      <a:pt x="10363" y="15910"/>
                    </a:cubicBezTo>
                    <a:cubicBezTo>
                      <a:pt x="10386" y="15910"/>
                      <a:pt x="10386" y="15932"/>
                      <a:pt x="10409" y="15955"/>
                    </a:cubicBezTo>
                    <a:cubicBezTo>
                      <a:pt x="10478" y="16047"/>
                      <a:pt x="10546" y="16115"/>
                      <a:pt x="10615" y="16161"/>
                    </a:cubicBezTo>
                    <a:cubicBezTo>
                      <a:pt x="10660" y="16206"/>
                      <a:pt x="10683" y="16229"/>
                      <a:pt x="10729" y="16252"/>
                    </a:cubicBezTo>
                    <a:cubicBezTo>
                      <a:pt x="10774" y="16298"/>
                      <a:pt x="10843" y="16320"/>
                      <a:pt x="10888" y="16343"/>
                    </a:cubicBezTo>
                    <a:cubicBezTo>
                      <a:pt x="10980" y="16389"/>
                      <a:pt x="11048" y="16389"/>
                      <a:pt x="11140" y="16389"/>
                    </a:cubicBezTo>
                    <a:lnTo>
                      <a:pt x="11345" y="16389"/>
                    </a:lnTo>
                    <a:cubicBezTo>
                      <a:pt x="11482" y="16366"/>
                      <a:pt x="11619" y="16343"/>
                      <a:pt x="11779" y="16320"/>
                    </a:cubicBezTo>
                    <a:cubicBezTo>
                      <a:pt x="11893" y="16298"/>
                      <a:pt x="12007" y="16275"/>
                      <a:pt x="12144" y="16275"/>
                    </a:cubicBezTo>
                    <a:lnTo>
                      <a:pt x="12829" y="16275"/>
                    </a:lnTo>
                    <a:cubicBezTo>
                      <a:pt x="13034" y="16298"/>
                      <a:pt x="13217" y="16298"/>
                      <a:pt x="13422" y="16298"/>
                    </a:cubicBezTo>
                    <a:lnTo>
                      <a:pt x="14175" y="16298"/>
                    </a:lnTo>
                    <a:cubicBezTo>
                      <a:pt x="14426" y="16298"/>
                      <a:pt x="14655" y="16298"/>
                      <a:pt x="14929" y="16275"/>
                    </a:cubicBezTo>
                    <a:cubicBezTo>
                      <a:pt x="15043" y="16252"/>
                      <a:pt x="15180" y="16252"/>
                      <a:pt x="15294" y="16252"/>
                    </a:cubicBezTo>
                    <a:cubicBezTo>
                      <a:pt x="15408" y="16252"/>
                      <a:pt x="15499" y="16252"/>
                      <a:pt x="15590" y="16275"/>
                    </a:cubicBezTo>
                    <a:cubicBezTo>
                      <a:pt x="15750" y="16298"/>
                      <a:pt x="15910" y="16343"/>
                      <a:pt x="16093" y="16366"/>
                    </a:cubicBezTo>
                    <a:cubicBezTo>
                      <a:pt x="16275" y="16412"/>
                      <a:pt x="16481" y="16457"/>
                      <a:pt x="16663" y="16503"/>
                    </a:cubicBezTo>
                    <a:cubicBezTo>
                      <a:pt x="16755" y="16503"/>
                      <a:pt x="16823" y="16526"/>
                      <a:pt x="16892" y="16549"/>
                    </a:cubicBezTo>
                    <a:lnTo>
                      <a:pt x="16960" y="16572"/>
                    </a:lnTo>
                    <a:cubicBezTo>
                      <a:pt x="17074" y="16594"/>
                      <a:pt x="17165" y="16617"/>
                      <a:pt x="17280" y="16640"/>
                    </a:cubicBezTo>
                    <a:lnTo>
                      <a:pt x="17348" y="16640"/>
                    </a:lnTo>
                    <a:cubicBezTo>
                      <a:pt x="17645" y="16709"/>
                      <a:pt x="17941" y="16777"/>
                      <a:pt x="18284" y="16823"/>
                    </a:cubicBezTo>
                    <a:cubicBezTo>
                      <a:pt x="18512" y="16845"/>
                      <a:pt x="18740" y="16891"/>
                      <a:pt x="18969" y="16914"/>
                    </a:cubicBezTo>
                    <a:cubicBezTo>
                      <a:pt x="19083" y="16937"/>
                      <a:pt x="19197" y="16937"/>
                      <a:pt x="19311" y="16937"/>
                    </a:cubicBezTo>
                    <a:lnTo>
                      <a:pt x="19425" y="16937"/>
                    </a:lnTo>
                    <a:cubicBezTo>
                      <a:pt x="19494" y="16937"/>
                      <a:pt x="19585" y="16937"/>
                      <a:pt x="19676" y="16914"/>
                    </a:cubicBezTo>
                    <a:cubicBezTo>
                      <a:pt x="19767" y="16891"/>
                      <a:pt x="19859" y="16845"/>
                      <a:pt x="19950" y="16800"/>
                    </a:cubicBezTo>
                    <a:cubicBezTo>
                      <a:pt x="20019" y="16777"/>
                      <a:pt x="20087" y="16731"/>
                      <a:pt x="20133" y="16686"/>
                    </a:cubicBezTo>
                    <a:cubicBezTo>
                      <a:pt x="20156" y="16663"/>
                      <a:pt x="20178" y="16640"/>
                      <a:pt x="20201" y="16617"/>
                    </a:cubicBezTo>
                    <a:cubicBezTo>
                      <a:pt x="20201" y="16617"/>
                      <a:pt x="20224" y="16594"/>
                      <a:pt x="20247" y="16594"/>
                    </a:cubicBezTo>
                    <a:cubicBezTo>
                      <a:pt x="20338" y="16503"/>
                      <a:pt x="20429" y="16412"/>
                      <a:pt x="20521" y="16298"/>
                    </a:cubicBezTo>
                    <a:cubicBezTo>
                      <a:pt x="20589" y="16229"/>
                      <a:pt x="20681" y="16138"/>
                      <a:pt x="20749" y="16069"/>
                    </a:cubicBezTo>
                    <a:lnTo>
                      <a:pt x="20817" y="16001"/>
                    </a:lnTo>
                    <a:cubicBezTo>
                      <a:pt x="20840" y="15978"/>
                      <a:pt x="20886" y="15955"/>
                      <a:pt x="20909" y="15910"/>
                    </a:cubicBezTo>
                    <a:cubicBezTo>
                      <a:pt x="20954" y="15864"/>
                      <a:pt x="20977" y="15796"/>
                      <a:pt x="21046" y="15750"/>
                    </a:cubicBezTo>
                    <a:cubicBezTo>
                      <a:pt x="21114" y="15659"/>
                      <a:pt x="21160" y="15567"/>
                      <a:pt x="21228" y="15476"/>
                    </a:cubicBezTo>
                    <a:cubicBezTo>
                      <a:pt x="21251" y="15476"/>
                      <a:pt x="21251" y="15453"/>
                      <a:pt x="21274" y="15430"/>
                    </a:cubicBezTo>
                    <a:cubicBezTo>
                      <a:pt x="21274" y="15407"/>
                      <a:pt x="21274" y="15407"/>
                      <a:pt x="21297" y="15385"/>
                    </a:cubicBezTo>
                    <a:cubicBezTo>
                      <a:pt x="21320" y="15362"/>
                      <a:pt x="21320" y="15316"/>
                      <a:pt x="21342" y="15271"/>
                    </a:cubicBezTo>
                    <a:cubicBezTo>
                      <a:pt x="21388" y="15202"/>
                      <a:pt x="21434" y="15111"/>
                      <a:pt x="21479" y="15042"/>
                    </a:cubicBezTo>
                    <a:cubicBezTo>
                      <a:pt x="21525" y="14974"/>
                      <a:pt x="21548" y="14928"/>
                      <a:pt x="21594" y="14860"/>
                    </a:cubicBezTo>
                    <a:cubicBezTo>
                      <a:pt x="21616" y="14837"/>
                      <a:pt x="21639" y="14791"/>
                      <a:pt x="21662" y="14746"/>
                    </a:cubicBezTo>
                    <a:cubicBezTo>
                      <a:pt x="21685" y="14723"/>
                      <a:pt x="21708" y="14700"/>
                      <a:pt x="21708" y="14677"/>
                    </a:cubicBezTo>
                    <a:cubicBezTo>
                      <a:pt x="21708" y="14631"/>
                      <a:pt x="21708" y="14609"/>
                      <a:pt x="21708" y="14586"/>
                    </a:cubicBezTo>
                    <a:cubicBezTo>
                      <a:pt x="21730" y="14563"/>
                      <a:pt x="21776" y="14563"/>
                      <a:pt x="21799" y="14540"/>
                    </a:cubicBezTo>
                    <a:cubicBezTo>
                      <a:pt x="21799" y="14540"/>
                      <a:pt x="21799" y="14517"/>
                      <a:pt x="21822" y="14517"/>
                    </a:cubicBezTo>
                    <a:cubicBezTo>
                      <a:pt x="21845" y="14494"/>
                      <a:pt x="21890" y="14449"/>
                      <a:pt x="21913" y="14426"/>
                    </a:cubicBezTo>
                    <a:cubicBezTo>
                      <a:pt x="21959" y="14403"/>
                      <a:pt x="22004" y="14380"/>
                      <a:pt x="22050" y="14335"/>
                    </a:cubicBezTo>
                    <a:cubicBezTo>
                      <a:pt x="22164" y="14289"/>
                      <a:pt x="22278" y="14266"/>
                      <a:pt x="22415" y="14221"/>
                    </a:cubicBezTo>
                    <a:cubicBezTo>
                      <a:pt x="22507" y="14198"/>
                      <a:pt x="22575" y="14152"/>
                      <a:pt x="22643" y="14106"/>
                    </a:cubicBezTo>
                    <a:cubicBezTo>
                      <a:pt x="22780" y="14061"/>
                      <a:pt x="22917" y="13992"/>
                      <a:pt x="23054" y="13924"/>
                    </a:cubicBezTo>
                    <a:cubicBezTo>
                      <a:pt x="23146" y="13878"/>
                      <a:pt x="23260" y="13833"/>
                      <a:pt x="23374" y="13764"/>
                    </a:cubicBezTo>
                    <a:cubicBezTo>
                      <a:pt x="23488" y="13696"/>
                      <a:pt x="23625" y="13627"/>
                      <a:pt x="23762" y="13559"/>
                    </a:cubicBezTo>
                    <a:lnTo>
                      <a:pt x="24059" y="13399"/>
                    </a:lnTo>
                    <a:cubicBezTo>
                      <a:pt x="24196" y="13330"/>
                      <a:pt x="24333" y="13239"/>
                      <a:pt x="24470" y="13171"/>
                    </a:cubicBezTo>
                    <a:cubicBezTo>
                      <a:pt x="24629" y="13102"/>
                      <a:pt x="24789" y="13011"/>
                      <a:pt x="24949" y="12920"/>
                    </a:cubicBezTo>
                    <a:lnTo>
                      <a:pt x="25223" y="12783"/>
                    </a:lnTo>
                    <a:cubicBezTo>
                      <a:pt x="25291" y="12737"/>
                      <a:pt x="25360" y="12691"/>
                      <a:pt x="25451" y="12668"/>
                    </a:cubicBezTo>
                    <a:cubicBezTo>
                      <a:pt x="25519" y="12623"/>
                      <a:pt x="25588" y="12600"/>
                      <a:pt x="25634" y="12554"/>
                    </a:cubicBezTo>
                    <a:cubicBezTo>
                      <a:pt x="25793" y="12486"/>
                      <a:pt x="25930" y="12417"/>
                      <a:pt x="26067" y="12326"/>
                    </a:cubicBezTo>
                    <a:cubicBezTo>
                      <a:pt x="26569" y="12029"/>
                      <a:pt x="27094" y="11710"/>
                      <a:pt x="27597" y="11367"/>
                    </a:cubicBezTo>
                    <a:cubicBezTo>
                      <a:pt x="27711" y="11276"/>
                      <a:pt x="27848" y="11185"/>
                      <a:pt x="27962" y="11071"/>
                    </a:cubicBezTo>
                    <a:cubicBezTo>
                      <a:pt x="28236" y="10865"/>
                      <a:pt x="28487" y="10660"/>
                      <a:pt x="28738" y="10454"/>
                    </a:cubicBezTo>
                    <a:cubicBezTo>
                      <a:pt x="28806" y="10386"/>
                      <a:pt x="28875" y="10340"/>
                      <a:pt x="28943" y="10272"/>
                    </a:cubicBezTo>
                    <a:cubicBezTo>
                      <a:pt x="29103" y="10158"/>
                      <a:pt x="29286" y="10021"/>
                      <a:pt x="29423" y="9861"/>
                    </a:cubicBezTo>
                    <a:lnTo>
                      <a:pt x="29582" y="9701"/>
                    </a:lnTo>
                    <a:lnTo>
                      <a:pt x="29765" y="9541"/>
                    </a:lnTo>
                    <a:cubicBezTo>
                      <a:pt x="29811" y="9496"/>
                      <a:pt x="29856" y="9450"/>
                      <a:pt x="29902" y="9404"/>
                    </a:cubicBezTo>
                    <a:cubicBezTo>
                      <a:pt x="29970" y="9359"/>
                      <a:pt x="30016" y="9290"/>
                      <a:pt x="30085" y="9245"/>
                    </a:cubicBezTo>
                    <a:cubicBezTo>
                      <a:pt x="30336" y="8994"/>
                      <a:pt x="30564" y="8697"/>
                      <a:pt x="30746" y="8491"/>
                    </a:cubicBezTo>
                    <a:cubicBezTo>
                      <a:pt x="30815" y="8377"/>
                      <a:pt x="30906" y="8286"/>
                      <a:pt x="30998" y="8172"/>
                    </a:cubicBezTo>
                    <a:cubicBezTo>
                      <a:pt x="31112" y="8035"/>
                      <a:pt x="31249" y="7875"/>
                      <a:pt x="31363" y="7715"/>
                    </a:cubicBezTo>
                    <a:cubicBezTo>
                      <a:pt x="31431" y="7601"/>
                      <a:pt x="31523" y="7487"/>
                      <a:pt x="31591" y="7373"/>
                    </a:cubicBezTo>
                    <a:cubicBezTo>
                      <a:pt x="31659" y="7236"/>
                      <a:pt x="31728" y="7122"/>
                      <a:pt x="31796" y="6962"/>
                    </a:cubicBezTo>
                    <a:cubicBezTo>
                      <a:pt x="31933" y="6665"/>
                      <a:pt x="32025" y="6369"/>
                      <a:pt x="32116" y="6049"/>
                    </a:cubicBezTo>
                    <a:lnTo>
                      <a:pt x="32139" y="5935"/>
                    </a:lnTo>
                    <a:cubicBezTo>
                      <a:pt x="32162" y="5821"/>
                      <a:pt x="32184" y="5730"/>
                      <a:pt x="32207" y="5615"/>
                    </a:cubicBezTo>
                    <a:cubicBezTo>
                      <a:pt x="32253" y="5478"/>
                      <a:pt x="32253" y="5319"/>
                      <a:pt x="32253" y="5182"/>
                    </a:cubicBezTo>
                    <a:cubicBezTo>
                      <a:pt x="32276" y="4862"/>
                      <a:pt x="32230" y="4565"/>
                      <a:pt x="32116" y="4292"/>
                    </a:cubicBezTo>
                    <a:cubicBezTo>
                      <a:pt x="32025" y="4063"/>
                      <a:pt x="31911" y="3835"/>
                      <a:pt x="31796" y="3630"/>
                    </a:cubicBezTo>
                    <a:lnTo>
                      <a:pt x="31705" y="3470"/>
                    </a:lnTo>
                    <a:lnTo>
                      <a:pt x="31614" y="3287"/>
                    </a:lnTo>
                    <a:cubicBezTo>
                      <a:pt x="31500" y="3082"/>
                      <a:pt x="31408" y="2876"/>
                      <a:pt x="31271" y="2694"/>
                    </a:cubicBezTo>
                    <a:cubicBezTo>
                      <a:pt x="31157" y="2557"/>
                      <a:pt x="31043" y="2420"/>
                      <a:pt x="30929" y="2283"/>
                    </a:cubicBezTo>
                    <a:cubicBezTo>
                      <a:pt x="30815" y="2146"/>
                      <a:pt x="30678" y="2032"/>
                      <a:pt x="30541" y="1941"/>
                    </a:cubicBezTo>
                    <a:cubicBezTo>
                      <a:pt x="30427" y="1849"/>
                      <a:pt x="30290" y="1781"/>
                      <a:pt x="30153" y="1735"/>
                    </a:cubicBezTo>
                    <a:cubicBezTo>
                      <a:pt x="30016" y="1712"/>
                      <a:pt x="29879" y="1689"/>
                      <a:pt x="29742" y="1667"/>
                    </a:cubicBezTo>
                    <a:lnTo>
                      <a:pt x="29468" y="1667"/>
                    </a:lnTo>
                    <a:cubicBezTo>
                      <a:pt x="29331" y="1667"/>
                      <a:pt x="29194" y="1667"/>
                      <a:pt x="29057" y="1644"/>
                    </a:cubicBezTo>
                    <a:cubicBezTo>
                      <a:pt x="28943" y="1621"/>
                      <a:pt x="28829" y="1621"/>
                      <a:pt x="28715" y="1621"/>
                    </a:cubicBezTo>
                    <a:lnTo>
                      <a:pt x="28647" y="1621"/>
                    </a:lnTo>
                    <a:cubicBezTo>
                      <a:pt x="28578" y="1598"/>
                      <a:pt x="28487" y="1598"/>
                      <a:pt x="28418" y="1598"/>
                    </a:cubicBezTo>
                    <a:lnTo>
                      <a:pt x="28327" y="1598"/>
                    </a:lnTo>
                    <a:cubicBezTo>
                      <a:pt x="28122" y="1621"/>
                      <a:pt x="27939" y="1644"/>
                      <a:pt x="27734" y="1667"/>
                    </a:cubicBezTo>
                    <a:lnTo>
                      <a:pt x="27551" y="1712"/>
                    </a:lnTo>
                    <a:lnTo>
                      <a:pt x="27482" y="1712"/>
                    </a:lnTo>
                    <a:cubicBezTo>
                      <a:pt x="27345" y="1735"/>
                      <a:pt x="27186" y="1758"/>
                      <a:pt x="27049" y="1781"/>
                    </a:cubicBezTo>
                    <a:cubicBezTo>
                      <a:pt x="26912" y="1804"/>
                      <a:pt x="26775" y="1826"/>
                      <a:pt x="26661" y="1872"/>
                    </a:cubicBezTo>
                    <a:lnTo>
                      <a:pt x="26569" y="1895"/>
                    </a:lnTo>
                    <a:cubicBezTo>
                      <a:pt x="26410" y="1941"/>
                      <a:pt x="26273" y="1963"/>
                      <a:pt x="26136" y="2009"/>
                    </a:cubicBezTo>
                    <a:cubicBezTo>
                      <a:pt x="25976" y="2055"/>
                      <a:pt x="25816" y="2123"/>
                      <a:pt x="25679" y="2169"/>
                    </a:cubicBezTo>
                    <a:cubicBezTo>
                      <a:pt x="25474" y="2237"/>
                      <a:pt x="25291" y="2306"/>
                      <a:pt x="25109" y="2374"/>
                    </a:cubicBezTo>
                    <a:lnTo>
                      <a:pt x="24789" y="2488"/>
                    </a:lnTo>
                    <a:cubicBezTo>
                      <a:pt x="24492" y="2603"/>
                      <a:pt x="24218" y="2694"/>
                      <a:pt x="23922" y="2808"/>
                    </a:cubicBezTo>
                    <a:cubicBezTo>
                      <a:pt x="23625" y="2945"/>
                      <a:pt x="23328" y="3059"/>
                      <a:pt x="23054" y="3196"/>
                    </a:cubicBezTo>
                    <a:lnTo>
                      <a:pt x="22963" y="3242"/>
                    </a:lnTo>
                    <a:cubicBezTo>
                      <a:pt x="22712" y="3333"/>
                      <a:pt x="22484" y="3447"/>
                      <a:pt x="22233" y="3584"/>
                    </a:cubicBezTo>
                    <a:cubicBezTo>
                      <a:pt x="22164" y="3607"/>
                      <a:pt x="22096" y="3652"/>
                      <a:pt x="22027" y="3675"/>
                    </a:cubicBezTo>
                    <a:lnTo>
                      <a:pt x="21936" y="3721"/>
                    </a:lnTo>
                    <a:cubicBezTo>
                      <a:pt x="21776" y="3767"/>
                      <a:pt x="21594" y="3835"/>
                      <a:pt x="21411" y="3926"/>
                    </a:cubicBezTo>
                    <a:cubicBezTo>
                      <a:pt x="21274" y="3972"/>
                      <a:pt x="21137" y="4063"/>
                      <a:pt x="21023" y="4132"/>
                    </a:cubicBezTo>
                    <a:lnTo>
                      <a:pt x="20977" y="4155"/>
                    </a:lnTo>
                    <a:cubicBezTo>
                      <a:pt x="20703" y="4292"/>
                      <a:pt x="20429" y="4451"/>
                      <a:pt x="20156" y="4588"/>
                    </a:cubicBezTo>
                    <a:cubicBezTo>
                      <a:pt x="19859" y="4725"/>
                      <a:pt x="19631" y="4862"/>
                      <a:pt x="19402" y="5022"/>
                    </a:cubicBezTo>
                    <a:cubicBezTo>
                      <a:pt x="19128" y="5205"/>
                      <a:pt x="18832" y="5387"/>
                      <a:pt x="18581" y="5547"/>
                    </a:cubicBezTo>
                    <a:cubicBezTo>
                      <a:pt x="18512" y="5593"/>
                      <a:pt x="18444" y="5615"/>
                      <a:pt x="18398" y="5661"/>
                    </a:cubicBezTo>
                    <a:cubicBezTo>
                      <a:pt x="18307" y="5707"/>
                      <a:pt x="18238" y="5752"/>
                      <a:pt x="18170" y="5798"/>
                    </a:cubicBezTo>
                    <a:cubicBezTo>
                      <a:pt x="18010" y="5889"/>
                      <a:pt x="17873" y="5981"/>
                      <a:pt x="17736" y="6072"/>
                    </a:cubicBezTo>
                    <a:cubicBezTo>
                      <a:pt x="17645" y="6163"/>
                      <a:pt x="17531" y="6232"/>
                      <a:pt x="17439" y="6300"/>
                    </a:cubicBezTo>
                    <a:cubicBezTo>
                      <a:pt x="17280" y="6437"/>
                      <a:pt x="17120" y="6551"/>
                      <a:pt x="16960" y="6665"/>
                    </a:cubicBezTo>
                    <a:cubicBezTo>
                      <a:pt x="16755" y="6802"/>
                      <a:pt x="16549" y="6916"/>
                      <a:pt x="16344" y="7053"/>
                    </a:cubicBezTo>
                    <a:lnTo>
                      <a:pt x="16161" y="7168"/>
                    </a:lnTo>
                    <a:cubicBezTo>
                      <a:pt x="16093" y="7213"/>
                      <a:pt x="16024" y="7259"/>
                      <a:pt x="15956" y="7305"/>
                    </a:cubicBezTo>
                    <a:lnTo>
                      <a:pt x="15887" y="7373"/>
                    </a:lnTo>
                    <a:lnTo>
                      <a:pt x="15819" y="7305"/>
                    </a:lnTo>
                    <a:cubicBezTo>
                      <a:pt x="15727" y="7213"/>
                      <a:pt x="15636" y="7099"/>
                      <a:pt x="15545" y="6985"/>
                    </a:cubicBezTo>
                    <a:lnTo>
                      <a:pt x="15431" y="6871"/>
                    </a:lnTo>
                    <a:cubicBezTo>
                      <a:pt x="15225" y="6620"/>
                      <a:pt x="14974" y="6414"/>
                      <a:pt x="14723" y="6209"/>
                    </a:cubicBezTo>
                    <a:lnTo>
                      <a:pt x="14540" y="6049"/>
                    </a:lnTo>
                    <a:lnTo>
                      <a:pt x="14404" y="5935"/>
                    </a:lnTo>
                    <a:lnTo>
                      <a:pt x="14289" y="5844"/>
                    </a:lnTo>
                    <a:cubicBezTo>
                      <a:pt x="14175" y="5730"/>
                      <a:pt x="14061" y="5638"/>
                      <a:pt x="13947" y="5547"/>
                    </a:cubicBezTo>
                    <a:lnTo>
                      <a:pt x="13742" y="5387"/>
                    </a:lnTo>
                    <a:cubicBezTo>
                      <a:pt x="13673" y="5319"/>
                      <a:pt x="13605" y="5273"/>
                      <a:pt x="13536" y="5205"/>
                    </a:cubicBezTo>
                    <a:cubicBezTo>
                      <a:pt x="13468" y="5136"/>
                      <a:pt x="13399" y="5068"/>
                      <a:pt x="13331" y="5022"/>
                    </a:cubicBezTo>
                    <a:cubicBezTo>
                      <a:pt x="13239" y="4931"/>
                      <a:pt x="13148" y="4862"/>
                      <a:pt x="13057" y="4794"/>
                    </a:cubicBezTo>
                    <a:lnTo>
                      <a:pt x="12874" y="4657"/>
                    </a:lnTo>
                    <a:cubicBezTo>
                      <a:pt x="12737" y="4520"/>
                      <a:pt x="12623" y="4383"/>
                      <a:pt x="12486" y="4269"/>
                    </a:cubicBezTo>
                    <a:cubicBezTo>
                      <a:pt x="12349" y="4109"/>
                      <a:pt x="12189" y="3972"/>
                      <a:pt x="12007" y="3835"/>
                    </a:cubicBezTo>
                    <a:cubicBezTo>
                      <a:pt x="11961" y="3812"/>
                      <a:pt x="11893" y="3789"/>
                      <a:pt x="11847" y="3789"/>
                    </a:cubicBezTo>
                    <a:cubicBezTo>
                      <a:pt x="11779" y="3789"/>
                      <a:pt x="11733" y="3789"/>
                      <a:pt x="11687" y="3835"/>
                    </a:cubicBezTo>
                    <a:cubicBezTo>
                      <a:pt x="11459" y="3630"/>
                      <a:pt x="11208" y="3447"/>
                      <a:pt x="10980" y="3287"/>
                    </a:cubicBezTo>
                    <a:cubicBezTo>
                      <a:pt x="10843" y="3173"/>
                      <a:pt x="10729" y="3105"/>
                      <a:pt x="10592" y="3013"/>
                    </a:cubicBezTo>
                    <a:cubicBezTo>
                      <a:pt x="10500" y="2945"/>
                      <a:pt x="10409" y="2876"/>
                      <a:pt x="10318" y="2831"/>
                    </a:cubicBezTo>
                    <a:lnTo>
                      <a:pt x="10204" y="2762"/>
                    </a:lnTo>
                    <a:cubicBezTo>
                      <a:pt x="10090" y="2694"/>
                      <a:pt x="9975" y="2625"/>
                      <a:pt x="9861" y="2557"/>
                    </a:cubicBezTo>
                    <a:cubicBezTo>
                      <a:pt x="9770" y="2511"/>
                      <a:pt x="9702" y="2443"/>
                      <a:pt x="9610" y="2397"/>
                    </a:cubicBezTo>
                    <a:lnTo>
                      <a:pt x="9496" y="2329"/>
                    </a:lnTo>
                    <a:cubicBezTo>
                      <a:pt x="9291" y="2192"/>
                      <a:pt x="9062" y="2055"/>
                      <a:pt x="8857" y="1941"/>
                    </a:cubicBezTo>
                    <a:lnTo>
                      <a:pt x="8789" y="1895"/>
                    </a:lnTo>
                    <a:cubicBezTo>
                      <a:pt x="8743" y="1872"/>
                      <a:pt x="8674" y="1826"/>
                      <a:pt x="8629" y="1804"/>
                    </a:cubicBezTo>
                    <a:lnTo>
                      <a:pt x="8469" y="1712"/>
                    </a:lnTo>
                    <a:cubicBezTo>
                      <a:pt x="8355" y="1644"/>
                      <a:pt x="8241" y="1575"/>
                      <a:pt x="8127" y="1507"/>
                    </a:cubicBezTo>
                    <a:cubicBezTo>
                      <a:pt x="7898" y="1393"/>
                      <a:pt x="7693" y="1279"/>
                      <a:pt x="7465" y="1187"/>
                    </a:cubicBezTo>
                    <a:lnTo>
                      <a:pt x="7396" y="1142"/>
                    </a:lnTo>
                    <a:cubicBezTo>
                      <a:pt x="6871" y="913"/>
                      <a:pt x="6369" y="685"/>
                      <a:pt x="5867" y="503"/>
                    </a:cubicBezTo>
                    <a:cubicBezTo>
                      <a:pt x="5684" y="411"/>
                      <a:pt x="5456" y="320"/>
                      <a:pt x="5228" y="274"/>
                    </a:cubicBezTo>
                    <a:cubicBezTo>
                      <a:pt x="5159" y="252"/>
                      <a:pt x="5091" y="229"/>
                      <a:pt x="5022" y="206"/>
                    </a:cubicBezTo>
                    <a:lnTo>
                      <a:pt x="4931" y="206"/>
                    </a:lnTo>
                    <a:cubicBezTo>
                      <a:pt x="4817" y="160"/>
                      <a:pt x="4726" y="137"/>
                      <a:pt x="4611" y="115"/>
                    </a:cubicBezTo>
                    <a:cubicBezTo>
                      <a:pt x="4269" y="69"/>
                      <a:pt x="3881" y="23"/>
                      <a:pt x="3470" y="0"/>
                    </a:cubicBezTo>
                    <a:close/>
                  </a:path>
                </a:pathLst>
              </a:custGeom>
              <a:solidFill>
                <a:srgbClr val="8D7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2"/>
              <p:cNvSpPr/>
              <p:nvPr/>
            </p:nvSpPr>
            <p:spPr>
              <a:xfrm>
                <a:off x="7148401" y="3460953"/>
                <a:ext cx="238161" cy="130825"/>
              </a:xfrm>
              <a:custGeom>
                <a:avLst/>
                <a:gdLst/>
                <a:ahLst/>
                <a:cxnLst/>
                <a:rect l="l" t="t" r="r" b="b"/>
                <a:pathLst>
                  <a:path w="8811" h="4840" extrusionOk="0">
                    <a:moveTo>
                      <a:pt x="2876" y="0"/>
                    </a:moveTo>
                    <a:cubicBezTo>
                      <a:pt x="2716" y="23"/>
                      <a:pt x="2579" y="46"/>
                      <a:pt x="2443" y="92"/>
                    </a:cubicBezTo>
                    <a:lnTo>
                      <a:pt x="2374" y="115"/>
                    </a:lnTo>
                    <a:cubicBezTo>
                      <a:pt x="2237" y="160"/>
                      <a:pt x="2100" y="183"/>
                      <a:pt x="1986" y="229"/>
                    </a:cubicBezTo>
                    <a:cubicBezTo>
                      <a:pt x="1940" y="252"/>
                      <a:pt x="1895" y="297"/>
                      <a:pt x="1849" y="320"/>
                    </a:cubicBezTo>
                    <a:cubicBezTo>
                      <a:pt x="1826" y="343"/>
                      <a:pt x="1781" y="388"/>
                      <a:pt x="1758" y="411"/>
                    </a:cubicBezTo>
                    <a:cubicBezTo>
                      <a:pt x="1712" y="457"/>
                      <a:pt x="1689" y="480"/>
                      <a:pt x="1689" y="503"/>
                    </a:cubicBezTo>
                    <a:cubicBezTo>
                      <a:pt x="1666" y="548"/>
                      <a:pt x="1621" y="594"/>
                      <a:pt x="1598" y="640"/>
                    </a:cubicBezTo>
                    <a:cubicBezTo>
                      <a:pt x="1575" y="685"/>
                      <a:pt x="1552" y="731"/>
                      <a:pt x="1530" y="754"/>
                    </a:cubicBezTo>
                    <a:cubicBezTo>
                      <a:pt x="1484" y="822"/>
                      <a:pt x="1461" y="868"/>
                      <a:pt x="1415" y="936"/>
                    </a:cubicBezTo>
                    <a:cubicBezTo>
                      <a:pt x="1370" y="1005"/>
                      <a:pt x="1324" y="1096"/>
                      <a:pt x="1278" y="1165"/>
                    </a:cubicBezTo>
                    <a:cubicBezTo>
                      <a:pt x="1256" y="1233"/>
                      <a:pt x="1233" y="1279"/>
                      <a:pt x="1187" y="1347"/>
                    </a:cubicBezTo>
                    <a:cubicBezTo>
                      <a:pt x="1119" y="1438"/>
                      <a:pt x="1050" y="1530"/>
                      <a:pt x="982" y="1644"/>
                    </a:cubicBezTo>
                    <a:cubicBezTo>
                      <a:pt x="890" y="1758"/>
                      <a:pt x="822" y="1849"/>
                      <a:pt x="753" y="1941"/>
                    </a:cubicBezTo>
                    <a:cubicBezTo>
                      <a:pt x="708" y="2009"/>
                      <a:pt x="639" y="2100"/>
                      <a:pt x="571" y="2192"/>
                    </a:cubicBezTo>
                    <a:lnTo>
                      <a:pt x="480" y="2283"/>
                    </a:lnTo>
                    <a:cubicBezTo>
                      <a:pt x="434" y="2329"/>
                      <a:pt x="388" y="2397"/>
                      <a:pt x="365" y="2443"/>
                    </a:cubicBezTo>
                    <a:cubicBezTo>
                      <a:pt x="365" y="2466"/>
                      <a:pt x="343" y="2488"/>
                      <a:pt x="343" y="2534"/>
                    </a:cubicBezTo>
                    <a:cubicBezTo>
                      <a:pt x="297" y="2488"/>
                      <a:pt x="274" y="2488"/>
                      <a:pt x="251" y="2488"/>
                    </a:cubicBezTo>
                    <a:cubicBezTo>
                      <a:pt x="160" y="2488"/>
                      <a:pt x="69" y="2534"/>
                      <a:pt x="46" y="2625"/>
                    </a:cubicBezTo>
                    <a:cubicBezTo>
                      <a:pt x="0" y="2717"/>
                      <a:pt x="46" y="2854"/>
                      <a:pt x="160" y="2899"/>
                    </a:cubicBezTo>
                    <a:cubicBezTo>
                      <a:pt x="228" y="2922"/>
                      <a:pt x="297" y="2968"/>
                      <a:pt x="365" y="2991"/>
                    </a:cubicBezTo>
                    <a:cubicBezTo>
                      <a:pt x="457" y="3059"/>
                      <a:pt x="548" y="3127"/>
                      <a:pt x="639" y="3196"/>
                    </a:cubicBezTo>
                    <a:cubicBezTo>
                      <a:pt x="799" y="3287"/>
                      <a:pt x="936" y="3401"/>
                      <a:pt x="1119" y="3493"/>
                    </a:cubicBezTo>
                    <a:lnTo>
                      <a:pt x="1256" y="3561"/>
                    </a:lnTo>
                    <a:cubicBezTo>
                      <a:pt x="1347" y="3607"/>
                      <a:pt x="1415" y="3652"/>
                      <a:pt x="1484" y="3675"/>
                    </a:cubicBezTo>
                    <a:cubicBezTo>
                      <a:pt x="1621" y="3744"/>
                      <a:pt x="1735" y="3789"/>
                      <a:pt x="1872" y="3858"/>
                    </a:cubicBezTo>
                    <a:lnTo>
                      <a:pt x="1986" y="3904"/>
                    </a:lnTo>
                    <a:cubicBezTo>
                      <a:pt x="2077" y="3949"/>
                      <a:pt x="2169" y="3972"/>
                      <a:pt x="2260" y="4018"/>
                    </a:cubicBezTo>
                    <a:cubicBezTo>
                      <a:pt x="2374" y="4063"/>
                      <a:pt x="2488" y="4132"/>
                      <a:pt x="2625" y="4177"/>
                    </a:cubicBezTo>
                    <a:cubicBezTo>
                      <a:pt x="2716" y="4200"/>
                      <a:pt x="2785" y="4223"/>
                      <a:pt x="2876" y="4269"/>
                    </a:cubicBezTo>
                    <a:lnTo>
                      <a:pt x="3059" y="4314"/>
                    </a:lnTo>
                    <a:cubicBezTo>
                      <a:pt x="3150" y="4360"/>
                      <a:pt x="3264" y="4406"/>
                      <a:pt x="3378" y="4451"/>
                    </a:cubicBezTo>
                    <a:lnTo>
                      <a:pt x="3470" y="4497"/>
                    </a:lnTo>
                    <a:cubicBezTo>
                      <a:pt x="3721" y="4588"/>
                      <a:pt x="3995" y="4657"/>
                      <a:pt x="4246" y="4725"/>
                    </a:cubicBezTo>
                    <a:lnTo>
                      <a:pt x="4360" y="4748"/>
                    </a:lnTo>
                    <a:cubicBezTo>
                      <a:pt x="4474" y="4771"/>
                      <a:pt x="4611" y="4794"/>
                      <a:pt x="4771" y="4817"/>
                    </a:cubicBezTo>
                    <a:cubicBezTo>
                      <a:pt x="4930" y="4839"/>
                      <a:pt x="5090" y="4839"/>
                      <a:pt x="5227" y="4839"/>
                    </a:cubicBezTo>
                    <a:cubicBezTo>
                      <a:pt x="5387" y="4839"/>
                      <a:pt x="5547" y="4839"/>
                      <a:pt x="5707" y="4817"/>
                    </a:cubicBezTo>
                    <a:cubicBezTo>
                      <a:pt x="5844" y="4817"/>
                      <a:pt x="5980" y="4794"/>
                      <a:pt x="6095" y="4794"/>
                    </a:cubicBezTo>
                    <a:cubicBezTo>
                      <a:pt x="6346" y="4748"/>
                      <a:pt x="6620" y="4680"/>
                      <a:pt x="6962" y="4588"/>
                    </a:cubicBezTo>
                    <a:cubicBezTo>
                      <a:pt x="7076" y="4543"/>
                      <a:pt x="7213" y="4497"/>
                      <a:pt x="7327" y="4451"/>
                    </a:cubicBezTo>
                    <a:cubicBezTo>
                      <a:pt x="7464" y="4406"/>
                      <a:pt x="7578" y="4337"/>
                      <a:pt x="7715" y="4246"/>
                    </a:cubicBezTo>
                    <a:cubicBezTo>
                      <a:pt x="7829" y="4177"/>
                      <a:pt x="7943" y="4109"/>
                      <a:pt x="8035" y="4041"/>
                    </a:cubicBezTo>
                    <a:cubicBezTo>
                      <a:pt x="8195" y="3926"/>
                      <a:pt x="8309" y="3789"/>
                      <a:pt x="8423" y="3675"/>
                    </a:cubicBezTo>
                    <a:cubicBezTo>
                      <a:pt x="8560" y="3538"/>
                      <a:pt x="8674" y="3356"/>
                      <a:pt x="8742" y="3127"/>
                    </a:cubicBezTo>
                    <a:cubicBezTo>
                      <a:pt x="8765" y="3013"/>
                      <a:pt x="8788" y="2922"/>
                      <a:pt x="8811" y="2808"/>
                    </a:cubicBezTo>
                    <a:cubicBezTo>
                      <a:pt x="8811" y="2739"/>
                      <a:pt x="8811" y="2671"/>
                      <a:pt x="8811" y="2603"/>
                    </a:cubicBezTo>
                    <a:lnTo>
                      <a:pt x="8811" y="2557"/>
                    </a:lnTo>
                    <a:cubicBezTo>
                      <a:pt x="8811" y="2443"/>
                      <a:pt x="8811" y="2351"/>
                      <a:pt x="8788" y="2237"/>
                    </a:cubicBezTo>
                    <a:cubicBezTo>
                      <a:pt x="8788" y="2146"/>
                      <a:pt x="8742" y="2078"/>
                      <a:pt x="8719" y="1986"/>
                    </a:cubicBezTo>
                    <a:lnTo>
                      <a:pt x="8697" y="1918"/>
                    </a:lnTo>
                    <a:cubicBezTo>
                      <a:pt x="8697" y="1895"/>
                      <a:pt x="8674" y="1849"/>
                      <a:pt x="8674" y="1804"/>
                    </a:cubicBezTo>
                    <a:cubicBezTo>
                      <a:pt x="8628" y="1735"/>
                      <a:pt x="8605" y="1667"/>
                      <a:pt x="8560" y="1621"/>
                    </a:cubicBezTo>
                    <a:lnTo>
                      <a:pt x="8537" y="1575"/>
                    </a:lnTo>
                    <a:cubicBezTo>
                      <a:pt x="8491" y="1484"/>
                      <a:pt x="8446" y="1416"/>
                      <a:pt x="8377" y="1347"/>
                    </a:cubicBezTo>
                    <a:cubicBezTo>
                      <a:pt x="8309" y="1233"/>
                      <a:pt x="8195" y="1142"/>
                      <a:pt x="8080" y="1028"/>
                    </a:cubicBezTo>
                    <a:cubicBezTo>
                      <a:pt x="7829" y="845"/>
                      <a:pt x="7533" y="754"/>
                      <a:pt x="7236" y="685"/>
                    </a:cubicBezTo>
                    <a:lnTo>
                      <a:pt x="7145" y="662"/>
                    </a:lnTo>
                    <a:cubicBezTo>
                      <a:pt x="7099" y="662"/>
                      <a:pt x="7076" y="640"/>
                      <a:pt x="7053" y="640"/>
                    </a:cubicBezTo>
                    <a:cubicBezTo>
                      <a:pt x="6779" y="548"/>
                      <a:pt x="6460" y="503"/>
                      <a:pt x="6140" y="457"/>
                    </a:cubicBezTo>
                    <a:cubicBezTo>
                      <a:pt x="5912" y="411"/>
                      <a:pt x="5661" y="388"/>
                      <a:pt x="5410" y="366"/>
                    </a:cubicBezTo>
                    <a:lnTo>
                      <a:pt x="5159" y="320"/>
                    </a:lnTo>
                    <a:cubicBezTo>
                      <a:pt x="5067" y="320"/>
                      <a:pt x="4999" y="297"/>
                      <a:pt x="4908" y="274"/>
                    </a:cubicBezTo>
                    <a:cubicBezTo>
                      <a:pt x="4839" y="274"/>
                      <a:pt x="4771" y="252"/>
                      <a:pt x="4702" y="252"/>
                    </a:cubicBezTo>
                    <a:cubicBezTo>
                      <a:pt x="4588" y="229"/>
                      <a:pt x="4474" y="206"/>
                      <a:pt x="4360" y="206"/>
                    </a:cubicBezTo>
                    <a:lnTo>
                      <a:pt x="4246" y="183"/>
                    </a:lnTo>
                    <a:lnTo>
                      <a:pt x="4040" y="160"/>
                    </a:lnTo>
                    <a:lnTo>
                      <a:pt x="3835" y="115"/>
                    </a:lnTo>
                    <a:lnTo>
                      <a:pt x="3721" y="115"/>
                    </a:lnTo>
                    <a:cubicBezTo>
                      <a:pt x="3629" y="92"/>
                      <a:pt x="3538" y="92"/>
                      <a:pt x="3447" y="69"/>
                    </a:cubicBezTo>
                    <a:cubicBezTo>
                      <a:pt x="3264" y="23"/>
                      <a:pt x="3082" y="0"/>
                      <a:pt x="2922"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2"/>
              <p:cNvSpPr/>
              <p:nvPr/>
            </p:nvSpPr>
            <p:spPr>
              <a:xfrm>
                <a:off x="7210706" y="3555963"/>
                <a:ext cx="71602" cy="28409"/>
              </a:xfrm>
              <a:custGeom>
                <a:avLst/>
                <a:gdLst/>
                <a:ahLst/>
                <a:cxnLst/>
                <a:rect l="l" t="t" r="r" b="b"/>
                <a:pathLst>
                  <a:path w="2649" h="1051" extrusionOk="0">
                    <a:moveTo>
                      <a:pt x="92" y="1"/>
                    </a:moveTo>
                    <a:cubicBezTo>
                      <a:pt x="69" y="1"/>
                      <a:pt x="46" y="1"/>
                      <a:pt x="46" y="23"/>
                    </a:cubicBezTo>
                    <a:cubicBezTo>
                      <a:pt x="1" y="46"/>
                      <a:pt x="1" y="92"/>
                      <a:pt x="23" y="137"/>
                    </a:cubicBezTo>
                    <a:cubicBezTo>
                      <a:pt x="46" y="160"/>
                      <a:pt x="69" y="183"/>
                      <a:pt x="92" y="206"/>
                    </a:cubicBezTo>
                    <a:cubicBezTo>
                      <a:pt x="115" y="229"/>
                      <a:pt x="160" y="252"/>
                      <a:pt x="183" y="297"/>
                    </a:cubicBezTo>
                    <a:cubicBezTo>
                      <a:pt x="206" y="320"/>
                      <a:pt x="252" y="343"/>
                      <a:pt x="274" y="366"/>
                    </a:cubicBezTo>
                    <a:cubicBezTo>
                      <a:pt x="320" y="389"/>
                      <a:pt x="343" y="411"/>
                      <a:pt x="366" y="434"/>
                    </a:cubicBezTo>
                    <a:cubicBezTo>
                      <a:pt x="434" y="480"/>
                      <a:pt x="526" y="526"/>
                      <a:pt x="594" y="571"/>
                    </a:cubicBezTo>
                    <a:cubicBezTo>
                      <a:pt x="663" y="617"/>
                      <a:pt x="731" y="662"/>
                      <a:pt x="799" y="685"/>
                    </a:cubicBezTo>
                    <a:cubicBezTo>
                      <a:pt x="822" y="708"/>
                      <a:pt x="868" y="731"/>
                      <a:pt x="891" y="754"/>
                    </a:cubicBezTo>
                    <a:cubicBezTo>
                      <a:pt x="936" y="777"/>
                      <a:pt x="982" y="799"/>
                      <a:pt x="1028" y="799"/>
                    </a:cubicBezTo>
                    <a:cubicBezTo>
                      <a:pt x="1119" y="845"/>
                      <a:pt x="1210" y="891"/>
                      <a:pt x="1324" y="914"/>
                    </a:cubicBezTo>
                    <a:cubicBezTo>
                      <a:pt x="1370" y="936"/>
                      <a:pt x="1416" y="959"/>
                      <a:pt x="1484" y="959"/>
                    </a:cubicBezTo>
                    <a:cubicBezTo>
                      <a:pt x="1530" y="982"/>
                      <a:pt x="1576" y="1005"/>
                      <a:pt x="1621" y="1005"/>
                    </a:cubicBezTo>
                    <a:cubicBezTo>
                      <a:pt x="1735" y="1028"/>
                      <a:pt x="1849" y="1050"/>
                      <a:pt x="1964" y="1050"/>
                    </a:cubicBezTo>
                    <a:lnTo>
                      <a:pt x="2101" y="1050"/>
                    </a:lnTo>
                    <a:cubicBezTo>
                      <a:pt x="2146" y="1050"/>
                      <a:pt x="2215" y="1028"/>
                      <a:pt x="2260" y="1028"/>
                    </a:cubicBezTo>
                    <a:cubicBezTo>
                      <a:pt x="2306" y="1005"/>
                      <a:pt x="2352" y="1005"/>
                      <a:pt x="2397" y="982"/>
                    </a:cubicBezTo>
                    <a:cubicBezTo>
                      <a:pt x="2466" y="959"/>
                      <a:pt x="2511" y="936"/>
                      <a:pt x="2580" y="936"/>
                    </a:cubicBezTo>
                    <a:cubicBezTo>
                      <a:pt x="2603" y="914"/>
                      <a:pt x="2625" y="891"/>
                      <a:pt x="2625" y="868"/>
                    </a:cubicBezTo>
                    <a:cubicBezTo>
                      <a:pt x="2648" y="845"/>
                      <a:pt x="2648" y="822"/>
                      <a:pt x="2625" y="799"/>
                    </a:cubicBezTo>
                    <a:cubicBezTo>
                      <a:pt x="2625" y="777"/>
                      <a:pt x="2603" y="754"/>
                      <a:pt x="2580" y="754"/>
                    </a:cubicBezTo>
                    <a:cubicBezTo>
                      <a:pt x="2568" y="742"/>
                      <a:pt x="2557" y="737"/>
                      <a:pt x="2546" y="737"/>
                    </a:cubicBezTo>
                    <a:cubicBezTo>
                      <a:pt x="2534" y="737"/>
                      <a:pt x="2523" y="742"/>
                      <a:pt x="2511" y="754"/>
                    </a:cubicBezTo>
                    <a:cubicBezTo>
                      <a:pt x="2397" y="777"/>
                      <a:pt x="2306" y="799"/>
                      <a:pt x="2215" y="845"/>
                    </a:cubicBezTo>
                    <a:lnTo>
                      <a:pt x="2123" y="845"/>
                    </a:lnTo>
                    <a:cubicBezTo>
                      <a:pt x="2080" y="867"/>
                      <a:pt x="2036" y="868"/>
                      <a:pt x="1972" y="868"/>
                    </a:cubicBezTo>
                    <a:lnTo>
                      <a:pt x="1972" y="868"/>
                    </a:lnTo>
                    <a:cubicBezTo>
                      <a:pt x="1840" y="868"/>
                      <a:pt x="1708" y="866"/>
                      <a:pt x="1576" y="822"/>
                    </a:cubicBezTo>
                    <a:cubicBezTo>
                      <a:pt x="1530" y="822"/>
                      <a:pt x="1484" y="799"/>
                      <a:pt x="1416" y="777"/>
                    </a:cubicBezTo>
                    <a:cubicBezTo>
                      <a:pt x="1324" y="754"/>
                      <a:pt x="1233" y="731"/>
                      <a:pt x="1142" y="685"/>
                    </a:cubicBezTo>
                    <a:cubicBezTo>
                      <a:pt x="1073" y="662"/>
                      <a:pt x="1028" y="617"/>
                      <a:pt x="959" y="594"/>
                    </a:cubicBezTo>
                    <a:cubicBezTo>
                      <a:pt x="914" y="571"/>
                      <a:pt x="891" y="548"/>
                      <a:pt x="845" y="548"/>
                    </a:cubicBezTo>
                    <a:cubicBezTo>
                      <a:pt x="799" y="526"/>
                      <a:pt x="777" y="503"/>
                      <a:pt x="731" y="480"/>
                    </a:cubicBezTo>
                    <a:cubicBezTo>
                      <a:pt x="640" y="411"/>
                      <a:pt x="548" y="366"/>
                      <a:pt x="480" y="297"/>
                    </a:cubicBezTo>
                    <a:cubicBezTo>
                      <a:pt x="411" y="252"/>
                      <a:pt x="366" y="229"/>
                      <a:pt x="320" y="183"/>
                    </a:cubicBezTo>
                    <a:cubicBezTo>
                      <a:pt x="274" y="160"/>
                      <a:pt x="229" y="115"/>
                      <a:pt x="183" y="69"/>
                    </a:cubicBezTo>
                    <a:cubicBezTo>
                      <a:pt x="183" y="69"/>
                      <a:pt x="160" y="46"/>
                      <a:pt x="160" y="23"/>
                    </a:cubicBezTo>
                    <a:cubicBezTo>
                      <a:pt x="138" y="23"/>
                      <a:pt x="115" y="1"/>
                      <a:pt x="92"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2"/>
              <p:cNvSpPr/>
              <p:nvPr/>
            </p:nvSpPr>
            <p:spPr>
              <a:xfrm>
                <a:off x="6651130" y="3423922"/>
                <a:ext cx="236323" cy="132069"/>
              </a:xfrm>
              <a:custGeom>
                <a:avLst/>
                <a:gdLst/>
                <a:ahLst/>
                <a:cxnLst/>
                <a:rect l="l" t="t" r="r" b="b"/>
                <a:pathLst>
                  <a:path w="8743" h="4886" extrusionOk="0">
                    <a:moveTo>
                      <a:pt x="6848" y="1"/>
                    </a:moveTo>
                    <a:cubicBezTo>
                      <a:pt x="6756" y="24"/>
                      <a:pt x="6665" y="24"/>
                      <a:pt x="6574" y="47"/>
                    </a:cubicBezTo>
                    <a:cubicBezTo>
                      <a:pt x="6460" y="69"/>
                      <a:pt x="6323" y="69"/>
                      <a:pt x="6209" y="92"/>
                    </a:cubicBezTo>
                    <a:cubicBezTo>
                      <a:pt x="6140" y="92"/>
                      <a:pt x="6072" y="115"/>
                      <a:pt x="6003" y="115"/>
                    </a:cubicBezTo>
                    <a:cubicBezTo>
                      <a:pt x="5820" y="138"/>
                      <a:pt x="5638" y="138"/>
                      <a:pt x="5478" y="138"/>
                    </a:cubicBezTo>
                    <a:lnTo>
                      <a:pt x="4976" y="138"/>
                    </a:lnTo>
                    <a:cubicBezTo>
                      <a:pt x="4862" y="138"/>
                      <a:pt x="4725" y="138"/>
                      <a:pt x="4611" y="115"/>
                    </a:cubicBezTo>
                    <a:lnTo>
                      <a:pt x="4382" y="115"/>
                    </a:lnTo>
                    <a:cubicBezTo>
                      <a:pt x="4223" y="92"/>
                      <a:pt x="4063" y="92"/>
                      <a:pt x="3880" y="92"/>
                    </a:cubicBezTo>
                    <a:lnTo>
                      <a:pt x="3310" y="92"/>
                    </a:lnTo>
                    <a:cubicBezTo>
                      <a:pt x="2967" y="92"/>
                      <a:pt x="2671" y="92"/>
                      <a:pt x="2374" y="138"/>
                    </a:cubicBezTo>
                    <a:cubicBezTo>
                      <a:pt x="2214" y="161"/>
                      <a:pt x="2077" y="161"/>
                      <a:pt x="1940" y="206"/>
                    </a:cubicBezTo>
                    <a:cubicBezTo>
                      <a:pt x="1758" y="252"/>
                      <a:pt x="1598" y="298"/>
                      <a:pt x="1484" y="343"/>
                    </a:cubicBezTo>
                    <a:cubicBezTo>
                      <a:pt x="1370" y="389"/>
                      <a:pt x="1233" y="457"/>
                      <a:pt x="1118" y="526"/>
                    </a:cubicBezTo>
                    <a:cubicBezTo>
                      <a:pt x="1004" y="572"/>
                      <a:pt x="890" y="640"/>
                      <a:pt x="776" y="731"/>
                    </a:cubicBezTo>
                    <a:cubicBezTo>
                      <a:pt x="685" y="800"/>
                      <a:pt x="616" y="891"/>
                      <a:pt x="548" y="960"/>
                    </a:cubicBezTo>
                    <a:lnTo>
                      <a:pt x="479" y="1051"/>
                    </a:lnTo>
                    <a:cubicBezTo>
                      <a:pt x="365" y="1165"/>
                      <a:pt x="297" y="1256"/>
                      <a:pt x="251" y="1348"/>
                    </a:cubicBezTo>
                    <a:cubicBezTo>
                      <a:pt x="183" y="1485"/>
                      <a:pt x="137" y="1622"/>
                      <a:pt x="91" y="1736"/>
                    </a:cubicBezTo>
                    <a:cubicBezTo>
                      <a:pt x="69" y="1827"/>
                      <a:pt x="69" y="1895"/>
                      <a:pt x="46" y="1987"/>
                    </a:cubicBezTo>
                    <a:cubicBezTo>
                      <a:pt x="46" y="2032"/>
                      <a:pt x="23" y="2055"/>
                      <a:pt x="23" y="2101"/>
                    </a:cubicBezTo>
                    <a:lnTo>
                      <a:pt x="23" y="2169"/>
                    </a:lnTo>
                    <a:cubicBezTo>
                      <a:pt x="0" y="2443"/>
                      <a:pt x="23" y="2626"/>
                      <a:pt x="69" y="2808"/>
                    </a:cubicBezTo>
                    <a:cubicBezTo>
                      <a:pt x="114" y="2945"/>
                      <a:pt x="205" y="3082"/>
                      <a:pt x="274" y="3174"/>
                    </a:cubicBezTo>
                    <a:cubicBezTo>
                      <a:pt x="297" y="3219"/>
                      <a:pt x="342" y="3242"/>
                      <a:pt x="388" y="3288"/>
                    </a:cubicBezTo>
                    <a:cubicBezTo>
                      <a:pt x="411" y="3402"/>
                      <a:pt x="457" y="3493"/>
                      <a:pt x="525" y="3607"/>
                    </a:cubicBezTo>
                    <a:cubicBezTo>
                      <a:pt x="593" y="3721"/>
                      <a:pt x="708" y="3836"/>
                      <a:pt x="867" y="3973"/>
                    </a:cubicBezTo>
                    <a:cubicBezTo>
                      <a:pt x="913" y="3995"/>
                      <a:pt x="959" y="4018"/>
                      <a:pt x="1004" y="4064"/>
                    </a:cubicBezTo>
                    <a:lnTo>
                      <a:pt x="1050" y="4109"/>
                    </a:lnTo>
                    <a:lnTo>
                      <a:pt x="1255" y="4246"/>
                    </a:lnTo>
                    <a:cubicBezTo>
                      <a:pt x="1301" y="4269"/>
                      <a:pt x="1324" y="4269"/>
                      <a:pt x="1324" y="4292"/>
                    </a:cubicBezTo>
                    <a:cubicBezTo>
                      <a:pt x="1461" y="4361"/>
                      <a:pt x="1575" y="4429"/>
                      <a:pt x="1712" y="4520"/>
                    </a:cubicBezTo>
                    <a:cubicBezTo>
                      <a:pt x="1940" y="4634"/>
                      <a:pt x="2214" y="4726"/>
                      <a:pt x="2602" y="4794"/>
                    </a:cubicBezTo>
                    <a:cubicBezTo>
                      <a:pt x="2716" y="4817"/>
                      <a:pt x="2853" y="4840"/>
                      <a:pt x="2967" y="4863"/>
                    </a:cubicBezTo>
                    <a:lnTo>
                      <a:pt x="3059" y="4863"/>
                    </a:lnTo>
                    <a:cubicBezTo>
                      <a:pt x="3150" y="4886"/>
                      <a:pt x="3241" y="4886"/>
                      <a:pt x="3333" y="4886"/>
                    </a:cubicBezTo>
                    <a:lnTo>
                      <a:pt x="3584" y="4886"/>
                    </a:lnTo>
                    <a:cubicBezTo>
                      <a:pt x="3698" y="4886"/>
                      <a:pt x="3812" y="4886"/>
                      <a:pt x="3926" y="4863"/>
                    </a:cubicBezTo>
                    <a:cubicBezTo>
                      <a:pt x="3994" y="4863"/>
                      <a:pt x="4086" y="4840"/>
                      <a:pt x="4154" y="4840"/>
                    </a:cubicBezTo>
                    <a:lnTo>
                      <a:pt x="4246" y="4817"/>
                    </a:lnTo>
                    <a:cubicBezTo>
                      <a:pt x="4360" y="4794"/>
                      <a:pt x="4474" y="4771"/>
                      <a:pt x="4565" y="4771"/>
                    </a:cubicBezTo>
                    <a:cubicBezTo>
                      <a:pt x="4656" y="4749"/>
                      <a:pt x="4771" y="4749"/>
                      <a:pt x="4862" y="4726"/>
                    </a:cubicBezTo>
                    <a:cubicBezTo>
                      <a:pt x="5022" y="4703"/>
                      <a:pt x="5181" y="4657"/>
                      <a:pt x="5341" y="4634"/>
                    </a:cubicBezTo>
                    <a:lnTo>
                      <a:pt x="5432" y="4612"/>
                    </a:lnTo>
                    <a:cubicBezTo>
                      <a:pt x="5569" y="4566"/>
                      <a:pt x="5729" y="4520"/>
                      <a:pt x="5889" y="4475"/>
                    </a:cubicBezTo>
                    <a:cubicBezTo>
                      <a:pt x="5957" y="4452"/>
                      <a:pt x="6049" y="4429"/>
                      <a:pt x="6117" y="4406"/>
                    </a:cubicBezTo>
                    <a:lnTo>
                      <a:pt x="6209" y="4383"/>
                    </a:lnTo>
                    <a:lnTo>
                      <a:pt x="6254" y="4383"/>
                    </a:lnTo>
                    <a:cubicBezTo>
                      <a:pt x="6460" y="4315"/>
                      <a:pt x="6688" y="4246"/>
                      <a:pt x="6916" y="4178"/>
                    </a:cubicBezTo>
                    <a:cubicBezTo>
                      <a:pt x="7007" y="4132"/>
                      <a:pt x="7099" y="4109"/>
                      <a:pt x="7190" y="4064"/>
                    </a:cubicBezTo>
                    <a:cubicBezTo>
                      <a:pt x="7304" y="4041"/>
                      <a:pt x="7418" y="3995"/>
                      <a:pt x="7532" y="3950"/>
                    </a:cubicBezTo>
                    <a:cubicBezTo>
                      <a:pt x="7647" y="3904"/>
                      <a:pt x="7761" y="3881"/>
                      <a:pt x="7852" y="3836"/>
                    </a:cubicBezTo>
                    <a:cubicBezTo>
                      <a:pt x="8035" y="3767"/>
                      <a:pt x="8194" y="3699"/>
                      <a:pt x="8377" y="3653"/>
                    </a:cubicBezTo>
                    <a:lnTo>
                      <a:pt x="8491" y="3630"/>
                    </a:lnTo>
                    <a:cubicBezTo>
                      <a:pt x="8605" y="3584"/>
                      <a:pt x="8696" y="3470"/>
                      <a:pt x="8719" y="3333"/>
                    </a:cubicBezTo>
                    <a:cubicBezTo>
                      <a:pt x="8742" y="3219"/>
                      <a:pt x="8696" y="3105"/>
                      <a:pt x="8560" y="2991"/>
                    </a:cubicBezTo>
                    <a:lnTo>
                      <a:pt x="8491" y="2923"/>
                    </a:lnTo>
                    <a:cubicBezTo>
                      <a:pt x="8423" y="2854"/>
                      <a:pt x="8377" y="2786"/>
                      <a:pt x="8331" y="2717"/>
                    </a:cubicBezTo>
                    <a:lnTo>
                      <a:pt x="8286" y="2626"/>
                    </a:lnTo>
                    <a:lnTo>
                      <a:pt x="8194" y="2466"/>
                    </a:lnTo>
                    <a:lnTo>
                      <a:pt x="8149" y="2398"/>
                    </a:lnTo>
                    <a:lnTo>
                      <a:pt x="8103" y="2306"/>
                    </a:lnTo>
                    <a:lnTo>
                      <a:pt x="8080" y="2283"/>
                    </a:lnTo>
                    <a:cubicBezTo>
                      <a:pt x="8035" y="2215"/>
                      <a:pt x="8012" y="2169"/>
                      <a:pt x="7989" y="2101"/>
                    </a:cubicBezTo>
                    <a:lnTo>
                      <a:pt x="7943" y="2032"/>
                    </a:lnTo>
                    <a:cubicBezTo>
                      <a:pt x="7920" y="1964"/>
                      <a:pt x="7875" y="1895"/>
                      <a:pt x="7852" y="1827"/>
                    </a:cubicBezTo>
                    <a:cubicBezTo>
                      <a:pt x="7829" y="1758"/>
                      <a:pt x="7806" y="1713"/>
                      <a:pt x="7783" y="1667"/>
                    </a:cubicBezTo>
                    <a:lnTo>
                      <a:pt x="7783" y="1622"/>
                    </a:lnTo>
                    <a:cubicBezTo>
                      <a:pt x="7761" y="1553"/>
                      <a:pt x="7738" y="1485"/>
                      <a:pt x="7692" y="1416"/>
                    </a:cubicBezTo>
                    <a:cubicBezTo>
                      <a:pt x="7624" y="1279"/>
                      <a:pt x="7578" y="1165"/>
                      <a:pt x="7532" y="1074"/>
                    </a:cubicBezTo>
                    <a:cubicBezTo>
                      <a:pt x="7510" y="1028"/>
                      <a:pt x="7510" y="982"/>
                      <a:pt x="7487" y="960"/>
                    </a:cubicBezTo>
                    <a:cubicBezTo>
                      <a:pt x="7464" y="914"/>
                      <a:pt x="7441" y="845"/>
                      <a:pt x="7418" y="800"/>
                    </a:cubicBezTo>
                    <a:cubicBezTo>
                      <a:pt x="7418" y="754"/>
                      <a:pt x="7395" y="709"/>
                      <a:pt x="7395" y="663"/>
                    </a:cubicBezTo>
                    <a:lnTo>
                      <a:pt x="7373" y="594"/>
                    </a:lnTo>
                    <a:cubicBezTo>
                      <a:pt x="7373" y="572"/>
                      <a:pt x="7373" y="549"/>
                      <a:pt x="7373" y="526"/>
                    </a:cubicBezTo>
                    <a:lnTo>
                      <a:pt x="7373" y="480"/>
                    </a:lnTo>
                    <a:cubicBezTo>
                      <a:pt x="7373" y="457"/>
                      <a:pt x="7373" y="435"/>
                      <a:pt x="7373" y="435"/>
                    </a:cubicBezTo>
                    <a:cubicBezTo>
                      <a:pt x="7373" y="389"/>
                      <a:pt x="7373" y="343"/>
                      <a:pt x="7373" y="320"/>
                    </a:cubicBezTo>
                    <a:cubicBezTo>
                      <a:pt x="7373" y="252"/>
                      <a:pt x="7350" y="206"/>
                      <a:pt x="7327" y="161"/>
                    </a:cubicBezTo>
                    <a:cubicBezTo>
                      <a:pt x="7236" y="47"/>
                      <a:pt x="7099" y="1"/>
                      <a:pt x="7053"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2"/>
              <p:cNvSpPr/>
              <p:nvPr/>
            </p:nvSpPr>
            <p:spPr>
              <a:xfrm>
                <a:off x="6875074" y="2205436"/>
                <a:ext cx="323333" cy="93902"/>
              </a:xfrm>
              <a:custGeom>
                <a:avLst/>
                <a:gdLst/>
                <a:ahLst/>
                <a:cxnLst/>
                <a:rect l="l" t="t" r="r" b="b"/>
                <a:pathLst>
                  <a:path w="11962" h="3474" extrusionOk="0">
                    <a:moveTo>
                      <a:pt x="1785" y="2138"/>
                    </a:moveTo>
                    <a:cubicBezTo>
                      <a:pt x="1788" y="2141"/>
                      <a:pt x="1792" y="2144"/>
                      <a:pt x="1798" y="2145"/>
                    </a:cubicBezTo>
                    <a:lnTo>
                      <a:pt x="1798" y="2145"/>
                    </a:lnTo>
                    <a:cubicBezTo>
                      <a:pt x="1793" y="2143"/>
                      <a:pt x="1789" y="2140"/>
                      <a:pt x="1785" y="2138"/>
                    </a:cubicBezTo>
                    <a:close/>
                    <a:moveTo>
                      <a:pt x="685" y="0"/>
                    </a:moveTo>
                    <a:cubicBezTo>
                      <a:pt x="548" y="0"/>
                      <a:pt x="434" y="69"/>
                      <a:pt x="343" y="183"/>
                    </a:cubicBezTo>
                    <a:cubicBezTo>
                      <a:pt x="275" y="297"/>
                      <a:pt x="229" y="411"/>
                      <a:pt x="183" y="525"/>
                    </a:cubicBezTo>
                    <a:cubicBezTo>
                      <a:pt x="183" y="548"/>
                      <a:pt x="160" y="593"/>
                      <a:pt x="160" y="616"/>
                    </a:cubicBezTo>
                    <a:cubicBezTo>
                      <a:pt x="138" y="639"/>
                      <a:pt x="115" y="662"/>
                      <a:pt x="92" y="685"/>
                    </a:cubicBezTo>
                    <a:cubicBezTo>
                      <a:pt x="1" y="799"/>
                      <a:pt x="46" y="982"/>
                      <a:pt x="160" y="1050"/>
                    </a:cubicBezTo>
                    <a:cubicBezTo>
                      <a:pt x="206" y="1073"/>
                      <a:pt x="229" y="1096"/>
                      <a:pt x="275" y="1141"/>
                    </a:cubicBezTo>
                    <a:cubicBezTo>
                      <a:pt x="320" y="1164"/>
                      <a:pt x="366" y="1210"/>
                      <a:pt x="411" y="1233"/>
                    </a:cubicBezTo>
                    <a:cubicBezTo>
                      <a:pt x="503" y="1324"/>
                      <a:pt x="594" y="1392"/>
                      <a:pt x="685" y="1461"/>
                    </a:cubicBezTo>
                    <a:cubicBezTo>
                      <a:pt x="799" y="1552"/>
                      <a:pt x="914" y="1643"/>
                      <a:pt x="1028" y="1712"/>
                    </a:cubicBezTo>
                    <a:cubicBezTo>
                      <a:pt x="1265" y="1863"/>
                      <a:pt x="1502" y="1993"/>
                      <a:pt x="1758" y="2123"/>
                    </a:cubicBezTo>
                    <a:lnTo>
                      <a:pt x="1758" y="2123"/>
                    </a:lnTo>
                    <a:cubicBezTo>
                      <a:pt x="1758" y="2123"/>
                      <a:pt x="1758" y="2123"/>
                      <a:pt x="1758" y="2123"/>
                    </a:cubicBezTo>
                    <a:cubicBezTo>
                      <a:pt x="1767" y="2128"/>
                      <a:pt x="1776" y="2133"/>
                      <a:pt x="1785" y="2138"/>
                    </a:cubicBezTo>
                    <a:lnTo>
                      <a:pt x="1785" y="2138"/>
                    </a:lnTo>
                    <a:cubicBezTo>
                      <a:pt x="1783" y="2137"/>
                      <a:pt x="1782" y="2135"/>
                      <a:pt x="1781" y="2134"/>
                    </a:cubicBezTo>
                    <a:lnTo>
                      <a:pt x="1781" y="2134"/>
                    </a:lnTo>
                    <a:cubicBezTo>
                      <a:pt x="1789" y="2138"/>
                      <a:pt x="1796" y="2142"/>
                      <a:pt x="1804" y="2146"/>
                    </a:cubicBezTo>
                    <a:cubicBezTo>
                      <a:pt x="1802" y="2146"/>
                      <a:pt x="1800" y="2145"/>
                      <a:pt x="1798" y="2145"/>
                    </a:cubicBezTo>
                    <a:lnTo>
                      <a:pt x="1798" y="2145"/>
                    </a:lnTo>
                    <a:cubicBezTo>
                      <a:pt x="1944" y="2225"/>
                      <a:pt x="2089" y="2288"/>
                      <a:pt x="2215" y="2351"/>
                    </a:cubicBezTo>
                    <a:cubicBezTo>
                      <a:pt x="2374" y="2420"/>
                      <a:pt x="2511" y="2465"/>
                      <a:pt x="2648" y="2534"/>
                    </a:cubicBezTo>
                    <a:cubicBezTo>
                      <a:pt x="2968" y="2648"/>
                      <a:pt x="3265" y="2739"/>
                      <a:pt x="3561" y="2853"/>
                    </a:cubicBezTo>
                    <a:cubicBezTo>
                      <a:pt x="3721" y="2899"/>
                      <a:pt x="3858" y="2944"/>
                      <a:pt x="4018" y="2967"/>
                    </a:cubicBezTo>
                    <a:cubicBezTo>
                      <a:pt x="4178" y="3013"/>
                      <a:pt x="4315" y="3059"/>
                      <a:pt x="4474" y="3104"/>
                    </a:cubicBezTo>
                    <a:cubicBezTo>
                      <a:pt x="4794" y="3173"/>
                      <a:pt x="5136" y="3241"/>
                      <a:pt x="5456" y="3287"/>
                    </a:cubicBezTo>
                    <a:cubicBezTo>
                      <a:pt x="5958" y="3378"/>
                      <a:pt x="6460" y="3447"/>
                      <a:pt x="6962" y="3469"/>
                    </a:cubicBezTo>
                    <a:cubicBezTo>
                      <a:pt x="7040" y="3473"/>
                      <a:pt x="7119" y="3474"/>
                      <a:pt x="7197" y="3474"/>
                    </a:cubicBezTo>
                    <a:cubicBezTo>
                      <a:pt x="7695" y="3474"/>
                      <a:pt x="8204" y="3418"/>
                      <a:pt x="8697" y="3378"/>
                    </a:cubicBezTo>
                    <a:lnTo>
                      <a:pt x="8788" y="3378"/>
                    </a:lnTo>
                    <a:cubicBezTo>
                      <a:pt x="9108" y="3355"/>
                      <a:pt x="9427" y="3333"/>
                      <a:pt x="9747" y="3287"/>
                    </a:cubicBezTo>
                    <a:cubicBezTo>
                      <a:pt x="10044" y="3241"/>
                      <a:pt x="10318" y="3150"/>
                      <a:pt x="10614" y="3081"/>
                    </a:cubicBezTo>
                    <a:cubicBezTo>
                      <a:pt x="10729" y="3036"/>
                      <a:pt x="10865" y="2990"/>
                      <a:pt x="10980" y="2922"/>
                    </a:cubicBezTo>
                    <a:cubicBezTo>
                      <a:pt x="11071" y="2876"/>
                      <a:pt x="11185" y="2830"/>
                      <a:pt x="11276" y="2762"/>
                    </a:cubicBezTo>
                    <a:cubicBezTo>
                      <a:pt x="11390" y="2716"/>
                      <a:pt x="11482" y="2625"/>
                      <a:pt x="11573" y="2556"/>
                    </a:cubicBezTo>
                    <a:cubicBezTo>
                      <a:pt x="11664" y="2465"/>
                      <a:pt x="11733" y="2374"/>
                      <a:pt x="11824" y="2283"/>
                    </a:cubicBezTo>
                    <a:cubicBezTo>
                      <a:pt x="11870" y="2237"/>
                      <a:pt x="11915" y="2146"/>
                      <a:pt x="11938" y="2077"/>
                    </a:cubicBezTo>
                    <a:cubicBezTo>
                      <a:pt x="11961" y="2031"/>
                      <a:pt x="11961" y="1963"/>
                      <a:pt x="11961" y="1895"/>
                    </a:cubicBezTo>
                    <a:cubicBezTo>
                      <a:pt x="11915" y="1780"/>
                      <a:pt x="11847" y="1689"/>
                      <a:pt x="11733" y="1643"/>
                    </a:cubicBezTo>
                    <a:cubicBezTo>
                      <a:pt x="11687" y="1632"/>
                      <a:pt x="11642" y="1626"/>
                      <a:pt x="11596" y="1626"/>
                    </a:cubicBezTo>
                    <a:cubicBezTo>
                      <a:pt x="11550" y="1626"/>
                      <a:pt x="11505" y="1632"/>
                      <a:pt x="11459" y="1643"/>
                    </a:cubicBezTo>
                    <a:cubicBezTo>
                      <a:pt x="11231" y="1712"/>
                      <a:pt x="11025" y="1803"/>
                      <a:pt x="10820" y="1872"/>
                    </a:cubicBezTo>
                    <a:cubicBezTo>
                      <a:pt x="10477" y="1986"/>
                      <a:pt x="10135" y="2077"/>
                      <a:pt x="9793" y="2168"/>
                    </a:cubicBezTo>
                    <a:cubicBezTo>
                      <a:pt x="9736" y="2093"/>
                      <a:pt x="9648" y="2048"/>
                      <a:pt x="9554" y="2048"/>
                    </a:cubicBezTo>
                    <a:cubicBezTo>
                      <a:pt x="9535" y="2048"/>
                      <a:pt x="9516" y="2050"/>
                      <a:pt x="9496" y="2054"/>
                    </a:cubicBezTo>
                    <a:cubicBezTo>
                      <a:pt x="9154" y="2123"/>
                      <a:pt x="8788" y="2168"/>
                      <a:pt x="8446" y="2191"/>
                    </a:cubicBezTo>
                    <a:cubicBezTo>
                      <a:pt x="8385" y="2199"/>
                      <a:pt x="8322" y="2201"/>
                      <a:pt x="8257" y="2201"/>
                    </a:cubicBezTo>
                    <a:cubicBezTo>
                      <a:pt x="8126" y="2201"/>
                      <a:pt x="7989" y="2191"/>
                      <a:pt x="7853" y="2191"/>
                    </a:cubicBezTo>
                    <a:cubicBezTo>
                      <a:pt x="7647" y="2191"/>
                      <a:pt x="7442" y="2168"/>
                      <a:pt x="7236" y="2168"/>
                    </a:cubicBezTo>
                    <a:cubicBezTo>
                      <a:pt x="6803" y="2123"/>
                      <a:pt x="6392" y="2100"/>
                      <a:pt x="5981" y="2031"/>
                    </a:cubicBezTo>
                    <a:cubicBezTo>
                      <a:pt x="5707" y="1986"/>
                      <a:pt x="5456" y="1917"/>
                      <a:pt x="5205" y="1826"/>
                    </a:cubicBezTo>
                    <a:cubicBezTo>
                      <a:pt x="5022" y="1780"/>
                      <a:pt x="4862" y="1735"/>
                      <a:pt x="4703" y="1689"/>
                    </a:cubicBezTo>
                    <a:cubicBezTo>
                      <a:pt x="4543" y="1643"/>
                      <a:pt x="4406" y="1575"/>
                      <a:pt x="4246" y="1529"/>
                    </a:cubicBezTo>
                    <a:cubicBezTo>
                      <a:pt x="3904" y="1415"/>
                      <a:pt x="3561" y="1278"/>
                      <a:pt x="3242" y="1164"/>
                    </a:cubicBezTo>
                    <a:cubicBezTo>
                      <a:pt x="2922" y="1027"/>
                      <a:pt x="2603" y="890"/>
                      <a:pt x="2283" y="753"/>
                    </a:cubicBezTo>
                    <a:cubicBezTo>
                      <a:pt x="2146" y="685"/>
                      <a:pt x="2009" y="639"/>
                      <a:pt x="1872" y="571"/>
                    </a:cubicBezTo>
                    <a:cubicBezTo>
                      <a:pt x="1758" y="502"/>
                      <a:pt x="1621" y="434"/>
                      <a:pt x="1507" y="342"/>
                    </a:cubicBezTo>
                    <a:cubicBezTo>
                      <a:pt x="1439" y="320"/>
                      <a:pt x="1370" y="274"/>
                      <a:pt x="1302" y="228"/>
                    </a:cubicBezTo>
                    <a:cubicBezTo>
                      <a:pt x="1233" y="183"/>
                      <a:pt x="1165" y="114"/>
                      <a:pt x="1073" y="69"/>
                    </a:cubicBezTo>
                    <a:cubicBezTo>
                      <a:pt x="1028" y="46"/>
                      <a:pt x="982" y="23"/>
                      <a:pt x="914" y="23"/>
                    </a:cubicBezTo>
                    <a:lnTo>
                      <a:pt x="822" y="23"/>
                    </a:lnTo>
                    <a:cubicBezTo>
                      <a:pt x="777" y="23"/>
                      <a:pt x="731" y="0"/>
                      <a:pt x="685" y="0"/>
                    </a:cubicBezTo>
                    <a:close/>
                  </a:path>
                </a:pathLst>
              </a:custGeom>
              <a:solidFill>
                <a:srgbClr val="ECC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2"/>
              <p:cNvSpPr/>
              <p:nvPr/>
            </p:nvSpPr>
            <p:spPr>
              <a:xfrm>
                <a:off x="7161970" y="2256631"/>
                <a:ext cx="154260" cy="125500"/>
              </a:xfrm>
              <a:custGeom>
                <a:avLst/>
                <a:gdLst/>
                <a:ahLst/>
                <a:cxnLst/>
                <a:rect l="l" t="t" r="r" b="b"/>
                <a:pathLst>
                  <a:path w="5707" h="4643" extrusionOk="0">
                    <a:moveTo>
                      <a:pt x="982" y="1"/>
                    </a:moveTo>
                    <a:cubicBezTo>
                      <a:pt x="913" y="1"/>
                      <a:pt x="868" y="1"/>
                      <a:pt x="822" y="46"/>
                    </a:cubicBezTo>
                    <a:cubicBezTo>
                      <a:pt x="731" y="92"/>
                      <a:pt x="685" y="183"/>
                      <a:pt x="662" y="274"/>
                    </a:cubicBezTo>
                    <a:cubicBezTo>
                      <a:pt x="639" y="343"/>
                      <a:pt x="639" y="411"/>
                      <a:pt x="639" y="480"/>
                    </a:cubicBezTo>
                    <a:cubicBezTo>
                      <a:pt x="639" y="503"/>
                      <a:pt x="639" y="548"/>
                      <a:pt x="639" y="594"/>
                    </a:cubicBezTo>
                    <a:cubicBezTo>
                      <a:pt x="583" y="481"/>
                      <a:pt x="465" y="400"/>
                      <a:pt x="336" y="400"/>
                    </a:cubicBezTo>
                    <a:cubicBezTo>
                      <a:pt x="308" y="400"/>
                      <a:pt x="280" y="403"/>
                      <a:pt x="251" y="411"/>
                    </a:cubicBezTo>
                    <a:cubicBezTo>
                      <a:pt x="92" y="457"/>
                      <a:pt x="0" y="640"/>
                      <a:pt x="46" y="822"/>
                    </a:cubicBezTo>
                    <a:cubicBezTo>
                      <a:pt x="69" y="936"/>
                      <a:pt x="92" y="1073"/>
                      <a:pt x="137" y="1210"/>
                    </a:cubicBezTo>
                    <a:cubicBezTo>
                      <a:pt x="183" y="1347"/>
                      <a:pt x="229" y="1507"/>
                      <a:pt x="274" y="1644"/>
                    </a:cubicBezTo>
                    <a:cubicBezTo>
                      <a:pt x="388" y="1963"/>
                      <a:pt x="571" y="2260"/>
                      <a:pt x="754" y="2557"/>
                    </a:cubicBezTo>
                    <a:cubicBezTo>
                      <a:pt x="845" y="2694"/>
                      <a:pt x="936" y="2808"/>
                      <a:pt x="1050" y="2922"/>
                    </a:cubicBezTo>
                    <a:cubicBezTo>
                      <a:pt x="1142" y="3036"/>
                      <a:pt x="1233" y="3150"/>
                      <a:pt x="1347" y="3242"/>
                    </a:cubicBezTo>
                    <a:cubicBezTo>
                      <a:pt x="1575" y="3470"/>
                      <a:pt x="1849" y="3698"/>
                      <a:pt x="2123" y="3858"/>
                    </a:cubicBezTo>
                    <a:cubicBezTo>
                      <a:pt x="2260" y="3949"/>
                      <a:pt x="2397" y="4018"/>
                      <a:pt x="2534" y="4086"/>
                    </a:cubicBezTo>
                    <a:cubicBezTo>
                      <a:pt x="2694" y="4155"/>
                      <a:pt x="2831" y="4223"/>
                      <a:pt x="2968" y="4292"/>
                    </a:cubicBezTo>
                    <a:cubicBezTo>
                      <a:pt x="3287" y="4429"/>
                      <a:pt x="3607" y="4520"/>
                      <a:pt x="3949" y="4588"/>
                    </a:cubicBezTo>
                    <a:cubicBezTo>
                      <a:pt x="4066" y="4622"/>
                      <a:pt x="4183" y="4643"/>
                      <a:pt x="4300" y="4643"/>
                    </a:cubicBezTo>
                    <a:cubicBezTo>
                      <a:pt x="4343" y="4643"/>
                      <a:pt x="4386" y="4640"/>
                      <a:pt x="4428" y="4634"/>
                    </a:cubicBezTo>
                    <a:cubicBezTo>
                      <a:pt x="4588" y="4634"/>
                      <a:pt x="4748" y="4611"/>
                      <a:pt x="4885" y="4566"/>
                    </a:cubicBezTo>
                    <a:cubicBezTo>
                      <a:pt x="5090" y="4520"/>
                      <a:pt x="5296" y="4474"/>
                      <a:pt x="5478" y="4383"/>
                    </a:cubicBezTo>
                    <a:cubicBezTo>
                      <a:pt x="5570" y="4337"/>
                      <a:pt x="5638" y="4246"/>
                      <a:pt x="5661" y="4155"/>
                    </a:cubicBezTo>
                    <a:cubicBezTo>
                      <a:pt x="5707" y="3995"/>
                      <a:pt x="5615" y="3858"/>
                      <a:pt x="5478" y="3767"/>
                    </a:cubicBezTo>
                    <a:cubicBezTo>
                      <a:pt x="5387" y="3721"/>
                      <a:pt x="5250" y="3721"/>
                      <a:pt x="5136" y="3721"/>
                    </a:cubicBezTo>
                    <a:lnTo>
                      <a:pt x="4588" y="3721"/>
                    </a:lnTo>
                    <a:cubicBezTo>
                      <a:pt x="4451" y="3698"/>
                      <a:pt x="4292" y="3653"/>
                      <a:pt x="4155" y="3607"/>
                    </a:cubicBezTo>
                    <a:cubicBezTo>
                      <a:pt x="4018" y="3561"/>
                      <a:pt x="3881" y="3516"/>
                      <a:pt x="3744" y="3470"/>
                    </a:cubicBezTo>
                    <a:cubicBezTo>
                      <a:pt x="3561" y="3401"/>
                      <a:pt x="3379" y="3310"/>
                      <a:pt x="3219" y="3219"/>
                    </a:cubicBezTo>
                    <a:cubicBezTo>
                      <a:pt x="3054" y="3116"/>
                      <a:pt x="2890" y="3013"/>
                      <a:pt x="2742" y="2894"/>
                    </a:cubicBezTo>
                    <a:lnTo>
                      <a:pt x="2742" y="2894"/>
                    </a:lnTo>
                    <a:cubicBezTo>
                      <a:pt x="2749" y="2897"/>
                      <a:pt x="2756" y="2899"/>
                      <a:pt x="2762" y="2899"/>
                    </a:cubicBezTo>
                    <a:cubicBezTo>
                      <a:pt x="2741" y="2886"/>
                      <a:pt x="2720" y="2873"/>
                      <a:pt x="2700" y="2859"/>
                    </a:cubicBezTo>
                    <a:lnTo>
                      <a:pt x="2700" y="2859"/>
                    </a:lnTo>
                    <a:cubicBezTo>
                      <a:pt x="2698" y="2857"/>
                      <a:pt x="2696" y="2855"/>
                      <a:pt x="2694" y="2854"/>
                    </a:cubicBezTo>
                    <a:lnTo>
                      <a:pt x="2694" y="2854"/>
                    </a:lnTo>
                    <a:cubicBezTo>
                      <a:pt x="2695" y="2855"/>
                      <a:pt x="2696" y="2856"/>
                      <a:pt x="2697" y="2857"/>
                    </a:cubicBezTo>
                    <a:lnTo>
                      <a:pt x="2697" y="2857"/>
                    </a:lnTo>
                    <a:cubicBezTo>
                      <a:pt x="2541" y="2752"/>
                      <a:pt x="2403" y="2632"/>
                      <a:pt x="2283" y="2511"/>
                    </a:cubicBezTo>
                    <a:cubicBezTo>
                      <a:pt x="2123" y="2374"/>
                      <a:pt x="1986" y="2215"/>
                      <a:pt x="1849" y="2055"/>
                    </a:cubicBezTo>
                    <a:cubicBezTo>
                      <a:pt x="1712" y="1895"/>
                      <a:pt x="1575" y="1690"/>
                      <a:pt x="1484" y="1507"/>
                    </a:cubicBezTo>
                    <a:cubicBezTo>
                      <a:pt x="1393" y="1302"/>
                      <a:pt x="1347" y="1073"/>
                      <a:pt x="1324" y="868"/>
                    </a:cubicBezTo>
                    <a:cubicBezTo>
                      <a:pt x="1301" y="731"/>
                      <a:pt x="1279" y="594"/>
                      <a:pt x="1301" y="434"/>
                    </a:cubicBezTo>
                    <a:cubicBezTo>
                      <a:pt x="1301" y="434"/>
                      <a:pt x="1301" y="411"/>
                      <a:pt x="1324" y="389"/>
                    </a:cubicBezTo>
                    <a:cubicBezTo>
                      <a:pt x="1347" y="252"/>
                      <a:pt x="1279" y="92"/>
                      <a:pt x="1164" y="46"/>
                    </a:cubicBezTo>
                    <a:cubicBezTo>
                      <a:pt x="1119" y="23"/>
                      <a:pt x="1050" y="1"/>
                      <a:pt x="1005" y="1"/>
                    </a:cubicBezTo>
                    <a:close/>
                  </a:path>
                </a:pathLst>
              </a:custGeom>
              <a:solidFill>
                <a:srgbClr val="ECC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2"/>
              <p:cNvSpPr/>
              <p:nvPr/>
            </p:nvSpPr>
            <p:spPr>
              <a:xfrm>
                <a:off x="7253899" y="2352263"/>
                <a:ext cx="50627" cy="15461"/>
              </a:xfrm>
              <a:custGeom>
                <a:avLst/>
                <a:gdLst/>
                <a:ahLst/>
                <a:cxnLst/>
                <a:rect l="l" t="t" r="r" b="b"/>
                <a:pathLst>
                  <a:path w="1873" h="572" extrusionOk="0">
                    <a:moveTo>
                      <a:pt x="114" y="0"/>
                    </a:moveTo>
                    <a:cubicBezTo>
                      <a:pt x="92" y="0"/>
                      <a:pt x="46" y="23"/>
                      <a:pt x="23" y="46"/>
                    </a:cubicBezTo>
                    <a:cubicBezTo>
                      <a:pt x="0" y="92"/>
                      <a:pt x="23" y="160"/>
                      <a:pt x="69" y="206"/>
                    </a:cubicBezTo>
                    <a:cubicBezTo>
                      <a:pt x="92" y="206"/>
                      <a:pt x="137" y="229"/>
                      <a:pt x="183" y="252"/>
                    </a:cubicBezTo>
                    <a:cubicBezTo>
                      <a:pt x="206" y="252"/>
                      <a:pt x="229" y="274"/>
                      <a:pt x="251" y="274"/>
                    </a:cubicBezTo>
                    <a:cubicBezTo>
                      <a:pt x="274" y="297"/>
                      <a:pt x="320" y="297"/>
                      <a:pt x="343" y="297"/>
                    </a:cubicBezTo>
                    <a:cubicBezTo>
                      <a:pt x="411" y="320"/>
                      <a:pt x="480" y="320"/>
                      <a:pt x="548" y="343"/>
                    </a:cubicBezTo>
                    <a:cubicBezTo>
                      <a:pt x="685" y="366"/>
                      <a:pt x="822" y="366"/>
                      <a:pt x="959" y="388"/>
                    </a:cubicBezTo>
                    <a:cubicBezTo>
                      <a:pt x="1027" y="411"/>
                      <a:pt x="1073" y="411"/>
                      <a:pt x="1142" y="434"/>
                    </a:cubicBezTo>
                    <a:cubicBezTo>
                      <a:pt x="1187" y="434"/>
                      <a:pt x="1256" y="434"/>
                      <a:pt x="1324" y="457"/>
                    </a:cubicBezTo>
                    <a:cubicBezTo>
                      <a:pt x="1438" y="480"/>
                      <a:pt x="1552" y="503"/>
                      <a:pt x="1667" y="525"/>
                    </a:cubicBezTo>
                    <a:cubicBezTo>
                      <a:pt x="1689" y="548"/>
                      <a:pt x="1712" y="548"/>
                      <a:pt x="1735" y="548"/>
                    </a:cubicBezTo>
                    <a:cubicBezTo>
                      <a:pt x="1758" y="571"/>
                      <a:pt x="1781" y="571"/>
                      <a:pt x="1804" y="571"/>
                    </a:cubicBezTo>
                    <a:cubicBezTo>
                      <a:pt x="1826" y="548"/>
                      <a:pt x="1849" y="548"/>
                      <a:pt x="1849" y="525"/>
                    </a:cubicBezTo>
                    <a:cubicBezTo>
                      <a:pt x="1872" y="503"/>
                      <a:pt x="1872" y="457"/>
                      <a:pt x="1872" y="434"/>
                    </a:cubicBezTo>
                    <a:cubicBezTo>
                      <a:pt x="1849" y="411"/>
                      <a:pt x="1849" y="388"/>
                      <a:pt x="1804" y="388"/>
                    </a:cubicBezTo>
                    <a:cubicBezTo>
                      <a:pt x="1758" y="366"/>
                      <a:pt x="1689" y="343"/>
                      <a:pt x="1621" y="320"/>
                    </a:cubicBezTo>
                    <a:cubicBezTo>
                      <a:pt x="1575" y="297"/>
                      <a:pt x="1507" y="297"/>
                      <a:pt x="1461" y="274"/>
                    </a:cubicBezTo>
                    <a:cubicBezTo>
                      <a:pt x="1393" y="274"/>
                      <a:pt x="1347" y="252"/>
                      <a:pt x="1279" y="252"/>
                    </a:cubicBezTo>
                    <a:cubicBezTo>
                      <a:pt x="1210" y="229"/>
                      <a:pt x="1164" y="229"/>
                      <a:pt x="1096" y="206"/>
                    </a:cubicBezTo>
                    <a:cubicBezTo>
                      <a:pt x="959" y="183"/>
                      <a:pt x="822" y="160"/>
                      <a:pt x="685" y="137"/>
                    </a:cubicBezTo>
                    <a:cubicBezTo>
                      <a:pt x="548" y="115"/>
                      <a:pt x="388" y="92"/>
                      <a:pt x="274" y="46"/>
                    </a:cubicBezTo>
                    <a:cubicBezTo>
                      <a:pt x="229" y="46"/>
                      <a:pt x="206" y="23"/>
                      <a:pt x="183" y="0"/>
                    </a:cubicBezTo>
                    <a:close/>
                  </a:path>
                </a:pathLst>
              </a:custGeom>
              <a:solidFill>
                <a:srgbClr val="ECC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2"/>
              <p:cNvSpPr/>
              <p:nvPr/>
            </p:nvSpPr>
            <p:spPr>
              <a:xfrm>
                <a:off x="7269928" y="2368914"/>
                <a:ext cx="88875" cy="133907"/>
              </a:xfrm>
              <a:custGeom>
                <a:avLst/>
                <a:gdLst/>
                <a:ahLst/>
                <a:cxnLst/>
                <a:rect l="l" t="t" r="r" b="b"/>
                <a:pathLst>
                  <a:path w="3288" h="4954" extrusionOk="0">
                    <a:moveTo>
                      <a:pt x="617" y="1"/>
                    </a:moveTo>
                    <a:cubicBezTo>
                      <a:pt x="549" y="1"/>
                      <a:pt x="480" y="24"/>
                      <a:pt x="434" y="92"/>
                    </a:cubicBezTo>
                    <a:cubicBezTo>
                      <a:pt x="366" y="160"/>
                      <a:pt x="298" y="229"/>
                      <a:pt x="252" y="320"/>
                    </a:cubicBezTo>
                    <a:cubicBezTo>
                      <a:pt x="206" y="412"/>
                      <a:pt x="183" y="503"/>
                      <a:pt x="138" y="571"/>
                    </a:cubicBezTo>
                    <a:cubicBezTo>
                      <a:pt x="92" y="731"/>
                      <a:pt x="46" y="891"/>
                      <a:pt x="24" y="1051"/>
                    </a:cubicBezTo>
                    <a:cubicBezTo>
                      <a:pt x="24" y="1142"/>
                      <a:pt x="1" y="1233"/>
                      <a:pt x="1" y="1325"/>
                    </a:cubicBezTo>
                    <a:cubicBezTo>
                      <a:pt x="1" y="1416"/>
                      <a:pt x="1" y="1507"/>
                      <a:pt x="1" y="1598"/>
                    </a:cubicBezTo>
                    <a:cubicBezTo>
                      <a:pt x="24" y="1758"/>
                      <a:pt x="24" y="1918"/>
                      <a:pt x="69" y="2078"/>
                    </a:cubicBezTo>
                    <a:cubicBezTo>
                      <a:pt x="69" y="2238"/>
                      <a:pt x="115" y="2397"/>
                      <a:pt x="161" y="2557"/>
                    </a:cubicBezTo>
                    <a:cubicBezTo>
                      <a:pt x="206" y="2717"/>
                      <a:pt x="252" y="2854"/>
                      <a:pt x="320" y="3014"/>
                    </a:cubicBezTo>
                    <a:cubicBezTo>
                      <a:pt x="389" y="3173"/>
                      <a:pt x="457" y="3333"/>
                      <a:pt x="549" y="3493"/>
                    </a:cubicBezTo>
                    <a:cubicBezTo>
                      <a:pt x="617" y="3607"/>
                      <a:pt x="686" y="3744"/>
                      <a:pt x="777" y="3858"/>
                    </a:cubicBezTo>
                    <a:cubicBezTo>
                      <a:pt x="868" y="3972"/>
                      <a:pt x="937" y="4064"/>
                      <a:pt x="1028" y="4155"/>
                    </a:cubicBezTo>
                    <a:cubicBezTo>
                      <a:pt x="1119" y="4246"/>
                      <a:pt x="1211" y="4315"/>
                      <a:pt x="1302" y="4406"/>
                    </a:cubicBezTo>
                    <a:cubicBezTo>
                      <a:pt x="1416" y="4497"/>
                      <a:pt x="1507" y="4566"/>
                      <a:pt x="1621" y="4634"/>
                    </a:cubicBezTo>
                    <a:cubicBezTo>
                      <a:pt x="1713" y="4703"/>
                      <a:pt x="1827" y="4771"/>
                      <a:pt x="1918" y="4817"/>
                    </a:cubicBezTo>
                    <a:cubicBezTo>
                      <a:pt x="2032" y="4863"/>
                      <a:pt x="2169" y="4908"/>
                      <a:pt x="2283" y="4931"/>
                    </a:cubicBezTo>
                    <a:cubicBezTo>
                      <a:pt x="2397" y="4954"/>
                      <a:pt x="2512" y="4954"/>
                      <a:pt x="2626" y="4954"/>
                    </a:cubicBezTo>
                    <a:cubicBezTo>
                      <a:pt x="2717" y="4954"/>
                      <a:pt x="2808" y="4954"/>
                      <a:pt x="2900" y="4931"/>
                    </a:cubicBezTo>
                    <a:cubicBezTo>
                      <a:pt x="2945" y="4908"/>
                      <a:pt x="2968" y="4908"/>
                      <a:pt x="3014" y="4908"/>
                    </a:cubicBezTo>
                    <a:cubicBezTo>
                      <a:pt x="3128" y="4863"/>
                      <a:pt x="3196" y="4817"/>
                      <a:pt x="3265" y="4726"/>
                    </a:cubicBezTo>
                    <a:cubicBezTo>
                      <a:pt x="3288" y="4680"/>
                      <a:pt x="3288" y="4611"/>
                      <a:pt x="3288" y="4566"/>
                    </a:cubicBezTo>
                    <a:cubicBezTo>
                      <a:pt x="3288" y="4474"/>
                      <a:pt x="3265" y="4383"/>
                      <a:pt x="3196" y="4338"/>
                    </a:cubicBezTo>
                    <a:cubicBezTo>
                      <a:pt x="3128" y="4269"/>
                      <a:pt x="3128" y="4269"/>
                      <a:pt x="3037" y="4246"/>
                    </a:cubicBezTo>
                    <a:cubicBezTo>
                      <a:pt x="3014" y="4246"/>
                      <a:pt x="3014" y="4246"/>
                      <a:pt x="2991" y="4223"/>
                    </a:cubicBezTo>
                    <a:cubicBezTo>
                      <a:pt x="2968" y="4223"/>
                      <a:pt x="2945" y="4223"/>
                      <a:pt x="2922" y="4201"/>
                    </a:cubicBezTo>
                    <a:cubicBezTo>
                      <a:pt x="2808" y="4155"/>
                      <a:pt x="2671" y="4109"/>
                      <a:pt x="2557" y="4064"/>
                    </a:cubicBezTo>
                    <a:cubicBezTo>
                      <a:pt x="2443" y="3995"/>
                      <a:pt x="2352" y="3949"/>
                      <a:pt x="2261" y="3881"/>
                    </a:cubicBezTo>
                    <a:cubicBezTo>
                      <a:pt x="2169" y="3813"/>
                      <a:pt x="2078" y="3744"/>
                      <a:pt x="2009" y="3653"/>
                    </a:cubicBezTo>
                    <a:cubicBezTo>
                      <a:pt x="1941" y="3584"/>
                      <a:pt x="1872" y="3516"/>
                      <a:pt x="1804" y="3425"/>
                    </a:cubicBezTo>
                    <a:cubicBezTo>
                      <a:pt x="1667" y="3242"/>
                      <a:pt x="1530" y="3036"/>
                      <a:pt x="1416" y="2831"/>
                    </a:cubicBezTo>
                    <a:cubicBezTo>
                      <a:pt x="1370" y="2671"/>
                      <a:pt x="1302" y="2511"/>
                      <a:pt x="1256" y="2329"/>
                    </a:cubicBezTo>
                    <a:cubicBezTo>
                      <a:pt x="1233" y="2260"/>
                      <a:pt x="1211" y="2192"/>
                      <a:pt x="1188" y="2123"/>
                    </a:cubicBezTo>
                    <a:cubicBezTo>
                      <a:pt x="1165" y="2055"/>
                      <a:pt x="1165" y="1987"/>
                      <a:pt x="1142" y="1941"/>
                    </a:cubicBezTo>
                    <a:cubicBezTo>
                      <a:pt x="1119" y="1690"/>
                      <a:pt x="1142" y="1462"/>
                      <a:pt x="1165" y="1233"/>
                    </a:cubicBezTo>
                    <a:cubicBezTo>
                      <a:pt x="1188" y="1119"/>
                      <a:pt x="1211" y="982"/>
                      <a:pt x="1233" y="868"/>
                    </a:cubicBezTo>
                    <a:lnTo>
                      <a:pt x="1279" y="663"/>
                    </a:lnTo>
                    <a:cubicBezTo>
                      <a:pt x="1279" y="640"/>
                      <a:pt x="1279" y="594"/>
                      <a:pt x="1302" y="571"/>
                    </a:cubicBezTo>
                    <a:cubicBezTo>
                      <a:pt x="1348" y="434"/>
                      <a:pt x="1325" y="297"/>
                      <a:pt x="1233" y="183"/>
                    </a:cubicBezTo>
                    <a:cubicBezTo>
                      <a:pt x="1177" y="146"/>
                      <a:pt x="1122" y="109"/>
                      <a:pt x="1053" y="109"/>
                    </a:cubicBezTo>
                    <a:cubicBezTo>
                      <a:pt x="1038" y="109"/>
                      <a:pt x="1022" y="111"/>
                      <a:pt x="1005" y="115"/>
                    </a:cubicBezTo>
                    <a:cubicBezTo>
                      <a:pt x="959" y="115"/>
                      <a:pt x="891" y="115"/>
                      <a:pt x="845" y="138"/>
                    </a:cubicBezTo>
                    <a:cubicBezTo>
                      <a:pt x="845" y="115"/>
                      <a:pt x="823" y="92"/>
                      <a:pt x="800" y="69"/>
                    </a:cubicBezTo>
                    <a:cubicBezTo>
                      <a:pt x="754" y="24"/>
                      <a:pt x="686" y="1"/>
                      <a:pt x="617" y="1"/>
                    </a:cubicBezTo>
                    <a:close/>
                  </a:path>
                </a:pathLst>
              </a:custGeom>
              <a:solidFill>
                <a:srgbClr val="ECC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2"/>
              <p:cNvSpPr/>
              <p:nvPr/>
            </p:nvSpPr>
            <p:spPr>
              <a:xfrm>
                <a:off x="7304500" y="2494171"/>
                <a:ext cx="49978" cy="106012"/>
              </a:xfrm>
              <a:custGeom>
                <a:avLst/>
                <a:gdLst/>
                <a:ahLst/>
                <a:cxnLst/>
                <a:rect l="l" t="t" r="r" b="b"/>
                <a:pathLst>
                  <a:path w="1849" h="3922" extrusionOk="0">
                    <a:moveTo>
                      <a:pt x="1438" y="0"/>
                    </a:moveTo>
                    <a:cubicBezTo>
                      <a:pt x="1392" y="0"/>
                      <a:pt x="1347" y="23"/>
                      <a:pt x="1301" y="46"/>
                    </a:cubicBezTo>
                    <a:cubicBezTo>
                      <a:pt x="1164" y="137"/>
                      <a:pt x="1073" y="229"/>
                      <a:pt x="959" y="365"/>
                    </a:cubicBezTo>
                    <a:cubicBezTo>
                      <a:pt x="890" y="457"/>
                      <a:pt x="822" y="594"/>
                      <a:pt x="753" y="708"/>
                    </a:cubicBezTo>
                    <a:cubicBezTo>
                      <a:pt x="662" y="845"/>
                      <a:pt x="571" y="982"/>
                      <a:pt x="502" y="1119"/>
                    </a:cubicBezTo>
                    <a:cubicBezTo>
                      <a:pt x="411" y="1256"/>
                      <a:pt x="365" y="1415"/>
                      <a:pt x="320" y="1552"/>
                    </a:cubicBezTo>
                    <a:cubicBezTo>
                      <a:pt x="205" y="1849"/>
                      <a:pt x="114" y="2146"/>
                      <a:pt x="69" y="2465"/>
                    </a:cubicBezTo>
                    <a:cubicBezTo>
                      <a:pt x="23" y="2762"/>
                      <a:pt x="0" y="3059"/>
                      <a:pt x="46" y="3356"/>
                    </a:cubicBezTo>
                    <a:cubicBezTo>
                      <a:pt x="69" y="3470"/>
                      <a:pt x="114" y="3584"/>
                      <a:pt x="160" y="3675"/>
                    </a:cubicBezTo>
                    <a:cubicBezTo>
                      <a:pt x="183" y="3721"/>
                      <a:pt x="205" y="3766"/>
                      <a:pt x="228" y="3812"/>
                    </a:cubicBezTo>
                    <a:cubicBezTo>
                      <a:pt x="278" y="3879"/>
                      <a:pt x="341" y="3921"/>
                      <a:pt x="415" y="3921"/>
                    </a:cubicBezTo>
                    <a:cubicBezTo>
                      <a:pt x="443" y="3921"/>
                      <a:pt x="472" y="3916"/>
                      <a:pt x="502" y="3903"/>
                    </a:cubicBezTo>
                    <a:cubicBezTo>
                      <a:pt x="571" y="3881"/>
                      <a:pt x="616" y="3812"/>
                      <a:pt x="616" y="3766"/>
                    </a:cubicBezTo>
                    <a:cubicBezTo>
                      <a:pt x="616" y="3721"/>
                      <a:pt x="616" y="3652"/>
                      <a:pt x="616" y="3607"/>
                    </a:cubicBezTo>
                    <a:cubicBezTo>
                      <a:pt x="616" y="3561"/>
                      <a:pt x="616" y="3493"/>
                      <a:pt x="616" y="3447"/>
                    </a:cubicBezTo>
                    <a:cubicBezTo>
                      <a:pt x="616" y="3219"/>
                      <a:pt x="639" y="2990"/>
                      <a:pt x="662" y="2762"/>
                    </a:cubicBezTo>
                    <a:cubicBezTo>
                      <a:pt x="662" y="2625"/>
                      <a:pt x="685" y="2511"/>
                      <a:pt x="708" y="2397"/>
                    </a:cubicBezTo>
                    <a:cubicBezTo>
                      <a:pt x="730" y="2260"/>
                      <a:pt x="753" y="2146"/>
                      <a:pt x="799" y="2032"/>
                    </a:cubicBezTo>
                    <a:lnTo>
                      <a:pt x="799" y="2032"/>
                    </a:lnTo>
                    <a:cubicBezTo>
                      <a:pt x="799" y="2032"/>
                      <a:pt x="792" y="2039"/>
                      <a:pt x="786" y="2049"/>
                    </a:cubicBezTo>
                    <a:lnTo>
                      <a:pt x="786" y="2049"/>
                    </a:lnTo>
                    <a:cubicBezTo>
                      <a:pt x="898" y="1718"/>
                      <a:pt x="1032" y="1430"/>
                      <a:pt x="1210" y="1142"/>
                    </a:cubicBezTo>
                    <a:cubicBezTo>
                      <a:pt x="1278" y="1027"/>
                      <a:pt x="1347" y="936"/>
                      <a:pt x="1438" y="822"/>
                    </a:cubicBezTo>
                    <a:cubicBezTo>
                      <a:pt x="1484" y="776"/>
                      <a:pt x="1552" y="731"/>
                      <a:pt x="1598" y="662"/>
                    </a:cubicBezTo>
                    <a:cubicBezTo>
                      <a:pt x="1643" y="617"/>
                      <a:pt x="1689" y="571"/>
                      <a:pt x="1735" y="525"/>
                    </a:cubicBezTo>
                    <a:cubicBezTo>
                      <a:pt x="1735" y="525"/>
                      <a:pt x="1735" y="525"/>
                      <a:pt x="1735" y="502"/>
                    </a:cubicBezTo>
                    <a:cubicBezTo>
                      <a:pt x="1826" y="434"/>
                      <a:pt x="1849" y="320"/>
                      <a:pt x="1780" y="229"/>
                    </a:cubicBezTo>
                    <a:cubicBezTo>
                      <a:pt x="1735" y="183"/>
                      <a:pt x="1689" y="137"/>
                      <a:pt x="1643" y="137"/>
                    </a:cubicBezTo>
                    <a:cubicBezTo>
                      <a:pt x="1621" y="114"/>
                      <a:pt x="1621" y="114"/>
                      <a:pt x="1598" y="92"/>
                    </a:cubicBezTo>
                    <a:cubicBezTo>
                      <a:pt x="1575" y="23"/>
                      <a:pt x="1506" y="0"/>
                      <a:pt x="1438" y="0"/>
                    </a:cubicBezTo>
                    <a:close/>
                  </a:path>
                </a:pathLst>
              </a:custGeom>
              <a:solidFill>
                <a:srgbClr val="ECC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2"/>
              <p:cNvSpPr/>
              <p:nvPr/>
            </p:nvSpPr>
            <p:spPr>
              <a:xfrm>
                <a:off x="7347667" y="2609535"/>
                <a:ext cx="78387" cy="79955"/>
              </a:xfrm>
              <a:custGeom>
                <a:avLst/>
                <a:gdLst/>
                <a:ahLst/>
                <a:cxnLst/>
                <a:rect l="l" t="t" r="r" b="b"/>
                <a:pathLst>
                  <a:path w="2900" h="2958" extrusionOk="0">
                    <a:moveTo>
                      <a:pt x="2443" y="1"/>
                    </a:moveTo>
                    <a:cubicBezTo>
                      <a:pt x="2397" y="1"/>
                      <a:pt x="2352" y="23"/>
                      <a:pt x="2306" y="23"/>
                    </a:cubicBezTo>
                    <a:cubicBezTo>
                      <a:pt x="2169" y="23"/>
                      <a:pt x="2055" y="69"/>
                      <a:pt x="1941" y="92"/>
                    </a:cubicBezTo>
                    <a:cubicBezTo>
                      <a:pt x="1690" y="160"/>
                      <a:pt x="1462" y="297"/>
                      <a:pt x="1302" y="480"/>
                    </a:cubicBezTo>
                    <a:cubicBezTo>
                      <a:pt x="1233" y="480"/>
                      <a:pt x="1165" y="503"/>
                      <a:pt x="1119" y="571"/>
                    </a:cubicBezTo>
                    <a:cubicBezTo>
                      <a:pt x="1051" y="685"/>
                      <a:pt x="959" y="822"/>
                      <a:pt x="982" y="982"/>
                    </a:cubicBezTo>
                    <a:cubicBezTo>
                      <a:pt x="982" y="1051"/>
                      <a:pt x="959" y="1142"/>
                      <a:pt x="959" y="1210"/>
                    </a:cubicBezTo>
                    <a:cubicBezTo>
                      <a:pt x="959" y="1279"/>
                      <a:pt x="937" y="1324"/>
                      <a:pt x="914" y="1370"/>
                    </a:cubicBezTo>
                    <a:cubicBezTo>
                      <a:pt x="914" y="1416"/>
                      <a:pt x="891" y="1484"/>
                      <a:pt x="868" y="1530"/>
                    </a:cubicBezTo>
                    <a:cubicBezTo>
                      <a:pt x="855" y="1557"/>
                      <a:pt x="841" y="1576"/>
                      <a:pt x="832" y="1592"/>
                    </a:cubicBezTo>
                    <a:lnTo>
                      <a:pt x="832" y="1592"/>
                    </a:lnTo>
                    <a:lnTo>
                      <a:pt x="845" y="1553"/>
                    </a:lnTo>
                    <a:lnTo>
                      <a:pt x="845" y="1553"/>
                    </a:lnTo>
                    <a:cubicBezTo>
                      <a:pt x="777" y="1690"/>
                      <a:pt x="686" y="1827"/>
                      <a:pt x="617" y="1964"/>
                    </a:cubicBezTo>
                    <a:cubicBezTo>
                      <a:pt x="617" y="1986"/>
                      <a:pt x="594" y="1986"/>
                      <a:pt x="594" y="2009"/>
                    </a:cubicBezTo>
                    <a:cubicBezTo>
                      <a:pt x="571" y="2032"/>
                      <a:pt x="571" y="2055"/>
                      <a:pt x="549" y="2078"/>
                    </a:cubicBezTo>
                    <a:cubicBezTo>
                      <a:pt x="480" y="2146"/>
                      <a:pt x="389" y="2237"/>
                      <a:pt x="320" y="2329"/>
                    </a:cubicBezTo>
                    <a:cubicBezTo>
                      <a:pt x="275" y="2352"/>
                      <a:pt x="229" y="2397"/>
                      <a:pt x="183" y="2443"/>
                    </a:cubicBezTo>
                    <a:cubicBezTo>
                      <a:pt x="138" y="2489"/>
                      <a:pt x="69" y="2534"/>
                      <a:pt x="46" y="2603"/>
                    </a:cubicBezTo>
                    <a:cubicBezTo>
                      <a:pt x="1" y="2648"/>
                      <a:pt x="1" y="2717"/>
                      <a:pt x="1" y="2762"/>
                    </a:cubicBezTo>
                    <a:cubicBezTo>
                      <a:pt x="24" y="2854"/>
                      <a:pt x="92" y="2899"/>
                      <a:pt x="161" y="2945"/>
                    </a:cubicBezTo>
                    <a:cubicBezTo>
                      <a:pt x="186" y="2954"/>
                      <a:pt x="212" y="2957"/>
                      <a:pt x="237" y="2957"/>
                    </a:cubicBezTo>
                    <a:cubicBezTo>
                      <a:pt x="348" y="2957"/>
                      <a:pt x="456" y="2887"/>
                      <a:pt x="549" y="2831"/>
                    </a:cubicBezTo>
                    <a:cubicBezTo>
                      <a:pt x="663" y="2762"/>
                      <a:pt x="754" y="2694"/>
                      <a:pt x="845" y="2603"/>
                    </a:cubicBezTo>
                    <a:cubicBezTo>
                      <a:pt x="959" y="2489"/>
                      <a:pt x="1051" y="2352"/>
                      <a:pt x="1142" y="2237"/>
                    </a:cubicBezTo>
                    <a:cubicBezTo>
                      <a:pt x="1188" y="2169"/>
                      <a:pt x="1233" y="2078"/>
                      <a:pt x="1279" y="2009"/>
                    </a:cubicBezTo>
                    <a:cubicBezTo>
                      <a:pt x="1325" y="1941"/>
                      <a:pt x="1347" y="1872"/>
                      <a:pt x="1370" y="1827"/>
                    </a:cubicBezTo>
                    <a:cubicBezTo>
                      <a:pt x="1416" y="1758"/>
                      <a:pt x="1439" y="1690"/>
                      <a:pt x="1462" y="1621"/>
                    </a:cubicBezTo>
                    <a:cubicBezTo>
                      <a:pt x="1484" y="1576"/>
                      <a:pt x="1484" y="1530"/>
                      <a:pt x="1507" y="1484"/>
                    </a:cubicBezTo>
                    <a:cubicBezTo>
                      <a:pt x="1530" y="1416"/>
                      <a:pt x="1530" y="1324"/>
                      <a:pt x="1553" y="1233"/>
                    </a:cubicBezTo>
                    <a:cubicBezTo>
                      <a:pt x="1576" y="1142"/>
                      <a:pt x="1599" y="1051"/>
                      <a:pt x="1621" y="959"/>
                    </a:cubicBezTo>
                    <a:cubicBezTo>
                      <a:pt x="1667" y="914"/>
                      <a:pt x="1690" y="845"/>
                      <a:pt x="1736" y="799"/>
                    </a:cubicBezTo>
                    <a:cubicBezTo>
                      <a:pt x="1781" y="754"/>
                      <a:pt x="1850" y="685"/>
                      <a:pt x="1895" y="640"/>
                    </a:cubicBezTo>
                    <a:cubicBezTo>
                      <a:pt x="2009" y="594"/>
                      <a:pt x="2101" y="548"/>
                      <a:pt x="2192" y="503"/>
                    </a:cubicBezTo>
                    <a:cubicBezTo>
                      <a:pt x="2283" y="480"/>
                      <a:pt x="2352" y="457"/>
                      <a:pt x="2443" y="457"/>
                    </a:cubicBezTo>
                    <a:cubicBezTo>
                      <a:pt x="2451" y="449"/>
                      <a:pt x="2458" y="447"/>
                      <a:pt x="2466" y="447"/>
                    </a:cubicBezTo>
                    <a:cubicBezTo>
                      <a:pt x="2481" y="447"/>
                      <a:pt x="2496" y="457"/>
                      <a:pt x="2512" y="457"/>
                    </a:cubicBezTo>
                    <a:cubicBezTo>
                      <a:pt x="2534" y="457"/>
                      <a:pt x="2557" y="457"/>
                      <a:pt x="2580" y="480"/>
                    </a:cubicBezTo>
                    <a:cubicBezTo>
                      <a:pt x="2595" y="483"/>
                      <a:pt x="2610" y="484"/>
                      <a:pt x="2625" y="484"/>
                    </a:cubicBezTo>
                    <a:cubicBezTo>
                      <a:pt x="2728" y="484"/>
                      <a:pt x="2834" y="420"/>
                      <a:pt x="2854" y="320"/>
                    </a:cubicBezTo>
                    <a:cubicBezTo>
                      <a:pt x="2900" y="229"/>
                      <a:pt x="2831" y="92"/>
                      <a:pt x="2717" y="46"/>
                    </a:cubicBezTo>
                    <a:cubicBezTo>
                      <a:pt x="2649" y="46"/>
                      <a:pt x="2603" y="23"/>
                      <a:pt x="2534" y="23"/>
                    </a:cubicBezTo>
                    <a:cubicBezTo>
                      <a:pt x="2489" y="1"/>
                      <a:pt x="2466" y="1"/>
                      <a:pt x="2443" y="1"/>
                    </a:cubicBezTo>
                    <a:close/>
                  </a:path>
                </a:pathLst>
              </a:custGeom>
              <a:solidFill>
                <a:srgbClr val="ECC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2"/>
              <p:cNvSpPr/>
              <p:nvPr/>
            </p:nvSpPr>
            <p:spPr>
              <a:xfrm>
                <a:off x="7038578" y="2623104"/>
                <a:ext cx="425723" cy="197454"/>
              </a:xfrm>
              <a:custGeom>
                <a:avLst/>
                <a:gdLst/>
                <a:ahLst/>
                <a:cxnLst/>
                <a:rect l="l" t="t" r="r" b="b"/>
                <a:pathLst>
                  <a:path w="15750" h="7305" extrusionOk="0">
                    <a:moveTo>
                      <a:pt x="5729" y="6529"/>
                    </a:moveTo>
                    <a:cubicBezTo>
                      <a:pt x="5712" y="6536"/>
                      <a:pt x="5694" y="6543"/>
                      <a:pt x="5677" y="6550"/>
                    </a:cubicBezTo>
                    <a:lnTo>
                      <a:pt x="5677" y="6550"/>
                    </a:lnTo>
                    <a:cubicBezTo>
                      <a:pt x="5696" y="6547"/>
                      <a:pt x="5716" y="6542"/>
                      <a:pt x="5729" y="6529"/>
                    </a:cubicBezTo>
                    <a:close/>
                    <a:moveTo>
                      <a:pt x="15750" y="1"/>
                    </a:moveTo>
                    <a:cubicBezTo>
                      <a:pt x="15681" y="1"/>
                      <a:pt x="15613" y="24"/>
                      <a:pt x="15590" y="92"/>
                    </a:cubicBezTo>
                    <a:cubicBezTo>
                      <a:pt x="15590" y="138"/>
                      <a:pt x="15567" y="183"/>
                      <a:pt x="15544" y="229"/>
                    </a:cubicBezTo>
                    <a:cubicBezTo>
                      <a:pt x="15476" y="343"/>
                      <a:pt x="15407" y="457"/>
                      <a:pt x="15339" y="571"/>
                    </a:cubicBezTo>
                    <a:cubicBezTo>
                      <a:pt x="15248" y="685"/>
                      <a:pt x="15179" y="777"/>
                      <a:pt x="15088" y="891"/>
                    </a:cubicBezTo>
                    <a:cubicBezTo>
                      <a:pt x="14997" y="982"/>
                      <a:pt x="14928" y="1074"/>
                      <a:pt x="14837" y="1165"/>
                    </a:cubicBezTo>
                    <a:cubicBezTo>
                      <a:pt x="14723" y="1256"/>
                      <a:pt x="14631" y="1347"/>
                      <a:pt x="14517" y="1439"/>
                    </a:cubicBezTo>
                    <a:cubicBezTo>
                      <a:pt x="14357" y="1598"/>
                      <a:pt x="14175" y="1735"/>
                      <a:pt x="13992" y="1872"/>
                    </a:cubicBezTo>
                    <a:cubicBezTo>
                      <a:pt x="13696" y="2055"/>
                      <a:pt x="13399" y="2215"/>
                      <a:pt x="13079" y="2329"/>
                    </a:cubicBezTo>
                    <a:cubicBezTo>
                      <a:pt x="12919" y="2375"/>
                      <a:pt x="12782" y="2420"/>
                      <a:pt x="12623" y="2443"/>
                    </a:cubicBezTo>
                    <a:cubicBezTo>
                      <a:pt x="12463" y="2489"/>
                      <a:pt x="12303" y="2512"/>
                      <a:pt x="12166" y="2534"/>
                    </a:cubicBezTo>
                    <a:lnTo>
                      <a:pt x="11984" y="2534"/>
                    </a:lnTo>
                    <a:cubicBezTo>
                      <a:pt x="11915" y="2534"/>
                      <a:pt x="11847" y="2512"/>
                      <a:pt x="11801" y="2512"/>
                    </a:cubicBezTo>
                    <a:cubicBezTo>
                      <a:pt x="11687" y="2489"/>
                      <a:pt x="11596" y="2466"/>
                      <a:pt x="11504" y="2443"/>
                    </a:cubicBezTo>
                    <a:cubicBezTo>
                      <a:pt x="11390" y="2397"/>
                      <a:pt x="11253" y="2352"/>
                      <a:pt x="11116" y="2306"/>
                    </a:cubicBezTo>
                    <a:cubicBezTo>
                      <a:pt x="10949" y="2250"/>
                      <a:pt x="10767" y="2180"/>
                      <a:pt x="10582" y="2180"/>
                    </a:cubicBezTo>
                    <a:cubicBezTo>
                      <a:pt x="10540" y="2180"/>
                      <a:pt x="10497" y="2183"/>
                      <a:pt x="10454" y="2192"/>
                    </a:cubicBezTo>
                    <a:cubicBezTo>
                      <a:pt x="10340" y="2215"/>
                      <a:pt x="10226" y="2260"/>
                      <a:pt x="10112" y="2329"/>
                    </a:cubicBezTo>
                    <a:cubicBezTo>
                      <a:pt x="10021" y="2375"/>
                      <a:pt x="9929" y="2443"/>
                      <a:pt x="9838" y="2534"/>
                    </a:cubicBezTo>
                    <a:cubicBezTo>
                      <a:pt x="9792" y="2557"/>
                      <a:pt x="9770" y="2603"/>
                      <a:pt x="9724" y="2626"/>
                    </a:cubicBezTo>
                    <a:cubicBezTo>
                      <a:pt x="9678" y="2694"/>
                      <a:pt x="9610" y="2785"/>
                      <a:pt x="9564" y="2854"/>
                    </a:cubicBezTo>
                    <a:cubicBezTo>
                      <a:pt x="9473" y="2968"/>
                      <a:pt x="9404" y="3105"/>
                      <a:pt x="9313" y="3219"/>
                    </a:cubicBezTo>
                    <a:cubicBezTo>
                      <a:pt x="9222" y="3356"/>
                      <a:pt x="9108" y="3493"/>
                      <a:pt x="8993" y="3607"/>
                    </a:cubicBezTo>
                    <a:cubicBezTo>
                      <a:pt x="8993" y="3630"/>
                      <a:pt x="8993" y="3630"/>
                      <a:pt x="8993" y="3630"/>
                    </a:cubicBezTo>
                    <a:cubicBezTo>
                      <a:pt x="8765" y="3881"/>
                      <a:pt x="8514" y="4132"/>
                      <a:pt x="8240" y="4360"/>
                    </a:cubicBezTo>
                    <a:cubicBezTo>
                      <a:pt x="8032" y="4527"/>
                      <a:pt x="7823" y="4694"/>
                      <a:pt x="7598" y="4843"/>
                    </a:cubicBezTo>
                    <a:lnTo>
                      <a:pt x="7598" y="4843"/>
                    </a:lnTo>
                    <a:cubicBezTo>
                      <a:pt x="7599" y="4842"/>
                      <a:pt x="7600" y="4841"/>
                      <a:pt x="7601" y="4840"/>
                    </a:cubicBezTo>
                    <a:lnTo>
                      <a:pt x="7601" y="4840"/>
                    </a:lnTo>
                    <a:cubicBezTo>
                      <a:pt x="7600" y="4841"/>
                      <a:pt x="7599" y="4842"/>
                      <a:pt x="7598" y="4843"/>
                    </a:cubicBezTo>
                    <a:lnTo>
                      <a:pt x="7598" y="4843"/>
                    </a:lnTo>
                    <a:cubicBezTo>
                      <a:pt x="7576" y="4857"/>
                      <a:pt x="7554" y="4871"/>
                      <a:pt x="7533" y="4885"/>
                    </a:cubicBezTo>
                    <a:cubicBezTo>
                      <a:pt x="7540" y="4885"/>
                      <a:pt x="7548" y="4883"/>
                      <a:pt x="7555" y="4879"/>
                    </a:cubicBezTo>
                    <a:lnTo>
                      <a:pt x="7555" y="4879"/>
                    </a:lnTo>
                    <a:cubicBezTo>
                      <a:pt x="7540" y="4890"/>
                      <a:pt x="7525" y="4899"/>
                      <a:pt x="7510" y="4907"/>
                    </a:cubicBezTo>
                    <a:lnTo>
                      <a:pt x="7510" y="4907"/>
                    </a:lnTo>
                    <a:cubicBezTo>
                      <a:pt x="7517" y="4901"/>
                      <a:pt x="7525" y="4893"/>
                      <a:pt x="7533" y="4885"/>
                    </a:cubicBezTo>
                    <a:lnTo>
                      <a:pt x="7533" y="4885"/>
                    </a:lnTo>
                    <a:cubicBezTo>
                      <a:pt x="7514" y="4899"/>
                      <a:pt x="7496" y="4912"/>
                      <a:pt x="7478" y="4924"/>
                    </a:cubicBezTo>
                    <a:lnTo>
                      <a:pt x="7478" y="4924"/>
                    </a:lnTo>
                    <a:cubicBezTo>
                      <a:pt x="7474" y="4926"/>
                      <a:pt x="7469" y="4929"/>
                      <a:pt x="7464" y="4931"/>
                    </a:cubicBezTo>
                    <a:cubicBezTo>
                      <a:pt x="7465" y="4931"/>
                      <a:pt x="7467" y="4931"/>
                      <a:pt x="7468" y="4931"/>
                    </a:cubicBezTo>
                    <a:lnTo>
                      <a:pt x="7468" y="4931"/>
                    </a:lnTo>
                    <a:cubicBezTo>
                      <a:pt x="7399" y="4977"/>
                      <a:pt x="7334" y="5016"/>
                      <a:pt x="7282" y="5068"/>
                    </a:cubicBezTo>
                    <a:lnTo>
                      <a:pt x="7259" y="5068"/>
                    </a:lnTo>
                    <a:cubicBezTo>
                      <a:pt x="7259" y="5068"/>
                      <a:pt x="7259" y="5068"/>
                      <a:pt x="7259" y="5091"/>
                    </a:cubicBezTo>
                    <a:lnTo>
                      <a:pt x="7213" y="5114"/>
                    </a:lnTo>
                    <a:lnTo>
                      <a:pt x="7213" y="5114"/>
                    </a:lnTo>
                    <a:lnTo>
                      <a:pt x="7236" y="5091"/>
                    </a:lnTo>
                    <a:lnTo>
                      <a:pt x="7236" y="5091"/>
                    </a:lnTo>
                    <a:cubicBezTo>
                      <a:pt x="6985" y="5251"/>
                      <a:pt x="6734" y="5410"/>
                      <a:pt x="6460" y="5502"/>
                    </a:cubicBezTo>
                    <a:cubicBezTo>
                      <a:pt x="6300" y="5570"/>
                      <a:pt x="6140" y="5661"/>
                      <a:pt x="6003" y="5730"/>
                    </a:cubicBezTo>
                    <a:cubicBezTo>
                      <a:pt x="5844" y="5798"/>
                      <a:pt x="5707" y="5844"/>
                      <a:pt x="5570" y="5912"/>
                    </a:cubicBezTo>
                    <a:lnTo>
                      <a:pt x="5524" y="5912"/>
                    </a:lnTo>
                    <a:cubicBezTo>
                      <a:pt x="5501" y="5935"/>
                      <a:pt x="5478" y="5935"/>
                      <a:pt x="5456" y="5935"/>
                    </a:cubicBezTo>
                    <a:cubicBezTo>
                      <a:pt x="5364" y="5981"/>
                      <a:pt x="5296" y="6004"/>
                      <a:pt x="5204" y="6027"/>
                    </a:cubicBezTo>
                    <a:cubicBezTo>
                      <a:pt x="5113" y="6049"/>
                      <a:pt x="5022" y="6095"/>
                      <a:pt x="4931" y="6118"/>
                    </a:cubicBezTo>
                    <a:cubicBezTo>
                      <a:pt x="4908" y="6141"/>
                      <a:pt x="4908" y="6141"/>
                      <a:pt x="4885" y="6141"/>
                    </a:cubicBezTo>
                    <a:lnTo>
                      <a:pt x="4908" y="6141"/>
                    </a:lnTo>
                    <a:cubicBezTo>
                      <a:pt x="4702" y="6209"/>
                      <a:pt x="4497" y="6255"/>
                      <a:pt x="4291" y="6301"/>
                    </a:cubicBezTo>
                    <a:cubicBezTo>
                      <a:pt x="4200" y="6323"/>
                      <a:pt x="4086" y="6346"/>
                      <a:pt x="3972" y="6369"/>
                    </a:cubicBezTo>
                    <a:cubicBezTo>
                      <a:pt x="3858" y="6392"/>
                      <a:pt x="3744" y="6415"/>
                      <a:pt x="3607" y="6437"/>
                    </a:cubicBezTo>
                    <a:cubicBezTo>
                      <a:pt x="3378" y="6483"/>
                      <a:pt x="3150" y="6529"/>
                      <a:pt x="2922" y="6552"/>
                    </a:cubicBezTo>
                    <a:cubicBezTo>
                      <a:pt x="2671" y="6597"/>
                      <a:pt x="2443" y="6620"/>
                      <a:pt x="2192" y="6643"/>
                    </a:cubicBezTo>
                    <a:cubicBezTo>
                      <a:pt x="2123" y="6643"/>
                      <a:pt x="2032" y="6666"/>
                      <a:pt x="1963" y="6666"/>
                    </a:cubicBezTo>
                    <a:cubicBezTo>
                      <a:pt x="1872" y="6666"/>
                      <a:pt x="1804" y="6643"/>
                      <a:pt x="1712" y="6643"/>
                    </a:cubicBezTo>
                    <a:lnTo>
                      <a:pt x="1256" y="6643"/>
                    </a:lnTo>
                    <a:cubicBezTo>
                      <a:pt x="1164" y="6643"/>
                      <a:pt x="1083" y="6633"/>
                      <a:pt x="999" y="6633"/>
                    </a:cubicBezTo>
                    <a:cubicBezTo>
                      <a:pt x="956" y="6633"/>
                      <a:pt x="913" y="6635"/>
                      <a:pt x="868" y="6643"/>
                    </a:cubicBezTo>
                    <a:lnTo>
                      <a:pt x="594" y="6643"/>
                    </a:lnTo>
                    <a:cubicBezTo>
                      <a:pt x="525" y="6643"/>
                      <a:pt x="457" y="6666"/>
                      <a:pt x="388" y="6666"/>
                    </a:cubicBezTo>
                    <a:cubicBezTo>
                      <a:pt x="320" y="6689"/>
                      <a:pt x="229" y="6711"/>
                      <a:pt x="160" y="6734"/>
                    </a:cubicBezTo>
                    <a:cubicBezTo>
                      <a:pt x="114" y="6757"/>
                      <a:pt x="92" y="6780"/>
                      <a:pt x="46" y="6825"/>
                    </a:cubicBezTo>
                    <a:cubicBezTo>
                      <a:pt x="23" y="6894"/>
                      <a:pt x="0" y="6962"/>
                      <a:pt x="23" y="7031"/>
                    </a:cubicBezTo>
                    <a:cubicBezTo>
                      <a:pt x="23" y="7099"/>
                      <a:pt x="69" y="7168"/>
                      <a:pt x="137" y="7191"/>
                    </a:cubicBezTo>
                    <a:cubicBezTo>
                      <a:pt x="206" y="7236"/>
                      <a:pt x="251" y="7236"/>
                      <a:pt x="343" y="7236"/>
                    </a:cubicBezTo>
                    <a:lnTo>
                      <a:pt x="799" y="7236"/>
                    </a:lnTo>
                    <a:cubicBezTo>
                      <a:pt x="913" y="7236"/>
                      <a:pt x="1027" y="7259"/>
                      <a:pt x="1142" y="7259"/>
                    </a:cubicBezTo>
                    <a:cubicBezTo>
                      <a:pt x="1256" y="7282"/>
                      <a:pt x="1370" y="7282"/>
                      <a:pt x="1484" y="7282"/>
                    </a:cubicBezTo>
                    <a:cubicBezTo>
                      <a:pt x="1621" y="7282"/>
                      <a:pt x="1758" y="7305"/>
                      <a:pt x="1895" y="7305"/>
                    </a:cubicBezTo>
                    <a:cubicBezTo>
                      <a:pt x="2077" y="7305"/>
                      <a:pt x="2260" y="7282"/>
                      <a:pt x="2443" y="7259"/>
                    </a:cubicBezTo>
                    <a:cubicBezTo>
                      <a:pt x="2557" y="7259"/>
                      <a:pt x="2694" y="7236"/>
                      <a:pt x="2808" y="7236"/>
                    </a:cubicBezTo>
                    <a:cubicBezTo>
                      <a:pt x="2876" y="7168"/>
                      <a:pt x="2945" y="7122"/>
                      <a:pt x="3036" y="7122"/>
                    </a:cubicBezTo>
                    <a:cubicBezTo>
                      <a:pt x="3059" y="7122"/>
                      <a:pt x="3082" y="7122"/>
                      <a:pt x="3105" y="7145"/>
                    </a:cubicBezTo>
                    <a:cubicBezTo>
                      <a:pt x="3150" y="7145"/>
                      <a:pt x="3196" y="7168"/>
                      <a:pt x="3219" y="7168"/>
                    </a:cubicBezTo>
                    <a:cubicBezTo>
                      <a:pt x="3424" y="7145"/>
                      <a:pt x="3630" y="7099"/>
                      <a:pt x="3835" y="7054"/>
                    </a:cubicBezTo>
                    <a:cubicBezTo>
                      <a:pt x="3972" y="7031"/>
                      <a:pt x="4086" y="7031"/>
                      <a:pt x="4223" y="6985"/>
                    </a:cubicBezTo>
                    <a:cubicBezTo>
                      <a:pt x="4360" y="6962"/>
                      <a:pt x="4497" y="6940"/>
                      <a:pt x="4611" y="6894"/>
                    </a:cubicBezTo>
                    <a:cubicBezTo>
                      <a:pt x="4862" y="6848"/>
                      <a:pt x="5090" y="6757"/>
                      <a:pt x="5341" y="6666"/>
                    </a:cubicBezTo>
                    <a:lnTo>
                      <a:pt x="5364" y="6666"/>
                    </a:lnTo>
                    <a:cubicBezTo>
                      <a:pt x="5364" y="6643"/>
                      <a:pt x="5387" y="6643"/>
                      <a:pt x="5387" y="6643"/>
                    </a:cubicBezTo>
                    <a:lnTo>
                      <a:pt x="5364" y="6643"/>
                    </a:lnTo>
                    <a:cubicBezTo>
                      <a:pt x="5480" y="6624"/>
                      <a:pt x="5580" y="6588"/>
                      <a:pt x="5677" y="6550"/>
                    </a:cubicBezTo>
                    <a:lnTo>
                      <a:pt x="5677" y="6550"/>
                    </a:lnTo>
                    <a:cubicBezTo>
                      <a:pt x="5662" y="6552"/>
                      <a:pt x="5648" y="6552"/>
                      <a:pt x="5638" y="6552"/>
                    </a:cubicBezTo>
                    <a:cubicBezTo>
                      <a:pt x="5844" y="6483"/>
                      <a:pt x="6049" y="6415"/>
                      <a:pt x="6232" y="6323"/>
                    </a:cubicBezTo>
                    <a:cubicBezTo>
                      <a:pt x="6323" y="6301"/>
                      <a:pt x="6391" y="6255"/>
                      <a:pt x="6483" y="6209"/>
                    </a:cubicBezTo>
                    <a:cubicBezTo>
                      <a:pt x="6574" y="6164"/>
                      <a:pt x="6665" y="6141"/>
                      <a:pt x="6757" y="6095"/>
                    </a:cubicBezTo>
                    <a:cubicBezTo>
                      <a:pt x="7076" y="5958"/>
                      <a:pt x="7396" y="5776"/>
                      <a:pt x="7670" y="5570"/>
                    </a:cubicBezTo>
                    <a:cubicBezTo>
                      <a:pt x="7738" y="5547"/>
                      <a:pt x="7784" y="5502"/>
                      <a:pt x="7852" y="5456"/>
                    </a:cubicBezTo>
                    <a:cubicBezTo>
                      <a:pt x="7875" y="5433"/>
                      <a:pt x="7921" y="5410"/>
                      <a:pt x="7944" y="5387"/>
                    </a:cubicBezTo>
                    <a:cubicBezTo>
                      <a:pt x="8103" y="5273"/>
                      <a:pt x="8263" y="5159"/>
                      <a:pt x="8423" y="5045"/>
                    </a:cubicBezTo>
                    <a:cubicBezTo>
                      <a:pt x="8651" y="4863"/>
                      <a:pt x="8857" y="4703"/>
                      <a:pt x="9039" y="4497"/>
                    </a:cubicBezTo>
                    <a:cubicBezTo>
                      <a:pt x="9153" y="4406"/>
                      <a:pt x="9245" y="4292"/>
                      <a:pt x="9359" y="4201"/>
                    </a:cubicBezTo>
                    <a:cubicBezTo>
                      <a:pt x="9450" y="4064"/>
                      <a:pt x="9564" y="3950"/>
                      <a:pt x="9678" y="3813"/>
                    </a:cubicBezTo>
                    <a:cubicBezTo>
                      <a:pt x="9770" y="3698"/>
                      <a:pt x="9861" y="3561"/>
                      <a:pt x="9952" y="3447"/>
                    </a:cubicBezTo>
                    <a:cubicBezTo>
                      <a:pt x="10021" y="3333"/>
                      <a:pt x="10089" y="3219"/>
                      <a:pt x="10180" y="3105"/>
                    </a:cubicBezTo>
                    <a:cubicBezTo>
                      <a:pt x="10180" y="3105"/>
                      <a:pt x="10180" y="3105"/>
                      <a:pt x="10180" y="3082"/>
                    </a:cubicBezTo>
                    <a:cubicBezTo>
                      <a:pt x="10203" y="3059"/>
                      <a:pt x="10249" y="3036"/>
                      <a:pt x="10272" y="3014"/>
                    </a:cubicBezTo>
                    <a:cubicBezTo>
                      <a:pt x="10295" y="2991"/>
                      <a:pt x="10295" y="2968"/>
                      <a:pt x="10317" y="2968"/>
                    </a:cubicBezTo>
                    <a:cubicBezTo>
                      <a:pt x="10409" y="2922"/>
                      <a:pt x="10477" y="2877"/>
                      <a:pt x="10568" y="2831"/>
                    </a:cubicBezTo>
                    <a:lnTo>
                      <a:pt x="10637" y="2831"/>
                    </a:lnTo>
                    <a:cubicBezTo>
                      <a:pt x="10705" y="2854"/>
                      <a:pt x="10774" y="2877"/>
                      <a:pt x="10842" y="2900"/>
                    </a:cubicBezTo>
                    <a:cubicBezTo>
                      <a:pt x="10956" y="2945"/>
                      <a:pt x="11071" y="2968"/>
                      <a:pt x="11208" y="3014"/>
                    </a:cubicBezTo>
                    <a:cubicBezTo>
                      <a:pt x="11413" y="3105"/>
                      <a:pt x="11641" y="3151"/>
                      <a:pt x="11869" y="3173"/>
                    </a:cubicBezTo>
                    <a:cubicBezTo>
                      <a:pt x="11923" y="3180"/>
                      <a:pt x="11978" y="3183"/>
                      <a:pt x="12035" y="3183"/>
                    </a:cubicBezTo>
                    <a:cubicBezTo>
                      <a:pt x="12170" y="3183"/>
                      <a:pt x="12311" y="3167"/>
                      <a:pt x="12440" y="3151"/>
                    </a:cubicBezTo>
                    <a:cubicBezTo>
                      <a:pt x="12737" y="3082"/>
                      <a:pt x="13034" y="3036"/>
                      <a:pt x="13307" y="2922"/>
                    </a:cubicBezTo>
                    <a:cubicBezTo>
                      <a:pt x="13581" y="2831"/>
                      <a:pt x="13832" y="2694"/>
                      <a:pt x="14084" y="2534"/>
                    </a:cubicBezTo>
                    <a:cubicBezTo>
                      <a:pt x="14220" y="2466"/>
                      <a:pt x="14335" y="2375"/>
                      <a:pt x="14472" y="2260"/>
                    </a:cubicBezTo>
                    <a:cubicBezTo>
                      <a:pt x="14563" y="2192"/>
                      <a:pt x="14631" y="2123"/>
                      <a:pt x="14723" y="2032"/>
                    </a:cubicBezTo>
                    <a:cubicBezTo>
                      <a:pt x="14837" y="1918"/>
                      <a:pt x="14951" y="1781"/>
                      <a:pt x="15065" y="1667"/>
                    </a:cubicBezTo>
                    <a:cubicBezTo>
                      <a:pt x="15111" y="1598"/>
                      <a:pt x="15133" y="1553"/>
                      <a:pt x="15179" y="1507"/>
                    </a:cubicBezTo>
                    <a:cubicBezTo>
                      <a:pt x="15225" y="1439"/>
                      <a:pt x="15270" y="1370"/>
                      <a:pt x="15316" y="1302"/>
                    </a:cubicBezTo>
                    <a:cubicBezTo>
                      <a:pt x="15407" y="1188"/>
                      <a:pt x="15476" y="1051"/>
                      <a:pt x="15544" y="937"/>
                    </a:cubicBezTo>
                    <a:cubicBezTo>
                      <a:pt x="15567" y="891"/>
                      <a:pt x="15590" y="845"/>
                      <a:pt x="15590" y="822"/>
                    </a:cubicBezTo>
                    <a:cubicBezTo>
                      <a:pt x="15613" y="754"/>
                      <a:pt x="15636" y="708"/>
                      <a:pt x="15658" y="640"/>
                    </a:cubicBezTo>
                    <a:cubicBezTo>
                      <a:pt x="15658" y="571"/>
                      <a:pt x="15681" y="503"/>
                      <a:pt x="15681" y="434"/>
                    </a:cubicBezTo>
                    <a:lnTo>
                      <a:pt x="15704" y="343"/>
                    </a:lnTo>
                    <a:cubicBezTo>
                      <a:pt x="15727" y="297"/>
                      <a:pt x="15727" y="229"/>
                      <a:pt x="15727" y="161"/>
                    </a:cubicBezTo>
                    <a:cubicBezTo>
                      <a:pt x="15750" y="115"/>
                      <a:pt x="15750" y="46"/>
                      <a:pt x="15750" y="1"/>
                    </a:cubicBezTo>
                    <a:close/>
                  </a:path>
                </a:pathLst>
              </a:custGeom>
              <a:solidFill>
                <a:srgbClr val="ECC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2"/>
              <p:cNvSpPr/>
              <p:nvPr/>
            </p:nvSpPr>
            <p:spPr>
              <a:xfrm>
                <a:off x="6942946" y="2698382"/>
                <a:ext cx="380069" cy="114175"/>
              </a:xfrm>
              <a:custGeom>
                <a:avLst/>
                <a:gdLst/>
                <a:ahLst/>
                <a:cxnLst/>
                <a:rect l="l" t="t" r="r" b="b"/>
                <a:pathLst>
                  <a:path w="14061" h="4224" extrusionOk="0">
                    <a:moveTo>
                      <a:pt x="13833" y="0"/>
                    </a:moveTo>
                    <a:cubicBezTo>
                      <a:pt x="13833" y="0"/>
                      <a:pt x="13833" y="0"/>
                      <a:pt x="13810" y="23"/>
                    </a:cubicBezTo>
                    <a:cubicBezTo>
                      <a:pt x="13764" y="23"/>
                      <a:pt x="13718" y="46"/>
                      <a:pt x="13696" y="92"/>
                    </a:cubicBezTo>
                    <a:cubicBezTo>
                      <a:pt x="13650" y="137"/>
                      <a:pt x="13604" y="183"/>
                      <a:pt x="13559" y="251"/>
                    </a:cubicBezTo>
                    <a:cubicBezTo>
                      <a:pt x="13536" y="274"/>
                      <a:pt x="13513" y="297"/>
                      <a:pt x="13513" y="320"/>
                    </a:cubicBezTo>
                    <a:cubicBezTo>
                      <a:pt x="13490" y="320"/>
                      <a:pt x="13490" y="320"/>
                      <a:pt x="13467" y="343"/>
                    </a:cubicBezTo>
                    <a:cubicBezTo>
                      <a:pt x="13422" y="388"/>
                      <a:pt x="13376" y="457"/>
                      <a:pt x="13330" y="503"/>
                    </a:cubicBezTo>
                    <a:cubicBezTo>
                      <a:pt x="13308" y="548"/>
                      <a:pt x="13262" y="594"/>
                      <a:pt x="13239" y="640"/>
                    </a:cubicBezTo>
                    <a:cubicBezTo>
                      <a:pt x="13216" y="640"/>
                      <a:pt x="13216" y="662"/>
                      <a:pt x="13216" y="662"/>
                    </a:cubicBezTo>
                    <a:cubicBezTo>
                      <a:pt x="13193" y="651"/>
                      <a:pt x="13171" y="645"/>
                      <a:pt x="13145" y="645"/>
                    </a:cubicBezTo>
                    <a:cubicBezTo>
                      <a:pt x="13119" y="645"/>
                      <a:pt x="13091" y="651"/>
                      <a:pt x="13056" y="662"/>
                    </a:cubicBezTo>
                    <a:cubicBezTo>
                      <a:pt x="13034" y="662"/>
                      <a:pt x="12988" y="708"/>
                      <a:pt x="12965" y="708"/>
                    </a:cubicBezTo>
                    <a:cubicBezTo>
                      <a:pt x="12920" y="754"/>
                      <a:pt x="12874" y="776"/>
                      <a:pt x="12851" y="822"/>
                    </a:cubicBezTo>
                    <a:cubicBezTo>
                      <a:pt x="12760" y="891"/>
                      <a:pt x="12668" y="959"/>
                      <a:pt x="12577" y="1028"/>
                    </a:cubicBezTo>
                    <a:cubicBezTo>
                      <a:pt x="12395" y="1165"/>
                      <a:pt x="12212" y="1324"/>
                      <a:pt x="12007" y="1484"/>
                    </a:cubicBezTo>
                    <a:cubicBezTo>
                      <a:pt x="11801" y="1621"/>
                      <a:pt x="11618" y="1781"/>
                      <a:pt x="11390" y="1918"/>
                    </a:cubicBezTo>
                    <a:cubicBezTo>
                      <a:pt x="11322" y="1963"/>
                      <a:pt x="11230" y="2009"/>
                      <a:pt x="11139" y="2055"/>
                    </a:cubicBezTo>
                    <a:cubicBezTo>
                      <a:pt x="11071" y="2100"/>
                      <a:pt x="10979" y="2169"/>
                      <a:pt x="10911" y="2214"/>
                    </a:cubicBezTo>
                    <a:lnTo>
                      <a:pt x="10888" y="2214"/>
                    </a:lnTo>
                    <a:cubicBezTo>
                      <a:pt x="10683" y="2329"/>
                      <a:pt x="10477" y="2443"/>
                      <a:pt x="10249" y="2534"/>
                    </a:cubicBezTo>
                    <a:cubicBezTo>
                      <a:pt x="10135" y="2580"/>
                      <a:pt x="10021" y="2625"/>
                      <a:pt x="9907" y="2694"/>
                    </a:cubicBezTo>
                    <a:cubicBezTo>
                      <a:pt x="9792" y="2739"/>
                      <a:pt x="9678" y="2785"/>
                      <a:pt x="9564" y="2831"/>
                    </a:cubicBezTo>
                    <a:cubicBezTo>
                      <a:pt x="9450" y="2876"/>
                      <a:pt x="9336" y="2899"/>
                      <a:pt x="9222" y="2945"/>
                    </a:cubicBezTo>
                    <a:cubicBezTo>
                      <a:pt x="9108" y="2991"/>
                      <a:pt x="8994" y="3036"/>
                      <a:pt x="8879" y="3059"/>
                    </a:cubicBezTo>
                    <a:cubicBezTo>
                      <a:pt x="8742" y="3105"/>
                      <a:pt x="8628" y="3150"/>
                      <a:pt x="8514" y="3196"/>
                    </a:cubicBezTo>
                    <a:cubicBezTo>
                      <a:pt x="8377" y="3219"/>
                      <a:pt x="8263" y="3264"/>
                      <a:pt x="8149" y="3310"/>
                    </a:cubicBezTo>
                    <a:cubicBezTo>
                      <a:pt x="8012" y="3333"/>
                      <a:pt x="7875" y="3379"/>
                      <a:pt x="7738" y="3401"/>
                    </a:cubicBezTo>
                    <a:cubicBezTo>
                      <a:pt x="7601" y="3424"/>
                      <a:pt x="7464" y="3447"/>
                      <a:pt x="7350" y="3493"/>
                    </a:cubicBezTo>
                    <a:cubicBezTo>
                      <a:pt x="7053" y="3538"/>
                      <a:pt x="6757" y="3584"/>
                      <a:pt x="6460" y="3607"/>
                    </a:cubicBezTo>
                    <a:cubicBezTo>
                      <a:pt x="6186" y="3630"/>
                      <a:pt x="5912" y="3652"/>
                      <a:pt x="5615" y="3675"/>
                    </a:cubicBezTo>
                    <a:lnTo>
                      <a:pt x="4109" y="3675"/>
                    </a:lnTo>
                    <a:cubicBezTo>
                      <a:pt x="3926" y="3675"/>
                      <a:pt x="3744" y="3652"/>
                      <a:pt x="3561" y="3652"/>
                    </a:cubicBezTo>
                    <a:lnTo>
                      <a:pt x="2899" y="3652"/>
                    </a:lnTo>
                    <a:cubicBezTo>
                      <a:pt x="2831" y="3652"/>
                      <a:pt x="2739" y="3630"/>
                      <a:pt x="2648" y="3630"/>
                    </a:cubicBezTo>
                    <a:lnTo>
                      <a:pt x="2717" y="3630"/>
                    </a:lnTo>
                    <a:cubicBezTo>
                      <a:pt x="2511" y="3630"/>
                      <a:pt x="2329" y="3630"/>
                      <a:pt x="2123" y="3607"/>
                    </a:cubicBezTo>
                    <a:cubicBezTo>
                      <a:pt x="1963" y="3607"/>
                      <a:pt x="1804" y="3584"/>
                      <a:pt x="1621" y="3561"/>
                    </a:cubicBezTo>
                    <a:cubicBezTo>
                      <a:pt x="1553" y="3561"/>
                      <a:pt x="1484" y="3561"/>
                      <a:pt x="1393" y="3538"/>
                    </a:cubicBezTo>
                    <a:cubicBezTo>
                      <a:pt x="1301" y="3538"/>
                      <a:pt x="1210" y="3538"/>
                      <a:pt x="1119" y="3516"/>
                    </a:cubicBezTo>
                    <a:cubicBezTo>
                      <a:pt x="1028" y="3516"/>
                      <a:pt x="936" y="3493"/>
                      <a:pt x="845" y="3470"/>
                    </a:cubicBezTo>
                    <a:cubicBezTo>
                      <a:pt x="799" y="3470"/>
                      <a:pt x="731" y="3470"/>
                      <a:pt x="685" y="3447"/>
                    </a:cubicBezTo>
                    <a:cubicBezTo>
                      <a:pt x="662" y="3447"/>
                      <a:pt x="617" y="3424"/>
                      <a:pt x="594" y="3424"/>
                    </a:cubicBezTo>
                    <a:cubicBezTo>
                      <a:pt x="434" y="3379"/>
                      <a:pt x="274" y="3333"/>
                      <a:pt x="115" y="3310"/>
                    </a:cubicBezTo>
                    <a:cubicBezTo>
                      <a:pt x="106" y="3306"/>
                      <a:pt x="98" y="3304"/>
                      <a:pt x="90" y="3304"/>
                    </a:cubicBezTo>
                    <a:cubicBezTo>
                      <a:pt x="54" y="3304"/>
                      <a:pt x="23" y="3341"/>
                      <a:pt x="23" y="3379"/>
                    </a:cubicBezTo>
                    <a:cubicBezTo>
                      <a:pt x="0" y="3424"/>
                      <a:pt x="46" y="3447"/>
                      <a:pt x="92" y="3470"/>
                    </a:cubicBezTo>
                    <a:cubicBezTo>
                      <a:pt x="229" y="3470"/>
                      <a:pt x="343" y="3516"/>
                      <a:pt x="480" y="3561"/>
                    </a:cubicBezTo>
                    <a:lnTo>
                      <a:pt x="457" y="3561"/>
                    </a:lnTo>
                    <a:cubicBezTo>
                      <a:pt x="594" y="3607"/>
                      <a:pt x="731" y="3652"/>
                      <a:pt x="868" y="3675"/>
                    </a:cubicBezTo>
                    <a:lnTo>
                      <a:pt x="845" y="3675"/>
                    </a:lnTo>
                    <a:cubicBezTo>
                      <a:pt x="913" y="3698"/>
                      <a:pt x="982" y="3721"/>
                      <a:pt x="1050" y="3744"/>
                    </a:cubicBezTo>
                    <a:cubicBezTo>
                      <a:pt x="1119" y="3767"/>
                      <a:pt x="1164" y="3767"/>
                      <a:pt x="1233" y="3789"/>
                    </a:cubicBezTo>
                    <a:lnTo>
                      <a:pt x="1256" y="3789"/>
                    </a:lnTo>
                    <a:cubicBezTo>
                      <a:pt x="1484" y="3858"/>
                      <a:pt x="1712" y="3926"/>
                      <a:pt x="1941" y="3972"/>
                    </a:cubicBezTo>
                    <a:cubicBezTo>
                      <a:pt x="2009" y="3995"/>
                      <a:pt x="2077" y="3995"/>
                      <a:pt x="2123" y="3995"/>
                    </a:cubicBezTo>
                    <a:cubicBezTo>
                      <a:pt x="2214" y="4018"/>
                      <a:pt x="2283" y="4040"/>
                      <a:pt x="2351" y="4040"/>
                    </a:cubicBezTo>
                    <a:cubicBezTo>
                      <a:pt x="2488" y="4063"/>
                      <a:pt x="2625" y="4086"/>
                      <a:pt x="2762" y="4109"/>
                    </a:cubicBezTo>
                    <a:cubicBezTo>
                      <a:pt x="2899" y="4132"/>
                      <a:pt x="3059" y="4132"/>
                      <a:pt x="3196" y="4155"/>
                    </a:cubicBezTo>
                    <a:cubicBezTo>
                      <a:pt x="3310" y="4155"/>
                      <a:pt x="3424" y="4177"/>
                      <a:pt x="3538" y="4177"/>
                    </a:cubicBezTo>
                    <a:cubicBezTo>
                      <a:pt x="3789" y="4200"/>
                      <a:pt x="4040" y="4223"/>
                      <a:pt x="4292" y="4223"/>
                    </a:cubicBezTo>
                    <a:lnTo>
                      <a:pt x="5570" y="4223"/>
                    </a:lnTo>
                    <a:cubicBezTo>
                      <a:pt x="5707" y="4200"/>
                      <a:pt x="5844" y="4200"/>
                      <a:pt x="5981" y="4177"/>
                    </a:cubicBezTo>
                    <a:cubicBezTo>
                      <a:pt x="6277" y="4155"/>
                      <a:pt x="6551" y="4132"/>
                      <a:pt x="6825" y="4086"/>
                    </a:cubicBezTo>
                    <a:cubicBezTo>
                      <a:pt x="6985" y="4063"/>
                      <a:pt x="7122" y="4040"/>
                      <a:pt x="7259" y="4018"/>
                    </a:cubicBezTo>
                    <a:cubicBezTo>
                      <a:pt x="7396" y="3972"/>
                      <a:pt x="7533" y="3949"/>
                      <a:pt x="7670" y="3904"/>
                    </a:cubicBezTo>
                    <a:cubicBezTo>
                      <a:pt x="7807" y="3881"/>
                      <a:pt x="7944" y="3858"/>
                      <a:pt x="8081" y="3812"/>
                    </a:cubicBezTo>
                    <a:cubicBezTo>
                      <a:pt x="8172" y="3812"/>
                      <a:pt x="8263" y="3789"/>
                      <a:pt x="8332" y="3767"/>
                    </a:cubicBezTo>
                    <a:cubicBezTo>
                      <a:pt x="8423" y="3744"/>
                      <a:pt x="8491" y="3698"/>
                      <a:pt x="8560" y="3675"/>
                    </a:cubicBezTo>
                    <a:cubicBezTo>
                      <a:pt x="8834" y="3584"/>
                      <a:pt x="9085" y="3516"/>
                      <a:pt x="9359" y="3401"/>
                    </a:cubicBezTo>
                    <a:cubicBezTo>
                      <a:pt x="9473" y="3356"/>
                      <a:pt x="9610" y="3310"/>
                      <a:pt x="9724" y="3264"/>
                    </a:cubicBezTo>
                    <a:cubicBezTo>
                      <a:pt x="9861" y="3219"/>
                      <a:pt x="9975" y="3150"/>
                      <a:pt x="10112" y="3082"/>
                    </a:cubicBezTo>
                    <a:cubicBezTo>
                      <a:pt x="10135" y="3082"/>
                      <a:pt x="10158" y="3059"/>
                      <a:pt x="10180" y="3059"/>
                    </a:cubicBezTo>
                    <a:cubicBezTo>
                      <a:pt x="10158" y="3105"/>
                      <a:pt x="10180" y="3173"/>
                      <a:pt x="10226" y="3196"/>
                    </a:cubicBezTo>
                    <a:cubicBezTo>
                      <a:pt x="10267" y="3237"/>
                      <a:pt x="10317" y="3245"/>
                      <a:pt x="10369" y="3245"/>
                    </a:cubicBezTo>
                    <a:cubicBezTo>
                      <a:pt x="10404" y="3245"/>
                      <a:pt x="10441" y="3242"/>
                      <a:pt x="10477" y="3242"/>
                    </a:cubicBezTo>
                    <a:cubicBezTo>
                      <a:pt x="10569" y="3219"/>
                      <a:pt x="10660" y="3173"/>
                      <a:pt x="10751" y="3150"/>
                    </a:cubicBezTo>
                    <a:cubicBezTo>
                      <a:pt x="10865" y="3105"/>
                      <a:pt x="10979" y="3059"/>
                      <a:pt x="11093" y="2991"/>
                    </a:cubicBezTo>
                    <a:cubicBezTo>
                      <a:pt x="11208" y="2945"/>
                      <a:pt x="11322" y="2876"/>
                      <a:pt x="11413" y="2831"/>
                    </a:cubicBezTo>
                    <a:cubicBezTo>
                      <a:pt x="11504" y="2762"/>
                      <a:pt x="11596" y="2717"/>
                      <a:pt x="11664" y="2648"/>
                    </a:cubicBezTo>
                    <a:lnTo>
                      <a:pt x="11687" y="2648"/>
                    </a:lnTo>
                    <a:cubicBezTo>
                      <a:pt x="11733" y="2625"/>
                      <a:pt x="11778" y="2580"/>
                      <a:pt x="11824" y="2557"/>
                    </a:cubicBezTo>
                    <a:cubicBezTo>
                      <a:pt x="11870" y="2511"/>
                      <a:pt x="11915" y="2488"/>
                      <a:pt x="11938" y="2443"/>
                    </a:cubicBezTo>
                    <a:cubicBezTo>
                      <a:pt x="12007" y="2420"/>
                      <a:pt x="12052" y="2374"/>
                      <a:pt x="12098" y="2329"/>
                    </a:cubicBezTo>
                    <a:cubicBezTo>
                      <a:pt x="12098" y="2306"/>
                      <a:pt x="12121" y="2306"/>
                      <a:pt x="12121" y="2283"/>
                    </a:cubicBezTo>
                    <a:cubicBezTo>
                      <a:pt x="12189" y="2237"/>
                      <a:pt x="12235" y="2192"/>
                      <a:pt x="12303" y="2146"/>
                    </a:cubicBezTo>
                    <a:cubicBezTo>
                      <a:pt x="12417" y="2032"/>
                      <a:pt x="12554" y="1918"/>
                      <a:pt x="12691" y="1804"/>
                    </a:cubicBezTo>
                    <a:cubicBezTo>
                      <a:pt x="12714" y="1804"/>
                      <a:pt x="12760" y="1804"/>
                      <a:pt x="12805" y="1781"/>
                    </a:cubicBezTo>
                    <a:cubicBezTo>
                      <a:pt x="12897" y="1689"/>
                      <a:pt x="12965" y="1598"/>
                      <a:pt x="13056" y="1530"/>
                    </a:cubicBezTo>
                    <a:cubicBezTo>
                      <a:pt x="13102" y="1461"/>
                      <a:pt x="13148" y="1416"/>
                      <a:pt x="13216" y="1347"/>
                    </a:cubicBezTo>
                    <a:cubicBezTo>
                      <a:pt x="13308" y="1233"/>
                      <a:pt x="13422" y="1119"/>
                      <a:pt x="13513" y="982"/>
                    </a:cubicBezTo>
                    <a:cubicBezTo>
                      <a:pt x="13604" y="891"/>
                      <a:pt x="13696" y="776"/>
                      <a:pt x="13787" y="662"/>
                    </a:cubicBezTo>
                    <a:cubicBezTo>
                      <a:pt x="13787" y="640"/>
                      <a:pt x="13787" y="640"/>
                      <a:pt x="13787" y="640"/>
                    </a:cubicBezTo>
                    <a:cubicBezTo>
                      <a:pt x="13810" y="594"/>
                      <a:pt x="13833" y="548"/>
                      <a:pt x="13878" y="525"/>
                    </a:cubicBezTo>
                    <a:lnTo>
                      <a:pt x="13901" y="480"/>
                    </a:lnTo>
                    <a:cubicBezTo>
                      <a:pt x="13924" y="457"/>
                      <a:pt x="13947" y="411"/>
                      <a:pt x="13969" y="388"/>
                    </a:cubicBezTo>
                    <a:cubicBezTo>
                      <a:pt x="13992" y="343"/>
                      <a:pt x="14015" y="320"/>
                      <a:pt x="14015" y="297"/>
                    </a:cubicBezTo>
                    <a:cubicBezTo>
                      <a:pt x="14061" y="206"/>
                      <a:pt x="14038" y="115"/>
                      <a:pt x="13969" y="46"/>
                    </a:cubicBezTo>
                    <a:cubicBezTo>
                      <a:pt x="13924" y="23"/>
                      <a:pt x="13878" y="0"/>
                      <a:pt x="13833" y="0"/>
                    </a:cubicBezTo>
                    <a:close/>
                  </a:path>
                </a:pathLst>
              </a:custGeom>
              <a:solidFill>
                <a:srgbClr val="ECC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2"/>
              <p:cNvSpPr/>
              <p:nvPr/>
            </p:nvSpPr>
            <p:spPr>
              <a:xfrm>
                <a:off x="7316204" y="2649647"/>
                <a:ext cx="140096" cy="68494"/>
              </a:xfrm>
              <a:custGeom>
                <a:avLst/>
                <a:gdLst/>
                <a:ahLst/>
                <a:cxnLst/>
                <a:rect l="l" t="t" r="r" b="b"/>
                <a:pathLst>
                  <a:path w="5183" h="2534" extrusionOk="0">
                    <a:moveTo>
                      <a:pt x="5045" y="0"/>
                    </a:moveTo>
                    <a:cubicBezTo>
                      <a:pt x="4977" y="0"/>
                      <a:pt x="4931" y="23"/>
                      <a:pt x="4908" y="92"/>
                    </a:cubicBezTo>
                    <a:cubicBezTo>
                      <a:pt x="4908" y="92"/>
                      <a:pt x="4885" y="114"/>
                      <a:pt x="4885" y="137"/>
                    </a:cubicBezTo>
                    <a:cubicBezTo>
                      <a:pt x="4840" y="137"/>
                      <a:pt x="4794" y="160"/>
                      <a:pt x="4748" y="183"/>
                    </a:cubicBezTo>
                    <a:cubicBezTo>
                      <a:pt x="4726" y="206"/>
                      <a:pt x="4703" y="228"/>
                      <a:pt x="4657" y="274"/>
                    </a:cubicBezTo>
                    <a:cubicBezTo>
                      <a:pt x="4634" y="297"/>
                      <a:pt x="4611" y="320"/>
                      <a:pt x="4589" y="343"/>
                    </a:cubicBezTo>
                    <a:cubicBezTo>
                      <a:pt x="4543" y="411"/>
                      <a:pt x="4497" y="480"/>
                      <a:pt x="4429" y="525"/>
                    </a:cubicBezTo>
                    <a:cubicBezTo>
                      <a:pt x="4338" y="662"/>
                      <a:pt x="4223" y="776"/>
                      <a:pt x="4086" y="913"/>
                    </a:cubicBezTo>
                    <a:cubicBezTo>
                      <a:pt x="3949" y="1027"/>
                      <a:pt x="3813" y="1164"/>
                      <a:pt x="3676" y="1278"/>
                    </a:cubicBezTo>
                    <a:cubicBezTo>
                      <a:pt x="3561" y="1347"/>
                      <a:pt x="3470" y="1415"/>
                      <a:pt x="3379" y="1484"/>
                    </a:cubicBezTo>
                    <a:cubicBezTo>
                      <a:pt x="3333" y="1484"/>
                      <a:pt x="3288" y="1507"/>
                      <a:pt x="3242" y="1530"/>
                    </a:cubicBezTo>
                    <a:cubicBezTo>
                      <a:pt x="3219" y="1530"/>
                      <a:pt x="3173" y="1552"/>
                      <a:pt x="3151" y="1552"/>
                    </a:cubicBezTo>
                    <a:cubicBezTo>
                      <a:pt x="3105" y="1575"/>
                      <a:pt x="3059" y="1598"/>
                      <a:pt x="3014" y="1621"/>
                    </a:cubicBezTo>
                    <a:cubicBezTo>
                      <a:pt x="2922" y="1666"/>
                      <a:pt x="2808" y="1712"/>
                      <a:pt x="2717" y="1758"/>
                    </a:cubicBezTo>
                    <a:cubicBezTo>
                      <a:pt x="2648" y="1803"/>
                      <a:pt x="2603" y="1826"/>
                      <a:pt x="2534" y="1849"/>
                    </a:cubicBezTo>
                    <a:cubicBezTo>
                      <a:pt x="2420" y="1895"/>
                      <a:pt x="2283" y="1918"/>
                      <a:pt x="2169" y="1963"/>
                    </a:cubicBezTo>
                    <a:lnTo>
                      <a:pt x="2146" y="1963"/>
                    </a:lnTo>
                    <a:cubicBezTo>
                      <a:pt x="2135" y="1963"/>
                      <a:pt x="2129" y="1963"/>
                      <a:pt x="2123" y="1966"/>
                    </a:cubicBezTo>
                    <a:lnTo>
                      <a:pt x="2123" y="1966"/>
                    </a:lnTo>
                    <a:cubicBezTo>
                      <a:pt x="2123" y="1964"/>
                      <a:pt x="2123" y="1963"/>
                      <a:pt x="2123" y="1963"/>
                    </a:cubicBezTo>
                    <a:lnTo>
                      <a:pt x="2123" y="1963"/>
                    </a:lnTo>
                    <a:cubicBezTo>
                      <a:pt x="2101" y="1986"/>
                      <a:pt x="2101" y="1986"/>
                      <a:pt x="2078" y="1986"/>
                    </a:cubicBezTo>
                    <a:cubicBezTo>
                      <a:pt x="2055" y="1963"/>
                      <a:pt x="2032" y="1940"/>
                      <a:pt x="2009" y="1918"/>
                    </a:cubicBezTo>
                    <a:cubicBezTo>
                      <a:pt x="1987" y="1895"/>
                      <a:pt x="1964" y="1895"/>
                      <a:pt x="1941" y="1872"/>
                    </a:cubicBezTo>
                    <a:cubicBezTo>
                      <a:pt x="1926" y="1872"/>
                      <a:pt x="1900" y="1862"/>
                      <a:pt x="1872" y="1862"/>
                    </a:cubicBezTo>
                    <a:cubicBezTo>
                      <a:pt x="1857" y="1862"/>
                      <a:pt x="1842" y="1864"/>
                      <a:pt x="1827" y="1872"/>
                    </a:cubicBezTo>
                    <a:lnTo>
                      <a:pt x="1735" y="1872"/>
                    </a:lnTo>
                    <a:cubicBezTo>
                      <a:pt x="1690" y="1849"/>
                      <a:pt x="1667" y="1849"/>
                      <a:pt x="1621" y="1826"/>
                    </a:cubicBezTo>
                    <a:cubicBezTo>
                      <a:pt x="1553" y="1826"/>
                      <a:pt x="1484" y="1826"/>
                      <a:pt x="1393" y="1849"/>
                    </a:cubicBezTo>
                    <a:cubicBezTo>
                      <a:pt x="1347" y="1826"/>
                      <a:pt x="1279" y="1826"/>
                      <a:pt x="1233" y="1826"/>
                    </a:cubicBezTo>
                    <a:lnTo>
                      <a:pt x="1051" y="1826"/>
                    </a:lnTo>
                    <a:cubicBezTo>
                      <a:pt x="937" y="1849"/>
                      <a:pt x="822" y="1849"/>
                      <a:pt x="708" y="1849"/>
                    </a:cubicBezTo>
                    <a:cubicBezTo>
                      <a:pt x="640" y="1826"/>
                      <a:pt x="571" y="1826"/>
                      <a:pt x="480" y="1826"/>
                    </a:cubicBezTo>
                    <a:lnTo>
                      <a:pt x="343" y="1826"/>
                    </a:lnTo>
                    <a:cubicBezTo>
                      <a:pt x="297" y="1803"/>
                      <a:pt x="229" y="1803"/>
                      <a:pt x="183" y="1803"/>
                    </a:cubicBezTo>
                    <a:cubicBezTo>
                      <a:pt x="115" y="1803"/>
                      <a:pt x="46" y="1849"/>
                      <a:pt x="24" y="1918"/>
                    </a:cubicBezTo>
                    <a:cubicBezTo>
                      <a:pt x="1" y="1986"/>
                      <a:pt x="24" y="2077"/>
                      <a:pt x="92" y="2146"/>
                    </a:cubicBezTo>
                    <a:cubicBezTo>
                      <a:pt x="115" y="2146"/>
                      <a:pt x="138" y="2169"/>
                      <a:pt x="160" y="2191"/>
                    </a:cubicBezTo>
                    <a:cubicBezTo>
                      <a:pt x="183" y="2191"/>
                      <a:pt x="206" y="2191"/>
                      <a:pt x="252" y="2214"/>
                    </a:cubicBezTo>
                    <a:lnTo>
                      <a:pt x="297" y="2214"/>
                    </a:lnTo>
                    <a:cubicBezTo>
                      <a:pt x="297" y="2237"/>
                      <a:pt x="297" y="2237"/>
                      <a:pt x="297" y="2237"/>
                    </a:cubicBezTo>
                    <a:cubicBezTo>
                      <a:pt x="320" y="2237"/>
                      <a:pt x="343" y="2237"/>
                      <a:pt x="366" y="2260"/>
                    </a:cubicBezTo>
                    <a:cubicBezTo>
                      <a:pt x="412" y="2260"/>
                      <a:pt x="457" y="2260"/>
                      <a:pt x="480" y="2283"/>
                    </a:cubicBezTo>
                    <a:lnTo>
                      <a:pt x="526" y="2306"/>
                    </a:lnTo>
                    <a:lnTo>
                      <a:pt x="571" y="2306"/>
                    </a:lnTo>
                    <a:cubicBezTo>
                      <a:pt x="663" y="2328"/>
                      <a:pt x="731" y="2374"/>
                      <a:pt x="822" y="2420"/>
                    </a:cubicBezTo>
                    <a:cubicBezTo>
                      <a:pt x="891" y="2443"/>
                      <a:pt x="959" y="2488"/>
                      <a:pt x="1051" y="2534"/>
                    </a:cubicBezTo>
                    <a:lnTo>
                      <a:pt x="1484" y="2534"/>
                    </a:lnTo>
                    <a:cubicBezTo>
                      <a:pt x="1598" y="2534"/>
                      <a:pt x="1735" y="2534"/>
                      <a:pt x="1850" y="2511"/>
                    </a:cubicBezTo>
                    <a:cubicBezTo>
                      <a:pt x="1987" y="2511"/>
                      <a:pt x="2101" y="2465"/>
                      <a:pt x="2238" y="2443"/>
                    </a:cubicBezTo>
                    <a:lnTo>
                      <a:pt x="2283" y="2443"/>
                    </a:lnTo>
                    <a:lnTo>
                      <a:pt x="2329" y="2420"/>
                    </a:lnTo>
                    <a:lnTo>
                      <a:pt x="2420" y="2397"/>
                    </a:lnTo>
                    <a:lnTo>
                      <a:pt x="2489" y="2374"/>
                    </a:lnTo>
                    <a:lnTo>
                      <a:pt x="2557" y="2351"/>
                    </a:lnTo>
                    <a:cubicBezTo>
                      <a:pt x="2626" y="2328"/>
                      <a:pt x="2694" y="2306"/>
                      <a:pt x="2740" y="2283"/>
                    </a:cubicBezTo>
                    <a:cubicBezTo>
                      <a:pt x="2785" y="2260"/>
                      <a:pt x="2831" y="2237"/>
                      <a:pt x="2900" y="2214"/>
                    </a:cubicBezTo>
                    <a:cubicBezTo>
                      <a:pt x="3036" y="2169"/>
                      <a:pt x="3173" y="2100"/>
                      <a:pt x="3310" y="2032"/>
                    </a:cubicBezTo>
                    <a:lnTo>
                      <a:pt x="3402" y="1986"/>
                    </a:lnTo>
                    <a:cubicBezTo>
                      <a:pt x="3493" y="1940"/>
                      <a:pt x="3561" y="1895"/>
                      <a:pt x="3653" y="1872"/>
                    </a:cubicBezTo>
                    <a:cubicBezTo>
                      <a:pt x="3653" y="1849"/>
                      <a:pt x="3676" y="1849"/>
                      <a:pt x="3676" y="1849"/>
                    </a:cubicBezTo>
                    <a:cubicBezTo>
                      <a:pt x="3698" y="1826"/>
                      <a:pt x="3698" y="1781"/>
                      <a:pt x="3698" y="1758"/>
                    </a:cubicBezTo>
                    <a:cubicBezTo>
                      <a:pt x="3767" y="1712"/>
                      <a:pt x="3858" y="1666"/>
                      <a:pt x="3927" y="1621"/>
                    </a:cubicBezTo>
                    <a:cubicBezTo>
                      <a:pt x="4109" y="1484"/>
                      <a:pt x="4292" y="1324"/>
                      <a:pt x="4474" y="1164"/>
                    </a:cubicBezTo>
                    <a:cubicBezTo>
                      <a:pt x="4566" y="1073"/>
                      <a:pt x="4657" y="959"/>
                      <a:pt x="4748" y="845"/>
                    </a:cubicBezTo>
                    <a:cubicBezTo>
                      <a:pt x="4879" y="692"/>
                      <a:pt x="4969" y="518"/>
                      <a:pt x="5076" y="363"/>
                    </a:cubicBezTo>
                    <a:lnTo>
                      <a:pt x="5076" y="363"/>
                    </a:lnTo>
                    <a:lnTo>
                      <a:pt x="5068" y="388"/>
                    </a:lnTo>
                    <a:lnTo>
                      <a:pt x="5068" y="388"/>
                    </a:lnTo>
                    <a:lnTo>
                      <a:pt x="5091" y="343"/>
                    </a:lnTo>
                    <a:lnTo>
                      <a:pt x="5091" y="343"/>
                    </a:lnTo>
                    <a:cubicBezTo>
                      <a:pt x="5086" y="349"/>
                      <a:pt x="5081" y="356"/>
                      <a:pt x="5076" y="363"/>
                    </a:cubicBezTo>
                    <a:lnTo>
                      <a:pt x="5076" y="363"/>
                    </a:lnTo>
                    <a:lnTo>
                      <a:pt x="5091" y="320"/>
                    </a:lnTo>
                    <a:cubicBezTo>
                      <a:pt x="5114" y="251"/>
                      <a:pt x="5159" y="206"/>
                      <a:pt x="5182" y="137"/>
                    </a:cubicBezTo>
                    <a:cubicBezTo>
                      <a:pt x="5182" y="92"/>
                      <a:pt x="5159" y="23"/>
                      <a:pt x="5091" y="0"/>
                    </a:cubicBezTo>
                    <a:close/>
                  </a:path>
                </a:pathLst>
              </a:custGeom>
              <a:solidFill>
                <a:srgbClr val="ECC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2"/>
              <p:cNvSpPr/>
              <p:nvPr/>
            </p:nvSpPr>
            <p:spPr>
              <a:xfrm>
                <a:off x="6986735" y="2808827"/>
                <a:ext cx="128987" cy="37031"/>
              </a:xfrm>
              <a:custGeom>
                <a:avLst/>
                <a:gdLst/>
                <a:ahLst/>
                <a:cxnLst/>
                <a:rect l="l" t="t" r="r" b="b"/>
                <a:pathLst>
                  <a:path w="4772" h="1370" extrusionOk="0">
                    <a:moveTo>
                      <a:pt x="298" y="0"/>
                    </a:moveTo>
                    <a:cubicBezTo>
                      <a:pt x="206" y="0"/>
                      <a:pt x="115" y="46"/>
                      <a:pt x="69" y="137"/>
                    </a:cubicBezTo>
                    <a:cubicBezTo>
                      <a:pt x="24" y="183"/>
                      <a:pt x="24" y="206"/>
                      <a:pt x="1" y="274"/>
                    </a:cubicBezTo>
                    <a:cubicBezTo>
                      <a:pt x="1" y="343"/>
                      <a:pt x="24" y="411"/>
                      <a:pt x="47" y="457"/>
                    </a:cubicBezTo>
                    <a:cubicBezTo>
                      <a:pt x="47" y="502"/>
                      <a:pt x="69" y="525"/>
                      <a:pt x="115" y="571"/>
                    </a:cubicBezTo>
                    <a:cubicBezTo>
                      <a:pt x="92" y="571"/>
                      <a:pt x="92" y="594"/>
                      <a:pt x="69" y="616"/>
                    </a:cubicBezTo>
                    <a:cubicBezTo>
                      <a:pt x="24" y="731"/>
                      <a:pt x="92" y="822"/>
                      <a:pt x="184" y="867"/>
                    </a:cubicBezTo>
                    <a:cubicBezTo>
                      <a:pt x="321" y="936"/>
                      <a:pt x="480" y="982"/>
                      <a:pt x="617" y="1027"/>
                    </a:cubicBezTo>
                    <a:cubicBezTo>
                      <a:pt x="777" y="1073"/>
                      <a:pt x="937" y="1119"/>
                      <a:pt x="1097" y="1164"/>
                    </a:cubicBezTo>
                    <a:lnTo>
                      <a:pt x="1028" y="1141"/>
                    </a:lnTo>
                    <a:lnTo>
                      <a:pt x="1028" y="1141"/>
                    </a:lnTo>
                    <a:cubicBezTo>
                      <a:pt x="1188" y="1187"/>
                      <a:pt x="1348" y="1233"/>
                      <a:pt x="1507" y="1256"/>
                    </a:cubicBezTo>
                    <a:cubicBezTo>
                      <a:pt x="1644" y="1278"/>
                      <a:pt x="1804" y="1301"/>
                      <a:pt x="1941" y="1324"/>
                    </a:cubicBezTo>
                    <a:cubicBezTo>
                      <a:pt x="2238" y="1347"/>
                      <a:pt x="2535" y="1370"/>
                      <a:pt x="2809" y="1370"/>
                    </a:cubicBezTo>
                    <a:cubicBezTo>
                      <a:pt x="3151" y="1370"/>
                      <a:pt x="3470" y="1347"/>
                      <a:pt x="3790" y="1301"/>
                    </a:cubicBezTo>
                    <a:cubicBezTo>
                      <a:pt x="3973" y="1256"/>
                      <a:pt x="4132" y="1210"/>
                      <a:pt x="4292" y="1164"/>
                    </a:cubicBezTo>
                    <a:cubicBezTo>
                      <a:pt x="4383" y="1141"/>
                      <a:pt x="4475" y="1096"/>
                      <a:pt x="4543" y="1050"/>
                    </a:cubicBezTo>
                    <a:cubicBezTo>
                      <a:pt x="4612" y="1027"/>
                      <a:pt x="4680" y="982"/>
                      <a:pt x="4726" y="913"/>
                    </a:cubicBezTo>
                    <a:cubicBezTo>
                      <a:pt x="4749" y="890"/>
                      <a:pt x="4771" y="822"/>
                      <a:pt x="4771" y="776"/>
                    </a:cubicBezTo>
                    <a:cubicBezTo>
                      <a:pt x="4703" y="708"/>
                      <a:pt x="4657" y="594"/>
                      <a:pt x="4657" y="502"/>
                    </a:cubicBezTo>
                    <a:lnTo>
                      <a:pt x="4657" y="479"/>
                    </a:lnTo>
                    <a:cubicBezTo>
                      <a:pt x="4657" y="411"/>
                      <a:pt x="4612" y="343"/>
                      <a:pt x="4566" y="320"/>
                    </a:cubicBezTo>
                    <a:cubicBezTo>
                      <a:pt x="4498" y="274"/>
                      <a:pt x="4429" y="251"/>
                      <a:pt x="4361" y="251"/>
                    </a:cubicBezTo>
                    <a:lnTo>
                      <a:pt x="4338" y="251"/>
                    </a:lnTo>
                    <a:cubicBezTo>
                      <a:pt x="4064" y="274"/>
                      <a:pt x="3813" y="297"/>
                      <a:pt x="3539" y="297"/>
                    </a:cubicBezTo>
                    <a:lnTo>
                      <a:pt x="3630" y="297"/>
                    </a:lnTo>
                    <a:cubicBezTo>
                      <a:pt x="3459" y="308"/>
                      <a:pt x="3288" y="314"/>
                      <a:pt x="3117" y="314"/>
                    </a:cubicBezTo>
                    <a:cubicBezTo>
                      <a:pt x="2945" y="314"/>
                      <a:pt x="2774" y="308"/>
                      <a:pt x="2603" y="297"/>
                    </a:cubicBezTo>
                    <a:cubicBezTo>
                      <a:pt x="2420" y="297"/>
                      <a:pt x="2261" y="274"/>
                      <a:pt x="2078" y="274"/>
                    </a:cubicBezTo>
                    <a:cubicBezTo>
                      <a:pt x="1918" y="251"/>
                      <a:pt x="1759" y="228"/>
                      <a:pt x="1599" y="206"/>
                    </a:cubicBezTo>
                    <a:cubicBezTo>
                      <a:pt x="1256" y="160"/>
                      <a:pt x="914" y="91"/>
                      <a:pt x="594" y="23"/>
                    </a:cubicBezTo>
                    <a:cubicBezTo>
                      <a:pt x="503" y="23"/>
                      <a:pt x="435" y="0"/>
                      <a:pt x="343" y="0"/>
                    </a:cubicBezTo>
                    <a:close/>
                  </a:path>
                </a:pathLst>
              </a:custGeom>
              <a:solidFill>
                <a:srgbClr val="ECC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2"/>
              <p:cNvSpPr/>
              <p:nvPr/>
            </p:nvSpPr>
            <p:spPr>
              <a:xfrm>
                <a:off x="7216274" y="2241819"/>
                <a:ext cx="426966" cy="578118"/>
              </a:xfrm>
              <a:custGeom>
                <a:avLst/>
                <a:gdLst/>
                <a:ahLst/>
                <a:cxnLst/>
                <a:rect l="l" t="t" r="r" b="b"/>
                <a:pathLst>
                  <a:path w="15796" h="21388" extrusionOk="0">
                    <a:moveTo>
                      <a:pt x="14106" y="1"/>
                    </a:moveTo>
                    <a:cubicBezTo>
                      <a:pt x="14015" y="46"/>
                      <a:pt x="13969" y="160"/>
                      <a:pt x="14015" y="275"/>
                    </a:cubicBezTo>
                    <a:lnTo>
                      <a:pt x="14038" y="343"/>
                    </a:lnTo>
                    <a:cubicBezTo>
                      <a:pt x="14038" y="366"/>
                      <a:pt x="14038" y="366"/>
                      <a:pt x="14038" y="389"/>
                    </a:cubicBezTo>
                    <a:cubicBezTo>
                      <a:pt x="14038" y="457"/>
                      <a:pt x="14015" y="526"/>
                      <a:pt x="14015" y="594"/>
                    </a:cubicBezTo>
                    <a:cubicBezTo>
                      <a:pt x="13923" y="868"/>
                      <a:pt x="13832" y="1119"/>
                      <a:pt x="13672" y="1393"/>
                    </a:cubicBezTo>
                    <a:cubicBezTo>
                      <a:pt x="13513" y="1667"/>
                      <a:pt x="13307" y="1918"/>
                      <a:pt x="13079" y="2146"/>
                    </a:cubicBezTo>
                    <a:cubicBezTo>
                      <a:pt x="12873" y="2329"/>
                      <a:pt x="12668" y="2511"/>
                      <a:pt x="12485" y="2648"/>
                    </a:cubicBezTo>
                    <a:cubicBezTo>
                      <a:pt x="12303" y="2763"/>
                      <a:pt x="12120" y="2922"/>
                      <a:pt x="11892" y="3036"/>
                    </a:cubicBezTo>
                    <a:cubicBezTo>
                      <a:pt x="11709" y="3151"/>
                      <a:pt x="11550" y="3242"/>
                      <a:pt x="11367" y="3310"/>
                    </a:cubicBezTo>
                    <a:cubicBezTo>
                      <a:pt x="11230" y="3379"/>
                      <a:pt x="11116" y="3425"/>
                      <a:pt x="10979" y="3470"/>
                    </a:cubicBezTo>
                    <a:cubicBezTo>
                      <a:pt x="10933" y="3470"/>
                      <a:pt x="10865" y="3493"/>
                      <a:pt x="10819" y="3539"/>
                    </a:cubicBezTo>
                    <a:cubicBezTo>
                      <a:pt x="10682" y="3630"/>
                      <a:pt x="10637" y="3790"/>
                      <a:pt x="10705" y="3972"/>
                    </a:cubicBezTo>
                    <a:cubicBezTo>
                      <a:pt x="10728" y="4018"/>
                      <a:pt x="10751" y="4086"/>
                      <a:pt x="10774" y="4132"/>
                    </a:cubicBezTo>
                    <a:cubicBezTo>
                      <a:pt x="10842" y="4246"/>
                      <a:pt x="10865" y="4338"/>
                      <a:pt x="10911" y="4452"/>
                    </a:cubicBezTo>
                    <a:cubicBezTo>
                      <a:pt x="10956" y="4589"/>
                      <a:pt x="11002" y="4726"/>
                      <a:pt x="11047" y="4862"/>
                    </a:cubicBezTo>
                    <a:cubicBezTo>
                      <a:pt x="11070" y="5022"/>
                      <a:pt x="11093" y="5182"/>
                      <a:pt x="11116" y="5342"/>
                    </a:cubicBezTo>
                    <a:cubicBezTo>
                      <a:pt x="11139" y="5524"/>
                      <a:pt x="11162" y="5684"/>
                      <a:pt x="11162" y="5844"/>
                    </a:cubicBezTo>
                    <a:cubicBezTo>
                      <a:pt x="11162" y="6095"/>
                      <a:pt x="11116" y="6346"/>
                      <a:pt x="11093" y="6597"/>
                    </a:cubicBezTo>
                    <a:lnTo>
                      <a:pt x="11070" y="6643"/>
                    </a:lnTo>
                    <a:cubicBezTo>
                      <a:pt x="11047" y="6917"/>
                      <a:pt x="11002" y="7168"/>
                      <a:pt x="10911" y="7465"/>
                    </a:cubicBezTo>
                    <a:cubicBezTo>
                      <a:pt x="10911" y="7510"/>
                      <a:pt x="10911" y="7533"/>
                      <a:pt x="10888" y="7579"/>
                    </a:cubicBezTo>
                    <a:cubicBezTo>
                      <a:pt x="10819" y="7807"/>
                      <a:pt x="10751" y="8035"/>
                      <a:pt x="10614" y="8355"/>
                    </a:cubicBezTo>
                    <a:lnTo>
                      <a:pt x="10591" y="8400"/>
                    </a:lnTo>
                    <a:cubicBezTo>
                      <a:pt x="10545" y="8515"/>
                      <a:pt x="10500" y="8629"/>
                      <a:pt x="10431" y="8743"/>
                    </a:cubicBezTo>
                    <a:cubicBezTo>
                      <a:pt x="10386" y="8834"/>
                      <a:pt x="10340" y="8948"/>
                      <a:pt x="10294" y="9040"/>
                    </a:cubicBezTo>
                    <a:lnTo>
                      <a:pt x="10271" y="9085"/>
                    </a:lnTo>
                    <a:cubicBezTo>
                      <a:pt x="9997" y="9519"/>
                      <a:pt x="9678" y="9953"/>
                      <a:pt x="9358" y="10363"/>
                    </a:cubicBezTo>
                    <a:lnTo>
                      <a:pt x="9176" y="10592"/>
                    </a:lnTo>
                    <a:lnTo>
                      <a:pt x="8902" y="10911"/>
                    </a:lnTo>
                    <a:cubicBezTo>
                      <a:pt x="8856" y="11002"/>
                      <a:pt x="8765" y="11094"/>
                      <a:pt x="8696" y="11185"/>
                    </a:cubicBezTo>
                    <a:lnTo>
                      <a:pt x="8628" y="11276"/>
                    </a:lnTo>
                    <a:lnTo>
                      <a:pt x="8514" y="11391"/>
                    </a:lnTo>
                    <a:cubicBezTo>
                      <a:pt x="8400" y="11527"/>
                      <a:pt x="8286" y="11664"/>
                      <a:pt x="8171" y="11779"/>
                    </a:cubicBezTo>
                    <a:cubicBezTo>
                      <a:pt x="8035" y="11916"/>
                      <a:pt x="8012" y="12144"/>
                      <a:pt x="8149" y="12281"/>
                    </a:cubicBezTo>
                    <a:cubicBezTo>
                      <a:pt x="8217" y="12372"/>
                      <a:pt x="8286" y="12418"/>
                      <a:pt x="8377" y="12486"/>
                    </a:cubicBezTo>
                    <a:cubicBezTo>
                      <a:pt x="8491" y="12600"/>
                      <a:pt x="8628" y="12692"/>
                      <a:pt x="8742" y="12806"/>
                    </a:cubicBezTo>
                    <a:cubicBezTo>
                      <a:pt x="8811" y="12897"/>
                      <a:pt x="8879" y="12965"/>
                      <a:pt x="8925" y="13057"/>
                    </a:cubicBezTo>
                    <a:cubicBezTo>
                      <a:pt x="8948" y="13102"/>
                      <a:pt x="8993" y="13171"/>
                      <a:pt x="9016" y="13239"/>
                    </a:cubicBezTo>
                    <a:lnTo>
                      <a:pt x="9039" y="13285"/>
                    </a:lnTo>
                    <a:cubicBezTo>
                      <a:pt x="9084" y="13376"/>
                      <a:pt x="9107" y="13468"/>
                      <a:pt x="9153" y="13559"/>
                    </a:cubicBezTo>
                    <a:cubicBezTo>
                      <a:pt x="9176" y="13650"/>
                      <a:pt x="9176" y="13764"/>
                      <a:pt x="9176" y="13856"/>
                    </a:cubicBezTo>
                    <a:cubicBezTo>
                      <a:pt x="9176" y="13993"/>
                      <a:pt x="9176" y="14130"/>
                      <a:pt x="9153" y="14267"/>
                    </a:cubicBezTo>
                    <a:cubicBezTo>
                      <a:pt x="9153" y="14335"/>
                      <a:pt x="9153" y="14403"/>
                      <a:pt x="9130" y="14449"/>
                    </a:cubicBezTo>
                    <a:lnTo>
                      <a:pt x="9107" y="14540"/>
                    </a:lnTo>
                    <a:cubicBezTo>
                      <a:pt x="9107" y="14609"/>
                      <a:pt x="9084" y="14677"/>
                      <a:pt x="9084" y="14746"/>
                    </a:cubicBezTo>
                    <a:cubicBezTo>
                      <a:pt x="9039" y="14837"/>
                      <a:pt x="9016" y="14951"/>
                      <a:pt x="8970" y="15043"/>
                    </a:cubicBezTo>
                    <a:cubicBezTo>
                      <a:pt x="8925" y="15157"/>
                      <a:pt x="8856" y="15294"/>
                      <a:pt x="8788" y="15408"/>
                    </a:cubicBezTo>
                    <a:lnTo>
                      <a:pt x="8773" y="15451"/>
                    </a:lnTo>
                    <a:lnTo>
                      <a:pt x="8773" y="15451"/>
                    </a:lnTo>
                    <a:cubicBezTo>
                      <a:pt x="8666" y="15604"/>
                      <a:pt x="8577" y="15758"/>
                      <a:pt x="8445" y="15933"/>
                    </a:cubicBezTo>
                    <a:cubicBezTo>
                      <a:pt x="8308" y="16093"/>
                      <a:pt x="8171" y="16252"/>
                      <a:pt x="8035" y="16412"/>
                    </a:cubicBezTo>
                    <a:lnTo>
                      <a:pt x="7966" y="16481"/>
                    </a:lnTo>
                    <a:cubicBezTo>
                      <a:pt x="7783" y="16640"/>
                      <a:pt x="7578" y="16800"/>
                      <a:pt x="7350" y="16960"/>
                    </a:cubicBezTo>
                    <a:cubicBezTo>
                      <a:pt x="7258" y="17006"/>
                      <a:pt x="7190" y="17028"/>
                      <a:pt x="7099" y="17074"/>
                    </a:cubicBezTo>
                    <a:lnTo>
                      <a:pt x="7007" y="17120"/>
                    </a:lnTo>
                    <a:cubicBezTo>
                      <a:pt x="6870" y="17188"/>
                      <a:pt x="6733" y="17257"/>
                      <a:pt x="6597" y="17302"/>
                    </a:cubicBezTo>
                    <a:cubicBezTo>
                      <a:pt x="6551" y="17325"/>
                      <a:pt x="6482" y="17348"/>
                      <a:pt x="6437" y="17371"/>
                    </a:cubicBezTo>
                    <a:cubicBezTo>
                      <a:pt x="6391" y="17394"/>
                      <a:pt x="6323" y="17416"/>
                      <a:pt x="6254" y="17439"/>
                    </a:cubicBezTo>
                    <a:lnTo>
                      <a:pt x="6186" y="17462"/>
                    </a:lnTo>
                    <a:lnTo>
                      <a:pt x="6117" y="17485"/>
                    </a:lnTo>
                    <a:lnTo>
                      <a:pt x="6026" y="17508"/>
                    </a:lnTo>
                    <a:lnTo>
                      <a:pt x="5935" y="17531"/>
                    </a:lnTo>
                    <a:cubicBezTo>
                      <a:pt x="5843" y="17553"/>
                      <a:pt x="5752" y="17576"/>
                      <a:pt x="5661" y="17599"/>
                    </a:cubicBezTo>
                    <a:cubicBezTo>
                      <a:pt x="5615" y="17599"/>
                      <a:pt x="5547" y="17622"/>
                      <a:pt x="5478" y="17645"/>
                    </a:cubicBezTo>
                    <a:lnTo>
                      <a:pt x="5432" y="17645"/>
                    </a:lnTo>
                    <a:cubicBezTo>
                      <a:pt x="5318" y="17667"/>
                      <a:pt x="5181" y="17690"/>
                      <a:pt x="5067" y="17690"/>
                    </a:cubicBezTo>
                    <a:lnTo>
                      <a:pt x="4907" y="17690"/>
                    </a:lnTo>
                    <a:cubicBezTo>
                      <a:pt x="4862" y="17667"/>
                      <a:pt x="4816" y="17645"/>
                      <a:pt x="4770" y="17622"/>
                    </a:cubicBezTo>
                    <a:cubicBezTo>
                      <a:pt x="4656" y="17576"/>
                      <a:pt x="4588" y="17553"/>
                      <a:pt x="4519" y="17508"/>
                    </a:cubicBezTo>
                    <a:cubicBezTo>
                      <a:pt x="4428" y="17462"/>
                      <a:pt x="4360" y="17416"/>
                      <a:pt x="4268" y="17394"/>
                    </a:cubicBezTo>
                    <a:lnTo>
                      <a:pt x="4223" y="17394"/>
                    </a:lnTo>
                    <a:lnTo>
                      <a:pt x="4177" y="17371"/>
                    </a:lnTo>
                    <a:cubicBezTo>
                      <a:pt x="4154" y="17348"/>
                      <a:pt x="4109" y="17348"/>
                      <a:pt x="4063" y="17348"/>
                    </a:cubicBezTo>
                    <a:cubicBezTo>
                      <a:pt x="4040" y="17325"/>
                      <a:pt x="4017" y="17325"/>
                      <a:pt x="3994" y="17325"/>
                    </a:cubicBezTo>
                    <a:lnTo>
                      <a:pt x="3949" y="17325"/>
                    </a:lnTo>
                    <a:cubicBezTo>
                      <a:pt x="3835" y="17348"/>
                      <a:pt x="3721" y="17439"/>
                      <a:pt x="3675" y="17531"/>
                    </a:cubicBezTo>
                    <a:cubicBezTo>
                      <a:pt x="3652" y="17599"/>
                      <a:pt x="3652" y="17667"/>
                      <a:pt x="3675" y="17736"/>
                    </a:cubicBezTo>
                    <a:cubicBezTo>
                      <a:pt x="3561" y="17873"/>
                      <a:pt x="3447" y="18033"/>
                      <a:pt x="3287" y="18192"/>
                    </a:cubicBezTo>
                    <a:lnTo>
                      <a:pt x="3173" y="18329"/>
                    </a:lnTo>
                    <a:lnTo>
                      <a:pt x="3059" y="18421"/>
                    </a:lnTo>
                    <a:cubicBezTo>
                      <a:pt x="3013" y="18466"/>
                      <a:pt x="2944" y="18512"/>
                      <a:pt x="2899" y="18558"/>
                    </a:cubicBezTo>
                    <a:cubicBezTo>
                      <a:pt x="2853" y="18603"/>
                      <a:pt x="2808" y="18649"/>
                      <a:pt x="2785" y="18672"/>
                    </a:cubicBezTo>
                    <a:cubicBezTo>
                      <a:pt x="2602" y="18832"/>
                      <a:pt x="2419" y="18991"/>
                      <a:pt x="2214" y="19151"/>
                    </a:cubicBezTo>
                    <a:lnTo>
                      <a:pt x="2054" y="19288"/>
                    </a:lnTo>
                    <a:cubicBezTo>
                      <a:pt x="1940" y="19379"/>
                      <a:pt x="1803" y="19471"/>
                      <a:pt x="1689" y="19562"/>
                    </a:cubicBezTo>
                    <a:lnTo>
                      <a:pt x="1643" y="19585"/>
                    </a:lnTo>
                    <a:cubicBezTo>
                      <a:pt x="1506" y="19699"/>
                      <a:pt x="1347" y="19813"/>
                      <a:pt x="1187" y="19927"/>
                    </a:cubicBezTo>
                    <a:cubicBezTo>
                      <a:pt x="1118" y="19950"/>
                      <a:pt x="1050" y="19973"/>
                      <a:pt x="981" y="20018"/>
                    </a:cubicBezTo>
                    <a:lnTo>
                      <a:pt x="913" y="20041"/>
                    </a:lnTo>
                    <a:cubicBezTo>
                      <a:pt x="867" y="20064"/>
                      <a:pt x="822" y="20087"/>
                      <a:pt x="776" y="20110"/>
                    </a:cubicBezTo>
                    <a:cubicBezTo>
                      <a:pt x="753" y="20133"/>
                      <a:pt x="708" y="20133"/>
                      <a:pt x="685" y="20155"/>
                    </a:cubicBezTo>
                    <a:cubicBezTo>
                      <a:pt x="662" y="20155"/>
                      <a:pt x="616" y="20178"/>
                      <a:pt x="571" y="20201"/>
                    </a:cubicBezTo>
                    <a:lnTo>
                      <a:pt x="548" y="20201"/>
                    </a:lnTo>
                    <a:cubicBezTo>
                      <a:pt x="502" y="20224"/>
                      <a:pt x="457" y="20247"/>
                      <a:pt x="411" y="20270"/>
                    </a:cubicBezTo>
                    <a:cubicBezTo>
                      <a:pt x="342" y="20270"/>
                      <a:pt x="297" y="20292"/>
                      <a:pt x="228" y="20315"/>
                    </a:cubicBezTo>
                    <a:cubicBezTo>
                      <a:pt x="160" y="20338"/>
                      <a:pt x="91" y="20384"/>
                      <a:pt x="68" y="20429"/>
                    </a:cubicBezTo>
                    <a:cubicBezTo>
                      <a:pt x="0" y="20498"/>
                      <a:pt x="0" y="20566"/>
                      <a:pt x="0" y="20635"/>
                    </a:cubicBezTo>
                    <a:cubicBezTo>
                      <a:pt x="0" y="20680"/>
                      <a:pt x="0" y="20703"/>
                      <a:pt x="23" y="20726"/>
                    </a:cubicBezTo>
                    <a:cubicBezTo>
                      <a:pt x="137" y="20772"/>
                      <a:pt x="251" y="20817"/>
                      <a:pt x="365" y="20886"/>
                    </a:cubicBezTo>
                    <a:cubicBezTo>
                      <a:pt x="457" y="20931"/>
                      <a:pt x="525" y="21000"/>
                      <a:pt x="616" y="21046"/>
                    </a:cubicBezTo>
                    <a:cubicBezTo>
                      <a:pt x="639" y="21068"/>
                      <a:pt x="685" y="21114"/>
                      <a:pt x="730" y="21137"/>
                    </a:cubicBezTo>
                    <a:lnTo>
                      <a:pt x="753" y="21160"/>
                    </a:lnTo>
                    <a:cubicBezTo>
                      <a:pt x="845" y="21205"/>
                      <a:pt x="959" y="21274"/>
                      <a:pt x="1050" y="21342"/>
                    </a:cubicBezTo>
                    <a:lnTo>
                      <a:pt x="1141" y="21342"/>
                    </a:lnTo>
                    <a:cubicBezTo>
                      <a:pt x="1210" y="21342"/>
                      <a:pt x="1278" y="21320"/>
                      <a:pt x="1347" y="21274"/>
                    </a:cubicBezTo>
                    <a:cubicBezTo>
                      <a:pt x="1370" y="21297"/>
                      <a:pt x="1415" y="21342"/>
                      <a:pt x="1461" y="21365"/>
                    </a:cubicBezTo>
                    <a:cubicBezTo>
                      <a:pt x="1484" y="21365"/>
                      <a:pt x="1552" y="21388"/>
                      <a:pt x="1598" y="21388"/>
                    </a:cubicBezTo>
                    <a:cubicBezTo>
                      <a:pt x="1666" y="21388"/>
                      <a:pt x="1758" y="21365"/>
                      <a:pt x="1826" y="21342"/>
                    </a:cubicBezTo>
                    <a:cubicBezTo>
                      <a:pt x="1895" y="21342"/>
                      <a:pt x="1963" y="21320"/>
                      <a:pt x="2031" y="21297"/>
                    </a:cubicBezTo>
                    <a:lnTo>
                      <a:pt x="2077" y="21274"/>
                    </a:lnTo>
                    <a:cubicBezTo>
                      <a:pt x="2305" y="21228"/>
                      <a:pt x="2534" y="21160"/>
                      <a:pt x="2762" y="21114"/>
                    </a:cubicBezTo>
                    <a:lnTo>
                      <a:pt x="2899" y="21068"/>
                    </a:lnTo>
                    <a:lnTo>
                      <a:pt x="2944" y="21068"/>
                    </a:lnTo>
                    <a:cubicBezTo>
                      <a:pt x="3150" y="21023"/>
                      <a:pt x="3378" y="20954"/>
                      <a:pt x="3606" y="20909"/>
                    </a:cubicBezTo>
                    <a:lnTo>
                      <a:pt x="3903" y="20840"/>
                    </a:lnTo>
                    <a:cubicBezTo>
                      <a:pt x="4086" y="20795"/>
                      <a:pt x="4268" y="20749"/>
                      <a:pt x="4405" y="20703"/>
                    </a:cubicBezTo>
                    <a:cubicBezTo>
                      <a:pt x="4519" y="20658"/>
                      <a:pt x="4611" y="20612"/>
                      <a:pt x="4702" y="20589"/>
                    </a:cubicBezTo>
                    <a:lnTo>
                      <a:pt x="4862" y="20521"/>
                    </a:lnTo>
                    <a:cubicBezTo>
                      <a:pt x="5090" y="20429"/>
                      <a:pt x="5318" y="20315"/>
                      <a:pt x="5547" y="20178"/>
                    </a:cubicBezTo>
                    <a:lnTo>
                      <a:pt x="5752" y="20087"/>
                    </a:lnTo>
                    <a:cubicBezTo>
                      <a:pt x="6049" y="19927"/>
                      <a:pt x="6345" y="19767"/>
                      <a:pt x="6619" y="19585"/>
                    </a:cubicBezTo>
                    <a:cubicBezTo>
                      <a:pt x="6733" y="19516"/>
                      <a:pt x="6870" y="19448"/>
                      <a:pt x="6985" y="19379"/>
                    </a:cubicBezTo>
                    <a:cubicBezTo>
                      <a:pt x="7076" y="19288"/>
                      <a:pt x="7190" y="19220"/>
                      <a:pt x="7304" y="19128"/>
                    </a:cubicBezTo>
                    <a:cubicBezTo>
                      <a:pt x="7350" y="19083"/>
                      <a:pt x="7418" y="19037"/>
                      <a:pt x="7464" y="18991"/>
                    </a:cubicBezTo>
                    <a:cubicBezTo>
                      <a:pt x="7692" y="18854"/>
                      <a:pt x="7898" y="18695"/>
                      <a:pt x="8149" y="18466"/>
                    </a:cubicBezTo>
                    <a:cubicBezTo>
                      <a:pt x="8400" y="18261"/>
                      <a:pt x="8628" y="18033"/>
                      <a:pt x="8879" y="17759"/>
                    </a:cubicBezTo>
                    <a:lnTo>
                      <a:pt x="8993" y="17645"/>
                    </a:lnTo>
                    <a:lnTo>
                      <a:pt x="9062" y="17645"/>
                    </a:lnTo>
                    <a:cubicBezTo>
                      <a:pt x="9130" y="17645"/>
                      <a:pt x="9199" y="17622"/>
                      <a:pt x="9244" y="17599"/>
                    </a:cubicBezTo>
                    <a:cubicBezTo>
                      <a:pt x="9358" y="17485"/>
                      <a:pt x="9473" y="17371"/>
                      <a:pt x="9564" y="17234"/>
                    </a:cubicBezTo>
                    <a:lnTo>
                      <a:pt x="9609" y="17188"/>
                    </a:lnTo>
                    <a:cubicBezTo>
                      <a:pt x="9701" y="17074"/>
                      <a:pt x="9792" y="16960"/>
                      <a:pt x="9883" y="16846"/>
                    </a:cubicBezTo>
                    <a:lnTo>
                      <a:pt x="9929" y="16777"/>
                    </a:lnTo>
                    <a:cubicBezTo>
                      <a:pt x="10112" y="16526"/>
                      <a:pt x="10294" y="16252"/>
                      <a:pt x="10500" y="15887"/>
                    </a:cubicBezTo>
                    <a:lnTo>
                      <a:pt x="10500" y="15887"/>
                    </a:lnTo>
                    <a:lnTo>
                      <a:pt x="10477" y="15910"/>
                    </a:lnTo>
                    <a:lnTo>
                      <a:pt x="10614" y="15659"/>
                    </a:lnTo>
                    <a:cubicBezTo>
                      <a:pt x="10774" y="15431"/>
                      <a:pt x="10911" y="15157"/>
                      <a:pt x="11047" y="14883"/>
                    </a:cubicBezTo>
                    <a:lnTo>
                      <a:pt x="11139" y="14723"/>
                    </a:lnTo>
                    <a:cubicBezTo>
                      <a:pt x="11230" y="14518"/>
                      <a:pt x="11344" y="14312"/>
                      <a:pt x="11435" y="14107"/>
                    </a:cubicBezTo>
                    <a:lnTo>
                      <a:pt x="11481" y="14038"/>
                    </a:lnTo>
                    <a:cubicBezTo>
                      <a:pt x="11709" y="13536"/>
                      <a:pt x="11960" y="13011"/>
                      <a:pt x="12120" y="12486"/>
                    </a:cubicBezTo>
                    <a:cubicBezTo>
                      <a:pt x="12166" y="12304"/>
                      <a:pt x="12234" y="12121"/>
                      <a:pt x="12303" y="11938"/>
                    </a:cubicBezTo>
                    <a:cubicBezTo>
                      <a:pt x="12371" y="11756"/>
                      <a:pt x="12440" y="11573"/>
                      <a:pt x="12485" y="11368"/>
                    </a:cubicBezTo>
                    <a:cubicBezTo>
                      <a:pt x="12508" y="11299"/>
                      <a:pt x="12531" y="11208"/>
                      <a:pt x="12554" y="11117"/>
                    </a:cubicBezTo>
                    <a:cubicBezTo>
                      <a:pt x="12600" y="10980"/>
                      <a:pt x="12645" y="10820"/>
                      <a:pt x="12691" y="10683"/>
                    </a:cubicBezTo>
                    <a:cubicBezTo>
                      <a:pt x="12714" y="10569"/>
                      <a:pt x="12737" y="10455"/>
                      <a:pt x="12759" y="10363"/>
                    </a:cubicBezTo>
                    <a:cubicBezTo>
                      <a:pt x="12782" y="10249"/>
                      <a:pt x="12805" y="10135"/>
                      <a:pt x="12828" y="10044"/>
                    </a:cubicBezTo>
                    <a:lnTo>
                      <a:pt x="12851" y="9998"/>
                    </a:lnTo>
                    <a:cubicBezTo>
                      <a:pt x="12851" y="9930"/>
                      <a:pt x="12873" y="9884"/>
                      <a:pt x="12873" y="9816"/>
                    </a:cubicBezTo>
                    <a:cubicBezTo>
                      <a:pt x="12896" y="9770"/>
                      <a:pt x="12896" y="9701"/>
                      <a:pt x="12919" y="9656"/>
                    </a:cubicBezTo>
                    <a:lnTo>
                      <a:pt x="12919" y="9610"/>
                    </a:lnTo>
                    <a:lnTo>
                      <a:pt x="12942" y="9519"/>
                    </a:lnTo>
                    <a:cubicBezTo>
                      <a:pt x="12965" y="9405"/>
                      <a:pt x="12988" y="9268"/>
                      <a:pt x="13010" y="9154"/>
                    </a:cubicBezTo>
                    <a:cubicBezTo>
                      <a:pt x="13033" y="8994"/>
                      <a:pt x="13033" y="8857"/>
                      <a:pt x="13056" y="8697"/>
                    </a:cubicBezTo>
                    <a:cubicBezTo>
                      <a:pt x="13056" y="8629"/>
                      <a:pt x="13079" y="8537"/>
                      <a:pt x="13079" y="8446"/>
                    </a:cubicBezTo>
                    <a:cubicBezTo>
                      <a:pt x="13102" y="8378"/>
                      <a:pt x="13102" y="8332"/>
                      <a:pt x="13102" y="8286"/>
                    </a:cubicBezTo>
                    <a:cubicBezTo>
                      <a:pt x="13125" y="8127"/>
                      <a:pt x="13125" y="7990"/>
                      <a:pt x="13147" y="7830"/>
                    </a:cubicBezTo>
                    <a:cubicBezTo>
                      <a:pt x="13147" y="7647"/>
                      <a:pt x="13125" y="7465"/>
                      <a:pt x="13079" y="7282"/>
                    </a:cubicBezTo>
                    <a:cubicBezTo>
                      <a:pt x="13079" y="7213"/>
                      <a:pt x="13056" y="7145"/>
                      <a:pt x="13033" y="7077"/>
                    </a:cubicBezTo>
                    <a:cubicBezTo>
                      <a:pt x="13010" y="6985"/>
                      <a:pt x="12988" y="6917"/>
                      <a:pt x="12988" y="6825"/>
                    </a:cubicBezTo>
                    <a:cubicBezTo>
                      <a:pt x="12942" y="6666"/>
                      <a:pt x="12919" y="6483"/>
                      <a:pt x="12828" y="6323"/>
                    </a:cubicBezTo>
                    <a:lnTo>
                      <a:pt x="12805" y="6278"/>
                    </a:lnTo>
                    <a:cubicBezTo>
                      <a:pt x="12782" y="6255"/>
                      <a:pt x="12782" y="6232"/>
                      <a:pt x="12759" y="6209"/>
                    </a:cubicBezTo>
                    <a:cubicBezTo>
                      <a:pt x="12851" y="6209"/>
                      <a:pt x="12942" y="6232"/>
                      <a:pt x="13033" y="6255"/>
                    </a:cubicBezTo>
                    <a:lnTo>
                      <a:pt x="13147" y="6255"/>
                    </a:lnTo>
                    <a:cubicBezTo>
                      <a:pt x="13262" y="6278"/>
                      <a:pt x="13353" y="6300"/>
                      <a:pt x="13444" y="6300"/>
                    </a:cubicBezTo>
                    <a:lnTo>
                      <a:pt x="13627" y="6300"/>
                    </a:lnTo>
                    <a:cubicBezTo>
                      <a:pt x="13923" y="6300"/>
                      <a:pt x="14197" y="6278"/>
                      <a:pt x="14471" y="6186"/>
                    </a:cubicBezTo>
                    <a:cubicBezTo>
                      <a:pt x="14631" y="6141"/>
                      <a:pt x="14768" y="6095"/>
                      <a:pt x="14905" y="6027"/>
                    </a:cubicBezTo>
                    <a:cubicBezTo>
                      <a:pt x="15019" y="5958"/>
                      <a:pt x="15133" y="5890"/>
                      <a:pt x="15224" y="5798"/>
                    </a:cubicBezTo>
                    <a:cubicBezTo>
                      <a:pt x="15339" y="5707"/>
                      <a:pt x="15407" y="5616"/>
                      <a:pt x="15498" y="5456"/>
                    </a:cubicBezTo>
                    <a:lnTo>
                      <a:pt x="15544" y="5387"/>
                    </a:lnTo>
                    <a:cubicBezTo>
                      <a:pt x="15613" y="5296"/>
                      <a:pt x="15704" y="5159"/>
                      <a:pt x="15727" y="5045"/>
                    </a:cubicBezTo>
                    <a:cubicBezTo>
                      <a:pt x="15772" y="4908"/>
                      <a:pt x="15795" y="4771"/>
                      <a:pt x="15795" y="4634"/>
                    </a:cubicBezTo>
                    <a:cubicBezTo>
                      <a:pt x="15772" y="4497"/>
                      <a:pt x="15749" y="4338"/>
                      <a:pt x="15658" y="4223"/>
                    </a:cubicBezTo>
                    <a:cubicBezTo>
                      <a:pt x="15590" y="4086"/>
                      <a:pt x="15453" y="3995"/>
                      <a:pt x="15316" y="3927"/>
                    </a:cubicBezTo>
                    <a:cubicBezTo>
                      <a:pt x="15247" y="3858"/>
                      <a:pt x="15179" y="3813"/>
                      <a:pt x="15088" y="3790"/>
                    </a:cubicBezTo>
                    <a:cubicBezTo>
                      <a:pt x="15019" y="3744"/>
                      <a:pt x="14951" y="3721"/>
                      <a:pt x="14882" y="3721"/>
                    </a:cubicBezTo>
                    <a:cubicBezTo>
                      <a:pt x="14791" y="3698"/>
                      <a:pt x="14700" y="3676"/>
                      <a:pt x="14608" y="3653"/>
                    </a:cubicBezTo>
                    <a:lnTo>
                      <a:pt x="14517" y="3630"/>
                    </a:lnTo>
                    <a:cubicBezTo>
                      <a:pt x="14403" y="3607"/>
                      <a:pt x="14266" y="3607"/>
                      <a:pt x="14106" y="3607"/>
                    </a:cubicBezTo>
                    <a:lnTo>
                      <a:pt x="14015" y="3607"/>
                    </a:lnTo>
                    <a:cubicBezTo>
                      <a:pt x="13855" y="3607"/>
                      <a:pt x="13718" y="3607"/>
                      <a:pt x="13581" y="3630"/>
                    </a:cubicBezTo>
                    <a:lnTo>
                      <a:pt x="13467" y="3630"/>
                    </a:lnTo>
                    <a:cubicBezTo>
                      <a:pt x="13353" y="3653"/>
                      <a:pt x="13262" y="3653"/>
                      <a:pt x="13147" y="3676"/>
                    </a:cubicBezTo>
                    <a:lnTo>
                      <a:pt x="13010" y="3698"/>
                    </a:lnTo>
                    <a:cubicBezTo>
                      <a:pt x="13307" y="3516"/>
                      <a:pt x="13581" y="3288"/>
                      <a:pt x="13809" y="3036"/>
                    </a:cubicBezTo>
                    <a:cubicBezTo>
                      <a:pt x="13923" y="2922"/>
                      <a:pt x="14015" y="2808"/>
                      <a:pt x="14083" y="2694"/>
                    </a:cubicBezTo>
                    <a:cubicBezTo>
                      <a:pt x="14129" y="2626"/>
                      <a:pt x="14175" y="2557"/>
                      <a:pt x="14220" y="2489"/>
                    </a:cubicBezTo>
                    <a:cubicBezTo>
                      <a:pt x="14266" y="2420"/>
                      <a:pt x="14334" y="2352"/>
                      <a:pt x="14380" y="2260"/>
                    </a:cubicBezTo>
                    <a:lnTo>
                      <a:pt x="14426" y="2192"/>
                    </a:lnTo>
                    <a:cubicBezTo>
                      <a:pt x="14494" y="2078"/>
                      <a:pt x="14585" y="1941"/>
                      <a:pt x="14654" y="1804"/>
                    </a:cubicBezTo>
                    <a:cubicBezTo>
                      <a:pt x="14700" y="1735"/>
                      <a:pt x="14722" y="1644"/>
                      <a:pt x="14745" y="1576"/>
                    </a:cubicBezTo>
                    <a:lnTo>
                      <a:pt x="14791" y="1462"/>
                    </a:lnTo>
                    <a:cubicBezTo>
                      <a:pt x="14814" y="1370"/>
                      <a:pt x="14859" y="1256"/>
                      <a:pt x="14882" y="1142"/>
                    </a:cubicBezTo>
                    <a:cubicBezTo>
                      <a:pt x="14882" y="1005"/>
                      <a:pt x="14882" y="868"/>
                      <a:pt x="14836" y="731"/>
                    </a:cubicBezTo>
                    <a:cubicBezTo>
                      <a:pt x="14814" y="663"/>
                      <a:pt x="14791" y="594"/>
                      <a:pt x="14722" y="526"/>
                    </a:cubicBezTo>
                    <a:cubicBezTo>
                      <a:pt x="14700" y="503"/>
                      <a:pt x="14677" y="480"/>
                      <a:pt x="14631" y="434"/>
                    </a:cubicBezTo>
                    <a:lnTo>
                      <a:pt x="14585" y="412"/>
                    </a:lnTo>
                    <a:cubicBezTo>
                      <a:pt x="14563" y="366"/>
                      <a:pt x="14494" y="366"/>
                      <a:pt x="14448" y="366"/>
                    </a:cubicBezTo>
                    <a:cubicBezTo>
                      <a:pt x="14426" y="275"/>
                      <a:pt x="14403" y="206"/>
                      <a:pt x="14380" y="115"/>
                    </a:cubicBezTo>
                    <a:cubicBezTo>
                      <a:pt x="14334" y="46"/>
                      <a:pt x="14266" y="1"/>
                      <a:pt x="14197" y="1"/>
                    </a:cubicBezTo>
                    <a:close/>
                  </a:path>
                </a:pathLst>
              </a:custGeom>
              <a:solidFill>
                <a:srgbClr val="424077">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2"/>
              <p:cNvSpPr/>
              <p:nvPr/>
            </p:nvSpPr>
            <p:spPr>
              <a:xfrm>
                <a:off x="7401348" y="2552772"/>
                <a:ext cx="56790" cy="27733"/>
              </a:xfrm>
              <a:custGeom>
                <a:avLst/>
                <a:gdLst/>
                <a:ahLst/>
                <a:cxnLst/>
                <a:rect l="l" t="t" r="r" b="b"/>
                <a:pathLst>
                  <a:path w="2101" h="1026" extrusionOk="0">
                    <a:moveTo>
                      <a:pt x="320" y="1"/>
                    </a:moveTo>
                    <a:cubicBezTo>
                      <a:pt x="229" y="1"/>
                      <a:pt x="160" y="23"/>
                      <a:pt x="115" y="69"/>
                    </a:cubicBezTo>
                    <a:cubicBezTo>
                      <a:pt x="46" y="115"/>
                      <a:pt x="1" y="183"/>
                      <a:pt x="1" y="275"/>
                    </a:cubicBezTo>
                    <a:cubicBezTo>
                      <a:pt x="1" y="343"/>
                      <a:pt x="23" y="412"/>
                      <a:pt x="69" y="480"/>
                    </a:cubicBezTo>
                    <a:cubicBezTo>
                      <a:pt x="115" y="526"/>
                      <a:pt x="183" y="594"/>
                      <a:pt x="275" y="594"/>
                    </a:cubicBezTo>
                    <a:cubicBezTo>
                      <a:pt x="328" y="587"/>
                      <a:pt x="381" y="585"/>
                      <a:pt x="435" y="585"/>
                    </a:cubicBezTo>
                    <a:cubicBezTo>
                      <a:pt x="564" y="585"/>
                      <a:pt x="693" y="601"/>
                      <a:pt x="822" y="617"/>
                    </a:cubicBezTo>
                    <a:cubicBezTo>
                      <a:pt x="982" y="663"/>
                      <a:pt x="1119" y="708"/>
                      <a:pt x="1233" y="777"/>
                    </a:cubicBezTo>
                    <a:cubicBezTo>
                      <a:pt x="1347" y="845"/>
                      <a:pt x="1461" y="914"/>
                      <a:pt x="1576" y="982"/>
                    </a:cubicBezTo>
                    <a:cubicBezTo>
                      <a:pt x="1630" y="1009"/>
                      <a:pt x="1691" y="1026"/>
                      <a:pt x="1751" y="1026"/>
                    </a:cubicBezTo>
                    <a:cubicBezTo>
                      <a:pt x="1843" y="1026"/>
                      <a:pt x="1931" y="987"/>
                      <a:pt x="1986" y="891"/>
                    </a:cubicBezTo>
                    <a:cubicBezTo>
                      <a:pt x="2101" y="777"/>
                      <a:pt x="2055" y="571"/>
                      <a:pt x="1918" y="480"/>
                    </a:cubicBezTo>
                    <a:cubicBezTo>
                      <a:pt x="1872" y="434"/>
                      <a:pt x="1827" y="389"/>
                      <a:pt x="1758" y="366"/>
                    </a:cubicBezTo>
                    <a:cubicBezTo>
                      <a:pt x="1690" y="320"/>
                      <a:pt x="1621" y="297"/>
                      <a:pt x="1553" y="252"/>
                    </a:cubicBezTo>
                    <a:cubicBezTo>
                      <a:pt x="1416" y="183"/>
                      <a:pt x="1302" y="138"/>
                      <a:pt x="1165" y="92"/>
                    </a:cubicBezTo>
                    <a:cubicBezTo>
                      <a:pt x="936" y="23"/>
                      <a:pt x="708" y="1"/>
                      <a:pt x="480"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2"/>
              <p:cNvSpPr/>
              <p:nvPr/>
            </p:nvSpPr>
            <p:spPr>
              <a:xfrm>
                <a:off x="7311284" y="2341776"/>
                <a:ext cx="40113" cy="32112"/>
              </a:xfrm>
              <a:custGeom>
                <a:avLst/>
                <a:gdLst/>
                <a:ahLst/>
                <a:cxnLst/>
                <a:rect l="l" t="t" r="r" b="b"/>
                <a:pathLst>
                  <a:path w="1484" h="1188" extrusionOk="0">
                    <a:moveTo>
                      <a:pt x="1324" y="0"/>
                    </a:moveTo>
                    <a:cubicBezTo>
                      <a:pt x="1278" y="0"/>
                      <a:pt x="1233" y="46"/>
                      <a:pt x="1210" y="92"/>
                    </a:cubicBezTo>
                    <a:cubicBezTo>
                      <a:pt x="1187" y="137"/>
                      <a:pt x="1141" y="183"/>
                      <a:pt x="1119" y="229"/>
                    </a:cubicBezTo>
                    <a:cubicBezTo>
                      <a:pt x="1119" y="229"/>
                      <a:pt x="1096" y="251"/>
                      <a:pt x="1096" y="274"/>
                    </a:cubicBezTo>
                    <a:cubicBezTo>
                      <a:pt x="1073" y="251"/>
                      <a:pt x="1073" y="251"/>
                      <a:pt x="1073" y="251"/>
                    </a:cubicBezTo>
                    <a:cubicBezTo>
                      <a:pt x="1039" y="218"/>
                      <a:pt x="994" y="197"/>
                      <a:pt x="954" y="197"/>
                    </a:cubicBezTo>
                    <a:cubicBezTo>
                      <a:pt x="939" y="197"/>
                      <a:pt x="925" y="200"/>
                      <a:pt x="913" y="206"/>
                    </a:cubicBezTo>
                    <a:cubicBezTo>
                      <a:pt x="890" y="229"/>
                      <a:pt x="867" y="229"/>
                      <a:pt x="845" y="251"/>
                    </a:cubicBezTo>
                    <a:cubicBezTo>
                      <a:pt x="822" y="274"/>
                      <a:pt x="799" y="274"/>
                      <a:pt x="776" y="297"/>
                    </a:cubicBezTo>
                    <a:cubicBezTo>
                      <a:pt x="753" y="320"/>
                      <a:pt x="731" y="343"/>
                      <a:pt x="685" y="388"/>
                    </a:cubicBezTo>
                    <a:cubicBezTo>
                      <a:pt x="616" y="457"/>
                      <a:pt x="525" y="525"/>
                      <a:pt x="457" y="594"/>
                    </a:cubicBezTo>
                    <a:cubicBezTo>
                      <a:pt x="411" y="640"/>
                      <a:pt x="365" y="685"/>
                      <a:pt x="320" y="708"/>
                    </a:cubicBezTo>
                    <a:cubicBezTo>
                      <a:pt x="274" y="731"/>
                      <a:pt x="251" y="754"/>
                      <a:pt x="206" y="776"/>
                    </a:cubicBezTo>
                    <a:cubicBezTo>
                      <a:pt x="160" y="799"/>
                      <a:pt x="137" y="822"/>
                      <a:pt x="91" y="845"/>
                    </a:cubicBezTo>
                    <a:cubicBezTo>
                      <a:pt x="46" y="868"/>
                      <a:pt x="0" y="936"/>
                      <a:pt x="0" y="1005"/>
                    </a:cubicBezTo>
                    <a:cubicBezTo>
                      <a:pt x="23" y="1073"/>
                      <a:pt x="23" y="1096"/>
                      <a:pt x="69" y="1142"/>
                    </a:cubicBezTo>
                    <a:cubicBezTo>
                      <a:pt x="91" y="1164"/>
                      <a:pt x="160" y="1187"/>
                      <a:pt x="206" y="1187"/>
                    </a:cubicBezTo>
                    <a:cubicBezTo>
                      <a:pt x="297" y="1164"/>
                      <a:pt x="388" y="1142"/>
                      <a:pt x="479" y="1119"/>
                    </a:cubicBezTo>
                    <a:cubicBezTo>
                      <a:pt x="548" y="1073"/>
                      <a:pt x="616" y="1050"/>
                      <a:pt x="685" y="1005"/>
                    </a:cubicBezTo>
                    <a:cubicBezTo>
                      <a:pt x="776" y="959"/>
                      <a:pt x="845" y="891"/>
                      <a:pt x="913" y="845"/>
                    </a:cubicBezTo>
                    <a:cubicBezTo>
                      <a:pt x="1004" y="754"/>
                      <a:pt x="1096" y="662"/>
                      <a:pt x="1187" y="571"/>
                    </a:cubicBezTo>
                    <a:cubicBezTo>
                      <a:pt x="1278" y="457"/>
                      <a:pt x="1370" y="320"/>
                      <a:pt x="1438" y="206"/>
                    </a:cubicBezTo>
                    <a:cubicBezTo>
                      <a:pt x="1484" y="137"/>
                      <a:pt x="1438" y="46"/>
                      <a:pt x="1392" y="23"/>
                    </a:cubicBezTo>
                    <a:cubicBezTo>
                      <a:pt x="1370" y="23"/>
                      <a:pt x="1347" y="0"/>
                      <a:pt x="1324"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2"/>
              <p:cNvSpPr/>
              <p:nvPr/>
            </p:nvSpPr>
            <p:spPr>
              <a:xfrm>
                <a:off x="6785605" y="2186299"/>
                <a:ext cx="98146" cy="187291"/>
              </a:xfrm>
              <a:custGeom>
                <a:avLst/>
                <a:gdLst/>
                <a:ahLst/>
                <a:cxnLst/>
                <a:rect l="l" t="t" r="r" b="b"/>
                <a:pathLst>
                  <a:path w="3631" h="6929" extrusionOk="0">
                    <a:moveTo>
                      <a:pt x="2818" y="748"/>
                    </a:moveTo>
                    <a:lnTo>
                      <a:pt x="2818" y="748"/>
                    </a:lnTo>
                    <a:cubicBezTo>
                      <a:pt x="2813" y="756"/>
                      <a:pt x="2808" y="766"/>
                      <a:pt x="2808" y="777"/>
                    </a:cubicBezTo>
                    <a:cubicBezTo>
                      <a:pt x="2812" y="767"/>
                      <a:pt x="2815" y="758"/>
                      <a:pt x="2818" y="748"/>
                    </a:cubicBezTo>
                    <a:close/>
                    <a:moveTo>
                      <a:pt x="3105" y="0"/>
                    </a:moveTo>
                    <a:cubicBezTo>
                      <a:pt x="3060" y="0"/>
                      <a:pt x="3014" y="23"/>
                      <a:pt x="3014" y="69"/>
                    </a:cubicBezTo>
                    <a:cubicBezTo>
                      <a:pt x="2968" y="206"/>
                      <a:pt x="2945" y="320"/>
                      <a:pt x="2923" y="457"/>
                    </a:cubicBezTo>
                    <a:cubicBezTo>
                      <a:pt x="2900" y="503"/>
                      <a:pt x="2900" y="548"/>
                      <a:pt x="2877" y="571"/>
                    </a:cubicBezTo>
                    <a:cubicBezTo>
                      <a:pt x="2857" y="630"/>
                      <a:pt x="2838" y="689"/>
                      <a:pt x="2818" y="748"/>
                    </a:cubicBezTo>
                    <a:lnTo>
                      <a:pt x="2818" y="748"/>
                    </a:lnTo>
                    <a:cubicBezTo>
                      <a:pt x="2824" y="738"/>
                      <a:pt x="2831" y="731"/>
                      <a:pt x="2831" y="731"/>
                    </a:cubicBezTo>
                    <a:lnTo>
                      <a:pt x="2831" y="731"/>
                    </a:lnTo>
                    <a:cubicBezTo>
                      <a:pt x="2808" y="777"/>
                      <a:pt x="2808" y="822"/>
                      <a:pt x="2786" y="868"/>
                    </a:cubicBezTo>
                    <a:cubicBezTo>
                      <a:pt x="2740" y="936"/>
                      <a:pt x="2717" y="1028"/>
                      <a:pt x="2672" y="1119"/>
                    </a:cubicBezTo>
                    <a:cubicBezTo>
                      <a:pt x="2603" y="1233"/>
                      <a:pt x="2535" y="1370"/>
                      <a:pt x="2466" y="1507"/>
                    </a:cubicBezTo>
                    <a:cubicBezTo>
                      <a:pt x="2329" y="1781"/>
                      <a:pt x="2169" y="2032"/>
                      <a:pt x="2032" y="2306"/>
                    </a:cubicBezTo>
                    <a:cubicBezTo>
                      <a:pt x="1964" y="2443"/>
                      <a:pt x="1918" y="2557"/>
                      <a:pt x="1850" y="2694"/>
                    </a:cubicBezTo>
                    <a:cubicBezTo>
                      <a:pt x="1781" y="2831"/>
                      <a:pt x="1713" y="2945"/>
                      <a:pt x="1644" y="3059"/>
                    </a:cubicBezTo>
                    <a:cubicBezTo>
                      <a:pt x="1507" y="3333"/>
                      <a:pt x="1370" y="3584"/>
                      <a:pt x="1234" y="3858"/>
                    </a:cubicBezTo>
                    <a:cubicBezTo>
                      <a:pt x="1097" y="4086"/>
                      <a:pt x="982" y="4314"/>
                      <a:pt x="845" y="4543"/>
                    </a:cubicBezTo>
                    <a:cubicBezTo>
                      <a:pt x="731" y="4771"/>
                      <a:pt x="594" y="4999"/>
                      <a:pt x="480" y="5227"/>
                    </a:cubicBezTo>
                    <a:cubicBezTo>
                      <a:pt x="366" y="5479"/>
                      <a:pt x="252" y="5730"/>
                      <a:pt x="161" y="6003"/>
                    </a:cubicBezTo>
                    <a:cubicBezTo>
                      <a:pt x="115" y="6140"/>
                      <a:pt x="92" y="6277"/>
                      <a:pt x="47" y="6414"/>
                    </a:cubicBezTo>
                    <a:cubicBezTo>
                      <a:pt x="47" y="6460"/>
                      <a:pt x="24" y="6528"/>
                      <a:pt x="24" y="6597"/>
                    </a:cubicBezTo>
                    <a:lnTo>
                      <a:pt x="1" y="6665"/>
                    </a:lnTo>
                    <a:cubicBezTo>
                      <a:pt x="1" y="6734"/>
                      <a:pt x="1" y="6780"/>
                      <a:pt x="24" y="6848"/>
                    </a:cubicBezTo>
                    <a:cubicBezTo>
                      <a:pt x="62" y="6899"/>
                      <a:pt x="122" y="6929"/>
                      <a:pt x="180" y="6929"/>
                    </a:cubicBezTo>
                    <a:cubicBezTo>
                      <a:pt x="224" y="6929"/>
                      <a:pt x="268" y="6911"/>
                      <a:pt x="298" y="6871"/>
                    </a:cubicBezTo>
                    <a:cubicBezTo>
                      <a:pt x="343" y="6802"/>
                      <a:pt x="389" y="6711"/>
                      <a:pt x="435" y="6643"/>
                    </a:cubicBezTo>
                    <a:cubicBezTo>
                      <a:pt x="457" y="6574"/>
                      <a:pt x="503" y="6483"/>
                      <a:pt x="549" y="6414"/>
                    </a:cubicBezTo>
                    <a:cubicBezTo>
                      <a:pt x="617" y="6277"/>
                      <a:pt x="709" y="6118"/>
                      <a:pt x="777" y="5981"/>
                    </a:cubicBezTo>
                    <a:cubicBezTo>
                      <a:pt x="937" y="5707"/>
                      <a:pt x="1097" y="5433"/>
                      <a:pt x="1256" y="5159"/>
                    </a:cubicBezTo>
                    <a:cubicBezTo>
                      <a:pt x="1325" y="5022"/>
                      <a:pt x="1416" y="4885"/>
                      <a:pt x="1485" y="4748"/>
                    </a:cubicBezTo>
                    <a:cubicBezTo>
                      <a:pt x="1576" y="4634"/>
                      <a:pt x="1667" y="4520"/>
                      <a:pt x="1736" y="4383"/>
                    </a:cubicBezTo>
                    <a:cubicBezTo>
                      <a:pt x="1895" y="4132"/>
                      <a:pt x="2055" y="3858"/>
                      <a:pt x="2192" y="3607"/>
                    </a:cubicBezTo>
                    <a:cubicBezTo>
                      <a:pt x="2283" y="3470"/>
                      <a:pt x="2352" y="3333"/>
                      <a:pt x="2420" y="3196"/>
                    </a:cubicBezTo>
                    <a:cubicBezTo>
                      <a:pt x="2489" y="3196"/>
                      <a:pt x="2535" y="3173"/>
                      <a:pt x="2580" y="3128"/>
                    </a:cubicBezTo>
                    <a:cubicBezTo>
                      <a:pt x="2649" y="3059"/>
                      <a:pt x="2694" y="2968"/>
                      <a:pt x="2717" y="2899"/>
                    </a:cubicBezTo>
                    <a:cubicBezTo>
                      <a:pt x="2763" y="2831"/>
                      <a:pt x="2786" y="2762"/>
                      <a:pt x="2831" y="2694"/>
                    </a:cubicBezTo>
                    <a:cubicBezTo>
                      <a:pt x="2923" y="2534"/>
                      <a:pt x="2991" y="2374"/>
                      <a:pt x="3060" y="2214"/>
                    </a:cubicBezTo>
                    <a:cubicBezTo>
                      <a:pt x="3151" y="2078"/>
                      <a:pt x="3219" y="1941"/>
                      <a:pt x="3288" y="1781"/>
                    </a:cubicBezTo>
                    <a:cubicBezTo>
                      <a:pt x="3356" y="1621"/>
                      <a:pt x="3425" y="1461"/>
                      <a:pt x="3470" y="1301"/>
                    </a:cubicBezTo>
                    <a:cubicBezTo>
                      <a:pt x="3516" y="1142"/>
                      <a:pt x="3562" y="982"/>
                      <a:pt x="3607" y="822"/>
                    </a:cubicBezTo>
                    <a:cubicBezTo>
                      <a:pt x="3630" y="731"/>
                      <a:pt x="3630" y="640"/>
                      <a:pt x="3630" y="548"/>
                    </a:cubicBezTo>
                    <a:cubicBezTo>
                      <a:pt x="3630" y="457"/>
                      <a:pt x="3607" y="388"/>
                      <a:pt x="3562" y="320"/>
                    </a:cubicBezTo>
                    <a:cubicBezTo>
                      <a:pt x="3562" y="297"/>
                      <a:pt x="3539" y="274"/>
                      <a:pt x="3539" y="274"/>
                    </a:cubicBezTo>
                    <a:cubicBezTo>
                      <a:pt x="3516" y="252"/>
                      <a:pt x="3516" y="229"/>
                      <a:pt x="3516" y="206"/>
                    </a:cubicBezTo>
                    <a:cubicBezTo>
                      <a:pt x="3493" y="183"/>
                      <a:pt x="3470" y="137"/>
                      <a:pt x="3448" y="115"/>
                    </a:cubicBezTo>
                    <a:cubicBezTo>
                      <a:pt x="3403" y="70"/>
                      <a:pt x="3349" y="35"/>
                      <a:pt x="3291" y="35"/>
                    </a:cubicBezTo>
                    <a:cubicBezTo>
                      <a:pt x="3260" y="35"/>
                      <a:pt x="3228" y="45"/>
                      <a:pt x="3196" y="69"/>
                    </a:cubicBezTo>
                    <a:cubicBezTo>
                      <a:pt x="3174" y="46"/>
                      <a:pt x="3151" y="0"/>
                      <a:pt x="3105" y="0"/>
                    </a:cubicBezTo>
                    <a:close/>
                  </a:path>
                </a:pathLst>
              </a:custGeom>
              <a:solidFill>
                <a:srgbClr val="0C004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2"/>
              <p:cNvSpPr/>
              <p:nvPr/>
            </p:nvSpPr>
            <p:spPr>
              <a:xfrm>
                <a:off x="7200218" y="2212221"/>
                <a:ext cx="82090" cy="145232"/>
              </a:xfrm>
              <a:custGeom>
                <a:avLst/>
                <a:gdLst/>
                <a:ahLst/>
                <a:cxnLst/>
                <a:rect l="l" t="t" r="r" b="b"/>
                <a:pathLst>
                  <a:path w="3037" h="5373" extrusionOk="0">
                    <a:moveTo>
                      <a:pt x="594" y="0"/>
                    </a:moveTo>
                    <a:cubicBezTo>
                      <a:pt x="526" y="0"/>
                      <a:pt x="457" y="23"/>
                      <a:pt x="411" y="69"/>
                    </a:cubicBezTo>
                    <a:cubicBezTo>
                      <a:pt x="366" y="137"/>
                      <a:pt x="343" y="183"/>
                      <a:pt x="343" y="274"/>
                    </a:cubicBezTo>
                    <a:cubicBezTo>
                      <a:pt x="343" y="320"/>
                      <a:pt x="320" y="342"/>
                      <a:pt x="320" y="388"/>
                    </a:cubicBezTo>
                    <a:cubicBezTo>
                      <a:pt x="229" y="411"/>
                      <a:pt x="160" y="457"/>
                      <a:pt x="115" y="548"/>
                    </a:cubicBezTo>
                    <a:cubicBezTo>
                      <a:pt x="46" y="685"/>
                      <a:pt x="46" y="845"/>
                      <a:pt x="23" y="1004"/>
                    </a:cubicBezTo>
                    <a:cubicBezTo>
                      <a:pt x="23" y="1187"/>
                      <a:pt x="23" y="1347"/>
                      <a:pt x="23" y="1507"/>
                    </a:cubicBezTo>
                    <a:cubicBezTo>
                      <a:pt x="1" y="1849"/>
                      <a:pt x="46" y="2191"/>
                      <a:pt x="115" y="2511"/>
                    </a:cubicBezTo>
                    <a:cubicBezTo>
                      <a:pt x="137" y="2671"/>
                      <a:pt x="206" y="2830"/>
                      <a:pt x="252" y="2967"/>
                    </a:cubicBezTo>
                    <a:cubicBezTo>
                      <a:pt x="274" y="3059"/>
                      <a:pt x="320" y="3150"/>
                      <a:pt x="366" y="3241"/>
                    </a:cubicBezTo>
                    <a:cubicBezTo>
                      <a:pt x="411" y="3310"/>
                      <a:pt x="434" y="3401"/>
                      <a:pt x="480" y="3470"/>
                    </a:cubicBezTo>
                    <a:cubicBezTo>
                      <a:pt x="571" y="3629"/>
                      <a:pt x="685" y="3766"/>
                      <a:pt x="822" y="3880"/>
                    </a:cubicBezTo>
                    <a:cubicBezTo>
                      <a:pt x="868" y="3926"/>
                      <a:pt x="891" y="3972"/>
                      <a:pt x="936" y="4017"/>
                    </a:cubicBezTo>
                    <a:cubicBezTo>
                      <a:pt x="1073" y="4246"/>
                      <a:pt x="1256" y="4474"/>
                      <a:pt x="1439" y="4679"/>
                    </a:cubicBezTo>
                    <a:cubicBezTo>
                      <a:pt x="1553" y="4793"/>
                      <a:pt x="1667" y="4885"/>
                      <a:pt x="1827" y="4976"/>
                    </a:cubicBezTo>
                    <a:cubicBezTo>
                      <a:pt x="1872" y="4999"/>
                      <a:pt x="1941" y="5022"/>
                      <a:pt x="2009" y="5067"/>
                    </a:cubicBezTo>
                    <a:lnTo>
                      <a:pt x="2237" y="5159"/>
                    </a:lnTo>
                    <a:cubicBezTo>
                      <a:pt x="2329" y="5204"/>
                      <a:pt x="2443" y="5250"/>
                      <a:pt x="2557" y="5296"/>
                    </a:cubicBezTo>
                    <a:cubicBezTo>
                      <a:pt x="2625" y="5318"/>
                      <a:pt x="2694" y="5341"/>
                      <a:pt x="2762" y="5364"/>
                    </a:cubicBezTo>
                    <a:cubicBezTo>
                      <a:pt x="2780" y="5370"/>
                      <a:pt x="2798" y="5373"/>
                      <a:pt x="2817" y="5373"/>
                    </a:cubicBezTo>
                    <a:cubicBezTo>
                      <a:pt x="2874" y="5373"/>
                      <a:pt x="2934" y="5347"/>
                      <a:pt x="2968" y="5296"/>
                    </a:cubicBezTo>
                    <a:cubicBezTo>
                      <a:pt x="3036" y="5227"/>
                      <a:pt x="3013" y="5113"/>
                      <a:pt x="2945" y="5022"/>
                    </a:cubicBezTo>
                    <a:cubicBezTo>
                      <a:pt x="2922" y="4999"/>
                      <a:pt x="2899" y="4999"/>
                      <a:pt x="2854" y="4976"/>
                    </a:cubicBezTo>
                    <a:cubicBezTo>
                      <a:pt x="2831" y="4953"/>
                      <a:pt x="2808" y="4930"/>
                      <a:pt x="2762" y="4908"/>
                    </a:cubicBezTo>
                    <a:cubicBezTo>
                      <a:pt x="2694" y="4885"/>
                      <a:pt x="2625" y="4839"/>
                      <a:pt x="2557" y="4793"/>
                    </a:cubicBezTo>
                    <a:cubicBezTo>
                      <a:pt x="2534" y="4793"/>
                      <a:pt x="2511" y="4771"/>
                      <a:pt x="2466" y="4748"/>
                    </a:cubicBezTo>
                    <a:cubicBezTo>
                      <a:pt x="2420" y="4702"/>
                      <a:pt x="2352" y="4656"/>
                      <a:pt x="2283" y="4611"/>
                    </a:cubicBezTo>
                    <a:cubicBezTo>
                      <a:pt x="2169" y="4542"/>
                      <a:pt x="2055" y="4451"/>
                      <a:pt x="1941" y="4360"/>
                    </a:cubicBezTo>
                    <a:cubicBezTo>
                      <a:pt x="1941" y="4360"/>
                      <a:pt x="1918" y="4360"/>
                      <a:pt x="1918" y="4337"/>
                    </a:cubicBezTo>
                    <a:cubicBezTo>
                      <a:pt x="1690" y="4063"/>
                      <a:pt x="1507" y="3743"/>
                      <a:pt x="1347" y="3401"/>
                    </a:cubicBezTo>
                    <a:cubicBezTo>
                      <a:pt x="1302" y="3287"/>
                      <a:pt x="1256" y="3196"/>
                      <a:pt x="1210" y="3082"/>
                    </a:cubicBezTo>
                    <a:cubicBezTo>
                      <a:pt x="1165" y="2967"/>
                      <a:pt x="1119" y="2830"/>
                      <a:pt x="1096" y="2693"/>
                    </a:cubicBezTo>
                    <a:cubicBezTo>
                      <a:pt x="1005" y="2465"/>
                      <a:pt x="959" y="2214"/>
                      <a:pt x="914" y="1986"/>
                    </a:cubicBezTo>
                    <a:cubicBezTo>
                      <a:pt x="868" y="1735"/>
                      <a:pt x="868" y="1484"/>
                      <a:pt x="845" y="1233"/>
                    </a:cubicBezTo>
                    <a:cubicBezTo>
                      <a:pt x="822" y="1141"/>
                      <a:pt x="822" y="1027"/>
                      <a:pt x="822" y="936"/>
                    </a:cubicBezTo>
                    <a:cubicBezTo>
                      <a:pt x="822" y="822"/>
                      <a:pt x="822" y="708"/>
                      <a:pt x="822" y="616"/>
                    </a:cubicBezTo>
                    <a:cubicBezTo>
                      <a:pt x="845" y="571"/>
                      <a:pt x="845" y="525"/>
                      <a:pt x="845" y="479"/>
                    </a:cubicBezTo>
                    <a:lnTo>
                      <a:pt x="845" y="457"/>
                    </a:lnTo>
                    <a:cubicBezTo>
                      <a:pt x="845" y="434"/>
                      <a:pt x="845" y="434"/>
                      <a:pt x="845" y="434"/>
                    </a:cubicBezTo>
                    <a:cubicBezTo>
                      <a:pt x="868" y="388"/>
                      <a:pt x="868" y="320"/>
                      <a:pt x="868" y="251"/>
                    </a:cubicBezTo>
                    <a:cubicBezTo>
                      <a:pt x="868" y="183"/>
                      <a:pt x="822" y="91"/>
                      <a:pt x="777" y="69"/>
                    </a:cubicBezTo>
                    <a:cubicBezTo>
                      <a:pt x="731" y="23"/>
                      <a:pt x="662" y="0"/>
                      <a:pt x="5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2"/>
              <p:cNvSpPr/>
              <p:nvPr/>
            </p:nvSpPr>
            <p:spPr>
              <a:xfrm>
                <a:off x="7071879" y="1930244"/>
                <a:ext cx="61115" cy="128095"/>
              </a:xfrm>
              <a:custGeom>
                <a:avLst/>
                <a:gdLst/>
                <a:ahLst/>
                <a:cxnLst/>
                <a:rect l="l" t="t" r="r" b="b"/>
                <a:pathLst>
                  <a:path w="2261" h="4739" extrusionOk="0">
                    <a:moveTo>
                      <a:pt x="1485" y="1"/>
                    </a:moveTo>
                    <a:cubicBezTo>
                      <a:pt x="1439" y="1"/>
                      <a:pt x="1370" y="24"/>
                      <a:pt x="1325" y="47"/>
                    </a:cubicBezTo>
                    <a:cubicBezTo>
                      <a:pt x="1279" y="92"/>
                      <a:pt x="1211" y="138"/>
                      <a:pt x="1165" y="184"/>
                    </a:cubicBezTo>
                    <a:cubicBezTo>
                      <a:pt x="1096" y="229"/>
                      <a:pt x="1051" y="275"/>
                      <a:pt x="1005" y="321"/>
                    </a:cubicBezTo>
                    <a:cubicBezTo>
                      <a:pt x="960" y="275"/>
                      <a:pt x="868" y="252"/>
                      <a:pt x="777" y="252"/>
                    </a:cubicBezTo>
                    <a:cubicBezTo>
                      <a:pt x="640" y="275"/>
                      <a:pt x="549" y="366"/>
                      <a:pt x="457" y="435"/>
                    </a:cubicBezTo>
                    <a:cubicBezTo>
                      <a:pt x="389" y="526"/>
                      <a:pt x="320" y="617"/>
                      <a:pt x="275" y="709"/>
                    </a:cubicBezTo>
                    <a:cubicBezTo>
                      <a:pt x="229" y="777"/>
                      <a:pt x="206" y="845"/>
                      <a:pt x="161" y="914"/>
                    </a:cubicBezTo>
                    <a:cubicBezTo>
                      <a:pt x="115" y="1074"/>
                      <a:pt x="69" y="1211"/>
                      <a:pt x="24" y="1370"/>
                    </a:cubicBezTo>
                    <a:cubicBezTo>
                      <a:pt x="1" y="1507"/>
                      <a:pt x="1" y="1622"/>
                      <a:pt x="1" y="1759"/>
                    </a:cubicBezTo>
                    <a:cubicBezTo>
                      <a:pt x="1" y="1918"/>
                      <a:pt x="24" y="2078"/>
                      <a:pt x="47" y="2215"/>
                    </a:cubicBezTo>
                    <a:cubicBezTo>
                      <a:pt x="69" y="2238"/>
                      <a:pt x="69" y="2261"/>
                      <a:pt x="69" y="2283"/>
                    </a:cubicBezTo>
                    <a:cubicBezTo>
                      <a:pt x="69" y="2329"/>
                      <a:pt x="69" y="2375"/>
                      <a:pt x="69" y="2420"/>
                    </a:cubicBezTo>
                    <a:cubicBezTo>
                      <a:pt x="92" y="2626"/>
                      <a:pt x="115" y="2831"/>
                      <a:pt x="161" y="3014"/>
                    </a:cubicBezTo>
                    <a:cubicBezTo>
                      <a:pt x="206" y="3174"/>
                      <a:pt x="275" y="3333"/>
                      <a:pt x="343" y="3470"/>
                    </a:cubicBezTo>
                    <a:cubicBezTo>
                      <a:pt x="412" y="3607"/>
                      <a:pt x="480" y="3699"/>
                      <a:pt x="594" y="3813"/>
                    </a:cubicBezTo>
                    <a:cubicBezTo>
                      <a:pt x="708" y="3927"/>
                      <a:pt x="823" y="4041"/>
                      <a:pt x="937" y="4132"/>
                    </a:cubicBezTo>
                    <a:cubicBezTo>
                      <a:pt x="1074" y="4269"/>
                      <a:pt x="1233" y="4361"/>
                      <a:pt x="1393" y="4475"/>
                    </a:cubicBezTo>
                    <a:cubicBezTo>
                      <a:pt x="1462" y="4520"/>
                      <a:pt x="1530" y="4566"/>
                      <a:pt x="1599" y="4612"/>
                    </a:cubicBezTo>
                    <a:cubicBezTo>
                      <a:pt x="1691" y="4667"/>
                      <a:pt x="1799" y="4738"/>
                      <a:pt x="1922" y="4738"/>
                    </a:cubicBezTo>
                    <a:cubicBezTo>
                      <a:pt x="1951" y="4738"/>
                      <a:pt x="1980" y="4734"/>
                      <a:pt x="2010" y="4726"/>
                    </a:cubicBezTo>
                    <a:cubicBezTo>
                      <a:pt x="2146" y="4680"/>
                      <a:pt x="2261" y="4498"/>
                      <a:pt x="2192" y="4338"/>
                    </a:cubicBezTo>
                    <a:cubicBezTo>
                      <a:pt x="2146" y="4201"/>
                      <a:pt x="2032" y="4110"/>
                      <a:pt x="1941" y="4018"/>
                    </a:cubicBezTo>
                    <a:cubicBezTo>
                      <a:pt x="1850" y="3927"/>
                      <a:pt x="1781" y="3858"/>
                      <a:pt x="1690" y="3767"/>
                    </a:cubicBezTo>
                    <a:cubicBezTo>
                      <a:pt x="1644" y="3699"/>
                      <a:pt x="1576" y="3607"/>
                      <a:pt x="1530" y="3516"/>
                    </a:cubicBezTo>
                    <a:cubicBezTo>
                      <a:pt x="1462" y="3425"/>
                      <a:pt x="1393" y="3311"/>
                      <a:pt x="1325" y="3196"/>
                    </a:cubicBezTo>
                    <a:cubicBezTo>
                      <a:pt x="1256" y="3037"/>
                      <a:pt x="1211" y="2854"/>
                      <a:pt x="1188" y="2649"/>
                    </a:cubicBezTo>
                    <a:cubicBezTo>
                      <a:pt x="1142" y="2352"/>
                      <a:pt x="1119" y="2055"/>
                      <a:pt x="1142" y="1759"/>
                    </a:cubicBezTo>
                    <a:cubicBezTo>
                      <a:pt x="1165" y="1553"/>
                      <a:pt x="1211" y="1348"/>
                      <a:pt x="1279" y="1165"/>
                    </a:cubicBezTo>
                    <a:cubicBezTo>
                      <a:pt x="1325" y="1028"/>
                      <a:pt x="1393" y="914"/>
                      <a:pt x="1462" y="800"/>
                    </a:cubicBezTo>
                    <a:cubicBezTo>
                      <a:pt x="1507" y="754"/>
                      <a:pt x="1530" y="731"/>
                      <a:pt x="1576" y="686"/>
                    </a:cubicBezTo>
                    <a:cubicBezTo>
                      <a:pt x="1599" y="663"/>
                      <a:pt x="1644" y="640"/>
                      <a:pt x="1690" y="594"/>
                    </a:cubicBezTo>
                    <a:cubicBezTo>
                      <a:pt x="1827" y="503"/>
                      <a:pt x="1873" y="298"/>
                      <a:pt x="1781" y="161"/>
                    </a:cubicBezTo>
                    <a:cubicBezTo>
                      <a:pt x="1713" y="69"/>
                      <a:pt x="1599" y="1"/>
                      <a:pt x="1485" y="1"/>
                    </a:cubicBezTo>
                    <a:close/>
                  </a:path>
                </a:pathLst>
              </a:custGeom>
              <a:solidFill>
                <a:srgbClr val="FBD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2"/>
              <p:cNvSpPr/>
              <p:nvPr/>
            </p:nvSpPr>
            <p:spPr>
              <a:xfrm>
                <a:off x="7319285" y="2484899"/>
                <a:ext cx="55574" cy="124743"/>
              </a:xfrm>
              <a:custGeom>
                <a:avLst/>
                <a:gdLst/>
                <a:ahLst/>
                <a:cxnLst/>
                <a:rect l="l" t="t" r="r" b="b"/>
                <a:pathLst>
                  <a:path w="2056" h="4615" extrusionOk="0">
                    <a:moveTo>
                      <a:pt x="1850" y="1"/>
                    </a:moveTo>
                    <a:cubicBezTo>
                      <a:pt x="1758" y="1"/>
                      <a:pt x="1690" y="69"/>
                      <a:pt x="1667" y="161"/>
                    </a:cubicBezTo>
                    <a:cubicBezTo>
                      <a:pt x="1644" y="252"/>
                      <a:pt x="1621" y="343"/>
                      <a:pt x="1599" y="412"/>
                    </a:cubicBezTo>
                    <a:cubicBezTo>
                      <a:pt x="1530" y="594"/>
                      <a:pt x="1462" y="754"/>
                      <a:pt x="1348" y="914"/>
                    </a:cubicBezTo>
                    <a:cubicBezTo>
                      <a:pt x="1188" y="1142"/>
                      <a:pt x="1028" y="1370"/>
                      <a:pt x="868" y="1599"/>
                    </a:cubicBezTo>
                    <a:cubicBezTo>
                      <a:pt x="731" y="1827"/>
                      <a:pt x="617" y="2078"/>
                      <a:pt x="480" y="2306"/>
                    </a:cubicBezTo>
                    <a:cubicBezTo>
                      <a:pt x="320" y="2557"/>
                      <a:pt x="183" y="2831"/>
                      <a:pt x="115" y="3128"/>
                    </a:cubicBezTo>
                    <a:cubicBezTo>
                      <a:pt x="69" y="3288"/>
                      <a:pt x="46" y="3425"/>
                      <a:pt x="24" y="3562"/>
                    </a:cubicBezTo>
                    <a:cubicBezTo>
                      <a:pt x="1" y="3699"/>
                      <a:pt x="1" y="3858"/>
                      <a:pt x="24" y="3995"/>
                    </a:cubicBezTo>
                    <a:cubicBezTo>
                      <a:pt x="46" y="4087"/>
                      <a:pt x="69" y="4178"/>
                      <a:pt x="115" y="4292"/>
                    </a:cubicBezTo>
                    <a:cubicBezTo>
                      <a:pt x="138" y="4338"/>
                      <a:pt x="161" y="4383"/>
                      <a:pt x="183" y="4429"/>
                    </a:cubicBezTo>
                    <a:cubicBezTo>
                      <a:pt x="206" y="4475"/>
                      <a:pt x="252" y="4497"/>
                      <a:pt x="275" y="4543"/>
                    </a:cubicBezTo>
                    <a:cubicBezTo>
                      <a:pt x="324" y="4592"/>
                      <a:pt x="392" y="4615"/>
                      <a:pt x="459" y="4615"/>
                    </a:cubicBezTo>
                    <a:cubicBezTo>
                      <a:pt x="518" y="4615"/>
                      <a:pt x="575" y="4598"/>
                      <a:pt x="617" y="4566"/>
                    </a:cubicBezTo>
                    <a:cubicBezTo>
                      <a:pt x="708" y="4497"/>
                      <a:pt x="754" y="4360"/>
                      <a:pt x="708" y="4246"/>
                    </a:cubicBezTo>
                    <a:cubicBezTo>
                      <a:pt x="708" y="4178"/>
                      <a:pt x="686" y="4087"/>
                      <a:pt x="663" y="4018"/>
                    </a:cubicBezTo>
                    <a:cubicBezTo>
                      <a:pt x="640" y="3927"/>
                      <a:pt x="640" y="3858"/>
                      <a:pt x="640" y="3767"/>
                    </a:cubicBezTo>
                    <a:cubicBezTo>
                      <a:pt x="640" y="3653"/>
                      <a:pt x="663" y="3562"/>
                      <a:pt x="686" y="3470"/>
                    </a:cubicBezTo>
                    <a:cubicBezTo>
                      <a:pt x="708" y="3379"/>
                      <a:pt x="731" y="3288"/>
                      <a:pt x="754" y="3174"/>
                    </a:cubicBezTo>
                    <a:cubicBezTo>
                      <a:pt x="823" y="2991"/>
                      <a:pt x="914" y="2808"/>
                      <a:pt x="1005" y="2626"/>
                    </a:cubicBezTo>
                    <a:cubicBezTo>
                      <a:pt x="1096" y="2420"/>
                      <a:pt x="1211" y="2238"/>
                      <a:pt x="1302" y="2055"/>
                    </a:cubicBezTo>
                    <a:cubicBezTo>
                      <a:pt x="1348" y="1964"/>
                      <a:pt x="1393" y="1873"/>
                      <a:pt x="1416" y="1781"/>
                    </a:cubicBezTo>
                    <a:cubicBezTo>
                      <a:pt x="1484" y="1690"/>
                      <a:pt x="1530" y="1576"/>
                      <a:pt x="1599" y="1462"/>
                    </a:cubicBezTo>
                    <a:cubicBezTo>
                      <a:pt x="1644" y="1393"/>
                      <a:pt x="1690" y="1302"/>
                      <a:pt x="1736" y="1188"/>
                    </a:cubicBezTo>
                    <a:cubicBezTo>
                      <a:pt x="1758" y="1096"/>
                      <a:pt x="1804" y="1005"/>
                      <a:pt x="1827" y="914"/>
                    </a:cubicBezTo>
                    <a:cubicBezTo>
                      <a:pt x="1827" y="937"/>
                      <a:pt x="1827" y="937"/>
                      <a:pt x="1827" y="937"/>
                    </a:cubicBezTo>
                    <a:cubicBezTo>
                      <a:pt x="1827" y="914"/>
                      <a:pt x="1850" y="891"/>
                      <a:pt x="1850" y="845"/>
                    </a:cubicBezTo>
                    <a:cubicBezTo>
                      <a:pt x="1895" y="731"/>
                      <a:pt x="1918" y="640"/>
                      <a:pt x="1964" y="549"/>
                    </a:cubicBezTo>
                    <a:cubicBezTo>
                      <a:pt x="1987" y="435"/>
                      <a:pt x="2009" y="320"/>
                      <a:pt x="2032" y="206"/>
                    </a:cubicBezTo>
                    <a:cubicBezTo>
                      <a:pt x="2055" y="115"/>
                      <a:pt x="1987" y="24"/>
                      <a:pt x="1873" y="1"/>
                    </a:cubicBezTo>
                    <a:close/>
                  </a:path>
                </a:pathLst>
              </a:custGeom>
              <a:solidFill>
                <a:srgbClr val="FBD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2"/>
              <p:cNvSpPr/>
              <p:nvPr/>
            </p:nvSpPr>
            <p:spPr>
              <a:xfrm>
                <a:off x="7305716" y="2380645"/>
                <a:ext cx="83333" cy="229539"/>
              </a:xfrm>
              <a:custGeom>
                <a:avLst/>
                <a:gdLst/>
                <a:ahLst/>
                <a:cxnLst/>
                <a:rect l="l" t="t" r="r" b="b"/>
                <a:pathLst>
                  <a:path w="3083" h="8492" extrusionOk="0">
                    <a:moveTo>
                      <a:pt x="138" y="0"/>
                    </a:moveTo>
                    <a:cubicBezTo>
                      <a:pt x="92" y="23"/>
                      <a:pt x="69" y="69"/>
                      <a:pt x="46" y="115"/>
                    </a:cubicBezTo>
                    <a:cubicBezTo>
                      <a:pt x="46" y="137"/>
                      <a:pt x="46" y="160"/>
                      <a:pt x="46" y="183"/>
                    </a:cubicBezTo>
                    <a:lnTo>
                      <a:pt x="46" y="206"/>
                    </a:lnTo>
                    <a:cubicBezTo>
                      <a:pt x="24" y="525"/>
                      <a:pt x="1" y="822"/>
                      <a:pt x="24" y="1119"/>
                    </a:cubicBezTo>
                    <a:cubicBezTo>
                      <a:pt x="24" y="1279"/>
                      <a:pt x="24" y="1416"/>
                      <a:pt x="46" y="1575"/>
                    </a:cubicBezTo>
                    <a:cubicBezTo>
                      <a:pt x="69" y="1644"/>
                      <a:pt x="92" y="1735"/>
                      <a:pt x="92" y="1804"/>
                    </a:cubicBezTo>
                    <a:cubicBezTo>
                      <a:pt x="115" y="1872"/>
                      <a:pt x="160" y="1941"/>
                      <a:pt x="183" y="2009"/>
                    </a:cubicBezTo>
                    <a:cubicBezTo>
                      <a:pt x="229" y="2123"/>
                      <a:pt x="275" y="2214"/>
                      <a:pt x="343" y="2306"/>
                    </a:cubicBezTo>
                    <a:cubicBezTo>
                      <a:pt x="320" y="2306"/>
                      <a:pt x="320" y="2329"/>
                      <a:pt x="320" y="2329"/>
                    </a:cubicBezTo>
                    <a:cubicBezTo>
                      <a:pt x="206" y="2397"/>
                      <a:pt x="160" y="2534"/>
                      <a:pt x="206" y="2648"/>
                    </a:cubicBezTo>
                    <a:cubicBezTo>
                      <a:pt x="275" y="2831"/>
                      <a:pt x="366" y="3013"/>
                      <a:pt x="480" y="3173"/>
                    </a:cubicBezTo>
                    <a:cubicBezTo>
                      <a:pt x="548" y="3264"/>
                      <a:pt x="617" y="3333"/>
                      <a:pt x="685" y="3401"/>
                    </a:cubicBezTo>
                    <a:cubicBezTo>
                      <a:pt x="754" y="3470"/>
                      <a:pt x="845" y="3538"/>
                      <a:pt x="937" y="3584"/>
                    </a:cubicBezTo>
                    <a:cubicBezTo>
                      <a:pt x="1005" y="3630"/>
                      <a:pt x="1073" y="3675"/>
                      <a:pt x="1165" y="3698"/>
                    </a:cubicBezTo>
                    <a:cubicBezTo>
                      <a:pt x="1256" y="3744"/>
                      <a:pt x="1370" y="3789"/>
                      <a:pt x="1484" y="3812"/>
                    </a:cubicBezTo>
                    <a:cubicBezTo>
                      <a:pt x="1690" y="3835"/>
                      <a:pt x="1895" y="3858"/>
                      <a:pt x="2101" y="3858"/>
                    </a:cubicBezTo>
                    <a:cubicBezTo>
                      <a:pt x="2146" y="3858"/>
                      <a:pt x="2192" y="3858"/>
                      <a:pt x="2238" y="3881"/>
                    </a:cubicBezTo>
                    <a:cubicBezTo>
                      <a:pt x="2238" y="3904"/>
                      <a:pt x="2238" y="3926"/>
                      <a:pt x="2238" y="3949"/>
                    </a:cubicBezTo>
                    <a:cubicBezTo>
                      <a:pt x="2192" y="4040"/>
                      <a:pt x="2169" y="4109"/>
                      <a:pt x="2123" y="4200"/>
                    </a:cubicBezTo>
                    <a:cubicBezTo>
                      <a:pt x="2078" y="4292"/>
                      <a:pt x="2032" y="4383"/>
                      <a:pt x="1986" y="4451"/>
                    </a:cubicBezTo>
                    <a:cubicBezTo>
                      <a:pt x="1895" y="4588"/>
                      <a:pt x="1804" y="4702"/>
                      <a:pt x="1735" y="4817"/>
                    </a:cubicBezTo>
                    <a:cubicBezTo>
                      <a:pt x="1621" y="4953"/>
                      <a:pt x="1530" y="5090"/>
                      <a:pt x="1439" y="5227"/>
                    </a:cubicBezTo>
                    <a:cubicBezTo>
                      <a:pt x="1279" y="5524"/>
                      <a:pt x="1119" y="5798"/>
                      <a:pt x="982" y="6095"/>
                    </a:cubicBezTo>
                    <a:cubicBezTo>
                      <a:pt x="845" y="6391"/>
                      <a:pt x="731" y="6711"/>
                      <a:pt x="640" y="7031"/>
                    </a:cubicBezTo>
                    <a:cubicBezTo>
                      <a:pt x="594" y="7213"/>
                      <a:pt x="594" y="7373"/>
                      <a:pt x="571" y="7556"/>
                    </a:cubicBezTo>
                    <a:cubicBezTo>
                      <a:pt x="571" y="7807"/>
                      <a:pt x="663" y="8058"/>
                      <a:pt x="800" y="8263"/>
                    </a:cubicBezTo>
                    <a:cubicBezTo>
                      <a:pt x="822" y="8286"/>
                      <a:pt x="845" y="8309"/>
                      <a:pt x="868" y="8332"/>
                    </a:cubicBezTo>
                    <a:cubicBezTo>
                      <a:pt x="891" y="8377"/>
                      <a:pt x="914" y="8400"/>
                      <a:pt x="937" y="8423"/>
                    </a:cubicBezTo>
                    <a:cubicBezTo>
                      <a:pt x="959" y="8446"/>
                      <a:pt x="1005" y="8469"/>
                      <a:pt x="1051" y="8491"/>
                    </a:cubicBezTo>
                    <a:cubicBezTo>
                      <a:pt x="1119" y="8491"/>
                      <a:pt x="1233" y="8469"/>
                      <a:pt x="1279" y="8400"/>
                    </a:cubicBezTo>
                    <a:cubicBezTo>
                      <a:pt x="1325" y="8354"/>
                      <a:pt x="1347" y="8286"/>
                      <a:pt x="1347" y="8217"/>
                    </a:cubicBezTo>
                    <a:cubicBezTo>
                      <a:pt x="1325" y="8172"/>
                      <a:pt x="1325" y="8149"/>
                      <a:pt x="1325" y="8126"/>
                    </a:cubicBezTo>
                    <a:cubicBezTo>
                      <a:pt x="1302" y="8103"/>
                      <a:pt x="1302" y="8058"/>
                      <a:pt x="1279" y="8035"/>
                    </a:cubicBezTo>
                    <a:cubicBezTo>
                      <a:pt x="1279" y="7989"/>
                      <a:pt x="1256" y="7944"/>
                      <a:pt x="1233" y="7898"/>
                    </a:cubicBezTo>
                    <a:cubicBezTo>
                      <a:pt x="1233" y="7807"/>
                      <a:pt x="1233" y="7738"/>
                      <a:pt x="1233" y="7647"/>
                    </a:cubicBezTo>
                    <a:cubicBezTo>
                      <a:pt x="1233" y="7419"/>
                      <a:pt x="1325" y="7213"/>
                      <a:pt x="1393" y="6985"/>
                    </a:cubicBezTo>
                    <a:cubicBezTo>
                      <a:pt x="1416" y="6894"/>
                      <a:pt x="1461" y="6802"/>
                      <a:pt x="1507" y="6688"/>
                    </a:cubicBezTo>
                    <a:cubicBezTo>
                      <a:pt x="1553" y="6597"/>
                      <a:pt x="1598" y="6506"/>
                      <a:pt x="1644" y="6414"/>
                    </a:cubicBezTo>
                    <a:cubicBezTo>
                      <a:pt x="1735" y="6209"/>
                      <a:pt x="1850" y="6003"/>
                      <a:pt x="1964" y="5821"/>
                    </a:cubicBezTo>
                    <a:cubicBezTo>
                      <a:pt x="2101" y="5593"/>
                      <a:pt x="2283" y="5387"/>
                      <a:pt x="2443" y="5182"/>
                    </a:cubicBezTo>
                    <a:cubicBezTo>
                      <a:pt x="2511" y="5090"/>
                      <a:pt x="2580" y="4999"/>
                      <a:pt x="2648" y="4885"/>
                    </a:cubicBezTo>
                    <a:cubicBezTo>
                      <a:pt x="2740" y="4748"/>
                      <a:pt x="2854" y="4611"/>
                      <a:pt x="2922" y="4474"/>
                    </a:cubicBezTo>
                    <a:cubicBezTo>
                      <a:pt x="2991" y="4337"/>
                      <a:pt x="3059" y="4200"/>
                      <a:pt x="3059" y="4063"/>
                    </a:cubicBezTo>
                    <a:cubicBezTo>
                      <a:pt x="3082" y="3972"/>
                      <a:pt x="3082" y="3904"/>
                      <a:pt x="3082" y="3812"/>
                    </a:cubicBezTo>
                    <a:cubicBezTo>
                      <a:pt x="3059" y="3744"/>
                      <a:pt x="3036" y="3675"/>
                      <a:pt x="3014" y="3607"/>
                    </a:cubicBezTo>
                    <a:cubicBezTo>
                      <a:pt x="2968" y="3493"/>
                      <a:pt x="2877" y="3379"/>
                      <a:pt x="2785" y="3287"/>
                    </a:cubicBezTo>
                    <a:cubicBezTo>
                      <a:pt x="2694" y="3219"/>
                      <a:pt x="2580" y="3150"/>
                      <a:pt x="2489" y="3105"/>
                    </a:cubicBezTo>
                    <a:cubicBezTo>
                      <a:pt x="2306" y="3013"/>
                      <a:pt x="2101" y="2945"/>
                      <a:pt x="1918" y="2876"/>
                    </a:cubicBezTo>
                    <a:cubicBezTo>
                      <a:pt x="1735" y="2785"/>
                      <a:pt x="1553" y="2694"/>
                      <a:pt x="1393" y="2602"/>
                    </a:cubicBezTo>
                    <a:cubicBezTo>
                      <a:pt x="1256" y="2511"/>
                      <a:pt x="1142" y="2420"/>
                      <a:pt x="1028" y="2306"/>
                    </a:cubicBezTo>
                    <a:cubicBezTo>
                      <a:pt x="914" y="2214"/>
                      <a:pt x="800" y="2100"/>
                      <a:pt x="685" y="1986"/>
                    </a:cubicBezTo>
                    <a:cubicBezTo>
                      <a:pt x="594" y="1872"/>
                      <a:pt x="526" y="1781"/>
                      <a:pt x="457" y="1667"/>
                    </a:cubicBezTo>
                    <a:cubicBezTo>
                      <a:pt x="389" y="1530"/>
                      <a:pt x="343" y="1393"/>
                      <a:pt x="320" y="1256"/>
                    </a:cubicBezTo>
                    <a:cubicBezTo>
                      <a:pt x="252" y="959"/>
                      <a:pt x="229" y="662"/>
                      <a:pt x="252" y="366"/>
                    </a:cubicBezTo>
                    <a:cubicBezTo>
                      <a:pt x="252" y="274"/>
                      <a:pt x="252" y="183"/>
                      <a:pt x="252" y="115"/>
                    </a:cubicBezTo>
                    <a:cubicBezTo>
                      <a:pt x="252" y="46"/>
                      <a:pt x="206" y="0"/>
                      <a:pt x="1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2"/>
              <p:cNvSpPr/>
              <p:nvPr/>
            </p:nvSpPr>
            <p:spPr>
              <a:xfrm>
                <a:off x="6782523" y="2185056"/>
                <a:ext cx="98146" cy="192643"/>
              </a:xfrm>
              <a:custGeom>
                <a:avLst/>
                <a:gdLst/>
                <a:ahLst/>
                <a:cxnLst/>
                <a:rect l="l" t="t" r="r" b="b"/>
                <a:pathLst>
                  <a:path w="3631" h="7127" extrusionOk="0">
                    <a:moveTo>
                      <a:pt x="3254" y="808"/>
                    </a:moveTo>
                    <a:cubicBezTo>
                      <a:pt x="3250" y="813"/>
                      <a:pt x="3246" y="818"/>
                      <a:pt x="3242" y="823"/>
                    </a:cubicBezTo>
                    <a:cubicBezTo>
                      <a:pt x="3242" y="823"/>
                      <a:pt x="3248" y="816"/>
                      <a:pt x="3254" y="808"/>
                    </a:cubicBezTo>
                    <a:close/>
                    <a:moveTo>
                      <a:pt x="3379" y="1"/>
                    </a:moveTo>
                    <a:cubicBezTo>
                      <a:pt x="3265" y="1"/>
                      <a:pt x="3174" y="69"/>
                      <a:pt x="3082" y="161"/>
                    </a:cubicBezTo>
                    <a:cubicBezTo>
                      <a:pt x="2968" y="252"/>
                      <a:pt x="2877" y="343"/>
                      <a:pt x="2786" y="434"/>
                    </a:cubicBezTo>
                    <a:cubicBezTo>
                      <a:pt x="2694" y="549"/>
                      <a:pt x="2603" y="663"/>
                      <a:pt x="2512" y="777"/>
                    </a:cubicBezTo>
                    <a:cubicBezTo>
                      <a:pt x="2489" y="800"/>
                      <a:pt x="2466" y="845"/>
                      <a:pt x="2443" y="868"/>
                    </a:cubicBezTo>
                    <a:cubicBezTo>
                      <a:pt x="2420" y="891"/>
                      <a:pt x="2375" y="937"/>
                      <a:pt x="2352" y="959"/>
                    </a:cubicBezTo>
                    <a:cubicBezTo>
                      <a:pt x="2238" y="1074"/>
                      <a:pt x="2146" y="1188"/>
                      <a:pt x="2055" y="1302"/>
                    </a:cubicBezTo>
                    <a:cubicBezTo>
                      <a:pt x="1964" y="1439"/>
                      <a:pt x="1872" y="1576"/>
                      <a:pt x="1781" y="1690"/>
                    </a:cubicBezTo>
                    <a:cubicBezTo>
                      <a:pt x="1781" y="1690"/>
                      <a:pt x="1804" y="1667"/>
                      <a:pt x="1804" y="1667"/>
                    </a:cubicBezTo>
                    <a:lnTo>
                      <a:pt x="1804" y="1667"/>
                    </a:lnTo>
                    <a:cubicBezTo>
                      <a:pt x="1690" y="1827"/>
                      <a:pt x="1553" y="2009"/>
                      <a:pt x="1462" y="2192"/>
                    </a:cubicBezTo>
                    <a:cubicBezTo>
                      <a:pt x="1370" y="2352"/>
                      <a:pt x="1256" y="2534"/>
                      <a:pt x="1165" y="2694"/>
                    </a:cubicBezTo>
                    <a:cubicBezTo>
                      <a:pt x="1074" y="2877"/>
                      <a:pt x="1005" y="3059"/>
                      <a:pt x="914" y="3242"/>
                    </a:cubicBezTo>
                    <a:cubicBezTo>
                      <a:pt x="845" y="3425"/>
                      <a:pt x="777" y="3584"/>
                      <a:pt x="708" y="3767"/>
                    </a:cubicBezTo>
                    <a:cubicBezTo>
                      <a:pt x="617" y="4041"/>
                      <a:pt x="526" y="4315"/>
                      <a:pt x="434" y="4589"/>
                    </a:cubicBezTo>
                    <a:cubicBezTo>
                      <a:pt x="366" y="4840"/>
                      <a:pt x="275" y="5114"/>
                      <a:pt x="229" y="5388"/>
                    </a:cubicBezTo>
                    <a:cubicBezTo>
                      <a:pt x="161" y="5661"/>
                      <a:pt x="115" y="5913"/>
                      <a:pt x="69" y="6164"/>
                    </a:cubicBezTo>
                    <a:cubicBezTo>
                      <a:pt x="46" y="6301"/>
                      <a:pt x="46" y="6438"/>
                      <a:pt x="24" y="6574"/>
                    </a:cubicBezTo>
                    <a:cubicBezTo>
                      <a:pt x="24" y="6643"/>
                      <a:pt x="24" y="6711"/>
                      <a:pt x="24" y="6803"/>
                    </a:cubicBezTo>
                    <a:cubicBezTo>
                      <a:pt x="24" y="6871"/>
                      <a:pt x="1" y="6940"/>
                      <a:pt x="24" y="7008"/>
                    </a:cubicBezTo>
                    <a:cubicBezTo>
                      <a:pt x="43" y="7067"/>
                      <a:pt x="115" y="7127"/>
                      <a:pt x="178" y="7127"/>
                    </a:cubicBezTo>
                    <a:cubicBezTo>
                      <a:pt x="187" y="7127"/>
                      <a:pt x="197" y="7125"/>
                      <a:pt x="206" y="7122"/>
                    </a:cubicBezTo>
                    <a:cubicBezTo>
                      <a:pt x="275" y="7122"/>
                      <a:pt x="366" y="7077"/>
                      <a:pt x="366" y="6985"/>
                    </a:cubicBezTo>
                    <a:cubicBezTo>
                      <a:pt x="389" y="6940"/>
                      <a:pt x="366" y="6894"/>
                      <a:pt x="389" y="6871"/>
                    </a:cubicBezTo>
                    <a:cubicBezTo>
                      <a:pt x="389" y="6848"/>
                      <a:pt x="389" y="6848"/>
                      <a:pt x="389" y="6848"/>
                    </a:cubicBezTo>
                    <a:cubicBezTo>
                      <a:pt x="389" y="6826"/>
                      <a:pt x="389" y="6803"/>
                      <a:pt x="389" y="6780"/>
                    </a:cubicBezTo>
                    <a:lnTo>
                      <a:pt x="389" y="6689"/>
                    </a:lnTo>
                    <a:lnTo>
                      <a:pt x="412" y="6689"/>
                    </a:lnTo>
                    <a:cubicBezTo>
                      <a:pt x="480" y="6689"/>
                      <a:pt x="526" y="6666"/>
                      <a:pt x="571" y="6620"/>
                    </a:cubicBezTo>
                    <a:cubicBezTo>
                      <a:pt x="594" y="6574"/>
                      <a:pt x="617" y="6552"/>
                      <a:pt x="617" y="6506"/>
                    </a:cubicBezTo>
                    <a:cubicBezTo>
                      <a:pt x="640" y="6438"/>
                      <a:pt x="663" y="6369"/>
                      <a:pt x="686" y="6301"/>
                    </a:cubicBezTo>
                    <a:lnTo>
                      <a:pt x="754" y="6049"/>
                    </a:lnTo>
                    <a:cubicBezTo>
                      <a:pt x="800" y="5913"/>
                      <a:pt x="845" y="5753"/>
                      <a:pt x="891" y="5616"/>
                    </a:cubicBezTo>
                    <a:cubicBezTo>
                      <a:pt x="914" y="5479"/>
                      <a:pt x="959" y="5342"/>
                      <a:pt x="1005" y="5205"/>
                    </a:cubicBezTo>
                    <a:cubicBezTo>
                      <a:pt x="1051" y="5068"/>
                      <a:pt x="1096" y="4954"/>
                      <a:pt x="1142" y="4817"/>
                    </a:cubicBezTo>
                    <a:cubicBezTo>
                      <a:pt x="1233" y="4566"/>
                      <a:pt x="1348" y="4292"/>
                      <a:pt x="1462" y="4018"/>
                    </a:cubicBezTo>
                    <a:cubicBezTo>
                      <a:pt x="1553" y="3744"/>
                      <a:pt x="1690" y="3470"/>
                      <a:pt x="1827" y="3219"/>
                    </a:cubicBezTo>
                    <a:cubicBezTo>
                      <a:pt x="1941" y="2945"/>
                      <a:pt x="2055" y="2671"/>
                      <a:pt x="2215" y="2420"/>
                    </a:cubicBezTo>
                    <a:cubicBezTo>
                      <a:pt x="2352" y="2169"/>
                      <a:pt x="2512" y="1895"/>
                      <a:pt x="2671" y="1621"/>
                    </a:cubicBezTo>
                    <a:cubicBezTo>
                      <a:pt x="2740" y="1507"/>
                      <a:pt x="2831" y="1393"/>
                      <a:pt x="2900" y="1279"/>
                    </a:cubicBezTo>
                    <a:cubicBezTo>
                      <a:pt x="2900" y="1302"/>
                      <a:pt x="2900" y="1302"/>
                      <a:pt x="2900" y="1302"/>
                    </a:cubicBezTo>
                    <a:cubicBezTo>
                      <a:pt x="3014" y="1119"/>
                      <a:pt x="3151" y="959"/>
                      <a:pt x="3265" y="777"/>
                    </a:cubicBezTo>
                    <a:lnTo>
                      <a:pt x="3265" y="777"/>
                    </a:lnTo>
                    <a:cubicBezTo>
                      <a:pt x="3265" y="788"/>
                      <a:pt x="3259" y="799"/>
                      <a:pt x="3254" y="808"/>
                    </a:cubicBezTo>
                    <a:lnTo>
                      <a:pt x="3254" y="808"/>
                    </a:lnTo>
                    <a:cubicBezTo>
                      <a:pt x="3341" y="697"/>
                      <a:pt x="3429" y="566"/>
                      <a:pt x="3516" y="457"/>
                    </a:cubicBezTo>
                    <a:cubicBezTo>
                      <a:pt x="3562" y="412"/>
                      <a:pt x="3584" y="389"/>
                      <a:pt x="3607" y="366"/>
                    </a:cubicBezTo>
                    <a:cubicBezTo>
                      <a:pt x="3630" y="320"/>
                      <a:pt x="3630" y="275"/>
                      <a:pt x="3630" y="229"/>
                    </a:cubicBezTo>
                    <a:cubicBezTo>
                      <a:pt x="3630" y="115"/>
                      <a:pt x="3539" y="24"/>
                      <a:pt x="3425" y="1"/>
                    </a:cubicBezTo>
                    <a:close/>
                  </a:path>
                </a:pathLst>
              </a:custGeom>
              <a:solidFill>
                <a:srgbClr val="FBD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2"/>
              <p:cNvSpPr/>
              <p:nvPr/>
            </p:nvSpPr>
            <p:spPr>
              <a:xfrm>
                <a:off x="6953434" y="2066610"/>
                <a:ext cx="244351" cy="129230"/>
              </a:xfrm>
              <a:custGeom>
                <a:avLst/>
                <a:gdLst/>
                <a:ahLst/>
                <a:cxnLst/>
                <a:rect l="l" t="t" r="r" b="b"/>
                <a:pathLst>
                  <a:path w="9040" h="4781" extrusionOk="0">
                    <a:moveTo>
                      <a:pt x="115" y="0"/>
                    </a:moveTo>
                    <a:cubicBezTo>
                      <a:pt x="46" y="0"/>
                      <a:pt x="0" y="69"/>
                      <a:pt x="46" y="137"/>
                    </a:cubicBezTo>
                    <a:cubicBezTo>
                      <a:pt x="115" y="251"/>
                      <a:pt x="206" y="388"/>
                      <a:pt x="297" y="525"/>
                    </a:cubicBezTo>
                    <a:cubicBezTo>
                      <a:pt x="366" y="662"/>
                      <a:pt x="457" y="776"/>
                      <a:pt x="525" y="913"/>
                    </a:cubicBezTo>
                    <a:cubicBezTo>
                      <a:pt x="731" y="1187"/>
                      <a:pt x="936" y="1438"/>
                      <a:pt x="1142" y="1689"/>
                    </a:cubicBezTo>
                    <a:cubicBezTo>
                      <a:pt x="1370" y="1940"/>
                      <a:pt x="1598" y="2169"/>
                      <a:pt x="1826" y="2374"/>
                    </a:cubicBezTo>
                    <a:cubicBezTo>
                      <a:pt x="1941" y="2488"/>
                      <a:pt x="2078" y="2580"/>
                      <a:pt x="2192" y="2694"/>
                    </a:cubicBezTo>
                    <a:cubicBezTo>
                      <a:pt x="2329" y="2808"/>
                      <a:pt x="2466" y="2899"/>
                      <a:pt x="2603" y="3013"/>
                    </a:cubicBezTo>
                    <a:cubicBezTo>
                      <a:pt x="2876" y="3219"/>
                      <a:pt x="3150" y="3401"/>
                      <a:pt x="3470" y="3584"/>
                    </a:cubicBezTo>
                    <a:cubicBezTo>
                      <a:pt x="3744" y="3744"/>
                      <a:pt x="4041" y="3881"/>
                      <a:pt x="4314" y="4018"/>
                    </a:cubicBezTo>
                    <a:cubicBezTo>
                      <a:pt x="4474" y="4086"/>
                      <a:pt x="4634" y="4155"/>
                      <a:pt x="4771" y="4223"/>
                    </a:cubicBezTo>
                    <a:cubicBezTo>
                      <a:pt x="4954" y="4291"/>
                      <a:pt x="5136" y="4360"/>
                      <a:pt x="5319" y="4406"/>
                    </a:cubicBezTo>
                    <a:cubicBezTo>
                      <a:pt x="5615" y="4497"/>
                      <a:pt x="5935" y="4565"/>
                      <a:pt x="6255" y="4634"/>
                    </a:cubicBezTo>
                    <a:cubicBezTo>
                      <a:pt x="6711" y="4702"/>
                      <a:pt x="7145" y="4748"/>
                      <a:pt x="7601" y="4771"/>
                    </a:cubicBezTo>
                    <a:cubicBezTo>
                      <a:pt x="7723" y="4771"/>
                      <a:pt x="7855" y="4781"/>
                      <a:pt x="7983" y="4781"/>
                    </a:cubicBezTo>
                    <a:cubicBezTo>
                      <a:pt x="8048" y="4781"/>
                      <a:pt x="8111" y="4778"/>
                      <a:pt x="8172" y="4771"/>
                    </a:cubicBezTo>
                    <a:cubicBezTo>
                      <a:pt x="8263" y="4771"/>
                      <a:pt x="8377" y="4748"/>
                      <a:pt x="8469" y="4748"/>
                    </a:cubicBezTo>
                    <a:cubicBezTo>
                      <a:pt x="8583" y="4725"/>
                      <a:pt x="8697" y="4725"/>
                      <a:pt x="8811" y="4702"/>
                    </a:cubicBezTo>
                    <a:cubicBezTo>
                      <a:pt x="8857" y="4680"/>
                      <a:pt x="8902" y="4657"/>
                      <a:pt x="8948" y="4611"/>
                    </a:cubicBezTo>
                    <a:cubicBezTo>
                      <a:pt x="8994" y="4543"/>
                      <a:pt x="9039" y="4451"/>
                      <a:pt x="9016" y="4383"/>
                    </a:cubicBezTo>
                    <a:cubicBezTo>
                      <a:pt x="9016" y="4200"/>
                      <a:pt x="8857" y="4063"/>
                      <a:pt x="8697" y="4063"/>
                    </a:cubicBezTo>
                    <a:cubicBezTo>
                      <a:pt x="8583" y="4063"/>
                      <a:pt x="8469" y="4086"/>
                      <a:pt x="8354" y="4109"/>
                    </a:cubicBezTo>
                    <a:cubicBezTo>
                      <a:pt x="8218" y="4132"/>
                      <a:pt x="8103" y="4132"/>
                      <a:pt x="7966" y="4132"/>
                    </a:cubicBezTo>
                    <a:cubicBezTo>
                      <a:pt x="7715" y="4132"/>
                      <a:pt x="7487" y="4132"/>
                      <a:pt x="7236" y="4109"/>
                    </a:cubicBezTo>
                    <a:lnTo>
                      <a:pt x="7259" y="4109"/>
                    </a:lnTo>
                    <a:cubicBezTo>
                      <a:pt x="7168" y="4109"/>
                      <a:pt x="7076" y="4086"/>
                      <a:pt x="6985" y="4086"/>
                    </a:cubicBezTo>
                    <a:cubicBezTo>
                      <a:pt x="6665" y="4040"/>
                      <a:pt x="6346" y="3995"/>
                      <a:pt x="6049" y="3949"/>
                    </a:cubicBezTo>
                    <a:cubicBezTo>
                      <a:pt x="5730" y="3881"/>
                      <a:pt x="5410" y="3789"/>
                      <a:pt x="5113" y="3675"/>
                    </a:cubicBezTo>
                    <a:cubicBezTo>
                      <a:pt x="4908" y="3607"/>
                      <a:pt x="4725" y="3538"/>
                      <a:pt x="4520" y="3447"/>
                    </a:cubicBezTo>
                    <a:cubicBezTo>
                      <a:pt x="4337" y="3356"/>
                      <a:pt x="4132" y="3264"/>
                      <a:pt x="3926" y="3173"/>
                    </a:cubicBezTo>
                    <a:cubicBezTo>
                      <a:pt x="3744" y="3082"/>
                      <a:pt x="3538" y="2968"/>
                      <a:pt x="3333" y="2854"/>
                    </a:cubicBezTo>
                    <a:cubicBezTo>
                      <a:pt x="3150" y="2762"/>
                      <a:pt x="2991" y="2648"/>
                      <a:pt x="2808" y="2534"/>
                    </a:cubicBezTo>
                    <a:cubicBezTo>
                      <a:pt x="2625" y="2397"/>
                      <a:pt x="2466" y="2260"/>
                      <a:pt x="2283" y="2146"/>
                    </a:cubicBezTo>
                    <a:cubicBezTo>
                      <a:pt x="2192" y="2077"/>
                      <a:pt x="2100" y="2009"/>
                      <a:pt x="2009" y="1940"/>
                    </a:cubicBezTo>
                    <a:cubicBezTo>
                      <a:pt x="1918" y="1872"/>
                      <a:pt x="1826" y="1826"/>
                      <a:pt x="1735" y="1735"/>
                    </a:cubicBezTo>
                    <a:cubicBezTo>
                      <a:pt x="1644" y="1667"/>
                      <a:pt x="1553" y="1598"/>
                      <a:pt x="1461" y="1530"/>
                    </a:cubicBezTo>
                    <a:cubicBezTo>
                      <a:pt x="1393" y="1461"/>
                      <a:pt x="1301" y="1370"/>
                      <a:pt x="1233" y="1301"/>
                    </a:cubicBezTo>
                    <a:cubicBezTo>
                      <a:pt x="1059" y="1149"/>
                      <a:pt x="906" y="997"/>
                      <a:pt x="754" y="845"/>
                    </a:cubicBezTo>
                    <a:lnTo>
                      <a:pt x="754" y="845"/>
                    </a:lnTo>
                    <a:cubicBezTo>
                      <a:pt x="640" y="708"/>
                      <a:pt x="548" y="571"/>
                      <a:pt x="457" y="434"/>
                    </a:cubicBezTo>
                    <a:cubicBezTo>
                      <a:pt x="343" y="320"/>
                      <a:pt x="274" y="183"/>
                      <a:pt x="183" y="46"/>
                    </a:cubicBezTo>
                    <a:cubicBezTo>
                      <a:pt x="160" y="23"/>
                      <a:pt x="137" y="0"/>
                      <a:pt x="115" y="0"/>
                    </a:cubicBezTo>
                    <a:close/>
                  </a:path>
                </a:pathLst>
              </a:custGeom>
              <a:solidFill>
                <a:srgbClr val="FBD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2"/>
              <p:cNvSpPr/>
              <p:nvPr/>
            </p:nvSpPr>
            <p:spPr>
              <a:xfrm>
                <a:off x="6934297" y="1961734"/>
                <a:ext cx="200563" cy="163207"/>
              </a:xfrm>
              <a:custGeom>
                <a:avLst/>
                <a:gdLst/>
                <a:ahLst/>
                <a:cxnLst/>
                <a:rect l="l" t="t" r="r" b="b"/>
                <a:pathLst>
                  <a:path w="7420" h="6038" extrusionOk="0">
                    <a:moveTo>
                      <a:pt x="161" y="0"/>
                    </a:moveTo>
                    <a:cubicBezTo>
                      <a:pt x="69" y="46"/>
                      <a:pt x="1" y="137"/>
                      <a:pt x="46" y="228"/>
                    </a:cubicBezTo>
                    <a:cubicBezTo>
                      <a:pt x="183" y="548"/>
                      <a:pt x="343" y="867"/>
                      <a:pt x="526" y="1164"/>
                    </a:cubicBezTo>
                    <a:cubicBezTo>
                      <a:pt x="686" y="1438"/>
                      <a:pt x="845" y="1735"/>
                      <a:pt x="1005" y="2009"/>
                    </a:cubicBezTo>
                    <a:cubicBezTo>
                      <a:pt x="1188" y="2305"/>
                      <a:pt x="1416" y="2579"/>
                      <a:pt x="1621" y="2853"/>
                    </a:cubicBezTo>
                    <a:cubicBezTo>
                      <a:pt x="1758" y="2990"/>
                      <a:pt x="1873" y="3127"/>
                      <a:pt x="2009" y="3264"/>
                    </a:cubicBezTo>
                    <a:cubicBezTo>
                      <a:pt x="2124" y="3378"/>
                      <a:pt x="2238" y="3492"/>
                      <a:pt x="2352" y="3606"/>
                    </a:cubicBezTo>
                    <a:cubicBezTo>
                      <a:pt x="2580" y="3858"/>
                      <a:pt x="2831" y="4086"/>
                      <a:pt x="3105" y="4291"/>
                    </a:cubicBezTo>
                    <a:cubicBezTo>
                      <a:pt x="3379" y="4497"/>
                      <a:pt x="3676" y="4702"/>
                      <a:pt x="3972" y="4885"/>
                    </a:cubicBezTo>
                    <a:cubicBezTo>
                      <a:pt x="4269" y="5044"/>
                      <a:pt x="4589" y="5204"/>
                      <a:pt x="4885" y="5341"/>
                    </a:cubicBezTo>
                    <a:cubicBezTo>
                      <a:pt x="5022" y="5387"/>
                      <a:pt x="5159" y="5455"/>
                      <a:pt x="5319" y="5501"/>
                    </a:cubicBezTo>
                    <a:cubicBezTo>
                      <a:pt x="5479" y="5569"/>
                      <a:pt x="5662" y="5661"/>
                      <a:pt x="5844" y="5706"/>
                    </a:cubicBezTo>
                    <a:cubicBezTo>
                      <a:pt x="6027" y="5775"/>
                      <a:pt x="6232" y="5820"/>
                      <a:pt x="6438" y="5866"/>
                    </a:cubicBezTo>
                    <a:cubicBezTo>
                      <a:pt x="6529" y="5912"/>
                      <a:pt x="6620" y="5935"/>
                      <a:pt x="6711" y="5957"/>
                    </a:cubicBezTo>
                    <a:cubicBezTo>
                      <a:pt x="6803" y="5980"/>
                      <a:pt x="6917" y="6003"/>
                      <a:pt x="7008" y="6026"/>
                    </a:cubicBezTo>
                    <a:cubicBezTo>
                      <a:pt x="7033" y="6034"/>
                      <a:pt x="7058" y="6038"/>
                      <a:pt x="7082" y="6038"/>
                    </a:cubicBezTo>
                    <a:cubicBezTo>
                      <a:pt x="7192" y="6038"/>
                      <a:pt x="7294" y="5960"/>
                      <a:pt x="7351" y="5866"/>
                    </a:cubicBezTo>
                    <a:cubicBezTo>
                      <a:pt x="7419" y="5729"/>
                      <a:pt x="7373" y="5524"/>
                      <a:pt x="7214" y="5455"/>
                    </a:cubicBezTo>
                    <a:cubicBezTo>
                      <a:pt x="7100" y="5410"/>
                      <a:pt x="6985" y="5364"/>
                      <a:pt x="6871" y="5318"/>
                    </a:cubicBezTo>
                    <a:cubicBezTo>
                      <a:pt x="6757" y="5296"/>
                      <a:pt x="6666" y="5273"/>
                      <a:pt x="6575" y="5250"/>
                    </a:cubicBezTo>
                    <a:cubicBezTo>
                      <a:pt x="6369" y="5181"/>
                      <a:pt x="6164" y="5136"/>
                      <a:pt x="5958" y="5090"/>
                    </a:cubicBezTo>
                    <a:cubicBezTo>
                      <a:pt x="5205" y="4793"/>
                      <a:pt x="4452" y="4474"/>
                      <a:pt x="3767" y="4017"/>
                    </a:cubicBezTo>
                    <a:cubicBezTo>
                      <a:pt x="3562" y="3880"/>
                      <a:pt x="3379" y="3743"/>
                      <a:pt x="3196" y="3584"/>
                    </a:cubicBezTo>
                    <a:cubicBezTo>
                      <a:pt x="3014" y="3447"/>
                      <a:pt x="2831" y="3287"/>
                      <a:pt x="2671" y="3127"/>
                    </a:cubicBezTo>
                    <a:cubicBezTo>
                      <a:pt x="2306" y="2808"/>
                      <a:pt x="1987" y="2465"/>
                      <a:pt x="1667" y="2100"/>
                    </a:cubicBezTo>
                    <a:cubicBezTo>
                      <a:pt x="1439" y="1803"/>
                      <a:pt x="1211" y="1507"/>
                      <a:pt x="1005" y="1187"/>
                    </a:cubicBezTo>
                    <a:cubicBezTo>
                      <a:pt x="891" y="1027"/>
                      <a:pt x="777" y="867"/>
                      <a:pt x="663" y="708"/>
                    </a:cubicBezTo>
                    <a:cubicBezTo>
                      <a:pt x="594" y="548"/>
                      <a:pt x="503" y="411"/>
                      <a:pt x="435" y="251"/>
                    </a:cubicBezTo>
                    <a:cubicBezTo>
                      <a:pt x="412" y="205"/>
                      <a:pt x="389" y="160"/>
                      <a:pt x="366" y="114"/>
                    </a:cubicBezTo>
                    <a:cubicBezTo>
                      <a:pt x="343" y="46"/>
                      <a:pt x="275" y="0"/>
                      <a:pt x="206" y="0"/>
                    </a:cubicBezTo>
                    <a:close/>
                  </a:path>
                </a:pathLst>
              </a:custGeom>
              <a:solidFill>
                <a:srgbClr val="FBD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2"/>
              <p:cNvSpPr/>
              <p:nvPr/>
            </p:nvSpPr>
            <p:spPr>
              <a:xfrm>
                <a:off x="7278578" y="2128293"/>
                <a:ext cx="197454" cy="163775"/>
              </a:xfrm>
              <a:custGeom>
                <a:avLst/>
                <a:gdLst/>
                <a:ahLst/>
                <a:cxnLst/>
                <a:rect l="l" t="t" r="r" b="b"/>
                <a:pathLst>
                  <a:path w="7305" h="6059" extrusionOk="0">
                    <a:moveTo>
                      <a:pt x="137" y="1"/>
                    </a:moveTo>
                    <a:cubicBezTo>
                      <a:pt x="114" y="1"/>
                      <a:pt x="69" y="47"/>
                      <a:pt x="46" y="69"/>
                    </a:cubicBezTo>
                    <a:cubicBezTo>
                      <a:pt x="0" y="138"/>
                      <a:pt x="23" y="206"/>
                      <a:pt x="92" y="229"/>
                    </a:cubicBezTo>
                    <a:cubicBezTo>
                      <a:pt x="206" y="343"/>
                      <a:pt x="343" y="435"/>
                      <a:pt x="480" y="526"/>
                    </a:cubicBezTo>
                    <a:cubicBezTo>
                      <a:pt x="617" y="594"/>
                      <a:pt x="731" y="686"/>
                      <a:pt x="868" y="754"/>
                    </a:cubicBezTo>
                    <a:cubicBezTo>
                      <a:pt x="1142" y="937"/>
                      <a:pt x="1393" y="1096"/>
                      <a:pt x="1689" y="1233"/>
                    </a:cubicBezTo>
                    <a:cubicBezTo>
                      <a:pt x="1826" y="1325"/>
                      <a:pt x="1963" y="1393"/>
                      <a:pt x="2100" y="1462"/>
                    </a:cubicBezTo>
                    <a:cubicBezTo>
                      <a:pt x="2260" y="1553"/>
                      <a:pt x="2420" y="1621"/>
                      <a:pt x="2557" y="1713"/>
                    </a:cubicBezTo>
                    <a:cubicBezTo>
                      <a:pt x="2854" y="1873"/>
                      <a:pt x="3127" y="2032"/>
                      <a:pt x="3401" y="2215"/>
                    </a:cubicBezTo>
                    <a:cubicBezTo>
                      <a:pt x="3652" y="2375"/>
                      <a:pt x="3903" y="2534"/>
                      <a:pt x="4132" y="2717"/>
                    </a:cubicBezTo>
                    <a:cubicBezTo>
                      <a:pt x="4269" y="2831"/>
                      <a:pt x="4406" y="2945"/>
                      <a:pt x="4543" y="3059"/>
                    </a:cubicBezTo>
                    <a:cubicBezTo>
                      <a:pt x="4680" y="3174"/>
                      <a:pt x="4817" y="3288"/>
                      <a:pt x="4953" y="3425"/>
                    </a:cubicBezTo>
                    <a:cubicBezTo>
                      <a:pt x="5227" y="3653"/>
                      <a:pt x="5456" y="3927"/>
                      <a:pt x="5684" y="4201"/>
                    </a:cubicBezTo>
                    <a:cubicBezTo>
                      <a:pt x="5844" y="4429"/>
                      <a:pt x="6003" y="4634"/>
                      <a:pt x="6140" y="4863"/>
                    </a:cubicBezTo>
                    <a:cubicBezTo>
                      <a:pt x="6300" y="5091"/>
                      <a:pt x="6437" y="5319"/>
                      <a:pt x="6551" y="5570"/>
                    </a:cubicBezTo>
                    <a:cubicBezTo>
                      <a:pt x="6574" y="5662"/>
                      <a:pt x="6597" y="5730"/>
                      <a:pt x="6643" y="5821"/>
                    </a:cubicBezTo>
                    <a:cubicBezTo>
                      <a:pt x="6665" y="5890"/>
                      <a:pt x="6711" y="5958"/>
                      <a:pt x="6779" y="6004"/>
                    </a:cubicBezTo>
                    <a:cubicBezTo>
                      <a:pt x="6830" y="6037"/>
                      <a:pt x="6892" y="6059"/>
                      <a:pt x="6958" y="6059"/>
                    </a:cubicBezTo>
                    <a:cubicBezTo>
                      <a:pt x="6982" y="6059"/>
                      <a:pt x="7006" y="6056"/>
                      <a:pt x="7031" y="6050"/>
                    </a:cubicBezTo>
                    <a:cubicBezTo>
                      <a:pt x="7190" y="6004"/>
                      <a:pt x="7304" y="5821"/>
                      <a:pt x="7259" y="5639"/>
                    </a:cubicBezTo>
                    <a:cubicBezTo>
                      <a:pt x="7190" y="5456"/>
                      <a:pt x="7122" y="5251"/>
                      <a:pt x="7008" y="5068"/>
                    </a:cubicBezTo>
                    <a:cubicBezTo>
                      <a:pt x="6939" y="4931"/>
                      <a:pt x="6871" y="4817"/>
                      <a:pt x="6779" y="4680"/>
                    </a:cubicBezTo>
                    <a:cubicBezTo>
                      <a:pt x="6597" y="4406"/>
                      <a:pt x="6414" y="4109"/>
                      <a:pt x="6186" y="3836"/>
                    </a:cubicBezTo>
                    <a:cubicBezTo>
                      <a:pt x="6003" y="3584"/>
                      <a:pt x="5775" y="3333"/>
                      <a:pt x="5547" y="3128"/>
                    </a:cubicBezTo>
                    <a:cubicBezTo>
                      <a:pt x="5296" y="2900"/>
                      <a:pt x="5045" y="2694"/>
                      <a:pt x="4771" y="2466"/>
                    </a:cubicBezTo>
                    <a:cubicBezTo>
                      <a:pt x="4543" y="2283"/>
                      <a:pt x="4314" y="2124"/>
                      <a:pt x="4063" y="1964"/>
                    </a:cubicBezTo>
                    <a:cubicBezTo>
                      <a:pt x="3812" y="1827"/>
                      <a:pt x="3584" y="1667"/>
                      <a:pt x="3310" y="1553"/>
                    </a:cubicBezTo>
                    <a:cubicBezTo>
                      <a:pt x="3082" y="1416"/>
                      <a:pt x="2831" y="1279"/>
                      <a:pt x="2557" y="1188"/>
                    </a:cubicBezTo>
                    <a:cubicBezTo>
                      <a:pt x="2306" y="1051"/>
                      <a:pt x="2032" y="960"/>
                      <a:pt x="1758" y="845"/>
                    </a:cubicBezTo>
                    <a:cubicBezTo>
                      <a:pt x="1621" y="777"/>
                      <a:pt x="1461" y="731"/>
                      <a:pt x="1324" y="663"/>
                    </a:cubicBezTo>
                    <a:cubicBezTo>
                      <a:pt x="1142" y="572"/>
                      <a:pt x="936" y="480"/>
                      <a:pt x="754" y="389"/>
                    </a:cubicBezTo>
                    <a:cubicBezTo>
                      <a:pt x="662" y="320"/>
                      <a:pt x="571" y="275"/>
                      <a:pt x="480" y="229"/>
                    </a:cubicBezTo>
                    <a:cubicBezTo>
                      <a:pt x="388" y="161"/>
                      <a:pt x="297" y="92"/>
                      <a:pt x="206" y="24"/>
                    </a:cubicBezTo>
                    <a:cubicBezTo>
                      <a:pt x="183" y="24"/>
                      <a:pt x="160" y="1"/>
                      <a:pt x="137" y="1"/>
                    </a:cubicBezTo>
                    <a:close/>
                  </a:path>
                </a:pathLst>
              </a:custGeom>
              <a:solidFill>
                <a:srgbClr val="FBD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2"/>
              <p:cNvSpPr/>
              <p:nvPr/>
            </p:nvSpPr>
            <p:spPr>
              <a:xfrm>
                <a:off x="7379751" y="2250468"/>
                <a:ext cx="91956" cy="212564"/>
              </a:xfrm>
              <a:custGeom>
                <a:avLst/>
                <a:gdLst/>
                <a:ahLst/>
                <a:cxnLst/>
                <a:rect l="l" t="t" r="r" b="b"/>
                <a:pathLst>
                  <a:path w="3402" h="7864" extrusionOk="0">
                    <a:moveTo>
                      <a:pt x="1119" y="1461"/>
                    </a:moveTo>
                    <a:lnTo>
                      <a:pt x="1142" y="1484"/>
                    </a:lnTo>
                    <a:cubicBezTo>
                      <a:pt x="1142" y="1484"/>
                      <a:pt x="1119" y="1484"/>
                      <a:pt x="1119" y="1461"/>
                    </a:cubicBezTo>
                    <a:close/>
                    <a:moveTo>
                      <a:pt x="160" y="0"/>
                    </a:moveTo>
                    <a:cubicBezTo>
                      <a:pt x="115" y="0"/>
                      <a:pt x="92" y="0"/>
                      <a:pt x="46" y="46"/>
                    </a:cubicBezTo>
                    <a:cubicBezTo>
                      <a:pt x="1" y="92"/>
                      <a:pt x="1" y="206"/>
                      <a:pt x="46" y="251"/>
                    </a:cubicBezTo>
                    <a:cubicBezTo>
                      <a:pt x="252" y="457"/>
                      <a:pt x="434" y="662"/>
                      <a:pt x="594" y="845"/>
                    </a:cubicBezTo>
                    <a:cubicBezTo>
                      <a:pt x="777" y="1050"/>
                      <a:pt x="937" y="1256"/>
                      <a:pt x="1096" y="1461"/>
                    </a:cubicBezTo>
                    <a:cubicBezTo>
                      <a:pt x="1439" y="1918"/>
                      <a:pt x="1713" y="2420"/>
                      <a:pt x="1941" y="2945"/>
                    </a:cubicBezTo>
                    <a:lnTo>
                      <a:pt x="1918" y="2945"/>
                    </a:lnTo>
                    <a:cubicBezTo>
                      <a:pt x="2101" y="3378"/>
                      <a:pt x="2260" y="3812"/>
                      <a:pt x="2397" y="4246"/>
                    </a:cubicBezTo>
                    <a:cubicBezTo>
                      <a:pt x="2466" y="4474"/>
                      <a:pt x="2534" y="4702"/>
                      <a:pt x="2603" y="4953"/>
                    </a:cubicBezTo>
                    <a:cubicBezTo>
                      <a:pt x="2648" y="5159"/>
                      <a:pt x="2694" y="5364"/>
                      <a:pt x="2740" y="5592"/>
                    </a:cubicBezTo>
                    <a:cubicBezTo>
                      <a:pt x="2763" y="5798"/>
                      <a:pt x="2785" y="6026"/>
                      <a:pt x="2763" y="6232"/>
                    </a:cubicBezTo>
                    <a:cubicBezTo>
                      <a:pt x="2763" y="6483"/>
                      <a:pt x="2740" y="6734"/>
                      <a:pt x="2694" y="6962"/>
                    </a:cubicBezTo>
                    <a:cubicBezTo>
                      <a:pt x="2671" y="7167"/>
                      <a:pt x="2648" y="7350"/>
                      <a:pt x="2626" y="7555"/>
                    </a:cubicBezTo>
                    <a:cubicBezTo>
                      <a:pt x="2626" y="7601"/>
                      <a:pt x="2626" y="7670"/>
                      <a:pt x="2648" y="7715"/>
                    </a:cubicBezTo>
                    <a:cubicBezTo>
                      <a:pt x="2694" y="7784"/>
                      <a:pt x="2763" y="7829"/>
                      <a:pt x="2854" y="7852"/>
                    </a:cubicBezTo>
                    <a:cubicBezTo>
                      <a:pt x="2878" y="7860"/>
                      <a:pt x="2904" y="7864"/>
                      <a:pt x="2930" y="7864"/>
                    </a:cubicBezTo>
                    <a:cubicBezTo>
                      <a:pt x="3057" y="7864"/>
                      <a:pt x="3200" y="7779"/>
                      <a:pt x="3219" y="7647"/>
                    </a:cubicBezTo>
                    <a:cubicBezTo>
                      <a:pt x="3310" y="7282"/>
                      <a:pt x="3356" y="6939"/>
                      <a:pt x="3379" y="6574"/>
                    </a:cubicBezTo>
                    <a:cubicBezTo>
                      <a:pt x="3402" y="6232"/>
                      <a:pt x="3379" y="5866"/>
                      <a:pt x="3333" y="5524"/>
                    </a:cubicBezTo>
                    <a:cubicBezTo>
                      <a:pt x="3333" y="5364"/>
                      <a:pt x="3288" y="5204"/>
                      <a:pt x="3242" y="5067"/>
                    </a:cubicBezTo>
                    <a:cubicBezTo>
                      <a:pt x="3196" y="4908"/>
                      <a:pt x="3151" y="4748"/>
                      <a:pt x="3105" y="4611"/>
                    </a:cubicBezTo>
                    <a:cubicBezTo>
                      <a:pt x="3059" y="4428"/>
                      <a:pt x="3014" y="4269"/>
                      <a:pt x="2968" y="4109"/>
                    </a:cubicBezTo>
                    <a:cubicBezTo>
                      <a:pt x="2900" y="3949"/>
                      <a:pt x="2831" y="3789"/>
                      <a:pt x="2785" y="3629"/>
                    </a:cubicBezTo>
                    <a:cubicBezTo>
                      <a:pt x="2534" y="2990"/>
                      <a:pt x="2260" y="2351"/>
                      <a:pt x="1872" y="1781"/>
                    </a:cubicBezTo>
                    <a:cubicBezTo>
                      <a:pt x="1758" y="1621"/>
                      <a:pt x="1644" y="1484"/>
                      <a:pt x="1530" y="1347"/>
                    </a:cubicBezTo>
                    <a:cubicBezTo>
                      <a:pt x="1439" y="1210"/>
                      <a:pt x="1325" y="1119"/>
                      <a:pt x="1210" y="1005"/>
                    </a:cubicBezTo>
                    <a:cubicBezTo>
                      <a:pt x="982" y="754"/>
                      <a:pt x="731" y="525"/>
                      <a:pt x="503" y="274"/>
                    </a:cubicBezTo>
                    <a:cubicBezTo>
                      <a:pt x="434" y="183"/>
                      <a:pt x="343" y="114"/>
                      <a:pt x="275" y="46"/>
                    </a:cubicBezTo>
                    <a:cubicBezTo>
                      <a:pt x="252" y="0"/>
                      <a:pt x="206" y="0"/>
                      <a:pt x="160" y="0"/>
                    </a:cubicBezTo>
                    <a:close/>
                  </a:path>
                </a:pathLst>
              </a:custGeom>
              <a:solidFill>
                <a:srgbClr val="FBD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2"/>
              <p:cNvSpPr/>
              <p:nvPr/>
            </p:nvSpPr>
            <p:spPr>
              <a:xfrm>
                <a:off x="7335341" y="2256009"/>
                <a:ext cx="70981" cy="92902"/>
              </a:xfrm>
              <a:custGeom>
                <a:avLst/>
                <a:gdLst/>
                <a:ahLst/>
                <a:cxnLst/>
                <a:rect l="l" t="t" r="r" b="b"/>
                <a:pathLst>
                  <a:path w="2626" h="3437" extrusionOk="0">
                    <a:moveTo>
                      <a:pt x="183" y="1"/>
                    </a:moveTo>
                    <a:cubicBezTo>
                      <a:pt x="137" y="1"/>
                      <a:pt x="69" y="24"/>
                      <a:pt x="46" y="69"/>
                    </a:cubicBezTo>
                    <a:cubicBezTo>
                      <a:pt x="0" y="160"/>
                      <a:pt x="46" y="252"/>
                      <a:pt x="114" y="297"/>
                    </a:cubicBezTo>
                    <a:cubicBezTo>
                      <a:pt x="183" y="343"/>
                      <a:pt x="251" y="389"/>
                      <a:pt x="320" y="457"/>
                    </a:cubicBezTo>
                    <a:cubicBezTo>
                      <a:pt x="320" y="457"/>
                      <a:pt x="320" y="434"/>
                      <a:pt x="320" y="434"/>
                    </a:cubicBezTo>
                    <a:cubicBezTo>
                      <a:pt x="457" y="571"/>
                      <a:pt x="617" y="685"/>
                      <a:pt x="754" y="822"/>
                    </a:cubicBezTo>
                    <a:cubicBezTo>
                      <a:pt x="890" y="959"/>
                      <a:pt x="1027" y="1119"/>
                      <a:pt x="1142" y="1256"/>
                    </a:cubicBezTo>
                    <a:cubicBezTo>
                      <a:pt x="1415" y="1621"/>
                      <a:pt x="1644" y="2055"/>
                      <a:pt x="1803" y="2466"/>
                    </a:cubicBezTo>
                    <a:cubicBezTo>
                      <a:pt x="1849" y="2580"/>
                      <a:pt x="1895" y="2694"/>
                      <a:pt x="1918" y="2808"/>
                    </a:cubicBezTo>
                    <a:cubicBezTo>
                      <a:pt x="1963" y="2945"/>
                      <a:pt x="2009" y="3082"/>
                      <a:pt x="2032" y="3219"/>
                    </a:cubicBezTo>
                    <a:cubicBezTo>
                      <a:pt x="2069" y="3351"/>
                      <a:pt x="2185" y="3436"/>
                      <a:pt x="2301" y="3436"/>
                    </a:cubicBezTo>
                    <a:cubicBezTo>
                      <a:pt x="2326" y="3436"/>
                      <a:pt x="2350" y="3432"/>
                      <a:pt x="2374" y="3424"/>
                    </a:cubicBezTo>
                    <a:cubicBezTo>
                      <a:pt x="2534" y="3379"/>
                      <a:pt x="2625" y="3219"/>
                      <a:pt x="2580" y="3082"/>
                    </a:cubicBezTo>
                    <a:cubicBezTo>
                      <a:pt x="2534" y="2922"/>
                      <a:pt x="2488" y="2763"/>
                      <a:pt x="2420" y="2626"/>
                    </a:cubicBezTo>
                    <a:cubicBezTo>
                      <a:pt x="2374" y="2466"/>
                      <a:pt x="2306" y="2283"/>
                      <a:pt x="2214" y="2146"/>
                    </a:cubicBezTo>
                    <a:cubicBezTo>
                      <a:pt x="2077" y="1872"/>
                      <a:pt x="1918" y="1598"/>
                      <a:pt x="1735" y="1370"/>
                    </a:cubicBezTo>
                    <a:cubicBezTo>
                      <a:pt x="1552" y="1119"/>
                      <a:pt x="1324" y="891"/>
                      <a:pt x="1096" y="685"/>
                    </a:cubicBezTo>
                    <a:cubicBezTo>
                      <a:pt x="822" y="434"/>
                      <a:pt x="548" y="229"/>
                      <a:pt x="274" y="24"/>
                    </a:cubicBezTo>
                    <a:cubicBezTo>
                      <a:pt x="251" y="1"/>
                      <a:pt x="229" y="1"/>
                      <a:pt x="183" y="1"/>
                    </a:cubicBezTo>
                    <a:close/>
                  </a:path>
                </a:pathLst>
              </a:custGeom>
              <a:solidFill>
                <a:srgbClr val="FBD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2"/>
              <p:cNvSpPr/>
              <p:nvPr/>
            </p:nvSpPr>
            <p:spPr>
              <a:xfrm>
                <a:off x="7023144" y="2800177"/>
                <a:ext cx="279517" cy="476944"/>
              </a:xfrm>
              <a:custGeom>
                <a:avLst/>
                <a:gdLst/>
                <a:ahLst/>
                <a:cxnLst/>
                <a:rect l="l" t="t" r="r" b="b"/>
                <a:pathLst>
                  <a:path w="10341" h="17645" extrusionOk="0">
                    <a:moveTo>
                      <a:pt x="6871" y="1"/>
                    </a:moveTo>
                    <a:cubicBezTo>
                      <a:pt x="6803" y="1"/>
                      <a:pt x="6757" y="1"/>
                      <a:pt x="6688" y="23"/>
                    </a:cubicBezTo>
                    <a:cubicBezTo>
                      <a:pt x="6574" y="46"/>
                      <a:pt x="6483" y="92"/>
                      <a:pt x="6392" y="138"/>
                    </a:cubicBezTo>
                    <a:cubicBezTo>
                      <a:pt x="6300" y="160"/>
                      <a:pt x="6232" y="206"/>
                      <a:pt x="6164" y="252"/>
                    </a:cubicBezTo>
                    <a:cubicBezTo>
                      <a:pt x="6118" y="297"/>
                      <a:pt x="6049" y="343"/>
                      <a:pt x="6004" y="389"/>
                    </a:cubicBezTo>
                    <a:cubicBezTo>
                      <a:pt x="6004" y="411"/>
                      <a:pt x="5981" y="434"/>
                      <a:pt x="5958" y="434"/>
                    </a:cubicBezTo>
                    <a:lnTo>
                      <a:pt x="5935" y="480"/>
                    </a:lnTo>
                    <a:lnTo>
                      <a:pt x="5890" y="503"/>
                    </a:lnTo>
                    <a:lnTo>
                      <a:pt x="5844" y="503"/>
                    </a:lnTo>
                    <a:lnTo>
                      <a:pt x="5684" y="526"/>
                    </a:lnTo>
                    <a:lnTo>
                      <a:pt x="5616" y="526"/>
                    </a:lnTo>
                    <a:cubicBezTo>
                      <a:pt x="5570" y="548"/>
                      <a:pt x="5524" y="548"/>
                      <a:pt x="5479" y="548"/>
                    </a:cubicBezTo>
                    <a:lnTo>
                      <a:pt x="5342" y="571"/>
                    </a:lnTo>
                    <a:lnTo>
                      <a:pt x="5251" y="571"/>
                    </a:lnTo>
                    <a:cubicBezTo>
                      <a:pt x="5159" y="594"/>
                      <a:pt x="5045" y="594"/>
                      <a:pt x="4954" y="617"/>
                    </a:cubicBezTo>
                    <a:lnTo>
                      <a:pt x="4817" y="617"/>
                    </a:lnTo>
                    <a:cubicBezTo>
                      <a:pt x="4726" y="640"/>
                      <a:pt x="4611" y="640"/>
                      <a:pt x="4497" y="640"/>
                    </a:cubicBezTo>
                    <a:lnTo>
                      <a:pt x="4406" y="640"/>
                    </a:lnTo>
                    <a:cubicBezTo>
                      <a:pt x="4315" y="663"/>
                      <a:pt x="4246" y="663"/>
                      <a:pt x="4155" y="663"/>
                    </a:cubicBezTo>
                    <a:lnTo>
                      <a:pt x="3995" y="663"/>
                    </a:lnTo>
                    <a:cubicBezTo>
                      <a:pt x="3881" y="640"/>
                      <a:pt x="3790" y="617"/>
                      <a:pt x="3676" y="594"/>
                    </a:cubicBezTo>
                    <a:cubicBezTo>
                      <a:pt x="3653" y="571"/>
                      <a:pt x="3630" y="571"/>
                      <a:pt x="3607" y="571"/>
                    </a:cubicBezTo>
                    <a:cubicBezTo>
                      <a:pt x="3470" y="571"/>
                      <a:pt x="3356" y="663"/>
                      <a:pt x="3310" y="799"/>
                    </a:cubicBezTo>
                    <a:cubicBezTo>
                      <a:pt x="3288" y="959"/>
                      <a:pt x="3379" y="1096"/>
                      <a:pt x="3539" y="1142"/>
                    </a:cubicBezTo>
                    <a:lnTo>
                      <a:pt x="3653" y="1187"/>
                    </a:lnTo>
                    <a:cubicBezTo>
                      <a:pt x="3721" y="1210"/>
                      <a:pt x="3813" y="1233"/>
                      <a:pt x="3904" y="1256"/>
                    </a:cubicBezTo>
                    <a:cubicBezTo>
                      <a:pt x="4041" y="1279"/>
                      <a:pt x="4178" y="1279"/>
                      <a:pt x="4315" y="1279"/>
                    </a:cubicBezTo>
                    <a:lnTo>
                      <a:pt x="4680" y="1279"/>
                    </a:lnTo>
                    <a:cubicBezTo>
                      <a:pt x="4726" y="1279"/>
                      <a:pt x="4771" y="1279"/>
                      <a:pt x="4840" y="1256"/>
                    </a:cubicBezTo>
                    <a:lnTo>
                      <a:pt x="4977" y="1256"/>
                    </a:lnTo>
                    <a:cubicBezTo>
                      <a:pt x="5068" y="1256"/>
                      <a:pt x="5159" y="1233"/>
                      <a:pt x="5251" y="1233"/>
                    </a:cubicBezTo>
                    <a:cubicBezTo>
                      <a:pt x="5319" y="1210"/>
                      <a:pt x="5387" y="1210"/>
                      <a:pt x="5479" y="1210"/>
                    </a:cubicBezTo>
                    <a:cubicBezTo>
                      <a:pt x="5616" y="1187"/>
                      <a:pt x="5775" y="1165"/>
                      <a:pt x="5912" y="1142"/>
                    </a:cubicBezTo>
                    <a:lnTo>
                      <a:pt x="5958" y="1142"/>
                    </a:lnTo>
                    <a:lnTo>
                      <a:pt x="6004" y="1119"/>
                    </a:lnTo>
                    <a:lnTo>
                      <a:pt x="6323" y="1119"/>
                    </a:lnTo>
                    <a:cubicBezTo>
                      <a:pt x="6437" y="1142"/>
                      <a:pt x="6552" y="1165"/>
                      <a:pt x="6643" y="1187"/>
                    </a:cubicBezTo>
                    <a:cubicBezTo>
                      <a:pt x="6711" y="1210"/>
                      <a:pt x="6780" y="1256"/>
                      <a:pt x="6848" y="1302"/>
                    </a:cubicBezTo>
                    <a:cubicBezTo>
                      <a:pt x="6985" y="1416"/>
                      <a:pt x="7122" y="1530"/>
                      <a:pt x="7213" y="1644"/>
                    </a:cubicBezTo>
                    <a:cubicBezTo>
                      <a:pt x="7305" y="1781"/>
                      <a:pt x="7396" y="1895"/>
                      <a:pt x="7442" y="2009"/>
                    </a:cubicBezTo>
                    <a:cubicBezTo>
                      <a:pt x="7556" y="2237"/>
                      <a:pt x="7624" y="2466"/>
                      <a:pt x="7670" y="2717"/>
                    </a:cubicBezTo>
                    <a:cubicBezTo>
                      <a:pt x="7693" y="2945"/>
                      <a:pt x="7716" y="3173"/>
                      <a:pt x="7738" y="3356"/>
                    </a:cubicBezTo>
                    <a:cubicBezTo>
                      <a:pt x="7738" y="3607"/>
                      <a:pt x="7738" y="3858"/>
                      <a:pt x="7716" y="4109"/>
                    </a:cubicBezTo>
                    <a:cubicBezTo>
                      <a:pt x="7647" y="4771"/>
                      <a:pt x="7510" y="5433"/>
                      <a:pt x="7396" y="5912"/>
                    </a:cubicBezTo>
                    <a:lnTo>
                      <a:pt x="7350" y="6163"/>
                    </a:lnTo>
                    <a:lnTo>
                      <a:pt x="7282" y="6437"/>
                    </a:lnTo>
                    <a:cubicBezTo>
                      <a:pt x="7259" y="6551"/>
                      <a:pt x="7213" y="6666"/>
                      <a:pt x="7191" y="6803"/>
                    </a:cubicBezTo>
                    <a:lnTo>
                      <a:pt x="7145" y="6917"/>
                    </a:lnTo>
                    <a:cubicBezTo>
                      <a:pt x="7077" y="7191"/>
                      <a:pt x="6985" y="7487"/>
                      <a:pt x="6894" y="7807"/>
                    </a:cubicBezTo>
                    <a:cubicBezTo>
                      <a:pt x="6848" y="7898"/>
                      <a:pt x="6825" y="7989"/>
                      <a:pt x="6780" y="8058"/>
                    </a:cubicBezTo>
                    <a:cubicBezTo>
                      <a:pt x="6688" y="8332"/>
                      <a:pt x="6574" y="8606"/>
                      <a:pt x="6460" y="8880"/>
                    </a:cubicBezTo>
                    <a:cubicBezTo>
                      <a:pt x="6346" y="9154"/>
                      <a:pt x="6209" y="9473"/>
                      <a:pt x="6049" y="9747"/>
                    </a:cubicBezTo>
                    <a:cubicBezTo>
                      <a:pt x="5912" y="10021"/>
                      <a:pt x="5753" y="10295"/>
                      <a:pt x="5593" y="10592"/>
                    </a:cubicBezTo>
                    <a:lnTo>
                      <a:pt x="5524" y="10706"/>
                    </a:lnTo>
                    <a:cubicBezTo>
                      <a:pt x="5410" y="10911"/>
                      <a:pt x="5273" y="11139"/>
                      <a:pt x="5159" y="11345"/>
                    </a:cubicBezTo>
                    <a:cubicBezTo>
                      <a:pt x="4977" y="11619"/>
                      <a:pt x="4794" y="11915"/>
                      <a:pt x="4589" y="12212"/>
                    </a:cubicBezTo>
                    <a:lnTo>
                      <a:pt x="4611" y="12166"/>
                    </a:lnTo>
                    <a:lnTo>
                      <a:pt x="4611" y="12166"/>
                    </a:lnTo>
                    <a:cubicBezTo>
                      <a:pt x="4497" y="12326"/>
                      <a:pt x="4383" y="12486"/>
                      <a:pt x="4246" y="12646"/>
                    </a:cubicBezTo>
                    <a:cubicBezTo>
                      <a:pt x="4132" y="12806"/>
                      <a:pt x="3995" y="12965"/>
                      <a:pt x="3858" y="13148"/>
                    </a:cubicBezTo>
                    <a:lnTo>
                      <a:pt x="3858" y="13171"/>
                    </a:lnTo>
                    <a:lnTo>
                      <a:pt x="3790" y="13239"/>
                    </a:lnTo>
                    <a:cubicBezTo>
                      <a:pt x="3630" y="13467"/>
                      <a:pt x="3470" y="13673"/>
                      <a:pt x="3288" y="13878"/>
                    </a:cubicBezTo>
                    <a:lnTo>
                      <a:pt x="3014" y="14198"/>
                    </a:lnTo>
                    <a:cubicBezTo>
                      <a:pt x="2899" y="14358"/>
                      <a:pt x="2763" y="14495"/>
                      <a:pt x="2648" y="14632"/>
                    </a:cubicBezTo>
                    <a:cubicBezTo>
                      <a:pt x="2397" y="14905"/>
                      <a:pt x="2215" y="15134"/>
                      <a:pt x="2009" y="15339"/>
                    </a:cubicBezTo>
                    <a:cubicBezTo>
                      <a:pt x="1872" y="15499"/>
                      <a:pt x="1713" y="15659"/>
                      <a:pt x="1576" y="15796"/>
                    </a:cubicBezTo>
                    <a:lnTo>
                      <a:pt x="1370" y="16001"/>
                    </a:lnTo>
                    <a:lnTo>
                      <a:pt x="1325" y="16047"/>
                    </a:lnTo>
                    <a:cubicBezTo>
                      <a:pt x="1119" y="16252"/>
                      <a:pt x="891" y="16480"/>
                      <a:pt x="663" y="16686"/>
                    </a:cubicBezTo>
                    <a:cubicBezTo>
                      <a:pt x="594" y="16731"/>
                      <a:pt x="548" y="16777"/>
                      <a:pt x="480" y="16800"/>
                    </a:cubicBezTo>
                    <a:lnTo>
                      <a:pt x="389" y="16891"/>
                    </a:lnTo>
                    <a:lnTo>
                      <a:pt x="343" y="16914"/>
                    </a:lnTo>
                    <a:cubicBezTo>
                      <a:pt x="320" y="16937"/>
                      <a:pt x="297" y="16960"/>
                      <a:pt x="275" y="16960"/>
                    </a:cubicBezTo>
                    <a:cubicBezTo>
                      <a:pt x="252" y="16983"/>
                      <a:pt x="229" y="16983"/>
                      <a:pt x="229" y="17005"/>
                    </a:cubicBezTo>
                    <a:cubicBezTo>
                      <a:pt x="183" y="17028"/>
                      <a:pt x="138" y="17051"/>
                      <a:pt x="115" y="17097"/>
                    </a:cubicBezTo>
                    <a:cubicBezTo>
                      <a:pt x="46" y="17165"/>
                      <a:pt x="1" y="17279"/>
                      <a:pt x="24" y="17416"/>
                    </a:cubicBezTo>
                    <a:cubicBezTo>
                      <a:pt x="46" y="17462"/>
                      <a:pt x="69" y="17508"/>
                      <a:pt x="115" y="17553"/>
                    </a:cubicBezTo>
                    <a:cubicBezTo>
                      <a:pt x="160" y="17599"/>
                      <a:pt x="252" y="17645"/>
                      <a:pt x="343" y="17645"/>
                    </a:cubicBezTo>
                    <a:lnTo>
                      <a:pt x="366" y="17645"/>
                    </a:lnTo>
                    <a:cubicBezTo>
                      <a:pt x="412" y="17645"/>
                      <a:pt x="434" y="17622"/>
                      <a:pt x="480" y="17622"/>
                    </a:cubicBezTo>
                    <a:cubicBezTo>
                      <a:pt x="526" y="17599"/>
                      <a:pt x="548" y="17576"/>
                      <a:pt x="594" y="17553"/>
                    </a:cubicBezTo>
                    <a:cubicBezTo>
                      <a:pt x="685" y="17530"/>
                      <a:pt x="731" y="17485"/>
                      <a:pt x="800" y="17462"/>
                    </a:cubicBezTo>
                    <a:cubicBezTo>
                      <a:pt x="891" y="17393"/>
                      <a:pt x="959" y="17348"/>
                      <a:pt x="1051" y="17302"/>
                    </a:cubicBezTo>
                    <a:cubicBezTo>
                      <a:pt x="1096" y="17256"/>
                      <a:pt x="1165" y="17211"/>
                      <a:pt x="1210" y="17165"/>
                    </a:cubicBezTo>
                    <a:cubicBezTo>
                      <a:pt x="1347" y="17097"/>
                      <a:pt x="1462" y="17028"/>
                      <a:pt x="1576" y="16960"/>
                    </a:cubicBezTo>
                    <a:cubicBezTo>
                      <a:pt x="1735" y="16868"/>
                      <a:pt x="1895" y="16777"/>
                      <a:pt x="2055" y="16663"/>
                    </a:cubicBezTo>
                    <a:cubicBezTo>
                      <a:pt x="2306" y="16480"/>
                      <a:pt x="2557" y="16298"/>
                      <a:pt x="2808" y="16115"/>
                    </a:cubicBezTo>
                    <a:cubicBezTo>
                      <a:pt x="3082" y="15910"/>
                      <a:pt x="3356" y="15750"/>
                      <a:pt x="3607" y="15613"/>
                    </a:cubicBezTo>
                    <a:cubicBezTo>
                      <a:pt x="3835" y="15499"/>
                      <a:pt x="4041" y="15385"/>
                      <a:pt x="4246" y="15271"/>
                    </a:cubicBezTo>
                    <a:cubicBezTo>
                      <a:pt x="4360" y="15202"/>
                      <a:pt x="4452" y="15157"/>
                      <a:pt x="4566" y="15088"/>
                    </a:cubicBezTo>
                    <a:lnTo>
                      <a:pt x="4589" y="15088"/>
                    </a:lnTo>
                    <a:cubicBezTo>
                      <a:pt x="4680" y="15020"/>
                      <a:pt x="4771" y="14974"/>
                      <a:pt x="4862" y="14928"/>
                    </a:cubicBezTo>
                    <a:lnTo>
                      <a:pt x="4954" y="14883"/>
                    </a:lnTo>
                    <a:cubicBezTo>
                      <a:pt x="5136" y="14746"/>
                      <a:pt x="5342" y="14654"/>
                      <a:pt x="5547" y="14563"/>
                    </a:cubicBezTo>
                    <a:cubicBezTo>
                      <a:pt x="5684" y="14495"/>
                      <a:pt x="5775" y="14449"/>
                      <a:pt x="5890" y="14380"/>
                    </a:cubicBezTo>
                    <a:cubicBezTo>
                      <a:pt x="6004" y="14335"/>
                      <a:pt x="6095" y="14289"/>
                      <a:pt x="6209" y="14244"/>
                    </a:cubicBezTo>
                    <a:lnTo>
                      <a:pt x="6186" y="14244"/>
                    </a:lnTo>
                    <a:lnTo>
                      <a:pt x="6232" y="14221"/>
                    </a:lnTo>
                    <a:cubicBezTo>
                      <a:pt x="6437" y="14129"/>
                      <a:pt x="6620" y="14038"/>
                      <a:pt x="6825" y="13947"/>
                    </a:cubicBezTo>
                    <a:lnTo>
                      <a:pt x="6985" y="13856"/>
                    </a:lnTo>
                    <a:cubicBezTo>
                      <a:pt x="7122" y="13787"/>
                      <a:pt x="7282" y="13741"/>
                      <a:pt x="7419" y="13673"/>
                    </a:cubicBezTo>
                    <a:cubicBezTo>
                      <a:pt x="7602" y="13604"/>
                      <a:pt x="7761" y="13513"/>
                      <a:pt x="7944" y="13422"/>
                    </a:cubicBezTo>
                    <a:cubicBezTo>
                      <a:pt x="8081" y="13376"/>
                      <a:pt x="8172" y="13239"/>
                      <a:pt x="8172" y="13102"/>
                    </a:cubicBezTo>
                    <a:cubicBezTo>
                      <a:pt x="8172" y="13011"/>
                      <a:pt x="8126" y="12943"/>
                      <a:pt x="8081" y="12897"/>
                    </a:cubicBezTo>
                    <a:lnTo>
                      <a:pt x="8172" y="12783"/>
                    </a:lnTo>
                    <a:cubicBezTo>
                      <a:pt x="8218" y="12714"/>
                      <a:pt x="8263" y="12646"/>
                      <a:pt x="8286" y="12577"/>
                    </a:cubicBezTo>
                    <a:cubicBezTo>
                      <a:pt x="8378" y="12440"/>
                      <a:pt x="8469" y="12303"/>
                      <a:pt x="8537" y="12144"/>
                    </a:cubicBezTo>
                    <a:cubicBezTo>
                      <a:pt x="8583" y="12052"/>
                      <a:pt x="8629" y="11961"/>
                      <a:pt x="8674" y="11847"/>
                    </a:cubicBezTo>
                    <a:lnTo>
                      <a:pt x="8743" y="11710"/>
                    </a:lnTo>
                    <a:lnTo>
                      <a:pt x="8788" y="11596"/>
                    </a:lnTo>
                    <a:cubicBezTo>
                      <a:pt x="8834" y="11505"/>
                      <a:pt x="8880" y="11436"/>
                      <a:pt x="8925" y="11345"/>
                    </a:cubicBezTo>
                    <a:cubicBezTo>
                      <a:pt x="8994" y="11162"/>
                      <a:pt x="9062" y="11002"/>
                      <a:pt x="9131" y="10820"/>
                    </a:cubicBezTo>
                    <a:cubicBezTo>
                      <a:pt x="9176" y="10706"/>
                      <a:pt x="9222" y="10592"/>
                      <a:pt x="9268" y="10477"/>
                    </a:cubicBezTo>
                    <a:cubicBezTo>
                      <a:pt x="9405" y="10158"/>
                      <a:pt x="9519" y="9861"/>
                      <a:pt x="9610" y="9564"/>
                    </a:cubicBezTo>
                    <a:cubicBezTo>
                      <a:pt x="9701" y="9290"/>
                      <a:pt x="9770" y="9039"/>
                      <a:pt x="9838" y="8788"/>
                    </a:cubicBezTo>
                    <a:cubicBezTo>
                      <a:pt x="9884" y="8514"/>
                      <a:pt x="9930" y="8241"/>
                      <a:pt x="9975" y="7989"/>
                    </a:cubicBezTo>
                    <a:cubicBezTo>
                      <a:pt x="10021" y="7738"/>
                      <a:pt x="10044" y="7487"/>
                      <a:pt x="10089" y="7236"/>
                    </a:cubicBezTo>
                    <a:cubicBezTo>
                      <a:pt x="10112" y="7076"/>
                      <a:pt x="10135" y="6917"/>
                      <a:pt x="10135" y="6780"/>
                    </a:cubicBezTo>
                    <a:lnTo>
                      <a:pt x="10158" y="6620"/>
                    </a:lnTo>
                    <a:lnTo>
                      <a:pt x="10158" y="6483"/>
                    </a:lnTo>
                    <a:cubicBezTo>
                      <a:pt x="10181" y="6255"/>
                      <a:pt x="10204" y="6049"/>
                      <a:pt x="10249" y="5844"/>
                    </a:cubicBezTo>
                    <a:lnTo>
                      <a:pt x="10295" y="5593"/>
                    </a:lnTo>
                    <a:cubicBezTo>
                      <a:pt x="10318" y="5410"/>
                      <a:pt x="10341" y="5228"/>
                      <a:pt x="10341" y="5068"/>
                    </a:cubicBezTo>
                    <a:cubicBezTo>
                      <a:pt x="10341" y="4931"/>
                      <a:pt x="10318" y="4817"/>
                      <a:pt x="10318" y="4703"/>
                    </a:cubicBezTo>
                    <a:lnTo>
                      <a:pt x="10318" y="4657"/>
                    </a:lnTo>
                    <a:cubicBezTo>
                      <a:pt x="10295" y="4337"/>
                      <a:pt x="10249" y="4018"/>
                      <a:pt x="10181" y="3698"/>
                    </a:cubicBezTo>
                    <a:cubicBezTo>
                      <a:pt x="10135" y="3447"/>
                      <a:pt x="10044" y="3196"/>
                      <a:pt x="9975" y="2991"/>
                    </a:cubicBezTo>
                    <a:cubicBezTo>
                      <a:pt x="9861" y="2694"/>
                      <a:pt x="9747" y="2466"/>
                      <a:pt x="9610" y="2260"/>
                    </a:cubicBezTo>
                    <a:cubicBezTo>
                      <a:pt x="9519" y="2146"/>
                      <a:pt x="9428" y="2032"/>
                      <a:pt x="9313" y="1918"/>
                    </a:cubicBezTo>
                    <a:lnTo>
                      <a:pt x="9268" y="1872"/>
                    </a:lnTo>
                    <a:cubicBezTo>
                      <a:pt x="9222" y="1827"/>
                      <a:pt x="9199" y="1804"/>
                      <a:pt x="9154" y="1758"/>
                    </a:cubicBezTo>
                    <a:lnTo>
                      <a:pt x="9062" y="1644"/>
                    </a:lnTo>
                    <a:cubicBezTo>
                      <a:pt x="8994" y="1576"/>
                      <a:pt x="8948" y="1507"/>
                      <a:pt x="8903" y="1439"/>
                    </a:cubicBezTo>
                    <a:cubicBezTo>
                      <a:pt x="8811" y="1324"/>
                      <a:pt x="8743" y="1210"/>
                      <a:pt x="8629" y="1096"/>
                    </a:cubicBezTo>
                    <a:cubicBezTo>
                      <a:pt x="8606" y="1051"/>
                      <a:pt x="8560" y="1005"/>
                      <a:pt x="8515" y="959"/>
                    </a:cubicBezTo>
                    <a:lnTo>
                      <a:pt x="8446" y="914"/>
                    </a:lnTo>
                    <a:cubicBezTo>
                      <a:pt x="8378" y="845"/>
                      <a:pt x="8286" y="777"/>
                      <a:pt x="8218" y="708"/>
                    </a:cubicBezTo>
                    <a:cubicBezTo>
                      <a:pt x="8104" y="640"/>
                      <a:pt x="8012" y="571"/>
                      <a:pt x="7898" y="503"/>
                    </a:cubicBezTo>
                    <a:lnTo>
                      <a:pt x="7875" y="480"/>
                    </a:lnTo>
                    <a:cubicBezTo>
                      <a:pt x="7830" y="457"/>
                      <a:pt x="7784" y="411"/>
                      <a:pt x="7761" y="389"/>
                    </a:cubicBezTo>
                    <a:cubicBezTo>
                      <a:pt x="7670" y="343"/>
                      <a:pt x="7602" y="274"/>
                      <a:pt x="7510" y="229"/>
                    </a:cubicBezTo>
                    <a:cubicBezTo>
                      <a:pt x="7373" y="160"/>
                      <a:pt x="7236" y="92"/>
                      <a:pt x="7099" y="46"/>
                    </a:cubicBezTo>
                    <a:cubicBezTo>
                      <a:pt x="7031" y="23"/>
                      <a:pt x="6940" y="1"/>
                      <a:pt x="6871"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2"/>
              <p:cNvSpPr/>
              <p:nvPr/>
            </p:nvSpPr>
            <p:spPr>
              <a:xfrm>
                <a:off x="7105829" y="2818071"/>
                <a:ext cx="12974" cy="14164"/>
              </a:xfrm>
              <a:custGeom>
                <a:avLst/>
                <a:gdLst/>
                <a:ahLst/>
                <a:cxnLst/>
                <a:rect l="l" t="t" r="r" b="b"/>
                <a:pathLst>
                  <a:path w="480" h="524" extrusionOk="0">
                    <a:moveTo>
                      <a:pt x="343" y="1"/>
                    </a:moveTo>
                    <a:cubicBezTo>
                      <a:pt x="320" y="1"/>
                      <a:pt x="297" y="23"/>
                      <a:pt x="274" y="23"/>
                    </a:cubicBezTo>
                    <a:cubicBezTo>
                      <a:pt x="251" y="46"/>
                      <a:pt x="229" y="69"/>
                      <a:pt x="229" y="115"/>
                    </a:cubicBezTo>
                    <a:lnTo>
                      <a:pt x="206" y="115"/>
                    </a:lnTo>
                    <a:cubicBezTo>
                      <a:pt x="206" y="137"/>
                      <a:pt x="183" y="160"/>
                      <a:pt x="160" y="183"/>
                    </a:cubicBezTo>
                    <a:cubicBezTo>
                      <a:pt x="137" y="229"/>
                      <a:pt x="92" y="274"/>
                      <a:pt x="46" y="297"/>
                    </a:cubicBezTo>
                    <a:cubicBezTo>
                      <a:pt x="0" y="343"/>
                      <a:pt x="0" y="434"/>
                      <a:pt x="46" y="480"/>
                    </a:cubicBezTo>
                    <a:cubicBezTo>
                      <a:pt x="67" y="511"/>
                      <a:pt x="92" y="523"/>
                      <a:pt x="120" y="523"/>
                    </a:cubicBezTo>
                    <a:cubicBezTo>
                      <a:pt x="153" y="523"/>
                      <a:pt x="191" y="505"/>
                      <a:pt x="229" y="480"/>
                    </a:cubicBezTo>
                    <a:cubicBezTo>
                      <a:pt x="274" y="457"/>
                      <a:pt x="320" y="411"/>
                      <a:pt x="365" y="366"/>
                    </a:cubicBezTo>
                    <a:cubicBezTo>
                      <a:pt x="365" y="343"/>
                      <a:pt x="388" y="320"/>
                      <a:pt x="411" y="297"/>
                    </a:cubicBezTo>
                    <a:cubicBezTo>
                      <a:pt x="434" y="252"/>
                      <a:pt x="457" y="206"/>
                      <a:pt x="457" y="183"/>
                    </a:cubicBezTo>
                    <a:cubicBezTo>
                      <a:pt x="480" y="115"/>
                      <a:pt x="434" y="23"/>
                      <a:pt x="365" y="23"/>
                    </a:cubicBezTo>
                    <a:cubicBezTo>
                      <a:pt x="365" y="1"/>
                      <a:pt x="365" y="1"/>
                      <a:pt x="343" y="1"/>
                    </a:cubicBezTo>
                    <a:close/>
                  </a:path>
                </a:pathLst>
              </a:custGeom>
              <a:solidFill>
                <a:srgbClr val="ECC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2"/>
              <p:cNvSpPr/>
              <p:nvPr/>
            </p:nvSpPr>
            <p:spPr>
              <a:xfrm>
                <a:off x="7007737" y="2933435"/>
                <a:ext cx="148097" cy="293248"/>
              </a:xfrm>
              <a:custGeom>
                <a:avLst/>
                <a:gdLst/>
                <a:ahLst/>
                <a:cxnLst/>
                <a:rect l="l" t="t" r="r" b="b"/>
                <a:pathLst>
                  <a:path w="5479" h="10849" extrusionOk="0">
                    <a:moveTo>
                      <a:pt x="5341" y="1"/>
                    </a:moveTo>
                    <a:cubicBezTo>
                      <a:pt x="5296" y="1"/>
                      <a:pt x="5250" y="24"/>
                      <a:pt x="5227" y="92"/>
                    </a:cubicBezTo>
                    <a:cubicBezTo>
                      <a:pt x="5227" y="161"/>
                      <a:pt x="5204" y="252"/>
                      <a:pt x="5159" y="320"/>
                    </a:cubicBezTo>
                    <a:cubicBezTo>
                      <a:pt x="5136" y="412"/>
                      <a:pt x="5113" y="480"/>
                      <a:pt x="5067" y="549"/>
                    </a:cubicBezTo>
                    <a:cubicBezTo>
                      <a:pt x="4999" y="686"/>
                      <a:pt x="4953" y="823"/>
                      <a:pt x="4885" y="982"/>
                    </a:cubicBezTo>
                    <a:cubicBezTo>
                      <a:pt x="4885" y="982"/>
                      <a:pt x="4885" y="959"/>
                      <a:pt x="4885" y="959"/>
                    </a:cubicBezTo>
                    <a:cubicBezTo>
                      <a:pt x="4862" y="1005"/>
                      <a:pt x="4862" y="1028"/>
                      <a:pt x="4839" y="1051"/>
                    </a:cubicBezTo>
                    <a:cubicBezTo>
                      <a:pt x="4793" y="1142"/>
                      <a:pt x="4771" y="1211"/>
                      <a:pt x="4725" y="1279"/>
                    </a:cubicBezTo>
                    <a:cubicBezTo>
                      <a:pt x="4725" y="1279"/>
                      <a:pt x="4748" y="1256"/>
                      <a:pt x="4748" y="1256"/>
                    </a:cubicBezTo>
                    <a:lnTo>
                      <a:pt x="4748" y="1256"/>
                    </a:lnTo>
                    <a:cubicBezTo>
                      <a:pt x="4634" y="1462"/>
                      <a:pt x="4519" y="1667"/>
                      <a:pt x="4428" y="1873"/>
                    </a:cubicBezTo>
                    <a:cubicBezTo>
                      <a:pt x="4390" y="1969"/>
                      <a:pt x="4335" y="2065"/>
                      <a:pt x="4291" y="2148"/>
                    </a:cubicBezTo>
                    <a:lnTo>
                      <a:pt x="4291" y="2148"/>
                    </a:lnTo>
                    <a:cubicBezTo>
                      <a:pt x="4291" y="2147"/>
                      <a:pt x="4291" y="2147"/>
                      <a:pt x="4291" y="2146"/>
                    </a:cubicBezTo>
                    <a:lnTo>
                      <a:pt x="4291" y="2146"/>
                    </a:lnTo>
                    <a:cubicBezTo>
                      <a:pt x="4289" y="2151"/>
                      <a:pt x="4287" y="2155"/>
                      <a:pt x="4285" y="2159"/>
                    </a:cubicBezTo>
                    <a:lnTo>
                      <a:pt x="4285" y="2159"/>
                    </a:lnTo>
                    <a:cubicBezTo>
                      <a:pt x="4279" y="2170"/>
                      <a:pt x="4274" y="2181"/>
                      <a:pt x="4268" y="2192"/>
                    </a:cubicBezTo>
                    <a:cubicBezTo>
                      <a:pt x="4268" y="2192"/>
                      <a:pt x="4270" y="2191"/>
                      <a:pt x="4271" y="2189"/>
                    </a:cubicBezTo>
                    <a:lnTo>
                      <a:pt x="4271" y="2189"/>
                    </a:lnTo>
                    <a:cubicBezTo>
                      <a:pt x="4118" y="2515"/>
                      <a:pt x="3965" y="2823"/>
                      <a:pt x="3812" y="3151"/>
                    </a:cubicBezTo>
                    <a:cubicBezTo>
                      <a:pt x="3743" y="3333"/>
                      <a:pt x="3675" y="3516"/>
                      <a:pt x="3584" y="3676"/>
                    </a:cubicBezTo>
                    <a:cubicBezTo>
                      <a:pt x="3538" y="3835"/>
                      <a:pt x="3447" y="3995"/>
                      <a:pt x="3378" y="4155"/>
                    </a:cubicBezTo>
                    <a:cubicBezTo>
                      <a:pt x="3287" y="4338"/>
                      <a:pt x="3196" y="4520"/>
                      <a:pt x="3081" y="4703"/>
                    </a:cubicBezTo>
                    <a:cubicBezTo>
                      <a:pt x="2990" y="4863"/>
                      <a:pt x="2899" y="5045"/>
                      <a:pt x="2808" y="5251"/>
                    </a:cubicBezTo>
                    <a:cubicBezTo>
                      <a:pt x="2739" y="5388"/>
                      <a:pt x="2671" y="5525"/>
                      <a:pt x="2579" y="5662"/>
                    </a:cubicBezTo>
                    <a:cubicBezTo>
                      <a:pt x="2511" y="5821"/>
                      <a:pt x="2420" y="5958"/>
                      <a:pt x="2351" y="6095"/>
                    </a:cubicBezTo>
                    <a:cubicBezTo>
                      <a:pt x="2191" y="6369"/>
                      <a:pt x="2032" y="6643"/>
                      <a:pt x="1872" y="6917"/>
                    </a:cubicBezTo>
                    <a:cubicBezTo>
                      <a:pt x="1780" y="7077"/>
                      <a:pt x="1689" y="7236"/>
                      <a:pt x="1621" y="7373"/>
                    </a:cubicBezTo>
                    <a:cubicBezTo>
                      <a:pt x="1529" y="7510"/>
                      <a:pt x="1461" y="7670"/>
                      <a:pt x="1370" y="7807"/>
                    </a:cubicBezTo>
                    <a:cubicBezTo>
                      <a:pt x="1210" y="8081"/>
                      <a:pt x="1050" y="8355"/>
                      <a:pt x="890" y="8629"/>
                    </a:cubicBezTo>
                    <a:cubicBezTo>
                      <a:pt x="776" y="8811"/>
                      <a:pt x="662" y="8994"/>
                      <a:pt x="548" y="9177"/>
                    </a:cubicBezTo>
                    <a:cubicBezTo>
                      <a:pt x="434" y="9359"/>
                      <a:pt x="320" y="9542"/>
                      <a:pt x="205" y="9724"/>
                    </a:cubicBezTo>
                    <a:cubicBezTo>
                      <a:pt x="160" y="9793"/>
                      <a:pt x="137" y="9861"/>
                      <a:pt x="91" y="9930"/>
                    </a:cubicBezTo>
                    <a:cubicBezTo>
                      <a:pt x="91" y="9930"/>
                      <a:pt x="69" y="9953"/>
                      <a:pt x="69" y="9953"/>
                    </a:cubicBezTo>
                    <a:cubicBezTo>
                      <a:pt x="46" y="10021"/>
                      <a:pt x="23" y="10067"/>
                      <a:pt x="23" y="10135"/>
                    </a:cubicBezTo>
                    <a:cubicBezTo>
                      <a:pt x="0" y="10227"/>
                      <a:pt x="69" y="10318"/>
                      <a:pt x="114" y="10409"/>
                    </a:cubicBezTo>
                    <a:cubicBezTo>
                      <a:pt x="176" y="10512"/>
                      <a:pt x="274" y="10596"/>
                      <a:pt x="343" y="10678"/>
                    </a:cubicBezTo>
                    <a:lnTo>
                      <a:pt x="343" y="10678"/>
                    </a:lnTo>
                    <a:cubicBezTo>
                      <a:pt x="336" y="10674"/>
                      <a:pt x="328" y="10668"/>
                      <a:pt x="320" y="10660"/>
                    </a:cubicBezTo>
                    <a:lnTo>
                      <a:pt x="320" y="10660"/>
                    </a:lnTo>
                    <a:cubicBezTo>
                      <a:pt x="365" y="10706"/>
                      <a:pt x="388" y="10752"/>
                      <a:pt x="457" y="10797"/>
                    </a:cubicBezTo>
                    <a:cubicBezTo>
                      <a:pt x="502" y="10831"/>
                      <a:pt x="559" y="10849"/>
                      <a:pt x="613" y="10849"/>
                    </a:cubicBezTo>
                    <a:cubicBezTo>
                      <a:pt x="668" y="10849"/>
                      <a:pt x="719" y="10831"/>
                      <a:pt x="753" y="10797"/>
                    </a:cubicBezTo>
                    <a:cubicBezTo>
                      <a:pt x="845" y="10752"/>
                      <a:pt x="890" y="10683"/>
                      <a:pt x="936" y="10592"/>
                    </a:cubicBezTo>
                    <a:cubicBezTo>
                      <a:pt x="982" y="10523"/>
                      <a:pt x="1004" y="10478"/>
                      <a:pt x="1027" y="10409"/>
                    </a:cubicBezTo>
                    <a:cubicBezTo>
                      <a:pt x="1096" y="10272"/>
                      <a:pt x="1141" y="10135"/>
                      <a:pt x="1210" y="9998"/>
                    </a:cubicBezTo>
                    <a:cubicBezTo>
                      <a:pt x="1301" y="9816"/>
                      <a:pt x="1415" y="9633"/>
                      <a:pt x="1507" y="9428"/>
                    </a:cubicBezTo>
                    <a:cubicBezTo>
                      <a:pt x="1598" y="9222"/>
                      <a:pt x="1712" y="9040"/>
                      <a:pt x="1803" y="8834"/>
                    </a:cubicBezTo>
                    <a:cubicBezTo>
                      <a:pt x="1849" y="8743"/>
                      <a:pt x="1895" y="8652"/>
                      <a:pt x="1940" y="8537"/>
                    </a:cubicBezTo>
                    <a:cubicBezTo>
                      <a:pt x="1986" y="8469"/>
                      <a:pt x="2032" y="8378"/>
                      <a:pt x="2077" y="8286"/>
                    </a:cubicBezTo>
                    <a:cubicBezTo>
                      <a:pt x="2191" y="8104"/>
                      <a:pt x="2260" y="7898"/>
                      <a:pt x="2351" y="7716"/>
                    </a:cubicBezTo>
                    <a:cubicBezTo>
                      <a:pt x="2397" y="7602"/>
                      <a:pt x="2465" y="7488"/>
                      <a:pt x="2534" y="7396"/>
                    </a:cubicBezTo>
                    <a:cubicBezTo>
                      <a:pt x="2602" y="7282"/>
                      <a:pt x="2648" y="7168"/>
                      <a:pt x="2716" y="7054"/>
                    </a:cubicBezTo>
                    <a:cubicBezTo>
                      <a:pt x="2853" y="6826"/>
                      <a:pt x="2945" y="6575"/>
                      <a:pt x="3036" y="6323"/>
                    </a:cubicBezTo>
                    <a:cubicBezTo>
                      <a:pt x="3127" y="6095"/>
                      <a:pt x="3218" y="5890"/>
                      <a:pt x="3310" y="5662"/>
                    </a:cubicBezTo>
                    <a:cubicBezTo>
                      <a:pt x="3355" y="5547"/>
                      <a:pt x="3401" y="5433"/>
                      <a:pt x="3469" y="5296"/>
                    </a:cubicBezTo>
                    <a:cubicBezTo>
                      <a:pt x="3469" y="5273"/>
                      <a:pt x="3492" y="5228"/>
                      <a:pt x="3492" y="5205"/>
                    </a:cubicBezTo>
                    <a:cubicBezTo>
                      <a:pt x="3515" y="5159"/>
                      <a:pt x="3538" y="5114"/>
                      <a:pt x="3561" y="5068"/>
                    </a:cubicBezTo>
                    <a:cubicBezTo>
                      <a:pt x="3629" y="4931"/>
                      <a:pt x="3698" y="4794"/>
                      <a:pt x="3766" y="4657"/>
                    </a:cubicBezTo>
                    <a:cubicBezTo>
                      <a:pt x="3835" y="4497"/>
                      <a:pt x="3926" y="4338"/>
                      <a:pt x="3972" y="4178"/>
                    </a:cubicBezTo>
                    <a:cubicBezTo>
                      <a:pt x="4109" y="3904"/>
                      <a:pt x="4200" y="3630"/>
                      <a:pt x="4314" y="3356"/>
                    </a:cubicBezTo>
                    <a:cubicBezTo>
                      <a:pt x="4405" y="3082"/>
                      <a:pt x="4519" y="2808"/>
                      <a:pt x="4611" y="2534"/>
                    </a:cubicBezTo>
                    <a:cubicBezTo>
                      <a:pt x="4656" y="2397"/>
                      <a:pt x="4702" y="2283"/>
                      <a:pt x="4748" y="2146"/>
                    </a:cubicBezTo>
                    <a:cubicBezTo>
                      <a:pt x="4816" y="2009"/>
                      <a:pt x="4862" y="1873"/>
                      <a:pt x="4907" y="1736"/>
                    </a:cubicBezTo>
                    <a:cubicBezTo>
                      <a:pt x="4953" y="1599"/>
                      <a:pt x="5022" y="1484"/>
                      <a:pt x="5067" y="1348"/>
                    </a:cubicBezTo>
                    <a:cubicBezTo>
                      <a:pt x="5113" y="1211"/>
                      <a:pt x="5159" y="1074"/>
                      <a:pt x="5204" y="959"/>
                    </a:cubicBezTo>
                    <a:cubicBezTo>
                      <a:pt x="5296" y="686"/>
                      <a:pt x="5387" y="435"/>
                      <a:pt x="5455" y="161"/>
                    </a:cubicBezTo>
                    <a:cubicBezTo>
                      <a:pt x="5478" y="92"/>
                      <a:pt x="5455" y="24"/>
                      <a:pt x="5387"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2"/>
              <p:cNvSpPr/>
              <p:nvPr/>
            </p:nvSpPr>
            <p:spPr>
              <a:xfrm>
                <a:off x="6846693" y="3102481"/>
                <a:ext cx="4352" cy="4352"/>
              </a:xfrm>
              <a:custGeom>
                <a:avLst/>
                <a:gdLst/>
                <a:ahLst/>
                <a:cxnLst/>
                <a:rect l="l" t="t" r="r" b="b"/>
                <a:pathLst>
                  <a:path w="161" h="161" extrusionOk="0">
                    <a:moveTo>
                      <a:pt x="92" y="1"/>
                    </a:moveTo>
                    <a:cubicBezTo>
                      <a:pt x="46" y="1"/>
                      <a:pt x="1" y="24"/>
                      <a:pt x="1" y="69"/>
                    </a:cubicBezTo>
                    <a:cubicBezTo>
                      <a:pt x="1" y="115"/>
                      <a:pt x="46" y="161"/>
                      <a:pt x="69" y="161"/>
                    </a:cubicBezTo>
                    <a:cubicBezTo>
                      <a:pt x="115" y="161"/>
                      <a:pt x="160" y="115"/>
                      <a:pt x="160" y="69"/>
                    </a:cubicBezTo>
                    <a:cubicBezTo>
                      <a:pt x="160" y="47"/>
                      <a:pt x="138" y="1"/>
                      <a:pt x="92" y="1"/>
                    </a:cubicBezTo>
                    <a:close/>
                  </a:path>
                </a:pathLst>
              </a:custGeom>
              <a:solidFill>
                <a:srgbClr val="257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2"/>
              <p:cNvSpPr/>
              <p:nvPr/>
            </p:nvSpPr>
            <p:spPr>
              <a:xfrm>
                <a:off x="6844854" y="3098805"/>
                <a:ext cx="180182" cy="158423"/>
              </a:xfrm>
              <a:custGeom>
                <a:avLst/>
                <a:gdLst/>
                <a:ahLst/>
                <a:cxnLst/>
                <a:rect l="l" t="t" r="r" b="b"/>
                <a:pathLst>
                  <a:path w="6666" h="5861" extrusionOk="0">
                    <a:moveTo>
                      <a:pt x="5775" y="3972"/>
                    </a:moveTo>
                    <a:lnTo>
                      <a:pt x="5775" y="3972"/>
                    </a:lnTo>
                    <a:cubicBezTo>
                      <a:pt x="5782" y="3976"/>
                      <a:pt x="5790" y="3982"/>
                      <a:pt x="5797" y="3987"/>
                    </a:cubicBezTo>
                    <a:lnTo>
                      <a:pt x="5797" y="3987"/>
                    </a:lnTo>
                    <a:cubicBezTo>
                      <a:pt x="5792" y="3972"/>
                      <a:pt x="5775" y="3972"/>
                      <a:pt x="5775" y="3972"/>
                    </a:cubicBezTo>
                    <a:close/>
                    <a:moveTo>
                      <a:pt x="160" y="0"/>
                    </a:moveTo>
                    <a:cubicBezTo>
                      <a:pt x="137" y="0"/>
                      <a:pt x="91" y="23"/>
                      <a:pt x="69" y="46"/>
                    </a:cubicBezTo>
                    <a:cubicBezTo>
                      <a:pt x="0" y="114"/>
                      <a:pt x="0" y="183"/>
                      <a:pt x="46" y="251"/>
                    </a:cubicBezTo>
                    <a:cubicBezTo>
                      <a:pt x="91" y="297"/>
                      <a:pt x="114" y="342"/>
                      <a:pt x="160" y="388"/>
                    </a:cubicBezTo>
                    <a:cubicBezTo>
                      <a:pt x="228" y="525"/>
                      <a:pt x="320" y="639"/>
                      <a:pt x="388" y="776"/>
                    </a:cubicBezTo>
                    <a:cubicBezTo>
                      <a:pt x="434" y="822"/>
                      <a:pt x="480" y="890"/>
                      <a:pt x="525" y="936"/>
                    </a:cubicBezTo>
                    <a:cubicBezTo>
                      <a:pt x="502" y="936"/>
                      <a:pt x="502" y="959"/>
                      <a:pt x="480" y="981"/>
                    </a:cubicBezTo>
                    <a:cubicBezTo>
                      <a:pt x="434" y="1050"/>
                      <a:pt x="457" y="1164"/>
                      <a:pt x="525" y="1210"/>
                    </a:cubicBezTo>
                    <a:cubicBezTo>
                      <a:pt x="548" y="1233"/>
                      <a:pt x="571" y="1233"/>
                      <a:pt x="571" y="1255"/>
                    </a:cubicBezTo>
                    <a:cubicBezTo>
                      <a:pt x="662" y="1324"/>
                      <a:pt x="753" y="1415"/>
                      <a:pt x="822" y="1484"/>
                    </a:cubicBezTo>
                    <a:cubicBezTo>
                      <a:pt x="890" y="1552"/>
                      <a:pt x="959" y="1621"/>
                      <a:pt x="1050" y="1666"/>
                    </a:cubicBezTo>
                    <a:cubicBezTo>
                      <a:pt x="1119" y="1758"/>
                      <a:pt x="1210" y="1849"/>
                      <a:pt x="1301" y="1917"/>
                    </a:cubicBezTo>
                    <a:cubicBezTo>
                      <a:pt x="1393" y="1986"/>
                      <a:pt x="1461" y="2031"/>
                      <a:pt x="1552" y="2100"/>
                    </a:cubicBezTo>
                    <a:cubicBezTo>
                      <a:pt x="1552" y="2123"/>
                      <a:pt x="1575" y="2123"/>
                      <a:pt x="1575" y="2123"/>
                    </a:cubicBezTo>
                    <a:lnTo>
                      <a:pt x="1552" y="2123"/>
                    </a:lnTo>
                    <a:cubicBezTo>
                      <a:pt x="1621" y="2168"/>
                      <a:pt x="1689" y="2214"/>
                      <a:pt x="1735" y="2260"/>
                    </a:cubicBezTo>
                    <a:cubicBezTo>
                      <a:pt x="1803" y="2305"/>
                      <a:pt x="1872" y="2351"/>
                      <a:pt x="1940" y="2397"/>
                    </a:cubicBezTo>
                    <a:cubicBezTo>
                      <a:pt x="2032" y="2465"/>
                      <a:pt x="2123" y="2534"/>
                      <a:pt x="2214" y="2602"/>
                    </a:cubicBezTo>
                    <a:cubicBezTo>
                      <a:pt x="2328" y="2671"/>
                      <a:pt x="2442" y="2739"/>
                      <a:pt x="2557" y="2808"/>
                    </a:cubicBezTo>
                    <a:cubicBezTo>
                      <a:pt x="2671" y="2899"/>
                      <a:pt x="2785" y="2967"/>
                      <a:pt x="2899" y="3036"/>
                    </a:cubicBezTo>
                    <a:cubicBezTo>
                      <a:pt x="3013" y="3127"/>
                      <a:pt x="3127" y="3241"/>
                      <a:pt x="3241" y="3310"/>
                    </a:cubicBezTo>
                    <a:cubicBezTo>
                      <a:pt x="3378" y="3401"/>
                      <a:pt x="3515" y="3469"/>
                      <a:pt x="3629" y="3561"/>
                    </a:cubicBezTo>
                    <a:cubicBezTo>
                      <a:pt x="3766" y="3629"/>
                      <a:pt x="3880" y="3743"/>
                      <a:pt x="4017" y="3835"/>
                    </a:cubicBezTo>
                    <a:cubicBezTo>
                      <a:pt x="4154" y="3926"/>
                      <a:pt x="4291" y="4017"/>
                      <a:pt x="4405" y="4109"/>
                    </a:cubicBezTo>
                    <a:cubicBezTo>
                      <a:pt x="4542" y="4200"/>
                      <a:pt x="4679" y="4314"/>
                      <a:pt x="4793" y="4405"/>
                    </a:cubicBezTo>
                    <a:cubicBezTo>
                      <a:pt x="5022" y="4611"/>
                      <a:pt x="5204" y="4816"/>
                      <a:pt x="5410" y="5044"/>
                    </a:cubicBezTo>
                    <a:cubicBezTo>
                      <a:pt x="5524" y="5159"/>
                      <a:pt x="5615" y="5273"/>
                      <a:pt x="5706" y="5387"/>
                    </a:cubicBezTo>
                    <a:cubicBezTo>
                      <a:pt x="5752" y="5432"/>
                      <a:pt x="5798" y="5501"/>
                      <a:pt x="5843" y="5547"/>
                    </a:cubicBezTo>
                    <a:cubicBezTo>
                      <a:pt x="5912" y="5638"/>
                      <a:pt x="5958" y="5706"/>
                      <a:pt x="6049" y="5775"/>
                    </a:cubicBezTo>
                    <a:cubicBezTo>
                      <a:pt x="6104" y="5830"/>
                      <a:pt x="6176" y="5860"/>
                      <a:pt x="6250" y="5860"/>
                    </a:cubicBezTo>
                    <a:cubicBezTo>
                      <a:pt x="6298" y="5860"/>
                      <a:pt x="6346" y="5847"/>
                      <a:pt x="6391" y="5820"/>
                    </a:cubicBezTo>
                    <a:cubicBezTo>
                      <a:pt x="6483" y="5775"/>
                      <a:pt x="6551" y="5706"/>
                      <a:pt x="6574" y="5592"/>
                    </a:cubicBezTo>
                    <a:cubicBezTo>
                      <a:pt x="6597" y="5547"/>
                      <a:pt x="6597" y="5501"/>
                      <a:pt x="6620" y="5432"/>
                    </a:cubicBezTo>
                    <a:cubicBezTo>
                      <a:pt x="6620" y="5410"/>
                      <a:pt x="6620" y="5364"/>
                      <a:pt x="6642" y="5318"/>
                    </a:cubicBezTo>
                    <a:cubicBezTo>
                      <a:pt x="6665" y="5136"/>
                      <a:pt x="6665" y="4930"/>
                      <a:pt x="6597" y="4748"/>
                    </a:cubicBezTo>
                    <a:cubicBezTo>
                      <a:pt x="6551" y="4679"/>
                      <a:pt x="6505" y="4634"/>
                      <a:pt x="6460" y="4588"/>
                    </a:cubicBezTo>
                    <a:cubicBezTo>
                      <a:pt x="6414" y="4542"/>
                      <a:pt x="6368" y="4497"/>
                      <a:pt x="6323" y="4451"/>
                    </a:cubicBezTo>
                    <a:cubicBezTo>
                      <a:pt x="6209" y="4337"/>
                      <a:pt x="6095" y="4246"/>
                      <a:pt x="5980" y="4131"/>
                    </a:cubicBezTo>
                    <a:cubicBezTo>
                      <a:pt x="5919" y="4091"/>
                      <a:pt x="5858" y="4032"/>
                      <a:pt x="5797" y="3987"/>
                    </a:cubicBezTo>
                    <a:lnTo>
                      <a:pt x="5797" y="3987"/>
                    </a:lnTo>
                    <a:cubicBezTo>
                      <a:pt x="5797" y="3989"/>
                      <a:pt x="5798" y="3992"/>
                      <a:pt x="5798" y="3994"/>
                    </a:cubicBezTo>
                    <a:cubicBezTo>
                      <a:pt x="5661" y="3880"/>
                      <a:pt x="5501" y="3743"/>
                      <a:pt x="5364" y="3629"/>
                    </a:cubicBezTo>
                    <a:cubicBezTo>
                      <a:pt x="5159" y="3469"/>
                      <a:pt x="4976" y="3310"/>
                      <a:pt x="4771" y="3150"/>
                    </a:cubicBezTo>
                    <a:cubicBezTo>
                      <a:pt x="4565" y="2990"/>
                      <a:pt x="4360" y="2853"/>
                      <a:pt x="4132" y="2716"/>
                    </a:cubicBezTo>
                    <a:cubicBezTo>
                      <a:pt x="4040" y="2648"/>
                      <a:pt x="3926" y="2579"/>
                      <a:pt x="3812" y="2488"/>
                    </a:cubicBezTo>
                    <a:cubicBezTo>
                      <a:pt x="3698" y="2419"/>
                      <a:pt x="3584" y="2351"/>
                      <a:pt x="3470" y="2283"/>
                    </a:cubicBezTo>
                    <a:cubicBezTo>
                      <a:pt x="3355" y="2214"/>
                      <a:pt x="3241" y="2146"/>
                      <a:pt x="3127" y="2077"/>
                    </a:cubicBezTo>
                    <a:cubicBezTo>
                      <a:pt x="2990" y="2009"/>
                      <a:pt x="2853" y="1940"/>
                      <a:pt x="2716" y="1872"/>
                    </a:cubicBezTo>
                    <a:cubicBezTo>
                      <a:pt x="2579" y="1803"/>
                      <a:pt x="2442" y="1735"/>
                      <a:pt x="2306" y="1666"/>
                    </a:cubicBezTo>
                    <a:lnTo>
                      <a:pt x="2306" y="1666"/>
                    </a:lnTo>
                    <a:cubicBezTo>
                      <a:pt x="2328" y="1689"/>
                      <a:pt x="2351" y="1689"/>
                      <a:pt x="2374" y="1712"/>
                    </a:cubicBezTo>
                    <a:cubicBezTo>
                      <a:pt x="2237" y="1643"/>
                      <a:pt x="2077" y="1575"/>
                      <a:pt x="1940" y="1484"/>
                    </a:cubicBezTo>
                    <a:cubicBezTo>
                      <a:pt x="1803" y="1415"/>
                      <a:pt x="1689" y="1324"/>
                      <a:pt x="1552" y="1255"/>
                    </a:cubicBezTo>
                    <a:cubicBezTo>
                      <a:pt x="1415" y="1164"/>
                      <a:pt x="1256" y="1073"/>
                      <a:pt x="1119" y="959"/>
                    </a:cubicBezTo>
                    <a:cubicBezTo>
                      <a:pt x="1004" y="867"/>
                      <a:pt x="890" y="776"/>
                      <a:pt x="776" y="685"/>
                    </a:cubicBezTo>
                    <a:cubicBezTo>
                      <a:pt x="662" y="593"/>
                      <a:pt x="571" y="479"/>
                      <a:pt x="480" y="342"/>
                    </a:cubicBezTo>
                    <a:cubicBezTo>
                      <a:pt x="480" y="342"/>
                      <a:pt x="480" y="365"/>
                      <a:pt x="480" y="365"/>
                    </a:cubicBezTo>
                    <a:cubicBezTo>
                      <a:pt x="411" y="251"/>
                      <a:pt x="343" y="160"/>
                      <a:pt x="274" y="68"/>
                    </a:cubicBezTo>
                    <a:cubicBezTo>
                      <a:pt x="251" y="23"/>
                      <a:pt x="206" y="0"/>
                      <a:pt x="160"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2"/>
              <p:cNvSpPr/>
              <p:nvPr/>
            </p:nvSpPr>
            <p:spPr>
              <a:xfrm>
                <a:off x="6917025" y="2797096"/>
                <a:ext cx="72224" cy="23057"/>
              </a:xfrm>
              <a:custGeom>
                <a:avLst/>
                <a:gdLst/>
                <a:ahLst/>
                <a:cxnLst/>
                <a:rect l="l" t="t" r="r" b="b"/>
                <a:pathLst>
                  <a:path w="2672" h="853" extrusionOk="0">
                    <a:moveTo>
                      <a:pt x="685" y="0"/>
                    </a:moveTo>
                    <a:cubicBezTo>
                      <a:pt x="663" y="0"/>
                      <a:pt x="617" y="23"/>
                      <a:pt x="594" y="46"/>
                    </a:cubicBezTo>
                    <a:cubicBezTo>
                      <a:pt x="571" y="69"/>
                      <a:pt x="549" y="115"/>
                      <a:pt x="549" y="137"/>
                    </a:cubicBezTo>
                    <a:cubicBezTo>
                      <a:pt x="549" y="160"/>
                      <a:pt x="549" y="160"/>
                      <a:pt x="549" y="183"/>
                    </a:cubicBezTo>
                    <a:lnTo>
                      <a:pt x="115" y="183"/>
                    </a:lnTo>
                    <a:cubicBezTo>
                      <a:pt x="46" y="183"/>
                      <a:pt x="1" y="274"/>
                      <a:pt x="24" y="343"/>
                    </a:cubicBezTo>
                    <a:cubicBezTo>
                      <a:pt x="24" y="366"/>
                      <a:pt x="46" y="411"/>
                      <a:pt x="69" y="411"/>
                    </a:cubicBezTo>
                    <a:cubicBezTo>
                      <a:pt x="92" y="434"/>
                      <a:pt x="138" y="434"/>
                      <a:pt x="161" y="434"/>
                    </a:cubicBezTo>
                    <a:lnTo>
                      <a:pt x="183" y="434"/>
                    </a:lnTo>
                    <a:cubicBezTo>
                      <a:pt x="297" y="434"/>
                      <a:pt x="412" y="457"/>
                      <a:pt x="526" y="480"/>
                    </a:cubicBezTo>
                    <a:cubicBezTo>
                      <a:pt x="549" y="480"/>
                      <a:pt x="594" y="480"/>
                      <a:pt x="640" y="503"/>
                    </a:cubicBezTo>
                    <a:lnTo>
                      <a:pt x="617" y="503"/>
                    </a:lnTo>
                    <a:cubicBezTo>
                      <a:pt x="754" y="525"/>
                      <a:pt x="891" y="548"/>
                      <a:pt x="1028" y="571"/>
                    </a:cubicBezTo>
                    <a:cubicBezTo>
                      <a:pt x="1165" y="594"/>
                      <a:pt x="1302" y="640"/>
                      <a:pt x="1439" y="685"/>
                    </a:cubicBezTo>
                    <a:cubicBezTo>
                      <a:pt x="1576" y="708"/>
                      <a:pt x="1713" y="754"/>
                      <a:pt x="1850" y="777"/>
                    </a:cubicBezTo>
                    <a:cubicBezTo>
                      <a:pt x="1941" y="777"/>
                      <a:pt x="2032" y="799"/>
                      <a:pt x="2146" y="822"/>
                    </a:cubicBezTo>
                    <a:cubicBezTo>
                      <a:pt x="2192" y="822"/>
                      <a:pt x="2238" y="822"/>
                      <a:pt x="2283" y="845"/>
                    </a:cubicBezTo>
                    <a:cubicBezTo>
                      <a:pt x="2309" y="850"/>
                      <a:pt x="2336" y="853"/>
                      <a:pt x="2363" y="853"/>
                    </a:cubicBezTo>
                    <a:cubicBezTo>
                      <a:pt x="2455" y="853"/>
                      <a:pt x="2550" y="819"/>
                      <a:pt x="2603" y="731"/>
                    </a:cubicBezTo>
                    <a:cubicBezTo>
                      <a:pt x="2671" y="640"/>
                      <a:pt x="2648" y="525"/>
                      <a:pt x="2580" y="434"/>
                    </a:cubicBezTo>
                    <a:cubicBezTo>
                      <a:pt x="2534" y="388"/>
                      <a:pt x="2466" y="366"/>
                      <a:pt x="2397" y="320"/>
                    </a:cubicBezTo>
                    <a:cubicBezTo>
                      <a:pt x="2375" y="320"/>
                      <a:pt x="2329" y="297"/>
                      <a:pt x="2283" y="274"/>
                    </a:cubicBezTo>
                    <a:cubicBezTo>
                      <a:pt x="2215" y="252"/>
                      <a:pt x="2123" y="229"/>
                      <a:pt x="2055" y="206"/>
                    </a:cubicBezTo>
                    <a:cubicBezTo>
                      <a:pt x="1895" y="160"/>
                      <a:pt x="1735" y="115"/>
                      <a:pt x="1553" y="92"/>
                    </a:cubicBezTo>
                    <a:cubicBezTo>
                      <a:pt x="1416" y="46"/>
                      <a:pt x="1256" y="23"/>
                      <a:pt x="1096" y="0"/>
                    </a:cubicBezTo>
                    <a:close/>
                  </a:path>
                </a:pathLst>
              </a:custGeom>
              <a:solidFill>
                <a:srgbClr val="257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2"/>
              <p:cNvSpPr/>
              <p:nvPr/>
            </p:nvSpPr>
            <p:spPr>
              <a:xfrm>
                <a:off x="7015116" y="2819909"/>
                <a:ext cx="119121" cy="62980"/>
              </a:xfrm>
              <a:custGeom>
                <a:avLst/>
                <a:gdLst/>
                <a:ahLst/>
                <a:cxnLst/>
                <a:rect l="l" t="t" r="r" b="b"/>
                <a:pathLst>
                  <a:path w="4407" h="2330" extrusionOk="0">
                    <a:moveTo>
                      <a:pt x="4087" y="1"/>
                    </a:moveTo>
                    <a:cubicBezTo>
                      <a:pt x="3950" y="1"/>
                      <a:pt x="3813" y="115"/>
                      <a:pt x="3767" y="275"/>
                    </a:cubicBezTo>
                    <a:cubicBezTo>
                      <a:pt x="3744" y="321"/>
                      <a:pt x="3721" y="389"/>
                      <a:pt x="3699" y="435"/>
                    </a:cubicBezTo>
                    <a:cubicBezTo>
                      <a:pt x="3676" y="503"/>
                      <a:pt x="3630" y="572"/>
                      <a:pt x="3607" y="640"/>
                    </a:cubicBezTo>
                    <a:cubicBezTo>
                      <a:pt x="3528" y="739"/>
                      <a:pt x="3432" y="838"/>
                      <a:pt x="3333" y="937"/>
                    </a:cubicBezTo>
                    <a:lnTo>
                      <a:pt x="3333" y="937"/>
                    </a:lnTo>
                    <a:cubicBezTo>
                      <a:pt x="3173" y="1074"/>
                      <a:pt x="3059" y="1211"/>
                      <a:pt x="2900" y="1325"/>
                    </a:cubicBezTo>
                    <a:cubicBezTo>
                      <a:pt x="2740" y="1416"/>
                      <a:pt x="2580" y="1530"/>
                      <a:pt x="2420" y="1622"/>
                    </a:cubicBezTo>
                    <a:cubicBezTo>
                      <a:pt x="2238" y="1713"/>
                      <a:pt x="2055" y="1781"/>
                      <a:pt x="1850" y="1850"/>
                    </a:cubicBezTo>
                    <a:cubicBezTo>
                      <a:pt x="1667" y="1895"/>
                      <a:pt x="1439" y="1918"/>
                      <a:pt x="1234" y="1918"/>
                    </a:cubicBezTo>
                    <a:cubicBezTo>
                      <a:pt x="1119" y="1895"/>
                      <a:pt x="1005" y="1895"/>
                      <a:pt x="891" y="1873"/>
                    </a:cubicBezTo>
                    <a:cubicBezTo>
                      <a:pt x="754" y="1850"/>
                      <a:pt x="617" y="1827"/>
                      <a:pt x="503" y="1804"/>
                    </a:cubicBezTo>
                    <a:cubicBezTo>
                      <a:pt x="366" y="1759"/>
                      <a:pt x="275" y="1713"/>
                      <a:pt x="138" y="1644"/>
                    </a:cubicBezTo>
                    <a:cubicBezTo>
                      <a:pt x="126" y="1638"/>
                      <a:pt x="113" y="1635"/>
                      <a:pt x="102" y="1635"/>
                    </a:cubicBezTo>
                    <a:cubicBezTo>
                      <a:pt x="69" y="1635"/>
                      <a:pt x="40" y="1657"/>
                      <a:pt x="24" y="1690"/>
                    </a:cubicBezTo>
                    <a:cubicBezTo>
                      <a:pt x="1" y="1736"/>
                      <a:pt x="24" y="1804"/>
                      <a:pt x="69" y="1827"/>
                    </a:cubicBezTo>
                    <a:cubicBezTo>
                      <a:pt x="161" y="1873"/>
                      <a:pt x="252" y="1918"/>
                      <a:pt x="343" y="1964"/>
                    </a:cubicBezTo>
                    <a:cubicBezTo>
                      <a:pt x="435" y="2010"/>
                      <a:pt x="549" y="2055"/>
                      <a:pt x="663" y="2078"/>
                    </a:cubicBezTo>
                    <a:cubicBezTo>
                      <a:pt x="777" y="2124"/>
                      <a:pt x="891" y="2169"/>
                      <a:pt x="1028" y="2215"/>
                    </a:cubicBezTo>
                    <a:cubicBezTo>
                      <a:pt x="1165" y="2261"/>
                      <a:pt x="1302" y="2284"/>
                      <a:pt x="1462" y="2306"/>
                    </a:cubicBezTo>
                    <a:cubicBezTo>
                      <a:pt x="1530" y="2329"/>
                      <a:pt x="1599" y="2329"/>
                      <a:pt x="1667" y="2329"/>
                    </a:cubicBezTo>
                    <a:lnTo>
                      <a:pt x="1941" y="2329"/>
                    </a:lnTo>
                    <a:cubicBezTo>
                      <a:pt x="2101" y="2329"/>
                      <a:pt x="2238" y="2284"/>
                      <a:pt x="2398" y="2238"/>
                    </a:cubicBezTo>
                    <a:cubicBezTo>
                      <a:pt x="2535" y="2215"/>
                      <a:pt x="2672" y="2147"/>
                      <a:pt x="2786" y="2078"/>
                    </a:cubicBezTo>
                    <a:cubicBezTo>
                      <a:pt x="2945" y="2010"/>
                      <a:pt x="3082" y="1918"/>
                      <a:pt x="3219" y="1850"/>
                    </a:cubicBezTo>
                    <a:cubicBezTo>
                      <a:pt x="3333" y="1759"/>
                      <a:pt x="3448" y="1690"/>
                      <a:pt x="3562" y="1599"/>
                    </a:cubicBezTo>
                    <a:cubicBezTo>
                      <a:pt x="3699" y="1462"/>
                      <a:pt x="3813" y="1348"/>
                      <a:pt x="3950" y="1211"/>
                    </a:cubicBezTo>
                    <a:cubicBezTo>
                      <a:pt x="3995" y="1165"/>
                      <a:pt x="4064" y="1119"/>
                      <a:pt x="4110" y="1051"/>
                    </a:cubicBezTo>
                    <a:cubicBezTo>
                      <a:pt x="4155" y="960"/>
                      <a:pt x="4201" y="891"/>
                      <a:pt x="4246" y="800"/>
                    </a:cubicBezTo>
                    <a:cubicBezTo>
                      <a:pt x="4269" y="731"/>
                      <a:pt x="4315" y="686"/>
                      <a:pt x="4338" y="617"/>
                    </a:cubicBezTo>
                    <a:cubicBezTo>
                      <a:pt x="4361" y="549"/>
                      <a:pt x="4406" y="457"/>
                      <a:pt x="4406" y="366"/>
                    </a:cubicBezTo>
                    <a:cubicBezTo>
                      <a:pt x="4406" y="343"/>
                      <a:pt x="4406" y="321"/>
                      <a:pt x="4406" y="275"/>
                    </a:cubicBezTo>
                    <a:cubicBezTo>
                      <a:pt x="4406" y="229"/>
                      <a:pt x="4383" y="161"/>
                      <a:pt x="4338" y="115"/>
                    </a:cubicBezTo>
                    <a:cubicBezTo>
                      <a:pt x="4292" y="69"/>
                      <a:pt x="4224" y="24"/>
                      <a:pt x="4132" y="1"/>
                    </a:cubicBezTo>
                    <a:close/>
                  </a:path>
                </a:pathLst>
              </a:custGeom>
              <a:solidFill>
                <a:srgbClr val="257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2"/>
              <p:cNvSpPr/>
              <p:nvPr/>
            </p:nvSpPr>
            <p:spPr>
              <a:xfrm>
                <a:off x="6830042" y="2805124"/>
                <a:ext cx="88253" cy="345930"/>
              </a:xfrm>
              <a:custGeom>
                <a:avLst/>
                <a:gdLst/>
                <a:ahLst/>
                <a:cxnLst/>
                <a:rect l="l" t="t" r="r" b="b"/>
                <a:pathLst>
                  <a:path w="3265" h="12798" extrusionOk="0">
                    <a:moveTo>
                      <a:pt x="3150" y="0"/>
                    </a:moveTo>
                    <a:cubicBezTo>
                      <a:pt x="3127" y="0"/>
                      <a:pt x="3082" y="23"/>
                      <a:pt x="3059" y="46"/>
                    </a:cubicBezTo>
                    <a:cubicBezTo>
                      <a:pt x="3036" y="69"/>
                      <a:pt x="2990" y="114"/>
                      <a:pt x="2968" y="137"/>
                    </a:cubicBezTo>
                    <a:cubicBezTo>
                      <a:pt x="2854" y="228"/>
                      <a:pt x="2739" y="320"/>
                      <a:pt x="2625" y="434"/>
                    </a:cubicBezTo>
                    <a:cubicBezTo>
                      <a:pt x="2511" y="525"/>
                      <a:pt x="2420" y="639"/>
                      <a:pt x="2329" y="753"/>
                    </a:cubicBezTo>
                    <a:cubicBezTo>
                      <a:pt x="2123" y="1004"/>
                      <a:pt x="1895" y="1210"/>
                      <a:pt x="1712" y="1461"/>
                    </a:cubicBezTo>
                    <a:cubicBezTo>
                      <a:pt x="1598" y="1598"/>
                      <a:pt x="1507" y="1735"/>
                      <a:pt x="1416" y="1872"/>
                    </a:cubicBezTo>
                    <a:cubicBezTo>
                      <a:pt x="1370" y="1963"/>
                      <a:pt x="1324" y="2032"/>
                      <a:pt x="1279" y="2123"/>
                    </a:cubicBezTo>
                    <a:cubicBezTo>
                      <a:pt x="1210" y="2123"/>
                      <a:pt x="1164" y="2169"/>
                      <a:pt x="1142" y="2214"/>
                    </a:cubicBezTo>
                    <a:cubicBezTo>
                      <a:pt x="1050" y="2351"/>
                      <a:pt x="959" y="2488"/>
                      <a:pt x="891" y="2648"/>
                    </a:cubicBezTo>
                    <a:cubicBezTo>
                      <a:pt x="845" y="2785"/>
                      <a:pt x="776" y="2922"/>
                      <a:pt x="731" y="3059"/>
                    </a:cubicBezTo>
                    <a:cubicBezTo>
                      <a:pt x="639" y="3219"/>
                      <a:pt x="571" y="3401"/>
                      <a:pt x="525" y="3561"/>
                    </a:cubicBezTo>
                    <a:cubicBezTo>
                      <a:pt x="457" y="3721"/>
                      <a:pt x="434" y="3858"/>
                      <a:pt x="388" y="4017"/>
                    </a:cubicBezTo>
                    <a:cubicBezTo>
                      <a:pt x="343" y="4177"/>
                      <a:pt x="320" y="4314"/>
                      <a:pt x="274" y="4474"/>
                    </a:cubicBezTo>
                    <a:cubicBezTo>
                      <a:pt x="251" y="4634"/>
                      <a:pt x="229" y="4771"/>
                      <a:pt x="206" y="4908"/>
                    </a:cubicBezTo>
                    <a:cubicBezTo>
                      <a:pt x="183" y="5045"/>
                      <a:pt x="183" y="5204"/>
                      <a:pt x="137" y="5341"/>
                    </a:cubicBezTo>
                    <a:cubicBezTo>
                      <a:pt x="114" y="5501"/>
                      <a:pt x="92" y="5661"/>
                      <a:pt x="92" y="5821"/>
                    </a:cubicBezTo>
                    <a:cubicBezTo>
                      <a:pt x="92" y="5912"/>
                      <a:pt x="69" y="5980"/>
                      <a:pt x="69" y="6072"/>
                    </a:cubicBezTo>
                    <a:cubicBezTo>
                      <a:pt x="69" y="6072"/>
                      <a:pt x="69" y="6049"/>
                      <a:pt x="69" y="6026"/>
                    </a:cubicBezTo>
                    <a:cubicBezTo>
                      <a:pt x="46" y="6346"/>
                      <a:pt x="0" y="6688"/>
                      <a:pt x="0" y="7008"/>
                    </a:cubicBezTo>
                    <a:cubicBezTo>
                      <a:pt x="0" y="7190"/>
                      <a:pt x="0" y="7350"/>
                      <a:pt x="23" y="7533"/>
                    </a:cubicBezTo>
                    <a:cubicBezTo>
                      <a:pt x="23" y="7715"/>
                      <a:pt x="23" y="7875"/>
                      <a:pt x="46" y="8035"/>
                    </a:cubicBezTo>
                    <a:cubicBezTo>
                      <a:pt x="69" y="8217"/>
                      <a:pt x="92" y="8377"/>
                      <a:pt x="114" y="8537"/>
                    </a:cubicBezTo>
                    <a:cubicBezTo>
                      <a:pt x="137" y="8697"/>
                      <a:pt x="160" y="8879"/>
                      <a:pt x="183" y="9039"/>
                    </a:cubicBezTo>
                    <a:cubicBezTo>
                      <a:pt x="251" y="9381"/>
                      <a:pt x="320" y="9724"/>
                      <a:pt x="411" y="10066"/>
                    </a:cubicBezTo>
                    <a:cubicBezTo>
                      <a:pt x="525" y="10477"/>
                      <a:pt x="662" y="10888"/>
                      <a:pt x="799" y="11276"/>
                    </a:cubicBezTo>
                    <a:cubicBezTo>
                      <a:pt x="891" y="11481"/>
                      <a:pt x="982" y="11664"/>
                      <a:pt x="1073" y="11869"/>
                    </a:cubicBezTo>
                    <a:cubicBezTo>
                      <a:pt x="1142" y="11938"/>
                      <a:pt x="1187" y="12029"/>
                      <a:pt x="1233" y="12120"/>
                    </a:cubicBezTo>
                    <a:cubicBezTo>
                      <a:pt x="1279" y="12189"/>
                      <a:pt x="1301" y="12257"/>
                      <a:pt x="1347" y="12303"/>
                    </a:cubicBezTo>
                    <a:cubicBezTo>
                      <a:pt x="1366" y="12359"/>
                      <a:pt x="1431" y="12400"/>
                      <a:pt x="1492" y="12400"/>
                    </a:cubicBezTo>
                    <a:cubicBezTo>
                      <a:pt x="1505" y="12400"/>
                      <a:pt x="1518" y="12398"/>
                      <a:pt x="1530" y="12394"/>
                    </a:cubicBezTo>
                    <a:cubicBezTo>
                      <a:pt x="1552" y="12463"/>
                      <a:pt x="1598" y="12508"/>
                      <a:pt x="1644" y="12577"/>
                    </a:cubicBezTo>
                    <a:cubicBezTo>
                      <a:pt x="1667" y="12623"/>
                      <a:pt x="1712" y="12668"/>
                      <a:pt x="1735" y="12691"/>
                    </a:cubicBezTo>
                    <a:cubicBezTo>
                      <a:pt x="1781" y="12737"/>
                      <a:pt x="1826" y="12782"/>
                      <a:pt x="1872" y="12782"/>
                    </a:cubicBezTo>
                    <a:cubicBezTo>
                      <a:pt x="1900" y="12792"/>
                      <a:pt x="1925" y="12797"/>
                      <a:pt x="1947" y="12797"/>
                    </a:cubicBezTo>
                    <a:cubicBezTo>
                      <a:pt x="1978" y="12797"/>
                      <a:pt x="2005" y="12786"/>
                      <a:pt x="2032" y="12760"/>
                    </a:cubicBezTo>
                    <a:cubicBezTo>
                      <a:pt x="2077" y="12737"/>
                      <a:pt x="2100" y="12691"/>
                      <a:pt x="2123" y="12645"/>
                    </a:cubicBezTo>
                    <a:cubicBezTo>
                      <a:pt x="2123" y="12577"/>
                      <a:pt x="2123" y="12531"/>
                      <a:pt x="2100" y="12463"/>
                    </a:cubicBezTo>
                    <a:cubicBezTo>
                      <a:pt x="2077" y="12440"/>
                      <a:pt x="2077" y="12394"/>
                      <a:pt x="2055" y="12371"/>
                    </a:cubicBezTo>
                    <a:cubicBezTo>
                      <a:pt x="2032" y="12280"/>
                      <a:pt x="2009" y="12212"/>
                      <a:pt x="1986" y="12120"/>
                    </a:cubicBezTo>
                    <a:cubicBezTo>
                      <a:pt x="1918" y="11938"/>
                      <a:pt x="1872" y="11732"/>
                      <a:pt x="1826" y="11527"/>
                    </a:cubicBezTo>
                    <a:cubicBezTo>
                      <a:pt x="1758" y="11276"/>
                      <a:pt x="1667" y="11025"/>
                      <a:pt x="1598" y="10751"/>
                    </a:cubicBezTo>
                    <a:cubicBezTo>
                      <a:pt x="1552" y="10614"/>
                      <a:pt x="1507" y="10477"/>
                      <a:pt x="1461" y="10340"/>
                    </a:cubicBezTo>
                    <a:cubicBezTo>
                      <a:pt x="1438" y="10203"/>
                      <a:pt x="1393" y="10066"/>
                      <a:pt x="1347" y="9906"/>
                    </a:cubicBezTo>
                    <a:cubicBezTo>
                      <a:pt x="1233" y="9564"/>
                      <a:pt x="1164" y="9199"/>
                      <a:pt x="1096" y="8856"/>
                    </a:cubicBezTo>
                    <a:cubicBezTo>
                      <a:pt x="1073" y="8719"/>
                      <a:pt x="1050" y="8582"/>
                      <a:pt x="1050" y="8468"/>
                    </a:cubicBezTo>
                    <a:cubicBezTo>
                      <a:pt x="1028" y="8309"/>
                      <a:pt x="1005" y="8149"/>
                      <a:pt x="982" y="7966"/>
                    </a:cubicBezTo>
                    <a:cubicBezTo>
                      <a:pt x="959" y="7829"/>
                      <a:pt x="936" y="7669"/>
                      <a:pt x="936" y="7510"/>
                    </a:cubicBezTo>
                    <a:cubicBezTo>
                      <a:pt x="936" y="7350"/>
                      <a:pt x="913" y="7213"/>
                      <a:pt x="913" y="7053"/>
                    </a:cubicBezTo>
                    <a:cubicBezTo>
                      <a:pt x="891" y="6893"/>
                      <a:pt x="891" y="6734"/>
                      <a:pt x="891" y="6574"/>
                    </a:cubicBezTo>
                    <a:cubicBezTo>
                      <a:pt x="868" y="6414"/>
                      <a:pt x="868" y="6254"/>
                      <a:pt x="868" y="6095"/>
                    </a:cubicBezTo>
                    <a:cubicBezTo>
                      <a:pt x="868" y="5935"/>
                      <a:pt x="891" y="5775"/>
                      <a:pt x="891" y="5592"/>
                    </a:cubicBezTo>
                    <a:cubicBezTo>
                      <a:pt x="891" y="5433"/>
                      <a:pt x="913" y="5250"/>
                      <a:pt x="913" y="5090"/>
                    </a:cubicBezTo>
                    <a:cubicBezTo>
                      <a:pt x="936" y="4976"/>
                      <a:pt x="936" y="4885"/>
                      <a:pt x="936" y="4793"/>
                    </a:cubicBezTo>
                    <a:cubicBezTo>
                      <a:pt x="959" y="4611"/>
                      <a:pt x="982" y="4451"/>
                      <a:pt x="1005" y="4269"/>
                    </a:cubicBezTo>
                    <a:cubicBezTo>
                      <a:pt x="1050" y="4086"/>
                      <a:pt x="1096" y="3903"/>
                      <a:pt x="1142" y="3721"/>
                    </a:cubicBezTo>
                    <a:cubicBezTo>
                      <a:pt x="1233" y="3378"/>
                      <a:pt x="1324" y="3036"/>
                      <a:pt x="1461" y="2694"/>
                    </a:cubicBezTo>
                    <a:cubicBezTo>
                      <a:pt x="1530" y="2488"/>
                      <a:pt x="1621" y="2283"/>
                      <a:pt x="1735" y="2077"/>
                    </a:cubicBezTo>
                    <a:cubicBezTo>
                      <a:pt x="1826" y="1895"/>
                      <a:pt x="1941" y="1689"/>
                      <a:pt x="2077" y="1507"/>
                    </a:cubicBezTo>
                    <a:lnTo>
                      <a:pt x="2077" y="1507"/>
                    </a:lnTo>
                    <a:cubicBezTo>
                      <a:pt x="2077" y="1529"/>
                      <a:pt x="2055" y="1529"/>
                      <a:pt x="2055" y="1552"/>
                    </a:cubicBezTo>
                    <a:cubicBezTo>
                      <a:pt x="2146" y="1415"/>
                      <a:pt x="2237" y="1301"/>
                      <a:pt x="2351" y="1164"/>
                    </a:cubicBezTo>
                    <a:cubicBezTo>
                      <a:pt x="2443" y="1050"/>
                      <a:pt x="2534" y="913"/>
                      <a:pt x="2625" y="799"/>
                    </a:cubicBezTo>
                    <a:cubicBezTo>
                      <a:pt x="2717" y="685"/>
                      <a:pt x="2831" y="571"/>
                      <a:pt x="2945" y="457"/>
                    </a:cubicBezTo>
                    <a:cubicBezTo>
                      <a:pt x="3036" y="365"/>
                      <a:pt x="3127" y="274"/>
                      <a:pt x="3219" y="183"/>
                    </a:cubicBezTo>
                    <a:cubicBezTo>
                      <a:pt x="3264" y="137"/>
                      <a:pt x="3264" y="69"/>
                      <a:pt x="3219" y="23"/>
                    </a:cubicBezTo>
                    <a:cubicBezTo>
                      <a:pt x="3196" y="23"/>
                      <a:pt x="3173" y="0"/>
                      <a:pt x="3150"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2"/>
              <p:cNvSpPr/>
              <p:nvPr/>
            </p:nvSpPr>
            <p:spPr>
              <a:xfrm>
                <a:off x="6918268" y="2915541"/>
                <a:ext cx="114175" cy="307520"/>
              </a:xfrm>
              <a:custGeom>
                <a:avLst/>
                <a:gdLst/>
                <a:ahLst/>
                <a:cxnLst/>
                <a:rect l="l" t="t" r="r" b="b"/>
                <a:pathLst>
                  <a:path w="4224" h="11377" extrusionOk="0">
                    <a:moveTo>
                      <a:pt x="92" y="1"/>
                    </a:moveTo>
                    <a:cubicBezTo>
                      <a:pt x="46" y="1"/>
                      <a:pt x="0" y="47"/>
                      <a:pt x="0" y="92"/>
                    </a:cubicBezTo>
                    <a:cubicBezTo>
                      <a:pt x="23" y="252"/>
                      <a:pt x="23" y="389"/>
                      <a:pt x="23" y="549"/>
                    </a:cubicBezTo>
                    <a:cubicBezTo>
                      <a:pt x="23" y="708"/>
                      <a:pt x="23" y="868"/>
                      <a:pt x="23" y="1028"/>
                    </a:cubicBezTo>
                    <a:cubicBezTo>
                      <a:pt x="46" y="1325"/>
                      <a:pt x="69" y="1644"/>
                      <a:pt x="92" y="1941"/>
                    </a:cubicBezTo>
                    <a:cubicBezTo>
                      <a:pt x="92" y="2283"/>
                      <a:pt x="160" y="2603"/>
                      <a:pt x="206" y="2923"/>
                    </a:cubicBezTo>
                    <a:cubicBezTo>
                      <a:pt x="229" y="3219"/>
                      <a:pt x="320" y="3516"/>
                      <a:pt x="366" y="3813"/>
                    </a:cubicBezTo>
                    <a:cubicBezTo>
                      <a:pt x="457" y="4132"/>
                      <a:pt x="548" y="4429"/>
                      <a:pt x="617" y="4726"/>
                    </a:cubicBezTo>
                    <a:cubicBezTo>
                      <a:pt x="685" y="5045"/>
                      <a:pt x="776" y="5342"/>
                      <a:pt x="868" y="5662"/>
                    </a:cubicBezTo>
                    <a:cubicBezTo>
                      <a:pt x="913" y="5799"/>
                      <a:pt x="959" y="5935"/>
                      <a:pt x="1005" y="6072"/>
                    </a:cubicBezTo>
                    <a:cubicBezTo>
                      <a:pt x="1050" y="6232"/>
                      <a:pt x="1119" y="6369"/>
                      <a:pt x="1164" y="6506"/>
                    </a:cubicBezTo>
                    <a:cubicBezTo>
                      <a:pt x="1279" y="6780"/>
                      <a:pt x="1370" y="7054"/>
                      <a:pt x="1484" y="7305"/>
                    </a:cubicBezTo>
                    <a:cubicBezTo>
                      <a:pt x="1530" y="7442"/>
                      <a:pt x="1575" y="7556"/>
                      <a:pt x="1644" y="7693"/>
                    </a:cubicBezTo>
                    <a:cubicBezTo>
                      <a:pt x="1689" y="7853"/>
                      <a:pt x="1781" y="8013"/>
                      <a:pt x="1849" y="8172"/>
                    </a:cubicBezTo>
                    <a:cubicBezTo>
                      <a:pt x="1986" y="8423"/>
                      <a:pt x="2123" y="8697"/>
                      <a:pt x="2260" y="8948"/>
                    </a:cubicBezTo>
                    <a:cubicBezTo>
                      <a:pt x="2329" y="9063"/>
                      <a:pt x="2374" y="9199"/>
                      <a:pt x="2443" y="9314"/>
                    </a:cubicBezTo>
                    <a:cubicBezTo>
                      <a:pt x="2511" y="9451"/>
                      <a:pt x="2602" y="9588"/>
                      <a:pt x="2671" y="9724"/>
                    </a:cubicBezTo>
                    <a:cubicBezTo>
                      <a:pt x="2762" y="9861"/>
                      <a:pt x="2831" y="9998"/>
                      <a:pt x="2922" y="10112"/>
                    </a:cubicBezTo>
                    <a:cubicBezTo>
                      <a:pt x="2990" y="10249"/>
                      <a:pt x="3059" y="10364"/>
                      <a:pt x="3150" y="10478"/>
                    </a:cubicBezTo>
                    <a:cubicBezTo>
                      <a:pt x="3196" y="10569"/>
                      <a:pt x="3287" y="10660"/>
                      <a:pt x="3356" y="10752"/>
                    </a:cubicBezTo>
                    <a:cubicBezTo>
                      <a:pt x="3401" y="10820"/>
                      <a:pt x="3447" y="10889"/>
                      <a:pt x="3493" y="10957"/>
                    </a:cubicBezTo>
                    <a:cubicBezTo>
                      <a:pt x="3561" y="11026"/>
                      <a:pt x="3630" y="11117"/>
                      <a:pt x="3698" y="11185"/>
                    </a:cubicBezTo>
                    <a:cubicBezTo>
                      <a:pt x="3744" y="11231"/>
                      <a:pt x="3789" y="11277"/>
                      <a:pt x="3858" y="11322"/>
                    </a:cubicBezTo>
                    <a:cubicBezTo>
                      <a:pt x="3883" y="11360"/>
                      <a:pt x="3929" y="11377"/>
                      <a:pt x="3980" y="11377"/>
                    </a:cubicBezTo>
                    <a:cubicBezTo>
                      <a:pt x="4022" y="11377"/>
                      <a:pt x="4068" y="11366"/>
                      <a:pt x="4109" y="11345"/>
                    </a:cubicBezTo>
                    <a:cubicBezTo>
                      <a:pt x="4200" y="11299"/>
                      <a:pt x="4223" y="11162"/>
                      <a:pt x="4155" y="11071"/>
                    </a:cubicBezTo>
                    <a:cubicBezTo>
                      <a:pt x="4132" y="11026"/>
                      <a:pt x="4086" y="10957"/>
                      <a:pt x="4063" y="10911"/>
                    </a:cubicBezTo>
                    <a:cubicBezTo>
                      <a:pt x="4018" y="10843"/>
                      <a:pt x="3972" y="10797"/>
                      <a:pt x="3926" y="10729"/>
                    </a:cubicBezTo>
                    <a:cubicBezTo>
                      <a:pt x="3881" y="10660"/>
                      <a:pt x="3858" y="10615"/>
                      <a:pt x="3812" y="10546"/>
                    </a:cubicBezTo>
                    <a:cubicBezTo>
                      <a:pt x="3767" y="10478"/>
                      <a:pt x="3698" y="10386"/>
                      <a:pt x="3652" y="10318"/>
                    </a:cubicBezTo>
                    <a:cubicBezTo>
                      <a:pt x="3584" y="10204"/>
                      <a:pt x="3515" y="10112"/>
                      <a:pt x="3470" y="9998"/>
                    </a:cubicBezTo>
                    <a:cubicBezTo>
                      <a:pt x="3379" y="9884"/>
                      <a:pt x="3310" y="9747"/>
                      <a:pt x="3219" y="9610"/>
                    </a:cubicBezTo>
                    <a:cubicBezTo>
                      <a:pt x="3059" y="9359"/>
                      <a:pt x="2922" y="9085"/>
                      <a:pt x="2785" y="8811"/>
                    </a:cubicBezTo>
                    <a:cubicBezTo>
                      <a:pt x="2739" y="8720"/>
                      <a:pt x="2694" y="8629"/>
                      <a:pt x="2648" y="8538"/>
                    </a:cubicBezTo>
                    <a:cubicBezTo>
                      <a:pt x="2602" y="8446"/>
                      <a:pt x="2557" y="8355"/>
                      <a:pt x="2511" y="8264"/>
                    </a:cubicBezTo>
                    <a:cubicBezTo>
                      <a:pt x="2397" y="8058"/>
                      <a:pt x="2306" y="7853"/>
                      <a:pt x="2192" y="7647"/>
                    </a:cubicBezTo>
                    <a:cubicBezTo>
                      <a:pt x="2146" y="7510"/>
                      <a:pt x="2100" y="7396"/>
                      <a:pt x="2055" y="7282"/>
                    </a:cubicBezTo>
                    <a:cubicBezTo>
                      <a:pt x="2009" y="7145"/>
                      <a:pt x="1941" y="7008"/>
                      <a:pt x="1895" y="6871"/>
                    </a:cubicBezTo>
                    <a:cubicBezTo>
                      <a:pt x="1781" y="6620"/>
                      <a:pt x="1667" y="6346"/>
                      <a:pt x="1575" y="6072"/>
                    </a:cubicBezTo>
                    <a:cubicBezTo>
                      <a:pt x="1530" y="5935"/>
                      <a:pt x="1461" y="5776"/>
                      <a:pt x="1416" y="5639"/>
                    </a:cubicBezTo>
                    <a:cubicBezTo>
                      <a:pt x="1370" y="5502"/>
                      <a:pt x="1324" y="5342"/>
                      <a:pt x="1279" y="5205"/>
                    </a:cubicBezTo>
                    <a:cubicBezTo>
                      <a:pt x="1233" y="5045"/>
                      <a:pt x="1187" y="4908"/>
                      <a:pt x="1142" y="4749"/>
                    </a:cubicBezTo>
                    <a:cubicBezTo>
                      <a:pt x="1096" y="4589"/>
                      <a:pt x="1050" y="4429"/>
                      <a:pt x="982" y="4269"/>
                    </a:cubicBezTo>
                    <a:cubicBezTo>
                      <a:pt x="868" y="3950"/>
                      <a:pt x="776" y="3607"/>
                      <a:pt x="685" y="3288"/>
                    </a:cubicBezTo>
                    <a:cubicBezTo>
                      <a:pt x="639" y="3105"/>
                      <a:pt x="594" y="2945"/>
                      <a:pt x="548" y="2786"/>
                    </a:cubicBezTo>
                    <a:cubicBezTo>
                      <a:pt x="503" y="2580"/>
                      <a:pt x="457" y="2398"/>
                      <a:pt x="434" y="2192"/>
                    </a:cubicBezTo>
                    <a:cubicBezTo>
                      <a:pt x="388" y="2032"/>
                      <a:pt x="366" y="1873"/>
                      <a:pt x="343" y="1713"/>
                    </a:cubicBezTo>
                    <a:cubicBezTo>
                      <a:pt x="320" y="1530"/>
                      <a:pt x="297" y="1348"/>
                      <a:pt x="274" y="1165"/>
                    </a:cubicBezTo>
                    <a:cubicBezTo>
                      <a:pt x="251" y="982"/>
                      <a:pt x="229" y="800"/>
                      <a:pt x="206" y="617"/>
                    </a:cubicBezTo>
                    <a:cubicBezTo>
                      <a:pt x="183" y="435"/>
                      <a:pt x="183" y="275"/>
                      <a:pt x="183" y="92"/>
                    </a:cubicBezTo>
                    <a:cubicBezTo>
                      <a:pt x="183" y="47"/>
                      <a:pt x="137" y="1"/>
                      <a:pt x="92"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2"/>
              <p:cNvSpPr/>
              <p:nvPr/>
            </p:nvSpPr>
            <p:spPr>
              <a:xfrm>
                <a:off x="7010819" y="3204303"/>
                <a:ext cx="15434" cy="18218"/>
              </a:xfrm>
              <a:custGeom>
                <a:avLst/>
                <a:gdLst/>
                <a:ahLst/>
                <a:cxnLst/>
                <a:rect l="l" t="t" r="r" b="b"/>
                <a:pathLst>
                  <a:path w="571" h="674" extrusionOk="0">
                    <a:moveTo>
                      <a:pt x="46" y="0"/>
                    </a:moveTo>
                    <a:cubicBezTo>
                      <a:pt x="0" y="46"/>
                      <a:pt x="0" y="91"/>
                      <a:pt x="23" y="114"/>
                    </a:cubicBezTo>
                    <a:cubicBezTo>
                      <a:pt x="46" y="160"/>
                      <a:pt x="46" y="183"/>
                      <a:pt x="69" y="206"/>
                    </a:cubicBezTo>
                    <a:cubicBezTo>
                      <a:pt x="91" y="228"/>
                      <a:pt x="114" y="251"/>
                      <a:pt x="137" y="297"/>
                    </a:cubicBezTo>
                    <a:cubicBezTo>
                      <a:pt x="160" y="343"/>
                      <a:pt x="206" y="388"/>
                      <a:pt x="251" y="434"/>
                    </a:cubicBezTo>
                    <a:cubicBezTo>
                      <a:pt x="274" y="479"/>
                      <a:pt x="320" y="525"/>
                      <a:pt x="343" y="548"/>
                    </a:cubicBezTo>
                    <a:cubicBezTo>
                      <a:pt x="365" y="594"/>
                      <a:pt x="388" y="616"/>
                      <a:pt x="411" y="639"/>
                    </a:cubicBezTo>
                    <a:cubicBezTo>
                      <a:pt x="434" y="662"/>
                      <a:pt x="457" y="673"/>
                      <a:pt x="477" y="673"/>
                    </a:cubicBezTo>
                    <a:cubicBezTo>
                      <a:pt x="497" y="673"/>
                      <a:pt x="514" y="662"/>
                      <a:pt x="525" y="639"/>
                    </a:cubicBezTo>
                    <a:cubicBezTo>
                      <a:pt x="571" y="616"/>
                      <a:pt x="571" y="548"/>
                      <a:pt x="525" y="525"/>
                    </a:cubicBezTo>
                    <a:cubicBezTo>
                      <a:pt x="525" y="525"/>
                      <a:pt x="502" y="502"/>
                      <a:pt x="502" y="502"/>
                    </a:cubicBezTo>
                    <a:cubicBezTo>
                      <a:pt x="457" y="434"/>
                      <a:pt x="411" y="388"/>
                      <a:pt x="365" y="320"/>
                    </a:cubicBezTo>
                    <a:cubicBezTo>
                      <a:pt x="320" y="274"/>
                      <a:pt x="297" y="228"/>
                      <a:pt x="251" y="183"/>
                    </a:cubicBezTo>
                    <a:cubicBezTo>
                      <a:pt x="228" y="137"/>
                      <a:pt x="183" y="91"/>
                      <a:pt x="160" y="46"/>
                    </a:cubicBezTo>
                    <a:cubicBezTo>
                      <a:pt x="137" y="0"/>
                      <a:pt x="114" y="0"/>
                      <a:pt x="91" y="0"/>
                    </a:cubicBezTo>
                    <a:close/>
                  </a:path>
                </a:pathLst>
              </a:custGeom>
              <a:solidFill>
                <a:srgbClr val="2F9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2"/>
              <p:cNvSpPr/>
              <p:nvPr/>
            </p:nvSpPr>
            <p:spPr>
              <a:xfrm>
                <a:off x="7016982" y="2935300"/>
                <a:ext cx="146854" cy="334145"/>
              </a:xfrm>
              <a:custGeom>
                <a:avLst/>
                <a:gdLst/>
                <a:ahLst/>
                <a:cxnLst/>
                <a:rect l="l" t="t" r="r" b="b"/>
                <a:pathLst>
                  <a:path w="5433" h="12362" extrusionOk="0">
                    <a:moveTo>
                      <a:pt x="5227" y="0"/>
                    </a:moveTo>
                    <a:cubicBezTo>
                      <a:pt x="5113" y="0"/>
                      <a:pt x="5022" y="92"/>
                      <a:pt x="5022" y="206"/>
                    </a:cubicBezTo>
                    <a:cubicBezTo>
                      <a:pt x="5022" y="274"/>
                      <a:pt x="4999" y="366"/>
                      <a:pt x="4999" y="457"/>
                    </a:cubicBezTo>
                    <a:cubicBezTo>
                      <a:pt x="4999" y="525"/>
                      <a:pt x="4976" y="617"/>
                      <a:pt x="4976" y="685"/>
                    </a:cubicBezTo>
                    <a:cubicBezTo>
                      <a:pt x="4931" y="868"/>
                      <a:pt x="4885" y="1050"/>
                      <a:pt x="4839" y="1256"/>
                    </a:cubicBezTo>
                    <a:cubicBezTo>
                      <a:pt x="4839" y="1279"/>
                      <a:pt x="4839" y="1301"/>
                      <a:pt x="4817" y="1347"/>
                    </a:cubicBezTo>
                    <a:cubicBezTo>
                      <a:pt x="4794" y="1461"/>
                      <a:pt x="4748" y="1598"/>
                      <a:pt x="4725" y="1735"/>
                    </a:cubicBezTo>
                    <a:cubicBezTo>
                      <a:pt x="4680" y="1895"/>
                      <a:pt x="4634" y="2055"/>
                      <a:pt x="4588" y="2214"/>
                    </a:cubicBezTo>
                    <a:cubicBezTo>
                      <a:pt x="4565" y="2237"/>
                      <a:pt x="4565" y="2283"/>
                      <a:pt x="4543" y="2306"/>
                    </a:cubicBezTo>
                    <a:cubicBezTo>
                      <a:pt x="4497" y="2351"/>
                      <a:pt x="4451" y="2397"/>
                      <a:pt x="4429" y="2465"/>
                    </a:cubicBezTo>
                    <a:cubicBezTo>
                      <a:pt x="4383" y="2580"/>
                      <a:pt x="4314" y="2671"/>
                      <a:pt x="4269" y="2785"/>
                    </a:cubicBezTo>
                    <a:cubicBezTo>
                      <a:pt x="4109" y="3082"/>
                      <a:pt x="3972" y="3356"/>
                      <a:pt x="3835" y="3652"/>
                    </a:cubicBezTo>
                    <a:cubicBezTo>
                      <a:pt x="3698" y="3949"/>
                      <a:pt x="3584" y="4246"/>
                      <a:pt x="3470" y="4543"/>
                    </a:cubicBezTo>
                    <a:cubicBezTo>
                      <a:pt x="3333" y="4816"/>
                      <a:pt x="3219" y="5113"/>
                      <a:pt x="3105" y="5410"/>
                    </a:cubicBezTo>
                    <a:cubicBezTo>
                      <a:pt x="2968" y="5707"/>
                      <a:pt x="2831" y="6003"/>
                      <a:pt x="2694" y="6277"/>
                    </a:cubicBezTo>
                    <a:cubicBezTo>
                      <a:pt x="2534" y="6574"/>
                      <a:pt x="2420" y="6871"/>
                      <a:pt x="2260" y="7167"/>
                    </a:cubicBezTo>
                    <a:cubicBezTo>
                      <a:pt x="2123" y="7441"/>
                      <a:pt x="1986" y="7738"/>
                      <a:pt x="1849" y="8035"/>
                    </a:cubicBezTo>
                    <a:cubicBezTo>
                      <a:pt x="1575" y="8605"/>
                      <a:pt x="1301" y="9176"/>
                      <a:pt x="1028" y="9747"/>
                    </a:cubicBezTo>
                    <a:cubicBezTo>
                      <a:pt x="868" y="10043"/>
                      <a:pt x="731" y="10340"/>
                      <a:pt x="594" y="10637"/>
                    </a:cubicBezTo>
                    <a:cubicBezTo>
                      <a:pt x="457" y="10956"/>
                      <a:pt x="320" y="11253"/>
                      <a:pt x="183" y="11550"/>
                    </a:cubicBezTo>
                    <a:cubicBezTo>
                      <a:pt x="160" y="11618"/>
                      <a:pt x="115" y="11710"/>
                      <a:pt x="92" y="11778"/>
                    </a:cubicBezTo>
                    <a:cubicBezTo>
                      <a:pt x="69" y="11847"/>
                      <a:pt x="46" y="11938"/>
                      <a:pt x="23" y="12006"/>
                    </a:cubicBezTo>
                    <a:cubicBezTo>
                      <a:pt x="0" y="12121"/>
                      <a:pt x="46" y="12235"/>
                      <a:pt x="137" y="12303"/>
                    </a:cubicBezTo>
                    <a:cubicBezTo>
                      <a:pt x="197" y="12343"/>
                      <a:pt x="266" y="12361"/>
                      <a:pt x="334" y="12361"/>
                    </a:cubicBezTo>
                    <a:cubicBezTo>
                      <a:pt x="421" y="12361"/>
                      <a:pt x="507" y="12332"/>
                      <a:pt x="571" y="12280"/>
                    </a:cubicBezTo>
                    <a:cubicBezTo>
                      <a:pt x="617" y="12235"/>
                      <a:pt x="662" y="12166"/>
                      <a:pt x="708" y="12098"/>
                    </a:cubicBezTo>
                    <a:cubicBezTo>
                      <a:pt x="822" y="11892"/>
                      <a:pt x="959" y="11687"/>
                      <a:pt x="1073" y="11481"/>
                    </a:cubicBezTo>
                    <a:cubicBezTo>
                      <a:pt x="1233" y="11230"/>
                      <a:pt x="1370" y="11002"/>
                      <a:pt x="1530" y="10774"/>
                    </a:cubicBezTo>
                    <a:cubicBezTo>
                      <a:pt x="1598" y="10660"/>
                      <a:pt x="1667" y="10546"/>
                      <a:pt x="1735" y="10454"/>
                    </a:cubicBezTo>
                    <a:cubicBezTo>
                      <a:pt x="1804" y="10340"/>
                      <a:pt x="1895" y="10203"/>
                      <a:pt x="1963" y="10089"/>
                    </a:cubicBezTo>
                    <a:cubicBezTo>
                      <a:pt x="2260" y="9564"/>
                      <a:pt x="2557" y="9039"/>
                      <a:pt x="2854" y="8514"/>
                    </a:cubicBezTo>
                    <a:cubicBezTo>
                      <a:pt x="3150" y="7944"/>
                      <a:pt x="3424" y="7373"/>
                      <a:pt x="3698" y="6779"/>
                    </a:cubicBezTo>
                    <a:cubicBezTo>
                      <a:pt x="3949" y="6209"/>
                      <a:pt x="4177" y="5638"/>
                      <a:pt x="4383" y="5022"/>
                    </a:cubicBezTo>
                    <a:cubicBezTo>
                      <a:pt x="4451" y="4794"/>
                      <a:pt x="4543" y="4543"/>
                      <a:pt x="4611" y="4314"/>
                    </a:cubicBezTo>
                    <a:cubicBezTo>
                      <a:pt x="4680" y="4040"/>
                      <a:pt x="4771" y="3789"/>
                      <a:pt x="4839" y="3538"/>
                    </a:cubicBezTo>
                    <a:cubicBezTo>
                      <a:pt x="4908" y="3287"/>
                      <a:pt x="4976" y="3036"/>
                      <a:pt x="5045" y="2785"/>
                    </a:cubicBezTo>
                    <a:cubicBezTo>
                      <a:pt x="5068" y="2671"/>
                      <a:pt x="5113" y="2557"/>
                      <a:pt x="5136" y="2443"/>
                    </a:cubicBezTo>
                    <a:cubicBezTo>
                      <a:pt x="5182" y="2283"/>
                      <a:pt x="5227" y="2146"/>
                      <a:pt x="5250" y="1986"/>
                    </a:cubicBezTo>
                    <a:cubicBezTo>
                      <a:pt x="5273" y="1849"/>
                      <a:pt x="5319" y="1712"/>
                      <a:pt x="5342" y="1575"/>
                    </a:cubicBezTo>
                    <a:cubicBezTo>
                      <a:pt x="5364" y="1415"/>
                      <a:pt x="5364" y="1279"/>
                      <a:pt x="5387" y="1119"/>
                    </a:cubicBezTo>
                    <a:cubicBezTo>
                      <a:pt x="5387" y="982"/>
                      <a:pt x="5410" y="845"/>
                      <a:pt x="5433" y="685"/>
                    </a:cubicBezTo>
                    <a:cubicBezTo>
                      <a:pt x="5433" y="548"/>
                      <a:pt x="5433" y="388"/>
                      <a:pt x="5433" y="229"/>
                    </a:cubicBezTo>
                    <a:cubicBezTo>
                      <a:pt x="5433" y="114"/>
                      <a:pt x="5364" y="0"/>
                      <a:pt x="5250"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2"/>
              <p:cNvSpPr/>
              <p:nvPr/>
            </p:nvSpPr>
            <p:spPr>
              <a:xfrm>
                <a:off x="6970084" y="2830424"/>
                <a:ext cx="46302" cy="53060"/>
              </a:xfrm>
              <a:custGeom>
                <a:avLst/>
                <a:gdLst/>
                <a:ahLst/>
                <a:cxnLst/>
                <a:rect l="l" t="t" r="r" b="b"/>
                <a:pathLst>
                  <a:path w="1713" h="1963" extrusionOk="0">
                    <a:moveTo>
                      <a:pt x="800" y="982"/>
                    </a:moveTo>
                    <a:cubicBezTo>
                      <a:pt x="822" y="982"/>
                      <a:pt x="822" y="1004"/>
                      <a:pt x="822" y="1004"/>
                    </a:cubicBezTo>
                    <a:cubicBezTo>
                      <a:pt x="822" y="982"/>
                      <a:pt x="822" y="982"/>
                      <a:pt x="800" y="982"/>
                    </a:cubicBezTo>
                    <a:close/>
                    <a:moveTo>
                      <a:pt x="115" y="0"/>
                    </a:moveTo>
                    <a:cubicBezTo>
                      <a:pt x="24" y="23"/>
                      <a:pt x="1" y="114"/>
                      <a:pt x="24" y="183"/>
                    </a:cubicBezTo>
                    <a:cubicBezTo>
                      <a:pt x="46" y="297"/>
                      <a:pt x="92" y="388"/>
                      <a:pt x="115" y="479"/>
                    </a:cubicBezTo>
                    <a:cubicBezTo>
                      <a:pt x="160" y="593"/>
                      <a:pt x="183" y="708"/>
                      <a:pt x="252" y="822"/>
                    </a:cubicBezTo>
                    <a:cubicBezTo>
                      <a:pt x="343" y="1004"/>
                      <a:pt x="457" y="1164"/>
                      <a:pt x="594" y="1324"/>
                    </a:cubicBezTo>
                    <a:cubicBezTo>
                      <a:pt x="708" y="1461"/>
                      <a:pt x="822" y="1575"/>
                      <a:pt x="959" y="1689"/>
                    </a:cubicBezTo>
                    <a:cubicBezTo>
                      <a:pt x="1028" y="1758"/>
                      <a:pt x="1096" y="1803"/>
                      <a:pt x="1165" y="1849"/>
                    </a:cubicBezTo>
                    <a:cubicBezTo>
                      <a:pt x="1210" y="1872"/>
                      <a:pt x="1233" y="1895"/>
                      <a:pt x="1279" y="1895"/>
                    </a:cubicBezTo>
                    <a:cubicBezTo>
                      <a:pt x="1325" y="1917"/>
                      <a:pt x="1370" y="1940"/>
                      <a:pt x="1439" y="1963"/>
                    </a:cubicBezTo>
                    <a:cubicBezTo>
                      <a:pt x="1484" y="1963"/>
                      <a:pt x="1507" y="1963"/>
                      <a:pt x="1553" y="1940"/>
                    </a:cubicBezTo>
                    <a:cubicBezTo>
                      <a:pt x="1598" y="1917"/>
                      <a:pt x="1644" y="1872"/>
                      <a:pt x="1667" y="1826"/>
                    </a:cubicBezTo>
                    <a:cubicBezTo>
                      <a:pt x="1713" y="1712"/>
                      <a:pt x="1667" y="1575"/>
                      <a:pt x="1553" y="1529"/>
                    </a:cubicBezTo>
                    <a:cubicBezTo>
                      <a:pt x="1484" y="1506"/>
                      <a:pt x="1393" y="1461"/>
                      <a:pt x="1325" y="1415"/>
                    </a:cubicBezTo>
                    <a:cubicBezTo>
                      <a:pt x="1142" y="1301"/>
                      <a:pt x="982" y="1141"/>
                      <a:pt x="822" y="1004"/>
                    </a:cubicBezTo>
                    <a:cubicBezTo>
                      <a:pt x="800" y="982"/>
                      <a:pt x="800" y="982"/>
                      <a:pt x="800" y="982"/>
                    </a:cubicBezTo>
                    <a:cubicBezTo>
                      <a:pt x="685" y="867"/>
                      <a:pt x="594" y="730"/>
                      <a:pt x="503" y="571"/>
                    </a:cubicBezTo>
                    <a:cubicBezTo>
                      <a:pt x="412" y="411"/>
                      <a:pt x="343" y="251"/>
                      <a:pt x="297" y="91"/>
                    </a:cubicBezTo>
                    <a:cubicBezTo>
                      <a:pt x="275" y="23"/>
                      <a:pt x="206" y="0"/>
                      <a:pt x="160"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2"/>
              <p:cNvSpPr/>
              <p:nvPr/>
            </p:nvSpPr>
            <p:spPr>
              <a:xfrm>
                <a:off x="7037957" y="3476387"/>
                <a:ext cx="153639" cy="62331"/>
              </a:xfrm>
              <a:custGeom>
                <a:avLst/>
                <a:gdLst/>
                <a:ahLst/>
                <a:cxnLst/>
                <a:rect l="l" t="t" r="r" b="b"/>
                <a:pathLst>
                  <a:path w="5684" h="2306" extrusionOk="0">
                    <a:moveTo>
                      <a:pt x="2283" y="913"/>
                    </a:moveTo>
                    <a:cubicBezTo>
                      <a:pt x="2276" y="913"/>
                      <a:pt x="2269" y="915"/>
                      <a:pt x="2263" y="918"/>
                    </a:cubicBezTo>
                    <a:lnTo>
                      <a:pt x="2263" y="918"/>
                    </a:lnTo>
                    <a:cubicBezTo>
                      <a:pt x="2270" y="916"/>
                      <a:pt x="2276" y="915"/>
                      <a:pt x="2283" y="913"/>
                    </a:cubicBezTo>
                    <a:close/>
                    <a:moveTo>
                      <a:pt x="5296" y="0"/>
                    </a:moveTo>
                    <a:cubicBezTo>
                      <a:pt x="5159" y="23"/>
                      <a:pt x="5068" y="91"/>
                      <a:pt x="4954" y="160"/>
                    </a:cubicBezTo>
                    <a:cubicBezTo>
                      <a:pt x="4839" y="205"/>
                      <a:pt x="4703" y="251"/>
                      <a:pt x="4588" y="274"/>
                    </a:cubicBezTo>
                    <a:cubicBezTo>
                      <a:pt x="4474" y="320"/>
                      <a:pt x="4360" y="342"/>
                      <a:pt x="4269" y="365"/>
                    </a:cubicBezTo>
                    <a:cubicBezTo>
                      <a:pt x="4132" y="388"/>
                      <a:pt x="3995" y="434"/>
                      <a:pt x="3858" y="479"/>
                    </a:cubicBezTo>
                    <a:lnTo>
                      <a:pt x="3926" y="457"/>
                    </a:lnTo>
                    <a:lnTo>
                      <a:pt x="3926" y="457"/>
                    </a:lnTo>
                    <a:cubicBezTo>
                      <a:pt x="3424" y="594"/>
                      <a:pt x="2945" y="730"/>
                      <a:pt x="2466" y="867"/>
                    </a:cubicBezTo>
                    <a:lnTo>
                      <a:pt x="2488" y="867"/>
                    </a:lnTo>
                    <a:cubicBezTo>
                      <a:pt x="2480" y="867"/>
                      <a:pt x="2472" y="867"/>
                      <a:pt x="2463" y="869"/>
                    </a:cubicBezTo>
                    <a:lnTo>
                      <a:pt x="2463" y="869"/>
                    </a:lnTo>
                    <a:lnTo>
                      <a:pt x="2466" y="867"/>
                    </a:lnTo>
                    <a:cubicBezTo>
                      <a:pt x="2443" y="867"/>
                      <a:pt x="2420" y="867"/>
                      <a:pt x="2420" y="890"/>
                    </a:cubicBezTo>
                    <a:lnTo>
                      <a:pt x="2306" y="913"/>
                    </a:lnTo>
                    <a:cubicBezTo>
                      <a:pt x="2283" y="913"/>
                      <a:pt x="2260" y="936"/>
                      <a:pt x="2237" y="936"/>
                    </a:cubicBezTo>
                    <a:cubicBezTo>
                      <a:pt x="2237" y="936"/>
                      <a:pt x="2248" y="925"/>
                      <a:pt x="2263" y="918"/>
                    </a:cubicBezTo>
                    <a:lnTo>
                      <a:pt x="2263" y="918"/>
                    </a:lnTo>
                    <a:cubicBezTo>
                      <a:pt x="2087" y="962"/>
                      <a:pt x="1911" y="1006"/>
                      <a:pt x="1735" y="1050"/>
                    </a:cubicBezTo>
                    <a:cubicBezTo>
                      <a:pt x="1621" y="1073"/>
                      <a:pt x="1530" y="1096"/>
                      <a:pt x="1438" y="1119"/>
                    </a:cubicBezTo>
                    <a:cubicBezTo>
                      <a:pt x="1370" y="1119"/>
                      <a:pt x="1279" y="1141"/>
                      <a:pt x="1187" y="1164"/>
                    </a:cubicBezTo>
                    <a:cubicBezTo>
                      <a:pt x="1005" y="1187"/>
                      <a:pt x="845" y="1210"/>
                      <a:pt x="685" y="1255"/>
                    </a:cubicBezTo>
                    <a:cubicBezTo>
                      <a:pt x="594" y="1278"/>
                      <a:pt x="503" y="1278"/>
                      <a:pt x="389" y="1301"/>
                    </a:cubicBezTo>
                    <a:cubicBezTo>
                      <a:pt x="274" y="1324"/>
                      <a:pt x="69" y="1347"/>
                      <a:pt x="23" y="1484"/>
                    </a:cubicBezTo>
                    <a:cubicBezTo>
                      <a:pt x="0" y="1552"/>
                      <a:pt x="0" y="1621"/>
                      <a:pt x="23" y="1689"/>
                    </a:cubicBezTo>
                    <a:cubicBezTo>
                      <a:pt x="46" y="1735"/>
                      <a:pt x="92" y="1780"/>
                      <a:pt x="160" y="1803"/>
                    </a:cubicBezTo>
                    <a:cubicBezTo>
                      <a:pt x="229" y="1849"/>
                      <a:pt x="320" y="1849"/>
                      <a:pt x="389" y="1872"/>
                    </a:cubicBezTo>
                    <a:cubicBezTo>
                      <a:pt x="480" y="1895"/>
                      <a:pt x="548" y="1895"/>
                      <a:pt x="617" y="1917"/>
                    </a:cubicBezTo>
                    <a:cubicBezTo>
                      <a:pt x="777" y="1917"/>
                      <a:pt x="936" y="1940"/>
                      <a:pt x="1096" y="1963"/>
                    </a:cubicBezTo>
                    <a:cubicBezTo>
                      <a:pt x="1256" y="1986"/>
                      <a:pt x="1416" y="2009"/>
                      <a:pt x="1575" y="2032"/>
                    </a:cubicBezTo>
                    <a:cubicBezTo>
                      <a:pt x="1690" y="2054"/>
                      <a:pt x="1827" y="2100"/>
                      <a:pt x="1941" y="2100"/>
                    </a:cubicBezTo>
                    <a:cubicBezTo>
                      <a:pt x="2100" y="2123"/>
                      <a:pt x="2237" y="2146"/>
                      <a:pt x="2374" y="2168"/>
                    </a:cubicBezTo>
                    <a:cubicBezTo>
                      <a:pt x="2534" y="2214"/>
                      <a:pt x="2671" y="2237"/>
                      <a:pt x="2808" y="2260"/>
                    </a:cubicBezTo>
                    <a:cubicBezTo>
                      <a:pt x="2945" y="2283"/>
                      <a:pt x="3082" y="2283"/>
                      <a:pt x="3219" y="2305"/>
                    </a:cubicBezTo>
                    <a:lnTo>
                      <a:pt x="3675" y="2305"/>
                    </a:lnTo>
                    <a:cubicBezTo>
                      <a:pt x="3812" y="2283"/>
                      <a:pt x="3926" y="2260"/>
                      <a:pt x="4041" y="2214"/>
                    </a:cubicBezTo>
                    <a:cubicBezTo>
                      <a:pt x="4132" y="2168"/>
                      <a:pt x="4223" y="2100"/>
                      <a:pt x="4292" y="2054"/>
                    </a:cubicBezTo>
                    <a:cubicBezTo>
                      <a:pt x="4451" y="1963"/>
                      <a:pt x="4566" y="1849"/>
                      <a:pt x="4680" y="1735"/>
                    </a:cubicBezTo>
                    <a:lnTo>
                      <a:pt x="4657" y="1735"/>
                    </a:lnTo>
                    <a:cubicBezTo>
                      <a:pt x="4771" y="1621"/>
                      <a:pt x="4908" y="1507"/>
                      <a:pt x="4999" y="1392"/>
                    </a:cubicBezTo>
                    <a:cubicBezTo>
                      <a:pt x="5113" y="1278"/>
                      <a:pt x="5182" y="1141"/>
                      <a:pt x="5273" y="1027"/>
                    </a:cubicBezTo>
                    <a:cubicBezTo>
                      <a:pt x="5342" y="913"/>
                      <a:pt x="5433" y="822"/>
                      <a:pt x="5524" y="708"/>
                    </a:cubicBezTo>
                    <a:cubicBezTo>
                      <a:pt x="5547" y="639"/>
                      <a:pt x="5593" y="594"/>
                      <a:pt x="5616" y="525"/>
                    </a:cubicBezTo>
                    <a:lnTo>
                      <a:pt x="5638" y="479"/>
                    </a:lnTo>
                    <a:cubicBezTo>
                      <a:pt x="5684" y="365"/>
                      <a:pt x="5661" y="228"/>
                      <a:pt x="5593" y="137"/>
                    </a:cubicBezTo>
                    <a:cubicBezTo>
                      <a:pt x="5570" y="114"/>
                      <a:pt x="5570" y="114"/>
                      <a:pt x="5570" y="91"/>
                    </a:cubicBezTo>
                    <a:cubicBezTo>
                      <a:pt x="5524" y="46"/>
                      <a:pt x="5479" y="23"/>
                      <a:pt x="5410" y="23"/>
                    </a:cubicBezTo>
                    <a:cubicBezTo>
                      <a:pt x="5387" y="0"/>
                      <a:pt x="5364" y="0"/>
                      <a:pt x="5342" y="0"/>
                    </a:cubicBezTo>
                    <a:close/>
                  </a:path>
                </a:pathLst>
              </a:custGeom>
              <a:solidFill>
                <a:srgbClr val="816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2"/>
              <p:cNvSpPr/>
              <p:nvPr/>
            </p:nvSpPr>
            <p:spPr>
              <a:xfrm>
                <a:off x="6860883" y="3131484"/>
                <a:ext cx="618852" cy="389962"/>
              </a:xfrm>
              <a:custGeom>
                <a:avLst/>
                <a:gdLst/>
                <a:ahLst/>
                <a:cxnLst/>
                <a:rect l="l" t="t" r="r" b="b"/>
                <a:pathLst>
                  <a:path w="22895" h="14427" extrusionOk="0">
                    <a:moveTo>
                      <a:pt x="20931" y="1"/>
                    </a:moveTo>
                    <a:cubicBezTo>
                      <a:pt x="20886" y="24"/>
                      <a:pt x="20863" y="69"/>
                      <a:pt x="20840" y="92"/>
                    </a:cubicBezTo>
                    <a:cubicBezTo>
                      <a:pt x="20817" y="138"/>
                      <a:pt x="20817" y="183"/>
                      <a:pt x="20840" y="229"/>
                    </a:cubicBezTo>
                    <a:cubicBezTo>
                      <a:pt x="20863" y="297"/>
                      <a:pt x="20909" y="389"/>
                      <a:pt x="20931" y="457"/>
                    </a:cubicBezTo>
                    <a:cubicBezTo>
                      <a:pt x="21000" y="594"/>
                      <a:pt x="21068" y="708"/>
                      <a:pt x="21114" y="868"/>
                    </a:cubicBezTo>
                    <a:cubicBezTo>
                      <a:pt x="21136" y="1025"/>
                      <a:pt x="21159" y="1183"/>
                      <a:pt x="21160" y="1318"/>
                    </a:cubicBezTo>
                    <a:lnTo>
                      <a:pt x="21160" y="1318"/>
                    </a:lnTo>
                    <a:cubicBezTo>
                      <a:pt x="21159" y="1518"/>
                      <a:pt x="21158" y="1686"/>
                      <a:pt x="21137" y="1872"/>
                    </a:cubicBezTo>
                    <a:cubicBezTo>
                      <a:pt x="21114" y="2078"/>
                      <a:pt x="21091" y="2283"/>
                      <a:pt x="21023" y="2489"/>
                    </a:cubicBezTo>
                    <a:cubicBezTo>
                      <a:pt x="20954" y="2785"/>
                      <a:pt x="20840" y="3059"/>
                      <a:pt x="20749" y="3288"/>
                    </a:cubicBezTo>
                    <a:cubicBezTo>
                      <a:pt x="20658" y="3561"/>
                      <a:pt x="20521" y="3813"/>
                      <a:pt x="20406" y="4041"/>
                    </a:cubicBezTo>
                    <a:cubicBezTo>
                      <a:pt x="20178" y="4429"/>
                      <a:pt x="19927" y="4794"/>
                      <a:pt x="19630" y="5182"/>
                    </a:cubicBezTo>
                    <a:lnTo>
                      <a:pt x="19197" y="5753"/>
                    </a:lnTo>
                    <a:lnTo>
                      <a:pt x="19174" y="5776"/>
                    </a:lnTo>
                    <a:cubicBezTo>
                      <a:pt x="19105" y="5867"/>
                      <a:pt x="19060" y="5935"/>
                      <a:pt x="18968" y="6027"/>
                    </a:cubicBezTo>
                    <a:cubicBezTo>
                      <a:pt x="18900" y="6118"/>
                      <a:pt x="18809" y="6209"/>
                      <a:pt x="18717" y="6301"/>
                    </a:cubicBezTo>
                    <a:cubicBezTo>
                      <a:pt x="18284" y="6711"/>
                      <a:pt x="17850" y="7122"/>
                      <a:pt x="17348" y="7533"/>
                    </a:cubicBezTo>
                    <a:cubicBezTo>
                      <a:pt x="17120" y="7716"/>
                      <a:pt x="16869" y="7921"/>
                      <a:pt x="16617" y="8104"/>
                    </a:cubicBezTo>
                    <a:cubicBezTo>
                      <a:pt x="16526" y="8149"/>
                      <a:pt x="16435" y="8218"/>
                      <a:pt x="16344" y="8286"/>
                    </a:cubicBezTo>
                    <a:lnTo>
                      <a:pt x="16207" y="8355"/>
                    </a:lnTo>
                    <a:cubicBezTo>
                      <a:pt x="16070" y="8446"/>
                      <a:pt x="15933" y="8537"/>
                      <a:pt x="15796" y="8629"/>
                    </a:cubicBezTo>
                    <a:cubicBezTo>
                      <a:pt x="15682" y="8697"/>
                      <a:pt x="15567" y="8766"/>
                      <a:pt x="15453" y="8834"/>
                    </a:cubicBezTo>
                    <a:lnTo>
                      <a:pt x="15408" y="8857"/>
                    </a:lnTo>
                    <a:cubicBezTo>
                      <a:pt x="15316" y="8903"/>
                      <a:pt x="15248" y="8948"/>
                      <a:pt x="15157" y="8994"/>
                    </a:cubicBezTo>
                    <a:lnTo>
                      <a:pt x="15065" y="9040"/>
                    </a:lnTo>
                    <a:cubicBezTo>
                      <a:pt x="14791" y="9199"/>
                      <a:pt x="14518" y="9336"/>
                      <a:pt x="14175" y="9473"/>
                    </a:cubicBezTo>
                    <a:lnTo>
                      <a:pt x="13970" y="9565"/>
                    </a:lnTo>
                    <a:lnTo>
                      <a:pt x="13764" y="9656"/>
                    </a:lnTo>
                    <a:cubicBezTo>
                      <a:pt x="13787" y="9587"/>
                      <a:pt x="13810" y="9542"/>
                      <a:pt x="13810" y="9496"/>
                    </a:cubicBezTo>
                    <a:cubicBezTo>
                      <a:pt x="13833" y="9428"/>
                      <a:pt x="13833" y="9359"/>
                      <a:pt x="13833" y="9291"/>
                    </a:cubicBezTo>
                    <a:cubicBezTo>
                      <a:pt x="13810" y="9222"/>
                      <a:pt x="13810" y="9177"/>
                      <a:pt x="13787" y="9108"/>
                    </a:cubicBezTo>
                    <a:cubicBezTo>
                      <a:pt x="13741" y="8994"/>
                      <a:pt x="13696" y="8880"/>
                      <a:pt x="13627" y="8811"/>
                    </a:cubicBezTo>
                    <a:cubicBezTo>
                      <a:pt x="13582" y="8766"/>
                      <a:pt x="13513" y="8697"/>
                      <a:pt x="13445" y="8652"/>
                    </a:cubicBezTo>
                    <a:lnTo>
                      <a:pt x="13399" y="8629"/>
                    </a:lnTo>
                    <a:lnTo>
                      <a:pt x="13331" y="8583"/>
                    </a:lnTo>
                    <a:cubicBezTo>
                      <a:pt x="13285" y="8537"/>
                      <a:pt x="13216" y="8515"/>
                      <a:pt x="13125" y="8469"/>
                    </a:cubicBezTo>
                    <a:cubicBezTo>
                      <a:pt x="13057" y="8423"/>
                      <a:pt x="12965" y="8400"/>
                      <a:pt x="12874" y="8400"/>
                    </a:cubicBezTo>
                    <a:cubicBezTo>
                      <a:pt x="12806" y="8378"/>
                      <a:pt x="12737" y="8378"/>
                      <a:pt x="12691" y="8378"/>
                    </a:cubicBezTo>
                    <a:lnTo>
                      <a:pt x="12600" y="8378"/>
                    </a:lnTo>
                    <a:cubicBezTo>
                      <a:pt x="12509" y="8378"/>
                      <a:pt x="12418" y="8400"/>
                      <a:pt x="12349" y="8400"/>
                    </a:cubicBezTo>
                    <a:cubicBezTo>
                      <a:pt x="12098" y="8446"/>
                      <a:pt x="11801" y="8560"/>
                      <a:pt x="11482" y="8720"/>
                    </a:cubicBezTo>
                    <a:cubicBezTo>
                      <a:pt x="11413" y="8743"/>
                      <a:pt x="11345" y="8766"/>
                      <a:pt x="11276" y="8788"/>
                    </a:cubicBezTo>
                    <a:cubicBezTo>
                      <a:pt x="11162" y="8834"/>
                      <a:pt x="11071" y="8880"/>
                      <a:pt x="10957" y="8925"/>
                    </a:cubicBezTo>
                    <a:lnTo>
                      <a:pt x="10865" y="8971"/>
                    </a:lnTo>
                    <a:lnTo>
                      <a:pt x="10683" y="9062"/>
                    </a:lnTo>
                    <a:cubicBezTo>
                      <a:pt x="10592" y="9108"/>
                      <a:pt x="10500" y="9154"/>
                      <a:pt x="10409" y="9177"/>
                    </a:cubicBezTo>
                    <a:cubicBezTo>
                      <a:pt x="10181" y="9291"/>
                      <a:pt x="9952" y="9382"/>
                      <a:pt x="9724" y="9473"/>
                    </a:cubicBezTo>
                    <a:lnTo>
                      <a:pt x="9496" y="9565"/>
                    </a:lnTo>
                    <a:cubicBezTo>
                      <a:pt x="9313" y="9633"/>
                      <a:pt x="9154" y="9724"/>
                      <a:pt x="8971" y="9793"/>
                    </a:cubicBezTo>
                    <a:cubicBezTo>
                      <a:pt x="8834" y="9861"/>
                      <a:pt x="8720" y="9907"/>
                      <a:pt x="8583" y="9975"/>
                    </a:cubicBezTo>
                    <a:lnTo>
                      <a:pt x="8492" y="9998"/>
                    </a:lnTo>
                    <a:cubicBezTo>
                      <a:pt x="8218" y="10135"/>
                      <a:pt x="7967" y="10249"/>
                      <a:pt x="7693" y="10341"/>
                    </a:cubicBezTo>
                    <a:cubicBezTo>
                      <a:pt x="7396" y="10455"/>
                      <a:pt x="7099" y="10569"/>
                      <a:pt x="6803" y="10683"/>
                    </a:cubicBezTo>
                    <a:cubicBezTo>
                      <a:pt x="6551" y="10797"/>
                      <a:pt x="6209" y="10934"/>
                      <a:pt x="5867" y="11048"/>
                    </a:cubicBezTo>
                    <a:lnTo>
                      <a:pt x="4931" y="11322"/>
                    </a:lnTo>
                    <a:lnTo>
                      <a:pt x="4840" y="11345"/>
                    </a:lnTo>
                    <a:cubicBezTo>
                      <a:pt x="4566" y="11436"/>
                      <a:pt x="4292" y="11505"/>
                      <a:pt x="4018" y="11596"/>
                    </a:cubicBezTo>
                    <a:lnTo>
                      <a:pt x="4064" y="11596"/>
                    </a:lnTo>
                    <a:lnTo>
                      <a:pt x="3904" y="11619"/>
                    </a:lnTo>
                    <a:cubicBezTo>
                      <a:pt x="3653" y="11687"/>
                      <a:pt x="3356" y="11756"/>
                      <a:pt x="3105" y="11847"/>
                    </a:cubicBezTo>
                    <a:lnTo>
                      <a:pt x="2922" y="11916"/>
                    </a:lnTo>
                    <a:cubicBezTo>
                      <a:pt x="2831" y="11938"/>
                      <a:pt x="2717" y="11984"/>
                      <a:pt x="2626" y="12030"/>
                    </a:cubicBezTo>
                    <a:cubicBezTo>
                      <a:pt x="2466" y="12075"/>
                      <a:pt x="2283" y="12121"/>
                      <a:pt x="2123" y="12167"/>
                    </a:cubicBezTo>
                    <a:cubicBezTo>
                      <a:pt x="1872" y="12235"/>
                      <a:pt x="1598" y="12304"/>
                      <a:pt x="1347" y="12372"/>
                    </a:cubicBezTo>
                    <a:cubicBezTo>
                      <a:pt x="1096" y="12418"/>
                      <a:pt x="845" y="12463"/>
                      <a:pt x="571" y="12509"/>
                    </a:cubicBezTo>
                    <a:cubicBezTo>
                      <a:pt x="526" y="12532"/>
                      <a:pt x="480" y="12532"/>
                      <a:pt x="457" y="12532"/>
                    </a:cubicBezTo>
                    <a:cubicBezTo>
                      <a:pt x="411" y="12532"/>
                      <a:pt x="366" y="12532"/>
                      <a:pt x="320" y="12555"/>
                    </a:cubicBezTo>
                    <a:cubicBezTo>
                      <a:pt x="183" y="12577"/>
                      <a:pt x="92" y="12646"/>
                      <a:pt x="46" y="12760"/>
                    </a:cubicBezTo>
                    <a:cubicBezTo>
                      <a:pt x="23" y="12806"/>
                      <a:pt x="1" y="12874"/>
                      <a:pt x="23" y="12943"/>
                    </a:cubicBezTo>
                    <a:cubicBezTo>
                      <a:pt x="23" y="12965"/>
                      <a:pt x="23" y="12988"/>
                      <a:pt x="46" y="13011"/>
                    </a:cubicBezTo>
                    <a:cubicBezTo>
                      <a:pt x="46" y="13034"/>
                      <a:pt x="69" y="13057"/>
                      <a:pt x="92" y="13080"/>
                    </a:cubicBezTo>
                    <a:cubicBezTo>
                      <a:pt x="115" y="13125"/>
                      <a:pt x="138" y="13171"/>
                      <a:pt x="160" y="13194"/>
                    </a:cubicBezTo>
                    <a:lnTo>
                      <a:pt x="206" y="13239"/>
                    </a:lnTo>
                    <a:cubicBezTo>
                      <a:pt x="343" y="13399"/>
                      <a:pt x="480" y="13536"/>
                      <a:pt x="640" y="13673"/>
                    </a:cubicBezTo>
                    <a:cubicBezTo>
                      <a:pt x="685" y="13742"/>
                      <a:pt x="731" y="13787"/>
                      <a:pt x="800" y="13833"/>
                    </a:cubicBezTo>
                    <a:cubicBezTo>
                      <a:pt x="891" y="13924"/>
                      <a:pt x="982" y="14038"/>
                      <a:pt x="1073" y="14130"/>
                    </a:cubicBezTo>
                    <a:cubicBezTo>
                      <a:pt x="1096" y="14175"/>
                      <a:pt x="1119" y="14198"/>
                      <a:pt x="1142" y="14221"/>
                    </a:cubicBezTo>
                    <a:lnTo>
                      <a:pt x="1165" y="14267"/>
                    </a:lnTo>
                    <a:cubicBezTo>
                      <a:pt x="1233" y="14358"/>
                      <a:pt x="1347" y="14426"/>
                      <a:pt x="1439" y="14426"/>
                    </a:cubicBezTo>
                    <a:cubicBezTo>
                      <a:pt x="1461" y="14426"/>
                      <a:pt x="1484" y="14403"/>
                      <a:pt x="1507" y="14403"/>
                    </a:cubicBezTo>
                    <a:cubicBezTo>
                      <a:pt x="1553" y="14403"/>
                      <a:pt x="1621" y="14381"/>
                      <a:pt x="1667" y="14335"/>
                    </a:cubicBezTo>
                    <a:cubicBezTo>
                      <a:pt x="1713" y="14289"/>
                      <a:pt x="1735" y="14267"/>
                      <a:pt x="1758" y="14221"/>
                    </a:cubicBezTo>
                    <a:cubicBezTo>
                      <a:pt x="1827" y="14244"/>
                      <a:pt x="1895" y="14267"/>
                      <a:pt x="1964" y="14267"/>
                    </a:cubicBezTo>
                    <a:cubicBezTo>
                      <a:pt x="2032" y="14267"/>
                      <a:pt x="2055" y="14289"/>
                      <a:pt x="2078" y="14289"/>
                    </a:cubicBezTo>
                    <a:cubicBezTo>
                      <a:pt x="2101" y="14289"/>
                      <a:pt x="2101" y="14289"/>
                      <a:pt x="2123" y="14312"/>
                    </a:cubicBezTo>
                    <a:lnTo>
                      <a:pt x="2146" y="14312"/>
                    </a:lnTo>
                    <a:cubicBezTo>
                      <a:pt x="2192" y="14335"/>
                      <a:pt x="2215" y="14335"/>
                      <a:pt x="2238" y="14335"/>
                    </a:cubicBezTo>
                    <a:cubicBezTo>
                      <a:pt x="2283" y="14358"/>
                      <a:pt x="2329" y="14358"/>
                      <a:pt x="2352" y="14358"/>
                    </a:cubicBezTo>
                    <a:cubicBezTo>
                      <a:pt x="2443" y="14381"/>
                      <a:pt x="2511" y="14381"/>
                      <a:pt x="2580" y="14381"/>
                    </a:cubicBezTo>
                    <a:lnTo>
                      <a:pt x="3812" y="14381"/>
                    </a:lnTo>
                    <a:cubicBezTo>
                      <a:pt x="3972" y="14358"/>
                      <a:pt x="4132" y="14358"/>
                      <a:pt x="4292" y="14335"/>
                    </a:cubicBezTo>
                    <a:lnTo>
                      <a:pt x="4337" y="14335"/>
                    </a:lnTo>
                    <a:cubicBezTo>
                      <a:pt x="4474" y="14312"/>
                      <a:pt x="4611" y="14289"/>
                      <a:pt x="4748" y="14267"/>
                    </a:cubicBezTo>
                    <a:lnTo>
                      <a:pt x="4862" y="14244"/>
                    </a:lnTo>
                    <a:cubicBezTo>
                      <a:pt x="4954" y="14244"/>
                      <a:pt x="5022" y="14221"/>
                      <a:pt x="5113" y="14221"/>
                    </a:cubicBezTo>
                    <a:cubicBezTo>
                      <a:pt x="5136" y="14221"/>
                      <a:pt x="5159" y="14198"/>
                      <a:pt x="5182" y="14198"/>
                    </a:cubicBezTo>
                    <a:cubicBezTo>
                      <a:pt x="5319" y="14198"/>
                      <a:pt x="5456" y="14175"/>
                      <a:pt x="5593" y="14152"/>
                    </a:cubicBezTo>
                    <a:cubicBezTo>
                      <a:pt x="5684" y="14152"/>
                      <a:pt x="5753" y="14152"/>
                      <a:pt x="5844" y="14130"/>
                    </a:cubicBezTo>
                    <a:cubicBezTo>
                      <a:pt x="6027" y="14130"/>
                      <a:pt x="6209" y="14107"/>
                      <a:pt x="6392" y="14084"/>
                    </a:cubicBezTo>
                    <a:cubicBezTo>
                      <a:pt x="6711" y="14038"/>
                      <a:pt x="7031" y="13993"/>
                      <a:pt x="7350" y="13924"/>
                    </a:cubicBezTo>
                    <a:cubicBezTo>
                      <a:pt x="7693" y="13879"/>
                      <a:pt x="8035" y="13810"/>
                      <a:pt x="8378" y="13719"/>
                    </a:cubicBezTo>
                    <a:cubicBezTo>
                      <a:pt x="8743" y="13605"/>
                      <a:pt x="9085" y="13513"/>
                      <a:pt x="9450" y="13399"/>
                    </a:cubicBezTo>
                    <a:lnTo>
                      <a:pt x="9679" y="13331"/>
                    </a:lnTo>
                    <a:lnTo>
                      <a:pt x="9930" y="13239"/>
                    </a:lnTo>
                    <a:cubicBezTo>
                      <a:pt x="9930" y="13239"/>
                      <a:pt x="9952" y="13262"/>
                      <a:pt x="9952" y="13262"/>
                    </a:cubicBezTo>
                    <a:cubicBezTo>
                      <a:pt x="9998" y="13262"/>
                      <a:pt x="10021" y="13285"/>
                      <a:pt x="10067" y="13285"/>
                    </a:cubicBezTo>
                    <a:cubicBezTo>
                      <a:pt x="10112" y="13285"/>
                      <a:pt x="10158" y="13262"/>
                      <a:pt x="10204" y="13262"/>
                    </a:cubicBezTo>
                    <a:lnTo>
                      <a:pt x="10272" y="13239"/>
                    </a:lnTo>
                    <a:lnTo>
                      <a:pt x="10295" y="13217"/>
                    </a:lnTo>
                    <a:lnTo>
                      <a:pt x="10386" y="13194"/>
                    </a:lnTo>
                    <a:cubicBezTo>
                      <a:pt x="10500" y="13171"/>
                      <a:pt x="10637" y="13125"/>
                      <a:pt x="10751" y="13080"/>
                    </a:cubicBezTo>
                    <a:lnTo>
                      <a:pt x="10888" y="13057"/>
                    </a:lnTo>
                    <a:cubicBezTo>
                      <a:pt x="11002" y="13011"/>
                      <a:pt x="11117" y="12988"/>
                      <a:pt x="11231" y="12943"/>
                    </a:cubicBezTo>
                    <a:lnTo>
                      <a:pt x="11482" y="12851"/>
                    </a:lnTo>
                    <a:cubicBezTo>
                      <a:pt x="11710" y="12783"/>
                      <a:pt x="11938" y="12692"/>
                      <a:pt x="12189" y="12623"/>
                    </a:cubicBezTo>
                    <a:cubicBezTo>
                      <a:pt x="12691" y="12418"/>
                      <a:pt x="13285" y="12167"/>
                      <a:pt x="13878" y="11893"/>
                    </a:cubicBezTo>
                    <a:cubicBezTo>
                      <a:pt x="14015" y="11824"/>
                      <a:pt x="14152" y="11756"/>
                      <a:pt x="14312" y="11687"/>
                    </a:cubicBezTo>
                    <a:lnTo>
                      <a:pt x="14403" y="11642"/>
                    </a:lnTo>
                    <a:cubicBezTo>
                      <a:pt x="14495" y="11596"/>
                      <a:pt x="14586" y="11550"/>
                      <a:pt x="14677" y="11505"/>
                    </a:cubicBezTo>
                    <a:cubicBezTo>
                      <a:pt x="14814" y="11436"/>
                      <a:pt x="14928" y="11368"/>
                      <a:pt x="15043" y="11299"/>
                    </a:cubicBezTo>
                    <a:cubicBezTo>
                      <a:pt x="15202" y="11208"/>
                      <a:pt x="15339" y="11139"/>
                      <a:pt x="15499" y="11071"/>
                    </a:cubicBezTo>
                    <a:cubicBezTo>
                      <a:pt x="16024" y="10797"/>
                      <a:pt x="16526" y="10523"/>
                      <a:pt x="17005" y="10249"/>
                    </a:cubicBezTo>
                    <a:lnTo>
                      <a:pt x="17074" y="10204"/>
                    </a:lnTo>
                    <a:cubicBezTo>
                      <a:pt x="17234" y="10112"/>
                      <a:pt x="17416" y="10021"/>
                      <a:pt x="17576" y="9930"/>
                    </a:cubicBezTo>
                    <a:cubicBezTo>
                      <a:pt x="17667" y="9861"/>
                      <a:pt x="17782" y="9793"/>
                      <a:pt x="17896" y="9724"/>
                    </a:cubicBezTo>
                    <a:cubicBezTo>
                      <a:pt x="17987" y="9656"/>
                      <a:pt x="18078" y="9587"/>
                      <a:pt x="18192" y="9542"/>
                    </a:cubicBezTo>
                    <a:cubicBezTo>
                      <a:pt x="18443" y="9382"/>
                      <a:pt x="18649" y="9245"/>
                      <a:pt x="18854" y="9108"/>
                    </a:cubicBezTo>
                    <a:cubicBezTo>
                      <a:pt x="18923" y="9040"/>
                      <a:pt x="18991" y="8971"/>
                      <a:pt x="19060" y="8903"/>
                    </a:cubicBezTo>
                    <a:lnTo>
                      <a:pt x="19083" y="8880"/>
                    </a:lnTo>
                    <a:lnTo>
                      <a:pt x="19174" y="8811"/>
                    </a:lnTo>
                    <a:cubicBezTo>
                      <a:pt x="19265" y="8743"/>
                      <a:pt x="19334" y="8652"/>
                      <a:pt x="19425" y="8583"/>
                    </a:cubicBezTo>
                    <a:lnTo>
                      <a:pt x="19585" y="8446"/>
                    </a:lnTo>
                    <a:lnTo>
                      <a:pt x="19722" y="8286"/>
                    </a:lnTo>
                    <a:cubicBezTo>
                      <a:pt x="19813" y="8195"/>
                      <a:pt x="19904" y="8127"/>
                      <a:pt x="19996" y="8058"/>
                    </a:cubicBezTo>
                    <a:lnTo>
                      <a:pt x="20064" y="7990"/>
                    </a:lnTo>
                    <a:cubicBezTo>
                      <a:pt x="20178" y="7898"/>
                      <a:pt x="20292" y="7784"/>
                      <a:pt x="20384" y="7693"/>
                    </a:cubicBezTo>
                    <a:cubicBezTo>
                      <a:pt x="20498" y="7579"/>
                      <a:pt x="20612" y="7465"/>
                      <a:pt x="20726" y="7350"/>
                    </a:cubicBezTo>
                    <a:lnTo>
                      <a:pt x="20772" y="7305"/>
                    </a:lnTo>
                    <a:lnTo>
                      <a:pt x="20772" y="7282"/>
                    </a:lnTo>
                    <a:lnTo>
                      <a:pt x="20794" y="7282"/>
                    </a:lnTo>
                    <a:cubicBezTo>
                      <a:pt x="20954" y="7099"/>
                      <a:pt x="21137" y="6894"/>
                      <a:pt x="21342" y="6666"/>
                    </a:cubicBezTo>
                    <a:cubicBezTo>
                      <a:pt x="21456" y="6552"/>
                      <a:pt x="21525" y="6437"/>
                      <a:pt x="21616" y="6323"/>
                    </a:cubicBezTo>
                    <a:cubicBezTo>
                      <a:pt x="21685" y="6209"/>
                      <a:pt x="21776" y="6072"/>
                      <a:pt x="21844" y="5935"/>
                    </a:cubicBezTo>
                    <a:lnTo>
                      <a:pt x="21867" y="5890"/>
                    </a:lnTo>
                    <a:cubicBezTo>
                      <a:pt x="21981" y="5707"/>
                      <a:pt x="22096" y="5524"/>
                      <a:pt x="22255" y="5319"/>
                    </a:cubicBezTo>
                    <a:cubicBezTo>
                      <a:pt x="22278" y="5273"/>
                      <a:pt x="22324" y="5205"/>
                      <a:pt x="22369" y="5159"/>
                    </a:cubicBezTo>
                    <a:cubicBezTo>
                      <a:pt x="22392" y="5114"/>
                      <a:pt x="22415" y="5091"/>
                      <a:pt x="22461" y="5045"/>
                    </a:cubicBezTo>
                    <a:cubicBezTo>
                      <a:pt x="22529" y="4954"/>
                      <a:pt x="22598" y="4840"/>
                      <a:pt x="22643" y="4703"/>
                    </a:cubicBezTo>
                    <a:cubicBezTo>
                      <a:pt x="22712" y="4589"/>
                      <a:pt x="22757" y="4452"/>
                      <a:pt x="22780" y="4338"/>
                    </a:cubicBezTo>
                    <a:cubicBezTo>
                      <a:pt x="22803" y="4223"/>
                      <a:pt x="22826" y="4109"/>
                      <a:pt x="22849" y="3995"/>
                    </a:cubicBezTo>
                    <a:cubicBezTo>
                      <a:pt x="22894" y="3676"/>
                      <a:pt x="22849" y="3379"/>
                      <a:pt x="22780" y="3082"/>
                    </a:cubicBezTo>
                    <a:lnTo>
                      <a:pt x="22780" y="2991"/>
                    </a:lnTo>
                    <a:cubicBezTo>
                      <a:pt x="22735" y="2785"/>
                      <a:pt x="22689" y="2512"/>
                      <a:pt x="22643" y="2283"/>
                    </a:cubicBezTo>
                    <a:cubicBezTo>
                      <a:pt x="22575" y="2078"/>
                      <a:pt x="22506" y="1827"/>
                      <a:pt x="22392" y="1599"/>
                    </a:cubicBezTo>
                    <a:lnTo>
                      <a:pt x="22369" y="1530"/>
                    </a:lnTo>
                    <a:cubicBezTo>
                      <a:pt x="22347" y="1484"/>
                      <a:pt x="22301" y="1416"/>
                      <a:pt x="22278" y="1347"/>
                    </a:cubicBezTo>
                    <a:cubicBezTo>
                      <a:pt x="22232" y="1233"/>
                      <a:pt x="22187" y="1142"/>
                      <a:pt x="22118" y="1051"/>
                    </a:cubicBezTo>
                    <a:cubicBezTo>
                      <a:pt x="22073" y="959"/>
                      <a:pt x="22050" y="891"/>
                      <a:pt x="22004" y="845"/>
                    </a:cubicBezTo>
                    <a:cubicBezTo>
                      <a:pt x="21936" y="800"/>
                      <a:pt x="21890" y="754"/>
                      <a:pt x="21844" y="708"/>
                    </a:cubicBezTo>
                    <a:cubicBezTo>
                      <a:pt x="21753" y="663"/>
                      <a:pt x="21685" y="617"/>
                      <a:pt x="21616" y="594"/>
                    </a:cubicBezTo>
                    <a:cubicBezTo>
                      <a:pt x="21571" y="571"/>
                      <a:pt x="21525" y="549"/>
                      <a:pt x="21456" y="526"/>
                    </a:cubicBezTo>
                    <a:lnTo>
                      <a:pt x="21388" y="526"/>
                    </a:lnTo>
                    <a:cubicBezTo>
                      <a:pt x="21342" y="480"/>
                      <a:pt x="21319" y="412"/>
                      <a:pt x="21297" y="366"/>
                    </a:cubicBezTo>
                    <a:lnTo>
                      <a:pt x="21251" y="297"/>
                    </a:lnTo>
                    <a:lnTo>
                      <a:pt x="21228" y="275"/>
                    </a:lnTo>
                    <a:cubicBezTo>
                      <a:pt x="21205" y="206"/>
                      <a:pt x="21183" y="161"/>
                      <a:pt x="21160" y="92"/>
                    </a:cubicBezTo>
                    <a:cubicBezTo>
                      <a:pt x="21137" y="46"/>
                      <a:pt x="21068" y="1"/>
                      <a:pt x="21000" y="1"/>
                    </a:cubicBezTo>
                    <a:close/>
                  </a:path>
                </a:pathLst>
              </a:custGeom>
              <a:solidFill>
                <a:srgbClr val="503156">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2"/>
              <p:cNvSpPr/>
              <p:nvPr/>
            </p:nvSpPr>
            <p:spPr>
              <a:xfrm>
                <a:off x="6902834" y="3508444"/>
                <a:ext cx="39518" cy="12380"/>
              </a:xfrm>
              <a:custGeom>
                <a:avLst/>
                <a:gdLst/>
                <a:ahLst/>
                <a:cxnLst/>
                <a:rect l="l" t="t" r="r" b="b"/>
                <a:pathLst>
                  <a:path w="1462" h="458" extrusionOk="0">
                    <a:moveTo>
                      <a:pt x="1279" y="1"/>
                    </a:moveTo>
                    <a:cubicBezTo>
                      <a:pt x="1165" y="24"/>
                      <a:pt x="1074" y="47"/>
                      <a:pt x="982" y="69"/>
                    </a:cubicBezTo>
                    <a:cubicBezTo>
                      <a:pt x="937" y="69"/>
                      <a:pt x="891" y="92"/>
                      <a:pt x="845" y="92"/>
                    </a:cubicBezTo>
                    <a:lnTo>
                      <a:pt x="708" y="92"/>
                    </a:lnTo>
                    <a:cubicBezTo>
                      <a:pt x="678" y="100"/>
                      <a:pt x="650" y="102"/>
                      <a:pt x="623" y="102"/>
                    </a:cubicBezTo>
                    <a:cubicBezTo>
                      <a:pt x="569" y="102"/>
                      <a:pt x="518" y="92"/>
                      <a:pt x="457" y="92"/>
                    </a:cubicBezTo>
                    <a:cubicBezTo>
                      <a:pt x="389" y="69"/>
                      <a:pt x="320" y="47"/>
                      <a:pt x="275" y="24"/>
                    </a:cubicBezTo>
                    <a:cubicBezTo>
                      <a:pt x="255" y="20"/>
                      <a:pt x="236" y="18"/>
                      <a:pt x="218" y="18"/>
                    </a:cubicBezTo>
                    <a:cubicBezTo>
                      <a:pt x="131" y="18"/>
                      <a:pt x="61" y="62"/>
                      <a:pt x="24" y="138"/>
                    </a:cubicBezTo>
                    <a:cubicBezTo>
                      <a:pt x="1" y="229"/>
                      <a:pt x="46" y="321"/>
                      <a:pt x="138" y="366"/>
                    </a:cubicBezTo>
                    <a:cubicBezTo>
                      <a:pt x="252" y="412"/>
                      <a:pt x="366" y="457"/>
                      <a:pt x="480" y="457"/>
                    </a:cubicBezTo>
                    <a:lnTo>
                      <a:pt x="754" y="457"/>
                    </a:lnTo>
                    <a:cubicBezTo>
                      <a:pt x="845" y="457"/>
                      <a:pt x="937" y="435"/>
                      <a:pt x="1005" y="412"/>
                    </a:cubicBezTo>
                    <a:cubicBezTo>
                      <a:pt x="1119" y="389"/>
                      <a:pt x="1210" y="366"/>
                      <a:pt x="1325" y="343"/>
                    </a:cubicBezTo>
                    <a:cubicBezTo>
                      <a:pt x="1370" y="321"/>
                      <a:pt x="1393" y="321"/>
                      <a:pt x="1439" y="275"/>
                    </a:cubicBezTo>
                    <a:cubicBezTo>
                      <a:pt x="1462" y="229"/>
                      <a:pt x="1462" y="184"/>
                      <a:pt x="1462" y="138"/>
                    </a:cubicBezTo>
                    <a:cubicBezTo>
                      <a:pt x="1462" y="69"/>
                      <a:pt x="1370" y="1"/>
                      <a:pt x="1302" y="1"/>
                    </a:cubicBezTo>
                    <a:close/>
                  </a:path>
                </a:pathLst>
              </a:custGeom>
              <a:solidFill>
                <a:srgbClr val="816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2"/>
              <p:cNvSpPr/>
              <p:nvPr/>
            </p:nvSpPr>
            <p:spPr>
              <a:xfrm>
                <a:off x="6646184" y="3257957"/>
                <a:ext cx="385637" cy="168478"/>
              </a:xfrm>
              <a:custGeom>
                <a:avLst/>
                <a:gdLst/>
                <a:ahLst/>
                <a:cxnLst/>
                <a:rect l="l" t="t" r="r" b="b"/>
                <a:pathLst>
                  <a:path w="14267" h="6233" extrusionOk="0">
                    <a:moveTo>
                      <a:pt x="7601" y="5137"/>
                    </a:moveTo>
                    <a:lnTo>
                      <a:pt x="7601" y="5137"/>
                    </a:lnTo>
                    <a:cubicBezTo>
                      <a:pt x="7556" y="5159"/>
                      <a:pt x="7510" y="5182"/>
                      <a:pt x="7464" y="5205"/>
                    </a:cubicBezTo>
                    <a:lnTo>
                      <a:pt x="7441" y="5205"/>
                    </a:lnTo>
                    <a:cubicBezTo>
                      <a:pt x="7487" y="5182"/>
                      <a:pt x="7556" y="5159"/>
                      <a:pt x="7601" y="5137"/>
                    </a:cubicBezTo>
                    <a:close/>
                    <a:moveTo>
                      <a:pt x="13422" y="1"/>
                    </a:moveTo>
                    <a:cubicBezTo>
                      <a:pt x="13376" y="24"/>
                      <a:pt x="13353" y="47"/>
                      <a:pt x="13308" y="69"/>
                    </a:cubicBezTo>
                    <a:cubicBezTo>
                      <a:pt x="13330" y="69"/>
                      <a:pt x="13353" y="47"/>
                      <a:pt x="13376" y="47"/>
                    </a:cubicBezTo>
                    <a:cubicBezTo>
                      <a:pt x="13262" y="92"/>
                      <a:pt x="13171" y="161"/>
                      <a:pt x="13079" y="229"/>
                    </a:cubicBezTo>
                    <a:cubicBezTo>
                      <a:pt x="12988" y="298"/>
                      <a:pt x="12874" y="389"/>
                      <a:pt x="12760" y="457"/>
                    </a:cubicBezTo>
                    <a:cubicBezTo>
                      <a:pt x="12600" y="549"/>
                      <a:pt x="12417" y="640"/>
                      <a:pt x="12258" y="731"/>
                    </a:cubicBezTo>
                    <a:cubicBezTo>
                      <a:pt x="12098" y="823"/>
                      <a:pt x="11961" y="914"/>
                      <a:pt x="11801" y="1005"/>
                    </a:cubicBezTo>
                    <a:cubicBezTo>
                      <a:pt x="11504" y="1142"/>
                      <a:pt x="11230" y="1256"/>
                      <a:pt x="10934" y="1370"/>
                    </a:cubicBezTo>
                    <a:cubicBezTo>
                      <a:pt x="10637" y="1507"/>
                      <a:pt x="10340" y="1622"/>
                      <a:pt x="10044" y="1758"/>
                    </a:cubicBezTo>
                    <a:cubicBezTo>
                      <a:pt x="9747" y="1873"/>
                      <a:pt x="9427" y="2010"/>
                      <a:pt x="9153" y="2146"/>
                    </a:cubicBezTo>
                    <a:cubicBezTo>
                      <a:pt x="9016" y="2215"/>
                      <a:pt x="8857" y="2283"/>
                      <a:pt x="8720" y="2352"/>
                    </a:cubicBezTo>
                    <a:cubicBezTo>
                      <a:pt x="8583" y="2420"/>
                      <a:pt x="8446" y="2489"/>
                      <a:pt x="8309" y="2557"/>
                    </a:cubicBezTo>
                    <a:cubicBezTo>
                      <a:pt x="8126" y="2649"/>
                      <a:pt x="7944" y="2740"/>
                      <a:pt x="7784" y="2854"/>
                    </a:cubicBezTo>
                    <a:cubicBezTo>
                      <a:pt x="7715" y="2900"/>
                      <a:pt x="7647" y="2945"/>
                      <a:pt x="7578" y="3014"/>
                    </a:cubicBezTo>
                    <a:cubicBezTo>
                      <a:pt x="7533" y="3037"/>
                      <a:pt x="7487" y="3082"/>
                      <a:pt x="7441" y="3128"/>
                    </a:cubicBezTo>
                    <a:cubicBezTo>
                      <a:pt x="7419" y="3174"/>
                      <a:pt x="7373" y="3242"/>
                      <a:pt x="7350" y="3288"/>
                    </a:cubicBezTo>
                    <a:cubicBezTo>
                      <a:pt x="7327" y="3333"/>
                      <a:pt x="7305" y="3402"/>
                      <a:pt x="7282" y="3470"/>
                    </a:cubicBezTo>
                    <a:cubicBezTo>
                      <a:pt x="7282" y="3516"/>
                      <a:pt x="7282" y="3607"/>
                      <a:pt x="7282" y="3653"/>
                    </a:cubicBezTo>
                    <a:cubicBezTo>
                      <a:pt x="7305" y="3699"/>
                      <a:pt x="7305" y="3744"/>
                      <a:pt x="7327" y="3767"/>
                    </a:cubicBezTo>
                    <a:cubicBezTo>
                      <a:pt x="7350" y="3813"/>
                      <a:pt x="7350" y="3836"/>
                      <a:pt x="7373" y="3881"/>
                    </a:cubicBezTo>
                    <a:lnTo>
                      <a:pt x="6825" y="3881"/>
                    </a:lnTo>
                    <a:cubicBezTo>
                      <a:pt x="6528" y="3858"/>
                      <a:pt x="6232" y="3813"/>
                      <a:pt x="5935" y="3744"/>
                    </a:cubicBezTo>
                    <a:cubicBezTo>
                      <a:pt x="5638" y="3676"/>
                      <a:pt x="5342" y="3607"/>
                      <a:pt x="5045" y="3516"/>
                    </a:cubicBezTo>
                    <a:cubicBezTo>
                      <a:pt x="4794" y="3425"/>
                      <a:pt x="4543" y="3333"/>
                      <a:pt x="4292" y="3242"/>
                    </a:cubicBezTo>
                    <a:cubicBezTo>
                      <a:pt x="4155" y="3174"/>
                      <a:pt x="4018" y="3128"/>
                      <a:pt x="3881" y="3082"/>
                    </a:cubicBezTo>
                    <a:cubicBezTo>
                      <a:pt x="3744" y="3014"/>
                      <a:pt x="3607" y="2968"/>
                      <a:pt x="3470" y="2923"/>
                    </a:cubicBezTo>
                    <a:cubicBezTo>
                      <a:pt x="3219" y="2808"/>
                      <a:pt x="2968" y="2694"/>
                      <a:pt x="2739" y="2535"/>
                    </a:cubicBezTo>
                    <a:cubicBezTo>
                      <a:pt x="2488" y="2375"/>
                      <a:pt x="2237" y="2238"/>
                      <a:pt x="2009" y="2078"/>
                    </a:cubicBezTo>
                    <a:lnTo>
                      <a:pt x="2009" y="2078"/>
                    </a:lnTo>
                    <a:cubicBezTo>
                      <a:pt x="2009" y="2081"/>
                      <a:pt x="2009" y="2083"/>
                      <a:pt x="2010" y="2085"/>
                    </a:cubicBezTo>
                    <a:lnTo>
                      <a:pt x="2010" y="2085"/>
                    </a:lnTo>
                    <a:cubicBezTo>
                      <a:pt x="1856" y="1976"/>
                      <a:pt x="1682" y="1867"/>
                      <a:pt x="1530" y="1758"/>
                    </a:cubicBezTo>
                    <a:cubicBezTo>
                      <a:pt x="1393" y="1644"/>
                      <a:pt x="1256" y="1507"/>
                      <a:pt x="1119" y="1393"/>
                    </a:cubicBezTo>
                    <a:cubicBezTo>
                      <a:pt x="959" y="1279"/>
                      <a:pt x="822" y="1165"/>
                      <a:pt x="662" y="1051"/>
                    </a:cubicBezTo>
                    <a:cubicBezTo>
                      <a:pt x="571" y="982"/>
                      <a:pt x="480" y="891"/>
                      <a:pt x="388" y="823"/>
                    </a:cubicBezTo>
                    <a:cubicBezTo>
                      <a:pt x="320" y="754"/>
                      <a:pt x="252" y="686"/>
                      <a:pt x="160" y="640"/>
                    </a:cubicBezTo>
                    <a:cubicBezTo>
                      <a:pt x="137" y="629"/>
                      <a:pt x="115" y="623"/>
                      <a:pt x="95" y="623"/>
                    </a:cubicBezTo>
                    <a:cubicBezTo>
                      <a:pt x="75" y="623"/>
                      <a:pt x="57" y="629"/>
                      <a:pt x="46" y="640"/>
                    </a:cubicBezTo>
                    <a:cubicBezTo>
                      <a:pt x="0" y="686"/>
                      <a:pt x="0" y="731"/>
                      <a:pt x="46" y="754"/>
                    </a:cubicBezTo>
                    <a:cubicBezTo>
                      <a:pt x="183" y="868"/>
                      <a:pt x="297" y="982"/>
                      <a:pt x="411" y="1097"/>
                    </a:cubicBezTo>
                    <a:cubicBezTo>
                      <a:pt x="525" y="1188"/>
                      <a:pt x="640" y="1302"/>
                      <a:pt x="754" y="1393"/>
                    </a:cubicBezTo>
                    <a:cubicBezTo>
                      <a:pt x="868" y="1507"/>
                      <a:pt x="959" y="1622"/>
                      <a:pt x="1073" y="1736"/>
                    </a:cubicBezTo>
                    <a:lnTo>
                      <a:pt x="1050" y="1736"/>
                    </a:lnTo>
                    <a:cubicBezTo>
                      <a:pt x="959" y="1804"/>
                      <a:pt x="936" y="1941"/>
                      <a:pt x="1005" y="2055"/>
                    </a:cubicBezTo>
                    <a:cubicBezTo>
                      <a:pt x="1028" y="2101"/>
                      <a:pt x="1073" y="2124"/>
                      <a:pt x="1119" y="2169"/>
                    </a:cubicBezTo>
                    <a:cubicBezTo>
                      <a:pt x="1187" y="2215"/>
                      <a:pt x="1256" y="2283"/>
                      <a:pt x="1301" y="2329"/>
                    </a:cubicBezTo>
                    <a:cubicBezTo>
                      <a:pt x="1438" y="2443"/>
                      <a:pt x="1553" y="2557"/>
                      <a:pt x="1689" y="2649"/>
                    </a:cubicBezTo>
                    <a:cubicBezTo>
                      <a:pt x="1941" y="2877"/>
                      <a:pt x="2192" y="3105"/>
                      <a:pt x="2443" y="3311"/>
                    </a:cubicBezTo>
                    <a:cubicBezTo>
                      <a:pt x="2580" y="3425"/>
                      <a:pt x="2694" y="3516"/>
                      <a:pt x="2831" y="3630"/>
                    </a:cubicBezTo>
                    <a:cubicBezTo>
                      <a:pt x="2968" y="3721"/>
                      <a:pt x="3105" y="3836"/>
                      <a:pt x="3242" y="3950"/>
                    </a:cubicBezTo>
                    <a:cubicBezTo>
                      <a:pt x="3287" y="3973"/>
                      <a:pt x="3333" y="3995"/>
                      <a:pt x="3356" y="4018"/>
                    </a:cubicBezTo>
                    <a:cubicBezTo>
                      <a:pt x="3356" y="4064"/>
                      <a:pt x="3379" y="4109"/>
                      <a:pt x="3401" y="4132"/>
                    </a:cubicBezTo>
                    <a:cubicBezTo>
                      <a:pt x="3424" y="4178"/>
                      <a:pt x="3470" y="4201"/>
                      <a:pt x="3516" y="4246"/>
                    </a:cubicBezTo>
                    <a:cubicBezTo>
                      <a:pt x="3561" y="4292"/>
                      <a:pt x="3584" y="4315"/>
                      <a:pt x="3630" y="4361"/>
                    </a:cubicBezTo>
                    <a:cubicBezTo>
                      <a:pt x="3721" y="4429"/>
                      <a:pt x="3812" y="4498"/>
                      <a:pt x="3904" y="4589"/>
                    </a:cubicBezTo>
                    <a:cubicBezTo>
                      <a:pt x="4086" y="4749"/>
                      <a:pt x="4269" y="4886"/>
                      <a:pt x="4474" y="5022"/>
                    </a:cubicBezTo>
                    <a:cubicBezTo>
                      <a:pt x="4680" y="5182"/>
                      <a:pt x="4885" y="5342"/>
                      <a:pt x="5113" y="5479"/>
                    </a:cubicBezTo>
                    <a:cubicBezTo>
                      <a:pt x="5296" y="5593"/>
                      <a:pt x="5501" y="5707"/>
                      <a:pt x="5684" y="5844"/>
                    </a:cubicBezTo>
                    <a:cubicBezTo>
                      <a:pt x="5730" y="5867"/>
                      <a:pt x="5775" y="5890"/>
                      <a:pt x="5798" y="5913"/>
                    </a:cubicBezTo>
                    <a:cubicBezTo>
                      <a:pt x="5821" y="5913"/>
                      <a:pt x="5821" y="5913"/>
                      <a:pt x="5844" y="5935"/>
                    </a:cubicBezTo>
                    <a:cubicBezTo>
                      <a:pt x="5867" y="6004"/>
                      <a:pt x="5889" y="6072"/>
                      <a:pt x="5935" y="6095"/>
                    </a:cubicBezTo>
                    <a:cubicBezTo>
                      <a:pt x="5958" y="6118"/>
                      <a:pt x="5981" y="6141"/>
                      <a:pt x="6026" y="6141"/>
                    </a:cubicBezTo>
                    <a:cubicBezTo>
                      <a:pt x="6049" y="6164"/>
                      <a:pt x="6072" y="6164"/>
                      <a:pt x="6095" y="6187"/>
                    </a:cubicBezTo>
                    <a:lnTo>
                      <a:pt x="6140" y="6187"/>
                    </a:lnTo>
                    <a:cubicBezTo>
                      <a:pt x="6163" y="6187"/>
                      <a:pt x="6186" y="6209"/>
                      <a:pt x="6232" y="6209"/>
                    </a:cubicBezTo>
                    <a:cubicBezTo>
                      <a:pt x="6300" y="6209"/>
                      <a:pt x="6392" y="6232"/>
                      <a:pt x="6460" y="6232"/>
                    </a:cubicBezTo>
                    <a:lnTo>
                      <a:pt x="6916" y="6232"/>
                    </a:lnTo>
                    <a:cubicBezTo>
                      <a:pt x="6985" y="6209"/>
                      <a:pt x="7053" y="6187"/>
                      <a:pt x="7122" y="6164"/>
                    </a:cubicBezTo>
                    <a:cubicBezTo>
                      <a:pt x="7190" y="6141"/>
                      <a:pt x="7259" y="6095"/>
                      <a:pt x="7305" y="6072"/>
                    </a:cubicBezTo>
                    <a:cubicBezTo>
                      <a:pt x="7464" y="5981"/>
                      <a:pt x="7601" y="5890"/>
                      <a:pt x="7761" y="5799"/>
                    </a:cubicBezTo>
                    <a:cubicBezTo>
                      <a:pt x="7830" y="5730"/>
                      <a:pt x="7921" y="5684"/>
                      <a:pt x="7989" y="5616"/>
                    </a:cubicBezTo>
                    <a:cubicBezTo>
                      <a:pt x="8103" y="5547"/>
                      <a:pt x="8218" y="5456"/>
                      <a:pt x="8309" y="5365"/>
                    </a:cubicBezTo>
                    <a:cubicBezTo>
                      <a:pt x="8400" y="5296"/>
                      <a:pt x="8491" y="5205"/>
                      <a:pt x="8583" y="5137"/>
                    </a:cubicBezTo>
                    <a:cubicBezTo>
                      <a:pt x="8651" y="5091"/>
                      <a:pt x="8720" y="5045"/>
                      <a:pt x="8765" y="5000"/>
                    </a:cubicBezTo>
                    <a:cubicBezTo>
                      <a:pt x="8834" y="4954"/>
                      <a:pt x="8879" y="4908"/>
                      <a:pt x="8948" y="4863"/>
                    </a:cubicBezTo>
                    <a:cubicBezTo>
                      <a:pt x="9039" y="4771"/>
                      <a:pt x="9131" y="4703"/>
                      <a:pt x="9222" y="4634"/>
                    </a:cubicBezTo>
                    <a:cubicBezTo>
                      <a:pt x="9313" y="4566"/>
                      <a:pt x="9404" y="4498"/>
                      <a:pt x="9519" y="4429"/>
                    </a:cubicBezTo>
                    <a:cubicBezTo>
                      <a:pt x="9724" y="4269"/>
                      <a:pt x="9929" y="4109"/>
                      <a:pt x="10135" y="3950"/>
                    </a:cubicBezTo>
                    <a:cubicBezTo>
                      <a:pt x="10317" y="3790"/>
                      <a:pt x="10477" y="3653"/>
                      <a:pt x="10660" y="3516"/>
                    </a:cubicBezTo>
                    <a:cubicBezTo>
                      <a:pt x="10797" y="3425"/>
                      <a:pt x="10911" y="3333"/>
                      <a:pt x="11048" y="3219"/>
                    </a:cubicBezTo>
                    <a:cubicBezTo>
                      <a:pt x="11139" y="3151"/>
                      <a:pt x="11230" y="3082"/>
                      <a:pt x="11322" y="3014"/>
                    </a:cubicBezTo>
                    <a:cubicBezTo>
                      <a:pt x="11367" y="2991"/>
                      <a:pt x="11413" y="2968"/>
                      <a:pt x="11436" y="2923"/>
                    </a:cubicBezTo>
                    <a:cubicBezTo>
                      <a:pt x="11459" y="2923"/>
                      <a:pt x="11482" y="2900"/>
                      <a:pt x="11504" y="2877"/>
                    </a:cubicBezTo>
                    <a:cubicBezTo>
                      <a:pt x="11550" y="2854"/>
                      <a:pt x="11573" y="2831"/>
                      <a:pt x="11596" y="2786"/>
                    </a:cubicBezTo>
                    <a:cubicBezTo>
                      <a:pt x="11619" y="2740"/>
                      <a:pt x="11619" y="2694"/>
                      <a:pt x="11619" y="2649"/>
                    </a:cubicBezTo>
                    <a:cubicBezTo>
                      <a:pt x="11847" y="2489"/>
                      <a:pt x="12098" y="2329"/>
                      <a:pt x="12349" y="2169"/>
                    </a:cubicBezTo>
                    <a:cubicBezTo>
                      <a:pt x="12646" y="1964"/>
                      <a:pt x="12942" y="1804"/>
                      <a:pt x="13216" y="1599"/>
                    </a:cubicBezTo>
                    <a:cubicBezTo>
                      <a:pt x="13399" y="1462"/>
                      <a:pt x="13604" y="1302"/>
                      <a:pt x="13787" y="1165"/>
                    </a:cubicBezTo>
                    <a:cubicBezTo>
                      <a:pt x="13855" y="1119"/>
                      <a:pt x="13901" y="1097"/>
                      <a:pt x="13947" y="1051"/>
                    </a:cubicBezTo>
                    <a:cubicBezTo>
                      <a:pt x="14015" y="1005"/>
                      <a:pt x="14084" y="937"/>
                      <a:pt x="14129" y="891"/>
                    </a:cubicBezTo>
                    <a:cubicBezTo>
                      <a:pt x="14152" y="868"/>
                      <a:pt x="14152" y="845"/>
                      <a:pt x="14175" y="823"/>
                    </a:cubicBezTo>
                    <a:cubicBezTo>
                      <a:pt x="14221" y="777"/>
                      <a:pt x="14266" y="709"/>
                      <a:pt x="14266" y="640"/>
                    </a:cubicBezTo>
                    <a:cubicBezTo>
                      <a:pt x="14266" y="617"/>
                      <a:pt x="14266" y="572"/>
                      <a:pt x="14266" y="549"/>
                    </a:cubicBezTo>
                    <a:cubicBezTo>
                      <a:pt x="14266" y="503"/>
                      <a:pt x="14243" y="457"/>
                      <a:pt x="14221" y="412"/>
                    </a:cubicBezTo>
                    <a:cubicBezTo>
                      <a:pt x="14198" y="366"/>
                      <a:pt x="14175" y="343"/>
                      <a:pt x="14129" y="320"/>
                    </a:cubicBezTo>
                    <a:cubicBezTo>
                      <a:pt x="14106" y="298"/>
                      <a:pt x="14061" y="275"/>
                      <a:pt x="14038" y="252"/>
                    </a:cubicBezTo>
                    <a:cubicBezTo>
                      <a:pt x="13970" y="206"/>
                      <a:pt x="13924" y="161"/>
                      <a:pt x="13855" y="115"/>
                    </a:cubicBezTo>
                    <a:cubicBezTo>
                      <a:pt x="13810" y="92"/>
                      <a:pt x="13764" y="47"/>
                      <a:pt x="13696" y="24"/>
                    </a:cubicBezTo>
                    <a:cubicBezTo>
                      <a:pt x="13604" y="1"/>
                      <a:pt x="13627" y="1"/>
                      <a:pt x="13536" y="1"/>
                    </a:cubicBezTo>
                    <a:close/>
                  </a:path>
                </a:pathLst>
              </a:custGeom>
              <a:solidFill>
                <a:srgbClr val="503156">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2"/>
              <p:cNvSpPr/>
              <p:nvPr/>
            </p:nvSpPr>
            <p:spPr>
              <a:xfrm>
                <a:off x="7155186" y="3502282"/>
                <a:ext cx="234458" cy="90740"/>
              </a:xfrm>
              <a:custGeom>
                <a:avLst/>
                <a:gdLst/>
                <a:ahLst/>
                <a:cxnLst/>
                <a:rect l="l" t="t" r="r" b="b"/>
                <a:pathLst>
                  <a:path w="8674" h="3357" extrusionOk="0">
                    <a:moveTo>
                      <a:pt x="4725" y="1895"/>
                    </a:moveTo>
                    <a:cubicBezTo>
                      <a:pt x="4725" y="1895"/>
                      <a:pt x="4725" y="1918"/>
                      <a:pt x="4725" y="1918"/>
                    </a:cubicBezTo>
                    <a:lnTo>
                      <a:pt x="4702" y="1918"/>
                    </a:lnTo>
                    <a:cubicBezTo>
                      <a:pt x="4657" y="1895"/>
                      <a:pt x="4611" y="1895"/>
                      <a:pt x="4565" y="1895"/>
                    </a:cubicBezTo>
                    <a:close/>
                    <a:moveTo>
                      <a:pt x="8012" y="1"/>
                    </a:moveTo>
                    <a:cubicBezTo>
                      <a:pt x="7989" y="24"/>
                      <a:pt x="7966" y="24"/>
                      <a:pt x="7944" y="24"/>
                    </a:cubicBezTo>
                    <a:cubicBezTo>
                      <a:pt x="7875" y="46"/>
                      <a:pt x="7807" y="69"/>
                      <a:pt x="7738" y="92"/>
                    </a:cubicBezTo>
                    <a:cubicBezTo>
                      <a:pt x="7647" y="138"/>
                      <a:pt x="7555" y="161"/>
                      <a:pt x="7464" y="183"/>
                    </a:cubicBezTo>
                    <a:cubicBezTo>
                      <a:pt x="7373" y="206"/>
                      <a:pt x="7259" y="229"/>
                      <a:pt x="7167" y="252"/>
                    </a:cubicBezTo>
                    <a:cubicBezTo>
                      <a:pt x="7053" y="275"/>
                      <a:pt x="6939" y="297"/>
                      <a:pt x="6825" y="320"/>
                    </a:cubicBezTo>
                    <a:lnTo>
                      <a:pt x="6779" y="320"/>
                    </a:lnTo>
                    <a:cubicBezTo>
                      <a:pt x="6506" y="343"/>
                      <a:pt x="6254" y="389"/>
                      <a:pt x="6003" y="412"/>
                    </a:cubicBezTo>
                    <a:cubicBezTo>
                      <a:pt x="5729" y="434"/>
                      <a:pt x="5433" y="457"/>
                      <a:pt x="5136" y="457"/>
                    </a:cubicBezTo>
                    <a:cubicBezTo>
                      <a:pt x="4999" y="457"/>
                      <a:pt x="4862" y="457"/>
                      <a:pt x="4725" y="480"/>
                    </a:cubicBezTo>
                    <a:cubicBezTo>
                      <a:pt x="4543" y="503"/>
                      <a:pt x="4360" y="526"/>
                      <a:pt x="4177" y="617"/>
                    </a:cubicBezTo>
                    <a:cubicBezTo>
                      <a:pt x="4132" y="640"/>
                      <a:pt x="4063" y="685"/>
                      <a:pt x="4018" y="731"/>
                    </a:cubicBezTo>
                    <a:cubicBezTo>
                      <a:pt x="3926" y="822"/>
                      <a:pt x="3903" y="959"/>
                      <a:pt x="3926" y="1096"/>
                    </a:cubicBezTo>
                    <a:cubicBezTo>
                      <a:pt x="3949" y="1165"/>
                      <a:pt x="3995" y="1233"/>
                      <a:pt x="4040" y="1302"/>
                    </a:cubicBezTo>
                    <a:cubicBezTo>
                      <a:pt x="4018" y="1279"/>
                      <a:pt x="3995" y="1279"/>
                      <a:pt x="3972" y="1279"/>
                    </a:cubicBezTo>
                    <a:cubicBezTo>
                      <a:pt x="3881" y="1279"/>
                      <a:pt x="3789" y="1256"/>
                      <a:pt x="3698" y="1256"/>
                    </a:cubicBezTo>
                    <a:lnTo>
                      <a:pt x="3721" y="1256"/>
                    </a:lnTo>
                    <a:cubicBezTo>
                      <a:pt x="3698" y="1256"/>
                      <a:pt x="3675" y="1256"/>
                      <a:pt x="3675" y="1233"/>
                    </a:cubicBezTo>
                    <a:lnTo>
                      <a:pt x="3675" y="1233"/>
                    </a:lnTo>
                    <a:cubicBezTo>
                      <a:pt x="3675" y="1238"/>
                      <a:pt x="3675" y="1242"/>
                      <a:pt x="3675" y="1245"/>
                    </a:cubicBezTo>
                    <a:lnTo>
                      <a:pt x="3675" y="1245"/>
                    </a:lnTo>
                    <a:cubicBezTo>
                      <a:pt x="3670" y="1239"/>
                      <a:pt x="3664" y="1233"/>
                      <a:pt x="3652" y="1233"/>
                    </a:cubicBezTo>
                    <a:cubicBezTo>
                      <a:pt x="3287" y="1188"/>
                      <a:pt x="2945" y="1119"/>
                      <a:pt x="2602" y="1005"/>
                    </a:cubicBezTo>
                    <a:cubicBezTo>
                      <a:pt x="2420" y="959"/>
                      <a:pt x="2214" y="914"/>
                      <a:pt x="2032" y="868"/>
                    </a:cubicBezTo>
                    <a:cubicBezTo>
                      <a:pt x="1849" y="800"/>
                      <a:pt x="1667" y="754"/>
                      <a:pt x="1484" y="663"/>
                    </a:cubicBezTo>
                    <a:cubicBezTo>
                      <a:pt x="1347" y="617"/>
                      <a:pt x="1210" y="549"/>
                      <a:pt x="1073" y="503"/>
                    </a:cubicBezTo>
                    <a:cubicBezTo>
                      <a:pt x="936" y="457"/>
                      <a:pt x="799" y="412"/>
                      <a:pt x="662" y="343"/>
                    </a:cubicBezTo>
                    <a:cubicBezTo>
                      <a:pt x="653" y="340"/>
                      <a:pt x="644" y="339"/>
                      <a:pt x="635" y="339"/>
                    </a:cubicBezTo>
                    <a:cubicBezTo>
                      <a:pt x="576" y="339"/>
                      <a:pt x="522" y="398"/>
                      <a:pt x="502" y="457"/>
                    </a:cubicBezTo>
                    <a:cubicBezTo>
                      <a:pt x="480" y="480"/>
                      <a:pt x="502" y="526"/>
                      <a:pt x="525" y="549"/>
                    </a:cubicBezTo>
                    <a:cubicBezTo>
                      <a:pt x="457" y="571"/>
                      <a:pt x="388" y="594"/>
                      <a:pt x="343" y="617"/>
                    </a:cubicBezTo>
                    <a:cubicBezTo>
                      <a:pt x="160" y="685"/>
                      <a:pt x="69" y="868"/>
                      <a:pt x="23" y="1051"/>
                    </a:cubicBezTo>
                    <a:cubicBezTo>
                      <a:pt x="0" y="1165"/>
                      <a:pt x="0" y="1302"/>
                      <a:pt x="46" y="1416"/>
                    </a:cubicBezTo>
                    <a:cubicBezTo>
                      <a:pt x="92" y="1507"/>
                      <a:pt x="183" y="1576"/>
                      <a:pt x="274" y="1621"/>
                    </a:cubicBezTo>
                    <a:cubicBezTo>
                      <a:pt x="388" y="1667"/>
                      <a:pt x="502" y="1735"/>
                      <a:pt x="639" y="1804"/>
                    </a:cubicBezTo>
                    <a:cubicBezTo>
                      <a:pt x="754" y="1872"/>
                      <a:pt x="913" y="1918"/>
                      <a:pt x="1050" y="1987"/>
                    </a:cubicBezTo>
                    <a:cubicBezTo>
                      <a:pt x="1256" y="2101"/>
                      <a:pt x="1484" y="2192"/>
                      <a:pt x="1689" y="2283"/>
                    </a:cubicBezTo>
                    <a:cubicBezTo>
                      <a:pt x="1826" y="2352"/>
                      <a:pt x="1940" y="2397"/>
                      <a:pt x="2077" y="2466"/>
                    </a:cubicBezTo>
                    <a:cubicBezTo>
                      <a:pt x="2169" y="2489"/>
                      <a:pt x="2260" y="2534"/>
                      <a:pt x="2351" y="2557"/>
                    </a:cubicBezTo>
                    <a:cubicBezTo>
                      <a:pt x="2488" y="2626"/>
                      <a:pt x="2625" y="2694"/>
                      <a:pt x="2762" y="2740"/>
                    </a:cubicBezTo>
                    <a:cubicBezTo>
                      <a:pt x="2922" y="2831"/>
                      <a:pt x="3082" y="2877"/>
                      <a:pt x="3219" y="2945"/>
                    </a:cubicBezTo>
                    <a:cubicBezTo>
                      <a:pt x="3378" y="2991"/>
                      <a:pt x="3538" y="3059"/>
                      <a:pt x="3675" y="3105"/>
                    </a:cubicBezTo>
                    <a:cubicBezTo>
                      <a:pt x="3812" y="3173"/>
                      <a:pt x="3949" y="3196"/>
                      <a:pt x="4086" y="3219"/>
                    </a:cubicBezTo>
                    <a:cubicBezTo>
                      <a:pt x="4269" y="3265"/>
                      <a:pt x="4451" y="3310"/>
                      <a:pt x="4634" y="3333"/>
                    </a:cubicBezTo>
                    <a:cubicBezTo>
                      <a:pt x="4771" y="3356"/>
                      <a:pt x="4931" y="3356"/>
                      <a:pt x="5068" y="3356"/>
                    </a:cubicBezTo>
                    <a:cubicBezTo>
                      <a:pt x="5227" y="3356"/>
                      <a:pt x="5364" y="3356"/>
                      <a:pt x="5501" y="3333"/>
                    </a:cubicBezTo>
                    <a:cubicBezTo>
                      <a:pt x="5684" y="3333"/>
                      <a:pt x="5844" y="3310"/>
                      <a:pt x="6026" y="3288"/>
                    </a:cubicBezTo>
                    <a:cubicBezTo>
                      <a:pt x="6186" y="3265"/>
                      <a:pt x="6323" y="3242"/>
                      <a:pt x="6460" y="3196"/>
                    </a:cubicBezTo>
                    <a:cubicBezTo>
                      <a:pt x="6620" y="3151"/>
                      <a:pt x="6779" y="3105"/>
                      <a:pt x="6939" y="3036"/>
                    </a:cubicBezTo>
                    <a:cubicBezTo>
                      <a:pt x="7076" y="2991"/>
                      <a:pt x="7213" y="2900"/>
                      <a:pt x="7327" y="2831"/>
                    </a:cubicBezTo>
                    <a:cubicBezTo>
                      <a:pt x="7396" y="2808"/>
                      <a:pt x="7464" y="2763"/>
                      <a:pt x="7510" y="2717"/>
                    </a:cubicBezTo>
                    <a:cubicBezTo>
                      <a:pt x="7601" y="2671"/>
                      <a:pt x="7670" y="2626"/>
                      <a:pt x="7738" y="2557"/>
                    </a:cubicBezTo>
                    <a:cubicBezTo>
                      <a:pt x="7852" y="2489"/>
                      <a:pt x="7944" y="2375"/>
                      <a:pt x="8035" y="2260"/>
                    </a:cubicBezTo>
                    <a:cubicBezTo>
                      <a:pt x="8080" y="2192"/>
                      <a:pt x="8149" y="2123"/>
                      <a:pt x="8195" y="2055"/>
                    </a:cubicBezTo>
                    <a:lnTo>
                      <a:pt x="8286" y="1895"/>
                    </a:lnTo>
                    <a:cubicBezTo>
                      <a:pt x="8354" y="1804"/>
                      <a:pt x="8400" y="1713"/>
                      <a:pt x="8468" y="1598"/>
                    </a:cubicBezTo>
                    <a:cubicBezTo>
                      <a:pt x="8514" y="1484"/>
                      <a:pt x="8583" y="1347"/>
                      <a:pt x="8628" y="1210"/>
                    </a:cubicBezTo>
                    <a:cubicBezTo>
                      <a:pt x="8674" y="1074"/>
                      <a:pt x="8674" y="937"/>
                      <a:pt x="8674" y="800"/>
                    </a:cubicBezTo>
                    <a:cubicBezTo>
                      <a:pt x="8674" y="663"/>
                      <a:pt x="8628" y="549"/>
                      <a:pt x="8560" y="434"/>
                    </a:cubicBezTo>
                    <a:cubicBezTo>
                      <a:pt x="8537" y="366"/>
                      <a:pt x="8491" y="275"/>
                      <a:pt x="8446" y="206"/>
                    </a:cubicBezTo>
                    <a:cubicBezTo>
                      <a:pt x="8423" y="138"/>
                      <a:pt x="8354" y="69"/>
                      <a:pt x="8286" y="46"/>
                    </a:cubicBezTo>
                    <a:cubicBezTo>
                      <a:pt x="8217" y="24"/>
                      <a:pt x="8149" y="1"/>
                      <a:pt x="8103" y="1"/>
                    </a:cubicBezTo>
                    <a:close/>
                  </a:path>
                </a:pathLst>
              </a:custGeom>
              <a:solidFill>
                <a:srgbClr val="4E4A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2"/>
              <p:cNvSpPr/>
              <p:nvPr/>
            </p:nvSpPr>
            <p:spPr>
              <a:xfrm>
                <a:off x="7170593" y="3464656"/>
                <a:ext cx="43843" cy="60169"/>
              </a:xfrm>
              <a:custGeom>
                <a:avLst/>
                <a:gdLst/>
                <a:ahLst/>
                <a:cxnLst/>
                <a:rect l="l" t="t" r="r" b="b"/>
                <a:pathLst>
                  <a:path w="1622" h="2226" extrusionOk="0">
                    <a:moveTo>
                      <a:pt x="1370" y="0"/>
                    </a:moveTo>
                    <a:cubicBezTo>
                      <a:pt x="1302" y="0"/>
                      <a:pt x="1233" y="23"/>
                      <a:pt x="1188" y="92"/>
                    </a:cubicBezTo>
                    <a:cubicBezTo>
                      <a:pt x="1165" y="92"/>
                      <a:pt x="1142" y="92"/>
                      <a:pt x="1142" y="115"/>
                    </a:cubicBezTo>
                    <a:cubicBezTo>
                      <a:pt x="1119" y="137"/>
                      <a:pt x="1097" y="160"/>
                      <a:pt x="1097" y="183"/>
                    </a:cubicBezTo>
                    <a:cubicBezTo>
                      <a:pt x="1074" y="206"/>
                      <a:pt x="1074" y="229"/>
                      <a:pt x="1051" y="251"/>
                    </a:cubicBezTo>
                    <a:cubicBezTo>
                      <a:pt x="1028" y="297"/>
                      <a:pt x="1005" y="343"/>
                      <a:pt x="1005" y="388"/>
                    </a:cubicBezTo>
                    <a:cubicBezTo>
                      <a:pt x="982" y="457"/>
                      <a:pt x="960" y="503"/>
                      <a:pt x="937" y="571"/>
                    </a:cubicBezTo>
                    <a:cubicBezTo>
                      <a:pt x="891" y="685"/>
                      <a:pt x="845" y="799"/>
                      <a:pt x="823" y="913"/>
                    </a:cubicBezTo>
                    <a:cubicBezTo>
                      <a:pt x="754" y="1028"/>
                      <a:pt x="709" y="1119"/>
                      <a:pt x="640" y="1233"/>
                    </a:cubicBezTo>
                    <a:cubicBezTo>
                      <a:pt x="549" y="1347"/>
                      <a:pt x="480" y="1461"/>
                      <a:pt x="389" y="1575"/>
                    </a:cubicBezTo>
                    <a:cubicBezTo>
                      <a:pt x="343" y="1644"/>
                      <a:pt x="275" y="1712"/>
                      <a:pt x="206" y="1758"/>
                    </a:cubicBezTo>
                    <a:cubicBezTo>
                      <a:pt x="161" y="1826"/>
                      <a:pt x="69" y="1872"/>
                      <a:pt x="47" y="1941"/>
                    </a:cubicBezTo>
                    <a:cubicBezTo>
                      <a:pt x="1" y="2009"/>
                      <a:pt x="24" y="2077"/>
                      <a:pt x="69" y="2146"/>
                    </a:cubicBezTo>
                    <a:cubicBezTo>
                      <a:pt x="115" y="2192"/>
                      <a:pt x="161" y="2192"/>
                      <a:pt x="229" y="2192"/>
                    </a:cubicBezTo>
                    <a:cubicBezTo>
                      <a:pt x="252" y="2214"/>
                      <a:pt x="281" y="2226"/>
                      <a:pt x="306" y="2226"/>
                    </a:cubicBezTo>
                    <a:cubicBezTo>
                      <a:pt x="332" y="2226"/>
                      <a:pt x="355" y="2214"/>
                      <a:pt x="366" y="2192"/>
                    </a:cubicBezTo>
                    <a:cubicBezTo>
                      <a:pt x="435" y="2146"/>
                      <a:pt x="480" y="2100"/>
                      <a:pt x="526" y="2055"/>
                    </a:cubicBezTo>
                    <a:cubicBezTo>
                      <a:pt x="594" y="1986"/>
                      <a:pt x="617" y="1941"/>
                      <a:pt x="663" y="1872"/>
                    </a:cubicBezTo>
                    <a:cubicBezTo>
                      <a:pt x="709" y="1849"/>
                      <a:pt x="731" y="1826"/>
                      <a:pt x="754" y="1804"/>
                    </a:cubicBezTo>
                    <a:cubicBezTo>
                      <a:pt x="891" y="1667"/>
                      <a:pt x="1005" y="1507"/>
                      <a:pt x="1119" y="1347"/>
                    </a:cubicBezTo>
                    <a:cubicBezTo>
                      <a:pt x="1188" y="1279"/>
                      <a:pt x="1233" y="1210"/>
                      <a:pt x="1279" y="1119"/>
                    </a:cubicBezTo>
                    <a:cubicBezTo>
                      <a:pt x="1325" y="1028"/>
                      <a:pt x="1370" y="936"/>
                      <a:pt x="1416" y="845"/>
                    </a:cubicBezTo>
                    <a:cubicBezTo>
                      <a:pt x="1462" y="754"/>
                      <a:pt x="1507" y="662"/>
                      <a:pt x="1553" y="571"/>
                    </a:cubicBezTo>
                    <a:cubicBezTo>
                      <a:pt x="1599" y="457"/>
                      <a:pt x="1599" y="366"/>
                      <a:pt x="1622" y="251"/>
                    </a:cubicBezTo>
                    <a:cubicBezTo>
                      <a:pt x="1622" y="206"/>
                      <a:pt x="1599" y="160"/>
                      <a:pt x="1576" y="137"/>
                    </a:cubicBezTo>
                    <a:cubicBezTo>
                      <a:pt x="1553" y="69"/>
                      <a:pt x="1485" y="23"/>
                      <a:pt x="1439" y="23"/>
                    </a:cubicBezTo>
                    <a:cubicBezTo>
                      <a:pt x="1416" y="0"/>
                      <a:pt x="1393" y="0"/>
                      <a:pt x="1370" y="0"/>
                    </a:cubicBezTo>
                    <a:close/>
                  </a:path>
                </a:pathLst>
              </a:custGeom>
              <a:solidFill>
                <a:srgbClr val="4E4A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2"/>
              <p:cNvSpPr/>
              <p:nvPr/>
            </p:nvSpPr>
            <p:spPr>
              <a:xfrm>
                <a:off x="7181702" y="3462791"/>
                <a:ext cx="35815" cy="69683"/>
              </a:xfrm>
              <a:custGeom>
                <a:avLst/>
                <a:gdLst/>
                <a:ahLst/>
                <a:cxnLst/>
                <a:rect l="l" t="t" r="r" b="b"/>
                <a:pathLst>
                  <a:path w="1325" h="2578" extrusionOk="0">
                    <a:moveTo>
                      <a:pt x="1119" y="1"/>
                    </a:moveTo>
                    <a:cubicBezTo>
                      <a:pt x="1074" y="1"/>
                      <a:pt x="1051" y="1"/>
                      <a:pt x="1005" y="24"/>
                    </a:cubicBezTo>
                    <a:cubicBezTo>
                      <a:pt x="959" y="47"/>
                      <a:pt x="937" y="92"/>
                      <a:pt x="914" y="138"/>
                    </a:cubicBezTo>
                    <a:cubicBezTo>
                      <a:pt x="914" y="161"/>
                      <a:pt x="914" y="161"/>
                      <a:pt x="914" y="161"/>
                    </a:cubicBezTo>
                    <a:cubicBezTo>
                      <a:pt x="891" y="206"/>
                      <a:pt x="868" y="252"/>
                      <a:pt x="868" y="298"/>
                    </a:cubicBezTo>
                    <a:cubicBezTo>
                      <a:pt x="845" y="343"/>
                      <a:pt x="822" y="412"/>
                      <a:pt x="822" y="480"/>
                    </a:cubicBezTo>
                    <a:cubicBezTo>
                      <a:pt x="777" y="617"/>
                      <a:pt x="754" y="731"/>
                      <a:pt x="731" y="868"/>
                    </a:cubicBezTo>
                    <a:cubicBezTo>
                      <a:pt x="663" y="1119"/>
                      <a:pt x="571" y="1370"/>
                      <a:pt x="480" y="1622"/>
                    </a:cubicBezTo>
                    <a:cubicBezTo>
                      <a:pt x="389" y="1827"/>
                      <a:pt x="275" y="2032"/>
                      <a:pt x="138" y="2215"/>
                    </a:cubicBezTo>
                    <a:cubicBezTo>
                      <a:pt x="115" y="2261"/>
                      <a:pt x="69" y="2306"/>
                      <a:pt x="46" y="2352"/>
                    </a:cubicBezTo>
                    <a:cubicBezTo>
                      <a:pt x="24" y="2375"/>
                      <a:pt x="1" y="2398"/>
                      <a:pt x="1" y="2443"/>
                    </a:cubicBezTo>
                    <a:cubicBezTo>
                      <a:pt x="1" y="2489"/>
                      <a:pt x="24" y="2512"/>
                      <a:pt x="46" y="2535"/>
                    </a:cubicBezTo>
                    <a:cubicBezTo>
                      <a:pt x="71" y="2560"/>
                      <a:pt x="110" y="2578"/>
                      <a:pt x="148" y="2578"/>
                    </a:cubicBezTo>
                    <a:cubicBezTo>
                      <a:pt x="179" y="2578"/>
                      <a:pt x="208" y="2565"/>
                      <a:pt x="229" y="2535"/>
                    </a:cubicBezTo>
                    <a:cubicBezTo>
                      <a:pt x="298" y="2443"/>
                      <a:pt x="389" y="2352"/>
                      <a:pt x="434" y="2261"/>
                    </a:cubicBezTo>
                    <a:cubicBezTo>
                      <a:pt x="503" y="2192"/>
                      <a:pt x="549" y="2101"/>
                      <a:pt x="617" y="2010"/>
                    </a:cubicBezTo>
                    <a:cubicBezTo>
                      <a:pt x="708" y="1827"/>
                      <a:pt x="822" y="1622"/>
                      <a:pt x="914" y="1439"/>
                    </a:cubicBezTo>
                    <a:cubicBezTo>
                      <a:pt x="959" y="1325"/>
                      <a:pt x="1005" y="1233"/>
                      <a:pt x="1051" y="1142"/>
                    </a:cubicBezTo>
                    <a:cubicBezTo>
                      <a:pt x="1096" y="1028"/>
                      <a:pt x="1142" y="914"/>
                      <a:pt x="1188" y="800"/>
                    </a:cubicBezTo>
                    <a:cubicBezTo>
                      <a:pt x="1211" y="686"/>
                      <a:pt x="1256" y="594"/>
                      <a:pt x="1279" y="503"/>
                    </a:cubicBezTo>
                    <a:cubicBezTo>
                      <a:pt x="1302" y="412"/>
                      <a:pt x="1325" y="298"/>
                      <a:pt x="1325" y="206"/>
                    </a:cubicBezTo>
                    <a:cubicBezTo>
                      <a:pt x="1325" y="115"/>
                      <a:pt x="1256" y="24"/>
                      <a:pt x="1165" y="1"/>
                    </a:cubicBezTo>
                    <a:close/>
                  </a:path>
                </a:pathLst>
              </a:custGeom>
              <a:solidFill>
                <a:srgbClr val="4E4A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2"/>
              <p:cNvSpPr/>
              <p:nvPr/>
            </p:nvSpPr>
            <p:spPr>
              <a:xfrm>
                <a:off x="7179243" y="3472684"/>
                <a:ext cx="35193" cy="58331"/>
              </a:xfrm>
              <a:custGeom>
                <a:avLst/>
                <a:gdLst/>
                <a:ahLst/>
                <a:cxnLst/>
                <a:rect l="l" t="t" r="r" b="b"/>
                <a:pathLst>
                  <a:path w="1302" h="2158" extrusionOk="0">
                    <a:moveTo>
                      <a:pt x="1096" y="0"/>
                    </a:moveTo>
                    <a:cubicBezTo>
                      <a:pt x="1028" y="0"/>
                      <a:pt x="936" y="46"/>
                      <a:pt x="936" y="137"/>
                    </a:cubicBezTo>
                    <a:cubicBezTo>
                      <a:pt x="891" y="274"/>
                      <a:pt x="845" y="411"/>
                      <a:pt x="799" y="571"/>
                    </a:cubicBezTo>
                    <a:cubicBezTo>
                      <a:pt x="777" y="685"/>
                      <a:pt x="731" y="776"/>
                      <a:pt x="685" y="890"/>
                    </a:cubicBezTo>
                    <a:cubicBezTo>
                      <a:pt x="685" y="913"/>
                      <a:pt x="662" y="913"/>
                      <a:pt x="662" y="913"/>
                    </a:cubicBezTo>
                    <a:lnTo>
                      <a:pt x="685" y="913"/>
                    </a:lnTo>
                    <a:cubicBezTo>
                      <a:pt x="640" y="982"/>
                      <a:pt x="617" y="1050"/>
                      <a:pt x="594" y="1119"/>
                    </a:cubicBezTo>
                    <a:cubicBezTo>
                      <a:pt x="548" y="1187"/>
                      <a:pt x="525" y="1278"/>
                      <a:pt x="480" y="1347"/>
                    </a:cubicBezTo>
                    <a:cubicBezTo>
                      <a:pt x="434" y="1415"/>
                      <a:pt x="389" y="1507"/>
                      <a:pt x="343" y="1575"/>
                    </a:cubicBezTo>
                    <a:cubicBezTo>
                      <a:pt x="320" y="1644"/>
                      <a:pt x="274" y="1689"/>
                      <a:pt x="229" y="1758"/>
                    </a:cubicBezTo>
                    <a:cubicBezTo>
                      <a:pt x="160" y="1826"/>
                      <a:pt x="115" y="1895"/>
                      <a:pt x="46" y="1963"/>
                    </a:cubicBezTo>
                    <a:cubicBezTo>
                      <a:pt x="23" y="2009"/>
                      <a:pt x="0" y="2077"/>
                      <a:pt x="46" y="2123"/>
                    </a:cubicBezTo>
                    <a:cubicBezTo>
                      <a:pt x="69" y="2146"/>
                      <a:pt x="103" y="2157"/>
                      <a:pt x="137" y="2157"/>
                    </a:cubicBezTo>
                    <a:cubicBezTo>
                      <a:pt x="172" y="2157"/>
                      <a:pt x="206" y="2146"/>
                      <a:pt x="229" y="2123"/>
                    </a:cubicBezTo>
                    <a:cubicBezTo>
                      <a:pt x="274" y="2054"/>
                      <a:pt x="320" y="2009"/>
                      <a:pt x="366" y="1963"/>
                    </a:cubicBezTo>
                    <a:cubicBezTo>
                      <a:pt x="411" y="1895"/>
                      <a:pt x="434" y="1849"/>
                      <a:pt x="480" y="1803"/>
                    </a:cubicBezTo>
                    <a:cubicBezTo>
                      <a:pt x="480" y="1803"/>
                      <a:pt x="480" y="1803"/>
                      <a:pt x="480" y="1826"/>
                    </a:cubicBezTo>
                    <a:cubicBezTo>
                      <a:pt x="548" y="1712"/>
                      <a:pt x="617" y="1598"/>
                      <a:pt x="685" y="1461"/>
                    </a:cubicBezTo>
                    <a:cubicBezTo>
                      <a:pt x="754" y="1347"/>
                      <a:pt x="822" y="1210"/>
                      <a:pt x="891" y="1096"/>
                    </a:cubicBezTo>
                    <a:cubicBezTo>
                      <a:pt x="959" y="959"/>
                      <a:pt x="1028" y="845"/>
                      <a:pt x="1073" y="708"/>
                    </a:cubicBezTo>
                    <a:cubicBezTo>
                      <a:pt x="1165" y="548"/>
                      <a:pt x="1210" y="388"/>
                      <a:pt x="1279" y="228"/>
                    </a:cubicBezTo>
                    <a:cubicBezTo>
                      <a:pt x="1302" y="137"/>
                      <a:pt x="1233" y="23"/>
                      <a:pt x="1142" y="0"/>
                    </a:cubicBezTo>
                    <a:close/>
                  </a:path>
                </a:pathLst>
              </a:custGeom>
              <a:solidFill>
                <a:srgbClr val="4E4A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2"/>
              <p:cNvSpPr/>
              <p:nvPr/>
            </p:nvSpPr>
            <p:spPr>
              <a:xfrm>
                <a:off x="6648644" y="3470197"/>
                <a:ext cx="232620" cy="82712"/>
              </a:xfrm>
              <a:custGeom>
                <a:avLst/>
                <a:gdLst/>
                <a:ahLst/>
                <a:cxnLst/>
                <a:rect l="l" t="t" r="r" b="b"/>
                <a:pathLst>
                  <a:path w="8606" h="3060" extrusionOk="0">
                    <a:moveTo>
                      <a:pt x="7533" y="1"/>
                    </a:moveTo>
                    <a:cubicBezTo>
                      <a:pt x="7442" y="1"/>
                      <a:pt x="7373" y="46"/>
                      <a:pt x="7282" y="46"/>
                    </a:cubicBezTo>
                    <a:cubicBezTo>
                      <a:pt x="7054" y="115"/>
                      <a:pt x="6825" y="161"/>
                      <a:pt x="6597" y="229"/>
                    </a:cubicBezTo>
                    <a:cubicBezTo>
                      <a:pt x="6392" y="275"/>
                      <a:pt x="6186" y="343"/>
                      <a:pt x="5958" y="412"/>
                    </a:cubicBezTo>
                    <a:cubicBezTo>
                      <a:pt x="5821" y="434"/>
                      <a:pt x="5707" y="480"/>
                      <a:pt x="5570" y="503"/>
                    </a:cubicBezTo>
                    <a:cubicBezTo>
                      <a:pt x="5456" y="526"/>
                      <a:pt x="5342" y="549"/>
                      <a:pt x="5228" y="594"/>
                    </a:cubicBezTo>
                    <a:cubicBezTo>
                      <a:pt x="5091" y="640"/>
                      <a:pt x="4977" y="708"/>
                      <a:pt x="4885" y="823"/>
                    </a:cubicBezTo>
                    <a:cubicBezTo>
                      <a:pt x="4840" y="891"/>
                      <a:pt x="4817" y="982"/>
                      <a:pt x="4840" y="1051"/>
                    </a:cubicBezTo>
                    <a:cubicBezTo>
                      <a:pt x="4863" y="1074"/>
                      <a:pt x="4863" y="1119"/>
                      <a:pt x="4885" y="1142"/>
                    </a:cubicBezTo>
                    <a:cubicBezTo>
                      <a:pt x="4817" y="1165"/>
                      <a:pt x="4748" y="1165"/>
                      <a:pt x="4703" y="1188"/>
                    </a:cubicBezTo>
                    <a:cubicBezTo>
                      <a:pt x="4543" y="1188"/>
                      <a:pt x="4406" y="1211"/>
                      <a:pt x="4269" y="1211"/>
                    </a:cubicBezTo>
                    <a:cubicBezTo>
                      <a:pt x="4109" y="1233"/>
                      <a:pt x="3972" y="1233"/>
                      <a:pt x="3813" y="1233"/>
                    </a:cubicBezTo>
                    <a:cubicBezTo>
                      <a:pt x="3539" y="1233"/>
                      <a:pt x="3242" y="1211"/>
                      <a:pt x="2945" y="1188"/>
                    </a:cubicBezTo>
                    <a:cubicBezTo>
                      <a:pt x="2580" y="1142"/>
                      <a:pt x="2238" y="1051"/>
                      <a:pt x="1872" y="959"/>
                    </a:cubicBezTo>
                    <a:cubicBezTo>
                      <a:pt x="1690" y="914"/>
                      <a:pt x="1484" y="868"/>
                      <a:pt x="1302" y="800"/>
                    </a:cubicBezTo>
                    <a:cubicBezTo>
                      <a:pt x="1119" y="754"/>
                      <a:pt x="959" y="686"/>
                      <a:pt x="800" y="617"/>
                    </a:cubicBezTo>
                    <a:cubicBezTo>
                      <a:pt x="663" y="549"/>
                      <a:pt x="503" y="480"/>
                      <a:pt x="366" y="434"/>
                    </a:cubicBezTo>
                    <a:cubicBezTo>
                      <a:pt x="343" y="434"/>
                      <a:pt x="343" y="412"/>
                      <a:pt x="343" y="412"/>
                    </a:cubicBezTo>
                    <a:cubicBezTo>
                      <a:pt x="297" y="389"/>
                      <a:pt x="252" y="389"/>
                      <a:pt x="206" y="389"/>
                    </a:cubicBezTo>
                    <a:cubicBezTo>
                      <a:pt x="183" y="412"/>
                      <a:pt x="138" y="434"/>
                      <a:pt x="115" y="480"/>
                    </a:cubicBezTo>
                    <a:cubicBezTo>
                      <a:pt x="92" y="526"/>
                      <a:pt x="92" y="640"/>
                      <a:pt x="183" y="686"/>
                    </a:cubicBezTo>
                    <a:cubicBezTo>
                      <a:pt x="206" y="686"/>
                      <a:pt x="206" y="708"/>
                      <a:pt x="229" y="708"/>
                    </a:cubicBezTo>
                    <a:cubicBezTo>
                      <a:pt x="183" y="731"/>
                      <a:pt x="138" y="754"/>
                      <a:pt x="92" y="777"/>
                    </a:cubicBezTo>
                    <a:cubicBezTo>
                      <a:pt x="24" y="845"/>
                      <a:pt x="1" y="914"/>
                      <a:pt x="1" y="982"/>
                    </a:cubicBezTo>
                    <a:cubicBezTo>
                      <a:pt x="1" y="1005"/>
                      <a:pt x="1" y="1028"/>
                      <a:pt x="24" y="1051"/>
                    </a:cubicBezTo>
                    <a:cubicBezTo>
                      <a:pt x="46" y="1096"/>
                      <a:pt x="69" y="1165"/>
                      <a:pt x="92" y="1211"/>
                    </a:cubicBezTo>
                    <a:cubicBezTo>
                      <a:pt x="115" y="1256"/>
                      <a:pt x="138" y="1302"/>
                      <a:pt x="161" y="1348"/>
                    </a:cubicBezTo>
                    <a:cubicBezTo>
                      <a:pt x="183" y="1393"/>
                      <a:pt x="206" y="1416"/>
                      <a:pt x="229" y="1462"/>
                    </a:cubicBezTo>
                    <a:cubicBezTo>
                      <a:pt x="457" y="1713"/>
                      <a:pt x="731" y="1895"/>
                      <a:pt x="1005" y="2078"/>
                    </a:cubicBezTo>
                    <a:cubicBezTo>
                      <a:pt x="1142" y="2169"/>
                      <a:pt x="1256" y="2261"/>
                      <a:pt x="1416" y="2329"/>
                    </a:cubicBezTo>
                    <a:cubicBezTo>
                      <a:pt x="1530" y="2397"/>
                      <a:pt x="1667" y="2466"/>
                      <a:pt x="1781" y="2534"/>
                    </a:cubicBezTo>
                    <a:cubicBezTo>
                      <a:pt x="1964" y="2603"/>
                      <a:pt x="2123" y="2671"/>
                      <a:pt x="2283" y="2740"/>
                    </a:cubicBezTo>
                    <a:cubicBezTo>
                      <a:pt x="2443" y="2785"/>
                      <a:pt x="2580" y="2808"/>
                      <a:pt x="2717" y="2854"/>
                    </a:cubicBezTo>
                    <a:cubicBezTo>
                      <a:pt x="2877" y="2900"/>
                      <a:pt x="3036" y="2922"/>
                      <a:pt x="3173" y="2968"/>
                    </a:cubicBezTo>
                    <a:cubicBezTo>
                      <a:pt x="3356" y="2991"/>
                      <a:pt x="3539" y="3014"/>
                      <a:pt x="3698" y="3037"/>
                    </a:cubicBezTo>
                    <a:cubicBezTo>
                      <a:pt x="3995" y="3059"/>
                      <a:pt x="4269" y="3059"/>
                      <a:pt x="4566" y="3059"/>
                    </a:cubicBezTo>
                    <a:cubicBezTo>
                      <a:pt x="4703" y="3037"/>
                      <a:pt x="4840" y="3037"/>
                      <a:pt x="4999" y="3037"/>
                    </a:cubicBezTo>
                    <a:cubicBezTo>
                      <a:pt x="5159" y="3014"/>
                      <a:pt x="5342" y="3014"/>
                      <a:pt x="5524" y="2968"/>
                    </a:cubicBezTo>
                    <a:cubicBezTo>
                      <a:pt x="5821" y="2922"/>
                      <a:pt x="6118" y="2877"/>
                      <a:pt x="6415" y="2785"/>
                    </a:cubicBezTo>
                    <a:cubicBezTo>
                      <a:pt x="6552" y="2740"/>
                      <a:pt x="6666" y="2717"/>
                      <a:pt x="6803" y="2671"/>
                    </a:cubicBezTo>
                    <a:cubicBezTo>
                      <a:pt x="6985" y="2603"/>
                      <a:pt x="7145" y="2534"/>
                      <a:pt x="7305" y="2466"/>
                    </a:cubicBezTo>
                    <a:cubicBezTo>
                      <a:pt x="7465" y="2420"/>
                      <a:pt x="7624" y="2329"/>
                      <a:pt x="7784" y="2261"/>
                    </a:cubicBezTo>
                    <a:cubicBezTo>
                      <a:pt x="7944" y="2192"/>
                      <a:pt x="8104" y="2124"/>
                      <a:pt x="8241" y="2032"/>
                    </a:cubicBezTo>
                    <a:cubicBezTo>
                      <a:pt x="8286" y="2009"/>
                      <a:pt x="8309" y="2009"/>
                      <a:pt x="8332" y="1987"/>
                    </a:cubicBezTo>
                    <a:cubicBezTo>
                      <a:pt x="8423" y="1941"/>
                      <a:pt x="8492" y="1872"/>
                      <a:pt x="8537" y="1804"/>
                    </a:cubicBezTo>
                    <a:cubicBezTo>
                      <a:pt x="8583" y="1713"/>
                      <a:pt x="8606" y="1621"/>
                      <a:pt x="8583" y="1507"/>
                    </a:cubicBezTo>
                    <a:cubicBezTo>
                      <a:pt x="8560" y="1462"/>
                      <a:pt x="8537" y="1439"/>
                      <a:pt x="8515" y="1393"/>
                    </a:cubicBezTo>
                    <a:cubicBezTo>
                      <a:pt x="8469" y="1325"/>
                      <a:pt x="8446" y="1256"/>
                      <a:pt x="8400" y="1188"/>
                    </a:cubicBezTo>
                    <a:cubicBezTo>
                      <a:pt x="8378" y="1119"/>
                      <a:pt x="8355" y="1028"/>
                      <a:pt x="8309" y="937"/>
                    </a:cubicBezTo>
                    <a:cubicBezTo>
                      <a:pt x="8263" y="868"/>
                      <a:pt x="8241" y="800"/>
                      <a:pt x="8195" y="731"/>
                    </a:cubicBezTo>
                    <a:cubicBezTo>
                      <a:pt x="8149" y="640"/>
                      <a:pt x="8104" y="571"/>
                      <a:pt x="8058" y="503"/>
                    </a:cubicBezTo>
                    <a:cubicBezTo>
                      <a:pt x="8012" y="434"/>
                      <a:pt x="7967" y="366"/>
                      <a:pt x="7944" y="298"/>
                    </a:cubicBezTo>
                    <a:cubicBezTo>
                      <a:pt x="7875" y="161"/>
                      <a:pt x="7761" y="46"/>
                      <a:pt x="7624" y="24"/>
                    </a:cubicBezTo>
                    <a:cubicBezTo>
                      <a:pt x="7602" y="1"/>
                      <a:pt x="7579" y="1"/>
                      <a:pt x="7533"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2"/>
              <p:cNvSpPr/>
              <p:nvPr/>
            </p:nvSpPr>
            <p:spPr>
              <a:xfrm>
                <a:off x="7233546" y="2404701"/>
                <a:ext cx="342443" cy="416478"/>
              </a:xfrm>
              <a:custGeom>
                <a:avLst/>
                <a:gdLst/>
                <a:ahLst/>
                <a:cxnLst/>
                <a:rect l="l" t="t" r="r" b="b"/>
                <a:pathLst>
                  <a:path w="12669" h="15408" extrusionOk="0">
                    <a:moveTo>
                      <a:pt x="12029" y="1"/>
                    </a:moveTo>
                    <a:cubicBezTo>
                      <a:pt x="11938" y="23"/>
                      <a:pt x="11892" y="138"/>
                      <a:pt x="11938" y="206"/>
                    </a:cubicBezTo>
                    <a:cubicBezTo>
                      <a:pt x="12052" y="457"/>
                      <a:pt x="12120" y="708"/>
                      <a:pt x="12189" y="959"/>
                    </a:cubicBezTo>
                    <a:cubicBezTo>
                      <a:pt x="12303" y="1416"/>
                      <a:pt x="12349" y="1895"/>
                      <a:pt x="12326" y="2374"/>
                    </a:cubicBezTo>
                    <a:cubicBezTo>
                      <a:pt x="12303" y="3287"/>
                      <a:pt x="12120" y="4200"/>
                      <a:pt x="11869" y="5068"/>
                    </a:cubicBezTo>
                    <a:lnTo>
                      <a:pt x="11869" y="5022"/>
                    </a:lnTo>
                    <a:cubicBezTo>
                      <a:pt x="11618" y="5867"/>
                      <a:pt x="11299" y="6688"/>
                      <a:pt x="10933" y="7487"/>
                    </a:cubicBezTo>
                    <a:cubicBezTo>
                      <a:pt x="10614" y="8195"/>
                      <a:pt x="10249" y="8880"/>
                      <a:pt x="9838" y="9564"/>
                    </a:cubicBezTo>
                    <a:cubicBezTo>
                      <a:pt x="9244" y="10523"/>
                      <a:pt x="8537" y="11390"/>
                      <a:pt x="7738" y="12166"/>
                    </a:cubicBezTo>
                    <a:cubicBezTo>
                      <a:pt x="7076" y="12760"/>
                      <a:pt x="6346" y="13285"/>
                      <a:pt x="5569" y="13719"/>
                    </a:cubicBezTo>
                    <a:cubicBezTo>
                      <a:pt x="4679" y="14198"/>
                      <a:pt x="3721" y="14540"/>
                      <a:pt x="2762" y="14769"/>
                    </a:cubicBezTo>
                    <a:cubicBezTo>
                      <a:pt x="1926" y="14978"/>
                      <a:pt x="1089" y="15091"/>
                      <a:pt x="253" y="15091"/>
                    </a:cubicBezTo>
                    <a:cubicBezTo>
                      <a:pt x="176" y="15091"/>
                      <a:pt x="100" y="15090"/>
                      <a:pt x="23" y="15088"/>
                    </a:cubicBezTo>
                    <a:lnTo>
                      <a:pt x="0" y="15088"/>
                    </a:lnTo>
                    <a:cubicBezTo>
                      <a:pt x="46" y="15111"/>
                      <a:pt x="114" y="15157"/>
                      <a:pt x="160" y="15179"/>
                    </a:cubicBezTo>
                    <a:cubicBezTo>
                      <a:pt x="251" y="15248"/>
                      <a:pt x="365" y="15339"/>
                      <a:pt x="479" y="15408"/>
                    </a:cubicBezTo>
                    <a:cubicBezTo>
                      <a:pt x="1233" y="15385"/>
                      <a:pt x="1986" y="15294"/>
                      <a:pt x="2739" y="15111"/>
                    </a:cubicBezTo>
                    <a:cubicBezTo>
                      <a:pt x="3218" y="14997"/>
                      <a:pt x="3675" y="14860"/>
                      <a:pt x="4154" y="14700"/>
                    </a:cubicBezTo>
                    <a:cubicBezTo>
                      <a:pt x="4588" y="14540"/>
                      <a:pt x="4999" y="14381"/>
                      <a:pt x="5410" y="14175"/>
                    </a:cubicBezTo>
                    <a:cubicBezTo>
                      <a:pt x="6163" y="13787"/>
                      <a:pt x="6871" y="13331"/>
                      <a:pt x="7510" y="12806"/>
                    </a:cubicBezTo>
                    <a:cubicBezTo>
                      <a:pt x="8149" y="12258"/>
                      <a:pt x="8719" y="11641"/>
                      <a:pt x="9244" y="11002"/>
                    </a:cubicBezTo>
                    <a:cubicBezTo>
                      <a:pt x="9724" y="10386"/>
                      <a:pt x="10135" y="9724"/>
                      <a:pt x="10523" y="9039"/>
                    </a:cubicBezTo>
                    <a:cubicBezTo>
                      <a:pt x="10865" y="8423"/>
                      <a:pt x="11185" y="7784"/>
                      <a:pt x="11458" y="7122"/>
                    </a:cubicBezTo>
                    <a:cubicBezTo>
                      <a:pt x="11778" y="6392"/>
                      <a:pt x="12029" y="5661"/>
                      <a:pt x="12257" y="4885"/>
                    </a:cubicBezTo>
                    <a:cubicBezTo>
                      <a:pt x="12486" y="4063"/>
                      <a:pt x="12645" y="3196"/>
                      <a:pt x="12668" y="2329"/>
                    </a:cubicBezTo>
                    <a:cubicBezTo>
                      <a:pt x="12668" y="1576"/>
                      <a:pt x="12577" y="799"/>
                      <a:pt x="12234" y="92"/>
                    </a:cubicBezTo>
                    <a:cubicBezTo>
                      <a:pt x="12212" y="46"/>
                      <a:pt x="12189" y="23"/>
                      <a:pt x="12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2"/>
              <p:cNvSpPr/>
              <p:nvPr/>
            </p:nvSpPr>
            <p:spPr>
              <a:xfrm>
                <a:off x="7164430" y="2807583"/>
                <a:ext cx="18543" cy="6190"/>
              </a:xfrm>
              <a:custGeom>
                <a:avLst/>
                <a:gdLst/>
                <a:ahLst/>
                <a:cxnLst/>
                <a:rect l="l" t="t" r="r" b="b"/>
                <a:pathLst>
                  <a:path w="686" h="229" extrusionOk="0">
                    <a:moveTo>
                      <a:pt x="480" y="0"/>
                    </a:moveTo>
                    <a:cubicBezTo>
                      <a:pt x="343" y="46"/>
                      <a:pt x="183" y="92"/>
                      <a:pt x="24" y="115"/>
                    </a:cubicBezTo>
                    <a:lnTo>
                      <a:pt x="1" y="115"/>
                    </a:lnTo>
                    <a:lnTo>
                      <a:pt x="160" y="160"/>
                    </a:lnTo>
                    <a:cubicBezTo>
                      <a:pt x="252" y="183"/>
                      <a:pt x="320" y="206"/>
                      <a:pt x="412" y="229"/>
                    </a:cubicBezTo>
                    <a:cubicBezTo>
                      <a:pt x="412" y="183"/>
                      <a:pt x="457" y="137"/>
                      <a:pt x="503" y="137"/>
                    </a:cubicBezTo>
                    <a:lnTo>
                      <a:pt x="526" y="137"/>
                    </a:lnTo>
                    <a:cubicBezTo>
                      <a:pt x="548" y="115"/>
                      <a:pt x="571" y="115"/>
                      <a:pt x="594" y="115"/>
                    </a:cubicBezTo>
                    <a:lnTo>
                      <a:pt x="685" y="115"/>
                    </a:lnTo>
                    <a:cubicBezTo>
                      <a:pt x="640" y="92"/>
                      <a:pt x="594" y="69"/>
                      <a:pt x="548" y="69"/>
                    </a:cubicBezTo>
                    <a:cubicBezTo>
                      <a:pt x="526" y="46"/>
                      <a:pt x="503" y="23"/>
                      <a:pt x="480"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2"/>
              <p:cNvSpPr/>
              <p:nvPr/>
            </p:nvSpPr>
            <p:spPr>
              <a:xfrm>
                <a:off x="7499440" y="2663216"/>
                <a:ext cx="27" cy="27"/>
              </a:xfrm>
              <a:custGeom>
                <a:avLst/>
                <a:gdLst/>
                <a:ahLst/>
                <a:cxnLst/>
                <a:rect l="l" t="t" r="r" b="b"/>
                <a:pathLst>
                  <a:path w="1" h="1" extrusionOk="0">
                    <a:moveTo>
                      <a:pt x="1" y="0"/>
                    </a:moveTo>
                    <a:cubicBezTo>
                      <a:pt x="1" y="0"/>
                      <a:pt x="1" y="0"/>
                      <a:pt x="1" y="0"/>
                    </a:cubicBezTo>
                    <a:cubicBezTo>
                      <a:pt x="1" y="0"/>
                      <a:pt x="1" y="0"/>
                      <a:pt x="1" y="0"/>
                    </a:cubicBezTo>
                    <a:cubicBezTo>
                      <a:pt x="1" y="0"/>
                      <a:pt x="1" y="0"/>
                      <a:pt x="1"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2"/>
              <p:cNvSpPr/>
              <p:nvPr/>
            </p:nvSpPr>
            <p:spPr>
              <a:xfrm>
                <a:off x="7499440" y="2663216"/>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2"/>
              <p:cNvSpPr/>
              <p:nvPr/>
            </p:nvSpPr>
            <p:spPr>
              <a:xfrm>
                <a:off x="7499440" y="2663216"/>
                <a:ext cx="27" cy="649"/>
              </a:xfrm>
              <a:custGeom>
                <a:avLst/>
                <a:gdLst/>
                <a:ahLst/>
                <a:cxnLst/>
                <a:rect l="l" t="t" r="r" b="b"/>
                <a:pathLst>
                  <a:path w="1" h="24" extrusionOk="0">
                    <a:moveTo>
                      <a:pt x="1" y="23"/>
                    </a:moveTo>
                    <a:cubicBezTo>
                      <a:pt x="1" y="23"/>
                      <a:pt x="1" y="0"/>
                      <a:pt x="1" y="0"/>
                    </a:cubicBezTo>
                    <a:cubicBezTo>
                      <a:pt x="1" y="0"/>
                      <a:pt x="1" y="23"/>
                      <a:pt x="1" y="23"/>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2"/>
              <p:cNvSpPr/>
              <p:nvPr/>
            </p:nvSpPr>
            <p:spPr>
              <a:xfrm>
                <a:off x="6777604" y="2180758"/>
                <a:ext cx="96254" cy="220267"/>
              </a:xfrm>
              <a:custGeom>
                <a:avLst/>
                <a:gdLst/>
                <a:ahLst/>
                <a:cxnLst/>
                <a:rect l="l" t="t" r="r" b="b"/>
                <a:pathLst>
                  <a:path w="3561" h="8149" extrusionOk="0">
                    <a:moveTo>
                      <a:pt x="3378" y="0"/>
                    </a:moveTo>
                    <a:cubicBezTo>
                      <a:pt x="3333" y="0"/>
                      <a:pt x="3310" y="0"/>
                      <a:pt x="3287" y="23"/>
                    </a:cubicBezTo>
                    <a:cubicBezTo>
                      <a:pt x="2716" y="479"/>
                      <a:pt x="2237" y="1027"/>
                      <a:pt x="1826" y="1621"/>
                    </a:cubicBezTo>
                    <a:cubicBezTo>
                      <a:pt x="1393" y="2260"/>
                      <a:pt x="1027" y="2944"/>
                      <a:pt x="753" y="3675"/>
                    </a:cubicBezTo>
                    <a:cubicBezTo>
                      <a:pt x="457" y="4382"/>
                      <a:pt x="274" y="5113"/>
                      <a:pt x="137" y="5866"/>
                    </a:cubicBezTo>
                    <a:cubicBezTo>
                      <a:pt x="23" y="6574"/>
                      <a:pt x="0" y="7327"/>
                      <a:pt x="69" y="8057"/>
                    </a:cubicBezTo>
                    <a:cubicBezTo>
                      <a:pt x="69" y="8080"/>
                      <a:pt x="92" y="8126"/>
                      <a:pt x="114" y="8149"/>
                    </a:cubicBezTo>
                    <a:cubicBezTo>
                      <a:pt x="114" y="8126"/>
                      <a:pt x="137" y="8103"/>
                      <a:pt x="137" y="8080"/>
                    </a:cubicBezTo>
                    <a:cubicBezTo>
                      <a:pt x="206" y="7943"/>
                      <a:pt x="297" y="7806"/>
                      <a:pt x="365" y="7692"/>
                    </a:cubicBezTo>
                    <a:cubicBezTo>
                      <a:pt x="365" y="7487"/>
                      <a:pt x="343" y="7304"/>
                      <a:pt x="365" y="7099"/>
                    </a:cubicBezTo>
                    <a:cubicBezTo>
                      <a:pt x="348" y="7099"/>
                      <a:pt x="344" y="7099"/>
                      <a:pt x="343" y="7108"/>
                    </a:cubicBezTo>
                    <a:lnTo>
                      <a:pt x="343" y="7108"/>
                    </a:lnTo>
                    <a:cubicBezTo>
                      <a:pt x="367" y="6268"/>
                      <a:pt x="526" y="5428"/>
                      <a:pt x="753" y="4634"/>
                    </a:cubicBezTo>
                    <a:lnTo>
                      <a:pt x="753" y="4679"/>
                    </a:lnTo>
                    <a:cubicBezTo>
                      <a:pt x="1005" y="3789"/>
                      <a:pt x="1370" y="2944"/>
                      <a:pt x="1849" y="2168"/>
                    </a:cubicBezTo>
                    <a:cubicBezTo>
                      <a:pt x="2214" y="1598"/>
                      <a:pt x="2648" y="1050"/>
                      <a:pt x="3127" y="571"/>
                    </a:cubicBezTo>
                    <a:lnTo>
                      <a:pt x="3127" y="593"/>
                    </a:lnTo>
                    <a:cubicBezTo>
                      <a:pt x="3241" y="479"/>
                      <a:pt x="3356" y="388"/>
                      <a:pt x="3470" y="297"/>
                    </a:cubicBezTo>
                    <a:cubicBezTo>
                      <a:pt x="3538" y="228"/>
                      <a:pt x="3561" y="137"/>
                      <a:pt x="3515" y="68"/>
                    </a:cubicBezTo>
                    <a:cubicBezTo>
                      <a:pt x="3470" y="23"/>
                      <a:pt x="3424" y="0"/>
                      <a:pt x="3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2"/>
              <p:cNvSpPr/>
              <p:nvPr/>
            </p:nvSpPr>
            <p:spPr>
              <a:xfrm>
                <a:off x="6786848" y="2371995"/>
                <a:ext cx="27" cy="649"/>
              </a:xfrm>
              <a:custGeom>
                <a:avLst/>
                <a:gdLst/>
                <a:ahLst/>
                <a:cxnLst/>
                <a:rect l="l" t="t" r="r" b="b"/>
                <a:pathLst>
                  <a:path w="1" h="24" extrusionOk="0">
                    <a:moveTo>
                      <a:pt x="1" y="24"/>
                    </a:moveTo>
                    <a:lnTo>
                      <a:pt x="1" y="1"/>
                    </a:ln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2"/>
              <p:cNvSpPr/>
              <p:nvPr/>
            </p:nvSpPr>
            <p:spPr>
              <a:xfrm>
                <a:off x="6857802" y="3119780"/>
                <a:ext cx="27" cy="27"/>
              </a:xfrm>
              <a:custGeom>
                <a:avLst/>
                <a:gdLst/>
                <a:ahLst/>
                <a:cxnLst/>
                <a:rect l="l" t="t" r="r" b="b"/>
                <a:pathLst>
                  <a:path w="1" h="1" extrusionOk="0">
                    <a:moveTo>
                      <a:pt x="1" y="0"/>
                    </a:moveTo>
                    <a:lnTo>
                      <a:pt x="1" y="0"/>
                    </a:ln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2"/>
              <p:cNvSpPr/>
              <p:nvPr/>
            </p:nvSpPr>
            <p:spPr>
              <a:xfrm>
                <a:off x="6880642" y="2840290"/>
                <a:ext cx="27" cy="27"/>
              </a:xfrm>
              <a:custGeom>
                <a:avLst/>
                <a:gdLst/>
                <a:ahLst/>
                <a:cxnLst/>
                <a:rect l="l" t="t" r="r" b="b"/>
                <a:pathLst>
                  <a:path w="1" h="1" extrusionOk="0">
                    <a:moveTo>
                      <a:pt x="0" y="0"/>
                    </a:moveTo>
                    <a:cubicBezTo>
                      <a:pt x="0" y="0"/>
                      <a:pt x="0" y="0"/>
                      <a:pt x="0" y="0"/>
                    </a:cubicBezTo>
                    <a:lnTo>
                      <a:pt x="0" y="0"/>
                    </a:lnTo>
                    <a:cubicBezTo>
                      <a:pt x="0" y="0"/>
                      <a:pt x="0" y="0"/>
                      <a:pt x="0" y="0"/>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2"/>
              <p:cNvSpPr/>
              <p:nvPr/>
            </p:nvSpPr>
            <p:spPr>
              <a:xfrm>
                <a:off x="6880642" y="2840290"/>
                <a:ext cx="27" cy="649"/>
              </a:xfrm>
              <a:custGeom>
                <a:avLst/>
                <a:gdLst/>
                <a:ahLst/>
                <a:cxnLst/>
                <a:rect l="l" t="t" r="r" b="b"/>
                <a:pathLst>
                  <a:path w="1" h="24" extrusionOk="0">
                    <a:moveTo>
                      <a:pt x="0" y="0"/>
                    </a:moveTo>
                    <a:cubicBezTo>
                      <a:pt x="0" y="0"/>
                      <a:pt x="0" y="0"/>
                      <a:pt x="0" y="23"/>
                    </a:cubicBezTo>
                    <a:cubicBezTo>
                      <a:pt x="0" y="23"/>
                      <a:pt x="0" y="23"/>
                      <a:pt x="0" y="23"/>
                    </a:cubicBezTo>
                    <a:cubicBezTo>
                      <a:pt x="0" y="0"/>
                      <a:pt x="0" y="0"/>
                      <a:pt x="0" y="0"/>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2"/>
              <p:cNvSpPr/>
              <p:nvPr/>
            </p:nvSpPr>
            <p:spPr>
              <a:xfrm>
                <a:off x="6837448" y="2937760"/>
                <a:ext cx="27" cy="649"/>
              </a:xfrm>
              <a:custGeom>
                <a:avLst/>
                <a:gdLst/>
                <a:ahLst/>
                <a:cxnLst/>
                <a:rect l="l" t="t" r="r" b="b"/>
                <a:pathLst>
                  <a:path w="1" h="24" extrusionOk="0">
                    <a:moveTo>
                      <a:pt x="0" y="23"/>
                    </a:moveTo>
                    <a:cubicBezTo>
                      <a:pt x="0" y="23"/>
                      <a:pt x="0" y="23"/>
                      <a:pt x="0" y="23"/>
                    </a:cubicBezTo>
                    <a:cubicBezTo>
                      <a:pt x="0" y="23"/>
                      <a:pt x="0" y="23"/>
                      <a:pt x="0" y="1"/>
                    </a:cubicBezTo>
                    <a:cubicBezTo>
                      <a:pt x="0" y="23"/>
                      <a:pt x="0" y="23"/>
                      <a:pt x="0" y="23"/>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2"/>
              <p:cNvSpPr/>
              <p:nvPr/>
            </p:nvSpPr>
            <p:spPr>
              <a:xfrm>
                <a:off x="6837448" y="2938382"/>
                <a:ext cx="27" cy="649"/>
              </a:xfrm>
              <a:custGeom>
                <a:avLst/>
                <a:gdLst/>
                <a:ahLst/>
                <a:cxnLst/>
                <a:rect l="l" t="t" r="r" b="b"/>
                <a:pathLst>
                  <a:path w="1" h="24" extrusionOk="0">
                    <a:moveTo>
                      <a:pt x="0" y="23"/>
                    </a:moveTo>
                    <a:cubicBezTo>
                      <a:pt x="0" y="0"/>
                      <a:pt x="0" y="0"/>
                      <a:pt x="0" y="0"/>
                    </a:cubicBezTo>
                    <a:cubicBezTo>
                      <a:pt x="0" y="0"/>
                      <a:pt x="0" y="0"/>
                      <a:pt x="0" y="23"/>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2"/>
              <p:cNvSpPr/>
              <p:nvPr/>
            </p:nvSpPr>
            <p:spPr>
              <a:xfrm>
                <a:off x="6837448" y="2939003"/>
                <a:ext cx="27" cy="27"/>
              </a:xfrm>
              <a:custGeom>
                <a:avLst/>
                <a:gdLst/>
                <a:ahLst/>
                <a:cxnLst/>
                <a:rect l="l" t="t" r="r" b="b"/>
                <a:pathLst>
                  <a:path w="1" h="1" extrusionOk="0">
                    <a:moveTo>
                      <a:pt x="0" y="0"/>
                    </a:moveTo>
                    <a:cubicBezTo>
                      <a:pt x="0" y="0"/>
                      <a:pt x="0" y="0"/>
                      <a:pt x="0" y="0"/>
                    </a:cubicBezTo>
                    <a:lnTo>
                      <a:pt x="0" y="0"/>
                    </a:ln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2"/>
              <p:cNvSpPr/>
              <p:nvPr/>
            </p:nvSpPr>
            <p:spPr>
              <a:xfrm>
                <a:off x="6857802" y="3118537"/>
                <a:ext cx="27" cy="649"/>
              </a:xfrm>
              <a:custGeom>
                <a:avLst/>
                <a:gdLst/>
                <a:ahLst/>
                <a:cxnLst/>
                <a:rect l="l" t="t" r="r" b="b"/>
                <a:pathLst>
                  <a:path w="1" h="24" extrusionOk="0">
                    <a:moveTo>
                      <a:pt x="1" y="23"/>
                    </a:moveTo>
                    <a:cubicBezTo>
                      <a:pt x="1" y="23"/>
                      <a:pt x="1" y="23"/>
                      <a:pt x="1" y="0"/>
                    </a:cubicBezTo>
                    <a:cubicBezTo>
                      <a:pt x="1" y="23"/>
                      <a:pt x="1" y="23"/>
                      <a:pt x="1" y="23"/>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2"/>
              <p:cNvSpPr/>
              <p:nvPr/>
            </p:nvSpPr>
            <p:spPr>
              <a:xfrm>
                <a:off x="6857802" y="3119158"/>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2"/>
              <p:cNvSpPr/>
              <p:nvPr/>
            </p:nvSpPr>
            <p:spPr>
              <a:xfrm>
                <a:off x="6857802" y="3119780"/>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2"/>
              <p:cNvSpPr/>
              <p:nvPr/>
            </p:nvSpPr>
            <p:spPr>
              <a:xfrm>
                <a:off x="7267469" y="2848291"/>
                <a:ext cx="27" cy="649"/>
              </a:xfrm>
              <a:custGeom>
                <a:avLst/>
                <a:gdLst/>
                <a:ahLst/>
                <a:cxnLst/>
                <a:rect l="l" t="t" r="r" b="b"/>
                <a:pathLst>
                  <a:path w="1" h="24" extrusionOk="0">
                    <a:moveTo>
                      <a:pt x="1" y="24"/>
                    </a:moveTo>
                    <a:cubicBezTo>
                      <a:pt x="1" y="1"/>
                      <a:pt x="1" y="1"/>
                      <a:pt x="1" y="1"/>
                    </a:cubicBezTo>
                    <a:cubicBezTo>
                      <a:pt x="1" y="1"/>
                      <a:pt x="1" y="1"/>
                      <a:pt x="1" y="24"/>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2"/>
              <p:cNvSpPr/>
              <p:nvPr/>
            </p:nvSpPr>
            <p:spPr>
              <a:xfrm>
                <a:off x="7291525" y="3013660"/>
                <a:ext cx="27" cy="27"/>
              </a:xfrm>
              <a:custGeom>
                <a:avLst/>
                <a:gdLst/>
                <a:ahLst/>
                <a:cxnLst/>
                <a:rect l="l" t="t" r="r" b="b"/>
                <a:pathLst>
                  <a:path w="1" h="1" extrusionOk="0">
                    <a:moveTo>
                      <a:pt x="1" y="0"/>
                    </a:moveTo>
                    <a:lnTo>
                      <a:pt x="1" y="0"/>
                    </a:ln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2"/>
              <p:cNvSpPr/>
              <p:nvPr/>
            </p:nvSpPr>
            <p:spPr>
              <a:xfrm>
                <a:off x="7291525" y="3013660"/>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2"/>
              <p:cNvSpPr/>
              <p:nvPr/>
            </p:nvSpPr>
            <p:spPr>
              <a:xfrm>
                <a:off x="6912105" y="2908162"/>
                <a:ext cx="115391" cy="325144"/>
              </a:xfrm>
              <a:custGeom>
                <a:avLst/>
                <a:gdLst/>
                <a:ahLst/>
                <a:cxnLst/>
                <a:rect l="l" t="t" r="r" b="b"/>
                <a:pathLst>
                  <a:path w="4269" h="12029" extrusionOk="0">
                    <a:moveTo>
                      <a:pt x="251" y="0"/>
                    </a:moveTo>
                    <a:cubicBezTo>
                      <a:pt x="160" y="0"/>
                      <a:pt x="91" y="68"/>
                      <a:pt x="69" y="160"/>
                    </a:cubicBezTo>
                    <a:cubicBezTo>
                      <a:pt x="0" y="2054"/>
                      <a:pt x="251" y="3949"/>
                      <a:pt x="776" y="5775"/>
                    </a:cubicBezTo>
                    <a:cubicBezTo>
                      <a:pt x="1301" y="7601"/>
                      <a:pt x="2123" y="9336"/>
                      <a:pt x="3150" y="10933"/>
                    </a:cubicBezTo>
                    <a:cubicBezTo>
                      <a:pt x="3378" y="11299"/>
                      <a:pt x="3652" y="11687"/>
                      <a:pt x="3995" y="11983"/>
                    </a:cubicBezTo>
                    <a:cubicBezTo>
                      <a:pt x="4017" y="12006"/>
                      <a:pt x="4063" y="12029"/>
                      <a:pt x="4109" y="12029"/>
                    </a:cubicBezTo>
                    <a:cubicBezTo>
                      <a:pt x="4154" y="12029"/>
                      <a:pt x="4177" y="12006"/>
                      <a:pt x="4223" y="11983"/>
                    </a:cubicBezTo>
                    <a:cubicBezTo>
                      <a:pt x="4246" y="11960"/>
                      <a:pt x="4268" y="11915"/>
                      <a:pt x="4268" y="11869"/>
                    </a:cubicBezTo>
                    <a:cubicBezTo>
                      <a:pt x="4268" y="11823"/>
                      <a:pt x="4246" y="11778"/>
                      <a:pt x="4223" y="11755"/>
                    </a:cubicBezTo>
                    <a:cubicBezTo>
                      <a:pt x="3995" y="11550"/>
                      <a:pt x="3812" y="11321"/>
                      <a:pt x="3629" y="11093"/>
                    </a:cubicBezTo>
                    <a:lnTo>
                      <a:pt x="3652" y="11093"/>
                    </a:lnTo>
                    <a:cubicBezTo>
                      <a:pt x="3652" y="11093"/>
                      <a:pt x="3629" y="11070"/>
                      <a:pt x="3629" y="11070"/>
                    </a:cubicBezTo>
                    <a:cubicBezTo>
                      <a:pt x="3424" y="10796"/>
                      <a:pt x="3241" y="10500"/>
                      <a:pt x="3082" y="10203"/>
                    </a:cubicBezTo>
                    <a:cubicBezTo>
                      <a:pt x="2876" y="9883"/>
                      <a:pt x="2694" y="9541"/>
                      <a:pt x="2511" y="9199"/>
                    </a:cubicBezTo>
                    <a:cubicBezTo>
                      <a:pt x="2169" y="8537"/>
                      <a:pt x="1849" y="7829"/>
                      <a:pt x="1575" y="7121"/>
                    </a:cubicBezTo>
                    <a:cubicBezTo>
                      <a:pt x="1575" y="7121"/>
                      <a:pt x="1575" y="7144"/>
                      <a:pt x="1575" y="7144"/>
                    </a:cubicBezTo>
                    <a:cubicBezTo>
                      <a:pt x="1004" y="5638"/>
                      <a:pt x="639" y="4063"/>
                      <a:pt x="479" y="2465"/>
                    </a:cubicBezTo>
                    <a:cubicBezTo>
                      <a:pt x="479" y="2488"/>
                      <a:pt x="479" y="2488"/>
                      <a:pt x="479" y="2511"/>
                    </a:cubicBezTo>
                    <a:cubicBezTo>
                      <a:pt x="411" y="1735"/>
                      <a:pt x="365" y="959"/>
                      <a:pt x="411" y="160"/>
                    </a:cubicBezTo>
                    <a:cubicBezTo>
                      <a:pt x="411" y="91"/>
                      <a:pt x="343" y="0"/>
                      <a:pt x="251" y="0"/>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2"/>
              <p:cNvSpPr/>
              <p:nvPr/>
            </p:nvSpPr>
            <p:spPr>
              <a:xfrm>
                <a:off x="7010197" y="2930975"/>
                <a:ext cx="150557" cy="331955"/>
              </a:xfrm>
              <a:custGeom>
                <a:avLst/>
                <a:gdLst/>
                <a:ahLst/>
                <a:cxnLst/>
                <a:rect l="l" t="t" r="r" b="b"/>
                <a:pathLst>
                  <a:path w="5570" h="12281" extrusionOk="0">
                    <a:moveTo>
                      <a:pt x="5387" y="1"/>
                    </a:moveTo>
                    <a:cubicBezTo>
                      <a:pt x="5319" y="1"/>
                      <a:pt x="5250" y="46"/>
                      <a:pt x="5227" y="115"/>
                    </a:cubicBezTo>
                    <a:cubicBezTo>
                      <a:pt x="4771" y="2009"/>
                      <a:pt x="4040" y="3835"/>
                      <a:pt x="3219" y="5616"/>
                    </a:cubicBezTo>
                    <a:cubicBezTo>
                      <a:pt x="3225" y="5616"/>
                      <a:pt x="3230" y="5614"/>
                      <a:pt x="3233" y="5611"/>
                    </a:cubicBezTo>
                    <a:lnTo>
                      <a:pt x="3233" y="5611"/>
                    </a:lnTo>
                    <a:cubicBezTo>
                      <a:pt x="2550" y="7066"/>
                      <a:pt x="1800" y="8498"/>
                      <a:pt x="1027" y="9907"/>
                    </a:cubicBezTo>
                    <a:cubicBezTo>
                      <a:pt x="845" y="10272"/>
                      <a:pt x="662" y="10614"/>
                      <a:pt x="480" y="10957"/>
                    </a:cubicBezTo>
                    <a:cubicBezTo>
                      <a:pt x="297" y="11299"/>
                      <a:pt x="137" y="11664"/>
                      <a:pt x="0" y="12029"/>
                    </a:cubicBezTo>
                    <a:cubicBezTo>
                      <a:pt x="0" y="12029"/>
                      <a:pt x="0" y="12052"/>
                      <a:pt x="0" y="12052"/>
                    </a:cubicBezTo>
                    <a:cubicBezTo>
                      <a:pt x="92" y="12121"/>
                      <a:pt x="183" y="12212"/>
                      <a:pt x="251" y="12281"/>
                    </a:cubicBezTo>
                    <a:cubicBezTo>
                      <a:pt x="366" y="11984"/>
                      <a:pt x="503" y="11687"/>
                      <a:pt x="617" y="11390"/>
                    </a:cubicBezTo>
                    <a:cubicBezTo>
                      <a:pt x="639" y="11390"/>
                      <a:pt x="639" y="11368"/>
                      <a:pt x="639" y="11368"/>
                    </a:cubicBezTo>
                    <a:cubicBezTo>
                      <a:pt x="845" y="10934"/>
                      <a:pt x="1073" y="10500"/>
                      <a:pt x="1324" y="10089"/>
                    </a:cubicBezTo>
                    <a:cubicBezTo>
                      <a:pt x="1552" y="9656"/>
                      <a:pt x="1781" y="9199"/>
                      <a:pt x="2032" y="8765"/>
                    </a:cubicBezTo>
                    <a:cubicBezTo>
                      <a:pt x="2488" y="7852"/>
                      <a:pt x="2968" y="6962"/>
                      <a:pt x="3401" y="6026"/>
                    </a:cubicBezTo>
                    <a:cubicBezTo>
                      <a:pt x="4246" y="4223"/>
                      <a:pt x="4999" y="2329"/>
                      <a:pt x="5501" y="389"/>
                    </a:cubicBezTo>
                    <a:cubicBezTo>
                      <a:pt x="5524" y="320"/>
                      <a:pt x="5524" y="274"/>
                      <a:pt x="5547" y="206"/>
                    </a:cubicBezTo>
                    <a:cubicBezTo>
                      <a:pt x="5570" y="115"/>
                      <a:pt x="5524" y="23"/>
                      <a:pt x="5433" y="1"/>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2"/>
              <p:cNvSpPr/>
              <p:nvPr/>
            </p:nvSpPr>
            <p:spPr>
              <a:xfrm>
                <a:off x="7027469" y="3238225"/>
                <a:ext cx="27" cy="27"/>
              </a:xfrm>
              <a:custGeom>
                <a:avLst/>
                <a:gdLst/>
                <a:ahLst/>
                <a:cxnLst/>
                <a:rect l="l" t="t" r="r" b="b"/>
                <a:pathLst>
                  <a:path w="1" h="1" extrusionOk="0">
                    <a:moveTo>
                      <a:pt x="0" y="1"/>
                    </a:moveTo>
                    <a:cubicBezTo>
                      <a:pt x="0" y="1"/>
                      <a:pt x="0" y="1"/>
                      <a:pt x="0" y="1"/>
                    </a:cubicBezTo>
                    <a:lnTo>
                      <a:pt x="0" y="1"/>
                    </a:lnTo>
                    <a:cubicBezTo>
                      <a:pt x="0" y="1"/>
                      <a:pt x="0" y="1"/>
                      <a:pt x="0" y="1"/>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2"/>
              <p:cNvSpPr/>
              <p:nvPr/>
            </p:nvSpPr>
            <p:spPr>
              <a:xfrm>
                <a:off x="7026847" y="3238847"/>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2"/>
              <p:cNvSpPr/>
              <p:nvPr/>
            </p:nvSpPr>
            <p:spPr>
              <a:xfrm>
                <a:off x="7026847" y="3238847"/>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1F6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2"/>
              <p:cNvSpPr/>
              <p:nvPr/>
            </p:nvSpPr>
            <p:spPr>
              <a:xfrm>
                <a:off x="6981815" y="2801421"/>
                <a:ext cx="141935" cy="74873"/>
              </a:xfrm>
              <a:custGeom>
                <a:avLst/>
                <a:gdLst/>
                <a:ahLst/>
                <a:cxnLst/>
                <a:rect l="l" t="t" r="r" b="b"/>
                <a:pathLst>
                  <a:path w="5251" h="2770" extrusionOk="0">
                    <a:moveTo>
                      <a:pt x="2100" y="2397"/>
                    </a:moveTo>
                    <a:cubicBezTo>
                      <a:pt x="2104" y="2397"/>
                      <a:pt x="2107" y="2398"/>
                      <a:pt x="2110" y="2399"/>
                    </a:cubicBezTo>
                    <a:lnTo>
                      <a:pt x="2110" y="2399"/>
                    </a:lnTo>
                    <a:cubicBezTo>
                      <a:pt x="2108" y="2398"/>
                      <a:pt x="2104" y="2397"/>
                      <a:pt x="2100" y="2397"/>
                    </a:cubicBezTo>
                    <a:close/>
                    <a:moveTo>
                      <a:pt x="183" y="0"/>
                    </a:moveTo>
                    <a:cubicBezTo>
                      <a:pt x="115" y="0"/>
                      <a:pt x="46" y="69"/>
                      <a:pt x="23" y="160"/>
                    </a:cubicBezTo>
                    <a:cubicBezTo>
                      <a:pt x="0" y="434"/>
                      <a:pt x="23" y="731"/>
                      <a:pt x="92" y="1005"/>
                    </a:cubicBezTo>
                    <a:cubicBezTo>
                      <a:pt x="160" y="1256"/>
                      <a:pt x="251" y="1484"/>
                      <a:pt x="411" y="1689"/>
                    </a:cubicBezTo>
                    <a:cubicBezTo>
                      <a:pt x="548" y="1895"/>
                      <a:pt x="708" y="2077"/>
                      <a:pt x="891" y="2214"/>
                    </a:cubicBezTo>
                    <a:cubicBezTo>
                      <a:pt x="1073" y="2374"/>
                      <a:pt x="1301" y="2488"/>
                      <a:pt x="1507" y="2579"/>
                    </a:cubicBezTo>
                    <a:cubicBezTo>
                      <a:pt x="1830" y="2709"/>
                      <a:pt x="2177" y="2769"/>
                      <a:pt x="2530" y="2769"/>
                    </a:cubicBezTo>
                    <a:cubicBezTo>
                      <a:pt x="2675" y="2769"/>
                      <a:pt x="2821" y="2759"/>
                      <a:pt x="2968" y="2739"/>
                    </a:cubicBezTo>
                    <a:cubicBezTo>
                      <a:pt x="3196" y="2716"/>
                      <a:pt x="3447" y="2648"/>
                      <a:pt x="3675" y="2557"/>
                    </a:cubicBezTo>
                    <a:cubicBezTo>
                      <a:pt x="3904" y="2465"/>
                      <a:pt x="4132" y="2328"/>
                      <a:pt x="4314" y="2191"/>
                    </a:cubicBezTo>
                    <a:cubicBezTo>
                      <a:pt x="4543" y="2009"/>
                      <a:pt x="4725" y="1803"/>
                      <a:pt x="4885" y="1575"/>
                    </a:cubicBezTo>
                    <a:cubicBezTo>
                      <a:pt x="4953" y="1461"/>
                      <a:pt x="5022" y="1324"/>
                      <a:pt x="5090" y="1187"/>
                    </a:cubicBezTo>
                    <a:cubicBezTo>
                      <a:pt x="5159" y="1027"/>
                      <a:pt x="5205" y="845"/>
                      <a:pt x="5250" y="662"/>
                    </a:cubicBezTo>
                    <a:cubicBezTo>
                      <a:pt x="5250" y="617"/>
                      <a:pt x="5250" y="594"/>
                      <a:pt x="5227" y="548"/>
                    </a:cubicBezTo>
                    <a:cubicBezTo>
                      <a:pt x="5205" y="502"/>
                      <a:pt x="5182" y="480"/>
                      <a:pt x="5136" y="457"/>
                    </a:cubicBezTo>
                    <a:cubicBezTo>
                      <a:pt x="5090" y="457"/>
                      <a:pt x="5045" y="457"/>
                      <a:pt x="5022" y="480"/>
                    </a:cubicBezTo>
                    <a:cubicBezTo>
                      <a:pt x="4976" y="502"/>
                      <a:pt x="4931" y="525"/>
                      <a:pt x="4931" y="571"/>
                    </a:cubicBezTo>
                    <a:cubicBezTo>
                      <a:pt x="4908" y="685"/>
                      <a:pt x="4885" y="776"/>
                      <a:pt x="4862" y="890"/>
                    </a:cubicBezTo>
                    <a:cubicBezTo>
                      <a:pt x="4817" y="959"/>
                      <a:pt x="4794" y="1050"/>
                      <a:pt x="4771" y="1119"/>
                    </a:cubicBezTo>
                    <a:cubicBezTo>
                      <a:pt x="4680" y="1278"/>
                      <a:pt x="4588" y="1438"/>
                      <a:pt x="4451" y="1598"/>
                    </a:cubicBezTo>
                    <a:cubicBezTo>
                      <a:pt x="4337" y="1735"/>
                      <a:pt x="4200" y="1872"/>
                      <a:pt x="4040" y="1986"/>
                    </a:cubicBezTo>
                    <a:cubicBezTo>
                      <a:pt x="3881" y="2100"/>
                      <a:pt x="3698" y="2191"/>
                      <a:pt x="3515" y="2260"/>
                    </a:cubicBezTo>
                    <a:cubicBezTo>
                      <a:pt x="3287" y="2351"/>
                      <a:pt x="3036" y="2420"/>
                      <a:pt x="2808" y="2443"/>
                    </a:cubicBezTo>
                    <a:lnTo>
                      <a:pt x="2831" y="2443"/>
                    </a:lnTo>
                    <a:cubicBezTo>
                      <a:pt x="2770" y="2449"/>
                      <a:pt x="2707" y="2451"/>
                      <a:pt x="2643" y="2451"/>
                    </a:cubicBezTo>
                    <a:cubicBezTo>
                      <a:pt x="2471" y="2451"/>
                      <a:pt x="2291" y="2431"/>
                      <a:pt x="2110" y="2399"/>
                    </a:cubicBezTo>
                    <a:lnTo>
                      <a:pt x="2110" y="2399"/>
                    </a:lnTo>
                    <a:cubicBezTo>
                      <a:pt x="2121" y="2403"/>
                      <a:pt x="2125" y="2413"/>
                      <a:pt x="2135" y="2417"/>
                    </a:cubicBezTo>
                    <a:lnTo>
                      <a:pt x="2135" y="2417"/>
                    </a:lnTo>
                    <a:cubicBezTo>
                      <a:pt x="1911" y="2372"/>
                      <a:pt x="1709" y="2304"/>
                      <a:pt x="1507" y="2214"/>
                    </a:cubicBezTo>
                    <a:cubicBezTo>
                      <a:pt x="1324" y="2146"/>
                      <a:pt x="1187" y="2032"/>
                      <a:pt x="1028" y="1918"/>
                    </a:cubicBezTo>
                    <a:cubicBezTo>
                      <a:pt x="913" y="1826"/>
                      <a:pt x="799" y="1689"/>
                      <a:pt x="708" y="1575"/>
                    </a:cubicBezTo>
                    <a:cubicBezTo>
                      <a:pt x="617" y="1438"/>
                      <a:pt x="525" y="1278"/>
                      <a:pt x="480" y="1119"/>
                    </a:cubicBezTo>
                    <a:cubicBezTo>
                      <a:pt x="411" y="959"/>
                      <a:pt x="366" y="776"/>
                      <a:pt x="366" y="594"/>
                    </a:cubicBezTo>
                    <a:cubicBezTo>
                      <a:pt x="343" y="457"/>
                      <a:pt x="343" y="320"/>
                      <a:pt x="366" y="183"/>
                    </a:cubicBezTo>
                    <a:cubicBezTo>
                      <a:pt x="366" y="92"/>
                      <a:pt x="274"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2"/>
              <p:cNvSpPr/>
              <p:nvPr/>
            </p:nvSpPr>
            <p:spPr>
              <a:xfrm>
                <a:off x="7220571" y="3453546"/>
                <a:ext cx="24705" cy="8677"/>
              </a:xfrm>
              <a:custGeom>
                <a:avLst/>
                <a:gdLst/>
                <a:ahLst/>
                <a:cxnLst/>
                <a:rect l="l" t="t" r="r" b="b"/>
                <a:pathLst>
                  <a:path w="914" h="321" extrusionOk="0">
                    <a:moveTo>
                      <a:pt x="480" y="1"/>
                    </a:moveTo>
                    <a:cubicBezTo>
                      <a:pt x="320" y="69"/>
                      <a:pt x="161" y="137"/>
                      <a:pt x="1" y="229"/>
                    </a:cubicBezTo>
                    <a:cubicBezTo>
                      <a:pt x="164" y="249"/>
                      <a:pt x="308" y="288"/>
                      <a:pt x="467" y="312"/>
                    </a:cubicBezTo>
                    <a:lnTo>
                      <a:pt x="467" y="312"/>
                    </a:lnTo>
                    <a:cubicBezTo>
                      <a:pt x="447" y="305"/>
                      <a:pt x="425" y="297"/>
                      <a:pt x="412" y="297"/>
                    </a:cubicBezTo>
                    <a:cubicBezTo>
                      <a:pt x="571" y="229"/>
                      <a:pt x="731" y="137"/>
                      <a:pt x="914" y="69"/>
                    </a:cubicBezTo>
                    <a:cubicBezTo>
                      <a:pt x="868" y="69"/>
                      <a:pt x="845" y="46"/>
                      <a:pt x="800" y="46"/>
                    </a:cubicBezTo>
                    <a:lnTo>
                      <a:pt x="777" y="46"/>
                    </a:lnTo>
                    <a:cubicBezTo>
                      <a:pt x="663" y="23"/>
                      <a:pt x="571" y="1"/>
                      <a:pt x="480" y="1"/>
                    </a:cubicBezTo>
                    <a:close/>
                    <a:moveTo>
                      <a:pt x="467" y="312"/>
                    </a:moveTo>
                    <a:cubicBezTo>
                      <a:pt x="481" y="316"/>
                      <a:pt x="494" y="320"/>
                      <a:pt x="503" y="320"/>
                    </a:cubicBezTo>
                    <a:lnTo>
                      <a:pt x="526" y="320"/>
                    </a:lnTo>
                    <a:cubicBezTo>
                      <a:pt x="506" y="318"/>
                      <a:pt x="486" y="315"/>
                      <a:pt x="467" y="312"/>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2"/>
              <p:cNvSpPr/>
              <p:nvPr/>
            </p:nvSpPr>
            <p:spPr>
              <a:xfrm>
                <a:off x="7142833" y="3531906"/>
                <a:ext cx="12380" cy="11758"/>
              </a:xfrm>
              <a:custGeom>
                <a:avLst/>
                <a:gdLst/>
                <a:ahLst/>
                <a:cxnLst/>
                <a:rect l="l" t="t" r="r" b="b"/>
                <a:pathLst>
                  <a:path w="458" h="435" extrusionOk="0">
                    <a:moveTo>
                      <a:pt x="229" y="0"/>
                    </a:moveTo>
                    <a:cubicBezTo>
                      <a:pt x="183" y="46"/>
                      <a:pt x="138" y="114"/>
                      <a:pt x="92" y="160"/>
                    </a:cubicBezTo>
                    <a:cubicBezTo>
                      <a:pt x="69" y="183"/>
                      <a:pt x="24" y="206"/>
                      <a:pt x="1" y="229"/>
                    </a:cubicBezTo>
                    <a:cubicBezTo>
                      <a:pt x="50" y="266"/>
                      <a:pt x="107" y="303"/>
                      <a:pt x="166" y="340"/>
                    </a:cubicBezTo>
                    <a:lnTo>
                      <a:pt x="166" y="340"/>
                    </a:lnTo>
                    <a:cubicBezTo>
                      <a:pt x="255" y="294"/>
                      <a:pt x="322" y="228"/>
                      <a:pt x="389" y="183"/>
                    </a:cubicBezTo>
                    <a:lnTo>
                      <a:pt x="457" y="137"/>
                    </a:lnTo>
                    <a:cubicBezTo>
                      <a:pt x="389" y="92"/>
                      <a:pt x="320" y="46"/>
                      <a:pt x="229" y="0"/>
                    </a:cubicBezTo>
                    <a:close/>
                    <a:moveTo>
                      <a:pt x="166" y="340"/>
                    </a:moveTo>
                    <a:cubicBezTo>
                      <a:pt x="164" y="341"/>
                      <a:pt x="162" y="342"/>
                      <a:pt x="161" y="343"/>
                    </a:cubicBezTo>
                    <a:lnTo>
                      <a:pt x="170" y="343"/>
                    </a:lnTo>
                    <a:cubicBezTo>
                      <a:pt x="169" y="342"/>
                      <a:pt x="167" y="341"/>
                      <a:pt x="166" y="340"/>
                    </a:cubicBezTo>
                    <a:close/>
                    <a:moveTo>
                      <a:pt x="170" y="343"/>
                    </a:moveTo>
                    <a:cubicBezTo>
                      <a:pt x="182" y="350"/>
                      <a:pt x="194" y="357"/>
                      <a:pt x="206" y="365"/>
                    </a:cubicBezTo>
                    <a:lnTo>
                      <a:pt x="206" y="365"/>
                    </a:lnTo>
                    <a:cubicBezTo>
                      <a:pt x="197" y="356"/>
                      <a:pt x="189" y="349"/>
                      <a:pt x="183" y="343"/>
                    </a:cubicBezTo>
                    <a:close/>
                    <a:moveTo>
                      <a:pt x="206" y="365"/>
                    </a:moveTo>
                    <a:cubicBezTo>
                      <a:pt x="230" y="388"/>
                      <a:pt x="264" y="417"/>
                      <a:pt x="298" y="434"/>
                    </a:cubicBezTo>
                    <a:lnTo>
                      <a:pt x="320" y="434"/>
                    </a:lnTo>
                    <a:cubicBezTo>
                      <a:pt x="282" y="411"/>
                      <a:pt x="244" y="388"/>
                      <a:pt x="206" y="365"/>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2"/>
              <p:cNvSpPr/>
              <p:nvPr/>
            </p:nvSpPr>
            <p:spPr>
              <a:xfrm>
                <a:off x="7241547" y="3454790"/>
                <a:ext cx="27" cy="27"/>
              </a:xfrm>
              <a:custGeom>
                <a:avLst/>
                <a:gdLst/>
                <a:ahLst/>
                <a:cxnLst/>
                <a:rect l="l" t="t" r="r" b="b"/>
                <a:pathLst>
                  <a:path w="1" h="1" extrusionOk="0">
                    <a:moveTo>
                      <a:pt x="1" y="0"/>
                    </a:moveTo>
                    <a:lnTo>
                      <a:pt x="1" y="0"/>
                    </a:ln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2"/>
              <p:cNvSpPr/>
              <p:nvPr/>
            </p:nvSpPr>
            <p:spPr>
              <a:xfrm>
                <a:off x="7242168" y="3454790"/>
                <a:ext cx="27" cy="27"/>
              </a:xfrm>
              <a:custGeom>
                <a:avLst/>
                <a:gdLst/>
                <a:ahLst/>
                <a:cxnLst/>
                <a:rect l="l" t="t" r="r" b="b"/>
                <a:pathLst>
                  <a:path w="1" h="1" extrusionOk="0">
                    <a:moveTo>
                      <a:pt x="1" y="0"/>
                    </a:moveTo>
                    <a:lnTo>
                      <a:pt x="1" y="0"/>
                    </a:ln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2"/>
              <p:cNvSpPr/>
              <p:nvPr/>
            </p:nvSpPr>
            <p:spPr>
              <a:xfrm>
                <a:off x="6602368" y="3072883"/>
                <a:ext cx="437454" cy="350471"/>
              </a:xfrm>
              <a:custGeom>
                <a:avLst/>
                <a:gdLst/>
                <a:ahLst/>
                <a:cxnLst/>
                <a:rect l="l" t="t" r="r" b="b"/>
                <a:pathLst>
                  <a:path w="16184" h="12966" extrusionOk="0">
                    <a:moveTo>
                      <a:pt x="3425" y="0"/>
                    </a:moveTo>
                    <a:cubicBezTo>
                      <a:pt x="3059" y="23"/>
                      <a:pt x="2717" y="69"/>
                      <a:pt x="2397" y="183"/>
                    </a:cubicBezTo>
                    <a:cubicBezTo>
                      <a:pt x="2078" y="274"/>
                      <a:pt x="1758" y="434"/>
                      <a:pt x="1484" y="617"/>
                    </a:cubicBezTo>
                    <a:cubicBezTo>
                      <a:pt x="1325" y="731"/>
                      <a:pt x="1188" y="845"/>
                      <a:pt x="1074" y="982"/>
                    </a:cubicBezTo>
                    <a:cubicBezTo>
                      <a:pt x="937" y="1096"/>
                      <a:pt x="823" y="1233"/>
                      <a:pt x="731" y="1393"/>
                    </a:cubicBezTo>
                    <a:cubicBezTo>
                      <a:pt x="275" y="2032"/>
                      <a:pt x="24" y="2808"/>
                      <a:pt x="1" y="3584"/>
                    </a:cubicBezTo>
                    <a:cubicBezTo>
                      <a:pt x="1" y="4383"/>
                      <a:pt x="183" y="5159"/>
                      <a:pt x="503" y="5889"/>
                    </a:cubicBezTo>
                    <a:cubicBezTo>
                      <a:pt x="823" y="6642"/>
                      <a:pt x="1256" y="7350"/>
                      <a:pt x="1758" y="7989"/>
                    </a:cubicBezTo>
                    <a:cubicBezTo>
                      <a:pt x="2238" y="8628"/>
                      <a:pt x="2763" y="9199"/>
                      <a:pt x="3310" y="9747"/>
                    </a:cubicBezTo>
                    <a:cubicBezTo>
                      <a:pt x="3950" y="10363"/>
                      <a:pt x="4589" y="10934"/>
                      <a:pt x="5273" y="11481"/>
                    </a:cubicBezTo>
                    <a:cubicBezTo>
                      <a:pt x="5958" y="12006"/>
                      <a:pt x="6643" y="12509"/>
                      <a:pt x="7373" y="12965"/>
                    </a:cubicBezTo>
                    <a:lnTo>
                      <a:pt x="7647" y="12965"/>
                    </a:lnTo>
                    <a:cubicBezTo>
                      <a:pt x="7739" y="12965"/>
                      <a:pt x="7853" y="12965"/>
                      <a:pt x="7944" y="12942"/>
                    </a:cubicBezTo>
                    <a:cubicBezTo>
                      <a:pt x="7442" y="12646"/>
                      <a:pt x="6940" y="12303"/>
                      <a:pt x="6460" y="11961"/>
                    </a:cubicBezTo>
                    <a:cubicBezTo>
                      <a:pt x="5662" y="11390"/>
                      <a:pt x="4885" y="10751"/>
                      <a:pt x="4155" y="10089"/>
                    </a:cubicBezTo>
                    <a:cubicBezTo>
                      <a:pt x="3493" y="9496"/>
                      <a:pt x="2877" y="8857"/>
                      <a:pt x="2306" y="8172"/>
                    </a:cubicBezTo>
                    <a:cubicBezTo>
                      <a:pt x="1736" y="7464"/>
                      <a:pt x="1233" y="6711"/>
                      <a:pt x="845" y="5866"/>
                    </a:cubicBezTo>
                    <a:cubicBezTo>
                      <a:pt x="845" y="5866"/>
                      <a:pt x="845" y="5866"/>
                      <a:pt x="845" y="5844"/>
                    </a:cubicBezTo>
                    <a:cubicBezTo>
                      <a:pt x="640" y="5410"/>
                      <a:pt x="480" y="4931"/>
                      <a:pt x="389" y="4451"/>
                    </a:cubicBezTo>
                    <a:cubicBezTo>
                      <a:pt x="343" y="4063"/>
                      <a:pt x="320" y="3698"/>
                      <a:pt x="343" y="3310"/>
                    </a:cubicBezTo>
                    <a:cubicBezTo>
                      <a:pt x="389" y="2990"/>
                      <a:pt x="457" y="2671"/>
                      <a:pt x="571" y="2374"/>
                    </a:cubicBezTo>
                    <a:lnTo>
                      <a:pt x="549" y="2374"/>
                    </a:lnTo>
                    <a:cubicBezTo>
                      <a:pt x="663" y="2100"/>
                      <a:pt x="823" y="1826"/>
                      <a:pt x="982" y="1552"/>
                    </a:cubicBezTo>
                    <a:cubicBezTo>
                      <a:pt x="1142" y="1347"/>
                      <a:pt x="1325" y="1142"/>
                      <a:pt x="1553" y="982"/>
                    </a:cubicBezTo>
                    <a:cubicBezTo>
                      <a:pt x="1736" y="845"/>
                      <a:pt x="1941" y="708"/>
                      <a:pt x="2169" y="617"/>
                    </a:cubicBezTo>
                    <a:cubicBezTo>
                      <a:pt x="2420" y="503"/>
                      <a:pt x="2671" y="411"/>
                      <a:pt x="2968" y="366"/>
                    </a:cubicBezTo>
                    <a:cubicBezTo>
                      <a:pt x="3194" y="337"/>
                      <a:pt x="3420" y="318"/>
                      <a:pt x="3645" y="318"/>
                    </a:cubicBezTo>
                    <a:cubicBezTo>
                      <a:pt x="3785" y="318"/>
                      <a:pt x="3924" y="325"/>
                      <a:pt x="4064" y="343"/>
                    </a:cubicBezTo>
                    <a:lnTo>
                      <a:pt x="4041" y="343"/>
                    </a:lnTo>
                    <a:cubicBezTo>
                      <a:pt x="4406" y="366"/>
                      <a:pt x="4748" y="434"/>
                      <a:pt x="5091" y="525"/>
                    </a:cubicBezTo>
                    <a:cubicBezTo>
                      <a:pt x="5479" y="639"/>
                      <a:pt x="5867" y="776"/>
                      <a:pt x="6232" y="913"/>
                    </a:cubicBezTo>
                    <a:cubicBezTo>
                      <a:pt x="6232" y="913"/>
                      <a:pt x="6209" y="891"/>
                      <a:pt x="6209" y="891"/>
                    </a:cubicBezTo>
                    <a:lnTo>
                      <a:pt x="6209" y="891"/>
                    </a:lnTo>
                    <a:cubicBezTo>
                      <a:pt x="7944" y="1552"/>
                      <a:pt x="9565" y="2488"/>
                      <a:pt x="11094" y="3561"/>
                    </a:cubicBezTo>
                    <a:cubicBezTo>
                      <a:pt x="11094" y="3561"/>
                      <a:pt x="11094" y="3561"/>
                      <a:pt x="11094" y="3561"/>
                    </a:cubicBezTo>
                    <a:lnTo>
                      <a:pt x="11094" y="3561"/>
                    </a:lnTo>
                    <a:cubicBezTo>
                      <a:pt x="11094" y="3561"/>
                      <a:pt x="11117" y="3584"/>
                      <a:pt x="11117" y="3584"/>
                    </a:cubicBezTo>
                    <a:cubicBezTo>
                      <a:pt x="12144" y="4337"/>
                      <a:pt x="13148" y="5159"/>
                      <a:pt x="14107" y="6003"/>
                    </a:cubicBezTo>
                    <a:cubicBezTo>
                      <a:pt x="14700" y="6551"/>
                      <a:pt x="15294" y="7099"/>
                      <a:pt x="15887" y="7670"/>
                    </a:cubicBezTo>
                    <a:cubicBezTo>
                      <a:pt x="15979" y="7601"/>
                      <a:pt x="16070" y="7533"/>
                      <a:pt x="16184" y="7487"/>
                    </a:cubicBezTo>
                    <a:cubicBezTo>
                      <a:pt x="16047" y="7373"/>
                      <a:pt x="15933" y="7259"/>
                      <a:pt x="15819" y="7145"/>
                    </a:cubicBezTo>
                    <a:cubicBezTo>
                      <a:pt x="14495" y="5889"/>
                      <a:pt x="13103" y="4657"/>
                      <a:pt x="11619" y="3561"/>
                    </a:cubicBezTo>
                    <a:cubicBezTo>
                      <a:pt x="10158" y="2465"/>
                      <a:pt x="8606" y="1507"/>
                      <a:pt x="6917" y="822"/>
                    </a:cubicBezTo>
                    <a:cubicBezTo>
                      <a:pt x="6506" y="662"/>
                      <a:pt x="6072" y="503"/>
                      <a:pt x="5639" y="366"/>
                    </a:cubicBezTo>
                    <a:cubicBezTo>
                      <a:pt x="5273" y="229"/>
                      <a:pt x="4885" y="114"/>
                      <a:pt x="4497" y="69"/>
                    </a:cubicBezTo>
                    <a:cubicBezTo>
                      <a:pt x="4452" y="46"/>
                      <a:pt x="4429" y="46"/>
                      <a:pt x="4383" y="46"/>
                    </a:cubicBezTo>
                    <a:cubicBezTo>
                      <a:pt x="4132" y="0"/>
                      <a:pt x="3881" y="0"/>
                      <a:pt x="3653" y="0"/>
                    </a:cubicBezTo>
                    <a:close/>
                  </a:path>
                </a:pathLst>
              </a:custGeom>
              <a:solidFill>
                <a:srgbClr val="8D7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2"/>
              <p:cNvSpPr/>
              <p:nvPr/>
            </p:nvSpPr>
            <p:spPr>
              <a:xfrm>
                <a:off x="6611640" y="3162352"/>
                <a:ext cx="27" cy="0"/>
              </a:xfrm>
              <a:custGeom>
                <a:avLst/>
                <a:gdLst/>
                <a:ahLst/>
                <a:cxnLst/>
                <a:rect l="l" t="t" r="r" b="b"/>
                <a:pathLst>
                  <a:path w="1" extrusionOk="0">
                    <a:moveTo>
                      <a:pt x="0" y="0"/>
                    </a:moveTo>
                    <a:lnTo>
                      <a:pt x="0" y="0"/>
                    </a:lnTo>
                    <a:close/>
                  </a:path>
                </a:pathLst>
              </a:custGeom>
              <a:solidFill>
                <a:srgbClr val="7A6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2"/>
              <p:cNvSpPr/>
              <p:nvPr/>
            </p:nvSpPr>
            <p:spPr>
              <a:xfrm>
                <a:off x="6624587" y="3230819"/>
                <a:ext cx="649" cy="27"/>
              </a:xfrm>
              <a:custGeom>
                <a:avLst/>
                <a:gdLst/>
                <a:ahLst/>
                <a:cxnLst/>
                <a:rect l="l" t="t" r="r" b="b"/>
                <a:pathLst>
                  <a:path w="24" h="1" extrusionOk="0">
                    <a:moveTo>
                      <a:pt x="1" y="1"/>
                    </a:moveTo>
                    <a:lnTo>
                      <a:pt x="1" y="1"/>
                    </a:lnTo>
                    <a:cubicBezTo>
                      <a:pt x="1" y="1"/>
                      <a:pt x="1" y="1"/>
                      <a:pt x="23" y="1"/>
                    </a:cubicBezTo>
                    <a:cubicBezTo>
                      <a:pt x="1" y="1"/>
                      <a:pt x="1" y="1"/>
                      <a:pt x="1" y="1"/>
                    </a:cubicBezTo>
                    <a:cubicBezTo>
                      <a:pt x="1" y="1"/>
                      <a:pt x="1" y="1"/>
                      <a:pt x="1" y="1"/>
                    </a:cubicBezTo>
                    <a:close/>
                  </a:path>
                </a:pathLst>
              </a:custGeom>
              <a:solidFill>
                <a:srgbClr val="7A6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2"/>
              <p:cNvSpPr/>
              <p:nvPr/>
            </p:nvSpPr>
            <p:spPr>
              <a:xfrm>
                <a:off x="6625209" y="3230819"/>
                <a:ext cx="27" cy="649"/>
              </a:xfrm>
              <a:custGeom>
                <a:avLst/>
                <a:gdLst/>
                <a:ahLst/>
                <a:cxnLst/>
                <a:rect l="l" t="t" r="r" b="b"/>
                <a:pathLst>
                  <a:path w="1" h="24" extrusionOk="0">
                    <a:moveTo>
                      <a:pt x="0" y="1"/>
                    </a:moveTo>
                    <a:cubicBezTo>
                      <a:pt x="0" y="1"/>
                      <a:pt x="0" y="23"/>
                      <a:pt x="0" y="23"/>
                    </a:cubicBezTo>
                    <a:cubicBezTo>
                      <a:pt x="0" y="23"/>
                      <a:pt x="0" y="1"/>
                      <a:pt x="0" y="1"/>
                    </a:cubicBezTo>
                    <a:cubicBezTo>
                      <a:pt x="0" y="1"/>
                      <a:pt x="0" y="1"/>
                      <a:pt x="0" y="1"/>
                    </a:cubicBezTo>
                    <a:close/>
                  </a:path>
                </a:pathLst>
              </a:custGeom>
              <a:solidFill>
                <a:srgbClr val="7A6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2"/>
              <p:cNvSpPr/>
              <p:nvPr/>
            </p:nvSpPr>
            <p:spPr>
              <a:xfrm>
                <a:off x="6776360" y="3395540"/>
                <a:ext cx="649" cy="649"/>
              </a:xfrm>
              <a:custGeom>
                <a:avLst/>
                <a:gdLst/>
                <a:ahLst/>
                <a:cxnLst/>
                <a:rect l="l" t="t" r="r" b="b"/>
                <a:pathLst>
                  <a:path w="24" h="24" extrusionOk="0">
                    <a:moveTo>
                      <a:pt x="23" y="24"/>
                    </a:moveTo>
                    <a:lnTo>
                      <a:pt x="1" y="1"/>
                    </a:lnTo>
                    <a:close/>
                  </a:path>
                </a:pathLst>
              </a:custGeom>
              <a:solidFill>
                <a:srgbClr val="7A6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2"/>
              <p:cNvSpPr/>
              <p:nvPr/>
            </p:nvSpPr>
            <p:spPr>
              <a:xfrm>
                <a:off x="7001547" y="3513391"/>
                <a:ext cx="144394" cy="31490"/>
              </a:xfrm>
              <a:custGeom>
                <a:avLst/>
                <a:gdLst/>
                <a:ahLst/>
                <a:cxnLst/>
                <a:rect l="l" t="t" r="r" b="b"/>
                <a:pathLst>
                  <a:path w="5342" h="1165" extrusionOk="0">
                    <a:moveTo>
                      <a:pt x="754" y="1"/>
                    </a:moveTo>
                    <a:cubicBezTo>
                      <a:pt x="754" y="1"/>
                      <a:pt x="754" y="23"/>
                      <a:pt x="731" y="23"/>
                    </a:cubicBezTo>
                    <a:cubicBezTo>
                      <a:pt x="731" y="46"/>
                      <a:pt x="708" y="46"/>
                      <a:pt x="686" y="46"/>
                    </a:cubicBezTo>
                    <a:cubicBezTo>
                      <a:pt x="457" y="92"/>
                      <a:pt x="229" y="115"/>
                      <a:pt x="1" y="138"/>
                    </a:cubicBezTo>
                    <a:cubicBezTo>
                      <a:pt x="1667" y="640"/>
                      <a:pt x="3402" y="1005"/>
                      <a:pt x="5136" y="1165"/>
                    </a:cubicBezTo>
                    <a:cubicBezTo>
                      <a:pt x="5182" y="1165"/>
                      <a:pt x="5205" y="1165"/>
                      <a:pt x="5251" y="1142"/>
                    </a:cubicBezTo>
                    <a:cubicBezTo>
                      <a:pt x="5296" y="1119"/>
                      <a:pt x="5319" y="1073"/>
                      <a:pt x="5319" y="1028"/>
                    </a:cubicBezTo>
                    <a:cubicBezTo>
                      <a:pt x="5342" y="1005"/>
                      <a:pt x="5319" y="959"/>
                      <a:pt x="5296" y="914"/>
                    </a:cubicBezTo>
                    <a:cubicBezTo>
                      <a:pt x="5296" y="891"/>
                      <a:pt x="5251" y="845"/>
                      <a:pt x="5205" y="845"/>
                    </a:cubicBezTo>
                    <a:cubicBezTo>
                      <a:pt x="3698" y="708"/>
                      <a:pt x="2215" y="411"/>
                      <a:pt x="754" y="1"/>
                    </a:cubicBezTo>
                    <a:close/>
                  </a:path>
                </a:pathLst>
              </a:custGeom>
              <a:solidFill>
                <a:srgbClr val="7A6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2"/>
              <p:cNvSpPr/>
              <p:nvPr/>
            </p:nvSpPr>
            <p:spPr>
              <a:xfrm>
                <a:off x="7136049" y="3467115"/>
                <a:ext cx="65440" cy="77657"/>
              </a:xfrm>
              <a:custGeom>
                <a:avLst/>
                <a:gdLst/>
                <a:ahLst/>
                <a:cxnLst/>
                <a:rect l="l" t="t" r="r" b="b"/>
                <a:pathLst>
                  <a:path w="2421" h="2873" extrusionOk="0">
                    <a:moveTo>
                      <a:pt x="2420" y="1"/>
                    </a:moveTo>
                    <a:lnTo>
                      <a:pt x="2420" y="1"/>
                    </a:lnTo>
                    <a:cubicBezTo>
                      <a:pt x="2306" y="46"/>
                      <a:pt x="2192" y="92"/>
                      <a:pt x="2055" y="115"/>
                    </a:cubicBezTo>
                    <a:lnTo>
                      <a:pt x="2032" y="115"/>
                    </a:lnTo>
                    <a:cubicBezTo>
                      <a:pt x="2009" y="206"/>
                      <a:pt x="1964" y="297"/>
                      <a:pt x="1941" y="389"/>
                    </a:cubicBezTo>
                    <a:cubicBezTo>
                      <a:pt x="1735" y="822"/>
                      <a:pt x="1462" y="1233"/>
                      <a:pt x="1165" y="1598"/>
                    </a:cubicBezTo>
                    <a:cubicBezTo>
                      <a:pt x="914" y="1895"/>
                      <a:pt x="640" y="2192"/>
                      <a:pt x="320" y="2420"/>
                    </a:cubicBezTo>
                    <a:cubicBezTo>
                      <a:pt x="252" y="2466"/>
                      <a:pt x="183" y="2511"/>
                      <a:pt x="115" y="2557"/>
                    </a:cubicBezTo>
                    <a:cubicBezTo>
                      <a:pt x="24" y="2603"/>
                      <a:pt x="1" y="2694"/>
                      <a:pt x="46" y="2785"/>
                    </a:cubicBezTo>
                    <a:cubicBezTo>
                      <a:pt x="79" y="2835"/>
                      <a:pt x="136" y="2872"/>
                      <a:pt x="191" y="2872"/>
                    </a:cubicBezTo>
                    <a:cubicBezTo>
                      <a:pt x="212" y="2872"/>
                      <a:pt x="233" y="2867"/>
                      <a:pt x="252" y="2854"/>
                    </a:cubicBezTo>
                    <a:cubicBezTo>
                      <a:pt x="320" y="2808"/>
                      <a:pt x="366" y="2785"/>
                      <a:pt x="434" y="2740"/>
                    </a:cubicBezTo>
                    <a:lnTo>
                      <a:pt x="412" y="2740"/>
                    </a:lnTo>
                    <a:cubicBezTo>
                      <a:pt x="503" y="2694"/>
                      <a:pt x="571" y="2626"/>
                      <a:pt x="640" y="2580"/>
                    </a:cubicBezTo>
                    <a:lnTo>
                      <a:pt x="708" y="2534"/>
                    </a:lnTo>
                    <a:cubicBezTo>
                      <a:pt x="845" y="2420"/>
                      <a:pt x="982" y="2306"/>
                      <a:pt x="1096" y="2192"/>
                    </a:cubicBezTo>
                    <a:cubicBezTo>
                      <a:pt x="1370" y="1895"/>
                      <a:pt x="1621" y="1576"/>
                      <a:pt x="1850" y="1233"/>
                    </a:cubicBezTo>
                    <a:cubicBezTo>
                      <a:pt x="2055" y="891"/>
                      <a:pt x="2238" y="526"/>
                      <a:pt x="2375" y="160"/>
                    </a:cubicBezTo>
                    <a:cubicBezTo>
                      <a:pt x="2397" y="92"/>
                      <a:pt x="2420" y="46"/>
                      <a:pt x="2420" y="1"/>
                    </a:cubicBezTo>
                    <a:close/>
                  </a:path>
                </a:pathLst>
              </a:custGeom>
              <a:solidFill>
                <a:srgbClr val="7A6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2"/>
              <p:cNvSpPr/>
              <p:nvPr/>
            </p:nvSpPr>
            <p:spPr>
              <a:xfrm>
                <a:off x="6845449" y="3419624"/>
                <a:ext cx="6217" cy="9893"/>
              </a:xfrm>
              <a:custGeom>
                <a:avLst/>
                <a:gdLst/>
                <a:ahLst/>
                <a:cxnLst/>
                <a:rect l="l" t="t" r="r" b="b"/>
                <a:pathLst>
                  <a:path w="230" h="366" extrusionOk="0">
                    <a:moveTo>
                      <a:pt x="229" y="0"/>
                    </a:moveTo>
                    <a:cubicBezTo>
                      <a:pt x="161" y="0"/>
                      <a:pt x="92" y="23"/>
                      <a:pt x="24" y="23"/>
                    </a:cubicBezTo>
                    <a:cubicBezTo>
                      <a:pt x="24" y="114"/>
                      <a:pt x="1" y="183"/>
                      <a:pt x="1" y="251"/>
                    </a:cubicBezTo>
                    <a:lnTo>
                      <a:pt x="1" y="365"/>
                    </a:lnTo>
                    <a:cubicBezTo>
                      <a:pt x="69" y="343"/>
                      <a:pt x="138" y="343"/>
                      <a:pt x="206" y="320"/>
                    </a:cubicBezTo>
                    <a:cubicBezTo>
                      <a:pt x="206" y="297"/>
                      <a:pt x="206" y="274"/>
                      <a:pt x="206" y="228"/>
                    </a:cubicBezTo>
                    <a:cubicBezTo>
                      <a:pt x="206" y="160"/>
                      <a:pt x="206" y="91"/>
                      <a:pt x="229" y="0"/>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2"/>
              <p:cNvSpPr/>
              <p:nvPr/>
            </p:nvSpPr>
            <p:spPr>
              <a:xfrm>
                <a:off x="6883724" y="3512769"/>
                <a:ext cx="11136" cy="9893"/>
              </a:xfrm>
              <a:custGeom>
                <a:avLst/>
                <a:gdLst/>
                <a:ahLst/>
                <a:cxnLst/>
                <a:rect l="l" t="t" r="r" b="b"/>
                <a:pathLst>
                  <a:path w="412" h="366" extrusionOk="0">
                    <a:moveTo>
                      <a:pt x="206" y="1"/>
                    </a:moveTo>
                    <a:cubicBezTo>
                      <a:pt x="137" y="46"/>
                      <a:pt x="69" y="69"/>
                      <a:pt x="0" y="115"/>
                    </a:cubicBezTo>
                    <a:cubicBezTo>
                      <a:pt x="46" y="161"/>
                      <a:pt x="91" y="229"/>
                      <a:pt x="160" y="275"/>
                    </a:cubicBezTo>
                    <a:lnTo>
                      <a:pt x="206" y="343"/>
                    </a:lnTo>
                    <a:cubicBezTo>
                      <a:pt x="206" y="366"/>
                      <a:pt x="228" y="366"/>
                      <a:pt x="228" y="366"/>
                    </a:cubicBezTo>
                    <a:cubicBezTo>
                      <a:pt x="297" y="320"/>
                      <a:pt x="343" y="297"/>
                      <a:pt x="411" y="275"/>
                    </a:cubicBezTo>
                    <a:cubicBezTo>
                      <a:pt x="388" y="229"/>
                      <a:pt x="365" y="206"/>
                      <a:pt x="343" y="183"/>
                    </a:cubicBezTo>
                    <a:cubicBezTo>
                      <a:pt x="297" y="115"/>
                      <a:pt x="251" y="69"/>
                      <a:pt x="206" y="1"/>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2"/>
              <p:cNvSpPr/>
              <p:nvPr/>
            </p:nvSpPr>
            <p:spPr>
              <a:xfrm>
                <a:off x="6673944" y="3522635"/>
                <a:ext cx="27" cy="27"/>
              </a:xfrm>
              <a:custGeom>
                <a:avLst/>
                <a:gdLst/>
                <a:ahLst/>
                <a:cxnLst/>
                <a:rect l="l" t="t" r="r" b="b"/>
                <a:pathLst>
                  <a:path w="1" h="1" extrusionOk="0">
                    <a:moveTo>
                      <a:pt x="1" y="1"/>
                    </a:moveTo>
                    <a:lnTo>
                      <a:pt x="1" y="1"/>
                    </a:ln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2"/>
              <p:cNvSpPr/>
              <p:nvPr/>
            </p:nvSpPr>
            <p:spPr>
              <a:xfrm>
                <a:off x="6846071" y="3119158"/>
                <a:ext cx="637989" cy="408369"/>
              </a:xfrm>
              <a:custGeom>
                <a:avLst/>
                <a:gdLst/>
                <a:ahLst/>
                <a:cxnLst/>
                <a:rect l="l" t="t" r="r" b="b"/>
                <a:pathLst>
                  <a:path w="23603" h="15108" extrusionOk="0">
                    <a:moveTo>
                      <a:pt x="19539" y="0"/>
                    </a:moveTo>
                    <a:cubicBezTo>
                      <a:pt x="19151" y="23"/>
                      <a:pt x="18763" y="69"/>
                      <a:pt x="18375" y="137"/>
                    </a:cubicBezTo>
                    <a:cubicBezTo>
                      <a:pt x="17919" y="206"/>
                      <a:pt x="17485" y="320"/>
                      <a:pt x="17051" y="434"/>
                    </a:cubicBezTo>
                    <a:cubicBezTo>
                      <a:pt x="15294" y="868"/>
                      <a:pt x="13605" y="1621"/>
                      <a:pt x="12007" y="2465"/>
                    </a:cubicBezTo>
                    <a:cubicBezTo>
                      <a:pt x="10386" y="3356"/>
                      <a:pt x="8834" y="4383"/>
                      <a:pt x="7351" y="5455"/>
                    </a:cubicBezTo>
                    <a:cubicBezTo>
                      <a:pt x="6597" y="5980"/>
                      <a:pt x="5867" y="6528"/>
                      <a:pt x="5137" y="7053"/>
                    </a:cubicBezTo>
                    <a:cubicBezTo>
                      <a:pt x="4794" y="7327"/>
                      <a:pt x="4429" y="7601"/>
                      <a:pt x="4064" y="7875"/>
                    </a:cubicBezTo>
                    <a:cubicBezTo>
                      <a:pt x="3699" y="8149"/>
                      <a:pt x="3333" y="8446"/>
                      <a:pt x="2968" y="8765"/>
                    </a:cubicBezTo>
                    <a:cubicBezTo>
                      <a:pt x="2055" y="9518"/>
                      <a:pt x="1142" y="10294"/>
                      <a:pt x="69" y="10865"/>
                    </a:cubicBezTo>
                    <a:cubicBezTo>
                      <a:pt x="46" y="10888"/>
                      <a:pt x="24" y="10934"/>
                      <a:pt x="1" y="10979"/>
                    </a:cubicBezTo>
                    <a:cubicBezTo>
                      <a:pt x="1" y="11002"/>
                      <a:pt x="1" y="11048"/>
                      <a:pt x="46" y="11093"/>
                    </a:cubicBezTo>
                    <a:cubicBezTo>
                      <a:pt x="69" y="11116"/>
                      <a:pt x="92" y="11139"/>
                      <a:pt x="138" y="11162"/>
                    </a:cubicBezTo>
                    <a:cubicBezTo>
                      <a:pt x="183" y="11162"/>
                      <a:pt x="229" y="11162"/>
                      <a:pt x="275" y="11139"/>
                    </a:cubicBezTo>
                    <a:cubicBezTo>
                      <a:pt x="1096" y="10682"/>
                      <a:pt x="1850" y="10089"/>
                      <a:pt x="2580" y="9496"/>
                    </a:cubicBezTo>
                    <a:cubicBezTo>
                      <a:pt x="2945" y="9199"/>
                      <a:pt x="3310" y="8879"/>
                      <a:pt x="3699" y="8583"/>
                    </a:cubicBezTo>
                    <a:cubicBezTo>
                      <a:pt x="4041" y="8309"/>
                      <a:pt x="4406" y="8012"/>
                      <a:pt x="4771" y="7738"/>
                    </a:cubicBezTo>
                    <a:cubicBezTo>
                      <a:pt x="6232" y="6642"/>
                      <a:pt x="7693" y="5570"/>
                      <a:pt x="9222" y="4542"/>
                    </a:cubicBezTo>
                    <a:cubicBezTo>
                      <a:pt x="10272" y="3835"/>
                      <a:pt x="11368" y="3173"/>
                      <a:pt x="12509" y="2579"/>
                    </a:cubicBezTo>
                    <a:lnTo>
                      <a:pt x="12486" y="2579"/>
                    </a:lnTo>
                    <a:cubicBezTo>
                      <a:pt x="14153" y="1712"/>
                      <a:pt x="15910" y="1005"/>
                      <a:pt x="17736" y="594"/>
                    </a:cubicBezTo>
                    <a:lnTo>
                      <a:pt x="17690" y="594"/>
                    </a:lnTo>
                    <a:cubicBezTo>
                      <a:pt x="18101" y="502"/>
                      <a:pt x="18489" y="434"/>
                      <a:pt x="18900" y="388"/>
                    </a:cubicBezTo>
                    <a:cubicBezTo>
                      <a:pt x="19168" y="355"/>
                      <a:pt x="19423" y="334"/>
                      <a:pt x="19683" y="334"/>
                    </a:cubicBezTo>
                    <a:cubicBezTo>
                      <a:pt x="19779" y="334"/>
                      <a:pt x="19875" y="337"/>
                      <a:pt x="19973" y="343"/>
                    </a:cubicBezTo>
                    <a:lnTo>
                      <a:pt x="19927" y="343"/>
                    </a:lnTo>
                    <a:cubicBezTo>
                      <a:pt x="20293" y="365"/>
                      <a:pt x="20658" y="411"/>
                      <a:pt x="21023" y="525"/>
                    </a:cubicBezTo>
                    <a:cubicBezTo>
                      <a:pt x="21297" y="617"/>
                      <a:pt x="21548" y="731"/>
                      <a:pt x="21776" y="868"/>
                    </a:cubicBezTo>
                    <a:cubicBezTo>
                      <a:pt x="21982" y="1005"/>
                      <a:pt x="22164" y="1164"/>
                      <a:pt x="22347" y="1324"/>
                    </a:cubicBezTo>
                    <a:cubicBezTo>
                      <a:pt x="22529" y="1530"/>
                      <a:pt x="22666" y="1735"/>
                      <a:pt x="22803" y="1986"/>
                    </a:cubicBezTo>
                    <a:cubicBezTo>
                      <a:pt x="22963" y="2260"/>
                      <a:pt x="23054" y="2579"/>
                      <a:pt x="23123" y="2899"/>
                    </a:cubicBezTo>
                    <a:cubicBezTo>
                      <a:pt x="23123" y="2876"/>
                      <a:pt x="23123" y="2876"/>
                      <a:pt x="23123" y="2853"/>
                    </a:cubicBezTo>
                    <a:cubicBezTo>
                      <a:pt x="23191" y="3173"/>
                      <a:pt x="23214" y="3470"/>
                      <a:pt x="23214" y="3789"/>
                    </a:cubicBezTo>
                    <a:cubicBezTo>
                      <a:pt x="23214" y="3797"/>
                      <a:pt x="23213" y="3805"/>
                      <a:pt x="23213" y="3814"/>
                    </a:cubicBezTo>
                    <a:lnTo>
                      <a:pt x="23213" y="3814"/>
                    </a:lnTo>
                    <a:cubicBezTo>
                      <a:pt x="23214" y="3813"/>
                      <a:pt x="23214" y="3812"/>
                      <a:pt x="23214" y="3812"/>
                    </a:cubicBezTo>
                    <a:lnTo>
                      <a:pt x="23214" y="3812"/>
                    </a:lnTo>
                    <a:cubicBezTo>
                      <a:pt x="23214" y="3812"/>
                      <a:pt x="23214" y="3817"/>
                      <a:pt x="23212" y="3822"/>
                    </a:cubicBezTo>
                    <a:lnTo>
                      <a:pt x="23212" y="3822"/>
                    </a:lnTo>
                    <a:cubicBezTo>
                      <a:pt x="23212" y="3819"/>
                      <a:pt x="23212" y="3816"/>
                      <a:pt x="23213" y="3814"/>
                    </a:cubicBezTo>
                    <a:lnTo>
                      <a:pt x="23213" y="3814"/>
                    </a:lnTo>
                    <a:cubicBezTo>
                      <a:pt x="23208" y="3819"/>
                      <a:pt x="23191" y="3835"/>
                      <a:pt x="23191" y="3835"/>
                    </a:cubicBezTo>
                    <a:cubicBezTo>
                      <a:pt x="23204" y="3835"/>
                      <a:pt x="23210" y="3828"/>
                      <a:pt x="23212" y="3822"/>
                    </a:cubicBezTo>
                    <a:lnTo>
                      <a:pt x="23212" y="3822"/>
                    </a:lnTo>
                    <a:cubicBezTo>
                      <a:pt x="23186" y="4198"/>
                      <a:pt x="23097" y="4553"/>
                      <a:pt x="22986" y="4908"/>
                    </a:cubicBezTo>
                    <a:cubicBezTo>
                      <a:pt x="22849" y="5387"/>
                      <a:pt x="22621" y="5821"/>
                      <a:pt x="22370" y="6254"/>
                    </a:cubicBezTo>
                    <a:lnTo>
                      <a:pt x="22347" y="6254"/>
                    </a:lnTo>
                    <a:cubicBezTo>
                      <a:pt x="22347" y="6254"/>
                      <a:pt x="22347" y="6277"/>
                      <a:pt x="22347" y="6277"/>
                    </a:cubicBezTo>
                    <a:cubicBezTo>
                      <a:pt x="21867" y="7030"/>
                      <a:pt x="21251" y="7715"/>
                      <a:pt x="20589" y="8331"/>
                    </a:cubicBezTo>
                    <a:cubicBezTo>
                      <a:pt x="19927" y="8948"/>
                      <a:pt x="19220" y="9473"/>
                      <a:pt x="18489" y="9975"/>
                    </a:cubicBezTo>
                    <a:cubicBezTo>
                      <a:pt x="17690" y="10546"/>
                      <a:pt x="16846" y="11048"/>
                      <a:pt x="15979" y="11504"/>
                    </a:cubicBezTo>
                    <a:lnTo>
                      <a:pt x="15956" y="11504"/>
                    </a:lnTo>
                    <a:cubicBezTo>
                      <a:pt x="15933" y="11504"/>
                      <a:pt x="15933" y="11527"/>
                      <a:pt x="15933" y="11527"/>
                    </a:cubicBezTo>
                    <a:cubicBezTo>
                      <a:pt x="13653" y="12712"/>
                      <a:pt x="11215" y="13579"/>
                      <a:pt x="8708" y="14150"/>
                    </a:cubicBezTo>
                    <a:lnTo>
                      <a:pt x="8708" y="14150"/>
                    </a:lnTo>
                    <a:cubicBezTo>
                      <a:pt x="8714" y="14147"/>
                      <a:pt x="8720" y="14141"/>
                      <a:pt x="8720" y="14129"/>
                    </a:cubicBezTo>
                    <a:lnTo>
                      <a:pt x="8720" y="14129"/>
                    </a:lnTo>
                    <a:cubicBezTo>
                      <a:pt x="6806" y="14559"/>
                      <a:pt x="4825" y="14788"/>
                      <a:pt x="2849" y="14788"/>
                    </a:cubicBezTo>
                    <a:cubicBezTo>
                      <a:pt x="2516" y="14788"/>
                      <a:pt x="2182" y="14781"/>
                      <a:pt x="1850" y="14768"/>
                    </a:cubicBezTo>
                    <a:cubicBezTo>
                      <a:pt x="1804" y="14768"/>
                      <a:pt x="1758" y="14791"/>
                      <a:pt x="1736" y="14814"/>
                    </a:cubicBezTo>
                    <a:cubicBezTo>
                      <a:pt x="1713" y="14859"/>
                      <a:pt x="1690" y="14905"/>
                      <a:pt x="1690" y="14928"/>
                    </a:cubicBezTo>
                    <a:cubicBezTo>
                      <a:pt x="1690" y="14974"/>
                      <a:pt x="1713" y="15019"/>
                      <a:pt x="1758" y="15042"/>
                    </a:cubicBezTo>
                    <a:cubicBezTo>
                      <a:pt x="1781" y="15088"/>
                      <a:pt x="1827" y="15088"/>
                      <a:pt x="1872" y="15088"/>
                    </a:cubicBezTo>
                    <a:cubicBezTo>
                      <a:pt x="2206" y="15101"/>
                      <a:pt x="2539" y="15107"/>
                      <a:pt x="2873" y="15107"/>
                    </a:cubicBezTo>
                    <a:cubicBezTo>
                      <a:pt x="4296" y="15107"/>
                      <a:pt x="5717" y="14990"/>
                      <a:pt x="7122" y="14768"/>
                    </a:cubicBezTo>
                    <a:cubicBezTo>
                      <a:pt x="8903" y="14494"/>
                      <a:pt x="10637" y="14038"/>
                      <a:pt x="12326" y="13444"/>
                    </a:cubicBezTo>
                    <a:cubicBezTo>
                      <a:pt x="12988" y="13216"/>
                      <a:pt x="13628" y="12942"/>
                      <a:pt x="14267" y="12668"/>
                    </a:cubicBezTo>
                    <a:cubicBezTo>
                      <a:pt x="14426" y="12600"/>
                      <a:pt x="14609" y="12508"/>
                      <a:pt x="14792" y="12440"/>
                    </a:cubicBezTo>
                    <a:lnTo>
                      <a:pt x="14814" y="12440"/>
                    </a:lnTo>
                    <a:cubicBezTo>
                      <a:pt x="15613" y="12052"/>
                      <a:pt x="16412" y="11641"/>
                      <a:pt x="17188" y="11185"/>
                    </a:cubicBezTo>
                    <a:cubicBezTo>
                      <a:pt x="17942" y="10751"/>
                      <a:pt x="18672" y="10272"/>
                      <a:pt x="19357" y="9769"/>
                    </a:cubicBezTo>
                    <a:cubicBezTo>
                      <a:pt x="19996" y="9313"/>
                      <a:pt x="20589" y="8788"/>
                      <a:pt x="21160" y="8240"/>
                    </a:cubicBezTo>
                    <a:cubicBezTo>
                      <a:pt x="21731" y="7670"/>
                      <a:pt x="22255" y="7030"/>
                      <a:pt x="22689" y="6323"/>
                    </a:cubicBezTo>
                    <a:cubicBezTo>
                      <a:pt x="23100" y="5661"/>
                      <a:pt x="23397" y="4908"/>
                      <a:pt x="23511" y="4132"/>
                    </a:cubicBezTo>
                    <a:cubicBezTo>
                      <a:pt x="23602" y="3356"/>
                      <a:pt x="23465" y="2534"/>
                      <a:pt x="23100" y="1849"/>
                    </a:cubicBezTo>
                    <a:cubicBezTo>
                      <a:pt x="23009" y="1689"/>
                      <a:pt x="22917" y="1530"/>
                      <a:pt x="22826" y="1393"/>
                    </a:cubicBezTo>
                    <a:cubicBezTo>
                      <a:pt x="22712" y="1256"/>
                      <a:pt x="22598" y="1119"/>
                      <a:pt x="22461" y="982"/>
                    </a:cubicBezTo>
                    <a:cubicBezTo>
                      <a:pt x="22210" y="753"/>
                      <a:pt x="21913" y="548"/>
                      <a:pt x="21616" y="411"/>
                    </a:cubicBezTo>
                    <a:cubicBezTo>
                      <a:pt x="21297" y="251"/>
                      <a:pt x="20954" y="160"/>
                      <a:pt x="20635" y="92"/>
                    </a:cubicBezTo>
                    <a:cubicBezTo>
                      <a:pt x="20315" y="23"/>
                      <a:pt x="19996" y="0"/>
                      <a:pt x="19653" y="0"/>
                    </a:cubicBezTo>
                    <a:close/>
                  </a:path>
                </a:pathLst>
              </a:custGeom>
              <a:solidFill>
                <a:srgbClr val="8D7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2"/>
              <p:cNvSpPr/>
              <p:nvPr/>
            </p:nvSpPr>
            <p:spPr>
              <a:xfrm>
                <a:off x="6845449" y="3413434"/>
                <a:ext cx="56195" cy="113445"/>
              </a:xfrm>
              <a:custGeom>
                <a:avLst/>
                <a:gdLst/>
                <a:ahLst/>
                <a:cxnLst/>
                <a:rect l="l" t="t" r="r" b="b"/>
                <a:pathLst>
                  <a:path w="2079" h="4197" extrusionOk="0">
                    <a:moveTo>
                      <a:pt x="1051" y="2786"/>
                    </a:moveTo>
                    <a:lnTo>
                      <a:pt x="1051" y="2786"/>
                    </a:lnTo>
                    <a:cubicBezTo>
                      <a:pt x="1058" y="2797"/>
                      <a:pt x="1065" y="2809"/>
                      <a:pt x="1072" y="2820"/>
                    </a:cubicBezTo>
                    <a:lnTo>
                      <a:pt x="1072" y="2820"/>
                    </a:lnTo>
                    <a:cubicBezTo>
                      <a:pt x="1069" y="2811"/>
                      <a:pt x="1064" y="2798"/>
                      <a:pt x="1051" y="2786"/>
                    </a:cubicBezTo>
                    <a:close/>
                    <a:moveTo>
                      <a:pt x="184" y="1"/>
                    </a:moveTo>
                    <a:cubicBezTo>
                      <a:pt x="92" y="1"/>
                      <a:pt x="47" y="69"/>
                      <a:pt x="24" y="138"/>
                    </a:cubicBezTo>
                    <a:cubicBezTo>
                      <a:pt x="24" y="183"/>
                      <a:pt x="24" y="206"/>
                      <a:pt x="1" y="252"/>
                    </a:cubicBezTo>
                    <a:lnTo>
                      <a:pt x="24" y="252"/>
                    </a:lnTo>
                    <a:cubicBezTo>
                      <a:pt x="24" y="343"/>
                      <a:pt x="1" y="412"/>
                      <a:pt x="1" y="480"/>
                    </a:cubicBezTo>
                    <a:lnTo>
                      <a:pt x="1" y="594"/>
                    </a:lnTo>
                    <a:cubicBezTo>
                      <a:pt x="1" y="800"/>
                      <a:pt x="24" y="1005"/>
                      <a:pt x="69" y="1188"/>
                    </a:cubicBezTo>
                    <a:cubicBezTo>
                      <a:pt x="138" y="1576"/>
                      <a:pt x="275" y="1964"/>
                      <a:pt x="458" y="2329"/>
                    </a:cubicBezTo>
                    <a:cubicBezTo>
                      <a:pt x="617" y="2694"/>
                      <a:pt x="823" y="3059"/>
                      <a:pt x="1051" y="3379"/>
                    </a:cubicBezTo>
                    <a:cubicBezTo>
                      <a:pt x="1165" y="3516"/>
                      <a:pt x="1279" y="3653"/>
                      <a:pt x="1393" y="3790"/>
                    </a:cubicBezTo>
                    <a:cubicBezTo>
                      <a:pt x="1462" y="3836"/>
                      <a:pt x="1507" y="3904"/>
                      <a:pt x="1576" y="3950"/>
                    </a:cubicBezTo>
                    <a:lnTo>
                      <a:pt x="1622" y="4018"/>
                    </a:lnTo>
                    <a:cubicBezTo>
                      <a:pt x="1690" y="4064"/>
                      <a:pt x="1736" y="4109"/>
                      <a:pt x="1781" y="4155"/>
                    </a:cubicBezTo>
                    <a:cubicBezTo>
                      <a:pt x="1820" y="4184"/>
                      <a:pt x="1858" y="4196"/>
                      <a:pt x="1893" y="4196"/>
                    </a:cubicBezTo>
                    <a:cubicBezTo>
                      <a:pt x="1941" y="4196"/>
                      <a:pt x="1983" y="4172"/>
                      <a:pt x="2010" y="4132"/>
                    </a:cubicBezTo>
                    <a:cubicBezTo>
                      <a:pt x="2078" y="4064"/>
                      <a:pt x="2055" y="3950"/>
                      <a:pt x="1987" y="3904"/>
                    </a:cubicBezTo>
                    <a:cubicBezTo>
                      <a:pt x="1918" y="3836"/>
                      <a:pt x="1850" y="3790"/>
                      <a:pt x="1781" y="3721"/>
                    </a:cubicBezTo>
                    <a:cubicBezTo>
                      <a:pt x="1517" y="3457"/>
                      <a:pt x="1273" y="3149"/>
                      <a:pt x="1072" y="2820"/>
                    </a:cubicBezTo>
                    <a:lnTo>
                      <a:pt x="1072" y="2820"/>
                    </a:lnTo>
                    <a:cubicBezTo>
                      <a:pt x="1074" y="2827"/>
                      <a:pt x="1074" y="2831"/>
                      <a:pt x="1074" y="2831"/>
                    </a:cubicBezTo>
                    <a:cubicBezTo>
                      <a:pt x="823" y="2420"/>
                      <a:pt x="617" y="1964"/>
                      <a:pt x="480" y="1485"/>
                    </a:cubicBezTo>
                    <a:cubicBezTo>
                      <a:pt x="389" y="1188"/>
                      <a:pt x="321" y="868"/>
                      <a:pt x="321" y="549"/>
                    </a:cubicBezTo>
                    <a:cubicBezTo>
                      <a:pt x="321" y="435"/>
                      <a:pt x="321" y="298"/>
                      <a:pt x="343" y="183"/>
                    </a:cubicBezTo>
                    <a:cubicBezTo>
                      <a:pt x="366" y="92"/>
                      <a:pt x="298" y="1"/>
                      <a:pt x="206" y="1"/>
                    </a:cubicBezTo>
                    <a:close/>
                  </a:path>
                </a:pathLst>
              </a:custGeom>
              <a:solidFill>
                <a:srgbClr val="7A6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2"/>
              <p:cNvSpPr/>
              <p:nvPr/>
            </p:nvSpPr>
            <p:spPr>
              <a:xfrm>
                <a:off x="6727004" y="2193705"/>
                <a:ext cx="599715" cy="628556"/>
              </a:xfrm>
              <a:custGeom>
                <a:avLst/>
                <a:gdLst/>
                <a:ahLst/>
                <a:cxnLst/>
                <a:rect l="l" t="t" r="r" b="b"/>
                <a:pathLst>
                  <a:path w="22187" h="23254" extrusionOk="0">
                    <a:moveTo>
                      <a:pt x="7556" y="21776"/>
                    </a:moveTo>
                    <a:cubicBezTo>
                      <a:pt x="7562" y="21778"/>
                      <a:pt x="7568" y="21781"/>
                      <a:pt x="7574" y="21783"/>
                    </a:cubicBezTo>
                    <a:lnTo>
                      <a:pt x="7574" y="21783"/>
                    </a:lnTo>
                    <a:cubicBezTo>
                      <a:pt x="7570" y="21779"/>
                      <a:pt x="7564" y="21776"/>
                      <a:pt x="7556" y="21776"/>
                    </a:cubicBezTo>
                    <a:close/>
                    <a:moveTo>
                      <a:pt x="5912" y="0"/>
                    </a:moveTo>
                    <a:cubicBezTo>
                      <a:pt x="5821" y="206"/>
                      <a:pt x="5753" y="434"/>
                      <a:pt x="5661" y="662"/>
                    </a:cubicBezTo>
                    <a:cubicBezTo>
                      <a:pt x="5661" y="662"/>
                      <a:pt x="5661" y="685"/>
                      <a:pt x="5661" y="685"/>
                    </a:cubicBezTo>
                    <a:cubicBezTo>
                      <a:pt x="5136" y="2009"/>
                      <a:pt x="4383" y="3242"/>
                      <a:pt x="3630" y="4451"/>
                    </a:cubicBezTo>
                    <a:cubicBezTo>
                      <a:pt x="2854" y="5684"/>
                      <a:pt x="2032" y="6916"/>
                      <a:pt x="1370" y="8217"/>
                    </a:cubicBezTo>
                    <a:cubicBezTo>
                      <a:pt x="1051" y="8834"/>
                      <a:pt x="754" y="9496"/>
                      <a:pt x="526" y="10158"/>
                    </a:cubicBezTo>
                    <a:cubicBezTo>
                      <a:pt x="297" y="10820"/>
                      <a:pt x="160" y="11504"/>
                      <a:pt x="92" y="12189"/>
                    </a:cubicBezTo>
                    <a:cubicBezTo>
                      <a:pt x="1" y="12897"/>
                      <a:pt x="46" y="13627"/>
                      <a:pt x="160" y="14335"/>
                    </a:cubicBezTo>
                    <a:cubicBezTo>
                      <a:pt x="274" y="14997"/>
                      <a:pt x="480" y="15658"/>
                      <a:pt x="754" y="16275"/>
                    </a:cubicBezTo>
                    <a:cubicBezTo>
                      <a:pt x="1279" y="17439"/>
                      <a:pt x="2078" y="18489"/>
                      <a:pt x="3013" y="19356"/>
                    </a:cubicBezTo>
                    <a:cubicBezTo>
                      <a:pt x="3972" y="20269"/>
                      <a:pt x="5113" y="21000"/>
                      <a:pt x="6323" y="21593"/>
                    </a:cubicBezTo>
                    <a:cubicBezTo>
                      <a:pt x="7533" y="22187"/>
                      <a:pt x="8857" y="22620"/>
                      <a:pt x="10181" y="22894"/>
                    </a:cubicBezTo>
                    <a:cubicBezTo>
                      <a:pt x="11258" y="23121"/>
                      <a:pt x="12368" y="23254"/>
                      <a:pt x="13469" y="23254"/>
                    </a:cubicBezTo>
                    <a:cubicBezTo>
                      <a:pt x="13697" y="23254"/>
                      <a:pt x="13925" y="23248"/>
                      <a:pt x="14152" y="23236"/>
                    </a:cubicBezTo>
                    <a:cubicBezTo>
                      <a:pt x="14769" y="23214"/>
                      <a:pt x="15408" y="23145"/>
                      <a:pt x="16024" y="23031"/>
                    </a:cubicBezTo>
                    <a:cubicBezTo>
                      <a:pt x="16731" y="22894"/>
                      <a:pt x="17439" y="22689"/>
                      <a:pt x="18124" y="22415"/>
                    </a:cubicBezTo>
                    <a:cubicBezTo>
                      <a:pt x="18877" y="22118"/>
                      <a:pt x="19607" y="21730"/>
                      <a:pt x="20269" y="21251"/>
                    </a:cubicBezTo>
                    <a:cubicBezTo>
                      <a:pt x="20589" y="21000"/>
                      <a:pt x="20909" y="20726"/>
                      <a:pt x="21182" y="20429"/>
                    </a:cubicBezTo>
                    <a:cubicBezTo>
                      <a:pt x="21479" y="20132"/>
                      <a:pt x="21730" y="19813"/>
                      <a:pt x="21958" y="19470"/>
                    </a:cubicBezTo>
                    <a:cubicBezTo>
                      <a:pt x="22027" y="19402"/>
                      <a:pt x="22073" y="19311"/>
                      <a:pt x="22141" y="19219"/>
                    </a:cubicBezTo>
                    <a:cubicBezTo>
                      <a:pt x="22187" y="19151"/>
                      <a:pt x="22141" y="19037"/>
                      <a:pt x="22073" y="18991"/>
                    </a:cubicBezTo>
                    <a:cubicBezTo>
                      <a:pt x="22047" y="18978"/>
                      <a:pt x="22022" y="18973"/>
                      <a:pt x="21997" y="18973"/>
                    </a:cubicBezTo>
                    <a:cubicBezTo>
                      <a:pt x="21934" y="18973"/>
                      <a:pt x="21877" y="19010"/>
                      <a:pt x="21844" y="19059"/>
                    </a:cubicBezTo>
                    <a:cubicBezTo>
                      <a:pt x="21753" y="19219"/>
                      <a:pt x="21639" y="19379"/>
                      <a:pt x="21525" y="19539"/>
                    </a:cubicBezTo>
                    <a:cubicBezTo>
                      <a:pt x="21137" y="20064"/>
                      <a:pt x="20680" y="20497"/>
                      <a:pt x="20178" y="20908"/>
                    </a:cubicBezTo>
                    <a:cubicBezTo>
                      <a:pt x="20201" y="20885"/>
                      <a:pt x="20201" y="20885"/>
                      <a:pt x="20224" y="20863"/>
                    </a:cubicBezTo>
                    <a:lnTo>
                      <a:pt x="20224" y="20863"/>
                    </a:lnTo>
                    <a:cubicBezTo>
                      <a:pt x="19630" y="21319"/>
                      <a:pt x="18991" y="21707"/>
                      <a:pt x="18306" y="22004"/>
                    </a:cubicBezTo>
                    <a:lnTo>
                      <a:pt x="18261" y="22004"/>
                    </a:lnTo>
                    <a:cubicBezTo>
                      <a:pt x="17374" y="22390"/>
                      <a:pt x="16464" y="22641"/>
                      <a:pt x="15510" y="22801"/>
                    </a:cubicBezTo>
                    <a:lnTo>
                      <a:pt x="15510" y="22801"/>
                    </a:lnTo>
                    <a:cubicBezTo>
                      <a:pt x="15519" y="22799"/>
                      <a:pt x="15532" y="22793"/>
                      <a:pt x="15545" y="22780"/>
                    </a:cubicBezTo>
                    <a:lnTo>
                      <a:pt x="15545" y="22780"/>
                    </a:lnTo>
                    <a:cubicBezTo>
                      <a:pt x="14856" y="22882"/>
                      <a:pt x="14161" y="22927"/>
                      <a:pt x="13466" y="22927"/>
                    </a:cubicBezTo>
                    <a:cubicBezTo>
                      <a:pt x="12917" y="22927"/>
                      <a:pt x="12368" y="22899"/>
                      <a:pt x="11824" y="22848"/>
                    </a:cubicBezTo>
                    <a:lnTo>
                      <a:pt x="11870" y="22848"/>
                    </a:lnTo>
                    <a:cubicBezTo>
                      <a:pt x="10393" y="22689"/>
                      <a:pt x="8961" y="22327"/>
                      <a:pt x="7574" y="21783"/>
                    </a:cubicBezTo>
                    <a:lnTo>
                      <a:pt x="7574" y="21783"/>
                    </a:lnTo>
                    <a:cubicBezTo>
                      <a:pt x="7577" y="21786"/>
                      <a:pt x="7580" y="21788"/>
                      <a:pt x="7583" y="21791"/>
                    </a:cubicBezTo>
                    <a:lnTo>
                      <a:pt x="7583" y="21791"/>
                    </a:lnTo>
                    <a:cubicBezTo>
                      <a:pt x="6380" y="21313"/>
                      <a:pt x="5245" y="20699"/>
                      <a:pt x="4200" y="19950"/>
                    </a:cubicBezTo>
                    <a:cubicBezTo>
                      <a:pt x="3447" y="19356"/>
                      <a:pt x="2740" y="18694"/>
                      <a:pt x="2146" y="17941"/>
                    </a:cubicBezTo>
                    <a:cubicBezTo>
                      <a:pt x="1690" y="17348"/>
                      <a:pt x="1302" y="16708"/>
                      <a:pt x="1005" y="16024"/>
                    </a:cubicBezTo>
                    <a:cubicBezTo>
                      <a:pt x="1005" y="16024"/>
                      <a:pt x="1005" y="16024"/>
                      <a:pt x="1005" y="16001"/>
                    </a:cubicBezTo>
                    <a:cubicBezTo>
                      <a:pt x="731" y="15385"/>
                      <a:pt x="548" y="14745"/>
                      <a:pt x="457" y="14106"/>
                    </a:cubicBezTo>
                    <a:cubicBezTo>
                      <a:pt x="366" y="13444"/>
                      <a:pt x="343" y="12782"/>
                      <a:pt x="411" y="12143"/>
                    </a:cubicBezTo>
                    <a:lnTo>
                      <a:pt x="411" y="12143"/>
                    </a:lnTo>
                    <a:lnTo>
                      <a:pt x="411" y="12189"/>
                    </a:lnTo>
                    <a:cubicBezTo>
                      <a:pt x="503" y="11345"/>
                      <a:pt x="731" y="10523"/>
                      <a:pt x="1028" y="9724"/>
                    </a:cubicBezTo>
                    <a:cubicBezTo>
                      <a:pt x="1028" y="9724"/>
                      <a:pt x="1028" y="9747"/>
                      <a:pt x="1028" y="9747"/>
                    </a:cubicBezTo>
                    <a:cubicBezTo>
                      <a:pt x="1553" y="8400"/>
                      <a:pt x="2306" y="7167"/>
                      <a:pt x="3059" y="5958"/>
                    </a:cubicBezTo>
                    <a:cubicBezTo>
                      <a:pt x="3835" y="4725"/>
                      <a:pt x="4657" y="3493"/>
                      <a:pt x="5319" y="2192"/>
                    </a:cubicBezTo>
                    <a:cubicBezTo>
                      <a:pt x="5661" y="1552"/>
                      <a:pt x="5958" y="868"/>
                      <a:pt x="6186" y="160"/>
                    </a:cubicBezTo>
                    <a:cubicBezTo>
                      <a:pt x="6095" y="114"/>
                      <a:pt x="6004" y="46"/>
                      <a:pt x="5912" y="0"/>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2"/>
              <p:cNvSpPr/>
              <p:nvPr/>
            </p:nvSpPr>
            <p:spPr>
              <a:xfrm>
                <a:off x="6880021" y="2211599"/>
                <a:ext cx="27" cy="27"/>
              </a:xfrm>
              <a:custGeom>
                <a:avLst/>
                <a:gdLst/>
                <a:ahLst/>
                <a:cxnLst/>
                <a:rect l="l" t="t" r="r" b="b"/>
                <a:pathLst>
                  <a:path w="1" h="1" extrusionOk="0">
                    <a:moveTo>
                      <a:pt x="0" y="0"/>
                    </a:moveTo>
                    <a:cubicBezTo>
                      <a:pt x="0" y="0"/>
                      <a:pt x="0" y="0"/>
                      <a:pt x="0" y="0"/>
                    </a:cubicBezTo>
                    <a:lnTo>
                      <a:pt x="0" y="0"/>
                    </a:lnTo>
                    <a:cubicBezTo>
                      <a:pt x="0" y="0"/>
                      <a:pt x="0" y="0"/>
                      <a:pt x="0" y="0"/>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2"/>
              <p:cNvSpPr/>
              <p:nvPr/>
            </p:nvSpPr>
            <p:spPr>
              <a:xfrm>
                <a:off x="6880021" y="221222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2"/>
              <p:cNvSpPr/>
              <p:nvPr/>
            </p:nvSpPr>
            <p:spPr>
              <a:xfrm>
                <a:off x="7221815" y="2788446"/>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2"/>
              <p:cNvSpPr/>
              <p:nvPr/>
            </p:nvSpPr>
            <p:spPr>
              <a:xfrm>
                <a:off x="7221815" y="2788446"/>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2"/>
              <p:cNvSpPr/>
              <p:nvPr/>
            </p:nvSpPr>
            <p:spPr>
              <a:xfrm>
                <a:off x="7221193" y="2788446"/>
                <a:ext cx="649" cy="27"/>
              </a:xfrm>
              <a:custGeom>
                <a:avLst/>
                <a:gdLst/>
                <a:ahLst/>
                <a:cxnLst/>
                <a:rect l="l" t="t" r="r" b="b"/>
                <a:pathLst>
                  <a:path w="24" h="1" extrusionOk="0">
                    <a:moveTo>
                      <a:pt x="1" y="1"/>
                    </a:moveTo>
                    <a:cubicBezTo>
                      <a:pt x="1" y="1"/>
                      <a:pt x="1" y="1"/>
                      <a:pt x="1" y="1"/>
                    </a:cubicBezTo>
                    <a:cubicBezTo>
                      <a:pt x="1" y="1"/>
                      <a:pt x="1" y="1"/>
                      <a:pt x="1" y="1"/>
                    </a:cubicBezTo>
                    <a:cubicBezTo>
                      <a:pt x="1" y="1"/>
                      <a:pt x="1" y="1"/>
                      <a:pt x="23" y="1"/>
                    </a:cubicBezTo>
                    <a:cubicBezTo>
                      <a:pt x="1" y="1"/>
                      <a:pt x="1" y="1"/>
                      <a:pt x="1" y="1"/>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2"/>
              <p:cNvSpPr/>
              <p:nvPr/>
            </p:nvSpPr>
            <p:spPr>
              <a:xfrm>
                <a:off x="7220571" y="2788446"/>
                <a:ext cx="649" cy="27"/>
              </a:xfrm>
              <a:custGeom>
                <a:avLst/>
                <a:gdLst/>
                <a:ahLst/>
                <a:cxnLst/>
                <a:rect l="l" t="t" r="r" b="b"/>
                <a:pathLst>
                  <a:path w="24" h="1" extrusionOk="0">
                    <a:moveTo>
                      <a:pt x="1" y="1"/>
                    </a:moveTo>
                    <a:cubicBezTo>
                      <a:pt x="24" y="1"/>
                      <a:pt x="24" y="1"/>
                      <a:pt x="24" y="1"/>
                    </a:cubicBezTo>
                    <a:cubicBezTo>
                      <a:pt x="24" y="1"/>
                      <a:pt x="24" y="1"/>
                      <a:pt x="1" y="1"/>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2"/>
              <p:cNvSpPr/>
              <p:nvPr/>
            </p:nvSpPr>
            <p:spPr>
              <a:xfrm>
                <a:off x="7220571" y="2788446"/>
                <a:ext cx="27" cy="27"/>
              </a:xfrm>
              <a:custGeom>
                <a:avLst/>
                <a:gdLst/>
                <a:ahLst/>
                <a:cxnLst/>
                <a:rect l="l" t="t" r="r" b="b"/>
                <a:pathLst>
                  <a:path w="1" h="1" extrusionOk="0">
                    <a:moveTo>
                      <a:pt x="1" y="1"/>
                    </a:moveTo>
                    <a:cubicBezTo>
                      <a:pt x="1" y="1"/>
                      <a:pt x="1" y="1"/>
                      <a:pt x="1" y="1"/>
                    </a:cubicBezTo>
                    <a:lnTo>
                      <a:pt x="1" y="1"/>
                    </a:lnTo>
                    <a:cubicBezTo>
                      <a:pt x="1" y="1"/>
                      <a:pt x="1" y="1"/>
                      <a:pt x="1" y="1"/>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2"/>
              <p:cNvSpPr/>
              <p:nvPr/>
            </p:nvSpPr>
            <p:spPr>
              <a:xfrm>
                <a:off x="7315582" y="2562043"/>
                <a:ext cx="155504" cy="161964"/>
              </a:xfrm>
              <a:custGeom>
                <a:avLst/>
                <a:gdLst/>
                <a:ahLst/>
                <a:cxnLst/>
                <a:rect l="l" t="t" r="r" b="b"/>
                <a:pathLst>
                  <a:path w="5753" h="5992" extrusionOk="0">
                    <a:moveTo>
                      <a:pt x="3265" y="0"/>
                    </a:moveTo>
                    <a:cubicBezTo>
                      <a:pt x="3196" y="0"/>
                      <a:pt x="3128" y="23"/>
                      <a:pt x="3059" y="23"/>
                    </a:cubicBezTo>
                    <a:cubicBezTo>
                      <a:pt x="2945" y="137"/>
                      <a:pt x="2854" y="251"/>
                      <a:pt x="2763" y="388"/>
                    </a:cubicBezTo>
                    <a:cubicBezTo>
                      <a:pt x="2786" y="365"/>
                      <a:pt x="2808" y="365"/>
                      <a:pt x="2831" y="365"/>
                    </a:cubicBezTo>
                    <a:cubicBezTo>
                      <a:pt x="2993" y="349"/>
                      <a:pt x="3143" y="333"/>
                      <a:pt x="3289" y="333"/>
                    </a:cubicBezTo>
                    <a:cubicBezTo>
                      <a:pt x="3350" y="333"/>
                      <a:pt x="3410" y="336"/>
                      <a:pt x="3470" y="342"/>
                    </a:cubicBezTo>
                    <a:cubicBezTo>
                      <a:pt x="3699" y="365"/>
                      <a:pt x="3904" y="411"/>
                      <a:pt x="4109" y="479"/>
                    </a:cubicBezTo>
                    <a:cubicBezTo>
                      <a:pt x="4315" y="571"/>
                      <a:pt x="4475" y="662"/>
                      <a:pt x="4657" y="776"/>
                    </a:cubicBezTo>
                    <a:cubicBezTo>
                      <a:pt x="4794" y="890"/>
                      <a:pt x="4908" y="1004"/>
                      <a:pt x="5000" y="1118"/>
                    </a:cubicBezTo>
                    <a:cubicBezTo>
                      <a:pt x="5091" y="1255"/>
                      <a:pt x="5182" y="1370"/>
                      <a:pt x="5251" y="1529"/>
                    </a:cubicBezTo>
                    <a:cubicBezTo>
                      <a:pt x="5319" y="1689"/>
                      <a:pt x="5365" y="1872"/>
                      <a:pt x="5388" y="2031"/>
                    </a:cubicBezTo>
                    <a:cubicBezTo>
                      <a:pt x="5433" y="2237"/>
                      <a:pt x="5433" y="2420"/>
                      <a:pt x="5410" y="2602"/>
                    </a:cubicBezTo>
                    <a:cubicBezTo>
                      <a:pt x="5388" y="2808"/>
                      <a:pt x="5342" y="2990"/>
                      <a:pt x="5274" y="3196"/>
                    </a:cubicBezTo>
                    <a:cubicBezTo>
                      <a:pt x="5182" y="3447"/>
                      <a:pt x="5045" y="3675"/>
                      <a:pt x="4885" y="3903"/>
                    </a:cubicBezTo>
                    <a:cubicBezTo>
                      <a:pt x="4657" y="4177"/>
                      <a:pt x="4406" y="4428"/>
                      <a:pt x="4155" y="4656"/>
                    </a:cubicBezTo>
                    <a:cubicBezTo>
                      <a:pt x="4155" y="4656"/>
                      <a:pt x="4178" y="4634"/>
                      <a:pt x="4178" y="4634"/>
                    </a:cubicBezTo>
                    <a:lnTo>
                      <a:pt x="4178" y="4634"/>
                    </a:lnTo>
                    <a:cubicBezTo>
                      <a:pt x="3858" y="4885"/>
                      <a:pt x="3493" y="5090"/>
                      <a:pt x="3128" y="5273"/>
                    </a:cubicBezTo>
                    <a:lnTo>
                      <a:pt x="3105" y="5273"/>
                    </a:lnTo>
                    <a:cubicBezTo>
                      <a:pt x="2740" y="5432"/>
                      <a:pt x="2375" y="5547"/>
                      <a:pt x="1987" y="5615"/>
                    </a:cubicBezTo>
                    <a:cubicBezTo>
                      <a:pt x="1753" y="5648"/>
                      <a:pt x="1531" y="5670"/>
                      <a:pt x="1313" y="5670"/>
                    </a:cubicBezTo>
                    <a:cubicBezTo>
                      <a:pt x="1233" y="5670"/>
                      <a:pt x="1153" y="5667"/>
                      <a:pt x="1074" y="5661"/>
                    </a:cubicBezTo>
                    <a:lnTo>
                      <a:pt x="1119" y="5661"/>
                    </a:lnTo>
                    <a:cubicBezTo>
                      <a:pt x="868" y="5638"/>
                      <a:pt x="640" y="5592"/>
                      <a:pt x="435" y="5501"/>
                    </a:cubicBezTo>
                    <a:cubicBezTo>
                      <a:pt x="366" y="5478"/>
                      <a:pt x="320" y="5455"/>
                      <a:pt x="252" y="5432"/>
                    </a:cubicBezTo>
                    <a:cubicBezTo>
                      <a:pt x="229" y="5417"/>
                      <a:pt x="201" y="5410"/>
                      <a:pt x="173" y="5410"/>
                    </a:cubicBezTo>
                    <a:cubicBezTo>
                      <a:pt x="118" y="5410"/>
                      <a:pt x="62" y="5440"/>
                      <a:pt x="47" y="5501"/>
                    </a:cubicBezTo>
                    <a:cubicBezTo>
                      <a:pt x="1" y="5569"/>
                      <a:pt x="24" y="5684"/>
                      <a:pt x="92" y="5706"/>
                    </a:cubicBezTo>
                    <a:cubicBezTo>
                      <a:pt x="366" y="5843"/>
                      <a:pt x="640" y="5912"/>
                      <a:pt x="937" y="5957"/>
                    </a:cubicBezTo>
                    <a:cubicBezTo>
                      <a:pt x="1085" y="5980"/>
                      <a:pt x="1233" y="5992"/>
                      <a:pt x="1382" y="5992"/>
                    </a:cubicBezTo>
                    <a:cubicBezTo>
                      <a:pt x="1530" y="5992"/>
                      <a:pt x="1679" y="5980"/>
                      <a:pt x="1827" y="5957"/>
                    </a:cubicBezTo>
                    <a:cubicBezTo>
                      <a:pt x="2466" y="5889"/>
                      <a:pt x="3082" y="5684"/>
                      <a:pt x="3653" y="5387"/>
                    </a:cubicBezTo>
                    <a:cubicBezTo>
                      <a:pt x="3927" y="5227"/>
                      <a:pt x="4201" y="5044"/>
                      <a:pt x="4429" y="4839"/>
                    </a:cubicBezTo>
                    <a:cubicBezTo>
                      <a:pt x="4680" y="4634"/>
                      <a:pt x="4908" y="4405"/>
                      <a:pt x="5091" y="4154"/>
                    </a:cubicBezTo>
                    <a:cubicBezTo>
                      <a:pt x="5274" y="3926"/>
                      <a:pt x="5433" y="3675"/>
                      <a:pt x="5547" y="3378"/>
                    </a:cubicBezTo>
                    <a:cubicBezTo>
                      <a:pt x="5593" y="3264"/>
                      <a:pt x="5639" y="3127"/>
                      <a:pt x="5684" y="2990"/>
                    </a:cubicBezTo>
                    <a:cubicBezTo>
                      <a:pt x="5707" y="2830"/>
                      <a:pt x="5730" y="2693"/>
                      <a:pt x="5753" y="2534"/>
                    </a:cubicBezTo>
                    <a:cubicBezTo>
                      <a:pt x="5753" y="2283"/>
                      <a:pt x="5730" y="2031"/>
                      <a:pt x="5684" y="1780"/>
                    </a:cubicBezTo>
                    <a:cubicBezTo>
                      <a:pt x="5616" y="1529"/>
                      <a:pt x="5502" y="1278"/>
                      <a:pt x="5365" y="1073"/>
                    </a:cubicBezTo>
                    <a:cubicBezTo>
                      <a:pt x="5228" y="867"/>
                      <a:pt x="5045" y="685"/>
                      <a:pt x="4840" y="525"/>
                    </a:cubicBezTo>
                    <a:cubicBezTo>
                      <a:pt x="4749" y="457"/>
                      <a:pt x="4657" y="388"/>
                      <a:pt x="4543" y="320"/>
                    </a:cubicBezTo>
                    <a:cubicBezTo>
                      <a:pt x="4429" y="274"/>
                      <a:pt x="4292" y="205"/>
                      <a:pt x="4178" y="160"/>
                    </a:cubicBezTo>
                    <a:cubicBezTo>
                      <a:pt x="3881" y="69"/>
                      <a:pt x="3562" y="0"/>
                      <a:pt x="3265" y="0"/>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2"/>
              <p:cNvSpPr/>
              <p:nvPr/>
            </p:nvSpPr>
            <p:spPr>
              <a:xfrm>
                <a:off x="7392104" y="2571909"/>
                <a:ext cx="27" cy="27"/>
              </a:xfrm>
              <a:custGeom>
                <a:avLst/>
                <a:gdLst/>
                <a:ahLst/>
                <a:cxnLst/>
                <a:rect l="l" t="t" r="r" b="b"/>
                <a:pathLst>
                  <a:path w="1" h="1" extrusionOk="0">
                    <a:moveTo>
                      <a:pt x="0" y="0"/>
                    </a:moveTo>
                    <a:lnTo>
                      <a:pt x="0" y="0"/>
                    </a:ln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2"/>
              <p:cNvSpPr/>
              <p:nvPr/>
            </p:nvSpPr>
            <p:spPr>
              <a:xfrm>
                <a:off x="7400105" y="2704545"/>
                <a:ext cx="27" cy="27"/>
              </a:xfrm>
              <a:custGeom>
                <a:avLst/>
                <a:gdLst/>
                <a:ahLst/>
                <a:cxnLst/>
                <a:rect l="l" t="t" r="r" b="b"/>
                <a:pathLst>
                  <a:path w="1" h="1" extrusionOk="0">
                    <a:moveTo>
                      <a:pt x="1" y="1"/>
                    </a:moveTo>
                    <a:cubicBezTo>
                      <a:pt x="1" y="1"/>
                      <a:pt x="1" y="1"/>
                      <a:pt x="1" y="1"/>
                    </a:cubicBezTo>
                    <a:lnTo>
                      <a:pt x="1" y="1"/>
                    </a:lnTo>
                    <a:cubicBezTo>
                      <a:pt x="1" y="1"/>
                      <a:pt x="1" y="1"/>
                      <a:pt x="1" y="1"/>
                    </a:cubicBezTo>
                    <a:cubicBezTo>
                      <a:pt x="1" y="1"/>
                      <a:pt x="1" y="1"/>
                      <a:pt x="1" y="1"/>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2"/>
              <p:cNvSpPr/>
              <p:nvPr/>
            </p:nvSpPr>
            <p:spPr>
              <a:xfrm>
                <a:off x="7342747" y="2608291"/>
                <a:ext cx="31490" cy="79009"/>
              </a:xfrm>
              <a:custGeom>
                <a:avLst/>
                <a:gdLst/>
                <a:ahLst/>
                <a:cxnLst/>
                <a:rect l="l" t="t" r="r" b="b"/>
                <a:pathLst>
                  <a:path w="1165" h="2923" extrusionOk="0">
                    <a:moveTo>
                      <a:pt x="776" y="1"/>
                    </a:moveTo>
                    <a:cubicBezTo>
                      <a:pt x="731" y="24"/>
                      <a:pt x="685" y="47"/>
                      <a:pt x="662" y="92"/>
                    </a:cubicBezTo>
                    <a:cubicBezTo>
                      <a:pt x="662" y="115"/>
                      <a:pt x="639" y="184"/>
                      <a:pt x="662" y="206"/>
                    </a:cubicBezTo>
                    <a:cubicBezTo>
                      <a:pt x="731" y="389"/>
                      <a:pt x="776" y="549"/>
                      <a:pt x="799" y="731"/>
                    </a:cubicBezTo>
                    <a:cubicBezTo>
                      <a:pt x="822" y="914"/>
                      <a:pt x="845" y="1074"/>
                      <a:pt x="822" y="1256"/>
                    </a:cubicBezTo>
                    <a:cubicBezTo>
                      <a:pt x="799" y="1439"/>
                      <a:pt x="776" y="1622"/>
                      <a:pt x="708" y="1781"/>
                    </a:cubicBezTo>
                    <a:cubicBezTo>
                      <a:pt x="639" y="1941"/>
                      <a:pt x="571" y="2101"/>
                      <a:pt x="480" y="2238"/>
                    </a:cubicBezTo>
                    <a:cubicBezTo>
                      <a:pt x="365" y="2352"/>
                      <a:pt x="274" y="2466"/>
                      <a:pt x="137" y="2580"/>
                    </a:cubicBezTo>
                    <a:cubicBezTo>
                      <a:pt x="114" y="2603"/>
                      <a:pt x="91" y="2603"/>
                      <a:pt x="91" y="2626"/>
                    </a:cubicBezTo>
                    <a:cubicBezTo>
                      <a:pt x="46" y="2649"/>
                      <a:pt x="23" y="2671"/>
                      <a:pt x="0" y="2717"/>
                    </a:cubicBezTo>
                    <a:cubicBezTo>
                      <a:pt x="0" y="2763"/>
                      <a:pt x="0" y="2808"/>
                      <a:pt x="23" y="2854"/>
                    </a:cubicBezTo>
                    <a:cubicBezTo>
                      <a:pt x="46" y="2877"/>
                      <a:pt x="91" y="2900"/>
                      <a:pt x="137" y="2923"/>
                    </a:cubicBezTo>
                    <a:cubicBezTo>
                      <a:pt x="160" y="2923"/>
                      <a:pt x="228" y="2923"/>
                      <a:pt x="251" y="2900"/>
                    </a:cubicBezTo>
                    <a:cubicBezTo>
                      <a:pt x="343" y="2831"/>
                      <a:pt x="434" y="2740"/>
                      <a:pt x="525" y="2649"/>
                    </a:cubicBezTo>
                    <a:cubicBezTo>
                      <a:pt x="639" y="2557"/>
                      <a:pt x="708" y="2443"/>
                      <a:pt x="799" y="2329"/>
                    </a:cubicBezTo>
                    <a:cubicBezTo>
                      <a:pt x="936" y="2124"/>
                      <a:pt x="1027" y="1873"/>
                      <a:pt x="1096" y="1644"/>
                    </a:cubicBezTo>
                    <a:cubicBezTo>
                      <a:pt x="1164" y="1393"/>
                      <a:pt x="1164" y="1119"/>
                      <a:pt x="1141" y="868"/>
                    </a:cubicBezTo>
                    <a:cubicBezTo>
                      <a:pt x="1141" y="617"/>
                      <a:pt x="1073" y="366"/>
                      <a:pt x="959" y="115"/>
                    </a:cubicBezTo>
                    <a:cubicBezTo>
                      <a:pt x="959" y="69"/>
                      <a:pt x="936" y="47"/>
                      <a:pt x="890" y="24"/>
                    </a:cubicBezTo>
                    <a:cubicBezTo>
                      <a:pt x="868" y="1"/>
                      <a:pt x="845" y="1"/>
                      <a:pt x="822" y="1"/>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2"/>
              <p:cNvSpPr/>
              <p:nvPr/>
            </p:nvSpPr>
            <p:spPr>
              <a:xfrm>
                <a:off x="7364939" y="2603994"/>
                <a:ext cx="62980" cy="30895"/>
              </a:xfrm>
              <a:custGeom>
                <a:avLst/>
                <a:gdLst/>
                <a:ahLst/>
                <a:cxnLst/>
                <a:rect l="l" t="t" r="r" b="b"/>
                <a:pathLst>
                  <a:path w="2330" h="1143" extrusionOk="0">
                    <a:moveTo>
                      <a:pt x="1530" y="0"/>
                    </a:moveTo>
                    <a:cubicBezTo>
                      <a:pt x="1370" y="0"/>
                      <a:pt x="1211" y="46"/>
                      <a:pt x="1074" y="91"/>
                    </a:cubicBezTo>
                    <a:cubicBezTo>
                      <a:pt x="845" y="137"/>
                      <a:pt x="663" y="251"/>
                      <a:pt x="503" y="388"/>
                    </a:cubicBezTo>
                    <a:cubicBezTo>
                      <a:pt x="320" y="548"/>
                      <a:pt x="161" y="708"/>
                      <a:pt x="47" y="913"/>
                    </a:cubicBezTo>
                    <a:cubicBezTo>
                      <a:pt x="1" y="982"/>
                      <a:pt x="24" y="1096"/>
                      <a:pt x="115" y="1119"/>
                    </a:cubicBezTo>
                    <a:cubicBezTo>
                      <a:pt x="139" y="1135"/>
                      <a:pt x="166" y="1142"/>
                      <a:pt x="193" y="1142"/>
                    </a:cubicBezTo>
                    <a:cubicBezTo>
                      <a:pt x="242" y="1142"/>
                      <a:pt x="291" y="1117"/>
                      <a:pt x="320" y="1073"/>
                    </a:cubicBezTo>
                    <a:cubicBezTo>
                      <a:pt x="343" y="1027"/>
                      <a:pt x="389" y="982"/>
                      <a:pt x="412" y="936"/>
                    </a:cubicBezTo>
                    <a:cubicBezTo>
                      <a:pt x="480" y="845"/>
                      <a:pt x="572" y="753"/>
                      <a:pt x="686" y="662"/>
                    </a:cubicBezTo>
                    <a:cubicBezTo>
                      <a:pt x="777" y="571"/>
                      <a:pt x="891" y="502"/>
                      <a:pt x="1028" y="457"/>
                    </a:cubicBezTo>
                    <a:cubicBezTo>
                      <a:pt x="1119" y="411"/>
                      <a:pt x="1233" y="365"/>
                      <a:pt x="1325" y="343"/>
                    </a:cubicBezTo>
                    <a:lnTo>
                      <a:pt x="1622" y="343"/>
                    </a:lnTo>
                    <a:cubicBezTo>
                      <a:pt x="1690" y="343"/>
                      <a:pt x="1758" y="365"/>
                      <a:pt x="1850" y="388"/>
                    </a:cubicBezTo>
                    <a:cubicBezTo>
                      <a:pt x="1918" y="434"/>
                      <a:pt x="1987" y="457"/>
                      <a:pt x="2055" y="502"/>
                    </a:cubicBezTo>
                    <a:cubicBezTo>
                      <a:pt x="2078" y="548"/>
                      <a:pt x="2124" y="548"/>
                      <a:pt x="2169" y="548"/>
                    </a:cubicBezTo>
                    <a:cubicBezTo>
                      <a:pt x="2215" y="548"/>
                      <a:pt x="2261" y="548"/>
                      <a:pt x="2283" y="502"/>
                    </a:cubicBezTo>
                    <a:cubicBezTo>
                      <a:pt x="2306" y="479"/>
                      <a:pt x="2329" y="434"/>
                      <a:pt x="2329" y="388"/>
                    </a:cubicBezTo>
                    <a:cubicBezTo>
                      <a:pt x="2329" y="343"/>
                      <a:pt x="2306" y="297"/>
                      <a:pt x="2283" y="274"/>
                    </a:cubicBezTo>
                    <a:cubicBezTo>
                      <a:pt x="2192" y="206"/>
                      <a:pt x="2101" y="160"/>
                      <a:pt x="2010" y="114"/>
                    </a:cubicBezTo>
                    <a:cubicBezTo>
                      <a:pt x="1918" y="69"/>
                      <a:pt x="1804" y="46"/>
                      <a:pt x="1690" y="23"/>
                    </a:cubicBezTo>
                    <a:cubicBezTo>
                      <a:pt x="1644" y="23"/>
                      <a:pt x="1576" y="0"/>
                      <a:pt x="1530" y="0"/>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2"/>
              <p:cNvSpPr/>
              <p:nvPr/>
            </p:nvSpPr>
            <p:spPr>
              <a:xfrm>
                <a:off x="6896049" y="2385591"/>
                <a:ext cx="95037" cy="114796"/>
              </a:xfrm>
              <a:custGeom>
                <a:avLst/>
                <a:gdLst/>
                <a:ahLst/>
                <a:cxnLst/>
                <a:rect l="l" t="t" r="r" b="b"/>
                <a:pathLst>
                  <a:path w="3516" h="4247" extrusionOk="0">
                    <a:moveTo>
                      <a:pt x="2832" y="1088"/>
                    </a:moveTo>
                    <a:lnTo>
                      <a:pt x="2832" y="1088"/>
                    </a:lnTo>
                    <a:cubicBezTo>
                      <a:pt x="2831" y="1090"/>
                      <a:pt x="2831" y="1093"/>
                      <a:pt x="2831" y="1096"/>
                    </a:cubicBezTo>
                    <a:lnTo>
                      <a:pt x="2831" y="1096"/>
                    </a:lnTo>
                    <a:cubicBezTo>
                      <a:pt x="2831" y="1096"/>
                      <a:pt x="2831" y="1093"/>
                      <a:pt x="2832" y="1088"/>
                    </a:cubicBezTo>
                    <a:close/>
                    <a:moveTo>
                      <a:pt x="3333" y="0"/>
                    </a:moveTo>
                    <a:cubicBezTo>
                      <a:pt x="3265" y="0"/>
                      <a:pt x="3219" y="46"/>
                      <a:pt x="3196" y="114"/>
                    </a:cubicBezTo>
                    <a:cubicBezTo>
                      <a:pt x="3087" y="419"/>
                      <a:pt x="2999" y="744"/>
                      <a:pt x="2853" y="1051"/>
                    </a:cubicBezTo>
                    <a:lnTo>
                      <a:pt x="2853" y="1051"/>
                    </a:lnTo>
                    <a:cubicBezTo>
                      <a:pt x="2839" y="1065"/>
                      <a:pt x="2834" y="1079"/>
                      <a:pt x="2832" y="1088"/>
                    </a:cubicBezTo>
                    <a:lnTo>
                      <a:pt x="2832" y="1088"/>
                    </a:lnTo>
                    <a:cubicBezTo>
                      <a:pt x="2834" y="1081"/>
                      <a:pt x="2838" y="1077"/>
                      <a:pt x="2842" y="1073"/>
                    </a:cubicBezTo>
                    <a:lnTo>
                      <a:pt x="2842" y="1073"/>
                    </a:lnTo>
                    <a:cubicBezTo>
                      <a:pt x="2838" y="1081"/>
                      <a:pt x="2835" y="1088"/>
                      <a:pt x="2831" y="1096"/>
                    </a:cubicBezTo>
                    <a:cubicBezTo>
                      <a:pt x="2785" y="1187"/>
                      <a:pt x="2717" y="1278"/>
                      <a:pt x="2648" y="1370"/>
                    </a:cubicBezTo>
                    <a:cubicBezTo>
                      <a:pt x="2626" y="1392"/>
                      <a:pt x="2603" y="1415"/>
                      <a:pt x="2557" y="1438"/>
                    </a:cubicBezTo>
                    <a:cubicBezTo>
                      <a:pt x="2557" y="1461"/>
                      <a:pt x="2534" y="1461"/>
                      <a:pt x="2511" y="1461"/>
                    </a:cubicBezTo>
                    <a:cubicBezTo>
                      <a:pt x="2511" y="1461"/>
                      <a:pt x="2489" y="1484"/>
                      <a:pt x="2489" y="1484"/>
                    </a:cubicBezTo>
                    <a:lnTo>
                      <a:pt x="2466" y="1484"/>
                    </a:lnTo>
                    <a:cubicBezTo>
                      <a:pt x="2443" y="1461"/>
                      <a:pt x="2420" y="1461"/>
                      <a:pt x="2397" y="1461"/>
                    </a:cubicBezTo>
                    <a:cubicBezTo>
                      <a:pt x="2330" y="1416"/>
                      <a:pt x="2284" y="1370"/>
                      <a:pt x="2217" y="1303"/>
                    </a:cubicBezTo>
                    <a:lnTo>
                      <a:pt x="2217" y="1303"/>
                    </a:lnTo>
                    <a:cubicBezTo>
                      <a:pt x="2238" y="1324"/>
                      <a:pt x="2238" y="1325"/>
                      <a:pt x="2260" y="1347"/>
                    </a:cubicBezTo>
                    <a:cubicBezTo>
                      <a:pt x="2078" y="1187"/>
                      <a:pt x="1918" y="981"/>
                      <a:pt x="1690" y="867"/>
                    </a:cubicBezTo>
                    <a:cubicBezTo>
                      <a:pt x="1576" y="799"/>
                      <a:pt x="1461" y="776"/>
                      <a:pt x="1347" y="753"/>
                    </a:cubicBezTo>
                    <a:cubicBezTo>
                      <a:pt x="1279" y="753"/>
                      <a:pt x="1233" y="776"/>
                      <a:pt x="1165" y="776"/>
                    </a:cubicBezTo>
                    <a:cubicBezTo>
                      <a:pt x="1119" y="776"/>
                      <a:pt x="1073" y="799"/>
                      <a:pt x="1005" y="799"/>
                    </a:cubicBezTo>
                    <a:cubicBezTo>
                      <a:pt x="822" y="867"/>
                      <a:pt x="640" y="959"/>
                      <a:pt x="480" y="1118"/>
                    </a:cubicBezTo>
                    <a:cubicBezTo>
                      <a:pt x="320" y="1278"/>
                      <a:pt x="229" y="1461"/>
                      <a:pt x="138" y="1666"/>
                    </a:cubicBezTo>
                    <a:cubicBezTo>
                      <a:pt x="69" y="1894"/>
                      <a:pt x="46" y="2100"/>
                      <a:pt x="23" y="2328"/>
                    </a:cubicBezTo>
                    <a:cubicBezTo>
                      <a:pt x="1" y="2579"/>
                      <a:pt x="23" y="2808"/>
                      <a:pt x="69" y="3036"/>
                    </a:cubicBezTo>
                    <a:cubicBezTo>
                      <a:pt x="115" y="3264"/>
                      <a:pt x="183" y="3469"/>
                      <a:pt x="275" y="3652"/>
                    </a:cubicBezTo>
                    <a:cubicBezTo>
                      <a:pt x="320" y="3743"/>
                      <a:pt x="389" y="3812"/>
                      <a:pt x="434" y="3903"/>
                    </a:cubicBezTo>
                    <a:cubicBezTo>
                      <a:pt x="548" y="4040"/>
                      <a:pt x="663" y="4131"/>
                      <a:pt x="800" y="4223"/>
                    </a:cubicBezTo>
                    <a:cubicBezTo>
                      <a:pt x="824" y="4239"/>
                      <a:pt x="851" y="4246"/>
                      <a:pt x="879" y="4246"/>
                    </a:cubicBezTo>
                    <a:cubicBezTo>
                      <a:pt x="930" y="4246"/>
                      <a:pt x="984" y="4221"/>
                      <a:pt x="1028" y="4177"/>
                    </a:cubicBezTo>
                    <a:cubicBezTo>
                      <a:pt x="1073" y="4109"/>
                      <a:pt x="1051" y="3994"/>
                      <a:pt x="982" y="3949"/>
                    </a:cubicBezTo>
                    <a:cubicBezTo>
                      <a:pt x="937" y="3903"/>
                      <a:pt x="868" y="3880"/>
                      <a:pt x="822" y="3835"/>
                    </a:cubicBezTo>
                    <a:cubicBezTo>
                      <a:pt x="754" y="3766"/>
                      <a:pt x="685" y="3698"/>
                      <a:pt x="640" y="3629"/>
                    </a:cubicBezTo>
                    <a:cubicBezTo>
                      <a:pt x="571" y="3515"/>
                      <a:pt x="526" y="3378"/>
                      <a:pt x="480" y="3264"/>
                    </a:cubicBezTo>
                    <a:cubicBezTo>
                      <a:pt x="412" y="3059"/>
                      <a:pt x="366" y="2853"/>
                      <a:pt x="343" y="2648"/>
                    </a:cubicBezTo>
                    <a:cubicBezTo>
                      <a:pt x="343" y="2642"/>
                      <a:pt x="343" y="2636"/>
                      <a:pt x="343" y="2625"/>
                    </a:cubicBezTo>
                    <a:cubicBezTo>
                      <a:pt x="343" y="2419"/>
                      <a:pt x="343" y="2214"/>
                      <a:pt x="389" y="2009"/>
                    </a:cubicBezTo>
                    <a:cubicBezTo>
                      <a:pt x="412" y="1872"/>
                      <a:pt x="457" y="1735"/>
                      <a:pt x="526" y="1598"/>
                    </a:cubicBezTo>
                    <a:cubicBezTo>
                      <a:pt x="571" y="1529"/>
                      <a:pt x="617" y="1438"/>
                      <a:pt x="685" y="1370"/>
                    </a:cubicBezTo>
                    <a:cubicBezTo>
                      <a:pt x="731" y="1324"/>
                      <a:pt x="800" y="1255"/>
                      <a:pt x="868" y="1210"/>
                    </a:cubicBezTo>
                    <a:cubicBezTo>
                      <a:pt x="914" y="1187"/>
                      <a:pt x="982" y="1164"/>
                      <a:pt x="1051" y="1141"/>
                    </a:cubicBezTo>
                    <a:cubicBezTo>
                      <a:pt x="1119" y="1118"/>
                      <a:pt x="1210" y="1096"/>
                      <a:pt x="1279" y="1096"/>
                    </a:cubicBezTo>
                    <a:lnTo>
                      <a:pt x="1393" y="1096"/>
                    </a:lnTo>
                    <a:cubicBezTo>
                      <a:pt x="1439" y="1096"/>
                      <a:pt x="1461" y="1118"/>
                      <a:pt x="1507" y="1141"/>
                    </a:cubicBezTo>
                    <a:cubicBezTo>
                      <a:pt x="1598" y="1187"/>
                      <a:pt x="1690" y="1255"/>
                      <a:pt x="1758" y="1324"/>
                    </a:cubicBezTo>
                    <a:cubicBezTo>
                      <a:pt x="1850" y="1392"/>
                      <a:pt x="1918" y="1484"/>
                      <a:pt x="2009" y="1552"/>
                    </a:cubicBezTo>
                    <a:cubicBezTo>
                      <a:pt x="2055" y="1598"/>
                      <a:pt x="2101" y="1621"/>
                      <a:pt x="2146" y="1666"/>
                    </a:cubicBezTo>
                    <a:cubicBezTo>
                      <a:pt x="2192" y="1712"/>
                      <a:pt x="2238" y="1735"/>
                      <a:pt x="2306" y="1758"/>
                    </a:cubicBezTo>
                    <a:cubicBezTo>
                      <a:pt x="2360" y="1784"/>
                      <a:pt x="2421" y="1795"/>
                      <a:pt x="2481" y="1795"/>
                    </a:cubicBezTo>
                    <a:cubicBezTo>
                      <a:pt x="2523" y="1795"/>
                      <a:pt x="2565" y="1790"/>
                      <a:pt x="2603" y="1780"/>
                    </a:cubicBezTo>
                    <a:cubicBezTo>
                      <a:pt x="2717" y="1758"/>
                      <a:pt x="2808" y="1689"/>
                      <a:pt x="2877" y="1598"/>
                    </a:cubicBezTo>
                    <a:cubicBezTo>
                      <a:pt x="3059" y="1415"/>
                      <a:pt x="3173" y="1164"/>
                      <a:pt x="3265" y="913"/>
                    </a:cubicBezTo>
                    <a:cubicBezTo>
                      <a:pt x="3356" y="685"/>
                      <a:pt x="3424" y="457"/>
                      <a:pt x="3493" y="228"/>
                    </a:cubicBezTo>
                    <a:cubicBezTo>
                      <a:pt x="3516" y="137"/>
                      <a:pt x="3470" y="46"/>
                      <a:pt x="3402" y="0"/>
                    </a:cubicBezTo>
                    <a:close/>
                  </a:path>
                </a:pathLst>
              </a:custGeom>
              <a:solidFill>
                <a:srgbClr val="E2B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2"/>
              <p:cNvSpPr/>
              <p:nvPr/>
            </p:nvSpPr>
            <p:spPr>
              <a:xfrm>
                <a:off x="7045363" y="2413351"/>
                <a:ext cx="125257" cy="99146"/>
              </a:xfrm>
              <a:custGeom>
                <a:avLst/>
                <a:gdLst/>
                <a:ahLst/>
                <a:cxnLst/>
                <a:rect l="l" t="t" r="r" b="b"/>
                <a:pathLst>
                  <a:path w="4634" h="3668" extrusionOk="0">
                    <a:moveTo>
                      <a:pt x="2511" y="0"/>
                    </a:moveTo>
                    <a:cubicBezTo>
                      <a:pt x="2420" y="0"/>
                      <a:pt x="2351" y="23"/>
                      <a:pt x="2260" y="23"/>
                    </a:cubicBezTo>
                    <a:cubicBezTo>
                      <a:pt x="1758" y="69"/>
                      <a:pt x="1279" y="320"/>
                      <a:pt x="891" y="662"/>
                    </a:cubicBezTo>
                    <a:cubicBezTo>
                      <a:pt x="503" y="1004"/>
                      <a:pt x="229" y="1484"/>
                      <a:pt x="46" y="1986"/>
                    </a:cubicBezTo>
                    <a:cubicBezTo>
                      <a:pt x="0" y="2100"/>
                      <a:pt x="46" y="2260"/>
                      <a:pt x="183" y="2305"/>
                    </a:cubicBezTo>
                    <a:cubicBezTo>
                      <a:pt x="207" y="2315"/>
                      <a:pt x="234" y="2320"/>
                      <a:pt x="261" y="2320"/>
                    </a:cubicBezTo>
                    <a:cubicBezTo>
                      <a:pt x="360" y="2320"/>
                      <a:pt x="467" y="2258"/>
                      <a:pt x="503" y="2169"/>
                    </a:cubicBezTo>
                    <a:cubicBezTo>
                      <a:pt x="548" y="1986"/>
                      <a:pt x="640" y="1826"/>
                      <a:pt x="708" y="1666"/>
                    </a:cubicBezTo>
                    <a:cubicBezTo>
                      <a:pt x="822" y="1484"/>
                      <a:pt x="959" y="1301"/>
                      <a:pt x="1096" y="1141"/>
                    </a:cubicBezTo>
                    <a:cubicBezTo>
                      <a:pt x="1233" y="1004"/>
                      <a:pt x="1370" y="890"/>
                      <a:pt x="1530" y="776"/>
                    </a:cubicBezTo>
                    <a:cubicBezTo>
                      <a:pt x="1689" y="685"/>
                      <a:pt x="1826" y="616"/>
                      <a:pt x="1986" y="571"/>
                    </a:cubicBezTo>
                    <a:cubicBezTo>
                      <a:pt x="2146" y="525"/>
                      <a:pt x="2283" y="502"/>
                      <a:pt x="2443" y="502"/>
                    </a:cubicBezTo>
                    <a:cubicBezTo>
                      <a:pt x="2580" y="502"/>
                      <a:pt x="2717" y="502"/>
                      <a:pt x="2876" y="525"/>
                    </a:cubicBezTo>
                    <a:cubicBezTo>
                      <a:pt x="3013" y="571"/>
                      <a:pt x="3150" y="616"/>
                      <a:pt x="3287" y="685"/>
                    </a:cubicBezTo>
                    <a:cubicBezTo>
                      <a:pt x="3401" y="753"/>
                      <a:pt x="3515" y="845"/>
                      <a:pt x="3607" y="936"/>
                    </a:cubicBezTo>
                    <a:cubicBezTo>
                      <a:pt x="3698" y="1027"/>
                      <a:pt x="3789" y="1141"/>
                      <a:pt x="3881" y="1256"/>
                    </a:cubicBezTo>
                    <a:cubicBezTo>
                      <a:pt x="3949" y="1392"/>
                      <a:pt x="3995" y="1529"/>
                      <a:pt x="4040" y="1666"/>
                    </a:cubicBezTo>
                    <a:cubicBezTo>
                      <a:pt x="4109" y="1849"/>
                      <a:pt x="4132" y="2054"/>
                      <a:pt x="4132" y="2260"/>
                    </a:cubicBezTo>
                    <a:cubicBezTo>
                      <a:pt x="4132" y="2557"/>
                      <a:pt x="4109" y="2853"/>
                      <a:pt x="4040" y="3150"/>
                    </a:cubicBezTo>
                    <a:cubicBezTo>
                      <a:pt x="4040" y="3127"/>
                      <a:pt x="4040" y="3127"/>
                      <a:pt x="4040" y="3104"/>
                    </a:cubicBezTo>
                    <a:cubicBezTo>
                      <a:pt x="4018" y="3173"/>
                      <a:pt x="3995" y="3241"/>
                      <a:pt x="3995" y="3333"/>
                    </a:cubicBezTo>
                    <a:cubicBezTo>
                      <a:pt x="3972" y="3401"/>
                      <a:pt x="3972" y="3447"/>
                      <a:pt x="3995" y="3515"/>
                    </a:cubicBezTo>
                    <a:cubicBezTo>
                      <a:pt x="4018" y="3584"/>
                      <a:pt x="4063" y="3629"/>
                      <a:pt x="4132" y="3652"/>
                    </a:cubicBezTo>
                    <a:cubicBezTo>
                      <a:pt x="4151" y="3662"/>
                      <a:pt x="4174" y="3667"/>
                      <a:pt x="4199" y="3667"/>
                    </a:cubicBezTo>
                    <a:cubicBezTo>
                      <a:pt x="4234" y="3667"/>
                      <a:pt x="4274" y="3656"/>
                      <a:pt x="4314" y="3629"/>
                    </a:cubicBezTo>
                    <a:cubicBezTo>
                      <a:pt x="4360" y="3607"/>
                      <a:pt x="4429" y="3561"/>
                      <a:pt x="4451" y="3492"/>
                    </a:cubicBezTo>
                    <a:cubicBezTo>
                      <a:pt x="4543" y="3127"/>
                      <a:pt x="4611" y="2762"/>
                      <a:pt x="4634" y="2397"/>
                    </a:cubicBezTo>
                    <a:cubicBezTo>
                      <a:pt x="4634" y="2077"/>
                      <a:pt x="4588" y="1781"/>
                      <a:pt x="4497" y="1484"/>
                    </a:cubicBezTo>
                    <a:cubicBezTo>
                      <a:pt x="4360" y="1027"/>
                      <a:pt x="4063" y="594"/>
                      <a:pt x="3630" y="343"/>
                    </a:cubicBezTo>
                    <a:cubicBezTo>
                      <a:pt x="3424" y="206"/>
                      <a:pt x="3196" y="114"/>
                      <a:pt x="2968" y="69"/>
                    </a:cubicBezTo>
                    <a:cubicBezTo>
                      <a:pt x="2808" y="23"/>
                      <a:pt x="2671" y="0"/>
                      <a:pt x="2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2"/>
              <p:cNvSpPr/>
              <p:nvPr/>
            </p:nvSpPr>
            <p:spPr>
              <a:xfrm>
                <a:off x="6807823" y="2337451"/>
                <a:ext cx="94416" cy="88983"/>
              </a:xfrm>
              <a:custGeom>
                <a:avLst/>
                <a:gdLst/>
                <a:ahLst/>
                <a:cxnLst/>
                <a:rect l="l" t="t" r="r" b="b"/>
                <a:pathLst>
                  <a:path w="3493" h="3292" extrusionOk="0">
                    <a:moveTo>
                      <a:pt x="1941" y="1"/>
                    </a:moveTo>
                    <a:cubicBezTo>
                      <a:pt x="1758" y="1"/>
                      <a:pt x="1576" y="46"/>
                      <a:pt x="1393" y="115"/>
                    </a:cubicBezTo>
                    <a:cubicBezTo>
                      <a:pt x="891" y="297"/>
                      <a:pt x="526" y="708"/>
                      <a:pt x="297" y="1188"/>
                    </a:cubicBezTo>
                    <a:cubicBezTo>
                      <a:pt x="183" y="1416"/>
                      <a:pt x="92" y="1667"/>
                      <a:pt x="23" y="1941"/>
                    </a:cubicBezTo>
                    <a:cubicBezTo>
                      <a:pt x="1" y="2055"/>
                      <a:pt x="92" y="2192"/>
                      <a:pt x="229" y="2215"/>
                    </a:cubicBezTo>
                    <a:cubicBezTo>
                      <a:pt x="243" y="2217"/>
                      <a:pt x="257" y="2218"/>
                      <a:pt x="271" y="2218"/>
                    </a:cubicBezTo>
                    <a:cubicBezTo>
                      <a:pt x="389" y="2218"/>
                      <a:pt x="482" y="2134"/>
                      <a:pt x="503" y="2032"/>
                    </a:cubicBezTo>
                    <a:cubicBezTo>
                      <a:pt x="526" y="1941"/>
                      <a:pt x="548" y="1849"/>
                      <a:pt x="594" y="1758"/>
                    </a:cubicBezTo>
                    <a:cubicBezTo>
                      <a:pt x="663" y="1553"/>
                      <a:pt x="754" y="1347"/>
                      <a:pt x="868" y="1165"/>
                    </a:cubicBezTo>
                    <a:cubicBezTo>
                      <a:pt x="959" y="1051"/>
                      <a:pt x="1051" y="936"/>
                      <a:pt x="1165" y="822"/>
                    </a:cubicBezTo>
                    <a:cubicBezTo>
                      <a:pt x="1256" y="731"/>
                      <a:pt x="1370" y="663"/>
                      <a:pt x="1484" y="594"/>
                    </a:cubicBezTo>
                    <a:cubicBezTo>
                      <a:pt x="1576" y="571"/>
                      <a:pt x="1667" y="526"/>
                      <a:pt x="1758" y="503"/>
                    </a:cubicBezTo>
                    <a:cubicBezTo>
                      <a:pt x="1850" y="480"/>
                      <a:pt x="1941" y="480"/>
                      <a:pt x="2032" y="480"/>
                    </a:cubicBezTo>
                    <a:cubicBezTo>
                      <a:pt x="2101" y="503"/>
                      <a:pt x="2169" y="503"/>
                      <a:pt x="2260" y="526"/>
                    </a:cubicBezTo>
                    <a:cubicBezTo>
                      <a:pt x="2329" y="548"/>
                      <a:pt x="2397" y="594"/>
                      <a:pt x="2466" y="640"/>
                    </a:cubicBezTo>
                    <a:cubicBezTo>
                      <a:pt x="2534" y="685"/>
                      <a:pt x="2580" y="731"/>
                      <a:pt x="2626" y="777"/>
                    </a:cubicBezTo>
                    <a:cubicBezTo>
                      <a:pt x="2694" y="845"/>
                      <a:pt x="2740" y="914"/>
                      <a:pt x="2785" y="1005"/>
                    </a:cubicBezTo>
                    <a:cubicBezTo>
                      <a:pt x="2831" y="1096"/>
                      <a:pt x="2854" y="1188"/>
                      <a:pt x="2877" y="1302"/>
                    </a:cubicBezTo>
                    <a:cubicBezTo>
                      <a:pt x="2922" y="1461"/>
                      <a:pt x="2922" y="1621"/>
                      <a:pt x="2922" y="1781"/>
                    </a:cubicBezTo>
                    <a:cubicBezTo>
                      <a:pt x="2899" y="2032"/>
                      <a:pt x="2831" y="2283"/>
                      <a:pt x="2763" y="2534"/>
                    </a:cubicBezTo>
                    <a:cubicBezTo>
                      <a:pt x="2717" y="2671"/>
                      <a:pt x="2648" y="2808"/>
                      <a:pt x="2580" y="2945"/>
                    </a:cubicBezTo>
                    <a:cubicBezTo>
                      <a:pt x="2534" y="3059"/>
                      <a:pt x="2580" y="3196"/>
                      <a:pt x="2694" y="3265"/>
                    </a:cubicBezTo>
                    <a:cubicBezTo>
                      <a:pt x="2725" y="3283"/>
                      <a:pt x="2760" y="3292"/>
                      <a:pt x="2796" y="3292"/>
                    </a:cubicBezTo>
                    <a:cubicBezTo>
                      <a:pt x="2889" y="3292"/>
                      <a:pt x="2987" y="3233"/>
                      <a:pt x="3036" y="3151"/>
                    </a:cubicBezTo>
                    <a:cubicBezTo>
                      <a:pt x="3287" y="2580"/>
                      <a:pt x="3493" y="1918"/>
                      <a:pt x="3379" y="1279"/>
                    </a:cubicBezTo>
                    <a:cubicBezTo>
                      <a:pt x="3333" y="1028"/>
                      <a:pt x="3242" y="800"/>
                      <a:pt x="3105" y="594"/>
                    </a:cubicBezTo>
                    <a:cubicBezTo>
                      <a:pt x="2991" y="411"/>
                      <a:pt x="2808" y="275"/>
                      <a:pt x="2626" y="160"/>
                    </a:cubicBezTo>
                    <a:cubicBezTo>
                      <a:pt x="2443" y="46"/>
                      <a:pt x="2238" y="1"/>
                      <a:pt x="2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2"/>
              <p:cNvSpPr/>
              <p:nvPr/>
            </p:nvSpPr>
            <p:spPr>
              <a:xfrm>
                <a:off x="7120020" y="2308448"/>
                <a:ext cx="107985" cy="82955"/>
              </a:xfrm>
              <a:custGeom>
                <a:avLst/>
                <a:gdLst/>
                <a:ahLst/>
                <a:cxnLst/>
                <a:rect l="l" t="t" r="r" b="b"/>
                <a:pathLst>
                  <a:path w="3995" h="3069" extrusionOk="0">
                    <a:moveTo>
                      <a:pt x="343" y="1"/>
                    </a:moveTo>
                    <a:cubicBezTo>
                      <a:pt x="274" y="1"/>
                      <a:pt x="206" y="1"/>
                      <a:pt x="160" y="46"/>
                    </a:cubicBezTo>
                    <a:cubicBezTo>
                      <a:pt x="92" y="115"/>
                      <a:pt x="23" y="183"/>
                      <a:pt x="23" y="275"/>
                    </a:cubicBezTo>
                    <a:cubicBezTo>
                      <a:pt x="0" y="435"/>
                      <a:pt x="114" y="640"/>
                      <a:pt x="274" y="640"/>
                    </a:cubicBezTo>
                    <a:cubicBezTo>
                      <a:pt x="434" y="663"/>
                      <a:pt x="594" y="686"/>
                      <a:pt x="731" y="731"/>
                    </a:cubicBezTo>
                    <a:cubicBezTo>
                      <a:pt x="1005" y="823"/>
                      <a:pt x="1278" y="937"/>
                      <a:pt x="1507" y="1096"/>
                    </a:cubicBezTo>
                    <a:cubicBezTo>
                      <a:pt x="1963" y="1370"/>
                      <a:pt x="2374" y="1736"/>
                      <a:pt x="2739" y="2124"/>
                    </a:cubicBezTo>
                    <a:cubicBezTo>
                      <a:pt x="2968" y="2375"/>
                      <a:pt x="3173" y="2649"/>
                      <a:pt x="3356" y="2945"/>
                    </a:cubicBezTo>
                    <a:cubicBezTo>
                      <a:pt x="3410" y="3027"/>
                      <a:pt x="3514" y="3069"/>
                      <a:pt x="3619" y="3069"/>
                    </a:cubicBezTo>
                    <a:cubicBezTo>
                      <a:pt x="3688" y="3069"/>
                      <a:pt x="3757" y="3050"/>
                      <a:pt x="3812" y="3014"/>
                    </a:cubicBezTo>
                    <a:cubicBezTo>
                      <a:pt x="3972" y="2922"/>
                      <a:pt x="3995" y="2717"/>
                      <a:pt x="3903" y="2557"/>
                    </a:cubicBezTo>
                    <a:cubicBezTo>
                      <a:pt x="3721" y="2283"/>
                      <a:pt x="3515" y="2032"/>
                      <a:pt x="3310" y="1781"/>
                    </a:cubicBezTo>
                    <a:cubicBezTo>
                      <a:pt x="3036" y="1484"/>
                      <a:pt x="2739" y="1188"/>
                      <a:pt x="2420" y="937"/>
                    </a:cubicBezTo>
                    <a:cubicBezTo>
                      <a:pt x="2123" y="686"/>
                      <a:pt x="1781" y="480"/>
                      <a:pt x="1415" y="298"/>
                    </a:cubicBezTo>
                    <a:cubicBezTo>
                      <a:pt x="1096" y="138"/>
                      <a:pt x="753" y="24"/>
                      <a:pt x="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2"/>
              <p:cNvSpPr/>
              <p:nvPr/>
            </p:nvSpPr>
            <p:spPr>
              <a:xfrm>
                <a:off x="6851639" y="2262172"/>
                <a:ext cx="101200" cy="35193"/>
              </a:xfrm>
              <a:custGeom>
                <a:avLst/>
                <a:gdLst/>
                <a:ahLst/>
                <a:cxnLst/>
                <a:rect l="l" t="t" r="r" b="b"/>
                <a:pathLst>
                  <a:path w="3744" h="1302" extrusionOk="0">
                    <a:moveTo>
                      <a:pt x="2169" y="1"/>
                    </a:moveTo>
                    <a:cubicBezTo>
                      <a:pt x="2032" y="1"/>
                      <a:pt x="1895" y="1"/>
                      <a:pt x="1758" y="24"/>
                    </a:cubicBezTo>
                    <a:cubicBezTo>
                      <a:pt x="1187" y="92"/>
                      <a:pt x="594" y="321"/>
                      <a:pt x="160" y="709"/>
                    </a:cubicBezTo>
                    <a:cubicBezTo>
                      <a:pt x="92" y="754"/>
                      <a:pt x="23" y="823"/>
                      <a:pt x="23" y="914"/>
                    </a:cubicBezTo>
                    <a:cubicBezTo>
                      <a:pt x="0" y="1005"/>
                      <a:pt x="23" y="1097"/>
                      <a:pt x="69" y="1165"/>
                    </a:cubicBezTo>
                    <a:cubicBezTo>
                      <a:pt x="114" y="1234"/>
                      <a:pt x="206" y="1279"/>
                      <a:pt x="274" y="1302"/>
                    </a:cubicBezTo>
                    <a:cubicBezTo>
                      <a:pt x="365" y="1302"/>
                      <a:pt x="457" y="1302"/>
                      <a:pt x="525" y="1234"/>
                    </a:cubicBezTo>
                    <a:cubicBezTo>
                      <a:pt x="662" y="1119"/>
                      <a:pt x="822" y="1005"/>
                      <a:pt x="1005" y="914"/>
                    </a:cubicBezTo>
                    <a:cubicBezTo>
                      <a:pt x="1187" y="823"/>
                      <a:pt x="1370" y="754"/>
                      <a:pt x="1575" y="709"/>
                    </a:cubicBezTo>
                    <a:cubicBezTo>
                      <a:pt x="1826" y="663"/>
                      <a:pt x="2077" y="640"/>
                      <a:pt x="2328" y="640"/>
                    </a:cubicBezTo>
                    <a:cubicBezTo>
                      <a:pt x="2580" y="663"/>
                      <a:pt x="2831" y="709"/>
                      <a:pt x="3059" y="777"/>
                    </a:cubicBezTo>
                    <a:cubicBezTo>
                      <a:pt x="3127" y="800"/>
                      <a:pt x="3173" y="823"/>
                      <a:pt x="3241" y="845"/>
                    </a:cubicBezTo>
                    <a:cubicBezTo>
                      <a:pt x="3283" y="863"/>
                      <a:pt x="3327" y="872"/>
                      <a:pt x="3369" y="872"/>
                    </a:cubicBezTo>
                    <a:cubicBezTo>
                      <a:pt x="3489" y="872"/>
                      <a:pt x="3602" y="804"/>
                      <a:pt x="3652" y="686"/>
                    </a:cubicBezTo>
                    <a:cubicBezTo>
                      <a:pt x="3744" y="526"/>
                      <a:pt x="3675" y="321"/>
                      <a:pt x="3493" y="252"/>
                    </a:cubicBezTo>
                    <a:cubicBezTo>
                      <a:pt x="3082" y="92"/>
                      <a:pt x="2625" y="1"/>
                      <a:pt x="2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2"/>
              <p:cNvSpPr/>
              <p:nvPr/>
            </p:nvSpPr>
            <p:spPr>
              <a:xfrm>
                <a:off x="6894833" y="2545987"/>
                <a:ext cx="128960" cy="93199"/>
              </a:xfrm>
              <a:custGeom>
                <a:avLst/>
                <a:gdLst/>
                <a:ahLst/>
                <a:cxnLst/>
                <a:rect l="l" t="t" r="r" b="b"/>
                <a:pathLst>
                  <a:path w="4771" h="3448" extrusionOk="0">
                    <a:moveTo>
                      <a:pt x="1255" y="2374"/>
                    </a:moveTo>
                    <a:cubicBezTo>
                      <a:pt x="1278" y="2374"/>
                      <a:pt x="1278" y="2397"/>
                      <a:pt x="1278" y="2397"/>
                    </a:cubicBezTo>
                    <a:lnTo>
                      <a:pt x="1255" y="2374"/>
                    </a:lnTo>
                    <a:close/>
                    <a:moveTo>
                      <a:pt x="4451" y="1"/>
                    </a:moveTo>
                    <a:cubicBezTo>
                      <a:pt x="4268" y="1"/>
                      <a:pt x="4109" y="160"/>
                      <a:pt x="4109" y="343"/>
                    </a:cubicBezTo>
                    <a:cubicBezTo>
                      <a:pt x="4109" y="548"/>
                      <a:pt x="4109" y="754"/>
                      <a:pt x="4086" y="982"/>
                    </a:cubicBezTo>
                    <a:cubicBezTo>
                      <a:pt x="4040" y="1256"/>
                      <a:pt x="3972" y="1530"/>
                      <a:pt x="3880" y="1781"/>
                    </a:cubicBezTo>
                    <a:cubicBezTo>
                      <a:pt x="3812" y="1941"/>
                      <a:pt x="3721" y="2078"/>
                      <a:pt x="3629" y="2215"/>
                    </a:cubicBezTo>
                    <a:cubicBezTo>
                      <a:pt x="3538" y="2329"/>
                      <a:pt x="3447" y="2420"/>
                      <a:pt x="3355" y="2489"/>
                    </a:cubicBezTo>
                    <a:cubicBezTo>
                      <a:pt x="3241" y="2580"/>
                      <a:pt x="3150" y="2625"/>
                      <a:pt x="3036" y="2694"/>
                    </a:cubicBezTo>
                    <a:cubicBezTo>
                      <a:pt x="2899" y="2740"/>
                      <a:pt x="2785" y="2762"/>
                      <a:pt x="2648" y="2785"/>
                    </a:cubicBezTo>
                    <a:cubicBezTo>
                      <a:pt x="2579" y="2797"/>
                      <a:pt x="2505" y="2802"/>
                      <a:pt x="2431" y="2802"/>
                    </a:cubicBezTo>
                    <a:cubicBezTo>
                      <a:pt x="2357" y="2802"/>
                      <a:pt x="2283" y="2797"/>
                      <a:pt x="2214" y="2785"/>
                    </a:cubicBezTo>
                    <a:cubicBezTo>
                      <a:pt x="2054" y="2762"/>
                      <a:pt x="1872" y="2717"/>
                      <a:pt x="1712" y="2648"/>
                    </a:cubicBezTo>
                    <a:cubicBezTo>
                      <a:pt x="1575" y="2580"/>
                      <a:pt x="1438" y="2489"/>
                      <a:pt x="1301" y="2397"/>
                    </a:cubicBezTo>
                    <a:cubicBezTo>
                      <a:pt x="1187" y="2306"/>
                      <a:pt x="1073" y="2192"/>
                      <a:pt x="982" y="2078"/>
                    </a:cubicBezTo>
                    <a:cubicBezTo>
                      <a:pt x="890" y="1964"/>
                      <a:pt x="822" y="1849"/>
                      <a:pt x="776" y="1735"/>
                    </a:cubicBezTo>
                    <a:cubicBezTo>
                      <a:pt x="730" y="1621"/>
                      <a:pt x="708" y="1507"/>
                      <a:pt x="685" y="1393"/>
                    </a:cubicBezTo>
                    <a:cubicBezTo>
                      <a:pt x="685" y="1370"/>
                      <a:pt x="685" y="1324"/>
                      <a:pt x="685" y="1302"/>
                    </a:cubicBezTo>
                    <a:cubicBezTo>
                      <a:pt x="662" y="1142"/>
                      <a:pt x="525" y="982"/>
                      <a:pt x="342" y="982"/>
                    </a:cubicBezTo>
                    <a:cubicBezTo>
                      <a:pt x="183" y="982"/>
                      <a:pt x="0" y="1142"/>
                      <a:pt x="23" y="1302"/>
                    </a:cubicBezTo>
                    <a:cubicBezTo>
                      <a:pt x="46" y="1644"/>
                      <a:pt x="137" y="1941"/>
                      <a:pt x="297" y="2237"/>
                    </a:cubicBezTo>
                    <a:cubicBezTo>
                      <a:pt x="457" y="2511"/>
                      <a:pt x="685" y="2740"/>
                      <a:pt x="936" y="2945"/>
                    </a:cubicBezTo>
                    <a:cubicBezTo>
                      <a:pt x="1187" y="3128"/>
                      <a:pt x="1461" y="3265"/>
                      <a:pt x="1758" y="3356"/>
                    </a:cubicBezTo>
                    <a:cubicBezTo>
                      <a:pt x="1986" y="3417"/>
                      <a:pt x="2214" y="3447"/>
                      <a:pt x="2436" y="3447"/>
                    </a:cubicBezTo>
                    <a:cubicBezTo>
                      <a:pt x="2546" y="3447"/>
                      <a:pt x="2655" y="3440"/>
                      <a:pt x="2762" y="3424"/>
                    </a:cubicBezTo>
                    <a:cubicBezTo>
                      <a:pt x="3081" y="3379"/>
                      <a:pt x="3401" y="3265"/>
                      <a:pt x="3652" y="3082"/>
                    </a:cubicBezTo>
                    <a:cubicBezTo>
                      <a:pt x="3949" y="2877"/>
                      <a:pt x="4177" y="2603"/>
                      <a:pt x="4337" y="2306"/>
                    </a:cubicBezTo>
                    <a:cubicBezTo>
                      <a:pt x="4679" y="1712"/>
                      <a:pt x="4771" y="1005"/>
                      <a:pt x="4771" y="343"/>
                    </a:cubicBezTo>
                    <a:cubicBezTo>
                      <a:pt x="4771" y="160"/>
                      <a:pt x="4611" y="1"/>
                      <a:pt x="4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2"/>
              <p:cNvSpPr/>
              <p:nvPr/>
            </p:nvSpPr>
            <p:spPr>
              <a:xfrm>
                <a:off x="6811526" y="1926568"/>
                <a:ext cx="394260" cy="342903"/>
              </a:xfrm>
              <a:custGeom>
                <a:avLst/>
                <a:gdLst/>
                <a:ahLst/>
                <a:cxnLst/>
                <a:rect l="l" t="t" r="r" b="b"/>
                <a:pathLst>
                  <a:path w="14586" h="12686" extrusionOk="0">
                    <a:moveTo>
                      <a:pt x="2580" y="9564"/>
                    </a:moveTo>
                    <a:cubicBezTo>
                      <a:pt x="2587" y="9570"/>
                      <a:pt x="2595" y="9577"/>
                      <a:pt x="2602" y="9583"/>
                    </a:cubicBezTo>
                    <a:lnTo>
                      <a:pt x="2602" y="9583"/>
                    </a:lnTo>
                    <a:cubicBezTo>
                      <a:pt x="2601" y="9577"/>
                      <a:pt x="2597" y="9564"/>
                      <a:pt x="2580" y="9564"/>
                    </a:cubicBezTo>
                    <a:close/>
                    <a:moveTo>
                      <a:pt x="4383" y="0"/>
                    </a:moveTo>
                    <a:cubicBezTo>
                      <a:pt x="4200" y="0"/>
                      <a:pt x="3995" y="23"/>
                      <a:pt x="3790" y="46"/>
                    </a:cubicBezTo>
                    <a:cubicBezTo>
                      <a:pt x="3356" y="114"/>
                      <a:pt x="2922" y="274"/>
                      <a:pt x="2511" y="457"/>
                    </a:cubicBezTo>
                    <a:cubicBezTo>
                      <a:pt x="2192" y="616"/>
                      <a:pt x="1895" y="822"/>
                      <a:pt x="1644" y="1050"/>
                    </a:cubicBezTo>
                    <a:cubicBezTo>
                      <a:pt x="1393" y="1255"/>
                      <a:pt x="1165" y="1506"/>
                      <a:pt x="959" y="1758"/>
                    </a:cubicBezTo>
                    <a:cubicBezTo>
                      <a:pt x="777" y="2009"/>
                      <a:pt x="617" y="2283"/>
                      <a:pt x="480" y="2579"/>
                    </a:cubicBezTo>
                    <a:cubicBezTo>
                      <a:pt x="206" y="3150"/>
                      <a:pt x="92" y="3766"/>
                      <a:pt x="46" y="4405"/>
                    </a:cubicBezTo>
                    <a:cubicBezTo>
                      <a:pt x="1" y="5044"/>
                      <a:pt x="92" y="5706"/>
                      <a:pt x="252" y="6323"/>
                    </a:cubicBezTo>
                    <a:cubicBezTo>
                      <a:pt x="411" y="6962"/>
                      <a:pt x="663" y="7578"/>
                      <a:pt x="1005" y="8149"/>
                    </a:cubicBezTo>
                    <a:cubicBezTo>
                      <a:pt x="1324" y="8696"/>
                      <a:pt x="1713" y="9199"/>
                      <a:pt x="2169" y="9632"/>
                    </a:cubicBezTo>
                    <a:cubicBezTo>
                      <a:pt x="2648" y="10066"/>
                      <a:pt x="3196" y="10454"/>
                      <a:pt x="3744" y="10796"/>
                    </a:cubicBezTo>
                    <a:cubicBezTo>
                      <a:pt x="4360" y="11139"/>
                      <a:pt x="4999" y="11458"/>
                      <a:pt x="5661" y="11709"/>
                    </a:cubicBezTo>
                    <a:cubicBezTo>
                      <a:pt x="6369" y="11983"/>
                      <a:pt x="7076" y="12189"/>
                      <a:pt x="7807" y="12348"/>
                    </a:cubicBezTo>
                    <a:cubicBezTo>
                      <a:pt x="8769" y="12556"/>
                      <a:pt x="9747" y="12686"/>
                      <a:pt x="10741" y="12686"/>
                    </a:cubicBezTo>
                    <a:cubicBezTo>
                      <a:pt x="10949" y="12686"/>
                      <a:pt x="11158" y="12680"/>
                      <a:pt x="11368" y="12668"/>
                    </a:cubicBezTo>
                    <a:cubicBezTo>
                      <a:pt x="12440" y="12600"/>
                      <a:pt x="13536" y="12371"/>
                      <a:pt x="14472" y="11846"/>
                    </a:cubicBezTo>
                    <a:cubicBezTo>
                      <a:pt x="14563" y="11823"/>
                      <a:pt x="14586" y="11709"/>
                      <a:pt x="14563" y="11641"/>
                    </a:cubicBezTo>
                    <a:cubicBezTo>
                      <a:pt x="14533" y="11580"/>
                      <a:pt x="14482" y="11550"/>
                      <a:pt x="14425" y="11550"/>
                    </a:cubicBezTo>
                    <a:cubicBezTo>
                      <a:pt x="14396" y="11550"/>
                      <a:pt x="14365" y="11557"/>
                      <a:pt x="14335" y="11572"/>
                    </a:cubicBezTo>
                    <a:cubicBezTo>
                      <a:pt x="14061" y="11709"/>
                      <a:pt x="13787" y="11823"/>
                      <a:pt x="13490" y="11938"/>
                    </a:cubicBezTo>
                    <a:cubicBezTo>
                      <a:pt x="12851" y="12143"/>
                      <a:pt x="12166" y="12280"/>
                      <a:pt x="11505" y="12326"/>
                    </a:cubicBezTo>
                    <a:cubicBezTo>
                      <a:pt x="11236" y="12343"/>
                      <a:pt x="10968" y="12352"/>
                      <a:pt x="10700" y="12352"/>
                    </a:cubicBezTo>
                    <a:cubicBezTo>
                      <a:pt x="9920" y="12352"/>
                      <a:pt x="9142" y="12279"/>
                      <a:pt x="8377" y="12143"/>
                    </a:cubicBezTo>
                    <a:cubicBezTo>
                      <a:pt x="7145" y="11915"/>
                      <a:pt x="5935" y="11527"/>
                      <a:pt x="4794" y="10979"/>
                    </a:cubicBezTo>
                    <a:lnTo>
                      <a:pt x="4771" y="10979"/>
                    </a:lnTo>
                    <a:cubicBezTo>
                      <a:pt x="4004" y="10595"/>
                      <a:pt x="3259" y="10145"/>
                      <a:pt x="2602" y="9583"/>
                    </a:cubicBezTo>
                    <a:lnTo>
                      <a:pt x="2602" y="9583"/>
                    </a:lnTo>
                    <a:cubicBezTo>
                      <a:pt x="2603" y="9585"/>
                      <a:pt x="2603" y="9587"/>
                      <a:pt x="2603" y="9587"/>
                    </a:cubicBezTo>
                    <a:cubicBezTo>
                      <a:pt x="2397" y="9404"/>
                      <a:pt x="2215" y="9221"/>
                      <a:pt x="2009" y="8993"/>
                    </a:cubicBezTo>
                    <a:cubicBezTo>
                      <a:pt x="1827" y="8788"/>
                      <a:pt x="1644" y="8559"/>
                      <a:pt x="1484" y="8308"/>
                    </a:cubicBezTo>
                    <a:cubicBezTo>
                      <a:pt x="1165" y="7829"/>
                      <a:pt x="914" y="7327"/>
                      <a:pt x="731" y="6779"/>
                    </a:cubicBezTo>
                    <a:cubicBezTo>
                      <a:pt x="731" y="6779"/>
                      <a:pt x="731" y="6779"/>
                      <a:pt x="731" y="6802"/>
                    </a:cubicBezTo>
                    <a:lnTo>
                      <a:pt x="708" y="6756"/>
                    </a:lnTo>
                    <a:cubicBezTo>
                      <a:pt x="548" y="6231"/>
                      <a:pt x="434" y="5706"/>
                      <a:pt x="389" y="5136"/>
                    </a:cubicBezTo>
                    <a:cubicBezTo>
                      <a:pt x="389" y="5159"/>
                      <a:pt x="389" y="5181"/>
                      <a:pt x="389" y="5181"/>
                    </a:cubicBezTo>
                    <a:cubicBezTo>
                      <a:pt x="343" y="4702"/>
                      <a:pt x="366" y="4223"/>
                      <a:pt x="457" y="3743"/>
                    </a:cubicBezTo>
                    <a:cubicBezTo>
                      <a:pt x="526" y="3355"/>
                      <a:pt x="640" y="2967"/>
                      <a:pt x="822" y="2625"/>
                    </a:cubicBezTo>
                    <a:cubicBezTo>
                      <a:pt x="982" y="2305"/>
                      <a:pt x="1165" y="2009"/>
                      <a:pt x="1370" y="1758"/>
                    </a:cubicBezTo>
                    <a:cubicBezTo>
                      <a:pt x="1621" y="1484"/>
                      <a:pt x="1895" y="1255"/>
                      <a:pt x="2169" y="1050"/>
                    </a:cubicBezTo>
                    <a:cubicBezTo>
                      <a:pt x="2489" y="822"/>
                      <a:pt x="2831" y="662"/>
                      <a:pt x="3196" y="525"/>
                    </a:cubicBezTo>
                    <a:cubicBezTo>
                      <a:pt x="3493" y="434"/>
                      <a:pt x="3790" y="365"/>
                      <a:pt x="4086" y="342"/>
                    </a:cubicBezTo>
                    <a:cubicBezTo>
                      <a:pt x="4172" y="336"/>
                      <a:pt x="4258" y="333"/>
                      <a:pt x="4343" y="333"/>
                    </a:cubicBezTo>
                    <a:cubicBezTo>
                      <a:pt x="4575" y="333"/>
                      <a:pt x="4805" y="355"/>
                      <a:pt x="5022" y="388"/>
                    </a:cubicBezTo>
                    <a:cubicBezTo>
                      <a:pt x="5387" y="457"/>
                      <a:pt x="5753" y="593"/>
                      <a:pt x="6072" y="730"/>
                    </a:cubicBezTo>
                    <a:cubicBezTo>
                      <a:pt x="6620" y="1004"/>
                      <a:pt x="7099" y="1347"/>
                      <a:pt x="7556" y="1735"/>
                    </a:cubicBezTo>
                    <a:cubicBezTo>
                      <a:pt x="7533" y="1735"/>
                      <a:pt x="7533" y="1712"/>
                      <a:pt x="7510" y="1712"/>
                    </a:cubicBezTo>
                    <a:cubicBezTo>
                      <a:pt x="8195" y="2305"/>
                      <a:pt x="8788" y="3013"/>
                      <a:pt x="9450" y="3652"/>
                    </a:cubicBezTo>
                    <a:cubicBezTo>
                      <a:pt x="9519" y="3698"/>
                      <a:pt x="9564" y="3766"/>
                      <a:pt x="9633" y="3812"/>
                    </a:cubicBezTo>
                    <a:cubicBezTo>
                      <a:pt x="9770" y="3926"/>
                      <a:pt x="9930" y="4040"/>
                      <a:pt x="10067" y="4177"/>
                    </a:cubicBezTo>
                    <a:cubicBezTo>
                      <a:pt x="10204" y="4268"/>
                      <a:pt x="10363" y="4382"/>
                      <a:pt x="10523" y="4474"/>
                    </a:cubicBezTo>
                    <a:cubicBezTo>
                      <a:pt x="10911" y="4702"/>
                      <a:pt x="11345" y="4885"/>
                      <a:pt x="11778" y="4953"/>
                    </a:cubicBezTo>
                    <a:cubicBezTo>
                      <a:pt x="11801" y="4965"/>
                      <a:pt x="11824" y="4970"/>
                      <a:pt x="11847" y="4970"/>
                    </a:cubicBezTo>
                    <a:cubicBezTo>
                      <a:pt x="11870" y="4970"/>
                      <a:pt x="11893" y="4965"/>
                      <a:pt x="11915" y="4953"/>
                    </a:cubicBezTo>
                    <a:cubicBezTo>
                      <a:pt x="11938" y="4930"/>
                      <a:pt x="11984" y="4907"/>
                      <a:pt x="11984" y="4862"/>
                    </a:cubicBezTo>
                    <a:cubicBezTo>
                      <a:pt x="12007" y="4816"/>
                      <a:pt x="12007" y="4770"/>
                      <a:pt x="11984" y="4725"/>
                    </a:cubicBezTo>
                    <a:cubicBezTo>
                      <a:pt x="11961" y="4702"/>
                      <a:pt x="11915" y="4656"/>
                      <a:pt x="11893" y="4656"/>
                    </a:cubicBezTo>
                    <a:cubicBezTo>
                      <a:pt x="11573" y="4588"/>
                      <a:pt x="11276" y="4497"/>
                      <a:pt x="11002" y="4360"/>
                    </a:cubicBezTo>
                    <a:cubicBezTo>
                      <a:pt x="10614" y="4177"/>
                      <a:pt x="10272" y="3926"/>
                      <a:pt x="9952" y="3675"/>
                    </a:cubicBezTo>
                    <a:cubicBezTo>
                      <a:pt x="9861" y="3584"/>
                      <a:pt x="9770" y="3515"/>
                      <a:pt x="9679" y="3424"/>
                    </a:cubicBezTo>
                    <a:cubicBezTo>
                      <a:pt x="9656" y="3401"/>
                      <a:pt x="9633" y="3378"/>
                      <a:pt x="9633" y="3355"/>
                    </a:cubicBezTo>
                    <a:cubicBezTo>
                      <a:pt x="9154" y="2922"/>
                      <a:pt x="8720" y="2442"/>
                      <a:pt x="8263" y="1986"/>
                    </a:cubicBezTo>
                    <a:cubicBezTo>
                      <a:pt x="7670" y="1370"/>
                      <a:pt x="6985" y="799"/>
                      <a:pt x="6186" y="434"/>
                    </a:cubicBezTo>
                    <a:cubicBezTo>
                      <a:pt x="6004" y="342"/>
                      <a:pt x="5821" y="274"/>
                      <a:pt x="5638" y="205"/>
                    </a:cubicBezTo>
                    <a:cubicBezTo>
                      <a:pt x="5433" y="137"/>
                      <a:pt x="5228" y="91"/>
                      <a:pt x="5022" y="46"/>
                    </a:cubicBezTo>
                    <a:cubicBezTo>
                      <a:pt x="4817" y="23"/>
                      <a:pt x="4611" y="0"/>
                      <a:pt x="4383"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2"/>
              <p:cNvSpPr/>
              <p:nvPr/>
            </p:nvSpPr>
            <p:spPr>
              <a:xfrm>
                <a:off x="6870155" y="1954922"/>
                <a:ext cx="0" cy="27"/>
              </a:xfrm>
              <a:custGeom>
                <a:avLst/>
                <a:gdLst/>
                <a:ahLst/>
                <a:cxnLst/>
                <a:rect l="l" t="t" r="r" b="b"/>
                <a:pathLst>
                  <a:path h="1" extrusionOk="0">
                    <a:moveTo>
                      <a:pt x="0" y="1"/>
                    </a:moveTo>
                    <a:cubicBezTo>
                      <a:pt x="0" y="1"/>
                      <a:pt x="0" y="1"/>
                      <a:pt x="0" y="1"/>
                    </a:cubicBezTo>
                    <a:cubicBezTo>
                      <a:pt x="0" y="1"/>
                      <a:pt x="0" y="1"/>
                      <a:pt x="0"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2"/>
              <p:cNvSpPr/>
              <p:nvPr/>
            </p:nvSpPr>
            <p:spPr>
              <a:xfrm>
                <a:off x="6940487" y="2223303"/>
                <a:ext cx="27" cy="27"/>
              </a:xfrm>
              <a:custGeom>
                <a:avLst/>
                <a:gdLst/>
                <a:ahLst/>
                <a:cxnLst/>
                <a:rect l="l" t="t" r="r" b="b"/>
                <a:pathLst>
                  <a:path w="1" h="1" extrusionOk="0">
                    <a:moveTo>
                      <a:pt x="0" y="1"/>
                    </a:moveTo>
                    <a:lnTo>
                      <a:pt x="0" y="1"/>
                    </a:ln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2"/>
              <p:cNvSpPr/>
              <p:nvPr/>
            </p:nvSpPr>
            <p:spPr>
              <a:xfrm>
                <a:off x="6870155" y="1954922"/>
                <a:ext cx="0" cy="27"/>
              </a:xfrm>
              <a:custGeom>
                <a:avLst/>
                <a:gdLst/>
                <a:ahLst/>
                <a:cxnLst/>
                <a:rect l="l" t="t" r="r" b="b"/>
                <a:pathLst>
                  <a:path h="1" extrusionOk="0">
                    <a:moveTo>
                      <a:pt x="0" y="1"/>
                    </a:moveTo>
                    <a:cubicBezTo>
                      <a:pt x="0" y="1"/>
                      <a:pt x="0" y="1"/>
                      <a:pt x="0" y="1"/>
                    </a:cubicBezTo>
                    <a:cubicBezTo>
                      <a:pt x="0" y="1"/>
                      <a:pt x="0" y="1"/>
                      <a:pt x="0"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2"/>
              <p:cNvSpPr/>
              <p:nvPr/>
            </p:nvSpPr>
            <p:spPr>
              <a:xfrm>
                <a:off x="6941081" y="2223303"/>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2"/>
              <p:cNvSpPr/>
              <p:nvPr/>
            </p:nvSpPr>
            <p:spPr>
              <a:xfrm>
                <a:off x="7194677" y="2241197"/>
                <a:ext cx="157342" cy="120959"/>
              </a:xfrm>
              <a:custGeom>
                <a:avLst/>
                <a:gdLst/>
                <a:ahLst/>
                <a:cxnLst/>
                <a:rect l="l" t="t" r="r" b="b"/>
                <a:pathLst>
                  <a:path w="5821" h="4475" extrusionOk="0">
                    <a:moveTo>
                      <a:pt x="251" y="1"/>
                    </a:moveTo>
                    <a:cubicBezTo>
                      <a:pt x="228" y="1"/>
                      <a:pt x="183" y="1"/>
                      <a:pt x="160" y="24"/>
                    </a:cubicBezTo>
                    <a:cubicBezTo>
                      <a:pt x="114" y="69"/>
                      <a:pt x="114" y="92"/>
                      <a:pt x="91" y="138"/>
                    </a:cubicBezTo>
                    <a:cubicBezTo>
                      <a:pt x="69" y="298"/>
                      <a:pt x="46" y="480"/>
                      <a:pt x="23" y="640"/>
                    </a:cubicBezTo>
                    <a:cubicBezTo>
                      <a:pt x="0" y="823"/>
                      <a:pt x="23" y="982"/>
                      <a:pt x="23" y="1165"/>
                    </a:cubicBezTo>
                    <a:cubicBezTo>
                      <a:pt x="46" y="1485"/>
                      <a:pt x="137" y="1804"/>
                      <a:pt x="251" y="2101"/>
                    </a:cubicBezTo>
                    <a:cubicBezTo>
                      <a:pt x="479" y="2671"/>
                      <a:pt x="867" y="3196"/>
                      <a:pt x="1370" y="3584"/>
                    </a:cubicBezTo>
                    <a:cubicBezTo>
                      <a:pt x="1598" y="3790"/>
                      <a:pt x="1872" y="3950"/>
                      <a:pt x="2169" y="4087"/>
                    </a:cubicBezTo>
                    <a:cubicBezTo>
                      <a:pt x="2442" y="4224"/>
                      <a:pt x="2762" y="4338"/>
                      <a:pt x="3059" y="4383"/>
                    </a:cubicBezTo>
                    <a:cubicBezTo>
                      <a:pt x="3378" y="4452"/>
                      <a:pt x="3698" y="4475"/>
                      <a:pt x="4017" y="4475"/>
                    </a:cubicBezTo>
                    <a:cubicBezTo>
                      <a:pt x="4337" y="4452"/>
                      <a:pt x="4656" y="4383"/>
                      <a:pt x="4976" y="4292"/>
                    </a:cubicBezTo>
                    <a:cubicBezTo>
                      <a:pt x="5250" y="4201"/>
                      <a:pt x="5478" y="4087"/>
                      <a:pt x="5729" y="3950"/>
                    </a:cubicBezTo>
                    <a:cubicBezTo>
                      <a:pt x="5752" y="3927"/>
                      <a:pt x="5775" y="3904"/>
                      <a:pt x="5798" y="3858"/>
                    </a:cubicBezTo>
                    <a:cubicBezTo>
                      <a:pt x="5821" y="3813"/>
                      <a:pt x="5821" y="3767"/>
                      <a:pt x="5798" y="3721"/>
                    </a:cubicBezTo>
                    <a:cubicBezTo>
                      <a:pt x="5775" y="3676"/>
                      <a:pt x="5752" y="3653"/>
                      <a:pt x="5706" y="3630"/>
                    </a:cubicBezTo>
                    <a:cubicBezTo>
                      <a:pt x="5661" y="3630"/>
                      <a:pt x="5615" y="3630"/>
                      <a:pt x="5569" y="3653"/>
                    </a:cubicBezTo>
                    <a:cubicBezTo>
                      <a:pt x="5341" y="3790"/>
                      <a:pt x="5067" y="3927"/>
                      <a:pt x="4793" y="3995"/>
                    </a:cubicBezTo>
                    <a:cubicBezTo>
                      <a:pt x="4520" y="4087"/>
                      <a:pt x="4223" y="4132"/>
                      <a:pt x="3949" y="4155"/>
                    </a:cubicBezTo>
                    <a:cubicBezTo>
                      <a:pt x="3652" y="4155"/>
                      <a:pt x="3355" y="4132"/>
                      <a:pt x="3059" y="4064"/>
                    </a:cubicBezTo>
                    <a:lnTo>
                      <a:pt x="3104" y="4064"/>
                    </a:lnTo>
                    <a:cubicBezTo>
                      <a:pt x="2785" y="3995"/>
                      <a:pt x="2488" y="3881"/>
                      <a:pt x="2191" y="3744"/>
                    </a:cubicBezTo>
                    <a:cubicBezTo>
                      <a:pt x="1895" y="3584"/>
                      <a:pt x="1644" y="3402"/>
                      <a:pt x="1392" y="3196"/>
                    </a:cubicBezTo>
                    <a:cubicBezTo>
                      <a:pt x="1415" y="3196"/>
                      <a:pt x="1415" y="3219"/>
                      <a:pt x="1438" y="3219"/>
                    </a:cubicBezTo>
                    <a:cubicBezTo>
                      <a:pt x="1187" y="3014"/>
                      <a:pt x="982" y="2763"/>
                      <a:pt x="799" y="2489"/>
                    </a:cubicBezTo>
                    <a:cubicBezTo>
                      <a:pt x="662" y="2261"/>
                      <a:pt x="548" y="2010"/>
                      <a:pt x="457" y="1758"/>
                    </a:cubicBezTo>
                    <a:cubicBezTo>
                      <a:pt x="388" y="1507"/>
                      <a:pt x="342" y="1233"/>
                      <a:pt x="342" y="982"/>
                    </a:cubicBezTo>
                    <a:cubicBezTo>
                      <a:pt x="342" y="971"/>
                      <a:pt x="342" y="965"/>
                      <a:pt x="342" y="960"/>
                    </a:cubicBezTo>
                    <a:cubicBezTo>
                      <a:pt x="342" y="708"/>
                      <a:pt x="365" y="435"/>
                      <a:pt x="411" y="183"/>
                    </a:cubicBezTo>
                    <a:cubicBezTo>
                      <a:pt x="434" y="138"/>
                      <a:pt x="411" y="92"/>
                      <a:pt x="388" y="47"/>
                    </a:cubicBezTo>
                    <a:cubicBezTo>
                      <a:pt x="365" y="24"/>
                      <a:pt x="320" y="1"/>
                      <a:pt x="274"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2"/>
              <p:cNvSpPr/>
              <p:nvPr/>
            </p:nvSpPr>
            <p:spPr>
              <a:xfrm>
                <a:off x="7300797" y="2353507"/>
                <a:ext cx="74062" cy="138204"/>
              </a:xfrm>
              <a:custGeom>
                <a:avLst/>
                <a:gdLst/>
                <a:ahLst/>
                <a:cxnLst/>
                <a:rect l="l" t="t" r="r" b="b"/>
                <a:pathLst>
                  <a:path w="2740" h="5113" extrusionOk="0">
                    <a:moveTo>
                      <a:pt x="685" y="0"/>
                    </a:moveTo>
                    <a:cubicBezTo>
                      <a:pt x="639" y="0"/>
                      <a:pt x="571" y="23"/>
                      <a:pt x="548" y="69"/>
                    </a:cubicBezTo>
                    <a:cubicBezTo>
                      <a:pt x="251" y="479"/>
                      <a:pt x="114" y="982"/>
                      <a:pt x="46" y="1461"/>
                    </a:cubicBezTo>
                    <a:cubicBezTo>
                      <a:pt x="23" y="1735"/>
                      <a:pt x="0" y="2032"/>
                      <a:pt x="23" y="2305"/>
                    </a:cubicBezTo>
                    <a:cubicBezTo>
                      <a:pt x="46" y="2579"/>
                      <a:pt x="91" y="2853"/>
                      <a:pt x="160" y="3127"/>
                    </a:cubicBezTo>
                    <a:cubicBezTo>
                      <a:pt x="274" y="3629"/>
                      <a:pt x="502" y="4131"/>
                      <a:pt x="867" y="4519"/>
                    </a:cubicBezTo>
                    <a:cubicBezTo>
                      <a:pt x="1027" y="4702"/>
                      <a:pt x="1233" y="4839"/>
                      <a:pt x="1461" y="4953"/>
                    </a:cubicBezTo>
                    <a:cubicBezTo>
                      <a:pt x="1689" y="5067"/>
                      <a:pt x="1963" y="5113"/>
                      <a:pt x="2214" y="5113"/>
                    </a:cubicBezTo>
                    <a:cubicBezTo>
                      <a:pt x="2328" y="5113"/>
                      <a:pt x="2465" y="5113"/>
                      <a:pt x="2579" y="5090"/>
                    </a:cubicBezTo>
                    <a:cubicBezTo>
                      <a:pt x="2671" y="5067"/>
                      <a:pt x="2739" y="4999"/>
                      <a:pt x="2716" y="4908"/>
                    </a:cubicBezTo>
                    <a:cubicBezTo>
                      <a:pt x="2716" y="4828"/>
                      <a:pt x="2647" y="4766"/>
                      <a:pt x="2569" y="4766"/>
                    </a:cubicBezTo>
                    <a:cubicBezTo>
                      <a:pt x="2558" y="4766"/>
                      <a:pt x="2546" y="4768"/>
                      <a:pt x="2534" y="4771"/>
                    </a:cubicBezTo>
                    <a:cubicBezTo>
                      <a:pt x="2465" y="4771"/>
                      <a:pt x="2397" y="4793"/>
                      <a:pt x="2328" y="4793"/>
                    </a:cubicBezTo>
                    <a:cubicBezTo>
                      <a:pt x="2191" y="4793"/>
                      <a:pt x="2032" y="4793"/>
                      <a:pt x="1895" y="4748"/>
                    </a:cubicBezTo>
                    <a:cubicBezTo>
                      <a:pt x="1758" y="4725"/>
                      <a:pt x="1643" y="4679"/>
                      <a:pt x="1529" y="4611"/>
                    </a:cubicBezTo>
                    <a:lnTo>
                      <a:pt x="1529" y="4611"/>
                    </a:lnTo>
                    <a:cubicBezTo>
                      <a:pt x="1529" y="4616"/>
                      <a:pt x="1531" y="4620"/>
                      <a:pt x="1533" y="4624"/>
                    </a:cubicBezTo>
                    <a:lnTo>
                      <a:pt x="1533" y="4624"/>
                    </a:lnTo>
                    <a:cubicBezTo>
                      <a:pt x="1404" y="4556"/>
                      <a:pt x="1296" y="4470"/>
                      <a:pt x="1187" y="4383"/>
                    </a:cubicBezTo>
                    <a:lnTo>
                      <a:pt x="1187" y="4383"/>
                    </a:lnTo>
                    <a:cubicBezTo>
                      <a:pt x="1058" y="4253"/>
                      <a:pt x="931" y="4121"/>
                      <a:pt x="845" y="3949"/>
                    </a:cubicBezTo>
                    <a:cubicBezTo>
                      <a:pt x="708" y="3743"/>
                      <a:pt x="594" y="3492"/>
                      <a:pt x="525" y="3241"/>
                    </a:cubicBezTo>
                    <a:cubicBezTo>
                      <a:pt x="411" y="2899"/>
                      <a:pt x="365" y="2534"/>
                      <a:pt x="342" y="2168"/>
                    </a:cubicBezTo>
                    <a:cubicBezTo>
                      <a:pt x="342" y="1803"/>
                      <a:pt x="365" y="1461"/>
                      <a:pt x="434" y="1119"/>
                    </a:cubicBezTo>
                    <a:cubicBezTo>
                      <a:pt x="434" y="1141"/>
                      <a:pt x="434" y="1141"/>
                      <a:pt x="434" y="1164"/>
                    </a:cubicBezTo>
                    <a:cubicBezTo>
                      <a:pt x="479" y="936"/>
                      <a:pt x="571" y="708"/>
                      <a:pt x="662" y="479"/>
                    </a:cubicBezTo>
                    <a:cubicBezTo>
                      <a:pt x="708" y="411"/>
                      <a:pt x="753" y="320"/>
                      <a:pt x="822" y="251"/>
                    </a:cubicBezTo>
                    <a:cubicBezTo>
                      <a:pt x="867" y="183"/>
                      <a:pt x="845" y="69"/>
                      <a:pt x="776" y="23"/>
                    </a:cubicBezTo>
                    <a:cubicBezTo>
                      <a:pt x="753" y="0"/>
                      <a:pt x="708" y="0"/>
                      <a:pt x="685"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2"/>
              <p:cNvSpPr/>
              <p:nvPr/>
            </p:nvSpPr>
            <p:spPr>
              <a:xfrm>
                <a:off x="7313122" y="2484305"/>
                <a:ext cx="101200" cy="131068"/>
              </a:xfrm>
              <a:custGeom>
                <a:avLst/>
                <a:gdLst/>
                <a:ahLst/>
                <a:cxnLst/>
                <a:rect l="l" t="t" r="r" b="b"/>
                <a:pathLst>
                  <a:path w="3744" h="4849" extrusionOk="0">
                    <a:moveTo>
                      <a:pt x="890" y="2061"/>
                    </a:moveTo>
                    <a:lnTo>
                      <a:pt x="890" y="2061"/>
                    </a:lnTo>
                    <a:cubicBezTo>
                      <a:pt x="883" y="2074"/>
                      <a:pt x="875" y="2087"/>
                      <a:pt x="868" y="2100"/>
                    </a:cubicBezTo>
                    <a:cubicBezTo>
                      <a:pt x="883" y="2085"/>
                      <a:pt x="888" y="2069"/>
                      <a:pt x="890" y="2061"/>
                    </a:cubicBezTo>
                    <a:close/>
                    <a:moveTo>
                      <a:pt x="2055" y="0"/>
                    </a:moveTo>
                    <a:cubicBezTo>
                      <a:pt x="2009" y="0"/>
                      <a:pt x="1964" y="0"/>
                      <a:pt x="1941" y="23"/>
                    </a:cubicBezTo>
                    <a:cubicBezTo>
                      <a:pt x="1804" y="183"/>
                      <a:pt x="1667" y="342"/>
                      <a:pt x="1553" y="502"/>
                    </a:cubicBezTo>
                    <a:cubicBezTo>
                      <a:pt x="1370" y="708"/>
                      <a:pt x="1210" y="913"/>
                      <a:pt x="1073" y="1141"/>
                    </a:cubicBezTo>
                    <a:cubicBezTo>
                      <a:pt x="891" y="1392"/>
                      <a:pt x="731" y="1666"/>
                      <a:pt x="594" y="1940"/>
                    </a:cubicBezTo>
                    <a:cubicBezTo>
                      <a:pt x="457" y="2214"/>
                      <a:pt x="320" y="2488"/>
                      <a:pt x="229" y="2762"/>
                    </a:cubicBezTo>
                    <a:cubicBezTo>
                      <a:pt x="138" y="3013"/>
                      <a:pt x="69" y="3287"/>
                      <a:pt x="23" y="3561"/>
                    </a:cubicBezTo>
                    <a:cubicBezTo>
                      <a:pt x="1" y="3789"/>
                      <a:pt x="23" y="4017"/>
                      <a:pt x="115" y="4246"/>
                    </a:cubicBezTo>
                    <a:cubicBezTo>
                      <a:pt x="206" y="4451"/>
                      <a:pt x="366" y="4611"/>
                      <a:pt x="571" y="4725"/>
                    </a:cubicBezTo>
                    <a:cubicBezTo>
                      <a:pt x="617" y="4748"/>
                      <a:pt x="685" y="4793"/>
                      <a:pt x="731" y="4816"/>
                    </a:cubicBezTo>
                    <a:cubicBezTo>
                      <a:pt x="799" y="4816"/>
                      <a:pt x="868" y="4839"/>
                      <a:pt x="914" y="4839"/>
                    </a:cubicBezTo>
                    <a:cubicBezTo>
                      <a:pt x="954" y="4846"/>
                      <a:pt x="994" y="4848"/>
                      <a:pt x="1033" y="4848"/>
                    </a:cubicBezTo>
                    <a:cubicBezTo>
                      <a:pt x="1129" y="4848"/>
                      <a:pt x="1221" y="4832"/>
                      <a:pt x="1302" y="4816"/>
                    </a:cubicBezTo>
                    <a:cubicBezTo>
                      <a:pt x="1553" y="4748"/>
                      <a:pt x="1804" y="4611"/>
                      <a:pt x="2009" y="4474"/>
                    </a:cubicBezTo>
                    <a:cubicBezTo>
                      <a:pt x="2260" y="4268"/>
                      <a:pt x="2489" y="4063"/>
                      <a:pt x="2694" y="3835"/>
                    </a:cubicBezTo>
                    <a:cubicBezTo>
                      <a:pt x="3059" y="3424"/>
                      <a:pt x="3379" y="2990"/>
                      <a:pt x="3698" y="2556"/>
                    </a:cubicBezTo>
                    <a:cubicBezTo>
                      <a:pt x="3744" y="2488"/>
                      <a:pt x="3744" y="2374"/>
                      <a:pt x="3675" y="2328"/>
                    </a:cubicBezTo>
                    <a:cubicBezTo>
                      <a:pt x="3643" y="2312"/>
                      <a:pt x="3611" y="2304"/>
                      <a:pt x="3580" y="2304"/>
                    </a:cubicBezTo>
                    <a:cubicBezTo>
                      <a:pt x="3525" y="2304"/>
                      <a:pt x="3477" y="2330"/>
                      <a:pt x="3447" y="2374"/>
                    </a:cubicBezTo>
                    <a:cubicBezTo>
                      <a:pt x="3105" y="2830"/>
                      <a:pt x="2762" y="3287"/>
                      <a:pt x="2374" y="3698"/>
                    </a:cubicBezTo>
                    <a:cubicBezTo>
                      <a:pt x="2146" y="3926"/>
                      <a:pt x="1918" y="4154"/>
                      <a:pt x="1621" y="4314"/>
                    </a:cubicBezTo>
                    <a:cubicBezTo>
                      <a:pt x="1530" y="4382"/>
                      <a:pt x="1416" y="4451"/>
                      <a:pt x="1302" y="4474"/>
                    </a:cubicBezTo>
                    <a:cubicBezTo>
                      <a:pt x="1210" y="4497"/>
                      <a:pt x="1142" y="4519"/>
                      <a:pt x="1051" y="4519"/>
                    </a:cubicBezTo>
                    <a:lnTo>
                      <a:pt x="891" y="4519"/>
                    </a:lnTo>
                    <a:cubicBezTo>
                      <a:pt x="845" y="4497"/>
                      <a:pt x="799" y="4474"/>
                      <a:pt x="754" y="4451"/>
                    </a:cubicBezTo>
                    <a:cubicBezTo>
                      <a:pt x="685" y="4428"/>
                      <a:pt x="640" y="4382"/>
                      <a:pt x="571" y="4337"/>
                    </a:cubicBezTo>
                    <a:cubicBezTo>
                      <a:pt x="526" y="4291"/>
                      <a:pt x="503" y="4246"/>
                      <a:pt x="457" y="4200"/>
                    </a:cubicBezTo>
                    <a:cubicBezTo>
                      <a:pt x="434" y="4154"/>
                      <a:pt x="411" y="4086"/>
                      <a:pt x="389" y="4040"/>
                    </a:cubicBezTo>
                    <a:cubicBezTo>
                      <a:pt x="366" y="3949"/>
                      <a:pt x="366" y="3858"/>
                      <a:pt x="343" y="3766"/>
                    </a:cubicBezTo>
                    <a:cubicBezTo>
                      <a:pt x="343" y="3584"/>
                      <a:pt x="366" y="3424"/>
                      <a:pt x="411" y="3264"/>
                    </a:cubicBezTo>
                    <a:cubicBezTo>
                      <a:pt x="503" y="2830"/>
                      <a:pt x="685" y="2442"/>
                      <a:pt x="891" y="2054"/>
                    </a:cubicBezTo>
                    <a:lnTo>
                      <a:pt x="891" y="2054"/>
                    </a:lnTo>
                    <a:cubicBezTo>
                      <a:pt x="891" y="2054"/>
                      <a:pt x="891" y="2057"/>
                      <a:pt x="890" y="2061"/>
                    </a:cubicBezTo>
                    <a:lnTo>
                      <a:pt x="890" y="2061"/>
                    </a:lnTo>
                    <a:cubicBezTo>
                      <a:pt x="1088" y="1710"/>
                      <a:pt x="1288" y="1380"/>
                      <a:pt x="1530" y="1050"/>
                    </a:cubicBezTo>
                    <a:cubicBezTo>
                      <a:pt x="1712" y="799"/>
                      <a:pt x="1895" y="548"/>
                      <a:pt x="2101" y="320"/>
                    </a:cubicBezTo>
                    <a:cubicBezTo>
                      <a:pt x="2123" y="320"/>
                      <a:pt x="2146" y="297"/>
                      <a:pt x="2146" y="274"/>
                    </a:cubicBezTo>
                    <a:cubicBezTo>
                      <a:pt x="2192" y="251"/>
                      <a:pt x="2215" y="228"/>
                      <a:pt x="2215" y="183"/>
                    </a:cubicBezTo>
                    <a:cubicBezTo>
                      <a:pt x="2215" y="137"/>
                      <a:pt x="2192" y="91"/>
                      <a:pt x="2169" y="46"/>
                    </a:cubicBezTo>
                    <a:cubicBezTo>
                      <a:pt x="2146" y="23"/>
                      <a:pt x="2101" y="0"/>
                      <a:pt x="2055"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2"/>
              <p:cNvSpPr/>
              <p:nvPr/>
            </p:nvSpPr>
            <p:spPr>
              <a:xfrm>
                <a:off x="7526605" y="2289959"/>
                <a:ext cx="8650" cy="14056"/>
              </a:xfrm>
              <a:custGeom>
                <a:avLst/>
                <a:gdLst/>
                <a:ahLst/>
                <a:cxnLst/>
                <a:rect l="l" t="t" r="r" b="b"/>
                <a:pathLst>
                  <a:path w="320" h="520" extrusionOk="0">
                    <a:moveTo>
                      <a:pt x="137" y="0"/>
                    </a:moveTo>
                    <a:cubicBezTo>
                      <a:pt x="91" y="160"/>
                      <a:pt x="46" y="297"/>
                      <a:pt x="0" y="457"/>
                    </a:cubicBezTo>
                    <a:cubicBezTo>
                      <a:pt x="23" y="479"/>
                      <a:pt x="23" y="479"/>
                      <a:pt x="46" y="502"/>
                    </a:cubicBezTo>
                    <a:cubicBezTo>
                      <a:pt x="69" y="514"/>
                      <a:pt x="91" y="519"/>
                      <a:pt x="114" y="519"/>
                    </a:cubicBezTo>
                    <a:cubicBezTo>
                      <a:pt x="137" y="519"/>
                      <a:pt x="160" y="514"/>
                      <a:pt x="183" y="502"/>
                    </a:cubicBezTo>
                    <a:cubicBezTo>
                      <a:pt x="251" y="479"/>
                      <a:pt x="320" y="388"/>
                      <a:pt x="274" y="297"/>
                    </a:cubicBezTo>
                    <a:cubicBezTo>
                      <a:pt x="228" y="206"/>
                      <a:pt x="183" y="91"/>
                      <a:pt x="137"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2"/>
              <p:cNvSpPr/>
              <p:nvPr/>
            </p:nvSpPr>
            <p:spPr>
              <a:xfrm>
                <a:off x="7065717" y="2010469"/>
                <a:ext cx="16678" cy="24084"/>
              </a:xfrm>
              <a:custGeom>
                <a:avLst/>
                <a:gdLst/>
                <a:ahLst/>
                <a:cxnLst/>
                <a:rect l="l" t="t" r="r" b="b"/>
                <a:pathLst>
                  <a:path w="617" h="891" extrusionOk="0">
                    <a:moveTo>
                      <a:pt x="1" y="0"/>
                    </a:moveTo>
                    <a:cubicBezTo>
                      <a:pt x="69" y="251"/>
                      <a:pt x="160" y="502"/>
                      <a:pt x="297" y="753"/>
                    </a:cubicBezTo>
                    <a:cubicBezTo>
                      <a:pt x="343" y="799"/>
                      <a:pt x="389" y="845"/>
                      <a:pt x="434" y="890"/>
                    </a:cubicBezTo>
                    <a:cubicBezTo>
                      <a:pt x="480" y="890"/>
                      <a:pt x="526" y="868"/>
                      <a:pt x="548" y="845"/>
                    </a:cubicBezTo>
                    <a:cubicBezTo>
                      <a:pt x="571" y="822"/>
                      <a:pt x="594" y="799"/>
                      <a:pt x="617" y="753"/>
                    </a:cubicBezTo>
                    <a:cubicBezTo>
                      <a:pt x="617" y="708"/>
                      <a:pt x="617" y="662"/>
                      <a:pt x="594" y="617"/>
                    </a:cubicBezTo>
                    <a:lnTo>
                      <a:pt x="571" y="571"/>
                    </a:lnTo>
                    <a:lnTo>
                      <a:pt x="548" y="571"/>
                    </a:lnTo>
                    <a:cubicBezTo>
                      <a:pt x="457" y="480"/>
                      <a:pt x="366" y="411"/>
                      <a:pt x="275" y="320"/>
                    </a:cubicBezTo>
                    <a:cubicBezTo>
                      <a:pt x="160" y="206"/>
                      <a:pt x="69" y="114"/>
                      <a:pt x="1"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2"/>
              <p:cNvSpPr/>
              <p:nvPr/>
            </p:nvSpPr>
            <p:spPr>
              <a:xfrm>
                <a:off x="7081151" y="2025876"/>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2"/>
              <p:cNvSpPr/>
              <p:nvPr/>
            </p:nvSpPr>
            <p:spPr>
              <a:xfrm>
                <a:off x="7310041" y="2077719"/>
                <a:ext cx="27" cy="27"/>
              </a:xfrm>
              <a:custGeom>
                <a:avLst/>
                <a:gdLst/>
                <a:ahLst/>
                <a:cxnLst/>
                <a:rect l="l" t="t" r="r" b="b"/>
                <a:pathLst>
                  <a:path w="1" h="1" extrusionOk="0">
                    <a:moveTo>
                      <a:pt x="0" y="0"/>
                    </a:moveTo>
                    <a:lnTo>
                      <a:pt x="0" y="0"/>
                    </a:ln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2"/>
              <p:cNvSpPr/>
              <p:nvPr/>
            </p:nvSpPr>
            <p:spPr>
              <a:xfrm>
                <a:off x="7526605" y="2238737"/>
                <a:ext cx="100579" cy="113418"/>
              </a:xfrm>
              <a:custGeom>
                <a:avLst/>
                <a:gdLst/>
                <a:ahLst/>
                <a:cxnLst/>
                <a:rect l="l" t="t" r="r" b="b"/>
                <a:pathLst>
                  <a:path w="3721" h="4196" extrusionOk="0">
                    <a:moveTo>
                      <a:pt x="2511" y="1"/>
                    </a:moveTo>
                    <a:cubicBezTo>
                      <a:pt x="2488" y="1"/>
                      <a:pt x="2442" y="1"/>
                      <a:pt x="2397" y="23"/>
                    </a:cubicBezTo>
                    <a:cubicBezTo>
                      <a:pt x="2260" y="23"/>
                      <a:pt x="2146" y="69"/>
                      <a:pt x="2009" y="115"/>
                    </a:cubicBezTo>
                    <a:cubicBezTo>
                      <a:pt x="1872" y="160"/>
                      <a:pt x="1735" y="229"/>
                      <a:pt x="1621" y="320"/>
                    </a:cubicBezTo>
                    <a:cubicBezTo>
                      <a:pt x="1438" y="434"/>
                      <a:pt x="1278" y="571"/>
                      <a:pt x="1119" y="708"/>
                    </a:cubicBezTo>
                    <a:cubicBezTo>
                      <a:pt x="936" y="868"/>
                      <a:pt x="776" y="1051"/>
                      <a:pt x="639" y="1233"/>
                    </a:cubicBezTo>
                    <a:cubicBezTo>
                      <a:pt x="457" y="1439"/>
                      <a:pt x="274" y="1667"/>
                      <a:pt x="137" y="1918"/>
                    </a:cubicBezTo>
                    <a:cubicBezTo>
                      <a:pt x="91" y="2055"/>
                      <a:pt x="46" y="2192"/>
                      <a:pt x="0" y="2329"/>
                    </a:cubicBezTo>
                    <a:cubicBezTo>
                      <a:pt x="23" y="2374"/>
                      <a:pt x="46" y="2374"/>
                      <a:pt x="69" y="2397"/>
                    </a:cubicBezTo>
                    <a:cubicBezTo>
                      <a:pt x="91" y="2409"/>
                      <a:pt x="114" y="2414"/>
                      <a:pt x="137" y="2414"/>
                    </a:cubicBezTo>
                    <a:cubicBezTo>
                      <a:pt x="160" y="2414"/>
                      <a:pt x="183" y="2409"/>
                      <a:pt x="206" y="2397"/>
                    </a:cubicBezTo>
                    <a:cubicBezTo>
                      <a:pt x="251" y="2374"/>
                      <a:pt x="274" y="2352"/>
                      <a:pt x="297" y="2306"/>
                    </a:cubicBezTo>
                    <a:cubicBezTo>
                      <a:pt x="297" y="2283"/>
                      <a:pt x="320" y="2237"/>
                      <a:pt x="320" y="2215"/>
                    </a:cubicBezTo>
                    <a:cubicBezTo>
                      <a:pt x="546" y="1830"/>
                      <a:pt x="839" y="1446"/>
                      <a:pt x="1155" y="1128"/>
                    </a:cubicBezTo>
                    <a:lnTo>
                      <a:pt x="1155" y="1128"/>
                    </a:lnTo>
                    <a:cubicBezTo>
                      <a:pt x="1379" y="906"/>
                      <a:pt x="1603" y="705"/>
                      <a:pt x="1849" y="548"/>
                    </a:cubicBezTo>
                    <a:cubicBezTo>
                      <a:pt x="1986" y="480"/>
                      <a:pt x="2100" y="411"/>
                      <a:pt x="2237" y="366"/>
                    </a:cubicBezTo>
                    <a:cubicBezTo>
                      <a:pt x="2328" y="366"/>
                      <a:pt x="2420" y="343"/>
                      <a:pt x="2488" y="343"/>
                    </a:cubicBezTo>
                    <a:cubicBezTo>
                      <a:pt x="2557" y="343"/>
                      <a:pt x="2625" y="343"/>
                      <a:pt x="2694" y="366"/>
                    </a:cubicBezTo>
                    <a:cubicBezTo>
                      <a:pt x="2762" y="366"/>
                      <a:pt x="2808" y="389"/>
                      <a:pt x="2876" y="411"/>
                    </a:cubicBezTo>
                    <a:cubicBezTo>
                      <a:pt x="2945" y="457"/>
                      <a:pt x="3013" y="503"/>
                      <a:pt x="3059" y="571"/>
                    </a:cubicBezTo>
                    <a:cubicBezTo>
                      <a:pt x="3127" y="617"/>
                      <a:pt x="3196" y="685"/>
                      <a:pt x="3241" y="777"/>
                    </a:cubicBezTo>
                    <a:cubicBezTo>
                      <a:pt x="3264" y="822"/>
                      <a:pt x="3310" y="891"/>
                      <a:pt x="3333" y="959"/>
                    </a:cubicBezTo>
                    <a:cubicBezTo>
                      <a:pt x="3355" y="1051"/>
                      <a:pt x="3355" y="1119"/>
                      <a:pt x="3355" y="1210"/>
                    </a:cubicBezTo>
                    <a:cubicBezTo>
                      <a:pt x="3355" y="1324"/>
                      <a:pt x="3355" y="1416"/>
                      <a:pt x="3333" y="1530"/>
                    </a:cubicBezTo>
                    <a:cubicBezTo>
                      <a:pt x="3287" y="1712"/>
                      <a:pt x="3219" y="1872"/>
                      <a:pt x="3127" y="2032"/>
                    </a:cubicBezTo>
                    <a:cubicBezTo>
                      <a:pt x="3127" y="2032"/>
                      <a:pt x="3104" y="2032"/>
                      <a:pt x="3104" y="2055"/>
                    </a:cubicBezTo>
                    <a:cubicBezTo>
                      <a:pt x="2922" y="2352"/>
                      <a:pt x="2694" y="2648"/>
                      <a:pt x="2442" y="2922"/>
                    </a:cubicBezTo>
                    <a:cubicBezTo>
                      <a:pt x="2442" y="2922"/>
                      <a:pt x="2420" y="2922"/>
                      <a:pt x="2420" y="2945"/>
                    </a:cubicBezTo>
                    <a:cubicBezTo>
                      <a:pt x="2420" y="2945"/>
                      <a:pt x="2420" y="2945"/>
                      <a:pt x="2420" y="2922"/>
                    </a:cubicBezTo>
                    <a:cubicBezTo>
                      <a:pt x="2123" y="3242"/>
                      <a:pt x="1758" y="3539"/>
                      <a:pt x="1392" y="3790"/>
                    </a:cubicBezTo>
                    <a:cubicBezTo>
                      <a:pt x="1324" y="3812"/>
                      <a:pt x="1256" y="3858"/>
                      <a:pt x="1187" y="3881"/>
                    </a:cubicBezTo>
                    <a:cubicBezTo>
                      <a:pt x="1119" y="3927"/>
                      <a:pt x="1073" y="4018"/>
                      <a:pt x="1119" y="4109"/>
                    </a:cubicBezTo>
                    <a:cubicBezTo>
                      <a:pt x="1135" y="4158"/>
                      <a:pt x="1199" y="4196"/>
                      <a:pt x="1259" y="4196"/>
                    </a:cubicBezTo>
                    <a:cubicBezTo>
                      <a:pt x="1282" y="4196"/>
                      <a:pt x="1305" y="4190"/>
                      <a:pt x="1324" y="4178"/>
                    </a:cubicBezTo>
                    <a:cubicBezTo>
                      <a:pt x="1529" y="4086"/>
                      <a:pt x="1735" y="3949"/>
                      <a:pt x="1917" y="3812"/>
                    </a:cubicBezTo>
                    <a:cubicBezTo>
                      <a:pt x="2169" y="3630"/>
                      <a:pt x="2397" y="3424"/>
                      <a:pt x="2602" y="3219"/>
                    </a:cubicBezTo>
                    <a:cubicBezTo>
                      <a:pt x="2830" y="2991"/>
                      <a:pt x="3036" y="2740"/>
                      <a:pt x="3219" y="2489"/>
                    </a:cubicBezTo>
                    <a:cubicBezTo>
                      <a:pt x="3378" y="2237"/>
                      <a:pt x="3538" y="1964"/>
                      <a:pt x="3607" y="1690"/>
                    </a:cubicBezTo>
                    <a:cubicBezTo>
                      <a:pt x="3698" y="1439"/>
                      <a:pt x="3721" y="1165"/>
                      <a:pt x="3652" y="914"/>
                    </a:cubicBezTo>
                    <a:cubicBezTo>
                      <a:pt x="3561" y="640"/>
                      <a:pt x="3401" y="389"/>
                      <a:pt x="3173" y="229"/>
                    </a:cubicBezTo>
                    <a:cubicBezTo>
                      <a:pt x="3059" y="138"/>
                      <a:pt x="2945" y="92"/>
                      <a:pt x="2808" y="46"/>
                    </a:cubicBezTo>
                    <a:cubicBezTo>
                      <a:pt x="2716" y="23"/>
                      <a:pt x="2625" y="1"/>
                      <a:pt x="251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2"/>
              <p:cNvSpPr/>
              <p:nvPr/>
            </p:nvSpPr>
            <p:spPr>
              <a:xfrm>
                <a:off x="7611128" y="2293662"/>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2"/>
              <p:cNvSpPr/>
              <p:nvPr/>
            </p:nvSpPr>
            <p:spPr>
              <a:xfrm>
                <a:off x="7535228" y="2298582"/>
                <a:ext cx="649" cy="27"/>
              </a:xfrm>
              <a:custGeom>
                <a:avLst/>
                <a:gdLst/>
                <a:ahLst/>
                <a:cxnLst/>
                <a:rect l="l" t="t" r="r" b="b"/>
                <a:pathLst>
                  <a:path w="24" h="1" extrusionOk="0">
                    <a:moveTo>
                      <a:pt x="1" y="1"/>
                    </a:moveTo>
                    <a:cubicBezTo>
                      <a:pt x="24" y="1"/>
                      <a:pt x="24" y="1"/>
                      <a:pt x="24" y="1"/>
                    </a:cubicBezTo>
                    <a:cubicBezTo>
                      <a:pt x="24" y="1"/>
                      <a:pt x="24" y="1"/>
                      <a:pt x="1" y="1"/>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2"/>
              <p:cNvSpPr/>
              <p:nvPr/>
            </p:nvSpPr>
            <p:spPr>
              <a:xfrm>
                <a:off x="7592612" y="2317719"/>
                <a:ext cx="27" cy="27"/>
              </a:xfrm>
              <a:custGeom>
                <a:avLst/>
                <a:gdLst/>
                <a:ahLst/>
                <a:cxnLst/>
                <a:rect l="l" t="t" r="r" b="b"/>
                <a:pathLst>
                  <a:path w="1" h="1" extrusionOk="0">
                    <a:moveTo>
                      <a:pt x="0" y="0"/>
                    </a:moveTo>
                    <a:lnTo>
                      <a:pt x="0" y="0"/>
                    </a:lnTo>
                    <a:cubicBezTo>
                      <a:pt x="0" y="0"/>
                      <a:pt x="0" y="0"/>
                      <a:pt x="0" y="0"/>
                    </a:cubicBezTo>
                    <a:cubicBezTo>
                      <a:pt x="0" y="0"/>
                      <a:pt x="0" y="0"/>
                      <a:pt x="0"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2"/>
              <p:cNvSpPr/>
              <p:nvPr/>
            </p:nvSpPr>
            <p:spPr>
              <a:xfrm>
                <a:off x="7591991" y="2317719"/>
                <a:ext cx="649" cy="27"/>
              </a:xfrm>
              <a:custGeom>
                <a:avLst/>
                <a:gdLst/>
                <a:ahLst/>
                <a:cxnLst/>
                <a:rect l="l" t="t" r="r" b="b"/>
                <a:pathLst>
                  <a:path w="24" h="1" extrusionOk="0">
                    <a:moveTo>
                      <a:pt x="1" y="0"/>
                    </a:moveTo>
                    <a:cubicBezTo>
                      <a:pt x="1" y="0"/>
                      <a:pt x="23" y="0"/>
                      <a:pt x="23" y="0"/>
                    </a:cubicBezTo>
                    <a:cubicBezTo>
                      <a:pt x="23" y="0"/>
                      <a:pt x="1" y="0"/>
                      <a:pt x="1"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2"/>
              <p:cNvSpPr/>
              <p:nvPr/>
            </p:nvSpPr>
            <p:spPr>
              <a:xfrm>
                <a:off x="7554987" y="2336829"/>
                <a:ext cx="91956" cy="77765"/>
              </a:xfrm>
              <a:custGeom>
                <a:avLst/>
                <a:gdLst/>
                <a:ahLst/>
                <a:cxnLst/>
                <a:rect l="l" t="t" r="r" b="b"/>
                <a:pathLst>
                  <a:path w="3402" h="2877" extrusionOk="0">
                    <a:moveTo>
                      <a:pt x="1461" y="1"/>
                    </a:moveTo>
                    <a:cubicBezTo>
                      <a:pt x="1233" y="1"/>
                      <a:pt x="982" y="24"/>
                      <a:pt x="753" y="92"/>
                    </a:cubicBezTo>
                    <a:cubicBezTo>
                      <a:pt x="525" y="138"/>
                      <a:pt x="320" y="206"/>
                      <a:pt x="114" y="298"/>
                    </a:cubicBezTo>
                    <a:cubicBezTo>
                      <a:pt x="46" y="320"/>
                      <a:pt x="0" y="412"/>
                      <a:pt x="23" y="503"/>
                    </a:cubicBezTo>
                    <a:cubicBezTo>
                      <a:pt x="58" y="573"/>
                      <a:pt x="119" y="602"/>
                      <a:pt x="187" y="602"/>
                    </a:cubicBezTo>
                    <a:cubicBezTo>
                      <a:pt x="208" y="602"/>
                      <a:pt x="230" y="600"/>
                      <a:pt x="251" y="594"/>
                    </a:cubicBezTo>
                    <a:cubicBezTo>
                      <a:pt x="365" y="526"/>
                      <a:pt x="479" y="480"/>
                      <a:pt x="616" y="457"/>
                    </a:cubicBezTo>
                    <a:cubicBezTo>
                      <a:pt x="913" y="366"/>
                      <a:pt x="1210" y="320"/>
                      <a:pt x="1529" y="320"/>
                    </a:cubicBezTo>
                    <a:cubicBezTo>
                      <a:pt x="1758" y="320"/>
                      <a:pt x="2009" y="320"/>
                      <a:pt x="2260" y="389"/>
                    </a:cubicBezTo>
                    <a:cubicBezTo>
                      <a:pt x="2397" y="412"/>
                      <a:pt x="2511" y="457"/>
                      <a:pt x="2625" y="526"/>
                    </a:cubicBezTo>
                    <a:cubicBezTo>
                      <a:pt x="2693" y="571"/>
                      <a:pt x="2762" y="617"/>
                      <a:pt x="2830" y="663"/>
                    </a:cubicBezTo>
                    <a:cubicBezTo>
                      <a:pt x="2876" y="708"/>
                      <a:pt x="2922" y="754"/>
                      <a:pt x="2945" y="800"/>
                    </a:cubicBezTo>
                    <a:cubicBezTo>
                      <a:pt x="2990" y="868"/>
                      <a:pt x="3013" y="914"/>
                      <a:pt x="3013" y="982"/>
                    </a:cubicBezTo>
                    <a:cubicBezTo>
                      <a:pt x="3036" y="1051"/>
                      <a:pt x="3059" y="1119"/>
                      <a:pt x="3059" y="1188"/>
                    </a:cubicBezTo>
                    <a:cubicBezTo>
                      <a:pt x="3059" y="1302"/>
                      <a:pt x="3036" y="1416"/>
                      <a:pt x="3013" y="1530"/>
                    </a:cubicBezTo>
                    <a:cubicBezTo>
                      <a:pt x="2990" y="1621"/>
                      <a:pt x="2945" y="1713"/>
                      <a:pt x="2922" y="1804"/>
                    </a:cubicBezTo>
                    <a:cubicBezTo>
                      <a:pt x="2853" y="1872"/>
                      <a:pt x="2808" y="1964"/>
                      <a:pt x="2739" y="2032"/>
                    </a:cubicBezTo>
                    <a:cubicBezTo>
                      <a:pt x="2648" y="2124"/>
                      <a:pt x="2557" y="2192"/>
                      <a:pt x="2465" y="2238"/>
                    </a:cubicBezTo>
                    <a:cubicBezTo>
                      <a:pt x="2328" y="2329"/>
                      <a:pt x="2191" y="2375"/>
                      <a:pt x="2032" y="2443"/>
                    </a:cubicBezTo>
                    <a:cubicBezTo>
                      <a:pt x="1780" y="2512"/>
                      <a:pt x="1507" y="2534"/>
                      <a:pt x="1255" y="2557"/>
                    </a:cubicBezTo>
                    <a:cubicBezTo>
                      <a:pt x="936" y="2557"/>
                      <a:pt x="616" y="2534"/>
                      <a:pt x="320" y="2443"/>
                    </a:cubicBezTo>
                    <a:lnTo>
                      <a:pt x="297" y="2443"/>
                    </a:lnTo>
                    <a:cubicBezTo>
                      <a:pt x="274" y="2443"/>
                      <a:pt x="228" y="2443"/>
                      <a:pt x="183" y="2466"/>
                    </a:cubicBezTo>
                    <a:cubicBezTo>
                      <a:pt x="137" y="2466"/>
                      <a:pt x="114" y="2512"/>
                      <a:pt x="91" y="2557"/>
                    </a:cubicBezTo>
                    <a:cubicBezTo>
                      <a:pt x="69" y="2580"/>
                      <a:pt x="91" y="2626"/>
                      <a:pt x="91" y="2671"/>
                    </a:cubicBezTo>
                    <a:cubicBezTo>
                      <a:pt x="114" y="2717"/>
                      <a:pt x="160" y="2740"/>
                      <a:pt x="183" y="2763"/>
                    </a:cubicBezTo>
                    <a:cubicBezTo>
                      <a:pt x="479" y="2831"/>
                      <a:pt x="753" y="2877"/>
                      <a:pt x="1050" y="2877"/>
                    </a:cubicBezTo>
                    <a:cubicBezTo>
                      <a:pt x="1370" y="2877"/>
                      <a:pt x="1689" y="2854"/>
                      <a:pt x="2009" y="2785"/>
                    </a:cubicBezTo>
                    <a:cubicBezTo>
                      <a:pt x="2305" y="2694"/>
                      <a:pt x="2579" y="2580"/>
                      <a:pt x="2808" y="2397"/>
                    </a:cubicBezTo>
                    <a:cubicBezTo>
                      <a:pt x="3059" y="2215"/>
                      <a:pt x="3218" y="1964"/>
                      <a:pt x="3310" y="1667"/>
                    </a:cubicBezTo>
                    <a:cubicBezTo>
                      <a:pt x="3378" y="1416"/>
                      <a:pt x="3401" y="1119"/>
                      <a:pt x="3333" y="845"/>
                    </a:cubicBezTo>
                    <a:cubicBezTo>
                      <a:pt x="3264" y="640"/>
                      <a:pt x="3104" y="457"/>
                      <a:pt x="2922" y="320"/>
                    </a:cubicBezTo>
                    <a:cubicBezTo>
                      <a:pt x="2739" y="183"/>
                      <a:pt x="2488" y="92"/>
                      <a:pt x="2260" y="46"/>
                    </a:cubicBezTo>
                    <a:cubicBezTo>
                      <a:pt x="2054" y="1"/>
                      <a:pt x="1849" y="1"/>
                      <a:pt x="1644"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2"/>
              <p:cNvSpPr/>
              <p:nvPr/>
            </p:nvSpPr>
            <p:spPr>
              <a:xfrm>
                <a:off x="7063257" y="1930865"/>
                <a:ext cx="469538" cy="371608"/>
              </a:xfrm>
              <a:custGeom>
                <a:avLst/>
                <a:gdLst/>
                <a:ahLst/>
                <a:cxnLst/>
                <a:rect l="l" t="t" r="r" b="b"/>
                <a:pathLst>
                  <a:path w="17371" h="13748" extrusionOk="0">
                    <a:moveTo>
                      <a:pt x="1735" y="1"/>
                    </a:moveTo>
                    <a:cubicBezTo>
                      <a:pt x="1233" y="69"/>
                      <a:pt x="754" y="343"/>
                      <a:pt x="457" y="754"/>
                    </a:cubicBezTo>
                    <a:cubicBezTo>
                      <a:pt x="114" y="1233"/>
                      <a:pt x="0" y="1827"/>
                      <a:pt x="69" y="2397"/>
                    </a:cubicBezTo>
                    <a:cubicBezTo>
                      <a:pt x="114" y="2831"/>
                      <a:pt x="251" y="3265"/>
                      <a:pt x="457" y="3676"/>
                    </a:cubicBezTo>
                    <a:cubicBezTo>
                      <a:pt x="480" y="3698"/>
                      <a:pt x="502" y="3744"/>
                      <a:pt x="548" y="3767"/>
                    </a:cubicBezTo>
                    <a:cubicBezTo>
                      <a:pt x="563" y="3767"/>
                      <a:pt x="589" y="3777"/>
                      <a:pt x="617" y="3777"/>
                    </a:cubicBezTo>
                    <a:cubicBezTo>
                      <a:pt x="632" y="3777"/>
                      <a:pt x="647" y="3775"/>
                      <a:pt x="662" y="3767"/>
                    </a:cubicBezTo>
                    <a:cubicBezTo>
                      <a:pt x="708" y="3744"/>
                      <a:pt x="731" y="3721"/>
                      <a:pt x="754" y="3676"/>
                    </a:cubicBezTo>
                    <a:cubicBezTo>
                      <a:pt x="776" y="3653"/>
                      <a:pt x="776" y="3584"/>
                      <a:pt x="754" y="3562"/>
                    </a:cubicBezTo>
                    <a:cubicBezTo>
                      <a:pt x="617" y="3265"/>
                      <a:pt x="502" y="2945"/>
                      <a:pt x="434" y="2626"/>
                    </a:cubicBezTo>
                    <a:cubicBezTo>
                      <a:pt x="388" y="2420"/>
                      <a:pt x="366" y="2192"/>
                      <a:pt x="366" y="1964"/>
                    </a:cubicBezTo>
                    <a:cubicBezTo>
                      <a:pt x="388" y="1781"/>
                      <a:pt x="411" y="1621"/>
                      <a:pt x="457" y="1439"/>
                    </a:cubicBezTo>
                    <a:cubicBezTo>
                      <a:pt x="525" y="1279"/>
                      <a:pt x="594" y="1142"/>
                      <a:pt x="662" y="1005"/>
                    </a:cubicBezTo>
                    <a:cubicBezTo>
                      <a:pt x="743" y="905"/>
                      <a:pt x="823" y="822"/>
                      <a:pt x="919" y="725"/>
                    </a:cubicBezTo>
                    <a:lnTo>
                      <a:pt x="919" y="725"/>
                    </a:lnTo>
                    <a:cubicBezTo>
                      <a:pt x="1031" y="615"/>
                      <a:pt x="1144" y="547"/>
                      <a:pt x="1279" y="480"/>
                    </a:cubicBezTo>
                    <a:cubicBezTo>
                      <a:pt x="1393" y="434"/>
                      <a:pt x="1484" y="389"/>
                      <a:pt x="1598" y="366"/>
                    </a:cubicBezTo>
                    <a:cubicBezTo>
                      <a:pt x="1735" y="343"/>
                      <a:pt x="1872" y="320"/>
                      <a:pt x="2032" y="320"/>
                    </a:cubicBezTo>
                    <a:cubicBezTo>
                      <a:pt x="2169" y="343"/>
                      <a:pt x="2329" y="366"/>
                      <a:pt x="2465" y="412"/>
                    </a:cubicBezTo>
                    <a:lnTo>
                      <a:pt x="2443" y="412"/>
                    </a:lnTo>
                    <a:cubicBezTo>
                      <a:pt x="2602" y="480"/>
                      <a:pt x="2762" y="549"/>
                      <a:pt x="2899" y="640"/>
                    </a:cubicBezTo>
                    <a:cubicBezTo>
                      <a:pt x="3099" y="773"/>
                      <a:pt x="3276" y="927"/>
                      <a:pt x="3433" y="1082"/>
                    </a:cubicBezTo>
                    <a:lnTo>
                      <a:pt x="3433" y="1082"/>
                    </a:lnTo>
                    <a:cubicBezTo>
                      <a:pt x="3566" y="1217"/>
                      <a:pt x="3677" y="1374"/>
                      <a:pt x="3767" y="1530"/>
                    </a:cubicBezTo>
                    <a:cubicBezTo>
                      <a:pt x="3835" y="1599"/>
                      <a:pt x="3881" y="1690"/>
                      <a:pt x="3949" y="1758"/>
                    </a:cubicBezTo>
                    <a:cubicBezTo>
                      <a:pt x="3995" y="1872"/>
                      <a:pt x="4063" y="1964"/>
                      <a:pt x="4132" y="2032"/>
                    </a:cubicBezTo>
                    <a:cubicBezTo>
                      <a:pt x="4383" y="2352"/>
                      <a:pt x="4634" y="2649"/>
                      <a:pt x="4931" y="2922"/>
                    </a:cubicBezTo>
                    <a:cubicBezTo>
                      <a:pt x="5478" y="3447"/>
                      <a:pt x="6118" y="3881"/>
                      <a:pt x="6757" y="4269"/>
                    </a:cubicBezTo>
                    <a:cubicBezTo>
                      <a:pt x="7441" y="4657"/>
                      <a:pt x="8126" y="5000"/>
                      <a:pt x="8834" y="5319"/>
                    </a:cubicBezTo>
                    <a:cubicBezTo>
                      <a:pt x="9541" y="5661"/>
                      <a:pt x="10249" y="6004"/>
                      <a:pt x="10934" y="6415"/>
                    </a:cubicBezTo>
                    <a:cubicBezTo>
                      <a:pt x="11116" y="6506"/>
                      <a:pt x="11299" y="6620"/>
                      <a:pt x="11504" y="6757"/>
                    </a:cubicBezTo>
                    <a:cubicBezTo>
                      <a:pt x="11482" y="6735"/>
                      <a:pt x="11481" y="6734"/>
                      <a:pt x="11481" y="6734"/>
                    </a:cubicBezTo>
                    <a:lnTo>
                      <a:pt x="11481" y="6734"/>
                    </a:lnTo>
                    <a:cubicBezTo>
                      <a:pt x="12006" y="7077"/>
                      <a:pt x="12531" y="7487"/>
                      <a:pt x="13034" y="7898"/>
                    </a:cubicBezTo>
                    <a:cubicBezTo>
                      <a:pt x="13559" y="8332"/>
                      <a:pt x="14061" y="8811"/>
                      <a:pt x="14517" y="9336"/>
                    </a:cubicBezTo>
                    <a:cubicBezTo>
                      <a:pt x="14517" y="9313"/>
                      <a:pt x="14494" y="9313"/>
                      <a:pt x="14494" y="9291"/>
                    </a:cubicBezTo>
                    <a:lnTo>
                      <a:pt x="14494" y="9291"/>
                    </a:lnTo>
                    <a:cubicBezTo>
                      <a:pt x="15202" y="10090"/>
                      <a:pt x="15841" y="10957"/>
                      <a:pt x="16343" y="11916"/>
                    </a:cubicBezTo>
                    <a:cubicBezTo>
                      <a:pt x="16480" y="12167"/>
                      <a:pt x="16594" y="12441"/>
                      <a:pt x="16708" y="12692"/>
                    </a:cubicBezTo>
                    <a:cubicBezTo>
                      <a:pt x="16823" y="13011"/>
                      <a:pt x="16937" y="13331"/>
                      <a:pt x="17028" y="13650"/>
                    </a:cubicBezTo>
                    <a:cubicBezTo>
                      <a:pt x="17047" y="13707"/>
                      <a:pt x="17127" y="13748"/>
                      <a:pt x="17194" y="13748"/>
                    </a:cubicBezTo>
                    <a:cubicBezTo>
                      <a:pt x="17208" y="13748"/>
                      <a:pt x="17221" y="13746"/>
                      <a:pt x="17233" y="13742"/>
                    </a:cubicBezTo>
                    <a:cubicBezTo>
                      <a:pt x="17325" y="13719"/>
                      <a:pt x="17370" y="13605"/>
                      <a:pt x="17348" y="13536"/>
                    </a:cubicBezTo>
                    <a:cubicBezTo>
                      <a:pt x="17256" y="13308"/>
                      <a:pt x="17188" y="13080"/>
                      <a:pt x="17119" y="12851"/>
                    </a:cubicBezTo>
                    <a:cubicBezTo>
                      <a:pt x="17028" y="12623"/>
                      <a:pt x="16937" y="12395"/>
                      <a:pt x="16845" y="12167"/>
                    </a:cubicBezTo>
                    <a:cubicBezTo>
                      <a:pt x="16663" y="11779"/>
                      <a:pt x="16435" y="11391"/>
                      <a:pt x="16206" y="11003"/>
                    </a:cubicBezTo>
                    <a:cubicBezTo>
                      <a:pt x="15727" y="10227"/>
                      <a:pt x="15156" y="9542"/>
                      <a:pt x="14540" y="8880"/>
                    </a:cubicBezTo>
                    <a:cubicBezTo>
                      <a:pt x="13924" y="8218"/>
                      <a:pt x="13239" y="7624"/>
                      <a:pt x="12531" y="7077"/>
                    </a:cubicBezTo>
                    <a:cubicBezTo>
                      <a:pt x="12212" y="6826"/>
                      <a:pt x="11869" y="6597"/>
                      <a:pt x="11527" y="6392"/>
                    </a:cubicBezTo>
                    <a:cubicBezTo>
                      <a:pt x="11185" y="6164"/>
                      <a:pt x="10842" y="5981"/>
                      <a:pt x="10500" y="5798"/>
                    </a:cubicBezTo>
                    <a:cubicBezTo>
                      <a:pt x="9153" y="5068"/>
                      <a:pt x="7715" y="4497"/>
                      <a:pt x="6437" y="3676"/>
                    </a:cubicBezTo>
                    <a:lnTo>
                      <a:pt x="6437" y="3676"/>
                    </a:lnTo>
                    <a:lnTo>
                      <a:pt x="6460" y="3698"/>
                    </a:lnTo>
                    <a:cubicBezTo>
                      <a:pt x="5866" y="3310"/>
                      <a:pt x="5296" y="2854"/>
                      <a:pt x="4794" y="2329"/>
                    </a:cubicBezTo>
                    <a:cubicBezTo>
                      <a:pt x="4794" y="2306"/>
                      <a:pt x="4771" y="2306"/>
                      <a:pt x="4771" y="2306"/>
                    </a:cubicBezTo>
                    <a:lnTo>
                      <a:pt x="4794" y="2306"/>
                    </a:lnTo>
                    <a:cubicBezTo>
                      <a:pt x="4657" y="2169"/>
                      <a:pt x="4543" y="2032"/>
                      <a:pt x="4428" y="1895"/>
                    </a:cubicBezTo>
                    <a:cubicBezTo>
                      <a:pt x="4314" y="1736"/>
                      <a:pt x="4177" y="1553"/>
                      <a:pt x="4063" y="1370"/>
                    </a:cubicBezTo>
                    <a:cubicBezTo>
                      <a:pt x="3858" y="1051"/>
                      <a:pt x="3607" y="777"/>
                      <a:pt x="3333" y="526"/>
                    </a:cubicBezTo>
                    <a:cubicBezTo>
                      <a:pt x="3082" y="343"/>
                      <a:pt x="2808" y="183"/>
                      <a:pt x="2534" y="92"/>
                    </a:cubicBezTo>
                    <a:cubicBezTo>
                      <a:pt x="2329" y="24"/>
                      <a:pt x="2123"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2"/>
              <p:cNvSpPr/>
              <p:nvPr/>
            </p:nvSpPr>
            <p:spPr>
              <a:xfrm>
                <a:off x="6646184" y="3420218"/>
                <a:ext cx="243730" cy="140718"/>
              </a:xfrm>
              <a:custGeom>
                <a:avLst/>
                <a:gdLst/>
                <a:ahLst/>
                <a:cxnLst/>
                <a:rect l="l" t="t" r="r" b="b"/>
                <a:pathLst>
                  <a:path w="9017" h="5206" extrusionOk="0">
                    <a:moveTo>
                      <a:pt x="7373" y="1"/>
                    </a:moveTo>
                    <a:cubicBezTo>
                      <a:pt x="6962" y="69"/>
                      <a:pt x="6528" y="92"/>
                      <a:pt x="6026" y="115"/>
                    </a:cubicBezTo>
                    <a:cubicBezTo>
                      <a:pt x="5661" y="115"/>
                      <a:pt x="5342" y="138"/>
                      <a:pt x="5022" y="138"/>
                    </a:cubicBezTo>
                    <a:lnTo>
                      <a:pt x="4520" y="115"/>
                    </a:lnTo>
                    <a:lnTo>
                      <a:pt x="3379" y="115"/>
                    </a:lnTo>
                    <a:cubicBezTo>
                      <a:pt x="2648" y="138"/>
                      <a:pt x="1872" y="184"/>
                      <a:pt x="1187" y="526"/>
                    </a:cubicBezTo>
                    <a:cubicBezTo>
                      <a:pt x="868" y="709"/>
                      <a:pt x="571" y="960"/>
                      <a:pt x="343" y="1256"/>
                    </a:cubicBezTo>
                    <a:cubicBezTo>
                      <a:pt x="137" y="1576"/>
                      <a:pt x="0" y="1964"/>
                      <a:pt x="23" y="2375"/>
                    </a:cubicBezTo>
                    <a:cubicBezTo>
                      <a:pt x="23" y="2740"/>
                      <a:pt x="137" y="3128"/>
                      <a:pt x="343" y="3470"/>
                    </a:cubicBezTo>
                    <a:cubicBezTo>
                      <a:pt x="525" y="3767"/>
                      <a:pt x="776" y="4041"/>
                      <a:pt x="1142" y="4338"/>
                    </a:cubicBezTo>
                    <a:cubicBezTo>
                      <a:pt x="1416" y="4543"/>
                      <a:pt x="1735" y="4726"/>
                      <a:pt x="2078" y="4863"/>
                    </a:cubicBezTo>
                    <a:cubicBezTo>
                      <a:pt x="2397" y="4977"/>
                      <a:pt x="2739" y="5068"/>
                      <a:pt x="3105" y="5137"/>
                    </a:cubicBezTo>
                    <a:cubicBezTo>
                      <a:pt x="3379" y="5182"/>
                      <a:pt x="3652" y="5205"/>
                      <a:pt x="3926" y="5205"/>
                    </a:cubicBezTo>
                    <a:lnTo>
                      <a:pt x="4200" y="5205"/>
                    </a:lnTo>
                    <a:cubicBezTo>
                      <a:pt x="4543" y="5182"/>
                      <a:pt x="4931" y="5137"/>
                      <a:pt x="5319" y="5068"/>
                    </a:cubicBezTo>
                    <a:cubicBezTo>
                      <a:pt x="5981" y="4954"/>
                      <a:pt x="6711" y="4749"/>
                      <a:pt x="7533" y="4429"/>
                    </a:cubicBezTo>
                    <a:cubicBezTo>
                      <a:pt x="8012" y="4246"/>
                      <a:pt x="8491" y="4041"/>
                      <a:pt x="9016" y="3790"/>
                    </a:cubicBezTo>
                    <a:lnTo>
                      <a:pt x="8948" y="3699"/>
                    </a:lnTo>
                    <a:cubicBezTo>
                      <a:pt x="8879" y="3653"/>
                      <a:pt x="8834" y="3585"/>
                      <a:pt x="8765" y="3539"/>
                    </a:cubicBezTo>
                    <a:cubicBezTo>
                      <a:pt x="7966" y="3904"/>
                      <a:pt x="7259" y="4178"/>
                      <a:pt x="6574" y="4383"/>
                    </a:cubicBezTo>
                    <a:cubicBezTo>
                      <a:pt x="5684" y="4657"/>
                      <a:pt x="4908" y="4817"/>
                      <a:pt x="4177" y="4840"/>
                    </a:cubicBezTo>
                    <a:lnTo>
                      <a:pt x="3995" y="4840"/>
                    </a:lnTo>
                    <a:cubicBezTo>
                      <a:pt x="3561" y="4840"/>
                      <a:pt x="3150" y="4794"/>
                      <a:pt x="2785" y="4726"/>
                    </a:cubicBezTo>
                    <a:cubicBezTo>
                      <a:pt x="2443" y="4634"/>
                      <a:pt x="2123" y="4520"/>
                      <a:pt x="1826" y="4361"/>
                    </a:cubicBezTo>
                    <a:cubicBezTo>
                      <a:pt x="1553" y="4201"/>
                      <a:pt x="1301" y="4018"/>
                      <a:pt x="1073" y="3813"/>
                    </a:cubicBezTo>
                    <a:cubicBezTo>
                      <a:pt x="1050" y="3790"/>
                      <a:pt x="1050" y="3790"/>
                      <a:pt x="1028" y="3790"/>
                    </a:cubicBezTo>
                    <a:cubicBezTo>
                      <a:pt x="891" y="3630"/>
                      <a:pt x="754" y="3493"/>
                      <a:pt x="662" y="3356"/>
                    </a:cubicBezTo>
                    <a:cubicBezTo>
                      <a:pt x="571" y="3219"/>
                      <a:pt x="503" y="3037"/>
                      <a:pt x="434" y="2877"/>
                    </a:cubicBezTo>
                    <a:cubicBezTo>
                      <a:pt x="388" y="2717"/>
                      <a:pt x="366" y="2580"/>
                      <a:pt x="366" y="2443"/>
                    </a:cubicBezTo>
                    <a:cubicBezTo>
                      <a:pt x="366" y="2283"/>
                      <a:pt x="366" y="2147"/>
                      <a:pt x="411" y="2010"/>
                    </a:cubicBezTo>
                    <a:cubicBezTo>
                      <a:pt x="434" y="1873"/>
                      <a:pt x="480" y="1759"/>
                      <a:pt x="548" y="1622"/>
                    </a:cubicBezTo>
                    <a:cubicBezTo>
                      <a:pt x="617" y="1485"/>
                      <a:pt x="708" y="1370"/>
                      <a:pt x="799" y="1256"/>
                    </a:cubicBezTo>
                    <a:cubicBezTo>
                      <a:pt x="913" y="1142"/>
                      <a:pt x="1028" y="1051"/>
                      <a:pt x="1165" y="937"/>
                    </a:cubicBezTo>
                    <a:cubicBezTo>
                      <a:pt x="1347" y="846"/>
                      <a:pt x="1553" y="754"/>
                      <a:pt x="1781" y="663"/>
                    </a:cubicBezTo>
                    <a:cubicBezTo>
                      <a:pt x="2146" y="572"/>
                      <a:pt x="2557" y="503"/>
                      <a:pt x="3127" y="480"/>
                    </a:cubicBezTo>
                    <a:lnTo>
                      <a:pt x="5456" y="480"/>
                    </a:lnTo>
                    <a:cubicBezTo>
                      <a:pt x="5981" y="480"/>
                      <a:pt x="6688" y="457"/>
                      <a:pt x="7373" y="343"/>
                    </a:cubicBezTo>
                    <a:lnTo>
                      <a:pt x="7373" y="229"/>
                    </a:lnTo>
                    <a:cubicBezTo>
                      <a:pt x="7373" y="161"/>
                      <a:pt x="7396" y="92"/>
                      <a:pt x="7396"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2"/>
              <p:cNvSpPr/>
              <p:nvPr/>
            </p:nvSpPr>
            <p:spPr>
              <a:xfrm>
                <a:off x="7147158" y="3455412"/>
                <a:ext cx="248054" cy="144394"/>
              </a:xfrm>
              <a:custGeom>
                <a:avLst/>
                <a:gdLst/>
                <a:ahLst/>
                <a:cxnLst/>
                <a:rect l="l" t="t" r="r" b="b"/>
                <a:pathLst>
                  <a:path w="9177" h="5342" extrusionOk="0">
                    <a:moveTo>
                      <a:pt x="3653" y="0"/>
                    </a:moveTo>
                    <a:cubicBezTo>
                      <a:pt x="3470" y="68"/>
                      <a:pt x="3287" y="160"/>
                      <a:pt x="3128" y="228"/>
                    </a:cubicBezTo>
                    <a:lnTo>
                      <a:pt x="3219" y="251"/>
                    </a:lnTo>
                    <a:lnTo>
                      <a:pt x="3265" y="274"/>
                    </a:lnTo>
                    <a:lnTo>
                      <a:pt x="3265" y="274"/>
                    </a:lnTo>
                    <a:lnTo>
                      <a:pt x="3242" y="251"/>
                    </a:lnTo>
                    <a:lnTo>
                      <a:pt x="3287" y="274"/>
                    </a:lnTo>
                    <a:cubicBezTo>
                      <a:pt x="3538" y="320"/>
                      <a:pt x="3790" y="365"/>
                      <a:pt x="3995" y="411"/>
                    </a:cubicBezTo>
                    <a:cubicBezTo>
                      <a:pt x="4452" y="479"/>
                      <a:pt x="4908" y="525"/>
                      <a:pt x="5342" y="593"/>
                    </a:cubicBezTo>
                    <a:lnTo>
                      <a:pt x="5479" y="593"/>
                    </a:lnTo>
                    <a:cubicBezTo>
                      <a:pt x="5753" y="639"/>
                      <a:pt x="6026" y="685"/>
                      <a:pt x="6300" y="730"/>
                    </a:cubicBezTo>
                    <a:cubicBezTo>
                      <a:pt x="6848" y="822"/>
                      <a:pt x="7259" y="936"/>
                      <a:pt x="7624" y="1096"/>
                    </a:cubicBezTo>
                    <a:cubicBezTo>
                      <a:pt x="7830" y="1210"/>
                      <a:pt x="8012" y="1324"/>
                      <a:pt x="8172" y="1461"/>
                    </a:cubicBezTo>
                    <a:cubicBezTo>
                      <a:pt x="8309" y="1575"/>
                      <a:pt x="8400" y="1689"/>
                      <a:pt x="8492" y="1803"/>
                    </a:cubicBezTo>
                    <a:cubicBezTo>
                      <a:pt x="8583" y="1940"/>
                      <a:pt x="8651" y="2077"/>
                      <a:pt x="8697" y="2214"/>
                    </a:cubicBezTo>
                    <a:cubicBezTo>
                      <a:pt x="8743" y="2351"/>
                      <a:pt x="8788" y="2488"/>
                      <a:pt x="8788" y="2602"/>
                    </a:cubicBezTo>
                    <a:lnTo>
                      <a:pt x="8788" y="2648"/>
                    </a:lnTo>
                    <a:cubicBezTo>
                      <a:pt x="8788" y="2785"/>
                      <a:pt x="8788" y="2922"/>
                      <a:pt x="8765" y="3036"/>
                    </a:cubicBezTo>
                    <a:cubicBezTo>
                      <a:pt x="8743" y="3196"/>
                      <a:pt x="8697" y="3310"/>
                      <a:pt x="8629" y="3469"/>
                    </a:cubicBezTo>
                    <a:cubicBezTo>
                      <a:pt x="8560" y="3629"/>
                      <a:pt x="8469" y="3766"/>
                      <a:pt x="8355" y="3903"/>
                    </a:cubicBezTo>
                    <a:cubicBezTo>
                      <a:pt x="8218" y="4040"/>
                      <a:pt x="8081" y="4177"/>
                      <a:pt x="7898" y="4291"/>
                    </a:cubicBezTo>
                    <a:cubicBezTo>
                      <a:pt x="7624" y="4497"/>
                      <a:pt x="7350" y="4634"/>
                      <a:pt x="7054" y="4748"/>
                    </a:cubicBezTo>
                    <a:cubicBezTo>
                      <a:pt x="6757" y="4862"/>
                      <a:pt x="6414" y="4930"/>
                      <a:pt x="6049" y="4976"/>
                    </a:cubicBezTo>
                    <a:cubicBezTo>
                      <a:pt x="5912" y="4976"/>
                      <a:pt x="5775" y="4999"/>
                      <a:pt x="5638" y="4999"/>
                    </a:cubicBezTo>
                    <a:cubicBezTo>
                      <a:pt x="5319" y="4999"/>
                      <a:pt x="4999" y="4953"/>
                      <a:pt x="4680" y="4907"/>
                    </a:cubicBezTo>
                    <a:cubicBezTo>
                      <a:pt x="3949" y="4770"/>
                      <a:pt x="3173" y="4519"/>
                      <a:pt x="2352" y="4131"/>
                    </a:cubicBezTo>
                    <a:cubicBezTo>
                      <a:pt x="1690" y="3812"/>
                      <a:pt x="1028" y="3424"/>
                      <a:pt x="297" y="2967"/>
                    </a:cubicBezTo>
                    <a:lnTo>
                      <a:pt x="229" y="3013"/>
                    </a:lnTo>
                    <a:cubicBezTo>
                      <a:pt x="160" y="3059"/>
                      <a:pt x="92" y="3127"/>
                      <a:pt x="1" y="3173"/>
                    </a:cubicBezTo>
                    <a:cubicBezTo>
                      <a:pt x="457" y="3469"/>
                      <a:pt x="914" y="3766"/>
                      <a:pt x="1393" y="4040"/>
                    </a:cubicBezTo>
                    <a:cubicBezTo>
                      <a:pt x="2169" y="4451"/>
                      <a:pt x="2854" y="4748"/>
                      <a:pt x="3493" y="4953"/>
                    </a:cubicBezTo>
                    <a:cubicBezTo>
                      <a:pt x="3881" y="5090"/>
                      <a:pt x="4246" y="5181"/>
                      <a:pt x="4588" y="5250"/>
                    </a:cubicBezTo>
                    <a:cubicBezTo>
                      <a:pt x="4954" y="5318"/>
                      <a:pt x="5273" y="5341"/>
                      <a:pt x="5593" y="5341"/>
                    </a:cubicBezTo>
                    <a:lnTo>
                      <a:pt x="5661" y="5341"/>
                    </a:lnTo>
                    <a:cubicBezTo>
                      <a:pt x="6049" y="5341"/>
                      <a:pt x="6414" y="5295"/>
                      <a:pt x="6734" y="5204"/>
                    </a:cubicBezTo>
                    <a:cubicBezTo>
                      <a:pt x="7099" y="5113"/>
                      <a:pt x="7442" y="4976"/>
                      <a:pt x="7738" y="4816"/>
                    </a:cubicBezTo>
                    <a:cubicBezTo>
                      <a:pt x="8149" y="4588"/>
                      <a:pt x="8423" y="4360"/>
                      <a:pt x="8651" y="4086"/>
                    </a:cubicBezTo>
                    <a:cubicBezTo>
                      <a:pt x="8902" y="3766"/>
                      <a:pt x="9062" y="3401"/>
                      <a:pt x="9131" y="3036"/>
                    </a:cubicBezTo>
                    <a:cubicBezTo>
                      <a:pt x="9176" y="2648"/>
                      <a:pt x="9108" y="2237"/>
                      <a:pt x="8948" y="1895"/>
                    </a:cubicBezTo>
                    <a:cubicBezTo>
                      <a:pt x="8765" y="1552"/>
                      <a:pt x="8514" y="1255"/>
                      <a:pt x="8218" y="1050"/>
                    </a:cubicBezTo>
                    <a:cubicBezTo>
                      <a:pt x="7601" y="616"/>
                      <a:pt x="6825" y="457"/>
                      <a:pt x="6095" y="342"/>
                    </a:cubicBezTo>
                    <a:cubicBezTo>
                      <a:pt x="5844" y="297"/>
                      <a:pt x="5593" y="274"/>
                      <a:pt x="5342" y="228"/>
                    </a:cubicBezTo>
                    <a:lnTo>
                      <a:pt x="4976" y="183"/>
                    </a:lnTo>
                    <a:cubicBezTo>
                      <a:pt x="4520" y="114"/>
                      <a:pt x="4086" y="68"/>
                      <a:pt x="3653"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2"/>
              <p:cNvSpPr/>
              <p:nvPr/>
            </p:nvSpPr>
            <p:spPr>
              <a:xfrm>
                <a:off x="6762791" y="2399755"/>
                <a:ext cx="49384" cy="46924"/>
              </a:xfrm>
              <a:custGeom>
                <a:avLst/>
                <a:gdLst/>
                <a:ahLst/>
                <a:cxnLst/>
                <a:rect l="l" t="t" r="r" b="b"/>
                <a:pathLst>
                  <a:path w="1827" h="1736" extrusionOk="0">
                    <a:moveTo>
                      <a:pt x="1826" y="868"/>
                    </a:moveTo>
                    <a:cubicBezTo>
                      <a:pt x="1826" y="1348"/>
                      <a:pt x="1416" y="1736"/>
                      <a:pt x="913" y="1736"/>
                    </a:cubicBezTo>
                    <a:cubicBezTo>
                      <a:pt x="411" y="1736"/>
                      <a:pt x="0" y="1348"/>
                      <a:pt x="0" y="868"/>
                    </a:cubicBezTo>
                    <a:cubicBezTo>
                      <a:pt x="0" y="389"/>
                      <a:pt x="411" y="1"/>
                      <a:pt x="913" y="1"/>
                    </a:cubicBezTo>
                    <a:cubicBezTo>
                      <a:pt x="1416" y="1"/>
                      <a:pt x="1826" y="389"/>
                      <a:pt x="1826" y="868"/>
                    </a:cubicBezTo>
                    <a:close/>
                  </a:path>
                </a:pathLst>
              </a:custGeom>
              <a:solidFill>
                <a:srgbClr val="FE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2"/>
              <p:cNvSpPr/>
              <p:nvPr/>
            </p:nvSpPr>
            <p:spPr>
              <a:xfrm>
                <a:off x="7139130" y="2518849"/>
                <a:ext cx="49384" cy="46897"/>
              </a:xfrm>
              <a:custGeom>
                <a:avLst/>
                <a:gdLst/>
                <a:ahLst/>
                <a:cxnLst/>
                <a:rect l="l" t="t" r="r" b="b"/>
                <a:pathLst>
                  <a:path w="1827" h="1735" extrusionOk="0">
                    <a:moveTo>
                      <a:pt x="914" y="0"/>
                    </a:moveTo>
                    <a:cubicBezTo>
                      <a:pt x="412" y="0"/>
                      <a:pt x="1" y="388"/>
                      <a:pt x="1" y="868"/>
                    </a:cubicBezTo>
                    <a:cubicBezTo>
                      <a:pt x="1" y="1347"/>
                      <a:pt x="412" y="1735"/>
                      <a:pt x="914" y="1735"/>
                    </a:cubicBezTo>
                    <a:cubicBezTo>
                      <a:pt x="1416" y="1735"/>
                      <a:pt x="1827" y="1347"/>
                      <a:pt x="1827" y="868"/>
                    </a:cubicBezTo>
                    <a:cubicBezTo>
                      <a:pt x="1827" y="388"/>
                      <a:pt x="1416" y="0"/>
                      <a:pt x="914" y="0"/>
                    </a:cubicBezTo>
                    <a:close/>
                  </a:path>
                </a:pathLst>
              </a:custGeom>
              <a:solidFill>
                <a:srgbClr val="FE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2"/>
              <p:cNvSpPr/>
              <p:nvPr/>
            </p:nvSpPr>
            <p:spPr>
              <a:xfrm>
                <a:off x="6173591" y="1194839"/>
                <a:ext cx="2487" cy="2487"/>
              </a:xfrm>
              <a:custGeom>
                <a:avLst/>
                <a:gdLst/>
                <a:ahLst/>
                <a:cxnLst/>
                <a:rect l="l" t="t" r="r" b="b"/>
                <a:pathLst>
                  <a:path w="92" h="92" extrusionOk="0">
                    <a:moveTo>
                      <a:pt x="92" y="0"/>
                    </a:moveTo>
                    <a:lnTo>
                      <a:pt x="0" y="92"/>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2"/>
              <p:cNvSpPr/>
              <p:nvPr/>
            </p:nvSpPr>
            <p:spPr>
              <a:xfrm>
                <a:off x="6092150" y="1312662"/>
                <a:ext cx="1865" cy="3730"/>
              </a:xfrm>
              <a:custGeom>
                <a:avLst/>
                <a:gdLst/>
                <a:ahLst/>
                <a:cxnLst/>
                <a:rect l="l" t="t" r="r" b="b"/>
                <a:pathLst>
                  <a:path w="69" h="138" extrusionOk="0">
                    <a:moveTo>
                      <a:pt x="69" y="1"/>
                    </a:moveTo>
                    <a:lnTo>
                      <a:pt x="0" y="138"/>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2"/>
              <p:cNvSpPr/>
              <p:nvPr/>
            </p:nvSpPr>
            <p:spPr>
              <a:xfrm>
                <a:off x="6113125" y="1343531"/>
                <a:ext cx="3730" cy="622"/>
              </a:xfrm>
              <a:custGeom>
                <a:avLst/>
                <a:gdLst/>
                <a:ahLst/>
                <a:cxnLst/>
                <a:rect l="l" t="t" r="r" b="b"/>
                <a:pathLst>
                  <a:path w="138" h="23" extrusionOk="0">
                    <a:moveTo>
                      <a:pt x="0" y="23"/>
                    </a:moveTo>
                    <a:lnTo>
                      <a:pt x="137" y="0"/>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2"/>
              <p:cNvSpPr/>
              <p:nvPr/>
            </p:nvSpPr>
            <p:spPr>
              <a:xfrm>
                <a:off x="6090285" y="1316365"/>
                <a:ext cx="1892" cy="3108"/>
              </a:xfrm>
              <a:custGeom>
                <a:avLst/>
                <a:gdLst/>
                <a:ahLst/>
                <a:cxnLst/>
                <a:rect l="l" t="t" r="r" b="b"/>
                <a:pathLst>
                  <a:path w="70" h="115" extrusionOk="0">
                    <a:moveTo>
                      <a:pt x="1" y="115"/>
                    </a:moveTo>
                    <a:lnTo>
                      <a:pt x="1" y="115"/>
                    </a:lnTo>
                    <a:lnTo>
                      <a:pt x="69" y="1"/>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2"/>
              <p:cNvSpPr/>
              <p:nvPr/>
            </p:nvSpPr>
            <p:spPr>
              <a:xfrm>
                <a:off x="6176051" y="1192352"/>
                <a:ext cx="2487" cy="2514"/>
              </a:xfrm>
              <a:custGeom>
                <a:avLst/>
                <a:gdLst/>
                <a:ahLst/>
                <a:cxnLst/>
                <a:rect l="l" t="t" r="r" b="b"/>
                <a:pathLst>
                  <a:path w="92" h="93" extrusionOk="0">
                    <a:moveTo>
                      <a:pt x="92" y="1"/>
                    </a:moveTo>
                    <a:lnTo>
                      <a:pt x="1" y="92"/>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2"/>
              <p:cNvSpPr/>
              <p:nvPr/>
            </p:nvSpPr>
            <p:spPr>
              <a:xfrm>
                <a:off x="6109422" y="1344125"/>
                <a:ext cx="3730" cy="649"/>
              </a:xfrm>
              <a:custGeom>
                <a:avLst/>
                <a:gdLst/>
                <a:ahLst/>
                <a:cxnLst/>
                <a:rect l="l" t="t" r="r" b="b"/>
                <a:pathLst>
                  <a:path w="138" h="24" extrusionOk="0">
                    <a:moveTo>
                      <a:pt x="0" y="24"/>
                    </a:moveTo>
                    <a:lnTo>
                      <a:pt x="137" y="1"/>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2"/>
              <p:cNvSpPr/>
              <p:nvPr/>
            </p:nvSpPr>
            <p:spPr>
              <a:xfrm>
                <a:off x="6080068" y="1183486"/>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2"/>
              <p:cNvSpPr/>
              <p:nvPr/>
            </p:nvSpPr>
            <p:spPr>
              <a:xfrm>
                <a:off x="6512926" y="996168"/>
                <a:ext cx="622" cy="2487"/>
              </a:xfrm>
              <a:custGeom>
                <a:avLst/>
                <a:gdLst/>
                <a:ahLst/>
                <a:cxnLst/>
                <a:rect l="l" t="t" r="r" b="b"/>
                <a:pathLst>
                  <a:path w="23" h="92" extrusionOk="0">
                    <a:moveTo>
                      <a:pt x="23" y="1"/>
                    </a:moveTo>
                    <a:lnTo>
                      <a:pt x="0" y="92"/>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2"/>
              <p:cNvSpPr/>
              <p:nvPr/>
            </p:nvSpPr>
            <p:spPr>
              <a:xfrm>
                <a:off x="6503033" y="1091800"/>
                <a:ext cx="27" cy="2487"/>
              </a:xfrm>
              <a:custGeom>
                <a:avLst/>
                <a:gdLst/>
                <a:ahLst/>
                <a:cxnLst/>
                <a:rect l="l" t="t" r="r" b="b"/>
                <a:pathLst>
                  <a:path w="1" h="92" extrusionOk="0">
                    <a:moveTo>
                      <a:pt x="1" y="0"/>
                    </a:moveTo>
                    <a:lnTo>
                      <a:pt x="1" y="92"/>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2"/>
              <p:cNvSpPr/>
              <p:nvPr/>
            </p:nvSpPr>
            <p:spPr>
              <a:xfrm>
                <a:off x="6524035" y="1101666"/>
                <a:ext cx="1865" cy="1892"/>
              </a:xfrm>
              <a:custGeom>
                <a:avLst/>
                <a:gdLst/>
                <a:ahLst/>
                <a:cxnLst/>
                <a:rect l="l" t="t" r="r" b="b"/>
                <a:pathLst>
                  <a:path w="69" h="70" extrusionOk="0">
                    <a:moveTo>
                      <a:pt x="0" y="69"/>
                    </a:moveTo>
                    <a:lnTo>
                      <a:pt x="68" y="1"/>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2"/>
              <p:cNvSpPr/>
              <p:nvPr/>
            </p:nvSpPr>
            <p:spPr>
              <a:xfrm>
                <a:off x="6503033" y="1094260"/>
                <a:ext cx="27" cy="1892"/>
              </a:xfrm>
              <a:custGeom>
                <a:avLst/>
                <a:gdLst/>
                <a:ahLst/>
                <a:cxnLst/>
                <a:rect l="l" t="t" r="r" b="b"/>
                <a:pathLst>
                  <a:path w="1" h="70" extrusionOk="0">
                    <a:moveTo>
                      <a:pt x="1" y="69"/>
                    </a:moveTo>
                    <a:lnTo>
                      <a:pt x="1" y="69"/>
                    </a:lnTo>
                    <a:lnTo>
                      <a:pt x="1" y="1"/>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2"/>
              <p:cNvSpPr/>
              <p:nvPr/>
            </p:nvSpPr>
            <p:spPr>
              <a:xfrm>
                <a:off x="6513521" y="994330"/>
                <a:ext cx="649" cy="1865"/>
              </a:xfrm>
              <a:custGeom>
                <a:avLst/>
                <a:gdLst/>
                <a:ahLst/>
                <a:cxnLst/>
                <a:rect l="l" t="t" r="r" b="b"/>
                <a:pathLst>
                  <a:path w="24" h="69" extrusionOk="0">
                    <a:moveTo>
                      <a:pt x="24" y="0"/>
                    </a:moveTo>
                    <a:lnTo>
                      <a:pt x="1" y="69"/>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2"/>
              <p:cNvSpPr/>
              <p:nvPr/>
            </p:nvSpPr>
            <p:spPr>
              <a:xfrm>
                <a:off x="6522170" y="1103531"/>
                <a:ext cx="1865" cy="1243"/>
              </a:xfrm>
              <a:custGeom>
                <a:avLst/>
                <a:gdLst/>
                <a:ahLst/>
                <a:cxnLst/>
                <a:rect l="l" t="t" r="r" b="b"/>
                <a:pathLst>
                  <a:path w="69" h="46" extrusionOk="0">
                    <a:moveTo>
                      <a:pt x="1" y="46"/>
                    </a:moveTo>
                    <a:lnTo>
                      <a:pt x="69" y="0"/>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2"/>
              <p:cNvSpPr/>
              <p:nvPr/>
            </p:nvSpPr>
            <p:spPr>
              <a:xfrm>
                <a:off x="6466651" y="98322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2"/>
              <p:cNvSpPr/>
              <p:nvPr/>
            </p:nvSpPr>
            <p:spPr>
              <a:xfrm>
                <a:off x="6512926" y="996168"/>
                <a:ext cx="622" cy="2487"/>
              </a:xfrm>
              <a:custGeom>
                <a:avLst/>
                <a:gdLst/>
                <a:ahLst/>
                <a:cxnLst/>
                <a:rect l="l" t="t" r="r" b="b"/>
                <a:pathLst>
                  <a:path w="23" h="92" extrusionOk="0">
                    <a:moveTo>
                      <a:pt x="23" y="1"/>
                    </a:moveTo>
                    <a:lnTo>
                      <a:pt x="0" y="92"/>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2"/>
              <p:cNvSpPr/>
              <p:nvPr/>
            </p:nvSpPr>
            <p:spPr>
              <a:xfrm>
                <a:off x="6503033" y="1091800"/>
                <a:ext cx="27" cy="2487"/>
              </a:xfrm>
              <a:custGeom>
                <a:avLst/>
                <a:gdLst/>
                <a:ahLst/>
                <a:cxnLst/>
                <a:rect l="l" t="t" r="r" b="b"/>
                <a:pathLst>
                  <a:path w="1" h="92" extrusionOk="0">
                    <a:moveTo>
                      <a:pt x="1" y="0"/>
                    </a:moveTo>
                    <a:lnTo>
                      <a:pt x="1" y="92"/>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2"/>
              <p:cNvSpPr/>
              <p:nvPr/>
            </p:nvSpPr>
            <p:spPr>
              <a:xfrm>
                <a:off x="6524035" y="1101666"/>
                <a:ext cx="1865" cy="1892"/>
              </a:xfrm>
              <a:custGeom>
                <a:avLst/>
                <a:gdLst/>
                <a:ahLst/>
                <a:cxnLst/>
                <a:rect l="l" t="t" r="r" b="b"/>
                <a:pathLst>
                  <a:path w="69" h="70" extrusionOk="0">
                    <a:moveTo>
                      <a:pt x="0" y="69"/>
                    </a:moveTo>
                    <a:lnTo>
                      <a:pt x="68" y="1"/>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2"/>
              <p:cNvSpPr/>
              <p:nvPr/>
            </p:nvSpPr>
            <p:spPr>
              <a:xfrm>
                <a:off x="6503033" y="1094260"/>
                <a:ext cx="27" cy="1892"/>
              </a:xfrm>
              <a:custGeom>
                <a:avLst/>
                <a:gdLst/>
                <a:ahLst/>
                <a:cxnLst/>
                <a:rect l="l" t="t" r="r" b="b"/>
                <a:pathLst>
                  <a:path w="1" h="70" extrusionOk="0">
                    <a:moveTo>
                      <a:pt x="1" y="69"/>
                    </a:moveTo>
                    <a:lnTo>
                      <a:pt x="1" y="69"/>
                    </a:lnTo>
                    <a:lnTo>
                      <a:pt x="1" y="1"/>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2"/>
              <p:cNvSpPr/>
              <p:nvPr/>
            </p:nvSpPr>
            <p:spPr>
              <a:xfrm>
                <a:off x="6513521" y="994330"/>
                <a:ext cx="649" cy="1865"/>
              </a:xfrm>
              <a:custGeom>
                <a:avLst/>
                <a:gdLst/>
                <a:ahLst/>
                <a:cxnLst/>
                <a:rect l="l" t="t" r="r" b="b"/>
                <a:pathLst>
                  <a:path w="24" h="69" extrusionOk="0">
                    <a:moveTo>
                      <a:pt x="24" y="0"/>
                    </a:moveTo>
                    <a:lnTo>
                      <a:pt x="1" y="69"/>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2"/>
              <p:cNvSpPr/>
              <p:nvPr/>
            </p:nvSpPr>
            <p:spPr>
              <a:xfrm>
                <a:off x="6522170" y="1103531"/>
                <a:ext cx="1865" cy="1243"/>
              </a:xfrm>
              <a:custGeom>
                <a:avLst/>
                <a:gdLst/>
                <a:ahLst/>
                <a:cxnLst/>
                <a:rect l="l" t="t" r="r" b="b"/>
                <a:pathLst>
                  <a:path w="69" h="46" extrusionOk="0">
                    <a:moveTo>
                      <a:pt x="1" y="46"/>
                    </a:moveTo>
                    <a:lnTo>
                      <a:pt x="69" y="0"/>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2"/>
              <p:cNvSpPr/>
              <p:nvPr/>
            </p:nvSpPr>
            <p:spPr>
              <a:xfrm>
                <a:off x="7474140" y="1817015"/>
                <a:ext cx="170316" cy="156504"/>
              </a:xfrm>
              <a:custGeom>
                <a:avLst/>
                <a:gdLst/>
                <a:ahLst/>
                <a:cxnLst/>
                <a:rect l="l" t="t" r="r" b="b"/>
                <a:pathLst>
                  <a:path w="6301" h="5790" extrusionOk="0">
                    <a:moveTo>
                      <a:pt x="3280" y="1"/>
                    </a:moveTo>
                    <a:cubicBezTo>
                      <a:pt x="3107" y="1"/>
                      <a:pt x="2928" y="127"/>
                      <a:pt x="2786" y="378"/>
                    </a:cubicBezTo>
                    <a:lnTo>
                      <a:pt x="2740" y="469"/>
                    </a:lnTo>
                    <a:lnTo>
                      <a:pt x="2672" y="584"/>
                    </a:lnTo>
                    <a:lnTo>
                      <a:pt x="2124" y="1542"/>
                    </a:lnTo>
                    <a:lnTo>
                      <a:pt x="937" y="1634"/>
                    </a:lnTo>
                    <a:lnTo>
                      <a:pt x="777" y="1656"/>
                    </a:lnTo>
                    <a:cubicBezTo>
                      <a:pt x="184" y="1702"/>
                      <a:pt x="1" y="2113"/>
                      <a:pt x="412" y="2569"/>
                    </a:cubicBezTo>
                    <a:lnTo>
                      <a:pt x="572" y="2729"/>
                    </a:lnTo>
                    <a:lnTo>
                      <a:pt x="1325" y="3574"/>
                    </a:lnTo>
                    <a:lnTo>
                      <a:pt x="1074" y="4646"/>
                    </a:lnTo>
                    <a:lnTo>
                      <a:pt x="1051" y="4761"/>
                    </a:lnTo>
                    <a:lnTo>
                      <a:pt x="1005" y="4875"/>
                    </a:lnTo>
                    <a:cubicBezTo>
                      <a:pt x="903" y="5319"/>
                      <a:pt x="1069" y="5584"/>
                      <a:pt x="1398" y="5584"/>
                    </a:cubicBezTo>
                    <a:cubicBezTo>
                      <a:pt x="1509" y="5584"/>
                      <a:pt x="1638" y="5554"/>
                      <a:pt x="1781" y="5491"/>
                    </a:cubicBezTo>
                    <a:lnTo>
                      <a:pt x="1873" y="5445"/>
                    </a:lnTo>
                    <a:lnTo>
                      <a:pt x="1987" y="5400"/>
                    </a:lnTo>
                    <a:lnTo>
                      <a:pt x="2991" y="4943"/>
                    </a:lnTo>
                    <a:lnTo>
                      <a:pt x="4041" y="5582"/>
                    </a:lnTo>
                    <a:lnTo>
                      <a:pt x="4155" y="5651"/>
                    </a:lnTo>
                    <a:cubicBezTo>
                      <a:pt x="4310" y="5745"/>
                      <a:pt x="4452" y="5790"/>
                      <a:pt x="4572" y="5790"/>
                    </a:cubicBezTo>
                    <a:cubicBezTo>
                      <a:pt x="4858" y="5790"/>
                      <a:pt x="5025" y="5537"/>
                      <a:pt x="4977" y="5103"/>
                    </a:cubicBezTo>
                    <a:lnTo>
                      <a:pt x="4840" y="3779"/>
                    </a:lnTo>
                    <a:lnTo>
                      <a:pt x="5684" y="3049"/>
                    </a:lnTo>
                    <a:lnTo>
                      <a:pt x="5776" y="2957"/>
                    </a:lnTo>
                    <a:lnTo>
                      <a:pt x="5844" y="2912"/>
                    </a:lnTo>
                    <a:cubicBezTo>
                      <a:pt x="6301" y="2501"/>
                      <a:pt x="6209" y="2067"/>
                      <a:pt x="5593" y="1953"/>
                    </a:cubicBezTo>
                    <a:lnTo>
                      <a:pt x="5525" y="1930"/>
                    </a:lnTo>
                    <a:lnTo>
                      <a:pt x="4292" y="1679"/>
                    </a:lnTo>
                    <a:lnTo>
                      <a:pt x="3858" y="629"/>
                    </a:lnTo>
                    <a:lnTo>
                      <a:pt x="3767" y="447"/>
                    </a:lnTo>
                    <a:cubicBezTo>
                      <a:pt x="3648" y="149"/>
                      <a:pt x="3467" y="1"/>
                      <a:pt x="3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2"/>
              <p:cNvSpPr/>
              <p:nvPr/>
            </p:nvSpPr>
            <p:spPr>
              <a:xfrm>
                <a:off x="5266032" y="2620617"/>
                <a:ext cx="135096" cy="133420"/>
              </a:xfrm>
              <a:custGeom>
                <a:avLst/>
                <a:gdLst/>
                <a:ahLst/>
                <a:cxnLst/>
                <a:rect l="l" t="t" r="r" b="b"/>
                <a:pathLst>
                  <a:path w="4998" h="4936" extrusionOk="0">
                    <a:moveTo>
                      <a:pt x="1926" y="1"/>
                    </a:moveTo>
                    <a:cubicBezTo>
                      <a:pt x="1730" y="1"/>
                      <a:pt x="1580" y="171"/>
                      <a:pt x="1552" y="481"/>
                    </a:cubicBezTo>
                    <a:lnTo>
                      <a:pt x="1530" y="572"/>
                    </a:lnTo>
                    <a:lnTo>
                      <a:pt x="1530" y="663"/>
                    </a:lnTo>
                    <a:lnTo>
                      <a:pt x="1438" y="1576"/>
                    </a:lnTo>
                    <a:lnTo>
                      <a:pt x="548" y="2056"/>
                    </a:lnTo>
                    <a:lnTo>
                      <a:pt x="457" y="2101"/>
                    </a:lnTo>
                    <a:cubicBezTo>
                      <a:pt x="0" y="2352"/>
                      <a:pt x="23" y="2718"/>
                      <a:pt x="480" y="2923"/>
                    </a:cubicBezTo>
                    <a:lnTo>
                      <a:pt x="639" y="3014"/>
                    </a:lnTo>
                    <a:lnTo>
                      <a:pt x="1484" y="3380"/>
                    </a:lnTo>
                    <a:lnTo>
                      <a:pt x="1644" y="4293"/>
                    </a:lnTo>
                    <a:lnTo>
                      <a:pt x="1666" y="4384"/>
                    </a:lnTo>
                    <a:lnTo>
                      <a:pt x="1689" y="4475"/>
                    </a:lnTo>
                    <a:cubicBezTo>
                      <a:pt x="1744" y="4774"/>
                      <a:pt x="1887" y="4935"/>
                      <a:pt x="2066" y="4935"/>
                    </a:cubicBezTo>
                    <a:cubicBezTo>
                      <a:pt x="2188" y="4935"/>
                      <a:pt x="2327" y="4861"/>
                      <a:pt x="2465" y="4703"/>
                    </a:cubicBezTo>
                    <a:lnTo>
                      <a:pt x="2534" y="4635"/>
                    </a:lnTo>
                    <a:lnTo>
                      <a:pt x="2602" y="4566"/>
                    </a:lnTo>
                    <a:lnTo>
                      <a:pt x="3219" y="3882"/>
                    </a:lnTo>
                    <a:lnTo>
                      <a:pt x="4223" y="4019"/>
                    </a:lnTo>
                    <a:lnTo>
                      <a:pt x="4314" y="4042"/>
                    </a:lnTo>
                    <a:cubicBezTo>
                      <a:pt x="4363" y="4048"/>
                      <a:pt x="4408" y="4051"/>
                      <a:pt x="4451" y="4051"/>
                    </a:cubicBezTo>
                    <a:cubicBezTo>
                      <a:pt x="4852" y="4051"/>
                      <a:pt x="4998" y="3769"/>
                      <a:pt x="4771" y="3357"/>
                    </a:cubicBezTo>
                    <a:lnTo>
                      <a:pt x="4223" y="2398"/>
                    </a:lnTo>
                    <a:lnTo>
                      <a:pt x="4634" y="1554"/>
                    </a:lnTo>
                    <a:lnTo>
                      <a:pt x="4679" y="1462"/>
                    </a:lnTo>
                    <a:lnTo>
                      <a:pt x="4702" y="1394"/>
                    </a:lnTo>
                    <a:cubicBezTo>
                      <a:pt x="4897" y="1004"/>
                      <a:pt x="4759" y="730"/>
                      <a:pt x="4401" y="730"/>
                    </a:cubicBezTo>
                    <a:cubicBezTo>
                      <a:pt x="4340" y="730"/>
                      <a:pt x="4273" y="738"/>
                      <a:pt x="4200" y="755"/>
                    </a:cubicBezTo>
                    <a:lnTo>
                      <a:pt x="4154" y="755"/>
                    </a:lnTo>
                    <a:lnTo>
                      <a:pt x="3127" y="983"/>
                    </a:lnTo>
                    <a:lnTo>
                      <a:pt x="2443" y="321"/>
                    </a:lnTo>
                    <a:lnTo>
                      <a:pt x="2328" y="207"/>
                    </a:lnTo>
                    <a:cubicBezTo>
                      <a:pt x="2188" y="67"/>
                      <a:pt x="2048" y="1"/>
                      <a:pt x="19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2"/>
              <p:cNvSpPr/>
              <p:nvPr/>
            </p:nvSpPr>
            <p:spPr>
              <a:xfrm>
                <a:off x="7991602" y="2872050"/>
                <a:ext cx="136556" cy="133123"/>
              </a:xfrm>
              <a:custGeom>
                <a:avLst/>
                <a:gdLst/>
                <a:ahLst/>
                <a:cxnLst/>
                <a:rect l="l" t="t" r="r" b="b"/>
                <a:pathLst>
                  <a:path w="5052" h="4925" extrusionOk="0">
                    <a:moveTo>
                      <a:pt x="2898" y="0"/>
                    </a:moveTo>
                    <a:cubicBezTo>
                      <a:pt x="2770" y="0"/>
                      <a:pt x="2629" y="79"/>
                      <a:pt x="2495" y="240"/>
                    </a:cubicBezTo>
                    <a:lnTo>
                      <a:pt x="2427" y="309"/>
                    </a:lnTo>
                    <a:lnTo>
                      <a:pt x="2381" y="377"/>
                    </a:lnTo>
                    <a:lnTo>
                      <a:pt x="1788" y="1085"/>
                    </a:lnTo>
                    <a:lnTo>
                      <a:pt x="783" y="994"/>
                    </a:lnTo>
                    <a:lnTo>
                      <a:pt x="669" y="971"/>
                    </a:lnTo>
                    <a:cubicBezTo>
                      <a:pt x="637" y="968"/>
                      <a:pt x="606" y="966"/>
                      <a:pt x="577" y="966"/>
                    </a:cubicBezTo>
                    <a:cubicBezTo>
                      <a:pt x="146" y="966"/>
                      <a:pt x="1" y="1272"/>
                      <a:pt x="236" y="1678"/>
                    </a:cubicBezTo>
                    <a:lnTo>
                      <a:pt x="350" y="1838"/>
                    </a:lnTo>
                    <a:lnTo>
                      <a:pt x="829" y="2614"/>
                    </a:lnTo>
                    <a:lnTo>
                      <a:pt x="464" y="3459"/>
                    </a:lnTo>
                    <a:lnTo>
                      <a:pt x="418" y="3550"/>
                    </a:lnTo>
                    <a:lnTo>
                      <a:pt x="373" y="3641"/>
                    </a:lnTo>
                    <a:cubicBezTo>
                      <a:pt x="218" y="4028"/>
                      <a:pt x="358" y="4284"/>
                      <a:pt x="709" y="4284"/>
                    </a:cubicBezTo>
                    <a:cubicBezTo>
                      <a:pt x="773" y="4284"/>
                      <a:pt x="843" y="4275"/>
                      <a:pt x="920" y="4258"/>
                    </a:cubicBezTo>
                    <a:lnTo>
                      <a:pt x="989" y="4235"/>
                    </a:lnTo>
                    <a:lnTo>
                      <a:pt x="1080" y="4212"/>
                    </a:lnTo>
                    <a:lnTo>
                      <a:pt x="1993" y="3984"/>
                    </a:lnTo>
                    <a:lnTo>
                      <a:pt x="2746" y="4668"/>
                    </a:lnTo>
                    <a:lnTo>
                      <a:pt x="2815" y="4737"/>
                    </a:lnTo>
                    <a:cubicBezTo>
                      <a:pt x="2959" y="4864"/>
                      <a:pt x="3096" y="4925"/>
                      <a:pt x="3213" y="4925"/>
                    </a:cubicBezTo>
                    <a:cubicBezTo>
                      <a:pt x="3413" y="4925"/>
                      <a:pt x="3554" y="4748"/>
                      <a:pt x="3568" y="4417"/>
                    </a:cubicBezTo>
                    <a:lnTo>
                      <a:pt x="3659" y="3322"/>
                    </a:lnTo>
                    <a:lnTo>
                      <a:pt x="4458" y="2842"/>
                    </a:lnTo>
                    <a:lnTo>
                      <a:pt x="4550" y="2797"/>
                    </a:lnTo>
                    <a:lnTo>
                      <a:pt x="4618" y="2751"/>
                    </a:lnTo>
                    <a:cubicBezTo>
                      <a:pt x="5052" y="2500"/>
                      <a:pt x="5029" y="2135"/>
                      <a:pt x="4550" y="1929"/>
                    </a:cubicBezTo>
                    <a:lnTo>
                      <a:pt x="4504" y="1907"/>
                    </a:lnTo>
                    <a:lnTo>
                      <a:pt x="3523" y="1519"/>
                    </a:lnTo>
                    <a:lnTo>
                      <a:pt x="3317" y="606"/>
                    </a:lnTo>
                    <a:lnTo>
                      <a:pt x="3294" y="446"/>
                    </a:lnTo>
                    <a:cubicBezTo>
                      <a:pt x="3228" y="153"/>
                      <a:pt x="3076" y="0"/>
                      <a:pt x="28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2"/>
              <p:cNvSpPr/>
              <p:nvPr/>
            </p:nvSpPr>
            <p:spPr>
              <a:xfrm>
                <a:off x="5793198" y="2474033"/>
                <a:ext cx="216294" cy="204401"/>
              </a:xfrm>
              <a:custGeom>
                <a:avLst/>
                <a:gdLst/>
                <a:ahLst/>
                <a:cxnLst/>
                <a:rect l="l" t="t" r="r" b="b"/>
                <a:pathLst>
                  <a:path w="8002" h="7562" extrusionOk="0">
                    <a:moveTo>
                      <a:pt x="5400" y="0"/>
                    </a:moveTo>
                    <a:cubicBezTo>
                      <a:pt x="5228" y="0"/>
                      <a:pt x="5025" y="79"/>
                      <a:pt x="4806" y="243"/>
                    </a:cubicBezTo>
                    <a:lnTo>
                      <a:pt x="4692" y="334"/>
                    </a:lnTo>
                    <a:lnTo>
                      <a:pt x="4578" y="426"/>
                    </a:lnTo>
                    <a:lnTo>
                      <a:pt x="3437" y="1270"/>
                    </a:lnTo>
                    <a:lnTo>
                      <a:pt x="1976" y="791"/>
                    </a:lnTo>
                    <a:lnTo>
                      <a:pt x="1816" y="745"/>
                    </a:lnTo>
                    <a:cubicBezTo>
                      <a:pt x="1661" y="694"/>
                      <a:pt x="1521" y="669"/>
                      <a:pt x="1398" y="669"/>
                    </a:cubicBezTo>
                    <a:cubicBezTo>
                      <a:pt x="923" y="669"/>
                      <a:pt x="708" y="1037"/>
                      <a:pt x="926" y="1635"/>
                    </a:cubicBezTo>
                    <a:lnTo>
                      <a:pt x="1017" y="1909"/>
                    </a:lnTo>
                    <a:lnTo>
                      <a:pt x="1474" y="3256"/>
                    </a:lnTo>
                    <a:lnTo>
                      <a:pt x="629" y="4420"/>
                    </a:lnTo>
                    <a:lnTo>
                      <a:pt x="538" y="4534"/>
                    </a:lnTo>
                    <a:lnTo>
                      <a:pt x="447" y="4648"/>
                    </a:lnTo>
                    <a:cubicBezTo>
                      <a:pt x="0" y="5273"/>
                      <a:pt x="230" y="5768"/>
                      <a:pt x="988" y="5768"/>
                    </a:cubicBezTo>
                    <a:cubicBezTo>
                      <a:pt x="1005" y="5768"/>
                      <a:pt x="1022" y="5767"/>
                      <a:pt x="1040" y="5767"/>
                    </a:cubicBezTo>
                    <a:lnTo>
                      <a:pt x="1337" y="5767"/>
                    </a:lnTo>
                    <a:lnTo>
                      <a:pt x="2752" y="5744"/>
                    </a:lnTo>
                    <a:lnTo>
                      <a:pt x="3665" y="7022"/>
                    </a:lnTo>
                    <a:lnTo>
                      <a:pt x="3756" y="7136"/>
                    </a:lnTo>
                    <a:cubicBezTo>
                      <a:pt x="3960" y="7422"/>
                      <a:pt x="4187" y="7562"/>
                      <a:pt x="4396" y="7562"/>
                    </a:cubicBezTo>
                    <a:cubicBezTo>
                      <a:pt x="4654" y="7562"/>
                      <a:pt x="4885" y="7348"/>
                      <a:pt x="5012" y="6931"/>
                    </a:cubicBezTo>
                    <a:lnTo>
                      <a:pt x="5514" y="5287"/>
                    </a:lnTo>
                    <a:lnTo>
                      <a:pt x="6883" y="4854"/>
                    </a:lnTo>
                    <a:lnTo>
                      <a:pt x="7043" y="4808"/>
                    </a:lnTo>
                    <a:lnTo>
                      <a:pt x="7157" y="4762"/>
                    </a:lnTo>
                    <a:cubicBezTo>
                      <a:pt x="7910" y="4534"/>
                      <a:pt x="8002" y="3964"/>
                      <a:pt x="7340" y="3530"/>
                    </a:cubicBezTo>
                    <a:lnTo>
                      <a:pt x="7271" y="3461"/>
                    </a:lnTo>
                    <a:lnTo>
                      <a:pt x="5925" y="2526"/>
                    </a:lnTo>
                    <a:lnTo>
                      <a:pt x="5947" y="1088"/>
                    </a:lnTo>
                    <a:lnTo>
                      <a:pt x="5947" y="814"/>
                    </a:lnTo>
                    <a:cubicBezTo>
                      <a:pt x="5947" y="289"/>
                      <a:pt x="5731" y="0"/>
                      <a:pt x="54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2"/>
              <p:cNvSpPr/>
              <p:nvPr/>
            </p:nvSpPr>
            <p:spPr>
              <a:xfrm>
                <a:off x="7679595" y="1455327"/>
                <a:ext cx="93821" cy="88658"/>
              </a:xfrm>
              <a:custGeom>
                <a:avLst/>
                <a:gdLst/>
                <a:ahLst/>
                <a:cxnLst/>
                <a:rect l="l" t="t" r="r" b="b"/>
                <a:pathLst>
                  <a:path w="3471" h="3280" extrusionOk="0">
                    <a:moveTo>
                      <a:pt x="1149" y="1"/>
                    </a:moveTo>
                    <a:cubicBezTo>
                      <a:pt x="1009" y="1"/>
                      <a:pt x="914" y="117"/>
                      <a:pt x="914" y="338"/>
                    </a:cubicBezTo>
                    <a:lnTo>
                      <a:pt x="914" y="475"/>
                    </a:lnTo>
                    <a:lnTo>
                      <a:pt x="914" y="1091"/>
                    </a:lnTo>
                    <a:lnTo>
                      <a:pt x="389" y="1434"/>
                    </a:lnTo>
                    <a:lnTo>
                      <a:pt x="343" y="1479"/>
                    </a:lnTo>
                    <a:lnTo>
                      <a:pt x="298" y="1502"/>
                    </a:lnTo>
                    <a:cubicBezTo>
                      <a:pt x="1" y="1685"/>
                      <a:pt x="46" y="1936"/>
                      <a:pt x="366" y="2050"/>
                    </a:cubicBezTo>
                    <a:lnTo>
                      <a:pt x="412" y="2073"/>
                    </a:lnTo>
                    <a:lnTo>
                      <a:pt x="480" y="2095"/>
                    </a:lnTo>
                    <a:lnTo>
                      <a:pt x="1074" y="2301"/>
                    </a:lnTo>
                    <a:lnTo>
                      <a:pt x="1256" y="2940"/>
                    </a:lnTo>
                    <a:lnTo>
                      <a:pt x="1279" y="3008"/>
                    </a:lnTo>
                    <a:cubicBezTo>
                      <a:pt x="1330" y="3187"/>
                      <a:pt x="1423" y="3280"/>
                      <a:pt x="1532" y="3280"/>
                    </a:cubicBezTo>
                    <a:cubicBezTo>
                      <a:pt x="1618" y="3280"/>
                      <a:pt x="1713" y="3221"/>
                      <a:pt x="1804" y="3100"/>
                    </a:cubicBezTo>
                    <a:lnTo>
                      <a:pt x="2261" y="2506"/>
                    </a:lnTo>
                    <a:lnTo>
                      <a:pt x="2877" y="2529"/>
                    </a:lnTo>
                    <a:lnTo>
                      <a:pt x="2945" y="2552"/>
                    </a:lnTo>
                    <a:lnTo>
                      <a:pt x="3014" y="2552"/>
                    </a:lnTo>
                    <a:cubicBezTo>
                      <a:pt x="3333" y="2552"/>
                      <a:pt x="3470" y="2347"/>
                      <a:pt x="3265" y="2050"/>
                    </a:cubicBezTo>
                    <a:lnTo>
                      <a:pt x="3242" y="2027"/>
                    </a:lnTo>
                    <a:lnTo>
                      <a:pt x="2831" y="1456"/>
                    </a:lnTo>
                    <a:lnTo>
                      <a:pt x="3059" y="863"/>
                    </a:lnTo>
                    <a:lnTo>
                      <a:pt x="3105" y="749"/>
                    </a:lnTo>
                    <a:cubicBezTo>
                      <a:pt x="3196" y="494"/>
                      <a:pt x="3099" y="327"/>
                      <a:pt x="2894" y="327"/>
                    </a:cubicBezTo>
                    <a:cubicBezTo>
                      <a:pt x="2841" y="327"/>
                      <a:pt x="2782" y="337"/>
                      <a:pt x="2717" y="361"/>
                    </a:cubicBezTo>
                    <a:lnTo>
                      <a:pt x="2649" y="361"/>
                    </a:lnTo>
                    <a:lnTo>
                      <a:pt x="2603" y="384"/>
                    </a:lnTo>
                    <a:lnTo>
                      <a:pt x="2009" y="566"/>
                    </a:lnTo>
                    <a:lnTo>
                      <a:pt x="1484" y="155"/>
                    </a:lnTo>
                    <a:lnTo>
                      <a:pt x="1416" y="110"/>
                    </a:lnTo>
                    <a:cubicBezTo>
                      <a:pt x="1318" y="37"/>
                      <a:pt x="1227" y="1"/>
                      <a:pt x="11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2"/>
              <p:cNvSpPr/>
              <p:nvPr/>
            </p:nvSpPr>
            <p:spPr>
              <a:xfrm>
                <a:off x="8179353" y="2842128"/>
                <a:ext cx="59250" cy="83333"/>
              </a:xfrm>
              <a:custGeom>
                <a:avLst/>
                <a:gdLst/>
                <a:ahLst/>
                <a:cxnLst/>
                <a:rect l="l" t="t" r="r" b="b"/>
                <a:pathLst>
                  <a:path w="2192" h="3083" extrusionOk="0">
                    <a:moveTo>
                      <a:pt x="1005" y="1"/>
                    </a:moveTo>
                    <a:lnTo>
                      <a:pt x="845" y="503"/>
                    </a:lnTo>
                    <a:cubicBezTo>
                      <a:pt x="754" y="800"/>
                      <a:pt x="525" y="1142"/>
                      <a:pt x="343" y="1325"/>
                    </a:cubicBezTo>
                    <a:lnTo>
                      <a:pt x="0" y="1598"/>
                    </a:lnTo>
                    <a:lnTo>
                      <a:pt x="366" y="1850"/>
                    </a:lnTo>
                    <a:cubicBezTo>
                      <a:pt x="571" y="2009"/>
                      <a:pt x="845" y="2329"/>
                      <a:pt x="959" y="2603"/>
                    </a:cubicBezTo>
                    <a:lnTo>
                      <a:pt x="1187" y="3082"/>
                    </a:lnTo>
                    <a:lnTo>
                      <a:pt x="1347" y="2580"/>
                    </a:lnTo>
                    <a:cubicBezTo>
                      <a:pt x="1438" y="2306"/>
                      <a:pt x="1667" y="1941"/>
                      <a:pt x="1849" y="1781"/>
                    </a:cubicBezTo>
                    <a:lnTo>
                      <a:pt x="2192" y="1484"/>
                    </a:lnTo>
                    <a:lnTo>
                      <a:pt x="1826" y="1233"/>
                    </a:lnTo>
                    <a:cubicBezTo>
                      <a:pt x="1621" y="1096"/>
                      <a:pt x="1347" y="754"/>
                      <a:pt x="1233" y="480"/>
                    </a:cubicBezTo>
                    <a:lnTo>
                      <a:pt x="1005"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2"/>
              <p:cNvSpPr/>
              <p:nvPr/>
            </p:nvSpPr>
            <p:spPr>
              <a:xfrm>
                <a:off x="7633320" y="2039472"/>
                <a:ext cx="59871" cy="83306"/>
              </a:xfrm>
              <a:custGeom>
                <a:avLst/>
                <a:gdLst/>
                <a:ahLst/>
                <a:cxnLst/>
                <a:rect l="l" t="t" r="r" b="b"/>
                <a:pathLst>
                  <a:path w="2215" h="3082" extrusionOk="0">
                    <a:moveTo>
                      <a:pt x="1005" y="0"/>
                    </a:moveTo>
                    <a:lnTo>
                      <a:pt x="845" y="502"/>
                    </a:lnTo>
                    <a:cubicBezTo>
                      <a:pt x="754" y="799"/>
                      <a:pt x="526" y="1164"/>
                      <a:pt x="343" y="1324"/>
                    </a:cubicBezTo>
                    <a:lnTo>
                      <a:pt x="1" y="1598"/>
                    </a:lnTo>
                    <a:lnTo>
                      <a:pt x="389" y="1872"/>
                    </a:lnTo>
                    <a:cubicBezTo>
                      <a:pt x="594" y="2009"/>
                      <a:pt x="845" y="2328"/>
                      <a:pt x="982" y="2602"/>
                    </a:cubicBezTo>
                    <a:lnTo>
                      <a:pt x="1188" y="3081"/>
                    </a:lnTo>
                    <a:lnTo>
                      <a:pt x="1370" y="2579"/>
                    </a:lnTo>
                    <a:cubicBezTo>
                      <a:pt x="1462" y="2305"/>
                      <a:pt x="1690" y="1940"/>
                      <a:pt x="1873" y="1780"/>
                    </a:cubicBezTo>
                    <a:lnTo>
                      <a:pt x="2215" y="1484"/>
                    </a:lnTo>
                    <a:lnTo>
                      <a:pt x="1827" y="1233"/>
                    </a:lnTo>
                    <a:cubicBezTo>
                      <a:pt x="1622" y="1096"/>
                      <a:pt x="1370" y="753"/>
                      <a:pt x="1233" y="479"/>
                    </a:cubicBezTo>
                    <a:lnTo>
                      <a:pt x="10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2"/>
              <p:cNvSpPr/>
              <p:nvPr/>
            </p:nvSpPr>
            <p:spPr>
              <a:xfrm>
                <a:off x="7332854" y="1779092"/>
                <a:ext cx="68521" cy="96903"/>
              </a:xfrm>
              <a:custGeom>
                <a:avLst/>
                <a:gdLst/>
                <a:ahLst/>
                <a:cxnLst/>
                <a:rect l="l" t="t" r="r" b="b"/>
                <a:pathLst>
                  <a:path w="2535" h="3585" extrusionOk="0">
                    <a:moveTo>
                      <a:pt x="2398" y="1"/>
                    </a:moveTo>
                    <a:lnTo>
                      <a:pt x="1804" y="434"/>
                    </a:lnTo>
                    <a:cubicBezTo>
                      <a:pt x="1485" y="663"/>
                      <a:pt x="937" y="891"/>
                      <a:pt x="594" y="937"/>
                    </a:cubicBezTo>
                    <a:lnTo>
                      <a:pt x="1" y="982"/>
                    </a:lnTo>
                    <a:lnTo>
                      <a:pt x="206" y="1553"/>
                    </a:lnTo>
                    <a:cubicBezTo>
                      <a:pt x="321" y="1872"/>
                      <a:pt x="366" y="2466"/>
                      <a:pt x="275" y="2854"/>
                    </a:cubicBezTo>
                    <a:lnTo>
                      <a:pt x="138" y="3584"/>
                    </a:lnTo>
                    <a:lnTo>
                      <a:pt x="731" y="3128"/>
                    </a:lnTo>
                    <a:cubicBezTo>
                      <a:pt x="1051" y="2900"/>
                      <a:pt x="1599" y="2671"/>
                      <a:pt x="1918" y="2649"/>
                    </a:cubicBezTo>
                    <a:lnTo>
                      <a:pt x="2535" y="2580"/>
                    </a:lnTo>
                    <a:lnTo>
                      <a:pt x="2329" y="2009"/>
                    </a:lnTo>
                    <a:cubicBezTo>
                      <a:pt x="2215" y="1690"/>
                      <a:pt x="2169" y="1119"/>
                      <a:pt x="2261" y="708"/>
                    </a:cubicBezTo>
                    <a:lnTo>
                      <a:pt x="23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2"/>
              <p:cNvSpPr/>
              <p:nvPr/>
            </p:nvSpPr>
            <p:spPr>
              <a:xfrm>
                <a:off x="8005982" y="957299"/>
                <a:ext cx="71602" cy="101200"/>
              </a:xfrm>
              <a:custGeom>
                <a:avLst/>
                <a:gdLst/>
                <a:ahLst/>
                <a:cxnLst/>
                <a:rect l="l" t="t" r="r" b="b"/>
                <a:pathLst>
                  <a:path w="2649" h="3744" extrusionOk="0">
                    <a:moveTo>
                      <a:pt x="320" y="1"/>
                    </a:moveTo>
                    <a:lnTo>
                      <a:pt x="411" y="731"/>
                    </a:lnTo>
                    <a:cubicBezTo>
                      <a:pt x="457" y="1119"/>
                      <a:pt x="388" y="1712"/>
                      <a:pt x="251" y="2009"/>
                    </a:cubicBezTo>
                    <a:lnTo>
                      <a:pt x="0" y="2580"/>
                    </a:lnTo>
                    <a:lnTo>
                      <a:pt x="594" y="2671"/>
                    </a:lnTo>
                    <a:cubicBezTo>
                      <a:pt x="936" y="2740"/>
                      <a:pt x="1438" y="2991"/>
                      <a:pt x="1758" y="3265"/>
                    </a:cubicBezTo>
                    <a:lnTo>
                      <a:pt x="2306" y="3744"/>
                    </a:lnTo>
                    <a:lnTo>
                      <a:pt x="2214" y="3013"/>
                    </a:lnTo>
                    <a:cubicBezTo>
                      <a:pt x="2169" y="2603"/>
                      <a:pt x="2260" y="2032"/>
                      <a:pt x="2397" y="1735"/>
                    </a:cubicBezTo>
                    <a:lnTo>
                      <a:pt x="2648" y="1165"/>
                    </a:lnTo>
                    <a:lnTo>
                      <a:pt x="2055" y="1073"/>
                    </a:lnTo>
                    <a:cubicBezTo>
                      <a:pt x="1712" y="1005"/>
                      <a:pt x="1187" y="754"/>
                      <a:pt x="891" y="480"/>
                    </a:cubicBezTo>
                    <a:lnTo>
                      <a:pt x="3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2"/>
              <p:cNvSpPr/>
              <p:nvPr/>
            </p:nvSpPr>
            <p:spPr>
              <a:xfrm>
                <a:off x="6364234" y="1320069"/>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2"/>
              <p:cNvSpPr/>
              <p:nvPr/>
            </p:nvSpPr>
            <p:spPr>
              <a:xfrm>
                <a:off x="6391372" y="1093044"/>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2"/>
              <p:cNvSpPr/>
              <p:nvPr/>
            </p:nvSpPr>
            <p:spPr>
              <a:xfrm>
                <a:off x="5718866" y="2758848"/>
                <a:ext cx="54330" cy="76522"/>
              </a:xfrm>
              <a:custGeom>
                <a:avLst/>
                <a:gdLst/>
                <a:ahLst/>
                <a:cxnLst/>
                <a:rect l="l" t="t" r="r" b="b"/>
                <a:pathLst>
                  <a:path w="2010" h="2831" extrusionOk="0">
                    <a:moveTo>
                      <a:pt x="503" y="0"/>
                    </a:moveTo>
                    <a:lnTo>
                      <a:pt x="480" y="525"/>
                    </a:lnTo>
                    <a:cubicBezTo>
                      <a:pt x="480" y="799"/>
                      <a:pt x="366" y="1210"/>
                      <a:pt x="229" y="1393"/>
                    </a:cubicBezTo>
                    <a:lnTo>
                      <a:pt x="1" y="1758"/>
                    </a:lnTo>
                    <a:lnTo>
                      <a:pt x="412" y="1895"/>
                    </a:lnTo>
                    <a:cubicBezTo>
                      <a:pt x="640" y="1986"/>
                      <a:pt x="982" y="2214"/>
                      <a:pt x="1165" y="2420"/>
                    </a:cubicBezTo>
                    <a:lnTo>
                      <a:pt x="1507" y="2831"/>
                    </a:lnTo>
                    <a:lnTo>
                      <a:pt x="1530" y="2306"/>
                    </a:lnTo>
                    <a:cubicBezTo>
                      <a:pt x="1530" y="2009"/>
                      <a:pt x="1644" y="1621"/>
                      <a:pt x="1781" y="1415"/>
                    </a:cubicBezTo>
                    <a:lnTo>
                      <a:pt x="2010" y="1050"/>
                    </a:lnTo>
                    <a:lnTo>
                      <a:pt x="1599" y="913"/>
                    </a:lnTo>
                    <a:cubicBezTo>
                      <a:pt x="1371" y="845"/>
                      <a:pt x="1028" y="617"/>
                      <a:pt x="846" y="388"/>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2"/>
              <p:cNvSpPr/>
              <p:nvPr/>
            </p:nvSpPr>
            <p:spPr>
              <a:xfrm>
                <a:off x="5540576" y="2867428"/>
                <a:ext cx="66656" cy="93794"/>
              </a:xfrm>
              <a:custGeom>
                <a:avLst/>
                <a:gdLst/>
                <a:ahLst/>
                <a:cxnLst/>
                <a:rect l="l" t="t" r="r" b="b"/>
                <a:pathLst>
                  <a:path w="2466" h="3470" extrusionOk="0">
                    <a:moveTo>
                      <a:pt x="2100" y="1"/>
                    </a:moveTo>
                    <a:lnTo>
                      <a:pt x="1598" y="457"/>
                    </a:lnTo>
                    <a:cubicBezTo>
                      <a:pt x="1324" y="708"/>
                      <a:pt x="845" y="959"/>
                      <a:pt x="548" y="1028"/>
                    </a:cubicBezTo>
                    <a:lnTo>
                      <a:pt x="0" y="1142"/>
                    </a:lnTo>
                    <a:lnTo>
                      <a:pt x="252" y="1644"/>
                    </a:lnTo>
                    <a:cubicBezTo>
                      <a:pt x="389" y="1918"/>
                      <a:pt x="480" y="2443"/>
                      <a:pt x="434" y="2808"/>
                    </a:cubicBezTo>
                    <a:lnTo>
                      <a:pt x="389" y="3470"/>
                    </a:lnTo>
                    <a:lnTo>
                      <a:pt x="389" y="3470"/>
                    </a:lnTo>
                    <a:lnTo>
                      <a:pt x="868" y="3013"/>
                    </a:lnTo>
                    <a:cubicBezTo>
                      <a:pt x="1142" y="2762"/>
                      <a:pt x="1621" y="2511"/>
                      <a:pt x="1918" y="2466"/>
                    </a:cubicBezTo>
                    <a:lnTo>
                      <a:pt x="2466" y="2352"/>
                    </a:lnTo>
                    <a:lnTo>
                      <a:pt x="2215" y="1849"/>
                    </a:lnTo>
                    <a:cubicBezTo>
                      <a:pt x="2078" y="1575"/>
                      <a:pt x="2009" y="1050"/>
                      <a:pt x="2032" y="662"/>
                    </a:cubicBezTo>
                    <a:lnTo>
                      <a:pt x="2100"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 name="Google Shape;1760;p22"/>
              <p:cNvGrpSpPr/>
              <p:nvPr/>
            </p:nvGrpSpPr>
            <p:grpSpPr>
              <a:xfrm>
                <a:off x="4896454" y="199085"/>
                <a:ext cx="358499" cy="447941"/>
                <a:chOff x="4896454" y="199085"/>
                <a:chExt cx="358499" cy="447941"/>
              </a:xfrm>
            </p:grpSpPr>
            <p:sp>
              <p:nvSpPr>
                <p:cNvPr id="1761" name="Google Shape;1761;p22"/>
                <p:cNvSpPr/>
                <p:nvPr/>
              </p:nvSpPr>
              <p:spPr>
                <a:xfrm>
                  <a:off x="4923619" y="395269"/>
                  <a:ext cx="46897" cy="39518"/>
                </a:xfrm>
                <a:custGeom>
                  <a:avLst/>
                  <a:gdLst/>
                  <a:ahLst/>
                  <a:cxnLst/>
                  <a:rect l="l" t="t" r="r" b="b"/>
                  <a:pathLst>
                    <a:path w="1735" h="1462" extrusionOk="0">
                      <a:moveTo>
                        <a:pt x="868" y="1"/>
                      </a:moveTo>
                      <a:cubicBezTo>
                        <a:pt x="754" y="24"/>
                        <a:pt x="662" y="46"/>
                        <a:pt x="548" y="115"/>
                      </a:cubicBezTo>
                      <a:cubicBezTo>
                        <a:pt x="480" y="161"/>
                        <a:pt x="388" y="206"/>
                        <a:pt x="320" y="275"/>
                      </a:cubicBezTo>
                      <a:cubicBezTo>
                        <a:pt x="251" y="320"/>
                        <a:pt x="183" y="389"/>
                        <a:pt x="137" y="457"/>
                      </a:cubicBezTo>
                      <a:cubicBezTo>
                        <a:pt x="69" y="526"/>
                        <a:pt x="23" y="640"/>
                        <a:pt x="0" y="754"/>
                      </a:cubicBezTo>
                      <a:cubicBezTo>
                        <a:pt x="0" y="754"/>
                        <a:pt x="0" y="777"/>
                        <a:pt x="0" y="800"/>
                      </a:cubicBezTo>
                      <a:cubicBezTo>
                        <a:pt x="0" y="845"/>
                        <a:pt x="0" y="914"/>
                        <a:pt x="23" y="959"/>
                      </a:cubicBezTo>
                      <a:cubicBezTo>
                        <a:pt x="23" y="1051"/>
                        <a:pt x="69" y="1142"/>
                        <a:pt x="137" y="1211"/>
                      </a:cubicBezTo>
                      <a:cubicBezTo>
                        <a:pt x="183" y="1302"/>
                        <a:pt x="297" y="1348"/>
                        <a:pt x="388" y="1393"/>
                      </a:cubicBezTo>
                      <a:cubicBezTo>
                        <a:pt x="457" y="1439"/>
                        <a:pt x="548" y="1439"/>
                        <a:pt x="639" y="1462"/>
                      </a:cubicBezTo>
                      <a:lnTo>
                        <a:pt x="890" y="1462"/>
                      </a:lnTo>
                      <a:cubicBezTo>
                        <a:pt x="982" y="1439"/>
                        <a:pt x="1073" y="1393"/>
                        <a:pt x="1164" y="1348"/>
                      </a:cubicBezTo>
                      <a:cubicBezTo>
                        <a:pt x="1256" y="1325"/>
                        <a:pt x="1324" y="1256"/>
                        <a:pt x="1393" y="1188"/>
                      </a:cubicBezTo>
                      <a:cubicBezTo>
                        <a:pt x="1461" y="1119"/>
                        <a:pt x="1552" y="1074"/>
                        <a:pt x="1598" y="1005"/>
                      </a:cubicBezTo>
                      <a:cubicBezTo>
                        <a:pt x="1667" y="891"/>
                        <a:pt x="1735" y="754"/>
                        <a:pt x="1735" y="640"/>
                      </a:cubicBezTo>
                      <a:cubicBezTo>
                        <a:pt x="1735" y="571"/>
                        <a:pt x="1712" y="526"/>
                        <a:pt x="1689" y="457"/>
                      </a:cubicBezTo>
                      <a:cubicBezTo>
                        <a:pt x="1667" y="412"/>
                        <a:pt x="1644" y="366"/>
                        <a:pt x="1621" y="320"/>
                      </a:cubicBezTo>
                      <a:cubicBezTo>
                        <a:pt x="1575" y="252"/>
                        <a:pt x="1507" y="183"/>
                        <a:pt x="1461" y="138"/>
                      </a:cubicBezTo>
                      <a:cubicBezTo>
                        <a:pt x="1324" y="46"/>
                        <a:pt x="1164" y="1"/>
                        <a:pt x="100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2"/>
                <p:cNvSpPr/>
                <p:nvPr/>
              </p:nvSpPr>
              <p:spPr>
                <a:xfrm>
                  <a:off x="5076014" y="266957"/>
                  <a:ext cx="172154" cy="186345"/>
                </a:xfrm>
                <a:custGeom>
                  <a:avLst/>
                  <a:gdLst/>
                  <a:ahLst/>
                  <a:cxnLst/>
                  <a:rect l="l" t="t" r="r" b="b"/>
                  <a:pathLst>
                    <a:path w="6369" h="6894" extrusionOk="0">
                      <a:moveTo>
                        <a:pt x="2283" y="0"/>
                      </a:moveTo>
                      <a:cubicBezTo>
                        <a:pt x="2214" y="0"/>
                        <a:pt x="2146" y="0"/>
                        <a:pt x="2077" y="23"/>
                      </a:cubicBezTo>
                      <a:cubicBezTo>
                        <a:pt x="1917" y="46"/>
                        <a:pt x="1780" y="91"/>
                        <a:pt x="1575" y="183"/>
                      </a:cubicBezTo>
                      <a:cubicBezTo>
                        <a:pt x="1438" y="228"/>
                        <a:pt x="1301" y="297"/>
                        <a:pt x="1164" y="388"/>
                      </a:cubicBezTo>
                      <a:cubicBezTo>
                        <a:pt x="1096" y="434"/>
                        <a:pt x="1004" y="480"/>
                        <a:pt x="936" y="525"/>
                      </a:cubicBezTo>
                      <a:cubicBezTo>
                        <a:pt x="867" y="594"/>
                        <a:pt x="799" y="639"/>
                        <a:pt x="753" y="708"/>
                      </a:cubicBezTo>
                      <a:lnTo>
                        <a:pt x="708" y="753"/>
                      </a:lnTo>
                      <a:cubicBezTo>
                        <a:pt x="594" y="890"/>
                        <a:pt x="502" y="1004"/>
                        <a:pt x="434" y="1119"/>
                      </a:cubicBezTo>
                      <a:cubicBezTo>
                        <a:pt x="388" y="1164"/>
                        <a:pt x="320" y="1233"/>
                        <a:pt x="297" y="1324"/>
                      </a:cubicBezTo>
                      <a:cubicBezTo>
                        <a:pt x="274" y="1393"/>
                        <a:pt x="251" y="1438"/>
                        <a:pt x="251" y="1507"/>
                      </a:cubicBezTo>
                      <a:cubicBezTo>
                        <a:pt x="228" y="1552"/>
                        <a:pt x="206" y="1598"/>
                        <a:pt x="183" y="1621"/>
                      </a:cubicBezTo>
                      <a:cubicBezTo>
                        <a:pt x="183" y="1666"/>
                        <a:pt x="160" y="1689"/>
                        <a:pt x="160" y="1735"/>
                      </a:cubicBezTo>
                      <a:cubicBezTo>
                        <a:pt x="137" y="1826"/>
                        <a:pt x="114" y="1918"/>
                        <a:pt x="91" y="1986"/>
                      </a:cubicBezTo>
                      <a:lnTo>
                        <a:pt x="91" y="2032"/>
                      </a:lnTo>
                      <a:cubicBezTo>
                        <a:pt x="69" y="2146"/>
                        <a:pt x="23" y="2328"/>
                        <a:pt x="23" y="2511"/>
                      </a:cubicBezTo>
                      <a:cubicBezTo>
                        <a:pt x="0" y="2671"/>
                        <a:pt x="23" y="2853"/>
                        <a:pt x="69" y="3013"/>
                      </a:cubicBezTo>
                      <a:lnTo>
                        <a:pt x="91" y="3150"/>
                      </a:lnTo>
                      <a:cubicBezTo>
                        <a:pt x="91" y="3241"/>
                        <a:pt x="114" y="3333"/>
                        <a:pt x="137" y="3424"/>
                      </a:cubicBezTo>
                      <a:cubicBezTo>
                        <a:pt x="160" y="3584"/>
                        <a:pt x="206" y="3744"/>
                        <a:pt x="251" y="3903"/>
                      </a:cubicBezTo>
                      <a:lnTo>
                        <a:pt x="274" y="3926"/>
                      </a:lnTo>
                      <a:cubicBezTo>
                        <a:pt x="320" y="4086"/>
                        <a:pt x="365" y="4223"/>
                        <a:pt x="434" y="4360"/>
                      </a:cubicBezTo>
                      <a:cubicBezTo>
                        <a:pt x="548" y="4588"/>
                        <a:pt x="685" y="4793"/>
                        <a:pt x="822" y="4976"/>
                      </a:cubicBezTo>
                      <a:lnTo>
                        <a:pt x="913" y="5136"/>
                      </a:lnTo>
                      <a:cubicBezTo>
                        <a:pt x="1050" y="5318"/>
                        <a:pt x="1210" y="5501"/>
                        <a:pt x="1438" y="5684"/>
                      </a:cubicBezTo>
                      <a:cubicBezTo>
                        <a:pt x="1529" y="5752"/>
                        <a:pt x="1621" y="5843"/>
                        <a:pt x="1735" y="5912"/>
                      </a:cubicBezTo>
                      <a:cubicBezTo>
                        <a:pt x="1780" y="6026"/>
                        <a:pt x="1849" y="6117"/>
                        <a:pt x="1986" y="6209"/>
                      </a:cubicBezTo>
                      <a:cubicBezTo>
                        <a:pt x="2077" y="6254"/>
                        <a:pt x="2169" y="6300"/>
                        <a:pt x="2237" y="6368"/>
                      </a:cubicBezTo>
                      <a:lnTo>
                        <a:pt x="2305" y="6414"/>
                      </a:lnTo>
                      <a:lnTo>
                        <a:pt x="2351" y="6437"/>
                      </a:lnTo>
                      <a:cubicBezTo>
                        <a:pt x="2465" y="6505"/>
                        <a:pt x="2579" y="6574"/>
                        <a:pt x="2716" y="6642"/>
                      </a:cubicBezTo>
                      <a:cubicBezTo>
                        <a:pt x="2808" y="6688"/>
                        <a:pt x="2922" y="6734"/>
                        <a:pt x="3013" y="6779"/>
                      </a:cubicBezTo>
                      <a:cubicBezTo>
                        <a:pt x="3173" y="6825"/>
                        <a:pt x="3333" y="6848"/>
                        <a:pt x="3492" y="6871"/>
                      </a:cubicBezTo>
                      <a:cubicBezTo>
                        <a:pt x="3652" y="6871"/>
                        <a:pt x="3789" y="6893"/>
                        <a:pt x="3949" y="6893"/>
                      </a:cubicBezTo>
                      <a:cubicBezTo>
                        <a:pt x="4109" y="6893"/>
                        <a:pt x="4268" y="6871"/>
                        <a:pt x="4428" y="6871"/>
                      </a:cubicBezTo>
                      <a:cubicBezTo>
                        <a:pt x="4542" y="6848"/>
                        <a:pt x="4702" y="6825"/>
                        <a:pt x="4862" y="6779"/>
                      </a:cubicBezTo>
                      <a:cubicBezTo>
                        <a:pt x="4953" y="6756"/>
                        <a:pt x="4999" y="6734"/>
                        <a:pt x="5067" y="6711"/>
                      </a:cubicBezTo>
                      <a:cubicBezTo>
                        <a:pt x="5113" y="6688"/>
                        <a:pt x="5136" y="6665"/>
                        <a:pt x="5159" y="6665"/>
                      </a:cubicBezTo>
                      <a:lnTo>
                        <a:pt x="5181" y="6642"/>
                      </a:lnTo>
                      <a:cubicBezTo>
                        <a:pt x="5250" y="6620"/>
                        <a:pt x="5318" y="6597"/>
                        <a:pt x="5364" y="6551"/>
                      </a:cubicBezTo>
                      <a:cubicBezTo>
                        <a:pt x="5410" y="6505"/>
                        <a:pt x="5433" y="6437"/>
                        <a:pt x="5455" y="6391"/>
                      </a:cubicBezTo>
                      <a:cubicBezTo>
                        <a:pt x="5478" y="6391"/>
                        <a:pt x="5501" y="6368"/>
                        <a:pt x="5524" y="6346"/>
                      </a:cubicBezTo>
                      <a:cubicBezTo>
                        <a:pt x="5661" y="6277"/>
                        <a:pt x="5775" y="6186"/>
                        <a:pt x="5889" y="6049"/>
                      </a:cubicBezTo>
                      <a:cubicBezTo>
                        <a:pt x="5958" y="5958"/>
                        <a:pt x="6003" y="5866"/>
                        <a:pt x="6049" y="5752"/>
                      </a:cubicBezTo>
                      <a:cubicBezTo>
                        <a:pt x="6094" y="5638"/>
                        <a:pt x="6163" y="5501"/>
                        <a:pt x="6209" y="5364"/>
                      </a:cubicBezTo>
                      <a:cubicBezTo>
                        <a:pt x="6254" y="5227"/>
                        <a:pt x="6277" y="5090"/>
                        <a:pt x="6300" y="4953"/>
                      </a:cubicBezTo>
                      <a:lnTo>
                        <a:pt x="6323" y="4839"/>
                      </a:lnTo>
                      <a:cubicBezTo>
                        <a:pt x="6346" y="4771"/>
                        <a:pt x="6368" y="4702"/>
                        <a:pt x="6368" y="4634"/>
                      </a:cubicBezTo>
                      <a:cubicBezTo>
                        <a:pt x="6368" y="4565"/>
                        <a:pt x="6368" y="4474"/>
                        <a:pt x="6368" y="4383"/>
                      </a:cubicBezTo>
                      <a:lnTo>
                        <a:pt x="6346" y="4337"/>
                      </a:lnTo>
                      <a:cubicBezTo>
                        <a:pt x="6346" y="4291"/>
                        <a:pt x="6346" y="4223"/>
                        <a:pt x="6346" y="4177"/>
                      </a:cubicBezTo>
                      <a:cubicBezTo>
                        <a:pt x="6346" y="4086"/>
                        <a:pt x="6323" y="3995"/>
                        <a:pt x="6323" y="3926"/>
                      </a:cubicBezTo>
                      <a:cubicBezTo>
                        <a:pt x="6323" y="3835"/>
                        <a:pt x="6300" y="3766"/>
                        <a:pt x="6277" y="3698"/>
                      </a:cubicBezTo>
                      <a:cubicBezTo>
                        <a:pt x="6277" y="3629"/>
                        <a:pt x="6254" y="3561"/>
                        <a:pt x="6254" y="3492"/>
                      </a:cubicBezTo>
                      <a:cubicBezTo>
                        <a:pt x="6231" y="3447"/>
                        <a:pt x="6231" y="3401"/>
                        <a:pt x="6231" y="3355"/>
                      </a:cubicBezTo>
                      <a:cubicBezTo>
                        <a:pt x="6231" y="3333"/>
                        <a:pt x="6231" y="3287"/>
                        <a:pt x="6209" y="3264"/>
                      </a:cubicBezTo>
                      <a:lnTo>
                        <a:pt x="6209" y="3219"/>
                      </a:lnTo>
                      <a:cubicBezTo>
                        <a:pt x="6186" y="3150"/>
                        <a:pt x="6186" y="3082"/>
                        <a:pt x="6163" y="3013"/>
                      </a:cubicBezTo>
                      <a:cubicBezTo>
                        <a:pt x="6163" y="2945"/>
                        <a:pt x="6140" y="2876"/>
                        <a:pt x="6117" y="2785"/>
                      </a:cubicBezTo>
                      <a:cubicBezTo>
                        <a:pt x="6094" y="2716"/>
                        <a:pt x="6072" y="2625"/>
                        <a:pt x="6049" y="2534"/>
                      </a:cubicBezTo>
                      <a:cubicBezTo>
                        <a:pt x="6003" y="2465"/>
                        <a:pt x="5980" y="2397"/>
                        <a:pt x="5935" y="2328"/>
                      </a:cubicBezTo>
                      <a:lnTo>
                        <a:pt x="5866" y="2214"/>
                      </a:lnTo>
                      <a:cubicBezTo>
                        <a:pt x="5775" y="2077"/>
                        <a:pt x="5706" y="1940"/>
                        <a:pt x="5592" y="1803"/>
                      </a:cubicBezTo>
                      <a:cubicBezTo>
                        <a:pt x="5569" y="1758"/>
                        <a:pt x="5524" y="1689"/>
                        <a:pt x="5478" y="1644"/>
                      </a:cubicBezTo>
                      <a:lnTo>
                        <a:pt x="5433" y="1598"/>
                      </a:lnTo>
                      <a:cubicBezTo>
                        <a:pt x="5410" y="1552"/>
                        <a:pt x="5364" y="1529"/>
                        <a:pt x="5341" y="1484"/>
                      </a:cubicBezTo>
                      <a:cubicBezTo>
                        <a:pt x="5318" y="1461"/>
                        <a:pt x="5273" y="1415"/>
                        <a:pt x="5250" y="1370"/>
                      </a:cubicBezTo>
                      <a:cubicBezTo>
                        <a:pt x="4908" y="1004"/>
                        <a:pt x="4474" y="753"/>
                        <a:pt x="4177" y="594"/>
                      </a:cubicBezTo>
                      <a:lnTo>
                        <a:pt x="4177" y="594"/>
                      </a:lnTo>
                      <a:lnTo>
                        <a:pt x="4223" y="639"/>
                      </a:lnTo>
                      <a:lnTo>
                        <a:pt x="4154" y="594"/>
                      </a:lnTo>
                      <a:lnTo>
                        <a:pt x="3926" y="457"/>
                      </a:lnTo>
                      <a:cubicBezTo>
                        <a:pt x="3812" y="388"/>
                        <a:pt x="3675" y="320"/>
                        <a:pt x="3538" y="274"/>
                      </a:cubicBezTo>
                      <a:cubicBezTo>
                        <a:pt x="3401" y="206"/>
                        <a:pt x="3264" y="160"/>
                        <a:pt x="3127" y="114"/>
                      </a:cubicBezTo>
                      <a:cubicBezTo>
                        <a:pt x="2945" y="69"/>
                        <a:pt x="2762" y="23"/>
                        <a:pt x="2602" y="23"/>
                      </a:cubicBezTo>
                      <a:cubicBezTo>
                        <a:pt x="2534" y="0"/>
                        <a:pt x="2465" y="0"/>
                        <a:pt x="237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2"/>
                <p:cNvSpPr/>
                <p:nvPr/>
              </p:nvSpPr>
              <p:spPr>
                <a:xfrm>
                  <a:off x="5144481" y="598886"/>
                  <a:ext cx="46924" cy="42843"/>
                </a:xfrm>
                <a:custGeom>
                  <a:avLst/>
                  <a:gdLst/>
                  <a:ahLst/>
                  <a:cxnLst/>
                  <a:rect l="l" t="t" r="r" b="b"/>
                  <a:pathLst>
                    <a:path w="1736" h="1585" extrusionOk="0">
                      <a:moveTo>
                        <a:pt x="845" y="0"/>
                      </a:moveTo>
                      <a:cubicBezTo>
                        <a:pt x="777" y="0"/>
                        <a:pt x="731" y="0"/>
                        <a:pt x="663" y="23"/>
                      </a:cubicBezTo>
                      <a:cubicBezTo>
                        <a:pt x="571" y="23"/>
                        <a:pt x="480" y="69"/>
                        <a:pt x="412" y="91"/>
                      </a:cubicBezTo>
                      <a:cubicBezTo>
                        <a:pt x="366" y="114"/>
                        <a:pt x="343" y="137"/>
                        <a:pt x="320" y="137"/>
                      </a:cubicBezTo>
                      <a:cubicBezTo>
                        <a:pt x="275" y="183"/>
                        <a:pt x="229" y="206"/>
                        <a:pt x="183" y="228"/>
                      </a:cubicBezTo>
                      <a:cubicBezTo>
                        <a:pt x="92" y="320"/>
                        <a:pt x="24" y="434"/>
                        <a:pt x="24" y="571"/>
                      </a:cubicBezTo>
                      <a:cubicBezTo>
                        <a:pt x="1" y="616"/>
                        <a:pt x="1" y="662"/>
                        <a:pt x="24" y="731"/>
                      </a:cubicBezTo>
                      <a:cubicBezTo>
                        <a:pt x="24" y="753"/>
                        <a:pt x="24" y="776"/>
                        <a:pt x="24" y="822"/>
                      </a:cubicBezTo>
                      <a:cubicBezTo>
                        <a:pt x="46" y="845"/>
                        <a:pt x="46" y="868"/>
                        <a:pt x="46" y="890"/>
                      </a:cubicBezTo>
                      <a:cubicBezTo>
                        <a:pt x="92" y="1004"/>
                        <a:pt x="138" y="1096"/>
                        <a:pt x="206" y="1187"/>
                      </a:cubicBezTo>
                      <a:cubicBezTo>
                        <a:pt x="275" y="1278"/>
                        <a:pt x="343" y="1347"/>
                        <a:pt x="434" y="1415"/>
                      </a:cubicBezTo>
                      <a:cubicBezTo>
                        <a:pt x="503" y="1461"/>
                        <a:pt x="571" y="1507"/>
                        <a:pt x="640" y="1529"/>
                      </a:cubicBezTo>
                      <a:cubicBezTo>
                        <a:pt x="731" y="1575"/>
                        <a:pt x="845" y="1575"/>
                        <a:pt x="937" y="1575"/>
                      </a:cubicBezTo>
                      <a:cubicBezTo>
                        <a:pt x="963" y="1582"/>
                        <a:pt x="992" y="1585"/>
                        <a:pt x="1022" y="1585"/>
                      </a:cubicBezTo>
                      <a:cubicBezTo>
                        <a:pt x="1093" y="1585"/>
                        <a:pt x="1169" y="1568"/>
                        <a:pt x="1233" y="1552"/>
                      </a:cubicBezTo>
                      <a:cubicBezTo>
                        <a:pt x="1325" y="1529"/>
                        <a:pt x="1393" y="1484"/>
                        <a:pt x="1484" y="1438"/>
                      </a:cubicBezTo>
                      <a:cubicBezTo>
                        <a:pt x="1553" y="1393"/>
                        <a:pt x="1621" y="1301"/>
                        <a:pt x="1667" y="1210"/>
                      </a:cubicBezTo>
                      <a:cubicBezTo>
                        <a:pt x="1735" y="1073"/>
                        <a:pt x="1735" y="890"/>
                        <a:pt x="1735" y="731"/>
                      </a:cubicBezTo>
                      <a:cubicBezTo>
                        <a:pt x="1713" y="571"/>
                        <a:pt x="1621" y="434"/>
                        <a:pt x="1507" y="320"/>
                      </a:cubicBezTo>
                      <a:cubicBezTo>
                        <a:pt x="1439" y="251"/>
                        <a:pt x="1347" y="160"/>
                        <a:pt x="1256" y="114"/>
                      </a:cubicBezTo>
                      <a:cubicBezTo>
                        <a:pt x="1142" y="46"/>
                        <a:pt x="982" y="0"/>
                        <a:pt x="84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2"/>
                <p:cNvSpPr/>
                <p:nvPr/>
              </p:nvSpPr>
              <p:spPr>
                <a:xfrm>
                  <a:off x="5162375" y="358265"/>
                  <a:ext cx="43843" cy="48519"/>
                </a:xfrm>
                <a:custGeom>
                  <a:avLst/>
                  <a:gdLst/>
                  <a:ahLst/>
                  <a:cxnLst/>
                  <a:rect l="l" t="t" r="r" b="b"/>
                  <a:pathLst>
                    <a:path w="1622" h="1795" extrusionOk="0">
                      <a:moveTo>
                        <a:pt x="229" y="0"/>
                      </a:moveTo>
                      <a:cubicBezTo>
                        <a:pt x="206" y="0"/>
                        <a:pt x="160" y="23"/>
                        <a:pt x="138" y="23"/>
                      </a:cubicBezTo>
                      <a:cubicBezTo>
                        <a:pt x="46" y="69"/>
                        <a:pt x="1" y="183"/>
                        <a:pt x="46" y="297"/>
                      </a:cubicBezTo>
                      <a:cubicBezTo>
                        <a:pt x="92" y="434"/>
                        <a:pt x="160" y="571"/>
                        <a:pt x="229" y="708"/>
                      </a:cubicBezTo>
                      <a:cubicBezTo>
                        <a:pt x="320" y="891"/>
                        <a:pt x="412" y="1050"/>
                        <a:pt x="548" y="1210"/>
                      </a:cubicBezTo>
                      <a:cubicBezTo>
                        <a:pt x="640" y="1324"/>
                        <a:pt x="754" y="1415"/>
                        <a:pt x="868" y="1530"/>
                      </a:cubicBezTo>
                      <a:cubicBezTo>
                        <a:pt x="982" y="1621"/>
                        <a:pt x="1142" y="1712"/>
                        <a:pt x="1302" y="1781"/>
                      </a:cubicBezTo>
                      <a:cubicBezTo>
                        <a:pt x="1326" y="1790"/>
                        <a:pt x="1350" y="1795"/>
                        <a:pt x="1374" y="1795"/>
                      </a:cubicBezTo>
                      <a:cubicBezTo>
                        <a:pt x="1461" y="1795"/>
                        <a:pt x="1540" y="1733"/>
                        <a:pt x="1576" y="1644"/>
                      </a:cubicBezTo>
                      <a:cubicBezTo>
                        <a:pt x="1621" y="1530"/>
                        <a:pt x="1576" y="1415"/>
                        <a:pt x="1461" y="1370"/>
                      </a:cubicBezTo>
                      <a:cubicBezTo>
                        <a:pt x="1416" y="1347"/>
                        <a:pt x="1347" y="1324"/>
                        <a:pt x="1302" y="1301"/>
                      </a:cubicBezTo>
                      <a:cubicBezTo>
                        <a:pt x="1188" y="1233"/>
                        <a:pt x="1051" y="1142"/>
                        <a:pt x="959" y="1027"/>
                      </a:cubicBezTo>
                      <a:cubicBezTo>
                        <a:pt x="845" y="936"/>
                        <a:pt x="754" y="822"/>
                        <a:pt x="663" y="685"/>
                      </a:cubicBezTo>
                      <a:cubicBezTo>
                        <a:pt x="571" y="525"/>
                        <a:pt x="480" y="320"/>
                        <a:pt x="412" y="114"/>
                      </a:cubicBezTo>
                      <a:cubicBezTo>
                        <a:pt x="366" y="46"/>
                        <a:pt x="297" y="0"/>
                        <a:pt x="229"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2"/>
                <p:cNvSpPr/>
                <p:nvPr/>
              </p:nvSpPr>
              <p:spPr>
                <a:xfrm>
                  <a:off x="5102531" y="298420"/>
                  <a:ext cx="69143" cy="128690"/>
                </a:xfrm>
                <a:custGeom>
                  <a:avLst/>
                  <a:gdLst/>
                  <a:ahLst/>
                  <a:cxnLst/>
                  <a:rect l="l" t="t" r="r" b="b"/>
                  <a:pathLst>
                    <a:path w="2558" h="4761" extrusionOk="0">
                      <a:moveTo>
                        <a:pt x="571" y="0"/>
                      </a:moveTo>
                      <a:cubicBezTo>
                        <a:pt x="480" y="0"/>
                        <a:pt x="366" y="23"/>
                        <a:pt x="297" y="92"/>
                      </a:cubicBezTo>
                      <a:cubicBezTo>
                        <a:pt x="183" y="183"/>
                        <a:pt x="160" y="274"/>
                        <a:pt x="138" y="388"/>
                      </a:cubicBezTo>
                      <a:cubicBezTo>
                        <a:pt x="92" y="594"/>
                        <a:pt x="46" y="776"/>
                        <a:pt x="23" y="982"/>
                      </a:cubicBezTo>
                      <a:cubicBezTo>
                        <a:pt x="1" y="1187"/>
                        <a:pt x="23" y="1393"/>
                        <a:pt x="46" y="1598"/>
                      </a:cubicBezTo>
                      <a:cubicBezTo>
                        <a:pt x="46" y="1781"/>
                        <a:pt x="69" y="1963"/>
                        <a:pt x="92" y="2146"/>
                      </a:cubicBezTo>
                      <a:cubicBezTo>
                        <a:pt x="138" y="2351"/>
                        <a:pt x="206" y="2580"/>
                        <a:pt x="275" y="2785"/>
                      </a:cubicBezTo>
                      <a:cubicBezTo>
                        <a:pt x="389" y="3173"/>
                        <a:pt x="594" y="3515"/>
                        <a:pt x="799" y="3858"/>
                      </a:cubicBezTo>
                      <a:cubicBezTo>
                        <a:pt x="914" y="4040"/>
                        <a:pt x="1051" y="4200"/>
                        <a:pt x="1210" y="4360"/>
                      </a:cubicBezTo>
                      <a:cubicBezTo>
                        <a:pt x="1393" y="4520"/>
                        <a:pt x="1576" y="4611"/>
                        <a:pt x="1804" y="4725"/>
                      </a:cubicBezTo>
                      <a:cubicBezTo>
                        <a:pt x="1859" y="4750"/>
                        <a:pt x="1919" y="4761"/>
                        <a:pt x="1979" y="4761"/>
                      </a:cubicBezTo>
                      <a:cubicBezTo>
                        <a:pt x="2145" y="4761"/>
                        <a:pt x="2314" y="4676"/>
                        <a:pt x="2397" y="4542"/>
                      </a:cubicBezTo>
                      <a:cubicBezTo>
                        <a:pt x="2557" y="4337"/>
                        <a:pt x="2534" y="3972"/>
                        <a:pt x="2283" y="3835"/>
                      </a:cubicBezTo>
                      <a:cubicBezTo>
                        <a:pt x="2123" y="3721"/>
                        <a:pt x="1986" y="3607"/>
                        <a:pt x="1849" y="3493"/>
                      </a:cubicBezTo>
                      <a:cubicBezTo>
                        <a:pt x="1690" y="3310"/>
                        <a:pt x="1553" y="3127"/>
                        <a:pt x="1439" y="2945"/>
                      </a:cubicBezTo>
                      <a:cubicBezTo>
                        <a:pt x="1279" y="2694"/>
                        <a:pt x="1165" y="2420"/>
                        <a:pt x="1096" y="2169"/>
                      </a:cubicBezTo>
                      <a:cubicBezTo>
                        <a:pt x="1005" y="1826"/>
                        <a:pt x="959" y="1484"/>
                        <a:pt x="936" y="1164"/>
                      </a:cubicBezTo>
                      <a:cubicBezTo>
                        <a:pt x="936" y="936"/>
                        <a:pt x="982" y="708"/>
                        <a:pt x="1028" y="502"/>
                      </a:cubicBezTo>
                      <a:cubicBezTo>
                        <a:pt x="1073" y="388"/>
                        <a:pt x="1005" y="251"/>
                        <a:pt x="936" y="160"/>
                      </a:cubicBezTo>
                      <a:cubicBezTo>
                        <a:pt x="868" y="69"/>
                        <a:pt x="754" y="0"/>
                        <a:pt x="64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2"/>
                <p:cNvSpPr/>
                <p:nvPr/>
              </p:nvSpPr>
              <p:spPr>
                <a:xfrm>
                  <a:off x="4900779" y="205248"/>
                  <a:ext cx="97524" cy="93605"/>
                </a:xfrm>
                <a:custGeom>
                  <a:avLst/>
                  <a:gdLst/>
                  <a:ahLst/>
                  <a:cxnLst/>
                  <a:rect l="l" t="t" r="r" b="b"/>
                  <a:pathLst>
                    <a:path w="3608" h="3463" extrusionOk="0">
                      <a:moveTo>
                        <a:pt x="1644" y="1"/>
                      </a:moveTo>
                      <a:cubicBezTo>
                        <a:pt x="1462" y="1"/>
                        <a:pt x="1302" y="23"/>
                        <a:pt x="1119" y="69"/>
                      </a:cubicBezTo>
                      <a:cubicBezTo>
                        <a:pt x="1005" y="115"/>
                        <a:pt x="891" y="160"/>
                        <a:pt x="777" y="252"/>
                      </a:cubicBezTo>
                      <a:cubicBezTo>
                        <a:pt x="731" y="297"/>
                        <a:pt x="685" y="320"/>
                        <a:pt x="663" y="366"/>
                      </a:cubicBezTo>
                      <a:cubicBezTo>
                        <a:pt x="571" y="457"/>
                        <a:pt x="503" y="548"/>
                        <a:pt x="503" y="663"/>
                      </a:cubicBezTo>
                      <a:cubicBezTo>
                        <a:pt x="434" y="754"/>
                        <a:pt x="366" y="822"/>
                        <a:pt x="297" y="914"/>
                      </a:cubicBezTo>
                      <a:cubicBezTo>
                        <a:pt x="229" y="1028"/>
                        <a:pt x="183" y="1142"/>
                        <a:pt x="138" y="1256"/>
                      </a:cubicBezTo>
                      <a:cubicBezTo>
                        <a:pt x="138" y="1256"/>
                        <a:pt x="138" y="1279"/>
                        <a:pt x="138" y="1279"/>
                      </a:cubicBezTo>
                      <a:cubicBezTo>
                        <a:pt x="115" y="1347"/>
                        <a:pt x="69" y="1393"/>
                        <a:pt x="46" y="1461"/>
                      </a:cubicBezTo>
                      <a:cubicBezTo>
                        <a:pt x="24" y="1530"/>
                        <a:pt x="24" y="1621"/>
                        <a:pt x="1" y="1690"/>
                      </a:cubicBezTo>
                      <a:cubicBezTo>
                        <a:pt x="1" y="1804"/>
                        <a:pt x="24" y="1895"/>
                        <a:pt x="46" y="2009"/>
                      </a:cubicBezTo>
                      <a:cubicBezTo>
                        <a:pt x="92" y="2169"/>
                        <a:pt x="138" y="2329"/>
                        <a:pt x="206" y="2466"/>
                      </a:cubicBezTo>
                      <a:cubicBezTo>
                        <a:pt x="297" y="2603"/>
                        <a:pt x="412" y="2740"/>
                        <a:pt x="549" y="2877"/>
                      </a:cubicBezTo>
                      <a:cubicBezTo>
                        <a:pt x="663" y="2991"/>
                        <a:pt x="800" y="3105"/>
                        <a:pt x="959" y="3196"/>
                      </a:cubicBezTo>
                      <a:cubicBezTo>
                        <a:pt x="1119" y="3310"/>
                        <a:pt x="1279" y="3379"/>
                        <a:pt x="1462" y="3424"/>
                      </a:cubicBezTo>
                      <a:cubicBezTo>
                        <a:pt x="1582" y="3451"/>
                        <a:pt x="1694" y="3462"/>
                        <a:pt x="1808" y="3462"/>
                      </a:cubicBezTo>
                      <a:cubicBezTo>
                        <a:pt x="1889" y="3462"/>
                        <a:pt x="1970" y="3457"/>
                        <a:pt x="2055" y="3447"/>
                      </a:cubicBezTo>
                      <a:cubicBezTo>
                        <a:pt x="2397" y="3402"/>
                        <a:pt x="2740" y="3287"/>
                        <a:pt x="2991" y="3059"/>
                      </a:cubicBezTo>
                      <a:cubicBezTo>
                        <a:pt x="3242" y="2854"/>
                        <a:pt x="3447" y="2580"/>
                        <a:pt x="3539" y="2260"/>
                      </a:cubicBezTo>
                      <a:cubicBezTo>
                        <a:pt x="3584" y="2078"/>
                        <a:pt x="3607" y="1895"/>
                        <a:pt x="3607" y="1713"/>
                      </a:cubicBezTo>
                      <a:cubicBezTo>
                        <a:pt x="3607" y="1621"/>
                        <a:pt x="3607" y="1530"/>
                        <a:pt x="3584" y="1439"/>
                      </a:cubicBezTo>
                      <a:cubicBezTo>
                        <a:pt x="3584" y="1347"/>
                        <a:pt x="3539" y="1279"/>
                        <a:pt x="3516" y="1188"/>
                      </a:cubicBezTo>
                      <a:cubicBezTo>
                        <a:pt x="3447" y="959"/>
                        <a:pt x="3265" y="822"/>
                        <a:pt x="3105" y="685"/>
                      </a:cubicBezTo>
                      <a:cubicBezTo>
                        <a:pt x="3105" y="663"/>
                        <a:pt x="3082" y="663"/>
                        <a:pt x="3082" y="640"/>
                      </a:cubicBezTo>
                      <a:cubicBezTo>
                        <a:pt x="3059" y="571"/>
                        <a:pt x="3014" y="480"/>
                        <a:pt x="2945" y="434"/>
                      </a:cubicBezTo>
                      <a:cubicBezTo>
                        <a:pt x="2877" y="389"/>
                        <a:pt x="2808" y="343"/>
                        <a:pt x="2740" y="297"/>
                      </a:cubicBezTo>
                      <a:cubicBezTo>
                        <a:pt x="2694" y="275"/>
                        <a:pt x="2626" y="229"/>
                        <a:pt x="2557" y="206"/>
                      </a:cubicBezTo>
                      <a:cubicBezTo>
                        <a:pt x="2397" y="115"/>
                        <a:pt x="2238" y="46"/>
                        <a:pt x="20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2"/>
                <p:cNvSpPr/>
                <p:nvPr/>
              </p:nvSpPr>
              <p:spPr>
                <a:xfrm>
                  <a:off x="4896454" y="199085"/>
                  <a:ext cx="106768" cy="105931"/>
                </a:xfrm>
                <a:custGeom>
                  <a:avLst/>
                  <a:gdLst/>
                  <a:ahLst/>
                  <a:cxnLst/>
                  <a:rect l="l" t="t" r="r" b="b"/>
                  <a:pathLst>
                    <a:path w="3950" h="3919" extrusionOk="0">
                      <a:moveTo>
                        <a:pt x="2169" y="320"/>
                      </a:moveTo>
                      <a:cubicBezTo>
                        <a:pt x="2329" y="343"/>
                        <a:pt x="2466" y="388"/>
                        <a:pt x="2603" y="457"/>
                      </a:cubicBezTo>
                      <a:cubicBezTo>
                        <a:pt x="2740" y="503"/>
                        <a:pt x="2854" y="571"/>
                        <a:pt x="2968" y="640"/>
                      </a:cubicBezTo>
                      <a:cubicBezTo>
                        <a:pt x="3082" y="731"/>
                        <a:pt x="3174" y="845"/>
                        <a:pt x="3265" y="959"/>
                      </a:cubicBezTo>
                      <a:cubicBezTo>
                        <a:pt x="3356" y="1073"/>
                        <a:pt x="3425" y="1187"/>
                        <a:pt x="3470" y="1301"/>
                      </a:cubicBezTo>
                      <a:cubicBezTo>
                        <a:pt x="3539" y="1461"/>
                        <a:pt x="3585" y="1598"/>
                        <a:pt x="3607" y="1758"/>
                      </a:cubicBezTo>
                      <a:cubicBezTo>
                        <a:pt x="3607" y="1918"/>
                        <a:pt x="3607" y="2078"/>
                        <a:pt x="3585" y="2214"/>
                      </a:cubicBezTo>
                      <a:cubicBezTo>
                        <a:pt x="3585" y="2214"/>
                        <a:pt x="3585" y="2192"/>
                        <a:pt x="3585" y="2192"/>
                      </a:cubicBezTo>
                      <a:cubicBezTo>
                        <a:pt x="3562" y="2329"/>
                        <a:pt x="3539" y="2466"/>
                        <a:pt x="3470" y="2602"/>
                      </a:cubicBezTo>
                      <a:cubicBezTo>
                        <a:pt x="3425" y="2739"/>
                        <a:pt x="3356" y="2854"/>
                        <a:pt x="3265" y="2945"/>
                      </a:cubicBezTo>
                      <a:cubicBezTo>
                        <a:pt x="3174" y="3059"/>
                        <a:pt x="3082" y="3173"/>
                        <a:pt x="2968" y="3264"/>
                      </a:cubicBezTo>
                      <a:cubicBezTo>
                        <a:pt x="2854" y="3333"/>
                        <a:pt x="2740" y="3401"/>
                        <a:pt x="2626" y="3470"/>
                      </a:cubicBezTo>
                      <a:cubicBezTo>
                        <a:pt x="2489" y="3515"/>
                        <a:pt x="2329" y="3561"/>
                        <a:pt x="2169" y="3584"/>
                      </a:cubicBezTo>
                      <a:cubicBezTo>
                        <a:pt x="2089" y="3595"/>
                        <a:pt x="2010" y="3601"/>
                        <a:pt x="1930" y="3601"/>
                      </a:cubicBezTo>
                      <a:cubicBezTo>
                        <a:pt x="1850" y="3601"/>
                        <a:pt x="1770" y="3595"/>
                        <a:pt x="1690" y="3584"/>
                      </a:cubicBezTo>
                      <a:lnTo>
                        <a:pt x="1736" y="3584"/>
                      </a:lnTo>
                      <a:cubicBezTo>
                        <a:pt x="1599" y="3561"/>
                        <a:pt x="1462" y="3515"/>
                        <a:pt x="1325" y="3470"/>
                      </a:cubicBezTo>
                      <a:cubicBezTo>
                        <a:pt x="1188" y="3401"/>
                        <a:pt x="1074" y="3333"/>
                        <a:pt x="960" y="3264"/>
                      </a:cubicBezTo>
                      <a:cubicBezTo>
                        <a:pt x="845" y="3173"/>
                        <a:pt x="754" y="3059"/>
                        <a:pt x="663" y="2945"/>
                      </a:cubicBezTo>
                      <a:cubicBezTo>
                        <a:pt x="572" y="2831"/>
                        <a:pt x="503" y="2717"/>
                        <a:pt x="457" y="2580"/>
                      </a:cubicBezTo>
                      <a:cubicBezTo>
                        <a:pt x="389" y="2443"/>
                        <a:pt x="366" y="2306"/>
                        <a:pt x="343" y="2169"/>
                      </a:cubicBezTo>
                      <a:cubicBezTo>
                        <a:pt x="343" y="2100"/>
                        <a:pt x="321" y="2009"/>
                        <a:pt x="321" y="1941"/>
                      </a:cubicBezTo>
                      <a:cubicBezTo>
                        <a:pt x="321" y="1872"/>
                        <a:pt x="343" y="1804"/>
                        <a:pt x="343" y="1735"/>
                      </a:cubicBezTo>
                      <a:cubicBezTo>
                        <a:pt x="366" y="1598"/>
                        <a:pt x="389" y="1484"/>
                        <a:pt x="457" y="1347"/>
                      </a:cubicBezTo>
                      <a:cubicBezTo>
                        <a:pt x="457" y="1347"/>
                        <a:pt x="457" y="1324"/>
                        <a:pt x="457" y="1324"/>
                      </a:cubicBezTo>
                      <a:cubicBezTo>
                        <a:pt x="480" y="1279"/>
                        <a:pt x="503" y="1233"/>
                        <a:pt x="526" y="1187"/>
                      </a:cubicBezTo>
                      <a:lnTo>
                        <a:pt x="526" y="1164"/>
                      </a:lnTo>
                      <a:cubicBezTo>
                        <a:pt x="572" y="1096"/>
                        <a:pt x="617" y="1028"/>
                        <a:pt x="663" y="959"/>
                      </a:cubicBezTo>
                      <a:cubicBezTo>
                        <a:pt x="686" y="936"/>
                        <a:pt x="709" y="913"/>
                        <a:pt x="709" y="891"/>
                      </a:cubicBezTo>
                      <a:cubicBezTo>
                        <a:pt x="800" y="799"/>
                        <a:pt x="891" y="731"/>
                        <a:pt x="982" y="640"/>
                      </a:cubicBezTo>
                      <a:cubicBezTo>
                        <a:pt x="1097" y="571"/>
                        <a:pt x="1211" y="503"/>
                        <a:pt x="1325" y="457"/>
                      </a:cubicBezTo>
                      <a:cubicBezTo>
                        <a:pt x="1462" y="388"/>
                        <a:pt x="1599" y="343"/>
                        <a:pt x="1759" y="320"/>
                      </a:cubicBezTo>
                      <a:close/>
                      <a:moveTo>
                        <a:pt x="1964" y="0"/>
                      </a:moveTo>
                      <a:cubicBezTo>
                        <a:pt x="1804" y="0"/>
                        <a:pt x="1667" y="0"/>
                        <a:pt x="1530" y="46"/>
                      </a:cubicBezTo>
                      <a:lnTo>
                        <a:pt x="1462" y="46"/>
                      </a:lnTo>
                      <a:cubicBezTo>
                        <a:pt x="1302" y="92"/>
                        <a:pt x="1142" y="160"/>
                        <a:pt x="1005" y="251"/>
                      </a:cubicBezTo>
                      <a:cubicBezTo>
                        <a:pt x="982" y="251"/>
                        <a:pt x="982" y="251"/>
                        <a:pt x="960" y="274"/>
                      </a:cubicBezTo>
                      <a:cubicBezTo>
                        <a:pt x="845" y="343"/>
                        <a:pt x="731" y="434"/>
                        <a:pt x="617" y="525"/>
                      </a:cubicBezTo>
                      <a:cubicBezTo>
                        <a:pt x="594" y="548"/>
                        <a:pt x="572" y="571"/>
                        <a:pt x="572" y="571"/>
                      </a:cubicBezTo>
                      <a:cubicBezTo>
                        <a:pt x="503" y="640"/>
                        <a:pt x="435" y="708"/>
                        <a:pt x="389" y="776"/>
                      </a:cubicBezTo>
                      <a:cubicBezTo>
                        <a:pt x="343" y="845"/>
                        <a:pt x="298" y="936"/>
                        <a:pt x="252" y="1005"/>
                      </a:cubicBezTo>
                      <a:cubicBezTo>
                        <a:pt x="161" y="1164"/>
                        <a:pt x="92" y="1324"/>
                        <a:pt x="47" y="1507"/>
                      </a:cubicBezTo>
                      <a:cubicBezTo>
                        <a:pt x="24" y="1644"/>
                        <a:pt x="1" y="1781"/>
                        <a:pt x="1" y="1918"/>
                      </a:cubicBezTo>
                      <a:lnTo>
                        <a:pt x="1" y="1941"/>
                      </a:lnTo>
                      <a:cubicBezTo>
                        <a:pt x="1" y="2169"/>
                        <a:pt x="47" y="2397"/>
                        <a:pt x="115" y="2602"/>
                      </a:cubicBezTo>
                      <a:cubicBezTo>
                        <a:pt x="161" y="2717"/>
                        <a:pt x="206" y="2831"/>
                        <a:pt x="252" y="2922"/>
                      </a:cubicBezTo>
                      <a:cubicBezTo>
                        <a:pt x="298" y="3013"/>
                        <a:pt x="389" y="3105"/>
                        <a:pt x="457" y="3196"/>
                      </a:cubicBezTo>
                      <a:cubicBezTo>
                        <a:pt x="572" y="3379"/>
                        <a:pt x="754" y="3493"/>
                        <a:pt x="914" y="3607"/>
                      </a:cubicBezTo>
                      <a:cubicBezTo>
                        <a:pt x="1119" y="3744"/>
                        <a:pt x="1370" y="3835"/>
                        <a:pt x="1599" y="3881"/>
                      </a:cubicBezTo>
                      <a:cubicBezTo>
                        <a:pt x="1719" y="3907"/>
                        <a:pt x="1847" y="3919"/>
                        <a:pt x="1979" y="3919"/>
                      </a:cubicBezTo>
                      <a:cubicBezTo>
                        <a:pt x="2072" y="3919"/>
                        <a:pt x="2166" y="3913"/>
                        <a:pt x="2261" y="3904"/>
                      </a:cubicBezTo>
                      <a:cubicBezTo>
                        <a:pt x="2489" y="3858"/>
                        <a:pt x="2717" y="3789"/>
                        <a:pt x="2945" y="3675"/>
                      </a:cubicBezTo>
                      <a:cubicBezTo>
                        <a:pt x="3105" y="3584"/>
                        <a:pt x="3265" y="3447"/>
                        <a:pt x="3402" y="3287"/>
                      </a:cubicBezTo>
                      <a:cubicBezTo>
                        <a:pt x="3562" y="3127"/>
                        <a:pt x="3699" y="2922"/>
                        <a:pt x="3790" y="2717"/>
                      </a:cubicBezTo>
                      <a:cubicBezTo>
                        <a:pt x="3836" y="2602"/>
                        <a:pt x="3858" y="2488"/>
                        <a:pt x="3881" y="2374"/>
                      </a:cubicBezTo>
                      <a:cubicBezTo>
                        <a:pt x="3904" y="2260"/>
                        <a:pt x="3927" y="2146"/>
                        <a:pt x="3927" y="2055"/>
                      </a:cubicBezTo>
                      <a:cubicBezTo>
                        <a:pt x="3950" y="1781"/>
                        <a:pt x="3904" y="1530"/>
                        <a:pt x="3813" y="1301"/>
                      </a:cubicBezTo>
                      <a:cubicBezTo>
                        <a:pt x="3767" y="1119"/>
                        <a:pt x="3653" y="936"/>
                        <a:pt x="3539" y="776"/>
                      </a:cubicBezTo>
                      <a:cubicBezTo>
                        <a:pt x="3402" y="594"/>
                        <a:pt x="3242" y="434"/>
                        <a:pt x="3037" y="297"/>
                      </a:cubicBezTo>
                      <a:cubicBezTo>
                        <a:pt x="2900" y="206"/>
                        <a:pt x="2740" y="137"/>
                        <a:pt x="2580" y="92"/>
                      </a:cubicBezTo>
                      <a:cubicBezTo>
                        <a:pt x="2398" y="23"/>
                        <a:pt x="2215" y="0"/>
                        <a:pt x="2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2"/>
                <p:cNvSpPr/>
                <p:nvPr/>
              </p:nvSpPr>
              <p:spPr>
                <a:xfrm>
                  <a:off x="5072906" y="262011"/>
                  <a:ext cx="182047" cy="196616"/>
                </a:xfrm>
                <a:custGeom>
                  <a:avLst/>
                  <a:gdLst/>
                  <a:ahLst/>
                  <a:cxnLst/>
                  <a:rect l="l" t="t" r="r" b="b"/>
                  <a:pathLst>
                    <a:path w="6735" h="7274" extrusionOk="0">
                      <a:moveTo>
                        <a:pt x="1759" y="492"/>
                      </a:moveTo>
                      <a:cubicBezTo>
                        <a:pt x="1751" y="495"/>
                        <a:pt x="1743" y="499"/>
                        <a:pt x="1736" y="503"/>
                      </a:cubicBezTo>
                      <a:lnTo>
                        <a:pt x="1759" y="503"/>
                      </a:lnTo>
                      <a:cubicBezTo>
                        <a:pt x="1759" y="498"/>
                        <a:pt x="1759" y="495"/>
                        <a:pt x="1759" y="492"/>
                      </a:cubicBezTo>
                      <a:close/>
                      <a:moveTo>
                        <a:pt x="2051" y="6210"/>
                      </a:moveTo>
                      <a:cubicBezTo>
                        <a:pt x="2060" y="6217"/>
                        <a:pt x="2069" y="6225"/>
                        <a:pt x="2078" y="6232"/>
                      </a:cubicBezTo>
                      <a:cubicBezTo>
                        <a:pt x="2064" y="6217"/>
                        <a:pt x="2058" y="6212"/>
                        <a:pt x="2051" y="6210"/>
                      </a:cubicBezTo>
                      <a:close/>
                      <a:moveTo>
                        <a:pt x="4452" y="6917"/>
                      </a:moveTo>
                      <a:lnTo>
                        <a:pt x="4452" y="6917"/>
                      </a:lnTo>
                      <a:cubicBezTo>
                        <a:pt x="4452" y="6917"/>
                        <a:pt x="4447" y="6917"/>
                        <a:pt x="4440" y="6919"/>
                      </a:cubicBezTo>
                      <a:lnTo>
                        <a:pt x="4440" y="6919"/>
                      </a:lnTo>
                      <a:cubicBezTo>
                        <a:pt x="4444" y="6918"/>
                        <a:pt x="4448" y="6917"/>
                        <a:pt x="4452" y="6917"/>
                      </a:cubicBezTo>
                      <a:close/>
                      <a:moveTo>
                        <a:pt x="2623" y="317"/>
                      </a:moveTo>
                      <a:cubicBezTo>
                        <a:pt x="2766" y="317"/>
                        <a:pt x="2905" y="330"/>
                        <a:pt x="3037" y="343"/>
                      </a:cubicBezTo>
                      <a:cubicBezTo>
                        <a:pt x="3311" y="389"/>
                        <a:pt x="3585" y="457"/>
                        <a:pt x="3836" y="571"/>
                      </a:cubicBezTo>
                      <a:cubicBezTo>
                        <a:pt x="4132" y="685"/>
                        <a:pt x="4429" y="868"/>
                        <a:pt x="4703" y="1073"/>
                      </a:cubicBezTo>
                      <a:cubicBezTo>
                        <a:pt x="4977" y="1302"/>
                        <a:pt x="5251" y="1553"/>
                        <a:pt x="5479" y="1849"/>
                      </a:cubicBezTo>
                      <a:cubicBezTo>
                        <a:pt x="5479" y="1849"/>
                        <a:pt x="5479" y="1849"/>
                        <a:pt x="5479" y="1849"/>
                      </a:cubicBezTo>
                      <a:lnTo>
                        <a:pt x="5479" y="1849"/>
                      </a:lnTo>
                      <a:cubicBezTo>
                        <a:pt x="5479" y="1865"/>
                        <a:pt x="5489" y="1870"/>
                        <a:pt x="5496" y="1871"/>
                      </a:cubicBezTo>
                      <a:lnTo>
                        <a:pt x="5496" y="1871"/>
                      </a:lnTo>
                      <a:cubicBezTo>
                        <a:pt x="5490" y="1864"/>
                        <a:pt x="5485" y="1857"/>
                        <a:pt x="5479" y="1849"/>
                      </a:cubicBezTo>
                      <a:lnTo>
                        <a:pt x="5479" y="1849"/>
                      </a:lnTo>
                      <a:lnTo>
                        <a:pt x="5502" y="1872"/>
                      </a:lnTo>
                      <a:cubicBezTo>
                        <a:pt x="5502" y="1872"/>
                        <a:pt x="5499" y="1872"/>
                        <a:pt x="5496" y="1871"/>
                      </a:cubicBezTo>
                      <a:lnTo>
                        <a:pt x="5496" y="1871"/>
                      </a:lnTo>
                      <a:cubicBezTo>
                        <a:pt x="5717" y="2163"/>
                        <a:pt x="5917" y="2498"/>
                        <a:pt x="6073" y="2854"/>
                      </a:cubicBezTo>
                      <a:cubicBezTo>
                        <a:pt x="6209" y="3196"/>
                        <a:pt x="6301" y="3538"/>
                        <a:pt x="6369" y="3904"/>
                      </a:cubicBezTo>
                      <a:cubicBezTo>
                        <a:pt x="6392" y="4200"/>
                        <a:pt x="6415" y="4497"/>
                        <a:pt x="6369" y="4794"/>
                      </a:cubicBezTo>
                      <a:cubicBezTo>
                        <a:pt x="6324" y="5068"/>
                        <a:pt x="6278" y="5319"/>
                        <a:pt x="6164" y="5570"/>
                      </a:cubicBezTo>
                      <a:cubicBezTo>
                        <a:pt x="6073" y="5775"/>
                        <a:pt x="5981" y="5935"/>
                        <a:pt x="5867" y="6095"/>
                      </a:cubicBezTo>
                      <a:cubicBezTo>
                        <a:pt x="5730" y="6255"/>
                        <a:pt x="5616" y="6392"/>
                        <a:pt x="5456" y="6506"/>
                      </a:cubicBezTo>
                      <a:cubicBezTo>
                        <a:pt x="5296" y="6620"/>
                        <a:pt x="5160" y="6688"/>
                        <a:pt x="4977" y="6780"/>
                      </a:cubicBezTo>
                      <a:cubicBezTo>
                        <a:pt x="4794" y="6848"/>
                        <a:pt x="4612" y="6894"/>
                        <a:pt x="4406" y="6939"/>
                      </a:cubicBezTo>
                      <a:cubicBezTo>
                        <a:pt x="4419" y="6927"/>
                        <a:pt x="4431" y="6921"/>
                        <a:pt x="4440" y="6919"/>
                      </a:cubicBezTo>
                      <a:lnTo>
                        <a:pt x="4440" y="6919"/>
                      </a:lnTo>
                      <a:cubicBezTo>
                        <a:pt x="4318" y="6940"/>
                        <a:pt x="4197" y="6951"/>
                        <a:pt x="4072" y="6951"/>
                      </a:cubicBezTo>
                      <a:cubicBezTo>
                        <a:pt x="3944" y="6951"/>
                        <a:pt x="3813" y="6939"/>
                        <a:pt x="3676" y="6917"/>
                      </a:cubicBezTo>
                      <a:cubicBezTo>
                        <a:pt x="3402" y="6871"/>
                        <a:pt x="3128" y="6803"/>
                        <a:pt x="2877" y="6688"/>
                      </a:cubicBezTo>
                      <a:cubicBezTo>
                        <a:pt x="2580" y="6551"/>
                        <a:pt x="2306" y="6392"/>
                        <a:pt x="2032" y="6209"/>
                      </a:cubicBezTo>
                      <a:cubicBezTo>
                        <a:pt x="2041" y="6209"/>
                        <a:pt x="2046" y="6209"/>
                        <a:pt x="2051" y="6210"/>
                      </a:cubicBezTo>
                      <a:lnTo>
                        <a:pt x="2051" y="6210"/>
                      </a:lnTo>
                      <a:cubicBezTo>
                        <a:pt x="1743" y="5965"/>
                        <a:pt x="1478" y="5698"/>
                        <a:pt x="1256" y="5410"/>
                      </a:cubicBezTo>
                      <a:cubicBezTo>
                        <a:pt x="1005" y="5091"/>
                        <a:pt x="823" y="4771"/>
                        <a:pt x="663" y="4406"/>
                      </a:cubicBezTo>
                      <a:cubicBezTo>
                        <a:pt x="617" y="4292"/>
                        <a:pt x="572" y="4155"/>
                        <a:pt x="526" y="4041"/>
                      </a:cubicBezTo>
                      <a:cubicBezTo>
                        <a:pt x="526" y="4018"/>
                        <a:pt x="503" y="3995"/>
                        <a:pt x="503" y="3972"/>
                      </a:cubicBezTo>
                      <a:cubicBezTo>
                        <a:pt x="503" y="3949"/>
                        <a:pt x="503" y="3927"/>
                        <a:pt x="480" y="3904"/>
                      </a:cubicBezTo>
                      <a:cubicBezTo>
                        <a:pt x="435" y="3721"/>
                        <a:pt x="389" y="3516"/>
                        <a:pt x="366" y="3333"/>
                      </a:cubicBezTo>
                      <a:cubicBezTo>
                        <a:pt x="366" y="3265"/>
                        <a:pt x="343" y="3219"/>
                        <a:pt x="343" y="3150"/>
                      </a:cubicBezTo>
                      <a:cubicBezTo>
                        <a:pt x="343" y="2899"/>
                        <a:pt x="343" y="2648"/>
                        <a:pt x="366" y="2397"/>
                      </a:cubicBezTo>
                      <a:cubicBezTo>
                        <a:pt x="366" y="2352"/>
                        <a:pt x="389" y="2306"/>
                        <a:pt x="389" y="2260"/>
                      </a:cubicBezTo>
                      <a:cubicBezTo>
                        <a:pt x="389" y="2260"/>
                        <a:pt x="389" y="2260"/>
                        <a:pt x="389" y="2237"/>
                      </a:cubicBezTo>
                      <a:cubicBezTo>
                        <a:pt x="389" y="2237"/>
                        <a:pt x="412" y="2237"/>
                        <a:pt x="412" y="2215"/>
                      </a:cubicBezTo>
                      <a:cubicBezTo>
                        <a:pt x="412" y="2215"/>
                        <a:pt x="412" y="2192"/>
                        <a:pt x="412" y="2192"/>
                      </a:cubicBezTo>
                      <a:cubicBezTo>
                        <a:pt x="412" y="2192"/>
                        <a:pt x="412" y="2192"/>
                        <a:pt x="412" y="2169"/>
                      </a:cubicBezTo>
                      <a:cubicBezTo>
                        <a:pt x="458" y="2009"/>
                        <a:pt x="503" y="1849"/>
                        <a:pt x="572" y="1690"/>
                      </a:cubicBezTo>
                      <a:cubicBezTo>
                        <a:pt x="594" y="1621"/>
                        <a:pt x="617" y="1576"/>
                        <a:pt x="640" y="1530"/>
                      </a:cubicBezTo>
                      <a:cubicBezTo>
                        <a:pt x="640" y="1507"/>
                        <a:pt x="663" y="1507"/>
                        <a:pt x="663" y="1507"/>
                      </a:cubicBezTo>
                      <a:cubicBezTo>
                        <a:pt x="663" y="1484"/>
                        <a:pt x="663" y="1484"/>
                        <a:pt x="663" y="1484"/>
                      </a:cubicBezTo>
                      <a:cubicBezTo>
                        <a:pt x="663" y="1484"/>
                        <a:pt x="663" y="1484"/>
                        <a:pt x="686" y="1461"/>
                      </a:cubicBezTo>
                      <a:cubicBezTo>
                        <a:pt x="686" y="1439"/>
                        <a:pt x="686" y="1439"/>
                        <a:pt x="686" y="1439"/>
                      </a:cubicBezTo>
                      <a:cubicBezTo>
                        <a:pt x="709" y="1439"/>
                        <a:pt x="709" y="1416"/>
                        <a:pt x="709" y="1416"/>
                      </a:cubicBezTo>
                      <a:cubicBezTo>
                        <a:pt x="709" y="1416"/>
                        <a:pt x="709" y="1416"/>
                        <a:pt x="709" y="1393"/>
                      </a:cubicBezTo>
                      <a:cubicBezTo>
                        <a:pt x="709" y="1393"/>
                        <a:pt x="731" y="1393"/>
                        <a:pt x="731" y="1370"/>
                      </a:cubicBezTo>
                      <a:cubicBezTo>
                        <a:pt x="731" y="1370"/>
                        <a:pt x="754" y="1347"/>
                        <a:pt x="754" y="1347"/>
                      </a:cubicBezTo>
                      <a:cubicBezTo>
                        <a:pt x="800" y="1279"/>
                        <a:pt x="823" y="1233"/>
                        <a:pt x="868" y="1165"/>
                      </a:cubicBezTo>
                      <a:cubicBezTo>
                        <a:pt x="982" y="1028"/>
                        <a:pt x="1119" y="891"/>
                        <a:pt x="1256" y="777"/>
                      </a:cubicBezTo>
                      <a:cubicBezTo>
                        <a:pt x="1302" y="754"/>
                        <a:pt x="1325" y="731"/>
                        <a:pt x="1348" y="708"/>
                      </a:cubicBezTo>
                      <a:cubicBezTo>
                        <a:pt x="1485" y="617"/>
                        <a:pt x="1599" y="548"/>
                        <a:pt x="1736" y="503"/>
                      </a:cubicBezTo>
                      <a:cubicBezTo>
                        <a:pt x="1759" y="480"/>
                        <a:pt x="1759" y="480"/>
                        <a:pt x="1759" y="480"/>
                      </a:cubicBezTo>
                      <a:cubicBezTo>
                        <a:pt x="1759" y="480"/>
                        <a:pt x="1759" y="480"/>
                        <a:pt x="1759" y="492"/>
                      </a:cubicBezTo>
                      <a:lnTo>
                        <a:pt x="1759" y="492"/>
                      </a:lnTo>
                      <a:cubicBezTo>
                        <a:pt x="1890" y="429"/>
                        <a:pt x="2041" y="387"/>
                        <a:pt x="2192" y="366"/>
                      </a:cubicBezTo>
                      <a:cubicBezTo>
                        <a:pt x="2192" y="366"/>
                        <a:pt x="2215" y="366"/>
                        <a:pt x="2215" y="343"/>
                      </a:cubicBezTo>
                      <a:lnTo>
                        <a:pt x="2306" y="343"/>
                      </a:lnTo>
                      <a:cubicBezTo>
                        <a:pt x="2412" y="324"/>
                        <a:pt x="2519" y="317"/>
                        <a:pt x="2623" y="317"/>
                      </a:cubicBezTo>
                      <a:close/>
                      <a:moveTo>
                        <a:pt x="2329" y="1"/>
                      </a:moveTo>
                      <a:cubicBezTo>
                        <a:pt x="2238" y="23"/>
                        <a:pt x="2147" y="46"/>
                        <a:pt x="2055" y="46"/>
                      </a:cubicBezTo>
                      <a:cubicBezTo>
                        <a:pt x="1941" y="69"/>
                        <a:pt x="1827" y="115"/>
                        <a:pt x="1736" y="160"/>
                      </a:cubicBezTo>
                      <a:cubicBezTo>
                        <a:pt x="1622" y="183"/>
                        <a:pt x="1507" y="252"/>
                        <a:pt x="1393" y="297"/>
                      </a:cubicBezTo>
                      <a:cubicBezTo>
                        <a:pt x="1211" y="411"/>
                        <a:pt x="1051" y="526"/>
                        <a:pt x="891" y="663"/>
                      </a:cubicBezTo>
                      <a:cubicBezTo>
                        <a:pt x="709" y="822"/>
                        <a:pt x="572" y="1028"/>
                        <a:pt x="435" y="1210"/>
                      </a:cubicBezTo>
                      <a:cubicBezTo>
                        <a:pt x="435" y="1210"/>
                        <a:pt x="435" y="1233"/>
                        <a:pt x="435" y="1233"/>
                      </a:cubicBezTo>
                      <a:cubicBezTo>
                        <a:pt x="435" y="1233"/>
                        <a:pt x="435" y="1233"/>
                        <a:pt x="412" y="1256"/>
                      </a:cubicBezTo>
                      <a:cubicBezTo>
                        <a:pt x="321" y="1439"/>
                        <a:pt x="229" y="1621"/>
                        <a:pt x="184" y="1804"/>
                      </a:cubicBezTo>
                      <a:cubicBezTo>
                        <a:pt x="184" y="1804"/>
                        <a:pt x="161" y="1827"/>
                        <a:pt x="161" y="1849"/>
                      </a:cubicBezTo>
                      <a:cubicBezTo>
                        <a:pt x="138" y="1918"/>
                        <a:pt x="115" y="1964"/>
                        <a:pt x="115" y="2032"/>
                      </a:cubicBezTo>
                      <a:cubicBezTo>
                        <a:pt x="69" y="2215"/>
                        <a:pt x="47" y="2374"/>
                        <a:pt x="24" y="2557"/>
                      </a:cubicBezTo>
                      <a:cubicBezTo>
                        <a:pt x="1" y="2762"/>
                        <a:pt x="1" y="2968"/>
                        <a:pt x="24" y="3173"/>
                      </a:cubicBezTo>
                      <a:cubicBezTo>
                        <a:pt x="47" y="3402"/>
                        <a:pt x="92" y="3630"/>
                        <a:pt x="138" y="3858"/>
                      </a:cubicBezTo>
                      <a:cubicBezTo>
                        <a:pt x="161" y="3949"/>
                        <a:pt x="184" y="4063"/>
                        <a:pt x="229" y="4155"/>
                      </a:cubicBezTo>
                      <a:cubicBezTo>
                        <a:pt x="298" y="4383"/>
                        <a:pt x="389" y="4588"/>
                        <a:pt x="480" y="4794"/>
                      </a:cubicBezTo>
                      <a:cubicBezTo>
                        <a:pt x="594" y="5045"/>
                        <a:pt x="754" y="5273"/>
                        <a:pt x="914" y="5501"/>
                      </a:cubicBezTo>
                      <a:cubicBezTo>
                        <a:pt x="914" y="5501"/>
                        <a:pt x="914" y="5524"/>
                        <a:pt x="937" y="5524"/>
                      </a:cubicBezTo>
                      <a:cubicBezTo>
                        <a:pt x="1097" y="5753"/>
                        <a:pt x="1279" y="5958"/>
                        <a:pt x="1485" y="6141"/>
                      </a:cubicBezTo>
                      <a:cubicBezTo>
                        <a:pt x="1485" y="6163"/>
                        <a:pt x="1507" y="6186"/>
                        <a:pt x="1530" y="6209"/>
                      </a:cubicBezTo>
                      <a:lnTo>
                        <a:pt x="1553" y="6209"/>
                      </a:lnTo>
                      <a:cubicBezTo>
                        <a:pt x="1622" y="6278"/>
                        <a:pt x="1713" y="6346"/>
                        <a:pt x="1804" y="6414"/>
                      </a:cubicBezTo>
                      <a:cubicBezTo>
                        <a:pt x="2169" y="6711"/>
                        <a:pt x="2603" y="6962"/>
                        <a:pt x="3060" y="7099"/>
                      </a:cubicBezTo>
                      <a:cubicBezTo>
                        <a:pt x="3265" y="7191"/>
                        <a:pt x="3493" y="7236"/>
                        <a:pt x="3722" y="7259"/>
                      </a:cubicBezTo>
                      <a:cubicBezTo>
                        <a:pt x="3826" y="7268"/>
                        <a:pt x="3933" y="7274"/>
                        <a:pt x="4042" y="7274"/>
                      </a:cubicBezTo>
                      <a:cubicBezTo>
                        <a:pt x="4196" y="7274"/>
                        <a:pt x="4351" y="7263"/>
                        <a:pt x="4498" y="7236"/>
                      </a:cubicBezTo>
                      <a:cubicBezTo>
                        <a:pt x="4726" y="7213"/>
                        <a:pt x="4931" y="7145"/>
                        <a:pt x="5137" y="7054"/>
                      </a:cubicBezTo>
                      <a:cubicBezTo>
                        <a:pt x="5251" y="7008"/>
                        <a:pt x="5342" y="6962"/>
                        <a:pt x="5433" y="6894"/>
                      </a:cubicBezTo>
                      <a:cubicBezTo>
                        <a:pt x="5548" y="6848"/>
                        <a:pt x="5662" y="6757"/>
                        <a:pt x="5753" y="6688"/>
                      </a:cubicBezTo>
                      <a:cubicBezTo>
                        <a:pt x="5913" y="6551"/>
                        <a:pt x="6050" y="6369"/>
                        <a:pt x="6187" y="6209"/>
                      </a:cubicBezTo>
                      <a:cubicBezTo>
                        <a:pt x="6324" y="6004"/>
                        <a:pt x="6438" y="5798"/>
                        <a:pt x="6529" y="5570"/>
                      </a:cubicBezTo>
                      <a:cubicBezTo>
                        <a:pt x="6598" y="5342"/>
                        <a:pt x="6666" y="5113"/>
                        <a:pt x="6689" y="4885"/>
                      </a:cubicBezTo>
                      <a:cubicBezTo>
                        <a:pt x="6712" y="4634"/>
                        <a:pt x="6734" y="4360"/>
                        <a:pt x="6712" y="4109"/>
                      </a:cubicBezTo>
                      <a:cubicBezTo>
                        <a:pt x="6666" y="3630"/>
                        <a:pt x="6552" y="3173"/>
                        <a:pt x="6369" y="2740"/>
                      </a:cubicBezTo>
                      <a:cubicBezTo>
                        <a:pt x="6278" y="2534"/>
                        <a:pt x="6187" y="2329"/>
                        <a:pt x="6073" y="2123"/>
                      </a:cubicBezTo>
                      <a:cubicBezTo>
                        <a:pt x="5936" y="1941"/>
                        <a:pt x="5799" y="1735"/>
                        <a:pt x="5662" y="1553"/>
                      </a:cubicBezTo>
                      <a:cubicBezTo>
                        <a:pt x="5365" y="1187"/>
                        <a:pt x="5000" y="845"/>
                        <a:pt x="4589" y="594"/>
                      </a:cubicBezTo>
                      <a:cubicBezTo>
                        <a:pt x="4178" y="320"/>
                        <a:pt x="3699" y="138"/>
                        <a:pt x="3219" y="46"/>
                      </a:cubicBezTo>
                      <a:cubicBezTo>
                        <a:pt x="3060" y="1"/>
                        <a:pt x="2900" y="1"/>
                        <a:pt x="27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2"/>
                <p:cNvSpPr/>
                <p:nvPr/>
              </p:nvSpPr>
              <p:spPr>
                <a:xfrm>
                  <a:off x="5140156" y="591480"/>
                  <a:ext cx="55574" cy="55547"/>
                </a:xfrm>
                <a:custGeom>
                  <a:avLst/>
                  <a:gdLst/>
                  <a:ahLst/>
                  <a:cxnLst/>
                  <a:rect l="l" t="t" r="r" b="b"/>
                  <a:pathLst>
                    <a:path w="2056" h="2055" extrusionOk="0">
                      <a:moveTo>
                        <a:pt x="1119" y="320"/>
                      </a:moveTo>
                      <a:cubicBezTo>
                        <a:pt x="1188" y="343"/>
                        <a:pt x="1234" y="365"/>
                        <a:pt x="1302" y="365"/>
                      </a:cubicBezTo>
                      <a:cubicBezTo>
                        <a:pt x="1348" y="411"/>
                        <a:pt x="1416" y="434"/>
                        <a:pt x="1462" y="480"/>
                      </a:cubicBezTo>
                      <a:cubicBezTo>
                        <a:pt x="1507" y="502"/>
                        <a:pt x="1553" y="548"/>
                        <a:pt x="1599" y="594"/>
                      </a:cubicBezTo>
                      <a:cubicBezTo>
                        <a:pt x="1622" y="639"/>
                        <a:pt x="1644" y="685"/>
                        <a:pt x="1690" y="754"/>
                      </a:cubicBezTo>
                      <a:cubicBezTo>
                        <a:pt x="1713" y="822"/>
                        <a:pt x="1713" y="890"/>
                        <a:pt x="1736" y="959"/>
                      </a:cubicBezTo>
                      <a:cubicBezTo>
                        <a:pt x="1736" y="1005"/>
                        <a:pt x="1736" y="1050"/>
                        <a:pt x="1736" y="1119"/>
                      </a:cubicBezTo>
                      <a:cubicBezTo>
                        <a:pt x="1713" y="1187"/>
                        <a:pt x="1713" y="1233"/>
                        <a:pt x="1690" y="1301"/>
                      </a:cubicBezTo>
                      <a:cubicBezTo>
                        <a:pt x="1667" y="1370"/>
                        <a:pt x="1622" y="1415"/>
                        <a:pt x="1599" y="1461"/>
                      </a:cubicBezTo>
                      <a:cubicBezTo>
                        <a:pt x="1553" y="1507"/>
                        <a:pt x="1507" y="1552"/>
                        <a:pt x="1485" y="1575"/>
                      </a:cubicBezTo>
                      <a:cubicBezTo>
                        <a:pt x="1416" y="1621"/>
                        <a:pt x="1370" y="1644"/>
                        <a:pt x="1325" y="1667"/>
                      </a:cubicBezTo>
                      <a:cubicBezTo>
                        <a:pt x="1256" y="1689"/>
                        <a:pt x="1188" y="1712"/>
                        <a:pt x="1142" y="1735"/>
                      </a:cubicBezTo>
                      <a:lnTo>
                        <a:pt x="960" y="1735"/>
                      </a:lnTo>
                      <a:cubicBezTo>
                        <a:pt x="891" y="1712"/>
                        <a:pt x="823" y="1712"/>
                        <a:pt x="754" y="1667"/>
                      </a:cubicBezTo>
                      <a:cubicBezTo>
                        <a:pt x="709" y="1644"/>
                        <a:pt x="663" y="1621"/>
                        <a:pt x="594" y="1598"/>
                      </a:cubicBezTo>
                      <a:cubicBezTo>
                        <a:pt x="594" y="1575"/>
                        <a:pt x="572" y="1552"/>
                        <a:pt x="549" y="1530"/>
                      </a:cubicBezTo>
                      <a:cubicBezTo>
                        <a:pt x="526" y="1507"/>
                        <a:pt x="480" y="1484"/>
                        <a:pt x="457" y="1461"/>
                      </a:cubicBezTo>
                      <a:cubicBezTo>
                        <a:pt x="457" y="1438"/>
                        <a:pt x="457" y="1438"/>
                        <a:pt x="457" y="1438"/>
                      </a:cubicBezTo>
                      <a:cubicBezTo>
                        <a:pt x="435" y="1393"/>
                        <a:pt x="412" y="1347"/>
                        <a:pt x="389" y="1301"/>
                      </a:cubicBezTo>
                      <a:cubicBezTo>
                        <a:pt x="366" y="1256"/>
                        <a:pt x="343" y="1210"/>
                        <a:pt x="343" y="1164"/>
                      </a:cubicBezTo>
                      <a:cubicBezTo>
                        <a:pt x="343" y="1142"/>
                        <a:pt x="343" y="1119"/>
                        <a:pt x="321" y="1119"/>
                      </a:cubicBezTo>
                      <a:cubicBezTo>
                        <a:pt x="321" y="1050"/>
                        <a:pt x="321" y="1005"/>
                        <a:pt x="321" y="959"/>
                      </a:cubicBezTo>
                      <a:cubicBezTo>
                        <a:pt x="343" y="913"/>
                        <a:pt x="343" y="868"/>
                        <a:pt x="366" y="799"/>
                      </a:cubicBezTo>
                      <a:cubicBezTo>
                        <a:pt x="366" y="799"/>
                        <a:pt x="366" y="776"/>
                        <a:pt x="389" y="754"/>
                      </a:cubicBezTo>
                      <a:cubicBezTo>
                        <a:pt x="389" y="731"/>
                        <a:pt x="389" y="731"/>
                        <a:pt x="412" y="708"/>
                      </a:cubicBezTo>
                      <a:cubicBezTo>
                        <a:pt x="412" y="708"/>
                        <a:pt x="412" y="708"/>
                        <a:pt x="412" y="685"/>
                      </a:cubicBezTo>
                      <a:cubicBezTo>
                        <a:pt x="435" y="662"/>
                        <a:pt x="435" y="639"/>
                        <a:pt x="457" y="617"/>
                      </a:cubicBezTo>
                      <a:cubicBezTo>
                        <a:pt x="457" y="617"/>
                        <a:pt x="457" y="617"/>
                        <a:pt x="457" y="594"/>
                      </a:cubicBezTo>
                      <a:cubicBezTo>
                        <a:pt x="503" y="548"/>
                        <a:pt x="549" y="502"/>
                        <a:pt x="594" y="480"/>
                      </a:cubicBezTo>
                      <a:cubicBezTo>
                        <a:pt x="663" y="434"/>
                        <a:pt x="709" y="388"/>
                        <a:pt x="777" y="365"/>
                      </a:cubicBezTo>
                      <a:lnTo>
                        <a:pt x="800" y="365"/>
                      </a:lnTo>
                      <a:cubicBezTo>
                        <a:pt x="845" y="343"/>
                        <a:pt x="891" y="343"/>
                        <a:pt x="937" y="320"/>
                      </a:cubicBezTo>
                      <a:close/>
                      <a:moveTo>
                        <a:pt x="891" y="0"/>
                      </a:moveTo>
                      <a:cubicBezTo>
                        <a:pt x="891" y="0"/>
                        <a:pt x="868" y="0"/>
                        <a:pt x="868" y="23"/>
                      </a:cubicBezTo>
                      <a:lnTo>
                        <a:pt x="823" y="23"/>
                      </a:lnTo>
                      <a:cubicBezTo>
                        <a:pt x="777" y="23"/>
                        <a:pt x="754" y="46"/>
                        <a:pt x="709" y="46"/>
                      </a:cubicBezTo>
                      <a:cubicBezTo>
                        <a:pt x="686" y="46"/>
                        <a:pt x="663" y="69"/>
                        <a:pt x="663" y="69"/>
                      </a:cubicBezTo>
                      <a:cubicBezTo>
                        <a:pt x="640" y="69"/>
                        <a:pt x="617" y="92"/>
                        <a:pt x="594" y="92"/>
                      </a:cubicBezTo>
                      <a:cubicBezTo>
                        <a:pt x="572" y="114"/>
                        <a:pt x="549" y="114"/>
                        <a:pt x="526" y="137"/>
                      </a:cubicBezTo>
                      <a:cubicBezTo>
                        <a:pt x="457" y="160"/>
                        <a:pt x="412" y="206"/>
                        <a:pt x="366" y="229"/>
                      </a:cubicBezTo>
                      <a:cubicBezTo>
                        <a:pt x="366" y="251"/>
                        <a:pt x="366" y="251"/>
                        <a:pt x="366" y="251"/>
                      </a:cubicBezTo>
                      <a:cubicBezTo>
                        <a:pt x="343" y="251"/>
                        <a:pt x="321" y="274"/>
                        <a:pt x="298" y="297"/>
                      </a:cubicBezTo>
                      <a:cubicBezTo>
                        <a:pt x="252" y="343"/>
                        <a:pt x="206" y="411"/>
                        <a:pt x="161" y="457"/>
                      </a:cubicBezTo>
                      <a:cubicBezTo>
                        <a:pt x="161" y="457"/>
                        <a:pt x="161" y="457"/>
                        <a:pt x="161" y="480"/>
                      </a:cubicBezTo>
                      <a:cubicBezTo>
                        <a:pt x="161" y="480"/>
                        <a:pt x="138" y="502"/>
                        <a:pt x="138" y="502"/>
                      </a:cubicBezTo>
                      <a:cubicBezTo>
                        <a:pt x="115" y="548"/>
                        <a:pt x="92" y="594"/>
                        <a:pt x="69" y="662"/>
                      </a:cubicBezTo>
                      <a:cubicBezTo>
                        <a:pt x="69" y="685"/>
                        <a:pt x="47" y="731"/>
                        <a:pt x="47" y="754"/>
                      </a:cubicBezTo>
                      <a:cubicBezTo>
                        <a:pt x="47" y="776"/>
                        <a:pt x="24" y="776"/>
                        <a:pt x="24" y="776"/>
                      </a:cubicBezTo>
                      <a:cubicBezTo>
                        <a:pt x="1" y="868"/>
                        <a:pt x="1" y="959"/>
                        <a:pt x="1" y="1050"/>
                      </a:cubicBezTo>
                      <a:cubicBezTo>
                        <a:pt x="1" y="1050"/>
                        <a:pt x="1" y="1050"/>
                        <a:pt x="1" y="1073"/>
                      </a:cubicBezTo>
                      <a:cubicBezTo>
                        <a:pt x="1" y="1073"/>
                        <a:pt x="1" y="1073"/>
                        <a:pt x="1" y="1096"/>
                      </a:cubicBezTo>
                      <a:cubicBezTo>
                        <a:pt x="1" y="1142"/>
                        <a:pt x="1" y="1187"/>
                        <a:pt x="24" y="1233"/>
                      </a:cubicBezTo>
                      <a:cubicBezTo>
                        <a:pt x="24" y="1278"/>
                        <a:pt x="47" y="1347"/>
                        <a:pt x="69" y="1393"/>
                      </a:cubicBezTo>
                      <a:cubicBezTo>
                        <a:pt x="92" y="1438"/>
                        <a:pt x="115" y="1484"/>
                        <a:pt x="115" y="1530"/>
                      </a:cubicBezTo>
                      <a:cubicBezTo>
                        <a:pt x="138" y="1552"/>
                        <a:pt x="161" y="1598"/>
                        <a:pt x="184" y="1621"/>
                      </a:cubicBezTo>
                      <a:cubicBezTo>
                        <a:pt x="206" y="1667"/>
                        <a:pt x="252" y="1689"/>
                        <a:pt x="275" y="1735"/>
                      </a:cubicBezTo>
                      <a:cubicBezTo>
                        <a:pt x="343" y="1803"/>
                        <a:pt x="435" y="1872"/>
                        <a:pt x="503" y="1918"/>
                      </a:cubicBezTo>
                      <a:cubicBezTo>
                        <a:pt x="594" y="1963"/>
                        <a:pt x="686" y="2009"/>
                        <a:pt x="777" y="2032"/>
                      </a:cubicBezTo>
                      <a:cubicBezTo>
                        <a:pt x="891" y="2055"/>
                        <a:pt x="1005" y="2055"/>
                        <a:pt x="1119" y="2055"/>
                      </a:cubicBezTo>
                      <a:cubicBezTo>
                        <a:pt x="1507" y="2032"/>
                        <a:pt x="1850" y="1758"/>
                        <a:pt x="1987" y="1415"/>
                      </a:cubicBezTo>
                      <a:cubicBezTo>
                        <a:pt x="2032" y="1324"/>
                        <a:pt x="2055" y="1233"/>
                        <a:pt x="2055" y="1142"/>
                      </a:cubicBezTo>
                      <a:cubicBezTo>
                        <a:pt x="2055" y="1096"/>
                        <a:pt x="2055" y="1050"/>
                        <a:pt x="2055" y="1005"/>
                      </a:cubicBezTo>
                      <a:cubicBezTo>
                        <a:pt x="2055" y="959"/>
                        <a:pt x="2055" y="890"/>
                        <a:pt x="2055" y="845"/>
                      </a:cubicBezTo>
                      <a:cubicBezTo>
                        <a:pt x="2032" y="754"/>
                        <a:pt x="2010" y="662"/>
                        <a:pt x="1964" y="594"/>
                      </a:cubicBezTo>
                      <a:cubicBezTo>
                        <a:pt x="1918" y="502"/>
                        <a:pt x="1873" y="434"/>
                        <a:pt x="1827" y="365"/>
                      </a:cubicBezTo>
                      <a:cubicBezTo>
                        <a:pt x="1713" y="229"/>
                        <a:pt x="1576" y="114"/>
                        <a:pt x="1393" y="69"/>
                      </a:cubicBezTo>
                      <a:cubicBezTo>
                        <a:pt x="1325" y="46"/>
                        <a:pt x="1256" y="23"/>
                        <a:pt x="11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2"/>
                <p:cNvSpPr/>
                <p:nvPr/>
              </p:nvSpPr>
              <p:spPr>
                <a:xfrm>
                  <a:off x="4916835" y="388484"/>
                  <a:ext cx="59871" cy="54033"/>
                </a:xfrm>
                <a:custGeom>
                  <a:avLst/>
                  <a:gdLst/>
                  <a:ahLst/>
                  <a:cxnLst/>
                  <a:rect l="l" t="t" r="r" b="b"/>
                  <a:pathLst>
                    <a:path w="2215" h="1999" extrusionOk="0">
                      <a:moveTo>
                        <a:pt x="1438" y="320"/>
                      </a:moveTo>
                      <a:cubicBezTo>
                        <a:pt x="1484" y="343"/>
                        <a:pt x="1552" y="343"/>
                        <a:pt x="1598" y="366"/>
                      </a:cubicBezTo>
                      <a:cubicBezTo>
                        <a:pt x="1621" y="389"/>
                        <a:pt x="1666" y="412"/>
                        <a:pt x="1712" y="434"/>
                      </a:cubicBezTo>
                      <a:cubicBezTo>
                        <a:pt x="1735" y="457"/>
                        <a:pt x="1758" y="480"/>
                        <a:pt x="1758" y="503"/>
                      </a:cubicBezTo>
                      <a:cubicBezTo>
                        <a:pt x="1803" y="526"/>
                        <a:pt x="1826" y="571"/>
                        <a:pt x="1826" y="617"/>
                      </a:cubicBezTo>
                      <a:cubicBezTo>
                        <a:pt x="1849" y="663"/>
                        <a:pt x="1849" y="686"/>
                        <a:pt x="1872" y="731"/>
                      </a:cubicBezTo>
                      <a:cubicBezTo>
                        <a:pt x="1872" y="777"/>
                        <a:pt x="1872" y="822"/>
                        <a:pt x="1872" y="891"/>
                      </a:cubicBezTo>
                      <a:cubicBezTo>
                        <a:pt x="1849" y="937"/>
                        <a:pt x="1826" y="982"/>
                        <a:pt x="1826" y="1051"/>
                      </a:cubicBezTo>
                      <a:cubicBezTo>
                        <a:pt x="1781" y="1119"/>
                        <a:pt x="1735" y="1188"/>
                        <a:pt x="1689" y="1256"/>
                      </a:cubicBezTo>
                      <a:cubicBezTo>
                        <a:pt x="1621" y="1325"/>
                        <a:pt x="1575" y="1393"/>
                        <a:pt x="1507" y="1439"/>
                      </a:cubicBezTo>
                      <a:cubicBezTo>
                        <a:pt x="1415" y="1507"/>
                        <a:pt x="1347" y="1553"/>
                        <a:pt x="1256" y="1599"/>
                      </a:cubicBezTo>
                      <a:cubicBezTo>
                        <a:pt x="1164" y="1621"/>
                        <a:pt x="1096" y="1644"/>
                        <a:pt x="1005" y="1667"/>
                      </a:cubicBezTo>
                      <a:lnTo>
                        <a:pt x="776" y="1667"/>
                      </a:lnTo>
                      <a:cubicBezTo>
                        <a:pt x="731" y="1667"/>
                        <a:pt x="662" y="1644"/>
                        <a:pt x="616" y="1621"/>
                      </a:cubicBezTo>
                      <a:cubicBezTo>
                        <a:pt x="594" y="1599"/>
                        <a:pt x="548" y="1599"/>
                        <a:pt x="525" y="1576"/>
                      </a:cubicBezTo>
                      <a:cubicBezTo>
                        <a:pt x="480" y="1553"/>
                        <a:pt x="457" y="1507"/>
                        <a:pt x="434" y="1484"/>
                      </a:cubicBezTo>
                      <a:cubicBezTo>
                        <a:pt x="411" y="1462"/>
                        <a:pt x="388" y="1416"/>
                        <a:pt x="365" y="1393"/>
                      </a:cubicBezTo>
                      <a:cubicBezTo>
                        <a:pt x="365" y="1347"/>
                        <a:pt x="343" y="1302"/>
                        <a:pt x="343" y="1256"/>
                      </a:cubicBezTo>
                      <a:cubicBezTo>
                        <a:pt x="343" y="1210"/>
                        <a:pt x="343" y="1165"/>
                        <a:pt x="343" y="1142"/>
                      </a:cubicBezTo>
                      <a:cubicBezTo>
                        <a:pt x="365" y="1074"/>
                        <a:pt x="365" y="1005"/>
                        <a:pt x="388" y="937"/>
                      </a:cubicBezTo>
                      <a:cubicBezTo>
                        <a:pt x="434" y="868"/>
                        <a:pt x="480" y="800"/>
                        <a:pt x="525" y="731"/>
                      </a:cubicBezTo>
                      <a:cubicBezTo>
                        <a:pt x="571" y="663"/>
                        <a:pt x="639" y="594"/>
                        <a:pt x="708" y="549"/>
                      </a:cubicBezTo>
                      <a:cubicBezTo>
                        <a:pt x="799" y="480"/>
                        <a:pt x="868" y="434"/>
                        <a:pt x="959" y="389"/>
                      </a:cubicBezTo>
                      <a:cubicBezTo>
                        <a:pt x="1050" y="366"/>
                        <a:pt x="1119" y="343"/>
                        <a:pt x="1210" y="320"/>
                      </a:cubicBezTo>
                      <a:close/>
                      <a:moveTo>
                        <a:pt x="1141" y="1"/>
                      </a:moveTo>
                      <a:cubicBezTo>
                        <a:pt x="1119" y="24"/>
                        <a:pt x="1096" y="24"/>
                        <a:pt x="1073" y="24"/>
                      </a:cubicBezTo>
                      <a:lnTo>
                        <a:pt x="1050" y="24"/>
                      </a:lnTo>
                      <a:cubicBezTo>
                        <a:pt x="1027" y="24"/>
                        <a:pt x="1027" y="46"/>
                        <a:pt x="1005" y="46"/>
                      </a:cubicBezTo>
                      <a:cubicBezTo>
                        <a:pt x="959" y="46"/>
                        <a:pt x="936" y="69"/>
                        <a:pt x="890" y="69"/>
                      </a:cubicBezTo>
                      <a:cubicBezTo>
                        <a:pt x="845" y="92"/>
                        <a:pt x="776" y="115"/>
                        <a:pt x="708" y="161"/>
                      </a:cubicBezTo>
                      <a:cubicBezTo>
                        <a:pt x="708" y="161"/>
                        <a:pt x="685" y="161"/>
                        <a:pt x="685" y="183"/>
                      </a:cubicBezTo>
                      <a:cubicBezTo>
                        <a:pt x="548" y="252"/>
                        <a:pt x="434" y="343"/>
                        <a:pt x="320" y="457"/>
                      </a:cubicBezTo>
                      <a:cubicBezTo>
                        <a:pt x="274" y="503"/>
                        <a:pt x="251" y="571"/>
                        <a:pt x="206" y="617"/>
                      </a:cubicBezTo>
                      <a:cubicBezTo>
                        <a:pt x="206" y="640"/>
                        <a:pt x="183" y="663"/>
                        <a:pt x="183" y="663"/>
                      </a:cubicBezTo>
                      <a:cubicBezTo>
                        <a:pt x="160" y="686"/>
                        <a:pt x="160" y="686"/>
                        <a:pt x="160" y="708"/>
                      </a:cubicBezTo>
                      <a:cubicBezTo>
                        <a:pt x="114" y="754"/>
                        <a:pt x="91" y="822"/>
                        <a:pt x="69" y="891"/>
                      </a:cubicBezTo>
                      <a:cubicBezTo>
                        <a:pt x="23" y="982"/>
                        <a:pt x="23" y="1074"/>
                        <a:pt x="23" y="1165"/>
                      </a:cubicBezTo>
                      <a:cubicBezTo>
                        <a:pt x="0" y="1256"/>
                        <a:pt x="23" y="1347"/>
                        <a:pt x="46" y="1439"/>
                      </a:cubicBezTo>
                      <a:cubicBezTo>
                        <a:pt x="69" y="1507"/>
                        <a:pt x="114" y="1576"/>
                        <a:pt x="137" y="1644"/>
                      </a:cubicBezTo>
                      <a:cubicBezTo>
                        <a:pt x="183" y="1690"/>
                        <a:pt x="228" y="1735"/>
                        <a:pt x="274" y="1781"/>
                      </a:cubicBezTo>
                      <a:cubicBezTo>
                        <a:pt x="388" y="1895"/>
                        <a:pt x="548" y="1964"/>
                        <a:pt x="708" y="1987"/>
                      </a:cubicBezTo>
                      <a:cubicBezTo>
                        <a:pt x="763" y="1994"/>
                        <a:pt x="818" y="1998"/>
                        <a:pt x="874" y="1998"/>
                      </a:cubicBezTo>
                      <a:cubicBezTo>
                        <a:pt x="1143" y="1998"/>
                        <a:pt x="1417" y="1910"/>
                        <a:pt x="1644" y="1758"/>
                      </a:cubicBezTo>
                      <a:cubicBezTo>
                        <a:pt x="1918" y="1553"/>
                        <a:pt x="2123" y="1279"/>
                        <a:pt x="2169" y="959"/>
                      </a:cubicBezTo>
                      <a:cubicBezTo>
                        <a:pt x="2214" y="800"/>
                        <a:pt x="2191" y="617"/>
                        <a:pt x="2123" y="480"/>
                      </a:cubicBezTo>
                      <a:cubicBezTo>
                        <a:pt x="2100" y="389"/>
                        <a:pt x="2054" y="343"/>
                        <a:pt x="2009" y="275"/>
                      </a:cubicBezTo>
                      <a:cubicBezTo>
                        <a:pt x="1940" y="206"/>
                        <a:pt x="1872" y="161"/>
                        <a:pt x="1803" y="115"/>
                      </a:cubicBezTo>
                      <a:cubicBezTo>
                        <a:pt x="1735" y="69"/>
                        <a:pt x="1666" y="46"/>
                        <a:pt x="1598" y="24"/>
                      </a:cubicBezTo>
                      <a:cubicBezTo>
                        <a:pt x="1529" y="1"/>
                        <a:pt x="1438"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2"/>
                <p:cNvSpPr/>
                <p:nvPr/>
              </p:nvSpPr>
              <p:spPr>
                <a:xfrm>
                  <a:off x="4918673" y="226223"/>
                  <a:ext cx="36436" cy="54168"/>
                </a:xfrm>
                <a:custGeom>
                  <a:avLst/>
                  <a:gdLst/>
                  <a:ahLst/>
                  <a:cxnLst/>
                  <a:rect l="l" t="t" r="r" b="b"/>
                  <a:pathLst>
                    <a:path w="1348" h="2004" extrusionOk="0">
                      <a:moveTo>
                        <a:pt x="275" y="1"/>
                      </a:moveTo>
                      <a:cubicBezTo>
                        <a:pt x="183" y="24"/>
                        <a:pt x="115" y="69"/>
                        <a:pt x="46" y="138"/>
                      </a:cubicBezTo>
                      <a:cubicBezTo>
                        <a:pt x="1" y="206"/>
                        <a:pt x="1" y="297"/>
                        <a:pt x="1" y="389"/>
                      </a:cubicBezTo>
                      <a:cubicBezTo>
                        <a:pt x="1" y="685"/>
                        <a:pt x="23" y="1005"/>
                        <a:pt x="160" y="1302"/>
                      </a:cubicBezTo>
                      <a:cubicBezTo>
                        <a:pt x="229" y="1439"/>
                        <a:pt x="320" y="1553"/>
                        <a:pt x="412" y="1644"/>
                      </a:cubicBezTo>
                      <a:cubicBezTo>
                        <a:pt x="480" y="1713"/>
                        <a:pt x="548" y="1781"/>
                        <a:pt x="640" y="1827"/>
                      </a:cubicBezTo>
                      <a:cubicBezTo>
                        <a:pt x="731" y="1895"/>
                        <a:pt x="822" y="1941"/>
                        <a:pt x="914" y="1987"/>
                      </a:cubicBezTo>
                      <a:cubicBezTo>
                        <a:pt x="943" y="1998"/>
                        <a:pt x="976" y="2004"/>
                        <a:pt x="1009" y="2004"/>
                      </a:cubicBezTo>
                      <a:cubicBezTo>
                        <a:pt x="1106" y="2004"/>
                        <a:pt x="1211" y="1957"/>
                        <a:pt x="1279" y="1872"/>
                      </a:cubicBezTo>
                      <a:cubicBezTo>
                        <a:pt x="1325" y="1804"/>
                        <a:pt x="1347" y="1735"/>
                        <a:pt x="1325" y="1644"/>
                      </a:cubicBezTo>
                      <a:cubicBezTo>
                        <a:pt x="1325" y="1576"/>
                        <a:pt x="1279" y="1484"/>
                        <a:pt x="1210" y="1439"/>
                      </a:cubicBezTo>
                      <a:cubicBezTo>
                        <a:pt x="1119" y="1393"/>
                        <a:pt x="1028" y="1325"/>
                        <a:pt x="937" y="1256"/>
                      </a:cubicBezTo>
                      <a:cubicBezTo>
                        <a:pt x="891" y="1188"/>
                        <a:pt x="822" y="1119"/>
                        <a:pt x="777" y="1051"/>
                      </a:cubicBezTo>
                      <a:cubicBezTo>
                        <a:pt x="754" y="1005"/>
                        <a:pt x="731" y="959"/>
                        <a:pt x="708" y="914"/>
                      </a:cubicBezTo>
                      <a:cubicBezTo>
                        <a:pt x="663" y="708"/>
                        <a:pt x="640" y="503"/>
                        <a:pt x="640" y="275"/>
                      </a:cubicBezTo>
                      <a:cubicBezTo>
                        <a:pt x="640" y="206"/>
                        <a:pt x="571" y="115"/>
                        <a:pt x="503" y="69"/>
                      </a:cubicBezTo>
                      <a:cubicBezTo>
                        <a:pt x="457" y="24"/>
                        <a:pt x="389" y="1"/>
                        <a:pt x="32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2" name="Google Shape;1772;p22"/>
              <p:cNvSpPr/>
              <p:nvPr/>
            </p:nvSpPr>
            <p:spPr>
              <a:xfrm>
                <a:off x="6816473" y="1963572"/>
                <a:ext cx="396125" cy="300330"/>
              </a:xfrm>
              <a:custGeom>
                <a:avLst/>
                <a:gdLst/>
                <a:ahLst/>
                <a:cxnLst/>
                <a:rect l="l" t="t" r="r" b="b"/>
                <a:pathLst>
                  <a:path w="14655" h="11111" extrusionOk="0">
                    <a:moveTo>
                      <a:pt x="4839" y="9701"/>
                    </a:moveTo>
                    <a:cubicBezTo>
                      <a:pt x="4862" y="9724"/>
                      <a:pt x="4862" y="9724"/>
                      <a:pt x="4885" y="9724"/>
                    </a:cubicBezTo>
                    <a:cubicBezTo>
                      <a:pt x="4862" y="9724"/>
                      <a:pt x="4839" y="9724"/>
                      <a:pt x="4839" y="9701"/>
                    </a:cubicBezTo>
                    <a:close/>
                    <a:moveTo>
                      <a:pt x="1552" y="1"/>
                    </a:moveTo>
                    <a:cubicBezTo>
                      <a:pt x="1530" y="1"/>
                      <a:pt x="1484" y="1"/>
                      <a:pt x="1461" y="23"/>
                    </a:cubicBezTo>
                    <a:cubicBezTo>
                      <a:pt x="1415" y="69"/>
                      <a:pt x="1347" y="115"/>
                      <a:pt x="1301" y="160"/>
                    </a:cubicBezTo>
                    <a:cubicBezTo>
                      <a:pt x="1278" y="206"/>
                      <a:pt x="1233" y="274"/>
                      <a:pt x="1187" y="320"/>
                    </a:cubicBezTo>
                    <a:cubicBezTo>
                      <a:pt x="1096" y="457"/>
                      <a:pt x="1005" y="571"/>
                      <a:pt x="913" y="708"/>
                    </a:cubicBezTo>
                    <a:cubicBezTo>
                      <a:pt x="822" y="845"/>
                      <a:pt x="753" y="982"/>
                      <a:pt x="685" y="1142"/>
                    </a:cubicBezTo>
                    <a:cubicBezTo>
                      <a:pt x="616" y="1279"/>
                      <a:pt x="548" y="1416"/>
                      <a:pt x="480" y="1575"/>
                    </a:cubicBezTo>
                    <a:cubicBezTo>
                      <a:pt x="480" y="1598"/>
                      <a:pt x="457" y="1621"/>
                      <a:pt x="457" y="1644"/>
                    </a:cubicBezTo>
                    <a:lnTo>
                      <a:pt x="434" y="1644"/>
                    </a:lnTo>
                    <a:cubicBezTo>
                      <a:pt x="365" y="1644"/>
                      <a:pt x="274" y="1690"/>
                      <a:pt x="228" y="1735"/>
                    </a:cubicBezTo>
                    <a:cubicBezTo>
                      <a:pt x="160" y="1827"/>
                      <a:pt x="114" y="1918"/>
                      <a:pt x="92" y="2009"/>
                    </a:cubicBezTo>
                    <a:cubicBezTo>
                      <a:pt x="69" y="2078"/>
                      <a:pt x="46" y="2146"/>
                      <a:pt x="46" y="2215"/>
                    </a:cubicBezTo>
                    <a:cubicBezTo>
                      <a:pt x="23" y="2397"/>
                      <a:pt x="0" y="2580"/>
                      <a:pt x="0" y="2762"/>
                    </a:cubicBezTo>
                    <a:cubicBezTo>
                      <a:pt x="0" y="2922"/>
                      <a:pt x="23" y="3082"/>
                      <a:pt x="46" y="3242"/>
                    </a:cubicBezTo>
                    <a:cubicBezTo>
                      <a:pt x="46" y="3333"/>
                      <a:pt x="69" y="3401"/>
                      <a:pt x="69" y="3493"/>
                    </a:cubicBezTo>
                    <a:cubicBezTo>
                      <a:pt x="92" y="3607"/>
                      <a:pt x="114" y="3721"/>
                      <a:pt x="137" y="3835"/>
                    </a:cubicBezTo>
                    <a:cubicBezTo>
                      <a:pt x="137" y="3904"/>
                      <a:pt x="160" y="3949"/>
                      <a:pt x="160" y="3995"/>
                    </a:cubicBezTo>
                    <a:cubicBezTo>
                      <a:pt x="183" y="4041"/>
                      <a:pt x="183" y="4086"/>
                      <a:pt x="183" y="4132"/>
                    </a:cubicBezTo>
                    <a:cubicBezTo>
                      <a:pt x="228" y="4497"/>
                      <a:pt x="297" y="4862"/>
                      <a:pt x="411" y="5228"/>
                    </a:cubicBezTo>
                    <a:cubicBezTo>
                      <a:pt x="434" y="5296"/>
                      <a:pt x="457" y="5387"/>
                      <a:pt x="480" y="5479"/>
                    </a:cubicBezTo>
                    <a:cubicBezTo>
                      <a:pt x="502" y="5570"/>
                      <a:pt x="525" y="5661"/>
                      <a:pt x="571" y="5730"/>
                    </a:cubicBezTo>
                    <a:cubicBezTo>
                      <a:pt x="639" y="5935"/>
                      <a:pt x="708" y="6118"/>
                      <a:pt x="799" y="6300"/>
                    </a:cubicBezTo>
                    <a:cubicBezTo>
                      <a:pt x="890" y="6460"/>
                      <a:pt x="982" y="6643"/>
                      <a:pt x="1096" y="6802"/>
                    </a:cubicBezTo>
                    <a:cubicBezTo>
                      <a:pt x="1141" y="6894"/>
                      <a:pt x="1210" y="7008"/>
                      <a:pt x="1278" y="7099"/>
                    </a:cubicBezTo>
                    <a:cubicBezTo>
                      <a:pt x="1347" y="7168"/>
                      <a:pt x="1415" y="7259"/>
                      <a:pt x="1484" y="7350"/>
                    </a:cubicBezTo>
                    <a:cubicBezTo>
                      <a:pt x="1552" y="7442"/>
                      <a:pt x="1621" y="7533"/>
                      <a:pt x="1712" y="7601"/>
                    </a:cubicBezTo>
                    <a:cubicBezTo>
                      <a:pt x="1781" y="7693"/>
                      <a:pt x="1849" y="7761"/>
                      <a:pt x="1918" y="7830"/>
                    </a:cubicBezTo>
                    <a:cubicBezTo>
                      <a:pt x="2032" y="7944"/>
                      <a:pt x="2123" y="8058"/>
                      <a:pt x="2237" y="8149"/>
                    </a:cubicBezTo>
                    <a:cubicBezTo>
                      <a:pt x="2328" y="8218"/>
                      <a:pt x="2397" y="8286"/>
                      <a:pt x="2465" y="8355"/>
                    </a:cubicBezTo>
                    <a:cubicBezTo>
                      <a:pt x="2602" y="8469"/>
                      <a:pt x="2716" y="8583"/>
                      <a:pt x="2853" y="8674"/>
                    </a:cubicBezTo>
                    <a:cubicBezTo>
                      <a:pt x="3013" y="8788"/>
                      <a:pt x="3173" y="8925"/>
                      <a:pt x="3333" y="9017"/>
                    </a:cubicBezTo>
                    <a:cubicBezTo>
                      <a:pt x="3424" y="9085"/>
                      <a:pt x="3515" y="9131"/>
                      <a:pt x="3607" y="9199"/>
                    </a:cubicBezTo>
                    <a:cubicBezTo>
                      <a:pt x="3675" y="9245"/>
                      <a:pt x="3744" y="9290"/>
                      <a:pt x="3835" y="9336"/>
                    </a:cubicBezTo>
                    <a:cubicBezTo>
                      <a:pt x="3881" y="9359"/>
                      <a:pt x="3949" y="9405"/>
                      <a:pt x="4017" y="9427"/>
                    </a:cubicBezTo>
                    <a:cubicBezTo>
                      <a:pt x="4086" y="9473"/>
                      <a:pt x="4177" y="9541"/>
                      <a:pt x="4269" y="9564"/>
                    </a:cubicBezTo>
                    <a:cubicBezTo>
                      <a:pt x="4428" y="9656"/>
                      <a:pt x="4611" y="9724"/>
                      <a:pt x="4794" y="9793"/>
                    </a:cubicBezTo>
                    <a:cubicBezTo>
                      <a:pt x="4908" y="9838"/>
                      <a:pt x="5045" y="9884"/>
                      <a:pt x="5182" y="9907"/>
                    </a:cubicBezTo>
                    <a:cubicBezTo>
                      <a:pt x="5204" y="9930"/>
                      <a:pt x="5250" y="9952"/>
                      <a:pt x="5273" y="9952"/>
                    </a:cubicBezTo>
                    <a:cubicBezTo>
                      <a:pt x="5387" y="9998"/>
                      <a:pt x="5501" y="10066"/>
                      <a:pt x="5592" y="10112"/>
                    </a:cubicBezTo>
                    <a:cubicBezTo>
                      <a:pt x="5707" y="10135"/>
                      <a:pt x="5821" y="10181"/>
                      <a:pt x="5935" y="10226"/>
                    </a:cubicBezTo>
                    <a:cubicBezTo>
                      <a:pt x="6117" y="10295"/>
                      <a:pt x="6277" y="10340"/>
                      <a:pt x="6437" y="10386"/>
                    </a:cubicBezTo>
                    <a:cubicBezTo>
                      <a:pt x="6597" y="10454"/>
                      <a:pt x="6779" y="10500"/>
                      <a:pt x="6939" y="10546"/>
                    </a:cubicBezTo>
                    <a:cubicBezTo>
                      <a:pt x="7122" y="10591"/>
                      <a:pt x="7304" y="10637"/>
                      <a:pt x="7464" y="10683"/>
                    </a:cubicBezTo>
                    <a:cubicBezTo>
                      <a:pt x="8172" y="10820"/>
                      <a:pt x="8879" y="11002"/>
                      <a:pt x="9587" y="11025"/>
                    </a:cubicBezTo>
                    <a:lnTo>
                      <a:pt x="9678" y="11025"/>
                    </a:lnTo>
                    <a:cubicBezTo>
                      <a:pt x="9701" y="11037"/>
                      <a:pt x="9729" y="11042"/>
                      <a:pt x="9758" y="11042"/>
                    </a:cubicBezTo>
                    <a:cubicBezTo>
                      <a:pt x="9787" y="11042"/>
                      <a:pt x="9815" y="11037"/>
                      <a:pt x="9838" y="11025"/>
                    </a:cubicBezTo>
                    <a:cubicBezTo>
                      <a:pt x="9884" y="11025"/>
                      <a:pt x="9929" y="11025"/>
                      <a:pt x="9998" y="11048"/>
                    </a:cubicBezTo>
                    <a:lnTo>
                      <a:pt x="10043" y="11048"/>
                    </a:lnTo>
                    <a:cubicBezTo>
                      <a:pt x="10135" y="11071"/>
                      <a:pt x="10226" y="11094"/>
                      <a:pt x="10317" y="11094"/>
                    </a:cubicBezTo>
                    <a:cubicBezTo>
                      <a:pt x="10443" y="11105"/>
                      <a:pt x="10563" y="11111"/>
                      <a:pt x="10682" y="11111"/>
                    </a:cubicBezTo>
                    <a:cubicBezTo>
                      <a:pt x="10802" y="11111"/>
                      <a:pt x="10922" y="11105"/>
                      <a:pt x="11048" y="11094"/>
                    </a:cubicBezTo>
                    <a:cubicBezTo>
                      <a:pt x="11207" y="11071"/>
                      <a:pt x="11390" y="11071"/>
                      <a:pt x="11550" y="11048"/>
                    </a:cubicBezTo>
                    <a:cubicBezTo>
                      <a:pt x="11550" y="11025"/>
                      <a:pt x="11573" y="11025"/>
                      <a:pt x="11573" y="11025"/>
                    </a:cubicBezTo>
                    <a:cubicBezTo>
                      <a:pt x="11664" y="11025"/>
                      <a:pt x="11755" y="11025"/>
                      <a:pt x="11847" y="11002"/>
                    </a:cubicBezTo>
                    <a:cubicBezTo>
                      <a:pt x="11983" y="11002"/>
                      <a:pt x="12098" y="10979"/>
                      <a:pt x="12235" y="10957"/>
                    </a:cubicBezTo>
                    <a:cubicBezTo>
                      <a:pt x="12303" y="10957"/>
                      <a:pt x="12372" y="10934"/>
                      <a:pt x="12463" y="10911"/>
                    </a:cubicBezTo>
                    <a:cubicBezTo>
                      <a:pt x="12508" y="10911"/>
                      <a:pt x="12554" y="10911"/>
                      <a:pt x="12600" y="10888"/>
                    </a:cubicBezTo>
                    <a:cubicBezTo>
                      <a:pt x="12623" y="10888"/>
                      <a:pt x="12645" y="10865"/>
                      <a:pt x="12668" y="10865"/>
                    </a:cubicBezTo>
                    <a:cubicBezTo>
                      <a:pt x="13011" y="10820"/>
                      <a:pt x="13376" y="10751"/>
                      <a:pt x="13718" y="10660"/>
                    </a:cubicBezTo>
                    <a:cubicBezTo>
                      <a:pt x="13832" y="10614"/>
                      <a:pt x="13946" y="10591"/>
                      <a:pt x="14038" y="10523"/>
                    </a:cubicBezTo>
                    <a:cubicBezTo>
                      <a:pt x="14083" y="10500"/>
                      <a:pt x="14129" y="10454"/>
                      <a:pt x="14152" y="10409"/>
                    </a:cubicBezTo>
                    <a:cubicBezTo>
                      <a:pt x="14198" y="10386"/>
                      <a:pt x="14243" y="10386"/>
                      <a:pt x="14266" y="10363"/>
                    </a:cubicBezTo>
                    <a:cubicBezTo>
                      <a:pt x="14334" y="10340"/>
                      <a:pt x="14380" y="10340"/>
                      <a:pt x="14426" y="10318"/>
                    </a:cubicBezTo>
                    <a:cubicBezTo>
                      <a:pt x="14494" y="10295"/>
                      <a:pt x="14540" y="10272"/>
                      <a:pt x="14586" y="10226"/>
                    </a:cubicBezTo>
                    <a:cubicBezTo>
                      <a:pt x="14631" y="10158"/>
                      <a:pt x="14654" y="10112"/>
                      <a:pt x="14654" y="10021"/>
                    </a:cubicBezTo>
                    <a:cubicBezTo>
                      <a:pt x="14654" y="9952"/>
                      <a:pt x="14586" y="9861"/>
                      <a:pt x="14517" y="9815"/>
                    </a:cubicBezTo>
                    <a:cubicBezTo>
                      <a:pt x="14449" y="9793"/>
                      <a:pt x="14403" y="9793"/>
                      <a:pt x="14334" y="9770"/>
                    </a:cubicBezTo>
                    <a:cubicBezTo>
                      <a:pt x="14243" y="9770"/>
                      <a:pt x="14129" y="9770"/>
                      <a:pt x="14038" y="9793"/>
                    </a:cubicBezTo>
                    <a:cubicBezTo>
                      <a:pt x="13969" y="9793"/>
                      <a:pt x="13901" y="9815"/>
                      <a:pt x="13832" y="9815"/>
                    </a:cubicBezTo>
                    <a:cubicBezTo>
                      <a:pt x="13695" y="9838"/>
                      <a:pt x="13581" y="9861"/>
                      <a:pt x="13444" y="9884"/>
                    </a:cubicBezTo>
                    <a:cubicBezTo>
                      <a:pt x="13330" y="9930"/>
                      <a:pt x="13193" y="9952"/>
                      <a:pt x="13079" y="9998"/>
                    </a:cubicBezTo>
                    <a:lnTo>
                      <a:pt x="13033" y="9998"/>
                    </a:lnTo>
                    <a:cubicBezTo>
                      <a:pt x="12965" y="9975"/>
                      <a:pt x="12897" y="9969"/>
                      <a:pt x="12831" y="9969"/>
                    </a:cubicBezTo>
                    <a:cubicBezTo>
                      <a:pt x="12765" y="9969"/>
                      <a:pt x="12702" y="9975"/>
                      <a:pt x="12645" y="9975"/>
                    </a:cubicBezTo>
                    <a:lnTo>
                      <a:pt x="12394" y="9975"/>
                    </a:lnTo>
                    <a:cubicBezTo>
                      <a:pt x="12257" y="9998"/>
                      <a:pt x="12098" y="9998"/>
                      <a:pt x="11938" y="9998"/>
                    </a:cubicBezTo>
                    <a:cubicBezTo>
                      <a:pt x="11915" y="10021"/>
                      <a:pt x="11869" y="10021"/>
                      <a:pt x="11824" y="10021"/>
                    </a:cubicBezTo>
                    <a:cubicBezTo>
                      <a:pt x="11687" y="9998"/>
                      <a:pt x="11573" y="9975"/>
                      <a:pt x="11436" y="9975"/>
                    </a:cubicBezTo>
                    <a:cubicBezTo>
                      <a:pt x="11185" y="9930"/>
                      <a:pt x="10934" y="9884"/>
                      <a:pt x="10682" y="9861"/>
                    </a:cubicBezTo>
                    <a:cubicBezTo>
                      <a:pt x="10409" y="9815"/>
                      <a:pt x="10157" y="9770"/>
                      <a:pt x="9906" y="9747"/>
                    </a:cubicBezTo>
                    <a:cubicBezTo>
                      <a:pt x="9769" y="9724"/>
                      <a:pt x="9632" y="9701"/>
                      <a:pt x="9496" y="9678"/>
                    </a:cubicBezTo>
                    <a:cubicBezTo>
                      <a:pt x="9404" y="9678"/>
                      <a:pt x="9313" y="9656"/>
                      <a:pt x="9222" y="9656"/>
                    </a:cubicBezTo>
                    <a:cubicBezTo>
                      <a:pt x="9161" y="9656"/>
                      <a:pt x="9090" y="9645"/>
                      <a:pt x="9015" y="9645"/>
                    </a:cubicBezTo>
                    <a:cubicBezTo>
                      <a:pt x="8978" y="9645"/>
                      <a:pt x="8940" y="9648"/>
                      <a:pt x="8902" y="9656"/>
                    </a:cubicBezTo>
                    <a:lnTo>
                      <a:pt x="8834" y="9656"/>
                    </a:lnTo>
                    <a:cubicBezTo>
                      <a:pt x="8788" y="9656"/>
                      <a:pt x="8742" y="9633"/>
                      <a:pt x="8697" y="9610"/>
                    </a:cubicBezTo>
                    <a:cubicBezTo>
                      <a:pt x="8697" y="9564"/>
                      <a:pt x="8697" y="9541"/>
                      <a:pt x="8674" y="9496"/>
                    </a:cubicBezTo>
                    <a:cubicBezTo>
                      <a:pt x="8651" y="9450"/>
                      <a:pt x="8628" y="9405"/>
                      <a:pt x="8583" y="9359"/>
                    </a:cubicBezTo>
                    <a:cubicBezTo>
                      <a:pt x="8537" y="9313"/>
                      <a:pt x="8491" y="9290"/>
                      <a:pt x="8446" y="9268"/>
                    </a:cubicBezTo>
                    <a:cubicBezTo>
                      <a:pt x="8400" y="9245"/>
                      <a:pt x="8354" y="9222"/>
                      <a:pt x="8309" y="9199"/>
                    </a:cubicBezTo>
                    <a:cubicBezTo>
                      <a:pt x="8217" y="9153"/>
                      <a:pt x="8126" y="9108"/>
                      <a:pt x="8035" y="9062"/>
                    </a:cubicBezTo>
                    <a:cubicBezTo>
                      <a:pt x="7852" y="8971"/>
                      <a:pt x="7670" y="8857"/>
                      <a:pt x="7487" y="8765"/>
                    </a:cubicBezTo>
                    <a:cubicBezTo>
                      <a:pt x="7327" y="8674"/>
                      <a:pt x="7145" y="8560"/>
                      <a:pt x="6985" y="8469"/>
                    </a:cubicBezTo>
                    <a:cubicBezTo>
                      <a:pt x="6825" y="8355"/>
                      <a:pt x="6665" y="8263"/>
                      <a:pt x="6528" y="8149"/>
                    </a:cubicBezTo>
                    <a:cubicBezTo>
                      <a:pt x="6368" y="8058"/>
                      <a:pt x="6232" y="7967"/>
                      <a:pt x="6095" y="7852"/>
                    </a:cubicBezTo>
                    <a:cubicBezTo>
                      <a:pt x="6072" y="7807"/>
                      <a:pt x="6049" y="7784"/>
                      <a:pt x="6026" y="7761"/>
                    </a:cubicBezTo>
                    <a:cubicBezTo>
                      <a:pt x="5775" y="7579"/>
                      <a:pt x="5547" y="7396"/>
                      <a:pt x="5296" y="7213"/>
                    </a:cubicBezTo>
                    <a:cubicBezTo>
                      <a:pt x="5250" y="7190"/>
                      <a:pt x="5227" y="7168"/>
                      <a:pt x="5182" y="7122"/>
                    </a:cubicBezTo>
                    <a:cubicBezTo>
                      <a:pt x="4953" y="6939"/>
                      <a:pt x="4725" y="6734"/>
                      <a:pt x="4497" y="6551"/>
                    </a:cubicBezTo>
                    <a:cubicBezTo>
                      <a:pt x="4383" y="6460"/>
                      <a:pt x="4291" y="6369"/>
                      <a:pt x="4200" y="6277"/>
                    </a:cubicBezTo>
                    <a:lnTo>
                      <a:pt x="4063" y="6163"/>
                    </a:lnTo>
                    <a:cubicBezTo>
                      <a:pt x="3972" y="6095"/>
                      <a:pt x="3903" y="6026"/>
                      <a:pt x="3835" y="5981"/>
                    </a:cubicBezTo>
                    <a:cubicBezTo>
                      <a:pt x="3766" y="5912"/>
                      <a:pt x="3675" y="5867"/>
                      <a:pt x="3607" y="5821"/>
                    </a:cubicBezTo>
                    <a:cubicBezTo>
                      <a:pt x="3566" y="5794"/>
                      <a:pt x="3526" y="5783"/>
                      <a:pt x="3486" y="5783"/>
                    </a:cubicBezTo>
                    <a:cubicBezTo>
                      <a:pt x="3458" y="5783"/>
                      <a:pt x="3430" y="5789"/>
                      <a:pt x="3401" y="5798"/>
                    </a:cubicBezTo>
                    <a:cubicBezTo>
                      <a:pt x="3310" y="5821"/>
                      <a:pt x="3219" y="5912"/>
                      <a:pt x="3196" y="6004"/>
                    </a:cubicBezTo>
                    <a:cubicBezTo>
                      <a:pt x="3196" y="6004"/>
                      <a:pt x="3196" y="6004"/>
                      <a:pt x="3196" y="6026"/>
                    </a:cubicBezTo>
                    <a:lnTo>
                      <a:pt x="3173" y="6026"/>
                    </a:lnTo>
                    <a:cubicBezTo>
                      <a:pt x="3127" y="6049"/>
                      <a:pt x="3104" y="6049"/>
                      <a:pt x="3082" y="6072"/>
                    </a:cubicBezTo>
                    <a:cubicBezTo>
                      <a:pt x="3036" y="6095"/>
                      <a:pt x="3013" y="6141"/>
                      <a:pt x="2990" y="6186"/>
                    </a:cubicBezTo>
                    <a:cubicBezTo>
                      <a:pt x="2922" y="6277"/>
                      <a:pt x="2945" y="6392"/>
                      <a:pt x="2990" y="6506"/>
                    </a:cubicBezTo>
                    <a:cubicBezTo>
                      <a:pt x="3013" y="6529"/>
                      <a:pt x="3013" y="6529"/>
                      <a:pt x="3036" y="6551"/>
                    </a:cubicBezTo>
                    <a:cubicBezTo>
                      <a:pt x="3036" y="6574"/>
                      <a:pt x="3013" y="6597"/>
                      <a:pt x="3013" y="6620"/>
                    </a:cubicBezTo>
                    <a:cubicBezTo>
                      <a:pt x="3013" y="6688"/>
                      <a:pt x="3013" y="6780"/>
                      <a:pt x="3036" y="6825"/>
                    </a:cubicBezTo>
                    <a:cubicBezTo>
                      <a:pt x="3036" y="6848"/>
                      <a:pt x="3013" y="6848"/>
                      <a:pt x="3013" y="6848"/>
                    </a:cubicBezTo>
                    <a:cubicBezTo>
                      <a:pt x="2967" y="6871"/>
                      <a:pt x="2945" y="6917"/>
                      <a:pt x="2922" y="6962"/>
                    </a:cubicBezTo>
                    <a:cubicBezTo>
                      <a:pt x="2876" y="7031"/>
                      <a:pt x="2853" y="7122"/>
                      <a:pt x="2899" y="7190"/>
                    </a:cubicBezTo>
                    <a:cubicBezTo>
                      <a:pt x="2899" y="7236"/>
                      <a:pt x="2922" y="7259"/>
                      <a:pt x="2945" y="7305"/>
                    </a:cubicBezTo>
                    <a:cubicBezTo>
                      <a:pt x="2967" y="7350"/>
                      <a:pt x="3013" y="7396"/>
                      <a:pt x="3059" y="7419"/>
                    </a:cubicBezTo>
                    <a:cubicBezTo>
                      <a:pt x="3059" y="7423"/>
                      <a:pt x="3059" y="7426"/>
                      <a:pt x="3061" y="7429"/>
                    </a:cubicBezTo>
                    <a:lnTo>
                      <a:pt x="3061" y="7429"/>
                    </a:lnTo>
                    <a:cubicBezTo>
                      <a:pt x="2954" y="7362"/>
                      <a:pt x="2846" y="7278"/>
                      <a:pt x="2739" y="7213"/>
                    </a:cubicBezTo>
                    <a:cubicBezTo>
                      <a:pt x="2694" y="7145"/>
                      <a:pt x="2648" y="7099"/>
                      <a:pt x="2602" y="7054"/>
                    </a:cubicBezTo>
                    <a:cubicBezTo>
                      <a:pt x="2397" y="6802"/>
                      <a:pt x="2214" y="6551"/>
                      <a:pt x="2077" y="6255"/>
                    </a:cubicBezTo>
                    <a:cubicBezTo>
                      <a:pt x="2009" y="6163"/>
                      <a:pt x="1963" y="6049"/>
                      <a:pt x="1918" y="5958"/>
                    </a:cubicBezTo>
                    <a:lnTo>
                      <a:pt x="1735" y="5593"/>
                    </a:lnTo>
                    <a:lnTo>
                      <a:pt x="1735" y="5593"/>
                    </a:lnTo>
                    <a:cubicBezTo>
                      <a:pt x="1758" y="5616"/>
                      <a:pt x="1758" y="5638"/>
                      <a:pt x="1781" y="5661"/>
                    </a:cubicBezTo>
                    <a:cubicBezTo>
                      <a:pt x="1712" y="5479"/>
                      <a:pt x="1621" y="5296"/>
                      <a:pt x="1575" y="5113"/>
                    </a:cubicBezTo>
                    <a:cubicBezTo>
                      <a:pt x="1484" y="4908"/>
                      <a:pt x="1415" y="4680"/>
                      <a:pt x="1347" y="4451"/>
                    </a:cubicBezTo>
                    <a:cubicBezTo>
                      <a:pt x="1256" y="4063"/>
                      <a:pt x="1164" y="3675"/>
                      <a:pt x="1096" y="3287"/>
                    </a:cubicBezTo>
                    <a:lnTo>
                      <a:pt x="1096" y="3287"/>
                    </a:lnTo>
                    <a:lnTo>
                      <a:pt x="1119" y="3356"/>
                    </a:lnTo>
                    <a:cubicBezTo>
                      <a:pt x="1096" y="3265"/>
                      <a:pt x="1096" y="3150"/>
                      <a:pt x="1073" y="3059"/>
                    </a:cubicBezTo>
                    <a:cubicBezTo>
                      <a:pt x="1050" y="2968"/>
                      <a:pt x="1050" y="2854"/>
                      <a:pt x="1050" y="2762"/>
                    </a:cubicBezTo>
                    <a:cubicBezTo>
                      <a:pt x="1050" y="2671"/>
                      <a:pt x="1027" y="2580"/>
                      <a:pt x="1027" y="2488"/>
                    </a:cubicBezTo>
                    <a:cubicBezTo>
                      <a:pt x="1027" y="2352"/>
                      <a:pt x="1027" y="2192"/>
                      <a:pt x="1005" y="2078"/>
                    </a:cubicBezTo>
                    <a:cubicBezTo>
                      <a:pt x="982" y="2009"/>
                      <a:pt x="959" y="1963"/>
                      <a:pt x="913" y="1941"/>
                    </a:cubicBezTo>
                    <a:cubicBezTo>
                      <a:pt x="936" y="1895"/>
                      <a:pt x="936" y="1849"/>
                      <a:pt x="936" y="1827"/>
                    </a:cubicBezTo>
                    <a:cubicBezTo>
                      <a:pt x="982" y="1712"/>
                      <a:pt x="1027" y="1598"/>
                      <a:pt x="1050" y="1507"/>
                    </a:cubicBezTo>
                    <a:cubicBezTo>
                      <a:pt x="1096" y="1393"/>
                      <a:pt x="1119" y="1302"/>
                      <a:pt x="1164" y="1187"/>
                    </a:cubicBezTo>
                    <a:cubicBezTo>
                      <a:pt x="1210" y="1028"/>
                      <a:pt x="1278" y="891"/>
                      <a:pt x="1370" y="731"/>
                    </a:cubicBezTo>
                    <a:cubicBezTo>
                      <a:pt x="1393" y="662"/>
                      <a:pt x="1438" y="594"/>
                      <a:pt x="1461" y="526"/>
                    </a:cubicBezTo>
                    <a:cubicBezTo>
                      <a:pt x="1507" y="457"/>
                      <a:pt x="1530" y="389"/>
                      <a:pt x="1552" y="343"/>
                    </a:cubicBezTo>
                    <a:cubicBezTo>
                      <a:pt x="1575" y="320"/>
                      <a:pt x="1575" y="320"/>
                      <a:pt x="1575" y="297"/>
                    </a:cubicBezTo>
                    <a:cubicBezTo>
                      <a:pt x="1598" y="297"/>
                      <a:pt x="1621" y="297"/>
                      <a:pt x="1621" y="274"/>
                    </a:cubicBezTo>
                    <a:cubicBezTo>
                      <a:pt x="1689" y="229"/>
                      <a:pt x="1712" y="137"/>
                      <a:pt x="1666" y="69"/>
                    </a:cubicBezTo>
                    <a:cubicBezTo>
                      <a:pt x="1644" y="23"/>
                      <a:pt x="1598" y="1"/>
                      <a:pt x="15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2"/>
              <p:cNvSpPr/>
              <p:nvPr/>
            </p:nvSpPr>
            <p:spPr>
              <a:xfrm>
                <a:off x="6839286" y="1940137"/>
                <a:ext cx="383799" cy="301087"/>
              </a:xfrm>
              <a:custGeom>
                <a:avLst/>
                <a:gdLst/>
                <a:ahLst/>
                <a:cxnLst/>
                <a:rect l="l" t="t" r="r" b="b"/>
                <a:pathLst>
                  <a:path w="14199" h="11139" extrusionOk="0">
                    <a:moveTo>
                      <a:pt x="1553" y="0"/>
                    </a:moveTo>
                    <a:cubicBezTo>
                      <a:pt x="1507" y="0"/>
                      <a:pt x="1439" y="23"/>
                      <a:pt x="1393" y="69"/>
                    </a:cubicBezTo>
                    <a:cubicBezTo>
                      <a:pt x="1302" y="160"/>
                      <a:pt x="1210" y="274"/>
                      <a:pt x="1096" y="365"/>
                    </a:cubicBezTo>
                    <a:cubicBezTo>
                      <a:pt x="1005" y="479"/>
                      <a:pt x="914" y="571"/>
                      <a:pt x="845" y="685"/>
                    </a:cubicBezTo>
                    <a:cubicBezTo>
                      <a:pt x="731" y="822"/>
                      <a:pt x="640" y="959"/>
                      <a:pt x="549" y="1119"/>
                    </a:cubicBezTo>
                    <a:cubicBezTo>
                      <a:pt x="457" y="1233"/>
                      <a:pt x="389" y="1370"/>
                      <a:pt x="343" y="1507"/>
                    </a:cubicBezTo>
                    <a:cubicBezTo>
                      <a:pt x="275" y="1644"/>
                      <a:pt x="206" y="1803"/>
                      <a:pt x="161" y="1963"/>
                    </a:cubicBezTo>
                    <a:cubicBezTo>
                      <a:pt x="92" y="2123"/>
                      <a:pt x="92" y="2283"/>
                      <a:pt x="69" y="2442"/>
                    </a:cubicBezTo>
                    <a:cubicBezTo>
                      <a:pt x="46" y="2625"/>
                      <a:pt x="24" y="2785"/>
                      <a:pt x="24" y="2967"/>
                    </a:cubicBezTo>
                    <a:cubicBezTo>
                      <a:pt x="1" y="3127"/>
                      <a:pt x="1" y="3287"/>
                      <a:pt x="1" y="3470"/>
                    </a:cubicBezTo>
                    <a:cubicBezTo>
                      <a:pt x="1" y="3629"/>
                      <a:pt x="24" y="3766"/>
                      <a:pt x="24" y="3926"/>
                    </a:cubicBezTo>
                    <a:cubicBezTo>
                      <a:pt x="24" y="4109"/>
                      <a:pt x="69" y="4291"/>
                      <a:pt x="92" y="4474"/>
                    </a:cubicBezTo>
                    <a:cubicBezTo>
                      <a:pt x="161" y="4793"/>
                      <a:pt x="252" y="5113"/>
                      <a:pt x="343" y="5455"/>
                    </a:cubicBezTo>
                    <a:cubicBezTo>
                      <a:pt x="412" y="5752"/>
                      <a:pt x="526" y="6049"/>
                      <a:pt x="663" y="6346"/>
                    </a:cubicBezTo>
                    <a:cubicBezTo>
                      <a:pt x="800" y="6665"/>
                      <a:pt x="982" y="6985"/>
                      <a:pt x="1165" y="7281"/>
                    </a:cubicBezTo>
                    <a:cubicBezTo>
                      <a:pt x="1325" y="7555"/>
                      <a:pt x="1507" y="7806"/>
                      <a:pt x="1690" y="8057"/>
                    </a:cubicBezTo>
                    <a:cubicBezTo>
                      <a:pt x="1804" y="8194"/>
                      <a:pt x="1918" y="8331"/>
                      <a:pt x="2032" y="8446"/>
                    </a:cubicBezTo>
                    <a:cubicBezTo>
                      <a:pt x="2146" y="8560"/>
                      <a:pt x="2260" y="8651"/>
                      <a:pt x="2375" y="8765"/>
                    </a:cubicBezTo>
                    <a:cubicBezTo>
                      <a:pt x="2648" y="8970"/>
                      <a:pt x="2900" y="9176"/>
                      <a:pt x="3173" y="9359"/>
                    </a:cubicBezTo>
                    <a:cubicBezTo>
                      <a:pt x="3310" y="9427"/>
                      <a:pt x="3447" y="9495"/>
                      <a:pt x="3584" y="9564"/>
                    </a:cubicBezTo>
                    <a:cubicBezTo>
                      <a:pt x="3653" y="9610"/>
                      <a:pt x="3721" y="9632"/>
                      <a:pt x="3767" y="9678"/>
                    </a:cubicBezTo>
                    <a:cubicBezTo>
                      <a:pt x="3790" y="9701"/>
                      <a:pt x="3835" y="9701"/>
                      <a:pt x="3858" y="9724"/>
                    </a:cubicBezTo>
                    <a:cubicBezTo>
                      <a:pt x="3881" y="9747"/>
                      <a:pt x="3904" y="9747"/>
                      <a:pt x="3904" y="9747"/>
                    </a:cubicBezTo>
                    <a:lnTo>
                      <a:pt x="3927" y="9747"/>
                    </a:lnTo>
                    <a:cubicBezTo>
                      <a:pt x="3950" y="9769"/>
                      <a:pt x="3972" y="9769"/>
                      <a:pt x="3995" y="9792"/>
                    </a:cubicBezTo>
                    <a:cubicBezTo>
                      <a:pt x="4064" y="9792"/>
                      <a:pt x="4109" y="9792"/>
                      <a:pt x="4155" y="9769"/>
                    </a:cubicBezTo>
                    <a:cubicBezTo>
                      <a:pt x="4246" y="9747"/>
                      <a:pt x="4315" y="9701"/>
                      <a:pt x="4360" y="9610"/>
                    </a:cubicBezTo>
                    <a:cubicBezTo>
                      <a:pt x="4406" y="9541"/>
                      <a:pt x="4406" y="9450"/>
                      <a:pt x="4383" y="9381"/>
                    </a:cubicBezTo>
                    <a:cubicBezTo>
                      <a:pt x="4360" y="9290"/>
                      <a:pt x="4292" y="9222"/>
                      <a:pt x="4223" y="9176"/>
                    </a:cubicBezTo>
                    <a:cubicBezTo>
                      <a:pt x="4018" y="9039"/>
                      <a:pt x="3790" y="8902"/>
                      <a:pt x="3584" y="8788"/>
                    </a:cubicBezTo>
                    <a:cubicBezTo>
                      <a:pt x="3493" y="8719"/>
                      <a:pt x="3402" y="8628"/>
                      <a:pt x="3333" y="8560"/>
                    </a:cubicBezTo>
                    <a:cubicBezTo>
                      <a:pt x="3242" y="8491"/>
                      <a:pt x="3173" y="8400"/>
                      <a:pt x="3082" y="8331"/>
                    </a:cubicBezTo>
                    <a:cubicBezTo>
                      <a:pt x="2945" y="8126"/>
                      <a:pt x="2785" y="7921"/>
                      <a:pt x="2671" y="7692"/>
                    </a:cubicBezTo>
                    <a:cubicBezTo>
                      <a:pt x="2648" y="7624"/>
                      <a:pt x="2626" y="7555"/>
                      <a:pt x="2603" y="7487"/>
                    </a:cubicBezTo>
                    <a:cubicBezTo>
                      <a:pt x="2580" y="7418"/>
                      <a:pt x="2557" y="7350"/>
                      <a:pt x="2557" y="7281"/>
                    </a:cubicBezTo>
                    <a:cubicBezTo>
                      <a:pt x="2557" y="7236"/>
                      <a:pt x="2557" y="7190"/>
                      <a:pt x="2557" y="7167"/>
                    </a:cubicBezTo>
                    <a:cubicBezTo>
                      <a:pt x="2557" y="7099"/>
                      <a:pt x="2557" y="7053"/>
                      <a:pt x="2580" y="7008"/>
                    </a:cubicBezTo>
                    <a:lnTo>
                      <a:pt x="2648" y="7008"/>
                    </a:lnTo>
                    <a:cubicBezTo>
                      <a:pt x="2694" y="7008"/>
                      <a:pt x="2717" y="7030"/>
                      <a:pt x="2740" y="7030"/>
                    </a:cubicBezTo>
                    <a:cubicBezTo>
                      <a:pt x="2902" y="7111"/>
                      <a:pt x="3045" y="7210"/>
                      <a:pt x="3187" y="7295"/>
                    </a:cubicBezTo>
                    <a:lnTo>
                      <a:pt x="3187" y="7295"/>
                    </a:lnTo>
                    <a:cubicBezTo>
                      <a:pt x="3183" y="7291"/>
                      <a:pt x="3178" y="7286"/>
                      <a:pt x="3173" y="7281"/>
                    </a:cubicBezTo>
                    <a:lnTo>
                      <a:pt x="3173" y="7281"/>
                    </a:lnTo>
                    <a:cubicBezTo>
                      <a:pt x="3196" y="7296"/>
                      <a:pt x="3218" y="7311"/>
                      <a:pt x="3240" y="7326"/>
                    </a:cubicBezTo>
                    <a:lnTo>
                      <a:pt x="3240" y="7326"/>
                    </a:lnTo>
                    <a:cubicBezTo>
                      <a:pt x="3223" y="7316"/>
                      <a:pt x="3205" y="7306"/>
                      <a:pt x="3187" y="7295"/>
                    </a:cubicBezTo>
                    <a:lnTo>
                      <a:pt x="3187" y="7295"/>
                    </a:lnTo>
                    <a:cubicBezTo>
                      <a:pt x="3205" y="7312"/>
                      <a:pt x="3224" y="7327"/>
                      <a:pt x="3242" y="7327"/>
                    </a:cubicBezTo>
                    <a:lnTo>
                      <a:pt x="3242" y="7327"/>
                    </a:lnTo>
                    <a:cubicBezTo>
                      <a:pt x="3241" y="7327"/>
                      <a:pt x="3241" y="7326"/>
                      <a:pt x="3240" y="7326"/>
                    </a:cubicBezTo>
                    <a:lnTo>
                      <a:pt x="3240" y="7326"/>
                    </a:lnTo>
                    <a:cubicBezTo>
                      <a:pt x="3241" y="7326"/>
                      <a:pt x="3241" y="7327"/>
                      <a:pt x="3242" y="7327"/>
                    </a:cubicBezTo>
                    <a:cubicBezTo>
                      <a:pt x="3242" y="7327"/>
                      <a:pt x="3242" y="7327"/>
                      <a:pt x="3242" y="7327"/>
                    </a:cubicBezTo>
                    <a:lnTo>
                      <a:pt x="3242" y="7327"/>
                    </a:lnTo>
                    <a:cubicBezTo>
                      <a:pt x="3355" y="7404"/>
                      <a:pt x="3466" y="7483"/>
                      <a:pt x="3561" y="7578"/>
                    </a:cubicBezTo>
                    <a:cubicBezTo>
                      <a:pt x="3698" y="7669"/>
                      <a:pt x="3835" y="7784"/>
                      <a:pt x="3950" y="7898"/>
                    </a:cubicBezTo>
                    <a:cubicBezTo>
                      <a:pt x="4201" y="8080"/>
                      <a:pt x="4475" y="8286"/>
                      <a:pt x="4726" y="8468"/>
                    </a:cubicBezTo>
                    <a:cubicBezTo>
                      <a:pt x="4840" y="8582"/>
                      <a:pt x="4954" y="8674"/>
                      <a:pt x="5091" y="8765"/>
                    </a:cubicBezTo>
                    <a:cubicBezTo>
                      <a:pt x="5205" y="8879"/>
                      <a:pt x="5342" y="8970"/>
                      <a:pt x="5456" y="9062"/>
                    </a:cubicBezTo>
                    <a:cubicBezTo>
                      <a:pt x="5707" y="9244"/>
                      <a:pt x="5958" y="9427"/>
                      <a:pt x="6209" y="9587"/>
                    </a:cubicBezTo>
                    <a:cubicBezTo>
                      <a:pt x="6483" y="9792"/>
                      <a:pt x="6757" y="9975"/>
                      <a:pt x="7031" y="10135"/>
                    </a:cubicBezTo>
                    <a:cubicBezTo>
                      <a:pt x="7191" y="10203"/>
                      <a:pt x="7328" y="10294"/>
                      <a:pt x="7465" y="10363"/>
                    </a:cubicBezTo>
                    <a:cubicBezTo>
                      <a:pt x="7624" y="10431"/>
                      <a:pt x="7784" y="10500"/>
                      <a:pt x="7944" y="10568"/>
                    </a:cubicBezTo>
                    <a:cubicBezTo>
                      <a:pt x="8104" y="10637"/>
                      <a:pt x="8286" y="10728"/>
                      <a:pt x="8469" y="10797"/>
                    </a:cubicBezTo>
                    <a:cubicBezTo>
                      <a:pt x="8606" y="10842"/>
                      <a:pt x="8766" y="10865"/>
                      <a:pt x="8903" y="10911"/>
                    </a:cubicBezTo>
                    <a:cubicBezTo>
                      <a:pt x="9062" y="10956"/>
                      <a:pt x="9222" y="11002"/>
                      <a:pt x="9382" y="11025"/>
                    </a:cubicBezTo>
                    <a:cubicBezTo>
                      <a:pt x="9519" y="11070"/>
                      <a:pt x="9679" y="11093"/>
                      <a:pt x="9816" y="11093"/>
                    </a:cubicBezTo>
                    <a:cubicBezTo>
                      <a:pt x="10021" y="11116"/>
                      <a:pt x="10226" y="11139"/>
                      <a:pt x="10432" y="11139"/>
                    </a:cubicBezTo>
                    <a:lnTo>
                      <a:pt x="10980" y="11139"/>
                    </a:lnTo>
                    <a:cubicBezTo>
                      <a:pt x="11185" y="11139"/>
                      <a:pt x="11391" y="11116"/>
                      <a:pt x="11596" y="11093"/>
                    </a:cubicBezTo>
                    <a:cubicBezTo>
                      <a:pt x="11687" y="11093"/>
                      <a:pt x="11801" y="11070"/>
                      <a:pt x="11916" y="11070"/>
                    </a:cubicBezTo>
                    <a:cubicBezTo>
                      <a:pt x="12007" y="11048"/>
                      <a:pt x="12098" y="11048"/>
                      <a:pt x="12189" y="11025"/>
                    </a:cubicBezTo>
                    <a:cubicBezTo>
                      <a:pt x="12372" y="11002"/>
                      <a:pt x="12532" y="10956"/>
                      <a:pt x="12692" y="10933"/>
                    </a:cubicBezTo>
                    <a:cubicBezTo>
                      <a:pt x="12851" y="10888"/>
                      <a:pt x="13011" y="10842"/>
                      <a:pt x="13171" y="10797"/>
                    </a:cubicBezTo>
                    <a:cubicBezTo>
                      <a:pt x="13308" y="10751"/>
                      <a:pt x="13468" y="10705"/>
                      <a:pt x="13605" y="10637"/>
                    </a:cubicBezTo>
                    <a:cubicBezTo>
                      <a:pt x="13764" y="10591"/>
                      <a:pt x="13901" y="10500"/>
                      <a:pt x="14061" y="10431"/>
                    </a:cubicBezTo>
                    <a:cubicBezTo>
                      <a:pt x="14152" y="10386"/>
                      <a:pt x="14198" y="10249"/>
                      <a:pt x="14152" y="10135"/>
                    </a:cubicBezTo>
                    <a:cubicBezTo>
                      <a:pt x="14133" y="10015"/>
                      <a:pt x="14008" y="9948"/>
                      <a:pt x="13886" y="9948"/>
                    </a:cubicBezTo>
                    <a:cubicBezTo>
                      <a:pt x="13868" y="9948"/>
                      <a:pt x="13850" y="9949"/>
                      <a:pt x="13833" y="9952"/>
                    </a:cubicBezTo>
                    <a:cubicBezTo>
                      <a:pt x="13764" y="9975"/>
                      <a:pt x="13696" y="9998"/>
                      <a:pt x="13627" y="10020"/>
                    </a:cubicBezTo>
                    <a:cubicBezTo>
                      <a:pt x="13559" y="10020"/>
                      <a:pt x="13513" y="10043"/>
                      <a:pt x="13445" y="10066"/>
                    </a:cubicBezTo>
                    <a:cubicBezTo>
                      <a:pt x="13308" y="10112"/>
                      <a:pt x="13171" y="10135"/>
                      <a:pt x="13034" y="10180"/>
                    </a:cubicBezTo>
                    <a:cubicBezTo>
                      <a:pt x="12783" y="10249"/>
                      <a:pt x="12509" y="10317"/>
                      <a:pt x="12235" y="10363"/>
                    </a:cubicBezTo>
                    <a:lnTo>
                      <a:pt x="12053" y="10386"/>
                    </a:lnTo>
                    <a:cubicBezTo>
                      <a:pt x="11710" y="10454"/>
                      <a:pt x="11368" y="10477"/>
                      <a:pt x="11003" y="10477"/>
                    </a:cubicBezTo>
                    <a:cubicBezTo>
                      <a:pt x="10843" y="10488"/>
                      <a:pt x="10683" y="10494"/>
                      <a:pt x="10520" y="10494"/>
                    </a:cubicBezTo>
                    <a:cubicBezTo>
                      <a:pt x="10358" y="10494"/>
                      <a:pt x="10192" y="10488"/>
                      <a:pt x="10021" y="10477"/>
                    </a:cubicBezTo>
                    <a:cubicBezTo>
                      <a:pt x="9930" y="10454"/>
                      <a:pt x="9838" y="10454"/>
                      <a:pt x="9747" y="10431"/>
                    </a:cubicBezTo>
                    <a:cubicBezTo>
                      <a:pt x="9633" y="10431"/>
                      <a:pt x="9496" y="10386"/>
                      <a:pt x="9382" y="10363"/>
                    </a:cubicBezTo>
                    <a:cubicBezTo>
                      <a:pt x="9131" y="10294"/>
                      <a:pt x="8903" y="10249"/>
                      <a:pt x="8674" y="10157"/>
                    </a:cubicBezTo>
                    <a:cubicBezTo>
                      <a:pt x="8492" y="10112"/>
                      <a:pt x="8332" y="10020"/>
                      <a:pt x="8172" y="9952"/>
                    </a:cubicBezTo>
                    <a:cubicBezTo>
                      <a:pt x="7990" y="9884"/>
                      <a:pt x="7807" y="9815"/>
                      <a:pt x="7624" y="9701"/>
                    </a:cubicBezTo>
                    <a:cubicBezTo>
                      <a:pt x="7350" y="9541"/>
                      <a:pt x="7054" y="9381"/>
                      <a:pt x="6780" y="9199"/>
                    </a:cubicBezTo>
                    <a:cubicBezTo>
                      <a:pt x="6529" y="9039"/>
                      <a:pt x="6301" y="8856"/>
                      <a:pt x="6049" y="8697"/>
                    </a:cubicBezTo>
                    <a:cubicBezTo>
                      <a:pt x="5821" y="8514"/>
                      <a:pt x="5547" y="8331"/>
                      <a:pt x="5319" y="8126"/>
                    </a:cubicBezTo>
                    <a:cubicBezTo>
                      <a:pt x="5068" y="7921"/>
                      <a:pt x="4817" y="7738"/>
                      <a:pt x="4566" y="7533"/>
                    </a:cubicBezTo>
                    <a:cubicBezTo>
                      <a:pt x="4315" y="7350"/>
                      <a:pt x="4064" y="7122"/>
                      <a:pt x="3790" y="6939"/>
                    </a:cubicBezTo>
                    <a:cubicBezTo>
                      <a:pt x="3653" y="6825"/>
                      <a:pt x="3493" y="6711"/>
                      <a:pt x="3333" y="6619"/>
                    </a:cubicBezTo>
                    <a:cubicBezTo>
                      <a:pt x="3265" y="6574"/>
                      <a:pt x="3196" y="6528"/>
                      <a:pt x="3128" y="6505"/>
                    </a:cubicBezTo>
                    <a:cubicBezTo>
                      <a:pt x="3037" y="6460"/>
                      <a:pt x="2945" y="6414"/>
                      <a:pt x="2854" y="6391"/>
                    </a:cubicBezTo>
                    <a:cubicBezTo>
                      <a:pt x="2781" y="6369"/>
                      <a:pt x="2708" y="6359"/>
                      <a:pt x="2635" y="6359"/>
                    </a:cubicBezTo>
                    <a:cubicBezTo>
                      <a:pt x="2482" y="6359"/>
                      <a:pt x="2332" y="6405"/>
                      <a:pt x="2192" y="6483"/>
                    </a:cubicBezTo>
                    <a:cubicBezTo>
                      <a:pt x="2123" y="6528"/>
                      <a:pt x="2055" y="6619"/>
                      <a:pt x="2009" y="6711"/>
                    </a:cubicBezTo>
                    <a:cubicBezTo>
                      <a:pt x="1987" y="6756"/>
                      <a:pt x="1964" y="6802"/>
                      <a:pt x="1941" y="6871"/>
                    </a:cubicBezTo>
                    <a:cubicBezTo>
                      <a:pt x="1918" y="6939"/>
                      <a:pt x="1918" y="7053"/>
                      <a:pt x="1918" y="7122"/>
                    </a:cubicBezTo>
                    <a:cubicBezTo>
                      <a:pt x="1895" y="7167"/>
                      <a:pt x="1895" y="7190"/>
                      <a:pt x="1895" y="7236"/>
                    </a:cubicBezTo>
                    <a:cubicBezTo>
                      <a:pt x="1850" y="7144"/>
                      <a:pt x="1781" y="7053"/>
                      <a:pt x="1713" y="6962"/>
                    </a:cubicBezTo>
                    <a:cubicBezTo>
                      <a:pt x="1553" y="6688"/>
                      <a:pt x="1416" y="6437"/>
                      <a:pt x="1279" y="6163"/>
                    </a:cubicBezTo>
                    <a:cubicBezTo>
                      <a:pt x="1210" y="6003"/>
                      <a:pt x="1142" y="5843"/>
                      <a:pt x="1096" y="5684"/>
                    </a:cubicBezTo>
                    <a:cubicBezTo>
                      <a:pt x="1028" y="5524"/>
                      <a:pt x="982" y="5341"/>
                      <a:pt x="937" y="5181"/>
                    </a:cubicBezTo>
                    <a:cubicBezTo>
                      <a:pt x="845" y="4839"/>
                      <a:pt x="754" y="4497"/>
                      <a:pt x="686" y="4154"/>
                    </a:cubicBezTo>
                    <a:cubicBezTo>
                      <a:pt x="640" y="3858"/>
                      <a:pt x="640" y="3561"/>
                      <a:pt x="640" y="3264"/>
                    </a:cubicBezTo>
                    <a:cubicBezTo>
                      <a:pt x="640" y="2967"/>
                      <a:pt x="663" y="2671"/>
                      <a:pt x="686" y="2397"/>
                    </a:cubicBezTo>
                    <a:cubicBezTo>
                      <a:pt x="708" y="2191"/>
                      <a:pt x="777" y="2009"/>
                      <a:pt x="845" y="1826"/>
                    </a:cubicBezTo>
                    <a:cubicBezTo>
                      <a:pt x="914" y="1621"/>
                      <a:pt x="1005" y="1415"/>
                      <a:pt x="1119" y="1210"/>
                    </a:cubicBezTo>
                    <a:cubicBezTo>
                      <a:pt x="1233" y="1004"/>
                      <a:pt x="1347" y="822"/>
                      <a:pt x="1462" y="639"/>
                    </a:cubicBezTo>
                    <a:cubicBezTo>
                      <a:pt x="1553" y="525"/>
                      <a:pt x="1621" y="434"/>
                      <a:pt x="1713" y="343"/>
                    </a:cubicBezTo>
                    <a:cubicBezTo>
                      <a:pt x="1804" y="274"/>
                      <a:pt x="1781" y="114"/>
                      <a:pt x="1690" y="46"/>
                    </a:cubicBezTo>
                    <a:cubicBezTo>
                      <a:pt x="1667" y="0"/>
                      <a:pt x="1599" y="0"/>
                      <a:pt x="1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2"/>
              <p:cNvSpPr/>
              <p:nvPr/>
            </p:nvSpPr>
            <p:spPr>
              <a:xfrm>
                <a:off x="7198975" y="2802025"/>
                <a:ext cx="106776" cy="355088"/>
              </a:xfrm>
              <a:custGeom>
                <a:avLst/>
                <a:gdLst/>
                <a:ahLst/>
                <a:cxnLst/>
                <a:rect l="l" t="t" r="r" b="b"/>
                <a:pathLst>
                  <a:path w="3881" h="13513" extrusionOk="0">
                    <a:moveTo>
                      <a:pt x="503" y="0"/>
                    </a:moveTo>
                    <a:cubicBezTo>
                      <a:pt x="388" y="46"/>
                      <a:pt x="274" y="69"/>
                      <a:pt x="160" y="115"/>
                    </a:cubicBezTo>
                    <a:cubicBezTo>
                      <a:pt x="114" y="137"/>
                      <a:pt x="46" y="160"/>
                      <a:pt x="0" y="160"/>
                    </a:cubicBezTo>
                    <a:cubicBezTo>
                      <a:pt x="229" y="229"/>
                      <a:pt x="480" y="320"/>
                      <a:pt x="708" y="434"/>
                    </a:cubicBezTo>
                    <a:cubicBezTo>
                      <a:pt x="1028" y="594"/>
                      <a:pt x="1347" y="777"/>
                      <a:pt x="1644" y="1028"/>
                    </a:cubicBezTo>
                    <a:cubicBezTo>
                      <a:pt x="1941" y="1279"/>
                      <a:pt x="2214" y="1575"/>
                      <a:pt x="2466" y="1895"/>
                    </a:cubicBezTo>
                    <a:cubicBezTo>
                      <a:pt x="2466" y="1895"/>
                      <a:pt x="2466" y="1895"/>
                      <a:pt x="2466" y="1918"/>
                    </a:cubicBezTo>
                    <a:cubicBezTo>
                      <a:pt x="2717" y="2260"/>
                      <a:pt x="2922" y="2648"/>
                      <a:pt x="3082" y="3059"/>
                    </a:cubicBezTo>
                    <a:cubicBezTo>
                      <a:pt x="3310" y="3652"/>
                      <a:pt x="3424" y="4269"/>
                      <a:pt x="3493" y="4908"/>
                    </a:cubicBezTo>
                    <a:cubicBezTo>
                      <a:pt x="3493" y="4908"/>
                      <a:pt x="3493" y="4885"/>
                      <a:pt x="3493" y="4885"/>
                    </a:cubicBezTo>
                    <a:lnTo>
                      <a:pt x="3493" y="4885"/>
                    </a:lnTo>
                    <a:cubicBezTo>
                      <a:pt x="3584" y="5935"/>
                      <a:pt x="3538" y="6985"/>
                      <a:pt x="3356" y="8012"/>
                    </a:cubicBezTo>
                    <a:cubicBezTo>
                      <a:pt x="3356" y="8012"/>
                      <a:pt x="3356" y="8035"/>
                      <a:pt x="3356" y="8035"/>
                    </a:cubicBezTo>
                    <a:cubicBezTo>
                      <a:pt x="3150" y="9199"/>
                      <a:pt x="2785" y="10317"/>
                      <a:pt x="2306" y="11390"/>
                    </a:cubicBezTo>
                    <a:cubicBezTo>
                      <a:pt x="1963" y="12121"/>
                      <a:pt x="1552" y="12828"/>
                      <a:pt x="1096" y="13513"/>
                    </a:cubicBezTo>
                    <a:cubicBezTo>
                      <a:pt x="1164" y="13490"/>
                      <a:pt x="1233" y="13467"/>
                      <a:pt x="1324" y="13445"/>
                    </a:cubicBezTo>
                    <a:cubicBezTo>
                      <a:pt x="1393" y="13422"/>
                      <a:pt x="1484" y="13399"/>
                      <a:pt x="1575" y="13376"/>
                    </a:cubicBezTo>
                    <a:cubicBezTo>
                      <a:pt x="2488" y="11961"/>
                      <a:pt x="3173" y="10409"/>
                      <a:pt x="3538" y="8765"/>
                    </a:cubicBezTo>
                    <a:cubicBezTo>
                      <a:pt x="3744" y="7921"/>
                      <a:pt x="3835" y="7053"/>
                      <a:pt x="3858" y="6186"/>
                    </a:cubicBezTo>
                    <a:cubicBezTo>
                      <a:pt x="3881" y="5319"/>
                      <a:pt x="3812" y="4451"/>
                      <a:pt x="3584" y="3607"/>
                    </a:cubicBezTo>
                    <a:cubicBezTo>
                      <a:pt x="3493" y="3196"/>
                      <a:pt x="3333" y="2785"/>
                      <a:pt x="3150" y="2420"/>
                    </a:cubicBezTo>
                    <a:cubicBezTo>
                      <a:pt x="2945" y="2032"/>
                      <a:pt x="2717" y="1667"/>
                      <a:pt x="2420" y="1324"/>
                    </a:cubicBezTo>
                    <a:cubicBezTo>
                      <a:pt x="2146" y="1005"/>
                      <a:pt x="1826" y="731"/>
                      <a:pt x="1461" y="480"/>
                    </a:cubicBezTo>
                    <a:cubicBezTo>
                      <a:pt x="1164" y="274"/>
                      <a:pt x="845" y="115"/>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2"/>
              <p:cNvSpPr/>
              <p:nvPr/>
            </p:nvSpPr>
            <p:spPr>
              <a:xfrm>
                <a:off x="6824475" y="2794425"/>
                <a:ext cx="133921" cy="342906"/>
              </a:xfrm>
              <a:custGeom>
                <a:avLst/>
                <a:gdLst/>
                <a:ahLst/>
                <a:cxnLst/>
                <a:rect l="l" t="t" r="r" b="b"/>
                <a:pathLst>
                  <a:path w="4955" h="13103" extrusionOk="0">
                    <a:moveTo>
                      <a:pt x="4338" y="1"/>
                    </a:moveTo>
                    <a:cubicBezTo>
                      <a:pt x="4041" y="92"/>
                      <a:pt x="3767" y="206"/>
                      <a:pt x="3493" y="343"/>
                    </a:cubicBezTo>
                    <a:cubicBezTo>
                      <a:pt x="2877" y="640"/>
                      <a:pt x="2329" y="1096"/>
                      <a:pt x="1895" y="1621"/>
                    </a:cubicBezTo>
                    <a:cubicBezTo>
                      <a:pt x="1439" y="2169"/>
                      <a:pt x="1074" y="2763"/>
                      <a:pt x="777" y="3425"/>
                    </a:cubicBezTo>
                    <a:cubicBezTo>
                      <a:pt x="480" y="4064"/>
                      <a:pt x="298" y="4748"/>
                      <a:pt x="161" y="5456"/>
                    </a:cubicBezTo>
                    <a:cubicBezTo>
                      <a:pt x="24" y="6255"/>
                      <a:pt x="1" y="7054"/>
                      <a:pt x="24" y="7853"/>
                    </a:cubicBezTo>
                    <a:cubicBezTo>
                      <a:pt x="47" y="8743"/>
                      <a:pt x="161" y="9610"/>
                      <a:pt x="366" y="10455"/>
                    </a:cubicBezTo>
                    <a:cubicBezTo>
                      <a:pt x="526" y="11231"/>
                      <a:pt x="777" y="11984"/>
                      <a:pt x="1097" y="12737"/>
                    </a:cubicBezTo>
                    <a:cubicBezTo>
                      <a:pt x="1256" y="12851"/>
                      <a:pt x="1439" y="12965"/>
                      <a:pt x="1599" y="13102"/>
                    </a:cubicBezTo>
                    <a:cubicBezTo>
                      <a:pt x="1485" y="12806"/>
                      <a:pt x="1348" y="12532"/>
                      <a:pt x="1234" y="12235"/>
                    </a:cubicBezTo>
                    <a:cubicBezTo>
                      <a:pt x="800" y="11071"/>
                      <a:pt x="526" y="9884"/>
                      <a:pt x="412" y="8652"/>
                    </a:cubicBezTo>
                    <a:cubicBezTo>
                      <a:pt x="412" y="8674"/>
                      <a:pt x="412" y="8697"/>
                      <a:pt x="412" y="8697"/>
                    </a:cubicBezTo>
                    <a:cubicBezTo>
                      <a:pt x="366" y="8149"/>
                      <a:pt x="343" y="7602"/>
                      <a:pt x="343" y="7054"/>
                    </a:cubicBezTo>
                    <a:cubicBezTo>
                      <a:pt x="366" y="6552"/>
                      <a:pt x="389" y="6049"/>
                      <a:pt x="480" y="5547"/>
                    </a:cubicBezTo>
                    <a:cubicBezTo>
                      <a:pt x="480" y="5524"/>
                      <a:pt x="480" y="5524"/>
                      <a:pt x="480" y="5524"/>
                    </a:cubicBezTo>
                    <a:cubicBezTo>
                      <a:pt x="480" y="5524"/>
                      <a:pt x="480" y="5502"/>
                      <a:pt x="480" y="5502"/>
                    </a:cubicBezTo>
                    <a:cubicBezTo>
                      <a:pt x="617" y="4771"/>
                      <a:pt x="823" y="4086"/>
                      <a:pt x="1142" y="3402"/>
                    </a:cubicBezTo>
                    <a:cubicBezTo>
                      <a:pt x="1393" y="2877"/>
                      <a:pt x="1690" y="2375"/>
                      <a:pt x="2078" y="1918"/>
                    </a:cubicBezTo>
                    <a:cubicBezTo>
                      <a:pt x="2078" y="1918"/>
                      <a:pt x="2078" y="1918"/>
                      <a:pt x="2078" y="1895"/>
                    </a:cubicBezTo>
                    <a:cubicBezTo>
                      <a:pt x="2375" y="1553"/>
                      <a:pt x="2717" y="1233"/>
                      <a:pt x="3082" y="959"/>
                    </a:cubicBezTo>
                    <a:lnTo>
                      <a:pt x="3082" y="959"/>
                    </a:lnTo>
                    <a:cubicBezTo>
                      <a:pt x="3082" y="959"/>
                      <a:pt x="3060" y="982"/>
                      <a:pt x="3060" y="982"/>
                    </a:cubicBezTo>
                    <a:cubicBezTo>
                      <a:pt x="3356" y="754"/>
                      <a:pt x="3699" y="571"/>
                      <a:pt x="4064" y="434"/>
                    </a:cubicBezTo>
                    <a:cubicBezTo>
                      <a:pt x="4361" y="320"/>
                      <a:pt x="4657" y="252"/>
                      <a:pt x="4954" y="206"/>
                    </a:cubicBezTo>
                    <a:cubicBezTo>
                      <a:pt x="4863" y="183"/>
                      <a:pt x="4794" y="161"/>
                      <a:pt x="4726" y="138"/>
                    </a:cubicBezTo>
                    <a:cubicBezTo>
                      <a:pt x="4612" y="115"/>
                      <a:pt x="4498" y="69"/>
                      <a:pt x="4383" y="46"/>
                    </a:cubicBezTo>
                    <a:cubicBezTo>
                      <a:pt x="4361" y="46"/>
                      <a:pt x="4338" y="24"/>
                      <a:pt x="4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920C8F3D-7458-E02F-C6D5-6D5B3F654AFF}"/>
              </a:ext>
            </a:extLst>
          </p:cNvPr>
          <p:cNvSpPr txBox="1"/>
          <p:nvPr/>
        </p:nvSpPr>
        <p:spPr>
          <a:xfrm>
            <a:off x="483776" y="1916261"/>
            <a:ext cx="2266512" cy="369332"/>
          </a:xfrm>
          <a:prstGeom prst="rect">
            <a:avLst/>
          </a:prstGeom>
          <a:noFill/>
        </p:spPr>
        <p:txBody>
          <a:bodyPr wrap="square" rtlCol="0">
            <a:spAutoFit/>
          </a:bodyPr>
          <a:lstStyle/>
          <a:p>
            <a:r>
              <a:rPr lang="en-US" sz="1800" dirty="0" err="1">
                <a:solidFill>
                  <a:schemeClr val="accent1"/>
                </a:solidFill>
                <a:latin typeface="Didact Gothic" panose="00000500000000000000" pitchFamily="2" charset="0"/>
              </a:rPr>
              <a:t>Tema</a:t>
            </a:r>
            <a:r>
              <a:rPr lang="en-US" sz="1800" dirty="0">
                <a:solidFill>
                  <a:schemeClr val="accent1"/>
                </a:solidFill>
                <a:latin typeface="Didact Gothic" panose="00000500000000000000" pitchFamily="2" charset="0"/>
              </a:rPr>
              <a:t> : Pendidikan</a:t>
            </a:r>
            <a:endParaRPr lang="en-ID" sz="1800" dirty="0">
              <a:solidFill>
                <a:schemeClr val="accent1"/>
              </a:solidFill>
              <a:latin typeface="Didact Gothic" panose="00000500000000000000"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80"/>
        <p:cNvGrpSpPr/>
        <p:nvPr/>
      </p:nvGrpSpPr>
      <p:grpSpPr>
        <a:xfrm>
          <a:off x="0" y="0"/>
          <a:ext cx="0" cy="0"/>
          <a:chOff x="0" y="0"/>
          <a:chExt cx="0" cy="0"/>
        </a:xfrm>
      </p:grpSpPr>
      <p:sp>
        <p:nvSpPr>
          <p:cNvPr id="2681" name="Google Shape;2681;p26"/>
          <p:cNvSpPr txBox="1">
            <a:spLocks noGrp="1"/>
          </p:cNvSpPr>
          <p:nvPr>
            <p:ph type="title"/>
          </p:nvPr>
        </p:nvSpPr>
        <p:spPr>
          <a:xfrm>
            <a:off x="720000" y="445025"/>
            <a:ext cx="38520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latin typeface="Didact Gothic"/>
                <a:ea typeface="Didact Gothic"/>
                <a:cs typeface="Didact Gothic"/>
                <a:sym typeface="Didact Gothic"/>
              </a:rPr>
              <a:t>Concepts</a:t>
            </a:r>
            <a:endParaRPr b="1">
              <a:latin typeface="Didact Gothic"/>
              <a:ea typeface="Didact Gothic"/>
              <a:cs typeface="Didact Gothic"/>
              <a:sym typeface="Didact Gothic"/>
            </a:endParaRPr>
          </a:p>
        </p:txBody>
      </p:sp>
      <p:sp>
        <p:nvSpPr>
          <p:cNvPr id="2682" name="Google Shape;2682;p26"/>
          <p:cNvSpPr txBox="1">
            <a:spLocks noGrp="1"/>
          </p:cNvSpPr>
          <p:nvPr>
            <p:ph type="subTitle" idx="1"/>
          </p:nvPr>
        </p:nvSpPr>
        <p:spPr>
          <a:xfrm>
            <a:off x="720000" y="2180775"/>
            <a:ext cx="2338200" cy="616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Jupiter is a gas giant and the biggest planet</a:t>
            </a:r>
            <a:endParaRPr/>
          </a:p>
        </p:txBody>
      </p:sp>
      <p:sp>
        <p:nvSpPr>
          <p:cNvPr id="2683" name="Google Shape;2683;p26"/>
          <p:cNvSpPr txBox="1">
            <a:spLocks noGrp="1"/>
          </p:cNvSpPr>
          <p:nvPr>
            <p:ph type="subTitle" idx="2"/>
          </p:nvPr>
        </p:nvSpPr>
        <p:spPr>
          <a:xfrm>
            <a:off x="720000" y="3671900"/>
            <a:ext cx="2338200" cy="616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Neptune is the farthest planet from the Sun</a:t>
            </a:r>
            <a:endParaRPr/>
          </a:p>
        </p:txBody>
      </p:sp>
      <p:sp>
        <p:nvSpPr>
          <p:cNvPr id="2684" name="Google Shape;2684;p26"/>
          <p:cNvSpPr txBox="1">
            <a:spLocks noGrp="1"/>
          </p:cNvSpPr>
          <p:nvPr>
            <p:ph type="title" idx="3"/>
          </p:nvPr>
        </p:nvSpPr>
        <p:spPr>
          <a:xfrm>
            <a:off x="720000" y="1608075"/>
            <a:ext cx="23382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Concept </a:t>
            </a:r>
            <a:r>
              <a:rPr lang="en">
                <a:solidFill>
                  <a:schemeClr val="accent1"/>
                </a:solidFill>
              </a:rPr>
              <a:t>1</a:t>
            </a:r>
            <a:endParaRPr>
              <a:solidFill>
                <a:schemeClr val="accent1"/>
              </a:solidFill>
            </a:endParaRPr>
          </a:p>
        </p:txBody>
      </p:sp>
      <p:sp>
        <p:nvSpPr>
          <p:cNvPr id="2685" name="Google Shape;2685;p26"/>
          <p:cNvSpPr txBox="1">
            <a:spLocks noGrp="1"/>
          </p:cNvSpPr>
          <p:nvPr>
            <p:ph type="title" idx="4"/>
          </p:nvPr>
        </p:nvSpPr>
        <p:spPr>
          <a:xfrm>
            <a:off x="720000" y="3099200"/>
            <a:ext cx="23382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Concept </a:t>
            </a:r>
            <a:r>
              <a:rPr lang="en">
                <a:solidFill>
                  <a:schemeClr val="accent1"/>
                </a:solidFill>
              </a:rPr>
              <a:t>2</a:t>
            </a:r>
            <a:endParaRPr>
              <a:solidFill>
                <a:schemeClr val="accent1"/>
              </a:solidFill>
            </a:endParaRPr>
          </a:p>
        </p:txBody>
      </p:sp>
      <p:grpSp>
        <p:nvGrpSpPr>
          <p:cNvPr id="2686" name="Google Shape;2686;p26"/>
          <p:cNvGrpSpPr/>
          <p:nvPr/>
        </p:nvGrpSpPr>
        <p:grpSpPr>
          <a:xfrm>
            <a:off x="4002334" y="-304815"/>
            <a:ext cx="5236906" cy="5541995"/>
            <a:chOff x="4002334" y="-304815"/>
            <a:chExt cx="5236906" cy="5541995"/>
          </a:xfrm>
        </p:grpSpPr>
        <p:sp>
          <p:nvSpPr>
            <p:cNvPr id="2687" name="Google Shape;2687;p26"/>
            <p:cNvSpPr/>
            <p:nvPr/>
          </p:nvSpPr>
          <p:spPr>
            <a:xfrm>
              <a:off x="6467358" y="-103112"/>
              <a:ext cx="76311" cy="44742"/>
            </a:xfrm>
            <a:custGeom>
              <a:avLst/>
              <a:gdLst/>
              <a:ahLst/>
              <a:cxnLst/>
              <a:rect l="l" t="t" r="r" b="b"/>
              <a:pathLst>
                <a:path w="1987" h="1165" extrusionOk="0">
                  <a:moveTo>
                    <a:pt x="457" y="457"/>
                  </a:moveTo>
                  <a:lnTo>
                    <a:pt x="845" y="480"/>
                  </a:lnTo>
                  <a:lnTo>
                    <a:pt x="480" y="639"/>
                  </a:lnTo>
                  <a:cubicBezTo>
                    <a:pt x="480" y="594"/>
                    <a:pt x="457" y="525"/>
                    <a:pt x="457" y="457"/>
                  </a:cubicBezTo>
                  <a:close/>
                  <a:moveTo>
                    <a:pt x="229" y="0"/>
                  </a:moveTo>
                  <a:cubicBezTo>
                    <a:pt x="160" y="0"/>
                    <a:pt x="115" y="23"/>
                    <a:pt x="69" y="69"/>
                  </a:cubicBezTo>
                  <a:cubicBezTo>
                    <a:pt x="23" y="114"/>
                    <a:pt x="0" y="183"/>
                    <a:pt x="0" y="228"/>
                  </a:cubicBezTo>
                  <a:cubicBezTo>
                    <a:pt x="0" y="525"/>
                    <a:pt x="46" y="776"/>
                    <a:pt x="137" y="1027"/>
                  </a:cubicBezTo>
                  <a:cubicBezTo>
                    <a:pt x="160" y="1073"/>
                    <a:pt x="206" y="1119"/>
                    <a:pt x="274" y="1141"/>
                  </a:cubicBezTo>
                  <a:cubicBezTo>
                    <a:pt x="297" y="1164"/>
                    <a:pt x="320" y="1164"/>
                    <a:pt x="343" y="1164"/>
                  </a:cubicBezTo>
                  <a:cubicBezTo>
                    <a:pt x="389" y="1164"/>
                    <a:pt x="411" y="1164"/>
                    <a:pt x="434" y="1141"/>
                  </a:cubicBezTo>
                  <a:lnTo>
                    <a:pt x="1849" y="525"/>
                  </a:lnTo>
                  <a:cubicBezTo>
                    <a:pt x="1941" y="480"/>
                    <a:pt x="1986" y="388"/>
                    <a:pt x="1986" y="297"/>
                  </a:cubicBezTo>
                  <a:cubicBezTo>
                    <a:pt x="1963" y="183"/>
                    <a:pt x="1872" y="114"/>
                    <a:pt x="1781" y="114"/>
                  </a:cubicBezTo>
                  <a:lnTo>
                    <a:pt x="229"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6"/>
            <p:cNvSpPr/>
            <p:nvPr/>
          </p:nvSpPr>
          <p:spPr>
            <a:xfrm>
              <a:off x="6757508" y="-304815"/>
              <a:ext cx="1435925" cy="2022446"/>
            </a:xfrm>
            <a:custGeom>
              <a:avLst/>
              <a:gdLst/>
              <a:ahLst/>
              <a:cxnLst/>
              <a:rect l="l" t="t" r="r" b="b"/>
              <a:pathLst>
                <a:path w="37389" h="52661" extrusionOk="0">
                  <a:moveTo>
                    <a:pt x="454" y="0"/>
                  </a:moveTo>
                  <a:cubicBezTo>
                    <a:pt x="440" y="0"/>
                    <a:pt x="426" y="1"/>
                    <a:pt x="412" y="2"/>
                  </a:cubicBezTo>
                  <a:cubicBezTo>
                    <a:pt x="183" y="25"/>
                    <a:pt x="1" y="253"/>
                    <a:pt x="23" y="482"/>
                  </a:cubicBezTo>
                  <a:cubicBezTo>
                    <a:pt x="46" y="596"/>
                    <a:pt x="1210" y="10799"/>
                    <a:pt x="6278" y="22280"/>
                  </a:cubicBezTo>
                  <a:cubicBezTo>
                    <a:pt x="10980" y="32871"/>
                    <a:pt x="20064" y="46749"/>
                    <a:pt x="36772" y="52615"/>
                  </a:cubicBezTo>
                  <a:cubicBezTo>
                    <a:pt x="36818" y="52637"/>
                    <a:pt x="36864" y="52660"/>
                    <a:pt x="36909" y="52660"/>
                  </a:cubicBezTo>
                  <a:cubicBezTo>
                    <a:pt x="37092" y="52660"/>
                    <a:pt x="37252" y="52546"/>
                    <a:pt x="37320" y="52364"/>
                  </a:cubicBezTo>
                  <a:cubicBezTo>
                    <a:pt x="37389" y="52135"/>
                    <a:pt x="37274" y="51884"/>
                    <a:pt x="37046" y="51793"/>
                  </a:cubicBezTo>
                  <a:cubicBezTo>
                    <a:pt x="20658" y="46018"/>
                    <a:pt x="11710" y="32369"/>
                    <a:pt x="7077" y="21937"/>
                  </a:cubicBezTo>
                  <a:cubicBezTo>
                    <a:pt x="2055" y="10593"/>
                    <a:pt x="914" y="505"/>
                    <a:pt x="891" y="390"/>
                  </a:cubicBezTo>
                  <a:cubicBezTo>
                    <a:pt x="869" y="175"/>
                    <a:pt x="685" y="0"/>
                    <a:pt x="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6"/>
            <p:cNvSpPr/>
            <p:nvPr/>
          </p:nvSpPr>
          <p:spPr>
            <a:xfrm>
              <a:off x="8270550" y="-288070"/>
              <a:ext cx="968689" cy="909046"/>
            </a:xfrm>
            <a:custGeom>
              <a:avLst/>
              <a:gdLst/>
              <a:ahLst/>
              <a:cxnLst/>
              <a:rect l="l" t="t" r="r" b="b"/>
              <a:pathLst>
                <a:path w="25223" h="23670" extrusionOk="0">
                  <a:moveTo>
                    <a:pt x="868" y="0"/>
                  </a:moveTo>
                  <a:lnTo>
                    <a:pt x="0" y="23"/>
                  </a:lnTo>
                  <a:cubicBezTo>
                    <a:pt x="0" y="228"/>
                    <a:pt x="183" y="5136"/>
                    <a:pt x="3378" y="10545"/>
                  </a:cubicBezTo>
                  <a:cubicBezTo>
                    <a:pt x="6323" y="15544"/>
                    <a:pt x="12486" y="21867"/>
                    <a:pt x="25085" y="23670"/>
                  </a:cubicBezTo>
                  <a:lnTo>
                    <a:pt x="25222" y="22802"/>
                  </a:lnTo>
                  <a:cubicBezTo>
                    <a:pt x="12965" y="21045"/>
                    <a:pt x="7008" y="14951"/>
                    <a:pt x="4154" y="10134"/>
                  </a:cubicBezTo>
                  <a:cubicBezTo>
                    <a:pt x="1073" y="4907"/>
                    <a:pt x="868" y="46"/>
                    <a:pt x="8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6"/>
            <p:cNvSpPr/>
            <p:nvPr/>
          </p:nvSpPr>
          <p:spPr>
            <a:xfrm>
              <a:off x="8708828" y="-134220"/>
              <a:ext cx="360316" cy="320413"/>
            </a:xfrm>
            <a:custGeom>
              <a:avLst/>
              <a:gdLst/>
              <a:ahLst/>
              <a:cxnLst/>
              <a:rect l="l" t="t" r="r" b="b"/>
              <a:pathLst>
                <a:path w="9382" h="8343" extrusionOk="0">
                  <a:moveTo>
                    <a:pt x="7703" y="0"/>
                  </a:moveTo>
                  <a:cubicBezTo>
                    <a:pt x="7585" y="0"/>
                    <a:pt x="7465" y="60"/>
                    <a:pt x="7396" y="171"/>
                  </a:cubicBezTo>
                  <a:cubicBezTo>
                    <a:pt x="7259" y="331"/>
                    <a:pt x="7305" y="582"/>
                    <a:pt x="7487" y="696"/>
                  </a:cubicBezTo>
                  <a:cubicBezTo>
                    <a:pt x="8309" y="1312"/>
                    <a:pt x="8583" y="2431"/>
                    <a:pt x="8537" y="3298"/>
                  </a:cubicBezTo>
                  <a:cubicBezTo>
                    <a:pt x="8423" y="5421"/>
                    <a:pt x="6574" y="7384"/>
                    <a:pt x="4475" y="7544"/>
                  </a:cubicBezTo>
                  <a:cubicBezTo>
                    <a:pt x="4359" y="7553"/>
                    <a:pt x="4243" y="7558"/>
                    <a:pt x="4129" y="7558"/>
                  </a:cubicBezTo>
                  <a:cubicBezTo>
                    <a:pt x="3408" y="7558"/>
                    <a:pt x="2717" y="7373"/>
                    <a:pt x="2146" y="7019"/>
                  </a:cubicBezTo>
                  <a:cubicBezTo>
                    <a:pt x="1484" y="6562"/>
                    <a:pt x="1005" y="5855"/>
                    <a:pt x="868" y="5124"/>
                  </a:cubicBezTo>
                  <a:cubicBezTo>
                    <a:pt x="800" y="4576"/>
                    <a:pt x="891" y="3960"/>
                    <a:pt x="1142" y="3412"/>
                  </a:cubicBezTo>
                  <a:cubicBezTo>
                    <a:pt x="1507" y="2659"/>
                    <a:pt x="2101" y="2088"/>
                    <a:pt x="2763" y="1837"/>
                  </a:cubicBezTo>
                  <a:cubicBezTo>
                    <a:pt x="3006" y="1754"/>
                    <a:pt x="3260" y="1713"/>
                    <a:pt x="3509" y="1713"/>
                  </a:cubicBezTo>
                  <a:cubicBezTo>
                    <a:pt x="4008" y="1713"/>
                    <a:pt x="4490" y="1875"/>
                    <a:pt x="4840" y="2180"/>
                  </a:cubicBezTo>
                  <a:cubicBezTo>
                    <a:pt x="5365" y="2659"/>
                    <a:pt x="5525" y="3526"/>
                    <a:pt x="5205" y="4097"/>
                  </a:cubicBezTo>
                  <a:cubicBezTo>
                    <a:pt x="5022" y="4371"/>
                    <a:pt x="4726" y="4576"/>
                    <a:pt x="4360" y="4668"/>
                  </a:cubicBezTo>
                  <a:cubicBezTo>
                    <a:pt x="4265" y="4688"/>
                    <a:pt x="4169" y="4698"/>
                    <a:pt x="4075" y="4698"/>
                  </a:cubicBezTo>
                  <a:cubicBezTo>
                    <a:pt x="3857" y="4698"/>
                    <a:pt x="3653" y="4643"/>
                    <a:pt x="3493" y="4531"/>
                  </a:cubicBezTo>
                  <a:cubicBezTo>
                    <a:pt x="3356" y="4417"/>
                    <a:pt x="3242" y="4211"/>
                    <a:pt x="3242" y="4051"/>
                  </a:cubicBezTo>
                  <a:cubicBezTo>
                    <a:pt x="3265" y="3983"/>
                    <a:pt x="3288" y="3960"/>
                    <a:pt x="3288" y="3960"/>
                  </a:cubicBezTo>
                  <a:cubicBezTo>
                    <a:pt x="3470" y="3846"/>
                    <a:pt x="3539" y="3618"/>
                    <a:pt x="3425" y="3435"/>
                  </a:cubicBezTo>
                  <a:cubicBezTo>
                    <a:pt x="3364" y="3313"/>
                    <a:pt x="3232" y="3242"/>
                    <a:pt x="3097" y="3242"/>
                  </a:cubicBezTo>
                  <a:cubicBezTo>
                    <a:pt x="3029" y="3242"/>
                    <a:pt x="2960" y="3260"/>
                    <a:pt x="2900" y="3298"/>
                  </a:cubicBezTo>
                  <a:cubicBezTo>
                    <a:pt x="2649" y="3435"/>
                    <a:pt x="2489" y="3709"/>
                    <a:pt x="2466" y="4029"/>
                  </a:cubicBezTo>
                  <a:cubicBezTo>
                    <a:pt x="2466" y="4439"/>
                    <a:pt x="2694" y="4896"/>
                    <a:pt x="3037" y="5147"/>
                  </a:cubicBezTo>
                  <a:cubicBezTo>
                    <a:pt x="3333" y="5361"/>
                    <a:pt x="3701" y="5468"/>
                    <a:pt x="4081" y="5468"/>
                  </a:cubicBezTo>
                  <a:cubicBezTo>
                    <a:pt x="4227" y="5468"/>
                    <a:pt x="4374" y="5453"/>
                    <a:pt x="4520" y="5421"/>
                  </a:cubicBezTo>
                  <a:cubicBezTo>
                    <a:pt x="5091" y="5307"/>
                    <a:pt x="5593" y="4942"/>
                    <a:pt x="5867" y="4485"/>
                  </a:cubicBezTo>
                  <a:cubicBezTo>
                    <a:pt x="6392" y="3595"/>
                    <a:pt x="6164" y="2339"/>
                    <a:pt x="5365" y="1609"/>
                  </a:cubicBezTo>
                  <a:cubicBezTo>
                    <a:pt x="4876" y="1166"/>
                    <a:pt x="4213" y="938"/>
                    <a:pt x="3528" y="938"/>
                  </a:cubicBezTo>
                  <a:cubicBezTo>
                    <a:pt x="3189" y="938"/>
                    <a:pt x="2844" y="994"/>
                    <a:pt x="2512" y="1107"/>
                  </a:cubicBezTo>
                  <a:cubicBezTo>
                    <a:pt x="1644" y="1426"/>
                    <a:pt x="891" y="2134"/>
                    <a:pt x="457" y="3070"/>
                  </a:cubicBezTo>
                  <a:cubicBezTo>
                    <a:pt x="115" y="3800"/>
                    <a:pt x="1" y="4531"/>
                    <a:pt x="115" y="5238"/>
                  </a:cubicBezTo>
                  <a:cubicBezTo>
                    <a:pt x="275" y="6197"/>
                    <a:pt x="868" y="7110"/>
                    <a:pt x="1736" y="7658"/>
                  </a:cubicBezTo>
                  <a:cubicBezTo>
                    <a:pt x="2420" y="8114"/>
                    <a:pt x="3265" y="8343"/>
                    <a:pt x="4132" y="8343"/>
                  </a:cubicBezTo>
                  <a:cubicBezTo>
                    <a:pt x="4269" y="8343"/>
                    <a:pt x="4406" y="8343"/>
                    <a:pt x="4543" y="8320"/>
                  </a:cubicBezTo>
                  <a:cubicBezTo>
                    <a:pt x="7031" y="8114"/>
                    <a:pt x="9177" y="5877"/>
                    <a:pt x="9314" y="3344"/>
                  </a:cubicBezTo>
                  <a:cubicBezTo>
                    <a:pt x="9382" y="1974"/>
                    <a:pt x="8834" y="719"/>
                    <a:pt x="7921" y="80"/>
                  </a:cubicBezTo>
                  <a:cubicBezTo>
                    <a:pt x="7858" y="26"/>
                    <a:pt x="7781" y="0"/>
                    <a:pt x="7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6"/>
            <p:cNvSpPr/>
            <p:nvPr/>
          </p:nvSpPr>
          <p:spPr>
            <a:xfrm>
              <a:off x="7775241" y="336932"/>
              <a:ext cx="180619" cy="234078"/>
            </a:xfrm>
            <a:custGeom>
              <a:avLst/>
              <a:gdLst/>
              <a:ahLst/>
              <a:cxnLst/>
              <a:rect l="l" t="t" r="r" b="b"/>
              <a:pathLst>
                <a:path w="4703" h="6095" extrusionOk="0">
                  <a:moveTo>
                    <a:pt x="2306" y="0"/>
                  </a:moveTo>
                  <a:cubicBezTo>
                    <a:pt x="1964" y="23"/>
                    <a:pt x="1941" y="343"/>
                    <a:pt x="1918" y="754"/>
                  </a:cubicBezTo>
                  <a:cubicBezTo>
                    <a:pt x="1873" y="1187"/>
                    <a:pt x="1827" y="1849"/>
                    <a:pt x="1507" y="2215"/>
                  </a:cubicBezTo>
                  <a:cubicBezTo>
                    <a:pt x="1165" y="2671"/>
                    <a:pt x="777" y="2671"/>
                    <a:pt x="526" y="2694"/>
                  </a:cubicBezTo>
                  <a:cubicBezTo>
                    <a:pt x="366" y="2694"/>
                    <a:pt x="161" y="2717"/>
                    <a:pt x="46" y="2899"/>
                  </a:cubicBezTo>
                  <a:cubicBezTo>
                    <a:pt x="1" y="2991"/>
                    <a:pt x="1" y="3105"/>
                    <a:pt x="46" y="3219"/>
                  </a:cubicBezTo>
                  <a:cubicBezTo>
                    <a:pt x="161" y="3379"/>
                    <a:pt x="343" y="3379"/>
                    <a:pt x="480" y="3379"/>
                  </a:cubicBezTo>
                  <a:cubicBezTo>
                    <a:pt x="731" y="3401"/>
                    <a:pt x="1142" y="3401"/>
                    <a:pt x="1507" y="3881"/>
                  </a:cubicBezTo>
                  <a:cubicBezTo>
                    <a:pt x="1827" y="4246"/>
                    <a:pt x="1873" y="4908"/>
                    <a:pt x="1918" y="5342"/>
                  </a:cubicBezTo>
                  <a:cubicBezTo>
                    <a:pt x="1941" y="5775"/>
                    <a:pt x="1964" y="6072"/>
                    <a:pt x="2329" y="6095"/>
                  </a:cubicBezTo>
                  <a:lnTo>
                    <a:pt x="2398" y="6095"/>
                  </a:lnTo>
                  <a:cubicBezTo>
                    <a:pt x="2740" y="6072"/>
                    <a:pt x="2763" y="5775"/>
                    <a:pt x="2786" y="5342"/>
                  </a:cubicBezTo>
                  <a:cubicBezTo>
                    <a:pt x="2831" y="4908"/>
                    <a:pt x="2877" y="4246"/>
                    <a:pt x="3196" y="3881"/>
                  </a:cubicBezTo>
                  <a:cubicBezTo>
                    <a:pt x="3562" y="3424"/>
                    <a:pt x="3950" y="3401"/>
                    <a:pt x="4201" y="3401"/>
                  </a:cubicBezTo>
                  <a:cubicBezTo>
                    <a:pt x="4338" y="3379"/>
                    <a:pt x="4520" y="3379"/>
                    <a:pt x="4634" y="3219"/>
                  </a:cubicBezTo>
                  <a:cubicBezTo>
                    <a:pt x="4680" y="3150"/>
                    <a:pt x="4703" y="3082"/>
                    <a:pt x="4680" y="2991"/>
                  </a:cubicBezTo>
                  <a:cubicBezTo>
                    <a:pt x="4634" y="2717"/>
                    <a:pt x="4338" y="2717"/>
                    <a:pt x="4201" y="2694"/>
                  </a:cubicBezTo>
                  <a:cubicBezTo>
                    <a:pt x="3972" y="2694"/>
                    <a:pt x="3562" y="2671"/>
                    <a:pt x="3196" y="2215"/>
                  </a:cubicBezTo>
                  <a:cubicBezTo>
                    <a:pt x="2877" y="1849"/>
                    <a:pt x="2831" y="1187"/>
                    <a:pt x="2786" y="754"/>
                  </a:cubicBezTo>
                  <a:cubicBezTo>
                    <a:pt x="2763" y="320"/>
                    <a:pt x="2740" y="23"/>
                    <a:pt x="2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6"/>
            <p:cNvSpPr/>
            <p:nvPr/>
          </p:nvSpPr>
          <p:spPr>
            <a:xfrm>
              <a:off x="7209842" y="-120663"/>
              <a:ext cx="519850" cy="519888"/>
            </a:xfrm>
            <a:custGeom>
              <a:avLst/>
              <a:gdLst/>
              <a:ahLst/>
              <a:cxnLst/>
              <a:rect l="l" t="t" r="r" b="b"/>
              <a:pathLst>
                <a:path w="13536" h="13537" extrusionOk="0">
                  <a:moveTo>
                    <a:pt x="6757" y="1"/>
                  </a:moveTo>
                  <a:cubicBezTo>
                    <a:pt x="3036" y="1"/>
                    <a:pt x="1" y="3014"/>
                    <a:pt x="1" y="6757"/>
                  </a:cubicBezTo>
                  <a:cubicBezTo>
                    <a:pt x="1" y="10500"/>
                    <a:pt x="3036" y="13536"/>
                    <a:pt x="6757" y="13536"/>
                  </a:cubicBezTo>
                  <a:cubicBezTo>
                    <a:pt x="10500" y="13536"/>
                    <a:pt x="13536" y="10500"/>
                    <a:pt x="13536" y="6757"/>
                  </a:cubicBezTo>
                  <a:cubicBezTo>
                    <a:pt x="13536" y="3014"/>
                    <a:pt x="10500" y="1"/>
                    <a:pt x="67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6"/>
            <p:cNvSpPr/>
            <p:nvPr/>
          </p:nvSpPr>
          <p:spPr>
            <a:xfrm>
              <a:off x="7209842" y="-12822"/>
              <a:ext cx="412047" cy="412047"/>
            </a:xfrm>
            <a:custGeom>
              <a:avLst/>
              <a:gdLst/>
              <a:ahLst/>
              <a:cxnLst/>
              <a:rect l="l" t="t" r="r" b="b"/>
              <a:pathLst>
                <a:path w="10729" h="10729" extrusionOk="0">
                  <a:moveTo>
                    <a:pt x="1279" y="0"/>
                  </a:moveTo>
                  <a:cubicBezTo>
                    <a:pt x="480" y="1119"/>
                    <a:pt x="1" y="2488"/>
                    <a:pt x="1" y="3949"/>
                  </a:cubicBezTo>
                  <a:cubicBezTo>
                    <a:pt x="1" y="7692"/>
                    <a:pt x="3036" y="10728"/>
                    <a:pt x="6757" y="10728"/>
                  </a:cubicBezTo>
                  <a:cubicBezTo>
                    <a:pt x="8263" y="10728"/>
                    <a:pt x="9633" y="10249"/>
                    <a:pt x="10728" y="9427"/>
                  </a:cubicBezTo>
                  <a:cubicBezTo>
                    <a:pt x="4337" y="8080"/>
                    <a:pt x="2055" y="3447"/>
                    <a:pt x="1279" y="0"/>
                  </a:cubicBez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6"/>
            <p:cNvSpPr/>
            <p:nvPr/>
          </p:nvSpPr>
          <p:spPr>
            <a:xfrm>
              <a:off x="7107263" y="-28337"/>
              <a:ext cx="740794" cy="413507"/>
            </a:xfrm>
            <a:custGeom>
              <a:avLst/>
              <a:gdLst/>
              <a:ahLst/>
              <a:cxnLst/>
              <a:rect l="l" t="t" r="r" b="b"/>
              <a:pathLst>
                <a:path w="19289" h="10767" extrusionOk="0">
                  <a:moveTo>
                    <a:pt x="17357" y="1"/>
                  </a:moveTo>
                  <a:cubicBezTo>
                    <a:pt x="16390" y="1"/>
                    <a:pt x="15347" y="221"/>
                    <a:pt x="15043" y="290"/>
                  </a:cubicBezTo>
                  <a:lnTo>
                    <a:pt x="15248" y="1135"/>
                  </a:lnTo>
                  <a:cubicBezTo>
                    <a:pt x="15958" y="974"/>
                    <a:pt x="16778" y="868"/>
                    <a:pt x="17408" y="868"/>
                  </a:cubicBezTo>
                  <a:cubicBezTo>
                    <a:pt x="17852" y="868"/>
                    <a:pt x="18202" y="921"/>
                    <a:pt x="18353" y="1043"/>
                  </a:cubicBezTo>
                  <a:cubicBezTo>
                    <a:pt x="18375" y="1066"/>
                    <a:pt x="18398" y="1089"/>
                    <a:pt x="18398" y="1135"/>
                  </a:cubicBezTo>
                  <a:cubicBezTo>
                    <a:pt x="18330" y="2139"/>
                    <a:pt x="16116" y="4284"/>
                    <a:pt x="11277" y="6818"/>
                  </a:cubicBezTo>
                  <a:cubicBezTo>
                    <a:pt x="7687" y="8679"/>
                    <a:pt x="4098" y="9893"/>
                    <a:pt x="2296" y="9893"/>
                  </a:cubicBezTo>
                  <a:cubicBezTo>
                    <a:pt x="1933" y="9893"/>
                    <a:pt x="1642" y="9843"/>
                    <a:pt x="1439" y="9740"/>
                  </a:cubicBezTo>
                  <a:cubicBezTo>
                    <a:pt x="1256" y="9648"/>
                    <a:pt x="1234" y="9557"/>
                    <a:pt x="1211" y="9466"/>
                  </a:cubicBezTo>
                  <a:cubicBezTo>
                    <a:pt x="982" y="8028"/>
                    <a:pt x="3265" y="7297"/>
                    <a:pt x="3288" y="7297"/>
                  </a:cubicBezTo>
                  <a:lnTo>
                    <a:pt x="3014" y="6453"/>
                  </a:lnTo>
                  <a:cubicBezTo>
                    <a:pt x="2900" y="6499"/>
                    <a:pt x="1" y="7434"/>
                    <a:pt x="343" y="9603"/>
                  </a:cubicBezTo>
                  <a:cubicBezTo>
                    <a:pt x="412" y="10014"/>
                    <a:pt x="663" y="10333"/>
                    <a:pt x="1051" y="10516"/>
                  </a:cubicBezTo>
                  <a:cubicBezTo>
                    <a:pt x="1370" y="10676"/>
                    <a:pt x="1804" y="10767"/>
                    <a:pt x="2306" y="10767"/>
                  </a:cubicBezTo>
                  <a:cubicBezTo>
                    <a:pt x="4566" y="10767"/>
                    <a:pt x="8401" y="9306"/>
                    <a:pt x="11688" y="7571"/>
                  </a:cubicBezTo>
                  <a:cubicBezTo>
                    <a:pt x="16412" y="5106"/>
                    <a:pt x="19174" y="2778"/>
                    <a:pt x="19266" y="1180"/>
                  </a:cubicBezTo>
                  <a:cubicBezTo>
                    <a:pt x="19288" y="861"/>
                    <a:pt x="19151" y="587"/>
                    <a:pt x="18923" y="381"/>
                  </a:cubicBezTo>
                  <a:cubicBezTo>
                    <a:pt x="18582" y="94"/>
                    <a:pt x="17985" y="1"/>
                    <a:pt x="17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6"/>
            <p:cNvSpPr/>
            <p:nvPr/>
          </p:nvSpPr>
          <p:spPr>
            <a:xfrm>
              <a:off x="7992651" y="97631"/>
              <a:ext cx="83300" cy="83300"/>
            </a:xfrm>
            <a:custGeom>
              <a:avLst/>
              <a:gdLst/>
              <a:ahLst/>
              <a:cxnLst/>
              <a:rect l="l" t="t" r="r" b="b"/>
              <a:pathLst>
                <a:path w="2169" h="2169" extrusionOk="0">
                  <a:moveTo>
                    <a:pt x="1096" y="0"/>
                  </a:moveTo>
                  <a:cubicBezTo>
                    <a:pt x="480" y="0"/>
                    <a:pt x="1" y="479"/>
                    <a:pt x="1" y="1073"/>
                  </a:cubicBezTo>
                  <a:cubicBezTo>
                    <a:pt x="1" y="1666"/>
                    <a:pt x="480" y="2169"/>
                    <a:pt x="1096" y="2169"/>
                  </a:cubicBezTo>
                  <a:cubicBezTo>
                    <a:pt x="1690" y="2169"/>
                    <a:pt x="2169" y="1666"/>
                    <a:pt x="2169" y="1073"/>
                  </a:cubicBezTo>
                  <a:cubicBezTo>
                    <a:pt x="2169" y="479"/>
                    <a:pt x="1690" y="0"/>
                    <a:pt x="1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6"/>
            <p:cNvSpPr/>
            <p:nvPr/>
          </p:nvSpPr>
          <p:spPr>
            <a:xfrm>
              <a:off x="8055751" y="-203925"/>
              <a:ext cx="82456" cy="83300"/>
            </a:xfrm>
            <a:custGeom>
              <a:avLst/>
              <a:gdLst/>
              <a:ahLst/>
              <a:cxnLst/>
              <a:rect l="l" t="t" r="r" b="b"/>
              <a:pathLst>
                <a:path w="2147" h="2169" extrusionOk="0">
                  <a:moveTo>
                    <a:pt x="1074" y="0"/>
                  </a:moveTo>
                  <a:cubicBezTo>
                    <a:pt x="480" y="0"/>
                    <a:pt x="1" y="480"/>
                    <a:pt x="1" y="1073"/>
                  </a:cubicBezTo>
                  <a:cubicBezTo>
                    <a:pt x="1" y="1667"/>
                    <a:pt x="480" y="2169"/>
                    <a:pt x="1074" y="2169"/>
                  </a:cubicBezTo>
                  <a:cubicBezTo>
                    <a:pt x="1667" y="2169"/>
                    <a:pt x="2147" y="1667"/>
                    <a:pt x="2147" y="1073"/>
                  </a:cubicBezTo>
                  <a:cubicBezTo>
                    <a:pt x="2147" y="480"/>
                    <a:pt x="1667"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6"/>
            <p:cNvSpPr/>
            <p:nvPr/>
          </p:nvSpPr>
          <p:spPr>
            <a:xfrm>
              <a:off x="8176727" y="368501"/>
              <a:ext cx="83339" cy="82417"/>
            </a:xfrm>
            <a:custGeom>
              <a:avLst/>
              <a:gdLst/>
              <a:ahLst/>
              <a:cxnLst/>
              <a:rect l="l" t="t" r="r" b="b"/>
              <a:pathLst>
                <a:path w="2170" h="2146" extrusionOk="0">
                  <a:moveTo>
                    <a:pt x="1096" y="0"/>
                  </a:moveTo>
                  <a:cubicBezTo>
                    <a:pt x="480" y="0"/>
                    <a:pt x="1" y="479"/>
                    <a:pt x="1" y="1073"/>
                  </a:cubicBezTo>
                  <a:cubicBezTo>
                    <a:pt x="1" y="1666"/>
                    <a:pt x="480" y="2146"/>
                    <a:pt x="1096" y="2146"/>
                  </a:cubicBezTo>
                  <a:cubicBezTo>
                    <a:pt x="1690" y="2146"/>
                    <a:pt x="2169" y="1666"/>
                    <a:pt x="2169" y="1073"/>
                  </a:cubicBezTo>
                  <a:cubicBezTo>
                    <a:pt x="2169" y="479"/>
                    <a:pt x="1690" y="0"/>
                    <a:pt x="1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6"/>
            <p:cNvSpPr/>
            <p:nvPr/>
          </p:nvSpPr>
          <p:spPr>
            <a:xfrm>
              <a:off x="7501759" y="622704"/>
              <a:ext cx="82417" cy="83300"/>
            </a:xfrm>
            <a:custGeom>
              <a:avLst/>
              <a:gdLst/>
              <a:ahLst/>
              <a:cxnLst/>
              <a:rect l="l" t="t" r="r" b="b"/>
              <a:pathLst>
                <a:path w="2146" h="2169" extrusionOk="0">
                  <a:moveTo>
                    <a:pt x="1073" y="0"/>
                  </a:moveTo>
                  <a:cubicBezTo>
                    <a:pt x="480" y="0"/>
                    <a:pt x="0" y="503"/>
                    <a:pt x="0" y="1096"/>
                  </a:cubicBezTo>
                  <a:cubicBezTo>
                    <a:pt x="0" y="1690"/>
                    <a:pt x="480" y="2169"/>
                    <a:pt x="1073" y="2169"/>
                  </a:cubicBezTo>
                  <a:cubicBezTo>
                    <a:pt x="1667" y="2169"/>
                    <a:pt x="2146" y="1690"/>
                    <a:pt x="2146" y="1096"/>
                  </a:cubicBezTo>
                  <a:cubicBezTo>
                    <a:pt x="2146" y="503"/>
                    <a:pt x="1667"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6"/>
            <p:cNvSpPr/>
            <p:nvPr/>
          </p:nvSpPr>
          <p:spPr>
            <a:xfrm>
              <a:off x="8060167" y="672055"/>
              <a:ext cx="679384" cy="703695"/>
            </a:xfrm>
            <a:custGeom>
              <a:avLst/>
              <a:gdLst/>
              <a:ahLst/>
              <a:cxnLst/>
              <a:rect l="l" t="t" r="r" b="b"/>
              <a:pathLst>
                <a:path w="17690" h="18323" extrusionOk="0">
                  <a:moveTo>
                    <a:pt x="12065" y="0"/>
                  </a:moveTo>
                  <a:cubicBezTo>
                    <a:pt x="11004" y="0"/>
                    <a:pt x="9887" y="745"/>
                    <a:pt x="9587" y="1112"/>
                  </a:cubicBezTo>
                  <a:cubicBezTo>
                    <a:pt x="7144" y="4034"/>
                    <a:pt x="1963" y="11110"/>
                    <a:pt x="1370" y="12251"/>
                  </a:cubicBezTo>
                  <a:cubicBezTo>
                    <a:pt x="1347" y="12297"/>
                    <a:pt x="1324" y="12342"/>
                    <a:pt x="1301" y="12388"/>
                  </a:cubicBezTo>
                  <a:cubicBezTo>
                    <a:pt x="0" y="14670"/>
                    <a:pt x="114" y="16405"/>
                    <a:pt x="1621" y="17592"/>
                  </a:cubicBezTo>
                  <a:cubicBezTo>
                    <a:pt x="2123" y="17980"/>
                    <a:pt x="2808" y="18322"/>
                    <a:pt x="3629" y="18322"/>
                  </a:cubicBezTo>
                  <a:cubicBezTo>
                    <a:pt x="4542" y="18322"/>
                    <a:pt x="5661" y="17889"/>
                    <a:pt x="6962" y="16656"/>
                  </a:cubicBezTo>
                  <a:cubicBezTo>
                    <a:pt x="7007" y="16633"/>
                    <a:pt x="7053" y="16588"/>
                    <a:pt x="7076" y="16565"/>
                  </a:cubicBezTo>
                  <a:cubicBezTo>
                    <a:pt x="7578" y="16154"/>
                    <a:pt x="11139" y="11110"/>
                    <a:pt x="15750" y="4582"/>
                  </a:cubicBezTo>
                  <a:cubicBezTo>
                    <a:pt x="16411" y="3623"/>
                    <a:pt x="17028" y="2756"/>
                    <a:pt x="17553" y="2025"/>
                  </a:cubicBezTo>
                  <a:cubicBezTo>
                    <a:pt x="17690" y="1843"/>
                    <a:pt x="17644" y="1569"/>
                    <a:pt x="17439" y="1432"/>
                  </a:cubicBezTo>
                  <a:cubicBezTo>
                    <a:pt x="17367" y="1378"/>
                    <a:pt x="17280" y="1352"/>
                    <a:pt x="17194" y="1352"/>
                  </a:cubicBezTo>
                  <a:cubicBezTo>
                    <a:pt x="17061" y="1352"/>
                    <a:pt x="16928" y="1412"/>
                    <a:pt x="16845" y="1523"/>
                  </a:cubicBezTo>
                  <a:cubicBezTo>
                    <a:pt x="16320" y="2253"/>
                    <a:pt x="15704" y="3121"/>
                    <a:pt x="15042" y="4079"/>
                  </a:cubicBezTo>
                  <a:cubicBezTo>
                    <a:pt x="12029" y="8325"/>
                    <a:pt x="7007" y="15446"/>
                    <a:pt x="6505" y="15903"/>
                  </a:cubicBezTo>
                  <a:cubicBezTo>
                    <a:pt x="6482" y="15926"/>
                    <a:pt x="6437" y="15971"/>
                    <a:pt x="6368" y="16040"/>
                  </a:cubicBezTo>
                  <a:cubicBezTo>
                    <a:pt x="5370" y="16982"/>
                    <a:pt x="4467" y="17448"/>
                    <a:pt x="3633" y="17448"/>
                  </a:cubicBezTo>
                  <a:cubicBezTo>
                    <a:pt x="3112" y="17448"/>
                    <a:pt x="2619" y="17267"/>
                    <a:pt x="2146" y="16907"/>
                  </a:cubicBezTo>
                  <a:cubicBezTo>
                    <a:pt x="662" y="15720"/>
                    <a:pt x="1370" y="14008"/>
                    <a:pt x="2054" y="12822"/>
                  </a:cubicBezTo>
                  <a:cubicBezTo>
                    <a:pt x="2100" y="12753"/>
                    <a:pt x="2123" y="12685"/>
                    <a:pt x="2146" y="12662"/>
                  </a:cubicBezTo>
                  <a:cubicBezTo>
                    <a:pt x="2716" y="11543"/>
                    <a:pt x="7829" y="4559"/>
                    <a:pt x="10249" y="1660"/>
                  </a:cubicBezTo>
                  <a:cubicBezTo>
                    <a:pt x="10408" y="1483"/>
                    <a:pt x="11311" y="865"/>
                    <a:pt x="12059" y="865"/>
                  </a:cubicBezTo>
                  <a:cubicBezTo>
                    <a:pt x="12274" y="865"/>
                    <a:pt x="12477" y="916"/>
                    <a:pt x="12645" y="1044"/>
                  </a:cubicBezTo>
                  <a:cubicBezTo>
                    <a:pt x="13239" y="1500"/>
                    <a:pt x="12828" y="2710"/>
                    <a:pt x="12600" y="3075"/>
                  </a:cubicBezTo>
                  <a:cubicBezTo>
                    <a:pt x="11299" y="5380"/>
                    <a:pt x="10157" y="6955"/>
                    <a:pt x="8833" y="8781"/>
                  </a:cubicBezTo>
                  <a:cubicBezTo>
                    <a:pt x="8217" y="9626"/>
                    <a:pt x="7578" y="10493"/>
                    <a:pt x="6870" y="11520"/>
                  </a:cubicBezTo>
                  <a:cubicBezTo>
                    <a:pt x="6553" y="11956"/>
                    <a:pt x="5841" y="12891"/>
                    <a:pt x="5270" y="12891"/>
                  </a:cubicBezTo>
                  <a:cubicBezTo>
                    <a:pt x="5183" y="12891"/>
                    <a:pt x="5100" y="12870"/>
                    <a:pt x="5022" y="12822"/>
                  </a:cubicBezTo>
                  <a:cubicBezTo>
                    <a:pt x="4930" y="12753"/>
                    <a:pt x="4862" y="12662"/>
                    <a:pt x="4839" y="12548"/>
                  </a:cubicBezTo>
                  <a:cubicBezTo>
                    <a:pt x="4725" y="12000"/>
                    <a:pt x="5455" y="10973"/>
                    <a:pt x="5729" y="10607"/>
                  </a:cubicBezTo>
                  <a:lnTo>
                    <a:pt x="5798" y="10516"/>
                  </a:lnTo>
                  <a:cubicBezTo>
                    <a:pt x="7510" y="8097"/>
                    <a:pt x="8697" y="6545"/>
                    <a:pt x="10317" y="4445"/>
                  </a:cubicBezTo>
                  <a:cubicBezTo>
                    <a:pt x="10454" y="4262"/>
                    <a:pt x="10431" y="3988"/>
                    <a:pt x="10249" y="3828"/>
                  </a:cubicBezTo>
                  <a:cubicBezTo>
                    <a:pt x="10168" y="3774"/>
                    <a:pt x="10076" y="3749"/>
                    <a:pt x="9986" y="3749"/>
                  </a:cubicBezTo>
                  <a:cubicBezTo>
                    <a:pt x="9848" y="3749"/>
                    <a:pt x="9715" y="3809"/>
                    <a:pt x="9632" y="3920"/>
                  </a:cubicBezTo>
                  <a:cubicBezTo>
                    <a:pt x="8012" y="6020"/>
                    <a:pt x="6825" y="7572"/>
                    <a:pt x="5090" y="10014"/>
                  </a:cubicBezTo>
                  <a:lnTo>
                    <a:pt x="5022" y="10082"/>
                  </a:lnTo>
                  <a:cubicBezTo>
                    <a:pt x="4588" y="10699"/>
                    <a:pt x="3812" y="11794"/>
                    <a:pt x="3994" y="12730"/>
                  </a:cubicBezTo>
                  <a:cubicBezTo>
                    <a:pt x="4040" y="13073"/>
                    <a:pt x="4246" y="13346"/>
                    <a:pt x="4542" y="13552"/>
                  </a:cubicBezTo>
                  <a:cubicBezTo>
                    <a:pt x="4748" y="13684"/>
                    <a:pt x="4995" y="13779"/>
                    <a:pt x="5280" y="13779"/>
                  </a:cubicBezTo>
                  <a:cubicBezTo>
                    <a:pt x="5879" y="13779"/>
                    <a:pt x="6650" y="13361"/>
                    <a:pt x="7578" y="12000"/>
                  </a:cubicBezTo>
                  <a:cubicBezTo>
                    <a:pt x="8286" y="10995"/>
                    <a:pt x="8925" y="10128"/>
                    <a:pt x="9541" y="9284"/>
                  </a:cubicBezTo>
                  <a:cubicBezTo>
                    <a:pt x="10888" y="7458"/>
                    <a:pt x="12029" y="5860"/>
                    <a:pt x="13353" y="3509"/>
                  </a:cubicBezTo>
                  <a:cubicBezTo>
                    <a:pt x="13672" y="2961"/>
                    <a:pt x="14289" y="1226"/>
                    <a:pt x="13170" y="359"/>
                  </a:cubicBezTo>
                  <a:cubicBezTo>
                    <a:pt x="12839" y="101"/>
                    <a:pt x="12456" y="0"/>
                    <a:pt x="12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6"/>
            <p:cNvSpPr/>
            <p:nvPr/>
          </p:nvSpPr>
          <p:spPr>
            <a:xfrm>
              <a:off x="4834224" y="3062305"/>
              <a:ext cx="4402365" cy="2174875"/>
            </a:xfrm>
            <a:custGeom>
              <a:avLst/>
              <a:gdLst/>
              <a:ahLst/>
              <a:cxnLst/>
              <a:rect l="l" t="t" r="r" b="b"/>
              <a:pathLst>
                <a:path w="114630" h="56630" extrusionOk="0">
                  <a:moveTo>
                    <a:pt x="67107" y="0"/>
                  </a:moveTo>
                  <a:lnTo>
                    <a:pt x="51518" y="11983"/>
                  </a:lnTo>
                  <a:lnTo>
                    <a:pt x="18124" y="29331"/>
                  </a:lnTo>
                  <a:cubicBezTo>
                    <a:pt x="17942" y="29673"/>
                    <a:pt x="17759" y="30015"/>
                    <a:pt x="17576" y="30335"/>
                  </a:cubicBezTo>
                  <a:cubicBezTo>
                    <a:pt x="14541" y="35379"/>
                    <a:pt x="9268" y="38621"/>
                    <a:pt x="5570" y="43186"/>
                  </a:cubicBezTo>
                  <a:cubicBezTo>
                    <a:pt x="2626" y="46838"/>
                    <a:pt x="709" y="51334"/>
                    <a:pt x="138" y="56013"/>
                  </a:cubicBezTo>
                  <a:lnTo>
                    <a:pt x="1" y="56630"/>
                  </a:lnTo>
                  <a:lnTo>
                    <a:pt x="114630" y="56630"/>
                  </a:lnTo>
                  <a:lnTo>
                    <a:pt x="114630" y="3310"/>
                  </a:lnTo>
                  <a:lnTo>
                    <a:pt x="6710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6"/>
            <p:cNvSpPr/>
            <p:nvPr/>
          </p:nvSpPr>
          <p:spPr>
            <a:xfrm>
              <a:off x="5354074" y="1216906"/>
              <a:ext cx="2589534" cy="2056703"/>
            </a:xfrm>
            <a:custGeom>
              <a:avLst/>
              <a:gdLst/>
              <a:ahLst/>
              <a:cxnLst/>
              <a:rect l="l" t="t" r="r" b="b"/>
              <a:pathLst>
                <a:path w="67427" h="53553" extrusionOk="0">
                  <a:moveTo>
                    <a:pt x="51620" y="0"/>
                  </a:moveTo>
                  <a:cubicBezTo>
                    <a:pt x="49813" y="0"/>
                    <a:pt x="48210" y="236"/>
                    <a:pt x="47089" y="461"/>
                  </a:cubicBezTo>
                  <a:cubicBezTo>
                    <a:pt x="38027" y="2309"/>
                    <a:pt x="29742" y="6646"/>
                    <a:pt x="21753" y="10823"/>
                  </a:cubicBezTo>
                  <a:lnTo>
                    <a:pt x="0" y="22167"/>
                  </a:lnTo>
                  <a:cubicBezTo>
                    <a:pt x="137" y="22418"/>
                    <a:pt x="274" y="22670"/>
                    <a:pt x="434" y="22921"/>
                  </a:cubicBezTo>
                  <a:lnTo>
                    <a:pt x="22141" y="11599"/>
                  </a:lnTo>
                  <a:cubicBezTo>
                    <a:pt x="30107" y="7445"/>
                    <a:pt x="38324" y="3154"/>
                    <a:pt x="47272" y="1328"/>
                  </a:cubicBezTo>
                  <a:cubicBezTo>
                    <a:pt x="48344" y="1108"/>
                    <a:pt x="49884" y="878"/>
                    <a:pt x="51617" y="878"/>
                  </a:cubicBezTo>
                  <a:cubicBezTo>
                    <a:pt x="55637" y="878"/>
                    <a:pt x="60693" y="2118"/>
                    <a:pt x="63341" y="7605"/>
                  </a:cubicBezTo>
                  <a:cubicBezTo>
                    <a:pt x="66399" y="13973"/>
                    <a:pt x="59552" y="22236"/>
                    <a:pt x="58776" y="23149"/>
                  </a:cubicBezTo>
                  <a:cubicBezTo>
                    <a:pt x="54302" y="28376"/>
                    <a:pt x="17713" y="48462"/>
                    <a:pt x="9359" y="52548"/>
                  </a:cubicBezTo>
                  <a:cubicBezTo>
                    <a:pt x="9359" y="52890"/>
                    <a:pt x="9336" y="53210"/>
                    <a:pt x="9313" y="53552"/>
                  </a:cubicBezTo>
                  <a:cubicBezTo>
                    <a:pt x="16982" y="49877"/>
                    <a:pt x="54667" y="29289"/>
                    <a:pt x="59437" y="23719"/>
                  </a:cubicBezTo>
                  <a:cubicBezTo>
                    <a:pt x="60259" y="22761"/>
                    <a:pt x="67426" y="14087"/>
                    <a:pt x="64117" y="7217"/>
                  </a:cubicBezTo>
                  <a:cubicBezTo>
                    <a:pt x="61279" y="1317"/>
                    <a:pt x="55884" y="0"/>
                    <a:pt x="51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6"/>
            <p:cNvSpPr/>
            <p:nvPr/>
          </p:nvSpPr>
          <p:spPr>
            <a:xfrm>
              <a:off x="5354958" y="647437"/>
              <a:ext cx="1924167" cy="2830410"/>
            </a:xfrm>
            <a:custGeom>
              <a:avLst/>
              <a:gdLst/>
              <a:ahLst/>
              <a:cxnLst/>
              <a:rect l="l" t="t" r="r" b="b"/>
              <a:pathLst>
                <a:path w="50102" h="73699" extrusionOk="0">
                  <a:moveTo>
                    <a:pt x="13105" y="0"/>
                  </a:moveTo>
                  <a:cubicBezTo>
                    <a:pt x="11859" y="0"/>
                    <a:pt x="10566" y="246"/>
                    <a:pt x="9222" y="772"/>
                  </a:cubicBezTo>
                  <a:cubicBezTo>
                    <a:pt x="6140" y="1981"/>
                    <a:pt x="3972" y="4127"/>
                    <a:pt x="2739" y="7117"/>
                  </a:cubicBezTo>
                  <a:cubicBezTo>
                    <a:pt x="0" y="13896"/>
                    <a:pt x="2077" y="24966"/>
                    <a:pt x="8902" y="40031"/>
                  </a:cubicBezTo>
                  <a:cubicBezTo>
                    <a:pt x="9199" y="40693"/>
                    <a:pt x="9427" y="41195"/>
                    <a:pt x="9496" y="41378"/>
                  </a:cubicBezTo>
                  <a:cubicBezTo>
                    <a:pt x="10819" y="45144"/>
                    <a:pt x="13353" y="51444"/>
                    <a:pt x="15795" y="57561"/>
                  </a:cubicBezTo>
                  <a:cubicBezTo>
                    <a:pt x="18260" y="63655"/>
                    <a:pt x="20794" y="69955"/>
                    <a:pt x="22118" y="73698"/>
                  </a:cubicBezTo>
                  <a:lnTo>
                    <a:pt x="22940" y="73402"/>
                  </a:lnTo>
                  <a:cubicBezTo>
                    <a:pt x="21616" y="69635"/>
                    <a:pt x="19082" y="63336"/>
                    <a:pt x="16617" y="57219"/>
                  </a:cubicBezTo>
                  <a:cubicBezTo>
                    <a:pt x="14175" y="51124"/>
                    <a:pt x="11618" y="44847"/>
                    <a:pt x="10317" y="41081"/>
                  </a:cubicBezTo>
                  <a:cubicBezTo>
                    <a:pt x="10249" y="40853"/>
                    <a:pt x="10020" y="40396"/>
                    <a:pt x="9701" y="39666"/>
                  </a:cubicBezTo>
                  <a:cubicBezTo>
                    <a:pt x="2967" y="24829"/>
                    <a:pt x="913" y="13987"/>
                    <a:pt x="3561" y="7459"/>
                  </a:cubicBezTo>
                  <a:cubicBezTo>
                    <a:pt x="4679" y="4675"/>
                    <a:pt x="6688" y="2712"/>
                    <a:pt x="9541" y="1593"/>
                  </a:cubicBezTo>
                  <a:cubicBezTo>
                    <a:pt x="10757" y="1117"/>
                    <a:pt x="11932" y="894"/>
                    <a:pt x="13069" y="894"/>
                  </a:cubicBezTo>
                  <a:cubicBezTo>
                    <a:pt x="22595" y="894"/>
                    <a:pt x="29404" y="16547"/>
                    <a:pt x="34991" y="29395"/>
                  </a:cubicBezTo>
                  <a:lnTo>
                    <a:pt x="35539" y="30627"/>
                  </a:lnTo>
                  <a:cubicBezTo>
                    <a:pt x="41382" y="44048"/>
                    <a:pt x="49189" y="65458"/>
                    <a:pt x="49280" y="65664"/>
                  </a:cubicBezTo>
                  <a:lnTo>
                    <a:pt x="50102" y="65367"/>
                  </a:lnTo>
                  <a:cubicBezTo>
                    <a:pt x="50010" y="65162"/>
                    <a:pt x="42204" y="43729"/>
                    <a:pt x="36338" y="30285"/>
                  </a:cubicBezTo>
                  <a:lnTo>
                    <a:pt x="35790" y="29052"/>
                  </a:lnTo>
                  <a:cubicBezTo>
                    <a:pt x="30104" y="15954"/>
                    <a:pt x="23153" y="0"/>
                    <a:pt x="131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6"/>
            <p:cNvSpPr/>
            <p:nvPr/>
          </p:nvSpPr>
          <p:spPr>
            <a:xfrm>
              <a:off x="6178937" y="813807"/>
              <a:ext cx="441850" cy="419920"/>
            </a:xfrm>
            <a:custGeom>
              <a:avLst/>
              <a:gdLst/>
              <a:ahLst/>
              <a:cxnLst/>
              <a:rect l="l" t="t" r="r" b="b"/>
              <a:pathLst>
                <a:path w="11505" h="10934" extrusionOk="0">
                  <a:moveTo>
                    <a:pt x="5753" y="0"/>
                  </a:moveTo>
                  <a:cubicBezTo>
                    <a:pt x="2580" y="0"/>
                    <a:pt x="1" y="2443"/>
                    <a:pt x="1" y="5478"/>
                  </a:cubicBezTo>
                  <a:cubicBezTo>
                    <a:pt x="1" y="8491"/>
                    <a:pt x="2580" y="10934"/>
                    <a:pt x="5753" y="10934"/>
                  </a:cubicBezTo>
                  <a:cubicBezTo>
                    <a:pt x="8926" y="10934"/>
                    <a:pt x="11505" y="8491"/>
                    <a:pt x="11505" y="5478"/>
                  </a:cubicBezTo>
                  <a:cubicBezTo>
                    <a:pt x="11505" y="2443"/>
                    <a:pt x="8926" y="0"/>
                    <a:pt x="57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6"/>
            <p:cNvSpPr/>
            <p:nvPr/>
          </p:nvSpPr>
          <p:spPr>
            <a:xfrm>
              <a:off x="6288545" y="925143"/>
              <a:ext cx="33336" cy="55265"/>
            </a:xfrm>
            <a:custGeom>
              <a:avLst/>
              <a:gdLst/>
              <a:ahLst/>
              <a:cxnLst/>
              <a:rect l="l" t="t" r="r" b="b"/>
              <a:pathLst>
                <a:path w="868" h="1439" extrusionOk="0">
                  <a:moveTo>
                    <a:pt x="434" y="0"/>
                  </a:moveTo>
                  <a:cubicBezTo>
                    <a:pt x="183" y="0"/>
                    <a:pt x="0" y="206"/>
                    <a:pt x="0" y="457"/>
                  </a:cubicBezTo>
                  <a:lnTo>
                    <a:pt x="0" y="1005"/>
                  </a:lnTo>
                  <a:cubicBezTo>
                    <a:pt x="0" y="1256"/>
                    <a:pt x="183" y="1438"/>
                    <a:pt x="434" y="1438"/>
                  </a:cubicBezTo>
                  <a:cubicBezTo>
                    <a:pt x="662" y="1438"/>
                    <a:pt x="867" y="1256"/>
                    <a:pt x="867" y="1005"/>
                  </a:cubicBezTo>
                  <a:lnTo>
                    <a:pt x="867" y="457"/>
                  </a:lnTo>
                  <a:cubicBezTo>
                    <a:pt x="867" y="206"/>
                    <a:pt x="662"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6"/>
            <p:cNvSpPr/>
            <p:nvPr/>
          </p:nvSpPr>
          <p:spPr>
            <a:xfrm>
              <a:off x="6472620" y="925143"/>
              <a:ext cx="33336" cy="55265"/>
            </a:xfrm>
            <a:custGeom>
              <a:avLst/>
              <a:gdLst/>
              <a:ahLst/>
              <a:cxnLst/>
              <a:rect l="l" t="t" r="r" b="b"/>
              <a:pathLst>
                <a:path w="868" h="1439" extrusionOk="0">
                  <a:moveTo>
                    <a:pt x="434" y="0"/>
                  </a:moveTo>
                  <a:cubicBezTo>
                    <a:pt x="183" y="0"/>
                    <a:pt x="0" y="206"/>
                    <a:pt x="0" y="457"/>
                  </a:cubicBezTo>
                  <a:lnTo>
                    <a:pt x="0" y="1005"/>
                  </a:lnTo>
                  <a:cubicBezTo>
                    <a:pt x="0" y="1256"/>
                    <a:pt x="183" y="1438"/>
                    <a:pt x="434" y="1438"/>
                  </a:cubicBezTo>
                  <a:cubicBezTo>
                    <a:pt x="662" y="1438"/>
                    <a:pt x="868" y="1256"/>
                    <a:pt x="868" y="1005"/>
                  </a:cubicBezTo>
                  <a:lnTo>
                    <a:pt x="868" y="457"/>
                  </a:lnTo>
                  <a:cubicBezTo>
                    <a:pt x="868" y="206"/>
                    <a:pt x="662"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6"/>
            <p:cNvSpPr/>
            <p:nvPr/>
          </p:nvSpPr>
          <p:spPr>
            <a:xfrm>
              <a:off x="6335860" y="1006639"/>
              <a:ext cx="126276" cy="34257"/>
            </a:xfrm>
            <a:custGeom>
              <a:avLst/>
              <a:gdLst/>
              <a:ahLst/>
              <a:cxnLst/>
              <a:rect l="l" t="t" r="r" b="b"/>
              <a:pathLst>
                <a:path w="3288" h="892" extrusionOk="0">
                  <a:moveTo>
                    <a:pt x="434" y="1"/>
                  </a:moveTo>
                  <a:cubicBezTo>
                    <a:pt x="183" y="1"/>
                    <a:pt x="1" y="206"/>
                    <a:pt x="1" y="457"/>
                  </a:cubicBezTo>
                  <a:cubicBezTo>
                    <a:pt x="1" y="686"/>
                    <a:pt x="183" y="891"/>
                    <a:pt x="434" y="891"/>
                  </a:cubicBezTo>
                  <a:lnTo>
                    <a:pt x="2854" y="891"/>
                  </a:lnTo>
                  <a:cubicBezTo>
                    <a:pt x="3105" y="891"/>
                    <a:pt x="3288" y="686"/>
                    <a:pt x="3288" y="457"/>
                  </a:cubicBezTo>
                  <a:cubicBezTo>
                    <a:pt x="3288" y="206"/>
                    <a:pt x="3105" y="1"/>
                    <a:pt x="2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6"/>
            <p:cNvSpPr/>
            <p:nvPr/>
          </p:nvSpPr>
          <p:spPr>
            <a:xfrm>
              <a:off x="6183353" y="893575"/>
              <a:ext cx="437433" cy="340153"/>
            </a:xfrm>
            <a:custGeom>
              <a:avLst/>
              <a:gdLst/>
              <a:ahLst/>
              <a:cxnLst/>
              <a:rect l="l" t="t" r="r" b="b"/>
              <a:pathLst>
                <a:path w="11390" h="8857" extrusionOk="0">
                  <a:moveTo>
                    <a:pt x="10135" y="1"/>
                  </a:moveTo>
                  <a:lnTo>
                    <a:pt x="10135" y="1"/>
                  </a:lnTo>
                  <a:cubicBezTo>
                    <a:pt x="10203" y="343"/>
                    <a:pt x="10249" y="685"/>
                    <a:pt x="10249" y="1050"/>
                  </a:cubicBezTo>
                  <a:cubicBezTo>
                    <a:pt x="10249" y="4063"/>
                    <a:pt x="7669" y="6529"/>
                    <a:pt x="4497" y="6529"/>
                  </a:cubicBezTo>
                  <a:cubicBezTo>
                    <a:pt x="2671" y="6529"/>
                    <a:pt x="1050" y="5707"/>
                    <a:pt x="0" y="4451"/>
                  </a:cubicBezTo>
                  <a:lnTo>
                    <a:pt x="0" y="4451"/>
                  </a:lnTo>
                  <a:cubicBezTo>
                    <a:pt x="525" y="6962"/>
                    <a:pt x="2853" y="8857"/>
                    <a:pt x="5638" y="8857"/>
                  </a:cubicBezTo>
                  <a:cubicBezTo>
                    <a:pt x="8811" y="8857"/>
                    <a:pt x="11390" y="6414"/>
                    <a:pt x="11390" y="3401"/>
                  </a:cubicBezTo>
                  <a:cubicBezTo>
                    <a:pt x="11390" y="2100"/>
                    <a:pt x="10911" y="936"/>
                    <a:pt x="10135"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6"/>
            <p:cNvSpPr/>
            <p:nvPr/>
          </p:nvSpPr>
          <p:spPr>
            <a:xfrm>
              <a:off x="7205464" y="2044572"/>
              <a:ext cx="440966" cy="419920"/>
            </a:xfrm>
            <a:custGeom>
              <a:avLst/>
              <a:gdLst/>
              <a:ahLst/>
              <a:cxnLst/>
              <a:rect l="l" t="t" r="r" b="b"/>
              <a:pathLst>
                <a:path w="11482" h="10934" extrusionOk="0">
                  <a:moveTo>
                    <a:pt x="5730" y="0"/>
                  </a:moveTo>
                  <a:cubicBezTo>
                    <a:pt x="2580" y="0"/>
                    <a:pt x="0" y="2442"/>
                    <a:pt x="0" y="5478"/>
                  </a:cubicBezTo>
                  <a:cubicBezTo>
                    <a:pt x="0" y="8491"/>
                    <a:pt x="2580" y="10933"/>
                    <a:pt x="5730" y="10933"/>
                  </a:cubicBezTo>
                  <a:cubicBezTo>
                    <a:pt x="8902" y="10933"/>
                    <a:pt x="11482" y="8491"/>
                    <a:pt x="11482" y="5478"/>
                  </a:cubicBezTo>
                  <a:cubicBezTo>
                    <a:pt x="11482" y="2442"/>
                    <a:pt x="8902" y="0"/>
                    <a:pt x="57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6"/>
            <p:cNvSpPr/>
            <p:nvPr/>
          </p:nvSpPr>
          <p:spPr>
            <a:xfrm>
              <a:off x="7314150" y="2155870"/>
              <a:ext cx="33374" cy="55265"/>
            </a:xfrm>
            <a:custGeom>
              <a:avLst/>
              <a:gdLst/>
              <a:ahLst/>
              <a:cxnLst/>
              <a:rect l="l" t="t" r="r" b="b"/>
              <a:pathLst>
                <a:path w="869" h="1439" extrusionOk="0">
                  <a:moveTo>
                    <a:pt x="434" y="1"/>
                  </a:moveTo>
                  <a:cubicBezTo>
                    <a:pt x="206" y="1"/>
                    <a:pt x="1" y="206"/>
                    <a:pt x="1" y="457"/>
                  </a:cubicBezTo>
                  <a:lnTo>
                    <a:pt x="1" y="1005"/>
                  </a:lnTo>
                  <a:cubicBezTo>
                    <a:pt x="1" y="1256"/>
                    <a:pt x="206" y="1439"/>
                    <a:pt x="434" y="1439"/>
                  </a:cubicBezTo>
                  <a:cubicBezTo>
                    <a:pt x="685" y="1439"/>
                    <a:pt x="868" y="1256"/>
                    <a:pt x="868" y="1005"/>
                  </a:cubicBezTo>
                  <a:lnTo>
                    <a:pt x="868" y="457"/>
                  </a:lnTo>
                  <a:cubicBezTo>
                    <a:pt x="868" y="206"/>
                    <a:pt x="685" y="1"/>
                    <a:pt x="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6"/>
            <p:cNvSpPr/>
            <p:nvPr/>
          </p:nvSpPr>
          <p:spPr>
            <a:xfrm>
              <a:off x="7498264" y="2155870"/>
              <a:ext cx="33336" cy="55265"/>
            </a:xfrm>
            <a:custGeom>
              <a:avLst/>
              <a:gdLst/>
              <a:ahLst/>
              <a:cxnLst/>
              <a:rect l="l" t="t" r="r" b="b"/>
              <a:pathLst>
                <a:path w="868" h="1439" extrusionOk="0">
                  <a:moveTo>
                    <a:pt x="434" y="1"/>
                  </a:moveTo>
                  <a:cubicBezTo>
                    <a:pt x="183" y="1"/>
                    <a:pt x="0" y="206"/>
                    <a:pt x="0" y="457"/>
                  </a:cubicBezTo>
                  <a:lnTo>
                    <a:pt x="0" y="1005"/>
                  </a:lnTo>
                  <a:cubicBezTo>
                    <a:pt x="0" y="1256"/>
                    <a:pt x="183" y="1439"/>
                    <a:pt x="434" y="1439"/>
                  </a:cubicBezTo>
                  <a:cubicBezTo>
                    <a:pt x="685" y="1439"/>
                    <a:pt x="867" y="1256"/>
                    <a:pt x="867" y="1005"/>
                  </a:cubicBezTo>
                  <a:lnTo>
                    <a:pt x="867" y="457"/>
                  </a:lnTo>
                  <a:cubicBezTo>
                    <a:pt x="867" y="206"/>
                    <a:pt x="685" y="1"/>
                    <a:pt x="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6"/>
            <p:cNvSpPr/>
            <p:nvPr/>
          </p:nvSpPr>
          <p:spPr>
            <a:xfrm>
              <a:off x="7361504" y="2237404"/>
              <a:ext cx="127121" cy="34219"/>
            </a:xfrm>
            <a:custGeom>
              <a:avLst/>
              <a:gdLst/>
              <a:ahLst/>
              <a:cxnLst/>
              <a:rect l="l" t="t" r="r" b="b"/>
              <a:pathLst>
                <a:path w="3310" h="891" extrusionOk="0">
                  <a:moveTo>
                    <a:pt x="434" y="1"/>
                  </a:moveTo>
                  <a:cubicBezTo>
                    <a:pt x="206" y="1"/>
                    <a:pt x="0" y="206"/>
                    <a:pt x="0" y="457"/>
                  </a:cubicBezTo>
                  <a:cubicBezTo>
                    <a:pt x="0" y="685"/>
                    <a:pt x="206" y="891"/>
                    <a:pt x="434" y="891"/>
                  </a:cubicBezTo>
                  <a:lnTo>
                    <a:pt x="2853" y="891"/>
                  </a:lnTo>
                  <a:cubicBezTo>
                    <a:pt x="3105" y="891"/>
                    <a:pt x="3310" y="685"/>
                    <a:pt x="3310" y="457"/>
                  </a:cubicBezTo>
                  <a:cubicBezTo>
                    <a:pt x="3310" y="206"/>
                    <a:pt x="3105" y="1"/>
                    <a:pt x="28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6"/>
            <p:cNvSpPr/>
            <p:nvPr/>
          </p:nvSpPr>
          <p:spPr>
            <a:xfrm>
              <a:off x="7209842" y="2124340"/>
              <a:ext cx="436588" cy="340153"/>
            </a:xfrm>
            <a:custGeom>
              <a:avLst/>
              <a:gdLst/>
              <a:ahLst/>
              <a:cxnLst/>
              <a:rect l="l" t="t" r="r" b="b"/>
              <a:pathLst>
                <a:path w="11368" h="8857" extrusionOk="0">
                  <a:moveTo>
                    <a:pt x="10112" y="0"/>
                  </a:moveTo>
                  <a:lnTo>
                    <a:pt x="10112" y="0"/>
                  </a:lnTo>
                  <a:cubicBezTo>
                    <a:pt x="10203" y="343"/>
                    <a:pt x="10226" y="685"/>
                    <a:pt x="10226" y="1050"/>
                  </a:cubicBezTo>
                  <a:cubicBezTo>
                    <a:pt x="10226" y="4063"/>
                    <a:pt x="7647" y="6528"/>
                    <a:pt x="4497" y="6528"/>
                  </a:cubicBezTo>
                  <a:cubicBezTo>
                    <a:pt x="2671" y="6528"/>
                    <a:pt x="1050" y="5706"/>
                    <a:pt x="1" y="4451"/>
                  </a:cubicBezTo>
                  <a:lnTo>
                    <a:pt x="1" y="4451"/>
                  </a:lnTo>
                  <a:cubicBezTo>
                    <a:pt x="503" y="6962"/>
                    <a:pt x="2831" y="8856"/>
                    <a:pt x="5616" y="8856"/>
                  </a:cubicBezTo>
                  <a:cubicBezTo>
                    <a:pt x="8788" y="8856"/>
                    <a:pt x="11368" y="6414"/>
                    <a:pt x="11368" y="3401"/>
                  </a:cubicBezTo>
                  <a:cubicBezTo>
                    <a:pt x="11368" y="2100"/>
                    <a:pt x="10911" y="936"/>
                    <a:pt x="10112"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6"/>
            <p:cNvSpPr/>
            <p:nvPr/>
          </p:nvSpPr>
          <p:spPr>
            <a:xfrm>
              <a:off x="7142326" y="3774987"/>
              <a:ext cx="2094263" cy="1103683"/>
            </a:xfrm>
            <a:custGeom>
              <a:avLst/>
              <a:gdLst/>
              <a:ahLst/>
              <a:cxnLst/>
              <a:rect l="l" t="t" r="r" b="b"/>
              <a:pathLst>
                <a:path w="54531" h="28738" extrusionOk="0">
                  <a:moveTo>
                    <a:pt x="54531" y="0"/>
                  </a:moveTo>
                  <a:lnTo>
                    <a:pt x="12601" y="2305"/>
                  </a:lnTo>
                  <a:lnTo>
                    <a:pt x="1" y="7669"/>
                  </a:lnTo>
                  <a:lnTo>
                    <a:pt x="29856" y="28737"/>
                  </a:lnTo>
                  <a:lnTo>
                    <a:pt x="54531" y="18899"/>
                  </a:lnTo>
                  <a:lnTo>
                    <a:pt x="545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6"/>
            <p:cNvSpPr/>
            <p:nvPr/>
          </p:nvSpPr>
          <p:spPr>
            <a:xfrm>
              <a:off x="7192330" y="3657506"/>
              <a:ext cx="2035503" cy="1103683"/>
            </a:xfrm>
            <a:custGeom>
              <a:avLst/>
              <a:gdLst/>
              <a:ahLst/>
              <a:cxnLst/>
              <a:rect l="l" t="t" r="r" b="b"/>
              <a:pathLst>
                <a:path w="53001" h="28738" extrusionOk="0">
                  <a:moveTo>
                    <a:pt x="53000" y="1"/>
                  </a:moveTo>
                  <a:lnTo>
                    <a:pt x="12554" y="2306"/>
                  </a:lnTo>
                  <a:lnTo>
                    <a:pt x="0" y="7670"/>
                  </a:lnTo>
                  <a:lnTo>
                    <a:pt x="29741" y="28738"/>
                  </a:lnTo>
                  <a:lnTo>
                    <a:pt x="53000" y="18900"/>
                  </a:lnTo>
                  <a:lnTo>
                    <a:pt x="530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6"/>
            <p:cNvSpPr/>
            <p:nvPr/>
          </p:nvSpPr>
          <p:spPr>
            <a:xfrm>
              <a:off x="7183535" y="3649287"/>
              <a:ext cx="2053054" cy="1119775"/>
            </a:xfrm>
            <a:custGeom>
              <a:avLst/>
              <a:gdLst/>
              <a:ahLst/>
              <a:cxnLst/>
              <a:rect l="l" t="t" r="r" b="b"/>
              <a:pathLst>
                <a:path w="53458" h="29157" extrusionOk="0">
                  <a:moveTo>
                    <a:pt x="53024" y="443"/>
                  </a:moveTo>
                  <a:lnTo>
                    <a:pt x="53024" y="18977"/>
                  </a:lnTo>
                  <a:lnTo>
                    <a:pt x="29993" y="28700"/>
                  </a:lnTo>
                  <a:lnTo>
                    <a:pt x="663" y="7929"/>
                  </a:lnTo>
                  <a:lnTo>
                    <a:pt x="12829" y="2725"/>
                  </a:lnTo>
                  <a:lnTo>
                    <a:pt x="53024" y="443"/>
                  </a:lnTo>
                  <a:close/>
                  <a:moveTo>
                    <a:pt x="53280" y="0"/>
                  </a:moveTo>
                  <a:cubicBezTo>
                    <a:pt x="53264" y="0"/>
                    <a:pt x="53248" y="3"/>
                    <a:pt x="53229" y="9"/>
                  </a:cubicBezTo>
                  <a:lnTo>
                    <a:pt x="12760" y="2292"/>
                  </a:lnTo>
                  <a:cubicBezTo>
                    <a:pt x="12737" y="2292"/>
                    <a:pt x="12714" y="2314"/>
                    <a:pt x="12692" y="2314"/>
                  </a:cubicBezTo>
                  <a:lnTo>
                    <a:pt x="138" y="7701"/>
                  </a:lnTo>
                  <a:cubicBezTo>
                    <a:pt x="69" y="7724"/>
                    <a:pt x="24" y="7793"/>
                    <a:pt x="24" y="7861"/>
                  </a:cubicBezTo>
                  <a:cubicBezTo>
                    <a:pt x="1" y="7952"/>
                    <a:pt x="46" y="8021"/>
                    <a:pt x="92" y="8066"/>
                  </a:cubicBezTo>
                  <a:lnTo>
                    <a:pt x="29856" y="29134"/>
                  </a:lnTo>
                  <a:cubicBezTo>
                    <a:pt x="29879" y="29157"/>
                    <a:pt x="29925" y="29157"/>
                    <a:pt x="29970" y="29157"/>
                  </a:cubicBezTo>
                  <a:lnTo>
                    <a:pt x="30062" y="29157"/>
                  </a:lnTo>
                  <a:lnTo>
                    <a:pt x="53321" y="19319"/>
                  </a:lnTo>
                  <a:cubicBezTo>
                    <a:pt x="53412" y="19296"/>
                    <a:pt x="53458" y="19205"/>
                    <a:pt x="53458" y="19114"/>
                  </a:cubicBezTo>
                  <a:lnTo>
                    <a:pt x="53458" y="215"/>
                  </a:lnTo>
                  <a:cubicBezTo>
                    <a:pt x="53458" y="146"/>
                    <a:pt x="53435" y="100"/>
                    <a:pt x="53389" y="55"/>
                  </a:cubicBezTo>
                  <a:cubicBezTo>
                    <a:pt x="53356" y="21"/>
                    <a:pt x="53322" y="0"/>
                    <a:pt x="532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6"/>
            <p:cNvSpPr/>
            <p:nvPr/>
          </p:nvSpPr>
          <p:spPr>
            <a:xfrm>
              <a:off x="7539434" y="3657506"/>
              <a:ext cx="1688399" cy="756540"/>
            </a:xfrm>
            <a:custGeom>
              <a:avLst/>
              <a:gdLst/>
              <a:ahLst/>
              <a:cxnLst/>
              <a:rect l="l" t="t" r="r" b="b"/>
              <a:pathLst>
                <a:path w="43963" h="19699" extrusionOk="0">
                  <a:moveTo>
                    <a:pt x="9359" y="1"/>
                  </a:moveTo>
                  <a:lnTo>
                    <a:pt x="1" y="3812"/>
                  </a:lnTo>
                  <a:lnTo>
                    <a:pt x="22256" y="19699"/>
                  </a:lnTo>
                  <a:lnTo>
                    <a:pt x="43962" y="10934"/>
                  </a:lnTo>
                  <a:lnTo>
                    <a:pt x="43962" y="2306"/>
                  </a:lnTo>
                  <a:lnTo>
                    <a:pt x="9359"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6"/>
            <p:cNvSpPr/>
            <p:nvPr/>
          </p:nvSpPr>
          <p:spPr>
            <a:xfrm>
              <a:off x="7530678" y="3649210"/>
              <a:ext cx="1705912" cy="772747"/>
            </a:xfrm>
            <a:custGeom>
              <a:avLst/>
              <a:gdLst/>
              <a:ahLst/>
              <a:cxnLst/>
              <a:rect l="l" t="t" r="r" b="b"/>
              <a:pathLst>
                <a:path w="44419" h="20121" extrusionOk="0">
                  <a:moveTo>
                    <a:pt x="9633" y="445"/>
                  </a:moveTo>
                  <a:lnTo>
                    <a:pt x="43985" y="2727"/>
                  </a:lnTo>
                  <a:lnTo>
                    <a:pt x="43985" y="10990"/>
                  </a:lnTo>
                  <a:lnTo>
                    <a:pt x="22506" y="19664"/>
                  </a:lnTo>
                  <a:lnTo>
                    <a:pt x="685" y="4097"/>
                  </a:lnTo>
                  <a:lnTo>
                    <a:pt x="9633" y="445"/>
                  </a:lnTo>
                  <a:close/>
                  <a:moveTo>
                    <a:pt x="9581" y="1"/>
                  </a:moveTo>
                  <a:cubicBezTo>
                    <a:pt x="9559" y="1"/>
                    <a:pt x="9534" y="11"/>
                    <a:pt x="9519" y="11"/>
                  </a:cubicBezTo>
                  <a:lnTo>
                    <a:pt x="138" y="3846"/>
                  </a:lnTo>
                  <a:cubicBezTo>
                    <a:pt x="69" y="3869"/>
                    <a:pt x="23" y="3937"/>
                    <a:pt x="1" y="4006"/>
                  </a:cubicBezTo>
                  <a:cubicBezTo>
                    <a:pt x="1" y="4097"/>
                    <a:pt x="46" y="4165"/>
                    <a:pt x="92" y="4211"/>
                  </a:cubicBezTo>
                  <a:lnTo>
                    <a:pt x="22347" y="20097"/>
                  </a:lnTo>
                  <a:cubicBezTo>
                    <a:pt x="22392" y="20120"/>
                    <a:pt x="22438" y="20120"/>
                    <a:pt x="22484" y="20120"/>
                  </a:cubicBezTo>
                  <a:lnTo>
                    <a:pt x="22552" y="20120"/>
                  </a:lnTo>
                  <a:lnTo>
                    <a:pt x="44282" y="11355"/>
                  </a:lnTo>
                  <a:cubicBezTo>
                    <a:pt x="44373" y="11310"/>
                    <a:pt x="44419" y="11241"/>
                    <a:pt x="44419" y="11150"/>
                  </a:cubicBezTo>
                  <a:lnTo>
                    <a:pt x="44419" y="2522"/>
                  </a:lnTo>
                  <a:cubicBezTo>
                    <a:pt x="44419" y="2408"/>
                    <a:pt x="44327" y="2316"/>
                    <a:pt x="44213" y="2294"/>
                  </a:cubicBezTo>
                  <a:lnTo>
                    <a:pt x="9610" y="11"/>
                  </a:lnTo>
                  <a:cubicBezTo>
                    <a:pt x="9602" y="4"/>
                    <a:pt x="9592" y="1"/>
                    <a:pt x="9581"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6"/>
            <p:cNvSpPr/>
            <p:nvPr/>
          </p:nvSpPr>
          <p:spPr>
            <a:xfrm>
              <a:off x="7336963" y="3012340"/>
              <a:ext cx="1307921" cy="1195701"/>
            </a:xfrm>
            <a:custGeom>
              <a:avLst/>
              <a:gdLst/>
              <a:ahLst/>
              <a:cxnLst/>
              <a:rect l="l" t="t" r="r" b="b"/>
              <a:pathLst>
                <a:path w="34056" h="31134" extrusionOk="0">
                  <a:moveTo>
                    <a:pt x="1826" y="0"/>
                  </a:moveTo>
                  <a:lnTo>
                    <a:pt x="1826" y="0"/>
                  </a:lnTo>
                  <a:cubicBezTo>
                    <a:pt x="1826" y="0"/>
                    <a:pt x="2214" y="3629"/>
                    <a:pt x="1826" y="6391"/>
                  </a:cubicBezTo>
                  <a:cubicBezTo>
                    <a:pt x="1324" y="9906"/>
                    <a:pt x="0" y="10979"/>
                    <a:pt x="0" y="10979"/>
                  </a:cubicBezTo>
                  <a:lnTo>
                    <a:pt x="29125" y="31134"/>
                  </a:lnTo>
                  <a:lnTo>
                    <a:pt x="30906" y="31134"/>
                  </a:lnTo>
                  <a:lnTo>
                    <a:pt x="33188" y="28418"/>
                  </a:lnTo>
                  <a:lnTo>
                    <a:pt x="34010" y="26112"/>
                  </a:lnTo>
                  <a:cubicBezTo>
                    <a:pt x="34033" y="25907"/>
                    <a:pt x="34056" y="25679"/>
                    <a:pt x="34033" y="25405"/>
                  </a:cubicBezTo>
                  <a:cubicBezTo>
                    <a:pt x="33896" y="22848"/>
                    <a:pt x="31659" y="17598"/>
                    <a:pt x="31659" y="17598"/>
                  </a:cubicBezTo>
                  <a:lnTo>
                    <a:pt x="1826" y="0"/>
                  </a:lnTo>
                  <a:close/>
                </a:path>
              </a:pathLst>
            </a:custGeom>
            <a:solidFill>
              <a:srgbClr val="EAE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6"/>
            <p:cNvSpPr/>
            <p:nvPr/>
          </p:nvSpPr>
          <p:spPr>
            <a:xfrm>
              <a:off x="7320295" y="2995672"/>
              <a:ext cx="1341256" cy="1229037"/>
            </a:xfrm>
            <a:custGeom>
              <a:avLst/>
              <a:gdLst/>
              <a:ahLst/>
              <a:cxnLst/>
              <a:rect l="l" t="t" r="r" b="b"/>
              <a:pathLst>
                <a:path w="34924" h="32002" extrusionOk="0">
                  <a:moveTo>
                    <a:pt x="2260" y="0"/>
                  </a:moveTo>
                  <a:cubicBezTo>
                    <a:pt x="2180" y="0"/>
                    <a:pt x="2100" y="23"/>
                    <a:pt x="2032" y="69"/>
                  </a:cubicBezTo>
                  <a:cubicBezTo>
                    <a:pt x="1895" y="160"/>
                    <a:pt x="1827" y="320"/>
                    <a:pt x="1827" y="480"/>
                  </a:cubicBezTo>
                  <a:cubicBezTo>
                    <a:pt x="1827" y="525"/>
                    <a:pt x="2192" y="4086"/>
                    <a:pt x="1827" y="6757"/>
                  </a:cubicBezTo>
                  <a:cubicBezTo>
                    <a:pt x="1370" y="10021"/>
                    <a:pt x="183" y="11071"/>
                    <a:pt x="160" y="11071"/>
                  </a:cubicBezTo>
                  <a:cubicBezTo>
                    <a:pt x="69" y="11162"/>
                    <a:pt x="1" y="11299"/>
                    <a:pt x="1" y="11436"/>
                  </a:cubicBezTo>
                  <a:cubicBezTo>
                    <a:pt x="1" y="11573"/>
                    <a:pt x="69" y="11687"/>
                    <a:pt x="183" y="11778"/>
                  </a:cubicBezTo>
                  <a:lnTo>
                    <a:pt x="29308" y="31933"/>
                  </a:lnTo>
                  <a:cubicBezTo>
                    <a:pt x="29400" y="31979"/>
                    <a:pt x="29468" y="32001"/>
                    <a:pt x="29559" y="32001"/>
                  </a:cubicBezTo>
                  <a:lnTo>
                    <a:pt x="31340" y="32001"/>
                  </a:lnTo>
                  <a:cubicBezTo>
                    <a:pt x="31477" y="32001"/>
                    <a:pt x="31591" y="31956"/>
                    <a:pt x="31682" y="31865"/>
                  </a:cubicBezTo>
                  <a:lnTo>
                    <a:pt x="33965" y="29126"/>
                  </a:lnTo>
                  <a:cubicBezTo>
                    <a:pt x="34124" y="28943"/>
                    <a:pt x="34102" y="28669"/>
                    <a:pt x="33919" y="28509"/>
                  </a:cubicBezTo>
                  <a:cubicBezTo>
                    <a:pt x="33831" y="28451"/>
                    <a:pt x="33730" y="28421"/>
                    <a:pt x="33633" y="28421"/>
                  </a:cubicBezTo>
                  <a:cubicBezTo>
                    <a:pt x="33504" y="28421"/>
                    <a:pt x="33381" y="28473"/>
                    <a:pt x="33303" y="28578"/>
                  </a:cubicBezTo>
                  <a:lnTo>
                    <a:pt x="31134" y="31134"/>
                  </a:lnTo>
                  <a:lnTo>
                    <a:pt x="29696" y="31134"/>
                  </a:lnTo>
                  <a:lnTo>
                    <a:pt x="1096" y="11345"/>
                  </a:lnTo>
                  <a:cubicBezTo>
                    <a:pt x="1553" y="10728"/>
                    <a:pt x="2329" y="9382"/>
                    <a:pt x="2694" y="6871"/>
                  </a:cubicBezTo>
                  <a:cubicBezTo>
                    <a:pt x="2968" y="4885"/>
                    <a:pt x="2854" y="2488"/>
                    <a:pt x="2762" y="1233"/>
                  </a:cubicBezTo>
                  <a:lnTo>
                    <a:pt x="2762" y="1233"/>
                  </a:lnTo>
                  <a:lnTo>
                    <a:pt x="31751" y="18352"/>
                  </a:lnTo>
                  <a:cubicBezTo>
                    <a:pt x="32093" y="19174"/>
                    <a:pt x="33896" y="23647"/>
                    <a:pt x="34033" y="25861"/>
                  </a:cubicBezTo>
                  <a:cubicBezTo>
                    <a:pt x="34056" y="26113"/>
                    <a:pt x="34033" y="26318"/>
                    <a:pt x="34010" y="26478"/>
                  </a:cubicBezTo>
                  <a:cubicBezTo>
                    <a:pt x="33965" y="26706"/>
                    <a:pt x="34124" y="26934"/>
                    <a:pt x="34353" y="26980"/>
                  </a:cubicBezTo>
                  <a:cubicBezTo>
                    <a:pt x="34381" y="26985"/>
                    <a:pt x="34410" y="26988"/>
                    <a:pt x="34438" y="26988"/>
                  </a:cubicBezTo>
                  <a:cubicBezTo>
                    <a:pt x="34654" y="26988"/>
                    <a:pt x="34837" y="26837"/>
                    <a:pt x="34878" y="26615"/>
                  </a:cubicBezTo>
                  <a:cubicBezTo>
                    <a:pt x="34923" y="26386"/>
                    <a:pt x="34923" y="26113"/>
                    <a:pt x="34900" y="25816"/>
                  </a:cubicBezTo>
                  <a:cubicBezTo>
                    <a:pt x="34763" y="23214"/>
                    <a:pt x="32595" y="18078"/>
                    <a:pt x="32504" y="17873"/>
                  </a:cubicBezTo>
                  <a:cubicBezTo>
                    <a:pt x="32458" y="17781"/>
                    <a:pt x="32412" y="17713"/>
                    <a:pt x="32321" y="17667"/>
                  </a:cubicBezTo>
                  <a:lnTo>
                    <a:pt x="2488" y="69"/>
                  </a:lnTo>
                  <a:cubicBezTo>
                    <a:pt x="2420" y="23"/>
                    <a:pt x="2340" y="0"/>
                    <a:pt x="2260" y="0"/>
                  </a:cubicBezTo>
                  <a:close/>
                </a:path>
              </a:pathLst>
            </a:custGeom>
            <a:solidFill>
              <a:srgbClr val="EAE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6"/>
            <p:cNvSpPr/>
            <p:nvPr/>
          </p:nvSpPr>
          <p:spPr>
            <a:xfrm>
              <a:off x="7278203" y="3419087"/>
              <a:ext cx="1235182" cy="856470"/>
            </a:xfrm>
            <a:custGeom>
              <a:avLst/>
              <a:gdLst/>
              <a:ahLst/>
              <a:cxnLst/>
              <a:rect l="l" t="t" r="r" b="b"/>
              <a:pathLst>
                <a:path w="32162" h="22301" extrusionOk="0">
                  <a:moveTo>
                    <a:pt x="1530" y="0"/>
                  </a:moveTo>
                  <a:lnTo>
                    <a:pt x="1" y="639"/>
                  </a:lnTo>
                  <a:lnTo>
                    <a:pt x="30404" y="22300"/>
                  </a:lnTo>
                  <a:lnTo>
                    <a:pt x="32162" y="20543"/>
                  </a:lnTo>
                  <a:lnTo>
                    <a:pt x="15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6"/>
            <p:cNvSpPr/>
            <p:nvPr/>
          </p:nvSpPr>
          <p:spPr>
            <a:xfrm>
              <a:off x="7336963" y="2637123"/>
              <a:ext cx="1882959" cy="1108944"/>
            </a:xfrm>
            <a:custGeom>
              <a:avLst/>
              <a:gdLst/>
              <a:ahLst/>
              <a:cxnLst/>
              <a:rect l="l" t="t" r="r" b="b"/>
              <a:pathLst>
                <a:path w="49029" h="28875" extrusionOk="0">
                  <a:moveTo>
                    <a:pt x="17576" y="1"/>
                  </a:moveTo>
                  <a:lnTo>
                    <a:pt x="0" y="8583"/>
                  </a:lnTo>
                  <a:lnTo>
                    <a:pt x="30792" y="28875"/>
                  </a:lnTo>
                  <a:lnTo>
                    <a:pt x="49029" y="20087"/>
                  </a:lnTo>
                  <a:lnTo>
                    <a:pt x="49029" y="2192"/>
                  </a:lnTo>
                  <a:lnTo>
                    <a:pt x="17576" y="1"/>
                  </a:ln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6"/>
            <p:cNvSpPr/>
            <p:nvPr/>
          </p:nvSpPr>
          <p:spPr>
            <a:xfrm>
              <a:off x="7319412" y="2620494"/>
              <a:ext cx="1917178" cy="1142242"/>
            </a:xfrm>
            <a:custGeom>
              <a:avLst/>
              <a:gdLst/>
              <a:ahLst/>
              <a:cxnLst/>
              <a:rect l="l" t="t" r="r" b="b"/>
              <a:pathLst>
                <a:path w="49920" h="29742" extrusionOk="0">
                  <a:moveTo>
                    <a:pt x="18101" y="868"/>
                  </a:moveTo>
                  <a:lnTo>
                    <a:pt x="49052" y="3013"/>
                  </a:lnTo>
                  <a:lnTo>
                    <a:pt x="49052" y="20246"/>
                  </a:lnTo>
                  <a:lnTo>
                    <a:pt x="31271" y="28806"/>
                  </a:lnTo>
                  <a:lnTo>
                    <a:pt x="1325" y="9062"/>
                  </a:lnTo>
                  <a:lnTo>
                    <a:pt x="18101" y="868"/>
                  </a:lnTo>
                  <a:close/>
                  <a:moveTo>
                    <a:pt x="18056" y="0"/>
                  </a:moveTo>
                  <a:cubicBezTo>
                    <a:pt x="17987" y="0"/>
                    <a:pt x="17896" y="0"/>
                    <a:pt x="17827" y="46"/>
                  </a:cubicBezTo>
                  <a:lnTo>
                    <a:pt x="252" y="8628"/>
                  </a:lnTo>
                  <a:cubicBezTo>
                    <a:pt x="115" y="8697"/>
                    <a:pt x="24" y="8834"/>
                    <a:pt x="24" y="8993"/>
                  </a:cubicBezTo>
                  <a:cubicBezTo>
                    <a:pt x="1" y="9153"/>
                    <a:pt x="92" y="9290"/>
                    <a:pt x="206" y="9381"/>
                  </a:cubicBezTo>
                  <a:lnTo>
                    <a:pt x="30997" y="29673"/>
                  </a:lnTo>
                  <a:cubicBezTo>
                    <a:pt x="31066" y="29719"/>
                    <a:pt x="31157" y="29742"/>
                    <a:pt x="31249" y="29742"/>
                  </a:cubicBezTo>
                  <a:cubicBezTo>
                    <a:pt x="31294" y="29742"/>
                    <a:pt x="31363" y="29719"/>
                    <a:pt x="31431" y="29696"/>
                  </a:cubicBezTo>
                  <a:lnTo>
                    <a:pt x="49669" y="20908"/>
                  </a:lnTo>
                  <a:cubicBezTo>
                    <a:pt x="49828" y="20840"/>
                    <a:pt x="49920" y="20680"/>
                    <a:pt x="49920" y="20520"/>
                  </a:cubicBezTo>
                  <a:lnTo>
                    <a:pt x="49920" y="2625"/>
                  </a:lnTo>
                  <a:cubicBezTo>
                    <a:pt x="49920" y="2397"/>
                    <a:pt x="49737" y="2191"/>
                    <a:pt x="49509" y="2191"/>
                  </a:cubicBezTo>
                  <a:lnTo>
                    <a:pt x="180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6"/>
            <p:cNvSpPr/>
            <p:nvPr/>
          </p:nvSpPr>
          <p:spPr>
            <a:xfrm>
              <a:off x="7398296" y="3090840"/>
              <a:ext cx="1176460" cy="799899"/>
            </a:xfrm>
            <a:custGeom>
              <a:avLst/>
              <a:gdLst/>
              <a:ahLst/>
              <a:cxnLst/>
              <a:rect l="l" t="t" r="r" b="b"/>
              <a:pathLst>
                <a:path w="30633" h="20828" extrusionOk="0">
                  <a:moveTo>
                    <a:pt x="483" y="1"/>
                  </a:moveTo>
                  <a:cubicBezTo>
                    <a:pt x="350" y="1"/>
                    <a:pt x="222" y="67"/>
                    <a:pt x="138" y="193"/>
                  </a:cubicBezTo>
                  <a:cubicBezTo>
                    <a:pt x="1" y="398"/>
                    <a:pt x="47" y="650"/>
                    <a:pt x="252" y="786"/>
                  </a:cubicBezTo>
                  <a:lnTo>
                    <a:pt x="29902" y="20759"/>
                  </a:lnTo>
                  <a:cubicBezTo>
                    <a:pt x="29993" y="20804"/>
                    <a:pt x="30062" y="20827"/>
                    <a:pt x="30153" y="20827"/>
                  </a:cubicBezTo>
                  <a:cubicBezTo>
                    <a:pt x="30290" y="20827"/>
                    <a:pt x="30427" y="20759"/>
                    <a:pt x="30518" y="20622"/>
                  </a:cubicBezTo>
                  <a:cubicBezTo>
                    <a:pt x="30633" y="20439"/>
                    <a:pt x="30587" y="20165"/>
                    <a:pt x="30381" y="20028"/>
                  </a:cubicBezTo>
                  <a:lnTo>
                    <a:pt x="731" y="79"/>
                  </a:lnTo>
                  <a:cubicBezTo>
                    <a:pt x="652" y="26"/>
                    <a:pt x="567" y="1"/>
                    <a:pt x="483" y="1"/>
                  </a:cubicBezTo>
                  <a:close/>
                </a:path>
              </a:pathLst>
            </a:custGeom>
            <a:solidFill>
              <a:srgbClr val="C9B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6"/>
            <p:cNvSpPr/>
            <p:nvPr/>
          </p:nvSpPr>
          <p:spPr>
            <a:xfrm>
              <a:off x="7405324" y="3201561"/>
              <a:ext cx="1167666" cy="793486"/>
            </a:xfrm>
            <a:custGeom>
              <a:avLst/>
              <a:gdLst/>
              <a:ahLst/>
              <a:cxnLst/>
              <a:rect l="l" t="t" r="r" b="b"/>
              <a:pathLst>
                <a:path w="30404" h="20661" extrusionOk="0">
                  <a:moveTo>
                    <a:pt x="513" y="1"/>
                  </a:moveTo>
                  <a:cubicBezTo>
                    <a:pt x="371" y="1"/>
                    <a:pt x="226" y="76"/>
                    <a:pt x="138" y="209"/>
                  </a:cubicBezTo>
                  <a:cubicBezTo>
                    <a:pt x="1" y="391"/>
                    <a:pt x="69" y="665"/>
                    <a:pt x="252" y="802"/>
                  </a:cubicBezTo>
                  <a:lnTo>
                    <a:pt x="29673" y="20592"/>
                  </a:lnTo>
                  <a:cubicBezTo>
                    <a:pt x="29742" y="20637"/>
                    <a:pt x="29833" y="20660"/>
                    <a:pt x="29902" y="20660"/>
                  </a:cubicBezTo>
                  <a:cubicBezTo>
                    <a:pt x="30061" y="20660"/>
                    <a:pt x="30198" y="20592"/>
                    <a:pt x="30267" y="20478"/>
                  </a:cubicBezTo>
                  <a:cubicBezTo>
                    <a:pt x="30404" y="20272"/>
                    <a:pt x="30358" y="19998"/>
                    <a:pt x="30153" y="19861"/>
                  </a:cubicBezTo>
                  <a:lnTo>
                    <a:pt x="731" y="72"/>
                  </a:lnTo>
                  <a:cubicBezTo>
                    <a:pt x="666" y="23"/>
                    <a:pt x="590" y="1"/>
                    <a:pt x="513" y="1"/>
                  </a:cubicBezTo>
                  <a:close/>
                </a:path>
              </a:pathLst>
            </a:custGeom>
            <a:solidFill>
              <a:srgbClr val="C9B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6"/>
            <p:cNvSpPr/>
            <p:nvPr/>
          </p:nvSpPr>
          <p:spPr>
            <a:xfrm>
              <a:off x="7392189" y="3282826"/>
              <a:ext cx="1150998" cy="811267"/>
            </a:xfrm>
            <a:custGeom>
              <a:avLst/>
              <a:gdLst/>
              <a:ahLst/>
              <a:cxnLst/>
              <a:rect l="l" t="t" r="r" b="b"/>
              <a:pathLst>
                <a:path w="29970" h="21124" extrusionOk="0">
                  <a:moveTo>
                    <a:pt x="483" y="0"/>
                  </a:moveTo>
                  <a:cubicBezTo>
                    <a:pt x="349" y="0"/>
                    <a:pt x="221" y="66"/>
                    <a:pt x="137" y="193"/>
                  </a:cubicBezTo>
                  <a:cubicBezTo>
                    <a:pt x="0" y="398"/>
                    <a:pt x="46" y="672"/>
                    <a:pt x="251" y="809"/>
                  </a:cubicBezTo>
                  <a:lnTo>
                    <a:pt x="29217" y="21055"/>
                  </a:lnTo>
                  <a:cubicBezTo>
                    <a:pt x="29308" y="21101"/>
                    <a:pt x="29376" y="21124"/>
                    <a:pt x="29468" y="21124"/>
                  </a:cubicBezTo>
                  <a:cubicBezTo>
                    <a:pt x="29605" y="21124"/>
                    <a:pt x="29742" y="21055"/>
                    <a:pt x="29833" y="20941"/>
                  </a:cubicBezTo>
                  <a:cubicBezTo>
                    <a:pt x="29970" y="20735"/>
                    <a:pt x="29901" y="20462"/>
                    <a:pt x="29719" y="20325"/>
                  </a:cubicBezTo>
                  <a:lnTo>
                    <a:pt x="731" y="79"/>
                  </a:lnTo>
                  <a:cubicBezTo>
                    <a:pt x="652" y="26"/>
                    <a:pt x="566" y="0"/>
                    <a:pt x="483" y="0"/>
                  </a:cubicBezTo>
                  <a:close/>
                </a:path>
              </a:pathLst>
            </a:custGeom>
            <a:solidFill>
              <a:srgbClr val="C9B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6"/>
            <p:cNvSpPr/>
            <p:nvPr/>
          </p:nvSpPr>
          <p:spPr>
            <a:xfrm>
              <a:off x="7356242" y="3350304"/>
              <a:ext cx="1162404" cy="834963"/>
            </a:xfrm>
            <a:custGeom>
              <a:avLst/>
              <a:gdLst/>
              <a:ahLst/>
              <a:cxnLst/>
              <a:rect l="l" t="t" r="r" b="b"/>
              <a:pathLst>
                <a:path w="30267" h="21741" extrusionOk="0">
                  <a:moveTo>
                    <a:pt x="498" y="1"/>
                  </a:moveTo>
                  <a:cubicBezTo>
                    <a:pt x="358" y="1"/>
                    <a:pt x="222" y="67"/>
                    <a:pt x="137" y="193"/>
                  </a:cubicBezTo>
                  <a:cubicBezTo>
                    <a:pt x="0" y="376"/>
                    <a:pt x="46" y="650"/>
                    <a:pt x="251" y="787"/>
                  </a:cubicBezTo>
                  <a:lnTo>
                    <a:pt x="29513" y="21649"/>
                  </a:lnTo>
                  <a:cubicBezTo>
                    <a:pt x="29605" y="21718"/>
                    <a:pt x="29673" y="21740"/>
                    <a:pt x="29765" y="21740"/>
                  </a:cubicBezTo>
                  <a:cubicBezTo>
                    <a:pt x="29901" y="21740"/>
                    <a:pt x="30038" y="21672"/>
                    <a:pt x="30130" y="21558"/>
                  </a:cubicBezTo>
                  <a:cubicBezTo>
                    <a:pt x="30267" y="21352"/>
                    <a:pt x="30221" y="21078"/>
                    <a:pt x="30016" y="20941"/>
                  </a:cubicBezTo>
                  <a:lnTo>
                    <a:pt x="754" y="79"/>
                  </a:lnTo>
                  <a:cubicBezTo>
                    <a:pt x="675" y="27"/>
                    <a:pt x="586" y="1"/>
                    <a:pt x="498" y="1"/>
                  </a:cubicBezTo>
                  <a:close/>
                </a:path>
              </a:pathLst>
            </a:custGeom>
            <a:solidFill>
              <a:srgbClr val="C9B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6"/>
            <p:cNvSpPr/>
            <p:nvPr/>
          </p:nvSpPr>
          <p:spPr>
            <a:xfrm>
              <a:off x="8445869" y="3425194"/>
              <a:ext cx="774053" cy="850364"/>
            </a:xfrm>
            <a:custGeom>
              <a:avLst/>
              <a:gdLst/>
              <a:ahLst/>
              <a:cxnLst/>
              <a:rect l="l" t="t" r="r" b="b"/>
              <a:pathLst>
                <a:path w="20155" h="22142" extrusionOk="0">
                  <a:moveTo>
                    <a:pt x="20155" y="1"/>
                  </a:moveTo>
                  <a:lnTo>
                    <a:pt x="1918" y="8355"/>
                  </a:lnTo>
                  <a:cubicBezTo>
                    <a:pt x="1918" y="8355"/>
                    <a:pt x="3356" y="10112"/>
                    <a:pt x="2762" y="14814"/>
                  </a:cubicBezTo>
                  <a:cubicBezTo>
                    <a:pt x="2237" y="19197"/>
                    <a:pt x="0" y="22141"/>
                    <a:pt x="0" y="22141"/>
                  </a:cubicBezTo>
                  <a:lnTo>
                    <a:pt x="20155" y="13217"/>
                  </a:lnTo>
                  <a:lnTo>
                    <a:pt x="20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6"/>
            <p:cNvSpPr/>
            <p:nvPr/>
          </p:nvSpPr>
          <p:spPr>
            <a:xfrm>
              <a:off x="8428318" y="3408296"/>
              <a:ext cx="808272" cy="883929"/>
            </a:xfrm>
            <a:custGeom>
              <a:avLst/>
              <a:gdLst/>
              <a:ahLst/>
              <a:cxnLst/>
              <a:rect l="l" t="t" r="r" b="b"/>
              <a:pathLst>
                <a:path w="21046" h="23016" extrusionOk="0">
                  <a:moveTo>
                    <a:pt x="20178" y="1126"/>
                  </a:moveTo>
                  <a:lnTo>
                    <a:pt x="20178" y="13383"/>
                  </a:lnTo>
                  <a:lnTo>
                    <a:pt x="1598" y="21600"/>
                  </a:lnTo>
                  <a:cubicBezTo>
                    <a:pt x="2306" y="20322"/>
                    <a:pt x="3310" y="18108"/>
                    <a:pt x="3653" y="15300"/>
                  </a:cubicBezTo>
                  <a:cubicBezTo>
                    <a:pt x="4086" y="11762"/>
                    <a:pt x="3402" y="9799"/>
                    <a:pt x="2991" y="8978"/>
                  </a:cubicBezTo>
                  <a:lnTo>
                    <a:pt x="20178" y="1126"/>
                  </a:lnTo>
                  <a:close/>
                  <a:moveTo>
                    <a:pt x="20606" y="0"/>
                  </a:moveTo>
                  <a:cubicBezTo>
                    <a:pt x="20547" y="0"/>
                    <a:pt x="20486" y="11"/>
                    <a:pt x="20429" y="30"/>
                  </a:cubicBezTo>
                  <a:lnTo>
                    <a:pt x="2192" y="8384"/>
                  </a:lnTo>
                  <a:cubicBezTo>
                    <a:pt x="2055" y="8453"/>
                    <a:pt x="1986" y="8567"/>
                    <a:pt x="1941" y="8681"/>
                  </a:cubicBezTo>
                  <a:cubicBezTo>
                    <a:pt x="1918" y="8818"/>
                    <a:pt x="1941" y="8955"/>
                    <a:pt x="2032" y="9069"/>
                  </a:cubicBezTo>
                  <a:cubicBezTo>
                    <a:pt x="2032" y="9092"/>
                    <a:pt x="3333" y="10781"/>
                    <a:pt x="2808" y="15186"/>
                  </a:cubicBezTo>
                  <a:cubicBezTo>
                    <a:pt x="2283" y="19409"/>
                    <a:pt x="138" y="22285"/>
                    <a:pt x="115" y="22307"/>
                  </a:cubicBezTo>
                  <a:cubicBezTo>
                    <a:pt x="1" y="22467"/>
                    <a:pt x="1" y="22695"/>
                    <a:pt x="115" y="22855"/>
                  </a:cubicBezTo>
                  <a:cubicBezTo>
                    <a:pt x="206" y="22947"/>
                    <a:pt x="320" y="23015"/>
                    <a:pt x="457" y="23015"/>
                  </a:cubicBezTo>
                  <a:cubicBezTo>
                    <a:pt x="503" y="23015"/>
                    <a:pt x="571" y="22992"/>
                    <a:pt x="617" y="22969"/>
                  </a:cubicBezTo>
                  <a:lnTo>
                    <a:pt x="20795" y="14068"/>
                  </a:lnTo>
                  <a:cubicBezTo>
                    <a:pt x="20932" y="13999"/>
                    <a:pt x="21046" y="13839"/>
                    <a:pt x="21046" y="13657"/>
                  </a:cubicBezTo>
                  <a:lnTo>
                    <a:pt x="21046" y="441"/>
                  </a:lnTo>
                  <a:cubicBezTo>
                    <a:pt x="21046" y="281"/>
                    <a:pt x="20977" y="144"/>
                    <a:pt x="20840" y="76"/>
                  </a:cubicBezTo>
                  <a:cubicBezTo>
                    <a:pt x="20773" y="22"/>
                    <a:pt x="20691" y="0"/>
                    <a:pt x="20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6"/>
            <p:cNvSpPr/>
            <p:nvPr/>
          </p:nvSpPr>
          <p:spPr>
            <a:xfrm>
              <a:off x="8608898" y="3749639"/>
              <a:ext cx="143827" cy="90252"/>
            </a:xfrm>
            <a:custGeom>
              <a:avLst/>
              <a:gdLst/>
              <a:ahLst/>
              <a:cxnLst/>
              <a:rect l="l" t="t" r="r" b="b"/>
              <a:pathLst>
                <a:path w="3745" h="2350" extrusionOk="0">
                  <a:moveTo>
                    <a:pt x="3019" y="0"/>
                  </a:moveTo>
                  <a:cubicBezTo>
                    <a:pt x="2925" y="0"/>
                    <a:pt x="2830" y="22"/>
                    <a:pt x="2740" y="67"/>
                  </a:cubicBezTo>
                  <a:lnTo>
                    <a:pt x="480" y="1117"/>
                  </a:lnTo>
                  <a:cubicBezTo>
                    <a:pt x="138" y="1254"/>
                    <a:pt x="1" y="1642"/>
                    <a:pt x="160" y="1984"/>
                  </a:cubicBezTo>
                  <a:cubicBezTo>
                    <a:pt x="252" y="2212"/>
                    <a:pt x="503" y="2349"/>
                    <a:pt x="731" y="2349"/>
                  </a:cubicBezTo>
                  <a:cubicBezTo>
                    <a:pt x="822" y="2349"/>
                    <a:pt x="914" y="2326"/>
                    <a:pt x="1005" y="2304"/>
                  </a:cubicBezTo>
                  <a:lnTo>
                    <a:pt x="3288" y="1254"/>
                  </a:lnTo>
                  <a:cubicBezTo>
                    <a:pt x="3607" y="1094"/>
                    <a:pt x="3744" y="706"/>
                    <a:pt x="3607" y="386"/>
                  </a:cubicBezTo>
                  <a:cubicBezTo>
                    <a:pt x="3492" y="140"/>
                    <a:pt x="3260" y="0"/>
                    <a:pt x="3019"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6"/>
            <p:cNvSpPr/>
            <p:nvPr/>
          </p:nvSpPr>
          <p:spPr>
            <a:xfrm>
              <a:off x="8822814" y="3562568"/>
              <a:ext cx="333125" cy="178238"/>
            </a:xfrm>
            <a:custGeom>
              <a:avLst/>
              <a:gdLst/>
              <a:ahLst/>
              <a:cxnLst/>
              <a:rect l="l" t="t" r="r" b="b"/>
              <a:pathLst>
                <a:path w="8674" h="4641" extrusionOk="0">
                  <a:moveTo>
                    <a:pt x="7926" y="1"/>
                  </a:moveTo>
                  <a:cubicBezTo>
                    <a:pt x="7839" y="1"/>
                    <a:pt x="7752" y="18"/>
                    <a:pt x="7669" y="53"/>
                  </a:cubicBezTo>
                  <a:lnTo>
                    <a:pt x="479" y="3386"/>
                  </a:lnTo>
                  <a:cubicBezTo>
                    <a:pt x="160" y="3545"/>
                    <a:pt x="0" y="3933"/>
                    <a:pt x="160" y="4253"/>
                  </a:cubicBezTo>
                  <a:cubicBezTo>
                    <a:pt x="274" y="4504"/>
                    <a:pt x="502" y="4641"/>
                    <a:pt x="753" y="4641"/>
                  </a:cubicBezTo>
                  <a:cubicBezTo>
                    <a:pt x="845" y="4641"/>
                    <a:pt x="936" y="4618"/>
                    <a:pt x="1027" y="4595"/>
                  </a:cubicBezTo>
                  <a:lnTo>
                    <a:pt x="8217" y="1263"/>
                  </a:lnTo>
                  <a:cubicBezTo>
                    <a:pt x="8537" y="1103"/>
                    <a:pt x="8674" y="715"/>
                    <a:pt x="8537" y="395"/>
                  </a:cubicBezTo>
                  <a:cubicBezTo>
                    <a:pt x="8418" y="142"/>
                    <a:pt x="8174" y="1"/>
                    <a:pt x="7926"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6"/>
            <p:cNvSpPr/>
            <p:nvPr/>
          </p:nvSpPr>
          <p:spPr>
            <a:xfrm>
              <a:off x="8131140" y="3341855"/>
              <a:ext cx="389273" cy="252590"/>
            </a:xfrm>
            <a:custGeom>
              <a:avLst/>
              <a:gdLst/>
              <a:ahLst/>
              <a:cxnLst/>
              <a:rect l="l" t="t" r="r" b="b"/>
              <a:pathLst>
                <a:path w="10136" h="6577" extrusionOk="0">
                  <a:moveTo>
                    <a:pt x="742" y="1"/>
                  </a:moveTo>
                  <a:cubicBezTo>
                    <a:pt x="522" y="1"/>
                    <a:pt x="303" y="112"/>
                    <a:pt x="184" y="322"/>
                  </a:cubicBezTo>
                  <a:cubicBezTo>
                    <a:pt x="1" y="619"/>
                    <a:pt x="92" y="1030"/>
                    <a:pt x="412" y="1212"/>
                  </a:cubicBezTo>
                  <a:lnTo>
                    <a:pt x="9063" y="6485"/>
                  </a:lnTo>
                  <a:cubicBezTo>
                    <a:pt x="9177" y="6553"/>
                    <a:pt x="9291" y="6576"/>
                    <a:pt x="9405" y="6576"/>
                  </a:cubicBezTo>
                  <a:cubicBezTo>
                    <a:pt x="9610" y="6576"/>
                    <a:pt x="9839" y="6462"/>
                    <a:pt x="9953" y="6257"/>
                  </a:cubicBezTo>
                  <a:cubicBezTo>
                    <a:pt x="10135" y="5960"/>
                    <a:pt x="10044" y="5549"/>
                    <a:pt x="9724" y="5366"/>
                  </a:cubicBezTo>
                  <a:lnTo>
                    <a:pt x="1074" y="94"/>
                  </a:lnTo>
                  <a:cubicBezTo>
                    <a:pt x="972" y="31"/>
                    <a:pt x="857" y="1"/>
                    <a:pt x="742"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6"/>
            <p:cNvSpPr/>
            <p:nvPr/>
          </p:nvSpPr>
          <p:spPr>
            <a:xfrm>
              <a:off x="7798937" y="2692350"/>
              <a:ext cx="1420985" cy="397146"/>
            </a:xfrm>
            <a:custGeom>
              <a:avLst/>
              <a:gdLst/>
              <a:ahLst/>
              <a:cxnLst/>
              <a:rect l="l" t="t" r="r" b="b"/>
              <a:pathLst>
                <a:path w="37000" h="10341" extrusionOk="0">
                  <a:moveTo>
                    <a:pt x="7761" y="1"/>
                  </a:moveTo>
                  <a:lnTo>
                    <a:pt x="0" y="10341"/>
                  </a:lnTo>
                  <a:lnTo>
                    <a:pt x="37000" y="10341"/>
                  </a:lnTo>
                  <a:lnTo>
                    <a:pt x="37000" y="1827"/>
                  </a:lnTo>
                  <a:lnTo>
                    <a:pt x="7761"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6"/>
            <p:cNvSpPr/>
            <p:nvPr/>
          </p:nvSpPr>
          <p:spPr>
            <a:xfrm>
              <a:off x="8017192" y="2584547"/>
              <a:ext cx="1210641" cy="427832"/>
            </a:xfrm>
            <a:custGeom>
              <a:avLst/>
              <a:gdLst/>
              <a:ahLst/>
              <a:cxnLst/>
              <a:rect l="l" t="t" r="r" b="b"/>
              <a:pathLst>
                <a:path w="31523" h="11140" extrusionOk="0">
                  <a:moveTo>
                    <a:pt x="1" y="0"/>
                  </a:moveTo>
                  <a:lnTo>
                    <a:pt x="1" y="11139"/>
                  </a:lnTo>
                  <a:lnTo>
                    <a:pt x="31522" y="11139"/>
                  </a:lnTo>
                  <a:lnTo>
                    <a:pt x="31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6"/>
            <p:cNvSpPr/>
            <p:nvPr/>
          </p:nvSpPr>
          <p:spPr>
            <a:xfrm>
              <a:off x="8009319" y="2575790"/>
              <a:ext cx="1227270" cy="445344"/>
            </a:xfrm>
            <a:custGeom>
              <a:avLst/>
              <a:gdLst/>
              <a:ahLst/>
              <a:cxnLst/>
              <a:rect l="l" t="t" r="r" b="b"/>
              <a:pathLst>
                <a:path w="31956" h="11596" extrusionOk="0">
                  <a:moveTo>
                    <a:pt x="31522" y="457"/>
                  </a:moveTo>
                  <a:lnTo>
                    <a:pt x="31522" y="11162"/>
                  </a:lnTo>
                  <a:lnTo>
                    <a:pt x="434" y="11162"/>
                  </a:lnTo>
                  <a:lnTo>
                    <a:pt x="434" y="457"/>
                  </a:lnTo>
                  <a:close/>
                  <a:moveTo>
                    <a:pt x="206" y="0"/>
                  </a:moveTo>
                  <a:cubicBezTo>
                    <a:pt x="92" y="0"/>
                    <a:pt x="0" y="114"/>
                    <a:pt x="0" y="228"/>
                  </a:cubicBezTo>
                  <a:lnTo>
                    <a:pt x="0" y="11367"/>
                  </a:lnTo>
                  <a:cubicBezTo>
                    <a:pt x="0" y="11481"/>
                    <a:pt x="92" y="11595"/>
                    <a:pt x="206" y="11595"/>
                  </a:cubicBezTo>
                  <a:lnTo>
                    <a:pt x="31727" y="11595"/>
                  </a:lnTo>
                  <a:cubicBezTo>
                    <a:pt x="31864" y="11595"/>
                    <a:pt x="31956" y="11481"/>
                    <a:pt x="31956" y="11367"/>
                  </a:cubicBezTo>
                  <a:lnTo>
                    <a:pt x="31956" y="228"/>
                  </a:lnTo>
                  <a:cubicBezTo>
                    <a:pt x="31956" y="114"/>
                    <a:pt x="31864" y="0"/>
                    <a:pt x="31727"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6"/>
            <p:cNvSpPr/>
            <p:nvPr/>
          </p:nvSpPr>
          <p:spPr>
            <a:xfrm>
              <a:off x="8020687" y="2584547"/>
              <a:ext cx="1207146" cy="140293"/>
            </a:xfrm>
            <a:custGeom>
              <a:avLst/>
              <a:gdLst/>
              <a:ahLst/>
              <a:cxnLst/>
              <a:rect l="l" t="t" r="r" b="b"/>
              <a:pathLst>
                <a:path w="31432" h="3653" extrusionOk="0">
                  <a:moveTo>
                    <a:pt x="1" y="0"/>
                  </a:moveTo>
                  <a:lnTo>
                    <a:pt x="1" y="3652"/>
                  </a:lnTo>
                  <a:lnTo>
                    <a:pt x="31431" y="3652"/>
                  </a:lnTo>
                  <a:lnTo>
                    <a:pt x="31431"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6"/>
            <p:cNvSpPr/>
            <p:nvPr/>
          </p:nvSpPr>
          <p:spPr>
            <a:xfrm>
              <a:off x="7801548" y="1243329"/>
              <a:ext cx="1435041" cy="831929"/>
            </a:xfrm>
            <a:custGeom>
              <a:avLst/>
              <a:gdLst/>
              <a:ahLst/>
              <a:cxnLst/>
              <a:rect l="l" t="t" r="r" b="b"/>
              <a:pathLst>
                <a:path w="37366" h="21662" extrusionOk="0">
                  <a:moveTo>
                    <a:pt x="28099" y="1"/>
                  </a:moveTo>
                  <a:lnTo>
                    <a:pt x="1" y="21662"/>
                  </a:lnTo>
                  <a:lnTo>
                    <a:pt x="37366" y="21662"/>
                  </a:lnTo>
                  <a:lnTo>
                    <a:pt x="37366"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6"/>
            <p:cNvSpPr/>
            <p:nvPr/>
          </p:nvSpPr>
          <p:spPr>
            <a:xfrm>
              <a:off x="7783152" y="1226700"/>
              <a:ext cx="1453437" cy="866110"/>
            </a:xfrm>
            <a:custGeom>
              <a:avLst/>
              <a:gdLst/>
              <a:ahLst/>
              <a:cxnLst/>
              <a:rect l="l" t="t" r="r" b="b"/>
              <a:pathLst>
                <a:path w="37845" h="22552" extrusionOk="0">
                  <a:moveTo>
                    <a:pt x="28258" y="0"/>
                  </a:moveTo>
                  <a:cubicBezTo>
                    <a:pt x="28144" y="0"/>
                    <a:pt x="28053" y="46"/>
                    <a:pt x="27984" y="91"/>
                  </a:cubicBezTo>
                  <a:lnTo>
                    <a:pt x="206" y="21753"/>
                  </a:lnTo>
                  <a:cubicBezTo>
                    <a:pt x="69" y="21867"/>
                    <a:pt x="0" y="22072"/>
                    <a:pt x="69" y="22255"/>
                  </a:cubicBezTo>
                  <a:cubicBezTo>
                    <a:pt x="114" y="22415"/>
                    <a:pt x="274" y="22551"/>
                    <a:pt x="480" y="22551"/>
                  </a:cubicBezTo>
                  <a:lnTo>
                    <a:pt x="37411" y="22551"/>
                  </a:lnTo>
                  <a:cubicBezTo>
                    <a:pt x="37639" y="22551"/>
                    <a:pt x="37845" y="22346"/>
                    <a:pt x="37845" y="22095"/>
                  </a:cubicBezTo>
                  <a:cubicBezTo>
                    <a:pt x="37845" y="21867"/>
                    <a:pt x="37639" y="21661"/>
                    <a:pt x="37411" y="21661"/>
                  </a:cubicBezTo>
                  <a:lnTo>
                    <a:pt x="1735" y="21661"/>
                  </a:lnTo>
                  <a:lnTo>
                    <a:pt x="28395" y="867"/>
                  </a:lnTo>
                  <a:lnTo>
                    <a:pt x="37411" y="867"/>
                  </a:lnTo>
                  <a:cubicBezTo>
                    <a:pt x="37639" y="867"/>
                    <a:pt x="37845" y="685"/>
                    <a:pt x="37845" y="434"/>
                  </a:cubicBezTo>
                  <a:cubicBezTo>
                    <a:pt x="37845" y="206"/>
                    <a:pt x="37639" y="0"/>
                    <a:pt x="37411"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6"/>
            <p:cNvSpPr/>
            <p:nvPr/>
          </p:nvSpPr>
          <p:spPr>
            <a:xfrm>
              <a:off x="7796287" y="2075220"/>
              <a:ext cx="1423635" cy="506716"/>
            </a:xfrm>
            <a:custGeom>
              <a:avLst/>
              <a:gdLst/>
              <a:ahLst/>
              <a:cxnLst/>
              <a:rect l="l" t="t" r="r" b="b"/>
              <a:pathLst>
                <a:path w="37069" h="13194" extrusionOk="0">
                  <a:moveTo>
                    <a:pt x="1" y="1"/>
                  </a:moveTo>
                  <a:lnTo>
                    <a:pt x="1" y="13194"/>
                  </a:lnTo>
                  <a:lnTo>
                    <a:pt x="37069" y="13194"/>
                  </a:lnTo>
                  <a:lnTo>
                    <a:pt x="3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6"/>
            <p:cNvSpPr/>
            <p:nvPr/>
          </p:nvSpPr>
          <p:spPr>
            <a:xfrm>
              <a:off x="7780502" y="2058590"/>
              <a:ext cx="1456087" cy="540013"/>
            </a:xfrm>
            <a:custGeom>
              <a:avLst/>
              <a:gdLst/>
              <a:ahLst/>
              <a:cxnLst/>
              <a:rect l="l" t="t" r="r" b="b"/>
              <a:pathLst>
                <a:path w="37914" h="14061" extrusionOk="0">
                  <a:moveTo>
                    <a:pt x="37046" y="890"/>
                  </a:moveTo>
                  <a:lnTo>
                    <a:pt x="37046" y="13193"/>
                  </a:lnTo>
                  <a:lnTo>
                    <a:pt x="845" y="13193"/>
                  </a:lnTo>
                  <a:lnTo>
                    <a:pt x="845" y="890"/>
                  </a:lnTo>
                  <a:close/>
                  <a:moveTo>
                    <a:pt x="412" y="0"/>
                  </a:moveTo>
                  <a:cubicBezTo>
                    <a:pt x="183" y="0"/>
                    <a:pt x="1" y="206"/>
                    <a:pt x="1" y="434"/>
                  </a:cubicBezTo>
                  <a:lnTo>
                    <a:pt x="1" y="13627"/>
                  </a:lnTo>
                  <a:cubicBezTo>
                    <a:pt x="1" y="13855"/>
                    <a:pt x="183" y="14061"/>
                    <a:pt x="412" y="14061"/>
                  </a:cubicBezTo>
                  <a:lnTo>
                    <a:pt x="37480" y="14061"/>
                  </a:lnTo>
                  <a:cubicBezTo>
                    <a:pt x="37708" y="14061"/>
                    <a:pt x="37914" y="13855"/>
                    <a:pt x="37914" y="13627"/>
                  </a:cubicBezTo>
                  <a:lnTo>
                    <a:pt x="37914" y="434"/>
                  </a:lnTo>
                  <a:cubicBezTo>
                    <a:pt x="37914" y="206"/>
                    <a:pt x="37708" y="0"/>
                    <a:pt x="37480" y="0"/>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6"/>
            <p:cNvSpPr/>
            <p:nvPr/>
          </p:nvSpPr>
          <p:spPr>
            <a:xfrm>
              <a:off x="8264405" y="2075220"/>
              <a:ext cx="955516" cy="506716"/>
            </a:xfrm>
            <a:custGeom>
              <a:avLst/>
              <a:gdLst/>
              <a:ahLst/>
              <a:cxnLst/>
              <a:rect l="l" t="t" r="r" b="b"/>
              <a:pathLst>
                <a:path w="24880" h="13194" extrusionOk="0">
                  <a:moveTo>
                    <a:pt x="0" y="1"/>
                  </a:moveTo>
                  <a:lnTo>
                    <a:pt x="23876" y="13194"/>
                  </a:lnTo>
                  <a:lnTo>
                    <a:pt x="24880" y="13194"/>
                  </a:lnTo>
                  <a:lnTo>
                    <a:pt x="24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6"/>
            <p:cNvSpPr/>
            <p:nvPr/>
          </p:nvSpPr>
          <p:spPr>
            <a:xfrm>
              <a:off x="8246854" y="2058590"/>
              <a:ext cx="989735" cy="540013"/>
            </a:xfrm>
            <a:custGeom>
              <a:avLst/>
              <a:gdLst/>
              <a:ahLst/>
              <a:cxnLst/>
              <a:rect l="l" t="t" r="r" b="b"/>
              <a:pathLst>
                <a:path w="25771" h="14061" extrusionOk="0">
                  <a:moveTo>
                    <a:pt x="24903" y="890"/>
                  </a:moveTo>
                  <a:lnTo>
                    <a:pt x="24903" y="13193"/>
                  </a:lnTo>
                  <a:lnTo>
                    <a:pt x="24447" y="13193"/>
                  </a:lnTo>
                  <a:lnTo>
                    <a:pt x="2146" y="890"/>
                  </a:lnTo>
                  <a:close/>
                  <a:moveTo>
                    <a:pt x="457" y="0"/>
                  </a:moveTo>
                  <a:cubicBezTo>
                    <a:pt x="252" y="0"/>
                    <a:pt x="92" y="137"/>
                    <a:pt x="47" y="343"/>
                  </a:cubicBezTo>
                  <a:cubicBezTo>
                    <a:pt x="1" y="525"/>
                    <a:pt x="69" y="731"/>
                    <a:pt x="252" y="822"/>
                  </a:cubicBezTo>
                  <a:lnTo>
                    <a:pt x="24127" y="14015"/>
                  </a:lnTo>
                  <a:cubicBezTo>
                    <a:pt x="24196" y="14038"/>
                    <a:pt x="24264" y="14061"/>
                    <a:pt x="24333" y="14061"/>
                  </a:cubicBezTo>
                  <a:lnTo>
                    <a:pt x="25337" y="14061"/>
                  </a:lnTo>
                  <a:cubicBezTo>
                    <a:pt x="25565" y="14061"/>
                    <a:pt x="25771" y="13855"/>
                    <a:pt x="25771" y="13627"/>
                  </a:cubicBezTo>
                  <a:lnTo>
                    <a:pt x="25771" y="434"/>
                  </a:lnTo>
                  <a:cubicBezTo>
                    <a:pt x="25771" y="206"/>
                    <a:pt x="25565" y="0"/>
                    <a:pt x="25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6"/>
            <p:cNvSpPr/>
            <p:nvPr/>
          </p:nvSpPr>
          <p:spPr>
            <a:xfrm>
              <a:off x="8547527" y="2165471"/>
              <a:ext cx="238495" cy="315728"/>
            </a:xfrm>
            <a:custGeom>
              <a:avLst/>
              <a:gdLst/>
              <a:ahLst/>
              <a:cxnLst/>
              <a:rect l="l" t="t" r="r" b="b"/>
              <a:pathLst>
                <a:path w="6210" h="8221" extrusionOk="0">
                  <a:moveTo>
                    <a:pt x="3118" y="3811"/>
                  </a:moveTo>
                  <a:cubicBezTo>
                    <a:pt x="3144" y="3811"/>
                    <a:pt x="3170" y="3812"/>
                    <a:pt x="3196" y="3814"/>
                  </a:cubicBezTo>
                  <a:cubicBezTo>
                    <a:pt x="3265" y="3814"/>
                    <a:pt x="3333" y="3814"/>
                    <a:pt x="3402" y="3837"/>
                  </a:cubicBezTo>
                  <a:cubicBezTo>
                    <a:pt x="4041" y="3951"/>
                    <a:pt x="4475" y="4521"/>
                    <a:pt x="4452" y="5183"/>
                  </a:cubicBezTo>
                  <a:cubicBezTo>
                    <a:pt x="4429" y="5900"/>
                    <a:pt x="3836" y="6462"/>
                    <a:pt x="3125" y="6462"/>
                  </a:cubicBezTo>
                  <a:cubicBezTo>
                    <a:pt x="3111" y="6462"/>
                    <a:pt x="3097" y="6462"/>
                    <a:pt x="3082" y="6462"/>
                  </a:cubicBezTo>
                  <a:cubicBezTo>
                    <a:pt x="2352" y="6439"/>
                    <a:pt x="1781" y="5822"/>
                    <a:pt x="1804" y="5092"/>
                  </a:cubicBezTo>
                  <a:cubicBezTo>
                    <a:pt x="1848" y="4388"/>
                    <a:pt x="2422" y="3811"/>
                    <a:pt x="3118" y="3811"/>
                  </a:cubicBezTo>
                  <a:close/>
                  <a:moveTo>
                    <a:pt x="1077" y="1"/>
                  </a:moveTo>
                  <a:cubicBezTo>
                    <a:pt x="617" y="1"/>
                    <a:pt x="252" y="359"/>
                    <a:pt x="252" y="824"/>
                  </a:cubicBezTo>
                  <a:lnTo>
                    <a:pt x="24" y="7169"/>
                  </a:lnTo>
                  <a:cubicBezTo>
                    <a:pt x="1" y="7397"/>
                    <a:pt x="92" y="7626"/>
                    <a:pt x="252" y="7785"/>
                  </a:cubicBezTo>
                  <a:cubicBezTo>
                    <a:pt x="366" y="7922"/>
                    <a:pt x="526" y="8014"/>
                    <a:pt x="709" y="8059"/>
                  </a:cubicBezTo>
                  <a:lnTo>
                    <a:pt x="845" y="8059"/>
                  </a:lnTo>
                  <a:cubicBezTo>
                    <a:pt x="866" y="8061"/>
                    <a:pt x="886" y="8062"/>
                    <a:pt x="905" y="8062"/>
                  </a:cubicBezTo>
                  <a:cubicBezTo>
                    <a:pt x="1156" y="8062"/>
                    <a:pt x="1384" y="7932"/>
                    <a:pt x="1553" y="7763"/>
                  </a:cubicBezTo>
                  <a:cubicBezTo>
                    <a:pt x="1987" y="8036"/>
                    <a:pt x="2489" y="8196"/>
                    <a:pt x="3037" y="8219"/>
                  </a:cubicBezTo>
                  <a:cubicBezTo>
                    <a:pt x="3065" y="8220"/>
                    <a:pt x="3094" y="8220"/>
                    <a:pt x="3122" y="8220"/>
                  </a:cubicBezTo>
                  <a:cubicBezTo>
                    <a:pt x="3891" y="8220"/>
                    <a:pt x="4633" y="7925"/>
                    <a:pt x="5205" y="7375"/>
                  </a:cubicBezTo>
                  <a:cubicBezTo>
                    <a:pt x="5799" y="6827"/>
                    <a:pt x="6141" y="6073"/>
                    <a:pt x="6187" y="5252"/>
                  </a:cubicBezTo>
                  <a:cubicBezTo>
                    <a:pt x="6209" y="4430"/>
                    <a:pt x="5913" y="3631"/>
                    <a:pt x="5365" y="3038"/>
                  </a:cubicBezTo>
                  <a:cubicBezTo>
                    <a:pt x="4817" y="2421"/>
                    <a:pt x="4064" y="2079"/>
                    <a:pt x="3242" y="2056"/>
                  </a:cubicBezTo>
                  <a:cubicBezTo>
                    <a:pt x="3196" y="2054"/>
                    <a:pt x="3150" y="2053"/>
                    <a:pt x="3104" y="2053"/>
                  </a:cubicBezTo>
                  <a:cubicBezTo>
                    <a:pt x="2694" y="2053"/>
                    <a:pt x="2288" y="2143"/>
                    <a:pt x="1918" y="2307"/>
                  </a:cubicBezTo>
                  <a:lnTo>
                    <a:pt x="1964" y="892"/>
                  </a:lnTo>
                  <a:cubicBezTo>
                    <a:pt x="1987" y="413"/>
                    <a:pt x="1599" y="2"/>
                    <a:pt x="1119" y="2"/>
                  </a:cubicBezTo>
                  <a:cubicBezTo>
                    <a:pt x="1105" y="1"/>
                    <a:pt x="1091" y="1"/>
                    <a:pt x="1077"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6"/>
            <p:cNvSpPr/>
            <p:nvPr/>
          </p:nvSpPr>
          <p:spPr>
            <a:xfrm>
              <a:off x="8192511" y="2232104"/>
              <a:ext cx="247251" cy="249056"/>
            </a:xfrm>
            <a:custGeom>
              <a:avLst/>
              <a:gdLst/>
              <a:ahLst/>
              <a:cxnLst/>
              <a:rect l="l" t="t" r="r" b="b"/>
              <a:pathLst>
                <a:path w="6438" h="6485" extrusionOk="0">
                  <a:moveTo>
                    <a:pt x="3265" y="1851"/>
                  </a:moveTo>
                  <a:cubicBezTo>
                    <a:pt x="3630" y="1851"/>
                    <a:pt x="3972" y="2010"/>
                    <a:pt x="4223" y="2261"/>
                  </a:cubicBezTo>
                  <a:cubicBezTo>
                    <a:pt x="4497" y="2535"/>
                    <a:pt x="4634" y="2878"/>
                    <a:pt x="4611" y="3266"/>
                  </a:cubicBezTo>
                  <a:cubicBezTo>
                    <a:pt x="4611" y="3631"/>
                    <a:pt x="4452" y="3996"/>
                    <a:pt x="4201" y="4247"/>
                  </a:cubicBezTo>
                  <a:cubicBezTo>
                    <a:pt x="3927" y="4498"/>
                    <a:pt x="3584" y="4635"/>
                    <a:pt x="3219" y="4635"/>
                  </a:cubicBezTo>
                  <a:cubicBezTo>
                    <a:pt x="2831" y="4635"/>
                    <a:pt x="2489" y="4475"/>
                    <a:pt x="2238" y="4202"/>
                  </a:cubicBezTo>
                  <a:cubicBezTo>
                    <a:pt x="1986" y="3950"/>
                    <a:pt x="1850" y="3585"/>
                    <a:pt x="1850" y="3220"/>
                  </a:cubicBezTo>
                  <a:cubicBezTo>
                    <a:pt x="1850" y="2649"/>
                    <a:pt x="2192" y="2193"/>
                    <a:pt x="2648" y="1965"/>
                  </a:cubicBezTo>
                  <a:cubicBezTo>
                    <a:pt x="2831" y="1896"/>
                    <a:pt x="3036" y="1851"/>
                    <a:pt x="3265" y="1851"/>
                  </a:cubicBezTo>
                  <a:close/>
                  <a:moveTo>
                    <a:pt x="3208" y="1"/>
                  </a:moveTo>
                  <a:cubicBezTo>
                    <a:pt x="2392" y="1"/>
                    <a:pt x="1602" y="340"/>
                    <a:pt x="1005" y="915"/>
                  </a:cubicBezTo>
                  <a:cubicBezTo>
                    <a:pt x="389" y="1508"/>
                    <a:pt x="46" y="2330"/>
                    <a:pt x="24" y="3174"/>
                  </a:cubicBezTo>
                  <a:cubicBezTo>
                    <a:pt x="1" y="4978"/>
                    <a:pt x="1416" y="6438"/>
                    <a:pt x="3173" y="6484"/>
                  </a:cubicBezTo>
                  <a:cubicBezTo>
                    <a:pt x="3721" y="6484"/>
                    <a:pt x="4246" y="6324"/>
                    <a:pt x="4726" y="6050"/>
                  </a:cubicBezTo>
                  <a:cubicBezTo>
                    <a:pt x="4885" y="6279"/>
                    <a:pt x="5159" y="6438"/>
                    <a:pt x="5456" y="6438"/>
                  </a:cubicBezTo>
                  <a:cubicBezTo>
                    <a:pt x="5593" y="6438"/>
                    <a:pt x="5730" y="6416"/>
                    <a:pt x="5844" y="6347"/>
                  </a:cubicBezTo>
                  <a:cubicBezTo>
                    <a:pt x="6164" y="6210"/>
                    <a:pt x="6392" y="5891"/>
                    <a:pt x="6392" y="5525"/>
                  </a:cubicBezTo>
                  <a:lnTo>
                    <a:pt x="6437" y="3266"/>
                  </a:lnTo>
                  <a:cubicBezTo>
                    <a:pt x="6437" y="1485"/>
                    <a:pt x="5022" y="24"/>
                    <a:pt x="3288" y="2"/>
                  </a:cubicBezTo>
                  <a:cubicBezTo>
                    <a:pt x="3261" y="1"/>
                    <a:pt x="3235" y="1"/>
                    <a:pt x="3208"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6"/>
            <p:cNvSpPr/>
            <p:nvPr/>
          </p:nvSpPr>
          <p:spPr>
            <a:xfrm>
              <a:off x="8874507" y="2233026"/>
              <a:ext cx="219216" cy="248135"/>
            </a:xfrm>
            <a:custGeom>
              <a:avLst/>
              <a:gdLst/>
              <a:ahLst/>
              <a:cxnLst/>
              <a:rect l="l" t="t" r="r" b="b"/>
              <a:pathLst>
                <a:path w="5708" h="6461" extrusionOk="0">
                  <a:moveTo>
                    <a:pt x="3242" y="0"/>
                  </a:moveTo>
                  <a:cubicBezTo>
                    <a:pt x="1484" y="0"/>
                    <a:pt x="46" y="1393"/>
                    <a:pt x="1" y="3150"/>
                  </a:cubicBezTo>
                  <a:lnTo>
                    <a:pt x="1" y="3242"/>
                  </a:lnTo>
                  <a:cubicBezTo>
                    <a:pt x="1" y="3287"/>
                    <a:pt x="1" y="3333"/>
                    <a:pt x="1" y="3379"/>
                  </a:cubicBezTo>
                  <a:lnTo>
                    <a:pt x="1" y="3516"/>
                  </a:lnTo>
                  <a:lnTo>
                    <a:pt x="24" y="3516"/>
                  </a:lnTo>
                  <a:cubicBezTo>
                    <a:pt x="138" y="5159"/>
                    <a:pt x="1484" y="6437"/>
                    <a:pt x="3196" y="6460"/>
                  </a:cubicBezTo>
                  <a:cubicBezTo>
                    <a:pt x="4041" y="6460"/>
                    <a:pt x="4840" y="6140"/>
                    <a:pt x="5365" y="5593"/>
                  </a:cubicBezTo>
                  <a:cubicBezTo>
                    <a:pt x="5570" y="5410"/>
                    <a:pt x="5684" y="5136"/>
                    <a:pt x="5684" y="4885"/>
                  </a:cubicBezTo>
                  <a:cubicBezTo>
                    <a:pt x="5684" y="4406"/>
                    <a:pt x="5273" y="3995"/>
                    <a:pt x="4794" y="3995"/>
                  </a:cubicBezTo>
                  <a:cubicBezTo>
                    <a:pt x="4775" y="3993"/>
                    <a:pt x="4756" y="3993"/>
                    <a:pt x="4737" y="3993"/>
                  </a:cubicBezTo>
                  <a:cubicBezTo>
                    <a:pt x="4468" y="3993"/>
                    <a:pt x="4256" y="4142"/>
                    <a:pt x="4064" y="4292"/>
                  </a:cubicBezTo>
                  <a:cubicBezTo>
                    <a:pt x="3790" y="4520"/>
                    <a:pt x="3516" y="4611"/>
                    <a:pt x="3173" y="4611"/>
                  </a:cubicBezTo>
                  <a:cubicBezTo>
                    <a:pt x="2420" y="4611"/>
                    <a:pt x="1827" y="3995"/>
                    <a:pt x="1827" y="3242"/>
                  </a:cubicBezTo>
                  <a:lnTo>
                    <a:pt x="1827" y="3219"/>
                  </a:lnTo>
                  <a:cubicBezTo>
                    <a:pt x="1849" y="2479"/>
                    <a:pt x="2445" y="1849"/>
                    <a:pt x="3115" y="1849"/>
                  </a:cubicBezTo>
                  <a:cubicBezTo>
                    <a:pt x="3127" y="1849"/>
                    <a:pt x="3139" y="1849"/>
                    <a:pt x="3151" y="1849"/>
                  </a:cubicBezTo>
                  <a:cubicBezTo>
                    <a:pt x="3539" y="1849"/>
                    <a:pt x="3813" y="1941"/>
                    <a:pt x="4087" y="2169"/>
                  </a:cubicBezTo>
                  <a:cubicBezTo>
                    <a:pt x="4223" y="2306"/>
                    <a:pt x="4497" y="2511"/>
                    <a:pt x="4817" y="2511"/>
                  </a:cubicBezTo>
                  <a:cubicBezTo>
                    <a:pt x="5296" y="2511"/>
                    <a:pt x="5707" y="2100"/>
                    <a:pt x="5707" y="1621"/>
                  </a:cubicBezTo>
                  <a:cubicBezTo>
                    <a:pt x="5707" y="1347"/>
                    <a:pt x="5616" y="1096"/>
                    <a:pt x="5410" y="891"/>
                  </a:cubicBezTo>
                  <a:cubicBezTo>
                    <a:pt x="4885" y="343"/>
                    <a:pt x="4087" y="23"/>
                    <a:pt x="3242"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6"/>
            <p:cNvSpPr/>
            <p:nvPr/>
          </p:nvSpPr>
          <p:spPr>
            <a:xfrm>
              <a:off x="8821047" y="1959544"/>
              <a:ext cx="339270" cy="50003"/>
            </a:xfrm>
            <a:custGeom>
              <a:avLst/>
              <a:gdLst/>
              <a:ahLst/>
              <a:cxnLst/>
              <a:rect l="l" t="t" r="r" b="b"/>
              <a:pathLst>
                <a:path w="8834" h="1302" extrusionOk="0">
                  <a:moveTo>
                    <a:pt x="662" y="0"/>
                  </a:moveTo>
                  <a:cubicBezTo>
                    <a:pt x="297" y="0"/>
                    <a:pt x="0" y="274"/>
                    <a:pt x="0" y="639"/>
                  </a:cubicBezTo>
                  <a:cubicBezTo>
                    <a:pt x="0" y="1004"/>
                    <a:pt x="297" y="1301"/>
                    <a:pt x="662" y="1301"/>
                  </a:cubicBezTo>
                  <a:lnTo>
                    <a:pt x="8195" y="1301"/>
                  </a:lnTo>
                  <a:cubicBezTo>
                    <a:pt x="8560" y="1301"/>
                    <a:pt x="8834" y="1004"/>
                    <a:pt x="8834" y="639"/>
                  </a:cubicBezTo>
                  <a:cubicBezTo>
                    <a:pt x="8834" y="274"/>
                    <a:pt x="8560" y="0"/>
                    <a:pt x="8195"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6"/>
            <p:cNvSpPr/>
            <p:nvPr/>
          </p:nvSpPr>
          <p:spPr>
            <a:xfrm>
              <a:off x="8623799" y="1959544"/>
              <a:ext cx="121897" cy="50003"/>
            </a:xfrm>
            <a:custGeom>
              <a:avLst/>
              <a:gdLst/>
              <a:ahLst/>
              <a:cxnLst/>
              <a:rect l="l" t="t" r="r" b="b"/>
              <a:pathLst>
                <a:path w="3174" h="1302" extrusionOk="0">
                  <a:moveTo>
                    <a:pt x="663" y="0"/>
                  </a:moveTo>
                  <a:cubicBezTo>
                    <a:pt x="297" y="0"/>
                    <a:pt x="1" y="274"/>
                    <a:pt x="1" y="639"/>
                  </a:cubicBezTo>
                  <a:cubicBezTo>
                    <a:pt x="1" y="1004"/>
                    <a:pt x="297" y="1301"/>
                    <a:pt x="663" y="1301"/>
                  </a:cubicBezTo>
                  <a:lnTo>
                    <a:pt x="2512" y="1301"/>
                  </a:lnTo>
                  <a:cubicBezTo>
                    <a:pt x="2877" y="1301"/>
                    <a:pt x="3173" y="1004"/>
                    <a:pt x="3173" y="639"/>
                  </a:cubicBezTo>
                  <a:cubicBezTo>
                    <a:pt x="3173" y="274"/>
                    <a:pt x="2877" y="0"/>
                    <a:pt x="2512"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6"/>
            <p:cNvSpPr/>
            <p:nvPr/>
          </p:nvSpPr>
          <p:spPr>
            <a:xfrm>
              <a:off x="5134935" y="3604046"/>
              <a:ext cx="1870708" cy="1560395"/>
            </a:xfrm>
            <a:custGeom>
              <a:avLst/>
              <a:gdLst/>
              <a:ahLst/>
              <a:cxnLst/>
              <a:rect l="l" t="t" r="r" b="b"/>
              <a:pathLst>
                <a:path w="48710" h="40630" extrusionOk="0">
                  <a:moveTo>
                    <a:pt x="39602" y="0"/>
                  </a:moveTo>
                  <a:lnTo>
                    <a:pt x="10294" y="15225"/>
                  </a:lnTo>
                  <a:cubicBezTo>
                    <a:pt x="10112" y="15567"/>
                    <a:pt x="9929" y="15909"/>
                    <a:pt x="9746" y="16229"/>
                  </a:cubicBezTo>
                  <a:cubicBezTo>
                    <a:pt x="7281" y="20315"/>
                    <a:pt x="3355" y="23213"/>
                    <a:pt x="0" y="26614"/>
                  </a:cubicBezTo>
                  <a:lnTo>
                    <a:pt x="14996" y="38347"/>
                  </a:lnTo>
                  <a:cubicBezTo>
                    <a:pt x="15110" y="38529"/>
                    <a:pt x="15179" y="38621"/>
                    <a:pt x="15179" y="38643"/>
                  </a:cubicBezTo>
                  <a:cubicBezTo>
                    <a:pt x="15270" y="38758"/>
                    <a:pt x="15407" y="38849"/>
                    <a:pt x="15567" y="38849"/>
                  </a:cubicBezTo>
                  <a:cubicBezTo>
                    <a:pt x="15567" y="38849"/>
                    <a:pt x="15590" y="38826"/>
                    <a:pt x="15613" y="38826"/>
                  </a:cubicBezTo>
                  <a:lnTo>
                    <a:pt x="17804" y="40538"/>
                  </a:lnTo>
                  <a:cubicBezTo>
                    <a:pt x="17872" y="40606"/>
                    <a:pt x="17986" y="40629"/>
                    <a:pt x="18078" y="40629"/>
                  </a:cubicBezTo>
                  <a:cubicBezTo>
                    <a:pt x="18192" y="40629"/>
                    <a:pt x="18329" y="40584"/>
                    <a:pt x="18397" y="40492"/>
                  </a:cubicBezTo>
                  <a:lnTo>
                    <a:pt x="20497" y="38050"/>
                  </a:lnTo>
                  <a:cubicBezTo>
                    <a:pt x="20999" y="38803"/>
                    <a:pt x="21228" y="39260"/>
                    <a:pt x="21228" y="39282"/>
                  </a:cubicBezTo>
                  <a:cubicBezTo>
                    <a:pt x="21250" y="39305"/>
                    <a:pt x="21273" y="39351"/>
                    <a:pt x="21296" y="39374"/>
                  </a:cubicBezTo>
                  <a:cubicBezTo>
                    <a:pt x="21296" y="39374"/>
                    <a:pt x="21319" y="39397"/>
                    <a:pt x="21319" y="39397"/>
                  </a:cubicBezTo>
                  <a:cubicBezTo>
                    <a:pt x="21342" y="39419"/>
                    <a:pt x="21365" y="39442"/>
                    <a:pt x="21387" y="39442"/>
                  </a:cubicBezTo>
                  <a:cubicBezTo>
                    <a:pt x="21387" y="39465"/>
                    <a:pt x="21410" y="39465"/>
                    <a:pt x="21410" y="39465"/>
                  </a:cubicBezTo>
                  <a:cubicBezTo>
                    <a:pt x="21433" y="39488"/>
                    <a:pt x="21456" y="39488"/>
                    <a:pt x="21479" y="39488"/>
                  </a:cubicBezTo>
                  <a:cubicBezTo>
                    <a:pt x="21501" y="39511"/>
                    <a:pt x="21501" y="39511"/>
                    <a:pt x="21524" y="39511"/>
                  </a:cubicBezTo>
                  <a:lnTo>
                    <a:pt x="21616" y="39511"/>
                  </a:lnTo>
                  <a:cubicBezTo>
                    <a:pt x="21684" y="39511"/>
                    <a:pt x="21753" y="39511"/>
                    <a:pt x="21798" y="39488"/>
                  </a:cubicBezTo>
                  <a:cubicBezTo>
                    <a:pt x="21867" y="39442"/>
                    <a:pt x="21912" y="39419"/>
                    <a:pt x="21935" y="39374"/>
                  </a:cubicBezTo>
                  <a:lnTo>
                    <a:pt x="48572" y="8925"/>
                  </a:lnTo>
                  <a:cubicBezTo>
                    <a:pt x="48686" y="8811"/>
                    <a:pt x="48709" y="8651"/>
                    <a:pt x="48664" y="8491"/>
                  </a:cubicBezTo>
                  <a:cubicBezTo>
                    <a:pt x="48572" y="8240"/>
                    <a:pt x="46632" y="2899"/>
                    <a:pt x="39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6"/>
            <p:cNvSpPr/>
            <p:nvPr/>
          </p:nvSpPr>
          <p:spPr>
            <a:xfrm>
              <a:off x="4019885" y="4015171"/>
              <a:ext cx="2274805" cy="1049340"/>
            </a:xfrm>
            <a:custGeom>
              <a:avLst/>
              <a:gdLst/>
              <a:ahLst/>
              <a:cxnLst/>
              <a:rect l="l" t="t" r="r" b="b"/>
              <a:pathLst>
                <a:path w="59232" h="27323" extrusionOk="0">
                  <a:moveTo>
                    <a:pt x="9290" y="0"/>
                  </a:moveTo>
                  <a:lnTo>
                    <a:pt x="1712" y="7487"/>
                  </a:lnTo>
                  <a:lnTo>
                    <a:pt x="0" y="10386"/>
                  </a:lnTo>
                  <a:lnTo>
                    <a:pt x="26158" y="10911"/>
                  </a:lnTo>
                  <a:lnTo>
                    <a:pt x="47112" y="27322"/>
                  </a:lnTo>
                  <a:lnTo>
                    <a:pt x="59232" y="13102"/>
                  </a:lnTo>
                  <a:lnTo>
                    <a:pt x="42090" y="11048"/>
                  </a:lnTo>
                  <a:lnTo>
                    <a:pt x="9290" y="0"/>
                  </a:lnTo>
                  <a:close/>
                </a:path>
              </a:pathLst>
            </a:custGeom>
            <a:solidFill>
              <a:srgbClr val="ED8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6"/>
            <p:cNvSpPr/>
            <p:nvPr/>
          </p:nvSpPr>
          <p:spPr>
            <a:xfrm>
              <a:off x="4002334" y="3998542"/>
              <a:ext cx="2309907" cy="1082599"/>
            </a:xfrm>
            <a:custGeom>
              <a:avLst/>
              <a:gdLst/>
              <a:ahLst/>
              <a:cxnLst/>
              <a:rect l="l" t="t" r="r" b="b"/>
              <a:pathLst>
                <a:path w="60146" h="28189" extrusionOk="0">
                  <a:moveTo>
                    <a:pt x="9861" y="935"/>
                  </a:moveTo>
                  <a:lnTo>
                    <a:pt x="42410" y="11892"/>
                  </a:lnTo>
                  <a:cubicBezTo>
                    <a:pt x="42456" y="11892"/>
                    <a:pt x="42479" y="11914"/>
                    <a:pt x="42501" y="11914"/>
                  </a:cubicBezTo>
                  <a:lnTo>
                    <a:pt x="58822" y="13877"/>
                  </a:lnTo>
                  <a:lnTo>
                    <a:pt x="47500" y="27139"/>
                  </a:lnTo>
                  <a:lnTo>
                    <a:pt x="26889" y="11001"/>
                  </a:lnTo>
                  <a:cubicBezTo>
                    <a:pt x="26798" y="10933"/>
                    <a:pt x="26706" y="10910"/>
                    <a:pt x="26615" y="10910"/>
                  </a:cubicBezTo>
                  <a:lnTo>
                    <a:pt x="1210" y="10385"/>
                  </a:lnTo>
                  <a:lnTo>
                    <a:pt x="2512" y="8194"/>
                  </a:lnTo>
                  <a:lnTo>
                    <a:pt x="9861" y="935"/>
                  </a:lnTo>
                  <a:close/>
                  <a:moveTo>
                    <a:pt x="9728" y="0"/>
                  </a:moveTo>
                  <a:cubicBezTo>
                    <a:pt x="9616" y="0"/>
                    <a:pt x="9506" y="36"/>
                    <a:pt x="9428" y="114"/>
                  </a:cubicBezTo>
                  <a:lnTo>
                    <a:pt x="1850" y="7600"/>
                  </a:lnTo>
                  <a:cubicBezTo>
                    <a:pt x="1827" y="7646"/>
                    <a:pt x="1804" y="7669"/>
                    <a:pt x="1781" y="7692"/>
                  </a:cubicBezTo>
                  <a:lnTo>
                    <a:pt x="69" y="10590"/>
                  </a:lnTo>
                  <a:cubicBezTo>
                    <a:pt x="1" y="10727"/>
                    <a:pt x="1" y="10887"/>
                    <a:pt x="69" y="11024"/>
                  </a:cubicBezTo>
                  <a:cubicBezTo>
                    <a:pt x="138" y="11161"/>
                    <a:pt x="297" y="11252"/>
                    <a:pt x="434" y="11252"/>
                  </a:cubicBezTo>
                  <a:lnTo>
                    <a:pt x="26455" y="11777"/>
                  </a:lnTo>
                  <a:lnTo>
                    <a:pt x="47295" y="28097"/>
                  </a:lnTo>
                  <a:cubicBezTo>
                    <a:pt x="47363" y="28143"/>
                    <a:pt x="47477" y="28189"/>
                    <a:pt x="47569" y="28189"/>
                  </a:cubicBezTo>
                  <a:cubicBezTo>
                    <a:pt x="47683" y="28189"/>
                    <a:pt x="47820" y="28120"/>
                    <a:pt x="47888" y="28029"/>
                  </a:cubicBezTo>
                  <a:lnTo>
                    <a:pt x="60008" y="13809"/>
                  </a:lnTo>
                  <a:cubicBezTo>
                    <a:pt x="60123" y="13695"/>
                    <a:pt x="60145" y="13535"/>
                    <a:pt x="60100" y="13375"/>
                  </a:cubicBezTo>
                  <a:cubicBezTo>
                    <a:pt x="60031" y="13215"/>
                    <a:pt x="59894" y="13124"/>
                    <a:pt x="59735" y="13101"/>
                  </a:cubicBezTo>
                  <a:lnTo>
                    <a:pt x="42661" y="11047"/>
                  </a:lnTo>
                  <a:lnTo>
                    <a:pt x="9884" y="22"/>
                  </a:lnTo>
                  <a:cubicBezTo>
                    <a:pt x="9833" y="8"/>
                    <a:pt x="9781" y="0"/>
                    <a:pt x="97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6"/>
            <p:cNvSpPr/>
            <p:nvPr/>
          </p:nvSpPr>
          <p:spPr>
            <a:xfrm>
              <a:off x="4068083" y="4180851"/>
              <a:ext cx="923103" cy="213033"/>
            </a:xfrm>
            <a:custGeom>
              <a:avLst/>
              <a:gdLst/>
              <a:ahLst/>
              <a:cxnLst/>
              <a:rect l="l" t="t" r="r" b="b"/>
              <a:pathLst>
                <a:path w="24036" h="5547" extrusionOk="0">
                  <a:moveTo>
                    <a:pt x="10318" y="0"/>
                  </a:moveTo>
                  <a:lnTo>
                    <a:pt x="1393" y="525"/>
                  </a:lnTo>
                  <a:lnTo>
                    <a:pt x="1" y="2785"/>
                  </a:lnTo>
                  <a:cubicBezTo>
                    <a:pt x="1" y="2785"/>
                    <a:pt x="4950" y="2202"/>
                    <a:pt x="9855" y="2202"/>
                  </a:cubicBezTo>
                  <a:cubicBezTo>
                    <a:pt x="10524" y="2202"/>
                    <a:pt x="11192" y="2212"/>
                    <a:pt x="11847" y="2237"/>
                  </a:cubicBezTo>
                  <a:cubicBezTo>
                    <a:pt x="18512" y="2511"/>
                    <a:pt x="24036" y="5547"/>
                    <a:pt x="24036" y="5547"/>
                  </a:cubicBezTo>
                  <a:cubicBezTo>
                    <a:pt x="24036" y="5547"/>
                    <a:pt x="20909" y="1895"/>
                    <a:pt x="20726" y="1895"/>
                  </a:cubicBezTo>
                  <a:cubicBezTo>
                    <a:pt x="20566" y="1895"/>
                    <a:pt x="10318" y="0"/>
                    <a:pt x="10318"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6"/>
            <p:cNvSpPr/>
            <p:nvPr/>
          </p:nvSpPr>
          <p:spPr>
            <a:xfrm>
              <a:off x="4049687" y="4164183"/>
              <a:ext cx="959050" cy="246368"/>
            </a:xfrm>
            <a:custGeom>
              <a:avLst/>
              <a:gdLst/>
              <a:ahLst/>
              <a:cxnLst/>
              <a:rect l="l" t="t" r="r" b="b"/>
              <a:pathLst>
                <a:path w="24972" h="6415" extrusionOk="0">
                  <a:moveTo>
                    <a:pt x="21195" y="2761"/>
                  </a:moveTo>
                  <a:lnTo>
                    <a:pt x="21195" y="2761"/>
                  </a:lnTo>
                  <a:cubicBezTo>
                    <a:pt x="21202" y="2762"/>
                    <a:pt x="21205" y="2762"/>
                    <a:pt x="21205" y="2762"/>
                  </a:cubicBezTo>
                  <a:cubicBezTo>
                    <a:pt x="21202" y="2762"/>
                    <a:pt x="21198" y="2762"/>
                    <a:pt x="21195" y="2761"/>
                  </a:cubicBezTo>
                  <a:close/>
                  <a:moveTo>
                    <a:pt x="10774" y="868"/>
                  </a:moveTo>
                  <a:cubicBezTo>
                    <a:pt x="18649" y="2329"/>
                    <a:pt x="20566" y="2648"/>
                    <a:pt x="21045" y="2740"/>
                  </a:cubicBezTo>
                  <a:cubicBezTo>
                    <a:pt x="21273" y="2945"/>
                    <a:pt x="22004" y="3744"/>
                    <a:pt x="22826" y="4703"/>
                  </a:cubicBezTo>
                  <a:cubicBezTo>
                    <a:pt x="20634" y="3767"/>
                    <a:pt x="16754" y="2420"/>
                    <a:pt x="12349" y="2237"/>
                  </a:cubicBezTo>
                  <a:cubicBezTo>
                    <a:pt x="11641" y="2215"/>
                    <a:pt x="10934" y="2215"/>
                    <a:pt x="10203" y="2215"/>
                  </a:cubicBezTo>
                  <a:cubicBezTo>
                    <a:pt x="6597" y="2215"/>
                    <a:pt x="2945" y="2511"/>
                    <a:pt x="1324" y="2671"/>
                  </a:cubicBezTo>
                  <a:lnTo>
                    <a:pt x="2123" y="1393"/>
                  </a:lnTo>
                  <a:lnTo>
                    <a:pt x="10774" y="868"/>
                  </a:lnTo>
                  <a:close/>
                  <a:moveTo>
                    <a:pt x="10774" y="1"/>
                  </a:moveTo>
                  <a:lnTo>
                    <a:pt x="1849" y="526"/>
                  </a:lnTo>
                  <a:cubicBezTo>
                    <a:pt x="1712" y="548"/>
                    <a:pt x="1575" y="617"/>
                    <a:pt x="1507" y="731"/>
                  </a:cubicBezTo>
                  <a:lnTo>
                    <a:pt x="92" y="2968"/>
                  </a:lnTo>
                  <a:cubicBezTo>
                    <a:pt x="0" y="3128"/>
                    <a:pt x="0" y="3310"/>
                    <a:pt x="92" y="3447"/>
                  </a:cubicBezTo>
                  <a:cubicBezTo>
                    <a:pt x="173" y="3570"/>
                    <a:pt x="310" y="3656"/>
                    <a:pt x="470" y="3656"/>
                  </a:cubicBezTo>
                  <a:cubicBezTo>
                    <a:pt x="488" y="3656"/>
                    <a:pt x="506" y="3655"/>
                    <a:pt x="525" y="3653"/>
                  </a:cubicBezTo>
                  <a:cubicBezTo>
                    <a:pt x="585" y="3633"/>
                    <a:pt x="5359" y="3083"/>
                    <a:pt x="10104" y="3083"/>
                  </a:cubicBezTo>
                  <a:cubicBezTo>
                    <a:pt x="10844" y="3083"/>
                    <a:pt x="11583" y="3097"/>
                    <a:pt x="12303" y="3128"/>
                  </a:cubicBezTo>
                  <a:cubicBezTo>
                    <a:pt x="18786" y="3379"/>
                    <a:pt x="24241" y="6346"/>
                    <a:pt x="24286" y="6369"/>
                  </a:cubicBezTo>
                  <a:cubicBezTo>
                    <a:pt x="24355" y="6392"/>
                    <a:pt x="24423" y="6414"/>
                    <a:pt x="24515" y="6414"/>
                  </a:cubicBezTo>
                  <a:cubicBezTo>
                    <a:pt x="24629" y="6414"/>
                    <a:pt x="24766" y="6369"/>
                    <a:pt x="24834" y="6255"/>
                  </a:cubicBezTo>
                  <a:cubicBezTo>
                    <a:pt x="24971" y="6095"/>
                    <a:pt x="24971" y="5867"/>
                    <a:pt x="24834" y="5707"/>
                  </a:cubicBezTo>
                  <a:cubicBezTo>
                    <a:pt x="21570" y="1872"/>
                    <a:pt x="21456" y="1872"/>
                    <a:pt x="21251" y="1872"/>
                  </a:cubicBezTo>
                  <a:cubicBezTo>
                    <a:pt x="20954" y="1849"/>
                    <a:pt x="14882" y="731"/>
                    <a:pt x="10865"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6"/>
            <p:cNvSpPr/>
            <p:nvPr/>
          </p:nvSpPr>
          <p:spPr>
            <a:xfrm>
              <a:off x="4077723" y="4266763"/>
              <a:ext cx="952022" cy="162184"/>
            </a:xfrm>
            <a:custGeom>
              <a:avLst/>
              <a:gdLst/>
              <a:ahLst/>
              <a:cxnLst/>
              <a:rect l="l" t="t" r="r" b="b"/>
              <a:pathLst>
                <a:path w="24789" h="4223" extrusionOk="0">
                  <a:moveTo>
                    <a:pt x="7533" y="0"/>
                  </a:moveTo>
                  <a:cubicBezTo>
                    <a:pt x="7373" y="0"/>
                    <a:pt x="914" y="799"/>
                    <a:pt x="914" y="799"/>
                  </a:cubicBezTo>
                  <a:lnTo>
                    <a:pt x="1" y="2305"/>
                  </a:lnTo>
                  <a:cubicBezTo>
                    <a:pt x="1" y="2305"/>
                    <a:pt x="4570" y="1357"/>
                    <a:pt x="10319" y="1357"/>
                  </a:cubicBezTo>
                  <a:cubicBezTo>
                    <a:pt x="14969" y="1357"/>
                    <a:pt x="20390" y="1977"/>
                    <a:pt x="24789" y="4223"/>
                  </a:cubicBezTo>
                  <a:lnTo>
                    <a:pt x="23990" y="2648"/>
                  </a:lnTo>
                  <a:cubicBezTo>
                    <a:pt x="23990" y="2648"/>
                    <a:pt x="23982" y="2648"/>
                    <a:pt x="23966" y="2648"/>
                  </a:cubicBezTo>
                  <a:cubicBezTo>
                    <a:pt x="23782" y="2648"/>
                    <a:pt x="22611" y="2629"/>
                    <a:pt x="21981" y="2146"/>
                  </a:cubicBezTo>
                  <a:cubicBezTo>
                    <a:pt x="21297" y="1621"/>
                    <a:pt x="7693" y="0"/>
                    <a:pt x="7533" y="0"/>
                  </a:cubicBezTo>
                  <a:close/>
                </a:path>
              </a:pathLst>
            </a:custGeom>
            <a:solidFill>
              <a:srgbClr val="E3D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6"/>
            <p:cNvSpPr/>
            <p:nvPr/>
          </p:nvSpPr>
          <p:spPr>
            <a:xfrm>
              <a:off x="4060210" y="4250095"/>
              <a:ext cx="987969" cy="195520"/>
            </a:xfrm>
            <a:custGeom>
              <a:avLst/>
              <a:gdLst/>
              <a:ahLst/>
              <a:cxnLst/>
              <a:rect l="l" t="t" r="r" b="b"/>
              <a:pathLst>
                <a:path w="25725" h="5091" extrusionOk="0">
                  <a:moveTo>
                    <a:pt x="7989" y="868"/>
                  </a:moveTo>
                  <a:cubicBezTo>
                    <a:pt x="8309" y="891"/>
                    <a:pt x="9975" y="1096"/>
                    <a:pt x="12098" y="1370"/>
                  </a:cubicBezTo>
                  <a:cubicBezTo>
                    <a:pt x="11617" y="1356"/>
                    <a:pt x="11143" y="1350"/>
                    <a:pt x="10677" y="1350"/>
                  </a:cubicBezTo>
                  <a:cubicBezTo>
                    <a:pt x="6514" y="1350"/>
                    <a:pt x="2989" y="1859"/>
                    <a:pt x="1347" y="2146"/>
                  </a:cubicBezTo>
                  <a:lnTo>
                    <a:pt x="1644" y="1644"/>
                  </a:lnTo>
                  <a:cubicBezTo>
                    <a:pt x="4109" y="1347"/>
                    <a:pt x="7624" y="913"/>
                    <a:pt x="7989" y="868"/>
                  </a:cubicBezTo>
                  <a:close/>
                  <a:moveTo>
                    <a:pt x="21776" y="2808"/>
                  </a:moveTo>
                  <a:lnTo>
                    <a:pt x="21776" y="2808"/>
                  </a:lnTo>
                  <a:cubicBezTo>
                    <a:pt x="21981" y="2854"/>
                    <a:pt x="22118" y="2899"/>
                    <a:pt x="22186" y="2922"/>
                  </a:cubicBezTo>
                  <a:cubicBezTo>
                    <a:pt x="22186" y="2945"/>
                    <a:pt x="22186" y="2945"/>
                    <a:pt x="22186" y="2945"/>
                  </a:cubicBezTo>
                  <a:cubicBezTo>
                    <a:pt x="22049" y="2899"/>
                    <a:pt x="21912" y="2854"/>
                    <a:pt x="21776" y="2808"/>
                  </a:cubicBezTo>
                  <a:close/>
                  <a:moveTo>
                    <a:pt x="7989" y="0"/>
                  </a:moveTo>
                  <a:cubicBezTo>
                    <a:pt x="7806" y="0"/>
                    <a:pt x="3264" y="571"/>
                    <a:pt x="1324" y="799"/>
                  </a:cubicBezTo>
                  <a:cubicBezTo>
                    <a:pt x="1187" y="822"/>
                    <a:pt x="1073" y="891"/>
                    <a:pt x="1005" y="1005"/>
                  </a:cubicBezTo>
                  <a:lnTo>
                    <a:pt x="91" y="2534"/>
                  </a:lnTo>
                  <a:cubicBezTo>
                    <a:pt x="0" y="2671"/>
                    <a:pt x="0" y="2854"/>
                    <a:pt x="91" y="3013"/>
                  </a:cubicBezTo>
                  <a:cubicBezTo>
                    <a:pt x="182" y="3122"/>
                    <a:pt x="301" y="3187"/>
                    <a:pt x="437" y="3187"/>
                  </a:cubicBezTo>
                  <a:cubicBezTo>
                    <a:pt x="473" y="3187"/>
                    <a:pt x="510" y="3183"/>
                    <a:pt x="548" y="3173"/>
                  </a:cubicBezTo>
                  <a:cubicBezTo>
                    <a:pt x="623" y="3161"/>
                    <a:pt x="5144" y="2246"/>
                    <a:pt x="10792" y="2246"/>
                  </a:cubicBezTo>
                  <a:cubicBezTo>
                    <a:pt x="15391" y="2246"/>
                    <a:pt x="20737" y="2853"/>
                    <a:pt x="25040" y="5045"/>
                  </a:cubicBezTo>
                  <a:cubicBezTo>
                    <a:pt x="25108" y="5090"/>
                    <a:pt x="25177" y="5090"/>
                    <a:pt x="25245" y="5090"/>
                  </a:cubicBezTo>
                  <a:cubicBezTo>
                    <a:pt x="25382" y="5090"/>
                    <a:pt x="25542" y="5022"/>
                    <a:pt x="25633" y="4862"/>
                  </a:cubicBezTo>
                  <a:cubicBezTo>
                    <a:pt x="25724" y="4634"/>
                    <a:pt x="25656" y="4383"/>
                    <a:pt x="25428" y="4269"/>
                  </a:cubicBezTo>
                  <a:cubicBezTo>
                    <a:pt x="24834" y="3972"/>
                    <a:pt x="24241" y="3698"/>
                    <a:pt x="23624" y="3447"/>
                  </a:cubicBezTo>
                  <a:lnTo>
                    <a:pt x="23624" y="3447"/>
                  </a:lnTo>
                  <a:cubicBezTo>
                    <a:pt x="24035" y="3516"/>
                    <a:pt x="24378" y="3516"/>
                    <a:pt x="24446" y="3516"/>
                  </a:cubicBezTo>
                  <a:cubicBezTo>
                    <a:pt x="24697" y="3516"/>
                    <a:pt x="24880" y="3310"/>
                    <a:pt x="24880" y="3082"/>
                  </a:cubicBezTo>
                  <a:cubicBezTo>
                    <a:pt x="24880" y="2831"/>
                    <a:pt x="24674" y="2648"/>
                    <a:pt x="24446" y="2648"/>
                  </a:cubicBezTo>
                  <a:cubicBezTo>
                    <a:pt x="24127" y="2648"/>
                    <a:pt x="23168" y="2580"/>
                    <a:pt x="22689" y="2237"/>
                  </a:cubicBezTo>
                  <a:cubicBezTo>
                    <a:pt x="21867" y="1598"/>
                    <a:pt x="8126" y="0"/>
                    <a:pt x="7989"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6"/>
            <p:cNvSpPr/>
            <p:nvPr/>
          </p:nvSpPr>
          <p:spPr>
            <a:xfrm>
              <a:off x="4062821" y="3200793"/>
              <a:ext cx="1872474" cy="1233415"/>
            </a:xfrm>
            <a:custGeom>
              <a:avLst/>
              <a:gdLst/>
              <a:ahLst/>
              <a:cxnLst/>
              <a:rect l="l" t="t" r="r" b="b"/>
              <a:pathLst>
                <a:path w="48756" h="32116" extrusionOk="0">
                  <a:moveTo>
                    <a:pt x="23716" y="1"/>
                  </a:moveTo>
                  <a:lnTo>
                    <a:pt x="1" y="26455"/>
                  </a:lnTo>
                  <a:cubicBezTo>
                    <a:pt x="1" y="26455"/>
                    <a:pt x="3853" y="25597"/>
                    <a:pt x="8468" y="25597"/>
                  </a:cubicBezTo>
                  <a:cubicBezTo>
                    <a:pt x="11530" y="25597"/>
                    <a:pt x="14928" y="25975"/>
                    <a:pt x="17759" y="27231"/>
                  </a:cubicBezTo>
                  <a:cubicBezTo>
                    <a:pt x="22210" y="29217"/>
                    <a:pt x="25040" y="32116"/>
                    <a:pt x="25040" y="32116"/>
                  </a:cubicBezTo>
                  <a:lnTo>
                    <a:pt x="48756" y="7556"/>
                  </a:lnTo>
                  <a:cubicBezTo>
                    <a:pt x="48756" y="7556"/>
                    <a:pt x="42159" y="3014"/>
                    <a:pt x="36498" y="1507"/>
                  </a:cubicBezTo>
                  <a:cubicBezTo>
                    <a:pt x="30838" y="1"/>
                    <a:pt x="23716" y="1"/>
                    <a:pt x="23716"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6"/>
            <p:cNvSpPr/>
            <p:nvPr/>
          </p:nvSpPr>
          <p:spPr>
            <a:xfrm>
              <a:off x="4044425" y="3184126"/>
              <a:ext cx="1908421" cy="1266751"/>
            </a:xfrm>
            <a:custGeom>
              <a:avLst/>
              <a:gdLst/>
              <a:ahLst/>
              <a:cxnLst/>
              <a:rect l="l" t="t" r="r" b="b"/>
              <a:pathLst>
                <a:path w="49692" h="32984" extrusionOk="0">
                  <a:moveTo>
                    <a:pt x="24401" y="868"/>
                  </a:moveTo>
                  <a:cubicBezTo>
                    <a:pt x="25565" y="868"/>
                    <a:pt x="31842" y="1028"/>
                    <a:pt x="36863" y="2352"/>
                  </a:cubicBezTo>
                  <a:cubicBezTo>
                    <a:pt x="41565" y="3607"/>
                    <a:pt x="47020" y="7031"/>
                    <a:pt x="48550" y="8058"/>
                  </a:cubicBezTo>
                  <a:lnTo>
                    <a:pt x="25496" y="31933"/>
                  </a:lnTo>
                  <a:cubicBezTo>
                    <a:pt x="24629" y="31112"/>
                    <a:pt x="22072" y="28898"/>
                    <a:pt x="18420" y="27277"/>
                  </a:cubicBezTo>
                  <a:cubicBezTo>
                    <a:pt x="15499" y="25976"/>
                    <a:pt x="12029" y="25588"/>
                    <a:pt x="8902" y="25588"/>
                  </a:cubicBezTo>
                  <a:cubicBezTo>
                    <a:pt x="5866" y="25588"/>
                    <a:pt x="3173" y="25953"/>
                    <a:pt x="1667" y="26204"/>
                  </a:cubicBezTo>
                  <a:lnTo>
                    <a:pt x="24401" y="868"/>
                  </a:lnTo>
                  <a:close/>
                  <a:moveTo>
                    <a:pt x="24195" y="1"/>
                  </a:moveTo>
                  <a:cubicBezTo>
                    <a:pt x="24081" y="1"/>
                    <a:pt x="23944" y="47"/>
                    <a:pt x="23876" y="138"/>
                  </a:cubicBezTo>
                  <a:lnTo>
                    <a:pt x="160" y="26592"/>
                  </a:lnTo>
                  <a:cubicBezTo>
                    <a:pt x="23" y="26729"/>
                    <a:pt x="0" y="26935"/>
                    <a:pt x="92" y="27094"/>
                  </a:cubicBezTo>
                  <a:cubicBezTo>
                    <a:pt x="165" y="27241"/>
                    <a:pt x="311" y="27314"/>
                    <a:pt x="460" y="27314"/>
                  </a:cubicBezTo>
                  <a:cubicBezTo>
                    <a:pt x="497" y="27314"/>
                    <a:pt x="534" y="27309"/>
                    <a:pt x="571" y="27300"/>
                  </a:cubicBezTo>
                  <a:cubicBezTo>
                    <a:pt x="639" y="27286"/>
                    <a:pt x="4419" y="26465"/>
                    <a:pt x="8916" y="26465"/>
                  </a:cubicBezTo>
                  <a:cubicBezTo>
                    <a:pt x="11942" y="26465"/>
                    <a:pt x="15292" y="26837"/>
                    <a:pt x="18055" y="28076"/>
                  </a:cubicBezTo>
                  <a:cubicBezTo>
                    <a:pt x="22369" y="29993"/>
                    <a:pt x="25177" y="32824"/>
                    <a:pt x="25199" y="32846"/>
                  </a:cubicBezTo>
                  <a:cubicBezTo>
                    <a:pt x="25291" y="32938"/>
                    <a:pt x="25405" y="32983"/>
                    <a:pt x="25519" y="32983"/>
                  </a:cubicBezTo>
                  <a:cubicBezTo>
                    <a:pt x="25633" y="32983"/>
                    <a:pt x="25747" y="32938"/>
                    <a:pt x="25839" y="32846"/>
                  </a:cubicBezTo>
                  <a:lnTo>
                    <a:pt x="49554" y="8286"/>
                  </a:lnTo>
                  <a:cubicBezTo>
                    <a:pt x="49645" y="8195"/>
                    <a:pt x="49691" y="8058"/>
                    <a:pt x="49668" y="7944"/>
                  </a:cubicBezTo>
                  <a:cubicBezTo>
                    <a:pt x="49645" y="7807"/>
                    <a:pt x="49577" y="7693"/>
                    <a:pt x="49486" y="7625"/>
                  </a:cubicBezTo>
                  <a:cubicBezTo>
                    <a:pt x="49212" y="7442"/>
                    <a:pt x="42775" y="3037"/>
                    <a:pt x="37091" y="1507"/>
                  </a:cubicBezTo>
                  <a:cubicBezTo>
                    <a:pt x="31431" y="1"/>
                    <a:pt x="24264" y="1"/>
                    <a:pt x="2419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6"/>
            <p:cNvSpPr/>
            <p:nvPr/>
          </p:nvSpPr>
          <p:spPr>
            <a:xfrm>
              <a:off x="4045309" y="4253705"/>
              <a:ext cx="985319" cy="191026"/>
            </a:xfrm>
            <a:custGeom>
              <a:avLst/>
              <a:gdLst/>
              <a:ahLst/>
              <a:cxnLst/>
              <a:rect l="l" t="t" r="r" b="b"/>
              <a:pathLst>
                <a:path w="25656" h="4974" extrusionOk="0">
                  <a:moveTo>
                    <a:pt x="10146" y="0"/>
                  </a:moveTo>
                  <a:cubicBezTo>
                    <a:pt x="5310" y="0"/>
                    <a:pt x="451" y="568"/>
                    <a:pt x="411" y="568"/>
                  </a:cubicBezTo>
                  <a:cubicBezTo>
                    <a:pt x="160" y="614"/>
                    <a:pt x="0" y="819"/>
                    <a:pt x="23" y="1071"/>
                  </a:cubicBezTo>
                  <a:cubicBezTo>
                    <a:pt x="43" y="1275"/>
                    <a:pt x="229" y="1443"/>
                    <a:pt x="431" y="1443"/>
                  </a:cubicBezTo>
                  <a:cubicBezTo>
                    <a:pt x="455" y="1443"/>
                    <a:pt x="479" y="1440"/>
                    <a:pt x="502" y="1436"/>
                  </a:cubicBezTo>
                  <a:cubicBezTo>
                    <a:pt x="562" y="1436"/>
                    <a:pt x="5465" y="874"/>
                    <a:pt x="10287" y="874"/>
                  </a:cubicBezTo>
                  <a:cubicBezTo>
                    <a:pt x="10965" y="874"/>
                    <a:pt x="11642" y="885"/>
                    <a:pt x="12303" y="911"/>
                  </a:cubicBezTo>
                  <a:cubicBezTo>
                    <a:pt x="18763" y="1185"/>
                    <a:pt x="24857" y="4860"/>
                    <a:pt x="24925" y="4905"/>
                  </a:cubicBezTo>
                  <a:cubicBezTo>
                    <a:pt x="24994" y="4951"/>
                    <a:pt x="25085" y="4974"/>
                    <a:pt x="25154" y="4974"/>
                  </a:cubicBezTo>
                  <a:cubicBezTo>
                    <a:pt x="25291" y="4974"/>
                    <a:pt x="25450" y="4905"/>
                    <a:pt x="25519" y="4768"/>
                  </a:cubicBezTo>
                  <a:cubicBezTo>
                    <a:pt x="25656" y="4563"/>
                    <a:pt x="25587" y="4289"/>
                    <a:pt x="25382" y="4152"/>
                  </a:cubicBezTo>
                  <a:cubicBezTo>
                    <a:pt x="25131" y="3992"/>
                    <a:pt x="19014" y="317"/>
                    <a:pt x="12326" y="43"/>
                  </a:cubicBezTo>
                  <a:cubicBezTo>
                    <a:pt x="11611" y="13"/>
                    <a:pt x="10879" y="0"/>
                    <a:pt x="1014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6"/>
            <p:cNvSpPr/>
            <p:nvPr/>
          </p:nvSpPr>
          <p:spPr>
            <a:xfrm>
              <a:off x="4044425" y="4166525"/>
              <a:ext cx="998492" cy="284351"/>
            </a:xfrm>
            <a:custGeom>
              <a:avLst/>
              <a:gdLst/>
              <a:ahLst/>
              <a:cxnLst/>
              <a:rect l="l" t="t" r="r" b="b"/>
              <a:pathLst>
                <a:path w="25999" h="7404" extrusionOk="0">
                  <a:moveTo>
                    <a:pt x="8918" y="1"/>
                  </a:moveTo>
                  <a:cubicBezTo>
                    <a:pt x="4408" y="1"/>
                    <a:pt x="645" y="821"/>
                    <a:pt x="388" y="875"/>
                  </a:cubicBezTo>
                  <a:cubicBezTo>
                    <a:pt x="137" y="921"/>
                    <a:pt x="0" y="1172"/>
                    <a:pt x="46" y="1400"/>
                  </a:cubicBezTo>
                  <a:cubicBezTo>
                    <a:pt x="84" y="1592"/>
                    <a:pt x="268" y="1736"/>
                    <a:pt x="461" y="1736"/>
                  </a:cubicBezTo>
                  <a:cubicBezTo>
                    <a:pt x="498" y="1736"/>
                    <a:pt x="535" y="1731"/>
                    <a:pt x="571" y="1720"/>
                  </a:cubicBezTo>
                  <a:cubicBezTo>
                    <a:pt x="639" y="1706"/>
                    <a:pt x="4419" y="885"/>
                    <a:pt x="8916" y="885"/>
                  </a:cubicBezTo>
                  <a:cubicBezTo>
                    <a:pt x="11942" y="885"/>
                    <a:pt x="15292" y="1257"/>
                    <a:pt x="18055" y="2496"/>
                  </a:cubicBezTo>
                  <a:cubicBezTo>
                    <a:pt x="22369" y="4413"/>
                    <a:pt x="25177" y="7244"/>
                    <a:pt x="25199" y="7266"/>
                  </a:cubicBezTo>
                  <a:cubicBezTo>
                    <a:pt x="25291" y="7358"/>
                    <a:pt x="25405" y="7403"/>
                    <a:pt x="25519" y="7403"/>
                  </a:cubicBezTo>
                  <a:cubicBezTo>
                    <a:pt x="25633" y="7403"/>
                    <a:pt x="25724" y="7358"/>
                    <a:pt x="25816" y="7289"/>
                  </a:cubicBezTo>
                  <a:cubicBezTo>
                    <a:pt x="25998" y="7107"/>
                    <a:pt x="25998" y="6833"/>
                    <a:pt x="25816" y="6673"/>
                  </a:cubicBezTo>
                  <a:cubicBezTo>
                    <a:pt x="25702" y="6536"/>
                    <a:pt x="22894" y="3683"/>
                    <a:pt x="18420" y="1697"/>
                  </a:cubicBezTo>
                  <a:cubicBezTo>
                    <a:pt x="15502" y="392"/>
                    <a:pt x="12032" y="1"/>
                    <a:pt x="8918"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6"/>
            <p:cNvSpPr/>
            <p:nvPr/>
          </p:nvSpPr>
          <p:spPr>
            <a:xfrm>
              <a:off x="5081437" y="4438548"/>
              <a:ext cx="782848" cy="548807"/>
            </a:xfrm>
            <a:custGeom>
              <a:avLst/>
              <a:gdLst/>
              <a:ahLst/>
              <a:cxnLst/>
              <a:rect l="l" t="t" r="r" b="b"/>
              <a:pathLst>
                <a:path w="20384" h="14290" extrusionOk="0">
                  <a:moveTo>
                    <a:pt x="1" y="1"/>
                  </a:moveTo>
                  <a:cubicBezTo>
                    <a:pt x="1" y="1"/>
                    <a:pt x="8811" y="4361"/>
                    <a:pt x="11322" y="6506"/>
                  </a:cubicBezTo>
                  <a:cubicBezTo>
                    <a:pt x="16024" y="10478"/>
                    <a:pt x="18307" y="14289"/>
                    <a:pt x="18307" y="14289"/>
                  </a:cubicBezTo>
                  <a:lnTo>
                    <a:pt x="20315" y="13308"/>
                  </a:lnTo>
                  <a:lnTo>
                    <a:pt x="20384" y="13422"/>
                  </a:lnTo>
                  <a:lnTo>
                    <a:pt x="19722" y="10318"/>
                  </a:lnTo>
                  <a:cubicBezTo>
                    <a:pt x="19722" y="10318"/>
                    <a:pt x="13605" y="3288"/>
                    <a:pt x="9975" y="1873"/>
                  </a:cubicBezTo>
                  <a:cubicBezTo>
                    <a:pt x="6346" y="457"/>
                    <a:pt x="1" y="1"/>
                    <a:pt x="1" y="1"/>
                  </a:cubicBezTo>
                  <a:close/>
                </a:path>
              </a:pathLst>
            </a:custGeom>
            <a:solidFill>
              <a:srgbClr val="E3D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6"/>
            <p:cNvSpPr/>
            <p:nvPr/>
          </p:nvSpPr>
          <p:spPr>
            <a:xfrm>
              <a:off x="5063041" y="4421804"/>
              <a:ext cx="819640" cy="582220"/>
            </a:xfrm>
            <a:custGeom>
              <a:avLst/>
              <a:gdLst/>
              <a:ahLst/>
              <a:cxnLst/>
              <a:rect l="l" t="t" r="r" b="b"/>
              <a:pathLst>
                <a:path w="21342" h="15160" extrusionOk="0">
                  <a:moveTo>
                    <a:pt x="2762" y="1099"/>
                  </a:moveTo>
                  <a:cubicBezTo>
                    <a:pt x="4931" y="1373"/>
                    <a:pt x="8126" y="1852"/>
                    <a:pt x="10295" y="2697"/>
                  </a:cubicBezTo>
                  <a:cubicBezTo>
                    <a:pt x="13581" y="3975"/>
                    <a:pt x="19082" y="10160"/>
                    <a:pt x="19790" y="10959"/>
                  </a:cubicBezTo>
                  <a:lnTo>
                    <a:pt x="20338" y="13470"/>
                  </a:lnTo>
                  <a:lnTo>
                    <a:pt x="18945" y="14155"/>
                  </a:lnTo>
                  <a:cubicBezTo>
                    <a:pt x="18261" y="13128"/>
                    <a:pt x="16024" y="9955"/>
                    <a:pt x="12098" y="6600"/>
                  </a:cubicBezTo>
                  <a:cubicBezTo>
                    <a:pt x="10317" y="5093"/>
                    <a:pt x="5547" y="2537"/>
                    <a:pt x="2762" y="1099"/>
                  </a:cubicBezTo>
                  <a:close/>
                  <a:moveTo>
                    <a:pt x="458" y="1"/>
                  </a:moveTo>
                  <a:cubicBezTo>
                    <a:pt x="271" y="1"/>
                    <a:pt x="109" y="132"/>
                    <a:pt x="46" y="323"/>
                  </a:cubicBezTo>
                  <a:cubicBezTo>
                    <a:pt x="0" y="528"/>
                    <a:pt x="92" y="734"/>
                    <a:pt x="274" y="825"/>
                  </a:cubicBezTo>
                  <a:cubicBezTo>
                    <a:pt x="366" y="871"/>
                    <a:pt x="9085" y="5185"/>
                    <a:pt x="11527" y="7262"/>
                  </a:cubicBezTo>
                  <a:cubicBezTo>
                    <a:pt x="16092" y="11142"/>
                    <a:pt x="18398" y="14908"/>
                    <a:pt x="18420" y="14954"/>
                  </a:cubicBezTo>
                  <a:cubicBezTo>
                    <a:pt x="18489" y="15091"/>
                    <a:pt x="18626" y="15159"/>
                    <a:pt x="18786" y="15159"/>
                  </a:cubicBezTo>
                  <a:cubicBezTo>
                    <a:pt x="18854" y="15159"/>
                    <a:pt x="18923" y="15136"/>
                    <a:pt x="18968" y="15113"/>
                  </a:cubicBezTo>
                  <a:lnTo>
                    <a:pt x="20703" y="14269"/>
                  </a:lnTo>
                  <a:cubicBezTo>
                    <a:pt x="20794" y="14292"/>
                    <a:pt x="20863" y="14292"/>
                    <a:pt x="20954" y="14292"/>
                  </a:cubicBezTo>
                  <a:cubicBezTo>
                    <a:pt x="21182" y="14223"/>
                    <a:pt x="21342" y="13995"/>
                    <a:pt x="21296" y="13767"/>
                  </a:cubicBezTo>
                  <a:lnTo>
                    <a:pt x="20612" y="10663"/>
                  </a:lnTo>
                  <a:cubicBezTo>
                    <a:pt x="20612" y="10594"/>
                    <a:pt x="20566" y="10526"/>
                    <a:pt x="20520" y="10457"/>
                  </a:cubicBezTo>
                  <a:cubicBezTo>
                    <a:pt x="20269" y="10183"/>
                    <a:pt x="14289" y="3336"/>
                    <a:pt x="10614" y="1898"/>
                  </a:cubicBezTo>
                  <a:cubicBezTo>
                    <a:pt x="6962" y="483"/>
                    <a:pt x="776" y="26"/>
                    <a:pt x="503" y="3"/>
                  </a:cubicBezTo>
                  <a:cubicBezTo>
                    <a:pt x="488" y="2"/>
                    <a:pt x="473" y="1"/>
                    <a:pt x="458"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6"/>
            <p:cNvSpPr/>
            <p:nvPr/>
          </p:nvSpPr>
          <p:spPr>
            <a:xfrm>
              <a:off x="5024483" y="4428025"/>
              <a:ext cx="880127" cy="557564"/>
            </a:xfrm>
            <a:custGeom>
              <a:avLst/>
              <a:gdLst/>
              <a:ahLst/>
              <a:cxnLst/>
              <a:rect l="l" t="t" r="r" b="b"/>
              <a:pathLst>
                <a:path w="22917" h="14518" extrusionOk="0">
                  <a:moveTo>
                    <a:pt x="5478" y="1"/>
                  </a:moveTo>
                  <a:lnTo>
                    <a:pt x="0" y="161"/>
                  </a:lnTo>
                  <a:cubicBezTo>
                    <a:pt x="0" y="161"/>
                    <a:pt x="10728" y="4201"/>
                    <a:pt x="13695" y="6278"/>
                  </a:cubicBezTo>
                  <a:cubicBezTo>
                    <a:pt x="17530" y="8994"/>
                    <a:pt x="19516" y="12304"/>
                    <a:pt x="20429" y="13787"/>
                  </a:cubicBezTo>
                  <a:cubicBezTo>
                    <a:pt x="20680" y="14175"/>
                    <a:pt x="20840" y="14427"/>
                    <a:pt x="20954" y="14518"/>
                  </a:cubicBezTo>
                  <a:lnTo>
                    <a:pt x="22688" y="12737"/>
                  </a:lnTo>
                  <a:lnTo>
                    <a:pt x="22917" y="12555"/>
                  </a:lnTo>
                  <a:lnTo>
                    <a:pt x="18169" y="7351"/>
                  </a:lnTo>
                  <a:lnTo>
                    <a:pt x="547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6"/>
            <p:cNvSpPr/>
            <p:nvPr/>
          </p:nvSpPr>
          <p:spPr>
            <a:xfrm>
              <a:off x="5006048" y="4411050"/>
              <a:ext cx="917841" cy="591207"/>
            </a:xfrm>
            <a:custGeom>
              <a:avLst/>
              <a:gdLst/>
              <a:ahLst/>
              <a:cxnLst/>
              <a:rect l="l" t="t" r="r" b="b"/>
              <a:pathLst>
                <a:path w="23899" h="15394" extrusionOk="0">
                  <a:moveTo>
                    <a:pt x="5844" y="877"/>
                  </a:moveTo>
                  <a:lnTo>
                    <a:pt x="18375" y="8135"/>
                  </a:lnTo>
                  <a:lnTo>
                    <a:pt x="22780" y="12951"/>
                  </a:lnTo>
                  <a:lnTo>
                    <a:pt x="21479" y="14298"/>
                  </a:lnTo>
                  <a:cubicBezTo>
                    <a:pt x="21411" y="14184"/>
                    <a:pt x="21342" y="14070"/>
                    <a:pt x="21297" y="14001"/>
                  </a:cubicBezTo>
                  <a:lnTo>
                    <a:pt x="21205" y="13864"/>
                  </a:lnTo>
                  <a:cubicBezTo>
                    <a:pt x="20247" y="12289"/>
                    <a:pt x="18238" y="9048"/>
                    <a:pt x="14426" y="6378"/>
                  </a:cubicBezTo>
                  <a:cubicBezTo>
                    <a:pt x="12212" y="4803"/>
                    <a:pt x="5935" y="2246"/>
                    <a:pt x="2648" y="968"/>
                  </a:cubicBezTo>
                  <a:lnTo>
                    <a:pt x="5844" y="877"/>
                  </a:lnTo>
                  <a:close/>
                  <a:moveTo>
                    <a:pt x="5994" y="0"/>
                  </a:moveTo>
                  <a:cubicBezTo>
                    <a:pt x="5974" y="0"/>
                    <a:pt x="5954" y="3"/>
                    <a:pt x="5935" y="9"/>
                  </a:cubicBezTo>
                  <a:lnTo>
                    <a:pt x="457" y="169"/>
                  </a:lnTo>
                  <a:cubicBezTo>
                    <a:pt x="252" y="169"/>
                    <a:pt x="69" y="329"/>
                    <a:pt x="46" y="534"/>
                  </a:cubicBezTo>
                  <a:cubicBezTo>
                    <a:pt x="1" y="740"/>
                    <a:pt x="115" y="945"/>
                    <a:pt x="320" y="1014"/>
                  </a:cubicBezTo>
                  <a:cubicBezTo>
                    <a:pt x="434" y="1059"/>
                    <a:pt x="11048" y="5054"/>
                    <a:pt x="13924" y="7085"/>
                  </a:cubicBezTo>
                  <a:cubicBezTo>
                    <a:pt x="17576" y="9664"/>
                    <a:pt x="19516" y="12814"/>
                    <a:pt x="20452" y="14321"/>
                  </a:cubicBezTo>
                  <a:lnTo>
                    <a:pt x="20543" y="14458"/>
                  </a:lnTo>
                  <a:cubicBezTo>
                    <a:pt x="20840" y="14937"/>
                    <a:pt x="21000" y="15165"/>
                    <a:pt x="21137" y="15302"/>
                  </a:cubicBezTo>
                  <a:cubicBezTo>
                    <a:pt x="21228" y="15371"/>
                    <a:pt x="21320" y="15393"/>
                    <a:pt x="21434" y="15393"/>
                  </a:cubicBezTo>
                  <a:cubicBezTo>
                    <a:pt x="21548" y="15393"/>
                    <a:pt x="21662" y="15348"/>
                    <a:pt x="21730" y="15279"/>
                  </a:cubicBezTo>
                  <a:lnTo>
                    <a:pt x="23488" y="13476"/>
                  </a:lnTo>
                  <a:cubicBezTo>
                    <a:pt x="23511" y="13453"/>
                    <a:pt x="23534" y="13431"/>
                    <a:pt x="23556" y="13408"/>
                  </a:cubicBezTo>
                  <a:cubicBezTo>
                    <a:pt x="23602" y="13385"/>
                    <a:pt x="23648" y="13362"/>
                    <a:pt x="23693" y="13316"/>
                  </a:cubicBezTo>
                  <a:cubicBezTo>
                    <a:pt x="23876" y="13157"/>
                    <a:pt x="23899" y="12883"/>
                    <a:pt x="23716" y="12700"/>
                  </a:cubicBezTo>
                  <a:lnTo>
                    <a:pt x="18969" y="7496"/>
                  </a:lnTo>
                  <a:cubicBezTo>
                    <a:pt x="18946" y="7450"/>
                    <a:pt x="18923" y="7427"/>
                    <a:pt x="18877" y="7405"/>
                  </a:cubicBezTo>
                  <a:lnTo>
                    <a:pt x="6164" y="55"/>
                  </a:lnTo>
                  <a:cubicBezTo>
                    <a:pt x="6113" y="22"/>
                    <a:pt x="6051" y="0"/>
                    <a:pt x="5994" y="0"/>
                  </a:cubicBezTo>
                  <a:close/>
                </a:path>
              </a:pathLst>
            </a:custGeom>
            <a:solidFill>
              <a:srgbClr val="E3D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6"/>
            <p:cNvSpPr/>
            <p:nvPr/>
          </p:nvSpPr>
          <p:spPr>
            <a:xfrm>
              <a:off x="5024483" y="3472624"/>
              <a:ext cx="1963609" cy="1548912"/>
            </a:xfrm>
            <a:custGeom>
              <a:avLst/>
              <a:gdLst/>
              <a:ahLst/>
              <a:cxnLst/>
              <a:rect l="l" t="t" r="r" b="b"/>
              <a:pathLst>
                <a:path w="51129" h="40331" extrusionOk="0">
                  <a:moveTo>
                    <a:pt x="32423" y="1"/>
                  </a:moveTo>
                  <a:cubicBezTo>
                    <a:pt x="28047" y="1"/>
                    <a:pt x="23716" y="478"/>
                    <a:pt x="23716" y="478"/>
                  </a:cubicBezTo>
                  <a:lnTo>
                    <a:pt x="0" y="25038"/>
                  </a:lnTo>
                  <a:cubicBezTo>
                    <a:pt x="0" y="25038"/>
                    <a:pt x="8491" y="25951"/>
                    <a:pt x="15293" y="30698"/>
                  </a:cubicBezTo>
                  <a:cubicBezTo>
                    <a:pt x="22186" y="35515"/>
                    <a:pt x="24492" y="40331"/>
                    <a:pt x="24492" y="40331"/>
                  </a:cubicBezTo>
                  <a:lnTo>
                    <a:pt x="51129" y="9882"/>
                  </a:lnTo>
                  <a:cubicBezTo>
                    <a:pt x="51129" y="9882"/>
                    <a:pt x="48618" y="2623"/>
                    <a:pt x="38483" y="478"/>
                  </a:cubicBezTo>
                  <a:cubicBezTo>
                    <a:pt x="36810" y="120"/>
                    <a:pt x="34611" y="1"/>
                    <a:pt x="32423"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6"/>
            <p:cNvSpPr/>
            <p:nvPr/>
          </p:nvSpPr>
          <p:spPr>
            <a:xfrm>
              <a:off x="5006048" y="3455572"/>
              <a:ext cx="1999595" cy="1582632"/>
            </a:xfrm>
            <a:custGeom>
              <a:avLst/>
              <a:gdLst/>
              <a:ahLst/>
              <a:cxnLst/>
              <a:rect l="l" t="t" r="r" b="b"/>
              <a:pathLst>
                <a:path w="52066" h="41209" extrusionOk="0">
                  <a:moveTo>
                    <a:pt x="32927" y="874"/>
                  </a:moveTo>
                  <a:cubicBezTo>
                    <a:pt x="35081" y="874"/>
                    <a:pt x="37238" y="989"/>
                    <a:pt x="38872" y="1333"/>
                  </a:cubicBezTo>
                  <a:cubicBezTo>
                    <a:pt x="47614" y="3204"/>
                    <a:pt x="50582" y="9025"/>
                    <a:pt x="51107" y="10234"/>
                  </a:cubicBezTo>
                  <a:lnTo>
                    <a:pt x="25063" y="40021"/>
                  </a:lnTo>
                  <a:cubicBezTo>
                    <a:pt x="24218" y="38583"/>
                    <a:pt x="21616" y="34703"/>
                    <a:pt x="16001" y="30800"/>
                  </a:cubicBezTo>
                  <a:cubicBezTo>
                    <a:pt x="10478" y="26920"/>
                    <a:pt x="3744" y="25550"/>
                    <a:pt x="1370" y="25162"/>
                  </a:cubicBezTo>
                  <a:lnTo>
                    <a:pt x="24401" y="1333"/>
                  </a:lnTo>
                  <a:cubicBezTo>
                    <a:pt x="25207" y="1245"/>
                    <a:pt x="29062" y="874"/>
                    <a:pt x="32927" y="874"/>
                  </a:cubicBezTo>
                  <a:close/>
                  <a:moveTo>
                    <a:pt x="32895" y="1"/>
                  </a:moveTo>
                  <a:cubicBezTo>
                    <a:pt x="28613" y="1"/>
                    <a:pt x="24406" y="458"/>
                    <a:pt x="24150" y="488"/>
                  </a:cubicBezTo>
                  <a:cubicBezTo>
                    <a:pt x="24036" y="488"/>
                    <a:pt x="23944" y="534"/>
                    <a:pt x="23876" y="602"/>
                  </a:cubicBezTo>
                  <a:lnTo>
                    <a:pt x="160" y="25185"/>
                  </a:lnTo>
                  <a:cubicBezTo>
                    <a:pt x="46" y="25299"/>
                    <a:pt x="1" y="25482"/>
                    <a:pt x="69" y="25619"/>
                  </a:cubicBezTo>
                  <a:cubicBezTo>
                    <a:pt x="115" y="25778"/>
                    <a:pt x="252" y="25893"/>
                    <a:pt x="434" y="25915"/>
                  </a:cubicBezTo>
                  <a:cubicBezTo>
                    <a:pt x="503" y="25915"/>
                    <a:pt x="8903" y="26874"/>
                    <a:pt x="15522" y="31508"/>
                  </a:cubicBezTo>
                  <a:cubicBezTo>
                    <a:pt x="22210" y="36187"/>
                    <a:pt x="24561" y="40912"/>
                    <a:pt x="24584" y="40957"/>
                  </a:cubicBezTo>
                  <a:cubicBezTo>
                    <a:pt x="24652" y="41094"/>
                    <a:pt x="24766" y="41186"/>
                    <a:pt x="24926" y="41208"/>
                  </a:cubicBezTo>
                  <a:lnTo>
                    <a:pt x="24972" y="41208"/>
                  </a:lnTo>
                  <a:cubicBezTo>
                    <a:pt x="25109" y="41208"/>
                    <a:pt x="25223" y="41140"/>
                    <a:pt x="25291" y="41049"/>
                  </a:cubicBezTo>
                  <a:lnTo>
                    <a:pt x="51928" y="10622"/>
                  </a:lnTo>
                  <a:cubicBezTo>
                    <a:pt x="52042" y="10486"/>
                    <a:pt x="52065" y="10326"/>
                    <a:pt x="52020" y="10189"/>
                  </a:cubicBezTo>
                  <a:cubicBezTo>
                    <a:pt x="51905" y="9869"/>
                    <a:pt x="49326" y="2679"/>
                    <a:pt x="39055" y="488"/>
                  </a:cubicBezTo>
                  <a:cubicBezTo>
                    <a:pt x="37337" y="123"/>
                    <a:pt x="35106" y="1"/>
                    <a:pt x="32895" y="1"/>
                  </a:cubicBezTo>
                  <a:close/>
                </a:path>
              </a:pathLst>
            </a:custGeom>
            <a:solidFill>
              <a:srgbClr val="EAE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6"/>
            <p:cNvSpPr/>
            <p:nvPr/>
          </p:nvSpPr>
          <p:spPr>
            <a:xfrm>
              <a:off x="4996409" y="4407555"/>
              <a:ext cx="842452" cy="585062"/>
            </a:xfrm>
            <a:custGeom>
              <a:avLst/>
              <a:gdLst/>
              <a:ahLst/>
              <a:cxnLst/>
              <a:rect l="l" t="t" r="r" b="b"/>
              <a:pathLst>
                <a:path w="21936" h="15234" extrusionOk="0">
                  <a:moveTo>
                    <a:pt x="501" y="0"/>
                  </a:moveTo>
                  <a:cubicBezTo>
                    <a:pt x="325" y="0"/>
                    <a:pt x="162" y="108"/>
                    <a:pt x="92" y="283"/>
                  </a:cubicBezTo>
                  <a:cubicBezTo>
                    <a:pt x="1" y="511"/>
                    <a:pt x="115" y="762"/>
                    <a:pt x="343" y="854"/>
                  </a:cubicBezTo>
                  <a:cubicBezTo>
                    <a:pt x="457" y="899"/>
                    <a:pt x="11071" y="4894"/>
                    <a:pt x="13947" y="6925"/>
                  </a:cubicBezTo>
                  <a:cubicBezTo>
                    <a:pt x="17599" y="9504"/>
                    <a:pt x="19562" y="12654"/>
                    <a:pt x="20498" y="14161"/>
                  </a:cubicBezTo>
                  <a:cubicBezTo>
                    <a:pt x="20840" y="14731"/>
                    <a:pt x="21000" y="14982"/>
                    <a:pt x="21160" y="15142"/>
                  </a:cubicBezTo>
                  <a:cubicBezTo>
                    <a:pt x="21251" y="15211"/>
                    <a:pt x="21342" y="15233"/>
                    <a:pt x="21456" y="15233"/>
                  </a:cubicBezTo>
                  <a:cubicBezTo>
                    <a:pt x="21571" y="15233"/>
                    <a:pt x="21685" y="15188"/>
                    <a:pt x="21776" y="15096"/>
                  </a:cubicBezTo>
                  <a:cubicBezTo>
                    <a:pt x="21936" y="14914"/>
                    <a:pt x="21913" y="14640"/>
                    <a:pt x="21753" y="14480"/>
                  </a:cubicBezTo>
                  <a:cubicBezTo>
                    <a:pt x="21662" y="14412"/>
                    <a:pt x="21456" y="14047"/>
                    <a:pt x="21228" y="13704"/>
                  </a:cubicBezTo>
                  <a:cubicBezTo>
                    <a:pt x="20269" y="12129"/>
                    <a:pt x="18261" y="8888"/>
                    <a:pt x="14449" y="6217"/>
                  </a:cubicBezTo>
                  <a:cubicBezTo>
                    <a:pt x="11482" y="4118"/>
                    <a:pt x="1096" y="192"/>
                    <a:pt x="663" y="32"/>
                  </a:cubicBezTo>
                  <a:cubicBezTo>
                    <a:pt x="609" y="10"/>
                    <a:pt x="554" y="0"/>
                    <a:pt x="501" y="0"/>
                  </a:cubicBezTo>
                  <a:close/>
                </a:path>
              </a:pathLst>
            </a:custGeom>
            <a:solidFill>
              <a:srgbClr val="C9B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6"/>
            <p:cNvSpPr/>
            <p:nvPr/>
          </p:nvSpPr>
          <p:spPr>
            <a:xfrm>
              <a:off x="5006932" y="4417425"/>
              <a:ext cx="977446" cy="620778"/>
            </a:xfrm>
            <a:custGeom>
              <a:avLst/>
              <a:gdLst/>
              <a:ahLst/>
              <a:cxnLst/>
              <a:rect l="l" t="t" r="r" b="b"/>
              <a:pathLst>
                <a:path w="25451" h="16164" extrusionOk="0">
                  <a:moveTo>
                    <a:pt x="455" y="1"/>
                  </a:moveTo>
                  <a:cubicBezTo>
                    <a:pt x="226" y="1"/>
                    <a:pt x="45" y="156"/>
                    <a:pt x="23" y="391"/>
                  </a:cubicBezTo>
                  <a:cubicBezTo>
                    <a:pt x="1" y="619"/>
                    <a:pt x="160" y="848"/>
                    <a:pt x="411" y="870"/>
                  </a:cubicBezTo>
                  <a:cubicBezTo>
                    <a:pt x="480" y="870"/>
                    <a:pt x="8857" y="1829"/>
                    <a:pt x="15499" y="6463"/>
                  </a:cubicBezTo>
                  <a:cubicBezTo>
                    <a:pt x="22187" y="11142"/>
                    <a:pt x="24538" y="15867"/>
                    <a:pt x="24561" y="15912"/>
                  </a:cubicBezTo>
                  <a:cubicBezTo>
                    <a:pt x="24629" y="16072"/>
                    <a:pt x="24789" y="16163"/>
                    <a:pt x="24949" y="16163"/>
                  </a:cubicBezTo>
                  <a:cubicBezTo>
                    <a:pt x="25017" y="16163"/>
                    <a:pt x="25086" y="16141"/>
                    <a:pt x="25131" y="16118"/>
                  </a:cubicBezTo>
                  <a:cubicBezTo>
                    <a:pt x="25359" y="16004"/>
                    <a:pt x="25451" y="15752"/>
                    <a:pt x="25337" y="15524"/>
                  </a:cubicBezTo>
                  <a:cubicBezTo>
                    <a:pt x="25245" y="15342"/>
                    <a:pt x="22894" y="10571"/>
                    <a:pt x="15978" y="5755"/>
                  </a:cubicBezTo>
                  <a:cubicBezTo>
                    <a:pt x="9176" y="985"/>
                    <a:pt x="594" y="3"/>
                    <a:pt x="503" y="3"/>
                  </a:cubicBezTo>
                  <a:cubicBezTo>
                    <a:pt x="487" y="2"/>
                    <a:pt x="471" y="1"/>
                    <a:pt x="45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6"/>
            <p:cNvSpPr/>
            <p:nvPr/>
          </p:nvSpPr>
          <p:spPr>
            <a:xfrm>
              <a:off x="5081437" y="3464520"/>
              <a:ext cx="1616505" cy="910967"/>
            </a:xfrm>
            <a:custGeom>
              <a:avLst/>
              <a:gdLst/>
              <a:ahLst/>
              <a:cxnLst/>
              <a:rect l="l" t="t" r="r" b="b"/>
              <a:pathLst>
                <a:path w="42091" h="23720" extrusionOk="0">
                  <a:moveTo>
                    <a:pt x="26139" y="1"/>
                  </a:moveTo>
                  <a:cubicBezTo>
                    <a:pt x="22622" y="1"/>
                    <a:pt x="19767" y="118"/>
                    <a:pt x="19767" y="118"/>
                  </a:cubicBezTo>
                  <a:lnTo>
                    <a:pt x="1" y="23719"/>
                  </a:lnTo>
                  <a:cubicBezTo>
                    <a:pt x="4520" y="20661"/>
                    <a:pt x="28190" y="3725"/>
                    <a:pt x="42091" y="2446"/>
                  </a:cubicBezTo>
                  <a:cubicBezTo>
                    <a:pt x="40653" y="1716"/>
                    <a:pt x="38963" y="1100"/>
                    <a:pt x="37000" y="689"/>
                  </a:cubicBezTo>
                  <a:cubicBezTo>
                    <a:pt x="34407" y="135"/>
                    <a:pt x="29895" y="1"/>
                    <a:pt x="26139"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6"/>
            <p:cNvSpPr/>
            <p:nvPr/>
          </p:nvSpPr>
          <p:spPr>
            <a:xfrm>
              <a:off x="5063041" y="3447545"/>
              <a:ext cx="1652452" cy="944609"/>
            </a:xfrm>
            <a:custGeom>
              <a:avLst/>
              <a:gdLst/>
              <a:ahLst/>
              <a:cxnLst/>
              <a:rect l="l" t="t" r="r" b="b"/>
              <a:pathLst>
                <a:path w="43027" h="24596" extrusionOk="0">
                  <a:moveTo>
                    <a:pt x="26672" y="878"/>
                  </a:moveTo>
                  <a:cubicBezTo>
                    <a:pt x="30397" y="878"/>
                    <a:pt x="34844" y="1010"/>
                    <a:pt x="37388" y="1542"/>
                  </a:cubicBezTo>
                  <a:cubicBezTo>
                    <a:pt x="38644" y="1816"/>
                    <a:pt x="39853" y="2181"/>
                    <a:pt x="40995" y="2637"/>
                  </a:cubicBezTo>
                  <a:cubicBezTo>
                    <a:pt x="28715" y="4623"/>
                    <a:pt x="10500" y="16766"/>
                    <a:pt x="2854" y="21993"/>
                  </a:cubicBezTo>
                  <a:lnTo>
                    <a:pt x="20452" y="994"/>
                  </a:lnTo>
                  <a:cubicBezTo>
                    <a:pt x="21153" y="963"/>
                    <a:pt x="23680" y="878"/>
                    <a:pt x="26672" y="878"/>
                  </a:cubicBezTo>
                  <a:close/>
                  <a:moveTo>
                    <a:pt x="26731" y="0"/>
                  </a:moveTo>
                  <a:cubicBezTo>
                    <a:pt x="23294" y="0"/>
                    <a:pt x="20464" y="116"/>
                    <a:pt x="20224" y="126"/>
                  </a:cubicBezTo>
                  <a:cubicBezTo>
                    <a:pt x="20109" y="126"/>
                    <a:pt x="19995" y="195"/>
                    <a:pt x="19904" y="286"/>
                  </a:cubicBezTo>
                  <a:lnTo>
                    <a:pt x="137" y="23865"/>
                  </a:lnTo>
                  <a:cubicBezTo>
                    <a:pt x="0" y="24047"/>
                    <a:pt x="0" y="24276"/>
                    <a:pt x="160" y="24435"/>
                  </a:cubicBezTo>
                  <a:cubicBezTo>
                    <a:pt x="229" y="24527"/>
                    <a:pt x="366" y="24595"/>
                    <a:pt x="480" y="24595"/>
                  </a:cubicBezTo>
                  <a:cubicBezTo>
                    <a:pt x="571" y="24595"/>
                    <a:pt x="639" y="24572"/>
                    <a:pt x="731" y="24504"/>
                  </a:cubicBezTo>
                  <a:cubicBezTo>
                    <a:pt x="1050" y="24276"/>
                    <a:pt x="1507" y="23979"/>
                    <a:pt x="2055" y="23614"/>
                  </a:cubicBezTo>
                  <a:cubicBezTo>
                    <a:pt x="8925" y="18866"/>
                    <a:pt x="29879" y="4486"/>
                    <a:pt x="42615" y="3322"/>
                  </a:cubicBezTo>
                  <a:cubicBezTo>
                    <a:pt x="42798" y="3299"/>
                    <a:pt x="42958" y="3139"/>
                    <a:pt x="43003" y="2957"/>
                  </a:cubicBezTo>
                  <a:cubicBezTo>
                    <a:pt x="43026" y="2774"/>
                    <a:pt x="42935" y="2569"/>
                    <a:pt x="42775" y="2477"/>
                  </a:cubicBezTo>
                  <a:cubicBezTo>
                    <a:pt x="41177" y="1701"/>
                    <a:pt x="39442" y="1085"/>
                    <a:pt x="37571" y="697"/>
                  </a:cubicBezTo>
                  <a:cubicBezTo>
                    <a:pt x="34951" y="137"/>
                    <a:pt x="30480" y="0"/>
                    <a:pt x="26731"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6"/>
            <p:cNvSpPr/>
            <p:nvPr/>
          </p:nvSpPr>
          <p:spPr>
            <a:xfrm>
              <a:off x="4767630" y="3505383"/>
              <a:ext cx="646087" cy="230161"/>
            </a:xfrm>
            <a:custGeom>
              <a:avLst/>
              <a:gdLst/>
              <a:ahLst/>
              <a:cxnLst/>
              <a:rect l="l" t="t" r="r" b="b"/>
              <a:pathLst>
                <a:path w="16823" h="5993" extrusionOk="0">
                  <a:moveTo>
                    <a:pt x="2637" y="0"/>
                  </a:moveTo>
                  <a:cubicBezTo>
                    <a:pt x="1773" y="0"/>
                    <a:pt x="1015" y="88"/>
                    <a:pt x="365" y="264"/>
                  </a:cubicBezTo>
                  <a:cubicBezTo>
                    <a:pt x="137" y="332"/>
                    <a:pt x="0" y="583"/>
                    <a:pt x="69" y="812"/>
                  </a:cubicBezTo>
                  <a:cubicBezTo>
                    <a:pt x="125" y="1000"/>
                    <a:pt x="290" y="1126"/>
                    <a:pt x="475" y="1126"/>
                  </a:cubicBezTo>
                  <a:cubicBezTo>
                    <a:pt x="514" y="1126"/>
                    <a:pt x="554" y="1120"/>
                    <a:pt x="594" y="1108"/>
                  </a:cubicBezTo>
                  <a:cubicBezTo>
                    <a:pt x="1176" y="954"/>
                    <a:pt x="1860" y="877"/>
                    <a:pt x="2646" y="877"/>
                  </a:cubicBezTo>
                  <a:cubicBezTo>
                    <a:pt x="3954" y="877"/>
                    <a:pt x="5541" y="1091"/>
                    <a:pt x="7396" y="1519"/>
                  </a:cubicBezTo>
                  <a:cubicBezTo>
                    <a:pt x="12737" y="2752"/>
                    <a:pt x="15407" y="5057"/>
                    <a:pt x="15978" y="5833"/>
                  </a:cubicBezTo>
                  <a:cubicBezTo>
                    <a:pt x="16069" y="5947"/>
                    <a:pt x="16206" y="5993"/>
                    <a:pt x="16320" y="5993"/>
                  </a:cubicBezTo>
                  <a:cubicBezTo>
                    <a:pt x="16412" y="5993"/>
                    <a:pt x="16503" y="5970"/>
                    <a:pt x="16594" y="5902"/>
                  </a:cubicBezTo>
                  <a:cubicBezTo>
                    <a:pt x="16777" y="5765"/>
                    <a:pt x="16822" y="5491"/>
                    <a:pt x="16686" y="5308"/>
                  </a:cubicBezTo>
                  <a:cubicBezTo>
                    <a:pt x="15773" y="4076"/>
                    <a:pt x="12600" y="1839"/>
                    <a:pt x="7601" y="675"/>
                  </a:cubicBezTo>
                  <a:cubicBezTo>
                    <a:pt x="5677" y="225"/>
                    <a:pt x="4020" y="0"/>
                    <a:pt x="26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6"/>
            <p:cNvSpPr/>
            <p:nvPr/>
          </p:nvSpPr>
          <p:spPr>
            <a:xfrm>
              <a:off x="4624725" y="3689420"/>
              <a:ext cx="645242" cy="230238"/>
            </a:xfrm>
            <a:custGeom>
              <a:avLst/>
              <a:gdLst/>
              <a:ahLst/>
              <a:cxnLst/>
              <a:rect l="l" t="t" r="r" b="b"/>
              <a:pathLst>
                <a:path w="16801" h="5995" extrusionOk="0">
                  <a:moveTo>
                    <a:pt x="2646" y="0"/>
                  </a:moveTo>
                  <a:cubicBezTo>
                    <a:pt x="1774" y="0"/>
                    <a:pt x="1012" y="88"/>
                    <a:pt x="366" y="265"/>
                  </a:cubicBezTo>
                  <a:cubicBezTo>
                    <a:pt x="138" y="311"/>
                    <a:pt x="1" y="562"/>
                    <a:pt x="46" y="790"/>
                  </a:cubicBezTo>
                  <a:cubicBezTo>
                    <a:pt x="106" y="989"/>
                    <a:pt x="304" y="1118"/>
                    <a:pt x="505" y="1118"/>
                  </a:cubicBezTo>
                  <a:cubicBezTo>
                    <a:pt x="535" y="1118"/>
                    <a:pt x="565" y="1116"/>
                    <a:pt x="594" y="1110"/>
                  </a:cubicBezTo>
                  <a:cubicBezTo>
                    <a:pt x="1165" y="948"/>
                    <a:pt x="1841" y="869"/>
                    <a:pt x="2620" y="869"/>
                  </a:cubicBezTo>
                  <a:cubicBezTo>
                    <a:pt x="3927" y="869"/>
                    <a:pt x="5523" y="1092"/>
                    <a:pt x="7396" y="1521"/>
                  </a:cubicBezTo>
                  <a:cubicBezTo>
                    <a:pt x="12714" y="2753"/>
                    <a:pt x="15385" y="5036"/>
                    <a:pt x="15956" y="5812"/>
                  </a:cubicBezTo>
                  <a:cubicBezTo>
                    <a:pt x="16047" y="5926"/>
                    <a:pt x="16184" y="5994"/>
                    <a:pt x="16321" y="5994"/>
                  </a:cubicBezTo>
                  <a:cubicBezTo>
                    <a:pt x="16412" y="5994"/>
                    <a:pt x="16503" y="5949"/>
                    <a:pt x="16572" y="5903"/>
                  </a:cubicBezTo>
                  <a:cubicBezTo>
                    <a:pt x="16777" y="5766"/>
                    <a:pt x="16800" y="5492"/>
                    <a:pt x="16663" y="5287"/>
                  </a:cubicBezTo>
                  <a:cubicBezTo>
                    <a:pt x="15750" y="4054"/>
                    <a:pt x="12577" y="1817"/>
                    <a:pt x="7579" y="653"/>
                  </a:cubicBezTo>
                  <a:cubicBezTo>
                    <a:pt x="5677" y="220"/>
                    <a:pt x="4024" y="0"/>
                    <a:pt x="264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6"/>
            <p:cNvSpPr/>
            <p:nvPr/>
          </p:nvSpPr>
          <p:spPr>
            <a:xfrm>
              <a:off x="4480975" y="3872689"/>
              <a:ext cx="646087" cy="230161"/>
            </a:xfrm>
            <a:custGeom>
              <a:avLst/>
              <a:gdLst/>
              <a:ahLst/>
              <a:cxnLst/>
              <a:rect l="l" t="t" r="r" b="b"/>
              <a:pathLst>
                <a:path w="16823" h="5993" extrusionOk="0">
                  <a:moveTo>
                    <a:pt x="2627" y="0"/>
                  </a:moveTo>
                  <a:cubicBezTo>
                    <a:pt x="1762" y="0"/>
                    <a:pt x="1006" y="88"/>
                    <a:pt x="366" y="264"/>
                  </a:cubicBezTo>
                  <a:cubicBezTo>
                    <a:pt x="137" y="332"/>
                    <a:pt x="0" y="560"/>
                    <a:pt x="69" y="811"/>
                  </a:cubicBezTo>
                  <a:cubicBezTo>
                    <a:pt x="106" y="1000"/>
                    <a:pt x="284" y="1126"/>
                    <a:pt x="473" y="1126"/>
                  </a:cubicBezTo>
                  <a:cubicBezTo>
                    <a:pt x="513" y="1126"/>
                    <a:pt x="554" y="1120"/>
                    <a:pt x="594" y="1108"/>
                  </a:cubicBezTo>
                  <a:cubicBezTo>
                    <a:pt x="1167" y="954"/>
                    <a:pt x="1850" y="877"/>
                    <a:pt x="2636" y="877"/>
                  </a:cubicBezTo>
                  <a:cubicBezTo>
                    <a:pt x="3945" y="877"/>
                    <a:pt x="5541" y="1091"/>
                    <a:pt x="7396" y="1519"/>
                  </a:cubicBezTo>
                  <a:cubicBezTo>
                    <a:pt x="12737" y="2752"/>
                    <a:pt x="15407" y="5034"/>
                    <a:pt x="15978" y="5810"/>
                  </a:cubicBezTo>
                  <a:cubicBezTo>
                    <a:pt x="16069" y="5924"/>
                    <a:pt x="16183" y="5993"/>
                    <a:pt x="16320" y="5993"/>
                  </a:cubicBezTo>
                  <a:cubicBezTo>
                    <a:pt x="16412" y="5993"/>
                    <a:pt x="16503" y="5970"/>
                    <a:pt x="16594" y="5901"/>
                  </a:cubicBezTo>
                  <a:cubicBezTo>
                    <a:pt x="16777" y="5765"/>
                    <a:pt x="16823" y="5491"/>
                    <a:pt x="16686" y="5308"/>
                  </a:cubicBezTo>
                  <a:cubicBezTo>
                    <a:pt x="15773" y="4075"/>
                    <a:pt x="12600" y="1839"/>
                    <a:pt x="7601" y="674"/>
                  </a:cubicBezTo>
                  <a:cubicBezTo>
                    <a:pt x="5677" y="225"/>
                    <a:pt x="4012" y="0"/>
                    <a:pt x="262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6"/>
            <p:cNvSpPr/>
            <p:nvPr/>
          </p:nvSpPr>
          <p:spPr>
            <a:xfrm>
              <a:off x="4911380" y="3322192"/>
              <a:ext cx="646087" cy="230161"/>
            </a:xfrm>
            <a:custGeom>
              <a:avLst/>
              <a:gdLst/>
              <a:ahLst/>
              <a:cxnLst/>
              <a:rect l="l" t="t" r="r" b="b"/>
              <a:pathLst>
                <a:path w="16823" h="5993" extrusionOk="0">
                  <a:moveTo>
                    <a:pt x="2628" y="0"/>
                  </a:moveTo>
                  <a:cubicBezTo>
                    <a:pt x="1762" y="0"/>
                    <a:pt x="1007" y="88"/>
                    <a:pt x="366" y="263"/>
                  </a:cubicBezTo>
                  <a:cubicBezTo>
                    <a:pt x="138" y="332"/>
                    <a:pt x="1" y="560"/>
                    <a:pt x="69" y="788"/>
                  </a:cubicBezTo>
                  <a:cubicBezTo>
                    <a:pt x="108" y="1003"/>
                    <a:pt x="298" y="1118"/>
                    <a:pt x="494" y="1118"/>
                  </a:cubicBezTo>
                  <a:cubicBezTo>
                    <a:pt x="528" y="1118"/>
                    <a:pt x="561" y="1115"/>
                    <a:pt x="594" y="1108"/>
                  </a:cubicBezTo>
                  <a:cubicBezTo>
                    <a:pt x="1168" y="954"/>
                    <a:pt x="1847" y="877"/>
                    <a:pt x="2630" y="877"/>
                  </a:cubicBezTo>
                  <a:cubicBezTo>
                    <a:pt x="3935" y="877"/>
                    <a:pt x="5527" y="1091"/>
                    <a:pt x="7396" y="1519"/>
                  </a:cubicBezTo>
                  <a:cubicBezTo>
                    <a:pt x="12737" y="2751"/>
                    <a:pt x="15385" y="5034"/>
                    <a:pt x="15978" y="5810"/>
                  </a:cubicBezTo>
                  <a:cubicBezTo>
                    <a:pt x="16047" y="5924"/>
                    <a:pt x="16184" y="5993"/>
                    <a:pt x="16321" y="5993"/>
                  </a:cubicBezTo>
                  <a:cubicBezTo>
                    <a:pt x="16412" y="5993"/>
                    <a:pt x="16503" y="5970"/>
                    <a:pt x="16572" y="5901"/>
                  </a:cubicBezTo>
                  <a:cubicBezTo>
                    <a:pt x="16777" y="5764"/>
                    <a:pt x="16823" y="5490"/>
                    <a:pt x="16663" y="5285"/>
                  </a:cubicBezTo>
                  <a:cubicBezTo>
                    <a:pt x="15773" y="4075"/>
                    <a:pt x="12600" y="1815"/>
                    <a:pt x="7601" y="674"/>
                  </a:cubicBezTo>
                  <a:cubicBezTo>
                    <a:pt x="5677" y="225"/>
                    <a:pt x="4012" y="0"/>
                    <a:pt x="262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6"/>
            <p:cNvSpPr/>
            <p:nvPr/>
          </p:nvSpPr>
          <p:spPr>
            <a:xfrm>
              <a:off x="5005165" y="3420278"/>
              <a:ext cx="883661" cy="1030598"/>
            </a:xfrm>
            <a:custGeom>
              <a:avLst/>
              <a:gdLst/>
              <a:ahLst/>
              <a:cxnLst/>
              <a:rect l="l" t="t" r="r" b="b"/>
              <a:pathLst>
                <a:path w="23009" h="26835" extrusionOk="0">
                  <a:moveTo>
                    <a:pt x="22529" y="0"/>
                  </a:moveTo>
                  <a:cubicBezTo>
                    <a:pt x="22412" y="0"/>
                    <a:pt x="22292" y="46"/>
                    <a:pt x="22210" y="129"/>
                  </a:cubicBezTo>
                  <a:cubicBezTo>
                    <a:pt x="22050" y="311"/>
                    <a:pt x="6050" y="17179"/>
                    <a:pt x="138" y="26150"/>
                  </a:cubicBezTo>
                  <a:cubicBezTo>
                    <a:pt x="1" y="26355"/>
                    <a:pt x="47" y="26629"/>
                    <a:pt x="252" y="26766"/>
                  </a:cubicBezTo>
                  <a:cubicBezTo>
                    <a:pt x="320" y="26812"/>
                    <a:pt x="412" y="26834"/>
                    <a:pt x="503" y="26834"/>
                  </a:cubicBezTo>
                  <a:cubicBezTo>
                    <a:pt x="640" y="26834"/>
                    <a:pt x="777" y="26766"/>
                    <a:pt x="868" y="26629"/>
                  </a:cubicBezTo>
                  <a:cubicBezTo>
                    <a:pt x="6734" y="17704"/>
                    <a:pt x="22689" y="905"/>
                    <a:pt x="22849" y="745"/>
                  </a:cubicBezTo>
                  <a:cubicBezTo>
                    <a:pt x="23009" y="563"/>
                    <a:pt x="23009" y="289"/>
                    <a:pt x="22826" y="129"/>
                  </a:cubicBezTo>
                  <a:cubicBezTo>
                    <a:pt x="22749" y="41"/>
                    <a:pt x="22640" y="0"/>
                    <a:pt x="22529"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6"/>
            <p:cNvSpPr/>
            <p:nvPr/>
          </p:nvSpPr>
          <p:spPr>
            <a:xfrm>
              <a:off x="6468242" y="3946119"/>
              <a:ext cx="346298" cy="366268"/>
            </a:xfrm>
            <a:custGeom>
              <a:avLst/>
              <a:gdLst/>
              <a:ahLst/>
              <a:cxnLst/>
              <a:rect l="l" t="t" r="r" b="b"/>
              <a:pathLst>
                <a:path w="9017" h="9537" extrusionOk="0">
                  <a:moveTo>
                    <a:pt x="8277" y="0"/>
                  </a:moveTo>
                  <a:cubicBezTo>
                    <a:pt x="8101" y="0"/>
                    <a:pt x="7926" y="69"/>
                    <a:pt x="7807" y="200"/>
                  </a:cubicBezTo>
                  <a:lnTo>
                    <a:pt x="251" y="8440"/>
                  </a:lnTo>
                  <a:cubicBezTo>
                    <a:pt x="0" y="8714"/>
                    <a:pt x="23" y="9125"/>
                    <a:pt x="274" y="9376"/>
                  </a:cubicBezTo>
                  <a:cubicBezTo>
                    <a:pt x="411" y="9490"/>
                    <a:pt x="571" y="9536"/>
                    <a:pt x="731" y="9536"/>
                  </a:cubicBezTo>
                  <a:cubicBezTo>
                    <a:pt x="913" y="9536"/>
                    <a:pt x="1073" y="9468"/>
                    <a:pt x="1210" y="9331"/>
                  </a:cubicBezTo>
                  <a:lnTo>
                    <a:pt x="8765" y="1091"/>
                  </a:lnTo>
                  <a:cubicBezTo>
                    <a:pt x="9016" y="840"/>
                    <a:pt x="8993" y="406"/>
                    <a:pt x="8720" y="178"/>
                  </a:cubicBezTo>
                  <a:cubicBezTo>
                    <a:pt x="8600" y="58"/>
                    <a:pt x="8438" y="0"/>
                    <a:pt x="8277"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6"/>
            <p:cNvSpPr/>
            <p:nvPr/>
          </p:nvSpPr>
          <p:spPr>
            <a:xfrm>
              <a:off x="6815385" y="3824375"/>
              <a:ext cx="110491" cy="110184"/>
            </a:xfrm>
            <a:custGeom>
              <a:avLst/>
              <a:gdLst/>
              <a:ahLst/>
              <a:cxnLst/>
              <a:rect l="l" t="t" r="r" b="b"/>
              <a:pathLst>
                <a:path w="2877" h="2869" extrusionOk="0">
                  <a:moveTo>
                    <a:pt x="2159" y="0"/>
                  </a:moveTo>
                  <a:cubicBezTo>
                    <a:pt x="1979" y="0"/>
                    <a:pt x="1800" y="75"/>
                    <a:pt x="1666" y="221"/>
                  </a:cubicBezTo>
                  <a:lnTo>
                    <a:pt x="228" y="1773"/>
                  </a:lnTo>
                  <a:cubicBezTo>
                    <a:pt x="0" y="2047"/>
                    <a:pt x="0" y="2457"/>
                    <a:pt x="274" y="2709"/>
                  </a:cubicBezTo>
                  <a:cubicBezTo>
                    <a:pt x="388" y="2823"/>
                    <a:pt x="548" y="2868"/>
                    <a:pt x="708" y="2868"/>
                  </a:cubicBezTo>
                  <a:cubicBezTo>
                    <a:pt x="890" y="2868"/>
                    <a:pt x="1073" y="2800"/>
                    <a:pt x="1187" y="2663"/>
                  </a:cubicBezTo>
                  <a:lnTo>
                    <a:pt x="2625" y="1111"/>
                  </a:lnTo>
                  <a:cubicBezTo>
                    <a:pt x="2876" y="837"/>
                    <a:pt x="2853" y="426"/>
                    <a:pt x="2602" y="175"/>
                  </a:cubicBezTo>
                  <a:cubicBezTo>
                    <a:pt x="2474" y="58"/>
                    <a:pt x="2316" y="0"/>
                    <a:pt x="2159"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6"/>
            <p:cNvSpPr/>
            <p:nvPr/>
          </p:nvSpPr>
          <p:spPr>
            <a:xfrm>
              <a:off x="5937024" y="4783617"/>
              <a:ext cx="98202" cy="119593"/>
            </a:xfrm>
            <a:custGeom>
              <a:avLst/>
              <a:gdLst/>
              <a:ahLst/>
              <a:cxnLst/>
              <a:rect l="l" t="t" r="r" b="b"/>
              <a:pathLst>
                <a:path w="2557" h="3114" extrusionOk="0">
                  <a:moveTo>
                    <a:pt x="729" y="1"/>
                  </a:moveTo>
                  <a:cubicBezTo>
                    <a:pt x="607" y="1"/>
                    <a:pt x="482" y="34"/>
                    <a:pt x="365" y="100"/>
                  </a:cubicBezTo>
                  <a:cubicBezTo>
                    <a:pt x="69" y="306"/>
                    <a:pt x="0" y="717"/>
                    <a:pt x="183" y="1013"/>
                  </a:cubicBezTo>
                  <a:cubicBezTo>
                    <a:pt x="548" y="1584"/>
                    <a:pt x="913" y="2177"/>
                    <a:pt x="1210" y="2771"/>
                  </a:cubicBezTo>
                  <a:cubicBezTo>
                    <a:pt x="1347" y="2999"/>
                    <a:pt x="1575" y="3113"/>
                    <a:pt x="1803" y="3113"/>
                  </a:cubicBezTo>
                  <a:cubicBezTo>
                    <a:pt x="1895" y="3113"/>
                    <a:pt x="2009" y="3090"/>
                    <a:pt x="2100" y="3045"/>
                  </a:cubicBezTo>
                  <a:cubicBezTo>
                    <a:pt x="2420" y="2885"/>
                    <a:pt x="2557" y="2474"/>
                    <a:pt x="2374" y="2155"/>
                  </a:cubicBezTo>
                  <a:cubicBezTo>
                    <a:pt x="2054" y="1515"/>
                    <a:pt x="1666" y="899"/>
                    <a:pt x="1278" y="306"/>
                  </a:cubicBezTo>
                  <a:cubicBezTo>
                    <a:pt x="1148" y="102"/>
                    <a:pt x="943" y="1"/>
                    <a:pt x="729"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6"/>
            <p:cNvSpPr/>
            <p:nvPr/>
          </p:nvSpPr>
          <p:spPr>
            <a:xfrm>
              <a:off x="5563574" y="4484672"/>
              <a:ext cx="369110" cy="269488"/>
            </a:xfrm>
            <a:custGeom>
              <a:avLst/>
              <a:gdLst/>
              <a:ahLst/>
              <a:cxnLst/>
              <a:rect l="l" t="t" r="r" b="b"/>
              <a:pathLst>
                <a:path w="9611" h="7017" extrusionOk="0">
                  <a:moveTo>
                    <a:pt x="731" y="1"/>
                  </a:moveTo>
                  <a:cubicBezTo>
                    <a:pt x="443" y="1"/>
                    <a:pt x="189" y="188"/>
                    <a:pt x="115" y="466"/>
                  </a:cubicBezTo>
                  <a:cubicBezTo>
                    <a:pt x="1" y="831"/>
                    <a:pt x="206" y="1174"/>
                    <a:pt x="548" y="1288"/>
                  </a:cubicBezTo>
                  <a:cubicBezTo>
                    <a:pt x="594" y="1311"/>
                    <a:pt x="4794" y="2589"/>
                    <a:pt x="8400" y="6789"/>
                  </a:cubicBezTo>
                  <a:cubicBezTo>
                    <a:pt x="8514" y="6926"/>
                    <a:pt x="8697" y="7017"/>
                    <a:pt x="8880" y="7017"/>
                  </a:cubicBezTo>
                  <a:cubicBezTo>
                    <a:pt x="9039" y="7017"/>
                    <a:pt x="9199" y="6948"/>
                    <a:pt x="9313" y="6857"/>
                  </a:cubicBezTo>
                  <a:cubicBezTo>
                    <a:pt x="9587" y="6606"/>
                    <a:pt x="9610" y="6195"/>
                    <a:pt x="9382" y="5921"/>
                  </a:cubicBezTo>
                  <a:cubicBezTo>
                    <a:pt x="5524" y="1448"/>
                    <a:pt x="1119" y="78"/>
                    <a:pt x="936" y="32"/>
                  </a:cubicBezTo>
                  <a:cubicBezTo>
                    <a:pt x="868" y="11"/>
                    <a:pt x="799" y="1"/>
                    <a:pt x="731"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6"/>
            <p:cNvSpPr/>
            <p:nvPr/>
          </p:nvSpPr>
          <p:spPr>
            <a:xfrm>
              <a:off x="6745257" y="4426374"/>
              <a:ext cx="1201846" cy="572388"/>
            </a:xfrm>
            <a:custGeom>
              <a:avLst/>
              <a:gdLst/>
              <a:ahLst/>
              <a:cxnLst/>
              <a:rect l="l" t="t" r="r" b="b"/>
              <a:pathLst>
                <a:path w="31294" h="14904" extrusionOk="0">
                  <a:moveTo>
                    <a:pt x="6744" y="1"/>
                  </a:moveTo>
                  <a:cubicBezTo>
                    <a:pt x="6617" y="1"/>
                    <a:pt x="6491" y="7"/>
                    <a:pt x="6368" y="21"/>
                  </a:cubicBezTo>
                  <a:cubicBezTo>
                    <a:pt x="5935" y="90"/>
                    <a:pt x="5569" y="204"/>
                    <a:pt x="5227" y="318"/>
                  </a:cubicBezTo>
                  <a:cubicBezTo>
                    <a:pt x="4852" y="443"/>
                    <a:pt x="4495" y="549"/>
                    <a:pt x="4089" y="549"/>
                  </a:cubicBezTo>
                  <a:cubicBezTo>
                    <a:pt x="4050" y="549"/>
                    <a:pt x="4011" y="548"/>
                    <a:pt x="3972" y="546"/>
                  </a:cubicBezTo>
                  <a:cubicBezTo>
                    <a:pt x="3858" y="523"/>
                    <a:pt x="3584" y="478"/>
                    <a:pt x="3310" y="432"/>
                  </a:cubicBezTo>
                  <a:cubicBezTo>
                    <a:pt x="2550" y="291"/>
                    <a:pt x="1888" y="186"/>
                    <a:pt x="1370" y="186"/>
                  </a:cubicBezTo>
                  <a:cubicBezTo>
                    <a:pt x="801" y="186"/>
                    <a:pt x="407" y="313"/>
                    <a:pt x="251" y="660"/>
                  </a:cubicBezTo>
                  <a:lnTo>
                    <a:pt x="548" y="797"/>
                  </a:lnTo>
                  <a:lnTo>
                    <a:pt x="251" y="706"/>
                  </a:lnTo>
                  <a:lnTo>
                    <a:pt x="388" y="752"/>
                  </a:lnTo>
                  <a:lnTo>
                    <a:pt x="228" y="706"/>
                  </a:lnTo>
                  <a:lnTo>
                    <a:pt x="228" y="706"/>
                  </a:lnTo>
                  <a:cubicBezTo>
                    <a:pt x="0" y="1413"/>
                    <a:pt x="982" y="2075"/>
                    <a:pt x="2351" y="2943"/>
                  </a:cubicBezTo>
                  <a:cubicBezTo>
                    <a:pt x="2579" y="3080"/>
                    <a:pt x="2808" y="3217"/>
                    <a:pt x="2922" y="3308"/>
                  </a:cubicBezTo>
                  <a:cubicBezTo>
                    <a:pt x="3287" y="3582"/>
                    <a:pt x="3470" y="3924"/>
                    <a:pt x="3698" y="4312"/>
                  </a:cubicBezTo>
                  <a:cubicBezTo>
                    <a:pt x="3858" y="4609"/>
                    <a:pt x="4063" y="4951"/>
                    <a:pt x="4360" y="5294"/>
                  </a:cubicBezTo>
                  <a:cubicBezTo>
                    <a:pt x="5136" y="6184"/>
                    <a:pt x="6642" y="6777"/>
                    <a:pt x="6711" y="6800"/>
                  </a:cubicBezTo>
                  <a:lnTo>
                    <a:pt x="27299" y="14721"/>
                  </a:lnTo>
                  <a:cubicBezTo>
                    <a:pt x="27413" y="14766"/>
                    <a:pt x="27938" y="14903"/>
                    <a:pt x="28372" y="14903"/>
                  </a:cubicBezTo>
                  <a:lnTo>
                    <a:pt x="28555" y="14903"/>
                  </a:lnTo>
                  <a:cubicBezTo>
                    <a:pt x="29171" y="14812"/>
                    <a:pt x="29741" y="14378"/>
                    <a:pt x="30084" y="13716"/>
                  </a:cubicBezTo>
                  <a:cubicBezTo>
                    <a:pt x="30244" y="13374"/>
                    <a:pt x="30472" y="12758"/>
                    <a:pt x="30609" y="12392"/>
                  </a:cubicBezTo>
                  <a:cubicBezTo>
                    <a:pt x="30769" y="12004"/>
                    <a:pt x="30997" y="11388"/>
                    <a:pt x="31111" y="11046"/>
                  </a:cubicBezTo>
                  <a:cubicBezTo>
                    <a:pt x="31294" y="10315"/>
                    <a:pt x="31179" y="9608"/>
                    <a:pt x="30769" y="9128"/>
                  </a:cubicBezTo>
                  <a:cubicBezTo>
                    <a:pt x="30495" y="8786"/>
                    <a:pt x="29856" y="8489"/>
                    <a:pt x="29696" y="8398"/>
                  </a:cubicBezTo>
                  <a:lnTo>
                    <a:pt x="9130" y="500"/>
                  </a:lnTo>
                  <a:cubicBezTo>
                    <a:pt x="9069" y="480"/>
                    <a:pt x="7851" y="1"/>
                    <a:pt x="6744" y="1"/>
                  </a:cubicBezTo>
                  <a:close/>
                </a:path>
              </a:pathLst>
            </a:custGeom>
            <a:solidFill>
              <a:srgbClr val="4B3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6"/>
            <p:cNvSpPr/>
            <p:nvPr/>
          </p:nvSpPr>
          <p:spPr>
            <a:xfrm>
              <a:off x="6745257" y="4450838"/>
              <a:ext cx="1179917" cy="547924"/>
            </a:xfrm>
            <a:custGeom>
              <a:avLst/>
              <a:gdLst/>
              <a:ahLst/>
              <a:cxnLst/>
              <a:rect l="l" t="t" r="r" b="b"/>
              <a:pathLst>
                <a:path w="30723" h="14267" extrusionOk="0">
                  <a:moveTo>
                    <a:pt x="274" y="0"/>
                  </a:moveTo>
                  <a:cubicBezTo>
                    <a:pt x="274" y="0"/>
                    <a:pt x="251" y="23"/>
                    <a:pt x="251" y="23"/>
                  </a:cubicBezTo>
                  <a:lnTo>
                    <a:pt x="548" y="160"/>
                  </a:lnTo>
                  <a:lnTo>
                    <a:pt x="251" y="69"/>
                  </a:lnTo>
                  <a:lnTo>
                    <a:pt x="388" y="115"/>
                  </a:lnTo>
                  <a:lnTo>
                    <a:pt x="228" y="69"/>
                  </a:lnTo>
                  <a:lnTo>
                    <a:pt x="228" y="69"/>
                  </a:lnTo>
                  <a:cubicBezTo>
                    <a:pt x="0" y="776"/>
                    <a:pt x="982" y="1438"/>
                    <a:pt x="2351" y="2306"/>
                  </a:cubicBezTo>
                  <a:cubicBezTo>
                    <a:pt x="2579" y="2443"/>
                    <a:pt x="2808" y="2580"/>
                    <a:pt x="2922" y="2671"/>
                  </a:cubicBezTo>
                  <a:cubicBezTo>
                    <a:pt x="3287" y="2945"/>
                    <a:pt x="3470" y="3287"/>
                    <a:pt x="3698" y="3675"/>
                  </a:cubicBezTo>
                  <a:cubicBezTo>
                    <a:pt x="3858" y="3972"/>
                    <a:pt x="4063" y="4314"/>
                    <a:pt x="4360" y="4657"/>
                  </a:cubicBezTo>
                  <a:cubicBezTo>
                    <a:pt x="5136" y="5547"/>
                    <a:pt x="6642" y="6140"/>
                    <a:pt x="6711" y="6163"/>
                  </a:cubicBezTo>
                  <a:lnTo>
                    <a:pt x="27299" y="14084"/>
                  </a:lnTo>
                  <a:cubicBezTo>
                    <a:pt x="27413" y="14129"/>
                    <a:pt x="27938" y="14266"/>
                    <a:pt x="28372" y="14266"/>
                  </a:cubicBezTo>
                  <a:lnTo>
                    <a:pt x="28555" y="14266"/>
                  </a:lnTo>
                  <a:cubicBezTo>
                    <a:pt x="29171" y="14175"/>
                    <a:pt x="29741" y="13741"/>
                    <a:pt x="30084" y="13079"/>
                  </a:cubicBezTo>
                  <a:cubicBezTo>
                    <a:pt x="30244" y="12737"/>
                    <a:pt x="30472" y="12121"/>
                    <a:pt x="30609" y="11733"/>
                  </a:cubicBezTo>
                  <a:cubicBezTo>
                    <a:pt x="30654" y="11664"/>
                    <a:pt x="30677" y="11573"/>
                    <a:pt x="30723" y="11482"/>
                  </a:cubicBezTo>
                  <a:lnTo>
                    <a:pt x="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6"/>
            <p:cNvSpPr/>
            <p:nvPr/>
          </p:nvSpPr>
          <p:spPr>
            <a:xfrm>
              <a:off x="6952106" y="4431213"/>
              <a:ext cx="112258" cy="225668"/>
            </a:xfrm>
            <a:custGeom>
              <a:avLst/>
              <a:gdLst/>
              <a:ahLst/>
              <a:cxnLst/>
              <a:rect l="l" t="t" r="r" b="b"/>
              <a:pathLst>
                <a:path w="2923" h="5876" extrusionOk="0">
                  <a:moveTo>
                    <a:pt x="2418" y="1"/>
                  </a:moveTo>
                  <a:cubicBezTo>
                    <a:pt x="2243" y="1"/>
                    <a:pt x="2079" y="108"/>
                    <a:pt x="2010" y="283"/>
                  </a:cubicBezTo>
                  <a:lnTo>
                    <a:pt x="92" y="5282"/>
                  </a:lnTo>
                  <a:cubicBezTo>
                    <a:pt x="1" y="5510"/>
                    <a:pt x="115" y="5761"/>
                    <a:pt x="343" y="5853"/>
                  </a:cubicBezTo>
                  <a:cubicBezTo>
                    <a:pt x="389" y="5875"/>
                    <a:pt x="435" y="5875"/>
                    <a:pt x="480" y="5875"/>
                  </a:cubicBezTo>
                  <a:cubicBezTo>
                    <a:pt x="663" y="5875"/>
                    <a:pt x="823" y="5784"/>
                    <a:pt x="891" y="5601"/>
                  </a:cubicBezTo>
                  <a:lnTo>
                    <a:pt x="2831" y="603"/>
                  </a:lnTo>
                  <a:cubicBezTo>
                    <a:pt x="2923" y="374"/>
                    <a:pt x="2808" y="123"/>
                    <a:pt x="2580" y="32"/>
                  </a:cubicBezTo>
                  <a:cubicBezTo>
                    <a:pt x="2527" y="11"/>
                    <a:pt x="2472" y="1"/>
                    <a:pt x="2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6"/>
            <p:cNvSpPr/>
            <p:nvPr/>
          </p:nvSpPr>
          <p:spPr>
            <a:xfrm>
              <a:off x="7156383" y="4510097"/>
              <a:ext cx="117481" cy="240569"/>
            </a:xfrm>
            <a:custGeom>
              <a:avLst/>
              <a:gdLst/>
              <a:ahLst/>
              <a:cxnLst/>
              <a:rect l="l" t="t" r="r" b="b"/>
              <a:pathLst>
                <a:path w="3059" h="6264" extrusionOk="0">
                  <a:moveTo>
                    <a:pt x="2577" y="1"/>
                  </a:moveTo>
                  <a:cubicBezTo>
                    <a:pt x="2402" y="1"/>
                    <a:pt x="2238" y="109"/>
                    <a:pt x="2169" y="283"/>
                  </a:cubicBezTo>
                  <a:lnTo>
                    <a:pt x="91" y="5670"/>
                  </a:lnTo>
                  <a:cubicBezTo>
                    <a:pt x="0" y="5898"/>
                    <a:pt x="114" y="6150"/>
                    <a:pt x="343" y="6241"/>
                  </a:cubicBezTo>
                  <a:cubicBezTo>
                    <a:pt x="388" y="6241"/>
                    <a:pt x="457" y="6264"/>
                    <a:pt x="502" y="6264"/>
                  </a:cubicBezTo>
                  <a:cubicBezTo>
                    <a:pt x="685" y="6264"/>
                    <a:pt x="845" y="6150"/>
                    <a:pt x="913" y="5990"/>
                  </a:cubicBezTo>
                  <a:lnTo>
                    <a:pt x="2990" y="580"/>
                  </a:lnTo>
                  <a:cubicBezTo>
                    <a:pt x="3059" y="375"/>
                    <a:pt x="2967" y="124"/>
                    <a:pt x="2739" y="32"/>
                  </a:cubicBezTo>
                  <a:cubicBezTo>
                    <a:pt x="2686" y="11"/>
                    <a:pt x="2631" y="1"/>
                    <a:pt x="2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6"/>
            <p:cNvSpPr/>
            <p:nvPr/>
          </p:nvSpPr>
          <p:spPr>
            <a:xfrm>
              <a:off x="7738449" y="4731885"/>
              <a:ext cx="117481" cy="240569"/>
            </a:xfrm>
            <a:custGeom>
              <a:avLst/>
              <a:gdLst/>
              <a:ahLst/>
              <a:cxnLst/>
              <a:rect l="l" t="t" r="r" b="b"/>
              <a:pathLst>
                <a:path w="3059" h="6264" extrusionOk="0">
                  <a:moveTo>
                    <a:pt x="2554" y="1"/>
                  </a:moveTo>
                  <a:cubicBezTo>
                    <a:pt x="2379" y="1"/>
                    <a:pt x="2216" y="108"/>
                    <a:pt x="2146" y="283"/>
                  </a:cubicBezTo>
                  <a:lnTo>
                    <a:pt x="69" y="5670"/>
                  </a:lnTo>
                  <a:cubicBezTo>
                    <a:pt x="0" y="5898"/>
                    <a:pt x="91" y="6149"/>
                    <a:pt x="320" y="6218"/>
                  </a:cubicBezTo>
                  <a:cubicBezTo>
                    <a:pt x="388" y="6241"/>
                    <a:pt x="434" y="6263"/>
                    <a:pt x="480" y="6263"/>
                  </a:cubicBezTo>
                  <a:cubicBezTo>
                    <a:pt x="662" y="6263"/>
                    <a:pt x="822" y="6149"/>
                    <a:pt x="890" y="5967"/>
                  </a:cubicBezTo>
                  <a:lnTo>
                    <a:pt x="2967" y="580"/>
                  </a:lnTo>
                  <a:cubicBezTo>
                    <a:pt x="3059" y="352"/>
                    <a:pt x="2945" y="101"/>
                    <a:pt x="2716" y="32"/>
                  </a:cubicBezTo>
                  <a:cubicBezTo>
                    <a:pt x="2663" y="11"/>
                    <a:pt x="2608" y="1"/>
                    <a:pt x="2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6"/>
            <p:cNvSpPr/>
            <p:nvPr/>
          </p:nvSpPr>
          <p:spPr>
            <a:xfrm>
              <a:off x="7273825" y="4629152"/>
              <a:ext cx="465507" cy="221443"/>
            </a:xfrm>
            <a:custGeom>
              <a:avLst/>
              <a:gdLst/>
              <a:ahLst/>
              <a:cxnLst/>
              <a:rect l="l" t="t" r="r" b="b"/>
              <a:pathLst>
                <a:path w="12121" h="5766" extrusionOk="0">
                  <a:moveTo>
                    <a:pt x="1611" y="870"/>
                  </a:moveTo>
                  <a:cubicBezTo>
                    <a:pt x="2470" y="870"/>
                    <a:pt x="4163" y="1158"/>
                    <a:pt x="6392" y="2022"/>
                  </a:cubicBezTo>
                  <a:cubicBezTo>
                    <a:pt x="9336" y="3164"/>
                    <a:pt x="10934" y="4396"/>
                    <a:pt x="11071" y="4830"/>
                  </a:cubicBezTo>
                  <a:cubicBezTo>
                    <a:pt x="10977" y="4880"/>
                    <a:pt x="10787" y="4909"/>
                    <a:pt x="10511" y="4909"/>
                  </a:cubicBezTo>
                  <a:cubicBezTo>
                    <a:pt x="9652" y="4909"/>
                    <a:pt x="7959" y="4621"/>
                    <a:pt x="5730" y="3757"/>
                  </a:cubicBezTo>
                  <a:cubicBezTo>
                    <a:pt x="2785" y="2616"/>
                    <a:pt x="1188" y="1383"/>
                    <a:pt x="1051" y="950"/>
                  </a:cubicBezTo>
                  <a:cubicBezTo>
                    <a:pt x="1145" y="900"/>
                    <a:pt x="1335" y="870"/>
                    <a:pt x="1611" y="870"/>
                  </a:cubicBezTo>
                  <a:close/>
                  <a:moveTo>
                    <a:pt x="1635" y="1"/>
                  </a:moveTo>
                  <a:cubicBezTo>
                    <a:pt x="838" y="1"/>
                    <a:pt x="374" y="210"/>
                    <a:pt x="206" y="630"/>
                  </a:cubicBezTo>
                  <a:cubicBezTo>
                    <a:pt x="1" y="1201"/>
                    <a:pt x="457" y="1863"/>
                    <a:pt x="1621" y="2661"/>
                  </a:cubicBezTo>
                  <a:cubicBezTo>
                    <a:pt x="2580" y="3323"/>
                    <a:pt x="3927" y="3985"/>
                    <a:pt x="5410" y="4556"/>
                  </a:cubicBezTo>
                  <a:cubicBezTo>
                    <a:pt x="6894" y="5127"/>
                    <a:pt x="8355" y="5537"/>
                    <a:pt x="9496" y="5697"/>
                  </a:cubicBezTo>
                  <a:cubicBezTo>
                    <a:pt x="9861" y="5743"/>
                    <a:pt x="10181" y="5766"/>
                    <a:pt x="10455" y="5766"/>
                  </a:cubicBezTo>
                  <a:cubicBezTo>
                    <a:pt x="11254" y="5766"/>
                    <a:pt x="11733" y="5560"/>
                    <a:pt x="11893" y="5149"/>
                  </a:cubicBezTo>
                  <a:cubicBezTo>
                    <a:pt x="12121" y="4579"/>
                    <a:pt x="11664" y="3894"/>
                    <a:pt x="10500" y="3118"/>
                  </a:cubicBezTo>
                  <a:cubicBezTo>
                    <a:pt x="9542" y="2456"/>
                    <a:pt x="8195" y="1794"/>
                    <a:pt x="6711" y="1201"/>
                  </a:cubicBezTo>
                  <a:cubicBezTo>
                    <a:pt x="5228" y="630"/>
                    <a:pt x="3767" y="242"/>
                    <a:pt x="2626" y="82"/>
                  </a:cubicBezTo>
                  <a:cubicBezTo>
                    <a:pt x="2251" y="28"/>
                    <a:pt x="1921" y="1"/>
                    <a:pt x="1635" y="1"/>
                  </a:cubicBezTo>
                  <a:close/>
                </a:path>
              </a:pathLst>
            </a:custGeom>
            <a:solidFill>
              <a:srgbClr val="4B3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6"/>
            <p:cNvSpPr/>
            <p:nvPr/>
          </p:nvSpPr>
          <p:spPr>
            <a:xfrm>
              <a:off x="6989820" y="4447343"/>
              <a:ext cx="118364" cy="240223"/>
            </a:xfrm>
            <a:custGeom>
              <a:avLst/>
              <a:gdLst/>
              <a:ahLst/>
              <a:cxnLst/>
              <a:rect l="l" t="t" r="r" b="b"/>
              <a:pathLst>
                <a:path w="3082" h="6255" extrusionOk="0">
                  <a:moveTo>
                    <a:pt x="2589" y="1"/>
                  </a:moveTo>
                  <a:cubicBezTo>
                    <a:pt x="2409" y="1"/>
                    <a:pt x="2240" y="95"/>
                    <a:pt x="2169" y="274"/>
                  </a:cubicBezTo>
                  <a:lnTo>
                    <a:pt x="92" y="5661"/>
                  </a:lnTo>
                  <a:cubicBezTo>
                    <a:pt x="0" y="5889"/>
                    <a:pt x="114" y="6140"/>
                    <a:pt x="343" y="6231"/>
                  </a:cubicBezTo>
                  <a:cubicBezTo>
                    <a:pt x="388" y="6254"/>
                    <a:pt x="457" y="6254"/>
                    <a:pt x="503" y="6254"/>
                  </a:cubicBezTo>
                  <a:cubicBezTo>
                    <a:pt x="685" y="6254"/>
                    <a:pt x="845" y="6163"/>
                    <a:pt x="913" y="5980"/>
                  </a:cubicBezTo>
                  <a:lnTo>
                    <a:pt x="2990" y="594"/>
                  </a:lnTo>
                  <a:cubicBezTo>
                    <a:pt x="3082" y="365"/>
                    <a:pt x="2968" y="114"/>
                    <a:pt x="2739" y="23"/>
                  </a:cubicBezTo>
                  <a:cubicBezTo>
                    <a:pt x="2690" y="8"/>
                    <a:pt x="2639"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6"/>
            <p:cNvSpPr/>
            <p:nvPr/>
          </p:nvSpPr>
          <p:spPr>
            <a:xfrm>
              <a:off x="6762770" y="4376370"/>
              <a:ext cx="1201001" cy="572427"/>
            </a:xfrm>
            <a:custGeom>
              <a:avLst/>
              <a:gdLst/>
              <a:ahLst/>
              <a:cxnLst/>
              <a:rect l="l" t="t" r="r" b="b"/>
              <a:pathLst>
                <a:path w="31272" h="14905" extrusionOk="0">
                  <a:moveTo>
                    <a:pt x="6758" y="1"/>
                  </a:moveTo>
                  <a:cubicBezTo>
                    <a:pt x="6626" y="1"/>
                    <a:pt x="6496" y="7"/>
                    <a:pt x="6369" y="22"/>
                  </a:cubicBezTo>
                  <a:cubicBezTo>
                    <a:pt x="5912" y="68"/>
                    <a:pt x="5547" y="205"/>
                    <a:pt x="5228" y="296"/>
                  </a:cubicBezTo>
                  <a:cubicBezTo>
                    <a:pt x="4859" y="432"/>
                    <a:pt x="4524" y="534"/>
                    <a:pt x="4152" y="534"/>
                  </a:cubicBezTo>
                  <a:cubicBezTo>
                    <a:pt x="4086" y="534"/>
                    <a:pt x="4018" y="531"/>
                    <a:pt x="3949" y="524"/>
                  </a:cubicBezTo>
                  <a:cubicBezTo>
                    <a:pt x="3835" y="524"/>
                    <a:pt x="3561" y="479"/>
                    <a:pt x="3287" y="433"/>
                  </a:cubicBezTo>
                  <a:cubicBezTo>
                    <a:pt x="2517" y="290"/>
                    <a:pt x="1852" y="179"/>
                    <a:pt x="1335" y="179"/>
                  </a:cubicBezTo>
                  <a:cubicBezTo>
                    <a:pt x="780" y="179"/>
                    <a:pt x="394" y="307"/>
                    <a:pt x="229" y="661"/>
                  </a:cubicBezTo>
                  <a:lnTo>
                    <a:pt x="526" y="798"/>
                  </a:lnTo>
                  <a:lnTo>
                    <a:pt x="526" y="798"/>
                  </a:lnTo>
                  <a:lnTo>
                    <a:pt x="229" y="684"/>
                  </a:lnTo>
                  <a:lnTo>
                    <a:pt x="229" y="684"/>
                  </a:lnTo>
                  <a:lnTo>
                    <a:pt x="366" y="752"/>
                  </a:lnTo>
                  <a:lnTo>
                    <a:pt x="206" y="707"/>
                  </a:lnTo>
                  <a:lnTo>
                    <a:pt x="206" y="707"/>
                  </a:lnTo>
                  <a:cubicBezTo>
                    <a:pt x="1" y="1414"/>
                    <a:pt x="959" y="2076"/>
                    <a:pt x="2329" y="2921"/>
                  </a:cubicBezTo>
                  <a:cubicBezTo>
                    <a:pt x="2580" y="3081"/>
                    <a:pt x="2785" y="3218"/>
                    <a:pt x="2899" y="3286"/>
                  </a:cubicBezTo>
                  <a:cubicBezTo>
                    <a:pt x="3265" y="3583"/>
                    <a:pt x="3447" y="3925"/>
                    <a:pt x="3675" y="4313"/>
                  </a:cubicBezTo>
                  <a:cubicBezTo>
                    <a:pt x="3858" y="4610"/>
                    <a:pt x="4041" y="4952"/>
                    <a:pt x="4337" y="5295"/>
                  </a:cubicBezTo>
                  <a:cubicBezTo>
                    <a:pt x="5113" y="6185"/>
                    <a:pt x="6620" y="6756"/>
                    <a:pt x="6688" y="6801"/>
                  </a:cubicBezTo>
                  <a:lnTo>
                    <a:pt x="27277" y="14722"/>
                  </a:lnTo>
                  <a:cubicBezTo>
                    <a:pt x="27391" y="14744"/>
                    <a:pt x="27916" y="14904"/>
                    <a:pt x="28350" y="14904"/>
                  </a:cubicBezTo>
                  <a:lnTo>
                    <a:pt x="28532" y="14904"/>
                  </a:lnTo>
                  <a:cubicBezTo>
                    <a:pt x="29149" y="14813"/>
                    <a:pt x="29719" y="14356"/>
                    <a:pt x="30062" y="13694"/>
                  </a:cubicBezTo>
                  <a:cubicBezTo>
                    <a:pt x="30221" y="13375"/>
                    <a:pt x="30450" y="12759"/>
                    <a:pt x="30587" y="12371"/>
                  </a:cubicBezTo>
                  <a:cubicBezTo>
                    <a:pt x="30746" y="12005"/>
                    <a:pt x="30997" y="11389"/>
                    <a:pt x="31089" y="11024"/>
                  </a:cubicBezTo>
                  <a:cubicBezTo>
                    <a:pt x="31271" y="10316"/>
                    <a:pt x="31157" y="9609"/>
                    <a:pt x="30746" y="9129"/>
                  </a:cubicBezTo>
                  <a:cubicBezTo>
                    <a:pt x="30472" y="8787"/>
                    <a:pt x="29833" y="8467"/>
                    <a:pt x="29674" y="8399"/>
                  </a:cubicBezTo>
                  <a:lnTo>
                    <a:pt x="9108" y="479"/>
                  </a:lnTo>
                  <a:cubicBezTo>
                    <a:pt x="9067" y="458"/>
                    <a:pt x="7861" y="1"/>
                    <a:pt x="6758" y="1"/>
                  </a:cubicBezTo>
                  <a:close/>
                </a:path>
              </a:pathLst>
            </a:custGeom>
            <a:solidFill>
              <a:srgbClr val="ED8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6"/>
            <p:cNvSpPr/>
            <p:nvPr/>
          </p:nvSpPr>
          <p:spPr>
            <a:xfrm>
              <a:off x="6762770" y="4399989"/>
              <a:ext cx="1179072" cy="548807"/>
            </a:xfrm>
            <a:custGeom>
              <a:avLst/>
              <a:gdLst/>
              <a:ahLst/>
              <a:cxnLst/>
              <a:rect l="l" t="t" r="r" b="b"/>
              <a:pathLst>
                <a:path w="30701" h="14290" extrusionOk="0">
                  <a:moveTo>
                    <a:pt x="252" y="1"/>
                  </a:moveTo>
                  <a:cubicBezTo>
                    <a:pt x="252" y="23"/>
                    <a:pt x="252" y="23"/>
                    <a:pt x="229" y="46"/>
                  </a:cubicBezTo>
                  <a:lnTo>
                    <a:pt x="526" y="183"/>
                  </a:lnTo>
                  <a:lnTo>
                    <a:pt x="526" y="183"/>
                  </a:lnTo>
                  <a:lnTo>
                    <a:pt x="229" y="69"/>
                  </a:lnTo>
                  <a:lnTo>
                    <a:pt x="229" y="69"/>
                  </a:lnTo>
                  <a:lnTo>
                    <a:pt x="366" y="137"/>
                  </a:lnTo>
                  <a:lnTo>
                    <a:pt x="206" y="92"/>
                  </a:lnTo>
                  <a:lnTo>
                    <a:pt x="206" y="92"/>
                  </a:lnTo>
                  <a:cubicBezTo>
                    <a:pt x="1" y="799"/>
                    <a:pt x="959" y="1461"/>
                    <a:pt x="2329" y="2306"/>
                  </a:cubicBezTo>
                  <a:cubicBezTo>
                    <a:pt x="2580" y="2466"/>
                    <a:pt x="2785" y="2603"/>
                    <a:pt x="2899" y="2671"/>
                  </a:cubicBezTo>
                  <a:cubicBezTo>
                    <a:pt x="3265" y="2968"/>
                    <a:pt x="3447" y="3310"/>
                    <a:pt x="3675" y="3698"/>
                  </a:cubicBezTo>
                  <a:cubicBezTo>
                    <a:pt x="3858" y="3995"/>
                    <a:pt x="4041" y="4337"/>
                    <a:pt x="4337" y="4680"/>
                  </a:cubicBezTo>
                  <a:cubicBezTo>
                    <a:pt x="5113" y="5570"/>
                    <a:pt x="6620" y="6141"/>
                    <a:pt x="6688" y="6186"/>
                  </a:cubicBezTo>
                  <a:lnTo>
                    <a:pt x="27277" y="14107"/>
                  </a:lnTo>
                  <a:cubicBezTo>
                    <a:pt x="27391" y="14129"/>
                    <a:pt x="27916" y="14289"/>
                    <a:pt x="28350" y="14289"/>
                  </a:cubicBezTo>
                  <a:lnTo>
                    <a:pt x="28532" y="14289"/>
                  </a:lnTo>
                  <a:cubicBezTo>
                    <a:pt x="29149" y="14198"/>
                    <a:pt x="29719" y="13741"/>
                    <a:pt x="30062" y="13079"/>
                  </a:cubicBezTo>
                  <a:cubicBezTo>
                    <a:pt x="30221" y="12760"/>
                    <a:pt x="30450" y="12144"/>
                    <a:pt x="30587" y="11756"/>
                  </a:cubicBezTo>
                  <a:cubicBezTo>
                    <a:pt x="30632" y="11687"/>
                    <a:pt x="30655" y="11596"/>
                    <a:pt x="30701" y="11504"/>
                  </a:cubicBezTo>
                  <a:lnTo>
                    <a:pt x="25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6"/>
            <p:cNvSpPr/>
            <p:nvPr/>
          </p:nvSpPr>
          <p:spPr>
            <a:xfrm>
              <a:off x="6968774" y="4381248"/>
              <a:ext cx="112258" cy="225668"/>
            </a:xfrm>
            <a:custGeom>
              <a:avLst/>
              <a:gdLst/>
              <a:ahLst/>
              <a:cxnLst/>
              <a:rect l="l" t="t" r="r" b="b"/>
              <a:pathLst>
                <a:path w="2923" h="5876" extrusionOk="0">
                  <a:moveTo>
                    <a:pt x="2418" y="1"/>
                  </a:moveTo>
                  <a:cubicBezTo>
                    <a:pt x="2243" y="1"/>
                    <a:pt x="2079" y="108"/>
                    <a:pt x="2009" y="283"/>
                  </a:cubicBezTo>
                  <a:lnTo>
                    <a:pt x="92" y="5282"/>
                  </a:lnTo>
                  <a:cubicBezTo>
                    <a:pt x="1" y="5510"/>
                    <a:pt x="115" y="5761"/>
                    <a:pt x="343" y="5852"/>
                  </a:cubicBezTo>
                  <a:cubicBezTo>
                    <a:pt x="389" y="5875"/>
                    <a:pt x="434" y="5875"/>
                    <a:pt x="503" y="5875"/>
                  </a:cubicBezTo>
                  <a:cubicBezTo>
                    <a:pt x="662" y="5875"/>
                    <a:pt x="822" y="5761"/>
                    <a:pt x="891" y="5601"/>
                  </a:cubicBezTo>
                  <a:lnTo>
                    <a:pt x="2831" y="580"/>
                  </a:lnTo>
                  <a:cubicBezTo>
                    <a:pt x="2922" y="352"/>
                    <a:pt x="2808" y="101"/>
                    <a:pt x="2580" y="32"/>
                  </a:cubicBezTo>
                  <a:cubicBezTo>
                    <a:pt x="2526" y="11"/>
                    <a:pt x="2472" y="1"/>
                    <a:pt x="2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6"/>
            <p:cNvSpPr/>
            <p:nvPr/>
          </p:nvSpPr>
          <p:spPr>
            <a:xfrm>
              <a:off x="7173012" y="4459709"/>
              <a:ext cx="118403" cy="240991"/>
            </a:xfrm>
            <a:custGeom>
              <a:avLst/>
              <a:gdLst/>
              <a:ahLst/>
              <a:cxnLst/>
              <a:rect l="l" t="t" r="r" b="b"/>
              <a:pathLst>
                <a:path w="3083" h="6275" extrusionOk="0">
                  <a:moveTo>
                    <a:pt x="2604" y="1"/>
                  </a:moveTo>
                  <a:cubicBezTo>
                    <a:pt x="2419" y="1"/>
                    <a:pt x="2243" y="107"/>
                    <a:pt x="2169" y="272"/>
                  </a:cubicBezTo>
                  <a:lnTo>
                    <a:pt x="92" y="5681"/>
                  </a:lnTo>
                  <a:cubicBezTo>
                    <a:pt x="1" y="5887"/>
                    <a:pt x="115" y="6138"/>
                    <a:pt x="343" y="6229"/>
                  </a:cubicBezTo>
                  <a:cubicBezTo>
                    <a:pt x="389" y="6252"/>
                    <a:pt x="457" y="6275"/>
                    <a:pt x="503" y="6275"/>
                  </a:cubicBezTo>
                  <a:cubicBezTo>
                    <a:pt x="686" y="6275"/>
                    <a:pt x="845" y="6160"/>
                    <a:pt x="914" y="5978"/>
                  </a:cubicBezTo>
                  <a:lnTo>
                    <a:pt x="2991" y="591"/>
                  </a:lnTo>
                  <a:cubicBezTo>
                    <a:pt x="3082" y="363"/>
                    <a:pt x="2968" y="112"/>
                    <a:pt x="2740" y="20"/>
                  </a:cubicBezTo>
                  <a:cubicBezTo>
                    <a:pt x="2695" y="7"/>
                    <a:pt x="2649" y="1"/>
                    <a:pt x="26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6"/>
            <p:cNvSpPr/>
            <p:nvPr/>
          </p:nvSpPr>
          <p:spPr>
            <a:xfrm>
              <a:off x="7755078" y="4681037"/>
              <a:ext cx="117519" cy="240569"/>
            </a:xfrm>
            <a:custGeom>
              <a:avLst/>
              <a:gdLst/>
              <a:ahLst/>
              <a:cxnLst/>
              <a:rect l="l" t="t" r="r" b="b"/>
              <a:pathLst>
                <a:path w="3060" h="6264" extrusionOk="0">
                  <a:moveTo>
                    <a:pt x="2555" y="1"/>
                  </a:moveTo>
                  <a:cubicBezTo>
                    <a:pt x="2380" y="1"/>
                    <a:pt x="2216" y="109"/>
                    <a:pt x="2146" y="283"/>
                  </a:cubicBezTo>
                  <a:lnTo>
                    <a:pt x="69" y="5670"/>
                  </a:lnTo>
                  <a:cubicBezTo>
                    <a:pt x="1" y="5898"/>
                    <a:pt x="115" y="6149"/>
                    <a:pt x="320" y="6241"/>
                  </a:cubicBezTo>
                  <a:cubicBezTo>
                    <a:pt x="389" y="6264"/>
                    <a:pt x="435" y="6264"/>
                    <a:pt x="480" y="6264"/>
                  </a:cubicBezTo>
                  <a:cubicBezTo>
                    <a:pt x="663" y="6264"/>
                    <a:pt x="823" y="6172"/>
                    <a:pt x="891" y="5990"/>
                  </a:cubicBezTo>
                  <a:lnTo>
                    <a:pt x="2968" y="603"/>
                  </a:lnTo>
                  <a:cubicBezTo>
                    <a:pt x="3059" y="375"/>
                    <a:pt x="2945" y="124"/>
                    <a:pt x="2717" y="32"/>
                  </a:cubicBezTo>
                  <a:cubicBezTo>
                    <a:pt x="2664" y="11"/>
                    <a:pt x="2609" y="1"/>
                    <a:pt x="2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6"/>
            <p:cNvSpPr/>
            <p:nvPr/>
          </p:nvSpPr>
          <p:spPr>
            <a:xfrm>
              <a:off x="7290493" y="4578842"/>
              <a:ext cx="465507" cy="221789"/>
            </a:xfrm>
            <a:custGeom>
              <a:avLst/>
              <a:gdLst/>
              <a:ahLst/>
              <a:cxnLst/>
              <a:rect l="l" t="t" r="r" b="b"/>
              <a:pathLst>
                <a:path w="12121" h="5775" extrusionOk="0">
                  <a:moveTo>
                    <a:pt x="1625" y="869"/>
                  </a:moveTo>
                  <a:cubicBezTo>
                    <a:pt x="2489" y="869"/>
                    <a:pt x="4175" y="1172"/>
                    <a:pt x="6392" y="2031"/>
                  </a:cubicBezTo>
                  <a:cubicBezTo>
                    <a:pt x="9336" y="3173"/>
                    <a:pt x="10934" y="4382"/>
                    <a:pt x="11071" y="4816"/>
                  </a:cubicBezTo>
                  <a:cubicBezTo>
                    <a:pt x="10975" y="4872"/>
                    <a:pt x="10780" y="4905"/>
                    <a:pt x="10496" y="4905"/>
                  </a:cubicBezTo>
                  <a:cubicBezTo>
                    <a:pt x="9632" y="4905"/>
                    <a:pt x="7946" y="4602"/>
                    <a:pt x="5730" y="3743"/>
                  </a:cubicBezTo>
                  <a:cubicBezTo>
                    <a:pt x="2785" y="2625"/>
                    <a:pt x="1187" y="1392"/>
                    <a:pt x="1050" y="959"/>
                  </a:cubicBezTo>
                  <a:cubicBezTo>
                    <a:pt x="1146" y="902"/>
                    <a:pt x="1342" y="869"/>
                    <a:pt x="1625" y="869"/>
                  </a:cubicBezTo>
                  <a:close/>
                  <a:moveTo>
                    <a:pt x="1698" y="0"/>
                  </a:moveTo>
                  <a:cubicBezTo>
                    <a:pt x="872" y="0"/>
                    <a:pt x="378" y="210"/>
                    <a:pt x="206" y="639"/>
                  </a:cubicBezTo>
                  <a:cubicBezTo>
                    <a:pt x="0" y="1210"/>
                    <a:pt x="457" y="1872"/>
                    <a:pt x="1621" y="2670"/>
                  </a:cubicBezTo>
                  <a:cubicBezTo>
                    <a:pt x="2580" y="3332"/>
                    <a:pt x="3926" y="3994"/>
                    <a:pt x="5410" y="4565"/>
                  </a:cubicBezTo>
                  <a:cubicBezTo>
                    <a:pt x="6894" y="5136"/>
                    <a:pt x="8355" y="5546"/>
                    <a:pt x="9496" y="5706"/>
                  </a:cubicBezTo>
                  <a:cubicBezTo>
                    <a:pt x="9861" y="5752"/>
                    <a:pt x="10181" y="5775"/>
                    <a:pt x="10454" y="5775"/>
                  </a:cubicBezTo>
                  <a:cubicBezTo>
                    <a:pt x="11276" y="5775"/>
                    <a:pt x="11733" y="5569"/>
                    <a:pt x="11915" y="5136"/>
                  </a:cubicBezTo>
                  <a:cubicBezTo>
                    <a:pt x="12121" y="4565"/>
                    <a:pt x="11664" y="3903"/>
                    <a:pt x="10500" y="3104"/>
                  </a:cubicBezTo>
                  <a:cubicBezTo>
                    <a:pt x="9541" y="2465"/>
                    <a:pt x="8195" y="1780"/>
                    <a:pt x="6711" y="1210"/>
                  </a:cubicBezTo>
                  <a:cubicBezTo>
                    <a:pt x="5227" y="639"/>
                    <a:pt x="3767" y="228"/>
                    <a:pt x="2625" y="68"/>
                  </a:cubicBezTo>
                  <a:cubicBezTo>
                    <a:pt x="2280" y="23"/>
                    <a:pt x="1971" y="0"/>
                    <a:pt x="1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6"/>
            <p:cNvSpPr/>
            <p:nvPr/>
          </p:nvSpPr>
          <p:spPr>
            <a:xfrm>
              <a:off x="7007333" y="4397032"/>
              <a:ext cx="117519" cy="240569"/>
            </a:xfrm>
            <a:custGeom>
              <a:avLst/>
              <a:gdLst/>
              <a:ahLst/>
              <a:cxnLst/>
              <a:rect l="l" t="t" r="r" b="b"/>
              <a:pathLst>
                <a:path w="3060" h="6264" extrusionOk="0">
                  <a:moveTo>
                    <a:pt x="2555" y="0"/>
                  </a:moveTo>
                  <a:cubicBezTo>
                    <a:pt x="2380" y="0"/>
                    <a:pt x="2216" y="108"/>
                    <a:pt x="2146" y="283"/>
                  </a:cubicBezTo>
                  <a:lnTo>
                    <a:pt x="69" y="5670"/>
                  </a:lnTo>
                  <a:cubicBezTo>
                    <a:pt x="1" y="5898"/>
                    <a:pt x="92" y="6149"/>
                    <a:pt x="320" y="6240"/>
                  </a:cubicBezTo>
                  <a:cubicBezTo>
                    <a:pt x="389" y="6263"/>
                    <a:pt x="435" y="6263"/>
                    <a:pt x="480" y="6263"/>
                  </a:cubicBezTo>
                  <a:cubicBezTo>
                    <a:pt x="663" y="6263"/>
                    <a:pt x="823" y="6149"/>
                    <a:pt x="891" y="5989"/>
                  </a:cubicBezTo>
                  <a:lnTo>
                    <a:pt x="2968" y="603"/>
                  </a:lnTo>
                  <a:cubicBezTo>
                    <a:pt x="3059" y="374"/>
                    <a:pt x="2945" y="123"/>
                    <a:pt x="2717" y="32"/>
                  </a:cubicBezTo>
                  <a:cubicBezTo>
                    <a:pt x="2664" y="10"/>
                    <a:pt x="2609" y="0"/>
                    <a:pt x="2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6"/>
            <p:cNvSpPr/>
            <p:nvPr/>
          </p:nvSpPr>
          <p:spPr>
            <a:xfrm>
              <a:off x="5390021" y="641100"/>
              <a:ext cx="575076" cy="1212407"/>
            </a:xfrm>
            <a:custGeom>
              <a:avLst/>
              <a:gdLst/>
              <a:ahLst/>
              <a:cxnLst/>
              <a:rect l="l" t="t" r="r" b="b"/>
              <a:pathLst>
                <a:path w="14974" h="31569" extrusionOk="0">
                  <a:moveTo>
                    <a:pt x="14974" y="1"/>
                  </a:moveTo>
                  <a:lnTo>
                    <a:pt x="10819" y="4840"/>
                  </a:lnTo>
                  <a:lnTo>
                    <a:pt x="0" y="30062"/>
                  </a:lnTo>
                  <a:lnTo>
                    <a:pt x="3698" y="31568"/>
                  </a:lnTo>
                  <a:lnTo>
                    <a:pt x="14471" y="6392"/>
                  </a:lnTo>
                  <a:lnTo>
                    <a:pt x="149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6"/>
            <p:cNvSpPr/>
            <p:nvPr/>
          </p:nvSpPr>
          <p:spPr>
            <a:xfrm>
              <a:off x="5382110" y="633189"/>
              <a:ext cx="591744" cy="1222930"/>
            </a:xfrm>
            <a:custGeom>
              <a:avLst/>
              <a:gdLst/>
              <a:ahLst/>
              <a:cxnLst/>
              <a:rect l="l" t="t" r="r" b="b"/>
              <a:pathLst>
                <a:path w="15408" h="31843" extrusionOk="0">
                  <a:moveTo>
                    <a:pt x="15175" y="0"/>
                  </a:moveTo>
                  <a:cubicBezTo>
                    <a:pt x="15118" y="0"/>
                    <a:pt x="15064" y="26"/>
                    <a:pt x="15020" y="70"/>
                  </a:cubicBezTo>
                  <a:lnTo>
                    <a:pt x="10866" y="4886"/>
                  </a:lnTo>
                  <a:cubicBezTo>
                    <a:pt x="10843" y="4909"/>
                    <a:pt x="10843" y="4932"/>
                    <a:pt x="10820" y="4954"/>
                  </a:cubicBezTo>
                  <a:lnTo>
                    <a:pt x="1" y="30176"/>
                  </a:lnTo>
                  <a:lnTo>
                    <a:pt x="412" y="30359"/>
                  </a:lnTo>
                  <a:lnTo>
                    <a:pt x="11208" y="5160"/>
                  </a:lnTo>
                  <a:lnTo>
                    <a:pt x="14906" y="869"/>
                  </a:lnTo>
                  <a:lnTo>
                    <a:pt x="14472" y="6552"/>
                  </a:lnTo>
                  <a:lnTo>
                    <a:pt x="3698" y="31683"/>
                  </a:lnTo>
                  <a:lnTo>
                    <a:pt x="4109" y="31843"/>
                  </a:lnTo>
                  <a:lnTo>
                    <a:pt x="14883" y="6689"/>
                  </a:lnTo>
                  <a:cubicBezTo>
                    <a:pt x="14906" y="6666"/>
                    <a:pt x="14906" y="6644"/>
                    <a:pt x="14906" y="6621"/>
                  </a:cubicBezTo>
                  <a:lnTo>
                    <a:pt x="15408" y="230"/>
                  </a:lnTo>
                  <a:cubicBezTo>
                    <a:pt x="15408" y="138"/>
                    <a:pt x="15362" y="47"/>
                    <a:pt x="15271" y="24"/>
                  </a:cubicBezTo>
                  <a:cubicBezTo>
                    <a:pt x="15239" y="8"/>
                    <a:pt x="15206" y="0"/>
                    <a:pt x="151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6"/>
            <p:cNvSpPr/>
            <p:nvPr/>
          </p:nvSpPr>
          <p:spPr>
            <a:xfrm>
              <a:off x="5810787" y="641100"/>
              <a:ext cx="154311" cy="249901"/>
            </a:xfrm>
            <a:custGeom>
              <a:avLst/>
              <a:gdLst/>
              <a:ahLst/>
              <a:cxnLst/>
              <a:rect l="l" t="t" r="r" b="b"/>
              <a:pathLst>
                <a:path w="4018" h="6507" extrusionOk="0">
                  <a:moveTo>
                    <a:pt x="4018" y="1"/>
                  </a:moveTo>
                  <a:lnTo>
                    <a:pt x="23" y="4657"/>
                  </a:lnTo>
                  <a:lnTo>
                    <a:pt x="69" y="4771"/>
                  </a:lnTo>
                  <a:cubicBezTo>
                    <a:pt x="0" y="5159"/>
                    <a:pt x="229" y="5593"/>
                    <a:pt x="571" y="5776"/>
                  </a:cubicBezTo>
                  <a:cubicBezTo>
                    <a:pt x="699" y="5832"/>
                    <a:pt x="841" y="5859"/>
                    <a:pt x="983" y="5859"/>
                  </a:cubicBezTo>
                  <a:cubicBezTo>
                    <a:pt x="1247" y="5859"/>
                    <a:pt x="1511" y="5763"/>
                    <a:pt x="1689" y="5570"/>
                  </a:cubicBezTo>
                  <a:lnTo>
                    <a:pt x="1689" y="5570"/>
                  </a:lnTo>
                  <a:cubicBezTo>
                    <a:pt x="1575" y="5821"/>
                    <a:pt x="1667" y="6118"/>
                    <a:pt x="1872" y="6278"/>
                  </a:cubicBezTo>
                  <a:cubicBezTo>
                    <a:pt x="2077" y="6460"/>
                    <a:pt x="2351" y="6506"/>
                    <a:pt x="2625" y="6506"/>
                  </a:cubicBezTo>
                  <a:cubicBezTo>
                    <a:pt x="2899" y="6483"/>
                    <a:pt x="3150" y="6392"/>
                    <a:pt x="3401" y="6301"/>
                  </a:cubicBezTo>
                  <a:lnTo>
                    <a:pt x="3538" y="6278"/>
                  </a:lnTo>
                  <a:lnTo>
                    <a:pt x="4018" y="1"/>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6"/>
            <p:cNvSpPr/>
            <p:nvPr/>
          </p:nvSpPr>
          <p:spPr>
            <a:xfrm>
              <a:off x="5802875" y="633189"/>
              <a:ext cx="170979" cy="265686"/>
            </a:xfrm>
            <a:custGeom>
              <a:avLst/>
              <a:gdLst/>
              <a:ahLst/>
              <a:cxnLst/>
              <a:rect l="l" t="t" r="r" b="b"/>
              <a:pathLst>
                <a:path w="4452" h="6918" extrusionOk="0">
                  <a:moveTo>
                    <a:pt x="3950" y="869"/>
                  </a:moveTo>
                  <a:lnTo>
                    <a:pt x="3539" y="6301"/>
                  </a:lnTo>
                  <a:cubicBezTo>
                    <a:pt x="3288" y="6392"/>
                    <a:pt x="3059" y="6461"/>
                    <a:pt x="2808" y="6484"/>
                  </a:cubicBezTo>
                  <a:cubicBezTo>
                    <a:pt x="2779" y="6487"/>
                    <a:pt x="2749" y="6488"/>
                    <a:pt x="2720" y="6488"/>
                  </a:cubicBezTo>
                  <a:cubicBezTo>
                    <a:pt x="2523" y="6488"/>
                    <a:pt x="2334" y="6423"/>
                    <a:pt x="2215" y="6324"/>
                  </a:cubicBezTo>
                  <a:cubicBezTo>
                    <a:pt x="2078" y="6210"/>
                    <a:pt x="2032" y="6004"/>
                    <a:pt x="2101" y="5867"/>
                  </a:cubicBezTo>
                  <a:cubicBezTo>
                    <a:pt x="2146" y="5776"/>
                    <a:pt x="2101" y="5662"/>
                    <a:pt x="2010" y="5594"/>
                  </a:cubicBezTo>
                  <a:cubicBezTo>
                    <a:pt x="1987" y="5571"/>
                    <a:pt x="1941" y="5548"/>
                    <a:pt x="1895" y="5548"/>
                  </a:cubicBezTo>
                  <a:cubicBezTo>
                    <a:pt x="1827" y="5548"/>
                    <a:pt x="1781" y="5571"/>
                    <a:pt x="1736" y="5616"/>
                  </a:cubicBezTo>
                  <a:cubicBezTo>
                    <a:pt x="1601" y="5766"/>
                    <a:pt x="1399" y="5846"/>
                    <a:pt x="1198" y="5846"/>
                  </a:cubicBezTo>
                  <a:cubicBezTo>
                    <a:pt x="1092" y="5846"/>
                    <a:pt x="986" y="5824"/>
                    <a:pt x="891" y="5776"/>
                  </a:cubicBezTo>
                  <a:cubicBezTo>
                    <a:pt x="617" y="5639"/>
                    <a:pt x="457" y="5320"/>
                    <a:pt x="503" y="5000"/>
                  </a:cubicBezTo>
                  <a:cubicBezTo>
                    <a:pt x="503" y="4977"/>
                    <a:pt x="503" y="4932"/>
                    <a:pt x="480" y="4886"/>
                  </a:cubicBezTo>
                  <a:lnTo>
                    <a:pt x="3950" y="869"/>
                  </a:lnTo>
                  <a:close/>
                  <a:moveTo>
                    <a:pt x="4219" y="0"/>
                  </a:moveTo>
                  <a:cubicBezTo>
                    <a:pt x="4162" y="0"/>
                    <a:pt x="4108" y="26"/>
                    <a:pt x="4064" y="70"/>
                  </a:cubicBezTo>
                  <a:lnTo>
                    <a:pt x="69" y="4703"/>
                  </a:lnTo>
                  <a:cubicBezTo>
                    <a:pt x="1" y="4772"/>
                    <a:pt x="1" y="4863"/>
                    <a:pt x="24" y="4954"/>
                  </a:cubicBezTo>
                  <a:lnTo>
                    <a:pt x="69" y="5000"/>
                  </a:lnTo>
                  <a:cubicBezTo>
                    <a:pt x="1" y="5479"/>
                    <a:pt x="275" y="5959"/>
                    <a:pt x="686" y="6164"/>
                  </a:cubicBezTo>
                  <a:cubicBezTo>
                    <a:pt x="840" y="6247"/>
                    <a:pt x="1012" y="6287"/>
                    <a:pt x="1184" y="6287"/>
                  </a:cubicBezTo>
                  <a:cubicBezTo>
                    <a:pt x="1343" y="6287"/>
                    <a:pt x="1502" y="6253"/>
                    <a:pt x="1644" y="6187"/>
                  </a:cubicBezTo>
                  <a:cubicBezTo>
                    <a:pt x="1690" y="6370"/>
                    <a:pt x="1804" y="6529"/>
                    <a:pt x="1941" y="6666"/>
                  </a:cubicBezTo>
                  <a:cubicBezTo>
                    <a:pt x="2146" y="6826"/>
                    <a:pt x="2420" y="6917"/>
                    <a:pt x="2740" y="6917"/>
                  </a:cubicBezTo>
                  <a:lnTo>
                    <a:pt x="2854" y="6917"/>
                  </a:lnTo>
                  <a:cubicBezTo>
                    <a:pt x="3151" y="6895"/>
                    <a:pt x="3425" y="6803"/>
                    <a:pt x="3630" y="6712"/>
                  </a:cubicBezTo>
                  <a:lnTo>
                    <a:pt x="3767" y="6689"/>
                  </a:lnTo>
                  <a:cubicBezTo>
                    <a:pt x="3881" y="6689"/>
                    <a:pt x="3950" y="6598"/>
                    <a:pt x="3950" y="6507"/>
                  </a:cubicBezTo>
                  <a:lnTo>
                    <a:pt x="4452" y="230"/>
                  </a:lnTo>
                  <a:cubicBezTo>
                    <a:pt x="4452" y="138"/>
                    <a:pt x="4406" y="47"/>
                    <a:pt x="4315" y="24"/>
                  </a:cubicBezTo>
                  <a:cubicBezTo>
                    <a:pt x="4283" y="8"/>
                    <a:pt x="4250" y="0"/>
                    <a:pt x="4219" y="0"/>
                  </a:cubicBez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6"/>
            <p:cNvSpPr/>
            <p:nvPr/>
          </p:nvSpPr>
          <p:spPr>
            <a:xfrm>
              <a:off x="5494329" y="883935"/>
              <a:ext cx="381362" cy="832812"/>
            </a:xfrm>
            <a:custGeom>
              <a:avLst/>
              <a:gdLst/>
              <a:ahLst/>
              <a:cxnLst/>
              <a:rect l="l" t="t" r="r" b="b"/>
              <a:pathLst>
                <a:path w="9930" h="21685" extrusionOk="0">
                  <a:moveTo>
                    <a:pt x="9131" y="0"/>
                  </a:moveTo>
                  <a:lnTo>
                    <a:pt x="0" y="21342"/>
                  </a:lnTo>
                  <a:lnTo>
                    <a:pt x="822" y="21684"/>
                  </a:lnTo>
                  <a:lnTo>
                    <a:pt x="9929" y="343"/>
                  </a:lnTo>
                  <a:lnTo>
                    <a:pt x="91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6"/>
            <p:cNvSpPr/>
            <p:nvPr/>
          </p:nvSpPr>
          <p:spPr>
            <a:xfrm>
              <a:off x="5891437" y="641100"/>
              <a:ext cx="73661" cy="114869"/>
            </a:xfrm>
            <a:custGeom>
              <a:avLst/>
              <a:gdLst/>
              <a:ahLst/>
              <a:cxnLst/>
              <a:rect l="l" t="t" r="r" b="b"/>
              <a:pathLst>
                <a:path w="1918" h="2991" extrusionOk="0">
                  <a:moveTo>
                    <a:pt x="1918" y="1"/>
                  </a:moveTo>
                  <a:lnTo>
                    <a:pt x="0" y="2238"/>
                  </a:lnTo>
                  <a:lnTo>
                    <a:pt x="69" y="2352"/>
                  </a:lnTo>
                  <a:cubicBezTo>
                    <a:pt x="69" y="2352"/>
                    <a:pt x="617" y="2900"/>
                    <a:pt x="1507" y="2968"/>
                  </a:cubicBezTo>
                  <a:lnTo>
                    <a:pt x="1689" y="2991"/>
                  </a:lnTo>
                  <a:lnTo>
                    <a:pt x="19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6"/>
            <p:cNvSpPr/>
            <p:nvPr/>
          </p:nvSpPr>
          <p:spPr>
            <a:xfrm>
              <a:off x="5372470" y="1660292"/>
              <a:ext cx="225322" cy="209845"/>
            </a:xfrm>
            <a:custGeom>
              <a:avLst/>
              <a:gdLst/>
              <a:ahLst/>
              <a:cxnLst/>
              <a:rect l="l" t="t" r="r" b="b"/>
              <a:pathLst>
                <a:path w="5867" h="5464" extrusionOk="0">
                  <a:moveTo>
                    <a:pt x="1986" y="1104"/>
                  </a:moveTo>
                  <a:lnTo>
                    <a:pt x="4840" y="2314"/>
                  </a:lnTo>
                  <a:lnTo>
                    <a:pt x="3927" y="4460"/>
                  </a:lnTo>
                  <a:lnTo>
                    <a:pt x="1028" y="3295"/>
                  </a:lnTo>
                  <a:lnTo>
                    <a:pt x="1986" y="1104"/>
                  </a:lnTo>
                  <a:close/>
                  <a:moveTo>
                    <a:pt x="1764" y="0"/>
                  </a:moveTo>
                  <a:cubicBezTo>
                    <a:pt x="1732" y="0"/>
                    <a:pt x="1699" y="3"/>
                    <a:pt x="1667" y="9"/>
                  </a:cubicBezTo>
                  <a:cubicBezTo>
                    <a:pt x="1553" y="54"/>
                    <a:pt x="1439" y="146"/>
                    <a:pt x="1370" y="260"/>
                  </a:cubicBezTo>
                  <a:lnTo>
                    <a:pt x="46" y="3364"/>
                  </a:lnTo>
                  <a:cubicBezTo>
                    <a:pt x="1" y="3455"/>
                    <a:pt x="1" y="3592"/>
                    <a:pt x="46" y="3706"/>
                  </a:cubicBezTo>
                  <a:cubicBezTo>
                    <a:pt x="92" y="3798"/>
                    <a:pt x="183" y="3889"/>
                    <a:pt x="297" y="3935"/>
                  </a:cubicBezTo>
                  <a:lnTo>
                    <a:pt x="3995" y="5418"/>
                  </a:lnTo>
                  <a:cubicBezTo>
                    <a:pt x="4041" y="5441"/>
                    <a:pt x="4086" y="5464"/>
                    <a:pt x="4155" y="5464"/>
                  </a:cubicBezTo>
                  <a:cubicBezTo>
                    <a:pt x="4315" y="5464"/>
                    <a:pt x="4474" y="5350"/>
                    <a:pt x="4543" y="5190"/>
                  </a:cubicBezTo>
                  <a:lnTo>
                    <a:pt x="5821" y="2245"/>
                  </a:lnTo>
                  <a:cubicBezTo>
                    <a:pt x="5867" y="2131"/>
                    <a:pt x="5867" y="1994"/>
                    <a:pt x="5821" y="1880"/>
                  </a:cubicBezTo>
                  <a:cubicBezTo>
                    <a:pt x="5753" y="1766"/>
                    <a:pt x="5661" y="1675"/>
                    <a:pt x="5524" y="1652"/>
                  </a:cubicBezTo>
                  <a:lnTo>
                    <a:pt x="5365" y="1606"/>
                  </a:lnTo>
                  <a:lnTo>
                    <a:pt x="2260" y="260"/>
                  </a:lnTo>
                  <a:lnTo>
                    <a:pt x="2055" y="100"/>
                  </a:lnTo>
                  <a:cubicBezTo>
                    <a:pt x="1968" y="30"/>
                    <a:pt x="1867" y="0"/>
                    <a:pt x="17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6"/>
            <p:cNvSpPr/>
            <p:nvPr/>
          </p:nvSpPr>
          <p:spPr>
            <a:xfrm>
              <a:off x="5375965" y="-105877"/>
              <a:ext cx="937812" cy="658492"/>
            </a:xfrm>
            <a:custGeom>
              <a:avLst/>
              <a:gdLst/>
              <a:ahLst/>
              <a:cxnLst/>
              <a:rect l="l" t="t" r="r" b="b"/>
              <a:pathLst>
                <a:path w="24419" h="17146" extrusionOk="0">
                  <a:moveTo>
                    <a:pt x="23878" y="1"/>
                  </a:moveTo>
                  <a:cubicBezTo>
                    <a:pt x="23058" y="1"/>
                    <a:pt x="18509" y="242"/>
                    <a:pt x="10364" y="5117"/>
                  </a:cubicBezTo>
                  <a:cubicBezTo>
                    <a:pt x="3105" y="9499"/>
                    <a:pt x="1" y="14589"/>
                    <a:pt x="1" y="14589"/>
                  </a:cubicBezTo>
                  <a:lnTo>
                    <a:pt x="2489" y="17145"/>
                  </a:lnTo>
                  <a:cubicBezTo>
                    <a:pt x="2489" y="17145"/>
                    <a:pt x="6986" y="11667"/>
                    <a:pt x="11596" y="8563"/>
                  </a:cubicBezTo>
                  <a:cubicBezTo>
                    <a:pt x="18438" y="3965"/>
                    <a:pt x="23520" y="3036"/>
                    <a:pt x="24104" y="3036"/>
                  </a:cubicBezTo>
                  <a:cubicBezTo>
                    <a:pt x="24125" y="3036"/>
                    <a:pt x="24141" y="3037"/>
                    <a:pt x="24150" y="3039"/>
                  </a:cubicBezTo>
                  <a:cubicBezTo>
                    <a:pt x="24152" y="3040"/>
                    <a:pt x="24154" y="3040"/>
                    <a:pt x="24156" y="3040"/>
                  </a:cubicBezTo>
                  <a:cubicBezTo>
                    <a:pt x="24418" y="3040"/>
                    <a:pt x="24013" y="4"/>
                    <a:pt x="24013" y="4"/>
                  </a:cubicBezTo>
                  <a:cubicBezTo>
                    <a:pt x="24013" y="4"/>
                    <a:pt x="23968" y="1"/>
                    <a:pt x="238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6"/>
            <p:cNvSpPr/>
            <p:nvPr/>
          </p:nvSpPr>
          <p:spPr>
            <a:xfrm>
              <a:off x="5366326" y="-114557"/>
              <a:ext cx="955555" cy="675045"/>
            </a:xfrm>
            <a:custGeom>
              <a:avLst/>
              <a:gdLst/>
              <a:ahLst/>
              <a:cxnLst/>
              <a:rect l="l" t="t" r="r" b="b"/>
              <a:pathLst>
                <a:path w="24881" h="17577" extrusionOk="0">
                  <a:moveTo>
                    <a:pt x="24082" y="435"/>
                  </a:moveTo>
                  <a:cubicBezTo>
                    <a:pt x="24219" y="1508"/>
                    <a:pt x="24310" y="2695"/>
                    <a:pt x="24264" y="3037"/>
                  </a:cubicBezTo>
                  <a:cubicBezTo>
                    <a:pt x="23237" y="3151"/>
                    <a:pt x="18307" y="4201"/>
                    <a:pt x="11733" y="8607"/>
                  </a:cubicBezTo>
                  <a:cubicBezTo>
                    <a:pt x="7625" y="11368"/>
                    <a:pt x="3562" y="16048"/>
                    <a:pt x="2717" y="17029"/>
                  </a:cubicBezTo>
                  <a:lnTo>
                    <a:pt x="526" y="14769"/>
                  </a:lnTo>
                  <a:cubicBezTo>
                    <a:pt x="1097" y="13925"/>
                    <a:pt x="4269" y="9428"/>
                    <a:pt x="10729" y="5525"/>
                  </a:cubicBezTo>
                  <a:cubicBezTo>
                    <a:pt x="18604" y="800"/>
                    <a:pt x="23146" y="458"/>
                    <a:pt x="24082" y="435"/>
                  </a:cubicBezTo>
                  <a:close/>
                  <a:moveTo>
                    <a:pt x="24163" y="0"/>
                  </a:moveTo>
                  <a:cubicBezTo>
                    <a:pt x="23357" y="0"/>
                    <a:pt x="18793" y="194"/>
                    <a:pt x="10523" y="5160"/>
                  </a:cubicBezTo>
                  <a:cubicBezTo>
                    <a:pt x="3265" y="9520"/>
                    <a:pt x="92" y="14632"/>
                    <a:pt x="69" y="14701"/>
                  </a:cubicBezTo>
                  <a:cubicBezTo>
                    <a:pt x="1" y="14769"/>
                    <a:pt x="24" y="14884"/>
                    <a:pt x="92" y="14952"/>
                  </a:cubicBezTo>
                  <a:lnTo>
                    <a:pt x="2580" y="17508"/>
                  </a:lnTo>
                  <a:cubicBezTo>
                    <a:pt x="2603" y="17554"/>
                    <a:pt x="2671" y="17577"/>
                    <a:pt x="2740" y="17577"/>
                  </a:cubicBezTo>
                  <a:cubicBezTo>
                    <a:pt x="2808" y="17577"/>
                    <a:pt x="2854" y="17554"/>
                    <a:pt x="2900" y="17508"/>
                  </a:cubicBezTo>
                  <a:cubicBezTo>
                    <a:pt x="2945" y="17440"/>
                    <a:pt x="7442" y="12030"/>
                    <a:pt x="11961" y="8972"/>
                  </a:cubicBezTo>
                  <a:cubicBezTo>
                    <a:pt x="18616" y="4506"/>
                    <a:pt x="23698" y="3469"/>
                    <a:pt x="24321" y="3469"/>
                  </a:cubicBezTo>
                  <a:cubicBezTo>
                    <a:pt x="24335" y="3469"/>
                    <a:pt x="24346" y="3470"/>
                    <a:pt x="24356" y="3471"/>
                  </a:cubicBezTo>
                  <a:cubicBezTo>
                    <a:pt x="24368" y="3475"/>
                    <a:pt x="24382" y="3477"/>
                    <a:pt x="24397" y="3477"/>
                  </a:cubicBezTo>
                  <a:cubicBezTo>
                    <a:pt x="24464" y="3477"/>
                    <a:pt x="24546" y="3440"/>
                    <a:pt x="24584" y="3402"/>
                  </a:cubicBezTo>
                  <a:cubicBezTo>
                    <a:pt x="24675" y="3334"/>
                    <a:pt x="24880" y="3151"/>
                    <a:pt x="24492" y="207"/>
                  </a:cubicBezTo>
                  <a:cubicBezTo>
                    <a:pt x="24470" y="93"/>
                    <a:pt x="24401" y="24"/>
                    <a:pt x="24287" y="1"/>
                  </a:cubicBezTo>
                  <a:cubicBezTo>
                    <a:pt x="24273" y="1"/>
                    <a:pt x="24231" y="0"/>
                    <a:pt x="24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26"/>
            <p:cNvSpPr/>
            <p:nvPr/>
          </p:nvSpPr>
          <p:spPr>
            <a:xfrm>
              <a:off x="5428580" y="-35634"/>
              <a:ext cx="879282" cy="588249"/>
            </a:xfrm>
            <a:custGeom>
              <a:avLst/>
              <a:gdLst/>
              <a:ahLst/>
              <a:cxnLst/>
              <a:rect l="l" t="t" r="r" b="b"/>
              <a:pathLst>
                <a:path w="22895" h="15317" extrusionOk="0">
                  <a:moveTo>
                    <a:pt x="22849" y="1"/>
                  </a:moveTo>
                  <a:cubicBezTo>
                    <a:pt x="20475" y="571"/>
                    <a:pt x="15316" y="1964"/>
                    <a:pt x="11231" y="4338"/>
                  </a:cubicBezTo>
                  <a:cubicBezTo>
                    <a:pt x="5638" y="7602"/>
                    <a:pt x="1507" y="12304"/>
                    <a:pt x="1" y="14175"/>
                  </a:cubicBezTo>
                  <a:lnTo>
                    <a:pt x="1119" y="15316"/>
                  </a:lnTo>
                  <a:cubicBezTo>
                    <a:pt x="1119" y="15316"/>
                    <a:pt x="5616" y="9838"/>
                    <a:pt x="10226" y="6734"/>
                  </a:cubicBezTo>
                  <a:cubicBezTo>
                    <a:pt x="17068" y="2136"/>
                    <a:pt x="22150" y="1207"/>
                    <a:pt x="22734" y="1207"/>
                  </a:cubicBezTo>
                  <a:cubicBezTo>
                    <a:pt x="22755" y="1207"/>
                    <a:pt x="22771" y="1208"/>
                    <a:pt x="22780" y="1210"/>
                  </a:cubicBezTo>
                  <a:cubicBezTo>
                    <a:pt x="22782" y="1211"/>
                    <a:pt x="22785" y="1211"/>
                    <a:pt x="22787" y="1211"/>
                  </a:cubicBezTo>
                  <a:cubicBezTo>
                    <a:pt x="22894" y="1211"/>
                    <a:pt x="22893" y="650"/>
                    <a:pt x="22849" y="1"/>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26"/>
            <p:cNvSpPr/>
            <p:nvPr/>
          </p:nvSpPr>
          <p:spPr>
            <a:xfrm>
              <a:off x="5418940" y="-43853"/>
              <a:ext cx="898562" cy="604341"/>
            </a:xfrm>
            <a:custGeom>
              <a:avLst/>
              <a:gdLst/>
              <a:ahLst/>
              <a:cxnLst/>
              <a:rect l="l" t="t" r="r" b="b"/>
              <a:pathLst>
                <a:path w="23397" h="15736" extrusionOk="0">
                  <a:moveTo>
                    <a:pt x="22894" y="489"/>
                  </a:moveTo>
                  <a:cubicBezTo>
                    <a:pt x="22917" y="899"/>
                    <a:pt x="22917" y="1105"/>
                    <a:pt x="22894" y="1196"/>
                  </a:cubicBezTo>
                  <a:cubicBezTo>
                    <a:pt x="21867" y="1310"/>
                    <a:pt x="16937" y="2360"/>
                    <a:pt x="10363" y="6766"/>
                  </a:cubicBezTo>
                  <a:cubicBezTo>
                    <a:pt x="6255" y="9527"/>
                    <a:pt x="2192" y="14207"/>
                    <a:pt x="1347" y="15188"/>
                  </a:cubicBezTo>
                  <a:lnTo>
                    <a:pt x="548" y="14366"/>
                  </a:lnTo>
                  <a:cubicBezTo>
                    <a:pt x="2146" y="12426"/>
                    <a:pt x="6163" y="7907"/>
                    <a:pt x="11596" y="4734"/>
                  </a:cubicBezTo>
                  <a:cubicBezTo>
                    <a:pt x="15453" y="2497"/>
                    <a:pt x="20224" y="1128"/>
                    <a:pt x="22894" y="489"/>
                  </a:cubicBezTo>
                  <a:close/>
                  <a:moveTo>
                    <a:pt x="23095" y="0"/>
                  </a:moveTo>
                  <a:cubicBezTo>
                    <a:pt x="23080" y="0"/>
                    <a:pt x="23066" y="3"/>
                    <a:pt x="23054" y="9"/>
                  </a:cubicBezTo>
                  <a:cubicBezTo>
                    <a:pt x="20406" y="626"/>
                    <a:pt x="15408" y="2018"/>
                    <a:pt x="11390" y="4369"/>
                  </a:cubicBezTo>
                  <a:cubicBezTo>
                    <a:pt x="5752" y="7656"/>
                    <a:pt x="1598" y="12358"/>
                    <a:pt x="69" y="14229"/>
                  </a:cubicBezTo>
                  <a:cubicBezTo>
                    <a:pt x="0" y="14321"/>
                    <a:pt x="23" y="14458"/>
                    <a:pt x="92" y="14526"/>
                  </a:cubicBezTo>
                  <a:lnTo>
                    <a:pt x="1210" y="15667"/>
                  </a:lnTo>
                  <a:cubicBezTo>
                    <a:pt x="1233" y="15713"/>
                    <a:pt x="1301" y="15736"/>
                    <a:pt x="1370" y="15736"/>
                  </a:cubicBezTo>
                  <a:cubicBezTo>
                    <a:pt x="1438" y="15736"/>
                    <a:pt x="1484" y="15713"/>
                    <a:pt x="1530" y="15667"/>
                  </a:cubicBezTo>
                  <a:cubicBezTo>
                    <a:pt x="1575" y="15599"/>
                    <a:pt x="6072" y="10189"/>
                    <a:pt x="10591" y="7131"/>
                  </a:cubicBezTo>
                  <a:cubicBezTo>
                    <a:pt x="17246" y="2665"/>
                    <a:pt x="22328" y="1628"/>
                    <a:pt x="22951" y="1628"/>
                  </a:cubicBezTo>
                  <a:cubicBezTo>
                    <a:pt x="22965" y="1628"/>
                    <a:pt x="22976" y="1629"/>
                    <a:pt x="22986" y="1630"/>
                  </a:cubicBezTo>
                  <a:cubicBezTo>
                    <a:pt x="23004" y="1636"/>
                    <a:pt x="23024" y="1639"/>
                    <a:pt x="23045" y="1639"/>
                  </a:cubicBezTo>
                  <a:cubicBezTo>
                    <a:pt x="23101" y="1639"/>
                    <a:pt x="23164" y="1618"/>
                    <a:pt x="23214" y="1584"/>
                  </a:cubicBezTo>
                  <a:cubicBezTo>
                    <a:pt x="23328" y="1470"/>
                    <a:pt x="23396" y="1333"/>
                    <a:pt x="23305" y="215"/>
                  </a:cubicBezTo>
                  <a:cubicBezTo>
                    <a:pt x="23305" y="146"/>
                    <a:pt x="23282" y="78"/>
                    <a:pt x="23214" y="55"/>
                  </a:cubicBezTo>
                  <a:cubicBezTo>
                    <a:pt x="23180" y="22"/>
                    <a:pt x="23135" y="0"/>
                    <a:pt x="23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6"/>
            <p:cNvSpPr/>
            <p:nvPr/>
          </p:nvSpPr>
          <p:spPr>
            <a:xfrm>
              <a:off x="5335678" y="454413"/>
              <a:ext cx="135877" cy="141138"/>
            </a:xfrm>
            <a:custGeom>
              <a:avLst/>
              <a:gdLst/>
              <a:ahLst/>
              <a:cxnLst/>
              <a:rect l="l" t="t" r="r" b="b"/>
              <a:pathLst>
                <a:path w="3538" h="3675" extrusionOk="0">
                  <a:moveTo>
                    <a:pt x="1050" y="0"/>
                  </a:moveTo>
                  <a:lnTo>
                    <a:pt x="0" y="1370"/>
                  </a:lnTo>
                  <a:lnTo>
                    <a:pt x="2511" y="3675"/>
                  </a:lnTo>
                  <a:lnTo>
                    <a:pt x="3538" y="2556"/>
                  </a:lnTo>
                  <a:lnTo>
                    <a:pt x="1050" y="0"/>
                  </a:lnTo>
                  <a:close/>
                </a:path>
              </a:pathLst>
            </a:custGeom>
            <a:solidFill>
              <a:srgbClr val="81C7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6"/>
            <p:cNvSpPr/>
            <p:nvPr/>
          </p:nvSpPr>
          <p:spPr>
            <a:xfrm>
              <a:off x="5326000" y="445849"/>
              <a:ext cx="154350" cy="157614"/>
            </a:xfrm>
            <a:custGeom>
              <a:avLst/>
              <a:gdLst/>
              <a:ahLst/>
              <a:cxnLst/>
              <a:rect l="l" t="t" r="r" b="b"/>
              <a:pathLst>
                <a:path w="4019" h="4104" extrusionOk="0">
                  <a:moveTo>
                    <a:pt x="1294" y="1"/>
                  </a:moveTo>
                  <a:cubicBezTo>
                    <a:pt x="1227" y="1"/>
                    <a:pt x="1161" y="31"/>
                    <a:pt x="1119" y="86"/>
                  </a:cubicBezTo>
                  <a:lnTo>
                    <a:pt x="69" y="1456"/>
                  </a:lnTo>
                  <a:cubicBezTo>
                    <a:pt x="1" y="1547"/>
                    <a:pt x="24" y="1661"/>
                    <a:pt x="92" y="1752"/>
                  </a:cubicBezTo>
                  <a:lnTo>
                    <a:pt x="2603" y="4058"/>
                  </a:lnTo>
                  <a:cubicBezTo>
                    <a:pt x="2649" y="4081"/>
                    <a:pt x="2694" y="4103"/>
                    <a:pt x="2763" y="4103"/>
                  </a:cubicBezTo>
                  <a:cubicBezTo>
                    <a:pt x="2831" y="4103"/>
                    <a:pt x="2877" y="4081"/>
                    <a:pt x="2923" y="4035"/>
                  </a:cubicBezTo>
                  <a:lnTo>
                    <a:pt x="3950" y="2916"/>
                  </a:lnTo>
                  <a:cubicBezTo>
                    <a:pt x="4018" y="2825"/>
                    <a:pt x="4018" y="2688"/>
                    <a:pt x="3927" y="2620"/>
                  </a:cubicBezTo>
                  <a:cubicBezTo>
                    <a:pt x="3881" y="2574"/>
                    <a:pt x="3824" y="2551"/>
                    <a:pt x="3767" y="2551"/>
                  </a:cubicBezTo>
                  <a:cubicBezTo>
                    <a:pt x="3710" y="2551"/>
                    <a:pt x="3653" y="2574"/>
                    <a:pt x="3607" y="2620"/>
                  </a:cubicBezTo>
                  <a:lnTo>
                    <a:pt x="2740" y="3578"/>
                  </a:lnTo>
                  <a:lnTo>
                    <a:pt x="549" y="1547"/>
                  </a:lnTo>
                  <a:lnTo>
                    <a:pt x="1462" y="337"/>
                  </a:lnTo>
                  <a:cubicBezTo>
                    <a:pt x="1530" y="246"/>
                    <a:pt x="1530" y="109"/>
                    <a:pt x="1416" y="40"/>
                  </a:cubicBezTo>
                  <a:cubicBezTo>
                    <a:pt x="1380" y="13"/>
                    <a:pt x="1337" y="1"/>
                    <a:pt x="1294" y="1"/>
                  </a:cubicBezTo>
                  <a:close/>
                </a:path>
              </a:pathLst>
            </a:custGeom>
            <a:solidFill>
              <a:srgbClr val="81C7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6"/>
            <p:cNvSpPr/>
            <p:nvPr/>
          </p:nvSpPr>
          <p:spPr>
            <a:xfrm>
              <a:off x="5247116" y="506990"/>
              <a:ext cx="184997" cy="185611"/>
            </a:xfrm>
            <a:custGeom>
              <a:avLst/>
              <a:gdLst/>
              <a:ahLst/>
              <a:cxnLst/>
              <a:rect l="l" t="t" r="r" b="b"/>
              <a:pathLst>
                <a:path w="4817" h="4833" extrusionOk="0">
                  <a:moveTo>
                    <a:pt x="2306" y="1"/>
                  </a:moveTo>
                  <a:cubicBezTo>
                    <a:pt x="2306" y="1"/>
                    <a:pt x="1165" y="1416"/>
                    <a:pt x="914" y="1827"/>
                  </a:cubicBezTo>
                  <a:cubicBezTo>
                    <a:pt x="480" y="2580"/>
                    <a:pt x="1" y="3881"/>
                    <a:pt x="959" y="4566"/>
                  </a:cubicBezTo>
                  <a:cubicBezTo>
                    <a:pt x="1216" y="4752"/>
                    <a:pt x="1488" y="4833"/>
                    <a:pt x="1766" y="4833"/>
                  </a:cubicBezTo>
                  <a:cubicBezTo>
                    <a:pt x="2303" y="4833"/>
                    <a:pt x="2859" y="4531"/>
                    <a:pt x="3356" y="4109"/>
                  </a:cubicBezTo>
                  <a:cubicBezTo>
                    <a:pt x="3653" y="3835"/>
                    <a:pt x="4817" y="2306"/>
                    <a:pt x="4817" y="2306"/>
                  </a:cubicBezTo>
                  <a:lnTo>
                    <a:pt x="230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6"/>
            <p:cNvSpPr/>
            <p:nvPr/>
          </p:nvSpPr>
          <p:spPr>
            <a:xfrm>
              <a:off x="5246233" y="498464"/>
              <a:ext cx="195520" cy="202279"/>
            </a:xfrm>
            <a:custGeom>
              <a:avLst/>
              <a:gdLst/>
              <a:ahLst/>
              <a:cxnLst/>
              <a:rect l="l" t="t" r="r" b="b"/>
              <a:pathLst>
                <a:path w="5091" h="5267" extrusionOk="0">
                  <a:moveTo>
                    <a:pt x="2342" y="0"/>
                  </a:moveTo>
                  <a:cubicBezTo>
                    <a:pt x="2274" y="0"/>
                    <a:pt x="2202" y="30"/>
                    <a:pt x="2146" y="86"/>
                  </a:cubicBezTo>
                  <a:cubicBezTo>
                    <a:pt x="2101" y="131"/>
                    <a:pt x="1005" y="1524"/>
                    <a:pt x="754" y="1957"/>
                  </a:cubicBezTo>
                  <a:cubicBezTo>
                    <a:pt x="1" y="3258"/>
                    <a:pt x="24" y="4377"/>
                    <a:pt x="845" y="4970"/>
                  </a:cubicBezTo>
                  <a:cubicBezTo>
                    <a:pt x="1142" y="5176"/>
                    <a:pt x="1462" y="5267"/>
                    <a:pt x="1804" y="5267"/>
                  </a:cubicBezTo>
                  <a:cubicBezTo>
                    <a:pt x="2329" y="5267"/>
                    <a:pt x="2922" y="5016"/>
                    <a:pt x="3516" y="4491"/>
                  </a:cubicBezTo>
                  <a:cubicBezTo>
                    <a:pt x="3835" y="4217"/>
                    <a:pt x="4885" y="2802"/>
                    <a:pt x="5000" y="2642"/>
                  </a:cubicBezTo>
                  <a:cubicBezTo>
                    <a:pt x="5091" y="2551"/>
                    <a:pt x="5068" y="2414"/>
                    <a:pt x="4954" y="2345"/>
                  </a:cubicBezTo>
                  <a:cubicBezTo>
                    <a:pt x="4918" y="2318"/>
                    <a:pt x="4875" y="2305"/>
                    <a:pt x="4832" y="2305"/>
                  </a:cubicBezTo>
                  <a:cubicBezTo>
                    <a:pt x="4765" y="2305"/>
                    <a:pt x="4699" y="2336"/>
                    <a:pt x="4657" y="2391"/>
                  </a:cubicBezTo>
                  <a:cubicBezTo>
                    <a:pt x="4338" y="2802"/>
                    <a:pt x="3470" y="3943"/>
                    <a:pt x="3219" y="4149"/>
                  </a:cubicBezTo>
                  <a:cubicBezTo>
                    <a:pt x="2840" y="4496"/>
                    <a:pt x="2318" y="4833"/>
                    <a:pt x="1791" y="4833"/>
                  </a:cubicBezTo>
                  <a:cubicBezTo>
                    <a:pt x="1557" y="4833"/>
                    <a:pt x="1321" y="4766"/>
                    <a:pt x="1096" y="4605"/>
                  </a:cubicBezTo>
                  <a:cubicBezTo>
                    <a:pt x="206" y="3966"/>
                    <a:pt x="823" y="2688"/>
                    <a:pt x="1119" y="2163"/>
                  </a:cubicBezTo>
                  <a:cubicBezTo>
                    <a:pt x="1370" y="1775"/>
                    <a:pt x="2489" y="360"/>
                    <a:pt x="2489" y="360"/>
                  </a:cubicBezTo>
                  <a:cubicBezTo>
                    <a:pt x="2580" y="245"/>
                    <a:pt x="2557" y="108"/>
                    <a:pt x="2466" y="40"/>
                  </a:cubicBezTo>
                  <a:cubicBezTo>
                    <a:pt x="2430" y="13"/>
                    <a:pt x="2387" y="0"/>
                    <a:pt x="23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6"/>
            <p:cNvSpPr/>
            <p:nvPr/>
          </p:nvSpPr>
          <p:spPr>
            <a:xfrm>
              <a:off x="6265732" y="-105762"/>
              <a:ext cx="269181" cy="119248"/>
            </a:xfrm>
            <a:custGeom>
              <a:avLst/>
              <a:gdLst/>
              <a:ahLst/>
              <a:cxnLst/>
              <a:rect l="l" t="t" r="r" b="b"/>
              <a:pathLst>
                <a:path w="7009" h="3105" extrusionOk="0">
                  <a:moveTo>
                    <a:pt x="845" y="1"/>
                  </a:moveTo>
                  <a:cubicBezTo>
                    <a:pt x="845" y="1"/>
                    <a:pt x="1" y="480"/>
                    <a:pt x="229" y="1735"/>
                  </a:cubicBezTo>
                  <a:cubicBezTo>
                    <a:pt x="412" y="2740"/>
                    <a:pt x="822" y="3105"/>
                    <a:pt x="822" y="3105"/>
                  </a:cubicBezTo>
                  <a:lnTo>
                    <a:pt x="7008" y="389"/>
                  </a:lnTo>
                  <a:lnTo>
                    <a:pt x="845" y="1"/>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6"/>
            <p:cNvSpPr/>
            <p:nvPr/>
          </p:nvSpPr>
          <p:spPr>
            <a:xfrm>
              <a:off x="6256976" y="-114518"/>
              <a:ext cx="286693" cy="135915"/>
            </a:xfrm>
            <a:custGeom>
              <a:avLst/>
              <a:gdLst/>
              <a:ahLst/>
              <a:cxnLst/>
              <a:rect l="l" t="t" r="r" b="b"/>
              <a:pathLst>
                <a:path w="7465" h="3539" extrusionOk="0">
                  <a:moveTo>
                    <a:pt x="1142" y="457"/>
                  </a:moveTo>
                  <a:lnTo>
                    <a:pt x="6323" y="777"/>
                  </a:lnTo>
                  <a:lnTo>
                    <a:pt x="1096" y="3059"/>
                  </a:lnTo>
                  <a:cubicBezTo>
                    <a:pt x="982" y="2899"/>
                    <a:pt x="776" y="2557"/>
                    <a:pt x="662" y="1918"/>
                  </a:cubicBezTo>
                  <a:cubicBezTo>
                    <a:pt x="503" y="1005"/>
                    <a:pt x="982" y="571"/>
                    <a:pt x="1142" y="457"/>
                  </a:cubicBezTo>
                  <a:close/>
                  <a:moveTo>
                    <a:pt x="1096" y="0"/>
                  </a:moveTo>
                  <a:cubicBezTo>
                    <a:pt x="1050" y="0"/>
                    <a:pt x="1005" y="23"/>
                    <a:pt x="982" y="46"/>
                  </a:cubicBezTo>
                  <a:cubicBezTo>
                    <a:pt x="936" y="69"/>
                    <a:pt x="0" y="594"/>
                    <a:pt x="229" y="1986"/>
                  </a:cubicBezTo>
                  <a:cubicBezTo>
                    <a:pt x="434" y="3082"/>
                    <a:pt x="868" y="3470"/>
                    <a:pt x="891" y="3493"/>
                  </a:cubicBezTo>
                  <a:cubicBezTo>
                    <a:pt x="936" y="3538"/>
                    <a:pt x="982" y="3538"/>
                    <a:pt x="1050" y="3538"/>
                  </a:cubicBezTo>
                  <a:lnTo>
                    <a:pt x="1119" y="3538"/>
                  </a:lnTo>
                  <a:lnTo>
                    <a:pt x="7327" y="822"/>
                  </a:lnTo>
                  <a:cubicBezTo>
                    <a:pt x="7419" y="777"/>
                    <a:pt x="7464" y="685"/>
                    <a:pt x="7464" y="594"/>
                  </a:cubicBezTo>
                  <a:cubicBezTo>
                    <a:pt x="7441" y="480"/>
                    <a:pt x="7350" y="411"/>
                    <a:pt x="7259" y="411"/>
                  </a:cubicBezTo>
                  <a:lnTo>
                    <a:pt x="1096" y="0"/>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6"/>
            <p:cNvSpPr/>
            <p:nvPr/>
          </p:nvSpPr>
          <p:spPr>
            <a:xfrm>
              <a:off x="5326000" y="444735"/>
              <a:ext cx="156078" cy="156961"/>
            </a:xfrm>
            <a:custGeom>
              <a:avLst/>
              <a:gdLst/>
              <a:ahLst/>
              <a:cxnLst/>
              <a:rect l="l" t="t" r="r" b="b"/>
              <a:pathLst>
                <a:path w="4064" h="4087" extrusionOk="0">
                  <a:moveTo>
                    <a:pt x="1188" y="1"/>
                  </a:moveTo>
                  <a:lnTo>
                    <a:pt x="1" y="1370"/>
                  </a:lnTo>
                  <a:lnTo>
                    <a:pt x="2923" y="4087"/>
                  </a:lnTo>
                  <a:lnTo>
                    <a:pt x="4064" y="2808"/>
                  </a:lnTo>
                  <a:lnTo>
                    <a:pt x="11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6"/>
            <p:cNvSpPr/>
            <p:nvPr/>
          </p:nvSpPr>
          <p:spPr>
            <a:xfrm>
              <a:off x="6475231" y="-94356"/>
              <a:ext cx="59681" cy="27229"/>
            </a:xfrm>
            <a:custGeom>
              <a:avLst/>
              <a:gdLst/>
              <a:ahLst/>
              <a:cxnLst/>
              <a:rect l="l" t="t" r="r" b="b"/>
              <a:pathLst>
                <a:path w="1554" h="709" extrusionOk="0">
                  <a:moveTo>
                    <a:pt x="1" y="0"/>
                  </a:moveTo>
                  <a:lnTo>
                    <a:pt x="1" y="0"/>
                  </a:lnTo>
                  <a:cubicBezTo>
                    <a:pt x="24" y="229"/>
                    <a:pt x="47" y="480"/>
                    <a:pt x="138" y="708"/>
                  </a:cubicBezTo>
                  <a:lnTo>
                    <a:pt x="1553" y="92"/>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6"/>
            <p:cNvSpPr/>
            <p:nvPr/>
          </p:nvSpPr>
          <p:spPr>
            <a:xfrm>
              <a:off x="5858985" y="2018265"/>
              <a:ext cx="864381" cy="674123"/>
            </a:xfrm>
            <a:custGeom>
              <a:avLst/>
              <a:gdLst/>
              <a:ahLst/>
              <a:cxnLst/>
              <a:rect l="l" t="t" r="r" b="b"/>
              <a:pathLst>
                <a:path w="22507" h="17553" extrusionOk="0">
                  <a:moveTo>
                    <a:pt x="1804" y="0"/>
                  </a:moveTo>
                  <a:cubicBezTo>
                    <a:pt x="663" y="1781"/>
                    <a:pt x="1" y="3881"/>
                    <a:pt x="1" y="6163"/>
                  </a:cubicBezTo>
                  <a:cubicBezTo>
                    <a:pt x="1" y="12440"/>
                    <a:pt x="5114" y="17553"/>
                    <a:pt x="11413" y="17553"/>
                  </a:cubicBezTo>
                  <a:cubicBezTo>
                    <a:pt x="16823" y="17553"/>
                    <a:pt x="21342" y="13787"/>
                    <a:pt x="22506" y="8720"/>
                  </a:cubicBezTo>
                  <a:lnTo>
                    <a:pt x="22506" y="8720"/>
                  </a:lnTo>
                  <a:cubicBezTo>
                    <a:pt x="20475" y="11892"/>
                    <a:pt x="16937" y="13969"/>
                    <a:pt x="12920" y="13969"/>
                  </a:cubicBezTo>
                  <a:cubicBezTo>
                    <a:pt x="6620" y="13969"/>
                    <a:pt x="1507" y="8879"/>
                    <a:pt x="1507" y="2580"/>
                  </a:cubicBezTo>
                  <a:cubicBezTo>
                    <a:pt x="1507" y="1689"/>
                    <a:pt x="1621" y="822"/>
                    <a:pt x="1804" y="0"/>
                  </a:cubicBezTo>
                  <a:close/>
                </a:path>
              </a:pathLst>
            </a:custGeom>
            <a:solidFill>
              <a:srgbClr val="79A2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6"/>
            <p:cNvSpPr/>
            <p:nvPr/>
          </p:nvSpPr>
          <p:spPr>
            <a:xfrm>
              <a:off x="5858985" y="1816639"/>
              <a:ext cx="875788" cy="875749"/>
            </a:xfrm>
            <a:custGeom>
              <a:avLst/>
              <a:gdLst/>
              <a:ahLst/>
              <a:cxnLst/>
              <a:rect l="l" t="t" r="r" b="b"/>
              <a:pathLst>
                <a:path w="22804" h="22803" extrusionOk="0">
                  <a:moveTo>
                    <a:pt x="11413" y="0"/>
                  </a:moveTo>
                  <a:cubicBezTo>
                    <a:pt x="5114" y="0"/>
                    <a:pt x="1" y="5113"/>
                    <a:pt x="1" y="11413"/>
                  </a:cubicBezTo>
                  <a:cubicBezTo>
                    <a:pt x="1" y="17690"/>
                    <a:pt x="5114" y="22803"/>
                    <a:pt x="11413" y="22803"/>
                  </a:cubicBezTo>
                  <a:cubicBezTo>
                    <a:pt x="17713" y="22803"/>
                    <a:pt x="22803" y="17690"/>
                    <a:pt x="22803" y="11413"/>
                  </a:cubicBezTo>
                  <a:cubicBezTo>
                    <a:pt x="22803" y="5113"/>
                    <a:pt x="17713" y="0"/>
                    <a:pt x="11413" y="0"/>
                  </a:cubicBez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6"/>
            <p:cNvSpPr/>
            <p:nvPr/>
          </p:nvSpPr>
          <p:spPr>
            <a:xfrm>
              <a:off x="6496277" y="2000714"/>
              <a:ext cx="22851" cy="46508"/>
            </a:xfrm>
            <a:custGeom>
              <a:avLst/>
              <a:gdLst/>
              <a:ahLst/>
              <a:cxnLst/>
              <a:rect l="l" t="t" r="r" b="b"/>
              <a:pathLst>
                <a:path w="595" h="1211" extrusionOk="0">
                  <a:moveTo>
                    <a:pt x="297" y="1"/>
                  </a:moveTo>
                  <a:cubicBezTo>
                    <a:pt x="138" y="1"/>
                    <a:pt x="1" y="275"/>
                    <a:pt x="1" y="594"/>
                  </a:cubicBezTo>
                  <a:cubicBezTo>
                    <a:pt x="1" y="937"/>
                    <a:pt x="138" y="1211"/>
                    <a:pt x="297" y="1211"/>
                  </a:cubicBezTo>
                  <a:cubicBezTo>
                    <a:pt x="457" y="1211"/>
                    <a:pt x="594" y="937"/>
                    <a:pt x="594" y="594"/>
                  </a:cubicBezTo>
                  <a:cubicBezTo>
                    <a:pt x="594" y="275"/>
                    <a:pt x="457" y="1"/>
                    <a:pt x="297" y="1"/>
                  </a:cubicBezTo>
                  <a:close/>
                </a:path>
              </a:pathLst>
            </a:custGeom>
            <a:solidFill>
              <a:srgbClr val="4F6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6"/>
            <p:cNvSpPr/>
            <p:nvPr/>
          </p:nvSpPr>
          <p:spPr>
            <a:xfrm>
              <a:off x="6479648" y="1984085"/>
              <a:ext cx="56110" cy="79806"/>
            </a:xfrm>
            <a:custGeom>
              <a:avLst/>
              <a:gdLst/>
              <a:ahLst/>
              <a:cxnLst/>
              <a:rect l="l" t="t" r="r" b="b"/>
              <a:pathLst>
                <a:path w="1461" h="2078" extrusionOk="0">
                  <a:moveTo>
                    <a:pt x="730" y="0"/>
                  </a:moveTo>
                  <a:cubicBezTo>
                    <a:pt x="297" y="0"/>
                    <a:pt x="0" y="434"/>
                    <a:pt x="0" y="1027"/>
                  </a:cubicBezTo>
                  <a:cubicBezTo>
                    <a:pt x="0" y="1644"/>
                    <a:pt x="297" y="2077"/>
                    <a:pt x="730" y="2077"/>
                  </a:cubicBezTo>
                  <a:cubicBezTo>
                    <a:pt x="1141" y="2077"/>
                    <a:pt x="1461" y="1644"/>
                    <a:pt x="1461" y="1027"/>
                  </a:cubicBezTo>
                  <a:cubicBezTo>
                    <a:pt x="1461" y="434"/>
                    <a:pt x="1141" y="0"/>
                    <a:pt x="730" y="0"/>
                  </a:cubicBezTo>
                  <a:close/>
                </a:path>
              </a:pathLst>
            </a:custGeom>
            <a:solidFill>
              <a:srgbClr val="4F6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6"/>
            <p:cNvSpPr/>
            <p:nvPr/>
          </p:nvSpPr>
          <p:spPr>
            <a:xfrm>
              <a:off x="6233318" y="2063852"/>
              <a:ext cx="121014" cy="58760"/>
            </a:xfrm>
            <a:custGeom>
              <a:avLst/>
              <a:gdLst/>
              <a:ahLst/>
              <a:cxnLst/>
              <a:rect l="l" t="t" r="r" b="b"/>
              <a:pathLst>
                <a:path w="3151" h="1530" extrusionOk="0">
                  <a:moveTo>
                    <a:pt x="0" y="0"/>
                  </a:moveTo>
                  <a:cubicBezTo>
                    <a:pt x="0" y="845"/>
                    <a:pt x="708" y="1530"/>
                    <a:pt x="1575" y="1530"/>
                  </a:cubicBezTo>
                  <a:cubicBezTo>
                    <a:pt x="2442" y="1530"/>
                    <a:pt x="3150" y="845"/>
                    <a:pt x="31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6"/>
            <p:cNvSpPr/>
            <p:nvPr/>
          </p:nvSpPr>
          <p:spPr>
            <a:xfrm>
              <a:off x="6080774" y="2000714"/>
              <a:ext cx="22813" cy="46508"/>
            </a:xfrm>
            <a:custGeom>
              <a:avLst/>
              <a:gdLst/>
              <a:ahLst/>
              <a:cxnLst/>
              <a:rect l="l" t="t" r="r" b="b"/>
              <a:pathLst>
                <a:path w="594" h="1211" extrusionOk="0">
                  <a:moveTo>
                    <a:pt x="297" y="1"/>
                  </a:moveTo>
                  <a:cubicBezTo>
                    <a:pt x="137" y="1"/>
                    <a:pt x="1" y="275"/>
                    <a:pt x="1" y="594"/>
                  </a:cubicBezTo>
                  <a:cubicBezTo>
                    <a:pt x="1" y="937"/>
                    <a:pt x="137" y="1211"/>
                    <a:pt x="297" y="1211"/>
                  </a:cubicBezTo>
                  <a:cubicBezTo>
                    <a:pt x="457" y="1211"/>
                    <a:pt x="594" y="937"/>
                    <a:pt x="594" y="594"/>
                  </a:cubicBezTo>
                  <a:cubicBezTo>
                    <a:pt x="594" y="275"/>
                    <a:pt x="457" y="1"/>
                    <a:pt x="297" y="1"/>
                  </a:cubicBezTo>
                  <a:close/>
                </a:path>
              </a:pathLst>
            </a:custGeom>
            <a:solidFill>
              <a:srgbClr val="4F6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6"/>
            <p:cNvSpPr/>
            <p:nvPr/>
          </p:nvSpPr>
          <p:spPr>
            <a:xfrm>
              <a:off x="6064106" y="1984085"/>
              <a:ext cx="56148" cy="79806"/>
            </a:xfrm>
            <a:custGeom>
              <a:avLst/>
              <a:gdLst/>
              <a:ahLst/>
              <a:cxnLst/>
              <a:rect l="l" t="t" r="r" b="b"/>
              <a:pathLst>
                <a:path w="1462" h="2078" extrusionOk="0">
                  <a:moveTo>
                    <a:pt x="731" y="0"/>
                  </a:moveTo>
                  <a:cubicBezTo>
                    <a:pt x="298" y="0"/>
                    <a:pt x="1" y="434"/>
                    <a:pt x="1" y="1027"/>
                  </a:cubicBezTo>
                  <a:cubicBezTo>
                    <a:pt x="1" y="1644"/>
                    <a:pt x="298" y="2077"/>
                    <a:pt x="731" y="2077"/>
                  </a:cubicBezTo>
                  <a:cubicBezTo>
                    <a:pt x="1142" y="2077"/>
                    <a:pt x="1462" y="1644"/>
                    <a:pt x="1462" y="1027"/>
                  </a:cubicBezTo>
                  <a:cubicBezTo>
                    <a:pt x="1462" y="434"/>
                    <a:pt x="1142"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6"/>
            <p:cNvSpPr/>
            <p:nvPr/>
          </p:nvSpPr>
          <p:spPr>
            <a:xfrm>
              <a:off x="6496277" y="2000714"/>
              <a:ext cx="22851" cy="46508"/>
            </a:xfrm>
            <a:custGeom>
              <a:avLst/>
              <a:gdLst/>
              <a:ahLst/>
              <a:cxnLst/>
              <a:rect l="l" t="t" r="r" b="b"/>
              <a:pathLst>
                <a:path w="595" h="1211" extrusionOk="0">
                  <a:moveTo>
                    <a:pt x="297" y="1"/>
                  </a:moveTo>
                  <a:cubicBezTo>
                    <a:pt x="138" y="1"/>
                    <a:pt x="1" y="275"/>
                    <a:pt x="1" y="594"/>
                  </a:cubicBezTo>
                  <a:cubicBezTo>
                    <a:pt x="1" y="937"/>
                    <a:pt x="138" y="1211"/>
                    <a:pt x="297" y="1211"/>
                  </a:cubicBezTo>
                  <a:cubicBezTo>
                    <a:pt x="457" y="1211"/>
                    <a:pt x="594" y="937"/>
                    <a:pt x="594" y="594"/>
                  </a:cubicBezTo>
                  <a:cubicBezTo>
                    <a:pt x="594" y="275"/>
                    <a:pt x="457" y="1"/>
                    <a:pt x="297" y="1"/>
                  </a:cubicBezTo>
                  <a:close/>
                </a:path>
              </a:pathLst>
            </a:custGeom>
            <a:solidFill>
              <a:srgbClr val="4F6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6"/>
            <p:cNvSpPr/>
            <p:nvPr/>
          </p:nvSpPr>
          <p:spPr>
            <a:xfrm>
              <a:off x="6479648" y="1984085"/>
              <a:ext cx="56110" cy="79806"/>
            </a:xfrm>
            <a:custGeom>
              <a:avLst/>
              <a:gdLst/>
              <a:ahLst/>
              <a:cxnLst/>
              <a:rect l="l" t="t" r="r" b="b"/>
              <a:pathLst>
                <a:path w="1461" h="2078" extrusionOk="0">
                  <a:moveTo>
                    <a:pt x="730" y="0"/>
                  </a:moveTo>
                  <a:cubicBezTo>
                    <a:pt x="297" y="0"/>
                    <a:pt x="0" y="434"/>
                    <a:pt x="0" y="1027"/>
                  </a:cubicBezTo>
                  <a:cubicBezTo>
                    <a:pt x="0" y="1644"/>
                    <a:pt x="297" y="2077"/>
                    <a:pt x="730" y="2077"/>
                  </a:cubicBezTo>
                  <a:cubicBezTo>
                    <a:pt x="1141" y="2077"/>
                    <a:pt x="1461" y="1644"/>
                    <a:pt x="1461" y="1027"/>
                  </a:cubicBezTo>
                  <a:cubicBezTo>
                    <a:pt x="1461" y="434"/>
                    <a:pt x="1141" y="0"/>
                    <a:pt x="7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6"/>
            <p:cNvSpPr/>
            <p:nvPr/>
          </p:nvSpPr>
          <p:spPr>
            <a:xfrm>
              <a:off x="6266616" y="1855197"/>
              <a:ext cx="213071" cy="102618"/>
            </a:xfrm>
            <a:custGeom>
              <a:avLst/>
              <a:gdLst/>
              <a:ahLst/>
              <a:cxnLst/>
              <a:rect l="l" t="t" r="r" b="b"/>
              <a:pathLst>
                <a:path w="5548" h="2672" extrusionOk="0">
                  <a:moveTo>
                    <a:pt x="640" y="1"/>
                  </a:moveTo>
                  <a:cubicBezTo>
                    <a:pt x="297" y="1"/>
                    <a:pt x="0" y="298"/>
                    <a:pt x="0" y="663"/>
                  </a:cubicBezTo>
                  <a:cubicBezTo>
                    <a:pt x="0" y="1005"/>
                    <a:pt x="297" y="1302"/>
                    <a:pt x="640" y="1302"/>
                  </a:cubicBezTo>
                  <a:cubicBezTo>
                    <a:pt x="1347" y="1302"/>
                    <a:pt x="3356" y="1530"/>
                    <a:pt x="4360" y="2489"/>
                  </a:cubicBezTo>
                  <a:cubicBezTo>
                    <a:pt x="4497" y="2603"/>
                    <a:pt x="4657" y="2671"/>
                    <a:pt x="4817" y="2671"/>
                  </a:cubicBezTo>
                  <a:cubicBezTo>
                    <a:pt x="4999" y="2671"/>
                    <a:pt x="5159" y="2603"/>
                    <a:pt x="5296" y="2466"/>
                  </a:cubicBezTo>
                  <a:cubicBezTo>
                    <a:pt x="5547" y="2215"/>
                    <a:pt x="5524" y="1804"/>
                    <a:pt x="5273" y="1553"/>
                  </a:cubicBezTo>
                  <a:cubicBezTo>
                    <a:pt x="3675" y="24"/>
                    <a:pt x="777" y="1"/>
                    <a:pt x="640" y="1"/>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6"/>
            <p:cNvSpPr/>
            <p:nvPr/>
          </p:nvSpPr>
          <p:spPr>
            <a:xfrm>
              <a:off x="6193838" y="1866181"/>
              <a:ext cx="50887" cy="49542"/>
            </a:xfrm>
            <a:custGeom>
              <a:avLst/>
              <a:gdLst/>
              <a:ahLst/>
              <a:cxnLst/>
              <a:rect l="l" t="t" r="r" b="b"/>
              <a:pathLst>
                <a:path w="1325" h="1290" extrusionOk="0">
                  <a:moveTo>
                    <a:pt x="654" y="0"/>
                  </a:moveTo>
                  <a:cubicBezTo>
                    <a:pt x="486" y="0"/>
                    <a:pt x="321" y="57"/>
                    <a:pt x="206" y="171"/>
                  </a:cubicBezTo>
                  <a:cubicBezTo>
                    <a:pt x="161" y="217"/>
                    <a:pt x="138" y="240"/>
                    <a:pt x="115" y="285"/>
                  </a:cubicBezTo>
                  <a:cubicBezTo>
                    <a:pt x="92" y="308"/>
                    <a:pt x="69" y="354"/>
                    <a:pt x="47" y="400"/>
                  </a:cubicBezTo>
                  <a:cubicBezTo>
                    <a:pt x="47" y="422"/>
                    <a:pt x="24" y="468"/>
                    <a:pt x="24" y="514"/>
                  </a:cubicBezTo>
                  <a:cubicBezTo>
                    <a:pt x="1" y="559"/>
                    <a:pt x="1" y="605"/>
                    <a:pt x="1" y="651"/>
                  </a:cubicBezTo>
                  <a:cubicBezTo>
                    <a:pt x="1" y="673"/>
                    <a:pt x="1" y="719"/>
                    <a:pt x="24" y="765"/>
                  </a:cubicBezTo>
                  <a:cubicBezTo>
                    <a:pt x="24" y="810"/>
                    <a:pt x="47" y="856"/>
                    <a:pt x="47" y="879"/>
                  </a:cubicBezTo>
                  <a:cubicBezTo>
                    <a:pt x="69" y="925"/>
                    <a:pt x="92" y="970"/>
                    <a:pt x="115" y="993"/>
                  </a:cubicBezTo>
                  <a:cubicBezTo>
                    <a:pt x="138" y="1039"/>
                    <a:pt x="161" y="1062"/>
                    <a:pt x="206" y="1107"/>
                  </a:cubicBezTo>
                  <a:cubicBezTo>
                    <a:pt x="229" y="1130"/>
                    <a:pt x="252" y="1153"/>
                    <a:pt x="298" y="1176"/>
                  </a:cubicBezTo>
                  <a:cubicBezTo>
                    <a:pt x="321" y="1198"/>
                    <a:pt x="366" y="1221"/>
                    <a:pt x="412" y="1244"/>
                  </a:cubicBezTo>
                  <a:cubicBezTo>
                    <a:pt x="457" y="1267"/>
                    <a:pt x="480" y="1267"/>
                    <a:pt x="526" y="1290"/>
                  </a:cubicBezTo>
                  <a:lnTo>
                    <a:pt x="663" y="1290"/>
                  </a:lnTo>
                  <a:cubicBezTo>
                    <a:pt x="823" y="1290"/>
                    <a:pt x="1005" y="1221"/>
                    <a:pt x="1119" y="1107"/>
                  </a:cubicBezTo>
                  <a:cubicBezTo>
                    <a:pt x="1142" y="1062"/>
                    <a:pt x="1188" y="1039"/>
                    <a:pt x="1211" y="993"/>
                  </a:cubicBezTo>
                  <a:cubicBezTo>
                    <a:pt x="1234" y="970"/>
                    <a:pt x="1256" y="925"/>
                    <a:pt x="1256" y="879"/>
                  </a:cubicBezTo>
                  <a:cubicBezTo>
                    <a:pt x="1279" y="856"/>
                    <a:pt x="1302" y="810"/>
                    <a:pt x="1302" y="765"/>
                  </a:cubicBezTo>
                  <a:cubicBezTo>
                    <a:pt x="1302" y="719"/>
                    <a:pt x="1325" y="673"/>
                    <a:pt x="1325" y="651"/>
                  </a:cubicBezTo>
                  <a:cubicBezTo>
                    <a:pt x="1325" y="605"/>
                    <a:pt x="1302" y="559"/>
                    <a:pt x="1302" y="514"/>
                  </a:cubicBezTo>
                  <a:cubicBezTo>
                    <a:pt x="1302" y="468"/>
                    <a:pt x="1279" y="422"/>
                    <a:pt x="1256" y="400"/>
                  </a:cubicBezTo>
                  <a:cubicBezTo>
                    <a:pt x="1256" y="354"/>
                    <a:pt x="1234" y="308"/>
                    <a:pt x="1211" y="285"/>
                  </a:cubicBezTo>
                  <a:cubicBezTo>
                    <a:pt x="1188" y="240"/>
                    <a:pt x="1142" y="217"/>
                    <a:pt x="1119" y="171"/>
                  </a:cubicBezTo>
                  <a:cubicBezTo>
                    <a:pt x="994" y="57"/>
                    <a:pt x="823" y="0"/>
                    <a:pt x="654"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6"/>
            <p:cNvSpPr/>
            <p:nvPr/>
          </p:nvSpPr>
          <p:spPr>
            <a:xfrm>
              <a:off x="7921641" y="1759646"/>
              <a:ext cx="1214136" cy="224477"/>
            </a:xfrm>
            <a:custGeom>
              <a:avLst/>
              <a:gdLst/>
              <a:ahLst/>
              <a:cxnLst/>
              <a:rect l="l" t="t" r="r" b="b"/>
              <a:pathLst>
                <a:path w="31614" h="5845" extrusionOk="0">
                  <a:moveTo>
                    <a:pt x="31614" y="1"/>
                  </a:moveTo>
                  <a:lnTo>
                    <a:pt x="6072" y="161"/>
                  </a:lnTo>
                  <a:lnTo>
                    <a:pt x="1" y="5844"/>
                  </a:lnTo>
                  <a:lnTo>
                    <a:pt x="31614" y="2101"/>
                  </a:lnTo>
                  <a:lnTo>
                    <a:pt x="31614" y="1"/>
                  </a:ln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6"/>
            <p:cNvSpPr/>
            <p:nvPr/>
          </p:nvSpPr>
          <p:spPr>
            <a:xfrm>
              <a:off x="7777007" y="1510705"/>
              <a:ext cx="1357041" cy="399758"/>
            </a:xfrm>
            <a:custGeom>
              <a:avLst/>
              <a:gdLst/>
              <a:ahLst/>
              <a:cxnLst/>
              <a:rect l="l" t="t" r="r" b="b"/>
              <a:pathLst>
                <a:path w="35335" h="10409" extrusionOk="0">
                  <a:moveTo>
                    <a:pt x="34581" y="0"/>
                  </a:moveTo>
                  <a:lnTo>
                    <a:pt x="0" y="4406"/>
                  </a:lnTo>
                  <a:lnTo>
                    <a:pt x="777" y="10409"/>
                  </a:lnTo>
                  <a:lnTo>
                    <a:pt x="35334" y="5981"/>
                  </a:lnTo>
                  <a:lnTo>
                    <a:pt x="34581" y="0"/>
                  </a:ln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6"/>
            <p:cNvSpPr/>
            <p:nvPr/>
          </p:nvSpPr>
          <p:spPr>
            <a:xfrm>
              <a:off x="7759456" y="1494037"/>
              <a:ext cx="1392104" cy="433093"/>
            </a:xfrm>
            <a:custGeom>
              <a:avLst/>
              <a:gdLst/>
              <a:ahLst/>
              <a:cxnLst/>
              <a:rect l="l" t="t" r="r" b="b"/>
              <a:pathLst>
                <a:path w="36248" h="11277" extrusionOk="0">
                  <a:moveTo>
                    <a:pt x="34650" y="914"/>
                  </a:moveTo>
                  <a:lnTo>
                    <a:pt x="35312" y="6049"/>
                  </a:lnTo>
                  <a:lnTo>
                    <a:pt x="1599" y="10341"/>
                  </a:lnTo>
                  <a:lnTo>
                    <a:pt x="960" y="5228"/>
                  </a:lnTo>
                  <a:lnTo>
                    <a:pt x="34650" y="914"/>
                  </a:lnTo>
                  <a:close/>
                  <a:moveTo>
                    <a:pt x="34969" y="1"/>
                  </a:moveTo>
                  <a:lnTo>
                    <a:pt x="412" y="4406"/>
                  </a:lnTo>
                  <a:cubicBezTo>
                    <a:pt x="184" y="4452"/>
                    <a:pt x="1" y="4657"/>
                    <a:pt x="47" y="4908"/>
                  </a:cubicBezTo>
                  <a:lnTo>
                    <a:pt x="800" y="10888"/>
                  </a:lnTo>
                  <a:cubicBezTo>
                    <a:pt x="823" y="11003"/>
                    <a:pt x="868" y="11117"/>
                    <a:pt x="960" y="11185"/>
                  </a:cubicBezTo>
                  <a:cubicBezTo>
                    <a:pt x="1051" y="11231"/>
                    <a:pt x="1142" y="11276"/>
                    <a:pt x="1234" y="11276"/>
                  </a:cubicBezTo>
                  <a:lnTo>
                    <a:pt x="1279" y="11276"/>
                  </a:lnTo>
                  <a:lnTo>
                    <a:pt x="35860" y="6848"/>
                  </a:lnTo>
                  <a:cubicBezTo>
                    <a:pt x="36088" y="6826"/>
                    <a:pt x="36248" y="6620"/>
                    <a:pt x="36225" y="6369"/>
                  </a:cubicBezTo>
                  <a:lnTo>
                    <a:pt x="35472" y="389"/>
                  </a:lnTo>
                  <a:cubicBezTo>
                    <a:pt x="35449" y="275"/>
                    <a:pt x="35380" y="161"/>
                    <a:pt x="35289" y="92"/>
                  </a:cubicBezTo>
                  <a:cubicBezTo>
                    <a:pt x="35198" y="24"/>
                    <a:pt x="35083" y="1"/>
                    <a:pt x="34969"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6"/>
            <p:cNvSpPr/>
            <p:nvPr/>
          </p:nvSpPr>
          <p:spPr>
            <a:xfrm>
              <a:off x="8995483" y="1505366"/>
              <a:ext cx="41247" cy="80766"/>
            </a:xfrm>
            <a:custGeom>
              <a:avLst/>
              <a:gdLst/>
              <a:ahLst/>
              <a:cxnLst/>
              <a:rect l="l" t="t" r="r" b="b"/>
              <a:pathLst>
                <a:path w="1074" h="2103" extrusionOk="0">
                  <a:moveTo>
                    <a:pt x="450" y="1"/>
                  </a:moveTo>
                  <a:cubicBezTo>
                    <a:pt x="437" y="1"/>
                    <a:pt x="424" y="1"/>
                    <a:pt x="412" y="3"/>
                  </a:cubicBezTo>
                  <a:cubicBezTo>
                    <a:pt x="160" y="48"/>
                    <a:pt x="1" y="254"/>
                    <a:pt x="23" y="505"/>
                  </a:cubicBezTo>
                  <a:lnTo>
                    <a:pt x="183" y="1737"/>
                  </a:lnTo>
                  <a:cubicBezTo>
                    <a:pt x="206" y="1943"/>
                    <a:pt x="412" y="2102"/>
                    <a:pt x="617" y="2102"/>
                  </a:cubicBezTo>
                  <a:lnTo>
                    <a:pt x="685" y="2102"/>
                  </a:lnTo>
                  <a:cubicBezTo>
                    <a:pt x="914" y="2080"/>
                    <a:pt x="1073" y="1851"/>
                    <a:pt x="1051" y="1623"/>
                  </a:cubicBezTo>
                  <a:lnTo>
                    <a:pt x="891" y="391"/>
                  </a:lnTo>
                  <a:cubicBezTo>
                    <a:pt x="869" y="175"/>
                    <a:pt x="665" y="1"/>
                    <a:pt x="45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6"/>
            <p:cNvSpPr/>
            <p:nvPr/>
          </p:nvSpPr>
          <p:spPr>
            <a:xfrm>
              <a:off x="8956924" y="1645621"/>
              <a:ext cx="48237" cy="130731"/>
            </a:xfrm>
            <a:custGeom>
              <a:avLst/>
              <a:gdLst/>
              <a:ahLst/>
              <a:cxnLst/>
              <a:rect l="l" t="t" r="r" b="b"/>
              <a:pathLst>
                <a:path w="1256" h="3404" extrusionOk="0">
                  <a:moveTo>
                    <a:pt x="458" y="0"/>
                  </a:moveTo>
                  <a:cubicBezTo>
                    <a:pt x="443" y="0"/>
                    <a:pt x="427" y="1"/>
                    <a:pt x="411" y="3"/>
                  </a:cubicBezTo>
                  <a:cubicBezTo>
                    <a:pt x="183" y="48"/>
                    <a:pt x="0" y="254"/>
                    <a:pt x="23" y="505"/>
                  </a:cubicBezTo>
                  <a:lnTo>
                    <a:pt x="366" y="3016"/>
                  </a:lnTo>
                  <a:cubicBezTo>
                    <a:pt x="388" y="3244"/>
                    <a:pt x="571" y="3404"/>
                    <a:pt x="799" y="3404"/>
                  </a:cubicBezTo>
                  <a:lnTo>
                    <a:pt x="845" y="3404"/>
                  </a:lnTo>
                  <a:cubicBezTo>
                    <a:pt x="1073" y="3358"/>
                    <a:pt x="1256" y="3152"/>
                    <a:pt x="1233" y="2901"/>
                  </a:cubicBezTo>
                  <a:lnTo>
                    <a:pt x="891" y="391"/>
                  </a:lnTo>
                  <a:cubicBezTo>
                    <a:pt x="869" y="155"/>
                    <a:pt x="688" y="0"/>
                    <a:pt x="458"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6"/>
            <p:cNvSpPr/>
            <p:nvPr/>
          </p:nvSpPr>
          <p:spPr>
            <a:xfrm>
              <a:off x="7871676" y="1649116"/>
              <a:ext cx="42130" cy="80766"/>
            </a:xfrm>
            <a:custGeom>
              <a:avLst/>
              <a:gdLst/>
              <a:ahLst/>
              <a:cxnLst/>
              <a:rect l="l" t="t" r="r" b="b"/>
              <a:pathLst>
                <a:path w="1097" h="2103" extrusionOk="0">
                  <a:moveTo>
                    <a:pt x="459" y="1"/>
                  </a:moveTo>
                  <a:cubicBezTo>
                    <a:pt x="443" y="1"/>
                    <a:pt x="427" y="1"/>
                    <a:pt x="411" y="3"/>
                  </a:cubicBezTo>
                  <a:cubicBezTo>
                    <a:pt x="183" y="26"/>
                    <a:pt x="1" y="254"/>
                    <a:pt x="46" y="482"/>
                  </a:cubicBezTo>
                  <a:lnTo>
                    <a:pt x="183" y="1715"/>
                  </a:lnTo>
                  <a:cubicBezTo>
                    <a:pt x="229" y="1943"/>
                    <a:pt x="411" y="2103"/>
                    <a:pt x="617" y="2103"/>
                  </a:cubicBezTo>
                  <a:lnTo>
                    <a:pt x="685" y="2103"/>
                  </a:lnTo>
                  <a:cubicBezTo>
                    <a:pt x="914" y="2057"/>
                    <a:pt x="1096" y="1852"/>
                    <a:pt x="1051" y="1601"/>
                  </a:cubicBezTo>
                  <a:lnTo>
                    <a:pt x="891" y="391"/>
                  </a:lnTo>
                  <a:cubicBezTo>
                    <a:pt x="869" y="156"/>
                    <a:pt x="688" y="1"/>
                    <a:pt x="45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6"/>
            <p:cNvSpPr/>
            <p:nvPr/>
          </p:nvSpPr>
          <p:spPr>
            <a:xfrm>
              <a:off x="7974255" y="1635982"/>
              <a:ext cx="41209" cy="80766"/>
            </a:xfrm>
            <a:custGeom>
              <a:avLst/>
              <a:gdLst/>
              <a:ahLst/>
              <a:cxnLst/>
              <a:rect l="l" t="t" r="r" b="b"/>
              <a:pathLst>
                <a:path w="1073" h="2103" extrusionOk="0">
                  <a:moveTo>
                    <a:pt x="454" y="0"/>
                  </a:moveTo>
                  <a:cubicBezTo>
                    <a:pt x="440" y="0"/>
                    <a:pt x="426" y="1"/>
                    <a:pt x="411" y="2"/>
                  </a:cubicBezTo>
                  <a:cubicBezTo>
                    <a:pt x="160" y="25"/>
                    <a:pt x="0" y="254"/>
                    <a:pt x="23" y="505"/>
                  </a:cubicBezTo>
                  <a:lnTo>
                    <a:pt x="183" y="1714"/>
                  </a:lnTo>
                  <a:cubicBezTo>
                    <a:pt x="206" y="1943"/>
                    <a:pt x="388" y="2102"/>
                    <a:pt x="616" y="2102"/>
                  </a:cubicBezTo>
                  <a:lnTo>
                    <a:pt x="662" y="2102"/>
                  </a:lnTo>
                  <a:cubicBezTo>
                    <a:pt x="913" y="2057"/>
                    <a:pt x="1073" y="1851"/>
                    <a:pt x="1050" y="1600"/>
                  </a:cubicBezTo>
                  <a:lnTo>
                    <a:pt x="890" y="391"/>
                  </a:lnTo>
                  <a:cubicBezTo>
                    <a:pt x="869" y="155"/>
                    <a:pt x="667" y="0"/>
                    <a:pt x="454"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6"/>
            <p:cNvSpPr/>
            <p:nvPr/>
          </p:nvSpPr>
          <p:spPr>
            <a:xfrm>
              <a:off x="8075913" y="1622809"/>
              <a:ext cx="42130" cy="80804"/>
            </a:xfrm>
            <a:custGeom>
              <a:avLst/>
              <a:gdLst/>
              <a:ahLst/>
              <a:cxnLst/>
              <a:rect l="l" t="t" r="r" b="b"/>
              <a:pathLst>
                <a:path w="1097" h="2104" extrusionOk="0">
                  <a:moveTo>
                    <a:pt x="459" y="1"/>
                  </a:moveTo>
                  <a:cubicBezTo>
                    <a:pt x="443" y="1"/>
                    <a:pt x="428" y="2"/>
                    <a:pt x="412" y="3"/>
                  </a:cubicBezTo>
                  <a:cubicBezTo>
                    <a:pt x="184" y="49"/>
                    <a:pt x="1" y="254"/>
                    <a:pt x="47" y="505"/>
                  </a:cubicBezTo>
                  <a:lnTo>
                    <a:pt x="184" y="1715"/>
                  </a:lnTo>
                  <a:cubicBezTo>
                    <a:pt x="229" y="1943"/>
                    <a:pt x="412" y="2103"/>
                    <a:pt x="617" y="2103"/>
                  </a:cubicBezTo>
                  <a:lnTo>
                    <a:pt x="686" y="2103"/>
                  </a:lnTo>
                  <a:cubicBezTo>
                    <a:pt x="914" y="2080"/>
                    <a:pt x="1097" y="1852"/>
                    <a:pt x="1051" y="1624"/>
                  </a:cubicBezTo>
                  <a:lnTo>
                    <a:pt x="914" y="391"/>
                  </a:lnTo>
                  <a:cubicBezTo>
                    <a:pt x="871" y="156"/>
                    <a:pt x="688" y="1"/>
                    <a:pt x="45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6"/>
            <p:cNvSpPr/>
            <p:nvPr/>
          </p:nvSpPr>
          <p:spPr>
            <a:xfrm>
              <a:off x="8178493" y="1609674"/>
              <a:ext cx="41247" cy="80766"/>
            </a:xfrm>
            <a:custGeom>
              <a:avLst/>
              <a:gdLst/>
              <a:ahLst/>
              <a:cxnLst/>
              <a:rect l="l" t="t" r="r" b="b"/>
              <a:pathLst>
                <a:path w="1074" h="2103" extrusionOk="0">
                  <a:moveTo>
                    <a:pt x="455" y="1"/>
                  </a:moveTo>
                  <a:cubicBezTo>
                    <a:pt x="440" y="1"/>
                    <a:pt x="426" y="1"/>
                    <a:pt x="411" y="3"/>
                  </a:cubicBezTo>
                  <a:cubicBezTo>
                    <a:pt x="160" y="48"/>
                    <a:pt x="0" y="254"/>
                    <a:pt x="23" y="505"/>
                  </a:cubicBezTo>
                  <a:lnTo>
                    <a:pt x="183" y="1737"/>
                  </a:lnTo>
                  <a:cubicBezTo>
                    <a:pt x="206" y="1943"/>
                    <a:pt x="389" y="2103"/>
                    <a:pt x="617" y="2103"/>
                  </a:cubicBezTo>
                  <a:lnTo>
                    <a:pt x="662" y="2103"/>
                  </a:lnTo>
                  <a:cubicBezTo>
                    <a:pt x="913" y="2080"/>
                    <a:pt x="1073" y="1852"/>
                    <a:pt x="1050" y="1623"/>
                  </a:cubicBezTo>
                  <a:lnTo>
                    <a:pt x="891" y="391"/>
                  </a:lnTo>
                  <a:cubicBezTo>
                    <a:pt x="869" y="156"/>
                    <a:pt x="668" y="1"/>
                    <a:pt x="455"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6"/>
            <p:cNvSpPr/>
            <p:nvPr/>
          </p:nvSpPr>
          <p:spPr>
            <a:xfrm>
              <a:off x="8280190" y="1597231"/>
              <a:ext cx="42092" cy="80074"/>
            </a:xfrm>
            <a:custGeom>
              <a:avLst/>
              <a:gdLst/>
              <a:ahLst/>
              <a:cxnLst/>
              <a:rect l="l" t="t" r="r" b="b"/>
              <a:pathLst>
                <a:path w="1096" h="2085" extrusionOk="0">
                  <a:moveTo>
                    <a:pt x="488" y="0"/>
                  </a:moveTo>
                  <a:cubicBezTo>
                    <a:pt x="463" y="0"/>
                    <a:pt x="437" y="2"/>
                    <a:pt x="411" y="7"/>
                  </a:cubicBezTo>
                  <a:cubicBezTo>
                    <a:pt x="183" y="30"/>
                    <a:pt x="0" y="235"/>
                    <a:pt x="46" y="487"/>
                  </a:cubicBezTo>
                  <a:lnTo>
                    <a:pt x="183" y="1719"/>
                  </a:lnTo>
                  <a:cubicBezTo>
                    <a:pt x="228" y="1925"/>
                    <a:pt x="411" y="2084"/>
                    <a:pt x="617" y="2084"/>
                  </a:cubicBezTo>
                  <a:lnTo>
                    <a:pt x="685" y="2084"/>
                  </a:lnTo>
                  <a:cubicBezTo>
                    <a:pt x="913" y="2061"/>
                    <a:pt x="1096" y="1833"/>
                    <a:pt x="1050" y="1605"/>
                  </a:cubicBezTo>
                  <a:lnTo>
                    <a:pt x="913" y="372"/>
                  </a:lnTo>
                  <a:cubicBezTo>
                    <a:pt x="872" y="168"/>
                    <a:pt x="703" y="0"/>
                    <a:pt x="488"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6"/>
            <p:cNvSpPr/>
            <p:nvPr/>
          </p:nvSpPr>
          <p:spPr>
            <a:xfrm>
              <a:off x="8382731" y="1584058"/>
              <a:ext cx="41247" cy="80958"/>
            </a:xfrm>
            <a:custGeom>
              <a:avLst/>
              <a:gdLst/>
              <a:ahLst/>
              <a:cxnLst/>
              <a:rect l="l" t="t" r="r" b="b"/>
              <a:pathLst>
                <a:path w="1074" h="2108" extrusionOk="0">
                  <a:moveTo>
                    <a:pt x="483" y="1"/>
                  </a:moveTo>
                  <a:cubicBezTo>
                    <a:pt x="459" y="1"/>
                    <a:pt x="435" y="3"/>
                    <a:pt x="412" y="8"/>
                  </a:cubicBezTo>
                  <a:cubicBezTo>
                    <a:pt x="161" y="31"/>
                    <a:pt x="1" y="259"/>
                    <a:pt x="24" y="487"/>
                  </a:cubicBezTo>
                  <a:lnTo>
                    <a:pt x="183" y="1720"/>
                  </a:lnTo>
                  <a:cubicBezTo>
                    <a:pt x="206" y="1925"/>
                    <a:pt x="389" y="2108"/>
                    <a:pt x="617" y="2108"/>
                  </a:cubicBezTo>
                  <a:cubicBezTo>
                    <a:pt x="640" y="2108"/>
                    <a:pt x="663" y="2085"/>
                    <a:pt x="663" y="2085"/>
                  </a:cubicBezTo>
                  <a:cubicBezTo>
                    <a:pt x="914" y="2062"/>
                    <a:pt x="1074" y="1834"/>
                    <a:pt x="1051" y="1606"/>
                  </a:cubicBezTo>
                  <a:lnTo>
                    <a:pt x="891" y="373"/>
                  </a:lnTo>
                  <a:cubicBezTo>
                    <a:pt x="871" y="169"/>
                    <a:pt x="685" y="1"/>
                    <a:pt x="48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6"/>
            <p:cNvSpPr/>
            <p:nvPr/>
          </p:nvSpPr>
          <p:spPr>
            <a:xfrm>
              <a:off x="8484427" y="1570924"/>
              <a:ext cx="42130" cy="80958"/>
            </a:xfrm>
            <a:custGeom>
              <a:avLst/>
              <a:gdLst/>
              <a:ahLst/>
              <a:cxnLst/>
              <a:rect l="l" t="t" r="r" b="b"/>
              <a:pathLst>
                <a:path w="1097" h="2108" extrusionOk="0">
                  <a:moveTo>
                    <a:pt x="488" y="0"/>
                  </a:moveTo>
                  <a:cubicBezTo>
                    <a:pt x="463" y="0"/>
                    <a:pt x="438" y="3"/>
                    <a:pt x="411" y="7"/>
                  </a:cubicBezTo>
                  <a:cubicBezTo>
                    <a:pt x="183" y="30"/>
                    <a:pt x="1" y="259"/>
                    <a:pt x="46" y="487"/>
                  </a:cubicBezTo>
                  <a:lnTo>
                    <a:pt x="206" y="1719"/>
                  </a:lnTo>
                  <a:cubicBezTo>
                    <a:pt x="229" y="1948"/>
                    <a:pt x="411" y="2107"/>
                    <a:pt x="640" y="2107"/>
                  </a:cubicBezTo>
                  <a:cubicBezTo>
                    <a:pt x="640" y="2107"/>
                    <a:pt x="662" y="2107"/>
                    <a:pt x="685" y="2085"/>
                  </a:cubicBezTo>
                  <a:cubicBezTo>
                    <a:pt x="914" y="2062"/>
                    <a:pt x="1096" y="1856"/>
                    <a:pt x="1073" y="1605"/>
                  </a:cubicBezTo>
                  <a:lnTo>
                    <a:pt x="914" y="373"/>
                  </a:lnTo>
                  <a:cubicBezTo>
                    <a:pt x="873" y="168"/>
                    <a:pt x="704" y="0"/>
                    <a:pt x="488"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6"/>
            <p:cNvSpPr/>
            <p:nvPr/>
          </p:nvSpPr>
          <p:spPr>
            <a:xfrm>
              <a:off x="8587007" y="1557943"/>
              <a:ext cx="41209" cy="80766"/>
            </a:xfrm>
            <a:custGeom>
              <a:avLst/>
              <a:gdLst/>
              <a:ahLst/>
              <a:cxnLst/>
              <a:rect l="l" t="t" r="r" b="b"/>
              <a:pathLst>
                <a:path w="1073" h="2103" extrusionOk="0">
                  <a:moveTo>
                    <a:pt x="455" y="1"/>
                  </a:moveTo>
                  <a:cubicBezTo>
                    <a:pt x="440" y="1"/>
                    <a:pt x="425" y="2"/>
                    <a:pt x="411" y="3"/>
                  </a:cubicBezTo>
                  <a:cubicBezTo>
                    <a:pt x="160" y="26"/>
                    <a:pt x="0" y="254"/>
                    <a:pt x="23" y="482"/>
                  </a:cubicBezTo>
                  <a:lnTo>
                    <a:pt x="183" y="1715"/>
                  </a:lnTo>
                  <a:cubicBezTo>
                    <a:pt x="206" y="1943"/>
                    <a:pt x="411" y="2103"/>
                    <a:pt x="616" y="2103"/>
                  </a:cubicBezTo>
                  <a:lnTo>
                    <a:pt x="662" y="2103"/>
                  </a:lnTo>
                  <a:cubicBezTo>
                    <a:pt x="913" y="2057"/>
                    <a:pt x="1073" y="1852"/>
                    <a:pt x="1050" y="1601"/>
                  </a:cubicBezTo>
                  <a:lnTo>
                    <a:pt x="890" y="368"/>
                  </a:lnTo>
                  <a:cubicBezTo>
                    <a:pt x="869" y="155"/>
                    <a:pt x="667" y="1"/>
                    <a:pt x="455"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6"/>
            <p:cNvSpPr/>
            <p:nvPr/>
          </p:nvSpPr>
          <p:spPr>
            <a:xfrm>
              <a:off x="8688665" y="1544808"/>
              <a:ext cx="42130" cy="80766"/>
            </a:xfrm>
            <a:custGeom>
              <a:avLst/>
              <a:gdLst/>
              <a:ahLst/>
              <a:cxnLst/>
              <a:rect l="l" t="t" r="r" b="b"/>
              <a:pathLst>
                <a:path w="1097" h="2103" extrusionOk="0">
                  <a:moveTo>
                    <a:pt x="459" y="1"/>
                  </a:moveTo>
                  <a:cubicBezTo>
                    <a:pt x="443" y="1"/>
                    <a:pt x="428" y="1"/>
                    <a:pt x="412" y="3"/>
                  </a:cubicBezTo>
                  <a:cubicBezTo>
                    <a:pt x="183" y="25"/>
                    <a:pt x="1" y="254"/>
                    <a:pt x="46" y="482"/>
                  </a:cubicBezTo>
                  <a:lnTo>
                    <a:pt x="206" y="1715"/>
                  </a:lnTo>
                  <a:cubicBezTo>
                    <a:pt x="229" y="1943"/>
                    <a:pt x="412" y="2103"/>
                    <a:pt x="640" y="2103"/>
                  </a:cubicBezTo>
                  <a:lnTo>
                    <a:pt x="686" y="2103"/>
                  </a:lnTo>
                  <a:cubicBezTo>
                    <a:pt x="914" y="2057"/>
                    <a:pt x="1096" y="1852"/>
                    <a:pt x="1074" y="1600"/>
                  </a:cubicBezTo>
                  <a:lnTo>
                    <a:pt x="914" y="391"/>
                  </a:lnTo>
                  <a:cubicBezTo>
                    <a:pt x="871" y="156"/>
                    <a:pt x="688" y="1"/>
                    <a:pt x="45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26"/>
            <p:cNvSpPr/>
            <p:nvPr/>
          </p:nvSpPr>
          <p:spPr>
            <a:xfrm>
              <a:off x="8791245" y="1531674"/>
              <a:ext cx="41247" cy="80766"/>
            </a:xfrm>
            <a:custGeom>
              <a:avLst/>
              <a:gdLst/>
              <a:ahLst/>
              <a:cxnLst/>
              <a:rect l="l" t="t" r="r" b="b"/>
              <a:pathLst>
                <a:path w="1074" h="2103" extrusionOk="0">
                  <a:moveTo>
                    <a:pt x="455" y="0"/>
                  </a:moveTo>
                  <a:cubicBezTo>
                    <a:pt x="440" y="0"/>
                    <a:pt x="426" y="1"/>
                    <a:pt x="411" y="2"/>
                  </a:cubicBezTo>
                  <a:cubicBezTo>
                    <a:pt x="160" y="48"/>
                    <a:pt x="0" y="253"/>
                    <a:pt x="23" y="504"/>
                  </a:cubicBezTo>
                  <a:lnTo>
                    <a:pt x="183" y="1714"/>
                  </a:lnTo>
                  <a:cubicBezTo>
                    <a:pt x="206" y="1942"/>
                    <a:pt x="411" y="2102"/>
                    <a:pt x="617" y="2102"/>
                  </a:cubicBezTo>
                  <a:lnTo>
                    <a:pt x="685" y="2102"/>
                  </a:lnTo>
                  <a:cubicBezTo>
                    <a:pt x="913" y="2079"/>
                    <a:pt x="1073" y="1851"/>
                    <a:pt x="1050" y="1600"/>
                  </a:cubicBezTo>
                  <a:lnTo>
                    <a:pt x="891" y="390"/>
                  </a:lnTo>
                  <a:cubicBezTo>
                    <a:pt x="869" y="155"/>
                    <a:pt x="668" y="0"/>
                    <a:pt x="45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6"/>
            <p:cNvSpPr/>
            <p:nvPr/>
          </p:nvSpPr>
          <p:spPr>
            <a:xfrm>
              <a:off x="8892941" y="1518501"/>
              <a:ext cx="42092" cy="80766"/>
            </a:xfrm>
            <a:custGeom>
              <a:avLst/>
              <a:gdLst/>
              <a:ahLst/>
              <a:cxnLst/>
              <a:rect l="l" t="t" r="r" b="b"/>
              <a:pathLst>
                <a:path w="1096" h="2103" extrusionOk="0">
                  <a:moveTo>
                    <a:pt x="458" y="1"/>
                  </a:moveTo>
                  <a:cubicBezTo>
                    <a:pt x="443" y="1"/>
                    <a:pt x="427" y="1"/>
                    <a:pt x="411" y="3"/>
                  </a:cubicBezTo>
                  <a:cubicBezTo>
                    <a:pt x="183" y="49"/>
                    <a:pt x="0" y="254"/>
                    <a:pt x="46" y="505"/>
                  </a:cubicBezTo>
                  <a:lnTo>
                    <a:pt x="206" y="1715"/>
                  </a:lnTo>
                  <a:cubicBezTo>
                    <a:pt x="228" y="1943"/>
                    <a:pt x="411" y="2103"/>
                    <a:pt x="639" y="2103"/>
                  </a:cubicBezTo>
                  <a:lnTo>
                    <a:pt x="685" y="2103"/>
                  </a:lnTo>
                  <a:cubicBezTo>
                    <a:pt x="936" y="2080"/>
                    <a:pt x="1096" y="1852"/>
                    <a:pt x="1073" y="1624"/>
                  </a:cubicBezTo>
                  <a:lnTo>
                    <a:pt x="913" y="391"/>
                  </a:lnTo>
                  <a:cubicBezTo>
                    <a:pt x="870" y="156"/>
                    <a:pt x="687" y="1"/>
                    <a:pt x="458"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6"/>
            <p:cNvSpPr/>
            <p:nvPr/>
          </p:nvSpPr>
          <p:spPr>
            <a:xfrm>
              <a:off x="8551943" y="1697353"/>
              <a:ext cx="48237" cy="130731"/>
            </a:xfrm>
            <a:custGeom>
              <a:avLst/>
              <a:gdLst/>
              <a:ahLst/>
              <a:cxnLst/>
              <a:rect l="l" t="t" r="r" b="b"/>
              <a:pathLst>
                <a:path w="1256" h="3404" extrusionOk="0">
                  <a:moveTo>
                    <a:pt x="454" y="0"/>
                  </a:moveTo>
                  <a:cubicBezTo>
                    <a:pt x="440" y="0"/>
                    <a:pt x="425" y="1"/>
                    <a:pt x="411" y="2"/>
                  </a:cubicBezTo>
                  <a:cubicBezTo>
                    <a:pt x="160" y="48"/>
                    <a:pt x="0" y="253"/>
                    <a:pt x="23" y="504"/>
                  </a:cubicBezTo>
                  <a:lnTo>
                    <a:pt x="342" y="3015"/>
                  </a:lnTo>
                  <a:cubicBezTo>
                    <a:pt x="388" y="3243"/>
                    <a:pt x="571" y="3403"/>
                    <a:pt x="776" y="3403"/>
                  </a:cubicBezTo>
                  <a:lnTo>
                    <a:pt x="845" y="3403"/>
                  </a:lnTo>
                  <a:cubicBezTo>
                    <a:pt x="1073" y="3358"/>
                    <a:pt x="1255" y="3152"/>
                    <a:pt x="1210" y="2901"/>
                  </a:cubicBezTo>
                  <a:lnTo>
                    <a:pt x="890" y="390"/>
                  </a:lnTo>
                  <a:cubicBezTo>
                    <a:pt x="869" y="155"/>
                    <a:pt x="667" y="0"/>
                    <a:pt x="454"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6"/>
            <p:cNvSpPr/>
            <p:nvPr/>
          </p:nvSpPr>
          <p:spPr>
            <a:xfrm>
              <a:off x="8349434" y="1723430"/>
              <a:ext cx="48237" cy="130078"/>
            </a:xfrm>
            <a:custGeom>
              <a:avLst/>
              <a:gdLst/>
              <a:ahLst/>
              <a:cxnLst/>
              <a:rect l="l" t="t" r="r" b="b"/>
              <a:pathLst>
                <a:path w="1256" h="3387" extrusionOk="0">
                  <a:moveTo>
                    <a:pt x="482" y="1"/>
                  </a:moveTo>
                  <a:cubicBezTo>
                    <a:pt x="459" y="1"/>
                    <a:pt x="435" y="3"/>
                    <a:pt x="411" y="8"/>
                  </a:cubicBezTo>
                  <a:cubicBezTo>
                    <a:pt x="160" y="31"/>
                    <a:pt x="0" y="259"/>
                    <a:pt x="23" y="487"/>
                  </a:cubicBezTo>
                  <a:lnTo>
                    <a:pt x="343" y="3021"/>
                  </a:lnTo>
                  <a:cubicBezTo>
                    <a:pt x="388" y="3226"/>
                    <a:pt x="571" y="3386"/>
                    <a:pt x="776" y="3386"/>
                  </a:cubicBezTo>
                  <a:lnTo>
                    <a:pt x="845" y="3386"/>
                  </a:lnTo>
                  <a:cubicBezTo>
                    <a:pt x="1073" y="3363"/>
                    <a:pt x="1256" y="3135"/>
                    <a:pt x="1210" y="2907"/>
                  </a:cubicBezTo>
                  <a:lnTo>
                    <a:pt x="891" y="373"/>
                  </a:lnTo>
                  <a:cubicBezTo>
                    <a:pt x="870" y="169"/>
                    <a:pt x="685" y="1"/>
                    <a:pt x="48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26"/>
            <p:cNvSpPr/>
            <p:nvPr/>
          </p:nvSpPr>
          <p:spPr>
            <a:xfrm>
              <a:off x="8754415" y="1671737"/>
              <a:ext cx="48275" cy="130039"/>
            </a:xfrm>
            <a:custGeom>
              <a:avLst/>
              <a:gdLst/>
              <a:ahLst/>
              <a:cxnLst/>
              <a:rect l="l" t="t" r="r" b="b"/>
              <a:pathLst>
                <a:path w="1257" h="3386" extrusionOk="0">
                  <a:moveTo>
                    <a:pt x="483" y="0"/>
                  </a:moveTo>
                  <a:cubicBezTo>
                    <a:pt x="459" y="0"/>
                    <a:pt x="435" y="3"/>
                    <a:pt x="412" y="7"/>
                  </a:cubicBezTo>
                  <a:cubicBezTo>
                    <a:pt x="160" y="30"/>
                    <a:pt x="1" y="258"/>
                    <a:pt x="24" y="487"/>
                  </a:cubicBezTo>
                  <a:lnTo>
                    <a:pt x="343" y="3020"/>
                  </a:lnTo>
                  <a:cubicBezTo>
                    <a:pt x="389" y="3226"/>
                    <a:pt x="571" y="3385"/>
                    <a:pt x="777" y="3385"/>
                  </a:cubicBezTo>
                  <a:lnTo>
                    <a:pt x="845" y="3385"/>
                  </a:lnTo>
                  <a:cubicBezTo>
                    <a:pt x="1073" y="3363"/>
                    <a:pt x="1256" y="3134"/>
                    <a:pt x="1210" y="2906"/>
                  </a:cubicBezTo>
                  <a:lnTo>
                    <a:pt x="891" y="373"/>
                  </a:lnTo>
                  <a:cubicBezTo>
                    <a:pt x="870" y="168"/>
                    <a:pt x="685" y="0"/>
                    <a:pt x="483"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6"/>
            <p:cNvSpPr/>
            <p:nvPr/>
          </p:nvSpPr>
          <p:spPr>
            <a:xfrm>
              <a:off x="8146924" y="1749046"/>
              <a:ext cx="47392" cy="130731"/>
            </a:xfrm>
            <a:custGeom>
              <a:avLst/>
              <a:gdLst/>
              <a:ahLst/>
              <a:cxnLst/>
              <a:rect l="l" t="t" r="r" b="b"/>
              <a:pathLst>
                <a:path w="1234" h="3404" extrusionOk="0">
                  <a:moveTo>
                    <a:pt x="455" y="1"/>
                  </a:moveTo>
                  <a:cubicBezTo>
                    <a:pt x="441" y="1"/>
                    <a:pt x="426" y="2"/>
                    <a:pt x="412" y="3"/>
                  </a:cubicBezTo>
                  <a:cubicBezTo>
                    <a:pt x="161" y="49"/>
                    <a:pt x="1" y="254"/>
                    <a:pt x="24" y="505"/>
                  </a:cubicBezTo>
                  <a:lnTo>
                    <a:pt x="343" y="3016"/>
                  </a:lnTo>
                  <a:cubicBezTo>
                    <a:pt x="366" y="3244"/>
                    <a:pt x="571" y="3404"/>
                    <a:pt x="777" y="3404"/>
                  </a:cubicBezTo>
                  <a:lnTo>
                    <a:pt x="845" y="3404"/>
                  </a:lnTo>
                  <a:cubicBezTo>
                    <a:pt x="1074" y="3358"/>
                    <a:pt x="1233" y="3153"/>
                    <a:pt x="1211" y="2902"/>
                  </a:cubicBezTo>
                  <a:lnTo>
                    <a:pt x="891" y="391"/>
                  </a:lnTo>
                  <a:cubicBezTo>
                    <a:pt x="870" y="156"/>
                    <a:pt x="668" y="1"/>
                    <a:pt x="455"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6"/>
            <p:cNvSpPr/>
            <p:nvPr/>
          </p:nvSpPr>
          <p:spPr>
            <a:xfrm>
              <a:off x="7944453" y="1775161"/>
              <a:ext cx="47353" cy="130039"/>
            </a:xfrm>
            <a:custGeom>
              <a:avLst/>
              <a:gdLst/>
              <a:ahLst/>
              <a:cxnLst/>
              <a:rect l="l" t="t" r="r" b="b"/>
              <a:pathLst>
                <a:path w="1233" h="3386" extrusionOk="0">
                  <a:moveTo>
                    <a:pt x="482" y="1"/>
                  </a:moveTo>
                  <a:cubicBezTo>
                    <a:pt x="459" y="1"/>
                    <a:pt x="435" y="3"/>
                    <a:pt x="411" y="8"/>
                  </a:cubicBezTo>
                  <a:cubicBezTo>
                    <a:pt x="160" y="31"/>
                    <a:pt x="0" y="259"/>
                    <a:pt x="23" y="487"/>
                  </a:cubicBezTo>
                  <a:lnTo>
                    <a:pt x="343" y="3021"/>
                  </a:lnTo>
                  <a:cubicBezTo>
                    <a:pt x="365" y="3226"/>
                    <a:pt x="571" y="3386"/>
                    <a:pt x="776" y="3386"/>
                  </a:cubicBezTo>
                  <a:lnTo>
                    <a:pt x="822" y="3386"/>
                  </a:lnTo>
                  <a:cubicBezTo>
                    <a:pt x="1073" y="3363"/>
                    <a:pt x="1233" y="3135"/>
                    <a:pt x="1210" y="2907"/>
                  </a:cubicBezTo>
                  <a:lnTo>
                    <a:pt x="890" y="373"/>
                  </a:lnTo>
                  <a:cubicBezTo>
                    <a:pt x="870" y="168"/>
                    <a:pt x="685" y="1"/>
                    <a:pt x="48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6"/>
            <p:cNvSpPr/>
            <p:nvPr/>
          </p:nvSpPr>
          <p:spPr>
            <a:xfrm>
              <a:off x="7961966" y="3235358"/>
              <a:ext cx="132420" cy="95206"/>
            </a:xfrm>
            <a:custGeom>
              <a:avLst/>
              <a:gdLst/>
              <a:ahLst/>
              <a:cxnLst/>
              <a:rect l="l" t="t" r="r" b="b"/>
              <a:pathLst>
                <a:path w="3448" h="2479" extrusionOk="0">
                  <a:moveTo>
                    <a:pt x="749" y="1"/>
                  </a:moveTo>
                  <a:cubicBezTo>
                    <a:pt x="529" y="1"/>
                    <a:pt x="317" y="117"/>
                    <a:pt x="183" y="310"/>
                  </a:cubicBezTo>
                  <a:cubicBezTo>
                    <a:pt x="1" y="630"/>
                    <a:pt x="92" y="1018"/>
                    <a:pt x="411" y="1223"/>
                  </a:cubicBezTo>
                  <a:lnTo>
                    <a:pt x="2374" y="2387"/>
                  </a:lnTo>
                  <a:cubicBezTo>
                    <a:pt x="2466" y="2456"/>
                    <a:pt x="2580" y="2479"/>
                    <a:pt x="2694" y="2479"/>
                  </a:cubicBezTo>
                  <a:cubicBezTo>
                    <a:pt x="2922" y="2479"/>
                    <a:pt x="3151" y="2365"/>
                    <a:pt x="3265" y="2182"/>
                  </a:cubicBezTo>
                  <a:cubicBezTo>
                    <a:pt x="3447" y="1862"/>
                    <a:pt x="3356" y="1452"/>
                    <a:pt x="3036" y="1269"/>
                  </a:cubicBezTo>
                  <a:lnTo>
                    <a:pt x="1096" y="105"/>
                  </a:lnTo>
                  <a:cubicBezTo>
                    <a:pt x="985" y="34"/>
                    <a:pt x="866" y="1"/>
                    <a:pt x="749"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3" name="Google Shape;2843;p26"/>
          <p:cNvSpPr/>
          <p:nvPr/>
        </p:nvSpPr>
        <p:spPr>
          <a:xfrm>
            <a:off x="6216651" y="2047184"/>
            <a:ext cx="154311" cy="92095"/>
          </a:xfrm>
          <a:custGeom>
            <a:avLst/>
            <a:gdLst/>
            <a:ahLst/>
            <a:cxnLst/>
            <a:rect l="l" t="t" r="r" b="b"/>
            <a:pathLst>
              <a:path w="4018" h="2398" extrusionOk="0">
                <a:moveTo>
                  <a:pt x="3059" y="868"/>
                </a:moveTo>
                <a:cubicBezTo>
                  <a:pt x="2876" y="1256"/>
                  <a:pt x="2466" y="1507"/>
                  <a:pt x="2009" y="1507"/>
                </a:cubicBezTo>
                <a:cubicBezTo>
                  <a:pt x="1553" y="1507"/>
                  <a:pt x="1142" y="1256"/>
                  <a:pt x="959" y="868"/>
                </a:cubicBezTo>
                <a:close/>
                <a:moveTo>
                  <a:pt x="434" y="1"/>
                </a:moveTo>
                <a:cubicBezTo>
                  <a:pt x="183" y="1"/>
                  <a:pt x="0" y="183"/>
                  <a:pt x="0" y="434"/>
                </a:cubicBezTo>
                <a:cubicBezTo>
                  <a:pt x="0" y="1507"/>
                  <a:pt x="891" y="2397"/>
                  <a:pt x="2009" y="2397"/>
                </a:cubicBezTo>
                <a:cubicBezTo>
                  <a:pt x="3105" y="2397"/>
                  <a:pt x="4018" y="1507"/>
                  <a:pt x="4018" y="434"/>
                </a:cubicBezTo>
                <a:cubicBezTo>
                  <a:pt x="4018" y="183"/>
                  <a:pt x="3812" y="1"/>
                  <a:pt x="3584"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6"/>
          <p:cNvSpPr/>
          <p:nvPr/>
        </p:nvSpPr>
        <p:spPr>
          <a:xfrm>
            <a:off x="5306721" y="428106"/>
            <a:ext cx="193792" cy="190258"/>
          </a:xfrm>
          <a:custGeom>
            <a:avLst/>
            <a:gdLst/>
            <a:ahLst/>
            <a:cxnLst/>
            <a:rect l="l" t="t" r="r" b="b"/>
            <a:pathLst>
              <a:path w="5046" h="4954" extrusionOk="0">
                <a:moveTo>
                  <a:pt x="1736" y="1050"/>
                </a:moveTo>
                <a:lnTo>
                  <a:pt x="3972" y="3264"/>
                </a:lnTo>
                <a:lnTo>
                  <a:pt x="3402" y="3903"/>
                </a:lnTo>
                <a:lnTo>
                  <a:pt x="1096" y="1781"/>
                </a:lnTo>
                <a:lnTo>
                  <a:pt x="1736" y="1050"/>
                </a:lnTo>
                <a:close/>
                <a:moveTo>
                  <a:pt x="1690" y="0"/>
                </a:moveTo>
                <a:cubicBezTo>
                  <a:pt x="1553" y="0"/>
                  <a:pt x="1439" y="46"/>
                  <a:pt x="1370" y="137"/>
                </a:cubicBezTo>
                <a:lnTo>
                  <a:pt x="161" y="1530"/>
                </a:lnTo>
                <a:cubicBezTo>
                  <a:pt x="1" y="1712"/>
                  <a:pt x="24" y="1963"/>
                  <a:pt x="206" y="2123"/>
                </a:cubicBezTo>
                <a:lnTo>
                  <a:pt x="3128" y="4839"/>
                </a:lnTo>
                <a:cubicBezTo>
                  <a:pt x="3219" y="4908"/>
                  <a:pt x="3333" y="4953"/>
                  <a:pt x="3425" y="4953"/>
                </a:cubicBezTo>
                <a:lnTo>
                  <a:pt x="3447" y="4953"/>
                </a:lnTo>
                <a:cubicBezTo>
                  <a:pt x="3562" y="4953"/>
                  <a:pt x="3676" y="4885"/>
                  <a:pt x="3767" y="4794"/>
                </a:cubicBezTo>
                <a:lnTo>
                  <a:pt x="4908" y="3515"/>
                </a:lnTo>
                <a:cubicBezTo>
                  <a:pt x="5045" y="3356"/>
                  <a:pt x="5045" y="3082"/>
                  <a:pt x="4885" y="2922"/>
                </a:cubicBezTo>
                <a:lnTo>
                  <a:pt x="2009" y="114"/>
                </a:lnTo>
                <a:cubicBezTo>
                  <a:pt x="1918" y="23"/>
                  <a:pt x="1804" y="0"/>
                  <a:pt x="16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6"/>
          <p:cNvSpPr/>
          <p:nvPr/>
        </p:nvSpPr>
        <p:spPr>
          <a:xfrm>
            <a:off x="5881797" y="633189"/>
            <a:ext cx="92057" cy="131576"/>
          </a:xfrm>
          <a:custGeom>
            <a:avLst/>
            <a:gdLst/>
            <a:ahLst/>
            <a:cxnLst/>
            <a:rect l="l" t="t" r="r" b="b"/>
            <a:pathLst>
              <a:path w="2397" h="3426" extrusionOk="0">
                <a:moveTo>
                  <a:pt x="1895" y="869"/>
                </a:moveTo>
                <a:lnTo>
                  <a:pt x="1735" y="2946"/>
                </a:lnTo>
                <a:cubicBezTo>
                  <a:pt x="1096" y="2900"/>
                  <a:pt x="662" y="2581"/>
                  <a:pt x="525" y="2467"/>
                </a:cubicBezTo>
                <a:lnTo>
                  <a:pt x="1895" y="869"/>
                </a:lnTo>
                <a:close/>
                <a:moveTo>
                  <a:pt x="2164" y="0"/>
                </a:moveTo>
                <a:cubicBezTo>
                  <a:pt x="2107" y="0"/>
                  <a:pt x="2053" y="26"/>
                  <a:pt x="2009" y="70"/>
                </a:cubicBezTo>
                <a:lnTo>
                  <a:pt x="69" y="2307"/>
                </a:lnTo>
                <a:cubicBezTo>
                  <a:pt x="0" y="2398"/>
                  <a:pt x="0" y="2512"/>
                  <a:pt x="69" y="2581"/>
                </a:cubicBezTo>
                <a:lnTo>
                  <a:pt x="160" y="2695"/>
                </a:lnTo>
                <a:cubicBezTo>
                  <a:pt x="160" y="2695"/>
                  <a:pt x="160" y="2718"/>
                  <a:pt x="160" y="2718"/>
                </a:cubicBezTo>
                <a:cubicBezTo>
                  <a:pt x="183" y="2740"/>
                  <a:pt x="776" y="3334"/>
                  <a:pt x="1712" y="3380"/>
                </a:cubicBezTo>
                <a:lnTo>
                  <a:pt x="1918" y="3425"/>
                </a:lnTo>
                <a:lnTo>
                  <a:pt x="1940" y="3425"/>
                </a:lnTo>
                <a:cubicBezTo>
                  <a:pt x="1986" y="3425"/>
                  <a:pt x="2032" y="3402"/>
                  <a:pt x="2077" y="3357"/>
                </a:cubicBezTo>
                <a:cubicBezTo>
                  <a:pt x="2123" y="3334"/>
                  <a:pt x="2146" y="3265"/>
                  <a:pt x="2146" y="3220"/>
                </a:cubicBezTo>
                <a:lnTo>
                  <a:pt x="2397" y="230"/>
                </a:lnTo>
                <a:cubicBezTo>
                  <a:pt x="2397" y="138"/>
                  <a:pt x="2351" y="47"/>
                  <a:pt x="2260" y="24"/>
                </a:cubicBezTo>
                <a:cubicBezTo>
                  <a:pt x="2228" y="8"/>
                  <a:pt x="2195" y="0"/>
                  <a:pt x="2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6"/>
          <p:cNvSpPr/>
          <p:nvPr/>
        </p:nvSpPr>
        <p:spPr>
          <a:xfrm>
            <a:off x="5390021" y="1677267"/>
            <a:ext cx="190258" cy="176241"/>
          </a:xfrm>
          <a:custGeom>
            <a:avLst/>
            <a:gdLst/>
            <a:ahLst/>
            <a:cxnLst/>
            <a:rect l="l" t="t" r="r" b="b"/>
            <a:pathLst>
              <a:path w="4954" h="4589" extrusionOk="0">
                <a:moveTo>
                  <a:pt x="1324" y="0"/>
                </a:moveTo>
                <a:lnTo>
                  <a:pt x="0" y="3082"/>
                </a:lnTo>
                <a:lnTo>
                  <a:pt x="3698" y="4588"/>
                </a:lnTo>
                <a:lnTo>
                  <a:pt x="4953" y="1621"/>
                </a:lnTo>
                <a:lnTo>
                  <a:pt x="4771" y="1575"/>
                </a:lnTo>
                <a:lnTo>
                  <a:pt x="1598" y="206"/>
                </a:lnTo>
                <a:lnTo>
                  <a:pt x="13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50"/>
        <p:cNvGrpSpPr/>
        <p:nvPr/>
      </p:nvGrpSpPr>
      <p:grpSpPr>
        <a:xfrm>
          <a:off x="0" y="0"/>
          <a:ext cx="0" cy="0"/>
          <a:chOff x="0" y="0"/>
          <a:chExt cx="0" cy="0"/>
        </a:xfrm>
      </p:grpSpPr>
      <p:sp>
        <p:nvSpPr>
          <p:cNvPr id="2851" name="Google Shape;2851;p27"/>
          <p:cNvSpPr/>
          <p:nvPr/>
        </p:nvSpPr>
        <p:spPr>
          <a:xfrm flipH="1">
            <a:off x="-745443" y="940186"/>
            <a:ext cx="747079" cy="944947"/>
          </a:xfrm>
          <a:custGeom>
            <a:avLst/>
            <a:gdLst/>
            <a:ahLst/>
            <a:cxnLst/>
            <a:rect l="l" t="t" r="r" b="b"/>
            <a:pathLst>
              <a:path w="21457" h="27140" fill="none" extrusionOk="0">
                <a:moveTo>
                  <a:pt x="15362" y="16777"/>
                </a:moveTo>
                <a:cubicBezTo>
                  <a:pt x="10843" y="23282"/>
                  <a:pt x="5114" y="27139"/>
                  <a:pt x="2557" y="25359"/>
                </a:cubicBezTo>
                <a:cubicBezTo>
                  <a:pt x="1" y="23602"/>
                  <a:pt x="1599" y="16868"/>
                  <a:pt x="6095" y="10363"/>
                </a:cubicBezTo>
                <a:cubicBezTo>
                  <a:pt x="10615" y="3858"/>
                  <a:pt x="16344" y="0"/>
                  <a:pt x="18900" y="1758"/>
                </a:cubicBezTo>
                <a:cubicBezTo>
                  <a:pt x="21457" y="3538"/>
                  <a:pt x="19859" y="10249"/>
                  <a:pt x="15362" y="16777"/>
                </a:cubicBezTo>
                <a:close/>
              </a:path>
            </a:pathLst>
          </a:custGeom>
          <a:noFill/>
          <a:ln w="18825" cap="flat"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7"/>
          <p:cNvSpPr/>
          <p:nvPr/>
        </p:nvSpPr>
        <p:spPr>
          <a:xfrm flipH="1">
            <a:off x="-173252" y="1738620"/>
            <a:ext cx="182827" cy="161588"/>
          </a:xfrm>
          <a:custGeom>
            <a:avLst/>
            <a:gdLst/>
            <a:ahLst/>
            <a:cxnLst/>
            <a:rect l="l" t="t" r="r" b="b"/>
            <a:pathLst>
              <a:path w="5251" h="4641" extrusionOk="0">
                <a:moveTo>
                  <a:pt x="2617" y="1"/>
                </a:moveTo>
                <a:cubicBezTo>
                  <a:pt x="1884" y="1"/>
                  <a:pt x="1165" y="344"/>
                  <a:pt x="731" y="989"/>
                </a:cubicBezTo>
                <a:cubicBezTo>
                  <a:pt x="1" y="2062"/>
                  <a:pt x="252" y="3500"/>
                  <a:pt x="1302" y="4230"/>
                </a:cubicBezTo>
                <a:cubicBezTo>
                  <a:pt x="1701" y="4508"/>
                  <a:pt x="2159" y="4640"/>
                  <a:pt x="2614" y="4640"/>
                </a:cubicBezTo>
                <a:cubicBezTo>
                  <a:pt x="3356" y="4640"/>
                  <a:pt x="4090" y="4288"/>
                  <a:pt x="4543" y="3637"/>
                </a:cubicBezTo>
                <a:cubicBezTo>
                  <a:pt x="5250" y="2587"/>
                  <a:pt x="4999" y="1149"/>
                  <a:pt x="3949" y="418"/>
                </a:cubicBezTo>
                <a:cubicBezTo>
                  <a:pt x="3544" y="137"/>
                  <a:pt x="3078" y="1"/>
                  <a:pt x="2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7"/>
          <p:cNvSpPr txBox="1">
            <a:spLocks noGrp="1"/>
          </p:cNvSpPr>
          <p:nvPr>
            <p:ph type="title"/>
          </p:nvPr>
        </p:nvSpPr>
        <p:spPr>
          <a:xfrm>
            <a:off x="2419350" y="445025"/>
            <a:ext cx="6004500" cy="572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b="1">
                <a:latin typeface="Didact Gothic"/>
                <a:ea typeface="Didact Gothic"/>
                <a:cs typeface="Didact Gothic"/>
                <a:sym typeface="Didact Gothic"/>
              </a:rPr>
              <a:t>What Is This </a:t>
            </a:r>
            <a:r>
              <a:rPr lang="en" b="1">
                <a:solidFill>
                  <a:schemeClr val="accent1"/>
                </a:solidFill>
                <a:latin typeface="Didact Gothic"/>
                <a:ea typeface="Didact Gothic"/>
                <a:cs typeface="Didact Gothic"/>
                <a:sym typeface="Didact Gothic"/>
              </a:rPr>
              <a:t>Topic About?</a:t>
            </a:r>
            <a:endParaRPr b="1">
              <a:solidFill>
                <a:schemeClr val="accent1"/>
              </a:solidFill>
              <a:latin typeface="Didact Gothic"/>
              <a:ea typeface="Didact Gothic"/>
              <a:cs typeface="Didact Gothic"/>
              <a:sym typeface="Didact Gothic"/>
            </a:endParaRPr>
          </a:p>
        </p:txBody>
      </p:sp>
      <p:sp>
        <p:nvSpPr>
          <p:cNvPr id="2854" name="Google Shape;2854;p27"/>
          <p:cNvSpPr txBox="1">
            <a:spLocks noGrp="1"/>
          </p:cNvSpPr>
          <p:nvPr>
            <p:ph type="title" idx="2"/>
          </p:nvPr>
        </p:nvSpPr>
        <p:spPr>
          <a:xfrm>
            <a:off x="5943600" y="2530263"/>
            <a:ext cx="2023500" cy="354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Jupiter</a:t>
            </a:r>
            <a:endParaRPr/>
          </a:p>
        </p:txBody>
      </p:sp>
      <p:sp>
        <p:nvSpPr>
          <p:cNvPr id="2855" name="Google Shape;2855;p27"/>
          <p:cNvSpPr txBox="1">
            <a:spLocks noGrp="1"/>
          </p:cNvSpPr>
          <p:nvPr>
            <p:ph type="subTitle" idx="1"/>
          </p:nvPr>
        </p:nvSpPr>
        <p:spPr>
          <a:xfrm>
            <a:off x="5943600" y="2840563"/>
            <a:ext cx="2023500" cy="712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It’s a gas giant and the biggest planet</a:t>
            </a:r>
            <a:endParaRPr/>
          </a:p>
        </p:txBody>
      </p:sp>
      <p:sp>
        <p:nvSpPr>
          <p:cNvPr id="2856" name="Google Shape;2856;p27"/>
          <p:cNvSpPr txBox="1">
            <a:spLocks noGrp="1"/>
          </p:cNvSpPr>
          <p:nvPr>
            <p:ph type="title" idx="3"/>
          </p:nvPr>
        </p:nvSpPr>
        <p:spPr>
          <a:xfrm>
            <a:off x="5943600" y="3697625"/>
            <a:ext cx="2023500" cy="354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Venus</a:t>
            </a:r>
            <a:endParaRPr/>
          </a:p>
        </p:txBody>
      </p:sp>
      <p:sp>
        <p:nvSpPr>
          <p:cNvPr id="2857" name="Google Shape;2857;p27"/>
          <p:cNvSpPr txBox="1">
            <a:spLocks noGrp="1"/>
          </p:cNvSpPr>
          <p:nvPr>
            <p:ph type="subTitle" idx="4"/>
          </p:nvPr>
        </p:nvSpPr>
        <p:spPr>
          <a:xfrm>
            <a:off x="5943604" y="4007925"/>
            <a:ext cx="2023500" cy="712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It’s terribly hot, even hotter than Mercury</a:t>
            </a:r>
            <a:endParaRPr/>
          </a:p>
        </p:txBody>
      </p:sp>
      <p:sp>
        <p:nvSpPr>
          <p:cNvPr id="2858" name="Google Shape;2858;p27"/>
          <p:cNvSpPr txBox="1">
            <a:spLocks noGrp="1"/>
          </p:cNvSpPr>
          <p:nvPr>
            <p:ph type="title" idx="5"/>
          </p:nvPr>
        </p:nvSpPr>
        <p:spPr>
          <a:xfrm>
            <a:off x="5943600" y="1362925"/>
            <a:ext cx="2023500" cy="354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b="1">
                <a:latin typeface="Didact Gothic"/>
                <a:ea typeface="Didact Gothic"/>
                <a:cs typeface="Didact Gothic"/>
                <a:sym typeface="Didact Gothic"/>
              </a:rPr>
              <a:t>M</a:t>
            </a:r>
            <a:r>
              <a:rPr lang="en"/>
              <a:t>ercury</a:t>
            </a:r>
            <a:endParaRPr b="1">
              <a:latin typeface="Didact Gothic"/>
              <a:ea typeface="Didact Gothic"/>
              <a:cs typeface="Didact Gothic"/>
              <a:sym typeface="Didact Gothic"/>
            </a:endParaRPr>
          </a:p>
        </p:txBody>
      </p:sp>
      <p:sp>
        <p:nvSpPr>
          <p:cNvPr id="2859" name="Google Shape;2859;p27"/>
          <p:cNvSpPr txBox="1">
            <a:spLocks noGrp="1"/>
          </p:cNvSpPr>
          <p:nvPr>
            <p:ph type="subTitle" idx="6"/>
          </p:nvPr>
        </p:nvSpPr>
        <p:spPr>
          <a:xfrm>
            <a:off x="5943606" y="1673225"/>
            <a:ext cx="2023500" cy="712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It’s the closest and also is the smallest</a:t>
            </a:r>
            <a:endParaRPr/>
          </a:p>
        </p:txBody>
      </p:sp>
      <p:grpSp>
        <p:nvGrpSpPr>
          <p:cNvPr id="2860" name="Google Shape;2860;p27"/>
          <p:cNvGrpSpPr/>
          <p:nvPr/>
        </p:nvGrpSpPr>
        <p:grpSpPr>
          <a:xfrm>
            <a:off x="4779920" y="3785106"/>
            <a:ext cx="664864" cy="741310"/>
            <a:chOff x="4779920" y="3785106"/>
            <a:chExt cx="664864" cy="741310"/>
          </a:xfrm>
        </p:grpSpPr>
        <p:sp>
          <p:nvSpPr>
            <p:cNvPr id="2861" name="Google Shape;2861;p27"/>
            <p:cNvSpPr/>
            <p:nvPr/>
          </p:nvSpPr>
          <p:spPr>
            <a:xfrm>
              <a:off x="4779920" y="3861551"/>
              <a:ext cx="664864" cy="664864"/>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2" name="Google Shape;2862;p27"/>
            <p:cNvGrpSpPr/>
            <p:nvPr/>
          </p:nvGrpSpPr>
          <p:grpSpPr>
            <a:xfrm>
              <a:off x="4843929" y="3785106"/>
              <a:ext cx="534430" cy="534430"/>
              <a:chOff x="1190625" y="238125"/>
              <a:chExt cx="1112700" cy="1112700"/>
            </a:xfrm>
          </p:grpSpPr>
          <p:sp>
            <p:nvSpPr>
              <p:cNvPr id="2863" name="Google Shape;2863;p27"/>
              <p:cNvSpPr/>
              <p:nvPr/>
            </p:nvSpPr>
            <p:spPr>
              <a:xfrm>
                <a:off x="1637900" y="619225"/>
                <a:ext cx="218775" cy="161175"/>
              </a:xfrm>
              <a:custGeom>
                <a:avLst/>
                <a:gdLst/>
                <a:ahLst/>
                <a:cxnLst/>
                <a:rect l="l" t="t" r="r" b="b"/>
                <a:pathLst>
                  <a:path w="8751" h="6447" extrusionOk="0">
                    <a:moveTo>
                      <a:pt x="4363" y="0"/>
                    </a:moveTo>
                    <a:cubicBezTo>
                      <a:pt x="3628" y="687"/>
                      <a:pt x="2672" y="1103"/>
                      <a:pt x="1593" y="1103"/>
                    </a:cubicBezTo>
                    <a:lnTo>
                      <a:pt x="0" y="1103"/>
                    </a:lnTo>
                    <a:lnTo>
                      <a:pt x="0" y="2059"/>
                    </a:lnTo>
                    <a:cubicBezTo>
                      <a:pt x="0" y="4486"/>
                      <a:pt x="1961" y="6446"/>
                      <a:pt x="4363" y="6446"/>
                    </a:cubicBezTo>
                    <a:cubicBezTo>
                      <a:pt x="6789" y="6446"/>
                      <a:pt x="8750" y="4486"/>
                      <a:pt x="8750" y="2059"/>
                    </a:cubicBezTo>
                    <a:lnTo>
                      <a:pt x="8750" y="1103"/>
                    </a:lnTo>
                    <a:lnTo>
                      <a:pt x="7132" y="1103"/>
                    </a:lnTo>
                    <a:cubicBezTo>
                      <a:pt x="6079" y="1103"/>
                      <a:pt x="5098" y="687"/>
                      <a:pt x="436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7"/>
              <p:cNvSpPr/>
              <p:nvPr/>
            </p:nvSpPr>
            <p:spPr>
              <a:xfrm>
                <a:off x="1444900" y="448275"/>
                <a:ext cx="606000" cy="391550"/>
              </a:xfrm>
              <a:custGeom>
                <a:avLst/>
                <a:gdLst/>
                <a:ahLst/>
                <a:cxnLst/>
                <a:rect l="l" t="t" r="r" b="b"/>
                <a:pathLst>
                  <a:path w="24240" h="15662" extrusionOk="0">
                    <a:moveTo>
                      <a:pt x="6716" y="1"/>
                    </a:moveTo>
                    <a:cubicBezTo>
                      <a:pt x="4975" y="858"/>
                      <a:pt x="3431" y="2157"/>
                      <a:pt x="2255" y="3701"/>
                    </a:cubicBezTo>
                    <a:cubicBezTo>
                      <a:pt x="784" y="5711"/>
                      <a:pt x="0" y="8015"/>
                      <a:pt x="0" y="10368"/>
                    </a:cubicBezTo>
                    <a:lnTo>
                      <a:pt x="0" y="15613"/>
                    </a:lnTo>
                    <a:cubicBezTo>
                      <a:pt x="1765" y="14167"/>
                      <a:pt x="3824" y="13064"/>
                      <a:pt x="6103" y="12500"/>
                    </a:cubicBezTo>
                    <a:cubicBezTo>
                      <a:pt x="5466" y="11446"/>
                      <a:pt x="5098" y="10221"/>
                      <a:pt x="5098" y="8897"/>
                    </a:cubicBezTo>
                    <a:lnTo>
                      <a:pt x="5098" y="5319"/>
                    </a:lnTo>
                    <a:lnTo>
                      <a:pt x="9313" y="5319"/>
                    </a:lnTo>
                    <a:cubicBezTo>
                      <a:pt x="10122" y="5319"/>
                      <a:pt x="10784" y="4657"/>
                      <a:pt x="10784" y="3848"/>
                    </a:cubicBezTo>
                    <a:lnTo>
                      <a:pt x="10784" y="2745"/>
                    </a:lnTo>
                    <a:lnTo>
                      <a:pt x="13382" y="2745"/>
                    </a:lnTo>
                    <a:lnTo>
                      <a:pt x="13382" y="3848"/>
                    </a:lnTo>
                    <a:cubicBezTo>
                      <a:pt x="13382" y="4657"/>
                      <a:pt x="14044" y="5319"/>
                      <a:pt x="14852" y="5319"/>
                    </a:cubicBezTo>
                    <a:lnTo>
                      <a:pt x="19068" y="5319"/>
                    </a:lnTo>
                    <a:lnTo>
                      <a:pt x="19068" y="8897"/>
                    </a:lnTo>
                    <a:cubicBezTo>
                      <a:pt x="19068" y="10221"/>
                      <a:pt x="18700" y="11446"/>
                      <a:pt x="18063" y="12500"/>
                    </a:cubicBezTo>
                    <a:cubicBezTo>
                      <a:pt x="20367" y="13088"/>
                      <a:pt x="22475" y="14191"/>
                      <a:pt x="24239" y="15662"/>
                    </a:cubicBezTo>
                    <a:cubicBezTo>
                      <a:pt x="24239" y="14142"/>
                      <a:pt x="24239" y="12426"/>
                      <a:pt x="24239" y="10833"/>
                    </a:cubicBezTo>
                    <a:cubicBezTo>
                      <a:pt x="24239" y="6226"/>
                      <a:pt x="21592" y="2035"/>
                      <a:pt x="17524"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27"/>
              <p:cNvSpPr/>
              <p:nvPr/>
            </p:nvSpPr>
            <p:spPr>
              <a:xfrm>
                <a:off x="1561300" y="961725"/>
                <a:ext cx="371350" cy="103575"/>
              </a:xfrm>
              <a:custGeom>
                <a:avLst/>
                <a:gdLst/>
                <a:ahLst/>
                <a:cxnLst/>
                <a:rect l="l" t="t" r="r" b="b"/>
                <a:pathLst>
                  <a:path w="14854" h="4143" extrusionOk="0">
                    <a:moveTo>
                      <a:pt x="3653" y="1"/>
                    </a:moveTo>
                    <a:cubicBezTo>
                      <a:pt x="1839" y="1"/>
                      <a:pt x="319" y="1300"/>
                      <a:pt x="1" y="3015"/>
                    </a:cubicBezTo>
                    <a:lnTo>
                      <a:pt x="3383" y="3015"/>
                    </a:lnTo>
                    <a:cubicBezTo>
                      <a:pt x="4829" y="3015"/>
                      <a:pt x="6226" y="3432"/>
                      <a:pt x="7451" y="4143"/>
                    </a:cubicBezTo>
                    <a:cubicBezTo>
                      <a:pt x="8652" y="3432"/>
                      <a:pt x="10074" y="3015"/>
                      <a:pt x="11520" y="3015"/>
                    </a:cubicBezTo>
                    <a:lnTo>
                      <a:pt x="14853" y="3015"/>
                    </a:lnTo>
                    <a:cubicBezTo>
                      <a:pt x="14535" y="1300"/>
                      <a:pt x="13015" y="1"/>
                      <a:pt x="11226" y="1"/>
                    </a:cubicBezTo>
                    <a:cubicBezTo>
                      <a:pt x="10147" y="1"/>
                      <a:pt x="9118" y="467"/>
                      <a:pt x="8407" y="1300"/>
                    </a:cubicBezTo>
                    <a:lnTo>
                      <a:pt x="7427" y="2427"/>
                    </a:lnTo>
                    <a:lnTo>
                      <a:pt x="6447" y="1300"/>
                    </a:lnTo>
                    <a:cubicBezTo>
                      <a:pt x="5736" y="467"/>
                      <a:pt x="4731" y="1"/>
                      <a:pt x="3653"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27"/>
              <p:cNvSpPr/>
              <p:nvPr/>
            </p:nvSpPr>
            <p:spPr>
              <a:xfrm>
                <a:off x="1384850" y="814675"/>
                <a:ext cx="724250" cy="222450"/>
              </a:xfrm>
              <a:custGeom>
                <a:avLst/>
                <a:gdLst/>
                <a:ahLst/>
                <a:cxnLst/>
                <a:rect l="l" t="t" r="r" b="b"/>
                <a:pathLst>
                  <a:path w="28970" h="8898" extrusionOk="0">
                    <a:moveTo>
                      <a:pt x="10564" y="1"/>
                    </a:moveTo>
                    <a:cubicBezTo>
                      <a:pt x="5564" y="687"/>
                      <a:pt x="1471" y="4216"/>
                      <a:pt x="0" y="8897"/>
                    </a:cubicBezTo>
                    <a:lnTo>
                      <a:pt x="4436" y="8897"/>
                    </a:lnTo>
                    <a:cubicBezTo>
                      <a:pt x="4779" y="5760"/>
                      <a:pt x="7451" y="3285"/>
                      <a:pt x="10711" y="3285"/>
                    </a:cubicBezTo>
                    <a:cubicBezTo>
                      <a:pt x="12083" y="3285"/>
                      <a:pt x="13407" y="3726"/>
                      <a:pt x="14485" y="4535"/>
                    </a:cubicBezTo>
                    <a:cubicBezTo>
                      <a:pt x="15563" y="3726"/>
                      <a:pt x="16887" y="3285"/>
                      <a:pt x="18284" y="3285"/>
                    </a:cubicBezTo>
                    <a:cubicBezTo>
                      <a:pt x="21519" y="3285"/>
                      <a:pt x="24215" y="5760"/>
                      <a:pt x="24558" y="8897"/>
                    </a:cubicBezTo>
                    <a:lnTo>
                      <a:pt x="28970" y="8897"/>
                    </a:lnTo>
                    <a:cubicBezTo>
                      <a:pt x="27499" y="4216"/>
                      <a:pt x="23406" y="687"/>
                      <a:pt x="18431" y="1"/>
                    </a:cubicBezTo>
                    <a:cubicBezTo>
                      <a:pt x="17303" y="785"/>
                      <a:pt x="15955" y="1226"/>
                      <a:pt x="14485" y="1226"/>
                    </a:cubicBezTo>
                    <a:cubicBezTo>
                      <a:pt x="13039" y="1226"/>
                      <a:pt x="11666" y="785"/>
                      <a:pt x="10564"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7"/>
              <p:cNvSpPr/>
              <p:nvPr/>
            </p:nvSpPr>
            <p:spPr>
              <a:xfrm>
                <a:off x="1620125" y="238125"/>
                <a:ext cx="253700" cy="144000"/>
              </a:xfrm>
              <a:custGeom>
                <a:avLst/>
                <a:gdLst/>
                <a:ahLst/>
                <a:cxnLst/>
                <a:rect l="l" t="t" r="r" b="b"/>
                <a:pathLst>
                  <a:path w="10148" h="5760" extrusionOk="0">
                    <a:moveTo>
                      <a:pt x="1" y="0"/>
                    </a:moveTo>
                    <a:lnTo>
                      <a:pt x="834" y="5760"/>
                    </a:lnTo>
                    <a:lnTo>
                      <a:pt x="9338" y="5760"/>
                    </a:lnTo>
                    <a:lnTo>
                      <a:pt x="10147" y="0"/>
                    </a:lnTo>
                    <a:lnTo>
                      <a:pt x="6863" y="1397"/>
                    </a:lnTo>
                    <a:lnTo>
                      <a:pt x="5098" y="0"/>
                    </a:lnTo>
                    <a:lnTo>
                      <a:pt x="3309" y="1422"/>
                    </a:lnTo>
                    <a:lnTo>
                      <a:pt x="1"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7"/>
              <p:cNvSpPr/>
              <p:nvPr/>
            </p:nvSpPr>
            <p:spPr>
              <a:xfrm>
                <a:off x="1190625" y="1100200"/>
                <a:ext cx="1112700" cy="122575"/>
              </a:xfrm>
              <a:custGeom>
                <a:avLst/>
                <a:gdLst/>
                <a:ahLst/>
                <a:cxnLst/>
                <a:rect l="l" t="t" r="r" b="b"/>
                <a:pathLst>
                  <a:path w="44508" h="4903" extrusionOk="0">
                    <a:moveTo>
                      <a:pt x="0" y="1"/>
                    </a:moveTo>
                    <a:lnTo>
                      <a:pt x="0" y="2427"/>
                    </a:lnTo>
                    <a:lnTo>
                      <a:pt x="18553" y="2427"/>
                    </a:lnTo>
                    <a:cubicBezTo>
                      <a:pt x="19926" y="2427"/>
                      <a:pt x="21053" y="3530"/>
                      <a:pt x="21053" y="4903"/>
                    </a:cubicBezTo>
                    <a:lnTo>
                      <a:pt x="23406" y="4903"/>
                    </a:lnTo>
                    <a:cubicBezTo>
                      <a:pt x="23406" y="3530"/>
                      <a:pt x="24533" y="2427"/>
                      <a:pt x="25906" y="2427"/>
                    </a:cubicBezTo>
                    <a:lnTo>
                      <a:pt x="44508" y="2427"/>
                    </a:lnTo>
                    <a:lnTo>
                      <a:pt x="44508" y="1"/>
                    </a:lnTo>
                    <a:lnTo>
                      <a:pt x="26347" y="1"/>
                    </a:lnTo>
                    <a:cubicBezTo>
                      <a:pt x="24729" y="1"/>
                      <a:pt x="23308" y="712"/>
                      <a:pt x="22303" y="1839"/>
                    </a:cubicBezTo>
                    <a:cubicBezTo>
                      <a:pt x="22303" y="1839"/>
                      <a:pt x="22278" y="1864"/>
                      <a:pt x="22278" y="1864"/>
                    </a:cubicBezTo>
                    <a:cubicBezTo>
                      <a:pt x="22254" y="1864"/>
                      <a:pt x="22254" y="1839"/>
                      <a:pt x="22254" y="1839"/>
                    </a:cubicBezTo>
                    <a:cubicBezTo>
                      <a:pt x="21249" y="712"/>
                      <a:pt x="19828" y="1"/>
                      <a:pt x="1821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7"/>
              <p:cNvSpPr/>
              <p:nvPr/>
            </p:nvSpPr>
            <p:spPr>
              <a:xfrm>
                <a:off x="1190625" y="1223375"/>
                <a:ext cx="1112700" cy="127450"/>
              </a:xfrm>
              <a:custGeom>
                <a:avLst/>
                <a:gdLst/>
                <a:ahLst/>
                <a:cxnLst/>
                <a:rect l="l" t="t" r="r" b="b"/>
                <a:pathLst>
                  <a:path w="44508" h="5098" extrusionOk="0">
                    <a:moveTo>
                      <a:pt x="0" y="0"/>
                    </a:moveTo>
                    <a:lnTo>
                      <a:pt x="0" y="2623"/>
                    </a:lnTo>
                    <a:lnTo>
                      <a:pt x="15931" y="2623"/>
                    </a:lnTo>
                    <a:lnTo>
                      <a:pt x="15931" y="5098"/>
                    </a:lnTo>
                    <a:lnTo>
                      <a:pt x="28528" y="5098"/>
                    </a:lnTo>
                    <a:lnTo>
                      <a:pt x="28528" y="2623"/>
                    </a:lnTo>
                    <a:lnTo>
                      <a:pt x="44508" y="2623"/>
                    </a:lnTo>
                    <a:lnTo>
                      <a:pt x="44508" y="0"/>
                    </a:lnTo>
                    <a:lnTo>
                      <a:pt x="25930" y="0"/>
                    </a:lnTo>
                    <a:lnTo>
                      <a:pt x="25930" y="2500"/>
                    </a:lnTo>
                    <a:lnTo>
                      <a:pt x="18529" y="2500"/>
                    </a:lnTo>
                    <a:lnTo>
                      <a:pt x="18529"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70" name="Google Shape;2870;p27"/>
          <p:cNvGrpSpPr/>
          <p:nvPr/>
        </p:nvGrpSpPr>
        <p:grpSpPr>
          <a:xfrm>
            <a:off x="4779917" y="2652352"/>
            <a:ext cx="664864" cy="746426"/>
            <a:chOff x="4779917" y="2609452"/>
            <a:chExt cx="664864" cy="746426"/>
          </a:xfrm>
        </p:grpSpPr>
        <p:sp>
          <p:nvSpPr>
            <p:cNvPr id="2871" name="Google Shape;2871;p27"/>
            <p:cNvSpPr/>
            <p:nvPr/>
          </p:nvSpPr>
          <p:spPr>
            <a:xfrm>
              <a:off x="4779917" y="2691014"/>
              <a:ext cx="664864" cy="664864"/>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2" name="Google Shape;2872;p27"/>
            <p:cNvGrpSpPr/>
            <p:nvPr/>
          </p:nvGrpSpPr>
          <p:grpSpPr>
            <a:xfrm>
              <a:off x="4845394" y="2609452"/>
              <a:ext cx="535988" cy="535097"/>
              <a:chOff x="3743825" y="240575"/>
              <a:chExt cx="1112700" cy="1112700"/>
            </a:xfrm>
          </p:grpSpPr>
          <p:sp>
            <p:nvSpPr>
              <p:cNvPr id="2873" name="Google Shape;2873;p27"/>
              <p:cNvSpPr/>
              <p:nvPr/>
            </p:nvSpPr>
            <p:spPr>
              <a:xfrm>
                <a:off x="3743825" y="1102650"/>
                <a:ext cx="1112700" cy="122575"/>
              </a:xfrm>
              <a:custGeom>
                <a:avLst/>
                <a:gdLst/>
                <a:ahLst/>
                <a:cxnLst/>
                <a:rect l="l" t="t" r="r" b="b"/>
                <a:pathLst>
                  <a:path w="44508" h="4903" extrusionOk="0">
                    <a:moveTo>
                      <a:pt x="0" y="1"/>
                    </a:moveTo>
                    <a:lnTo>
                      <a:pt x="0" y="2403"/>
                    </a:lnTo>
                    <a:lnTo>
                      <a:pt x="18553" y="2403"/>
                    </a:lnTo>
                    <a:cubicBezTo>
                      <a:pt x="19926" y="2403"/>
                      <a:pt x="21053" y="3530"/>
                      <a:pt x="21053" y="4903"/>
                    </a:cubicBezTo>
                    <a:lnTo>
                      <a:pt x="23406" y="4903"/>
                    </a:lnTo>
                    <a:cubicBezTo>
                      <a:pt x="23406" y="3530"/>
                      <a:pt x="24509" y="2403"/>
                      <a:pt x="25881" y="2403"/>
                    </a:cubicBezTo>
                    <a:lnTo>
                      <a:pt x="44508" y="2403"/>
                    </a:lnTo>
                    <a:lnTo>
                      <a:pt x="44508" y="1"/>
                    </a:lnTo>
                    <a:lnTo>
                      <a:pt x="26322" y="1"/>
                    </a:lnTo>
                    <a:cubicBezTo>
                      <a:pt x="24705" y="1"/>
                      <a:pt x="23234" y="712"/>
                      <a:pt x="22254" y="1839"/>
                    </a:cubicBezTo>
                    <a:cubicBezTo>
                      <a:pt x="21274" y="712"/>
                      <a:pt x="19828" y="1"/>
                      <a:pt x="1821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7"/>
              <p:cNvSpPr/>
              <p:nvPr/>
            </p:nvSpPr>
            <p:spPr>
              <a:xfrm>
                <a:off x="3743825" y="1225825"/>
                <a:ext cx="1112700" cy="127450"/>
              </a:xfrm>
              <a:custGeom>
                <a:avLst/>
                <a:gdLst/>
                <a:ahLst/>
                <a:cxnLst/>
                <a:rect l="l" t="t" r="r" b="b"/>
                <a:pathLst>
                  <a:path w="44508" h="5098" extrusionOk="0">
                    <a:moveTo>
                      <a:pt x="0" y="0"/>
                    </a:moveTo>
                    <a:lnTo>
                      <a:pt x="0" y="2598"/>
                    </a:lnTo>
                    <a:lnTo>
                      <a:pt x="15906" y="2598"/>
                    </a:lnTo>
                    <a:lnTo>
                      <a:pt x="15906" y="5098"/>
                    </a:lnTo>
                    <a:lnTo>
                      <a:pt x="28528" y="5098"/>
                    </a:lnTo>
                    <a:lnTo>
                      <a:pt x="28528" y="2598"/>
                    </a:lnTo>
                    <a:lnTo>
                      <a:pt x="44508" y="2598"/>
                    </a:lnTo>
                    <a:lnTo>
                      <a:pt x="44508" y="0"/>
                    </a:lnTo>
                    <a:lnTo>
                      <a:pt x="25930" y="0"/>
                    </a:lnTo>
                    <a:lnTo>
                      <a:pt x="25930" y="2476"/>
                    </a:lnTo>
                    <a:lnTo>
                      <a:pt x="18529" y="2476"/>
                    </a:lnTo>
                    <a:lnTo>
                      <a:pt x="18529"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7"/>
              <p:cNvSpPr/>
              <p:nvPr/>
            </p:nvSpPr>
            <p:spPr>
              <a:xfrm>
                <a:off x="4028725" y="561625"/>
                <a:ext cx="514100" cy="506125"/>
              </a:xfrm>
              <a:custGeom>
                <a:avLst/>
                <a:gdLst/>
                <a:ahLst/>
                <a:cxnLst/>
                <a:rect l="l" t="t" r="r" b="b"/>
                <a:pathLst>
                  <a:path w="20564" h="20245" extrusionOk="0">
                    <a:moveTo>
                      <a:pt x="20563" y="1"/>
                    </a:moveTo>
                    <a:cubicBezTo>
                      <a:pt x="18946" y="1692"/>
                      <a:pt x="16667" y="2746"/>
                      <a:pt x="14142" y="2746"/>
                    </a:cubicBezTo>
                    <a:lnTo>
                      <a:pt x="7574" y="2746"/>
                    </a:lnTo>
                    <a:cubicBezTo>
                      <a:pt x="5098" y="2746"/>
                      <a:pt x="2868" y="1741"/>
                      <a:pt x="1251" y="123"/>
                    </a:cubicBezTo>
                    <a:lnTo>
                      <a:pt x="1251" y="221"/>
                    </a:lnTo>
                    <a:cubicBezTo>
                      <a:pt x="1251" y="4559"/>
                      <a:pt x="4608" y="8089"/>
                      <a:pt x="8726" y="8089"/>
                    </a:cubicBezTo>
                    <a:lnTo>
                      <a:pt x="9584" y="8089"/>
                    </a:lnTo>
                    <a:lnTo>
                      <a:pt x="9584" y="14069"/>
                    </a:lnTo>
                    <a:cubicBezTo>
                      <a:pt x="8848" y="12206"/>
                      <a:pt x="7035" y="10883"/>
                      <a:pt x="4902" y="10883"/>
                    </a:cubicBezTo>
                    <a:lnTo>
                      <a:pt x="1" y="10883"/>
                    </a:lnTo>
                    <a:lnTo>
                      <a:pt x="1" y="11863"/>
                    </a:lnTo>
                    <a:cubicBezTo>
                      <a:pt x="1" y="14632"/>
                      <a:pt x="2255" y="16887"/>
                      <a:pt x="5025" y="16887"/>
                    </a:cubicBezTo>
                    <a:lnTo>
                      <a:pt x="9584" y="16887"/>
                    </a:lnTo>
                    <a:lnTo>
                      <a:pt x="9584" y="19632"/>
                    </a:lnTo>
                    <a:cubicBezTo>
                      <a:pt x="10049" y="19804"/>
                      <a:pt x="10466" y="20000"/>
                      <a:pt x="10883" y="20245"/>
                    </a:cubicBezTo>
                    <a:cubicBezTo>
                      <a:pt x="11299" y="20000"/>
                      <a:pt x="11740" y="19779"/>
                      <a:pt x="12206" y="19608"/>
                    </a:cubicBezTo>
                    <a:lnTo>
                      <a:pt x="12206" y="8089"/>
                    </a:lnTo>
                    <a:lnTo>
                      <a:pt x="13088" y="8089"/>
                    </a:lnTo>
                    <a:cubicBezTo>
                      <a:pt x="17206" y="8089"/>
                      <a:pt x="20563" y="4559"/>
                      <a:pt x="20563" y="221"/>
                    </a:cubicBezTo>
                    <a:lnTo>
                      <a:pt x="20563"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7"/>
              <p:cNvSpPr/>
              <p:nvPr/>
            </p:nvSpPr>
            <p:spPr>
              <a:xfrm>
                <a:off x="4200300" y="305500"/>
                <a:ext cx="140950" cy="52725"/>
              </a:xfrm>
              <a:custGeom>
                <a:avLst/>
                <a:gdLst/>
                <a:ahLst/>
                <a:cxnLst/>
                <a:rect l="l" t="t" r="r" b="b"/>
                <a:pathLst>
                  <a:path w="5638" h="2109" extrusionOk="0">
                    <a:moveTo>
                      <a:pt x="1054" y="1"/>
                    </a:moveTo>
                    <a:cubicBezTo>
                      <a:pt x="466" y="1"/>
                      <a:pt x="0" y="467"/>
                      <a:pt x="0" y="1055"/>
                    </a:cubicBezTo>
                    <a:cubicBezTo>
                      <a:pt x="0" y="1643"/>
                      <a:pt x="466" y="2109"/>
                      <a:pt x="1054" y="2109"/>
                    </a:cubicBezTo>
                    <a:lnTo>
                      <a:pt x="4583" y="2109"/>
                    </a:lnTo>
                    <a:cubicBezTo>
                      <a:pt x="5171" y="2109"/>
                      <a:pt x="5637" y="1643"/>
                      <a:pt x="5637" y="1055"/>
                    </a:cubicBezTo>
                    <a:cubicBezTo>
                      <a:pt x="5637" y="467"/>
                      <a:pt x="5171" y="1"/>
                      <a:pt x="4583"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7"/>
              <p:cNvSpPr/>
              <p:nvPr/>
            </p:nvSpPr>
            <p:spPr>
              <a:xfrm>
                <a:off x="4314875" y="240575"/>
                <a:ext cx="226725" cy="326600"/>
              </a:xfrm>
              <a:custGeom>
                <a:avLst/>
                <a:gdLst/>
                <a:ahLst/>
                <a:cxnLst/>
                <a:rect l="l" t="t" r="r" b="b"/>
                <a:pathLst>
                  <a:path w="9069" h="13064" extrusionOk="0">
                    <a:moveTo>
                      <a:pt x="0" y="0"/>
                    </a:moveTo>
                    <a:cubicBezTo>
                      <a:pt x="1912" y="0"/>
                      <a:pt x="3480" y="1446"/>
                      <a:pt x="3652" y="3333"/>
                    </a:cubicBezTo>
                    <a:lnTo>
                      <a:pt x="3652" y="8725"/>
                    </a:lnTo>
                    <a:cubicBezTo>
                      <a:pt x="3652" y="10318"/>
                      <a:pt x="3137" y="11838"/>
                      <a:pt x="2157" y="13063"/>
                    </a:cubicBezTo>
                    <a:lnTo>
                      <a:pt x="2696" y="13063"/>
                    </a:lnTo>
                    <a:cubicBezTo>
                      <a:pt x="6201" y="13063"/>
                      <a:pt x="9068" y="10196"/>
                      <a:pt x="9068" y="6691"/>
                    </a:cubicBezTo>
                    <a:lnTo>
                      <a:pt x="9068" y="6372"/>
                    </a:lnTo>
                    <a:cubicBezTo>
                      <a:pt x="9068" y="2843"/>
                      <a:pt x="6201" y="0"/>
                      <a:pt x="2696"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27"/>
              <p:cNvSpPr/>
              <p:nvPr/>
            </p:nvSpPr>
            <p:spPr>
              <a:xfrm>
                <a:off x="4058150" y="240575"/>
                <a:ext cx="283100" cy="326600"/>
              </a:xfrm>
              <a:custGeom>
                <a:avLst/>
                <a:gdLst/>
                <a:ahLst/>
                <a:cxnLst/>
                <a:rect l="l" t="t" r="r" b="b"/>
                <a:pathLst>
                  <a:path w="11324" h="13064" extrusionOk="0">
                    <a:moveTo>
                      <a:pt x="6397" y="0"/>
                    </a:moveTo>
                    <a:cubicBezTo>
                      <a:pt x="2868" y="0"/>
                      <a:pt x="0" y="2843"/>
                      <a:pt x="0" y="6372"/>
                    </a:cubicBezTo>
                    <a:lnTo>
                      <a:pt x="0" y="6691"/>
                    </a:lnTo>
                    <a:cubicBezTo>
                      <a:pt x="0" y="10196"/>
                      <a:pt x="2868" y="13063"/>
                      <a:pt x="6397" y="13063"/>
                    </a:cubicBezTo>
                    <a:lnTo>
                      <a:pt x="7475" y="13063"/>
                    </a:lnTo>
                    <a:cubicBezTo>
                      <a:pt x="8456" y="12965"/>
                      <a:pt x="9362" y="12524"/>
                      <a:pt x="10049" y="11813"/>
                    </a:cubicBezTo>
                    <a:cubicBezTo>
                      <a:pt x="10882" y="10980"/>
                      <a:pt x="11323" y="9902"/>
                      <a:pt x="11323" y="8725"/>
                    </a:cubicBezTo>
                    <a:lnTo>
                      <a:pt x="11323" y="7157"/>
                    </a:lnTo>
                    <a:cubicBezTo>
                      <a:pt x="10980" y="7255"/>
                      <a:pt x="10637" y="7304"/>
                      <a:pt x="10269" y="7304"/>
                    </a:cubicBezTo>
                    <a:lnTo>
                      <a:pt x="6740" y="7304"/>
                    </a:lnTo>
                    <a:cubicBezTo>
                      <a:pt x="4706" y="7304"/>
                      <a:pt x="3064" y="5662"/>
                      <a:pt x="3064" y="3652"/>
                    </a:cubicBezTo>
                    <a:cubicBezTo>
                      <a:pt x="3064" y="1642"/>
                      <a:pt x="4706" y="0"/>
                      <a:pt x="674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79" name="Google Shape;2879;p27"/>
          <p:cNvGrpSpPr/>
          <p:nvPr/>
        </p:nvGrpSpPr>
        <p:grpSpPr>
          <a:xfrm>
            <a:off x="4779920" y="1513979"/>
            <a:ext cx="664864" cy="752036"/>
            <a:chOff x="4779920" y="1433554"/>
            <a:chExt cx="664864" cy="752036"/>
          </a:xfrm>
        </p:grpSpPr>
        <p:sp>
          <p:nvSpPr>
            <p:cNvPr id="2880" name="Google Shape;2880;p27"/>
            <p:cNvSpPr/>
            <p:nvPr/>
          </p:nvSpPr>
          <p:spPr>
            <a:xfrm>
              <a:off x="4779920" y="1520726"/>
              <a:ext cx="664864" cy="664864"/>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1" name="Google Shape;2881;p27"/>
            <p:cNvGrpSpPr/>
            <p:nvPr/>
          </p:nvGrpSpPr>
          <p:grpSpPr>
            <a:xfrm>
              <a:off x="4844479" y="1433554"/>
              <a:ext cx="535410" cy="535097"/>
              <a:chOff x="2466900" y="240575"/>
              <a:chExt cx="1113350" cy="1112700"/>
            </a:xfrm>
          </p:grpSpPr>
          <p:sp>
            <p:nvSpPr>
              <p:cNvPr id="2882" name="Google Shape;2882;p27"/>
              <p:cNvSpPr/>
              <p:nvPr/>
            </p:nvSpPr>
            <p:spPr>
              <a:xfrm>
                <a:off x="3452775" y="367400"/>
                <a:ext cx="65575" cy="61900"/>
              </a:xfrm>
              <a:custGeom>
                <a:avLst/>
                <a:gdLst/>
                <a:ahLst/>
                <a:cxnLst/>
                <a:rect l="l" t="t" r="r" b="b"/>
                <a:pathLst>
                  <a:path w="2623" h="2476" extrusionOk="0">
                    <a:moveTo>
                      <a:pt x="0" y="0"/>
                    </a:moveTo>
                    <a:lnTo>
                      <a:pt x="0" y="2476"/>
                    </a:lnTo>
                    <a:lnTo>
                      <a:pt x="2623" y="2476"/>
                    </a:lnTo>
                    <a:lnTo>
                      <a:pt x="2623"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7"/>
              <p:cNvSpPr/>
              <p:nvPr/>
            </p:nvSpPr>
            <p:spPr>
              <a:xfrm>
                <a:off x="3452775" y="240575"/>
                <a:ext cx="65575" cy="61275"/>
              </a:xfrm>
              <a:custGeom>
                <a:avLst/>
                <a:gdLst/>
                <a:ahLst/>
                <a:cxnLst/>
                <a:rect l="l" t="t" r="r" b="b"/>
                <a:pathLst>
                  <a:path w="2623" h="2451" extrusionOk="0">
                    <a:moveTo>
                      <a:pt x="0" y="0"/>
                    </a:moveTo>
                    <a:lnTo>
                      <a:pt x="0" y="2451"/>
                    </a:lnTo>
                    <a:lnTo>
                      <a:pt x="2623" y="2451"/>
                    </a:lnTo>
                    <a:lnTo>
                      <a:pt x="2623"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7"/>
              <p:cNvSpPr/>
              <p:nvPr/>
            </p:nvSpPr>
            <p:spPr>
              <a:xfrm>
                <a:off x="3390900" y="301825"/>
                <a:ext cx="61900" cy="65600"/>
              </a:xfrm>
              <a:custGeom>
                <a:avLst/>
                <a:gdLst/>
                <a:ahLst/>
                <a:cxnLst/>
                <a:rect l="l" t="t" r="r" b="b"/>
                <a:pathLst>
                  <a:path w="2476" h="2624" extrusionOk="0">
                    <a:moveTo>
                      <a:pt x="0" y="1"/>
                    </a:moveTo>
                    <a:lnTo>
                      <a:pt x="0" y="2623"/>
                    </a:lnTo>
                    <a:lnTo>
                      <a:pt x="2475" y="2623"/>
                    </a:lnTo>
                    <a:lnTo>
                      <a:pt x="2475"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7"/>
              <p:cNvSpPr/>
              <p:nvPr/>
            </p:nvSpPr>
            <p:spPr>
              <a:xfrm>
                <a:off x="3518325" y="301825"/>
                <a:ext cx="61925" cy="65600"/>
              </a:xfrm>
              <a:custGeom>
                <a:avLst/>
                <a:gdLst/>
                <a:ahLst/>
                <a:cxnLst/>
                <a:rect l="l" t="t" r="r" b="b"/>
                <a:pathLst>
                  <a:path w="2477" h="2624" extrusionOk="0">
                    <a:moveTo>
                      <a:pt x="1" y="1"/>
                    </a:moveTo>
                    <a:lnTo>
                      <a:pt x="1" y="2623"/>
                    </a:lnTo>
                    <a:lnTo>
                      <a:pt x="2476" y="2623"/>
                    </a:lnTo>
                    <a:lnTo>
                      <a:pt x="2476"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7"/>
              <p:cNvSpPr/>
              <p:nvPr/>
            </p:nvSpPr>
            <p:spPr>
              <a:xfrm>
                <a:off x="3325325" y="454400"/>
                <a:ext cx="61900" cy="65600"/>
              </a:xfrm>
              <a:custGeom>
                <a:avLst/>
                <a:gdLst/>
                <a:ahLst/>
                <a:cxnLst/>
                <a:rect l="l" t="t" r="r" b="b"/>
                <a:pathLst>
                  <a:path w="2476" h="2624" extrusionOk="0">
                    <a:moveTo>
                      <a:pt x="1" y="1"/>
                    </a:moveTo>
                    <a:lnTo>
                      <a:pt x="1" y="2623"/>
                    </a:lnTo>
                    <a:lnTo>
                      <a:pt x="2476" y="2623"/>
                    </a:lnTo>
                    <a:lnTo>
                      <a:pt x="2476"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7"/>
              <p:cNvSpPr/>
              <p:nvPr/>
            </p:nvSpPr>
            <p:spPr>
              <a:xfrm>
                <a:off x="2466900" y="1102650"/>
                <a:ext cx="1113350" cy="122575"/>
              </a:xfrm>
              <a:custGeom>
                <a:avLst/>
                <a:gdLst/>
                <a:ahLst/>
                <a:cxnLst/>
                <a:rect l="l" t="t" r="r" b="b"/>
                <a:pathLst>
                  <a:path w="44534" h="4903" extrusionOk="0">
                    <a:moveTo>
                      <a:pt x="1" y="1"/>
                    </a:moveTo>
                    <a:lnTo>
                      <a:pt x="1" y="2403"/>
                    </a:lnTo>
                    <a:lnTo>
                      <a:pt x="18578" y="2403"/>
                    </a:lnTo>
                    <a:cubicBezTo>
                      <a:pt x="19951" y="2403"/>
                      <a:pt x="21054" y="3530"/>
                      <a:pt x="21054" y="4903"/>
                    </a:cubicBezTo>
                    <a:lnTo>
                      <a:pt x="23407" y="4903"/>
                    </a:lnTo>
                    <a:cubicBezTo>
                      <a:pt x="23407" y="3530"/>
                      <a:pt x="24534" y="2403"/>
                      <a:pt x="25907" y="2403"/>
                    </a:cubicBezTo>
                    <a:lnTo>
                      <a:pt x="44533" y="2403"/>
                    </a:lnTo>
                    <a:lnTo>
                      <a:pt x="44533" y="1"/>
                    </a:lnTo>
                    <a:lnTo>
                      <a:pt x="26348" y="1"/>
                    </a:lnTo>
                    <a:cubicBezTo>
                      <a:pt x="24730" y="1"/>
                      <a:pt x="23260" y="712"/>
                      <a:pt x="22279" y="1864"/>
                    </a:cubicBezTo>
                    <a:cubicBezTo>
                      <a:pt x="21299" y="712"/>
                      <a:pt x="19853" y="1"/>
                      <a:pt x="18211"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7"/>
              <p:cNvSpPr/>
              <p:nvPr/>
            </p:nvSpPr>
            <p:spPr>
              <a:xfrm>
                <a:off x="2466900" y="1225825"/>
                <a:ext cx="1113350" cy="127450"/>
              </a:xfrm>
              <a:custGeom>
                <a:avLst/>
                <a:gdLst/>
                <a:ahLst/>
                <a:cxnLst/>
                <a:rect l="l" t="t" r="r" b="b"/>
                <a:pathLst>
                  <a:path w="44534" h="5098" extrusionOk="0">
                    <a:moveTo>
                      <a:pt x="1" y="0"/>
                    </a:moveTo>
                    <a:lnTo>
                      <a:pt x="1" y="2598"/>
                    </a:lnTo>
                    <a:lnTo>
                      <a:pt x="15931" y="2598"/>
                    </a:lnTo>
                    <a:lnTo>
                      <a:pt x="15931" y="5098"/>
                    </a:lnTo>
                    <a:lnTo>
                      <a:pt x="28553" y="5098"/>
                    </a:lnTo>
                    <a:lnTo>
                      <a:pt x="28553" y="2598"/>
                    </a:lnTo>
                    <a:lnTo>
                      <a:pt x="44533" y="2598"/>
                    </a:lnTo>
                    <a:lnTo>
                      <a:pt x="44533" y="0"/>
                    </a:lnTo>
                    <a:lnTo>
                      <a:pt x="25931" y="0"/>
                    </a:lnTo>
                    <a:lnTo>
                      <a:pt x="25931" y="2476"/>
                    </a:lnTo>
                    <a:lnTo>
                      <a:pt x="18529" y="2476"/>
                    </a:lnTo>
                    <a:lnTo>
                      <a:pt x="18529"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7"/>
              <p:cNvSpPr/>
              <p:nvPr/>
            </p:nvSpPr>
            <p:spPr>
              <a:xfrm>
                <a:off x="2539825" y="349339"/>
                <a:ext cx="974250" cy="651950"/>
              </a:xfrm>
              <a:custGeom>
                <a:avLst/>
                <a:gdLst/>
                <a:ahLst/>
                <a:cxnLst/>
                <a:rect l="l" t="t" r="r" b="b"/>
                <a:pathLst>
                  <a:path w="38970" h="26078" extrusionOk="0">
                    <a:moveTo>
                      <a:pt x="6373" y="0"/>
                    </a:moveTo>
                    <a:cubicBezTo>
                      <a:pt x="4608" y="0"/>
                      <a:pt x="2917" y="687"/>
                      <a:pt x="1667" y="1961"/>
                    </a:cubicBezTo>
                    <a:cubicBezTo>
                      <a:pt x="883" y="2745"/>
                      <a:pt x="319" y="3701"/>
                      <a:pt x="0" y="4731"/>
                    </a:cubicBezTo>
                    <a:cubicBezTo>
                      <a:pt x="515" y="5123"/>
                      <a:pt x="8529" y="11225"/>
                      <a:pt x="13407" y="17573"/>
                    </a:cubicBezTo>
                    <a:lnTo>
                      <a:pt x="15882" y="20612"/>
                    </a:lnTo>
                    <a:lnTo>
                      <a:pt x="15907" y="20637"/>
                    </a:lnTo>
                    <a:cubicBezTo>
                      <a:pt x="18602" y="24411"/>
                      <a:pt x="21372" y="26078"/>
                      <a:pt x="24901" y="26078"/>
                    </a:cubicBezTo>
                    <a:lnTo>
                      <a:pt x="38969" y="26078"/>
                    </a:lnTo>
                    <a:cubicBezTo>
                      <a:pt x="38920" y="24607"/>
                      <a:pt x="38455" y="23210"/>
                      <a:pt x="37621" y="21985"/>
                    </a:cubicBezTo>
                    <a:cubicBezTo>
                      <a:pt x="36739" y="20686"/>
                      <a:pt x="35489" y="19730"/>
                      <a:pt x="34018" y="19166"/>
                    </a:cubicBezTo>
                    <a:lnTo>
                      <a:pt x="26494" y="16274"/>
                    </a:lnTo>
                    <a:lnTo>
                      <a:pt x="23725" y="16274"/>
                    </a:lnTo>
                    <a:cubicBezTo>
                      <a:pt x="21960" y="16274"/>
                      <a:pt x="20294" y="15514"/>
                      <a:pt x="19142" y="14166"/>
                    </a:cubicBezTo>
                    <a:lnTo>
                      <a:pt x="6985"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7"/>
              <p:cNvSpPr/>
              <p:nvPr/>
            </p:nvSpPr>
            <p:spPr>
              <a:xfrm>
                <a:off x="2539200" y="550314"/>
                <a:ext cx="230425" cy="446075"/>
              </a:xfrm>
              <a:custGeom>
                <a:avLst/>
                <a:gdLst/>
                <a:ahLst/>
                <a:cxnLst/>
                <a:rect l="l" t="t" r="r" b="b"/>
                <a:pathLst>
                  <a:path w="9217" h="17843" extrusionOk="0">
                    <a:moveTo>
                      <a:pt x="1" y="0"/>
                    </a:moveTo>
                    <a:lnTo>
                      <a:pt x="4706" y="17843"/>
                    </a:lnTo>
                    <a:lnTo>
                      <a:pt x="8775" y="17843"/>
                    </a:lnTo>
                    <a:lnTo>
                      <a:pt x="8775" y="10637"/>
                    </a:lnTo>
                    <a:cubicBezTo>
                      <a:pt x="8775" y="9853"/>
                      <a:pt x="8922" y="9166"/>
                      <a:pt x="9216" y="8554"/>
                    </a:cubicBezTo>
                    <a:cubicBezTo>
                      <a:pt x="5981" y="5000"/>
                      <a:pt x="2109" y="1716"/>
                      <a:pt x="1"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91" name="Google Shape;2891;p27"/>
          <p:cNvGrpSpPr/>
          <p:nvPr/>
        </p:nvGrpSpPr>
        <p:grpSpPr>
          <a:xfrm rot="5400000">
            <a:off x="-1824900" y="384200"/>
            <a:ext cx="4492050" cy="842275"/>
            <a:chOff x="1666400" y="1267425"/>
            <a:chExt cx="4492050" cy="842275"/>
          </a:xfrm>
        </p:grpSpPr>
        <p:sp>
          <p:nvSpPr>
            <p:cNvPr id="2892" name="Google Shape;2892;p27"/>
            <p:cNvSpPr/>
            <p:nvPr/>
          </p:nvSpPr>
          <p:spPr>
            <a:xfrm>
              <a:off x="6070550" y="1314225"/>
              <a:ext cx="87900" cy="105000"/>
            </a:xfrm>
            <a:custGeom>
              <a:avLst/>
              <a:gdLst/>
              <a:ahLst/>
              <a:cxnLst/>
              <a:rect l="l" t="t" r="r" b="b"/>
              <a:pathLst>
                <a:path w="3516" h="4200" extrusionOk="0">
                  <a:moveTo>
                    <a:pt x="1758" y="0"/>
                  </a:moveTo>
                  <a:cubicBezTo>
                    <a:pt x="1758" y="1621"/>
                    <a:pt x="0" y="2100"/>
                    <a:pt x="0" y="2100"/>
                  </a:cubicBezTo>
                  <a:cubicBezTo>
                    <a:pt x="0" y="2100"/>
                    <a:pt x="1758" y="2602"/>
                    <a:pt x="1758" y="4200"/>
                  </a:cubicBezTo>
                  <a:cubicBezTo>
                    <a:pt x="1758" y="2579"/>
                    <a:pt x="3516" y="2100"/>
                    <a:pt x="3516" y="2100"/>
                  </a:cubicBezTo>
                  <a:cubicBezTo>
                    <a:pt x="3516" y="2100"/>
                    <a:pt x="1758" y="1598"/>
                    <a:pt x="1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7"/>
            <p:cNvSpPr/>
            <p:nvPr/>
          </p:nvSpPr>
          <p:spPr>
            <a:xfrm>
              <a:off x="3325225" y="1642900"/>
              <a:ext cx="87900" cy="105025"/>
            </a:xfrm>
            <a:custGeom>
              <a:avLst/>
              <a:gdLst/>
              <a:ahLst/>
              <a:cxnLst/>
              <a:rect l="l" t="t" r="r" b="b"/>
              <a:pathLst>
                <a:path w="3516" h="4201" extrusionOk="0">
                  <a:moveTo>
                    <a:pt x="1758" y="0"/>
                  </a:moveTo>
                  <a:cubicBezTo>
                    <a:pt x="1758" y="1621"/>
                    <a:pt x="1" y="2100"/>
                    <a:pt x="1" y="2100"/>
                  </a:cubicBezTo>
                  <a:cubicBezTo>
                    <a:pt x="1" y="2100"/>
                    <a:pt x="1758" y="2625"/>
                    <a:pt x="1758" y="4200"/>
                  </a:cubicBezTo>
                  <a:cubicBezTo>
                    <a:pt x="1758" y="2603"/>
                    <a:pt x="3516" y="2100"/>
                    <a:pt x="3516" y="2100"/>
                  </a:cubicBezTo>
                  <a:cubicBezTo>
                    <a:pt x="3516" y="2100"/>
                    <a:pt x="1758" y="1598"/>
                    <a:pt x="1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7"/>
            <p:cNvSpPr/>
            <p:nvPr/>
          </p:nvSpPr>
          <p:spPr>
            <a:xfrm>
              <a:off x="1666400" y="1403225"/>
              <a:ext cx="41125" cy="49675"/>
            </a:xfrm>
            <a:custGeom>
              <a:avLst/>
              <a:gdLst/>
              <a:ahLst/>
              <a:cxnLst/>
              <a:rect l="l" t="t" r="r" b="b"/>
              <a:pathLst>
                <a:path w="1645" h="1987" extrusionOk="0">
                  <a:moveTo>
                    <a:pt x="822" y="1"/>
                  </a:moveTo>
                  <a:cubicBezTo>
                    <a:pt x="822" y="754"/>
                    <a:pt x="1" y="982"/>
                    <a:pt x="1" y="982"/>
                  </a:cubicBezTo>
                  <a:cubicBezTo>
                    <a:pt x="1" y="982"/>
                    <a:pt x="822" y="1233"/>
                    <a:pt x="822" y="1987"/>
                  </a:cubicBezTo>
                  <a:cubicBezTo>
                    <a:pt x="822" y="1233"/>
                    <a:pt x="1644" y="982"/>
                    <a:pt x="1644" y="982"/>
                  </a:cubicBezTo>
                  <a:cubicBezTo>
                    <a:pt x="1644" y="982"/>
                    <a:pt x="822" y="754"/>
                    <a:pt x="8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7"/>
            <p:cNvSpPr/>
            <p:nvPr/>
          </p:nvSpPr>
          <p:spPr>
            <a:xfrm>
              <a:off x="6042025" y="1759300"/>
              <a:ext cx="72475" cy="86200"/>
            </a:xfrm>
            <a:custGeom>
              <a:avLst/>
              <a:gdLst/>
              <a:ahLst/>
              <a:cxnLst/>
              <a:rect l="l" t="t" r="r" b="b"/>
              <a:pathLst>
                <a:path w="2899" h="3448" extrusionOk="0">
                  <a:moveTo>
                    <a:pt x="1438" y="1"/>
                  </a:moveTo>
                  <a:cubicBezTo>
                    <a:pt x="1438" y="1325"/>
                    <a:pt x="0" y="1736"/>
                    <a:pt x="0" y="1736"/>
                  </a:cubicBezTo>
                  <a:cubicBezTo>
                    <a:pt x="0" y="1736"/>
                    <a:pt x="1438" y="2146"/>
                    <a:pt x="1438" y="3447"/>
                  </a:cubicBezTo>
                  <a:cubicBezTo>
                    <a:pt x="1438" y="2124"/>
                    <a:pt x="2899" y="1736"/>
                    <a:pt x="2899" y="1736"/>
                  </a:cubicBezTo>
                  <a:cubicBezTo>
                    <a:pt x="2899" y="1736"/>
                    <a:pt x="1438" y="1302"/>
                    <a:pt x="14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7"/>
            <p:cNvSpPr/>
            <p:nvPr/>
          </p:nvSpPr>
          <p:spPr>
            <a:xfrm>
              <a:off x="5947875" y="2060600"/>
              <a:ext cx="41675" cy="49100"/>
            </a:xfrm>
            <a:custGeom>
              <a:avLst/>
              <a:gdLst/>
              <a:ahLst/>
              <a:cxnLst/>
              <a:rect l="l" t="t" r="r" b="b"/>
              <a:pathLst>
                <a:path w="1667" h="1964" extrusionOk="0">
                  <a:moveTo>
                    <a:pt x="822" y="1"/>
                  </a:moveTo>
                  <a:cubicBezTo>
                    <a:pt x="822" y="754"/>
                    <a:pt x="0" y="982"/>
                    <a:pt x="0" y="982"/>
                  </a:cubicBezTo>
                  <a:cubicBezTo>
                    <a:pt x="0" y="982"/>
                    <a:pt x="822" y="1233"/>
                    <a:pt x="822" y="1964"/>
                  </a:cubicBezTo>
                  <a:cubicBezTo>
                    <a:pt x="822" y="1210"/>
                    <a:pt x="1666" y="982"/>
                    <a:pt x="1666" y="982"/>
                  </a:cubicBezTo>
                  <a:cubicBezTo>
                    <a:pt x="1666" y="982"/>
                    <a:pt x="822" y="754"/>
                    <a:pt x="8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7"/>
            <p:cNvSpPr/>
            <p:nvPr/>
          </p:nvSpPr>
          <p:spPr>
            <a:xfrm>
              <a:off x="3550075" y="2028650"/>
              <a:ext cx="41100" cy="49675"/>
            </a:xfrm>
            <a:custGeom>
              <a:avLst/>
              <a:gdLst/>
              <a:ahLst/>
              <a:cxnLst/>
              <a:rect l="l" t="t" r="r" b="b"/>
              <a:pathLst>
                <a:path w="1644" h="1987" extrusionOk="0">
                  <a:moveTo>
                    <a:pt x="822" y="0"/>
                  </a:moveTo>
                  <a:cubicBezTo>
                    <a:pt x="822" y="776"/>
                    <a:pt x="0" y="1005"/>
                    <a:pt x="0" y="1005"/>
                  </a:cubicBezTo>
                  <a:cubicBezTo>
                    <a:pt x="0" y="1005"/>
                    <a:pt x="822" y="1233"/>
                    <a:pt x="822" y="1986"/>
                  </a:cubicBezTo>
                  <a:cubicBezTo>
                    <a:pt x="822" y="1233"/>
                    <a:pt x="1644" y="1005"/>
                    <a:pt x="1644" y="1005"/>
                  </a:cubicBezTo>
                  <a:cubicBezTo>
                    <a:pt x="1644" y="1005"/>
                    <a:pt x="822" y="754"/>
                    <a:pt x="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7"/>
            <p:cNvSpPr/>
            <p:nvPr/>
          </p:nvSpPr>
          <p:spPr>
            <a:xfrm>
              <a:off x="4411725" y="1517925"/>
              <a:ext cx="41675" cy="49675"/>
            </a:xfrm>
            <a:custGeom>
              <a:avLst/>
              <a:gdLst/>
              <a:ahLst/>
              <a:cxnLst/>
              <a:rect l="l" t="t" r="r" b="b"/>
              <a:pathLst>
                <a:path w="1667" h="1987" extrusionOk="0">
                  <a:moveTo>
                    <a:pt x="845" y="1"/>
                  </a:moveTo>
                  <a:cubicBezTo>
                    <a:pt x="845" y="754"/>
                    <a:pt x="0" y="982"/>
                    <a:pt x="0" y="982"/>
                  </a:cubicBezTo>
                  <a:cubicBezTo>
                    <a:pt x="0" y="982"/>
                    <a:pt x="845" y="1233"/>
                    <a:pt x="845" y="1987"/>
                  </a:cubicBezTo>
                  <a:cubicBezTo>
                    <a:pt x="845" y="1210"/>
                    <a:pt x="1667" y="982"/>
                    <a:pt x="1667" y="982"/>
                  </a:cubicBezTo>
                  <a:cubicBezTo>
                    <a:pt x="1667" y="982"/>
                    <a:pt x="845" y="754"/>
                    <a:pt x="8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7"/>
            <p:cNvSpPr/>
            <p:nvPr/>
          </p:nvSpPr>
          <p:spPr>
            <a:xfrm>
              <a:off x="5317325" y="1425500"/>
              <a:ext cx="41100" cy="49650"/>
            </a:xfrm>
            <a:custGeom>
              <a:avLst/>
              <a:gdLst/>
              <a:ahLst/>
              <a:cxnLst/>
              <a:rect l="l" t="t" r="r" b="b"/>
              <a:pathLst>
                <a:path w="1644" h="1986" extrusionOk="0">
                  <a:moveTo>
                    <a:pt x="822" y="0"/>
                  </a:moveTo>
                  <a:cubicBezTo>
                    <a:pt x="822" y="776"/>
                    <a:pt x="0" y="1004"/>
                    <a:pt x="0" y="1004"/>
                  </a:cubicBezTo>
                  <a:cubicBezTo>
                    <a:pt x="0" y="1004"/>
                    <a:pt x="822" y="1233"/>
                    <a:pt x="822" y="1986"/>
                  </a:cubicBezTo>
                  <a:cubicBezTo>
                    <a:pt x="822" y="1233"/>
                    <a:pt x="1643" y="1004"/>
                    <a:pt x="1643" y="1004"/>
                  </a:cubicBezTo>
                  <a:cubicBezTo>
                    <a:pt x="1643" y="1004"/>
                    <a:pt x="822" y="753"/>
                    <a:pt x="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27"/>
            <p:cNvSpPr/>
            <p:nvPr/>
          </p:nvSpPr>
          <p:spPr>
            <a:xfrm>
              <a:off x="4319850" y="1854025"/>
              <a:ext cx="41675" cy="49675"/>
            </a:xfrm>
            <a:custGeom>
              <a:avLst/>
              <a:gdLst/>
              <a:ahLst/>
              <a:cxnLst/>
              <a:rect l="l" t="t" r="r" b="b"/>
              <a:pathLst>
                <a:path w="1667" h="1987" extrusionOk="0">
                  <a:moveTo>
                    <a:pt x="822" y="1"/>
                  </a:moveTo>
                  <a:cubicBezTo>
                    <a:pt x="822" y="754"/>
                    <a:pt x="0" y="982"/>
                    <a:pt x="0" y="982"/>
                  </a:cubicBezTo>
                  <a:cubicBezTo>
                    <a:pt x="0" y="982"/>
                    <a:pt x="822" y="1233"/>
                    <a:pt x="822" y="1987"/>
                  </a:cubicBezTo>
                  <a:cubicBezTo>
                    <a:pt x="822" y="1233"/>
                    <a:pt x="1667" y="982"/>
                    <a:pt x="1667" y="982"/>
                  </a:cubicBezTo>
                  <a:cubicBezTo>
                    <a:pt x="1667" y="982"/>
                    <a:pt x="822" y="754"/>
                    <a:pt x="8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7"/>
            <p:cNvSpPr/>
            <p:nvPr/>
          </p:nvSpPr>
          <p:spPr>
            <a:xfrm>
              <a:off x="3483875" y="1267425"/>
              <a:ext cx="41675" cy="49675"/>
            </a:xfrm>
            <a:custGeom>
              <a:avLst/>
              <a:gdLst/>
              <a:ahLst/>
              <a:cxnLst/>
              <a:rect l="l" t="t" r="r" b="b"/>
              <a:pathLst>
                <a:path w="1667" h="1987" extrusionOk="0">
                  <a:moveTo>
                    <a:pt x="845" y="0"/>
                  </a:moveTo>
                  <a:cubicBezTo>
                    <a:pt x="845" y="754"/>
                    <a:pt x="0" y="982"/>
                    <a:pt x="0" y="982"/>
                  </a:cubicBezTo>
                  <a:cubicBezTo>
                    <a:pt x="0" y="982"/>
                    <a:pt x="845" y="1233"/>
                    <a:pt x="845" y="1986"/>
                  </a:cubicBezTo>
                  <a:cubicBezTo>
                    <a:pt x="845" y="1233"/>
                    <a:pt x="1667" y="982"/>
                    <a:pt x="1667" y="982"/>
                  </a:cubicBezTo>
                  <a:cubicBezTo>
                    <a:pt x="1667" y="982"/>
                    <a:pt x="845" y="754"/>
                    <a:pt x="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2" name="Google Shape;2902;p27"/>
          <p:cNvSpPr/>
          <p:nvPr/>
        </p:nvSpPr>
        <p:spPr>
          <a:xfrm flipH="1">
            <a:off x="1922413" y="3760716"/>
            <a:ext cx="1591264" cy="1288805"/>
          </a:xfrm>
          <a:custGeom>
            <a:avLst/>
            <a:gdLst/>
            <a:ahLst/>
            <a:cxnLst/>
            <a:rect l="l" t="t" r="r" b="b"/>
            <a:pathLst>
              <a:path w="45703" h="37016" extrusionOk="0">
                <a:moveTo>
                  <a:pt x="13803" y="14372"/>
                </a:moveTo>
                <a:cubicBezTo>
                  <a:pt x="13844" y="14372"/>
                  <a:pt x="13886" y="14381"/>
                  <a:pt x="13929" y="14401"/>
                </a:cubicBezTo>
                <a:lnTo>
                  <a:pt x="27442" y="20039"/>
                </a:lnTo>
                <a:cubicBezTo>
                  <a:pt x="27647" y="20130"/>
                  <a:pt x="27670" y="20450"/>
                  <a:pt x="27465" y="20564"/>
                </a:cubicBezTo>
                <a:lnTo>
                  <a:pt x="25342" y="21819"/>
                </a:lnTo>
                <a:lnTo>
                  <a:pt x="18403" y="25882"/>
                </a:lnTo>
                <a:cubicBezTo>
                  <a:pt x="18354" y="25910"/>
                  <a:pt x="18303" y="25923"/>
                  <a:pt x="18254" y="25923"/>
                </a:cubicBezTo>
                <a:cubicBezTo>
                  <a:pt x="18142" y="25923"/>
                  <a:pt x="18040" y="25856"/>
                  <a:pt x="17992" y="25745"/>
                </a:cubicBezTo>
                <a:lnTo>
                  <a:pt x="14568" y="17322"/>
                </a:lnTo>
                <a:lnTo>
                  <a:pt x="13541" y="14766"/>
                </a:lnTo>
                <a:cubicBezTo>
                  <a:pt x="13466" y="14577"/>
                  <a:pt x="13609" y="14372"/>
                  <a:pt x="13803" y="14372"/>
                </a:cubicBezTo>
                <a:close/>
                <a:moveTo>
                  <a:pt x="356" y="0"/>
                </a:moveTo>
                <a:cubicBezTo>
                  <a:pt x="165" y="0"/>
                  <a:pt x="1" y="193"/>
                  <a:pt x="97" y="386"/>
                </a:cubicBezTo>
                <a:lnTo>
                  <a:pt x="15048" y="36838"/>
                </a:lnTo>
                <a:cubicBezTo>
                  <a:pt x="15095" y="36949"/>
                  <a:pt x="15198" y="37016"/>
                  <a:pt x="15309" y="37016"/>
                </a:cubicBezTo>
                <a:cubicBezTo>
                  <a:pt x="15359" y="37016"/>
                  <a:pt x="15410" y="37003"/>
                  <a:pt x="15458" y="36975"/>
                </a:cubicBezTo>
                <a:lnTo>
                  <a:pt x="17832" y="35583"/>
                </a:lnTo>
                <a:lnTo>
                  <a:pt x="18334" y="35286"/>
                </a:lnTo>
                <a:lnTo>
                  <a:pt x="19864" y="34396"/>
                </a:lnTo>
                <a:lnTo>
                  <a:pt x="20366" y="34099"/>
                </a:lnTo>
                <a:lnTo>
                  <a:pt x="21918" y="33186"/>
                </a:lnTo>
                <a:lnTo>
                  <a:pt x="22420" y="32889"/>
                </a:lnTo>
                <a:lnTo>
                  <a:pt x="23950" y="31999"/>
                </a:lnTo>
                <a:lnTo>
                  <a:pt x="24452" y="31702"/>
                </a:lnTo>
                <a:lnTo>
                  <a:pt x="26004" y="30789"/>
                </a:lnTo>
                <a:lnTo>
                  <a:pt x="26483" y="30493"/>
                </a:lnTo>
                <a:lnTo>
                  <a:pt x="28035" y="29580"/>
                </a:lnTo>
                <a:lnTo>
                  <a:pt x="28537" y="29306"/>
                </a:lnTo>
                <a:lnTo>
                  <a:pt x="30067" y="28393"/>
                </a:lnTo>
                <a:lnTo>
                  <a:pt x="30569" y="28096"/>
                </a:lnTo>
                <a:lnTo>
                  <a:pt x="32121" y="27206"/>
                </a:lnTo>
                <a:lnTo>
                  <a:pt x="32623" y="26909"/>
                </a:lnTo>
                <a:lnTo>
                  <a:pt x="34152" y="25996"/>
                </a:lnTo>
                <a:lnTo>
                  <a:pt x="34655" y="25699"/>
                </a:lnTo>
                <a:lnTo>
                  <a:pt x="36207" y="24809"/>
                </a:lnTo>
                <a:lnTo>
                  <a:pt x="36686" y="24512"/>
                </a:lnTo>
                <a:lnTo>
                  <a:pt x="38238" y="23599"/>
                </a:lnTo>
                <a:lnTo>
                  <a:pt x="38740" y="23303"/>
                </a:lnTo>
                <a:lnTo>
                  <a:pt x="40270" y="22412"/>
                </a:lnTo>
                <a:lnTo>
                  <a:pt x="40772" y="22116"/>
                </a:lnTo>
                <a:lnTo>
                  <a:pt x="42324" y="21203"/>
                </a:lnTo>
                <a:lnTo>
                  <a:pt x="42826" y="20906"/>
                </a:lnTo>
                <a:lnTo>
                  <a:pt x="43351" y="20609"/>
                </a:lnTo>
                <a:lnTo>
                  <a:pt x="44355" y="19993"/>
                </a:lnTo>
                <a:lnTo>
                  <a:pt x="44857" y="19719"/>
                </a:lnTo>
                <a:lnTo>
                  <a:pt x="45497" y="19354"/>
                </a:lnTo>
                <a:cubicBezTo>
                  <a:pt x="45702" y="19217"/>
                  <a:pt x="45679" y="18920"/>
                  <a:pt x="45451" y="18829"/>
                </a:cubicBezTo>
                <a:lnTo>
                  <a:pt x="462" y="21"/>
                </a:lnTo>
                <a:cubicBezTo>
                  <a:pt x="427" y="7"/>
                  <a:pt x="391" y="0"/>
                  <a:pt x="356"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7"/>
          <p:cNvSpPr/>
          <p:nvPr/>
        </p:nvSpPr>
        <p:spPr>
          <a:xfrm flipH="1">
            <a:off x="1923214" y="3760716"/>
            <a:ext cx="1590463" cy="716057"/>
          </a:xfrm>
          <a:custGeom>
            <a:avLst/>
            <a:gdLst/>
            <a:ahLst/>
            <a:cxnLst/>
            <a:rect l="l" t="t" r="r" b="b"/>
            <a:pathLst>
              <a:path w="45680" h="20566" extrusionOk="0">
                <a:moveTo>
                  <a:pt x="356" y="0"/>
                </a:moveTo>
                <a:cubicBezTo>
                  <a:pt x="165" y="0"/>
                  <a:pt x="1" y="193"/>
                  <a:pt x="97" y="386"/>
                </a:cubicBezTo>
                <a:lnTo>
                  <a:pt x="1101" y="2828"/>
                </a:lnTo>
                <a:cubicBezTo>
                  <a:pt x="1124" y="2920"/>
                  <a:pt x="1170" y="2965"/>
                  <a:pt x="1238" y="2988"/>
                </a:cubicBezTo>
                <a:lnTo>
                  <a:pt x="43214" y="20541"/>
                </a:lnTo>
                <a:cubicBezTo>
                  <a:pt x="43249" y="20558"/>
                  <a:pt x="43284" y="20566"/>
                  <a:pt x="43317" y="20566"/>
                </a:cubicBezTo>
                <a:cubicBezTo>
                  <a:pt x="43372" y="20566"/>
                  <a:pt x="43423" y="20546"/>
                  <a:pt x="43465" y="20518"/>
                </a:cubicBezTo>
                <a:lnTo>
                  <a:pt x="45474" y="19354"/>
                </a:lnTo>
                <a:cubicBezTo>
                  <a:pt x="45679" y="19217"/>
                  <a:pt x="45679" y="18920"/>
                  <a:pt x="45451" y="18829"/>
                </a:cubicBezTo>
                <a:lnTo>
                  <a:pt x="462" y="21"/>
                </a:lnTo>
                <a:cubicBezTo>
                  <a:pt x="427" y="7"/>
                  <a:pt x="391" y="0"/>
                  <a:pt x="356" y="0"/>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7"/>
          <p:cNvSpPr/>
          <p:nvPr/>
        </p:nvSpPr>
        <p:spPr>
          <a:xfrm flipH="1">
            <a:off x="3414900" y="3809913"/>
            <a:ext cx="70784" cy="44532"/>
          </a:xfrm>
          <a:custGeom>
            <a:avLst/>
            <a:gdLst/>
            <a:ahLst/>
            <a:cxnLst/>
            <a:rect l="l" t="t" r="r" b="b"/>
            <a:pathLst>
              <a:path w="2033" h="1279" extrusionOk="0">
                <a:moveTo>
                  <a:pt x="1804" y="0"/>
                </a:moveTo>
                <a:lnTo>
                  <a:pt x="1" y="753"/>
                </a:lnTo>
                <a:lnTo>
                  <a:pt x="229" y="1278"/>
                </a:lnTo>
                <a:lnTo>
                  <a:pt x="2032" y="548"/>
                </a:lnTo>
                <a:lnTo>
                  <a:pt x="1804"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7"/>
          <p:cNvSpPr/>
          <p:nvPr/>
        </p:nvSpPr>
        <p:spPr>
          <a:xfrm flipH="1">
            <a:off x="3383913" y="3886199"/>
            <a:ext cx="69983" cy="44532"/>
          </a:xfrm>
          <a:custGeom>
            <a:avLst/>
            <a:gdLst/>
            <a:ahLst/>
            <a:cxnLst/>
            <a:rect l="l" t="t" r="r" b="b"/>
            <a:pathLst>
              <a:path w="2010" h="1279" extrusionOk="0">
                <a:moveTo>
                  <a:pt x="1804" y="0"/>
                </a:moveTo>
                <a:lnTo>
                  <a:pt x="1" y="754"/>
                </a:lnTo>
                <a:lnTo>
                  <a:pt x="206" y="1279"/>
                </a:lnTo>
                <a:lnTo>
                  <a:pt x="2009" y="525"/>
                </a:lnTo>
                <a:lnTo>
                  <a:pt x="1804"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7"/>
          <p:cNvSpPr/>
          <p:nvPr/>
        </p:nvSpPr>
        <p:spPr>
          <a:xfrm flipH="1">
            <a:off x="3352124" y="3962484"/>
            <a:ext cx="70784" cy="44532"/>
          </a:xfrm>
          <a:custGeom>
            <a:avLst/>
            <a:gdLst/>
            <a:ahLst/>
            <a:cxnLst/>
            <a:rect l="l" t="t" r="r" b="b"/>
            <a:pathLst>
              <a:path w="2033" h="1279" extrusionOk="0">
                <a:moveTo>
                  <a:pt x="1804" y="1"/>
                </a:moveTo>
                <a:lnTo>
                  <a:pt x="1" y="731"/>
                </a:lnTo>
                <a:lnTo>
                  <a:pt x="229" y="1279"/>
                </a:lnTo>
                <a:lnTo>
                  <a:pt x="2032" y="526"/>
                </a:lnTo>
                <a:lnTo>
                  <a:pt x="1804"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7"/>
          <p:cNvSpPr/>
          <p:nvPr/>
        </p:nvSpPr>
        <p:spPr>
          <a:xfrm flipH="1">
            <a:off x="3321137" y="4038769"/>
            <a:ext cx="70749" cy="44566"/>
          </a:xfrm>
          <a:custGeom>
            <a:avLst/>
            <a:gdLst/>
            <a:ahLst/>
            <a:cxnLst/>
            <a:rect l="l" t="t" r="r" b="b"/>
            <a:pathLst>
              <a:path w="2032" h="1280" extrusionOk="0">
                <a:moveTo>
                  <a:pt x="1826" y="1"/>
                </a:moveTo>
                <a:lnTo>
                  <a:pt x="0" y="731"/>
                </a:lnTo>
                <a:lnTo>
                  <a:pt x="228" y="1279"/>
                </a:lnTo>
                <a:lnTo>
                  <a:pt x="2031" y="526"/>
                </a:lnTo>
                <a:lnTo>
                  <a:pt x="1826"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7"/>
          <p:cNvSpPr/>
          <p:nvPr/>
        </p:nvSpPr>
        <p:spPr>
          <a:xfrm flipH="1">
            <a:off x="3290149" y="4115089"/>
            <a:ext cx="69948" cy="44532"/>
          </a:xfrm>
          <a:custGeom>
            <a:avLst/>
            <a:gdLst/>
            <a:ahLst/>
            <a:cxnLst/>
            <a:rect l="l" t="t" r="r" b="b"/>
            <a:pathLst>
              <a:path w="2009" h="1279" extrusionOk="0">
                <a:moveTo>
                  <a:pt x="1803" y="0"/>
                </a:moveTo>
                <a:lnTo>
                  <a:pt x="0" y="731"/>
                </a:lnTo>
                <a:lnTo>
                  <a:pt x="205" y="1278"/>
                </a:lnTo>
                <a:lnTo>
                  <a:pt x="2009" y="525"/>
                </a:lnTo>
                <a:lnTo>
                  <a:pt x="1803"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7"/>
          <p:cNvSpPr/>
          <p:nvPr/>
        </p:nvSpPr>
        <p:spPr>
          <a:xfrm flipH="1">
            <a:off x="3258361" y="4191374"/>
            <a:ext cx="70749" cy="44532"/>
          </a:xfrm>
          <a:custGeom>
            <a:avLst/>
            <a:gdLst/>
            <a:ahLst/>
            <a:cxnLst/>
            <a:rect l="l" t="t" r="r" b="b"/>
            <a:pathLst>
              <a:path w="2032" h="1279" extrusionOk="0">
                <a:moveTo>
                  <a:pt x="1803" y="0"/>
                </a:moveTo>
                <a:lnTo>
                  <a:pt x="0" y="731"/>
                </a:lnTo>
                <a:lnTo>
                  <a:pt x="228" y="1279"/>
                </a:lnTo>
                <a:lnTo>
                  <a:pt x="2032" y="525"/>
                </a:lnTo>
                <a:lnTo>
                  <a:pt x="1803"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7"/>
          <p:cNvSpPr/>
          <p:nvPr/>
        </p:nvSpPr>
        <p:spPr>
          <a:xfrm flipH="1">
            <a:off x="3227373" y="4267659"/>
            <a:ext cx="69948" cy="43731"/>
          </a:xfrm>
          <a:custGeom>
            <a:avLst/>
            <a:gdLst/>
            <a:ahLst/>
            <a:cxnLst/>
            <a:rect l="l" t="t" r="r" b="b"/>
            <a:pathLst>
              <a:path w="2009" h="1256" extrusionOk="0">
                <a:moveTo>
                  <a:pt x="1803" y="1"/>
                </a:moveTo>
                <a:lnTo>
                  <a:pt x="0" y="731"/>
                </a:lnTo>
                <a:lnTo>
                  <a:pt x="206" y="1256"/>
                </a:lnTo>
                <a:lnTo>
                  <a:pt x="2009" y="526"/>
                </a:lnTo>
                <a:lnTo>
                  <a:pt x="1803"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7"/>
          <p:cNvSpPr/>
          <p:nvPr/>
        </p:nvSpPr>
        <p:spPr>
          <a:xfrm flipH="1">
            <a:off x="3195585" y="4343944"/>
            <a:ext cx="70749" cy="43766"/>
          </a:xfrm>
          <a:custGeom>
            <a:avLst/>
            <a:gdLst/>
            <a:ahLst/>
            <a:cxnLst/>
            <a:rect l="l" t="t" r="r" b="b"/>
            <a:pathLst>
              <a:path w="2032" h="1257" extrusionOk="0">
                <a:moveTo>
                  <a:pt x="1804" y="1"/>
                </a:moveTo>
                <a:lnTo>
                  <a:pt x="0" y="731"/>
                </a:lnTo>
                <a:lnTo>
                  <a:pt x="206" y="1256"/>
                </a:lnTo>
                <a:lnTo>
                  <a:pt x="2032" y="526"/>
                </a:lnTo>
                <a:lnTo>
                  <a:pt x="1804"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7"/>
          <p:cNvSpPr/>
          <p:nvPr/>
        </p:nvSpPr>
        <p:spPr>
          <a:xfrm flipH="1">
            <a:off x="3164562" y="4419463"/>
            <a:ext cx="70784" cy="44532"/>
          </a:xfrm>
          <a:custGeom>
            <a:avLst/>
            <a:gdLst/>
            <a:ahLst/>
            <a:cxnLst/>
            <a:rect l="l" t="t" r="r" b="b"/>
            <a:pathLst>
              <a:path w="2033" h="1279" extrusionOk="0">
                <a:moveTo>
                  <a:pt x="1804" y="0"/>
                </a:moveTo>
                <a:lnTo>
                  <a:pt x="1" y="753"/>
                </a:lnTo>
                <a:lnTo>
                  <a:pt x="229" y="1278"/>
                </a:lnTo>
                <a:lnTo>
                  <a:pt x="2032" y="548"/>
                </a:lnTo>
                <a:lnTo>
                  <a:pt x="1804"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7"/>
          <p:cNvSpPr/>
          <p:nvPr/>
        </p:nvSpPr>
        <p:spPr>
          <a:xfrm flipH="1">
            <a:off x="3133575" y="4495749"/>
            <a:ext cx="69983" cy="44532"/>
          </a:xfrm>
          <a:custGeom>
            <a:avLst/>
            <a:gdLst/>
            <a:ahLst/>
            <a:cxnLst/>
            <a:rect l="l" t="t" r="r" b="b"/>
            <a:pathLst>
              <a:path w="2010" h="1279" extrusionOk="0">
                <a:moveTo>
                  <a:pt x="1804" y="0"/>
                </a:moveTo>
                <a:lnTo>
                  <a:pt x="1" y="754"/>
                </a:lnTo>
                <a:lnTo>
                  <a:pt x="206" y="1279"/>
                </a:lnTo>
                <a:lnTo>
                  <a:pt x="2009" y="548"/>
                </a:lnTo>
                <a:lnTo>
                  <a:pt x="1804"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7"/>
          <p:cNvSpPr/>
          <p:nvPr/>
        </p:nvSpPr>
        <p:spPr>
          <a:xfrm flipH="1">
            <a:off x="3101786" y="4572034"/>
            <a:ext cx="70784" cy="44532"/>
          </a:xfrm>
          <a:custGeom>
            <a:avLst/>
            <a:gdLst/>
            <a:ahLst/>
            <a:cxnLst/>
            <a:rect l="l" t="t" r="r" b="b"/>
            <a:pathLst>
              <a:path w="2033" h="1279" extrusionOk="0">
                <a:moveTo>
                  <a:pt x="1804" y="1"/>
                </a:moveTo>
                <a:lnTo>
                  <a:pt x="1" y="754"/>
                </a:lnTo>
                <a:lnTo>
                  <a:pt x="206" y="1279"/>
                </a:lnTo>
                <a:lnTo>
                  <a:pt x="2032" y="548"/>
                </a:lnTo>
                <a:lnTo>
                  <a:pt x="1804"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7"/>
          <p:cNvSpPr/>
          <p:nvPr/>
        </p:nvSpPr>
        <p:spPr>
          <a:xfrm flipH="1">
            <a:off x="3070799" y="4648319"/>
            <a:ext cx="70749" cy="44566"/>
          </a:xfrm>
          <a:custGeom>
            <a:avLst/>
            <a:gdLst/>
            <a:ahLst/>
            <a:cxnLst/>
            <a:rect l="l" t="t" r="r" b="b"/>
            <a:pathLst>
              <a:path w="2032" h="1280" extrusionOk="0">
                <a:moveTo>
                  <a:pt x="1803" y="1"/>
                </a:moveTo>
                <a:lnTo>
                  <a:pt x="0" y="754"/>
                </a:lnTo>
                <a:lnTo>
                  <a:pt x="228" y="1279"/>
                </a:lnTo>
                <a:lnTo>
                  <a:pt x="2031" y="549"/>
                </a:lnTo>
                <a:lnTo>
                  <a:pt x="1803"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7"/>
          <p:cNvSpPr/>
          <p:nvPr/>
        </p:nvSpPr>
        <p:spPr>
          <a:xfrm flipH="1">
            <a:off x="3039811" y="4724639"/>
            <a:ext cx="69948" cy="44532"/>
          </a:xfrm>
          <a:custGeom>
            <a:avLst/>
            <a:gdLst/>
            <a:ahLst/>
            <a:cxnLst/>
            <a:rect l="l" t="t" r="r" b="b"/>
            <a:pathLst>
              <a:path w="2009" h="1279" extrusionOk="0">
                <a:moveTo>
                  <a:pt x="1803" y="0"/>
                </a:moveTo>
                <a:lnTo>
                  <a:pt x="0" y="753"/>
                </a:lnTo>
                <a:lnTo>
                  <a:pt x="205" y="1278"/>
                </a:lnTo>
                <a:lnTo>
                  <a:pt x="2009" y="525"/>
                </a:lnTo>
                <a:lnTo>
                  <a:pt x="1803"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7"/>
          <p:cNvSpPr/>
          <p:nvPr/>
        </p:nvSpPr>
        <p:spPr>
          <a:xfrm flipH="1">
            <a:off x="3008023" y="4800924"/>
            <a:ext cx="70749" cy="44532"/>
          </a:xfrm>
          <a:custGeom>
            <a:avLst/>
            <a:gdLst/>
            <a:ahLst/>
            <a:cxnLst/>
            <a:rect l="l" t="t" r="r" b="b"/>
            <a:pathLst>
              <a:path w="2032" h="1279" extrusionOk="0">
                <a:moveTo>
                  <a:pt x="1803" y="0"/>
                </a:moveTo>
                <a:lnTo>
                  <a:pt x="0" y="731"/>
                </a:lnTo>
                <a:lnTo>
                  <a:pt x="228" y="1279"/>
                </a:lnTo>
                <a:lnTo>
                  <a:pt x="2032" y="525"/>
                </a:lnTo>
                <a:lnTo>
                  <a:pt x="1803"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7"/>
          <p:cNvSpPr/>
          <p:nvPr/>
        </p:nvSpPr>
        <p:spPr>
          <a:xfrm flipH="1">
            <a:off x="2977035" y="4877209"/>
            <a:ext cx="70749" cy="44532"/>
          </a:xfrm>
          <a:custGeom>
            <a:avLst/>
            <a:gdLst/>
            <a:ahLst/>
            <a:cxnLst/>
            <a:rect l="l" t="t" r="r" b="b"/>
            <a:pathLst>
              <a:path w="2032" h="1279" extrusionOk="0">
                <a:moveTo>
                  <a:pt x="1804" y="1"/>
                </a:moveTo>
                <a:lnTo>
                  <a:pt x="0" y="731"/>
                </a:lnTo>
                <a:lnTo>
                  <a:pt x="229" y="1279"/>
                </a:lnTo>
                <a:lnTo>
                  <a:pt x="2032" y="526"/>
                </a:lnTo>
                <a:lnTo>
                  <a:pt x="1804"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7"/>
          <p:cNvSpPr/>
          <p:nvPr/>
        </p:nvSpPr>
        <p:spPr>
          <a:xfrm flipH="1">
            <a:off x="2946013" y="4953494"/>
            <a:ext cx="69983" cy="44532"/>
          </a:xfrm>
          <a:custGeom>
            <a:avLst/>
            <a:gdLst/>
            <a:ahLst/>
            <a:cxnLst/>
            <a:rect l="l" t="t" r="r" b="b"/>
            <a:pathLst>
              <a:path w="2010" h="1279" extrusionOk="0">
                <a:moveTo>
                  <a:pt x="1804" y="1"/>
                </a:moveTo>
                <a:lnTo>
                  <a:pt x="0" y="731"/>
                </a:lnTo>
                <a:lnTo>
                  <a:pt x="206" y="1279"/>
                </a:lnTo>
                <a:lnTo>
                  <a:pt x="2009" y="526"/>
                </a:lnTo>
                <a:lnTo>
                  <a:pt x="1804"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27"/>
          <p:cNvSpPr/>
          <p:nvPr/>
        </p:nvSpPr>
        <p:spPr>
          <a:xfrm flipH="1">
            <a:off x="2875299" y="4935215"/>
            <a:ext cx="48501" cy="64412"/>
          </a:xfrm>
          <a:custGeom>
            <a:avLst/>
            <a:gdLst/>
            <a:ahLst/>
            <a:cxnLst/>
            <a:rect l="l" t="t" r="r" b="b"/>
            <a:pathLst>
              <a:path w="1393" h="1850" extrusionOk="0">
                <a:moveTo>
                  <a:pt x="479" y="1"/>
                </a:moveTo>
                <a:lnTo>
                  <a:pt x="0" y="298"/>
                </a:lnTo>
                <a:lnTo>
                  <a:pt x="890" y="1850"/>
                </a:lnTo>
                <a:lnTo>
                  <a:pt x="1392" y="1553"/>
                </a:lnTo>
                <a:lnTo>
                  <a:pt x="479"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27"/>
          <p:cNvSpPr/>
          <p:nvPr/>
        </p:nvSpPr>
        <p:spPr>
          <a:xfrm flipH="1">
            <a:off x="2804584" y="4893887"/>
            <a:ext cx="48501" cy="64412"/>
          </a:xfrm>
          <a:custGeom>
            <a:avLst/>
            <a:gdLst/>
            <a:ahLst/>
            <a:cxnLst/>
            <a:rect l="l" t="t" r="r" b="b"/>
            <a:pathLst>
              <a:path w="1393" h="1850" extrusionOk="0">
                <a:moveTo>
                  <a:pt x="503" y="1"/>
                </a:moveTo>
                <a:lnTo>
                  <a:pt x="1" y="298"/>
                </a:lnTo>
                <a:lnTo>
                  <a:pt x="891" y="1850"/>
                </a:lnTo>
                <a:lnTo>
                  <a:pt x="1393" y="1553"/>
                </a:lnTo>
                <a:lnTo>
                  <a:pt x="503"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27"/>
          <p:cNvSpPr/>
          <p:nvPr/>
        </p:nvSpPr>
        <p:spPr>
          <a:xfrm flipH="1">
            <a:off x="2733034" y="4852558"/>
            <a:ext cx="48536" cy="63612"/>
          </a:xfrm>
          <a:custGeom>
            <a:avLst/>
            <a:gdLst/>
            <a:ahLst/>
            <a:cxnLst/>
            <a:rect l="l" t="t" r="r" b="b"/>
            <a:pathLst>
              <a:path w="1394" h="1827" extrusionOk="0">
                <a:moveTo>
                  <a:pt x="503" y="1"/>
                </a:moveTo>
                <a:lnTo>
                  <a:pt x="1" y="298"/>
                </a:lnTo>
                <a:lnTo>
                  <a:pt x="891" y="1827"/>
                </a:lnTo>
                <a:lnTo>
                  <a:pt x="1393" y="1530"/>
                </a:lnTo>
                <a:lnTo>
                  <a:pt x="503"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27"/>
          <p:cNvSpPr/>
          <p:nvPr/>
        </p:nvSpPr>
        <p:spPr>
          <a:xfrm flipH="1">
            <a:off x="2662320" y="4811265"/>
            <a:ext cx="48501" cy="63612"/>
          </a:xfrm>
          <a:custGeom>
            <a:avLst/>
            <a:gdLst/>
            <a:ahLst/>
            <a:cxnLst/>
            <a:rect l="l" t="t" r="r" b="b"/>
            <a:pathLst>
              <a:path w="1393" h="1827" extrusionOk="0">
                <a:moveTo>
                  <a:pt x="502" y="0"/>
                </a:moveTo>
                <a:lnTo>
                  <a:pt x="0" y="297"/>
                </a:lnTo>
                <a:lnTo>
                  <a:pt x="891" y="1826"/>
                </a:lnTo>
                <a:lnTo>
                  <a:pt x="1393" y="1529"/>
                </a:lnTo>
                <a:lnTo>
                  <a:pt x="502"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27"/>
          <p:cNvSpPr/>
          <p:nvPr/>
        </p:nvSpPr>
        <p:spPr>
          <a:xfrm flipH="1">
            <a:off x="2591571" y="4769936"/>
            <a:ext cx="47735" cy="62811"/>
          </a:xfrm>
          <a:custGeom>
            <a:avLst/>
            <a:gdLst/>
            <a:ahLst/>
            <a:cxnLst/>
            <a:rect l="l" t="t" r="r" b="b"/>
            <a:pathLst>
              <a:path w="1371" h="1804" extrusionOk="0">
                <a:moveTo>
                  <a:pt x="503" y="0"/>
                </a:moveTo>
                <a:lnTo>
                  <a:pt x="1" y="297"/>
                </a:lnTo>
                <a:lnTo>
                  <a:pt x="891" y="1803"/>
                </a:lnTo>
                <a:lnTo>
                  <a:pt x="1370" y="1507"/>
                </a:lnTo>
                <a:lnTo>
                  <a:pt x="503"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7"/>
          <p:cNvSpPr/>
          <p:nvPr/>
        </p:nvSpPr>
        <p:spPr>
          <a:xfrm flipH="1">
            <a:off x="2520056" y="4728608"/>
            <a:ext cx="47735" cy="62010"/>
          </a:xfrm>
          <a:custGeom>
            <a:avLst/>
            <a:gdLst/>
            <a:ahLst/>
            <a:cxnLst/>
            <a:rect l="l" t="t" r="r" b="b"/>
            <a:pathLst>
              <a:path w="1371" h="1781" extrusionOk="0">
                <a:moveTo>
                  <a:pt x="503" y="0"/>
                </a:moveTo>
                <a:lnTo>
                  <a:pt x="1" y="297"/>
                </a:lnTo>
                <a:lnTo>
                  <a:pt x="868" y="1781"/>
                </a:lnTo>
                <a:lnTo>
                  <a:pt x="1370" y="1507"/>
                </a:lnTo>
                <a:lnTo>
                  <a:pt x="503"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7"/>
          <p:cNvSpPr/>
          <p:nvPr/>
        </p:nvSpPr>
        <p:spPr>
          <a:xfrm flipH="1">
            <a:off x="2449341" y="4687280"/>
            <a:ext cx="47700" cy="62010"/>
          </a:xfrm>
          <a:custGeom>
            <a:avLst/>
            <a:gdLst/>
            <a:ahLst/>
            <a:cxnLst/>
            <a:rect l="l" t="t" r="r" b="b"/>
            <a:pathLst>
              <a:path w="1370" h="1781" extrusionOk="0">
                <a:moveTo>
                  <a:pt x="502" y="0"/>
                </a:moveTo>
                <a:lnTo>
                  <a:pt x="0" y="274"/>
                </a:lnTo>
                <a:lnTo>
                  <a:pt x="868" y="1781"/>
                </a:lnTo>
                <a:lnTo>
                  <a:pt x="1370" y="1484"/>
                </a:lnTo>
                <a:lnTo>
                  <a:pt x="502"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7"/>
          <p:cNvSpPr/>
          <p:nvPr/>
        </p:nvSpPr>
        <p:spPr>
          <a:xfrm flipH="1">
            <a:off x="2377791" y="4645951"/>
            <a:ext cx="47735" cy="62010"/>
          </a:xfrm>
          <a:custGeom>
            <a:avLst/>
            <a:gdLst/>
            <a:ahLst/>
            <a:cxnLst/>
            <a:rect l="l" t="t" r="r" b="b"/>
            <a:pathLst>
              <a:path w="1371" h="1781" extrusionOk="0">
                <a:moveTo>
                  <a:pt x="503" y="0"/>
                </a:moveTo>
                <a:lnTo>
                  <a:pt x="1" y="274"/>
                </a:lnTo>
                <a:lnTo>
                  <a:pt x="868" y="1781"/>
                </a:lnTo>
                <a:lnTo>
                  <a:pt x="1370" y="1484"/>
                </a:lnTo>
                <a:lnTo>
                  <a:pt x="503"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27"/>
          <p:cNvSpPr/>
          <p:nvPr/>
        </p:nvSpPr>
        <p:spPr>
          <a:xfrm flipH="1">
            <a:off x="2307077" y="4604623"/>
            <a:ext cx="46934" cy="61244"/>
          </a:xfrm>
          <a:custGeom>
            <a:avLst/>
            <a:gdLst/>
            <a:ahLst/>
            <a:cxnLst/>
            <a:rect l="l" t="t" r="r" b="b"/>
            <a:pathLst>
              <a:path w="1348" h="1759" extrusionOk="0">
                <a:moveTo>
                  <a:pt x="480" y="0"/>
                </a:moveTo>
                <a:lnTo>
                  <a:pt x="1" y="274"/>
                </a:lnTo>
                <a:lnTo>
                  <a:pt x="845" y="1758"/>
                </a:lnTo>
                <a:lnTo>
                  <a:pt x="1348" y="1461"/>
                </a:lnTo>
                <a:lnTo>
                  <a:pt x="480"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7"/>
          <p:cNvSpPr/>
          <p:nvPr/>
        </p:nvSpPr>
        <p:spPr>
          <a:xfrm flipH="1">
            <a:off x="2236328" y="4562494"/>
            <a:ext cx="46934" cy="62045"/>
          </a:xfrm>
          <a:custGeom>
            <a:avLst/>
            <a:gdLst/>
            <a:ahLst/>
            <a:cxnLst/>
            <a:rect l="l" t="t" r="r" b="b"/>
            <a:pathLst>
              <a:path w="1348" h="1782" extrusionOk="0">
                <a:moveTo>
                  <a:pt x="502" y="1"/>
                </a:moveTo>
                <a:lnTo>
                  <a:pt x="0" y="297"/>
                </a:lnTo>
                <a:lnTo>
                  <a:pt x="868" y="1781"/>
                </a:lnTo>
                <a:lnTo>
                  <a:pt x="1347" y="1484"/>
                </a:lnTo>
                <a:lnTo>
                  <a:pt x="502"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7"/>
          <p:cNvSpPr/>
          <p:nvPr/>
        </p:nvSpPr>
        <p:spPr>
          <a:xfrm flipH="1">
            <a:off x="2164813" y="4521165"/>
            <a:ext cx="46934" cy="61244"/>
          </a:xfrm>
          <a:custGeom>
            <a:avLst/>
            <a:gdLst/>
            <a:ahLst/>
            <a:cxnLst/>
            <a:rect l="l" t="t" r="r" b="b"/>
            <a:pathLst>
              <a:path w="1348" h="1759" extrusionOk="0">
                <a:moveTo>
                  <a:pt x="503" y="1"/>
                </a:moveTo>
                <a:lnTo>
                  <a:pt x="1" y="298"/>
                </a:lnTo>
                <a:lnTo>
                  <a:pt x="845" y="1758"/>
                </a:lnTo>
                <a:lnTo>
                  <a:pt x="1347" y="1462"/>
                </a:lnTo>
                <a:lnTo>
                  <a:pt x="503"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7"/>
          <p:cNvSpPr/>
          <p:nvPr/>
        </p:nvSpPr>
        <p:spPr>
          <a:xfrm flipH="1">
            <a:off x="2094098" y="4479837"/>
            <a:ext cx="46899" cy="61244"/>
          </a:xfrm>
          <a:custGeom>
            <a:avLst/>
            <a:gdLst/>
            <a:ahLst/>
            <a:cxnLst/>
            <a:rect l="l" t="t" r="r" b="b"/>
            <a:pathLst>
              <a:path w="1347" h="1759" extrusionOk="0">
                <a:moveTo>
                  <a:pt x="502" y="1"/>
                </a:moveTo>
                <a:lnTo>
                  <a:pt x="0" y="298"/>
                </a:lnTo>
                <a:lnTo>
                  <a:pt x="845" y="1758"/>
                </a:lnTo>
                <a:lnTo>
                  <a:pt x="1347" y="1462"/>
                </a:lnTo>
                <a:lnTo>
                  <a:pt x="502"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7"/>
          <p:cNvSpPr/>
          <p:nvPr/>
        </p:nvSpPr>
        <p:spPr>
          <a:xfrm flipH="1">
            <a:off x="2022548" y="4438543"/>
            <a:ext cx="46934" cy="60408"/>
          </a:xfrm>
          <a:custGeom>
            <a:avLst/>
            <a:gdLst/>
            <a:ahLst/>
            <a:cxnLst/>
            <a:rect l="l" t="t" r="r" b="b"/>
            <a:pathLst>
              <a:path w="1348" h="1735" extrusionOk="0">
                <a:moveTo>
                  <a:pt x="502" y="0"/>
                </a:moveTo>
                <a:lnTo>
                  <a:pt x="0" y="297"/>
                </a:lnTo>
                <a:lnTo>
                  <a:pt x="845" y="1735"/>
                </a:lnTo>
                <a:lnTo>
                  <a:pt x="1347" y="1438"/>
                </a:lnTo>
                <a:lnTo>
                  <a:pt x="502"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7"/>
          <p:cNvSpPr/>
          <p:nvPr/>
        </p:nvSpPr>
        <p:spPr>
          <a:xfrm flipH="1">
            <a:off x="-511783" y="1289335"/>
            <a:ext cx="279759" cy="246055"/>
          </a:xfrm>
          <a:custGeom>
            <a:avLst/>
            <a:gdLst/>
            <a:ahLst/>
            <a:cxnLst/>
            <a:rect l="l" t="t" r="r" b="b"/>
            <a:pathLst>
              <a:path w="8035" h="7067" extrusionOk="0">
                <a:moveTo>
                  <a:pt x="4022" y="0"/>
                </a:moveTo>
                <a:cubicBezTo>
                  <a:pt x="2900" y="0"/>
                  <a:pt x="1796" y="534"/>
                  <a:pt x="1119" y="1522"/>
                </a:cubicBezTo>
                <a:cubicBezTo>
                  <a:pt x="0" y="3120"/>
                  <a:pt x="411" y="5334"/>
                  <a:pt x="2009" y="6429"/>
                </a:cubicBezTo>
                <a:cubicBezTo>
                  <a:pt x="2624" y="6859"/>
                  <a:pt x="3329" y="7067"/>
                  <a:pt x="4028" y="7067"/>
                </a:cubicBezTo>
                <a:cubicBezTo>
                  <a:pt x="5145" y="7067"/>
                  <a:pt x="6242" y="6536"/>
                  <a:pt x="6916" y="5539"/>
                </a:cubicBezTo>
                <a:cubicBezTo>
                  <a:pt x="8035" y="3941"/>
                  <a:pt x="7624" y="1750"/>
                  <a:pt x="6026" y="632"/>
                </a:cubicBezTo>
                <a:cubicBezTo>
                  <a:pt x="5416" y="204"/>
                  <a:pt x="4716" y="0"/>
                  <a:pt x="4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7"/>
          <p:cNvSpPr/>
          <p:nvPr/>
        </p:nvSpPr>
        <p:spPr>
          <a:xfrm flipH="1">
            <a:off x="-441068" y="1289753"/>
            <a:ext cx="209044" cy="245603"/>
          </a:xfrm>
          <a:custGeom>
            <a:avLst/>
            <a:gdLst/>
            <a:ahLst/>
            <a:cxnLst/>
            <a:rect l="l" t="t" r="r" b="b"/>
            <a:pathLst>
              <a:path w="6004" h="7054" extrusionOk="0">
                <a:moveTo>
                  <a:pt x="3992" y="1"/>
                </a:moveTo>
                <a:cubicBezTo>
                  <a:pt x="2877" y="1"/>
                  <a:pt x="1798" y="524"/>
                  <a:pt x="1119" y="1510"/>
                </a:cubicBezTo>
                <a:cubicBezTo>
                  <a:pt x="0" y="3108"/>
                  <a:pt x="411" y="5322"/>
                  <a:pt x="2009" y="6417"/>
                </a:cubicBezTo>
                <a:cubicBezTo>
                  <a:pt x="2621" y="6848"/>
                  <a:pt x="3318" y="7054"/>
                  <a:pt x="4009" y="7054"/>
                </a:cubicBezTo>
                <a:cubicBezTo>
                  <a:pt x="4710" y="7054"/>
                  <a:pt x="5406" y="6842"/>
                  <a:pt x="6003" y="6440"/>
                </a:cubicBezTo>
                <a:cubicBezTo>
                  <a:pt x="5342" y="6440"/>
                  <a:pt x="4680" y="6235"/>
                  <a:pt x="4086" y="5824"/>
                </a:cubicBezTo>
                <a:cubicBezTo>
                  <a:pt x="2488" y="4705"/>
                  <a:pt x="2100" y="2514"/>
                  <a:pt x="3196" y="916"/>
                </a:cubicBezTo>
                <a:cubicBezTo>
                  <a:pt x="3470" y="528"/>
                  <a:pt x="3767" y="232"/>
                  <a:pt x="4132" y="3"/>
                </a:cubicBezTo>
                <a:cubicBezTo>
                  <a:pt x="4085" y="2"/>
                  <a:pt x="4038" y="1"/>
                  <a:pt x="3992" y="1"/>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7"/>
          <p:cNvSpPr/>
          <p:nvPr/>
        </p:nvSpPr>
        <p:spPr>
          <a:xfrm flipH="1">
            <a:off x="-744642" y="918738"/>
            <a:ext cx="183593" cy="161309"/>
          </a:xfrm>
          <a:custGeom>
            <a:avLst/>
            <a:gdLst/>
            <a:ahLst/>
            <a:cxnLst/>
            <a:rect l="l" t="t" r="r" b="b"/>
            <a:pathLst>
              <a:path w="5273" h="4633" extrusionOk="0">
                <a:moveTo>
                  <a:pt x="2644" y="1"/>
                </a:moveTo>
                <a:cubicBezTo>
                  <a:pt x="1908" y="1"/>
                  <a:pt x="1183" y="353"/>
                  <a:pt x="731" y="1004"/>
                </a:cubicBezTo>
                <a:cubicBezTo>
                  <a:pt x="0" y="2054"/>
                  <a:pt x="274" y="3492"/>
                  <a:pt x="1324" y="4223"/>
                </a:cubicBezTo>
                <a:cubicBezTo>
                  <a:pt x="1723" y="4500"/>
                  <a:pt x="2178" y="4633"/>
                  <a:pt x="2629" y="4633"/>
                </a:cubicBezTo>
                <a:cubicBezTo>
                  <a:pt x="3365" y="4633"/>
                  <a:pt x="4090" y="4280"/>
                  <a:pt x="4542" y="3629"/>
                </a:cubicBezTo>
                <a:cubicBezTo>
                  <a:pt x="5273" y="2579"/>
                  <a:pt x="4999" y="1141"/>
                  <a:pt x="3949" y="411"/>
                </a:cubicBezTo>
                <a:cubicBezTo>
                  <a:pt x="3550" y="133"/>
                  <a:pt x="3095" y="1"/>
                  <a:pt x="26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7"/>
          <p:cNvSpPr/>
          <p:nvPr/>
        </p:nvSpPr>
        <p:spPr>
          <a:xfrm flipH="1">
            <a:off x="-697778" y="918668"/>
            <a:ext cx="136728" cy="161205"/>
          </a:xfrm>
          <a:custGeom>
            <a:avLst/>
            <a:gdLst/>
            <a:ahLst/>
            <a:cxnLst/>
            <a:rect l="l" t="t" r="r" b="b"/>
            <a:pathLst>
              <a:path w="3927" h="4630" extrusionOk="0">
                <a:moveTo>
                  <a:pt x="2644" y="1"/>
                </a:moveTo>
                <a:cubicBezTo>
                  <a:pt x="1893" y="1"/>
                  <a:pt x="1173" y="343"/>
                  <a:pt x="731" y="1006"/>
                </a:cubicBezTo>
                <a:cubicBezTo>
                  <a:pt x="0" y="2056"/>
                  <a:pt x="274" y="3494"/>
                  <a:pt x="1324" y="4225"/>
                </a:cubicBezTo>
                <a:cubicBezTo>
                  <a:pt x="1723" y="4499"/>
                  <a:pt x="2186" y="4630"/>
                  <a:pt x="2642" y="4630"/>
                </a:cubicBezTo>
                <a:cubicBezTo>
                  <a:pt x="3099" y="4630"/>
                  <a:pt x="3549" y="4499"/>
                  <a:pt x="3926" y="4247"/>
                </a:cubicBezTo>
                <a:cubicBezTo>
                  <a:pt x="3515" y="4225"/>
                  <a:pt x="3082" y="4088"/>
                  <a:pt x="2693" y="3814"/>
                </a:cubicBezTo>
                <a:cubicBezTo>
                  <a:pt x="1644" y="3106"/>
                  <a:pt x="1370" y="1645"/>
                  <a:pt x="2100" y="595"/>
                </a:cubicBezTo>
                <a:cubicBezTo>
                  <a:pt x="2260" y="367"/>
                  <a:pt x="2488" y="162"/>
                  <a:pt x="2716" y="2"/>
                </a:cubicBezTo>
                <a:cubicBezTo>
                  <a:pt x="2692" y="1"/>
                  <a:pt x="2668" y="1"/>
                  <a:pt x="2644" y="1"/>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27"/>
          <p:cNvSpPr/>
          <p:nvPr/>
        </p:nvSpPr>
        <p:spPr>
          <a:xfrm flipH="1">
            <a:off x="-127154" y="1738829"/>
            <a:ext cx="136728" cy="161101"/>
          </a:xfrm>
          <a:custGeom>
            <a:avLst/>
            <a:gdLst/>
            <a:ahLst/>
            <a:cxnLst/>
            <a:rect l="l" t="t" r="r" b="b"/>
            <a:pathLst>
              <a:path w="3927" h="4627" extrusionOk="0">
                <a:moveTo>
                  <a:pt x="2623" y="1"/>
                </a:moveTo>
                <a:cubicBezTo>
                  <a:pt x="1894" y="1"/>
                  <a:pt x="1173" y="342"/>
                  <a:pt x="731" y="983"/>
                </a:cubicBezTo>
                <a:cubicBezTo>
                  <a:pt x="1" y="2056"/>
                  <a:pt x="252" y="3494"/>
                  <a:pt x="1302" y="4224"/>
                </a:cubicBezTo>
                <a:cubicBezTo>
                  <a:pt x="1708" y="4495"/>
                  <a:pt x="2165" y="4627"/>
                  <a:pt x="2617" y="4627"/>
                </a:cubicBezTo>
                <a:cubicBezTo>
                  <a:pt x="3078" y="4627"/>
                  <a:pt x="3534" y="4490"/>
                  <a:pt x="3926" y="4224"/>
                </a:cubicBezTo>
                <a:cubicBezTo>
                  <a:pt x="3493" y="4224"/>
                  <a:pt x="3059" y="4087"/>
                  <a:pt x="2671" y="3813"/>
                </a:cubicBezTo>
                <a:cubicBezTo>
                  <a:pt x="1621" y="3083"/>
                  <a:pt x="1370" y="1645"/>
                  <a:pt x="2100" y="595"/>
                </a:cubicBezTo>
                <a:cubicBezTo>
                  <a:pt x="2260" y="344"/>
                  <a:pt x="2466" y="161"/>
                  <a:pt x="2694" y="2"/>
                </a:cubicBezTo>
                <a:cubicBezTo>
                  <a:pt x="2670" y="1"/>
                  <a:pt x="2647" y="1"/>
                  <a:pt x="2623" y="1"/>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7"/>
          <p:cNvSpPr/>
          <p:nvPr/>
        </p:nvSpPr>
        <p:spPr>
          <a:xfrm flipH="1">
            <a:off x="-880535" y="1184953"/>
            <a:ext cx="1018064" cy="455413"/>
          </a:xfrm>
          <a:custGeom>
            <a:avLst/>
            <a:gdLst/>
            <a:ahLst/>
            <a:cxnLst/>
            <a:rect l="l" t="t" r="r" b="b"/>
            <a:pathLst>
              <a:path w="29240" h="13080" fill="none" extrusionOk="0">
                <a:moveTo>
                  <a:pt x="13947" y="12121"/>
                </a:moveTo>
                <a:cubicBezTo>
                  <a:pt x="6095" y="11162"/>
                  <a:pt x="1" y="7898"/>
                  <a:pt x="389" y="4817"/>
                </a:cubicBezTo>
                <a:cubicBezTo>
                  <a:pt x="754" y="1735"/>
                  <a:pt x="7442" y="0"/>
                  <a:pt x="15316" y="959"/>
                </a:cubicBezTo>
                <a:cubicBezTo>
                  <a:pt x="23168" y="1895"/>
                  <a:pt x="29240" y="5182"/>
                  <a:pt x="28875" y="8263"/>
                </a:cubicBezTo>
                <a:cubicBezTo>
                  <a:pt x="28509" y="11345"/>
                  <a:pt x="21822" y="13079"/>
                  <a:pt x="13947" y="12121"/>
                </a:cubicBezTo>
                <a:close/>
              </a:path>
            </a:pathLst>
          </a:custGeom>
          <a:noFill/>
          <a:ln w="18825" cap="flat"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7"/>
          <p:cNvSpPr/>
          <p:nvPr/>
        </p:nvSpPr>
        <p:spPr>
          <a:xfrm flipH="1">
            <a:off x="-953652" y="1387764"/>
            <a:ext cx="170884" cy="161031"/>
          </a:xfrm>
          <a:custGeom>
            <a:avLst/>
            <a:gdLst/>
            <a:ahLst/>
            <a:cxnLst/>
            <a:rect l="l" t="t" r="r" b="b"/>
            <a:pathLst>
              <a:path w="4908" h="4625" extrusionOk="0">
                <a:moveTo>
                  <a:pt x="2449" y="1"/>
                </a:moveTo>
                <a:cubicBezTo>
                  <a:pt x="1292" y="1"/>
                  <a:pt x="308" y="868"/>
                  <a:pt x="160" y="2027"/>
                </a:cubicBezTo>
                <a:cubicBezTo>
                  <a:pt x="0" y="3306"/>
                  <a:pt x="913" y="4470"/>
                  <a:pt x="2169" y="4607"/>
                </a:cubicBezTo>
                <a:cubicBezTo>
                  <a:pt x="2266" y="4619"/>
                  <a:pt x="2364" y="4625"/>
                  <a:pt x="2460" y="4625"/>
                </a:cubicBezTo>
                <a:cubicBezTo>
                  <a:pt x="3619" y="4625"/>
                  <a:pt x="4622" y="3757"/>
                  <a:pt x="4748" y="2598"/>
                </a:cubicBezTo>
                <a:cubicBezTo>
                  <a:pt x="4908" y="1320"/>
                  <a:pt x="4018" y="156"/>
                  <a:pt x="2739" y="19"/>
                </a:cubicBezTo>
                <a:cubicBezTo>
                  <a:pt x="2642" y="6"/>
                  <a:pt x="2545" y="1"/>
                  <a:pt x="24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7"/>
          <p:cNvSpPr/>
          <p:nvPr/>
        </p:nvSpPr>
        <p:spPr>
          <a:xfrm flipH="1">
            <a:off x="-940943" y="1387764"/>
            <a:ext cx="156574" cy="151665"/>
          </a:xfrm>
          <a:custGeom>
            <a:avLst/>
            <a:gdLst/>
            <a:ahLst/>
            <a:cxnLst/>
            <a:rect l="l" t="t" r="r" b="b"/>
            <a:pathLst>
              <a:path w="4497" h="4356" extrusionOk="0">
                <a:moveTo>
                  <a:pt x="2403" y="1"/>
                </a:moveTo>
                <a:cubicBezTo>
                  <a:pt x="1246" y="1"/>
                  <a:pt x="262" y="868"/>
                  <a:pt x="114" y="2027"/>
                </a:cubicBezTo>
                <a:cubicBezTo>
                  <a:pt x="0" y="3009"/>
                  <a:pt x="502" y="3922"/>
                  <a:pt x="1324" y="4355"/>
                </a:cubicBezTo>
                <a:cubicBezTo>
                  <a:pt x="1141" y="3967"/>
                  <a:pt x="1050" y="3534"/>
                  <a:pt x="1096" y="3054"/>
                </a:cubicBezTo>
                <a:cubicBezTo>
                  <a:pt x="1243" y="1895"/>
                  <a:pt x="2247" y="1028"/>
                  <a:pt x="3389" y="1028"/>
                </a:cubicBezTo>
                <a:cubicBezTo>
                  <a:pt x="3483" y="1028"/>
                  <a:pt x="3579" y="1034"/>
                  <a:pt x="3675" y="1046"/>
                </a:cubicBezTo>
                <a:cubicBezTo>
                  <a:pt x="3972" y="1069"/>
                  <a:pt x="4246" y="1160"/>
                  <a:pt x="4497" y="1297"/>
                </a:cubicBezTo>
                <a:cubicBezTo>
                  <a:pt x="4154" y="612"/>
                  <a:pt x="3492" y="110"/>
                  <a:pt x="2693" y="19"/>
                </a:cubicBezTo>
                <a:cubicBezTo>
                  <a:pt x="2596" y="6"/>
                  <a:pt x="2499" y="1"/>
                  <a:pt x="2403" y="1"/>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27"/>
          <p:cNvSpPr/>
          <p:nvPr/>
        </p:nvSpPr>
        <p:spPr>
          <a:xfrm flipH="1">
            <a:off x="38160" y="1264719"/>
            <a:ext cx="170884" cy="161692"/>
          </a:xfrm>
          <a:custGeom>
            <a:avLst/>
            <a:gdLst/>
            <a:ahLst/>
            <a:cxnLst/>
            <a:rect l="l" t="t" r="r" b="b"/>
            <a:pathLst>
              <a:path w="4908" h="4644" extrusionOk="0">
                <a:moveTo>
                  <a:pt x="2480" y="1"/>
                </a:moveTo>
                <a:cubicBezTo>
                  <a:pt x="1310" y="1"/>
                  <a:pt x="309" y="855"/>
                  <a:pt x="160" y="2046"/>
                </a:cubicBezTo>
                <a:cubicBezTo>
                  <a:pt x="0" y="3324"/>
                  <a:pt x="913" y="4466"/>
                  <a:pt x="2192" y="4625"/>
                </a:cubicBezTo>
                <a:cubicBezTo>
                  <a:pt x="2288" y="4638"/>
                  <a:pt x="2383" y="4644"/>
                  <a:pt x="2477" y="4644"/>
                </a:cubicBezTo>
                <a:cubicBezTo>
                  <a:pt x="3619" y="4644"/>
                  <a:pt x="4623" y="3775"/>
                  <a:pt x="4771" y="2594"/>
                </a:cubicBezTo>
                <a:cubicBezTo>
                  <a:pt x="4908" y="1339"/>
                  <a:pt x="4018" y="175"/>
                  <a:pt x="2739" y="15"/>
                </a:cubicBezTo>
                <a:cubicBezTo>
                  <a:pt x="2652" y="5"/>
                  <a:pt x="2566" y="1"/>
                  <a:pt x="24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27"/>
          <p:cNvSpPr/>
          <p:nvPr/>
        </p:nvSpPr>
        <p:spPr>
          <a:xfrm flipH="1">
            <a:off x="50868" y="1264719"/>
            <a:ext cx="156574" cy="152327"/>
          </a:xfrm>
          <a:custGeom>
            <a:avLst/>
            <a:gdLst/>
            <a:ahLst/>
            <a:cxnLst/>
            <a:rect l="l" t="t" r="r" b="b"/>
            <a:pathLst>
              <a:path w="4497" h="4375" extrusionOk="0">
                <a:moveTo>
                  <a:pt x="2434" y="1"/>
                </a:moveTo>
                <a:cubicBezTo>
                  <a:pt x="1264" y="1"/>
                  <a:pt x="263" y="855"/>
                  <a:pt x="114" y="2046"/>
                </a:cubicBezTo>
                <a:cubicBezTo>
                  <a:pt x="0" y="3028"/>
                  <a:pt x="502" y="3941"/>
                  <a:pt x="1324" y="4374"/>
                </a:cubicBezTo>
                <a:cubicBezTo>
                  <a:pt x="1141" y="3986"/>
                  <a:pt x="1050" y="3530"/>
                  <a:pt x="1118" y="3073"/>
                </a:cubicBezTo>
                <a:cubicBezTo>
                  <a:pt x="1245" y="1895"/>
                  <a:pt x="2244" y="1046"/>
                  <a:pt x="3383" y="1046"/>
                </a:cubicBezTo>
                <a:cubicBezTo>
                  <a:pt x="3480" y="1046"/>
                  <a:pt x="3577" y="1052"/>
                  <a:pt x="3675" y="1065"/>
                </a:cubicBezTo>
                <a:cubicBezTo>
                  <a:pt x="3972" y="1088"/>
                  <a:pt x="4246" y="1179"/>
                  <a:pt x="4497" y="1316"/>
                </a:cubicBezTo>
                <a:cubicBezTo>
                  <a:pt x="4154" y="631"/>
                  <a:pt x="3515" y="129"/>
                  <a:pt x="2693" y="15"/>
                </a:cubicBezTo>
                <a:cubicBezTo>
                  <a:pt x="2606" y="5"/>
                  <a:pt x="2520" y="1"/>
                  <a:pt x="2434" y="1"/>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7"/>
          <p:cNvSpPr/>
          <p:nvPr/>
        </p:nvSpPr>
        <p:spPr>
          <a:xfrm flipH="1">
            <a:off x="-694575" y="916336"/>
            <a:ext cx="653281" cy="986275"/>
          </a:xfrm>
          <a:custGeom>
            <a:avLst/>
            <a:gdLst/>
            <a:ahLst/>
            <a:cxnLst/>
            <a:rect l="l" t="t" r="r" b="b"/>
            <a:pathLst>
              <a:path w="18763" h="28327" fill="none" extrusionOk="0">
                <a:moveTo>
                  <a:pt x="4383" y="16754"/>
                </a:moveTo>
                <a:cubicBezTo>
                  <a:pt x="8035" y="23784"/>
                  <a:pt x="13239" y="28327"/>
                  <a:pt x="16001" y="26889"/>
                </a:cubicBezTo>
                <a:cubicBezTo>
                  <a:pt x="18763" y="25451"/>
                  <a:pt x="18032" y="18603"/>
                  <a:pt x="14357" y="11573"/>
                </a:cubicBezTo>
                <a:cubicBezTo>
                  <a:pt x="10705" y="4543"/>
                  <a:pt x="5501" y="0"/>
                  <a:pt x="2739" y="1438"/>
                </a:cubicBezTo>
                <a:cubicBezTo>
                  <a:pt x="0" y="2876"/>
                  <a:pt x="731" y="9724"/>
                  <a:pt x="4383" y="16754"/>
                </a:cubicBezTo>
                <a:close/>
              </a:path>
            </a:pathLst>
          </a:custGeom>
          <a:noFill/>
          <a:ln w="18825" cap="flat"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7"/>
          <p:cNvSpPr/>
          <p:nvPr/>
        </p:nvSpPr>
        <p:spPr>
          <a:xfrm flipH="1">
            <a:off x="-232860" y="884060"/>
            <a:ext cx="184428" cy="161379"/>
          </a:xfrm>
          <a:custGeom>
            <a:avLst/>
            <a:gdLst/>
            <a:ahLst/>
            <a:cxnLst/>
            <a:rect l="l" t="t" r="r" b="b"/>
            <a:pathLst>
              <a:path w="5297" h="4635" extrusionOk="0">
                <a:moveTo>
                  <a:pt x="2654" y="0"/>
                </a:moveTo>
                <a:cubicBezTo>
                  <a:pt x="2291" y="0"/>
                  <a:pt x="1922" y="86"/>
                  <a:pt x="1576" y="266"/>
                </a:cubicBezTo>
                <a:cubicBezTo>
                  <a:pt x="434" y="836"/>
                  <a:pt x="1" y="2251"/>
                  <a:pt x="594" y="3370"/>
                </a:cubicBezTo>
                <a:cubicBezTo>
                  <a:pt x="1011" y="4171"/>
                  <a:pt x="1821" y="4635"/>
                  <a:pt x="2662" y="4635"/>
                </a:cubicBezTo>
                <a:cubicBezTo>
                  <a:pt x="3019" y="4635"/>
                  <a:pt x="3381" y="4551"/>
                  <a:pt x="3721" y="4374"/>
                </a:cubicBezTo>
                <a:cubicBezTo>
                  <a:pt x="4863" y="3781"/>
                  <a:pt x="5296" y="2365"/>
                  <a:pt x="4703" y="1247"/>
                </a:cubicBezTo>
                <a:cubicBezTo>
                  <a:pt x="4289" y="452"/>
                  <a:pt x="3488" y="0"/>
                  <a:pt x="2654"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7"/>
          <p:cNvSpPr/>
          <p:nvPr/>
        </p:nvSpPr>
        <p:spPr>
          <a:xfrm flipH="1">
            <a:off x="-232860" y="883746"/>
            <a:ext cx="145468" cy="161762"/>
          </a:xfrm>
          <a:custGeom>
            <a:avLst/>
            <a:gdLst/>
            <a:ahLst/>
            <a:cxnLst/>
            <a:rect l="l" t="t" r="r" b="b"/>
            <a:pathLst>
              <a:path w="4178" h="4646" extrusionOk="0">
                <a:moveTo>
                  <a:pt x="1758" y="1"/>
                </a:moveTo>
                <a:cubicBezTo>
                  <a:pt x="1963" y="206"/>
                  <a:pt x="2146" y="411"/>
                  <a:pt x="2283" y="685"/>
                </a:cubicBezTo>
                <a:cubicBezTo>
                  <a:pt x="2853" y="1827"/>
                  <a:pt x="2420" y="3219"/>
                  <a:pt x="1278" y="3812"/>
                </a:cubicBezTo>
                <a:cubicBezTo>
                  <a:pt x="937" y="3983"/>
                  <a:pt x="580" y="4075"/>
                  <a:pt x="220" y="4075"/>
                </a:cubicBezTo>
                <a:cubicBezTo>
                  <a:pt x="147" y="4075"/>
                  <a:pt x="74" y="4071"/>
                  <a:pt x="0" y="4064"/>
                </a:cubicBezTo>
                <a:lnTo>
                  <a:pt x="0" y="4064"/>
                </a:lnTo>
                <a:cubicBezTo>
                  <a:pt x="418" y="4439"/>
                  <a:pt x="971" y="4645"/>
                  <a:pt x="1536" y="4645"/>
                </a:cubicBezTo>
                <a:cubicBezTo>
                  <a:pt x="1898" y="4645"/>
                  <a:pt x="2264" y="4561"/>
                  <a:pt x="2602" y="4383"/>
                </a:cubicBezTo>
                <a:cubicBezTo>
                  <a:pt x="3744" y="3790"/>
                  <a:pt x="4177" y="2374"/>
                  <a:pt x="3584" y="1256"/>
                </a:cubicBezTo>
                <a:cubicBezTo>
                  <a:pt x="3219" y="526"/>
                  <a:pt x="2511" y="92"/>
                  <a:pt x="1758" y="1"/>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7"/>
          <p:cNvSpPr/>
          <p:nvPr/>
        </p:nvSpPr>
        <p:spPr>
          <a:xfrm flipH="1">
            <a:off x="-696977" y="1768703"/>
            <a:ext cx="184428" cy="161449"/>
          </a:xfrm>
          <a:custGeom>
            <a:avLst/>
            <a:gdLst/>
            <a:ahLst/>
            <a:cxnLst/>
            <a:rect l="l" t="t" r="r" b="b"/>
            <a:pathLst>
              <a:path w="5297" h="4637" extrusionOk="0">
                <a:moveTo>
                  <a:pt x="2629" y="1"/>
                </a:moveTo>
                <a:cubicBezTo>
                  <a:pt x="2271" y="1"/>
                  <a:pt x="1910" y="85"/>
                  <a:pt x="1576" y="262"/>
                </a:cubicBezTo>
                <a:cubicBezTo>
                  <a:pt x="434" y="855"/>
                  <a:pt x="1" y="2248"/>
                  <a:pt x="594" y="3389"/>
                </a:cubicBezTo>
                <a:cubicBezTo>
                  <a:pt x="992" y="4184"/>
                  <a:pt x="1800" y="4636"/>
                  <a:pt x="2631" y="4636"/>
                </a:cubicBezTo>
                <a:cubicBezTo>
                  <a:pt x="2993" y="4636"/>
                  <a:pt x="3359" y="4551"/>
                  <a:pt x="3698" y="4371"/>
                </a:cubicBezTo>
                <a:cubicBezTo>
                  <a:pt x="4840" y="3777"/>
                  <a:pt x="5296" y="2385"/>
                  <a:pt x="4703" y="1244"/>
                </a:cubicBezTo>
                <a:cubicBezTo>
                  <a:pt x="4287" y="460"/>
                  <a:pt x="3467" y="1"/>
                  <a:pt x="2629" y="1"/>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7"/>
          <p:cNvSpPr/>
          <p:nvPr/>
        </p:nvSpPr>
        <p:spPr>
          <a:xfrm flipH="1">
            <a:off x="-696977" y="1769051"/>
            <a:ext cx="145468" cy="161031"/>
          </a:xfrm>
          <a:custGeom>
            <a:avLst/>
            <a:gdLst/>
            <a:ahLst/>
            <a:cxnLst/>
            <a:rect l="l" t="t" r="r" b="b"/>
            <a:pathLst>
              <a:path w="4178" h="4625" extrusionOk="0">
                <a:moveTo>
                  <a:pt x="1735" y="1"/>
                </a:moveTo>
                <a:lnTo>
                  <a:pt x="1735" y="1"/>
                </a:lnTo>
                <a:cubicBezTo>
                  <a:pt x="1940" y="184"/>
                  <a:pt x="2123" y="412"/>
                  <a:pt x="2260" y="686"/>
                </a:cubicBezTo>
                <a:cubicBezTo>
                  <a:pt x="2853" y="1804"/>
                  <a:pt x="2420" y="3219"/>
                  <a:pt x="1278" y="3790"/>
                </a:cubicBezTo>
                <a:cubicBezTo>
                  <a:pt x="917" y="3991"/>
                  <a:pt x="520" y="4068"/>
                  <a:pt x="149" y="4068"/>
                </a:cubicBezTo>
                <a:cubicBezTo>
                  <a:pt x="99" y="4068"/>
                  <a:pt x="49" y="4067"/>
                  <a:pt x="0" y="4064"/>
                </a:cubicBezTo>
                <a:lnTo>
                  <a:pt x="0" y="4064"/>
                </a:lnTo>
                <a:cubicBezTo>
                  <a:pt x="416" y="4424"/>
                  <a:pt x="957" y="4624"/>
                  <a:pt x="1513" y="4624"/>
                </a:cubicBezTo>
                <a:cubicBezTo>
                  <a:pt x="1873" y="4624"/>
                  <a:pt x="2238" y="4540"/>
                  <a:pt x="2579" y="4361"/>
                </a:cubicBezTo>
                <a:cubicBezTo>
                  <a:pt x="3721" y="3767"/>
                  <a:pt x="4177" y="2375"/>
                  <a:pt x="3584" y="1234"/>
                </a:cubicBezTo>
                <a:cubicBezTo>
                  <a:pt x="3196" y="526"/>
                  <a:pt x="2488" y="69"/>
                  <a:pt x="1735" y="1"/>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7"/>
          <p:cNvSpPr/>
          <p:nvPr/>
        </p:nvSpPr>
        <p:spPr>
          <a:xfrm flipH="1">
            <a:off x="-162293" y="4734829"/>
            <a:ext cx="192715" cy="217992"/>
          </a:xfrm>
          <a:custGeom>
            <a:avLst/>
            <a:gdLst/>
            <a:ahLst/>
            <a:cxnLst/>
            <a:rect l="l" t="t" r="r" b="b"/>
            <a:pathLst>
              <a:path w="5535" h="6261" extrusionOk="0">
                <a:moveTo>
                  <a:pt x="1532" y="1"/>
                </a:moveTo>
                <a:cubicBezTo>
                  <a:pt x="1523" y="1"/>
                  <a:pt x="1514" y="4"/>
                  <a:pt x="1507" y="10"/>
                </a:cubicBezTo>
                <a:lnTo>
                  <a:pt x="777" y="627"/>
                </a:lnTo>
                <a:lnTo>
                  <a:pt x="24" y="1243"/>
                </a:lnTo>
                <a:cubicBezTo>
                  <a:pt x="1" y="1266"/>
                  <a:pt x="1" y="1311"/>
                  <a:pt x="24" y="1334"/>
                </a:cubicBezTo>
                <a:lnTo>
                  <a:pt x="5410" y="6242"/>
                </a:lnTo>
                <a:cubicBezTo>
                  <a:pt x="5423" y="6254"/>
                  <a:pt x="5439" y="6260"/>
                  <a:pt x="5455" y="6260"/>
                </a:cubicBezTo>
                <a:cubicBezTo>
                  <a:pt x="5496" y="6260"/>
                  <a:pt x="5535" y="6223"/>
                  <a:pt x="5502" y="6173"/>
                </a:cubicBezTo>
                <a:lnTo>
                  <a:pt x="1599" y="33"/>
                </a:lnTo>
                <a:cubicBezTo>
                  <a:pt x="1582" y="17"/>
                  <a:pt x="1555" y="1"/>
                  <a:pt x="1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7"/>
          <p:cNvSpPr/>
          <p:nvPr/>
        </p:nvSpPr>
        <p:spPr>
          <a:xfrm flipH="1">
            <a:off x="-75319" y="4541070"/>
            <a:ext cx="278993" cy="279515"/>
          </a:xfrm>
          <a:custGeom>
            <a:avLst/>
            <a:gdLst/>
            <a:ahLst/>
            <a:cxnLst/>
            <a:rect l="l" t="t" r="r" b="b"/>
            <a:pathLst>
              <a:path w="8013" h="8028" extrusionOk="0">
                <a:moveTo>
                  <a:pt x="3275" y="1"/>
                </a:moveTo>
                <a:cubicBezTo>
                  <a:pt x="3161" y="1"/>
                  <a:pt x="3044" y="39"/>
                  <a:pt x="2945" y="120"/>
                </a:cubicBezTo>
                <a:lnTo>
                  <a:pt x="252" y="2403"/>
                </a:lnTo>
                <a:cubicBezTo>
                  <a:pt x="1" y="2608"/>
                  <a:pt x="1" y="2973"/>
                  <a:pt x="252" y="3179"/>
                </a:cubicBezTo>
                <a:lnTo>
                  <a:pt x="3059" y="5530"/>
                </a:lnTo>
                <a:cubicBezTo>
                  <a:pt x="3174" y="5621"/>
                  <a:pt x="3242" y="5758"/>
                  <a:pt x="3242" y="5895"/>
                </a:cubicBezTo>
                <a:lnTo>
                  <a:pt x="3333" y="7538"/>
                </a:lnTo>
                <a:cubicBezTo>
                  <a:pt x="3349" y="7837"/>
                  <a:pt x="3582" y="8028"/>
                  <a:pt x="3829" y="8028"/>
                </a:cubicBezTo>
                <a:cubicBezTo>
                  <a:pt x="3941" y="8028"/>
                  <a:pt x="4056" y="7989"/>
                  <a:pt x="4155" y="7904"/>
                </a:cubicBezTo>
                <a:lnTo>
                  <a:pt x="7693" y="4936"/>
                </a:lnTo>
                <a:cubicBezTo>
                  <a:pt x="8013" y="4662"/>
                  <a:pt x="7898" y="4137"/>
                  <a:pt x="7488" y="4046"/>
                </a:cubicBezTo>
                <a:lnTo>
                  <a:pt x="5867" y="3681"/>
                </a:lnTo>
                <a:cubicBezTo>
                  <a:pt x="5730" y="3658"/>
                  <a:pt x="5616" y="3567"/>
                  <a:pt x="5547" y="3453"/>
                </a:cubicBezTo>
                <a:lnTo>
                  <a:pt x="3699" y="257"/>
                </a:lnTo>
                <a:cubicBezTo>
                  <a:pt x="3616" y="91"/>
                  <a:pt x="3449" y="1"/>
                  <a:pt x="3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7"/>
          <p:cNvSpPr/>
          <p:nvPr/>
        </p:nvSpPr>
        <p:spPr>
          <a:xfrm flipH="1">
            <a:off x="-75319" y="4541070"/>
            <a:ext cx="185194" cy="298247"/>
          </a:xfrm>
          <a:custGeom>
            <a:avLst/>
            <a:gdLst/>
            <a:ahLst/>
            <a:cxnLst/>
            <a:rect l="l" t="t" r="r" b="b"/>
            <a:pathLst>
              <a:path w="5319" h="8566" extrusionOk="0">
                <a:moveTo>
                  <a:pt x="581" y="1"/>
                </a:moveTo>
                <a:cubicBezTo>
                  <a:pt x="467" y="1"/>
                  <a:pt x="350" y="39"/>
                  <a:pt x="251" y="120"/>
                </a:cubicBezTo>
                <a:lnTo>
                  <a:pt x="206" y="166"/>
                </a:lnTo>
                <a:cubicBezTo>
                  <a:pt x="46" y="303"/>
                  <a:pt x="0" y="508"/>
                  <a:pt x="69" y="714"/>
                </a:cubicBezTo>
                <a:lnTo>
                  <a:pt x="1256" y="4366"/>
                </a:lnTo>
                <a:cubicBezTo>
                  <a:pt x="1324" y="4548"/>
                  <a:pt x="1507" y="4685"/>
                  <a:pt x="1689" y="4708"/>
                </a:cubicBezTo>
                <a:lnTo>
                  <a:pt x="2990" y="4845"/>
                </a:lnTo>
                <a:cubicBezTo>
                  <a:pt x="3401" y="4891"/>
                  <a:pt x="3584" y="5370"/>
                  <a:pt x="3310" y="5689"/>
                </a:cubicBezTo>
                <a:lnTo>
                  <a:pt x="685" y="8565"/>
                </a:lnTo>
                <a:lnTo>
                  <a:pt x="685" y="8565"/>
                </a:lnTo>
                <a:lnTo>
                  <a:pt x="4999" y="4936"/>
                </a:lnTo>
                <a:cubicBezTo>
                  <a:pt x="5319" y="4662"/>
                  <a:pt x="5204" y="4137"/>
                  <a:pt x="4794" y="4046"/>
                </a:cubicBezTo>
                <a:lnTo>
                  <a:pt x="3173" y="3681"/>
                </a:lnTo>
                <a:cubicBezTo>
                  <a:pt x="3036" y="3658"/>
                  <a:pt x="2922" y="3567"/>
                  <a:pt x="2853" y="3453"/>
                </a:cubicBezTo>
                <a:lnTo>
                  <a:pt x="1005" y="257"/>
                </a:lnTo>
                <a:cubicBezTo>
                  <a:pt x="922" y="91"/>
                  <a:pt x="755" y="1"/>
                  <a:pt x="581" y="1"/>
                </a:cubicBez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7"/>
          <p:cNvSpPr/>
          <p:nvPr/>
        </p:nvSpPr>
        <p:spPr>
          <a:xfrm flipH="1">
            <a:off x="1354366" y="3488827"/>
            <a:ext cx="994875" cy="521427"/>
          </a:xfrm>
          <a:custGeom>
            <a:avLst/>
            <a:gdLst/>
            <a:ahLst/>
            <a:cxnLst/>
            <a:rect l="l" t="t" r="r" b="b"/>
            <a:pathLst>
              <a:path w="28574" h="14976" extrusionOk="0">
                <a:moveTo>
                  <a:pt x="13445" y="1"/>
                </a:moveTo>
                <a:cubicBezTo>
                  <a:pt x="13354" y="1"/>
                  <a:pt x="13285" y="24"/>
                  <a:pt x="13217" y="69"/>
                </a:cubicBezTo>
                <a:lnTo>
                  <a:pt x="183" y="11710"/>
                </a:lnTo>
                <a:cubicBezTo>
                  <a:pt x="1" y="11870"/>
                  <a:pt x="115" y="12167"/>
                  <a:pt x="343" y="12190"/>
                </a:cubicBezTo>
                <a:lnTo>
                  <a:pt x="28213" y="14974"/>
                </a:lnTo>
                <a:cubicBezTo>
                  <a:pt x="28223" y="14975"/>
                  <a:pt x="28234" y="14976"/>
                  <a:pt x="28244" y="14976"/>
                </a:cubicBezTo>
                <a:cubicBezTo>
                  <a:pt x="28434" y="14976"/>
                  <a:pt x="28573" y="14781"/>
                  <a:pt x="28487" y="14586"/>
                </a:cubicBezTo>
                <a:lnTo>
                  <a:pt x="24264" y="5045"/>
                </a:lnTo>
                <a:cubicBezTo>
                  <a:pt x="24224" y="4946"/>
                  <a:pt x="24115" y="4881"/>
                  <a:pt x="23997" y="4881"/>
                </a:cubicBezTo>
                <a:cubicBezTo>
                  <a:pt x="23980" y="4881"/>
                  <a:pt x="23962" y="4882"/>
                  <a:pt x="23945" y="4885"/>
                </a:cubicBezTo>
                <a:lnTo>
                  <a:pt x="21023" y="5502"/>
                </a:lnTo>
                <a:cubicBezTo>
                  <a:pt x="21007" y="5504"/>
                  <a:pt x="20990" y="5505"/>
                  <a:pt x="20974" y="5505"/>
                </a:cubicBezTo>
                <a:cubicBezTo>
                  <a:pt x="20832" y="5505"/>
                  <a:pt x="20701" y="5417"/>
                  <a:pt x="20681" y="5273"/>
                </a:cubicBezTo>
                <a:lnTo>
                  <a:pt x="19813" y="823"/>
                </a:lnTo>
                <a:cubicBezTo>
                  <a:pt x="19790" y="708"/>
                  <a:pt x="19699" y="617"/>
                  <a:pt x="19562" y="594"/>
                </a:cubicBezTo>
                <a:lnTo>
                  <a:pt x="134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7"/>
          <p:cNvSpPr/>
          <p:nvPr/>
        </p:nvSpPr>
        <p:spPr>
          <a:xfrm flipH="1">
            <a:off x="1628379" y="3515845"/>
            <a:ext cx="662507" cy="369414"/>
          </a:xfrm>
          <a:custGeom>
            <a:avLst/>
            <a:gdLst/>
            <a:ahLst/>
            <a:cxnLst/>
            <a:rect l="l" t="t" r="r" b="b"/>
            <a:pathLst>
              <a:path w="19028" h="10610" extrusionOk="0">
                <a:moveTo>
                  <a:pt x="17911" y="1"/>
                </a:moveTo>
                <a:cubicBezTo>
                  <a:pt x="17864" y="1"/>
                  <a:pt x="17816" y="15"/>
                  <a:pt x="17772" y="47"/>
                </a:cubicBezTo>
                <a:lnTo>
                  <a:pt x="265" y="10090"/>
                </a:lnTo>
                <a:cubicBezTo>
                  <a:pt x="1" y="10232"/>
                  <a:pt x="117" y="10610"/>
                  <a:pt x="371" y="10610"/>
                </a:cubicBezTo>
                <a:cubicBezTo>
                  <a:pt x="402" y="10610"/>
                  <a:pt x="436" y="10604"/>
                  <a:pt x="470" y="10592"/>
                </a:cubicBezTo>
                <a:lnTo>
                  <a:pt x="18822" y="4863"/>
                </a:lnTo>
                <a:cubicBezTo>
                  <a:pt x="18959" y="4817"/>
                  <a:pt x="19027" y="4680"/>
                  <a:pt x="19005" y="4543"/>
                </a:cubicBezTo>
                <a:lnTo>
                  <a:pt x="18183" y="229"/>
                </a:lnTo>
                <a:cubicBezTo>
                  <a:pt x="18150" y="97"/>
                  <a:pt x="18033" y="1"/>
                  <a:pt x="17911"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7"/>
          <p:cNvSpPr/>
          <p:nvPr/>
        </p:nvSpPr>
        <p:spPr>
          <a:xfrm flipH="1">
            <a:off x="-851149" y="2505754"/>
            <a:ext cx="1359797" cy="1768067"/>
          </a:xfrm>
          <a:custGeom>
            <a:avLst/>
            <a:gdLst/>
            <a:ahLst/>
            <a:cxnLst/>
            <a:rect l="l" t="t" r="r" b="b"/>
            <a:pathLst>
              <a:path w="39055" h="50781" extrusionOk="0">
                <a:moveTo>
                  <a:pt x="22164" y="1"/>
                </a:moveTo>
                <a:lnTo>
                  <a:pt x="19196" y="17166"/>
                </a:lnTo>
                <a:cubicBezTo>
                  <a:pt x="19196" y="17166"/>
                  <a:pt x="594" y="39420"/>
                  <a:pt x="297" y="41155"/>
                </a:cubicBezTo>
                <a:cubicBezTo>
                  <a:pt x="0" y="42867"/>
                  <a:pt x="13513" y="49920"/>
                  <a:pt x="18489" y="50422"/>
                </a:cubicBezTo>
                <a:cubicBezTo>
                  <a:pt x="19492" y="50672"/>
                  <a:pt x="20932" y="50780"/>
                  <a:pt x="22589" y="50780"/>
                </a:cubicBezTo>
                <a:cubicBezTo>
                  <a:pt x="28957" y="50780"/>
                  <a:pt x="38522" y="49174"/>
                  <a:pt x="38758" y="47797"/>
                </a:cubicBezTo>
                <a:cubicBezTo>
                  <a:pt x="39054" y="46085"/>
                  <a:pt x="29011" y="18877"/>
                  <a:pt x="29011" y="18877"/>
                </a:cubicBezTo>
                <a:lnTo>
                  <a:pt x="32001" y="1713"/>
                </a:lnTo>
                <a:lnTo>
                  <a:pt x="27071" y="846"/>
                </a:lnTo>
                <a:lnTo>
                  <a:pt x="221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7"/>
          <p:cNvSpPr/>
          <p:nvPr/>
        </p:nvSpPr>
        <p:spPr>
          <a:xfrm flipH="1">
            <a:off x="-739872" y="2610660"/>
            <a:ext cx="1127739" cy="1573020"/>
          </a:xfrm>
          <a:custGeom>
            <a:avLst/>
            <a:gdLst/>
            <a:ahLst/>
            <a:cxnLst/>
            <a:rect l="l" t="t" r="r" b="b"/>
            <a:pathLst>
              <a:path w="32390" h="45179" extrusionOk="0">
                <a:moveTo>
                  <a:pt x="20817" y="1"/>
                </a:moveTo>
                <a:lnTo>
                  <a:pt x="18170" y="15294"/>
                </a:lnTo>
                <a:lnTo>
                  <a:pt x="17713" y="15819"/>
                </a:lnTo>
                <a:cubicBezTo>
                  <a:pt x="15408" y="18581"/>
                  <a:pt x="13057" y="21457"/>
                  <a:pt x="10820" y="24196"/>
                </a:cubicBezTo>
                <a:cubicBezTo>
                  <a:pt x="5958" y="30130"/>
                  <a:pt x="1713" y="35471"/>
                  <a:pt x="1" y="37868"/>
                </a:cubicBezTo>
                <a:cubicBezTo>
                  <a:pt x="2808" y="39922"/>
                  <a:pt x="10797" y="44054"/>
                  <a:pt x="14906" y="44761"/>
                </a:cubicBezTo>
                <a:cubicBezTo>
                  <a:pt x="15043" y="44784"/>
                  <a:pt x="15180" y="44807"/>
                  <a:pt x="15294" y="44830"/>
                </a:cubicBezTo>
                <a:lnTo>
                  <a:pt x="15476" y="44830"/>
                </a:lnTo>
                <a:lnTo>
                  <a:pt x="15659" y="44875"/>
                </a:lnTo>
                <a:cubicBezTo>
                  <a:pt x="15773" y="44921"/>
                  <a:pt x="15887" y="44944"/>
                  <a:pt x="16024" y="44967"/>
                </a:cubicBezTo>
                <a:cubicBezTo>
                  <a:pt x="16883" y="45115"/>
                  <a:pt x="17951" y="45179"/>
                  <a:pt x="19135" y="45179"/>
                </a:cubicBezTo>
                <a:cubicBezTo>
                  <a:pt x="23618" y="45179"/>
                  <a:pt x="29754" y="44259"/>
                  <a:pt x="32390" y="43483"/>
                </a:cubicBezTo>
                <a:cubicBezTo>
                  <a:pt x="31522" y="40402"/>
                  <a:pt x="29012" y="33120"/>
                  <a:pt x="26181" y="25223"/>
                </a:cubicBezTo>
                <a:cubicBezTo>
                  <a:pt x="25177" y="22415"/>
                  <a:pt x="24127" y="19562"/>
                  <a:pt x="23100" y="16755"/>
                </a:cubicBezTo>
                <a:lnTo>
                  <a:pt x="22849" y="16093"/>
                </a:lnTo>
                <a:lnTo>
                  <a:pt x="25497" y="823"/>
                </a:lnTo>
                <a:lnTo>
                  <a:pt x="20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7"/>
          <p:cNvSpPr/>
          <p:nvPr/>
        </p:nvSpPr>
        <p:spPr>
          <a:xfrm flipH="1">
            <a:off x="-689805" y="2425187"/>
            <a:ext cx="495140" cy="264613"/>
          </a:xfrm>
          <a:custGeom>
            <a:avLst/>
            <a:gdLst/>
            <a:ahLst/>
            <a:cxnLst/>
            <a:rect l="l" t="t" r="r" b="b"/>
            <a:pathLst>
              <a:path w="14221" h="7600" extrusionOk="0">
                <a:moveTo>
                  <a:pt x="888" y="1"/>
                </a:moveTo>
                <a:cubicBezTo>
                  <a:pt x="477" y="1"/>
                  <a:pt x="115" y="323"/>
                  <a:pt x="115" y="740"/>
                </a:cubicBezTo>
                <a:lnTo>
                  <a:pt x="1" y="4849"/>
                </a:lnTo>
                <a:cubicBezTo>
                  <a:pt x="1" y="5214"/>
                  <a:pt x="252" y="5556"/>
                  <a:pt x="640" y="5625"/>
                </a:cubicBezTo>
                <a:lnTo>
                  <a:pt x="12030" y="7588"/>
                </a:lnTo>
                <a:cubicBezTo>
                  <a:pt x="12076" y="7596"/>
                  <a:pt x="12122" y="7600"/>
                  <a:pt x="12167" y="7600"/>
                </a:cubicBezTo>
                <a:cubicBezTo>
                  <a:pt x="12501" y="7600"/>
                  <a:pt x="12796" y="7384"/>
                  <a:pt x="12897" y="7063"/>
                </a:cubicBezTo>
                <a:lnTo>
                  <a:pt x="14084" y="3160"/>
                </a:lnTo>
                <a:cubicBezTo>
                  <a:pt x="14221" y="2703"/>
                  <a:pt x="13947" y="2247"/>
                  <a:pt x="13490" y="2178"/>
                </a:cubicBezTo>
                <a:lnTo>
                  <a:pt x="1005" y="10"/>
                </a:lnTo>
                <a:cubicBezTo>
                  <a:pt x="966" y="4"/>
                  <a:pt x="927" y="1"/>
                  <a:pt x="8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7"/>
          <p:cNvSpPr/>
          <p:nvPr/>
        </p:nvSpPr>
        <p:spPr>
          <a:xfrm flipH="1">
            <a:off x="-739872" y="3453069"/>
            <a:ext cx="1127739" cy="730610"/>
          </a:xfrm>
          <a:custGeom>
            <a:avLst/>
            <a:gdLst/>
            <a:ahLst/>
            <a:cxnLst/>
            <a:rect l="l" t="t" r="r" b="b"/>
            <a:pathLst>
              <a:path w="32390" h="20984" extrusionOk="0">
                <a:moveTo>
                  <a:pt x="10820" y="1"/>
                </a:moveTo>
                <a:cubicBezTo>
                  <a:pt x="5958" y="5935"/>
                  <a:pt x="1713" y="11276"/>
                  <a:pt x="1" y="13673"/>
                </a:cubicBezTo>
                <a:cubicBezTo>
                  <a:pt x="2808" y="15727"/>
                  <a:pt x="10797" y="19859"/>
                  <a:pt x="14906" y="20566"/>
                </a:cubicBezTo>
                <a:cubicBezTo>
                  <a:pt x="15043" y="20589"/>
                  <a:pt x="15180" y="20612"/>
                  <a:pt x="15294" y="20635"/>
                </a:cubicBezTo>
                <a:lnTo>
                  <a:pt x="15476" y="20635"/>
                </a:lnTo>
                <a:lnTo>
                  <a:pt x="15659" y="20680"/>
                </a:lnTo>
                <a:cubicBezTo>
                  <a:pt x="15773" y="20726"/>
                  <a:pt x="15887" y="20749"/>
                  <a:pt x="16024" y="20772"/>
                </a:cubicBezTo>
                <a:cubicBezTo>
                  <a:pt x="16883" y="20920"/>
                  <a:pt x="17951" y="20984"/>
                  <a:pt x="19135" y="20984"/>
                </a:cubicBezTo>
                <a:cubicBezTo>
                  <a:pt x="23618" y="20984"/>
                  <a:pt x="29754" y="20064"/>
                  <a:pt x="32390" y="19288"/>
                </a:cubicBezTo>
                <a:cubicBezTo>
                  <a:pt x="31522" y="16207"/>
                  <a:pt x="29012" y="8925"/>
                  <a:pt x="26181" y="1028"/>
                </a:cubicBezTo>
                <a:lnTo>
                  <a:pt x="108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7"/>
          <p:cNvSpPr/>
          <p:nvPr/>
        </p:nvSpPr>
        <p:spPr>
          <a:xfrm flipH="1">
            <a:off x="-523725" y="3445026"/>
            <a:ext cx="534901" cy="131541"/>
          </a:xfrm>
          <a:custGeom>
            <a:avLst/>
            <a:gdLst/>
            <a:ahLst/>
            <a:cxnLst/>
            <a:rect l="l" t="t" r="r" b="b"/>
            <a:pathLst>
              <a:path w="15363" h="3778" extrusionOk="0">
                <a:moveTo>
                  <a:pt x="5176" y="0"/>
                </a:moveTo>
                <a:cubicBezTo>
                  <a:pt x="2199" y="0"/>
                  <a:pt x="1" y="232"/>
                  <a:pt x="1" y="232"/>
                </a:cubicBezTo>
                <a:cubicBezTo>
                  <a:pt x="3224" y="2926"/>
                  <a:pt x="6153" y="3778"/>
                  <a:pt x="8570" y="3778"/>
                </a:cubicBezTo>
                <a:cubicBezTo>
                  <a:pt x="12725" y="3778"/>
                  <a:pt x="15362" y="1259"/>
                  <a:pt x="15362" y="1259"/>
                </a:cubicBezTo>
                <a:cubicBezTo>
                  <a:pt x="12180" y="249"/>
                  <a:pt x="8260" y="0"/>
                  <a:pt x="51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7"/>
          <p:cNvSpPr/>
          <p:nvPr/>
        </p:nvSpPr>
        <p:spPr>
          <a:xfrm flipH="1">
            <a:off x="-506247" y="3682864"/>
            <a:ext cx="82692" cy="76877"/>
          </a:xfrm>
          <a:custGeom>
            <a:avLst/>
            <a:gdLst/>
            <a:ahLst/>
            <a:cxnLst/>
            <a:rect l="l" t="t" r="r" b="b"/>
            <a:pathLst>
              <a:path w="2375" h="2208" extrusionOk="0">
                <a:moveTo>
                  <a:pt x="1170" y="1"/>
                </a:moveTo>
                <a:cubicBezTo>
                  <a:pt x="653" y="1"/>
                  <a:pt x="193" y="384"/>
                  <a:pt x="92" y="910"/>
                </a:cubicBezTo>
                <a:cubicBezTo>
                  <a:pt x="0" y="1526"/>
                  <a:pt x="411" y="2097"/>
                  <a:pt x="1005" y="2188"/>
                </a:cubicBezTo>
                <a:cubicBezTo>
                  <a:pt x="1072" y="2201"/>
                  <a:pt x="1138" y="2207"/>
                  <a:pt x="1204" y="2207"/>
                </a:cubicBezTo>
                <a:cubicBezTo>
                  <a:pt x="1721" y="2207"/>
                  <a:pt x="2182" y="1825"/>
                  <a:pt x="2283" y="1298"/>
                </a:cubicBezTo>
                <a:cubicBezTo>
                  <a:pt x="2374" y="682"/>
                  <a:pt x="1986" y="111"/>
                  <a:pt x="1370" y="20"/>
                </a:cubicBezTo>
                <a:cubicBezTo>
                  <a:pt x="1303" y="7"/>
                  <a:pt x="1236" y="1"/>
                  <a:pt x="1170"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7"/>
          <p:cNvSpPr/>
          <p:nvPr/>
        </p:nvSpPr>
        <p:spPr>
          <a:xfrm flipH="1">
            <a:off x="-427176" y="3854097"/>
            <a:ext cx="46133" cy="34052"/>
          </a:xfrm>
          <a:custGeom>
            <a:avLst/>
            <a:gdLst/>
            <a:ahLst/>
            <a:cxnLst/>
            <a:rect l="l" t="t" r="r" b="b"/>
            <a:pathLst>
              <a:path w="1325" h="978" extrusionOk="0">
                <a:moveTo>
                  <a:pt x="643" y="0"/>
                </a:moveTo>
                <a:cubicBezTo>
                  <a:pt x="110" y="0"/>
                  <a:pt x="0" y="860"/>
                  <a:pt x="582" y="968"/>
                </a:cubicBezTo>
                <a:cubicBezTo>
                  <a:pt x="616" y="974"/>
                  <a:pt x="648" y="977"/>
                  <a:pt x="679" y="977"/>
                </a:cubicBezTo>
                <a:cubicBezTo>
                  <a:pt x="1214" y="977"/>
                  <a:pt x="1325" y="96"/>
                  <a:pt x="742" y="9"/>
                </a:cubicBezTo>
                <a:cubicBezTo>
                  <a:pt x="707" y="3"/>
                  <a:pt x="674" y="0"/>
                  <a:pt x="643"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7"/>
          <p:cNvSpPr/>
          <p:nvPr/>
        </p:nvSpPr>
        <p:spPr>
          <a:xfrm flipH="1">
            <a:off x="-2786" y="3638716"/>
            <a:ext cx="46934" cy="34052"/>
          </a:xfrm>
          <a:custGeom>
            <a:avLst/>
            <a:gdLst/>
            <a:ahLst/>
            <a:cxnLst/>
            <a:rect l="l" t="t" r="r" b="b"/>
            <a:pathLst>
              <a:path w="1348" h="978" extrusionOk="0">
                <a:moveTo>
                  <a:pt x="666" y="0"/>
                </a:moveTo>
                <a:cubicBezTo>
                  <a:pt x="131" y="0"/>
                  <a:pt x="1" y="861"/>
                  <a:pt x="583" y="968"/>
                </a:cubicBezTo>
                <a:cubicBezTo>
                  <a:pt x="618" y="975"/>
                  <a:pt x="653" y="978"/>
                  <a:pt x="685" y="978"/>
                </a:cubicBezTo>
                <a:cubicBezTo>
                  <a:pt x="1237" y="978"/>
                  <a:pt x="1347" y="118"/>
                  <a:pt x="765" y="10"/>
                </a:cubicBezTo>
                <a:cubicBezTo>
                  <a:pt x="731" y="3"/>
                  <a:pt x="698" y="0"/>
                  <a:pt x="666"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7"/>
          <p:cNvSpPr/>
          <p:nvPr/>
        </p:nvSpPr>
        <p:spPr>
          <a:xfrm flipH="1">
            <a:off x="-20473" y="3988492"/>
            <a:ext cx="47352" cy="34643"/>
          </a:xfrm>
          <a:custGeom>
            <a:avLst/>
            <a:gdLst/>
            <a:ahLst/>
            <a:cxnLst/>
            <a:rect l="l" t="t" r="r" b="b"/>
            <a:pathLst>
              <a:path w="1360" h="995" extrusionOk="0">
                <a:moveTo>
                  <a:pt x="690" y="1"/>
                </a:moveTo>
                <a:cubicBezTo>
                  <a:pt x="140" y="1"/>
                  <a:pt x="0" y="879"/>
                  <a:pt x="589" y="988"/>
                </a:cubicBezTo>
                <a:cubicBezTo>
                  <a:pt x="618" y="993"/>
                  <a:pt x="646" y="995"/>
                  <a:pt x="673" y="995"/>
                </a:cubicBezTo>
                <a:cubicBezTo>
                  <a:pt x="1241" y="995"/>
                  <a:pt x="1360" y="116"/>
                  <a:pt x="771" y="7"/>
                </a:cubicBezTo>
                <a:cubicBezTo>
                  <a:pt x="743" y="3"/>
                  <a:pt x="716" y="1"/>
                  <a:pt x="690"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7"/>
          <p:cNvSpPr/>
          <p:nvPr/>
        </p:nvSpPr>
        <p:spPr>
          <a:xfrm flipH="1">
            <a:off x="-631625" y="4026652"/>
            <a:ext cx="46586" cy="34643"/>
          </a:xfrm>
          <a:custGeom>
            <a:avLst/>
            <a:gdLst/>
            <a:ahLst/>
            <a:cxnLst/>
            <a:rect l="l" t="t" r="r" b="b"/>
            <a:pathLst>
              <a:path w="1338" h="995" extrusionOk="0">
                <a:moveTo>
                  <a:pt x="668" y="0"/>
                </a:moveTo>
                <a:cubicBezTo>
                  <a:pt x="120" y="0"/>
                  <a:pt x="1" y="879"/>
                  <a:pt x="589" y="988"/>
                </a:cubicBezTo>
                <a:cubicBezTo>
                  <a:pt x="617" y="992"/>
                  <a:pt x="644" y="994"/>
                  <a:pt x="670" y="994"/>
                </a:cubicBezTo>
                <a:cubicBezTo>
                  <a:pt x="1218" y="994"/>
                  <a:pt x="1337" y="115"/>
                  <a:pt x="749" y="7"/>
                </a:cubicBezTo>
                <a:cubicBezTo>
                  <a:pt x="721" y="2"/>
                  <a:pt x="694" y="0"/>
                  <a:pt x="668"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7"/>
          <p:cNvSpPr/>
          <p:nvPr/>
        </p:nvSpPr>
        <p:spPr>
          <a:xfrm flipH="1">
            <a:off x="-141116" y="3652852"/>
            <a:ext cx="77991" cy="56648"/>
          </a:xfrm>
          <a:custGeom>
            <a:avLst/>
            <a:gdLst/>
            <a:ahLst/>
            <a:cxnLst/>
            <a:rect l="l" t="t" r="r" b="b"/>
            <a:pathLst>
              <a:path w="2240" h="1627" extrusionOk="0">
                <a:moveTo>
                  <a:pt x="1108" y="0"/>
                </a:moveTo>
                <a:cubicBezTo>
                  <a:pt x="213" y="0"/>
                  <a:pt x="1" y="1440"/>
                  <a:pt x="994" y="1612"/>
                </a:cubicBezTo>
                <a:cubicBezTo>
                  <a:pt x="1049" y="1622"/>
                  <a:pt x="1102" y="1627"/>
                  <a:pt x="1153" y="1627"/>
                </a:cubicBezTo>
                <a:cubicBezTo>
                  <a:pt x="2047" y="1627"/>
                  <a:pt x="2240" y="187"/>
                  <a:pt x="1268" y="15"/>
                </a:cubicBezTo>
                <a:cubicBezTo>
                  <a:pt x="1213" y="5"/>
                  <a:pt x="1159" y="0"/>
                  <a:pt x="1108"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7"/>
          <p:cNvSpPr/>
          <p:nvPr/>
        </p:nvSpPr>
        <p:spPr>
          <a:xfrm flipH="1">
            <a:off x="147417" y="3863463"/>
            <a:ext cx="77991" cy="56648"/>
          </a:xfrm>
          <a:custGeom>
            <a:avLst/>
            <a:gdLst/>
            <a:ahLst/>
            <a:cxnLst/>
            <a:rect l="l" t="t" r="r" b="b"/>
            <a:pathLst>
              <a:path w="2240" h="1627" extrusionOk="0">
                <a:moveTo>
                  <a:pt x="1089" y="0"/>
                </a:moveTo>
                <a:cubicBezTo>
                  <a:pt x="194" y="0"/>
                  <a:pt x="0" y="1461"/>
                  <a:pt x="973" y="1612"/>
                </a:cubicBezTo>
                <a:cubicBezTo>
                  <a:pt x="1028" y="1622"/>
                  <a:pt x="1081" y="1627"/>
                  <a:pt x="1132" y="1627"/>
                </a:cubicBezTo>
                <a:cubicBezTo>
                  <a:pt x="2028" y="1627"/>
                  <a:pt x="2240" y="187"/>
                  <a:pt x="1246" y="14"/>
                </a:cubicBezTo>
                <a:cubicBezTo>
                  <a:pt x="1192" y="5"/>
                  <a:pt x="1139" y="0"/>
                  <a:pt x="1089"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7"/>
          <p:cNvSpPr/>
          <p:nvPr/>
        </p:nvSpPr>
        <p:spPr>
          <a:xfrm flipH="1">
            <a:off x="-214198" y="3944518"/>
            <a:ext cx="78026" cy="56648"/>
          </a:xfrm>
          <a:custGeom>
            <a:avLst/>
            <a:gdLst/>
            <a:ahLst/>
            <a:cxnLst/>
            <a:rect l="l" t="t" r="r" b="b"/>
            <a:pathLst>
              <a:path w="2241" h="1627" extrusionOk="0">
                <a:moveTo>
                  <a:pt x="1090" y="0"/>
                </a:moveTo>
                <a:cubicBezTo>
                  <a:pt x="194" y="0"/>
                  <a:pt x="1" y="1461"/>
                  <a:pt x="973" y="1612"/>
                </a:cubicBezTo>
                <a:cubicBezTo>
                  <a:pt x="1028" y="1622"/>
                  <a:pt x="1082" y="1627"/>
                  <a:pt x="1133" y="1627"/>
                </a:cubicBezTo>
                <a:cubicBezTo>
                  <a:pt x="2028" y="1627"/>
                  <a:pt x="2240" y="187"/>
                  <a:pt x="1247" y="15"/>
                </a:cubicBezTo>
                <a:cubicBezTo>
                  <a:pt x="1192" y="5"/>
                  <a:pt x="1140" y="0"/>
                  <a:pt x="1090"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7"/>
          <p:cNvSpPr/>
          <p:nvPr/>
        </p:nvSpPr>
        <p:spPr>
          <a:xfrm flipH="1">
            <a:off x="-508266" y="4013666"/>
            <a:ext cx="78061" cy="57449"/>
          </a:xfrm>
          <a:custGeom>
            <a:avLst/>
            <a:gdLst/>
            <a:ahLst/>
            <a:cxnLst/>
            <a:rect l="l" t="t" r="r" b="b"/>
            <a:pathLst>
              <a:path w="2242" h="1650" extrusionOk="0">
                <a:moveTo>
                  <a:pt x="1090" y="0"/>
                </a:moveTo>
                <a:cubicBezTo>
                  <a:pt x="195" y="0"/>
                  <a:pt x="1" y="1462"/>
                  <a:pt x="973" y="1635"/>
                </a:cubicBezTo>
                <a:cubicBezTo>
                  <a:pt x="1028" y="1645"/>
                  <a:pt x="1081" y="1649"/>
                  <a:pt x="1131" y="1649"/>
                </a:cubicBezTo>
                <a:cubicBezTo>
                  <a:pt x="2028" y="1649"/>
                  <a:pt x="2241" y="187"/>
                  <a:pt x="1247" y="14"/>
                </a:cubicBezTo>
                <a:cubicBezTo>
                  <a:pt x="1193" y="5"/>
                  <a:pt x="1140" y="0"/>
                  <a:pt x="1090"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7"/>
          <p:cNvSpPr/>
          <p:nvPr/>
        </p:nvSpPr>
        <p:spPr>
          <a:xfrm flipH="1">
            <a:off x="177221" y="1113333"/>
            <a:ext cx="2791876" cy="2129160"/>
          </a:xfrm>
          <a:custGeom>
            <a:avLst/>
            <a:gdLst/>
            <a:ahLst/>
            <a:cxnLst/>
            <a:rect l="l" t="t" r="r" b="b"/>
            <a:pathLst>
              <a:path w="80186" h="61152" extrusionOk="0">
                <a:moveTo>
                  <a:pt x="12597" y="1"/>
                </a:moveTo>
                <a:cubicBezTo>
                  <a:pt x="11984" y="1"/>
                  <a:pt x="11414" y="403"/>
                  <a:pt x="11253" y="1030"/>
                </a:cubicBezTo>
                <a:lnTo>
                  <a:pt x="183" y="43736"/>
                </a:lnTo>
                <a:cubicBezTo>
                  <a:pt x="0" y="44467"/>
                  <a:pt x="434" y="45220"/>
                  <a:pt x="1164" y="45425"/>
                </a:cubicBezTo>
                <a:lnTo>
                  <a:pt x="34877" y="54921"/>
                </a:lnTo>
                <a:lnTo>
                  <a:pt x="35334" y="55012"/>
                </a:lnTo>
                <a:lnTo>
                  <a:pt x="69823" y="61129"/>
                </a:lnTo>
                <a:cubicBezTo>
                  <a:pt x="69906" y="61144"/>
                  <a:pt x="69990" y="61152"/>
                  <a:pt x="70071" y="61152"/>
                </a:cubicBezTo>
                <a:cubicBezTo>
                  <a:pt x="70726" y="61152"/>
                  <a:pt x="71301" y="60683"/>
                  <a:pt x="71443" y="60034"/>
                </a:cubicBezTo>
                <a:lnTo>
                  <a:pt x="80026" y="16757"/>
                </a:lnTo>
                <a:cubicBezTo>
                  <a:pt x="80185" y="15935"/>
                  <a:pt x="79592" y="15159"/>
                  <a:pt x="78770" y="15113"/>
                </a:cubicBezTo>
                <a:lnTo>
                  <a:pt x="45034" y="12443"/>
                </a:lnTo>
                <a:cubicBezTo>
                  <a:pt x="44897" y="12420"/>
                  <a:pt x="44761" y="12397"/>
                  <a:pt x="44646" y="12352"/>
                </a:cubicBezTo>
                <a:lnTo>
                  <a:pt x="13102" y="94"/>
                </a:lnTo>
                <a:cubicBezTo>
                  <a:pt x="12935" y="31"/>
                  <a:pt x="12764" y="1"/>
                  <a:pt x="125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7"/>
          <p:cNvSpPr/>
          <p:nvPr/>
        </p:nvSpPr>
        <p:spPr>
          <a:xfrm flipH="1">
            <a:off x="273387" y="1644265"/>
            <a:ext cx="1455163" cy="1504708"/>
          </a:xfrm>
          <a:custGeom>
            <a:avLst/>
            <a:gdLst/>
            <a:ahLst/>
            <a:cxnLst/>
            <a:rect l="l" t="t" r="r" b="b"/>
            <a:pathLst>
              <a:path w="41794" h="43217" extrusionOk="0">
                <a:moveTo>
                  <a:pt x="9515" y="0"/>
                </a:moveTo>
                <a:cubicBezTo>
                  <a:pt x="8920" y="0"/>
                  <a:pt x="8419" y="405"/>
                  <a:pt x="8286" y="983"/>
                </a:cubicBezTo>
                <a:lnTo>
                  <a:pt x="160" y="37526"/>
                </a:lnTo>
                <a:cubicBezTo>
                  <a:pt x="0" y="38234"/>
                  <a:pt x="503" y="38941"/>
                  <a:pt x="1210" y="39033"/>
                </a:cubicBezTo>
                <a:lnTo>
                  <a:pt x="33097" y="43210"/>
                </a:lnTo>
                <a:cubicBezTo>
                  <a:pt x="33143" y="43214"/>
                  <a:pt x="33189" y="43217"/>
                  <a:pt x="33234" y="43217"/>
                </a:cubicBezTo>
                <a:cubicBezTo>
                  <a:pt x="33842" y="43217"/>
                  <a:pt x="34383" y="42798"/>
                  <a:pt x="34489" y="42182"/>
                </a:cubicBezTo>
                <a:lnTo>
                  <a:pt x="41657" y="2992"/>
                </a:lnTo>
                <a:cubicBezTo>
                  <a:pt x="41794" y="2238"/>
                  <a:pt x="41246" y="1554"/>
                  <a:pt x="40492" y="1508"/>
                </a:cubicBezTo>
                <a:lnTo>
                  <a:pt x="9564" y="1"/>
                </a:lnTo>
                <a:cubicBezTo>
                  <a:pt x="9548" y="1"/>
                  <a:pt x="9532" y="0"/>
                  <a:pt x="951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7"/>
          <p:cNvSpPr/>
          <p:nvPr/>
        </p:nvSpPr>
        <p:spPr>
          <a:xfrm flipH="1">
            <a:off x="561084" y="2705676"/>
            <a:ext cx="1169067" cy="458964"/>
          </a:xfrm>
          <a:custGeom>
            <a:avLst/>
            <a:gdLst/>
            <a:ahLst/>
            <a:cxnLst/>
            <a:rect l="l" t="t" r="r" b="b"/>
            <a:pathLst>
              <a:path w="33577" h="13182" extrusionOk="0">
                <a:moveTo>
                  <a:pt x="16776" y="1"/>
                </a:moveTo>
                <a:cubicBezTo>
                  <a:pt x="9172" y="1"/>
                  <a:pt x="1" y="6607"/>
                  <a:pt x="1" y="6607"/>
                </a:cubicBezTo>
                <a:lnTo>
                  <a:pt x="33234" y="13181"/>
                </a:lnTo>
                <a:lnTo>
                  <a:pt x="33577" y="11036"/>
                </a:lnTo>
                <a:cubicBezTo>
                  <a:pt x="33577" y="11036"/>
                  <a:pt x="26547" y="1449"/>
                  <a:pt x="18649" y="148"/>
                </a:cubicBezTo>
                <a:cubicBezTo>
                  <a:pt x="18040" y="47"/>
                  <a:pt x="17414" y="1"/>
                  <a:pt x="16776"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7"/>
          <p:cNvSpPr/>
          <p:nvPr/>
        </p:nvSpPr>
        <p:spPr>
          <a:xfrm flipH="1">
            <a:off x="324255" y="1504055"/>
            <a:ext cx="1405896" cy="1585867"/>
          </a:xfrm>
          <a:custGeom>
            <a:avLst/>
            <a:gdLst/>
            <a:ahLst/>
            <a:cxnLst/>
            <a:rect l="l" t="t" r="r" b="b"/>
            <a:pathLst>
              <a:path w="40379" h="45548" extrusionOk="0">
                <a:moveTo>
                  <a:pt x="19480" y="0"/>
                </a:moveTo>
                <a:cubicBezTo>
                  <a:pt x="12958" y="0"/>
                  <a:pt x="8629" y="3138"/>
                  <a:pt x="8629" y="3138"/>
                </a:cubicBezTo>
                <a:lnTo>
                  <a:pt x="1233" y="35687"/>
                </a:lnTo>
                <a:lnTo>
                  <a:pt x="1" y="41119"/>
                </a:lnTo>
                <a:cubicBezTo>
                  <a:pt x="5884" y="38633"/>
                  <a:pt x="10954" y="37708"/>
                  <a:pt x="15241" y="37708"/>
                </a:cubicBezTo>
                <a:cubicBezTo>
                  <a:pt x="27722" y="37708"/>
                  <a:pt x="33577" y="45548"/>
                  <a:pt x="33577" y="45548"/>
                </a:cubicBezTo>
                <a:lnTo>
                  <a:pt x="40379" y="7338"/>
                </a:lnTo>
                <a:cubicBezTo>
                  <a:pt x="40379" y="7338"/>
                  <a:pt x="39785" y="7019"/>
                  <a:pt x="36339" y="5466"/>
                </a:cubicBezTo>
                <a:cubicBezTo>
                  <a:pt x="34490" y="4645"/>
                  <a:pt x="31842" y="3458"/>
                  <a:pt x="28007" y="1814"/>
                </a:cubicBezTo>
                <a:cubicBezTo>
                  <a:pt x="24915" y="480"/>
                  <a:pt x="22030" y="0"/>
                  <a:pt x="1948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7"/>
          <p:cNvSpPr/>
          <p:nvPr/>
        </p:nvSpPr>
        <p:spPr>
          <a:xfrm flipH="1">
            <a:off x="1429711" y="1204346"/>
            <a:ext cx="1456764" cy="1778687"/>
          </a:xfrm>
          <a:custGeom>
            <a:avLst/>
            <a:gdLst/>
            <a:ahLst/>
            <a:cxnLst/>
            <a:rect l="l" t="t" r="r" b="b"/>
            <a:pathLst>
              <a:path w="41840" h="51086" extrusionOk="0">
                <a:moveTo>
                  <a:pt x="11915" y="0"/>
                </a:moveTo>
                <a:cubicBezTo>
                  <a:pt x="11412" y="0"/>
                  <a:pt x="10939" y="321"/>
                  <a:pt x="10797" y="836"/>
                </a:cubicBezTo>
                <a:lnTo>
                  <a:pt x="161" y="39479"/>
                </a:lnTo>
                <a:cubicBezTo>
                  <a:pt x="1" y="40072"/>
                  <a:pt x="320" y="40666"/>
                  <a:pt x="914" y="40871"/>
                </a:cubicBezTo>
                <a:lnTo>
                  <a:pt x="31637" y="51028"/>
                </a:lnTo>
                <a:cubicBezTo>
                  <a:pt x="31757" y="51067"/>
                  <a:pt x="31879" y="51086"/>
                  <a:pt x="31999" y="51086"/>
                </a:cubicBezTo>
                <a:cubicBezTo>
                  <a:pt x="32515" y="51086"/>
                  <a:pt x="32991" y="50744"/>
                  <a:pt x="33120" y="50207"/>
                </a:cubicBezTo>
                <a:lnTo>
                  <a:pt x="41703" y="13572"/>
                </a:lnTo>
                <a:cubicBezTo>
                  <a:pt x="41840" y="13024"/>
                  <a:pt x="41566" y="12477"/>
                  <a:pt x="41041" y="12248"/>
                </a:cubicBezTo>
                <a:lnTo>
                  <a:pt x="12349" y="83"/>
                </a:lnTo>
                <a:cubicBezTo>
                  <a:pt x="12207" y="27"/>
                  <a:pt x="12060" y="0"/>
                  <a:pt x="1191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7"/>
          <p:cNvSpPr/>
          <p:nvPr/>
        </p:nvSpPr>
        <p:spPr>
          <a:xfrm flipH="1">
            <a:off x="1722178" y="2433787"/>
            <a:ext cx="1141248" cy="503566"/>
          </a:xfrm>
          <a:custGeom>
            <a:avLst/>
            <a:gdLst/>
            <a:ahLst/>
            <a:cxnLst/>
            <a:rect l="l" t="t" r="r" b="b"/>
            <a:pathLst>
              <a:path w="32778" h="14463" extrusionOk="0">
                <a:moveTo>
                  <a:pt x="14741" y="1"/>
                </a:moveTo>
                <a:cubicBezTo>
                  <a:pt x="7877" y="1"/>
                  <a:pt x="594" y="3871"/>
                  <a:pt x="594" y="3871"/>
                </a:cubicBezTo>
                <a:lnTo>
                  <a:pt x="1" y="5948"/>
                </a:lnTo>
                <a:lnTo>
                  <a:pt x="32778" y="14462"/>
                </a:lnTo>
                <a:cubicBezTo>
                  <a:pt x="32778" y="14462"/>
                  <a:pt x="26455" y="2798"/>
                  <a:pt x="18786" y="539"/>
                </a:cubicBezTo>
                <a:cubicBezTo>
                  <a:pt x="17497" y="159"/>
                  <a:pt x="16127" y="1"/>
                  <a:pt x="14741"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7"/>
          <p:cNvSpPr/>
          <p:nvPr/>
        </p:nvSpPr>
        <p:spPr>
          <a:xfrm flipH="1">
            <a:off x="1418569" y="1267226"/>
            <a:ext cx="1424175" cy="1670126"/>
          </a:xfrm>
          <a:custGeom>
            <a:avLst/>
            <a:gdLst/>
            <a:ahLst/>
            <a:cxnLst/>
            <a:rect l="l" t="t" r="r" b="b"/>
            <a:pathLst>
              <a:path w="40904" h="47968" extrusionOk="0">
                <a:moveTo>
                  <a:pt x="11226" y="0"/>
                </a:moveTo>
                <a:cubicBezTo>
                  <a:pt x="10652" y="0"/>
                  <a:pt x="10500" y="11"/>
                  <a:pt x="10500" y="11"/>
                </a:cubicBezTo>
                <a:lnTo>
                  <a:pt x="1210" y="33085"/>
                </a:lnTo>
                <a:lnTo>
                  <a:pt x="0" y="37376"/>
                </a:lnTo>
                <a:cubicBezTo>
                  <a:pt x="0" y="37376"/>
                  <a:pt x="3398" y="35613"/>
                  <a:pt x="8691" y="35613"/>
                </a:cubicBezTo>
                <a:cubicBezTo>
                  <a:pt x="14777" y="35613"/>
                  <a:pt x="23370" y="37944"/>
                  <a:pt x="32184" y="47967"/>
                </a:cubicBezTo>
                <a:lnTo>
                  <a:pt x="40903" y="10009"/>
                </a:lnTo>
                <a:cubicBezTo>
                  <a:pt x="40903" y="10009"/>
                  <a:pt x="39191" y="6813"/>
                  <a:pt x="35288" y="4097"/>
                </a:cubicBezTo>
                <a:cubicBezTo>
                  <a:pt x="32595" y="2248"/>
                  <a:pt x="28897" y="605"/>
                  <a:pt x="24035" y="399"/>
                </a:cubicBezTo>
                <a:cubicBezTo>
                  <a:pt x="15797" y="54"/>
                  <a:pt x="12489" y="0"/>
                  <a:pt x="11226"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7"/>
          <p:cNvSpPr/>
          <p:nvPr/>
        </p:nvSpPr>
        <p:spPr>
          <a:xfrm flipH="1">
            <a:off x="1722178" y="2573718"/>
            <a:ext cx="1133275" cy="363634"/>
          </a:xfrm>
          <a:custGeom>
            <a:avLst/>
            <a:gdLst/>
            <a:ahLst/>
            <a:cxnLst/>
            <a:rect l="l" t="t" r="r" b="b"/>
            <a:pathLst>
              <a:path w="32549" h="10444" extrusionOk="0">
                <a:moveTo>
                  <a:pt x="7968" y="0"/>
                </a:moveTo>
                <a:cubicBezTo>
                  <a:pt x="6749" y="0"/>
                  <a:pt x="5539" y="85"/>
                  <a:pt x="4314" y="217"/>
                </a:cubicBezTo>
                <a:cubicBezTo>
                  <a:pt x="2853" y="423"/>
                  <a:pt x="1392" y="651"/>
                  <a:pt x="0" y="1130"/>
                </a:cubicBezTo>
                <a:cubicBezTo>
                  <a:pt x="2202" y="624"/>
                  <a:pt x="4444" y="411"/>
                  <a:pt x="6676" y="411"/>
                </a:cubicBezTo>
                <a:cubicBezTo>
                  <a:pt x="7358" y="411"/>
                  <a:pt x="8040" y="431"/>
                  <a:pt x="8719" y="468"/>
                </a:cubicBezTo>
                <a:cubicBezTo>
                  <a:pt x="11641" y="651"/>
                  <a:pt x="14540" y="1108"/>
                  <a:pt x="17325" y="1998"/>
                </a:cubicBezTo>
                <a:cubicBezTo>
                  <a:pt x="18032" y="2180"/>
                  <a:pt x="18694" y="2454"/>
                  <a:pt x="19379" y="2705"/>
                </a:cubicBezTo>
                <a:lnTo>
                  <a:pt x="20406" y="3071"/>
                </a:lnTo>
                <a:cubicBezTo>
                  <a:pt x="20748" y="3185"/>
                  <a:pt x="21091" y="3344"/>
                  <a:pt x="21410" y="3504"/>
                </a:cubicBezTo>
                <a:lnTo>
                  <a:pt x="23419" y="4394"/>
                </a:lnTo>
                <a:cubicBezTo>
                  <a:pt x="24035" y="4760"/>
                  <a:pt x="24697" y="5102"/>
                  <a:pt x="25336" y="5467"/>
                </a:cubicBezTo>
                <a:lnTo>
                  <a:pt x="26295" y="5992"/>
                </a:lnTo>
                <a:cubicBezTo>
                  <a:pt x="26614" y="6175"/>
                  <a:pt x="26911" y="6380"/>
                  <a:pt x="27208" y="6586"/>
                </a:cubicBezTo>
                <a:lnTo>
                  <a:pt x="29034" y="7795"/>
                </a:lnTo>
                <a:cubicBezTo>
                  <a:pt x="30244" y="8617"/>
                  <a:pt x="31362" y="9576"/>
                  <a:pt x="32549" y="10443"/>
                </a:cubicBezTo>
                <a:lnTo>
                  <a:pt x="30906" y="8982"/>
                </a:lnTo>
                <a:lnTo>
                  <a:pt x="30061" y="8252"/>
                </a:lnTo>
                <a:cubicBezTo>
                  <a:pt x="29787" y="8001"/>
                  <a:pt x="29513" y="7773"/>
                  <a:pt x="29217" y="7567"/>
                </a:cubicBezTo>
                <a:lnTo>
                  <a:pt x="27413" y="6266"/>
                </a:lnTo>
                <a:cubicBezTo>
                  <a:pt x="27117" y="6061"/>
                  <a:pt x="26820" y="5832"/>
                  <a:pt x="26523" y="5627"/>
                </a:cubicBezTo>
                <a:lnTo>
                  <a:pt x="25564" y="5056"/>
                </a:lnTo>
                <a:cubicBezTo>
                  <a:pt x="24925" y="4691"/>
                  <a:pt x="24286" y="4303"/>
                  <a:pt x="23647" y="3938"/>
                </a:cubicBezTo>
                <a:lnTo>
                  <a:pt x="21639" y="3002"/>
                </a:lnTo>
                <a:cubicBezTo>
                  <a:pt x="21296" y="2865"/>
                  <a:pt x="20977" y="2683"/>
                  <a:pt x="20634" y="2546"/>
                </a:cubicBezTo>
                <a:lnTo>
                  <a:pt x="19584" y="2158"/>
                </a:lnTo>
                <a:cubicBezTo>
                  <a:pt x="18877" y="1929"/>
                  <a:pt x="18215" y="1610"/>
                  <a:pt x="17484" y="1427"/>
                </a:cubicBezTo>
                <a:lnTo>
                  <a:pt x="15339" y="856"/>
                </a:lnTo>
                <a:cubicBezTo>
                  <a:pt x="14608" y="697"/>
                  <a:pt x="13878" y="583"/>
                  <a:pt x="13170" y="446"/>
                </a:cubicBezTo>
                <a:lnTo>
                  <a:pt x="12623" y="332"/>
                </a:lnTo>
                <a:lnTo>
                  <a:pt x="12052" y="286"/>
                </a:lnTo>
                <a:lnTo>
                  <a:pt x="10956" y="149"/>
                </a:lnTo>
                <a:cubicBezTo>
                  <a:pt x="10226" y="58"/>
                  <a:pt x="9473" y="58"/>
                  <a:pt x="8742" y="12"/>
                </a:cubicBezTo>
                <a:cubicBezTo>
                  <a:pt x="8484" y="4"/>
                  <a:pt x="8226" y="0"/>
                  <a:pt x="796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7"/>
          <p:cNvSpPr/>
          <p:nvPr/>
        </p:nvSpPr>
        <p:spPr>
          <a:xfrm flipH="1">
            <a:off x="1921647" y="2639140"/>
            <a:ext cx="727999" cy="218724"/>
          </a:xfrm>
          <a:custGeom>
            <a:avLst/>
            <a:gdLst/>
            <a:ahLst/>
            <a:cxnLst/>
            <a:rect l="l" t="t" r="r" b="b"/>
            <a:pathLst>
              <a:path w="20909" h="6282" extrusionOk="0">
                <a:moveTo>
                  <a:pt x="1651" y="1"/>
                </a:moveTo>
                <a:cubicBezTo>
                  <a:pt x="1101" y="1"/>
                  <a:pt x="551" y="16"/>
                  <a:pt x="1" y="50"/>
                </a:cubicBezTo>
                <a:cubicBezTo>
                  <a:pt x="914" y="119"/>
                  <a:pt x="1850" y="187"/>
                  <a:pt x="2763" y="301"/>
                </a:cubicBezTo>
                <a:cubicBezTo>
                  <a:pt x="3676" y="415"/>
                  <a:pt x="4589" y="552"/>
                  <a:pt x="5479" y="689"/>
                </a:cubicBezTo>
                <a:cubicBezTo>
                  <a:pt x="7305" y="1009"/>
                  <a:pt x="9085" y="1397"/>
                  <a:pt x="10843" y="1899"/>
                </a:cubicBezTo>
                <a:cubicBezTo>
                  <a:pt x="12623" y="2378"/>
                  <a:pt x="14335" y="3018"/>
                  <a:pt x="16024" y="3748"/>
                </a:cubicBezTo>
                <a:lnTo>
                  <a:pt x="17280" y="4296"/>
                </a:lnTo>
                <a:lnTo>
                  <a:pt x="18512" y="4935"/>
                </a:lnTo>
                <a:lnTo>
                  <a:pt x="19128" y="5232"/>
                </a:lnTo>
                <a:lnTo>
                  <a:pt x="19722" y="5597"/>
                </a:lnTo>
                <a:cubicBezTo>
                  <a:pt x="20110" y="5825"/>
                  <a:pt x="20521" y="6053"/>
                  <a:pt x="20909" y="6282"/>
                </a:cubicBezTo>
                <a:cubicBezTo>
                  <a:pt x="19448" y="5163"/>
                  <a:pt x="17896" y="4113"/>
                  <a:pt x="16207" y="3314"/>
                </a:cubicBezTo>
                <a:cubicBezTo>
                  <a:pt x="14541" y="2493"/>
                  <a:pt x="12806" y="1831"/>
                  <a:pt x="11003" y="1328"/>
                </a:cubicBezTo>
                <a:cubicBezTo>
                  <a:pt x="9222" y="849"/>
                  <a:pt x="7396" y="461"/>
                  <a:pt x="5547" y="233"/>
                </a:cubicBezTo>
                <a:cubicBezTo>
                  <a:pt x="4248" y="89"/>
                  <a:pt x="2950" y="1"/>
                  <a:pt x="165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7"/>
          <p:cNvSpPr/>
          <p:nvPr/>
        </p:nvSpPr>
        <p:spPr>
          <a:xfrm flipH="1">
            <a:off x="568221" y="2866568"/>
            <a:ext cx="1161930" cy="269453"/>
          </a:xfrm>
          <a:custGeom>
            <a:avLst/>
            <a:gdLst/>
            <a:ahLst/>
            <a:cxnLst/>
            <a:rect l="l" t="t" r="r" b="b"/>
            <a:pathLst>
              <a:path w="33372" h="7739" extrusionOk="0">
                <a:moveTo>
                  <a:pt x="10843" y="1"/>
                </a:moveTo>
                <a:cubicBezTo>
                  <a:pt x="10112" y="46"/>
                  <a:pt x="9382" y="115"/>
                  <a:pt x="8629" y="183"/>
                </a:cubicBezTo>
                <a:lnTo>
                  <a:pt x="7533" y="275"/>
                </a:lnTo>
                <a:cubicBezTo>
                  <a:pt x="7168" y="320"/>
                  <a:pt x="6803" y="389"/>
                  <a:pt x="6437" y="457"/>
                </a:cubicBezTo>
                <a:lnTo>
                  <a:pt x="4269" y="822"/>
                </a:lnTo>
                <a:cubicBezTo>
                  <a:pt x="3904" y="891"/>
                  <a:pt x="3539" y="982"/>
                  <a:pt x="3196" y="1096"/>
                </a:cubicBezTo>
                <a:lnTo>
                  <a:pt x="2123" y="1393"/>
                </a:lnTo>
                <a:lnTo>
                  <a:pt x="1" y="1986"/>
                </a:lnTo>
                <a:cubicBezTo>
                  <a:pt x="1439" y="1713"/>
                  <a:pt x="2877" y="1347"/>
                  <a:pt x="4315" y="1119"/>
                </a:cubicBezTo>
                <a:lnTo>
                  <a:pt x="6483" y="822"/>
                </a:lnTo>
                <a:cubicBezTo>
                  <a:pt x="6848" y="777"/>
                  <a:pt x="7214" y="708"/>
                  <a:pt x="7579" y="685"/>
                </a:cubicBezTo>
                <a:lnTo>
                  <a:pt x="8674" y="640"/>
                </a:lnTo>
                <a:cubicBezTo>
                  <a:pt x="9405" y="594"/>
                  <a:pt x="10135" y="548"/>
                  <a:pt x="10866" y="503"/>
                </a:cubicBezTo>
                <a:lnTo>
                  <a:pt x="13057" y="571"/>
                </a:lnTo>
                <a:cubicBezTo>
                  <a:pt x="13422" y="571"/>
                  <a:pt x="13787" y="571"/>
                  <a:pt x="14130" y="594"/>
                </a:cubicBezTo>
                <a:lnTo>
                  <a:pt x="15225" y="731"/>
                </a:lnTo>
                <a:cubicBezTo>
                  <a:pt x="15956" y="822"/>
                  <a:pt x="16686" y="845"/>
                  <a:pt x="17394" y="982"/>
                </a:cubicBezTo>
                <a:cubicBezTo>
                  <a:pt x="20292" y="1393"/>
                  <a:pt x="23100" y="2260"/>
                  <a:pt x="25793" y="3356"/>
                </a:cubicBezTo>
                <a:cubicBezTo>
                  <a:pt x="28487" y="4474"/>
                  <a:pt x="31066" y="5890"/>
                  <a:pt x="33371" y="7738"/>
                </a:cubicBezTo>
                <a:cubicBezTo>
                  <a:pt x="32321" y="6711"/>
                  <a:pt x="31112" y="5844"/>
                  <a:pt x="29879" y="5022"/>
                </a:cubicBezTo>
                <a:cubicBezTo>
                  <a:pt x="28624" y="4246"/>
                  <a:pt x="27323" y="3539"/>
                  <a:pt x="25976" y="2945"/>
                </a:cubicBezTo>
                <a:cubicBezTo>
                  <a:pt x="25291" y="2648"/>
                  <a:pt x="24629" y="2306"/>
                  <a:pt x="23922" y="2101"/>
                </a:cubicBezTo>
                <a:lnTo>
                  <a:pt x="22872" y="1735"/>
                </a:lnTo>
                <a:lnTo>
                  <a:pt x="22347" y="1553"/>
                </a:lnTo>
                <a:lnTo>
                  <a:pt x="21822" y="1393"/>
                </a:lnTo>
                <a:cubicBezTo>
                  <a:pt x="21091" y="1210"/>
                  <a:pt x="20384" y="1005"/>
                  <a:pt x="19676" y="822"/>
                </a:cubicBezTo>
                <a:lnTo>
                  <a:pt x="17485" y="412"/>
                </a:lnTo>
                <a:cubicBezTo>
                  <a:pt x="16755" y="275"/>
                  <a:pt x="16024" y="252"/>
                  <a:pt x="15271" y="160"/>
                </a:cubicBezTo>
                <a:lnTo>
                  <a:pt x="14175" y="46"/>
                </a:lnTo>
                <a:cubicBezTo>
                  <a:pt x="13810" y="23"/>
                  <a:pt x="13445" y="23"/>
                  <a:pt x="13057" y="23"/>
                </a:cubicBezTo>
                <a:lnTo>
                  <a:pt x="10843"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7"/>
          <p:cNvSpPr/>
          <p:nvPr/>
        </p:nvSpPr>
        <p:spPr>
          <a:xfrm flipH="1">
            <a:off x="766124" y="2928508"/>
            <a:ext cx="750247" cy="143135"/>
          </a:xfrm>
          <a:custGeom>
            <a:avLst/>
            <a:gdLst/>
            <a:ahLst/>
            <a:cxnLst/>
            <a:rect l="l" t="t" r="r" b="b"/>
            <a:pathLst>
              <a:path w="21548" h="4111" extrusionOk="0">
                <a:moveTo>
                  <a:pt x="5308" y="1"/>
                </a:moveTo>
                <a:cubicBezTo>
                  <a:pt x="3530" y="1"/>
                  <a:pt x="1734" y="268"/>
                  <a:pt x="1" y="641"/>
                </a:cubicBezTo>
                <a:cubicBezTo>
                  <a:pt x="480" y="595"/>
                  <a:pt x="937" y="573"/>
                  <a:pt x="1393" y="527"/>
                </a:cubicBezTo>
                <a:lnTo>
                  <a:pt x="2078" y="459"/>
                </a:lnTo>
                <a:lnTo>
                  <a:pt x="2763" y="459"/>
                </a:lnTo>
                <a:lnTo>
                  <a:pt x="4155" y="413"/>
                </a:lnTo>
                <a:lnTo>
                  <a:pt x="5524" y="459"/>
                </a:lnTo>
                <a:cubicBezTo>
                  <a:pt x="7351" y="550"/>
                  <a:pt x="9177" y="732"/>
                  <a:pt x="10980" y="1075"/>
                </a:cubicBezTo>
                <a:cubicBezTo>
                  <a:pt x="12783" y="1372"/>
                  <a:pt x="14563" y="1805"/>
                  <a:pt x="16344" y="2307"/>
                </a:cubicBezTo>
                <a:cubicBezTo>
                  <a:pt x="17211" y="2558"/>
                  <a:pt x="18101" y="2832"/>
                  <a:pt x="18969" y="3129"/>
                </a:cubicBezTo>
                <a:cubicBezTo>
                  <a:pt x="19836" y="3426"/>
                  <a:pt x="20703" y="3768"/>
                  <a:pt x="21548" y="4111"/>
                </a:cubicBezTo>
                <a:cubicBezTo>
                  <a:pt x="19950" y="3198"/>
                  <a:pt x="18215" y="2467"/>
                  <a:pt x="16481" y="1874"/>
                </a:cubicBezTo>
                <a:cubicBezTo>
                  <a:pt x="14723" y="1257"/>
                  <a:pt x="12920" y="801"/>
                  <a:pt x="11071" y="481"/>
                </a:cubicBezTo>
                <a:cubicBezTo>
                  <a:pt x="9245" y="162"/>
                  <a:pt x="7396" y="2"/>
                  <a:pt x="5524" y="2"/>
                </a:cubicBezTo>
                <a:cubicBezTo>
                  <a:pt x="5453" y="1"/>
                  <a:pt x="5380" y="1"/>
                  <a:pt x="5308"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7"/>
          <p:cNvSpPr/>
          <p:nvPr/>
        </p:nvSpPr>
        <p:spPr>
          <a:xfrm flipH="1">
            <a:off x="1517903" y="1370808"/>
            <a:ext cx="881405" cy="279863"/>
          </a:xfrm>
          <a:custGeom>
            <a:avLst/>
            <a:gdLst/>
            <a:ahLst/>
            <a:cxnLst/>
            <a:rect l="l" t="t" r="r" b="b"/>
            <a:pathLst>
              <a:path w="25315" h="8038" extrusionOk="0">
                <a:moveTo>
                  <a:pt x="6318" y="0"/>
                </a:moveTo>
                <a:cubicBezTo>
                  <a:pt x="4209" y="0"/>
                  <a:pt x="2086" y="102"/>
                  <a:pt x="1" y="392"/>
                </a:cubicBezTo>
                <a:cubicBezTo>
                  <a:pt x="804" y="376"/>
                  <a:pt x="1607" y="349"/>
                  <a:pt x="2410" y="349"/>
                </a:cubicBezTo>
                <a:cubicBezTo>
                  <a:pt x="2771" y="349"/>
                  <a:pt x="3132" y="355"/>
                  <a:pt x="3493" y="369"/>
                </a:cubicBezTo>
                <a:cubicBezTo>
                  <a:pt x="4657" y="369"/>
                  <a:pt x="5798" y="392"/>
                  <a:pt x="6963" y="460"/>
                </a:cubicBezTo>
                <a:cubicBezTo>
                  <a:pt x="9268" y="620"/>
                  <a:pt x="11573" y="825"/>
                  <a:pt x="13810" y="1305"/>
                </a:cubicBezTo>
                <a:cubicBezTo>
                  <a:pt x="16070" y="1715"/>
                  <a:pt x="18307" y="2400"/>
                  <a:pt x="20338" y="3427"/>
                </a:cubicBezTo>
                <a:cubicBezTo>
                  <a:pt x="22370" y="4454"/>
                  <a:pt x="24196" y="5984"/>
                  <a:pt x="25314" y="8038"/>
                </a:cubicBezTo>
                <a:cubicBezTo>
                  <a:pt x="24880" y="6965"/>
                  <a:pt x="24196" y="5984"/>
                  <a:pt x="23374" y="5139"/>
                </a:cubicBezTo>
                <a:cubicBezTo>
                  <a:pt x="22552" y="4295"/>
                  <a:pt x="21594" y="3610"/>
                  <a:pt x="20566" y="3016"/>
                </a:cubicBezTo>
                <a:cubicBezTo>
                  <a:pt x="18489" y="1875"/>
                  <a:pt x="16230" y="1190"/>
                  <a:pt x="13947" y="711"/>
                </a:cubicBezTo>
                <a:cubicBezTo>
                  <a:pt x="11642" y="300"/>
                  <a:pt x="9314" y="49"/>
                  <a:pt x="6985" y="4"/>
                </a:cubicBezTo>
                <a:cubicBezTo>
                  <a:pt x="6763" y="1"/>
                  <a:pt x="6541" y="0"/>
                  <a:pt x="631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7"/>
          <p:cNvSpPr/>
          <p:nvPr/>
        </p:nvSpPr>
        <p:spPr>
          <a:xfrm flipH="1">
            <a:off x="1548926" y="1490789"/>
            <a:ext cx="880569" cy="279898"/>
          </a:xfrm>
          <a:custGeom>
            <a:avLst/>
            <a:gdLst/>
            <a:ahLst/>
            <a:cxnLst/>
            <a:rect l="l" t="t" r="r" b="b"/>
            <a:pathLst>
              <a:path w="25291" h="8039" extrusionOk="0">
                <a:moveTo>
                  <a:pt x="6296" y="1"/>
                </a:moveTo>
                <a:cubicBezTo>
                  <a:pt x="4190" y="1"/>
                  <a:pt x="2086" y="103"/>
                  <a:pt x="0" y="392"/>
                </a:cubicBezTo>
                <a:cubicBezTo>
                  <a:pt x="942" y="374"/>
                  <a:pt x="1869" y="340"/>
                  <a:pt x="2805" y="340"/>
                </a:cubicBezTo>
                <a:cubicBezTo>
                  <a:pt x="3026" y="340"/>
                  <a:pt x="3248" y="342"/>
                  <a:pt x="3470" y="347"/>
                </a:cubicBezTo>
                <a:cubicBezTo>
                  <a:pt x="4634" y="369"/>
                  <a:pt x="5798" y="392"/>
                  <a:pt x="6939" y="461"/>
                </a:cubicBezTo>
                <a:cubicBezTo>
                  <a:pt x="9245" y="598"/>
                  <a:pt x="11550" y="826"/>
                  <a:pt x="13810" y="1305"/>
                </a:cubicBezTo>
                <a:cubicBezTo>
                  <a:pt x="16069" y="1716"/>
                  <a:pt x="18284" y="2401"/>
                  <a:pt x="20315" y="3428"/>
                </a:cubicBezTo>
                <a:cubicBezTo>
                  <a:pt x="22346" y="4455"/>
                  <a:pt x="24195" y="5984"/>
                  <a:pt x="25291" y="8039"/>
                </a:cubicBezTo>
                <a:cubicBezTo>
                  <a:pt x="24857" y="6966"/>
                  <a:pt x="24172" y="5984"/>
                  <a:pt x="23351" y="5140"/>
                </a:cubicBezTo>
                <a:cubicBezTo>
                  <a:pt x="22529" y="4295"/>
                  <a:pt x="21570" y="3611"/>
                  <a:pt x="20543" y="3017"/>
                </a:cubicBezTo>
                <a:cubicBezTo>
                  <a:pt x="18489" y="1876"/>
                  <a:pt x="16206" y="1191"/>
                  <a:pt x="13924" y="712"/>
                </a:cubicBezTo>
                <a:cubicBezTo>
                  <a:pt x="11619" y="278"/>
                  <a:pt x="9290" y="50"/>
                  <a:pt x="6962" y="4"/>
                </a:cubicBezTo>
                <a:cubicBezTo>
                  <a:pt x="6740" y="2"/>
                  <a:pt x="6518" y="1"/>
                  <a:pt x="629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7"/>
          <p:cNvSpPr/>
          <p:nvPr/>
        </p:nvSpPr>
        <p:spPr>
          <a:xfrm flipH="1">
            <a:off x="1579913" y="1610805"/>
            <a:ext cx="880569" cy="279898"/>
          </a:xfrm>
          <a:custGeom>
            <a:avLst/>
            <a:gdLst/>
            <a:ahLst/>
            <a:cxnLst/>
            <a:rect l="l" t="t" r="r" b="b"/>
            <a:pathLst>
              <a:path w="25291" h="8039" extrusionOk="0">
                <a:moveTo>
                  <a:pt x="6295" y="0"/>
                </a:moveTo>
                <a:cubicBezTo>
                  <a:pt x="4190" y="0"/>
                  <a:pt x="2086" y="103"/>
                  <a:pt x="0" y="392"/>
                </a:cubicBezTo>
                <a:cubicBezTo>
                  <a:pt x="852" y="358"/>
                  <a:pt x="1705" y="337"/>
                  <a:pt x="2548" y="337"/>
                </a:cubicBezTo>
                <a:cubicBezTo>
                  <a:pt x="2856" y="337"/>
                  <a:pt x="3164" y="340"/>
                  <a:pt x="3470" y="346"/>
                </a:cubicBezTo>
                <a:cubicBezTo>
                  <a:pt x="4634" y="369"/>
                  <a:pt x="5798" y="392"/>
                  <a:pt x="6939" y="460"/>
                </a:cubicBezTo>
                <a:cubicBezTo>
                  <a:pt x="9245" y="597"/>
                  <a:pt x="11550" y="825"/>
                  <a:pt x="13810" y="1305"/>
                </a:cubicBezTo>
                <a:cubicBezTo>
                  <a:pt x="16069" y="1716"/>
                  <a:pt x="18283" y="2400"/>
                  <a:pt x="20338" y="3428"/>
                </a:cubicBezTo>
                <a:cubicBezTo>
                  <a:pt x="22369" y="4455"/>
                  <a:pt x="24195" y="5984"/>
                  <a:pt x="25291" y="8038"/>
                </a:cubicBezTo>
                <a:cubicBezTo>
                  <a:pt x="24857" y="6965"/>
                  <a:pt x="24172" y="5984"/>
                  <a:pt x="23351" y="5139"/>
                </a:cubicBezTo>
                <a:cubicBezTo>
                  <a:pt x="22529" y="4295"/>
                  <a:pt x="21570" y="3587"/>
                  <a:pt x="20543" y="3017"/>
                </a:cubicBezTo>
                <a:cubicBezTo>
                  <a:pt x="18489" y="1875"/>
                  <a:pt x="16206" y="1191"/>
                  <a:pt x="13924" y="711"/>
                </a:cubicBezTo>
                <a:cubicBezTo>
                  <a:pt x="11618" y="278"/>
                  <a:pt x="9290" y="49"/>
                  <a:pt x="6962" y="4"/>
                </a:cubicBezTo>
                <a:cubicBezTo>
                  <a:pt x="6740" y="2"/>
                  <a:pt x="6518" y="0"/>
                  <a:pt x="629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7"/>
          <p:cNvSpPr/>
          <p:nvPr/>
        </p:nvSpPr>
        <p:spPr>
          <a:xfrm flipH="1">
            <a:off x="1610100" y="1730821"/>
            <a:ext cx="881370" cy="279863"/>
          </a:xfrm>
          <a:custGeom>
            <a:avLst/>
            <a:gdLst/>
            <a:ahLst/>
            <a:cxnLst/>
            <a:rect l="l" t="t" r="r" b="b"/>
            <a:pathLst>
              <a:path w="25314" h="8038" extrusionOk="0">
                <a:moveTo>
                  <a:pt x="6295" y="0"/>
                </a:moveTo>
                <a:cubicBezTo>
                  <a:pt x="4189" y="0"/>
                  <a:pt x="2085" y="102"/>
                  <a:pt x="0" y="391"/>
                </a:cubicBezTo>
                <a:cubicBezTo>
                  <a:pt x="852" y="358"/>
                  <a:pt x="1704" y="337"/>
                  <a:pt x="2557" y="337"/>
                </a:cubicBezTo>
                <a:cubicBezTo>
                  <a:pt x="2869" y="337"/>
                  <a:pt x="3180" y="340"/>
                  <a:pt x="3492" y="346"/>
                </a:cubicBezTo>
                <a:cubicBezTo>
                  <a:pt x="4634" y="369"/>
                  <a:pt x="5798" y="391"/>
                  <a:pt x="6962" y="460"/>
                </a:cubicBezTo>
                <a:cubicBezTo>
                  <a:pt x="9267" y="597"/>
                  <a:pt x="11550" y="825"/>
                  <a:pt x="13809" y="1304"/>
                </a:cubicBezTo>
                <a:cubicBezTo>
                  <a:pt x="16069" y="1715"/>
                  <a:pt x="18283" y="2400"/>
                  <a:pt x="20337" y="3427"/>
                </a:cubicBezTo>
                <a:cubicBezTo>
                  <a:pt x="22369" y="4454"/>
                  <a:pt x="24195" y="5984"/>
                  <a:pt x="25313" y="8038"/>
                </a:cubicBezTo>
                <a:cubicBezTo>
                  <a:pt x="24857" y="6942"/>
                  <a:pt x="24172" y="5984"/>
                  <a:pt x="23373" y="5139"/>
                </a:cubicBezTo>
                <a:cubicBezTo>
                  <a:pt x="22529" y="4294"/>
                  <a:pt x="21570" y="3587"/>
                  <a:pt x="20543" y="3016"/>
                </a:cubicBezTo>
                <a:cubicBezTo>
                  <a:pt x="18489" y="1875"/>
                  <a:pt x="16206" y="1190"/>
                  <a:pt x="13924" y="711"/>
                </a:cubicBezTo>
                <a:cubicBezTo>
                  <a:pt x="11618" y="277"/>
                  <a:pt x="9290" y="49"/>
                  <a:pt x="6962" y="3"/>
                </a:cubicBezTo>
                <a:cubicBezTo>
                  <a:pt x="6740" y="1"/>
                  <a:pt x="6517" y="0"/>
                  <a:pt x="629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7"/>
          <p:cNvSpPr/>
          <p:nvPr/>
        </p:nvSpPr>
        <p:spPr>
          <a:xfrm flipH="1">
            <a:off x="1641088" y="1850802"/>
            <a:ext cx="881405" cy="279898"/>
          </a:xfrm>
          <a:custGeom>
            <a:avLst/>
            <a:gdLst/>
            <a:ahLst/>
            <a:cxnLst/>
            <a:rect l="l" t="t" r="r" b="b"/>
            <a:pathLst>
              <a:path w="25315" h="8039" extrusionOk="0">
                <a:moveTo>
                  <a:pt x="6313" y="1"/>
                </a:moveTo>
                <a:cubicBezTo>
                  <a:pt x="4190" y="1"/>
                  <a:pt x="2086" y="103"/>
                  <a:pt x="1" y="392"/>
                </a:cubicBezTo>
                <a:cubicBezTo>
                  <a:pt x="853" y="359"/>
                  <a:pt x="1705" y="337"/>
                  <a:pt x="2557" y="337"/>
                </a:cubicBezTo>
                <a:cubicBezTo>
                  <a:pt x="2869" y="337"/>
                  <a:pt x="3181" y="340"/>
                  <a:pt x="3493" y="346"/>
                </a:cubicBezTo>
                <a:cubicBezTo>
                  <a:pt x="4657" y="369"/>
                  <a:pt x="5799" y="392"/>
                  <a:pt x="6963" y="460"/>
                </a:cubicBezTo>
                <a:cubicBezTo>
                  <a:pt x="9268" y="597"/>
                  <a:pt x="11573" y="826"/>
                  <a:pt x="13810" y="1305"/>
                </a:cubicBezTo>
                <a:cubicBezTo>
                  <a:pt x="16070" y="1716"/>
                  <a:pt x="18307" y="2401"/>
                  <a:pt x="20338" y="3428"/>
                </a:cubicBezTo>
                <a:cubicBezTo>
                  <a:pt x="22370" y="4455"/>
                  <a:pt x="24196" y="5984"/>
                  <a:pt x="25314" y="8038"/>
                </a:cubicBezTo>
                <a:cubicBezTo>
                  <a:pt x="24880" y="6943"/>
                  <a:pt x="24196" y="5984"/>
                  <a:pt x="23374" y="5140"/>
                </a:cubicBezTo>
                <a:cubicBezTo>
                  <a:pt x="22552" y="4295"/>
                  <a:pt x="21594" y="3588"/>
                  <a:pt x="20567" y="3017"/>
                </a:cubicBezTo>
                <a:cubicBezTo>
                  <a:pt x="18489" y="1876"/>
                  <a:pt x="16230" y="1191"/>
                  <a:pt x="13924" y="712"/>
                </a:cubicBezTo>
                <a:cubicBezTo>
                  <a:pt x="11642" y="278"/>
                  <a:pt x="9314" y="50"/>
                  <a:pt x="6985" y="4"/>
                </a:cubicBezTo>
                <a:cubicBezTo>
                  <a:pt x="6761" y="2"/>
                  <a:pt x="6537" y="1"/>
                  <a:pt x="631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7"/>
          <p:cNvSpPr/>
          <p:nvPr/>
        </p:nvSpPr>
        <p:spPr>
          <a:xfrm flipH="1">
            <a:off x="1672110" y="1970818"/>
            <a:ext cx="880569" cy="279898"/>
          </a:xfrm>
          <a:custGeom>
            <a:avLst/>
            <a:gdLst/>
            <a:ahLst/>
            <a:cxnLst/>
            <a:rect l="l" t="t" r="r" b="b"/>
            <a:pathLst>
              <a:path w="25291" h="8039" extrusionOk="0">
                <a:moveTo>
                  <a:pt x="6296" y="0"/>
                </a:moveTo>
                <a:cubicBezTo>
                  <a:pt x="4190" y="0"/>
                  <a:pt x="2086" y="103"/>
                  <a:pt x="1" y="392"/>
                </a:cubicBezTo>
                <a:cubicBezTo>
                  <a:pt x="853" y="358"/>
                  <a:pt x="1693" y="337"/>
                  <a:pt x="2538" y="337"/>
                </a:cubicBezTo>
                <a:cubicBezTo>
                  <a:pt x="2848" y="337"/>
                  <a:pt x="3158" y="340"/>
                  <a:pt x="3470" y="346"/>
                </a:cubicBezTo>
                <a:cubicBezTo>
                  <a:pt x="4634" y="346"/>
                  <a:pt x="5775" y="392"/>
                  <a:pt x="6939" y="460"/>
                </a:cubicBezTo>
                <a:cubicBezTo>
                  <a:pt x="9245" y="597"/>
                  <a:pt x="11550" y="825"/>
                  <a:pt x="13810" y="1305"/>
                </a:cubicBezTo>
                <a:cubicBezTo>
                  <a:pt x="16070" y="1715"/>
                  <a:pt x="18284" y="2377"/>
                  <a:pt x="20315" y="3427"/>
                </a:cubicBezTo>
                <a:cubicBezTo>
                  <a:pt x="22347" y="4455"/>
                  <a:pt x="24195" y="5984"/>
                  <a:pt x="25291" y="8038"/>
                </a:cubicBezTo>
                <a:cubicBezTo>
                  <a:pt x="24857" y="6942"/>
                  <a:pt x="24173" y="5984"/>
                  <a:pt x="23351" y="5139"/>
                </a:cubicBezTo>
                <a:cubicBezTo>
                  <a:pt x="22529" y="4295"/>
                  <a:pt x="21570" y="3587"/>
                  <a:pt x="20543" y="3017"/>
                </a:cubicBezTo>
                <a:cubicBezTo>
                  <a:pt x="18489" y="1875"/>
                  <a:pt x="16207" y="1190"/>
                  <a:pt x="13924" y="711"/>
                </a:cubicBezTo>
                <a:cubicBezTo>
                  <a:pt x="11619" y="277"/>
                  <a:pt x="9290" y="49"/>
                  <a:pt x="6962" y="4"/>
                </a:cubicBezTo>
                <a:cubicBezTo>
                  <a:pt x="6740" y="1"/>
                  <a:pt x="6518" y="0"/>
                  <a:pt x="629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7"/>
          <p:cNvSpPr/>
          <p:nvPr/>
        </p:nvSpPr>
        <p:spPr>
          <a:xfrm flipH="1">
            <a:off x="1703098" y="2090799"/>
            <a:ext cx="880569" cy="279898"/>
          </a:xfrm>
          <a:custGeom>
            <a:avLst/>
            <a:gdLst/>
            <a:ahLst/>
            <a:cxnLst/>
            <a:rect l="l" t="t" r="r" b="b"/>
            <a:pathLst>
              <a:path w="25291" h="8039" extrusionOk="0">
                <a:moveTo>
                  <a:pt x="6295" y="1"/>
                </a:moveTo>
                <a:cubicBezTo>
                  <a:pt x="4190" y="1"/>
                  <a:pt x="2086" y="103"/>
                  <a:pt x="0" y="392"/>
                </a:cubicBezTo>
                <a:cubicBezTo>
                  <a:pt x="853" y="359"/>
                  <a:pt x="1705" y="338"/>
                  <a:pt x="2548" y="338"/>
                </a:cubicBezTo>
                <a:cubicBezTo>
                  <a:pt x="2857" y="338"/>
                  <a:pt x="3164" y="340"/>
                  <a:pt x="3470" y="347"/>
                </a:cubicBezTo>
                <a:cubicBezTo>
                  <a:pt x="4634" y="347"/>
                  <a:pt x="5798" y="392"/>
                  <a:pt x="6939" y="461"/>
                </a:cubicBezTo>
                <a:cubicBezTo>
                  <a:pt x="9245" y="598"/>
                  <a:pt x="11550" y="826"/>
                  <a:pt x="13810" y="1282"/>
                </a:cubicBezTo>
                <a:cubicBezTo>
                  <a:pt x="16069" y="1716"/>
                  <a:pt x="18283" y="2378"/>
                  <a:pt x="20338" y="3405"/>
                </a:cubicBezTo>
                <a:cubicBezTo>
                  <a:pt x="22369" y="4455"/>
                  <a:pt x="24195" y="5984"/>
                  <a:pt x="25291" y="8039"/>
                </a:cubicBezTo>
                <a:cubicBezTo>
                  <a:pt x="24857" y="6943"/>
                  <a:pt x="24172" y="5984"/>
                  <a:pt x="23351" y="5140"/>
                </a:cubicBezTo>
                <a:cubicBezTo>
                  <a:pt x="22529" y="4295"/>
                  <a:pt x="21570" y="3588"/>
                  <a:pt x="20543" y="3017"/>
                </a:cubicBezTo>
                <a:cubicBezTo>
                  <a:pt x="18489" y="1876"/>
                  <a:pt x="16206" y="1191"/>
                  <a:pt x="13924" y="712"/>
                </a:cubicBezTo>
                <a:cubicBezTo>
                  <a:pt x="11618" y="278"/>
                  <a:pt x="9290" y="50"/>
                  <a:pt x="6962" y="4"/>
                </a:cubicBezTo>
                <a:cubicBezTo>
                  <a:pt x="6740" y="2"/>
                  <a:pt x="6518" y="1"/>
                  <a:pt x="629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7"/>
          <p:cNvSpPr/>
          <p:nvPr/>
        </p:nvSpPr>
        <p:spPr>
          <a:xfrm flipH="1">
            <a:off x="1733285" y="2210606"/>
            <a:ext cx="881370" cy="280107"/>
          </a:xfrm>
          <a:custGeom>
            <a:avLst/>
            <a:gdLst/>
            <a:ahLst/>
            <a:cxnLst/>
            <a:rect l="l" t="t" r="r" b="b"/>
            <a:pathLst>
              <a:path w="25314" h="8045" extrusionOk="0">
                <a:moveTo>
                  <a:pt x="5984" y="0"/>
                </a:moveTo>
                <a:cubicBezTo>
                  <a:pt x="3982" y="0"/>
                  <a:pt x="1983" y="123"/>
                  <a:pt x="0" y="398"/>
                </a:cubicBezTo>
                <a:cubicBezTo>
                  <a:pt x="852" y="364"/>
                  <a:pt x="1705" y="343"/>
                  <a:pt x="2557" y="343"/>
                </a:cubicBezTo>
                <a:cubicBezTo>
                  <a:pt x="2869" y="343"/>
                  <a:pt x="3181" y="346"/>
                  <a:pt x="3492" y="352"/>
                </a:cubicBezTo>
                <a:cubicBezTo>
                  <a:pt x="4634" y="352"/>
                  <a:pt x="5798" y="398"/>
                  <a:pt x="6962" y="466"/>
                </a:cubicBezTo>
                <a:cubicBezTo>
                  <a:pt x="9267" y="603"/>
                  <a:pt x="11550" y="832"/>
                  <a:pt x="13809" y="1288"/>
                </a:cubicBezTo>
                <a:cubicBezTo>
                  <a:pt x="16069" y="1722"/>
                  <a:pt x="18283" y="2384"/>
                  <a:pt x="20338" y="3411"/>
                </a:cubicBezTo>
                <a:cubicBezTo>
                  <a:pt x="22369" y="4461"/>
                  <a:pt x="24195" y="5967"/>
                  <a:pt x="25313" y="8044"/>
                </a:cubicBezTo>
                <a:cubicBezTo>
                  <a:pt x="24857" y="6949"/>
                  <a:pt x="24172" y="5990"/>
                  <a:pt x="23373" y="5145"/>
                </a:cubicBezTo>
                <a:cubicBezTo>
                  <a:pt x="22529" y="4301"/>
                  <a:pt x="21570" y="3593"/>
                  <a:pt x="20543" y="3023"/>
                </a:cubicBezTo>
                <a:cubicBezTo>
                  <a:pt x="18489" y="1881"/>
                  <a:pt x="16206" y="1197"/>
                  <a:pt x="13924" y="717"/>
                </a:cubicBezTo>
                <a:cubicBezTo>
                  <a:pt x="11618" y="284"/>
                  <a:pt x="9290" y="55"/>
                  <a:pt x="6962" y="10"/>
                </a:cubicBezTo>
                <a:cubicBezTo>
                  <a:pt x="6636" y="3"/>
                  <a:pt x="6310" y="0"/>
                  <a:pt x="598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7"/>
          <p:cNvSpPr/>
          <p:nvPr/>
        </p:nvSpPr>
        <p:spPr>
          <a:xfrm flipH="1">
            <a:off x="1764272" y="2330588"/>
            <a:ext cx="881405" cy="279341"/>
          </a:xfrm>
          <a:custGeom>
            <a:avLst/>
            <a:gdLst/>
            <a:ahLst/>
            <a:cxnLst/>
            <a:rect l="l" t="t" r="r" b="b"/>
            <a:pathLst>
              <a:path w="25315" h="8023" extrusionOk="0">
                <a:moveTo>
                  <a:pt x="5999" y="1"/>
                </a:moveTo>
                <a:cubicBezTo>
                  <a:pt x="3983" y="1"/>
                  <a:pt x="1983" y="124"/>
                  <a:pt x="1" y="398"/>
                </a:cubicBezTo>
                <a:cubicBezTo>
                  <a:pt x="853" y="365"/>
                  <a:pt x="1705" y="344"/>
                  <a:pt x="2558" y="344"/>
                </a:cubicBezTo>
                <a:cubicBezTo>
                  <a:pt x="2869" y="344"/>
                  <a:pt x="3181" y="347"/>
                  <a:pt x="3493" y="353"/>
                </a:cubicBezTo>
                <a:cubicBezTo>
                  <a:pt x="4657" y="353"/>
                  <a:pt x="5799" y="398"/>
                  <a:pt x="6963" y="467"/>
                </a:cubicBezTo>
                <a:cubicBezTo>
                  <a:pt x="9268" y="604"/>
                  <a:pt x="11573" y="832"/>
                  <a:pt x="13810" y="1289"/>
                </a:cubicBezTo>
                <a:cubicBezTo>
                  <a:pt x="16070" y="1722"/>
                  <a:pt x="18307" y="2384"/>
                  <a:pt x="20338" y="3411"/>
                </a:cubicBezTo>
                <a:cubicBezTo>
                  <a:pt x="22370" y="4461"/>
                  <a:pt x="24196" y="5968"/>
                  <a:pt x="25314" y="8022"/>
                </a:cubicBezTo>
                <a:cubicBezTo>
                  <a:pt x="24881" y="6949"/>
                  <a:pt x="24196" y="5991"/>
                  <a:pt x="23374" y="5123"/>
                </a:cubicBezTo>
                <a:cubicBezTo>
                  <a:pt x="22552" y="4302"/>
                  <a:pt x="21594" y="3594"/>
                  <a:pt x="20567" y="3023"/>
                </a:cubicBezTo>
                <a:cubicBezTo>
                  <a:pt x="18489" y="1882"/>
                  <a:pt x="16230" y="1197"/>
                  <a:pt x="13924" y="718"/>
                </a:cubicBezTo>
                <a:cubicBezTo>
                  <a:pt x="11642" y="284"/>
                  <a:pt x="9314" y="56"/>
                  <a:pt x="6986" y="10"/>
                </a:cubicBezTo>
                <a:cubicBezTo>
                  <a:pt x="6656" y="4"/>
                  <a:pt x="6327" y="1"/>
                  <a:pt x="5999"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7"/>
          <p:cNvSpPr/>
          <p:nvPr/>
        </p:nvSpPr>
        <p:spPr>
          <a:xfrm flipH="1">
            <a:off x="445838" y="1601231"/>
            <a:ext cx="909189" cy="229865"/>
          </a:xfrm>
          <a:custGeom>
            <a:avLst/>
            <a:gdLst/>
            <a:ahLst/>
            <a:cxnLst/>
            <a:rect l="l" t="t" r="r" b="b"/>
            <a:pathLst>
              <a:path w="26113" h="6602" extrusionOk="0">
                <a:moveTo>
                  <a:pt x="7422" y="0"/>
                </a:moveTo>
                <a:cubicBezTo>
                  <a:pt x="7102" y="0"/>
                  <a:pt x="6781" y="9"/>
                  <a:pt x="6460" y="28"/>
                </a:cubicBezTo>
                <a:cubicBezTo>
                  <a:pt x="5296" y="119"/>
                  <a:pt x="4132" y="324"/>
                  <a:pt x="3013" y="712"/>
                </a:cubicBezTo>
                <a:cubicBezTo>
                  <a:pt x="1918" y="1123"/>
                  <a:pt x="868" y="1717"/>
                  <a:pt x="0" y="2493"/>
                </a:cubicBezTo>
                <a:cubicBezTo>
                  <a:pt x="1895" y="1123"/>
                  <a:pt x="4200" y="553"/>
                  <a:pt x="6483" y="484"/>
                </a:cubicBezTo>
                <a:cubicBezTo>
                  <a:pt x="6554" y="483"/>
                  <a:pt x="6626" y="483"/>
                  <a:pt x="6698" y="483"/>
                </a:cubicBezTo>
                <a:cubicBezTo>
                  <a:pt x="8910" y="483"/>
                  <a:pt x="11140" y="823"/>
                  <a:pt x="13285" y="1420"/>
                </a:cubicBezTo>
                <a:cubicBezTo>
                  <a:pt x="15521" y="1968"/>
                  <a:pt x="17690" y="2767"/>
                  <a:pt x="19835" y="3657"/>
                </a:cubicBezTo>
                <a:cubicBezTo>
                  <a:pt x="20885" y="4091"/>
                  <a:pt x="21958" y="4547"/>
                  <a:pt x="22985" y="5049"/>
                </a:cubicBezTo>
                <a:cubicBezTo>
                  <a:pt x="24058" y="5529"/>
                  <a:pt x="25085" y="6054"/>
                  <a:pt x="26112" y="6601"/>
                </a:cubicBezTo>
                <a:cubicBezTo>
                  <a:pt x="24172" y="5300"/>
                  <a:pt x="22118" y="4205"/>
                  <a:pt x="19995" y="3223"/>
                </a:cubicBezTo>
                <a:cubicBezTo>
                  <a:pt x="17895" y="2265"/>
                  <a:pt x="15681" y="1443"/>
                  <a:pt x="13422" y="849"/>
                </a:cubicBezTo>
                <a:cubicBezTo>
                  <a:pt x="11470" y="357"/>
                  <a:pt x="9451" y="0"/>
                  <a:pt x="742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7"/>
          <p:cNvSpPr/>
          <p:nvPr/>
        </p:nvSpPr>
        <p:spPr>
          <a:xfrm flipH="1">
            <a:off x="470489" y="1722813"/>
            <a:ext cx="909189" cy="229865"/>
          </a:xfrm>
          <a:custGeom>
            <a:avLst/>
            <a:gdLst/>
            <a:ahLst/>
            <a:cxnLst/>
            <a:rect l="l" t="t" r="r" b="b"/>
            <a:pathLst>
              <a:path w="26113" h="6602" extrusionOk="0">
                <a:moveTo>
                  <a:pt x="7448" y="0"/>
                </a:moveTo>
                <a:cubicBezTo>
                  <a:pt x="7127" y="0"/>
                  <a:pt x="6805" y="9"/>
                  <a:pt x="6483" y="28"/>
                </a:cubicBezTo>
                <a:cubicBezTo>
                  <a:pt x="5296" y="119"/>
                  <a:pt x="4132" y="325"/>
                  <a:pt x="3014" y="713"/>
                </a:cubicBezTo>
                <a:cubicBezTo>
                  <a:pt x="1918" y="1124"/>
                  <a:pt x="868" y="1694"/>
                  <a:pt x="1" y="2493"/>
                </a:cubicBezTo>
                <a:cubicBezTo>
                  <a:pt x="1895" y="1124"/>
                  <a:pt x="4223" y="530"/>
                  <a:pt x="6483" y="484"/>
                </a:cubicBezTo>
                <a:cubicBezTo>
                  <a:pt x="6555" y="484"/>
                  <a:pt x="6628" y="483"/>
                  <a:pt x="6700" y="483"/>
                </a:cubicBezTo>
                <a:cubicBezTo>
                  <a:pt x="8932" y="483"/>
                  <a:pt x="11140" y="823"/>
                  <a:pt x="13285" y="1420"/>
                </a:cubicBezTo>
                <a:cubicBezTo>
                  <a:pt x="15522" y="1968"/>
                  <a:pt x="17690" y="2767"/>
                  <a:pt x="19836" y="3634"/>
                </a:cubicBezTo>
                <a:cubicBezTo>
                  <a:pt x="20909" y="4091"/>
                  <a:pt x="21959" y="4547"/>
                  <a:pt x="23009" y="5049"/>
                </a:cubicBezTo>
                <a:cubicBezTo>
                  <a:pt x="24059" y="5529"/>
                  <a:pt x="25086" y="6054"/>
                  <a:pt x="26113" y="6602"/>
                </a:cubicBezTo>
                <a:cubicBezTo>
                  <a:pt x="24196" y="5301"/>
                  <a:pt x="22118" y="4205"/>
                  <a:pt x="20018" y="3223"/>
                </a:cubicBezTo>
                <a:cubicBezTo>
                  <a:pt x="17896" y="2265"/>
                  <a:pt x="15705" y="1443"/>
                  <a:pt x="13445" y="827"/>
                </a:cubicBezTo>
                <a:cubicBezTo>
                  <a:pt x="11475" y="354"/>
                  <a:pt x="9471" y="0"/>
                  <a:pt x="744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7"/>
          <p:cNvSpPr/>
          <p:nvPr/>
        </p:nvSpPr>
        <p:spPr>
          <a:xfrm flipH="1">
            <a:off x="494304" y="1844361"/>
            <a:ext cx="909224" cy="229900"/>
          </a:xfrm>
          <a:custGeom>
            <a:avLst/>
            <a:gdLst/>
            <a:ahLst/>
            <a:cxnLst/>
            <a:rect l="l" t="t" r="r" b="b"/>
            <a:pathLst>
              <a:path w="26114" h="6603" extrusionOk="0">
                <a:moveTo>
                  <a:pt x="7464" y="0"/>
                </a:moveTo>
                <a:cubicBezTo>
                  <a:pt x="7130" y="0"/>
                  <a:pt x="6795" y="10"/>
                  <a:pt x="6461" y="29"/>
                </a:cubicBezTo>
                <a:cubicBezTo>
                  <a:pt x="5274" y="98"/>
                  <a:pt x="4110" y="326"/>
                  <a:pt x="3014" y="714"/>
                </a:cubicBezTo>
                <a:cubicBezTo>
                  <a:pt x="1895" y="1125"/>
                  <a:pt x="868" y="1695"/>
                  <a:pt x="1" y="2471"/>
                </a:cubicBezTo>
                <a:cubicBezTo>
                  <a:pt x="1895" y="1102"/>
                  <a:pt x="4201" y="531"/>
                  <a:pt x="6483" y="486"/>
                </a:cubicBezTo>
                <a:cubicBezTo>
                  <a:pt x="6612" y="483"/>
                  <a:pt x="6740" y="482"/>
                  <a:pt x="6869" y="482"/>
                </a:cubicBezTo>
                <a:cubicBezTo>
                  <a:pt x="9023" y="482"/>
                  <a:pt x="11174" y="839"/>
                  <a:pt x="13285" y="1399"/>
                </a:cubicBezTo>
                <a:cubicBezTo>
                  <a:pt x="15499" y="1969"/>
                  <a:pt x="17691" y="2768"/>
                  <a:pt x="19813" y="3636"/>
                </a:cubicBezTo>
                <a:cubicBezTo>
                  <a:pt x="20886" y="4069"/>
                  <a:pt x="21936" y="4549"/>
                  <a:pt x="22986" y="5051"/>
                </a:cubicBezTo>
                <a:cubicBezTo>
                  <a:pt x="24036" y="5530"/>
                  <a:pt x="25086" y="6055"/>
                  <a:pt x="26113" y="6603"/>
                </a:cubicBezTo>
                <a:cubicBezTo>
                  <a:pt x="24173" y="5302"/>
                  <a:pt x="22119" y="4206"/>
                  <a:pt x="19996" y="3225"/>
                </a:cubicBezTo>
                <a:cubicBezTo>
                  <a:pt x="17873" y="2243"/>
                  <a:pt x="15682" y="1444"/>
                  <a:pt x="13422" y="828"/>
                </a:cubicBezTo>
                <a:cubicBezTo>
                  <a:pt x="11484" y="339"/>
                  <a:pt x="9479" y="0"/>
                  <a:pt x="746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7"/>
          <p:cNvSpPr/>
          <p:nvPr/>
        </p:nvSpPr>
        <p:spPr>
          <a:xfrm flipH="1">
            <a:off x="518955" y="1965944"/>
            <a:ext cx="909189" cy="229134"/>
          </a:xfrm>
          <a:custGeom>
            <a:avLst/>
            <a:gdLst/>
            <a:ahLst/>
            <a:cxnLst/>
            <a:rect l="l" t="t" r="r" b="b"/>
            <a:pathLst>
              <a:path w="26113" h="6581" extrusionOk="0">
                <a:moveTo>
                  <a:pt x="7464" y="1"/>
                </a:moveTo>
                <a:cubicBezTo>
                  <a:pt x="7129" y="1"/>
                  <a:pt x="6795" y="10"/>
                  <a:pt x="6460" y="29"/>
                </a:cubicBezTo>
                <a:cubicBezTo>
                  <a:pt x="5296" y="98"/>
                  <a:pt x="4132" y="326"/>
                  <a:pt x="3013" y="714"/>
                </a:cubicBezTo>
                <a:cubicBezTo>
                  <a:pt x="1918" y="1125"/>
                  <a:pt x="868" y="1696"/>
                  <a:pt x="0" y="2472"/>
                </a:cubicBezTo>
                <a:cubicBezTo>
                  <a:pt x="1895" y="1102"/>
                  <a:pt x="4200" y="532"/>
                  <a:pt x="6483" y="486"/>
                </a:cubicBezTo>
                <a:cubicBezTo>
                  <a:pt x="6611" y="483"/>
                  <a:pt x="6740" y="482"/>
                  <a:pt x="6868" y="482"/>
                </a:cubicBezTo>
                <a:cubicBezTo>
                  <a:pt x="9024" y="482"/>
                  <a:pt x="11195" y="839"/>
                  <a:pt x="13285" y="1399"/>
                </a:cubicBezTo>
                <a:cubicBezTo>
                  <a:pt x="15522" y="1947"/>
                  <a:pt x="17690" y="2768"/>
                  <a:pt x="19836" y="3636"/>
                </a:cubicBezTo>
                <a:cubicBezTo>
                  <a:pt x="20886" y="4070"/>
                  <a:pt x="21958" y="4549"/>
                  <a:pt x="22985" y="5051"/>
                </a:cubicBezTo>
                <a:cubicBezTo>
                  <a:pt x="24058" y="5530"/>
                  <a:pt x="25085" y="6055"/>
                  <a:pt x="26113" y="6580"/>
                </a:cubicBezTo>
                <a:cubicBezTo>
                  <a:pt x="24172" y="5302"/>
                  <a:pt x="22118" y="4206"/>
                  <a:pt x="19995" y="3225"/>
                </a:cubicBezTo>
                <a:cubicBezTo>
                  <a:pt x="17895" y="2244"/>
                  <a:pt x="15681" y="1445"/>
                  <a:pt x="13422" y="828"/>
                </a:cubicBezTo>
                <a:cubicBezTo>
                  <a:pt x="11484" y="339"/>
                  <a:pt x="9478" y="1"/>
                  <a:pt x="746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7"/>
          <p:cNvSpPr/>
          <p:nvPr/>
        </p:nvSpPr>
        <p:spPr>
          <a:xfrm flipH="1">
            <a:off x="543605" y="2087527"/>
            <a:ext cx="909189" cy="229134"/>
          </a:xfrm>
          <a:custGeom>
            <a:avLst/>
            <a:gdLst/>
            <a:ahLst/>
            <a:cxnLst/>
            <a:rect l="l" t="t" r="r" b="b"/>
            <a:pathLst>
              <a:path w="26113" h="6581" extrusionOk="0">
                <a:moveTo>
                  <a:pt x="7486" y="1"/>
                </a:moveTo>
                <a:cubicBezTo>
                  <a:pt x="7152" y="1"/>
                  <a:pt x="6818" y="10"/>
                  <a:pt x="6483" y="30"/>
                </a:cubicBezTo>
                <a:cubicBezTo>
                  <a:pt x="5296" y="98"/>
                  <a:pt x="4132" y="304"/>
                  <a:pt x="3014" y="714"/>
                </a:cubicBezTo>
                <a:cubicBezTo>
                  <a:pt x="1918" y="1103"/>
                  <a:pt x="868" y="1696"/>
                  <a:pt x="1" y="2472"/>
                </a:cubicBezTo>
                <a:cubicBezTo>
                  <a:pt x="1895" y="1103"/>
                  <a:pt x="4223" y="532"/>
                  <a:pt x="6483" y="486"/>
                </a:cubicBezTo>
                <a:cubicBezTo>
                  <a:pt x="6613" y="484"/>
                  <a:pt x="6742" y="482"/>
                  <a:pt x="6872" y="482"/>
                </a:cubicBezTo>
                <a:cubicBezTo>
                  <a:pt x="9045" y="482"/>
                  <a:pt x="11196" y="839"/>
                  <a:pt x="13285" y="1399"/>
                </a:cubicBezTo>
                <a:cubicBezTo>
                  <a:pt x="15522" y="1947"/>
                  <a:pt x="17690" y="2746"/>
                  <a:pt x="19836" y="3636"/>
                </a:cubicBezTo>
                <a:cubicBezTo>
                  <a:pt x="20909" y="4070"/>
                  <a:pt x="21959" y="4549"/>
                  <a:pt x="23009" y="5028"/>
                </a:cubicBezTo>
                <a:cubicBezTo>
                  <a:pt x="24059" y="5508"/>
                  <a:pt x="25086" y="6056"/>
                  <a:pt x="26113" y="6581"/>
                </a:cubicBezTo>
                <a:cubicBezTo>
                  <a:pt x="24196" y="5302"/>
                  <a:pt x="22118" y="4184"/>
                  <a:pt x="20019" y="3202"/>
                </a:cubicBezTo>
                <a:cubicBezTo>
                  <a:pt x="17896" y="2244"/>
                  <a:pt x="15705" y="1445"/>
                  <a:pt x="13445" y="829"/>
                </a:cubicBezTo>
                <a:cubicBezTo>
                  <a:pt x="11487" y="339"/>
                  <a:pt x="9496" y="1"/>
                  <a:pt x="748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7"/>
          <p:cNvSpPr/>
          <p:nvPr/>
        </p:nvSpPr>
        <p:spPr>
          <a:xfrm flipH="1">
            <a:off x="567421" y="2208378"/>
            <a:ext cx="909189" cy="229865"/>
          </a:xfrm>
          <a:custGeom>
            <a:avLst/>
            <a:gdLst/>
            <a:ahLst/>
            <a:cxnLst/>
            <a:rect l="l" t="t" r="r" b="b"/>
            <a:pathLst>
              <a:path w="26113" h="6602" extrusionOk="0">
                <a:moveTo>
                  <a:pt x="7422" y="1"/>
                </a:moveTo>
                <a:cubicBezTo>
                  <a:pt x="7101" y="1"/>
                  <a:pt x="6781" y="9"/>
                  <a:pt x="6460" y="28"/>
                </a:cubicBezTo>
                <a:cubicBezTo>
                  <a:pt x="5273" y="119"/>
                  <a:pt x="4109" y="325"/>
                  <a:pt x="3013" y="713"/>
                </a:cubicBezTo>
                <a:cubicBezTo>
                  <a:pt x="1895" y="1124"/>
                  <a:pt x="867" y="1717"/>
                  <a:pt x="0" y="2493"/>
                </a:cubicBezTo>
                <a:cubicBezTo>
                  <a:pt x="1895" y="1124"/>
                  <a:pt x="4200" y="553"/>
                  <a:pt x="6482" y="485"/>
                </a:cubicBezTo>
                <a:cubicBezTo>
                  <a:pt x="6554" y="484"/>
                  <a:pt x="6626" y="484"/>
                  <a:pt x="6697" y="484"/>
                </a:cubicBezTo>
                <a:cubicBezTo>
                  <a:pt x="8908" y="484"/>
                  <a:pt x="11118" y="824"/>
                  <a:pt x="13284" y="1420"/>
                </a:cubicBezTo>
                <a:cubicBezTo>
                  <a:pt x="15498" y="1968"/>
                  <a:pt x="17690" y="2767"/>
                  <a:pt x="19812" y="3657"/>
                </a:cubicBezTo>
                <a:cubicBezTo>
                  <a:pt x="20885" y="4091"/>
                  <a:pt x="21935" y="4548"/>
                  <a:pt x="22985" y="5050"/>
                </a:cubicBezTo>
                <a:cubicBezTo>
                  <a:pt x="24035" y="5529"/>
                  <a:pt x="25085" y="6054"/>
                  <a:pt x="26112" y="6602"/>
                </a:cubicBezTo>
                <a:cubicBezTo>
                  <a:pt x="24172" y="5301"/>
                  <a:pt x="22118" y="4205"/>
                  <a:pt x="19995" y="3224"/>
                </a:cubicBezTo>
                <a:cubicBezTo>
                  <a:pt x="17872" y="2265"/>
                  <a:pt x="15681" y="1443"/>
                  <a:pt x="13421" y="850"/>
                </a:cubicBezTo>
                <a:cubicBezTo>
                  <a:pt x="11470" y="357"/>
                  <a:pt x="9451" y="1"/>
                  <a:pt x="742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7"/>
          <p:cNvSpPr/>
          <p:nvPr/>
        </p:nvSpPr>
        <p:spPr>
          <a:xfrm flipH="1">
            <a:off x="592071" y="2329961"/>
            <a:ext cx="909189" cy="229900"/>
          </a:xfrm>
          <a:custGeom>
            <a:avLst/>
            <a:gdLst/>
            <a:ahLst/>
            <a:cxnLst/>
            <a:rect l="l" t="t" r="r" b="b"/>
            <a:pathLst>
              <a:path w="26113" h="6603" extrusionOk="0">
                <a:moveTo>
                  <a:pt x="7426" y="1"/>
                </a:moveTo>
                <a:cubicBezTo>
                  <a:pt x="7104" y="1"/>
                  <a:pt x="6782" y="10"/>
                  <a:pt x="6460" y="28"/>
                </a:cubicBezTo>
                <a:cubicBezTo>
                  <a:pt x="5296" y="97"/>
                  <a:pt x="4109" y="325"/>
                  <a:pt x="3013" y="713"/>
                </a:cubicBezTo>
                <a:cubicBezTo>
                  <a:pt x="1918" y="1124"/>
                  <a:pt x="868" y="1695"/>
                  <a:pt x="0" y="2494"/>
                </a:cubicBezTo>
                <a:cubicBezTo>
                  <a:pt x="1895" y="1124"/>
                  <a:pt x="4200" y="531"/>
                  <a:pt x="6483" y="485"/>
                </a:cubicBezTo>
                <a:cubicBezTo>
                  <a:pt x="6611" y="482"/>
                  <a:pt x="6739" y="481"/>
                  <a:pt x="6868" y="481"/>
                </a:cubicBezTo>
                <a:cubicBezTo>
                  <a:pt x="9024" y="481"/>
                  <a:pt x="11195" y="839"/>
                  <a:pt x="13285" y="1421"/>
                </a:cubicBezTo>
                <a:cubicBezTo>
                  <a:pt x="15522" y="1969"/>
                  <a:pt x="17690" y="2767"/>
                  <a:pt x="19836" y="3635"/>
                </a:cubicBezTo>
                <a:cubicBezTo>
                  <a:pt x="20886" y="4068"/>
                  <a:pt x="21958" y="4548"/>
                  <a:pt x="22986" y="5050"/>
                </a:cubicBezTo>
                <a:cubicBezTo>
                  <a:pt x="24058" y="5529"/>
                  <a:pt x="25085" y="6054"/>
                  <a:pt x="26113" y="6602"/>
                </a:cubicBezTo>
                <a:cubicBezTo>
                  <a:pt x="24172" y="5301"/>
                  <a:pt x="22118" y="4205"/>
                  <a:pt x="19995" y="3224"/>
                </a:cubicBezTo>
                <a:cubicBezTo>
                  <a:pt x="17895" y="2242"/>
                  <a:pt x="15681" y="1444"/>
                  <a:pt x="13422" y="827"/>
                </a:cubicBezTo>
                <a:cubicBezTo>
                  <a:pt x="11471" y="355"/>
                  <a:pt x="9453" y="1"/>
                  <a:pt x="742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7"/>
          <p:cNvSpPr/>
          <p:nvPr/>
        </p:nvSpPr>
        <p:spPr>
          <a:xfrm flipH="1">
            <a:off x="616722" y="2451509"/>
            <a:ext cx="909189" cy="229935"/>
          </a:xfrm>
          <a:custGeom>
            <a:avLst/>
            <a:gdLst/>
            <a:ahLst/>
            <a:cxnLst/>
            <a:rect l="l" t="t" r="r" b="b"/>
            <a:pathLst>
              <a:path w="26113" h="6604" extrusionOk="0">
                <a:moveTo>
                  <a:pt x="7471" y="1"/>
                </a:moveTo>
                <a:cubicBezTo>
                  <a:pt x="7135" y="1"/>
                  <a:pt x="6798" y="10"/>
                  <a:pt x="6460" y="30"/>
                </a:cubicBezTo>
                <a:cubicBezTo>
                  <a:pt x="5296" y="98"/>
                  <a:pt x="4132" y="326"/>
                  <a:pt x="3014" y="714"/>
                </a:cubicBezTo>
                <a:cubicBezTo>
                  <a:pt x="1918" y="1125"/>
                  <a:pt x="868" y="1696"/>
                  <a:pt x="1" y="2472"/>
                </a:cubicBezTo>
                <a:cubicBezTo>
                  <a:pt x="1895" y="1102"/>
                  <a:pt x="4224" y="532"/>
                  <a:pt x="6483" y="486"/>
                </a:cubicBezTo>
                <a:cubicBezTo>
                  <a:pt x="6613" y="484"/>
                  <a:pt x="6743" y="482"/>
                  <a:pt x="6872" y="482"/>
                </a:cubicBezTo>
                <a:cubicBezTo>
                  <a:pt x="9045" y="482"/>
                  <a:pt x="11196" y="839"/>
                  <a:pt x="13285" y="1399"/>
                </a:cubicBezTo>
                <a:cubicBezTo>
                  <a:pt x="15522" y="1970"/>
                  <a:pt x="17690" y="2769"/>
                  <a:pt x="19836" y="3636"/>
                </a:cubicBezTo>
                <a:cubicBezTo>
                  <a:pt x="20909" y="4070"/>
                  <a:pt x="21959" y="4549"/>
                  <a:pt x="23009" y="5051"/>
                </a:cubicBezTo>
                <a:cubicBezTo>
                  <a:pt x="24059" y="5531"/>
                  <a:pt x="25086" y="6056"/>
                  <a:pt x="26113" y="6603"/>
                </a:cubicBezTo>
                <a:cubicBezTo>
                  <a:pt x="24196" y="5302"/>
                  <a:pt x="22119" y="4207"/>
                  <a:pt x="20019" y="3225"/>
                </a:cubicBezTo>
                <a:cubicBezTo>
                  <a:pt x="17896" y="2244"/>
                  <a:pt x="15705" y="1445"/>
                  <a:pt x="13445" y="829"/>
                </a:cubicBezTo>
                <a:cubicBezTo>
                  <a:pt x="11487" y="339"/>
                  <a:pt x="9496" y="1"/>
                  <a:pt x="747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7"/>
          <p:cNvSpPr/>
          <p:nvPr/>
        </p:nvSpPr>
        <p:spPr>
          <a:xfrm flipH="1">
            <a:off x="640537" y="2573126"/>
            <a:ext cx="909189" cy="229099"/>
          </a:xfrm>
          <a:custGeom>
            <a:avLst/>
            <a:gdLst/>
            <a:ahLst/>
            <a:cxnLst/>
            <a:rect l="l" t="t" r="r" b="b"/>
            <a:pathLst>
              <a:path w="26113" h="6580" extrusionOk="0">
                <a:moveTo>
                  <a:pt x="7463" y="0"/>
                </a:moveTo>
                <a:cubicBezTo>
                  <a:pt x="7129" y="0"/>
                  <a:pt x="6794" y="9"/>
                  <a:pt x="6460" y="29"/>
                </a:cubicBezTo>
                <a:cubicBezTo>
                  <a:pt x="5273" y="97"/>
                  <a:pt x="4109" y="326"/>
                  <a:pt x="3013" y="714"/>
                </a:cubicBezTo>
                <a:cubicBezTo>
                  <a:pt x="1895" y="1125"/>
                  <a:pt x="867" y="1695"/>
                  <a:pt x="0" y="2471"/>
                </a:cubicBezTo>
                <a:cubicBezTo>
                  <a:pt x="1895" y="1102"/>
                  <a:pt x="4200" y="531"/>
                  <a:pt x="6482" y="485"/>
                </a:cubicBezTo>
                <a:cubicBezTo>
                  <a:pt x="6611" y="483"/>
                  <a:pt x="6739" y="482"/>
                  <a:pt x="6868" y="482"/>
                </a:cubicBezTo>
                <a:cubicBezTo>
                  <a:pt x="9022" y="482"/>
                  <a:pt x="11172" y="838"/>
                  <a:pt x="13262" y="1398"/>
                </a:cubicBezTo>
                <a:cubicBezTo>
                  <a:pt x="15498" y="1946"/>
                  <a:pt x="17667" y="2768"/>
                  <a:pt x="19812" y="3635"/>
                </a:cubicBezTo>
                <a:cubicBezTo>
                  <a:pt x="20885" y="4069"/>
                  <a:pt x="21935" y="4548"/>
                  <a:pt x="22985" y="5051"/>
                </a:cubicBezTo>
                <a:cubicBezTo>
                  <a:pt x="24035" y="5530"/>
                  <a:pt x="25085" y="6055"/>
                  <a:pt x="26112" y="6580"/>
                </a:cubicBezTo>
                <a:cubicBezTo>
                  <a:pt x="24172" y="5302"/>
                  <a:pt x="22118" y="4206"/>
                  <a:pt x="19995" y="3224"/>
                </a:cubicBezTo>
                <a:cubicBezTo>
                  <a:pt x="17872" y="2243"/>
                  <a:pt x="15681" y="1444"/>
                  <a:pt x="13421" y="828"/>
                </a:cubicBezTo>
                <a:cubicBezTo>
                  <a:pt x="11483" y="338"/>
                  <a:pt x="9478" y="0"/>
                  <a:pt x="746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27"/>
          <p:cNvSpPr/>
          <p:nvPr/>
        </p:nvSpPr>
        <p:spPr>
          <a:xfrm flipH="1">
            <a:off x="1422538" y="1583891"/>
            <a:ext cx="340968" cy="1324040"/>
          </a:xfrm>
          <a:custGeom>
            <a:avLst/>
            <a:gdLst/>
            <a:ahLst/>
            <a:cxnLst/>
            <a:rect l="l" t="t" r="r" b="b"/>
            <a:pathLst>
              <a:path w="9793" h="38028" extrusionOk="0">
                <a:moveTo>
                  <a:pt x="9336" y="1"/>
                </a:moveTo>
                <a:lnTo>
                  <a:pt x="0" y="37845"/>
                </a:lnTo>
                <a:lnTo>
                  <a:pt x="2853" y="38028"/>
                </a:lnTo>
                <a:lnTo>
                  <a:pt x="9792" y="708"/>
                </a:lnTo>
                <a:lnTo>
                  <a:pt x="93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27"/>
          <p:cNvSpPr/>
          <p:nvPr/>
        </p:nvSpPr>
        <p:spPr>
          <a:xfrm flipH="1">
            <a:off x="1626012" y="2901525"/>
            <a:ext cx="137494" cy="285364"/>
          </a:xfrm>
          <a:custGeom>
            <a:avLst/>
            <a:gdLst/>
            <a:ahLst/>
            <a:cxnLst/>
            <a:rect l="l" t="t" r="r" b="b"/>
            <a:pathLst>
              <a:path w="3949" h="8196" extrusionOk="0">
                <a:moveTo>
                  <a:pt x="0" y="1"/>
                </a:moveTo>
                <a:lnTo>
                  <a:pt x="662" y="8195"/>
                </a:lnTo>
                <a:lnTo>
                  <a:pt x="1963" y="5776"/>
                </a:lnTo>
                <a:lnTo>
                  <a:pt x="3949" y="7419"/>
                </a:lnTo>
                <a:lnTo>
                  <a:pt x="2853" y="18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27"/>
          <p:cNvSpPr/>
          <p:nvPr/>
        </p:nvSpPr>
        <p:spPr>
          <a:xfrm flipH="1">
            <a:off x="1648260" y="3609643"/>
            <a:ext cx="53271" cy="45332"/>
          </a:xfrm>
          <a:custGeom>
            <a:avLst/>
            <a:gdLst/>
            <a:ahLst/>
            <a:cxnLst/>
            <a:rect l="l" t="t" r="r" b="b"/>
            <a:pathLst>
              <a:path w="1530" h="1302" extrusionOk="0">
                <a:moveTo>
                  <a:pt x="1187" y="0"/>
                </a:moveTo>
                <a:cubicBezTo>
                  <a:pt x="822" y="183"/>
                  <a:pt x="480" y="388"/>
                  <a:pt x="137" y="571"/>
                </a:cubicBezTo>
                <a:lnTo>
                  <a:pt x="0" y="639"/>
                </a:lnTo>
                <a:lnTo>
                  <a:pt x="366" y="1301"/>
                </a:lnTo>
                <a:lnTo>
                  <a:pt x="480" y="1233"/>
                </a:lnTo>
                <a:cubicBezTo>
                  <a:pt x="822" y="1050"/>
                  <a:pt x="1187" y="868"/>
                  <a:pt x="1530" y="685"/>
                </a:cubicBezTo>
                <a:lnTo>
                  <a:pt x="11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7"/>
          <p:cNvSpPr/>
          <p:nvPr/>
        </p:nvSpPr>
        <p:spPr>
          <a:xfrm flipH="1">
            <a:off x="-1092748" y="3185253"/>
            <a:ext cx="2669493" cy="1948701"/>
          </a:xfrm>
          <a:custGeom>
            <a:avLst/>
            <a:gdLst/>
            <a:ahLst/>
            <a:cxnLst/>
            <a:rect l="l" t="t" r="r" b="b"/>
            <a:pathLst>
              <a:path w="76671" h="55969" extrusionOk="0">
                <a:moveTo>
                  <a:pt x="76670" y="1"/>
                </a:moveTo>
                <a:cubicBezTo>
                  <a:pt x="76488" y="46"/>
                  <a:pt x="76328" y="69"/>
                  <a:pt x="76145" y="115"/>
                </a:cubicBezTo>
                <a:lnTo>
                  <a:pt x="76328" y="868"/>
                </a:lnTo>
                <a:cubicBezTo>
                  <a:pt x="76442" y="822"/>
                  <a:pt x="76556" y="799"/>
                  <a:pt x="76670" y="777"/>
                </a:cubicBezTo>
                <a:lnTo>
                  <a:pt x="76670" y="1"/>
                </a:lnTo>
                <a:close/>
                <a:moveTo>
                  <a:pt x="73543" y="845"/>
                </a:moveTo>
                <a:cubicBezTo>
                  <a:pt x="72699" y="1142"/>
                  <a:pt x="71854" y="1461"/>
                  <a:pt x="71010" y="1827"/>
                </a:cubicBezTo>
                <a:lnTo>
                  <a:pt x="71329" y="2534"/>
                </a:lnTo>
                <a:cubicBezTo>
                  <a:pt x="72128" y="2169"/>
                  <a:pt x="72973" y="1849"/>
                  <a:pt x="73794" y="1576"/>
                </a:cubicBezTo>
                <a:lnTo>
                  <a:pt x="73543" y="845"/>
                </a:lnTo>
                <a:close/>
                <a:moveTo>
                  <a:pt x="68590" y="3036"/>
                </a:moveTo>
                <a:cubicBezTo>
                  <a:pt x="67814" y="3470"/>
                  <a:pt x="67038" y="3949"/>
                  <a:pt x="66285" y="4474"/>
                </a:cubicBezTo>
                <a:lnTo>
                  <a:pt x="66718" y="5091"/>
                </a:lnTo>
                <a:cubicBezTo>
                  <a:pt x="67449" y="4611"/>
                  <a:pt x="68202" y="4132"/>
                  <a:pt x="68955" y="3698"/>
                </a:cubicBezTo>
                <a:lnTo>
                  <a:pt x="68590" y="3036"/>
                </a:lnTo>
                <a:close/>
                <a:moveTo>
                  <a:pt x="64116" y="6095"/>
                </a:moveTo>
                <a:cubicBezTo>
                  <a:pt x="63409" y="6688"/>
                  <a:pt x="62747" y="7305"/>
                  <a:pt x="62131" y="7921"/>
                </a:cubicBezTo>
                <a:lnTo>
                  <a:pt x="62678" y="8469"/>
                </a:lnTo>
                <a:cubicBezTo>
                  <a:pt x="63272" y="7852"/>
                  <a:pt x="63934" y="7259"/>
                  <a:pt x="64618" y="6688"/>
                </a:cubicBezTo>
                <a:lnTo>
                  <a:pt x="64116" y="6095"/>
                </a:lnTo>
                <a:close/>
                <a:moveTo>
                  <a:pt x="10431" y="8286"/>
                </a:moveTo>
                <a:lnTo>
                  <a:pt x="10408" y="9039"/>
                </a:lnTo>
                <a:cubicBezTo>
                  <a:pt x="11299" y="9062"/>
                  <a:pt x="12166" y="9176"/>
                  <a:pt x="12965" y="9382"/>
                </a:cubicBezTo>
                <a:lnTo>
                  <a:pt x="13147" y="8651"/>
                </a:lnTo>
                <a:cubicBezTo>
                  <a:pt x="12303" y="8446"/>
                  <a:pt x="11367" y="8309"/>
                  <a:pt x="10431" y="8286"/>
                </a:cubicBezTo>
                <a:close/>
                <a:moveTo>
                  <a:pt x="7692" y="8446"/>
                </a:moveTo>
                <a:cubicBezTo>
                  <a:pt x="6825" y="8560"/>
                  <a:pt x="5935" y="8765"/>
                  <a:pt x="5044" y="9017"/>
                </a:cubicBezTo>
                <a:lnTo>
                  <a:pt x="5250" y="9747"/>
                </a:lnTo>
                <a:cubicBezTo>
                  <a:pt x="6117" y="9496"/>
                  <a:pt x="6985" y="9313"/>
                  <a:pt x="7806" y="9199"/>
                </a:cubicBezTo>
                <a:lnTo>
                  <a:pt x="7692" y="8446"/>
                </a:lnTo>
                <a:close/>
                <a:moveTo>
                  <a:pt x="2465" y="9907"/>
                </a:moveTo>
                <a:cubicBezTo>
                  <a:pt x="1689" y="10203"/>
                  <a:pt x="890" y="10569"/>
                  <a:pt x="0" y="10980"/>
                </a:cubicBezTo>
                <a:lnTo>
                  <a:pt x="320" y="11664"/>
                </a:lnTo>
                <a:cubicBezTo>
                  <a:pt x="1210" y="11253"/>
                  <a:pt x="1986" y="10911"/>
                  <a:pt x="2762" y="10592"/>
                </a:cubicBezTo>
                <a:lnTo>
                  <a:pt x="2465" y="9907"/>
                </a:lnTo>
                <a:close/>
                <a:moveTo>
                  <a:pt x="15727" y="9656"/>
                </a:moveTo>
                <a:lnTo>
                  <a:pt x="15361" y="10340"/>
                </a:lnTo>
                <a:cubicBezTo>
                  <a:pt x="16115" y="10751"/>
                  <a:pt x="16799" y="11276"/>
                  <a:pt x="17393" y="11870"/>
                </a:cubicBezTo>
                <a:lnTo>
                  <a:pt x="17941" y="11345"/>
                </a:lnTo>
                <a:cubicBezTo>
                  <a:pt x="17279" y="10683"/>
                  <a:pt x="16548" y="10112"/>
                  <a:pt x="15727" y="9656"/>
                </a:cubicBezTo>
                <a:close/>
                <a:moveTo>
                  <a:pt x="60327" y="9952"/>
                </a:moveTo>
                <a:cubicBezTo>
                  <a:pt x="59757" y="10683"/>
                  <a:pt x="59232" y="11436"/>
                  <a:pt x="58775" y="12212"/>
                </a:cubicBezTo>
                <a:lnTo>
                  <a:pt x="59437" y="12600"/>
                </a:lnTo>
                <a:cubicBezTo>
                  <a:pt x="59871" y="11870"/>
                  <a:pt x="60373" y="11139"/>
                  <a:pt x="60921" y="10432"/>
                </a:cubicBezTo>
                <a:lnTo>
                  <a:pt x="60327" y="9952"/>
                </a:lnTo>
                <a:close/>
                <a:moveTo>
                  <a:pt x="19561" y="13582"/>
                </a:moveTo>
                <a:lnTo>
                  <a:pt x="18899" y="13947"/>
                </a:lnTo>
                <a:cubicBezTo>
                  <a:pt x="19310" y="14677"/>
                  <a:pt x="19607" y="15499"/>
                  <a:pt x="19812" y="16343"/>
                </a:cubicBezTo>
                <a:lnTo>
                  <a:pt x="20566" y="16161"/>
                </a:lnTo>
                <a:cubicBezTo>
                  <a:pt x="20337" y="15248"/>
                  <a:pt x="19995" y="14380"/>
                  <a:pt x="19561" y="13582"/>
                </a:cubicBezTo>
                <a:close/>
                <a:moveTo>
                  <a:pt x="57543" y="14632"/>
                </a:moveTo>
                <a:cubicBezTo>
                  <a:pt x="57177" y="15499"/>
                  <a:pt x="56904" y="16366"/>
                  <a:pt x="56698" y="17234"/>
                </a:cubicBezTo>
                <a:lnTo>
                  <a:pt x="57451" y="17416"/>
                </a:lnTo>
                <a:cubicBezTo>
                  <a:pt x="57634" y="16572"/>
                  <a:pt x="57908" y="15750"/>
                  <a:pt x="58250" y="14928"/>
                </a:cubicBezTo>
                <a:lnTo>
                  <a:pt x="57543" y="14632"/>
                </a:lnTo>
                <a:close/>
                <a:moveTo>
                  <a:pt x="20155" y="18900"/>
                </a:moveTo>
                <a:lnTo>
                  <a:pt x="20155" y="19151"/>
                </a:lnTo>
                <a:cubicBezTo>
                  <a:pt x="20155" y="19927"/>
                  <a:pt x="20086" y="20703"/>
                  <a:pt x="19949" y="21502"/>
                </a:cubicBezTo>
                <a:lnTo>
                  <a:pt x="20703" y="21616"/>
                </a:lnTo>
                <a:cubicBezTo>
                  <a:pt x="20840" y="20794"/>
                  <a:pt x="20908" y="19973"/>
                  <a:pt x="20908" y="19151"/>
                </a:cubicBezTo>
                <a:lnTo>
                  <a:pt x="20908" y="18900"/>
                </a:lnTo>
                <a:close/>
                <a:moveTo>
                  <a:pt x="56333" y="19950"/>
                </a:moveTo>
                <a:cubicBezTo>
                  <a:pt x="56333" y="20132"/>
                  <a:pt x="56333" y="20338"/>
                  <a:pt x="56333" y="20520"/>
                </a:cubicBezTo>
                <a:cubicBezTo>
                  <a:pt x="56333" y="21251"/>
                  <a:pt x="56379" y="21981"/>
                  <a:pt x="56493" y="22689"/>
                </a:cubicBezTo>
                <a:lnTo>
                  <a:pt x="57246" y="22575"/>
                </a:lnTo>
                <a:cubicBezTo>
                  <a:pt x="57132" y="21890"/>
                  <a:pt x="57086" y="21205"/>
                  <a:pt x="57086" y="20520"/>
                </a:cubicBezTo>
                <a:cubicBezTo>
                  <a:pt x="57086" y="20338"/>
                  <a:pt x="57086" y="20155"/>
                  <a:pt x="57109" y="19973"/>
                </a:cubicBezTo>
                <a:lnTo>
                  <a:pt x="56333" y="19950"/>
                </a:lnTo>
                <a:close/>
                <a:moveTo>
                  <a:pt x="19287" y="24013"/>
                </a:moveTo>
                <a:cubicBezTo>
                  <a:pt x="19242" y="24150"/>
                  <a:pt x="19196" y="24264"/>
                  <a:pt x="19150" y="24401"/>
                </a:cubicBezTo>
                <a:cubicBezTo>
                  <a:pt x="18899" y="25063"/>
                  <a:pt x="18603" y="25770"/>
                  <a:pt x="18306" y="26478"/>
                </a:cubicBezTo>
                <a:lnTo>
                  <a:pt x="19014" y="26775"/>
                </a:lnTo>
                <a:cubicBezTo>
                  <a:pt x="19310" y="26044"/>
                  <a:pt x="19607" y="25337"/>
                  <a:pt x="19858" y="24675"/>
                </a:cubicBezTo>
                <a:cubicBezTo>
                  <a:pt x="19904" y="24538"/>
                  <a:pt x="19949" y="24401"/>
                  <a:pt x="19995" y="24264"/>
                </a:cubicBezTo>
                <a:lnTo>
                  <a:pt x="19287" y="24013"/>
                </a:lnTo>
                <a:close/>
                <a:moveTo>
                  <a:pt x="57885" y="25086"/>
                </a:moveTo>
                <a:lnTo>
                  <a:pt x="57177" y="25337"/>
                </a:lnTo>
                <a:cubicBezTo>
                  <a:pt x="57474" y="26181"/>
                  <a:pt x="57839" y="27026"/>
                  <a:pt x="58296" y="27847"/>
                </a:cubicBezTo>
                <a:lnTo>
                  <a:pt x="58958" y="27459"/>
                </a:lnTo>
                <a:cubicBezTo>
                  <a:pt x="58524" y="26683"/>
                  <a:pt x="58159" y="25884"/>
                  <a:pt x="57885" y="25086"/>
                </a:cubicBezTo>
                <a:close/>
                <a:moveTo>
                  <a:pt x="17210" y="28897"/>
                </a:moveTo>
                <a:cubicBezTo>
                  <a:pt x="16868" y="29628"/>
                  <a:pt x="16503" y="30404"/>
                  <a:pt x="16069" y="31317"/>
                </a:cubicBezTo>
                <a:lnTo>
                  <a:pt x="16754" y="31659"/>
                </a:lnTo>
                <a:cubicBezTo>
                  <a:pt x="17187" y="30723"/>
                  <a:pt x="17576" y="29970"/>
                  <a:pt x="17918" y="29240"/>
                </a:cubicBezTo>
                <a:lnTo>
                  <a:pt x="17210" y="28897"/>
                </a:lnTo>
                <a:close/>
                <a:moveTo>
                  <a:pt x="60396" y="29651"/>
                </a:moveTo>
                <a:lnTo>
                  <a:pt x="59780" y="30130"/>
                </a:lnTo>
                <a:cubicBezTo>
                  <a:pt x="60304" y="30815"/>
                  <a:pt x="60898" y="31477"/>
                  <a:pt x="61583" y="32161"/>
                </a:cubicBezTo>
                <a:lnTo>
                  <a:pt x="62131" y="31614"/>
                </a:lnTo>
                <a:cubicBezTo>
                  <a:pt x="61469" y="30952"/>
                  <a:pt x="60898" y="30313"/>
                  <a:pt x="60396" y="29651"/>
                </a:cubicBezTo>
                <a:close/>
                <a:moveTo>
                  <a:pt x="64093" y="33394"/>
                </a:moveTo>
                <a:lnTo>
                  <a:pt x="63614" y="33965"/>
                </a:lnTo>
                <a:cubicBezTo>
                  <a:pt x="64208" y="34490"/>
                  <a:pt x="64847" y="34992"/>
                  <a:pt x="65463" y="35471"/>
                </a:cubicBezTo>
                <a:lnTo>
                  <a:pt x="65691" y="35654"/>
                </a:lnTo>
                <a:lnTo>
                  <a:pt x="66171" y="35060"/>
                </a:lnTo>
                <a:lnTo>
                  <a:pt x="65942" y="34878"/>
                </a:lnTo>
                <a:cubicBezTo>
                  <a:pt x="65326" y="34398"/>
                  <a:pt x="64687" y="33896"/>
                  <a:pt x="64093" y="33394"/>
                </a:cubicBezTo>
                <a:close/>
                <a:moveTo>
                  <a:pt x="14882" y="33713"/>
                </a:moveTo>
                <a:cubicBezTo>
                  <a:pt x="14471" y="34512"/>
                  <a:pt x="14083" y="35311"/>
                  <a:pt x="13695" y="36110"/>
                </a:cubicBezTo>
                <a:lnTo>
                  <a:pt x="14380" y="36453"/>
                </a:lnTo>
                <a:cubicBezTo>
                  <a:pt x="14768" y="35654"/>
                  <a:pt x="15156" y="34855"/>
                  <a:pt x="15567" y="34056"/>
                </a:cubicBezTo>
                <a:lnTo>
                  <a:pt x="14882" y="33713"/>
                </a:lnTo>
                <a:close/>
                <a:moveTo>
                  <a:pt x="68248" y="36772"/>
                </a:moveTo>
                <a:lnTo>
                  <a:pt x="67746" y="37343"/>
                </a:lnTo>
                <a:cubicBezTo>
                  <a:pt x="68499" y="37982"/>
                  <a:pt x="69115" y="38575"/>
                  <a:pt x="69663" y="39146"/>
                </a:cubicBezTo>
                <a:lnTo>
                  <a:pt x="70211" y="38621"/>
                </a:lnTo>
                <a:cubicBezTo>
                  <a:pt x="69663" y="38027"/>
                  <a:pt x="69001" y="37434"/>
                  <a:pt x="68248" y="36772"/>
                </a:cubicBezTo>
                <a:close/>
                <a:moveTo>
                  <a:pt x="12531" y="38530"/>
                </a:moveTo>
                <a:cubicBezTo>
                  <a:pt x="12143" y="39420"/>
                  <a:pt x="11778" y="40219"/>
                  <a:pt x="11458" y="40995"/>
                </a:cubicBezTo>
                <a:lnTo>
                  <a:pt x="12166" y="41291"/>
                </a:lnTo>
                <a:cubicBezTo>
                  <a:pt x="12485" y="40515"/>
                  <a:pt x="12828" y="39717"/>
                  <a:pt x="13239" y="38849"/>
                </a:cubicBezTo>
                <a:lnTo>
                  <a:pt x="12531" y="38530"/>
                </a:lnTo>
                <a:close/>
                <a:moveTo>
                  <a:pt x="71945" y="40744"/>
                </a:moveTo>
                <a:lnTo>
                  <a:pt x="71306" y="41177"/>
                </a:lnTo>
                <a:cubicBezTo>
                  <a:pt x="71808" y="41908"/>
                  <a:pt x="72196" y="42661"/>
                  <a:pt x="72539" y="43460"/>
                </a:cubicBezTo>
                <a:lnTo>
                  <a:pt x="73224" y="43163"/>
                </a:lnTo>
                <a:cubicBezTo>
                  <a:pt x="72881" y="42319"/>
                  <a:pt x="72470" y="41543"/>
                  <a:pt x="71945" y="40744"/>
                </a:cubicBezTo>
                <a:close/>
                <a:moveTo>
                  <a:pt x="10500" y="43506"/>
                </a:moveTo>
                <a:cubicBezTo>
                  <a:pt x="10180" y="44396"/>
                  <a:pt x="9906" y="45263"/>
                  <a:pt x="9678" y="46085"/>
                </a:cubicBezTo>
                <a:lnTo>
                  <a:pt x="10408" y="46290"/>
                </a:lnTo>
                <a:cubicBezTo>
                  <a:pt x="10637" y="45468"/>
                  <a:pt x="10911" y="44624"/>
                  <a:pt x="11207" y="43757"/>
                </a:cubicBezTo>
                <a:lnTo>
                  <a:pt x="10500" y="43506"/>
                </a:lnTo>
                <a:close/>
                <a:moveTo>
                  <a:pt x="74000" y="45811"/>
                </a:moveTo>
                <a:lnTo>
                  <a:pt x="73246" y="45948"/>
                </a:lnTo>
                <a:cubicBezTo>
                  <a:pt x="73383" y="46701"/>
                  <a:pt x="73452" y="47454"/>
                  <a:pt x="73452" y="48253"/>
                </a:cubicBezTo>
                <a:cubicBezTo>
                  <a:pt x="73452" y="48344"/>
                  <a:pt x="73452" y="48436"/>
                  <a:pt x="73452" y="48527"/>
                </a:cubicBezTo>
                <a:lnTo>
                  <a:pt x="74205" y="48550"/>
                </a:lnTo>
                <a:cubicBezTo>
                  <a:pt x="74205" y="48436"/>
                  <a:pt x="74205" y="48344"/>
                  <a:pt x="74205" y="48253"/>
                </a:cubicBezTo>
                <a:cubicBezTo>
                  <a:pt x="74205" y="47409"/>
                  <a:pt x="74137" y="46610"/>
                  <a:pt x="74000" y="45811"/>
                </a:cubicBezTo>
                <a:close/>
                <a:moveTo>
                  <a:pt x="9039" y="48710"/>
                </a:moveTo>
                <a:cubicBezTo>
                  <a:pt x="8879" y="49623"/>
                  <a:pt x="8742" y="50513"/>
                  <a:pt x="8674" y="51403"/>
                </a:cubicBezTo>
                <a:lnTo>
                  <a:pt x="9427" y="51472"/>
                </a:lnTo>
                <a:cubicBezTo>
                  <a:pt x="9495" y="50604"/>
                  <a:pt x="9632" y="49737"/>
                  <a:pt x="9792" y="48869"/>
                </a:cubicBezTo>
                <a:lnTo>
                  <a:pt x="9039" y="48710"/>
                </a:lnTo>
                <a:close/>
                <a:moveTo>
                  <a:pt x="73155" y="51129"/>
                </a:moveTo>
                <a:cubicBezTo>
                  <a:pt x="72995" y="51951"/>
                  <a:pt x="72744" y="52795"/>
                  <a:pt x="72448" y="53640"/>
                </a:cubicBezTo>
                <a:lnTo>
                  <a:pt x="73155" y="53891"/>
                </a:lnTo>
                <a:cubicBezTo>
                  <a:pt x="73475" y="53024"/>
                  <a:pt x="73726" y="52133"/>
                  <a:pt x="73908" y="51266"/>
                </a:cubicBezTo>
                <a:lnTo>
                  <a:pt x="73155" y="51129"/>
                </a:lnTo>
                <a:close/>
                <a:moveTo>
                  <a:pt x="9336" y="54096"/>
                </a:moveTo>
                <a:lnTo>
                  <a:pt x="8560" y="54119"/>
                </a:lnTo>
                <a:cubicBezTo>
                  <a:pt x="8582" y="54736"/>
                  <a:pt x="8605" y="55352"/>
                  <a:pt x="8674" y="55968"/>
                </a:cubicBezTo>
                <a:lnTo>
                  <a:pt x="9427" y="55968"/>
                </a:lnTo>
                <a:cubicBezTo>
                  <a:pt x="9381" y="55352"/>
                  <a:pt x="9336" y="54713"/>
                  <a:pt x="9336" y="540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7"/>
          <p:cNvSpPr/>
          <p:nvPr/>
        </p:nvSpPr>
        <p:spPr>
          <a:xfrm flipH="1">
            <a:off x="721592" y="54080"/>
            <a:ext cx="1499694" cy="797112"/>
          </a:xfrm>
          <a:custGeom>
            <a:avLst/>
            <a:gdLst/>
            <a:ahLst/>
            <a:cxnLst/>
            <a:rect l="l" t="t" r="r" b="b"/>
            <a:pathLst>
              <a:path w="43073" h="22894" extrusionOk="0">
                <a:moveTo>
                  <a:pt x="42456" y="0"/>
                </a:moveTo>
                <a:cubicBezTo>
                  <a:pt x="41954" y="753"/>
                  <a:pt x="41451" y="1507"/>
                  <a:pt x="40949" y="2214"/>
                </a:cubicBezTo>
                <a:lnTo>
                  <a:pt x="41588" y="2648"/>
                </a:lnTo>
                <a:cubicBezTo>
                  <a:pt x="42068" y="1940"/>
                  <a:pt x="42570" y="1187"/>
                  <a:pt x="43072" y="434"/>
                </a:cubicBezTo>
                <a:lnTo>
                  <a:pt x="42456" y="0"/>
                </a:lnTo>
                <a:close/>
                <a:moveTo>
                  <a:pt x="1" y="69"/>
                </a:moveTo>
                <a:lnTo>
                  <a:pt x="1" y="411"/>
                </a:lnTo>
                <a:cubicBezTo>
                  <a:pt x="1" y="1233"/>
                  <a:pt x="24" y="2009"/>
                  <a:pt x="69" y="2762"/>
                </a:cubicBezTo>
                <a:lnTo>
                  <a:pt x="822" y="2716"/>
                </a:lnTo>
                <a:cubicBezTo>
                  <a:pt x="777" y="1986"/>
                  <a:pt x="777" y="1210"/>
                  <a:pt x="777" y="411"/>
                </a:cubicBezTo>
                <a:lnTo>
                  <a:pt x="777" y="69"/>
                </a:lnTo>
                <a:close/>
                <a:moveTo>
                  <a:pt x="39420" y="4360"/>
                </a:moveTo>
                <a:cubicBezTo>
                  <a:pt x="38895" y="5090"/>
                  <a:pt x="38347" y="5798"/>
                  <a:pt x="37822" y="6482"/>
                </a:cubicBezTo>
                <a:lnTo>
                  <a:pt x="38416" y="6939"/>
                </a:lnTo>
                <a:cubicBezTo>
                  <a:pt x="38964" y="6277"/>
                  <a:pt x="39488" y="5547"/>
                  <a:pt x="40036" y="4816"/>
                </a:cubicBezTo>
                <a:lnTo>
                  <a:pt x="39420" y="4360"/>
                </a:lnTo>
                <a:close/>
                <a:moveTo>
                  <a:pt x="1028" y="5341"/>
                </a:moveTo>
                <a:lnTo>
                  <a:pt x="275" y="5432"/>
                </a:lnTo>
                <a:cubicBezTo>
                  <a:pt x="366" y="6345"/>
                  <a:pt x="526" y="7258"/>
                  <a:pt x="685" y="8103"/>
                </a:cubicBezTo>
                <a:lnTo>
                  <a:pt x="1439" y="7943"/>
                </a:lnTo>
                <a:cubicBezTo>
                  <a:pt x="1279" y="7122"/>
                  <a:pt x="1142" y="6254"/>
                  <a:pt x="1028" y="5341"/>
                </a:cubicBezTo>
                <a:close/>
                <a:moveTo>
                  <a:pt x="36156" y="8537"/>
                </a:moveTo>
                <a:cubicBezTo>
                  <a:pt x="35585" y="9221"/>
                  <a:pt x="34992" y="9906"/>
                  <a:pt x="34421" y="10545"/>
                </a:cubicBezTo>
                <a:lnTo>
                  <a:pt x="34992" y="11047"/>
                </a:lnTo>
                <a:cubicBezTo>
                  <a:pt x="35563" y="10408"/>
                  <a:pt x="36156" y="9724"/>
                  <a:pt x="36749" y="9039"/>
                </a:cubicBezTo>
                <a:lnTo>
                  <a:pt x="36156" y="8537"/>
                </a:lnTo>
                <a:close/>
                <a:moveTo>
                  <a:pt x="2078" y="10477"/>
                </a:moveTo>
                <a:lnTo>
                  <a:pt x="1370" y="10705"/>
                </a:lnTo>
                <a:cubicBezTo>
                  <a:pt x="1507" y="11139"/>
                  <a:pt x="1644" y="11550"/>
                  <a:pt x="1781" y="11960"/>
                </a:cubicBezTo>
                <a:cubicBezTo>
                  <a:pt x="1964" y="12394"/>
                  <a:pt x="2146" y="12828"/>
                  <a:pt x="2329" y="13239"/>
                </a:cubicBezTo>
                <a:lnTo>
                  <a:pt x="3014" y="12919"/>
                </a:lnTo>
                <a:cubicBezTo>
                  <a:pt x="2831" y="12531"/>
                  <a:pt x="2648" y="12097"/>
                  <a:pt x="2511" y="11687"/>
                </a:cubicBezTo>
                <a:cubicBezTo>
                  <a:pt x="2352" y="11299"/>
                  <a:pt x="2215" y="10888"/>
                  <a:pt x="2078" y="10477"/>
                </a:cubicBezTo>
                <a:close/>
                <a:moveTo>
                  <a:pt x="32618" y="12463"/>
                </a:moveTo>
                <a:cubicBezTo>
                  <a:pt x="31979" y="13102"/>
                  <a:pt x="31340" y="13718"/>
                  <a:pt x="30724" y="14311"/>
                </a:cubicBezTo>
                <a:lnTo>
                  <a:pt x="31226" y="14882"/>
                </a:lnTo>
                <a:cubicBezTo>
                  <a:pt x="31865" y="14289"/>
                  <a:pt x="32527" y="13650"/>
                  <a:pt x="33143" y="13010"/>
                </a:cubicBezTo>
                <a:lnTo>
                  <a:pt x="32618" y="12463"/>
                </a:lnTo>
                <a:close/>
                <a:moveTo>
                  <a:pt x="4269" y="15202"/>
                </a:moveTo>
                <a:lnTo>
                  <a:pt x="3630" y="15613"/>
                </a:lnTo>
                <a:cubicBezTo>
                  <a:pt x="4132" y="16389"/>
                  <a:pt x="4680" y="17119"/>
                  <a:pt x="5273" y="17804"/>
                </a:cubicBezTo>
                <a:lnTo>
                  <a:pt x="5844" y="17302"/>
                </a:lnTo>
                <a:cubicBezTo>
                  <a:pt x="5273" y="16640"/>
                  <a:pt x="4748" y="15955"/>
                  <a:pt x="4269" y="15202"/>
                </a:cubicBezTo>
                <a:close/>
                <a:moveTo>
                  <a:pt x="28738" y="16069"/>
                </a:moveTo>
                <a:cubicBezTo>
                  <a:pt x="28373" y="16389"/>
                  <a:pt x="28030" y="16685"/>
                  <a:pt x="27665" y="16982"/>
                </a:cubicBezTo>
                <a:cubicBezTo>
                  <a:pt x="27345" y="17233"/>
                  <a:pt x="27003" y="17484"/>
                  <a:pt x="26683" y="17735"/>
                </a:cubicBezTo>
                <a:lnTo>
                  <a:pt x="27140" y="18329"/>
                </a:lnTo>
                <a:cubicBezTo>
                  <a:pt x="27482" y="18078"/>
                  <a:pt x="27802" y="17827"/>
                  <a:pt x="28121" y="17575"/>
                </a:cubicBezTo>
                <a:cubicBezTo>
                  <a:pt x="28510" y="17256"/>
                  <a:pt x="28875" y="16959"/>
                  <a:pt x="29240" y="16662"/>
                </a:cubicBezTo>
                <a:lnTo>
                  <a:pt x="28738" y="16069"/>
                </a:lnTo>
                <a:close/>
                <a:moveTo>
                  <a:pt x="24515" y="19219"/>
                </a:moveTo>
                <a:cubicBezTo>
                  <a:pt x="23739" y="19698"/>
                  <a:pt x="22986" y="20132"/>
                  <a:pt x="22233" y="20497"/>
                </a:cubicBezTo>
                <a:lnTo>
                  <a:pt x="22552" y="21182"/>
                </a:lnTo>
                <a:cubicBezTo>
                  <a:pt x="23328" y="20817"/>
                  <a:pt x="24127" y="20360"/>
                  <a:pt x="24926" y="19858"/>
                </a:cubicBezTo>
                <a:lnTo>
                  <a:pt x="24515" y="19219"/>
                </a:lnTo>
                <a:close/>
                <a:moveTo>
                  <a:pt x="7693" y="19128"/>
                </a:moveTo>
                <a:lnTo>
                  <a:pt x="7214" y="19698"/>
                </a:lnTo>
                <a:cubicBezTo>
                  <a:pt x="7921" y="20292"/>
                  <a:pt x="8674" y="20817"/>
                  <a:pt x="9450" y="21250"/>
                </a:cubicBezTo>
                <a:lnTo>
                  <a:pt x="9816" y="20588"/>
                </a:lnTo>
                <a:cubicBezTo>
                  <a:pt x="9085" y="20178"/>
                  <a:pt x="8378" y="19675"/>
                  <a:pt x="7693" y="19128"/>
                </a:cubicBezTo>
                <a:close/>
                <a:moveTo>
                  <a:pt x="19813" y="21479"/>
                </a:moveTo>
                <a:cubicBezTo>
                  <a:pt x="18969" y="21753"/>
                  <a:pt x="18101" y="21958"/>
                  <a:pt x="17279" y="22049"/>
                </a:cubicBezTo>
                <a:lnTo>
                  <a:pt x="17394" y="22802"/>
                </a:lnTo>
                <a:cubicBezTo>
                  <a:pt x="18261" y="22688"/>
                  <a:pt x="19151" y="22483"/>
                  <a:pt x="20041" y="22209"/>
                </a:cubicBezTo>
                <a:lnTo>
                  <a:pt x="19813" y="21479"/>
                </a:lnTo>
                <a:close/>
                <a:moveTo>
                  <a:pt x="12189" y="21638"/>
                </a:moveTo>
                <a:lnTo>
                  <a:pt x="11961" y="22346"/>
                </a:lnTo>
                <a:cubicBezTo>
                  <a:pt x="12806" y="22620"/>
                  <a:pt x="13673" y="22802"/>
                  <a:pt x="14540" y="22871"/>
                </a:cubicBezTo>
                <a:lnTo>
                  <a:pt x="14655" y="22894"/>
                </a:lnTo>
                <a:lnTo>
                  <a:pt x="14700" y="22141"/>
                </a:lnTo>
                <a:lnTo>
                  <a:pt x="14609" y="22118"/>
                </a:lnTo>
                <a:cubicBezTo>
                  <a:pt x="13787" y="22049"/>
                  <a:pt x="12988" y="21889"/>
                  <a:pt x="12189" y="2163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7"/>
          <p:cNvSpPr/>
          <p:nvPr/>
        </p:nvSpPr>
        <p:spPr>
          <a:xfrm flipH="1">
            <a:off x="3425241" y="4783620"/>
            <a:ext cx="974368" cy="350334"/>
          </a:xfrm>
          <a:custGeom>
            <a:avLst/>
            <a:gdLst/>
            <a:ahLst/>
            <a:cxnLst/>
            <a:rect l="l" t="t" r="r" b="b"/>
            <a:pathLst>
              <a:path w="27985" h="10062" extrusionOk="0">
                <a:moveTo>
                  <a:pt x="14147" y="1"/>
                </a:moveTo>
                <a:cubicBezTo>
                  <a:pt x="13690" y="1"/>
                  <a:pt x="13228" y="29"/>
                  <a:pt x="12760" y="86"/>
                </a:cubicBezTo>
                <a:lnTo>
                  <a:pt x="12851" y="840"/>
                </a:lnTo>
                <a:cubicBezTo>
                  <a:pt x="13285" y="794"/>
                  <a:pt x="13719" y="771"/>
                  <a:pt x="14149" y="771"/>
                </a:cubicBezTo>
                <a:cubicBezTo>
                  <a:pt x="14580" y="771"/>
                  <a:pt x="15008" y="794"/>
                  <a:pt x="15430" y="840"/>
                </a:cubicBezTo>
                <a:lnTo>
                  <a:pt x="15499" y="86"/>
                </a:lnTo>
                <a:cubicBezTo>
                  <a:pt x="15054" y="29"/>
                  <a:pt x="14603" y="1"/>
                  <a:pt x="14147" y="1"/>
                </a:cubicBezTo>
                <a:close/>
                <a:moveTo>
                  <a:pt x="10089" y="634"/>
                </a:moveTo>
                <a:cubicBezTo>
                  <a:pt x="9245" y="908"/>
                  <a:pt x="8400" y="1251"/>
                  <a:pt x="7579" y="1661"/>
                </a:cubicBezTo>
                <a:lnTo>
                  <a:pt x="7921" y="2346"/>
                </a:lnTo>
                <a:cubicBezTo>
                  <a:pt x="8697" y="1935"/>
                  <a:pt x="9496" y="1616"/>
                  <a:pt x="10318" y="1365"/>
                </a:cubicBezTo>
                <a:lnTo>
                  <a:pt x="10089" y="634"/>
                </a:lnTo>
                <a:close/>
                <a:moveTo>
                  <a:pt x="18192" y="703"/>
                </a:moveTo>
                <a:lnTo>
                  <a:pt x="17941" y="1410"/>
                </a:lnTo>
                <a:cubicBezTo>
                  <a:pt x="18717" y="1684"/>
                  <a:pt x="19516" y="2049"/>
                  <a:pt x="20269" y="2506"/>
                </a:cubicBezTo>
                <a:lnTo>
                  <a:pt x="20657" y="1844"/>
                </a:lnTo>
                <a:cubicBezTo>
                  <a:pt x="19859" y="1388"/>
                  <a:pt x="19014" y="999"/>
                  <a:pt x="18192" y="703"/>
                </a:cubicBezTo>
                <a:close/>
                <a:moveTo>
                  <a:pt x="5273" y="3122"/>
                </a:moveTo>
                <a:cubicBezTo>
                  <a:pt x="4976" y="3328"/>
                  <a:pt x="4680" y="3579"/>
                  <a:pt x="4406" y="3807"/>
                </a:cubicBezTo>
                <a:cubicBezTo>
                  <a:pt x="3995" y="4149"/>
                  <a:pt x="3607" y="4537"/>
                  <a:pt x="3219" y="4925"/>
                </a:cubicBezTo>
                <a:lnTo>
                  <a:pt x="3767" y="5450"/>
                </a:lnTo>
                <a:cubicBezTo>
                  <a:pt x="4132" y="5085"/>
                  <a:pt x="4520" y="4720"/>
                  <a:pt x="4908" y="4378"/>
                </a:cubicBezTo>
                <a:cubicBezTo>
                  <a:pt x="5159" y="4149"/>
                  <a:pt x="5433" y="3944"/>
                  <a:pt x="5730" y="3739"/>
                </a:cubicBezTo>
                <a:lnTo>
                  <a:pt x="5273" y="3122"/>
                </a:lnTo>
                <a:close/>
                <a:moveTo>
                  <a:pt x="22894" y="3419"/>
                </a:moveTo>
                <a:lnTo>
                  <a:pt x="22392" y="3990"/>
                </a:lnTo>
                <a:cubicBezTo>
                  <a:pt x="23054" y="4537"/>
                  <a:pt x="23693" y="5154"/>
                  <a:pt x="24287" y="5793"/>
                </a:cubicBezTo>
                <a:lnTo>
                  <a:pt x="24857" y="5291"/>
                </a:lnTo>
                <a:cubicBezTo>
                  <a:pt x="24218" y="4606"/>
                  <a:pt x="23556" y="3990"/>
                  <a:pt x="22894" y="3419"/>
                </a:cubicBezTo>
                <a:close/>
                <a:moveTo>
                  <a:pt x="1484" y="6980"/>
                </a:moveTo>
                <a:cubicBezTo>
                  <a:pt x="959" y="7687"/>
                  <a:pt x="457" y="8463"/>
                  <a:pt x="1" y="9262"/>
                </a:cubicBezTo>
                <a:lnTo>
                  <a:pt x="662" y="9627"/>
                </a:lnTo>
                <a:cubicBezTo>
                  <a:pt x="1096" y="8874"/>
                  <a:pt x="1575" y="8121"/>
                  <a:pt x="2078" y="7436"/>
                </a:cubicBezTo>
                <a:lnTo>
                  <a:pt x="1484" y="6980"/>
                </a:lnTo>
                <a:close/>
                <a:moveTo>
                  <a:pt x="26546" y="7413"/>
                </a:moveTo>
                <a:lnTo>
                  <a:pt x="25907" y="7847"/>
                </a:lnTo>
                <a:cubicBezTo>
                  <a:pt x="26409" y="8532"/>
                  <a:pt x="26866" y="9262"/>
                  <a:pt x="27322" y="10061"/>
                </a:cubicBezTo>
                <a:lnTo>
                  <a:pt x="27984" y="9673"/>
                </a:lnTo>
                <a:cubicBezTo>
                  <a:pt x="27528" y="8874"/>
                  <a:pt x="27026" y="8098"/>
                  <a:pt x="26546" y="74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7"/>
          <p:cNvSpPr/>
          <p:nvPr/>
        </p:nvSpPr>
        <p:spPr>
          <a:xfrm flipH="1">
            <a:off x="450608" y="831311"/>
            <a:ext cx="502312" cy="437900"/>
          </a:xfrm>
          <a:custGeom>
            <a:avLst/>
            <a:gdLst/>
            <a:ahLst/>
            <a:cxnLst/>
            <a:rect l="l" t="t" r="r" b="b"/>
            <a:pathLst>
              <a:path w="14427" h="12577" extrusionOk="0">
                <a:moveTo>
                  <a:pt x="11299" y="0"/>
                </a:moveTo>
                <a:cubicBezTo>
                  <a:pt x="1" y="3492"/>
                  <a:pt x="5935" y="12577"/>
                  <a:pt x="5935" y="12577"/>
                </a:cubicBezTo>
                <a:cubicBezTo>
                  <a:pt x="5570" y="9975"/>
                  <a:pt x="6803" y="9541"/>
                  <a:pt x="10615" y="7692"/>
                </a:cubicBezTo>
                <a:cubicBezTo>
                  <a:pt x="14426" y="5843"/>
                  <a:pt x="12486" y="2420"/>
                  <a:pt x="12486" y="2420"/>
                </a:cubicBezTo>
                <a:lnTo>
                  <a:pt x="12258" y="1050"/>
                </a:lnTo>
                <a:lnTo>
                  <a:pt x="112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7"/>
          <p:cNvSpPr/>
          <p:nvPr/>
        </p:nvSpPr>
        <p:spPr>
          <a:xfrm flipH="1">
            <a:off x="509415" y="863274"/>
            <a:ext cx="242957" cy="249711"/>
          </a:xfrm>
          <a:custGeom>
            <a:avLst/>
            <a:gdLst/>
            <a:ahLst/>
            <a:cxnLst/>
            <a:rect l="l" t="t" r="r" b="b"/>
            <a:pathLst>
              <a:path w="6978" h="7172" extrusionOk="0">
                <a:moveTo>
                  <a:pt x="4912" y="1"/>
                </a:moveTo>
                <a:cubicBezTo>
                  <a:pt x="4900" y="1"/>
                  <a:pt x="4889" y="7"/>
                  <a:pt x="4877" y="18"/>
                </a:cubicBezTo>
                <a:cubicBezTo>
                  <a:pt x="4444" y="201"/>
                  <a:pt x="906" y="1776"/>
                  <a:pt x="16" y="5131"/>
                </a:cubicBezTo>
                <a:cubicBezTo>
                  <a:pt x="0" y="5208"/>
                  <a:pt x="58" y="5264"/>
                  <a:pt x="111" y="5264"/>
                </a:cubicBezTo>
                <a:cubicBezTo>
                  <a:pt x="136" y="5264"/>
                  <a:pt x="161" y="5252"/>
                  <a:pt x="175" y="5222"/>
                </a:cubicBezTo>
                <a:cubicBezTo>
                  <a:pt x="655" y="4515"/>
                  <a:pt x="1659" y="3214"/>
                  <a:pt x="2892" y="2780"/>
                </a:cubicBezTo>
                <a:cubicBezTo>
                  <a:pt x="2904" y="2776"/>
                  <a:pt x="2916" y="2774"/>
                  <a:pt x="2928" y="2774"/>
                </a:cubicBezTo>
                <a:cubicBezTo>
                  <a:pt x="2982" y="2774"/>
                  <a:pt x="3029" y="2815"/>
                  <a:pt x="3029" y="2871"/>
                </a:cubicBezTo>
                <a:cubicBezTo>
                  <a:pt x="3074" y="3396"/>
                  <a:pt x="3143" y="5610"/>
                  <a:pt x="1317" y="7025"/>
                </a:cubicBezTo>
                <a:cubicBezTo>
                  <a:pt x="1238" y="7065"/>
                  <a:pt x="1278" y="7171"/>
                  <a:pt x="1363" y="7171"/>
                </a:cubicBezTo>
                <a:cubicBezTo>
                  <a:pt x="1377" y="7171"/>
                  <a:pt x="1392" y="7169"/>
                  <a:pt x="1408" y="7162"/>
                </a:cubicBezTo>
                <a:cubicBezTo>
                  <a:pt x="3006" y="6592"/>
                  <a:pt x="6977" y="4766"/>
                  <a:pt x="6407" y="977"/>
                </a:cubicBezTo>
                <a:cubicBezTo>
                  <a:pt x="6407" y="931"/>
                  <a:pt x="6384" y="908"/>
                  <a:pt x="6361" y="908"/>
                </a:cubicBezTo>
                <a:lnTo>
                  <a:pt x="4946" y="18"/>
                </a:lnTo>
                <a:cubicBezTo>
                  <a:pt x="4935" y="7"/>
                  <a:pt x="4923" y="1"/>
                  <a:pt x="4912" y="1"/>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7"/>
          <p:cNvSpPr/>
          <p:nvPr/>
        </p:nvSpPr>
        <p:spPr>
          <a:xfrm flipH="1">
            <a:off x="-265449" y="9549"/>
            <a:ext cx="835307" cy="851984"/>
          </a:xfrm>
          <a:custGeom>
            <a:avLst/>
            <a:gdLst/>
            <a:ahLst/>
            <a:cxnLst/>
            <a:rect l="l" t="t" r="r" b="b"/>
            <a:pathLst>
              <a:path w="23991" h="24470" extrusionOk="0">
                <a:moveTo>
                  <a:pt x="17097" y="1"/>
                </a:moveTo>
                <a:lnTo>
                  <a:pt x="9564" y="8720"/>
                </a:lnTo>
                <a:lnTo>
                  <a:pt x="1" y="19813"/>
                </a:lnTo>
                <a:lnTo>
                  <a:pt x="2283" y="21822"/>
                </a:lnTo>
                <a:lnTo>
                  <a:pt x="5296" y="24470"/>
                </a:lnTo>
                <a:lnTo>
                  <a:pt x="11687" y="16093"/>
                </a:lnTo>
                <a:lnTo>
                  <a:pt x="14472" y="12463"/>
                </a:lnTo>
                <a:lnTo>
                  <a:pt x="23990" y="1"/>
                </a:lnTo>
                <a:close/>
              </a:path>
            </a:pathLst>
          </a:custGeom>
          <a:solidFill>
            <a:srgbClr val="8D7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7"/>
          <p:cNvSpPr/>
          <p:nvPr/>
        </p:nvSpPr>
        <p:spPr>
          <a:xfrm flipH="1">
            <a:off x="-265449" y="9549"/>
            <a:ext cx="427594" cy="433965"/>
          </a:xfrm>
          <a:custGeom>
            <a:avLst/>
            <a:gdLst/>
            <a:ahLst/>
            <a:cxnLst/>
            <a:rect l="l" t="t" r="r" b="b"/>
            <a:pathLst>
              <a:path w="12281" h="12464" extrusionOk="0">
                <a:moveTo>
                  <a:pt x="8560" y="1"/>
                </a:moveTo>
                <a:lnTo>
                  <a:pt x="0" y="10364"/>
                </a:lnTo>
                <a:lnTo>
                  <a:pt x="2762" y="12463"/>
                </a:lnTo>
                <a:lnTo>
                  <a:pt x="12280" y="1"/>
                </a:lnTo>
                <a:close/>
              </a:path>
            </a:pathLst>
          </a:custGeom>
          <a:solidFill>
            <a:srgbClr val="816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7"/>
          <p:cNvSpPr/>
          <p:nvPr/>
        </p:nvSpPr>
        <p:spPr>
          <a:xfrm flipH="1">
            <a:off x="65979" y="313157"/>
            <a:ext cx="538836" cy="600045"/>
          </a:xfrm>
          <a:custGeom>
            <a:avLst/>
            <a:gdLst/>
            <a:ahLst/>
            <a:cxnLst/>
            <a:rect l="l" t="t" r="r" b="b"/>
            <a:pathLst>
              <a:path w="15476" h="17234" extrusionOk="0">
                <a:moveTo>
                  <a:pt x="10568" y="0"/>
                </a:moveTo>
                <a:lnTo>
                  <a:pt x="1005" y="11093"/>
                </a:lnTo>
                <a:lnTo>
                  <a:pt x="0" y="15293"/>
                </a:lnTo>
                <a:lnTo>
                  <a:pt x="1849" y="16685"/>
                </a:lnTo>
                <a:lnTo>
                  <a:pt x="2580" y="17233"/>
                </a:lnTo>
                <a:lnTo>
                  <a:pt x="6300" y="15750"/>
                </a:lnTo>
                <a:lnTo>
                  <a:pt x="15476" y="3743"/>
                </a:lnTo>
                <a:lnTo>
                  <a:pt x="12714" y="1644"/>
                </a:lnTo>
                <a:lnTo>
                  <a:pt x="10568" y="0"/>
                </a:lnTo>
                <a:close/>
              </a:path>
            </a:pathLst>
          </a:custGeom>
          <a:solidFill>
            <a:srgbClr val="E8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7"/>
          <p:cNvSpPr/>
          <p:nvPr/>
        </p:nvSpPr>
        <p:spPr>
          <a:xfrm flipH="1">
            <a:off x="72316" y="379589"/>
            <a:ext cx="464953" cy="530479"/>
          </a:xfrm>
          <a:custGeom>
            <a:avLst/>
            <a:gdLst/>
            <a:ahLst/>
            <a:cxnLst/>
            <a:rect l="l" t="t" r="r" b="b"/>
            <a:pathLst>
              <a:path w="13354" h="15236" extrusionOk="0">
                <a:moveTo>
                  <a:pt x="10872" y="0"/>
                </a:moveTo>
                <a:cubicBezTo>
                  <a:pt x="10677" y="0"/>
                  <a:pt x="10483" y="82"/>
                  <a:pt x="10340" y="238"/>
                </a:cubicBezTo>
                <a:lnTo>
                  <a:pt x="1393" y="11102"/>
                </a:lnTo>
                <a:lnTo>
                  <a:pt x="1347" y="11194"/>
                </a:lnTo>
                <a:lnTo>
                  <a:pt x="115" y="14298"/>
                </a:lnTo>
                <a:cubicBezTo>
                  <a:pt x="1" y="14572"/>
                  <a:pt x="92" y="14914"/>
                  <a:pt x="320" y="15097"/>
                </a:cubicBezTo>
                <a:cubicBezTo>
                  <a:pt x="453" y="15185"/>
                  <a:pt x="604" y="15236"/>
                  <a:pt x="757" y="15236"/>
                </a:cubicBezTo>
                <a:cubicBezTo>
                  <a:pt x="840" y="15236"/>
                  <a:pt x="924" y="15221"/>
                  <a:pt x="1005" y="15188"/>
                </a:cubicBezTo>
                <a:lnTo>
                  <a:pt x="4178" y="13910"/>
                </a:lnTo>
                <a:cubicBezTo>
                  <a:pt x="4292" y="13864"/>
                  <a:pt x="4406" y="13796"/>
                  <a:pt x="4474" y="13682"/>
                </a:cubicBezTo>
                <a:lnTo>
                  <a:pt x="13102" y="2383"/>
                </a:lnTo>
                <a:cubicBezTo>
                  <a:pt x="13353" y="2087"/>
                  <a:pt x="13285" y="1653"/>
                  <a:pt x="12988" y="1425"/>
                </a:cubicBezTo>
                <a:lnTo>
                  <a:pt x="11299" y="146"/>
                </a:lnTo>
                <a:cubicBezTo>
                  <a:pt x="11171" y="48"/>
                  <a:pt x="11021" y="0"/>
                  <a:pt x="10872" y="0"/>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7"/>
          <p:cNvSpPr/>
          <p:nvPr/>
        </p:nvSpPr>
        <p:spPr>
          <a:xfrm flipH="1">
            <a:off x="3534916" y="4253349"/>
            <a:ext cx="210646" cy="310781"/>
          </a:xfrm>
          <a:custGeom>
            <a:avLst/>
            <a:gdLst/>
            <a:ahLst/>
            <a:cxnLst/>
            <a:rect l="l" t="t" r="r" b="b"/>
            <a:pathLst>
              <a:path w="6050" h="8926" extrusionOk="0">
                <a:moveTo>
                  <a:pt x="3014" y="1"/>
                </a:moveTo>
                <a:lnTo>
                  <a:pt x="2626" y="1256"/>
                </a:lnTo>
                <a:cubicBezTo>
                  <a:pt x="2192" y="2626"/>
                  <a:pt x="1256" y="3767"/>
                  <a:pt x="1" y="4452"/>
                </a:cubicBezTo>
                <a:cubicBezTo>
                  <a:pt x="1256" y="5159"/>
                  <a:pt x="2192" y="6301"/>
                  <a:pt x="2626" y="7670"/>
                </a:cubicBezTo>
                <a:lnTo>
                  <a:pt x="3014" y="8925"/>
                </a:lnTo>
                <a:lnTo>
                  <a:pt x="3425" y="7670"/>
                </a:lnTo>
                <a:cubicBezTo>
                  <a:pt x="3858" y="6301"/>
                  <a:pt x="4794" y="5159"/>
                  <a:pt x="6049" y="4452"/>
                </a:cubicBezTo>
                <a:cubicBezTo>
                  <a:pt x="4794" y="3767"/>
                  <a:pt x="3858" y="2626"/>
                  <a:pt x="3425" y="1256"/>
                </a:cubicBezTo>
                <a:lnTo>
                  <a:pt x="30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7"/>
          <p:cNvSpPr/>
          <p:nvPr/>
        </p:nvSpPr>
        <p:spPr>
          <a:xfrm flipH="1">
            <a:off x="-39727" y="2289607"/>
            <a:ext cx="211412" cy="310781"/>
          </a:xfrm>
          <a:custGeom>
            <a:avLst/>
            <a:gdLst/>
            <a:ahLst/>
            <a:cxnLst/>
            <a:rect l="l" t="t" r="r" b="b"/>
            <a:pathLst>
              <a:path w="6072" h="8926" extrusionOk="0">
                <a:moveTo>
                  <a:pt x="3036" y="1"/>
                </a:moveTo>
                <a:lnTo>
                  <a:pt x="2625" y="1256"/>
                </a:lnTo>
                <a:cubicBezTo>
                  <a:pt x="2191" y="2625"/>
                  <a:pt x="1256" y="3767"/>
                  <a:pt x="0" y="4451"/>
                </a:cubicBezTo>
                <a:cubicBezTo>
                  <a:pt x="1256" y="5159"/>
                  <a:pt x="2191" y="6300"/>
                  <a:pt x="2625" y="7670"/>
                </a:cubicBezTo>
                <a:lnTo>
                  <a:pt x="3036" y="8925"/>
                </a:lnTo>
                <a:lnTo>
                  <a:pt x="3424" y="7670"/>
                </a:lnTo>
                <a:cubicBezTo>
                  <a:pt x="3858" y="6300"/>
                  <a:pt x="4816" y="5159"/>
                  <a:pt x="6072" y="4451"/>
                </a:cubicBezTo>
                <a:cubicBezTo>
                  <a:pt x="4816" y="3767"/>
                  <a:pt x="3858" y="2625"/>
                  <a:pt x="3424" y="1256"/>
                </a:cubicBezTo>
                <a:lnTo>
                  <a:pt x="3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7"/>
          <p:cNvSpPr/>
          <p:nvPr/>
        </p:nvSpPr>
        <p:spPr>
          <a:xfrm flipH="1">
            <a:off x="605209" y="4650322"/>
            <a:ext cx="211412" cy="310781"/>
          </a:xfrm>
          <a:custGeom>
            <a:avLst/>
            <a:gdLst/>
            <a:ahLst/>
            <a:cxnLst/>
            <a:rect l="l" t="t" r="r" b="b"/>
            <a:pathLst>
              <a:path w="6072" h="8926" extrusionOk="0">
                <a:moveTo>
                  <a:pt x="3036" y="1"/>
                </a:moveTo>
                <a:lnTo>
                  <a:pt x="2648" y="1256"/>
                </a:lnTo>
                <a:cubicBezTo>
                  <a:pt x="2214" y="2625"/>
                  <a:pt x="1256" y="3767"/>
                  <a:pt x="0" y="4474"/>
                </a:cubicBezTo>
                <a:cubicBezTo>
                  <a:pt x="1256" y="5159"/>
                  <a:pt x="2214" y="6300"/>
                  <a:pt x="2648" y="7670"/>
                </a:cubicBezTo>
                <a:lnTo>
                  <a:pt x="3036" y="8925"/>
                </a:lnTo>
                <a:lnTo>
                  <a:pt x="3424" y="7670"/>
                </a:lnTo>
                <a:cubicBezTo>
                  <a:pt x="3858" y="6300"/>
                  <a:pt x="4817" y="5159"/>
                  <a:pt x="6072" y="4474"/>
                </a:cubicBezTo>
                <a:cubicBezTo>
                  <a:pt x="4817" y="3767"/>
                  <a:pt x="3858" y="2625"/>
                  <a:pt x="3424" y="1256"/>
                </a:cubicBezTo>
                <a:lnTo>
                  <a:pt x="3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7"/>
          <p:cNvSpPr/>
          <p:nvPr/>
        </p:nvSpPr>
        <p:spPr>
          <a:xfrm flipH="1">
            <a:off x="3825781" y="4053880"/>
            <a:ext cx="123219" cy="181225"/>
          </a:xfrm>
          <a:custGeom>
            <a:avLst/>
            <a:gdLst/>
            <a:ahLst/>
            <a:cxnLst/>
            <a:rect l="l" t="t" r="r" b="b"/>
            <a:pathLst>
              <a:path w="3539" h="5205" extrusionOk="0">
                <a:moveTo>
                  <a:pt x="1758" y="1"/>
                </a:moveTo>
                <a:lnTo>
                  <a:pt x="1530" y="731"/>
                </a:lnTo>
                <a:cubicBezTo>
                  <a:pt x="1279" y="1530"/>
                  <a:pt x="731" y="2192"/>
                  <a:pt x="0" y="2603"/>
                </a:cubicBezTo>
                <a:cubicBezTo>
                  <a:pt x="731" y="3014"/>
                  <a:pt x="1279" y="3675"/>
                  <a:pt x="1530" y="4474"/>
                </a:cubicBezTo>
                <a:lnTo>
                  <a:pt x="1758" y="5205"/>
                </a:lnTo>
                <a:lnTo>
                  <a:pt x="2009" y="4474"/>
                </a:lnTo>
                <a:cubicBezTo>
                  <a:pt x="2260" y="3675"/>
                  <a:pt x="2808" y="3014"/>
                  <a:pt x="3538" y="2603"/>
                </a:cubicBezTo>
                <a:cubicBezTo>
                  <a:pt x="2808" y="2192"/>
                  <a:pt x="2260" y="1530"/>
                  <a:pt x="2009" y="731"/>
                </a:cubicBezTo>
                <a:lnTo>
                  <a:pt x="17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7"/>
          <p:cNvSpPr/>
          <p:nvPr/>
        </p:nvSpPr>
        <p:spPr>
          <a:xfrm flipH="1">
            <a:off x="-341734" y="2082200"/>
            <a:ext cx="124020" cy="182026"/>
          </a:xfrm>
          <a:custGeom>
            <a:avLst/>
            <a:gdLst/>
            <a:ahLst/>
            <a:cxnLst/>
            <a:rect l="l" t="t" r="r" b="b"/>
            <a:pathLst>
              <a:path w="3562" h="5228" extrusionOk="0">
                <a:moveTo>
                  <a:pt x="1781" y="0"/>
                </a:moveTo>
                <a:lnTo>
                  <a:pt x="1553" y="731"/>
                </a:lnTo>
                <a:cubicBezTo>
                  <a:pt x="1302" y="1552"/>
                  <a:pt x="754" y="2214"/>
                  <a:pt x="1" y="2625"/>
                </a:cubicBezTo>
                <a:cubicBezTo>
                  <a:pt x="754" y="3013"/>
                  <a:pt x="1302" y="3698"/>
                  <a:pt x="1553" y="4497"/>
                </a:cubicBezTo>
                <a:lnTo>
                  <a:pt x="1781" y="5227"/>
                </a:lnTo>
                <a:lnTo>
                  <a:pt x="2009" y="4497"/>
                </a:lnTo>
                <a:cubicBezTo>
                  <a:pt x="2260" y="3698"/>
                  <a:pt x="2831" y="3013"/>
                  <a:pt x="3561" y="2625"/>
                </a:cubicBezTo>
                <a:cubicBezTo>
                  <a:pt x="2831" y="2214"/>
                  <a:pt x="2260" y="1552"/>
                  <a:pt x="2009" y="731"/>
                </a:cubicBezTo>
                <a:lnTo>
                  <a:pt x="17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27"/>
          <p:cNvSpPr/>
          <p:nvPr/>
        </p:nvSpPr>
        <p:spPr>
          <a:xfrm flipH="1">
            <a:off x="2524025" y="3507106"/>
            <a:ext cx="124020" cy="182026"/>
          </a:xfrm>
          <a:custGeom>
            <a:avLst/>
            <a:gdLst/>
            <a:ahLst/>
            <a:cxnLst/>
            <a:rect l="l" t="t" r="r" b="b"/>
            <a:pathLst>
              <a:path w="3562" h="5228" extrusionOk="0">
                <a:moveTo>
                  <a:pt x="1781" y="1"/>
                </a:moveTo>
                <a:lnTo>
                  <a:pt x="1553" y="754"/>
                </a:lnTo>
                <a:cubicBezTo>
                  <a:pt x="1302" y="1553"/>
                  <a:pt x="731" y="2215"/>
                  <a:pt x="1" y="2626"/>
                </a:cubicBezTo>
                <a:cubicBezTo>
                  <a:pt x="731" y="3014"/>
                  <a:pt x="1302" y="3699"/>
                  <a:pt x="1553" y="4497"/>
                </a:cubicBezTo>
                <a:lnTo>
                  <a:pt x="1781" y="5228"/>
                </a:lnTo>
                <a:lnTo>
                  <a:pt x="2009" y="4497"/>
                </a:lnTo>
                <a:cubicBezTo>
                  <a:pt x="2260" y="3699"/>
                  <a:pt x="2808" y="3014"/>
                  <a:pt x="3561" y="2626"/>
                </a:cubicBezTo>
                <a:cubicBezTo>
                  <a:pt x="2808" y="2215"/>
                  <a:pt x="2260" y="1553"/>
                  <a:pt x="2009" y="754"/>
                </a:cubicBezTo>
                <a:lnTo>
                  <a:pt x="17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27"/>
          <p:cNvSpPr/>
          <p:nvPr/>
        </p:nvSpPr>
        <p:spPr>
          <a:xfrm flipH="1">
            <a:off x="338960" y="4309389"/>
            <a:ext cx="124020" cy="181225"/>
          </a:xfrm>
          <a:custGeom>
            <a:avLst/>
            <a:gdLst/>
            <a:ahLst/>
            <a:cxnLst/>
            <a:rect l="l" t="t" r="r" b="b"/>
            <a:pathLst>
              <a:path w="3562" h="5205" extrusionOk="0">
                <a:moveTo>
                  <a:pt x="1781" y="1"/>
                </a:moveTo>
                <a:lnTo>
                  <a:pt x="1553" y="731"/>
                </a:lnTo>
                <a:cubicBezTo>
                  <a:pt x="1302" y="1530"/>
                  <a:pt x="754" y="2192"/>
                  <a:pt x="1" y="2603"/>
                </a:cubicBezTo>
                <a:cubicBezTo>
                  <a:pt x="754" y="3013"/>
                  <a:pt x="1302" y="3675"/>
                  <a:pt x="1553" y="4474"/>
                </a:cubicBezTo>
                <a:lnTo>
                  <a:pt x="1781" y="5205"/>
                </a:lnTo>
                <a:lnTo>
                  <a:pt x="2009" y="4474"/>
                </a:lnTo>
                <a:cubicBezTo>
                  <a:pt x="2260" y="3675"/>
                  <a:pt x="2831" y="3013"/>
                  <a:pt x="3561" y="2603"/>
                </a:cubicBezTo>
                <a:cubicBezTo>
                  <a:pt x="2831" y="2192"/>
                  <a:pt x="2260" y="1530"/>
                  <a:pt x="2009" y="731"/>
                </a:cubicBezTo>
                <a:lnTo>
                  <a:pt x="17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27"/>
          <p:cNvSpPr/>
          <p:nvPr/>
        </p:nvSpPr>
        <p:spPr>
          <a:xfrm flipH="1">
            <a:off x="1033139" y="1099127"/>
            <a:ext cx="124020" cy="181225"/>
          </a:xfrm>
          <a:custGeom>
            <a:avLst/>
            <a:gdLst/>
            <a:ahLst/>
            <a:cxnLst/>
            <a:rect l="l" t="t" r="r" b="b"/>
            <a:pathLst>
              <a:path w="3562" h="5205" extrusionOk="0">
                <a:moveTo>
                  <a:pt x="1781" y="0"/>
                </a:moveTo>
                <a:lnTo>
                  <a:pt x="1530" y="731"/>
                </a:lnTo>
                <a:cubicBezTo>
                  <a:pt x="1279" y="1530"/>
                  <a:pt x="731" y="2191"/>
                  <a:pt x="1" y="2602"/>
                </a:cubicBezTo>
                <a:cubicBezTo>
                  <a:pt x="731" y="3013"/>
                  <a:pt x="1279" y="3675"/>
                  <a:pt x="1530" y="4474"/>
                </a:cubicBezTo>
                <a:lnTo>
                  <a:pt x="1781" y="5204"/>
                </a:lnTo>
                <a:lnTo>
                  <a:pt x="2009" y="4474"/>
                </a:lnTo>
                <a:cubicBezTo>
                  <a:pt x="2260" y="3675"/>
                  <a:pt x="2808" y="3013"/>
                  <a:pt x="3562" y="2602"/>
                </a:cubicBezTo>
                <a:cubicBezTo>
                  <a:pt x="2808" y="2191"/>
                  <a:pt x="2260" y="1530"/>
                  <a:pt x="2009" y="731"/>
                </a:cubicBezTo>
                <a:lnTo>
                  <a:pt x="17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27"/>
          <p:cNvSpPr/>
          <p:nvPr/>
        </p:nvSpPr>
        <p:spPr>
          <a:xfrm flipH="1">
            <a:off x="3028670" y="4273230"/>
            <a:ext cx="64412" cy="165313"/>
          </a:xfrm>
          <a:custGeom>
            <a:avLst/>
            <a:gdLst/>
            <a:ahLst/>
            <a:cxnLst/>
            <a:rect l="l" t="t" r="r" b="b"/>
            <a:pathLst>
              <a:path w="1850" h="4748" fill="none" extrusionOk="0">
                <a:moveTo>
                  <a:pt x="0" y="0"/>
                </a:moveTo>
                <a:lnTo>
                  <a:pt x="1849" y="4748"/>
                </a:lnTo>
              </a:path>
            </a:pathLst>
          </a:custGeom>
          <a:noFill/>
          <a:ln w="1905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27"/>
          <p:cNvSpPr/>
          <p:nvPr/>
        </p:nvSpPr>
        <p:spPr>
          <a:xfrm flipH="1">
            <a:off x="2986575" y="4472699"/>
            <a:ext cx="30222" cy="75519"/>
          </a:xfrm>
          <a:custGeom>
            <a:avLst/>
            <a:gdLst/>
            <a:ahLst/>
            <a:cxnLst/>
            <a:rect l="l" t="t" r="r" b="b"/>
            <a:pathLst>
              <a:path w="868" h="2169" fill="none" extrusionOk="0">
                <a:moveTo>
                  <a:pt x="1" y="1"/>
                </a:moveTo>
                <a:lnTo>
                  <a:pt x="868" y="2169"/>
                </a:lnTo>
              </a:path>
            </a:pathLst>
          </a:custGeom>
          <a:noFill/>
          <a:ln w="1905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27"/>
          <p:cNvSpPr/>
          <p:nvPr/>
        </p:nvSpPr>
        <p:spPr>
          <a:xfrm flipH="1">
            <a:off x="1789724" y="3622352"/>
            <a:ext cx="104139" cy="54072"/>
          </a:xfrm>
          <a:custGeom>
            <a:avLst/>
            <a:gdLst/>
            <a:ahLst/>
            <a:cxnLst/>
            <a:rect l="l" t="t" r="r" b="b"/>
            <a:pathLst>
              <a:path w="2991" h="1553" fill="none" extrusionOk="0">
                <a:moveTo>
                  <a:pt x="2991" y="0"/>
                </a:moveTo>
                <a:lnTo>
                  <a:pt x="1" y="1553"/>
                </a:lnTo>
              </a:path>
            </a:pathLst>
          </a:custGeom>
          <a:noFill/>
          <a:ln w="9700" cap="rnd" cmpd="sng">
            <a:solidFill>
              <a:schemeClr val="l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27"/>
          <p:cNvSpPr/>
          <p:nvPr/>
        </p:nvSpPr>
        <p:spPr>
          <a:xfrm flipH="1">
            <a:off x="1912908" y="3687530"/>
            <a:ext cx="44532" cy="23084"/>
          </a:xfrm>
          <a:custGeom>
            <a:avLst/>
            <a:gdLst/>
            <a:ahLst/>
            <a:cxnLst/>
            <a:rect l="l" t="t" r="r" b="b"/>
            <a:pathLst>
              <a:path w="1279" h="663" fill="none" extrusionOk="0">
                <a:moveTo>
                  <a:pt x="1279" y="0"/>
                </a:moveTo>
                <a:lnTo>
                  <a:pt x="1" y="662"/>
                </a:lnTo>
              </a:path>
            </a:pathLst>
          </a:custGeom>
          <a:noFill/>
          <a:ln w="9700" cap="rnd" cmpd="sng">
            <a:solidFill>
              <a:schemeClr val="l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7"/>
          <p:cNvSpPr/>
          <p:nvPr/>
        </p:nvSpPr>
        <p:spPr>
          <a:xfrm flipH="1">
            <a:off x="2694108" y="1730926"/>
            <a:ext cx="85860" cy="343335"/>
          </a:xfrm>
          <a:custGeom>
            <a:avLst/>
            <a:gdLst/>
            <a:ahLst/>
            <a:cxnLst/>
            <a:rect l="l" t="t" r="r" b="b"/>
            <a:pathLst>
              <a:path w="2466" h="9861" fill="none" extrusionOk="0">
                <a:moveTo>
                  <a:pt x="1" y="9861"/>
                </a:moveTo>
                <a:lnTo>
                  <a:pt x="2466" y="0"/>
                </a:lnTo>
              </a:path>
            </a:pathLst>
          </a:custGeom>
          <a:noFill/>
          <a:ln w="19050" cap="rnd" cmpd="sng">
            <a:solidFill>
              <a:srgbClr val="58C3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27"/>
          <p:cNvSpPr/>
          <p:nvPr/>
        </p:nvSpPr>
        <p:spPr>
          <a:xfrm flipH="1">
            <a:off x="2791075" y="2116355"/>
            <a:ext cx="42930" cy="171685"/>
          </a:xfrm>
          <a:custGeom>
            <a:avLst/>
            <a:gdLst/>
            <a:ahLst/>
            <a:cxnLst/>
            <a:rect l="l" t="t" r="r" b="b"/>
            <a:pathLst>
              <a:path w="1233" h="4931" fill="none" extrusionOk="0">
                <a:moveTo>
                  <a:pt x="0" y="4931"/>
                </a:moveTo>
                <a:lnTo>
                  <a:pt x="1233" y="1"/>
                </a:lnTo>
              </a:path>
            </a:pathLst>
          </a:custGeom>
          <a:noFill/>
          <a:ln w="19050" cap="rnd" cmpd="sng">
            <a:solidFill>
              <a:srgbClr val="58C3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27"/>
          <p:cNvSpPr/>
          <p:nvPr/>
        </p:nvSpPr>
        <p:spPr>
          <a:xfrm flipH="1">
            <a:off x="-594439" y="2623403"/>
            <a:ext cx="115246" cy="23084"/>
          </a:xfrm>
          <a:custGeom>
            <a:avLst/>
            <a:gdLst/>
            <a:ahLst/>
            <a:cxnLst/>
            <a:rect l="l" t="t" r="r" b="b"/>
            <a:pathLst>
              <a:path w="3310" h="663" fill="none" extrusionOk="0">
                <a:moveTo>
                  <a:pt x="3310" y="662"/>
                </a:moveTo>
                <a:lnTo>
                  <a:pt x="0" y="0"/>
                </a:lnTo>
              </a:path>
            </a:pathLst>
          </a:custGeom>
          <a:solidFill>
            <a:srgbClr val="FFFFFF">
              <a:alpha val="8039"/>
            </a:srgbClr>
          </a:solidFill>
          <a:ln w="19050" cap="rnd" cmpd="sng">
            <a:solidFill>
              <a:srgbClr val="9F4C89"/>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7"/>
          <p:cNvSpPr/>
          <p:nvPr/>
        </p:nvSpPr>
        <p:spPr>
          <a:xfrm flipH="1">
            <a:off x="-509415" y="2477169"/>
            <a:ext cx="115281" cy="23084"/>
          </a:xfrm>
          <a:custGeom>
            <a:avLst/>
            <a:gdLst/>
            <a:ahLst/>
            <a:cxnLst/>
            <a:rect l="l" t="t" r="r" b="b"/>
            <a:pathLst>
              <a:path w="3311" h="663" fill="none" extrusionOk="0">
                <a:moveTo>
                  <a:pt x="3310" y="662"/>
                </a:moveTo>
                <a:lnTo>
                  <a:pt x="1" y="0"/>
                </a:lnTo>
              </a:path>
            </a:pathLst>
          </a:custGeom>
          <a:solidFill>
            <a:srgbClr val="FFFFFF">
              <a:alpha val="8039"/>
            </a:srgbClr>
          </a:solidFill>
          <a:ln w="19050"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7"/>
          <p:cNvSpPr/>
          <p:nvPr/>
        </p:nvSpPr>
        <p:spPr>
          <a:xfrm flipH="1">
            <a:off x="-437900" y="2612261"/>
            <a:ext cx="22283" cy="4805"/>
          </a:xfrm>
          <a:custGeom>
            <a:avLst/>
            <a:gdLst/>
            <a:ahLst/>
            <a:cxnLst/>
            <a:rect l="l" t="t" r="r" b="b"/>
            <a:pathLst>
              <a:path w="640" h="138" fill="none" extrusionOk="0">
                <a:moveTo>
                  <a:pt x="639" y="138"/>
                </a:moveTo>
                <a:lnTo>
                  <a:pt x="0" y="1"/>
                </a:lnTo>
              </a:path>
            </a:pathLst>
          </a:custGeom>
          <a:solidFill>
            <a:srgbClr val="FFFFFF">
              <a:alpha val="8039"/>
            </a:srgbClr>
          </a:solidFill>
          <a:ln w="19050" cap="rnd" cmpd="sng">
            <a:solidFill>
              <a:srgbClr val="9F4C89"/>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7"/>
          <p:cNvSpPr/>
          <p:nvPr/>
        </p:nvSpPr>
        <p:spPr>
          <a:xfrm flipH="1">
            <a:off x="-476373" y="1310365"/>
            <a:ext cx="66223" cy="136694"/>
          </a:xfrm>
          <a:custGeom>
            <a:avLst/>
            <a:gdLst/>
            <a:ahLst/>
            <a:cxnLst/>
            <a:rect l="l" t="t" r="r" b="b"/>
            <a:pathLst>
              <a:path w="1902" h="3926" extrusionOk="0">
                <a:moveTo>
                  <a:pt x="64" y="1"/>
                </a:moveTo>
                <a:cubicBezTo>
                  <a:pt x="2" y="1"/>
                  <a:pt x="0" y="61"/>
                  <a:pt x="89" y="187"/>
                </a:cubicBezTo>
                <a:cubicBezTo>
                  <a:pt x="1365" y="1951"/>
                  <a:pt x="1777" y="3926"/>
                  <a:pt x="1868" y="3926"/>
                </a:cubicBezTo>
                <a:cubicBezTo>
                  <a:pt x="1901" y="3926"/>
                  <a:pt x="1893" y="3672"/>
                  <a:pt x="1869" y="3063"/>
                </a:cubicBezTo>
                <a:cubicBezTo>
                  <a:pt x="1794" y="1183"/>
                  <a:pt x="338" y="1"/>
                  <a:pt x="64" y="1"/>
                </a:cubicBezTo>
                <a:close/>
              </a:path>
            </a:pathLst>
          </a:custGeom>
          <a:solidFill>
            <a:srgbClr val="FBD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7"/>
          <p:cNvSpPr/>
          <p:nvPr/>
        </p:nvSpPr>
        <p:spPr>
          <a:xfrm flipH="1">
            <a:off x="-937636" y="1476897"/>
            <a:ext cx="86939" cy="49093"/>
          </a:xfrm>
          <a:custGeom>
            <a:avLst/>
            <a:gdLst/>
            <a:ahLst/>
            <a:cxnLst/>
            <a:rect l="l" t="t" r="r" b="b"/>
            <a:pathLst>
              <a:path w="2497" h="1410" extrusionOk="0">
                <a:moveTo>
                  <a:pt x="2361" y="0"/>
                </a:moveTo>
                <a:cubicBezTo>
                  <a:pt x="2344" y="0"/>
                  <a:pt x="2314" y="19"/>
                  <a:pt x="2272" y="61"/>
                </a:cubicBezTo>
                <a:cubicBezTo>
                  <a:pt x="1252" y="1026"/>
                  <a:pt x="0" y="1410"/>
                  <a:pt x="231" y="1410"/>
                </a:cubicBezTo>
                <a:cubicBezTo>
                  <a:pt x="289" y="1410"/>
                  <a:pt x="443" y="1385"/>
                  <a:pt x="720" y="1339"/>
                </a:cubicBezTo>
                <a:cubicBezTo>
                  <a:pt x="1912" y="1117"/>
                  <a:pt x="2496" y="0"/>
                  <a:pt x="23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7"/>
          <p:cNvSpPr/>
          <p:nvPr/>
        </p:nvSpPr>
        <p:spPr>
          <a:xfrm flipH="1">
            <a:off x="-718599" y="938584"/>
            <a:ext cx="41537" cy="81090"/>
          </a:xfrm>
          <a:custGeom>
            <a:avLst/>
            <a:gdLst/>
            <a:ahLst/>
            <a:cxnLst/>
            <a:rect l="l" t="t" r="r" b="b"/>
            <a:pathLst>
              <a:path w="1193" h="2329" extrusionOk="0">
                <a:moveTo>
                  <a:pt x="1" y="1"/>
                </a:moveTo>
                <a:lnTo>
                  <a:pt x="1" y="1"/>
                </a:lnTo>
                <a:cubicBezTo>
                  <a:pt x="986" y="574"/>
                  <a:pt x="1184" y="2328"/>
                  <a:pt x="1190" y="2328"/>
                </a:cubicBezTo>
                <a:cubicBezTo>
                  <a:pt x="1192" y="2328"/>
                  <a:pt x="1179" y="2196"/>
                  <a:pt x="1165" y="1872"/>
                </a:cubicBezTo>
                <a:cubicBezTo>
                  <a:pt x="1119" y="366"/>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7"/>
          <p:cNvSpPr/>
          <p:nvPr/>
        </p:nvSpPr>
        <p:spPr>
          <a:xfrm flipH="1">
            <a:off x="-124229" y="899693"/>
            <a:ext cx="57519" cy="77086"/>
          </a:xfrm>
          <a:custGeom>
            <a:avLst/>
            <a:gdLst/>
            <a:ahLst/>
            <a:cxnLst/>
            <a:rect l="l" t="t" r="r" b="b"/>
            <a:pathLst>
              <a:path w="1652" h="2214" extrusionOk="0">
                <a:moveTo>
                  <a:pt x="1633" y="0"/>
                </a:moveTo>
                <a:lnTo>
                  <a:pt x="1633" y="0"/>
                </a:lnTo>
                <a:cubicBezTo>
                  <a:pt x="1628" y="0"/>
                  <a:pt x="1521" y="77"/>
                  <a:pt x="1256" y="250"/>
                </a:cubicBezTo>
                <a:cubicBezTo>
                  <a:pt x="1" y="1095"/>
                  <a:pt x="252" y="2213"/>
                  <a:pt x="252" y="2213"/>
                </a:cubicBezTo>
                <a:cubicBezTo>
                  <a:pt x="234" y="1078"/>
                  <a:pt x="1652" y="0"/>
                  <a:pt x="1633" y="0"/>
                </a:cubicBezTo>
                <a:close/>
              </a:path>
            </a:pathLst>
          </a:custGeom>
          <a:solidFill>
            <a:srgbClr val="FFB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7"/>
          <p:cNvSpPr/>
          <p:nvPr/>
        </p:nvSpPr>
        <p:spPr>
          <a:xfrm flipH="1">
            <a:off x="68346" y="1378851"/>
            <a:ext cx="54872" cy="35026"/>
          </a:xfrm>
          <a:custGeom>
            <a:avLst/>
            <a:gdLst/>
            <a:ahLst/>
            <a:cxnLst/>
            <a:rect l="l" t="t" r="r" b="b"/>
            <a:pathLst>
              <a:path w="1576" h="1006" fill="none" extrusionOk="0">
                <a:moveTo>
                  <a:pt x="1" y="891"/>
                </a:moveTo>
                <a:cubicBezTo>
                  <a:pt x="1" y="891"/>
                  <a:pt x="822" y="1005"/>
                  <a:pt x="1575" y="1"/>
                </a:cubicBezTo>
              </a:path>
            </a:pathLst>
          </a:custGeom>
          <a:noFill/>
          <a:ln w="9525"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7"/>
          <p:cNvSpPr/>
          <p:nvPr/>
        </p:nvSpPr>
        <p:spPr>
          <a:xfrm flipH="1">
            <a:off x="-157341" y="1774622"/>
            <a:ext cx="30222" cy="58842"/>
          </a:xfrm>
          <a:custGeom>
            <a:avLst/>
            <a:gdLst/>
            <a:ahLst/>
            <a:cxnLst/>
            <a:rect l="l" t="t" r="r" b="b"/>
            <a:pathLst>
              <a:path w="868" h="1690" fill="none" extrusionOk="0">
                <a:moveTo>
                  <a:pt x="571" y="1690"/>
                </a:moveTo>
                <a:cubicBezTo>
                  <a:pt x="571" y="1690"/>
                  <a:pt x="868" y="891"/>
                  <a:pt x="0" y="1"/>
                </a:cubicBezTo>
              </a:path>
            </a:pathLst>
          </a:custGeom>
          <a:solidFill>
            <a:srgbClr val="FFFFFF">
              <a:alpha val="53570"/>
            </a:srgbClr>
          </a:solidFill>
          <a:ln w="9525"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7"/>
          <p:cNvSpPr/>
          <p:nvPr/>
        </p:nvSpPr>
        <p:spPr>
          <a:xfrm flipH="1">
            <a:off x="52470" y="1355802"/>
            <a:ext cx="8774" cy="8774"/>
          </a:xfrm>
          <a:custGeom>
            <a:avLst/>
            <a:gdLst/>
            <a:ahLst/>
            <a:cxnLst/>
            <a:rect l="l" t="t" r="r" b="b"/>
            <a:pathLst>
              <a:path w="252" h="252" extrusionOk="0">
                <a:moveTo>
                  <a:pt x="115" y="1"/>
                </a:moveTo>
                <a:cubicBezTo>
                  <a:pt x="47" y="1"/>
                  <a:pt x="1" y="46"/>
                  <a:pt x="1" y="115"/>
                </a:cubicBezTo>
                <a:cubicBezTo>
                  <a:pt x="1" y="183"/>
                  <a:pt x="47" y="252"/>
                  <a:pt x="115" y="252"/>
                </a:cubicBezTo>
                <a:cubicBezTo>
                  <a:pt x="183" y="252"/>
                  <a:pt x="252" y="183"/>
                  <a:pt x="252" y="115"/>
                </a:cubicBezTo>
                <a:cubicBezTo>
                  <a:pt x="252" y="46"/>
                  <a:pt x="183" y="1"/>
                  <a:pt x="115"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7"/>
          <p:cNvSpPr/>
          <p:nvPr/>
        </p:nvSpPr>
        <p:spPr>
          <a:xfrm flipH="1">
            <a:off x="-118415" y="1758745"/>
            <a:ext cx="8774" cy="8774"/>
          </a:xfrm>
          <a:custGeom>
            <a:avLst/>
            <a:gdLst/>
            <a:ahLst/>
            <a:cxnLst/>
            <a:rect l="l" t="t" r="r" b="b"/>
            <a:pathLst>
              <a:path w="252" h="252" extrusionOk="0">
                <a:moveTo>
                  <a:pt x="137" y="0"/>
                </a:moveTo>
                <a:cubicBezTo>
                  <a:pt x="69" y="0"/>
                  <a:pt x="0" y="46"/>
                  <a:pt x="0" y="114"/>
                </a:cubicBezTo>
                <a:cubicBezTo>
                  <a:pt x="0" y="183"/>
                  <a:pt x="69" y="251"/>
                  <a:pt x="137" y="251"/>
                </a:cubicBezTo>
                <a:cubicBezTo>
                  <a:pt x="206" y="251"/>
                  <a:pt x="251" y="183"/>
                  <a:pt x="251" y="114"/>
                </a:cubicBezTo>
                <a:cubicBezTo>
                  <a:pt x="251" y="46"/>
                  <a:pt x="206" y="0"/>
                  <a:pt x="137"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7"/>
          <p:cNvSpPr/>
          <p:nvPr/>
        </p:nvSpPr>
        <p:spPr>
          <a:xfrm flipH="1">
            <a:off x="-589669" y="1784963"/>
            <a:ext cx="41363" cy="47700"/>
          </a:xfrm>
          <a:custGeom>
            <a:avLst/>
            <a:gdLst/>
            <a:ahLst/>
            <a:cxnLst/>
            <a:rect l="l" t="t" r="r" b="b"/>
            <a:pathLst>
              <a:path w="1188" h="1370" fill="none" extrusionOk="0">
                <a:moveTo>
                  <a:pt x="1188" y="0"/>
                </a:moveTo>
                <a:cubicBezTo>
                  <a:pt x="1188" y="0"/>
                  <a:pt x="366" y="160"/>
                  <a:pt x="1" y="1370"/>
                </a:cubicBezTo>
              </a:path>
            </a:pathLst>
          </a:custGeom>
          <a:solidFill>
            <a:schemeClr val="lt1"/>
          </a:solidFill>
          <a:ln w="9525"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27"/>
          <p:cNvSpPr/>
          <p:nvPr/>
        </p:nvSpPr>
        <p:spPr>
          <a:xfrm flipH="1">
            <a:off x="-549943" y="1845058"/>
            <a:ext cx="10376" cy="8321"/>
          </a:xfrm>
          <a:custGeom>
            <a:avLst/>
            <a:gdLst/>
            <a:ahLst/>
            <a:cxnLst/>
            <a:rect l="l" t="t" r="r" b="b"/>
            <a:pathLst>
              <a:path w="298" h="239" extrusionOk="0">
                <a:moveTo>
                  <a:pt x="136" y="0"/>
                </a:moveTo>
                <a:cubicBezTo>
                  <a:pt x="120" y="0"/>
                  <a:pt x="104" y="3"/>
                  <a:pt x="92" y="9"/>
                </a:cubicBezTo>
                <a:cubicBezTo>
                  <a:pt x="24" y="55"/>
                  <a:pt x="1" y="123"/>
                  <a:pt x="46" y="169"/>
                </a:cubicBezTo>
                <a:cubicBezTo>
                  <a:pt x="61" y="213"/>
                  <a:pt x="105" y="238"/>
                  <a:pt x="146" y="238"/>
                </a:cubicBezTo>
                <a:cubicBezTo>
                  <a:pt x="168" y="238"/>
                  <a:pt x="190" y="231"/>
                  <a:pt x="206" y="215"/>
                </a:cubicBezTo>
                <a:cubicBezTo>
                  <a:pt x="275" y="192"/>
                  <a:pt x="298" y="123"/>
                  <a:pt x="252" y="55"/>
                </a:cubicBezTo>
                <a:cubicBezTo>
                  <a:pt x="235" y="21"/>
                  <a:pt x="182"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7"/>
          <p:cNvSpPr/>
          <p:nvPr/>
        </p:nvSpPr>
        <p:spPr>
          <a:xfrm flipH="1">
            <a:off x="100135" y="197110"/>
            <a:ext cx="85059" cy="98568"/>
          </a:xfrm>
          <a:custGeom>
            <a:avLst/>
            <a:gdLst/>
            <a:ahLst/>
            <a:cxnLst/>
            <a:rect l="l" t="t" r="r" b="b"/>
            <a:pathLst>
              <a:path w="2443" h="2831" fill="none" extrusionOk="0">
                <a:moveTo>
                  <a:pt x="0" y="2831"/>
                </a:moveTo>
                <a:lnTo>
                  <a:pt x="2442" y="1"/>
                </a:lnTo>
              </a:path>
            </a:pathLst>
          </a:custGeom>
          <a:noFill/>
          <a:ln w="6850" cap="rnd" cmpd="sng">
            <a:solidFill>
              <a:srgbClr val="B3B09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7"/>
          <p:cNvSpPr/>
          <p:nvPr/>
        </p:nvSpPr>
        <p:spPr>
          <a:xfrm flipH="1">
            <a:off x="44496" y="133534"/>
            <a:ext cx="42965" cy="49302"/>
          </a:xfrm>
          <a:custGeom>
            <a:avLst/>
            <a:gdLst/>
            <a:ahLst/>
            <a:cxnLst/>
            <a:rect l="l" t="t" r="r" b="b"/>
            <a:pathLst>
              <a:path w="1234" h="1416" fill="none" extrusionOk="0">
                <a:moveTo>
                  <a:pt x="1" y="1416"/>
                </a:moveTo>
                <a:lnTo>
                  <a:pt x="1233" y="1"/>
                </a:lnTo>
              </a:path>
            </a:pathLst>
          </a:custGeom>
          <a:noFill/>
          <a:ln w="6850" cap="rnd" cmpd="sng">
            <a:solidFill>
              <a:srgbClr val="B3B09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7"/>
          <p:cNvSpPr/>
          <p:nvPr/>
        </p:nvSpPr>
        <p:spPr>
          <a:xfrm flipH="1">
            <a:off x="775664" y="1017271"/>
            <a:ext cx="21482" cy="146268"/>
          </a:xfrm>
          <a:custGeom>
            <a:avLst/>
            <a:gdLst/>
            <a:ahLst/>
            <a:cxnLst/>
            <a:rect l="l" t="t" r="r" b="b"/>
            <a:pathLst>
              <a:path w="617" h="4201" fill="none" extrusionOk="0">
                <a:moveTo>
                  <a:pt x="617" y="0"/>
                </a:moveTo>
                <a:cubicBezTo>
                  <a:pt x="617" y="0"/>
                  <a:pt x="1" y="2123"/>
                  <a:pt x="617" y="4200"/>
                </a:cubicBezTo>
              </a:path>
            </a:pathLst>
          </a:custGeom>
          <a:noFill/>
          <a:ln w="9525" cap="rnd" cmpd="sng">
            <a:solidFill>
              <a:srgbClr val="FBD87E"/>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7"/>
          <p:cNvSpPr/>
          <p:nvPr/>
        </p:nvSpPr>
        <p:spPr>
          <a:xfrm flipH="1">
            <a:off x="765323" y="1062569"/>
            <a:ext cx="10376" cy="73152"/>
          </a:xfrm>
          <a:custGeom>
            <a:avLst/>
            <a:gdLst/>
            <a:ahLst/>
            <a:cxnLst/>
            <a:rect l="l" t="t" r="r" b="b"/>
            <a:pathLst>
              <a:path w="298" h="2101" fill="none" extrusionOk="0">
                <a:moveTo>
                  <a:pt x="298" y="0"/>
                </a:moveTo>
                <a:cubicBezTo>
                  <a:pt x="298" y="0"/>
                  <a:pt x="1" y="1050"/>
                  <a:pt x="298" y="2100"/>
                </a:cubicBezTo>
              </a:path>
            </a:pathLst>
          </a:custGeom>
          <a:noFill/>
          <a:ln w="9525" cap="rnd" cmpd="sng">
            <a:solidFill>
              <a:srgbClr val="FBD87E"/>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42"/>
        <p:cNvGrpSpPr/>
        <p:nvPr/>
      </p:nvGrpSpPr>
      <p:grpSpPr>
        <a:xfrm>
          <a:off x="0" y="0"/>
          <a:ext cx="0" cy="0"/>
          <a:chOff x="0" y="0"/>
          <a:chExt cx="0" cy="0"/>
        </a:xfrm>
      </p:grpSpPr>
      <p:sp>
        <p:nvSpPr>
          <p:cNvPr id="3043" name="Google Shape;3043;p28"/>
          <p:cNvSpPr txBox="1">
            <a:spLocks noGrp="1"/>
          </p:cNvSpPr>
          <p:nvPr>
            <p:ph type="title"/>
          </p:nvPr>
        </p:nvSpPr>
        <p:spPr>
          <a:xfrm flipH="1">
            <a:off x="720000" y="445025"/>
            <a:ext cx="51441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latin typeface="Didact Gothic"/>
                <a:ea typeface="Didact Gothic"/>
                <a:cs typeface="Didact Gothic"/>
                <a:sym typeface="Didact Gothic"/>
              </a:rPr>
              <a:t>Features </a:t>
            </a:r>
            <a:r>
              <a:rPr lang="en"/>
              <a:t>o</a:t>
            </a:r>
            <a:r>
              <a:rPr lang="en" b="1">
                <a:latin typeface="Didact Gothic"/>
                <a:ea typeface="Didact Gothic"/>
                <a:cs typeface="Didact Gothic"/>
                <a:sym typeface="Didact Gothic"/>
              </a:rPr>
              <a:t>f </a:t>
            </a:r>
            <a:r>
              <a:rPr lang="en">
                <a:solidFill>
                  <a:schemeClr val="accent1"/>
                </a:solidFill>
              </a:rPr>
              <a:t>t</a:t>
            </a:r>
            <a:r>
              <a:rPr lang="en" b="1">
                <a:solidFill>
                  <a:schemeClr val="accent1"/>
                </a:solidFill>
                <a:latin typeface="Didact Gothic"/>
                <a:ea typeface="Didact Gothic"/>
                <a:cs typeface="Didact Gothic"/>
                <a:sym typeface="Didact Gothic"/>
              </a:rPr>
              <a:t>he Topic</a:t>
            </a:r>
            <a:endParaRPr b="1">
              <a:solidFill>
                <a:schemeClr val="accent1"/>
              </a:solidFill>
              <a:latin typeface="Didact Gothic"/>
              <a:ea typeface="Didact Gothic"/>
              <a:cs typeface="Didact Gothic"/>
              <a:sym typeface="Didact Gothic"/>
            </a:endParaRPr>
          </a:p>
        </p:txBody>
      </p:sp>
      <p:sp>
        <p:nvSpPr>
          <p:cNvPr id="3044" name="Google Shape;3044;p28"/>
          <p:cNvSpPr txBox="1">
            <a:spLocks noGrp="1"/>
          </p:cNvSpPr>
          <p:nvPr>
            <p:ph type="title" idx="2"/>
          </p:nvPr>
        </p:nvSpPr>
        <p:spPr>
          <a:xfrm flipH="1">
            <a:off x="3938100" y="1899775"/>
            <a:ext cx="22365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latin typeface="Didact Gothic"/>
                <a:ea typeface="Didact Gothic"/>
                <a:cs typeface="Didact Gothic"/>
                <a:sym typeface="Didact Gothic"/>
              </a:rPr>
              <a:t>Mercury</a:t>
            </a:r>
            <a:endParaRPr b="1">
              <a:latin typeface="Didact Gothic"/>
              <a:ea typeface="Didact Gothic"/>
              <a:cs typeface="Didact Gothic"/>
              <a:sym typeface="Didact Gothic"/>
            </a:endParaRPr>
          </a:p>
        </p:txBody>
      </p:sp>
      <p:sp>
        <p:nvSpPr>
          <p:cNvPr id="3045" name="Google Shape;3045;p28"/>
          <p:cNvSpPr txBox="1">
            <a:spLocks noGrp="1"/>
          </p:cNvSpPr>
          <p:nvPr>
            <p:ph type="subTitle" idx="1"/>
          </p:nvPr>
        </p:nvSpPr>
        <p:spPr>
          <a:xfrm flipH="1">
            <a:off x="3938089" y="2254183"/>
            <a:ext cx="22365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It’s the closest to the Sun and the smallest</a:t>
            </a:r>
            <a:endParaRPr/>
          </a:p>
        </p:txBody>
      </p:sp>
      <p:sp>
        <p:nvSpPr>
          <p:cNvPr id="3046" name="Google Shape;3046;p28"/>
          <p:cNvSpPr txBox="1">
            <a:spLocks noGrp="1"/>
          </p:cNvSpPr>
          <p:nvPr>
            <p:ph type="title" idx="3"/>
          </p:nvPr>
        </p:nvSpPr>
        <p:spPr>
          <a:xfrm flipH="1">
            <a:off x="839186" y="1899775"/>
            <a:ext cx="22365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latin typeface="Didact Gothic"/>
                <a:ea typeface="Didact Gothic"/>
                <a:cs typeface="Didact Gothic"/>
                <a:sym typeface="Didact Gothic"/>
              </a:rPr>
              <a:t>Mars</a:t>
            </a:r>
            <a:endParaRPr b="1">
              <a:latin typeface="Didact Gothic"/>
              <a:ea typeface="Didact Gothic"/>
              <a:cs typeface="Didact Gothic"/>
              <a:sym typeface="Didact Gothic"/>
            </a:endParaRPr>
          </a:p>
        </p:txBody>
      </p:sp>
      <p:sp>
        <p:nvSpPr>
          <p:cNvPr id="3047" name="Google Shape;3047;p28"/>
          <p:cNvSpPr txBox="1">
            <a:spLocks noGrp="1"/>
          </p:cNvSpPr>
          <p:nvPr>
            <p:ph type="subTitle" idx="4"/>
          </p:nvPr>
        </p:nvSpPr>
        <p:spPr>
          <a:xfrm flipH="1">
            <a:off x="839062" y="2254175"/>
            <a:ext cx="22365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Despite being red, is actually a cold place</a:t>
            </a:r>
            <a:endParaRPr/>
          </a:p>
        </p:txBody>
      </p:sp>
      <p:sp>
        <p:nvSpPr>
          <p:cNvPr id="3048" name="Google Shape;3048;p28"/>
          <p:cNvSpPr txBox="1">
            <a:spLocks noGrp="1"/>
          </p:cNvSpPr>
          <p:nvPr>
            <p:ph type="title" idx="5"/>
          </p:nvPr>
        </p:nvSpPr>
        <p:spPr>
          <a:xfrm flipH="1">
            <a:off x="3938099" y="3766030"/>
            <a:ext cx="22365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Neptune</a:t>
            </a:r>
            <a:endParaRPr b="1">
              <a:latin typeface="Didact Gothic"/>
              <a:ea typeface="Didact Gothic"/>
              <a:cs typeface="Didact Gothic"/>
              <a:sym typeface="Didact Gothic"/>
            </a:endParaRPr>
          </a:p>
        </p:txBody>
      </p:sp>
      <p:sp>
        <p:nvSpPr>
          <p:cNvPr id="3049" name="Google Shape;3049;p28"/>
          <p:cNvSpPr txBox="1">
            <a:spLocks noGrp="1"/>
          </p:cNvSpPr>
          <p:nvPr>
            <p:ph type="subTitle" idx="6"/>
          </p:nvPr>
        </p:nvSpPr>
        <p:spPr>
          <a:xfrm flipH="1">
            <a:off x="3938099" y="4120030"/>
            <a:ext cx="22365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Neptune is the farthest planet from the Sun</a:t>
            </a:r>
            <a:endParaRPr/>
          </a:p>
        </p:txBody>
      </p:sp>
      <p:sp>
        <p:nvSpPr>
          <p:cNvPr id="3050" name="Google Shape;3050;p28"/>
          <p:cNvSpPr txBox="1">
            <a:spLocks noGrp="1"/>
          </p:cNvSpPr>
          <p:nvPr>
            <p:ph type="title" idx="7"/>
          </p:nvPr>
        </p:nvSpPr>
        <p:spPr>
          <a:xfrm flipH="1">
            <a:off x="838974" y="3766030"/>
            <a:ext cx="22365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Jupiter</a:t>
            </a:r>
            <a:endParaRPr/>
          </a:p>
        </p:txBody>
      </p:sp>
      <p:sp>
        <p:nvSpPr>
          <p:cNvPr id="3051" name="Google Shape;3051;p28"/>
          <p:cNvSpPr txBox="1">
            <a:spLocks noGrp="1"/>
          </p:cNvSpPr>
          <p:nvPr>
            <p:ph type="subTitle" idx="8"/>
          </p:nvPr>
        </p:nvSpPr>
        <p:spPr>
          <a:xfrm flipH="1">
            <a:off x="838974" y="4120030"/>
            <a:ext cx="22365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 Jupiter is a gas giant and the biggest planet</a:t>
            </a:r>
            <a:endParaRPr/>
          </a:p>
        </p:txBody>
      </p:sp>
      <p:grpSp>
        <p:nvGrpSpPr>
          <p:cNvPr id="3052" name="Google Shape;3052;p28"/>
          <p:cNvGrpSpPr/>
          <p:nvPr/>
        </p:nvGrpSpPr>
        <p:grpSpPr>
          <a:xfrm>
            <a:off x="4770000" y="3157028"/>
            <a:ext cx="572700" cy="572702"/>
            <a:chOff x="4770000" y="3067798"/>
            <a:chExt cx="572700" cy="572702"/>
          </a:xfrm>
        </p:grpSpPr>
        <p:sp>
          <p:nvSpPr>
            <p:cNvPr id="3053" name="Google Shape;3053;p28"/>
            <p:cNvSpPr/>
            <p:nvPr/>
          </p:nvSpPr>
          <p:spPr>
            <a:xfrm>
              <a:off x="4770000" y="3067800"/>
              <a:ext cx="572700" cy="572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4" name="Google Shape;3054;p28"/>
            <p:cNvGrpSpPr/>
            <p:nvPr/>
          </p:nvGrpSpPr>
          <p:grpSpPr>
            <a:xfrm>
              <a:off x="4825324" y="3067798"/>
              <a:ext cx="462058" cy="461698"/>
              <a:chOff x="1190625" y="1552400"/>
              <a:chExt cx="1109650" cy="1109050"/>
            </a:xfrm>
          </p:grpSpPr>
          <p:sp>
            <p:nvSpPr>
              <p:cNvPr id="3055" name="Google Shape;3055;p28"/>
              <p:cNvSpPr/>
              <p:nvPr/>
            </p:nvSpPr>
            <p:spPr>
              <a:xfrm>
                <a:off x="1190625" y="2411425"/>
                <a:ext cx="1109650" cy="121950"/>
              </a:xfrm>
              <a:custGeom>
                <a:avLst/>
                <a:gdLst/>
                <a:ahLst/>
                <a:cxnLst/>
                <a:rect l="l" t="t" r="r" b="b"/>
                <a:pathLst>
                  <a:path w="44386" h="4878" extrusionOk="0">
                    <a:moveTo>
                      <a:pt x="0" y="1"/>
                    </a:moveTo>
                    <a:lnTo>
                      <a:pt x="0" y="2402"/>
                    </a:lnTo>
                    <a:lnTo>
                      <a:pt x="18504" y="2402"/>
                    </a:lnTo>
                    <a:cubicBezTo>
                      <a:pt x="19877" y="2402"/>
                      <a:pt x="20980" y="3505"/>
                      <a:pt x="20980" y="4878"/>
                    </a:cubicBezTo>
                    <a:lnTo>
                      <a:pt x="23332" y="4878"/>
                    </a:lnTo>
                    <a:cubicBezTo>
                      <a:pt x="23332" y="3505"/>
                      <a:pt x="24460" y="2402"/>
                      <a:pt x="25808" y="2402"/>
                    </a:cubicBezTo>
                    <a:lnTo>
                      <a:pt x="44385" y="2402"/>
                    </a:lnTo>
                    <a:lnTo>
                      <a:pt x="44385" y="1"/>
                    </a:lnTo>
                    <a:lnTo>
                      <a:pt x="26249" y="1"/>
                    </a:lnTo>
                    <a:cubicBezTo>
                      <a:pt x="24631" y="1"/>
                      <a:pt x="23185" y="711"/>
                      <a:pt x="22205" y="1863"/>
                    </a:cubicBezTo>
                    <a:cubicBezTo>
                      <a:pt x="21225" y="711"/>
                      <a:pt x="19779" y="1"/>
                      <a:pt x="18161"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8"/>
              <p:cNvSpPr/>
              <p:nvPr/>
            </p:nvSpPr>
            <p:spPr>
              <a:xfrm>
                <a:off x="1511675" y="2127125"/>
                <a:ext cx="124400" cy="94375"/>
              </a:xfrm>
              <a:custGeom>
                <a:avLst/>
                <a:gdLst/>
                <a:ahLst/>
                <a:cxnLst/>
                <a:rect l="l" t="t" r="r" b="b"/>
                <a:pathLst>
                  <a:path w="4976" h="3775" extrusionOk="0">
                    <a:moveTo>
                      <a:pt x="662" y="1"/>
                    </a:moveTo>
                    <a:lnTo>
                      <a:pt x="1" y="3775"/>
                    </a:lnTo>
                    <a:lnTo>
                      <a:pt x="4976" y="3775"/>
                    </a:lnTo>
                    <a:lnTo>
                      <a:pt x="4976"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8"/>
              <p:cNvSpPr/>
              <p:nvPr/>
            </p:nvSpPr>
            <p:spPr>
              <a:xfrm>
                <a:off x="1701000" y="2127125"/>
                <a:ext cx="88875" cy="94375"/>
              </a:xfrm>
              <a:custGeom>
                <a:avLst/>
                <a:gdLst/>
                <a:ahLst/>
                <a:cxnLst/>
                <a:rect l="l" t="t" r="r" b="b"/>
                <a:pathLst>
                  <a:path w="3555" h="3775" extrusionOk="0">
                    <a:moveTo>
                      <a:pt x="1" y="1"/>
                    </a:moveTo>
                    <a:lnTo>
                      <a:pt x="1" y="3775"/>
                    </a:lnTo>
                    <a:lnTo>
                      <a:pt x="3555" y="3775"/>
                    </a:lnTo>
                    <a:lnTo>
                      <a:pt x="3555"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8"/>
              <p:cNvSpPr/>
              <p:nvPr/>
            </p:nvSpPr>
            <p:spPr>
              <a:xfrm>
                <a:off x="1854800" y="2127125"/>
                <a:ext cx="125025" cy="94375"/>
              </a:xfrm>
              <a:custGeom>
                <a:avLst/>
                <a:gdLst/>
                <a:ahLst/>
                <a:cxnLst/>
                <a:rect l="l" t="t" r="r" b="b"/>
                <a:pathLst>
                  <a:path w="5001" h="3775" extrusionOk="0">
                    <a:moveTo>
                      <a:pt x="1" y="1"/>
                    </a:moveTo>
                    <a:lnTo>
                      <a:pt x="1" y="3775"/>
                    </a:lnTo>
                    <a:lnTo>
                      <a:pt x="5000" y="3775"/>
                    </a:lnTo>
                    <a:lnTo>
                      <a:pt x="4486"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8"/>
              <p:cNvSpPr/>
              <p:nvPr/>
            </p:nvSpPr>
            <p:spPr>
              <a:xfrm>
                <a:off x="1335825" y="2152850"/>
                <a:ext cx="819225" cy="196725"/>
              </a:xfrm>
              <a:custGeom>
                <a:avLst/>
                <a:gdLst/>
                <a:ahLst/>
                <a:cxnLst/>
                <a:rect l="l" t="t" r="r" b="b"/>
                <a:pathLst>
                  <a:path w="32769" h="7869" extrusionOk="0">
                    <a:moveTo>
                      <a:pt x="3922" y="1"/>
                    </a:moveTo>
                    <a:cubicBezTo>
                      <a:pt x="1765" y="1"/>
                      <a:pt x="1" y="1766"/>
                      <a:pt x="1" y="3947"/>
                    </a:cubicBezTo>
                    <a:cubicBezTo>
                      <a:pt x="1" y="6104"/>
                      <a:pt x="1765" y="7868"/>
                      <a:pt x="3922" y="7868"/>
                    </a:cubicBezTo>
                    <a:lnTo>
                      <a:pt x="28847" y="7868"/>
                    </a:lnTo>
                    <a:cubicBezTo>
                      <a:pt x="31004" y="7868"/>
                      <a:pt x="32769" y="6104"/>
                      <a:pt x="32769" y="3947"/>
                    </a:cubicBezTo>
                    <a:cubicBezTo>
                      <a:pt x="32769" y="1766"/>
                      <a:pt x="31004" y="1"/>
                      <a:pt x="28847" y="1"/>
                    </a:cubicBezTo>
                    <a:lnTo>
                      <a:pt x="28578" y="1"/>
                    </a:lnTo>
                    <a:lnTo>
                      <a:pt x="28578" y="2623"/>
                    </a:lnTo>
                    <a:lnTo>
                      <a:pt x="28847" y="2623"/>
                    </a:lnTo>
                    <a:cubicBezTo>
                      <a:pt x="29583" y="2623"/>
                      <a:pt x="30171" y="3212"/>
                      <a:pt x="30171" y="3947"/>
                    </a:cubicBezTo>
                    <a:cubicBezTo>
                      <a:pt x="30171" y="4658"/>
                      <a:pt x="29583" y="5270"/>
                      <a:pt x="28847" y="5270"/>
                    </a:cubicBezTo>
                    <a:lnTo>
                      <a:pt x="3922" y="5270"/>
                    </a:lnTo>
                    <a:cubicBezTo>
                      <a:pt x="3187" y="5270"/>
                      <a:pt x="2599" y="4658"/>
                      <a:pt x="2599" y="3947"/>
                    </a:cubicBezTo>
                    <a:cubicBezTo>
                      <a:pt x="2599" y="3212"/>
                      <a:pt x="3187" y="2623"/>
                      <a:pt x="3922" y="2623"/>
                    </a:cubicBezTo>
                    <a:lnTo>
                      <a:pt x="4192" y="2623"/>
                    </a:lnTo>
                    <a:lnTo>
                      <a:pt x="4192"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8"/>
              <p:cNvSpPr/>
              <p:nvPr/>
            </p:nvSpPr>
            <p:spPr>
              <a:xfrm>
                <a:off x="1190625" y="2533975"/>
                <a:ext cx="1109650" cy="127475"/>
              </a:xfrm>
              <a:custGeom>
                <a:avLst/>
                <a:gdLst/>
                <a:ahLst/>
                <a:cxnLst/>
                <a:rect l="l" t="t" r="r" b="b"/>
                <a:pathLst>
                  <a:path w="44386" h="5099" extrusionOk="0">
                    <a:moveTo>
                      <a:pt x="0" y="0"/>
                    </a:moveTo>
                    <a:lnTo>
                      <a:pt x="0" y="2598"/>
                    </a:lnTo>
                    <a:lnTo>
                      <a:pt x="15882" y="2598"/>
                    </a:lnTo>
                    <a:lnTo>
                      <a:pt x="15882" y="5098"/>
                    </a:lnTo>
                    <a:lnTo>
                      <a:pt x="28455" y="5098"/>
                    </a:lnTo>
                    <a:lnTo>
                      <a:pt x="28455" y="2598"/>
                    </a:lnTo>
                    <a:lnTo>
                      <a:pt x="44385" y="2598"/>
                    </a:lnTo>
                    <a:lnTo>
                      <a:pt x="44385" y="0"/>
                    </a:lnTo>
                    <a:lnTo>
                      <a:pt x="25857" y="0"/>
                    </a:lnTo>
                    <a:lnTo>
                      <a:pt x="25857" y="2500"/>
                    </a:lnTo>
                    <a:lnTo>
                      <a:pt x="18480" y="2500"/>
                    </a:lnTo>
                    <a:lnTo>
                      <a:pt x="18480"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8"/>
              <p:cNvSpPr/>
              <p:nvPr/>
            </p:nvSpPr>
            <p:spPr>
              <a:xfrm>
                <a:off x="1536175" y="1552400"/>
                <a:ext cx="586400" cy="511025"/>
              </a:xfrm>
              <a:custGeom>
                <a:avLst/>
                <a:gdLst/>
                <a:ahLst/>
                <a:cxnLst/>
                <a:rect l="l" t="t" r="r" b="b"/>
                <a:pathLst>
                  <a:path w="23456" h="20441" extrusionOk="0">
                    <a:moveTo>
                      <a:pt x="16961" y="0"/>
                    </a:moveTo>
                    <a:cubicBezTo>
                      <a:pt x="13162" y="0"/>
                      <a:pt x="9461" y="1348"/>
                      <a:pt x="6569" y="3824"/>
                    </a:cubicBezTo>
                    <a:cubicBezTo>
                      <a:pt x="3677" y="6299"/>
                      <a:pt x="1741" y="9706"/>
                      <a:pt x="1128" y="13480"/>
                    </a:cubicBezTo>
                    <a:lnTo>
                      <a:pt x="1" y="20441"/>
                    </a:lnTo>
                    <a:lnTo>
                      <a:pt x="16397" y="20441"/>
                    </a:lnTo>
                    <a:lnTo>
                      <a:pt x="15000" y="12769"/>
                    </a:lnTo>
                    <a:cubicBezTo>
                      <a:pt x="14535" y="10245"/>
                      <a:pt x="15196" y="7672"/>
                      <a:pt x="16838" y="5711"/>
                    </a:cubicBezTo>
                    <a:cubicBezTo>
                      <a:pt x="18481" y="3726"/>
                      <a:pt x="20907" y="2598"/>
                      <a:pt x="23456" y="2598"/>
                    </a:cubicBezTo>
                    <a:lnTo>
                      <a:pt x="23456"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2" name="Google Shape;3062;p28"/>
          <p:cNvGrpSpPr/>
          <p:nvPr/>
        </p:nvGrpSpPr>
        <p:grpSpPr>
          <a:xfrm>
            <a:off x="1671025" y="3156900"/>
            <a:ext cx="572700" cy="572755"/>
            <a:chOff x="1671025" y="3067670"/>
            <a:chExt cx="572700" cy="572755"/>
          </a:xfrm>
        </p:grpSpPr>
        <p:sp>
          <p:nvSpPr>
            <p:cNvPr id="3063" name="Google Shape;3063;p28"/>
            <p:cNvSpPr/>
            <p:nvPr/>
          </p:nvSpPr>
          <p:spPr>
            <a:xfrm>
              <a:off x="1671025" y="3067725"/>
              <a:ext cx="572700" cy="572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4" name="Google Shape;3064;p28"/>
            <p:cNvGrpSpPr/>
            <p:nvPr/>
          </p:nvGrpSpPr>
          <p:grpSpPr>
            <a:xfrm>
              <a:off x="1726348" y="3067670"/>
              <a:ext cx="462058" cy="461958"/>
              <a:chOff x="2468750" y="1554225"/>
              <a:chExt cx="1109650" cy="1109675"/>
            </a:xfrm>
          </p:grpSpPr>
          <p:sp>
            <p:nvSpPr>
              <p:cNvPr id="3065" name="Google Shape;3065;p28"/>
              <p:cNvSpPr/>
              <p:nvPr/>
            </p:nvSpPr>
            <p:spPr>
              <a:xfrm>
                <a:off x="2628050" y="2114875"/>
                <a:ext cx="354800" cy="185675"/>
              </a:xfrm>
              <a:custGeom>
                <a:avLst/>
                <a:gdLst/>
                <a:ahLst/>
                <a:cxnLst/>
                <a:rect l="l" t="t" r="r" b="b"/>
                <a:pathLst>
                  <a:path w="14192" h="7427" extrusionOk="0">
                    <a:moveTo>
                      <a:pt x="1" y="0"/>
                    </a:moveTo>
                    <a:cubicBezTo>
                      <a:pt x="760" y="1177"/>
                      <a:pt x="1667" y="2280"/>
                      <a:pt x="2721" y="3260"/>
                    </a:cubicBezTo>
                    <a:cubicBezTo>
                      <a:pt x="5687" y="5956"/>
                      <a:pt x="9534" y="7427"/>
                      <a:pt x="13578" y="7427"/>
                    </a:cubicBezTo>
                    <a:lnTo>
                      <a:pt x="14191" y="7427"/>
                    </a:lnTo>
                    <a:cubicBezTo>
                      <a:pt x="13039" y="6030"/>
                      <a:pt x="12353" y="4240"/>
                      <a:pt x="12353" y="2304"/>
                    </a:cubicBezTo>
                    <a:lnTo>
                      <a:pt x="12353" y="1691"/>
                    </a:lnTo>
                    <a:cubicBezTo>
                      <a:pt x="11226" y="613"/>
                      <a:pt x="9731" y="0"/>
                      <a:pt x="8162"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8"/>
              <p:cNvSpPr/>
              <p:nvPr/>
            </p:nvSpPr>
            <p:spPr>
              <a:xfrm>
                <a:off x="2564325" y="1554225"/>
                <a:ext cx="914200" cy="757975"/>
              </a:xfrm>
              <a:custGeom>
                <a:avLst/>
                <a:gdLst/>
                <a:ahLst/>
                <a:cxnLst/>
                <a:rect l="l" t="t" r="r" b="b"/>
                <a:pathLst>
                  <a:path w="36568" h="30319" extrusionOk="0">
                    <a:moveTo>
                      <a:pt x="14902" y="1"/>
                    </a:moveTo>
                    <a:lnTo>
                      <a:pt x="14902" y="2795"/>
                    </a:lnTo>
                    <a:cubicBezTo>
                      <a:pt x="14902" y="3751"/>
                      <a:pt x="15270" y="4608"/>
                      <a:pt x="15882" y="5246"/>
                    </a:cubicBezTo>
                    <a:cubicBezTo>
                      <a:pt x="15270" y="5883"/>
                      <a:pt x="14902" y="6741"/>
                      <a:pt x="14902" y="7697"/>
                    </a:cubicBezTo>
                    <a:lnTo>
                      <a:pt x="14902" y="10491"/>
                    </a:lnTo>
                    <a:lnTo>
                      <a:pt x="17573" y="10491"/>
                    </a:lnTo>
                    <a:cubicBezTo>
                      <a:pt x="19975" y="10491"/>
                      <a:pt x="21985" y="8799"/>
                      <a:pt x="22475" y="6545"/>
                    </a:cubicBezTo>
                    <a:lnTo>
                      <a:pt x="23358" y="6545"/>
                    </a:lnTo>
                    <a:cubicBezTo>
                      <a:pt x="25245" y="6716"/>
                      <a:pt x="26740" y="8309"/>
                      <a:pt x="26740" y="10246"/>
                    </a:cubicBezTo>
                    <a:cubicBezTo>
                      <a:pt x="26740" y="12280"/>
                      <a:pt x="25073" y="13946"/>
                      <a:pt x="23014" y="13946"/>
                    </a:cubicBezTo>
                    <a:lnTo>
                      <a:pt x="1" y="13946"/>
                    </a:lnTo>
                    <a:lnTo>
                      <a:pt x="123" y="15368"/>
                    </a:lnTo>
                    <a:cubicBezTo>
                      <a:pt x="270" y="16912"/>
                      <a:pt x="638" y="18407"/>
                      <a:pt x="1202" y="19828"/>
                    </a:cubicBezTo>
                    <a:lnTo>
                      <a:pt x="10711" y="19828"/>
                    </a:lnTo>
                    <a:cubicBezTo>
                      <a:pt x="13186" y="19828"/>
                      <a:pt x="15564" y="20907"/>
                      <a:pt x="17206" y="22769"/>
                    </a:cubicBezTo>
                    <a:lnTo>
                      <a:pt x="17426" y="23015"/>
                    </a:lnTo>
                    <a:lnTo>
                      <a:pt x="17426" y="24166"/>
                    </a:lnTo>
                    <a:lnTo>
                      <a:pt x="17426" y="24730"/>
                    </a:lnTo>
                    <a:cubicBezTo>
                      <a:pt x="17426" y="27818"/>
                      <a:pt x="19926" y="30318"/>
                      <a:pt x="23014" y="30318"/>
                    </a:cubicBezTo>
                    <a:lnTo>
                      <a:pt x="27034" y="30318"/>
                    </a:lnTo>
                    <a:lnTo>
                      <a:pt x="27034" y="29068"/>
                    </a:lnTo>
                    <a:cubicBezTo>
                      <a:pt x="27034" y="25980"/>
                      <a:pt x="24534" y="23480"/>
                      <a:pt x="21446" y="23480"/>
                    </a:cubicBezTo>
                    <a:lnTo>
                      <a:pt x="21323" y="23480"/>
                    </a:lnTo>
                    <a:lnTo>
                      <a:pt x="21323" y="20956"/>
                    </a:lnTo>
                    <a:lnTo>
                      <a:pt x="21446" y="20956"/>
                    </a:lnTo>
                    <a:cubicBezTo>
                      <a:pt x="25637" y="20956"/>
                      <a:pt x="29093" y="24166"/>
                      <a:pt x="29509" y="28259"/>
                    </a:cubicBezTo>
                    <a:cubicBezTo>
                      <a:pt x="31004" y="27500"/>
                      <a:pt x="32352" y="26470"/>
                      <a:pt x="33455" y="25171"/>
                    </a:cubicBezTo>
                    <a:cubicBezTo>
                      <a:pt x="35465" y="22843"/>
                      <a:pt x="36568" y="19877"/>
                      <a:pt x="36568" y="16789"/>
                    </a:cubicBezTo>
                    <a:cubicBezTo>
                      <a:pt x="36568" y="9706"/>
                      <a:pt x="30833" y="3947"/>
                      <a:pt x="23750" y="3947"/>
                    </a:cubicBezTo>
                    <a:lnTo>
                      <a:pt x="22475" y="3922"/>
                    </a:lnTo>
                    <a:cubicBezTo>
                      <a:pt x="21985" y="1692"/>
                      <a:pt x="19975" y="1"/>
                      <a:pt x="17573"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8"/>
              <p:cNvSpPr/>
              <p:nvPr/>
            </p:nvSpPr>
            <p:spPr>
              <a:xfrm>
                <a:off x="2548400" y="1651050"/>
                <a:ext cx="289850" cy="183225"/>
              </a:xfrm>
              <a:custGeom>
                <a:avLst/>
                <a:gdLst/>
                <a:ahLst/>
                <a:cxnLst/>
                <a:rect l="l" t="t" r="r" b="b"/>
                <a:pathLst>
                  <a:path w="11594" h="7329" extrusionOk="0">
                    <a:moveTo>
                      <a:pt x="3554" y="0"/>
                    </a:moveTo>
                    <a:cubicBezTo>
                      <a:pt x="1594" y="0"/>
                      <a:pt x="0" y="1593"/>
                      <a:pt x="0" y="3554"/>
                    </a:cubicBezTo>
                    <a:lnTo>
                      <a:pt x="0" y="4240"/>
                    </a:lnTo>
                    <a:lnTo>
                      <a:pt x="2598" y="4240"/>
                    </a:lnTo>
                    <a:lnTo>
                      <a:pt x="2598" y="3554"/>
                    </a:lnTo>
                    <a:cubicBezTo>
                      <a:pt x="2598" y="3039"/>
                      <a:pt x="3015" y="2598"/>
                      <a:pt x="3554" y="2598"/>
                    </a:cubicBezTo>
                    <a:cubicBezTo>
                      <a:pt x="4069" y="2598"/>
                      <a:pt x="4486" y="3039"/>
                      <a:pt x="4486" y="3554"/>
                    </a:cubicBezTo>
                    <a:lnTo>
                      <a:pt x="4486" y="7328"/>
                    </a:lnTo>
                    <a:lnTo>
                      <a:pt x="7083" y="7328"/>
                    </a:lnTo>
                    <a:lnTo>
                      <a:pt x="7083" y="3554"/>
                    </a:lnTo>
                    <a:cubicBezTo>
                      <a:pt x="7083" y="3039"/>
                      <a:pt x="7525" y="2598"/>
                      <a:pt x="8039" y="2598"/>
                    </a:cubicBezTo>
                    <a:cubicBezTo>
                      <a:pt x="8554" y="2598"/>
                      <a:pt x="8995" y="3039"/>
                      <a:pt x="8995" y="3554"/>
                    </a:cubicBezTo>
                    <a:lnTo>
                      <a:pt x="8995" y="4240"/>
                    </a:lnTo>
                    <a:lnTo>
                      <a:pt x="11593" y="4240"/>
                    </a:lnTo>
                    <a:lnTo>
                      <a:pt x="11593" y="3554"/>
                    </a:lnTo>
                    <a:cubicBezTo>
                      <a:pt x="11593" y="1593"/>
                      <a:pt x="10000" y="0"/>
                      <a:pt x="8039" y="0"/>
                    </a:cubicBezTo>
                    <a:cubicBezTo>
                      <a:pt x="7182" y="0"/>
                      <a:pt x="6397" y="294"/>
                      <a:pt x="5785" y="809"/>
                    </a:cubicBezTo>
                    <a:cubicBezTo>
                      <a:pt x="5172" y="294"/>
                      <a:pt x="4388" y="0"/>
                      <a:pt x="355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8"/>
              <p:cNvSpPr/>
              <p:nvPr/>
            </p:nvSpPr>
            <p:spPr>
              <a:xfrm>
                <a:off x="2468750" y="2413875"/>
                <a:ext cx="1109650" cy="121950"/>
              </a:xfrm>
              <a:custGeom>
                <a:avLst/>
                <a:gdLst/>
                <a:ahLst/>
                <a:cxnLst/>
                <a:rect l="l" t="t" r="r" b="b"/>
                <a:pathLst>
                  <a:path w="44386" h="4878" extrusionOk="0">
                    <a:moveTo>
                      <a:pt x="0" y="1"/>
                    </a:moveTo>
                    <a:lnTo>
                      <a:pt x="0" y="2403"/>
                    </a:lnTo>
                    <a:lnTo>
                      <a:pt x="18504" y="2403"/>
                    </a:lnTo>
                    <a:cubicBezTo>
                      <a:pt x="19877" y="2403"/>
                      <a:pt x="20980" y="3505"/>
                      <a:pt x="20980" y="4878"/>
                    </a:cubicBezTo>
                    <a:lnTo>
                      <a:pt x="23333" y="4878"/>
                    </a:lnTo>
                    <a:cubicBezTo>
                      <a:pt x="23333" y="3505"/>
                      <a:pt x="24460" y="2403"/>
                      <a:pt x="25808" y="2403"/>
                    </a:cubicBezTo>
                    <a:lnTo>
                      <a:pt x="44386" y="2403"/>
                    </a:lnTo>
                    <a:lnTo>
                      <a:pt x="44386" y="1"/>
                    </a:lnTo>
                    <a:lnTo>
                      <a:pt x="26274" y="1"/>
                    </a:lnTo>
                    <a:cubicBezTo>
                      <a:pt x="24656" y="1"/>
                      <a:pt x="23186" y="711"/>
                      <a:pt x="22205" y="1863"/>
                    </a:cubicBezTo>
                    <a:cubicBezTo>
                      <a:pt x="21225" y="711"/>
                      <a:pt x="19779" y="1"/>
                      <a:pt x="18161"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8"/>
              <p:cNvSpPr/>
              <p:nvPr/>
            </p:nvSpPr>
            <p:spPr>
              <a:xfrm>
                <a:off x="2468750" y="2536425"/>
                <a:ext cx="1109650" cy="127475"/>
              </a:xfrm>
              <a:custGeom>
                <a:avLst/>
                <a:gdLst/>
                <a:ahLst/>
                <a:cxnLst/>
                <a:rect l="l" t="t" r="r" b="b"/>
                <a:pathLst>
                  <a:path w="44386" h="5099" extrusionOk="0">
                    <a:moveTo>
                      <a:pt x="0" y="0"/>
                    </a:moveTo>
                    <a:lnTo>
                      <a:pt x="0" y="2623"/>
                    </a:lnTo>
                    <a:lnTo>
                      <a:pt x="15882" y="2623"/>
                    </a:lnTo>
                    <a:lnTo>
                      <a:pt x="15882" y="5098"/>
                    </a:lnTo>
                    <a:lnTo>
                      <a:pt x="28455" y="5098"/>
                    </a:lnTo>
                    <a:lnTo>
                      <a:pt x="28455" y="2623"/>
                    </a:lnTo>
                    <a:lnTo>
                      <a:pt x="44386" y="2623"/>
                    </a:lnTo>
                    <a:lnTo>
                      <a:pt x="44386" y="0"/>
                    </a:lnTo>
                    <a:lnTo>
                      <a:pt x="25857" y="0"/>
                    </a:lnTo>
                    <a:lnTo>
                      <a:pt x="25857" y="2500"/>
                    </a:lnTo>
                    <a:lnTo>
                      <a:pt x="18480" y="2500"/>
                    </a:lnTo>
                    <a:lnTo>
                      <a:pt x="18480"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28"/>
          <p:cNvGrpSpPr/>
          <p:nvPr/>
        </p:nvGrpSpPr>
        <p:grpSpPr>
          <a:xfrm>
            <a:off x="1671025" y="1251979"/>
            <a:ext cx="572700" cy="641834"/>
            <a:chOff x="1671025" y="1251979"/>
            <a:chExt cx="572700" cy="641834"/>
          </a:xfrm>
        </p:grpSpPr>
        <p:sp>
          <p:nvSpPr>
            <p:cNvPr id="3071" name="Google Shape;3071;p28"/>
            <p:cNvSpPr/>
            <p:nvPr/>
          </p:nvSpPr>
          <p:spPr>
            <a:xfrm>
              <a:off x="1671025" y="1321113"/>
              <a:ext cx="572700" cy="572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28"/>
            <p:cNvGrpSpPr/>
            <p:nvPr/>
          </p:nvGrpSpPr>
          <p:grpSpPr>
            <a:xfrm>
              <a:off x="1727263" y="1251979"/>
              <a:ext cx="458109" cy="458099"/>
              <a:chOff x="5020100" y="240575"/>
              <a:chExt cx="1112725" cy="1112700"/>
            </a:xfrm>
          </p:grpSpPr>
          <p:sp>
            <p:nvSpPr>
              <p:cNvPr id="3073" name="Google Shape;3073;p28"/>
              <p:cNvSpPr/>
              <p:nvPr/>
            </p:nvSpPr>
            <p:spPr>
              <a:xfrm>
                <a:off x="5150625" y="488100"/>
                <a:ext cx="133600" cy="155050"/>
              </a:xfrm>
              <a:custGeom>
                <a:avLst/>
                <a:gdLst/>
                <a:ahLst/>
                <a:cxnLst/>
                <a:rect l="l" t="t" r="r" b="b"/>
                <a:pathLst>
                  <a:path w="5344" h="6202" extrusionOk="0">
                    <a:moveTo>
                      <a:pt x="5343" y="1"/>
                    </a:moveTo>
                    <a:cubicBezTo>
                      <a:pt x="2378" y="50"/>
                      <a:pt x="0" y="2476"/>
                      <a:pt x="0" y="5442"/>
                    </a:cubicBezTo>
                    <a:lnTo>
                      <a:pt x="0" y="6201"/>
                    </a:lnTo>
                    <a:lnTo>
                      <a:pt x="5343" y="6201"/>
                    </a:lnTo>
                    <a:lnTo>
                      <a:pt x="5343"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8"/>
              <p:cNvSpPr/>
              <p:nvPr/>
            </p:nvSpPr>
            <p:spPr>
              <a:xfrm>
                <a:off x="5150625" y="708675"/>
                <a:ext cx="133600" cy="320475"/>
              </a:xfrm>
              <a:custGeom>
                <a:avLst/>
                <a:gdLst/>
                <a:ahLst/>
                <a:cxnLst/>
                <a:rect l="l" t="t" r="r" b="b"/>
                <a:pathLst>
                  <a:path w="5344" h="12819" extrusionOk="0">
                    <a:moveTo>
                      <a:pt x="0" y="1"/>
                    </a:moveTo>
                    <a:lnTo>
                      <a:pt x="0" y="12819"/>
                    </a:lnTo>
                    <a:lnTo>
                      <a:pt x="5343" y="12819"/>
                    </a:lnTo>
                    <a:lnTo>
                      <a:pt x="5343"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5" name="Google Shape;3075;p28"/>
              <p:cNvGrpSpPr/>
              <p:nvPr/>
            </p:nvGrpSpPr>
            <p:grpSpPr>
              <a:xfrm>
                <a:off x="5020100" y="240575"/>
                <a:ext cx="1112725" cy="1112700"/>
                <a:chOff x="5020100" y="240575"/>
                <a:chExt cx="1112725" cy="1112700"/>
              </a:xfrm>
            </p:grpSpPr>
            <p:sp>
              <p:nvSpPr>
                <p:cNvPr id="3076" name="Google Shape;3076;p28"/>
                <p:cNvSpPr/>
                <p:nvPr/>
              </p:nvSpPr>
              <p:spPr>
                <a:xfrm>
                  <a:off x="5020100" y="1102650"/>
                  <a:ext cx="1112725" cy="122575"/>
                </a:xfrm>
                <a:custGeom>
                  <a:avLst/>
                  <a:gdLst/>
                  <a:ahLst/>
                  <a:cxnLst/>
                  <a:rect l="l" t="t" r="r" b="b"/>
                  <a:pathLst>
                    <a:path w="44509" h="4903" extrusionOk="0">
                      <a:moveTo>
                        <a:pt x="1" y="1"/>
                      </a:moveTo>
                      <a:lnTo>
                        <a:pt x="1" y="2403"/>
                      </a:lnTo>
                      <a:lnTo>
                        <a:pt x="18554" y="2403"/>
                      </a:lnTo>
                      <a:cubicBezTo>
                        <a:pt x="19926" y="2403"/>
                        <a:pt x="21054" y="3530"/>
                        <a:pt x="21054" y="4903"/>
                      </a:cubicBezTo>
                      <a:lnTo>
                        <a:pt x="23407" y="4903"/>
                      </a:lnTo>
                      <a:cubicBezTo>
                        <a:pt x="23407" y="3530"/>
                        <a:pt x="24510" y="2403"/>
                        <a:pt x="25907" y="2403"/>
                      </a:cubicBezTo>
                      <a:lnTo>
                        <a:pt x="44509" y="2403"/>
                      </a:lnTo>
                      <a:lnTo>
                        <a:pt x="44509" y="1"/>
                      </a:lnTo>
                      <a:lnTo>
                        <a:pt x="26348" y="1"/>
                      </a:lnTo>
                      <a:cubicBezTo>
                        <a:pt x="24706" y="1"/>
                        <a:pt x="23260" y="712"/>
                        <a:pt x="22279" y="1864"/>
                      </a:cubicBezTo>
                      <a:cubicBezTo>
                        <a:pt x="21299" y="712"/>
                        <a:pt x="19828" y="1"/>
                        <a:pt x="18211"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28"/>
                <p:cNvSpPr/>
                <p:nvPr/>
              </p:nvSpPr>
              <p:spPr>
                <a:xfrm>
                  <a:off x="5349150" y="488100"/>
                  <a:ext cx="454650" cy="155050"/>
                </a:xfrm>
                <a:custGeom>
                  <a:avLst/>
                  <a:gdLst/>
                  <a:ahLst/>
                  <a:cxnLst/>
                  <a:rect l="l" t="t" r="r" b="b"/>
                  <a:pathLst>
                    <a:path w="18186" h="6202" extrusionOk="0">
                      <a:moveTo>
                        <a:pt x="0" y="1"/>
                      </a:moveTo>
                      <a:lnTo>
                        <a:pt x="0" y="6201"/>
                      </a:lnTo>
                      <a:lnTo>
                        <a:pt x="18186" y="6201"/>
                      </a:lnTo>
                      <a:lnTo>
                        <a:pt x="18186"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8"/>
                <p:cNvSpPr/>
                <p:nvPr/>
              </p:nvSpPr>
              <p:spPr>
                <a:xfrm>
                  <a:off x="5868725" y="488100"/>
                  <a:ext cx="133600" cy="155050"/>
                </a:xfrm>
                <a:custGeom>
                  <a:avLst/>
                  <a:gdLst/>
                  <a:ahLst/>
                  <a:cxnLst/>
                  <a:rect l="l" t="t" r="r" b="b"/>
                  <a:pathLst>
                    <a:path w="5344" h="6202" extrusionOk="0">
                      <a:moveTo>
                        <a:pt x="0" y="1"/>
                      </a:moveTo>
                      <a:lnTo>
                        <a:pt x="0" y="6201"/>
                      </a:lnTo>
                      <a:lnTo>
                        <a:pt x="5343" y="6201"/>
                      </a:lnTo>
                      <a:lnTo>
                        <a:pt x="5343" y="5442"/>
                      </a:lnTo>
                      <a:cubicBezTo>
                        <a:pt x="5343" y="2476"/>
                        <a:pt x="2966" y="50"/>
                        <a:pt x="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8"/>
                <p:cNvSpPr/>
                <p:nvPr/>
              </p:nvSpPr>
              <p:spPr>
                <a:xfrm>
                  <a:off x="5868725" y="708675"/>
                  <a:ext cx="133600" cy="320475"/>
                </a:xfrm>
                <a:custGeom>
                  <a:avLst/>
                  <a:gdLst/>
                  <a:ahLst/>
                  <a:cxnLst/>
                  <a:rect l="l" t="t" r="r" b="b"/>
                  <a:pathLst>
                    <a:path w="5344" h="12819" extrusionOk="0">
                      <a:moveTo>
                        <a:pt x="0" y="1"/>
                      </a:moveTo>
                      <a:lnTo>
                        <a:pt x="0" y="12819"/>
                      </a:lnTo>
                      <a:lnTo>
                        <a:pt x="5343" y="12819"/>
                      </a:lnTo>
                      <a:lnTo>
                        <a:pt x="5343"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8"/>
                <p:cNvSpPr/>
                <p:nvPr/>
              </p:nvSpPr>
              <p:spPr>
                <a:xfrm>
                  <a:off x="5520075" y="708675"/>
                  <a:ext cx="112775" cy="111550"/>
                </a:xfrm>
                <a:custGeom>
                  <a:avLst/>
                  <a:gdLst/>
                  <a:ahLst/>
                  <a:cxnLst/>
                  <a:rect l="l" t="t" r="r" b="b"/>
                  <a:pathLst>
                    <a:path w="4511" h="4462" extrusionOk="0">
                      <a:moveTo>
                        <a:pt x="1" y="1"/>
                      </a:moveTo>
                      <a:lnTo>
                        <a:pt x="1" y="2207"/>
                      </a:lnTo>
                      <a:cubicBezTo>
                        <a:pt x="1" y="3456"/>
                        <a:pt x="1006" y="4461"/>
                        <a:pt x="2256" y="4461"/>
                      </a:cubicBezTo>
                      <a:cubicBezTo>
                        <a:pt x="3506" y="4461"/>
                        <a:pt x="4511" y="3456"/>
                        <a:pt x="4511" y="2207"/>
                      </a:cubicBezTo>
                      <a:lnTo>
                        <a:pt x="4511"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8"/>
                <p:cNvSpPr/>
                <p:nvPr/>
              </p:nvSpPr>
              <p:spPr>
                <a:xfrm>
                  <a:off x="5349150" y="708675"/>
                  <a:ext cx="454650" cy="320475"/>
                </a:xfrm>
                <a:custGeom>
                  <a:avLst/>
                  <a:gdLst/>
                  <a:ahLst/>
                  <a:cxnLst/>
                  <a:rect l="l" t="t" r="r" b="b"/>
                  <a:pathLst>
                    <a:path w="18186" h="12819" extrusionOk="0">
                      <a:moveTo>
                        <a:pt x="0" y="1"/>
                      </a:moveTo>
                      <a:lnTo>
                        <a:pt x="0" y="12819"/>
                      </a:lnTo>
                      <a:lnTo>
                        <a:pt x="18186" y="12819"/>
                      </a:lnTo>
                      <a:lnTo>
                        <a:pt x="18186" y="1"/>
                      </a:lnTo>
                      <a:lnTo>
                        <a:pt x="13970" y="1"/>
                      </a:lnTo>
                      <a:lnTo>
                        <a:pt x="13970" y="2207"/>
                      </a:lnTo>
                      <a:cubicBezTo>
                        <a:pt x="13970" y="4902"/>
                        <a:pt x="11789" y="7084"/>
                        <a:pt x="9093" y="7084"/>
                      </a:cubicBezTo>
                      <a:cubicBezTo>
                        <a:pt x="6421" y="7084"/>
                        <a:pt x="4240" y="4902"/>
                        <a:pt x="4240" y="2207"/>
                      </a:cubicBezTo>
                      <a:lnTo>
                        <a:pt x="4240"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8"/>
                <p:cNvSpPr/>
                <p:nvPr/>
              </p:nvSpPr>
              <p:spPr>
                <a:xfrm>
                  <a:off x="5940425" y="367400"/>
                  <a:ext cx="65575" cy="61900"/>
                </a:xfrm>
                <a:custGeom>
                  <a:avLst/>
                  <a:gdLst/>
                  <a:ahLst/>
                  <a:cxnLst/>
                  <a:rect l="l" t="t" r="r" b="b"/>
                  <a:pathLst>
                    <a:path w="2623" h="2476" extrusionOk="0">
                      <a:moveTo>
                        <a:pt x="0" y="0"/>
                      </a:moveTo>
                      <a:lnTo>
                        <a:pt x="0" y="2476"/>
                      </a:lnTo>
                      <a:lnTo>
                        <a:pt x="2622" y="2476"/>
                      </a:lnTo>
                      <a:lnTo>
                        <a:pt x="2622"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8"/>
                <p:cNvSpPr/>
                <p:nvPr/>
              </p:nvSpPr>
              <p:spPr>
                <a:xfrm>
                  <a:off x="5940425" y="240575"/>
                  <a:ext cx="65575" cy="61275"/>
                </a:xfrm>
                <a:custGeom>
                  <a:avLst/>
                  <a:gdLst/>
                  <a:ahLst/>
                  <a:cxnLst/>
                  <a:rect l="l" t="t" r="r" b="b"/>
                  <a:pathLst>
                    <a:path w="2623" h="2451" extrusionOk="0">
                      <a:moveTo>
                        <a:pt x="0" y="0"/>
                      </a:moveTo>
                      <a:lnTo>
                        <a:pt x="0" y="2451"/>
                      </a:lnTo>
                      <a:lnTo>
                        <a:pt x="2622" y="2451"/>
                      </a:lnTo>
                      <a:lnTo>
                        <a:pt x="2622"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8"/>
                <p:cNvSpPr/>
                <p:nvPr/>
              </p:nvSpPr>
              <p:spPr>
                <a:xfrm>
                  <a:off x="6005975" y="301825"/>
                  <a:ext cx="61900" cy="65600"/>
                </a:xfrm>
                <a:custGeom>
                  <a:avLst/>
                  <a:gdLst/>
                  <a:ahLst/>
                  <a:cxnLst/>
                  <a:rect l="l" t="t" r="r" b="b"/>
                  <a:pathLst>
                    <a:path w="2476" h="2624" extrusionOk="0">
                      <a:moveTo>
                        <a:pt x="0" y="1"/>
                      </a:moveTo>
                      <a:lnTo>
                        <a:pt x="0" y="2623"/>
                      </a:lnTo>
                      <a:lnTo>
                        <a:pt x="2476" y="2623"/>
                      </a:lnTo>
                      <a:lnTo>
                        <a:pt x="2476"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8"/>
                <p:cNvSpPr/>
                <p:nvPr/>
              </p:nvSpPr>
              <p:spPr>
                <a:xfrm>
                  <a:off x="5878525" y="301825"/>
                  <a:ext cx="61900" cy="65600"/>
                </a:xfrm>
                <a:custGeom>
                  <a:avLst/>
                  <a:gdLst/>
                  <a:ahLst/>
                  <a:cxnLst/>
                  <a:rect l="l" t="t" r="r" b="b"/>
                  <a:pathLst>
                    <a:path w="2476" h="2624" extrusionOk="0">
                      <a:moveTo>
                        <a:pt x="1" y="1"/>
                      </a:moveTo>
                      <a:lnTo>
                        <a:pt x="1" y="2623"/>
                      </a:lnTo>
                      <a:lnTo>
                        <a:pt x="2476" y="2623"/>
                      </a:lnTo>
                      <a:lnTo>
                        <a:pt x="2476"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8"/>
                <p:cNvSpPr/>
                <p:nvPr/>
              </p:nvSpPr>
              <p:spPr>
                <a:xfrm>
                  <a:off x="6071525" y="454400"/>
                  <a:ext cx="61300" cy="65600"/>
                </a:xfrm>
                <a:custGeom>
                  <a:avLst/>
                  <a:gdLst/>
                  <a:ahLst/>
                  <a:cxnLst/>
                  <a:rect l="l" t="t" r="r" b="b"/>
                  <a:pathLst>
                    <a:path w="2452" h="2624" extrusionOk="0">
                      <a:moveTo>
                        <a:pt x="1" y="1"/>
                      </a:moveTo>
                      <a:lnTo>
                        <a:pt x="1" y="2623"/>
                      </a:lnTo>
                      <a:lnTo>
                        <a:pt x="2452" y="2623"/>
                      </a:lnTo>
                      <a:lnTo>
                        <a:pt x="2452"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8"/>
                <p:cNvSpPr/>
                <p:nvPr/>
              </p:nvSpPr>
              <p:spPr>
                <a:xfrm>
                  <a:off x="5020100" y="1225825"/>
                  <a:ext cx="1112725" cy="127450"/>
                </a:xfrm>
                <a:custGeom>
                  <a:avLst/>
                  <a:gdLst/>
                  <a:ahLst/>
                  <a:cxnLst/>
                  <a:rect l="l" t="t" r="r" b="b"/>
                  <a:pathLst>
                    <a:path w="44509" h="5098" extrusionOk="0">
                      <a:moveTo>
                        <a:pt x="1" y="0"/>
                      </a:moveTo>
                      <a:lnTo>
                        <a:pt x="1" y="2598"/>
                      </a:lnTo>
                      <a:lnTo>
                        <a:pt x="15932" y="2598"/>
                      </a:lnTo>
                      <a:lnTo>
                        <a:pt x="15932" y="5098"/>
                      </a:lnTo>
                      <a:lnTo>
                        <a:pt x="28529" y="5098"/>
                      </a:lnTo>
                      <a:lnTo>
                        <a:pt x="28529" y="2598"/>
                      </a:lnTo>
                      <a:lnTo>
                        <a:pt x="44509" y="2598"/>
                      </a:lnTo>
                      <a:lnTo>
                        <a:pt x="44509" y="0"/>
                      </a:lnTo>
                      <a:lnTo>
                        <a:pt x="25931" y="0"/>
                      </a:lnTo>
                      <a:lnTo>
                        <a:pt x="25931" y="2476"/>
                      </a:lnTo>
                      <a:lnTo>
                        <a:pt x="18529" y="2476"/>
                      </a:lnTo>
                      <a:lnTo>
                        <a:pt x="18529"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88" name="Google Shape;3088;p28"/>
          <p:cNvGrpSpPr/>
          <p:nvPr/>
        </p:nvGrpSpPr>
        <p:grpSpPr>
          <a:xfrm>
            <a:off x="4770000" y="1298386"/>
            <a:ext cx="572700" cy="595501"/>
            <a:chOff x="4770000" y="1298386"/>
            <a:chExt cx="572700" cy="595501"/>
          </a:xfrm>
        </p:grpSpPr>
        <p:sp>
          <p:nvSpPr>
            <p:cNvPr id="3089" name="Google Shape;3089;p28"/>
            <p:cNvSpPr/>
            <p:nvPr/>
          </p:nvSpPr>
          <p:spPr>
            <a:xfrm>
              <a:off x="4770000" y="1321188"/>
              <a:ext cx="572700" cy="572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0" name="Google Shape;3090;p28"/>
            <p:cNvGrpSpPr/>
            <p:nvPr/>
          </p:nvGrpSpPr>
          <p:grpSpPr>
            <a:xfrm>
              <a:off x="4828501" y="1298386"/>
              <a:ext cx="455687" cy="455567"/>
              <a:chOff x="3749325" y="1579975"/>
              <a:chExt cx="1094350" cy="1094325"/>
            </a:xfrm>
          </p:grpSpPr>
          <p:sp>
            <p:nvSpPr>
              <p:cNvPr id="3091" name="Google Shape;3091;p28"/>
              <p:cNvSpPr/>
              <p:nvPr/>
            </p:nvSpPr>
            <p:spPr>
              <a:xfrm>
                <a:off x="4566700" y="2177375"/>
                <a:ext cx="99275" cy="188725"/>
              </a:xfrm>
              <a:custGeom>
                <a:avLst/>
                <a:gdLst/>
                <a:ahLst/>
                <a:cxnLst/>
                <a:rect l="l" t="t" r="r" b="b"/>
                <a:pathLst>
                  <a:path w="3971" h="7549" extrusionOk="0">
                    <a:moveTo>
                      <a:pt x="0" y="0"/>
                    </a:moveTo>
                    <a:lnTo>
                      <a:pt x="0" y="7549"/>
                    </a:lnTo>
                    <a:lnTo>
                      <a:pt x="3971" y="7549"/>
                    </a:lnTo>
                    <a:cubicBezTo>
                      <a:pt x="3603" y="4559"/>
                      <a:pt x="2157" y="1887"/>
                      <a:pt x="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8"/>
              <p:cNvSpPr/>
              <p:nvPr/>
            </p:nvSpPr>
            <p:spPr>
              <a:xfrm>
                <a:off x="4224175" y="2177975"/>
                <a:ext cx="144625" cy="68650"/>
              </a:xfrm>
              <a:custGeom>
                <a:avLst/>
                <a:gdLst/>
                <a:ahLst/>
                <a:cxnLst/>
                <a:rect l="l" t="t" r="r" b="b"/>
                <a:pathLst>
                  <a:path w="5785" h="2746" extrusionOk="0">
                    <a:moveTo>
                      <a:pt x="1" y="1"/>
                    </a:moveTo>
                    <a:lnTo>
                      <a:pt x="1" y="1"/>
                    </a:lnTo>
                    <a:cubicBezTo>
                      <a:pt x="74" y="1520"/>
                      <a:pt x="1349" y="2746"/>
                      <a:pt x="2893" y="2746"/>
                    </a:cubicBezTo>
                    <a:cubicBezTo>
                      <a:pt x="4437" y="2746"/>
                      <a:pt x="5687" y="1520"/>
                      <a:pt x="5785" y="1"/>
                    </a:cubicBezTo>
                    <a:lnTo>
                      <a:pt x="5785" y="1"/>
                    </a:lnTo>
                    <a:cubicBezTo>
                      <a:pt x="4854" y="295"/>
                      <a:pt x="3898" y="466"/>
                      <a:pt x="2893" y="466"/>
                    </a:cubicBezTo>
                    <a:cubicBezTo>
                      <a:pt x="1888" y="466"/>
                      <a:pt x="908" y="295"/>
                      <a:pt x="1"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8"/>
              <p:cNvSpPr/>
              <p:nvPr/>
            </p:nvSpPr>
            <p:spPr>
              <a:xfrm>
                <a:off x="4090625" y="2119150"/>
                <a:ext cx="411750" cy="274525"/>
              </a:xfrm>
              <a:custGeom>
                <a:avLst/>
                <a:gdLst/>
                <a:ahLst/>
                <a:cxnLst/>
                <a:rect l="l" t="t" r="r" b="b"/>
                <a:pathLst>
                  <a:path w="16470" h="10981" extrusionOk="0">
                    <a:moveTo>
                      <a:pt x="1495" y="1"/>
                    </a:moveTo>
                    <a:cubicBezTo>
                      <a:pt x="980" y="172"/>
                      <a:pt x="466" y="369"/>
                      <a:pt x="0" y="614"/>
                    </a:cubicBezTo>
                    <a:lnTo>
                      <a:pt x="0" y="9878"/>
                    </a:lnTo>
                    <a:lnTo>
                      <a:pt x="4240" y="9878"/>
                    </a:lnTo>
                    <a:cubicBezTo>
                      <a:pt x="5686" y="9878"/>
                      <a:pt x="7059" y="10270"/>
                      <a:pt x="8259" y="10981"/>
                    </a:cubicBezTo>
                    <a:cubicBezTo>
                      <a:pt x="9436" y="10270"/>
                      <a:pt x="10808" y="9878"/>
                      <a:pt x="12254" y="9878"/>
                    </a:cubicBezTo>
                    <a:lnTo>
                      <a:pt x="16470" y="9878"/>
                    </a:lnTo>
                    <a:lnTo>
                      <a:pt x="16470" y="614"/>
                    </a:lnTo>
                    <a:cubicBezTo>
                      <a:pt x="15980" y="369"/>
                      <a:pt x="15490" y="172"/>
                      <a:pt x="14975" y="1"/>
                    </a:cubicBezTo>
                    <a:cubicBezTo>
                      <a:pt x="14583" y="393"/>
                      <a:pt x="14142" y="761"/>
                      <a:pt x="13700" y="1079"/>
                    </a:cubicBezTo>
                    <a:lnTo>
                      <a:pt x="13700" y="2207"/>
                    </a:lnTo>
                    <a:cubicBezTo>
                      <a:pt x="13700" y="5197"/>
                      <a:pt x="11250" y="7648"/>
                      <a:pt x="8235" y="7648"/>
                    </a:cubicBezTo>
                    <a:cubicBezTo>
                      <a:pt x="5220" y="7648"/>
                      <a:pt x="2770" y="5197"/>
                      <a:pt x="2770" y="2207"/>
                    </a:cubicBezTo>
                    <a:lnTo>
                      <a:pt x="2770" y="1079"/>
                    </a:lnTo>
                    <a:cubicBezTo>
                      <a:pt x="2304" y="761"/>
                      <a:pt x="1887" y="393"/>
                      <a:pt x="149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8"/>
              <p:cNvSpPr/>
              <p:nvPr/>
            </p:nvSpPr>
            <p:spPr>
              <a:xfrm>
                <a:off x="3928250" y="1579975"/>
                <a:ext cx="736500" cy="395225"/>
              </a:xfrm>
              <a:custGeom>
                <a:avLst/>
                <a:gdLst/>
                <a:ahLst/>
                <a:cxnLst/>
                <a:rect l="l" t="t" r="r" b="b"/>
                <a:pathLst>
                  <a:path w="29460" h="15809" extrusionOk="0">
                    <a:moveTo>
                      <a:pt x="16078" y="3873"/>
                    </a:moveTo>
                    <a:lnTo>
                      <a:pt x="16078" y="6446"/>
                    </a:lnTo>
                    <a:lnTo>
                      <a:pt x="13357" y="6446"/>
                    </a:lnTo>
                    <a:lnTo>
                      <a:pt x="13357" y="3873"/>
                    </a:lnTo>
                    <a:close/>
                    <a:moveTo>
                      <a:pt x="14730" y="0"/>
                    </a:moveTo>
                    <a:cubicBezTo>
                      <a:pt x="13186" y="0"/>
                      <a:pt x="11715" y="466"/>
                      <a:pt x="10441" y="1324"/>
                    </a:cubicBezTo>
                    <a:cubicBezTo>
                      <a:pt x="9191" y="2181"/>
                      <a:pt x="8211" y="3382"/>
                      <a:pt x="7647" y="4828"/>
                    </a:cubicBezTo>
                    <a:cubicBezTo>
                      <a:pt x="7475" y="5270"/>
                      <a:pt x="7083" y="5588"/>
                      <a:pt x="6618" y="5686"/>
                    </a:cubicBezTo>
                    <a:lnTo>
                      <a:pt x="5172" y="6005"/>
                    </a:lnTo>
                    <a:cubicBezTo>
                      <a:pt x="3701" y="6323"/>
                      <a:pt x="2378" y="7157"/>
                      <a:pt x="1446" y="8309"/>
                    </a:cubicBezTo>
                    <a:cubicBezTo>
                      <a:pt x="515" y="9485"/>
                      <a:pt x="0" y="10956"/>
                      <a:pt x="0" y="12451"/>
                    </a:cubicBezTo>
                    <a:lnTo>
                      <a:pt x="0" y="14215"/>
                    </a:lnTo>
                    <a:lnTo>
                      <a:pt x="5294" y="15808"/>
                    </a:lnTo>
                    <a:cubicBezTo>
                      <a:pt x="5270" y="15514"/>
                      <a:pt x="5245" y="14583"/>
                      <a:pt x="5245" y="14583"/>
                    </a:cubicBezTo>
                    <a:cubicBezTo>
                      <a:pt x="5245" y="11617"/>
                      <a:pt x="7647" y="9216"/>
                      <a:pt x="10612" y="9216"/>
                    </a:cubicBezTo>
                    <a:lnTo>
                      <a:pt x="18823" y="9216"/>
                    </a:lnTo>
                    <a:cubicBezTo>
                      <a:pt x="21788" y="9216"/>
                      <a:pt x="24190" y="11617"/>
                      <a:pt x="24190" y="14583"/>
                    </a:cubicBezTo>
                    <a:cubicBezTo>
                      <a:pt x="24190" y="14583"/>
                      <a:pt x="24190" y="15514"/>
                      <a:pt x="24141" y="15808"/>
                    </a:cubicBezTo>
                    <a:lnTo>
                      <a:pt x="29460" y="14215"/>
                    </a:lnTo>
                    <a:lnTo>
                      <a:pt x="29460" y="12451"/>
                    </a:lnTo>
                    <a:cubicBezTo>
                      <a:pt x="29460" y="10956"/>
                      <a:pt x="28945" y="9485"/>
                      <a:pt x="27989" y="8309"/>
                    </a:cubicBezTo>
                    <a:cubicBezTo>
                      <a:pt x="27058" y="7157"/>
                      <a:pt x="25734" y="6323"/>
                      <a:pt x="24264" y="6005"/>
                    </a:cubicBezTo>
                    <a:lnTo>
                      <a:pt x="22818" y="5686"/>
                    </a:lnTo>
                    <a:cubicBezTo>
                      <a:pt x="22352" y="5588"/>
                      <a:pt x="21985" y="5270"/>
                      <a:pt x="21788" y="4828"/>
                    </a:cubicBezTo>
                    <a:cubicBezTo>
                      <a:pt x="21225" y="3382"/>
                      <a:pt x="20269" y="2181"/>
                      <a:pt x="18994" y="1324"/>
                    </a:cubicBezTo>
                    <a:cubicBezTo>
                      <a:pt x="17745" y="466"/>
                      <a:pt x="16250" y="0"/>
                      <a:pt x="1473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8"/>
              <p:cNvSpPr/>
              <p:nvPr/>
            </p:nvSpPr>
            <p:spPr>
              <a:xfrm>
                <a:off x="4121250" y="1872225"/>
                <a:ext cx="349875" cy="254925"/>
              </a:xfrm>
              <a:custGeom>
                <a:avLst/>
                <a:gdLst/>
                <a:ahLst/>
                <a:cxnLst/>
                <a:rect l="l" t="t" r="r" b="b"/>
                <a:pathLst>
                  <a:path w="13995" h="10197" extrusionOk="0">
                    <a:moveTo>
                      <a:pt x="2892" y="1"/>
                    </a:moveTo>
                    <a:cubicBezTo>
                      <a:pt x="1299" y="1"/>
                      <a:pt x="0" y="1300"/>
                      <a:pt x="0" y="2893"/>
                    </a:cubicBezTo>
                    <a:lnTo>
                      <a:pt x="0" y="3212"/>
                    </a:lnTo>
                    <a:cubicBezTo>
                      <a:pt x="0" y="7084"/>
                      <a:pt x="3138" y="10197"/>
                      <a:pt x="7010" y="10197"/>
                    </a:cubicBezTo>
                    <a:cubicBezTo>
                      <a:pt x="10858" y="10197"/>
                      <a:pt x="13995" y="7084"/>
                      <a:pt x="13995" y="3212"/>
                    </a:cubicBezTo>
                    <a:lnTo>
                      <a:pt x="13995" y="2893"/>
                    </a:lnTo>
                    <a:cubicBezTo>
                      <a:pt x="13995" y="1300"/>
                      <a:pt x="12696" y="1"/>
                      <a:pt x="11103"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8"/>
              <p:cNvSpPr/>
              <p:nvPr/>
            </p:nvSpPr>
            <p:spPr>
              <a:xfrm>
                <a:off x="3749325" y="2427975"/>
                <a:ext cx="1094350" cy="120725"/>
              </a:xfrm>
              <a:custGeom>
                <a:avLst/>
                <a:gdLst/>
                <a:ahLst/>
                <a:cxnLst/>
                <a:rect l="l" t="t" r="r" b="b"/>
                <a:pathLst>
                  <a:path w="43774" h="4829" extrusionOk="0">
                    <a:moveTo>
                      <a:pt x="1" y="0"/>
                    </a:moveTo>
                    <a:lnTo>
                      <a:pt x="1" y="2378"/>
                    </a:lnTo>
                    <a:lnTo>
                      <a:pt x="18260" y="2378"/>
                    </a:lnTo>
                    <a:cubicBezTo>
                      <a:pt x="19608" y="2378"/>
                      <a:pt x="20686" y="3456"/>
                      <a:pt x="20686" y="4829"/>
                    </a:cubicBezTo>
                    <a:lnTo>
                      <a:pt x="23014" y="4829"/>
                    </a:lnTo>
                    <a:cubicBezTo>
                      <a:pt x="23014" y="3456"/>
                      <a:pt x="24117" y="2378"/>
                      <a:pt x="25465" y="2378"/>
                    </a:cubicBezTo>
                    <a:lnTo>
                      <a:pt x="43773" y="2378"/>
                    </a:lnTo>
                    <a:lnTo>
                      <a:pt x="43773" y="0"/>
                    </a:lnTo>
                    <a:lnTo>
                      <a:pt x="25906" y="0"/>
                    </a:lnTo>
                    <a:cubicBezTo>
                      <a:pt x="24509" y="0"/>
                      <a:pt x="23259" y="540"/>
                      <a:pt x="22304" y="1422"/>
                    </a:cubicBezTo>
                    <a:cubicBezTo>
                      <a:pt x="22181" y="1544"/>
                      <a:pt x="22034" y="1691"/>
                      <a:pt x="21911" y="1839"/>
                    </a:cubicBezTo>
                    <a:cubicBezTo>
                      <a:pt x="21764" y="1691"/>
                      <a:pt x="21642" y="1544"/>
                      <a:pt x="21495" y="1422"/>
                    </a:cubicBezTo>
                    <a:cubicBezTo>
                      <a:pt x="20539" y="540"/>
                      <a:pt x="19289" y="0"/>
                      <a:pt x="17917"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8"/>
              <p:cNvSpPr/>
              <p:nvPr/>
            </p:nvSpPr>
            <p:spPr>
              <a:xfrm>
                <a:off x="3749325" y="2549300"/>
                <a:ext cx="1094350" cy="125000"/>
              </a:xfrm>
              <a:custGeom>
                <a:avLst/>
                <a:gdLst/>
                <a:ahLst/>
                <a:cxnLst/>
                <a:rect l="l" t="t" r="r" b="b"/>
                <a:pathLst>
                  <a:path w="43774" h="5000" extrusionOk="0">
                    <a:moveTo>
                      <a:pt x="1" y="0"/>
                    </a:moveTo>
                    <a:lnTo>
                      <a:pt x="1" y="2574"/>
                    </a:lnTo>
                    <a:lnTo>
                      <a:pt x="15662" y="2574"/>
                    </a:lnTo>
                    <a:lnTo>
                      <a:pt x="15662" y="5000"/>
                    </a:lnTo>
                    <a:lnTo>
                      <a:pt x="28063" y="5000"/>
                    </a:lnTo>
                    <a:lnTo>
                      <a:pt x="28063" y="2574"/>
                    </a:lnTo>
                    <a:lnTo>
                      <a:pt x="43773" y="2574"/>
                    </a:lnTo>
                    <a:lnTo>
                      <a:pt x="43773" y="0"/>
                    </a:lnTo>
                    <a:lnTo>
                      <a:pt x="25490" y="0"/>
                    </a:lnTo>
                    <a:lnTo>
                      <a:pt x="25490" y="2451"/>
                    </a:lnTo>
                    <a:lnTo>
                      <a:pt x="18211" y="2451"/>
                    </a:lnTo>
                    <a:lnTo>
                      <a:pt x="18211"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28"/>
          <p:cNvGrpSpPr/>
          <p:nvPr/>
        </p:nvGrpSpPr>
        <p:grpSpPr>
          <a:xfrm>
            <a:off x="6785243" y="225929"/>
            <a:ext cx="2890510" cy="4453780"/>
            <a:chOff x="6785243" y="225929"/>
            <a:chExt cx="2890510" cy="4453780"/>
          </a:xfrm>
        </p:grpSpPr>
        <p:sp>
          <p:nvSpPr>
            <p:cNvPr id="3099" name="Google Shape;3099;p28"/>
            <p:cNvSpPr/>
            <p:nvPr/>
          </p:nvSpPr>
          <p:spPr>
            <a:xfrm flipH="1">
              <a:off x="8257667" y="4275704"/>
              <a:ext cx="1274840" cy="404005"/>
            </a:xfrm>
            <a:custGeom>
              <a:avLst/>
              <a:gdLst/>
              <a:ahLst/>
              <a:cxnLst/>
              <a:rect l="l" t="t" r="r" b="b"/>
              <a:pathLst>
                <a:path w="38393" h="12167" extrusionOk="0">
                  <a:moveTo>
                    <a:pt x="19197" y="1"/>
                  </a:moveTo>
                  <a:cubicBezTo>
                    <a:pt x="8583" y="1"/>
                    <a:pt x="1" y="2740"/>
                    <a:pt x="1" y="6095"/>
                  </a:cubicBezTo>
                  <a:cubicBezTo>
                    <a:pt x="1" y="9450"/>
                    <a:pt x="8583" y="12167"/>
                    <a:pt x="19197" y="12167"/>
                  </a:cubicBezTo>
                  <a:cubicBezTo>
                    <a:pt x="29788" y="12167"/>
                    <a:pt x="38393" y="9450"/>
                    <a:pt x="38393" y="6095"/>
                  </a:cubicBezTo>
                  <a:cubicBezTo>
                    <a:pt x="38393" y="2740"/>
                    <a:pt x="29788" y="1"/>
                    <a:pt x="19197" y="1"/>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8"/>
            <p:cNvSpPr/>
            <p:nvPr/>
          </p:nvSpPr>
          <p:spPr>
            <a:xfrm flipH="1">
              <a:off x="8679072" y="1501759"/>
              <a:ext cx="644243" cy="562991"/>
            </a:xfrm>
            <a:custGeom>
              <a:avLst/>
              <a:gdLst/>
              <a:ahLst/>
              <a:cxnLst/>
              <a:rect l="l" t="t" r="r" b="b"/>
              <a:pathLst>
                <a:path w="19402" h="16955" extrusionOk="0">
                  <a:moveTo>
                    <a:pt x="2077" y="0"/>
                  </a:moveTo>
                  <a:lnTo>
                    <a:pt x="320" y="8377"/>
                  </a:lnTo>
                  <a:cubicBezTo>
                    <a:pt x="0" y="9907"/>
                    <a:pt x="366" y="11527"/>
                    <a:pt x="1301" y="12760"/>
                  </a:cubicBezTo>
                  <a:lnTo>
                    <a:pt x="1347" y="12805"/>
                  </a:lnTo>
                  <a:cubicBezTo>
                    <a:pt x="3345" y="15426"/>
                    <a:pt x="6434" y="16955"/>
                    <a:pt x="9701" y="16955"/>
                  </a:cubicBezTo>
                  <a:cubicBezTo>
                    <a:pt x="9906" y="16955"/>
                    <a:pt x="10111" y="16949"/>
                    <a:pt x="10317" y="16937"/>
                  </a:cubicBezTo>
                  <a:cubicBezTo>
                    <a:pt x="11915" y="16845"/>
                    <a:pt x="13399" y="16047"/>
                    <a:pt x="14357" y="14768"/>
                  </a:cubicBezTo>
                  <a:lnTo>
                    <a:pt x="19402" y="7966"/>
                  </a:lnTo>
                  <a:lnTo>
                    <a:pt x="2077" y="0"/>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8"/>
            <p:cNvSpPr/>
            <p:nvPr/>
          </p:nvSpPr>
          <p:spPr>
            <a:xfrm flipH="1">
              <a:off x="8524436" y="1425188"/>
              <a:ext cx="870137" cy="440398"/>
            </a:xfrm>
            <a:custGeom>
              <a:avLst/>
              <a:gdLst/>
              <a:ahLst/>
              <a:cxnLst/>
              <a:rect l="l" t="t" r="r" b="b"/>
              <a:pathLst>
                <a:path w="26205" h="13263" extrusionOk="0">
                  <a:moveTo>
                    <a:pt x="731" y="1"/>
                  </a:moveTo>
                  <a:lnTo>
                    <a:pt x="1" y="1553"/>
                  </a:lnTo>
                  <a:lnTo>
                    <a:pt x="10112" y="13126"/>
                  </a:lnTo>
                  <a:lnTo>
                    <a:pt x="25474" y="13262"/>
                  </a:lnTo>
                  <a:lnTo>
                    <a:pt x="26204" y="11688"/>
                  </a:lnTo>
                  <a:lnTo>
                    <a:pt x="16093" y="115"/>
                  </a:lnTo>
                  <a:lnTo>
                    <a:pt x="731" y="1"/>
                  </a:lnTo>
                  <a:close/>
                </a:path>
              </a:pathLst>
            </a:custGeom>
            <a:solidFill>
              <a:srgbClr val="4E4A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8"/>
            <p:cNvSpPr/>
            <p:nvPr/>
          </p:nvSpPr>
          <p:spPr>
            <a:xfrm flipH="1">
              <a:off x="8524436" y="1425188"/>
              <a:ext cx="845864" cy="388100"/>
            </a:xfrm>
            <a:custGeom>
              <a:avLst/>
              <a:gdLst/>
              <a:ahLst/>
              <a:cxnLst/>
              <a:rect l="l" t="t" r="r" b="b"/>
              <a:pathLst>
                <a:path w="25474" h="11688" extrusionOk="0">
                  <a:moveTo>
                    <a:pt x="0" y="1"/>
                  </a:moveTo>
                  <a:lnTo>
                    <a:pt x="10112" y="11573"/>
                  </a:lnTo>
                  <a:lnTo>
                    <a:pt x="25473" y="11688"/>
                  </a:lnTo>
                  <a:lnTo>
                    <a:pt x="25473" y="11688"/>
                  </a:lnTo>
                  <a:lnTo>
                    <a:pt x="15362" y="115"/>
                  </a:lnTo>
                  <a:lnTo>
                    <a:pt x="0"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8"/>
            <p:cNvSpPr/>
            <p:nvPr/>
          </p:nvSpPr>
          <p:spPr>
            <a:xfrm flipH="1">
              <a:off x="8957961" y="1603300"/>
              <a:ext cx="356256" cy="217559"/>
            </a:xfrm>
            <a:custGeom>
              <a:avLst/>
              <a:gdLst/>
              <a:ahLst/>
              <a:cxnLst/>
              <a:rect l="l" t="t" r="r" b="b"/>
              <a:pathLst>
                <a:path w="10729" h="6552" fill="none" extrusionOk="0">
                  <a:moveTo>
                    <a:pt x="10728" y="343"/>
                  </a:moveTo>
                  <a:lnTo>
                    <a:pt x="2990" y="1"/>
                  </a:lnTo>
                  <a:lnTo>
                    <a:pt x="0" y="6552"/>
                  </a:lnTo>
                </a:path>
              </a:pathLst>
            </a:custGeom>
            <a:solidFill>
              <a:schemeClr val="accent4"/>
            </a:solidFill>
            <a:ln w="35950" cap="flat" cmpd="sng">
              <a:solidFill>
                <a:srgbClr val="FBCF6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8"/>
            <p:cNvSpPr/>
            <p:nvPr/>
          </p:nvSpPr>
          <p:spPr>
            <a:xfrm flipH="1">
              <a:off x="8869303" y="1552164"/>
              <a:ext cx="176617" cy="117546"/>
            </a:xfrm>
            <a:custGeom>
              <a:avLst/>
              <a:gdLst/>
              <a:ahLst/>
              <a:cxnLst/>
              <a:rect l="l" t="t" r="r" b="b"/>
              <a:pathLst>
                <a:path w="5319" h="3540" extrusionOk="0">
                  <a:moveTo>
                    <a:pt x="2089" y="1"/>
                  </a:moveTo>
                  <a:cubicBezTo>
                    <a:pt x="1250" y="1"/>
                    <a:pt x="532" y="340"/>
                    <a:pt x="320" y="811"/>
                  </a:cubicBezTo>
                  <a:cubicBezTo>
                    <a:pt x="0" y="1495"/>
                    <a:pt x="776" y="2545"/>
                    <a:pt x="2077" y="3139"/>
                  </a:cubicBezTo>
                  <a:cubicBezTo>
                    <a:pt x="2665" y="3407"/>
                    <a:pt x="3253" y="3540"/>
                    <a:pt x="3750" y="3540"/>
                  </a:cubicBezTo>
                  <a:cubicBezTo>
                    <a:pt x="4354" y="3540"/>
                    <a:pt x="4824" y="3344"/>
                    <a:pt x="4999" y="2956"/>
                  </a:cubicBezTo>
                  <a:cubicBezTo>
                    <a:pt x="5319" y="2249"/>
                    <a:pt x="4680" y="879"/>
                    <a:pt x="3401" y="286"/>
                  </a:cubicBezTo>
                  <a:cubicBezTo>
                    <a:pt x="2966" y="87"/>
                    <a:pt x="2512" y="1"/>
                    <a:pt x="2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8"/>
            <p:cNvSpPr/>
            <p:nvPr/>
          </p:nvSpPr>
          <p:spPr>
            <a:xfrm flipH="1">
              <a:off x="9282374" y="1804157"/>
              <a:ext cx="173596" cy="222872"/>
            </a:xfrm>
            <a:custGeom>
              <a:avLst/>
              <a:gdLst/>
              <a:ahLst/>
              <a:cxnLst/>
              <a:rect l="l" t="t" r="r" b="b"/>
              <a:pathLst>
                <a:path w="5228" h="6712" extrusionOk="0">
                  <a:moveTo>
                    <a:pt x="3174" y="1"/>
                  </a:moveTo>
                  <a:lnTo>
                    <a:pt x="1" y="5113"/>
                  </a:lnTo>
                  <a:lnTo>
                    <a:pt x="1348" y="6711"/>
                  </a:lnTo>
                  <a:lnTo>
                    <a:pt x="3448" y="6711"/>
                  </a:lnTo>
                  <a:lnTo>
                    <a:pt x="5228" y="959"/>
                  </a:lnTo>
                  <a:lnTo>
                    <a:pt x="4429" y="138"/>
                  </a:lnTo>
                  <a:lnTo>
                    <a:pt x="31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8"/>
            <p:cNvSpPr/>
            <p:nvPr/>
          </p:nvSpPr>
          <p:spPr>
            <a:xfrm flipH="1">
              <a:off x="9254315" y="4304161"/>
              <a:ext cx="200127" cy="136041"/>
            </a:xfrm>
            <a:custGeom>
              <a:avLst/>
              <a:gdLst/>
              <a:ahLst/>
              <a:cxnLst/>
              <a:rect l="l" t="t" r="r" b="b"/>
              <a:pathLst>
                <a:path w="6027" h="4097" extrusionOk="0">
                  <a:moveTo>
                    <a:pt x="1655" y="1"/>
                  </a:moveTo>
                  <a:cubicBezTo>
                    <a:pt x="1436" y="1"/>
                    <a:pt x="1258" y="79"/>
                    <a:pt x="1142" y="262"/>
                  </a:cubicBezTo>
                  <a:cubicBezTo>
                    <a:pt x="1" y="2065"/>
                    <a:pt x="1142" y="4097"/>
                    <a:pt x="1142" y="4097"/>
                  </a:cubicBezTo>
                  <a:lnTo>
                    <a:pt x="6026" y="3070"/>
                  </a:lnTo>
                  <a:cubicBezTo>
                    <a:pt x="6026" y="3070"/>
                    <a:pt x="3025" y="1"/>
                    <a:pt x="1655"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8"/>
            <p:cNvSpPr/>
            <p:nvPr/>
          </p:nvSpPr>
          <p:spPr>
            <a:xfrm flipH="1">
              <a:off x="8353165" y="4153012"/>
              <a:ext cx="1068670" cy="488412"/>
            </a:xfrm>
            <a:custGeom>
              <a:avLst/>
              <a:gdLst/>
              <a:ahLst/>
              <a:cxnLst/>
              <a:rect l="l" t="t" r="r" b="b"/>
              <a:pathLst>
                <a:path w="32184" h="14709" extrusionOk="0">
                  <a:moveTo>
                    <a:pt x="18277" y="1"/>
                  </a:moveTo>
                  <a:cubicBezTo>
                    <a:pt x="17994" y="1"/>
                    <a:pt x="17707" y="64"/>
                    <a:pt x="17439" y="181"/>
                  </a:cubicBezTo>
                  <a:lnTo>
                    <a:pt x="411" y="7941"/>
                  </a:lnTo>
                  <a:cubicBezTo>
                    <a:pt x="0" y="8124"/>
                    <a:pt x="0" y="8717"/>
                    <a:pt x="411" y="8900"/>
                  </a:cubicBezTo>
                  <a:lnTo>
                    <a:pt x="12851" y="14469"/>
                  </a:lnTo>
                  <a:cubicBezTo>
                    <a:pt x="13193" y="14629"/>
                    <a:pt x="13558" y="14709"/>
                    <a:pt x="13923" y="14709"/>
                  </a:cubicBezTo>
                  <a:cubicBezTo>
                    <a:pt x="14289" y="14709"/>
                    <a:pt x="14654" y="14629"/>
                    <a:pt x="14996" y="14469"/>
                  </a:cubicBezTo>
                  <a:lnTo>
                    <a:pt x="31773" y="6823"/>
                  </a:lnTo>
                  <a:cubicBezTo>
                    <a:pt x="32184" y="6640"/>
                    <a:pt x="32184" y="6070"/>
                    <a:pt x="31773" y="5887"/>
                  </a:cubicBezTo>
                  <a:lnTo>
                    <a:pt x="19059" y="181"/>
                  </a:lnTo>
                  <a:cubicBezTo>
                    <a:pt x="18814" y="58"/>
                    <a:pt x="18547" y="1"/>
                    <a:pt x="18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8"/>
            <p:cNvSpPr/>
            <p:nvPr/>
          </p:nvSpPr>
          <p:spPr>
            <a:xfrm flipH="1">
              <a:off x="8353165" y="4128307"/>
              <a:ext cx="1068670" cy="488114"/>
            </a:xfrm>
            <a:custGeom>
              <a:avLst/>
              <a:gdLst/>
              <a:ahLst/>
              <a:cxnLst/>
              <a:rect l="l" t="t" r="r" b="b"/>
              <a:pathLst>
                <a:path w="32184" h="14700" extrusionOk="0">
                  <a:moveTo>
                    <a:pt x="18257" y="0"/>
                  </a:moveTo>
                  <a:cubicBezTo>
                    <a:pt x="17981" y="0"/>
                    <a:pt x="17701" y="57"/>
                    <a:pt x="17439" y="171"/>
                  </a:cubicBezTo>
                  <a:lnTo>
                    <a:pt x="411" y="6289"/>
                  </a:lnTo>
                  <a:cubicBezTo>
                    <a:pt x="0" y="6471"/>
                    <a:pt x="228" y="8799"/>
                    <a:pt x="639" y="8982"/>
                  </a:cubicBezTo>
                  <a:lnTo>
                    <a:pt x="12851" y="14460"/>
                  </a:lnTo>
                  <a:cubicBezTo>
                    <a:pt x="13193" y="14620"/>
                    <a:pt x="13558" y="14700"/>
                    <a:pt x="13923" y="14700"/>
                  </a:cubicBezTo>
                  <a:cubicBezTo>
                    <a:pt x="14289" y="14700"/>
                    <a:pt x="14654" y="14620"/>
                    <a:pt x="14996" y="14460"/>
                  </a:cubicBezTo>
                  <a:lnTo>
                    <a:pt x="31773" y="6814"/>
                  </a:lnTo>
                  <a:cubicBezTo>
                    <a:pt x="32184" y="6631"/>
                    <a:pt x="32184" y="4417"/>
                    <a:pt x="31773" y="4234"/>
                  </a:cubicBezTo>
                  <a:lnTo>
                    <a:pt x="19059" y="171"/>
                  </a:lnTo>
                  <a:cubicBezTo>
                    <a:pt x="18808" y="57"/>
                    <a:pt x="18534" y="0"/>
                    <a:pt x="18257"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8"/>
            <p:cNvSpPr/>
            <p:nvPr/>
          </p:nvSpPr>
          <p:spPr>
            <a:xfrm flipH="1">
              <a:off x="8353165" y="4041908"/>
              <a:ext cx="1068670" cy="488213"/>
            </a:xfrm>
            <a:custGeom>
              <a:avLst/>
              <a:gdLst/>
              <a:ahLst/>
              <a:cxnLst/>
              <a:rect l="l" t="t" r="r" b="b"/>
              <a:pathLst>
                <a:path w="32184" h="14703" extrusionOk="0">
                  <a:moveTo>
                    <a:pt x="18257" y="0"/>
                  </a:moveTo>
                  <a:cubicBezTo>
                    <a:pt x="17981" y="0"/>
                    <a:pt x="17701" y="57"/>
                    <a:pt x="17439" y="171"/>
                  </a:cubicBezTo>
                  <a:lnTo>
                    <a:pt x="411" y="7932"/>
                  </a:lnTo>
                  <a:cubicBezTo>
                    <a:pt x="0" y="8115"/>
                    <a:pt x="0" y="8708"/>
                    <a:pt x="411" y="8891"/>
                  </a:cubicBezTo>
                  <a:lnTo>
                    <a:pt x="12851" y="14483"/>
                  </a:lnTo>
                  <a:cubicBezTo>
                    <a:pt x="13187" y="14628"/>
                    <a:pt x="13545" y="14703"/>
                    <a:pt x="13903" y="14703"/>
                  </a:cubicBezTo>
                  <a:cubicBezTo>
                    <a:pt x="14275" y="14703"/>
                    <a:pt x="14648" y="14623"/>
                    <a:pt x="14996" y="14460"/>
                  </a:cubicBezTo>
                  <a:lnTo>
                    <a:pt x="31773" y="6836"/>
                  </a:lnTo>
                  <a:cubicBezTo>
                    <a:pt x="32184" y="6654"/>
                    <a:pt x="32184" y="6060"/>
                    <a:pt x="31773" y="5878"/>
                  </a:cubicBezTo>
                  <a:lnTo>
                    <a:pt x="19059" y="171"/>
                  </a:lnTo>
                  <a:cubicBezTo>
                    <a:pt x="18808" y="57"/>
                    <a:pt x="18534" y="0"/>
                    <a:pt x="18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8"/>
            <p:cNvSpPr/>
            <p:nvPr/>
          </p:nvSpPr>
          <p:spPr>
            <a:xfrm flipH="1">
              <a:off x="9312690" y="4121036"/>
              <a:ext cx="200093" cy="136506"/>
            </a:xfrm>
            <a:custGeom>
              <a:avLst/>
              <a:gdLst/>
              <a:ahLst/>
              <a:cxnLst/>
              <a:rect l="l" t="t" r="r" b="b"/>
              <a:pathLst>
                <a:path w="6026" h="4111" extrusionOk="0">
                  <a:moveTo>
                    <a:pt x="1645" y="0"/>
                  </a:moveTo>
                  <a:cubicBezTo>
                    <a:pt x="1430" y="0"/>
                    <a:pt x="1256" y="77"/>
                    <a:pt x="1141" y="254"/>
                  </a:cubicBezTo>
                  <a:cubicBezTo>
                    <a:pt x="0" y="2080"/>
                    <a:pt x="1141" y="4111"/>
                    <a:pt x="1141" y="4111"/>
                  </a:cubicBezTo>
                  <a:lnTo>
                    <a:pt x="6026" y="3084"/>
                  </a:lnTo>
                  <a:cubicBezTo>
                    <a:pt x="6026" y="3084"/>
                    <a:pt x="3010" y="0"/>
                    <a:pt x="164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8"/>
            <p:cNvSpPr/>
            <p:nvPr/>
          </p:nvSpPr>
          <p:spPr>
            <a:xfrm flipH="1">
              <a:off x="8411506" y="3969886"/>
              <a:ext cx="1068703" cy="488313"/>
            </a:xfrm>
            <a:custGeom>
              <a:avLst/>
              <a:gdLst/>
              <a:ahLst/>
              <a:cxnLst/>
              <a:rect l="l" t="t" r="r" b="b"/>
              <a:pathLst>
                <a:path w="32185" h="14706" extrusionOk="0">
                  <a:moveTo>
                    <a:pt x="18258" y="1"/>
                  </a:moveTo>
                  <a:cubicBezTo>
                    <a:pt x="17981" y="1"/>
                    <a:pt x="17702" y="58"/>
                    <a:pt x="17439" y="172"/>
                  </a:cubicBezTo>
                  <a:lnTo>
                    <a:pt x="411" y="7955"/>
                  </a:lnTo>
                  <a:cubicBezTo>
                    <a:pt x="0" y="8138"/>
                    <a:pt x="0" y="8709"/>
                    <a:pt x="411" y="8891"/>
                  </a:cubicBezTo>
                  <a:lnTo>
                    <a:pt x="12851" y="14483"/>
                  </a:lnTo>
                  <a:cubicBezTo>
                    <a:pt x="13194" y="14632"/>
                    <a:pt x="13559" y="14706"/>
                    <a:pt x="13924" y="14706"/>
                  </a:cubicBezTo>
                  <a:cubicBezTo>
                    <a:pt x="14289" y="14706"/>
                    <a:pt x="14654" y="14632"/>
                    <a:pt x="14997" y="14483"/>
                  </a:cubicBezTo>
                  <a:lnTo>
                    <a:pt x="31773" y="6837"/>
                  </a:lnTo>
                  <a:cubicBezTo>
                    <a:pt x="32184" y="6654"/>
                    <a:pt x="32161" y="6061"/>
                    <a:pt x="31773" y="5878"/>
                  </a:cubicBezTo>
                  <a:lnTo>
                    <a:pt x="19060" y="172"/>
                  </a:lnTo>
                  <a:cubicBezTo>
                    <a:pt x="18809" y="58"/>
                    <a:pt x="18535" y="1"/>
                    <a:pt x="18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28"/>
            <p:cNvSpPr/>
            <p:nvPr/>
          </p:nvSpPr>
          <p:spPr>
            <a:xfrm flipH="1">
              <a:off x="8411506" y="3944883"/>
              <a:ext cx="1068703" cy="488612"/>
            </a:xfrm>
            <a:custGeom>
              <a:avLst/>
              <a:gdLst/>
              <a:ahLst/>
              <a:cxnLst/>
              <a:rect l="l" t="t" r="r" b="b"/>
              <a:pathLst>
                <a:path w="32185" h="14715" extrusionOk="0">
                  <a:moveTo>
                    <a:pt x="18258" y="1"/>
                  </a:moveTo>
                  <a:cubicBezTo>
                    <a:pt x="17981" y="1"/>
                    <a:pt x="17702" y="58"/>
                    <a:pt x="17439" y="172"/>
                  </a:cubicBezTo>
                  <a:lnTo>
                    <a:pt x="411" y="6289"/>
                  </a:lnTo>
                  <a:cubicBezTo>
                    <a:pt x="0" y="6494"/>
                    <a:pt x="206" y="8800"/>
                    <a:pt x="617" y="8982"/>
                  </a:cubicBezTo>
                  <a:lnTo>
                    <a:pt x="12851" y="14483"/>
                  </a:lnTo>
                  <a:cubicBezTo>
                    <a:pt x="13187" y="14640"/>
                    <a:pt x="13545" y="14714"/>
                    <a:pt x="13904" y="14714"/>
                  </a:cubicBezTo>
                  <a:cubicBezTo>
                    <a:pt x="14276" y="14714"/>
                    <a:pt x="14648" y="14634"/>
                    <a:pt x="14997" y="14483"/>
                  </a:cubicBezTo>
                  <a:lnTo>
                    <a:pt x="31773" y="6837"/>
                  </a:lnTo>
                  <a:cubicBezTo>
                    <a:pt x="32184" y="6654"/>
                    <a:pt x="32184" y="4417"/>
                    <a:pt x="31773" y="4235"/>
                  </a:cubicBezTo>
                  <a:lnTo>
                    <a:pt x="19060" y="172"/>
                  </a:lnTo>
                  <a:cubicBezTo>
                    <a:pt x="18809" y="58"/>
                    <a:pt x="18535" y="1"/>
                    <a:pt x="18258"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28"/>
            <p:cNvSpPr/>
            <p:nvPr/>
          </p:nvSpPr>
          <p:spPr>
            <a:xfrm flipH="1">
              <a:off x="8411506" y="3858683"/>
              <a:ext cx="1068703" cy="488678"/>
            </a:xfrm>
            <a:custGeom>
              <a:avLst/>
              <a:gdLst/>
              <a:ahLst/>
              <a:cxnLst/>
              <a:rect l="l" t="t" r="r" b="b"/>
              <a:pathLst>
                <a:path w="32185" h="14717" extrusionOk="0">
                  <a:moveTo>
                    <a:pt x="18258" y="0"/>
                  </a:moveTo>
                  <a:cubicBezTo>
                    <a:pt x="17981" y="0"/>
                    <a:pt x="17702" y="63"/>
                    <a:pt x="17439" y="189"/>
                  </a:cubicBezTo>
                  <a:lnTo>
                    <a:pt x="411" y="7949"/>
                  </a:lnTo>
                  <a:cubicBezTo>
                    <a:pt x="0" y="8132"/>
                    <a:pt x="0" y="8702"/>
                    <a:pt x="411" y="8885"/>
                  </a:cubicBezTo>
                  <a:lnTo>
                    <a:pt x="12851" y="14477"/>
                  </a:lnTo>
                  <a:cubicBezTo>
                    <a:pt x="13194" y="14637"/>
                    <a:pt x="13559" y="14717"/>
                    <a:pt x="13924" y="14717"/>
                  </a:cubicBezTo>
                  <a:cubicBezTo>
                    <a:pt x="14289" y="14717"/>
                    <a:pt x="14654" y="14637"/>
                    <a:pt x="14997" y="14477"/>
                  </a:cubicBezTo>
                  <a:lnTo>
                    <a:pt x="31773" y="6831"/>
                  </a:lnTo>
                  <a:cubicBezTo>
                    <a:pt x="32184" y="6648"/>
                    <a:pt x="32161" y="6077"/>
                    <a:pt x="31773" y="5895"/>
                  </a:cubicBezTo>
                  <a:lnTo>
                    <a:pt x="19060" y="189"/>
                  </a:lnTo>
                  <a:cubicBezTo>
                    <a:pt x="18809" y="63"/>
                    <a:pt x="18535" y="0"/>
                    <a:pt x="18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8"/>
            <p:cNvSpPr/>
            <p:nvPr/>
          </p:nvSpPr>
          <p:spPr>
            <a:xfrm flipH="1">
              <a:off x="8581283" y="3927849"/>
              <a:ext cx="464638" cy="205406"/>
            </a:xfrm>
            <a:custGeom>
              <a:avLst/>
              <a:gdLst/>
              <a:ahLst/>
              <a:cxnLst/>
              <a:rect l="l" t="t" r="r" b="b"/>
              <a:pathLst>
                <a:path w="13993" h="6186" extrusionOk="0">
                  <a:moveTo>
                    <a:pt x="5456" y="0"/>
                  </a:moveTo>
                  <a:lnTo>
                    <a:pt x="0" y="2374"/>
                  </a:lnTo>
                  <a:lnTo>
                    <a:pt x="8446" y="6186"/>
                  </a:lnTo>
                  <a:lnTo>
                    <a:pt x="13992" y="3698"/>
                  </a:lnTo>
                  <a:lnTo>
                    <a:pt x="5456" y="0"/>
                  </a:lnTo>
                  <a:close/>
                </a:path>
              </a:pathLst>
            </a:custGeom>
            <a:solidFill>
              <a:srgbClr val="F2E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8"/>
            <p:cNvSpPr/>
            <p:nvPr/>
          </p:nvSpPr>
          <p:spPr>
            <a:xfrm flipH="1">
              <a:off x="9235355" y="3919913"/>
              <a:ext cx="200127" cy="136041"/>
            </a:xfrm>
            <a:custGeom>
              <a:avLst/>
              <a:gdLst/>
              <a:ahLst/>
              <a:cxnLst/>
              <a:rect l="l" t="t" r="r" b="b"/>
              <a:pathLst>
                <a:path w="6027" h="4097" extrusionOk="0">
                  <a:moveTo>
                    <a:pt x="1655" y="0"/>
                  </a:moveTo>
                  <a:cubicBezTo>
                    <a:pt x="1436" y="0"/>
                    <a:pt x="1258" y="79"/>
                    <a:pt x="1141" y="262"/>
                  </a:cubicBezTo>
                  <a:cubicBezTo>
                    <a:pt x="0" y="2088"/>
                    <a:pt x="1141" y="4096"/>
                    <a:pt x="1141" y="4096"/>
                  </a:cubicBezTo>
                  <a:lnTo>
                    <a:pt x="6026" y="3069"/>
                  </a:lnTo>
                  <a:cubicBezTo>
                    <a:pt x="6026" y="3069"/>
                    <a:pt x="3025" y="0"/>
                    <a:pt x="1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8"/>
            <p:cNvSpPr/>
            <p:nvPr/>
          </p:nvSpPr>
          <p:spPr>
            <a:xfrm flipH="1">
              <a:off x="8334205" y="3769063"/>
              <a:ext cx="1068703" cy="488213"/>
            </a:xfrm>
            <a:custGeom>
              <a:avLst/>
              <a:gdLst/>
              <a:ahLst/>
              <a:cxnLst/>
              <a:rect l="l" t="t" r="r" b="b"/>
              <a:pathLst>
                <a:path w="32185" h="14703" extrusionOk="0">
                  <a:moveTo>
                    <a:pt x="18261" y="0"/>
                  </a:moveTo>
                  <a:cubicBezTo>
                    <a:pt x="17981" y="0"/>
                    <a:pt x="17702" y="57"/>
                    <a:pt x="17439" y="171"/>
                  </a:cubicBezTo>
                  <a:lnTo>
                    <a:pt x="412" y="7932"/>
                  </a:lnTo>
                  <a:cubicBezTo>
                    <a:pt x="1" y="8115"/>
                    <a:pt x="1" y="8708"/>
                    <a:pt x="412" y="8891"/>
                  </a:cubicBezTo>
                  <a:lnTo>
                    <a:pt x="12851" y="14483"/>
                  </a:lnTo>
                  <a:cubicBezTo>
                    <a:pt x="13187" y="14628"/>
                    <a:pt x="13551" y="14703"/>
                    <a:pt x="13915" y="14703"/>
                  </a:cubicBezTo>
                  <a:cubicBezTo>
                    <a:pt x="14293" y="14703"/>
                    <a:pt x="14671" y="14623"/>
                    <a:pt x="15020" y="14460"/>
                  </a:cubicBezTo>
                  <a:lnTo>
                    <a:pt x="31774" y="6836"/>
                  </a:lnTo>
                  <a:cubicBezTo>
                    <a:pt x="32184" y="6631"/>
                    <a:pt x="32184" y="6060"/>
                    <a:pt x="31774" y="5878"/>
                  </a:cubicBezTo>
                  <a:lnTo>
                    <a:pt x="19083" y="171"/>
                  </a:lnTo>
                  <a:cubicBezTo>
                    <a:pt x="18820" y="57"/>
                    <a:pt x="18541" y="0"/>
                    <a:pt x="18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8"/>
            <p:cNvSpPr/>
            <p:nvPr/>
          </p:nvSpPr>
          <p:spPr>
            <a:xfrm flipH="1">
              <a:off x="8334205" y="3744026"/>
              <a:ext cx="1068703" cy="488246"/>
            </a:xfrm>
            <a:custGeom>
              <a:avLst/>
              <a:gdLst/>
              <a:ahLst/>
              <a:cxnLst/>
              <a:rect l="l" t="t" r="r" b="b"/>
              <a:pathLst>
                <a:path w="32185" h="14704" extrusionOk="0">
                  <a:moveTo>
                    <a:pt x="18261" y="1"/>
                  </a:moveTo>
                  <a:cubicBezTo>
                    <a:pt x="17981" y="1"/>
                    <a:pt x="17702" y="58"/>
                    <a:pt x="17439" y="172"/>
                  </a:cubicBezTo>
                  <a:lnTo>
                    <a:pt x="412" y="6289"/>
                  </a:lnTo>
                  <a:cubicBezTo>
                    <a:pt x="1" y="6472"/>
                    <a:pt x="229" y="8800"/>
                    <a:pt x="640" y="8983"/>
                  </a:cubicBezTo>
                  <a:lnTo>
                    <a:pt x="12851" y="14484"/>
                  </a:lnTo>
                  <a:cubicBezTo>
                    <a:pt x="13187" y="14629"/>
                    <a:pt x="13551" y="14703"/>
                    <a:pt x="13915" y="14703"/>
                  </a:cubicBezTo>
                  <a:cubicBezTo>
                    <a:pt x="14293" y="14703"/>
                    <a:pt x="14671" y="14623"/>
                    <a:pt x="15020" y="14461"/>
                  </a:cubicBezTo>
                  <a:lnTo>
                    <a:pt x="31774" y="6837"/>
                  </a:lnTo>
                  <a:cubicBezTo>
                    <a:pt x="32184" y="6632"/>
                    <a:pt x="32184" y="4418"/>
                    <a:pt x="31774" y="4235"/>
                  </a:cubicBezTo>
                  <a:lnTo>
                    <a:pt x="19083" y="172"/>
                  </a:lnTo>
                  <a:cubicBezTo>
                    <a:pt x="18820" y="58"/>
                    <a:pt x="18541" y="1"/>
                    <a:pt x="18261"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8"/>
            <p:cNvSpPr/>
            <p:nvPr/>
          </p:nvSpPr>
          <p:spPr>
            <a:xfrm flipH="1">
              <a:off x="8334205" y="3657627"/>
              <a:ext cx="1068703" cy="488313"/>
            </a:xfrm>
            <a:custGeom>
              <a:avLst/>
              <a:gdLst/>
              <a:ahLst/>
              <a:cxnLst/>
              <a:rect l="l" t="t" r="r" b="b"/>
              <a:pathLst>
                <a:path w="32185" h="14706" extrusionOk="0">
                  <a:moveTo>
                    <a:pt x="18261" y="1"/>
                  </a:moveTo>
                  <a:cubicBezTo>
                    <a:pt x="17981" y="1"/>
                    <a:pt x="17702" y="58"/>
                    <a:pt x="17439" y="172"/>
                  </a:cubicBezTo>
                  <a:lnTo>
                    <a:pt x="412" y="7933"/>
                  </a:lnTo>
                  <a:cubicBezTo>
                    <a:pt x="1" y="8138"/>
                    <a:pt x="1" y="8709"/>
                    <a:pt x="412" y="8891"/>
                  </a:cubicBezTo>
                  <a:lnTo>
                    <a:pt x="12851" y="14483"/>
                  </a:lnTo>
                  <a:cubicBezTo>
                    <a:pt x="13194" y="14632"/>
                    <a:pt x="13565" y="14706"/>
                    <a:pt x="13936" y="14706"/>
                  </a:cubicBezTo>
                  <a:cubicBezTo>
                    <a:pt x="14306" y="14706"/>
                    <a:pt x="14677" y="14632"/>
                    <a:pt x="15020" y="14483"/>
                  </a:cubicBezTo>
                  <a:lnTo>
                    <a:pt x="31774" y="6837"/>
                  </a:lnTo>
                  <a:cubicBezTo>
                    <a:pt x="32184" y="6654"/>
                    <a:pt x="32184" y="6061"/>
                    <a:pt x="31774" y="5878"/>
                  </a:cubicBezTo>
                  <a:lnTo>
                    <a:pt x="19083" y="172"/>
                  </a:lnTo>
                  <a:cubicBezTo>
                    <a:pt x="18820" y="58"/>
                    <a:pt x="18541" y="1"/>
                    <a:pt x="18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8"/>
            <p:cNvSpPr/>
            <p:nvPr/>
          </p:nvSpPr>
          <p:spPr>
            <a:xfrm flipH="1">
              <a:off x="8503218" y="3726228"/>
              <a:ext cx="464638" cy="206170"/>
            </a:xfrm>
            <a:custGeom>
              <a:avLst/>
              <a:gdLst/>
              <a:ahLst/>
              <a:cxnLst/>
              <a:rect l="l" t="t" r="r" b="b"/>
              <a:pathLst>
                <a:path w="13993" h="6209" extrusionOk="0">
                  <a:moveTo>
                    <a:pt x="5433" y="0"/>
                  </a:moveTo>
                  <a:lnTo>
                    <a:pt x="0" y="2397"/>
                  </a:lnTo>
                  <a:lnTo>
                    <a:pt x="8423" y="6209"/>
                  </a:lnTo>
                  <a:lnTo>
                    <a:pt x="13992" y="3721"/>
                  </a:lnTo>
                  <a:lnTo>
                    <a:pt x="5433" y="0"/>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8"/>
            <p:cNvSpPr/>
            <p:nvPr/>
          </p:nvSpPr>
          <p:spPr>
            <a:xfrm flipH="1">
              <a:off x="7567966" y="2737450"/>
              <a:ext cx="500233" cy="410879"/>
            </a:xfrm>
            <a:custGeom>
              <a:avLst/>
              <a:gdLst/>
              <a:ahLst/>
              <a:cxnLst/>
              <a:rect l="l" t="t" r="r" b="b"/>
              <a:pathLst>
                <a:path w="15065" h="12374" extrusionOk="0">
                  <a:moveTo>
                    <a:pt x="6340" y="0"/>
                  </a:moveTo>
                  <a:cubicBezTo>
                    <a:pt x="5547" y="0"/>
                    <a:pt x="4712" y="291"/>
                    <a:pt x="3926" y="996"/>
                  </a:cubicBezTo>
                  <a:cubicBezTo>
                    <a:pt x="1392" y="3233"/>
                    <a:pt x="0" y="7821"/>
                    <a:pt x="2283" y="9281"/>
                  </a:cubicBezTo>
                  <a:cubicBezTo>
                    <a:pt x="2214" y="9806"/>
                    <a:pt x="2305" y="10286"/>
                    <a:pt x="2602" y="10605"/>
                  </a:cubicBezTo>
                  <a:cubicBezTo>
                    <a:pt x="2899" y="10925"/>
                    <a:pt x="3310" y="11085"/>
                    <a:pt x="3789" y="11085"/>
                  </a:cubicBezTo>
                  <a:cubicBezTo>
                    <a:pt x="4294" y="11982"/>
                    <a:pt x="5379" y="12374"/>
                    <a:pt x="6655" y="12374"/>
                  </a:cubicBezTo>
                  <a:cubicBezTo>
                    <a:pt x="8496" y="12374"/>
                    <a:pt x="10733" y="11557"/>
                    <a:pt x="12189" y="10263"/>
                  </a:cubicBezTo>
                  <a:cubicBezTo>
                    <a:pt x="15065" y="7684"/>
                    <a:pt x="12120" y="3849"/>
                    <a:pt x="10043" y="3849"/>
                  </a:cubicBezTo>
                  <a:cubicBezTo>
                    <a:pt x="10259" y="2057"/>
                    <a:pt x="8449" y="0"/>
                    <a:pt x="63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8"/>
            <p:cNvSpPr/>
            <p:nvPr/>
          </p:nvSpPr>
          <p:spPr>
            <a:xfrm flipH="1">
              <a:off x="7672562" y="2930404"/>
              <a:ext cx="191028" cy="185749"/>
            </a:xfrm>
            <a:custGeom>
              <a:avLst/>
              <a:gdLst/>
              <a:ahLst/>
              <a:cxnLst/>
              <a:rect l="l" t="t" r="r" b="b"/>
              <a:pathLst>
                <a:path w="5753" h="5594" extrusionOk="0">
                  <a:moveTo>
                    <a:pt x="4817" y="1"/>
                  </a:moveTo>
                  <a:cubicBezTo>
                    <a:pt x="4908" y="366"/>
                    <a:pt x="4954" y="709"/>
                    <a:pt x="4931" y="1028"/>
                  </a:cubicBezTo>
                  <a:cubicBezTo>
                    <a:pt x="4931" y="1188"/>
                    <a:pt x="4863" y="1348"/>
                    <a:pt x="4840" y="1507"/>
                  </a:cubicBezTo>
                  <a:cubicBezTo>
                    <a:pt x="4794" y="1644"/>
                    <a:pt x="4771" y="1781"/>
                    <a:pt x="4680" y="1918"/>
                  </a:cubicBezTo>
                  <a:cubicBezTo>
                    <a:pt x="4429" y="2466"/>
                    <a:pt x="3995" y="2900"/>
                    <a:pt x="3493" y="3311"/>
                  </a:cubicBezTo>
                  <a:cubicBezTo>
                    <a:pt x="2991" y="3699"/>
                    <a:pt x="2420" y="4064"/>
                    <a:pt x="1827" y="4429"/>
                  </a:cubicBezTo>
                  <a:cubicBezTo>
                    <a:pt x="1530" y="4589"/>
                    <a:pt x="1233" y="4794"/>
                    <a:pt x="914" y="4977"/>
                  </a:cubicBezTo>
                  <a:cubicBezTo>
                    <a:pt x="617" y="5159"/>
                    <a:pt x="298" y="5342"/>
                    <a:pt x="1" y="5593"/>
                  </a:cubicBezTo>
                  <a:cubicBezTo>
                    <a:pt x="754" y="5593"/>
                    <a:pt x="1485" y="5479"/>
                    <a:pt x="2192" y="5251"/>
                  </a:cubicBezTo>
                  <a:cubicBezTo>
                    <a:pt x="2923" y="5023"/>
                    <a:pt x="3607" y="4680"/>
                    <a:pt x="4224" y="4201"/>
                  </a:cubicBezTo>
                  <a:cubicBezTo>
                    <a:pt x="4817" y="3699"/>
                    <a:pt x="5388" y="3037"/>
                    <a:pt x="5547" y="2192"/>
                  </a:cubicBezTo>
                  <a:cubicBezTo>
                    <a:pt x="5753" y="1348"/>
                    <a:pt x="5410" y="457"/>
                    <a:pt x="4817"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8"/>
            <p:cNvSpPr/>
            <p:nvPr/>
          </p:nvSpPr>
          <p:spPr>
            <a:xfrm flipH="1">
              <a:off x="7686940" y="2612101"/>
              <a:ext cx="94037" cy="244820"/>
            </a:xfrm>
            <a:custGeom>
              <a:avLst/>
              <a:gdLst/>
              <a:ahLst/>
              <a:cxnLst/>
              <a:rect l="l" t="t" r="r" b="b"/>
              <a:pathLst>
                <a:path w="2832" h="7373" extrusionOk="0">
                  <a:moveTo>
                    <a:pt x="2626" y="0"/>
                  </a:moveTo>
                  <a:cubicBezTo>
                    <a:pt x="1462" y="776"/>
                    <a:pt x="617" y="1986"/>
                    <a:pt x="320" y="3356"/>
                  </a:cubicBezTo>
                  <a:cubicBezTo>
                    <a:pt x="1" y="4702"/>
                    <a:pt x="252" y="6163"/>
                    <a:pt x="959" y="7373"/>
                  </a:cubicBezTo>
                  <a:cubicBezTo>
                    <a:pt x="1302" y="7282"/>
                    <a:pt x="1599" y="6894"/>
                    <a:pt x="1736" y="6597"/>
                  </a:cubicBezTo>
                  <a:cubicBezTo>
                    <a:pt x="2375" y="5090"/>
                    <a:pt x="2740" y="3493"/>
                    <a:pt x="2808" y="1849"/>
                  </a:cubicBezTo>
                  <a:cubicBezTo>
                    <a:pt x="2831" y="1233"/>
                    <a:pt x="2831" y="594"/>
                    <a:pt x="26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8"/>
            <p:cNvSpPr/>
            <p:nvPr/>
          </p:nvSpPr>
          <p:spPr>
            <a:xfrm flipH="1">
              <a:off x="7586163" y="2781380"/>
              <a:ext cx="176617" cy="96029"/>
            </a:xfrm>
            <a:custGeom>
              <a:avLst/>
              <a:gdLst/>
              <a:ahLst/>
              <a:cxnLst/>
              <a:rect l="l" t="t" r="r" b="b"/>
              <a:pathLst>
                <a:path w="5319" h="2892" extrusionOk="0">
                  <a:moveTo>
                    <a:pt x="4528" y="1"/>
                  </a:moveTo>
                  <a:cubicBezTo>
                    <a:pt x="4310" y="1"/>
                    <a:pt x="4090" y="18"/>
                    <a:pt x="3835" y="61"/>
                  </a:cubicBezTo>
                  <a:cubicBezTo>
                    <a:pt x="3287" y="129"/>
                    <a:pt x="2762" y="289"/>
                    <a:pt x="2283" y="517"/>
                  </a:cubicBezTo>
                  <a:cubicBezTo>
                    <a:pt x="1804" y="746"/>
                    <a:pt x="1393" y="1042"/>
                    <a:pt x="1005" y="1362"/>
                  </a:cubicBezTo>
                  <a:cubicBezTo>
                    <a:pt x="617" y="1704"/>
                    <a:pt x="297" y="2047"/>
                    <a:pt x="1" y="2480"/>
                  </a:cubicBezTo>
                  <a:lnTo>
                    <a:pt x="480" y="2891"/>
                  </a:lnTo>
                  <a:cubicBezTo>
                    <a:pt x="800" y="2617"/>
                    <a:pt x="1165" y="2366"/>
                    <a:pt x="1553" y="2161"/>
                  </a:cubicBezTo>
                  <a:cubicBezTo>
                    <a:pt x="1941" y="1955"/>
                    <a:pt x="2329" y="1818"/>
                    <a:pt x="2717" y="1727"/>
                  </a:cubicBezTo>
                  <a:cubicBezTo>
                    <a:pt x="2991" y="1666"/>
                    <a:pt x="3255" y="1636"/>
                    <a:pt x="3515" y="1636"/>
                  </a:cubicBezTo>
                  <a:cubicBezTo>
                    <a:pt x="3645" y="1636"/>
                    <a:pt x="3774" y="1643"/>
                    <a:pt x="3904" y="1659"/>
                  </a:cubicBezTo>
                  <a:cubicBezTo>
                    <a:pt x="4269" y="1681"/>
                    <a:pt x="4634" y="1818"/>
                    <a:pt x="4977" y="1933"/>
                  </a:cubicBezTo>
                  <a:lnTo>
                    <a:pt x="5319" y="61"/>
                  </a:lnTo>
                  <a:cubicBezTo>
                    <a:pt x="5026" y="24"/>
                    <a:pt x="4778" y="1"/>
                    <a:pt x="4528" y="1"/>
                  </a:cubicBezTo>
                  <a:close/>
                </a:path>
              </a:pathLst>
            </a:custGeom>
            <a:solidFill>
              <a:srgbClr val="816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8"/>
            <p:cNvSpPr/>
            <p:nvPr/>
          </p:nvSpPr>
          <p:spPr>
            <a:xfrm flipH="1">
              <a:off x="7567203" y="2783273"/>
              <a:ext cx="48546" cy="63189"/>
            </a:xfrm>
            <a:custGeom>
              <a:avLst/>
              <a:gdLst/>
              <a:ahLst/>
              <a:cxnLst/>
              <a:rect l="l" t="t" r="r" b="b"/>
              <a:pathLst>
                <a:path w="1462" h="1903" extrusionOk="0">
                  <a:moveTo>
                    <a:pt x="833" y="0"/>
                  </a:moveTo>
                  <a:cubicBezTo>
                    <a:pt x="508" y="0"/>
                    <a:pt x="178" y="352"/>
                    <a:pt x="92" y="826"/>
                  </a:cubicBezTo>
                  <a:cubicBezTo>
                    <a:pt x="1" y="1351"/>
                    <a:pt x="206" y="1830"/>
                    <a:pt x="549" y="1898"/>
                  </a:cubicBezTo>
                  <a:cubicBezTo>
                    <a:pt x="569" y="1901"/>
                    <a:pt x="590" y="1902"/>
                    <a:pt x="611" y="1902"/>
                  </a:cubicBezTo>
                  <a:cubicBezTo>
                    <a:pt x="954" y="1902"/>
                    <a:pt x="1284" y="1550"/>
                    <a:pt x="1370" y="1077"/>
                  </a:cubicBezTo>
                  <a:cubicBezTo>
                    <a:pt x="1462" y="552"/>
                    <a:pt x="1256" y="72"/>
                    <a:pt x="891" y="4"/>
                  </a:cubicBezTo>
                  <a:cubicBezTo>
                    <a:pt x="872" y="1"/>
                    <a:pt x="852" y="0"/>
                    <a:pt x="833" y="0"/>
                  </a:cubicBezTo>
                  <a:close/>
                </a:path>
              </a:pathLst>
            </a:custGeom>
            <a:solidFill>
              <a:srgbClr val="8D7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8"/>
            <p:cNvSpPr/>
            <p:nvPr/>
          </p:nvSpPr>
          <p:spPr>
            <a:xfrm flipH="1">
              <a:off x="6914613" y="225929"/>
              <a:ext cx="671538" cy="780550"/>
            </a:xfrm>
            <a:custGeom>
              <a:avLst/>
              <a:gdLst/>
              <a:ahLst/>
              <a:cxnLst/>
              <a:rect l="l" t="t" r="r" b="b"/>
              <a:pathLst>
                <a:path w="20224" h="23507" extrusionOk="0">
                  <a:moveTo>
                    <a:pt x="3756" y="1"/>
                  </a:moveTo>
                  <a:cubicBezTo>
                    <a:pt x="3630" y="1"/>
                    <a:pt x="3500" y="34"/>
                    <a:pt x="3379" y="102"/>
                  </a:cubicBezTo>
                  <a:lnTo>
                    <a:pt x="457" y="1837"/>
                  </a:lnTo>
                  <a:cubicBezTo>
                    <a:pt x="92" y="2042"/>
                    <a:pt x="0" y="2522"/>
                    <a:pt x="229" y="2887"/>
                  </a:cubicBezTo>
                  <a:lnTo>
                    <a:pt x="4931" y="9780"/>
                  </a:lnTo>
                  <a:cubicBezTo>
                    <a:pt x="4931" y="9780"/>
                    <a:pt x="1050" y="15441"/>
                    <a:pt x="2899" y="19983"/>
                  </a:cubicBezTo>
                  <a:cubicBezTo>
                    <a:pt x="3929" y="22494"/>
                    <a:pt x="6153" y="23506"/>
                    <a:pt x="8539" y="23506"/>
                  </a:cubicBezTo>
                  <a:cubicBezTo>
                    <a:pt x="10491" y="23506"/>
                    <a:pt x="12550" y="22829"/>
                    <a:pt x="14152" y="21740"/>
                  </a:cubicBezTo>
                  <a:cubicBezTo>
                    <a:pt x="19402" y="18157"/>
                    <a:pt x="20224" y="13637"/>
                    <a:pt x="18010" y="10396"/>
                  </a:cubicBezTo>
                  <a:cubicBezTo>
                    <a:pt x="15946" y="7385"/>
                    <a:pt x="9472" y="7268"/>
                    <a:pt x="8482" y="7268"/>
                  </a:cubicBezTo>
                  <a:cubicBezTo>
                    <a:pt x="8399" y="7268"/>
                    <a:pt x="8355" y="7269"/>
                    <a:pt x="8355" y="7269"/>
                  </a:cubicBezTo>
                  <a:lnTo>
                    <a:pt x="4383" y="376"/>
                  </a:lnTo>
                  <a:cubicBezTo>
                    <a:pt x="4246" y="132"/>
                    <a:pt x="4008" y="1"/>
                    <a:pt x="3756" y="1"/>
                  </a:cubicBezTo>
                  <a:close/>
                </a:path>
              </a:pathLst>
            </a:custGeom>
            <a:solidFill>
              <a:srgbClr val="C2F1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8"/>
            <p:cNvSpPr/>
            <p:nvPr/>
          </p:nvSpPr>
          <p:spPr>
            <a:xfrm flipH="1">
              <a:off x="7070743" y="548516"/>
              <a:ext cx="396401" cy="283371"/>
            </a:xfrm>
            <a:custGeom>
              <a:avLst/>
              <a:gdLst/>
              <a:ahLst/>
              <a:cxnLst/>
              <a:rect l="l" t="t" r="r" b="b"/>
              <a:pathLst>
                <a:path w="11938" h="8534" extrusionOk="0">
                  <a:moveTo>
                    <a:pt x="11689" y="0"/>
                  </a:moveTo>
                  <a:cubicBezTo>
                    <a:pt x="9457" y="0"/>
                    <a:pt x="883" y="5442"/>
                    <a:pt x="0" y="8533"/>
                  </a:cubicBezTo>
                  <a:cubicBezTo>
                    <a:pt x="1529" y="7917"/>
                    <a:pt x="4086" y="6616"/>
                    <a:pt x="6825" y="4493"/>
                  </a:cubicBezTo>
                  <a:cubicBezTo>
                    <a:pt x="9883" y="2142"/>
                    <a:pt x="11093" y="1275"/>
                    <a:pt x="11938" y="42"/>
                  </a:cubicBezTo>
                  <a:cubicBezTo>
                    <a:pt x="11915" y="19"/>
                    <a:pt x="11892" y="19"/>
                    <a:pt x="11892" y="19"/>
                  </a:cubicBezTo>
                  <a:cubicBezTo>
                    <a:pt x="11832" y="7"/>
                    <a:pt x="11764" y="0"/>
                    <a:pt x="11689"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8"/>
            <p:cNvSpPr/>
            <p:nvPr/>
          </p:nvSpPr>
          <p:spPr>
            <a:xfrm flipH="1">
              <a:off x="6904752" y="549911"/>
              <a:ext cx="565182" cy="415063"/>
            </a:xfrm>
            <a:custGeom>
              <a:avLst/>
              <a:gdLst/>
              <a:ahLst/>
              <a:cxnLst/>
              <a:rect l="l" t="t" r="r" b="b"/>
              <a:pathLst>
                <a:path w="17021" h="12500" extrusionOk="0">
                  <a:moveTo>
                    <a:pt x="12022" y="0"/>
                  </a:moveTo>
                  <a:lnTo>
                    <a:pt x="12022" y="0"/>
                  </a:lnTo>
                  <a:cubicBezTo>
                    <a:pt x="11177" y="1233"/>
                    <a:pt x="9967" y="2100"/>
                    <a:pt x="6909" y="4451"/>
                  </a:cubicBezTo>
                  <a:cubicBezTo>
                    <a:pt x="4170" y="6574"/>
                    <a:pt x="1613" y="7875"/>
                    <a:pt x="84" y="8491"/>
                  </a:cubicBezTo>
                  <a:cubicBezTo>
                    <a:pt x="84" y="8537"/>
                    <a:pt x="84" y="8560"/>
                    <a:pt x="61" y="8582"/>
                  </a:cubicBezTo>
                  <a:cubicBezTo>
                    <a:pt x="0" y="10026"/>
                    <a:pt x="2346" y="12500"/>
                    <a:pt x="5651" y="12500"/>
                  </a:cubicBezTo>
                  <a:cubicBezTo>
                    <a:pt x="7312" y="12500"/>
                    <a:pt x="9215" y="11875"/>
                    <a:pt x="11177" y="10180"/>
                  </a:cubicBezTo>
                  <a:cubicBezTo>
                    <a:pt x="17020" y="5159"/>
                    <a:pt x="13574" y="616"/>
                    <a:pt x="12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8"/>
            <p:cNvSpPr/>
            <p:nvPr/>
          </p:nvSpPr>
          <p:spPr>
            <a:xfrm flipH="1">
              <a:off x="7387154" y="307879"/>
              <a:ext cx="159915" cy="227886"/>
            </a:xfrm>
            <a:custGeom>
              <a:avLst/>
              <a:gdLst/>
              <a:ahLst/>
              <a:cxnLst/>
              <a:rect l="l" t="t" r="r" b="b"/>
              <a:pathLst>
                <a:path w="4816" h="6863" extrusionOk="0">
                  <a:moveTo>
                    <a:pt x="211" y="0"/>
                  </a:moveTo>
                  <a:cubicBezTo>
                    <a:pt x="106" y="0"/>
                    <a:pt x="1" y="61"/>
                    <a:pt x="33" y="190"/>
                  </a:cubicBezTo>
                  <a:cubicBezTo>
                    <a:pt x="147" y="784"/>
                    <a:pt x="513" y="1286"/>
                    <a:pt x="855" y="1788"/>
                  </a:cubicBezTo>
                  <a:cubicBezTo>
                    <a:pt x="1197" y="2336"/>
                    <a:pt x="1563" y="2861"/>
                    <a:pt x="1928" y="3409"/>
                  </a:cubicBezTo>
                  <a:cubicBezTo>
                    <a:pt x="2727" y="4573"/>
                    <a:pt x="3548" y="5714"/>
                    <a:pt x="4438" y="6787"/>
                  </a:cubicBezTo>
                  <a:cubicBezTo>
                    <a:pt x="4485" y="6840"/>
                    <a:pt x="4540" y="6863"/>
                    <a:pt x="4591" y="6863"/>
                  </a:cubicBezTo>
                  <a:cubicBezTo>
                    <a:pt x="4714" y="6863"/>
                    <a:pt x="4816" y="6733"/>
                    <a:pt x="4735" y="6604"/>
                  </a:cubicBezTo>
                  <a:cubicBezTo>
                    <a:pt x="4096" y="5395"/>
                    <a:pt x="3389" y="4253"/>
                    <a:pt x="2635" y="3112"/>
                  </a:cubicBezTo>
                  <a:cubicBezTo>
                    <a:pt x="2270" y="2564"/>
                    <a:pt x="1905" y="2016"/>
                    <a:pt x="1540" y="1469"/>
                  </a:cubicBezTo>
                  <a:cubicBezTo>
                    <a:pt x="1197" y="967"/>
                    <a:pt x="855" y="373"/>
                    <a:pt x="330" y="31"/>
                  </a:cubicBezTo>
                  <a:cubicBezTo>
                    <a:pt x="297" y="11"/>
                    <a:pt x="254" y="0"/>
                    <a:pt x="211" y="0"/>
                  </a:cubicBezTo>
                  <a:close/>
                </a:path>
              </a:pathLst>
            </a:custGeom>
            <a:solidFill>
              <a:srgbClr val="DBF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8"/>
            <p:cNvSpPr/>
            <p:nvPr/>
          </p:nvSpPr>
          <p:spPr>
            <a:xfrm flipH="1">
              <a:off x="7305270" y="583846"/>
              <a:ext cx="134613" cy="335138"/>
            </a:xfrm>
            <a:custGeom>
              <a:avLst/>
              <a:gdLst/>
              <a:ahLst/>
              <a:cxnLst/>
              <a:rect l="l" t="t" r="r" b="b"/>
              <a:pathLst>
                <a:path w="4054" h="10093" extrusionOk="0">
                  <a:moveTo>
                    <a:pt x="1763" y="1"/>
                  </a:moveTo>
                  <a:cubicBezTo>
                    <a:pt x="1732" y="1"/>
                    <a:pt x="1698" y="9"/>
                    <a:pt x="1667" y="28"/>
                  </a:cubicBezTo>
                  <a:cubicBezTo>
                    <a:pt x="937" y="485"/>
                    <a:pt x="594" y="1580"/>
                    <a:pt x="366" y="2379"/>
                  </a:cubicBezTo>
                  <a:cubicBezTo>
                    <a:pt x="115" y="3292"/>
                    <a:pt x="1" y="4251"/>
                    <a:pt x="46" y="5209"/>
                  </a:cubicBezTo>
                  <a:cubicBezTo>
                    <a:pt x="183" y="7172"/>
                    <a:pt x="1119" y="9090"/>
                    <a:pt x="2922" y="10026"/>
                  </a:cubicBezTo>
                  <a:cubicBezTo>
                    <a:pt x="3008" y="10072"/>
                    <a:pt x="3094" y="10092"/>
                    <a:pt x="3177" y="10092"/>
                  </a:cubicBezTo>
                  <a:cubicBezTo>
                    <a:pt x="3669" y="10092"/>
                    <a:pt x="4053" y="9370"/>
                    <a:pt x="3584" y="8998"/>
                  </a:cubicBezTo>
                  <a:cubicBezTo>
                    <a:pt x="2215" y="7994"/>
                    <a:pt x="1347" y="6488"/>
                    <a:pt x="1233" y="4776"/>
                  </a:cubicBezTo>
                  <a:cubicBezTo>
                    <a:pt x="1188" y="3977"/>
                    <a:pt x="1302" y="3155"/>
                    <a:pt x="1484" y="2379"/>
                  </a:cubicBezTo>
                  <a:cubicBezTo>
                    <a:pt x="1644" y="1671"/>
                    <a:pt x="2009" y="873"/>
                    <a:pt x="1918" y="142"/>
                  </a:cubicBezTo>
                  <a:cubicBezTo>
                    <a:pt x="1918" y="59"/>
                    <a:pt x="1846" y="1"/>
                    <a:pt x="1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8"/>
            <p:cNvSpPr/>
            <p:nvPr/>
          </p:nvSpPr>
          <p:spPr>
            <a:xfrm flipH="1">
              <a:off x="7254898" y="899028"/>
              <a:ext cx="44760" cy="43764"/>
            </a:xfrm>
            <a:custGeom>
              <a:avLst/>
              <a:gdLst/>
              <a:ahLst/>
              <a:cxnLst/>
              <a:rect l="l" t="t" r="r" b="b"/>
              <a:pathLst>
                <a:path w="1348" h="1318" extrusionOk="0">
                  <a:moveTo>
                    <a:pt x="679" y="1"/>
                  </a:moveTo>
                  <a:cubicBezTo>
                    <a:pt x="545" y="1"/>
                    <a:pt x="421" y="34"/>
                    <a:pt x="297" y="123"/>
                  </a:cubicBezTo>
                  <a:cubicBezTo>
                    <a:pt x="160" y="214"/>
                    <a:pt x="46" y="374"/>
                    <a:pt x="23" y="534"/>
                  </a:cubicBezTo>
                  <a:cubicBezTo>
                    <a:pt x="0" y="693"/>
                    <a:pt x="23" y="899"/>
                    <a:pt x="137" y="1036"/>
                  </a:cubicBezTo>
                  <a:cubicBezTo>
                    <a:pt x="229" y="1173"/>
                    <a:pt x="366" y="1287"/>
                    <a:pt x="548" y="1310"/>
                  </a:cubicBezTo>
                  <a:cubicBezTo>
                    <a:pt x="589" y="1315"/>
                    <a:pt x="629" y="1318"/>
                    <a:pt x="668" y="1318"/>
                  </a:cubicBezTo>
                  <a:cubicBezTo>
                    <a:pt x="803" y="1318"/>
                    <a:pt x="927" y="1284"/>
                    <a:pt x="1050" y="1195"/>
                  </a:cubicBezTo>
                  <a:cubicBezTo>
                    <a:pt x="1187" y="1104"/>
                    <a:pt x="1301" y="944"/>
                    <a:pt x="1324" y="785"/>
                  </a:cubicBezTo>
                  <a:cubicBezTo>
                    <a:pt x="1347" y="625"/>
                    <a:pt x="1324" y="419"/>
                    <a:pt x="1210" y="282"/>
                  </a:cubicBezTo>
                  <a:cubicBezTo>
                    <a:pt x="1119" y="146"/>
                    <a:pt x="982" y="31"/>
                    <a:pt x="799" y="9"/>
                  </a:cubicBezTo>
                  <a:cubicBezTo>
                    <a:pt x="758" y="3"/>
                    <a:pt x="718" y="1"/>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8"/>
            <p:cNvSpPr/>
            <p:nvPr/>
          </p:nvSpPr>
          <p:spPr>
            <a:xfrm flipH="1">
              <a:off x="7647068" y="1653084"/>
              <a:ext cx="611669" cy="620170"/>
            </a:xfrm>
            <a:custGeom>
              <a:avLst/>
              <a:gdLst/>
              <a:ahLst/>
              <a:cxnLst/>
              <a:rect l="l" t="t" r="r" b="b"/>
              <a:pathLst>
                <a:path w="18421" h="18677" extrusionOk="0">
                  <a:moveTo>
                    <a:pt x="16534" y="1"/>
                  </a:moveTo>
                  <a:cubicBezTo>
                    <a:pt x="16494" y="1"/>
                    <a:pt x="16453" y="2"/>
                    <a:pt x="16412" y="5"/>
                  </a:cubicBezTo>
                  <a:cubicBezTo>
                    <a:pt x="15956" y="28"/>
                    <a:pt x="15522" y="233"/>
                    <a:pt x="15157" y="507"/>
                  </a:cubicBezTo>
                  <a:lnTo>
                    <a:pt x="14814" y="872"/>
                  </a:lnTo>
                  <a:lnTo>
                    <a:pt x="1" y="15846"/>
                  </a:lnTo>
                  <a:cubicBezTo>
                    <a:pt x="412" y="16165"/>
                    <a:pt x="822" y="16508"/>
                    <a:pt x="1233" y="16873"/>
                  </a:cubicBezTo>
                  <a:cubicBezTo>
                    <a:pt x="1827" y="17421"/>
                    <a:pt x="2420" y="18014"/>
                    <a:pt x="2922" y="18676"/>
                  </a:cubicBezTo>
                  <a:lnTo>
                    <a:pt x="17919" y="3543"/>
                  </a:lnTo>
                  <a:cubicBezTo>
                    <a:pt x="18284" y="3109"/>
                    <a:pt x="18421" y="2516"/>
                    <a:pt x="18398" y="1945"/>
                  </a:cubicBezTo>
                  <a:cubicBezTo>
                    <a:pt x="18375" y="1580"/>
                    <a:pt x="18307" y="1215"/>
                    <a:pt x="18124" y="895"/>
                  </a:cubicBezTo>
                  <a:cubicBezTo>
                    <a:pt x="17824" y="337"/>
                    <a:pt x="17180" y="1"/>
                    <a:pt x="165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8"/>
            <p:cNvSpPr/>
            <p:nvPr/>
          </p:nvSpPr>
          <p:spPr>
            <a:xfrm flipH="1">
              <a:off x="7590985" y="1755521"/>
              <a:ext cx="570728" cy="582881"/>
            </a:xfrm>
            <a:custGeom>
              <a:avLst/>
              <a:gdLst/>
              <a:ahLst/>
              <a:cxnLst/>
              <a:rect l="l" t="t" r="r" b="b"/>
              <a:pathLst>
                <a:path w="17188" h="17554" extrusionOk="0">
                  <a:moveTo>
                    <a:pt x="16312" y="0"/>
                  </a:moveTo>
                  <a:cubicBezTo>
                    <a:pt x="16202" y="0"/>
                    <a:pt x="16088" y="17"/>
                    <a:pt x="15978" y="47"/>
                  </a:cubicBezTo>
                  <a:cubicBezTo>
                    <a:pt x="15636" y="115"/>
                    <a:pt x="15293" y="252"/>
                    <a:pt x="14997" y="458"/>
                  </a:cubicBezTo>
                  <a:lnTo>
                    <a:pt x="0" y="15591"/>
                  </a:lnTo>
                  <a:cubicBezTo>
                    <a:pt x="480" y="16207"/>
                    <a:pt x="868" y="16846"/>
                    <a:pt x="1142" y="17554"/>
                  </a:cubicBezTo>
                  <a:lnTo>
                    <a:pt x="16937" y="1599"/>
                  </a:lnTo>
                  <a:cubicBezTo>
                    <a:pt x="16960" y="1576"/>
                    <a:pt x="17005" y="1553"/>
                    <a:pt x="17028" y="1508"/>
                  </a:cubicBezTo>
                  <a:cubicBezTo>
                    <a:pt x="17142" y="1234"/>
                    <a:pt x="17188" y="937"/>
                    <a:pt x="17119" y="640"/>
                  </a:cubicBezTo>
                  <a:cubicBezTo>
                    <a:pt x="17051" y="412"/>
                    <a:pt x="16914" y="207"/>
                    <a:pt x="16709" y="93"/>
                  </a:cubicBezTo>
                  <a:cubicBezTo>
                    <a:pt x="16593" y="28"/>
                    <a:pt x="16455" y="0"/>
                    <a:pt x="163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8"/>
            <p:cNvSpPr/>
            <p:nvPr/>
          </p:nvSpPr>
          <p:spPr>
            <a:xfrm flipH="1">
              <a:off x="8106087" y="1992894"/>
              <a:ext cx="11389" cy="12153"/>
            </a:xfrm>
            <a:custGeom>
              <a:avLst/>
              <a:gdLst/>
              <a:ahLst/>
              <a:cxnLst/>
              <a:rect l="l" t="t" r="r" b="b"/>
              <a:pathLst>
                <a:path w="343" h="366" extrusionOk="0">
                  <a:moveTo>
                    <a:pt x="343" y="0"/>
                  </a:moveTo>
                  <a:cubicBezTo>
                    <a:pt x="229" y="114"/>
                    <a:pt x="115" y="228"/>
                    <a:pt x="0" y="342"/>
                  </a:cubicBezTo>
                  <a:cubicBezTo>
                    <a:pt x="0" y="342"/>
                    <a:pt x="0" y="365"/>
                    <a:pt x="0" y="365"/>
                  </a:cubicBezTo>
                  <a:lnTo>
                    <a:pt x="343" y="0"/>
                  </a:lnTo>
                  <a:close/>
                </a:path>
              </a:pathLst>
            </a:custGeom>
            <a:solidFill>
              <a:srgbClr val="A51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8"/>
            <p:cNvSpPr/>
            <p:nvPr/>
          </p:nvSpPr>
          <p:spPr>
            <a:xfrm flipH="1">
              <a:off x="7753158" y="1603210"/>
              <a:ext cx="566975" cy="576040"/>
            </a:xfrm>
            <a:custGeom>
              <a:avLst/>
              <a:gdLst/>
              <a:ahLst/>
              <a:cxnLst/>
              <a:rect l="l" t="t" r="r" b="b"/>
              <a:pathLst>
                <a:path w="17075" h="17348" extrusionOk="0">
                  <a:moveTo>
                    <a:pt x="15933" y="0"/>
                  </a:moveTo>
                  <a:cubicBezTo>
                    <a:pt x="15842" y="69"/>
                    <a:pt x="15750" y="137"/>
                    <a:pt x="15682" y="229"/>
                  </a:cubicBezTo>
                  <a:lnTo>
                    <a:pt x="1" y="16047"/>
                  </a:lnTo>
                  <a:cubicBezTo>
                    <a:pt x="640" y="16435"/>
                    <a:pt x="1256" y="16868"/>
                    <a:pt x="1850" y="17348"/>
                  </a:cubicBezTo>
                  <a:lnTo>
                    <a:pt x="16663" y="2374"/>
                  </a:lnTo>
                  <a:cubicBezTo>
                    <a:pt x="16663" y="2374"/>
                    <a:pt x="16663" y="2351"/>
                    <a:pt x="16663" y="2351"/>
                  </a:cubicBezTo>
                  <a:cubicBezTo>
                    <a:pt x="17074" y="1758"/>
                    <a:pt x="17074" y="891"/>
                    <a:pt x="16595" y="320"/>
                  </a:cubicBezTo>
                  <a:cubicBezTo>
                    <a:pt x="16504" y="206"/>
                    <a:pt x="16389" y="115"/>
                    <a:pt x="16275" y="46"/>
                  </a:cubicBezTo>
                  <a:cubicBezTo>
                    <a:pt x="16161" y="0"/>
                    <a:pt x="16047" y="0"/>
                    <a:pt x="159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8"/>
            <p:cNvSpPr/>
            <p:nvPr/>
          </p:nvSpPr>
          <p:spPr>
            <a:xfrm flipH="1">
              <a:off x="8145774" y="2161785"/>
              <a:ext cx="336533" cy="328597"/>
            </a:xfrm>
            <a:custGeom>
              <a:avLst/>
              <a:gdLst/>
              <a:ahLst/>
              <a:cxnLst/>
              <a:rect l="l" t="t" r="r" b="b"/>
              <a:pathLst>
                <a:path w="10135" h="9896" extrusionOk="0">
                  <a:moveTo>
                    <a:pt x="4109" y="1"/>
                  </a:moveTo>
                  <a:lnTo>
                    <a:pt x="913" y="3219"/>
                  </a:lnTo>
                  <a:cubicBezTo>
                    <a:pt x="0" y="4132"/>
                    <a:pt x="0" y="5639"/>
                    <a:pt x="936" y="6529"/>
                  </a:cubicBezTo>
                  <a:lnTo>
                    <a:pt x="3630" y="9222"/>
                  </a:lnTo>
                  <a:cubicBezTo>
                    <a:pt x="4080" y="9673"/>
                    <a:pt x="4676" y="9896"/>
                    <a:pt x="5273" y="9896"/>
                  </a:cubicBezTo>
                  <a:cubicBezTo>
                    <a:pt x="5886" y="9896"/>
                    <a:pt x="6500" y="9662"/>
                    <a:pt x="6962" y="9199"/>
                  </a:cubicBezTo>
                  <a:lnTo>
                    <a:pt x="10135" y="6004"/>
                  </a:lnTo>
                  <a:cubicBezTo>
                    <a:pt x="9633" y="5068"/>
                    <a:pt x="8697" y="3744"/>
                    <a:pt x="7533" y="2580"/>
                  </a:cubicBezTo>
                  <a:cubicBezTo>
                    <a:pt x="6391" y="1462"/>
                    <a:pt x="5045" y="549"/>
                    <a:pt x="4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8"/>
            <p:cNvSpPr/>
            <p:nvPr/>
          </p:nvSpPr>
          <p:spPr>
            <a:xfrm flipH="1">
              <a:off x="8123792" y="2136017"/>
              <a:ext cx="222108" cy="225130"/>
            </a:xfrm>
            <a:custGeom>
              <a:avLst/>
              <a:gdLst/>
              <a:ahLst/>
              <a:cxnLst/>
              <a:rect l="l" t="t" r="r" b="b"/>
              <a:pathLst>
                <a:path w="6689" h="6780" extrusionOk="0">
                  <a:moveTo>
                    <a:pt x="777" y="1"/>
                  </a:moveTo>
                  <a:lnTo>
                    <a:pt x="1" y="777"/>
                  </a:lnTo>
                  <a:cubicBezTo>
                    <a:pt x="937" y="1325"/>
                    <a:pt x="2283" y="2238"/>
                    <a:pt x="3425" y="3356"/>
                  </a:cubicBezTo>
                  <a:cubicBezTo>
                    <a:pt x="4589" y="4520"/>
                    <a:pt x="5525" y="5844"/>
                    <a:pt x="6027" y="6780"/>
                  </a:cubicBezTo>
                  <a:lnTo>
                    <a:pt x="6689" y="6095"/>
                  </a:lnTo>
                  <a:cubicBezTo>
                    <a:pt x="6118" y="4634"/>
                    <a:pt x="5022" y="3379"/>
                    <a:pt x="3858" y="2329"/>
                  </a:cubicBezTo>
                  <a:cubicBezTo>
                    <a:pt x="2900" y="1461"/>
                    <a:pt x="1873" y="685"/>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8"/>
            <p:cNvSpPr/>
            <p:nvPr/>
          </p:nvSpPr>
          <p:spPr>
            <a:xfrm flipH="1">
              <a:off x="7450229" y="1462122"/>
              <a:ext cx="140789" cy="129765"/>
            </a:xfrm>
            <a:custGeom>
              <a:avLst/>
              <a:gdLst/>
              <a:ahLst/>
              <a:cxnLst/>
              <a:rect l="l" t="t" r="r" b="b"/>
              <a:pathLst>
                <a:path w="4240" h="3908" extrusionOk="0">
                  <a:moveTo>
                    <a:pt x="3564" y="1"/>
                  </a:moveTo>
                  <a:cubicBezTo>
                    <a:pt x="3490" y="1"/>
                    <a:pt x="3412" y="16"/>
                    <a:pt x="3333" y="50"/>
                  </a:cubicBezTo>
                  <a:lnTo>
                    <a:pt x="1" y="1510"/>
                  </a:lnTo>
                  <a:cubicBezTo>
                    <a:pt x="640" y="1579"/>
                    <a:pt x="1233" y="1830"/>
                    <a:pt x="1713" y="2241"/>
                  </a:cubicBezTo>
                  <a:cubicBezTo>
                    <a:pt x="2215" y="2675"/>
                    <a:pt x="2580" y="3268"/>
                    <a:pt x="2740" y="3907"/>
                  </a:cubicBezTo>
                  <a:lnTo>
                    <a:pt x="4087" y="780"/>
                  </a:lnTo>
                  <a:cubicBezTo>
                    <a:pt x="4239" y="398"/>
                    <a:pt x="3945" y="1"/>
                    <a:pt x="3564"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8"/>
            <p:cNvSpPr/>
            <p:nvPr/>
          </p:nvSpPr>
          <p:spPr>
            <a:xfrm flipH="1">
              <a:off x="7500036" y="1512262"/>
              <a:ext cx="291075" cy="293333"/>
            </a:xfrm>
            <a:custGeom>
              <a:avLst/>
              <a:gdLst/>
              <a:ahLst/>
              <a:cxnLst/>
              <a:rect l="l" t="t" r="r" b="b"/>
              <a:pathLst>
                <a:path w="8766" h="8834" extrusionOk="0">
                  <a:moveTo>
                    <a:pt x="6027" y="0"/>
                  </a:moveTo>
                  <a:lnTo>
                    <a:pt x="640" y="2351"/>
                  </a:lnTo>
                  <a:cubicBezTo>
                    <a:pt x="412" y="2443"/>
                    <a:pt x="184" y="2580"/>
                    <a:pt x="1" y="2739"/>
                  </a:cubicBezTo>
                  <a:cubicBezTo>
                    <a:pt x="115" y="2739"/>
                    <a:pt x="229" y="2739"/>
                    <a:pt x="343" y="2785"/>
                  </a:cubicBezTo>
                  <a:cubicBezTo>
                    <a:pt x="457" y="2854"/>
                    <a:pt x="572" y="2945"/>
                    <a:pt x="663" y="3059"/>
                  </a:cubicBezTo>
                  <a:cubicBezTo>
                    <a:pt x="1142" y="3630"/>
                    <a:pt x="1142" y="4497"/>
                    <a:pt x="731" y="5090"/>
                  </a:cubicBezTo>
                  <a:cubicBezTo>
                    <a:pt x="1142" y="4611"/>
                    <a:pt x="1713" y="4292"/>
                    <a:pt x="2329" y="4246"/>
                  </a:cubicBezTo>
                  <a:cubicBezTo>
                    <a:pt x="2370" y="4243"/>
                    <a:pt x="2411" y="4242"/>
                    <a:pt x="2451" y="4242"/>
                  </a:cubicBezTo>
                  <a:cubicBezTo>
                    <a:pt x="3097" y="4242"/>
                    <a:pt x="3741" y="4578"/>
                    <a:pt x="4041" y="5136"/>
                  </a:cubicBezTo>
                  <a:cubicBezTo>
                    <a:pt x="4224" y="5456"/>
                    <a:pt x="4292" y="5821"/>
                    <a:pt x="4315" y="6186"/>
                  </a:cubicBezTo>
                  <a:cubicBezTo>
                    <a:pt x="4338" y="6757"/>
                    <a:pt x="4201" y="7350"/>
                    <a:pt x="3836" y="7784"/>
                  </a:cubicBezTo>
                  <a:cubicBezTo>
                    <a:pt x="4132" y="7578"/>
                    <a:pt x="4475" y="7441"/>
                    <a:pt x="4817" y="7373"/>
                  </a:cubicBezTo>
                  <a:cubicBezTo>
                    <a:pt x="4927" y="7343"/>
                    <a:pt x="5041" y="7326"/>
                    <a:pt x="5151" y="7326"/>
                  </a:cubicBezTo>
                  <a:cubicBezTo>
                    <a:pt x="5294" y="7326"/>
                    <a:pt x="5432" y="7354"/>
                    <a:pt x="5548" y="7419"/>
                  </a:cubicBezTo>
                  <a:cubicBezTo>
                    <a:pt x="5753" y="7533"/>
                    <a:pt x="5890" y="7738"/>
                    <a:pt x="5958" y="7966"/>
                  </a:cubicBezTo>
                  <a:cubicBezTo>
                    <a:pt x="6027" y="8263"/>
                    <a:pt x="5981" y="8560"/>
                    <a:pt x="5867" y="8834"/>
                  </a:cubicBezTo>
                  <a:cubicBezTo>
                    <a:pt x="6073" y="8606"/>
                    <a:pt x="6255" y="8332"/>
                    <a:pt x="6369" y="8035"/>
                  </a:cubicBezTo>
                  <a:lnTo>
                    <a:pt x="8766" y="2397"/>
                  </a:lnTo>
                  <a:cubicBezTo>
                    <a:pt x="8606" y="1758"/>
                    <a:pt x="8241" y="1165"/>
                    <a:pt x="7739" y="731"/>
                  </a:cubicBezTo>
                  <a:cubicBezTo>
                    <a:pt x="7259" y="320"/>
                    <a:pt x="6666" y="69"/>
                    <a:pt x="6027" y="0"/>
                  </a:cubicBez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8"/>
            <p:cNvSpPr/>
            <p:nvPr/>
          </p:nvSpPr>
          <p:spPr>
            <a:xfrm flipH="1">
              <a:off x="8323885" y="2340593"/>
              <a:ext cx="669247" cy="686779"/>
            </a:xfrm>
            <a:custGeom>
              <a:avLst/>
              <a:gdLst/>
              <a:ahLst/>
              <a:cxnLst/>
              <a:rect l="l" t="t" r="r" b="b"/>
              <a:pathLst>
                <a:path w="20155" h="20683" extrusionOk="0">
                  <a:moveTo>
                    <a:pt x="15229" y="0"/>
                  </a:moveTo>
                  <a:cubicBezTo>
                    <a:pt x="14130" y="0"/>
                    <a:pt x="13006" y="334"/>
                    <a:pt x="11961" y="893"/>
                  </a:cubicBezTo>
                  <a:cubicBezTo>
                    <a:pt x="6779" y="3655"/>
                    <a:pt x="3264" y="8722"/>
                    <a:pt x="502" y="13903"/>
                  </a:cubicBezTo>
                  <a:cubicBezTo>
                    <a:pt x="2191" y="12168"/>
                    <a:pt x="4086" y="10616"/>
                    <a:pt x="6140" y="9338"/>
                  </a:cubicBezTo>
                  <a:lnTo>
                    <a:pt x="6140" y="9338"/>
                  </a:lnTo>
                  <a:cubicBezTo>
                    <a:pt x="3949" y="13036"/>
                    <a:pt x="1895" y="16825"/>
                    <a:pt x="0" y="20682"/>
                  </a:cubicBezTo>
                  <a:cubicBezTo>
                    <a:pt x="2785" y="17897"/>
                    <a:pt x="5638" y="15158"/>
                    <a:pt x="8537" y="12488"/>
                  </a:cubicBezTo>
                  <a:lnTo>
                    <a:pt x="8537" y="12488"/>
                  </a:lnTo>
                  <a:cubicBezTo>
                    <a:pt x="8103" y="13994"/>
                    <a:pt x="7738" y="15524"/>
                    <a:pt x="7418" y="17053"/>
                  </a:cubicBezTo>
                  <a:cubicBezTo>
                    <a:pt x="10020" y="15501"/>
                    <a:pt x="12257" y="13401"/>
                    <a:pt x="13969" y="10936"/>
                  </a:cubicBezTo>
                  <a:lnTo>
                    <a:pt x="13969" y="10936"/>
                  </a:lnTo>
                  <a:cubicBezTo>
                    <a:pt x="13832" y="12077"/>
                    <a:pt x="13695" y="13218"/>
                    <a:pt x="13558" y="14337"/>
                  </a:cubicBezTo>
                  <a:cubicBezTo>
                    <a:pt x="16777" y="12899"/>
                    <a:pt x="19196" y="9817"/>
                    <a:pt x="19858" y="6348"/>
                  </a:cubicBezTo>
                  <a:cubicBezTo>
                    <a:pt x="20155" y="4704"/>
                    <a:pt x="20018" y="2856"/>
                    <a:pt x="18899" y="1646"/>
                  </a:cubicBezTo>
                  <a:cubicBezTo>
                    <a:pt x="17839" y="485"/>
                    <a:pt x="16553" y="0"/>
                    <a:pt x="15229" y="0"/>
                  </a:cubicBezTo>
                  <a:close/>
                </a:path>
              </a:pathLst>
            </a:custGeom>
            <a:solidFill>
              <a:srgbClr val="E356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8"/>
            <p:cNvSpPr/>
            <p:nvPr/>
          </p:nvSpPr>
          <p:spPr>
            <a:xfrm flipH="1">
              <a:off x="8419383" y="2401325"/>
              <a:ext cx="341845" cy="347125"/>
            </a:xfrm>
            <a:custGeom>
              <a:avLst/>
              <a:gdLst/>
              <a:ahLst/>
              <a:cxnLst/>
              <a:rect l="l" t="t" r="r" b="b"/>
              <a:pathLst>
                <a:path w="10295" h="10454" extrusionOk="0">
                  <a:moveTo>
                    <a:pt x="21" y="6633"/>
                  </a:moveTo>
                  <a:cubicBezTo>
                    <a:pt x="14" y="6636"/>
                    <a:pt x="7" y="6639"/>
                    <a:pt x="1" y="6642"/>
                  </a:cubicBezTo>
                  <a:cubicBezTo>
                    <a:pt x="7" y="6639"/>
                    <a:pt x="14" y="6636"/>
                    <a:pt x="21" y="6633"/>
                  </a:cubicBezTo>
                  <a:close/>
                  <a:moveTo>
                    <a:pt x="8530" y="1"/>
                  </a:moveTo>
                  <a:cubicBezTo>
                    <a:pt x="7288" y="1"/>
                    <a:pt x="5754" y="1319"/>
                    <a:pt x="4840" y="1985"/>
                  </a:cubicBezTo>
                  <a:cubicBezTo>
                    <a:pt x="3927" y="2647"/>
                    <a:pt x="3059" y="3378"/>
                    <a:pt x="2260" y="4154"/>
                  </a:cubicBezTo>
                  <a:cubicBezTo>
                    <a:pt x="1849" y="4565"/>
                    <a:pt x="1439" y="4975"/>
                    <a:pt x="1051" y="5409"/>
                  </a:cubicBezTo>
                  <a:cubicBezTo>
                    <a:pt x="804" y="5700"/>
                    <a:pt x="361" y="6473"/>
                    <a:pt x="21" y="6633"/>
                  </a:cubicBezTo>
                  <a:lnTo>
                    <a:pt x="21" y="6633"/>
                  </a:lnTo>
                  <a:cubicBezTo>
                    <a:pt x="905" y="6249"/>
                    <a:pt x="1834" y="5955"/>
                    <a:pt x="2762" y="5729"/>
                  </a:cubicBezTo>
                  <a:lnTo>
                    <a:pt x="2762" y="5729"/>
                  </a:lnTo>
                  <a:cubicBezTo>
                    <a:pt x="1712" y="6916"/>
                    <a:pt x="799" y="8194"/>
                    <a:pt x="23" y="9586"/>
                  </a:cubicBezTo>
                  <a:cubicBezTo>
                    <a:pt x="1324" y="8582"/>
                    <a:pt x="2717" y="7692"/>
                    <a:pt x="4178" y="6961"/>
                  </a:cubicBezTo>
                  <a:lnTo>
                    <a:pt x="4178" y="6961"/>
                  </a:lnTo>
                  <a:cubicBezTo>
                    <a:pt x="3835" y="8125"/>
                    <a:pt x="3470" y="9289"/>
                    <a:pt x="3128" y="10453"/>
                  </a:cubicBezTo>
                  <a:cubicBezTo>
                    <a:pt x="4931" y="9084"/>
                    <a:pt x="6574" y="7486"/>
                    <a:pt x="8012" y="5751"/>
                  </a:cubicBezTo>
                  <a:cubicBezTo>
                    <a:pt x="8081" y="6345"/>
                    <a:pt x="8126" y="6938"/>
                    <a:pt x="8195" y="7532"/>
                  </a:cubicBezTo>
                  <a:cubicBezTo>
                    <a:pt x="9496" y="6459"/>
                    <a:pt x="10135" y="4747"/>
                    <a:pt x="10249" y="3058"/>
                  </a:cubicBezTo>
                  <a:cubicBezTo>
                    <a:pt x="10295" y="2396"/>
                    <a:pt x="10272" y="1711"/>
                    <a:pt x="9998" y="1095"/>
                  </a:cubicBezTo>
                  <a:cubicBezTo>
                    <a:pt x="9639" y="296"/>
                    <a:pt x="9117" y="1"/>
                    <a:pt x="8530" y="1"/>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8"/>
            <p:cNvSpPr/>
            <p:nvPr/>
          </p:nvSpPr>
          <p:spPr>
            <a:xfrm flipH="1">
              <a:off x="8471216" y="2446849"/>
              <a:ext cx="122526" cy="147729"/>
            </a:xfrm>
            <a:custGeom>
              <a:avLst/>
              <a:gdLst/>
              <a:ahLst/>
              <a:cxnLst/>
              <a:rect l="l" t="t" r="r" b="b"/>
              <a:pathLst>
                <a:path w="3690" h="4449" extrusionOk="0">
                  <a:moveTo>
                    <a:pt x="3149" y="1"/>
                  </a:moveTo>
                  <a:cubicBezTo>
                    <a:pt x="2225" y="1"/>
                    <a:pt x="336" y="1925"/>
                    <a:pt x="1" y="2395"/>
                  </a:cubicBezTo>
                  <a:cubicBezTo>
                    <a:pt x="503" y="2121"/>
                    <a:pt x="1051" y="1961"/>
                    <a:pt x="1622" y="1870"/>
                  </a:cubicBezTo>
                  <a:lnTo>
                    <a:pt x="1622" y="1870"/>
                  </a:lnTo>
                  <a:cubicBezTo>
                    <a:pt x="1188" y="2714"/>
                    <a:pt x="823" y="3559"/>
                    <a:pt x="503" y="4449"/>
                  </a:cubicBezTo>
                  <a:cubicBezTo>
                    <a:pt x="1371" y="3650"/>
                    <a:pt x="2147" y="2737"/>
                    <a:pt x="2808" y="1733"/>
                  </a:cubicBezTo>
                  <a:cubicBezTo>
                    <a:pt x="2900" y="2098"/>
                    <a:pt x="2991" y="2463"/>
                    <a:pt x="3060" y="2828"/>
                  </a:cubicBezTo>
                  <a:cubicBezTo>
                    <a:pt x="3425" y="2258"/>
                    <a:pt x="3607" y="1596"/>
                    <a:pt x="3653" y="911"/>
                  </a:cubicBezTo>
                  <a:cubicBezTo>
                    <a:pt x="3689" y="251"/>
                    <a:pt x="3482" y="1"/>
                    <a:pt x="3149"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8"/>
            <p:cNvSpPr/>
            <p:nvPr/>
          </p:nvSpPr>
          <p:spPr>
            <a:xfrm flipH="1">
              <a:off x="8087890" y="1291638"/>
              <a:ext cx="291673" cy="289083"/>
            </a:xfrm>
            <a:custGeom>
              <a:avLst/>
              <a:gdLst/>
              <a:ahLst/>
              <a:cxnLst/>
              <a:rect l="l" t="t" r="r" b="b"/>
              <a:pathLst>
                <a:path w="8784" h="8706" extrusionOk="0">
                  <a:moveTo>
                    <a:pt x="5179" y="0"/>
                  </a:moveTo>
                  <a:cubicBezTo>
                    <a:pt x="4990" y="0"/>
                    <a:pt x="4797" y="93"/>
                    <a:pt x="4675" y="302"/>
                  </a:cubicBezTo>
                  <a:lnTo>
                    <a:pt x="3397" y="2471"/>
                  </a:lnTo>
                  <a:lnTo>
                    <a:pt x="1023" y="1604"/>
                  </a:lnTo>
                  <a:cubicBezTo>
                    <a:pt x="951" y="1578"/>
                    <a:pt x="880" y="1567"/>
                    <a:pt x="812" y="1567"/>
                  </a:cubicBezTo>
                  <a:cubicBezTo>
                    <a:pt x="326" y="1567"/>
                    <a:pt x="0" y="2161"/>
                    <a:pt x="361" y="2562"/>
                  </a:cubicBezTo>
                  <a:lnTo>
                    <a:pt x="2027" y="4457"/>
                  </a:lnTo>
                  <a:lnTo>
                    <a:pt x="498" y="6442"/>
                  </a:lnTo>
                  <a:cubicBezTo>
                    <a:pt x="167" y="6851"/>
                    <a:pt x="500" y="7409"/>
                    <a:pt x="959" y="7409"/>
                  </a:cubicBezTo>
                  <a:cubicBezTo>
                    <a:pt x="1038" y="7409"/>
                    <a:pt x="1121" y="7392"/>
                    <a:pt x="1206" y="7355"/>
                  </a:cubicBezTo>
                  <a:lnTo>
                    <a:pt x="3511" y="6351"/>
                  </a:lnTo>
                  <a:lnTo>
                    <a:pt x="4926" y="8451"/>
                  </a:lnTo>
                  <a:cubicBezTo>
                    <a:pt x="5046" y="8628"/>
                    <a:pt x="5223" y="8705"/>
                    <a:pt x="5400" y="8705"/>
                  </a:cubicBezTo>
                  <a:cubicBezTo>
                    <a:pt x="5726" y="8705"/>
                    <a:pt x="6051" y="8440"/>
                    <a:pt x="6022" y="8040"/>
                  </a:cubicBezTo>
                  <a:lnTo>
                    <a:pt x="5771" y="5552"/>
                  </a:lnTo>
                  <a:lnTo>
                    <a:pt x="8190" y="4845"/>
                  </a:lnTo>
                  <a:cubicBezTo>
                    <a:pt x="8784" y="4662"/>
                    <a:pt x="8761" y="3818"/>
                    <a:pt x="8167" y="3681"/>
                  </a:cubicBezTo>
                  <a:lnTo>
                    <a:pt x="5702" y="3133"/>
                  </a:lnTo>
                  <a:lnTo>
                    <a:pt x="5771" y="622"/>
                  </a:lnTo>
                  <a:cubicBezTo>
                    <a:pt x="5785" y="242"/>
                    <a:pt x="5486" y="0"/>
                    <a:pt x="5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8"/>
            <p:cNvSpPr/>
            <p:nvPr/>
          </p:nvSpPr>
          <p:spPr>
            <a:xfrm flipH="1">
              <a:off x="8954849" y="309328"/>
              <a:ext cx="208561" cy="197138"/>
            </a:xfrm>
            <a:custGeom>
              <a:avLst/>
              <a:gdLst/>
              <a:ahLst/>
              <a:cxnLst/>
              <a:rect l="l" t="t" r="r" b="b"/>
              <a:pathLst>
                <a:path w="6281" h="5937" extrusionOk="0">
                  <a:moveTo>
                    <a:pt x="4352" y="0"/>
                  </a:moveTo>
                  <a:cubicBezTo>
                    <a:pt x="4250" y="0"/>
                    <a:pt x="4148" y="41"/>
                    <a:pt x="4067" y="135"/>
                  </a:cubicBezTo>
                  <a:lnTo>
                    <a:pt x="2857" y="1413"/>
                  </a:lnTo>
                  <a:lnTo>
                    <a:pt x="1396" y="455"/>
                  </a:lnTo>
                  <a:cubicBezTo>
                    <a:pt x="1323" y="409"/>
                    <a:pt x="1247" y="389"/>
                    <a:pt x="1175" y="389"/>
                  </a:cubicBezTo>
                  <a:cubicBezTo>
                    <a:pt x="883" y="389"/>
                    <a:pt x="638" y="710"/>
                    <a:pt x="803" y="1002"/>
                  </a:cubicBezTo>
                  <a:lnTo>
                    <a:pt x="1647" y="2532"/>
                  </a:lnTo>
                  <a:lnTo>
                    <a:pt x="301" y="3650"/>
                  </a:lnTo>
                  <a:cubicBezTo>
                    <a:pt x="0" y="3908"/>
                    <a:pt x="184" y="4387"/>
                    <a:pt x="567" y="4387"/>
                  </a:cubicBezTo>
                  <a:cubicBezTo>
                    <a:pt x="591" y="4387"/>
                    <a:pt x="617" y="4385"/>
                    <a:pt x="643" y="4381"/>
                  </a:cubicBezTo>
                  <a:lnTo>
                    <a:pt x="2355" y="4038"/>
                  </a:lnTo>
                  <a:lnTo>
                    <a:pt x="2994" y="5682"/>
                  </a:lnTo>
                  <a:cubicBezTo>
                    <a:pt x="3065" y="5854"/>
                    <a:pt x="3217" y="5936"/>
                    <a:pt x="3371" y="5936"/>
                  </a:cubicBezTo>
                  <a:cubicBezTo>
                    <a:pt x="3562" y="5936"/>
                    <a:pt x="3755" y="5808"/>
                    <a:pt x="3793" y="5567"/>
                  </a:cubicBezTo>
                  <a:lnTo>
                    <a:pt x="3998" y="3833"/>
                  </a:lnTo>
                  <a:lnTo>
                    <a:pt x="5733" y="3741"/>
                  </a:lnTo>
                  <a:cubicBezTo>
                    <a:pt x="6167" y="3719"/>
                    <a:pt x="6281" y="3148"/>
                    <a:pt x="5893" y="2965"/>
                  </a:cubicBezTo>
                  <a:lnTo>
                    <a:pt x="4318" y="2212"/>
                  </a:lnTo>
                  <a:lnTo>
                    <a:pt x="4752" y="523"/>
                  </a:lnTo>
                  <a:cubicBezTo>
                    <a:pt x="4832" y="233"/>
                    <a:pt x="4595" y="0"/>
                    <a:pt x="4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8"/>
            <p:cNvSpPr/>
            <p:nvPr/>
          </p:nvSpPr>
          <p:spPr>
            <a:xfrm flipH="1">
              <a:off x="6785243" y="1637320"/>
              <a:ext cx="206004" cy="198898"/>
            </a:xfrm>
            <a:custGeom>
              <a:avLst/>
              <a:gdLst/>
              <a:ahLst/>
              <a:cxnLst/>
              <a:rect l="l" t="t" r="r" b="b"/>
              <a:pathLst>
                <a:path w="6204" h="5990" extrusionOk="0">
                  <a:moveTo>
                    <a:pt x="2102" y="1"/>
                  </a:moveTo>
                  <a:cubicBezTo>
                    <a:pt x="1867" y="1"/>
                    <a:pt x="1643" y="210"/>
                    <a:pt x="1689" y="503"/>
                  </a:cubicBezTo>
                  <a:lnTo>
                    <a:pt x="2009" y="2215"/>
                  </a:lnTo>
                  <a:lnTo>
                    <a:pt x="388" y="2831"/>
                  </a:lnTo>
                  <a:cubicBezTo>
                    <a:pt x="0" y="2991"/>
                    <a:pt x="69" y="3584"/>
                    <a:pt x="479" y="3630"/>
                  </a:cubicBezTo>
                  <a:lnTo>
                    <a:pt x="2214" y="3858"/>
                  </a:lnTo>
                  <a:lnTo>
                    <a:pt x="2328" y="5593"/>
                  </a:lnTo>
                  <a:cubicBezTo>
                    <a:pt x="2342" y="5845"/>
                    <a:pt x="2540" y="5989"/>
                    <a:pt x="2740" y="5989"/>
                  </a:cubicBezTo>
                  <a:cubicBezTo>
                    <a:pt x="2884" y="5989"/>
                    <a:pt x="3028" y="5915"/>
                    <a:pt x="3104" y="5753"/>
                  </a:cubicBezTo>
                  <a:lnTo>
                    <a:pt x="3858" y="4178"/>
                  </a:lnTo>
                  <a:lnTo>
                    <a:pt x="5547" y="4611"/>
                  </a:lnTo>
                  <a:cubicBezTo>
                    <a:pt x="5586" y="4622"/>
                    <a:pt x="5624" y="4627"/>
                    <a:pt x="5660" y="4627"/>
                  </a:cubicBezTo>
                  <a:cubicBezTo>
                    <a:pt x="6005" y="4627"/>
                    <a:pt x="6203" y="4172"/>
                    <a:pt x="5935" y="3904"/>
                  </a:cubicBezTo>
                  <a:lnTo>
                    <a:pt x="4656" y="2717"/>
                  </a:lnTo>
                  <a:lnTo>
                    <a:pt x="5592" y="1256"/>
                  </a:lnTo>
                  <a:cubicBezTo>
                    <a:pt x="5780" y="956"/>
                    <a:pt x="5551" y="610"/>
                    <a:pt x="5249" y="610"/>
                  </a:cubicBezTo>
                  <a:cubicBezTo>
                    <a:pt x="5183" y="610"/>
                    <a:pt x="5114" y="626"/>
                    <a:pt x="5044" y="663"/>
                  </a:cubicBezTo>
                  <a:lnTo>
                    <a:pt x="3515" y="1507"/>
                  </a:lnTo>
                  <a:lnTo>
                    <a:pt x="2420" y="160"/>
                  </a:lnTo>
                  <a:cubicBezTo>
                    <a:pt x="2331" y="49"/>
                    <a:pt x="2215" y="1"/>
                    <a:pt x="21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28"/>
            <p:cNvSpPr/>
            <p:nvPr/>
          </p:nvSpPr>
          <p:spPr>
            <a:xfrm flipH="1">
              <a:off x="7433818" y="3314320"/>
              <a:ext cx="176186" cy="163568"/>
            </a:xfrm>
            <a:custGeom>
              <a:avLst/>
              <a:gdLst/>
              <a:ahLst/>
              <a:cxnLst/>
              <a:rect l="l" t="t" r="r" b="b"/>
              <a:pathLst>
                <a:path w="5306" h="4926" extrusionOk="0">
                  <a:moveTo>
                    <a:pt x="3821" y="1"/>
                  </a:moveTo>
                  <a:cubicBezTo>
                    <a:pt x="3737" y="1"/>
                    <a:pt x="3649" y="32"/>
                    <a:pt x="3571" y="103"/>
                  </a:cubicBezTo>
                  <a:lnTo>
                    <a:pt x="2521" y="1107"/>
                  </a:lnTo>
                  <a:lnTo>
                    <a:pt x="1334" y="240"/>
                  </a:lnTo>
                  <a:cubicBezTo>
                    <a:pt x="1269" y="194"/>
                    <a:pt x="1200" y="175"/>
                    <a:pt x="1135" y="175"/>
                  </a:cubicBezTo>
                  <a:cubicBezTo>
                    <a:pt x="901" y="175"/>
                    <a:pt x="702" y="424"/>
                    <a:pt x="809" y="673"/>
                  </a:cubicBezTo>
                  <a:lnTo>
                    <a:pt x="1448" y="1997"/>
                  </a:lnTo>
                  <a:lnTo>
                    <a:pt x="261" y="2865"/>
                  </a:lnTo>
                  <a:cubicBezTo>
                    <a:pt x="0" y="3060"/>
                    <a:pt x="154" y="3484"/>
                    <a:pt x="465" y="3484"/>
                  </a:cubicBezTo>
                  <a:cubicBezTo>
                    <a:pt x="481" y="3484"/>
                    <a:pt x="496" y="3483"/>
                    <a:pt x="513" y="3481"/>
                  </a:cubicBezTo>
                  <a:lnTo>
                    <a:pt x="1973" y="3298"/>
                  </a:lnTo>
                  <a:lnTo>
                    <a:pt x="2430" y="4691"/>
                  </a:lnTo>
                  <a:cubicBezTo>
                    <a:pt x="2483" y="4850"/>
                    <a:pt x="2616" y="4926"/>
                    <a:pt x="2749" y="4926"/>
                  </a:cubicBezTo>
                  <a:cubicBezTo>
                    <a:pt x="2902" y="4926"/>
                    <a:pt x="3055" y="4827"/>
                    <a:pt x="3092" y="4645"/>
                  </a:cubicBezTo>
                  <a:lnTo>
                    <a:pt x="3366" y="3207"/>
                  </a:lnTo>
                  <a:lnTo>
                    <a:pt x="4826" y="3207"/>
                  </a:lnTo>
                  <a:cubicBezTo>
                    <a:pt x="5192" y="3184"/>
                    <a:pt x="5306" y="2728"/>
                    <a:pt x="4986" y="2545"/>
                  </a:cubicBezTo>
                  <a:lnTo>
                    <a:pt x="3708" y="1837"/>
                  </a:lnTo>
                  <a:lnTo>
                    <a:pt x="4142" y="445"/>
                  </a:lnTo>
                  <a:cubicBezTo>
                    <a:pt x="4224" y="199"/>
                    <a:pt x="4035" y="1"/>
                    <a:pt x="3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28"/>
            <p:cNvSpPr/>
            <p:nvPr/>
          </p:nvSpPr>
          <p:spPr>
            <a:xfrm flipH="1">
              <a:off x="9183091" y="2382389"/>
              <a:ext cx="130363" cy="117645"/>
            </a:xfrm>
            <a:custGeom>
              <a:avLst/>
              <a:gdLst/>
              <a:ahLst/>
              <a:cxnLst/>
              <a:rect l="l" t="t" r="r" b="b"/>
              <a:pathLst>
                <a:path w="3926" h="3543" extrusionOk="0">
                  <a:moveTo>
                    <a:pt x="1973" y="0"/>
                  </a:moveTo>
                  <a:cubicBezTo>
                    <a:pt x="1811" y="0"/>
                    <a:pt x="1647" y="23"/>
                    <a:pt x="1484" y="71"/>
                  </a:cubicBezTo>
                  <a:cubicBezTo>
                    <a:pt x="548" y="345"/>
                    <a:pt x="0" y="1303"/>
                    <a:pt x="251" y="2239"/>
                  </a:cubicBezTo>
                  <a:cubicBezTo>
                    <a:pt x="477" y="3031"/>
                    <a:pt x="1186" y="3542"/>
                    <a:pt x="1953" y="3542"/>
                  </a:cubicBezTo>
                  <a:cubicBezTo>
                    <a:pt x="2115" y="3542"/>
                    <a:pt x="2279" y="3519"/>
                    <a:pt x="2442" y="3472"/>
                  </a:cubicBezTo>
                  <a:cubicBezTo>
                    <a:pt x="3378" y="3198"/>
                    <a:pt x="3926" y="2239"/>
                    <a:pt x="3652" y="1303"/>
                  </a:cubicBezTo>
                  <a:cubicBezTo>
                    <a:pt x="3445" y="512"/>
                    <a:pt x="2739" y="0"/>
                    <a:pt x="19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8"/>
            <p:cNvSpPr/>
            <p:nvPr/>
          </p:nvSpPr>
          <p:spPr>
            <a:xfrm flipH="1">
              <a:off x="9285395" y="842307"/>
              <a:ext cx="131160" cy="117313"/>
            </a:xfrm>
            <a:custGeom>
              <a:avLst/>
              <a:gdLst/>
              <a:ahLst/>
              <a:cxnLst/>
              <a:rect l="l" t="t" r="r" b="b"/>
              <a:pathLst>
                <a:path w="3950" h="3533" extrusionOk="0">
                  <a:moveTo>
                    <a:pt x="1983" y="0"/>
                  </a:moveTo>
                  <a:cubicBezTo>
                    <a:pt x="1819" y="0"/>
                    <a:pt x="1652" y="23"/>
                    <a:pt x="1484" y="71"/>
                  </a:cubicBezTo>
                  <a:cubicBezTo>
                    <a:pt x="549" y="322"/>
                    <a:pt x="1" y="1303"/>
                    <a:pt x="275" y="2239"/>
                  </a:cubicBezTo>
                  <a:cubicBezTo>
                    <a:pt x="504" y="3022"/>
                    <a:pt x="1211" y="3533"/>
                    <a:pt x="1984" y="3533"/>
                  </a:cubicBezTo>
                  <a:cubicBezTo>
                    <a:pt x="2135" y="3533"/>
                    <a:pt x="2290" y="3513"/>
                    <a:pt x="2443" y="3472"/>
                  </a:cubicBezTo>
                  <a:cubicBezTo>
                    <a:pt x="3402" y="3198"/>
                    <a:pt x="3950" y="2216"/>
                    <a:pt x="3676" y="1281"/>
                  </a:cubicBezTo>
                  <a:cubicBezTo>
                    <a:pt x="3450" y="508"/>
                    <a:pt x="2757" y="0"/>
                    <a:pt x="1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8"/>
            <p:cNvSpPr/>
            <p:nvPr/>
          </p:nvSpPr>
          <p:spPr>
            <a:xfrm flipH="1">
              <a:off x="9621164" y="1644009"/>
              <a:ext cx="54589" cy="48977"/>
            </a:xfrm>
            <a:custGeom>
              <a:avLst/>
              <a:gdLst/>
              <a:ahLst/>
              <a:cxnLst/>
              <a:rect l="l" t="t" r="r" b="b"/>
              <a:pathLst>
                <a:path w="1644" h="1475" extrusionOk="0">
                  <a:moveTo>
                    <a:pt x="829" y="1"/>
                  </a:moveTo>
                  <a:cubicBezTo>
                    <a:pt x="760" y="1"/>
                    <a:pt x="689" y="10"/>
                    <a:pt x="617" y="30"/>
                  </a:cubicBezTo>
                  <a:cubicBezTo>
                    <a:pt x="229" y="122"/>
                    <a:pt x="1" y="532"/>
                    <a:pt x="115" y="921"/>
                  </a:cubicBezTo>
                  <a:cubicBezTo>
                    <a:pt x="209" y="1260"/>
                    <a:pt x="506" y="1475"/>
                    <a:pt x="825" y="1475"/>
                  </a:cubicBezTo>
                  <a:cubicBezTo>
                    <a:pt x="892" y="1475"/>
                    <a:pt x="960" y="1465"/>
                    <a:pt x="1028" y="1445"/>
                  </a:cubicBezTo>
                  <a:cubicBezTo>
                    <a:pt x="1416" y="1331"/>
                    <a:pt x="1644" y="921"/>
                    <a:pt x="1530" y="532"/>
                  </a:cubicBezTo>
                  <a:cubicBezTo>
                    <a:pt x="1436" y="212"/>
                    <a:pt x="1155" y="1"/>
                    <a:pt x="829" y="1"/>
                  </a:cubicBezTo>
                  <a:close/>
                </a:path>
              </a:pathLst>
            </a:custGeom>
            <a:solidFill>
              <a:srgbClr val="F2E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8"/>
            <p:cNvSpPr/>
            <p:nvPr/>
          </p:nvSpPr>
          <p:spPr>
            <a:xfrm flipH="1">
              <a:off x="9401363" y="2918353"/>
              <a:ext cx="54622" cy="48977"/>
            </a:xfrm>
            <a:custGeom>
              <a:avLst/>
              <a:gdLst/>
              <a:ahLst/>
              <a:cxnLst/>
              <a:rect l="l" t="t" r="r" b="b"/>
              <a:pathLst>
                <a:path w="1645" h="1475" extrusionOk="0">
                  <a:moveTo>
                    <a:pt x="821" y="1"/>
                  </a:moveTo>
                  <a:cubicBezTo>
                    <a:pt x="753" y="1"/>
                    <a:pt x="685" y="10"/>
                    <a:pt x="617" y="30"/>
                  </a:cubicBezTo>
                  <a:cubicBezTo>
                    <a:pt x="229" y="144"/>
                    <a:pt x="1" y="555"/>
                    <a:pt x="115" y="943"/>
                  </a:cubicBezTo>
                  <a:cubicBezTo>
                    <a:pt x="190" y="1263"/>
                    <a:pt x="483" y="1475"/>
                    <a:pt x="801" y="1475"/>
                  </a:cubicBezTo>
                  <a:cubicBezTo>
                    <a:pt x="869" y="1475"/>
                    <a:pt x="937" y="1465"/>
                    <a:pt x="1005" y="1445"/>
                  </a:cubicBezTo>
                  <a:cubicBezTo>
                    <a:pt x="1416" y="1331"/>
                    <a:pt x="1644" y="920"/>
                    <a:pt x="1530" y="532"/>
                  </a:cubicBezTo>
                  <a:cubicBezTo>
                    <a:pt x="1436" y="212"/>
                    <a:pt x="1140" y="1"/>
                    <a:pt x="8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8"/>
            <p:cNvSpPr/>
            <p:nvPr/>
          </p:nvSpPr>
          <p:spPr>
            <a:xfrm flipH="1">
              <a:off x="8817430" y="3303215"/>
              <a:ext cx="54589" cy="48977"/>
            </a:xfrm>
            <a:custGeom>
              <a:avLst/>
              <a:gdLst/>
              <a:ahLst/>
              <a:cxnLst/>
              <a:rect l="l" t="t" r="r" b="b"/>
              <a:pathLst>
                <a:path w="1644" h="1475" extrusionOk="0">
                  <a:moveTo>
                    <a:pt x="820" y="0"/>
                  </a:moveTo>
                  <a:cubicBezTo>
                    <a:pt x="753" y="0"/>
                    <a:pt x="684" y="10"/>
                    <a:pt x="617" y="30"/>
                  </a:cubicBezTo>
                  <a:cubicBezTo>
                    <a:pt x="229" y="144"/>
                    <a:pt x="0" y="532"/>
                    <a:pt x="114" y="943"/>
                  </a:cubicBezTo>
                  <a:cubicBezTo>
                    <a:pt x="209" y="1263"/>
                    <a:pt x="505" y="1474"/>
                    <a:pt x="824" y="1474"/>
                  </a:cubicBezTo>
                  <a:cubicBezTo>
                    <a:pt x="891" y="1474"/>
                    <a:pt x="960" y="1465"/>
                    <a:pt x="1027" y="1445"/>
                  </a:cubicBezTo>
                  <a:cubicBezTo>
                    <a:pt x="1415" y="1331"/>
                    <a:pt x="1644" y="920"/>
                    <a:pt x="1530" y="532"/>
                  </a:cubicBezTo>
                  <a:cubicBezTo>
                    <a:pt x="1435" y="212"/>
                    <a:pt x="1139" y="0"/>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8"/>
            <p:cNvSpPr/>
            <p:nvPr/>
          </p:nvSpPr>
          <p:spPr>
            <a:xfrm flipH="1">
              <a:off x="8186409" y="3322787"/>
              <a:ext cx="54622" cy="48977"/>
            </a:xfrm>
            <a:custGeom>
              <a:avLst/>
              <a:gdLst/>
              <a:ahLst/>
              <a:cxnLst/>
              <a:rect l="l" t="t" r="r" b="b"/>
              <a:pathLst>
                <a:path w="1645" h="1475" extrusionOk="0">
                  <a:moveTo>
                    <a:pt x="821" y="1"/>
                  </a:moveTo>
                  <a:cubicBezTo>
                    <a:pt x="754" y="1"/>
                    <a:pt x="685" y="10"/>
                    <a:pt x="617" y="30"/>
                  </a:cubicBezTo>
                  <a:cubicBezTo>
                    <a:pt x="229" y="122"/>
                    <a:pt x="1" y="532"/>
                    <a:pt x="115" y="920"/>
                  </a:cubicBezTo>
                  <a:cubicBezTo>
                    <a:pt x="209" y="1260"/>
                    <a:pt x="491" y="1475"/>
                    <a:pt x="817" y="1475"/>
                  </a:cubicBezTo>
                  <a:cubicBezTo>
                    <a:pt x="886" y="1475"/>
                    <a:pt x="957" y="1465"/>
                    <a:pt x="1028" y="1445"/>
                  </a:cubicBezTo>
                  <a:cubicBezTo>
                    <a:pt x="1416" y="1331"/>
                    <a:pt x="1644" y="920"/>
                    <a:pt x="1530" y="532"/>
                  </a:cubicBezTo>
                  <a:cubicBezTo>
                    <a:pt x="1436" y="212"/>
                    <a:pt x="1140" y="1"/>
                    <a:pt x="8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8"/>
            <p:cNvSpPr/>
            <p:nvPr/>
          </p:nvSpPr>
          <p:spPr>
            <a:xfrm flipH="1">
              <a:off x="9368396" y="3234061"/>
              <a:ext cx="88691" cy="88724"/>
            </a:xfrm>
            <a:custGeom>
              <a:avLst/>
              <a:gdLst/>
              <a:ahLst/>
              <a:cxnLst/>
              <a:rect l="l" t="t" r="r" b="b"/>
              <a:pathLst>
                <a:path w="2671" h="2672" extrusionOk="0">
                  <a:moveTo>
                    <a:pt x="1347" y="1"/>
                  </a:moveTo>
                  <a:cubicBezTo>
                    <a:pt x="617" y="1"/>
                    <a:pt x="0" y="594"/>
                    <a:pt x="0" y="1324"/>
                  </a:cubicBezTo>
                  <a:cubicBezTo>
                    <a:pt x="0" y="2078"/>
                    <a:pt x="617" y="2671"/>
                    <a:pt x="1347" y="2671"/>
                  </a:cubicBezTo>
                  <a:cubicBezTo>
                    <a:pt x="2077" y="2671"/>
                    <a:pt x="2671" y="2078"/>
                    <a:pt x="2671" y="1324"/>
                  </a:cubicBezTo>
                  <a:cubicBezTo>
                    <a:pt x="2671" y="594"/>
                    <a:pt x="2077" y="1"/>
                    <a:pt x="1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8"/>
            <p:cNvSpPr/>
            <p:nvPr/>
          </p:nvSpPr>
          <p:spPr>
            <a:xfrm flipH="1">
              <a:off x="8779119" y="1049839"/>
              <a:ext cx="54589" cy="48944"/>
            </a:xfrm>
            <a:custGeom>
              <a:avLst/>
              <a:gdLst/>
              <a:ahLst/>
              <a:cxnLst/>
              <a:rect l="l" t="t" r="r" b="b"/>
              <a:pathLst>
                <a:path w="1644" h="1474" extrusionOk="0">
                  <a:moveTo>
                    <a:pt x="827" y="0"/>
                  </a:moveTo>
                  <a:cubicBezTo>
                    <a:pt x="759" y="0"/>
                    <a:pt x="688" y="9"/>
                    <a:pt x="617" y="29"/>
                  </a:cubicBezTo>
                  <a:cubicBezTo>
                    <a:pt x="229" y="143"/>
                    <a:pt x="0" y="554"/>
                    <a:pt x="115" y="942"/>
                  </a:cubicBezTo>
                  <a:cubicBezTo>
                    <a:pt x="209" y="1263"/>
                    <a:pt x="505" y="1474"/>
                    <a:pt x="824" y="1474"/>
                  </a:cubicBezTo>
                  <a:cubicBezTo>
                    <a:pt x="891" y="1474"/>
                    <a:pt x="960" y="1464"/>
                    <a:pt x="1028" y="1444"/>
                  </a:cubicBezTo>
                  <a:cubicBezTo>
                    <a:pt x="1416" y="1353"/>
                    <a:pt x="1644" y="942"/>
                    <a:pt x="1530" y="554"/>
                  </a:cubicBezTo>
                  <a:cubicBezTo>
                    <a:pt x="1435" y="215"/>
                    <a:pt x="1154" y="0"/>
                    <a:pt x="8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8"/>
            <p:cNvSpPr/>
            <p:nvPr/>
          </p:nvSpPr>
          <p:spPr>
            <a:xfrm flipH="1">
              <a:off x="7828200" y="958067"/>
              <a:ext cx="96295" cy="86931"/>
            </a:xfrm>
            <a:custGeom>
              <a:avLst/>
              <a:gdLst/>
              <a:ahLst/>
              <a:cxnLst/>
              <a:rect l="l" t="t" r="r" b="b"/>
              <a:pathLst>
                <a:path w="2900" h="2618" extrusionOk="0">
                  <a:moveTo>
                    <a:pt x="1466" y="0"/>
                  </a:moveTo>
                  <a:cubicBezTo>
                    <a:pt x="1344" y="0"/>
                    <a:pt x="1220" y="17"/>
                    <a:pt x="1096" y="53"/>
                  </a:cubicBezTo>
                  <a:cubicBezTo>
                    <a:pt x="412" y="236"/>
                    <a:pt x="1" y="966"/>
                    <a:pt x="206" y="1651"/>
                  </a:cubicBezTo>
                  <a:cubicBezTo>
                    <a:pt x="357" y="2235"/>
                    <a:pt x="881" y="2617"/>
                    <a:pt x="1444" y="2617"/>
                  </a:cubicBezTo>
                  <a:cubicBezTo>
                    <a:pt x="1564" y="2617"/>
                    <a:pt x="1685" y="2600"/>
                    <a:pt x="1804" y="2564"/>
                  </a:cubicBezTo>
                  <a:cubicBezTo>
                    <a:pt x="2512" y="2359"/>
                    <a:pt x="2900" y="1651"/>
                    <a:pt x="2717" y="943"/>
                  </a:cubicBezTo>
                  <a:cubicBezTo>
                    <a:pt x="2548" y="379"/>
                    <a:pt x="2037"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8"/>
            <p:cNvSpPr/>
            <p:nvPr/>
          </p:nvSpPr>
          <p:spPr>
            <a:xfrm flipH="1">
              <a:off x="7200312" y="2022479"/>
              <a:ext cx="54589" cy="48977"/>
            </a:xfrm>
            <a:custGeom>
              <a:avLst/>
              <a:gdLst/>
              <a:ahLst/>
              <a:cxnLst/>
              <a:rect l="l" t="t" r="r" b="b"/>
              <a:pathLst>
                <a:path w="1644" h="1475" extrusionOk="0">
                  <a:moveTo>
                    <a:pt x="819" y="1"/>
                  </a:moveTo>
                  <a:cubicBezTo>
                    <a:pt x="752" y="1"/>
                    <a:pt x="684" y="10"/>
                    <a:pt x="616" y="30"/>
                  </a:cubicBezTo>
                  <a:cubicBezTo>
                    <a:pt x="228" y="144"/>
                    <a:pt x="0" y="555"/>
                    <a:pt x="114" y="943"/>
                  </a:cubicBezTo>
                  <a:cubicBezTo>
                    <a:pt x="190" y="1263"/>
                    <a:pt x="483" y="1475"/>
                    <a:pt x="801" y="1475"/>
                  </a:cubicBezTo>
                  <a:cubicBezTo>
                    <a:pt x="868" y="1475"/>
                    <a:pt x="937" y="1465"/>
                    <a:pt x="1005" y="1445"/>
                  </a:cubicBezTo>
                  <a:cubicBezTo>
                    <a:pt x="1415" y="1354"/>
                    <a:pt x="1644" y="943"/>
                    <a:pt x="1529" y="555"/>
                  </a:cubicBezTo>
                  <a:cubicBezTo>
                    <a:pt x="1435" y="215"/>
                    <a:pt x="1138"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8"/>
            <p:cNvSpPr/>
            <p:nvPr/>
          </p:nvSpPr>
          <p:spPr>
            <a:xfrm flipH="1">
              <a:off x="8781377" y="1770055"/>
              <a:ext cx="200890" cy="33"/>
            </a:xfrm>
            <a:custGeom>
              <a:avLst/>
              <a:gdLst/>
              <a:ahLst/>
              <a:cxnLst/>
              <a:rect l="l" t="t" r="r" b="b"/>
              <a:pathLst>
                <a:path w="6050" h="1" fill="none" extrusionOk="0">
                  <a:moveTo>
                    <a:pt x="1" y="0"/>
                  </a:moveTo>
                  <a:lnTo>
                    <a:pt x="6049" y="0"/>
                  </a:lnTo>
                </a:path>
              </a:pathLst>
            </a:custGeom>
            <a:noFill/>
            <a:ln w="9700" cap="rnd" cmpd="sng">
              <a:solidFill>
                <a:srgbClr val="5B5A70"/>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8"/>
            <p:cNvSpPr/>
            <p:nvPr/>
          </p:nvSpPr>
          <p:spPr>
            <a:xfrm flipH="1">
              <a:off x="8696505" y="1770055"/>
              <a:ext cx="31844" cy="33"/>
            </a:xfrm>
            <a:custGeom>
              <a:avLst/>
              <a:gdLst/>
              <a:ahLst/>
              <a:cxnLst/>
              <a:rect l="l" t="t" r="r" b="b"/>
              <a:pathLst>
                <a:path w="959" h="1" fill="none" extrusionOk="0">
                  <a:moveTo>
                    <a:pt x="0" y="0"/>
                  </a:moveTo>
                  <a:lnTo>
                    <a:pt x="959" y="0"/>
                  </a:lnTo>
                </a:path>
              </a:pathLst>
            </a:custGeom>
            <a:noFill/>
            <a:ln w="5700" cap="rnd" cmpd="sng">
              <a:solidFill>
                <a:srgbClr val="5B5A70"/>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8"/>
            <p:cNvSpPr/>
            <p:nvPr/>
          </p:nvSpPr>
          <p:spPr>
            <a:xfrm flipH="1">
              <a:off x="8018922" y="1870690"/>
              <a:ext cx="185716" cy="184952"/>
            </a:xfrm>
            <a:custGeom>
              <a:avLst/>
              <a:gdLst/>
              <a:ahLst/>
              <a:cxnLst/>
              <a:rect l="l" t="t" r="r" b="b"/>
              <a:pathLst>
                <a:path w="5593" h="5570" fill="none" extrusionOk="0">
                  <a:moveTo>
                    <a:pt x="1" y="5570"/>
                  </a:moveTo>
                  <a:lnTo>
                    <a:pt x="5593" y="0"/>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8"/>
            <p:cNvSpPr/>
            <p:nvPr/>
          </p:nvSpPr>
          <p:spPr>
            <a:xfrm flipH="1">
              <a:off x="7912504" y="2088261"/>
              <a:ext cx="185716" cy="184985"/>
            </a:xfrm>
            <a:custGeom>
              <a:avLst/>
              <a:gdLst/>
              <a:ahLst/>
              <a:cxnLst/>
              <a:rect l="l" t="t" r="r" b="b"/>
              <a:pathLst>
                <a:path w="5593" h="5571" fill="none" extrusionOk="0">
                  <a:moveTo>
                    <a:pt x="1" y="5570"/>
                  </a:moveTo>
                  <a:lnTo>
                    <a:pt x="5593" y="1"/>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8"/>
            <p:cNvSpPr/>
            <p:nvPr/>
          </p:nvSpPr>
          <p:spPr>
            <a:xfrm flipH="1">
              <a:off x="7865723" y="2041960"/>
              <a:ext cx="21251" cy="22779"/>
            </a:xfrm>
            <a:custGeom>
              <a:avLst/>
              <a:gdLst/>
              <a:ahLst/>
              <a:cxnLst/>
              <a:rect l="l" t="t" r="r" b="b"/>
              <a:pathLst>
                <a:path w="640" h="686" fill="none" extrusionOk="0">
                  <a:moveTo>
                    <a:pt x="0" y="685"/>
                  </a:moveTo>
                  <a:lnTo>
                    <a:pt x="639" y="0"/>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8"/>
            <p:cNvSpPr/>
            <p:nvPr/>
          </p:nvSpPr>
          <p:spPr>
            <a:xfrm flipH="1">
              <a:off x="8631596" y="2419489"/>
              <a:ext cx="179639" cy="173596"/>
            </a:xfrm>
            <a:custGeom>
              <a:avLst/>
              <a:gdLst/>
              <a:ahLst/>
              <a:cxnLst/>
              <a:rect l="l" t="t" r="r" b="b"/>
              <a:pathLst>
                <a:path w="5410" h="5228" fill="none" extrusionOk="0">
                  <a:moveTo>
                    <a:pt x="0" y="5227"/>
                  </a:moveTo>
                  <a:cubicBezTo>
                    <a:pt x="0" y="5227"/>
                    <a:pt x="571" y="3698"/>
                    <a:pt x="5410" y="0"/>
                  </a:cubicBez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8"/>
            <p:cNvSpPr/>
            <p:nvPr/>
          </p:nvSpPr>
          <p:spPr>
            <a:xfrm flipH="1">
              <a:off x="8964037" y="4041510"/>
              <a:ext cx="144043" cy="61429"/>
            </a:xfrm>
            <a:custGeom>
              <a:avLst/>
              <a:gdLst/>
              <a:ahLst/>
              <a:cxnLst/>
              <a:rect l="l" t="t" r="r" b="b"/>
              <a:pathLst>
                <a:path w="4338" h="1850" fill="none" extrusionOk="0">
                  <a:moveTo>
                    <a:pt x="4338" y="1850"/>
                  </a:moveTo>
                  <a:lnTo>
                    <a:pt x="1" y="1"/>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8"/>
            <p:cNvSpPr/>
            <p:nvPr/>
          </p:nvSpPr>
          <p:spPr>
            <a:xfrm flipH="1">
              <a:off x="9142913" y="4012721"/>
              <a:ext cx="20487" cy="7604"/>
            </a:xfrm>
            <a:custGeom>
              <a:avLst/>
              <a:gdLst/>
              <a:ahLst/>
              <a:cxnLst/>
              <a:rect l="l" t="t" r="r" b="b"/>
              <a:pathLst>
                <a:path w="617" h="229" fill="none" extrusionOk="0">
                  <a:moveTo>
                    <a:pt x="617" y="229"/>
                  </a:moveTo>
                  <a:lnTo>
                    <a:pt x="0" y="0"/>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8"/>
            <p:cNvSpPr/>
            <p:nvPr/>
          </p:nvSpPr>
          <p:spPr>
            <a:xfrm flipH="1">
              <a:off x="9036026" y="4240839"/>
              <a:ext cx="144807" cy="61429"/>
            </a:xfrm>
            <a:custGeom>
              <a:avLst/>
              <a:gdLst/>
              <a:ahLst/>
              <a:cxnLst/>
              <a:rect l="l" t="t" r="r" b="b"/>
              <a:pathLst>
                <a:path w="4361" h="1850" fill="none" extrusionOk="0">
                  <a:moveTo>
                    <a:pt x="4360" y="1850"/>
                  </a:moveTo>
                  <a:lnTo>
                    <a:pt x="0" y="1"/>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8"/>
            <p:cNvSpPr/>
            <p:nvPr/>
          </p:nvSpPr>
          <p:spPr>
            <a:xfrm flipH="1">
              <a:off x="9215665" y="4212050"/>
              <a:ext cx="19724" cy="7604"/>
            </a:xfrm>
            <a:custGeom>
              <a:avLst/>
              <a:gdLst/>
              <a:ahLst/>
              <a:cxnLst/>
              <a:rect l="l" t="t" r="r" b="b"/>
              <a:pathLst>
                <a:path w="594" h="229" fill="none" extrusionOk="0">
                  <a:moveTo>
                    <a:pt x="594" y="229"/>
                  </a:moveTo>
                  <a:lnTo>
                    <a:pt x="0" y="0"/>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8"/>
            <p:cNvSpPr/>
            <p:nvPr/>
          </p:nvSpPr>
          <p:spPr>
            <a:xfrm flipH="1">
              <a:off x="8822318" y="1906494"/>
              <a:ext cx="59902" cy="86433"/>
            </a:xfrm>
            <a:custGeom>
              <a:avLst/>
              <a:gdLst/>
              <a:ahLst/>
              <a:cxnLst/>
              <a:rect l="l" t="t" r="r" b="b"/>
              <a:pathLst>
                <a:path w="1804" h="2603" fill="none" extrusionOk="0">
                  <a:moveTo>
                    <a:pt x="1804" y="0"/>
                  </a:moveTo>
                  <a:lnTo>
                    <a:pt x="1" y="2602"/>
                  </a:lnTo>
                </a:path>
              </a:pathLst>
            </a:custGeom>
            <a:noFill/>
            <a:ln w="9700" cap="rnd" cmpd="sng">
              <a:solidFill>
                <a:srgbClr val="5B5A70"/>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8"/>
            <p:cNvSpPr/>
            <p:nvPr/>
          </p:nvSpPr>
          <p:spPr>
            <a:xfrm flipH="1">
              <a:off x="8288220" y="309332"/>
              <a:ext cx="131160" cy="117313"/>
            </a:xfrm>
            <a:custGeom>
              <a:avLst/>
              <a:gdLst/>
              <a:ahLst/>
              <a:cxnLst/>
              <a:rect l="l" t="t" r="r" b="b"/>
              <a:pathLst>
                <a:path w="3950" h="3533" extrusionOk="0">
                  <a:moveTo>
                    <a:pt x="1983" y="0"/>
                  </a:moveTo>
                  <a:cubicBezTo>
                    <a:pt x="1819" y="0"/>
                    <a:pt x="1652" y="23"/>
                    <a:pt x="1484" y="71"/>
                  </a:cubicBezTo>
                  <a:cubicBezTo>
                    <a:pt x="549" y="322"/>
                    <a:pt x="1" y="1303"/>
                    <a:pt x="275" y="2239"/>
                  </a:cubicBezTo>
                  <a:cubicBezTo>
                    <a:pt x="504" y="3022"/>
                    <a:pt x="1211" y="3533"/>
                    <a:pt x="1984" y="3533"/>
                  </a:cubicBezTo>
                  <a:cubicBezTo>
                    <a:pt x="2135" y="3533"/>
                    <a:pt x="2290" y="3513"/>
                    <a:pt x="2443" y="3472"/>
                  </a:cubicBezTo>
                  <a:cubicBezTo>
                    <a:pt x="3402" y="3198"/>
                    <a:pt x="3950" y="2216"/>
                    <a:pt x="3676" y="1281"/>
                  </a:cubicBezTo>
                  <a:cubicBezTo>
                    <a:pt x="3450" y="508"/>
                    <a:pt x="2757" y="0"/>
                    <a:pt x="1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71"/>
        <p:cNvGrpSpPr/>
        <p:nvPr/>
      </p:nvGrpSpPr>
      <p:grpSpPr>
        <a:xfrm>
          <a:off x="0" y="0"/>
          <a:ext cx="0" cy="0"/>
          <a:chOff x="0" y="0"/>
          <a:chExt cx="0" cy="0"/>
        </a:xfrm>
      </p:grpSpPr>
      <p:sp>
        <p:nvSpPr>
          <p:cNvPr id="3172" name="Google Shape;3172;p29"/>
          <p:cNvSpPr txBox="1">
            <a:spLocks noGrp="1"/>
          </p:cNvSpPr>
          <p:nvPr>
            <p:ph type="title"/>
          </p:nvPr>
        </p:nvSpPr>
        <p:spPr>
          <a:xfrm>
            <a:off x="4572000" y="445025"/>
            <a:ext cx="3852000" cy="572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t>Examples</a:t>
            </a:r>
            <a:endParaRPr/>
          </a:p>
        </p:txBody>
      </p:sp>
      <p:grpSp>
        <p:nvGrpSpPr>
          <p:cNvPr id="3173" name="Google Shape;3173;p29"/>
          <p:cNvGrpSpPr/>
          <p:nvPr/>
        </p:nvGrpSpPr>
        <p:grpSpPr>
          <a:xfrm>
            <a:off x="1271789" y="1777086"/>
            <a:ext cx="2492384" cy="2786487"/>
            <a:chOff x="1430563" y="1698786"/>
            <a:chExt cx="2492384" cy="2786487"/>
          </a:xfrm>
        </p:grpSpPr>
        <p:grpSp>
          <p:nvGrpSpPr>
            <p:cNvPr id="3174" name="Google Shape;3174;p29"/>
            <p:cNvGrpSpPr/>
            <p:nvPr/>
          </p:nvGrpSpPr>
          <p:grpSpPr>
            <a:xfrm>
              <a:off x="1430563" y="3157929"/>
              <a:ext cx="2492263" cy="578239"/>
              <a:chOff x="1368853" y="2595231"/>
              <a:chExt cx="1521993" cy="353102"/>
            </a:xfrm>
          </p:grpSpPr>
          <p:sp>
            <p:nvSpPr>
              <p:cNvPr id="3175" name="Google Shape;3175;p29"/>
              <p:cNvSpPr/>
              <p:nvPr/>
            </p:nvSpPr>
            <p:spPr>
              <a:xfrm>
                <a:off x="1368853" y="2595231"/>
                <a:ext cx="1521993" cy="353102"/>
              </a:xfrm>
              <a:custGeom>
                <a:avLst/>
                <a:gdLst/>
                <a:ahLst/>
                <a:cxnLst/>
                <a:rect l="l" t="t" r="r" b="b"/>
                <a:pathLst>
                  <a:path w="33513" h="7775" extrusionOk="0">
                    <a:moveTo>
                      <a:pt x="3888" y="0"/>
                    </a:moveTo>
                    <a:cubicBezTo>
                      <a:pt x="1740" y="0"/>
                      <a:pt x="0" y="1740"/>
                      <a:pt x="0" y="3887"/>
                    </a:cubicBezTo>
                    <a:cubicBezTo>
                      <a:pt x="0" y="6035"/>
                      <a:pt x="1740" y="7775"/>
                      <a:pt x="3888" y="7775"/>
                    </a:cubicBezTo>
                    <a:lnTo>
                      <a:pt x="33512" y="7775"/>
                    </a:lnTo>
                    <a:cubicBezTo>
                      <a:pt x="33230" y="6630"/>
                      <a:pt x="33058" y="5298"/>
                      <a:pt x="33058" y="3887"/>
                    </a:cubicBezTo>
                    <a:cubicBezTo>
                      <a:pt x="33058" y="2492"/>
                      <a:pt x="33230" y="1160"/>
                      <a:pt x="335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76" name="Google Shape;3176;p29"/>
              <p:cNvSpPr/>
              <p:nvPr/>
            </p:nvSpPr>
            <p:spPr>
              <a:xfrm>
                <a:off x="1452144" y="2641509"/>
                <a:ext cx="1429437" cy="261272"/>
              </a:xfrm>
              <a:custGeom>
                <a:avLst/>
                <a:gdLst/>
                <a:ahLst/>
                <a:cxnLst/>
                <a:rect l="l" t="t" r="r" b="b"/>
                <a:pathLst>
                  <a:path w="31475" h="5753" extrusionOk="0">
                    <a:moveTo>
                      <a:pt x="2869" y="0"/>
                    </a:moveTo>
                    <a:cubicBezTo>
                      <a:pt x="1286" y="0"/>
                      <a:pt x="0" y="1285"/>
                      <a:pt x="0" y="2868"/>
                    </a:cubicBezTo>
                    <a:cubicBezTo>
                      <a:pt x="0" y="4467"/>
                      <a:pt x="1286" y="5753"/>
                      <a:pt x="2869" y="5753"/>
                    </a:cubicBezTo>
                    <a:lnTo>
                      <a:pt x="31474" y="5753"/>
                    </a:lnTo>
                    <a:cubicBezTo>
                      <a:pt x="31318" y="4859"/>
                      <a:pt x="31224" y="3887"/>
                      <a:pt x="31224" y="2868"/>
                    </a:cubicBezTo>
                    <a:cubicBezTo>
                      <a:pt x="31224" y="1865"/>
                      <a:pt x="31318" y="894"/>
                      <a:pt x="31474" y="0"/>
                    </a:cubicBezTo>
                    <a:close/>
                  </a:path>
                </a:pathLst>
              </a:custGeom>
              <a:solidFill>
                <a:srgbClr val="FAF8D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77" name="Google Shape;3177;p29"/>
              <p:cNvSpPr/>
              <p:nvPr/>
            </p:nvSpPr>
            <p:spPr>
              <a:xfrm>
                <a:off x="1368853" y="2771759"/>
                <a:ext cx="1521993" cy="176574"/>
              </a:xfrm>
              <a:custGeom>
                <a:avLst/>
                <a:gdLst/>
                <a:ahLst/>
                <a:cxnLst/>
                <a:rect l="l" t="t" r="r" b="b"/>
                <a:pathLst>
                  <a:path w="33513" h="3888" extrusionOk="0">
                    <a:moveTo>
                      <a:pt x="0" y="0"/>
                    </a:moveTo>
                    <a:cubicBezTo>
                      <a:pt x="0" y="2148"/>
                      <a:pt x="1740" y="3888"/>
                      <a:pt x="3888" y="3888"/>
                    </a:cubicBezTo>
                    <a:lnTo>
                      <a:pt x="33512" y="3888"/>
                    </a:lnTo>
                    <a:cubicBezTo>
                      <a:pt x="33434" y="3574"/>
                      <a:pt x="33355" y="3229"/>
                      <a:pt x="33308" y="2885"/>
                    </a:cubicBezTo>
                    <a:cubicBezTo>
                      <a:pt x="33261" y="2665"/>
                      <a:pt x="33230" y="2446"/>
                      <a:pt x="33199" y="2226"/>
                    </a:cubicBezTo>
                    <a:cubicBezTo>
                      <a:pt x="33199" y="2211"/>
                      <a:pt x="33199" y="2195"/>
                      <a:pt x="33199" y="2179"/>
                    </a:cubicBezTo>
                    <a:cubicBezTo>
                      <a:pt x="33167" y="1960"/>
                      <a:pt x="33136" y="1725"/>
                      <a:pt x="33120" y="1490"/>
                    </a:cubicBezTo>
                    <a:cubicBezTo>
                      <a:pt x="33120" y="1490"/>
                      <a:pt x="33120" y="1474"/>
                      <a:pt x="33120" y="1474"/>
                    </a:cubicBezTo>
                    <a:cubicBezTo>
                      <a:pt x="33105" y="1254"/>
                      <a:pt x="33089" y="1051"/>
                      <a:pt x="33073" y="847"/>
                    </a:cubicBezTo>
                    <a:cubicBezTo>
                      <a:pt x="33073" y="784"/>
                      <a:pt x="33073" y="737"/>
                      <a:pt x="33073" y="690"/>
                    </a:cubicBezTo>
                    <a:cubicBezTo>
                      <a:pt x="33058" y="455"/>
                      <a:pt x="33058" y="236"/>
                      <a:pt x="33058" y="0"/>
                    </a:cubicBezTo>
                    <a:close/>
                  </a:path>
                </a:pathLst>
              </a:custGeom>
              <a:solidFill>
                <a:srgbClr val="DAD9C3">
                  <a:alpha val="352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3178" name="Google Shape;3178;p29"/>
            <p:cNvGrpSpPr/>
            <p:nvPr/>
          </p:nvGrpSpPr>
          <p:grpSpPr>
            <a:xfrm>
              <a:off x="1430563" y="3907033"/>
              <a:ext cx="2492263" cy="578239"/>
              <a:chOff x="1368853" y="2992430"/>
              <a:chExt cx="1521993" cy="353102"/>
            </a:xfrm>
          </p:grpSpPr>
          <p:sp>
            <p:nvSpPr>
              <p:cNvPr id="3179" name="Google Shape;3179;p29"/>
              <p:cNvSpPr/>
              <p:nvPr/>
            </p:nvSpPr>
            <p:spPr>
              <a:xfrm>
                <a:off x="1368853" y="2992430"/>
                <a:ext cx="1521993" cy="353102"/>
              </a:xfrm>
              <a:custGeom>
                <a:avLst/>
                <a:gdLst/>
                <a:ahLst/>
                <a:cxnLst/>
                <a:rect l="l" t="t" r="r" b="b"/>
                <a:pathLst>
                  <a:path w="33513" h="7775" extrusionOk="0">
                    <a:moveTo>
                      <a:pt x="3888" y="1"/>
                    </a:moveTo>
                    <a:cubicBezTo>
                      <a:pt x="1740" y="1"/>
                      <a:pt x="0" y="1740"/>
                      <a:pt x="0" y="3888"/>
                    </a:cubicBezTo>
                    <a:cubicBezTo>
                      <a:pt x="0" y="6035"/>
                      <a:pt x="1740" y="7775"/>
                      <a:pt x="3888" y="7775"/>
                    </a:cubicBezTo>
                    <a:lnTo>
                      <a:pt x="33512" y="7775"/>
                    </a:lnTo>
                    <a:cubicBezTo>
                      <a:pt x="33230" y="6615"/>
                      <a:pt x="33058" y="5298"/>
                      <a:pt x="33058" y="3888"/>
                    </a:cubicBezTo>
                    <a:cubicBezTo>
                      <a:pt x="33058" y="2477"/>
                      <a:pt x="33230" y="1160"/>
                      <a:pt x="33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80" name="Google Shape;3180;p29"/>
              <p:cNvSpPr/>
              <p:nvPr/>
            </p:nvSpPr>
            <p:spPr>
              <a:xfrm>
                <a:off x="1452144" y="3038708"/>
                <a:ext cx="1429437" cy="260591"/>
              </a:xfrm>
              <a:custGeom>
                <a:avLst/>
                <a:gdLst/>
                <a:ahLst/>
                <a:cxnLst/>
                <a:rect l="l" t="t" r="r" b="b"/>
                <a:pathLst>
                  <a:path w="31475" h="5738" extrusionOk="0">
                    <a:moveTo>
                      <a:pt x="2869" y="0"/>
                    </a:moveTo>
                    <a:cubicBezTo>
                      <a:pt x="1286" y="0"/>
                      <a:pt x="0" y="1286"/>
                      <a:pt x="0" y="2869"/>
                    </a:cubicBezTo>
                    <a:cubicBezTo>
                      <a:pt x="0" y="4452"/>
                      <a:pt x="1286" y="5737"/>
                      <a:pt x="2869" y="5737"/>
                    </a:cubicBezTo>
                    <a:lnTo>
                      <a:pt x="31474" y="5737"/>
                    </a:lnTo>
                    <a:cubicBezTo>
                      <a:pt x="31318" y="4844"/>
                      <a:pt x="31224" y="3872"/>
                      <a:pt x="31224" y="2869"/>
                    </a:cubicBezTo>
                    <a:cubicBezTo>
                      <a:pt x="31224" y="1850"/>
                      <a:pt x="31318" y="894"/>
                      <a:pt x="31474" y="0"/>
                    </a:cubicBezTo>
                    <a:close/>
                  </a:path>
                </a:pathLst>
              </a:custGeom>
              <a:solidFill>
                <a:srgbClr val="FAF8D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81" name="Google Shape;3181;p29"/>
              <p:cNvSpPr/>
              <p:nvPr/>
            </p:nvSpPr>
            <p:spPr>
              <a:xfrm>
                <a:off x="1368853" y="3168958"/>
                <a:ext cx="1521993" cy="176574"/>
              </a:xfrm>
              <a:custGeom>
                <a:avLst/>
                <a:gdLst/>
                <a:ahLst/>
                <a:cxnLst/>
                <a:rect l="l" t="t" r="r" b="b"/>
                <a:pathLst>
                  <a:path w="33513" h="3888" extrusionOk="0">
                    <a:moveTo>
                      <a:pt x="0" y="1"/>
                    </a:moveTo>
                    <a:cubicBezTo>
                      <a:pt x="0" y="2148"/>
                      <a:pt x="1740" y="3888"/>
                      <a:pt x="3888" y="3888"/>
                    </a:cubicBezTo>
                    <a:lnTo>
                      <a:pt x="33512" y="3888"/>
                    </a:lnTo>
                    <a:cubicBezTo>
                      <a:pt x="33434" y="3559"/>
                      <a:pt x="33355" y="3214"/>
                      <a:pt x="33308" y="2869"/>
                    </a:cubicBezTo>
                    <a:cubicBezTo>
                      <a:pt x="33261" y="2650"/>
                      <a:pt x="33230" y="2430"/>
                      <a:pt x="33199" y="2211"/>
                    </a:cubicBezTo>
                    <a:cubicBezTo>
                      <a:pt x="33199" y="2195"/>
                      <a:pt x="33199" y="2179"/>
                      <a:pt x="33199" y="2164"/>
                    </a:cubicBezTo>
                    <a:cubicBezTo>
                      <a:pt x="33167" y="1944"/>
                      <a:pt x="33136" y="1709"/>
                      <a:pt x="33120" y="1490"/>
                    </a:cubicBezTo>
                    <a:cubicBezTo>
                      <a:pt x="33120" y="1474"/>
                      <a:pt x="33120" y="1474"/>
                      <a:pt x="33120" y="1458"/>
                    </a:cubicBezTo>
                    <a:cubicBezTo>
                      <a:pt x="33105" y="1255"/>
                      <a:pt x="33089" y="1051"/>
                      <a:pt x="33073" y="832"/>
                    </a:cubicBezTo>
                    <a:cubicBezTo>
                      <a:pt x="33073" y="784"/>
                      <a:pt x="33073" y="722"/>
                      <a:pt x="33073" y="675"/>
                    </a:cubicBezTo>
                    <a:cubicBezTo>
                      <a:pt x="33058" y="455"/>
                      <a:pt x="33058" y="220"/>
                      <a:pt x="33058" y="1"/>
                    </a:cubicBezTo>
                    <a:close/>
                  </a:path>
                </a:pathLst>
              </a:custGeom>
              <a:solidFill>
                <a:srgbClr val="DAD9C3">
                  <a:alpha val="352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3182" name="Google Shape;3182;p29"/>
            <p:cNvGrpSpPr/>
            <p:nvPr/>
          </p:nvGrpSpPr>
          <p:grpSpPr>
            <a:xfrm>
              <a:off x="2224357" y="1698786"/>
              <a:ext cx="1698469" cy="578239"/>
              <a:chOff x="1853613" y="1797970"/>
              <a:chExt cx="1037233" cy="353102"/>
            </a:xfrm>
          </p:grpSpPr>
          <p:sp>
            <p:nvSpPr>
              <p:cNvPr id="3183" name="Google Shape;3183;p29"/>
              <p:cNvSpPr/>
              <p:nvPr/>
            </p:nvSpPr>
            <p:spPr>
              <a:xfrm>
                <a:off x="1853613" y="1797970"/>
                <a:ext cx="1037233" cy="353102"/>
              </a:xfrm>
              <a:custGeom>
                <a:avLst/>
                <a:gdLst/>
                <a:ahLst/>
                <a:cxnLst/>
                <a:rect l="l" t="t" r="r" b="b"/>
                <a:pathLst>
                  <a:path w="22839" h="7775" extrusionOk="0">
                    <a:moveTo>
                      <a:pt x="3888" y="0"/>
                    </a:moveTo>
                    <a:cubicBezTo>
                      <a:pt x="1740" y="0"/>
                      <a:pt x="1" y="1740"/>
                      <a:pt x="1" y="3887"/>
                    </a:cubicBezTo>
                    <a:cubicBezTo>
                      <a:pt x="1" y="6035"/>
                      <a:pt x="1740" y="7774"/>
                      <a:pt x="3888" y="7774"/>
                    </a:cubicBezTo>
                    <a:lnTo>
                      <a:pt x="22838" y="7774"/>
                    </a:lnTo>
                    <a:cubicBezTo>
                      <a:pt x="22556" y="6615"/>
                      <a:pt x="22384" y="5298"/>
                      <a:pt x="22384" y="3887"/>
                    </a:cubicBezTo>
                    <a:cubicBezTo>
                      <a:pt x="22384" y="2477"/>
                      <a:pt x="22556" y="1160"/>
                      <a:pt x="22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84" name="Google Shape;3184;p29"/>
              <p:cNvSpPr/>
              <p:nvPr/>
            </p:nvSpPr>
            <p:spPr>
              <a:xfrm>
                <a:off x="1936904" y="1844203"/>
                <a:ext cx="944677" cy="260591"/>
              </a:xfrm>
              <a:custGeom>
                <a:avLst/>
                <a:gdLst/>
                <a:ahLst/>
                <a:cxnLst/>
                <a:rect l="l" t="t" r="r" b="b"/>
                <a:pathLst>
                  <a:path w="20801" h="5738" extrusionOk="0">
                    <a:moveTo>
                      <a:pt x="2869" y="1"/>
                    </a:moveTo>
                    <a:cubicBezTo>
                      <a:pt x="1286" y="1"/>
                      <a:pt x="1" y="1286"/>
                      <a:pt x="1" y="2869"/>
                    </a:cubicBezTo>
                    <a:cubicBezTo>
                      <a:pt x="1" y="4452"/>
                      <a:pt x="1286" y="5738"/>
                      <a:pt x="2869" y="5738"/>
                    </a:cubicBezTo>
                    <a:lnTo>
                      <a:pt x="20800" y="5738"/>
                    </a:lnTo>
                    <a:cubicBezTo>
                      <a:pt x="20644" y="4844"/>
                      <a:pt x="20550" y="3872"/>
                      <a:pt x="20550" y="2869"/>
                    </a:cubicBezTo>
                    <a:cubicBezTo>
                      <a:pt x="20550" y="1850"/>
                      <a:pt x="20644" y="894"/>
                      <a:pt x="20800" y="1"/>
                    </a:cubicBezTo>
                    <a:close/>
                  </a:path>
                </a:pathLst>
              </a:custGeom>
              <a:solidFill>
                <a:srgbClr val="FAF8D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3185" name="Google Shape;3185;p29"/>
            <p:cNvSpPr/>
            <p:nvPr/>
          </p:nvSpPr>
          <p:spPr>
            <a:xfrm>
              <a:off x="2224410" y="1987714"/>
              <a:ext cx="1698536" cy="289151"/>
            </a:xfrm>
            <a:custGeom>
              <a:avLst/>
              <a:gdLst/>
              <a:ahLst/>
              <a:cxnLst/>
              <a:rect l="l" t="t" r="r" b="b"/>
              <a:pathLst>
                <a:path w="22839" h="3888" extrusionOk="0">
                  <a:moveTo>
                    <a:pt x="1" y="0"/>
                  </a:moveTo>
                  <a:cubicBezTo>
                    <a:pt x="1" y="2148"/>
                    <a:pt x="1740" y="3887"/>
                    <a:pt x="3888" y="3887"/>
                  </a:cubicBezTo>
                  <a:lnTo>
                    <a:pt x="22838" y="3887"/>
                  </a:lnTo>
                  <a:cubicBezTo>
                    <a:pt x="22760" y="3558"/>
                    <a:pt x="22681" y="3213"/>
                    <a:pt x="22634" y="2869"/>
                  </a:cubicBezTo>
                  <a:cubicBezTo>
                    <a:pt x="22587" y="2649"/>
                    <a:pt x="22556" y="2430"/>
                    <a:pt x="22525" y="2210"/>
                  </a:cubicBezTo>
                  <a:cubicBezTo>
                    <a:pt x="22525" y="2195"/>
                    <a:pt x="22525" y="2179"/>
                    <a:pt x="22525" y="2163"/>
                  </a:cubicBezTo>
                  <a:cubicBezTo>
                    <a:pt x="22493" y="1944"/>
                    <a:pt x="22462" y="1709"/>
                    <a:pt x="22446" y="1489"/>
                  </a:cubicBezTo>
                  <a:cubicBezTo>
                    <a:pt x="22446" y="1474"/>
                    <a:pt x="22446" y="1474"/>
                    <a:pt x="22446" y="1458"/>
                  </a:cubicBezTo>
                  <a:cubicBezTo>
                    <a:pt x="22431" y="1254"/>
                    <a:pt x="22415" y="1050"/>
                    <a:pt x="22399" y="831"/>
                  </a:cubicBezTo>
                  <a:cubicBezTo>
                    <a:pt x="22399" y="784"/>
                    <a:pt x="22399" y="721"/>
                    <a:pt x="22399" y="674"/>
                  </a:cubicBezTo>
                  <a:cubicBezTo>
                    <a:pt x="22384" y="455"/>
                    <a:pt x="22384" y="220"/>
                    <a:pt x="22384" y="0"/>
                  </a:cubicBezTo>
                  <a:close/>
                </a:path>
              </a:pathLst>
            </a:custGeom>
            <a:solidFill>
              <a:srgbClr val="DAD9C3">
                <a:alpha val="352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3186" name="Google Shape;3186;p29"/>
            <p:cNvGrpSpPr/>
            <p:nvPr/>
          </p:nvGrpSpPr>
          <p:grpSpPr>
            <a:xfrm>
              <a:off x="1769751" y="2408795"/>
              <a:ext cx="2153075" cy="578314"/>
              <a:chOff x="1575991" y="2196578"/>
              <a:chExt cx="1314855" cy="353147"/>
            </a:xfrm>
          </p:grpSpPr>
          <p:sp>
            <p:nvSpPr>
              <p:cNvPr id="3187" name="Google Shape;3187;p29"/>
              <p:cNvSpPr/>
              <p:nvPr/>
            </p:nvSpPr>
            <p:spPr>
              <a:xfrm>
                <a:off x="1575991" y="2196578"/>
                <a:ext cx="1314855" cy="353147"/>
              </a:xfrm>
              <a:custGeom>
                <a:avLst/>
                <a:gdLst/>
                <a:ahLst/>
                <a:cxnLst/>
                <a:rect l="l" t="t" r="r" b="b"/>
                <a:pathLst>
                  <a:path w="28952" h="7776" extrusionOk="0">
                    <a:moveTo>
                      <a:pt x="3888" y="1"/>
                    </a:moveTo>
                    <a:cubicBezTo>
                      <a:pt x="1740" y="1"/>
                      <a:pt x="1" y="1740"/>
                      <a:pt x="1" y="3888"/>
                    </a:cubicBezTo>
                    <a:cubicBezTo>
                      <a:pt x="1" y="6035"/>
                      <a:pt x="1740" y="7775"/>
                      <a:pt x="3888" y="7775"/>
                    </a:cubicBezTo>
                    <a:lnTo>
                      <a:pt x="28951" y="7775"/>
                    </a:lnTo>
                    <a:cubicBezTo>
                      <a:pt x="28669" y="6615"/>
                      <a:pt x="28497" y="5299"/>
                      <a:pt x="28497" y="3888"/>
                    </a:cubicBezTo>
                    <a:cubicBezTo>
                      <a:pt x="28497" y="2477"/>
                      <a:pt x="28669" y="1161"/>
                      <a:pt x="289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88" name="Google Shape;3188;p29"/>
              <p:cNvSpPr/>
              <p:nvPr/>
            </p:nvSpPr>
            <p:spPr>
              <a:xfrm>
                <a:off x="1659282" y="2242856"/>
                <a:ext cx="1222299" cy="260591"/>
              </a:xfrm>
              <a:custGeom>
                <a:avLst/>
                <a:gdLst/>
                <a:ahLst/>
                <a:cxnLst/>
                <a:rect l="l" t="t" r="r" b="b"/>
                <a:pathLst>
                  <a:path w="26914" h="5738" extrusionOk="0">
                    <a:moveTo>
                      <a:pt x="2869" y="0"/>
                    </a:moveTo>
                    <a:cubicBezTo>
                      <a:pt x="1286" y="0"/>
                      <a:pt x="1" y="1286"/>
                      <a:pt x="1" y="2869"/>
                    </a:cubicBezTo>
                    <a:cubicBezTo>
                      <a:pt x="1" y="4452"/>
                      <a:pt x="1286" y="5737"/>
                      <a:pt x="2869" y="5737"/>
                    </a:cubicBezTo>
                    <a:lnTo>
                      <a:pt x="26913" y="5737"/>
                    </a:lnTo>
                    <a:cubicBezTo>
                      <a:pt x="26757" y="4844"/>
                      <a:pt x="26663" y="3888"/>
                      <a:pt x="26663" y="2869"/>
                    </a:cubicBezTo>
                    <a:cubicBezTo>
                      <a:pt x="26663" y="1866"/>
                      <a:pt x="26757" y="894"/>
                      <a:pt x="26913" y="0"/>
                    </a:cubicBezTo>
                    <a:close/>
                  </a:path>
                </a:pathLst>
              </a:custGeom>
              <a:solidFill>
                <a:srgbClr val="FAF8D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89" name="Google Shape;3189;p29"/>
              <p:cNvSpPr/>
              <p:nvPr/>
            </p:nvSpPr>
            <p:spPr>
              <a:xfrm>
                <a:off x="1575991" y="2373106"/>
                <a:ext cx="1314855" cy="176619"/>
              </a:xfrm>
              <a:custGeom>
                <a:avLst/>
                <a:gdLst/>
                <a:ahLst/>
                <a:cxnLst/>
                <a:rect l="l" t="t" r="r" b="b"/>
                <a:pathLst>
                  <a:path w="28952" h="3889" extrusionOk="0">
                    <a:moveTo>
                      <a:pt x="1" y="1"/>
                    </a:moveTo>
                    <a:cubicBezTo>
                      <a:pt x="1" y="2148"/>
                      <a:pt x="1740" y="3888"/>
                      <a:pt x="3888" y="3888"/>
                    </a:cubicBezTo>
                    <a:lnTo>
                      <a:pt x="28951" y="3888"/>
                    </a:lnTo>
                    <a:cubicBezTo>
                      <a:pt x="28873" y="3559"/>
                      <a:pt x="28794" y="3230"/>
                      <a:pt x="28747" y="2869"/>
                    </a:cubicBezTo>
                    <a:cubicBezTo>
                      <a:pt x="28700" y="2666"/>
                      <a:pt x="28669" y="2446"/>
                      <a:pt x="28638" y="2211"/>
                    </a:cubicBezTo>
                    <a:cubicBezTo>
                      <a:pt x="28638" y="2211"/>
                      <a:pt x="28638" y="2195"/>
                      <a:pt x="28638" y="2180"/>
                    </a:cubicBezTo>
                    <a:cubicBezTo>
                      <a:pt x="28606" y="1944"/>
                      <a:pt x="28575" y="1725"/>
                      <a:pt x="28559" y="1490"/>
                    </a:cubicBezTo>
                    <a:cubicBezTo>
                      <a:pt x="28559" y="1474"/>
                      <a:pt x="28559" y="1474"/>
                      <a:pt x="28559" y="1459"/>
                    </a:cubicBezTo>
                    <a:cubicBezTo>
                      <a:pt x="28544" y="1255"/>
                      <a:pt x="28528" y="1051"/>
                      <a:pt x="28512" y="832"/>
                    </a:cubicBezTo>
                    <a:cubicBezTo>
                      <a:pt x="28512" y="785"/>
                      <a:pt x="28512" y="738"/>
                      <a:pt x="28512" y="675"/>
                    </a:cubicBezTo>
                    <a:cubicBezTo>
                      <a:pt x="28497" y="455"/>
                      <a:pt x="28497" y="236"/>
                      <a:pt x="28497" y="1"/>
                    </a:cubicBezTo>
                    <a:close/>
                  </a:path>
                </a:pathLst>
              </a:custGeom>
              <a:solidFill>
                <a:srgbClr val="DAD9C3">
                  <a:alpha val="352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sp>
        <p:nvSpPr>
          <p:cNvPr id="3190" name="Google Shape;3190;p29"/>
          <p:cNvSpPr txBox="1"/>
          <p:nvPr/>
        </p:nvSpPr>
        <p:spPr>
          <a:xfrm flipH="1">
            <a:off x="4077191" y="1737037"/>
            <a:ext cx="808200" cy="5802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accent1"/>
                </a:solidFill>
                <a:latin typeface="Didact Gothic"/>
                <a:ea typeface="Didact Gothic"/>
                <a:cs typeface="Didact Gothic"/>
                <a:sym typeface="Didact Gothic"/>
              </a:rPr>
              <a:t>23%</a:t>
            </a:r>
            <a:endParaRPr sz="3000" b="1">
              <a:solidFill>
                <a:schemeClr val="accent1"/>
              </a:solidFill>
              <a:latin typeface="Didact Gothic"/>
              <a:ea typeface="Didact Gothic"/>
              <a:cs typeface="Didact Gothic"/>
              <a:sym typeface="Didact Gothic"/>
            </a:endParaRPr>
          </a:p>
        </p:txBody>
      </p:sp>
      <p:sp>
        <p:nvSpPr>
          <p:cNvPr id="3191" name="Google Shape;3191;p29"/>
          <p:cNvSpPr txBox="1"/>
          <p:nvPr/>
        </p:nvSpPr>
        <p:spPr>
          <a:xfrm flipH="1">
            <a:off x="5097425" y="1697772"/>
            <a:ext cx="2616000" cy="658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2"/>
                </a:solidFill>
                <a:latin typeface="Varela"/>
                <a:ea typeface="Varela"/>
                <a:cs typeface="Varela"/>
                <a:sym typeface="Varela"/>
              </a:rPr>
              <a:t>Despite being red, Mars is actually a cold place</a:t>
            </a:r>
            <a:endParaRPr sz="1600">
              <a:solidFill>
                <a:schemeClr val="dk2"/>
              </a:solidFill>
              <a:latin typeface="Varela"/>
              <a:ea typeface="Varela"/>
              <a:cs typeface="Varela"/>
              <a:sym typeface="Varela"/>
            </a:endParaRPr>
          </a:p>
        </p:txBody>
      </p:sp>
      <p:sp>
        <p:nvSpPr>
          <p:cNvPr id="3192" name="Google Shape;3192;p29"/>
          <p:cNvSpPr txBox="1"/>
          <p:nvPr/>
        </p:nvSpPr>
        <p:spPr>
          <a:xfrm flipH="1">
            <a:off x="4077191" y="2486112"/>
            <a:ext cx="808200" cy="5802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accent1"/>
                </a:solidFill>
                <a:latin typeface="Didact Gothic"/>
                <a:ea typeface="Didact Gothic"/>
                <a:cs typeface="Didact Gothic"/>
                <a:sym typeface="Didact Gothic"/>
              </a:rPr>
              <a:t>34%</a:t>
            </a:r>
            <a:endParaRPr sz="3000" b="1">
              <a:solidFill>
                <a:schemeClr val="accent1"/>
              </a:solidFill>
              <a:latin typeface="Didact Gothic"/>
              <a:ea typeface="Didact Gothic"/>
              <a:cs typeface="Didact Gothic"/>
              <a:sym typeface="Didact Gothic"/>
            </a:endParaRPr>
          </a:p>
        </p:txBody>
      </p:sp>
      <p:sp>
        <p:nvSpPr>
          <p:cNvPr id="3193" name="Google Shape;3193;p29"/>
          <p:cNvSpPr txBox="1"/>
          <p:nvPr/>
        </p:nvSpPr>
        <p:spPr>
          <a:xfrm flipH="1">
            <a:off x="5097425" y="2446847"/>
            <a:ext cx="2616000" cy="658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2"/>
                </a:solidFill>
                <a:latin typeface="Varela"/>
                <a:ea typeface="Varela"/>
                <a:cs typeface="Varela"/>
                <a:sym typeface="Varela"/>
              </a:rPr>
              <a:t>Mercury is the closest to the Sun and the smallest</a:t>
            </a:r>
            <a:endParaRPr sz="1600">
              <a:solidFill>
                <a:schemeClr val="dk2"/>
              </a:solidFill>
              <a:latin typeface="Varela"/>
              <a:ea typeface="Varela"/>
              <a:cs typeface="Varela"/>
              <a:sym typeface="Varela"/>
            </a:endParaRPr>
          </a:p>
        </p:txBody>
      </p:sp>
      <p:sp>
        <p:nvSpPr>
          <p:cNvPr id="3194" name="Google Shape;3194;p29"/>
          <p:cNvSpPr txBox="1"/>
          <p:nvPr/>
        </p:nvSpPr>
        <p:spPr>
          <a:xfrm flipH="1">
            <a:off x="4077191" y="3235186"/>
            <a:ext cx="808200" cy="5802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accent1"/>
                </a:solidFill>
                <a:latin typeface="Didact Gothic"/>
                <a:ea typeface="Didact Gothic"/>
                <a:cs typeface="Didact Gothic"/>
                <a:sym typeface="Didact Gothic"/>
              </a:rPr>
              <a:t>55%</a:t>
            </a:r>
            <a:endParaRPr sz="3000" b="1">
              <a:solidFill>
                <a:schemeClr val="accent1"/>
              </a:solidFill>
              <a:latin typeface="Didact Gothic"/>
              <a:ea typeface="Didact Gothic"/>
              <a:cs typeface="Didact Gothic"/>
              <a:sym typeface="Didact Gothic"/>
            </a:endParaRPr>
          </a:p>
        </p:txBody>
      </p:sp>
      <p:sp>
        <p:nvSpPr>
          <p:cNvPr id="3195" name="Google Shape;3195;p29"/>
          <p:cNvSpPr txBox="1"/>
          <p:nvPr/>
        </p:nvSpPr>
        <p:spPr>
          <a:xfrm flipH="1">
            <a:off x="5097425" y="3195921"/>
            <a:ext cx="2616000" cy="658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2"/>
                </a:solidFill>
                <a:latin typeface="Varela"/>
                <a:ea typeface="Varela"/>
                <a:cs typeface="Varela"/>
                <a:sym typeface="Varela"/>
              </a:rPr>
              <a:t>Jupiter is a gas giant and the biggest planet</a:t>
            </a:r>
            <a:endParaRPr sz="1600">
              <a:solidFill>
                <a:schemeClr val="dk2"/>
              </a:solidFill>
              <a:latin typeface="Varela"/>
              <a:ea typeface="Varela"/>
              <a:cs typeface="Varela"/>
              <a:sym typeface="Varela"/>
            </a:endParaRPr>
          </a:p>
        </p:txBody>
      </p:sp>
      <p:sp>
        <p:nvSpPr>
          <p:cNvPr id="3196" name="Google Shape;3196;p29"/>
          <p:cNvSpPr txBox="1"/>
          <p:nvPr/>
        </p:nvSpPr>
        <p:spPr>
          <a:xfrm flipH="1">
            <a:off x="4077191" y="3984277"/>
            <a:ext cx="808200" cy="5802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accent1"/>
                </a:solidFill>
                <a:latin typeface="Didact Gothic"/>
                <a:ea typeface="Didact Gothic"/>
                <a:cs typeface="Didact Gothic"/>
                <a:sym typeface="Didact Gothic"/>
              </a:rPr>
              <a:t>60%</a:t>
            </a:r>
            <a:endParaRPr sz="3000" b="1">
              <a:solidFill>
                <a:schemeClr val="accent1"/>
              </a:solidFill>
              <a:latin typeface="Didact Gothic"/>
              <a:ea typeface="Didact Gothic"/>
              <a:cs typeface="Didact Gothic"/>
              <a:sym typeface="Didact Gothic"/>
            </a:endParaRPr>
          </a:p>
        </p:txBody>
      </p:sp>
      <p:sp>
        <p:nvSpPr>
          <p:cNvPr id="3197" name="Google Shape;3197;p29"/>
          <p:cNvSpPr txBox="1"/>
          <p:nvPr/>
        </p:nvSpPr>
        <p:spPr>
          <a:xfrm flipH="1">
            <a:off x="5097425" y="3945012"/>
            <a:ext cx="2616000" cy="658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2"/>
                </a:solidFill>
                <a:latin typeface="Varela"/>
                <a:ea typeface="Varela"/>
                <a:cs typeface="Varela"/>
                <a:sym typeface="Varela"/>
              </a:rPr>
              <a:t>Venus it’s terribly hot, even hotter than Mercury</a:t>
            </a:r>
            <a:endParaRPr sz="1600">
              <a:solidFill>
                <a:schemeClr val="dk2"/>
              </a:solidFill>
              <a:latin typeface="Varela"/>
              <a:ea typeface="Varela"/>
              <a:cs typeface="Varela"/>
              <a:sym typeface="Varel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01"/>
        <p:cNvGrpSpPr/>
        <p:nvPr/>
      </p:nvGrpSpPr>
      <p:grpSpPr>
        <a:xfrm>
          <a:off x="0" y="0"/>
          <a:ext cx="0" cy="0"/>
          <a:chOff x="0" y="0"/>
          <a:chExt cx="0" cy="0"/>
        </a:xfrm>
      </p:grpSpPr>
      <p:sp>
        <p:nvSpPr>
          <p:cNvPr id="3202" name="Google Shape;3202;p30"/>
          <p:cNvSpPr txBox="1">
            <a:spLocks noGrp="1"/>
          </p:cNvSpPr>
          <p:nvPr>
            <p:ph type="title"/>
          </p:nvPr>
        </p:nvSpPr>
        <p:spPr>
          <a:xfrm flipH="1">
            <a:off x="719625" y="445025"/>
            <a:ext cx="51441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Recommendations</a:t>
            </a:r>
            <a:endParaRPr/>
          </a:p>
        </p:txBody>
      </p:sp>
      <p:sp>
        <p:nvSpPr>
          <p:cNvPr id="3203" name="Google Shape;3203;p30"/>
          <p:cNvSpPr txBox="1">
            <a:spLocks noGrp="1"/>
          </p:cNvSpPr>
          <p:nvPr>
            <p:ph type="title" idx="2"/>
          </p:nvPr>
        </p:nvSpPr>
        <p:spPr>
          <a:xfrm flipH="1">
            <a:off x="3483599" y="1899775"/>
            <a:ext cx="21768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a:t>
            </a:r>
            <a:endParaRPr/>
          </a:p>
        </p:txBody>
      </p:sp>
      <p:sp>
        <p:nvSpPr>
          <p:cNvPr id="3204" name="Google Shape;3204;p30"/>
          <p:cNvSpPr txBox="1">
            <a:spLocks noGrp="1"/>
          </p:cNvSpPr>
          <p:nvPr>
            <p:ph type="subTitle" idx="1"/>
          </p:nvPr>
        </p:nvSpPr>
        <p:spPr>
          <a:xfrm flipH="1">
            <a:off x="3483588" y="2254178"/>
            <a:ext cx="21768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 is the second planet to the Sun</a:t>
            </a:r>
            <a:endParaRPr/>
          </a:p>
        </p:txBody>
      </p:sp>
      <p:sp>
        <p:nvSpPr>
          <p:cNvPr id="3205" name="Google Shape;3205;p30"/>
          <p:cNvSpPr txBox="1">
            <a:spLocks noGrp="1"/>
          </p:cNvSpPr>
          <p:nvPr>
            <p:ph type="title" idx="3"/>
          </p:nvPr>
        </p:nvSpPr>
        <p:spPr>
          <a:xfrm flipH="1">
            <a:off x="719734" y="1899775"/>
            <a:ext cx="21765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Mercury</a:t>
            </a:r>
            <a:endParaRPr/>
          </a:p>
        </p:txBody>
      </p:sp>
      <p:sp>
        <p:nvSpPr>
          <p:cNvPr id="3206" name="Google Shape;3206;p30"/>
          <p:cNvSpPr txBox="1">
            <a:spLocks noGrp="1"/>
          </p:cNvSpPr>
          <p:nvPr>
            <p:ph type="subTitle" idx="4"/>
          </p:nvPr>
        </p:nvSpPr>
        <p:spPr>
          <a:xfrm flipH="1">
            <a:off x="719613" y="2254175"/>
            <a:ext cx="21765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Mercury is the closest planet to the Sun</a:t>
            </a:r>
            <a:endParaRPr/>
          </a:p>
        </p:txBody>
      </p:sp>
      <p:sp>
        <p:nvSpPr>
          <p:cNvPr id="3207" name="Google Shape;3207;p30"/>
          <p:cNvSpPr txBox="1">
            <a:spLocks noGrp="1"/>
          </p:cNvSpPr>
          <p:nvPr>
            <p:ph type="title" idx="5"/>
          </p:nvPr>
        </p:nvSpPr>
        <p:spPr>
          <a:xfrm flipH="1">
            <a:off x="3483600" y="3765747"/>
            <a:ext cx="21768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Saturn</a:t>
            </a:r>
            <a:endParaRPr/>
          </a:p>
        </p:txBody>
      </p:sp>
      <p:sp>
        <p:nvSpPr>
          <p:cNvPr id="3208" name="Google Shape;3208;p30"/>
          <p:cNvSpPr txBox="1">
            <a:spLocks noGrp="1"/>
          </p:cNvSpPr>
          <p:nvPr>
            <p:ph type="subTitle" idx="6"/>
          </p:nvPr>
        </p:nvSpPr>
        <p:spPr>
          <a:xfrm flipH="1">
            <a:off x="3483600" y="4119747"/>
            <a:ext cx="21768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Saturn is the ringed one and a gas giant</a:t>
            </a:r>
            <a:endParaRPr/>
          </a:p>
        </p:txBody>
      </p:sp>
      <p:sp>
        <p:nvSpPr>
          <p:cNvPr id="3209" name="Google Shape;3209;p30"/>
          <p:cNvSpPr txBox="1">
            <a:spLocks noGrp="1"/>
          </p:cNvSpPr>
          <p:nvPr>
            <p:ph type="title" idx="7"/>
          </p:nvPr>
        </p:nvSpPr>
        <p:spPr>
          <a:xfrm flipH="1">
            <a:off x="720049" y="3765747"/>
            <a:ext cx="21765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Jupiter</a:t>
            </a:r>
            <a:endParaRPr/>
          </a:p>
        </p:txBody>
      </p:sp>
      <p:sp>
        <p:nvSpPr>
          <p:cNvPr id="3210" name="Google Shape;3210;p30"/>
          <p:cNvSpPr txBox="1">
            <a:spLocks noGrp="1"/>
          </p:cNvSpPr>
          <p:nvPr>
            <p:ph type="subTitle" idx="8"/>
          </p:nvPr>
        </p:nvSpPr>
        <p:spPr>
          <a:xfrm flipH="1">
            <a:off x="720049" y="4119747"/>
            <a:ext cx="21765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It’s a gas giant and the biggest planet</a:t>
            </a:r>
            <a:endParaRPr/>
          </a:p>
        </p:txBody>
      </p:sp>
      <p:sp>
        <p:nvSpPr>
          <p:cNvPr id="3211" name="Google Shape;3211;p30"/>
          <p:cNvSpPr txBox="1">
            <a:spLocks noGrp="1"/>
          </p:cNvSpPr>
          <p:nvPr>
            <p:ph type="title" idx="9"/>
          </p:nvPr>
        </p:nvSpPr>
        <p:spPr>
          <a:xfrm flipH="1">
            <a:off x="6247025" y="1899775"/>
            <a:ext cx="21768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Mars</a:t>
            </a:r>
            <a:endParaRPr/>
          </a:p>
        </p:txBody>
      </p:sp>
      <p:sp>
        <p:nvSpPr>
          <p:cNvPr id="3212" name="Google Shape;3212;p30"/>
          <p:cNvSpPr txBox="1">
            <a:spLocks noGrp="1"/>
          </p:cNvSpPr>
          <p:nvPr>
            <p:ph type="subTitle" idx="13"/>
          </p:nvPr>
        </p:nvSpPr>
        <p:spPr>
          <a:xfrm flipH="1">
            <a:off x="6247014" y="2254182"/>
            <a:ext cx="21768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Despite being red, Mars is a cold place</a:t>
            </a:r>
            <a:endParaRPr/>
          </a:p>
        </p:txBody>
      </p:sp>
      <p:sp>
        <p:nvSpPr>
          <p:cNvPr id="3213" name="Google Shape;3213;p30"/>
          <p:cNvSpPr txBox="1">
            <a:spLocks noGrp="1"/>
          </p:cNvSpPr>
          <p:nvPr>
            <p:ph type="title" idx="14"/>
          </p:nvPr>
        </p:nvSpPr>
        <p:spPr>
          <a:xfrm flipH="1">
            <a:off x="6247025" y="3765747"/>
            <a:ext cx="21768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Neptune</a:t>
            </a:r>
            <a:endParaRPr/>
          </a:p>
        </p:txBody>
      </p:sp>
      <p:sp>
        <p:nvSpPr>
          <p:cNvPr id="3214" name="Google Shape;3214;p30"/>
          <p:cNvSpPr txBox="1">
            <a:spLocks noGrp="1"/>
          </p:cNvSpPr>
          <p:nvPr>
            <p:ph type="subTitle" idx="15"/>
          </p:nvPr>
        </p:nvSpPr>
        <p:spPr>
          <a:xfrm flipH="1">
            <a:off x="6247025" y="4119746"/>
            <a:ext cx="21768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It’s the farthest planet from the Sun</a:t>
            </a:r>
            <a:endParaRPr/>
          </a:p>
        </p:txBody>
      </p:sp>
      <p:grpSp>
        <p:nvGrpSpPr>
          <p:cNvPr id="3215" name="Google Shape;3215;p30"/>
          <p:cNvGrpSpPr/>
          <p:nvPr/>
        </p:nvGrpSpPr>
        <p:grpSpPr>
          <a:xfrm>
            <a:off x="1521950" y="1314757"/>
            <a:ext cx="572700" cy="584605"/>
            <a:chOff x="1521950" y="1314757"/>
            <a:chExt cx="572700" cy="584605"/>
          </a:xfrm>
        </p:grpSpPr>
        <p:sp>
          <p:nvSpPr>
            <p:cNvPr id="3216" name="Google Shape;3216;p30"/>
            <p:cNvSpPr/>
            <p:nvPr/>
          </p:nvSpPr>
          <p:spPr>
            <a:xfrm>
              <a:off x="1521950" y="1326663"/>
              <a:ext cx="572700" cy="572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7" name="Google Shape;3217;p30"/>
            <p:cNvGrpSpPr/>
            <p:nvPr/>
          </p:nvGrpSpPr>
          <p:grpSpPr>
            <a:xfrm>
              <a:off x="1570418" y="1314757"/>
              <a:ext cx="475764" cy="437650"/>
              <a:chOff x="1193075" y="4186475"/>
              <a:chExt cx="1107200" cy="1018975"/>
            </a:xfrm>
          </p:grpSpPr>
          <p:sp>
            <p:nvSpPr>
              <p:cNvPr id="3218" name="Google Shape;3218;p30"/>
              <p:cNvSpPr/>
              <p:nvPr/>
            </p:nvSpPr>
            <p:spPr>
              <a:xfrm>
                <a:off x="1630550" y="4186475"/>
                <a:ext cx="137275" cy="111550"/>
              </a:xfrm>
              <a:custGeom>
                <a:avLst/>
                <a:gdLst/>
                <a:ahLst/>
                <a:cxnLst/>
                <a:rect l="l" t="t" r="r" b="b"/>
                <a:pathLst>
                  <a:path w="5491" h="4462" extrusionOk="0">
                    <a:moveTo>
                      <a:pt x="0" y="1"/>
                    </a:moveTo>
                    <a:lnTo>
                      <a:pt x="0" y="2623"/>
                    </a:lnTo>
                    <a:lnTo>
                      <a:pt x="1275" y="2623"/>
                    </a:lnTo>
                    <a:cubicBezTo>
                      <a:pt x="2402" y="2623"/>
                      <a:pt x="3358" y="3407"/>
                      <a:pt x="3652" y="4461"/>
                    </a:cubicBezTo>
                    <a:cubicBezTo>
                      <a:pt x="4093" y="3603"/>
                      <a:pt x="4730" y="2868"/>
                      <a:pt x="5490" y="2304"/>
                    </a:cubicBezTo>
                    <a:cubicBezTo>
                      <a:pt x="4583" y="932"/>
                      <a:pt x="3039" y="1"/>
                      <a:pt x="127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0"/>
              <p:cNvSpPr/>
              <p:nvPr/>
            </p:nvSpPr>
            <p:spPr>
              <a:xfrm>
                <a:off x="1427125" y="4344525"/>
                <a:ext cx="666650" cy="557625"/>
              </a:xfrm>
              <a:custGeom>
                <a:avLst/>
                <a:gdLst/>
                <a:ahLst/>
                <a:cxnLst/>
                <a:rect l="l" t="t" r="r" b="b"/>
                <a:pathLst>
                  <a:path w="26666" h="22305" extrusionOk="0">
                    <a:moveTo>
                      <a:pt x="8807" y="1"/>
                    </a:moveTo>
                    <a:cubicBezTo>
                      <a:pt x="8295" y="1"/>
                      <a:pt x="7702" y="54"/>
                      <a:pt x="7034" y="198"/>
                    </a:cubicBezTo>
                    <a:cubicBezTo>
                      <a:pt x="5049" y="615"/>
                      <a:pt x="3309" y="1889"/>
                      <a:pt x="2133" y="3776"/>
                    </a:cubicBezTo>
                    <a:cubicBezTo>
                      <a:pt x="491" y="6325"/>
                      <a:pt x="0" y="9707"/>
                      <a:pt x="760" y="13089"/>
                    </a:cubicBezTo>
                    <a:cubicBezTo>
                      <a:pt x="1422" y="15957"/>
                      <a:pt x="2917" y="18481"/>
                      <a:pt x="4951" y="20197"/>
                    </a:cubicBezTo>
                    <a:cubicBezTo>
                      <a:pt x="6641" y="21579"/>
                      <a:pt x="8541" y="22300"/>
                      <a:pt x="10427" y="22300"/>
                    </a:cubicBezTo>
                    <a:cubicBezTo>
                      <a:pt x="10949" y="22300"/>
                      <a:pt x="11470" y="22245"/>
                      <a:pt x="11985" y="22133"/>
                    </a:cubicBezTo>
                    <a:cubicBezTo>
                      <a:pt x="12451" y="22035"/>
                      <a:pt x="13064" y="21790"/>
                      <a:pt x="13529" y="21594"/>
                    </a:cubicBezTo>
                    <a:cubicBezTo>
                      <a:pt x="13970" y="21790"/>
                      <a:pt x="14583" y="22035"/>
                      <a:pt x="15049" y="22133"/>
                    </a:cubicBezTo>
                    <a:cubicBezTo>
                      <a:pt x="15612" y="22256"/>
                      <a:pt x="16201" y="22305"/>
                      <a:pt x="16764" y="22305"/>
                    </a:cubicBezTo>
                    <a:cubicBezTo>
                      <a:pt x="18210" y="22305"/>
                      <a:pt x="19583" y="21913"/>
                      <a:pt x="20710" y="21153"/>
                    </a:cubicBezTo>
                    <a:cubicBezTo>
                      <a:pt x="22597" y="19854"/>
                      <a:pt x="25097" y="17428"/>
                      <a:pt x="26274" y="13138"/>
                    </a:cubicBezTo>
                    <a:cubicBezTo>
                      <a:pt x="26494" y="12281"/>
                      <a:pt x="26666" y="10810"/>
                      <a:pt x="26666" y="10810"/>
                    </a:cubicBezTo>
                    <a:lnTo>
                      <a:pt x="26666" y="10810"/>
                    </a:lnTo>
                    <a:cubicBezTo>
                      <a:pt x="26568" y="10835"/>
                      <a:pt x="26470" y="10835"/>
                      <a:pt x="26347" y="10835"/>
                    </a:cubicBezTo>
                    <a:cubicBezTo>
                      <a:pt x="24117" y="10835"/>
                      <a:pt x="22303" y="9021"/>
                      <a:pt x="22303" y="6791"/>
                    </a:cubicBezTo>
                    <a:cubicBezTo>
                      <a:pt x="22303" y="5198"/>
                      <a:pt x="23235" y="3825"/>
                      <a:pt x="24583" y="3163"/>
                    </a:cubicBezTo>
                    <a:lnTo>
                      <a:pt x="24240" y="2796"/>
                    </a:lnTo>
                    <a:cubicBezTo>
                      <a:pt x="23725" y="2183"/>
                      <a:pt x="23112" y="1644"/>
                      <a:pt x="22475" y="1227"/>
                    </a:cubicBezTo>
                    <a:cubicBezTo>
                      <a:pt x="21421" y="3114"/>
                      <a:pt x="19387" y="4389"/>
                      <a:pt x="17083" y="4389"/>
                    </a:cubicBezTo>
                    <a:lnTo>
                      <a:pt x="11078" y="4389"/>
                    </a:lnTo>
                    <a:cubicBezTo>
                      <a:pt x="11078" y="4389"/>
                      <a:pt x="11103" y="590"/>
                      <a:pt x="11103" y="418"/>
                    </a:cubicBezTo>
                    <a:cubicBezTo>
                      <a:pt x="11013" y="400"/>
                      <a:pt x="10212" y="1"/>
                      <a:pt x="8807"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0"/>
              <p:cNvSpPr/>
              <p:nvPr/>
            </p:nvSpPr>
            <p:spPr>
              <a:xfrm>
                <a:off x="1767175" y="4276550"/>
                <a:ext cx="178950" cy="115200"/>
              </a:xfrm>
              <a:custGeom>
                <a:avLst/>
                <a:gdLst/>
                <a:ahLst/>
                <a:cxnLst/>
                <a:rect l="l" t="t" r="r" b="b"/>
                <a:pathLst>
                  <a:path w="7158" h="4608" extrusionOk="0">
                    <a:moveTo>
                      <a:pt x="3653" y="0"/>
                    </a:moveTo>
                    <a:cubicBezTo>
                      <a:pt x="1643" y="0"/>
                      <a:pt x="1" y="1667"/>
                      <a:pt x="1" y="3677"/>
                    </a:cubicBezTo>
                    <a:lnTo>
                      <a:pt x="1" y="4608"/>
                    </a:lnTo>
                    <a:lnTo>
                      <a:pt x="3481" y="4608"/>
                    </a:lnTo>
                    <a:cubicBezTo>
                      <a:pt x="5491" y="4608"/>
                      <a:pt x="7157" y="2966"/>
                      <a:pt x="7157" y="932"/>
                    </a:cubicBezTo>
                    <a:lnTo>
                      <a:pt x="7157"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0"/>
              <p:cNvSpPr/>
              <p:nvPr/>
            </p:nvSpPr>
            <p:spPr>
              <a:xfrm>
                <a:off x="1668525" y="4964625"/>
                <a:ext cx="631750" cy="240825"/>
              </a:xfrm>
              <a:custGeom>
                <a:avLst/>
                <a:gdLst/>
                <a:ahLst/>
                <a:cxnLst/>
                <a:rect l="l" t="t" r="r" b="b"/>
                <a:pathLst>
                  <a:path w="25270" h="9633" extrusionOk="0">
                    <a:moveTo>
                      <a:pt x="4682" y="1"/>
                    </a:moveTo>
                    <a:cubicBezTo>
                      <a:pt x="2084" y="74"/>
                      <a:pt x="1" y="2206"/>
                      <a:pt x="1" y="4829"/>
                    </a:cubicBezTo>
                    <a:cubicBezTo>
                      <a:pt x="1" y="7427"/>
                      <a:pt x="2084" y="9559"/>
                      <a:pt x="4682" y="9633"/>
                    </a:cubicBezTo>
                    <a:lnTo>
                      <a:pt x="25269" y="9633"/>
                    </a:lnTo>
                    <a:cubicBezTo>
                      <a:pt x="24730" y="8554"/>
                      <a:pt x="24338" y="7378"/>
                      <a:pt x="24191" y="6128"/>
                    </a:cubicBezTo>
                    <a:lnTo>
                      <a:pt x="6692" y="6128"/>
                    </a:lnTo>
                    <a:lnTo>
                      <a:pt x="6692" y="3505"/>
                    </a:lnTo>
                    <a:lnTo>
                      <a:pt x="24191" y="3505"/>
                    </a:lnTo>
                    <a:cubicBezTo>
                      <a:pt x="24338" y="2280"/>
                      <a:pt x="24681" y="1079"/>
                      <a:pt x="2522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0"/>
              <p:cNvSpPr/>
              <p:nvPr/>
            </p:nvSpPr>
            <p:spPr>
              <a:xfrm>
                <a:off x="1193075" y="4964625"/>
                <a:ext cx="174650" cy="240825"/>
              </a:xfrm>
              <a:custGeom>
                <a:avLst/>
                <a:gdLst/>
                <a:ahLst/>
                <a:cxnLst/>
                <a:rect l="l" t="t" r="r" b="b"/>
                <a:pathLst>
                  <a:path w="6986" h="9633" extrusionOk="0">
                    <a:moveTo>
                      <a:pt x="4804" y="1"/>
                    </a:moveTo>
                    <a:cubicBezTo>
                      <a:pt x="2132" y="1"/>
                      <a:pt x="0" y="2157"/>
                      <a:pt x="0" y="4829"/>
                    </a:cubicBezTo>
                    <a:cubicBezTo>
                      <a:pt x="0" y="7476"/>
                      <a:pt x="2132" y="9633"/>
                      <a:pt x="4804" y="9633"/>
                    </a:cubicBezTo>
                    <a:lnTo>
                      <a:pt x="6985" y="9633"/>
                    </a:lnTo>
                    <a:cubicBezTo>
                      <a:pt x="5858" y="8334"/>
                      <a:pt x="5171" y="6667"/>
                      <a:pt x="5171" y="4829"/>
                    </a:cubicBezTo>
                    <a:cubicBezTo>
                      <a:pt x="5171" y="2966"/>
                      <a:pt x="5858" y="1300"/>
                      <a:pt x="698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0"/>
              <p:cNvSpPr/>
              <p:nvPr/>
            </p:nvSpPr>
            <p:spPr>
              <a:xfrm>
                <a:off x="1385450" y="4964625"/>
                <a:ext cx="265350" cy="240825"/>
              </a:xfrm>
              <a:custGeom>
                <a:avLst/>
                <a:gdLst/>
                <a:ahLst/>
                <a:cxnLst/>
                <a:rect l="l" t="t" r="r" b="b"/>
                <a:pathLst>
                  <a:path w="10614" h="9633" extrusionOk="0">
                    <a:moveTo>
                      <a:pt x="4682" y="1"/>
                    </a:moveTo>
                    <a:cubicBezTo>
                      <a:pt x="2084" y="74"/>
                      <a:pt x="1" y="2206"/>
                      <a:pt x="1" y="4829"/>
                    </a:cubicBezTo>
                    <a:cubicBezTo>
                      <a:pt x="1" y="7427"/>
                      <a:pt x="2084" y="9559"/>
                      <a:pt x="4682" y="9633"/>
                    </a:cubicBezTo>
                    <a:lnTo>
                      <a:pt x="10613" y="9633"/>
                    </a:lnTo>
                    <a:cubicBezTo>
                      <a:pt x="9486" y="8334"/>
                      <a:pt x="8799" y="6667"/>
                      <a:pt x="8799" y="4829"/>
                    </a:cubicBezTo>
                    <a:cubicBezTo>
                      <a:pt x="8799" y="2966"/>
                      <a:pt x="9486" y="1300"/>
                      <a:pt x="10613"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24" name="Google Shape;3224;p30"/>
          <p:cNvGrpSpPr/>
          <p:nvPr/>
        </p:nvGrpSpPr>
        <p:grpSpPr>
          <a:xfrm>
            <a:off x="1521950" y="3156220"/>
            <a:ext cx="572700" cy="612189"/>
            <a:chOff x="1521950" y="3067273"/>
            <a:chExt cx="572700" cy="612189"/>
          </a:xfrm>
        </p:grpSpPr>
        <p:sp>
          <p:nvSpPr>
            <p:cNvPr id="3225" name="Google Shape;3225;p30"/>
            <p:cNvSpPr/>
            <p:nvPr/>
          </p:nvSpPr>
          <p:spPr>
            <a:xfrm>
              <a:off x="1521950" y="3106763"/>
              <a:ext cx="572700" cy="572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6" name="Google Shape;3226;p30"/>
            <p:cNvGrpSpPr/>
            <p:nvPr/>
          </p:nvGrpSpPr>
          <p:grpSpPr>
            <a:xfrm>
              <a:off x="1569925" y="3067273"/>
              <a:ext cx="476760" cy="476660"/>
              <a:chOff x="1193075" y="2870350"/>
              <a:chExt cx="1107200" cy="1107225"/>
            </a:xfrm>
          </p:grpSpPr>
          <p:sp>
            <p:nvSpPr>
              <p:cNvPr id="3227" name="Google Shape;3227;p30"/>
              <p:cNvSpPr/>
              <p:nvPr/>
            </p:nvSpPr>
            <p:spPr>
              <a:xfrm>
                <a:off x="1633600" y="3559050"/>
                <a:ext cx="226125" cy="73550"/>
              </a:xfrm>
              <a:custGeom>
                <a:avLst/>
                <a:gdLst/>
                <a:ahLst/>
                <a:cxnLst/>
                <a:rect l="l" t="t" r="r" b="b"/>
                <a:pathLst>
                  <a:path w="9045" h="2942" extrusionOk="0">
                    <a:moveTo>
                      <a:pt x="1" y="1"/>
                    </a:moveTo>
                    <a:lnTo>
                      <a:pt x="1" y="2942"/>
                    </a:lnTo>
                    <a:lnTo>
                      <a:pt x="9045" y="2942"/>
                    </a:lnTo>
                    <a:lnTo>
                      <a:pt x="9045"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0"/>
              <p:cNvSpPr/>
              <p:nvPr/>
            </p:nvSpPr>
            <p:spPr>
              <a:xfrm>
                <a:off x="1542925" y="3027200"/>
                <a:ext cx="406250" cy="466925"/>
              </a:xfrm>
              <a:custGeom>
                <a:avLst/>
                <a:gdLst/>
                <a:ahLst/>
                <a:cxnLst/>
                <a:rect l="l" t="t" r="r" b="b"/>
                <a:pathLst>
                  <a:path w="16250" h="18677" extrusionOk="0">
                    <a:moveTo>
                      <a:pt x="8109" y="0"/>
                    </a:moveTo>
                    <a:cubicBezTo>
                      <a:pt x="8078" y="0"/>
                      <a:pt x="8046" y="1"/>
                      <a:pt x="8015" y="1"/>
                    </a:cubicBezTo>
                    <a:cubicBezTo>
                      <a:pt x="5858" y="50"/>
                      <a:pt x="3848" y="908"/>
                      <a:pt x="2329" y="2476"/>
                    </a:cubicBezTo>
                    <a:cubicBezTo>
                      <a:pt x="809" y="4045"/>
                      <a:pt x="1" y="6079"/>
                      <a:pt x="25" y="8236"/>
                    </a:cubicBezTo>
                    <a:cubicBezTo>
                      <a:pt x="74" y="10442"/>
                      <a:pt x="956" y="12476"/>
                      <a:pt x="2549" y="13995"/>
                    </a:cubicBezTo>
                    <a:cubicBezTo>
                      <a:pt x="3236" y="14633"/>
                      <a:pt x="3628" y="15589"/>
                      <a:pt x="3628" y="16569"/>
                    </a:cubicBezTo>
                    <a:lnTo>
                      <a:pt x="3628" y="18456"/>
                    </a:lnTo>
                    <a:lnTo>
                      <a:pt x="3628" y="18677"/>
                    </a:lnTo>
                    <a:lnTo>
                      <a:pt x="12672" y="18677"/>
                    </a:lnTo>
                    <a:lnTo>
                      <a:pt x="12672" y="18309"/>
                    </a:lnTo>
                    <a:lnTo>
                      <a:pt x="12672" y="16544"/>
                    </a:lnTo>
                    <a:cubicBezTo>
                      <a:pt x="12672" y="15564"/>
                      <a:pt x="13039" y="14633"/>
                      <a:pt x="13725" y="13995"/>
                    </a:cubicBezTo>
                    <a:cubicBezTo>
                      <a:pt x="15343" y="12451"/>
                      <a:pt x="16250" y="10368"/>
                      <a:pt x="16250" y="8113"/>
                    </a:cubicBezTo>
                    <a:cubicBezTo>
                      <a:pt x="16250" y="5932"/>
                      <a:pt x="15392" y="3873"/>
                      <a:pt x="13823" y="2354"/>
                    </a:cubicBezTo>
                    <a:cubicBezTo>
                      <a:pt x="12302" y="832"/>
                      <a:pt x="10279" y="0"/>
                      <a:pt x="8109"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0"/>
              <p:cNvSpPr/>
              <p:nvPr/>
            </p:nvSpPr>
            <p:spPr>
              <a:xfrm>
                <a:off x="1193075" y="3728150"/>
                <a:ext cx="1107200" cy="121975"/>
              </a:xfrm>
              <a:custGeom>
                <a:avLst/>
                <a:gdLst/>
                <a:ahLst/>
                <a:cxnLst/>
                <a:rect l="l" t="t" r="r" b="b"/>
                <a:pathLst>
                  <a:path w="44288" h="4879" extrusionOk="0">
                    <a:moveTo>
                      <a:pt x="0" y="1"/>
                    </a:moveTo>
                    <a:lnTo>
                      <a:pt x="0" y="2403"/>
                    </a:lnTo>
                    <a:lnTo>
                      <a:pt x="18455" y="2403"/>
                    </a:lnTo>
                    <a:cubicBezTo>
                      <a:pt x="19828" y="2403"/>
                      <a:pt x="20931" y="3506"/>
                      <a:pt x="20931" y="4878"/>
                    </a:cubicBezTo>
                    <a:lnTo>
                      <a:pt x="23283" y="4878"/>
                    </a:lnTo>
                    <a:cubicBezTo>
                      <a:pt x="23283" y="3506"/>
                      <a:pt x="24386" y="2403"/>
                      <a:pt x="25759" y="2403"/>
                    </a:cubicBezTo>
                    <a:lnTo>
                      <a:pt x="44287" y="2403"/>
                    </a:lnTo>
                    <a:lnTo>
                      <a:pt x="44287" y="1"/>
                    </a:lnTo>
                    <a:lnTo>
                      <a:pt x="26200" y="1"/>
                    </a:lnTo>
                    <a:cubicBezTo>
                      <a:pt x="24582" y="1"/>
                      <a:pt x="23136" y="736"/>
                      <a:pt x="22156" y="1864"/>
                    </a:cubicBezTo>
                    <a:cubicBezTo>
                      <a:pt x="21176" y="736"/>
                      <a:pt x="19730" y="1"/>
                      <a:pt x="18112"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0"/>
              <p:cNvSpPr/>
              <p:nvPr/>
            </p:nvSpPr>
            <p:spPr>
              <a:xfrm>
                <a:off x="1193075" y="3850700"/>
                <a:ext cx="1107200" cy="126875"/>
              </a:xfrm>
              <a:custGeom>
                <a:avLst/>
                <a:gdLst/>
                <a:ahLst/>
                <a:cxnLst/>
                <a:rect l="l" t="t" r="r" b="b"/>
                <a:pathLst>
                  <a:path w="44288" h="5075" extrusionOk="0">
                    <a:moveTo>
                      <a:pt x="0" y="1"/>
                    </a:moveTo>
                    <a:lnTo>
                      <a:pt x="0" y="2599"/>
                    </a:lnTo>
                    <a:lnTo>
                      <a:pt x="15833" y="2599"/>
                    </a:lnTo>
                    <a:lnTo>
                      <a:pt x="15833" y="5074"/>
                    </a:lnTo>
                    <a:lnTo>
                      <a:pt x="28381" y="5074"/>
                    </a:lnTo>
                    <a:lnTo>
                      <a:pt x="28381" y="2599"/>
                    </a:lnTo>
                    <a:lnTo>
                      <a:pt x="44287" y="2599"/>
                    </a:lnTo>
                    <a:lnTo>
                      <a:pt x="44287" y="1"/>
                    </a:lnTo>
                    <a:lnTo>
                      <a:pt x="25783" y="1"/>
                    </a:lnTo>
                    <a:lnTo>
                      <a:pt x="25783" y="2476"/>
                    </a:lnTo>
                    <a:lnTo>
                      <a:pt x="18431" y="2476"/>
                    </a:lnTo>
                    <a:lnTo>
                      <a:pt x="18431"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0"/>
              <p:cNvSpPr/>
              <p:nvPr/>
            </p:nvSpPr>
            <p:spPr>
              <a:xfrm>
                <a:off x="1713875" y="2870350"/>
                <a:ext cx="64975" cy="64975"/>
              </a:xfrm>
              <a:custGeom>
                <a:avLst/>
                <a:gdLst/>
                <a:ahLst/>
                <a:cxnLst/>
                <a:rect l="l" t="t" r="r" b="b"/>
                <a:pathLst>
                  <a:path w="2599" h="2599" extrusionOk="0">
                    <a:moveTo>
                      <a:pt x="0" y="1"/>
                    </a:moveTo>
                    <a:lnTo>
                      <a:pt x="0" y="2599"/>
                    </a:lnTo>
                    <a:lnTo>
                      <a:pt x="2598" y="2599"/>
                    </a:lnTo>
                    <a:lnTo>
                      <a:pt x="2598"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0"/>
              <p:cNvSpPr/>
              <p:nvPr/>
            </p:nvSpPr>
            <p:spPr>
              <a:xfrm>
                <a:off x="1501250" y="2910175"/>
                <a:ext cx="91325" cy="91325"/>
              </a:xfrm>
              <a:custGeom>
                <a:avLst/>
                <a:gdLst/>
                <a:ahLst/>
                <a:cxnLst/>
                <a:rect l="l" t="t" r="r" b="b"/>
                <a:pathLst>
                  <a:path w="3653" h="3653" extrusionOk="0">
                    <a:moveTo>
                      <a:pt x="1839" y="1"/>
                    </a:moveTo>
                    <a:lnTo>
                      <a:pt x="1" y="1814"/>
                    </a:lnTo>
                    <a:lnTo>
                      <a:pt x="1839" y="3653"/>
                    </a:lnTo>
                    <a:lnTo>
                      <a:pt x="3653" y="1814"/>
                    </a:lnTo>
                    <a:lnTo>
                      <a:pt x="1839"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0"/>
              <p:cNvSpPr/>
              <p:nvPr/>
            </p:nvSpPr>
            <p:spPr>
              <a:xfrm>
                <a:off x="1900150" y="2910175"/>
                <a:ext cx="91300" cy="91325"/>
              </a:xfrm>
              <a:custGeom>
                <a:avLst/>
                <a:gdLst/>
                <a:ahLst/>
                <a:cxnLst/>
                <a:rect l="l" t="t" r="r" b="b"/>
                <a:pathLst>
                  <a:path w="3652" h="3653" extrusionOk="0">
                    <a:moveTo>
                      <a:pt x="1838" y="1"/>
                    </a:moveTo>
                    <a:lnTo>
                      <a:pt x="0" y="1839"/>
                    </a:lnTo>
                    <a:lnTo>
                      <a:pt x="1838" y="3653"/>
                    </a:lnTo>
                    <a:lnTo>
                      <a:pt x="3652" y="1839"/>
                    </a:lnTo>
                    <a:lnTo>
                      <a:pt x="1838"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34" name="Google Shape;3234;p30"/>
          <p:cNvGrpSpPr/>
          <p:nvPr/>
        </p:nvGrpSpPr>
        <p:grpSpPr>
          <a:xfrm>
            <a:off x="4285438" y="3195710"/>
            <a:ext cx="572700" cy="572700"/>
            <a:chOff x="4285438" y="3106763"/>
            <a:chExt cx="572700" cy="572700"/>
          </a:xfrm>
        </p:grpSpPr>
        <p:sp>
          <p:nvSpPr>
            <p:cNvPr id="3235" name="Google Shape;3235;p30"/>
            <p:cNvSpPr/>
            <p:nvPr/>
          </p:nvSpPr>
          <p:spPr>
            <a:xfrm>
              <a:off x="4285438" y="3106763"/>
              <a:ext cx="572700" cy="572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6" name="Google Shape;3236;p30"/>
            <p:cNvGrpSpPr/>
            <p:nvPr/>
          </p:nvGrpSpPr>
          <p:grpSpPr>
            <a:xfrm>
              <a:off x="4344300" y="3106771"/>
              <a:ext cx="455391" cy="421778"/>
              <a:chOff x="2428925" y="2908950"/>
              <a:chExt cx="1107200" cy="1025725"/>
            </a:xfrm>
          </p:grpSpPr>
          <p:sp>
            <p:nvSpPr>
              <p:cNvPr id="3237" name="Google Shape;3237;p30"/>
              <p:cNvSpPr/>
              <p:nvPr/>
            </p:nvSpPr>
            <p:spPr>
              <a:xfrm>
                <a:off x="2716275" y="3116050"/>
                <a:ext cx="487750" cy="133600"/>
              </a:xfrm>
              <a:custGeom>
                <a:avLst/>
                <a:gdLst/>
                <a:ahLst/>
                <a:cxnLst/>
                <a:rect l="l" t="t" r="r" b="b"/>
                <a:pathLst>
                  <a:path w="19510" h="5344" extrusionOk="0">
                    <a:moveTo>
                      <a:pt x="1" y="1"/>
                    </a:moveTo>
                    <a:lnTo>
                      <a:pt x="1" y="5344"/>
                    </a:lnTo>
                    <a:lnTo>
                      <a:pt x="19510" y="5344"/>
                    </a:lnTo>
                    <a:lnTo>
                      <a:pt x="19510"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0"/>
              <p:cNvSpPr/>
              <p:nvPr/>
            </p:nvSpPr>
            <p:spPr>
              <a:xfrm>
                <a:off x="2716275" y="3249625"/>
                <a:ext cx="693025" cy="381750"/>
              </a:xfrm>
              <a:custGeom>
                <a:avLst/>
                <a:gdLst/>
                <a:ahLst/>
                <a:cxnLst/>
                <a:rect l="l" t="t" r="r" b="b"/>
                <a:pathLst>
                  <a:path w="27721" h="15270" extrusionOk="0">
                    <a:moveTo>
                      <a:pt x="19510" y="1"/>
                    </a:moveTo>
                    <a:lnTo>
                      <a:pt x="19510" y="2623"/>
                    </a:lnTo>
                    <a:lnTo>
                      <a:pt x="22573" y="2623"/>
                    </a:lnTo>
                    <a:cubicBezTo>
                      <a:pt x="23970" y="2623"/>
                      <a:pt x="25122" y="3775"/>
                      <a:pt x="25122" y="5172"/>
                    </a:cubicBezTo>
                    <a:cubicBezTo>
                      <a:pt x="25122" y="6593"/>
                      <a:pt x="23970" y="7745"/>
                      <a:pt x="22573" y="7745"/>
                    </a:cubicBezTo>
                    <a:lnTo>
                      <a:pt x="19510" y="7745"/>
                    </a:lnTo>
                    <a:lnTo>
                      <a:pt x="19510" y="2623"/>
                    </a:lnTo>
                    <a:lnTo>
                      <a:pt x="1" y="2623"/>
                    </a:lnTo>
                    <a:lnTo>
                      <a:pt x="1" y="9142"/>
                    </a:lnTo>
                    <a:cubicBezTo>
                      <a:pt x="1" y="12525"/>
                      <a:pt x="2746" y="15270"/>
                      <a:pt x="6128" y="15270"/>
                    </a:cubicBezTo>
                    <a:lnTo>
                      <a:pt x="13358" y="15270"/>
                    </a:lnTo>
                    <a:cubicBezTo>
                      <a:pt x="16348" y="15270"/>
                      <a:pt x="18824" y="13137"/>
                      <a:pt x="19387" y="10343"/>
                    </a:cubicBezTo>
                    <a:lnTo>
                      <a:pt x="22573" y="10343"/>
                    </a:lnTo>
                    <a:cubicBezTo>
                      <a:pt x="25416" y="10343"/>
                      <a:pt x="27720" y="8015"/>
                      <a:pt x="27720" y="5172"/>
                    </a:cubicBezTo>
                    <a:cubicBezTo>
                      <a:pt x="27720" y="2329"/>
                      <a:pt x="25416" y="1"/>
                      <a:pt x="22573"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0"/>
              <p:cNvSpPr/>
              <p:nvPr/>
            </p:nvSpPr>
            <p:spPr>
              <a:xfrm>
                <a:off x="2749375" y="2908950"/>
                <a:ext cx="105400" cy="133600"/>
              </a:xfrm>
              <a:custGeom>
                <a:avLst/>
                <a:gdLst/>
                <a:ahLst/>
                <a:cxnLst/>
                <a:rect l="l" t="t" r="r" b="b"/>
                <a:pathLst>
                  <a:path w="4216" h="5344" extrusionOk="0">
                    <a:moveTo>
                      <a:pt x="0" y="1"/>
                    </a:moveTo>
                    <a:lnTo>
                      <a:pt x="0" y="1888"/>
                    </a:lnTo>
                    <a:lnTo>
                      <a:pt x="1618" y="4192"/>
                    </a:lnTo>
                    <a:lnTo>
                      <a:pt x="1618" y="5344"/>
                    </a:lnTo>
                    <a:lnTo>
                      <a:pt x="4216" y="5344"/>
                    </a:lnTo>
                    <a:lnTo>
                      <a:pt x="4216" y="3358"/>
                    </a:lnTo>
                    <a:lnTo>
                      <a:pt x="2598" y="1079"/>
                    </a:lnTo>
                    <a:lnTo>
                      <a:pt x="2598"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0"/>
              <p:cNvSpPr/>
              <p:nvPr/>
            </p:nvSpPr>
            <p:spPr>
              <a:xfrm>
                <a:off x="2897650" y="2908950"/>
                <a:ext cx="105400" cy="133600"/>
              </a:xfrm>
              <a:custGeom>
                <a:avLst/>
                <a:gdLst/>
                <a:ahLst/>
                <a:cxnLst/>
                <a:rect l="l" t="t" r="r" b="b"/>
                <a:pathLst>
                  <a:path w="4216" h="5344" extrusionOk="0">
                    <a:moveTo>
                      <a:pt x="0" y="1"/>
                    </a:moveTo>
                    <a:lnTo>
                      <a:pt x="0" y="1888"/>
                    </a:lnTo>
                    <a:lnTo>
                      <a:pt x="1594" y="4192"/>
                    </a:lnTo>
                    <a:lnTo>
                      <a:pt x="1594" y="5344"/>
                    </a:lnTo>
                    <a:lnTo>
                      <a:pt x="4216" y="5344"/>
                    </a:lnTo>
                    <a:lnTo>
                      <a:pt x="4216" y="3358"/>
                    </a:lnTo>
                    <a:lnTo>
                      <a:pt x="2598" y="1079"/>
                    </a:lnTo>
                    <a:lnTo>
                      <a:pt x="2598"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0"/>
              <p:cNvSpPr/>
              <p:nvPr/>
            </p:nvSpPr>
            <p:spPr>
              <a:xfrm>
                <a:off x="3045925" y="2908950"/>
                <a:ext cx="105425" cy="133600"/>
              </a:xfrm>
              <a:custGeom>
                <a:avLst/>
                <a:gdLst/>
                <a:ahLst/>
                <a:cxnLst/>
                <a:rect l="l" t="t" r="r" b="b"/>
                <a:pathLst>
                  <a:path w="4217" h="5344" extrusionOk="0">
                    <a:moveTo>
                      <a:pt x="1" y="1"/>
                    </a:moveTo>
                    <a:lnTo>
                      <a:pt x="1" y="1888"/>
                    </a:lnTo>
                    <a:lnTo>
                      <a:pt x="1594" y="4192"/>
                    </a:lnTo>
                    <a:lnTo>
                      <a:pt x="1594" y="5344"/>
                    </a:lnTo>
                    <a:lnTo>
                      <a:pt x="4216" y="5344"/>
                    </a:lnTo>
                    <a:lnTo>
                      <a:pt x="4216" y="3358"/>
                    </a:lnTo>
                    <a:lnTo>
                      <a:pt x="2598" y="1079"/>
                    </a:lnTo>
                    <a:lnTo>
                      <a:pt x="2598"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0"/>
              <p:cNvSpPr/>
              <p:nvPr/>
            </p:nvSpPr>
            <p:spPr>
              <a:xfrm>
                <a:off x="2904400" y="3693850"/>
                <a:ext cx="631725" cy="240825"/>
              </a:xfrm>
              <a:custGeom>
                <a:avLst/>
                <a:gdLst/>
                <a:ahLst/>
                <a:cxnLst/>
                <a:rect l="l" t="t" r="r" b="b"/>
                <a:pathLst>
                  <a:path w="25269" h="9633" extrusionOk="0">
                    <a:moveTo>
                      <a:pt x="4681" y="0"/>
                    </a:moveTo>
                    <a:cubicBezTo>
                      <a:pt x="2083" y="74"/>
                      <a:pt x="0" y="2206"/>
                      <a:pt x="0" y="4829"/>
                    </a:cubicBezTo>
                    <a:cubicBezTo>
                      <a:pt x="0" y="7427"/>
                      <a:pt x="2083" y="9559"/>
                      <a:pt x="4681" y="9632"/>
                    </a:cubicBezTo>
                    <a:lnTo>
                      <a:pt x="25269" y="9632"/>
                    </a:lnTo>
                    <a:cubicBezTo>
                      <a:pt x="24729" y="8554"/>
                      <a:pt x="24362" y="7378"/>
                      <a:pt x="24215" y="6128"/>
                    </a:cubicBezTo>
                    <a:lnTo>
                      <a:pt x="6691" y="6128"/>
                    </a:lnTo>
                    <a:lnTo>
                      <a:pt x="6691" y="3505"/>
                    </a:lnTo>
                    <a:lnTo>
                      <a:pt x="24190" y="3505"/>
                    </a:lnTo>
                    <a:cubicBezTo>
                      <a:pt x="24337" y="2280"/>
                      <a:pt x="24705" y="1079"/>
                      <a:pt x="2524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0"/>
              <p:cNvSpPr/>
              <p:nvPr/>
            </p:nvSpPr>
            <p:spPr>
              <a:xfrm>
                <a:off x="2428925" y="3693850"/>
                <a:ext cx="175250" cy="240825"/>
              </a:xfrm>
              <a:custGeom>
                <a:avLst/>
                <a:gdLst/>
                <a:ahLst/>
                <a:cxnLst/>
                <a:rect l="l" t="t" r="r" b="b"/>
                <a:pathLst>
                  <a:path w="7010" h="9633" extrusionOk="0">
                    <a:moveTo>
                      <a:pt x="4804" y="0"/>
                    </a:moveTo>
                    <a:cubicBezTo>
                      <a:pt x="2157" y="0"/>
                      <a:pt x="0" y="2157"/>
                      <a:pt x="0" y="4829"/>
                    </a:cubicBezTo>
                    <a:cubicBezTo>
                      <a:pt x="0" y="7476"/>
                      <a:pt x="2157" y="9632"/>
                      <a:pt x="4804" y="9632"/>
                    </a:cubicBezTo>
                    <a:lnTo>
                      <a:pt x="7010" y="9632"/>
                    </a:lnTo>
                    <a:cubicBezTo>
                      <a:pt x="5882" y="8333"/>
                      <a:pt x="5196" y="6667"/>
                      <a:pt x="5196" y="4829"/>
                    </a:cubicBezTo>
                    <a:cubicBezTo>
                      <a:pt x="5196" y="2966"/>
                      <a:pt x="5882" y="1299"/>
                      <a:pt x="701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0"/>
              <p:cNvSpPr/>
              <p:nvPr/>
            </p:nvSpPr>
            <p:spPr>
              <a:xfrm>
                <a:off x="2621300" y="3693850"/>
                <a:ext cx="265950" cy="240825"/>
              </a:xfrm>
              <a:custGeom>
                <a:avLst/>
                <a:gdLst/>
                <a:ahLst/>
                <a:cxnLst/>
                <a:rect l="l" t="t" r="r" b="b"/>
                <a:pathLst>
                  <a:path w="10638" h="9633" extrusionOk="0">
                    <a:moveTo>
                      <a:pt x="4682" y="0"/>
                    </a:moveTo>
                    <a:cubicBezTo>
                      <a:pt x="2084" y="74"/>
                      <a:pt x="1" y="2206"/>
                      <a:pt x="1" y="4829"/>
                    </a:cubicBezTo>
                    <a:cubicBezTo>
                      <a:pt x="1" y="7427"/>
                      <a:pt x="2084" y="9559"/>
                      <a:pt x="4682" y="9632"/>
                    </a:cubicBezTo>
                    <a:lnTo>
                      <a:pt x="10638" y="9632"/>
                    </a:lnTo>
                    <a:cubicBezTo>
                      <a:pt x="9510" y="8333"/>
                      <a:pt x="8824" y="6667"/>
                      <a:pt x="8824" y="4829"/>
                    </a:cubicBezTo>
                    <a:cubicBezTo>
                      <a:pt x="8824" y="2966"/>
                      <a:pt x="9510" y="1299"/>
                      <a:pt x="1063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45" name="Google Shape;3245;p30"/>
          <p:cNvGrpSpPr/>
          <p:nvPr/>
        </p:nvGrpSpPr>
        <p:grpSpPr>
          <a:xfrm>
            <a:off x="4285438" y="1305936"/>
            <a:ext cx="572700" cy="581501"/>
            <a:chOff x="4285438" y="1305936"/>
            <a:chExt cx="572700" cy="581501"/>
          </a:xfrm>
        </p:grpSpPr>
        <p:sp>
          <p:nvSpPr>
            <p:cNvPr id="3246" name="Google Shape;3246;p30"/>
            <p:cNvSpPr/>
            <p:nvPr/>
          </p:nvSpPr>
          <p:spPr>
            <a:xfrm>
              <a:off x="4285438" y="1314738"/>
              <a:ext cx="572700" cy="572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7" name="Google Shape;3247;p30"/>
            <p:cNvGrpSpPr/>
            <p:nvPr/>
          </p:nvGrpSpPr>
          <p:grpSpPr>
            <a:xfrm>
              <a:off x="4344182" y="1305936"/>
              <a:ext cx="455638" cy="455291"/>
              <a:chOff x="4966200" y="2870350"/>
              <a:chExt cx="1107800" cy="1107225"/>
            </a:xfrm>
          </p:grpSpPr>
          <p:sp>
            <p:nvSpPr>
              <p:cNvPr id="3248" name="Google Shape;3248;p30"/>
              <p:cNvSpPr/>
              <p:nvPr/>
            </p:nvSpPr>
            <p:spPr>
              <a:xfrm>
                <a:off x="5331975" y="3484900"/>
                <a:ext cx="376250" cy="208975"/>
              </a:xfrm>
              <a:custGeom>
                <a:avLst/>
                <a:gdLst/>
                <a:ahLst/>
                <a:cxnLst/>
                <a:rect l="l" t="t" r="r" b="b"/>
                <a:pathLst>
                  <a:path w="15050" h="8359" extrusionOk="0">
                    <a:moveTo>
                      <a:pt x="2721" y="1"/>
                    </a:moveTo>
                    <a:lnTo>
                      <a:pt x="1" y="7231"/>
                    </a:lnTo>
                    <a:lnTo>
                      <a:pt x="3506" y="7231"/>
                    </a:lnTo>
                    <a:cubicBezTo>
                      <a:pt x="4952" y="7231"/>
                      <a:pt x="6324" y="7623"/>
                      <a:pt x="7549" y="8358"/>
                    </a:cubicBezTo>
                    <a:cubicBezTo>
                      <a:pt x="8750" y="7623"/>
                      <a:pt x="10147" y="7231"/>
                      <a:pt x="11593" y="7231"/>
                    </a:cubicBezTo>
                    <a:lnTo>
                      <a:pt x="15049" y="7231"/>
                    </a:lnTo>
                    <a:lnTo>
                      <a:pt x="12329" y="1"/>
                    </a:lnTo>
                    <a:cubicBezTo>
                      <a:pt x="10785" y="246"/>
                      <a:pt x="9167" y="393"/>
                      <a:pt x="7500" y="393"/>
                    </a:cubicBezTo>
                    <a:cubicBezTo>
                      <a:pt x="5858" y="393"/>
                      <a:pt x="4241" y="246"/>
                      <a:pt x="2721"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0"/>
              <p:cNvSpPr/>
              <p:nvPr/>
            </p:nvSpPr>
            <p:spPr>
              <a:xfrm>
                <a:off x="5083825" y="3422425"/>
                <a:ext cx="160575" cy="145850"/>
              </a:xfrm>
              <a:custGeom>
                <a:avLst/>
                <a:gdLst/>
                <a:ahLst/>
                <a:cxnLst/>
                <a:rect l="l" t="t" r="r" b="b"/>
                <a:pathLst>
                  <a:path w="6423" h="5834" extrusionOk="0">
                    <a:moveTo>
                      <a:pt x="3971" y="0"/>
                    </a:moveTo>
                    <a:lnTo>
                      <a:pt x="2182" y="3235"/>
                    </a:lnTo>
                    <a:lnTo>
                      <a:pt x="1" y="3235"/>
                    </a:lnTo>
                    <a:lnTo>
                      <a:pt x="1" y="5833"/>
                    </a:lnTo>
                    <a:lnTo>
                      <a:pt x="3726" y="5833"/>
                    </a:lnTo>
                    <a:lnTo>
                      <a:pt x="6422" y="931"/>
                    </a:lnTo>
                    <a:cubicBezTo>
                      <a:pt x="5491" y="613"/>
                      <a:pt x="4682" y="294"/>
                      <a:pt x="3971"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0"/>
              <p:cNvSpPr/>
              <p:nvPr/>
            </p:nvSpPr>
            <p:spPr>
              <a:xfrm>
                <a:off x="5793350" y="3423025"/>
                <a:ext cx="161800" cy="145250"/>
              </a:xfrm>
              <a:custGeom>
                <a:avLst/>
                <a:gdLst/>
                <a:ahLst/>
                <a:cxnLst/>
                <a:rect l="l" t="t" r="r" b="b"/>
                <a:pathLst>
                  <a:path w="6472" h="5810" extrusionOk="0">
                    <a:moveTo>
                      <a:pt x="2452" y="1"/>
                    </a:moveTo>
                    <a:cubicBezTo>
                      <a:pt x="1741" y="295"/>
                      <a:pt x="908" y="613"/>
                      <a:pt x="1" y="932"/>
                    </a:cubicBezTo>
                    <a:lnTo>
                      <a:pt x="2672" y="5809"/>
                    </a:lnTo>
                    <a:lnTo>
                      <a:pt x="6471" y="5809"/>
                    </a:lnTo>
                    <a:lnTo>
                      <a:pt x="6471" y="3211"/>
                    </a:lnTo>
                    <a:lnTo>
                      <a:pt x="4216" y="3211"/>
                    </a:lnTo>
                    <a:lnTo>
                      <a:pt x="2452"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0"/>
              <p:cNvSpPr/>
              <p:nvPr/>
            </p:nvSpPr>
            <p:spPr>
              <a:xfrm>
                <a:off x="5317275" y="2870350"/>
                <a:ext cx="405025" cy="247575"/>
              </a:xfrm>
              <a:custGeom>
                <a:avLst/>
                <a:gdLst/>
                <a:ahLst/>
                <a:cxnLst/>
                <a:rect l="l" t="t" r="r" b="b"/>
                <a:pathLst>
                  <a:path w="16201" h="9903" extrusionOk="0">
                    <a:moveTo>
                      <a:pt x="6814" y="1"/>
                    </a:moveTo>
                    <a:lnTo>
                      <a:pt x="6814" y="2623"/>
                    </a:lnTo>
                    <a:cubicBezTo>
                      <a:pt x="3187" y="3187"/>
                      <a:pt x="344" y="6177"/>
                      <a:pt x="1" y="9902"/>
                    </a:cubicBezTo>
                    <a:lnTo>
                      <a:pt x="16201" y="9902"/>
                    </a:lnTo>
                    <a:cubicBezTo>
                      <a:pt x="15858" y="6201"/>
                      <a:pt x="13039" y="3211"/>
                      <a:pt x="9412" y="2623"/>
                    </a:cubicBezTo>
                    <a:lnTo>
                      <a:pt x="9412"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0"/>
              <p:cNvSpPr/>
              <p:nvPr/>
            </p:nvSpPr>
            <p:spPr>
              <a:xfrm>
                <a:off x="5191050" y="3182225"/>
                <a:ext cx="656875" cy="71725"/>
              </a:xfrm>
              <a:custGeom>
                <a:avLst/>
                <a:gdLst/>
                <a:ahLst/>
                <a:cxnLst/>
                <a:rect l="l" t="t" r="r" b="b"/>
                <a:pathLst>
                  <a:path w="26275" h="2869" extrusionOk="0">
                    <a:moveTo>
                      <a:pt x="3751" y="1"/>
                    </a:moveTo>
                    <a:lnTo>
                      <a:pt x="1" y="2868"/>
                    </a:lnTo>
                    <a:lnTo>
                      <a:pt x="26274" y="2868"/>
                    </a:lnTo>
                    <a:lnTo>
                      <a:pt x="22524"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0"/>
              <p:cNvSpPr/>
              <p:nvPr/>
            </p:nvSpPr>
            <p:spPr>
              <a:xfrm>
                <a:off x="5113850" y="3318250"/>
                <a:ext cx="811275" cy="113375"/>
              </a:xfrm>
              <a:custGeom>
                <a:avLst/>
                <a:gdLst/>
                <a:ahLst/>
                <a:cxnLst/>
                <a:rect l="l" t="t" r="r" b="b"/>
                <a:pathLst>
                  <a:path w="32451" h="4535" extrusionOk="0">
                    <a:moveTo>
                      <a:pt x="1" y="1"/>
                    </a:moveTo>
                    <a:lnTo>
                      <a:pt x="1422" y="785"/>
                    </a:lnTo>
                    <a:cubicBezTo>
                      <a:pt x="1692" y="932"/>
                      <a:pt x="8481" y="4535"/>
                      <a:pt x="16225" y="4535"/>
                    </a:cubicBezTo>
                    <a:cubicBezTo>
                      <a:pt x="23946" y="4535"/>
                      <a:pt x="30735" y="932"/>
                      <a:pt x="31029" y="785"/>
                    </a:cubicBezTo>
                    <a:lnTo>
                      <a:pt x="32450"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0"/>
              <p:cNvSpPr/>
              <p:nvPr/>
            </p:nvSpPr>
            <p:spPr>
              <a:xfrm>
                <a:off x="4966200" y="3728150"/>
                <a:ext cx="1107800" cy="121975"/>
              </a:xfrm>
              <a:custGeom>
                <a:avLst/>
                <a:gdLst/>
                <a:ahLst/>
                <a:cxnLst/>
                <a:rect l="l" t="t" r="r" b="b"/>
                <a:pathLst>
                  <a:path w="44312" h="4879" extrusionOk="0">
                    <a:moveTo>
                      <a:pt x="0" y="1"/>
                    </a:moveTo>
                    <a:lnTo>
                      <a:pt x="0" y="2403"/>
                    </a:lnTo>
                    <a:lnTo>
                      <a:pt x="18480" y="2403"/>
                    </a:lnTo>
                    <a:cubicBezTo>
                      <a:pt x="19852" y="2403"/>
                      <a:pt x="20955" y="3506"/>
                      <a:pt x="20955" y="4878"/>
                    </a:cubicBezTo>
                    <a:lnTo>
                      <a:pt x="23308" y="4878"/>
                    </a:lnTo>
                    <a:cubicBezTo>
                      <a:pt x="23308" y="3506"/>
                      <a:pt x="24411" y="2403"/>
                      <a:pt x="25783" y="2403"/>
                    </a:cubicBezTo>
                    <a:lnTo>
                      <a:pt x="44312" y="2403"/>
                    </a:lnTo>
                    <a:lnTo>
                      <a:pt x="44312" y="1"/>
                    </a:lnTo>
                    <a:lnTo>
                      <a:pt x="26224" y="1"/>
                    </a:lnTo>
                    <a:cubicBezTo>
                      <a:pt x="24607" y="1"/>
                      <a:pt x="23161" y="736"/>
                      <a:pt x="22180" y="1864"/>
                    </a:cubicBezTo>
                    <a:cubicBezTo>
                      <a:pt x="21200" y="736"/>
                      <a:pt x="19754" y="1"/>
                      <a:pt x="18137"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0"/>
              <p:cNvSpPr/>
              <p:nvPr/>
            </p:nvSpPr>
            <p:spPr>
              <a:xfrm>
                <a:off x="4966200" y="3850700"/>
                <a:ext cx="1107800" cy="126875"/>
              </a:xfrm>
              <a:custGeom>
                <a:avLst/>
                <a:gdLst/>
                <a:ahLst/>
                <a:cxnLst/>
                <a:rect l="l" t="t" r="r" b="b"/>
                <a:pathLst>
                  <a:path w="44312" h="5075" extrusionOk="0">
                    <a:moveTo>
                      <a:pt x="0" y="1"/>
                    </a:moveTo>
                    <a:lnTo>
                      <a:pt x="0" y="2599"/>
                    </a:lnTo>
                    <a:lnTo>
                      <a:pt x="15857" y="2599"/>
                    </a:lnTo>
                    <a:lnTo>
                      <a:pt x="15857" y="5074"/>
                    </a:lnTo>
                    <a:lnTo>
                      <a:pt x="28406" y="5074"/>
                    </a:lnTo>
                    <a:lnTo>
                      <a:pt x="28406" y="2599"/>
                    </a:lnTo>
                    <a:lnTo>
                      <a:pt x="44312" y="2599"/>
                    </a:lnTo>
                    <a:lnTo>
                      <a:pt x="44312" y="1"/>
                    </a:lnTo>
                    <a:lnTo>
                      <a:pt x="25808" y="1"/>
                    </a:lnTo>
                    <a:lnTo>
                      <a:pt x="25808" y="2476"/>
                    </a:lnTo>
                    <a:lnTo>
                      <a:pt x="18455" y="2476"/>
                    </a:lnTo>
                    <a:lnTo>
                      <a:pt x="18455"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56" name="Google Shape;3256;p30"/>
          <p:cNvGrpSpPr/>
          <p:nvPr/>
        </p:nvGrpSpPr>
        <p:grpSpPr>
          <a:xfrm>
            <a:off x="7049338" y="1305804"/>
            <a:ext cx="572700" cy="581634"/>
            <a:chOff x="7049338" y="1305804"/>
            <a:chExt cx="572700" cy="581634"/>
          </a:xfrm>
        </p:grpSpPr>
        <p:sp>
          <p:nvSpPr>
            <p:cNvPr id="3257" name="Google Shape;3257;p30"/>
            <p:cNvSpPr/>
            <p:nvPr/>
          </p:nvSpPr>
          <p:spPr>
            <a:xfrm>
              <a:off x="7049338" y="1314738"/>
              <a:ext cx="572700" cy="572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30"/>
            <p:cNvGrpSpPr/>
            <p:nvPr/>
          </p:nvGrpSpPr>
          <p:grpSpPr>
            <a:xfrm>
              <a:off x="7107990" y="1305804"/>
              <a:ext cx="455402" cy="455538"/>
              <a:chOff x="3665375" y="2867900"/>
              <a:chExt cx="1107225" cy="1107825"/>
            </a:xfrm>
          </p:grpSpPr>
          <p:sp>
            <p:nvSpPr>
              <p:cNvPr id="3259" name="Google Shape;3259;p30"/>
              <p:cNvSpPr/>
              <p:nvPr/>
            </p:nvSpPr>
            <p:spPr>
              <a:xfrm>
                <a:off x="3859000" y="3164450"/>
                <a:ext cx="451600" cy="453450"/>
              </a:xfrm>
              <a:custGeom>
                <a:avLst/>
                <a:gdLst/>
                <a:ahLst/>
                <a:cxnLst/>
                <a:rect l="l" t="t" r="r" b="b"/>
                <a:pathLst>
                  <a:path w="18064" h="18138" extrusionOk="0">
                    <a:moveTo>
                      <a:pt x="16299" y="1"/>
                    </a:moveTo>
                    <a:lnTo>
                      <a:pt x="1" y="16299"/>
                    </a:lnTo>
                    <a:lnTo>
                      <a:pt x="1839" y="18137"/>
                    </a:lnTo>
                    <a:lnTo>
                      <a:pt x="18064" y="1888"/>
                    </a:lnTo>
                    <a:lnTo>
                      <a:pt x="17353" y="589"/>
                    </a:lnTo>
                    <a:lnTo>
                      <a:pt x="16299"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0"/>
              <p:cNvSpPr/>
              <p:nvPr/>
            </p:nvSpPr>
            <p:spPr>
              <a:xfrm>
                <a:off x="4233375" y="2867900"/>
                <a:ext cx="369500" cy="370100"/>
              </a:xfrm>
              <a:custGeom>
                <a:avLst/>
                <a:gdLst/>
                <a:ahLst/>
                <a:cxnLst/>
                <a:rect l="l" t="t" r="r" b="b"/>
                <a:pathLst>
                  <a:path w="14780" h="14804" extrusionOk="0">
                    <a:moveTo>
                      <a:pt x="4192" y="1"/>
                    </a:moveTo>
                    <a:lnTo>
                      <a:pt x="3309" y="4755"/>
                    </a:lnTo>
                    <a:lnTo>
                      <a:pt x="1" y="8260"/>
                    </a:lnTo>
                    <a:lnTo>
                      <a:pt x="4241" y="10564"/>
                    </a:lnTo>
                    <a:lnTo>
                      <a:pt x="6544" y="14804"/>
                    </a:lnTo>
                    <a:lnTo>
                      <a:pt x="10049" y="11495"/>
                    </a:lnTo>
                    <a:lnTo>
                      <a:pt x="14779" y="10588"/>
                    </a:lnTo>
                    <a:lnTo>
                      <a:pt x="12721" y="6250"/>
                    </a:lnTo>
                    <a:lnTo>
                      <a:pt x="13333" y="1447"/>
                    </a:lnTo>
                    <a:lnTo>
                      <a:pt x="8554" y="2084"/>
                    </a:lnTo>
                    <a:lnTo>
                      <a:pt x="4192"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0"/>
              <p:cNvSpPr/>
              <p:nvPr/>
            </p:nvSpPr>
            <p:spPr>
              <a:xfrm>
                <a:off x="4645725" y="3383200"/>
                <a:ext cx="64975" cy="61900"/>
              </a:xfrm>
              <a:custGeom>
                <a:avLst/>
                <a:gdLst/>
                <a:ahLst/>
                <a:cxnLst/>
                <a:rect l="l" t="t" r="r" b="b"/>
                <a:pathLst>
                  <a:path w="2599" h="2476" extrusionOk="0">
                    <a:moveTo>
                      <a:pt x="1" y="1"/>
                    </a:moveTo>
                    <a:lnTo>
                      <a:pt x="1" y="2476"/>
                    </a:lnTo>
                    <a:lnTo>
                      <a:pt x="2599" y="2476"/>
                    </a:lnTo>
                    <a:lnTo>
                      <a:pt x="2599"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0"/>
              <p:cNvSpPr/>
              <p:nvPr/>
            </p:nvSpPr>
            <p:spPr>
              <a:xfrm>
                <a:off x="4645725" y="3256975"/>
                <a:ext cx="64975" cy="61300"/>
              </a:xfrm>
              <a:custGeom>
                <a:avLst/>
                <a:gdLst/>
                <a:ahLst/>
                <a:cxnLst/>
                <a:rect l="l" t="t" r="r" b="b"/>
                <a:pathLst>
                  <a:path w="2599" h="2452" extrusionOk="0">
                    <a:moveTo>
                      <a:pt x="1" y="1"/>
                    </a:moveTo>
                    <a:lnTo>
                      <a:pt x="1" y="2452"/>
                    </a:lnTo>
                    <a:lnTo>
                      <a:pt x="2599" y="2452"/>
                    </a:lnTo>
                    <a:lnTo>
                      <a:pt x="2599"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0"/>
              <p:cNvSpPr/>
              <p:nvPr/>
            </p:nvSpPr>
            <p:spPr>
              <a:xfrm>
                <a:off x="4584475" y="3318250"/>
                <a:ext cx="61275" cy="64975"/>
              </a:xfrm>
              <a:custGeom>
                <a:avLst/>
                <a:gdLst/>
                <a:ahLst/>
                <a:cxnLst/>
                <a:rect l="l" t="t" r="r" b="b"/>
                <a:pathLst>
                  <a:path w="2451" h="2599" extrusionOk="0">
                    <a:moveTo>
                      <a:pt x="0" y="1"/>
                    </a:moveTo>
                    <a:lnTo>
                      <a:pt x="0" y="2599"/>
                    </a:lnTo>
                    <a:lnTo>
                      <a:pt x="2451" y="2599"/>
                    </a:lnTo>
                    <a:lnTo>
                      <a:pt x="2451"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0"/>
              <p:cNvSpPr/>
              <p:nvPr/>
            </p:nvSpPr>
            <p:spPr>
              <a:xfrm>
                <a:off x="4710675" y="3318250"/>
                <a:ext cx="61925" cy="64975"/>
              </a:xfrm>
              <a:custGeom>
                <a:avLst/>
                <a:gdLst/>
                <a:ahLst/>
                <a:cxnLst/>
                <a:rect l="l" t="t" r="r" b="b"/>
                <a:pathLst>
                  <a:path w="2477" h="2599" extrusionOk="0">
                    <a:moveTo>
                      <a:pt x="1" y="1"/>
                    </a:moveTo>
                    <a:lnTo>
                      <a:pt x="1" y="2599"/>
                    </a:lnTo>
                    <a:lnTo>
                      <a:pt x="2476" y="2599"/>
                    </a:lnTo>
                    <a:lnTo>
                      <a:pt x="2476"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0"/>
              <p:cNvSpPr/>
              <p:nvPr/>
            </p:nvSpPr>
            <p:spPr>
              <a:xfrm>
                <a:off x="4519525" y="3469600"/>
                <a:ext cx="61300" cy="64975"/>
              </a:xfrm>
              <a:custGeom>
                <a:avLst/>
                <a:gdLst/>
                <a:ahLst/>
                <a:cxnLst/>
                <a:rect l="l" t="t" r="r" b="b"/>
                <a:pathLst>
                  <a:path w="2452" h="2599" extrusionOk="0">
                    <a:moveTo>
                      <a:pt x="0" y="0"/>
                    </a:moveTo>
                    <a:lnTo>
                      <a:pt x="0" y="2598"/>
                    </a:lnTo>
                    <a:lnTo>
                      <a:pt x="2451" y="2598"/>
                    </a:lnTo>
                    <a:lnTo>
                      <a:pt x="2451"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0"/>
              <p:cNvSpPr/>
              <p:nvPr/>
            </p:nvSpPr>
            <p:spPr>
              <a:xfrm>
                <a:off x="3665375" y="3726325"/>
                <a:ext cx="1107225" cy="121350"/>
              </a:xfrm>
              <a:custGeom>
                <a:avLst/>
                <a:gdLst/>
                <a:ahLst/>
                <a:cxnLst/>
                <a:rect l="l" t="t" r="r" b="b"/>
                <a:pathLst>
                  <a:path w="44289" h="4854" extrusionOk="0">
                    <a:moveTo>
                      <a:pt x="1" y="0"/>
                    </a:moveTo>
                    <a:lnTo>
                      <a:pt x="1" y="2378"/>
                    </a:lnTo>
                    <a:lnTo>
                      <a:pt x="18456" y="2378"/>
                    </a:lnTo>
                    <a:cubicBezTo>
                      <a:pt x="19829" y="2378"/>
                      <a:pt x="20931" y="3505"/>
                      <a:pt x="20931" y="4853"/>
                    </a:cubicBezTo>
                    <a:lnTo>
                      <a:pt x="23284" y="4853"/>
                    </a:lnTo>
                    <a:cubicBezTo>
                      <a:pt x="23284" y="3505"/>
                      <a:pt x="24387" y="2378"/>
                      <a:pt x="25760" y="2378"/>
                    </a:cubicBezTo>
                    <a:lnTo>
                      <a:pt x="44288" y="2378"/>
                    </a:lnTo>
                    <a:lnTo>
                      <a:pt x="44288" y="0"/>
                    </a:lnTo>
                    <a:lnTo>
                      <a:pt x="26201" y="0"/>
                    </a:lnTo>
                    <a:cubicBezTo>
                      <a:pt x="24583" y="0"/>
                      <a:pt x="23137" y="711"/>
                      <a:pt x="22157" y="1839"/>
                    </a:cubicBezTo>
                    <a:cubicBezTo>
                      <a:pt x="21177" y="711"/>
                      <a:pt x="19730" y="0"/>
                      <a:pt x="1811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0"/>
              <p:cNvSpPr/>
              <p:nvPr/>
            </p:nvSpPr>
            <p:spPr>
              <a:xfrm>
                <a:off x="3665375" y="3848875"/>
                <a:ext cx="1107225" cy="126850"/>
              </a:xfrm>
              <a:custGeom>
                <a:avLst/>
                <a:gdLst/>
                <a:ahLst/>
                <a:cxnLst/>
                <a:rect l="l" t="t" r="r" b="b"/>
                <a:pathLst>
                  <a:path w="44289" h="5074" extrusionOk="0">
                    <a:moveTo>
                      <a:pt x="1" y="0"/>
                    </a:moveTo>
                    <a:lnTo>
                      <a:pt x="1" y="2598"/>
                    </a:lnTo>
                    <a:lnTo>
                      <a:pt x="15834" y="2598"/>
                    </a:lnTo>
                    <a:lnTo>
                      <a:pt x="15834" y="5074"/>
                    </a:lnTo>
                    <a:lnTo>
                      <a:pt x="28382" y="5074"/>
                    </a:lnTo>
                    <a:lnTo>
                      <a:pt x="28382" y="2598"/>
                    </a:lnTo>
                    <a:lnTo>
                      <a:pt x="44288" y="2598"/>
                    </a:lnTo>
                    <a:lnTo>
                      <a:pt x="44288" y="0"/>
                    </a:lnTo>
                    <a:lnTo>
                      <a:pt x="25784" y="0"/>
                    </a:lnTo>
                    <a:lnTo>
                      <a:pt x="25784" y="2476"/>
                    </a:lnTo>
                    <a:lnTo>
                      <a:pt x="18432" y="2476"/>
                    </a:lnTo>
                    <a:lnTo>
                      <a:pt x="18432"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68" name="Google Shape;3268;p30"/>
          <p:cNvGrpSpPr/>
          <p:nvPr/>
        </p:nvGrpSpPr>
        <p:grpSpPr>
          <a:xfrm>
            <a:off x="7049338" y="3182662"/>
            <a:ext cx="572700" cy="585747"/>
            <a:chOff x="7049338" y="3093715"/>
            <a:chExt cx="572700" cy="585747"/>
          </a:xfrm>
        </p:grpSpPr>
        <p:sp>
          <p:nvSpPr>
            <p:cNvPr id="3269" name="Google Shape;3269;p30"/>
            <p:cNvSpPr/>
            <p:nvPr/>
          </p:nvSpPr>
          <p:spPr>
            <a:xfrm>
              <a:off x="7049338" y="3106763"/>
              <a:ext cx="572700" cy="572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0" name="Google Shape;3270;p30"/>
            <p:cNvGrpSpPr/>
            <p:nvPr/>
          </p:nvGrpSpPr>
          <p:grpSpPr>
            <a:xfrm>
              <a:off x="7110651" y="3093715"/>
              <a:ext cx="450096" cy="423783"/>
              <a:chOff x="5014600" y="1648600"/>
              <a:chExt cx="1094325" cy="1030600"/>
            </a:xfrm>
          </p:grpSpPr>
          <p:sp>
            <p:nvSpPr>
              <p:cNvPr id="3271" name="Google Shape;3271;p30"/>
              <p:cNvSpPr/>
              <p:nvPr/>
            </p:nvSpPr>
            <p:spPr>
              <a:xfrm>
                <a:off x="5184925" y="1907150"/>
                <a:ext cx="866425" cy="463250"/>
              </a:xfrm>
              <a:custGeom>
                <a:avLst/>
                <a:gdLst/>
                <a:ahLst/>
                <a:cxnLst/>
                <a:rect l="l" t="t" r="r" b="b"/>
                <a:pathLst>
                  <a:path w="34657" h="18530" extrusionOk="0">
                    <a:moveTo>
                      <a:pt x="14387" y="1"/>
                    </a:moveTo>
                    <a:cubicBezTo>
                      <a:pt x="8922" y="1"/>
                      <a:pt x="3800" y="2182"/>
                      <a:pt x="1" y="5957"/>
                    </a:cubicBezTo>
                    <a:cubicBezTo>
                      <a:pt x="491" y="6202"/>
                      <a:pt x="957" y="6496"/>
                      <a:pt x="1398" y="6863"/>
                    </a:cubicBezTo>
                    <a:cubicBezTo>
                      <a:pt x="1643" y="7059"/>
                      <a:pt x="1863" y="7280"/>
                      <a:pt x="2084" y="7501"/>
                    </a:cubicBezTo>
                    <a:cubicBezTo>
                      <a:pt x="5368" y="4363"/>
                      <a:pt x="9731" y="2574"/>
                      <a:pt x="14387" y="2574"/>
                    </a:cubicBezTo>
                    <a:cubicBezTo>
                      <a:pt x="23578" y="2574"/>
                      <a:pt x="31151" y="9584"/>
                      <a:pt x="32083" y="18530"/>
                    </a:cubicBezTo>
                    <a:lnTo>
                      <a:pt x="34656" y="18530"/>
                    </a:lnTo>
                    <a:cubicBezTo>
                      <a:pt x="34239" y="13775"/>
                      <a:pt x="32181" y="9363"/>
                      <a:pt x="28774" y="5957"/>
                    </a:cubicBezTo>
                    <a:cubicBezTo>
                      <a:pt x="24926" y="2133"/>
                      <a:pt x="19828" y="1"/>
                      <a:pt x="14387"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0"/>
              <p:cNvSpPr/>
              <p:nvPr/>
            </p:nvSpPr>
            <p:spPr>
              <a:xfrm>
                <a:off x="5273150" y="2031550"/>
                <a:ext cx="653200" cy="338850"/>
              </a:xfrm>
              <a:custGeom>
                <a:avLst/>
                <a:gdLst/>
                <a:ahLst/>
                <a:cxnLst/>
                <a:rect l="l" t="t" r="r" b="b"/>
                <a:pathLst>
                  <a:path w="26128" h="13554" extrusionOk="0">
                    <a:moveTo>
                      <a:pt x="10858" y="0"/>
                    </a:moveTo>
                    <a:cubicBezTo>
                      <a:pt x="6741" y="0"/>
                      <a:pt x="2844" y="1667"/>
                      <a:pt x="1" y="4510"/>
                    </a:cubicBezTo>
                    <a:cubicBezTo>
                      <a:pt x="74" y="4681"/>
                      <a:pt x="173" y="4877"/>
                      <a:pt x="246" y="5049"/>
                    </a:cubicBezTo>
                    <a:cubicBezTo>
                      <a:pt x="883" y="5319"/>
                      <a:pt x="1496" y="5686"/>
                      <a:pt x="2011" y="6103"/>
                    </a:cubicBezTo>
                    <a:cubicBezTo>
                      <a:pt x="4364" y="3873"/>
                      <a:pt x="7525" y="2549"/>
                      <a:pt x="10858" y="2549"/>
                    </a:cubicBezTo>
                    <a:cubicBezTo>
                      <a:pt x="17304" y="2549"/>
                      <a:pt x="22672" y="7353"/>
                      <a:pt x="23554" y="13554"/>
                    </a:cubicBezTo>
                    <a:lnTo>
                      <a:pt x="26127" y="13554"/>
                    </a:lnTo>
                    <a:cubicBezTo>
                      <a:pt x="25220" y="5931"/>
                      <a:pt x="18726" y="0"/>
                      <a:pt x="1085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0"/>
              <p:cNvSpPr/>
              <p:nvPr/>
            </p:nvSpPr>
            <p:spPr>
              <a:xfrm>
                <a:off x="5362625" y="2155300"/>
                <a:ext cx="438725" cy="215100"/>
              </a:xfrm>
              <a:custGeom>
                <a:avLst/>
                <a:gdLst/>
                <a:ahLst/>
                <a:cxnLst/>
                <a:rect l="l" t="t" r="r" b="b"/>
                <a:pathLst>
                  <a:path w="17549" h="8604" extrusionOk="0">
                    <a:moveTo>
                      <a:pt x="7279" y="1"/>
                    </a:moveTo>
                    <a:cubicBezTo>
                      <a:pt x="4510" y="1"/>
                      <a:pt x="1936" y="1079"/>
                      <a:pt x="0" y="2942"/>
                    </a:cubicBezTo>
                    <a:cubicBezTo>
                      <a:pt x="49" y="3016"/>
                      <a:pt x="98" y="3089"/>
                      <a:pt x="123" y="3138"/>
                    </a:cubicBezTo>
                    <a:cubicBezTo>
                      <a:pt x="981" y="3359"/>
                      <a:pt x="1765" y="3726"/>
                      <a:pt x="2476" y="4216"/>
                    </a:cubicBezTo>
                    <a:cubicBezTo>
                      <a:pt x="3824" y="3163"/>
                      <a:pt x="5490" y="2574"/>
                      <a:pt x="7279" y="2574"/>
                    </a:cubicBezTo>
                    <a:cubicBezTo>
                      <a:pt x="10980" y="2574"/>
                      <a:pt x="14093" y="5148"/>
                      <a:pt x="14926" y="8604"/>
                    </a:cubicBezTo>
                    <a:lnTo>
                      <a:pt x="17549" y="8604"/>
                    </a:lnTo>
                    <a:cubicBezTo>
                      <a:pt x="16691" y="3726"/>
                      <a:pt x="12402" y="1"/>
                      <a:pt x="727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0"/>
              <p:cNvSpPr/>
              <p:nvPr/>
            </p:nvSpPr>
            <p:spPr>
              <a:xfrm>
                <a:off x="5014600" y="2094050"/>
                <a:ext cx="421575" cy="276350"/>
              </a:xfrm>
              <a:custGeom>
                <a:avLst/>
                <a:gdLst/>
                <a:ahLst/>
                <a:cxnLst/>
                <a:rect l="l" t="t" r="r" b="b"/>
                <a:pathLst>
                  <a:path w="16863" h="11054" extrusionOk="0">
                    <a:moveTo>
                      <a:pt x="2966" y="0"/>
                    </a:moveTo>
                    <a:cubicBezTo>
                      <a:pt x="2231" y="0"/>
                      <a:pt x="1495" y="147"/>
                      <a:pt x="809" y="417"/>
                    </a:cubicBezTo>
                    <a:lnTo>
                      <a:pt x="0" y="735"/>
                    </a:lnTo>
                    <a:lnTo>
                      <a:pt x="0" y="11054"/>
                    </a:lnTo>
                    <a:lnTo>
                      <a:pt x="16862" y="11054"/>
                    </a:lnTo>
                    <a:cubicBezTo>
                      <a:pt x="16127" y="9240"/>
                      <a:pt x="14387" y="7916"/>
                      <a:pt x="12328" y="7818"/>
                    </a:cubicBezTo>
                    <a:cubicBezTo>
                      <a:pt x="11838" y="6127"/>
                      <a:pt x="10392" y="4853"/>
                      <a:pt x="8652" y="4559"/>
                    </a:cubicBezTo>
                    <a:cubicBezTo>
                      <a:pt x="8088" y="1961"/>
                      <a:pt x="5760" y="0"/>
                      <a:pt x="2966"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0"/>
              <p:cNvSpPr/>
              <p:nvPr/>
            </p:nvSpPr>
            <p:spPr>
              <a:xfrm>
                <a:off x="5014600" y="2432250"/>
                <a:ext cx="1094325" cy="120750"/>
              </a:xfrm>
              <a:custGeom>
                <a:avLst/>
                <a:gdLst/>
                <a:ahLst/>
                <a:cxnLst/>
                <a:rect l="l" t="t" r="r" b="b"/>
                <a:pathLst>
                  <a:path w="43773" h="4830" extrusionOk="0">
                    <a:moveTo>
                      <a:pt x="0" y="1"/>
                    </a:moveTo>
                    <a:lnTo>
                      <a:pt x="0" y="2378"/>
                    </a:lnTo>
                    <a:lnTo>
                      <a:pt x="18259" y="2378"/>
                    </a:lnTo>
                    <a:cubicBezTo>
                      <a:pt x="19607" y="2378"/>
                      <a:pt x="20686" y="3481"/>
                      <a:pt x="20686" y="4829"/>
                    </a:cubicBezTo>
                    <a:lnTo>
                      <a:pt x="23014" y="4829"/>
                    </a:lnTo>
                    <a:cubicBezTo>
                      <a:pt x="23014" y="3481"/>
                      <a:pt x="24117" y="2378"/>
                      <a:pt x="25465" y="2378"/>
                    </a:cubicBezTo>
                    <a:lnTo>
                      <a:pt x="43773" y="2378"/>
                    </a:lnTo>
                    <a:lnTo>
                      <a:pt x="43773" y="1"/>
                    </a:lnTo>
                    <a:lnTo>
                      <a:pt x="25906" y="1"/>
                    </a:lnTo>
                    <a:cubicBezTo>
                      <a:pt x="24288" y="1"/>
                      <a:pt x="22867" y="712"/>
                      <a:pt x="21911" y="1839"/>
                    </a:cubicBezTo>
                    <a:cubicBezTo>
                      <a:pt x="20931" y="712"/>
                      <a:pt x="19509" y="1"/>
                      <a:pt x="17916"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0"/>
              <p:cNvSpPr/>
              <p:nvPr/>
            </p:nvSpPr>
            <p:spPr>
              <a:xfrm>
                <a:off x="5014600" y="2553575"/>
                <a:ext cx="1094325" cy="125625"/>
              </a:xfrm>
              <a:custGeom>
                <a:avLst/>
                <a:gdLst/>
                <a:ahLst/>
                <a:cxnLst/>
                <a:rect l="l" t="t" r="r" b="b"/>
                <a:pathLst>
                  <a:path w="43773" h="5025" extrusionOk="0">
                    <a:moveTo>
                      <a:pt x="0" y="1"/>
                    </a:moveTo>
                    <a:lnTo>
                      <a:pt x="0" y="2574"/>
                    </a:lnTo>
                    <a:lnTo>
                      <a:pt x="15661" y="2574"/>
                    </a:lnTo>
                    <a:lnTo>
                      <a:pt x="15661" y="5025"/>
                    </a:lnTo>
                    <a:lnTo>
                      <a:pt x="28063" y="5025"/>
                    </a:lnTo>
                    <a:lnTo>
                      <a:pt x="28063" y="2574"/>
                    </a:lnTo>
                    <a:lnTo>
                      <a:pt x="43773" y="2574"/>
                    </a:lnTo>
                    <a:lnTo>
                      <a:pt x="43773" y="1"/>
                    </a:lnTo>
                    <a:lnTo>
                      <a:pt x="25489" y="1"/>
                    </a:lnTo>
                    <a:lnTo>
                      <a:pt x="25489" y="2452"/>
                    </a:lnTo>
                    <a:lnTo>
                      <a:pt x="18210" y="2452"/>
                    </a:lnTo>
                    <a:lnTo>
                      <a:pt x="18210"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0"/>
              <p:cNvSpPr/>
              <p:nvPr/>
            </p:nvSpPr>
            <p:spPr>
              <a:xfrm>
                <a:off x="5983925" y="1774200"/>
                <a:ext cx="64350" cy="60675"/>
              </a:xfrm>
              <a:custGeom>
                <a:avLst/>
                <a:gdLst/>
                <a:ahLst/>
                <a:cxnLst/>
                <a:rect l="l" t="t" r="r" b="b"/>
                <a:pathLst>
                  <a:path w="2574" h="2427" extrusionOk="0">
                    <a:moveTo>
                      <a:pt x="0" y="0"/>
                    </a:moveTo>
                    <a:lnTo>
                      <a:pt x="0" y="2427"/>
                    </a:lnTo>
                    <a:lnTo>
                      <a:pt x="2574" y="2427"/>
                    </a:lnTo>
                    <a:lnTo>
                      <a:pt x="2574"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0"/>
              <p:cNvSpPr/>
              <p:nvPr/>
            </p:nvSpPr>
            <p:spPr>
              <a:xfrm>
                <a:off x="5983925" y="1648600"/>
                <a:ext cx="64350" cy="60675"/>
              </a:xfrm>
              <a:custGeom>
                <a:avLst/>
                <a:gdLst/>
                <a:ahLst/>
                <a:cxnLst/>
                <a:rect l="l" t="t" r="r" b="b"/>
                <a:pathLst>
                  <a:path w="2574" h="2427" extrusionOk="0">
                    <a:moveTo>
                      <a:pt x="0" y="0"/>
                    </a:moveTo>
                    <a:lnTo>
                      <a:pt x="0" y="2427"/>
                    </a:lnTo>
                    <a:lnTo>
                      <a:pt x="2574" y="2427"/>
                    </a:lnTo>
                    <a:lnTo>
                      <a:pt x="2574"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0"/>
              <p:cNvSpPr/>
              <p:nvPr/>
            </p:nvSpPr>
            <p:spPr>
              <a:xfrm>
                <a:off x="5922650" y="1709250"/>
                <a:ext cx="61300" cy="64975"/>
              </a:xfrm>
              <a:custGeom>
                <a:avLst/>
                <a:gdLst/>
                <a:ahLst/>
                <a:cxnLst/>
                <a:rect l="l" t="t" r="r" b="b"/>
                <a:pathLst>
                  <a:path w="2452" h="2599" extrusionOk="0">
                    <a:moveTo>
                      <a:pt x="0" y="1"/>
                    </a:moveTo>
                    <a:lnTo>
                      <a:pt x="0" y="2598"/>
                    </a:lnTo>
                    <a:lnTo>
                      <a:pt x="2451" y="2598"/>
                    </a:lnTo>
                    <a:lnTo>
                      <a:pt x="2451"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0"/>
              <p:cNvSpPr/>
              <p:nvPr/>
            </p:nvSpPr>
            <p:spPr>
              <a:xfrm>
                <a:off x="6048250" y="1709250"/>
                <a:ext cx="60675" cy="64975"/>
              </a:xfrm>
              <a:custGeom>
                <a:avLst/>
                <a:gdLst/>
                <a:ahLst/>
                <a:cxnLst/>
                <a:rect l="l" t="t" r="r" b="b"/>
                <a:pathLst>
                  <a:path w="2427" h="2599" extrusionOk="0">
                    <a:moveTo>
                      <a:pt x="1" y="1"/>
                    </a:moveTo>
                    <a:lnTo>
                      <a:pt x="1" y="2598"/>
                    </a:lnTo>
                    <a:lnTo>
                      <a:pt x="2427" y="2598"/>
                    </a:lnTo>
                    <a:lnTo>
                      <a:pt x="2427"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0"/>
              <p:cNvSpPr/>
              <p:nvPr/>
            </p:nvSpPr>
            <p:spPr>
              <a:xfrm>
                <a:off x="5858925" y="1859375"/>
                <a:ext cx="60675" cy="63750"/>
              </a:xfrm>
              <a:custGeom>
                <a:avLst/>
                <a:gdLst/>
                <a:ahLst/>
                <a:cxnLst/>
                <a:rect l="l" t="t" r="r" b="b"/>
                <a:pathLst>
                  <a:path w="2427" h="2550" extrusionOk="0">
                    <a:moveTo>
                      <a:pt x="0" y="0"/>
                    </a:moveTo>
                    <a:lnTo>
                      <a:pt x="0" y="2549"/>
                    </a:lnTo>
                    <a:lnTo>
                      <a:pt x="2427" y="2549"/>
                    </a:lnTo>
                    <a:lnTo>
                      <a:pt x="2427"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90"/>
        <p:cNvGrpSpPr/>
        <p:nvPr/>
      </p:nvGrpSpPr>
      <p:grpSpPr>
        <a:xfrm>
          <a:off x="0" y="0"/>
          <a:ext cx="0" cy="0"/>
          <a:chOff x="0" y="0"/>
          <a:chExt cx="0" cy="0"/>
        </a:xfrm>
      </p:grpSpPr>
      <p:sp>
        <p:nvSpPr>
          <p:cNvPr id="3291" name="Google Shape;3291;p32"/>
          <p:cNvSpPr txBox="1">
            <a:spLocks noGrp="1"/>
          </p:cNvSpPr>
          <p:nvPr>
            <p:ph type="title"/>
          </p:nvPr>
        </p:nvSpPr>
        <p:spPr>
          <a:xfrm>
            <a:off x="720000" y="445025"/>
            <a:ext cx="41889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This Is </a:t>
            </a:r>
            <a:r>
              <a:rPr lang="en">
                <a:solidFill>
                  <a:schemeClr val="accent1"/>
                </a:solidFill>
              </a:rPr>
              <a:t>a Graph</a:t>
            </a:r>
            <a:endParaRPr>
              <a:solidFill>
                <a:schemeClr val="accent3"/>
              </a:solidFill>
            </a:endParaRPr>
          </a:p>
        </p:txBody>
      </p:sp>
      <p:sp>
        <p:nvSpPr>
          <p:cNvPr id="3292" name="Google Shape;3292;p32"/>
          <p:cNvSpPr txBox="1"/>
          <p:nvPr/>
        </p:nvSpPr>
        <p:spPr>
          <a:xfrm>
            <a:off x="6730650" y="2611110"/>
            <a:ext cx="1580400" cy="3540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Didact Gothic"/>
                <a:ea typeface="Didact Gothic"/>
                <a:cs typeface="Didact Gothic"/>
                <a:sym typeface="Didact Gothic"/>
              </a:rPr>
              <a:t>Jupiter</a:t>
            </a:r>
            <a:endParaRPr sz="2000" b="1">
              <a:solidFill>
                <a:schemeClr val="dk1"/>
              </a:solidFill>
              <a:latin typeface="Didact Gothic"/>
              <a:ea typeface="Didact Gothic"/>
              <a:cs typeface="Didact Gothic"/>
              <a:sym typeface="Didact Gothic"/>
            </a:endParaRPr>
          </a:p>
        </p:txBody>
      </p:sp>
      <p:sp>
        <p:nvSpPr>
          <p:cNvPr id="3293" name="Google Shape;3293;p32"/>
          <p:cNvSpPr txBox="1"/>
          <p:nvPr/>
        </p:nvSpPr>
        <p:spPr>
          <a:xfrm>
            <a:off x="6730650" y="3011013"/>
            <a:ext cx="1580400" cy="415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2"/>
                </a:solidFill>
                <a:latin typeface="Varela"/>
                <a:ea typeface="Varela"/>
                <a:cs typeface="Varela"/>
                <a:sym typeface="Varela"/>
              </a:rPr>
              <a:t>It's the biggest one of them all</a:t>
            </a:r>
            <a:endParaRPr sz="1600">
              <a:solidFill>
                <a:schemeClr val="dk2"/>
              </a:solidFill>
              <a:latin typeface="Varela"/>
              <a:ea typeface="Varela"/>
              <a:cs typeface="Varela"/>
              <a:sym typeface="Varela"/>
            </a:endParaRPr>
          </a:p>
        </p:txBody>
      </p:sp>
      <p:sp>
        <p:nvSpPr>
          <p:cNvPr id="3294" name="Google Shape;3294;p32"/>
          <p:cNvSpPr txBox="1"/>
          <p:nvPr/>
        </p:nvSpPr>
        <p:spPr>
          <a:xfrm>
            <a:off x="6730650" y="3792276"/>
            <a:ext cx="1580400" cy="3540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Didact Gothic"/>
                <a:ea typeface="Didact Gothic"/>
                <a:cs typeface="Didact Gothic"/>
                <a:sym typeface="Didact Gothic"/>
              </a:rPr>
              <a:t>Mercury</a:t>
            </a:r>
            <a:endParaRPr sz="2000" b="1">
              <a:solidFill>
                <a:schemeClr val="dk1"/>
              </a:solidFill>
              <a:latin typeface="Didact Gothic"/>
              <a:ea typeface="Didact Gothic"/>
              <a:cs typeface="Didact Gothic"/>
              <a:sym typeface="Didact Gothic"/>
            </a:endParaRPr>
          </a:p>
        </p:txBody>
      </p:sp>
      <p:sp>
        <p:nvSpPr>
          <p:cNvPr id="3295" name="Google Shape;3295;p32"/>
          <p:cNvSpPr txBox="1"/>
          <p:nvPr/>
        </p:nvSpPr>
        <p:spPr>
          <a:xfrm>
            <a:off x="6730650" y="4192175"/>
            <a:ext cx="1580400" cy="415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2"/>
                </a:solidFill>
                <a:latin typeface="Varela"/>
                <a:ea typeface="Varela"/>
                <a:cs typeface="Varela"/>
                <a:sym typeface="Varela"/>
              </a:rPr>
              <a:t>Mercury is the smallest planet</a:t>
            </a:r>
            <a:endParaRPr sz="1600">
              <a:solidFill>
                <a:schemeClr val="dk2"/>
              </a:solidFill>
              <a:latin typeface="Varela"/>
              <a:ea typeface="Varela"/>
              <a:cs typeface="Varela"/>
              <a:sym typeface="Varela"/>
            </a:endParaRPr>
          </a:p>
        </p:txBody>
      </p:sp>
      <p:sp>
        <p:nvSpPr>
          <p:cNvPr id="3296" name="Google Shape;3296;p32"/>
          <p:cNvSpPr txBox="1"/>
          <p:nvPr/>
        </p:nvSpPr>
        <p:spPr>
          <a:xfrm>
            <a:off x="6730650" y="1426125"/>
            <a:ext cx="1580400" cy="3540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Didact Gothic"/>
                <a:ea typeface="Didact Gothic"/>
                <a:cs typeface="Didact Gothic"/>
                <a:sym typeface="Didact Gothic"/>
              </a:rPr>
              <a:t>Mars</a:t>
            </a:r>
            <a:endParaRPr sz="2000" b="1">
              <a:solidFill>
                <a:schemeClr val="dk1"/>
              </a:solidFill>
              <a:latin typeface="Didact Gothic"/>
              <a:ea typeface="Didact Gothic"/>
              <a:cs typeface="Didact Gothic"/>
              <a:sym typeface="Didact Gothic"/>
            </a:endParaRPr>
          </a:p>
        </p:txBody>
      </p:sp>
      <p:sp>
        <p:nvSpPr>
          <p:cNvPr id="3297" name="Google Shape;3297;p32"/>
          <p:cNvSpPr txBox="1"/>
          <p:nvPr/>
        </p:nvSpPr>
        <p:spPr>
          <a:xfrm>
            <a:off x="6730650" y="1826025"/>
            <a:ext cx="1580400" cy="415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2"/>
                </a:solidFill>
                <a:latin typeface="Varela"/>
                <a:ea typeface="Varela"/>
                <a:cs typeface="Varela"/>
                <a:sym typeface="Varela"/>
              </a:rPr>
              <a:t>Despite being red, it’s cold</a:t>
            </a:r>
            <a:endParaRPr sz="1600">
              <a:solidFill>
                <a:schemeClr val="dk2"/>
              </a:solidFill>
              <a:latin typeface="Varela"/>
              <a:ea typeface="Varela"/>
              <a:cs typeface="Varela"/>
              <a:sym typeface="Varela"/>
            </a:endParaRPr>
          </a:p>
        </p:txBody>
      </p:sp>
      <p:sp>
        <p:nvSpPr>
          <p:cNvPr id="3298" name="Google Shape;3298;p32"/>
          <p:cNvSpPr/>
          <p:nvPr/>
        </p:nvSpPr>
        <p:spPr>
          <a:xfrm rot="-1116879">
            <a:off x="6226941" y="1466879"/>
            <a:ext cx="276048" cy="272499"/>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2"/>
          <p:cNvSpPr/>
          <p:nvPr/>
        </p:nvSpPr>
        <p:spPr>
          <a:xfrm rot="-1116879">
            <a:off x="6226941" y="2649954"/>
            <a:ext cx="276048" cy="272499"/>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2"/>
          <p:cNvSpPr/>
          <p:nvPr/>
        </p:nvSpPr>
        <p:spPr>
          <a:xfrm rot="-1116879">
            <a:off x="6226941" y="3833029"/>
            <a:ext cx="276048" cy="272499"/>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2"/>
          <p:cNvSpPr txBox="1"/>
          <p:nvPr/>
        </p:nvSpPr>
        <p:spPr>
          <a:xfrm flipH="1">
            <a:off x="990300" y="4211240"/>
            <a:ext cx="4319700" cy="484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chemeClr val="dk2"/>
                </a:solidFill>
                <a:latin typeface="Verdana"/>
                <a:ea typeface="Verdana"/>
                <a:cs typeface="Verdana"/>
                <a:sym typeface="Verdana"/>
              </a:rPr>
              <a:t>To modify this graph, click on it, follow the link, change the data and paste the new graph here</a:t>
            </a:r>
            <a:endParaRPr sz="1200">
              <a:solidFill>
                <a:schemeClr val="dk2"/>
              </a:solidFill>
              <a:latin typeface="Verdana"/>
              <a:ea typeface="Verdana"/>
              <a:cs typeface="Verdana"/>
              <a:sym typeface="Verdana"/>
            </a:endParaRPr>
          </a:p>
        </p:txBody>
      </p:sp>
      <p:pic>
        <p:nvPicPr>
          <p:cNvPr id="3302" name="Google Shape;3302;p32" title="Chart">
            <a:hlinkClick r:id="rId3"/>
          </p:cNvPr>
          <p:cNvPicPr preferRelativeResize="0"/>
          <p:nvPr/>
        </p:nvPicPr>
        <p:blipFill>
          <a:blip r:embed="rId4">
            <a:alphaModFix/>
          </a:blip>
          <a:stretch>
            <a:fillRect/>
          </a:stretch>
        </p:blipFill>
        <p:spPr>
          <a:xfrm>
            <a:off x="832104" y="1362456"/>
            <a:ext cx="4937760" cy="285292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3307" name="Google Shape;3307;p33"/>
          <p:cNvSpPr txBox="1">
            <a:spLocks noGrp="1"/>
          </p:cNvSpPr>
          <p:nvPr>
            <p:ph type="title"/>
          </p:nvPr>
        </p:nvSpPr>
        <p:spPr>
          <a:xfrm>
            <a:off x="4572000" y="445025"/>
            <a:ext cx="3852000" cy="572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t>This Is </a:t>
            </a:r>
            <a:r>
              <a:rPr lang="en">
                <a:solidFill>
                  <a:schemeClr val="accent1"/>
                </a:solidFill>
              </a:rPr>
              <a:t>a Map</a:t>
            </a:r>
            <a:endParaRPr/>
          </a:p>
        </p:txBody>
      </p:sp>
      <p:grpSp>
        <p:nvGrpSpPr>
          <p:cNvPr id="3308" name="Google Shape;3308;p33"/>
          <p:cNvGrpSpPr/>
          <p:nvPr/>
        </p:nvGrpSpPr>
        <p:grpSpPr>
          <a:xfrm>
            <a:off x="2646922" y="1734729"/>
            <a:ext cx="3850156" cy="2591320"/>
            <a:chOff x="235800" y="830650"/>
            <a:chExt cx="6818055" cy="4588844"/>
          </a:xfrm>
        </p:grpSpPr>
        <p:sp>
          <p:nvSpPr>
            <p:cNvPr id="3309" name="Google Shape;3309;p3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3"/>
            <p:cNvSpPr/>
            <p:nvPr/>
          </p:nvSpPr>
          <p:spPr>
            <a:xfrm>
              <a:off x="2209830"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3"/>
            <p:cNvSpPr/>
            <p:nvPr/>
          </p:nvSpPr>
          <p:spPr>
            <a:xfrm>
              <a:off x="2982930"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3"/>
            <p:cNvSpPr/>
            <p:nvPr/>
          </p:nvSpPr>
          <p:spPr>
            <a:xfrm>
              <a:off x="5986205"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3"/>
            <p:cNvSpPr/>
            <p:nvPr/>
          </p:nvSpPr>
          <p:spPr>
            <a:xfrm>
              <a:off x="5741205"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3"/>
            <p:cNvSpPr/>
            <p:nvPr/>
          </p:nvSpPr>
          <p:spPr>
            <a:xfrm>
              <a:off x="6089280"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15" name="Google Shape;3315;p33"/>
          <p:cNvCxnSpPr/>
          <p:nvPr/>
        </p:nvCxnSpPr>
        <p:spPr>
          <a:xfrm rot="10800000">
            <a:off x="1008100" y="3752850"/>
            <a:ext cx="2727900" cy="0"/>
          </a:xfrm>
          <a:prstGeom prst="straightConnector1">
            <a:avLst/>
          </a:prstGeom>
          <a:noFill/>
          <a:ln w="19050" cap="flat" cmpd="sng">
            <a:solidFill>
              <a:schemeClr val="accent3"/>
            </a:solidFill>
            <a:prstDash val="dash"/>
            <a:round/>
            <a:headEnd type="none" w="med" len="med"/>
            <a:tailEnd type="none" w="med" len="med"/>
          </a:ln>
        </p:spPr>
      </p:cxnSp>
      <p:sp>
        <p:nvSpPr>
          <p:cNvPr id="3316" name="Google Shape;3316;p33"/>
          <p:cNvSpPr/>
          <p:nvPr/>
        </p:nvSpPr>
        <p:spPr>
          <a:xfrm rot="-1116879">
            <a:off x="756266" y="3616604"/>
            <a:ext cx="276048" cy="272499"/>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3"/>
          <p:cNvSpPr txBox="1">
            <a:spLocks noGrp="1"/>
          </p:cNvSpPr>
          <p:nvPr>
            <p:ph type="subTitle" idx="4294967295"/>
          </p:nvPr>
        </p:nvSpPr>
        <p:spPr>
          <a:xfrm flipH="1">
            <a:off x="719950" y="4030800"/>
            <a:ext cx="1782300" cy="5727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Mercury is the smallest planet</a:t>
            </a:r>
            <a:endParaRPr/>
          </a:p>
        </p:txBody>
      </p:sp>
      <p:cxnSp>
        <p:nvCxnSpPr>
          <p:cNvPr id="3318" name="Google Shape;3318;p33"/>
          <p:cNvCxnSpPr/>
          <p:nvPr/>
        </p:nvCxnSpPr>
        <p:spPr>
          <a:xfrm rot="10800000">
            <a:off x="6295325" y="2065725"/>
            <a:ext cx="1889100" cy="0"/>
          </a:xfrm>
          <a:prstGeom prst="straightConnector1">
            <a:avLst/>
          </a:prstGeom>
          <a:noFill/>
          <a:ln w="19050" cap="flat" cmpd="sng">
            <a:solidFill>
              <a:schemeClr val="accent3"/>
            </a:solidFill>
            <a:prstDash val="dash"/>
            <a:round/>
            <a:headEnd type="none" w="med" len="med"/>
            <a:tailEnd type="none" w="med" len="med"/>
          </a:ln>
        </p:spPr>
      </p:cxnSp>
      <p:sp>
        <p:nvSpPr>
          <p:cNvPr id="3319" name="Google Shape;3319;p33"/>
          <p:cNvSpPr/>
          <p:nvPr/>
        </p:nvSpPr>
        <p:spPr>
          <a:xfrm rot="-1116879">
            <a:off x="8155016" y="1929479"/>
            <a:ext cx="276048" cy="272499"/>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3"/>
          <p:cNvSpPr txBox="1">
            <a:spLocks noGrp="1"/>
          </p:cNvSpPr>
          <p:nvPr>
            <p:ph type="subTitle" idx="4294967295"/>
          </p:nvPr>
        </p:nvSpPr>
        <p:spPr>
          <a:xfrm flipH="1">
            <a:off x="6641698" y="2343675"/>
            <a:ext cx="1782300" cy="572700"/>
          </a:xfrm>
          <a:prstGeom prst="rect">
            <a:avLst/>
          </a:prstGeom>
        </p:spPr>
        <p:txBody>
          <a:bodyPr spcFirstLastPara="1" wrap="square" lIns="0" tIns="0" rIns="0" bIns="0" anchor="t" anchorCtr="0">
            <a:noAutofit/>
          </a:bodyPr>
          <a:lstStyle/>
          <a:p>
            <a:pPr marL="0" lvl="0" indent="0" algn="r" rtl="0">
              <a:lnSpc>
                <a:spcPct val="100000"/>
              </a:lnSpc>
              <a:spcBef>
                <a:spcPts val="0"/>
              </a:spcBef>
              <a:spcAft>
                <a:spcPts val="0"/>
              </a:spcAft>
              <a:buNone/>
            </a:pPr>
            <a:r>
              <a:rPr lang="en"/>
              <a:t>Despite being red, Mars is cold</a:t>
            </a:r>
            <a:endParaRPr/>
          </a:p>
        </p:txBody>
      </p:sp>
      <p:cxnSp>
        <p:nvCxnSpPr>
          <p:cNvPr id="3321" name="Google Shape;3321;p33"/>
          <p:cNvCxnSpPr/>
          <p:nvPr/>
        </p:nvCxnSpPr>
        <p:spPr>
          <a:xfrm rot="10800000">
            <a:off x="6295325" y="3752850"/>
            <a:ext cx="1889100" cy="0"/>
          </a:xfrm>
          <a:prstGeom prst="straightConnector1">
            <a:avLst/>
          </a:prstGeom>
          <a:noFill/>
          <a:ln w="19050" cap="flat" cmpd="sng">
            <a:solidFill>
              <a:schemeClr val="accent3"/>
            </a:solidFill>
            <a:prstDash val="dash"/>
            <a:round/>
            <a:headEnd type="none" w="med" len="med"/>
            <a:tailEnd type="none" w="med" len="med"/>
          </a:ln>
        </p:spPr>
      </p:cxnSp>
      <p:sp>
        <p:nvSpPr>
          <p:cNvPr id="3322" name="Google Shape;3322;p33"/>
          <p:cNvSpPr/>
          <p:nvPr/>
        </p:nvSpPr>
        <p:spPr>
          <a:xfrm rot="-1116879">
            <a:off x="8155016" y="3616604"/>
            <a:ext cx="276048" cy="272499"/>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3"/>
          <p:cNvSpPr txBox="1">
            <a:spLocks noGrp="1"/>
          </p:cNvSpPr>
          <p:nvPr>
            <p:ph type="subTitle" idx="4294967295"/>
          </p:nvPr>
        </p:nvSpPr>
        <p:spPr>
          <a:xfrm flipH="1">
            <a:off x="6641698" y="4030800"/>
            <a:ext cx="1782300" cy="572700"/>
          </a:xfrm>
          <a:prstGeom prst="rect">
            <a:avLst/>
          </a:prstGeom>
        </p:spPr>
        <p:txBody>
          <a:bodyPr spcFirstLastPara="1" wrap="square" lIns="0" tIns="0" rIns="0" bIns="0" anchor="t" anchorCtr="0">
            <a:noAutofit/>
          </a:bodyPr>
          <a:lstStyle/>
          <a:p>
            <a:pPr marL="0" lvl="0" indent="0" algn="r" rtl="0">
              <a:spcBef>
                <a:spcPts val="0"/>
              </a:spcBef>
              <a:spcAft>
                <a:spcPts val="1600"/>
              </a:spcAft>
              <a:buNone/>
            </a:pPr>
            <a:r>
              <a:rPr lang="en"/>
              <a:t>It's the biggest one of them all</a:t>
            </a:r>
            <a:endParaRPr/>
          </a:p>
        </p:txBody>
      </p:sp>
      <p:cxnSp>
        <p:nvCxnSpPr>
          <p:cNvPr id="3324" name="Google Shape;3324;p33"/>
          <p:cNvCxnSpPr/>
          <p:nvPr/>
        </p:nvCxnSpPr>
        <p:spPr>
          <a:xfrm rot="10800000">
            <a:off x="1008050" y="2065750"/>
            <a:ext cx="2979900" cy="0"/>
          </a:xfrm>
          <a:prstGeom prst="straightConnector1">
            <a:avLst/>
          </a:prstGeom>
          <a:noFill/>
          <a:ln w="19050" cap="flat" cmpd="sng">
            <a:solidFill>
              <a:schemeClr val="accent3"/>
            </a:solidFill>
            <a:prstDash val="dash"/>
            <a:round/>
            <a:headEnd type="none" w="med" len="med"/>
            <a:tailEnd type="none" w="med" len="med"/>
          </a:ln>
        </p:spPr>
      </p:cxnSp>
      <p:sp>
        <p:nvSpPr>
          <p:cNvPr id="3325" name="Google Shape;3325;p33"/>
          <p:cNvSpPr/>
          <p:nvPr/>
        </p:nvSpPr>
        <p:spPr>
          <a:xfrm rot="-1116879">
            <a:off x="756266" y="1929491"/>
            <a:ext cx="276048" cy="272499"/>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3"/>
          <p:cNvSpPr txBox="1">
            <a:spLocks noGrp="1"/>
          </p:cNvSpPr>
          <p:nvPr>
            <p:ph type="subTitle" idx="4294967295"/>
          </p:nvPr>
        </p:nvSpPr>
        <p:spPr>
          <a:xfrm flipH="1">
            <a:off x="719950" y="2343688"/>
            <a:ext cx="1782300" cy="5727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Saturn is the only planet with rings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30"/>
        <p:cNvGrpSpPr/>
        <p:nvPr/>
      </p:nvGrpSpPr>
      <p:grpSpPr>
        <a:xfrm>
          <a:off x="0" y="0"/>
          <a:ext cx="0" cy="0"/>
          <a:chOff x="0" y="0"/>
          <a:chExt cx="0" cy="0"/>
        </a:xfrm>
      </p:grpSpPr>
      <p:sp>
        <p:nvSpPr>
          <p:cNvPr id="3331" name="Google Shape;3331;p34"/>
          <p:cNvSpPr txBox="1">
            <a:spLocks noGrp="1"/>
          </p:cNvSpPr>
          <p:nvPr>
            <p:ph type="title"/>
          </p:nvPr>
        </p:nvSpPr>
        <p:spPr>
          <a:xfrm>
            <a:off x="720000" y="445025"/>
            <a:ext cx="41889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This Is </a:t>
            </a:r>
            <a:r>
              <a:rPr lang="en">
                <a:solidFill>
                  <a:schemeClr val="accent1"/>
                </a:solidFill>
              </a:rPr>
              <a:t>a Table</a:t>
            </a:r>
            <a:endParaRPr>
              <a:solidFill>
                <a:schemeClr val="accent1"/>
              </a:solidFill>
            </a:endParaRPr>
          </a:p>
        </p:txBody>
      </p:sp>
      <p:graphicFrame>
        <p:nvGraphicFramePr>
          <p:cNvPr id="3332" name="Google Shape;3332;p34"/>
          <p:cNvGraphicFramePr/>
          <p:nvPr/>
        </p:nvGraphicFramePr>
        <p:xfrm>
          <a:off x="952500" y="2087800"/>
          <a:ext cx="3000000" cy="3000000"/>
        </p:xfrm>
        <a:graphic>
          <a:graphicData uri="http://schemas.openxmlformats.org/drawingml/2006/table">
            <a:tbl>
              <a:tblPr>
                <a:noFill/>
                <a:tableStyleId>{0E61445A-742C-480D-A7EC-5C0808749F00}</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5384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accent1"/>
                          </a:solidFill>
                          <a:latin typeface="Didact Gothic"/>
                          <a:ea typeface="Didact Gothic"/>
                          <a:cs typeface="Didact Gothic"/>
                          <a:sym typeface="Didact Gothic"/>
                        </a:rPr>
                        <a:t>Mercury</a:t>
                      </a:r>
                      <a:endParaRPr sz="2000" b="1">
                        <a:solidFill>
                          <a:schemeClr val="accent1"/>
                        </a:solidFill>
                        <a:latin typeface="Didact Gothic"/>
                        <a:ea typeface="Didact Gothic"/>
                        <a:cs typeface="Didact Gothic"/>
                        <a:sym typeface="Didact Goth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accent1"/>
                          </a:solidFill>
                          <a:latin typeface="Didact Gothic"/>
                          <a:ea typeface="Didact Gothic"/>
                          <a:cs typeface="Didact Gothic"/>
                          <a:sym typeface="Didact Gothic"/>
                        </a:rPr>
                        <a:t>Mars</a:t>
                      </a:r>
                      <a:endParaRPr sz="2000" b="1">
                        <a:solidFill>
                          <a:schemeClr val="accent1"/>
                        </a:solidFill>
                        <a:latin typeface="Didact Gothic"/>
                        <a:ea typeface="Didact Gothic"/>
                        <a:cs typeface="Didact Gothic"/>
                        <a:sym typeface="Didact Goth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accent1"/>
                          </a:solidFill>
                          <a:latin typeface="Didact Gothic"/>
                          <a:ea typeface="Didact Gothic"/>
                          <a:cs typeface="Didact Gothic"/>
                          <a:sym typeface="Didact Gothic"/>
                        </a:rPr>
                        <a:t>Jupiter</a:t>
                      </a:r>
                      <a:endParaRPr sz="2000" b="1">
                        <a:solidFill>
                          <a:schemeClr val="accent1"/>
                        </a:solidFill>
                        <a:latin typeface="Didact Gothic"/>
                        <a:ea typeface="Didact Gothic"/>
                        <a:cs typeface="Didact Gothic"/>
                        <a:sym typeface="Didact Goth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538475">
                <a:tc>
                  <a:txBody>
                    <a:bodyPr/>
                    <a:lstStyle/>
                    <a:p>
                      <a:pPr marL="0" lvl="0" indent="0" algn="ctr" rtl="0">
                        <a:spcBef>
                          <a:spcPts val="0"/>
                        </a:spcBef>
                        <a:spcAft>
                          <a:spcPts val="0"/>
                        </a:spcAft>
                        <a:buNone/>
                      </a:pPr>
                      <a:r>
                        <a:rPr lang="en" sz="2000" b="1">
                          <a:solidFill>
                            <a:schemeClr val="dk1"/>
                          </a:solidFill>
                          <a:latin typeface="Didact Gothic"/>
                          <a:ea typeface="Didact Gothic"/>
                          <a:cs typeface="Didact Gothic"/>
                          <a:sym typeface="Didact Gothic"/>
                        </a:rPr>
                        <a:t>2018</a:t>
                      </a:r>
                      <a:endParaRPr sz="2000" b="1">
                        <a:solidFill>
                          <a:schemeClr val="dk1"/>
                        </a:solidFill>
                        <a:latin typeface="Didact Gothic"/>
                        <a:ea typeface="Didact Gothic"/>
                        <a:cs typeface="Didact Gothic"/>
                        <a:sym typeface="Didact Goth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Varela"/>
                          <a:ea typeface="Varela"/>
                          <a:cs typeface="Varela"/>
                          <a:sym typeface="Varela"/>
                        </a:rPr>
                        <a:t>566</a:t>
                      </a:r>
                      <a:endParaRPr sz="1600">
                        <a:solidFill>
                          <a:schemeClr val="dk2"/>
                        </a:solidFill>
                        <a:latin typeface="Varela"/>
                        <a:ea typeface="Varela"/>
                        <a:cs typeface="Varela"/>
                        <a:sym typeface="Vare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Varela"/>
                          <a:ea typeface="Varela"/>
                          <a:cs typeface="Varela"/>
                          <a:sym typeface="Varela"/>
                        </a:rPr>
                        <a:t>345</a:t>
                      </a:r>
                      <a:endParaRPr sz="1600">
                        <a:solidFill>
                          <a:schemeClr val="dk2"/>
                        </a:solidFill>
                        <a:latin typeface="Varela"/>
                        <a:ea typeface="Varela"/>
                        <a:cs typeface="Varela"/>
                        <a:sym typeface="Vare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Varela"/>
                          <a:ea typeface="Varela"/>
                          <a:cs typeface="Varela"/>
                          <a:sym typeface="Varela"/>
                        </a:rPr>
                        <a:t>179</a:t>
                      </a:r>
                      <a:endParaRPr sz="1600">
                        <a:solidFill>
                          <a:schemeClr val="dk2"/>
                        </a:solidFill>
                        <a:latin typeface="Varela"/>
                        <a:ea typeface="Varela"/>
                        <a:cs typeface="Varela"/>
                        <a:sym typeface="Vare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538475">
                <a:tc>
                  <a:txBody>
                    <a:bodyPr/>
                    <a:lstStyle/>
                    <a:p>
                      <a:pPr marL="0" lvl="0" indent="0" algn="ctr" rtl="0">
                        <a:spcBef>
                          <a:spcPts val="0"/>
                        </a:spcBef>
                        <a:spcAft>
                          <a:spcPts val="0"/>
                        </a:spcAft>
                        <a:buNone/>
                      </a:pPr>
                      <a:r>
                        <a:rPr lang="en" sz="2000" b="1">
                          <a:solidFill>
                            <a:schemeClr val="dk1"/>
                          </a:solidFill>
                          <a:latin typeface="Didact Gothic"/>
                          <a:ea typeface="Didact Gothic"/>
                          <a:cs typeface="Didact Gothic"/>
                          <a:sym typeface="Didact Gothic"/>
                        </a:rPr>
                        <a:t>2019</a:t>
                      </a:r>
                      <a:endParaRPr sz="2000" b="1">
                        <a:solidFill>
                          <a:schemeClr val="dk1"/>
                        </a:solidFill>
                        <a:latin typeface="Didact Gothic"/>
                        <a:ea typeface="Didact Gothic"/>
                        <a:cs typeface="Didact Gothic"/>
                        <a:sym typeface="Didact Goth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Varela"/>
                          <a:ea typeface="Varela"/>
                          <a:cs typeface="Varela"/>
                          <a:sym typeface="Varela"/>
                        </a:rPr>
                        <a:t>968</a:t>
                      </a:r>
                      <a:endParaRPr sz="1600">
                        <a:solidFill>
                          <a:schemeClr val="dk2"/>
                        </a:solidFill>
                        <a:latin typeface="Varela"/>
                        <a:ea typeface="Varela"/>
                        <a:cs typeface="Varela"/>
                        <a:sym typeface="Vare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Varela"/>
                          <a:ea typeface="Varela"/>
                          <a:cs typeface="Varela"/>
                          <a:sym typeface="Varela"/>
                        </a:rPr>
                        <a:t>258</a:t>
                      </a:r>
                      <a:endParaRPr sz="1600">
                        <a:solidFill>
                          <a:schemeClr val="dk2"/>
                        </a:solidFill>
                        <a:latin typeface="Varela"/>
                        <a:ea typeface="Varela"/>
                        <a:cs typeface="Varela"/>
                        <a:sym typeface="Vare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Varela"/>
                          <a:ea typeface="Varela"/>
                          <a:cs typeface="Varela"/>
                          <a:sym typeface="Varela"/>
                        </a:rPr>
                        <a:t>977</a:t>
                      </a:r>
                      <a:endParaRPr sz="1600">
                        <a:solidFill>
                          <a:schemeClr val="dk2"/>
                        </a:solidFill>
                        <a:latin typeface="Varela"/>
                        <a:ea typeface="Varela"/>
                        <a:cs typeface="Varela"/>
                        <a:sym typeface="Vare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538475">
                <a:tc>
                  <a:txBody>
                    <a:bodyPr/>
                    <a:lstStyle/>
                    <a:p>
                      <a:pPr marL="0" lvl="0" indent="0" algn="ctr" rtl="0">
                        <a:spcBef>
                          <a:spcPts val="0"/>
                        </a:spcBef>
                        <a:spcAft>
                          <a:spcPts val="0"/>
                        </a:spcAft>
                        <a:buNone/>
                      </a:pPr>
                      <a:r>
                        <a:rPr lang="en" sz="2000" b="1">
                          <a:solidFill>
                            <a:schemeClr val="dk1"/>
                          </a:solidFill>
                          <a:latin typeface="Didact Gothic"/>
                          <a:ea typeface="Didact Gothic"/>
                          <a:cs typeface="Didact Gothic"/>
                          <a:sym typeface="Didact Gothic"/>
                        </a:rPr>
                        <a:t>2020</a:t>
                      </a:r>
                      <a:endParaRPr sz="2000" b="1">
                        <a:solidFill>
                          <a:schemeClr val="dk1"/>
                        </a:solidFill>
                        <a:latin typeface="Didact Gothic"/>
                        <a:ea typeface="Didact Gothic"/>
                        <a:cs typeface="Didact Gothic"/>
                        <a:sym typeface="Didact Goth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Varela"/>
                          <a:ea typeface="Varela"/>
                          <a:cs typeface="Varela"/>
                          <a:sym typeface="Varela"/>
                        </a:rPr>
                        <a:t>387</a:t>
                      </a:r>
                      <a:endParaRPr sz="1600">
                        <a:solidFill>
                          <a:schemeClr val="dk2"/>
                        </a:solidFill>
                        <a:latin typeface="Varela"/>
                        <a:ea typeface="Varela"/>
                        <a:cs typeface="Varela"/>
                        <a:sym typeface="Vare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Varela"/>
                          <a:ea typeface="Varela"/>
                          <a:cs typeface="Varela"/>
                          <a:sym typeface="Varela"/>
                        </a:rPr>
                        <a:t>629</a:t>
                      </a:r>
                      <a:endParaRPr sz="1600">
                        <a:solidFill>
                          <a:schemeClr val="dk2"/>
                        </a:solidFill>
                        <a:latin typeface="Varela"/>
                        <a:ea typeface="Varela"/>
                        <a:cs typeface="Varela"/>
                        <a:sym typeface="Vare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Varela"/>
                          <a:ea typeface="Varela"/>
                          <a:cs typeface="Varela"/>
                          <a:sym typeface="Varela"/>
                        </a:rPr>
                        <a:t>498</a:t>
                      </a:r>
                      <a:endParaRPr sz="1600">
                        <a:solidFill>
                          <a:schemeClr val="dk2"/>
                        </a:solidFill>
                        <a:latin typeface="Varela"/>
                        <a:ea typeface="Varela"/>
                        <a:cs typeface="Varela"/>
                        <a:sym typeface="Vare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cxnSp>
        <p:nvCxnSpPr>
          <p:cNvPr id="3333" name="Google Shape;3333;p34"/>
          <p:cNvCxnSpPr/>
          <p:nvPr/>
        </p:nvCxnSpPr>
        <p:spPr>
          <a:xfrm>
            <a:off x="955725" y="2626275"/>
            <a:ext cx="7246200" cy="0"/>
          </a:xfrm>
          <a:prstGeom prst="straightConnector1">
            <a:avLst/>
          </a:prstGeom>
          <a:noFill/>
          <a:ln w="19050" cap="flat" cmpd="sng">
            <a:solidFill>
              <a:schemeClr val="accent3"/>
            </a:solidFill>
            <a:prstDash val="dash"/>
            <a:round/>
            <a:headEnd type="none" w="med" len="med"/>
            <a:tailEnd type="none" w="med" len="med"/>
          </a:ln>
        </p:spPr>
      </p:cxnSp>
      <p:cxnSp>
        <p:nvCxnSpPr>
          <p:cNvPr id="3334" name="Google Shape;3334;p34"/>
          <p:cNvCxnSpPr/>
          <p:nvPr/>
        </p:nvCxnSpPr>
        <p:spPr>
          <a:xfrm>
            <a:off x="955725" y="3164750"/>
            <a:ext cx="7246200" cy="0"/>
          </a:xfrm>
          <a:prstGeom prst="straightConnector1">
            <a:avLst/>
          </a:prstGeom>
          <a:noFill/>
          <a:ln w="19050" cap="flat" cmpd="sng">
            <a:solidFill>
              <a:schemeClr val="accent3"/>
            </a:solidFill>
            <a:prstDash val="dash"/>
            <a:round/>
            <a:headEnd type="none" w="med" len="med"/>
            <a:tailEnd type="none" w="med" len="med"/>
          </a:ln>
        </p:spPr>
      </p:cxnSp>
      <p:cxnSp>
        <p:nvCxnSpPr>
          <p:cNvPr id="3335" name="Google Shape;3335;p34"/>
          <p:cNvCxnSpPr/>
          <p:nvPr/>
        </p:nvCxnSpPr>
        <p:spPr>
          <a:xfrm>
            <a:off x="955725" y="3703225"/>
            <a:ext cx="7246200" cy="0"/>
          </a:xfrm>
          <a:prstGeom prst="straightConnector1">
            <a:avLst/>
          </a:prstGeom>
          <a:noFill/>
          <a:ln w="19050" cap="flat" cmpd="sng">
            <a:solidFill>
              <a:schemeClr val="accent3"/>
            </a:solidFill>
            <a:prstDash val="dash"/>
            <a:round/>
            <a:headEnd type="none" w="med" len="med"/>
            <a:tailEnd type="none" w="med" len="med"/>
          </a:ln>
        </p:spPr>
      </p:cxnSp>
      <p:cxnSp>
        <p:nvCxnSpPr>
          <p:cNvPr id="3336" name="Google Shape;3336;p34"/>
          <p:cNvCxnSpPr/>
          <p:nvPr/>
        </p:nvCxnSpPr>
        <p:spPr>
          <a:xfrm>
            <a:off x="955725" y="4241700"/>
            <a:ext cx="7246200" cy="0"/>
          </a:xfrm>
          <a:prstGeom prst="straightConnector1">
            <a:avLst/>
          </a:prstGeom>
          <a:noFill/>
          <a:ln w="19050" cap="flat" cmpd="sng">
            <a:solidFill>
              <a:schemeClr val="accent3"/>
            </a:solidFill>
            <a:prstDash val="dash"/>
            <a:round/>
            <a:headEnd type="none" w="med" len="med"/>
            <a:tailEnd type="none" w="med" len="med"/>
          </a:ln>
        </p:spPr>
      </p:cxnSp>
      <p:sp>
        <p:nvSpPr>
          <p:cNvPr id="3337" name="Google Shape;3337;p34"/>
          <p:cNvSpPr/>
          <p:nvPr/>
        </p:nvSpPr>
        <p:spPr>
          <a:xfrm rot="-1116879">
            <a:off x="3608029" y="1711379"/>
            <a:ext cx="276048" cy="272499"/>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4"/>
          <p:cNvSpPr/>
          <p:nvPr/>
        </p:nvSpPr>
        <p:spPr>
          <a:xfrm rot="-1116879">
            <a:off x="5389229" y="1711379"/>
            <a:ext cx="276048" cy="272499"/>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4"/>
          <p:cNvSpPr/>
          <p:nvPr/>
        </p:nvSpPr>
        <p:spPr>
          <a:xfrm rot="-1116879">
            <a:off x="7188741" y="1711379"/>
            <a:ext cx="276048" cy="272499"/>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43"/>
        <p:cNvGrpSpPr/>
        <p:nvPr/>
      </p:nvGrpSpPr>
      <p:grpSpPr>
        <a:xfrm>
          <a:off x="0" y="0"/>
          <a:ext cx="0" cy="0"/>
          <a:chOff x="0" y="0"/>
          <a:chExt cx="0" cy="0"/>
        </a:xfrm>
      </p:grpSpPr>
      <p:sp>
        <p:nvSpPr>
          <p:cNvPr id="3344" name="Google Shape;3344;p35"/>
          <p:cNvSpPr txBox="1">
            <a:spLocks noGrp="1"/>
          </p:cNvSpPr>
          <p:nvPr>
            <p:ph type="title"/>
          </p:nvPr>
        </p:nvSpPr>
        <p:spPr>
          <a:xfrm>
            <a:off x="4572000" y="445025"/>
            <a:ext cx="3852000" cy="572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t>A </a:t>
            </a:r>
            <a:r>
              <a:rPr lang="en">
                <a:solidFill>
                  <a:schemeClr val="accent1"/>
                </a:solidFill>
              </a:rPr>
              <a:t>Timeline</a:t>
            </a:r>
            <a:endParaRPr>
              <a:solidFill>
                <a:schemeClr val="accent1"/>
              </a:solidFill>
            </a:endParaRPr>
          </a:p>
        </p:txBody>
      </p:sp>
      <p:grpSp>
        <p:nvGrpSpPr>
          <p:cNvPr id="3345" name="Google Shape;3345;p35"/>
          <p:cNvGrpSpPr/>
          <p:nvPr/>
        </p:nvGrpSpPr>
        <p:grpSpPr>
          <a:xfrm flipH="1">
            <a:off x="1145339" y="1968838"/>
            <a:ext cx="6542011" cy="2068391"/>
            <a:chOff x="1456650" y="1968838"/>
            <a:chExt cx="6542011" cy="2068391"/>
          </a:xfrm>
        </p:grpSpPr>
        <p:grpSp>
          <p:nvGrpSpPr>
            <p:cNvPr id="3346" name="Google Shape;3346;p35"/>
            <p:cNvGrpSpPr/>
            <p:nvPr/>
          </p:nvGrpSpPr>
          <p:grpSpPr>
            <a:xfrm>
              <a:off x="1525093" y="1968838"/>
              <a:ext cx="5825515" cy="1835310"/>
              <a:chOff x="1450025" y="1700525"/>
              <a:chExt cx="4500900" cy="1417775"/>
            </a:xfrm>
          </p:grpSpPr>
          <p:sp>
            <p:nvSpPr>
              <p:cNvPr id="3347" name="Google Shape;3347;p35"/>
              <p:cNvSpPr/>
              <p:nvPr/>
            </p:nvSpPr>
            <p:spPr>
              <a:xfrm>
                <a:off x="5929350" y="1837275"/>
                <a:ext cx="21575" cy="23950"/>
              </a:xfrm>
              <a:custGeom>
                <a:avLst/>
                <a:gdLst/>
                <a:ahLst/>
                <a:cxnLst/>
                <a:rect l="l" t="t" r="r" b="b"/>
                <a:pathLst>
                  <a:path w="863" h="958" extrusionOk="0">
                    <a:moveTo>
                      <a:pt x="251" y="1"/>
                    </a:moveTo>
                    <a:lnTo>
                      <a:pt x="1" y="753"/>
                    </a:lnTo>
                    <a:cubicBezTo>
                      <a:pt x="408" y="879"/>
                      <a:pt x="612" y="957"/>
                      <a:pt x="612" y="957"/>
                    </a:cubicBezTo>
                    <a:lnTo>
                      <a:pt x="863" y="205"/>
                    </a:lnTo>
                    <a:cubicBezTo>
                      <a:pt x="863" y="205"/>
                      <a:pt x="659" y="142"/>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5"/>
              <p:cNvSpPr/>
              <p:nvPr/>
            </p:nvSpPr>
            <p:spPr>
              <a:xfrm>
                <a:off x="1499000" y="1700525"/>
                <a:ext cx="4405300" cy="1417775"/>
              </a:xfrm>
              <a:custGeom>
                <a:avLst/>
                <a:gdLst/>
                <a:ahLst/>
                <a:cxnLst/>
                <a:rect l="l" t="t" r="r" b="b"/>
                <a:pathLst>
                  <a:path w="176212" h="56711" extrusionOk="0">
                    <a:moveTo>
                      <a:pt x="149236" y="1"/>
                    </a:moveTo>
                    <a:lnTo>
                      <a:pt x="149220" y="784"/>
                    </a:lnTo>
                    <a:cubicBezTo>
                      <a:pt x="149643" y="800"/>
                      <a:pt x="150082" y="800"/>
                      <a:pt x="150521" y="816"/>
                    </a:cubicBezTo>
                    <a:lnTo>
                      <a:pt x="150553" y="32"/>
                    </a:lnTo>
                    <a:cubicBezTo>
                      <a:pt x="150098" y="16"/>
                      <a:pt x="149659" y="16"/>
                      <a:pt x="149236" y="1"/>
                    </a:cubicBezTo>
                    <a:close/>
                    <a:moveTo>
                      <a:pt x="147904" y="16"/>
                    </a:moveTo>
                    <a:cubicBezTo>
                      <a:pt x="147465" y="16"/>
                      <a:pt x="147026" y="32"/>
                      <a:pt x="146587" y="63"/>
                    </a:cubicBezTo>
                    <a:lnTo>
                      <a:pt x="146634" y="847"/>
                    </a:lnTo>
                    <a:cubicBezTo>
                      <a:pt x="147057" y="816"/>
                      <a:pt x="147480" y="800"/>
                      <a:pt x="147935" y="800"/>
                    </a:cubicBezTo>
                    <a:lnTo>
                      <a:pt x="147904" y="16"/>
                    </a:lnTo>
                    <a:close/>
                    <a:moveTo>
                      <a:pt x="151854" y="110"/>
                    </a:moveTo>
                    <a:lnTo>
                      <a:pt x="151806" y="894"/>
                    </a:lnTo>
                    <a:cubicBezTo>
                      <a:pt x="152245" y="910"/>
                      <a:pt x="152669" y="941"/>
                      <a:pt x="153107" y="988"/>
                    </a:cubicBezTo>
                    <a:lnTo>
                      <a:pt x="153170" y="204"/>
                    </a:lnTo>
                    <a:cubicBezTo>
                      <a:pt x="152731" y="173"/>
                      <a:pt x="152292" y="142"/>
                      <a:pt x="151854" y="110"/>
                    </a:cubicBezTo>
                    <a:close/>
                    <a:moveTo>
                      <a:pt x="145270" y="173"/>
                    </a:moveTo>
                    <a:cubicBezTo>
                      <a:pt x="144831" y="204"/>
                      <a:pt x="144377" y="267"/>
                      <a:pt x="143969" y="330"/>
                    </a:cubicBezTo>
                    <a:lnTo>
                      <a:pt x="144079" y="1098"/>
                    </a:lnTo>
                    <a:cubicBezTo>
                      <a:pt x="144487" y="1035"/>
                      <a:pt x="144910" y="988"/>
                      <a:pt x="145349" y="941"/>
                    </a:cubicBezTo>
                    <a:lnTo>
                      <a:pt x="145270" y="173"/>
                    </a:lnTo>
                    <a:close/>
                    <a:moveTo>
                      <a:pt x="154471" y="330"/>
                    </a:moveTo>
                    <a:lnTo>
                      <a:pt x="154393" y="1113"/>
                    </a:lnTo>
                    <a:cubicBezTo>
                      <a:pt x="154832" y="1160"/>
                      <a:pt x="155255" y="1207"/>
                      <a:pt x="155694" y="1255"/>
                    </a:cubicBezTo>
                    <a:lnTo>
                      <a:pt x="155788" y="471"/>
                    </a:lnTo>
                    <a:cubicBezTo>
                      <a:pt x="155349" y="424"/>
                      <a:pt x="154910" y="377"/>
                      <a:pt x="154471" y="330"/>
                    </a:cubicBezTo>
                    <a:close/>
                    <a:moveTo>
                      <a:pt x="157089" y="643"/>
                    </a:moveTo>
                    <a:lnTo>
                      <a:pt x="156979" y="1427"/>
                    </a:lnTo>
                    <a:cubicBezTo>
                      <a:pt x="157402" y="1490"/>
                      <a:pt x="157841" y="1552"/>
                      <a:pt x="158264" y="1615"/>
                    </a:cubicBezTo>
                    <a:lnTo>
                      <a:pt x="158390" y="847"/>
                    </a:lnTo>
                    <a:cubicBezTo>
                      <a:pt x="157951" y="769"/>
                      <a:pt x="157512" y="706"/>
                      <a:pt x="157089" y="643"/>
                    </a:cubicBezTo>
                    <a:close/>
                    <a:moveTo>
                      <a:pt x="142653" y="565"/>
                    </a:moveTo>
                    <a:cubicBezTo>
                      <a:pt x="142214" y="659"/>
                      <a:pt x="141775" y="769"/>
                      <a:pt x="141367" y="878"/>
                    </a:cubicBezTo>
                    <a:lnTo>
                      <a:pt x="141571" y="1646"/>
                    </a:lnTo>
                    <a:cubicBezTo>
                      <a:pt x="141979" y="1521"/>
                      <a:pt x="142386" y="1427"/>
                      <a:pt x="142809" y="1333"/>
                    </a:cubicBezTo>
                    <a:lnTo>
                      <a:pt x="142653" y="565"/>
                    </a:lnTo>
                    <a:close/>
                    <a:moveTo>
                      <a:pt x="159675" y="1051"/>
                    </a:moveTo>
                    <a:lnTo>
                      <a:pt x="159550" y="1819"/>
                    </a:lnTo>
                    <a:cubicBezTo>
                      <a:pt x="159973" y="1897"/>
                      <a:pt x="160396" y="1976"/>
                      <a:pt x="160819" y="2054"/>
                    </a:cubicBezTo>
                    <a:lnTo>
                      <a:pt x="160960" y="1286"/>
                    </a:lnTo>
                    <a:cubicBezTo>
                      <a:pt x="160537" y="1207"/>
                      <a:pt x="160114" y="1129"/>
                      <a:pt x="159675" y="1051"/>
                    </a:cubicBezTo>
                    <a:close/>
                    <a:moveTo>
                      <a:pt x="140098" y="1317"/>
                    </a:moveTo>
                    <a:cubicBezTo>
                      <a:pt x="139690" y="1474"/>
                      <a:pt x="139314" y="1631"/>
                      <a:pt x="138954" y="1819"/>
                    </a:cubicBezTo>
                    <a:lnTo>
                      <a:pt x="138860" y="1866"/>
                    </a:lnTo>
                    <a:lnTo>
                      <a:pt x="139220" y="2555"/>
                    </a:lnTo>
                    <a:lnTo>
                      <a:pt x="139314" y="2508"/>
                    </a:lnTo>
                    <a:cubicBezTo>
                      <a:pt x="139643" y="2352"/>
                      <a:pt x="140004" y="2195"/>
                      <a:pt x="140380" y="2038"/>
                    </a:cubicBezTo>
                    <a:lnTo>
                      <a:pt x="140098" y="1317"/>
                    </a:lnTo>
                    <a:close/>
                    <a:moveTo>
                      <a:pt x="162261" y="1521"/>
                    </a:moveTo>
                    <a:lnTo>
                      <a:pt x="162105" y="2289"/>
                    </a:lnTo>
                    <a:cubicBezTo>
                      <a:pt x="162528" y="2383"/>
                      <a:pt x="162951" y="2461"/>
                      <a:pt x="163374" y="2555"/>
                    </a:cubicBezTo>
                    <a:lnTo>
                      <a:pt x="163531" y="1787"/>
                    </a:lnTo>
                    <a:cubicBezTo>
                      <a:pt x="163108" y="1693"/>
                      <a:pt x="162684" y="1615"/>
                      <a:pt x="162261" y="1521"/>
                    </a:cubicBezTo>
                    <a:close/>
                    <a:moveTo>
                      <a:pt x="164816" y="2054"/>
                    </a:moveTo>
                    <a:lnTo>
                      <a:pt x="164659" y="2822"/>
                    </a:lnTo>
                    <a:cubicBezTo>
                      <a:pt x="165083" y="2916"/>
                      <a:pt x="165506" y="3010"/>
                      <a:pt x="165929" y="3104"/>
                    </a:cubicBezTo>
                    <a:lnTo>
                      <a:pt x="166101" y="2352"/>
                    </a:lnTo>
                    <a:cubicBezTo>
                      <a:pt x="165678" y="2242"/>
                      <a:pt x="165255" y="2148"/>
                      <a:pt x="164816" y="2054"/>
                    </a:cubicBezTo>
                    <a:close/>
                    <a:moveTo>
                      <a:pt x="167371" y="2650"/>
                    </a:moveTo>
                    <a:lnTo>
                      <a:pt x="167183" y="3402"/>
                    </a:lnTo>
                    <a:cubicBezTo>
                      <a:pt x="167622" y="3512"/>
                      <a:pt x="168045" y="3621"/>
                      <a:pt x="168453" y="3715"/>
                    </a:cubicBezTo>
                    <a:lnTo>
                      <a:pt x="168641" y="2963"/>
                    </a:lnTo>
                    <a:cubicBezTo>
                      <a:pt x="168233" y="2853"/>
                      <a:pt x="167810" y="2744"/>
                      <a:pt x="167371" y="2650"/>
                    </a:cubicBezTo>
                    <a:close/>
                    <a:moveTo>
                      <a:pt x="137715" y="2571"/>
                    </a:moveTo>
                    <a:cubicBezTo>
                      <a:pt x="137355" y="2806"/>
                      <a:pt x="136994" y="3073"/>
                      <a:pt x="136649" y="3371"/>
                    </a:cubicBezTo>
                    <a:lnTo>
                      <a:pt x="137135" y="3982"/>
                    </a:lnTo>
                    <a:cubicBezTo>
                      <a:pt x="137480" y="3700"/>
                      <a:pt x="137825" y="3433"/>
                      <a:pt x="138154" y="3214"/>
                    </a:cubicBezTo>
                    <a:lnTo>
                      <a:pt x="137715" y="2571"/>
                    </a:lnTo>
                    <a:close/>
                    <a:moveTo>
                      <a:pt x="169910" y="3277"/>
                    </a:moveTo>
                    <a:lnTo>
                      <a:pt x="169722" y="4045"/>
                    </a:lnTo>
                    <a:cubicBezTo>
                      <a:pt x="170145" y="4154"/>
                      <a:pt x="170569" y="4264"/>
                      <a:pt x="170976" y="4374"/>
                    </a:cubicBezTo>
                    <a:lnTo>
                      <a:pt x="171180" y="3621"/>
                    </a:lnTo>
                    <a:cubicBezTo>
                      <a:pt x="170772" y="3512"/>
                      <a:pt x="170349" y="3402"/>
                      <a:pt x="169910" y="3277"/>
                    </a:cubicBezTo>
                    <a:close/>
                    <a:moveTo>
                      <a:pt x="172450" y="3966"/>
                    </a:moveTo>
                    <a:lnTo>
                      <a:pt x="172230" y="4719"/>
                    </a:lnTo>
                    <a:cubicBezTo>
                      <a:pt x="172669" y="4844"/>
                      <a:pt x="173092" y="4969"/>
                      <a:pt x="173484" y="5079"/>
                    </a:cubicBezTo>
                    <a:lnTo>
                      <a:pt x="173704" y="4327"/>
                    </a:lnTo>
                    <a:cubicBezTo>
                      <a:pt x="173312" y="4217"/>
                      <a:pt x="172888" y="4092"/>
                      <a:pt x="172450" y="3966"/>
                    </a:cubicBezTo>
                    <a:close/>
                    <a:moveTo>
                      <a:pt x="135646" y="4264"/>
                    </a:moveTo>
                    <a:cubicBezTo>
                      <a:pt x="135348" y="4546"/>
                      <a:pt x="135035" y="4860"/>
                      <a:pt x="134706" y="5204"/>
                    </a:cubicBezTo>
                    <a:lnTo>
                      <a:pt x="135286" y="5737"/>
                    </a:lnTo>
                    <a:cubicBezTo>
                      <a:pt x="135584" y="5408"/>
                      <a:pt x="135897" y="5110"/>
                      <a:pt x="136195" y="4828"/>
                    </a:cubicBezTo>
                    <a:lnTo>
                      <a:pt x="135646" y="4264"/>
                    </a:lnTo>
                    <a:close/>
                    <a:moveTo>
                      <a:pt x="174957" y="4703"/>
                    </a:moveTo>
                    <a:lnTo>
                      <a:pt x="174738" y="5440"/>
                    </a:lnTo>
                    <a:cubicBezTo>
                      <a:pt x="175193" y="5581"/>
                      <a:pt x="175616" y="5706"/>
                      <a:pt x="175976" y="5831"/>
                    </a:cubicBezTo>
                    <a:lnTo>
                      <a:pt x="176211" y="5079"/>
                    </a:lnTo>
                    <a:cubicBezTo>
                      <a:pt x="175835" y="4969"/>
                      <a:pt x="175428" y="4828"/>
                      <a:pt x="174957" y="4703"/>
                    </a:cubicBezTo>
                    <a:close/>
                    <a:moveTo>
                      <a:pt x="133828" y="6176"/>
                    </a:moveTo>
                    <a:cubicBezTo>
                      <a:pt x="133546" y="6505"/>
                      <a:pt x="133264" y="6850"/>
                      <a:pt x="132982" y="7195"/>
                    </a:cubicBezTo>
                    <a:lnTo>
                      <a:pt x="133593" y="7681"/>
                    </a:lnTo>
                    <a:cubicBezTo>
                      <a:pt x="133875" y="7336"/>
                      <a:pt x="134157" y="7007"/>
                      <a:pt x="134424" y="6694"/>
                    </a:cubicBezTo>
                    <a:lnTo>
                      <a:pt x="133828" y="6176"/>
                    </a:lnTo>
                    <a:close/>
                    <a:moveTo>
                      <a:pt x="132167" y="8230"/>
                    </a:moveTo>
                    <a:cubicBezTo>
                      <a:pt x="131916" y="8574"/>
                      <a:pt x="131649" y="8935"/>
                      <a:pt x="131383" y="9295"/>
                    </a:cubicBezTo>
                    <a:lnTo>
                      <a:pt x="132026" y="9750"/>
                    </a:lnTo>
                    <a:cubicBezTo>
                      <a:pt x="132276" y="9389"/>
                      <a:pt x="132543" y="9045"/>
                      <a:pt x="132794" y="8715"/>
                    </a:cubicBezTo>
                    <a:lnTo>
                      <a:pt x="132167" y="8230"/>
                    </a:lnTo>
                    <a:close/>
                    <a:moveTo>
                      <a:pt x="130630" y="10361"/>
                    </a:moveTo>
                    <a:cubicBezTo>
                      <a:pt x="130380" y="10722"/>
                      <a:pt x="130129" y="11082"/>
                      <a:pt x="129894" y="11443"/>
                    </a:cubicBezTo>
                    <a:lnTo>
                      <a:pt x="130536" y="11882"/>
                    </a:lnTo>
                    <a:cubicBezTo>
                      <a:pt x="130787" y="11521"/>
                      <a:pt x="131022" y="11161"/>
                      <a:pt x="131273" y="10816"/>
                    </a:cubicBezTo>
                    <a:lnTo>
                      <a:pt x="130630" y="10361"/>
                    </a:lnTo>
                    <a:close/>
                    <a:moveTo>
                      <a:pt x="129157" y="12540"/>
                    </a:moveTo>
                    <a:cubicBezTo>
                      <a:pt x="128922" y="12901"/>
                      <a:pt x="128687" y="13261"/>
                      <a:pt x="128452" y="13637"/>
                    </a:cubicBezTo>
                    <a:lnTo>
                      <a:pt x="129110" y="14060"/>
                    </a:lnTo>
                    <a:cubicBezTo>
                      <a:pt x="129345" y="13700"/>
                      <a:pt x="129580" y="13324"/>
                      <a:pt x="129815" y="12963"/>
                    </a:cubicBezTo>
                    <a:lnTo>
                      <a:pt x="129157" y="12540"/>
                    </a:lnTo>
                    <a:close/>
                    <a:moveTo>
                      <a:pt x="127746" y="14734"/>
                    </a:moveTo>
                    <a:cubicBezTo>
                      <a:pt x="127511" y="15111"/>
                      <a:pt x="127276" y="15471"/>
                      <a:pt x="127041" y="15847"/>
                    </a:cubicBezTo>
                    <a:lnTo>
                      <a:pt x="127715" y="16271"/>
                    </a:lnTo>
                    <a:cubicBezTo>
                      <a:pt x="127935" y="15894"/>
                      <a:pt x="128170" y="15518"/>
                      <a:pt x="128405" y="15158"/>
                    </a:cubicBezTo>
                    <a:lnTo>
                      <a:pt x="127746" y="14734"/>
                    </a:lnTo>
                    <a:close/>
                    <a:moveTo>
                      <a:pt x="126351" y="16960"/>
                    </a:moveTo>
                    <a:cubicBezTo>
                      <a:pt x="126116" y="17321"/>
                      <a:pt x="125897" y="17697"/>
                      <a:pt x="125662" y="18073"/>
                    </a:cubicBezTo>
                    <a:lnTo>
                      <a:pt x="126336" y="18481"/>
                    </a:lnTo>
                    <a:cubicBezTo>
                      <a:pt x="126555" y="18104"/>
                      <a:pt x="126790" y="17744"/>
                      <a:pt x="127025" y="17368"/>
                    </a:cubicBezTo>
                    <a:lnTo>
                      <a:pt x="126351" y="16960"/>
                    </a:lnTo>
                    <a:close/>
                    <a:moveTo>
                      <a:pt x="124972" y="19170"/>
                    </a:moveTo>
                    <a:lnTo>
                      <a:pt x="124282" y="20283"/>
                    </a:lnTo>
                    <a:lnTo>
                      <a:pt x="124956" y="20691"/>
                    </a:lnTo>
                    <a:lnTo>
                      <a:pt x="125646" y="19593"/>
                    </a:lnTo>
                    <a:lnTo>
                      <a:pt x="124972" y="19170"/>
                    </a:lnTo>
                    <a:close/>
                    <a:moveTo>
                      <a:pt x="123593" y="21396"/>
                    </a:moveTo>
                    <a:cubicBezTo>
                      <a:pt x="123358" y="21757"/>
                      <a:pt x="123122" y="22133"/>
                      <a:pt x="122903" y="22493"/>
                    </a:cubicBezTo>
                    <a:lnTo>
                      <a:pt x="123561" y="22916"/>
                    </a:lnTo>
                    <a:cubicBezTo>
                      <a:pt x="123796" y="22540"/>
                      <a:pt x="124032" y="22180"/>
                      <a:pt x="124251" y="21804"/>
                    </a:cubicBezTo>
                    <a:lnTo>
                      <a:pt x="123593" y="21396"/>
                    </a:lnTo>
                    <a:close/>
                    <a:moveTo>
                      <a:pt x="122198" y="23590"/>
                    </a:moveTo>
                    <a:cubicBezTo>
                      <a:pt x="121963" y="23967"/>
                      <a:pt x="121727" y="24327"/>
                      <a:pt x="121477" y="24688"/>
                    </a:cubicBezTo>
                    <a:lnTo>
                      <a:pt x="122135" y="25111"/>
                    </a:lnTo>
                    <a:cubicBezTo>
                      <a:pt x="122386" y="24750"/>
                      <a:pt x="122621" y="24390"/>
                      <a:pt x="122856" y="24014"/>
                    </a:cubicBezTo>
                    <a:lnTo>
                      <a:pt x="122198" y="23590"/>
                    </a:lnTo>
                    <a:close/>
                    <a:moveTo>
                      <a:pt x="120771" y="25769"/>
                    </a:moveTo>
                    <a:cubicBezTo>
                      <a:pt x="120521" y="26130"/>
                      <a:pt x="120270" y="26490"/>
                      <a:pt x="120035" y="26851"/>
                    </a:cubicBezTo>
                    <a:lnTo>
                      <a:pt x="120677" y="27290"/>
                    </a:lnTo>
                    <a:cubicBezTo>
                      <a:pt x="120928" y="26929"/>
                      <a:pt x="121163" y="26569"/>
                      <a:pt x="121414" y="26208"/>
                    </a:cubicBezTo>
                    <a:lnTo>
                      <a:pt x="120771" y="25769"/>
                    </a:lnTo>
                    <a:close/>
                    <a:moveTo>
                      <a:pt x="119282" y="27917"/>
                    </a:moveTo>
                    <a:cubicBezTo>
                      <a:pt x="119031" y="28277"/>
                      <a:pt x="118781" y="28622"/>
                      <a:pt x="118530" y="28967"/>
                    </a:cubicBezTo>
                    <a:lnTo>
                      <a:pt x="119157" y="29437"/>
                    </a:lnTo>
                    <a:cubicBezTo>
                      <a:pt x="119408" y="29076"/>
                      <a:pt x="119674" y="28732"/>
                      <a:pt x="119925" y="28371"/>
                    </a:cubicBezTo>
                    <a:lnTo>
                      <a:pt x="119282" y="27917"/>
                    </a:lnTo>
                    <a:close/>
                    <a:moveTo>
                      <a:pt x="62337" y="30487"/>
                    </a:moveTo>
                    <a:cubicBezTo>
                      <a:pt x="61961" y="30487"/>
                      <a:pt x="61585" y="30487"/>
                      <a:pt x="61225" y="30503"/>
                    </a:cubicBezTo>
                    <a:lnTo>
                      <a:pt x="61240" y="31287"/>
                    </a:lnTo>
                    <a:cubicBezTo>
                      <a:pt x="61601" y="31271"/>
                      <a:pt x="61961" y="31271"/>
                      <a:pt x="62337" y="31271"/>
                    </a:cubicBezTo>
                    <a:lnTo>
                      <a:pt x="62541" y="31271"/>
                    </a:lnTo>
                    <a:lnTo>
                      <a:pt x="62541" y="30487"/>
                    </a:lnTo>
                    <a:close/>
                    <a:moveTo>
                      <a:pt x="63858" y="30518"/>
                    </a:moveTo>
                    <a:lnTo>
                      <a:pt x="63827" y="31302"/>
                    </a:lnTo>
                    <a:cubicBezTo>
                      <a:pt x="64250" y="31318"/>
                      <a:pt x="64689" y="31334"/>
                      <a:pt x="65127" y="31365"/>
                    </a:cubicBezTo>
                    <a:lnTo>
                      <a:pt x="65175" y="30581"/>
                    </a:lnTo>
                    <a:cubicBezTo>
                      <a:pt x="64736" y="30550"/>
                      <a:pt x="64281" y="30534"/>
                      <a:pt x="63858" y="30518"/>
                    </a:cubicBezTo>
                    <a:close/>
                    <a:moveTo>
                      <a:pt x="59908" y="30565"/>
                    </a:moveTo>
                    <a:cubicBezTo>
                      <a:pt x="59469" y="30597"/>
                      <a:pt x="59015" y="30628"/>
                      <a:pt x="58591" y="30675"/>
                    </a:cubicBezTo>
                    <a:lnTo>
                      <a:pt x="58670" y="31459"/>
                    </a:lnTo>
                    <a:cubicBezTo>
                      <a:pt x="59093" y="31412"/>
                      <a:pt x="59532" y="31365"/>
                      <a:pt x="59955" y="31349"/>
                    </a:cubicBezTo>
                    <a:lnTo>
                      <a:pt x="59908" y="30565"/>
                    </a:lnTo>
                    <a:close/>
                    <a:moveTo>
                      <a:pt x="117746" y="30001"/>
                    </a:moveTo>
                    <a:cubicBezTo>
                      <a:pt x="117480" y="30346"/>
                      <a:pt x="117213" y="30691"/>
                      <a:pt x="116947" y="31020"/>
                    </a:cubicBezTo>
                    <a:lnTo>
                      <a:pt x="117558" y="31522"/>
                    </a:lnTo>
                    <a:cubicBezTo>
                      <a:pt x="117825" y="31177"/>
                      <a:pt x="118107" y="30832"/>
                      <a:pt x="118373" y="30487"/>
                    </a:cubicBezTo>
                    <a:lnTo>
                      <a:pt x="117746" y="30001"/>
                    </a:lnTo>
                    <a:close/>
                    <a:moveTo>
                      <a:pt x="66491" y="30691"/>
                    </a:moveTo>
                    <a:lnTo>
                      <a:pt x="66413" y="31459"/>
                    </a:lnTo>
                    <a:cubicBezTo>
                      <a:pt x="66836" y="31506"/>
                      <a:pt x="67275" y="31553"/>
                      <a:pt x="67698" y="31600"/>
                    </a:cubicBezTo>
                    <a:lnTo>
                      <a:pt x="67792" y="30816"/>
                    </a:lnTo>
                    <a:cubicBezTo>
                      <a:pt x="67353" y="30769"/>
                      <a:pt x="66914" y="30722"/>
                      <a:pt x="66491" y="30691"/>
                    </a:cubicBezTo>
                    <a:close/>
                    <a:moveTo>
                      <a:pt x="57275" y="30848"/>
                    </a:moveTo>
                    <a:cubicBezTo>
                      <a:pt x="56836" y="30910"/>
                      <a:pt x="56397" y="30989"/>
                      <a:pt x="55974" y="31067"/>
                    </a:cubicBezTo>
                    <a:lnTo>
                      <a:pt x="56130" y="31835"/>
                    </a:lnTo>
                    <a:cubicBezTo>
                      <a:pt x="56538" y="31757"/>
                      <a:pt x="56961" y="31678"/>
                      <a:pt x="57400" y="31616"/>
                    </a:cubicBezTo>
                    <a:lnTo>
                      <a:pt x="57275" y="30848"/>
                    </a:lnTo>
                    <a:close/>
                    <a:moveTo>
                      <a:pt x="69093" y="30989"/>
                    </a:moveTo>
                    <a:lnTo>
                      <a:pt x="68983" y="31772"/>
                    </a:lnTo>
                    <a:cubicBezTo>
                      <a:pt x="69407" y="31835"/>
                      <a:pt x="69845" y="31898"/>
                      <a:pt x="70269" y="31961"/>
                    </a:cubicBezTo>
                    <a:lnTo>
                      <a:pt x="70394" y="31192"/>
                    </a:lnTo>
                    <a:cubicBezTo>
                      <a:pt x="69955" y="31114"/>
                      <a:pt x="69532" y="31051"/>
                      <a:pt x="69093" y="30989"/>
                    </a:cubicBezTo>
                    <a:close/>
                    <a:moveTo>
                      <a:pt x="71679" y="31412"/>
                    </a:moveTo>
                    <a:lnTo>
                      <a:pt x="71554" y="32180"/>
                    </a:lnTo>
                    <a:cubicBezTo>
                      <a:pt x="71977" y="32258"/>
                      <a:pt x="72400" y="32337"/>
                      <a:pt x="72824" y="32431"/>
                    </a:cubicBezTo>
                    <a:lnTo>
                      <a:pt x="72980" y="31663"/>
                    </a:lnTo>
                    <a:cubicBezTo>
                      <a:pt x="72541" y="31569"/>
                      <a:pt x="72118" y="31490"/>
                      <a:pt x="71679" y="31412"/>
                    </a:cubicBezTo>
                    <a:close/>
                    <a:moveTo>
                      <a:pt x="54688" y="31365"/>
                    </a:moveTo>
                    <a:cubicBezTo>
                      <a:pt x="54250" y="31459"/>
                      <a:pt x="53826" y="31584"/>
                      <a:pt x="53403" y="31710"/>
                    </a:cubicBezTo>
                    <a:lnTo>
                      <a:pt x="53638" y="32462"/>
                    </a:lnTo>
                    <a:cubicBezTo>
                      <a:pt x="54030" y="32337"/>
                      <a:pt x="54453" y="32227"/>
                      <a:pt x="54876" y="32117"/>
                    </a:cubicBezTo>
                    <a:lnTo>
                      <a:pt x="54688" y="31365"/>
                    </a:lnTo>
                    <a:close/>
                    <a:moveTo>
                      <a:pt x="74266" y="31929"/>
                    </a:moveTo>
                    <a:lnTo>
                      <a:pt x="74093" y="32697"/>
                    </a:lnTo>
                    <a:cubicBezTo>
                      <a:pt x="74516" y="32791"/>
                      <a:pt x="74940" y="32885"/>
                      <a:pt x="75363" y="32979"/>
                    </a:cubicBezTo>
                    <a:lnTo>
                      <a:pt x="75551" y="32211"/>
                    </a:lnTo>
                    <a:cubicBezTo>
                      <a:pt x="75112" y="32117"/>
                      <a:pt x="74689" y="32023"/>
                      <a:pt x="74266" y="31929"/>
                    </a:cubicBezTo>
                    <a:close/>
                    <a:moveTo>
                      <a:pt x="52149" y="32133"/>
                    </a:moveTo>
                    <a:cubicBezTo>
                      <a:pt x="51726" y="32290"/>
                      <a:pt x="51318" y="32446"/>
                      <a:pt x="50911" y="32619"/>
                    </a:cubicBezTo>
                    <a:lnTo>
                      <a:pt x="51224" y="33340"/>
                    </a:lnTo>
                    <a:cubicBezTo>
                      <a:pt x="51616" y="33167"/>
                      <a:pt x="52008" y="33011"/>
                      <a:pt x="52416" y="32870"/>
                    </a:cubicBezTo>
                    <a:lnTo>
                      <a:pt x="52149" y="32133"/>
                    </a:lnTo>
                    <a:close/>
                    <a:moveTo>
                      <a:pt x="116116" y="32023"/>
                    </a:moveTo>
                    <a:cubicBezTo>
                      <a:pt x="115834" y="32368"/>
                      <a:pt x="115552" y="32682"/>
                      <a:pt x="115270" y="32995"/>
                    </a:cubicBezTo>
                    <a:lnTo>
                      <a:pt x="115850" y="33528"/>
                    </a:lnTo>
                    <a:cubicBezTo>
                      <a:pt x="116132" y="33214"/>
                      <a:pt x="116430" y="32870"/>
                      <a:pt x="116712" y="32525"/>
                    </a:cubicBezTo>
                    <a:lnTo>
                      <a:pt x="116116" y="32023"/>
                    </a:lnTo>
                    <a:close/>
                    <a:moveTo>
                      <a:pt x="76821" y="32509"/>
                    </a:moveTo>
                    <a:lnTo>
                      <a:pt x="76632" y="33277"/>
                    </a:lnTo>
                    <a:cubicBezTo>
                      <a:pt x="77056" y="33387"/>
                      <a:pt x="77479" y="33481"/>
                      <a:pt x="77902" y="33591"/>
                    </a:cubicBezTo>
                    <a:lnTo>
                      <a:pt x="78090" y="32838"/>
                    </a:lnTo>
                    <a:cubicBezTo>
                      <a:pt x="77667" y="32729"/>
                      <a:pt x="77244" y="32619"/>
                      <a:pt x="76821" y="32509"/>
                    </a:cubicBezTo>
                    <a:close/>
                    <a:moveTo>
                      <a:pt x="79360" y="33167"/>
                    </a:moveTo>
                    <a:lnTo>
                      <a:pt x="79156" y="33920"/>
                    </a:lnTo>
                    <a:cubicBezTo>
                      <a:pt x="79579" y="34030"/>
                      <a:pt x="80002" y="34139"/>
                      <a:pt x="80410" y="34265"/>
                    </a:cubicBezTo>
                    <a:lnTo>
                      <a:pt x="80614" y="33512"/>
                    </a:lnTo>
                    <a:cubicBezTo>
                      <a:pt x="80206" y="33387"/>
                      <a:pt x="79783" y="33277"/>
                      <a:pt x="79360" y="33167"/>
                    </a:cubicBezTo>
                    <a:close/>
                    <a:moveTo>
                      <a:pt x="49704" y="33183"/>
                    </a:moveTo>
                    <a:cubicBezTo>
                      <a:pt x="49312" y="33371"/>
                      <a:pt x="48920" y="33591"/>
                      <a:pt x="48544" y="33810"/>
                    </a:cubicBezTo>
                    <a:lnTo>
                      <a:pt x="48936" y="34484"/>
                    </a:lnTo>
                    <a:cubicBezTo>
                      <a:pt x="49296" y="34265"/>
                      <a:pt x="49688" y="34077"/>
                      <a:pt x="50064" y="33873"/>
                    </a:cubicBezTo>
                    <a:lnTo>
                      <a:pt x="49704" y="33183"/>
                    </a:lnTo>
                    <a:close/>
                    <a:moveTo>
                      <a:pt x="81883" y="33857"/>
                    </a:moveTo>
                    <a:lnTo>
                      <a:pt x="81664" y="34609"/>
                    </a:lnTo>
                    <a:cubicBezTo>
                      <a:pt x="82087" y="34735"/>
                      <a:pt x="82495" y="34845"/>
                      <a:pt x="82918" y="34970"/>
                    </a:cubicBezTo>
                    <a:lnTo>
                      <a:pt x="83137" y="34218"/>
                    </a:lnTo>
                    <a:cubicBezTo>
                      <a:pt x="82714" y="34092"/>
                      <a:pt x="82291" y="33967"/>
                      <a:pt x="81883" y="33857"/>
                    </a:cubicBezTo>
                    <a:close/>
                    <a:moveTo>
                      <a:pt x="114376" y="33935"/>
                    </a:moveTo>
                    <a:cubicBezTo>
                      <a:pt x="114078" y="34249"/>
                      <a:pt x="113765" y="34547"/>
                      <a:pt x="113467" y="34845"/>
                    </a:cubicBezTo>
                    <a:lnTo>
                      <a:pt x="114000" y="35409"/>
                    </a:lnTo>
                    <a:cubicBezTo>
                      <a:pt x="114314" y="35111"/>
                      <a:pt x="114627" y="34813"/>
                      <a:pt x="114940" y="34484"/>
                    </a:cubicBezTo>
                    <a:lnTo>
                      <a:pt x="114376" y="33935"/>
                    </a:lnTo>
                    <a:close/>
                    <a:moveTo>
                      <a:pt x="84391" y="34578"/>
                    </a:moveTo>
                    <a:lnTo>
                      <a:pt x="84172" y="35330"/>
                    </a:lnTo>
                    <a:cubicBezTo>
                      <a:pt x="84595" y="35456"/>
                      <a:pt x="85003" y="35581"/>
                      <a:pt x="85426" y="35707"/>
                    </a:cubicBezTo>
                    <a:lnTo>
                      <a:pt x="85645" y="34954"/>
                    </a:lnTo>
                    <a:cubicBezTo>
                      <a:pt x="85222" y="34829"/>
                      <a:pt x="84814" y="34704"/>
                      <a:pt x="84391" y="34578"/>
                    </a:cubicBezTo>
                    <a:close/>
                    <a:moveTo>
                      <a:pt x="47416" y="34500"/>
                    </a:moveTo>
                    <a:cubicBezTo>
                      <a:pt x="47227" y="34609"/>
                      <a:pt x="47055" y="34735"/>
                      <a:pt x="46867" y="34860"/>
                    </a:cubicBezTo>
                    <a:lnTo>
                      <a:pt x="46318" y="35236"/>
                    </a:lnTo>
                    <a:lnTo>
                      <a:pt x="46773" y="35879"/>
                    </a:lnTo>
                    <a:lnTo>
                      <a:pt x="47321" y="35503"/>
                    </a:lnTo>
                    <a:cubicBezTo>
                      <a:pt x="47494" y="35378"/>
                      <a:pt x="47666" y="35268"/>
                      <a:pt x="47839" y="35158"/>
                    </a:cubicBezTo>
                    <a:lnTo>
                      <a:pt x="47416" y="34500"/>
                    </a:lnTo>
                    <a:close/>
                    <a:moveTo>
                      <a:pt x="86899" y="35315"/>
                    </a:moveTo>
                    <a:lnTo>
                      <a:pt x="86680" y="36067"/>
                    </a:lnTo>
                    <a:lnTo>
                      <a:pt x="87918" y="36443"/>
                    </a:lnTo>
                    <a:lnTo>
                      <a:pt x="88153" y="35691"/>
                    </a:lnTo>
                    <a:lnTo>
                      <a:pt x="86899" y="35315"/>
                    </a:lnTo>
                    <a:close/>
                    <a:moveTo>
                      <a:pt x="112511" y="35691"/>
                    </a:moveTo>
                    <a:cubicBezTo>
                      <a:pt x="112166" y="35973"/>
                      <a:pt x="111837" y="36240"/>
                      <a:pt x="111508" y="36490"/>
                    </a:cubicBezTo>
                    <a:lnTo>
                      <a:pt x="111978" y="37117"/>
                    </a:lnTo>
                    <a:cubicBezTo>
                      <a:pt x="112323" y="36867"/>
                      <a:pt x="112668" y="36584"/>
                      <a:pt x="113013" y="36287"/>
                    </a:cubicBezTo>
                    <a:lnTo>
                      <a:pt x="112511" y="35691"/>
                    </a:lnTo>
                    <a:close/>
                    <a:moveTo>
                      <a:pt x="89391" y="36067"/>
                    </a:moveTo>
                    <a:lnTo>
                      <a:pt x="89172" y="36820"/>
                    </a:lnTo>
                    <a:cubicBezTo>
                      <a:pt x="89595" y="36945"/>
                      <a:pt x="90018" y="37070"/>
                      <a:pt x="90426" y="37180"/>
                    </a:cubicBezTo>
                    <a:lnTo>
                      <a:pt x="90645" y="36428"/>
                    </a:lnTo>
                    <a:cubicBezTo>
                      <a:pt x="90238" y="36318"/>
                      <a:pt x="89815" y="36193"/>
                      <a:pt x="89391" y="36067"/>
                    </a:cubicBezTo>
                    <a:close/>
                    <a:moveTo>
                      <a:pt x="45252" y="35989"/>
                    </a:moveTo>
                    <a:cubicBezTo>
                      <a:pt x="44892" y="36240"/>
                      <a:pt x="44547" y="36506"/>
                      <a:pt x="44187" y="36757"/>
                    </a:cubicBezTo>
                    <a:lnTo>
                      <a:pt x="44641" y="37384"/>
                    </a:lnTo>
                    <a:cubicBezTo>
                      <a:pt x="45002" y="37133"/>
                      <a:pt x="45347" y="36882"/>
                      <a:pt x="45707" y="36631"/>
                    </a:cubicBezTo>
                    <a:lnTo>
                      <a:pt x="45252" y="35989"/>
                    </a:lnTo>
                    <a:close/>
                    <a:moveTo>
                      <a:pt x="91899" y="36788"/>
                    </a:moveTo>
                    <a:lnTo>
                      <a:pt x="91680" y="37556"/>
                    </a:lnTo>
                    <a:cubicBezTo>
                      <a:pt x="92103" y="37666"/>
                      <a:pt x="92526" y="37791"/>
                      <a:pt x="92949" y="37901"/>
                    </a:cubicBezTo>
                    <a:lnTo>
                      <a:pt x="93153" y="37149"/>
                    </a:lnTo>
                    <a:cubicBezTo>
                      <a:pt x="92746" y="37039"/>
                      <a:pt x="92322" y="36914"/>
                      <a:pt x="91899" y="36788"/>
                    </a:cubicBezTo>
                    <a:close/>
                    <a:moveTo>
                      <a:pt x="110458" y="37211"/>
                    </a:moveTo>
                    <a:cubicBezTo>
                      <a:pt x="110097" y="37447"/>
                      <a:pt x="109721" y="37666"/>
                      <a:pt x="109360" y="37854"/>
                    </a:cubicBezTo>
                    <a:lnTo>
                      <a:pt x="109721" y="38559"/>
                    </a:lnTo>
                    <a:cubicBezTo>
                      <a:pt x="110113" y="38356"/>
                      <a:pt x="110505" y="38121"/>
                      <a:pt x="110881" y="37885"/>
                    </a:cubicBezTo>
                    <a:lnTo>
                      <a:pt x="110458" y="37211"/>
                    </a:lnTo>
                    <a:close/>
                    <a:moveTo>
                      <a:pt x="94407" y="37494"/>
                    </a:moveTo>
                    <a:lnTo>
                      <a:pt x="94203" y="38246"/>
                    </a:lnTo>
                    <a:cubicBezTo>
                      <a:pt x="94642" y="38371"/>
                      <a:pt x="95065" y="38481"/>
                      <a:pt x="95473" y="38575"/>
                    </a:cubicBezTo>
                    <a:lnTo>
                      <a:pt x="95677" y="37823"/>
                    </a:lnTo>
                    <a:cubicBezTo>
                      <a:pt x="95254" y="37713"/>
                      <a:pt x="94830" y="37603"/>
                      <a:pt x="94407" y="37494"/>
                    </a:cubicBezTo>
                    <a:close/>
                    <a:moveTo>
                      <a:pt x="43121" y="37509"/>
                    </a:moveTo>
                    <a:cubicBezTo>
                      <a:pt x="42776" y="37776"/>
                      <a:pt x="42415" y="38026"/>
                      <a:pt x="42071" y="38277"/>
                    </a:cubicBezTo>
                    <a:lnTo>
                      <a:pt x="42525" y="38904"/>
                    </a:lnTo>
                    <a:cubicBezTo>
                      <a:pt x="42886" y="38653"/>
                      <a:pt x="43230" y="38403"/>
                      <a:pt x="43591" y="38152"/>
                    </a:cubicBezTo>
                    <a:lnTo>
                      <a:pt x="43121" y="37509"/>
                    </a:lnTo>
                    <a:close/>
                    <a:moveTo>
                      <a:pt x="96931" y="38136"/>
                    </a:moveTo>
                    <a:lnTo>
                      <a:pt x="96758" y="38889"/>
                    </a:lnTo>
                    <a:cubicBezTo>
                      <a:pt x="97181" y="38998"/>
                      <a:pt x="97605" y="39092"/>
                      <a:pt x="98028" y="39186"/>
                    </a:cubicBezTo>
                    <a:lnTo>
                      <a:pt x="98200" y="38418"/>
                    </a:lnTo>
                    <a:cubicBezTo>
                      <a:pt x="97777" y="38324"/>
                      <a:pt x="97354" y="38230"/>
                      <a:pt x="96931" y="38136"/>
                    </a:cubicBezTo>
                    <a:close/>
                    <a:moveTo>
                      <a:pt x="108216" y="38403"/>
                    </a:moveTo>
                    <a:cubicBezTo>
                      <a:pt x="107824" y="38559"/>
                      <a:pt x="107432" y="38700"/>
                      <a:pt x="107041" y="38810"/>
                    </a:cubicBezTo>
                    <a:lnTo>
                      <a:pt x="107244" y="39563"/>
                    </a:lnTo>
                    <a:cubicBezTo>
                      <a:pt x="107668" y="39437"/>
                      <a:pt x="108091" y="39296"/>
                      <a:pt x="108514" y="39124"/>
                    </a:cubicBezTo>
                    <a:lnTo>
                      <a:pt x="108216" y="38403"/>
                    </a:lnTo>
                    <a:close/>
                    <a:moveTo>
                      <a:pt x="99470" y="38669"/>
                    </a:moveTo>
                    <a:lnTo>
                      <a:pt x="99329" y="39437"/>
                    </a:lnTo>
                    <a:cubicBezTo>
                      <a:pt x="99768" y="39531"/>
                      <a:pt x="100207" y="39594"/>
                      <a:pt x="100630" y="39657"/>
                    </a:cubicBezTo>
                    <a:lnTo>
                      <a:pt x="100740" y="38889"/>
                    </a:lnTo>
                    <a:cubicBezTo>
                      <a:pt x="100332" y="38826"/>
                      <a:pt x="99909" y="38747"/>
                      <a:pt x="99470" y="38669"/>
                    </a:cubicBezTo>
                    <a:close/>
                    <a:moveTo>
                      <a:pt x="102025" y="39061"/>
                    </a:moveTo>
                    <a:lnTo>
                      <a:pt x="101931" y="39829"/>
                    </a:lnTo>
                    <a:cubicBezTo>
                      <a:pt x="102385" y="39892"/>
                      <a:pt x="102840" y="39923"/>
                      <a:pt x="103247" y="39939"/>
                    </a:cubicBezTo>
                    <a:lnTo>
                      <a:pt x="103294" y="39171"/>
                    </a:lnTo>
                    <a:cubicBezTo>
                      <a:pt x="102887" y="39139"/>
                      <a:pt x="102464" y="39108"/>
                      <a:pt x="102025" y="39061"/>
                    </a:cubicBezTo>
                    <a:close/>
                    <a:moveTo>
                      <a:pt x="105818" y="39077"/>
                    </a:moveTo>
                    <a:cubicBezTo>
                      <a:pt x="105395" y="39139"/>
                      <a:pt x="104987" y="39186"/>
                      <a:pt x="104564" y="39186"/>
                    </a:cubicBezTo>
                    <a:lnTo>
                      <a:pt x="104595" y="39970"/>
                    </a:lnTo>
                    <a:cubicBezTo>
                      <a:pt x="105034" y="39954"/>
                      <a:pt x="105489" y="39923"/>
                      <a:pt x="105943" y="39845"/>
                    </a:cubicBezTo>
                    <a:lnTo>
                      <a:pt x="105818" y="39077"/>
                    </a:lnTo>
                    <a:close/>
                    <a:moveTo>
                      <a:pt x="41020" y="39045"/>
                    </a:moveTo>
                    <a:lnTo>
                      <a:pt x="39955" y="39813"/>
                    </a:lnTo>
                    <a:lnTo>
                      <a:pt x="40425" y="40456"/>
                    </a:lnTo>
                    <a:lnTo>
                      <a:pt x="41475" y="39672"/>
                    </a:lnTo>
                    <a:lnTo>
                      <a:pt x="41020" y="39045"/>
                    </a:lnTo>
                    <a:close/>
                    <a:moveTo>
                      <a:pt x="38904" y="40581"/>
                    </a:moveTo>
                    <a:lnTo>
                      <a:pt x="37854" y="41365"/>
                    </a:lnTo>
                    <a:lnTo>
                      <a:pt x="38324" y="41992"/>
                    </a:lnTo>
                    <a:lnTo>
                      <a:pt x="39375" y="41224"/>
                    </a:lnTo>
                    <a:lnTo>
                      <a:pt x="38904" y="40581"/>
                    </a:lnTo>
                    <a:close/>
                    <a:moveTo>
                      <a:pt x="36804" y="42133"/>
                    </a:moveTo>
                    <a:cubicBezTo>
                      <a:pt x="36443" y="42384"/>
                      <a:pt x="36099" y="42635"/>
                      <a:pt x="35754" y="42901"/>
                    </a:cubicBezTo>
                    <a:lnTo>
                      <a:pt x="36208" y="43528"/>
                    </a:lnTo>
                    <a:cubicBezTo>
                      <a:pt x="36553" y="43277"/>
                      <a:pt x="36914" y="43027"/>
                      <a:pt x="37259" y="42760"/>
                    </a:cubicBezTo>
                    <a:lnTo>
                      <a:pt x="36804" y="42133"/>
                    </a:lnTo>
                    <a:close/>
                    <a:moveTo>
                      <a:pt x="34688" y="43654"/>
                    </a:moveTo>
                    <a:cubicBezTo>
                      <a:pt x="34343" y="43904"/>
                      <a:pt x="33983" y="44155"/>
                      <a:pt x="33638" y="44406"/>
                    </a:cubicBezTo>
                    <a:lnTo>
                      <a:pt x="34077" y="45049"/>
                    </a:lnTo>
                    <a:cubicBezTo>
                      <a:pt x="34437" y="44798"/>
                      <a:pt x="34798" y="44547"/>
                      <a:pt x="35143" y="44296"/>
                    </a:cubicBezTo>
                    <a:lnTo>
                      <a:pt x="34688" y="43654"/>
                    </a:lnTo>
                    <a:close/>
                    <a:moveTo>
                      <a:pt x="32572" y="45158"/>
                    </a:moveTo>
                    <a:cubicBezTo>
                      <a:pt x="32211" y="45409"/>
                      <a:pt x="31851" y="45644"/>
                      <a:pt x="31490" y="45895"/>
                    </a:cubicBezTo>
                    <a:lnTo>
                      <a:pt x="31929" y="46538"/>
                    </a:lnTo>
                    <a:cubicBezTo>
                      <a:pt x="32290" y="46303"/>
                      <a:pt x="32650" y="46052"/>
                      <a:pt x="33011" y="45801"/>
                    </a:cubicBezTo>
                    <a:lnTo>
                      <a:pt x="32572" y="45158"/>
                    </a:lnTo>
                    <a:close/>
                    <a:moveTo>
                      <a:pt x="30409" y="46616"/>
                    </a:moveTo>
                    <a:cubicBezTo>
                      <a:pt x="30048" y="46867"/>
                      <a:pt x="29688" y="47102"/>
                      <a:pt x="29327" y="47337"/>
                    </a:cubicBezTo>
                    <a:lnTo>
                      <a:pt x="29751" y="47995"/>
                    </a:lnTo>
                    <a:cubicBezTo>
                      <a:pt x="30127" y="47760"/>
                      <a:pt x="30487" y="47509"/>
                      <a:pt x="30848" y="47274"/>
                    </a:cubicBezTo>
                    <a:lnTo>
                      <a:pt x="30409" y="46616"/>
                    </a:lnTo>
                    <a:close/>
                    <a:moveTo>
                      <a:pt x="28230" y="48027"/>
                    </a:moveTo>
                    <a:cubicBezTo>
                      <a:pt x="27870" y="48262"/>
                      <a:pt x="27493" y="48481"/>
                      <a:pt x="27133" y="48701"/>
                    </a:cubicBezTo>
                    <a:lnTo>
                      <a:pt x="27525" y="49375"/>
                    </a:lnTo>
                    <a:cubicBezTo>
                      <a:pt x="27901" y="49155"/>
                      <a:pt x="28277" y="48920"/>
                      <a:pt x="28653" y="48701"/>
                    </a:cubicBezTo>
                    <a:lnTo>
                      <a:pt x="28230" y="48027"/>
                    </a:lnTo>
                    <a:close/>
                    <a:moveTo>
                      <a:pt x="26004" y="49375"/>
                    </a:moveTo>
                    <a:cubicBezTo>
                      <a:pt x="25628" y="49578"/>
                      <a:pt x="25252" y="49798"/>
                      <a:pt x="24876" y="50002"/>
                    </a:cubicBezTo>
                    <a:lnTo>
                      <a:pt x="25252" y="50691"/>
                    </a:lnTo>
                    <a:cubicBezTo>
                      <a:pt x="25644" y="50488"/>
                      <a:pt x="26020" y="50268"/>
                      <a:pt x="26396" y="50049"/>
                    </a:cubicBezTo>
                    <a:lnTo>
                      <a:pt x="26004" y="49375"/>
                    </a:lnTo>
                    <a:close/>
                    <a:moveTo>
                      <a:pt x="23732" y="50613"/>
                    </a:moveTo>
                    <a:cubicBezTo>
                      <a:pt x="23355" y="50817"/>
                      <a:pt x="22964" y="51020"/>
                      <a:pt x="22572" y="51209"/>
                    </a:cubicBezTo>
                    <a:lnTo>
                      <a:pt x="22932" y="51914"/>
                    </a:lnTo>
                    <a:cubicBezTo>
                      <a:pt x="23324" y="51710"/>
                      <a:pt x="23700" y="51522"/>
                      <a:pt x="24092" y="51318"/>
                    </a:cubicBezTo>
                    <a:lnTo>
                      <a:pt x="23732" y="50613"/>
                    </a:lnTo>
                    <a:close/>
                    <a:moveTo>
                      <a:pt x="21412" y="51757"/>
                    </a:moveTo>
                    <a:cubicBezTo>
                      <a:pt x="21020" y="51945"/>
                      <a:pt x="20628" y="52118"/>
                      <a:pt x="20236" y="52290"/>
                    </a:cubicBezTo>
                    <a:lnTo>
                      <a:pt x="20550" y="53011"/>
                    </a:lnTo>
                    <a:cubicBezTo>
                      <a:pt x="20942" y="52839"/>
                      <a:pt x="21349" y="52651"/>
                      <a:pt x="21741" y="52478"/>
                    </a:cubicBezTo>
                    <a:lnTo>
                      <a:pt x="21412" y="51757"/>
                    </a:lnTo>
                    <a:close/>
                    <a:moveTo>
                      <a:pt x="19045" y="52776"/>
                    </a:moveTo>
                    <a:cubicBezTo>
                      <a:pt x="18637" y="52933"/>
                      <a:pt x="18230" y="53089"/>
                      <a:pt x="17822" y="53246"/>
                    </a:cubicBezTo>
                    <a:lnTo>
                      <a:pt x="18105" y="53983"/>
                    </a:lnTo>
                    <a:cubicBezTo>
                      <a:pt x="18512" y="53826"/>
                      <a:pt x="18920" y="53669"/>
                      <a:pt x="19327" y="53513"/>
                    </a:cubicBezTo>
                    <a:lnTo>
                      <a:pt x="19045" y="52776"/>
                    </a:lnTo>
                    <a:close/>
                    <a:moveTo>
                      <a:pt x="16615" y="53669"/>
                    </a:moveTo>
                    <a:cubicBezTo>
                      <a:pt x="16208" y="53795"/>
                      <a:pt x="15785" y="53936"/>
                      <a:pt x="15377" y="54061"/>
                    </a:cubicBezTo>
                    <a:lnTo>
                      <a:pt x="15597" y="54798"/>
                    </a:lnTo>
                    <a:cubicBezTo>
                      <a:pt x="16020" y="54673"/>
                      <a:pt x="16443" y="54547"/>
                      <a:pt x="16851" y="54406"/>
                    </a:cubicBezTo>
                    <a:lnTo>
                      <a:pt x="16615" y="53669"/>
                    </a:lnTo>
                    <a:close/>
                    <a:moveTo>
                      <a:pt x="14139" y="54406"/>
                    </a:moveTo>
                    <a:cubicBezTo>
                      <a:pt x="13716" y="54516"/>
                      <a:pt x="13293" y="54626"/>
                      <a:pt x="12885" y="54720"/>
                    </a:cubicBezTo>
                    <a:lnTo>
                      <a:pt x="13057" y="55488"/>
                    </a:lnTo>
                    <a:cubicBezTo>
                      <a:pt x="13481" y="55378"/>
                      <a:pt x="13904" y="55268"/>
                      <a:pt x="14343" y="55159"/>
                    </a:cubicBezTo>
                    <a:lnTo>
                      <a:pt x="14139" y="54406"/>
                    </a:lnTo>
                    <a:close/>
                    <a:moveTo>
                      <a:pt x="11615" y="55002"/>
                    </a:moveTo>
                    <a:cubicBezTo>
                      <a:pt x="11192" y="55080"/>
                      <a:pt x="10769" y="55159"/>
                      <a:pt x="10346" y="55237"/>
                    </a:cubicBezTo>
                    <a:lnTo>
                      <a:pt x="10487" y="56005"/>
                    </a:lnTo>
                    <a:cubicBezTo>
                      <a:pt x="10910" y="55927"/>
                      <a:pt x="11349" y="55848"/>
                      <a:pt x="11772" y="55770"/>
                    </a:cubicBezTo>
                    <a:lnTo>
                      <a:pt x="11615" y="55002"/>
                    </a:lnTo>
                    <a:close/>
                    <a:moveTo>
                      <a:pt x="9076" y="55441"/>
                    </a:moveTo>
                    <a:cubicBezTo>
                      <a:pt x="8653" y="55503"/>
                      <a:pt x="8214" y="55550"/>
                      <a:pt x="7791" y="55597"/>
                    </a:cubicBezTo>
                    <a:lnTo>
                      <a:pt x="7885" y="56381"/>
                    </a:lnTo>
                    <a:cubicBezTo>
                      <a:pt x="8308" y="56334"/>
                      <a:pt x="8747" y="56271"/>
                      <a:pt x="9186" y="56209"/>
                    </a:cubicBezTo>
                    <a:lnTo>
                      <a:pt x="9076" y="55441"/>
                    </a:lnTo>
                    <a:close/>
                    <a:moveTo>
                      <a:pt x="6506" y="55738"/>
                    </a:moveTo>
                    <a:cubicBezTo>
                      <a:pt x="6082" y="55770"/>
                      <a:pt x="5643" y="55801"/>
                      <a:pt x="5220" y="55833"/>
                    </a:cubicBezTo>
                    <a:lnTo>
                      <a:pt x="5267" y="56616"/>
                    </a:lnTo>
                    <a:cubicBezTo>
                      <a:pt x="5706" y="56585"/>
                      <a:pt x="6145" y="56554"/>
                      <a:pt x="6568" y="56506"/>
                    </a:cubicBezTo>
                    <a:lnTo>
                      <a:pt x="6506" y="55738"/>
                    </a:lnTo>
                    <a:close/>
                    <a:moveTo>
                      <a:pt x="32" y="55895"/>
                    </a:moveTo>
                    <a:lnTo>
                      <a:pt x="1" y="56679"/>
                    </a:lnTo>
                    <a:cubicBezTo>
                      <a:pt x="455" y="56695"/>
                      <a:pt x="894" y="56695"/>
                      <a:pt x="1317" y="56710"/>
                    </a:cubicBezTo>
                    <a:lnTo>
                      <a:pt x="1333" y="55927"/>
                    </a:lnTo>
                    <a:cubicBezTo>
                      <a:pt x="910" y="55911"/>
                      <a:pt x="471" y="55911"/>
                      <a:pt x="32" y="55895"/>
                    </a:cubicBezTo>
                    <a:close/>
                    <a:moveTo>
                      <a:pt x="3919" y="55895"/>
                    </a:moveTo>
                    <a:cubicBezTo>
                      <a:pt x="3496" y="55911"/>
                      <a:pt x="3057" y="55911"/>
                      <a:pt x="2618" y="55927"/>
                    </a:cubicBezTo>
                    <a:lnTo>
                      <a:pt x="2634" y="56710"/>
                    </a:lnTo>
                    <a:cubicBezTo>
                      <a:pt x="3073" y="56695"/>
                      <a:pt x="3512" y="56695"/>
                      <a:pt x="3951" y="56679"/>
                    </a:cubicBezTo>
                    <a:lnTo>
                      <a:pt x="3919" y="5589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5"/>
              <p:cNvSpPr/>
              <p:nvPr/>
            </p:nvSpPr>
            <p:spPr>
              <a:xfrm>
                <a:off x="1450025" y="3095550"/>
                <a:ext cx="17650" cy="20400"/>
              </a:xfrm>
              <a:custGeom>
                <a:avLst/>
                <a:gdLst/>
                <a:ahLst/>
                <a:cxnLst/>
                <a:rect l="l" t="t" r="r" b="b"/>
                <a:pathLst>
                  <a:path w="706" h="816" extrusionOk="0">
                    <a:moveTo>
                      <a:pt x="47" y="0"/>
                    </a:moveTo>
                    <a:lnTo>
                      <a:pt x="0" y="784"/>
                    </a:lnTo>
                    <a:cubicBezTo>
                      <a:pt x="220" y="800"/>
                      <a:pt x="439" y="815"/>
                      <a:pt x="659" y="815"/>
                    </a:cubicBezTo>
                    <a:lnTo>
                      <a:pt x="706" y="32"/>
                    </a:lnTo>
                    <a:cubicBezTo>
                      <a:pt x="486" y="32"/>
                      <a:pt x="267" y="16"/>
                      <a:pt x="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0" name="Google Shape;3350;p35"/>
            <p:cNvSpPr/>
            <p:nvPr/>
          </p:nvSpPr>
          <p:spPr>
            <a:xfrm rot="-1117008">
              <a:off x="1503975" y="3633504"/>
              <a:ext cx="360157" cy="355539"/>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35"/>
            <p:cNvGrpSpPr/>
            <p:nvPr/>
          </p:nvGrpSpPr>
          <p:grpSpPr>
            <a:xfrm>
              <a:off x="7113620" y="1976421"/>
              <a:ext cx="885041" cy="463861"/>
              <a:chOff x="3978266" y="2585227"/>
              <a:chExt cx="994875" cy="521427"/>
            </a:xfrm>
          </p:grpSpPr>
          <p:sp>
            <p:nvSpPr>
              <p:cNvPr id="3352" name="Google Shape;3352;p35"/>
              <p:cNvSpPr/>
              <p:nvPr/>
            </p:nvSpPr>
            <p:spPr>
              <a:xfrm flipH="1">
                <a:off x="3978266" y="2585227"/>
                <a:ext cx="994875" cy="521427"/>
              </a:xfrm>
              <a:custGeom>
                <a:avLst/>
                <a:gdLst/>
                <a:ahLst/>
                <a:cxnLst/>
                <a:rect l="l" t="t" r="r" b="b"/>
                <a:pathLst>
                  <a:path w="28574" h="14976" extrusionOk="0">
                    <a:moveTo>
                      <a:pt x="13445" y="1"/>
                    </a:moveTo>
                    <a:cubicBezTo>
                      <a:pt x="13354" y="1"/>
                      <a:pt x="13285" y="24"/>
                      <a:pt x="13217" y="69"/>
                    </a:cubicBezTo>
                    <a:lnTo>
                      <a:pt x="183" y="11710"/>
                    </a:lnTo>
                    <a:cubicBezTo>
                      <a:pt x="1" y="11870"/>
                      <a:pt x="115" y="12167"/>
                      <a:pt x="343" y="12190"/>
                    </a:cubicBezTo>
                    <a:lnTo>
                      <a:pt x="28213" y="14974"/>
                    </a:lnTo>
                    <a:cubicBezTo>
                      <a:pt x="28223" y="14975"/>
                      <a:pt x="28234" y="14976"/>
                      <a:pt x="28244" y="14976"/>
                    </a:cubicBezTo>
                    <a:cubicBezTo>
                      <a:pt x="28434" y="14976"/>
                      <a:pt x="28573" y="14781"/>
                      <a:pt x="28487" y="14586"/>
                    </a:cubicBezTo>
                    <a:lnTo>
                      <a:pt x="24264" y="5045"/>
                    </a:lnTo>
                    <a:cubicBezTo>
                      <a:pt x="24224" y="4946"/>
                      <a:pt x="24115" y="4881"/>
                      <a:pt x="23997" y="4881"/>
                    </a:cubicBezTo>
                    <a:cubicBezTo>
                      <a:pt x="23980" y="4881"/>
                      <a:pt x="23962" y="4882"/>
                      <a:pt x="23945" y="4885"/>
                    </a:cubicBezTo>
                    <a:lnTo>
                      <a:pt x="21023" y="5502"/>
                    </a:lnTo>
                    <a:cubicBezTo>
                      <a:pt x="21007" y="5504"/>
                      <a:pt x="20990" y="5505"/>
                      <a:pt x="20974" y="5505"/>
                    </a:cubicBezTo>
                    <a:cubicBezTo>
                      <a:pt x="20832" y="5505"/>
                      <a:pt x="20701" y="5417"/>
                      <a:pt x="20681" y="5273"/>
                    </a:cubicBezTo>
                    <a:lnTo>
                      <a:pt x="19813" y="823"/>
                    </a:lnTo>
                    <a:cubicBezTo>
                      <a:pt x="19790" y="708"/>
                      <a:pt x="19699" y="617"/>
                      <a:pt x="19562" y="594"/>
                    </a:cubicBezTo>
                    <a:lnTo>
                      <a:pt x="134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5"/>
              <p:cNvSpPr/>
              <p:nvPr/>
            </p:nvSpPr>
            <p:spPr>
              <a:xfrm flipH="1">
                <a:off x="4252279" y="2612245"/>
                <a:ext cx="662507" cy="369414"/>
              </a:xfrm>
              <a:custGeom>
                <a:avLst/>
                <a:gdLst/>
                <a:ahLst/>
                <a:cxnLst/>
                <a:rect l="l" t="t" r="r" b="b"/>
                <a:pathLst>
                  <a:path w="19028" h="10610" extrusionOk="0">
                    <a:moveTo>
                      <a:pt x="17911" y="1"/>
                    </a:moveTo>
                    <a:cubicBezTo>
                      <a:pt x="17864" y="1"/>
                      <a:pt x="17816" y="15"/>
                      <a:pt x="17772" y="47"/>
                    </a:cubicBezTo>
                    <a:lnTo>
                      <a:pt x="265" y="10090"/>
                    </a:lnTo>
                    <a:cubicBezTo>
                      <a:pt x="1" y="10232"/>
                      <a:pt x="117" y="10610"/>
                      <a:pt x="371" y="10610"/>
                    </a:cubicBezTo>
                    <a:cubicBezTo>
                      <a:pt x="402" y="10610"/>
                      <a:pt x="436" y="10604"/>
                      <a:pt x="470" y="10592"/>
                    </a:cubicBezTo>
                    <a:lnTo>
                      <a:pt x="18822" y="4863"/>
                    </a:lnTo>
                    <a:cubicBezTo>
                      <a:pt x="18959" y="4817"/>
                      <a:pt x="19027" y="4680"/>
                      <a:pt x="19005" y="4543"/>
                    </a:cubicBezTo>
                    <a:lnTo>
                      <a:pt x="18183" y="229"/>
                    </a:lnTo>
                    <a:cubicBezTo>
                      <a:pt x="18150" y="97"/>
                      <a:pt x="18033" y="1"/>
                      <a:pt x="17911"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5"/>
              <p:cNvSpPr/>
              <p:nvPr/>
            </p:nvSpPr>
            <p:spPr>
              <a:xfrm flipH="1">
                <a:off x="4413624" y="2718752"/>
                <a:ext cx="104139" cy="54072"/>
              </a:xfrm>
              <a:custGeom>
                <a:avLst/>
                <a:gdLst/>
                <a:ahLst/>
                <a:cxnLst/>
                <a:rect l="l" t="t" r="r" b="b"/>
                <a:pathLst>
                  <a:path w="2991" h="1553" fill="none" extrusionOk="0">
                    <a:moveTo>
                      <a:pt x="2991" y="0"/>
                    </a:moveTo>
                    <a:lnTo>
                      <a:pt x="1" y="1553"/>
                    </a:lnTo>
                  </a:path>
                </a:pathLst>
              </a:custGeom>
              <a:noFill/>
              <a:ln w="9700" cap="rnd" cmpd="sng">
                <a:solidFill>
                  <a:schemeClr val="l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5"/>
              <p:cNvSpPr/>
              <p:nvPr/>
            </p:nvSpPr>
            <p:spPr>
              <a:xfrm flipH="1">
                <a:off x="4536808" y="2783930"/>
                <a:ext cx="44532" cy="23084"/>
              </a:xfrm>
              <a:custGeom>
                <a:avLst/>
                <a:gdLst/>
                <a:ahLst/>
                <a:cxnLst/>
                <a:rect l="l" t="t" r="r" b="b"/>
                <a:pathLst>
                  <a:path w="1279" h="663" fill="none" extrusionOk="0">
                    <a:moveTo>
                      <a:pt x="1279" y="0"/>
                    </a:moveTo>
                    <a:lnTo>
                      <a:pt x="1" y="662"/>
                    </a:lnTo>
                  </a:path>
                </a:pathLst>
              </a:custGeom>
              <a:noFill/>
              <a:ln w="9700" cap="rnd" cmpd="sng">
                <a:solidFill>
                  <a:schemeClr val="l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356" name="Google Shape;3356;p35"/>
          <p:cNvCxnSpPr>
            <a:endCxn id="3357" idx="0"/>
          </p:cNvCxnSpPr>
          <p:nvPr/>
        </p:nvCxnSpPr>
        <p:spPr>
          <a:xfrm>
            <a:off x="1684050" y="2670425"/>
            <a:ext cx="0" cy="1012800"/>
          </a:xfrm>
          <a:prstGeom prst="straightConnector1">
            <a:avLst/>
          </a:prstGeom>
          <a:noFill/>
          <a:ln w="19050" cap="flat" cmpd="sng">
            <a:solidFill>
              <a:schemeClr val="accent3"/>
            </a:solidFill>
            <a:prstDash val="solid"/>
            <a:round/>
            <a:headEnd type="oval" w="med" len="med"/>
            <a:tailEnd type="none" w="med" len="med"/>
          </a:ln>
        </p:spPr>
      </p:cxnSp>
      <p:sp>
        <p:nvSpPr>
          <p:cNvPr id="3357" name="Google Shape;3357;p35"/>
          <p:cNvSpPr txBox="1"/>
          <p:nvPr/>
        </p:nvSpPr>
        <p:spPr>
          <a:xfrm>
            <a:off x="720000" y="3683225"/>
            <a:ext cx="1928100" cy="354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Didact Gothic"/>
                <a:ea typeface="Didact Gothic"/>
                <a:cs typeface="Didact Gothic"/>
                <a:sym typeface="Didact Gothic"/>
              </a:rPr>
              <a:t>2017</a:t>
            </a:r>
            <a:endParaRPr sz="2000" b="1">
              <a:solidFill>
                <a:schemeClr val="dk1"/>
              </a:solidFill>
              <a:latin typeface="Didact Gothic"/>
              <a:ea typeface="Didact Gothic"/>
              <a:cs typeface="Didact Gothic"/>
              <a:sym typeface="Didact Gothic"/>
            </a:endParaRPr>
          </a:p>
        </p:txBody>
      </p:sp>
      <p:sp>
        <p:nvSpPr>
          <p:cNvPr id="3358" name="Google Shape;3358;p35"/>
          <p:cNvSpPr txBox="1"/>
          <p:nvPr/>
        </p:nvSpPr>
        <p:spPr>
          <a:xfrm>
            <a:off x="720000" y="4020900"/>
            <a:ext cx="1928100" cy="572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2"/>
                </a:solidFill>
                <a:latin typeface="Varela"/>
                <a:ea typeface="Varela"/>
                <a:cs typeface="Varela"/>
                <a:sym typeface="Varela"/>
              </a:rPr>
              <a:t>Despite being red, Mars is a cold place</a:t>
            </a:r>
            <a:endParaRPr sz="1600">
              <a:solidFill>
                <a:srgbClr val="1B6480"/>
              </a:solidFill>
              <a:latin typeface="Varela"/>
              <a:ea typeface="Varela"/>
              <a:cs typeface="Varela"/>
              <a:sym typeface="Varela"/>
            </a:endParaRPr>
          </a:p>
        </p:txBody>
      </p:sp>
      <p:sp>
        <p:nvSpPr>
          <p:cNvPr id="3359" name="Google Shape;3359;p35"/>
          <p:cNvSpPr txBox="1"/>
          <p:nvPr/>
        </p:nvSpPr>
        <p:spPr>
          <a:xfrm>
            <a:off x="6495900" y="1637500"/>
            <a:ext cx="1928100" cy="572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rgbClr val="1B6480"/>
                </a:solidFill>
                <a:latin typeface="Varela"/>
                <a:ea typeface="Varela"/>
                <a:cs typeface="Varela"/>
                <a:sym typeface="Varela"/>
              </a:rPr>
              <a:t>It’s a gas giant and the biggest planet</a:t>
            </a:r>
            <a:endParaRPr sz="1600">
              <a:solidFill>
                <a:srgbClr val="1B6480"/>
              </a:solidFill>
              <a:latin typeface="Varela"/>
              <a:ea typeface="Varela"/>
              <a:cs typeface="Varela"/>
              <a:sym typeface="Varela"/>
            </a:endParaRPr>
          </a:p>
        </p:txBody>
      </p:sp>
      <p:cxnSp>
        <p:nvCxnSpPr>
          <p:cNvPr id="3360" name="Google Shape;3360;p35"/>
          <p:cNvCxnSpPr>
            <a:stCxn id="3359" idx="2"/>
          </p:cNvCxnSpPr>
          <p:nvPr/>
        </p:nvCxnSpPr>
        <p:spPr>
          <a:xfrm>
            <a:off x="7459950" y="2210200"/>
            <a:ext cx="0" cy="746700"/>
          </a:xfrm>
          <a:prstGeom prst="straightConnector1">
            <a:avLst/>
          </a:prstGeom>
          <a:noFill/>
          <a:ln w="19050" cap="flat" cmpd="sng">
            <a:solidFill>
              <a:schemeClr val="accent3"/>
            </a:solidFill>
            <a:prstDash val="solid"/>
            <a:round/>
            <a:headEnd type="none" w="med" len="med"/>
            <a:tailEnd type="oval" w="med" len="med"/>
          </a:ln>
        </p:spPr>
      </p:cxnSp>
      <p:sp>
        <p:nvSpPr>
          <p:cNvPr id="3361" name="Google Shape;3361;p35"/>
          <p:cNvSpPr txBox="1"/>
          <p:nvPr/>
        </p:nvSpPr>
        <p:spPr>
          <a:xfrm>
            <a:off x="6495900" y="1302625"/>
            <a:ext cx="1928100" cy="354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Didact Gothic"/>
                <a:ea typeface="Didact Gothic"/>
                <a:cs typeface="Didact Gothic"/>
                <a:sym typeface="Didact Gothic"/>
              </a:rPr>
              <a:t>2020</a:t>
            </a:r>
            <a:endParaRPr sz="2000" b="1">
              <a:solidFill>
                <a:schemeClr val="dk1"/>
              </a:solidFill>
              <a:latin typeface="Didact Gothic"/>
              <a:ea typeface="Didact Gothic"/>
              <a:cs typeface="Didact Gothic"/>
              <a:sym typeface="Didact Gothic"/>
            </a:endParaRPr>
          </a:p>
        </p:txBody>
      </p:sp>
      <p:sp>
        <p:nvSpPr>
          <p:cNvPr id="3362" name="Google Shape;3362;p35"/>
          <p:cNvSpPr txBox="1"/>
          <p:nvPr/>
        </p:nvSpPr>
        <p:spPr>
          <a:xfrm>
            <a:off x="3799075" y="1302625"/>
            <a:ext cx="1928100" cy="354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Didact Gothic"/>
                <a:ea typeface="Didact Gothic"/>
                <a:cs typeface="Didact Gothic"/>
                <a:sym typeface="Didact Gothic"/>
              </a:rPr>
              <a:t>2018</a:t>
            </a:r>
            <a:endParaRPr sz="2000" b="1">
              <a:solidFill>
                <a:schemeClr val="dk1"/>
              </a:solidFill>
              <a:latin typeface="Didact Gothic"/>
              <a:ea typeface="Didact Gothic"/>
              <a:cs typeface="Didact Gothic"/>
              <a:sym typeface="Didact Gothic"/>
            </a:endParaRPr>
          </a:p>
        </p:txBody>
      </p:sp>
      <p:sp>
        <p:nvSpPr>
          <p:cNvPr id="3363" name="Google Shape;3363;p35"/>
          <p:cNvSpPr txBox="1"/>
          <p:nvPr/>
        </p:nvSpPr>
        <p:spPr>
          <a:xfrm>
            <a:off x="3799075" y="1637500"/>
            <a:ext cx="1928100" cy="572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2"/>
                </a:solidFill>
                <a:latin typeface="Varela"/>
                <a:ea typeface="Varela"/>
                <a:cs typeface="Varela"/>
                <a:sym typeface="Varela"/>
              </a:rPr>
              <a:t>Venus is the second planet to the Sun</a:t>
            </a:r>
            <a:endParaRPr sz="1600">
              <a:solidFill>
                <a:srgbClr val="1B6480"/>
              </a:solidFill>
              <a:latin typeface="Varela"/>
              <a:ea typeface="Varela"/>
              <a:cs typeface="Varela"/>
              <a:sym typeface="Varela"/>
            </a:endParaRPr>
          </a:p>
        </p:txBody>
      </p:sp>
      <p:sp>
        <p:nvSpPr>
          <p:cNvPr id="3364" name="Google Shape;3364;p35"/>
          <p:cNvSpPr txBox="1"/>
          <p:nvPr/>
        </p:nvSpPr>
        <p:spPr>
          <a:xfrm>
            <a:off x="4129250" y="3683225"/>
            <a:ext cx="1928100" cy="354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Didact Gothic"/>
                <a:ea typeface="Didact Gothic"/>
                <a:cs typeface="Didact Gothic"/>
                <a:sym typeface="Didact Gothic"/>
              </a:rPr>
              <a:t>2019</a:t>
            </a:r>
            <a:endParaRPr sz="2000" b="1">
              <a:solidFill>
                <a:schemeClr val="dk1"/>
              </a:solidFill>
              <a:latin typeface="Didact Gothic"/>
              <a:ea typeface="Didact Gothic"/>
              <a:cs typeface="Didact Gothic"/>
              <a:sym typeface="Didact Gothic"/>
            </a:endParaRPr>
          </a:p>
        </p:txBody>
      </p:sp>
      <p:sp>
        <p:nvSpPr>
          <p:cNvPr id="3365" name="Google Shape;3365;p35"/>
          <p:cNvSpPr txBox="1"/>
          <p:nvPr/>
        </p:nvSpPr>
        <p:spPr>
          <a:xfrm>
            <a:off x="4129250" y="4020900"/>
            <a:ext cx="1928100" cy="572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2"/>
                </a:solidFill>
                <a:latin typeface="Varela"/>
                <a:ea typeface="Varela"/>
                <a:cs typeface="Varela"/>
                <a:sym typeface="Varela"/>
              </a:rPr>
              <a:t>It’s the ringed one and a gas giant</a:t>
            </a:r>
            <a:endParaRPr sz="1600">
              <a:solidFill>
                <a:srgbClr val="1B6480"/>
              </a:solidFill>
              <a:latin typeface="Varela"/>
              <a:ea typeface="Varela"/>
              <a:cs typeface="Varela"/>
              <a:sym typeface="Varela"/>
            </a:endParaRPr>
          </a:p>
        </p:txBody>
      </p:sp>
      <p:cxnSp>
        <p:nvCxnSpPr>
          <p:cNvPr id="3366" name="Google Shape;3366;p35"/>
          <p:cNvCxnSpPr>
            <a:stCxn id="3363" idx="2"/>
          </p:cNvCxnSpPr>
          <p:nvPr/>
        </p:nvCxnSpPr>
        <p:spPr>
          <a:xfrm rot="5400000">
            <a:off x="4160875" y="1867450"/>
            <a:ext cx="259500" cy="945000"/>
          </a:xfrm>
          <a:prstGeom prst="bentConnector2">
            <a:avLst/>
          </a:prstGeom>
          <a:noFill/>
          <a:ln w="19050" cap="flat" cmpd="sng">
            <a:solidFill>
              <a:schemeClr val="accent3"/>
            </a:solidFill>
            <a:prstDash val="solid"/>
            <a:round/>
            <a:headEnd type="none" w="med" len="med"/>
            <a:tailEnd type="oval" w="med" len="med"/>
          </a:ln>
        </p:spPr>
      </p:cxnSp>
      <p:cxnSp>
        <p:nvCxnSpPr>
          <p:cNvPr id="3367" name="Google Shape;3367;p35"/>
          <p:cNvCxnSpPr>
            <a:stCxn id="3364" idx="0"/>
          </p:cNvCxnSpPr>
          <p:nvPr/>
        </p:nvCxnSpPr>
        <p:spPr>
          <a:xfrm rot="-5400000">
            <a:off x="5206400" y="3090725"/>
            <a:ext cx="479400" cy="705600"/>
          </a:xfrm>
          <a:prstGeom prst="bentConnector2">
            <a:avLst/>
          </a:prstGeom>
          <a:noFill/>
          <a:ln w="19050" cap="flat" cmpd="sng">
            <a:solidFill>
              <a:schemeClr val="accent3"/>
            </a:solidFill>
            <a:prstDash val="solid"/>
            <a:round/>
            <a:headEnd type="none" w="med" len="med"/>
            <a:tailEnd type="oval"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71"/>
        <p:cNvGrpSpPr/>
        <p:nvPr/>
      </p:nvGrpSpPr>
      <p:grpSpPr>
        <a:xfrm>
          <a:off x="0" y="0"/>
          <a:ext cx="0" cy="0"/>
          <a:chOff x="0" y="0"/>
          <a:chExt cx="0" cy="0"/>
        </a:xfrm>
      </p:grpSpPr>
      <p:sp>
        <p:nvSpPr>
          <p:cNvPr id="3372" name="Google Shape;3372;p36"/>
          <p:cNvSpPr txBox="1">
            <a:spLocks noGrp="1"/>
          </p:cNvSpPr>
          <p:nvPr>
            <p:ph type="title"/>
          </p:nvPr>
        </p:nvSpPr>
        <p:spPr>
          <a:xfrm>
            <a:off x="720000" y="445025"/>
            <a:ext cx="41889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An </a:t>
            </a:r>
            <a:r>
              <a:rPr lang="en">
                <a:solidFill>
                  <a:schemeClr val="accent1"/>
                </a:solidFill>
              </a:rPr>
              <a:t>Infographic</a:t>
            </a:r>
            <a:endParaRPr>
              <a:solidFill>
                <a:schemeClr val="accent1"/>
              </a:solidFill>
            </a:endParaRPr>
          </a:p>
        </p:txBody>
      </p:sp>
      <p:grpSp>
        <p:nvGrpSpPr>
          <p:cNvPr id="3373" name="Google Shape;3373;p36"/>
          <p:cNvGrpSpPr/>
          <p:nvPr/>
        </p:nvGrpSpPr>
        <p:grpSpPr>
          <a:xfrm>
            <a:off x="3005707" y="3399806"/>
            <a:ext cx="3131377" cy="1287203"/>
            <a:chOff x="10762125" y="2775799"/>
            <a:chExt cx="3585273" cy="1410633"/>
          </a:xfrm>
        </p:grpSpPr>
        <p:sp>
          <p:nvSpPr>
            <p:cNvPr id="3374" name="Google Shape;3374;p36"/>
            <p:cNvSpPr/>
            <p:nvPr/>
          </p:nvSpPr>
          <p:spPr>
            <a:xfrm>
              <a:off x="10790733" y="3856016"/>
              <a:ext cx="3529981" cy="323034"/>
            </a:xfrm>
            <a:custGeom>
              <a:avLst/>
              <a:gdLst/>
              <a:ahLst/>
              <a:cxnLst/>
              <a:rect l="l" t="t" r="r" b="b"/>
              <a:pathLst>
                <a:path w="126727" h="11597" extrusionOk="0">
                  <a:moveTo>
                    <a:pt x="51494" y="435"/>
                  </a:moveTo>
                  <a:cubicBezTo>
                    <a:pt x="51502" y="437"/>
                    <a:pt x="51509" y="438"/>
                    <a:pt x="51517" y="440"/>
                  </a:cubicBezTo>
                  <a:lnTo>
                    <a:pt x="51517" y="440"/>
                  </a:lnTo>
                  <a:cubicBezTo>
                    <a:pt x="51517" y="435"/>
                    <a:pt x="51517" y="435"/>
                    <a:pt x="51517" y="435"/>
                  </a:cubicBezTo>
                  <a:close/>
                  <a:moveTo>
                    <a:pt x="36658" y="1"/>
                  </a:moveTo>
                  <a:cubicBezTo>
                    <a:pt x="36361" y="1"/>
                    <a:pt x="36064" y="24"/>
                    <a:pt x="35767" y="24"/>
                  </a:cubicBezTo>
                  <a:cubicBezTo>
                    <a:pt x="35562" y="24"/>
                    <a:pt x="35357" y="47"/>
                    <a:pt x="35174" y="47"/>
                  </a:cubicBezTo>
                  <a:cubicBezTo>
                    <a:pt x="35037" y="47"/>
                    <a:pt x="34900" y="69"/>
                    <a:pt x="34786" y="69"/>
                  </a:cubicBezTo>
                  <a:lnTo>
                    <a:pt x="34603" y="69"/>
                  </a:lnTo>
                  <a:cubicBezTo>
                    <a:pt x="34444" y="47"/>
                    <a:pt x="34307" y="47"/>
                    <a:pt x="34147" y="47"/>
                  </a:cubicBezTo>
                  <a:lnTo>
                    <a:pt x="31842" y="47"/>
                  </a:lnTo>
                  <a:lnTo>
                    <a:pt x="31750" y="69"/>
                  </a:lnTo>
                  <a:lnTo>
                    <a:pt x="31499" y="69"/>
                  </a:lnTo>
                  <a:cubicBezTo>
                    <a:pt x="31317" y="92"/>
                    <a:pt x="31157" y="92"/>
                    <a:pt x="30997" y="115"/>
                  </a:cubicBezTo>
                  <a:cubicBezTo>
                    <a:pt x="30906" y="115"/>
                    <a:pt x="30792" y="138"/>
                    <a:pt x="30700" y="138"/>
                  </a:cubicBezTo>
                  <a:lnTo>
                    <a:pt x="30495" y="161"/>
                  </a:lnTo>
                  <a:cubicBezTo>
                    <a:pt x="30335" y="184"/>
                    <a:pt x="30198" y="184"/>
                    <a:pt x="30038" y="206"/>
                  </a:cubicBezTo>
                  <a:lnTo>
                    <a:pt x="28441" y="206"/>
                  </a:lnTo>
                  <a:cubicBezTo>
                    <a:pt x="28304" y="184"/>
                    <a:pt x="28167" y="184"/>
                    <a:pt x="28030" y="184"/>
                  </a:cubicBezTo>
                  <a:lnTo>
                    <a:pt x="27824" y="184"/>
                  </a:lnTo>
                  <a:lnTo>
                    <a:pt x="27687" y="206"/>
                  </a:lnTo>
                  <a:lnTo>
                    <a:pt x="27071" y="206"/>
                  </a:lnTo>
                  <a:lnTo>
                    <a:pt x="26729" y="229"/>
                  </a:lnTo>
                  <a:lnTo>
                    <a:pt x="26455" y="229"/>
                  </a:lnTo>
                  <a:cubicBezTo>
                    <a:pt x="26249" y="252"/>
                    <a:pt x="26021" y="252"/>
                    <a:pt x="25816" y="275"/>
                  </a:cubicBezTo>
                  <a:cubicBezTo>
                    <a:pt x="25724" y="275"/>
                    <a:pt x="25656" y="275"/>
                    <a:pt x="25587" y="298"/>
                  </a:cubicBezTo>
                  <a:lnTo>
                    <a:pt x="25382" y="298"/>
                  </a:lnTo>
                  <a:cubicBezTo>
                    <a:pt x="25222" y="320"/>
                    <a:pt x="25062" y="343"/>
                    <a:pt x="24903" y="343"/>
                  </a:cubicBezTo>
                  <a:lnTo>
                    <a:pt x="23944" y="343"/>
                  </a:lnTo>
                  <a:cubicBezTo>
                    <a:pt x="23807" y="320"/>
                    <a:pt x="23670" y="320"/>
                    <a:pt x="23533" y="320"/>
                  </a:cubicBezTo>
                  <a:lnTo>
                    <a:pt x="23465" y="298"/>
                  </a:lnTo>
                  <a:cubicBezTo>
                    <a:pt x="23442" y="320"/>
                    <a:pt x="23442" y="320"/>
                    <a:pt x="23419" y="320"/>
                  </a:cubicBezTo>
                  <a:cubicBezTo>
                    <a:pt x="23122" y="343"/>
                    <a:pt x="22803" y="343"/>
                    <a:pt x="22506" y="343"/>
                  </a:cubicBezTo>
                  <a:lnTo>
                    <a:pt x="21890" y="343"/>
                  </a:lnTo>
                  <a:lnTo>
                    <a:pt x="21570" y="366"/>
                  </a:lnTo>
                  <a:lnTo>
                    <a:pt x="21068" y="366"/>
                  </a:lnTo>
                  <a:cubicBezTo>
                    <a:pt x="20885" y="366"/>
                    <a:pt x="20703" y="389"/>
                    <a:pt x="20497" y="389"/>
                  </a:cubicBezTo>
                  <a:lnTo>
                    <a:pt x="20223" y="412"/>
                  </a:lnTo>
                  <a:cubicBezTo>
                    <a:pt x="19630" y="435"/>
                    <a:pt x="19037" y="457"/>
                    <a:pt x="18443" y="480"/>
                  </a:cubicBezTo>
                  <a:cubicBezTo>
                    <a:pt x="18397" y="503"/>
                    <a:pt x="18329" y="503"/>
                    <a:pt x="18260" y="503"/>
                  </a:cubicBezTo>
                  <a:lnTo>
                    <a:pt x="18169" y="503"/>
                  </a:lnTo>
                  <a:lnTo>
                    <a:pt x="18009" y="526"/>
                  </a:lnTo>
                  <a:lnTo>
                    <a:pt x="17599" y="526"/>
                  </a:lnTo>
                  <a:cubicBezTo>
                    <a:pt x="17439" y="526"/>
                    <a:pt x="17256" y="549"/>
                    <a:pt x="17096" y="549"/>
                  </a:cubicBezTo>
                  <a:lnTo>
                    <a:pt x="16982" y="549"/>
                  </a:lnTo>
                  <a:lnTo>
                    <a:pt x="16617" y="594"/>
                  </a:lnTo>
                  <a:cubicBezTo>
                    <a:pt x="16412" y="594"/>
                    <a:pt x="16229" y="617"/>
                    <a:pt x="16024" y="640"/>
                  </a:cubicBezTo>
                  <a:lnTo>
                    <a:pt x="15681" y="663"/>
                  </a:lnTo>
                  <a:cubicBezTo>
                    <a:pt x="15499" y="686"/>
                    <a:pt x="15293" y="709"/>
                    <a:pt x="15088" y="731"/>
                  </a:cubicBezTo>
                  <a:cubicBezTo>
                    <a:pt x="14905" y="754"/>
                    <a:pt x="14723" y="754"/>
                    <a:pt x="14540" y="777"/>
                  </a:cubicBezTo>
                  <a:lnTo>
                    <a:pt x="14175" y="800"/>
                  </a:lnTo>
                  <a:cubicBezTo>
                    <a:pt x="13946" y="823"/>
                    <a:pt x="13718" y="845"/>
                    <a:pt x="13467" y="868"/>
                  </a:cubicBezTo>
                  <a:lnTo>
                    <a:pt x="13285" y="868"/>
                  </a:lnTo>
                  <a:cubicBezTo>
                    <a:pt x="13079" y="891"/>
                    <a:pt x="12897" y="891"/>
                    <a:pt x="12714" y="914"/>
                  </a:cubicBezTo>
                  <a:cubicBezTo>
                    <a:pt x="12600" y="937"/>
                    <a:pt x="12486" y="937"/>
                    <a:pt x="12372" y="960"/>
                  </a:cubicBezTo>
                  <a:cubicBezTo>
                    <a:pt x="12120" y="982"/>
                    <a:pt x="11847" y="1005"/>
                    <a:pt x="11573" y="1005"/>
                  </a:cubicBezTo>
                  <a:lnTo>
                    <a:pt x="11413" y="1028"/>
                  </a:lnTo>
                  <a:lnTo>
                    <a:pt x="11116" y="1051"/>
                  </a:lnTo>
                  <a:cubicBezTo>
                    <a:pt x="10911" y="1051"/>
                    <a:pt x="10705" y="1074"/>
                    <a:pt x="10500" y="1097"/>
                  </a:cubicBezTo>
                  <a:lnTo>
                    <a:pt x="10180" y="1119"/>
                  </a:lnTo>
                  <a:cubicBezTo>
                    <a:pt x="9998" y="1142"/>
                    <a:pt x="9792" y="1142"/>
                    <a:pt x="9610" y="1165"/>
                  </a:cubicBezTo>
                  <a:cubicBezTo>
                    <a:pt x="9336" y="1188"/>
                    <a:pt x="9062" y="1211"/>
                    <a:pt x="8788" y="1233"/>
                  </a:cubicBezTo>
                  <a:lnTo>
                    <a:pt x="8651" y="1256"/>
                  </a:lnTo>
                  <a:cubicBezTo>
                    <a:pt x="8583" y="1279"/>
                    <a:pt x="8514" y="1279"/>
                    <a:pt x="8446" y="1279"/>
                  </a:cubicBezTo>
                  <a:lnTo>
                    <a:pt x="8400" y="1302"/>
                  </a:lnTo>
                  <a:lnTo>
                    <a:pt x="8286" y="1302"/>
                  </a:lnTo>
                  <a:cubicBezTo>
                    <a:pt x="8149" y="1325"/>
                    <a:pt x="8012" y="1325"/>
                    <a:pt x="7852" y="1348"/>
                  </a:cubicBezTo>
                  <a:cubicBezTo>
                    <a:pt x="7715" y="1348"/>
                    <a:pt x="7601" y="1348"/>
                    <a:pt x="7464" y="1370"/>
                  </a:cubicBezTo>
                  <a:lnTo>
                    <a:pt x="7327" y="1370"/>
                  </a:lnTo>
                  <a:lnTo>
                    <a:pt x="7236" y="1393"/>
                  </a:lnTo>
                  <a:cubicBezTo>
                    <a:pt x="7122" y="1416"/>
                    <a:pt x="7008" y="1416"/>
                    <a:pt x="6893" y="1439"/>
                  </a:cubicBezTo>
                  <a:cubicBezTo>
                    <a:pt x="6688" y="1462"/>
                    <a:pt x="6483" y="1507"/>
                    <a:pt x="6277" y="1553"/>
                  </a:cubicBezTo>
                  <a:lnTo>
                    <a:pt x="5980" y="1599"/>
                  </a:lnTo>
                  <a:cubicBezTo>
                    <a:pt x="5821" y="1622"/>
                    <a:pt x="5684" y="1667"/>
                    <a:pt x="5524" y="1690"/>
                  </a:cubicBezTo>
                  <a:lnTo>
                    <a:pt x="5387" y="1713"/>
                  </a:lnTo>
                  <a:cubicBezTo>
                    <a:pt x="5296" y="1736"/>
                    <a:pt x="5182" y="1758"/>
                    <a:pt x="5090" y="1758"/>
                  </a:cubicBezTo>
                  <a:cubicBezTo>
                    <a:pt x="4885" y="1804"/>
                    <a:pt x="4657" y="1827"/>
                    <a:pt x="4451" y="1850"/>
                  </a:cubicBezTo>
                  <a:lnTo>
                    <a:pt x="4223" y="1873"/>
                  </a:lnTo>
                  <a:lnTo>
                    <a:pt x="3881" y="1895"/>
                  </a:lnTo>
                  <a:cubicBezTo>
                    <a:pt x="3698" y="1918"/>
                    <a:pt x="3538" y="1941"/>
                    <a:pt x="3356" y="1964"/>
                  </a:cubicBezTo>
                  <a:cubicBezTo>
                    <a:pt x="2785" y="2010"/>
                    <a:pt x="2214" y="2078"/>
                    <a:pt x="1644" y="2146"/>
                  </a:cubicBezTo>
                  <a:cubicBezTo>
                    <a:pt x="1438" y="2169"/>
                    <a:pt x="1278" y="2192"/>
                    <a:pt x="1119" y="2238"/>
                  </a:cubicBezTo>
                  <a:cubicBezTo>
                    <a:pt x="1027" y="2261"/>
                    <a:pt x="936" y="2306"/>
                    <a:pt x="822" y="2398"/>
                  </a:cubicBezTo>
                  <a:cubicBezTo>
                    <a:pt x="753" y="2443"/>
                    <a:pt x="685" y="2512"/>
                    <a:pt x="617" y="2580"/>
                  </a:cubicBezTo>
                  <a:cubicBezTo>
                    <a:pt x="548" y="2649"/>
                    <a:pt x="502" y="2717"/>
                    <a:pt x="457" y="2808"/>
                  </a:cubicBezTo>
                  <a:lnTo>
                    <a:pt x="434" y="2854"/>
                  </a:lnTo>
                  <a:cubicBezTo>
                    <a:pt x="411" y="2877"/>
                    <a:pt x="411" y="2877"/>
                    <a:pt x="388" y="2900"/>
                  </a:cubicBezTo>
                  <a:lnTo>
                    <a:pt x="365" y="2945"/>
                  </a:lnTo>
                  <a:lnTo>
                    <a:pt x="343" y="2991"/>
                  </a:lnTo>
                  <a:cubicBezTo>
                    <a:pt x="343" y="2991"/>
                    <a:pt x="320" y="3014"/>
                    <a:pt x="320" y="3014"/>
                  </a:cubicBezTo>
                  <a:cubicBezTo>
                    <a:pt x="251" y="3128"/>
                    <a:pt x="206" y="3219"/>
                    <a:pt x="160" y="3333"/>
                  </a:cubicBezTo>
                  <a:cubicBezTo>
                    <a:pt x="92" y="3493"/>
                    <a:pt x="69" y="3653"/>
                    <a:pt x="46" y="3813"/>
                  </a:cubicBezTo>
                  <a:cubicBezTo>
                    <a:pt x="23" y="4018"/>
                    <a:pt x="0" y="4178"/>
                    <a:pt x="0" y="4361"/>
                  </a:cubicBezTo>
                  <a:lnTo>
                    <a:pt x="0" y="4589"/>
                  </a:lnTo>
                  <a:cubicBezTo>
                    <a:pt x="0" y="4680"/>
                    <a:pt x="23" y="4749"/>
                    <a:pt x="23" y="4840"/>
                  </a:cubicBezTo>
                  <a:cubicBezTo>
                    <a:pt x="23" y="4977"/>
                    <a:pt x="23" y="5114"/>
                    <a:pt x="69" y="5228"/>
                  </a:cubicBezTo>
                  <a:cubicBezTo>
                    <a:pt x="23" y="5319"/>
                    <a:pt x="0" y="5411"/>
                    <a:pt x="0" y="5502"/>
                  </a:cubicBezTo>
                  <a:cubicBezTo>
                    <a:pt x="46" y="5639"/>
                    <a:pt x="69" y="5776"/>
                    <a:pt x="114" y="5913"/>
                  </a:cubicBezTo>
                  <a:cubicBezTo>
                    <a:pt x="160" y="6004"/>
                    <a:pt x="183" y="6072"/>
                    <a:pt x="206" y="6164"/>
                  </a:cubicBezTo>
                  <a:lnTo>
                    <a:pt x="251" y="6255"/>
                  </a:lnTo>
                  <a:cubicBezTo>
                    <a:pt x="274" y="6346"/>
                    <a:pt x="320" y="6438"/>
                    <a:pt x="388" y="6529"/>
                  </a:cubicBezTo>
                  <a:cubicBezTo>
                    <a:pt x="434" y="6597"/>
                    <a:pt x="502" y="6666"/>
                    <a:pt x="548" y="6734"/>
                  </a:cubicBezTo>
                  <a:cubicBezTo>
                    <a:pt x="617" y="6803"/>
                    <a:pt x="753" y="6848"/>
                    <a:pt x="868" y="6871"/>
                  </a:cubicBezTo>
                  <a:lnTo>
                    <a:pt x="913" y="6871"/>
                  </a:lnTo>
                  <a:cubicBezTo>
                    <a:pt x="1050" y="6871"/>
                    <a:pt x="1187" y="6826"/>
                    <a:pt x="1324" y="6803"/>
                  </a:cubicBezTo>
                  <a:cubicBezTo>
                    <a:pt x="1415" y="6780"/>
                    <a:pt x="1484" y="6734"/>
                    <a:pt x="1575" y="6712"/>
                  </a:cubicBezTo>
                  <a:cubicBezTo>
                    <a:pt x="1644" y="6689"/>
                    <a:pt x="1735" y="6643"/>
                    <a:pt x="1826" y="6620"/>
                  </a:cubicBezTo>
                  <a:cubicBezTo>
                    <a:pt x="2077" y="6575"/>
                    <a:pt x="2328" y="6529"/>
                    <a:pt x="2648" y="6483"/>
                  </a:cubicBezTo>
                  <a:cubicBezTo>
                    <a:pt x="2716" y="6483"/>
                    <a:pt x="2785" y="6460"/>
                    <a:pt x="2853" y="6460"/>
                  </a:cubicBezTo>
                  <a:cubicBezTo>
                    <a:pt x="2945" y="6438"/>
                    <a:pt x="3036" y="6438"/>
                    <a:pt x="3104" y="6438"/>
                  </a:cubicBezTo>
                  <a:cubicBezTo>
                    <a:pt x="3173" y="6415"/>
                    <a:pt x="3241" y="6415"/>
                    <a:pt x="3333" y="6392"/>
                  </a:cubicBezTo>
                  <a:lnTo>
                    <a:pt x="3492" y="6369"/>
                  </a:lnTo>
                  <a:cubicBezTo>
                    <a:pt x="3675" y="6324"/>
                    <a:pt x="3835" y="6324"/>
                    <a:pt x="4017" y="6301"/>
                  </a:cubicBezTo>
                  <a:cubicBezTo>
                    <a:pt x="4154" y="6278"/>
                    <a:pt x="4291" y="6255"/>
                    <a:pt x="4428" y="6232"/>
                  </a:cubicBezTo>
                  <a:cubicBezTo>
                    <a:pt x="4725" y="6187"/>
                    <a:pt x="5022" y="6141"/>
                    <a:pt x="5341" y="6095"/>
                  </a:cubicBezTo>
                  <a:cubicBezTo>
                    <a:pt x="5729" y="6027"/>
                    <a:pt x="6140" y="6004"/>
                    <a:pt x="6528" y="5958"/>
                  </a:cubicBezTo>
                  <a:cubicBezTo>
                    <a:pt x="6734" y="5935"/>
                    <a:pt x="6962" y="5935"/>
                    <a:pt x="7190" y="5913"/>
                  </a:cubicBezTo>
                  <a:cubicBezTo>
                    <a:pt x="7464" y="5867"/>
                    <a:pt x="7761" y="5844"/>
                    <a:pt x="8035" y="5799"/>
                  </a:cubicBezTo>
                  <a:cubicBezTo>
                    <a:pt x="8354" y="5753"/>
                    <a:pt x="8674" y="5753"/>
                    <a:pt x="8971" y="5730"/>
                  </a:cubicBezTo>
                  <a:lnTo>
                    <a:pt x="9267" y="5707"/>
                  </a:lnTo>
                  <a:cubicBezTo>
                    <a:pt x="9815" y="5662"/>
                    <a:pt x="10386" y="5616"/>
                    <a:pt x="10956" y="5570"/>
                  </a:cubicBezTo>
                  <a:cubicBezTo>
                    <a:pt x="11253" y="5525"/>
                    <a:pt x="11573" y="5502"/>
                    <a:pt x="11892" y="5479"/>
                  </a:cubicBezTo>
                  <a:cubicBezTo>
                    <a:pt x="12098" y="5479"/>
                    <a:pt x="12303" y="5456"/>
                    <a:pt x="12531" y="5456"/>
                  </a:cubicBezTo>
                  <a:lnTo>
                    <a:pt x="12851" y="5433"/>
                  </a:lnTo>
                  <a:cubicBezTo>
                    <a:pt x="12988" y="5433"/>
                    <a:pt x="13148" y="5433"/>
                    <a:pt x="13285" y="5411"/>
                  </a:cubicBezTo>
                  <a:lnTo>
                    <a:pt x="13810" y="5411"/>
                  </a:lnTo>
                  <a:lnTo>
                    <a:pt x="14038" y="5388"/>
                  </a:lnTo>
                  <a:cubicBezTo>
                    <a:pt x="14289" y="5365"/>
                    <a:pt x="14517" y="5365"/>
                    <a:pt x="14745" y="5342"/>
                  </a:cubicBezTo>
                  <a:cubicBezTo>
                    <a:pt x="15476" y="5274"/>
                    <a:pt x="16092" y="5205"/>
                    <a:pt x="16686" y="5182"/>
                  </a:cubicBezTo>
                  <a:cubicBezTo>
                    <a:pt x="16822" y="5159"/>
                    <a:pt x="16982" y="5159"/>
                    <a:pt x="17142" y="5137"/>
                  </a:cubicBezTo>
                  <a:cubicBezTo>
                    <a:pt x="17302" y="5137"/>
                    <a:pt x="17462" y="5137"/>
                    <a:pt x="17621" y="5114"/>
                  </a:cubicBezTo>
                  <a:cubicBezTo>
                    <a:pt x="17781" y="5114"/>
                    <a:pt x="17964" y="5091"/>
                    <a:pt x="18124" y="5091"/>
                  </a:cubicBezTo>
                  <a:cubicBezTo>
                    <a:pt x="18306" y="5068"/>
                    <a:pt x="18466" y="5068"/>
                    <a:pt x="18648" y="5045"/>
                  </a:cubicBezTo>
                  <a:cubicBezTo>
                    <a:pt x="18785" y="5045"/>
                    <a:pt x="18922" y="5045"/>
                    <a:pt x="19059" y="5022"/>
                  </a:cubicBezTo>
                  <a:cubicBezTo>
                    <a:pt x="19265" y="5022"/>
                    <a:pt x="19447" y="5000"/>
                    <a:pt x="19653" y="5000"/>
                  </a:cubicBezTo>
                  <a:lnTo>
                    <a:pt x="19744" y="5000"/>
                  </a:lnTo>
                  <a:cubicBezTo>
                    <a:pt x="20018" y="4977"/>
                    <a:pt x="20315" y="4954"/>
                    <a:pt x="20611" y="4931"/>
                  </a:cubicBezTo>
                  <a:cubicBezTo>
                    <a:pt x="21091" y="4931"/>
                    <a:pt x="21593" y="4886"/>
                    <a:pt x="22095" y="4863"/>
                  </a:cubicBezTo>
                  <a:lnTo>
                    <a:pt x="22460" y="4840"/>
                  </a:lnTo>
                  <a:cubicBezTo>
                    <a:pt x="23031" y="4794"/>
                    <a:pt x="23624" y="4794"/>
                    <a:pt x="24309" y="4771"/>
                  </a:cubicBezTo>
                  <a:lnTo>
                    <a:pt x="24766" y="4771"/>
                  </a:lnTo>
                  <a:cubicBezTo>
                    <a:pt x="24903" y="4749"/>
                    <a:pt x="25040" y="4749"/>
                    <a:pt x="25177" y="4749"/>
                  </a:cubicBezTo>
                  <a:lnTo>
                    <a:pt x="26067" y="4749"/>
                  </a:lnTo>
                  <a:cubicBezTo>
                    <a:pt x="26363" y="4749"/>
                    <a:pt x="26660" y="4749"/>
                    <a:pt x="26980" y="4726"/>
                  </a:cubicBezTo>
                  <a:lnTo>
                    <a:pt x="27345" y="4726"/>
                  </a:lnTo>
                  <a:cubicBezTo>
                    <a:pt x="27528" y="4726"/>
                    <a:pt x="27710" y="4703"/>
                    <a:pt x="27893" y="4703"/>
                  </a:cubicBezTo>
                  <a:lnTo>
                    <a:pt x="28920" y="4703"/>
                  </a:lnTo>
                  <a:cubicBezTo>
                    <a:pt x="29011" y="4703"/>
                    <a:pt x="29102" y="4680"/>
                    <a:pt x="29194" y="4680"/>
                  </a:cubicBezTo>
                  <a:lnTo>
                    <a:pt x="29445" y="4680"/>
                  </a:lnTo>
                  <a:cubicBezTo>
                    <a:pt x="29536" y="4726"/>
                    <a:pt x="29627" y="4749"/>
                    <a:pt x="29719" y="4749"/>
                  </a:cubicBezTo>
                  <a:cubicBezTo>
                    <a:pt x="29787" y="4771"/>
                    <a:pt x="29833" y="4771"/>
                    <a:pt x="29901" y="4771"/>
                  </a:cubicBezTo>
                  <a:lnTo>
                    <a:pt x="30015" y="4771"/>
                  </a:lnTo>
                  <a:cubicBezTo>
                    <a:pt x="30175" y="4771"/>
                    <a:pt x="30335" y="4771"/>
                    <a:pt x="30472" y="4749"/>
                  </a:cubicBezTo>
                  <a:cubicBezTo>
                    <a:pt x="30769" y="4726"/>
                    <a:pt x="31065" y="4726"/>
                    <a:pt x="31362" y="4703"/>
                  </a:cubicBezTo>
                  <a:lnTo>
                    <a:pt x="31727" y="4703"/>
                  </a:lnTo>
                  <a:cubicBezTo>
                    <a:pt x="31910" y="4680"/>
                    <a:pt x="32093" y="4680"/>
                    <a:pt x="32252" y="4680"/>
                  </a:cubicBezTo>
                  <a:cubicBezTo>
                    <a:pt x="32572" y="4680"/>
                    <a:pt x="32869" y="4680"/>
                    <a:pt x="33188" y="4657"/>
                  </a:cubicBezTo>
                  <a:lnTo>
                    <a:pt x="33827" y="4657"/>
                  </a:lnTo>
                  <a:cubicBezTo>
                    <a:pt x="34033" y="4680"/>
                    <a:pt x="34238" y="4680"/>
                    <a:pt x="34444" y="4680"/>
                  </a:cubicBezTo>
                  <a:cubicBezTo>
                    <a:pt x="34672" y="4680"/>
                    <a:pt x="34900" y="4680"/>
                    <a:pt x="35151" y="4703"/>
                  </a:cubicBezTo>
                  <a:lnTo>
                    <a:pt x="36156" y="4703"/>
                  </a:lnTo>
                  <a:cubicBezTo>
                    <a:pt x="36452" y="4703"/>
                    <a:pt x="36749" y="4703"/>
                    <a:pt x="37023" y="4680"/>
                  </a:cubicBezTo>
                  <a:lnTo>
                    <a:pt x="38552" y="4680"/>
                  </a:lnTo>
                  <a:cubicBezTo>
                    <a:pt x="38872" y="4657"/>
                    <a:pt x="39191" y="4657"/>
                    <a:pt x="39511" y="4657"/>
                  </a:cubicBezTo>
                  <a:lnTo>
                    <a:pt x="41360" y="4657"/>
                  </a:lnTo>
                  <a:cubicBezTo>
                    <a:pt x="41565" y="4657"/>
                    <a:pt x="41771" y="4634"/>
                    <a:pt x="41999" y="4634"/>
                  </a:cubicBezTo>
                  <a:lnTo>
                    <a:pt x="43277" y="4634"/>
                  </a:lnTo>
                  <a:cubicBezTo>
                    <a:pt x="43505" y="4634"/>
                    <a:pt x="43711" y="4612"/>
                    <a:pt x="43939" y="4612"/>
                  </a:cubicBezTo>
                  <a:lnTo>
                    <a:pt x="46632" y="4612"/>
                  </a:lnTo>
                  <a:lnTo>
                    <a:pt x="46861" y="4634"/>
                  </a:lnTo>
                  <a:lnTo>
                    <a:pt x="47523" y="4634"/>
                  </a:lnTo>
                  <a:cubicBezTo>
                    <a:pt x="47751" y="4657"/>
                    <a:pt x="47979" y="4657"/>
                    <a:pt x="48184" y="4657"/>
                  </a:cubicBezTo>
                  <a:lnTo>
                    <a:pt x="49212" y="4657"/>
                  </a:lnTo>
                  <a:cubicBezTo>
                    <a:pt x="49394" y="4680"/>
                    <a:pt x="49554" y="4680"/>
                    <a:pt x="49714" y="4680"/>
                  </a:cubicBezTo>
                  <a:lnTo>
                    <a:pt x="49874" y="4680"/>
                  </a:lnTo>
                  <a:cubicBezTo>
                    <a:pt x="50444" y="4703"/>
                    <a:pt x="51015" y="4726"/>
                    <a:pt x="51585" y="4749"/>
                  </a:cubicBezTo>
                  <a:lnTo>
                    <a:pt x="51745" y="4749"/>
                  </a:lnTo>
                  <a:lnTo>
                    <a:pt x="52110" y="4771"/>
                  </a:lnTo>
                  <a:cubicBezTo>
                    <a:pt x="52613" y="4794"/>
                    <a:pt x="53138" y="4817"/>
                    <a:pt x="53663" y="4817"/>
                  </a:cubicBezTo>
                  <a:lnTo>
                    <a:pt x="53708" y="4817"/>
                  </a:lnTo>
                  <a:cubicBezTo>
                    <a:pt x="53891" y="4817"/>
                    <a:pt x="54073" y="4840"/>
                    <a:pt x="54233" y="4840"/>
                  </a:cubicBezTo>
                  <a:cubicBezTo>
                    <a:pt x="54256" y="4954"/>
                    <a:pt x="54302" y="5091"/>
                    <a:pt x="54347" y="5205"/>
                  </a:cubicBezTo>
                  <a:cubicBezTo>
                    <a:pt x="54370" y="5274"/>
                    <a:pt x="54393" y="5342"/>
                    <a:pt x="54416" y="5411"/>
                  </a:cubicBezTo>
                  <a:lnTo>
                    <a:pt x="54416" y="5456"/>
                  </a:lnTo>
                  <a:cubicBezTo>
                    <a:pt x="54461" y="5547"/>
                    <a:pt x="54507" y="5639"/>
                    <a:pt x="54553" y="5707"/>
                  </a:cubicBezTo>
                  <a:cubicBezTo>
                    <a:pt x="54576" y="5776"/>
                    <a:pt x="54621" y="5844"/>
                    <a:pt x="54644" y="5913"/>
                  </a:cubicBezTo>
                  <a:lnTo>
                    <a:pt x="54667" y="5958"/>
                  </a:lnTo>
                  <a:cubicBezTo>
                    <a:pt x="54712" y="6095"/>
                    <a:pt x="54781" y="6232"/>
                    <a:pt x="54849" y="6369"/>
                  </a:cubicBezTo>
                  <a:cubicBezTo>
                    <a:pt x="54918" y="6506"/>
                    <a:pt x="54986" y="6643"/>
                    <a:pt x="55078" y="6780"/>
                  </a:cubicBezTo>
                  <a:cubicBezTo>
                    <a:pt x="55123" y="6848"/>
                    <a:pt x="55169" y="6917"/>
                    <a:pt x="55215" y="6963"/>
                  </a:cubicBezTo>
                  <a:cubicBezTo>
                    <a:pt x="55237" y="7031"/>
                    <a:pt x="55283" y="7077"/>
                    <a:pt x="55306" y="7122"/>
                  </a:cubicBezTo>
                  <a:lnTo>
                    <a:pt x="55443" y="7305"/>
                  </a:lnTo>
                  <a:lnTo>
                    <a:pt x="55557" y="7465"/>
                  </a:lnTo>
                  <a:lnTo>
                    <a:pt x="55580" y="7510"/>
                  </a:lnTo>
                  <a:cubicBezTo>
                    <a:pt x="55648" y="7625"/>
                    <a:pt x="55740" y="7739"/>
                    <a:pt x="55808" y="7853"/>
                  </a:cubicBezTo>
                  <a:cubicBezTo>
                    <a:pt x="55922" y="7967"/>
                    <a:pt x="56014" y="8081"/>
                    <a:pt x="56105" y="8195"/>
                  </a:cubicBezTo>
                  <a:cubicBezTo>
                    <a:pt x="56196" y="8286"/>
                    <a:pt x="56287" y="8378"/>
                    <a:pt x="56356" y="8469"/>
                  </a:cubicBezTo>
                  <a:lnTo>
                    <a:pt x="56424" y="8538"/>
                  </a:lnTo>
                  <a:lnTo>
                    <a:pt x="56539" y="8652"/>
                  </a:lnTo>
                  <a:cubicBezTo>
                    <a:pt x="56607" y="8743"/>
                    <a:pt x="56698" y="8811"/>
                    <a:pt x="56767" y="8903"/>
                  </a:cubicBezTo>
                  <a:cubicBezTo>
                    <a:pt x="56858" y="8994"/>
                    <a:pt x="56949" y="9085"/>
                    <a:pt x="57063" y="9177"/>
                  </a:cubicBezTo>
                  <a:lnTo>
                    <a:pt x="57086" y="9200"/>
                  </a:lnTo>
                  <a:lnTo>
                    <a:pt x="57223" y="9336"/>
                  </a:lnTo>
                  <a:cubicBezTo>
                    <a:pt x="57292" y="9382"/>
                    <a:pt x="57360" y="9451"/>
                    <a:pt x="57429" y="9519"/>
                  </a:cubicBezTo>
                  <a:cubicBezTo>
                    <a:pt x="57520" y="9610"/>
                    <a:pt x="57611" y="9679"/>
                    <a:pt x="57725" y="9747"/>
                  </a:cubicBezTo>
                  <a:lnTo>
                    <a:pt x="57794" y="9816"/>
                  </a:lnTo>
                  <a:cubicBezTo>
                    <a:pt x="57931" y="9907"/>
                    <a:pt x="58045" y="9998"/>
                    <a:pt x="58182" y="10067"/>
                  </a:cubicBezTo>
                  <a:cubicBezTo>
                    <a:pt x="58387" y="10227"/>
                    <a:pt x="58616" y="10341"/>
                    <a:pt x="58798" y="10432"/>
                  </a:cubicBezTo>
                  <a:cubicBezTo>
                    <a:pt x="58981" y="10523"/>
                    <a:pt x="59186" y="10615"/>
                    <a:pt x="59392" y="10706"/>
                  </a:cubicBezTo>
                  <a:cubicBezTo>
                    <a:pt x="59529" y="10774"/>
                    <a:pt x="59643" y="10820"/>
                    <a:pt x="59780" y="10866"/>
                  </a:cubicBezTo>
                  <a:lnTo>
                    <a:pt x="60031" y="10957"/>
                  </a:lnTo>
                  <a:cubicBezTo>
                    <a:pt x="60191" y="11026"/>
                    <a:pt x="60350" y="11094"/>
                    <a:pt x="60579" y="11162"/>
                  </a:cubicBezTo>
                  <a:lnTo>
                    <a:pt x="60624" y="11162"/>
                  </a:lnTo>
                  <a:cubicBezTo>
                    <a:pt x="60989" y="11277"/>
                    <a:pt x="61263" y="11345"/>
                    <a:pt x="61537" y="11391"/>
                  </a:cubicBezTo>
                  <a:cubicBezTo>
                    <a:pt x="61674" y="11414"/>
                    <a:pt x="61811" y="11436"/>
                    <a:pt x="61948" y="11459"/>
                  </a:cubicBezTo>
                  <a:cubicBezTo>
                    <a:pt x="62085" y="11482"/>
                    <a:pt x="62199" y="11482"/>
                    <a:pt x="62336" y="11505"/>
                  </a:cubicBezTo>
                  <a:lnTo>
                    <a:pt x="62427" y="11505"/>
                  </a:lnTo>
                  <a:lnTo>
                    <a:pt x="62656" y="11528"/>
                  </a:lnTo>
                  <a:cubicBezTo>
                    <a:pt x="62884" y="11551"/>
                    <a:pt x="63135" y="11573"/>
                    <a:pt x="63363" y="11573"/>
                  </a:cubicBezTo>
                  <a:cubicBezTo>
                    <a:pt x="63477" y="11573"/>
                    <a:pt x="63569" y="11596"/>
                    <a:pt x="63683" y="11596"/>
                  </a:cubicBezTo>
                  <a:cubicBezTo>
                    <a:pt x="63888" y="11596"/>
                    <a:pt x="64094" y="11573"/>
                    <a:pt x="64276" y="11573"/>
                  </a:cubicBezTo>
                  <a:cubicBezTo>
                    <a:pt x="64550" y="11551"/>
                    <a:pt x="64824" y="11528"/>
                    <a:pt x="65098" y="11482"/>
                  </a:cubicBezTo>
                  <a:cubicBezTo>
                    <a:pt x="65349" y="11459"/>
                    <a:pt x="65600" y="11391"/>
                    <a:pt x="65851" y="11322"/>
                  </a:cubicBezTo>
                  <a:cubicBezTo>
                    <a:pt x="66148" y="11254"/>
                    <a:pt x="66422" y="11185"/>
                    <a:pt x="66696" y="11071"/>
                  </a:cubicBezTo>
                  <a:cubicBezTo>
                    <a:pt x="66810" y="11048"/>
                    <a:pt x="66901" y="11003"/>
                    <a:pt x="66992" y="10957"/>
                  </a:cubicBezTo>
                  <a:lnTo>
                    <a:pt x="67084" y="10934"/>
                  </a:lnTo>
                  <a:lnTo>
                    <a:pt x="67152" y="10911"/>
                  </a:lnTo>
                  <a:lnTo>
                    <a:pt x="67244" y="10866"/>
                  </a:lnTo>
                  <a:cubicBezTo>
                    <a:pt x="67335" y="10843"/>
                    <a:pt x="67403" y="10797"/>
                    <a:pt x="67472" y="10752"/>
                  </a:cubicBezTo>
                  <a:cubicBezTo>
                    <a:pt x="67540" y="10729"/>
                    <a:pt x="67586" y="10683"/>
                    <a:pt x="67632" y="10637"/>
                  </a:cubicBezTo>
                  <a:cubicBezTo>
                    <a:pt x="67723" y="10592"/>
                    <a:pt x="67837" y="10546"/>
                    <a:pt x="67951" y="10501"/>
                  </a:cubicBezTo>
                  <a:lnTo>
                    <a:pt x="67997" y="10478"/>
                  </a:lnTo>
                  <a:cubicBezTo>
                    <a:pt x="68134" y="10409"/>
                    <a:pt x="68271" y="10318"/>
                    <a:pt x="68385" y="10249"/>
                  </a:cubicBezTo>
                  <a:cubicBezTo>
                    <a:pt x="68636" y="10090"/>
                    <a:pt x="68887" y="9907"/>
                    <a:pt x="69161" y="9679"/>
                  </a:cubicBezTo>
                  <a:cubicBezTo>
                    <a:pt x="69709" y="9222"/>
                    <a:pt x="70188" y="8789"/>
                    <a:pt x="70576" y="8332"/>
                  </a:cubicBezTo>
                  <a:cubicBezTo>
                    <a:pt x="70827" y="8058"/>
                    <a:pt x="71010" y="7807"/>
                    <a:pt x="71170" y="7579"/>
                  </a:cubicBezTo>
                  <a:cubicBezTo>
                    <a:pt x="71261" y="7465"/>
                    <a:pt x="71352" y="7328"/>
                    <a:pt x="71421" y="7191"/>
                  </a:cubicBezTo>
                  <a:cubicBezTo>
                    <a:pt x="71466" y="7122"/>
                    <a:pt x="71512" y="7054"/>
                    <a:pt x="71558" y="6985"/>
                  </a:cubicBezTo>
                  <a:cubicBezTo>
                    <a:pt x="71603" y="6940"/>
                    <a:pt x="71649" y="6871"/>
                    <a:pt x="71672" y="6803"/>
                  </a:cubicBezTo>
                  <a:cubicBezTo>
                    <a:pt x="71854" y="6529"/>
                    <a:pt x="72014" y="6209"/>
                    <a:pt x="72174" y="5913"/>
                  </a:cubicBezTo>
                  <a:cubicBezTo>
                    <a:pt x="72311" y="5662"/>
                    <a:pt x="72402" y="5365"/>
                    <a:pt x="72493" y="5091"/>
                  </a:cubicBezTo>
                  <a:lnTo>
                    <a:pt x="73133" y="5091"/>
                  </a:lnTo>
                  <a:cubicBezTo>
                    <a:pt x="73247" y="5091"/>
                    <a:pt x="73361" y="5091"/>
                    <a:pt x="73475" y="5068"/>
                  </a:cubicBezTo>
                  <a:cubicBezTo>
                    <a:pt x="73657" y="5091"/>
                    <a:pt x="73863" y="5091"/>
                    <a:pt x="74068" y="5091"/>
                  </a:cubicBezTo>
                  <a:cubicBezTo>
                    <a:pt x="74251" y="5114"/>
                    <a:pt x="74434" y="5114"/>
                    <a:pt x="74616" y="5114"/>
                  </a:cubicBezTo>
                  <a:lnTo>
                    <a:pt x="74776" y="5137"/>
                  </a:lnTo>
                  <a:cubicBezTo>
                    <a:pt x="74981" y="5137"/>
                    <a:pt x="75164" y="5114"/>
                    <a:pt x="75347" y="5114"/>
                  </a:cubicBezTo>
                  <a:lnTo>
                    <a:pt x="75917" y="5114"/>
                  </a:lnTo>
                  <a:cubicBezTo>
                    <a:pt x="76054" y="5114"/>
                    <a:pt x="76168" y="5091"/>
                    <a:pt x="76305" y="5091"/>
                  </a:cubicBezTo>
                  <a:lnTo>
                    <a:pt x="76579" y="5091"/>
                  </a:lnTo>
                  <a:cubicBezTo>
                    <a:pt x="76807" y="5091"/>
                    <a:pt x="77036" y="5068"/>
                    <a:pt x="77241" y="5068"/>
                  </a:cubicBezTo>
                  <a:cubicBezTo>
                    <a:pt x="77355" y="5068"/>
                    <a:pt x="77469" y="5068"/>
                    <a:pt x="77583" y="5045"/>
                  </a:cubicBezTo>
                  <a:lnTo>
                    <a:pt x="77926" y="5045"/>
                  </a:lnTo>
                  <a:lnTo>
                    <a:pt x="78154" y="5022"/>
                  </a:lnTo>
                  <a:lnTo>
                    <a:pt x="78611" y="5022"/>
                  </a:lnTo>
                  <a:lnTo>
                    <a:pt x="78542" y="5000"/>
                  </a:lnTo>
                  <a:cubicBezTo>
                    <a:pt x="78611" y="5000"/>
                    <a:pt x="78679" y="5022"/>
                    <a:pt x="78770" y="5022"/>
                  </a:cubicBezTo>
                  <a:cubicBezTo>
                    <a:pt x="78862" y="5022"/>
                    <a:pt x="78976" y="5000"/>
                    <a:pt x="79067" y="5000"/>
                  </a:cubicBezTo>
                  <a:lnTo>
                    <a:pt x="79341" y="5000"/>
                  </a:lnTo>
                  <a:cubicBezTo>
                    <a:pt x="79615" y="5000"/>
                    <a:pt x="79889" y="5022"/>
                    <a:pt x="80163" y="5022"/>
                  </a:cubicBezTo>
                  <a:cubicBezTo>
                    <a:pt x="80437" y="5022"/>
                    <a:pt x="80733" y="5045"/>
                    <a:pt x="81030" y="5045"/>
                  </a:cubicBezTo>
                  <a:cubicBezTo>
                    <a:pt x="81099" y="5045"/>
                    <a:pt x="81190" y="5045"/>
                    <a:pt x="81258" y="5022"/>
                  </a:cubicBezTo>
                  <a:lnTo>
                    <a:pt x="81601" y="5022"/>
                  </a:lnTo>
                  <a:cubicBezTo>
                    <a:pt x="81943" y="5022"/>
                    <a:pt x="82240" y="5022"/>
                    <a:pt x="82514" y="5000"/>
                  </a:cubicBezTo>
                  <a:cubicBezTo>
                    <a:pt x="82582" y="5000"/>
                    <a:pt x="82673" y="5000"/>
                    <a:pt x="82765" y="4977"/>
                  </a:cubicBezTo>
                  <a:lnTo>
                    <a:pt x="83016" y="4977"/>
                  </a:lnTo>
                  <a:cubicBezTo>
                    <a:pt x="83221" y="4954"/>
                    <a:pt x="83427" y="4954"/>
                    <a:pt x="83632" y="4931"/>
                  </a:cubicBezTo>
                  <a:lnTo>
                    <a:pt x="83883" y="4931"/>
                  </a:lnTo>
                  <a:cubicBezTo>
                    <a:pt x="84180" y="4931"/>
                    <a:pt x="84454" y="4908"/>
                    <a:pt x="84751" y="4908"/>
                  </a:cubicBezTo>
                  <a:cubicBezTo>
                    <a:pt x="85139" y="4908"/>
                    <a:pt x="85549" y="4908"/>
                    <a:pt x="85960" y="4886"/>
                  </a:cubicBezTo>
                  <a:cubicBezTo>
                    <a:pt x="86371" y="4863"/>
                    <a:pt x="86805" y="4840"/>
                    <a:pt x="87216" y="4840"/>
                  </a:cubicBezTo>
                  <a:lnTo>
                    <a:pt x="87444" y="4840"/>
                  </a:lnTo>
                  <a:lnTo>
                    <a:pt x="87353" y="4817"/>
                  </a:lnTo>
                  <a:lnTo>
                    <a:pt x="87353" y="4817"/>
                  </a:lnTo>
                  <a:lnTo>
                    <a:pt x="87467" y="4840"/>
                  </a:lnTo>
                  <a:lnTo>
                    <a:pt x="87604" y="4840"/>
                  </a:lnTo>
                  <a:lnTo>
                    <a:pt x="87512" y="4817"/>
                  </a:lnTo>
                  <a:lnTo>
                    <a:pt x="87512" y="4817"/>
                  </a:lnTo>
                  <a:cubicBezTo>
                    <a:pt x="87581" y="4817"/>
                    <a:pt x="87627" y="4840"/>
                    <a:pt x="87672" y="4840"/>
                  </a:cubicBezTo>
                  <a:cubicBezTo>
                    <a:pt x="87718" y="4840"/>
                    <a:pt x="87764" y="4817"/>
                    <a:pt x="87786" y="4817"/>
                  </a:cubicBezTo>
                  <a:lnTo>
                    <a:pt x="89065" y="4817"/>
                  </a:lnTo>
                  <a:cubicBezTo>
                    <a:pt x="89156" y="4817"/>
                    <a:pt x="89247" y="4794"/>
                    <a:pt x="89338" y="4794"/>
                  </a:cubicBezTo>
                  <a:lnTo>
                    <a:pt x="89612" y="4794"/>
                  </a:lnTo>
                  <a:cubicBezTo>
                    <a:pt x="89749" y="4794"/>
                    <a:pt x="89909" y="4794"/>
                    <a:pt x="90069" y="4817"/>
                  </a:cubicBezTo>
                  <a:lnTo>
                    <a:pt x="90457" y="4817"/>
                  </a:lnTo>
                  <a:lnTo>
                    <a:pt x="90615" y="4797"/>
                  </a:lnTo>
                  <a:lnTo>
                    <a:pt x="90615" y="4797"/>
                  </a:lnTo>
                  <a:cubicBezTo>
                    <a:pt x="90661" y="4804"/>
                    <a:pt x="90696" y="4817"/>
                    <a:pt x="90731" y="4817"/>
                  </a:cubicBezTo>
                  <a:cubicBezTo>
                    <a:pt x="90754" y="4817"/>
                    <a:pt x="90776" y="4794"/>
                    <a:pt x="90799" y="4794"/>
                  </a:cubicBezTo>
                  <a:cubicBezTo>
                    <a:pt x="90982" y="4817"/>
                    <a:pt x="91187" y="4817"/>
                    <a:pt x="91370" y="4817"/>
                  </a:cubicBezTo>
                  <a:lnTo>
                    <a:pt x="92146" y="4817"/>
                  </a:lnTo>
                  <a:cubicBezTo>
                    <a:pt x="92260" y="4840"/>
                    <a:pt x="92374" y="4840"/>
                    <a:pt x="92488" y="4840"/>
                  </a:cubicBezTo>
                  <a:lnTo>
                    <a:pt x="93082" y="4840"/>
                  </a:lnTo>
                  <a:cubicBezTo>
                    <a:pt x="93264" y="4840"/>
                    <a:pt x="93470" y="4840"/>
                    <a:pt x="93652" y="4863"/>
                  </a:cubicBezTo>
                  <a:lnTo>
                    <a:pt x="94132" y="4863"/>
                  </a:lnTo>
                  <a:cubicBezTo>
                    <a:pt x="94360" y="4863"/>
                    <a:pt x="94588" y="4863"/>
                    <a:pt x="94817" y="4886"/>
                  </a:cubicBezTo>
                  <a:lnTo>
                    <a:pt x="95319" y="4886"/>
                  </a:lnTo>
                  <a:cubicBezTo>
                    <a:pt x="95524" y="4886"/>
                    <a:pt x="95752" y="4908"/>
                    <a:pt x="95981" y="4908"/>
                  </a:cubicBezTo>
                  <a:lnTo>
                    <a:pt x="96414" y="4908"/>
                  </a:lnTo>
                  <a:lnTo>
                    <a:pt x="96734" y="4931"/>
                  </a:lnTo>
                  <a:cubicBezTo>
                    <a:pt x="97031" y="4931"/>
                    <a:pt x="97304" y="4954"/>
                    <a:pt x="97578" y="4954"/>
                  </a:cubicBezTo>
                  <a:cubicBezTo>
                    <a:pt x="97784" y="4954"/>
                    <a:pt x="97966" y="4954"/>
                    <a:pt x="98172" y="4977"/>
                  </a:cubicBezTo>
                  <a:lnTo>
                    <a:pt x="98720" y="4977"/>
                  </a:lnTo>
                  <a:cubicBezTo>
                    <a:pt x="99039" y="4977"/>
                    <a:pt x="99359" y="5000"/>
                    <a:pt x="99678" y="5000"/>
                  </a:cubicBezTo>
                  <a:lnTo>
                    <a:pt x="99861" y="5022"/>
                  </a:lnTo>
                  <a:lnTo>
                    <a:pt x="100135" y="5022"/>
                  </a:lnTo>
                  <a:cubicBezTo>
                    <a:pt x="100409" y="5022"/>
                    <a:pt x="100683" y="5045"/>
                    <a:pt x="100934" y="5045"/>
                  </a:cubicBezTo>
                  <a:lnTo>
                    <a:pt x="102007" y="5045"/>
                  </a:lnTo>
                  <a:lnTo>
                    <a:pt x="102349" y="5068"/>
                  </a:lnTo>
                  <a:lnTo>
                    <a:pt x="102486" y="5068"/>
                  </a:lnTo>
                  <a:cubicBezTo>
                    <a:pt x="102691" y="5068"/>
                    <a:pt x="102897" y="5091"/>
                    <a:pt x="103079" y="5091"/>
                  </a:cubicBezTo>
                  <a:cubicBezTo>
                    <a:pt x="103467" y="5114"/>
                    <a:pt x="103833" y="5114"/>
                    <a:pt x="104198" y="5137"/>
                  </a:cubicBezTo>
                  <a:cubicBezTo>
                    <a:pt x="104380" y="5137"/>
                    <a:pt x="104563" y="5159"/>
                    <a:pt x="104746" y="5159"/>
                  </a:cubicBezTo>
                  <a:cubicBezTo>
                    <a:pt x="104837" y="5159"/>
                    <a:pt x="104951" y="5182"/>
                    <a:pt x="105042" y="5182"/>
                  </a:cubicBezTo>
                  <a:cubicBezTo>
                    <a:pt x="105111" y="5182"/>
                    <a:pt x="105202" y="5182"/>
                    <a:pt x="105271" y="5205"/>
                  </a:cubicBezTo>
                  <a:cubicBezTo>
                    <a:pt x="105453" y="5205"/>
                    <a:pt x="105613" y="5205"/>
                    <a:pt x="105796" y="5228"/>
                  </a:cubicBezTo>
                  <a:lnTo>
                    <a:pt x="105955" y="5251"/>
                  </a:lnTo>
                  <a:cubicBezTo>
                    <a:pt x="106092" y="5251"/>
                    <a:pt x="106229" y="5251"/>
                    <a:pt x="106366" y="5274"/>
                  </a:cubicBezTo>
                  <a:cubicBezTo>
                    <a:pt x="106640" y="5296"/>
                    <a:pt x="106891" y="5319"/>
                    <a:pt x="107165" y="5342"/>
                  </a:cubicBezTo>
                  <a:cubicBezTo>
                    <a:pt x="107279" y="5342"/>
                    <a:pt x="107393" y="5342"/>
                    <a:pt x="107530" y="5365"/>
                  </a:cubicBezTo>
                  <a:cubicBezTo>
                    <a:pt x="107713" y="5365"/>
                    <a:pt x="107895" y="5388"/>
                    <a:pt x="108101" y="5388"/>
                  </a:cubicBezTo>
                  <a:cubicBezTo>
                    <a:pt x="108192" y="5388"/>
                    <a:pt x="108283" y="5388"/>
                    <a:pt x="108352" y="5411"/>
                  </a:cubicBezTo>
                  <a:lnTo>
                    <a:pt x="108672" y="5411"/>
                  </a:lnTo>
                  <a:cubicBezTo>
                    <a:pt x="109014" y="5433"/>
                    <a:pt x="109333" y="5456"/>
                    <a:pt x="109653" y="5456"/>
                  </a:cubicBezTo>
                  <a:lnTo>
                    <a:pt x="109836" y="5479"/>
                  </a:lnTo>
                  <a:cubicBezTo>
                    <a:pt x="110041" y="5479"/>
                    <a:pt x="110246" y="5502"/>
                    <a:pt x="110452" y="5502"/>
                  </a:cubicBezTo>
                  <a:cubicBezTo>
                    <a:pt x="110543" y="5502"/>
                    <a:pt x="110634" y="5502"/>
                    <a:pt x="110726" y="5525"/>
                  </a:cubicBezTo>
                  <a:lnTo>
                    <a:pt x="111000" y="5525"/>
                  </a:lnTo>
                  <a:cubicBezTo>
                    <a:pt x="111182" y="5525"/>
                    <a:pt x="111365" y="5547"/>
                    <a:pt x="111547" y="5547"/>
                  </a:cubicBezTo>
                  <a:lnTo>
                    <a:pt x="111936" y="5570"/>
                  </a:lnTo>
                  <a:cubicBezTo>
                    <a:pt x="112232" y="5570"/>
                    <a:pt x="112529" y="5570"/>
                    <a:pt x="112826" y="5593"/>
                  </a:cubicBezTo>
                  <a:cubicBezTo>
                    <a:pt x="112917" y="5593"/>
                    <a:pt x="113031" y="5593"/>
                    <a:pt x="113122" y="5616"/>
                  </a:cubicBezTo>
                  <a:lnTo>
                    <a:pt x="113259" y="5616"/>
                  </a:lnTo>
                  <a:cubicBezTo>
                    <a:pt x="113374" y="5616"/>
                    <a:pt x="113465" y="5616"/>
                    <a:pt x="113556" y="5639"/>
                  </a:cubicBezTo>
                  <a:lnTo>
                    <a:pt x="113716" y="5639"/>
                  </a:lnTo>
                  <a:cubicBezTo>
                    <a:pt x="113807" y="5662"/>
                    <a:pt x="113876" y="5662"/>
                    <a:pt x="113967" y="5662"/>
                  </a:cubicBezTo>
                  <a:lnTo>
                    <a:pt x="114172" y="5662"/>
                  </a:lnTo>
                  <a:cubicBezTo>
                    <a:pt x="114218" y="5662"/>
                    <a:pt x="114264" y="5684"/>
                    <a:pt x="114287" y="5684"/>
                  </a:cubicBezTo>
                  <a:lnTo>
                    <a:pt x="114606" y="5684"/>
                  </a:lnTo>
                  <a:cubicBezTo>
                    <a:pt x="114675" y="5684"/>
                    <a:pt x="114743" y="5639"/>
                    <a:pt x="114789" y="5593"/>
                  </a:cubicBezTo>
                  <a:cubicBezTo>
                    <a:pt x="114857" y="5593"/>
                    <a:pt x="114926" y="5593"/>
                    <a:pt x="114994" y="5616"/>
                  </a:cubicBezTo>
                  <a:lnTo>
                    <a:pt x="115131" y="5616"/>
                  </a:lnTo>
                  <a:cubicBezTo>
                    <a:pt x="115268" y="5639"/>
                    <a:pt x="115382" y="5639"/>
                    <a:pt x="115496" y="5662"/>
                  </a:cubicBezTo>
                  <a:cubicBezTo>
                    <a:pt x="115770" y="5707"/>
                    <a:pt x="116067" y="5730"/>
                    <a:pt x="116341" y="5776"/>
                  </a:cubicBezTo>
                  <a:cubicBezTo>
                    <a:pt x="116478" y="5776"/>
                    <a:pt x="116615" y="5799"/>
                    <a:pt x="116774" y="5799"/>
                  </a:cubicBezTo>
                  <a:cubicBezTo>
                    <a:pt x="116911" y="5821"/>
                    <a:pt x="117071" y="5821"/>
                    <a:pt x="117231" y="5844"/>
                  </a:cubicBezTo>
                  <a:cubicBezTo>
                    <a:pt x="117391" y="5867"/>
                    <a:pt x="117528" y="5867"/>
                    <a:pt x="117665" y="5890"/>
                  </a:cubicBezTo>
                  <a:cubicBezTo>
                    <a:pt x="117756" y="5890"/>
                    <a:pt x="117824" y="5913"/>
                    <a:pt x="117893" y="5913"/>
                  </a:cubicBezTo>
                  <a:cubicBezTo>
                    <a:pt x="117961" y="5935"/>
                    <a:pt x="118053" y="5935"/>
                    <a:pt x="118121" y="5958"/>
                  </a:cubicBezTo>
                  <a:cubicBezTo>
                    <a:pt x="118281" y="5958"/>
                    <a:pt x="118441" y="5981"/>
                    <a:pt x="118578" y="6004"/>
                  </a:cubicBezTo>
                  <a:cubicBezTo>
                    <a:pt x="118715" y="6004"/>
                    <a:pt x="118829" y="6027"/>
                    <a:pt x="118966" y="6050"/>
                  </a:cubicBezTo>
                  <a:lnTo>
                    <a:pt x="119034" y="6050"/>
                  </a:lnTo>
                  <a:cubicBezTo>
                    <a:pt x="119217" y="6095"/>
                    <a:pt x="119399" y="6095"/>
                    <a:pt x="119582" y="6118"/>
                  </a:cubicBezTo>
                  <a:cubicBezTo>
                    <a:pt x="119696" y="6118"/>
                    <a:pt x="119833" y="6141"/>
                    <a:pt x="119947" y="6141"/>
                  </a:cubicBezTo>
                  <a:cubicBezTo>
                    <a:pt x="120153" y="6164"/>
                    <a:pt x="120358" y="6187"/>
                    <a:pt x="120563" y="6209"/>
                  </a:cubicBezTo>
                  <a:cubicBezTo>
                    <a:pt x="120997" y="6255"/>
                    <a:pt x="121431" y="6301"/>
                    <a:pt x="121865" y="6369"/>
                  </a:cubicBezTo>
                  <a:cubicBezTo>
                    <a:pt x="122024" y="6392"/>
                    <a:pt x="122184" y="6415"/>
                    <a:pt x="122367" y="6438"/>
                  </a:cubicBezTo>
                  <a:cubicBezTo>
                    <a:pt x="122526" y="6460"/>
                    <a:pt x="122663" y="6460"/>
                    <a:pt x="122823" y="6483"/>
                  </a:cubicBezTo>
                  <a:lnTo>
                    <a:pt x="122960" y="6506"/>
                  </a:lnTo>
                  <a:cubicBezTo>
                    <a:pt x="123074" y="6529"/>
                    <a:pt x="123166" y="6552"/>
                    <a:pt x="123280" y="6552"/>
                  </a:cubicBezTo>
                  <a:lnTo>
                    <a:pt x="123439" y="6575"/>
                  </a:lnTo>
                  <a:cubicBezTo>
                    <a:pt x="123554" y="6597"/>
                    <a:pt x="123668" y="6597"/>
                    <a:pt x="123782" y="6620"/>
                  </a:cubicBezTo>
                  <a:cubicBezTo>
                    <a:pt x="124010" y="6666"/>
                    <a:pt x="124238" y="6689"/>
                    <a:pt x="124467" y="6734"/>
                  </a:cubicBezTo>
                  <a:lnTo>
                    <a:pt x="124741" y="6757"/>
                  </a:lnTo>
                  <a:lnTo>
                    <a:pt x="124900" y="6803"/>
                  </a:lnTo>
                  <a:cubicBezTo>
                    <a:pt x="125083" y="6826"/>
                    <a:pt x="125266" y="6848"/>
                    <a:pt x="125448" y="6894"/>
                  </a:cubicBezTo>
                  <a:lnTo>
                    <a:pt x="125539" y="6894"/>
                  </a:lnTo>
                  <a:cubicBezTo>
                    <a:pt x="125585" y="6917"/>
                    <a:pt x="125631" y="6917"/>
                    <a:pt x="125676" y="6940"/>
                  </a:cubicBezTo>
                  <a:cubicBezTo>
                    <a:pt x="125699" y="6940"/>
                    <a:pt x="125745" y="6940"/>
                    <a:pt x="125768" y="6963"/>
                  </a:cubicBezTo>
                  <a:lnTo>
                    <a:pt x="125882" y="6963"/>
                  </a:lnTo>
                  <a:cubicBezTo>
                    <a:pt x="125950" y="6963"/>
                    <a:pt x="126019" y="6963"/>
                    <a:pt x="126087" y="6940"/>
                  </a:cubicBezTo>
                  <a:cubicBezTo>
                    <a:pt x="126179" y="6917"/>
                    <a:pt x="126270" y="6826"/>
                    <a:pt x="126315" y="6757"/>
                  </a:cubicBezTo>
                  <a:cubicBezTo>
                    <a:pt x="126384" y="6689"/>
                    <a:pt x="126407" y="6620"/>
                    <a:pt x="126452" y="6552"/>
                  </a:cubicBezTo>
                  <a:cubicBezTo>
                    <a:pt x="126521" y="6460"/>
                    <a:pt x="126567" y="6324"/>
                    <a:pt x="126589" y="6164"/>
                  </a:cubicBezTo>
                  <a:lnTo>
                    <a:pt x="126635" y="5981"/>
                  </a:lnTo>
                  <a:lnTo>
                    <a:pt x="126681" y="5776"/>
                  </a:lnTo>
                  <a:cubicBezTo>
                    <a:pt x="126726" y="5616"/>
                    <a:pt x="126726" y="5456"/>
                    <a:pt x="126704" y="5296"/>
                  </a:cubicBezTo>
                  <a:cubicBezTo>
                    <a:pt x="126704" y="5137"/>
                    <a:pt x="126704" y="4977"/>
                    <a:pt x="126704" y="4840"/>
                  </a:cubicBezTo>
                  <a:lnTo>
                    <a:pt x="126681" y="4726"/>
                  </a:lnTo>
                  <a:cubicBezTo>
                    <a:pt x="126681" y="4589"/>
                    <a:pt x="126681" y="4475"/>
                    <a:pt x="126658" y="4361"/>
                  </a:cubicBezTo>
                  <a:lnTo>
                    <a:pt x="126635" y="4201"/>
                  </a:lnTo>
                  <a:cubicBezTo>
                    <a:pt x="126612" y="4109"/>
                    <a:pt x="126612" y="4018"/>
                    <a:pt x="126589" y="3927"/>
                  </a:cubicBezTo>
                  <a:cubicBezTo>
                    <a:pt x="126589" y="3790"/>
                    <a:pt x="126567" y="3630"/>
                    <a:pt x="126544" y="3493"/>
                  </a:cubicBezTo>
                  <a:cubicBezTo>
                    <a:pt x="126521" y="3379"/>
                    <a:pt x="126498" y="3265"/>
                    <a:pt x="126452" y="3174"/>
                  </a:cubicBezTo>
                  <a:cubicBezTo>
                    <a:pt x="126452" y="3128"/>
                    <a:pt x="126430" y="3082"/>
                    <a:pt x="126430" y="3060"/>
                  </a:cubicBezTo>
                  <a:lnTo>
                    <a:pt x="126407" y="3014"/>
                  </a:lnTo>
                  <a:cubicBezTo>
                    <a:pt x="126361" y="2877"/>
                    <a:pt x="126293" y="2786"/>
                    <a:pt x="126201" y="2717"/>
                  </a:cubicBezTo>
                  <a:cubicBezTo>
                    <a:pt x="126087" y="2603"/>
                    <a:pt x="125927" y="2557"/>
                    <a:pt x="125790" y="2512"/>
                  </a:cubicBezTo>
                  <a:cubicBezTo>
                    <a:pt x="125517" y="2443"/>
                    <a:pt x="125220" y="2420"/>
                    <a:pt x="124946" y="2398"/>
                  </a:cubicBezTo>
                  <a:lnTo>
                    <a:pt x="124900" y="2398"/>
                  </a:lnTo>
                  <a:cubicBezTo>
                    <a:pt x="124558" y="2352"/>
                    <a:pt x="124238" y="2329"/>
                    <a:pt x="123919" y="2283"/>
                  </a:cubicBezTo>
                  <a:cubicBezTo>
                    <a:pt x="123850" y="2283"/>
                    <a:pt x="123782" y="2261"/>
                    <a:pt x="123713" y="2261"/>
                  </a:cubicBezTo>
                  <a:cubicBezTo>
                    <a:pt x="123622" y="2261"/>
                    <a:pt x="123531" y="2238"/>
                    <a:pt x="123439" y="2238"/>
                  </a:cubicBezTo>
                  <a:cubicBezTo>
                    <a:pt x="123325" y="2215"/>
                    <a:pt x="123188" y="2192"/>
                    <a:pt x="123074" y="2169"/>
                  </a:cubicBezTo>
                  <a:lnTo>
                    <a:pt x="122937" y="2146"/>
                  </a:lnTo>
                  <a:cubicBezTo>
                    <a:pt x="122755" y="2124"/>
                    <a:pt x="122549" y="2101"/>
                    <a:pt x="122344" y="2078"/>
                  </a:cubicBezTo>
                  <a:cubicBezTo>
                    <a:pt x="122298" y="2032"/>
                    <a:pt x="122230" y="2010"/>
                    <a:pt x="122184" y="1987"/>
                  </a:cubicBezTo>
                  <a:cubicBezTo>
                    <a:pt x="121865" y="1941"/>
                    <a:pt x="121545" y="1895"/>
                    <a:pt x="121248" y="1850"/>
                  </a:cubicBezTo>
                  <a:lnTo>
                    <a:pt x="121111" y="1827"/>
                  </a:lnTo>
                  <a:cubicBezTo>
                    <a:pt x="120792" y="1781"/>
                    <a:pt x="120495" y="1736"/>
                    <a:pt x="120175" y="1690"/>
                  </a:cubicBezTo>
                  <a:cubicBezTo>
                    <a:pt x="119924" y="1667"/>
                    <a:pt x="119696" y="1622"/>
                    <a:pt x="119445" y="1576"/>
                  </a:cubicBezTo>
                  <a:lnTo>
                    <a:pt x="119194" y="1553"/>
                  </a:lnTo>
                  <a:cubicBezTo>
                    <a:pt x="119080" y="1530"/>
                    <a:pt x="118989" y="1530"/>
                    <a:pt x="118897" y="1507"/>
                  </a:cubicBezTo>
                  <a:cubicBezTo>
                    <a:pt x="118806" y="1507"/>
                    <a:pt x="118692" y="1485"/>
                    <a:pt x="118601" y="1462"/>
                  </a:cubicBezTo>
                  <a:lnTo>
                    <a:pt x="118144" y="1462"/>
                  </a:lnTo>
                  <a:cubicBezTo>
                    <a:pt x="118121" y="1485"/>
                    <a:pt x="118098" y="1485"/>
                    <a:pt x="118076" y="1485"/>
                  </a:cubicBezTo>
                  <a:cubicBezTo>
                    <a:pt x="118030" y="1485"/>
                    <a:pt x="118007" y="1462"/>
                    <a:pt x="117961" y="1462"/>
                  </a:cubicBezTo>
                  <a:lnTo>
                    <a:pt x="117893" y="1439"/>
                  </a:lnTo>
                  <a:cubicBezTo>
                    <a:pt x="117756" y="1416"/>
                    <a:pt x="117642" y="1416"/>
                    <a:pt x="117528" y="1393"/>
                  </a:cubicBezTo>
                  <a:cubicBezTo>
                    <a:pt x="117436" y="1393"/>
                    <a:pt x="117322" y="1370"/>
                    <a:pt x="117231" y="1370"/>
                  </a:cubicBezTo>
                  <a:cubicBezTo>
                    <a:pt x="117117" y="1348"/>
                    <a:pt x="117003" y="1348"/>
                    <a:pt x="116866" y="1325"/>
                  </a:cubicBezTo>
                  <a:lnTo>
                    <a:pt x="116706" y="1325"/>
                  </a:lnTo>
                  <a:cubicBezTo>
                    <a:pt x="116569" y="1325"/>
                    <a:pt x="116455" y="1302"/>
                    <a:pt x="116295" y="1279"/>
                  </a:cubicBezTo>
                  <a:lnTo>
                    <a:pt x="116227" y="1279"/>
                  </a:lnTo>
                  <a:lnTo>
                    <a:pt x="116021" y="1256"/>
                  </a:lnTo>
                  <a:lnTo>
                    <a:pt x="115816" y="1256"/>
                  </a:lnTo>
                  <a:lnTo>
                    <a:pt x="115336" y="1233"/>
                  </a:lnTo>
                  <a:cubicBezTo>
                    <a:pt x="115131" y="1211"/>
                    <a:pt x="114880" y="1188"/>
                    <a:pt x="114629" y="1165"/>
                  </a:cubicBezTo>
                  <a:cubicBezTo>
                    <a:pt x="114446" y="1119"/>
                    <a:pt x="114264" y="1097"/>
                    <a:pt x="114081" y="1074"/>
                  </a:cubicBezTo>
                  <a:lnTo>
                    <a:pt x="114035" y="1074"/>
                  </a:lnTo>
                  <a:cubicBezTo>
                    <a:pt x="113876" y="1074"/>
                    <a:pt x="113716" y="1051"/>
                    <a:pt x="113556" y="1051"/>
                  </a:cubicBezTo>
                  <a:cubicBezTo>
                    <a:pt x="113419" y="1051"/>
                    <a:pt x="113305" y="1051"/>
                    <a:pt x="113168" y="1028"/>
                  </a:cubicBezTo>
                  <a:lnTo>
                    <a:pt x="113054" y="1028"/>
                  </a:lnTo>
                  <a:cubicBezTo>
                    <a:pt x="112917" y="1005"/>
                    <a:pt x="112757" y="1005"/>
                    <a:pt x="112620" y="1005"/>
                  </a:cubicBezTo>
                  <a:lnTo>
                    <a:pt x="112506" y="1005"/>
                  </a:lnTo>
                  <a:cubicBezTo>
                    <a:pt x="112346" y="982"/>
                    <a:pt x="112187" y="982"/>
                    <a:pt x="112004" y="982"/>
                  </a:cubicBezTo>
                  <a:lnTo>
                    <a:pt x="111844" y="960"/>
                  </a:lnTo>
                  <a:cubicBezTo>
                    <a:pt x="111730" y="960"/>
                    <a:pt x="111616" y="937"/>
                    <a:pt x="111479" y="937"/>
                  </a:cubicBezTo>
                  <a:lnTo>
                    <a:pt x="111114" y="937"/>
                  </a:lnTo>
                  <a:cubicBezTo>
                    <a:pt x="110931" y="937"/>
                    <a:pt x="110726" y="914"/>
                    <a:pt x="110543" y="914"/>
                  </a:cubicBezTo>
                  <a:lnTo>
                    <a:pt x="110452" y="914"/>
                  </a:lnTo>
                  <a:cubicBezTo>
                    <a:pt x="110361" y="891"/>
                    <a:pt x="110269" y="868"/>
                    <a:pt x="110178" y="868"/>
                  </a:cubicBezTo>
                  <a:lnTo>
                    <a:pt x="110064" y="845"/>
                  </a:lnTo>
                  <a:cubicBezTo>
                    <a:pt x="109904" y="823"/>
                    <a:pt x="109767" y="800"/>
                    <a:pt x="109607" y="800"/>
                  </a:cubicBezTo>
                  <a:cubicBezTo>
                    <a:pt x="109265" y="777"/>
                    <a:pt x="108923" y="754"/>
                    <a:pt x="108603" y="754"/>
                  </a:cubicBezTo>
                  <a:lnTo>
                    <a:pt x="107462" y="754"/>
                  </a:lnTo>
                  <a:cubicBezTo>
                    <a:pt x="107348" y="731"/>
                    <a:pt x="107234" y="731"/>
                    <a:pt x="107142" y="731"/>
                  </a:cubicBezTo>
                  <a:cubicBezTo>
                    <a:pt x="106731" y="731"/>
                    <a:pt x="106343" y="709"/>
                    <a:pt x="105932" y="686"/>
                  </a:cubicBezTo>
                  <a:lnTo>
                    <a:pt x="105293" y="663"/>
                  </a:lnTo>
                  <a:lnTo>
                    <a:pt x="104654" y="640"/>
                  </a:lnTo>
                  <a:lnTo>
                    <a:pt x="104289" y="640"/>
                  </a:lnTo>
                  <a:cubicBezTo>
                    <a:pt x="104038" y="640"/>
                    <a:pt x="103787" y="617"/>
                    <a:pt x="103536" y="617"/>
                  </a:cubicBezTo>
                  <a:cubicBezTo>
                    <a:pt x="103422" y="617"/>
                    <a:pt x="103308" y="594"/>
                    <a:pt x="103193" y="594"/>
                  </a:cubicBezTo>
                  <a:lnTo>
                    <a:pt x="102965" y="572"/>
                  </a:lnTo>
                  <a:lnTo>
                    <a:pt x="102760" y="572"/>
                  </a:lnTo>
                  <a:lnTo>
                    <a:pt x="102691" y="549"/>
                  </a:lnTo>
                  <a:lnTo>
                    <a:pt x="102372" y="549"/>
                  </a:lnTo>
                  <a:cubicBezTo>
                    <a:pt x="102143" y="526"/>
                    <a:pt x="101892" y="526"/>
                    <a:pt x="101641" y="503"/>
                  </a:cubicBezTo>
                  <a:lnTo>
                    <a:pt x="101162" y="503"/>
                  </a:lnTo>
                  <a:cubicBezTo>
                    <a:pt x="100865" y="480"/>
                    <a:pt x="100591" y="480"/>
                    <a:pt x="100295" y="457"/>
                  </a:cubicBezTo>
                  <a:cubicBezTo>
                    <a:pt x="99952" y="457"/>
                    <a:pt x="99610" y="435"/>
                    <a:pt x="99267" y="435"/>
                  </a:cubicBezTo>
                  <a:cubicBezTo>
                    <a:pt x="98994" y="412"/>
                    <a:pt x="98720" y="412"/>
                    <a:pt x="98332" y="389"/>
                  </a:cubicBezTo>
                  <a:lnTo>
                    <a:pt x="97190" y="389"/>
                  </a:lnTo>
                  <a:cubicBezTo>
                    <a:pt x="96825" y="389"/>
                    <a:pt x="96460" y="389"/>
                    <a:pt x="96095" y="366"/>
                  </a:cubicBezTo>
                  <a:cubicBezTo>
                    <a:pt x="95821" y="366"/>
                    <a:pt x="95547" y="343"/>
                    <a:pt x="95273" y="320"/>
                  </a:cubicBezTo>
                  <a:lnTo>
                    <a:pt x="94862" y="298"/>
                  </a:lnTo>
                  <a:lnTo>
                    <a:pt x="94680" y="298"/>
                  </a:lnTo>
                  <a:cubicBezTo>
                    <a:pt x="94543" y="298"/>
                    <a:pt x="94383" y="275"/>
                    <a:pt x="94223" y="275"/>
                  </a:cubicBezTo>
                  <a:lnTo>
                    <a:pt x="93584" y="275"/>
                  </a:lnTo>
                  <a:cubicBezTo>
                    <a:pt x="93356" y="275"/>
                    <a:pt x="93105" y="252"/>
                    <a:pt x="92876" y="252"/>
                  </a:cubicBezTo>
                  <a:lnTo>
                    <a:pt x="92602" y="252"/>
                  </a:lnTo>
                  <a:cubicBezTo>
                    <a:pt x="92488" y="252"/>
                    <a:pt x="92374" y="229"/>
                    <a:pt x="92283" y="229"/>
                  </a:cubicBezTo>
                  <a:lnTo>
                    <a:pt x="91895" y="229"/>
                  </a:lnTo>
                  <a:cubicBezTo>
                    <a:pt x="91667" y="229"/>
                    <a:pt x="91416" y="206"/>
                    <a:pt x="91164" y="206"/>
                  </a:cubicBezTo>
                  <a:cubicBezTo>
                    <a:pt x="90822" y="206"/>
                    <a:pt x="90480" y="184"/>
                    <a:pt x="90160" y="184"/>
                  </a:cubicBezTo>
                  <a:lnTo>
                    <a:pt x="88654" y="184"/>
                  </a:lnTo>
                  <a:cubicBezTo>
                    <a:pt x="88425" y="184"/>
                    <a:pt x="88174" y="184"/>
                    <a:pt x="87946" y="206"/>
                  </a:cubicBezTo>
                  <a:lnTo>
                    <a:pt x="86645" y="206"/>
                  </a:lnTo>
                  <a:lnTo>
                    <a:pt x="86029" y="229"/>
                  </a:lnTo>
                  <a:lnTo>
                    <a:pt x="85024" y="229"/>
                  </a:lnTo>
                  <a:cubicBezTo>
                    <a:pt x="84888" y="229"/>
                    <a:pt x="84773" y="252"/>
                    <a:pt x="84636" y="252"/>
                  </a:cubicBezTo>
                  <a:lnTo>
                    <a:pt x="84385" y="252"/>
                  </a:lnTo>
                  <a:cubicBezTo>
                    <a:pt x="83997" y="252"/>
                    <a:pt x="83586" y="252"/>
                    <a:pt x="83153" y="275"/>
                  </a:cubicBezTo>
                  <a:lnTo>
                    <a:pt x="82902" y="298"/>
                  </a:lnTo>
                  <a:cubicBezTo>
                    <a:pt x="82628" y="298"/>
                    <a:pt x="82331" y="320"/>
                    <a:pt x="82034" y="320"/>
                  </a:cubicBezTo>
                  <a:lnTo>
                    <a:pt x="81121" y="320"/>
                  </a:lnTo>
                  <a:cubicBezTo>
                    <a:pt x="80893" y="320"/>
                    <a:pt x="80642" y="343"/>
                    <a:pt x="80391" y="343"/>
                  </a:cubicBezTo>
                  <a:lnTo>
                    <a:pt x="79661" y="343"/>
                  </a:lnTo>
                  <a:cubicBezTo>
                    <a:pt x="79546" y="366"/>
                    <a:pt x="79432" y="366"/>
                    <a:pt x="79318" y="366"/>
                  </a:cubicBezTo>
                  <a:cubicBezTo>
                    <a:pt x="79136" y="366"/>
                    <a:pt x="78976" y="366"/>
                    <a:pt x="78793" y="389"/>
                  </a:cubicBezTo>
                  <a:lnTo>
                    <a:pt x="78725" y="389"/>
                  </a:lnTo>
                  <a:cubicBezTo>
                    <a:pt x="78496" y="412"/>
                    <a:pt x="78268" y="435"/>
                    <a:pt x="78040" y="457"/>
                  </a:cubicBezTo>
                  <a:cubicBezTo>
                    <a:pt x="77857" y="457"/>
                    <a:pt x="77698" y="480"/>
                    <a:pt x="77538" y="503"/>
                  </a:cubicBezTo>
                  <a:lnTo>
                    <a:pt x="77173" y="503"/>
                  </a:lnTo>
                  <a:cubicBezTo>
                    <a:pt x="77081" y="526"/>
                    <a:pt x="76990" y="526"/>
                    <a:pt x="76899" y="526"/>
                  </a:cubicBezTo>
                  <a:cubicBezTo>
                    <a:pt x="76785" y="526"/>
                    <a:pt x="76693" y="549"/>
                    <a:pt x="76602" y="549"/>
                  </a:cubicBezTo>
                  <a:cubicBezTo>
                    <a:pt x="76511" y="549"/>
                    <a:pt x="76397" y="572"/>
                    <a:pt x="76305" y="572"/>
                  </a:cubicBezTo>
                  <a:cubicBezTo>
                    <a:pt x="76100" y="594"/>
                    <a:pt x="75894" y="594"/>
                    <a:pt x="75689" y="617"/>
                  </a:cubicBezTo>
                  <a:cubicBezTo>
                    <a:pt x="75529" y="617"/>
                    <a:pt x="75392" y="617"/>
                    <a:pt x="75255" y="640"/>
                  </a:cubicBezTo>
                  <a:cubicBezTo>
                    <a:pt x="75095" y="640"/>
                    <a:pt x="74936" y="640"/>
                    <a:pt x="74776" y="663"/>
                  </a:cubicBezTo>
                  <a:cubicBezTo>
                    <a:pt x="74525" y="686"/>
                    <a:pt x="74274" y="686"/>
                    <a:pt x="74023" y="709"/>
                  </a:cubicBezTo>
                  <a:cubicBezTo>
                    <a:pt x="73794" y="709"/>
                    <a:pt x="73566" y="731"/>
                    <a:pt x="73361" y="731"/>
                  </a:cubicBezTo>
                  <a:cubicBezTo>
                    <a:pt x="73155" y="731"/>
                    <a:pt x="72973" y="731"/>
                    <a:pt x="72790" y="754"/>
                  </a:cubicBezTo>
                  <a:lnTo>
                    <a:pt x="72585" y="754"/>
                  </a:lnTo>
                  <a:cubicBezTo>
                    <a:pt x="72265" y="754"/>
                    <a:pt x="71946" y="777"/>
                    <a:pt x="71649" y="800"/>
                  </a:cubicBezTo>
                  <a:cubicBezTo>
                    <a:pt x="71466" y="800"/>
                    <a:pt x="71306" y="823"/>
                    <a:pt x="71147" y="845"/>
                  </a:cubicBezTo>
                  <a:cubicBezTo>
                    <a:pt x="71078" y="845"/>
                    <a:pt x="71010" y="845"/>
                    <a:pt x="70941" y="868"/>
                  </a:cubicBezTo>
                  <a:cubicBezTo>
                    <a:pt x="70873" y="868"/>
                    <a:pt x="70804" y="891"/>
                    <a:pt x="70736" y="891"/>
                  </a:cubicBezTo>
                  <a:cubicBezTo>
                    <a:pt x="70576" y="914"/>
                    <a:pt x="70416" y="914"/>
                    <a:pt x="70257" y="937"/>
                  </a:cubicBezTo>
                  <a:lnTo>
                    <a:pt x="70097" y="937"/>
                  </a:lnTo>
                  <a:cubicBezTo>
                    <a:pt x="70005" y="960"/>
                    <a:pt x="69914" y="960"/>
                    <a:pt x="69823" y="960"/>
                  </a:cubicBezTo>
                  <a:lnTo>
                    <a:pt x="69595" y="960"/>
                  </a:lnTo>
                  <a:cubicBezTo>
                    <a:pt x="69549" y="937"/>
                    <a:pt x="69526" y="937"/>
                    <a:pt x="69480" y="914"/>
                  </a:cubicBezTo>
                  <a:lnTo>
                    <a:pt x="69435" y="914"/>
                  </a:lnTo>
                  <a:cubicBezTo>
                    <a:pt x="69275" y="914"/>
                    <a:pt x="69138" y="1028"/>
                    <a:pt x="69115" y="1188"/>
                  </a:cubicBezTo>
                  <a:cubicBezTo>
                    <a:pt x="69115" y="1188"/>
                    <a:pt x="69115" y="1211"/>
                    <a:pt x="69115" y="1211"/>
                  </a:cubicBezTo>
                  <a:cubicBezTo>
                    <a:pt x="69115" y="1256"/>
                    <a:pt x="69115" y="1302"/>
                    <a:pt x="69115" y="1348"/>
                  </a:cubicBezTo>
                  <a:cubicBezTo>
                    <a:pt x="69115" y="1393"/>
                    <a:pt x="69115" y="1439"/>
                    <a:pt x="69115" y="1485"/>
                  </a:cubicBezTo>
                  <a:cubicBezTo>
                    <a:pt x="69115" y="1530"/>
                    <a:pt x="69115" y="1576"/>
                    <a:pt x="69115" y="1622"/>
                  </a:cubicBezTo>
                  <a:cubicBezTo>
                    <a:pt x="69115" y="1736"/>
                    <a:pt x="69115" y="1827"/>
                    <a:pt x="69115" y="1918"/>
                  </a:cubicBezTo>
                  <a:lnTo>
                    <a:pt x="69115" y="1941"/>
                  </a:lnTo>
                  <a:lnTo>
                    <a:pt x="69115" y="1987"/>
                  </a:lnTo>
                  <a:cubicBezTo>
                    <a:pt x="69115" y="2055"/>
                    <a:pt x="69115" y="2146"/>
                    <a:pt x="69115" y="2238"/>
                  </a:cubicBezTo>
                  <a:lnTo>
                    <a:pt x="69115" y="2420"/>
                  </a:lnTo>
                  <a:lnTo>
                    <a:pt x="69115" y="2512"/>
                  </a:lnTo>
                  <a:cubicBezTo>
                    <a:pt x="69092" y="2603"/>
                    <a:pt x="69070" y="2694"/>
                    <a:pt x="69070" y="2786"/>
                  </a:cubicBezTo>
                  <a:cubicBezTo>
                    <a:pt x="69047" y="2831"/>
                    <a:pt x="69047" y="2877"/>
                    <a:pt x="69024" y="2923"/>
                  </a:cubicBezTo>
                  <a:lnTo>
                    <a:pt x="69001" y="2991"/>
                  </a:lnTo>
                  <a:cubicBezTo>
                    <a:pt x="68978" y="3151"/>
                    <a:pt x="68955" y="3288"/>
                    <a:pt x="68910" y="3425"/>
                  </a:cubicBezTo>
                  <a:cubicBezTo>
                    <a:pt x="68887" y="3493"/>
                    <a:pt x="68864" y="3562"/>
                    <a:pt x="68841" y="3630"/>
                  </a:cubicBezTo>
                  <a:lnTo>
                    <a:pt x="68796" y="3744"/>
                  </a:lnTo>
                  <a:lnTo>
                    <a:pt x="68750" y="3836"/>
                  </a:lnTo>
                  <a:cubicBezTo>
                    <a:pt x="68727" y="3927"/>
                    <a:pt x="68682" y="3995"/>
                    <a:pt x="68659" y="4087"/>
                  </a:cubicBezTo>
                  <a:cubicBezTo>
                    <a:pt x="68613" y="4155"/>
                    <a:pt x="68567" y="4246"/>
                    <a:pt x="68522" y="4315"/>
                  </a:cubicBezTo>
                  <a:lnTo>
                    <a:pt x="68453" y="4452"/>
                  </a:lnTo>
                  <a:lnTo>
                    <a:pt x="68385" y="4566"/>
                  </a:lnTo>
                  <a:cubicBezTo>
                    <a:pt x="68339" y="4634"/>
                    <a:pt x="68316" y="4680"/>
                    <a:pt x="68271" y="4749"/>
                  </a:cubicBezTo>
                  <a:cubicBezTo>
                    <a:pt x="68179" y="4886"/>
                    <a:pt x="68065" y="5045"/>
                    <a:pt x="67951" y="5205"/>
                  </a:cubicBezTo>
                  <a:cubicBezTo>
                    <a:pt x="67906" y="5274"/>
                    <a:pt x="67860" y="5342"/>
                    <a:pt x="67791" y="5411"/>
                  </a:cubicBezTo>
                  <a:cubicBezTo>
                    <a:pt x="67723" y="5479"/>
                    <a:pt x="67677" y="5547"/>
                    <a:pt x="67609" y="5616"/>
                  </a:cubicBezTo>
                  <a:cubicBezTo>
                    <a:pt x="67426" y="5776"/>
                    <a:pt x="67244" y="5935"/>
                    <a:pt x="67061" y="6072"/>
                  </a:cubicBezTo>
                  <a:cubicBezTo>
                    <a:pt x="66878" y="6209"/>
                    <a:pt x="66673" y="6369"/>
                    <a:pt x="66445" y="6483"/>
                  </a:cubicBezTo>
                  <a:cubicBezTo>
                    <a:pt x="66308" y="6575"/>
                    <a:pt x="66171" y="6643"/>
                    <a:pt x="66034" y="6689"/>
                  </a:cubicBezTo>
                  <a:cubicBezTo>
                    <a:pt x="65943" y="6734"/>
                    <a:pt x="65851" y="6780"/>
                    <a:pt x="65783" y="6803"/>
                  </a:cubicBezTo>
                  <a:cubicBezTo>
                    <a:pt x="65691" y="6848"/>
                    <a:pt x="65600" y="6871"/>
                    <a:pt x="65532" y="6917"/>
                  </a:cubicBezTo>
                  <a:cubicBezTo>
                    <a:pt x="65418" y="6963"/>
                    <a:pt x="65281" y="7031"/>
                    <a:pt x="65121" y="7077"/>
                  </a:cubicBezTo>
                  <a:cubicBezTo>
                    <a:pt x="65007" y="7122"/>
                    <a:pt x="64870" y="7168"/>
                    <a:pt x="64756" y="7191"/>
                  </a:cubicBezTo>
                  <a:cubicBezTo>
                    <a:pt x="64459" y="7282"/>
                    <a:pt x="64185" y="7328"/>
                    <a:pt x="63934" y="7351"/>
                  </a:cubicBezTo>
                  <a:cubicBezTo>
                    <a:pt x="63865" y="7373"/>
                    <a:pt x="63797" y="7373"/>
                    <a:pt x="63728" y="7373"/>
                  </a:cubicBezTo>
                  <a:lnTo>
                    <a:pt x="63614" y="7373"/>
                  </a:lnTo>
                  <a:lnTo>
                    <a:pt x="63500" y="7351"/>
                  </a:lnTo>
                  <a:cubicBezTo>
                    <a:pt x="63386" y="7351"/>
                    <a:pt x="63249" y="7373"/>
                    <a:pt x="63089" y="7373"/>
                  </a:cubicBezTo>
                  <a:lnTo>
                    <a:pt x="62884" y="7373"/>
                  </a:lnTo>
                  <a:cubicBezTo>
                    <a:pt x="62701" y="7351"/>
                    <a:pt x="62542" y="7328"/>
                    <a:pt x="62405" y="7305"/>
                  </a:cubicBezTo>
                  <a:cubicBezTo>
                    <a:pt x="62245" y="7282"/>
                    <a:pt x="62085" y="7237"/>
                    <a:pt x="61902" y="7191"/>
                  </a:cubicBezTo>
                  <a:cubicBezTo>
                    <a:pt x="61811" y="7168"/>
                    <a:pt x="61697" y="7122"/>
                    <a:pt x="61606" y="7077"/>
                  </a:cubicBezTo>
                  <a:cubicBezTo>
                    <a:pt x="61469" y="7031"/>
                    <a:pt x="61332" y="6985"/>
                    <a:pt x="61218" y="6917"/>
                  </a:cubicBezTo>
                  <a:cubicBezTo>
                    <a:pt x="61081" y="6848"/>
                    <a:pt x="60967" y="6780"/>
                    <a:pt x="60852" y="6712"/>
                  </a:cubicBezTo>
                  <a:cubicBezTo>
                    <a:pt x="60807" y="6689"/>
                    <a:pt x="60738" y="6643"/>
                    <a:pt x="60670" y="6620"/>
                  </a:cubicBezTo>
                  <a:cubicBezTo>
                    <a:pt x="60670" y="6620"/>
                    <a:pt x="60670" y="6597"/>
                    <a:pt x="60670" y="6597"/>
                  </a:cubicBezTo>
                  <a:cubicBezTo>
                    <a:pt x="60624" y="6597"/>
                    <a:pt x="60579" y="6575"/>
                    <a:pt x="60533" y="6552"/>
                  </a:cubicBezTo>
                  <a:cubicBezTo>
                    <a:pt x="60464" y="6529"/>
                    <a:pt x="60419" y="6483"/>
                    <a:pt x="60350" y="6438"/>
                  </a:cubicBezTo>
                  <a:cubicBezTo>
                    <a:pt x="60236" y="6369"/>
                    <a:pt x="60145" y="6301"/>
                    <a:pt x="60054" y="6232"/>
                  </a:cubicBezTo>
                  <a:cubicBezTo>
                    <a:pt x="59894" y="6095"/>
                    <a:pt x="59711" y="5935"/>
                    <a:pt x="59529" y="5753"/>
                  </a:cubicBezTo>
                  <a:cubicBezTo>
                    <a:pt x="59483" y="5707"/>
                    <a:pt x="59437" y="5662"/>
                    <a:pt x="59414" y="5616"/>
                  </a:cubicBezTo>
                  <a:cubicBezTo>
                    <a:pt x="59392" y="5593"/>
                    <a:pt x="59369" y="5570"/>
                    <a:pt x="59369" y="5570"/>
                  </a:cubicBezTo>
                  <a:cubicBezTo>
                    <a:pt x="59232" y="5456"/>
                    <a:pt x="59118" y="5319"/>
                    <a:pt x="59004" y="5205"/>
                  </a:cubicBezTo>
                  <a:cubicBezTo>
                    <a:pt x="58798" y="5000"/>
                    <a:pt x="58638" y="4771"/>
                    <a:pt x="58501" y="4520"/>
                  </a:cubicBezTo>
                  <a:cubicBezTo>
                    <a:pt x="58433" y="4383"/>
                    <a:pt x="58365" y="4246"/>
                    <a:pt x="58296" y="4109"/>
                  </a:cubicBezTo>
                  <a:lnTo>
                    <a:pt x="58228" y="3973"/>
                  </a:lnTo>
                  <a:lnTo>
                    <a:pt x="58205" y="3927"/>
                  </a:lnTo>
                  <a:cubicBezTo>
                    <a:pt x="58182" y="3858"/>
                    <a:pt x="58136" y="3790"/>
                    <a:pt x="58113" y="3721"/>
                  </a:cubicBezTo>
                  <a:cubicBezTo>
                    <a:pt x="58091" y="3630"/>
                    <a:pt x="58068" y="3539"/>
                    <a:pt x="58045" y="3448"/>
                  </a:cubicBezTo>
                  <a:cubicBezTo>
                    <a:pt x="58022" y="3379"/>
                    <a:pt x="57999" y="3311"/>
                    <a:pt x="57999" y="3242"/>
                  </a:cubicBezTo>
                  <a:lnTo>
                    <a:pt x="57976" y="3151"/>
                  </a:lnTo>
                  <a:cubicBezTo>
                    <a:pt x="57954" y="3105"/>
                    <a:pt x="57954" y="3037"/>
                    <a:pt x="57931" y="2991"/>
                  </a:cubicBezTo>
                  <a:cubicBezTo>
                    <a:pt x="57862" y="2808"/>
                    <a:pt x="57840" y="2649"/>
                    <a:pt x="57817" y="2489"/>
                  </a:cubicBezTo>
                  <a:lnTo>
                    <a:pt x="57817" y="2535"/>
                  </a:lnTo>
                  <a:cubicBezTo>
                    <a:pt x="57748" y="2261"/>
                    <a:pt x="57703" y="2010"/>
                    <a:pt x="57703" y="1758"/>
                  </a:cubicBezTo>
                  <a:cubicBezTo>
                    <a:pt x="57703" y="1690"/>
                    <a:pt x="57725" y="1622"/>
                    <a:pt x="57725" y="1553"/>
                  </a:cubicBezTo>
                  <a:cubicBezTo>
                    <a:pt x="57725" y="1530"/>
                    <a:pt x="57725" y="1507"/>
                    <a:pt x="57725" y="1485"/>
                  </a:cubicBezTo>
                  <a:cubicBezTo>
                    <a:pt x="57703" y="1439"/>
                    <a:pt x="57703" y="1416"/>
                    <a:pt x="57703" y="1393"/>
                  </a:cubicBezTo>
                  <a:cubicBezTo>
                    <a:pt x="57725" y="1348"/>
                    <a:pt x="57748" y="1302"/>
                    <a:pt x="57748" y="1256"/>
                  </a:cubicBezTo>
                  <a:cubicBezTo>
                    <a:pt x="57771" y="1165"/>
                    <a:pt x="57748" y="1074"/>
                    <a:pt x="57703" y="1005"/>
                  </a:cubicBezTo>
                  <a:cubicBezTo>
                    <a:pt x="57657" y="960"/>
                    <a:pt x="57566" y="891"/>
                    <a:pt x="57474" y="891"/>
                  </a:cubicBezTo>
                  <a:lnTo>
                    <a:pt x="57383" y="891"/>
                  </a:lnTo>
                  <a:cubicBezTo>
                    <a:pt x="57246" y="868"/>
                    <a:pt x="57132" y="868"/>
                    <a:pt x="57018" y="845"/>
                  </a:cubicBezTo>
                  <a:lnTo>
                    <a:pt x="56995" y="845"/>
                  </a:lnTo>
                  <a:cubicBezTo>
                    <a:pt x="56927" y="845"/>
                    <a:pt x="56858" y="845"/>
                    <a:pt x="56790" y="823"/>
                  </a:cubicBezTo>
                  <a:cubicBezTo>
                    <a:pt x="56744" y="845"/>
                    <a:pt x="56721" y="845"/>
                    <a:pt x="56675" y="845"/>
                  </a:cubicBezTo>
                  <a:cubicBezTo>
                    <a:pt x="56607" y="845"/>
                    <a:pt x="56539" y="823"/>
                    <a:pt x="56447" y="823"/>
                  </a:cubicBezTo>
                  <a:lnTo>
                    <a:pt x="56424" y="800"/>
                  </a:lnTo>
                  <a:lnTo>
                    <a:pt x="56333" y="800"/>
                  </a:lnTo>
                  <a:cubicBezTo>
                    <a:pt x="56196" y="777"/>
                    <a:pt x="56082" y="754"/>
                    <a:pt x="55945" y="754"/>
                  </a:cubicBezTo>
                  <a:cubicBezTo>
                    <a:pt x="55854" y="731"/>
                    <a:pt x="55762" y="731"/>
                    <a:pt x="55671" y="731"/>
                  </a:cubicBezTo>
                  <a:lnTo>
                    <a:pt x="55511" y="709"/>
                  </a:lnTo>
                  <a:cubicBezTo>
                    <a:pt x="55397" y="709"/>
                    <a:pt x="55306" y="709"/>
                    <a:pt x="55192" y="686"/>
                  </a:cubicBezTo>
                  <a:lnTo>
                    <a:pt x="55078" y="686"/>
                  </a:lnTo>
                  <a:cubicBezTo>
                    <a:pt x="54964" y="663"/>
                    <a:pt x="54849" y="663"/>
                    <a:pt x="54712" y="640"/>
                  </a:cubicBezTo>
                  <a:cubicBezTo>
                    <a:pt x="54576" y="640"/>
                    <a:pt x="54439" y="617"/>
                    <a:pt x="54302" y="617"/>
                  </a:cubicBezTo>
                  <a:lnTo>
                    <a:pt x="54210" y="617"/>
                  </a:lnTo>
                  <a:cubicBezTo>
                    <a:pt x="54028" y="594"/>
                    <a:pt x="53845" y="594"/>
                    <a:pt x="53685" y="572"/>
                  </a:cubicBezTo>
                  <a:lnTo>
                    <a:pt x="53571" y="572"/>
                  </a:lnTo>
                  <a:cubicBezTo>
                    <a:pt x="53480" y="572"/>
                    <a:pt x="53389" y="572"/>
                    <a:pt x="53297" y="549"/>
                  </a:cubicBezTo>
                  <a:lnTo>
                    <a:pt x="53115" y="549"/>
                  </a:lnTo>
                  <a:cubicBezTo>
                    <a:pt x="52681" y="526"/>
                    <a:pt x="52225" y="503"/>
                    <a:pt x="51768" y="457"/>
                  </a:cubicBezTo>
                  <a:cubicBezTo>
                    <a:pt x="51684" y="457"/>
                    <a:pt x="51601" y="457"/>
                    <a:pt x="51517" y="440"/>
                  </a:cubicBezTo>
                  <a:lnTo>
                    <a:pt x="51517" y="440"/>
                  </a:lnTo>
                  <a:cubicBezTo>
                    <a:pt x="51517" y="443"/>
                    <a:pt x="51517" y="449"/>
                    <a:pt x="51517" y="457"/>
                  </a:cubicBezTo>
                  <a:cubicBezTo>
                    <a:pt x="51380" y="435"/>
                    <a:pt x="51243" y="435"/>
                    <a:pt x="51083" y="435"/>
                  </a:cubicBezTo>
                  <a:lnTo>
                    <a:pt x="50764" y="412"/>
                  </a:lnTo>
                  <a:lnTo>
                    <a:pt x="50398" y="389"/>
                  </a:lnTo>
                  <a:lnTo>
                    <a:pt x="50033" y="366"/>
                  </a:lnTo>
                  <a:lnTo>
                    <a:pt x="49805" y="343"/>
                  </a:lnTo>
                  <a:lnTo>
                    <a:pt x="49668" y="343"/>
                  </a:lnTo>
                  <a:cubicBezTo>
                    <a:pt x="49531" y="320"/>
                    <a:pt x="49417" y="320"/>
                    <a:pt x="49280" y="298"/>
                  </a:cubicBezTo>
                  <a:cubicBezTo>
                    <a:pt x="49189" y="298"/>
                    <a:pt x="49097" y="298"/>
                    <a:pt x="49006" y="275"/>
                  </a:cubicBezTo>
                  <a:lnTo>
                    <a:pt x="48869" y="275"/>
                  </a:lnTo>
                  <a:cubicBezTo>
                    <a:pt x="48778" y="275"/>
                    <a:pt x="48664" y="252"/>
                    <a:pt x="48572" y="252"/>
                  </a:cubicBezTo>
                  <a:lnTo>
                    <a:pt x="48413" y="252"/>
                  </a:lnTo>
                  <a:lnTo>
                    <a:pt x="48367" y="229"/>
                  </a:lnTo>
                  <a:cubicBezTo>
                    <a:pt x="48070" y="206"/>
                    <a:pt x="47751" y="206"/>
                    <a:pt x="47431" y="184"/>
                  </a:cubicBezTo>
                  <a:cubicBezTo>
                    <a:pt x="47180" y="184"/>
                    <a:pt x="46906" y="184"/>
                    <a:pt x="46632" y="161"/>
                  </a:cubicBezTo>
                  <a:lnTo>
                    <a:pt x="46450" y="161"/>
                  </a:lnTo>
                  <a:cubicBezTo>
                    <a:pt x="46290" y="138"/>
                    <a:pt x="46130" y="138"/>
                    <a:pt x="45970" y="115"/>
                  </a:cubicBezTo>
                  <a:lnTo>
                    <a:pt x="45765" y="115"/>
                  </a:lnTo>
                  <a:cubicBezTo>
                    <a:pt x="45651" y="92"/>
                    <a:pt x="45560" y="92"/>
                    <a:pt x="45468" y="92"/>
                  </a:cubicBezTo>
                  <a:lnTo>
                    <a:pt x="45331" y="92"/>
                  </a:lnTo>
                  <a:cubicBezTo>
                    <a:pt x="45217" y="92"/>
                    <a:pt x="45103" y="92"/>
                    <a:pt x="44989" y="69"/>
                  </a:cubicBezTo>
                  <a:lnTo>
                    <a:pt x="44236" y="69"/>
                  </a:lnTo>
                  <a:lnTo>
                    <a:pt x="44007" y="47"/>
                  </a:lnTo>
                  <a:lnTo>
                    <a:pt x="43072" y="47"/>
                  </a:lnTo>
                  <a:cubicBezTo>
                    <a:pt x="42980" y="47"/>
                    <a:pt x="42889" y="47"/>
                    <a:pt x="42775" y="24"/>
                  </a:cubicBezTo>
                  <a:lnTo>
                    <a:pt x="42181" y="24"/>
                  </a:lnTo>
                  <a:cubicBezTo>
                    <a:pt x="41953" y="47"/>
                    <a:pt x="41748" y="47"/>
                    <a:pt x="41519" y="47"/>
                  </a:cubicBezTo>
                  <a:lnTo>
                    <a:pt x="39693" y="47"/>
                  </a:lnTo>
                  <a:cubicBezTo>
                    <a:pt x="39693" y="47"/>
                    <a:pt x="39678" y="62"/>
                    <a:pt x="39685" y="67"/>
                  </a:cubicBezTo>
                  <a:lnTo>
                    <a:pt x="39685" y="67"/>
                  </a:lnTo>
                  <a:lnTo>
                    <a:pt x="39602" y="47"/>
                  </a:lnTo>
                  <a:lnTo>
                    <a:pt x="38347" y="47"/>
                  </a:lnTo>
                  <a:cubicBezTo>
                    <a:pt x="38187" y="47"/>
                    <a:pt x="38027" y="24"/>
                    <a:pt x="37890" y="24"/>
                  </a:cubicBezTo>
                  <a:lnTo>
                    <a:pt x="37320" y="24"/>
                  </a:lnTo>
                  <a:lnTo>
                    <a:pt x="37137" y="1"/>
                  </a:lnTo>
                  <a:lnTo>
                    <a:pt x="36954" y="1"/>
                  </a:lnTo>
                  <a:cubicBezTo>
                    <a:pt x="36954" y="1"/>
                    <a:pt x="36932" y="1"/>
                    <a:pt x="36932" y="24"/>
                  </a:cubicBezTo>
                  <a:lnTo>
                    <a:pt x="36909" y="24"/>
                  </a:lnTo>
                  <a:cubicBezTo>
                    <a:pt x="36840" y="1"/>
                    <a:pt x="36749" y="1"/>
                    <a:pt x="36658"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6"/>
            <p:cNvSpPr/>
            <p:nvPr/>
          </p:nvSpPr>
          <p:spPr>
            <a:xfrm>
              <a:off x="14171912" y="3911336"/>
              <a:ext cx="94763" cy="18635"/>
            </a:xfrm>
            <a:custGeom>
              <a:avLst/>
              <a:gdLst/>
              <a:ahLst/>
              <a:cxnLst/>
              <a:rect l="l" t="t" r="r" b="b"/>
              <a:pathLst>
                <a:path w="3402" h="669" extrusionOk="0">
                  <a:moveTo>
                    <a:pt x="69" y="1"/>
                  </a:moveTo>
                  <a:cubicBezTo>
                    <a:pt x="46" y="1"/>
                    <a:pt x="0" y="46"/>
                    <a:pt x="0" y="69"/>
                  </a:cubicBezTo>
                  <a:cubicBezTo>
                    <a:pt x="0" y="115"/>
                    <a:pt x="23" y="160"/>
                    <a:pt x="69" y="160"/>
                  </a:cubicBezTo>
                  <a:cubicBezTo>
                    <a:pt x="137" y="183"/>
                    <a:pt x="228" y="206"/>
                    <a:pt x="320" y="206"/>
                  </a:cubicBezTo>
                  <a:cubicBezTo>
                    <a:pt x="365" y="229"/>
                    <a:pt x="411" y="229"/>
                    <a:pt x="480" y="252"/>
                  </a:cubicBezTo>
                  <a:lnTo>
                    <a:pt x="639" y="252"/>
                  </a:lnTo>
                  <a:cubicBezTo>
                    <a:pt x="708" y="275"/>
                    <a:pt x="776" y="275"/>
                    <a:pt x="868" y="275"/>
                  </a:cubicBezTo>
                  <a:cubicBezTo>
                    <a:pt x="1005" y="297"/>
                    <a:pt x="1119" y="297"/>
                    <a:pt x="1256" y="320"/>
                  </a:cubicBezTo>
                  <a:cubicBezTo>
                    <a:pt x="1393" y="343"/>
                    <a:pt x="1507" y="343"/>
                    <a:pt x="1644" y="366"/>
                  </a:cubicBezTo>
                  <a:cubicBezTo>
                    <a:pt x="1781" y="389"/>
                    <a:pt x="1918" y="412"/>
                    <a:pt x="2054" y="434"/>
                  </a:cubicBezTo>
                  <a:cubicBezTo>
                    <a:pt x="2169" y="457"/>
                    <a:pt x="2283" y="480"/>
                    <a:pt x="2397" y="503"/>
                  </a:cubicBezTo>
                  <a:cubicBezTo>
                    <a:pt x="2694" y="549"/>
                    <a:pt x="2990" y="617"/>
                    <a:pt x="3287" y="663"/>
                  </a:cubicBezTo>
                  <a:cubicBezTo>
                    <a:pt x="3295" y="667"/>
                    <a:pt x="3304" y="669"/>
                    <a:pt x="3312" y="669"/>
                  </a:cubicBezTo>
                  <a:cubicBezTo>
                    <a:pt x="3349" y="669"/>
                    <a:pt x="3383" y="631"/>
                    <a:pt x="3401" y="594"/>
                  </a:cubicBezTo>
                  <a:cubicBezTo>
                    <a:pt x="3401" y="526"/>
                    <a:pt x="3356" y="480"/>
                    <a:pt x="3310" y="480"/>
                  </a:cubicBezTo>
                  <a:cubicBezTo>
                    <a:pt x="3036" y="412"/>
                    <a:pt x="2739" y="366"/>
                    <a:pt x="2465" y="297"/>
                  </a:cubicBezTo>
                  <a:cubicBezTo>
                    <a:pt x="2214" y="252"/>
                    <a:pt x="1940" y="229"/>
                    <a:pt x="1666" y="206"/>
                  </a:cubicBezTo>
                  <a:cubicBezTo>
                    <a:pt x="1552" y="183"/>
                    <a:pt x="1438" y="183"/>
                    <a:pt x="1324" y="160"/>
                  </a:cubicBezTo>
                  <a:lnTo>
                    <a:pt x="890" y="115"/>
                  </a:lnTo>
                  <a:cubicBezTo>
                    <a:pt x="776" y="115"/>
                    <a:pt x="662" y="92"/>
                    <a:pt x="525" y="92"/>
                  </a:cubicBezTo>
                  <a:cubicBezTo>
                    <a:pt x="480" y="69"/>
                    <a:pt x="411" y="69"/>
                    <a:pt x="365" y="69"/>
                  </a:cubicBezTo>
                  <a:cubicBezTo>
                    <a:pt x="274" y="46"/>
                    <a:pt x="183" y="24"/>
                    <a:pt x="92"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6"/>
            <p:cNvSpPr/>
            <p:nvPr/>
          </p:nvSpPr>
          <p:spPr>
            <a:xfrm>
              <a:off x="12385933" y="3722507"/>
              <a:ext cx="337658" cy="158968"/>
            </a:xfrm>
            <a:custGeom>
              <a:avLst/>
              <a:gdLst/>
              <a:ahLst/>
              <a:cxnLst/>
              <a:rect l="l" t="t" r="r" b="b"/>
              <a:pathLst>
                <a:path w="12122" h="5707" extrusionOk="0">
                  <a:moveTo>
                    <a:pt x="5890" y="1"/>
                  </a:moveTo>
                  <a:lnTo>
                    <a:pt x="5684" y="23"/>
                  </a:lnTo>
                  <a:cubicBezTo>
                    <a:pt x="5570" y="23"/>
                    <a:pt x="5433" y="23"/>
                    <a:pt x="5319" y="46"/>
                  </a:cubicBezTo>
                  <a:cubicBezTo>
                    <a:pt x="5068" y="92"/>
                    <a:pt x="4863" y="138"/>
                    <a:pt x="4680" y="183"/>
                  </a:cubicBezTo>
                  <a:cubicBezTo>
                    <a:pt x="4543" y="206"/>
                    <a:pt x="4429" y="252"/>
                    <a:pt x="4292" y="297"/>
                  </a:cubicBezTo>
                  <a:lnTo>
                    <a:pt x="4132" y="366"/>
                  </a:lnTo>
                  <a:cubicBezTo>
                    <a:pt x="4109" y="366"/>
                    <a:pt x="4109" y="389"/>
                    <a:pt x="4109" y="411"/>
                  </a:cubicBezTo>
                  <a:cubicBezTo>
                    <a:pt x="3904" y="457"/>
                    <a:pt x="3676" y="526"/>
                    <a:pt x="3470" y="594"/>
                  </a:cubicBezTo>
                  <a:cubicBezTo>
                    <a:pt x="3448" y="617"/>
                    <a:pt x="3425" y="617"/>
                    <a:pt x="3402" y="640"/>
                  </a:cubicBezTo>
                  <a:lnTo>
                    <a:pt x="3265" y="685"/>
                  </a:lnTo>
                  <a:lnTo>
                    <a:pt x="3242" y="708"/>
                  </a:lnTo>
                  <a:cubicBezTo>
                    <a:pt x="3151" y="754"/>
                    <a:pt x="3060" y="777"/>
                    <a:pt x="2968" y="822"/>
                  </a:cubicBezTo>
                  <a:lnTo>
                    <a:pt x="2854" y="891"/>
                  </a:lnTo>
                  <a:lnTo>
                    <a:pt x="2808" y="936"/>
                  </a:lnTo>
                  <a:lnTo>
                    <a:pt x="2786" y="959"/>
                  </a:lnTo>
                  <a:lnTo>
                    <a:pt x="2763" y="959"/>
                  </a:lnTo>
                  <a:cubicBezTo>
                    <a:pt x="2717" y="1005"/>
                    <a:pt x="2671" y="1028"/>
                    <a:pt x="2626" y="1051"/>
                  </a:cubicBezTo>
                  <a:cubicBezTo>
                    <a:pt x="2512" y="1119"/>
                    <a:pt x="2398" y="1188"/>
                    <a:pt x="2283" y="1279"/>
                  </a:cubicBezTo>
                  <a:lnTo>
                    <a:pt x="2192" y="1347"/>
                  </a:lnTo>
                  <a:lnTo>
                    <a:pt x="2169" y="1347"/>
                  </a:lnTo>
                  <a:cubicBezTo>
                    <a:pt x="2101" y="1393"/>
                    <a:pt x="2055" y="1439"/>
                    <a:pt x="2010" y="1484"/>
                  </a:cubicBezTo>
                  <a:cubicBezTo>
                    <a:pt x="1941" y="1530"/>
                    <a:pt x="1873" y="1598"/>
                    <a:pt x="1827" y="1644"/>
                  </a:cubicBezTo>
                  <a:cubicBezTo>
                    <a:pt x="1713" y="1781"/>
                    <a:pt x="1599" y="1918"/>
                    <a:pt x="1507" y="2032"/>
                  </a:cubicBezTo>
                  <a:cubicBezTo>
                    <a:pt x="1370" y="2192"/>
                    <a:pt x="1256" y="2329"/>
                    <a:pt x="1142" y="2489"/>
                  </a:cubicBezTo>
                  <a:cubicBezTo>
                    <a:pt x="1028" y="2603"/>
                    <a:pt x="937" y="2740"/>
                    <a:pt x="845" y="2877"/>
                  </a:cubicBezTo>
                  <a:cubicBezTo>
                    <a:pt x="754" y="3014"/>
                    <a:pt x="663" y="3151"/>
                    <a:pt x="594" y="3310"/>
                  </a:cubicBezTo>
                  <a:cubicBezTo>
                    <a:pt x="549" y="3402"/>
                    <a:pt x="503" y="3493"/>
                    <a:pt x="457" y="3584"/>
                  </a:cubicBezTo>
                  <a:cubicBezTo>
                    <a:pt x="412" y="3698"/>
                    <a:pt x="366" y="3835"/>
                    <a:pt x="412" y="3949"/>
                  </a:cubicBezTo>
                  <a:cubicBezTo>
                    <a:pt x="343" y="4041"/>
                    <a:pt x="275" y="4155"/>
                    <a:pt x="229" y="4246"/>
                  </a:cubicBezTo>
                  <a:cubicBezTo>
                    <a:pt x="184" y="4337"/>
                    <a:pt x="138" y="4429"/>
                    <a:pt x="92" y="4520"/>
                  </a:cubicBezTo>
                  <a:cubicBezTo>
                    <a:pt x="69" y="4588"/>
                    <a:pt x="47" y="4657"/>
                    <a:pt x="47" y="4725"/>
                  </a:cubicBezTo>
                  <a:cubicBezTo>
                    <a:pt x="24" y="4817"/>
                    <a:pt x="1" y="4908"/>
                    <a:pt x="1" y="4999"/>
                  </a:cubicBezTo>
                  <a:cubicBezTo>
                    <a:pt x="1" y="5091"/>
                    <a:pt x="1" y="5182"/>
                    <a:pt x="24" y="5273"/>
                  </a:cubicBezTo>
                  <a:cubicBezTo>
                    <a:pt x="24" y="5365"/>
                    <a:pt x="47" y="5479"/>
                    <a:pt x="115" y="5547"/>
                  </a:cubicBezTo>
                  <a:cubicBezTo>
                    <a:pt x="171" y="5604"/>
                    <a:pt x="243" y="5644"/>
                    <a:pt x="318" y="5644"/>
                  </a:cubicBezTo>
                  <a:cubicBezTo>
                    <a:pt x="334" y="5644"/>
                    <a:pt x="350" y="5642"/>
                    <a:pt x="366" y="5638"/>
                  </a:cubicBezTo>
                  <a:cubicBezTo>
                    <a:pt x="457" y="5616"/>
                    <a:pt x="503" y="5547"/>
                    <a:pt x="572" y="5479"/>
                  </a:cubicBezTo>
                  <a:cubicBezTo>
                    <a:pt x="572" y="5479"/>
                    <a:pt x="572" y="5456"/>
                    <a:pt x="594" y="5456"/>
                  </a:cubicBezTo>
                  <a:cubicBezTo>
                    <a:pt x="594" y="5456"/>
                    <a:pt x="617" y="5433"/>
                    <a:pt x="617" y="5433"/>
                  </a:cubicBezTo>
                  <a:cubicBezTo>
                    <a:pt x="640" y="5410"/>
                    <a:pt x="640" y="5410"/>
                    <a:pt x="663" y="5410"/>
                  </a:cubicBezTo>
                  <a:cubicBezTo>
                    <a:pt x="686" y="5387"/>
                    <a:pt x="708" y="5365"/>
                    <a:pt x="708" y="5342"/>
                  </a:cubicBezTo>
                  <a:cubicBezTo>
                    <a:pt x="731" y="5319"/>
                    <a:pt x="754" y="5296"/>
                    <a:pt x="754" y="5273"/>
                  </a:cubicBezTo>
                  <a:cubicBezTo>
                    <a:pt x="777" y="5273"/>
                    <a:pt x="777" y="5250"/>
                    <a:pt x="800" y="5228"/>
                  </a:cubicBezTo>
                  <a:cubicBezTo>
                    <a:pt x="845" y="5205"/>
                    <a:pt x="891" y="5205"/>
                    <a:pt x="914" y="5159"/>
                  </a:cubicBezTo>
                  <a:cubicBezTo>
                    <a:pt x="937" y="5136"/>
                    <a:pt x="937" y="5136"/>
                    <a:pt x="960" y="5113"/>
                  </a:cubicBezTo>
                  <a:lnTo>
                    <a:pt x="960" y="5091"/>
                  </a:lnTo>
                  <a:cubicBezTo>
                    <a:pt x="982" y="5091"/>
                    <a:pt x="1005" y="5068"/>
                    <a:pt x="1005" y="5045"/>
                  </a:cubicBezTo>
                  <a:cubicBezTo>
                    <a:pt x="1005" y="5045"/>
                    <a:pt x="1028" y="5045"/>
                    <a:pt x="1028" y="5022"/>
                  </a:cubicBezTo>
                  <a:cubicBezTo>
                    <a:pt x="1074" y="4977"/>
                    <a:pt x="1119" y="4931"/>
                    <a:pt x="1142" y="4885"/>
                  </a:cubicBezTo>
                  <a:cubicBezTo>
                    <a:pt x="1211" y="4817"/>
                    <a:pt x="1256" y="4771"/>
                    <a:pt x="1302" y="4703"/>
                  </a:cubicBezTo>
                  <a:cubicBezTo>
                    <a:pt x="1348" y="4657"/>
                    <a:pt x="1393" y="4611"/>
                    <a:pt x="1416" y="4588"/>
                  </a:cubicBezTo>
                  <a:cubicBezTo>
                    <a:pt x="1485" y="4543"/>
                    <a:pt x="1530" y="4497"/>
                    <a:pt x="1599" y="4452"/>
                  </a:cubicBezTo>
                  <a:cubicBezTo>
                    <a:pt x="1713" y="4383"/>
                    <a:pt x="1827" y="4292"/>
                    <a:pt x="1918" y="4200"/>
                  </a:cubicBezTo>
                  <a:cubicBezTo>
                    <a:pt x="2032" y="4132"/>
                    <a:pt x="2124" y="4041"/>
                    <a:pt x="2238" y="3972"/>
                  </a:cubicBezTo>
                  <a:cubicBezTo>
                    <a:pt x="2329" y="3904"/>
                    <a:pt x="2420" y="3812"/>
                    <a:pt x="2512" y="3744"/>
                  </a:cubicBezTo>
                  <a:lnTo>
                    <a:pt x="2535" y="3744"/>
                  </a:lnTo>
                  <a:cubicBezTo>
                    <a:pt x="2580" y="3721"/>
                    <a:pt x="2649" y="3698"/>
                    <a:pt x="2694" y="3675"/>
                  </a:cubicBezTo>
                  <a:cubicBezTo>
                    <a:pt x="2717" y="3675"/>
                    <a:pt x="2740" y="3653"/>
                    <a:pt x="2763" y="3630"/>
                  </a:cubicBezTo>
                  <a:cubicBezTo>
                    <a:pt x="2831" y="3607"/>
                    <a:pt x="2877" y="3584"/>
                    <a:pt x="2945" y="3561"/>
                  </a:cubicBezTo>
                  <a:cubicBezTo>
                    <a:pt x="3037" y="3493"/>
                    <a:pt x="3151" y="3447"/>
                    <a:pt x="3242" y="3402"/>
                  </a:cubicBezTo>
                  <a:cubicBezTo>
                    <a:pt x="3311" y="3356"/>
                    <a:pt x="3379" y="3333"/>
                    <a:pt x="3470" y="3287"/>
                  </a:cubicBezTo>
                  <a:cubicBezTo>
                    <a:pt x="3607" y="3242"/>
                    <a:pt x="3744" y="3173"/>
                    <a:pt x="3858" y="3105"/>
                  </a:cubicBezTo>
                  <a:lnTo>
                    <a:pt x="4064" y="3014"/>
                  </a:lnTo>
                  <a:cubicBezTo>
                    <a:pt x="4087" y="3014"/>
                    <a:pt x="4109" y="2991"/>
                    <a:pt x="4132" y="2991"/>
                  </a:cubicBezTo>
                  <a:cubicBezTo>
                    <a:pt x="4292" y="2945"/>
                    <a:pt x="4429" y="2899"/>
                    <a:pt x="4589" y="2854"/>
                  </a:cubicBezTo>
                  <a:cubicBezTo>
                    <a:pt x="4749" y="2808"/>
                    <a:pt x="4908" y="2808"/>
                    <a:pt x="5068" y="2762"/>
                  </a:cubicBezTo>
                  <a:cubicBezTo>
                    <a:pt x="5228" y="2740"/>
                    <a:pt x="5411" y="2717"/>
                    <a:pt x="5570" y="2694"/>
                  </a:cubicBezTo>
                  <a:cubicBezTo>
                    <a:pt x="5639" y="2686"/>
                    <a:pt x="5710" y="2684"/>
                    <a:pt x="5782" y="2684"/>
                  </a:cubicBezTo>
                  <a:cubicBezTo>
                    <a:pt x="5925" y="2684"/>
                    <a:pt x="6072" y="2694"/>
                    <a:pt x="6209" y="2694"/>
                  </a:cubicBezTo>
                  <a:cubicBezTo>
                    <a:pt x="6324" y="2694"/>
                    <a:pt x="6438" y="2694"/>
                    <a:pt x="6529" y="2717"/>
                  </a:cubicBezTo>
                  <a:cubicBezTo>
                    <a:pt x="6643" y="2717"/>
                    <a:pt x="6757" y="2740"/>
                    <a:pt x="6871" y="2762"/>
                  </a:cubicBezTo>
                  <a:cubicBezTo>
                    <a:pt x="6917" y="2762"/>
                    <a:pt x="6985" y="2785"/>
                    <a:pt x="7054" y="2785"/>
                  </a:cubicBezTo>
                  <a:cubicBezTo>
                    <a:pt x="7077" y="2785"/>
                    <a:pt x="7100" y="2785"/>
                    <a:pt x="7100" y="2808"/>
                  </a:cubicBezTo>
                  <a:cubicBezTo>
                    <a:pt x="7328" y="2831"/>
                    <a:pt x="7556" y="2899"/>
                    <a:pt x="7762" y="2945"/>
                  </a:cubicBezTo>
                  <a:cubicBezTo>
                    <a:pt x="8013" y="3014"/>
                    <a:pt x="8264" y="3082"/>
                    <a:pt x="8515" y="3173"/>
                  </a:cubicBezTo>
                  <a:cubicBezTo>
                    <a:pt x="8720" y="3242"/>
                    <a:pt x="8926" y="3310"/>
                    <a:pt x="9108" y="3379"/>
                  </a:cubicBezTo>
                  <a:cubicBezTo>
                    <a:pt x="9200" y="3424"/>
                    <a:pt x="9314" y="3493"/>
                    <a:pt x="9405" y="3539"/>
                  </a:cubicBezTo>
                  <a:cubicBezTo>
                    <a:pt x="9542" y="3630"/>
                    <a:pt x="9656" y="3698"/>
                    <a:pt x="9793" y="3790"/>
                  </a:cubicBezTo>
                  <a:cubicBezTo>
                    <a:pt x="9930" y="3858"/>
                    <a:pt x="10067" y="3949"/>
                    <a:pt x="10204" y="4041"/>
                  </a:cubicBezTo>
                  <a:cubicBezTo>
                    <a:pt x="10318" y="4109"/>
                    <a:pt x="10432" y="4178"/>
                    <a:pt x="10523" y="4269"/>
                  </a:cubicBezTo>
                  <a:cubicBezTo>
                    <a:pt x="10638" y="4360"/>
                    <a:pt x="10729" y="4452"/>
                    <a:pt x="10843" y="4543"/>
                  </a:cubicBezTo>
                  <a:cubicBezTo>
                    <a:pt x="10934" y="4634"/>
                    <a:pt x="11026" y="4725"/>
                    <a:pt x="11094" y="4817"/>
                  </a:cubicBezTo>
                  <a:cubicBezTo>
                    <a:pt x="11094" y="4817"/>
                    <a:pt x="11117" y="4840"/>
                    <a:pt x="11117" y="4840"/>
                  </a:cubicBezTo>
                  <a:cubicBezTo>
                    <a:pt x="11185" y="4931"/>
                    <a:pt x="11254" y="5022"/>
                    <a:pt x="11299" y="5136"/>
                  </a:cubicBezTo>
                  <a:cubicBezTo>
                    <a:pt x="11345" y="5182"/>
                    <a:pt x="11391" y="5205"/>
                    <a:pt x="11436" y="5250"/>
                  </a:cubicBezTo>
                  <a:lnTo>
                    <a:pt x="11459" y="5296"/>
                  </a:lnTo>
                  <a:cubicBezTo>
                    <a:pt x="11551" y="5387"/>
                    <a:pt x="11665" y="5479"/>
                    <a:pt x="11710" y="5593"/>
                  </a:cubicBezTo>
                  <a:cubicBezTo>
                    <a:pt x="11733" y="5638"/>
                    <a:pt x="11733" y="5661"/>
                    <a:pt x="11756" y="5707"/>
                  </a:cubicBezTo>
                  <a:lnTo>
                    <a:pt x="11893" y="5707"/>
                  </a:lnTo>
                  <a:cubicBezTo>
                    <a:pt x="11984" y="5684"/>
                    <a:pt x="12053" y="5638"/>
                    <a:pt x="12098" y="5547"/>
                  </a:cubicBezTo>
                  <a:cubicBezTo>
                    <a:pt x="12121" y="5524"/>
                    <a:pt x="12121" y="5502"/>
                    <a:pt x="12121" y="5479"/>
                  </a:cubicBezTo>
                  <a:cubicBezTo>
                    <a:pt x="12121" y="5456"/>
                    <a:pt x="12121" y="5433"/>
                    <a:pt x="12121" y="5410"/>
                  </a:cubicBezTo>
                  <a:cubicBezTo>
                    <a:pt x="12121" y="5365"/>
                    <a:pt x="12121" y="5319"/>
                    <a:pt x="12121" y="5250"/>
                  </a:cubicBezTo>
                  <a:lnTo>
                    <a:pt x="12121" y="5205"/>
                  </a:lnTo>
                  <a:cubicBezTo>
                    <a:pt x="12098" y="5159"/>
                    <a:pt x="12053" y="5091"/>
                    <a:pt x="12030" y="5022"/>
                  </a:cubicBezTo>
                  <a:cubicBezTo>
                    <a:pt x="12007" y="4954"/>
                    <a:pt x="12007" y="4885"/>
                    <a:pt x="11984" y="4817"/>
                  </a:cubicBezTo>
                  <a:cubicBezTo>
                    <a:pt x="11984" y="4771"/>
                    <a:pt x="11961" y="4748"/>
                    <a:pt x="11961" y="4703"/>
                  </a:cubicBezTo>
                  <a:lnTo>
                    <a:pt x="11939" y="4634"/>
                  </a:lnTo>
                  <a:cubicBezTo>
                    <a:pt x="11916" y="4566"/>
                    <a:pt x="11916" y="4520"/>
                    <a:pt x="11893" y="4452"/>
                  </a:cubicBezTo>
                  <a:lnTo>
                    <a:pt x="11893" y="4360"/>
                  </a:lnTo>
                  <a:lnTo>
                    <a:pt x="11870" y="4292"/>
                  </a:lnTo>
                  <a:lnTo>
                    <a:pt x="11870" y="4246"/>
                  </a:lnTo>
                  <a:cubicBezTo>
                    <a:pt x="11847" y="4223"/>
                    <a:pt x="11824" y="4178"/>
                    <a:pt x="11824" y="4132"/>
                  </a:cubicBezTo>
                  <a:cubicBezTo>
                    <a:pt x="11824" y="4132"/>
                    <a:pt x="11802" y="4109"/>
                    <a:pt x="11802" y="4086"/>
                  </a:cubicBezTo>
                  <a:cubicBezTo>
                    <a:pt x="11802" y="4086"/>
                    <a:pt x="11802" y="4064"/>
                    <a:pt x="11802" y="4064"/>
                  </a:cubicBezTo>
                  <a:cubicBezTo>
                    <a:pt x="11802" y="4041"/>
                    <a:pt x="11779" y="3995"/>
                    <a:pt x="11756" y="3949"/>
                  </a:cubicBezTo>
                  <a:lnTo>
                    <a:pt x="11733" y="3881"/>
                  </a:lnTo>
                  <a:lnTo>
                    <a:pt x="11619" y="3630"/>
                  </a:lnTo>
                  <a:lnTo>
                    <a:pt x="11596" y="3539"/>
                  </a:lnTo>
                  <a:cubicBezTo>
                    <a:pt x="11551" y="3470"/>
                    <a:pt x="11528" y="3402"/>
                    <a:pt x="11482" y="3333"/>
                  </a:cubicBezTo>
                  <a:cubicBezTo>
                    <a:pt x="11436" y="3242"/>
                    <a:pt x="11391" y="3151"/>
                    <a:pt x="11345" y="3082"/>
                  </a:cubicBezTo>
                  <a:cubicBezTo>
                    <a:pt x="11162" y="2785"/>
                    <a:pt x="10957" y="2489"/>
                    <a:pt x="10729" y="2237"/>
                  </a:cubicBezTo>
                  <a:cubicBezTo>
                    <a:pt x="10615" y="2101"/>
                    <a:pt x="10501" y="1986"/>
                    <a:pt x="10386" y="1872"/>
                  </a:cubicBezTo>
                  <a:cubicBezTo>
                    <a:pt x="10272" y="1758"/>
                    <a:pt x="10158" y="1621"/>
                    <a:pt x="10044" y="1507"/>
                  </a:cubicBezTo>
                  <a:cubicBezTo>
                    <a:pt x="9930" y="1393"/>
                    <a:pt x="9793" y="1279"/>
                    <a:pt x="9656" y="1165"/>
                  </a:cubicBezTo>
                  <a:cubicBezTo>
                    <a:pt x="9519" y="1073"/>
                    <a:pt x="9382" y="982"/>
                    <a:pt x="9245" y="891"/>
                  </a:cubicBezTo>
                  <a:cubicBezTo>
                    <a:pt x="8948" y="731"/>
                    <a:pt x="8652" y="571"/>
                    <a:pt x="8332" y="457"/>
                  </a:cubicBezTo>
                  <a:cubicBezTo>
                    <a:pt x="8058" y="343"/>
                    <a:pt x="7784" y="252"/>
                    <a:pt x="7510" y="183"/>
                  </a:cubicBezTo>
                  <a:cubicBezTo>
                    <a:pt x="7351" y="138"/>
                    <a:pt x="7191" y="92"/>
                    <a:pt x="7008" y="69"/>
                  </a:cubicBezTo>
                  <a:cubicBezTo>
                    <a:pt x="6849" y="46"/>
                    <a:pt x="6712" y="23"/>
                    <a:pt x="6552" y="1"/>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6"/>
            <p:cNvSpPr/>
            <p:nvPr/>
          </p:nvSpPr>
          <p:spPr>
            <a:xfrm>
              <a:off x="12398022" y="3799443"/>
              <a:ext cx="317937" cy="261976"/>
            </a:xfrm>
            <a:custGeom>
              <a:avLst/>
              <a:gdLst/>
              <a:ahLst/>
              <a:cxnLst/>
              <a:rect l="l" t="t" r="r" b="b"/>
              <a:pathLst>
                <a:path w="11414" h="9405" extrusionOk="0">
                  <a:moveTo>
                    <a:pt x="5410" y="0"/>
                  </a:moveTo>
                  <a:cubicBezTo>
                    <a:pt x="5113" y="0"/>
                    <a:pt x="4840" y="23"/>
                    <a:pt x="4543" y="69"/>
                  </a:cubicBezTo>
                  <a:cubicBezTo>
                    <a:pt x="4292" y="115"/>
                    <a:pt x="4018" y="206"/>
                    <a:pt x="3767" y="297"/>
                  </a:cubicBezTo>
                  <a:cubicBezTo>
                    <a:pt x="3630" y="343"/>
                    <a:pt x="3493" y="389"/>
                    <a:pt x="3379" y="434"/>
                  </a:cubicBezTo>
                  <a:cubicBezTo>
                    <a:pt x="3265" y="480"/>
                    <a:pt x="3173" y="525"/>
                    <a:pt x="3082" y="571"/>
                  </a:cubicBezTo>
                  <a:lnTo>
                    <a:pt x="2945" y="640"/>
                  </a:lnTo>
                  <a:cubicBezTo>
                    <a:pt x="2831" y="685"/>
                    <a:pt x="2717" y="754"/>
                    <a:pt x="2603" y="799"/>
                  </a:cubicBezTo>
                  <a:cubicBezTo>
                    <a:pt x="2511" y="845"/>
                    <a:pt x="2466" y="868"/>
                    <a:pt x="2420" y="891"/>
                  </a:cubicBezTo>
                  <a:cubicBezTo>
                    <a:pt x="2306" y="959"/>
                    <a:pt x="2192" y="1050"/>
                    <a:pt x="2078" y="1142"/>
                  </a:cubicBezTo>
                  <a:cubicBezTo>
                    <a:pt x="2055" y="1187"/>
                    <a:pt x="2032" y="1210"/>
                    <a:pt x="2009" y="1256"/>
                  </a:cubicBezTo>
                  <a:lnTo>
                    <a:pt x="1941" y="1279"/>
                  </a:lnTo>
                  <a:lnTo>
                    <a:pt x="1872" y="1347"/>
                  </a:lnTo>
                  <a:cubicBezTo>
                    <a:pt x="1644" y="1484"/>
                    <a:pt x="1393" y="1621"/>
                    <a:pt x="1165" y="1781"/>
                  </a:cubicBezTo>
                  <a:cubicBezTo>
                    <a:pt x="1028" y="1872"/>
                    <a:pt x="891" y="1986"/>
                    <a:pt x="777" y="2123"/>
                  </a:cubicBezTo>
                  <a:cubicBezTo>
                    <a:pt x="663" y="2215"/>
                    <a:pt x="571" y="2329"/>
                    <a:pt x="480" y="2443"/>
                  </a:cubicBezTo>
                  <a:cubicBezTo>
                    <a:pt x="366" y="2580"/>
                    <a:pt x="274" y="2717"/>
                    <a:pt x="160" y="2876"/>
                  </a:cubicBezTo>
                  <a:cubicBezTo>
                    <a:pt x="138" y="2922"/>
                    <a:pt x="138" y="2968"/>
                    <a:pt x="138" y="2991"/>
                  </a:cubicBezTo>
                  <a:cubicBezTo>
                    <a:pt x="115" y="3013"/>
                    <a:pt x="115" y="3036"/>
                    <a:pt x="115" y="3059"/>
                  </a:cubicBezTo>
                  <a:lnTo>
                    <a:pt x="92" y="3150"/>
                  </a:lnTo>
                  <a:cubicBezTo>
                    <a:pt x="92" y="3219"/>
                    <a:pt x="92" y="3287"/>
                    <a:pt x="69" y="3379"/>
                  </a:cubicBezTo>
                  <a:lnTo>
                    <a:pt x="46" y="3447"/>
                  </a:lnTo>
                  <a:cubicBezTo>
                    <a:pt x="23" y="3561"/>
                    <a:pt x="1" y="3675"/>
                    <a:pt x="1" y="3789"/>
                  </a:cubicBezTo>
                  <a:cubicBezTo>
                    <a:pt x="1" y="4041"/>
                    <a:pt x="46" y="4292"/>
                    <a:pt x="115" y="4566"/>
                  </a:cubicBezTo>
                  <a:lnTo>
                    <a:pt x="115" y="4520"/>
                  </a:lnTo>
                  <a:cubicBezTo>
                    <a:pt x="138" y="4680"/>
                    <a:pt x="160" y="4839"/>
                    <a:pt x="229" y="5022"/>
                  </a:cubicBezTo>
                  <a:cubicBezTo>
                    <a:pt x="274" y="5159"/>
                    <a:pt x="320" y="5319"/>
                    <a:pt x="366" y="5456"/>
                  </a:cubicBezTo>
                  <a:cubicBezTo>
                    <a:pt x="411" y="5615"/>
                    <a:pt x="480" y="5752"/>
                    <a:pt x="526" y="5912"/>
                  </a:cubicBezTo>
                  <a:cubicBezTo>
                    <a:pt x="594" y="6072"/>
                    <a:pt x="685" y="6232"/>
                    <a:pt x="777" y="6369"/>
                  </a:cubicBezTo>
                  <a:cubicBezTo>
                    <a:pt x="822" y="6483"/>
                    <a:pt x="891" y="6620"/>
                    <a:pt x="982" y="6757"/>
                  </a:cubicBezTo>
                  <a:cubicBezTo>
                    <a:pt x="1051" y="6848"/>
                    <a:pt x="1142" y="6962"/>
                    <a:pt x="1233" y="7076"/>
                  </a:cubicBezTo>
                  <a:cubicBezTo>
                    <a:pt x="1302" y="7145"/>
                    <a:pt x="1370" y="7236"/>
                    <a:pt x="1416" y="7305"/>
                  </a:cubicBezTo>
                  <a:cubicBezTo>
                    <a:pt x="1553" y="7464"/>
                    <a:pt x="1690" y="7624"/>
                    <a:pt x="1827" y="7784"/>
                  </a:cubicBezTo>
                  <a:cubicBezTo>
                    <a:pt x="2009" y="7966"/>
                    <a:pt x="2192" y="8126"/>
                    <a:pt x="2352" y="8263"/>
                  </a:cubicBezTo>
                  <a:cubicBezTo>
                    <a:pt x="2443" y="8332"/>
                    <a:pt x="2534" y="8400"/>
                    <a:pt x="2648" y="8469"/>
                  </a:cubicBezTo>
                  <a:cubicBezTo>
                    <a:pt x="2717" y="8514"/>
                    <a:pt x="2762" y="8560"/>
                    <a:pt x="2831" y="8583"/>
                  </a:cubicBezTo>
                  <a:cubicBezTo>
                    <a:pt x="2922" y="8628"/>
                    <a:pt x="3014" y="8651"/>
                    <a:pt x="3082" y="8674"/>
                  </a:cubicBezTo>
                  <a:cubicBezTo>
                    <a:pt x="3196" y="8765"/>
                    <a:pt x="3333" y="8857"/>
                    <a:pt x="3470" y="8902"/>
                  </a:cubicBezTo>
                  <a:cubicBezTo>
                    <a:pt x="3744" y="9039"/>
                    <a:pt x="4063" y="9108"/>
                    <a:pt x="4337" y="9153"/>
                  </a:cubicBezTo>
                  <a:cubicBezTo>
                    <a:pt x="4474" y="9199"/>
                    <a:pt x="4611" y="9199"/>
                    <a:pt x="4794" y="9222"/>
                  </a:cubicBezTo>
                  <a:lnTo>
                    <a:pt x="5387" y="9222"/>
                  </a:lnTo>
                  <a:cubicBezTo>
                    <a:pt x="5410" y="9268"/>
                    <a:pt x="5456" y="9290"/>
                    <a:pt x="5479" y="9313"/>
                  </a:cubicBezTo>
                  <a:cubicBezTo>
                    <a:pt x="5547" y="9359"/>
                    <a:pt x="5638" y="9359"/>
                    <a:pt x="5684" y="9382"/>
                  </a:cubicBezTo>
                  <a:cubicBezTo>
                    <a:pt x="5775" y="9382"/>
                    <a:pt x="5844" y="9382"/>
                    <a:pt x="5912" y="9404"/>
                  </a:cubicBezTo>
                  <a:lnTo>
                    <a:pt x="6026" y="9404"/>
                  </a:lnTo>
                  <a:cubicBezTo>
                    <a:pt x="6095" y="9404"/>
                    <a:pt x="6163" y="9404"/>
                    <a:pt x="6232" y="9382"/>
                  </a:cubicBezTo>
                  <a:cubicBezTo>
                    <a:pt x="6483" y="9359"/>
                    <a:pt x="6757" y="9313"/>
                    <a:pt x="7054" y="9222"/>
                  </a:cubicBezTo>
                  <a:cubicBezTo>
                    <a:pt x="7305" y="9153"/>
                    <a:pt x="7533" y="9039"/>
                    <a:pt x="7784" y="8925"/>
                  </a:cubicBezTo>
                  <a:cubicBezTo>
                    <a:pt x="7898" y="8879"/>
                    <a:pt x="8012" y="8811"/>
                    <a:pt x="8126" y="8743"/>
                  </a:cubicBezTo>
                  <a:cubicBezTo>
                    <a:pt x="8195" y="8697"/>
                    <a:pt x="8263" y="8651"/>
                    <a:pt x="8355" y="8583"/>
                  </a:cubicBezTo>
                  <a:cubicBezTo>
                    <a:pt x="8377" y="8583"/>
                    <a:pt x="8400" y="8560"/>
                    <a:pt x="8423" y="8560"/>
                  </a:cubicBezTo>
                  <a:cubicBezTo>
                    <a:pt x="8537" y="8491"/>
                    <a:pt x="8629" y="8423"/>
                    <a:pt x="8743" y="8355"/>
                  </a:cubicBezTo>
                  <a:lnTo>
                    <a:pt x="8811" y="8309"/>
                  </a:lnTo>
                  <a:cubicBezTo>
                    <a:pt x="8925" y="8218"/>
                    <a:pt x="9039" y="8126"/>
                    <a:pt x="9176" y="8035"/>
                  </a:cubicBezTo>
                  <a:cubicBezTo>
                    <a:pt x="9245" y="7966"/>
                    <a:pt x="9336" y="7921"/>
                    <a:pt x="9405" y="7852"/>
                  </a:cubicBezTo>
                  <a:cubicBezTo>
                    <a:pt x="9473" y="7807"/>
                    <a:pt x="9542" y="7761"/>
                    <a:pt x="9610" y="7693"/>
                  </a:cubicBezTo>
                  <a:lnTo>
                    <a:pt x="9633" y="7670"/>
                  </a:lnTo>
                  <a:cubicBezTo>
                    <a:pt x="9724" y="7601"/>
                    <a:pt x="9793" y="7533"/>
                    <a:pt x="9861" y="7464"/>
                  </a:cubicBezTo>
                  <a:cubicBezTo>
                    <a:pt x="9930" y="7396"/>
                    <a:pt x="9998" y="7327"/>
                    <a:pt x="10044" y="7236"/>
                  </a:cubicBezTo>
                  <a:cubicBezTo>
                    <a:pt x="10112" y="7168"/>
                    <a:pt x="10158" y="7076"/>
                    <a:pt x="10226" y="7008"/>
                  </a:cubicBezTo>
                  <a:lnTo>
                    <a:pt x="10249" y="6962"/>
                  </a:lnTo>
                  <a:cubicBezTo>
                    <a:pt x="10295" y="6894"/>
                    <a:pt x="10318" y="6848"/>
                    <a:pt x="10363" y="6802"/>
                  </a:cubicBezTo>
                  <a:cubicBezTo>
                    <a:pt x="10409" y="6757"/>
                    <a:pt x="10500" y="6734"/>
                    <a:pt x="10569" y="6643"/>
                  </a:cubicBezTo>
                  <a:cubicBezTo>
                    <a:pt x="10637" y="6574"/>
                    <a:pt x="10660" y="6506"/>
                    <a:pt x="10706" y="6414"/>
                  </a:cubicBezTo>
                  <a:cubicBezTo>
                    <a:pt x="10728" y="6346"/>
                    <a:pt x="10751" y="6277"/>
                    <a:pt x="10774" y="6232"/>
                  </a:cubicBezTo>
                  <a:lnTo>
                    <a:pt x="10820" y="6095"/>
                  </a:lnTo>
                  <a:cubicBezTo>
                    <a:pt x="10843" y="6004"/>
                    <a:pt x="10865" y="5912"/>
                    <a:pt x="10911" y="5821"/>
                  </a:cubicBezTo>
                  <a:lnTo>
                    <a:pt x="10934" y="5730"/>
                  </a:lnTo>
                  <a:cubicBezTo>
                    <a:pt x="10980" y="5638"/>
                    <a:pt x="11002" y="5547"/>
                    <a:pt x="11025" y="5456"/>
                  </a:cubicBezTo>
                  <a:lnTo>
                    <a:pt x="11048" y="5364"/>
                  </a:lnTo>
                  <a:cubicBezTo>
                    <a:pt x="11139" y="5091"/>
                    <a:pt x="11208" y="4885"/>
                    <a:pt x="11253" y="4680"/>
                  </a:cubicBezTo>
                  <a:cubicBezTo>
                    <a:pt x="11276" y="4566"/>
                    <a:pt x="11299" y="4429"/>
                    <a:pt x="11299" y="4246"/>
                  </a:cubicBezTo>
                  <a:cubicBezTo>
                    <a:pt x="11299" y="4223"/>
                    <a:pt x="11299" y="4177"/>
                    <a:pt x="11299" y="4155"/>
                  </a:cubicBezTo>
                  <a:lnTo>
                    <a:pt x="11299" y="4063"/>
                  </a:lnTo>
                  <a:cubicBezTo>
                    <a:pt x="11299" y="4018"/>
                    <a:pt x="11299" y="3949"/>
                    <a:pt x="11299" y="3881"/>
                  </a:cubicBezTo>
                  <a:lnTo>
                    <a:pt x="11322" y="3835"/>
                  </a:lnTo>
                  <a:cubicBezTo>
                    <a:pt x="11322" y="3767"/>
                    <a:pt x="11345" y="3675"/>
                    <a:pt x="11368" y="3607"/>
                  </a:cubicBezTo>
                  <a:cubicBezTo>
                    <a:pt x="11368" y="3561"/>
                    <a:pt x="11390" y="3493"/>
                    <a:pt x="11390" y="3447"/>
                  </a:cubicBezTo>
                  <a:cubicBezTo>
                    <a:pt x="11413" y="3356"/>
                    <a:pt x="11413" y="3287"/>
                    <a:pt x="11413" y="3219"/>
                  </a:cubicBezTo>
                  <a:cubicBezTo>
                    <a:pt x="11390" y="3082"/>
                    <a:pt x="11345" y="2968"/>
                    <a:pt x="11276" y="2831"/>
                  </a:cubicBezTo>
                  <a:cubicBezTo>
                    <a:pt x="11231" y="2717"/>
                    <a:pt x="11117" y="2625"/>
                    <a:pt x="11025" y="2534"/>
                  </a:cubicBezTo>
                  <a:lnTo>
                    <a:pt x="11002" y="2488"/>
                  </a:lnTo>
                  <a:cubicBezTo>
                    <a:pt x="10797" y="2283"/>
                    <a:pt x="10569" y="2100"/>
                    <a:pt x="10363" y="1918"/>
                  </a:cubicBezTo>
                  <a:cubicBezTo>
                    <a:pt x="10112" y="1712"/>
                    <a:pt x="9861" y="1530"/>
                    <a:pt x="9610" y="1370"/>
                  </a:cubicBezTo>
                  <a:cubicBezTo>
                    <a:pt x="9405" y="1210"/>
                    <a:pt x="9176" y="1096"/>
                    <a:pt x="8971" y="982"/>
                  </a:cubicBezTo>
                  <a:lnTo>
                    <a:pt x="8925" y="959"/>
                  </a:lnTo>
                  <a:cubicBezTo>
                    <a:pt x="8651" y="822"/>
                    <a:pt x="8377" y="708"/>
                    <a:pt x="8058" y="594"/>
                  </a:cubicBezTo>
                  <a:cubicBezTo>
                    <a:pt x="7921" y="548"/>
                    <a:pt x="7784" y="503"/>
                    <a:pt x="7624" y="457"/>
                  </a:cubicBezTo>
                  <a:cubicBezTo>
                    <a:pt x="7556" y="434"/>
                    <a:pt x="7464" y="411"/>
                    <a:pt x="7373" y="389"/>
                  </a:cubicBezTo>
                  <a:cubicBezTo>
                    <a:pt x="7373" y="366"/>
                    <a:pt x="7350" y="343"/>
                    <a:pt x="7328" y="297"/>
                  </a:cubicBezTo>
                  <a:cubicBezTo>
                    <a:pt x="7305" y="229"/>
                    <a:pt x="7236" y="183"/>
                    <a:pt x="7145" y="160"/>
                  </a:cubicBezTo>
                  <a:cubicBezTo>
                    <a:pt x="7099" y="137"/>
                    <a:pt x="7054" y="137"/>
                    <a:pt x="7008" y="137"/>
                  </a:cubicBezTo>
                  <a:cubicBezTo>
                    <a:pt x="6894" y="137"/>
                    <a:pt x="6780" y="115"/>
                    <a:pt x="6666" y="115"/>
                  </a:cubicBezTo>
                  <a:cubicBezTo>
                    <a:pt x="6529" y="92"/>
                    <a:pt x="6392" y="69"/>
                    <a:pt x="6255" y="69"/>
                  </a:cubicBezTo>
                  <a:cubicBezTo>
                    <a:pt x="5958" y="46"/>
                    <a:pt x="5707" y="0"/>
                    <a:pt x="5433" y="0"/>
                  </a:cubicBezTo>
                  <a:close/>
                </a:path>
              </a:pathLst>
            </a:custGeom>
            <a:solidFill>
              <a:srgbClr val="6E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6"/>
            <p:cNvSpPr/>
            <p:nvPr/>
          </p:nvSpPr>
          <p:spPr>
            <a:xfrm>
              <a:off x="10771652" y="2775799"/>
              <a:ext cx="3566861" cy="1123504"/>
            </a:xfrm>
            <a:custGeom>
              <a:avLst/>
              <a:gdLst/>
              <a:ahLst/>
              <a:cxnLst/>
              <a:rect l="l" t="t" r="r" b="b"/>
              <a:pathLst>
                <a:path w="128051" h="40334" extrusionOk="0">
                  <a:moveTo>
                    <a:pt x="47614" y="1"/>
                  </a:moveTo>
                  <a:cubicBezTo>
                    <a:pt x="47500" y="1"/>
                    <a:pt x="47386" y="24"/>
                    <a:pt x="47294" y="24"/>
                  </a:cubicBezTo>
                  <a:cubicBezTo>
                    <a:pt x="47203" y="24"/>
                    <a:pt x="47112" y="24"/>
                    <a:pt x="47021" y="46"/>
                  </a:cubicBezTo>
                  <a:lnTo>
                    <a:pt x="46952" y="46"/>
                  </a:lnTo>
                  <a:lnTo>
                    <a:pt x="46770" y="69"/>
                  </a:lnTo>
                  <a:lnTo>
                    <a:pt x="46564" y="92"/>
                  </a:lnTo>
                  <a:lnTo>
                    <a:pt x="46450" y="92"/>
                  </a:lnTo>
                  <a:cubicBezTo>
                    <a:pt x="46222" y="115"/>
                    <a:pt x="45971" y="138"/>
                    <a:pt x="45720" y="183"/>
                  </a:cubicBezTo>
                  <a:lnTo>
                    <a:pt x="45583" y="183"/>
                  </a:lnTo>
                  <a:cubicBezTo>
                    <a:pt x="45491" y="206"/>
                    <a:pt x="45400" y="229"/>
                    <a:pt x="45309" y="229"/>
                  </a:cubicBezTo>
                  <a:cubicBezTo>
                    <a:pt x="45172" y="252"/>
                    <a:pt x="45058" y="252"/>
                    <a:pt x="44921" y="275"/>
                  </a:cubicBezTo>
                  <a:cubicBezTo>
                    <a:pt x="44624" y="320"/>
                    <a:pt x="44327" y="389"/>
                    <a:pt x="44076" y="434"/>
                  </a:cubicBezTo>
                  <a:lnTo>
                    <a:pt x="43916" y="480"/>
                  </a:lnTo>
                  <a:lnTo>
                    <a:pt x="43802" y="503"/>
                  </a:lnTo>
                  <a:lnTo>
                    <a:pt x="43688" y="526"/>
                  </a:lnTo>
                  <a:lnTo>
                    <a:pt x="43551" y="549"/>
                  </a:lnTo>
                  <a:lnTo>
                    <a:pt x="43414" y="594"/>
                  </a:lnTo>
                  <a:cubicBezTo>
                    <a:pt x="43277" y="617"/>
                    <a:pt x="43186" y="640"/>
                    <a:pt x="43095" y="663"/>
                  </a:cubicBezTo>
                  <a:lnTo>
                    <a:pt x="43026" y="686"/>
                  </a:lnTo>
                  <a:lnTo>
                    <a:pt x="42958" y="686"/>
                  </a:lnTo>
                  <a:lnTo>
                    <a:pt x="42935" y="708"/>
                  </a:lnTo>
                  <a:lnTo>
                    <a:pt x="42707" y="754"/>
                  </a:lnTo>
                  <a:lnTo>
                    <a:pt x="42524" y="800"/>
                  </a:lnTo>
                  <a:lnTo>
                    <a:pt x="42364" y="823"/>
                  </a:lnTo>
                  <a:lnTo>
                    <a:pt x="42296" y="845"/>
                  </a:lnTo>
                  <a:lnTo>
                    <a:pt x="42227" y="868"/>
                  </a:lnTo>
                  <a:cubicBezTo>
                    <a:pt x="42113" y="891"/>
                    <a:pt x="42022" y="914"/>
                    <a:pt x="41931" y="937"/>
                  </a:cubicBezTo>
                  <a:lnTo>
                    <a:pt x="41771" y="959"/>
                  </a:lnTo>
                  <a:lnTo>
                    <a:pt x="41634" y="1005"/>
                  </a:lnTo>
                  <a:lnTo>
                    <a:pt x="41520" y="1028"/>
                  </a:lnTo>
                  <a:lnTo>
                    <a:pt x="41611" y="1028"/>
                  </a:lnTo>
                  <a:cubicBezTo>
                    <a:pt x="41451" y="1051"/>
                    <a:pt x="41291" y="1074"/>
                    <a:pt x="41132" y="1119"/>
                  </a:cubicBezTo>
                  <a:lnTo>
                    <a:pt x="40949" y="1165"/>
                  </a:lnTo>
                  <a:lnTo>
                    <a:pt x="40926" y="1188"/>
                  </a:lnTo>
                  <a:lnTo>
                    <a:pt x="40881" y="1188"/>
                  </a:lnTo>
                  <a:cubicBezTo>
                    <a:pt x="40630" y="1256"/>
                    <a:pt x="40333" y="1325"/>
                    <a:pt x="39945" y="1439"/>
                  </a:cubicBezTo>
                  <a:cubicBezTo>
                    <a:pt x="39557" y="1530"/>
                    <a:pt x="39260" y="1621"/>
                    <a:pt x="38986" y="1713"/>
                  </a:cubicBezTo>
                  <a:cubicBezTo>
                    <a:pt x="38872" y="1758"/>
                    <a:pt x="38781" y="1804"/>
                    <a:pt x="38667" y="1827"/>
                  </a:cubicBezTo>
                  <a:lnTo>
                    <a:pt x="38621" y="1850"/>
                  </a:lnTo>
                  <a:cubicBezTo>
                    <a:pt x="38415" y="1918"/>
                    <a:pt x="38256" y="1964"/>
                    <a:pt x="38096" y="2032"/>
                  </a:cubicBezTo>
                  <a:cubicBezTo>
                    <a:pt x="37776" y="2146"/>
                    <a:pt x="37480" y="2283"/>
                    <a:pt x="37160" y="2397"/>
                  </a:cubicBezTo>
                  <a:lnTo>
                    <a:pt x="37092" y="2443"/>
                  </a:lnTo>
                  <a:lnTo>
                    <a:pt x="36863" y="2534"/>
                  </a:lnTo>
                  <a:cubicBezTo>
                    <a:pt x="36658" y="2603"/>
                    <a:pt x="36475" y="2694"/>
                    <a:pt x="36293" y="2763"/>
                  </a:cubicBezTo>
                  <a:cubicBezTo>
                    <a:pt x="36179" y="2808"/>
                    <a:pt x="36064" y="2854"/>
                    <a:pt x="35950" y="2900"/>
                  </a:cubicBezTo>
                  <a:lnTo>
                    <a:pt x="35836" y="2968"/>
                  </a:lnTo>
                  <a:cubicBezTo>
                    <a:pt x="35699" y="3014"/>
                    <a:pt x="35539" y="3082"/>
                    <a:pt x="35403" y="3151"/>
                  </a:cubicBezTo>
                  <a:cubicBezTo>
                    <a:pt x="35106" y="3288"/>
                    <a:pt x="34832" y="3402"/>
                    <a:pt x="34535" y="3539"/>
                  </a:cubicBezTo>
                  <a:cubicBezTo>
                    <a:pt x="34444" y="3584"/>
                    <a:pt x="34375" y="3607"/>
                    <a:pt x="34284" y="3653"/>
                  </a:cubicBezTo>
                  <a:lnTo>
                    <a:pt x="34124" y="3744"/>
                  </a:lnTo>
                  <a:lnTo>
                    <a:pt x="33713" y="3927"/>
                  </a:lnTo>
                  <a:cubicBezTo>
                    <a:pt x="33462" y="4041"/>
                    <a:pt x="33234" y="4155"/>
                    <a:pt x="32983" y="4246"/>
                  </a:cubicBezTo>
                  <a:lnTo>
                    <a:pt x="32869" y="4315"/>
                  </a:lnTo>
                  <a:lnTo>
                    <a:pt x="32663" y="4406"/>
                  </a:lnTo>
                  <a:lnTo>
                    <a:pt x="32504" y="4475"/>
                  </a:lnTo>
                  <a:cubicBezTo>
                    <a:pt x="32390" y="4520"/>
                    <a:pt x="32275" y="4566"/>
                    <a:pt x="32161" y="4612"/>
                  </a:cubicBezTo>
                  <a:lnTo>
                    <a:pt x="32070" y="4657"/>
                  </a:lnTo>
                  <a:cubicBezTo>
                    <a:pt x="31865" y="4748"/>
                    <a:pt x="31636" y="4840"/>
                    <a:pt x="31431" y="4931"/>
                  </a:cubicBezTo>
                  <a:cubicBezTo>
                    <a:pt x="31043" y="5114"/>
                    <a:pt x="30700" y="5251"/>
                    <a:pt x="30358" y="5365"/>
                  </a:cubicBezTo>
                  <a:cubicBezTo>
                    <a:pt x="30016" y="5502"/>
                    <a:pt x="29673" y="5616"/>
                    <a:pt x="29331" y="5730"/>
                  </a:cubicBezTo>
                  <a:lnTo>
                    <a:pt x="29285" y="5753"/>
                  </a:lnTo>
                  <a:cubicBezTo>
                    <a:pt x="29011" y="5844"/>
                    <a:pt x="28738" y="5935"/>
                    <a:pt x="28486" y="6027"/>
                  </a:cubicBezTo>
                  <a:cubicBezTo>
                    <a:pt x="28167" y="6141"/>
                    <a:pt x="27847" y="6232"/>
                    <a:pt x="27528" y="6346"/>
                  </a:cubicBezTo>
                  <a:lnTo>
                    <a:pt x="27322" y="6392"/>
                  </a:lnTo>
                  <a:lnTo>
                    <a:pt x="27231" y="6438"/>
                  </a:lnTo>
                  <a:cubicBezTo>
                    <a:pt x="27003" y="6506"/>
                    <a:pt x="26797" y="6574"/>
                    <a:pt x="26569" y="6620"/>
                  </a:cubicBezTo>
                  <a:cubicBezTo>
                    <a:pt x="26341" y="6689"/>
                    <a:pt x="26113" y="6757"/>
                    <a:pt x="25884" y="6803"/>
                  </a:cubicBezTo>
                  <a:cubicBezTo>
                    <a:pt x="25268" y="6940"/>
                    <a:pt x="24629" y="7031"/>
                    <a:pt x="23921" y="7122"/>
                  </a:cubicBezTo>
                  <a:lnTo>
                    <a:pt x="23602" y="7168"/>
                  </a:lnTo>
                  <a:cubicBezTo>
                    <a:pt x="23351" y="7214"/>
                    <a:pt x="23100" y="7236"/>
                    <a:pt x="22849" y="7282"/>
                  </a:cubicBezTo>
                  <a:cubicBezTo>
                    <a:pt x="22643" y="7282"/>
                    <a:pt x="22438" y="7305"/>
                    <a:pt x="22232" y="7328"/>
                  </a:cubicBezTo>
                  <a:lnTo>
                    <a:pt x="22073" y="7351"/>
                  </a:lnTo>
                  <a:lnTo>
                    <a:pt x="21844" y="7373"/>
                  </a:lnTo>
                  <a:cubicBezTo>
                    <a:pt x="21616" y="7373"/>
                    <a:pt x="21388" y="7396"/>
                    <a:pt x="21137" y="7396"/>
                  </a:cubicBezTo>
                  <a:lnTo>
                    <a:pt x="20110" y="7396"/>
                  </a:lnTo>
                  <a:cubicBezTo>
                    <a:pt x="19973" y="7419"/>
                    <a:pt x="19858" y="7419"/>
                    <a:pt x="19722" y="7419"/>
                  </a:cubicBezTo>
                  <a:lnTo>
                    <a:pt x="19630" y="7419"/>
                  </a:lnTo>
                  <a:cubicBezTo>
                    <a:pt x="19379" y="7396"/>
                    <a:pt x="19105" y="7396"/>
                    <a:pt x="18854" y="7396"/>
                  </a:cubicBezTo>
                  <a:lnTo>
                    <a:pt x="18694" y="7373"/>
                  </a:lnTo>
                  <a:cubicBezTo>
                    <a:pt x="18580" y="7373"/>
                    <a:pt x="18466" y="7351"/>
                    <a:pt x="18352" y="7351"/>
                  </a:cubicBezTo>
                  <a:cubicBezTo>
                    <a:pt x="18261" y="7328"/>
                    <a:pt x="18169" y="7328"/>
                    <a:pt x="18078" y="7305"/>
                  </a:cubicBezTo>
                  <a:cubicBezTo>
                    <a:pt x="18032" y="7305"/>
                    <a:pt x="17964" y="7282"/>
                    <a:pt x="17896" y="7282"/>
                  </a:cubicBezTo>
                  <a:lnTo>
                    <a:pt x="17873" y="7259"/>
                  </a:lnTo>
                  <a:lnTo>
                    <a:pt x="17781" y="7259"/>
                  </a:lnTo>
                  <a:cubicBezTo>
                    <a:pt x="17781" y="7236"/>
                    <a:pt x="17759" y="7236"/>
                    <a:pt x="17736" y="7236"/>
                  </a:cubicBezTo>
                  <a:cubicBezTo>
                    <a:pt x="17713" y="7236"/>
                    <a:pt x="17690" y="7236"/>
                    <a:pt x="17667" y="7259"/>
                  </a:cubicBezTo>
                  <a:cubicBezTo>
                    <a:pt x="17644" y="7236"/>
                    <a:pt x="17622" y="7236"/>
                    <a:pt x="17599" y="7236"/>
                  </a:cubicBezTo>
                  <a:cubicBezTo>
                    <a:pt x="17439" y="7259"/>
                    <a:pt x="17302" y="7373"/>
                    <a:pt x="17279" y="7510"/>
                  </a:cubicBezTo>
                  <a:cubicBezTo>
                    <a:pt x="17279" y="7556"/>
                    <a:pt x="17279" y="7556"/>
                    <a:pt x="17279" y="7579"/>
                  </a:cubicBezTo>
                  <a:cubicBezTo>
                    <a:pt x="17256" y="7647"/>
                    <a:pt x="17234" y="7716"/>
                    <a:pt x="17211" y="7807"/>
                  </a:cubicBezTo>
                  <a:lnTo>
                    <a:pt x="17165" y="7921"/>
                  </a:lnTo>
                  <a:lnTo>
                    <a:pt x="17165" y="7990"/>
                  </a:lnTo>
                  <a:lnTo>
                    <a:pt x="17142" y="8058"/>
                  </a:lnTo>
                  <a:cubicBezTo>
                    <a:pt x="17097" y="8195"/>
                    <a:pt x="17051" y="8332"/>
                    <a:pt x="16982" y="8446"/>
                  </a:cubicBezTo>
                  <a:cubicBezTo>
                    <a:pt x="16937" y="8537"/>
                    <a:pt x="16891" y="8629"/>
                    <a:pt x="16846" y="8720"/>
                  </a:cubicBezTo>
                  <a:lnTo>
                    <a:pt x="16754" y="8948"/>
                  </a:lnTo>
                  <a:cubicBezTo>
                    <a:pt x="16709" y="9040"/>
                    <a:pt x="16663" y="9131"/>
                    <a:pt x="16617" y="9222"/>
                  </a:cubicBezTo>
                  <a:lnTo>
                    <a:pt x="16503" y="9496"/>
                  </a:lnTo>
                  <a:cubicBezTo>
                    <a:pt x="16412" y="9656"/>
                    <a:pt x="16321" y="9838"/>
                    <a:pt x="16229" y="9975"/>
                  </a:cubicBezTo>
                  <a:lnTo>
                    <a:pt x="16229" y="10021"/>
                  </a:lnTo>
                  <a:lnTo>
                    <a:pt x="16138" y="10181"/>
                  </a:lnTo>
                  <a:lnTo>
                    <a:pt x="16069" y="10249"/>
                  </a:lnTo>
                  <a:lnTo>
                    <a:pt x="16047" y="10295"/>
                  </a:lnTo>
                  <a:lnTo>
                    <a:pt x="16047" y="10341"/>
                  </a:lnTo>
                  <a:lnTo>
                    <a:pt x="15978" y="10409"/>
                  </a:lnTo>
                  <a:lnTo>
                    <a:pt x="15955" y="10478"/>
                  </a:lnTo>
                  <a:lnTo>
                    <a:pt x="15841" y="10660"/>
                  </a:lnTo>
                  <a:lnTo>
                    <a:pt x="15727" y="10866"/>
                  </a:lnTo>
                  <a:cubicBezTo>
                    <a:pt x="15681" y="10934"/>
                    <a:pt x="15636" y="11003"/>
                    <a:pt x="15613" y="11071"/>
                  </a:cubicBezTo>
                  <a:lnTo>
                    <a:pt x="15522" y="11231"/>
                  </a:lnTo>
                  <a:lnTo>
                    <a:pt x="15499" y="11276"/>
                  </a:lnTo>
                  <a:lnTo>
                    <a:pt x="15385" y="11436"/>
                  </a:lnTo>
                  <a:lnTo>
                    <a:pt x="15362" y="11505"/>
                  </a:lnTo>
                  <a:cubicBezTo>
                    <a:pt x="15293" y="11596"/>
                    <a:pt x="15225" y="11687"/>
                    <a:pt x="15156" y="11801"/>
                  </a:cubicBezTo>
                  <a:lnTo>
                    <a:pt x="15042" y="11961"/>
                  </a:lnTo>
                  <a:cubicBezTo>
                    <a:pt x="14997" y="12053"/>
                    <a:pt x="14928" y="12167"/>
                    <a:pt x="14860" y="12258"/>
                  </a:cubicBezTo>
                  <a:cubicBezTo>
                    <a:pt x="14700" y="12509"/>
                    <a:pt x="14517" y="12783"/>
                    <a:pt x="14358" y="13034"/>
                  </a:cubicBezTo>
                  <a:cubicBezTo>
                    <a:pt x="14198" y="13262"/>
                    <a:pt x="14015" y="13513"/>
                    <a:pt x="13833" y="13764"/>
                  </a:cubicBezTo>
                  <a:lnTo>
                    <a:pt x="13627" y="13993"/>
                  </a:lnTo>
                  <a:lnTo>
                    <a:pt x="13582" y="14061"/>
                  </a:lnTo>
                  <a:cubicBezTo>
                    <a:pt x="13467" y="14221"/>
                    <a:pt x="13353" y="14358"/>
                    <a:pt x="13239" y="14518"/>
                  </a:cubicBezTo>
                  <a:cubicBezTo>
                    <a:pt x="13148" y="14609"/>
                    <a:pt x="13079" y="14723"/>
                    <a:pt x="12988" y="14837"/>
                  </a:cubicBezTo>
                  <a:lnTo>
                    <a:pt x="12988" y="14860"/>
                  </a:lnTo>
                  <a:lnTo>
                    <a:pt x="12965" y="14906"/>
                  </a:lnTo>
                  <a:lnTo>
                    <a:pt x="12897" y="14974"/>
                  </a:lnTo>
                  <a:lnTo>
                    <a:pt x="12851" y="15043"/>
                  </a:lnTo>
                  <a:cubicBezTo>
                    <a:pt x="12805" y="15111"/>
                    <a:pt x="12760" y="15180"/>
                    <a:pt x="12691" y="15248"/>
                  </a:cubicBezTo>
                  <a:lnTo>
                    <a:pt x="12532" y="15476"/>
                  </a:lnTo>
                  <a:lnTo>
                    <a:pt x="12509" y="15522"/>
                  </a:lnTo>
                  <a:cubicBezTo>
                    <a:pt x="12395" y="15682"/>
                    <a:pt x="12258" y="15842"/>
                    <a:pt x="12144" y="16001"/>
                  </a:cubicBezTo>
                  <a:cubicBezTo>
                    <a:pt x="11984" y="16230"/>
                    <a:pt x="11824" y="16435"/>
                    <a:pt x="11641" y="16663"/>
                  </a:cubicBezTo>
                  <a:lnTo>
                    <a:pt x="11573" y="16732"/>
                  </a:lnTo>
                  <a:lnTo>
                    <a:pt x="11390" y="16983"/>
                  </a:lnTo>
                  <a:lnTo>
                    <a:pt x="11299" y="17097"/>
                  </a:lnTo>
                  <a:cubicBezTo>
                    <a:pt x="11208" y="17211"/>
                    <a:pt x="11116" y="17325"/>
                    <a:pt x="11025" y="17462"/>
                  </a:cubicBezTo>
                  <a:cubicBezTo>
                    <a:pt x="10979" y="17508"/>
                    <a:pt x="10911" y="17576"/>
                    <a:pt x="10865" y="17622"/>
                  </a:cubicBezTo>
                  <a:lnTo>
                    <a:pt x="10842" y="17668"/>
                  </a:lnTo>
                  <a:lnTo>
                    <a:pt x="10797" y="17713"/>
                  </a:lnTo>
                  <a:lnTo>
                    <a:pt x="10728" y="17805"/>
                  </a:lnTo>
                  <a:lnTo>
                    <a:pt x="10614" y="17964"/>
                  </a:lnTo>
                  <a:lnTo>
                    <a:pt x="10569" y="18033"/>
                  </a:lnTo>
                  <a:lnTo>
                    <a:pt x="10454" y="18147"/>
                  </a:lnTo>
                  <a:cubicBezTo>
                    <a:pt x="10272" y="18398"/>
                    <a:pt x="10066" y="18626"/>
                    <a:pt x="9884" y="18877"/>
                  </a:cubicBezTo>
                  <a:cubicBezTo>
                    <a:pt x="9496" y="19334"/>
                    <a:pt x="9108" y="19813"/>
                    <a:pt x="8697" y="20292"/>
                  </a:cubicBezTo>
                  <a:cubicBezTo>
                    <a:pt x="8537" y="20452"/>
                    <a:pt x="8400" y="20635"/>
                    <a:pt x="8240" y="20795"/>
                  </a:cubicBezTo>
                  <a:lnTo>
                    <a:pt x="8103" y="20977"/>
                  </a:lnTo>
                  <a:lnTo>
                    <a:pt x="7966" y="21114"/>
                  </a:lnTo>
                  <a:lnTo>
                    <a:pt x="7921" y="21160"/>
                  </a:lnTo>
                  <a:lnTo>
                    <a:pt x="7875" y="21205"/>
                  </a:lnTo>
                  <a:cubicBezTo>
                    <a:pt x="7852" y="21228"/>
                    <a:pt x="7807" y="21274"/>
                    <a:pt x="7784" y="21320"/>
                  </a:cubicBezTo>
                  <a:cubicBezTo>
                    <a:pt x="7715" y="21388"/>
                    <a:pt x="7670" y="21457"/>
                    <a:pt x="7601" y="21525"/>
                  </a:cubicBezTo>
                  <a:lnTo>
                    <a:pt x="7556" y="21571"/>
                  </a:lnTo>
                  <a:lnTo>
                    <a:pt x="7487" y="21662"/>
                  </a:lnTo>
                  <a:cubicBezTo>
                    <a:pt x="7327" y="21822"/>
                    <a:pt x="7190" y="21982"/>
                    <a:pt x="7053" y="22118"/>
                  </a:cubicBezTo>
                  <a:lnTo>
                    <a:pt x="6848" y="22347"/>
                  </a:lnTo>
                  <a:cubicBezTo>
                    <a:pt x="6711" y="22484"/>
                    <a:pt x="6574" y="22643"/>
                    <a:pt x="6437" y="22780"/>
                  </a:cubicBezTo>
                  <a:lnTo>
                    <a:pt x="6255" y="22986"/>
                  </a:lnTo>
                  <a:cubicBezTo>
                    <a:pt x="6118" y="23123"/>
                    <a:pt x="6004" y="23237"/>
                    <a:pt x="5889" y="23351"/>
                  </a:cubicBezTo>
                  <a:cubicBezTo>
                    <a:pt x="5752" y="23488"/>
                    <a:pt x="5638" y="23602"/>
                    <a:pt x="5501" y="23739"/>
                  </a:cubicBezTo>
                  <a:lnTo>
                    <a:pt x="5570" y="23693"/>
                  </a:lnTo>
                  <a:lnTo>
                    <a:pt x="5570" y="23693"/>
                  </a:lnTo>
                  <a:lnTo>
                    <a:pt x="5410" y="23830"/>
                  </a:lnTo>
                  <a:lnTo>
                    <a:pt x="5273" y="23967"/>
                  </a:lnTo>
                  <a:lnTo>
                    <a:pt x="5091" y="24127"/>
                  </a:lnTo>
                  <a:lnTo>
                    <a:pt x="4931" y="24287"/>
                  </a:lnTo>
                  <a:cubicBezTo>
                    <a:pt x="4794" y="24424"/>
                    <a:pt x="4680" y="24561"/>
                    <a:pt x="4543" y="24675"/>
                  </a:cubicBezTo>
                  <a:lnTo>
                    <a:pt x="4360" y="24858"/>
                  </a:lnTo>
                  <a:cubicBezTo>
                    <a:pt x="4314" y="24903"/>
                    <a:pt x="4269" y="24949"/>
                    <a:pt x="4200" y="24994"/>
                  </a:cubicBezTo>
                  <a:lnTo>
                    <a:pt x="4155" y="25040"/>
                  </a:lnTo>
                  <a:lnTo>
                    <a:pt x="4063" y="25131"/>
                  </a:lnTo>
                  <a:cubicBezTo>
                    <a:pt x="3949" y="25246"/>
                    <a:pt x="3812" y="25360"/>
                    <a:pt x="3698" y="25497"/>
                  </a:cubicBezTo>
                  <a:lnTo>
                    <a:pt x="3767" y="25451"/>
                  </a:lnTo>
                  <a:lnTo>
                    <a:pt x="3630" y="25565"/>
                  </a:lnTo>
                  <a:lnTo>
                    <a:pt x="3584" y="25611"/>
                  </a:lnTo>
                  <a:lnTo>
                    <a:pt x="3538" y="25656"/>
                  </a:lnTo>
                  <a:cubicBezTo>
                    <a:pt x="3356" y="25816"/>
                    <a:pt x="3173" y="25976"/>
                    <a:pt x="3013" y="26113"/>
                  </a:cubicBezTo>
                  <a:cubicBezTo>
                    <a:pt x="2876" y="26227"/>
                    <a:pt x="2762" y="26341"/>
                    <a:pt x="2648" y="26455"/>
                  </a:cubicBezTo>
                  <a:lnTo>
                    <a:pt x="2580" y="26524"/>
                  </a:lnTo>
                  <a:lnTo>
                    <a:pt x="2420" y="26638"/>
                  </a:lnTo>
                  <a:cubicBezTo>
                    <a:pt x="2306" y="26752"/>
                    <a:pt x="2192" y="26843"/>
                    <a:pt x="2078" y="26957"/>
                  </a:cubicBezTo>
                  <a:lnTo>
                    <a:pt x="2009" y="27003"/>
                  </a:lnTo>
                  <a:lnTo>
                    <a:pt x="1986" y="27026"/>
                  </a:lnTo>
                  <a:lnTo>
                    <a:pt x="1849" y="27117"/>
                  </a:lnTo>
                  <a:lnTo>
                    <a:pt x="1781" y="27186"/>
                  </a:lnTo>
                  <a:lnTo>
                    <a:pt x="1690" y="27254"/>
                  </a:lnTo>
                  <a:lnTo>
                    <a:pt x="1575" y="27368"/>
                  </a:lnTo>
                  <a:lnTo>
                    <a:pt x="1370" y="27551"/>
                  </a:lnTo>
                  <a:cubicBezTo>
                    <a:pt x="1302" y="27597"/>
                    <a:pt x="1256" y="27642"/>
                    <a:pt x="1187" y="27688"/>
                  </a:cubicBezTo>
                  <a:cubicBezTo>
                    <a:pt x="1165" y="27665"/>
                    <a:pt x="1096" y="27642"/>
                    <a:pt x="1050" y="27642"/>
                  </a:cubicBezTo>
                  <a:cubicBezTo>
                    <a:pt x="1005" y="27642"/>
                    <a:pt x="959" y="27665"/>
                    <a:pt x="913" y="27688"/>
                  </a:cubicBezTo>
                  <a:cubicBezTo>
                    <a:pt x="799" y="27733"/>
                    <a:pt x="708" y="27893"/>
                    <a:pt x="731" y="28007"/>
                  </a:cubicBezTo>
                  <a:cubicBezTo>
                    <a:pt x="754" y="28122"/>
                    <a:pt x="799" y="28190"/>
                    <a:pt x="845" y="28258"/>
                  </a:cubicBezTo>
                  <a:cubicBezTo>
                    <a:pt x="868" y="28281"/>
                    <a:pt x="913" y="28327"/>
                    <a:pt x="936" y="28350"/>
                  </a:cubicBezTo>
                  <a:cubicBezTo>
                    <a:pt x="1028" y="28441"/>
                    <a:pt x="1119" y="28510"/>
                    <a:pt x="1210" y="28578"/>
                  </a:cubicBezTo>
                  <a:lnTo>
                    <a:pt x="1302" y="28647"/>
                  </a:lnTo>
                  <a:cubicBezTo>
                    <a:pt x="1461" y="28761"/>
                    <a:pt x="1621" y="28875"/>
                    <a:pt x="1735" y="28943"/>
                  </a:cubicBezTo>
                  <a:lnTo>
                    <a:pt x="1804" y="28966"/>
                  </a:lnTo>
                  <a:lnTo>
                    <a:pt x="1826" y="28989"/>
                  </a:lnTo>
                  <a:cubicBezTo>
                    <a:pt x="1872" y="29035"/>
                    <a:pt x="1918" y="29057"/>
                    <a:pt x="1963" y="29080"/>
                  </a:cubicBezTo>
                  <a:cubicBezTo>
                    <a:pt x="2009" y="29126"/>
                    <a:pt x="2055" y="29171"/>
                    <a:pt x="2123" y="29217"/>
                  </a:cubicBezTo>
                  <a:lnTo>
                    <a:pt x="2146" y="29263"/>
                  </a:lnTo>
                  <a:lnTo>
                    <a:pt x="2123" y="29286"/>
                  </a:lnTo>
                  <a:cubicBezTo>
                    <a:pt x="1963" y="29468"/>
                    <a:pt x="1826" y="29628"/>
                    <a:pt x="1667" y="29788"/>
                  </a:cubicBezTo>
                  <a:cubicBezTo>
                    <a:pt x="1530" y="29925"/>
                    <a:pt x="1393" y="30016"/>
                    <a:pt x="1256" y="30130"/>
                  </a:cubicBezTo>
                  <a:lnTo>
                    <a:pt x="1142" y="30221"/>
                  </a:lnTo>
                  <a:cubicBezTo>
                    <a:pt x="1005" y="30313"/>
                    <a:pt x="891" y="30381"/>
                    <a:pt x="777" y="30473"/>
                  </a:cubicBezTo>
                  <a:lnTo>
                    <a:pt x="640" y="30609"/>
                  </a:lnTo>
                  <a:cubicBezTo>
                    <a:pt x="525" y="30678"/>
                    <a:pt x="434" y="30746"/>
                    <a:pt x="343" y="30815"/>
                  </a:cubicBezTo>
                  <a:cubicBezTo>
                    <a:pt x="183" y="30929"/>
                    <a:pt x="0" y="31089"/>
                    <a:pt x="46" y="31294"/>
                  </a:cubicBezTo>
                  <a:cubicBezTo>
                    <a:pt x="69" y="31386"/>
                    <a:pt x="115" y="31454"/>
                    <a:pt x="183" y="31522"/>
                  </a:cubicBezTo>
                  <a:cubicBezTo>
                    <a:pt x="252" y="31545"/>
                    <a:pt x="297" y="31568"/>
                    <a:pt x="366" y="31591"/>
                  </a:cubicBezTo>
                  <a:lnTo>
                    <a:pt x="411" y="31591"/>
                  </a:lnTo>
                  <a:cubicBezTo>
                    <a:pt x="480" y="31614"/>
                    <a:pt x="548" y="31637"/>
                    <a:pt x="617" y="31637"/>
                  </a:cubicBezTo>
                  <a:cubicBezTo>
                    <a:pt x="662" y="31659"/>
                    <a:pt x="731" y="31682"/>
                    <a:pt x="799" y="31705"/>
                  </a:cubicBezTo>
                  <a:lnTo>
                    <a:pt x="936" y="31751"/>
                  </a:lnTo>
                  <a:cubicBezTo>
                    <a:pt x="1096" y="31796"/>
                    <a:pt x="1256" y="31842"/>
                    <a:pt x="1416" y="31911"/>
                  </a:cubicBezTo>
                  <a:cubicBezTo>
                    <a:pt x="1461" y="31933"/>
                    <a:pt x="1507" y="31933"/>
                    <a:pt x="1530" y="31956"/>
                  </a:cubicBezTo>
                  <a:lnTo>
                    <a:pt x="1575" y="31979"/>
                  </a:lnTo>
                  <a:lnTo>
                    <a:pt x="1644" y="32002"/>
                  </a:lnTo>
                  <a:cubicBezTo>
                    <a:pt x="1712" y="32025"/>
                    <a:pt x="1758" y="32070"/>
                    <a:pt x="1826" y="32093"/>
                  </a:cubicBezTo>
                  <a:lnTo>
                    <a:pt x="1872" y="32093"/>
                  </a:lnTo>
                  <a:lnTo>
                    <a:pt x="1895" y="32116"/>
                  </a:lnTo>
                  <a:cubicBezTo>
                    <a:pt x="2055" y="32162"/>
                    <a:pt x="2192" y="32230"/>
                    <a:pt x="2306" y="32299"/>
                  </a:cubicBezTo>
                  <a:cubicBezTo>
                    <a:pt x="2397" y="32344"/>
                    <a:pt x="2488" y="32413"/>
                    <a:pt x="2557" y="32458"/>
                  </a:cubicBezTo>
                  <a:cubicBezTo>
                    <a:pt x="2534" y="32504"/>
                    <a:pt x="2511" y="32527"/>
                    <a:pt x="2488" y="32572"/>
                  </a:cubicBezTo>
                  <a:lnTo>
                    <a:pt x="2420" y="32664"/>
                  </a:lnTo>
                  <a:lnTo>
                    <a:pt x="2351" y="32801"/>
                  </a:lnTo>
                  <a:cubicBezTo>
                    <a:pt x="2260" y="32960"/>
                    <a:pt x="2146" y="33120"/>
                    <a:pt x="2009" y="33257"/>
                  </a:cubicBezTo>
                  <a:cubicBezTo>
                    <a:pt x="1804" y="33508"/>
                    <a:pt x="1598" y="33737"/>
                    <a:pt x="1393" y="33942"/>
                  </a:cubicBezTo>
                  <a:lnTo>
                    <a:pt x="1233" y="34079"/>
                  </a:lnTo>
                  <a:lnTo>
                    <a:pt x="1210" y="34125"/>
                  </a:lnTo>
                  <a:lnTo>
                    <a:pt x="1142" y="34193"/>
                  </a:lnTo>
                  <a:cubicBezTo>
                    <a:pt x="1073" y="34239"/>
                    <a:pt x="1028" y="34284"/>
                    <a:pt x="982" y="34307"/>
                  </a:cubicBezTo>
                  <a:lnTo>
                    <a:pt x="959" y="34330"/>
                  </a:lnTo>
                  <a:cubicBezTo>
                    <a:pt x="868" y="34398"/>
                    <a:pt x="777" y="34444"/>
                    <a:pt x="708" y="34513"/>
                  </a:cubicBezTo>
                  <a:cubicBezTo>
                    <a:pt x="594" y="34627"/>
                    <a:pt x="434" y="34787"/>
                    <a:pt x="480" y="34992"/>
                  </a:cubicBezTo>
                  <a:cubicBezTo>
                    <a:pt x="480" y="35060"/>
                    <a:pt x="525" y="35152"/>
                    <a:pt x="571" y="35220"/>
                  </a:cubicBezTo>
                  <a:cubicBezTo>
                    <a:pt x="640" y="35311"/>
                    <a:pt x="754" y="35380"/>
                    <a:pt x="891" y="35380"/>
                  </a:cubicBezTo>
                  <a:cubicBezTo>
                    <a:pt x="1165" y="35426"/>
                    <a:pt x="1438" y="35448"/>
                    <a:pt x="1712" y="35494"/>
                  </a:cubicBezTo>
                  <a:cubicBezTo>
                    <a:pt x="1941" y="35517"/>
                    <a:pt x="2169" y="35563"/>
                    <a:pt x="2374" y="35608"/>
                  </a:cubicBezTo>
                  <a:lnTo>
                    <a:pt x="2580" y="35654"/>
                  </a:lnTo>
                  <a:cubicBezTo>
                    <a:pt x="2717" y="35677"/>
                    <a:pt x="2831" y="35700"/>
                    <a:pt x="2968" y="35700"/>
                  </a:cubicBezTo>
                  <a:cubicBezTo>
                    <a:pt x="3105" y="35722"/>
                    <a:pt x="3219" y="35745"/>
                    <a:pt x="3356" y="35768"/>
                  </a:cubicBezTo>
                  <a:cubicBezTo>
                    <a:pt x="3424" y="35791"/>
                    <a:pt x="3493" y="35814"/>
                    <a:pt x="3561" y="35836"/>
                  </a:cubicBezTo>
                  <a:lnTo>
                    <a:pt x="3516" y="35905"/>
                  </a:lnTo>
                  <a:cubicBezTo>
                    <a:pt x="3447" y="35996"/>
                    <a:pt x="3401" y="36065"/>
                    <a:pt x="3356" y="36156"/>
                  </a:cubicBezTo>
                  <a:lnTo>
                    <a:pt x="3287" y="36270"/>
                  </a:lnTo>
                  <a:lnTo>
                    <a:pt x="3196" y="36430"/>
                  </a:lnTo>
                  <a:lnTo>
                    <a:pt x="3150" y="36498"/>
                  </a:lnTo>
                  <a:cubicBezTo>
                    <a:pt x="3128" y="36521"/>
                    <a:pt x="3105" y="36567"/>
                    <a:pt x="3082" y="36613"/>
                  </a:cubicBezTo>
                  <a:cubicBezTo>
                    <a:pt x="2922" y="36818"/>
                    <a:pt x="2762" y="37023"/>
                    <a:pt x="2534" y="37252"/>
                  </a:cubicBezTo>
                  <a:cubicBezTo>
                    <a:pt x="2420" y="37366"/>
                    <a:pt x="2283" y="37480"/>
                    <a:pt x="2169" y="37594"/>
                  </a:cubicBezTo>
                  <a:lnTo>
                    <a:pt x="2123" y="37617"/>
                  </a:lnTo>
                  <a:cubicBezTo>
                    <a:pt x="2055" y="37662"/>
                    <a:pt x="1986" y="37731"/>
                    <a:pt x="1918" y="37777"/>
                  </a:cubicBezTo>
                  <a:lnTo>
                    <a:pt x="1735" y="37936"/>
                  </a:lnTo>
                  <a:lnTo>
                    <a:pt x="1575" y="38073"/>
                  </a:lnTo>
                  <a:cubicBezTo>
                    <a:pt x="1461" y="38165"/>
                    <a:pt x="1347" y="38279"/>
                    <a:pt x="1210" y="38439"/>
                  </a:cubicBezTo>
                  <a:cubicBezTo>
                    <a:pt x="1142" y="38530"/>
                    <a:pt x="1142" y="38644"/>
                    <a:pt x="1187" y="38735"/>
                  </a:cubicBezTo>
                  <a:cubicBezTo>
                    <a:pt x="1210" y="38804"/>
                    <a:pt x="1256" y="38849"/>
                    <a:pt x="1324" y="38872"/>
                  </a:cubicBezTo>
                  <a:cubicBezTo>
                    <a:pt x="1553" y="38941"/>
                    <a:pt x="1758" y="39032"/>
                    <a:pt x="1986" y="39100"/>
                  </a:cubicBezTo>
                  <a:lnTo>
                    <a:pt x="2032" y="39123"/>
                  </a:lnTo>
                  <a:lnTo>
                    <a:pt x="2055" y="39123"/>
                  </a:lnTo>
                  <a:cubicBezTo>
                    <a:pt x="2397" y="39237"/>
                    <a:pt x="2739" y="39352"/>
                    <a:pt x="3082" y="39443"/>
                  </a:cubicBezTo>
                  <a:cubicBezTo>
                    <a:pt x="3242" y="39489"/>
                    <a:pt x="3424" y="39534"/>
                    <a:pt x="3607" y="39580"/>
                  </a:cubicBezTo>
                  <a:lnTo>
                    <a:pt x="3744" y="39603"/>
                  </a:lnTo>
                  <a:cubicBezTo>
                    <a:pt x="3858" y="39625"/>
                    <a:pt x="3972" y="39648"/>
                    <a:pt x="4063" y="39671"/>
                  </a:cubicBezTo>
                  <a:cubicBezTo>
                    <a:pt x="4109" y="39671"/>
                    <a:pt x="4177" y="39671"/>
                    <a:pt x="4223" y="39694"/>
                  </a:cubicBezTo>
                  <a:lnTo>
                    <a:pt x="4314" y="39694"/>
                  </a:lnTo>
                  <a:cubicBezTo>
                    <a:pt x="4383" y="39717"/>
                    <a:pt x="4474" y="39717"/>
                    <a:pt x="4543" y="39740"/>
                  </a:cubicBezTo>
                  <a:lnTo>
                    <a:pt x="4702" y="39762"/>
                  </a:lnTo>
                  <a:cubicBezTo>
                    <a:pt x="4817" y="39785"/>
                    <a:pt x="4908" y="39808"/>
                    <a:pt x="4999" y="39808"/>
                  </a:cubicBezTo>
                  <a:cubicBezTo>
                    <a:pt x="5091" y="39831"/>
                    <a:pt x="5182" y="39854"/>
                    <a:pt x="5273" y="39854"/>
                  </a:cubicBezTo>
                  <a:lnTo>
                    <a:pt x="5387" y="39877"/>
                  </a:lnTo>
                  <a:cubicBezTo>
                    <a:pt x="5570" y="39899"/>
                    <a:pt x="5752" y="39922"/>
                    <a:pt x="5912" y="39945"/>
                  </a:cubicBezTo>
                  <a:cubicBezTo>
                    <a:pt x="6186" y="39991"/>
                    <a:pt x="6483" y="40036"/>
                    <a:pt x="6757" y="40059"/>
                  </a:cubicBezTo>
                  <a:lnTo>
                    <a:pt x="6917" y="40082"/>
                  </a:lnTo>
                  <a:lnTo>
                    <a:pt x="6962" y="40082"/>
                  </a:lnTo>
                  <a:cubicBezTo>
                    <a:pt x="7168" y="40128"/>
                    <a:pt x="7350" y="40150"/>
                    <a:pt x="7556" y="40150"/>
                  </a:cubicBezTo>
                  <a:lnTo>
                    <a:pt x="8081" y="40150"/>
                  </a:lnTo>
                  <a:cubicBezTo>
                    <a:pt x="8240" y="40150"/>
                    <a:pt x="8377" y="40128"/>
                    <a:pt x="8537" y="40128"/>
                  </a:cubicBezTo>
                  <a:cubicBezTo>
                    <a:pt x="8697" y="40105"/>
                    <a:pt x="8834" y="40105"/>
                    <a:pt x="8971" y="40082"/>
                  </a:cubicBezTo>
                  <a:lnTo>
                    <a:pt x="9085" y="40059"/>
                  </a:lnTo>
                  <a:lnTo>
                    <a:pt x="9131" y="40059"/>
                  </a:lnTo>
                  <a:cubicBezTo>
                    <a:pt x="9199" y="40059"/>
                    <a:pt x="9268" y="40059"/>
                    <a:pt x="9336" y="40036"/>
                  </a:cubicBezTo>
                  <a:lnTo>
                    <a:pt x="9541" y="39991"/>
                  </a:lnTo>
                  <a:cubicBezTo>
                    <a:pt x="9701" y="39968"/>
                    <a:pt x="9884" y="39922"/>
                    <a:pt x="10044" y="39899"/>
                  </a:cubicBezTo>
                  <a:cubicBezTo>
                    <a:pt x="10363" y="39831"/>
                    <a:pt x="10660" y="39808"/>
                    <a:pt x="10957" y="39762"/>
                  </a:cubicBezTo>
                  <a:lnTo>
                    <a:pt x="11094" y="39740"/>
                  </a:lnTo>
                  <a:lnTo>
                    <a:pt x="11185" y="39740"/>
                  </a:lnTo>
                  <a:cubicBezTo>
                    <a:pt x="11253" y="39717"/>
                    <a:pt x="11322" y="39717"/>
                    <a:pt x="11390" y="39717"/>
                  </a:cubicBezTo>
                  <a:lnTo>
                    <a:pt x="11504" y="39694"/>
                  </a:lnTo>
                  <a:cubicBezTo>
                    <a:pt x="11619" y="39671"/>
                    <a:pt x="11710" y="39671"/>
                    <a:pt x="11824" y="39671"/>
                  </a:cubicBezTo>
                  <a:lnTo>
                    <a:pt x="12052" y="39648"/>
                  </a:lnTo>
                  <a:cubicBezTo>
                    <a:pt x="12280" y="39625"/>
                    <a:pt x="12532" y="39603"/>
                    <a:pt x="12783" y="39580"/>
                  </a:cubicBezTo>
                  <a:cubicBezTo>
                    <a:pt x="13102" y="39580"/>
                    <a:pt x="13399" y="39557"/>
                    <a:pt x="13718" y="39534"/>
                  </a:cubicBezTo>
                  <a:cubicBezTo>
                    <a:pt x="13878" y="39534"/>
                    <a:pt x="14015" y="39534"/>
                    <a:pt x="14152" y="39511"/>
                  </a:cubicBezTo>
                  <a:cubicBezTo>
                    <a:pt x="14289" y="39511"/>
                    <a:pt x="14426" y="39489"/>
                    <a:pt x="14586" y="39489"/>
                  </a:cubicBezTo>
                  <a:cubicBezTo>
                    <a:pt x="14883" y="39466"/>
                    <a:pt x="15179" y="39466"/>
                    <a:pt x="15499" y="39443"/>
                  </a:cubicBezTo>
                  <a:cubicBezTo>
                    <a:pt x="15636" y="39443"/>
                    <a:pt x="15773" y="39420"/>
                    <a:pt x="15910" y="39420"/>
                  </a:cubicBezTo>
                  <a:lnTo>
                    <a:pt x="16069" y="39397"/>
                  </a:lnTo>
                  <a:lnTo>
                    <a:pt x="16412" y="39397"/>
                  </a:lnTo>
                  <a:lnTo>
                    <a:pt x="16594" y="39374"/>
                  </a:lnTo>
                  <a:lnTo>
                    <a:pt x="16777" y="39374"/>
                  </a:lnTo>
                  <a:cubicBezTo>
                    <a:pt x="16982" y="39352"/>
                    <a:pt x="17165" y="39352"/>
                    <a:pt x="17371" y="39352"/>
                  </a:cubicBezTo>
                  <a:lnTo>
                    <a:pt x="17599" y="39329"/>
                  </a:lnTo>
                  <a:cubicBezTo>
                    <a:pt x="17827" y="39329"/>
                    <a:pt x="18055" y="39329"/>
                    <a:pt x="18284" y="39306"/>
                  </a:cubicBezTo>
                  <a:lnTo>
                    <a:pt x="18489" y="39306"/>
                  </a:lnTo>
                  <a:lnTo>
                    <a:pt x="18694" y="39283"/>
                  </a:lnTo>
                  <a:lnTo>
                    <a:pt x="18945" y="39283"/>
                  </a:lnTo>
                  <a:cubicBezTo>
                    <a:pt x="19014" y="39283"/>
                    <a:pt x="19060" y="39283"/>
                    <a:pt x="19128" y="39260"/>
                  </a:cubicBezTo>
                  <a:cubicBezTo>
                    <a:pt x="19722" y="39237"/>
                    <a:pt x="20315" y="39215"/>
                    <a:pt x="20908" y="39192"/>
                  </a:cubicBezTo>
                  <a:lnTo>
                    <a:pt x="21182" y="39169"/>
                  </a:lnTo>
                  <a:cubicBezTo>
                    <a:pt x="21411" y="39169"/>
                    <a:pt x="21639" y="39146"/>
                    <a:pt x="21867" y="39146"/>
                  </a:cubicBezTo>
                  <a:lnTo>
                    <a:pt x="22095" y="39123"/>
                  </a:lnTo>
                  <a:lnTo>
                    <a:pt x="22666" y="39123"/>
                  </a:lnTo>
                  <a:cubicBezTo>
                    <a:pt x="22734" y="39123"/>
                    <a:pt x="22803" y="39100"/>
                    <a:pt x="22894" y="39055"/>
                  </a:cubicBezTo>
                  <a:cubicBezTo>
                    <a:pt x="22917" y="39055"/>
                    <a:pt x="22940" y="39032"/>
                    <a:pt x="22963" y="39009"/>
                  </a:cubicBezTo>
                  <a:lnTo>
                    <a:pt x="23031" y="39032"/>
                  </a:lnTo>
                  <a:lnTo>
                    <a:pt x="23396" y="39032"/>
                  </a:lnTo>
                  <a:lnTo>
                    <a:pt x="23602" y="39055"/>
                  </a:lnTo>
                  <a:cubicBezTo>
                    <a:pt x="23739" y="39055"/>
                    <a:pt x="23876" y="39078"/>
                    <a:pt x="24013" y="39078"/>
                  </a:cubicBezTo>
                  <a:lnTo>
                    <a:pt x="24127" y="39078"/>
                  </a:lnTo>
                  <a:lnTo>
                    <a:pt x="24218" y="39100"/>
                  </a:lnTo>
                  <a:cubicBezTo>
                    <a:pt x="24355" y="39100"/>
                    <a:pt x="24492" y="39100"/>
                    <a:pt x="24629" y="39123"/>
                  </a:cubicBezTo>
                  <a:lnTo>
                    <a:pt x="25588" y="39123"/>
                  </a:lnTo>
                  <a:cubicBezTo>
                    <a:pt x="25747" y="39123"/>
                    <a:pt x="25907" y="39100"/>
                    <a:pt x="26067" y="39078"/>
                  </a:cubicBezTo>
                  <a:lnTo>
                    <a:pt x="26272" y="39078"/>
                  </a:lnTo>
                  <a:cubicBezTo>
                    <a:pt x="26341" y="39055"/>
                    <a:pt x="26409" y="39055"/>
                    <a:pt x="26501" y="39055"/>
                  </a:cubicBezTo>
                  <a:cubicBezTo>
                    <a:pt x="26706" y="39032"/>
                    <a:pt x="26934" y="39009"/>
                    <a:pt x="27140" y="39009"/>
                  </a:cubicBezTo>
                  <a:lnTo>
                    <a:pt x="27414" y="39009"/>
                  </a:lnTo>
                  <a:lnTo>
                    <a:pt x="27756" y="38986"/>
                  </a:lnTo>
                  <a:lnTo>
                    <a:pt x="27847" y="38986"/>
                  </a:lnTo>
                  <a:cubicBezTo>
                    <a:pt x="28030" y="38986"/>
                    <a:pt x="28213" y="38964"/>
                    <a:pt x="28395" y="38964"/>
                  </a:cubicBezTo>
                  <a:lnTo>
                    <a:pt x="28555" y="38964"/>
                  </a:lnTo>
                  <a:cubicBezTo>
                    <a:pt x="28738" y="38964"/>
                    <a:pt x="28943" y="38964"/>
                    <a:pt x="29126" y="38986"/>
                  </a:cubicBezTo>
                  <a:lnTo>
                    <a:pt x="30335" y="38986"/>
                  </a:lnTo>
                  <a:cubicBezTo>
                    <a:pt x="30472" y="38986"/>
                    <a:pt x="30609" y="38986"/>
                    <a:pt x="30723" y="38964"/>
                  </a:cubicBezTo>
                  <a:cubicBezTo>
                    <a:pt x="30883" y="38964"/>
                    <a:pt x="31020" y="38964"/>
                    <a:pt x="31180" y="38941"/>
                  </a:cubicBezTo>
                  <a:lnTo>
                    <a:pt x="31385" y="38918"/>
                  </a:lnTo>
                  <a:cubicBezTo>
                    <a:pt x="31477" y="38918"/>
                    <a:pt x="31591" y="38895"/>
                    <a:pt x="31682" y="38895"/>
                  </a:cubicBezTo>
                  <a:cubicBezTo>
                    <a:pt x="31842" y="38872"/>
                    <a:pt x="32002" y="38872"/>
                    <a:pt x="32184" y="38849"/>
                  </a:cubicBezTo>
                  <a:lnTo>
                    <a:pt x="32435" y="38849"/>
                  </a:lnTo>
                  <a:lnTo>
                    <a:pt x="32504" y="38827"/>
                  </a:lnTo>
                  <a:lnTo>
                    <a:pt x="33097" y="38827"/>
                  </a:lnTo>
                  <a:cubicBezTo>
                    <a:pt x="33166" y="38827"/>
                    <a:pt x="33234" y="38804"/>
                    <a:pt x="33303" y="38804"/>
                  </a:cubicBezTo>
                  <a:lnTo>
                    <a:pt x="34512" y="38804"/>
                  </a:lnTo>
                  <a:lnTo>
                    <a:pt x="34649" y="38781"/>
                  </a:lnTo>
                  <a:lnTo>
                    <a:pt x="34809" y="38781"/>
                  </a:lnTo>
                  <a:lnTo>
                    <a:pt x="34946" y="38804"/>
                  </a:lnTo>
                  <a:cubicBezTo>
                    <a:pt x="35129" y="38781"/>
                    <a:pt x="35311" y="38781"/>
                    <a:pt x="35517" y="38781"/>
                  </a:cubicBezTo>
                  <a:lnTo>
                    <a:pt x="39739" y="38781"/>
                  </a:lnTo>
                  <a:cubicBezTo>
                    <a:pt x="39831" y="38804"/>
                    <a:pt x="39922" y="38804"/>
                    <a:pt x="40013" y="38804"/>
                  </a:cubicBezTo>
                  <a:lnTo>
                    <a:pt x="40538" y="38804"/>
                  </a:lnTo>
                  <a:cubicBezTo>
                    <a:pt x="40721" y="38804"/>
                    <a:pt x="40926" y="38804"/>
                    <a:pt x="41109" y="38827"/>
                  </a:cubicBezTo>
                  <a:lnTo>
                    <a:pt x="41931" y="38827"/>
                  </a:lnTo>
                  <a:cubicBezTo>
                    <a:pt x="42022" y="38827"/>
                    <a:pt x="42113" y="38827"/>
                    <a:pt x="42204" y="38804"/>
                  </a:cubicBezTo>
                  <a:lnTo>
                    <a:pt x="43460" y="38804"/>
                  </a:lnTo>
                  <a:cubicBezTo>
                    <a:pt x="43574" y="38827"/>
                    <a:pt x="43665" y="38827"/>
                    <a:pt x="43757" y="38827"/>
                  </a:cubicBezTo>
                  <a:lnTo>
                    <a:pt x="44692" y="38827"/>
                  </a:lnTo>
                  <a:lnTo>
                    <a:pt x="44921" y="38849"/>
                  </a:lnTo>
                  <a:lnTo>
                    <a:pt x="45674" y="38849"/>
                  </a:lnTo>
                  <a:cubicBezTo>
                    <a:pt x="45788" y="38872"/>
                    <a:pt x="45902" y="38872"/>
                    <a:pt x="46016" y="38872"/>
                  </a:cubicBezTo>
                  <a:lnTo>
                    <a:pt x="46153" y="38872"/>
                  </a:lnTo>
                  <a:cubicBezTo>
                    <a:pt x="46245" y="38872"/>
                    <a:pt x="46336" y="38872"/>
                    <a:pt x="46450" y="38895"/>
                  </a:cubicBezTo>
                  <a:lnTo>
                    <a:pt x="46655" y="38895"/>
                  </a:lnTo>
                  <a:cubicBezTo>
                    <a:pt x="46815" y="38918"/>
                    <a:pt x="46975" y="38918"/>
                    <a:pt x="47135" y="38941"/>
                  </a:cubicBezTo>
                  <a:lnTo>
                    <a:pt x="47317" y="38941"/>
                  </a:lnTo>
                  <a:cubicBezTo>
                    <a:pt x="47591" y="38941"/>
                    <a:pt x="47865" y="38964"/>
                    <a:pt x="48116" y="38964"/>
                  </a:cubicBezTo>
                  <a:cubicBezTo>
                    <a:pt x="48436" y="38986"/>
                    <a:pt x="48755" y="38986"/>
                    <a:pt x="49052" y="39009"/>
                  </a:cubicBezTo>
                  <a:lnTo>
                    <a:pt x="49098" y="39032"/>
                  </a:lnTo>
                  <a:lnTo>
                    <a:pt x="49235" y="39032"/>
                  </a:lnTo>
                  <a:lnTo>
                    <a:pt x="49189" y="39009"/>
                  </a:lnTo>
                  <a:lnTo>
                    <a:pt x="49189" y="39009"/>
                  </a:lnTo>
                  <a:cubicBezTo>
                    <a:pt x="49303" y="39032"/>
                    <a:pt x="49440" y="39055"/>
                    <a:pt x="49554" y="39055"/>
                  </a:cubicBezTo>
                  <a:lnTo>
                    <a:pt x="49691" y="39055"/>
                  </a:lnTo>
                  <a:cubicBezTo>
                    <a:pt x="49782" y="39078"/>
                    <a:pt x="49874" y="39078"/>
                    <a:pt x="49965" y="39078"/>
                  </a:cubicBezTo>
                  <a:cubicBezTo>
                    <a:pt x="50102" y="39100"/>
                    <a:pt x="50216" y="39100"/>
                    <a:pt x="50353" y="39123"/>
                  </a:cubicBezTo>
                  <a:lnTo>
                    <a:pt x="50490" y="39123"/>
                  </a:lnTo>
                  <a:lnTo>
                    <a:pt x="50718" y="39146"/>
                  </a:lnTo>
                  <a:lnTo>
                    <a:pt x="51083" y="39169"/>
                  </a:lnTo>
                  <a:lnTo>
                    <a:pt x="51449" y="39192"/>
                  </a:lnTo>
                  <a:cubicBezTo>
                    <a:pt x="51563" y="39192"/>
                    <a:pt x="51677" y="39192"/>
                    <a:pt x="51768" y="39215"/>
                  </a:cubicBezTo>
                  <a:cubicBezTo>
                    <a:pt x="51928" y="39215"/>
                    <a:pt x="52065" y="39215"/>
                    <a:pt x="52202" y="39237"/>
                  </a:cubicBezTo>
                  <a:cubicBezTo>
                    <a:pt x="52202" y="39228"/>
                    <a:pt x="52198" y="39222"/>
                    <a:pt x="52191" y="39219"/>
                  </a:cubicBezTo>
                  <a:lnTo>
                    <a:pt x="52191" y="39219"/>
                  </a:lnTo>
                  <a:cubicBezTo>
                    <a:pt x="52728" y="39284"/>
                    <a:pt x="53286" y="39306"/>
                    <a:pt x="53800" y="39329"/>
                  </a:cubicBezTo>
                  <a:lnTo>
                    <a:pt x="53982" y="39329"/>
                  </a:lnTo>
                  <a:cubicBezTo>
                    <a:pt x="54074" y="39352"/>
                    <a:pt x="54165" y="39352"/>
                    <a:pt x="54256" y="39352"/>
                  </a:cubicBezTo>
                  <a:lnTo>
                    <a:pt x="54370" y="39352"/>
                  </a:lnTo>
                  <a:cubicBezTo>
                    <a:pt x="54530" y="39374"/>
                    <a:pt x="54713" y="39374"/>
                    <a:pt x="54895" y="39397"/>
                  </a:cubicBezTo>
                  <a:cubicBezTo>
                    <a:pt x="55169" y="39397"/>
                    <a:pt x="55466" y="39420"/>
                    <a:pt x="55763" y="39443"/>
                  </a:cubicBezTo>
                  <a:cubicBezTo>
                    <a:pt x="55877" y="39443"/>
                    <a:pt x="55968" y="39466"/>
                    <a:pt x="56082" y="39466"/>
                  </a:cubicBezTo>
                  <a:lnTo>
                    <a:pt x="56196" y="39489"/>
                  </a:lnTo>
                  <a:lnTo>
                    <a:pt x="56562" y="39534"/>
                  </a:lnTo>
                  <a:cubicBezTo>
                    <a:pt x="56721" y="39534"/>
                    <a:pt x="56858" y="39557"/>
                    <a:pt x="57018" y="39580"/>
                  </a:cubicBezTo>
                  <a:lnTo>
                    <a:pt x="57109" y="39580"/>
                  </a:lnTo>
                  <a:lnTo>
                    <a:pt x="57132" y="39603"/>
                  </a:lnTo>
                  <a:cubicBezTo>
                    <a:pt x="57224" y="39603"/>
                    <a:pt x="57292" y="39625"/>
                    <a:pt x="57360" y="39625"/>
                  </a:cubicBezTo>
                  <a:cubicBezTo>
                    <a:pt x="57452" y="39625"/>
                    <a:pt x="57520" y="39603"/>
                    <a:pt x="57566" y="39580"/>
                  </a:cubicBezTo>
                  <a:lnTo>
                    <a:pt x="57612" y="39580"/>
                  </a:lnTo>
                  <a:cubicBezTo>
                    <a:pt x="57794" y="39580"/>
                    <a:pt x="57931" y="39443"/>
                    <a:pt x="57954" y="39260"/>
                  </a:cubicBezTo>
                  <a:cubicBezTo>
                    <a:pt x="57954" y="39215"/>
                    <a:pt x="57954" y="39146"/>
                    <a:pt x="57954" y="39100"/>
                  </a:cubicBezTo>
                  <a:cubicBezTo>
                    <a:pt x="57954" y="39100"/>
                    <a:pt x="57954" y="39055"/>
                    <a:pt x="57954" y="39032"/>
                  </a:cubicBezTo>
                  <a:cubicBezTo>
                    <a:pt x="57931" y="38986"/>
                    <a:pt x="57931" y="38964"/>
                    <a:pt x="57931" y="38941"/>
                  </a:cubicBezTo>
                  <a:cubicBezTo>
                    <a:pt x="57931" y="38827"/>
                    <a:pt x="57954" y="38712"/>
                    <a:pt x="57977" y="38621"/>
                  </a:cubicBezTo>
                  <a:cubicBezTo>
                    <a:pt x="58000" y="38530"/>
                    <a:pt x="58022" y="38461"/>
                    <a:pt x="58022" y="38370"/>
                  </a:cubicBezTo>
                  <a:cubicBezTo>
                    <a:pt x="58091" y="38256"/>
                    <a:pt x="58137" y="38165"/>
                    <a:pt x="58182" y="38051"/>
                  </a:cubicBezTo>
                  <a:lnTo>
                    <a:pt x="58228" y="37959"/>
                  </a:lnTo>
                  <a:cubicBezTo>
                    <a:pt x="58273" y="37845"/>
                    <a:pt x="58319" y="37731"/>
                    <a:pt x="58365" y="37617"/>
                  </a:cubicBezTo>
                  <a:cubicBezTo>
                    <a:pt x="58479" y="37343"/>
                    <a:pt x="58639" y="37092"/>
                    <a:pt x="58776" y="36864"/>
                  </a:cubicBezTo>
                  <a:cubicBezTo>
                    <a:pt x="58844" y="36749"/>
                    <a:pt x="58913" y="36658"/>
                    <a:pt x="58981" y="36544"/>
                  </a:cubicBezTo>
                  <a:lnTo>
                    <a:pt x="59004" y="36476"/>
                  </a:lnTo>
                  <a:lnTo>
                    <a:pt x="59141" y="36270"/>
                  </a:lnTo>
                  <a:cubicBezTo>
                    <a:pt x="59164" y="36247"/>
                    <a:pt x="59164" y="36247"/>
                    <a:pt x="59186" y="36224"/>
                  </a:cubicBezTo>
                  <a:cubicBezTo>
                    <a:pt x="59301" y="36065"/>
                    <a:pt x="59415" y="35928"/>
                    <a:pt x="59529" y="35814"/>
                  </a:cubicBezTo>
                  <a:cubicBezTo>
                    <a:pt x="59666" y="35700"/>
                    <a:pt x="59780" y="35585"/>
                    <a:pt x="59917" y="35494"/>
                  </a:cubicBezTo>
                  <a:cubicBezTo>
                    <a:pt x="59985" y="35448"/>
                    <a:pt x="60054" y="35380"/>
                    <a:pt x="60122" y="35334"/>
                  </a:cubicBezTo>
                  <a:lnTo>
                    <a:pt x="60145" y="35334"/>
                  </a:lnTo>
                  <a:lnTo>
                    <a:pt x="60236" y="35266"/>
                  </a:lnTo>
                  <a:cubicBezTo>
                    <a:pt x="60351" y="35175"/>
                    <a:pt x="60465" y="35106"/>
                    <a:pt x="60579" y="35038"/>
                  </a:cubicBezTo>
                  <a:cubicBezTo>
                    <a:pt x="60624" y="35015"/>
                    <a:pt x="60670" y="34992"/>
                    <a:pt x="60716" y="34946"/>
                  </a:cubicBezTo>
                  <a:lnTo>
                    <a:pt x="60739" y="34946"/>
                  </a:lnTo>
                  <a:lnTo>
                    <a:pt x="60761" y="34923"/>
                  </a:lnTo>
                  <a:lnTo>
                    <a:pt x="60807" y="34878"/>
                  </a:lnTo>
                  <a:lnTo>
                    <a:pt x="60921" y="34809"/>
                  </a:lnTo>
                  <a:cubicBezTo>
                    <a:pt x="61013" y="34764"/>
                    <a:pt x="61104" y="34741"/>
                    <a:pt x="61195" y="34695"/>
                  </a:cubicBezTo>
                  <a:lnTo>
                    <a:pt x="61218" y="34672"/>
                  </a:lnTo>
                  <a:lnTo>
                    <a:pt x="61355" y="34627"/>
                  </a:lnTo>
                  <a:cubicBezTo>
                    <a:pt x="61446" y="34581"/>
                    <a:pt x="61537" y="34535"/>
                    <a:pt x="61629" y="34513"/>
                  </a:cubicBezTo>
                  <a:lnTo>
                    <a:pt x="61697" y="34467"/>
                  </a:lnTo>
                  <a:cubicBezTo>
                    <a:pt x="61834" y="34421"/>
                    <a:pt x="61948" y="34398"/>
                    <a:pt x="62062" y="34353"/>
                  </a:cubicBezTo>
                  <a:lnTo>
                    <a:pt x="62245" y="34284"/>
                  </a:lnTo>
                  <a:cubicBezTo>
                    <a:pt x="62382" y="34239"/>
                    <a:pt x="62496" y="34193"/>
                    <a:pt x="62633" y="34170"/>
                  </a:cubicBezTo>
                  <a:cubicBezTo>
                    <a:pt x="62816" y="34102"/>
                    <a:pt x="63021" y="34079"/>
                    <a:pt x="63272" y="34033"/>
                  </a:cubicBezTo>
                  <a:cubicBezTo>
                    <a:pt x="63386" y="34010"/>
                    <a:pt x="63523" y="34010"/>
                    <a:pt x="63637" y="34010"/>
                  </a:cubicBezTo>
                  <a:lnTo>
                    <a:pt x="63843" y="33988"/>
                  </a:lnTo>
                  <a:lnTo>
                    <a:pt x="64550" y="33988"/>
                  </a:lnTo>
                  <a:cubicBezTo>
                    <a:pt x="64687" y="33988"/>
                    <a:pt x="64824" y="33988"/>
                    <a:pt x="64984" y="34010"/>
                  </a:cubicBezTo>
                  <a:lnTo>
                    <a:pt x="65053" y="34033"/>
                  </a:lnTo>
                  <a:lnTo>
                    <a:pt x="65144" y="34033"/>
                  </a:lnTo>
                  <a:cubicBezTo>
                    <a:pt x="65304" y="34056"/>
                    <a:pt x="65441" y="34079"/>
                    <a:pt x="65578" y="34102"/>
                  </a:cubicBezTo>
                  <a:lnTo>
                    <a:pt x="65623" y="34102"/>
                  </a:lnTo>
                  <a:cubicBezTo>
                    <a:pt x="65874" y="34193"/>
                    <a:pt x="66125" y="34284"/>
                    <a:pt x="66331" y="34353"/>
                  </a:cubicBezTo>
                  <a:cubicBezTo>
                    <a:pt x="66399" y="34398"/>
                    <a:pt x="66468" y="34421"/>
                    <a:pt x="66536" y="34444"/>
                  </a:cubicBezTo>
                  <a:lnTo>
                    <a:pt x="66559" y="34467"/>
                  </a:lnTo>
                  <a:lnTo>
                    <a:pt x="66605" y="34490"/>
                  </a:lnTo>
                  <a:cubicBezTo>
                    <a:pt x="66650" y="34513"/>
                    <a:pt x="66696" y="34535"/>
                    <a:pt x="66742" y="34558"/>
                  </a:cubicBezTo>
                  <a:cubicBezTo>
                    <a:pt x="66833" y="34581"/>
                    <a:pt x="66924" y="34627"/>
                    <a:pt x="67016" y="34695"/>
                  </a:cubicBezTo>
                  <a:cubicBezTo>
                    <a:pt x="67084" y="34718"/>
                    <a:pt x="67153" y="34764"/>
                    <a:pt x="67221" y="34809"/>
                  </a:cubicBezTo>
                  <a:lnTo>
                    <a:pt x="67358" y="34923"/>
                  </a:lnTo>
                  <a:lnTo>
                    <a:pt x="67449" y="34969"/>
                  </a:lnTo>
                  <a:cubicBezTo>
                    <a:pt x="67518" y="35015"/>
                    <a:pt x="67609" y="35083"/>
                    <a:pt x="67677" y="35129"/>
                  </a:cubicBezTo>
                  <a:cubicBezTo>
                    <a:pt x="67792" y="35220"/>
                    <a:pt x="67929" y="35311"/>
                    <a:pt x="68043" y="35426"/>
                  </a:cubicBezTo>
                  <a:cubicBezTo>
                    <a:pt x="68157" y="35517"/>
                    <a:pt x="68248" y="35608"/>
                    <a:pt x="68362" y="35722"/>
                  </a:cubicBezTo>
                  <a:cubicBezTo>
                    <a:pt x="68659" y="36042"/>
                    <a:pt x="68956" y="36453"/>
                    <a:pt x="69230" y="36932"/>
                  </a:cubicBezTo>
                  <a:cubicBezTo>
                    <a:pt x="69298" y="37023"/>
                    <a:pt x="69344" y="37138"/>
                    <a:pt x="69412" y="37252"/>
                  </a:cubicBezTo>
                  <a:cubicBezTo>
                    <a:pt x="69458" y="37343"/>
                    <a:pt x="69504" y="37434"/>
                    <a:pt x="69549" y="37526"/>
                  </a:cubicBezTo>
                  <a:lnTo>
                    <a:pt x="69572" y="37617"/>
                  </a:lnTo>
                  <a:lnTo>
                    <a:pt x="69686" y="37868"/>
                  </a:lnTo>
                  <a:lnTo>
                    <a:pt x="69709" y="37936"/>
                  </a:lnTo>
                  <a:cubicBezTo>
                    <a:pt x="69755" y="38028"/>
                    <a:pt x="69777" y="38119"/>
                    <a:pt x="69823" y="38210"/>
                  </a:cubicBezTo>
                  <a:lnTo>
                    <a:pt x="69823" y="38279"/>
                  </a:lnTo>
                  <a:lnTo>
                    <a:pt x="69846" y="38347"/>
                  </a:lnTo>
                  <a:lnTo>
                    <a:pt x="69846" y="38439"/>
                  </a:lnTo>
                  <a:cubicBezTo>
                    <a:pt x="69869" y="38507"/>
                    <a:pt x="69869" y="38553"/>
                    <a:pt x="69892" y="38621"/>
                  </a:cubicBezTo>
                  <a:lnTo>
                    <a:pt x="69914" y="38690"/>
                  </a:lnTo>
                  <a:cubicBezTo>
                    <a:pt x="69914" y="38735"/>
                    <a:pt x="69937" y="38758"/>
                    <a:pt x="69937" y="38804"/>
                  </a:cubicBezTo>
                  <a:cubicBezTo>
                    <a:pt x="69937" y="38872"/>
                    <a:pt x="69960" y="38941"/>
                    <a:pt x="69983" y="39009"/>
                  </a:cubicBezTo>
                  <a:cubicBezTo>
                    <a:pt x="70006" y="39078"/>
                    <a:pt x="70051" y="39146"/>
                    <a:pt x="70074" y="39215"/>
                  </a:cubicBezTo>
                  <a:lnTo>
                    <a:pt x="70074" y="39237"/>
                  </a:lnTo>
                  <a:cubicBezTo>
                    <a:pt x="70074" y="39306"/>
                    <a:pt x="70074" y="39352"/>
                    <a:pt x="70074" y="39397"/>
                  </a:cubicBezTo>
                  <a:cubicBezTo>
                    <a:pt x="70074" y="39557"/>
                    <a:pt x="70234" y="39694"/>
                    <a:pt x="70394" y="39694"/>
                  </a:cubicBezTo>
                  <a:lnTo>
                    <a:pt x="70668" y="39694"/>
                  </a:lnTo>
                  <a:cubicBezTo>
                    <a:pt x="70736" y="39694"/>
                    <a:pt x="70827" y="39694"/>
                    <a:pt x="70919" y="39671"/>
                  </a:cubicBezTo>
                  <a:cubicBezTo>
                    <a:pt x="71010" y="39671"/>
                    <a:pt x="71101" y="39648"/>
                    <a:pt x="71193" y="39648"/>
                  </a:cubicBezTo>
                  <a:lnTo>
                    <a:pt x="71330" y="39625"/>
                  </a:lnTo>
                  <a:cubicBezTo>
                    <a:pt x="71626" y="39603"/>
                    <a:pt x="71900" y="39557"/>
                    <a:pt x="72197" y="39534"/>
                  </a:cubicBezTo>
                  <a:cubicBezTo>
                    <a:pt x="72448" y="39489"/>
                    <a:pt x="72745" y="39466"/>
                    <a:pt x="73041" y="39443"/>
                  </a:cubicBezTo>
                  <a:cubicBezTo>
                    <a:pt x="73178" y="39420"/>
                    <a:pt x="73315" y="39420"/>
                    <a:pt x="73429" y="39420"/>
                  </a:cubicBezTo>
                  <a:lnTo>
                    <a:pt x="73635" y="39397"/>
                  </a:lnTo>
                  <a:lnTo>
                    <a:pt x="73703" y="39397"/>
                  </a:lnTo>
                  <a:cubicBezTo>
                    <a:pt x="73795" y="39374"/>
                    <a:pt x="73886" y="39374"/>
                    <a:pt x="73977" y="39374"/>
                  </a:cubicBezTo>
                  <a:lnTo>
                    <a:pt x="74274" y="39374"/>
                  </a:lnTo>
                  <a:cubicBezTo>
                    <a:pt x="74457" y="39352"/>
                    <a:pt x="74662" y="39352"/>
                    <a:pt x="74845" y="39329"/>
                  </a:cubicBezTo>
                  <a:cubicBezTo>
                    <a:pt x="75004" y="39306"/>
                    <a:pt x="75164" y="39306"/>
                    <a:pt x="75301" y="39306"/>
                  </a:cubicBezTo>
                  <a:lnTo>
                    <a:pt x="75370" y="39306"/>
                  </a:lnTo>
                  <a:cubicBezTo>
                    <a:pt x="75507" y="39283"/>
                    <a:pt x="75621" y="39283"/>
                    <a:pt x="75758" y="39283"/>
                  </a:cubicBezTo>
                  <a:cubicBezTo>
                    <a:pt x="76100" y="39260"/>
                    <a:pt x="76442" y="39215"/>
                    <a:pt x="76785" y="39169"/>
                  </a:cubicBezTo>
                  <a:lnTo>
                    <a:pt x="76853" y="39169"/>
                  </a:lnTo>
                  <a:cubicBezTo>
                    <a:pt x="76990" y="39146"/>
                    <a:pt x="77150" y="39123"/>
                    <a:pt x="77310" y="39100"/>
                  </a:cubicBezTo>
                  <a:cubicBezTo>
                    <a:pt x="77310" y="39123"/>
                    <a:pt x="77333" y="39146"/>
                    <a:pt x="77355" y="39169"/>
                  </a:cubicBezTo>
                  <a:cubicBezTo>
                    <a:pt x="77401" y="39215"/>
                    <a:pt x="77447" y="39237"/>
                    <a:pt x="77515" y="39260"/>
                  </a:cubicBezTo>
                  <a:cubicBezTo>
                    <a:pt x="77561" y="39260"/>
                    <a:pt x="77607" y="39260"/>
                    <a:pt x="77652" y="39283"/>
                  </a:cubicBezTo>
                  <a:lnTo>
                    <a:pt x="77880" y="39283"/>
                  </a:lnTo>
                  <a:cubicBezTo>
                    <a:pt x="77972" y="39260"/>
                    <a:pt x="78063" y="39260"/>
                    <a:pt x="78131" y="39260"/>
                  </a:cubicBezTo>
                  <a:cubicBezTo>
                    <a:pt x="78246" y="39260"/>
                    <a:pt x="78360" y="39237"/>
                    <a:pt x="78474" y="39237"/>
                  </a:cubicBezTo>
                  <a:lnTo>
                    <a:pt x="78656" y="39215"/>
                  </a:lnTo>
                  <a:cubicBezTo>
                    <a:pt x="78908" y="39192"/>
                    <a:pt x="79159" y="39146"/>
                    <a:pt x="79410" y="39123"/>
                  </a:cubicBezTo>
                  <a:lnTo>
                    <a:pt x="79478" y="39123"/>
                  </a:lnTo>
                  <a:lnTo>
                    <a:pt x="79569" y="39100"/>
                  </a:lnTo>
                  <a:cubicBezTo>
                    <a:pt x="79752" y="39100"/>
                    <a:pt x="79935" y="39078"/>
                    <a:pt x="80117" y="39055"/>
                  </a:cubicBezTo>
                  <a:lnTo>
                    <a:pt x="80414" y="39032"/>
                  </a:lnTo>
                  <a:lnTo>
                    <a:pt x="80711" y="39032"/>
                  </a:lnTo>
                  <a:lnTo>
                    <a:pt x="81053" y="39009"/>
                  </a:lnTo>
                  <a:cubicBezTo>
                    <a:pt x="81259" y="38986"/>
                    <a:pt x="81464" y="38986"/>
                    <a:pt x="81692" y="38986"/>
                  </a:cubicBezTo>
                  <a:cubicBezTo>
                    <a:pt x="81989" y="38964"/>
                    <a:pt x="82309" y="38964"/>
                    <a:pt x="82628" y="38941"/>
                  </a:cubicBezTo>
                  <a:lnTo>
                    <a:pt x="83427" y="38941"/>
                  </a:lnTo>
                  <a:lnTo>
                    <a:pt x="83610" y="38964"/>
                  </a:lnTo>
                  <a:lnTo>
                    <a:pt x="85504" y="38964"/>
                  </a:lnTo>
                  <a:cubicBezTo>
                    <a:pt x="85778" y="38941"/>
                    <a:pt x="86052" y="38941"/>
                    <a:pt x="86303" y="38941"/>
                  </a:cubicBezTo>
                  <a:lnTo>
                    <a:pt x="86622" y="38941"/>
                  </a:lnTo>
                  <a:cubicBezTo>
                    <a:pt x="86828" y="38941"/>
                    <a:pt x="87033" y="38941"/>
                    <a:pt x="87239" y="38918"/>
                  </a:cubicBezTo>
                  <a:lnTo>
                    <a:pt x="87672" y="38918"/>
                  </a:lnTo>
                  <a:lnTo>
                    <a:pt x="88083" y="38895"/>
                  </a:lnTo>
                  <a:lnTo>
                    <a:pt x="91279" y="38895"/>
                  </a:lnTo>
                  <a:cubicBezTo>
                    <a:pt x="91439" y="38895"/>
                    <a:pt x="91621" y="38872"/>
                    <a:pt x="91804" y="38872"/>
                  </a:cubicBezTo>
                  <a:lnTo>
                    <a:pt x="92420" y="38872"/>
                  </a:lnTo>
                  <a:lnTo>
                    <a:pt x="92717" y="38895"/>
                  </a:lnTo>
                  <a:lnTo>
                    <a:pt x="94634" y="38895"/>
                  </a:lnTo>
                  <a:cubicBezTo>
                    <a:pt x="94931" y="38895"/>
                    <a:pt x="95250" y="38918"/>
                    <a:pt x="95547" y="38941"/>
                  </a:cubicBezTo>
                  <a:lnTo>
                    <a:pt x="95616" y="38941"/>
                  </a:lnTo>
                  <a:cubicBezTo>
                    <a:pt x="95935" y="38964"/>
                    <a:pt x="96278" y="38964"/>
                    <a:pt x="96597" y="38964"/>
                  </a:cubicBezTo>
                  <a:cubicBezTo>
                    <a:pt x="96757" y="38986"/>
                    <a:pt x="96917" y="38986"/>
                    <a:pt x="97076" y="38986"/>
                  </a:cubicBezTo>
                  <a:lnTo>
                    <a:pt x="97624" y="38986"/>
                  </a:lnTo>
                  <a:lnTo>
                    <a:pt x="97875" y="39009"/>
                  </a:lnTo>
                  <a:lnTo>
                    <a:pt x="98514" y="39009"/>
                  </a:lnTo>
                  <a:cubicBezTo>
                    <a:pt x="99131" y="39009"/>
                    <a:pt x="99747" y="39032"/>
                    <a:pt x="100523" y="39078"/>
                  </a:cubicBezTo>
                  <a:cubicBezTo>
                    <a:pt x="100865" y="39078"/>
                    <a:pt x="101208" y="39100"/>
                    <a:pt x="101550" y="39123"/>
                  </a:cubicBezTo>
                  <a:lnTo>
                    <a:pt x="101642" y="39123"/>
                  </a:lnTo>
                  <a:cubicBezTo>
                    <a:pt x="101756" y="39146"/>
                    <a:pt x="101870" y="39146"/>
                    <a:pt x="101984" y="39146"/>
                  </a:cubicBezTo>
                  <a:lnTo>
                    <a:pt x="102007" y="39169"/>
                  </a:lnTo>
                  <a:lnTo>
                    <a:pt x="102555" y="39192"/>
                  </a:lnTo>
                  <a:lnTo>
                    <a:pt x="102646" y="39192"/>
                  </a:lnTo>
                  <a:cubicBezTo>
                    <a:pt x="102714" y="39215"/>
                    <a:pt x="102737" y="39215"/>
                    <a:pt x="102783" y="39215"/>
                  </a:cubicBezTo>
                  <a:cubicBezTo>
                    <a:pt x="102874" y="39215"/>
                    <a:pt x="102965" y="39215"/>
                    <a:pt x="103034" y="39237"/>
                  </a:cubicBezTo>
                  <a:lnTo>
                    <a:pt x="103080" y="39237"/>
                  </a:lnTo>
                  <a:lnTo>
                    <a:pt x="103125" y="39215"/>
                  </a:lnTo>
                  <a:cubicBezTo>
                    <a:pt x="103399" y="39260"/>
                    <a:pt x="103673" y="39283"/>
                    <a:pt x="103993" y="39283"/>
                  </a:cubicBezTo>
                  <a:lnTo>
                    <a:pt x="104221" y="39306"/>
                  </a:lnTo>
                  <a:lnTo>
                    <a:pt x="104974" y="39306"/>
                  </a:lnTo>
                  <a:cubicBezTo>
                    <a:pt x="105157" y="39306"/>
                    <a:pt x="105316" y="39329"/>
                    <a:pt x="105499" y="39329"/>
                  </a:cubicBezTo>
                  <a:lnTo>
                    <a:pt x="105545" y="39329"/>
                  </a:lnTo>
                  <a:lnTo>
                    <a:pt x="105750" y="39352"/>
                  </a:lnTo>
                  <a:lnTo>
                    <a:pt x="106207" y="39352"/>
                  </a:lnTo>
                  <a:cubicBezTo>
                    <a:pt x="106366" y="39374"/>
                    <a:pt x="106526" y="39374"/>
                    <a:pt x="106686" y="39374"/>
                  </a:cubicBezTo>
                  <a:lnTo>
                    <a:pt x="106891" y="39374"/>
                  </a:lnTo>
                  <a:lnTo>
                    <a:pt x="106960" y="39397"/>
                  </a:lnTo>
                  <a:lnTo>
                    <a:pt x="107553" y="39397"/>
                  </a:lnTo>
                  <a:cubicBezTo>
                    <a:pt x="107713" y="39397"/>
                    <a:pt x="107873" y="39420"/>
                    <a:pt x="108033" y="39420"/>
                  </a:cubicBezTo>
                  <a:lnTo>
                    <a:pt x="108215" y="39420"/>
                  </a:lnTo>
                  <a:lnTo>
                    <a:pt x="108421" y="39443"/>
                  </a:lnTo>
                  <a:cubicBezTo>
                    <a:pt x="108695" y="39443"/>
                    <a:pt x="108968" y="39466"/>
                    <a:pt x="109242" y="39489"/>
                  </a:cubicBezTo>
                  <a:lnTo>
                    <a:pt x="109585" y="39489"/>
                  </a:lnTo>
                  <a:lnTo>
                    <a:pt x="109699" y="39511"/>
                  </a:lnTo>
                  <a:cubicBezTo>
                    <a:pt x="109813" y="39511"/>
                    <a:pt x="109950" y="39511"/>
                    <a:pt x="110087" y="39534"/>
                  </a:cubicBezTo>
                  <a:lnTo>
                    <a:pt x="110292" y="39534"/>
                  </a:lnTo>
                  <a:lnTo>
                    <a:pt x="110361" y="39557"/>
                  </a:lnTo>
                  <a:lnTo>
                    <a:pt x="110589" y="39580"/>
                  </a:lnTo>
                  <a:lnTo>
                    <a:pt x="110886" y="39580"/>
                  </a:lnTo>
                  <a:lnTo>
                    <a:pt x="111183" y="39603"/>
                  </a:lnTo>
                  <a:cubicBezTo>
                    <a:pt x="111388" y="39625"/>
                    <a:pt x="111593" y="39625"/>
                    <a:pt x="111799" y="39625"/>
                  </a:cubicBezTo>
                  <a:lnTo>
                    <a:pt x="112096" y="39625"/>
                  </a:lnTo>
                  <a:cubicBezTo>
                    <a:pt x="112164" y="39625"/>
                    <a:pt x="112232" y="39648"/>
                    <a:pt x="112324" y="39648"/>
                  </a:cubicBezTo>
                  <a:lnTo>
                    <a:pt x="112506" y="39671"/>
                  </a:lnTo>
                  <a:lnTo>
                    <a:pt x="112643" y="39694"/>
                  </a:lnTo>
                  <a:cubicBezTo>
                    <a:pt x="112780" y="39694"/>
                    <a:pt x="112917" y="39717"/>
                    <a:pt x="113054" y="39717"/>
                  </a:cubicBezTo>
                  <a:lnTo>
                    <a:pt x="113305" y="39740"/>
                  </a:lnTo>
                  <a:lnTo>
                    <a:pt x="113442" y="39740"/>
                  </a:lnTo>
                  <a:cubicBezTo>
                    <a:pt x="113534" y="39740"/>
                    <a:pt x="113602" y="39762"/>
                    <a:pt x="113693" y="39762"/>
                  </a:cubicBezTo>
                  <a:cubicBezTo>
                    <a:pt x="113830" y="39762"/>
                    <a:pt x="113967" y="39785"/>
                    <a:pt x="114127" y="39808"/>
                  </a:cubicBezTo>
                  <a:cubicBezTo>
                    <a:pt x="114310" y="39831"/>
                    <a:pt x="114492" y="39831"/>
                    <a:pt x="114675" y="39854"/>
                  </a:cubicBezTo>
                  <a:lnTo>
                    <a:pt x="114720" y="39854"/>
                  </a:lnTo>
                  <a:cubicBezTo>
                    <a:pt x="114926" y="39877"/>
                    <a:pt x="115108" y="39899"/>
                    <a:pt x="115314" y="39945"/>
                  </a:cubicBezTo>
                  <a:cubicBezTo>
                    <a:pt x="115565" y="39968"/>
                    <a:pt x="115816" y="39991"/>
                    <a:pt x="116021" y="40013"/>
                  </a:cubicBezTo>
                  <a:lnTo>
                    <a:pt x="116501" y="40036"/>
                  </a:lnTo>
                  <a:lnTo>
                    <a:pt x="116706" y="40036"/>
                  </a:lnTo>
                  <a:lnTo>
                    <a:pt x="116912" y="40059"/>
                  </a:lnTo>
                  <a:lnTo>
                    <a:pt x="116980" y="40059"/>
                  </a:lnTo>
                  <a:cubicBezTo>
                    <a:pt x="117140" y="40082"/>
                    <a:pt x="117254" y="40105"/>
                    <a:pt x="117391" y="40105"/>
                  </a:cubicBezTo>
                  <a:lnTo>
                    <a:pt x="117984" y="40105"/>
                  </a:lnTo>
                  <a:cubicBezTo>
                    <a:pt x="118190" y="40128"/>
                    <a:pt x="118395" y="40150"/>
                    <a:pt x="118578" y="40219"/>
                  </a:cubicBezTo>
                  <a:lnTo>
                    <a:pt x="118646" y="40242"/>
                  </a:lnTo>
                  <a:cubicBezTo>
                    <a:pt x="118692" y="40242"/>
                    <a:pt x="118715" y="40265"/>
                    <a:pt x="118761" y="40265"/>
                  </a:cubicBezTo>
                  <a:cubicBezTo>
                    <a:pt x="118783" y="40265"/>
                    <a:pt x="118806" y="40265"/>
                    <a:pt x="118829" y="40242"/>
                  </a:cubicBezTo>
                  <a:cubicBezTo>
                    <a:pt x="118875" y="40242"/>
                    <a:pt x="118920" y="40219"/>
                    <a:pt x="118943" y="40173"/>
                  </a:cubicBezTo>
                  <a:lnTo>
                    <a:pt x="119034" y="40196"/>
                  </a:lnTo>
                  <a:lnTo>
                    <a:pt x="119126" y="40219"/>
                  </a:lnTo>
                  <a:lnTo>
                    <a:pt x="119240" y="40242"/>
                  </a:lnTo>
                  <a:cubicBezTo>
                    <a:pt x="119491" y="40287"/>
                    <a:pt x="119742" y="40310"/>
                    <a:pt x="119970" y="40310"/>
                  </a:cubicBezTo>
                  <a:lnTo>
                    <a:pt x="120084" y="40310"/>
                  </a:lnTo>
                  <a:cubicBezTo>
                    <a:pt x="120176" y="40333"/>
                    <a:pt x="120267" y="40333"/>
                    <a:pt x="120335" y="40333"/>
                  </a:cubicBezTo>
                  <a:cubicBezTo>
                    <a:pt x="120724" y="40333"/>
                    <a:pt x="121157" y="40287"/>
                    <a:pt x="121637" y="40173"/>
                  </a:cubicBezTo>
                  <a:cubicBezTo>
                    <a:pt x="121682" y="40173"/>
                    <a:pt x="121796" y="40150"/>
                    <a:pt x="121888" y="40128"/>
                  </a:cubicBezTo>
                  <a:lnTo>
                    <a:pt x="121956" y="40128"/>
                  </a:lnTo>
                  <a:lnTo>
                    <a:pt x="121979" y="40105"/>
                  </a:lnTo>
                  <a:cubicBezTo>
                    <a:pt x="122162" y="40082"/>
                    <a:pt x="122321" y="40036"/>
                    <a:pt x="122481" y="40013"/>
                  </a:cubicBezTo>
                  <a:cubicBezTo>
                    <a:pt x="122550" y="39991"/>
                    <a:pt x="122618" y="39968"/>
                    <a:pt x="122686" y="39945"/>
                  </a:cubicBezTo>
                  <a:lnTo>
                    <a:pt x="122732" y="39922"/>
                  </a:lnTo>
                  <a:cubicBezTo>
                    <a:pt x="122801" y="39922"/>
                    <a:pt x="122869" y="39899"/>
                    <a:pt x="122938" y="39877"/>
                  </a:cubicBezTo>
                  <a:cubicBezTo>
                    <a:pt x="123143" y="39831"/>
                    <a:pt x="123348" y="39785"/>
                    <a:pt x="123554" y="39740"/>
                  </a:cubicBezTo>
                  <a:cubicBezTo>
                    <a:pt x="123668" y="39717"/>
                    <a:pt x="123759" y="39694"/>
                    <a:pt x="123851" y="39671"/>
                  </a:cubicBezTo>
                  <a:lnTo>
                    <a:pt x="123805" y="39671"/>
                  </a:lnTo>
                  <a:cubicBezTo>
                    <a:pt x="124079" y="39625"/>
                    <a:pt x="124330" y="39580"/>
                    <a:pt x="124581" y="39511"/>
                  </a:cubicBezTo>
                  <a:cubicBezTo>
                    <a:pt x="124786" y="39443"/>
                    <a:pt x="124992" y="39397"/>
                    <a:pt x="125197" y="39352"/>
                  </a:cubicBezTo>
                  <a:lnTo>
                    <a:pt x="125448" y="39306"/>
                  </a:lnTo>
                  <a:lnTo>
                    <a:pt x="125517" y="39283"/>
                  </a:lnTo>
                  <a:cubicBezTo>
                    <a:pt x="125631" y="39260"/>
                    <a:pt x="125722" y="39237"/>
                    <a:pt x="125814" y="39215"/>
                  </a:cubicBezTo>
                  <a:cubicBezTo>
                    <a:pt x="125905" y="39192"/>
                    <a:pt x="125996" y="39192"/>
                    <a:pt x="126065" y="39169"/>
                  </a:cubicBezTo>
                  <a:lnTo>
                    <a:pt x="126133" y="39146"/>
                  </a:lnTo>
                  <a:lnTo>
                    <a:pt x="126156" y="39146"/>
                  </a:lnTo>
                  <a:cubicBezTo>
                    <a:pt x="126202" y="39123"/>
                    <a:pt x="126247" y="39123"/>
                    <a:pt x="126293" y="39100"/>
                  </a:cubicBezTo>
                  <a:cubicBezTo>
                    <a:pt x="126339" y="39100"/>
                    <a:pt x="126384" y="39100"/>
                    <a:pt x="126430" y="39078"/>
                  </a:cubicBezTo>
                  <a:cubicBezTo>
                    <a:pt x="126475" y="39078"/>
                    <a:pt x="126521" y="39078"/>
                    <a:pt x="126567" y="39055"/>
                  </a:cubicBezTo>
                  <a:cubicBezTo>
                    <a:pt x="126590" y="39055"/>
                    <a:pt x="126635" y="39055"/>
                    <a:pt x="126681" y="39009"/>
                  </a:cubicBezTo>
                  <a:cubicBezTo>
                    <a:pt x="126704" y="38986"/>
                    <a:pt x="126727" y="38986"/>
                    <a:pt x="126749" y="38964"/>
                  </a:cubicBezTo>
                  <a:cubicBezTo>
                    <a:pt x="126818" y="38895"/>
                    <a:pt x="126841" y="38804"/>
                    <a:pt x="126841" y="38712"/>
                  </a:cubicBezTo>
                  <a:cubicBezTo>
                    <a:pt x="126841" y="38598"/>
                    <a:pt x="126772" y="38507"/>
                    <a:pt x="126658" y="38393"/>
                  </a:cubicBezTo>
                  <a:cubicBezTo>
                    <a:pt x="126612" y="38347"/>
                    <a:pt x="126567" y="38324"/>
                    <a:pt x="126544" y="38302"/>
                  </a:cubicBezTo>
                  <a:cubicBezTo>
                    <a:pt x="126453" y="38233"/>
                    <a:pt x="126361" y="38142"/>
                    <a:pt x="126270" y="38073"/>
                  </a:cubicBezTo>
                  <a:cubicBezTo>
                    <a:pt x="126202" y="38005"/>
                    <a:pt x="126110" y="37914"/>
                    <a:pt x="126042" y="37845"/>
                  </a:cubicBezTo>
                  <a:lnTo>
                    <a:pt x="125951" y="37777"/>
                  </a:lnTo>
                  <a:lnTo>
                    <a:pt x="125928" y="37754"/>
                  </a:lnTo>
                  <a:cubicBezTo>
                    <a:pt x="125882" y="37708"/>
                    <a:pt x="125836" y="37662"/>
                    <a:pt x="125791" y="37617"/>
                  </a:cubicBezTo>
                  <a:cubicBezTo>
                    <a:pt x="125608" y="37457"/>
                    <a:pt x="125448" y="37297"/>
                    <a:pt x="125311" y="37138"/>
                  </a:cubicBezTo>
                  <a:lnTo>
                    <a:pt x="125174" y="36955"/>
                  </a:lnTo>
                  <a:lnTo>
                    <a:pt x="125106" y="36886"/>
                  </a:lnTo>
                  <a:cubicBezTo>
                    <a:pt x="124969" y="36727"/>
                    <a:pt x="124878" y="36567"/>
                    <a:pt x="124786" y="36407"/>
                  </a:cubicBezTo>
                  <a:lnTo>
                    <a:pt x="124718" y="36293"/>
                  </a:lnTo>
                  <a:cubicBezTo>
                    <a:pt x="124695" y="36247"/>
                    <a:pt x="124672" y="36224"/>
                    <a:pt x="124649" y="36179"/>
                  </a:cubicBezTo>
                  <a:lnTo>
                    <a:pt x="124627" y="36156"/>
                  </a:lnTo>
                  <a:lnTo>
                    <a:pt x="124535" y="35996"/>
                  </a:lnTo>
                  <a:cubicBezTo>
                    <a:pt x="124513" y="35973"/>
                    <a:pt x="124490" y="35951"/>
                    <a:pt x="124490" y="35928"/>
                  </a:cubicBezTo>
                  <a:lnTo>
                    <a:pt x="124535" y="35928"/>
                  </a:lnTo>
                  <a:cubicBezTo>
                    <a:pt x="124649" y="35928"/>
                    <a:pt x="124786" y="35905"/>
                    <a:pt x="124901" y="35882"/>
                  </a:cubicBezTo>
                  <a:cubicBezTo>
                    <a:pt x="125015" y="35859"/>
                    <a:pt x="125129" y="35836"/>
                    <a:pt x="125266" y="35814"/>
                  </a:cubicBezTo>
                  <a:cubicBezTo>
                    <a:pt x="125380" y="35791"/>
                    <a:pt x="125494" y="35768"/>
                    <a:pt x="125631" y="35745"/>
                  </a:cubicBezTo>
                  <a:cubicBezTo>
                    <a:pt x="125631" y="35745"/>
                    <a:pt x="125677" y="35722"/>
                    <a:pt x="125677" y="35722"/>
                  </a:cubicBezTo>
                  <a:cubicBezTo>
                    <a:pt x="125699" y="35722"/>
                    <a:pt x="125722" y="35722"/>
                    <a:pt x="125745" y="35700"/>
                  </a:cubicBezTo>
                  <a:cubicBezTo>
                    <a:pt x="125882" y="35677"/>
                    <a:pt x="125996" y="35654"/>
                    <a:pt x="126133" y="35631"/>
                  </a:cubicBezTo>
                  <a:cubicBezTo>
                    <a:pt x="126247" y="35608"/>
                    <a:pt x="126361" y="35585"/>
                    <a:pt x="126475" y="35563"/>
                  </a:cubicBezTo>
                  <a:lnTo>
                    <a:pt x="126567" y="35517"/>
                  </a:lnTo>
                  <a:cubicBezTo>
                    <a:pt x="126727" y="35494"/>
                    <a:pt x="126886" y="35471"/>
                    <a:pt x="127092" y="35471"/>
                  </a:cubicBezTo>
                  <a:lnTo>
                    <a:pt x="127389" y="35471"/>
                  </a:lnTo>
                  <a:cubicBezTo>
                    <a:pt x="127548" y="35471"/>
                    <a:pt x="127685" y="35334"/>
                    <a:pt x="127708" y="35175"/>
                  </a:cubicBezTo>
                  <a:cubicBezTo>
                    <a:pt x="127708" y="35060"/>
                    <a:pt x="127662" y="34923"/>
                    <a:pt x="127571" y="34855"/>
                  </a:cubicBezTo>
                  <a:lnTo>
                    <a:pt x="127525" y="34832"/>
                  </a:lnTo>
                  <a:cubicBezTo>
                    <a:pt x="127503" y="34809"/>
                    <a:pt x="127480" y="34787"/>
                    <a:pt x="127457" y="34764"/>
                  </a:cubicBezTo>
                  <a:lnTo>
                    <a:pt x="127411" y="34741"/>
                  </a:lnTo>
                  <a:lnTo>
                    <a:pt x="127320" y="34650"/>
                  </a:lnTo>
                  <a:cubicBezTo>
                    <a:pt x="127274" y="34627"/>
                    <a:pt x="127229" y="34581"/>
                    <a:pt x="127183" y="34535"/>
                  </a:cubicBezTo>
                  <a:lnTo>
                    <a:pt x="127115" y="34490"/>
                  </a:lnTo>
                  <a:lnTo>
                    <a:pt x="127069" y="34444"/>
                  </a:lnTo>
                  <a:cubicBezTo>
                    <a:pt x="127023" y="34398"/>
                    <a:pt x="126978" y="34376"/>
                    <a:pt x="126955" y="34330"/>
                  </a:cubicBezTo>
                  <a:cubicBezTo>
                    <a:pt x="126886" y="34262"/>
                    <a:pt x="126841" y="34216"/>
                    <a:pt x="126795" y="34147"/>
                  </a:cubicBezTo>
                  <a:cubicBezTo>
                    <a:pt x="126704" y="34056"/>
                    <a:pt x="126658" y="33988"/>
                    <a:pt x="126590" y="33942"/>
                  </a:cubicBezTo>
                  <a:cubicBezTo>
                    <a:pt x="126475" y="33805"/>
                    <a:pt x="126361" y="33691"/>
                    <a:pt x="126247" y="33554"/>
                  </a:cubicBezTo>
                  <a:cubicBezTo>
                    <a:pt x="126133" y="33417"/>
                    <a:pt x="126019" y="33280"/>
                    <a:pt x="125905" y="33143"/>
                  </a:cubicBezTo>
                  <a:lnTo>
                    <a:pt x="125882" y="33097"/>
                  </a:lnTo>
                  <a:cubicBezTo>
                    <a:pt x="125745" y="32938"/>
                    <a:pt x="125654" y="32824"/>
                    <a:pt x="125585" y="32687"/>
                  </a:cubicBezTo>
                  <a:cubicBezTo>
                    <a:pt x="125540" y="32641"/>
                    <a:pt x="125517" y="32595"/>
                    <a:pt x="125494" y="32550"/>
                  </a:cubicBezTo>
                  <a:cubicBezTo>
                    <a:pt x="125699" y="32481"/>
                    <a:pt x="125882" y="32413"/>
                    <a:pt x="126042" y="32344"/>
                  </a:cubicBezTo>
                  <a:lnTo>
                    <a:pt x="126110" y="32321"/>
                  </a:lnTo>
                  <a:cubicBezTo>
                    <a:pt x="126475" y="32162"/>
                    <a:pt x="126864" y="32025"/>
                    <a:pt x="127229" y="31911"/>
                  </a:cubicBezTo>
                  <a:cubicBezTo>
                    <a:pt x="127320" y="31888"/>
                    <a:pt x="127434" y="31865"/>
                    <a:pt x="127525" y="31819"/>
                  </a:cubicBezTo>
                  <a:cubicBezTo>
                    <a:pt x="127617" y="31796"/>
                    <a:pt x="127685" y="31751"/>
                    <a:pt x="127799" y="31682"/>
                  </a:cubicBezTo>
                  <a:cubicBezTo>
                    <a:pt x="127868" y="31637"/>
                    <a:pt x="127936" y="31614"/>
                    <a:pt x="127959" y="31545"/>
                  </a:cubicBezTo>
                  <a:cubicBezTo>
                    <a:pt x="128005" y="31500"/>
                    <a:pt x="128050" y="31386"/>
                    <a:pt x="128028" y="31294"/>
                  </a:cubicBezTo>
                  <a:cubicBezTo>
                    <a:pt x="128005" y="31203"/>
                    <a:pt x="127982" y="31112"/>
                    <a:pt x="127891" y="31066"/>
                  </a:cubicBezTo>
                  <a:cubicBezTo>
                    <a:pt x="127845" y="31043"/>
                    <a:pt x="127822" y="30998"/>
                    <a:pt x="127777" y="30975"/>
                  </a:cubicBezTo>
                  <a:cubicBezTo>
                    <a:pt x="127754" y="30952"/>
                    <a:pt x="127731" y="30952"/>
                    <a:pt x="127708" y="30929"/>
                  </a:cubicBezTo>
                  <a:cubicBezTo>
                    <a:pt x="127617" y="30861"/>
                    <a:pt x="127548" y="30792"/>
                    <a:pt x="127457" y="30724"/>
                  </a:cubicBezTo>
                  <a:lnTo>
                    <a:pt x="127389" y="30655"/>
                  </a:lnTo>
                  <a:lnTo>
                    <a:pt x="127320" y="30609"/>
                  </a:lnTo>
                  <a:cubicBezTo>
                    <a:pt x="127206" y="30495"/>
                    <a:pt x="127069" y="30381"/>
                    <a:pt x="126955" y="30267"/>
                  </a:cubicBezTo>
                  <a:lnTo>
                    <a:pt x="126841" y="30153"/>
                  </a:lnTo>
                  <a:cubicBezTo>
                    <a:pt x="126795" y="30107"/>
                    <a:pt x="126727" y="30084"/>
                    <a:pt x="126681" y="30039"/>
                  </a:cubicBezTo>
                  <a:lnTo>
                    <a:pt x="126658" y="29993"/>
                  </a:lnTo>
                  <a:lnTo>
                    <a:pt x="126521" y="29879"/>
                  </a:lnTo>
                  <a:cubicBezTo>
                    <a:pt x="126453" y="29833"/>
                    <a:pt x="126384" y="29765"/>
                    <a:pt x="126316" y="29696"/>
                  </a:cubicBezTo>
                  <a:lnTo>
                    <a:pt x="126247" y="29628"/>
                  </a:lnTo>
                  <a:lnTo>
                    <a:pt x="126224" y="29605"/>
                  </a:lnTo>
                  <a:cubicBezTo>
                    <a:pt x="126133" y="29514"/>
                    <a:pt x="126042" y="29423"/>
                    <a:pt x="125951" y="29308"/>
                  </a:cubicBezTo>
                  <a:cubicBezTo>
                    <a:pt x="126042" y="29263"/>
                    <a:pt x="126065" y="29263"/>
                    <a:pt x="126087" y="29240"/>
                  </a:cubicBezTo>
                  <a:cubicBezTo>
                    <a:pt x="126156" y="29194"/>
                    <a:pt x="126202" y="29149"/>
                    <a:pt x="126247" y="29126"/>
                  </a:cubicBezTo>
                  <a:lnTo>
                    <a:pt x="126339" y="29035"/>
                  </a:lnTo>
                  <a:lnTo>
                    <a:pt x="126384" y="28989"/>
                  </a:lnTo>
                  <a:lnTo>
                    <a:pt x="126453" y="28943"/>
                  </a:lnTo>
                  <a:cubicBezTo>
                    <a:pt x="126475" y="28920"/>
                    <a:pt x="126498" y="28898"/>
                    <a:pt x="126544" y="28852"/>
                  </a:cubicBezTo>
                  <a:cubicBezTo>
                    <a:pt x="126590" y="28806"/>
                    <a:pt x="126658" y="28761"/>
                    <a:pt x="126704" y="28715"/>
                  </a:cubicBezTo>
                  <a:cubicBezTo>
                    <a:pt x="126749" y="28692"/>
                    <a:pt x="126772" y="28692"/>
                    <a:pt x="126818" y="28669"/>
                  </a:cubicBezTo>
                  <a:cubicBezTo>
                    <a:pt x="126864" y="28669"/>
                    <a:pt x="126886" y="28647"/>
                    <a:pt x="126932" y="28624"/>
                  </a:cubicBezTo>
                  <a:cubicBezTo>
                    <a:pt x="127046" y="28578"/>
                    <a:pt x="127297" y="28418"/>
                    <a:pt x="127274" y="28144"/>
                  </a:cubicBezTo>
                  <a:cubicBezTo>
                    <a:pt x="127252" y="27939"/>
                    <a:pt x="127069" y="27825"/>
                    <a:pt x="126932" y="27711"/>
                  </a:cubicBezTo>
                  <a:lnTo>
                    <a:pt x="126864" y="27665"/>
                  </a:lnTo>
                  <a:lnTo>
                    <a:pt x="126681" y="27528"/>
                  </a:lnTo>
                  <a:lnTo>
                    <a:pt x="126635" y="27482"/>
                  </a:lnTo>
                  <a:cubicBezTo>
                    <a:pt x="126544" y="27414"/>
                    <a:pt x="126453" y="27323"/>
                    <a:pt x="126339" y="27254"/>
                  </a:cubicBezTo>
                  <a:cubicBezTo>
                    <a:pt x="126224" y="27186"/>
                    <a:pt x="126110" y="27094"/>
                    <a:pt x="125996" y="27026"/>
                  </a:cubicBezTo>
                  <a:lnTo>
                    <a:pt x="125791" y="26889"/>
                  </a:lnTo>
                  <a:cubicBezTo>
                    <a:pt x="125631" y="26775"/>
                    <a:pt x="125471" y="26661"/>
                    <a:pt x="125334" y="26547"/>
                  </a:cubicBezTo>
                  <a:cubicBezTo>
                    <a:pt x="125197" y="26455"/>
                    <a:pt x="125083" y="26364"/>
                    <a:pt x="124969" y="26250"/>
                  </a:cubicBezTo>
                  <a:lnTo>
                    <a:pt x="124923" y="26227"/>
                  </a:lnTo>
                  <a:lnTo>
                    <a:pt x="124832" y="26159"/>
                  </a:lnTo>
                  <a:cubicBezTo>
                    <a:pt x="124604" y="25953"/>
                    <a:pt x="124284" y="25679"/>
                    <a:pt x="123988" y="25405"/>
                  </a:cubicBezTo>
                  <a:cubicBezTo>
                    <a:pt x="123759" y="25200"/>
                    <a:pt x="123554" y="24972"/>
                    <a:pt x="123348" y="24766"/>
                  </a:cubicBezTo>
                  <a:cubicBezTo>
                    <a:pt x="123257" y="24652"/>
                    <a:pt x="123143" y="24538"/>
                    <a:pt x="123052" y="24447"/>
                  </a:cubicBezTo>
                  <a:lnTo>
                    <a:pt x="122686" y="24081"/>
                  </a:lnTo>
                  <a:lnTo>
                    <a:pt x="122413" y="23785"/>
                  </a:lnTo>
                  <a:cubicBezTo>
                    <a:pt x="122298" y="23648"/>
                    <a:pt x="122184" y="23511"/>
                    <a:pt x="122070" y="23397"/>
                  </a:cubicBezTo>
                  <a:cubicBezTo>
                    <a:pt x="121933" y="23260"/>
                    <a:pt x="121819" y="23146"/>
                    <a:pt x="121705" y="23009"/>
                  </a:cubicBezTo>
                  <a:cubicBezTo>
                    <a:pt x="121614" y="22895"/>
                    <a:pt x="121500" y="22780"/>
                    <a:pt x="121408" y="22666"/>
                  </a:cubicBezTo>
                  <a:cubicBezTo>
                    <a:pt x="121294" y="22552"/>
                    <a:pt x="121157" y="22415"/>
                    <a:pt x="121043" y="22301"/>
                  </a:cubicBezTo>
                  <a:cubicBezTo>
                    <a:pt x="120724" y="21982"/>
                    <a:pt x="120450" y="21685"/>
                    <a:pt x="120176" y="21365"/>
                  </a:cubicBezTo>
                  <a:cubicBezTo>
                    <a:pt x="119765" y="20886"/>
                    <a:pt x="119377" y="20407"/>
                    <a:pt x="118966" y="19927"/>
                  </a:cubicBezTo>
                  <a:cubicBezTo>
                    <a:pt x="118875" y="19836"/>
                    <a:pt x="118783" y="19722"/>
                    <a:pt x="118692" y="19631"/>
                  </a:cubicBezTo>
                  <a:cubicBezTo>
                    <a:pt x="118601" y="19494"/>
                    <a:pt x="118487" y="19379"/>
                    <a:pt x="118373" y="19242"/>
                  </a:cubicBezTo>
                  <a:cubicBezTo>
                    <a:pt x="118144" y="19014"/>
                    <a:pt x="117939" y="18740"/>
                    <a:pt x="117802" y="18558"/>
                  </a:cubicBezTo>
                  <a:lnTo>
                    <a:pt x="117711" y="18444"/>
                  </a:lnTo>
                  <a:cubicBezTo>
                    <a:pt x="117391" y="18056"/>
                    <a:pt x="117049" y="17622"/>
                    <a:pt x="116729" y="17188"/>
                  </a:cubicBezTo>
                  <a:cubicBezTo>
                    <a:pt x="116592" y="17006"/>
                    <a:pt x="116455" y="16823"/>
                    <a:pt x="116341" y="16663"/>
                  </a:cubicBezTo>
                  <a:lnTo>
                    <a:pt x="116158" y="16458"/>
                  </a:lnTo>
                  <a:cubicBezTo>
                    <a:pt x="115999" y="16207"/>
                    <a:pt x="115793" y="15978"/>
                    <a:pt x="115611" y="15750"/>
                  </a:cubicBezTo>
                  <a:cubicBezTo>
                    <a:pt x="115405" y="15499"/>
                    <a:pt x="115200" y="15248"/>
                    <a:pt x="115017" y="15020"/>
                  </a:cubicBezTo>
                  <a:cubicBezTo>
                    <a:pt x="114903" y="14860"/>
                    <a:pt x="114789" y="14700"/>
                    <a:pt x="114675" y="14540"/>
                  </a:cubicBezTo>
                  <a:lnTo>
                    <a:pt x="114492" y="14289"/>
                  </a:lnTo>
                  <a:lnTo>
                    <a:pt x="114310" y="14038"/>
                  </a:lnTo>
                  <a:cubicBezTo>
                    <a:pt x="114218" y="13901"/>
                    <a:pt x="114104" y="13764"/>
                    <a:pt x="114013" y="13627"/>
                  </a:cubicBezTo>
                  <a:lnTo>
                    <a:pt x="113899" y="13468"/>
                  </a:lnTo>
                  <a:cubicBezTo>
                    <a:pt x="113785" y="13285"/>
                    <a:pt x="113670" y="13125"/>
                    <a:pt x="113556" y="12966"/>
                  </a:cubicBezTo>
                  <a:cubicBezTo>
                    <a:pt x="113282" y="12578"/>
                    <a:pt x="112986" y="12144"/>
                    <a:pt x="112689" y="11619"/>
                  </a:cubicBezTo>
                  <a:lnTo>
                    <a:pt x="112643" y="11573"/>
                  </a:lnTo>
                  <a:lnTo>
                    <a:pt x="112552" y="11436"/>
                  </a:lnTo>
                  <a:cubicBezTo>
                    <a:pt x="112484" y="11276"/>
                    <a:pt x="112392" y="11117"/>
                    <a:pt x="112301" y="10980"/>
                  </a:cubicBezTo>
                  <a:lnTo>
                    <a:pt x="112232" y="10820"/>
                  </a:lnTo>
                  <a:lnTo>
                    <a:pt x="112118" y="10615"/>
                  </a:lnTo>
                  <a:lnTo>
                    <a:pt x="112073" y="10523"/>
                  </a:lnTo>
                  <a:cubicBezTo>
                    <a:pt x="112004" y="10409"/>
                    <a:pt x="111959" y="10318"/>
                    <a:pt x="111913" y="10227"/>
                  </a:cubicBezTo>
                  <a:lnTo>
                    <a:pt x="111822" y="10044"/>
                  </a:lnTo>
                  <a:cubicBezTo>
                    <a:pt x="111776" y="9975"/>
                    <a:pt x="111753" y="9907"/>
                    <a:pt x="111708" y="9816"/>
                  </a:cubicBezTo>
                  <a:cubicBezTo>
                    <a:pt x="111639" y="9679"/>
                    <a:pt x="111571" y="9542"/>
                    <a:pt x="111502" y="9405"/>
                  </a:cubicBezTo>
                  <a:cubicBezTo>
                    <a:pt x="111456" y="9291"/>
                    <a:pt x="111388" y="9177"/>
                    <a:pt x="111342" y="9040"/>
                  </a:cubicBezTo>
                  <a:lnTo>
                    <a:pt x="111342" y="9017"/>
                  </a:lnTo>
                  <a:cubicBezTo>
                    <a:pt x="111274" y="8811"/>
                    <a:pt x="111205" y="8652"/>
                    <a:pt x="111137" y="8492"/>
                  </a:cubicBezTo>
                  <a:lnTo>
                    <a:pt x="111000" y="8081"/>
                  </a:lnTo>
                  <a:lnTo>
                    <a:pt x="110931" y="7921"/>
                  </a:lnTo>
                  <a:lnTo>
                    <a:pt x="110886" y="7830"/>
                  </a:lnTo>
                  <a:lnTo>
                    <a:pt x="110817" y="7670"/>
                  </a:lnTo>
                  <a:cubicBezTo>
                    <a:pt x="110794" y="7602"/>
                    <a:pt x="110749" y="7556"/>
                    <a:pt x="110680" y="7510"/>
                  </a:cubicBezTo>
                  <a:cubicBezTo>
                    <a:pt x="110680" y="7487"/>
                    <a:pt x="110635" y="7465"/>
                    <a:pt x="110612" y="7465"/>
                  </a:cubicBezTo>
                  <a:cubicBezTo>
                    <a:pt x="110566" y="7419"/>
                    <a:pt x="110521" y="7419"/>
                    <a:pt x="110452" y="7419"/>
                  </a:cubicBezTo>
                  <a:lnTo>
                    <a:pt x="110361" y="7419"/>
                  </a:lnTo>
                  <a:lnTo>
                    <a:pt x="110247" y="7442"/>
                  </a:lnTo>
                  <a:lnTo>
                    <a:pt x="110155" y="7465"/>
                  </a:lnTo>
                  <a:lnTo>
                    <a:pt x="110041" y="7487"/>
                  </a:lnTo>
                  <a:cubicBezTo>
                    <a:pt x="109950" y="7487"/>
                    <a:pt x="109813" y="7510"/>
                    <a:pt x="109699" y="7533"/>
                  </a:cubicBezTo>
                  <a:lnTo>
                    <a:pt x="109448" y="7579"/>
                  </a:lnTo>
                  <a:cubicBezTo>
                    <a:pt x="109174" y="7602"/>
                    <a:pt x="108900" y="7624"/>
                    <a:pt x="108626" y="7647"/>
                  </a:cubicBezTo>
                  <a:lnTo>
                    <a:pt x="108398" y="7647"/>
                  </a:lnTo>
                  <a:cubicBezTo>
                    <a:pt x="108192" y="7670"/>
                    <a:pt x="107987" y="7693"/>
                    <a:pt x="107804" y="7693"/>
                  </a:cubicBezTo>
                  <a:lnTo>
                    <a:pt x="107736" y="7693"/>
                  </a:lnTo>
                  <a:cubicBezTo>
                    <a:pt x="107553" y="7693"/>
                    <a:pt x="107394" y="7670"/>
                    <a:pt x="107211" y="7647"/>
                  </a:cubicBezTo>
                  <a:lnTo>
                    <a:pt x="107120" y="7647"/>
                  </a:lnTo>
                  <a:cubicBezTo>
                    <a:pt x="107028" y="7647"/>
                    <a:pt x="106937" y="7624"/>
                    <a:pt x="106846" y="7624"/>
                  </a:cubicBezTo>
                  <a:cubicBezTo>
                    <a:pt x="106526" y="7602"/>
                    <a:pt x="106207" y="7579"/>
                    <a:pt x="105887" y="7556"/>
                  </a:cubicBezTo>
                  <a:cubicBezTo>
                    <a:pt x="105727" y="7533"/>
                    <a:pt x="105545" y="7510"/>
                    <a:pt x="105362" y="7487"/>
                  </a:cubicBezTo>
                  <a:lnTo>
                    <a:pt x="104951" y="7442"/>
                  </a:lnTo>
                  <a:lnTo>
                    <a:pt x="104814" y="7442"/>
                  </a:lnTo>
                  <a:lnTo>
                    <a:pt x="104700" y="7419"/>
                  </a:lnTo>
                  <a:cubicBezTo>
                    <a:pt x="104472" y="7396"/>
                    <a:pt x="104266" y="7373"/>
                    <a:pt x="104038" y="7351"/>
                  </a:cubicBezTo>
                  <a:cubicBezTo>
                    <a:pt x="103741" y="7305"/>
                    <a:pt x="103490" y="7259"/>
                    <a:pt x="103262" y="7214"/>
                  </a:cubicBezTo>
                  <a:cubicBezTo>
                    <a:pt x="103034" y="7168"/>
                    <a:pt x="102828" y="7122"/>
                    <a:pt x="102623" y="7054"/>
                  </a:cubicBezTo>
                  <a:lnTo>
                    <a:pt x="102372" y="6985"/>
                  </a:lnTo>
                  <a:lnTo>
                    <a:pt x="102075" y="6917"/>
                  </a:lnTo>
                  <a:lnTo>
                    <a:pt x="101847" y="6848"/>
                  </a:lnTo>
                  <a:lnTo>
                    <a:pt x="101505" y="6757"/>
                  </a:lnTo>
                  <a:cubicBezTo>
                    <a:pt x="101208" y="6666"/>
                    <a:pt x="100911" y="6597"/>
                    <a:pt x="100614" y="6483"/>
                  </a:cubicBezTo>
                  <a:lnTo>
                    <a:pt x="100523" y="6460"/>
                  </a:lnTo>
                  <a:lnTo>
                    <a:pt x="100477" y="6438"/>
                  </a:lnTo>
                  <a:cubicBezTo>
                    <a:pt x="100181" y="6323"/>
                    <a:pt x="99884" y="6232"/>
                    <a:pt x="99587" y="6118"/>
                  </a:cubicBezTo>
                  <a:lnTo>
                    <a:pt x="99291" y="6004"/>
                  </a:lnTo>
                  <a:lnTo>
                    <a:pt x="99062" y="5913"/>
                  </a:lnTo>
                  <a:cubicBezTo>
                    <a:pt x="98903" y="5844"/>
                    <a:pt x="98720" y="5776"/>
                    <a:pt x="98560" y="5730"/>
                  </a:cubicBezTo>
                  <a:cubicBezTo>
                    <a:pt x="98537" y="5707"/>
                    <a:pt x="98514" y="5707"/>
                    <a:pt x="98492" y="5707"/>
                  </a:cubicBezTo>
                  <a:lnTo>
                    <a:pt x="98469" y="5684"/>
                  </a:lnTo>
                  <a:lnTo>
                    <a:pt x="98378" y="5639"/>
                  </a:lnTo>
                  <a:lnTo>
                    <a:pt x="98332" y="5616"/>
                  </a:lnTo>
                  <a:lnTo>
                    <a:pt x="98172" y="5570"/>
                  </a:lnTo>
                  <a:lnTo>
                    <a:pt x="97989" y="5479"/>
                  </a:lnTo>
                  <a:lnTo>
                    <a:pt x="97967" y="5479"/>
                  </a:lnTo>
                  <a:lnTo>
                    <a:pt x="97921" y="5456"/>
                  </a:lnTo>
                  <a:lnTo>
                    <a:pt x="97624" y="5342"/>
                  </a:lnTo>
                  <a:cubicBezTo>
                    <a:pt x="97487" y="5273"/>
                    <a:pt x="97350" y="5205"/>
                    <a:pt x="97213" y="5159"/>
                  </a:cubicBezTo>
                  <a:lnTo>
                    <a:pt x="97168" y="5136"/>
                  </a:lnTo>
                  <a:cubicBezTo>
                    <a:pt x="97031" y="5068"/>
                    <a:pt x="96871" y="5000"/>
                    <a:pt x="96711" y="4931"/>
                  </a:cubicBezTo>
                  <a:lnTo>
                    <a:pt x="96392" y="4794"/>
                  </a:lnTo>
                  <a:lnTo>
                    <a:pt x="96255" y="4726"/>
                  </a:lnTo>
                  <a:cubicBezTo>
                    <a:pt x="96027" y="4634"/>
                    <a:pt x="95775" y="4520"/>
                    <a:pt x="95524" y="4429"/>
                  </a:cubicBezTo>
                  <a:lnTo>
                    <a:pt x="95159" y="4292"/>
                  </a:lnTo>
                  <a:lnTo>
                    <a:pt x="95068" y="4269"/>
                  </a:lnTo>
                  <a:cubicBezTo>
                    <a:pt x="94999" y="4223"/>
                    <a:pt x="94908" y="4201"/>
                    <a:pt x="94817" y="4178"/>
                  </a:cubicBezTo>
                  <a:lnTo>
                    <a:pt x="94634" y="4109"/>
                  </a:lnTo>
                  <a:cubicBezTo>
                    <a:pt x="94452" y="4041"/>
                    <a:pt x="94269" y="3972"/>
                    <a:pt x="94109" y="3881"/>
                  </a:cubicBezTo>
                  <a:lnTo>
                    <a:pt x="93927" y="3813"/>
                  </a:lnTo>
                  <a:lnTo>
                    <a:pt x="93767" y="3767"/>
                  </a:lnTo>
                  <a:cubicBezTo>
                    <a:pt x="93653" y="3721"/>
                    <a:pt x="93516" y="3676"/>
                    <a:pt x="93402" y="3630"/>
                  </a:cubicBezTo>
                  <a:lnTo>
                    <a:pt x="93356" y="3584"/>
                  </a:lnTo>
                  <a:lnTo>
                    <a:pt x="93287" y="3562"/>
                  </a:lnTo>
                  <a:lnTo>
                    <a:pt x="93082" y="3493"/>
                  </a:lnTo>
                  <a:lnTo>
                    <a:pt x="92831" y="3379"/>
                  </a:lnTo>
                  <a:lnTo>
                    <a:pt x="92626" y="3288"/>
                  </a:lnTo>
                  <a:lnTo>
                    <a:pt x="92420" y="3219"/>
                  </a:lnTo>
                  <a:cubicBezTo>
                    <a:pt x="92306" y="3151"/>
                    <a:pt x="92169" y="3105"/>
                    <a:pt x="92055" y="3037"/>
                  </a:cubicBezTo>
                  <a:cubicBezTo>
                    <a:pt x="91941" y="2991"/>
                    <a:pt x="91827" y="2945"/>
                    <a:pt x="91735" y="2900"/>
                  </a:cubicBezTo>
                  <a:cubicBezTo>
                    <a:pt x="91416" y="2763"/>
                    <a:pt x="91119" y="2649"/>
                    <a:pt x="90891" y="2557"/>
                  </a:cubicBezTo>
                  <a:cubicBezTo>
                    <a:pt x="90777" y="2534"/>
                    <a:pt x="90685" y="2489"/>
                    <a:pt x="90594" y="2466"/>
                  </a:cubicBezTo>
                  <a:lnTo>
                    <a:pt x="90480" y="2420"/>
                  </a:lnTo>
                  <a:lnTo>
                    <a:pt x="90411" y="2397"/>
                  </a:lnTo>
                  <a:cubicBezTo>
                    <a:pt x="90320" y="2352"/>
                    <a:pt x="90206" y="2329"/>
                    <a:pt x="90092" y="2283"/>
                  </a:cubicBezTo>
                  <a:lnTo>
                    <a:pt x="89932" y="2238"/>
                  </a:lnTo>
                  <a:lnTo>
                    <a:pt x="89864" y="2215"/>
                  </a:lnTo>
                  <a:cubicBezTo>
                    <a:pt x="89795" y="2192"/>
                    <a:pt x="89727" y="2169"/>
                    <a:pt x="89681" y="2169"/>
                  </a:cubicBezTo>
                  <a:lnTo>
                    <a:pt x="89567" y="2124"/>
                  </a:lnTo>
                  <a:lnTo>
                    <a:pt x="89476" y="2101"/>
                  </a:lnTo>
                  <a:cubicBezTo>
                    <a:pt x="89453" y="2078"/>
                    <a:pt x="89430" y="2078"/>
                    <a:pt x="89407" y="2078"/>
                  </a:cubicBezTo>
                  <a:lnTo>
                    <a:pt x="89362" y="2078"/>
                  </a:lnTo>
                  <a:cubicBezTo>
                    <a:pt x="89293" y="2055"/>
                    <a:pt x="89247" y="2032"/>
                    <a:pt x="89202" y="2032"/>
                  </a:cubicBezTo>
                  <a:lnTo>
                    <a:pt x="89156" y="2032"/>
                  </a:lnTo>
                  <a:cubicBezTo>
                    <a:pt x="89133" y="2032"/>
                    <a:pt x="89110" y="2032"/>
                    <a:pt x="89110" y="2055"/>
                  </a:cubicBezTo>
                  <a:lnTo>
                    <a:pt x="89065" y="2032"/>
                  </a:lnTo>
                  <a:cubicBezTo>
                    <a:pt x="88928" y="1987"/>
                    <a:pt x="88791" y="1941"/>
                    <a:pt x="88677" y="1872"/>
                  </a:cubicBezTo>
                  <a:lnTo>
                    <a:pt x="88608" y="1850"/>
                  </a:lnTo>
                  <a:cubicBezTo>
                    <a:pt x="88380" y="1781"/>
                    <a:pt x="88197" y="1713"/>
                    <a:pt x="88015" y="1644"/>
                  </a:cubicBezTo>
                  <a:lnTo>
                    <a:pt x="87969" y="1644"/>
                  </a:lnTo>
                  <a:lnTo>
                    <a:pt x="87924" y="1621"/>
                  </a:lnTo>
                  <a:cubicBezTo>
                    <a:pt x="87787" y="1576"/>
                    <a:pt x="87650" y="1507"/>
                    <a:pt x="87513" y="1462"/>
                  </a:cubicBezTo>
                  <a:cubicBezTo>
                    <a:pt x="87307" y="1393"/>
                    <a:pt x="87102" y="1302"/>
                    <a:pt x="86896" y="1256"/>
                  </a:cubicBezTo>
                  <a:cubicBezTo>
                    <a:pt x="86737" y="1188"/>
                    <a:pt x="86577" y="1165"/>
                    <a:pt x="86440" y="1142"/>
                  </a:cubicBezTo>
                  <a:lnTo>
                    <a:pt x="86394" y="1119"/>
                  </a:lnTo>
                  <a:cubicBezTo>
                    <a:pt x="86280" y="1096"/>
                    <a:pt x="86189" y="1074"/>
                    <a:pt x="86075" y="1051"/>
                  </a:cubicBezTo>
                  <a:lnTo>
                    <a:pt x="85846" y="1005"/>
                  </a:lnTo>
                  <a:cubicBezTo>
                    <a:pt x="85778" y="982"/>
                    <a:pt x="85687" y="959"/>
                    <a:pt x="85595" y="937"/>
                  </a:cubicBezTo>
                  <a:lnTo>
                    <a:pt x="85367" y="868"/>
                  </a:lnTo>
                  <a:cubicBezTo>
                    <a:pt x="85276" y="845"/>
                    <a:pt x="85185" y="823"/>
                    <a:pt x="85116" y="823"/>
                  </a:cubicBezTo>
                  <a:lnTo>
                    <a:pt x="85048" y="800"/>
                  </a:lnTo>
                  <a:lnTo>
                    <a:pt x="84979" y="777"/>
                  </a:lnTo>
                  <a:cubicBezTo>
                    <a:pt x="84705" y="731"/>
                    <a:pt x="84431" y="663"/>
                    <a:pt x="84066" y="549"/>
                  </a:cubicBezTo>
                  <a:cubicBezTo>
                    <a:pt x="83747" y="457"/>
                    <a:pt x="83450" y="389"/>
                    <a:pt x="83176" y="320"/>
                  </a:cubicBezTo>
                  <a:cubicBezTo>
                    <a:pt x="82970" y="275"/>
                    <a:pt x="82788" y="275"/>
                    <a:pt x="82628" y="252"/>
                  </a:cubicBezTo>
                  <a:lnTo>
                    <a:pt x="81875" y="252"/>
                  </a:lnTo>
                  <a:cubicBezTo>
                    <a:pt x="81806" y="229"/>
                    <a:pt x="81715" y="229"/>
                    <a:pt x="81624" y="229"/>
                  </a:cubicBezTo>
                  <a:lnTo>
                    <a:pt x="81441" y="206"/>
                  </a:lnTo>
                  <a:cubicBezTo>
                    <a:pt x="81259" y="183"/>
                    <a:pt x="81053" y="161"/>
                    <a:pt x="80848" y="161"/>
                  </a:cubicBezTo>
                  <a:lnTo>
                    <a:pt x="80460" y="161"/>
                  </a:lnTo>
                  <a:cubicBezTo>
                    <a:pt x="80368" y="183"/>
                    <a:pt x="80277" y="183"/>
                    <a:pt x="80186" y="183"/>
                  </a:cubicBezTo>
                  <a:lnTo>
                    <a:pt x="80094" y="183"/>
                  </a:lnTo>
                  <a:lnTo>
                    <a:pt x="79912" y="161"/>
                  </a:lnTo>
                  <a:lnTo>
                    <a:pt x="79866" y="161"/>
                  </a:lnTo>
                  <a:cubicBezTo>
                    <a:pt x="79798" y="161"/>
                    <a:pt x="79752" y="161"/>
                    <a:pt x="79684" y="138"/>
                  </a:cubicBezTo>
                  <a:lnTo>
                    <a:pt x="78497" y="138"/>
                  </a:lnTo>
                  <a:cubicBezTo>
                    <a:pt x="78360" y="138"/>
                    <a:pt x="78223" y="138"/>
                    <a:pt x="78086" y="161"/>
                  </a:cubicBezTo>
                  <a:lnTo>
                    <a:pt x="76693" y="161"/>
                  </a:lnTo>
                  <a:cubicBezTo>
                    <a:pt x="76579" y="161"/>
                    <a:pt x="76465" y="161"/>
                    <a:pt x="76351" y="183"/>
                  </a:cubicBezTo>
                  <a:cubicBezTo>
                    <a:pt x="76100" y="206"/>
                    <a:pt x="75895" y="229"/>
                    <a:pt x="75712" y="252"/>
                  </a:cubicBezTo>
                  <a:cubicBezTo>
                    <a:pt x="75598" y="275"/>
                    <a:pt x="75484" y="298"/>
                    <a:pt x="75370" y="298"/>
                  </a:cubicBezTo>
                  <a:lnTo>
                    <a:pt x="75324" y="298"/>
                  </a:lnTo>
                  <a:lnTo>
                    <a:pt x="75278" y="320"/>
                  </a:lnTo>
                  <a:cubicBezTo>
                    <a:pt x="75187" y="320"/>
                    <a:pt x="75119" y="343"/>
                    <a:pt x="75027" y="343"/>
                  </a:cubicBezTo>
                  <a:cubicBezTo>
                    <a:pt x="74822" y="389"/>
                    <a:pt x="74571" y="434"/>
                    <a:pt x="74342" y="503"/>
                  </a:cubicBezTo>
                  <a:cubicBezTo>
                    <a:pt x="74228" y="526"/>
                    <a:pt x="74091" y="549"/>
                    <a:pt x="73977" y="571"/>
                  </a:cubicBezTo>
                  <a:lnTo>
                    <a:pt x="73772" y="617"/>
                  </a:lnTo>
                  <a:cubicBezTo>
                    <a:pt x="73635" y="640"/>
                    <a:pt x="73498" y="663"/>
                    <a:pt x="73361" y="686"/>
                  </a:cubicBezTo>
                  <a:cubicBezTo>
                    <a:pt x="73156" y="708"/>
                    <a:pt x="72950" y="754"/>
                    <a:pt x="72768" y="777"/>
                  </a:cubicBezTo>
                  <a:cubicBezTo>
                    <a:pt x="72653" y="800"/>
                    <a:pt x="72539" y="823"/>
                    <a:pt x="72448" y="845"/>
                  </a:cubicBezTo>
                  <a:lnTo>
                    <a:pt x="72243" y="891"/>
                  </a:lnTo>
                  <a:cubicBezTo>
                    <a:pt x="72083" y="937"/>
                    <a:pt x="71946" y="982"/>
                    <a:pt x="71786" y="1028"/>
                  </a:cubicBezTo>
                  <a:cubicBezTo>
                    <a:pt x="71626" y="1096"/>
                    <a:pt x="71489" y="1142"/>
                    <a:pt x="71330" y="1188"/>
                  </a:cubicBezTo>
                  <a:cubicBezTo>
                    <a:pt x="71261" y="1211"/>
                    <a:pt x="71193" y="1233"/>
                    <a:pt x="71147" y="1256"/>
                  </a:cubicBezTo>
                  <a:lnTo>
                    <a:pt x="71101" y="1279"/>
                  </a:lnTo>
                  <a:lnTo>
                    <a:pt x="71033" y="1302"/>
                  </a:lnTo>
                  <a:lnTo>
                    <a:pt x="70919" y="1347"/>
                  </a:lnTo>
                  <a:lnTo>
                    <a:pt x="70850" y="1370"/>
                  </a:lnTo>
                  <a:lnTo>
                    <a:pt x="70713" y="1439"/>
                  </a:lnTo>
                  <a:cubicBezTo>
                    <a:pt x="70417" y="1530"/>
                    <a:pt x="70165" y="1644"/>
                    <a:pt x="69914" y="1758"/>
                  </a:cubicBezTo>
                  <a:lnTo>
                    <a:pt x="69846" y="1804"/>
                  </a:lnTo>
                  <a:lnTo>
                    <a:pt x="69800" y="1827"/>
                  </a:lnTo>
                  <a:lnTo>
                    <a:pt x="69846" y="1827"/>
                  </a:lnTo>
                  <a:cubicBezTo>
                    <a:pt x="69732" y="1850"/>
                    <a:pt x="69618" y="1918"/>
                    <a:pt x="69526" y="1964"/>
                  </a:cubicBezTo>
                  <a:lnTo>
                    <a:pt x="69344" y="2055"/>
                  </a:lnTo>
                  <a:cubicBezTo>
                    <a:pt x="69230" y="2124"/>
                    <a:pt x="69115" y="2169"/>
                    <a:pt x="69001" y="2238"/>
                  </a:cubicBezTo>
                  <a:lnTo>
                    <a:pt x="68979" y="2261"/>
                  </a:lnTo>
                  <a:cubicBezTo>
                    <a:pt x="68910" y="2283"/>
                    <a:pt x="68864" y="2306"/>
                    <a:pt x="68796" y="2352"/>
                  </a:cubicBezTo>
                  <a:cubicBezTo>
                    <a:pt x="68659" y="2420"/>
                    <a:pt x="68499" y="2466"/>
                    <a:pt x="68362" y="2512"/>
                  </a:cubicBezTo>
                  <a:lnTo>
                    <a:pt x="68339" y="2512"/>
                  </a:lnTo>
                  <a:lnTo>
                    <a:pt x="68294" y="2534"/>
                  </a:lnTo>
                  <a:lnTo>
                    <a:pt x="68248" y="2534"/>
                  </a:lnTo>
                  <a:cubicBezTo>
                    <a:pt x="68202" y="2557"/>
                    <a:pt x="68134" y="2580"/>
                    <a:pt x="68066" y="2603"/>
                  </a:cubicBezTo>
                  <a:cubicBezTo>
                    <a:pt x="67997" y="2626"/>
                    <a:pt x="67929" y="2649"/>
                    <a:pt x="67837" y="2694"/>
                  </a:cubicBezTo>
                  <a:cubicBezTo>
                    <a:pt x="67769" y="2717"/>
                    <a:pt x="67677" y="2763"/>
                    <a:pt x="67609" y="2808"/>
                  </a:cubicBezTo>
                  <a:lnTo>
                    <a:pt x="67563" y="2831"/>
                  </a:lnTo>
                  <a:cubicBezTo>
                    <a:pt x="67449" y="2877"/>
                    <a:pt x="67335" y="2945"/>
                    <a:pt x="67244" y="3037"/>
                  </a:cubicBezTo>
                  <a:lnTo>
                    <a:pt x="67153" y="3082"/>
                  </a:lnTo>
                  <a:cubicBezTo>
                    <a:pt x="67084" y="3128"/>
                    <a:pt x="67016" y="3174"/>
                    <a:pt x="66947" y="3219"/>
                  </a:cubicBezTo>
                  <a:cubicBezTo>
                    <a:pt x="66924" y="3242"/>
                    <a:pt x="66879" y="3265"/>
                    <a:pt x="66833" y="3288"/>
                  </a:cubicBezTo>
                  <a:cubicBezTo>
                    <a:pt x="66787" y="3333"/>
                    <a:pt x="66764" y="3333"/>
                    <a:pt x="66742" y="3356"/>
                  </a:cubicBezTo>
                  <a:lnTo>
                    <a:pt x="66628" y="3425"/>
                  </a:lnTo>
                  <a:cubicBezTo>
                    <a:pt x="66513" y="3516"/>
                    <a:pt x="66422" y="3562"/>
                    <a:pt x="66331" y="3630"/>
                  </a:cubicBezTo>
                  <a:cubicBezTo>
                    <a:pt x="66194" y="3721"/>
                    <a:pt x="66057" y="3835"/>
                    <a:pt x="65920" y="3927"/>
                  </a:cubicBezTo>
                  <a:lnTo>
                    <a:pt x="65829" y="4018"/>
                  </a:lnTo>
                  <a:lnTo>
                    <a:pt x="65737" y="4087"/>
                  </a:lnTo>
                  <a:lnTo>
                    <a:pt x="65692" y="4109"/>
                  </a:lnTo>
                  <a:cubicBezTo>
                    <a:pt x="65600" y="4201"/>
                    <a:pt x="65509" y="4269"/>
                    <a:pt x="65418" y="4360"/>
                  </a:cubicBezTo>
                  <a:lnTo>
                    <a:pt x="65372" y="4452"/>
                  </a:lnTo>
                  <a:cubicBezTo>
                    <a:pt x="65326" y="4475"/>
                    <a:pt x="65281" y="4497"/>
                    <a:pt x="65235" y="4543"/>
                  </a:cubicBezTo>
                  <a:cubicBezTo>
                    <a:pt x="65144" y="4589"/>
                    <a:pt x="65053" y="4657"/>
                    <a:pt x="64984" y="4726"/>
                  </a:cubicBezTo>
                  <a:cubicBezTo>
                    <a:pt x="64847" y="4840"/>
                    <a:pt x="64756" y="4977"/>
                    <a:pt x="64642" y="5114"/>
                  </a:cubicBezTo>
                  <a:cubicBezTo>
                    <a:pt x="64596" y="5159"/>
                    <a:pt x="64550" y="5228"/>
                    <a:pt x="64505" y="5296"/>
                  </a:cubicBezTo>
                  <a:cubicBezTo>
                    <a:pt x="64436" y="5365"/>
                    <a:pt x="64345" y="5433"/>
                    <a:pt x="64277" y="5502"/>
                  </a:cubicBezTo>
                  <a:cubicBezTo>
                    <a:pt x="64185" y="5570"/>
                    <a:pt x="64094" y="5639"/>
                    <a:pt x="64025" y="5684"/>
                  </a:cubicBezTo>
                  <a:cubicBezTo>
                    <a:pt x="63980" y="5661"/>
                    <a:pt x="63957" y="5616"/>
                    <a:pt x="63911" y="5570"/>
                  </a:cubicBezTo>
                  <a:lnTo>
                    <a:pt x="63843" y="5479"/>
                  </a:lnTo>
                  <a:cubicBezTo>
                    <a:pt x="63752" y="5365"/>
                    <a:pt x="63660" y="5251"/>
                    <a:pt x="63569" y="5136"/>
                  </a:cubicBezTo>
                  <a:lnTo>
                    <a:pt x="63569" y="5136"/>
                  </a:lnTo>
                  <a:lnTo>
                    <a:pt x="63592" y="5182"/>
                  </a:lnTo>
                  <a:lnTo>
                    <a:pt x="63500" y="5068"/>
                  </a:lnTo>
                  <a:lnTo>
                    <a:pt x="63432" y="4954"/>
                  </a:lnTo>
                  <a:cubicBezTo>
                    <a:pt x="63158" y="4657"/>
                    <a:pt x="62930" y="4452"/>
                    <a:pt x="62679" y="4269"/>
                  </a:cubicBezTo>
                  <a:lnTo>
                    <a:pt x="62428" y="4064"/>
                  </a:lnTo>
                  <a:cubicBezTo>
                    <a:pt x="62162" y="3887"/>
                    <a:pt x="61918" y="3688"/>
                    <a:pt x="61654" y="3531"/>
                  </a:cubicBezTo>
                  <a:lnTo>
                    <a:pt x="61654" y="3531"/>
                  </a:lnTo>
                  <a:lnTo>
                    <a:pt x="61629" y="3493"/>
                  </a:lnTo>
                  <a:cubicBezTo>
                    <a:pt x="61469" y="3379"/>
                    <a:pt x="61332" y="3288"/>
                    <a:pt x="61172" y="3196"/>
                  </a:cubicBezTo>
                  <a:cubicBezTo>
                    <a:pt x="61058" y="3128"/>
                    <a:pt x="60921" y="3059"/>
                    <a:pt x="60807" y="2991"/>
                  </a:cubicBezTo>
                  <a:lnTo>
                    <a:pt x="60739" y="2945"/>
                  </a:lnTo>
                  <a:lnTo>
                    <a:pt x="60533" y="2831"/>
                  </a:lnTo>
                  <a:lnTo>
                    <a:pt x="60488" y="2808"/>
                  </a:lnTo>
                  <a:cubicBezTo>
                    <a:pt x="60282" y="2694"/>
                    <a:pt x="60054" y="2580"/>
                    <a:pt x="59871" y="2466"/>
                  </a:cubicBezTo>
                  <a:cubicBezTo>
                    <a:pt x="59620" y="2329"/>
                    <a:pt x="59346" y="2192"/>
                    <a:pt x="59141" y="2101"/>
                  </a:cubicBezTo>
                  <a:cubicBezTo>
                    <a:pt x="58821" y="1941"/>
                    <a:pt x="58547" y="1827"/>
                    <a:pt x="58273" y="1713"/>
                  </a:cubicBezTo>
                  <a:cubicBezTo>
                    <a:pt x="58114" y="1667"/>
                    <a:pt x="57931" y="1599"/>
                    <a:pt x="57748" y="1530"/>
                  </a:cubicBezTo>
                  <a:lnTo>
                    <a:pt x="57543" y="1462"/>
                  </a:lnTo>
                  <a:lnTo>
                    <a:pt x="57475" y="1439"/>
                  </a:lnTo>
                  <a:cubicBezTo>
                    <a:pt x="57383" y="1393"/>
                    <a:pt x="57292" y="1370"/>
                    <a:pt x="57201" y="1347"/>
                  </a:cubicBezTo>
                  <a:lnTo>
                    <a:pt x="57155" y="1325"/>
                  </a:lnTo>
                  <a:cubicBezTo>
                    <a:pt x="57041" y="1279"/>
                    <a:pt x="56904" y="1233"/>
                    <a:pt x="56767" y="1211"/>
                  </a:cubicBezTo>
                  <a:cubicBezTo>
                    <a:pt x="56699" y="1188"/>
                    <a:pt x="56607" y="1165"/>
                    <a:pt x="56539" y="1165"/>
                  </a:cubicBezTo>
                  <a:cubicBezTo>
                    <a:pt x="56516" y="1165"/>
                    <a:pt x="56493" y="1165"/>
                    <a:pt x="56447" y="1142"/>
                  </a:cubicBezTo>
                  <a:lnTo>
                    <a:pt x="56425" y="1142"/>
                  </a:lnTo>
                  <a:cubicBezTo>
                    <a:pt x="56333" y="1096"/>
                    <a:pt x="56265" y="1074"/>
                    <a:pt x="56196" y="1051"/>
                  </a:cubicBezTo>
                  <a:lnTo>
                    <a:pt x="56128" y="1028"/>
                  </a:lnTo>
                  <a:lnTo>
                    <a:pt x="56196" y="1074"/>
                  </a:lnTo>
                  <a:cubicBezTo>
                    <a:pt x="56037" y="1005"/>
                    <a:pt x="55854" y="937"/>
                    <a:pt x="55626" y="891"/>
                  </a:cubicBezTo>
                  <a:cubicBezTo>
                    <a:pt x="55489" y="868"/>
                    <a:pt x="55352" y="823"/>
                    <a:pt x="55215" y="777"/>
                  </a:cubicBezTo>
                  <a:cubicBezTo>
                    <a:pt x="55124" y="754"/>
                    <a:pt x="55055" y="731"/>
                    <a:pt x="54964" y="731"/>
                  </a:cubicBezTo>
                  <a:cubicBezTo>
                    <a:pt x="54850" y="686"/>
                    <a:pt x="54713" y="663"/>
                    <a:pt x="54576" y="640"/>
                  </a:cubicBezTo>
                  <a:cubicBezTo>
                    <a:pt x="54462" y="617"/>
                    <a:pt x="54370" y="594"/>
                    <a:pt x="54256" y="594"/>
                  </a:cubicBezTo>
                  <a:lnTo>
                    <a:pt x="54188" y="594"/>
                  </a:lnTo>
                  <a:cubicBezTo>
                    <a:pt x="54051" y="571"/>
                    <a:pt x="53891" y="571"/>
                    <a:pt x="53754" y="571"/>
                  </a:cubicBezTo>
                  <a:cubicBezTo>
                    <a:pt x="53754" y="549"/>
                    <a:pt x="53731" y="526"/>
                    <a:pt x="53708" y="503"/>
                  </a:cubicBezTo>
                  <a:cubicBezTo>
                    <a:pt x="53640" y="434"/>
                    <a:pt x="53526" y="412"/>
                    <a:pt x="53435" y="389"/>
                  </a:cubicBezTo>
                  <a:cubicBezTo>
                    <a:pt x="53343" y="389"/>
                    <a:pt x="53252" y="366"/>
                    <a:pt x="53161" y="366"/>
                  </a:cubicBezTo>
                  <a:cubicBezTo>
                    <a:pt x="53001" y="343"/>
                    <a:pt x="52841" y="320"/>
                    <a:pt x="52681" y="298"/>
                  </a:cubicBezTo>
                  <a:cubicBezTo>
                    <a:pt x="52476" y="275"/>
                    <a:pt x="52270" y="252"/>
                    <a:pt x="52065" y="252"/>
                  </a:cubicBezTo>
                  <a:lnTo>
                    <a:pt x="51974" y="252"/>
                  </a:lnTo>
                  <a:cubicBezTo>
                    <a:pt x="51882" y="229"/>
                    <a:pt x="51791" y="229"/>
                    <a:pt x="51700" y="229"/>
                  </a:cubicBezTo>
                  <a:cubicBezTo>
                    <a:pt x="51586" y="229"/>
                    <a:pt x="51449" y="206"/>
                    <a:pt x="51312" y="206"/>
                  </a:cubicBezTo>
                  <a:cubicBezTo>
                    <a:pt x="51129" y="183"/>
                    <a:pt x="50924" y="183"/>
                    <a:pt x="50741" y="161"/>
                  </a:cubicBezTo>
                  <a:cubicBezTo>
                    <a:pt x="50536" y="138"/>
                    <a:pt x="50330" y="115"/>
                    <a:pt x="50102" y="115"/>
                  </a:cubicBezTo>
                  <a:lnTo>
                    <a:pt x="49760" y="69"/>
                  </a:lnTo>
                  <a:cubicBezTo>
                    <a:pt x="49623" y="69"/>
                    <a:pt x="49509" y="69"/>
                    <a:pt x="49394" y="46"/>
                  </a:cubicBezTo>
                  <a:lnTo>
                    <a:pt x="49121" y="46"/>
                  </a:lnTo>
                  <a:cubicBezTo>
                    <a:pt x="48984" y="24"/>
                    <a:pt x="48847" y="24"/>
                    <a:pt x="48710" y="24"/>
                  </a:cubicBezTo>
                  <a:cubicBezTo>
                    <a:pt x="48459" y="1"/>
                    <a:pt x="48230" y="1"/>
                    <a:pt x="47979"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6"/>
            <p:cNvSpPr/>
            <p:nvPr/>
          </p:nvSpPr>
          <p:spPr>
            <a:xfrm>
              <a:off x="12398022" y="3969832"/>
              <a:ext cx="384065" cy="195208"/>
            </a:xfrm>
            <a:custGeom>
              <a:avLst/>
              <a:gdLst/>
              <a:ahLst/>
              <a:cxnLst/>
              <a:rect l="l" t="t" r="r" b="b"/>
              <a:pathLst>
                <a:path w="13788" h="7008" extrusionOk="0">
                  <a:moveTo>
                    <a:pt x="13468" y="1"/>
                  </a:moveTo>
                  <a:cubicBezTo>
                    <a:pt x="13445" y="1"/>
                    <a:pt x="13399" y="23"/>
                    <a:pt x="13376" y="23"/>
                  </a:cubicBezTo>
                  <a:cubicBezTo>
                    <a:pt x="13308" y="46"/>
                    <a:pt x="13216" y="92"/>
                    <a:pt x="13194" y="160"/>
                  </a:cubicBezTo>
                  <a:cubicBezTo>
                    <a:pt x="13125" y="297"/>
                    <a:pt x="13057" y="434"/>
                    <a:pt x="12965" y="571"/>
                  </a:cubicBezTo>
                  <a:cubicBezTo>
                    <a:pt x="12920" y="708"/>
                    <a:pt x="12851" y="845"/>
                    <a:pt x="12760" y="959"/>
                  </a:cubicBezTo>
                  <a:cubicBezTo>
                    <a:pt x="12737" y="1028"/>
                    <a:pt x="12691" y="1096"/>
                    <a:pt x="12646" y="1165"/>
                  </a:cubicBezTo>
                  <a:cubicBezTo>
                    <a:pt x="12600" y="1233"/>
                    <a:pt x="12555" y="1279"/>
                    <a:pt x="12509" y="1347"/>
                  </a:cubicBezTo>
                  <a:cubicBezTo>
                    <a:pt x="12440" y="1461"/>
                    <a:pt x="12349" y="1576"/>
                    <a:pt x="12258" y="1690"/>
                  </a:cubicBezTo>
                  <a:cubicBezTo>
                    <a:pt x="12098" y="1895"/>
                    <a:pt x="11915" y="2078"/>
                    <a:pt x="11733" y="2283"/>
                  </a:cubicBezTo>
                  <a:cubicBezTo>
                    <a:pt x="11550" y="2511"/>
                    <a:pt x="11345" y="2694"/>
                    <a:pt x="11139" y="2899"/>
                  </a:cubicBezTo>
                  <a:cubicBezTo>
                    <a:pt x="10934" y="3105"/>
                    <a:pt x="10728" y="3310"/>
                    <a:pt x="10523" y="3493"/>
                  </a:cubicBezTo>
                  <a:cubicBezTo>
                    <a:pt x="10318" y="3676"/>
                    <a:pt x="10112" y="3858"/>
                    <a:pt x="9884" y="4018"/>
                  </a:cubicBezTo>
                  <a:cubicBezTo>
                    <a:pt x="9793" y="4109"/>
                    <a:pt x="9679" y="4200"/>
                    <a:pt x="9564" y="4269"/>
                  </a:cubicBezTo>
                  <a:cubicBezTo>
                    <a:pt x="9450" y="4360"/>
                    <a:pt x="9336" y="4429"/>
                    <a:pt x="9222" y="4520"/>
                  </a:cubicBezTo>
                  <a:cubicBezTo>
                    <a:pt x="8971" y="4680"/>
                    <a:pt x="8743" y="4862"/>
                    <a:pt x="8492" y="5022"/>
                  </a:cubicBezTo>
                  <a:cubicBezTo>
                    <a:pt x="8263" y="5159"/>
                    <a:pt x="8035" y="5319"/>
                    <a:pt x="7784" y="5456"/>
                  </a:cubicBezTo>
                  <a:cubicBezTo>
                    <a:pt x="7533" y="5593"/>
                    <a:pt x="7259" y="5707"/>
                    <a:pt x="7008" y="5821"/>
                  </a:cubicBezTo>
                  <a:cubicBezTo>
                    <a:pt x="7031" y="5798"/>
                    <a:pt x="7054" y="5798"/>
                    <a:pt x="7076" y="5775"/>
                  </a:cubicBezTo>
                  <a:lnTo>
                    <a:pt x="7076" y="5775"/>
                  </a:lnTo>
                  <a:cubicBezTo>
                    <a:pt x="7008" y="5821"/>
                    <a:pt x="6939" y="5844"/>
                    <a:pt x="6871" y="5867"/>
                  </a:cubicBezTo>
                  <a:cubicBezTo>
                    <a:pt x="6574" y="5981"/>
                    <a:pt x="6278" y="6095"/>
                    <a:pt x="5981" y="6163"/>
                  </a:cubicBezTo>
                  <a:cubicBezTo>
                    <a:pt x="5684" y="6255"/>
                    <a:pt x="5387" y="6323"/>
                    <a:pt x="5091" y="6369"/>
                  </a:cubicBezTo>
                  <a:cubicBezTo>
                    <a:pt x="4908" y="6392"/>
                    <a:pt x="4748" y="6415"/>
                    <a:pt x="4566" y="6415"/>
                  </a:cubicBezTo>
                  <a:cubicBezTo>
                    <a:pt x="4360" y="6437"/>
                    <a:pt x="4155" y="6437"/>
                    <a:pt x="3949" y="6437"/>
                  </a:cubicBezTo>
                  <a:cubicBezTo>
                    <a:pt x="3755" y="6437"/>
                    <a:pt x="3561" y="6443"/>
                    <a:pt x="3370" y="6443"/>
                  </a:cubicBezTo>
                  <a:cubicBezTo>
                    <a:pt x="3179" y="6443"/>
                    <a:pt x="2991" y="6437"/>
                    <a:pt x="2808" y="6415"/>
                  </a:cubicBezTo>
                  <a:cubicBezTo>
                    <a:pt x="2648" y="6392"/>
                    <a:pt x="2466" y="6369"/>
                    <a:pt x="2306" y="6323"/>
                  </a:cubicBezTo>
                  <a:cubicBezTo>
                    <a:pt x="2123" y="6278"/>
                    <a:pt x="1941" y="6232"/>
                    <a:pt x="1758" y="6186"/>
                  </a:cubicBezTo>
                  <a:cubicBezTo>
                    <a:pt x="1416" y="6095"/>
                    <a:pt x="1096" y="5981"/>
                    <a:pt x="777" y="5844"/>
                  </a:cubicBezTo>
                  <a:cubicBezTo>
                    <a:pt x="571" y="5753"/>
                    <a:pt x="389" y="5661"/>
                    <a:pt x="206" y="5570"/>
                  </a:cubicBezTo>
                  <a:cubicBezTo>
                    <a:pt x="182" y="5554"/>
                    <a:pt x="158" y="5546"/>
                    <a:pt x="135" y="5546"/>
                  </a:cubicBezTo>
                  <a:cubicBezTo>
                    <a:pt x="95" y="5546"/>
                    <a:pt x="61" y="5571"/>
                    <a:pt x="46" y="5616"/>
                  </a:cubicBezTo>
                  <a:cubicBezTo>
                    <a:pt x="1" y="5661"/>
                    <a:pt x="23" y="5753"/>
                    <a:pt x="92" y="5775"/>
                  </a:cubicBezTo>
                  <a:cubicBezTo>
                    <a:pt x="366" y="5912"/>
                    <a:pt x="617" y="6072"/>
                    <a:pt x="891" y="6209"/>
                  </a:cubicBezTo>
                  <a:cubicBezTo>
                    <a:pt x="1165" y="6346"/>
                    <a:pt x="1416" y="6483"/>
                    <a:pt x="1690" y="6574"/>
                  </a:cubicBezTo>
                  <a:cubicBezTo>
                    <a:pt x="1986" y="6666"/>
                    <a:pt x="2283" y="6780"/>
                    <a:pt x="2580" y="6848"/>
                  </a:cubicBezTo>
                  <a:cubicBezTo>
                    <a:pt x="2899" y="6940"/>
                    <a:pt x="3242" y="6962"/>
                    <a:pt x="3584" y="6985"/>
                  </a:cubicBezTo>
                  <a:cubicBezTo>
                    <a:pt x="3744" y="6985"/>
                    <a:pt x="3881" y="6985"/>
                    <a:pt x="4041" y="7008"/>
                  </a:cubicBezTo>
                  <a:lnTo>
                    <a:pt x="4566" y="7008"/>
                  </a:lnTo>
                  <a:cubicBezTo>
                    <a:pt x="4908" y="7008"/>
                    <a:pt x="5250" y="6985"/>
                    <a:pt x="5570" y="6917"/>
                  </a:cubicBezTo>
                  <a:cubicBezTo>
                    <a:pt x="5890" y="6848"/>
                    <a:pt x="6186" y="6780"/>
                    <a:pt x="6483" y="6688"/>
                  </a:cubicBezTo>
                  <a:cubicBezTo>
                    <a:pt x="6825" y="6574"/>
                    <a:pt x="7145" y="6437"/>
                    <a:pt x="7464" y="6300"/>
                  </a:cubicBezTo>
                  <a:cubicBezTo>
                    <a:pt x="7761" y="6186"/>
                    <a:pt x="8035" y="6049"/>
                    <a:pt x="8309" y="5890"/>
                  </a:cubicBezTo>
                  <a:cubicBezTo>
                    <a:pt x="8583" y="5730"/>
                    <a:pt x="8834" y="5570"/>
                    <a:pt x="9108" y="5387"/>
                  </a:cubicBezTo>
                  <a:cubicBezTo>
                    <a:pt x="9382" y="5205"/>
                    <a:pt x="9656" y="4999"/>
                    <a:pt x="9907" y="4817"/>
                  </a:cubicBezTo>
                  <a:cubicBezTo>
                    <a:pt x="10204" y="4611"/>
                    <a:pt x="10500" y="4383"/>
                    <a:pt x="10774" y="4132"/>
                  </a:cubicBezTo>
                  <a:cubicBezTo>
                    <a:pt x="11025" y="3927"/>
                    <a:pt x="11276" y="3698"/>
                    <a:pt x="11505" y="3470"/>
                  </a:cubicBezTo>
                  <a:cubicBezTo>
                    <a:pt x="11619" y="3356"/>
                    <a:pt x="11756" y="3219"/>
                    <a:pt x="11870" y="3105"/>
                  </a:cubicBezTo>
                  <a:cubicBezTo>
                    <a:pt x="11984" y="2991"/>
                    <a:pt x="12098" y="2877"/>
                    <a:pt x="12189" y="2740"/>
                  </a:cubicBezTo>
                  <a:cubicBezTo>
                    <a:pt x="12303" y="2626"/>
                    <a:pt x="12440" y="2489"/>
                    <a:pt x="12555" y="2374"/>
                  </a:cubicBezTo>
                  <a:cubicBezTo>
                    <a:pt x="12669" y="2238"/>
                    <a:pt x="12783" y="2101"/>
                    <a:pt x="12874" y="1941"/>
                  </a:cubicBezTo>
                  <a:cubicBezTo>
                    <a:pt x="12965" y="1827"/>
                    <a:pt x="13057" y="1690"/>
                    <a:pt x="13171" y="1553"/>
                  </a:cubicBezTo>
                  <a:cubicBezTo>
                    <a:pt x="13262" y="1439"/>
                    <a:pt x="13331" y="1302"/>
                    <a:pt x="13399" y="1165"/>
                  </a:cubicBezTo>
                  <a:cubicBezTo>
                    <a:pt x="13468" y="1051"/>
                    <a:pt x="13513" y="936"/>
                    <a:pt x="13582" y="845"/>
                  </a:cubicBezTo>
                  <a:cubicBezTo>
                    <a:pt x="13627" y="731"/>
                    <a:pt x="13696" y="617"/>
                    <a:pt x="13741" y="503"/>
                  </a:cubicBezTo>
                  <a:cubicBezTo>
                    <a:pt x="13764" y="480"/>
                    <a:pt x="13764" y="434"/>
                    <a:pt x="13787" y="411"/>
                  </a:cubicBezTo>
                  <a:cubicBezTo>
                    <a:pt x="13787" y="366"/>
                    <a:pt x="13787" y="297"/>
                    <a:pt x="13787" y="252"/>
                  </a:cubicBezTo>
                  <a:cubicBezTo>
                    <a:pt x="13764" y="160"/>
                    <a:pt x="13696" y="92"/>
                    <a:pt x="13627" y="46"/>
                  </a:cubicBezTo>
                  <a:cubicBezTo>
                    <a:pt x="13582" y="23"/>
                    <a:pt x="13536" y="1"/>
                    <a:pt x="13468"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6"/>
            <p:cNvSpPr/>
            <p:nvPr/>
          </p:nvSpPr>
          <p:spPr>
            <a:xfrm>
              <a:off x="12466684" y="3993369"/>
              <a:ext cx="336377" cy="183759"/>
            </a:xfrm>
            <a:custGeom>
              <a:avLst/>
              <a:gdLst/>
              <a:ahLst/>
              <a:cxnLst/>
              <a:rect l="l" t="t" r="r" b="b"/>
              <a:pathLst>
                <a:path w="12076" h="6597" extrusionOk="0">
                  <a:moveTo>
                    <a:pt x="11094" y="0"/>
                  </a:moveTo>
                  <a:cubicBezTo>
                    <a:pt x="11025" y="0"/>
                    <a:pt x="10980" y="0"/>
                    <a:pt x="10934" y="46"/>
                  </a:cubicBezTo>
                  <a:cubicBezTo>
                    <a:pt x="10866" y="69"/>
                    <a:pt x="10797" y="137"/>
                    <a:pt x="10797" y="228"/>
                  </a:cubicBezTo>
                  <a:cubicBezTo>
                    <a:pt x="10774" y="251"/>
                    <a:pt x="10774" y="274"/>
                    <a:pt x="10774" y="320"/>
                  </a:cubicBezTo>
                  <a:cubicBezTo>
                    <a:pt x="10751" y="388"/>
                    <a:pt x="10706" y="457"/>
                    <a:pt x="10660" y="525"/>
                  </a:cubicBezTo>
                  <a:cubicBezTo>
                    <a:pt x="10569" y="639"/>
                    <a:pt x="10478" y="753"/>
                    <a:pt x="10386" y="868"/>
                  </a:cubicBezTo>
                  <a:cubicBezTo>
                    <a:pt x="10295" y="982"/>
                    <a:pt x="10204" y="1096"/>
                    <a:pt x="10090" y="1233"/>
                  </a:cubicBezTo>
                  <a:cubicBezTo>
                    <a:pt x="9907" y="1461"/>
                    <a:pt x="9701" y="1666"/>
                    <a:pt x="9519" y="1895"/>
                  </a:cubicBezTo>
                  <a:cubicBezTo>
                    <a:pt x="9450" y="1917"/>
                    <a:pt x="9405" y="1940"/>
                    <a:pt x="9359" y="1963"/>
                  </a:cubicBezTo>
                  <a:cubicBezTo>
                    <a:pt x="9291" y="2032"/>
                    <a:pt x="9245" y="2077"/>
                    <a:pt x="9176" y="2123"/>
                  </a:cubicBezTo>
                  <a:cubicBezTo>
                    <a:pt x="9062" y="2191"/>
                    <a:pt x="8948" y="2260"/>
                    <a:pt x="8834" y="2351"/>
                  </a:cubicBezTo>
                  <a:cubicBezTo>
                    <a:pt x="8606" y="2534"/>
                    <a:pt x="8355" y="2716"/>
                    <a:pt x="8127" y="2899"/>
                  </a:cubicBezTo>
                  <a:lnTo>
                    <a:pt x="8195" y="2853"/>
                  </a:lnTo>
                  <a:lnTo>
                    <a:pt x="8195" y="2853"/>
                  </a:lnTo>
                  <a:cubicBezTo>
                    <a:pt x="8012" y="2990"/>
                    <a:pt x="7830" y="3127"/>
                    <a:pt x="7647" y="3264"/>
                  </a:cubicBezTo>
                  <a:cubicBezTo>
                    <a:pt x="7442" y="3424"/>
                    <a:pt x="7236" y="3561"/>
                    <a:pt x="7031" y="3721"/>
                  </a:cubicBezTo>
                  <a:cubicBezTo>
                    <a:pt x="7008" y="3744"/>
                    <a:pt x="6985" y="3766"/>
                    <a:pt x="6962" y="3789"/>
                  </a:cubicBezTo>
                  <a:cubicBezTo>
                    <a:pt x="6940" y="3812"/>
                    <a:pt x="6917" y="3812"/>
                    <a:pt x="6894" y="3835"/>
                  </a:cubicBezTo>
                  <a:lnTo>
                    <a:pt x="6871" y="3835"/>
                  </a:lnTo>
                  <a:cubicBezTo>
                    <a:pt x="6848" y="3880"/>
                    <a:pt x="6803" y="3903"/>
                    <a:pt x="6780" y="3926"/>
                  </a:cubicBezTo>
                  <a:cubicBezTo>
                    <a:pt x="6689" y="3995"/>
                    <a:pt x="6620" y="4040"/>
                    <a:pt x="6552" y="4109"/>
                  </a:cubicBezTo>
                  <a:cubicBezTo>
                    <a:pt x="6437" y="4177"/>
                    <a:pt x="6346" y="4246"/>
                    <a:pt x="6255" y="4337"/>
                  </a:cubicBezTo>
                  <a:cubicBezTo>
                    <a:pt x="6141" y="4451"/>
                    <a:pt x="6118" y="4611"/>
                    <a:pt x="6209" y="4725"/>
                  </a:cubicBezTo>
                  <a:cubicBezTo>
                    <a:pt x="6209" y="4748"/>
                    <a:pt x="6232" y="4771"/>
                    <a:pt x="6255" y="4793"/>
                  </a:cubicBezTo>
                  <a:cubicBezTo>
                    <a:pt x="6095" y="4839"/>
                    <a:pt x="5935" y="4908"/>
                    <a:pt x="5798" y="4953"/>
                  </a:cubicBezTo>
                  <a:cubicBezTo>
                    <a:pt x="5479" y="5067"/>
                    <a:pt x="5159" y="5182"/>
                    <a:pt x="4840" y="5296"/>
                  </a:cubicBezTo>
                  <a:cubicBezTo>
                    <a:pt x="4520" y="5410"/>
                    <a:pt x="4178" y="5524"/>
                    <a:pt x="3835" y="5592"/>
                  </a:cubicBezTo>
                  <a:cubicBezTo>
                    <a:pt x="3653" y="5638"/>
                    <a:pt x="3493" y="5661"/>
                    <a:pt x="3310" y="5706"/>
                  </a:cubicBezTo>
                  <a:cubicBezTo>
                    <a:pt x="3151" y="5729"/>
                    <a:pt x="2968" y="5752"/>
                    <a:pt x="2808" y="5775"/>
                  </a:cubicBezTo>
                  <a:cubicBezTo>
                    <a:pt x="2763" y="5798"/>
                    <a:pt x="2717" y="5798"/>
                    <a:pt x="2671" y="5798"/>
                  </a:cubicBezTo>
                  <a:cubicBezTo>
                    <a:pt x="2648" y="5798"/>
                    <a:pt x="2626" y="5821"/>
                    <a:pt x="2626" y="5821"/>
                  </a:cubicBezTo>
                  <a:cubicBezTo>
                    <a:pt x="2580" y="5821"/>
                    <a:pt x="2534" y="5843"/>
                    <a:pt x="2489" y="5866"/>
                  </a:cubicBezTo>
                  <a:cubicBezTo>
                    <a:pt x="2397" y="5889"/>
                    <a:pt x="2352" y="6003"/>
                    <a:pt x="2352" y="6095"/>
                  </a:cubicBezTo>
                  <a:cubicBezTo>
                    <a:pt x="2238" y="6095"/>
                    <a:pt x="2146" y="6095"/>
                    <a:pt x="2055" y="6072"/>
                  </a:cubicBezTo>
                  <a:lnTo>
                    <a:pt x="1735" y="6072"/>
                  </a:lnTo>
                  <a:lnTo>
                    <a:pt x="1530" y="6049"/>
                  </a:lnTo>
                  <a:lnTo>
                    <a:pt x="1370" y="6049"/>
                  </a:lnTo>
                  <a:cubicBezTo>
                    <a:pt x="1256" y="6049"/>
                    <a:pt x="1188" y="6117"/>
                    <a:pt x="1165" y="6209"/>
                  </a:cubicBezTo>
                  <a:cubicBezTo>
                    <a:pt x="1028" y="6186"/>
                    <a:pt x="914" y="6163"/>
                    <a:pt x="800" y="6140"/>
                  </a:cubicBezTo>
                  <a:cubicBezTo>
                    <a:pt x="685" y="6117"/>
                    <a:pt x="571" y="6095"/>
                    <a:pt x="457" y="6095"/>
                  </a:cubicBezTo>
                  <a:cubicBezTo>
                    <a:pt x="343" y="6072"/>
                    <a:pt x="229" y="6072"/>
                    <a:pt x="115" y="6072"/>
                  </a:cubicBezTo>
                  <a:cubicBezTo>
                    <a:pt x="69" y="6072"/>
                    <a:pt x="1" y="6117"/>
                    <a:pt x="1" y="6186"/>
                  </a:cubicBezTo>
                  <a:cubicBezTo>
                    <a:pt x="1" y="6254"/>
                    <a:pt x="69" y="6300"/>
                    <a:pt x="115" y="6300"/>
                  </a:cubicBezTo>
                  <a:cubicBezTo>
                    <a:pt x="229" y="6300"/>
                    <a:pt x="343" y="6300"/>
                    <a:pt x="457" y="6323"/>
                  </a:cubicBezTo>
                  <a:lnTo>
                    <a:pt x="412" y="6323"/>
                  </a:lnTo>
                  <a:cubicBezTo>
                    <a:pt x="754" y="6368"/>
                    <a:pt x="1051" y="6460"/>
                    <a:pt x="1393" y="6505"/>
                  </a:cubicBezTo>
                  <a:cubicBezTo>
                    <a:pt x="1553" y="6528"/>
                    <a:pt x="1735" y="6551"/>
                    <a:pt x="1895" y="6551"/>
                  </a:cubicBezTo>
                  <a:cubicBezTo>
                    <a:pt x="1964" y="6551"/>
                    <a:pt x="2009" y="6551"/>
                    <a:pt x="2055" y="6574"/>
                  </a:cubicBezTo>
                  <a:lnTo>
                    <a:pt x="2192" y="6574"/>
                  </a:lnTo>
                  <a:cubicBezTo>
                    <a:pt x="2466" y="6597"/>
                    <a:pt x="2717" y="6597"/>
                    <a:pt x="2991" y="6597"/>
                  </a:cubicBezTo>
                  <a:lnTo>
                    <a:pt x="3470" y="6597"/>
                  </a:lnTo>
                  <a:cubicBezTo>
                    <a:pt x="3813" y="6597"/>
                    <a:pt x="4178" y="6597"/>
                    <a:pt x="4520" y="6574"/>
                  </a:cubicBezTo>
                  <a:cubicBezTo>
                    <a:pt x="4566" y="6574"/>
                    <a:pt x="4634" y="6574"/>
                    <a:pt x="4680" y="6551"/>
                  </a:cubicBezTo>
                  <a:lnTo>
                    <a:pt x="4771" y="6551"/>
                  </a:lnTo>
                  <a:cubicBezTo>
                    <a:pt x="4863" y="6551"/>
                    <a:pt x="4977" y="6528"/>
                    <a:pt x="5091" y="6528"/>
                  </a:cubicBezTo>
                  <a:cubicBezTo>
                    <a:pt x="5228" y="6505"/>
                    <a:pt x="5365" y="6483"/>
                    <a:pt x="5502" y="6460"/>
                  </a:cubicBezTo>
                  <a:cubicBezTo>
                    <a:pt x="5890" y="6391"/>
                    <a:pt x="6255" y="6254"/>
                    <a:pt x="6597" y="6095"/>
                  </a:cubicBezTo>
                  <a:cubicBezTo>
                    <a:pt x="6780" y="6026"/>
                    <a:pt x="6940" y="5935"/>
                    <a:pt x="7122" y="5843"/>
                  </a:cubicBezTo>
                  <a:lnTo>
                    <a:pt x="7624" y="5615"/>
                  </a:lnTo>
                  <a:cubicBezTo>
                    <a:pt x="7761" y="5547"/>
                    <a:pt x="7898" y="5478"/>
                    <a:pt x="8012" y="5410"/>
                  </a:cubicBezTo>
                  <a:cubicBezTo>
                    <a:pt x="8104" y="5364"/>
                    <a:pt x="8172" y="5318"/>
                    <a:pt x="8263" y="5273"/>
                  </a:cubicBezTo>
                  <a:cubicBezTo>
                    <a:pt x="8355" y="5227"/>
                    <a:pt x="8423" y="5159"/>
                    <a:pt x="8515" y="5113"/>
                  </a:cubicBezTo>
                  <a:cubicBezTo>
                    <a:pt x="8652" y="5022"/>
                    <a:pt x="8788" y="4930"/>
                    <a:pt x="8903" y="4839"/>
                  </a:cubicBezTo>
                  <a:cubicBezTo>
                    <a:pt x="9062" y="4725"/>
                    <a:pt x="9222" y="4588"/>
                    <a:pt x="9382" y="4474"/>
                  </a:cubicBezTo>
                  <a:cubicBezTo>
                    <a:pt x="9428" y="4405"/>
                    <a:pt x="9473" y="4360"/>
                    <a:pt x="9496" y="4269"/>
                  </a:cubicBezTo>
                  <a:cubicBezTo>
                    <a:pt x="9496" y="4246"/>
                    <a:pt x="9519" y="4223"/>
                    <a:pt x="9519" y="4200"/>
                  </a:cubicBezTo>
                  <a:cubicBezTo>
                    <a:pt x="9610" y="4109"/>
                    <a:pt x="9724" y="4017"/>
                    <a:pt x="9838" y="3926"/>
                  </a:cubicBezTo>
                  <a:cubicBezTo>
                    <a:pt x="10090" y="3698"/>
                    <a:pt x="10341" y="3447"/>
                    <a:pt x="10569" y="3196"/>
                  </a:cubicBezTo>
                  <a:cubicBezTo>
                    <a:pt x="10592" y="3150"/>
                    <a:pt x="10637" y="3127"/>
                    <a:pt x="10660" y="3104"/>
                  </a:cubicBezTo>
                  <a:cubicBezTo>
                    <a:pt x="10706" y="3036"/>
                    <a:pt x="10774" y="2945"/>
                    <a:pt x="10797" y="2876"/>
                  </a:cubicBezTo>
                  <a:cubicBezTo>
                    <a:pt x="10797" y="2831"/>
                    <a:pt x="10797" y="2808"/>
                    <a:pt x="10797" y="2762"/>
                  </a:cubicBezTo>
                  <a:cubicBezTo>
                    <a:pt x="10980" y="2579"/>
                    <a:pt x="11117" y="2351"/>
                    <a:pt x="11276" y="2146"/>
                  </a:cubicBezTo>
                  <a:cubicBezTo>
                    <a:pt x="11322" y="2077"/>
                    <a:pt x="11391" y="1986"/>
                    <a:pt x="11436" y="1917"/>
                  </a:cubicBezTo>
                  <a:cubicBezTo>
                    <a:pt x="11482" y="1849"/>
                    <a:pt x="11528" y="1758"/>
                    <a:pt x="11573" y="1689"/>
                  </a:cubicBezTo>
                  <a:cubicBezTo>
                    <a:pt x="11642" y="1552"/>
                    <a:pt x="11733" y="1393"/>
                    <a:pt x="11801" y="1233"/>
                  </a:cubicBezTo>
                  <a:cubicBezTo>
                    <a:pt x="11847" y="1141"/>
                    <a:pt x="11916" y="1050"/>
                    <a:pt x="11961" y="936"/>
                  </a:cubicBezTo>
                  <a:cubicBezTo>
                    <a:pt x="11984" y="890"/>
                    <a:pt x="11984" y="868"/>
                    <a:pt x="12007" y="822"/>
                  </a:cubicBezTo>
                  <a:cubicBezTo>
                    <a:pt x="12030" y="776"/>
                    <a:pt x="12052" y="753"/>
                    <a:pt x="12052" y="708"/>
                  </a:cubicBezTo>
                  <a:cubicBezTo>
                    <a:pt x="12075" y="685"/>
                    <a:pt x="12075" y="639"/>
                    <a:pt x="12075" y="594"/>
                  </a:cubicBezTo>
                  <a:cubicBezTo>
                    <a:pt x="12075" y="525"/>
                    <a:pt x="12030" y="434"/>
                    <a:pt x="11984" y="388"/>
                  </a:cubicBezTo>
                  <a:cubicBezTo>
                    <a:pt x="11984" y="365"/>
                    <a:pt x="11984" y="365"/>
                    <a:pt x="11961" y="365"/>
                  </a:cubicBezTo>
                  <a:cubicBezTo>
                    <a:pt x="11961" y="320"/>
                    <a:pt x="11938" y="297"/>
                    <a:pt x="11916" y="251"/>
                  </a:cubicBezTo>
                  <a:cubicBezTo>
                    <a:pt x="11893" y="183"/>
                    <a:pt x="11824" y="137"/>
                    <a:pt x="11756" y="114"/>
                  </a:cubicBezTo>
                  <a:cubicBezTo>
                    <a:pt x="11717" y="95"/>
                    <a:pt x="11679" y="88"/>
                    <a:pt x="11640" y="88"/>
                  </a:cubicBezTo>
                  <a:cubicBezTo>
                    <a:pt x="11587" y="88"/>
                    <a:pt x="11535" y="101"/>
                    <a:pt x="11482" y="114"/>
                  </a:cubicBezTo>
                  <a:cubicBezTo>
                    <a:pt x="11436" y="137"/>
                    <a:pt x="11391" y="137"/>
                    <a:pt x="11368" y="160"/>
                  </a:cubicBezTo>
                  <a:cubicBezTo>
                    <a:pt x="11345" y="137"/>
                    <a:pt x="11322" y="114"/>
                    <a:pt x="11299" y="91"/>
                  </a:cubicBezTo>
                  <a:cubicBezTo>
                    <a:pt x="11254" y="46"/>
                    <a:pt x="11208" y="23"/>
                    <a:pt x="11162"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6"/>
            <p:cNvSpPr/>
            <p:nvPr/>
          </p:nvSpPr>
          <p:spPr>
            <a:xfrm>
              <a:off x="12469860" y="4160583"/>
              <a:ext cx="9582" cy="8914"/>
            </a:xfrm>
            <a:custGeom>
              <a:avLst/>
              <a:gdLst/>
              <a:ahLst/>
              <a:cxnLst/>
              <a:rect l="l" t="t" r="r" b="b"/>
              <a:pathLst>
                <a:path w="344" h="320" extrusionOk="0">
                  <a:moveTo>
                    <a:pt x="183" y="0"/>
                  </a:moveTo>
                  <a:cubicBezTo>
                    <a:pt x="92" y="0"/>
                    <a:pt x="1" y="69"/>
                    <a:pt x="1" y="160"/>
                  </a:cubicBezTo>
                  <a:cubicBezTo>
                    <a:pt x="1" y="251"/>
                    <a:pt x="92" y="320"/>
                    <a:pt x="183" y="320"/>
                  </a:cubicBezTo>
                  <a:cubicBezTo>
                    <a:pt x="252" y="320"/>
                    <a:pt x="343" y="251"/>
                    <a:pt x="343" y="160"/>
                  </a:cubicBezTo>
                  <a:cubicBezTo>
                    <a:pt x="343" y="69"/>
                    <a:pt x="252" y="0"/>
                    <a:pt x="183"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6"/>
            <p:cNvSpPr/>
            <p:nvPr/>
          </p:nvSpPr>
          <p:spPr>
            <a:xfrm>
              <a:off x="12771864" y="3938690"/>
              <a:ext cx="1546287" cy="112729"/>
            </a:xfrm>
            <a:custGeom>
              <a:avLst/>
              <a:gdLst/>
              <a:ahLst/>
              <a:cxnLst/>
              <a:rect l="l" t="t" r="r" b="b"/>
              <a:pathLst>
                <a:path w="55512" h="4047" extrusionOk="0">
                  <a:moveTo>
                    <a:pt x="54006" y="2123"/>
                  </a:moveTo>
                  <a:cubicBezTo>
                    <a:pt x="54018" y="2125"/>
                    <a:pt x="54030" y="2127"/>
                    <a:pt x="54043" y="2128"/>
                  </a:cubicBezTo>
                  <a:lnTo>
                    <a:pt x="54043" y="2128"/>
                  </a:lnTo>
                  <a:cubicBezTo>
                    <a:pt x="54032" y="2125"/>
                    <a:pt x="54020" y="2123"/>
                    <a:pt x="54006" y="2123"/>
                  </a:cubicBezTo>
                  <a:close/>
                  <a:moveTo>
                    <a:pt x="54508" y="3356"/>
                  </a:moveTo>
                  <a:cubicBezTo>
                    <a:pt x="54576" y="3356"/>
                    <a:pt x="54645" y="3356"/>
                    <a:pt x="54736" y="3378"/>
                  </a:cubicBezTo>
                  <a:cubicBezTo>
                    <a:pt x="54713" y="3378"/>
                    <a:pt x="54713" y="3378"/>
                    <a:pt x="54713" y="3401"/>
                  </a:cubicBezTo>
                  <a:lnTo>
                    <a:pt x="54690" y="3401"/>
                  </a:lnTo>
                  <a:cubicBezTo>
                    <a:pt x="54622" y="3378"/>
                    <a:pt x="54576" y="3378"/>
                    <a:pt x="54508" y="3356"/>
                  </a:cubicBezTo>
                  <a:close/>
                  <a:moveTo>
                    <a:pt x="21183" y="0"/>
                  </a:moveTo>
                  <a:cubicBezTo>
                    <a:pt x="20932" y="0"/>
                    <a:pt x="20681" y="0"/>
                    <a:pt x="20407" y="23"/>
                  </a:cubicBezTo>
                  <a:cubicBezTo>
                    <a:pt x="20133" y="23"/>
                    <a:pt x="19859" y="46"/>
                    <a:pt x="19585" y="46"/>
                  </a:cubicBezTo>
                  <a:lnTo>
                    <a:pt x="17896" y="46"/>
                  </a:lnTo>
                  <a:cubicBezTo>
                    <a:pt x="17348" y="46"/>
                    <a:pt x="16777" y="46"/>
                    <a:pt x="16230" y="69"/>
                  </a:cubicBezTo>
                  <a:cubicBezTo>
                    <a:pt x="15933" y="92"/>
                    <a:pt x="15636" y="92"/>
                    <a:pt x="15362" y="114"/>
                  </a:cubicBezTo>
                  <a:cubicBezTo>
                    <a:pt x="15066" y="137"/>
                    <a:pt x="14769" y="137"/>
                    <a:pt x="14472" y="160"/>
                  </a:cubicBezTo>
                  <a:cubicBezTo>
                    <a:pt x="14175" y="183"/>
                    <a:pt x="13901" y="183"/>
                    <a:pt x="13628" y="206"/>
                  </a:cubicBezTo>
                  <a:cubicBezTo>
                    <a:pt x="13331" y="228"/>
                    <a:pt x="13057" y="228"/>
                    <a:pt x="12760" y="228"/>
                  </a:cubicBezTo>
                  <a:cubicBezTo>
                    <a:pt x="12486" y="251"/>
                    <a:pt x="12190" y="251"/>
                    <a:pt x="11916" y="274"/>
                  </a:cubicBezTo>
                  <a:cubicBezTo>
                    <a:pt x="11619" y="274"/>
                    <a:pt x="11345" y="274"/>
                    <a:pt x="11048" y="297"/>
                  </a:cubicBezTo>
                  <a:cubicBezTo>
                    <a:pt x="10797" y="297"/>
                    <a:pt x="10569" y="320"/>
                    <a:pt x="10318" y="343"/>
                  </a:cubicBezTo>
                  <a:cubicBezTo>
                    <a:pt x="10044" y="343"/>
                    <a:pt x="9793" y="365"/>
                    <a:pt x="9519" y="388"/>
                  </a:cubicBezTo>
                  <a:cubicBezTo>
                    <a:pt x="8994" y="434"/>
                    <a:pt x="8469" y="457"/>
                    <a:pt x="7944" y="502"/>
                  </a:cubicBezTo>
                  <a:cubicBezTo>
                    <a:pt x="7442" y="525"/>
                    <a:pt x="6963" y="548"/>
                    <a:pt x="6460" y="594"/>
                  </a:cubicBezTo>
                  <a:cubicBezTo>
                    <a:pt x="6209" y="594"/>
                    <a:pt x="5958" y="594"/>
                    <a:pt x="5707" y="616"/>
                  </a:cubicBezTo>
                  <a:cubicBezTo>
                    <a:pt x="5593" y="616"/>
                    <a:pt x="5479" y="639"/>
                    <a:pt x="5365" y="639"/>
                  </a:cubicBezTo>
                  <a:cubicBezTo>
                    <a:pt x="5228" y="639"/>
                    <a:pt x="5091" y="639"/>
                    <a:pt x="4954" y="662"/>
                  </a:cubicBezTo>
                  <a:cubicBezTo>
                    <a:pt x="4680" y="662"/>
                    <a:pt x="4406" y="685"/>
                    <a:pt x="4155" y="708"/>
                  </a:cubicBezTo>
                  <a:cubicBezTo>
                    <a:pt x="3881" y="708"/>
                    <a:pt x="3630" y="731"/>
                    <a:pt x="3356" y="753"/>
                  </a:cubicBezTo>
                  <a:cubicBezTo>
                    <a:pt x="3082" y="776"/>
                    <a:pt x="2808" y="799"/>
                    <a:pt x="2534" y="822"/>
                  </a:cubicBezTo>
                  <a:cubicBezTo>
                    <a:pt x="2420" y="845"/>
                    <a:pt x="2306" y="868"/>
                    <a:pt x="2192" y="868"/>
                  </a:cubicBezTo>
                  <a:cubicBezTo>
                    <a:pt x="2055" y="890"/>
                    <a:pt x="1918" y="890"/>
                    <a:pt x="1781" y="913"/>
                  </a:cubicBezTo>
                  <a:cubicBezTo>
                    <a:pt x="1553" y="936"/>
                    <a:pt x="1302" y="959"/>
                    <a:pt x="1074" y="1005"/>
                  </a:cubicBezTo>
                  <a:cubicBezTo>
                    <a:pt x="845" y="1027"/>
                    <a:pt x="640" y="1073"/>
                    <a:pt x="435" y="1096"/>
                  </a:cubicBezTo>
                  <a:cubicBezTo>
                    <a:pt x="366" y="1119"/>
                    <a:pt x="298" y="1119"/>
                    <a:pt x="229" y="1119"/>
                  </a:cubicBezTo>
                  <a:cubicBezTo>
                    <a:pt x="183" y="1141"/>
                    <a:pt x="115" y="1141"/>
                    <a:pt x="69" y="1187"/>
                  </a:cubicBezTo>
                  <a:cubicBezTo>
                    <a:pt x="47" y="1233"/>
                    <a:pt x="1" y="1301"/>
                    <a:pt x="1" y="1347"/>
                  </a:cubicBezTo>
                  <a:cubicBezTo>
                    <a:pt x="1" y="1415"/>
                    <a:pt x="47" y="1484"/>
                    <a:pt x="69" y="1507"/>
                  </a:cubicBezTo>
                  <a:cubicBezTo>
                    <a:pt x="107" y="1544"/>
                    <a:pt x="159" y="1581"/>
                    <a:pt x="202" y="1581"/>
                  </a:cubicBezTo>
                  <a:cubicBezTo>
                    <a:pt x="212" y="1581"/>
                    <a:pt x="221" y="1579"/>
                    <a:pt x="229" y="1575"/>
                  </a:cubicBezTo>
                  <a:cubicBezTo>
                    <a:pt x="754" y="1507"/>
                    <a:pt x="1279" y="1484"/>
                    <a:pt x="1781" y="1438"/>
                  </a:cubicBezTo>
                  <a:cubicBezTo>
                    <a:pt x="2032" y="1415"/>
                    <a:pt x="2283" y="1415"/>
                    <a:pt x="2534" y="1393"/>
                  </a:cubicBezTo>
                  <a:cubicBezTo>
                    <a:pt x="2808" y="1370"/>
                    <a:pt x="3082" y="1370"/>
                    <a:pt x="3356" y="1347"/>
                  </a:cubicBezTo>
                  <a:cubicBezTo>
                    <a:pt x="3630" y="1324"/>
                    <a:pt x="3881" y="1301"/>
                    <a:pt x="4155" y="1301"/>
                  </a:cubicBezTo>
                  <a:cubicBezTo>
                    <a:pt x="4406" y="1301"/>
                    <a:pt x="4680" y="1278"/>
                    <a:pt x="4954" y="1278"/>
                  </a:cubicBezTo>
                  <a:cubicBezTo>
                    <a:pt x="5068" y="1256"/>
                    <a:pt x="5182" y="1256"/>
                    <a:pt x="5319" y="1256"/>
                  </a:cubicBezTo>
                  <a:cubicBezTo>
                    <a:pt x="5456" y="1256"/>
                    <a:pt x="5570" y="1233"/>
                    <a:pt x="5707" y="1233"/>
                  </a:cubicBezTo>
                  <a:cubicBezTo>
                    <a:pt x="5958" y="1233"/>
                    <a:pt x="6209" y="1233"/>
                    <a:pt x="6460" y="1210"/>
                  </a:cubicBezTo>
                  <a:cubicBezTo>
                    <a:pt x="6963" y="1187"/>
                    <a:pt x="7442" y="1164"/>
                    <a:pt x="7944" y="1141"/>
                  </a:cubicBezTo>
                  <a:cubicBezTo>
                    <a:pt x="8469" y="1096"/>
                    <a:pt x="8994" y="1073"/>
                    <a:pt x="9519" y="1027"/>
                  </a:cubicBezTo>
                  <a:cubicBezTo>
                    <a:pt x="9793" y="1027"/>
                    <a:pt x="10044" y="1005"/>
                    <a:pt x="10318" y="982"/>
                  </a:cubicBezTo>
                  <a:cubicBezTo>
                    <a:pt x="10569" y="982"/>
                    <a:pt x="10797" y="959"/>
                    <a:pt x="11048" y="936"/>
                  </a:cubicBezTo>
                  <a:cubicBezTo>
                    <a:pt x="11345" y="936"/>
                    <a:pt x="11619" y="936"/>
                    <a:pt x="11916" y="913"/>
                  </a:cubicBezTo>
                  <a:cubicBezTo>
                    <a:pt x="12190" y="913"/>
                    <a:pt x="12486" y="890"/>
                    <a:pt x="12760" y="890"/>
                  </a:cubicBezTo>
                  <a:cubicBezTo>
                    <a:pt x="12897" y="890"/>
                    <a:pt x="13011" y="890"/>
                    <a:pt x="13148" y="868"/>
                  </a:cubicBezTo>
                  <a:cubicBezTo>
                    <a:pt x="13308" y="868"/>
                    <a:pt x="13468" y="868"/>
                    <a:pt x="13628" y="845"/>
                  </a:cubicBezTo>
                  <a:lnTo>
                    <a:pt x="14016" y="845"/>
                  </a:lnTo>
                  <a:cubicBezTo>
                    <a:pt x="14175" y="845"/>
                    <a:pt x="14312" y="822"/>
                    <a:pt x="14472" y="822"/>
                  </a:cubicBezTo>
                  <a:cubicBezTo>
                    <a:pt x="14769" y="799"/>
                    <a:pt x="15066" y="776"/>
                    <a:pt x="15362" y="776"/>
                  </a:cubicBezTo>
                  <a:cubicBezTo>
                    <a:pt x="15636" y="753"/>
                    <a:pt x="15933" y="753"/>
                    <a:pt x="16230" y="731"/>
                  </a:cubicBezTo>
                  <a:cubicBezTo>
                    <a:pt x="16777" y="708"/>
                    <a:pt x="17348" y="708"/>
                    <a:pt x="17896" y="708"/>
                  </a:cubicBezTo>
                  <a:lnTo>
                    <a:pt x="18467" y="708"/>
                  </a:lnTo>
                  <a:cubicBezTo>
                    <a:pt x="18832" y="708"/>
                    <a:pt x="19220" y="708"/>
                    <a:pt x="19585" y="685"/>
                  </a:cubicBezTo>
                  <a:cubicBezTo>
                    <a:pt x="19859" y="685"/>
                    <a:pt x="20133" y="662"/>
                    <a:pt x="20407" y="662"/>
                  </a:cubicBezTo>
                  <a:lnTo>
                    <a:pt x="27095" y="662"/>
                  </a:lnTo>
                  <a:cubicBezTo>
                    <a:pt x="27391" y="685"/>
                    <a:pt x="27665" y="685"/>
                    <a:pt x="27962" y="685"/>
                  </a:cubicBezTo>
                  <a:cubicBezTo>
                    <a:pt x="28236" y="685"/>
                    <a:pt x="28510" y="708"/>
                    <a:pt x="28784" y="708"/>
                  </a:cubicBezTo>
                  <a:cubicBezTo>
                    <a:pt x="29057" y="731"/>
                    <a:pt x="29331" y="731"/>
                    <a:pt x="29605" y="731"/>
                  </a:cubicBezTo>
                  <a:cubicBezTo>
                    <a:pt x="29856" y="731"/>
                    <a:pt x="30130" y="753"/>
                    <a:pt x="30381" y="753"/>
                  </a:cubicBezTo>
                  <a:cubicBezTo>
                    <a:pt x="30655" y="776"/>
                    <a:pt x="30952" y="776"/>
                    <a:pt x="31226" y="799"/>
                  </a:cubicBezTo>
                  <a:cubicBezTo>
                    <a:pt x="31523" y="799"/>
                    <a:pt x="31819" y="822"/>
                    <a:pt x="32093" y="822"/>
                  </a:cubicBezTo>
                  <a:lnTo>
                    <a:pt x="32458" y="822"/>
                  </a:lnTo>
                  <a:cubicBezTo>
                    <a:pt x="32595" y="845"/>
                    <a:pt x="32755" y="845"/>
                    <a:pt x="32892" y="845"/>
                  </a:cubicBezTo>
                  <a:cubicBezTo>
                    <a:pt x="33143" y="868"/>
                    <a:pt x="33417" y="868"/>
                    <a:pt x="33691" y="890"/>
                  </a:cubicBezTo>
                  <a:cubicBezTo>
                    <a:pt x="33965" y="913"/>
                    <a:pt x="34262" y="913"/>
                    <a:pt x="34536" y="913"/>
                  </a:cubicBezTo>
                  <a:cubicBezTo>
                    <a:pt x="34809" y="936"/>
                    <a:pt x="35083" y="936"/>
                    <a:pt x="35357" y="959"/>
                  </a:cubicBezTo>
                  <a:cubicBezTo>
                    <a:pt x="35608" y="959"/>
                    <a:pt x="35882" y="982"/>
                    <a:pt x="36156" y="982"/>
                  </a:cubicBezTo>
                  <a:cubicBezTo>
                    <a:pt x="36430" y="1005"/>
                    <a:pt x="36704" y="1005"/>
                    <a:pt x="36955" y="1027"/>
                  </a:cubicBezTo>
                  <a:cubicBezTo>
                    <a:pt x="37229" y="1050"/>
                    <a:pt x="37503" y="1050"/>
                    <a:pt x="37777" y="1050"/>
                  </a:cubicBezTo>
                  <a:cubicBezTo>
                    <a:pt x="38051" y="1073"/>
                    <a:pt x="38325" y="1073"/>
                    <a:pt x="38598" y="1096"/>
                  </a:cubicBezTo>
                  <a:cubicBezTo>
                    <a:pt x="38872" y="1119"/>
                    <a:pt x="39146" y="1119"/>
                    <a:pt x="39443" y="1141"/>
                  </a:cubicBezTo>
                  <a:cubicBezTo>
                    <a:pt x="39991" y="1164"/>
                    <a:pt x="40539" y="1210"/>
                    <a:pt x="41086" y="1233"/>
                  </a:cubicBezTo>
                  <a:cubicBezTo>
                    <a:pt x="41657" y="1278"/>
                    <a:pt x="42228" y="1324"/>
                    <a:pt x="42798" y="1370"/>
                  </a:cubicBezTo>
                  <a:cubicBezTo>
                    <a:pt x="43346" y="1415"/>
                    <a:pt x="43894" y="1461"/>
                    <a:pt x="44442" y="1507"/>
                  </a:cubicBezTo>
                  <a:cubicBezTo>
                    <a:pt x="44990" y="1575"/>
                    <a:pt x="45515" y="1644"/>
                    <a:pt x="46040" y="1712"/>
                  </a:cubicBezTo>
                  <a:cubicBezTo>
                    <a:pt x="46519" y="1758"/>
                    <a:pt x="46975" y="1803"/>
                    <a:pt x="47432" y="1872"/>
                  </a:cubicBezTo>
                  <a:cubicBezTo>
                    <a:pt x="47843" y="1940"/>
                    <a:pt x="48254" y="1963"/>
                    <a:pt x="48664" y="2009"/>
                  </a:cubicBezTo>
                  <a:cubicBezTo>
                    <a:pt x="49052" y="2054"/>
                    <a:pt x="49440" y="2100"/>
                    <a:pt x="49851" y="2146"/>
                  </a:cubicBezTo>
                  <a:cubicBezTo>
                    <a:pt x="49897" y="2169"/>
                    <a:pt x="49965" y="2169"/>
                    <a:pt x="50034" y="2169"/>
                  </a:cubicBezTo>
                  <a:cubicBezTo>
                    <a:pt x="50080" y="2169"/>
                    <a:pt x="50125" y="2191"/>
                    <a:pt x="50148" y="2191"/>
                  </a:cubicBezTo>
                  <a:cubicBezTo>
                    <a:pt x="50422" y="2214"/>
                    <a:pt x="50673" y="2260"/>
                    <a:pt x="50947" y="2283"/>
                  </a:cubicBezTo>
                  <a:cubicBezTo>
                    <a:pt x="51038" y="2306"/>
                    <a:pt x="51130" y="2306"/>
                    <a:pt x="51221" y="2328"/>
                  </a:cubicBezTo>
                  <a:cubicBezTo>
                    <a:pt x="51449" y="2351"/>
                    <a:pt x="51655" y="2397"/>
                    <a:pt x="51883" y="2420"/>
                  </a:cubicBezTo>
                  <a:cubicBezTo>
                    <a:pt x="51814" y="2443"/>
                    <a:pt x="51769" y="2511"/>
                    <a:pt x="51723" y="2557"/>
                  </a:cubicBezTo>
                  <a:cubicBezTo>
                    <a:pt x="51723" y="2579"/>
                    <a:pt x="51723" y="2579"/>
                    <a:pt x="51723" y="2579"/>
                  </a:cubicBezTo>
                  <a:lnTo>
                    <a:pt x="51335" y="2579"/>
                  </a:lnTo>
                  <a:cubicBezTo>
                    <a:pt x="51232" y="2579"/>
                    <a:pt x="51124" y="2574"/>
                    <a:pt x="51015" y="2574"/>
                  </a:cubicBezTo>
                  <a:cubicBezTo>
                    <a:pt x="50907" y="2574"/>
                    <a:pt x="50799" y="2579"/>
                    <a:pt x="50696" y="2602"/>
                  </a:cubicBezTo>
                  <a:cubicBezTo>
                    <a:pt x="50627" y="2625"/>
                    <a:pt x="50582" y="2648"/>
                    <a:pt x="50559" y="2694"/>
                  </a:cubicBezTo>
                  <a:cubicBezTo>
                    <a:pt x="50490" y="2739"/>
                    <a:pt x="50445" y="2831"/>
                    <a:pt x="50445" y="2922"/>
                  </a:cubicBezTo>
                  <a:cubicBezTo>
                    <a:pt x="50445" y="2967"/>
                    <a:pt x="50468" y="3036"/>
                    <a:pt x="50490" y="3082"/>
                  </a:cubicBezTo>
                  <a:cubicBezTo>
                    <a:pt x="50536" y="3150"/>
                    <a:pt x="50605" y="3196"/>
                    <a:pt x="50696" y="3219"/>
                  </a:cubicBezTo>
                  <a:cubicBezTo>
                    <a:pt x="50764" y="3241"/>
                    <a:pt x="50833" y="3264"/>
                    <a:pt x="50901" y="3264"/>
                  </a:cubicBezTo>
                  <a:cubicBezTo>
                    <a:pt x="50947" y="3287"/>
                    <a:pt x="51015" y="3287"/>
                    <a:pt x="51084" y="3310"/>
                  </a:cubicBezTo>
                  <a:cubicBezTo>
                    <a:pt x="51221" y="3333"/>
                    <a:pt x="51358" y="3333"/>
                    <a:pt x="51472" y="3356"/>
                  </a:cubicBezTo>
                  <a:cubicBezTo>
                    <a:pt x="51769" y="3401"/>
                    <a:pt x="52065" y="3470"/>
                    <a:pt x="52339" y="3515"/>
                  </a:cubicBezTo>
                  <a:cubicBezTo>
                    <a:pt x="52613" y="3584"/>
                    <a:pt x="52887" y="3629"/>
                    <a:pt x="53161" y="3698"/>
                  </a:cubicBezTo>
                  <a:cubicBezTo>
                    <a:pt x="53435" y="3744"/>
                    <a:pt x="53709" y="3812"/>
                    <a:pt x="53960" y="3880"/>
                  </a:cubicBezTo>
                  <a:cubicBezTo>
                    <a:pt x="54097" y="3926"/>
                    <a:pt x="54234" y="3949"/>
                    <a:pt x="54371" y="3995"/>
                  </a:cubicBezTo>
                  <a:cubicBezTo>
                    <a:pt x="54482" y="4013"/>
                    <a:pt x="54607" y="4046"/>
                    <a:pt x="54724" y="4046"/>
                  </a:cubicBezTo>
                  <a:cubicBezTo>
                    <a:pt x="54751" y="4046"/>
                    <a:pt x="54778" y="4045"/>
                    <a:pt x="54804" y="4040"/>
                  </a:cubicBezTo>
                  <a:cubicBezTo>
                    <a:pt x="54941" y="4040"/>
                    <a:pt x="55056" y="3995"/>
                    <a:pt x="55170" y="3903"/>
                  </a:cubicBezTo>
                  <a:cubicBezTo>
                    <a:pt x="55238" y="3835"/>
                    <a:pt x="55261" y="3744"/>
                    <a:pt x="55307" y="3675"/>
                  </a:cubicBezTo>
                  <a:cubicBezTo>
                    <a:pt x="55329" y="3607"/>
                    <a:pt x="55375" y="3538"/>
                    <a:pt x="55398" y="3470"/>
                  </a:cubicBezTo>
                  <a:cubicBezTo>
                    <a:pt x="55466" y="3310"/>
                    <a:pt x="55512" y="3150"/>
                    <a:pt x="55489" y="2990"/>
                  </a:cubicBezTo>
                  <a:cubicBezTo>
                    <a:pt x="55489" y="2922"/>
                    <a:pt x="55489" y="2853"/>
                    <a:pt x="55466" y="2785"/>
                  </a:cubicBezTo>
                  <a:cubicBezTo>
                    <a:pt x="55444" y="2671"/>
                    <a:pt x="55398" y="2579"/>
                    <a:pt x="55329" y="2511"/>
                  </a:cubicBezTo>
                  <a:cubicBezTo>
                    <a:pt x="55284" y="2465"/>
                    <a:pt x="55238" y="2420"/>
                    <a:pt x="55192" y="2374"/>
                  </a:cubicBezTo>
                  <a:cubicBezTo>
                    <a:pt x="55124" y="2351"/>
                    <a:pt x="55078" y="2328"/>
                    <a:pt x="55010" y="2328"/>
                  </a:cubicBezTo>
                  <a:cubicBezTo>
                    <a:pt x="54941" y="2283"/>
                    <a:pt x="54850" y="2260"/>
                    <a:pt x="54782" y="2260"/>
                  </a:cubicBezTo>
                  <a:cubicBezTo>
                    <a:pt x="54667" y="2237"/>
                    <a:pt x="54553" y="2214"/>
                    <a:pt x="54439" y="2191"/>
                  </a:cubicBezTo>
                  <a:cubicBezTo>
                    <a:pt x="54313" y="2170"/>
                    <a:pt x="54187" y="2149"/>
                    <a:pt x="54043" y="2128"/>
                  </a:cubicBezTo>
                  <a:lnTo>
                    <a:pt x="54043" y="2128"/>
                  </a:lnTo>
                  <a:cubicBezTo>
                    <a:pt x="54057" y="2133"/>
                    <a:pt x="54069" y="2139"/>
                    <a:pt x="54080" y="2142"/>
                  </a:cubicBezTo>
                  <a:lnTo>
                    <a:pt x="54080" y="2142"/>
                  </a:lnTo>
                  <a:cubicBezTo>
                    <a:pt x="53971" y="2121"/>
                    <a:pt x="53863" y="2099"/>
                    <a:pt x="53754" y="2077"/>
                  </a:cubicBezTo>
                  <a:lnTo>
                    <a:pt x="53754" y="2077"/>
                  </a:lnTo>
                  <a:cubicBezTo>
                    <a:pt x="53757" y="2080"/>
                    <a:pt x="53760" y="2082"/>
                    <a:pt x="53763" y="2084"/>
                  </a:cubicBezTo>
                  <a:lnTo>
                    <a:pt x="53763" y="2084"/>
                  </a:lnTo>
                  <a:cubicBezTo>
                    <a:pt x="53700" y="2075"/>
                    <a:pt x="53636" y="2070"/>
                    <a:pt x="53572" y="2054"/>
                  </a:cubicBezTo>
                  <a:cubicBezTo>
                    <a:pt x="53458" y="2032"/>
                    <a:pt x="53344" y="2009"/>
                    <a:pt x="53207" y="1986"/>
                  </a:cubicBezTo>
                  <a:cubicBezTo>
                    <a:pt x="52978" y="1940"/>
                    <a:pt x="52727" y="1895"/>
                    <a:pt x="52499" y="1849"/>
                  </a:cubicBezTo>
                  <a:cubicBezTo>
                    <a:pt x="52065" y="1781"/>
                    <a:pt x="51632" y="1735"/>
                    <a:pt x="51198" y="1666"/>
                  </a:cubicBezTo>
                  <a:cubicBezTo>
                    <a:pt x="50970" y="1644"/>
                    <a:pt x="50719" y="1621"/>
                    <a:pt x="50468" y="1575"/>
                  </a:cubicBezTo>
                  <a:cubicBezTo>
                    <a:pt x="50376" y="1575"/>
                    <a:pt x="50262" y="1552"/>
                    <a:pt x="50171" y="1529"/>
                  </a:cubicBezTo>
                  <a:lnTo>
                    <a:pt x="50034" y="1529"/>
                  </a:lnTo>
                  <a:cubicBezTo>
                    <a:pt x="50034" y="1529"/>
                    <a:pt x="50011" y="1529"/>
                    <a:pt x="50011" y="1507"/>
                  </a:cubicBezTo>
                  <a:cubicBezTo>
                    <a:pt x="49760" y="1484"/>
                    <a:pt x="49509" y="1461"/>
                    <a:pt x="49258" y="1415"/>
                  </a:cubicBezTo>
                  <a:cubicBezTo>
                    <a:pt x="48710" y="1370"/>
                    <a:pt x="48185" y="1324"/>
                    <a:pt x="47660" y="1256"/>
                  </a:cubicBezTo>
                  <a:cubicBezTo>
                    <a:pt x="47135" y="1164"/>
                    <a:pt x="46587" y="1119"/>
                    <a:pt x="46040" y="1050"/>
                  </a:cubicBezTo>
                  <a:cubicBezTo>
                    <a:pt x="45766" y="1027"/>
                    <a:pt x="45492" y="1005"/>
                    <a:pt x="45241" y="959"/>
                  </a:cubicBezTo>
                  <a:cubicBezTo>
                    <a:pt x="44967" y="936"/>
                    <a:pt x="44716" y="890"/>
                    <a:pt x="44442" y="868"/>
                  </a:cubicBezTo>
                  <a:cubicBezTo>
                    <a:pt x="43894" y="799"/>
                    <a:pt x="43346" y="753"/>
                    <a:pt x="42798" y="708"/>
                  </a:cubicBezTo>
                  <a:cubicBezTo>
                    <a:pt x="42228" y="685"/>
                    <a:pt x="41657" y="616"/>
                    <a:pt x="41086" y="594"/>
                  </a:cubicBezTo>
                  <a:cubicBezTo>
                    <a:pt x="40539" y="548"/>
                    <a:pt x="39991" y="525"/>
                    <a:pt x="39443" y="480"/>
                  </a:cubicBezTo>
                  <a:cubicBezTo>
                    <a:pt x="39146" y="480"/>
                    <a:pt x="38872" y="457"/>
                    <a:pt x="38598" y="457"/>
                  </a:cubicBezTo>
                  <a:cubicBezTo>
                    <a:pt x="38325" y="434"/>
                    <a:pt x="38051" y="411"/>
                    <a:pt x="37777" y="411"/>
                  </a:cubicBezTo>
                  <a:cubicBezTo>
                    <a:pt x="37503" y="388"/>
                    <a:pt x="37229" y="388"/>
                    <a:pt x="36955" y="388"/>
                  </a:cubicBezTo>
                  <a:cubicBezTo>
                    <a:pt x="36704" y="365"/>
                    <a:pt x="36430" y="343"/>
                    <a:pt x="36156" y="343"/>
                  </a:cubicBezTo>
                  <a:cubicBezTo>
                    <a:pt x="35882" y="320"/>
                    <a:pt x="35608" y="297"/>
                    <a:pt x="35357" y="297"/>
                  </a:cubicBezTo>
                  <a:cubicBezTo>
                    <a:pt x="35083" y="297"/>
                    <a:pt x="34809" y="274"/>
                    <a:pt x="34536" y="274"/>
                  </a:cubicBezTo>
                  <a:cubicBezTo>
                    <a:pt x="34262" y="251"/>
                    <a:pt x="33965" y="251"/>
                    <a:pt x="33691" y="228"/>
                  </a:cubicBezTo>
                  <a:cubicBezTo>
                    <a:pt x="33417" y="228"/>
                    <a:pt x="33143" y="206"/>
                    <a:pt x="32892" y="206"/>
                  </a:cubicBezTo>
                  <a:cubicBezTo>
                    <a:pt x="32618" y="183"/>
                    <a:pt x="32367" y="183"/>
                    <a:pt x="32093" y="160"/>
                  </a:cubicBezTo>
                  <a:cubicBezTo>
                    <a:pt x="31819" y="160"/>
                    <a:pt x="31523" y="160"/>
                    <a:pt x="31226" y="137"/>
                  </a:cubicBezTo>
                  <a:cubicBezTo>
                    <a:pt x="30952" y="137"/>
                    <a:pt x="30655" y="114"/>
                    <a:pt x="30381" y="114"/>
                  </a:cubicBezTo>
                  <a:cubicBezTo>
                    <a:pt x="30130" y="92"/>
                    <a:pt x="29856" y="92"/>
                    <a:pt x="29605" y="92"/>
                  </a:cubicBezTo>
                  <a:cubicBezTo>
                    <a:pt x="29331" y="92"/>
                    <a:pt x="29057" y="69"/>
                    <a:pt x="28784" y="69"/>
                  </a:cubicBezTo>
                  <a:cubicBezTo>
                    <a:pt x="28510" y="46"/>
                    <a:pt x="28236" y="46"/>
                    <a:pt x="27962" y="46"/>
                  </a:cubicBezTo>
                  <a:cubicBezTo>
                    <a:pt x="27665" y="46"/>
                    <a:pt x="27391" y="23"/>
                    <a:pt x="27095" y="23"/>
                  </a:cubicBezTo>
                  <a:cubicBezTo>
                    <a:pt x="26958" y="23"/>
                    <a:pt x="26843" y="0"/>
                    <a:pt x="26706"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6"/>
            <p:cNvSpPr/>
            <p:nvPr/>
          </p:nvSpPr>
          <p:spPr>
            <a:xfrm>
              <a:off x="12773786" y="3951392"/>
              <a:ext cx="1089158" cy="59833"/>
            </a:xfrm>
            <a:custGeom>
              <a:avLst/>
              <a:gdLst/>
              <a:ahLst/>
              <a:cxnLst/>
              <a:rect l="l" t="t" r="r" b="b"/>
              <a:pathLst>
                <a:path w="39101" h="2148" extrusionOk="0">
                  <a:moveTo>
                    <a:pt x="27459" y="1"/>
                  </a:moveTo>
                  <a:cubicBezTo>
                    <a:pt x="27299" y="1"/>
                    <a:pt x="27117" y="24"/>
                    <a:pt x="26957" y="46"/>
                  </a:cubicBezTo>
                  <a:cubicBezTo>
                    <a:pt x="26866" y="69"/>
                    <a:pt x="26797" y="160"/>
                    <a:pt x="26752" y="252"/>
                  </a:cubicBezTo>
                  <a:cubicBezTo>
                    <a:pt x="26386" y="229"/>
                    <a:pt x="25998" y="229"/>
                    <a:pt x="25633" y="206"/>
                  </a:cubicBezTo>
                  <a:cubicBezTo>
                    <a:pt x="25222" y="183"/>
                    <a:pt x="24834" y="183"/>
                    <a:pt x="24423" y="183"/>
                  </a:cubicBezTo>
                  <a:cubicBezTo>
                    <a:pt x="24127" y="160"/>
                    <a:pt x="23807" y="160"/>
                    <a:pt x="23510" y="138"/>
                  </a:cubicBezTo>
                  <a:cubicBezTo>
                    <a:pt x="23465" y="92"/>
                    <a:pt x="23373" y="69"/>
                    <a:pt x="23305" y="69"/>
                  </a:cubicBezTo>
                  <a:cubicBezTo>
                    <a:pt x="23100" y="46"/>
                    <a:pt x="22871" y="46"/>
                    <a:pt x="22666" y="46"/>
                  </a:cubicBezTo>
                  <a:lnTo>
                    <a:pt x="22027" y="46"/>
                  </a:lnTo>
                  <a:cubicBezTo>
                    <a:pt x="21776" y="69"/>
                    <a:pt x="21502" y="69"/>
                    <a:pt x="21251" y="69"/>
                  </a:cubicBezTo>
                  <a:cubicBezTo>
                    <a:pt x="21022" y="69"/>
                    <a:pt x="20794" y="46"/>
                    <a:pt x="20566" y="46"/>
                  </a:cubicBezTo>
                  <a:lnTo>
                    <a:pt x="17895" y="46"/>
                  </a:lnTo>
                  <a:cubicBezTo>
                    <a:pt x="17485" y="46"/>
                    <a:pt x="17074" y="36"/>
                    <a:pt x="16663" y="36"/>
                  </a:cubicBezTo>
                  <a:cubicBezTo>
                    <a:pt x="16457" y="36"/>
                    <a:pt x="16252" y="39"/>
                    <a:pt x="16047" y="46"/>
                  </a:cubicBezTo>
                  <a:cubicBezTo>
                    <a:pt x="15910" y="46"/>
                    <a:pt x="15795" y="138"/>
                    <a:pt x="15773" y="252"/>
                  </a:cubicBezTo>
                  <a:cubicBezTo>
                    <a:pt x="15750" y="297"/>
                    <a:pt x="15750" y="320"/>
                    <a:pt x="15750" y="366"/>
                  </a:cubicBezTo>
                  <a:cubicBezTo>
                    <a:pt x="15544" y="343"/>
                    <a:pt x="15339" y="343"/>
                    <a:pt x="15134" y="343"/>
                  </a:cubicBezTo>
                  <a:lnTo>
                    <a:pt x="15065" y="343"/>
                  </a:lnTo>
                  <a:cubicBezTo>
                    <a:pt x="15042" y="297"/>
                    <a:pt x="15019" y="252"/>
                    <a:pt x="14997" y="206"/>
                  </a:cubicBezTo>
                  <a:cubicBezTo>
                    <a:pt x="14928" y="160"/>
                    <a:pt x="14860" y="138"/>
                    <a:pt x="14791" y="138"/>
                  </a:cubicBezTo>
                  <a:cubicBezTo>
                    <a:pt x="14730" y="130"/>
                    <a:pt x="14669" y="128"/>
                    <a:pt x="14609" y="128"/>
                  </a:cubicBezTo>
                  <a:cubicBezTo>
                    <a:pt x="14487" y="128"/>
                    <a:pt x="14365" y="138"/>
                    <a:pt x="14243" y="138"/>
                  </a:cubicBezTo>
                  <a:lnTo>
                    <a:pt x="13810" y="160"/>
                  </a:lnTo>
                  <a:cubicBezTo>
                    <a:pt x="13741" y="160"/>
                    <a:pt x="13696" y="183"/>
                    <a:pt x="13627" y="183"/>
                  </a:cubicBezTo>
                  <a:lnTo>
                    <a:pt x="13536" y="183"/>
                  </a:lnTo>
                  <a:cubicBezTo>
                    <a:pt x="13102" y="183"/>
                    <a:pt x="12668" y="206"/>
                    <a:pt x="12258" y="229"/>
                  </a:cubicBezTo>
                  <a:cubicBezTo>
                    <a:pt x="11847" y="229"/>
                    <a:pt x="11459" y="252"/>
                    <a:pt x="11071" y="275"/>
                  </a:cubicBezTo>
                  <a:lnTo>
                    <a:pt x="10203" y="275"/>
                  </a:lnTo>
                  <a:cubicBezTo>
                    <a:pt x="10021" y="275"/>
                    <a:pt x="9838" y="275"/>
                    <a:pt x="9655" y="297"/>
                  </a:cubicBezTo>
                  <a:lnTo>
                    <a:pt x="9519" y="297"/>
                  </a:lnTo>
                  <a:cubicBezTo>
                    <a:pt x="9359" y="297"/>
                    <a:pt x="9176" y="297"/>
                    <a:pt x="9016" y="343"/>
                  </a:cubicBezTo>
                  <a:cubicBezTo>
                    <a:pt x="8994" y="343"/>
                    <a:pt x="8994" y="366"/>
                    <a:pt x="8971" y="366"/>
                  </a:cubicBezTo>
                  <a:cubicBezTo>
                    <a:pt x="8720" y="366"/>
                    <a:pt x="8469" y="389"/>
                    <a:pt x="8195" y="389"/>
                  </a:cubicBezTo>
                  <a:cubicBezTo>
                    <a:pt x="7944" y="412"/>
                    <a:pt x="7692" y="412"/>
                    <a:pt x="7441" y="434"/>
                  </a:cubicBezTo>
                  <a:cubicBezTo>
                    <a:pt x="7282" y="457"/>
                    <a:pt x="7122" y="457"/>
                    <a:pt x="6962" y="480"/>
                  </a:cubicBezTo>
                  <a:lnTo>
                    <a:pt x="6734" y="480"/>
                  </a:lnTo>
                  <a:cubicBezTo>
                    <a:pt x="6643" y="480"/>
                    <a:pt x="6574" y="480"/>
                    <a:pt x="6506" y="526"/>
                  </a:cubicBezTo>
                  <a:cubicBezTo>
                    <a:pt x="6460" y="549"/>
                    <a:pt x="6437" y="549"/>
                    <a:pt x="6391" y="594"/>
                  </a:cubicBezTo>
                  <a:cubicBezTo>
                    <a:pt x="6391" y="617"/>
                    <a:pt x="6369" y="640"/>
                    <a:pt x="6346" y="663"/>
                  </a:cubicBezTo>
                  <a:cubicBezTo>
                    <a:pt x="6323" y="685"/>
                    <a:pt x="6323" y="731"/>
                    <a:pt x="6300" y="777"/>
                  </a:cubicBezTo>
                  <a:cubicBezTo>
                    <a:pt x="6186" y="777"/>
                    <a:pt x="6072" y="754"/>
                    <a:pt x="5958" y="754"/>
                  </a:cubicBezTo>
                  <a:lnTo>
                    <a:pt x="3493" y="754"/>
                  </a:lnTo>
                  <a:cubicBezTo>
                    <a:pt x="3219" y="754"/>
                    <a:pt x="2968" y="777"/>
                    <a:pt x="2694" y="777"/>
                  </a:cubicBezTo>
                  <a:cubicBezTo>
                    <a:pt x="2671" y="731"/>
                    <a:pt x="2625" y="708"/>
                    <a:pt x="2580" y="685"/>
                  </a:cubicBezTo>
                  <a:lnTo>
                    <a:pt x="2488" y="685"/>
                  </a:lnTo>
                  <a:cubicBezTo>
                    <a:pt x="2473" y="678"/>
                    <a:pt x="2455" y="675"/>
                    <a:pt x="2436" y="675"/>
                  </a:cubicBezTo>
                  <a:cubicBezTo>
                    <a:pt x="2397" y="675"/>
                    <a:pt x="2351" y="685"/>
                    <a:pt x="2306" y="685"/>
                  </a:cubicBezTo>
                  <a:cubicBezTo>
                    <a:pt x="2100" y="708"/>
                    <a:pt x="1895" y="731"/>
                    <a:pt x="1667" y="754"/>
                  </a:cubicBezTo>
                  <a:cubicBezTo>
                    <a:pt x="1507" y="777"/>
                    <a:pt x="1324" y="800"/>
                    <a:pt x="1142" y="822"/>
                  </a:cubicBezTo>
                  <a:cubicBezTo>
                    <a:pt x="1005" y="845"/>
                    <a:pt x="868" y="868"/>
                    <a:pt x="731" y="914"/>
                  </a:cubicBezTo>
                  <a:cubicBezTo>
                    <a:pt x="708" y="937"/>
                    <a:pt x="662" y="937"/>
                    <a:pt x="639" y="959"/>
                  </a:cubicBezTo>
                  <a:cubicBezTo>
                    <a:pt x="571" y="959"/>
                    <a:pt x="503" y="982"/>
                    <a:pt x="411" y="982"/>
                  </a:cubicBezTo>
                  <a:cubicBezTo>
                    <a:pt x="297" y="982"/>
                    <a:pt x="114" y="1005"/>
                    <a:pt x="46" y="1142"/>
                  </a:cubicBezTo>
                  <a:cubicBezTo>
                    <a:pt x="0" y="1233"/>
                    <a:pt x="0" y="1325"/>
                    <a:pt x="46" y="1393"/>
                  </a:cubicBezTo>
                  <a:cubicBezTo>
                    <a:pt x="69" y="1439"/>
                    <a:pt x="92" y="1462"/>
                    <a:pt x="137" y="1484"/>
                  </a:cubicBezTo>
                  <a:cubicBezTo>
                    <a:pt x="183" y="1530"/>
                    <a:pt x="229" y="1530"/>
                    <a:pt x="274" y="1530"/>
                  </a:cubicBezTo>
                  <a:cubicBezTo>
                    <a:pt x="251" y="1553"/>
                    <a:pt x="274" y="1576"/>
                    <a:pt x="274" y="1598"/>
                  </a:cubicBezTo>
                  <a:cubicBezTo>
                    <a:pt x="297" y="1667"/>
                    <a:pt x="343" y="1713"/>
                    <a:pt x="411" y="1735"/>
                  </a:cubicBezTo>
                  <a:cubicBezTo>
                    <a:pt x="450" y="1755"/>
                    <a:pt x="488" y="1762"/>
                    <a:pt x="527" y="1762"/>
                  </a:cubicBezTo>
                  <a:cubicBezTo>
                    <a:pt x="580" y="1762"/>
                    <a:pt x="632" y="1749"/>
                    <a:pt x="685" y="1735"/>
                  </a:cubicBezTo>
                  <a:lnTo>
                    <a:pt x="913" y="1735"/>
                  </a:lnTo>
                  <a:cubicBezTo>
                    <a:pt x="868" y="1781"/>
                    <a:pt x="822" y="1827"/>
                    <a:pt x="776" y="1895"/>
                  </a:cubicBezTo>
                  <a:cubicBezTo>
                    <a:pt x="731" y="1941"/>
                    <a:pt x="708" y="2009"/>
                    <a:pt x="754" y="2078"/>
                  </a:cubicBezTo>
                  <a:cubicBezTo>
                    <a:pt x="783" y="2122"/>
                    <a:pt x="822" y="2147"/>
                    <a:pt x="871" y="2147"/>
                  </a:cubicBezTo>
                  <a:cubicBezTo>
                    <a:pt x="897" y="2147"/>
                    <a:pt x="927" y="2140"/>
                    <a:pt x="959" y="2123"/>
                  </a:cubicBezTo>
                  <a:cubicBezTo>
                    <a:pt x="982" y="2101"/>
                    <a:pt x="1027" y="2078"/>
                    <a:pt x="1050" y="2055"/>
                  </a:cubicBezTo>
                  <a:cubicBezTo>
                    <a:pt x="1096" y="2009"/>
                    <a:pt x="1142" y="1987"/>
                    <a:pt x="1187" y="1941"/>
                  </a:cubicBezTo>
                  <a:cubicBezTo>
                    <a:pt x="1210" y="1895"/>
                    <a:pt x="1256" y="1872"/>
                    <a:pt x="1301" y="1827"/>
                  </a:cubicBezTo>
                  <a:cubicBezTo>
                    <a:pt x="1324" y="1804"/>
                    <a:pt x="1347" y="1781"/>
                    <a:pt x="1347" y="1735"/>
                  </a:cubicBezTo>
                  <a:cubicBezTo>
                    <a:pt x="1370" y="1713"/>
                    <a:pt x="1393" y="1690"/>
                    <a:pt x="1393" y="1644"/>
                  </a:cubicBezTo>
                  <a:cubicBezTo>
                    <a:pt x="1370" y="1621"/>
                    <a:pt x="1370" y="1598"/>
                    <a:pt x="1370" y="1576"/>
                  </a:cubicBezTo>
                  <a:cubicBezTo>
                    <a:pt x="1370" y="1553"/>
                    <a:pt x="1370" y="1553"/>
                    <a:pt x="1347" y="1530"/>
                  </a:cubicBezTo>
                  <a:cubicBezTo>
                    <a:pt x="1530" y="1530"/>
                    <a:pt x="1689" y="1507"/>
                    <a:pt x="1849" y="1507"/>
                  </a:cubicBezTo>
                  <a:lnTo>
                    <a:pt x="1986" y="1507"/>
                  </a:lnTo>
                  <a:cubicBezTo>
                    <a:pt x="2009" y="1519"/>
                    <a:pt x="2038" y="1524"/>
                    <a:pt x="2069" y="1524"/>
                  </a:cubicBezTo>
                  <a:cubicBezTo>
                    <a:pt x="2100" y="1524"/>
                    <a:pt x="2135" y="1519"/>
                    <a:pt x="2169" y="1507"/>
                  </a:cubicBezTo>
                  <a:cubicBezTo>
                    <a:pt x="2214" y="1507"/>
                    <a:pt x="2283" y="1507"/>
                    <a:pt x="2329" y="1530"/>
                  </a:cubicBezTo>
                  <a:lnTo>
                    <a:pt x="6414" y="1530"/>
                  </a:lnTo>
                  <a:cubicBezTo>
                    <a:pt x="6620" y="1530"/>
                    <a:pt x="6802" y="1507"/>
                    <a:pt x="7008" y="1484"/>
                  </a:cubicBezTo>
                  <a:cubicBezTo>
                    <a:pt x="7145" y="1484"/>
                    <a:pt x="7304" y="1462"/>
                    <a:pt x="7441" y="1439"/>
                  </a:cubicBezTo>
                  <a:cubicBezTo>
                    <a:pt x="7510" y="1439"/>
                    <a:pt x="7578" y="1416"/>
                    <a:pt x="7647" y="1416"/>
                  </a:cubicBezTo>
                  <a:lnTo>
                    <a:pt x="7738" y="1416"/>
                  </a:lnTo>
                  <a:cubicBezTo>
                    <a:pt x="8126" y="1416"/>
                    <a:pt x="8537" y="1393"/>
                    <a:pt x="8925" y="1393"/>
                  </a:cubicBezTo>
                  <a:lnTo>
                    <a:pt x="12075" y="1393"/>
                  </a:lnTo>
                  <a:cubicBezTo>
                    <a:pt x="12143" y="1393"/>
                    <a:pt x="12212" y="1347"/>
                    <a:pt x="12280" y="1302"/>
                  </a:cubicBezTo>
                  <a:cubicBezTo>
                    <a:pt x="12509" y="1302"/>
                    <a:pt x="12714" y="1279"/>
                    <a:pt x="12942" y="1279"/>
                  </a:cubicBezTo>
                  <a:cubicBezTo>
                    <a:pt x="13125" y="1279"/>
                    <a:pt x="13330" y="1256"/>
                    <a:pt x="13513" y="1256"/>
                  </a:cubicBezTo>
                  <a:cubicBezTo>
                    <a:pt x="13627" y="1256"/>
                    <a:pt x="13764" y="1256"/>
                    <a:pt x="13878" y="1233"/>
                  </a:cubicBezTo>
                  <a:lnTo>
                    <a:pt x="15065" y="1233"/>
                  </a:lnTo>
                  <a:cubicBezTo>
                    <a:pt x="15179" y="1233"/>
                    <a:pt x="15270" y="1256"/>
                    <a:pt x="15385" y="1256"/>
                  </a:cubicBezTo>
                  <a:cubicBezTo>
                    <a:pt x="15750" y="1279"/>
                    <a:pt x="16138" y="1279"/>
                    <a:pt x="16503" y="1302"/>
                  </a:cubicBezTo>
                  <a:cubicBezTo>
                    <a:pt x="16914" y="1325"/>
                    <a:pt x="17325" y="1347"/>
                    <a:pt x="17736" y="1347"/>
                  </a:cubicBezTo>
                  <a:cubicBezTo>
                    <a:pt x="18215" y="1370"/>
                    <a:pt x="18671" y="1370"/>
                    <a:pt x="19151" y="1393"/>
                  </a:cubicBezTo>
                  <a:cubicBezTo>
                    <a:pt x="19744" y="1393"/>
                    <a:pt x="20338" y="1416"/>
                    <a:pt x="20931" y="1416"/>
                  </a:cubicBezTo>
                  <a:lnTo>
                    <a:pt x="22757" y="1416"/>
                  </a:lnTo>
                  <a:cubicBezTo>
                    <a:pt x="22826" y="1393"/>
                    <a:pt x="22894" y="1370"/>
                    <a:pt x="22963" y="1325"/>
                  </a:cubicBezTo>
                  <a:cubicBezTo>
                    <a:pt x="22985" y="1302"/>
                    <a:pt x="23008" y="1256"/>
                    <a:pt x="23008" y="1233"/>
                  </a:cubicBezTo>
                  <a:cubicBezTo>
                    <a:pt x="23100" y="1256"/>
                    <a:pt x="23191" y="1256"/>
                    <a:pt x="23282" y="1256"/>
                  </a:cubicBezTo>
                  <a:cubicBezTo>
                    <a:pt x="23396" y="1256"/>
                    <a:pt x="23510" y="1279"/>
                    <a:pt x="23602" y="1279"/>
                  </a:cubicBezTo>
                  <a:cubicBezTo>
                    <a:pt x="23807" y="1302"/>
                    <a:pt x="23990" y="1325"/>
                    <a:pt x="24195" y="1325"/>
                  </a:cubicBezTo>
                  <a:cubicBezTo>
                    <a:pt x="24652" y="1347"/>
                    <a:pt x="25131" y="1370"/>
                    <a:pt x="25588" y="1393"/>
                  </a:cubicBezTo>
                  <a:cubicBezTo>
                    <a:pt x="26386" y="1416"/>
                    <a:pt x="27185" y="1462"/>
                    <a:pt x="27984" y="1484"/>
                  </a:cubicBezTo>
                  <a:cubicBezTo>
                    <a:pt x="28600" y="1484"/>
                    <a:pt x="29194" y="1507"/>
                    <a:pt x="29810" y="1507"/>
                  </a:cubicBezTo>
                  <a:cubicBezTo>
                    <a:pt x="30061" y="1507"/>
                    <a:pt x="30335" y="1507"/>
                    <a:pt x="30586" y="1484"/>
                  </a:cubicBezTo>
                  <a:cubicBezTo>
                    <a:pt x="30723" y="1484"/>
                    <a:pt x="30837" y="1484"/>
                    <a:pt x="30974" y="1462"/>
                  </a:cubicBezTo>
                  <a:cubicBezTo>
                    <a:pt x="31043" y="1507"/>
                    <a:pt x="31134" y="1507"/>
                    <a:pt x="31225" y="1507"/>
                  </a:cubicBezTo>
                  <a:cubicBezTo>
                    <a:pt x="31339" y="1507"/>
                    <a:pt x="31454" y="1507"/>
                    <a:pt x="31568" y="1530"/>
                  </a:cubicBezTo>
                  <a:cubicBezTo>
                    <a:pt x="31773" y="1553"/>
                    <a:pt x="31956" y="1576"/>
                    <a:pt x="32161" y="1576"/>
                  </a:cubicBezTo>
                  <a:cubicBezTo>
                    <a:pt x="32435" y="1598"/>
                    <a:pt x="32686" y="1621"/>
                    <a:pt x="32960" y="1644"/>
                  </a:cubicBezTo>
                  <a:lnTo>
                    <a:pt x="33508" y="1644"/>
                  </a:lnTo>
                  <a:cubicBezTo>
                    <a:pt x="34352" y="1690"/>
                    <a:pt x="35174" y="1690"/>
                    <a:pt x="35996" y="1690"/>
                  </a:cubicBezTo>
                  <a:cubicBezTo>
                    <a:pt x="36247" y="1690"/>
                    <a:pt x="36498" y="1690"/>
                    <a:pt x="36726" y="1667"/>
                  </a:cubicBezTo>
                  <a:cubicBezTo>
                    <a:pt x="36977" y="1667"/>
                    <a:pt x="37228" y="1667"/>
                    <a:pt x="37502" y="1644"/>
                  </a:cubicBezTo>
                  <a:cubicBezTo>
                    <a:pt x="37708" y="1644"/>
                    <a:pt x="37936" y="1621"/>
                    <a:pt x="38164" y="1621"/>
                  </a:cubicBezTo>
                  <a:lnTo>
                    <a:pt x="38484" y="1621"/>
                  </a:lnTo>
                  <a:cubicBezTo>
                    <a:pt x="38529" y="1598"/>
                    <a:pt x="38575" y="1598"/>
                    <a:pt x="38621" y="1598"/>
                  </a:cubicBezTo>
                  <a:cubicBezTo>
                    <a:pt x="38666" y="1598"/>
                    <a:pt x="38735" y="1598"/>
                    <a:pt x="38781" y="1576"/>
                  </a:cubicBezTo>
                  <a:cubicBezTo>
                    <a:pt x="38849" y="1576"/>
                    <a:pt x="38895" y="1553"/>
                    <a:pt x="38963" y="1530"/>
                  </a:cubicBezTo>
                  <a:cubicBezTo>
                    <a:pt x="39032" y="1484"/>
                    <a:pt x="39100" y="1370"/>
                    <a:pt x="39100" y="1279"/>
                  </a:cubicBezTo>
                  <a:cubicBezTo>
                    <a:pt x="39100" y="1233"/>
                    <a:pt x="39077" y="1188"/>
                    <a:pt x="39054" y="1142"/>
                  </a:cubicBezTo>
                  <a:cubicBezTo>
                    <a:pt x="39032" y="1096"/>
                    <a:pt x="38986" y="1073"/>
                    <a:pt x="38963" y="1051"/>
                  </a:cubicBezTo>
                  <a:cubicBezTo>
                    <a:pt x="38917" y="1005"/>
                    <a:pt x="38895" y="1005"/>
                    <a:pt x="38849" y="982"/>
                  </a:cubicBezTo>
                  <a:cubicBezTo>
                    <a:pt x="38803" y="959"/>
                    <a:pt x="38735" y="937"/>
                    <a:pt x="38689" y="914"/>
                  </a:cubicBezTo>
                  <a:cubicBezTo>
                    <a:pt x="38669" y="907"/>
                    <a:pt x="38647" y="904"/>
                    <a:pt x="38625" y="904"/>
                  </a:cubicBezTo>
                  <a:cubicBezTo>
                    <a:pt x="38571" y="904"/>
                    <a:pt x="38516" y="920"/>
                    <a:pt x="38484" y="937"/>
                  </a:cubicBezTo>
                  <a:cubicBezTo>
                    <a:pt x="38438" y="959"/>
                    <a:pt x="38393" y="1005"/>
                    <a:pt x="38370" y="1051"/>
                  </a:cubicBezTo>
                  <a:cubicBezTo>
                    <a:pt x="38187" y="1073"/>
                    <a:pt x="37982" y="1073"/>
                    <a:pt x="37776" y="1073"/>
                  </a:cubicBezTo>
                  <a:cubicBezTo>
                    <a:pt x="37799" y="1073"/>
                    <a:pt x="37799" y="1051"/>
                    <a:pt x="37799" y="1028"/>
                  </a:cubicBezTo>
                  <a:cubicBezTo>
                    <a:pt x="37799" y="868"/>
                    <a:pt x="37662" y="731"/>
                    <a:pt x="37502" y="731"/>
                  </a:cubicBezTo>
                  <a:lnTo>
                    <a:pt x="36407" y="731"/>
                  </a:lnTo>
                  <a:cubicBezTo>
                    <a:pt x="36361" y="731"/>
                    <a:pt x="36315" y="731"/>
                    <a:pt x="36270" y="708"/>
                  </a:cubicBezTo>
                  <a:lnTo>
                    <a:pt x="36064" y="708"/>
                  </a:lnTo>
                  <a:cubicBezTo>
                    <a:pt x="36133" y="663"/>
                    <a:pt x="36156" y="571"/>
                    <a:pt x="36156" y="480"/>
                  </a:cubicBezTo>
                  <a:cubicBezTo>
                    <a:pt x="36156" y="320"/>
                    <a:pt x="36019" y="183"/>
                    <a:pt x="35859" y="183"/>
                  </a:cubicBezTo>
                  <a:lnTo>
                    <a:pt x="32207" y="183"/>
                  </a:lnTo>
                  <a:cubicBezTo>
                    <a:pt x="31773" y="160"/>
                    <a:pt x="31317" y="160"/>
                    <a:pt x="30860" y="138"/>
                  </a:cubicBezTo>
                  <a:cubicBezTo>
                    <a:pt x="30244" y="115"/>
                    <a:pt x="29650" y="92"/>
                    <a:pt x="29034" y="69"/>
                  </a:cubicBezTo>
                  <a:cubicBezTo>
                    <a:pt x="28783" y="46"/>
                    <a:pt x="28555" y="46"/>
                    <a:pt x="28304" y="24"/>
                  </a:cubicBezTo>
                  <a:cubicBezTo>
                    <a:pt x="28144" y="24"/>
                    <a:pt x="27984" y="24"/>
                    <a:pt x="27824"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6"/>
            <p:cNvSpPr/>
            <p:nvPr/>
          </p:nvSpPr>
          <p:spPr>
            <a:xfrm>
              <a:off x="13749741" y="3962840"/>
              <a:ext cx="481307" cy="71532"/>
            </a:xfrm>
            <a:custGeom>
              <a:avLst/>
              <a:gdLst/>
              <a:ahLst/>
              <a:cxnLst/>
              <a:rect l="l" t="t" r="r" b="b"/>
              <a:pathLst>
                <a:path w="17279" h="2568" extrusionOk="0">
                  <a:moveTo>
                    <a:pt x="1575" y="1"/>
                  </a:moveTo>
                  <a:cubicBezTo>
                    <a:pt x="1415" y="1"/>
                    <a:pt x="1256" y="23"/>
                    <a:pt x="1096" y="46"/>
                  </a:cubicBezTo>
                  <a:cubicBezTo>
                    <a:pt x="1050" y="46"/>
                    <a:pt x="1005" y="92"/>
                    <a:pt x="982" y="115"/>
                  </a:cubicBezTo>
                  <a:cubicBezTo>
                    <a:pt x="959" y="138"/>
                    <a:pt x="936" y="160"/>
                    <a:pt x="913" y="183"/>
                  </a:cubicBezTo>
                  <a:cubicBezTo>
                    <a:pt x="708" y="183"/>
                    <a:pt x="502" y="183"/>
                    <a:pt x="274" y="206"/>
                  </a:cubicBezTo>
                  <a:cubicBezTo>
                    <a:pt x="160" y="206"/>
                    <a:pt x="69" y="274"/>
                    <a:pt x="46" y="389"/>
                  </a:cubicBezTo>
                  <a:cubicBezTo>
                    <a:pt x="0" y="503"/>
                    <a:pt x="46" y="640"/>
                    <a:pt x="160" y="685"/>
                  </a:cubicBezTo>
                  <a:cubicBezTo>
                    <a:pt x="206" y="708"/>
                    <a:pt x="251" y="731"/>
                    <a:pt x="297" y="754"/>
                  </a:cubicBezTo>
                  <a:lnTo>
                    <a:pt x="388" y="754"/>
                  </a:lnTo>
                  <a:lnTo>
                    <a:pt x="548" y="777"/>
                  </a:lnTo>
                  <a:cubicBezTo>
                    <a:pt x="616" y="799"/>
                    <a:pt x="708" y="822"/>
                    <a:pt x="799" y="822"/>
                  </a:cubicBezTo>
                  <a:cubicBezTo>
                    <a:pt x="913" y="845"/>
                    <a:pt x="1027" y="868"/>
                    <a:pt x="1119" y="891"/>
                  </a:cubicBezTo>
                  <a:cubicBezTo>
                    <a:pt x="1096" y="914"/>
                    <a:pt x="1096" y="959"/>
                    <a:pt x="1096" y="1005"/>
                  </a:cubicBezTo>
                  <a:cubicBezTo>
                    <a:pt x="1096" y="1005"/>
                    <a:pt x="1096" y="1005"/>
                    <a:pt x="1096" y="1028"/>
                  </a:cubicBezTo>
                  <a:cubicBezTo>
                    <a:pt x="1073" y="1028"/>
                    <a:pt x="1073" y="1051"/>
                    <a:pt x="1073" y="1073"/>
                  </a:cubicBezTo>
                  <a:cubicBezTo>
                    <a:pt x="1027" y="1187"/>
                    <a:pt x="1119" y="1347"/>
                    <a:pt x="1233" y="1370"/>
                  </a:cubicBezTo>
                  <a:cubicBezTo>
                    <a:pt x="1370" y="1393"/>
                    <a:pt x="1484" y="1416"/>
                    <a:pt x="1598" y="1416"/>
                  </a:cubicBezTo>
                  <a:lnTo>
                    <a:pt x="1758" y="1416"/>
                  </a:lnTo>
                  <a:cubicBezTo>
                    <a:pt x="1872" y="1416"/>
                    <a:pt x="1986" y="1416"/>
                    <a:pt x="2100" y="1439"/>
                  </a:cubicBezTo>
                  <a:lnTo>
                    <a:pt x="2579" y="1439"/>
                  </a:lnTo>
                  <a:cubicBezTo>
                    <a:pt x="2967" y="1461"/>
                    <a:pt x="3356" y="1461"/>
                    <a:pt x="3744" y="1484"/>
                  </a:cubicBezTo>
                  <a:cubicBezTo>
                    <a:pt x="4451" y="1507"/>
                    <a:pt x="5159" y="1530"/>
                    <a:pt x="5843" y="1553"/>
                  </a:cubicBezTo>
                  <a:lnTo>
                    <a:pt x="6916" y="1553"/>
                  </a:lnTo>
                  <a:cubicBezTo>
                    <a:pt x="6916" y="1576"/>
                    <a:pt x="6939" y="1598"/>
                    <a:pt x="6962" y="1621"/>
                  </a:cubicBezTo>
                  <a:cubicBezTo>
                    <a:pt x="7008" y="1667"/>
                    <a:pt x="7076" y="1690"/>
                    <a:pt x="7145" y="1690"/>
                  </a:cubicBezTo>
                  <a:cubicBezTo>
                    <a:pt x="7578" y="1735"/>
                    <a:pt x="7989" y="1781"/>
                    <a:pt x="8400" y="1827"/>
                  </a:cubicBezTo>
                  <a:cubicBezTo>
                    <a:pt x="8742" y="1849"/>
                    <a:pt x="9085" y="1872"/>
                    <a:pt x="9404" y="1918"/>
                  </a:cubicBezTo>
                  <a:cubicBezTo>
                    <a:pt x="10157" y="1964"/>
                    <a:pt x="10888" y="2032"/>
                    <a:pt x="11641" y="2078"/>
                  </a:cubicBezTo>
                  <a:cubicBezTo>
                    <a:pt x="11824" y="2078"/>
                    <a:pt x="12029" y="2100"/>
                    <a:pt x="12235" y="2100"/>
                  </a:cubicBezTo>
                  <a:cubicBezTo>
                    <a:pt x="12463" y="2123"/>
                    <a:pt x="12668" y="2169"/>
                    <a:pt x="12896" y="2192"/>
                  </a:cubicBezTo>
                  <a:cubicBezTo>
                    <a:pt x="13307" y="2237"/>
                    <a:pt x="13695" y="2283"/>
                    <a:pt x="14083" y="2329"/>
                  </a:cubicBezTo>
                  <a:cubicBezTo>
                    <a:pt x="14791" y="2397"/>
                    <a:pt x="15476" y="2466"/>
                    <a:pt x="16183" y="2557"/>
                  </a:cubicBezTo>
                  <a:lnTo>
                    <a:pt x="16389" y="2557"/>
                  </a:lnTo>
                  <a:cubicBezTo>
                    <a:pt x="16404" y="2565"/>
                    <a:pt x="16419" y="2567"/>
                    <a:pt x="16434" y="2567"/>
                  </a:cubicBezTo>
                  <a:cubicBezTo>
                    <a:pt x="16465" y="2567"/>
                    <a:pt x="16495" y="2557"/>
                    <a:pt x="16526" y="2557"/>
                  </a:cubicBezTo>
                  <a:cubicBezTo>
                    <a:pt x="16594" y="2534"/>
                    <a:pt x="16663" y="2489"/>
                    <a:pt x="16708" y="2420"/>
                  </a:cubicBezTo>
                  <a:cubicBezTo>
                    <a:pt x="16731" y="2352"/>
                    <a:pt x="16754" y="2306"/>
                    <a:pt x="16754" y="2237"/>
                  </a:cubicBezTo>
                  <a:cubicBezTo>
                    <a:pt x="16731" y="2192"/>
                    <a:pt x="16731" y="2123"/>
                    <a:pt x="16708" y="2078"/>
                  </a:cubicBezTo>
                  <a:cubicBezTo>
                    <a:pt x="16685" y="2055"/>
                    <a:pt x="16663" y="2009"/>
                    <a:pt x="16640" y="1986"/>
                  </a:cubicBezTo>
                  <a:lnTo>
                    <a:pt x="16640" y="1986"/>
                  </a:lnTo>
                  <a:cubicBezTo>
                    <a:pt x="16685" y="2009"/>
                    <a:pt x="16731" y="2009"/>
                    <a:pt x="16777" y="2009"/>
                  </a:cubicBezTo>
                  <a:lnTo>
                    <a:pt x="16982" y="2009"/>
                  </a:lnTo>
                  <a:cubicBezTo>
                    <a:pt x="17142" y="2009"/>
                    <a:pt x="17279" y="1872"/>
                    <a:pt x="17279" y="1712"/>
                  </a:cubicBezTo>
                  <a:cubicBezTo>
                    <a:pt x="17279" y="1530"/>
                    <a:pt x="17142" y="1416"/>
                    <a:pt x="16982" y="1416"/>
                  </a:cubicBezTo>
                  <a:cubicBezTo>
                    <a:pt x="16777" y="1393"/>
                    <a:pt x="16549" y="1393"/>
                    <a:pt x="16343" y="1370"/>
                  </a:cubicBezTo>
                  <a:cubicBezTo>
                    <a:pt x="16297" y="1370"/>
                    <a:pt x="16229" y="1370"/>
                    <a:pt x="16183" y="1347"/>
                  </a:cubicBezTo>
                  <a:cubicBezTo>
                    <a:pt x="15909" y="1347"/>
                    <a:pt x="15636" y="1324"/>
                    <a:pt x="15362" y="1302"/>
                  </a:cubicBezTo>
                  <a:cubicBezTo>
                    <a:pt x="15384" y="1279"/>
                    <a:pt x="15384" y="1256"/>
                    <a:pt x="15384" y="1233"/>
                  </a:cubicBezTo>
                  <a:cubicBezTo>
                    <a:pt x="15384" y="1073"/>
                    <a:pt x="15293" y="959"/>
                    <a:pt x="15156" y="914"/>
                  </a:cubicBezTo>
                  <a:cubicBezTo>
                    <a:pt x="15042" y="891"/>
                    <a:pt x="14905" y="868"/>
                    <a:pt x="14791" y="868"/>
                  </a:cubicBezTo>
                  <a:lnTo>
                    <a:pt x="14563" y="822"/>
                  </a:lnTo>
                  <a:cubicBezTo>
                    <a:pt x="14380" y="799"/>
                    <a:pt x="14198" y="777"/>
                    <a:pt x="13992" y="731"/>
                  </a:cubicBezTo>
                  <a:cubicBezTo>
                    <a:pt x="13627" y="685"/>
                    <a:pt x="13262" y="640"/>
                    <a:pt x="12896" y="594"/>
                  </a:cubicBezTo>
                  <a:cubicBezTo>
                    <a:pt x="12189" y="526"/>
                    <a:pt x="11459" y="480"/>
                    <a:pt x="10751" y="434"/>
                  </a:cubicBezTo>
                  <a:cubicBezTo>
                    <a:pt x="10363" y="411"/>
                    <a:pt x="9998" y="389"/>
                    <a:pt x="9610" y="366"/>
                  </a:cubicBezTo>
                  <a:lnTo>
                    <a:pt x="8674" y="366"/>
                  </a:lnTo>
                  <a:cubicBezTo>
                    <a:pt x="8651" y="343"/>
                    <a:pt x="8605" y="343"/>
                    <a:pt x="8583" y="320"/>
                  </a:cubicBezTo>
                  <a:cubicBezTo>
                    <a:pt x="8446" y="297"/>
                    <a:pt x="8331" y="297"/>
                    <a:pt x="8194" y="274"/>
                  </a:cubicBezTo>
                  <a:cubicBezTo>
                    <a:pt x="8103" y="274"/>
                    <a:pt x="8035" y="274"/>
                    <a:pt x="7943" y="252"/>
                  </a:cubicBezTo>
                  <a:cubicBezTo>
                    <a:pt x="7761" y="252"/>
                    <a:pt x="7601" y="229"/>
                    <a:pt x="7441" y="229"/>
                  </a:cubicBezTo>
                  <a:cubicBezTo>
                    <a:pt x="7076" y="183"/>
                    <a:pt x="6711" y="183"/>
                    <a:pt x="6346" y="160"/>
                  </a:cubicBezTo>
                  <a:cubicBezTo>
                    <a:pt x="5615" y="115"/>
                    <a:pt x="4908" y="92"/>
                    <a:pt x="4177" y="46"/>
                  </a:cubicBezTo>
                  <a:cubicBezTo>
                    <a:pt x="3926" y="46"/>
                    <a:pt x="3698" y="46"/>
                    <a:pt x="3470" y="23"/>
                  </a:cubicBezTo>
                  <a:cubicBezTo>
                    <a:pt x="3264" y="23"/>
                    <a:pt x="3059" y="23"/>
                    <a:pt x="2853"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6"/>
            <p:cNvSpPr/>
            <p:nvPr/>
          </p:nvSpPr>
          <p:spPr>
            <a:xfrm>
              <a:off x="13061166" y="3901169"/>
              <a:ext cx="778882" cy="34373"/>
            </a:xfrm>
            <a:custGeom>
              <a:avLst/>
              <a:gdLst/>
              <a:ahLst/>
              <a:cxnLst/>
              <a:rect l="l" t="t" r="r" b="b"/>
              <a:pathLst>
                <a:path w="27962" h="1234" extrusionOk="0">
                  <a:moveTo>
                    <a:pt x="5707" y="1"/>
                  </a:moveTo>
                  <a:cubicBezTo>
                    <a:pt x="5387" y="1"/>
                    <a:pt x="5090" y="1"/>
                    <a:pt x="4794" y="23"/>
                  </a:cubicBezTo>
                  <a:cubicBezTo>
                    <a:pt x="4474" y="23"/>
                    <a:pt x="4132" y="46"/>
                    <a:pt x="3812" y="46"/>
                  </a:cubicBezTo>
                  <a:cubicBezTo>
                    <a:pt x="3424" y="69"/>
                    <a:pt x="3059" y="92"/>
                    <a:pt x="2694" y="92"/>
                  </a:cubicBezTo>
                  <a:cubicBezTo>
                    <a:pt x="2260" y="115"/>
                    <a:pt x="1826" y="160"/>
                    <a:pt x="1416" y="229"/>
                  </a:cubicBezTo>
                  <a:cubicBezTo>
                    <a:pt x="1210" y="252"/>
                    <a:pt x="1005" y="274"/>
                    <a:pt x="799" y="297"/>
                  </a:cubicBezTo>
                  <a:cubicBezTo>
                    <a:pt x="571" y="320"/>
                    <a:pt x="343" y="343"/>
                    <a:pt x="92" y="366"/>
                  </a:cubicBezTo>
                  <a:cubicBezTo>
                    <a:pt x="46" y="389"/>
                    <a:pt x="0" y="411"/>
                    <a:pt x="23" y="480"/>
                  </a:cubicBezTo>
                  <a:cubicBezTo>
                    <a:pt x="23" y="517"/>
                    <a:pt x="54" y="554"/>
                    <a:pt x="90" y="554"/>
                  </a:cubicBezTo>
                  <a:cubicBezTo>
                    <a:pt x="98" y="554"/>
                    <a:pt x="106" y="553"/>
                    <a:pt x="115" y="548"/>
                  </a:cubicBezTo>
                  <a:cubicBezTo>
                    <a:pt x="297" y="525"/>
                    <a:pt x="503" y="525"/>
                    <a:pt x="685" y="503"/>
                  </a:cubicBezTo>
                  <a:cubicBezTo>
                    <a:pt x="845" y="480"/>
                    <a:pt x="1005" y="480"/>
                    <a:pt x="1164" y="457"/>
                  </a:cubicBezTo>
                  <a:cubicBezTo>
                    <a:pt x="1507" y="411"/>
                    <a:pt x="1872" y="389"/>
                    <a:pt x="2214" y="366"/>
                  </a:cubicBezTo>
                  <a:cubicBezTo>
                    <a:pt x="2580" y="343"/>
                    <a:pt x="2945" y="343"/>
                    <a:pt x="3287" y="343"/>
                  </a:cubicBezTo>
                  <a:lnTo>
                    <a:pt x="4360" y="343"/>
                  </a:lnTo>
                  <a:cubicBezTo>
                    <a:pt x="4725" y="343"/>
                    <a:pt x="5068" y="343"/>
                    <a:pt x="5433" y="366"/>
                  </a:cubicBezTo>
                  <a:cubicBezTo>
                    <a:pt x="5798" y="366"/>
                    <a:pt x="6140" y="389"/>
                    <a:pt x="6506" y="411"/>
                  </a:cubicBezTo>
                  <a:cubicBezTo>
                    <a:pt x="7190" y="434"/>
                    <a:pt x="7898" y="480"/>
                    <a:pt x="8606" y="525"/>
                  </a:cubicBezTo>
                  <a:cubicBezTo>
                    <a:pt x="9290" y="571"/>
                    <a:pt x="9975" y="617"/>
                    <a:pt x="10683" y="617"/>
                  </a:cubicBezTo>
                  <a:cubicBezTo>
                    <a:pt x="10842" y="640"/>
                    <a:pt x="11002" y="640"/>
                    <a:pt x="11162" y="640"/>
                  </a:cubicBezTo>
                  <a:lnTo>
                    <a:pt x="11710" y="640"/>
                  </a:lnTo>
                  <a:lnTo>
                    <a:pt x="12212" y="662"/>
                  </a:lnTo>
                  <a:lnTo>
                    <a:pt x="12714" y="662"/>
                  </a:lnTo>
                  <a:cubicBezTo>
                    <a:pt x="13399" y="685"/>
                    <a:pt x="14084" y="731"/>
                    <a:pt x="14768" y="754"/>
                  </a:cubicBezTo>
                  <a:cubicBezTo>
                    <a:pt x="15453" y="754"/>
                    <a:pt x="16138" y="799"/>
                    <a:pt x="16823" y="799"/>
                  </a:cubicBezTo>
                  <a:cubicBezTo>
                    <a:pt x="17165" y="799"/>
                    <a:pt x="17530" y="799"/>
                    <a:pt x="17873" y="822"/>
                  </a:cubicBezTo>
                  <a:cubicBezTo>
                    <a:pt x="18215" y="822"/>
                    <a:pt x="18557" y="845"/>
                    <a:pt x="18900" y="868"/>
                  </a:cubicBezTo>
                  <a:cubicBezTo>
                    <a:pt x="19060" y="868"/>
                    <a:pt x="19219" y="868"/>
                    <a:pt x="19379" y="891"/>
                  </a:cubicBezTo>
                  <a:lnTo>
                    <a:pt x="19950" y="891"/>
                  </a:lnTo>
                  <a:cubicBezTo>
                    <a:pt x="20269" y="914"/>
                    <a:pt x="20612" y="936"/>
                    <a:pt x="20931" y="936"/>
                  </a:cubicBezTo>
                  <a:cubicBezTo>
                    <a:pt x="21296" y="936"/>
                    <a:pt x="21639" y="959"/>
                    <a:pt x="21981" y="959"/>
                  </a:cubicBezTo>
                  <a:cubicBezTo>
                    <a:pt x="22324" y="959"/>
                    <a:pt x="22666" y="959"/>
                    <a:pt x="23008" y="982"/>
                  </a:cubicBezTo>
                  <a:cubicBezTo>
                    <a:pt x="23351" y="982"/>
                    <a:pt x="23670" y="1005"/>
                    <a:pt x="24013" y="1005"/>
                  </a:cubicBezTo>
                  <a:cubicBezTo>
                    <a:pt x="24355" y="1028"/>
                    <a:pt x="24697" y="1050"/>
                    <a:pt x="25040" y="1050"/>
                  </a:cubicBezTo>
                  <a:cubicBezTo>
                    <a:pt x="25542" y="1096"/>
                    <a:pt x="26021" y="1119"/>
                    <a:pt x="26523" y="1142"/>
                  </a:cubicBezTo>
                  <a:cubicBezTo>
                    <a:pt x="26706" y="1165"/>
                    <a:pt x="26889" y="1187"/>
                    <a:pt x="27048" y="1187"/>
                  </a:cubicBezTo>
                  <a:cubicBezTo>
                    <a:pt x="27254" y="1210"/>
                    <a:pt x="27436" y="1233"/>
                    <a:pt x="27642" y="1233"/>
                  </a:cubicBezTo>
                  <a:cubicBezTo>
                    <a:pt x="27824" y="1233"/>
                    <a:pt x="27961" y="1073"/>
                    <a:pt x="27939" y="914"/>
                  </a:cubicBezTo>
                  <a:cubicBezTo>
                    <a:pt x="27939" y="822"/>
                    <a:pt x="27893" y="754"/>
                    <a:pt x="27847" y="685"/>
                  </a:cubicBezTo>
                  <a:cubicBezTo>
                    <a:pt x="27824" y="662"/>
                    <a:pt x="27802" y="662"/>
                    <a:pt x="27779" y="640"/>
                  </a:cubicBezTo>
                  <a:cubicBezTo>
                    <a:pt x="27710" y="617"/>
                    <a:pt x="27665" y="617"/>
                    <a:pt x="27619" y="617"/>
                  </a:cubicBezTo>
                  <a:lnTo>
                    <a:pt x="27573" y="617"/>
                  </a:lnTo>
                  <a:cubicBezTo>
                    <a:pt x="27414" y="594"/>
                    <a:pt x="27277" y="571"/>
                    <a:pt x="27117" y="548"/>
                  </a:cubicBezTo>
                  <a:cubicBezTo>
                    <a:pt x="26934" y="548"/>
                    <a:pt x="26752" y="525"/>
                    <a:pt x="26546" y="503"/>
                  </a:cubicBezTo>
                  <a:cubicBezTo>
                    <a:pt x="26204" y="480"/>
                    <a:pt x="25861" y="457"/>
                    <a:pt x="25519" y="434"/>
                  </a:cubicBezTo>
                  <a:cubicBezTo>
                    <a:pt x="25154" y="411"/>
                    <a:pt x="24811" y="411"/>
                    <a:pt x="24446" y="389"/>
                  </a:cubicBezTo>
                  <a:cubicBezTo>
                    <a:pt x="24104" y="366"/>
                    <a:pt x="23762" y="366"/>
                    <a:pt x="23419" y="343"/>
                  </a:cubicBezTo>
                  <a:cubicBezTo>
                    <a:pt x="23100" y="320"/>
                    <a:pt x="22757" y="320"/>
                    <a:pt x="22438" y="320"/>
                  </a:cubicBezTo>
                  <a:cubicBezTo>
                    <a:pt x="22095" y="320"/>
                    <a:pt x="21730" y="297"/>
                    <a:pt x="21388" y="297"/>
                  </a:cubicBezTo>
                  <a:cubicBezTo>
                    <a:pt x="21045" y="297"/>
                    <a:pt x="20726" y="297"/>
                    <a:pt x="20383" y="274"/>
                  </a:cubicBezTo>
                  <a:cubicBezTo>
                    <a:pt x="20041" y="274"/>
                    <a:pt x="19676" y="252"/>
                    <a:pt x="19333" y="252"/>
                  </a:cubicBezTo>
                  <a:cubicBezTo>
                    <a:pt x="18991" y="229"/>
                    <a:pt x="18649" y="206"/>
                    <a:pt x="18306" y="206"/>
                  </a:cubicBezTo>
                  <a:cubicBezTo>
                    <a:pt x="17964" y="183"/>
                    <a:pt x="17622" y="183"/>
                    <a:pt x="17256" y="183"/>
                  </a:cubicBezTo>
                  <a:cubicBezTo>
                    <a:pt x="16914" y="160"/>
                    <a:pt x="16572" y="160"/>
                    <a:pt x="16229" y="160"/>
                  </a:cubicBezTo>
                  <a:lnTo>
                    <a:pt x="15750" y="160"/>
                  </a:lnTo>
                  <a:cubicBezTo>
                    <a:pt x="15567" y="160"/>
                    <a:pt x="15407" y="137"/>
                    <a:pt x="15225" y="137"/>
                  </a:cubicBezTo>
                  <a:cubicBezTo>
                    <a:pt x="14882" y="137"/>
                    <a:pt x="14540" y="115"/>
                    <a:pt x="14175" y="115"/>
                  </a:cubicBezTo>
                  <a:cubicBezTo>
                    <a:pt x="13855" y="92"/>
                    <a:pt x="13536" y="92"/>
                    <a:pt x="13193" y="92"/>
                  </a:cubicBezTo>
                  <a:lnTo>
                    <a:pt x="12166" y="92"/>
                  </a:lnTo>
                  <a:cubicBezTo>
                    <a:pt x="11824" y="69"/>
                    <a:pt x="11459" y="69"/>
                    <a:pt x="11093" y="69"/>
                  </a:cubicBezTo>
                  <a:lnTo>
                    <a:pt x="9587" y="69"/>
                  </a:lnTo>
                  <a:cubicBezTo>
                    <a:pt x="9404" y="69"/>
                    <a:pt x="9222" y="69"/>
                    <a:pt x="9039" y="46"/>
                  </a:cubicBezTo>
                  <a:cubicBezTo>
                    <a:pt x="8332" y="46"/>
                    <a:pt x="7624" y="23"/>
                    <a:pt x="6916" y="23"/>
                  </a:cubicBezTo>
                  <a:cubicBezTo>
                    <a:pt x="6551" y="23"/>
                    <a:pt x="6209" y="1"/>
                    <a:pt x="5866"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6"/>
            <p:cNvSpPr/>
            <p:nvPr/>
          </p:nvSpPr>
          <p:spPr>
            <a:xfrm>
              <a:off x="12865345" y="3872562"/>
              <a:ext cx="271503" cy="31170"/>
            </a:xfrm>
            <a:custGeom>
              <a:avLst/>
              <a:gdLst/>
              <a:ahLst/>
              <a:cxnLst/>
              <a:rect l="l" t="t" r="r" b="b"/>
              <a:pathLst>
                <a:path w="9747" h="1119" extrusionOk="0">
                  <a:moveTo>
                    <a:pt x="8948" y="0"/>
                  </a:moveTo>
                  <a:cubicBezTo>
                    <a:pt x="8765" y="0"/>
                    <a:pt x="8605" y="23"/>
                    <a:pt x="8423" y="46"/>
                  </a:cubicBezTo>
                  <a:cubicBezTo>
                    <a:pt x="8080" y="69"/>
                    <a:pt x="7761" y="92"/>
                    <a:pt x="7418" y="115"/>
                  </a:cubicBezTo>
                  <a:cubicBezTo>
                    <a:pt x="6711" y="160"/>
                    <a:pt x="6026" y="229"/>
                    <a:pt x="5318" y="297"/>
                  </a:cubicBezTo>
                  <a:cubicBezTo>
                    <a:pt x="4976" y="320"/>
                    <a:pt x="4657" y="366"/>
                    <a:pt x="4314" y="411"/>
                  </a:cubicBezTo>
                  <a:cubicBezTo>
                    <a:pt x="4154" y="434"/>
                    <a:pt x="3995" y="457"/>
                    <a:pt x="3812" y="457"/>
                  </a:cubicBezTo>
                  <a:cubicBezTo>
                    <a:pt x="3652" y="480"/>
                    <a:pt x="3470" y="503"/>
                    <a:pt x="3310" y="503"/>
                  </a:cubicBezTo>
                  <a:cubicBezTo>
                    <a:pt x="2945" y="548"/>
                    <a:pt x="2602" y="571"/>
                    <a:pt x="2237" y="617"/>
                  </a:cubicBezTo>
                  <a:cubicBezTo>
                    <a:pt x="2077" y="639"/>
                    <a:pt x="1918" y="662"/>
                    <a:pt x="1758" y="685"/>
                  </a:cubicBezTo>
                  <a:cubicBezTo>
                    <a:pt x="1575" y="708"/>
                    <a:pt x="1393" y="731"/>
                    <a:pt x="1210" y="754"/>
                  </a:cubicBezTo>
                  <a:cubicBezTo>
                    <a:pt x="1027" y="754"/>
                    <a:pt x="868" y="776"/>
                    <a:pt x="685" y="799"/>
                  </a:cubicBezTo>
                  <a:cubicBezTo>
                    <a:pt x="480" y="845"/>
                    <a:pt x="274" y="891"/>
                    <a:pt x="69" y="936"/>
                  </a:cubicBezTo>
                  <a:cubicBezTo>
                    <a:pt x="23" y="936"/>
                    <a:pt x="0" y="1005"/>
                    <a:pt x="0" y="1050"/>
                  </a:cubicBezTo>
                  <a:cubicBezTo>
                    <a:pt x="23" y="1096"/>
                    <a:pt x="69" y="1119"/>
                    <a:pt x="137" y="1119"/>
                  </a:cubicBezTo>
                  <a:cubicBezTo>
                    <a:pt x="228" y="1096"/>
                    <a:pt x="320" y="1073"/>
                    <a:pt x="411" y="1050"/>
                  </a:cubicBezTo>
                  <a:cubicBezTo>
                    <a:pt x="594" y="1028"/>
                    <a:pt x="753" y="982"/>
                    <a:pt x="936" y="959"/>
                  </a:cubicBezTo>
                  <a:cubicBezTo>
                    <a:pt x="1096" y="959"/>
                    <a:pt x="1278" y="936"/>
                    <a:pt x="1438" y="913"/>
                  </a:cubicBezTo>
                  <a:cubicBezTo>
                    <a:pt x="1781" y="891"/>
                    <a:pt x="2146" y="845"/>
                    <a:pt x="2488" y="822"/>
                  </a:cubicBezTo>
                  <a:cubicBezTo>
                    <a:pt x="2831" y="799"/>
                    <a:pt x="3173" y="776"/>
                    <a:pt x="3515" y="754"/>
                  </a:cubicBezTo>
                  <a:cubicBezTo>
                    <a:pt x="3675" y="754"/>
                    <a:pt x="3858" y="754"/>
                    <a:pt x="4040" y="731"/>
                  </a:cubicBezTo>
                  <a:cubicBezTo>
                    <a:pt x="4200" y="731"/>
                    <a:pt x="4360" y="708"/>
                    <a:pt x="4542" y="708"/>
                  </a:cubicBezTo>
                  <a:cubicBezTo>
                    <a:pt x="5227" y="639"/>
                    <a:pt x="5912" y="617"/>
                    <a:pt x="6597" y="594"/>
                  </a:cubicBezTo>
                  <a:cubicBezTo>
                    <a:pt x="7281" y="571"/>
                    <a:pt x="7966" y="548"/>
                    <a:pt x="8674" y="525"/>
                  </a:cubicBezTo>
                  <a:cubicBezTo>
                    <a:pt x="8811" y="503"/>
                    <a:pt x="8948" y="503"/>
                    <a:pt x="9062" y="503"/>
                  </a:cubicBezTo>
                  <a:cubicBezTo>
                    <a:pt x="9222" y="503"/>
                    <a:pt x="9381" y="503"/>
                    <a:pt x="9518" y="480"/>
                  </a:cubicBezTo>
                  <a:cubicBezTo>
                    <a:pt x="9655" y="480"/>
                    <a:pt x="9747" y="366"/>
                    <a:pt x="9747" y="229"/>
                  </a:cubicBezTo>
                  <a:cubicBezTo>
                    <a:pt x="9747" y="183"/>
                    <a:pt x="9724" y="115"/>
                    <a:pt x="9678" y="69"/>
                  </a:cubicBezTo>
                  <a:cubicBezTo>
                    <a:pt x="9610" y="23"/>
                    <a:pt x="9564" y="0"/>
                    <a:pt x="9496"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6"/>
            <p:cNvSpPr/>
            <p:nvPr/>
          </p:nvSpPr>
          <p:spPr>
            <a:xfrm>
              <a:off x="10802794" y="3951392"/>
              <a:ext cx="1503696" cy="93286"/>
            </a:xfrm>
            <a:custGeom>
              <a:avLst/>
              <a:gdLst/>
              <a:ahLst/>
              <a:cxnLst/>
              <a:rect l="l" t="t" r="r" b="b"/>
              <a:pathLst>
                <a:path w="53983" h="3349" extrusionOk="0">
                  <a:moveTo>
                    <a:pt x="33508" y="1"/>
                  </a:moveTo>
                  <a:cubicBezTo>
                    <a:pt x="32961" y="24"/>
                    <a:pt x="32413" y="46"/>
                    <a:pt x="31888" y="46"/>
                  </a:cubicBezTo>
                  <a:cubicBezTo>
                    <a:pt x="31363" y="46"/>
                    <a:pt x="30838" y="69"/>
                    <a:pt x="30336" y="92"/>
                  </a:cubicBezTo>
                  <a:cubicBezTo>
                    <a:pt x="30062" y="92"/>
                    <a:pt x="29788" y="115"/>
                    <a:pt x="29537" y="115"/>
                  </a:cubicBezTo>
                  <a:cubicBezTo>
                    <a:pt x="29263" y="115"/>
                    <a:pt x="28989" y="138"/>
                    <a:pt x="28692" y="138"/>
                  </a:cubicBezTo>
                  <a:cubicBezTo>
                    <a:pt x="28418" y="160"/>
                    <a:pt x="28145" y="160"/>
                    <a:pt x="27871" y="160"/>
                  </a:cubicBezTo>
                  <a:cubicBezTo>
                    <a:pt x="27620" y="160"/>
                    <a:pt x="27368" y="183"/>
                    <a:pt x="27140" y="206"/>
                  </a:cubicBezTo>
                  <a:lnTo>
                    <a:pt x="25451" y="206"/>
                  </a:lnTo>
                  <a:cubicBezTo>
                    <a:pt x="25177" y="229"/>
                    <a:pt x="24926" y="229"/>
                    <a:pt x="24652" y="252"/>
                  </a:cubicBezTo>
                  <a:cubicBezTo>
                    <a:pt x="24401" y="275"/>
                    <a:pt x="24127" y="275"/>
                    <a:pt x="23876" y="297"/>
                  </a:cubicBezTo>
                  <a:cubicBezTo>
                    <a:pt x="23602" y="297"/>
                    <a:pt x="23351" y="320"/>
                    <a:pt x="23077" y="320"/>
                  </a:cubicBezTo>
                  <a:cubicBezTo>
                    <a:pt x="22803" y="343"/>
                    <a:pt x="22529" y="366"/>
                    <a:pt x="22278" y="366"/>
                  </a:cubicBezTo>
                  <a:cubicBezTo>
                    <a:pt x="22004" y="389"/>
                    <a:pt x="21708" y="412"/>
                    <a:pt x="21434" y="412"/>
                  </a:cubicBezTo>
                  <a:cubicBezTo>
                    <a:pt x="21183" y="434"/>
                    <a:pt x="20909" y="457"/>
                    <a:pt x="20658" y="457"/>
                  </a:cubicBezTo>
                  <a:cubicBezTo>
                    <a:pt x="20110" y="503"/>
                    <a:pt x="19562" y="526"/>
                    <a:pt x="19014" y="571"/>
                  </a:cubicBezTo>
                  <a:cubicBezTo>
                    <a:pt x="18489" y="617"/>
                    <a:pt x="17942" y="640"/>
                    <a:pt x="17417" y="685"/>
                  </a:cubicBezTo>
                  <a:cubicBezTo>
                    <a:pt x="16892" y="731"/>
                    <a:pt x="16344" y="777"/>
                    <a:pt x="15819" y="822"/>
                  </a:cubicBezTo>
                  <a:cubicBezTo>
                    <a:pt x="15545" y="845"/>
                    <a:pt x="15294" y="868"/>
                    <a:pt x="15020" y="891"/>
                  </a:cubicBezTo>
                  <a:cubicBezTo>
                    <a:pt x="14746" y="891"/>
                    <a:pt x="14472" y="914"/>
                    <a:pt x="14198" y="937"/>
                  </a:cubicBezTo>
                  <a:cubicBezTo>
                    <a:pt x="13673" y="982"/>
                    <a:pt x="13148" y="1005"/>
                    <a:pt x="12623" y="1051"/>
                  </a:cubicBezTo>
                  <a:cubicBezTo>
                    <a:pt x="12075" y="1096"/>
                    <a:pt x="11551" y="1119"/>
                    <a:pt x="11003" y="1165"/>
                  </a:cubicBezTo>
                  <a:cubicBezTo>
                    <a:pt x="10752" y="1188"/>
                    <a:pt x="10478" y="1210"/>
                    <a:pt x="10227" y="1233"/>
                  </a:cubicBezTo>
                  <a:lnTo>
                    <a:pt x="9428" y="1302"/>
                  </a:lnTo>
                  <a:cubicBezTo>
                    <a:pt x="8903" y="1347"/>
                    <a:pt x="8378" y="1416"/>
                    <a:pt x="7853" y="1462"/>
                  </a:cubicBezTo>
                  <a:cubicBezTo>
                    <a:pt x="7579" y="1484"/>
                    <a:pt x="7305" y="1507"/>
                    <a:pt x="7008" y="1530"/>
                  </a:cubicBezTo>
                  <a:cubicBezTo>
                    <a:pt x="6757" y="1553"/>
                    <a:pt x="6483" y="1576"/>
                    <a:pt x="6232" y="1598"/>
                  </a:cubicBezTo>
                  <a:cubicBezTo>
                    <a:pt x="5684" y="1644"/>
                    <a:pt x="5159" y="1713"/>
                    <a:pt x="4634" y="1804"/>
                  </a:cubicBezTo>
                  <a:cubicBezTo>
                    <a:pt x="4132" y="1872"/>
                    <a:pt x="3630" y="1964"/>
                    <a:pt x="3151" y="2055"/>
                  </a:cubicBezTo>
                  <a:cubicBezTo>
                    <a:pt x="3014" y="2078"/>
                    <a:pt x="2900" y="2101"/>
                    <a:pt x="2763" y="2123"/>
                  </a:cubicBezTo>
                  <a:cubicBezTo>
                    <a:pt x="2626" y="2146"/>
                    <a:pt x="2512" y="2192"/>
                    <a:pt x="2375" y="2215"/>
                  </a:cubicBezTo>
                  <a:cubicBezTo>
                    <a:pt x="2146" y="2283"/>
                    <a:pt x="1918" y="2352"/>
                    <a:pt x="1690" y="2420"/>
                  </a:cubicBezTo>
                  <a:cubicBezTo>
                    <a:pt x="1485" y="2489"/>
                    <a:pt x="1256" y="2534"/>
                    <a:pt x="1028" y="2603"/>
                  </a:cubicBezTo>
                  <a:cubicBezTo>
                    <a:pt x="914" y="2626"/>
                    <a:pt x="800" y="2648"/>
                    <a:pt x="686" y="2671"/>
                  </a:cubicBezTo>
                  <a:cubicBezTo>
                    <a:pt x="526" y="2694"/>
                    <a:pt x="389" y="2717"/>
                    <a:pt x="252" y="2763"/>
                  </a:cubicBezTo>
                  <a:cubicBezTo>
                    <a:pt x="161" y="2763"/>
                    <a:pt x="92" y="2831"/>
                    <a:pt x="69" y="2900"/>
                  </a:cubicBezTo>
                  <a:cubicBezTo>
                    <a:pt x="24" y="2968"/>
                    <a:pt x="1" y="3059"/>
                    <a:pt x="24" y="3128"/>
                  </a:cubicBezTo>
                  <a:cubicBezTo>
                    <a:pt x="47" y="3196"/>
                    <a:pt x="92" y="3265"/>
                    <a:pt x="161" y="3310"/>
                  </a:cubicBezTo>
                  <a:cubicBezTo>
                    <a:pt x="214" y="3337"/>
                    <a:pt x="260" y="3348"/>
                    <a:pt x="307" y="3348"/>
                  </a:cubicBezTo>
                  <a:cubicBezTo>
                    <a:pt x="340" y="3348"/>
                    <a:pt x="374" y="3343"/>
                    <a:pt x="412" y="3333"/>
                  </a:cubicBezTo>
                  <a:cubicBezTo>
                    <a:pt x="617" y="3310"/>
                    <a:pt x="823" y="3265"/>
                    <a:pt x="1051" y="3219"/>
                  </a:cubicBezTo>
                  <a:cubicBezTo>
                    <a:pt x="1233" y="3173"/>
                    <a:pt x="1416" y="3128"/>
                    <a:pt x="1621" y="3082"/>
                  </a:cubicBezTo>
                  <a:cubicBezTo>
                    <a:pt x="1987" y="2991"/>
                    <a:pt x="2352" y="2877"/>
                    <a:pt x="2717" y="2785"/>
                  </a:cubicBezTo>
                  <a:cubicBezTo>
                    <a:pt x="3105" y="2694"/>
                    <a:pt x="3493" y="2626"/>
                    <a:pt x="3904" y="2557"/>
                  </a:cubicBezTo>
                  <a:cubicBezTo>
                    <a:pt x="4292" y="2511"/>
                    <a:pt x="4703" y="2420"/>
                    <a:pt x="5091" y="2375"/>
                  </a:cubicBezTo>
                  <a:cubicBezTo>
                    <a:pt x="6118" y="2238"/>
                    <a:pt x="7168" y="2169"/>
                    <a:pt x="8195" y="2078"/>
                  </a:cubicBezTo>
                  <a:cubicBezTo>
                    <a:pt x="8469" y="2055"/>
                    <a:pt x="8743" y="2032"/>
                    <a:pt x="8994" y="1987"/>
                  </a:cubicBezTo>
                  <a:cubicBezTo>
                    <a:pt x="9268" y="1964"/>
                    <a:pt x="9542" y="1941"/>
                    <a:pt x="9793" y="1918"/>
                  </a:cubicBezTo>
                  <a:cubicBezTo>
                    <a:pt x="10341" y="1850"/>
                    <a:pt x="10866" y="1827"/>
                    <a:pt x="11414" y="1781"/>
                  </a:cubicBezTo>
                  <a:cubicBezTo>
                    <a:pt x="11939" y="1758"/>
                    <a:pt x="12486" y="1713"/>
                    <a:pt x="13011" y="1667"/>
                  </a:cubicBezTo>
                  <a:cubicBezTo>
                    <a:pt x="13536" y="1644"/>
                    <a:pt x="14061" y="1598"/>
                    <a:pt x="14586" y="1553"/>
                  </a:cubicBezTo>
                  <a:cubicBezTo>
                    <a:pt x="15111" y="1530"/>
                    <a:pt x="15659" y="1484"/>
                    <a:pt x="16184" y="1439"/>
                  </a:cubicBezTo>
                  <a:cubicBezTo>
                    <a:pt x="16458" y="1416"/>
                    <a:pt x="16709" y="1393"/>
                    <a:pt x="16983" y="1370"/>
                  </a:cubicBezTo>
                  <a:cubicBezTo>
                    <a:pt x="17257" y="1347"/>
                    <a:pt x="17508" y="1325"/>
                    <a:pt x="17782" y="1302"/>
                  </a:cubicBezTo>
                  <a:cubicBezTo>
                    <a:pt x="18056" y="1279"/>
                    <a:pt x="18330" y="1256"/>
                    <a:pt x="18604" y="1233"/>
                  </a:cubicBezTo>
                  <a:cubicBezTo>
                    <a:pt x="18877" y="1233"/>
                    <a:pt x="19151" y="1210"/>
                    <a:pt x="19425" y="1188"/>
                  </a:cubicBezTo>
                  <a:cubicBezTo>
                    <a:pt x="19950" y="1165"/>
                    <a:pt x="20498" y="1119"/>
                    <a:pt x="21023" y="1096"/>
                  </a:cubicBezTo>
                  <a:cubicBezTo>
                    <a:pt x="21297" y="1073"/>
                    <a:pt x="21571" y="1073"/>
                    <a:pt x="21845" y="1051"/>
                  </a:cubicBezTo>
                  <a:cubicBezTo>
                    <a:pt x="22096" y="1028"/>
                    <a:pt x="22370" y="1028"/>
                    <a:pt x="22644" y="1005"/>
                  </a:cubicBezTo>
                  <a:cubicBezTo>
                    <a:pt x="22918" y="982"/>
                    <a:pt x="23191" y="982"/>
                    <a:pt x="23465" y="959"/>
                  </a:cubicBezTo>
                  <a:cubicBezTo>
                    <a:pt x="23716" y="959"/>
                    <a:pt x="23967" y="937"/>
                    <a:pt x="24241" y="914"/>
                  </a:cubicBezTo>
                  <a:cubicBezTo>
                    <a:pt x="24492" y="914"/>
                    <a:pt x="24766" y="891"/>
                    <a:pt x="25017" y="891"/>
                  </a:cubicBezTo>
                  <a:cubicBezTo>
                    <a:pt x="25291" y="868"/>
                    <a:pt x="25565" y="868"/>
                    <a:pt x="25839" y="868"/>
                  </a:cubicBezTo>
                  <a:cubicBezTo>
                    <a:pt x="26113" y="845"/>
                    <a:pt x="26364" y="845"/>
                    <a:pt x="26638" y="845"/>
                  </a:cubicBezTo>
                  <a:cubicBezTo>
                    <a:pt x="26935" y="845"/>
                    <a:pt x="27209" y="845"/>
                    <a:pt x="27505" y="822"/>
                  </a:cubicBezTo>
                  <a:cubicBezTo>
                    <a:pt x="27756" y="822"/>
                    <a:pt x="28008" y="822"/>
                    <a:pt x="28259" y="800"/>
                  </a:cubicBezTo>
                  <a:cubicBezTo>
                    <a:pt x="28555" y="800"/>
                    <a:pt x="28829" y="777"/>
                    <a:pt x="29103" y="777"/>
                  </a:cubicBezTo>
                  <a:cubicBezTo>
                    <a:pt x="29377" y="754"/>
                    <a:pt x="29651" y="754"/>
                    <a:pt x="29925" y="754"/>
                  </a:cubicBezTo>
                  <a:cubicBezTo>
                    <a:pt x="30199" y="754"/>
                    <a:pt x="30450" y="731"/>
                    <a:pt x="30724" y="731"/>
                  </a:cubicBezTo>
                  <a:cubicBezTo>
                    <a:pt x="31249" y="708"/>
                    <a:pt x="31751" y="708"/>
                    <a:pt x="32276" y="708"/>
                  </a:cubicBezTo>
                  <a:cubicBezTo>
                    <a:pt x="32550" y="685"/>
                    <a:pt x="32801" y="663"/>
                    <a:pt x="33075" y="663"/>
                  </a:cubicBezTo>
                  <a:lnTo>
                    <a:pt x="33919" y="663"/>
                  </a:lnTo>
                  <a:cubicBezTo>
                    <a:pt x="34946" y="640"/>
                    <a:pt x="35996" y="640"/>
                    <a:pt x="37046" y="640"/>
                  </a:cubicBezTo>
                  <a:cubicBezTo>
                    <a:pt x="37206" y="640"/>
                    <a:pt x="37343" y="663"/>
                    <a:pt x="37503" y="663"/>
                  </a:cubicBezTo>
                  <a:cubicBezTo>
                    <a:pt x="37480" y="708"/>
                    <a:pt x="37480" y="754"/>
                    <a:pt x="37457" y="777"/>
                  </a:cubicBezTo>
                  <a:cubicBezTo>
                    <a:pt x="37412" y="800"/>
                    <a:pt x="37389" y="800"/>
                    <a:pt x="37343" y="800"/>
                  </a:cubicBezTo>
                  <a:cubicBezTo>
                    <a:pt x="37252" y="800"/>
                    <a:pt x="37206" y="822"/>
                    <a:pt x="37138" y="891"/>
                  </a:cubicBezTo>
                  <a:cubicBezTo>
                    <a:pt x="37092" y="937"/>
                    <a:pt x="37069" y="1005"/>
                    <a:pt x="37069" y="1073"/>
                  </a:cubicBezTo>
                  <a:cubicBezTo>
                    <a:pt x="37069" y="1142"/>
                    <a:pt x="37092" y="1233"/>
                    <a:pt x="37138" y="1279"/>
                  </a:cubicBezTo>
                  <a:cubicBezTo>
                    <a:pt x="37175" y="1316"/>
                    <a:pt x="37243" y="1353"/>
                    <a:pt x="37304" y="1353"/>
                  </a:cubicBezTo>
                  <a:cubicBezTo>
                    <a:pt x="37317" y="1353"/>
                    <a:pt x="37331" y="1352"/>
                    <a:pt x="37343" y="1347"/>
                  </a:cubicBezTo>
                  <a:cubicBezTo>
                    <a:pt x="37800" y="1302"/>
                    <a:pt x="38256" y="1256"/>
                    <a:pt x="38713" y="1210"/>
                  </a:cubicBezTo>
                  <a:cubicBezTo>
                    <a:pt x="38918" y="1210"/>
                    <a:pt x="39123" y="1188"/>
                    <a:pt x="39329" y="1188"/>
                  </a:cubicBezTo>
                  <a:cubicBezTo>
                    <a:pt x="39397" y="1165"/>
                    <a:pt x="39489" y="1165"/>
                    <a:pt x="39580" y="1165"/>
                  </a:cubicBezTo>
                  <a:lnTo>
                    <a:pt x="40995" y="1165"/>
                  </a:lnTo>
                  <a:cubicBezTo>
                    <a:pt x="40995" y="1165"/>
                    <a:pt x="41018" y="1188"/>
                    <a:pt x="41018" y="1210"/>
                  </a:cubicBezTo>
                  <a:cubicBezTo>
                    <a:pt x="41086" y="1279"/>
                    <a:pt x="41155" y="1325"/>
                    <a:pt x="41246" y="1325"/>
                  </a:cubicBezTo>
                  <a:cubicBezTo>
                    <a:pt x="41338" y="1332"/>
                    <a:pt x="41426" y="1335"/>
                    <a:pt x="41514" y="1335"/>
                  </a:cubicBezTo>
                  <a:cubicBezTo>
                    <a:pt x="41690" y="1335"/>
                    <a:pt x="41863" y="1325"/>
                    <a:pt x="42045" y="1325"/>
                  </a:cubicBezTo>
                  <a:lnTo>
                    <a:pt x="44602" y="1325"/>
                  </a:lnTo>
                  <a:cubicBezTo>
                    <a:pt x="45035" y="1325"/>
                    <a:pt x="45446" y="1325"/>
                    <a:pt x="45880" y="1302"/>
                  </a:cubicBezTo>
                  <a:cubicBezTo>
                    <a:pt x="45903" y="1347"/>
                    <a:pt x="45971" y="1393"/>
                    <a:pt x="46017" y="1393"/>
                  </a:cubicBezTo>
                  <a:cubicBezTo>
                    <a:pt x="46154" y="1439"/>
                    <a:pt x="46313" y="1439"/>
                    <a:pt x="46450" y="1462"/>
                  </a:cubicBezTo>
                  <a:cubicBezTo>
                    <a:pt x="46587" y="1462"/>
                    <a:pt x="46724" y="1484"/>
                    <a:pt x="46861" y="1484"/>
                  </a:cubicBezTo>
                  <a:cubicBezTo>
                    <a:pt x="47135" y="1484"/>
                    <a:pt x="47409" y="1507"/>
                    <a:pt x="47683" y="1507"/>
                  </a:cubicBezTo>
                  <a:cubicBezTo>
                    <a:pt x="48231" y="1484"/>
                    <a:pt x="48779" y="1484"/>
                    <a:pt x="49349" y="1484"/>
                  </a:cubicBezTo>
                  <a:cubicBezTo>
                    <a:pt x="49920" y="1484"/>
                    <a:pt x="50513" y="1484"/>
                    <a:pt x="51084" y="1507"/>
                  </a:cubicBezTo>
                  <a:cubicBezTo>
                    <a:pt x="51358" y="1507"/>
                    <a:pt x="51632" y="1530"/>
                    <a:pt x="51906" y="1530"/>
                  </a:cubicBezTo>
                  <a:cubicBezTo>
                    <a:pt x="52180" y="1553"/>
                    <a:pt x="52453" y="1576"/>
                    <a:pt x="52727" y="1576"/>
                  </a:cubicBezTo>
                  <a:cubicBezTo>
                    <a:pt x="52887" y="1598"/>
                    <a:pt x="53047" y="1598"/>
                    <a:pt x="53230" y="1598"/>
                  </a:cubicBezTo>
                  <a:cubicBezTo>
                    <a:pt x="53298" y="1598"/>
                    <a:pt x="53389" y="1598"/>
                    <a:pt x="53458" y="1621"/>
                  </a:cubicBezTo>
                  <a:cubicBezTo>
                    <a:pt x="53503" y="1621"/>
                    <a:pt x="53555" y="1627"/>
                    <a:pt x="53603" y="1627"/>
                  </a:cubicBezTo>
                  <a:cubicBezTo>
                    <a:pt x="53652" y="1627"/>
                    <a:pt x="53697" y="1621"/>
                    <a:pt x="53732" y="1598"/>
                  </a:cubicBezTo>
                  <a:cubicBezTo>
                    <a:pt x="53823" y="1576"/>
                    <a:pt x="53891" y="1530"/>
                    <a:pt x="53937" y="1462"/>
                  </a:cubicBezTo>
                  <a:cubicBezTo>
                    <a:pt x="53983" y="1393"/>
                    <a:pt x="53983" y="1302"/>
                    <a:pt x="53960" y="1210"/>
                  </a:cubicBezTo>
                  <a:cubicBezTo>
                    <a:pt x="53937" y="1096"/>
                    <a:pt x="53823" y="1005"/>
                    <a:pt x="53709" y="959"/>
                  </a:cubicBezTo>
                  <a:cubicBezTo>
                    <a:pt x="53663" y="914"/>
                    <a:pt x="53595" y="891"/>
                    <a:pt x="53526" y="845"/>
                  </a:cubicBezTo>
                  <a:cubicBezTo>
                    <a:pt x="53366" y="777"/>
                    <a:pt x="53207" y="731"/>
                    <a:pt x="53024" y="685"/>
                  </a:cubicBezTo>
                  <a:cubicBezTo>
                    <a:pt x="52705" y="617"/>
                    <a:pt x="52362" y="549"/>
                    <a:pt x="52020" y="526"/>
                  </a:cubicBezTo>
                  <a:cubicBezTo>
                    <a:pt x="51792" y="480"/>
                    <a:pt x="51540" y="434"/>
                    <a:pt x="51289" y="412"/>
                  </a:cubicBezTo>
                  <a:cubicBezTo>
                    <a:pt x="51038" y="412"/>
                    <a:pt x="50810" y="389"/>
                    <a:pt x="50559" y="366"/>
                  </a:cubicBezTo>
                  <a:cubicBezTo>
                    <a:pt x="50445" y="366"/>
                    <a:pt x="50331" y="343"/>
                    <a:pt x="50217" y="343"/>
                  </a:cubicBezTo>
                  <a:cubicBezTo>
                    <a:pt x="50080" y="320"/>
                    <a:pt x="49943" y="320"/>
                    <a:pt x="49829" y="297"/>
                  </a:cubicBezTo>
                  <a:cubicBezTo>
                    <a:pt x="49577" y="297"/>
                    <a:pt x="49326" y="275"/>
                    <a:pt x="49075" y="275"/>
                  </a:cubicBezTo>
                  <a:cubicBezTo>
                    <a:pt x="48824" y="252"/>
                    <a:pt x="48573" y="229"/>
                    <a:pt x="48322" y="229"/>
                  </a:cubicBezTo>
                  <a:cubicBezTo>
                    <a:pt x="48048" y="206"/>
                    <a:pt x="47797" y="206"/>
                    <a:pt x="47523" y="206"/>
                  </a:cubicBezTo>
                  <a:cubicBezTo>
                    <a:pt x="47021" y="206"/>
                    <a:pt x="46496" y="183"/>
                    <a:pt x="45994" y="160"/>
                  </a:cubicBezTo>
                  <a:cubicBezTo>
                    <a:pt x="45720" y="138"/>
                    <a:pt x="45469" y="138"/>
                    <a:pt x="45218" y="138"/>
                  </a:cubicBezTo>
                  <a:cubicBezTo>
                    <a:pt x="44967" y="115"/>
                    <a:pt x="44739" y="92"/>
                    <a:pt x="44487" y="92"/>
                  </a:cubicBezTo>
                  <a:lnTo>
                    <a:pt x="40561" y="92"/>
                  </a:lnTo>
                  <a:cubicBezTo>
                    <a:pt x="40288" y="69"/>
                    <a:pt x="40014" y="69"/>
                    <a:pt x="39740" y="46"/>
                  </a:cubicBezTo>
                  <a:lnTo>
                    <a:pt x="38210" y="46"/>
                  </a:lnTo>
                  <a:cubicBezTo>
                    <a:pt x="37959" y="24"/>
                    <a:pt x="37708" y="24"/>
                    <a:pt x="37457"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6"/>
            <p:cNvSpPr/>
            <p:nvPr/>
          </p:nvSpPr>
          <p:spPr>
            <a:xfrm>
              <a:off x="10833323" y="3963481"/>
              <a:ext cx="1077069" cy="73147"/>
            </a:xfrm>
            <a:custGeom>
              <a:avLst/>
              <a:gdLst/>
              <a:ahLst/>
              <a:cxnLst/>
              <a:rect l="l" t="t" r="r" b="b"/>
              <a:pathLst>
                <a:path w="38667" h="2626" extrusionOk="0">
                  <a:moveTo>
                    <a:pt x="33234" y="0"/>
                  </a:moveTo>
                  <a:cubicBezTo>
                    <a:pt x="32915" y="0"/>
                    <a:pt x="32618" y="23"/>
                    <a:pt x="32298" y="23"/>
                  </a:cubicBezTo>
                  <a:cubicBezTo>
                    <a:pt x="32002" y="46"/>
                    <a:pt x="31682" y="46"/>
                    <a:pt x="31385" y="46"/>
                  </a:cubicBezTo>
                  <a:cubicBezTo>
                    <a:pt x="31271" y="69"/>
                    <a:pt x="31134" y="69"/>
                    <a:pt x="31020" y="69"/>
                  </a:cubicBezTo>
                  <a:cubicBezTo>
                    <a:pt x="30792" y="69"/>
                    <a:pt x="30586" y="69"/>
                    <a:pt x="30381" y="115"/>
                  </a:cubicBezTo>
                  <a:cubicBezTo>
                    <a:pt x="30335" y="137"/>
                    <a:pt x="30290" y="160"/>
                    <a:pt x="30267" y="183"/>
                  </a:cubicBezTo>
                  <a:cubicBezTo>
                    <a:pt x="29970" y="206"/>
                    <a:pt x="29696" y="206"/>
                    <a:pt x="29400" y="206"/>
                  </a:cubicBezTo>
                  <a:lnTo>
                    <a:pt x="29354" y="206"/>
                  </a:lnTo>
                  <a:cubicBezTo>
                    <a:pt x="29171" y="183"/>
                    <a:pt x="28966" y="183"/>
                    <a:pt x="28760" y="183"/>
                  </a:cubicBezTo>
                  <a:cubicBezTo>
                    <a:pt x="28623" y="183"/>
                    <a:pt x="28497" y="173"/>
                    <a:pt x="28366" y="173"/>
                  </a:cubicBezTo>
                  <a:cubicBezTo>
                    <a:pt x="28301" y="173"/>
                    <a:pt x="28235" y="175"/>
                    <a:pt x="28167" y="183"/>
                  </a:cubicBezTo>
                  <a:cubicBezTo>
                    <a:pt x="27779" y="183"/>
                    <a:pt x="27391" y="206"/>
                    <a:pt x="26980" y="206"/>
                  </a:cubicBezTo>
                  <a:cubicBezTo>
                    <a:pt x="26638" y="206"/>
                    <a:pt x="26272" y="206"/>
                    <a:pt x="25907" y="229"/>
                  </a:cubicBezTo>
                  <a:lnTo>
                    <a:pt x="23967" y="229"/>
                  </a:lnTo>
                  <a:cubicBezTo>
                    <a:pt x="23648" y="251"/>
                    <a:pt x="23328" y="274"/>
                    <a:pt x="22986" y="297"/>
                  </a:cubicBezTo>
                  <a:cubicBezTo>
                    <a:pt x="22689" y="297"/>
                    <a:pt x="22369" y="320"/>
                    <a:pt x="22050" y="343"/>
                  </a:cubicBezTo>
                  <a:cubicBezTo>
                    <a:pt x="21958" y="343"/>
                    <a:pt x="21867" y="343"/>
                    <a:pt x="21776" y="366"/>
                  </a:cubicBezTo>
                  <a:cubicBezTo>
                    <a:pt x="21730" y="343"/>
                    <a:pt x="21662" y="343"/>
                    <a:pt x="21616" y="343"/>
                  </a:cubicBezTo>
                  <a:lnTo>
                    <a:pt x="20657" y="343"/>
                  </a:lnTo>
                  <a:cubicBezTo>
                    <a:pt x="20247" y="366"/>
                    <a:pt x="19836" y="366"/>
                    <a:pt x="19425" y="388"/>
                  </a:cubicBezTo>
                  <a:cubicBezTo>
                    <a:pt x="19037" y="388"/>
                    <a:pt x="18626" y="411"/>
                    <a:pt x="18238" y="434"/>
                  </a:cubicBezTo>
                  <a:cubicBezTo>
                    <a:pt x="18033" y="457"/>
                    <a:pt x="17850" y="457"/>
                    <a:pt x="17644" y="480"/>
                  </a:cubicBezTo>
                  <a:cubicBezTo>
                    <a:pt x="17553" y="480"/>
                    <a:pt x="17462" y="480"/>
                    <a:pt x="17371" y="503"/>
                  </a:cubicBezTo>
                  <a:lnTo>
                    <a:pt x="17211" y="503"/>
                  </a:lnTo>
                  <a:cubicBezTo>
                    <a:pt x="17165" y="525"/>
                    <a:pt x="17142" y="525"/>
                    <a:pt x="17119" y="525"/>
                  </a:cubicBezTo>
                  <a:lnTo>
                    <a:pt x="16343" y="525"/>
                  </a:lnTo>
                  <a:cubicBezTo>
                    <a:pt x="16001" y="548"/>
                    <a:pt x="15659" y="548"/>
                    <a:pt x="15316" y="571"/>
                  </a:cubicBezTo>
                  <a:cubicBezTo>
                    <a:pt x="15134" y="594"/>
                    <a:pt x="14974" y="594"/>
                    <a:pt x="14791" y="594"/>
                  </a:cubicBezTo>
                  <a:cubicBezTo>
                    <a:pt x="14632" y="617"/>
                    <a:pt x="14472" y="617"/>
                    <a:pt x="14312" y="617"/>
                  </a:cubicBezTo>
                  <a:cubicBezTo>
                    <a:pt x="14129" y="639"/>
                    <a:pt x="13970" y="639"/>
                    <a:pt x="13810" y="662"/>
                  </a:cubicBezTo>
                  <a:lnTo>
                    <a:pt x="13582" y="662"/>
                  </a:lnTo>
                  <a:cubicBezTo>
                    <a:pt x="13467" y="685"/>
                    <a:pt x="13330" y="685"/>
                    <a:pt x="13239" y="731"/>
                  </a:cubicBezTo>
                  <a:cubicBezTo>
                    <a:pt x="13194" y="731"/>
                    <a:pt x="13148" y="754"/>
                    <a:pt x="13125" y="799"/>
                  </a:cubicBezTo>
                  <a:lnTo>
                    <a:pt x="12760" y="799"/>
                  </a:lnTo>
                  <a:cubicBezTo>
                    <a:pt x="12417" y="822"/>
                    <a:pt x="12075" y="845"/>
                    <a:pt x="11733" y="868"/>
                  </a:cubicBezTo>
                  <a:cubicBezTo>
                    <a:pt x="11413" y="891"/>
                    <a:pt x="11094" y="913"/>
                    <a:pt x="10774" y="959"/>
                  </a:cubicBezTo>
                  <a:cubicBezTo>
                    <a:pt x="10432" y="982"/>
                    <a:pt x="10112" y="1005"/>
                    <a:pt x="9770" y="1050"/>
                  </a:cubicBezTo>
                  <a:cubicBezTo>
                    <a:pt x="9770" y="1073"/>
                    <a:pt x="9747" y="1073"/>
                    <a:pt x="9747" y="1073"/>
                  </a:cubicBezTo>
                  <a:lnTo>
                    <a:pt x="9770" y="1073"/>
                  </a:lnTo>
                  <a:cubicBezTo>
                    <a:pt x="9724" y="1073"/>
                    <a:pt x="9678" y="1073"/>
                    <a:pt x="9633" y="1096"/>
                  </a:cubicBezTo>
                  <a:cubicBezTo>
                    <a:pt x="9587" y="1119"/>
                    <a:pt x="9564" y="1164"/>
                    <a:pt x="9541" y="1210"/>
                  </a:cubicBezTo>
                  <a:cubicBezTo>
                    <a:pt x="9541" y="1233"/>
                    <a:pt x="9541" y="1256"/>
                    <a:pt x="9541" y="1279"/>
                  </a:cubicBezTo>
                  <a:cubicBezTo>
                    <a:pt x="9382" y="1301"/>
                    <a:pt x="9222" y="1301"/>
                    <a:pt x="9039" y="1324"/>
                  </a:cubicBezTo>
                  <a:cubicBezTo>
                    <a:pt x="8606" y="1370"/>
                    <a:pt x="8172" y="1416"/>
                    <a:pt x="7715" y="1438"/>
                  </a:cubicBezTo>
                  <a:lnTo>
                    <a:pt x="7419" y="1438"/>
                  </a:lnTo>
                  <a:cubicBezTo>
                    <a:pt x="7327" y="1438"/>
                    <a:pt x="7236" y="1438"/>
                    <a:pt x="7145" y="1461"/>
                  </a:cubicBezTo>
                  <a:cubicBezTo>
                    <a:pt x="6825" y="1461"/>
                    <a:pt x="6506" y="1507"/>
                    <a:pt x="6163" y="1530"/>
                  </a:cubicBezTo>
                  <a:cubicBezTo>
                    <a:pt x="5616" y="1575"/>
                    <a:pt x="5068" y="1644"/>
                    <a:pt x="4520" y="1712"/>
                  </a:cubicBezTo>
                  <a:cubicBezTo>
                    <a:pt x="4474" y="1735"/>
                    <a:pt x="4429" y="1735"/>
                    <a:pt x="4383" y="1735"/>
                  </a:cubicBezTo>
                  <a:cubicBezTo>
                    <a:pt x="4360" y="1712"/>
                    <a:pt x="4337" y="1689"/>
                    <a:pt x="4292" y="1689"/>
                  </a:cubicBezTo>
                  <a:cubicBezTo>
                    <a:pt x="4063" y="1712"/>
                    <a:pt x="3858" y="1712"/>
                    <a:pt x="3630" y="1735"/>
                  </a:cubicBezTo>
                  <a:cubicBezTo>
                    <a:pt x="3401" y="1758"/>
                    <a:pt x="3173" y="1781"/>
                    <a:pt x="2968" y="1826"/>
                  </a:cubicBezTo>
                  <a:cubicBezTo>
                    <a:pt x="2740" y="1849"/>
                    <a:pt x="2534" y="1895"/>
                    <a:pt x="2306" y="1918"/>
                  </a:cubicBezTo>
                  <a:cubicBezTo>
                    <a:pt x="2100" y="1963"/>
                    <a:pt x="1872" y="1986"/>
                    <a:pt x="1644" y="2032"/>
                  </a:cubicBezTo>
                  <a:cubicBezTo>
                    <a:pt x="1598" y="2055"/>
                    <a:pt x="1553" y="2100"/>
                    <a:pt x="1553" y="2146"/>
                  </a:cubicBezTo>
                  <a:cubicBezTo>
                    <a:pt x="1553" y="2146"/>
                    <a:pt x="1553" y="2169"/>
                    <a:pt x="1553" y="2169"/>
                  </a:cubicBezTo>
                  <a:cubicBezTo>
                    <a:pt x="1461" y="2192"/>
                    <a:pt x="1347" y="2214"/>
                    <a:pt x="1233" y="2214"/>
                  </a:cubicBezTo>
                  <a:cubicBezTo>
                    <a:pt x="845" y="2283"/>
                    <a:pt x="480" y="2351"/>
                    <a:pt x="92" y="2397"/>
                  </a:cubicBezTo>
                  <a:cubicBezTo>
                    <a:pt x="46" y="2420"/>
                    <a:pt x="1" y="2488"/>
                    <a:pt x="23" y="2534"/>
                  </a:cubicBezTo>
                  <a:cubicBezTo>
                    <a:pt x="46" y="2602"/>
                    <a:pt x="92" y="2625"/>
                    <a:pt x="160" y="2625"/>
                  </a:cubicBezTo>
                  <a:cubicBezTo>
                    <a:pt x="503" y="2557"/>
                    <a:pt x="845" y="2511"/>
                    <a:pt x="1187" y="2443"/>
                  </a:cubicBezTo>
                  <a:cubicBezTo>
                    <a:pt x="1484" y="2397"/>
                    <a:pt x="1758" y="2351"/>
                    <a:pt x="2055" y="2306"/>
                  </a:cubicBezTo>
                  <a:cubicBezTo>
                    <a:pt x="2329" y="2260"/>
                    <a:pt x="2603" y="2192"/>
                    <a:pt x="2899" y="2146"/>
                  </a:cubicBezTo>
                  <a:cubicBezTo>
                    <a:pt x="3105" y="2100"/>
                    <a:pt x="3310" y="2077"/>
                    <a:pt x="3516" y="2032"/>
                  </a:cubicBezTo>
                  <a:lnTo>
                    <a:pt x="3538" y="2032"/>
                  </a:lnTo>
                  <a:cubicBezTo>
                    <a:pt x="3630" y="2032"/>
                    <a:pt x="3721" y="2009"/>
                    <a:pt x="3812" y="2009"/>
                  </a:cubicBezTo>
                  <a:cubicBezTo>
                    <a:pt x="3881" y="2009"/>
                    <a:pt x="3949" y="1986"/>
                    <a:pt x="4018" y="1986"/>
                  </a:cubicBezTo>
                  <a:cubicBezTo>
                    <a:pt x="4041" y="2032"/>
                    <a:pt x="4086" y="2077"/>
                    <a:pt x="4132" y="2077"/>
                  </a:cubicBezTo>
                  <a:lnTo>
                    <a:pt x="4223" y="2077"/>
                  </a:lnTo>
                  <a:cubicBezTo>
                    <a:pt x="4269" y="2055"/>
                    <a:pt x="4337" y="2055"/>
                    <a:pt x="4406" y="2055"/>
                  </a:cubicBezTo>
                  <a:cubicBezTo>
                    <a:pt x="4474" y="2055"/>
                    <a:pt x="4543" y="2032"/>
                    <a:pt x="4611" y="2032"/>
                  </a:cubicBezTo>
                  <a:cubicBezTo>
                    <a:pt x="4771" y="2009"/>
                    <a:pt x="4931" y="1986"/>
                    <a:pt x="5091" y="1986"/>
                  </a:cubicBezTo>
                  <a:cubicBezTo>
                    <a:pt x="5342" y="1963"/>
                    <a:pt x="5593" y="1918"/>
                    <a:pt x="5821" y="1895"/>
                  </a:cubicBezTo>
                  <a:cubicBezTo>
                    <a:pt x="6483" y="1895"/>
                    <a:pt x="7145" y="1895"/>
                    <a:pt x="7807" y="1872"/>
                  </a:cubicBezTo>
                  <a:lnTo>
                    <a:pt x="7967" y="1872"/>
                  </a:lnTo>
                  <a:cubicBezTo>
                    <a:pt x="8058" y="1849"/>
                    <a:pt x="8149" y="1849"/>
                    <a:pt x="8218" y="1826"/>
                  </a:cubicBezTo>
                  <a:cubicBezTo>
                    <a:pt x="8263" y="1826"/>
                    <a:pt x="8332" y="1781"/>
                    <a:pt x="8332" y="1712"/>
                  </a:cubicBezTo>
                  <a:cubicBezTo>
                    <a:pt x="8332" y="1712"/>
                    <a:pt x="8332" y="1689"/>
                    <a:pt x="8332" y="1689"/>
                  </a:cubicBezTo>
                  <a:lnTo>
                    <a:pt x="8400" y="1689"/>
                  </a:lnTo>
                  <a:cubicBezTo>
                    <a:pt x="8811" y="1667"/>
                    <a:pt x="9222" y="1621"/>
                    <a:pt x="9633" y="1598"/>
                  </a:cubicBezTo>
                  <a:cubicBezTo>
                    <a:pt x="10318" y="1530"/>
                    <a:pt x="11025" y="1484"/>
                    <a:pt x="11733" y="1416"/>
                  </a:cubicBezTo>
                  <a:cubicBezTo>
                    <a:pt x="11870" y="1416"/>
                    <a:pt x="12029" y="1393"/>
                    <a:pt x="12166" y="1393"/>
                  </a:cubicBezTo>
                  <a:cubicBezTo>
                    <a:pt x="12212" y="1393"/>
                    <a:pt x="12258" y="1370"/>
                    <a:pt x="12281" y="1370"/>
                  </a:cubicBezTo>
                  <a:cubicBezTo>
                    <a:pt x="12737" y="1347"/>
                    <a:pt x="13171" y="1324"/>
                    <a:pt x="13627" y="1301"/>
                  </a:cubicBezTo>
                  <a:cubicBezTo>
                    <a:pt x="14015" y="1279"/>
                    <a:pt x="14426" y="1233"/>
                    <a:pt x="14814" y="1210"/>
                  </a:cubicBezTo>
                  <a:cubicBezTo>
                    <a:pt x="15020" y="1210"/>
                    <a:pt x="15225" y="1187"/>
                    <a:pt x="15430" y="1164"/>
                  </a:cubicBezTo>
                  <a:cubicBezTo>
                    <a:pt x="15659" y="1164"/>
                    <a:pt x="15910" y="1142"/>
                    <a:pt x="16138" y="1119"/>
                  </a:cubicBezTo>
                  <a:cubicBezTo>
                    <a:pt x="16229" y="1096"/>
                    <a:pt x="16321" y="1096"/>
                    <a:pt x="16412" y="1096"/>
                  </a:cubicBezTo>
                  <a:cubicBezTo>
                    <a:pt x="16709" y="1073"/>
                    <a:pt x="17005" y="1073"/>
                    <a:pt x="17302" y="1073"/>
                  </a:cubicBezTo>
                  <a:cubicBezTo>
                    <a:pt x="17508" y="1073"/>
                    <a:pt x="17690" y="1073"/>
                    <a:pt x="17896" y="1050"/>
                  </a:cubicBezTo>
                  <a:lnTo>
                    <a:pt x="18512" y="1050"/>
                  </a:lnTo>
                  <a:cubicBezTo>
                    <a:pt x="19060" y="1028"/>
                    <a:pt x="19607" y="982"/>
                    <a:pt x="20155" y="959"/>
                  </a:cubicBezTo>
                  <a:cubicBezTo>
                    <a:pt x="20429" y="936"/>
                    <a:pt x="20703" y="936"/>
                    <a:pt x="20977" y="913"/>
                  </a:cubicBezTo>
                  <a:cubicBezTo>
                    <a:pt x="21251" y="913"/>
                    <a:pt x="21502" y="891"/>
                    <a:pt x="21776" y="868"/>
                  </a:cubicBezTo>
                  <a:cubicBezTo>
                    <a:pt x="22415" y="868"/>
                    <a:pt x="23054" y="891"/>
                    <a:pt x="23693" y="891"/>
                  </a:cubicBezTo>
                  <a:lnTo>
                    <a:pt x="26204" y="891"/>
                  </a:lnTo>
                  <a:cubicBezTo>
                    <a:pt x="26478" y="891"/>
                    <a:pt x="26729" y="868"/>
                    <a:pt x="26980" y="868"/>
                  </a:cubicBezTo>
                  <a:cubicBezTo>
                    <a:pt x="27254" y="868"/>
                    <a:pt x="27505" y="868"/>
                    <a:pt x="27756" y="845"/>
                  </a:cubicBezTo>
                  <a:cubicBezTo>
                    <a:pt x="28053" y="845"/>
                    <a:pt x="28327" y="822"/>
                    <a:pt x="28601" y="822"/>
                  </a:cubicBezTo>
                  <a:cubicBezTo>
                    <a:pt x="28760" y="799"/>
                    <a:pt x="28920" y="799"/>
                    <a:pt x="29080" y="799"/>
                  </a:cubicBezTo>
                  <a:cubicBezTo>
                    <a:pt x="29126" y="799"/>
                    <a:pt x="29194" y="799"/>
                    <a:pt x="29240" y="776"/>
                  </a:cubicBezTo>
                  <a:cubicBezTo>
                    <a:pt x="29285" y="776"/>
                    <a:pt x="29331" y="787"/>
                    <a:pt x="29370" y="787"/>
                  </a:cubicBezTo>
                  <a:cubicBezTo>
                    <a:pt x="29389" y="787"/>
                    <a:pt x="29407" y="784"/>
                    <a:pt x="29422" y="776"/>
                  </a:cubicBezTo>
                  <a:cubicBezTo>
                    <a:pt x="29468" y="754"/>
                    <a:pt x="29514" y="731"/>
                    <a:pt x="29536" y="708"/>
                  </a:cubicBezTo>
                  <a:lnTo>
                    <a:pt x="30016" y="708"/>
                  </a:lnTo>
                  <a:cubicBezTo>
                    <a:pt x="30701" y="685"/>
                    <a:pt x="31362" y="685"/>
                    <a:pt x="32024" y="662"/>
                  </a:cubicBezTo>
                  <a:cubicBezTo>
                    <a:pt x="32298" y="639"/>
                    <a:pt x="32572" y="639"/>
                    <a:pt x="32823" y="639"/>
                  </a:cubicBezTo>
                  <a:cubicBezTo>
                    <a:pt x="32869" y="662"/>
                    <a:pt x="32915" y="685"/>
                    <a:pt x="32983" y="685"/>
                  </a:cubicBezTo>
                  <a:lnTo>
                    <a:pt x="36772" y="685"/>
                  </a:lnTo>
                  <a:cubicBezTo>
                    <a:pt x="37183" y="685"/>
                    <a:pt x="37594" y="708"/>
                    <a:pt x="38005" y="708"/>
                  </a:cubicBezTo>
                  <a:cubicBezTo>
                    <a:pt x="38142" y="685"/>
                    <a:pt x="38279" y="685"/>
                    <a:pt x="38416" y="662"/>
                  </a:cubicBezTo>
                  <a:cubicBezTo>
                    <a:pt x="38484" y="662"/>
                    <a:pt x="38552" y="639"/>
                    <a:pt x="38598" y="594"/>
                  </a:cubicBezTo>
                  <a:cubicBezTo>
                    <a:pt x="38644" y="548"/>
                    <a:pt x="38667" y="480"/>
                    <a:pt x="38667" y="411"/>
                  </a:cubicBezTo>
                  <a:cubicBezTo>
                    <a:pt x="38667" y="366"/>
                    <a:pt x="38644" y="297"/>
                    <a:pt x="38598" y="251"/>
                  </a:cubicBezTo>
                  <a:cubicBezTo>
                    <a:pt x="38552" y="206"/>
                    <a:pt x="38484" y="160"/>
                    <a:pt x="38416" y="160"/>
                  </a:cubicBezTo>
                  <a:cubicBezTo>
                    <a:pt x="38210" y="183"/>
                    <a:pt x="38005" y="183"/>
                    <a:pt x="37799" y="183"/>
                  </a:cubicBezTo>
                  <a:lnTo>
                    <a:pt x="37411" y="183"/>
                  </a:lnTo>
                  <a:cubicBezTo>
                    <a:pt x="37411" y="183"/>
                    <a:pt x="37388" y="183"/>
                    <a:pt x="37388" y="160"/>
                  </a:cubicBezTo>
                  <a:cubicBezTo>
                    <a:pt x="37366" y="115"/>
                    <a:pt x="37297" y="46"/>
                    <a:pt x="37229" y="46"/>
                  </a:cubicBezTo>
                  <a:cubicBezTo>
                    <a:pt x="37183" y="23"/>
                    <a:pt x="37160" y="23"/>
                    <a:pt x="37114" y="23"/>
                  </a:cubicBezTo>
                  <a:lnTo>
                    <a:pt x="35996" y="23"/>
                  </a:lnTo>
                  <a:cubicBezTo>
                    <a:pt x="35654" y="46"/>
                    <a:pt x="35311" y="46"/>
                    <a:pt x="34946" y="69"/>
                  </a:cubicBezTo>
                  <a:cubicBezTo>
                    <a:pt x="34741" y="69"/>
                    <a:pt x="34535" y="92"/>
                    <a:pt x="34330" y="92"/>
                  </a:cubicBezTo>
                  <a:cubicBezTo>
                    <a:pt x="34284" y="46"/>
                    <a:pt x="34216" y="23"/>
                    <a:pt x="34147" y="23"/>
                  </a:cubicBezTo>
                  <a:cubicBezTo>
                    <a:pt x="34094" y="16"/>
                    <a:pt x="34043" y="13"/>
                    <a:pt x="33993" y="13"/>
                  </a:cubicBezTo>
                  <a:cubicBezTo>
                    <a:pt x="33894" y="13"/>
                    <a:pt x="33797" y="23"/>
                    <a:pt x="33691" y="23"/>
                  </a:cubicBezTo>
                  <a:cubicBezTo>
                    <a:pt x="33554" y="0"/>
                    <a:pt x="33394" y="0"/>
                    <a:pt x="33234"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6"/>
            <p:cNvSpPr/>
            <p:nvPr/>
          </p:nvSpPr>
          <p:spPr>
            <a:xfrm>
              <a:off x="10793908" y="3863648"/>
              <a:ext cx="1604782" cy="97437"/>
            </a:xfrm>
            <a:custGeom>
              <a:avLst/>
              <a:gdLst/>
              <a:ahLst/>
              <a:cxnLst/>
              <a:rect l="l" t="t" r="r" b="b"/>
              <a:pathLst>
                <a:path w="57612" h="3498" extrusionOk="0">
                  <a:moveTo>
                    <a:pt x="37069" y="1"/>
                  </a:moveTo>
                  <a:cubicBezTo>
                    <a:pt x="36544" y="1"/>
                    <a:pt x="36019" y="1"/>
                    <a:pt x="35494" y="24"/>
                  </a:cubicBezTo>
                  <a:lnTo>
                    <a:pt x="34718" y="24"/>
                  </a:lnTo>
                  <a:cubicBezTo>
                    <a:pt x="34489" y="46"/>
                    <a:pt x="34238" y="46"/>
                    <a:pt x="33987" y="46"/>
                  </a:cubicBezTo>
                  <a:cubicBezTo>
                    <a:pt x="33485" y="69"/>
                    <a:pt x="32960" y="92"/>
                    <a:pt x="32435" y="92"/>
                  </a:cubicBezTo>
                  <a:cubicBezTo>
                    <a:pt x="31887" y="115"/>
                    <a:pt x="31362" y="138"/>
                    <a:pt x="30815" y="138"/>
                  </a:cubicBezTo>
                  <a:lnTo>
                    <a:pt x="29148" y="138"/>
                  </a:lnTo>
                  <a:cubicBezTo>
                    <a:pt x="28966" y="138"/>
                    <a:pt x="28783" y="128"/>
                    <a:pt x="28600" y="128"/>
                  </a:cubicBezTo>
                  <a:cubicBezTo>
                    <a:pt x="28509" y="128"/>
                    <a:pt x="28418" y="130"/>
                    <a:pt x="28327" y="138"/>
                  </a:cubicBezTo>
                  <a:cubicBezTo>
                    <a:pt x="28075" y="161"/>
                    <a:pt x="27847" y="161"/>
                    <a:pt x="27596" y="161"/>
                  </a:cubicBezTo>
                  <a:cubicBezTo>
                    <a:pt x="27071" y="161"/>
                    <a:pt x="26546" y="161"/>
                    <a:pt x="26021" y="183"/>
                  </a:cubicBezTo>
                  <a:cubicBezTo>
                    <a:pt x="25473" y="229"/>
                    <a:pt x="24903" y="229"/>
                    <a:pt x="24355" y="229"/>
                  </a:cubicBezTo>
                  <a:cubicBezTo>
                    <a:pt x="23807" y="252"/>
                    <a:pt x="23282" y="298"/>
                    <a:pt x="22734" y="320"/>
                  </a:cubicBezTo>
                  <a:cubicBezTo>
                    <a:pt x="21684" y="366"/>
                    <a:pt x="20634" y="389"/>
                    <a:pt x="19607" y="435"/>
                  </a:cubicBezTo>
                  <a:cubicBezTo>
                    <a:pt x="19356" y="457"/>
                    <a:pt x="19105" y="457"/>
                    <a:pt x="18854" y="480"/>
                  </a:cubicBezTo>
                  <a:cubicBezTo>
                    <a:pt x="18626" y="503"/>
                    <a:pt x="18398" y="503"/>
                    <a:pt x="18169" y="526"/>
                  </a:cubicBezTo>
                  <a:cubicBezTo>
                    <a:pt x="17667" y="571"/>
                    <a:pt x="17142" y="617"/>
                    <a:pt x="16640" y="663"/>
                  </a:cubicBezTo>
                  <a:cubicBezTo>
                    <a:pt x="16366" y="686"/>
                    <a:pt x="16092" y="708"/>
                    <a:pt x="15818" y="731"/>
                  </a:cubicBezTo>
                  <a:cubicBezTo>
                    <a:pt x="15544" y="754"/>
                    <a:pt x="15270" y="777"/>
                    <a:pt x="14997" y="800"/>
                  </a:cubicBezTo>
                  <a:cubicBezTo>
                    <a:pt x="14723" y="823"/>
                    <a:pt x="14426" y="823"/>
                    <a:pt x="14152" y="845"/>
                  </a:cubicBezTo>
                  <a:cubicBezTo>
                    <a:pt x="13878" y="868"/>
                    <a:pt x="13604" y="891"/>
                    <a:pt x="13330" y="914"/>
                  </a:cubicBezTo>
                  <a:cubicBezTo>
                    <a:pt x="13056" y="937"/>
                    <a:pt x="12783" y="959"/>
                    <a:pt x="12531" y="959"/>
                  </a:cubicBezTo>
                  <a:cubicBezTo>
                    <a:pt x="12235" y="982"/>
                    <a:pt x="11938" y="1028"/>
                    <a:pt x="11641" y="1051"/>
                  </a:cubicBezTo>
                  <a:cubicBezTo>
                    <a:pt x="11093" y="1096"/>
                    <a:pt x="10568" y="1165"/>
                    <a:pt x="10021" y="1211"/>
                  </a:cubicBezTo>
                  <a:cubicBezTo>
                    <a:pt x="9496" y="1279"/>
                    <a:pt x="8994" y="1348"/>
                    <a:pt x="8491" y="1416"/>
                  </a:cubicBezTo>
                  <a:cubicBezTo>
                    <a:pt x="7989" y="1484"/>
                    <a:pt x="7510" y="1576"/>
                    <a:pt x="7031" y="1644"/>
                  </a:cubicBezTo>
                  <a:cubicBezTo>
                    <a:pt x="6574" y="1690"/>
                    <a:pt x="6095" y="1758"/>
                    <a:pt x="5638" y="1827"/>
                  </a:cubicBezTo>
                  <a:cubicBezTo>
                    <a:pt x="5159" y="1895"/>
                    <a:pt x="4680" y="1987"/>
                    <a:pt x="4200" y="2055"/>
                  </a:cubicBezTo>
                  <a:lnTo>
                    <a:pt x="4292" y="2055"/>
                  </a:lnTo>
                  <a:cubicBezTo>
                    <a:pt x="3584" y="2192"/>
                    <a:pt x="2876" y="2375"/>
                    <a:pt x="2192" y="2557"/>
                  </a:cubicBezTo>
                  <a:cubicBezTo>
                    <a:pt x="1849" y="2649"/>
                    <a:pt x="1507" y="2717"/>
                    <a:pt x="1164" y="2808"/>
                  </a:cubicBezTo>
                  <a:cubicBezTo>
                    <a:pt x="1005" y="2831"/>
                    <a:pt x="845" y="2877"/>
                    <a:pt x="685" y="2922"/>
                  </a:cubicBezTo>
                  <a:cubicBezTo>
                    <a:pt x="525" y="2968"/>
                    <a:pt x="343" y="3014"/>
                    <a:pt x="160" y="3059"/>
                  </a:cubicBezTo>
                  <a:cubicBezTo>
                    <a:pt x="46" y="3105"/>
                    <a:pt x="0" y="3242"/>
                    <a:pt x="23" y="3333"/>
                  </a:cubicBezTo>
                  <a:cubicBezTo>
                    <a:pt x="63" y="3433"/>
                    <a:pt x="155" y="3497"/>
                    <a:pt x="253" y="3497"/>
                  </a:cubicBezTo>
                  <a:cubicBezTo>
                    <a:pt x="268" y="3497"/>
                    <a:pt x="282" y="3496"/>
                    <a:pt x="297" y="3493"/>
                  </a:cubicBezTo>
                  <a:cubicBezTo>
                    <a:pt x="434" y="3447"/>
                    <a:pt x="571" y="3402"/>
                    <a:pt x="731" y="3356"/>
                  </a:cubicBezTo>
                  <a:cubicBezTo>
                    <a:pt x="868" y="3310"/>
                    <a:pt x="1027" y="3288"/>
                    <a:pt x="1164" y="3265"/>
                  </a:cubicBezTo>
                  <a:cubicBezTo>
                    <a:pt x="1461" y="3219"/>
                    <a:pt x="1758" y="3151"/>
                    <a:pt x="2055" y="3082"/>
                  </a:cubicBezTo>
                  <a:cubicBezTo>
                    <a:pt x="2374" y="3014"/>
                    <a:pt x="2694" y="2968"/>
                    <a:pt x="3013" y="2900"/>
                  </a:cubicBezTo>
                  <a:cubicBezTo>
                    <a:pt x="3310" y="2831"/>
                    <a:pt x="3607" y="2763"/>
                    <a:pt x="3903" y="2717"/>
                  </a:cubicBezTo>
                  <a:cubicBezTo>
                    <a:pt x="4383" y="2626"/>
                    <a:pt x="4885" y="2557"/>
                    <a:pt x="5364" y="2489"/>
                  </a:cubicBezTo>
                  <a:cubicBezTo>
                    <a:pt x="5844" y="2397"/>
                    <a:pt x="6346" y="2352"/>
                    <a:pt x="6848" y="2306"/>
                  </a:cubicBezTo>
                  <a:cubicBezTo>
                    <a:pt x="7373" y="2238"/>
                    <a:pt x="7898" y="2146"/>
                    <a:pt x="8446" y="2078"/>
                  </a:cubicBezTo>
                  <a:cubicBezTo>
                    <a:pt x="8720" y="2032"/>
                    <a:pt x="8994" y="1987"/>
                    <a:pt x="9267" y="1964"/>
                  </a:cubicBezTo>
                  <a:cubicBezTo>
                    <a:pt x="9541" y="1918"/>
                    <a:pt x="9815" y="1895"/>
                    <a:pt x="10089" y="1850"/>
                  </a:cubicBezTo>
                  <a:cubicBezTo>
                    <a:pt x="10637" y="1804"/>
                    <a:pt x="11185" y="1736"/>
                    <a:pt x="11733" y="1690"/>
                  </a:cubicBezTo>
                  <a:cubicBezTo>
                    <a:pt x="12006" y="1667"/>
                    <a:pt x="12303" y="1644"/>
                    <a:pt x="12600" y="1621"/>
                  </a:cubicBezTo>
                  <a:cubicBezTo>
                    <a:pt x="12851" y="1599"/>
                    <a:pt x="13125" y="1576"/>
                    <a:pt x="13376" y="1553"/>
                  </a:cubicBezTo>
                  <a:cubicBezTo>
                    <a:pt x="13650" y="1530"/>
                    <a:pt x="13947" y="1507"/>
                    <a:pt x="14221" y="1484"/>
                  </a:cubicBezTo>
                  <a:cubicBezTo>
                    <a:pt x="14494" y="1484"/>
                    <a:pt x="14768" y="1462"/>
                    <a:pt x="15065" y="1439"/>
                  </a:cubicBezTo>
                  <a:cubicBezTo>
                    <a:pt x="15339" y="1439"/>
                    <a:pt x="15613" y="1416"/>
                    <a:pt x="15864" y="1370"/>
                  </a:cubicBezTo>
                  <a:cubicBezTo>
                    <a:pt x="16161" y="1348"/>
                    <a:pt x="16435" y="1325"/>
                    <a:pt x="16708" y="1302"/>
                  </a:cubicBezTo>
                  <a:cubicBezTo>
                    <a:pt x="17211" y="1256"/>
                    <a:pt x="17736" y="1211"/>
                    <a:pt x="18238" y="1188"/>
                  </a:cubicBezTo>
                  <a:cubicBezTo>
                    <a:pt x="18466" y="1165"/>
                    <a:pt x="18694" y="1142"/>
                    <a:pt x="18945" y="1119"/>
                  </a:cubicBezTo>
                  <a:cubicBezTo>
                    <a:pt x="19174" y="1096"/>
                    <a:pt x="19425" y="1096"/>
                    <a:pt x="19676" y="1096"/>
                  </a:cubicBezTo>
                  <a:cubicBezTo>
                    <a:pt x="20726" y="1028"/>
                    <a:pt x="21776" y="1028"/>
                    <a:pt x="22826" y="959"/>
                  </a:cubicBezTo>
                  <a:cubicBezTo>
                    <a:pt x="23351" y="937"/>
                    <a:pt x="23876" y="914"/>
                    <a:pt x="24423" y="891"/>
                  </a:cubicBezTo>
                  <a:cubicBezTo>
                    <a:pt x="24971" y="868"/>
                    <a:pt x="25542" y="868"/>
                    <a:pt x="26112" y="845"/>
                  </a:cubicBezTo>
                  <a:cubicBezTo>
                    <a:pt x="26615" y="823"/>
                    <a:pt x="27140" y="823"/>
                    <a:pt x="27665" y="823"/>
                  </a:cubicBezTo>
                  <a:cubicBezTo>
                    <a:pt x="27916" y="823"/>
                    <a:pt x="28144" y="800"/>
                    <a:pt x="28372" y="800"/>
                  </a:cubicBezTo>
                  <a:cubicBezTo>
                    <a:pt x="28509" y="788"/>
                    <a:pt x="28646" y="783"/>
                    <a:pt x="28786" y="783"/>
                  </a:cubicBezTo>
                  <a:cubicBezTo>
                    <a:pt x="28926" y="783"/>
                    <a:pt x="29068" y="788"/>
                    <a:pt x="29217" y="800"/>
                  </a:cubicBezTo>
                  <a:lnTo>
                    <a:pt x="30860" y="800"/>
                  </a:lnTo>
                  <a:cubicBezTo>
                    <a:pt x="31431" y="800"/>
                    <a:pt x="31979" y="777"/>
                    <a:pt x="32526" y="754"/>
                  </a:cubicBezTo>
                  <a:cubicBezTo>
                    <a:pt x="33029" y="731"/>
                    <a:pt x="33531" y="708"/>
                    <a:pt x="34056" y="708"/>
                  </a:cubicBezTo>
                  <a:cubicBezTo>
                    <a:pt x="34307" y="686"/>
                    <a:pt x="34558" y="686"/>
                    <a:pt x="34809" y="686"/>
                  </a:cubicBezTo>
                  <a:cubicBezTo>
                    <a:pt x="35060" y="663"/>
                    <a:pt x="35311" y="663"/>
                    <a:pt x="35585" y="663"/>
                  </a:cubicBezTo>
                  <a:cubicBezTo>
                    <a:pt x="35760" y="655"/>
                    <a:pt x="35932" y="653"/>
                    <a:pt x="36104" y="653"/>
                  </a:cubicBezTo>
                  <a:cubicBezTo>
                    <a:pt x="36447" y="653"/>
                    <a:pt x="36787" y="663"/>
                    <a:pt x="37137" y="663"/>
                  </a:cubicBezTo>
                  <a:lnTo>
                    <a:pt x="38781" y="663"/>
                  </a:lnTo>
                  <a:cubicBezTo>
                    <a:pt x="39328" y="686"/>
                    <a:pt x="39876" y="686"/>
                    <a:pt x="40424" y="686"/>
                  </a:cubicBezTo>
                  <a:cubicBezTo>
                    <a:pt x="40949" y="708"/>
                    <a:pt x="41474" y="708"/>
                    <a:pt x="42022" y="708"/>
                  </a:cubicBezTo>
                  <a:cubicBezTo>
                    <a:pt x="42547" y="708"/>
                    <a:pt x="43072" y="731"/>
                    <a:pt x="43597" y="731"/>
                  </a:cubicBezTo>
                  <a:cubicBezTo>
                    <a:pt x="44144" y="731"/>
                    <a:pt x="44715" y="754"/>
                    <a:pt x="45263" y="754"/>
                  </a:cubicBezTo>
                  <a:cubicBezTo>
                    <a:pt x="45491" y="777"/>
                    <a:pt x="45719" y="777"/>
                    <a:pt x="45948" y="777"/>
                  </a:cubicBezTo>
                  <a:cubicBezTo>
                    <a:pt x="45993" y="823"/>
                    <a:pt x="46062" y="823"/>
                    <a:pt x="46107" y="823"/>
                  </a:cubicBezTo>
                  <a:cubicBezTo>
                    <a:pt x="46313" y="823"/>
                    <a:pt x="46518" y="823"/>
                    <a:pt x="46724" y="800"/>
                  </a:cubicBezTo>
                  <a:lnTo>
                    <a:pt x="46747" y="800"/>
                  </a:lnTo>
                  <a:cubicBezTo>
                    <a:pt x="47249" y="823"/>
                    <a:pt x="47751" y="845"/>
                    <a:pt x="48276" y="868"/>
                  </a:cubicBezTo>
                  <a:cubicBezTo>
                    <a:pt x="48778" y="891"/>
                    <a:pt x="49280" y="914"/>
                    <a:pt x="49782" y="937"/>
                  </a:cubicBezTo>
                  <a:cubicBezTo>
                    <a:pt x="50056" y="937"/>
                    <a:pt x="50307" y="959"/>
                    <a:pt x="50558" y="982"/>
                  </a:cubicBezTo>
                  <a:cubicBezTo>
                    <a:pt x="50809" y="982"/>
                    <a:pt x="51038" y="1005"/>
                    <a:pt x="51289" y="1028"/>
                  </a:cubicBezTo>
                  <a:cubicBezTo>
                    <a:pt x="51791" y="1051"/>
                    <a:pt x="52316" y="1096"/>
                    <a:pt x="52841" y="1142"/>
                  </a:cubicBezTo>
                  <a:cubicBezTo>
                    <a:pt x="53092" y="1142"/>
                    <a:pt x="53343" y="1165"/>
                    <a:pt x="53617" y="1188"/>
                  </a:cubicBezTo>
                  <a:cubicBezTo>
                    <a:pt x="53731" y="1188"/>
                    <a:pt x="53845" y="1188"/>
                    <a:pt x="53982" y="1211"/>
                  </a:cubicBezTo>
                  <a:cubicBezTo>
                    <a:pt x="54119" y="1211"/>
                    <a:pt x="54256" y="1211"/>
                    <a:pt x="54393" y="1233"/>
                  </a:cubicBezTo>
                  <a:cubicBezTo>
                    <a:pt x="54507" y="1233"/>
                    <a:pt x="54598" y="1233"/>
                    <a:pt x="54690" y="1256"/>
                  </a:cubicBezTo>
                  <a:lnTo>
                    <a:pt x="54621" y="1233"/>
                  </a:lnTo>
                  <a:lnTo>
                    <a:pt x="54621" y="1233"/>
                  </a:lnTo>
                  <a:cubicBezTo>
                    <a:pt x="54758" y="1256"/>
                    <a:pt x="54895" y="1256"/>
                    <a:pt x="55032" y="1279"/>
                  </a:cubicBezTo>
                  <a:lnTo>
                    <a:pt x="54987" y="1279"/>
                  </a:lnTo>
                  <a:cubicBezTo>
                    <a:pt x="55146" y="1279"/>
                    <a:pt x="55283" y="1302"/>
                    <a:pt x="55420" y="1302"/>
                  </a:cubicBezTo>
                  <a:cubicBezTo>
                    <a:pt x="55534" y="1325"/>
                    <a:pt x="55648" y="1325"/>
                    <a:pt x="55785" y="1325"/>
                  </a:cubicBezTo>
                  <a:cubicBezTo>
                    <a:pt x="55877" y="1348"/>
                    <a:pt x="55991" y="1348"/>
                    <a:pt x="56105" y="1370"/>
                  </a:cubicBezTo>
                  <a:lnTo>
                    <a:pt x="56379" y="1370"/>
                  </a:lnTo>
                  <a:cubicBezTo>
                    <a:pt x="56470" y="1393"/>
                    <a:pt x="56584" y="1393"/>
                    <a:pt x="56698" y="1416"/>
                  </a:cubicBezTo>
                  <a:lnTo>
                    <a:pt x="56995" y="1416"/>
                  </a:lnTo>
                  <a:cubicBezTo>
                    <a:pt x="57041" y="1439"/>
                    <a:pt x="57086" y="1439"/>
                    <a:pt x="57132" y="1439"/>
                  </a:cubicBezTo>
                  <a:cubicBezTo>
                    <a:pt x="57178" y="1416"/>
                    <a:pt x="57223" y="1416"/>
                    <a:pt x="57246" y="1416"/>
                  </a:cubicBezTo>
                  <a:cubicBezTo>
                    <a:pt x="57383" y="1370"/>
                    <a:pt x="57497" y="1279"/>
                    <a:pt x="57543" y="1165"/>
                  </a:cubicBezTo>
                  <a:cubicBezTo>
                    <a:pt x="57589" y="1096"/>
                    <a:pt x="57611" y="1005"/>
                    <a:pt x="57611" y="959"/>
                  </a:cubicBezTo>
                  <a:cubicBezTo>
                    <a:pt x="57589" y="823"/>
                    <a:pt x="57520" y="731"/>
                    <a:pt x="57383" y="686"/>
                  </a:cubicBezTo>
                  <a:cubicBezTo>
                    <a:pt x="57292" y="640"/>
                    <a:pt x="57201" y="617"/>
                    <a:pt x="57086" y="594"/>
                  </a:cubicBezTo>
                  <a:cubicBezTo>
                    <a:pt x="56995" y="571"/>
                    <a:pt x="56904" y="549"/>
                    <a:pt x="56813" y="549"/>
                  </a:cubicBezTo>
                  <a:cubicBezTo>
                    <a:pt x="56607" y="508"/>
                    <a:pt x="56393" y="499"/>
                    <a:pt x="56177" y="499"/>
                  </a:cubicBezTo>
                  <a:cubicBezTo>
                    <a:pt x="56032" y="499"/>
                    <a:pt x="55886" y="503"/>
                    <a:pt x="55740" y="503"/>
                  </a:cubicBezTo>
                  <a:lnTo>
                    <a:pt x="55009" y="503"/>
                  </a:lnTo>
                  <a:cubicBezTo>
                    <a:pt x="54941" y="503"/>
                    <a:pt x="54850" y="503"/>
                    <a:pt x="54758" y="549"/>
                  </a:cubicBezTo>
                  <a:lnTo>
                    <a:pt x="54576" y="549"/>
                  </a:lnTo>
                  <a:cubicBezTo>
                    <a:pt x="54279" y="526"/>
                    <a:pt x="54005" y="526"/>
                    <a:pt x="53708" y="503"/>
                  </a:cubicBezTo>
                  <a:cubicBezTo>
                    <a:pt x="53412" y="480"/>
                    <a:pt x="53115" y="480"/>
                    <a:pt x="52795" y="457"/>
                  </a:cubicBezTo>
                  <a:lnTo>
                    <a:pt x="52407" y="457"/>
                  </a:lnTo>
                  <a:cubicBezTo>
                    <a:pt x="52042" y="435"/>
                    <a:pt x="51677" y="412"/>
                    <a:pt x="51289" y="366"/>
                  </a:cubicBezTo>
                  <a:cubicBezTo>
                    <a:pt x="50262" y="298"/>
                    <a:pt x="49235" y="252"/>
                    <a:pt x="48185" y="229"/>
                  </a:cubicBezTo>
                  <a:cubicBezTo>
                    <a:pt x="47682" y="206"/>
                    <a:pt x="47180" y="183"/>
                    <a:pt x="46701" y="161"/>
                  </a:cubicBezTo>
                  <a:cubicBezTo>
                    <a:pt x="46450" y="138"/>
                    <a:pt x="46222" y="138"/>
                    <a:pt x="45971" y="138"/>
                  </a:cubicBezTo>
                  <a:cubicBezTo>
                    <a:pt x="45719" y="138"/>
                    <a:pt x="45468" y="115"/>
                    <a:pt x="45194" y="115"/>
                  </a:cubicBezTo>
                  <a:cubicBezTo>
                    <a:pt x="44647" y="92"/>
                    <a:pt x="44076" y="92"/>
                    <a:pt x="43528" y="69"/>
                  </a:cubicBezTo>
                  <a:lnTo>
                    <a:pt x="41953" y="69"/>
                  </a:lnTo>
                  <a:cubicBezTo>
                    <a:pt x="41428" y="69"/>
                    <a:pt x="40880" y="46"/>
                    <a:pt x="40355" y="46"/>
                  </a:cubicBezTo>
                  <a:cubicBezTo>
                    <a:pt x="39808" y="24"/>
                    <a:pt x="39260" y="24"/>
                    <a:pt x="38712" y="24"/>
                  </a:cubicBezTo>
                  <a:cubicBezTo>
                    <a:pt x="38484" y="1"/>
                    <a:pt x="38233" y="1"/>
                    <a:pt x="38004"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6"/>
            <p:cNvSpPr/>
            <p:nvPr/>
          </p:nvSpPr>
          <p:spPr>
            <a:xfrm>
              <a:off x="10797083" y="3857938"/>
              <a:ext cx="1545005" cy="90947"/>
            </a:xfrm>
            <a:custGeom>
              <a:avLst/>
              <a:gdLst/>
              <a:ahLst/>
              <a:cxnLst/>
              <a:rect l="l" t="t" r="r" b="b"/>
              <a:pathLst>
                <a:path w="55466" h="3265" extrusionOk="0">
                  <a:moveTo>
                    <a:pt x="32983" y="0"/>
                  </a:moveTo>
                  <a:cubicBezTo>
                    <a:pt x="32755" y="0"/>
                    <a:pt x="32549" y="23"/>
                    <a:pt x="32344" y="23"/>
                  </a:cubicBezTo>
                  <a:lnTo>
                    <a:pt x="31933" y="23"/>
                  </a:lnTo>
                  <a:cubicBezTo>
                    <a:pt x="31819" y="46"/>
                    <a:pt x="31705" y="46"/>
                    <a:pt x="31591" y="46"/>
                  </a:cubicBezTo>
                  <a:cubicBezTo>
                    <a:pt x="31271" y="69"/>
                    <a:pt x="30952" y="92"/>
                    <a:pt x="30632" y="115"/>
                  </a:cubicBezTo>
                  <a:cubicBezTo>
                    <a:pt x="30381" y="137"/>
                    <a:pt x="30130" y="137"/>
                    <a:pt x="29856" y="160"/>
                  </a:cubicBezTo>
                  <a:cubicBezTo>
                    <a:pt x="29536" y="183"/>
                    <a:pt x="29194" y="183"/>
                    <a:pt x="28874" y="229"/>
                  </a:cubicBezTo>
                  <a:cubicBezTo>
                    <a:pt x="28806" y="251"/>
                    <a:pt x="28760" y="274"/>
                    <a:pt x="28738" y="343"/>
                  </a:cubicBezTo>
                  <a:lnTo>
                    <a:pt x="28076" y="343"/>
                  </a:lnTo>
                  <a:cubicBezTo>
                    <a:pt x="28053" y="343"/>
                    <a:pt x="28030" y="320"/>
                    <a:pt x="28007" y="320"/>
                  </a:cubicBezTo>
                  <a:cubicBezTo>
                    <a:pt x="27992" y="312"/>
                    <a:pt x="27974" y="310"/>
                    <a:pt x="27956" y="310"/>
                  </a:cubicBezTo>
                  <a:cubicBezTo>
                    <a:pt x="27918" y="310"/>
                    <a:pt x="27878" y="320"/>
                    <a:pt x="27847" y="320"/>
                  </a:cubicBezTo>
                  <a:lnTo>
                    <a:pt x="27688" y="320"/>
                  </a:lnTo>
                  <a:cubicBezTo>
                    <a:pt x="27627" y="320"/>
                    <a:pt x="27556" y="310"/>
                    <a:pt x="27488" y="310"/>
                  </a:cubicBezTo>
                  <a:cubicBezTo>
                    <a:pt x="27454" y="310"/>
                    <a:pt x="27421" y="312"/>
                    <a:pt x="27391" y="320"/>
                  </a:cubicBezTo>
                  <a:lnTo>
                    <a:pt x="24583" y="320"/>
                  </a:lnTo>
                  <a:cubicBezTo>
                    <a:pt x="24424" y="309"/>
                    <a:pt x="24264" y="303"/>
                    <a:pt x="24107" y="303"/>
                  </a:cubicBezTo>
                  <a:cubicBezTo>
                    <a:pt x="23950" y="303"/>
                    <a:pt x="23796" y="309"/>
                    <a:pt x="23647" y="320"/>
                  </a:cubicBezTo>
                  <a:lnTo>
                    <a:pt x="23237" y="320"/>
                  </a:lnTo>
                  <a:cubicBezTo>
                    <a:pt x="23054" y="320"/>
                    <a:pt x="22871" y="343"/>
                    <a:pt x="22666" y="343"/>
                  </a:cubicBezTo>
                  <a:cubicBezTo>
                    <a:pt x="22415" y="366"/>
                    <a:pt x="22164" y="366"/>
                    <a:pt x="21913" y="388"/>
                  </a:cubicBezTo>
                  <a:cubicBezTo>
                    <a:pt x="21730" y="388"/>
                    <a:pt x="21570" y="411"/>
                    <a:pt x="21388" y="411"/>
                  </a:cubicBezTo>
                  <a:cubicBezTo>
                    <a:pt x="21114" y="434"/>
                    <a:pt x="20840" y="434"/>
                    <a:pt x="20566" y="434"/>
                  </a:cubicBezTo>
                  <a:cubicBezTo>
                    <a:pt x="19973" y="457"/>
                    <a:pt x="19379" y="480"/>
                    <a:pt x="18786" y="503"/>
                  </a:cubicBezTo>
                  <a:cubicBezTo>
                    <a:pt x="18489" y="503"/>
                    <a:pt x="18215" y="525"/>
                    <a:pt x="17941" y="548"/>
                  </a:cubicBezTo>
                  <a:cubicBezTo>
                    <a:pt x="17667" y="548"/>
                    <a:pt x="17371" y="571"/>
                    <a:pt x="17097" y="594"/>
                  </a:cubicBezTo>
                  <a:lnTo>
                    <a:pt x="16777" y="594"/>
                  </a:lnTo>
                  <a:cubicBezTo>
                    <a:pt x="16480" y="617"/>
                    <a:pt x="16184" y="617"/>
                    <a:pt x="15887" y="640"/>
                  </a:cubicBezTo>
                  <a:cubicBezTo>
                    <a:pt x="15613" y="640"/>
                    <a:pt x="15362" y="662"/>
                    <a:pt x="15088" y="685"/>
                  </a:cubicBezTo>
                  <a:lnTo>
                    <a:pt x="14905" y="685"/>
                  </a:lnTo>
                  <a:cubicBezTo>
                    <a:pt x="14449" y="708"/>
                    <a:pt x="13970" y="708"/>
                    <a:pt x="13490" y="731"/>
                  </a:cubicBezTo>
                  <a:cubicBezTo>
                    <a:pt x="13216" y="731"/>
                    <a:pt x="12942" y="754"/>
                    <a:pt x="12669" y="754"/>
                  </a:cubicBezTo>
                  <a:cubicBezTo>
                    <a:pt x="12349" y="776"/>
                    <a:pt x="12052" y="776"/>
                    <a:pt x="11756" y="799"/>
                  </a:cubicBezTo>
                  <a:cubicBezTo>
                    <a:pt x="11482" y="822"/>
                    <a:pt x="11208" y="845"/>
                    <a:pt x="10911" y="868"/>
                  </a:cubicBezTo>
                  <a:cubicBezTo>
                    <a:pt x="10774" y="891"/>
                    <a:pt x="10614" y="891"/>
                    <a:pt x="10454" y="913"/>
                  </a:cubicBezTo>
                  <a:cubicBezTo>
                    <a:pt x="10386" y="913"/>
                    <a:pt x="10295" y="936"/>
                    <a:pt x="10226" y="936"/>
                  </a:cubicBezTo>
                  <a:cubicBezTo>
                    <a:pt x="10112" y="936"/>
                    <a:pt x="10021" y="959"/>
                    <a:pt x="9907" y="982"/>
                  </a:cubicBezTo>
                  <a:cubicBezTo>
                    <a:pt x="9861" y="982"/>
                    <a:pt x="9815" y="982"/>
                    <a:pt x="9770" y="1005"/>
                  </a:cubicBezTo>
                  <a:cubicBezTo>
                    <a:pt x="9496" y="1028"/>
                    <a:pt x="9245" y="1050"/>
                    <a:pt x="8971" y="1073"/>
                  </a:cubicBezTo>
                  <a:cubicBezTo>
                    <a:pt x="8674" y="1096"/>
                    <a:pt x="8377" y="1119"/>
                    <a:pt x="8081" y="1164"/>
                  </a:cubicBezTo>
                  <a:cubicBezTo>
                    <a:pt x="7967" y="1164"/>
                    <a:pt x="7852" y="1187"/>
                    <a:pt x="7738" y="1210"/>
                  </a:cubicBezTo>
                  <a:lnTo>
                    <a:pt x="7715" y="1210"/>
                  </a:lnTo>
                  <a:cubicBezTo>
                    <a:pt x="7236" y="1256"/>
                    <a:pt x="6734" y="1301"/>
                    <a:pt x="6232" y="1370"/>
                  </a:cubicBezTo>
                  <a:cubicBezTo>
                    <a:pt x="5935" y="1393"/>
                    <a:pt x="5661" y="1438"/>
                    <a:pt x="5364" y="1461"/>
                  </a:cubicBezTo>
                  <a:cubicBezTo>
                    <a:pt x="5205" y="1484"/>
                    <a:pt x="5068" y="1507"/>
                    <a:pt x="4931" y="1530"/>
                  </a:cubicBezTo>
                  <a:cubicBezTo>
                    <a:pt x="4839" y="1553"/>
                    <a:pt x="4771" y="1553"/>
                    <a:pt x="4680" y="1575"/>
                  </a:cubicBezTo>
                  <a:lnTo>
                    <a:pt x="4566" y="1575"/>
                  </a:lnTo>
                  <a:cubicBezTo>
                    <a:pt x="4520" y="1575"/>
                    <a:pt x="4474" y="1575"/>
                    <a:pt x="4429" y="1598"/>
                  </a:cubicBezTo>
                  <a:cubicBezTo>
                    <a:pt x="4383" y="1621"/>
                    <a:pt x="4360" y="1621"/>
                    <a:pt x="4314" y="1644"/>
                  </a:cubicBezTo>
                  <a:cubicBezTo>
                    <a:pt x="4292" y="1644"/>
                    <a:pt x="4292" y="1667"/>
                    <a:pt x="4269" y="1667"/>
                  </a:cubicBezTo>
                  <a:cubicBezTo>
                    <a:pt x="3881" y="1712"/>
                    <a:pt x="3493" y="1781"/>
                    <a:pt x="3082" y="1826"/>
                  </a:cubicBezTo>
                  <a:cubicBezTo>
                    <a:pt x="2511" y="1918"/>
                    <a:pt x="1918" y="2009"/>
                    <a:pt x="1347" y="2100"/>
                  </a:cubicBezTo>
                  <a:cubicBezTo>
                    <a:pt x="1233" y="2123"/>
                    <a:pt x="1119" y="2146"/>
                    <a:pt x="1005" y="2169"/>
                  </a:cubicBezTo>
                  <a:cubicBezTo>
                    <a:pt x="891" y="2192"/>
                    <a:pt x="754" y="2214"/>
                    <a:pt x="708" y="2329"/>
                  </a:cubicBezTo>
                  <a:cubicBezTo>
                    <a:pt x="685" y="2374"/>
                    <a:pt x="685" y="2397"/>
                    <a:pt x="685" y="2443"/>
                  </a:cubicBezTo>
                  <a:cubicBezTo>
                    <a:pt x="685" y="2488"/>
                    <a:pt x="708" y="2511"/>
                    <a:pt x="708" y="2557"/>
                  </a:cubicBezTo>
                  <a:lnTo>
                    <a:pt x="731" y="2557"/>
                  </a:lnTo>
                  <a:cubicBezTo>
                    <a:pt x="731" y="2580"/>
                    <a:pt x="708" y="2580"/>
                    <a:pt x="708" y="2602"/>
                  </a:cubicBezTo>
                  <a:cubicBezTo>
                    <a:pt x="662" y="2625"/>
                    <a:pt x="640" y="2648"/>
                    <a:pt x="640" y="2671"/>
                  </a:cubicBezTo>
                  <a:lnTo>
                    <a:pt x="617" y="2671"/>
                  </a:lnTo>
                  <a:cubicBezTo>
                    <a:pt x="548" y="2694"/>
                    <a:pt x="480" y="2717"/>
                    <a:pt x="411" y="2739"/>
                  </a:cubicBezTo>
                  <a:lnTo>
                    <a:pt x="366" y="2739"/>
                  </a:lnTo>
                  <a:cubicBezTo>
                    <a:pt x="343" y="2739"/>
                    <a:pt x="297" y="2739"/>
                    <a:pt x="274" y="2762"/>
                  </a:cubicBezTo>
                  <a:cubicBezTo>
                    <a:pt x="206" y="2785"/>
                    <a:pt x="183" y="2808"/>
                    <a:pt x="137" y="2854"/>
                  </a:cubicBezTo>
                  <a:cubicBezTo>
                    <a:pt x="92" y="2899"/>
                    <a:pt x="23" y="2945"/>
                    <a:pt x="23" y="3013"/>
                  </a:cubicBezTo>
                  <a:cubicBezTo>
                    <a:pt x="0" y="3082"/>
                    <a:pt x="0" y="3127"/>
                    <a:pt x="46" y="3173"/>
                  </a:cubicBezTo>
                  <a:cubicBezTo>
                    <a:pt x="92" y="3219"/>
                    <a:pt x="160" y="3264"/>
                    <a:pt x="229" y="3264"/>
                  </a:cubicBezTo>
                  <a:cubicBezTo>
                    <a:pt x="366" y="3242"/>
                    <a:pt x="525" y="3196"/>
                    <a:pt x="685" y="3173"/>
                  </a:cubicBezTo>
                  <a:cubicBezTo>
                    <a:pt x="777" y="3150"/>
                    <a:pt x="891" y="3105"/>
                    <a:pt x="1005" y="3082"/>
                  </a:cubicBezTo>
                  <a:cubicBezTo>
                    <a:pt x="1050" y="3082"/>
                    <a:pt x="1073" y="3059"/>
                    <a:pt x="1119" y="3059"/>
                  </a:cubicBezTo>
                  <a:cubicBezTo>
                    <a:pt x="1233" y="3059"/>
                    <a:pt x="1324" y="3036"/>
                    <a:pt x="1416" y="3036"/>
                  </a:cubicBezTo>
                  <a:cubicBezTo>
                    <a:pt x="1667" y="2991"/>
                    <a:pt x="1918" y="2945"/>
                    <a:pt x="2169" y="2899"/>
                  </a:cubicBezTo>
                  <a:cubicBezTo>
                    <a:pt x="2397" y="2854"/>
                    <a:pt x="2648" y="2808"/>
                    <a:pt x="2899" y="2739"/>
                  </a:cubicBezTo>
                  <a:cubicBezTo>
                    <a:pt x="3013" y="2717"/>
                    <a:pt x="3128" y="2694"/>
                    <a:pt x="3242" y="2648"/>
                  </a:cubicBezTo>
                  <a:cubicBezTo>
                    <a:pt x="3287" y="2648"/>
                    <a:pt x="3333" y="2625"/>
                    <a:pt x="3379" y="2625"/>
                  </a:cubicBezTo>
                  <a:cubicBezTo>
                    <a:pt x="3470" y="2602"/>
                    <a:pt x="3538" y="2580"/>
                    <a:pt x="3607" y="2557"/>
                  </a:cubicBezTo>
                  <a:cubicBezTo>
                    <a:pt x="3698" y="2534"/>
                    <a:pt x="3744" y="2488"/>
                    <a:pt x="3767" y="2420"/>
                  </a:cubicBezTo>
                  <a:cubicBezTo>
                    <a:pt x="3812" y="2420"/>
                    <a:pt x="3858" y="2420"/>
                    <a:pt x="3904" y="2397"/>
                  </a:cubicBezTo>
                  <a:lnTo>
                    <a:pt x="4155" y="2397"/>
                  </a:lnTo>
                  <a:cubicBezTo>
                    <a:pt x="4178" y="2397"/>
                    <a:pt x="4200" y="2374"/>
                    <a:pt x="4223" y="2374"/>
                  </a:cubicBezTo>
                  <a:cubicBezTo>
                    <a:pt x="4269" y="2374"/>
                    <a:pt x="4292" y="2351"/>
                    <a:pt x="4314" y="2306"/>
                  </a:cubicBezTo>
                  <a:cubicBezTo>
                    <a:pt x="4360" y="2260"/>
                    <a:pt x="4406" y="2192"/>
                    <a:pt x="4383" y="2146"/>
                  </a:cubicBezTo>
                  <a:cubicBezTo>
                    <a:pt x="4520" y="2123"/>
                    <a:pt x="4657" y="2123"/>
                    <a:pt x="4794" y="2100"/>
                  </a:cubicBezTo>
                  <a:lnTo>
                    <a:pt x="4999" y="2077"/>
                  </a:lnTo>
                  <a:lnTo>
                    <a:pt x="5798" y="2077"/>
                  </a:lnTo>
                  <a:cubicBezTo>
                    <a:pt x="5981" y="2055"/>
                    <a:pt x="6163" y="2055"/>
                    <a:pt x="6346" y="2055"/>
                  </a:cubicBezTo>
                  <a:cubicBezTo>
                    <a:pt x="6551" y="2032"/>
                    <a:pt x="6757" y="2032"/>
                    <a:pt x="6962" y="2009"/>
                  </a:cubicBezTo>
                  <a:cubicBezTo>
                    <a:pt x="7145" y="1986"/>
                    <a:pt x="7327" y="1963"/>
                    <a:pt x="7510" y="1941"/>
                  </a:cubicBezTo>
                  <a:cubicBezTo>
                    <a:pt x="7601" y="1941"/>
                    <a:pt x="7670" y="1918"/>
                    <a:pt x="7761" y="1918"/>
                  </a:cubicBezTo>
                  <a:cubicBezTo>
                    <a:pt x="7944" y="1895"/>
                    <a:pt x="8103" y="1872"/>
                    <a:pt x="8263" y="1826"/>
                  </a:cubicBezTo>
                  <a:cubicBezTo>
                    <a:pt x="8286" y="1804"/>
                    <a:pt x="8332" y="1804"/>
                    <a:pt x="8355" y="1781"/>
                  </a:cubicBezTo>
                  <a:cubicBezTo>
                    <a:pt x="8743" y="1712"/>
                    <a:pt x="9131" y="1667"/>
                    <a:pt x="9541" y="1621"/>
                  </a:cubicBezTo>
                  <a:cubicBezTo>
                    <a:pt x="9564" y="1621"/>
                    <a:pt x="9610" y="1598"/>
                    <a:pt x="9656" y="1575"/>
                  </a:cubicBezTo>
                  <a:cubicBezTo>
                    <a:pt x="9861" y="1575"/>
                    <a:pt x="10089" y="1553"/>
                    <a:pt x="10318" y="1553"/>
                  </a:cubicBezTo>
                  <a:cubicBezTo>
                    <a:pt x="10477" y="1530"/>
                    <a:pt x="10660" y="1530"/>
                    <a:pt x="10842" y="1507"/>
                  </a:cubicBezTo>
                  <a:cubicBezTo>
                    <a:pt x="10911" y="1507"/>
                    <a:pt x="10979" y="1507"/>
                    <a:pt x="11071" y="1484"/>
                  </a:cubicBezTo>
                  <a:cubicBezTo>
                    <a:pt x="11139" y="1484"/>
                    <a:pt x="11231" y="1484"/>
                    <a:pt x="11322" y="1461"/>
                  </a:cubicBezTo>
                  <a:cubicBezTo>
                    <a:pt x="11390" y="1461"/>
                    <a:pt x="11436" y="1438"/>
                    <a:pt x="11482" y="1416"/>
                  </a:cubicBezTo>
                  <a:lnTo>
                    <a:pt x="11824" y="1416"/>
                  </a:lnTo>
                  <a:cubicBezTo>
                    <a:pt x="12212" y="1416"/>
                    <a:pt x="12600" y="1393"/>
                    <a:pt x="12988" y="1393"/>
                  </a:cubicBezTo>
                  <a:cubicBezTo>
                    <a:pt x="13171" y="1393"/>
                    <a:pt x="13353" y="1370"/>
                    <a:pt x="13536" y="1370"/>
                  </a:cubicBezTo>
                  <a:cubicBezTo>
                    <a:pt x="13741" y="1347"/>
                    <a:pt x="13947" y="1347"/>
                    <a:pt x="14152" y="1324"/>
                  </a:cubicBezTo>
                  <a:cubicBezTo>
                    <a:pt x="14198" y="1324"/>
                    <a:pt x="14221" y="1301"/>
                    <a:pt x="14266" y="1279"/>
                  </a:cubicBezTo>
                  <a:cubicBezTo>
                    <a:pt x="14289" y="1279"/>
                    <a:pt x="14289" y="1279"/>
                    <a:pt x="14289" y="1256"/>
                  </a:cubicBezTo>
                  <a:lnTo>
                    <a:pt x="15088" y="1256"/>
                  </a:lnTo>
                  <a:cubicBezTo>
                    <a:pt x="15704" y="1233"/>
                    <a:pt x="16321" y="1210"/>
                    <a:pt x="16937" y="1187"/>
                  </a:cubicBezTo>
                  <a:cubicBezTo>
                    <a:pt x="17028" y="1164"/>
                    <a:pt x="17097" y="1119"/>
                    <a:pt x="17142" y="1050"/>
                  </a:cubicBezTo>
                  <a:cubicBezTo>
                    <a:pt x="17256" y="1050"/>
                    <a:pt x="17371" y="1050"/>
                    <a:pt x="17485" y="1073"/>
                  </a:cubicBezTo>
                  <a:lnTo>
                    <a:pt x="18306" y="1073"/>
                  </a:lnTo>
                  <a:cubicBezTo>
                    <a:pt x="18557" y="1050"/>
                    <a:pt x="18831" y="1050"/>
                    <a:pt x="19082" y="1050"/>
                  </a:cubicBezTo>
                  <a:lnTo>
                    <a:pt x="20041" y="1050"/>
                  </a:lnTo>
                  <a:cubicBezTo>
                    <a:pt x="20132" y="1050"/>
                    <a:pt x="20201" y="1005"/>
                    <a:pt x="20247" y="913"/>
                  </a:cubicBezTo>
                  <a:cubicBezTo>
                    <a:pt x="20269" y="891"/>
                    <a:pt x="20269" y="868"/>
                    <a:pt x="20269" y="822"/>
                  </a:cubicBezTo>
                  <a:lnTo>
                    <a:pt x="20612" y="822"/>
                  </a:lnTo>
                  <a:cubicBezTo>
                    <a:pt x="20635" y="822"/>
                    <a:pt x="20680" y="822"/>
                    <a:pt x="20726" y="845"/>
                  </a:cubicBezTo>
                  <a:lnTo>
                    <a:pt x="21296" y="845"/>
                  </a:lnTo>
                  <a:cubicBezTo>
                    <a:pt x="21445" y="856"/>
                    <a:pt x="21599" y="862"/>
                    <a:pt x="21753" y="862"/>
                  </a:cubicBezTo>
                  <a:cubicBezTo>
                    <a:pt x="21907" y="862"/>
                    <a:pt x="22061" y="856"/>
                    <a:pt x="22209" y="845"/>
                  </a:cubicBezTo>
                  <a:cubicBezTo>
                    <a:pt x="22483" y="845"/>
                    <a:pt x="22734" y="845"/>
                    <a:pt x="23008" y="822"/>
                  </a:cubicBezTo>
                  <a:cubicBezTo>
                    <a:pt x="23168" y="822"/>
                    <a:pt x="23328" y="799"/>
                    <a:pt x="23488" y="799"/>
                  </a:cubicBezTo>
                  <a:lnTo>
                    <a:pt x="23625" y="799"/>
                  </a:lnTo>
                  <a:cubicBezTo>
                    <a:pt x="23693" y="799"/>
                    <a:pt x="23762" y="776"/>
                    <a:pt x="23830" y="776"/>
                  </a:cubicBezTo>
                  <a:lnTo>
                    <a:pt x="24013" y="776"/>
                  </a:lnTo>
                  <a:cubicBezTo>
                    <a:pt x="24104" y="776"/>
                    <a:pt x="24172" y="731"/>
                    <a:pt x="24218" y="640"/>
                  </a:cubicBezTo>
                  <a:cubicBezTo>
                    <a:pt x="24606" y="662"/>
                    <a:pt x="25017" y="662"/>
                    <a:pt x="25405" y="662"/>
                  </a:cubicBezTo>
                  <a:cubicBezTo>
                    <a:pt x="25451" y="731"/>
                    <a:pt x="25496" y="754"/>
                    <a:pt x="25565" y="754"/>
                  </a:cubicBezTo>
                  <a:cubicBezTo>
                    <a:pt x="25930" y="754"/>
                    <a:pt x="26318" y="731"/>
                    <a:pt x="26683" y="731"/>
                  </a:cubicBezTo>
                  <a:lnTo>
                    <a:pt x="27185" y="731"/>
                  </a:lnTo>
                  <a:cubicBezTo>
                    <a:pt x="27345" y="731"/>
                    <a:pt x="27528" y="731"/>
                    <a:pt x="27688" y="754"/>
                  </a:cubicBezTo>
                  <a:cubicBezTo>
                    <a:pt x="27779" y="754"/>
                    <a:pt x="27870" y="754"/>
                    <a:pt x="27961" y="731"/>
                  </a:cubicBezTo>
                  <a:cubicBezTo>
                    <a:pt x="28007" y="731"/>
                    <a:pt x="28030" y="731"/>
                    <a:pt x="28076" y="708"/>
                  </a:cubicBezTo>
                  <a:cubicBezTo>
                    <a:pt x="28076" y="708"/>
                    <a:pt x="28098" y="685"/>
                    <a:pt x="28098" y="685"/>
                  </a:cubicBezTo>
                  <a:lnTo>
                    <a:pt x="29034" y="685"/>
                  </a:lnTo>
                  <a:cubicBezTo>
                    <a:pt x="29171" y="708"/>
                    <a:pt x="29308" y="708"/>
                    <a:pt x="29445" y="708"/>
                  </a:cubicBezTo>
                  <a:cubicBezTo>
                    <a:pt x="29628" y="731"/>
                    <a:pt x="29810" y="731"/>
                    <a:pt x="29993" y="731"/>
                  </a:cubicBezTo>
                  <a:lnTo>
                    <a:pt x="31499" y="731"/>
                  </a:lnTo>
                  <a:cubicBezTo>
                    <a:pt x="31591" y="731"/>
                    <a:pt x="31692" y="741"/>
                    <a:pt x="31797" y="741"/>
                  </a:cubicBezTo>
                  <a:cubicBezTo>
                    <a:pt x="31849" y="741"/>
                    <a:pt x="31903" y="738"/>
                    <a:pt x="31956" y="731"/>
                  </a:cubicBezTo>
                  <a:cubicBezTo>
                    <a:pt x="32024" y="708"/>
                    <a:pt x="32070" y="685"/>
                    <a:pt x="32116" y="617"/>
                  </a:cubicBezTo>
                  <a:lnTo>
                    <a:pt x="32344" y="617"/>
                  </a:lnTo>
                  <a:cubicBezTo>
                    <a:pt x="32527" y="617"/>
                    <a:pt x="32686" y="594"/>
                    <a:pt x="32869" y="594"/>
                  </a:cubicBezTo>
                  <a:lnTo>
                    <a:pt x="33508" y="594"/>
                  </a:lnTo>
                  <a:cubicBezTo>
                    <a:pt x="33531" y="594"/>
                    <a:pt x="33531" y="594"/>
                    <a:pt x="33554" y="571"/>
                  </a:cubicBezTo>
                  <a:cubicBezTo>
                    <a:pt x="33713" y="594"/>
                    <a:pt x="33896" y="594"/>
                    <a:pt x="34056" y="594"/>
                  </a:cubicBezTo>
                  <a:cubicBezTo>
                    <a:pt x="34353" y="594"/>
                    <a:pt x="34649" y="571"/>
                    <a:pt x="34923" y="571"/>
                  </a:cubicBezTo>
                  <a:lnTo>
                    <a:pt x="35311" y="571"/>
                  </a:lnTo>
                  <a:cubicBezTo>
                    <a:pt x="35403" y="548"/>
                    <a:pt x="35494" y="548"/>
                    <a:pt x="35585" y="548"/>
                  </a:cubicBezTo>
                  <a:lnTo>
                    <a:pt x="35631" y="548"/>
                  </a:lnTo>
                  <a:cubicBezTo>
                    <a:pt x="35654" y="548"/>
                    <a:pt x="35699" y="548"/>
                    <a:pt x="35722" y="525"/>
                  </a:cubicBezTo>
                  <a:cubicBezTo>
                    <a:pt x="35745" y="525"/>
                    <a:pt x="35768" y="503"/>
                    <a:pt x="35791" y="503"/>
                  </a:cubicBezTo>
                  <a:lnTo>
                    <a:pt x="36475" y="503"/>
                  </a:lnTo>
                  <a:cubicBezTo>
                    <a:pt x="36772" y="503"/>
                    <a:pt x="37092" y="503"/>
                    <a:pt x="37411" y="525"/>
                  </a:cubicBezTo>
                  <a:lnTo>
                    <a:pt x="37890" y="525"/>
                  </a:lnTo>
                  <a:cubicBezTo>
                    <a:pt x="37982" y="525"/>
                    <a:pt x="38050" y="525"/>
                    <a:pt x="38119" y="548"/>
                  </a:cubicBezTo>
                  <a:lnTo>
                    <a:pt x="38279" y="548"/>
                  </a:lnTo>
                  <a:cubicBezTo>
                    <a:pt x="38339" y="548"/>
                    <a:pt x="38390" y="558"/>
                    <a:pt x="38444" y="558"/>
                  </a:cubicBezTo>
                  <a:cubicBezTo>
                    <a:pt x="38471" y="558"/>
                    <a:pt x="38499" y="556"/>
                    <a:pt x="38530" y="548"/>
                  </a:cubicBezTo>
                  <a:cubicBezTo>
                    <a:pt x="38575" y="548"/>
                    <a:pt x="38598" y="548"/>
                    <a:pt x="38621" y="525"/>
                  </a:cubicBezTo>
                  <a:lnTo>
                    <a:pt x="40675" y="525"/>
                  </a:lnTo>
                  <a:cubicBezTo>
                    <a:pt x="40789" y="525"/>
                    <a:pt x="40881" y="548"/>
                    <a:pt x="40972" y="548"/>
                  </a:cubicBezTo>
                  <a:cubicBezTo>
                    <a:pt x="41246" y="571"/>
                    <a:pt x="41543" y="571"/>
                    <a:pt x="41839" y="571"/>
                  </a:cubicBezTo>
                  <a:lnTo>
                    <a:pt x="43026" y="571"/>
                  </a:lnTo>
                  <a:cubicBezTo>
                    <a:pt x="43049" y="594"/>
                    <a:pt x="43072" y="594"/>
                    <a:pt x="43095" y="594"/>
                  </a:cubicBezTo>
                  <a:lnTo>
                    <a:pt x="43757" y="594"/>
                  </a:lnTo>
                  <a:cubicBezTo>
                    <a:pt x="43962" y="617"/>
                    <a:pt x="44167" y="617"/>
                    <a:pt x="44396" y="617"/>
                  </a:cubicBezTo>
                  <a:lnTo>
                    <a:pt x="45925" y="617"/>
                  </a:lnTo>
                  <a:lnTo>
                    <a:pt x="45993" y="640"/>
                  </a:lnTo>
                  <a:cubicBezTo>
                    <a:pt x="46016" y="640"/>
                    <a:pt x="46016" y="640"/>
                    <a:pt x="46039" y="662"/>
                  </a:cubicBezTo>
                  <a:cubicBezTo>
                    <a:pt x="46313" y="685"/>
                    <a:pt x="46564" y="708"/>
                    <a:pt x="46815" y="731"/>
                  </a:cubicBezTo>
                  <a:cubicBezTo>
                    <a:pt x="47112" y="776"/>
                    <a:pt x="47409" y="776"/>
                    <a:pt x="47683" y="799"/>
                  </a:cubicBezTo>
                  <a:cubicBezTo>
                    <a:pt x="47934" y="822"/>
                    <a:pt x="48185" y="822"/>
                    <a:pt x="48436" y="822"/>
                  </a:cubicBezTo>
                  <a:cubicBezTo>
                    <a:pt x="48596" y="845"/>
                    <a:pt x="48733" y="845"/>
                    <a:pt x="48892" y="845"/>
                  </a:cubicBezTo>
                  <a:cubicBezTo>
                    <a:pt x="48961" y="845"/>
                    <a:pt x="49052" y="868"/>
                    <a:pt x="49121" y="868"/>
                  </a:cubicBezTo>
                  <a:lnTo>
                    <a:pt x="49417" y="868"/>
                  </a:lnTo>
                  <a:cubicBezTo>
                    <a:pt x="49463" y="868"/>
                    <a:pt x="49509" y="845"/>
                    <a:pt x="49531" y="822"/>
                  </a:cubicBezTo>
                  <a:lnTo>
                    <a:pt x="49919" y="822"/>
                  </a:lnTo>
                  <a:cubicBezTo>
                    <a:pt x="50011" y="845"/>
                    <a:pt x="50125" y="845"/>
                    <a:pt x="50239" y="845"/>
                  </a:cubicBezTo>
                  <a:lnTo>
                    <a:pt x="50307" y="845"/>
                  </a:lnTo>
                  <a:cubicBezTo>
                    <a:pt x="50490" y="845"/>
                    <a:pt x="50673" y="868"/>
                    <a:pt x="50878" y="868"/>
                  </a:cubicBezTo>
                  <a:cubicBezTo>
                    <a:pt x="50924" y="868"/>
                    <a:pt x="50969" y="845"/>
                    <a:pt x="50992" y="799"/>
                  </a:cubicBezTo>
                  <a:cubicBezTo>
                    <a:pt x="51038" y="799"/>
                    <a:pt x="51061" y="822"/>
                    <a:pt x="51106" y="822"/>
                  </a:cubicBezTo>
                  <a:lnTo>
                    <a:pt x="51631" y="822"/>
                  </a:lnTo>
                  <a:cubicBezTo>
                    <a:pt x="51654" y="822"/>
                    <a:pt x="51700" y="799"/>
                    <a:pt x="51723" y="799"/>
                  </a:cubicBezTo>
                  <a:lnTo>
                    <a:pt x="51951" y="799"/>
                  </a:lnTo>
                  <a:cubicBezTo>
                    <a:pt x="52179" y="822"/>
                    <a:pt x="52430" y="845"/>
                    <a:pt x="52681" y="891"/>
                  </a:cubicBezTo>
                  <a:cubicBezTo>
                    <a:pt x="52773" y="891"/>
                    <a:pt x="52887" y="913"/>
                    <a:pt x="52978" y="913"/>
                  </a:cubicBezTo>
                  <a:cubicBezTo>
                    <a:pt x="52978" y="982"/>
                    <a:pt x="53046" y="1028"/>
                    <a:pt x="53092" y="1028"/>
                  </a:cubicBezTo>
                  <a:cubicBezTo>
                    <a:pt x="53412" y="1050"/>
                    <a:pt x="53731" y="1096"/>
                    <a:pt x="54051" y="1096"/>
                  </a:cubicBezTo>
                  <a:lnTo>
                    <a:pt x="54553" y="1096"/>
                  </a:lnTo>
                  <a:cubicBezTo>
                    <a:pt x="54644" y="1096"/>
                    <a:pt x="54713" y="1119"/>
                    <a:pt x="54804" y="1119"/>
                  </a:cubicBezTo>
                  <a:lnTo>
                    <a:pt x="55101" y="1119"/>
                  </a:lnTo>
                  <a:cubicBezTo>
                    <a:pt x="55146" y="1119"/>
                    <a:pt x="55169" y="1119"/>
                    <a:pt x="55192" y="1096"/>
                  </a:cubicBezTo>
                  <a:cubicBezTo>
                    <a:pt x="55238" y="1096"/>
                    <a:pt x="55283" y="1119"/>
                    <a:pt x="55329" y="1119"/>
                  </a:cubicBezTo>
                  <a:cubicBezTo>
                    <a:pt x="55375" y="1119"/>
                    <a:pt x="55443" y="1096"/>
                    <a:pt x="55443" y="1050"/>
                  </a:cubicBezTo>
                  <a:cubicBezTo>
                    <a:pt x="55466" y="1005"/>
                    <a:pt x="55420" y="936"/>
                    <a:pt x="55375" y="936"/>
                  </a:cubicBezTo>
                  <a:cubicBezTo>
                    <a:pt x="55352" y="913"/>
                    <a:pt x="55306" y="913"/>
                    <a:pt x="55283" y="913"/>
                  </a:cubicBezTo>
                  <a:cubicBezTo>
                    <a:pt x="55261" y="868"/>
                    <a:pt x="55261" y="845"/>
                    <a:pt x="55215" y="822"/>
                  </a:cubicBezTo>
                  <a:cubicBezTo>
                    <a:pt x="55192" y="799"/>
                    <a:pt x="55146" y="776"/>
                    <a:pt x="55101" y="776"/>
                  </a:cubicBezTo>
                  <a:cubicBezTo>
                    <a:pt x="55078" y="754"/>
                    <a:pt x="55055" y="754"/>
                    <a:pt x="55032" y="754"/>
                  </a:cubicBezTo>
                  <a:cubicBezTo>
                    <a:pt x="54781" y="731"/>
                    <a:pt x="54553" y="731"/>
                    <a:pt x="54302" y="708"/>
                  </a:cubicBezTo>
                  <a:cubicBezTo>
                    <a:pt x="53845" y="662"/>
                    <a:pt x="53366" y="617"/>
                    <a:pt x="52910" y="571"/>
                  </a:cubicBezTo>
                  <a:cubicBezTo>
                    <a:pt x="52658" y="548"/>
                    <a:pt x="52407" y="525"/>
                    <a:pt x="52156" y="503"/>
                  </a:cubicBezTo>
                  <a:cubicBezTo>
                    <a:pt x="52019" y="503"/>
                    <a:pt x="51882" y="480"/>
                    <a:pt x="51768" y="480"/>
                  </a:cubicBezTo>
                  <a:cubicBezTo>
                    <a:pt x="51745" y="457"/>
                    <a:pt x="51700" y="434"/>
                    <a:pt x="51677" y="434"/>
                  </a:cubicBezTo>
                  <a:cubicBezTo>
                    <a:pt x="51586" y="411"/>
                    <a:pt x="51517" y="411"/>
                    <a:pt x="51426" y="388"/>
                  </a:cubicBezTo>
                  <a:lnTo>
                    <a:pt x="51266" y="388"/>
                  </a:lnTo>
                  <a:cubicBezTo>
                    <a:pt x="51129" y="366"/>
                    <a:pt x="51015" y="343"/>
                    <a:pt x="50878" y="343"/>
                  </a:cubicBezTo>
                  <a:cubicBezTo>
                    <a:pt x="50604" y="320"/>
                    <a:pt x="50330" y="297"/>
                    <a:pt x="50056" y="274"/>
                  </a:cubicBezTo>
                  <a:cubicBezTo>
                    <a:pt x="49919" y="251"/>
                    <a:pt x="49782" y="251"/>
                    <a:pt x="49646" y="251"/>
                  </a:cubicBezTo>
                  <a:cubicBezTo>
                    <a:pt x="49509" y="251"/>
                    <a:pt x="49394" y="251"/>
                    <a:pt x="49280" y="229"/>
                  </a:cubicBezTo>
                  <a:cubicBezTo>
                    <a:pt x="49029" y="229"/>
                    <a:pt x="48778" y="206"/>
                    <a:pt x="48527" y="206"/>
                  </a:cubicBezTo>
                  <a:cubicBezTo>
                    <a:pt x="48344" y="206"/>
                    <a:pt x="48185" y="206"/>
                    <a:pt x="48025" y="183"/>
                  </a:cubicBezTo>
                  <a:cubicBezTo>
                    <a:pt x="47865" y="183"/>
                    <a:pt x="47728" y="183"/>
                    <a:pt x="47591" y="160"/>
                  </a:cubicBezTo>
                  <a:cubicBezTo>
                    <a:pt x="47272" y="160"/>
                    <a:pt x="46952" y="137"/>
                    <a:pt x="46610" y="115"/>
                  </a:cubicBezTo>
                  <a:lnTo>
                    <a:pt x="46199" y="115"/>
                  </a:lnTo>
                  <a:cubicBezTo>
                    <a:pt x="46039" y="115"/>
                    <a:pt x="45879" y="115"/>
                    <a:pt x="45720" y="92"/>
                  </a:cubicBezTo>
                  <a:lnTo>
                    <a:pt x="45240" y="92"/>
                  </a:lnTo>
                  <a:cubicBezTo>
                    <a:pt x="45172" y="69"/>
                    <a:pt x="45103" y="69"/>
                    <a:pt x="45035" y="69"/>
                  </a:cubicBezTo>
                  <a:cubicBezTo>
                    <a:pt x="45012" y="92"/>
                    <a:pt x="44989" y="137"/>
                    <a:pt x="44966" y="160"/>
                  </a:cubicBezTo>
                  <a:cubicBezTo>
                    <a:pt x="44966" y="183"/>
                    <a:pt x="44966" y="183"/>
                    <a:pt x="44966" y="183"/>
                  </a:cubicBezTo>
                  <a:lnTo>
                    <a:pt x="44464" y="183"/>
                  </a:lnTo>
                  <a:cubicBezTo>
                    <a:pt x="44225" y="172"/>
                    <a:pt x="43985" y="166"/>
                    <a:pt x="43742" y="166"/>
                  </a:cubicBezTo>
                  <a:cubicBezTo>
                    <a:pt x="43500" y="166"/>
                    <a:pt x="43254" y="172"/>
                    <a:pt x="43003" y="183"/>
                  </a:cubicBezTo>
                  <a:lnTo>
                    <a:pt x="42912" y="183"/>
                  </a:lnTo>
                  <a:cubicBezTo>
                    <a:pt x="42866" y="183"/>
                    <a:pt x="42821" y="183"/>
                    <a:pt x="42775" y="160"/>
                  </a:cubicBezTo>
                  <a:cubicBezTo>
                    <a:pt x="42547" y="160"/>
                    <a:pt x="42319" y="137"/>
                    <a:pt x="42068" y="137"/>
                  </a:cubicBezTo>
                  <a:cubicBezTo>
                    <a:pt x="41634" y="115"/>
                    <a:pt x="41200" y="115"/>
                    <a:pt x="40766" y="115"/>
                  </a:cubicBezTo>
                  <a:cubicBezTo>
                    <a:pt x="40698" y="92"/>
                    <a:pt x="40630" y="92"/>
                    <a:pt x="40584" y="92"/>
                  </a:cubicBezTo>
                  <a:lnTo>
                    <a:pt x="37754" y="92"/>
                  </a:lnTo>
                  <a:cubicBezTo>
                    <a:pt x="37502" y="92"/>
                    <a:pt x="37229" y="69"/>
                    <a:pt x="36955" y="69"/>
                  </a:cubicBezTo>
                  <a:lnTo>
                    <a:pt x="35562" y="69"/>
                  </a:lnTo>
                  <a:cubicBezTo>
                    <a:pt x="35357" y="46"/>
                    <a:pt x="35129" y="46"/>
                    <a:pt x="34900" y="23"/>
                  </a:cubicBezTo>
                  <a:cubicBezTo>
                    <a:pt x="34604" y="23"/>
                    <a:pt x="34307" y="23"/>
                    <a:pt x="34010" y="0"/>
                  </a:cubicBezTo>
                  <a:cubicBezTo>
                    <a:pt x="33919" y="0"/>
                    <a:pt x="33828" y="0"/>
                    <a:pt x="33759" y="23"/>
                  </a:cubicBezTo>
                  <a:lnTo>
                    <a:pt x="33325" y="23"/>
                  </a:lnTo>
                  <a:lnTo>
                    <a:pt x="33211" y="0"/>
                  </a:ln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6"/>
            <p:cNvSpPr/>
            <p:nvPr/>
          </p:nvSpPr>
          <p:spPr>
            <a:xfrm>
              <a:off x="12368774" y="3886545"/>
              <a:ext cx="217464" cy="189498"/>
            </a:xfrm>
            <a:custGeom>
              <a:avLst/>
              <a:gdLst/>
              <a:ahLst/>
              <a:cxnLst/>
              <a:rect l="l" t="t" r="r" b="b"/>
              <a:pathLst>
                <a:path w="7807" h="6803" extrusionOk="0">
                  <a:moveTo>
                    <a:pt x="731" y="1"/>
                  </a:moveTo>
                  <a:cubicBezTo>
                    <a:pt x="548" y="1"/>
                    <a:pt x="434" y="137"/>
                    <a:pt x="434" y="320"/>
                  </a:cubicBezTo>
                  <a:cubicBezTo>
                    <a:pt x="389" y="252"/>
                    <a:pt x="320" y="206"/>
                    <a:pt x="229" y="206"/>
                  </a:cubicBezTo>
                  <a:cubicBezTo>
                    <a:pt x="115" y="206"/>
                    <a:pt x="1" y="320"/>
                    <a:pt x="1" y="434"/>
                  </a:cubicBezTo>
                  <a:cubicBezTo>
                    <a:pt x="23" y="640"/>
                    <a:pt x="46" y="822"/>
                    <a:pt x="69" y="1028"/>
                  </a:cubicBezTo>
                  <a:cubicBezTo>
                    <a:pt x="69" y="1028"/>
                    <a:pt x="69" y="1028"/>
                    <a:pt x="69" y="1028"/>
                  </a:cubicBezTo>
                  <a:lnTo>
                    <a:pt x="69" y="1028"/>
                  </a:lnTo>
                  <a:cubicBezTo>
                    <a:pt x="69" y="1050"/>
                    <a:pt x="69" y="1051"/>
                    <a:pt x="92" y="1073"/>
                  </a:cubicBezTo>
                  <a:cubicBezTo>
                    <a:pt x="92" y="1119"/>
                    <a:pt x="92" y="1165"/>
                    <a:pt x="115" y="1233"/>
                  </a:cubicBezTo>
                  <a:cubicBezTo>
                    <a:pt x="160" y="1553"/>
                    <a:pt x="206" y="1895"/>
                    <a:pt x="297" y="2215"/>
                  </a:cubicBezTo>
                  <a:cubicBezTo>
                    <a:pt x="320" y="2374"/>
                    <a:pt x="389" y="2534"/>
                    <a:pt x="434" y="2671"/>
                  </a:cubicBezTo>
                  <a:cubicBezTo>
                    <a:pt x="480" y="2831"/>
                    <a:pt x="548" y="3013"/>
                    <a:pt x="617" y="3173"/>
                  </a:cubicBezTo>
                  <a:cubicBezTo>
                    <a:pt x="754" y="3447"/>
                    <a:pt x="936" y="3698"/>
                    <a:pt x="1096" y="3949"/>
                  </a:cubicBezTo>
                  <a:cubicBezTo>
                    <a:pt x="1188" y="4086"/>
                    <a:pt x="1279" y="4223"/>
                    <a:pt x="1370" y="4337"/>
                  </a:cubicBezTo>
                  <a:cubicBezTo>
                    <a:pt x="1484" y="4474"/>
                    <a:pt x="1598" y="4611"/>
                    <a:pt x="1713" y="4748"/>
                  </a:cubicBezTo>
                  <a:cubicBezTo>
                    <a:pt x="1827" y="4885"/>
                    <a:pt x="1941" y="4999"/>
                    <a:pt x="2078" y="5113"/>
                  </a:cubicBezTo>
                  <a:cubicBezTo>
                    <a:pt x="2192" y="5228"/>
                    <a:pt x="2306" y="5342"/>
                    <a:pt x="2443" y="5456"/>
                  </a:cubicBezTo>
                  <a:cubicBezTo>
                    <a:pt x="2671" y="5661"/>
                    <a:pt x="2922" y="5821"/>
                    <a:pt x="3173" y="5981"/>
                  </a:cubicBezTo>
                  <a:cubicBezTo>
                    <a:pt x="3424" y="6118"/>
                    <a:pt x="3698" y="6255"/>
                    <a:pt x="3949" y="6369"/>
                  </a:cubicBezTo>
                  <a:cubicBezTo>
                    <a:pt x="4109" y="6437"/>
                    <a:pt x="4292" y="6506"/>
                    <a:pt x="4452" y="6551"/>
                  </a:cubicBezTo>
                  <a:cubicBezTo>
                    <a:pt x="4589" y="6597"/>
                    <a:pt x="4748" y="6620"/>
                    <a:pt x="4885" y="6666"/>
                  </a:cubicBezTo>
                  <a:cubicBezTo>
                    <a:pt x="5045" y="6688"/>
                    <a:pt x="5182" y="6734"/>
                    <a:pt x="5319" y="6757"/>
                  </a:cubicBezTo>
                  <a:cubicBezTo>
                    <a:pt x="5502" y="6780"/>
                    <a:pt x="5684" y="6780"/>
                    <a:pt x="5844" y="6780"/>
                  </a:cubicBezTo>
                  <a:cubicBezTo>
                    <a:pt x="6004" y="6802"/>
                    <a:pt x="6141" y="6802"/>
                    <a:pt x="6300" y="6802"/>
                  </a:cubicBezTo>
                  <a:cubicBezTo>
                    <a:pt x="6483" y="6780"/>
                    <a:pt x="6643" y="6757"/>
                    <a:pt x="6825" y="6734"/>
                  </a:cubicBezTo>
                  <a:lnTo>
                    <a:pt x="6803" y="6734"/>
                  </a:lnTo>
                  <a:cubicBezTo>
                    <a:pt x="6894" y="6734"/>
                    <a:pt x="7008" y="6711"/>
                    <a:pt x="7122" y="6666"/>
                  </a:cubicBezTo>
                  <a:cubicBezTo>
                    <a:pt x="7213" y="6643"/>
                    <a:pt x="7305" y="6620"/>
                    <a:pt x="7396" y="6574"/>
                  </a:cubicBezTo>
                  <a:cubicBezTo>
                    <a:pt x="7487" y="6551"/>
                    <a:pt x="7601" y="6529"/>
                    <a:pt x="7670" y="6483"/>
                  </a:cubicBezTo>
                  <a:cubicBezTo>
                    <a:pt x="7761" y="6437"/>
                    <a:pt x="7807" y="6346"/>
                    <a:pt x="7784" y="6255"/>
                  </a:cubicBezTo>
                  <a:cubicBezTo>
                    <a:pt x="7761" y="6163"/>
                    <a:pt x="7647" y="6118"/>
                    <a:pt x="7556" y="6118"/>
                  </a:cubicBezTo>
                  <a:cubicBezTo>
                    <a:pt x="7442" y="6118"/>
                    <a:pt x="7328" y="6141"/>
                    <a:pt x="7236" y="6163"/>
                  </a:cubicBezTo>
                  <a:cubicBezTo>
                    <a:pt x="7076" y="6163"/>
                    <a:pt x="6940" y="6186"/>
                    <a:pt x="6803" y="6186"/>
                  </a:cubicBezTo>
                  <a:cubicBezTo>
                    <a:pt x="6666" y="6209"/>
                    <a:pt x="6529" y="6209"/>
                    <a:pt x="6415" y="6232"/>
                  </a:cubicBezTo>
                  <a:lnTo>
                    <a:pt x="6027" y="6232"/>
                  </a:lnTo>
                  <a:cubicBezTo>
                    <a:pt x="5684" y="6163"/>
                    <a:pt x="5342" y="6072"/>
                    <a:pt x="5022" y="5958"/>
                  </a:cubicBezTo>
                  <a:cubicBezTo>
                    <a:pt x="4680" y="5821"/>
                    <a:pt x="4360" y="5661"/>
                    <a:pt x="4041" y="5501"/>
                  </a:cubicBezTo>
                  <a:cubicBezTo>
                    <a:pt x="3744" y="5342"/>
                    <a:pt x="3470" y="5159"/>
                    <a:pt x="3196" y="4954"/>
                  </a:cubicBezTo>
                  <a:cubicBezTo>
                    <a:pt x="2991" y="4817"/>
                    <a:pt x="2785" y="4657"/>
                    <a:pt x="2603" y="4497"/>
                  </a:cubicBezTo>
                  <a:cubicBezTo>
                    <a:pt x="2420" y="4315"/>
                    <a:pt x="2260" y="4132"/>
                    <a:pt x="2101" y="3926"/>
                  </a:cubicBezTo>
                  <a:cubicBezTo>
                    <a:pt x="1986" y="3790"/>
                    <a:pt x="1895" y="3653"/>
                    <a:pt x="1804" y="3493"/>
                  </a:cubicBezTo>
                  <a:cubicBezTo>
                    <a:pt x="1713" y="3333"/>
                    <a:pt x="1598" y="3150"/>
                    <a:pt x="1507" y="2968"/>
                  </a:cubicBezTo>
                  <a:cubicBezTo>
                    <a:pt x="1439" y="2762"/>
                    <a:pt x="1370" y="2580"/>
                    <a:pt x="1302" y="2374"/>
                  </a:cubicBezTo>
                  <a:cubicBezTo>
                    <a:pt x="1256" y="2169"/>
                    <a:pt x="1210" y="1941"/>
                    <a:pt x="1165" y="1735"/>
                  </a:cubicBezTo>
                  <a:cubicBezTo>
                    <a:pt x="1142" y="1484"/>
                    <a:pt x="1119" y="1233"/>
                    <a:pt x="1119" y="959"/>
                  </a:cubicBezTo>
                  <a:cubicBezTo>
                    <a:pt x="1096" y="708"/>
                    <a:pt x="1096" y="457"/>
                    <a:pt x="1005" y="229"/>
                  </a:cubicBezTo>
                  <a:cubicBezTo>
                    <a:pt x="982" y="92"/>
                    <a:pt x="868" y="1"/>
                    <a:pt x="731"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6"/>
            <p:cNvSpPr/>
            <p:nvPr/>
          </p:nvSpPr>
          <p:spPr>
            <a:xfrm>
              <a:off x="12495932" y="4043592"/>
              <a:ext cx="134178" cy="26741"/>
            </a:xfrm>
            <a:custGeom>
              <a:avLst/>
              <a:gdLst/>
              <a:ahLst/>
              <a:cxnLst/>
              <a:rect l="l" t="t" r="r" b="b"/>
              <a:pathLst>
                <a:path w="4817" h="960" extrusionOk="0">
                  <a:moveTo>
                    <a:pt x="4703" y="0"/>
                  </a:moveTo>
                  <a:cubicBezTo>
                    <a:pt x="4657" y="23"/>
                    <a:pt x="4611" y="46"/>
                    <a:pt x="4589" y="69"/>
                  </a:cubicBezTo>
                  <a:cubicBezTo>
                    <a:pt x="4520" y="92"/>
                    <a:pt x="4452" y="114"/>
                    <a:pt x="4383" y="160"/>
                  </a:cubicBezTo>
                  <a:cubicBezTo>
                    <a:pt x="4269" y="206"/>
                    <a:pt x="4155" y="251"/>
                    <a:pt x="4041" y="320"/>
                  </a:cubicBezTo>
                  <a:cubicBezTo>
                    <a:pt x="3949" y="343"/>
                    <a:pt x="3881" y="366"/>
                    <a:pt x="3813" y="411"/>
                  </a:cubicBezTo>
                  <a:cubicBezTo>
                    <a:pt x="3744" y="411"/>
                    <a:pt x="3698" y="434"/>
                    <a:pt x="3653" y="457"/>
                  </a:cubicBezTo>
                  <a:cubicBezTo>
                    <a:pt x="3584" y="480"/>
                    <a:pt x="3539" y="503"/>
                    <a:pt x="3470" y="525"/>
                  </a:cubicBezTo>
                  <a:cubicBezTo>
                    <a:pt x="3424" y="525"/>
                    <a:pt x="3356" y="548"/>
                    <a:pt x="3310" y="548"/>
                  </a:cubicBezTo>
                  <a:lnTo>
                    <a:pt x="3333" y="548"/>
                  </a:lnTo>
                  <a:cubicBezTo>
                    <a:pt x="3196" y="594"/>
                    <a:pt x="3059" y="617"/>
                    <a:pt x="2922" y="662"/>
                  </a:cubicBezTo>
                  <a:cubicBezTo>
                    <a:pt x="2877" y="662"/>
                    <a:pt x="2831" y="662"/>
                    <a:pt x="2808" y="685"/>
                  </a:cubicBezTo>
                  <a:cubicBezTo>
                    <a:pt x="2717" y="685"/>
                    <a:pt x="2648" y="708"/>
                    <a:pt x="2580" y="708"/>
                  </a:cubicBezTo>
                  <a:cubicBezTo>
                    <a:pt x="2489" y="731"/>
                    <a:pt x="2397" y="731"/>
                    <a:pt x="2329" y="754"/>
                  </a:cubicBezTo>
                  <a:cubicBezTo>
                    <a:pt x="2238" y="754"/>
                    <a:pt x="2169" y="754"/>
                    <a:pt x="2078" y="776"/>
                  </a:cubicBezTo>
                  <a:lnTo>
                    <a:pt x="1416" y="776"/>
                  </a:lnTo>
                  <a:cubicBezTo>
                    <a:pt x="1256" y="776"/>
                    <a:pt x="1119" y="754"/>
                    <a:pt x="959" y="754"/>
                  </a:cubicBezTo>
                  <a:cubicBezTo>
                    <a:pt x="822" y="731"/>
                    <a:pt x="685" y="708"/>
                    <a:pt x="548" y="662"/>
                  </a:cubicBezTo>
                  <a:cubicBezTo>
                    <a:pt x="480" y="662"/>
                    <a:pt x="412" y="639"/>
                    <a:pt x="343" y="639"/>
                  </a:cubicBezTo>
                  <a:cubicBezTo>
                    <a:pt x="320" y="639"/>
                    <a:pt x="275" y="639"/>
                    <a:pt x="252" y="617"/>
                  </a:cubicBezTo>
                  <a:lnTo>
                    <a:pt x="206" y="617"/>
                  </a:lnTo>
                  <a:cubicBezTo>
                    <a:pt x="183" y="617"/>
                    <a:pt x="183" y="594"/>
                    <a:pt x="160" y="594"/>
                  </a:cubicBezTo>
                  <a:lnTo>
                    <a:pt x="115" y="594"/>
                  </a:lnTo>
                  <a:cubicBezTo>
                    <a:pt x="103" y="582"/>
                    <a:pt x="98" y="577"/>
                    <a:pt x="92" y="577"/>
                  </a:cubicBezTo>
                  <a:cubicBezTo>
                    <a:pt x="86" y="577"/>
                    <a:pt x="81" y="582"/>
                    <a:pt x="69" y="594"/>
                  </a:cubicBezTo>
                  <a:cubicBezTo>
                    <a:pt x="46" y="594"/>
                    <a:pt x="24" y="617"/>
                    <a:pt x="24" y="639"/>
                  </a:cubicBezTo>
                  <a:cubicBezTo>
                    <a:pt x="1" y="662"/>
                    <a:pt x="24" y="731"/>
                    <a:pt x="69" y="731"/>
                  </a:cubicBezTo>
                  <a:lnTo>
                    <a:pt x="115" y="754"/>
                  </a:lnTo>
                  <a:lnTo>
                    <a:pt x="138" y="754"/>
                  </a:lnTo>
                  <a:cubicBezTo>
                    <a:pt x="183" y="776"/>
                    <a:pt x="229" y="776"/>
                    <a:pt x="252" y="799"/>
                  </a:cubicBezTo>
                  <a:cubicBezTo>
                    <a:pt x="320" y="799"/>
                    <a:pt x="389" y="822"/>
                    <a:pt x="457" y="822"/>
                  </a:cubicBezTo>
                  <a:cubicBezTo>
                    <a:pt x="617" y="845"/>
                    <a:pt x="754" y="868"/>
                    <a:pt x="914" y="891"/>
                  </a:cubicBezTo>
                  <a:cubicBezTo>
                    <a:pt x="937" y="913"/>
                    <a:pt x="982" y="913"/>
                    <a:pt x="1005" y="913"/>
                  </a:cubicBezTo>
                  <a:cubicBezTo>
                    <a:pt x="1005" y="913"/>
                    <a:pt x="1028" y="936"/>
                    <a:pt x="1051" y="936"/>
                  </a:cubicBezTo>
                  <a:cubicBezTo>
                    <a:pt x="1188" y="936"/>
                    <a:pt x="1325" y="959"/>
                    <a:pt x="1462" y="959"/>
                  </a:cubicBezTo>
                  <a:lnTo>
                    <a:pt x="1941" y="959"/>
                  </a:lnTo>
                  <a:lnTo>
                    <a:pt x="2009" y="936"/>
                  </a:lnTo>
                  <a:lnTo>
                    <a:pt x="2420" y="936"/>
                  </a:lnTo>
                  <a:cubicBezTo>
                    <a:pt x="2489" y="936"/>
                    <a:pt x="2557" y="913"/>
                    <a:pt x="2626" y="913"/>
                  </a:cubicBezTo>
                  <a:cubicBezTo>
                    <a:pt x="2694" y="913"/>
                    <a:pt x="2763" y="891"/>
                    <a:pt x="2831" y="891"/>
                  </a:cubicBezTo>
                  <a:cubicBezTo>
                    <a:pt x="2900" y="868"/>
                    <a:pt x="2968" y="868"/>
                    <a:pt x="3036" y="845"/>
                  </a:cubicBezTo>
                  <a:cubicBezTo>
                    <a:pt x="3173" y="822"/>
                    <a:pt x="3310" y="799"/>
                    <a:pt x="3447" y="754"/>
                  </a:cubicBezTo>
                  <a:cubicBezTo>
                    <a:pt x="3584" y="708"/>
                    <a:pt x="3698" y="662"/>
                    <a:pt x="3835" y="617"/>
                  </a:cubicBezTo>
                  <a:cubicBezTo>
                    <a:pt x="3904" y="594"/>
                    <a:pt x="3972" y="594"/>
                    <a:pt x="4018" y="548"/>
                  </a:cubicBezTo>
                  <a:cubicBezTo>
                    <a:pt x="4109" y="525"/>
                    <a:pt x="4178" y="503"/>
                    <a:pt x="4246" y="457"/>
                  </a:cubicBezTo>
                  <a:cubicBezTo>
                    <a:pt x="4360" y="411"/>
                    <a:pt x="4452" y="343"/>
                    <a:pt x="4566" y="297"/>
                  </a:cubicBezTo>
                  <a:cubicBezTo>
                    <a:pt x="4634" y="251"/>
                    <a:pt x="4680" y="229"/>
                    <a:pt x="4726" y="206"/>
                  </a:cubicBezTo>
                  <a:cubicBezTo>
                    <a:pt x="4748" y="183"/>
                    <a:pt x="4748" y="183"/>
                    <a:pt x="4771" y="160"/>
                  </a:cubicBezTo>
                  <a:cubicBezTo>
                    <a:pt x="4771" y="160"/>
                    <a:pt x="4794" y="160"/>
                    <a:pt x="4794" y="137"/>
                  </a:cubicBezTo>
                  <a:cubicBezTo>
                    <a:pt x="4817" y="114"/>
                    <a:pt x="4817" y="114"/>
                    <a:pt x="4817" y="92"/>
                  </a:cubicBezTo>
                  <a:cubicBezTo>
                    <a:pt x="4817" y="69"/>
                    <a:pt x="4794" y="46"/>
                    <a:pt x="4794" y="23"/>
                  </a:cubicBezTo>
                  <a:cubicBezTo>
                    <a:pt x="4771" y="0"/>
                    <a:pt x="4748" y="0"/>
                    <a:pt x="4726"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6"/>
            <p:cNvSpPr/>
            <p:nvPr/>
          </p:nvSpPr>
          <p:spPr>
            <a:xfrm>
              <a:off x="12520110" y="4048661"/>
              <a:ext cx="102367" cy="25125"/>
            </a:xfrm>
            <a:custGeom>
              <a:avLst/>
              <a:gdLst/>
              <a:ahLst/>
              <a:cxnLst/>
              <a:rect l="l" t="t" r="r" b="b"/>
              <a:pathLst>
                <a:path w="3675" h="902" extrusionOk="0">
                  <a:moveTo>
                    <a:pt x="3538" y="1"/>
                  </a:moveTo>
                  <a:cubicBezTo>
                    <a:pt x="3401" y="69"/>
                    <a:pt x="3241" y="138"/>
                    <a:pt x="3081" y="206"/>
                  </a:cubicBezTo>
                  <a:cubicBezTo>
                    <a:pt x="3036" y="229"/>
                    <a:pt x="2967" y="252"/>
                    <a:pt x="2922" y="275"/>
                  </a:cubicBezTo>
                  <a:cubicBezTo>
                    <a:pt x="2853" y="321"/>
                    <a:pt x="2808" y="343"/>
                    <a:pt x="2739" y="366"/>
                  </a:cubicBezTo>
                  <a:cubicBezTo>
                    <a:pt x="2671" y="389"/>
                    <a:pt x="2602" y="412"/>
                    <a:pt x="2534" y="435"/>
                  </a:cubicBezTo>
                  <a:cubicBezTo>
                    <a:pt x="2465" y="457"/>
                    <a:pt x="2420" y="480"/>
                    <a:pt x="2351" y="503"/>
                  </a:cubicBezTo>
                  <a:cubicBezTo>
                    <a:pt x="2283" y="526"/>
                    <a:pt x="2214" y="549"/>
                    <a:pt x="2146" y="572"/>
                  </a:cubicBezTo>
                  <a:cubicBezTo>
                    <a:pt x="2077" y="594"/>
                    <a:pt x="2009" y="617"/>
                    <a:pt x="1963" y="617"/>
                  </a:cubicBezTo>
                  <a:cubicBezTo>
                    <a:pt x="1917" y="640"/>
                    <a:pt x="1872" y="640"/>
                    <a:pt x="1826" y="640"/>
                  </a:cubicBezTo>
                  <a:cubicBezTo>
                    <a:pt x="1803" y="663"/>
                    <a:pt x="1758" y="663"/>
                    <a:pt x="1735" y="663"/>
                  </a:cubicBezTo>
                  <a:cubicBezTo>
                    <a:pt x="1689" y="686"/>
                    <a:pt x="1621" y="686"/>
                    <a:pt x="1575" y="686"/>
                  </a:cubicBezTo>
                  <a:cubicBezTo>
                    <a:pt x="1529" y="709"/>
                    <a:pt x="1484" y="709"/>
                    <a:pt x="1461" y="709"/>
                  </a:cubicBezTo>
                  <a:cubicBezTo>
                    <a:pt x="1415" y="709"/>
                    <a:pt x="1370" y="731"/>
                    <a:pt x="1324" y="731"/>
                  </a:cubicBezTo>
                  <a:lnTo>
                    <a:pt x="959" y="731"/>
                  </a:lnTo>
                  <a:cubicBezTo>
                    <a:pt x="822" y="731"/>
                    <a:pt x="662" y="731"/>
                    <a:pt x="525" y="709"/>
                  </a:cubicBezTo>
                  <a:cubicBezTo>
                    <a:pt x="388" y="686"/>
                    <a:pt x="228" y="663"/>
                    <a:pt x="91" y="640"/>
                  </a:cubicBezTo>
                  <a:cubicBezTo>
                    <a:pt x="46" y="640"/>
                    <a:pt x="0" y="663"/>
                    <a:pt x="0" y="709"/>
                  </a:cubicBezTo>
                  <a:cubicBezTo>
                    <a:pt x="0" y="754"/>
                    <a:pt x="23" y="800"/>
                    <a:pt x="69" y="800"/>
                  </a:cubicBezTo>
                  <a:cubicBezTo>
                    <a:pt x="205" y="823"/>
                    <a:pt x="342" y="846"/>
                    <a:pt x="479" y="868"/>
                  </a:cubicBezTo>
                  <a:cubicBezTo>
                    <a:pt x="616" y="891"/>
                    <a:pt x="776" y="891"/>
                    <a:pt x="913" y="891"/>
                  </a:cubicBezTo>
                  <a:cubicBezTo>
                    <a:pt x="959" y="899"/>
                    <a:pt x="1004" y="901"/>
                    <a:pt x="1051" y="901"/>
                  </a:cubicBezTo>
                  <a:cubicBezTo>
                    <a:pt x="1144" y="901"/>
                    <a:pt x="1240" y="891"/>
                    <a:pt x="1347" y="891"/>
                  </a:cubicBezTo>
                  <a:cubicBezTo>
                    <a:pt x="1370" y="891"/>
                    <a:pt x="1415" y="868"/>
                    <a:pt x="1438" y="868"/>
                  </a:cubicBezTo>
                  <a:lnTo>
                    <a:pt x="1552" y="868"/>
                  </a:lnTo>
                  <a:cubicBezTo>
                    <a:pt x="1643" y="846"/>
                    <a:pt x="1712" y="846"/>
                    <a:pt x="1803" y="823"/>
                  </a:cubicBezTo>
                  <a:cubicBezTo>
                    <a:pt x="1872" y="800"/>
                    <a:pt x="1940" y="800"/>
                    <a:pt x="2009" y="777"/>
                  </a:cubicBezTo>
                  <a:cubicBezTo>
                    <a:pt x="2100" y="754"/>
                    <a:pt x="2168" y="731"/>
                    <a:pt x="2237" y="709"/>
                  </a:cubicBezTo>
                  <a:cubicBezTo>
                    <a:pt x="2305" y="686"/>
                    <a:pt x="2374" y="663"/>
                    <a:pt x="2442" y="640"/>
                  </a:cubicBezTo>
                  <a:cubicBezTo>
                    <a:pt x="2511" y="617"/>
                    <a:pt x="2579" y="594"/>
                    <a:pt x="2671" y="572"/>
                  </a:cubicBezTo>
                  <a:cubicBezTo>
                    <a:pt x="2808" y="503"/>
                    <a:pt x="2945" y="457"/>
                    <a:pt x="3081" y="389"/>
                  </a:cubicBezTo>
                  <a:cubicBezTo>
                    <a:pt x="3264" y="321"/>
                    <a:pt x="3447" y="229"/>
                    <a:pt x="3606" y="161"/>
                  </a:cubicBezTo>
                  <a:cubicBezTo>
                    <a:pt x="3652" y="138"/>
                    <a:pt x="3675" y="92"/>
                    <a:pt x="3652" y="47"/>
                  </a:cubicBezTo>
                  <a:cubicBezTo>
                    <a:pt x="3652" y="24"/>
                    <a:pt x="3606" y="1"/>
                    <a:pt x="3584"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6"/>
            <p:cNvSpPr/>
            <p:nvPr/>
          </p:nvSpPr>
          <p:spPr>
            <a:xfrm>
              <a:off x="12546155" y="4044873"/>
              <a:ext cx="85877" cy="28635"/>
            </a:xfrm>
            <a:custGeom>
              <a:avLst/>
              <a:gdLst/>
              <a:ahLst/>
              <a:cxnLst/>
              <a:rect l="l" t="t" r="r" b="b"/>
              <a:pathLst>
                <a:path w="3083" h="1028" extrusionOk="0">
                  <a:moveTo>
                    <a:pt x="2945" y="0"/>
                  </a:moveTo>
                  <a:cubicBezTo>
                    <a:pt x="2671" y="137"/>
                    <a:pt x="2375" y="297"/>
                    <a:pt x="2078" y="434"/>
                  </a:cubicBezTo>
                  <a:cubicBezTo>
                    <a:pt x="2010" y="457"/>
                    <a:pt x="1941" y="479"/>
                    <a:pt x="1873" y="502"/>
                  </a:cubicBezTo>
                  <a:cubicBezTo>
                    <a:pt x="1827" y="525"/>
                    <a:pt x="1781" y="548"/>
                    <a:pt x="1736" y="571"/>
                  </a:cubicBezTo>
                  <a:cubicBezTo>
                    <a:pt x="1713" y="571"/>
                    <a:pt x="1690" y="593"/>
                    <a:pt x="1644" y="593"/>
                  </a:cubicBezTo>
                  <a:cubicBezTo>
                    <a:pt x="1599" y="616"/>
                    <a:pt x="1553" y="639"/>
                    <a:pt x="1507" y="639"/>
                  </a:cubicBezTo>
                  <a:cubicBezTo>
                    <a:pt x="1485" y="662"/>
                    <a:pt x="1462" y="662"/>
                    <a:pt x="1416" y="685"/>
                  </a:cubicBezTo>
                  <a:cubicBezTo>
                    <a:pt x="1348" y="685"/>
                    <a:pt x="1256" y="708"/>
                    <a:pt x="1188" y="730"/>
                  </a:cubicBezTo>
                  <a:cubicBezTo>
                    <a:pt x="1119" y="753"/>
                    <a:pt x="1051" y="776"/>
                    <a:pt x="960" y="776"/>
                  </a:cubicBezTo>
                  <a:cubicBezTo>
                    <a:pt x="891" y="799"/>
                    <a:pt x="823" y="799"/>
                    <a:pt x="731" y="822"/>
                  </a:cubicBezTo>
                  <a:cubicBezTo>
                    <a:pt x="686" y="822"/>
                    <a:pt x="594" y="845"/>
                    <a:pt x="526" y="845"/>
                  </a:cubicBezTo>
                  <a:lnTo>
                    <a:pt x="92" y="845"/>
                  </a:lnTo>
                  <a:cubicBezTo>
                    <a:pt x="69" y="845"/>
                    <a:pt x="24" y="867"/>
                    <a:pt x="1" y="913"/>
                  </a:cubicBezTo>
                  <a:cubicBezTo>
                    <a:pt x="1" y="959"/>
                    <a:pt x="24" y="1004"/>
                    <a:pt x="69" y="1004"/>
                  </a:cubicBezTo>
                  <a:lnTo>
                    <a:pt x="275" y="1004"/>
                  </a:lnTo>
                  <a:cubicBezTo>
                    <a:pt x="298" y="1004"/>
                    <a:pt x="320" y="1027"/>
                    <a:pt x="343" y="1027"/>
                  </a:cubicBezTo>
                  <a:cubicBezTo>
                    <a:pt x="389" y="1004"/>
                    <a:pt x="412" y="1004"/>
                    <a:pt x="457" y="1004"/>
                  </a:cubicBezTo>
                  <a:lnTo>
                    <a:pt x="640" y="1004"/>
                  </a:lnTo>
                  <a:cubicBezTo>
                    <a:pt x="686" y="982"/>
                    <a:pt x="708" y="982"/>
                    <a:pt x="731" y="982"/>
                  </a:cubicBezTo>
                  <a:lnTo>
                    <a:pt x="823" y="982"/>
                  </a:lnTo>
                  <a:cubicBezTo>
                    <a:pt x="868" y="959"/>
                    <a:pt x="937" y="959"/>
                    <a:pt x="982" y="936"/>
                  </a:cubicBezTo>
                  <a:cubicBezTo>
                    <a:pt x="1051" y="936"/>
                    <a:pt x="1142" y="913"/>
                    <a:pt x="1211" y="890"/>
                  </a:cubicBezTo>
                  <a:cubicBezTo>
                    <a:pt x="1279" y="890"/>
                    <a:pt x="1325" y="867"/>
                    <a:pt x="1393" y="845"/>
                  </a:cubicBezTo>
                  <a:cubicBezTo>
                    <a:pt x="1416" y="845"/>
                    <a:pt x="1462" y="845"/>
                    <a:pt x="1485" y="822"/>
                  </a:cubicBezTo>
                  <a:cubicBezTo>
                    <a:pt x="1507" y="822"/>
                    <a:pt x="1530" y="822"/>
                    <a:pt x="1553" y="799"/>
                  </a:cubicBezTo>
                  <a:lnTo>
                    <a:pt x="1667" y="776"/>
                  </a:lnTo>
                  <a:cubicBezTo>
                    <a:pt x="1690" y="753"/>
                    <a:pt x="1713" y="753"/>
                    <a:pt x="1736" y="730"/>
                  </a:cubicBezTo>
                  <a:cubicBezTo>
                    <a:pt x="1804" y="708"/>
                    <a:pt x="1873" y="685"/>
                    <a:pt x="1941" y="662"/>
                  </a:cubicBezTo>
                  <a:cubicBezTo>
                    <a:pt x="2010" y="639"/>
                    <a:pt x="2055" y="616"/>
                    <a:pt x="2101" y="593"/>
                  </a:cubicBezTo>
                  <a:cubicBezTo>
                    <a:pt x="2146" y="571"/>
                    <a:pt x="2192" y="548"/>
                    <a:pt x="2238" y="525"/>
                  </a:cubicBezTo>
                  <a:cubicBezTo>
                    <a:pt x="2489" y="411"/>
                    <a:pt x="2763" y="274"/>
                    <a:pt x="3014" y="160"/>
                  </a:cubicBezTo>
                  <a:cubicBezTo>
                    <a:pt x="3059" y="137"/>
                    <a:pt x="3082" y="91"/>
                    <a:pt x="3059" y="46"/>
                  </a:cubicBezTo>
                  <a:cubicBezTo>
                    <a:pt x="3059" y="23"/>
                    <a:pt x="3014" y="0"/>
                    <a:pt x="2991"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6"/>
            <p:cNvSpPr/>
            <p:nvPr/>
          </p:nvSpPr>
          <p:spPr>
            <a:xfrm>
              <a:off x="12558884" y="4034037"/>
              <a:ext cx="87771" cy="37549"/>
            </a:xfrm>
            <a:custGeom>
              <a:avLst/>
              <a:gdLst/>
              <a:ahLst/>
              <a:cxnLst/>
              <a:rect l="l" t="t" r="r" b="b"/>
              <a:pathLst>
                <a:path w="3151" h="1348" extrusionOk="0">
                  <a:moveTo>
                    <a:pt x="3082" y="1"/>
                  </a:moveTo>
                  <a:cubicBezTo>
                    <a:pt x="3059" y="1"/>
                    <a:pt x="3036" y="24"/>
                    <a:pt x="3013" y="24"/>
                  </a:cubicBezTo>
                  <a:cubicBezTo>
                    <a:pt x="2876" y="115"/>
                    <a:pt x="2739" y="206"/>
                    <a:pt x="2602" y="275"/>
                  </a:cubicBezTo>
                  <a:cubicBezTo>
                    <a:pt x="2488" y="343"/>
                    <a:pt x="2374" y="412"/>
                    <a:pt x="2283" y="480"/>
                  </a:cubicBezTo>
                  <a:lnTo>
                    <a:pt x="2283" y="457"/>
                  </a:lnTo>
                  <a:cubicBezTo>
                    <a:pt x="2237" y="503"/>
                    <a:pt x="2169" y="526"/>
                    <a:pt x="2100" y="572"/>
                  </a:cubicBezTo>
                  <a:cubicBezTo>
                    <a:pt x="2077" y="572"/>
                    <a:pt x="2032" y="594"/>
                    <a:pt x="2009" y="594"/>
                  </a:cubicBezTo>
                  <a:cubicBezTo>
                    <a:pt x="1963" y="617"/>
                    <a:pt x="1941" y="640"/>
                    <a:pt x="1895" y="663"/>
                  </a:cubicBezTo>
                  <a:cubicBezTo>
                    <a:pt x="1758" y="709"/>
                    <a:pt x="1621" y="777"/>
                    <a:pt x="1484" y="846"/>
                  </a:cubicBezTo>
                  <a:cubicBezTo>
                    <a:pt x="1416" y="868"/>
                    <a:pt x="1370" y="891"/>
                    <a:pt x="1301" y="891"/>
                  </a:cubicBezTo>
                  <a:cubicBezTo>
                    <a:pt x="1256" y="914"/>
                    <a:pt x="1187" y="937"/>
                    <a:pt x="1142" y="960"/>
                  </a:cubicBezTo>
                  <a:cubicBezTo>
                    <a:pt x="1073" y="982"/>
                    <a:pt x="1005" y="1005"/>
                    <a:pt x="936" y="1028"/>
                  </a:cubicBezTo>
                  <a:cubicBezTo>
                    <a:pt x="868" y="1051"/>
                    <a:pt x="776" y="1074"/>
                    <a:pt x="708" y="1097"/>
                  </a:cubicBezTo>
                  <a:cubicBezTo>
                    <a:pt x="640" y="1119"/>
                    <a:pt x="571" y="1142"/>
                    <a:pt x="503" y="1142"/>
                  </a:cubicBezTo>
                  <a:cubicBezTo>
                    <a:pt x="411" y="1165"/>
                    <a:pt x="297" y="1165"/>
                    <a:pt x="206" y="1188"/>
                  </a:cubicBezTo>
                  <a:cubicBezTo>
                    <a:pt x="183" y="1188"/>
                    <a:pt x="137" y="1165"/>
                    <a:pt x="92" y="1165"/>
                  </a:cubicBezTo>
                  <a:cubicBezTo>
                    <a:pt x="69" y="1165"/>
                    <a:pt x="69" y="1188"/>
                    <a:pt x="46" y="1188"/>
                  </a:cubicBezTo>
                  <a:cubicBezTo>
                    <a:pt x="23" y="1211"/>
                    <a:pt x="23" y="1234"/>
                    <a:pt x="0" y="1234"/>
                  </a:cubicBezTo>
                  <a:cubicBezTo>
                    <a:pt x="0" y="1256"/>
                    <a:pt x="23" y="1279"/>
                    <a:pt x="23" y="1302"/>
                  </a:cubicBezTo>
                  <a:cubicBezTo>
                    <a:pt x="46" y="1325"/>
                    <a:pt x="69" y="1348"/>
                    <a:pt x="69" y="1348"/>
                  </a:cubicBezTo>
                  <a:lnTo>
                    <a:pt x="297" y="1348"/>
                  </a:lnTo>
                  <a:cubicBezTo>
                    <a:pt x="366" y="1325"/>
                    <a:pt x="434" y="1325"/>
                    <a:pt x="525" y="1302"/>
                  </a:cubicBezTo>
                  <a:cubicBezTo>
                    <a:pt x="548" y="1302"/>
                    <a:pt x="594" y="1302"/>
                    <a:pt x="617" y="1279"/>
                  </a:cubicBezTo>
                  <a:cubicBezTo>
                    <a:pt x="662" y="1279"/>
                    <a:pt x="708" y="1279"/>
                    <a:pt x="754" y="1256"/>
                  </a:cubicBezTo>
                  <a:cubicBezTo>
                    <a:pt x="868" y="1234"/>
                    <a:pt x="982" y="1188"/>
                    <a:pt x="1073" y="1165"/>
                  </a:cubicBezTo>
                  <a:cubicBezTo>
                    <a:pt x="1142" y="1142"/>
                    <a:pt x="1187" y="1119"/>
                    <a:pt x="1256" y="1097"/>
                  </a:cubicBezTo>
                  <a:cubicBezTo>
                    <a:pt x="1324" y="1074"/>
                    <a:pt x="1393" y="1051"/>
                    <a:pt x="1461" y="1028"/>
                  </a:cubicBezTo>
                  <a:cubicBezTo>
                    <a:pt x="1553" y="982"/>
                    <a:pt x="1667" y="937"/>
                    <a:pt x="1758" y="891"/>
                  </a:cubicBezTo>
                  <a:cubicBezTo>
                    <a:pt x="1872" y="846"/>
                    <a:pt x="2009" y="777"/>
                    <a:pt x="2123" y="731"/>
                  </a:cubicBezTo>
                  <a:cubicBezTo>
                    <a:pt x="2169" y="709"/>
                    <a:pt x="2214" y="686"/>
                    <a:pt x="2260" y="663"/>
                  </a:cubicBezTo>
                  <a:cubicBezTo>
                    <a:pt x="2306" y="640"/>
                    <a:pt x="2351" y="617"/>
                    <a:pt x="2397" y="594"/>
                  </a:cubicBezTo>
                  <a:cubicBezTo>
                    <a:pt x="2511" y="526"/>
                    <a:pt x="2625" y="457"/>
                    <a:pt x="2739" y="389"/>
                  </a:cubicBezTo>
                  <a:cubicBezTo>
                    <a:pt x="2854" y="321"/>
                    <a:pt x="2991" y="229"/>
                    <a:pt x="3127" y="161"/>
                  </a:cubicBezTo>
                  <a:cubicBezTo>
                    <a:pt x="3150" y="138"/>
                    <a:pt x="3150" y="69"/>
                    <a:pt x="3127" y="47"/>
                  </a:cubicBezTo>
                  <a:cubicBezTo>
                    <a:pt x="3127" y="24"/>
                    <a:pt x="3105" y="1"/>
                    <a:pt x="3082"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6"/>
            <p:cNvSpPr/>
            <p:nvPr/>
          </p:nvSpPr>
          <p:spPr>
            <a:xfrm>
              <a:off x="13745925" y="3895459"/>
              <a:ext cx="448883" cy="50947"/>
            </a:xfrm>
            <a:custGeom>
              <a:avLst/>
              <a:gdLst/>
              <a:ahLst/>
              <a:cxnLst/>
              <a:rect l="l" t="t" r="r" b="b"/>
              <a:pathLst>
                <a:path w="16115" h="1829" extrusionOk="0">
                  <a:moveTo>
                    <a:pt x="617" y="0"/>
                  </a:moveTo>
                  <a:cubicBezTo>
                    <a:pt x="434" y="0"/>
                    <a:pt x="251" y="0"/>
                    <a:pt x="92" y="23"/>
                  </a:cubicBezTo>
                  <a:cubicBezTo>
                    <a:pt x="46" y="23"/>
                    <a:pt x="0" y="46"/>
                    <a:pt x="0" y="91"/>
                  </a:cubicBezTo>
                  <a:cubicBezTo>
                    <a:pt x="0" y="137"/>
                    <a:pt x="46" y="183"/>
                    <a:pt x="92" y="183"/>
                  </a:cubicBezTo>
                  <a:cubicBezTo>
                    <a:pt x="228" y="160"/>
                    <a:pt x="388" y="160"/>
                    <a:pt x="525" y="160"/>
                  </a:cubicBezTo>
                  <a:cubicBezTo>
                    <a:pt x="662" y="160"/>
                    <a:pt x="822" y="183"/>
                    <a:pt x="959" y="183"/>
                  </a:cubicBezTo>
                  <a:lnTo>
                    <a:pt x="1119" y="183"/>
                  </a:lnTo>
                  <a:cubicBezTo>
                    <a:pt x="1461" y="206"/>
                    <a:pt x="1803" y="251"/>
                    <a:pt x="2123" y="274"/>
                  </a:cubicBezTo>
                  <a:cubicBezTo>
                    <a:pt x="2465" y="320"/>
                    <a:pt x="2808" y="342"/>
                    <a:pt x="3127" y="388"/>
                  </a:cubicBezTo>
                  <a:cubicBezTo>
                    <a:pt x="3447" y="411"/>
                    <a:pt x="3766" y="434"/>
                    <a:pt x="4109" y="457"/>
                  </a:cubicBezTo>
                  <a:cubicBezTo>
                    <a:pt x="4428" y="502"/>
                    <a:pt x="4771" y="525"/>
                    <a:pt x="5113" y="571"/>
                  </a:cubicBezTo>
                  <a:cubicBezTo>
                    <a:pt x="5455" y="594"/>
                    <a:pt x="5798" y="639"/>
                    <a:pt x="6117" y="685"/>
                  </a:cubicBezTo>
                  <a:cubicBezTo>
                    <a:pt x="6300" y="708"/>
                    <a:pt x="6460" y="730"/>
                    <a:pt x="6620" y="753"/>
                  </a:cubicBezTo>
                  <a:cubicBezTo>
                    <a:pt x="6779" y="776"/>
                    <a:pt x="6939" y="799"/>
                    <a:pt x="7122" y="822"/>
                  </a:cubicBezTo>
                  <a:cubicBezTo>
                    <a:pt x="7784" y="913"/>
                    <a:pt x="8468" y="982"/>
                    <a:pt x="9153" y="1073"/>
                  </a:cubicBezTo>
                  <a:cubicBezTo>
                    <a:pt x="9861" y="1141"/>
                    <a:pt x="10546" y="1233"/>
                    <a:pt x="11253" y="1301"/>
                  </a:cubicBezTo>
                  <a:cubicBezTo>
                    <a:pt x="11573" y="1324"/>
                    <a:pt x="11915" y="1370"/>
                    <a:pt x="12257" y="1415"/>
                  </a:cubicBezTo>
                  <a:cubicBezTo>
                    <a:pt x="12600" y="1438"/>
                    <a:pt x="12942" y="1484"/>
                    <a:pt x="13285" y="1529"/>
                  </a:cubicBezTo>
                  <a:cubicBezTo>
                    <a:pt x="13490" y="1529"/>
                    <a:pt x="13673" y="1552"/>
                    <a:pt x="13878" y="1575"/>
                  </a:cubicBezTo>
                  <a:cubicBezTo>
                    <a:pt x="14061" y="1575"/>
                    <a:pt x="14266" y="1598"/>
                    <a:pt x="14449" y="1621"/>
                  </a:cubicBezTo>
                  <a:cubicBezTo>
                    <a:pt x="14882" y="1666"/>
                    <a:pt x="15293" y="1735"/>
                    <a:pt x="15704" y="1826"/>
                  </a:cubicBezTo>
                  <a:cubicBezTo>
                    <a:pt x="15720" y="1828"/>
                    <a:pt x="15735" y="1829"/>
                    <a:pt x="15750" y="1829"/>
                  </a:cubicBezTo>
                  <a:cubicBezTo>
                    <a:pt x="15913" y="1829"/>
                    <a:pt x="16050" y="1719"/>
                    <a:pt x="16092" y="1552"/>
                  </a:cubicBezTo>
                  <a:cubicBezTo>
                    <a:pt x="16115" y="1392"/>
                    <a:pt x="16001" y="1210"/>
                    <a:pt x="15841" y="1187"/>
                  </a:cubicBezTo>
                  <a:cubicBezTo>
                    <a:pt x="15476" y="1119"/>
                    <a:pt x="15111" y="1050"/>
                    <a:pt x="14745" y="1027"/>
                  </a:cubicBezTo>
                  <a:cubicBezTo>
                    <a:pt x="14586" y="1004"/>
                    <a:pt x="14449" y="982"/>
                    <a:pt x="14289" y="959"/>
                  </a:cubicBezTo>
                  <a:cubicBezTo>
                    <a:pt x="14106" y="959"/>
                    <a:pt x="13924" y="936"/>
                    <a:pt x="13764" y="913"/>
                  </a:cubicBezTo>
                  <a:cubicBezTo>
                    <a:pt x="13604" y="913"/>
                    <a:pt x="13422" y="890"/>
                    <a:pt x="13262" y="890"/>
                  </a:cubicBezTo>
                  <a:cubicBezTo>
                    <a:pt x="13102" y="867"/>
                    <a:pt x="12942" y="845"/>
                    <a:pt x="12782" y="822"/>
                  </a:cubicBezTo>
                  <a:cubicBezTo>
                    <a:pt x="12417" y="799"/>
                    <a:pt x="12052" y="753"/>
                    <a:pt x="11710" y="730"/>
                  </a:cubicBezTo>
                  <a:cubicBezTo>
                    <a:pt x="11025" y="662"/>
                    <a:pt x="10340" y="594"/>
                    <a:pt x="9655" y="525"/>
                  </a:cubicBezTo>
                  <a:cubicBezTo>
                    <a:pt x="8971" y="457"/>
                    <a:pt x="8286" y="388"/>
                    <a:pt x="7578" y="342"/>
                  </a:cubicBezTo>
                  <a:cubicBezTo>
                    <a:pt x="7167" y="297"/>
                    <a:pt x="6734" y="251"/>
                    <a:pt x="6323" y="228"/>
                  </a:cubicBezTo>
                  <a:cubicBezTo>
                    <a:pt x="6117" y="206"/>
                    <a:pt x="5889" y="183"/>
                    <a:pt x="5684" y="183"/>
                  </a:cubicBezTo>
                  <a:cubicBezTo>
                    <a:pt x="5478" y="160"/>
                    <a:pt x="5273" y="160"/>
                    <a:pt x="5067" y="137"/>
                  </a:cubicBezTo>
                  <a:lnTo>
                    <a:pt x="5090" y="137"/>
                  </a:lnTo>
                  <a:cubicBezTo>
                    <a:pt x="4406" y="91"/>
                    <a:pt x="3721" y="91"/>
                    <a:pt x="3036" y="69"/>
                  </a:cubicBezTo>
                  <a:cubicBezTo>
                    <a:pt x="2716" y="69"/>
                    <a:pt x="2374" y="46"/>
                    <a:pt x="2032" y="46"/>
                  </a:cubicBezTo>
                  <a:cubicBezTo>
                    <a:pt x="1712" y="23"/>
                    <a:pt x="1370" y="0"/>
                    <a:pt x="1027"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6"/>
            <p:cNvSpPr/>
            <p:nvPr/>
          </p:nvSpPr>
          <p:spPr>
            <a:xfrm>
              <a:off x="12319192" y="3939330"/>
              <a:ext cx="182506" cy="177826"/>
            </a:xfrm>
            <a:custGeom>
              <a:avLst/>
              <a:gdLst/>
              <a:ahLst/>
              <a:cxnLst/>
              <a:rect l="l" t="t" r="r" b="b"/>
              <a:pathLst>
                <a:path w="6552" h="6384" extrusionOk="0">
                  <a:moveTo>
                    <a:pt x="206" y="0"/>
                  </a:moveTo>
                  <a:cubicBezTo>
                    <a:pt x="69" y="46"/>
                    <a:pt x="0" y="183"/>
                    <a:pt x="46" y="320"/>
                  </a:cubicBezTo>
                  <a:cubicBezTo>
                    <a:pt x="114" y="639"/>
                    <a:pt x="160" y="936"/>
                    <a:pt x="274" y="1233"/>
                  </a:cubicBezTo>
                  <a:cubicBezTo>
                    <a:pt x="411" y="1575"/>
                    <a:pt x="571" y="1895"/>
                    <a:pt x="731" y="2191"/>
                  </a:cubicBezTo>
                  <a:cubicBezTo>
                    <a:pt x="913" y="2465"/>
                    <a:pt x="1119" y="2762"/>
                    <a:pt x="1324" y="3036"/>
                  </a:cubicBezTo>
                  <a:cubicBezTo>
                    <a:pt x="1507" y="3310"/>
                    <a:pt x="1712" y="3606"/>
                    <a:pt x="1940" y="3857"/>
                  </a:cubicBezTo>
                  <a:cubicBezTo>
                    <a:pt x="2169" y="4131"/>
                    <a:pt x="2397" y="4360"/>
                    <a:pt x="2648" y="4588"/>
                  </a:cubicBezTo>
                  <a:cubicBezTo>
                    <a:pt x="2899" y="4793"/>
                    <a:pt x="3173" y="5022"/>
                    <a:pt x="3447" y="5204"/>
                  </a:cubicBezTo>
                  <a:cubicBezTo>
                    <a:pt x="3721" y="5387"/>
                    <a:pt x="3995" y="5569"/>
                    <a:pt x="4291" y="5706"/>
                  </a:cubicBezTo>
                  <a:cubicBezTo>
                    <a:pt x="4611" y="5866"/>
                    <a:pt x="4931" y="6026"/>
                    <a:pt x="5273" y="6140"/>
                  </a:cubicBezTo>
                  <a:cubicBezTo>
                    <a:pt x="5410" y="6186"/>
                    <a:pt x="5547" y="6231"/>
                    <a:pt x="5684" y="6277"/>
                  </a:cubicBezTo>
                  <a:cubicBezTo>
                    <a:pt x="5752" y="6300"/>
                    <a:pt x="5821" y="6323"/>
                    <a:pt x="5866" y="6345"/>
                  </a:cubicBezTo>
                  <a:cubicBezTo>
                    <a:pt x="5912" y="6345"/>
                    <a:pt x="5935" y="6345"/>
                    <a:pt x="5958" y="6368"/>
                  </a:cubicBezTo>
                  <a:cubicBezTo>
                    <a:pt x="6005" y="6378"/>
                    <a:pt x="6052" y="6383"/>
                    <a:pt x="6098" y="6383"/>
                  </a:cubicBezTo>
                  <a:cubicBezTo>
                    <a:pt x="6162" y="6383"/>
                    <a:pt x="6224" y="6372"/>
                    <a:pt x="6277" y="6345"/>
                  </a:cubicBezTo>
                  <a:cubicBezTo>
                    <a:pt x="6437" y="6300"/>
                    <a:pt x="6551" y="6140"/>
                    <a:pt x="6505" y="5980"/>
                  </a:cubicBezTo>
                  <a:cubicBezTo>
                    <a:pt x="6483" y="5889"/>
                    <a:pt x="6414" y="5820"/>
                    <a:pt x="6346" y="5775"/>
                  </a:cubicBezTo>
                  <a:cubicBezTo>
                    <a:pt x="6313" y="5759"/>
                    <a:pt x="6270" y="5743"/>
                    <a:pt x="6223" y="5743"/>
                  </a:cubicBezTo>
                  <a:cubicBezTo>
                    <a:pt x="6203" y="5743"/>
                    <a:pt x="6183" y="5745"/>
                    <a:pt x="6163" y="5752"/>
                  </a:cubicBezTo>
                  <a:cubicBezTo>
                    <a:pt x="5844" y="5661"/>
                    <a:pt x="5524" y="5547"/>
                    <a:pt x="5227" y="5432"/>
                  </a:cubicBezTo>
                  <a:cubicBezTo>
                    <a:pt x="4885" y="5295"/>
                    <a:pt x="4565" y="5136"/>
                    <a:pt x="4246" y="4953"/>
                  </a:cubicBezTo>
                  <a:cubicBezTo>
                    <a:pt x="3926" y="4771"/>
                    <a:pt x="3629" y="4542"/>
                    <a:pt x="3333" y="4314"/>
                  </a:cubicBezTo>
                  <a:lnTo>
                    <a:pt x="3333" y="4314"/>
                  </a:lnTo>
                  <a:lnTo>
                    <a:pt x="3401" y="4360"/>
                  </a:lnTo>
                  <a:cubicBezTo>
                    <a:pt x="3173" y="4200"/>
                    <a:pt x="2945" y="4017"/>
                    <a:pt x="2762" y="3812"/>
                  </a:cubicBezTo>
                  <a:cubicBezTo>
                    <a:pt x="2534" y="3606"/>
                    <a:pt x="2351" y="3401"/>
                    <a:pt x="2169" y="3173"/>
                  </a:cubicBezTo>
                  <a:cubicBezTo>
                    <a:pt x="1667" y="2511"/>
                    <a:pt x="1119" y="1826"/>
                    <a:pt x="776" y="1050"/>
                  </a:cubicBezTo>
                  <a:cubicBezTo>
                    <a:pt x="731" y="913"/>
                    <a:pt x="662" y="799"/>
                    <a:pt x="639" y="662"/>
                  </a:cubicBezTo>
                  <a:cubicBezTo>
                    <a:pt x="594" y="502"/>
                    <a:pt x="571" y="342"/>
                    <a:pt x="525" y="183"/>
                  </a:cubicBezTo>
                  <a:cubicBezTo>
                    <a:pt x="502" y="69"/>
                    <a:pt x="388" y="0"/>
                    <a:pt x="274"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6"/>
            <p:cNvSpPr/>
            <p:nvPr/>
          </p:nvSpPr>
          <p:spPr>
            <a:xfrm>
              <a:off x="12516907" y="4096990"/>
              <a:ext cx="18468" cy="18468"/>
            </a:xfrm>
            <a:custGeom>
              <a:avLst/>
              <a:gdLst/>
              <a:ahLst/>
              <a:cxnLst/>
              <a:rect l="l" t="t" r="r" b="b"/>
              <a:pathLst>
                <a:path w="663" h="663" extrusionOk="0">
                  <a:moveTo>
                    <a:pt x="343" y="1"/>
                  </a:moveTo>
                  <a:cubicBezTo>
                    <a:pt x="161" y="1"/>
                    <a:pt x="1" y="160"/>
                    <a:pt x="1" y="343"/>
                  </a:cubicBezTo>
                  <a:cubicBezTo>
                    <a:pt x="1" y="526"/>
                    <a:pt x="161" y="663"/>
                    <a:pt x="343" y="663"/>
                  </a:cubicBezTo>
                  <a:cubicBezTo>
                    <a:pt x="526" y="663"/>
                    <a:pt x="663" y="503"/>
                    <a:pt x="663" y="320"/>
                  </a:cubicBezTo>
                  <a:cubicBezTo>
                    <a:pt x="663" y="160"/>
                    <a:pt x="503" y="1"/>
                    <a:pt x="343"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6"/>
            <p:cNvSpPr/>
            <p:nvPr/>
          </p:nvSpPr>
          <p:spPr>
            <a:xfrm>
              <a:off x="12552533" y="4098271"/>
              <a:ext cx="10836" cy="11476"/>
            </a:xfrm>
            <a:custGeom>
              <a:avLst/>
              <a:gdLst/>
              <a:ahLst/>
              <a:cxnLst/>
              <a:rect l="l" t="t" r="r" b="b"/>
              <a:pathLst>
                <a:path w="389" h="412" extrusionOk="0">
                  <a:moveTo>
                    <a:pt x="183" y="0"/>
                  </a:moveTo>
                  <a:cubicBezTo>
                    <a:pt x="91" y="0"/>
                    <a:pt x="0" y="92"/>
                    <a:pt x="0" y="206"/>
                  </a:cubicBezTo>
                  <a:cubicBezTo>
                    <a:pt x="0" y="320"/>
                    <a:pt x="91" y="411"/>
                    <a:pt x="206" y="411"/>
                  </a:cubicBezTo>
                  <a:cubicBezTo>
                    <a:pt x="297" y="411"/>
                    <a:pt x="388" y="320"/>
                    <a:pt x="388" y="206"/>
                  </a:cubicBezTo>
                  <a:cubicBezTo>
                    <a:pt x="388" y="92"/>
                    <a:pt x="297" y="0"/>
                    <a:pt x="183"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6"/>
            <p:cNvSpPr/>
            <p:nvPr/>
          </p:nvSpPr>
          <p:spPr>
            <a:xfrm>
              <a:off x="10867668" y="3927241"/>
              <a:ext cx="525178" cy="50250"/>
            </a:xfrm>
            <a:custGeom>
              <a:avLst/>
              <a:gdLst/>
              <a:ahLst/>
              <a:cxnLst/>
              <a:rect l="l" t="t" r="r" b="b"/>
              <a:pathLst>
                <a:path w="18854" h="1804" extrusionOk="0">
                  <a:moveTo>
                    <a:pt x="4572" y="1246"/>
                  </a:moveTo>
                  <a:cubicBezTo>
                    <a:pt x="4554" y="1249"/>
                    <a:pt x="4536" y="1252"/>
                    <a:pt x="4519" y="1256"/>
                  </a:cubicBezTo>
                  <a:cubicBezTo>
                    <a:pt x="4537" y="1256"/>
                    <a:pt x="4554" y="1256"/>
                    <a:pt x="4572" y="1246"/>
                  </a:cubicBezTo>
                  <a:close/>
                  <a:moveTo>
                    <a:pt x="434" y="1484"/>
                  </a:moveTo>
                  <a:cubicBezTo>
                    <a:pt x="434" y="1484"/>
                    <a:pt x="428" y="1484"/>
                    <a:pt x="423" y="1487"/>
                  </a:cubicBezTo>
                  <a:lnTo>
                    <a:pt x="423" y="1487"/>
                  </a:lnTo>
                  <a:cubicBezTo>
                    <a:pt x="426" y="1486"/>
                    <a:pt x="430" y="1485"/>
                    <a:pt x="434" y="1484"/>
                  </a:cubicBezTo>
                  <a:close/>
                  <a:moveTo>
                    <a:pt x="17484" y="0"/>
                  </a:moveTo>
                  <a:cubicBezTo>
                    <a:pt x="17142" y="0"/>
                    <a:pt x="16822" y="23"/>
                    <a:pt x="16503" y="23"/>
                  </a:cubicBezTo>
                  <a:cubicBezTo>
                    <a:pt x="16160" y="23"/>
                    <a:pt x="15818" y="46"/>
                    <a:pt x="15476" y="69"/>
                  </a:cubicBezTo>
                  <a:cubicBezTo>
                    <a:pt x="15133" y="92"/>
                    <a:pt x="14814" y="92"/>
                    <a:pt x="14494" y="114"/>
                  </a:cubicBezTo>
                  <a:cubicBezTo>
                    <a:pt x="14152" y="137"/>
                    <a:pt x="13809" y="137"/>
                    <a:pt x="13467" y="160"/>
                  </a:cubicBezTo>
                  <a:cubicBezTo>
                    <a:pt x="13125" y="160"/>
                    <a:pt x="12805" y="183"/>
                    <a:pt x="12463" y="206"/>
                  </a:cubicBezTo>
                  <a:cubicBezTo>
                    <a:pt x="12120" y="229"/>
                    <a:pt x="11778" y="229"/>
                    <a:pt x="11436" y="251"/>
                  </a:cubicBezTo>
                  <a:cubicBezTo>
                    <a:pt x="11276" y="274"/>
                    <a:pt x="11139" y="274"/>
                    <a:pt x="10979" y="297"/>
                  </a:cubicBezTo>
                  <a:cubicBezTo>
                    <a:pt x="10796" y="297"/>
                    <a:pt x="10637" y="297"/>
                    <a:pt x="10477" y="320"/>
                  </a:cubicBezTo>
                  <a:cubicBezTo>
                    <a:pt x="10135" y="320"/>
                    <a:pt x="9769" y="320"/>
                    <a:pt x="9427" y="343"/>
                  </a:cubicBezTo>
                  <a:cubicBezTo>
                    <a:pt x="9085" y="343"/>
                    <a:pt x="8765" y="366"/>
                    <a:pt x="8423" y="388"/>
                  </a:cubicBezTo>
                  <a:cubicBezTo>
                    <a:pt x="7738" y="411"/>
                    <a:pt x="7076" y="434"/>
                    <a:pt x="6391" y="503"/>
                  </a:cubicBezTo>
                  <a:cubicBezTo>
                    <a:pt x="6231" y="525"/>
                    <a:pt x="6072" y="525"/>
                    <a:pt x="5912" y="548"/>
                  </a:cubicBezTo>
                  <a:cubicBezTo>
                    <a:pt x="5729" y="571"/>
                    <a:pt x="5547" y="594"/>
                    <a:pt x="5364" y="617"/>
                  </a:cubicBezTo>
                  <a:cubicBezTo>
                    <a:pt x="5044" y="662"/>
                    <a:pt x="4725" y="731"/>
                    <a:pt x="4405" y="799"/>
                  </a:cubicBezTo>
                  <a:cubicBezTo>
                    <a:pt x="4086" y="845"/>
                    <a:pt x="3743" y="913"/>
                    <a:pt x="3424" y="982"/>
                  </a:cubicBezTo>
                  <a:cubicBezTo>
                    <a:pt x="3104" y="1050"/>
                    <a:pt x="2762" y="1119"/>
                    <a:pt x="2442" y="1164"/>
                  </a:cubicBezTo>
                  <a:cubicBezTo>
                    <a:pt x="2100" y="1210"/>
                    <a:pt x="1758" y="1279"/>
                    <a:pt x="1415" y="1324"/>
                  </a:cubicBezTo>
                  <a:cubicBezTo>
                    <a:pt x="1096" y="1370"/>
                    <a:pt x="753" y="1461"/>
                    <a:pt x="411" y="1507"/>
                  </a:cubicBezTo>
                  <a:cubicBezTo>
                    <a:pt x="411" y="1495"/>
                    <a:pt x="417" y="1489"/>
                    <a:pt x="423" y="1487"/>
                  </a:cubicBezTo>
                  <a:lnTo>
                    <a:pt x="423" y="1487"/>
                  </a:lnTo>
                  <a:cubicBezTo>
                    <a:pt x="335" y="1507"/>
                    <a:pt x="247" y="1508"/>
                    <a:pt x="137" y="1530"/>
                  </a:cubicBezTo>
                  <a:cubicBezTo>
                    <a:pt x="69" y="1530"/>
                    <a:pt x="0" y="1575"/>
                    <a:pt x="0" y="1667"/>
                  </a:cubicBezTo>
                  <a:cubicBezTo>
                    <a:pt x="0" y="1735"/>
                    <a:pt x="69" y="1804"/>
                    <a:pt x="137" y="1804"/>
                  </a:cubicBezTo>
                  <a:cubicBezTo>
                    <a:pt x="571" y="1781"/>
                    <a:pt x="982" y="1689"/>
                    <a:pt x="1392" y="1644"/>
                  </a:cubicBezTo>
                  <a:cubicBezTo>
                    <a:pt x="1644" y="1598"/>
                    <a:pt x="1872" y="1575"/>
                    <a:pt x="2100" y="1552"/>
                  </a:cubicBezTo>
                  <a:cubicBezTo>
                    <a:pt x="2397" y="1507"/>
                    <a:pt x="2671" y="1484"/>
                    <a:pt x="2967" y="1438"/>
                  </a:cubicBezTo>
                  <a:cubicBezTo>
                    <a:pt x="3287" y="1416"/>
                    <a:pt x="3584" y="1370"/>
                    <a:pt x="3903" y="1324"/>
                  </a:cubicBezTo>
                  <a:lnTo>
                    <a:pt x="3880" y="1324"/>
                  </a:lnTo>
                  <a:cubicBezTo>
                    <a:pt x="4109" y="1301"/>
                    <a:pt x="4337" y="1279"/>
                    <a:pt x="4588" y="1233"/>
                  </a:cubicBezTo>
                  <a:lnTo>
                    <a:pt x="4588" y="1233"/>
                  </a:lnTo>
                  <a:cubicBezTo>
                    <a:pt x="4583" y="1238"/>
                    <a:pt x="4577" y="1243"/>
                    <a:pt x="4572" y="1246"/>
                  </a:cubicBezTo>
                  <a:lnTo>
                    <a:pt x="4572" y="1246"/>
                  </a:lnTo>
                  <a:cubicBezTo>
                    <a:pt x="4674" y="1227"/>
                    <a:pt x="4791" y="1210"/>
                    <a:pt x="4908" y="1210"/>
                  </a:cubicBezTo>
                  <a:cubicBezTo>
                    <a:pt x="5204" y="1164"/>
                    <a:pt x="5501" y="1142"/>
                    <a:pt x="5798" y="1119"/>
                  </a:cubicBezTo>
                  <a:cubicBezTo>
                    <a:pt x="6140" y="1096"/>
                    <a:pt x="6482" y="1073"/>
                    <a:pt x="6825" y="1050"/>
                  </a:cubicBezTo>
                  <a:cubicBezTo>
                    <a:pt x="7167" y="1027"/>
                    <a:pt x="7487" y="1027"/>
                    <a:pt x="7806" y="1005"/>
                  </a:cubicBezTo>
                  <a:cubicBezTo>
                    <a:pt x="8149" y="982"/>
                    <a:pt x="8491" y="982"/>
                    <a:pt x="8833" y="982"/>
                  </a:cubicBezTo>
                  <a:cubicBezTo>
                    <a:pt x="9176" y="959"/>
                    <a:pt x="9518" y="959"/>
                    <a:pt x="9861" y="936"/>
                  </a:cubicBezTo>
                  <a:lnTo>
                    <a:pt x="10865" y="936"/>
                  </a:lnTo>
                  <a:cubicBezTo>
                    <a:pt x="11527" y="891"/>
                    <a:pt x="12212" y="845"/>
                    <a:pt x="12874" y="822"/>
                  </a:cubicBezTo>
                  <a:cubicBezTo>
                    <a:pt x="13216" y="822"/>
                    <a:pt x="13558" y="799"/>
                    <a:pt x="13878" y="776"/>
                  </a:cubicBezTo>
                  <a:cubicBezTo>
                    <a:pt x="14197" y="776"/>
                    <a:pt x="14540" y="754"/>
                    <a:pt x="14859" y="754"/>
                  </a:cubicBezTo>
                  <a:cubicBezTo>
                    <a:pt x="15202" y="731"/>
                    <a:pt x="15544" y="708"/>
                    <a:pt x="15909" y="685"/>
                  </a:cubicBezTo>
                  <a:cubicBezTo>
                    <a:pt x="16229" y="685"/>
                    <a:pt x="16571" y="685"/>
                    <a:pt x="16914" y="662"/>
                  </a:cubicBezTo>
                  <a:cubicBezTo>
                    <a:pt x="17165" y="662"/>
                    <a:pt x="17439" y="662"/>
                    <a:pt x="17690" y="639"/>
                  </a:cubicBezTo>
                  <a:cubicBezTo>
                    <a:pt x="17964" y="639"/>
                    <a:pt x="18260" y="639"/>
                    <a:pt x="18534" y="617"/>
                  </a:cubicBezTo>
                  <a:cubicBezTo>
                    <a:pt x="18626" y="594"/>
                    <a:pt x="18694" y="571"/>
                    <a:pt x="18762" y="525"/>
                  </a:cubicBezTo>
                  <a:cubicBezTo>
                    <a:pt x="18808" y="457"/>
                    <a:pt x="18854" y="388"/>
                    <a:pt x="18854" y="297"/>
                  </a:cubicBezTo>
                  <a:cubicBezTo>
                    <a:pt x="18854" y="137"/>
                    <a:pt x="18717" y="0"/>
                    <a:pt x="18557"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6"/>
            <p:cNvSpPr/>
            <p:nvPr/>
          </p:nvSpPr>
          <p:spPr>
            <a:xfrm>
              <a:off x="11445604" y="3922144"/>
              <a:ext cx="74401" cy="14011"/>
            </a:xfrm>
            <a:custGeom>
              <a:avLst/>
              <a:gdLst/>
              <a:ahLst/>
              <a:cxnLst/>
              <a:rect l="l" t="t" r="r" b="b"/>
              <a:pathLst>
                <a:path w="2671" h="503" extrusionOk="0">
                  <a:moveTo>
                    <a:pt x="2077" y="1"/>
                  </a:moveTo>
                  <a:cubicBezTo>
                    <a:pt x="1940" y="24"/>
                    <a:pt x="1803" y="24"/>
                    <a:pt x="1667" y="24"/>
                  </a:cubicBezTo>
                  <a:cubicBezTo>
                    <a:pt x="1530" y="46"/>
                    <a:pt x="1415" y="46"/>
                    <a:pt x="1279" y="69"/>
                  </a:cubicBezTo>
                  <a:cubicBezTo>
                    <a:pt x="1142" y="69"/>
                    <a:pt x="982" y="92"/>
                    <a:pt x="845" y="115"/>
                  </a:cubicBezTo>
                  <a:cubicBezTo>
                    <a:pt x="617" y="138"/>
                    <a:pt x="388" y="161"/>
                    <a:pt x="160" y="161"/>
                  </a:cubicBezTo>
                  <a:cubicBezTo>
                    <a:pt x="114" y="183"/>
                    <a:pt x="92" y="183"/>
                    <a:pt x="46" y="206"/>
                  </a:cubicBezTo>
                  <a:cubicBezTo>
                    <a:pt x="23" y="252"/>
                    <a:pt x="0" y="297"/>
                    <a:pt x="0" y="320"/>
                  </a:cubicBezTo>
                  <a:cubicBezTo>
                    <a:pt x="0" y="412"/>
                    <a:pt x="69" y="503"/>
                    <a:pt x="160" y="503"/>
                  </a:cubicBezTo>
                  <a:cubicBezTo>
                    <a:pt x="365" y="480"/>
                    <a:pt x="571" y="457"/>
                    <a:pt x="776" y="434"/>
                  </a:cubicBezTo>
                  <a:cubicBezTo>
                    <a:pt x="959" y="412"/>
                    <a:pt x="1142" y="389"/>
                    <a:pt x="1324" y="389"/>
                  </a:cubicBezTo>
                  <a:cubicBezTo>
                    <a:pt x="1507" y="389"/>
                    <a:pt x="1689" y="366"/>
                    <a:pt x="1872" y="366"/>
                  </a:cubicBezTo>
                  <a:cubicBezTo>
                    <a:pt x="2077" y="366"/>
                    <a:pt x="2283" y="366"/>
                    <a:pt x="2511" y="343"/>
                  </a:cubicBezTo>
                  <a:cubicBezTo>
                    <a:pt x="2557" y="343"/>
                    <a:pt x="2580" y="320"/>
                    <a:pt x="2625" y="297"/>
                  </a:cubicBezTo>
                  <a:cubicBezTo>
                    <a:pt x="2648" y="275"/>
                    <a:pt x="2671" y="229"/>
                    <a:pt x="2671" y="183"/>
                  </a:cubicBezTo>
                  <a:cubicBezTo>
                    <a:pt x="2671" y="92"/>
                    <a:pt x="2602" y="1"/>
                    <a:pt x="2511"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6"/>
            <p:cNvSpPr/>
            <p:nvPr/>
          </p:nvSpPr>
          <p:spPr>
            <a:xfrm>
              <a:off x="13174341" y="3749861"/>
              <a:ext cx="47075" cy="3203"/>
            </a:xfrm>
            <a:custGeom>
              <a:avLst/>
              <a:gdLst/>
              <a:ahLst/>
              <a:cxnLst/>
              <a:rect l="l" t="t" r="r" b="b"/>
              <a:pathLst>
                <a:path w="1690" h="115" extrusionOk="0">
                  <a:moveTo>
                    <a:pt x="0" y="0"/>
                  </a:moveTo>
                  <a:lnTo>
                    <a:pt x="434" y="46"/>
                  </a:lnTo>
                  <a:cubicBezTo>
                    <a:pt x="617" y="69"/>
                    <a:pt x="799" y="69"/>
                    <a:pt x="982" y="91"/>
                  </a:cubicBezTo>
                  <a:cubicBezTo>
                    <a:pt x="1073" y="91"/>
                    <a:pt x="1164" y="91"/>
                    <a:pt x="1256" y="114"/>
                  </a:cubicBezTo>
                  <a:lnTo>
                    <a:pt x="1415" y="114"/>
                  </a:lnTo>
                  <a:cubicBezTo>
                    <a:pt x="1484" y="114"/>
                    <a:pt x="1552" y="114"/>
                    <a:pt x="1621" y="91"/>
                  </a:cubicBezTo>
                  <a:cubicBezTo>
                    <a:pt x="1644" y="91"/>
                    <a:pt x="1667" y="69"/>
                    <a:pt x="1689" y="46"/>
                  </a:cubicBezTo>
                  <a:cubicBezTo>
                    <a:pt x="1507" y="46"/>
                    <a:pt x="1301" y="23"/>
                    <a:pt x="1096" y="23"/>
                  </a:cubicBezTo>
                  <a:cubicBezTo>
                    <a:pt x="890" y="0"/>
                    <a:pt x="685" y="0"/>
                    <a:pt x="480"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6"/>
            <p:cNvSpPr/>
            <p:nvPr/>
          </p:nvSpPr>
          <p:spPr>
            <a:xfrm>
              <a:off x="12699385" y="3669750"/>
              <a:ext cx="1553278" cy="170055"/>
            </a:xfrm>
            <a:custGeom>
              <a:avLst/>
              <a:gdLst/>
              <a:ahLst/>
              <a:cxnLst/>
              <a:rect l="l" t="t" r="r" b="b"/>
              <a:pathLst>
                <a:path w="55763" h="6105" extrusionOk="0">
                  <a:moveTo>
                    <a:pt x="54005" y="4999"/>
                  </a:moveTo>
                  <a:cubicBezTo>
                    <a:pt x="53964" y="4999"/>
                    <a:pt x="53941" y="4999"/>
                    <a:pt x="53921" y="5016"/>
                  </a:cubicBezTo>
                  <a:lnTo>
                    <a:pt x="53921" y="5016"/>
                  </a:lnTo>
                  <a:cubicBezTo>
                    <a:pt x="53949" y="5010"/>
                    <a:pt x="53977" y="5005"/>
                    <a:pt x="54005" y="4999"/>
                  </a:cubicBezTo>
                  <a:close/>
                  <a:moveTo>
                    <a:pt x="54016" y="5653"/>
                  </a:moveTo>
                  <a:cubicBezTo>
                    <a:pt x="54005" y="5656"/>
                    <a:pt x="53994" y="5658"/>
                    <a:pt x="53983" y="5661"/>
                  </a:cubicBezTo>
                  <a:cubicBezTo>
                    <a:pt x="53991" y="5661"/>
                    <a:pt x="54003" y="5657"/>
                    <a:pt x="54016" y="5653"/>
                  </a:cubicBezTo>
                  <a:close/>
                  <a:moveTo>
                    <a:pt x="44926" y="5950"/>
                  </a:moveTo>
                  <a:lnTo>
                    <a:pt x="44926" y="5950"/>
                  </a:lnTo>
                  <a:cubicBezTo>
                    <a:pt x="44948" y="5958"/>
                    <a:pt x="44974" y="5958"/>
                    <a:pt x="44989" y="5958"/>
                  </a:cubicBezTo>
                  <a:cubicBezTo>
                    <a:pt x="44968" y="5955"/>
                    <a:pt x="44947" y="5953"/>
                    <a:pt x="44926" y="5950"/>
                  </a:cubicBezTo>
                  <a:close/>
                  <a:moveTo>
                    <a:pt x="15933" y="0"/>
                  </a:moveTo>
                  <a:cubicBezTo>
                    <a:pt x="15431" y="0"/>
                    <a:pt x="14929" y="23"/>
                    <a:pt x="14449" y="46"/>
                  </a:cubicBezTo>
                  <a:cubicBezTo>
                    <a:pt x="13901" y="69"/>
                    <a:pt x="13354" y="137"/>
                    <a:pt x="12806" y="206"/>
                  </a:cubicBezTo>
                  <a:cubicBezTo>
                    <a:pt x="12281" y="274"/>
                    <a:pt x="11779" y="342"/>
                    <a:pt x="11276" y="411"/>
                  </a:cubicBezTo>
                  <a:cubicBezTo>
                    <a:pt x="10752" y="479"/>
                    <a:pt x="10249" y="548"/>
                    <a:pt x="9724" y="639"/>
                  </a:cubicBezTo>
                  <a:cubicBezTo>
                    <a:pt x="8697" y="845"/>
                    <a:pt x="7693" y="1096"/>
                    <a:pt x="6689" y="1347"/>
                  </a:cubicBezTo>
                  <a:cubicBezTo>
                    <a:pt x="6552" y="1392"/>
                    <a:pt x="6392" y="1415"/>
                    <a:pt x="6255" y="1461"/>
                  </a:cubicBezTo>
                  <a:cubicBezTo>
                    <a:pt x="6095" y="1507"/>
                    <a:pt x="5935" y="1552"/>
                    <a:pt x="5798" y="1598"/>
                  </a:cubicBezTo>
                  <a:cubicBezTo>
                    <a:pt x="5502" y="1666"/>
                    <a:pt x="5205" y="1758"/>
                    <a:pt x="4931" y="1849"/>
                  </a:cubicBezTo>
                  <a:cubicBezTo>
                    <a:pt x="4612" y="1963"/>
                    <a:pt x="4292" y="2054"/>
                    <a:pt x="3995" y="2191"/>
                  </a:cubicBezTo>
                  <a:cubicBezTo>
                    <a:pt x="3835" y="2237"/>
                    <a:pt x="3676" y="2305"/>
                    <a:pt x="3539" y="2374"/>
                  </a:cubicBezTo>
                  <a:cubicBezTo>
                    <a:pt x="3379" y="2420"/>
                    <a:pt x="3242" y="2488"/>
                    <a:pt x="3105" y="2557"/>
                  </a:cubicBezTo>
                  <a:cubicBezTo>
                    <a:pt x="3128" y="2534"/>
                    <a:pt x="3128" y="2534"/>
                    <a:pt x="3128" y="2534"/>
                  </a:cubicBezTo>
                  <a:lnTo>
                    <a:pt x="3128" y="2534"/>
                  </a:lnTo>
                  <a:cubicBezTo>
                    <a:pt x="2877" y="2648"/>
                    <a:pt x="2649" y="2762"/>
                    <a:pt x="2397" y="2899"/>
                  </a:cubicBezTo>
                  <a:cubicBezTo>
                    <a:pt x="2169" y="3013"/>
                    <a:pt x="1941" y="3196"/>
                    <a:pt x="1713" y="3333"/>
                  </a:cubicBezTo>
                  <a:cubicBezTo>
                    <a:pt x="1439" y="3515"/>
                    <a:pt x="1165" y="3698"/>
                    <a:pt x="891" y="3880"/>
                  </a:cubicBezTo>
                  <a:cubicBezTo>
                    <a:pt x="663" y="4063"/>
                    <a:pt x="412" y="4246"/>
                    <a:pt x="183" y="4428"/>
                  </a:cubicBezTo>
                  <a:cubicBezTo>
                    <a:pt x="46" y="4520"/>
                    <a:pt x="1" y="4679"/>
                    <a:pt x="92" y="4816"/>
                  </a:cubicBezTo>
                  <a:cubicBezTo>
                    <a:pt x="135" y="4888"/>
                    <a:pt x="225" y="4933"/>
                    <a:pt x="319" y="4933"/>
                  </a:cubicBezTo>
                  <a:cubicBezTo>
                    <a:pt x="373" y="4933"/>
                    <a:pt x="430" y="4918"/>
                    <a:pt x="480" y="4885"/>
                  </a:cubicBezTo>
                  <a:cubicBezTo>
                    <a:pt x="686" y="4748"/>
                    <a:pt x="891" y="4588"/>
                    <a:pt x="1096" y="4451"/>
                  </a:cubicBezTo>
                  <a:cubicBezTo>
                    <a:pt x="1347" y="4291"/>
                    <a:pt x="1576" y="4154"/>
                    <a:pt x="1827" y="3995"/>
                  </a:cubicBezTo>
                  <a:lnTo>
                    <a:pt x="2146" y="3812"/>
                  </a:lnTo>
                  <a:cubicBezTo>
                    <a:pt x="2260" y="3743"/>
                    <a:pt x="2352" y="3675"/>
                    <a:pt x="2443" y="3607"/>
                  </a:cubicBezTo>
                  <a:cubicBezTo>
                    <a:pt x="2557" y="3538"/>
                    <a:pt x="2649" y="3470"/>
                    <a:pt x="2763" y="3424"/>
                  </a:cubicBezTo>
                  <a:cubicBezTo>
                    <a:pt x="2831" y="3378"/>
                    <a:pt x="2922" y="3333"/>
                    <a:pt x="2991" y="3310"/>
                  </a:cubicBezTo>
                  <a:cubicBezTo>
                    <a:pt x="3174" y="3218"/>
                    <a:pt x="3333" y="3150"/>
                    <a:pt x="3516" y="3059"/>
                  </a:cubicBezTo>
                  <a:cubicBezTo>
                    <a:pt x="3744" y="2967"/>
                    <a:pt x="3995" y="2876"/>
                    <a:pt x="4223" y="2785"/>
                  </a:cubicBezTo>
                  <a:cubicBezTo>
                    <a:pt x="4680" y="2602"/>
                    <a:pt x="5159" y="2442"/>
                    <a:pt x="5639" y="2305"/>
                  </a:cubicBezTo>
                  <a:cubicBezTo>
                    <a:pt x="5753" y="2283"/>
                    <a:pt x="5844" y="2260"/>
                    <a:pt x="5958" y="2237"/>
                  </a:cubicBezTo>
                  <a:cubicBezTo>
                    <a:pt x="6072" y="2191"/>
                    <a:pt x="6209" y="2146"/>
                    <a:pt x="6323" y="2123"/>
                  </a:cubicBezTo>
                  <a:cubicBezTo>
                    <a:pt x="6574" y="2054"/>
                    <a:pt x="6826" y="1986"/>
                    <a:pt x="7077" y="1917"/>
                  </a:cubicBezTo>
                  <a:cubicBezTo>
                    <a:pt x="7579" y="1803"/>
                    <a:pt x="8081" y="1666"/>
                    <a:pt x="8583" y="1552"/>
                  </a:cubicBezTo>
                  <a:cubicBezTo>
                    <a:pt x="8811" y="1507"/>
                    <a:pt x="9062" y="1438"/>
                    <a:pt x="9314" y="1392"/>
                  </a:cubicBezTo>
                  <a:cubicBezTo>
                    <a:pt x="9587" y="1324"/>
                    <a:pt x="9838" y="1278"/>
                    <a:pt x="10090" y="1233"/>
                  </a:cubicBezTo>
                  <a:cubicBezTo>
                    <a:pt x="10569" y="1141"/>
                    <a:pt x="11071" y="1096"/>
                    <a:pt x="11550" y="1027"/>
                  </a:cubicBezTo>
                  <a:cubicBezTo>
                    <a:pt x="11801" y="1004"/>
                    <a:pt x="12053" y="959"/>
                    <a:pt x="12326" y="913"/>
                  </a:cubicBezTo>
                  <a:cubicBezTo>
                    <a:pt x="12578" y="890"/>
                    <a:pt x="12829" y="867"/>
                    <a:pt x="13080" y="822"/>
                  </a:cubicBezTo>
                  <a:cubicBezTo>
                    <a:pt x="13627" y="753"/>
                    <a:pt x="14175" y="731"/>
                    <a:pt x="14723" y="685"/>
                  </a:cubicBezTo>
                  <a:cubicBezTo>
                    <a:pt x="15225" y="662"/>
                    <a:pt x="15705" y="639"/>
                    <a:pt x="16207" y="639"/>
                  </a:cubicBezTo>
                  <a:cubicBezTo>
                    <a:pt x="16755" y="639"/>
                    <a:pt x="17325" y="662"/>
                    <a:pt x="17873" y="662"/>
                  </a:cubicBezTo>
                  <a:cubicBezTo>
                    <a:pt x="18466" y="685"/>
                    <a:pt x="19037" y="708"/>
                    <a:pt x="19608" y="753"/>
                  </a:cubicBezTo>
                  <a:cubicBezTo>
                    <a:pt x="20110" y="799"/>
                    <a:pt x="20612" y="867"/>
                    <a:pt x="21114" y="913"/>
                  </a:cubicBezTo>
                  <a:cubicBezTo>
                    <a:pt x="21388" y="936"/>
                    <a:pt x="21639" y="982"/>
                    <a:pt x="21913" y="1004"/>
                  </a:cubicBezTo>
                  <a:cubicBezTo>
                    <a:pt x="22187" y="1050"/>
                    <a:pt x="22438" y="1073"/>
                    <a:pt x="22712" y="1119"/>
                  </a:cubicBezTo>
                  <a:cubicBezTo>
                    <a:pt x="22986" y="1164"/>
                    <a:pt x="23237" y="1210"/>
                    <a:pt x="23511" y="1256"/>
                  </a:cubicBezTo>
                  <a:cubicBezTo>
                    <a:pt x="23785" y="1301"/>
                    <a:pt x="24059" y="1370"/>
                    <a:pt x="24310" y="1415"/>
                  </a:cubicBezTo>
                  <a:cubicBezTo>
                    <a:pt x="24880" y="1552"/>
                    <a:pt x="25451" y="1666"/>
                    <a:pt x="26022" y="1803"/>
                  </a:cubicBezTo>
                  <a:cubicBezTo>
                    <a:pt x="26296" y="1849"/>
                    <a:pt x="26569" y="1917"/>
                    <a:pt x="26843" y="1986"/>
                  </a:cubicBezTo>
                  <a:cubicBezTo>
                    <a:pt x="27117" y="2032"/>
                    <a:pt x="27391" y="2077"/>
                    <a:pt x="27665" y="2146"/>
                  </a:cubicBezTo>
                  <a:cubicBezTo>
                    <a:pt x="27916" y="2214"/>
                    <a:pt x="28190" y="2283"/>
                    <a:pt x="28441" y="2351"/>
                  </a:cubicBezTo>
                  <a:cubicBezTo>
                    <a:pt x="28715" y="2420"/>
                    <a:pt x="28966" y="2511"/>
                    <a:pt x="29217" y="2579"/>
                  </a:cubicBezTo>
                  <a:cubicBezTo>
                    <a:pt x="30244" y="2876"/>
                    <a:pt x="31271" y="3196"/>
                    <a:pt x="32299" y="3515"/>
                  </a:cubicBezTo>
                  <a:cubicBezTo>
                    <a:pt x="32550" y="3584"/>
                    <a:pt x="32778" y="3652"/>
                    <a:pt x="33029" y="3743"/>
                  </a:cubicBezTo>
                  <a:cubicBezTo>
                    <a:pt x="33303" y="3812"/>
                    <a:pt x="33554" y="3880"/>
                    <a:pt x="33828" y="3972"/>
                  </a:cubicBezTo>
                  <a:cubicBezTo>
                    <a:pt x="34307" y="4109"/>
                    <a:pt x="34809" y="4200"/>
                    <a:pt x="35312" y="4314"/>
                  </a:cubicBezTo>
                  <a:cubicBezTo>
                    <a:pt x="35585" y="4383"/>
                    <a:pt x="35837" y="4428"/>
                    <a:pt x="36110" y="4497"/>
                  </a:cubicBezTo>
                  <a:cubicBezTo>
                    <a:pt x="36384" y="4542"/>
                    <a:pt x="36635" y="4634"/>
                    <a:pt x="36909" y="4702"/>
                  </a:cubicBezTo>
                  <a:cubicBezTo>
                    <a:pt x="37183" y="4771"/>
                    <a:pt x="37457" y="4816"/>
                    <a:pt x="37731" y="4885"/>
                  </a:cubicBezTo>
                  <a:cubicBezTo>
                    <a:pt x="38005" y="4953"/>
                    <a:pt x="38279" y="5022"/>
                    <a:pt x="38553" y="5045"/>
                  </a:cubicBezTo>
                  <a:cubicBezTo>
                    <a:pt x="38804" y="5090"/>
                    <a:pt x="39032" y="5136"/>
                    <a:pt x="39283" y="5181"/>
                  </a:cubicBezTo>
                  <a:cubicBezTo>
                    <a:pt x="39511" y="5227"/>
                    <a:pt x="39740" y="5296"/>
                    <a:pt x="39968" y="5318"/>
                  </a:cubicBezTo>
                  <a:cubicBezTo>
                    <a:pt x="40470" y="5410"/>
                    <a:pt x="40949" y="5501"/>
                    <a:pt x="41429" y="5569"/>
                  </a:cubicBezTo>
                  <a:cubicBezTo>
                    <a:pt x="41908" y="5638"/>
                    <a:pt x="42387" y="5706"/>
                    <a:pt x="42867" y="5752"/>
                  </a:cubicBezTo>
                  <a:cubicBezTo>
                    <a:pt x="43118" y="5775"/>
                    <a:pt x="43369" y="5798"/>
                    <a:pt x="43597" y="5843"/>
                  </a:cubicBezTo>
                  <a:cubicBezTo>
                    <a:pt x="43848" y="5866"/>
                    <a:pt x="44122" y="5889"/>
                    <a:pt x="44373" y="5912"/>
                  </a:cubicBezTo>
                  <a:cubicBezTo>
                    <a:pt x="44557" y="5912"/>
                    <a:pt x="44742" y="5930"/>
                    <a:pt x="44926" y="5950"/>
                  </a:cubicBezTo>
                  <a:lnTo>
                    <a:pt x="44926" y="5950"/>
                  </a:lnTo>
                  <a:cubicBezTo>
                    <a:pt x="44915" y="5947"/>
                    <a:pt x="44906" y="5942"/>
                    <a:pt x="44898" y="5935"/>
                  </a:cubicBezTo>
                  <a:lnTo>
                    <a:pt x="44898" y="5935"/>
                  </a:lnTo>
                  <a:cubicBezTo>
                    <a:pt x="45423" y="5980"/>
                    <a:pt x="45948" y="6003"/>
                    <a:pt x="46473" y="6049"/>
                  </a:cubicBezTo>
                  <a:cubicBezTo>
                    <a:pt x="46998" y="6072"/>
                    <a:pt x="47500" y="6072"/>
                    <a:pt x="48025" y="6094"/>
                  </a:cubicBezTo>
                  <a:cubicBezTo>
                    <a:pt x="48345" y="6094"/>
                    <a:pt x="48664" y="6105"/>
                    <a:pt x="48984" y="6105"/>
                  </a:cubicBezTo>
                  <a:cubicBezTo>
                    <a:pt x="49144" y="6105"/>
                    <a:pt x="49303" y="6102"/>
                    <a:pt x="49463" y="6094"/>
                  </a:cubicBezTo>
                  <a:lnTo>
                    <a:pt x="50171" y="6094"/>
                  </a:lnTo>
                  <a:cubicBezTo>
                    <a:pt x="50399" y="6094"/>
                    <a:pt x="50627" y="6072"/>
                    <a:pt x="50856" y="6072"/>
                  </a:cubicBezTo>
                  <a:cubicBezTo>
                    <a:pt x="51129" y="6049"/>
                    <a:pt x="51426" y="6026"/>
                    <a:pt x="51723" y="5980"/>
                  </a:cubicBezTo>
                  <a:cubicBezTo>
                    <a:pt x="51974" y="5958"/>
                    <a:pt x="52248" y="5935"/>
                    <a:pt x="52499" y="5889"/>
                  </a:cubicBezTo>
                  <a:cubicBezTo>
                    <a:pt x="52750" y="5866"/>
                    <a:pt x="53024" y="5821"/>
                    <a:pt x="53275" y="5775"/>
                  </a:cubicBezTo>
                  <a:cubicBezTo>
                    <a:pt x="53435" y="5752"/>
                    <a:pt x="53617" y="5729"/>
                    <a:pt x="53777" y="5706"/>
                  </a:cubicBezTo>
                  <a:cubicBezTo>
                    <a:pt x="53800" y="5684"/>
                    <a:pt x="53846" y="5684"/>
                    <a:pt x="53869" y="5684"/>
                  </a:cubicBezTo>
                  <a:cubicBezTo>
                    <a:pt x="53919" y="5667"/>
                    <a:pt x="53970" y="5662"/>
                    <a:pt x="54021" y="5652"/>
                  </a:cubicBezTo>
                  <a:lnTo>
                    <a:pt x="54021" y="5652"/>
                  </a:lnTo>
                  <a:cubicBezTo>
                    <a:pt x="54019" y="5652"/>
                    <a:pt x="54018" y="5653"/>
                    <a:pt x="54016" y="5653"/>
                  </a:cubicBezTo>
                  <a:lnTo>
                    <a:pt x="54016" y="5653"/>
                  </a:lnTo>
                  <a:cubicBezTo>
                    <a:pt x="54213" y="5610"/>
                    <a:pt x="54427" y="5567"/>
                    <a:pt x="54622" y="5524"/>
                  </a:cubicBezTo>
                  <a:cubicBezTo>
                    <a:pt x="54804" y="5501"/>
                    <a:pt x="54987" y="5455"/>
                    <a:pt x="55147" y="5410"/>
                  </a:cubicBezTo>
                  <a:cubicBezTo>
                    <a:pt x="55284" y="5364"/>
                    <a:pt x="55421" y="5318"/>
                    <a:pt x="55558" y="5250"/>
                  </a:cubicBezTo>
                  <a:cubicBezTo>
                    <a:pt x="55695" y="5181"/>
                    <a:pt x="55740" y="5045"/>
                    <a:pt x="55740" y="4908"/>
                  </a:cubicBezTo>
                  <a:cubicBezTo>
                    <a:pt x="55763" y="4816"/>
                    <a:pt x="55717" y="4748"/>
                    <a:pt x="55717" y="4656"/>
                  </a:cubicBezTo>
                  <a:cubicBezTo>
                    <a:pt x="55672" y="4542"/>
                    <a:pt x="55626" y="4451"/>
                    <a:pt x="55580" y="4337"/>
                  </a:cubicBezTo>
                  <a:cubicBezTo>
                    <a:pt x="55580" y="4337"/>
                    <a:pt x="55580" y="4314"/>
                    <a:pt x="55558" y="4314"/>
                  </a:cubicBezTo>
                  <a:lnTo>
                    <a:pt x="55580" y="4314"/>
                  </a:lnTo>
                  <a:lnTo>
                    <a:pt x="55558" y="4268"/>
                  </a:lnTo>
                  <a:cubicBezTo>
                    <a:pt x="55535" y="4268"/>
                    <a:pt x="55535" y="4246"/>
                    <a:pt x="55535" y="4246"/>
                  </a:cubicBezTo>
                  <a:cubicBezTo>
                    <a:pt x="55489" y="4131"/>
                    <a:pt x="55443" y="3995"/>
                    <a:pt x="55352" y="3903"/>
                  </a:cubicBezTo>
                  <a:cubicBezTo>
                    <a:pt x="55288" y="3852"/>
                    <a:pt x="55210" y="3822"/>
                    <a:pt x="55129" y="3822"/>
                  </a:cubicBezTo>
                  <a:cubicBezTo>
                    <a:pt x="55066" y="3822"/>
                    <a:pt x="55001" y="3840"/>
                    <a:pt x="54941" y="3880"/>
                  </a:cubicBezTo>
                  <a:cubicBezTo>
                    <a:pt x="54850" y="3926"/>
                    <a:pt x="54804" y="4063"/>
                    <a:pt x="54804" y="4154"/>
                  </a:cubicBezTo>
                  <a:cubicBezTo>
                    <a:pt x="54804" y="4246"/>
                    <a:pt x="54850" y="4314"/>
                    <a:pt x="54896" y="4383"/>
                  </a:cubicBezTo>
                  <a:cubicBezTo>
                    <a:pt x="54918" y="4451"/>
                    <a:pt x="54964" y="4520"/>
                    <a:pt x="55010" y="4611"/>
                  </a:cubicBezTo>
                  <a:cubicBezTo>
                    <a:pt x="55033" y="4656"/>
                    <a:pt x="55055" y="4702"/>
                    <a:pt x="55055" y="4748"/>
                  </a:cubicBezTo>
                  <a:cubicBezTo>
                    <a:pt x="54896" y="4816"/>
                    <a:pt x="54736" y="4839"/>
                    <a:pt x="54553" y="4885"/>
                  </a:cubicBezTo>
                  <a:cubicBezTo>
                    <a:pt x="54348" y="4930"/>
                    <a:pt x="54120" y="4976"/>
                    <a:pt x="53914" y="5022"/>
                  </a:cubicBezTo>
                  <a:cubicBezTo>
                    <a:pt x="53916" y="5020"/>
                    <a:pt x="53918" y="5018"/>
                    <a:pt x="53921" y="5016"/>
                  </a:cubicBezTo>
                  <a:lnTo>
                    <a:pt x="53921" y="5016"/>
                  </a:lnTo>
                  <a:cubicBezTo>
                    <a:pt x="53835" y="5033"/>
                    <a:pt x="53749" y="5050"/>
                    <a:pt x="53663" y="5067"/>
                  </a:cubicBezTo>
                  <a:cubicBezTo>
                    <a:pt x="53572" y="5067"/>
                    <a:pt x="53458" y="5090"/>
                    <a:pt x="53366" y="5113"/>
                  </a:cubicBezTo>
                  <a:cubicBezTo>
                    <a:pt x="53161" y="5159"/>
                    <a:pt x="52933" y="5181"/>
                    <a:pt x="52727" y="5204"/>
                  </a:cubicBezTo>
                  <a:cubicBezTo>
                    <a:pt x="52522" y="5227"/>
                    <a:pt x="52294" y="5273"/>
                    <a:pt x="52088" y="5296"/>
                  </a:cubicBezTo>
                  <a:cubicBezTo>
                    <a:pt x="51860" y="5318"/>
                    <a:pt x="51654" y="5341"/>
                    <a:pt x="51426" y="5364"/>
                  </a:cubicBezTo>
                  <a:cubicBezTo>
                    <a:pt x="51175" y="5387"/>
                    <a:pt x="50924" y="5410"/>
                    <a:pt x="50673" y="5433"/>
                  </a:cubicBezTo>
                  <a:lnTo>
                    <a:pt x="49988" y="5433"/>
                  </a:lnTo>
                  <a:cubicBezTo>
                    <a:pt x="49760" y="5433"/>
                    <a:pt x="49509" y="5455"/>
                    <a:pt x="49258" y="5455"/>
                  </a:cubicBezTo>
                  <a:cubicBezTo>
                    <a:pt x="48596" y="5455"/>
                    <a:pt x="47911" y="5455"/>
                    <a:pt x="47249" y="5410"/>
                  </a:cubicBezTo>
                  <a:cubicBezTo>
                    <a:pt x="46519" y="5387"/>
                    <a:pt x="45788" y="5364"/>
                    <a:pt x="45058" y="5318"/>
                  </a:cubicBezTo>
                  <a:lnTo>
                    <a:pt x="45104" y="5318"/>
                  </a:lnTo>
                  <a:cubicBezTo>
                    <a:pt x="44898" y="5296"/>
                    <a:pt x="44693" y="5273"/>
                    <a:pt x="44487" y="5273"/>
                  </a:cubicBezTo>
                  <a:cubicBezTo>
                    <a:pt x="44396" y="5250"/>
                    <a:pt x="44282" y="5250"/>
                    <a:pt x="44168" y="5227"/>
                  </a:cubicBezTo>
                  <a:cubicBezTo>
                    <a:pt x="43666" y="5181"/>
                    <a:pt x="43141" y="5136"/>
                    <a:pt x="42638" y="5067"/>
                  </a:cubicBezTo>
                  <a:cubicBezTo>
                    <a:pt x="42365" y="5045"/>
                    <a:pt x="42113" y="4999"/>
                    <a:pt x="41840" y="4976"/>
                  </a:cubicBezTo>
                  <a:cubicBezTo>
                    <a:pt x="41566" y="4930"/>
                    <a:pt x="41315" y="4885"/>
                    <a:pt x="41041" y="4839"/>
                  </a:cubicBezTo>
                  <a:cubicBezTo>
                    <a:pt x="40767" y="4793"/>
                    <a:pt x="40516" y="4748"/>
                    <a:pt x="40242" y="4702"/>
                  </a:cubicBezTo>
                  <a:cubicBezTo>
                    <a:pt x="39991" y="4656"/>
                    <a:pt x="39740" y="4611"/>
                    <a:pt x="39466" y="4565"/>
                  </a:cubicBezTo>
                  <a:cubicBezTo>
                    <a:pt x="39192" y="4497"/>
                    <a:pt x="38918" y="4451"/>
                    <a:pt x="38644" y="4405"/>
                  </a:cubicBezTo>
                  <a:cubicBezTo>
                    <a:pt x="38393" y="4360"/>
                    <a:pt x="38119" y="4291"/>
                    <a:pt x="37868" y="4246"/>
                  </a:cubicBezTo>
                  <a:cubicBezTo>
                    <a:pt x="37571" y="4177"/>
                    <a:pt x="37275" y="4109"/>
                    <a:pt x="37001" y="4040"/>
                  </a:cubicBezTo>
                  <a:cubicBezTo>
                    <a:pt x="36727" y="3995"/>
                    <a:pt x="36476" y="3903"/>
                    <a:pt x="36225" y="3835"/>
                  </a:cubicBezTo>
                  <a:cubicBezTo>
                    <a:pt x="35700" y="3721"/>
                    <a:pt x="35175" y="3629"/>
                    <a:pt x="34650" y="3492"/>
                  </a:cubicBezTo>
                  <a:cubicBezTo>
                    <a:pt x="34421" y="3447"/>
                    <a:pt x="34170" y="3378"/>
                    <a:pt x="33919" y="3310"/>
                  </a:cubicBezTo>
                  <a:cubicBezTo>
                    <a:pt x="33668" y="3241"/>
                    <a:pt x="33394" y="3173"/>
                    <a:pt x="33143" y="3082"/>
                  </a:cubicBezTo>
                  <a:cubicBezTo>
                    <a:pt x="32641" y="2945"/>
                    <a:pt x="32139" y="2785"/>
                    <a:pt x="31637" y="2625"/>
                  </a:cubicBezTo>
                  <a:cubicBezTo>
                    <a:pt x="31135" y="2465"/>
                    <a:pt x="30632" y="2328"/>
                    <a:pt x="30130" y="2169"/>
                  </a:cubicBezTo>
                  <a:cubicBezTo>
                    <a:pt x="29856" y="2077"/>
                    <a:pt x="29605" y="2009"/>
                    <a:pt x="29331" y="1940"/>
                  </a:cubicBezTo>
                  <a:cubicBezTo>
                    <a:pt x="29080" y="1872"/>
                    <a:pt x="28829" y="1780"/>
                    <a:pt x="28578" y="1712"/>
                  </a:cubicBezTo>
                  <a:cubicBezTo>
                    <a:pt x="28304" y="1644"/>
                    <a:pt x="28030" y="1575"/>
                    <a:pt x="27779" y="1507"/>
                  </a:cubicBezTo>
                  <a:cubicBezTo>
                    <a:pt x="27505" y="1438"/>
                    <a:pt x="27231" y="1392"/>
                    <a:pt x="26957" y="1324"/>
                  </a:cubicBezTo>
                  <a:lnTo>
                    <a:pt x="25268" y="959"/>
                  </a:lnTo>
                  <a:cubicBezTo>
                    <a:pt x="24721" y="845"/>
                    <a:pt x="24173" y="708"/>
                    <a:pt x="23625" y="616"/>
                  </a:cubicBezTo>
                  <a:cubicBezTo>
                    <a:pt x="23374" y="571"/>
                    <a:pt x="23100" y="525"/>
                    <a:pt x="22849" y="479"/>
                  </a:cubicBezTo>
                  <a:cubicBezTo>
                    <a:pt x="22552" y="434"/>
                    <a:pt x="22278" y="411"/>
                    <a:pt x="22004" y="365"/>
                  </a:cubicBezTo>
                  <a:cubicBezTo>
                    <a:pt x="21479" y="297"/>
                    <a:pt x="20977" y="228"/>
                    <a:pt x="20452" y="183"/>
                  </a:cubicBezTo>
                  <a:cubicBezTo>
                    <a:pt x="19904" y="137"/>
                    <a:pt x="19357" y="69"/>
                    <a:pt x="18809" y="46"/>
                  </a:cubicBezTo>
                  <a:cubicBezTo>
                    <a:pt x="17919" y="23"/>
                    <a:pt x="17006" y="0"/>
                    <a:pt x="1609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6"/>
            <p:cNvSpPr/>
            <p:nvPr/>
          </p:nvSpPr>
          <p:spPr>
            <a:xfrm>
              <a:off x="14231661" y="3804540"/>
              <a:ext cx="21643" cy="12089"/>
            </a:xfrm>
            <a:custGeom>
              <a:avLst/>
              <a:gdLst/>
              <a:ahLst/>
              <a:cxnLst/>
              <a:rect l="l" t="t" r="r" b="b"/>
              <a:pathLst>
                <a:path w="777" h="434" extrusionOk="0">
                  <a:moveTo>
                    <a:pt x="503" y="23"/>
                  </a:moveTo>
                  <a:cubicBezTo>
                    <a:pt x="503" y="23"/>
                    <a:pt x="500" y="23"/>
                    <a:pt x="496" y="24"/>
                  </a:cubicBezTo>
                  <a:lnTo>
                    <a:pt x="496" y="24"/>
                  </a:lnTo>
                  <a:cubicBezTo>
                    <a:pt x="498" y="24"/>
                    <a:pt x="500" y="23"/>
                    <a:pt x="503" y="23"/>
                  </a:cubicBezTo>
                  <a:close/>
                  <a:moveTo>
                    <a:pt x="640" y="0"/>
                  </a:moveTo>
                  <a:cubicBezTo>
                    <a:pt x="617" y="0"/>
                    <a:pt x="594" y="23"/>
                    <a:pt x="571" y="23"/>
                  </a:cubicBezTo>
                  <a:cubicBezTo>
                    <a:pt x="549" y="23"/>
                    <a:pt x="503" y="23"/>
                    <a:pt x="480" y="46"/>
                  </a:cubicBezTo>
                  <a:cubicBezTo>
                    <a:pt x="480" y="32"/>
                    <a:pt x="489" y="26"/>
                    <a:pt x="496" y="24"/>
                  </a:cubicBezTo>
                  <a:lnTo>
                    <a:pt x="496" y="24"/>
                  </a:lnTo>
                  <a:cubicBezTo>
                    <a:pt x="362" y="47"/>
                    <a:pt x="249" y="92"/>
                    <a:pt x="115" y="114"/>
                  </a:cubicBezTo>
                  <a:cubicBezTo>
                    <a:pt x="46" y="137"/>
                    <a:pt x="1" y="206"/>
                    <a:pt x="24" y="274"/>
                  </a:cubicBezTo>
                  <a:cubicBezTo>
                    <a:pt x="46" y="342"/>
                    <a:pt x="92" y="365"/>
                    <a:pt x="161" y="365"/>
                  </a:cubicBezTo>
                  <a:cubicBezTo>
                    <a:pt x="183" y="388"/>
                    <a:pt x="206" y="411"/>
                    <a:pt x="229" y="411"/>
                  </a:cubicBezTo>
                  <a:cubicBezTo>
                    <a:pt x="252" y="434"/>
                    <a:pt x="275" y="434"/>
                    <a:pt x="298" y="434"/>
                  </a:cubicBezTo>
                  <a:cubicBezTo>
                    <a:pt x="320" y="411"/>
                    <a:pt x="343" y="411"/>
                    <a:pt x="366" y="411"/>
                  </a:cubicBezTo>
                  <a:cubicBezTo>
                    <a:pt x="389" y="434"/>
                    <a:pt x="412" y="434"/>
                    <a:pt x="434" y="434"/>
                  </a:cubicBezTo>
                  <a:cubicBezTo>
                    <a:pt x="480" y="434"/>
                    <a:pt x="503" y="411"/>
                    <a:pt x="549" y="411"/>
                  </a:cubicBezTo>
                  <a:cubicBezTo>
                    <a:pt x="571" y="388"/>
                    <a:pt x="617" y="365"/>
                    <a:pt x="640" y="342"/>
                  </a:cubicBezTo>
                  <a:cubicBezTo>
                    <a:pt x="663" y="342"/>
                    <a:pt x="663" y="342"/>
                    <a:pt x="663" y="320"/>
                  </a:cubicBezTo>
                  <a:lnTo>
                    <a:pt x="686" y="320"/>
                  </a:lnTo>
                  <a:cubicBezTo>
                    <a:pt x="708" y="297"/>
                    <a:pt x="708" y="297"/>
                    <a:pt x="708" y="297"/>
                  </a:cubicBezTo>
                  <a:cubicBezTo>
                    <a:pt x="731" y="274"/>
                    <a:pt x="754" y="251"/>
                    <a:pt x="777" y="206"/>
                  </a:cubicBezTo>
                  <a:cubicBezTo>
                    <a:pt x="777" y="206"/>
                    <a:pt x="777" y="183"/>
                    <a:pt x="777" y="160"/>
                  </a:cubicBezTo>
                  <a:cubicBezTo>
                    <a:pt x="777" y="137"/>
                    <a:pt x="777" y="114"/>
                    <a:pt x="777" y="91"/>
                  </a:cubicBezTo>
                  <a:cubicBezTo>
                    <a:pt x="754" y="46"/>
                    <a:pt x="708" y="0"/>
                    <a:pt x="66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6"/>
            <p:cNvSpPr/>
            <p:nvPr/>
          </p:nvSpPr>
          <p:spPr>
            <a:xfrm>
              <a:off x="13613670" y="3732674"/>
              <a:ext cx="621194" cy="99498"/>
            </a:xfrm>
            <a:custGeom>
              <a:avLst/>
              <a:gdLst/>
              <a:ahLst/>
              <a:cxnLst/>
              <a:rect l="l" t="t" r="r" b="b"/>
              <a:pathLst>
                <a:path w="22301" h="3572" extrusionOk="0">
                  <a:moveTo>
                    <a:pt x="297" y="1"/>
                  </a:moveTo>
                  <a:cubicBezTo>
                    <a:pt x="252" y="1"/>
                    <a:pt x="183" y="24"/>
                    <a:pt x="138" y="46"/>
                  </a:cubicBezTo>
                  <a:cubicBezTo>
                    <a:pt x="69" y="92"/>
                    <a:pt x="23" y="161"/>
                    <a:pt x="1" y="252"/>
                  </a:cubicBezTo>
                  <a:cubicBezTo>
                    <a:pt x="1" y="252"/>
                    <a:pt x="1" y="252"/>
                    <a:pt x="1" y="275"/>
                  </a:cubicBezTo>
                  <a:cubicBezTo>
                    <a:pt x="1" y="320"/>
                    <a:pt x="1" y="366"/>
                    <a:pt x="1" y="435"/>
                  </a:cubicBezTo>
                  <a:cubicBezTo>
                    <a:pt x="23" y="457"/>
                    <a:pt x="23" y="480"/>
                    <a:pt x="46" y="503"/>
                  </a:cubicBezTo>
                  <a:cubicBezTo>
                    <a:pt x="69" y="549"/>
                    <a:pt x="115" y="594"/>
                    <a:pt x="160" y="617"/>
                  </a:cubicBezTo>
                  <a:cubicBezTo>
                    <a:pt x="183" y="640"/>
                    <a:pt x="206" y="640"/>
                    <a:pt x="252" y="640"/>
                  </a:cubicBezTo>
                  <a:cubicBezTo>
                    <a:pt x="868" y="914"/>
                    <a:pt x="1530" y="1142"/>
                    <a:pt x="2192" y="1325"/>
                  </a:cubicBezTo>
                  <a:cubicBezTo>
                    <a:pt x="2329" y="1370"/>
                    <a:pt x="2466" y="1416"/>
                    <a:pt x="2625" y="1462"/>
                  </a:cubicBezTo>
                  <a:cubicBezTo>
                    <a:pt x="2671" y="1484"/>
                    <a:pt x="2717" y="1507"/>
                    <a:pt x="2762" y="1530"/>
                  </a:cubicBezTo>
                  <a:cubicBezTo>
                    <a:pt x="2945" y="1576"/>
                    <a:pt x="3105" y="1621"/>
                    <a:pt x="3265" y="1690"/>
                  </a:cubicBezTo>
                  <a:cubicBezTo>
                    <a:pt x="3424" y="1736"/>
                    <a:pt x="3607" y="1781"/>
                    <a:pt x="3790" y="1850"/>
                  </a:cubicBezTo>
                  <a:cubicBezTo>
                    <a:pt x="4109" y="1941"/>
                    <a:pt x="4406" y="2032"/>
                    <a:pt x="4725" y="2124"/>
                  </a:cubicBezTo>
                  <a:cubicBezTo>
                    <a:pt x="5091" y="2215"/>
                    <a:pt x="5456" y="2329"/>
                    <a:pt x="5821" y="2420"/>
                  </a:cubicBezTo>
                  <a:cubicBezTo>
                    <a:pt x="6209" y="2512"/>
                    <a:pt x="6574" y="2580"/>
                    <a:pt x="6939" y="2671"/>
                  </a:cubicBezTo>
                  <a:cubicBezTo>
                    <a:pt x="7556" y="2808"/>
                    <a:pt x="8172" y="2922"/>
                    <a:pt x="8811" y="2968"/>
                  </a:cubicBezTo>
                  <a:lnTo>
                    <a:pt x="8948" y="2968"/>
                  </a:lnTo>
                  <a:cubicBezTo>
                    <a:pt x="8971" y="2968"/>
                    <a:pt x="9017" y="2968"/>
                    <a:pt x="9039" y="2945"/>
                  </a:cubicBezTo>
                  <a:cubicBezTo>
                    <a:pt x="9085" y="2945"/>
                    <a:pt x="9131" y="2968"/>
                    <a:pt x="9176" y="2968"/>
                  </a:cubicBezTo>
                  <a:cubicBezTo>
                    <a:pt x="9496" y="3014"/>
                    <a:pt x="9838" y="3059"/>
                    <a:pt x="10158" y="3082"/>
                  </a:cubicBezTo>
                  <a:cubicBezTo>
                    <a:pt x="10865" y="3174"/>
                    <a:pt x="11573" y="3242"/>
                    <a:pt x="12281" y="3288"/>
                  </a:cubicBezTo>
                  <a:cubicBezTo>
                    <a:pt x="12691" y="3310"/>
                    <a:pt x="13079" y="3333"/>
                    <a:pt x="13468" y="3356"/>
                  </a:cubicBezTo>
                  <a:cubicBezTo>
                    <a:pt x="13536" y="3356"/>
                    <a:pt x="13627" y="3356"/>
                    <a:pt x="13696" y="3379"/>
                  </a:cubicBezTo>
                  <a:cubicBezTo>
                    <a:pt x="13741" y="3447"/>
                    <a:pt x="13810" y="3493"/>
                    <a:pt x="13901" y="3516"/>
                  </a:cubicBezTo>
                  <a:cubicBezTo>
                    <a:pt x="14152" y="3562"/>
                    <a:pt x="14426" y="3562"/>
                    <a:pt x="14700" y="3562"/>
                  </a:cubicBezTo>
                  <a:cubicBezTo>
                    <a:pt x="14761" y="3569"/>
                    <a:pt x="14824" y="3572"/>
                    <a:pt x="14889" y="3572"/>
                  </a:cubicBezTo>
                  <a:cubicBezTo>
                    <a:pt x="15017" y="3572"/>
                    <a:pt x="15149" y="3562"/>
                    <a:pt x="15271" y="3562"/>
                  </a:cubicBezTo>
                  <a:lnTo>
                    <a:pt x="15773" y="3562"/>
                  </a:lnTo>
                  <a:cubicBezTo>
                    <a:pt x="15933" y="3562"/>
                    <a:pt x="16092" y="3562"/>
                    <a:pt x="16229" y="3539"/>
                  </a:cubicBezTo>
                  <a:cubicBezTo>
                    <a:pt x="16617" y="3516"/>
                    <a:pt x="16983" y="3493"/>
                    <a:pt x="17348" y="3470"/>
                  </a:cubicBezTo>
                  <a:cubicBezTo>
                    <a:pt x="17690" y="3447"/>
                    <a:pt x="18033" y="3425"/>
                    <a:pt x="18375" y="3402"/>
                  </a:cubicBezTo>
                  <a:cubicBezTo>
                    <a:pt x="18580" y="3379"/>
                    <a:pt x="18786" y="3356"/>
                    <a:pt x="18991" y="3333"/>
                  </a:cubicBezTo>
                  <a:cubicBezTo>
                    <a:pt x="19083" y="3333"/>
                    <a:pt x="19197" y="3310"/>
                    <a:pt x="19311" y="3288"/>
                  </a:cubicBezTo>
                  <a:cubicBezTo>
                    <a:pt x="19425" y="3288"/>
                    <a:pt x="19562" y="3265"/>
                    <a:pt x="19699" y="3242"/>
                  </a:cubicBezTo>
                  <a:cubicBezTo>
                    <a:pt x="19813" y="3196"/>
                    <a:pt x="19881" y="3105"/>
                    <a:pt x="19904" y="2991"/>
                  </a:cubicBezTo>
                  <a:cubicBezTo>
                    <a:pt x="19927" y="3014"/>
                    <a:pt x="19927" y="3014"/>
                    <a:pt x="19950" y="3014"/>
                  </a:cubicBezTo>
                  <a:cubicBezTo>
                    <a:pt x="20155" y="2991"/>
                    <a:pt x="20361" y="2968"/>
                    <a:pt x="20566" y="2945"/>
                  </a:cubicBezTo>
                  <a:cubicBezTo>
                    <a:pt x="20749" y="2900"/>
                    <a:pt x="20931" y="2877"/>
                    <a:pt x="21114" y="2831"/>
                  </a:cubicBezTo>
                  <a:cubicBezTo>
                    <a:pt x="21297" y="2808"/>
                    <a:pt x="21479" y="2786"/>
                    <a:pt x="21662" y="2763"/>
                  </a:cubicBezTo>
                  <a:cubicBezTo>
                    <a:pt x="21753" y="2740"/>
                    <a:pt x="21844" y="2717"/>
                    <a:pt x="21936" y="2694"/>
                  </a:cubicBezTo>
                  <a:cubicBezTo>
                    <a:pt x="22050" y="2671"/>
                    <a:pt x="22210" y="2649"/>
                    <a:pt x="22232" y="2512"/>
                  </a:cubicBezTo>
                  <a:cubicBezTo>
                    <a:pt x="22255" y="2443"/>
                    <a:pt x="22210" y="2397"/>
                    <a:pt x="22164" y="2375"/>
                  </a:cubicBezTo>
                  <a:cubicBezTo>
                    <a:pt x="22141" y="2352"/>
                    <a:pt x="22141" y="2352"/>
                    <a:pt x="22141" y="2352"/>
                  </a:cubicBezTo>
                  <a:cubicBezTo>
                    <a:pt x="22141" y="2329"/>
                    <a:pt x="22141" y="2306"/>
                    <a:pt x="22141" y="2283"/>
                  </a:cubicBezTo>
                  <a:cubicBezTo>
                    <a:pt x="22141" y="2261"/>
                    <a:pt x="22141" y="2261"/>
                    <a:pt x="22141" y="2261"/>
                  </a:cubicBezTo>
                  <a:cubicBezTo>
                    <a:pt x="22232" y="2238"/>
                    <a:pt x="22255" y="2146"/>
                    <a:pt x="22301" y="2055"/>
                  </a:cubicBezTo>
                  <a:cubicBezTo>
                    <a:pt x="22301" y="2009"/>
                    <a:pt x="22301" y="1964"/>
                    <a:pt x="22278" y="1895"/>
                  </a:cubicBezTo>
                  <a:cubicBezTo>
                    <a:pt x="22255" y="1827"/>
                    <a:pt x="22210" y="1758"/>
                    <a:pt x="22141" y="1713"/>
                  </a:cubicBezTo>
                  <a:cubicBezTo>
                    <a:pt x="22050" y="1667"/>
                    <a:pt x="21936" y="1667"/>
                    <a:pt x="21844" y="1667"/>
                  </a:cubicBezTo>
                  <a:cubicBezTo>
                    <a:pt x="21776" y="1667"/>
                    <a:pt x="21707" y="1690"/>
                    <a:pt x="21662" y="1690"/>
                  </a:cubicBezTo>
                  <a:cubicBezTo>
                    <a:pt x="21570" y="1713"/>
                    <a:pt x="21479" y="1713"/>
                    <a:pt x="21388" y="1736"/>
                  </a:cubicBezTo>
                  <a:cubicBezTo>
                    <a:pt x="21205" y="1736"/>
                    <a:pt x="21023" y="1781"/>
                    <a:pt x="20840" y="1804"/>
                  </a:cubicBezTo>
                  <a:cubicBezTo>
                    <a:pt x="20521" y="1850"/>
                    <a:pt x="20178" y="1895"/>
                    <a:pt x="19859" y="1964"/>
                  </a:cubicBezTo>
                  <a:cubicBezTo>
                    <a:pt x="19128" y="2055"/>
                    <a:pt x="18421" y="2146"/>
                    <a:pt x="17690" y="2238"/>
                  </a:cubicBezTo>
                  <a:lnTo>
                    <a:pt x="17576" y="2238"/>
                  </a:lnTo>
                  <a:cubicBezTo>
                    <a:pt x="17530" y="2230"/>
                    <a:pt x="17482" y="2228"/>
                    <a:pt x="17433" y="2228"/>
                  </a:cubicBezTo>
                  <a:cubicBezTo>
                    <a:pt x="17335" y="2228"/>
                    <a:pt x="17234" y="2238"/>
                    <a:pt x="17142" y="2238"/>
                  </a:cubicBezTo>
                  <a:cubicBezTo>
                    <a:pt x="17051" y="2215"/>
                    <a:pt x="16960" y="2215"/>
                    <a:pt x="16868" y="2215"/>
                  </a:cubicBezTo>
                  <a:cubicBezTo>
                    <a:pt x="16686" y="2215"/>
                    <a:pt x="16526" y="2215"/>
                    <a:pt x="16344" y="2192"/>
                  </a:cubicBezTo>
                  <a:cubicBezTo>
                    <a:pt x="15955" y="2192"/>
                    <a:pt x="15545" y="2169"/>
                    <a:pt x="15157" y="2169"/>
                  </a:cubicBezTo>
                  <a:cubicBezTo>
                    <a:pt x="14449" y="2124"/>
                    <a:pt x="13764" y="2101"/>
                    <a:pt x="13057" y="2078"/>
                  </a:cubicBezTo>
                  <a:cubicBezTo>
                    <a:pt x="11915" y="2032"/>
                    <a:pt x="10751" y="1941"/>
                    <a:pt x="9610" y="1850"/>
                  </a:cubicBezTo>
                  <a:cubicBezTo>
                    <a:pt x="9039" y="1804"/>
                    <a:pt x="8469" y="1736"/>
                    <a:pt x="7875" y="1667"/>
                  </a:cubicBezTo>
                  <a:cubicBezTo>
                    <a:pt x="7624" y="1621"/>
                    <a:pt x="7373" y="1599"/>
                    <a:pt x="7099" y="1553"/>
                  </a:cubicBezTo>
                  <a:cubicBezTo>
                    <a:pt x="7031" y="1530"/>
                    <a:pt x="6939" y="1507"/>
                    <a:pt x="6848" y="1484"/>
                  </a:cubicBezTo>
                  <a:cubicBezTo>
                    <a:pt x="6688" y="1439"/>
                    <a:pt x="6529" y="1393"/>
                    <a:pt x="6369" y="1370"/>
                  </a:cubicBezTo>
                  <a:cubicBezTo>
                    <a:pt x="6026" y="1279"/>
                    <a:pt x="5661" y="1188"/>
                    <a:pt x="5319" y="1119"/>
                  </a:cubicBezTo>
                  <a:cubicBezTo>
                    <a:pt x="4954" y="1028"/>
                    <a:pt x="4588" y="959"/>
                    <a:pt x="4223" y="868"/>
                  </a:cubicBezTo>
                  <a:cubicBezTo>
                    <a:pt x="3881" y="800"/>
                    <a:pt x="3539" y="708"/>
                    <a:pt x="3219" y="617"/>
                  </a:cubicBezTo>
                  <a:cubicBezTo>
                    <a:pt x="2991" y="571"/>
                    <a:pt x="2785" y="503"/>
                    <a:pt x="2580" y="457"/>
                  </a:cubicBezTo>
                  <a:lnTo>
                    <a:pt x="2557" y="457"/>
                  </a:lnTo>
                  <a:cubicBezTo>
                    <a:pt x="2352" y="389"/>
                    <a:pt x="2146" y="320"/>
                    <a:pt x="1918" y="252"/>
                  </a:cubicBezTo>
                  <a:cubicBezTo>
                    <a:pt x="1900" y="246"/>
                    <a:pt x="1880" y="243"/>
                    <a:pt x="1859" y="243"/>
                  </a:cubicBezTo>
                  <a:cubicBezTo>
                    <a:pt x="1802" y="243"/>
                    <a:pt x="1740" y="264"/>
                    <a:pt x="1690" y="298"/>
                  </a:cubicBezTo>
                  <a:cubicBezTo>
                    <a:pt x="1621" y="298"/>
                    <a:pt x="1553" y="275"/>
                    <a:pt x="1484" y="252"/>
                  </a:cubicBezTo>
                  <a:cubicBezTo>
                    <a:pt x="1347" y="206"/>
                    <a:pt x="1210" y="183"/>
                    <a:pt x="1096" y="138"/>
                  </a:cubicBezTo>
                  <a:cubicBezTo>
                    <a:pt x="1028" y="138"/>
                    <a:pt x="982" y="115"/>
                    <a:pt x="936" y="92"/>
                  </a:cubicBezTo>
                  <a:cubicBezTo>
                    <a:pt x="845" y="92"/>
                    <a:pt x="754" y="69"/>
                    <a:pt x="685" y="46"/>
                  </a:cubicBezTo>
                  <a:cubicBezTo>
                    <a:pt x="571" y="24"/>
                    <a:pt x="480" y="24"/>
                    <a:pt x="389"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6"/>
            <p:cNvSpPr/>
            <p:nvPr/>
          </p:nvSpPr>
          <p:spPr>
            <a:xfrm>
              <a:off x="12694956" y="3611254"/>
              <a:ext cx="483229" cy="184400"/>
            </a:xfrm>
            <a:custGeom>
              <a:avLst/>
              <a:gdLst/>
              <a:ahLst/>
              <a:cxnLst/>
              <a:rect l="l" t="t" r="r" b="b"/>
              <a:pathLst>
                <a:path w="17348" h="6620" extrusionOk="0">
                  <a:moveTo>
                    <a:pt x="14608" y="0"/>
                  </a:moveTo>
                  <a:cubicBezTo>
                    <a:pt x="14380" y="0"/>
                    <a:pt x="14152" y="23"/>
                    <a:pt x="13946" y="46"/>
                  </a:cubicBezTo>
                  <a:cubicBezTo>
                    <a:pt x="13558" y="69"/>
                    <a:pt x="13193" y="91"/>
                    <a:pt x="12828" y="183"/>
                  </a:cubicBezTo>
                  <a:cubicBezTo>
                    <a:pt x="12668" y="206"/>
                    <a:pt x="12531" y="228"/>
                    <a:pt x="12371" y="274"/>
                  </a:cubicBezTo>
                  <a:cubicBezTo>
                    <a:pt x="12212" y="297"/>
                    <a:pt x="12029" y="343"/>
                    <a:pt x="11869" y="388"/>
                  </a:cubicBezTo>
                  <a:cubicBezTo>
                    <a:pt x="11709" y="411"/>
                    <a:pt x="11550" y="457"/>
                    <a:pt x="11390" y="502"/>
                  </a:cubicBezTo>
                  <a:cubicBezTo>
                    <a:pt x="11299" y="502"/>
                    <a:pt x="11207" y="525"/>
                    <a:pt x="11139" y="525"/>
                  </a:cubicBezTo>
                  <a:cubicBezTo>
                    <a:pt x="11025" y="548"/>
                    <a:pt x="10933" y="571"/>
                    <a:pt x="10819" y="594"/>
                  </a:cubicBezTo>
                  <a:cubicBezTo>
                    <a:pt x="10751" y="594"/>
                    <a:pt x="10682" y="616"/>
                    <a:pt x="10614" y="616"/>
                  </a:cubicBezTo>
                  <a:cubicBezTo>
                    <a:pt x="10591" y="639"/>
                    <a:pt x="10568" y="639"/>
                    <a:pt x="10568" y="639"/>
                  </a:cubicBezTo>
                  <a:cubicBezTo>
                    <a:pt x="10522" y="662"/>
                    <a:pt x="10477" y="662"/>
                    <a:pt x="10431" y="685"/>
                  </a:cubicBezTo>
                  <a:cubicBezTo>
                    <a:pt x="10386" y="708"/>
                    <a:pt x="10363" y="731"/>
                    <a:pt x="10340" y="776"/>
                  </a:cubicBezTo>
                  <a:cubicBezTo>
                    <a:pt x="10180" y="799"/>
                    <a:pt x="10043" y="822"/>
                    <a:pt x="9883" y="845"/>
                  </a:cubicBezTo>
                  <a:cubicBezTo>
                    <a:pt x="9678" y="890"/>
                    <a:pt x="9473" y="936"/>
                    <a:pt x="9267" y="982"/>
                  </a:cubicBezTo>
                  <a:cubicBezTo>
                    <a:pt x="9199" y="982"/>
                    <a:pt x="9107" y="1005"/>
                    <a:pt x="9039" y="1027"/>
                  </a:cubicBezTo>
                  <a:cubicBezTo>
                    <a:pt x="8970" y="1050"/>
                    <a:pt x="8902" y="1073"/>
                    <a:pt x="8811" y="1073"/>
                  </a:cubicBezTo>
                  <a:cubicBezTo>
                    <a:pt x="8468" y="1187"/>
                    <a:pt x="8149" y="1278"/>
                    <a:pt x="7806" y="1393"/>
                  </a:cubicBezTo>
                  <a:cubicBezTo>
                    <a:pt x="7624" y="1461"/>
                    <a:pt x="7464" y="1507"/>
                    <a:pt x="7304" y="1575"/>
                  </a:cubicBezTo>
                  <a:cubicBezTo>
                    <a:pt x="7122" y="1644"/>
                    <a:pt x="6962" y="1712"/>
                    <a:pt x="6802" y="1781"/>
                  </a:cubicBezTo>
                  <a:cubicBezTo>
                    <a:pt x="6551" y="1872"/>
                    <a:pt x="6323" y="1986"/>
                    <a:pt x="6094" y="2077"/>
                  </a:cubicBezTo>
                  <a:cubicBezTo>
                    <a:pt x="5889" y="2169"/>
                    <a:pt x="5684" y="2260"/>
                    <a:pt x="5478" y="2374"/>
                  </a:cubicBezTo>
                  <a:cubicBezTo>
                    <a:pt x="5341" y="2442"/>
                    <a:pt x="5227" y="2534"/>
                    <a:pt x="5113" y="2602"/>
                  </a:cubicBezTo>
                  <a:cubicBezTo>
                    <a:pt x="5067" y="2625"/>
                    <a:pt x="5044" y="2648"/>
                    <a:pt x="4999" y="2694"/>
                  </a:cubicBezTo>
                  <a:cubicBezTo>
                    <a:pt x="4976" y="2716"/>
                    <a:pt x="4953" y="2739"/>
                    <a:pt x="4930" y="2785"/>
                  </a:cubicBezTo>
                  <a:cubicBezTo>
                    <a:pt x="4907" y="2785"/>
                    <a:pt x="4907" y="2808"/>
                    <a:pt x="4907" y="2808"/>
                  </a:cubicBezTo>
                  <a:cubicBezTo>
                    <a:pt x="4907" y="2808"/>
                    <a:pt x="4885" y="2808"/>
                    <a:pt x="4885" y="2831"/>
                  </a:cubicBezTo>
                  <a:cubicBezTo>
                    <a:pt x="4839" y="2785"/>
                    <a:pt x="4771" y="2785"/>
                    <a:pt x="4725" y="2785"/>
                  </a:cubicBezTo>
                  <a:cubicBezTo>
                    <a:pt x="4679" y="2785"/>
                    <a:pt x="4656" y="2785"/>
                    <a:pt x="4611" y="2808"/>
                  </a:cubicBezTo>
                  <a:cubicBezTo>
                    <a:pt x="4611" y="2808"/>
                    <a:pt x="4588" y="2831"/>
                    <a:pt x="4565" y="2831"/>
                  </a:cubicBezTo>
                  <a:cubicBezTo>
                    <a:pt x="4542" y="2831"/>
                    <a:pt x="4497" y="2853"/>
                    <a:pt x="4474" y="2853"/>
                  </a:cubicBezTo>
                  <a:cubicBezTo>
                    <a:pt x="4405" y="2899"/>
                    <a:pt x="4360" y="2922"/>
                    <a:pt x="4291" y="2945"/>
                  </a:cubicBezTo>
                  <a:cubicBezTo>
                    <a:pt x="4131" y="3036"/>
                    <a:pt x="3972" y="3104"/>
                    <a:pt x="3812" y="3173"/>
                  </a:cubicBezTo>
                  <a:cubicBezTo>
                    <a:pt x="3538" y="3310"/>
                    <a:pt x="3264" y="3470"/>
                    <a:pt x="2990" y="3629"/>
                  </a:cubicBezTo>
                  <a:cubicBezTo>
                    <a:pt x="2876" y="3721"/>
                    <a:pt x="2739" y="3789"/>
                    <a:pt x="2625" y="3880"/>
                  </a:cubicBezTo>
                  <a:cubicBezTo>
                    <a:pt x="2556" y="3903"/>
                    <a:pt x="2488" y="3949"/>
                    <a:pt x="2419" y="3995"/>
                  </a:cubicBezTo>
                  <a:cubicBezTo>
                    <a:pt x="2374" y="4040"/>
                    <a:pt x="2305" y="4086"/>
                    <a:pt x="2260" y="4109"/>
                  </a:cubicBezTo>
                  <a:cubicBezTo>
                    <a:pt x="2100" y="4223"/>
                    <a:pt x="1963" y="4314"/>
                    <a:pt x="1826" y="4405"/>
                  </a:cubicBezTo>
                  <a:cubicBezTo>
                    <a:pt x="1643" y="4542"/>
                    <a:pt x="1461" y="4702"/>
                    <a:pt x="1301" y="4839"/>
                  </a:cubicBezTo>
                  <a:cubicBezTo>
                    <a:pt x="1233" y="4908"/>
                    <a:pt x="1187" y="4976"/>
                    <a:pt x="1118" y="5045"/>
                  </a:cubicBezTo>
                  <a:cubicBezTo>
                    <a:pt x="1073" y="5067"/>
                    <a:pt x="1050" y="5113"/>
                    <a:pt x="1027" y="5159"/>
                  </a:cubicBezTo>
                  <a:cubicBezTo>
                    <a:pt x="1027" y="5182"/>
                    <a:pt x="1004" y="5204"/>
                    <a:pt x="1004" y="5204"/>
                  </a:cubicBezTo>
                  <a:lnTo>
                    <a:pt x="1004" y="5227"/>
                  </a:lnTo>
                  <a:cubicBezTo>
                    <a:pt x="981" y="5227"/>
                    <a:pt x="959" y="5250"/>
                    <a:pt x="959" y="5250"/>
                  </a:cubicBezTo>
                  <a:cubicBezTo>
                    <a:pt x="913" y="5273"/>
                    <a:pt x="867" y="5273"/>
                    <a:pt x="845" y="5296"/>
                  </a:cubicBezTo>
                  <a:cubicBezTo>
                    <a:pt x="799" y="5318"/>
                    <a:pt x="776" y="5364"/>
                    <a:pt x="730" y="5387"/>
                  </a:cubicBezTo>
                  <a:cubicBezTo>
                    <a:pt x="662" y="5433"/>
                    <a:pt x="571" y="5501"/>
                    <a:pt x="502" y="5570"/>
                  </a:cubicBezTo>
                  <a:cubicBezTo>
                    <a:pt x="342" y="5729"/>
                    <a:pt x="183" y="5889"/>
                    <a:pt x="91" y="6095"/>
                  </a:cubicBezTo>
                  <a:lnTo>
                    <a:pt x="68" y="6095"/>
                  </a:lnTo>
                  <a:cubicBezTo>
                    <a:pt x="68" y="6117"/>
                    <a:pt x="46" y="6140"/>
                    <a:pt x="46" y="6140"/>
                  </a:cubicBezTo>
                  <a:cubicBezTo>
                    <a:pt x="0" y="6209"/>
                    <a:pt x="0" y="6277"/>
                    <a:pt x="23" y="6323"/>
                  </a:cubicBezTo>
                  <a:cubicBezTo>
                    <a:pt x="23" y="6368"/>
                    <a:pt x="23" y="6391"/>
                    <a:pt x="23" y="6414"/>
                  </a:cubicBezTo>
                  <a:cubicBezTo>
                    <a:pt x="68" y="6551"/>
                    <a:pt x="183" y="6620"/>
                    <a:pt x="297" y="6620"/>
                  </a:cubicBezTo>
                  <a:cubicBezTo>
                    <a:pt x="365" y="6620"/>
                    <a:pt x="411" y="6597"/>
                    <a:pt x="457" y="6574"/>
                  </a:cubicBezTo>
                  <a:lnTo>
                    <a:pt x="479" y="6574"/>
                  </a:lnTo>
                  <a:cubicBezTo>
                    <a:pt x="499" y="6581"/>
                    <a:pt x="517" y="6583"/>
                    <a:pt x="535" y="6583"/>
                  </a:cubicBezTo>
                  <a:cubicBezTo>
                    <a:pt x="577" y="6583"/>
                    <a:pt x="614" y="6567"/>
                    <a:pt x="662" y="6551"/>
                  </a:cubicBezTo>
                  <a:cubicBezTo>
                    <a:pt x="730" y="6505"/>
                    <a:pt x="799" y="6437"/>
                    <a:pt x="867" y="6368"/>
                  </a:cubicBezTo>
                  <a:cubicBezTo>
                    <a:pt x="890" y="6346"/>
                    <a:pt x="890" y="6323"/>
                    <a:pt x="913" y="6323"/>
                  </a:cubicBezTo>
                  <a:cubicBezTo>
                    <a:pt x="936" y="6300"/>
                    <a:pt x="959" y="6277"/>
                    <a:pt x="981" y="6254"/>
                  </a:cubicBezTo>
                  <a:cubicBezTo>
                    <a:pt x="1027" y="6209"/>
                    <a:pt x="1073" y="6163"/>
                    <a:pt x="1118" y="6117"/>
                  </a:cubicBezTo>
                  <a:cubicBezTo>
                    <a:pt x="1141" y="6117"/>
                    <a:pt x="1164" y="6095"/>
                    <a:pt x="1187" y="6072"/>
                  </a:cubicBezTo>
                  <a:cubicBezTo>
                    <a:pt x="1255" y="6026"/>
                    <a:pt x="1278" y="5958"/>
                    <a:pt x="1278" y="5889"/>
                  </a:cubicBezTo>
                  <a:cubicBezTo>
                    <a:pt x="1415" y="5843"/>
                    <a:pt x="1529" y="5775"/>
                    <a:pt x="1666" y="5707"/>
                  </a:cubicBezTo>
                  <a:cubicBezTo>
                    <a:pt x="1758" y="5661"/>
                    <a:pt x="1872" y="5592"/>
                    <a:pt x="1963" y="5524"/>
                  </a:cubicBezTo>
                  <a:cubicBezTo>
                    <a:pt x="2146" y="5433"/>
                    <a:pt x="2328" y="5318"/>
                    <a:pt x="2511" y="5204"/>
                  </a:cubicBezTo>
                  <a:cubicBezTo>
                    <a:pt x="2671" y="5113"/>
                    <a:pt x="2830" y="5022"/>
                    <a:pt x="3013" y="4930"/>
                  </a:cubicBezTo>
                  <a:cubicBezTo>
                    <a:pt x="3036" y="4942"/>
                    <a:pt x="3064" y="4948"/>
                    <a:pt x="3093" y="4948"/>
                  </a:cubicBezTo>
                  <a:cubicBezTo>
                    <a:pt x="3121" y="4948"/>
                    <a:pt x="3150" y="4942"/>
                    <a:pt x="3173" y="4930"/>
                  </a:cubicBezTo>
                  <a:cubicBezTo>
                    <a:pt x="3355" y="4885"/>
                    <a:pt x="3538" y="4816"/>
                    <a:pt x="3698" y="4748"/>
                  </a:cubicBezTo>
                  <a:cubicBezTo>
                    <a:pt x="3880" y="4679"/>
                    <a:pt x="4063" y="4611"/>
                    <a:pt x="4246" y="4542"/>
                  </a:cubicBezTo>
                  <a:cubicBezTo>
                    <a:pt x="4565" y="4405"/>
                    <a:pt x="4885" y="4269"/>
                    <a:pt x="5204" y="4109"/>
                  </a:cubicBezTo>
                  <a:cubicBezTo>
                    <a:pt x="5341" y="4063"/>
                    <a:pt x="5455" y="3995"/>
                    <a:pt x="5569" y="3949"/>
                  </a:cubicBezTo>
                  <a:cubicBezTo>
                    <a:pt x="5592" y="3926"/>
                    <a:pt x="5592" y="3926"/>
                    <a:pt x="5615" y="3926"/>
                  </a:cubicBezTo>
                  <a:cubicBezTo>
                    <a:pt x="5820" y="3880"/>
                    <a:pt x="6049" y="3812"/>
                    <a:pt x="6254" y="3744"/>
                  </a:cubicBezTo>
                  <a:cubicBezTo>
                    <a:pt x="6414" y="3698"/>
                    <a:pt x="6574" y="3652"/>
                    <a:pt x="6733" y="3607"/>
                  </a:cubicBezTo>
                  <a:cubicBezTo>
                    <a:pt x="6893" y="3561"/>
                    <a:pt x="7053" y="3515"/>
                    <a:pt x="7213" y="3447"/>
                  </a:cubicBezTo>
                  <a:cubicBezTo>
                    <a:pt x="7578" y="3310"/>
                    <a:pt x="7920" y="3196"/>
                    <a:pt x="8263" y="3082"/>
                  </a:cubicBezTo>
                  <a:cubicBezTo>
                    <a:pt x="8308" y="3059"/>
                    <a:pt x="8331" y="3059"/>
                    <a:pt x="8354" y="3036"/>
                  </a:cubicBezTo>
                  <a:lnTo>
                    <a:pt x="8400" y="3036"/>
                  </a:lnTo>
                  <a:cubicBezTo>
                    <a:pt x="8537" y="3036"/>
                    <a:pt x="8696" y="3013"/>
                    <a:pt x="8856" y="2990"/>
                  </a:cubicBezTo>
                  <a:cubicBezTo>
                    <a:pt x="8948" y="2967"/>
                    <a:pt x="9062" y="2967"/>
                    <a:pt x="9176" y="2945"/>
                  </a:cubicBezTo>
                  <a:cubicBezTo>
                    <a:pt x="9336" y="2945"/>
                    <a:pt x="9473" y="2922"/>
                    <a:pt x="9632" y="2899"/>
                  </a:cubicBezTo>
                  <a:cubicBezTo>
                    <a:pt x="9975" y="2853"/>
                    <a:pt x="10340" y="2831"/>
                    <a:pt x="10682" y="2785"/>
                  </a:cubicBezTo>
                  <a:cubicBezTo>
                    <a:pt x="11435" y="2694"/>
                    <a:pt x="12166" y="2602"/>
                    <a:pt x="12919" y="2511"/>
                  </a:cubicBezTo>
                  <a:cubicBezTo>
                    <a:pt x="13513" y="2442"/>
                    <a:pt x="14083" y="2397"/>
                    <a:pt x="14677" y="2351"/>
                  </a:cubicBezTo>
                  <a:cubicBezTo>
                    <a:pt x="14951" y="2328"/>
                    <a:pt x="15224" y="2306"/>
                    <a:pt x="15521" y="2260"/>
                  </a:cubicBezTo>
                  <a:cubicBezTo>
                    <a:pt x="15635" y="2260"/>
                    <a:pt x="15749" y="2237"/>
                    <a:pt x="15864" y="2237"/>
                  </a:cubicBezTo>
                  <a:cubicBezTo>
                    <a:pt x="15932" y="2214"/>
                    <a:pt x="16001" y="2214"/>
                    <a:pt x="16069" y="2214"/>
                  </a:cubicBezTo>
                  <a:cubicBezTo>
                    <a:pt x="16183" y="2191"/>
                    <a:pt x="16320" y="2191"/>
                    <a:pt x="16434" y="2146"/>
                  </a:cubicBezTo>
                  <a:cubicBezTo>
                    <a:pt x="16571" y="2123"/>
                    <a:pt x="16640" y="1986"/>
                    <a:pt x="16640" y="1849"/>
                  </a:cubicBezTo>
                  <a:cubicBezTo>
                    <a:pt x="16640" y="1758"/>
                    <a:pt x="16571" y="1666"/>
                    <a:pt x="16503" y="1621"/>
                  </a:cubicBezTo>
                  <a:cubicBezTo>
                    <a:pt x="16571" y="1621"/>
                    <a:pt x="16640" y="1621"/>
                    <a:pt x="16731" y="1598"/>
                  </a:cubicBezTo>
                  <a:cubicBezTo>
                    <a:pt x="16845" y="1552"/>
                    <a:pt x="16936" y="1415"/>
                    <a:pt x="16914" y="1301"/>
                  </a:cubicBezTo>
                  <a:cubicBezTo>
                    <a:pt x="16914" y="1187"/>
                    <a:pt x="16845" y="1096"/>
                    <a:pt x="16754" y="1050"/>
                  </a:cubicBezTo>
                  <a:cubicBezTo>
                    <a:pt x="16777" y="1027"/>
                    <a:pt x="16799" y="1005"/>
                    <a:pt x="16799" y="982"/>
                  </a:cubicBezTo>
                  <a:cubicBezTo>
                    <a:pt x="16822" y="936"/>
                    <a:pt x="16845" y="890"/>
                    <a:pt x="16845" y="822"/>
                  </a:cubicBezTo>
                  <a:cubicBezTo>
                    <a:pt x="16845" y="822"/>
                    <a:pt x="16822" y="799"/>
                    <a:pt x="16822" y="776"/>
                  </a:cubicBezTo>
                  <a:lnTo>
                    <a:pt x="17051" y="776"/>
                  </a:lnTo>
                  <a:cubicBezTo>
                    <a:pt x="17096" y="776"/>
                    <a:pt x="17142" y="753"/>
                    <a:pt x="17187" y="731"/>
                  </a:cubicBezTo>
                  <a:cubicBezTo>
                    <a:pt x="17256" y="708"/>
                    <a:pt x="17302" y="639"/>
                    <a:pt x="17302" y="548"/>
                  </a:cubicBezTo>
                  <a:cubicBezTo>
                    <a:pt x="17347" y="411"/>
                    <a:pt x="17256" y="251"/>
                    <a:pt x="17096" y="228"/>
                  </a:cubicBezTo>
                  <a:cubicBezTo>
                    <a:pt x="16754" y="160"/>
                    <a:pt x="16434" y="137"/>
                    <a:pt x="16092" y="91"/>
                  </a:cubicBezTo>
                  <a:cubicBezTo>
                    <a:pt x="15704" y="69"/>
                    <a:pt x="15339" y="23"/>
                    <a:pt x="14951" y="23"/>
                  </a:cubicBezTo>
                  <a:cubicBezTo>
                    <a:pt x="14836" y="0"/>
                    <a:pt x="14722" y="0"/>
                    <a:pt x="1460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6"/>
            <p:cNvSpPr/>
            <p:nvPr/>
          </p:nvSpPr>
          <p:spPr>
            <a:xfrm>
              <a:off x="13110107" y="3613148"/>
              <a:ext cx="601501" cy="162339"/>
            </a:xfrm>
            <a:custGeom>
              <a:avLst/>
              <a:gdLst/>
              <a:ahLst/>
              <a:cxnLst/>
              <a:rect l="l" t="t" r="r" b="b"/>
              <a:pathLst>
                <a:path w="21594" h="5828" extrusionOk="0">
                  <a:moveTo>
                    <a:pt x="800" y="1"/>
                  </a:moveTo>
                  <a:cubicBezTo>
                    <a:pt x="754" y="1"/>
                    <a:pt x="709" y="23"/>
                    <a:pt x="663" y="46"/>
                  </a:cubicBezTo>
                  <a:cubicBezTo>
                    <a:pt x="594" y="92"/>
                    <a:pt x="549" y="160"/>
                    <a:pt x="549" y="229"/>
                  </a:cubicBezTo>
                  <a:cubicBezTo>
                    <a:pt x="503" y="343"/>
                    <a:pt x="572" y="503"/>
                    <a:pt x="686" y="548"/>
                  </a:cubicBezTo>
                  <a:cubicBezTo>
                    <a:pt x="731" y="571"/>
                    <a:pt x="777" y="571"/>
                    <a:pt x="800" y="594"/>
                  </a:cubicBezTo>
                  <a:cubicBezTo>
                    <a:pt x="845" y="617"/>
                    <a:pt x="891" y="617"/>
                    <a:pt x="914" y="617"/>
                  </a:cubicBezTo>
                  <a:lnTo>
                    <a:pt x="1051" y="617"/>
                  </a:lnTo>
                  <a:cubicBezTo>
                    <a:pt x="1051" y="640"/>
                    <a:pt x="1051" y="663"/>
                    <a:pt x="1051" y="685"/>
                  </a:cubicBezTo>
                  <a:cubicBezTo>
                    <a:pt x="1028" y="777"/>
                    <a:pt x="1074" y="891"/>
                    <a:pt x="1142" y="959"/>
                  </a:cubicBezTo>
                  <a:cubicBezTo>
                    <a:pt x="1097" y="959"/>
                    <a:pt x="1051" y="982"/>
                    <a:pt x="1028" y="1005"/>
                  </a:cubicBezTo>
                  <a:cubicBezTo>
                    <a:pt x="982" y="1028"/>
                    <a:pt x="937" y="1073"/>
                    <a:pt x="914" y="1142"/>
                  </a:cubicBezTo>
                  <a:cubicBezTo>
                    <a:pt x="891" y="1279"/>
                    <a:pt x="982" y="1393"/>
                    <a:pt x="1097" y="1416"/>
                  </a:cubicBezTo>
                  <a:cubicBezTo>
                    <a:pt x="1211" y="1439"/>
                    <a:pt x="1325" y="1461"/>
                    <a:pt x="1439" y="1461"/>
                  </a:cubicBezTo>
                  <a:cubicBezTo>
                    <a:pt x="1530" y="1484"/>
                    <a:pt x="1622" y="1484"/>
                    <a:pt x="1690" y="1507"/>
                  </a:cubicBezTo>
                  <a:lnTo>
                    <a:pt x="1827" y="1530"/>
                  </a:lnTo>
                  <a:lnTo>
                    <a:pt x="1188" y="1530"/>
                  </a:lnTo>
                  <a:cubicBezTo>
                    <a:pt x="1051" y="1507"/>
                    <a:pt x="914" y="1461"/>
                    <a:pt x="800" y="1439"/>
                  </a:cubicBezTo>
                  <a:cubicBezTo>
                    <a:pt x="791" y="1434"/>
                    <a:pt x="782" y="1432"/>
                    <a:pt x="774" y="1432"/>
                  </a:cubicBezTo>
                  <a:cubicBezTo>
                    <a:pt x="738" y="1432"/>
                    <a:pt x="704" y="1466"/>
                    <a:pt x="686" y="1484"/>
                  </a:cubicBezTo>
                  <a:cubicBezTo>
                    <a:pt x="686" y="1507"/>
                    <a:pt x="686" y="1530"/>
                    <a:pt x="709" y="1553"/>
                  </a:cubicBezTo>
                  <a:lnTo>
                    <a:pt x="161" y="1553"/>
                  </a:lnTo>
                  <a:cubicBezTo>
                    <a:pt x="92" y="1553"/>
                    <a:pt x="47" y="1621"/>
                    <a:pt x="24" y="1667"/>
                  </a:cubicBezTo>
                  <a:cubicBezTo>
                    <a:pt x="1" y="1735"/>
                    <a:pt x="47" y="1804"/>
                    <a:pt x="92" y="1850"/>
                  </a:cubicBezTo>
                  <a:cubicBezTo>
                    <a:pt x="206" y="1918"/>
                    <a:pt x="366" y="1918"/>
                    <a:pt x="480" y="1918"/>
                  </a:cubicBezTo>
                  <a:lnTo>
                    <a:pt x="526" y="1918"/>
                  </a:lnTo>
                  <a:cubicBezTo>
                    <a:pt x="572" y="1918"/>
                    <a:pt x="617" y="1918"/>
                    <a:pt x="663" y="1941"/>
                  </a:cubicBezTo>
                  <a:cubicBezTo>
                    <a:pt x="663" y="2078"/>
                    <a:pt x="777" y="2146"/>
                    <a:pt x="891" y="2146"/>
                  </a:cubicBezTo>
                  <a:cubicBezTo>
                    <a:pt x="1279" y="2146"/>
                    <a:pt x="1644" y="2146"/>
                    <a:pt x="2032" y="2169"/>
                  </a:cubicBezTo>
                  <a:cubicBezTo>
                    <a:pt x="2420" y="2169"/>
                    <a:pt x="2808" y="2169"/>
                    <a:pt x="3196" y="2192"/>
                  </a:cubicBezTo>
                  <a:cubicBezTo>
                    <a:pt x="3539" y="2215"/>
                    <a:pt x="3881" y="2215"/>
                    <a:pt x="4201" y="2215"/>
                  </a:cubicBezTo>
                  <a:cubicBezTo>
                    <a:pt x="4543" y="2238"/>
                    <a:pt x="4886" y="2238"/>
                    <a:pt x="5205" y="2238"/>
                  </a:cubicBezTo>
                  <a:cubicBezTo>
                    <a:pt x="5251" y="2260"/>
                    <a:pt x="5274" y="2283"/>
                    <a:pt x="5319" y="2283"/>
                  </a:cubicBezTo>
                  <a:cubicBezTo>
                    <a:pt x="5593" y="2374"/>
                    <a:pt x="5890" y="2420"/>
                    <a:pt x="6164" y="2489"/>
                  </a:cubicBezTo>
                  <a:cubicBezTo>
                    <a:pt x="6346" y="2511"/>
                    <a:pt x="6552" y="2557"/>
                    <a:pt x="6734" y="2580"/>
                  </a:cubicBezTo>
                  <a:cubicBezTo>
                    <a:pt x="7054" y="2648"/>
                    <a:pt x="7396" y="2694"/>
                    <a:pt x="7739" y="2740"/>
                  </a:cubicBezTo>
                  <a:cubicBezTo>
                    <a:pt x="8104" y="2808"/>
                    <a:pt x="8492" y="2877"/>
                    <a:pt x="8880" y="2922"/>
                  </a:cubicBezTo>
                  <a:cubicBezTo>
                    <a:pt x="9222" y="2991"/>
                    <a:pt x="9565" y="3059"/>
                    <a:pt x="9907" y="3105"/>
                  </a:cubicBezTo>
                  <a:cubicBezTo>
                    <a:pt x="10204" y="3151"/>
                    <a:pt x="10501" y="3196"/>
                    <a:pt x="10797" y="3219"/>
                  </a:cubicBezTo>
                  <a:cubicBezTo>
                    <a:pt x="11094" y="3265"/>
                    <a:pt x="11368" y="3310"/>
                    <a:pt x="11665" y="3333"/>
                  </a:cubicBezTo>
                  <a:cubicBezTo>
                    <a:pt x="11665" y="3356"/>
                    <a:pt x="11687" y="3356"/>
                    <a:pt x="11710" y="3356"/>
                  </a:cubicBezTo>
                  <a:lnTo>
                    <a:pt x="11779" y="3356"/>
                  </a:lnTo>
                  <a:cubicBezTo>
                    <a:pt x="11916" y="3379"/>
                    <a:pt x="12030" y="3402"/>
                    <a:pt x="12167" y="3424"/>
                  </a:cubicBezTo>
                  <a:cubicBezTo>
                    <a:pt x="12190" y="3470"/>
                    <a:pt x="12212" y="3516"/>
                    <a:pt x="12258" y="3516"/>
                  </a:cubicBezTo>
                  <a:cubicBezTo>
                    <a:pt x="12349" y="3561"/>
                    <a:pt x="12441" y="3607"/>
                    <a:pt x="12555" y="3653"/>
                  </a:cubicBezTo>
                  <a:cubicBezTo>
                    <a:pt x="12646" y="3698"/>
                    <a:pt x="12760" y="3721"/>
                    <a:pt x="12874" y="3767"/>
                  </a:cubicBezTo>
                  <a:cubicBezTo>
                    <a:pt x="13011" y="3790"/>
                    <a:pt x="13125" y="3835"/>
                    <a:pt x="13262" y="3881"/>
                  </a:cubicBezTo>
                  <a:cubicBezTo>
                    <a:pt x="13491" y="3927"/>
                    <a:pt x="13696" y="3995"/>
                    <a:pt x="13924" y="4064"/>
                  </a:cubicBezTo>
                  <a:cubicBezTo>
                    <a:pt x="14198" y="4132"/>
                    <a:pt x="14495" y="4223"/>
                    <a:pt x="14792" y="4292"/>
                  </a:cubicBezTo>
                  <a:cubicBezTo>
                    <a:pt x="14815" y="4292"/>
                    <a:pt x="14837" y="4315"/>
                    <a:pt x="14860" y="4315"/>
                  </a:cubicBezTo>
                  <a:cubicBezTo>
                    <a:pt x="15157" y="4406"/>
                    <a:pt x="15476" y="4520"/>
                    <a:pt x="15773" y="4611"/>
                  </a:cubicBezTo>
                  <a:cubicBezTo>
                    <a:pt x="16138" y="4703"/>
                    <a:pt x="16526" y="4817"/>
                    <a:pt x="16892" y="4931"/>
                  </a:cubicBezTo>
                  <a:cubicBezTo>
                    <a:pt x="17280" y="5022"/>
                    <a:pt x="17668" y="5136"/>
                    <a:pt x="18056" y="5250"/>
                  </a:cubicBezTo>
                  <a:cubicBezTo>
                    <a:pt x="18124" y="5250"/>
                    <a:pt x="18170" y="5273"/>
                    <a:pt x="18238" y="5296"/>
                  </a:cubicBezTo>
                  <a:lnTo>
                    <a:pt x="18421" y="5342"/>
                  </a:lnTo>
                  <a:cubicBezTo>
                    <a:pt x="18649" y="5433"/>
                    <a:pt x="18900" y="5502"/>
                    <a:pt x="19151" y="5570"/>
                  </a:cubicBezTo>
                  <a:cubicBezTo>
                    <a:pt x="19265" y="5616"/>
                    <a:pt x="19380" y="5661"/>
                    <a:pt x="19494" y="5684"/>
                  </a:cubicBezTo>
                  <a:cubicBezTo>
                    <a:pt x="19608" y="5730"/>
                    <a:pt x="19745" y="5775"/>
                    <a:pt x="19859" y="5821"/>
                  </a:cubicBezTo>
                  <a:cubicBezTo>
                    <a:pt x="19875" y="5825"/>
                    <a:pt x="19891" y="5827"/>
                    <a:pt x="19907" y="5827"/>
                  </a:cubicBezTo>
                  <a:cubicBezTo>
                    <a:pt x="19981" y="5827"/>
                    <a:pt x="20050" y="5786"/>
                    <a:pt x="20087" y="5730"/>
                  </a:cubicBezTo>
                  <a:cubicBezTo>
                    <a:pt x="20156" y="5661"/>
                    <a:pt x="20156" y="5547"/>
                    <a:pt x="20110" y="5456"/>
                  </a:cubicBezTo>
                  <a:cubicBezTo>
                    <a:pt x="20042" y="5342"/>
                    <a:pt x="19905" y="5296"/>
                    <a:pt x="19790" y="5273"/>
                  </a:cubicBezTo>
                  <a:cubicBezTo>
                    <a:pt x="19768" y="5250"/>
                    <a:pt x="19722" y="5228"/>
                    <a:pt x="19676" y="5228"/>
                  </a:cubicBezTo>
                  <a:cubicBezTo>
                    <a:pt x="19722" y="5136"/>
                    <a:pt x="19676" y="5022"/>
                    <a:pt x="19608" y="4954"/>
                  </a:cubicBezTo>
                  <a:cubicBezTo>
                    <a:pt x="19494" y="4862"/>
                    <a:pt x="19357" y="4817"/>
                    <a:pt x="19197" y="4771"/>
                  </a:cubicBezTo>
                  <a:cubicBezTo>
                    <a:pt x="19106" y="4748"/>
                    <a:pt x="19014" y="4703"/>
                    <a:pt x="18923" y="4680"/>
                  </a:cubicBezTo>
                  <a:lnTo>
                    <a:pt x="18923" y="4680"/>
                  </a:lnTo>
                  <a:cubicBezTo>
                    <a:pt x="19037" y="4703"/>
                    <a:pt x="19129" y="4748"/>
                    <a:pt x="19243" y="4771"/>
                  </a:cubicBezTo>
                  <a:cubicBezTo>
                    <a:pt x="19357" y="4817"/>
                    <a:pt x="19494" y="4862"/>
                    <a:pt x="19608" y="4885"/>
                  </a:cubicBezTo>
                  <a:cubicBezTo>
                    <a:pt x="19631" y="4908"/>
                    <a:pt x="19631" y="4908"/>
                    <a:pt x="19654" y="4908"/>
                  </a:cubicBezTo>
                  <a:cubicBezTo>
                    <a:pt x="19927" y="4999"/>
                    <a:pt x="20224" y="5114"/>
                    <a:pt x="20498" y="5205"/>
                  </a:cubicBezTo>
                  <a:cubicBezTo>
                    <a:pt x="20612" y="5228"/>
                    <a:pt x="20749" y="5273"/>
                    <a:pt x="20863" y="5319"/>
                  </a:cubicBezTo>
                  <a:lnTo>
                    <a:pt x="21114" y="5387"/>
                  </a:lnTo>
                  <a:cubicBezTo>
                    <a:pt x="21183" y="5410"/>
                    <a:pt x="21274" y="5433"/>
                    <a:pt x="21343" y="5433"/>
                  </a:cubicBezTo>
                  <a:cubicBezTo>
                    <a:pt x="21359" y="5437"/>
                    <a:pt x="21374" y="5439"/>
                    <a:pt x="21389" y="5439"/>
                  </a:cubicBezTo>
                  <a:cubicBezTo>
                    <a:pt x="21457" y="5439"/>
                    <a:pt x="21510" y="5398"/>
                    <a:pt x="21548" y="5342"/>
                  </a:cubicBezTo>
                  <a:cubicBezTo>
                    <a:pt x="21594" y="5296"/>
                    <a:pt x="21594" y="5205"/>
                    <a:pt x="21548" y="5159"/>
                  </a:cubicBezTo>
                  <a:cubicBezTo>
                    <a:pt x="21571" y="5045"/>
                    <a:pt x="21502" y="4977"/>
                    <a:pt x="21411" y="4954"/>
                  </a:cubicBezTo>
                  <a:cubicBezTo>
                    <a:pt x="20749" y="4748"/>
                    <a:pt x="20110" y="4543"/>
                    <a:pt x="19448" y="4337"/>
                  </a:cubicBezTo>
                  <a:cubicBezTo>
                    <a:pt x="19106" y="4246"/>
                    <a:pt x="18763" y="4155"/>
                    <a:pt x="18444" y="4064"/>
                  </a:cubicBezTo>
                  <a:lnTo>
                    <a:pt x="18421" y="4064"/>
                  </a:lnTo>
                  <a:cubicBezTo>
                    <a:pt x="18056" y="3927"/>
                    <a:pt x="17713" y="3812"/>
                    <a:pt x="17348" y="3676"/>
                  </a:cubicBezTo>
                  <a:cubicBezTo>
                    <a:pt x="16755" y="3470"/>
                    <a:pt x="16161" y="3288"/>
                    <a:pt x="15545" y="3082"/>
                  </a:cubicBezTo>
                  <a:cubicBezTo>
                    <a:pt x="15294" y="3014"/>
                    <a:pt x="15020" y="2922"/>
                    <a:pt x="14746" y="2854"/>
                  </a:cubicBezTo>
                  <a:lnTo>
                    <a:pt x="14655" y="2808"/>
                  </a:lnTo>
                  <a:cubicBezTo>
                    <a:pt x="14358" y="2717"/>
                    <a:pt x="14084" y="2626"/>
                    <a:pt x="13810" y="2534"/>
                  </a:cubicBezTo>
                  <a:cubicBezTo>
                    <a:pt x="13673" y="2489"/>
                    <a:pt x="13536" y="2443"/>
                    <a:pt x="13399" y="2397"/>
                  </a:cubicBezTo>
                  <a:cubicBezTo>
                    <a:pt x="13331" y="2374"/>
                    <a:pt x="13262" y="2352"/>
                    <a:pt x="13194" y="2329"/>
                  </a:cubicBezTo>
                  <a:cubicBezTo>
                    <a:pt x="13057" y="2306"/>
                    <a:pt x="12943" y="2260"/>
                    <a:pt x="12829" y="2238"/>
                  </a:cubicBezTo>
                  <a:cubicBezTo>
                    <a:pt x="12737" y="2215"/>
                    <a:pt x="12646" y="2192"/>
                    <a:pt x="12578" y="2192"/>
                  </a:cubicBezTo>
                  <a:cubicBezTo>
                    <a:pt x="12098" y="2032"/>
                    <a:pt x="11642" y="1850"/>
                    <a:pt x="11163" y="1690"/>
                  </a:cubicBezTo>
                  <a:cubicBezTo>
                    <a:pt x="10866" y="1598"/>
                    <a:pt x="10546" y="1484"/>
                    <a:pt x="10227" y="1393"/>
                  </a:cubicBezTo>
                  <a:cubicBezTo>
                    <a:pt x="10090" y="1347"/>
                    <a:pt x="9953" y="1302"/>
                    <a:pt x="9839" y="1256"/>
                  </a:cubicBezTo>
                  <a:cubicBezTo>
                    <a:pt x="9747" y="1233"/>
                    <a:pt x="9679" y="1210"/>
                    <a:pt x="9588" y="1188"/>
                  </a:cubicBezTo>
                  <a:cubicBezTo>
                    <a:pt x="9405" y="1119"/>
                    <a:pt x="9222" y="1073"/>
                    <a:pt x="9017" y="1051"/>
                  </a:cubicBezTo>
                  <a:cubicBezTo>
                    <a:pt x="8971" y="1051"/>
                    <a:pt x="8926" y="1051"/>
                    <a:pt x="8880" y="1073"/>
                  </a:cubicBezTo>
                  <a:cubicBezTo>
                    <a:pt x="8720" y="1028"/>
                    <a:pt x="8583" y="982"/>
                    <a:pt x="8423" y="959"/>
                  </a:cubicBezTo>
                  <a:cubicBezTo>
                    <a:pt x="8309" y="937"/>
                    <a:pt x="8195" y="914"/>
                    <a:pt x="8104" y="891"/>
                  </a:cubicBezTo>
                  <a:cubicBezTo>
                    <a:pt x="8035" y="891"/>
                    <a:pt x="7990" y="868"/>
                    <a:pt x="7921" y="868"/>
                  </a:cubicBezTo>
                  <a:cubicBezTo>
                    <a:pt x="7876" y="845"/>
                    <a:pt x="7807" y="845"/>
                    <a:pt x="7762" y="845"/>
                  </a:cubicBezTo>
                  <a:lnTo>
                    <a:pt x="7716" y="845"/>
                  </a:lnTo>
                  <a:cubicBezTo>
                    <a:pt x="7625" y="822"/>
                    <a:pt x="7510" y="800"/>
                    <a:pt x="7419" y="777"/>
                  </a:cubicBezTo>
                  <a:cubicBezTo>
                    <a:pt x="7054" y="685"/>
                    <a:pt x="6712" y="617"/>
                    <a:pt x="6346" y="548"/>
                  </a:cubicBezTo>
                  <a:cubicBezTo>
                    <a:pt x="6095" y="480"/>
                    <a:pt x="5821" y="434"/>
                    <a:pt x="5570" y="389"/>
                  </a:cubicBezTo>
                  <a:cubicBezTo>
                    <a:pt x="5456" y="366"/>
                    <a:pt x="5342" y="343"/>
                    <a:pt x="5228" y="320"/>
                  </a:cubicBezTo>
                  <a:cubicBezTo>
                    <a:pt x="5114" y="320"/>
                    <a:pt x="5000" y="297"/>
                    <a:pt x="4886" y="275"/>
                  </a:cubicBezTo>
                  <a:lnTo>
                    <a:pt x="4406" y="206"/>
                  </a:lnTo>
                  <a:cubicBezTo>
                    <a:pt x="4292" y="183"/>
                    <a:pt x="4178" y="183"/>
                    <a:pt x="4064" y="160"/>
                  </a:cubicBezTo>
                  <a:cubicBezTo>
                    <a:pt x="3927" y="160"/>
                    <a:pt x="3813" y="138"/>
                    <a:pt x="3676" y="138"/>
                  </a:cubicBezTo>
                  <a:cubicBezTo>
                    <a:pt x="3653" y="138"/>
                    <a:pt x="3630" y="138"/>
                    <a:pt x="3607" y="115"/>
                  </a:cubicBezTo>
                  <a:cubicBezTo>
                    <a:pt x="3448" y="92"/>
                    <a:pt x="3288" y="69"/>
                    <a:pt x="3105" y="69"/>
                  </a:cubicBezTo>
                  <a:cubicBezTo>
                    <a:pt x="3060" y="69"/>
                    <a:pt x="3014" y="92"/>
                    <a:pt x="2968" y="115"/>
                  </a:cubicBezTo>
                  <a:cubicBezTo>
                    <a:pt x="2945" y="138"/>
                    <a:pt x="2923" y="160"/>
                    <a:pt x="2900" y="206"/>
                  </a:cubicBezTo>
                  <a:cubicBezTo>
                    <a:pt x="2808" y="206"/>
                    <a:pt x="2717" y="183"/>
                    <a:pt x="2626" y="183"/>
                  </a:cubicBezTo>
                  <a:cubicBezTo>
                    <a:pt x="2512" y="160"/>
                    <a:pt x="2398" y="160"/>
                    <a:pt x="2261" y="138"/>
                  </a:cubicBezTo>
                  <a:cubicBezTo>
                    <a:pt x="2147" y="115"/>
                    <a:pt x="2032" y="92"/>
                    <a:pt x="1895" y="92"/>
                  </a:cubicBezTo>
                  <a:cubicBezTo>
                    <a:pt x="1804" y="69"/>
                    <a:pt x="1690" y="69"/>
                    <a:pt x="1576" y="46"/>
                  </a:cubicBezTo>
                  <a:cubicBezTo>
                    <a:pt x="1462" y="46"/>
                    <a:pt x="1348" y="23"/>
                    <a:pt x="1211" y="23"/>
                  </a:cubicBezTo>
                  <a:cubicBezTo>
                    <a:pt x="1165" y="23"/>
                    <a:pt x="1119" y="1"/>
                    <a:pt x="105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6"/>
            <p:cNvSpPr/>
            <p:nvPr/>
          </p:nvSpPr>
          <p:spPr>
            <a:xfrm>
              <a:off x="10856860" y="3636686"/>
              <a:ext cx="1557095" cy="195459"/>
            </a:xfrm>
            <a:custGeom>
              <a:avLst/>
              <a:gdLst/>
              <a:ahLst/>
              <a:cxnLst/>
              <a:rect l="l" t="t" r="r" b="b"/>
              <a:pathLst>
                <a:path w="55900" h="7017" extrusionOk="0">
                  <a:moveTo>
                    <a:pt x="54507" y="4383"/>
                  </a:moveTo>
                  <a:cubicBezTo>
                    <a:pt x="54526" y="4396"/>
                    <a:pt x="54546" y="4407"/>
                    <a:pt x="54564" y="4417"/>
                  </a:cubicBezTo>
                  <a:lnTo>
                    <a:pt x="54564" y="4417"/>
                  </a:lnTo>
                  <a:cubicBezTo>
                    <a:pt x="54545" y="4399"/>
                    <a:pt x="54526" y="4383"/>
                    <a:pt x="54507" y="4383"/>
                  </a:cubicBezTo>
                  <a:close/>
                  <a:moveTo>
                    <a:pt x="55214" y="5752"/>
                  </a:moveTo>
                  <a:cubicBezTo>
                    <a:pt x="55228" y="5766"/>
                    <a:pt x="55242" y="5772"/>
                    <a:pt x="55256" y="5779"/>
                  </a:cubicBezTo>
                  <a:lnTo>
                    <a:pt x="55256" y="5779"/>
                  </a:lnTo>
                  <a:cubicBezTo>
                    <a:pt x="55242" y="5768"/>
                    <a:pt x="55228" y="5759"/>
                    <a:pt x="55214" y="5752"/>
                  </a:cubicBezTo>
                  <a:close/>
                  <a:moveTo>
                    <a:pt x="600" y="6158"/>
                  </a:moveTo>
                  <a:cubicBezTo>
                    <a:pt x="604" y="6161"/>
                    <a:pt x="609" y="6163"/>
                    <a:pt x="616" y="6163"/>
                  </a:cubicBezTo>
                  <a:cubicBezTo>
                    <a:pt x="611" y="6161"/>
                    <a:pt x="606" y="6159"/>
                    <a:pt x="600" y="6158"/>
                  </a:cubicBezTo>
                  <a:close/>
                  <a:moveTo>
                    <a:pt x="38666" y="0"/>
                  </a:moveTo>
                  <a:cubicBezTo>
                    <a:pt x="38164" y="0"/>
                    <a:pt x="37639" y="46"/>
                    <a:pt x="37137" y="92"/>
                  </a:cubicBezTo>
                  <a:cubicBezTo>
                    <a:pt x="36863" y="114"/>
                    <a:pt x="36612" y="137"/>
                    <a:pt x="36338" y="160"/>
                  </a:cubicBezTo>
                  <a:cubicBezTo>
                    <a:pt x="36087" y="206"/>
                    <a:pt x="35836" y="251"/>
                    <a:pt x="35585" y="274"/>
                  </a:cubicBezTo>
                  <a:cubicBezTo>
                    <a:pt x="35448" y="297"/>
                    <a:pt x="35334" y="320"/>
                    <a:pt x="35219" y="343"/>
                  </a:cubicBezTo>
                  <a:cubicBezTo>
                    <a:pt x="35083" y="365"/>
                    <a:pt x="34946" y="388"/>
                    <a:pt x="34809" y="411"/>
                  </a:cubicBezTo>
                  <a:cubicBezTo>
                    <a:pt x="34580" y="457"/>
                    <a:pt x="34329" y="502"/>
                    <a:pt x="34101" y="525"/>
                  </a:cubicBezTo>
                  <a:cubicBezTo>
                    <a:pt x="33873" y="571"/>
                    <a:pt x="33645" y="594"/>
                    <a:pt x="33416" y="639"/>
                  </a:cubicBezTo>
                  <a:cubicBezTo>
                    <a:pt x="33211" y="662"/>
                    <a:pt x="33005" y="708"/>
                    <a:pt x="32800" y="753"/>
                  </a:cubicBezTo>
                  <a:cubicBezTo>
                    <a:pt x="32298" y="868"/>
                    <a:pt x="31796" y="982"/>
                    <a:pt x="31294" y="1119"/>
                  </a:cubicBezTo>
                  <a:cubicBezTo>
                    <a:pt x="30791" y="1256"/>
                    <a:pt x="30289" y="1415"/>
                    <a:pt x="29764" y="1552"/>
                  </a:cubicBezTo>
                  <a:cubicBezTo>
                    <a:pt x="29536" y="1598"/>
                    <a:pt x="29308" y="1666"/>
                    <a:pt x="29079" y="1758"/>
                  </a:cubicBezTo>
                  <a:cubicBezTo>
                    <a:pt x="28828" y="1849"/>
                    <a:pt x="28577" y="1918"/>
                    <a:pt x="28326" y="2009"/>
                  </a:cubicBezTo>
                  <a:cubicBezTo>
                    <a:pt x="28121" y="2077"/>
                    <a:pt x="27893" y="2169"/>
                    <a:pt x="27664" y="2237"/>
                  </a:cubicBezTo>
                  <a:cubicBezTo>
                    <a:pt x="27413" y="2328"/>
                    <a:pt x="27162" y="2420"/>
                    <a:pt x="26911" y="2511"/>
                  </a:cubicBezTo>
                  <a:cubicBezTo>
                    <a:pt x="26683" y="2579"/>
                    <a:pt x="26432" y="2671"/>
                    <a:pt x="26204" y="2739"/>
                  </a:cubicBezTo>
                  <a:cubicBezTo>
                    <a:pt x="25952" y="2831"/>
                    <a:pt x="25701" y="2899"/>
                    <a:pt x="25450" y="2990"/>
                  </a:cubicBezTo>
                  <a:cubicBezTo>
                    <a:pt x="25199" y="3059"/>
                    <a:pt x="24971" y="3150"/>
                    <a:pt x="24720" y="3219"/>
                  </a:cubicBezTo>
                  <a:cubicBezTo>
                    <a:pt x="24492" y="3310"/>
                    <a:pt x="24263" y="3401"/>
                    <a:pt x="24035" y="3492"/>
                  </a:cubicBezTo>
                  <a:cubicBezTo>
                    <a:pt x="23784" y="3561"/>
                    <a:pt x="23556" y="3629"/>
                    <a:pt x="23328" y="3698"/>
                  </a:cubicBezTo>
                  <a:cubicBezTo>
                    <a:pt x="23054" y="3766"/>
                    <a:pt x="22803" y="3858"/>
                    <a:pt x="22551" y="3926"/>
                  </a:cubicBezTo>
                  <a:cubicBezTo>
                    <a:pt x="22163" y="4063"/>
                    <a:pt x="21798" y="4177"/>
                    <a:pt x="21410" y="4291"/>
                  </a:cubicBezTo>
                  <a:cubicBezTo>
                    <a:pt x="21205" y="4360"/>
                    <a:pt x="20999" y="4428"/>
                    <a:pt x="20794" y="4474"/>
                  </a:cubicBezTo>
                  <a:cubicBezTo>
                    <a:pt x="20611" y="4542"/>
                    <a:pt x="20406" y="4611"/>
                    <a:pt x="20200" y="4657"/>
                  </a:cubicBezTo>
                  <a:cubicBezTo>
                    <a:pt x="20018" y="4702"/>
                    <a:pt x="19835" y="4748"/>
                    <a:pt x="19653" y="4794"/>
                  </a:cubicBezTo>
                  <a:cubicBezTo>
                    <a:pt x="19470" y="4862"/>
                    <a:pt x="19287" y="4908"/>
                    <a:pt x="19082" y="4953"/>
                  </a:cubicBezTo>
                  <a:cubicBezTo>
                    <a:pt x="18740" y="5067"/>
                    <a:pt x="18374" y="5159"/>
                    <a:pt x="18009" y="5250"/>
                  </a:cubicBezTo>
                  <a:cubicBezTo>
                    <a:pt x="17758" y="5296"/>
                    <a:pt x="17530" y="5341"/>
                    <a:pt x="17279" y="5410"/>
                  </a:cubicBezTo>
                  <a:cubicBezTo>
                    <a:pt x="16777" y="5524"/>
                    <a:pt x="16252" y="5592"/>
                    <a:pt x="15727" y="5707"/>
                  </a:cubicBezTo>
                  <a:cubicBezTo>
                    <a:pt x="15202" y="5798"/>
                    <a:pt x="14677" y="5843"/>
                    <a:pt x="14152" y="5935"/>
                  </a:cubicBezTo>
                  <a:cubicBezTo>
                    <a:pt x="13650" y="6003"/>
                    <a:pt x="13125" y="6072"/>
                    <a:pt x="12622" y="6117"/>
                  </a:cubicBezTo>
                  <a:cubicBezTo>
                    <a:pt x="12371" y="6140"/>
                    <a:pt x="12120" y="6163"/>
                    <a:pt x="11869" y="6186"/>
                  </a:cubicBezTo>
                  <a:cubicBezTo>
                    <a:pt x="11618" y="6209"/>
                    <a:pt x="11367" y="6209"/>
                    <a:pt x="11139" y="6232"/>
                  </a:cubicBezTo>
                  <a:cubicBezTo>
                    <a:pt x="10911" y="6232"/>
                    <a:pt x="10682" y="6254"/>
                    <a:pt x="10477" y="6254"/>
                  </a:cubicBezTo>
                  <a:cubicBezTo>
                    <a:pt x="10249" y="6277"/>
                    <a:pt x="10020" y="6277"/>
                    <a:pt x="9792" y="6300"/>
                  </a:cubicBezTo>
                  <a:cubicBezTo>
                    <a:pt x="9290" y="6300"/>
                    <a:pt x="8811" y="6300"/>
                    <a:pt x="8308" y="6346"/>
                  </a:cubicBezTo>
                  <a:cubicBezTo>
                    <a:pt x="7829" y="6368"/>
                    <a:pt x="7350" y="6368"/>
                    <a:pt x="6870" y="6368"/>
                  </a:cubicBezTo>
                  <a:cubicBezTo>
                    <a:pt x="6730" y="6375"/>
                    <a:pt x="6590" y="6378"/>
                    <a:pt x="6449" y="6378"/>
                  </a:cubicBezTo>
                  <a:cubicBezTo>
                    <a:pt x="6108" y="6378"/>
                    <a:pt x="5765" y="6362"/>
                    <a:pt x="5410" y="6346"/>
                  </a:cubicBezTo>
                  <a:lnTo>
                    <a:pt x="5273" y="6346"/>
                  </a:lnTo>
                  <a:cubicBezTo>
                    <a:pt x="4862" y="6323"/>
                    <a:pt x="4451" y="6300"/>
                    <a:pt x="4063" y="6254"/>
                  </a:cubicBezTo>
                  <a:cubicBezTo>
                    <a:pt x="3629" y="6232"/>
                    <a:pt x="3196" y="6186"/>
                    <a:pt x="2762" y="6095"/>
                  </a:cubicBezTo>
                  <a:cubicBezTo>
                    <a:pt x="2556" y="6072"/>
                    <a:pt x="2328" y="6026"/>
                    <a:pt x="2100" y="5980"/>
                  </a:cubicBezTo>
                  <a:cubicBezTo>
                    <a:pt x="1895" y="5958"/>
                    <a:pt x="1666" y="5889"/>
                    <a:pt x="1461" y="5866"/>
                  </a:cubicBezTo>
                  <a:cubicBezTo>
                    <a:pt x="1050" y="5821"/>
                    <a:pt x="639" y="5729"/>
                    <a:pt x="251" y="5638"/>
                  </a:cubicBezTo>
                  <a:cubicBezTo>
                    <a:pt x="231" y="5630"/>
                    <a:pt x="210" y="5626"/>
                    <a:pt x="190" y="5626"/>
                  </a:cubicBezTo>
                  <a:cubicBezTo>
                    <a:pt x="99" y="5626"/>
                    <a:pt x="19" y="5704"/>
                    <a:pt x="0" y="5798"/>
                  </a:cubicBezTo>
                  <a:cubicBezTo>
                    <a:pt x="0" y="5843"/>
                    <a:pt x="23" y="5912"/>
                    <a:pt x="46" y="5958"/>
                  </a:cubicBezTo>
                  <a:cubicBezTo>
                    <a:pt x="91" y="6003"/>
                    <a:pt x="114" y="6026"/>
                    <a:pt x="183" y="6049"/>
                  </a:cubicBezTo>
                  <a:cubicBezTo>
                    <a:pt x="314" y="6071"/>
                    <a:pt x="467" y="6114"/>
                    <a:pt x="600" y="6158"/>
                  </a:cubicBezTo>
                  <a:lnTo>
                    <a:pt x="600" y="6158"/>
                  </a:lnTo>
                  <a:cubicBezTo>
                    <a:pt x="596" y="6155"/>
                    <a:pt x="593" y="6151"/>
                    <a:pt x="589" y="6147"/>
                  </a:cubicBezTo>
                  <a:lnTo>
                    <a:pt x="589" y="6147"/>
                  </a:lnTo>
                  <a:cubicBezTo>
                    <a:pt x="813" y="6234"/>
                    <a:pt x="1057" y="6279"/>
                    <a:pt x="1301" y="6346"/>
                  </a:cubicBezTo>
                  <a:cubicBezTo>
                    <a:pt x="1529" y="6414"/>
                    <a:pt x="1780" y="6483"/>
                    <a:pt x="2032" y="6551"/>
                  </a:cubicBezTo>
                  <a:cubicBezTo>
                    <a:pt x="2556" y="6665"/>
                    <a:pt x="3059" y="6756"/>
                    <a:pt x="3584" y="6825"/>
                  </a:cubicBezTo>
                  <a:cubicBezTo>
                    <a:pt x="4086" y="6871"/>
                    <a:pt x="4565" y="6939"/>
                    <a:pt x="5067" y="6962"/>
                  </a:cubicBezTo>
                  <a:cubicBezTo>
                    <a:pt x="5569" y="6985"/>
                    <a:pt x="6072" y="7008"/>
                    <a:pt x="6597" y="7008"/>
                  </a:cubicBezTo>
                  <a:cubicBezTo>
                    <a:pt x="6744" y="7014"/>
                    <a:pt x="6893" y="7017"/>
                    <a:pt x="7043" y="7017"/>
                  </a:cubicBezTo>
                  <a:cubicBezTo>
                    <a:pt x="7406" y="7017"/>
                    <a:pt x="7777" y="7001"/>
                    <a:pt x="8149" y="6985"/>
                  </a:cubicBezTo>
                  <a:cubicBezTo>
                    <a:pt x="8400" y="6985"/>
                    <a:pt x="8674" y="6962"/>
                    <a:pt x="8925" y="6962"/>
                  </a:cubicBezTo>
                  <a:cubicBezTo>
                    <a:pt x="9199" y="6962"/>
                    <a:pt x="9473" y="6939"/>
                    <a:pt x="9724" y="6939"/>
                  </a:cubicBezTo>
                  <a:cubicBezTo>
                    <a:pt x="9952" y="6939"/>
                    <a:pt x="10180" y="6916"/>
                    <a:pt x="10408" y="6916"/>
                  </a:cubicBezTo>
                  <a:cubicBezTo>
                    <a:pt x="10659" y="6893"/>
                    <a:pt x="10888" y="6893"/>
                    <a:pt x="11116" y="6871"/>
                  </a:cubicBezTo>
                  <a:cubicBezTo>
                    <a:pt x="11641" y="6848"/>
                    <a:pt x="12143" y="6825"/>
                    <a:pt x="12645" y="6779"/>
                  </a:cubicBezTo>
                  <a:cubicBezTo>
                    <a:pt x="13079" y="6734"/>
                    <a:pt x="13513" y="6688"/>
                    <a:pt x="13946" y="6620"/>
                  </a:cubicBezTo>
                  <a:cubicBezTo>
                    <a:pt x="14380" y="6551"/>
                    <a:pt x="14837" y="6483"/>
                    <a:pt x="15270" y="6437"/>
                  </a:cubicBezTo>
                  <a:cubicBezTo>
                    <a:pt x="15727" y="6368"/>
                    <a:pt x="16160" y="6277"/>
                    <a:pt x="16594" y="6209"/>
                  </a:cubicBezTo>
                  <a:cubicBezTo>
                    <a:pt x="16845" y="6163"/>
                    <a:pt x="17096" y="6117"/>
                    <a:pt x="17324" y="6072"/>
                  </a:cubicBezTo>
                  <a:cubicBezTo>
                    <a:pt x="17548" y="6011"/>
                    <a:pt x="17772" y="5950"/>
                    <a:pt x="17995" y="5905"/>
                  </a:cubicBezTo>
                  <a:lnTo>
                    <a:pt x="17995" y="5905"/>
                  </a:lnTo>
                  <a:cubicBezTo>
                    <a:pt x="17992" y="5907"/>
                    <a:pt x="17989" y="5909"/>
                    <a:pt x="17986" y="5912"/>
                  </a:cubicBezTo>
                  <a:cubicBezTo>
                    <a:pt x="18511" y="5798"/>
                    <a:pt x="19036" y="5661"/>
                    <a:pt x="19561" y="5501"/>
                  </a:cubicBezTo>
                  <a:cubicBezTo>
                    <a:pt x="19790" y="5433"/>
                    <a:pt x="20041" y="5364"/>
                    <a:pt x="20269" y="5318"/>
                  </a:cubicBezTo>
                  <a:cubicBezTo>
                    <a:pt x="20543" y="5250"/>
                    <a:pt x="20794" y="5159"/>
                    <a:pt x="21045" y="5090"/>
                  </a:cubicBezTo>
                  <a:cubicBezTo>
                    <a:pt x="21319" y="5022"/>
                    <a:pt x="21593" y="4930"/>
                    <a:pt x="21867" y="4839"/>
                  </a:cubicBezTo>
                  <a:cubicBezTo>
                    <a:pt x="22118" y="4771"/>
                    <a:pt x="22369" y="4679"/>
                    <a:pt x="22597" y="4611"/>
                  </a:cubicBezTo>
                  <a:cubicBezTo>
                    <a:pt x="22871" y="4520"/>
                    <a:pt x="23122" y="4428"/>
                    <a:pt x="23373" y="4360"/>
                  </a:cubicBezTo>
                  <a:cubicBezTo>
                    <a:pt x="23601" y="4291"/>
                    <a:pt x="23852" y="4223"/>
                    <a:pt x="24104" y="4154"/>
                  </a:cubicBezTo>
                  <a:cubicBezTo>
                    <a:pt x="24560" y="3995"/>
                    <a:pt x="25017" y="3812"/>
                    <a:pt x="25496" y="3652"/>
                  </a:cubicBezTo>
                  <a:cubicBezTo>
                    <a:pt x="25975" y="3492"/>
                    <a:pt x="26477" y="3333"/>
                    <a:pt x="26957" y="3173"/>
                  </a:cubicBezTo>
                  <a:cubicBezTo>
                    <a:pt x="27208" y="3082"/>
                    <a:pt x="27459" y="3013"/>
                    <a:pt x="27710" y="2922"/>
                  </a:cubicBezTo>
                  <a:cubicBezTo>
                    <a:pt x="27961" y="2831"/>
                    <a:pt x="28189" y="2739"/>
                    <a:pt x="28418" y="2671"/>
                  </a:cubicBezTo>
                  <a:cubicBezTo>
                    <a:pt x="28646" y="2579"/>
                    <a:pt x="28874" y="2511"/>
                    <a:pt x="29125" y="2420"/>
                  </a:cubicBezTo>
                  <a:cubicBezTo>
                    <a:pt x="29353" y="2351"/>
                    <a:pt x="29582" y="2260"/>
                    <a:pt x="29833" y="2191"/>
                  </a:cubicBezTo>
                  <a:cubicBezTo>
                    <a:pt x="30266" y="2077"/>
                    <a:pt x="30677" y="1963"/>
                    <a:pt x="31111" y="1849"/>
                  </a:cubicBezTo>
                  <a:cubicBezTo>
                    <a:pt x="31316" y="1781"/>
                    <a:pt x="31545" y="1712"/>
                    <a:pt x="31773" y="1666"/>
                  </a:cubicBezTo>
                  <a:cubicBezTo>
                    <a:pt x="31955" y="1598"/>
                    <a:pt x="32161" y="1552"/>
                    <a:pt x="32344" y="1507"/>
                  </a:cubicBezTo>
                  <a:cubicBezTo>
                    <a:pt x="32572" y="1461"/>
                    <a:pt x="32800" y="1415"/>
                    <a:pt x="33028" y="1370"/>
                  </a:cubicBezTo>
                  <a:cubicBezTo>
                    <a:pt x="33234" y="1324"/>
                    <a:pt x="33439" y="1278"/>
                    <a:pt x="33645" y="1256"/>
                  </a:cubicBezTo>
                  <a:cubicBezTo>
                    <a:pt x="33873" y="1210"/>
                    <a:pt x="34124" y="1187"/>
                    <a:pt x="34352" y="1141"/>
                  </a:cubicBezTo>
                  <a:cubicBezTo>
                    <a:pt x="34580" y="1119"/>
                    <a:pt x="34831" y="1073"/>
                    <a:pt x="35060" y="1027"/>
                  </a:cubicBezTo>
                  <a:cubicBezTo>
                    <a:pt x="35334" y="959"/>
                    <a:pt x="35585" y="936"/>
                    <a:pt x="35859" y="890"/>
                  </a:cubicBezTo>
                  <a:cubicBezTo>
                    <a:pt x="36110" y="868"/>
                    <a:pt x="36361" y="822"/>
                    <a:pt x="36635" y="799"/>
                  </a:cubicBezTo>
                  <a:cubicBezTo>
                    <a:pt x="37160" y="731"/>
                    <a:pt x="37685" y="685"/>
                    <a:pt x="38210" y="662"/>
                  </a:cubicBezTo>
                  <a:cubicBezTo>
                    <a:pt x="38529" y="639"/>
                    <a:pt x="38872" y="639"/>
                    <a:pt x="39191" y="639"/>
                  </a:cubicBezTo>
                  <a:cubicBezTo>
                    <a:pt x="39488" y="639"/>
                    <a:pt x="39785" y="639"/>
                    <a:pt x="40081" y="662"/>
                  </a:cubicBezTo>
                  <a:lnTo>
                    <a:pt x="40583" y="662"/>
                  </a:lnTo>
                  <a:cubicBezTo>
                    <a:pt x="41063" y="685"/>
                    <a:pt x="41542" y="731"/>
                    <a:pt x="42021" y="776"/>
                  </a:cubicBezTo>
                  <a:cubicBezTo>
                    <a:pt x="42273" y="822"/>
                    <a:pt x="42524" y="822"/>
                    <a:pt x="42798" y="845"/>
                  </a:cubicBezTo>
                  <a:cubicBezTo>
                    <a:pt x="42912" y="868"/>
                    <a:pt x="43049" y="890"/>
                    <a:pt x="43163" y="913"/>
                  </a:cubicBezTo>
                  <a:cubicBezTo>
                    <a:pt x="43300" y="913"/>
                    <a:pt x="43437" y="936"/>
                    <a:pt x="43574" y="959"/>
                  </a:cubicBezTo>
                  <a:cubicBezTo>
                    <a:pt x="44076" y="1005"/>
                    <a:pt x="44601" y="1119"/>
                    <a:pt x="45103" y="1210"/>
                  </a:cubicBezTo>
                  <a:cubicBezTo>
                    <a:pt x="45240" y="1233"/>
                    <a:pt x="45354" y="1233"/>
                    <a:pt x="45491" y="1278"/>
                  </a:cubicBezTo>
                  <a:cubicBezTo>
                    <a:pt x="45628" y="1301"/>
                    <a:pt x="45765" y="1347"/>
                    <a:pt x="45902" y="1370"/>
                  </a:cubicBezTo>
                  <a:cubicBezTo>
                    <a:pt x="46153" y="1415"/>
                    <a:pt x="46404" y="1484"/>
                    <a:pt x="46655" y="1552"/>
                  </a:cubicBezTo>
                  <a:cubicBezTo>
                    <a:pt x="46906" y="1621"/>
                    <a:pt x="47157" y="1712"/>
                    <a:pt x="47408" y="1781"/>
                  </a:cubicBezTo>
                  <a:cubicBezTo>
                    <a:pt x="47591" y="1849"/>
                    <a:pt x="47751" y="1895"/>
                    <a:pt x="47910" y="1963"/>
                  </a:cubicBezTo>
                  <a:cubicBezTo>
                    <a:pt x="48070" y="2009"/>
                    <a:pt x="48230" y="2054"/>
                    <a:pt x="48367" y="2100"/>
                  </a:cubicBezTo>
                  <a:cubicBezTo>
                    <a:pt x="48397" y="2100"/>
                    <a:pt x="48437" y="2110"/>
                    <a:pt x="48473" y="2123"/>
                  </a:cubicBezTo>
                  <a:lnTo>
                    <a:pt x="48473" y="2123"/>
                  </a:lnTo>
                  <a:cubicBezTo>
                    <a:pt x="48468" y="2123"/>
                    <a:pt x="48463" y="2123"/>
                    <a:pt x="48458" y="2123"/>
                  </a:cubicBezTo>
                  <a:cubicBezTo>
                    <a:pt x="48480" y="2130"/>
                    <a:pt x="48502" y="2137"/>
                    <a:pt x="48524" y="2144"/>
                  </a:cubicBezTo>
                  <a:lnTo>
                    <a:pt x="48524" y="2144"/>
                  </a:lnTo>
                  <a:cubicBezTo>
                    <a:pt x="48525" y="2145"/>
                    <a:pt x="48526" y="2145"/>
                    <a:pt x="48527" y="2146"/>
                  </a:cubicBezTo>
                  <a:cubicBezTo>
                    <a:pt x="48526" y="2146"/>
                    <a:pt x="48526" y="2145"/>
                    <a:pt x="48526" y="2145"/>
                  </a:cubicBezTo>
                  <a:lnTo>
                    <a:pt x="48526" y="2145"/>
                  </a:lnTo>
                  <a:cubicBezTo>
                    <a:pt x="49345" y="2414"/>
                    <a:pt x="50123" y="2726"/>
                    <a:pt x="50900" y="3082"/>
                  </a:cubicBezTo>
                  <a:cubicBezTo>
                    <a:pt x="51311" y="3264"/>
                    <a:pt x="51722" y="3470"/>
                    <a:pt x="52110" y="3675"/>
                  </a:cubicBezTo>
                  <a:cubicBezTo>
                    <a:pt x="52270" y="3766"/>
                    <a:pt x="52430" y="3858"/>
                    <a:pt x="52590" y="3949"/>
                  </a:cubicBezTo>
                  <a:cubicBezTo>
                    <a:pt x="52727" y="4017"/>
                    <a:pt x="52863" y="4109"/>
                    <a:pt x="52978" y="4177"/>
                  </a:cubicBezTo>
                  <a:cubicBezTo>
                    <a:pt x="53069" y="4246"/>
                    <a:pt x="53160" y="4291"/>
                    <a:pt x="53251" y="4360"/>
                  </a:cubicBezTo>
                  <a:cubicBezTo>
                    <a:pt x="53320" y="4405"/>
                    <a:pt x="53388" y="4428"/>
                    <a:pt x="53434" y="4474"/>
                  </a:cubicBezTo>
                  <a:lnTo>
                    <a:pt x="53457" y="4497"/>
                  </a:lnTo>
                  <a:cubicBezTo>
                    <a:pt x="53457" y="4492"/>
                    <a:pt x="53457" y="4488"/>
                    <a:pt x="53457" y="4485"/>
                  </a:cubicBezTo>
                  <a:lnTo>
                    <a:pt x="53457" y="4485"/>
                  </a:lnTo>
                  <a:cubicBezTo>
                    <a:pt x="53462" y="4491"/>
                    <a:pt x="53468" y="4497"/>
                    <a:pt x="53480" y="4497"/>
                  </a:cubicBezTo>
                  <a:cubicBezTo>
                    <a:pt x="53503" y="4520"/>
                    <a:pt x="53525" y="4520"/>
                    <a:pt x="53548" y="4542"/>
                  </a:cubicBezTo>
                  <a:cubicBezTo>
                    <a:pt x="53640" y="4611"/>
                    <a:pt x="53754" y="4679"/>
                    <a:pt x="53868" y="4748"/>
                  </a:cubicBezTo>
                  <a:cubicBezTo>
                    <a:pt x="53982" y="4816"/>
                    <a:pt x="54073" y="4862"/>
                    <a:pt x="54187" y="4930"/>
                  </a:cubicBezTo>
                  <a:cubicBezTo>
                    <a:pt x="54279" y="4999"/>
                    <a:pt x="54370" y="5067"/>
                    <a:pt x="54438" y="5159"/>
                  </a:cubicBezTo>
                  <a:cubicBezTo>
                    <a:pt x="54530" y="5227"/>
                    <a:pt x="54644" y="5318"/>
                    <a:pt x="54735" y="5387"/>
                  </a:cubicBezTo>
                  <a:cubicBezTo>
                    <a:pt x="54826" y="5455"/>
                    <a:pt x="54918" y="5524"/>
                    <a:pt x="55009" y="5592"/>
                  </a:cubicBezTo>
                  <a:cubicBezTo>
                    <a:pt x="55093" y="5655"/>
                    <a:pt x="55177" y="5718"/>
                    <a:pt x="55261" y="5782"/>
                  </a:cubicBezTo>
                  <a:lnTo>
                    <a:pt x="55261" y="5782"/>
                  </a:lnTo>
                  <a:cubicBezTo>
                    <a:pt x="55260" y="5781"/>
                    <a:pt x="55258" y="5780"/>
                    <a:pt x="55256" y="5779"/>
                  </a:cubicBezTo>
                  <a:lnTo>
                    <a:pt x="55256" y="5779"/>
                  </a:lnTo>
                  <a:cubicBezTo>
                    <a:pt x="55288" y="5803"/>
                    <a:pt x="55320" y="5835"/>
                    <a:pt x="55351" y="5866"/>
                  </a:cubicBezTo>
                  <a:cubicBezTo>
                    <a:pt x="55397" y="5889"/>
                    <a:pt x="55443" y="5912"/>
                    <a:pt x="55511" y="5935"/>
                  </a:cubicBezTo>
                  <a:cubicBezTo>
                    <a:pt x="55580" y="5935"/>
                    <a:pt x="55671" y="5912"/>
                    <a:pt x="55739" y="5866"/>
                  </a:cubicBezTo>
                  <a:cubicBezTo>
                    <a:pt x="55854" y="5798"/>
                    <a:pt x="55899" y="5638"/>
                    <a:pt x="55854" y="5501"/>
                  </a:cubicBezTo>
                  <a:cubicBezTo>
                    <a:pt x="55808" y="5387"/>
                    <a:pt x="55717" y="5296"/>
                    <a:pt x="55625" y="5227"/>
                  </a:cubicBezTo>
                  <a:cubicBezTo>
                    <a:pt x="55625" y="5250"/>
                    <a:pt x="55625" y="5250"/>
                    <a:pt x="55625" y="5250"/>
                  </a:cubicBezTo>
                  <a:cubicBezTo>
                    <a:pt x="55557" y="5204"/>
                    <a:pt x="55488" y="5136"/>
                    <a:pt x="55420" y="5090"/>
                  </a:cubicBezTo>
                  <a:cubicBezTo>
                    <a:pt x="55329" y="5022"/>
                    <a:pt x="55214" y="4953"/>
                    <a:pt x="55123" y="4885"/>
                  </a:cubicBezTo>
                  <a:cubicBezTo>
                    <a:pt x="55032" y="4794"/>
                    <a:pt x="54941" y="4725"/>
                    <a:pt x="54849" y="4634"/>
                  </a:cubicBezTo>
                  <a:cubicBezTo>
                    <a:pt x="54804" y="4588"/>
                    <a:pt x="54735" y="4542"/>
                    <a:pt x="54689" y="4520"/>
                  </a:cubicBezTo>
                  <a:cubicBezTo>
                    <a:pt x="54657" y="4470"/>
                    <a:pt x="54612" y="4445"/>
                    <a:pt x="54564" y="4417"/>
                  </a:cubicBezTo>
                  <a:lnTo>
                    <a:pt x="54564" y="4417"/>
                  </a:lnTo>
                  <a:cubicBezTo>
                    <a:pt x="54568" y="4421"/>
                    <a:pt x="54572" y="4425"/>
                    <a:pt x="54575" y="4428"/>
                  </a:cubicBezTo>
                  <a:cubicBezTo>
                    <a:pt x="54370" y="4291"/>
                    <a:pt x="54187" y="4177"/>
                    <a:pt x="53982" y="4063"/>
                  </a:cubicBezTo>
                  <a:cubicBezTo>
                    <a:pt x="53936" y="4032"/>
                    <a:pt x="53900" y="4002"/>
                    <a:pt x="53861" y="3971"/>
                  </a:cubicBezTo>
                  <a:lnTo>
                    <a:pt x="53861" y="3971"/>
                  </a:lnTo>
                  <a:cubicBezTo>
                    <a:pt x="53863" y="3972"/>
                    <a:pt x="53866" y="3972"/>
                    <a:pt x="53868" y="3972"/>
                  </a:cubicBezTo>
                  <a:cubicBezTo>
                    <a:pt x="53859" y="3966"/>
                    <a:pt x="53850" y="3961"/>
                    <a:pt x="53841" y="3956"/>
                  </a:cubicBezTo>
                  <a:lnTo>
                    <a:pt x="53841" y="3956"/>
                  </a:lnTo>
                  <a:cubicBezTo>
                    <a:pt x="53828" y="3946"/>
                    <a:pt x="53814" y="3936"/>
                    <a:pt x="53799" y="3926"/>
                  </a:cubicBezTo>
                  <a:lnTo>
                    <a:pt x="53799" y="3926"/>
                  </a:lnTo>
                  <a:cubicBezTo>
                    <a:pt x="53803" y="3930"/>
                    <a:pt x="53807" y="3934"/>
                    <a:pt x="53811" y="3938"/>
                  </a:cubicBezTo>
                  <a:lnTo>
                    <a:pt x="53811" y="3938"/>
                  </a:lnTo>
                  <a:cubicBezTo>
                    <a:pt x="53715" y="3881"/>
                    <a:pt x="53617" y="3824"/>
                    <a:pt x="53503" y="3766"/>
                  </a:cubicBezTo>
                  <a:cubicBezTo>
                    <a:pt x="53366" y="3652"/>
                    <a:pt x="53229" y="3561"/>
                    <a:pt x="53092" y="3492"/>
                  </a:cubicBezTo>
                  <a:cubicBezTo>
                    <a:pt x="52909" y="3378"/>
                    <a:pt x="52749" y="3287"/>
                    <a:pt x="52567" y="3196"/>
                  </a:cubicBezTo>
                  <a:cubicBezTo>
                    <a:pt x="52384" y="3082"/>
                    <a:pt x="52202" y="2990"/>
                    <a:pt x="51996" y="2876"/>
                  </a:cubicBezTo>
                  <a:cubicBezTo>
                    <a:pt x="51768" y="2762"/>
                    <a:pt x="51540" y="2671"/>
                    <a:pt x="51311" y="2557"/>
                  </a:cubicBezTo>
                  <a:cubicBezTo>
                    <a:pt x="51106" y="2465"/>
                    <a:pt x="50900" y="2351"/>
                    <a:pt x="50672" y="2283"/>
                  </a:cubicBezTo>
                  <a:cubicBezTo>
                    <a:pt x="50444" y="2169"/>
                    <a:pt x="50216" y="2077"/>
                    <a:pt x="49987" y="1986"/>
                  </a:cubicBezTo>
                  <a:cubicBezTo>
                    <a:pt x="49531" y="1803"/>
                    <a:pt x="49074" y="1644"/>
                    <a:pt x="48595" y="1484"/>
                  </a:cubicBezTo>
                  <a:lnTo>
                    <a:pt x="48595" y="1484"/>
                  </a:lnTo>
                  <a:lnTo>
                    <a:pt x="48686" y="1507"/>
                  </a:lnTo>
                  <a:cubicBezTo>
                    <a:pt x="48458" y="1438"/>
                    <a:pt x="48230" y="1370"/>
                    <a:pt x="48002" y="1301"/>
                  </a:cubicBezTo>
                  <a:cubicBezTo>
                    <a:pt x="47545" y="1141"/>
                    <a:pt x="47066" y="1005"/>
                    <a:pt x="46587" y="868"/>
                  </a:cubicBezTo>
                  <a:cubicBezTo>
                    <a:pt x="46358" y="799"/>
                    <a:pt x="46107" y="753"/>
                    <a:pt x="45856" y="685"/>
                  </a:cubicBezTo>
                  <a:cubicBezTo>
                    <a:pt x="45719" y="662"/>
                    <a:pt x="45605" y="616"/>
                    <a:pt x="45468" y="594"/>
                  </a:cubicBezTo>
                  <a:cubicBezTo>
                    <a:pt x="45331" y="571"/>
                    <a:pt x="45194" y="548"/>
                    <a:pt x="45057" y="525"/>
                  </a:cubicBezTo>
                  <a:cubicBezTo>
                    <a:pt x="44532" y="434"/>
                    <a:pt x="44030" y="343"/>
                    <a:pt x="43528" y="297"/>
                  </a:cubicBezTo>
                  <a:cubicBezTo>
                    <a:pt x="43254" y="251"/>
                    <a:pt x="42980" y="228"/>
                    <a:pt x="42729" y="206"/>
                  </a:cubicBezTo>
                  <a:cubicBezTo>
                    <a:pt x="42455" y="183"/>
                    <a:pt x="42204" y="160"/>
                    <a:pt x="41953" y="137"/>
                  </a:cubicBezTo>
                  <a:cubicBezTo>
                    <a:pt x="41679" y="92"/>
                    <a:pt x="41382" y="69"/>
                    <a:pt x="41086" y="46"/>
                  </a:cubicBezTo>
                  <a:cubicBezTo>
                    <a:pt x="40766" y="23"/>
                    <a:pt x="40446" y="23"/>
                    <a:pt x="4012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6"/>
            <p:cNvSpPr/>
            <p:nvPr/>
          </p:nvSpPr>
          <p:spPr>
            <a:xfrm>
              <a:off x="10862571" y="3610614"/>
              <a:ext cx="1331385" cy="210751"/>
            </a:xfrm>
            <a:custGeom>
              <a:avLst/>
              <a:gdLst/>
              <a:ahLst/>
              <a:cxnLst/>
              <a:rect l="l" t="t" r="r" b="b"/>
              <a:pathLst>
                <a:path w="47797" h="7566" extrusionOk="0">
                  <a:moveTo>
                    <a:pt x="37457" y="69"/>
                  </a:moveTo>
                  <a:cubicBezTo>
                    <a:pt x="37457" y="69"/>
                    <a:pt x="37457" y="69"/>
                    <a:pt x="37457" y="92"/>
                  </a:cubicBezTo>
                  <a:cubicBezTo>
                    <a:pt x="37457" y="69"/>
                    <a:pt x="37457" y="69"/>
                    <a:pt x="37434" y="69"/>
                  </a:cubicBezTo>
                  <a:close/>
                  <a:moveTo>
                    <a:pt x="37982" y="0"/>
                  </a:moveTo>
                  <a:cubicBezTo>
                    <a:pt x="37913" y="23"/>
                    <a:pt x="37822" y="23"/>
                    <a:pt x="37731" y="23"/>
                  </a:cubicBezTo>
                  <a:cubicBezTo>
                    <a:pt x="37594" y="23"/>
                    <a:pt x="37457" y="23"/>
                    <a:pt x="37320" y="46"/>
                  </a:cubicBezTo>
                  <a:cubicBezTo>
                    <a:pt x="37274" y="46"/>
                    <a:pt x="37229" y="69"/>
                    <a:pt x="37183" y="92"/>
                  </a:cubicBezTo>
                  <a:cubicBezTo>
                    <a:pt x="37114" y="137"/>
                    <a:pt x="37092" y="183"/>
                    <a:pt x="37069" y="251"/>
                  </a:cubicBezTo>
                  <a:cubicBezTo>
                    <a:pt x="36795" y="274"/>
                    <a:pt x="36521" y="297"/>
                    <a:pt x="36270" y="320"/>
                  </a:cubicBezTo>
                  <a:cubicBezTo>
                    <a:pt x="36042" y="343"/>
                    <a:pt x="35813" y="366"/>
                    <a:pt x="35585" y="388"/>
                  </a:cubicBezTo>
                  <a:cubicBezTo>
                    <a:pt x="35517" y="366"/>
                    <a:pt x="35471" y="366"/>
                    <a:pt x="35403" y="366"/>
                  </a:cubicBezTo>
                  <a:cubicBezTo>
                    <a:pt x="35357" y="366"/>
                    <a:pt x="35288" y="366"/>
                    <a:pt x="35220" y="388"/>
                  </a:cubicBezTo>
                  <a:cubicBezTo>
                    <a:pt x="35174" y="388"/>
                    <a:pt x="35129" y="411"/>
                    <a:pt x="35060" y="411"/>
                  </a:cubicBezTo>
                  <a:cubicBezTo>
                    <a:pt x="34946" y="434"/>
                    <a:pt x="34832" y="457"/>
                    <a:pt x="34718" y="480"/>
                  </a:cubicBezTo>
                  <a:cubicBezTo>
                    <a:pt x="34490" y="525"/>
                    <a:pt x="34238" y="571"/>
                    <a:pt x="34010" y="617"/>
                  </a:cubicBezTo>
                  <a:cubicBezTo>
                    <a:pt x="33599" y="685"/>
                    <a:pt x="33188" y="776"/>
                    <a:pt x="32800" y="868"/>
                  </a:cubicBezTo>
                  <a:cubicBezTo>
                    <a:pt x="32412" y="959"/>
                    <a:pt x="32024" y="1050"/>
                    <a:pt x="31636" y="1142"/>
                  </a:cubicBezTo>
                  <a:cubicBezTo>
                    <a:pt x="31271" y="1210"/>
                    <a:pt x="30929" y="1324"/>
                    <a:pt x="30586" y="1416"/>
                  </a:cubicBezTo>
                  <a:cubicBezTo>
                    <a:pt x="30518" y="1438"/>
                    <a:pt x="30472" y="1438"/>
                    <a:pt x="30427" y="1461"/>
                  </a:cubicBezTo>
                  <a:cubicBezTo>
                    <a:pt x="30404" y="1461"/>
                    <a:pt x="30381" y="1484"/>
                    <a:pt x="30358" y="1484"/>
                  </a:cubicBezTo>
                  <a:cubicBezTo>
                    <a:pt x="30221" y="1507"/>
                    <a:pt x="30084" y="1552"/>
                    <a:pt x="29947" y="1598"/>
                  </a:cubicBezTo>
                  <a:cubicBezTo>
                    <a:pt x="29833" y="1621"/>
                    <a:pt x="29719" y="1644"/>
                    <a:pt x="29605" y="1689"/>
                  </a:cubicBezTo>
                  <a:cubicBezTo>
                    <a:pt x="29582" y="1712"/>
                    <a:pt x="29536" y="1712"/>
                    <a:pt x="29514" y="1735"/>
                  </a:cubicBezTo>
                  <a:cubicBezTo>
                    <a:pt x="29514" y="1735"/>
                    <a:pt x="29491" y="1758"/>
                    <a:pt x="29491" y="1758"/>
                  </a:cubicBezTo>
                  <a:cubicBezTo>
                    <a:pt x="29422" y="1758"/>
                    <a:pt x="29377" y="1781"/>
                    <a:pt x="29331" y="1804"/>
                  </a:cubicBezTo>
                  <a:cubicBezTo>
                    <a:pt x="29308" y="1804"/>
                    <a:pt x="29285" y="1804"/>
                    <a:pt x="29263" y="1826"/>
                  </a:cubicBezTo>
                  <a:cubicBezTo>
                    <a:pt x="29217" y="1826"/>
                    <a:pt x="29148" y="1849"/>
                    <a:pt x="29103" y="1872"/>
                  </a:cubicBezTo>
                  <a:cubicBezTo>
                    <a:pt x="28989" y="1918"/>
                    <a:pt x="28897" y="1963"/>
                    <a:pt x="28783" y="1986"/>
                  </a:cubicBezTo>
                  <a:cubicBezTo>
                    <a:pt x="28532" y="2077"/>
                    <a:pt x="28281" y="2169"/>
                    <a:pt x="28030" y="2260"/>
                  </a:cubicBezTo>
                  <a:cubicBezTo>
                    <a:pt x="27779" y="2329"/>
                    <a:pt x="27528" y="2420"/>
                    <a:pt x="27277" y="2511"/>
                  </a:cubicBezTo>
                  <a:cubicBezTo>
                    <a:pt x="27244" y="2495"/>
                    <a:pt x="27212" y="2479"/>
                    <a:pt x="27180" y="2479"/>
                  </a:cubicBezTo>
                  <a:cubicBezTo>
                    <a:pt x="27167" y="2479"/>
                    <a:pt x="27153" y="2482"/>
                    <a:pt x="27140" y="2488"/>
                  </a:cubicBezTo>
                  <a:cubicBezTo>
                    <a:pt x="26980" y="2511"/>
                    <a:pt x="26843" y="2557"/>
                    <a:pt x="26706" y="2602"/>
                  </a:cubicBezTo>
                  <a:cubicBezTo>
                    <a:pt x="26569" y="2648"/>
                    <a:pt x="26432" y="2694"/>
                    <a:pt x="26295" y="2739"/>
                  </a:cubicBezTo>
                  <a:cubicBezTo>
                    <a:pt x="26067" y="2831"/>
                    <a:pt x="25839" y="2922"/>
                    <a:pt x="25610" y="2990"/>
                  </a:cubicBezTo>
                  <a:cubicBezTo>
                    <a:pt x="25154" y="3173"/>
                    <a:pt x="24675" y="3333"/>
                    <a:pt x="24218" y="3470"/>
                  </a:cubicBezTo>
                  <a:cubicBezTo>
                    <a:pt x="23374" y="3744"/>
                    <a:pt x="22552" y="4018"/>
                    <a:pt x="21707" y="4269"/>
                  </a:cubicBezTo>
                  <a:cubicBezTo>
                    <a:pt x="21685" y="4292"/>
                    <a:pt x="21639" y="4292"/>
                    <a:pt x="21616" y="4292"/>
                  </a:cubicBezTo>
                  <a:cubicBezTo>
                    <a:pt x="21479" y="4337"/>
                    <a:pt x="21319" y="4383"/>
                    <a:pt x="21182" y="4428"/>
                  </a:cubicBezTo>
                  <a:cubicBezTo>
                    <a:pt x="21114" y="4451"/>
                    <a:pt x="21068" y="4451"/>
                    <a:pt x="21023" y="4474"/>
                  </a:cubicBezTo>
                  <a:cubicBezTo>
                    <a:pt x="20931" y="4497"/>
                    <a:pt x="20863" y="4520"/>
                    <a:pt x="20772" y="4543"/>
                  </a:cubicBezTo>
                  <a:cubicBezTo>
                    <a:pt x="20726" y="4565"/>
                    <a:pt x="20657" y="4588"/>
                    <a:pt x="20612" y="4634"/>
                  </a:cubicBezTo>
                  <a:cubicBezTo>
                    <a:pt x="20543" y="4657"/>
                    <a:pt x="20475" y="4680"/>
                    <a:pt x="20406" y="4702"/>
                  </a:cubicBezTo>
                  <a:cubicBezTo>
                    <a:pt x="20383" y="4702"/>
                    <a:pt x="20383" y="4725"/>
                    <a:pt x="20361" y="4725"/>
                  </a:cubicBezTo>
                  <a:cubicBezTo>
                    <a:pt x="20315" y="4725"/>
                    <a:pt x="20292" y="4725"/>
                    <a:pt x="20247" y="4748"/>
                  </a:cubicBezTo>
                  <a:lnTo>
                    <a:pt x="20201" y="4748"/>
                  </a:lnTo>
                  <a:cubicBezTo>
                    <a:pt x="20110" y="4794"/>
                    <a:pt x="20018" y="4817"/>
                    <a:pt x="19927" y="4839"/>
                  </a:cubicBezTo>
                  <a:lnTo>
                    <a:pt x="19904" y="4839"/>
                  </a:lnTo>
                  <a:cubicBezTo>
                    <a:pt x="19744" y="4885"/>
                    <a:pt x="19562" y="4931"/>
                    <a:pt x="19402" y="4999"/>
                  </a:cubicBezTo>
                  <a:cubicBezTo>
                    <a:pt x="19265" y="5022"/>
                    <a:pt x="19151" y="5068"/>
                    <a:pt x="19014" y="5090"/>
                  </a:cubicBezTo>
                  <a:cubicBezTo>
                    <a:pt x="18831" y="5136"/>
                    <a:pt x="18649" y="5205"/>
                    <a:pt x="18466" y="5250"/>
                  </a:cubicBezTo>
                  <a:cubicBezTo>
                    <a:pt x="18284" y="5296"/>
                    <a:pt x="18101" y="5341"/>
                    <a:pt x="17918" y="5387"/>
                  </a:cubicBezTo>
                  <a:cubicBezTo>
                    <a:pt x="17690" y="5433"/>
                    <a:pt x="17462" y="5478"/>
                    <a:pt x="17256" y="5524"/>
                  </a:cubicBezTo>
                  <a:cubicBezTo>
                    <a:pt x="17211" y="5501"/>
                    <a:pt x="17165" y="5501"/>
                    <a:pt x="17119" y="5501"/>
                  </a:cubicBezTo>
                  <a:cubicBezTo>
                    <a:pt x="16777" y="5501"/>
                    <a:pt x="16435" y="5570"/>
                    <a:pt x="16115" y="5638"/>
                  </a:cubicBezTo>
                  <a:cubicBezTo>
                    <a:pt x="15910" y="5661"/>
                    <a:pt x="15704" y="5707"/>
                    <a:pt x="15522" y="5752"/>
                  </a:cubicBezTo>
                  <a:cubicBezTo>
                    <a:pt x="15134" y="5821"/>
                    <a:pt x="14768" y="5866"/>
                    <a:pt x="14380" y="5912"/>
                  </a:cubicBezTo>
                  <a:cubicBezTo>
                    <a:pt x="13970" y="5981"/>
                    <a:pt x="13559" y="6003"/>
                    <a:pt x="13148" y="6049"/>
                  </a:cubicBezTo>
                  <a:cubicBezTo>
                    <a:pt x="12942" y="6072"/>
                    <a:pt x="12760" y="6095"/>
                    <a:pt x="12554" y="6118"/>
                  </a:cubicBezTo>
                  <a:cubicBezTo>
                    <a:pt x="12463" y="6140"/>
                    <a:pt x="12349" y="6140"/>
                    <a:pt x="12235" y="6163"/>
                  </a:cubicBezTo>
                  <a:cubicBezTo>
                    <a:pt x="12189" y="6163"/>
                    <a:pt x="12144" y="6163"/>
                    <a:pt x="12098" y="6186"/>
                  </a:cubicBezTo>
                  <a:lnTo>
                    <a:pt x="11938" y="6186"/>
                  </a:lnTo>
                  <a:cubicBezTo>
                    <a:pt x="11892" y="6209"/>
                    <a:pt x="11847" y="6232"/>
                    <a:pt x="11801" y="6254"/>
                  </a:cubicBezTo>
                  <a:cubicBezTo>
                    <a:pt x="11482" y="6277"/>
                    <a:pt x="11185" y="6323"/>
                    <a:pt x="10888" y="6346"/>
                  </a:cubicBezTo>
                  <a:cubicBezTo>
                    <a:pt x="10637" y="6369"/>
                    <a:pt x="10386" y="6369"/>
                    <a:pt x="10135" y="6391"/>
                  </a:cubicBezTo>
                  <a:cubicBezTo>
                    <a:pt x="9861" y="6414"/>
                    <a:pt x="9610" y="6437"/>
                    <a:pt x="9359" y="6437"/>
                  </a:cubicBezTo>
                  <a:cubicBezTo>
                    <a:pt x="9108" y="6460"/>
                    <a:pt x="8834" y="6460"/>
                    <a:pt x="8560" y="6483"/>
                  </a:cubicBezTo>
                  <a:lnTo>
                    <a:pt x="8195" y="6483"/>
                  </a:lnTo>
                  <a:cubicBezTo>
                    <a:pt x="8035" y="6483"/>
                    <a:pt x="7852" y="6483"/>
                    <a:pt x="7693" y="6506"/>
                  </a:cubicBezTo>
                  <a:cubicBezTo>
                    <a:pt x="7601" y="6506"/>
                    <a:pt x="7533" y="6551"/>
                    <a:pt x="7487" y="6597"/>
                  </a:cubicBezTo>
                  <a:lnTo>
                    <a:pt x="7305" y="6597"/>
                  </a:lnTo>
                  <a:cubicBezTo>
                    <a:pt x="7190" y="6574"/>
                    <a:pt x="7099" y="6574"/>
                    <a:pt x="6985" y="6551"/>
                  </a:cubicBezTo>
                  <a:lnTo>
                    <a:pt x="6734" y="6551"/>
                  </a:lnTo>
                  <a:cubicBezTo>
                    <a:pt x="6620" y="6528"/>
                    <a:pt x="6506" y="6528"/>
                    <a:pt x="6392" y="6528"/>
                  </a:cubicBezTo>
                  <a:cubicBezTo>
                    <a:pt x="6118" y="6506"/>
                    <a:pt x="5844" y="6506"/>
                    <a:pt x="5570" y="6483"/>
                  </a:cubicBezTo>
                  <a:cubicBezTo>
                    <a:pt x="5045" y="6460"/>
                    <a:pt x="4543" y="6414"/>
                    <a:pt x="4041" y="6369"/>
                  </a:cubicBezTo>
                  <a:cubicBezTo>
                    <a:pt x="3561" y="6346"/>
                    <a:pt x="3105" y="6300"/>
                    <a:pt x="2625" y="6254"/>
                  </a:cubicBezTo>
                  <a:cubicBezTo>
                    <a:pt x="2123" y="6186"/>
                    <a:pt x="1598" y="6140"/>
                    <a:pt x="1096" y="6049"/>
                  </a:cubicBezTo>
                  <a:cubicBezTo>
                    <a:pt x="982" y="6049"/>
                    <a:pt x="891" y="6026"/>
                    <a:pt x="777" y="6003"/>
                  </a:cubicBezTo>
                  <a:cubicBezTo>
                    <a:pt x="731" y="5981"/>
                    <a:pt x="662" y="5981"/>
                    <a:pt x="617" y="5981"/>
                  </a:cubicBezTo>
                  <a:cubicBezTo>
                    <a:pt x="583" y="5969"/>
                    <a:pt x="554" y="5963"/>
                    <a:pt x="528" y="5963"/>
                  </a:cubicBezTo>
                  <a:cubicBezTo>
                    <a:pt x="503" y="5963"/>
                    <a:pt x="480" y="5969"/>
                    <a:pt x="457" y="5981"/>
                  </a:cubicBezTo>
                  <a:cubicBezTo>
                    <a:pt x="389" y="6003"/>
                    <a:pt x="366" y="6026"/>
                    <a:pt x="320" y="6072"/>
                  </a:cubicBezTo>
                  <a:cubicBezTo>
                    <a:pt x="297" y="6118"/>
                    <a:pt x="274" y="6163"/>
                    <a:pt x="274" y="6209"/>
                  </a:cubicBezTo>
                  <a:cubicBezTo>
                    <a:pt x="229" y="6209"/>
                    <a:pt x="183" y="6232"/>
                    <a:pt x="137" y="6254"/>
                  </a:cubicBezTo>
                  <a:cubicBezTo>
                    <a:pt x="23" y="6346"/>
                    <a:pt x="0" y="6506"/>
                    <a:pt x="115" y="6620"/>
                  </a:cubicBezTo>
                  <a:cubicBezTo>
                    <a:pt x="160" y="6665"/>
                    <a:pt x="206" y="6665"/>
                    <a:pt x="274" y="6665"/>
                  </a:cubicBezTo>
                  <a:lnTo>
                    <a:pt x="320" y="6665"/>
                  </a:lnTo>
                  <a:cubicBezTo>
                    <a:pt x="480" y="6665"/>
                    <a:pt x="617" y="6688"/>
                    <a:pt x="777" y="6734"/>
                  </a:cubicBezTo>
                  <a:cubicBezTo>
                    <a:pt x="822" y="6734"/>
                    <a:pt x="868" y="6757"/>
                    <a:pt x="891" y="6779"/>
                  </a:cubicBezTo>
                  <a:cubicBezTo>
                    <a:pt x="1050" y="6825"/>
                    <a:pt x="1210" y="6871"/>
                    <a:pt x="1370" y="6916"/>
                  </a:cubicBezTo>
                  <a:cubicBezTo>
                    <a:pt x="1393" y="6939"/>
                    <a:pt x="1438" y="6985"/>
                    <a:pt x="1507" y="6985"/>
                  </a:cubicBezTo>
                  <a:cubicBezTo>
                    <a:pt x="1781" y="7053"/>
                    <a:pt x="2055" y="7099"/>
                    <a:pt x="2329" y="7145"/>
                  </a:cubicBezTo>
                  <a:cubicBezTo>
                    <a:pt x="2466" y="7168"/>
                    <a:pt x="2603" y="7213"/>
                    <a:pt x="2762" y="7236"/>
                  </a:cubicBezTo>
                  <a:cubicBezTo>
                    <a:pt x="2876" y="7236"/>
                    <a:pt x="2991" y="7259"/>
                    <a:pt x="3105" y="7259"/>
                  </a:cubicBezTo>
                  <a:cubicBezTo>
                    <a:pt x="3333" y="7304"/>
                    <a:pt x="3561" y="7327"/>
                    <a:pt x="3812" y="7350"/>
                  </a:cubicBezTo>
                  <a:cubicBezTo>
                    <a:pt x="4063" y="7373"/>
                    <a:pt x="4314" y="7396"/>
                    <a:pt x="4566" y="7419"/>
                  </a:cubicBezTo>
                  <a:cubicBezTo>
                    <a:pt x="4748" y="7419"/>
                    <a:pt x="4954" y="7441"/>
                    <a:pt x="5136" y="7441"/>
                  </a:cubicBezTo>
                  <a:cubicBezTo>
                    <a:pt x="5159" y="7464"/>
                    <a:pt x="5182" y="7464"/>
                    <a:pt x="5205" y="7464"/>
                  </a:cubicBezTo>
                  <a:cubicBezTo>
                    <a:pt x="5319" y="7487"/>
                    <a:pt x="5433" y="7487"/>
                    <a:pt x="5524" y="7487"/>
                  </a:cubicBezTo>
                  <a:cubicBezTo>
                    <a:pt x="5684" y="7487"/>
                    <a:pt x="5821" y="7510"/>
                    <a:pt x="5981" y="7510"/>
                  </a:cubicBezTo>
                  <a:lnTo>
                    <a:pt x="6483" y="7510"/>
                  </a:lnTo>
                  <a:cubicBezTo>
                    <a:pt x="6894" y="7533"/>
                    <a:pt x="7327" y="7556"/>
                    <a:pt x="7738" y="7556"/>
                  </a:cubicBezTo>
                  <a:cubicBezTo>
                    <a:pt x="7875" y="7556"/>
                    <a:pt x="8002" y="7566"/>
                    <a:pt x="8125" y="7566"/>
                  </a:cubicBezTo>
                  <a:cubicBezTo>
                    <a:pt x="8187" y="7566"/>
                    <a:pt x="8248" y="7563"/>
                    <a:pt x="8309" y="7556"/>
                  </a:cubicBezTo>
                  <a:lnTo>
                    <a:pt x="8971" y="7556"/>
                  </a:lnTo>
                  <a:cubicBezTo>
                    <a:pt x="9313" y="7556"/>
                    <a:pt x="9678" y="7533"/>
                    <a:pt x="10021" y="7533"/>
                  </a:cubicBezTo>
                  <a:cubicBezTo>
                    <a:pt x="10226" y="7510"/>
                    <a:pt x="10454" y="7487"/>
                    <a:pt x="10660" y="7487"/>
                  </a:cubicBezTo>
                  <a:cubicBezTo>
                    <a:pt x="10957" y="7464"/>
                    <a:pt x="11231" y="7464"/>
                    <a:pt x="11527" y="7441"/>
                  </a:cubicBezTo>
                  <a:cubicBezTo>
                    <a:pt x="11984" y="7419"/>
                    <a:pt x="12417" y="7396"/>
                    <a:pt x="12874" y="7373"/>
                  </a:cubicBezTo>
                  <a:cubicBezTo>
                    <a:pt x="13057" y="7350"/>
                    <a:pt x="13262" y="7327"/>
                    <a:pt x="13445" y="7304"/>
                  </a:cubicBezTo>
                  <a:cubicBezTo>
                    <a:pt x="13559" y="7304"/>
                    <a:pt x="13696" y="7282"/>
                    <a:pt x="13810" y="7282"/>
                  </a:cubicBezTo>
                  <a:cubicBezTo>
                    <a:pt x="13947" y="7259"/>
                    <a:pt x="14061" y="7259"/>
                    <a:pt x="14198" y="7213"/>
                  </a:cubicBezTo>
                  <a:cubicBezTo>
                    <a:pt x="14335" y="7190"/>
                    <a:pt x="14403" y="7031"/>
                    <a:pt x="14403" y="6916"/>
                  </a:cubicBezTo>
                  <a:cubicBezTo>
                    <a:pt x="14403" y="6916"/>
                    <a:pt x="14403" y="6912"/>
                    <a:pt x="14401" y="6906"/>
                  </a:cubicBezTo>
                  <a:lnTo>
                    <a:pt x="14401" y="6906"/>
                  </a:lnTo>
                  <a:cubicBezTo>
                    <a:pt x="14459" y="6939"/>
                    <a:pt x="14502" y="6939"/>
                    <a:pt x="14563" y="6939"/>
                  </a:cubicBezTo>
                  <a:cubicBezTo>
                    <a:pt x="15042" y="6871"/>
                    <a:pt x="15522" y="6779"/>
                    <a:pt x="16001" y="6688"/>
                  </a:cubicBezTo>
                  <a:cubicBezTo>
                    <a:pt x="16069" y="6688"/>
                    <a:pt x="16161" y="6665"/>
                    <a:pt x="16229" y="6643"/>
                  </a:cubicBezTo>
                  <a:cubicBezTo>
                    <a:pt x="16267" y="6680"/>
                    <a:pt x="16319" y="6717"/>
                    <a:pt x="16387" y="6717"/>
                  </a:cubicBezTo>
                  <a:cubicBezTo>
                    <a:pt x="16402" y="6717"/>
                    <a:pt x="16418" y="6715"/>
                    <a:pt x="16435" y="6711"/>
                  </a:cubicBezTo>
                  <a:cubicBezTo>
                    <a:pt x="16572" y="6688"/>
                    <a:pt x="16709" y="6665"/>
                    <a:pt x="16846" y="6620"/>
                  </a:cubicBezTo>
                  <a:cubicBezTo>
                    <a:pt x="16960" y="6597"/>
                    <a:pt x="17074" y="6574"/>
                    <a:pt x="17188" y="6551"/>
                  </a:cubicBezTo>
                  <a:cubicBezTo>
                    <a:pt x="17416" y="6483"/>
                    <a:pt x="17667" y="6414"/>
                    <a:pt x="17918" y="6346"/>
                  </a:cubicBezTo>
                  <a:cubicBezTo>
                    <a:pt x="18443" y="6209"/>
                    <a:pt x="18968" y="6072"/>
                    <a:pt x="19493" y="5912"/>
                  </a:cubicBezTo>
                  <a:cubicBezTo>
                    <a:pt x="19973" y="5775"/>
                    <a:pt x="20475" y="5638"/>
                    <a:pt x="20954" y="5501"/>
                  </a:cubicBezTo>
                  <a:cubicBezTo>
                    <a:pt x="21456" y="5341"/>
                    <a:pt x="21958" y="5182"/>
                    <a:pt x="22438" y="5022"/>
                  </a:cubicBezTo>
                  <a:cubicBezTo>
                    <a:pt x="22598" y="4976"/>
                    <a:pt x="22734" y="4931"/>
                    <a:pt x="22871" y="4885"/>
                  </a:cubicBezTo>
                  <a:cubicBezTo>
                    <a:pt x="22917" y="4885"/>
                    <a:pt x="22963" y="4862"/>
                    <a:pt x="22986" y="4862"/>
                  </a:cubicBezTo>
                  <a:cubicBezTo>
                    <a:pt x="23008" y="4839"/>
                    <a:pt x="23054" y="4817"/>
                    <a:pt x="23077" y="4817"/>
                  </a:cubicBezTo>
                  <a:cubicBezTo>
                    <a:pt x="23305" y="4725"/>
                    <a:pt x="23556" y="4634"/>
                    <a:pt x="23784" y="4565"/>
                  </a:cubicBezTo>
                  <a:cubicBezTo>
                    <a:pt x="24264" y="4406"/>
                    <a:pt x="24720" y="4246"/>
                    <a:pt x="25200" y="4109"/>
                  </a:cubicBezTo>
                  <a:cubicBezTo>
                    <a:pt x="25268" y="4086"/>
                    <a:pt x="25314" y="4040"/>
                    <a:pt x="25359" y="3972"/>
                  </a:cubicBezTo>
                  <a:cubicBezTo>
                    <a:pt x="25474" y="3949"/>
                    <a:pt x="25588" y="3903"/>
                    <a:pt x="25702" y="3881"/>
                  </a:cubicBezTo>
                  <a:cubicBezTo>
                    <a:pt x="25930" y="3812"/>
                    <a:pt x="26158" y="3767"/>
                    <a:pt x="26387" y="3675"/>
                  </a:cubicBezTo>
                  <a:cubicBezTo>
                    <a:pt x="26934" y="3515"/>
                    <a:pt x="27459" y="3333"/>
                    <a:pt x="28007" y="3173"/>
                  </a:cubicBezTo>
                  <a:cubicBezTo>
                    <a:pt x="28258" y="3105"/>
                    <a:pt x="28486" y="3036"/>
                    <a:pt x="28738" y="2968"/>
                  </a:cubicBezTo>
                  <a:cubicBezTo>
                    <a:pt x="28966" y="2876"/>
                    <a:pt x="29217" y="2808"/>
                    <a:pt x="29468" y="2739"/>
                  </a:cubicBezTo>
                  <a:cubicBezTo>
                    <a:pt x="29833" y="2648"/>
                    <a:pt x="30198" y="2557"/>
                    <a:pt x="30564" y="2443"/>
                  </a:cubicBezTo>
                  <a:cubicBezTo>
                    <a:pt x="31089" y="2306"/>
                    <a:pt x="31614" y="2192"/>
                    <a:pt x="32139" y="2055"/>
                  </a:cubicBezTo>
                  <a:cubicBezTo>
                    <a:pt x="32458" y="1986"/>
                    <a:pt x="32778" y="1918"/>
                    <a:pt x="33097" y="1849"/>
                  </a:cubicBezTo>
                  <a:lnTo>
                    <a:pt x="33074" y="1849"/>
                  </a:lnTo>
                  <a:cubicBezTo>
                    <a:pt x="33325" y="1781"/>
                    <a:pt x="33577" y="1735"/>
                    <a:pt x="33828" y="1667"/>
                  </a:cubicBezTo>
                  <a:cubicBezTo>
                    <a:pt x="33919" y="1644"/>
                    <a:pt x="33987" y="1552"/>
                    <a:pt x="34010" y="1461"/>
                  </a:cubicBezTo>
                  <a:cubicBezTo>
                    <a:pt x="34010" y="1461"/>
                    <a:pt x="34010" y="1461"/>
                    <a:pt x="34010" y="1438"/>
                  </a:cubicBezTo>
                  <a:cubicBezTo>
                    <a:pt x="34147" y="1438"/>
                    <a:pt x="34284" y="1438"/>
                    <a:pt x="34398" y="1416"/>
                  </a:cubicBezTo>
                  <a:cubicBezTo>
                    <a:pt x="34535" y="1416"/>
                    <a:pt x="34649" y="1416"/>
                    <a:pt x="34763" y="1393"/>
                  </a:cubicBezTo>
                  <a:cubicBezTo>
                    <a:pt x="34786" y="1484"/>
                    <a:pt x="34855" y="1530"/>
                    <a:pt x="34946" y="1552"/>
                  </a:cubicBezTo>
                  <a:lnTo>
                    <a:pt x="35562" y="1552"/>
                  </a:lnTo>
                  <a:cubicBezTo>
                    <a:pt x="35768" y="1530"/>
                    <a:pt x="35950" y="1530"/>
                    <a:pt x="36156" y="1507"/>
                  </a:cubicBezTo>
                  <a:cubicBezTo>
                    <a:pt x="36521" y="1484"/>
                    <a:pt x="36909" y="1438"/>
                    <a:pt x="37297" y="1416"/>
                  </a:cubicBezTo>
                  <a:cubicBezTo>
                    <a:pt x="37685" y="1370"/>
                    <a:pt x="38073" y="1324"/>
                    <a:pt x="38461" y="1301"/>
                  </a:cubicBezTo>
                  <a:cubicBezTo>
                    <a:pt x="38621" y="1279"/>
                    <a:pt x="38781" y="1256"/>
                    <a:pt x="38918" y="1256"/>
                  </a:cubicBezTo>
                  <a:cubicBezTo>
                    <a:pt x="39169" y="1233"/>
                    <a:pt x="39397" y="1233"/>
                    <a:pt x="39625" y="1210"/>
                  </a:cubicBezTo>
                  <a:lnTo>
                    <a:pt x="39694" y="1210"/>
                  </a:lnTo>
                  <a:cubicBezTo>
                    <a:pt x="39694" y="1210"/>
                    <a:pt x="39694" y="1210"/>
                    <a:pt x="39694" y="1233"/>
                  </a:cubicBezTo>
                  <a:cubicBezTo>
                    <a:pt x="39739" y="1279"/>
                    <a:pt x="39808" y="1324"/>
                    <a:pt x="39876" y="1324"/>
                  </a:cubicBezTo>
                  <a:cubicBezTo>
                    <a:pt x="39922" y="1324"/>
                    <a:pt x="39968" y="1347"/>
                    <a:pt x="40013" y="1347"/>
                  </a:cubicBezTo>
                  <a:cubicBezTo>
                    <a:pt x="40447" y="1393"/>
                    <a:pt x="40858" y="1416"/>
                    <a:pt x="41291" y="1461"/>
                  </a:cubicBezTo>
                  <a:lnTo>
                    <a:pt x="41634" y="1461"/>
                  </a:lnTo>
                  <a:cubicBezTo>
                    <a:pt x="42090" y="1507"/>
                    <a:pt x="42524" y="1552"/>
                    <a:pt x="42981" y="1598"/>
                  </a:cubicBezTo>
                  <a:cubicBezTo>
                    <a:pt x="44008" y="1712"/>
                    <a:pt x="45035" y="1804"/>
                    <a:pt x="46039" y="1963"/>
                  </a:cubicBezTo>
                  <a:cubicBezTo>
                    <a:pt x="46222" y="1986"/>
                    <a:pt x="46382" y="2032"/>
                    <a:pt x="46564" y="2055"/>
                  </a:cubicBezTo>
                  <a:cubicBezTo>
                    <a:pt x="46655" y="2055"/>
                    <a:pt x="46724" y="2055"/>
                    <a:pt x="46792" y="2009"/>
                  </a:cubicBezTo>
                  <a:cubicBezTo>
                    <a:pt x="46815" y="1986"/>
                    <a:pt x="46838" y="1963"/>
                    <a:pt x="46861" y="1918"/>
                  </a:cubicBezTo>
                  <a:cubicBezTo>
                    <a:pt x="46906" y="1941"/>
                    <a:pt x="46952" y="1941"/>
                    <a:pt x="47021" y="1963"/>
                  </a:cubicBezTo>
                  <a:cubicBezTo>
                    <a:pt x="47066" y="1986"/>
                    <a:pt x="47135" y="1986"/>
                    <a:pt x="47180" y="2009"/>
                  </a:cubicBezTo>
                  <a:cubicBezTo>
                    <a:pt x="47249" y="2032"/>
                    <a:pt x="47340" y="2055"/>
                    <a:pt x="47409" y="2055"/>
                  </a:cubicBezTo>
                  <a:cubicBezTo>
                    <a:pt x="47426" y="2058"/>
                    <a:pt x="47444" y="2059"/>
                    <a:pt x="47461" y="2059"/>
                  </a:cubicBezTo>
                  <a:cubicBezTo>
                    <a:pt x="47574" y="2059"/>
                    <a:pt x="47669" y="1994"/>
                    <a:pt x="47728" y="1895"/>
                  </a:cubicBezTo>
                  <a:cubicBezTo>
                    <a:pt x="47797" y="1758"/>
                    <a:pt x="47728" y="1575"/>
                    <a:pt x="47591" y="1507"/>
                  </a:cubicBezTo>
                  <a:cubicBezTo>
                    <a:pt x="47454" y="1438"/>
                    <a:pt x="47295" y="1393"/>
                    <a:pt x="47135" y="1347"/>
                  </a:cubicBezTo>
                  <a:cubicBezTo>
                    <a:pt x="47158" y="1324"/>
                    <a:pt x="47158" y="1301"/>
                    <a:pt x="47158" y="1279"/>
                  </a:cubicBezTo>
                  <a:cubicBezTo>
                    <a:pt x="47158" y="1233"/>
                    <a:pt x="47158" y="1187"/>
                    <a:pt x="47135" y="1142"/>
                  </a:cubicBezTo>
                  <a:cubicBezTo>
                    <a:pt x="47112" y="1073"/>
                    <a:pt x="47066" y="1005"/>
                    <a:pt x="46998" y="982"/>
                  </a:cubicBezTo>
                  <a:cubicBezTo>
                    <a:pt x="46906" y="936"/>
                    <a:pt x="46838" y="913"/>
                    <a:pt x="46747" y="913"/>
                  </a:cubicBezTo>
                  <a:cubicBezTo>
                    <a:pt x="46655" y="891"/>
                    <a:pt x="46587" y="868"/>
                    <a:pt x="46496" y="868"/>
                  </a:cubicBezTo>
                  <a:cubicBezTo>
                    <a:pt x="46336" y="845"/>
                    <a:pt x="46176" y="822"/>
                    <a:pt x="46016" y="799"/>
                  </a:cubicBezTo>
                  <a:cubicBezTo>
                    <a:pt x="45697" y="731"/>
                    <a:pt x="45354" y="685"/>
                    <a:pt x="45012" y="639"/>
                  </a:cubicBezTo>
                  <a:cubicBezTo>
                    <a:pt x="44898" y="639"/>
                    <a:pt x="44761" y="617"/>
                    <a:pt x="44647" y="594"/>
                  </a:cubicBezTo>
                  <a:cubicBezTo>
                    <a:pt x="44259" y="548"/>
                    <a:pt x="43894" y="480"/>
                    <a:pt x="43506" y="434"/>
                  </a:cubicBezTo>
                  <a:cubicBezTo>
                    <a:pt x="43506" y="434"/>
                    <a:pt x="43506" y="411"/>
                    <a:pt x="43483" y="411"/>
                  </a:cubicBezTo>
                  <a:cubicBezTo>
                    <a:pt x="43437" y="343"/>
                    <a:pt x="43369" y="297"/>
                    <a:pt x="43300" y="297"/>
                  </a:cubicBezTo>
                  <a:cubicBezTo>
                    <a:pt x="42341" y="206"/>
                    <a:pt x="41383" y="114"/>
                    <a:pt x="40447" y="69"/>
                  </a:cubicBezTo>
                  <a:lnTo>
                    <a:pt x="39990" y="69"/>
                  </a:lnTo>
                  <a:cubicBezTo>
                    <a:pt x="39534" y="46"/>
                    <a:pt x="39077" y="23"/>
                    <a:pt x="38644" y="23"/>
                  </a:cubicBezTo>
                  <a:cubicBezTo>
                    <a:pt x="38530" y="0"/>
                    <a:pt x="38415" y="0"/>
                    <a:pt x="3832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6"/>
            <p:cNvSpPr/>
            <p:nvPr/>
          </p:nvSpPr>
          <p:spPr>
            <a:xfrm>
              <a:off x="12072508" y="3621421"/>
              <a:ext cx="347157" cy="170695"/>
            </a:xfrm>
            <a:custGeom>
              <a:avLst/>
              <a:gdLst/>
              <a:ahLst/>
              <a:cxnLst/>
              <a:rect l="l" t="t" r="r" b="b"/>
              <a:pathLst>
                <a:path w="12463" h="6128" extrusionOk="0">
                  <a:moveTo>
                    <a:pt x="137" y="0"/>
                  </a:moveTo>
                  <a:cubicBezTo>
                    <a:pt x="69" y="0"/>
                    <a:pt x="23" y="46"/>
                    <a:pt x="23" y="115"/>
                  </a:cubicBezTo>
                  <a:cubicBezTo>
                    <a:pt x="0" y="183"/>
                    <a:pt x="46" y="251"/>
                    <a:pt x="114" y="251"/>
                  </a:cubicBezTo>
                  <a:cubicBezTo>
                    <a:pt x="342" y="297"/>
                    <a:pt x="593" y="343"/>
                    <a:pt x="822" y="366"/>
                  </a:cubicBezTo>
                  <a:cubicBezTo>
                    <a:pt x="1004" y="388"/>
                    <a:pt x="1164" y="411"/>
                    <a:pt x="1347" y="457"/>
                  </a:cubicBezTo>
                  <a:cubicBezTo>
                    <a:pt x="1575" y="480"/>
                    <a:pt x="1780" y="525"/>
                    <a:pt x="2009" y="571"/>
                  </a:cubicBezTo>
                  <a:cubicBezTo>
                    <a:pt x="2191" y="617"/>
                    <a:pt x="2397" y="662"/>
                    <a:pt x="2579" y="731"/>
                  </a:cubicBezTo>
                  <a:lnTo>
                    <a:pt x="2511" y="731"/>
                  </a:lnTo>
                  <a:cubicBezTo>
                    <a:pt x="2442" y="731"/>
                    <a:pt x="2397" y="776"/>
                    <a:pt x="2374" y="822"/>
                  </a:cubicBezTo>
                  <a:cubicBezTo>
                    <a:pt x="2328" y="891"/>
                    <a:pt x="2351" y="959"/>
                    <a:pt x="2374" y="1005"/>
                  </a:cubicBezTo>
                  <a:cubicBezTo>
                    <a:pt x="2397" y="1050"/>
                    <a:pt x="2420" y="1073"/>
                    <a:pt x="2442" y="1096"/>
                  </a:cubicBezTo>
                  <a:cubicBezTo>
                    <a:pt x="2488" y="1119"/>
                    <a:pt x="2534" y="1142"/>
                    <a:pt x="2579" y="1187"/>
                  </a:cubicBezTo>
                  <a:cubicBezTo>
                    <a:pt x="2625" y="1210"/>
                    <a:pt x="2671" y="1233"/>
                    <a:pt x="2716" y="1233"/>
                  </a:cubicBezTo>
                  <a:cubicBezTo>
                    <a:pt x="2762" y="1279"/>
                    <a:pt x="2808" y="1301"/>
                    <a:pt x="2876" y="1324"/>
                  </a:cubicBezTo>
                  <a:lnTo>
                    <a:pt x="2899" y="1324"/>
                  </a:lnTo>
                  <a:cubicBezTo>
                    <a:pt x="2853" y="1438"/>
                    <a:pt x="2922" y="1553"/>
                    <a:pt x="3013" y="1621"/>
                  </a:cubicBezTo>
                  <a:cubicBezTo>
                    <a:pt x="3081" y="1644"/>
                    <a:pt x="3127" y="1644"/>
                    <a:pt x="3173" y="1667"/>
                  </a:cubicBezTo>
                  <a:cubicBezTo>
                    <a:pt x="3515" y="1781"/>
                    <a:pt x="3835" y="1895"/>
                    <a:pt x="4154" y="2009"/>
                  </a:cubicBezTo>
                  <a:cubicBezTo>
                    <a:pt x="4451" y="2123"/>
                    <a:pt x="4771" y="2237"/>
                    <a:pt x="5090" y="2351"/>
                  </a:cubicBezTo>
                  <a:cubicBezTo>
                    <a:pt x="5432" y="2488"/>
                    <a:pt x="5775" y="2625"/>
                    <a:pt x="6140" y="2762"/>
                  </a:cubicBezTo>
                  <a:cubicBezTo>
                    <a:pt x="6460" y="2876"/>
                    <a:pt x="6779" y="3013"/>
                    <a:pt x="7122" y="3127"/>
                  </a:cubicBezTo>
                  <a:cubicBezTo>
                    <a:pt x="7190" y="3150"/>
                    <a:pt x="7281" y="3173"/>
                    <a:pt x="7350" y="3219"/>
                  </a:cubicBezTo>
                  <a:cubicBezTo>
                    <a:pt x="7452" y="3253"/>
                    <a:pt x="7566" y="3312"/>
                    <a:pt x="7674" y="3312"/>
                  </a:cubicBezTo>
                  <a:cubicBezTo>
                    <a:pt x="7712" y="3312"/>
                    <a:pt x="7748" y="3305"/>
                    <a:pt x="7783" y="3287"/>
                  </a:cubicBezTo>
                  <a:cubicBezTo>
                    <a:pt x="7829" y="3264"/>
                    <a:pt x="7875" y="3219"/>
                    <a:pt x="7898" y="3173"/>
                  </a:cubicBezTo>
                  <a:cubicBezTo>
                    <a:pt x="7989" y="3242"/>
                    <a:pt x="8057" y="3287"/>
                    <a:pt x="8126" y="3356"/>
                  </a:cubicBezTo>
                  <a:cubicBezTo>
                    <a:pt x="8240" y="3447"/>
                    <a:pt x="8331" y="3538"/>
                    <a:pt x="8445" y="3630"/>
                  </a:cubicBezTo>
                  <a:cubicBezTo>
                    <a:pt x="8560" y="3721"/>
                    <a:pt x="8674" y="3812"/>
                    <a:pt x="8788" y="3904"/>
                  </a:cubicBezTo>
                  <a:cubicBezTo>
                    <a:pt x="9016" y="4086"/>
                    <a:pt x="9244" y="4246"/>
                    <a:pt x="9473" y="4406"/>
                  </a:cubicBezTo>
                  <a:cubicBezTo>
                    <a:pt x="9701" y="4588"/>
                    <a:pt x="9975" y="4725"/>
                    <a:pt x="10226" y="4885"/>
                  </a:cubicBezTo>
                  <a:cubicBezTo>
                    <a:pt x="10271" y="4931"/>
                    <a:pt x="10317" y="4953"/>
                    <a:pt x="10363" y="4999"/>
                  </a:cubicBezTo>
                  <a:cubicBezTo>
                    <a:pt x="10591" y="5136"/>
                    <a:pt x="10774" y="5296"/>
                    <a:pt x="10979" y="5433"/>
                  </a:cubicBezTo>
                  <a:cubicBezTo>
                    <a:pt x="11093" y="5524"/>
                    <a:pt x="11207" y="5615"/>
                    <a:pt x="11299" y="5684"/>
                  </a:cubicBezTo>
                  <a:cubicBezTo>
                    <a:pt x="11367" y="5730"/>
                    <a:pt x="11413" y="5775"/>
                    <a:pt x="11481" y="5798"/>
                  </a:cubicBezTo>
                  <a:cubicBezTo>
                    <a:pt x="11504" y="5821"/>
                    <a:pt x="11504" y="5821"/>
                    <a:pt x="11527" y="5844"/>
                  </a:cubicBezTo>
                  <a:cubicBezTo>
                    <a:pt x="11572" y="5866"/>
                    <a:pt x="11641" y="5866"/>
                    <a:pt x="11687" y="5866"/>
                  </a:cubicBezTo>
                  <a:cubicBezTo>
                    <a:pt x="11755" y="5866"/>
                    <a:pt x="11778" y="5844"/>
                    <a:pt x="11824" y="5821"/>
                  </a:cubicBezTo>
                  <a:cubicBezTo>
                    <a:pt x="11869" y="5866"/>
                    <a:pt x="11915" y="5889"/>
                    <a:pt x="11960" y="5935"/>
                  </a:cubicBezTo>
                  <a:cubicBezTo>
                    <a:pt x="11983" y="5981"/>
                    <a:pt x="12006" y="6003"/>
                    <a:pt x="12029" y="6026"/>
                  </a:cubicBezTo>
                  <a:cubicBezTo>
                    <a:pt x="12052" y="6095"/>
                    <a:pt x="12120" y="6118"/>
                    <a:pt x="12166" y="6118"/>
                  </a:cubicBezTo>
                  <a:cubicBezTo>
                    <a:pt x="12186" y="6124"/>
                    <a:pt x="12204" y="6127"/>
                    <a:pt x="12221" y="6127"/>
                  </a:cubicBezTo>
                  <a:cubicBezTo>
                    <a:pt x="12263" y="6127"/>
                    <a:pt x="12300" y="6111"/>
                    <a:pt x="12349" y="6095"/>
                  </a:cubicBezTo>
                  <a:cubicBezTo>
                    <a:pt x="12440" y="6026"/>
                    <a:pt x="12463" y="5889"/>
                    <a:pt x="12394" y="5775"/>
                  </a:cubicBezTo>
                  <a:cubicBezTo>
                    <a:pt x="12326" y="5684"/>
                    <a:pt x="12212" y="5615"/>
                    <a:pt x="12120" y="5547"/>
                  </a:cubicBezTo>
                  <a:cubicBezTo>
                    <a:pt x="12029" y="5456"/>
                    <a:pt x="11915" y="5364"/>
                    <a:pt x="11801" y="5296"/>
                  </a:cubicBezTo>
                  <a:cubicBezTo>
                    <a:pt x="11755" y="5250"/>
                    <a:pt x="11709" y="5227"/>
                    <a:pt x="11664" y="5182"/>
                  </a:cubicBezTo>
                  <a:cubicBezTo>
                    <a:pt x="11595" y="5136"/>
                    <a:pt x="11550" y="5090"/>
                    <a:pt x="11481" y="5045"/>
                  </a:cubicBezTo>
                  <a:cubicBezTo>
                    <a:pt x="11321" y="4908"/>
                    <a:pt x="11184" y="4794"/>
                    <a:pt x="11025" y="4657"/>
                  </a:cubicBezTo>
                  <a:cubicBezTo>
                    <a:pt x="10842" y="4543"/>
                    <a:pt x="10637" y="4406"/>
                    <a:pt x="10454" y="4292"/>
                  </a:cubicBezTo>
                  <a:cubicBezTo>
                    <a:pt x="10271" y="4177"/>
                    <a:pt x="10112" y="4063"/>
                    <a:pt x="9929" y="3949"/>
                  </a:cubicBezTo>
                  <a:cubicBezTo>
                    <a:pt x="9678" y="3789"/>
                    <a:pt x="9450" y="3607"/>
                    <a:pt x="9221" y="3447"/>
                  </a:cubicBezTo>
                  <a:cubicBezTo>
                    <a:pt x="9107" y="3333"/>
                    <a:pt x="8970" y="3242"/>
                    <a:pt x="8856" y="3150"/>
                  </a:cubicBezTo>
                  <a:cubicBezTo>
                    <a:pt x="8719" y="3036"/>
                    <a:pt x="8605" y="2922"/>
                    <a:pt x="8491" y="2831"/>
                  </a:cubicBezTo>
                  <a:cubicBezTo>
                    <a:pt x="7966" y="2420"/>
                    <a:pt x="7373" y="2077"/>
                    <a:pt x="6756" y="1826"/>
                  </a:cubicBezTo>
                  <a:cubicBezTo>
                    <a:pt x="6460" y="1689"/>
                    <a:pt x="6163" y="1575"/>
                    <a:pt x="5866" y="1438"/>
                  </a:cubicBezTo>
                  <a:cubicBezTo>
                    <a:pt x="5752" y="1416"/>
                    <a:pt x="5661" y="1370"/>
                    <a:pt x="5547" y="1347"/>
                  </a:cubicBezTo>
                  <a:cubicBezTo>
                    <a:pt x="5318" y="1233"/>
                    <a:pt x="5090" y="1142"/>
                    <a:pt x="4862" y="1050"/>
                  </a:cubicBezTo>
                  <a:cubicBezTo>
                    <a:pt x="4725" y="982"/>
                    <a:pt x="4565" y="936"/>
                    <a:pt x="4428" y="891"/>
                  </a:cubicBezTo>
                  <a:cubicBezTo>
                    <a:pt x="4337" y="868"/>
                    <a:pt x="4246" y="845"/>
                    <a:pt x="4177" y="799"/>
                  </a:cubicBezTo>
                  <a:cubicBezTo>
                    <a:pt x="4154" y="799"/>
                    <a:pt x="4109" y="799"/>
                    <a:pt x="4086" y="776"/>
                  </a:cubicBezTo>
                  <a:cubicBezTo>
                    <a:pt x="4040" y="776"/>
                    <a:pt x="3972" y="754"/>
                    <a:pt x="3903" y="754"/>
                  </a:cubicBezTo>
                  <a:cubicBezTo>
                    <a:pt x="3858" y="754"/>
                    <a:pt x="3812" y="776"/>
                    <a:pt x="3766" y="799"/>
                  </a:cubicBezTo>
                  <a:cubicBezTo>
                    <a:pt x="3766" y="822"/>
                    <a:pt x="3743" y="822"/>
                    <a:pt x="3743" y="845"/>
                  </a:cubicBezTo>
                  <a:cubicBezTo>
                    <a:pt x="3424" y="708"/>
                    <a:pt x="3104" y="594"/>
                    <a:pt x="2785" y="503"/>
                  </a:cubicBezTo>
                  <a:cubicBezTo>
                    <a:pt x="2374" y="388"/>
                    <a:pt x="1963" y="297"/>
                    <a:pt x="1552" y="229"/>
                  </a:cubicBezTo>
                  <a:cubicBezTo>
                    <a:pt x="1073" y="137"/>
                    <a:pt x="616" y="92"/>
                    <a:pt x="160" y="23"/>
                  </a:cubicBezTo>
                  <a:cubicBezTo>
                    <a:pt x="160" y="0"/>
                    <a:pt x="137"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6"/>
            <p:cNvSpPr/>
            <p:nvPr/>
          </p:nvSpPr>
          <p:spPr>
            <a:xfrm>
              <a:off x="10835217" y="3476464"/>
              <a:ext cx="1655673" cy="259274"/>
            </a:xfrm>
            <a:custGeom>
              <a:avLst/>
              <a:gdLst/>
              <a:ahLst/>
              <a:cxnLst/>
              <a:rect l="l" t="t" r="r" b="b"/>
              <a:pathLst>
                <a:path w="59439" h="9308" extrusionOk="0">
                  <a:moveTo>
                    <a:pt x="16892" y="7510"/>
                  </a:moveTo>
                  <a:cubicBezTo>
                    <a:pt x="16872" y="7510"/>
                    <a:pt x="16852" y="7510"/>
                    <a:pt x="16831" y="7525"/>
                  </a:cubicBezTo>
                  <a:lnTo>
                    <a:pt x="16831" y="7525"/>
                  </a:lnTo>
                  <a:cubicBezTo>
                    <a:pt x="16851" y="7520"/>
                    <a:pt x="16871" y="7515"/>
                    <a:pt x="16892" y="7510"/>
                  </a:cubicBezTo>
                  <a:close/>
                  <a:moveTo>
                    <a:pt x="58922" y="8149"/>
                  </a:moveTo>
                  <a:cubicBezTo>
                    <a:pt x="58927" y="8155"/>
                    <a:pt x="58931" y="8161"/>
                    <a:pt x="58936" y="8167"/>
                  </a:cubicBezTo>
                  <a:lnTo>
                    <a:pt x="58936" y="8167"/>
                  </a:lnTo>
                  <a:cubicBezTo>
                    <a:pt x="58934" y="8159"/>
                    <a:pt x="58929" y="8154"/>
                    <a:pt x="58922" y="8149"/>
                  </a:cubicBezTo>
                  <a:close/>
                  <a:moveTo>
                    <a:pt x="16908" y="8168"/>
                  </a:moveTo>
                  <a:lnTo>
                    <a:pt x="16908" y="8168"/>
                  </a:lnTo>
                  <a:cubicBezTo>
                    <a:pt x="16903" y="8169"/>
                    <a:pt x="16897" y="8171"/>
                    <a:pt x="16892" y="8172"/>
                  </a:cubicBezTo>
                  <a:cubicBezTo>
                    <a:pt x="16897" y="8172"/>
                    <a:pt x="16903" y="8170"/>
                    <a:pt x="16908" y="8168"/>
                  </a:cubicBezTo>
                  <a:close/>
                  <a:moveTo>
                    <a:pt x="42661" y="0"/>
                  </a:moveTo>
                  <a:cubicBezTo>
                    <a:pt x="42433" y="0"/>
                    <a:pt x="42182" y="0"/>
                    <a:pt x="41931" y="23"/>
                  </a:cubicBezTo>
                  <a:cubicBezTo>
                    <a:pt x="41429" y="46"/>
                    <a:pt x="40904" y="92"/>
                    <a:pt x="40379" y="160"/>
                  </a:cubicBezTo>
                  <a:cubicBezTo>
                    <a:pt x="40128" y="183"/>
                    <a:pt x="39877" y="228"/>
                    <a:pt x="39626" y="251"/>
                  </a:cubicBezTo>
                  <a:cubicBezTo>
                    <a:pt x="39397" y="297"/>
                    <a:pt x="39146" y="343"/>
                    <a:pt x="38918" y="365"/>
                  </a:cubicBezTo>
                  <a:cubicBezTo>
                    <a:pt x="38462" y="434"/>
                    <a:pt x="38028" y="525"/>
                    <a:pt x="37571" y="617"/>
                  </a:cubicBezTo>
                  <a:cubicBezTo>
                    <a:pt x="37320" y="662"/>
                    <a:pt x="37069" y="708"/>
                    <a:pt x="36818" y="753"/>
                  </a:cubicBezTo>
                  <a:cubicBezTo>
                    <a:pt x="36590" y="799"/>
                    <a:pt x="36362" y="845"/>
                    <a:pt x="36156" y="890"/>
                  </a:cubicBezTo>
                  <a:cubicBezTo>
                    <a:pt x="35745" y="1005"/>
                    <a:pt x="35335" y="1119"/>
                    <a:pt x="34924" y="1256"/>
                  </a:cubicBezTo>
                  <a:cubicBezTo>
                    <a:pt x="34718" y="1324"/>
                    <a:pt x="34536" y="1393"/>
                    <a:pt x="34330" y="1461"/>
                  </a:cubicBezTo>
                  <a:cubicBezTo>
                    <a:pt x="34102" y="1530"/>
                    <a:pt x="33874" y="1598"/>
                    <a:pt x="33645" y="1689"/>
                  </a:cubicBezTo>
                  <a:cubicBezTo>
                    <a:pt x="33143" y="1849"/>
                    <a:pt x="32641" y="2055"/>
                    <a:pt x="32139" y="2237"/>
                  </a:cubicBezTo>
                  <a:cubicBezTo>
                    <a:pt x="31888" y="2328"/>
                    <a:pt x="31637" y="2443"/>
                    <a:pt x="31386" y="2534"/>
                  </a:cubicBezTo>
                  <a:cubicBezTo>
                    <a:pt x="31180" y="2602"/>
                    <a:pt x="30975" y="2694"/>
                    <a:pt x="30770" y="2762"/>
                  </a:cubicBezTo>
                  <a:cubicBezTo>
                    <a:pt x="30359" y="2922"/>
                    <a:pt x="29948" y="3104"/>
                    <a:pt x="29537" y="3264"/>
                  </a:cubicBezTo>
                  <a:cubicBezTo>
                    <a:pt x="29377" y="3356"/>
                    <a:pt x="29195" y="3424"/>
                    <a:pt x="29012" y="3493"/>
                  </a:cubicBezTo>
                  <a:cubicBezTo>
                    <a:pt x="28852" y="3561"/>
                    <a:pt x="28670" y="3629"/>
                    <a:pt x="28487" y="3698"/>
                  </a:cubicBezTo>
                  <a:cubicBezTo>
                    <a:pt x="28418" y="3721"/>
                    <a:pt x="28327" y="3744"/>
                    <a:pt x="28236" y="3789"/>
                  </a:cubicBezTo>
                  <a:cubicBezTo>
                    <a:pt x="28145" y="3812"/>
                    <a:pt x="28030" y="3858"/>
                    <a:pt x="27916" y="3903"/>
                  </a:cubicBezTo>
                  <a:cubicBezTo>
                    <a:pt x="27711" y="3972"/>
                    <a:pt x="27505" y="4063"/>
                    <a:pt x="27277" y="4132"/>
                  </a:cubicBezTo>
                  <a:cubicBezTo>
                    <a:pt x="26752" y="4314"/>
                    <a:pt x="26250" y="4542"/>
                    <a:pt x="25725" y="4748"/>
                  </a:cubicBezTo>
                  <a:cubicBezTo>
                    <a:pt x="25474" y="4839"/>
                    <a:pt x="25200" y="4930"/>
                    <a:pt x="24949" y="5022"/>
                  </a:cubicBezTo>
                  <a:cubicBezTo>
                    <a:pt x="24698" y="5113"/>
                    <a:pt x="24447" y="5204"/>
                    <a:pt x="24196" y="5319"/>
                  </a:cubicBezTo>
                  <a:cubicBezTo>
                    <a:pt x="23922" y="5410"/>
                    <a:pt x="23671" y="5524"/>
                    <a:pt x="23397" y="5615"/>
                  </a:cubicBezTo>
                  <a:cubicBezTo>
                    <a:pt x="23146" y="5729"/>
                    <a:pt x="22895" y="5821"/>
                    <a:pt x="22621" y="5889"/>
                  </a:cubicBezTo>
                  <a:cubicBezTo>
                    <a:pt x="22393" y="5980"/>
                    <a:pt x="22142" y="6049"/>
                    <a:pt x="21890" y="6140"/>
                  </a:cubicBezTo>
                  <a:cubicBezTo>
                    <a:pt x="21639" y="6209"/>
                    <a:pt x="21365" y="6300"/>
                    <a:pt x="21114" y="6391"/>
                  </a:cubicBezTo>
                  <a:cubicBezTo>
                    <a:pt x="20544" y="6574"/>
                    <a:pt x="19973" y="6734"/>
                    <a:pt x="19403" y="6893"/>
                  </a:cubicBezTo>
                  <a:cubicBezTo>
                    <a:pt x="19106" y="6985"/>
                    <a:pt x="18786" y="7053"/>
                    <a:pt x="18489" y="7122"/>
                  </a:cubicBezTo>
                  <a:cubicBezTo>
                    <a:pt x="18193" y="7190"/>
                    <a:pt x="17896" y="7281"/>
                    <a:pt x="17599" y="7350"/>
                  </a:cubicBezTo>
                  <a:cubicBezTo>
                    <a:pt x="17348" y="7396"/>
                    <a:pt x="17097" y="7464"/>
                    <a:pt x="16823" y="7533"/>
                  </a:cubicBezTo>
                  <a:cubicBezTo>
                    <a:pt x="16826" y="7530"/>
                    <a:pt x="16829" y="7527"/>
                    <a:pt x="16831" y="7525"/>
                  </a:cubicBezTo>
                  <a:lnTo>
                    <a:pt x="16831" y="7525"/>
                  </a:lnTo>
                  <a:cubicBezTo>
                    <a:pt x="16768" y="7542"/>
                    <a:pt x="16711" y="7555"/>
                    <a:pt x="16641" y="7555"/>
                  </a:cubicBezTo>
                  <a:lnTo>
                    <a:pt x="16732" y="7555"/>
                  </a:lnTo>
                  <a:cubicBezTo>
                    <a:pt x="16207" y="7670"/>
                    <a:pt x="15682" y="7761"/>
                    <a:pt x="15157" y="7852"/>
                  </a:cubicBezTo>
                  <a:cubicBezTo>
                    <a:pt x="14883" y="7875"/>
                    <a:pt x="14632" y="7921"/>
                    <a:pt x="14358" y="7966"/>
                  </a:cubicBezTo>
                  <a:cubicBezTo>
                    <a:pt x="14130" y="7989"/>
                    <a:pt x="13879" y="8035"/>
                    <a:pt x="13651" y="8080"/>
                  </a:cubicBezTo>
                  <a:cubicBezTo>
                    <a:pt x="13399" y="8103"/>
                    <a:pt x="13148" y="8149"/>
                    <a:pt x="12897" y="8172"/>
                  </a:cubicBezTo>
                  <a:cubicBezTo>
                    <a:pt x="12623" y="8217"/>
                    <a:pt x="12372" y="8240"/>
                    <a:pt x="12098" y="8286"/>
                  </a:cubicBezTo>
                  <a:cubicBezTo>
                    <a:pt x="11825" y="8309"/>
                    <a:pt x="11573" y="8354"/>
                    <a:pt x="11300" y="8377"/>
                  </a:cubicBezTo>
                  <a:cubicBezTo>
                    <a:pt x="11026" y="8400"/>
                    <a:pt x="10775" y="8423"/>
                    <a:pt x="10501" y="8446"/>
                  </a:cubicBezTo>
                  <a:cubicBezTo>
                    <a:pt x="10090" y="8468"/>
                    <a:pt x="9656" y="8491"/>
                    <a:pt x="9222" y="8514"/>
                  </a:cubicBezTo>
                  <a:cubicBezTo>
                    <a:pt x="8812" y="8514"/>
                    <a:pt x="8378" y="8514"/>
                    <a:pt x="7967" y="8491"/>
                  </a:cubicBezTo>
                  <a:cubicBezTo>
                    <a:pt x="7602" y="8491"/>
                    <a:pt x="7237" y="8468"/>
                    <a:pt x="6871" y="8468"/>
                  </a:cubicBezTo>
                  <a:cubicBezTo>
                    <a:pt x="6506" y="8468"/>
                    <a:pt x="6141" y="8446"/>
                    <a:pt x="5776" y="8446"/>
                  </a:cubicBezTo>
                  <a:cubicBezTo>
                    <a:pt x="5616" y="8446"/>
                    <a:pt x="5479" y="8423"/>
                    <a:pt x="5319" y="8423"/>
                  </a:cubicBezTo>
                  <a:cubicBezTo>
                    <a:pt x="5182" y="8423"/>
                    <a:pt x="5068" y="8423"/>
                    <a:pt x="4954" y="8400"/>
                  </a:cubicBezTo>
                  <a:lnTo>
                    <a:pt x="5023" y="8400"/>
                  </a:lnTo>
                  <a:cubicBezTo>
                    <a:pt x="4657" y="8377"/>
                    <a:pt x="4269" y="8354"/>
                    <a:pt x="3881" y="8331"/>
                  </a:cubicBezTo>
                  <a:cubicBezTo>
                    <a:pt x="3676" y="8309"/>
                    <a:pt x="3470" y="8286"/>
                    <a:pt x="3288" y="8263"/>
                  </a:cubicBezTo>
                  <a:cubicBezTo>
                    <a:pt x="3082" y="8240"/>
                    <a:pt x="2877" y="8195"/>
                    <a:pt x="2672" y="8149"/>
                  </a:cubicBezTo>
                  <a:cubicBezTo>
                    <a:pt x="2443" y="8126"/>
                    <a:pt x="2238" y="8080"/>
                    <a:pt x="2032" y="8035"/>
                  </a:cubicBezTo>
                  <a:cubicBezTo>
                    <a:pt x="1827" y="8012"/>
                    <a:pt x="1644" y="7966"/>
                    <a:pt x="1439" y="7921"/>
                  </a:cubicBezTo>
                  <a:cubicBezTo>
                    <a:pt x="1256" y="7898"/>
                    <a:pt x="1051" y="7852"/>
                    <a:pt x="868" y="7806"/>
                  </a:cubicBezTo>
                  <a:cubicBezTo>
                    <a:pt x="663" y="7761"/>
                    <a:pt x="457" y="7692"/>
                    <a:pt x="275" y="7647"/>
                  </a:cubicBezTo>
                  <a:cubicBezTo>
                    <a:pt x="263" y="7644"/>
                    <a:pt x="251" y="7643"/>
                    <a:pt x="239" y="7643"/>
                  </a:cubicBezTo>
                  <a:cubicBezTo>
                    <a:pt x="133" y="7643"/>
                    <a:pt x="21" y="7727"/>
                    <a:pt x="1" y="7829"/>
                  </a:cubicBezTo>
                  <a:cubicBezTo>
                    <a:pt x="1" y="7898"/>
                    <a:pt x="1" y="7966"/>
                    <a:pt x="47" y="8012"/>
                  </a:cubicBezTo>
                  <a:cubicBezTo>
                    <a:pt x="69" y="8058"/>
                    <a:pt x="138" y="8080"/>
                    <a:pt x="184" y="8103"/>
                  </a:cubicBezTo>
                  <a:cubicBezTo>
                    <a:pt x="412" y="8172"/>
                    <a:pt x="640" y="8240"/>
                    <a:pt x="846" y="8286"/>
                  </a:cubicBezTo>
                  <a:cubicBezTo>
                    <a:pt x="1074" y="8354"/>
                    <a:pt x="1279" y="8423"/>
                    <a:pt x="1485" y="8491"/>
                  </a:cubicBezTo>
                  <a:cubicBezTo>
                    <a:pt x="1690" y="8537"/>
                    <a:pt x="1918" y="8605"/>
                    <a:pt x="2124" y="8651"/>
                  </a:cubicBezTo>
                  <a:cubicBezTo>
                    <a:pt x="2375" y="8719"/>
                    <a:pt x="2626" y="8765"/>
                    <a:pt x="2877" y="8811"/>
                  </a:cubicBezTo>
                  <a:cubicBezTo>
                    <a:pt x="3311" y="8902"/>
                    <a:pt x="3767" y="8948"/>
                    <a:pt x="4201" y="8993"/>
                  </a:cubicBezTo>
                  <a:cubicBezTo>
                    <a:pt x="4680" y="9039"/>
                    <a:pt x="5160" y="9062"/>
                    <a:pt x="5639" y="9062"/>
                  </a:cubicBezTo>
                  <a:lnTo>
                    <a:pt x="5570" y="9062"/>
                  </a:lnTo>
                  <a:cubicBezTo>
                    <a:pt x="6324" y="9108"/>
                    <a:pt x="7100" y="9108"/>
                    <a:pt x="7853" y="9130"/>
                  </a:cubicBezTo>
                  <a:cubicBezTo>
                    <a:pt x="7944" y="9130"/>
                    <a:pt x="8036" y="9153"/>
                    <a:pt x="8104" y="9153"/>
                  </a:cubicBezTo>
                  <a:cubicBezTo>
                    <a:pt x="8302" y="9153"/>
                    <a:pt x="8489" y="9163"/>
                    <a:pt x="8674" y="9163"/>
                  </a:cubicBezTo>
                  <a:cubicBezTo>
                    <a:pt x="8766" y="9163"/>
                    <a:pt x="8857" y="9161"/>
                    <a:pt x="8949" y="9153"/>
                  </a:cubicBezTo>
                  <a:cubicBezTo>
                    <a:pt x="9245" y="9153"/>
                    <a:pt x="9519" y="9130"/>
                    <a:pt x="9793" y="9130"/>
                  </a:cubicBezTo>
                  <a:cubicBezTo>
                    <a:pt x="10341" y="9108"/>
                    <a:pt x="10889" y="9085"/>
                    <a:pt x="11436" y="9016"/>
                  </a:cubicBezTo>
                  <a:cubicBezTo>
                    <a:pt x="11688" y="8993"/>
                    <a:pt x="11961" y="8948"/>
                    <a:pt x="12213" y="8925"/>
                  </a:cubicBezTo>
                  <a:cubicBezTo>
                    <a:pt x="12486" y="8879"/>
                    <a:pt x="12760" y="8856"/>
                    <a:pt x="13011" y="8811"/>
                  </a:cubicBezTo>
                  <a:cubicBezTo>
                    <a:pt x="13262" y="8788"/>
                    <a:pt x="13514" y="8742"/>
                    <a:pt x="13765" y="8719"/>
                  </a:cubicBezTo>
                  <a:cubicBezTo>
                    <a:pt x="13993" y="8674"/>
                    <a:pt x="14244" y="8628"/>
                    <a:pt x="14472" y="8605"/>
                  </a:cubicBezTo>
                  <a:cubicBezTo>
                    <a:pt x="15310" y="8492"/>
                    <a:pt x="16126" y="8334"/>
                    <a:pt x="16942" y="8153"/>
                  </a:cubicBezTo>
                  <a:lnTo>
                    <a:pt x="16942" y="8153"/>
                  </a:lnTo>
                  <a:cubicBezTo>
                    <a:pt x="16931" y="8157"/>
                    <a:pt x="16919" y="8164"/>
                    <a:pt x="16908" y="8168"/>
                  </a:cubicBezTo>
                  <a:lnTo>
                    <a:pt x="16908" y="8168"/>
                  </a:lnTo>
                  <a:cubicBezTo>
                    <a:pt x="17131" y="8123"/>
                    <a:pt x="17354" y="8056"/>
                    <a:pt x="17576" y="8012"/>
                  </a:cubicBezTo>
                  <a:cubicBezTo>
                    <a:pt x="17873" y="7943"/>
                    <a:pt x="18170" y="7875"/>
                    <a:pt x="18467" y="7806"/>
                  </a:cubicBezTo>
                  <a:cubicBezTo>
                    <a:pt x="18718" y="7738"/>
                    <a:pt x="18969" y="7692"/>
                    <a:pt x="19197" y="7624"/>
                  </a:cubicBezTo>
                  <a:cubicBezTo>
                    <a:pt x="19722" y="7487"/>
                    <a:pt x="20224" y="7350"/>
                    <a:pt x="20726" y="7190"/>
                  </a:cubicBezTo>
                  <a:cubicBezTo>
                    <a:pt x="21229" y="7030"/>
                    <a:pt x="21754" y="6871"/>
                    <a:pt x="22256" y="6711"/>
                  </a:cubicBezTo>
                  <a:cubicBezTo>
                    <a:pt x="22507" y="6620"/>
                    <a:pt x="22758" y="6528"/>
                    <a:pt x="23009" y="6460"/>
                  </a:cubicBezTo>
                  <a:cubicBezTo>
                    <a:pt x="23260" y="6368"/>
                    <a:pt x="23511" y="6277"/>
                    <a:pt x="23785" y="6163"/>
                  </a:cubicBezTo>
                  <a:cubicBezTo>
                    <a:pt x="23899" y="6117"/>
                    <a:pt x="24013" y="6072"/>
                    <a:pt x="24150" y="6026"/>
                  </a:cubicBezTo>
                  <a:cubicBezTo>
                    <a:pt x="24287" y="5980"/>
                    <a:pt x="24424" y="5912"/>
                    <a:pt x="24561" y="5866"/>
                  </a:cubicBezTo>
                  <a:cubicBezTo>
                    <a:pt x="24812" y="5775"/>
                    <a:pt x="25063" y="5684"/>
                    <a:pt x="25314" y="5592"/>
                  </a:cubicBezTo>
                  <a:cubicBezTo>
                    <a:pt x="25588" y="5478"/>
                    <a:pt x="25839" y="5387"/>
                    <a:pt x="26090" y="5296"/>
                  </a:cubicBezTo>
                  <a:cubicBezTo>
                    <a:pt x="26364" y="5182"/>
                    <a:pt x="26615" y="5090"/>
                    <a:pt x="26866" y="4976"/>
                  </a:cubicBezTo>
                  <a:cubicBezTo>
                    <a:pt x="27117" y="4885"/>
                    <a:pt x="27391" y="4794"/>
                    <a:pt x="27642" y="4702"/>
                  </a:cubicBezTo>
                  <a:cubicBezTo>
                    <a:pt x="27734" y="4657"/>
                    <a:pt x="27848" y="4634"/>
                    <a:pt x="27939" y="4588"/>
                  </a:cubicBezTo>
                  <a:cubicBezTo>
                    <a:pt x="28053" y="4565"/>
                    <a:pt x="28167" y="4520"/>
                    <a:pt x="28259" y="4474"/>
                  </a:cubicBezTo>
                  <a:cubicBezTo>
                    <a:pt x="28624" y="4337"/>
                    <a:pt x="28989" y="4200"/>
                    <a:pt x="29354" y="4063"/>
                  </a:cubicBezTo>
                  <a:cubicBezTo>
                    <a:pt x="29720" y="3903"/>
                    <a:pt x="30108" y="3721"/>
                    <a:pt x="30496" y="3584"/>
                  </a:cubicBezTo>
                  <a:cubicBezTo>
                    <a:pt x="30701" y="3493"/>
                    <a:pt x="30929" y="3401"/>
                    <a:pt x="31135" y="3310"/>
                  </a:cubicBezTo>
                  <a:cubicBezTo>
                    <a:pt x="31340" y="3241"/>
                    <a:pt x="31546" y="3173"/>
                    <a:pt x="31751" y="3082"/>
                  </a:cubicBezTo>
                  <a:cubicBezTo>
                    <a:pt x="32230" y="2899"/>
                    <a:pt x="32732" y="2716"/>
                    <a:pt x="33235" y="2534"/>
                  </a:cubicBezTo>
                  <a:cubicBezTo>
                    <a:pt x="33486" y="2420"/>
                    <a:pt x="33760" y="2328"/>
                    <a:pt x="34011" y="2237"/>
                  </a:cubicBezTo>
                  <a:cubicBezTo>
                    <a:pt x="34239" y="2169"/>
                    <a:pt x="34467" y="2100"/>
                    <a:pt x="34673" y="2032"/>
                  </a:cubicBezTo>
                  <a:cubicBezTo>
                    <a:pt x="35015" y="1895"/>
                    <a:pt x="35380" y="1781"/>
                    <a:pt x="35745" y="1689"/>
                  </a:cubicBezTo>
                  <a:cubicBezTo>
                    <a:pt x="35882" y="1644"/>
                    <a:pt x="36042" y="1598"/>
                    <a:pt x="36179" y="1552"/>
                  </a:cubicBezTo>
                  <a:cubicBezTo>
                    <a:pt x="36316" y="1530"/>
                    <a:pt x="36453" y="1484"/>
                    <a:pt x="36590" y="1461"/>
                  </a:cubicBezTo>
                  <a:cubicBezTo>
                    <a:pt x="36818" y="1415"/>
                    <a:pt x="37069" y="1370"/>
                    <a:pt x="37298" y="1324"/>
                  </a:cubicBezTo>
                  <a:cubicBezTo>
                    <a:pt x="37549" y="1278"/>
                    <a:pt x="37800" y="1233"/>
                    <a:pt x="38051" y="1187"/>
                  </a:cubicBezTo>
                  <a:cubicBezTo>
                    <a:pt x="38484" y="1119"/>
                    <a:pt x="38895" y="1027"/>
                    <a:pt x="39329" y="959"/>
                  </a:cubicBezTo>
                  <a:cubicBezTo>
                    <a:pt x="39854" y="868"/>
                    <a:pt x="40379" y="799"/>
                    <a:pt x="40904" y="753"/>
                  </a:cubicBezTo>
                  <a:cubicBezTo>
                    <a:pt x="41383" y="708"/>
                    <a:pt x="41863" y="662"/>
                    <a:pt x="42342" y="662"/>
                  </a:cubicBezTo>
                  <a:cubicBezTo>
                    <a:pt x="42684" y="639"/>
                    <a:pt x="43027" y="639"/>
                    <a:pt x="43369" y="639"/>
                  </a:cubicBezTo>
                  <a:cubicBezTo>
                    <a:pt x="43438" y="662"/>
                    <a:pt x="43506" y="662"/>
                    <a:pt x="43575" y="662"/>
                  </a:cubicBezTo>
                  <a:lnTo>
                    <a:pt x="43826" y="662"/>
                  </a:lnTo>
                  <a:cubicBezTo>
                    <a:pt x="44031" y="685"/>
                    <a:pt x="44236" y="685"/>
                    <a:pt x="44442" y="708"/>
                  </a:cubicBezTo>
                  <a:cubicBezTo>
                    <a:pt x="44670" y="731"/>
                    <a:pt x="44898" y="753"/>
                    <a:pt x="45149" y="776"/>
                  </a:cubicBezTo>
                  <a:cubicBezTo>
                    <a:pt x="45629" y="822"/>
                    <a:pt x="46108" y="913"/>
                    <a:pt x="46587" y="982"/>
                  </a:cubicBezTo>
                  <a:cubicBezTo>
                    <a:pt x="46702" y="1005"/>
                    <a:pt x="46816" y="1027"/>
                    <a:pt x="46907" y="1050"/>
                  </a:cubicBezTo>
                  <a:cubicBezTo>
                    <a:pt x="47044" y="1073"/>
                    <a:pt x="47158" y="1096"/>
                    <a:pt x="47272" y="1142"/>
                  </a:cubicBezTo>
                  <a:cubicBezTo>
                    <a:pt x="47500" y="1187"/>
                    <a:pt x="47752" y="1256"/>
                    <a:pt x="47980" y="1324"/>
                  </a:cubicBezTo>
                  <a:cubicBezTo>
                    <a:pt x="48436" y="1438"/>
                    <a:pt x="48893" y="1575"/>
                    <a:pt x="49326" y="1712"/>
                  </a:cubicBezTo>
                  <a:cubicBezTo>
                    <a:pt x="49578" y="1781"/>
                    <a:pt x="49829" y="1895"/>
                    <a:pt x="50080" y="2009"/>
                  </a:cubicBezTo>
                  <a:cubicBezTo>
                    <a:pt x="50217" y="2055"/>
                    <a:pt x="50354" y="2123"/>
                    <a:pt x="50513" y="2191"/>
                  </a:cubicBezTo>
                  <a:cubicBezTo>
                    <a:pt x="50673" y="2260"/>
                    <a:pt x="50833" y="2328"/>
                    <a:pt x="50993" y="2397"/>
                  </a:cubicBezTo>
                  <a:cubicBezTo>
                    <a:pt x="51472" y="2602"/>
                    <a:pt x="51951" y="2876"/>
                    <a:pt x="52408" y="3173"/>
                  </a:cubicBezTo>
                  <a:cubicBezTo>
                    <a:pt x="52408" y="3173"/>
                    <a:pt x="52431" y="3173"/>
                    <a:pt x="52454" y="3196"/>
                  </a:cubicBezTo>
                  <a:cubicBezTo>
                    <a:pt x="52449" y="3191"/>
                    <a:pt x="52445" y="3187"/>
                    <a:pt x="52442" y="3184"/>
                  </a:cubicBezTo>
                  <a:lnTo>
                    <a:pt x="52442" y="3184"/>
                  </a:lnTo>
                  <a:cubicBezTo>
                    <a:pt x="52453" y="3190"/>
                    <a:pt x="52465" y="3196"/>
                    <a:pt x="52476" y="3196"/>
                  </a:cubicBezTo>
                  <a:lnTo>
                    <a:pt x="52454" y="3196"/>
                  </a:lnTo>
                  <a:cubicBezTo>
                    <a:pt x="52499" y="3219"/>
                    <a:pt x="52545" y="3264"/>
                    <a:pt x="52590" y="3287"/>
                  </a:cubicBezTo>
                  <a:cubicBezTo>
                    <a:pt x="52933" y="3515"/>
                    <a:pt x="53275" y="3744"/>
                    <a:pt x="53595" y="3949"/>
                  </a:cubicBezTo>
                  <a:cubicBezTo>
                    <a:pt x="53755" y="4063"/>
                    <a:pt x="53914" y="4154"/>
                    <a:pt x="54074" y="4269"/>
                  </a:cubicBezTo>
                  <a:cubicBezTo>
                    <a:pt x="54211" y="4360"/>
                    <a:pt x="54348" y="4451"/>
                    <a:pt x="54485" y="4565"/>
                  </a:cubicBezTo>
                  <a:cubicBezTo>
                    <a:pt x="54805" y="4816"/>
                    <a:pt x="55078" y="5090"/>
                    <a:pt x="55375" y="5387"/>
                  </a:cubicBezTo>
                  <a:cubicBezTo>
                    <a:pt x="55649" y="5638"/>
                    <a:pt x="55946" y="5889"/>
                    <a:pt x="56220" y="6117"/>
                  </a:cubicBezTo>
                  <a:cubicBezTo>
                    <a:pt x="56402" y="6277"/>
                    <a:pt x="56585" y="6437"/>
                    <a:pt x="56745" y="6597"/>
                  </a:cubicBezTo>
                  <a:cubicBezTo>
                    <a:pt x="56927" y="6757"/>
                    <a:pt x="57087" y="6916"/>
                    <a:pt x="57247" y="7099"/>
                  </a:cubicBezTo>
                  <a:cubicBezTo>
                    <a:pt x="57407" y="7281"/>
                    <a:pt x="57566" y="7464"/>
                    <a:pt x="57726" y="7670"/>
                  </a:cubicBezTo>
                  <a:cubicBezTo>
                    <a:pt x="57795" y="7761"/>
                    <a:pt x="57863" y="7875"/>
                    <a:pt x="57932" y="7966"/>
                  </a:cubicBezTo>
                  <a:cubicBezTo>
                    <a:pt x="58000" y="8058"/>
                    <a:pt x="58069" y="8149"/>
                    <a:pt x="58137" y="8240"/>
                  </a:cubicBezTo>
                  <a:cubicBezTo>
                    <a:pt x="58228" y="8354"/>
                    <a:pt x="58342" y="8468"/>
                    <a:pt x="58434" y="8583"/>
                  </a:cubicBezTo>
                  <a:cubicBezTo>
                    <a:pt x="58434" y="8583"/>
                    <a:pt x="58434" y="8583"/>
                    <a:pt x="58434" y="8560"/>
                  </a:cubicBezTo>
                  <a:cubicBezTo>
                    <a:pt x="58525" y="8674"/>
                    <a:pt x="58616" y="8788"/>
                    <a:pt x="58685" y="8902"/>
                  </a:cubicBezTo>
                  <a:cubicBezTo>
                    <a:pt x="58708" y="8993"/>
                    <a:pt x="58753" y="9085"/>
                    <a:pt x="58799" y="9176"/>
                  </a:cubicBezTo>
                  <a:cubicBezTo>
                    <a:pt x="58850" y="9261"/>
                    <a:pt x="58963" y="9308"/>
                    <a:pt x="59074" y="9308"/>
                  </a:cubicBezTo>
                  <a:cubicBezTo>
                    <a:pt x="59113" y="9308"/>
                    <a:pt x="59152" y="9302"/>
                    <a:pt x="59187" y="9290"/>
                  </a:cubicBezTo>
                  <a:cubicBezTo>
                    <a:pt x="59347" y="9244"/>
                    <a:pt x="59438" y="9039"/>
                    <a:pt x="59370" y="8879"/>
                  </a:cubicBezTo>
                  <a:cubicBezTo>
                    <a:pt x="59347" y="8834"/>
                    <a:pt x="59324" y="8765"/>
                    <a:pt x="59301" y="8697"/>
                  </a:cubicBezTo>
                  <a:cubicBezTo>
                    <a:pt x="59278" y="8628"/>
                    <a:pt x="59233" y="8560"/>
                    <a:pt x="59187" y="8491"/>
                  </a:cubicBezTo>
                  <a:cubicBezTo>
                    <a:pt x="59110" y="8376"/>
                    <a:pt x="59017" y="8277"/>
                    <a:pt x="58936" y="8167"/>
                  </a:cubicBezTo>
                  <a:lnTo>
                    <a:pt x="58936" y="8167"/>
                  </a:lnTo>
                  <a:cubicBezTo>
                    <a:pt x="58936" y="8169"/>
                    <a:pt x="58936" y="8170"/>
                    <a:pt x="58936" y="8172"/>
                  </a:cubicBezTo>
                  <a:cubicBezTo>
                    <a:pt x="58927" y="8163"/>
                    <a:pt x="58922" y="8155"/>
                    <a:pt x="58918" y="8146"/>
                  </a:cubicBezTo>
                  <a:lnTo>
                    <a:pt x="58918" y="8146"/>
                  </a:lnTo>
                  <a:cubicBezTo>
                    <a:pt x="58919" y="8147"/>
                    <a:pt x="58921" y="8148"/>
                    <a:pt x="58922" y="8149"/>
                  </a:cubicBezTo>
                  <a:lnTo>
                    <a:pt x="58922" y="8149"/>
                  </a:lnTo>
                  <a:cubicBezTo>
                    <a:pt x="58919" y="8144"/>
                    <a:pt x="58915" y="8139"/>
                    <a:pt x="58911" y="8134"/>
                  </a:cubicBezTo>
                  <a:lnTo>
                    <a:pt x="58911" y="8134"/>
                  </a:lnTo>
                  <a:cubicBezTo>
                    <a:pt x="58906" y="8124"/>
                    <a:pt x="58900" y="8113"/>
                    <a:pt x="58890" y="8103"/>
                  </a:cubicBezTo>
                  <a:lnTo>
                    <a:pt x="58890" y="8103"/>
                  </a:lnTo>
                  <a:cubicBezTo>
                    <a:pt x="58890" y="8103"/>
                    <a:pt x="58890" y="8103"/>
                    <a:pt x="58890" y="8103"/>
                  </a:cubicBezTo>
                  <a:cubicBezTo>
                    <a:pt x="58799" y="8012"/>
                    <a:pt x="58731" y="7921"/>
                    <a:pt x="58639" y="7829"/>
                  </a:cubicBezTo>
                  <a:cubicBezTo>
                    <a:pt x="58571" y="7738"/>
                    <a:pt x="58525" y="7647"/>
                    <a:pt x="58457" y="7555"/>
                  </a:cubicBezTo>
                  <a:cubicBezTo>
                    <a:pt x="58365" y="7464"/>
                    <a:pt x="58297" y="7350"/>
                    <a:pt x="58206" y="7236"/>
                  </a:cubicBezTo>
                  <a:cubicBezTo>
                    <a:pt x="58023" y="7008"/>
                    <a:pt x="57840" y="6779"/>
                    <a:pt x="57635" y="6574"/>
                  </a:cubicBezTo>
                  <a:cubicBezTo>
                    <a:pt x="57452" y="6368"/>
                    <a:pt x="57247" y="6163"/>
                    <a:pt x="57041" y="5958"/>
                  </a:cubicBezTo>
                  <a:cubicBezTo>
                    <a:pt x="56813" y="5775"/>
                    <a:pt x="56608" y="5592"/>
                    <a:pt x="56379" y="5410"/>
                  </a:cubicBezTo>
                  <a:cubicBezTo>
                    <a:pt x="56220" y="5250"/>
                    <a:pt x="56037" y="5113"/>
                    <a:pt x="55877" y="4953"/>
                  </a:cubicBezTo>
                  <a:cubicBezTo>
                    <a:pt x="55695" y="4794"/>
                    <a:pt x="55512" y="4611"/>
                    <a:pt x="55330" y="4451"/>
                  </a:cubicBezTo>
                  <a:cubicBezTo>
                    <a:pt x="54850" y="3995"/>
                    <a:pt x="54302" y="3629"/>
                    <a:pt x="53755" y="3287"/>
                  </a:cubicBezTo>
                  <a:cubicBezTo>
                    <a:pt x="53458" y="3082"/>
                    <a:pt x="53138" y="2876"/>
                    <a:pt x="52842" y="2671"/>
                  </a:cubicBezTo>
                  <a:lnTo>
                    <a:pt x="52842" y="2671"/>
                  </a:lnTo>
                  <a:cubicBezTo>
                    <a:pt x="52842" y="2674"/>
                    <a:pt x="52842" y="2677"/>
                    <a:pt x="52843" y="2679"/>
                  </a:cubicBezTo>
                  <a:lnTo>
                    <a:pt x="52843" y="2679"/>
                  </a:lnTo>
                  <a:cubicBezTo>
                    <a:pt x="52643" y="2547"/>
                    <a:pt x="52424" y="2416"/>
                    <a:pt x="52225" y="2306"/>
                  </a:cubicBezTo>
                  <a:cubicBezTo>
                    <a:pt x="52043" y="2191"/>
                    <a:pt x="51837" y="2077"/>
                    <a:pt x="51632" y="1986"/>
                  </a:cubicBezTo>
                  <a:cubicBezTo>
                    <a:pt x="51381" y="1849"/>
                    <a:pt x="51130" y="1758"/>
                    <a:pt x="50879" y="1644"/>
                  </a:cubicBezTo>
                  <a:cubicBezTo>
                    <a:pt x="50650" y="1552"/>
                    <a:pt x="50422" y="1438"/>
                    <a:pt x="50171" y="1324"/>
                  </a:cubicBezTo>
                  <a:cubicBezTo>
                    <a:pt x="49669" y="1119"/>
                    <a:pt x="49167" y="982"/>
                    <a:pt x="48642" y="822"/>
                  </a:cubicBezTo>
                  <a:cubicBezTo>
                    <a:pt x="48368" y="753"/>
                    <a:pt x="48094" y="662"/>
                    <a:pt x="47843" y="594"/>
                  </a:cubicBezTo>
                  <a:cubicBezTo>
                    <a:pt x="47706" y="571"/>
                    <a:pt x="47569" y="525"/>
                    <a:pt x="47432" y="502"/>
                  </a:cubicBezTo>
                  <a:cubicBezTo>
                    <a:pt x="47295" y="480"/>
                    <a:pt x="47158" y="434"/>
                    <a:pt x="47021" y="411"/>
                  </a:cubicBezTo>
                  <a:cubicBezTo>
                    <a:pt x="46496" y="320"/>
                    <a:pt x="45971" y="206"/>
                    <a:pt x="45423" y="137"/>
                  </a:cubicBezTo>
                  <a:cubicBezTo>
                    <a:pt x="45149" y="114"/>
                    <a:pt x="44898" y="92"/>
                    <a:pt x="44624" y="69"/>
                  </a:cubicBezTo>
                  <a:cubicBezTo>
                    <a:pt x="44328" y="46"/>
                    <a:pt x="44031" y="23"/>
                    <a:pt x="43734" y="23"/>
                  </a:cubicBezTo>
                  <a:lnTo>
                    <a:pt x="43826" y="23"/>
                  </a:lnTo>
                  <a:cubicBezTo>
                    <a:pt x="43689" y="23"/>
                    <a:pt x="43552" y="0"/>
                    <a:pt x="4343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6"/>
            <p:cNvSpPr/>
            <p:nvPr/>
          </p:nvSpPr>
          <p:spPr>
            <a:xfrm>
              <a:off x="11237694" y="3446576"/>
              <a:ext cx="970886" cy="257519"/>
            </a:xfrm>
            <a:custGeom>
              <a:avLst/>
              <a:gdLst/>
              <a:ahLst/>
              <a:cxnLst/>
              <a:rect l="l" t="t" r="r" b="b"/>
              <a:pathLst>
                <a:path w="34855" h="9245" extrusionOk="0">
                  <a:moveTo>
                    <a:pt x="29126" y="0"/>
                  </a:moveTo>
                  <a:cubicBezTo>
                    <a:pt x="28874" y="0"/>
                    <a:pt x="28623" y="0"/>
                    <a:pt x="28372" y="23"/>
                  </a:cubicBezTo>
                  <a:cubicBezTo>
                    <a:pt x="28190" y="46"/>
                    <a:pt x="27984" y="69"/>
                    <a:pt x="27779" y="92"/>
                  </a:cubicBezTo>
                  <a:cubicBezTo>
                    <a:pt x="27642" y="115"/>
                    <a:pt x="27505" y="115"/>
                    <a:pt x="27368" y="137"/>
                  </a:cubicBezTo>
                  <a:cubicBezTo>
                    <a:pt x="27163" y="137"/>
                    <a:pt x="26957" y="160"/>
                    <a:pt x="26774" y="183"/>
                  </a:cubicBezTo>
                  <a:cubicBezTo>
                    <a:pt x="26569" y="206"/>
                    <a:pt x="26386" y="229"/>
                    <a:pt x="26204" y="252"/>
                  </a:cubicBezTo>
                  <a:cubicBezTo>
                    <a:pt x="26135" y="274"/>
                    <a:pt x="26044" y="274"/>
                    <a:pt x="25953" y="297"/>
                  </a:cubicBezTo>
                  <a:cubicBezTo>
                    <a:pt x="25861" y="297"/>
                    <a:pt x="25747" y="320"/>
                    <a:pt x="25656" y="343"/>
                  </a:cubicBezTo>
                  <a:cubicBezTo>
                    <a:pt x="25656" y="343"/>
                    <a:pt x="25633" y="343"/>
                    <a:pt x="25633" y="366"/>
                  </a:cubicBezTo>
                  <a:lnTo>
                    <a:pt x="25473" y="366"/>
                  </a:lnTo>
                  <a:cubicBezTo>
                    <a:pt x="25291" y="388"/>
                    <a:pt x="25108" y="411"/>
                    <a:pt x="24926" y="434"/>
                  </a:cubicBezTo>
                  <a:cubicBezTo>
                    <a:pt x="24766" y="457"/>
                    <a:pt x="24606" y="480"/>
                    <a:pt x="24469" y="503"/>
                  </a:cubicBezTo>
                  <a:cubicBezTo>
                    <a:pt x="24264" y="548"/>
                    <a:pt x="24081" y="571"/>
                    <a:pt x="23876" y="617"/>
                  </a:cubicBezTo>
                  <a:cubicBezTo>
                    <a:pt x="23670" y="662"/>
                    <a:pt x="23488" y="708"/>
                    <a:pt x="23282" y="754"/>
                  </a:cubicBezTo>
                  <a:cubicBezTo>
                    <a:pt x="23100" y="799"/>
                    <a:pt x="22917" y="845"/>
                    <a:pt x="22734" y="913"/>
                  </a:cubicBezTo>
                  <a:cubicBezTo>
                    <a:pt x="22369" y="1005"/>
                    <a:pt x="22004" y="1096"/>
                    <a:pt x="21662" y="1210"/>
                  </a:cubicBezTo>
                  <a:cubicBezTo>
                    <a:pt x="21525" y="1256"/>
                    <a:pt x="21388" y="1301"/>
                    <a:pt x="21251" y="1347"/>
                  </a:cubicBezTo>
                  <a:cubicBezTo>
                    <a:pt x="21091" y="1393"/>
                    <a:pt x="20954" y="1438"/>
                    <a:pt x="20794" y="1484"/>
                  </a:cubicBezTo>
                  <a:cubicBezTo>
                    <a:pt x="20657" y="1530"/>
                    <a:pt x="20498" y="1575"/>
                    <a:pt x="20361" y="1644"/>
                  </a:cubicBezTo>
                  <a:cubicBezTo>
                    <a:pt x="20224" y="1690"/>
                    <a:pt x="20064" y="1758"/>
                    <a:pt x="19927" y="1804"/>
                  </a:cubicBezTo>
                  <a:cubicBezTo>
                    <a:pt x="19858" y="1826"/>
                    <a:pt x="19790" y="1872"/>
                    <a:pt x="19721" y="1895"/>
                  </a:cubicBezTo>
                  <a:cubicBezTo>
                    <a:pt x="19653" y="1918"/>
                    <a:pt x="19562" y="1941"/>
                    <a:pt x="19493" y="1963"/>
                  </a:cubicBezTo>
                  <a:cubicBezTo>
                    <a:pt x="19151" y="2078"/>
                    <a:pt x="18786" y="2192"/>
                    <a:pt x="18443" y="2329"/>
                  </a:cubicBezTo>
                  <a:cubicBezTo>
                    <a:pt x="18375" y="2351"/>
                    <a:pt x="18283" y="2374"/>
                    <a:pt x="18215" y="2420"/>
                  </a:cubicBezTo>
                  <a:cubicBezTo>
                    <a:pt x="18101" y="2443"/>
                    <a:pt x="18010" y="2488"/>
                    <a:pt x="17895" y="2557"/>
                  </a:cubicBezTo>
                  <a:cubicBezTo>
                    <a:pt x="17895" y="2557"/>
                    <a:pt x="17873" y="2580"/>
                    <a:pt x="17873" y="2580"/>
                  </a:cubicBezTo>
                  <a:cubicBezTo>
                    <a:pt x="17833" y="2553"/>
                    <a:pt x="17785" y="2542"/>
                    <a:pt x="17738" y="2542"/>
                  </a:cubicBezTo>
                  <a:cubicBezTo>
                    <a:pt x="17705" y="2542"/>
                    <a:pt x="17673" y="2547"/>
                    <a:pt x="17644" y="2557"/>
                  </a:cubicBezTo>
                  <a:cubicBezTo>
                    <a:pt x="17622" y="2557"/>
                    <a:pt x="17622" y="2557"/>
                    <a:pt x="17622" y="2580"/>
                  </a:cubicBezTo>
                  <a:lnTo>
                    <a:pt x="17599" y="2580"/>
                  </a:lnTo>
                  <a:cubicBezTo>
                    <a:pt x="17576" y="2580"/>
                    <a:pt x="17576" y="2580"/>
                    <a:pt x="17576" y="2603"/>
                  </a:cubicBezTo>
                  <a:cubicBezTo>
                    <a:pt x="16572" y="3059"/>
                    <a:pt x="15544" y="3493"/>
                    <a:pt x="14540" y="3926"/>
                  </a:cubicBezTo>
                  <a:lnTo>
                    <a:pt x="14517" y="3904"/>
                  </a:lnTo>
                  <a:cubicBezTo>
                    <a:pt x="14494" y="3892"/>
                    <a:pt x="14460" y="3886"/>
                    <a:pt x="14423" y="3886"/>
                  </a:cubicBezTo>
                  <a:cubicBezTo>
                    <a:pt x="14386" y="3886"/>
                    <a:pt x="14346" y="3892"/>
                    <a:pt x="14312" y="3904"/>
                  </a:cubicBezTo>
                  <a:lnTo>
                    <a:pt x="14289" y="3904"/>
                  </a:lnTo>
                  <a:cubicBezTo>
                    <a:pt x="14152" y="3972"/>
                    <a:pt x="13992" y="4041"/>
                    <a:pt x="13833" y="4109"/>
                  </a:cubicBezTo>
                  <a:cubicBezTo>
                    <a:pt x="13673" y="4177"/>
                    <a:pt x="13513" y="4246"/>
                    <a:pt x="13353" y="4314"/>
                  </a:cubicBezTo>
                  <a:cubicBezTo>
                    <a:pt x="13011" y="4451"/>
                    <a:pt x="12668" y="4588"/>
                    <a:pt x="12326" y="4748"/>
                  </a:cubicBezTo>
                  <a:cubicBezTo>
                    <a:pt x="11961" y="4885"/>
                    <a:pt x="11618" y="5022"/>
                    <a:pt x="11276" y="5182"/>
                  </a:cubicBezTo>
                  <a:cubicBezTo>
                    <a:pt x="11116" y="5250"/>
                    <a:pt x="10957" y="5319"/>
                    <a:pt x="10797" y="5387"/>
                  </a:cubicBezTo>
                  <a:cubicBezTo>
                    <a:pt x="10637" y="5456"/>
                    <a:pt x="10454" y="5547"/>
                    <a:pt x="10295" y="5638"/>
                  </a:cubicBezTo>
                  <a:cubicBezTo>
                    <a:pt x="10249" y="5661"/>
                    <a:pt x="10226" y="5707"/>
                    <a:pt x="10203" y="5752"/>
                  </a:cubicBezTo>
                  <a:cubicBezTo>
                    <a:pt x="9633" y="5981"/>
                    <a:pt x="9085" y="6209"/>
                    <a:pt x="8514" y="6437"/>
                  </a:cubicBezTo>
                  <a:cubicBezTo>
                    <a:pt x="8195" y="6574"/>
                    <a:pt x="7898" y="6688"/>
                    <a:pt x="7578" y="6825"/>
                  </a:cubicBezTo>
                  <a:cubicBezTo>
                    <a:pt x="7305" y="6939"/>
                    <a:pt x="7053" y="7031"/>
                    <a:pt x="6780" y="7145"/>
                  </a:cubicBezTo>
                  <a:cubicBezTo>
                    <a:pt x="6757" y="7145"/>
                    <a:pt x="6757" y="7145"/>
                    <a:pt x="6734" y="7168"/>
                  </a:cubicBezTo>
                  <a:cubicBezTo>
                    <a:pt x="6688" y="7168"/>
                    <a:pt x="6665" y="7168"/>
                    <a:pt x="6620" y="7190"/>
                  </a:cubicBezTo>
                  <a:cubicBezTo>
                    <a:pt x="6369" y="7282"/>
                    <a:pt x="6095" y="7373"/>
                    <a:pt x="5821" y="7464"/>
                  </a:cubicBezTo>
                  <a:cubicBezTo>
                    <a:pt x="5638" y="7510"/>
                    <a:pt x="5478" y="7578"/>
                    <a:pt x="5319" y="7647"/>
                  </a:cubicBezTo>
                  <a:cubicBezTo>
                    <a:pt x="5182" y="7693"/>
                    <a:pt x="5022" y="7715"/>
                    <a:pt x="4885" y="7761"/>
                  </a:cubicBezTo>
                  <a:cubicBezTo>
                    <a:pt x="4702" y="7830"/>
                    <a:pt x="4520" y="7898"/>
                    <a:pt x="4337" y="7944"/>
                  </a:cubicBezTo>
                  <a:cubicBezTo>
                    <a:pt x="3972" y="8058"/>
                    <a:pt x="3584" y="8172"/>
                    <a:pt x="3196" y="8263"/>
                  </a:cubicBezTo>
                  <a:cubicBezTo>
                    <a:pt x="3059" y="8309"/>
                    <a:pt x="2899" y="8354"/>
                    <a:pt x="2762" y="8377"/>
                  </a:cubicBezTo>
                  <a:cubicBezTo>
                    <a:pt x="2580" y="8423"/>
                    <a:pt x="2420" y="8469"/>
                    <a:pt x="2237" y="8514"/>
                  </a:cubicBezTo>
                  <a:cubicBezTo>
                    <a:pt x="1895" y="8606"/>
                    <a:pt x="1575" y="8697"/>
                    <a:pt x="1233" y="8765"/>
                  </a:cubicBezTo>
                  <a:cubicBezTo>
                    <a:pt x="1073" y="8811"/>
                    <a:pt x="913" y="8857"/>
                    <a:pt x="731" y="8902"/>
                  </a:cubicBezTo>
                  <a:lnTo>
                    <a:pt x="776" y="8879"/>
                  </a:lnTo>
                  <a:lnTo>
                    <a:pt x="776" y="8879"/>
                  </a:lnTo>
                  <a:cubicBezTo>
                    <a:pt x="685" y="8902"/>
                    <a:pt x="617" y="8925"/>
                    <a:pt x="548" y="8925"/>
                  </a:cubicBezTo>
                  <a:cubicBezTo>
                    <a:pt x="388" y="8948"/>
                    <a:pt x="251" y="8994"/>
                    <a:pt x="115" y="9016"/>
                  </a:cubicBezTo>
                  <a:cubicBezTo>
                    <a:pt x="46" y="9016"/>
                    <a:pt x="0" y="9062"/>
                    <a:pt x="23" y="9131"/>
                  </a:cubicBezTo>
                  <a:cubicBezTo>
                    <a:pt x="23" y="9199"/>
                    <a:pt x="69" y="9245"/>
                    <a:pt x="137" y="9245"/>
                  </a:cubicBezTo>
                  <a:cubicBezTo>
                    <a:pt x="206" y="9222"/>
                    <a:pt x="297" y="9222"/>
                    <a:pt x="366" y="9199"/>
                  </a:cubicBezTo>
                  <a:cubicBezTo>
                    <a:pt x="434" y="9199"/>
                    <a:pt x="503" y="9176"/>
                    <a:pt x="548" y="9176"/>
                  </a:cubicBezTo>
                  <a:lnTo>
                    <a:pt x="571" y="9176"/>
                  </a:lnTo>
                  <a:cubicBezTo>
                    <a:pt x="571" y="9210"/>
                    <a:pt x="596" y="9231"/>
                    <a:pt x="627" y="9231"/>
                  </a:cubicBezTo>
                  <a:cubicBezTo>
                    <a:pt x="638" y="9231"/>
                    <a:pt x="650" y="9228"/>
                    <a:pt x="662" y="9222"/>
                  </a:cubicBezTo>
                  <a:cubicBezTo>
                    <a:pt x="913" y="9153"/>
                    <a:pt x="1142" y="9085"/>
                    <a:pt x="1393" y="9016"/>
                  </a:cubicBezTo>
                  <a:cubicBezTo>
                    <a:pt x="1553" y="8971"/>
                    <a:pt x="1712" y="8925"/>
                    <a:pt x="1872" y="8879"/>
                  </a:cubicBezTo>
                  <a:cubicBezTo>
                    <a:pt x="2055" y="8834"/>
                    <a:pt x="2237" y="8788"/>
                    <a:pt x="2420" y="8743"/>
                  </a:cubicBezTo>
                  <a:cubicBezTo>
                    <a:pt x="2739" y="8674"/>
                    <a:pt x="3059" y="8583"/>
                    <a:pt x="3379" y="8491"/>
                  </a:cubicBezTo>
                  <a:cubicBezTo>
                    <a:pt x="3584" y="8469"/>
                    <a:pt x="3812" y="8423"/>
                    <a:pt x="4018" y="8377"/>
                  </a:cubicBezTo>
                  <a:cubicBezTo>
                    <a:pt x="4040" y="8400"/>
                    <a:pt x="4086" y="8423"/>
                    <a:pt x="4155" y="8423"/>
                  </a:cubicBezTo>
                  <a:cubicBezTo>
                    <a:pt x="4292" y="8377"/>
                    <a:pt x="4429" y="8332"/>
                    <a:pt x="4565" y="8309"/>
                  </a:cubicBezTo>
                  <a:cubicBezTo>
                    <a:pt x="4702" y="8263"/>
                    <a:pt x="4817" y="8218"/>
                    <a:pt x="4954" y="8195"/>
                  </a:cubicBezTo>
                  <a:cubicBezTo>
                    <a:pt x="5136" y="8126"/>
                    <a:pt x="5296" y="8081"/>
                    <a:pt x="5478" y="8012"/>
                  </a:cubicBezTo>
                  <a:cubicBezTo>
                    <a:pt x="5707" y="7944"/>
                    <a:pt x="5935" y="7875"/>
                    <a:pt x="6140" y="7784"/>
                  </a:cubicBezTo>
                  <a:cubicBezTo>
                    <a:pt x="6323" y="7738"/>
                    <a:pt x="6506" y="7693"/>
                    <a:pt x="6665" y="7624"/>
                  </a:cubicBezTo>
                  <a:lnTo>
                    <a:pt x="6711" y="7624"/>
                  </a:lnTo>
                  <a:cubicBezTo>
                    <a:pt x="6894" y="7556"/>
                    <a:pt x="7076" y="7510"/>
                    <a:pt x="7259" y="7441"/>
                  </a:cubicBezTo>
                  <a:lnTo>
                    <a:pt x="7282" y="7441"/>
                  </a:lnTo>
                  <a:cubicBezTo>
                    <a:pt x="7396" y="7396"/>
                    <a:pt x="7533" y="7373"/>
                    <a:pt x="7647" y="7327"/>
                  </a:cubicBezTo>
                  <a:cubicBezTo>
                    <a:pt x="7670" y="7327"/>
                    <a:pt x="7693" y="7305"/>
                    <a:pt x="7715" y="7305"/>
                  </a:cubicBezTo>
                  <a:cubicBezTo>
                    <a:pt x="7738" y="7282"/>
                    <a:pt x="7761" y="7282"/>
                    <a:pt x="7784" y="7259"/>
                  </a:cubicBezTo>
                  <a:cubicBezTo>
                    <a:pt x="8126" y="7168"/>
                    <a:pt x="8446" y="7053"/>
                    <a:pt x="8765" y="6939"/>
                  </a:cubicBezTo>
                  <a:cubicBezTo>
                    <a:pt x="9108" y="6802"/>
                    <a:pt x="9473" y="6665"/>
                    <a:pt x="9815" y="6528"/>
                  </a:cubicBezTo>
                  <a:cubicBezTo>
                    <a:pt x="10158" y="6392"/>
                    <a:pt x="10523" y="6255"/>
                    <a:pt x="10865" y="6095"/>
                  </a:cubicBezTo>
                  <a:cubicBezTo>
                    <a:pt x="10979" y="6049"/>
                    <a:pt x="11071" y="6003"/>
                    <a:pt x="11185" y="5958"/>
                  </a:cubicBezTo>
                  <a:cubicBezTo>
                    <a:pt x="11253" y="5935"/>
                    <a:pt x="11345" y="5912"/>
                    <a:pt x="11413" y="5867"/>
                  </a:cubicBezTo>
                  <a:cubicBezTo>
                    <a:pt x="11482" y="5844"/>
                    <a:pt x="11573" y="5798"/>
                    <a:pt x="11641" y="5752"/>
                  </a:cubicBezTo>
                  <a:cubicBezTo>
                    <a:pt x="11755" y="5707"/>
                    <a:pt x="11847" y="5684"/>
                    <a:pt x="11938" y="5638"/>
                  </a:cubicBezTo>
                  <a:cubicBezTo>
                    <a:pt x="12486" y="5456"/>
                    <a:pt x="13034" y="5250"/>
                    <a:pt x="13559" y="5022"/>
                  </a:cubicBezTo>
                  <a:cubicBezTo>
                    <a:pt x="13581" y="5022"/>
                    <a:pt x="13627" y="4999"/>
                    <a:pt x="13650" y="4999"/>
                  </a:cubicBezTo>
                  <a:cubicBezTo>
                    <a:pt x="13992" y="4908"/>
                    <a:pt x="14358" y="4771"/>
                    <a:pt x="14700" y="4634"/>
                  </a:cubicBezTo>
                  <a:cubicBezTo>
                    <a:pt x="15065" y="4497"/>
                    <a:pt x="15430" y="4360"/>
                    <a:pt x="15796" y="4223"/>
                  </a:cubicBezTo>
                  <a:cubicBezTo>
                    <a:pt x="16115" y="4109"/>
                    <a:pt x="16412" y="3972"/>
                    <a:pt x="16731" y="3858"/>
                  </a:cubicBezTo>
                  <a:cubicBezTo>
                    <a:pt x="16914" y="3789"/>
                    <a:pt x="17074" y="3744"/>
                    <a:pt x="17256" y="3652"/>
                  </a:cubicBezTo>
                  <a:cubicBezTo>
                    <a:pt x="17462" y="3584"/>
                    <a:pt x="17667" y="3493"/>
                    <a:pt x="17873" y="3401"/>
                  </a:cubicBezTo>
                  <a:cubicBezTo>
                    <a:pt x="18101" y="3310"/>
                    <a:pt x="18329" y="3219"/>
                    <a:pt x="18557" y="3105"/>
                  </a:cubicBezTo>
                  <a:cubicBezTo>
                    <a:pt x="18580" y="3105"/>
                    <a:pt x="18626" y="3082"/>
                    <a:pt x="18649" y="3082"/>
                  </a:cubicBezTo>
                  <a:lnTo>
                    <a:pt x="18786" y="3036"/>
                  </a:lnTo>
                  <a:cubicBezTo>
                    <a:pt x="18877" y="3013"/>
                    <a:pt x="18945" y="2991"/>
                    <a:pt x="19037" y="2968"/>
                  </a:cubicBezTo>
                  <a:cubicBezTo>
                    <a:pt x="19219" y="2922"/>
                    <a:pt x="19379" y="2876"/>
                    <a:pt x="19562" y="2831"/>
                  </a:cubicBezTo>
                  <a:cubicBezTo>
                    <a:pt x="19653" y="2785"/>
                    <a:pt x="19767" y="2762"/>
                    <a:pt x="19858" y="2739"/>
                  </a:cubicBezTo>
                  <a:cubicBezTo>
                    <a:pt x="20566" y="2534"/>
                    <a:pt x="21296" y="2329"/>
                    <a:pt x="22004" y="2123"/>
                  </a:cubicBezTo>
                  <a:cubicBezTo>
                    <a:pt x="22369" y="2032"/>
                    <a:pt x="22757" y="1918"/>
                    <a:pt x="23122" y="1826"/>
                  </a:cubicBezTo>
                  <a:cubicBezTo>
                    <a:pt x="23191" y="1804"/>
                    <a:pt x="23282" y="1781"/>
                    <a:pt x="23351" y="1758"/>
                  </a:cubicBezTo>
                  <a:cubicBezTo>
                    <a:pt x="23374" y="1758"/>
                    <a:pt x="23419" y="1781"/>
                    <a:pt x="23465" y="1781"/>
                  </a:cubicBezTo>
                  <a:cubicBezTo>
                    <a:pt x="23670" y="1758"/>
                    <a:pt x="23876" y="1712"/>
                    <a:pt x="24058" y="1690"/>
                  </a:cubicBezTo>
                  <a:cubicBezTo>
                    <a:pt x="24172" y="1667"/>
                    <a:pt x="24287" y="1644"/>
                    <a:pt x="24401" y="1621"/>
                  </a:cubicBezTo>
                  <a:cubicBezTo>
                    <a:pt x="24560" y="1598"/>
                    <a:pt x="24720" y="1575"/>
                    <a:pt x="24880" y="1553"/>
                  </a:cubicBezTo>
                  <a:cubicBezTo>
                    <a:pt x="25108" y="1530"/>
                    <a:pt x="25337" y="1484"/>
                    <a:pt x="25565" y="1461"/>
                  </a:cubicBezTo>
                  <a:cubicBezTo>
                    <a:pt x="25747" y="1438"/>
                    <a:pt x="25930" y="1416"/>
                    <a:pt x="26113" y="1393"/>
                  </a:cubicBezTo>
                  <a:cubicBezTo>
                    <a:pt x="26455" y="1347"/>
                    <a:pt x="26797" y="1301"/>
                    <a:pt x="27140" y="1279"/>
                  </a:cubicBezTo>
                  <a:cubicBezTo>
                    <a:pt x="27368" y="1256"/>
                    <a:pt x="27619" y="1233"/>
                    <a:pt x="27847" y="1233"/>
                  </a:cubicBezTo>
                  <a:cubicBezTo>
                    <a:pt x="27939" y="1210"/>
                    <a:pt x="28007" y="1210"/>
                    <a:pt x="28098" y="1210"/>
                  </a:cubicBezTo>
                  <a:cubicBezTo>
                    <a:pt x="28304" y="1210"/>
                    <a:pt x="28486" y="1187"/>
                    <a:pt x="28692" y="1187"/>
                  </a:cubicBezTo>
                  <a:cubicBezTo>
                    <a:pt x="28852" y="1165"/>
                    <a:pt x="29034" y="1142"/>
                    <a:pt x="29217" y="1119"/>
                  </a:cubicBezTo>
                  <a:lnTo>
                    <a:pt x="29217" y="1119"/>
                  </a:lnTo>
                  <a:cubicBezTo>
                    <a:pt x="29194" y="1165"/>
                    <a:pt x="29171" y="1210"/>
                    <a:pt x="29194" y="1279"/>
                  </a:cubicBezTo>
                  <a:cubicBezTo>
                    <a:pt x="29194" y="1393"/>
                    <a:pt x="29285" y="1484"/>
                    <a:pt x="29399" y="1507"/>
                  </a:cubicBezTo>
                  <a:cubicBezTo>
                    <a:pt x="29559" y="1530"/>
                    <a:pt x="29719" y="1553"/>
                    <a:pt x="29879" y="1553"/>
                  </a:cubicBezTo>
                  <a:cubicBezTo>
                    <a:pt x="30039" y="1575"/>
                    <a:pt x="30175" y="1575"/>
                    <a:pt x="30335" y="1598"/>
                  </a:cubicBezTo>
                  <a:cubicBezTo>
                    <a:pt x="30700" y="1621"/>
                    <a:pt x="31043" y="1621"/>
                    <a:pt x="31408" y="1644"/>
                  </a:cubicBezTo>
                  <a:cubicBezTo>
                    <a:pt x="31636" y="1644"/>
                    <a:pt x="31887" y="1644"/>
                    <a:pt x="32116" y="1621"/>
                  </a:cubicBezTo>
                  <a:cubicBezTo>
                    <a:pt x="32138" y="1644"/>
                    <a:pt x="32161" y="1644"/>
                    <a:pt x="32184" y="1644"/>
                  </a:cubicBezTo>
                  <a:cubicBezTo>
                    <a:pt x="32504" y="1690"/>
                    <a:pt x="32823" y="1735"/>
                    <a:pt x="33120" y="1781"/>
                  </a:cubicBezTo>
                  <a:cubicBezTo>
                    <a:pt x="33280" y="1826"/>
                    <a:pt x="33462" y="1849"/>
                    <a:pt x="33622" y="1872"/>
                  </a:cubicBezTo>
                  <a:cubicBezTo>
                    <a:pt x="33782" y="1895"/>
                    <a:pt x="33964" y="1941"/>
                    <a:pt x="34124" y="1963"/>
                  </a:cubicBezTo>
                  <a:cubicBezTo>
                    <a:pt x="34142" y="1966"/>
                    <a:pt x="34159" y="1968"/>
                    <a:pt x="34176" y="1968"/>
                  </a:cubicBezTo>
                  <a:cubicBezTo>
                    <a:pt x="34290" y="1968"/>
                    <a:pt x="34384" y="1903"/>
                    <a:pt x="34444" y="1804"/>
                  </a:cubicBezTo>
                  <a:cubicBezTo>
                    <a:pt x="34467" y="1758"/>
                    <a:pt x="34467" y="1712"/>
                    <a:pt x="34467" y="1644"/>
                  </a:cubicBezTo>
                  <a:cubicBezTo>
                    <a:pt x="34512" y="1667"/>
                    <a:pt x="34535" y="1667"/>
                    <a:pt x="34558" y="1667"/>
                  </a:cubicBezTo>
                  <a:cubicBezTo>
                    <a:pt x="34626" y="1644"/>
                    <a:pt x="34672" y="1644"/>
                    <a:pt x="34718" y="1598"/>
                  </a:cubicBezTo>
                  <a:cubicBezTo>
                    <a:pt x="34786" y="1553"/>
                    <a:pt x="34832" y="1484"/>
                    <a:pt x="34855" y="1393"/>
                  </a:cubicBezTo>
                  <a:cubicBezTo>
                    <a:pt x="34855" y="1324"/>
                    <a:pt x="34832" y="1233"/>
                    <a:pt x="34786" y="1165"/>
                  </a:cubicBezTo>
                  <a:cubicBezTo>
                    <a:pt x="34786" y="1142"/>
                    <a:pt x="34763" y="1119"/>
                    <a:pt x="34741" y="1096"/>
                  </a:cubicBezTo>
                  <a:cubicBezTo>
                    <a:pt x="34695" y="1073"/>
                    <a:pt x="34649" y="1050"/>
                    <a:pt x="34581" y="1028"/>
                  </a:cubicBezTo>
                  <a:cubicBezTo>
                    <a:pt x="34512" y="1005"/>
                    <a:pt x="34444" y="1005"/>
                    <a:pt x="34352" y="982"/>
                  </a:cubicBezTo>
                  <a:cubicBezTo>
                    <a:pt x="34330" y="891"/>
                    <a:pt x="34261" y="822"/>
                    <a:pt x="34170" y="777"/>
                  </a:cubicBezTo>
                  <a:cubicBezTo>
                    <a:pt x="34101" y="731"/>
                    <a:pt x="34033" y="708"/>
                    <a:pt x="33964" y="685"/>
                  </a:cubicBezTo>
                  <a:cubicBezTo>
                    <a:pt x="33919" y="685"/>
                    <a:pt x="33873" y="662"/>
                    <a:pt x="33828" y="662"/>
                  </a:cubicBezTo>
                  <a:cubicBezTo>
                    <a:pt x="33759" y="640"/>
                    <a:pt x="33691" y="617"/>
                    <a:pt x="33622" y="594"/>
                  </a:cubicBezTo>
                  <a:cubicBezTo>
                    <a:pt x="33462" y="548"/>
                    <a:pt x="33303" y="503"/>
                    <a:pt x="33120" y="480"/>
                  </a:cubicBezTo>
                  <a:cubicBezTo>
                    <a:pt x="32800" y="411"/>
                    <a:pt x="32504" y="343"/>
                    <a:pt x="32184" y="297"/>
                  </a:cubicBezTo>
                  <a:cubicBezTo>
                    <a:pt x="31819" y="252"/>
                    <a:pt x="31477" y="206"/>
                    <a:pt x="31134" y="160"/>
                  </a:cubicBezTo>
                  <a:cubicBezTo>
                    <a:pt x="30952" y="137"/>
                    <a:pt x="30792" y="115"/>
                    <a:pt x="30632" y="115"/>
                  </a:cubicBezTo>
                  <a:cubicBezTo>
                    <a:pt x="30518" y="69"/>
                    <a:pt x="30427" y="69"/>
                    <a:pt x="30312" y="46"/>
                  </a:cubicBezTo>
                  <a:cubicBezTo>
                    <a:pt x="30221" y="46"/>
                    <a:pt x="30130" y="23"/>
                    <a:pt x="30039" y="23"/>
                  </a:cubicBezTo>
                  <a:cubicBezTo>
                    <a:pt x="29856" y="0"/>
                    <a:pt x="29650" y="0"/>
                    <a:pt x="2946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6"/>
            <p:cNvSpPr/>
            <p:nvPr/>
          </p:nvSpPr>
          <p:spPr>
            <a:xfrm>
              <a:off x="12155154" y="3468832"/>
              <a:ext cx="277241" cy="189358"/>
            </a:xfrm>
            <a:custGeom>
              <a:avLst/>
              <a:gdLst/>
              <a:ahLst/>
              <a:cxnLst/>
              <a:rect l="l" t="t" r="r" b="b"/>
              <a:pathLst>
                <a:path w="9953" h="6798" extrusionOk="0">
                  <a:moveTo>
                    <a:pt x="845" y="0"/>
                  </a:moveTo>
                  <a:cubicBezTo>
                    <a:pt x="776" y="0"/>
                    <a:pt x="685" y="46"/>
                    <a:pt x="617" y="114"/>
                  </a:cubicBezTo>
                  <a:cubicBezTo>
                    <a:pt x="571" y="183"/>
                    <a:pt x="548" y="251"/>
                    <a:pt x="548" y="343"/>
                  </a:cubicBezTo>
                  <a:cubicBezTo>
                    <a:pt x="548" y="434"/>
                    <a:pt x="594" y="480"/>
                    <a:pt x="662" y="548"/>
                  </a:cubicBezTo>
                  <a:cubicBezTo>
                    <a:pt x="685" y="571"/>
                    <a:pt x="731" y="594"/>
                    <a:pt x="776" y="617"/>
                  </a:cubicBezTo>
                  <a:cubicBezTo>
                    <a:pt x="799" y="639"/>
                    <a:pt x="845" y="662"/>
                    <a:pt x="891" y="662"/>
                  </a:cubicBezTo>
                  <a:cubicBezTo>
                    <a:pt x="913" y="685"/>
                    <a:pt x="959" y="708"/>
                    <a:pt x="982" y="731"/>
                  </a:cubicBezTo>
                  <a:cubicBezTo>
                    <a:pt x="891" y="685"/>
                    <a:pt x="799" y="662"/>
                    <a:pt x="708" y="639"/>
                  </a:cubicBezTo>
                  <a:cubicBezTo>
                    <a:pt x="571" y="548"/>
                    <a:pt x="434" y="480"/>
                    <a:pt x="297" y="411"/>
                  </a:cubicBezTo>
                  <a:cubicBezTo>
                    <a:pt x="285" y="405"/>
                    <a:pt x="271" y="402"/>
                    <a:pt x="257" y="402"/>
                  </a:cubicBezTo>
                  <a:cubicBezTo>
                    <a:pt x="220" y="402"/>
                    <a:pt x="183" y="423"/>
                    <a:pt x="183" y="457"/>
                  </a:cubicBezTo>
                  <a:cubicBezTo>
                    <a:pt x="160" y="480"/>
                    <a:pt x="160" y="502"/>
                    <a:pt x="160" y="502"/>
                  </a:cubicBezTo>
                  <a:cubicBezTo>
                    <a:pt x="92" y="525"/>
                    <a:pt x="23" y="594"/>
                    <a:pt x="0" y="685"/>
                  </a:cubicBezTo>
                  <a:cubicBezTo>
                    <a:pt x="0" y="754"/>
                    <a:pt x="0" y="799"/>
                    <a:pt x="46" y="868"/>
                  </a:cubicBezTo>
                  <a:cubicBezTo>
                    <a:pt x="69" y="891"/>
                    <a:pt x="92" y="913"/>
                    <a:pt x="137" y="936"/>
                  </a:cubicBezTo>
                  <a:lnTo>
                    <a:pt x="183" y="936"/>
                  </a:lnTo>
                  <a:cubicBezTo>
                    <a:pt x="274" y="982"/>
                    <a:pt x="366" y="1005"/>
                    <a:pt x="457" y="1050"/>
                  </a:cubicBezTo>
                  <a:cubicBezTo>
                    <a:pt x="799" y="1164"/>
                    <a:pt x="1119" y="1279"/>
                    <a:pt x="1438" y="1393"/>
                  </a:cubicBezTo>
                  <a:cubicBezTo>
                    <a:pt x="1804" y="1530"/>
                    <a:pt x="2169" y="1667"/>
                    <a:pt x="2534" y="1826"/>
                  </a:cubicBezTo>
                  <a:cubicBezTo>
                    <a:pt x="2853" y="1940"/>
                    <a:pt x="3173" y="2077"/>
                    <a:pt x="3493" y="2214"/>
                  </a:cubicBezTo>
                  <a:cubicBezTo>
                    <a:pt x="3812" y="2351"/>
                    <a:pt x="4109" y="2488"/>
                    <a:pt x="4428" y="2625"/>
                  </a:cubicBezTo>
                  <a:lnTo>
                    <a:pt x="4474" y="2625"/>
                  </a:lnTo>
                  <a:cubicBezTo>
                    <a:pt x="4520" y="2671"/>
                    <a:pt x="4565" y="2717"/>
                    <a:pt x="4634" y="2739"/>
                  </a:cubicBezTo>
                  <a:cubicBezTo>
                    <a:pt x="4748" y="2853"/>
                    <a:pt x="4885" y="2945"/>
                    <a:pt x="5022" y="3036"/>
                  </a:cubicBezTo>
                  <a:cubicBezTo>
                    <a:pt x="5319" y="3242"/>
                    <a:pt x="5615" y="3447"/>
                    <a:pt x="5912" y="3675"/>
                  </a:cubicBezTo>
                  <a:cubicBezTo>
                    <a:pt x="6209" y="3858"/>
                    <a:pt x="6483" y="4063"/>
                    <a:pt x="6757" y="4269"/>
                  </a:cubicBezTo>
                  <a:cubicBezTo>
                    <a:pt x="6894" y="4383"/>
                    <a:pt x="7031" y="4497"/>
                    <a:pt x="7190" y="4588"/>
                  </a:cubicBezTo>
                  <a:cubicBezTo>
                    <a:pt x="7259" y="4657"/>
                    <a:pt x="7327" y="4702"/>
                    <a:pt x="7396" y="4771"/>
                  </a:cubicBezTo>
                  <a:cubicBezTo>
                    <a:pt x="7441" y="4794"/>
                    <a:pt x="7464" y="4816"/>
                    <a:pt x="7510" y="4839"/>
                  </a:cubicBezTo>
                  <a:cubicBezTo>
                    <a:pt x="7556" y="4885"/>
                    <a:pt x="7601" y="4931"/>
                    <a:pt x="7670" y="4953"/>
                  </a:cubicBezTo>
                  <a:cubicBezTo>
                    <a:pt x="7692" y="4976"/>
                    <a:pt x="7692" y="4976"/>
                    <a:pt x="7715" y="4976"/>
                  </a:cubicBezTo>
                  <a:cubicBezTo>
                    <a:pt x="7738" y="4999"/>
                    <a:pt x="7784" y="4999"/>
                    <a:pt x="7807" y="4999"/>
                  </a:cubicBezTo>
                  <a:cubicBezTo>
                    <a:pt x="7807" y="4999"/>
                    <a:pt x="7807" y="4999"/>
                    <a:pt x="7829" y="5022"/>
                  </a:cubicBezTo>
                  <a:cubicBezTo>
                    <a:pt x="7875" y="5068"/>
                    <a:pt x="7944" y="5136"/>
                    <a:pt x="7989" y="5182"/>
                  </a:cubicBezTo>
                  <a:cubicBezTo>
                    <a:pt x="8035" y="5204"/>
                    <a:pt x="8080" y="5250"/>
                    <a:pt x="8126" y="5273"/>
                  </a:cubicBezTo>
                  <a:cubicBezTo>
                    <a:pt x="8160" y="5284"/>
                    <a:pt x="8195" y="5290"/>
                    <a:pt x="8232" y="5290"/>
                  </a:cubicBezTo>
                  <a:cubicBezTo>
                    <a:pt x="8269" y="5290"/>
                    <a:pt x="8309" y="5284"/>
                    <a:pt x="8354" y="5273"/>
                  </a:cubicBezTo>
                  <a:cubicBezTo>
                    <a:pt x="8446" y="5410"/>
                    <a:pt x="8537" y="5524"/>
                    <a:pt x="8628" y="5661"/>
                  </a:cubicBezTo>
                  <a:cubicBezTo>
                    <a:pt x="8788" y="5844"/>
                    <a:pt x="8925" y="6026"/>
                    <a:pt x="9085" y="6209"/>
                  </a:cubicBezTo>
                  <a:cubicBezTo>
                    <a:pt x="9245" y="6414"/>
                    <a:pt x="9427" y="6597"/>
                    <a:pt x="9610" y="6757"/>
                  </a:cubicBezTo>
                  <a:cubicBezTo>
                    <a:pt x="9638" y="6785"/>
                    <a:pt x="9679" y="6798"/>
                    <a:pt x="9722" y="6798"/>
                  </a:cubicBezTo>
                  <a:cubicBezTo>
                    <a:pt x="9781" y="6798"/>
                    <a:pt x="9844" y="6774"/>
                    <a:pt x="9884" y="6734"/>
                  </a:cubicBezTo>
                  <a:cubicBezTo>
                    <a:pt x="9952" y="6642"/>
                    <a:pt x="9952" y="6528"/>
                    <a:pt x="9861" y="6460"/>
                  </a:cubicBezTo>
                  <a:cubicBezTo>
                    <a:pt x="9815" y="6414"/>
                    <a:pt x="9770" y="6369"/>
                    <a:pt x="9747" y="6346"/>
                  </a:cubicBezTo>
                  <a:cubicBezTo>
                    <a:pt x="9747" y="6323"/>
                    <a:pt x="9770" y="6300"/>
                    <a:pt x="9770" y="6300"/>
                  </a:cubicBezTo>
                  <a:cubicBezTo>
                    <a:pt x="9792" y="6209"/>
                    <a:pt x="9792" y="6140"/>
                    <a:pt x="9747" y="6049"/>
                  </a:cubicBezTo>
                  <a:cubicBezTo>
                    <a:pt x="9724" y="6003"/>
                    <a:pt x="9678" y="5981"/>
                    <a:pt x="9655" y="5935"/>
                  </a:cubicBezTo>
                  <a:cubicBezTo>
                    <a:pt x="9587" y="5866"/>
                    <a:pt x="9541" y="5821"/>
                    <a:pt x="9496" y="5752"/>
                  </a:cubicBezTo>
                  <a:cubicBezTo>
                    <a:pt x="9359" y="5593"/>
                    <a:pt x="9222" y="5456"/>
                    <a:pt x="9085" y="5296"/>
                  </a:cubicBezTo>
                  <a:cubicBezTo>
                    <a:pt x="8993" y="5204"/>
                    <a:pt x="8879" y="5090"/>
                    <a:pt x="8788" y="4999"/>
                  </a:cubicBezTo>
                  <a:cubicBezTo>
                    <a:pt x="8583" y="4771"/>
                    <a:pt x="8377" y="4543"/>
                    <a:pt x="8172" y="4314"/>
                  </a:cubicBezTo>
                  <a:cubicBezTo>
                    <a:pt x="7921" y="4063"/>
                    <a:pt x="7692" y="3812"/>
                    <a:pt x="7441" y="3561"/>
                  </a:cubicBezTo>
                  <a:cubicBezTo>
                    <a:pt x="7304" y="3447"/>
                    <a:pt x="7190" y="3333"/>
                    <a:pt x="7053" y="3219"/>
                  </a:cubicBezTo>
                  <a:cubicBezTo>
                    <a:pt x="6939" y="3105"/>
                    <a:pt x="6802" y="2990"/>
                    <a:pt x="6642" y="2899"/>
                  </a:cubicBezTo>
                  <a:cubicBezTo>
                    <a:pt x="6528" y="2831"/>
                    <a:pt x="6414" y="2739"/>
                    <a:pt x="6277" y="2671"/>
                  </a:cubicBezTo>
                  <a:cubicBezTo>
                    <a:pt x="6209" y="2625"/>
                    <a:pt x="6140" y="2602"/>
                    <a:pt x="6072" y="2557"/>
                  </a:cubicBezTo>
                  <a:cubicBezTo>
                    <a:pt x="6049" y="2534"/>
                    <a:pt x="6026" y="2534"/>
                    <a:pt x="6003" y="2511"/>
                  </a:cubicBezTo>
                  <a:cubicBezTo>
                    <a:pt x="5935" y="2465"/>
                    <a:pt x="5866" y="2397"/>
                    <a:pt x="5798" y="2329"/>
                  </a:cubicBezTo>
                  <a:cubicBezTo>
                    <a:pt x="5661" y="2214"/>
                    <a:pt x="5524" y="2123"/>
                    <a:pt x="5387" y="2032"/>
                  </a:cubicBezTo>
                  <a:cubicBezTo>
                    <a:pt x="5068" y="1826"/>
                    <a:pt x="4748" y="1644"/>
                    <a:pt x="4428" y="1461"/>
                  </a:cubicBezTo>
                  <a:cubicBezTo>
                    <a:pt x="4269" y="1370"/>
                    <a:pt x="4132" y="1279"/>
                    <a:pt x="3972" y="1210"/>
                  </a:cubicBezTo>
                  <a:cubicBezTo>
                    <a:pt x="3835" y="1119"/>
                    <a:pt x="3675" y="1050"/>
                    <a:pt x="3515" y="982"/>
                  </a:cubicBezTo>
                  <a:cubicBezTo>
                    <a:pt x="3196" y="822"/>
                    <a:pt x="2876" y="708"/>
                    <a:pt x="2557" y="571"/>
                  </a:cubicBezTo>
                  <a:cubicBezTo>
                    <a:pt x="2237" y="457"/>
                    <a:pt x="1918" y="366"/>
                    <a:pt x="1598" y="251"/>
                  </a:cubicBezTo>
                  <a:cubicBezTo>
                    <a:pt x="1530" y="229"/>
                    <a:pt x="1415" y="183"/>
                    <a:pt x="1324" y="183"/>
                  </a:cubicBezTo>
                  <a:cubicBezTo>
                    <a:pt x="1210" y="137"/>
                    <a:pt x="1096" y="92"/>
                    <a:pt x="982" y="46"/>
                  </a:cubicBezTo>
                  <a:cubicBezTo>
                    <a:pt x="936" y="23"/>
                    <a:pt x="891" y="0"/>
                    <a:pt x="84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6"/>
            <p:cNvSpPr/>
            <p:nvPr/>
          </p:nvSpPr>
          <p:spPr>
            <a:xfrm>
              <a:off x="12415180" y="3628413"/>
              <a:ext cx="35014" cy="43649"/>
            </a:xfrm>
            <a:custGeom>
              <a:avLst/>
              <a:gdLst/>
              <a:ahLst/>
              <a:cxnLst/>
              <a:rect l="l" t="t" r="r" b="b"/>
              <a:pathLst>
                <a:path w="1257" h="1567" extrusionOk="0">
                  <a:moveTo>
                    <a:pt x="92" y="0"/>
                  </a:moveTo>
                  <a:cubicBezTo>
                    <a:pt x="92" y="0"/>
                    <a:pt x="69" y="23"/>
                    <a:pt x="47" y="23"/>
                  </a:cubicBezTo>
                  <a:cubicBezTo>
                    <a:pt x="24" y="46"/>
                    <a:pt x="1" y="92"/>
                    <a:pt x="47" y="137"/>
                  </a:cubicBezTo>
                  <a:cubicBezTo>
                    <a:pt x="92" y="206"/>
                    <a:pt x="161" y="297"/>
                    <a:pt x="229" y="366"/>
                  </a:cubicBezTo>
                  <a:cubicBezTo>
                    <a:pt x="252" y="411"/>
                    <a:pt x="275" y="434"/>
                    <a:pt x="298" y="457"/>
                  </a:cubicBezTo>
                  <a:cubicBezTo>
                    <a:pt x="298" y="457"/>
                    <a:pt x="275" y="480"/>
                    <a:pt x="275" y="480"/>
                  </a:cubicBezTo>
                  <a:cubicBezTo>
                    <a:pt x="275" y="503"/>
                    <a:pt x="275" y="525"/>
                    <a:pt x="275" y="548"/>
                  </a:cubicBezTo>
                  <a:cubicBezTo>
                    <a:pt x="275" y="594"/>
                    <a:pt x="298" y="617"/>
                    <a:pt x="320" y="640"/>
                  </a:cubicBezTo>
                  <a:cubicBezTo>
                    <a:pt x="343" y="685"/>
                    <a:pt x="366" y="708"/>
                    <a:pt x="389" y="754"/>
                  </a:cubicBezTo>
                  <a:cubicBezTo>
                    <a:pt x="457" y="845"/>
                    <a:pt x="526" y="913"/>
                    <a:pt x="594" y="1005"/>
                  </a:cubicBezTo>
                  <a:cubicBezTo>
                    <a:pt x="663" y="1096"/>
                    <a:pt x="731" y="1165"/>
                    <a:pt x="800" y="1256"/>
                  </a:cubicBezTo>
                  <a:cubicBezTo>
                    <a:pt x="868" y="1347"/>
                    <a:pt x="960" y="1416"/>
                    <a:pt x="1005" y="1507"/>
                  </a:cubicBezTo>
                  <a:cubicBezTo>
                    <a:pt x="1034" y="1550"/>
                    <a:pt x="1081" y="1566"/>
                    <a:pt x="1124" y="1566"/>
                  </a:cubicBezTo>
                  <a:cubicBezTo>
                    <a:pt x="1148" y="1566"/>
                    <a:pt x="1171" y="1561"/>
                    <a:pt x="1188" y="1553"/>
                  </a:cubicBezTo>
                  <a:cubicBezTo>
                    <a:pt x="1233" y="1507"/>
                    <a:pt x="1256" y="1416"/>
                    <a:pt x="1211" y="1370"/>
                  </a:cubicBezTo>
                  <a:cubicBezTo>
                    <a:pt x="1211" y="1347"/>
                    <a:pt x="1188" y="1324"/>
                    <a:pt x="1165" y="1302"/>
                  </a:cubicBezTo>
                  <a:cubicBezTo>
                    <a:pt x="1188" y="1279"/>
                    <a:pt x="1188" y="1256"/>
                    <a:pt x="1188" y="1233"/>
                  </a:cubicBezTo>
                  <a:cubicBezTo>
                    <a:pt x="1188" y="1210"/>
                    <a:pt x="1188" y="1187"/>
                    <a:pt x="1188" y="1165"/>
                  </a:cubicBezTo>
                  <a:cubicBezTo>
                    <a:pt x="1165" y="1142"/>
                    <a:pt x="1142" y="1119"/>
                    <a:pt x="1119" y="1096"/>
                  </a:cubicBezTo>
                  <a:cubicBezTo>
                    <a:pt x="1096" y="1050"/>
                    <a:pt x="1074" y="1028"/>
                    <a:pt x="1051" y="1005"/>
                  </a:cubicBezTo>
                  <a:cubicBezTo>
                    <a:pt x="982" y="913"/>
                    <a:pt x="914" y="845"/>
                    <a:pt x="845" y="777"/>
                  </a:cubicBezTo>
                  <a:cubicBezTo>
                    <a:pt x="708" y="640"/>
                    <a:pt x="572" y="503"/>
                    <a:pt x="457" y="366"/>
                  </a:cubicBezTo>
                  <a:cubicBezTo>
                    <a:pt x="412" y="320"/>
                    <a:pt x="366" y="274"/>
                    <a:pt x="320" y="229"/>
                  </a:cubicBezTo>
                  <a:cubicBezTo>
                    <a:pt x="275" y="183"/>
                    <a:pt x="229" y="115"/>
                    <a:pt x="161" y="46"/>
                  </a:cubicBezTo>
                  <a:cubicBezTo>
                    <a:pt x="161" y="23"/>
                    <a:pt x="138" y="0"/>
                    <a:pt x="9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6"/>
            <p:cNvSpPr/>
            <p:nvPr/>
          </p:nvSpPr>
          <p:spPr>
            <a:xfrm>
              <a:off x="10823156" y="3352481"/>
              <a:ext cx="1714141" cy="374121"/>
            </a:xfrm>
            <a:custGeom>
              <a:avLst/>
              <a:gdLst/>
              <a:ahLst/>
              <a:cxnLst/>
              <a:rect l="l" t="t" r="r" b="b"/>
              <a:pathLst>
                <a:path w="61538" h="13431" extrusionOk="0">
                  <a:moveTo>
                    <a:pt x="53434" y="3150"/>
                  </a:moveTo>
                  <a:lnTo>
                    <a:pt x="53457" y="3173"/>
                  </a:lnTo>
                  <a:cubicBezTo>
                    <a:pt x="53434" y="3173"/>
                    <a:pt x="53434" y="3173"/>
                    <a:pt x="53434" y="3150"/>
                  </a:cubicBezTo>
                  <a:close/>
                  <a:moveTo>
                    <a:pt x="45560" y="0"/>
                  </a:moveTo>
                  <a:cubicBezTo>
                    <a:pt x="45309" y="0"/>
                    <a:pt x="45080" y="23"/>
                    <a:pt x="44829" y="23"/>
                  </a:cubicBezTo>
                  <a:cubicBezTo>
                    <a:pt x="44578" y="46"/>
                    <a:pt x="44327" y="69"/>
                    <a:pt x="44076" y="92"/>
                  </a:cubicBezTo>
                  <a:cubicBezTo>
                    <a:pt x="43825" y="114"/>
                    <a:pt x="43574" y="114"/>
                    <a:pt x="43323" y="137"/>
                  </a:cubicBezTo>
                  <a:cubicBezTo>
                    <a:pt x="42798" y="160"/>
                    <a:pt x="42273" y="229"/>
                    <a:pt x="41748" y="320"/>
                  </a:cubicBezTo>
                  <a:cubicBezTo>
                    <a:pt x="41474" y="366"/>
                    <a:pt x="41223" y="411"/>
                    <a:pt x="40949" y="480"/>
                  </a:cubicBezTo>
                  <a:cubicBezTo>
                    <a:pt x="40812" y="502"/>
                    <a:pt x="40675" y="525"/>
                    <a:pt x="40538" y="548"/>
                  </a:cubicBezTo>
                  <a:cubicBezTo>
                    <a:pt x="40401" y="594"/>
                    <a:pt x="40264" y="617"/>
                    <a:pt x="40127" y="662"/>
                  </a:cubicBezTo>
                  <a:cubicBezTo>
                    <a:pt x="39579" y="799"/>
                    <a:pt x="39032" y="959"/>
                    <a:pt x="38484" y="1096"/>
                  </a:cubicBezTo>
                  <a:cubicBezTo>
                    <a:pt x="37434" y="1393"/>
                    <a:pt x="36407" y="1735"/>
                    <a:pt x="35380" y="2123"/>
                  </a:cubicBezTo>
                  <a:cubicBezTo>
                    <a:pt x="34877" y="2306"/>
                    <a:pt x="34352" y="2465"/>
                    <a:pt x="33850" y="2671"/>
                  </a:cubicBezTo>
                  <a:cubicBezTo>
                    <a:pt x="33622" y="2785"/>
                    <a:pt x="33371" y="2899"/>
                    <a:pt x="33120" y="2990"/>
                  </a:cubicBezTo>
                  <a:cubicBezTo>
                    <a:pt x="32869" y="3105"/>
                    <a:pt x="32618" y="3219"/>
                    <a:pt x="32367" y="3333"/>
                  </a:cubicBezTo>
                  <a:cubicBezTo>
                    <a:pt x="31819" y="3561"/>
                    <a:pt x="31294" y="3812"/>
                    <a:pt x="30769" y="4040"/>
                  </a:cubicBezTo>
                  <a:cubicBezTo>
                    <a:pt x="30495" y="4155"/>
                    <a:pt x="30221" y="4291"/>
                    <a:pt x="29947" y="4406"/>
                  </a:cubicBezTo>
                  <a:cubicBezTo>
                    <a:pt x="29673" y="4543"/>
                    <a:pt x="29399" y="4679"/>
                    <a:pt x="29125" y="4816"/>
                  </a:cubicBezTo>
                  <a:cubicBezTo>
                    <a:pt x="28806" y="4976"/>
                    <a:pt x="28509" y="5136"/>
                    <a:pt x="28190" y="5273"/>
                  </a:cubicBezTo>
                  <a:cubicBezTo>
                    <a:pt x="27893" y="5456"/>
                    <a:pt x="27573" y="5615"/>
                    <a:pt x="27254" y="5775"/>
                  </a:cubicBezTo>
                  <a:cubicBezTo>
                    <a:pt x="26980" y="5889"/>
                    <a:pt x="26706" y="6003"/>
                    <a:pt x="26455" y="6117"/>
                  </a:cubicBezTo>
                  <a:cubicBezTo>
                    <a:pt x="26295" y="6186"/>
                    <a:pt x="26135" y="6277"/>
                    <a:pt x="25976" y="6346"/>
                  </a:cubicBezTo>
                  <a:cubicBezTo>
                    <a:pt x="25816" y="6414"/>
                    <a:pt x="25679" y="6483"/>
                    <a:pt x="25542" y="6551"/>
                  </a:cubicBezTo>
                  <a:lnTo>
                    <a:pt x="25565" y="6551"/>
                  </a:lnTo>
                  <a:cubicBezTo>
                    <a:pt x="25040" y="6802"/>
                    <a:pt x="24515" y="7008"/>
                    <a:pt x="24013" y="7259"/>
                  </a:cubicBezTo>
                  <a:cubicBezTo>
                    <a:pt x="23488" y="7510"/>
                    <a:pt x="22940" y="7738"/>
                    <a:pt x="22415" y="7944"/>
                  </a:cubicBezTo>
                  <a:cubicBezTo>
                    <a:pt x="22141" y="8058"/>
                    <a:pt x="21867" y="8149"/>
                    <a:pt x="21593" y="8240"/>
                  </a:cubicBezTo>
                  <a:cubicBezTo>
                    <a:pt x="21342" y="8354"/>
                    <a:pt x="21091" y="8446"/>
                    <a:pt x="20840" y="8537"/>
                  </a:cubicBezTo>
                  <a:cubicBezTo>
                    <a:pt x="20589" y="8628"/>
                    <a:pt x="20338" y="8720"/>
                    <a:pt x="20064" y="8811"/>
                  </a:cubicBezTo>
                  <a:cubicBezTo>
                    <a:pt x="19790" y="8902"/>
                    <a:pt x="19539" y="9016"/>
                    <a:pt x="19265" y="9108"/>
                  </a:cubicBezTo>
                  <a:cubicBezTo>
                    <a:pt x="18786" y="9290"/>
                    <a:pt x="18283" y="9450"/>
                    <a:pt x="17804" y="9587"/>
                  </a:cubicBezTo>
                  <a:cubicBezTo>
                    <a:pt x="17165" y="9792"/>
                    <a:pt x="16526" y="9952"/>
                    <a:pt x="15887" y="10112"/>
                  </a:cubicBezTo>
                  <a:cubicBezTo>
                    <a:pt x="15248" y="10249"/>
                    <a:pt x="14609" y="10386"/>
                    <a:pt x="13947" y="10500"/>
                  </a:cubicBezTo>
                  <a:cubicBezTo>
                    <a:pt x="13399" y="10591"/>
                    <a:pt x="12828" y="10683"/>
                    <a:pt x="12258" y="10774"/>
                  </a:cubicBezTo>
                  <a:cubicBezTo>
                    <a:pt x="11961" y="10797"/>
                    <a:pt x="11687" y="10842"/>
                    <a:pt x="11413" y="10865"/>
                  </a:cubicBezTo>
                  <a:cubicBezTo>
                    <a:pt x="11093" y="10888"/>
                    <a:pt x="10797" y="10888"/>
                    <a:pt x="10477" y="10911"/>
                  </a:cubicBezTo>
                  <a:cubicBezTo>
                    <a:pt x="9884" y="10934"/>
                    <a:pt x="9267" y="10956"/>
                    <a:pt x="8651" y="10956"/>
                  </a:cubicBezTo>
                  <a:cubicBezTo>
                    <a:pt x="8354" y="10934"/>
                    <a:pt x="8080" y="10934"/>
                    <a:pt x="7784" y="10911"/>
                  </a:cubicBezTo>
                  <a:cubicBezTo>
                    <a:pt x="7487" y="10911"/>
                    <a:pt x="7190" y="10888"/>
                    <a:pt x="6894" y="10865"/>
                  </a:cubicBezTo>
                  <a:cubicBezTo>
                    <a:pt x="6825" y="10865"/>
                    <a:pt x="6757" y="10842"/>
                    <a:pt x="6688" y="10842"/>
                  </a:cubicBezTo>
                  <a:lnTo>
                    <a:pt x="6642" y="10842"/>
                  </a:lnTo>
                  <a:cubicBezTo>
                    <a:pt x="6323" y="10797"/>
                    <a:pt x="6026" y="10774"/>
                    <a:pt x="5707" y="10728"/>
                  </a:cubicBezTo>
                  <a:cubicBezTo>
                    <a:pt x="5410" y="10683"/>
                    <a:pt x="5090" y="10614"/>
                    <a:pt x="4794" y="10546"/>
                  </a:cubicBezTo>
                  <a:cubicBezTo>
                    <a:pt x="4474" y="10500"/>
                    <a:pt x="4177" y="10431"/>
                    <a:pt x="3858" y="10363"/>
                  </a:cubicBezTo>
                  <a:cubicBezTo>
                    <a:pt x="3561" y="10295"/>
                    <a:pt x="3287" y="10203"/>
                    <a:pt x="2990" y="10112"/>
                  </a:cubicBezTo>
                  <a:cubicBezTo>
                    <a:pt x="2785" y="10021"/>
                    <a:pt x="2602" y="9952"/>
                    <a:pt x="2397" y="9861"/>
                  </a:cubicBezTo>
                  <a:cubicBezTo>
                    <a:pt x="2192" y="9747"/>
                    <a:pt x="1963" y="9633"/>
                    <a:pt x="1758" y="9518"/>
                  </a:cubicBezTo>
                  <a:cubicBezTo>
                    <a:pt x="1507" y="9381"/>
                    <a:pt x="1279" y="9222"/>
                    <a:pt x="1027" y="9085"/>
                  </a:cubicBezTo>
                  <a:cubicBezTo>
                    <a:pt x="799" y="8971"/>
                    <a:pt x="594" y="8834"/>
                    <a:pt x="366" y="8720"/>
                  </a:cubicBezTo>
                  <a:cubicBezTo>
                    <a:pt x="341" y="8707"/>
                    <a:pt x="312" y="8702"/>
                    <a:pt x="281" y="8702"/>
                  </a:cubicBezTo>
                  <a:cubicBezTo>
                    <a:pt x="197" y="8702"/>
                    <a:pt x="102" y="8744"/>
                    <a:pt x="69" y="8811"/>
                  </a:cubicBezTo>
                  <a:cubicBezTo>
                    <a:pt x="0" y="8925"/>
                    <a:pt x="46" y="9085"/>
                    <a:pt x="160" y="9130"/>
                  </a:cubicBezTo>
                  <a:cubicBezTo>
                    <a:pt x="274" y="9199"/>
                    <a:pt x="411" y="9267"/>
                    <a:pt x="525" y="9336"/>
                  </a:cubicBezTo>
                  <a:cubicBezTo>
                    <a:pt x="639" y="9404"/>
                    <a:pt x="754" y="9473"/>
                    <a:pt x="868" y="9541"/>
                  </a:cubicBezTo>
                  <a:cubicBezTo>
                    <a:pt x="1119" y="9701"/>
                    <a:pt x="1370" y="9884"/>
                    <a:pt x="1621" y="10043"/>
                  </a:cubicBezTo>
                  <a:cubicBezTo>
                    <a:pt x="1849" y="10158"/>
                    <a:pt x="2055" y="10295"/>
                    <a:pt x="2283" y="10409"/>
                  </a:cubicBezTo>
                  <a:cubicBezTo>
                    <a:pt x="2534" y="10546"/>
                    <a:pt x="2808" y="10660"/>
                    <a:pt x="3082" y="10751"/>
                  </a:cubicBezTo>
                  <a:cubicBezTo>
                    <a:pt x="3584" y="10934"/>
                    <a:pt x="4109" y="11048"/>
                    <a:pt x="4611" y="11162"/>
                  </a:cubicBezTo>
                  <a:cubicBezTo>
                    <a:pt x="4885" y="11208"/>
                    <a:pt x="5159" y="11276"/>
                    <a:pt x="5410" y="11322"/>
                  </a:cubicBezTo>
                  <a:cubicBezTo>
                    <a:pt x="5707" y="11367"/>
                    <a:pt x="6003" y="11413"/>
                    <a:pt x="6277" y="11436"/>
                  </a:cubicBezTo>
                  <a:cubicBezTo>
                    <a:pt x="6871" y="11504"/>
                    <a:pt x="7464" y="11550"/>
                    <a:pt x="8058" y="11573"/>
                  </a:cubicBezTo>
                  <a:cubicBezTo>
                    <a:pt x="8332" y="11573"/>
                    <a:pt x="8628" y="11596"/>
                    <a:pt x="8925" y="11596"/>
                  </a:cubicBezTo>
                  <a:cubicBezTo>
                    <a:pt x="9245" y="11596"/>
                    <a:pt x="9541" y="11573"/>
                    <a:pt x="9861" y="11573"/>
                  </a:cubicBezTo>
                  <a:cubicBezTo>
                    <a:pt x="10454" y="11550"/>
                    <a:pt x="11071" y="11550"/>
                    <a:pt x="11664" y="11481"/>
                  </a:cubicBezTo>
                  <a:cubicBezTo>
                    <a:pt x="11961" y="11459"/>
                    <a:pt x="12235" y="11413"/>
                    <a:pt x="12509" y="11390"/>
                  </a:cubicBezTo>
                  <a:cubicBezTo>
                    <a:pt x="12805" y="11344"/>
                    <a:pt x="13102" y="11299"/>
                    <a:pt x="13399" y="11253"/>
                  </a:cubicBezTo>
                  <a:cubicBezTo>
                    <a:pt x="13695" y="11208"/>
                    <a:pt x="13992" y="11162"/>
                    <a:pt x="14312" y="11093"/>
                  </a:cubicBezTo>
                  <a:cubicBezTo>
                    <a:pt x="14563" y="11048"/>
                    <a:pt x="14837" y="11002"/>
                    <a:pt x="15111" y="10934"/>
                  </a:cubicBezTo>
                  <a:cubicBezTo>
                    <a:pt x="15658" y="10819"/>
                    <a:pt x="16206" y="10705"/>
                    <a:pt x="16754" y="10568"/>
                  </a:cubicBezTo>
                  <a:cubicBezTo>
                    <a:pt x="17256" y="10431"/>
                    <a:pt x="17736" y="10295"/>
                    <a:pt x="18238" y="10135"/>
                  </a:cubicBezTo>
                  <a:cubicBezTo>
                    <a:pt x="18763" y="9998"/>
                    <a:pt x="19265" y="9792"/>
                    <a:pt x="19767" y="9610"/>
                  </a:cubicBezTo>
                  <a:cubicBezTo>
                    <a:pt x="20132" y="9473"/>
                    <a:pt x="20520" y="9336"/>
                    <a:pt x="20908" y="9199"/>
                  </a:cubicBezTo>
                  <a:cubicBezTo>
                    <a:pt x="21296" y="9062"/>
                    <a:pt x="21662" y="8925"/>
                    <a:pt x="22050" y="8765"/>
                  </a:cubicBezTo>
                  <a:cubicBezTo>
                    <a:pt x="22255" y="8697"/>
                    <a:pt x="22460" y="8628"/>
                    <a:pt x="22643" y="8537"/>
                  </a:cubicBezTo>
                  <a:cubicBezTo>
                    <a:pt x="22871" y="8468"/>
                    <a:pt x="23054" y="8377"/>
                    <a:pt x="23282" y="8286"/>
                  </a:cubicBezTo>
                  <a:cubicBezTo>
                    <a:pt x="23693" y="8126"/>
                    <a:pt x="24081" y="7944"/>
                    <a:pt x="24492" y="7738"/>
                  </a:cubicBezTo>
                  <a:lnTo>
                    <a:pt x="24492" y="7761"/>
                  </a:lnTo>
                  <a:cubicBezTo>
                    <a:pt x="24834" y="7601"/>
                    <a:pt x="25154" y="7441"/>
                    <a:pt x="25496" y="7282"/>
                  </a:cubicBezTo>
                  <a:cubicBezTo>
                    <a:pt x="25679" y="7213"/>
                    <a:pt x="25839" y="7145"/>
                    <a:pt x="25998" y="7053"/>
                  </a:cubicBezTo>
                  <a:cubicBezTo>
                    <a:pt x="26158" y="6985"/>
                    <a:pt x="26295" y="6916"/>
                    <a:pt x="26455" y="6825"/>
                  </a:cubicBezTo>
                  <a:cubicBezTo>
                    <a:pt x="26774" y="6688"/>
                    <a:pt x="27094" y="6551"/>
                    <a:pt x="27391" y="6414"/>
                  </a:cubicBezTo>
                  <a:cubicBezTo>
                    <a:pt x="27756" y="6254"/>
                    <a:pt x="28098" y="6072"/>
                    <a:pt x="28463" y="5889"/>
                  </a:cubicBezTo>
                  <a:cubicBezTo>
                    <a:pt x="28783" y="5707"/>
                    <a:pt x="29125" y="5547"/>
                    <a:pt x="29445" y="5364"/>
                  </a:cubicBezTo>
                  <a:cubicBezTo>
                    <a:pt x="29787" y="5204"/>
                    <a:pt x="30107" y="5045"/>
                    <a:pt x="30449" y="4885"/>
                  </a:cubicBezTo>
                  <a:cubicBezTo>
                    <a:pt x="30472" y="4885"/>
                    <a:pt x="30472" y="4885"/>
                    <a:pt x="30472" y="4862"/>
                  </a:cubicBezTo>
                  <a:cubicBezTo>
                    <a:pt x="30472" y="4862"/>
                    <a:pt x="30472" y="4885"/>
                    <a:pt x="30472" y="4885"/>
                  </a:cubicBezTo>
                  <a:cubicBezTo>
                    <a:pt x="30700" y="4771"/>
                    <a:pt x="30929" y="4679"/>
                    <a:pt x="31180" y="4565"/>
                  </a:cubicBezTo>
                  <a:cubicBezTo>
                    <a:pt x="31431" y="4451"/>
                    <a:pt x="31682" y="4337"/>
                    <a:pt x="31956" y="4223"/>
                  </a:cubicBezTo>
                  <a:cubicBezTo>
                    <a:pt x="32481" y="3995"/>
                    <a:pt x="33006" y="3766"/>
                    <a:pt x="33508" y="3538"/>
                  </a:cubicBezTo>
                  <a:cubicBezTo>
                    <a:pt x="33759" y="3424"/>
                    <a:pt x="33987" y="3310"/>
                    <a:pt x="34238" y="3219"/>
                  </a:cubicBezTo>
                  <a:cubicBezTo>
                    <a:pt x="34512" y="3105"/>
                    <a:pt x="34763" y="3013"/>
                    <a:pt x="35037" y="2922"/>
                  </a:cubicBezTo>
                  <a:cubicBezTo>
                    <a:pt x="35288" y="2853"/>
                    <a:pt x="35539" y="2762"/>
                    <a:pt x="35790" y="2671"/>
                  </a:cubicBezTo>
                  <a:cubicBezTo>
                    <a:pt x="36019" y="2580"/>
                    <a:pt x="36270" y="2488"/>
                    <a:pt x="36521" y="2397"/>
                  </a:cubicBezTo>
                  <a:cubicBezTo>
                    <a:pt x="36726" y="2328"/>
                    <a:pt x="36932" y="2260"/>
                    <a:pt x="37137" y="2192"/>
                  </a:cubicBezTo>
                  <a:cubicBezTo>
                    <a:pt x="37343" y="2123"/>
                    <a:pt x="37548" y="2055"/>
                    <a:pt x="37753" y="1986"/>
                  </a:cubicBezTo>
                  <a:cubicBezTo>
                    <a:pt x="38210" y="1849"/>
                    <a:pt x="38666" y="1735"/>
                    <a:pt x="39123" y="1598"/>
                  </a:cubicBezTo>
                  <a:cubicBezTo>
                    <a:pt x="39534" y="1484"/>
                    <a:pt x="39967" y="1370"/>
                    <a:pt x="40401" y="1256"/>
                  </a:cubicBezTo>
                  <a:cubicBezTo>
                    <a:pt x="40835" y="1164"/>
                    <a:pt x="41246" y="1073"/>
                    <a:pt x="41679" y="1005"/>
                  </a:cubicBezTo>
                  <a:cubicBezTo>
                    <a:pt x="41760" y="984"/>
                    <a:pt x="41858" y="964"/>
                    <a:pt x="41959" y="944"/>
                  </a:cubicBezTo>
                  <a:lnTo>
                    <a:pt x="41959" y="944"/>
                  </a:lnTo>
                  <a:cubicBezTo>
                    <a:pt x="41955" y="948"/>
                    <a:pt x="41953" y="952"/>
                    <a:pt x="41953" y="959"/>
                  </a:cubicBezTo>
                  <a:cubicBezTo>
                    <a:pt x="42341" y="890"/>
                    <a:pt x="42752" y="822"/>
                    <a:pt x="43163" y="799"/>
                  </a:cubicBezTo>
                  <a:cubicBezTo>
                    <a:pt x="43368" y="776"/>
                    <a:pt x="43597" y="776"/>
                    <a:pt x="43802" y="754"/>
                  </a:cubicBezTo>
                  <a:cubicBezTo>
                    <a:pt x="44008" y="754"/>
                    <a:pt x="44236" y="731"/>
                    <a:pt x="44441" y="708"/>
                  </a:cubicBezTo>
                  <a:cubicBezTo>
                    <a:pt x="44624" y="685"/>
                    <a:pt x="44806" y="685"/>
                    <a:pt x="44989" y="685"/>
                  </a:cubicBezTo>
                  <a:cubicBezTo>
                    <a:pt x="45194" y="662"/>
                    <a:pt x="45400" y="662"/>
                    <a:pt x="45605" y="662"/>
                  </a:cubicBezTo>
                  <a:cubicBezTo>
                    <a:pt x="46039" y="662"/>
                    <a:pt x="46450" y="685"/>
                    <a:pt x="46861" y="731"/>
                  </a:cubicBezTo>
                  <a:cubicBezTo>
                    <a:pt x="47180" y="754"/>
                    <a:pt x="47477" y="799"/>
                    <a:pt x="47797" y="868"/>
                  </a:cubicBezTo>
                  <a:cubicBezTo>
                    <a:pt x="48139" y="913"/>
                    <a:pt x="48458" y="982"/>
                    <a:pt x="48801" y="1073"/>
                  </a:cubicBezTo>
                  <a:cubicBezTo>
                    <a:pt x="48961" y="1119"/>
                    <a:pt x="49143" y="1187"/>
                    <a:pt x="49303" y="1233"/>
                  </a:cubicBezTo>
                  <a:cubicBezTo>
                    <a:pt x="49463" y="1279"/>
                    <a:pt x="49645" y="1324"/>
                    <a:pt x="49805" y="1370"/>
                  </a:cubicBezTo>
                  <a:cubicBezTo>
                    <a:pt x="49965" y="1415"/>
                    <a:pt x="50125" y="1484"/>
                    <a:pt x="50284" y="1530"/>
                  </a:cubicBezTo>
                  <a:cubicBezTo>
                    <a:pt x="50444" y="1598"/>
                    <a:pt x="50627" y="1644"/>
                    <a:pt x="50809" y="1712"/>
                  </a:cubicBezTo>
                  <a:cubicBezTo>
                    <a:pt x="50901" y="1758"/>
                    <a:pt x="51015" y="1804"/>
                    <a:pt x="51129" y="1849"/>
                  </a:cubicBezTo>
                  <a:cubicBezTo>
                    <a:pt x="51243" y="1895"/>
                    <a:pt x="51380" y="1963"/>
                    <a:pt x="51494" y="2032"/>
                  </a:cubicBezTo>
                  <a:cubicBezTo>
                    <a:pt x="51722" y="2146"/>
                    <a:pt x="51951" y="2237"/>
                    <a:pt x="52179" y="2374"/>
                  </a:cubicBezTo>
                  <a:cubicBezTo>
                    <a:pt x="52293" y="2420"/>
                    <a:pt x="52407" y="2511"/>
                    <a:pt x="52521" y="2580"/>
                  </a:cubicBezTo>
                  <a:cubicBezTo>
                    <a:pt x="52613" y="2648"/>
                    <a:pt x="52727" y="2717"/>
                    <a:pt x="52841" y="2762"/>
                  </a:cubicBezTo>
                  <a:cubicBezTo>
                    <a:pt x="53046" y="2899"/>
                    <a:pt x="53252" y="3036"/>
                    <a:pt x="53457" y="3196"/>
                  </a:cubicBezTo>
                  <a:cubicBezTo>
                    <a:pt x="53526" y="3242"/>
                    <a:pt x="53594" y="3287"/>
                    <a:pt x="53640" y="3310"/>
                  </a:cubicBezTo>
                  <a:cubicBezTo>
                    <a:pt x="53959" y="3538"/>
                    <a:pt x="54233" y="3766"/>
                    <a:pt x="54530" y="3995"/>
                  </a:cubicBezTo>
                  <a:cubicBezTo>
                    <a:pt x="54713" y="4132"/>
                    <a:pt x="54872" y="4269"/>
                    <a:pt x="55009" y="4428"/>
                  </a:cubicBezTo>
                  <a:cubicBezTo>
                    <a:pt x="55169" y="4588"/>
                    <a:pt x="55329" y="4748"/>
                    <a:pt x="55466" y="4908"/>
                  </a:cubicBezTo>
                  <a:cubicBezTo>
                    <a:pt x="55626" y="5068"/>
                    <a:pt x="55785" y="5204"/>
                    <a:pt x="55945" y="5364"/>
                  </a:cubicBezTo>
                  <a:cubicBezTo>
                    <a:pt x="56105" y="5524"/>
                    <a:pt x="56242" y="5661"/>
                    <a:pt x="56379" y="5821"/>
                  </a:cubicBezTo>
                  <a:cubicBezTo>
                    <a:pt x="56653" y="6117"/>
                    <a:pt x="56927" y="6414"/>
                    <a:pt x="57178" y="6711"/>
                  </a:cubicBezTo>
                  <a:cubicBezTo>
                    <a:pt x="57246" y="6802"/>
                    <a:pt x="57337" y="6894"/>
                    <a:pt x="57383" y="6985"/>
                  </a:cubicBezTo>
                  <a:cubicBezTo>
                    <a:pt x="57520" y="7167"/>
                    <a:pt x="57657" y="7327"/>
                    <a:pt x="57794" y="7510"/>
                  </a:cubicBezTo>
                  <a:cubicBezTo>
                    <a:pt x="57931" y="7692"/>
                    <a:pt x="58068" y="7898"/>
                    <a:pt x="58182" y="8103"/>
                  </a:cubicBezTo>
                  <a:cubicBezTo>
                    <a:pt x="58296" y="8309"/>
                    <a:pt x="58410" y="8491"/>
                    <a:pt x="58547" y="8674"/>
                  </a:cubicBezTo>
                  <a:cubicBezTo>
                    <a:pt x="58661" y="8857"/>
                    <a:pt x="58753" y="9016"/>
                    <a:pt x="58867" y="9199"/>
                  </a:cubicBezTo>
                  <a:cubicBezTo>
                    <a:pt x="58935" y="9290"/>
                    <a:pt x="58981" y="9404"/>
                    <a:pt x="59049" y="9496"/>
                  </a:cubicBezTo>
                  <a:lnTo>
                    <a:pt x="59232" y="9838"/>
                  </a:lnTo>
                  <a:cubicBezTo>
                    <a:pt x="59323" y="9975"/>
                    <a:pt x="59415" y="10135"/>
                    <a:pt x="59506" y="10295"/>
                  </a:cubicBezTo>
                  <a:cubicBezTo>
                    <a:pt x="59552" y="10386"/>
                    <a:pt x="59620" y="10477"/>
                    <a:pt x="59688" y="10591"/>
                  </a:cubicBezTo>
                  <a:cubicBezTo>
                    <a:pt x="59757" y="10683"/>
                    <a:pt x="59825" y="10774"/>
                    <a:pt x="59871" y="10865"/>
                  </a:cubicBezTo>
                  <a:cubicBezTo>
                    <a:pt x="59985" y="11048"/>
                    <a:pt x="60099" y="11230"/>
                    <a:pt x="60191" y="11413"/>
                  </a:cubicBezTo>
                  <a:cubicBezTo>
                    <a:pt x="60259" y="11573"/>
                    <a:pt x="60328" y="11755"/>
                    <a:pt x="60373" y="11915"/>
                  </a:cubicBezTo>
                  <a:cubicBezTo>
                    <a:pt x="60442" y="12075"/>
                    <a:pt x="60487" y="12235"/>
                    <a:pt x="60533" y="12417"/>
                  </a:cubicBezTo>
                  <a:cubicBezTo>
                    <a:pt x="60601" y="12554"/>
                    <a:pt x="60647" y="12714"/>
                    <a:pt x="60693" y="12851"/>
                  </a:cubicBezTo>
                  <a:cubicBezTo>
                    <a:pt x="60761" y="13011"/>
                    <a:pt x="60853" y="13125"/>
                    <a:pt x="60921" y="13285"/>
                  </a:cubicBezTo>
                  <a:cubicBezTo>
                    <a:pt x="60944" y="13353"/>
                    <a:pt x="61035" y="13399"/>
                    <a:pt x="61104" y="13422"/>
                  </a:cubicBezTo>
                  <a:cubicBezTo>
                    <a:pt x="61128" y="13428"/>
                    <a:pt x="61153" y="13431"/>
                    <a:pt x="61177" y="13431"/>
                  </a:cubicBezTo>
                  <a:cubicBezTo>
                    <a:pt x="61242" y="13431"/>
                    <a:pt x="61305" y="13409"/>
                    <a:pt x="61355" y="13376"/>
                  </a:cubicBezTo>
                  <a:cubicBezTo>
                    <a:pt x="61446" y="13330"/>
                    <a:pt x="61492" y="13262"/>
                    <a:pt x="61515" y="13170"/>
                  </a:cubicBezTo>
                  <a:cubicBezTo>
                    <a:pt x="61537" y="13079"/>
                    <a:pt x="61515" y="13011"/>
                    <a:pt x="61469" y="12919"/>
                  </a:cubicBezTo>
                  <a:cubicBezTo>
                    <a:pt x="61423" y="12851"/>
                    <a:pt x="61378" y="12782"/>
                    <a:pt x="61332" y="12691"/>
                  </a:cubicBezTo>
                  <a:cubicBezTo>
                    <a:pt x="61263" y="12486"/>
                    <a:pt x="61195" y="12280"/>
                    <a:pt x="61126" y="12075"/>
                  </a:cubicBezTo>
                  <a:cubicBezTo>
                    <a:pt x="61035" y="11801"/>
                    <a:pt x="60944" y="11527"/>
                    <a:pt x="60830" y="11276"/>
                  </a:cubicBezTo>
                  <a:cubicBezTo>
                    <a:pt x="60670" y="10934"/>
                    <a:pt x="60487" y="10591"/>
                    <a:pt x="60259" y="10295"/>
                  </a:cubicBezTo>
                  <a:cubicBezTo>
                    <a:pt x="60168" y="10135"/>
                    <a:pt x="60077" y="9998"/>
                    <a:pt x="59985" y="9838"/>
                  </a:cubicBezTo>
                  <a:cubicBezTo>
                    <a:pt x="59894" y="9701"/>
                    <a:pt x="59825" y="9541"/>
                    <a:pt x="59734" y="9381"/>
                  </a:cubicBezTo>
                  <a:cubicBezTo>
                    <a:pt x="59666" y="9290"/>
                    <a:pt x="59620" y="9176"/>
                    <a:pt x="59574" y="9085"/>
                  </a:cubicBezTo>
                  <a:cubicBezTo>
                    <a:pt x="59483" y="8971"/>
                    <a:pt x="59415" y="8857"/>
                    <a:pt x="59346" y="8742"/>
                  </a:cubicBezTo>
                  <a:cubicBezTo>
                    <a:pt x="59232" y="8560"/>
                    <a:pt x="59118" y="8377"/>
                    <a:pt x="59004" y="8195"/>
                  </a:cubicBezTo>
                  <a:cubicBezTo>
                    <a:pt x="58890" y="8012"/>
                    <a:pt x="58775" y="7807"/>
                    <a:pt x="58661" y="7624"/>
                  </a:cubicBezTo>
                  <a:cubicBezTo>
                    <a:pt x="58524" y="7419"/>
                    <a:pt x="58387" y="7190"/>
                    <a:pt x="58228" y="7008"/>
                  </a:cubicBezTo>
                  <a:cubicBezTo>
                    <a:pt x="58159" y="6916"/>
                    <a:pt x="58091" y="6825"/>
                    <a:pt x="58022" y="6734"/>
                  </a:cubicBezTo>
                  <a:cubicBezTo>
                    <a:pt x="57977" y="6688"/>
                    <a:pt x="57931" y="6620"/>
                    <a:pt x="57885" y="6574"/>
                  </a:cubicBezTo>
                  <a:cubicBezTo>
                    <a:pt x="57862" y="6528"/>
                    <a:pt x="57840" y="6483"/>
                    <a:pt x="57794" y="6460"/>
                  </a:cubicBezTo>
                  <a:cubicBezTo>
                    <a:pt x="57748" y="6369"/>
                    <a:pt x="57657" y="6277"/>
                    <a:pt x="57589" y="6209"/>
                  </a:cubicBezTo>
                  <a:cubicBezTo>
                    <a:pt x="57406" y="5981"/>
                    <a:pt x="57201" y="5775"/>
                    <a:pt x="57018" y="5547"/>
                  </a:cubicBezTo>
                  <a:cubicBezTo>
                    <a:pt x="56904" y="5433"/>
                    <a:pt x="56790" y="5296"/>
                    <a:pt x="56676" y="5182"/>
                  </a:cubicBezTo>
                  <a:cubicBezTo>
                    <a:pt x="56539" y="5045"/>
                    <a:pt x="56424" y="4908"/>
                    <a:pt x="56288" y="4794"/>
                  </a:cubicBezTo>
                  <a:cubicBezTo>
                    <a:pt x="56173" y="4657"/>
                    <a:pt x="56036" y="4543"/>
                    <a:pt x="55922" y="4428"/>
                  </a:cubicBezTo>
                  <a:cubicBezTo>
                    <a:pt x="55785" y="4291"/>
                    <a:pt x="55648" y="4155"/>
                    <a:pt x="55534" y="4018"/>
                  </a:cubicBezTo>
                  <a:cubicBezTo>
                    <a:pt x="55420" y="3903"/>
                    <a:pt x="55283" y="3766"/>
                    <a:pt x="55146" y="3675"/>
                  </a:cubicBezTo>
                  <a:cubicBezTo>
                    <a:pt x="55032" y="3561"/>
                    <a:pt x="54895" y="3447"/>
                    <a:pt x="54758" y="3333"/>
                  </a:cubicBezTo>
                  <a:cubicBezTo>
                    <a:pt x="54621" y="3242"/>
                    <a:pt x="54484" y="3150"/>
                    <a:pt x="54347" y="3036"/>
                  </a:cubicBezTo>
                  <a:cubicBezTo>
                    <a:pt x="54233" y="2945"/>
                    <a:pt x="54096" y="2853"/>
                    <a:pt x="53959" y="2762"/>
                  </a:cubicBezTo>
                  <a:cubicBezTo>
                    <a:pt x="53777" y="2625"/>
                    <a:pt x="53594" y="2488"/>
                    <a:pt x="53389" y="2351"/>
                  </a:cubicBezTo>
                  <a:cubicBezTo>
                    <a:pt x="53160" y="2214"/>
                    <a:pt x="52932" y="2077"/>
                    <a:pt x="52704" y="1918"/>
                  </a:cubicBezTo>
                  <a:cubicBezTo>
                    <a:pt x="52590" y="1849"/>
                    <a:pt x="52476" y="1781"/>
                    <a:pt x="52362" y="1712"/>
                  </a:cubicBezTo>
                  <a:cubicBezTo>
                    <a:pt x="52247" y="1667"/>
                    <a:pt x="52110" y="1598"/>
                    <a:pt x="51996" y="1552"/>
                  </a:cubicBezTo>
                  <a:cubicBezTo>
                    <a:pt x="51882" y="1484"/>
                    <a:pt x="51768" y="1438"/>
                    <a:pt x="51654" y="1370"/>
                  </a:cubicBezTo>
                  <a:cubicBezTo>
                    <a:pt x="51517" y="1301"/>
                    <a:pt x="51380" y="1256"/>
                    <a:pt x="51220" y="1187"/>
                  </a:cubicBezTo>
                  <a:cubicBezTo>
                    <a:pt x="51083" y="1142"/>
                    <a:pt x="50946" y="1073"/>
                    <a:pt x="50809" y="1027"/>
                  </a:cubicBezTo>
                  <a:cubicBezTo>
                    <a:pt x="50672" y="982"/>
                    <a:pt x="50513" y="936"/>
                    <a:pt x="50376" y="890"/>
                  </a:cubicBezTo>
                  <a:cubicBezTo>
                    <a:pt x="50102" y="776"/>
                    <a:pt x="49828" y="708"/>
                    <a:pt x="49531" y="617"/>
                  </a:cubicBezTo>
                  <a:cubicBezTo>
                    <a:pt x="49257" y="548"/>
                    <a:pt x="49006" y="457"/>
                    <a:pt x="48732" y="388"/>
                  </a:cubicBezTo>
                  <a:cubicBezTo>
                    <a:pt x="48436" y="297"/>
                    <a:pt x="48162" y="251"/>
                    <a:pt x="47888" y="206"/>
                  </a:cubicBezTo>
                  <a:cubicBezTo>
                    <a:pt x="47386" y="114"/>
                    <a:pt x="46883" y="69"/>
                    <a:pt x="46381" y="23"/>
                  </a:cubicBezTo>
                  <a:cubicBezTo>
                    <a:pt x="46107" y="0"/>
                    <a:pt x="45856" y="0"/>
                    <a:pt x="4558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6"/>
            <p:cNvSpPr/>
            <p:nvPr/>
          </p:nvSpPr>
          <p:spPr>
            <a:xfrm>
              <a:off x="12464150" y="3601700"/>
              <a:ext cx="59164" cy="121949"/>
            </a:xfrm>
            <a:custGeom>
              <a:avLst/>
              <a:gdLst/>
              <a:ahLst/>
              <a:cxnLst/>
              <a:rect l="l" t="t" r="r" b="b"/>
              <a:pathLst>
                <a:path w="2124" h="4378" extrusionOk="0">
                  <a:moveTo>
                    <a:pt x="92" y="1"/>
                  </a:moveTo>
                  <a:cubicBezTo>
                    <a:pt x="23" y="24"/>
                    <a:pt x="0" y="92"/>
                    <a:pt x="46" y="161"/>
                  </a:cubicBezTo>
                  <a:cubicBezTo>
                    <a:pt x="206" y="503"/>
                    <a:pt x="388" y="845"/>
                    <a:pt x="548" y="1211"/>
                  </a:cubicBezTo>
                  <a:cubicBezTo>
                    <a:pt x="617" y="1370"/>
                    <a:pt x="685" y="1507"/>
                    <a:pt x="776" y="1667"/>
                  </a:cubicBezTo>
                  <a:cubicBezTo>
                    <a:pt x="845" y="1850"/>
                    <a:pt x="913" y="2009"/>
                    <a:pt x="982" y="2169"/>
                  </a:cubicBezTo>
                  <a:cubicBezTo>
                    <a:pt x="1050" y="2329"/>
                    <a:pt x="1119" y="2466"/>
                    <a:pt x="1187" y="2626"/>
                  </a:cubicBezTo>
                  <a:cubicBezTo>
                    <a:pt x="1256" y="2785"/>
                    <a:pt x="1347" y="2945"/>
                    <a:pt x="1416" y="3105"/>
                  </a:cubicBezTo>
                  <a:cubicBezTo>
                    <a:pt x="1484" y="3265"/>
                    <a:pt x="1553" y="3402"/>
                    <a:pt x="1621" y="3562"/>
                  </a:cubicBezTo>
                  <a:cubicBezTo>
                    <a:pt x="1712" y="3721"/>
                    <a:pt x="1781" y="3881"/>
                    <a:pt x="1826" y="4064"/>
                  </a:cubicBezTo>
                  <a:cubicBezTo>
                    <a:pt x="1872" y="4132"/>
                    <a:pt x="1895" y="4223"/>
                    <a:pt x="1941" y="4315"/>
                  </a:cubicBezTo>
                  <a:cubicBezTo>
                    <a:pt x="1941" y="4338"/>
                    <a:pt x="1963" y="4360"/>
                    <a:pt x="1986" y="4360"/>
                  </a:cubicBezTo>
                  <a:cubicBezTo>
                    <a:pt x="1998" y="4372"/>
                    <a:pt x="2015" y="4378"/>
                    <a:pt x="2032" y="4378"/>
                  </a:cubicBezTo>
                  <a:cubicBezTo>
                    <a:pt x="2049" y="4378"/>
                    <a:pt x="2066" y="4372"/>
                    <a:pt x="2078" y="4360"/>
                  </a:cubicBezTo>
                  <a:cubicBezTo>
                    <a:pt x="2100" y="4360"/>
                    <a:pt x="2100" y="4338"/>
                    <a:pt x="2123" y="4315"/>
                  </a:cubicBezTo>
                  <a:cubicBezTo>
                    <a:pt x="2123" y="4269"/>
                    <a:pt x="2123" y="4246"/>
                    <a:pt x="2123" y="4223"/>
                  </a:cubicBezTo>
                  <a:cubicBezTo>
                    <a:pt x="2078" y="4132"/>
                    <a:pt x="2055" y="4041"/>
                    <a:pt x="2009" y="3950"/>
                  </a:cubicBezTo>
                  <a:cubicBezTo>
                    <a:pt x="1986" y="3904"/>
                    <a:pt x="1986" y="3858"/>
                    <a:pt x="1963" y="3813"/>
                  </a:cubicBezTo>
                  <a:cubicBezTo>
                    <a:pt x="1941" y="3790"/>
                    <a:pt x="1941" y="3744"/>
                    <a:pt x="1918" y="3721"/>
                  </a:cubicBezTo>
                  <a:cubicBezTo>
                    <a:pt x="1826" y="3539"/>
                    <a:pt x="1758" y="3356"/>
                    <a:pt x="1667" y="3174"/>
                  </a:cubicBezTo>
                  <a:cubicBezTo>
                    <a:pt x="1598" y="3037"/>
                    <a:pt x="1530" y="2877"/>
                    <a:pt x="1461" y="2717"/>
                  </a:cubicBezTo>
                  <a:cubicBezTo>
                    <a:pt x="1393" y="2557"/>
                    <a:pt x="1324" y="2397"/>
                    <a:pt x="1256" y="2238"/>
                  </a:cubicBezTo>
                  <a:cubicBezTo>
                    <a:pt x="1187" y="2078"/>
                    <a:pt x="1119" y="1895"/>
                    <a:pt x="1028" y="1736"/>
                  </a:cubicBezTo>
                  <a:cubicBezTo>
                    <a:pt x="982" y="1599"/>
                    <a:pt x="891" y="1439"/>
                    <a:pt x="845" y="1302"/>
                  </a:cubicBezTo>
                  <a:cubicBezTo>
                    <a:pt x="685" y="982"/>
                    <a:pt x="525" y="663"/>
                    <a:pt x="366" y="343"/>
                  </a:cubicBezTo>
                  <a:cubicBezTo>
                    <a:pt x="320" y="252"/>
                    <a:pt x="274" y="138"/>
                    <a:pt x="229" y="46"/>
                  </a:cubicBezTo>
                  <a:cubicBezTo>
                    <a:pt x="206" y="24"/>
                    <a:pt x="160" y="1"/>
                    <a:pt x="13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6"/>
            <p:cNvSpPr/>
            <p:nvPr/>
          </p:nvSpPr>
          <p:spPr>
            <a:xfrm>
              <a:off x="12455877" y="3587076"/>
              <a:ext cx="66796" cy="131476"/>
            </a:xfrm>
            <a:custGeom>
              <a:avLst/>
              <a:gdLst/>
              <a:ahLst/>
              <a:cxnLst/>
              <a:rect l="l" t="t" r="r" b="b"/>
              <a:pathLst>
                <a:path w="2398" h="4720" extrusionOk="0">
                  <a:moveTo>
                    <a:pt x="69" y="1"/>
                  </a:moveTo>
                  <a:cubicBezTo>
                    <a:pt x="24" y="24"/>
                    <a:pt x="1" y="69"/>
                    <a:pt x="24" y="115"/>
                  </a:cubicBezTo>
                  <a:cubicBezTo>
                    <a:pt x="366" y="777"/>
                    <a:pt x="685" y="1439"/>
                    <a:pt x="1028" y="2101"/>
                  </a:cubicBezTo>
                  <a:cubicBezTo>
                    <a:pt x="1096" y="2238"/>
                    <a:pt x="1188" y="2397"/>
                    <a:pt x="1256" y="2534"/>
                  </a:cubicBezTo>
                  <a:cubicBezTo>
                    <a:pt x="1325" y="2671"/>
                    <a:pt x="1416" y="2831"/>
                    <a:pt x="1484" y="2968"/>
                  </a:cubicBezTo>
                  <a:cubicBezTo>
                    <a:pt x="1530" y="3082"/>
                    <a:pt x="1576" y="3174"/>
                    <a:pt x="1644" y="3265"/>
                  </a:cubicBezTo>
                  <a:cubicBezTo>
                    <a:pt x="1667" y="3333"/>
                    <a:pt x="1690" y="3402"/>
                    <a:pt x="1735" y="3447"/>
                  </a:cubicBezTo>
                  <a:cubicBezTo>
                    <a:pt x="1781" y="3562"/>
                    <a:pt x="1827" y="3653"/>
                    <a:pt x="1872" y="3767"/>
                  </a:cubicBezTo>
                  <a:cubicBezTo>
                    <a:pt x="1895" y="3835"/>
                    <a:pt x="1941" y="3904"/>
                    <a:pt x="1964" y="3950"/>
                  </a:cubicBezTo>
                  <a:cubicBezTo>
                    <a:pt x="2009" y="4064"/>
                    <a:pt x="2055" y="4155"/>
                    <a:pt x="2078" y="4246"/>
                  </a:cubicBezTo>
                  <a:cubicBezTo>
                    <a:pt x="2146" y="4383"/>
                    <a:pt x="2192" y="4520"/>
                    <a:pt x="2238" y="4657"/>
                  </a:cubicBezTo>
                  <a:cubicBezTo>
                    <a:pt x="2238" y="4680"/>
                    <a:pt x="2260" y="4703"/>
                    <a:pt x="2283" y="4703"/>
                  </a:cubicBezTo>
                  <a:cubicBezTo>
                    <a:pt x="2295" y="4714"/>
                    <a:pt x="2306" y="4720"/>
                    <a:pt x="2317" y="4720"/>
                  </a:cubicBezTo>
                  <a:cubicBezTo>
                    <a:pt x="2329" y="4720"/>
                    <a:pt x="2340" y="4714"/>
                    <a:pt x="2352" y="4703"/>
                  </a:cubicBezTo>
                  <a:cubicBezTo>
                    <a:pt x="2375" y="4703"/>
                    <a:pt x="2397" y="4680"/>
                    <a:pt x="2397" y="4657"/>
                  </a:cubicBezTo>
                  <a:cubicBezTo>
                    <a:pt x="2397" y="4634"/>
                    <a:pt x="2397" y="4612"/>
                    <a:pt x="2397" y="4589"/>
                  </a:cubicBezTo>
                  <a:cubicBezTo>
                    <a:pt x="2352" y="4475"/>
                    <a:pt x="2329" y="4383"/>
                    <a:pt x="2283" y="4269"/>
                  </a:cubicBezTo>
                  <a:cubicBezTo>
                    <a:pt x="2260" y="4201"/>
                    <a:pt x="2238" y="4132"/>
                    <a:pt x="2192" y="4064"/>
                  </a:cubicBezTo>
                  <a:cubicBezTo>
                    <a:pt x="2146" y="3972"/>
                    <a:pt x="2123" y="3881"/>
                    <a:pt x="2078" y="3767"/>
                  </a:cubicBezTo>
                  <a:cubicBezTo>
                    <a:pt x="2032" y="3699"/>
                    <a:pt x="2009" y="3630"/>
                    <a:pt x="1964" y="3562"/>
                  </a:cubicBezTo>
                  <a:cubicBezTo>
                    <a:pt x="1941" y="3470"/>
                    <a:pt x="1895" y="3402"/>
                    <a:pt x="1850" y="3310"/>
                  </a:cubicBezTo>
                  <a:cubicBezTo>
                    <a:pt x="1850" y="3288"/>
                    <a:pt x="1827" y="3265"/>
                    <a:pt x="1827" y="3242"/>
                  </a:cubicBezTo>
                  <a:cubicBezTo>
                    <a:pt x="1781" y="3174"/>
                    <a:pt x="1758" y="3128"/>
                    <a:pt x="1735" y="3059"/>
                  </a:cubicBezTo>
                  <a:cubicBezTo>
                    <a:pt x="1644" y="2877"/>
                    <a:pt x="1553" y="2717"/>
                    <a:pt x="1462" y="2557"/>
                  </a:cubicBezTo>
                  <a:cubicBezTo>
                    <a:pt x="1393" y="2397"/>
                    <a:pt x="1302" y="2238"/>
                    <a:pt x="1210" y="2078"/>
                  </a:cubicBezTo>
                  <a:cubicBezTo>
                    <a:pt x="1165" y="1941"/>
                    <a:pt x="1096" y="1804"/>
                    <a:pt x="1028" y="1690"/>
                  </a:cubicBezTo>
                  <a:cubicBezTo>
                    <a:pt x="845" y="1348"/>
                    <a:pt x="685" y="1028"/>
                    <a:pt x="503" y="686"/>
                  </a:cubicBezTo>
                  <a:cubicBezTo>
                    <a:pt x="412" y="480"/>
                    <a:pt x="297" y="252"/>
                    <a:pt x="183" y="46"/>
                  </a:cubicBezTo>
                  <a:cubicBezTo>
                    <a:pt x="183" y="1"/>
                    <a:pt x="138" y="1"/>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6"/>
            <p:cNvSpPr/>
            <p:nvPr/>
          </p:nvSpPr>
          <p:spPr>
            <a:xfrm>
              <a:off x="12188218" y="3353735"/>
              <a:ext cx="363703" cy="366265"/>
            </a:xfrm>
            <a:custGeom>
              <a:avLst/>
              <a:gdLst/>
              <a:ahLst/>
              <a:cxnLst/>
              <a:rect l="l" t="t" r="r" b="b"/>
              <a:pathLst>
                <a:path w="13057" h="13149" extrusionOk="0">
                  <a:moveTo>
                    <a:pt x="480" y="1"/>
                  </a:moveTo>
                  <a:cubicBezTo>
                    <a:pt x="411" y="1"/>
                    <a:pt x="343" y="24"/>
                    <a:pt x="297" y="69"/>
                  </a:cubicBezTo>
                  <a:cubicBezTo>
                    <a:pt x="297" y="69"/>
                    <a:pt x="274" y="92"/>
                    <a:pt x="274" y="115"/>
                  </a:cubicBezTo>
                  <a:cubicBezTo>
                    <a:pt x="228" y="115"/>
                    <a:pt x="206" y="115"/>
                    <a:pt x="183" y="138"/>
                  </a:cubicBezTo>
                  <a:cubicBezTo>
                    <a:pt x="114" y="161"/>
                    <a:pt x="46" y="229"/>
                    <a:pt x="23" y="298"/>
                  </a:cubicBezTo>
                  <a:cubicBezTo>
                    <a:pt x="0" y="366"/>
                    <a:pt x="23" y="435"/>
                    <a:pt x="46" y="503"/>
                  </a:cubicBezTo>
                  <a:cubicBezTo>
                    <a:pt x="69" y="572"/>
                    <a:pt x="137" y="617"/>
                    <a:pt x="206" y="640"/>
                  </a:cubicBezTo>
                  <a:cubicBezTo>
                    <a:pt x="457" y="731"/>
                    <a:pt x="708" y="823"/>
                    <a:pt x="982" y="937"/>
                  </a:cubicBezTo>
                  <a:cubicBezTo>
                    <a:pt x="1256" y="1028"/>
                    <a:pt x="1530" y="1142"/>
                    <a:pt x="1803" y="1234"/>
                  </a:cubicBezTo>
                  <a:cubicBezTo>
                    <a:pt x="1940" y="1279"/>
                    <a:pt x="2077" y="1325"/>
                    <a:pt x="2191" y="1370"/>
                  </a:cubicBezTo>
                  <a:cubicBezTo>
                    <a:pt x="2283" y="1416"/>
                    <a:pt x="2374" y="1439"/>
                    <a:pt x="2443" y="1485"/>
                  </a:cubicBezTo>
                  <a:cubicBezTo>
                    <a:pt x="2511" y="1507"/>
                    <a:pt x="2580" y="1530"/>
                    <a:pt x="2625" y="1553"/>
                  </a:cubicBezTo>
                  <a:lnTo>
                    <a:pt x="3082" y="1759"/>
                  </a:lnTo>
                  <a:cubicBezTo>
                    <a:pt x="3104" y="1759"/>
                    <a:pt x="3127" y="1781"/>
                    <a:pt x="3150" y="1781"/>
                  </a:cubicBezTo>
                  <a:cubicBezTo>
                    <a:pt x="3173" y="1781"/>
                    <a:pt x="3173" y="1804"/>
                    <a:pt x="3173" y="1804"/>
                  </a:cubicBezTo>
                  <a:cubicBezTo>
                    <a:pt x="3219" y="1850"/>
                    <a:pt x="3264" y="1873"/>
                    <a:pt x="3310" y="1895"/>
                  </a:cubicBezTo>
                  <a:lnTo>
                    <a:pt x="3401" y="1964"/>
                  </a:lnTo>
                  <a:cubicBezTo>
                    <a:pt x="3493" y="2010"/>
                    <a:pt x="3561" y="2055"/>
                    <a:pt x="3629" y="2101"/>
                  </a:cubicBezTo>
                  <a:cubicBezTo>
                    <a:pt x="3789" y="2192"/>
                    <a:pt x="3972" y="2283"/>
                    <a:pt x="4132" y="2398"/>
                  </a:cubicBezTo>
                  <a:cubicBezTo>
                    <a:pt x="4269" y="2466"/>
                    <a:pt x="4383" y="2535"/>
                    <a:pt x="4520" y="2626"/>
                  </a:cubicBezTo>
                  <a:cubicBezTo>
                    <a:pt x="4542" y="2626"/>
                    <a:pt x="4542" y="2649"/>
                    <a:pt x="4565" y="2672"/>
                  </a:cubicBezTo>
                  <a:cubicBezTo>
                    <a:pt x="4725" y="2786"/>
                    <a:pt x="4862" y="2900"/>
                    <a:pt x="5022" y="3014"/>
                  </a:cubicBezTo>
                  <a:cubicBezTo>
                    <a:pt x="5159" y="3128"/>
                    <a:pt x="5319" y="3242"/>
                    <a:pt x="5455" y="3356"/>
                  </a:cubicBezTo>
                  <a:cubicBezTo>
                    <a:pt x="5638" y="3516"/>
                    <a:pt x="5844" y="3676"/>
                    <a:pt x="6026" y="3813"/>
                  </a:cubicBezTo>
                  <a:cubicBezTo>
                    <a:pt x="6117" y="3904"/>
                    <a:pt x="6232" y="3995"/>
                    <a:pt x="6323" y="4087"/>
                  </a:cubicBezTo>
                  <a:cubicBezTo>
                    <a:pt x="6369" y="4132"/>
                    <a:pt x="6414" y="4178"/>
                    <a:pt x="6437" y="4201"/>
                  </a:cubicBezTo>
                  <a:cubicBezTo>
                    <a:pt x="6528" y="4292"/>
                    <a:pt x="6642" y="4406"/>
                    <a:pt x="6734" y="4498"/>
                  </a:cubicBezTo>
                  <a:cubicBezTo>
                    <a:pt x="6825" y="4589"/>
                    <a:pt x="6939" y="4703"/>
                    <a:pt x="7030" y="4817"/>
                  </a:cubicBezTo>
                  <a:cubicBezTo>
                    <a:pt x="7145" y="4931"/>
                    <a:pt x="7282" y="5045"/>
                    <a:pt x="7396" y="5159"/>
                  </a:cubicBezTo>
                  <a:cubicBezTo>
                    <a:pt x="7624" y="5433"/>
                    <a:pt x="7875" y="5684"/>
                    <a:pt x="8103" y="5958"/>
                  </a:cubicBezTo>
                  <a:cubicBezTo>
                    <a:pt x="8354" y="6255"/>
                    <a:pt x="8628" y="6529"/>
                    <a:pt x="8879" y="6826"/>
                  </a:cubicBezTo>
                  <a:cubicBezTo>
                    <a:pt x="8993" y="6963"/>
                    <a:pt x="9108" y="7122"/>
                    <a:pt x="9244" y="7259"/>
                  </a:cubicBezTo>
                  <a:cubicBezTo>
                    <a:pt x="9267" y="7305"/>
                    <a:pt x="9313" y="7328"/>
                    <a:pt x="9336" y="7374"/>
                  </a:cubicBezTo>
                  <a:cubicBezTo>
                    <a:pt x="9336" y="7419"/>
                    <a:pt x="9359" y="7442"/>
                    <a:pt x="9381" y="7488"/>
                  </a:cubicBezTo>
                  <a:lnTo>
                    <a:pt x="9336" y="7488"/>
                  </a:lnTo>
                  <a:cubicBezTo>
                    <a:pt x="9290" y="7510"/>
                    <a:pt x="9244" y="7602"/>
                    <a:pt x="9290" y="7647"/>
                  </a:cubicBezTo>
                  <a:cubicBezTo>
                    <a:pt x="9336" y="7739"/>
                    <a:pt x="9404" y="7830"/>
                    <a:pt x="9450" y="7921"/>
                  </a:cubicBezTo>
                  <a:cubicBezTo>
                    <a:pt x="9496" y="7990"/>
                    <a:pt x="9541" y="8058"/>
                    <a:pt x="9587" y="8127"/>
                  </a:cubicBezTo>
                  <a:cubicBezTo>
                    <a:pt x="9678" y="8287"/>
                    <a:pt x="9769" y="8446"/>
                    <a:pt x="9861" y="8583"/>
                  </a:cubicBezTo>
                  <a:cubicBezTo>
                    <a:pt x="10021" y="8880"/>
                    <a:pt x="10158" y="9177"/>
                    <a:pt x="10317" y="9451"/>
                  </a:cubicBezTo>
                  <a:cubicBezTo>
                    <a:pt x="10500" y="9770"/>
                    <a:pt x="10660" y="10090"/>
                    <a:pt x="10842" y="10386"/>
                  </a:cubicBezTo>
                  <a:cubicBezTo>
                    <a:pt x="11025" y="10729"/>
                    <a:pt x="11207" y="11071"/>
                    <a:pt x="11367" y="11414"/>
                  </a:cubicBezTo>
                  <a:cubicBezTo>
                    <a:pt x="11459" y="11596"/>
                    <a:pt x="11550" y="11802"/>
                    <a:pt x="11618" y="12007"/>
                  </a:cubicBezTo>
                  <a:cubicBezTo>
                    <a:pt x="11618" y="11984"/>
                    <a:pt x="11618" y="11984"/>
                    <a:pt x="11618" y="11984"/>
                  </a:cubicBezTo>
                  <a:cubicBezTo>
                    <a:pt x="11664" y="12121"/>
                    <a:pt x="11687" y="12258"/>
                    <a:pt x="11732" y="12395"/>
                  </a:cubicBezTo>
                  <a:cubicBezTo>
                    <a:pt x="11742" y="12433"/>
                    <a:pt x="11775" y="12451"/>
                    <a:pt x="11809" y="12451"/>
                  </a:cubicBezTo>
                  <a:cubicBezTo>
                    <a:pt x="11857" y="12451"/>
                    <a:pt x="11906" y="12416"/>
                    <a:pt x="11892" y="12349"/>
                  </a:cubicBezTo>
                  <a:cubicBezTo>
                    <a:pt x="11869" y="12258"/>
                    <a:pt x="11847" y="12167"/>
                    <a:pt x="11824" y="12053"/>
                  </a:cubicBezTo>
                  <a:cubicBezTo>
                    <a:pt x="11778" y="11961"/>
                    <a:pt x="11755" y="11847"/>
                    <a:pt x="11710" y="11756"/>
                  </a:cubicBezTo>
                  <a:cubicBezTo>
                    <a:pt x="11641" y="11596"/>
                    <a:pt x="11573" y="11414"/>
                    <a:pt x="11481" y="11254"/>
                  </a:cubicBezTo>
                  <a:cubicBezTo>
                    <a:pt x="11390" y="11094"/>
                    <a:pt x="11322" y="10934"/>
                    <a:pt x="11230" y="10774"/>
                  </a:cubicBezTo>
                  <a:cubicBezTo>
                    <a:pt x="11139" y="10615"/>
                    <a:pt x="11048" y="10455"/>
                    <a:pt x="10956" y="10295"/>
                  </a:cubicBezTo>
                  <a:cubicBezTo>
                    <a:pt x="10888" y="10158"/>
                    <a:pt x="10797" y="10021"/>
                    <a:pt x="10728" y="9861"/>
                  </a:cubicBezTo>
                  <a:lnTo>
                    <a:pt x="10728" y="9861"/>
                  </a:lnTo>
                  <a:cubicBezTo>
                    <a:pt x="10842" y="10044"/>
                    <a:pt x="10956" y="10227"/>
                    <a:pt x="11071" y="10409"/>
                  </a:cubicBezTo>
                  <a:cubicBezTo>
                    <a:pt x="11162" y="10569"/>
                    <a:pt x="11253" y="10729"/>
                    <a:pt x="11344" y="10889"/>
                  </a:cubicBezTo>
                  <a:cubicBezTo>
                    <a:pt x="11413" y="11026"/>
                    <a:pt x="11504" y="11163"/>
                    <a:pt x="11573" y="11299"/>
                  </a:cubicBezTo>
                  <a:cubicBezTo>
                    <a:pt x="11732" y="11619"/>
                    <a:pt x="11869" y="11939"/>
                    <a:pt x="11984" y="12281"/>
                  </a:cubicBezTo>
                  <a:cubicBezTo>
                    <a:pt x="11984" y="12281"/>
                    <a:pt x="12006" y="12304"/>
                    <a:pt x="12006" y="12327"/>
                  </a:cubicBezTo>
                  <a:cubicBezTo>
                    <a:pt x="12026" y="12386"/>
                    <a:pt x="12080" y="12445"/>
                    <a:pt x="12139" y="12445"/>
                  </a:cubicBezTo>
                  <a:cubicBezTo>
                    <a:pt x="12148" y="12445"/>
                    <a:pt x="12157" y="12444"/>
                    <a:pt x="12166" y="12441"/>
                  </a:cubicBezTo>
                  <a:cubicBezTo>
                    <a:pt x="12189" y="12441"/>
                    <a:pt x="12212" y="12441"/>
                    <a:pt x="12212" y="12418"/>
                  </a:cubicBezTo>
                  <a:cubicBezTo>
                    <a:pt x="12235" y="12464"/>
                    <a:pt x="12257" y="12486"/>
                    <a:pt x="12303" y="12509"/>
                  </a:cubicBezTo>
                  <a:cubicBezTo>
                    <a:pt x="12326" y="12509"/>
                    <a:pt x="12326" y="12532"/>
                    <a:pt x="12349" y="12532"/>
                  </a:cubicBezTo>
                  <a:cubicBezTo>
                    <a:pt x="12349" y="12532"/>
                    <a:pt x="12349" y="12555"/>
                    <a:pt x="12349" y="12555"/>
                  </a:cubicBezTo>
                  <a:cubicBezTo>
                    <a:pt x="12326" y="12555"/>
                    <a:pt x="12326" y="12578"/>
                    <a:pt x="12303" y="12578"/>
                  </a:cubicBezTo>
                  <a:cubicBezTo>
                    <a:pt x="12257" y="12623"/>
                    <a:pt x="12235" y="12692"/>
                    <a:pt x="12235" y="12737"/>
                  </a:cubicBezTo>
                  <a:cubicBezTo>
                    <a:pt x="12212" y="12806"/>
                    <a:pt x="12235" y="12852"/>
                    <a:pt x="12257" y="12897"/>
                  </a:cubicBezTo>
                  <a:cubicBezTo>
                    <a:pt x="12257" y="12920"/>
                    <a:pt x="12303" y="12966"/>
                    <a:pt x="12326" y="12989"/>
                  </a:cubicBezTo>
                  <a:cubicBezTo>
                    <a:pt x="12349" y="13011"/>
                    <a:pt x="12349" y="13011"/>
                    <a:pt x="12372" y="13034"/>
                  </a:cubicBezTo>
                  <a:cubicBezTo>
                    <a:pt x="12394" y="13057"/>
                    <a:pt x="12417" y="13080"/>
                    <a:pt x="12440" y="13103"/>
                  </a:cubicBezTo>
                  <a:cubicBezTo>
                    <a:pt x="12509" y="13148"/>
                    <a:pt x="12577" y="13148"/>
                    <a:pt x="12645" y="13148"/>
                  </a:cubicBezTo>
                  <a:cubicBezTo>
                    <a:pt x="12737" y="13125"/>
                    <a:pt x="12805" y="13057"/>
                    <a:pt x="12851" y="12989"/>
                  </a:cubicBezTo>
                  <a:cubicBezTo>
                    <a:pt x="12851" y="12966"/>
                    <a:pt x="12851" y="12943"/>
                    <a:pt x="12851" y="12920"/>
                  </a:cubicBezTo>
                  <a:cubicBezTo>
                    <a:pt x="12851" y="12920"/>
                    <a:pt x="12851" y="12897"/>
                    <a:pt x="12851" y="12897"/>
                  </a:cubicBezTo>
                  <a:lnTo>
                    <a:pt x="12874" y="12897"/>
                  </a:lnTo>
                  <a:cubicBezTo>
                    <a:pt x="12988" y="12829"/>
                    <a:pt x="13056" y="12715"/>
                    <a:pt x="13033" y="12578"/>
                  </a:cubicBezTo>
                  <a:cubicBezTo>
                    <a:pt x="13011" y="12532"/>
                    <a:pt x="13011" y="12486"/>
                    <a:pt x="12988" y="12441"/>
                  </a:cubicBezTo>
                  <a:cubicBezTo>
                    <a:pt x="12942" y="12281"/>
                    <a:pt x="12874" y="12098"/>
                    <a:pt x="12805" y="11939"/>
                  </a:cubicBezTo>
                  <a:cubicBezTo>
                    <a:pt x="12805" y="11916"/>
                    <a:pt x="12805" y="11893"/>
                    <a:pt x="12782" y="11870"/>
                  </a:cubicBezTo>
                  <a:cubicBezTo>
                    <a:pt x="12760" y="11733"/>
                    <a:pt x="12691" y="11619"/>
                    <a:pt x="12645" y="11482"/>
                  </a:cubicBezTo>
                  <a:cubicBezTo>
                    <a:pt x="12623" y="11414"/>
                    <a:pt x="12600" y="11345"/>
                    <a:pt x="12554" y="11277"/>
                  </a:cubicBezTo>
                  <a:cubicBezTo>
                    <a:pt x="12486" y="11117"/>
                    <a:pt x="12417" y="10957"/>
                    <a:pt x="12349" y="10774"/>
                  </a:cubicBezTo>
                  <a:cubicBezTo>
                    <a:pt x="12280" y="10638"/>
                    <a:pt x="12235" y="10501"/>
                    <a:pt x="12143" y="10364"/>
                  </a:cubicBezTo>
                  <a:cubicBezTo>
                    <a:pt x="12143" y="10364"/>
                    <a:pt x="12143" y="10341"/>
                    <a:pt x="12143" y="10341"/>
                  </a:cubicBezTo>
                  <a:cubicBezTo>
                    <a:pt x="12075" y="10204"/>
                    <a:pt x="12029" y="10090"/>
                    <a:pt x="11961" y="9976"/>
                  </a:cubicBezTo>
                  <a:cubicBezTo>
                    <a:pt x="11892" y="9816"/>
                    <a:pt x="11824" y="9656"/>
                    <a:pt x="11732" y="9519"/>
                  </a:cubicBezTo>
                  <a:cubicBezTo>
                    <a:pt x="11664" y="9359"/>
                    <a:pt x="11573" y="9200"/>
                    <a:pt x="11481" y="9040"/>
                  </a:cubicBezTo>
                  <a:lnTo>
                    <a:pt x="11322" y="8766"/>
                  </a:lnTo>
                  <a:cubicBezTo>
                    <a:pt x="11344" y="8743"/>
                    <a:pt x="11344" y="8697"/>
                    <a:pt x="11367" y="8675"/>
                  </a:cubicBezTo>
                  <a:cubicBezTo>
                    <a:pt x="11367" y="8652"/>
                    <a:pt x="11367" y="8629"/>
                    <a:pt x="11390" y="8606"/>
                  </a:cubicBezTo>
                  <a:cubicBezTo>
                    <a:pt x="11390" y="8538"/>
                    <a:pt x="11367" y="8469"/>
                    <a:pt x="11344" y="8423"/>
                  </a:cubicBezTo>
                  <a:cubicBezTo>
                    <a:pt x="11322" y="8378"/>
                    <a:pt x="11299" y="8355"/>
                    <a:pt x="11276" y="8309"/>
                  </a:cubicBezTo>
                  <a:cubicBezTo>
                    <a:pt x="11253" y="8241"/>
                    <a:pt x="11230" y="8195"/>
                    <a:pt x="11185" y="8150"/>
                  </a:cubicBezTo>
                  <a:cubicBezTo>
                    <a:pt x="11139" y="8035"/>
                    <a:pt x="11048" y="7921"/>
                    <a:pt x="10979" y="7807"/>
                  </a:cubicBezTo>
                  <a:lnTo>
                    <a:pt x="10660" y="7351"/>
                  </a:lnTo>
                  <a:cubicBezTo>
                    <a:pt x="10682" y="7351"/>
                    <a:pt x="10682" y="7374"/>
                    <a:pt x="10705" y="7396"/>
                  </a:cubicBezTo>
                  <a:cubicBezTo>
                    <a:pt x="10591" y="7214"/>
                    <a:pt x="10454" y="7054"/>
                    <a:pt x="10340" y="6894"/>
                  </a:cubicBezTo>
                  <a:cubicBezTo>
                    <a:pt x="10249" y="6780"/>
                    <a:pt x="10135" y="6643"/>
                    <a:pt x="10043" y="6506"/>
                  </a:cubicBezTo>
                  <a:cubicBezTo>
                    <a:pt x="9815" y="6255"/>
                    <a:pt x="9610" y="5981"/>
                    <a:pt x="9381" y="5730"/>
                  </a:cubicBezTo>
                  <a:cubicBezTo>
                    <a:pt x="9153" y="5456"/>
                    <a:pt x="8902" y="5182"/>
                    <a:pt x="8628" y="4908"/>
                  </a:cubicBezTo>
                  <a:cubicBezTo>
                    <a:pt x="8491" y="4771"/>
                    <a:pt x="8354" y="4634"/>
                    <a:pt x="8217" y="4498"/>
                  </a:cubicBezTo>
                  <a:cubicBezTo>
                    <a:pt x="8195" y="4429"/>
                    <a:pt x="8195" y="4383"/>
                    <a:pt x="8149" y="4361"/>
                  </a:cubicBezTo>
                  <a:cubicBezTo>
                    <a:pt x="7943" y="4110"/>
                    <a:pt x="7692" y="3927"/>
                    <a:pt x="7464" y="3721"/>
                  </a:cubicBezTo>
                  <a:cubicBezTo>
                    <a:pt x="7327" y="3607"/>
                    <a:pt x="7190" y="3493"/>
                    <a:pt x="7030" y="3379"/>
                  </a:cubicBezTo>
                  <a:cubicBezTo>
                    <a:pt x="6871" y="3242"/>
                    <a:pt x="6711" y="3128"/>
                    <a:pt x="6528" y="2991"/>
                  </a:cubicBezTo>
                  <a:cubicBezTo>
                    <a:pt x="6391" y="2877"/>
                    <a:pt x="6254" y="2786"/>
                    <a:pt x="6117" y="2694"/>
                  </a:cubicBezTo>
                  <a:cubicBezTo>
                    <a:pt x="5980" y="2580"/>
                    <a:pt x="5844" y="2489"/>
                    <a:pt x="5707" y="2375"/>
                  </a:cubicBezTo>
                  <a:cubicBezTo>
                    <a:pt x="5547" y="2283"/>
                    <a:pt x="5410" y="2192"/>
                    <a:pt x="5273" y="2101"/>
                  </a:cubicBezTo>
                  <a:cubicBezTo>
                    <a:pt x="5204" y="2055"/>
                    <a:pt x="5136" y="2032"/>
                    <a:pt x="5067" y="1987"/>
                  </a:cubicBezTo>
                  <a:cubicBezTo>
                    <a:pt x="4976" y="1941"/>
                    <a:pt x="4885" y="1873"/>
                    <a:pt x="4816" y="1827"/>
                  </a:cubicBezTo>
                  <a:cubicBezTo>
                    <a:pt x="4657" y="1736"/>
                    <a:pt x="4520" y="1667"/>
                    <a:pt x="4360" y="1599"/>
                  </a:cubicBezTo>
                  <a:cubicBezTo>
                    <a:pt x="4063" y="1439"/>
                    <a:pt x="3766" y="1279"/>
                    <a:pt x="3470" y="1142"/>
                  </a:cubicBezTo>
                  <a:cubicBezTo>
                    <a:pt x="3333" y="1074"/>
                    <a:pt x="3196" y="1028"/>
                    <a:pt x="3036" y="960"/>
                  </a:cubicBezTo>
                  <a:cubicBezTo>
                    <a:pt x="2968" y="937"/>
                    <a:pt x="2899" y="891"/>
                    <a:pt x="2831" y="868"/>
                  </a:cubicBezTo>
                  <a:cubicBezTo>
                    <a:pt x="2739" y="823"/>
                    <a:pt x="2625" y="777"/>
                    <a:pt x="2534" y="777"/>
                  </a:cubicBezTo>
                  <a:lnTo>
                    <a:pt x="2443" y="777"/>
                  </a:lnTo>
                  <a:cubicBezTo>
                    <a:pt x="2214" y="686"/>
                    <a:pt x="1986" y="572"/>
                    <a:pt x="1758" y="480"/>
                  </a:cubicBezTo>
                  <a:cubicBezTo>
                    <a:pt x="1552" y="389"/>
                    <a:pt x="1347" y="298"/>
                    <a:pt x="1142" y="206"/>
                  </a:cubicBezTo>
                  <a:cubicBezTo>
                    <a:pt x="1050" y="184"/>
                    <a:pt x="982" y="161"/>
                    <a:pt x="890" y="115"/>
                  </a:cubicBezTo>
                  <a:cubicBezTo>
                    <a:pt x="868" y="92"/>
                    <a:pt x="822" y="92"/>
                    <a:pt x="776" y="69"/>
                  </a:cubicBezTo>
                  <a:lnTo>
                    <a:pt x="685" y="47"/>
                  </a:lnTo>
                  <a:cubicBezTo>
                    <a:pt x="639" y="24"/>
                    <a:pt x="571" y="1"/>
                    <a:pt x="50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6"/>
            <p:cNvSpPr/>
            <p:nvPr/>
          </p:nvSpPr>
          <p:spPr>
            <a:xfrm>
              <a:off x="12272145" y="3400169"/>
              <a:ext cx="176127" cy="149693"/>
            </a:xfrm>
            <a:custGeom>
              <a:avLst/>
              <a:gdLst/>
              <a:ahLst/>
              <a:cxnLst/>
              <a:rect l="l" t="t" r="r" b="b"/>
              <a:pathLst>
                <a:path w="6323" h="5374" extrusionOk="0">
                  <a:moveTo>
                    <a:pt x="3721" y="3064"/>
                  </a:moveTo>
                  <a:cubicBezTo>
                    <a:pt x="3723" y="3070"/>
                    <a:pt x="3727" y="3082"/>
                    <a:pt x="3744" y="3082"/>
                  </a:cubicBezTo>
                  <a:cubicBezTo>
                    <a:pt x="3736" y="3076"/>
                    <a:pt x="3729" y="3070"/>
                    <a:pt x="3721" y="3064"/>
                  </a:cubicBezTo>
                  <a:close/>
                  <a:moveTo>
                    <a:pt x="137" y="0"/>
                  </a:moveTo>
                  <a:cubicBezTo>
                    <a:pt x="91" y="0"/>
                    <a:pt x="69" y="23"/>
                    <a:pt x="46" y="46"/>
                  </a:cubicBezTo>
                  <a:cubicBezTo>
                    <a:pt x="0" y="114"/>
                    <a:pt x="23" y="160"/>
                    <a:pt x="69" y="206"/>
                  </a:cubicBezTo>
                  <a:cubicBezTo>
                    <a:pt x="662" y="639"/>
                    <a:pt x="1233" y="1073"/>
                    <a:pt x="1826" y="1507"/>
                  </a:cubicBezTo>
                  <a:cubicBezTo>
                    <a:pt x="1895" y="1552"/>
                    <a:pt x="1940" y="1598"/>
                    <a:pt x="1986" y="1621"/>
                  </a:cubicBezTo>
                  <a:cubicBezTo>
                    <a:pt x="2077" y="1689"/>
                    <a:pt x="2169" y="1781"/>
                    <a:pt x="2260" y="1849"/>
                  </a:cubicBezTo>
                  <a:cubicBezTo>
                    <a:pt x="2397" y="1940"/>
                    <a:pt x="2534" y="2054"/>
                    <a:pt x="2671" y="2169"/>
                  </a:cubicBezTo>
                  <a:cubicBezTo>
                    <a:pt x="2922" y="2374"/>
                    <a:pt x="3173" y="2579"/>
                    <a:pt x="3401" y="2785"/>
                  </a:cubicBezTo>
                  <a:cubicBezTo>
                    <a:pt x="3508" y="2870"/>
                    <a:pt x="3615" y="2976"/>
                    <a:pt x="3721" y="3064"/>
                  </a:cubicBezTo>
                  <a:lnTo>
                    <a:pt x="3721" y="3064"/>
                  </a:lnTo>
                  <a:cubicBezTo>
                    <a:pt x="3721" y="3061"/>
                    <a:pt x="3721" y="3059"/>
                    <a:pt x="3721" y="3059"/>
                  </a:cubicBezTo>
                  <a:lnTo>
                    <a:pt x="3721" y="3059"/>
                  </a:lnTo>
                  <a:cubicBezTo>
                    <a:pt x="3903" y="3219"/>
                    <a:pt x="4063" y="3378"/>
                    <a:pt x="4223" y="3515"/>
                  </a:cubicBezTo>
                  <a:cubicBezTo>
                    <a:pt x="4428" y="3698"/>
                    <a:pt x="4611" y="3858"/>
                    <a:pt x="4793" y="4040"/>
                  </a:cubicBezTo>
                  <a:cubicBezTo>
                    <a:pt x="4908" y="4154"/>
                    <a:pt x="5022" y="4246"/>
                    <a:pt x="5136" y="4360"/>
                  </a:cubicBezTo>
                  <a:cubicBezTo>
                    <a:pt x="5159" y="4383"/>
                    <a:pt x="5182" y="4428"/>
                    <a:pt x="5227" y="4451"/>
                  </a:cubicBezTo>
                  <a:lnTo>
                    <a:pt x="5410" y="4634"/>
                  </a:lnTo>
                  <a:cubicBezTo>
                    <a:pt x="5501" y="4725"/>
                    <a:pt x="5592" y="4816"/>
                    <a:pt x="5661" y="4885"/>
                  </a:cubicBezTo>
                  <a:cubicBezTo>
                    <a:pt x="5729" y="4953"/>
                    <a:pt x="5775" y="4999"/>
                    <a:pt x="5821" y="5045"/>
                  </a:cubicBezTo>
                  <a:cubicBezTo>
                    <a:pt x="5866" y="5090"/>
                    <a:pt x="5912" y="5136"/>
                    <a:pt x="5958" y="5182"/>
                  </a:cubicBezTo>
                  <a:cubicBezTo>
                    <a:pt x="6026" y="5227"/>
                    <a:pt x="6117" y="5296"/>
                    <a:pt x="6186" y="5364"/>
                  </a:cubicBezTo>
                  <a:cubicBezTo>
                    <a:pt x="6199" y="5371"/>
                    <a:pt x="6213" y="5374"/>
                    <a:pt x="6225" y="5374"/>
                  </a:cubicBezTo>
                  <a:cubicBezTo>
                    <a:pt x="6256" y="5374"/>
                    <a:pt x="6284" y="5357"/>
                    <a:pt x="6300" y="5341"/>
                  </a:cubicBezTo>
                  <a:cubicBezTo>
                    <a:pt x="6323" y="5296"/>
                    <a:pt x="6323" y="5250"/>
                    <a:pt x="6277" y="5227"/>
                  </a:cubicBezTo>
                  <a:cubicBezTo>
                    <a:pt x="6209" y="5159"/>
                    <a:pt x="6140" y="5113"/>
                    <a:pt x="6072" y="5045"/>
                  </a:cubicBezTo>
                  <a:lnTo>
                    <a:pt x="6049" y="5045"/>
                  </a:lnTo>
                  <a:cubicBezTo>
                    <a:pt x="5912" y="4908"/>
                    <a:pt x="5775" y="4771"/>
                    <a:pt x="5638" y="4634"/>
                  </a:cubicBezTo>
                  <a:cubicBezTo>
                    <a:pt x="5524" y="4520"/>
                    <a:pt x="5433" y="4428"/>
                    <a:pt x="5318" y="4314"/>
                  </a:cubicBezTo>
                  <a:cubicBezTo>
                    <a:pt x="5227" y="4223"/>
                    <a:pt x="5136" y="4154"/>
                    <a:pt x="5045" y="4063"/>
                  </a:cubicBezTo>
                  <a:cubicBezTo>
                    <a:pt x="4953" y="3972"/>
                    <a:pt x="4862" y="3881"/>
                    <a:pt x="4771" y="3789"/>
                  </a:cubicBezTo>
                  <a:cubicBezTo>
                    <a:pt x="4520" y="3584"/>
                    <a:pt x="4291" y="3378"/>
                    <a:pt x="4063" y="3150"/>
                  </a:cubicBezTo>
                  <a:cubicBezTo>
                    <a:pt x="3972" y="3082"/>
                    <a:pt x="3880" y="2990"/>
                    <a:pt x="3789" y="2922"/>
                  </a:cubicBezTo>
                  <a:cubicBezTo>
                    <a:pt x="3675" y="2808"/>
                    <a:pt x="3561" y="2694"/>
                    <a:pt x="3424" y="2602"/>
                  </a:cubicBezTo>
                  <a:cubicBezTo>
                    <a:pt x="3196" y="2374"/>
                    <a:pt x="2945" y="2169"/>
                    <a:pt x="2694" y="1963"/>
                  </a:cubicBezTo>
                  <a:cubicBezTo>
                    <a:pt x="2625" y="1895"/>
                    <a:pt x="2534" y="1826"/>
                    <a:pt x="2465" y="1758"/>
                  </a:cubicBezTo>
                  <a:cubicBezTo>
                    <a:pt x="2397" y="1712"/>
                    <a:pt x="2351" y="1666"/>
                    <a:pt x="2306" y="1621"/>
                  </a:cubicBezTo>
                  <a:cubicBezTo>
                    <a:pt x="2237" y="1575"/>
                    <a:pt x="2169" y="1507"/>
                    <a:pt x="2100" y="1461"/>
                  </a:cubicBezTo>
                  <a:cubicBezTo>
                    <a:pt x="2032" y="1393"/>
                    <a:pt x="1940" y="1347"/>
                    <a:pt x="1872" y="1278"/>
                  </a:cubicBezTo>
                  <a:cubicBezTo>
                    <a:pt x="1301" y="868"/>
                    <a:pt x="753" y="434"/>
                    <a:pt x="183" y="23"/>
                  </a:cubicBezTo>
                  <a:cubicBezTo>
                    <a:pt x="183" y="0"/>
                    <a:pt x="160"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6"/>
            <p:cNvSpPr/>
            <p:nvPr/>
          </p:nvSpPr>
          <p:spPr>
            <a:xfrm>
              <a:off x="12285488" y="3412871"/>
              <a:ext cx="151336" cy="137158"/>
            </a:xfrm>
            <a:custGeom>
              <a:avLst/>
              <a:gdLst/>
              <a:ahLst/>
              <a:cxnLst/>
              <a:rect l="l" t="t" r="r" b="b"/>
              <a:pathLst>
                <a:path w="5433" h="4924" extrusionOk="0">
                  <a:moveTo>
                    <a:pt x="137" y="1"/>
                  </a:moveTo>
                  <a:cubicBezTo>
                    <a:pt x="115" y="1"/>
                    <a:pt x="69" y="1"/>
                    <a:pt x="46" y="46"/>
                  </a:cubicBezTo>
                  <a:cubicBezTo>
                    <a:pt x="1" y="92"/>
                    <a:pt x="23" y="160"/>
                    <a:pt x="69" y="206"/>
                  </a:cubicBezTo>
                  <a:cubicBezTo>
                    <a:pt x="503" y="526"/>
                    <a:pt x="959" y="845"/>
                    <a:pt x="1393" y="1165"/>
                  </a:cubicBezTo>
                  <a:cubicBezTo>
                    <a:pt x="1827" y="1507"/>
                    <a:pt x="2237" y="1872"/>
                    <a:pt x="2648" y="2215"/>
                  </a:cubicBezTo>
                  <a:lnTo>
                    <a:pt x="2625" y="2215"/>
                  </a:lnTo>
                  <a:cubicBezTo>
                    <a:pt x="2762" y="2329"/>
                    <a:pt x="2899" y="2443"/>
                    <a:pt x="3013" y="2557"/>
                  </a:cubicBezTo>
                  <a:cubicBezTo>
                    <a:pt x="3128" y="2648"/>
                    <a:pt x="3219" y="2740"/>
                    <a:pt x="3310" y="2831"/>
                  </a:cubicBezTo>
                  <a:cubicBezTo>
                    <a:pt x="3424" y="2922"/>
                    <a:pt x="3516" y="3014"/>
                    <a:pt x="3607" y="3128"/>
                  </a:cubicBezTo>
                  <a:cubicBezTo>
                    <a:pt x="3721" y="3242"/>
                    <a:pt x="3858" y="3356"/>
                    <a:pt x="3972" y="3470"/>
                  </a:cubicBezTo>
                  <a:cubicBezTo>
                    <a:pt x="4086" y="3584"/>
                    <a:pt x="4200" y="3698"/>
                    <a:pt x="4292" y="3813"/>
                  </a:cubicBezTo>
                  <a:lnTo>
                    <a:pt x="4474" y="3995"/>
                  </a:lnTo>
                  <a:cubicBezTo>
                    <a:pt x="4543" y="4064"/>
                    <a:pt x="4611" y="4132"/>
                    <a:pt x="4680" y="4201"/>
                  </a:cubicBezTo>
                  <a:cubicBezTo>
                    <a:pt x="4885" y="4429"/>
                    <a:pt x="5091" y="4657"/>
                    <a:pt x="5296" y="4885"/>
                  </a:cubicBezTo>
                  <a:cubicBezTo>
                    <a:pt x="5309" y="4912"/>
                    <a:pt x="5331" y="4923"/>
                    <a:pt x="5355" y="4923"/>
                  </a:cubicBezTo>
                  <a:cubicBezTo>
                    <a:pt x="5372" y="4923"/>
                    <a:pt x="5391" y="4918"/>
                    <a:pt x="5410" y="4908"/>
                  </a:cubicBezTo>
                  <a:cubicBezTo>
                    <a:pt x="5433" y="4862"/>
                    <a:pt x="5433" y="4817"/>
                    <a:pt x="5410" y="4771"/>
                  </a:cubicBezTo>
                  <a:cubicBezTo>
                    <a:pt x="5296" y="4634"/>
                    <a:pt x="5159" y="4497"/>
                    <a:pt x="5045" y="4360"/>
                  </a:cubicBezTo>
                  <a:cubicBezTo>
                    <a:pt x="4931" y="4223"/>
                    <a:pt x="4817" y="4109"/>
                    <a:pt x="4703" y="3972"/>
                  </a:cubicBezTo>
                  <a:cubicBezTo>
                    <a:pt x="4474" y="3744"/>
                    <a:pt x="4246" y="3516"/>
                    <a:pt x="4018" y="3288"/>
                  </a:cubicBezTo>
                  <a:cubicBezTo>
                    <a:pt x="3881" y="3151"/>
                    <a:pt x="3744" y="3036"/>
                    <a:pt x="3630" y="2900"/>
                  </a:cubicBezTo>
                  <a:cubicBezTo>
                    <a:pt x="3493" y="2763"/>
                    <a:pt x="3333" y="2626"/>
                    <a:pt x="3196" y="2489"/>
                  </a:cubicBezTo>
                  <a:cubicBezTo>
                    <a:pt x="3150" y="2443"/>
                    <a:pt x="3105" y="2397"/>
                    <a:pt x="3059" y="2352"/>
                  </a:cubicBezTo>
                  <a:lnTo>
                    <a:pt x="2785" y="2101"/>
                  </a:lnTo>
                  <a:cubicBezTo>
                    <a:pt x="2671" y="1987"/>
                    <a:pt x="2534" y="1872"/>
                    <a:pt x="2397" y="1758"/>
                  </a:cubicBezTo>
                  <a:cubicBezTo>
                    <a:pt x="2260" y="1644"/>
                    <a:pt x="2146" y="1530"/>
                    <a:pt x="2009" y="1416"/>
                  </a:cubicBezTo>
                  <a:cubicBezTo>
                    <a:pt x="1872" y="1302"/>
                    <a:pt x="1735" y="1165"/>
                    <a:pt x="1575" y="1051"/>
                  </a:cubicBezTo>
                  <a:cubicBezTo>
                    <a:pt x="1439" y="914"/>
                    <a:pt x="1302" y="800"/>
                    <a:pt x="1142" y="708"/>
                  </a:cubicBezTo>
                  <a:cubicBezTo>
                    <a:pt x="1005" y="594"/>
                    <a:pt x="868" y="480"/>
                    <a:pt x="708" y="366"/>
                  </a:cubicBezTo>
                  <a:cubicBezTo>
                    <a:pt x="548" y="252"/>
                    <a:pt x="366" y="138"/>
                    <a:pt x="206" y="24"/>
                  </a:cubicBezTo>
                  <a:cubicBezTo>
                    <a:pt x="183" y="1"/>
                    <a:pt x="160" y="1"/>
                    <a:pt x="13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6"/>
            <p:cNvSpPr/>
            <p:nvPr/>
          </p:nvSpPr>
          <p:spPr>
            <a:xfrm>
              <a:off x="12255599" y="3398888"/>
              <a:ext cx="179971" cy="147632"/>
            </a:xfrm>
            <a:custGeom>
              <a:avLst/>
              <a:gdLst/>
              <a:ahLst/>
              <a:cxnLst/>
              <a:rect l="l" t="t" r="r" b="b"/>
              <a:pathLst>
                <a:path w="6461" h="5300" extrusionOk="0">
                  <a:moveTo>
                    <a:pt x="115" y="1"/>
                  </a:moveTo>
                  <a:cubicBezTo>
                    <a:pt x="92" y="1"/>
                    <a:pt x="46" y="23"/>
                    <a:pt x="24" y="46"/>
                  </a:cubicBezTo>
                  <a:cubicBezTo>
                    <a:pt x="1" y="92"/>
                    <a:pt x="1" y="160"/>
                    <a:pt x="69" y="206"/>
                  </a:cubicBezTo>
                  <a:cubicBezTo>
                    <a:pt x="389" y="411"/>
                    <a:pt x="731" y="617"/>
                    <a:pt x="1074" y="822"/>
                  </a:cubicBezTo>
                  <a:cubicBezTo>
                    <a:pt x="1210" y="891"/>
                    <a:pt x="1370" y="1005"/>
                    <a:pt x="1507" y="1096"/>
                  </a:cubicBezTo>
                  <a:cubicBezTo>
                    <a:pt x="1644" y="1187"/>
                    <a:pt x="1781" y="1279"/>
                    <a:pt x="1918" y="1370"/>
                  </a:cubicBezTo>
                  <a:cubicBezTo>
                    <a:pt x="2215" y="1576"/>
                    <a:pt x="2512" y="1804"/>
                    <a:pt x="2808" y="2009"/>
                  </a:cubicBezTo>
                  <a:cubicBezTo>
                    <a:pt x="2854" y="2055"/>
                    <a:pt x="2900" y="2078"/>
                    <a:pt x="2945" y="2123"/>
                  </a:cubicBezTo>
                  <a:cubicBezTo>
                    <a:pt x="3036" y="2215"/>
                    <a:pt x="3128" y="2283"/>
                    <a:pt x="3242" y="2374"/>
                  </a:cubicBezTo>
                  <a:cubicBezTo>
                    <a:pt x="3356" y="2466"/>
                    <a:pt x="3493" y="2580"/>
                    <a:pt x="3630" y="2694"/>
                  </a:cubicBezTo>
                  <a:cubicBezTo>
                    <a:pt x="3676" y="2740"/>
                    <a:pt x="3721" y="2785"/>
                    <a:pt x="3790" y="2831"/>
                  </a:cubicBezTo>
                  <a:cubicBezTo>
                    <a:pt x="3950" y="2968"/>
                    <a:pt x="4132" y="3128"/>
                    <a:pt x="4292" y="3265"/>
                  </a:cubicBezTo>
                  <a:cubicBezTo>
                    <a:pt x="4452" y="3424"/>
                    <a:pt x="4634" y="3584"/>
                    <a:pt x="4794" y="3721"/>
                  </a:cubicBezTo>
                  <a:cubicBezTo>
                    <a:pt x="4977" y="3881"/>
                    <a:pt x="5136" y="4018"/>
                    <a:pt x="5296" y="4178"/>
                  </a:cubicBezTo>
                  <a:cubicBezTo>
                    <a:pt x="5319" y="4200"/>
                    <a:pt x="5365" y="4246"/>
                    <a:pt x="5387" y="4269"/>
                  </a:cubicBezTo>
                  <a:lnTo>
                    <a:pt x="5570" y="4451"/>
                  </a:lnTo>
                  <a:cubicBezTo>
                    <a:pt x="5639" y="4520"/>
                    <a:pt x="5707" y="4588"/>
                    <a:pt x="5776" y="4657"/>
                  </a:cubicBezTo>
                  <a:cubicBezTo>
                    <a:pt x="5821" y="4703"/>
                    <a:pt x="5867" y="4748"/>
                    <a:pt x="5912" y="4794"/>
                  </a:cubicBezTo>
                  <a:cubicBezTo>
                    <a:pt x="5935" y="4817"/>
                    <a:pt x="5958" y="4840"/>
                    <a:pt x="5981" y="4885"/>
                  </a:cubicBezTo>
                  <a:cubicBezTo>
                    <a:pt x="6095" y="4999"/>
                    <a:pt x="6209" y="5136"/>
                    <a:pt x="6323" y="5273"/>
                  </a:cubicBezTo>
                  <a:cubicBezTo>
                    <a:pt x="6337" y="5286"/>
                    <a:pt x="6357" y="5300"/>
                    <a:pt x="6381" y="5300"/>
                  </a:cubicBezTo>
                  <a:cubicBezTo>
                    <a:pt x="6399" y="5300"/>
                    <a:pt x="6418" y="5292"/>
                    <a:pt x="6437" y="5273"/>
                  </a:cubicBezTo>
                  <a:cubicBezTo>
                    <a:pt x="6460" y="5250"/>
                    <a:pt x="6460" y="5205"/>
                    <a:pt x="6437" y="5159"/>
                  </a:cubicBezTo>
                  <a:cubicBezTo>
                    <a:pt x="6346" y="5045"/>
                    <a:pt x="6232" y="4908"/>
                    <a:pt x="6118" y="4794"/>
                  </a:cubicBezTo>
                  <a:cubicBezTo>
                    <a:pt x="6095" y="4748"/>
                    <a:pt x="6049" y="4725"/>
                    <a:pt x="6027" y="4680"/>
                  </a:cubicBezTo>
                  <a:cubicBezTo>
                    <a:pt x="6004" y="4657"/>
                    <a:pt x="5958" y="4611"/>
                    <a:pt x="5912" y="4566"/>
                  </a:cubicBezTo>
                  <a:cubicBezTo>
                    <a:pt x="5844" y="4497"/>
                    <a:pt x="5776" y="4429"/>
                    <a:pt x="5707" y="4360"/>
                  </a:cubicBezTo>
                  <a:cubicBezTo>
                    <a:pt x="5616" y="4246"/>
                    <a:pt x="5502" y="4155"/>
                    <a:pt x="5410" y="4063"/>
                  </a:cubicBezTo>
                  <a:cubicBezTo>
                    <a:pt x="5387" y="4041"/>
                    <a:pt x="5365" y="4018"/>
                    <a:pt x="5319" y="3995"/>
                  </a:cubicBezTo>
                  <a:cubicBezTo>
                    <a:pt x="5273" y="3927"/>
                    <a:pt x="5205" y="3881"/>
                    <a:pt x="5136" y="3835"/>
                  </a:cubicBezTo>
                  <a:cubicBezTo>
                    <a:pt x="5068" y="3744"/>
                    <a:pt x="4999" y="3675"/>
                    <a:pt x="4908" y="3607"/>
                  </a:cubicBezTo>
                  <a:cubicBezTo>
                    <a:pt x="4748" y="3447"/>
                    <a:pt x="4566" y="3287"/>
                    <a:pt x="4383" y="3128"/>
                  </a:cubicBezTo>
                  <a:lnTo>
                    <a:pt x="4383" y="3128"/>
                  </a:lnTo>
                  <a:cubicBezTo>
                    <a:pt x="4383" y="3129"/>
                    <a:pt x="4383" y="3130"/>
                    <a:pt x="4383" y="3131"/>
                  </a:cubicBezTo>
                  <a:lnTo>
                    <a:pt x="4383" y="3131"/>
                  </a:lnTo>
                  <a:cubicBezTo>
                    <a:pt x="4210" y="2979"/>
                    <a:pt x="4056" y="2847"/>
                    <a:pt x="3881" y="2694"/>
                  </a:cubicBezTo>
                  <a:lnTo>
                    <a:pt x="3881" y="2694"/>
                  </a:lnTo>
                  <a:cubicBezTo>
                    <a:pt x="3843" y="2656"/>
                    <a:pt x="3805" y="2618"/>
                    <a:pt x="3767" y="2580"/>
                  </a:cubicBezTo>
                  <a:lnTo>
                    <a:pt x="3447" y="2352"/>
                  </a:lnTo>
                  <a:cubicBezTo>
                    <a:pt x="3333" y="2237"/>
                    <a:pt x="3196" y="2123"/>
                    <a:pt x="3082" y="2032"/>
                  </a:cubicBezTo>
                  <a:cubicBezTo>
                    <a:pt x="3014" y="1986"/>
                    <a:pt x="2968" y="1918"/>
                    <a:pt x="2900" y="1872"/>
                  </a:cubicBezTo>
                  <a:cubicBezTo>
                    <a:pt x="2831" y="1827"/>
                    <a:pt x="2740" y="1758"/>
                    <a:pt x="2671" y="1690"/>
                  </a:cubicBezTo>
                  <a:cubicBezTo>
                    <a:pt x="2626" y="1667"/>
                    <a:pt x="2580" y="1621"/>
                    <a:pt x="2512" y="1576"/>
                  </a:cubicBezTo>
                  <a:cubicBezTo>
                    <a:pt x="2443" y="1507"/>
                    <a:pt x="2375" y="1461"/>
                    <a:pt x="2306" y="1393"/>
                  </a:cubicBezTo>
                  <a:cubicBezTo>
                    <a:pt x="2215" y="1347"/>
                    <a:pt x="2123" y="1279"/>
                    <a:pt x="2055" y="1210"/>
                  </a:cubicBezTo>
                  <a:cubicBezTo>
                    <a:pt x="1987" y="1165"/>
                    <a:pt x="1895" y="1119"/>
                    <a:pt x="1827" y="1073"/>
                  </a:cubicBezTo>
                  <a:cubicBezTo>
                    <a:pt x="1781" y="1028"/>
                    <a:pt x="1713" y="982"/>
                    <a:pt x="1667" y="959"/>
                  </a:cubicBezTo>
                  <a:cubicBezTo>
                    <a:pt x="1598" y="891"/>
                    <a:pt x="1507" y="845"/>
                    <a:pt x="1439" y="777"/>
                  </a:cubicBezTo>
                  <a:cubicBezTo>
                    <a:pt x="1347" y="731"/>
                    <a:pt x="1279" y="685"/>
                    <a:pt x="1210" y="640"/>
                  </a:cubicBezTo>
                  <a:cubicBezTo>
                    <a:pt x="1188" y="617"/>
                    <a:pt x="1142" y="617"/>
                    <a:pt x="1119" y="594"/>
                  </a:cubicBezTo>
                  <a:cubicBezTo>
                    <a:pt x="1074" y="548"/>
                    <a:pt x="1005" y="526"/>
                    <a:pt x="937" y="480"/>
                  </a:cubicBezTo>
                  <a:cubicBezTo>
                    <a:pt x="800" y="389"/>
                    <a:pt x="663" y="320"/>
                    <a:pt x="549" y="229"/>
                  </a:cubicBezTo>
                  <a:cubicBezTo>
                    <a:pt x="412" y="160"/>
                    <a:pt x="297" y="92"/>
                    <a:pt x="183" y="23"/>
                  </a:cubicBezTo>
                  <a:cubicBezTo>
                    <a:pt x="161" y="1"/>
                    <a:pt x="138" y="1"/>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6"/>
            <p:cNvSpPr/>
            <p:nvPr/>
          </p:nvSpPr>
          <p:spPr>
            <a:xfrm>
              <a:off x="10919785" y="3332760"/>
              <a:ext cx="1348572" cy="332561"/>
            </a:xfrm>
            <a:custGeom>
              <a:avLst/>
              <a:gdLst/>
              <a:ahLst/>
              <a:cxnLst/>
              <a:rect l="l" t="t" r="r" b="b"/>
              <a:pathLst>
                <a:path w="48414" h="11939" extrusionOk="0">
                  <a:moveTo>
                    <a:pt x="19752" y="8482"/>
                  </a:moveTo>
                  <a:lnTo>
                    <a:pt x="19752" y="8482"/>
                  </a:lnTo>
                  <a:cubicBezTo>
                    <a:pt x="19742" y="8485"/>
                    <a:pt x="19732" y="8488"/>
                    <a:pt x="19722" y="8492"/>
                  </a:cubicBezTo>
                  <a:cubicBezTo>
                    <a:pt x="19722" y="8492"/>
                    <a:pt x="19735" y="8492"/>
                    <a:pt x="19752" y="8482"/>
                  </a:cubicBezTo>
                  <a:close/>
                  <a:moveTo>
                    <a:pt x="1872" y="11162"/>
                  </a:moveTo>
                  <a:cubicBezTo>
                    <a:pt x="1885" y="11165"/>
                    <a:pt x="1898" y="11167"/>
                    <a:pt x="1912" y="11169"/>
                  </a:cubicBezTo>
                  <a:lnTo>
                    <a:pt x="1912" y="11169"/>
                  </a:lnTo>
                  <a:cubicBezTo>
                    <a:pt x="1903" y="11162"/>
                    <a:pt x="1888" y="11162"/>
                    <a:pt x="1872" y="11162"/>
                  </a:cubicBezTo>
                  <a:close/>
                  <a:moveTo>
                    <a:pt x="40995" y="1"/>
                  </a:moveTo>
                  <a:cubicBezTo>
                    <a:pt x="40539" y="1"/>
                    <a:pt x="40105" y="24"/>
                    <a:pt x="39648" y="69"/>
                  </a:cubicBezTo>
                  <a:cubicBezTo>
                    <a:pt x="39466" y="92"/>
                    <a:pt x="39260" y="115"/>
                    <a:pt x="39078" y="138"/>
                  </a:cubicBezTo>
                  <a:cubicBezTo>
                    <a:pt x="39032" y="69"/>
                    <a:pt x="38941" y="46"/>
                    <a:pt x="38849" y="46"/>
                  </a:cubicBezTo>
                  <a:cubicBezTo>
                    <a:pt x="38735" y="69"/>
                    <a:pt x="38621" y="115"/>
                    <a:pt x="38484" y="138"/>
                  </a:cubicBezTo>
                  <a:cubicBezTo>
                    <a:pt x="38347" y="183"/>
                    <a:pt x="38210" y="206"/>
                    <a:pt x="38073" y="252"/>
                  </a:cubicBezTo>
                  <a:cubicBezTo>
                    <a:pt x="37845" y="297"/>
                    <a:pt x="37617" y="366"/>
                    <a:pt x="37389" y="434"/>
                  </a:cubicBezTo>
                  <a:cubicBezTo>
                    <a:pt x="37229" y="480"/>
                    <a:pt x="37069" y="526"/>
                    <a:pt x="36909" y="571"/>
                  </a:cubicBezTo>
                  <a:cubicBezTo>
                    <a:pt x="36704" y="617"/>
                    <a:pt x="36521" y="663"/>
                    <a:pt x="36339" y="708"/>
                  </a:cubicBezTo>
                  <a:cubicBezTo>
                    <a:pt x="36179" y="754"/>
                    <a:pt x="36019" y="777"/>
                    <a:pt x="35859" y="822"/>
                  </a:cubicBezTo>
                  <a:cubicBezTo>
                    <a:pt x="35745" y="845"/>
                    <a:pt x="35631" y="868"/>
                    <a:pt x="35540" y="891"/>
                  </a:cubicBezTo>
                  <a:cubicBezTo>
                    <a:pt x="35426" y="914"/>
                    <a:pt x="35334" y="937"/>
                    <a:pt x="35220" y="959"/>
                  </a:cubicBezTo>
                  <a:cubicBezTo>
                    <a:pt x="35175" y="982"/>
                    <a:pt x="35152" y="982"/>
                    <a:pt x="35106" y="1005"/>
                  </a:cubicBezTo>
                  <a:cubicBezTo>
                    <a:pt x="34992" y="1028"/>
                    <a:pt x="34878" y="1051"/>
                    <a:pt x="34787" y="1074"/>
                  </a:cubicBezTo>
                  <a:cubicBezTo>
                    <a:pt x="34535" y="1142"/>
                    <a:pt x="34284" y="1210"/>
                    <a:pt x="34033" y="1279"/>
                  </a:cubicBezTo>
                  <a:cubicBezTo>
                    <a:pt x="33942" y="1302"/>
                    <a:pt x="33828" y="1347"/>
                    <a:pt x="33737" y="1370"/>
                  </a:cubicBezTo>
                  <a:cubicBezTo>
                    <a:pt x="33622" y="1416"/>
                    <a:pt x="33485" y="1462"/>
                    <a:pt x="33371" y="1507"/>
                  </a:cubicBezTo>
                  <a:cubicBezTo>
                    <a:pt x="33234" y="1553"/>
                    <a:pt x="33097" y="1598"/>
                    <a:pt x="32960" y="1644"/>
                  </a:cubicBezTo>
                  <a:cubicBezTo>
                    <a:pt x="32938" y="1621"/>
                    <a:pt x="32915" y="1576"/>
                    <a:pt x="32892" y="1553"/>
                  </a:cubicBezTo>
                  <a:cubicBezTo>
                    <a:pt x="32846" y="1530"/>
                    <a:pt x="32778" y="1530"/>
                    <a:pt x="32732" y="1530"/>
                  </a:cubicBezTo>
                  <a:cubicBezTo>
                    <a:pt x="32504" y="1621"/>
                    <a:pt x="32276" y="1735"/>
                    <a:pt x="32047" y="1850"/>
                  </a:cubicBezTo>
                  <a:cubicBezTo>
                    <a:pt x="32002" y="1872"/>
                    <a:pt x="31933" y="1895"/>
                    <a:pt x="31888" y="1918"/>
                  </a:cubicBezTo>
                  <a:cubicBezTo>
                    <a:pt x="31682" y="2009"/>
                    <a:pt x="31500" y="2078"/>
                    <a:pt x="31317" y="2146"/>
                  </a:cubicBezTo>
                  <a:cubicBezTo>
                    <a:pt x="31317" y="2146"/>
                    <a:pt x="31317" y="2146"/>
                    <a:pt x="31317" y="2146"/>
                  </a:cubicBezTo>
                  <a:lnTo>
                    <a:pt x="31317" y="2146"/>
                  </a:lnTo>
                  <a:cubicBezTo>
                    <a:pt x="31317" y="2169"/>
                    <a:pt x="31294" y="2169"/>
                    <a:pt x="31271" y="2169"/>
                  </a:cubicBezTo>
                  <a:lnTo>
                    <a:pt x="31317" y="2146"/>
                  </a:lnTo>
                  <a:lnTo>
                    <a:pt x="31317" y="2146"/>
                  </a:lnTo>
                  <a:cubicBezTo>
                    <a:pt x="30998" y="2283"/>
                    <a:pt x="30678" y="2420"/>
                    <a:pt x="30358" y="2557"/>
                  </a:cubicBezTo>
                  <a:cubicBezTo>
                    <a:pt x="29948" y="2717"/>
                    <a:pt x="29560" y="2900"/>
                    <a:pt x="29149" y="3082"/>
                  </a:cubicBezTo>
                  <a:cubicBezTo>
                    <a:pt x="28989" y="3151"/>
                    <a:pt x="28806" y="3219"/>
                    <a:pt x="28647" y="3310"/>
                  </a:cubicBezTo>
                  <a:cubicBezTo>
                    <a:pt x="28487" y="3379"/>
                    <a:pt x="28327" y="3447"/>
                    <a:pt x="28167" y="3539"/>
                  </a:cubicBezTo>
                  <a:cubicBezTo>
                    <a:pt x="27825" y="3698"/>
                    <a:pt x="27482" y="3881"/>
                    <a:pt x="27140" y="4041"/>
                  </a:cubicBezTo>
                  <a:cubicBezTo>
                    <a:pt x="27094" y="4064"/>
                    <a:pt x="27049" y="4109"/>
                    <a:pt x="27049" y="4155"/>
                  </a:cubicBezTo>
                  <a:cubicBezTo>
                    <a:pt x="27026" y="4155"/>
                    <a:pt x="27026" y="4155"/>
                    <a:pt x="27003" y="4178"/>
                  </a:cubicBezTo>
                  <a:cubicBezTo>
                    <a:pt x="26775" y="4269"/>
                    <a:pt x="26524" y="4383"/>
                    <a:pt x="26296" y="4497"/>
                  </a:cubicBezTo>
                  <a:cubicBezTo>
                    <a:pt x="26044" y="4634"/>
                    <a:pt x="25793" y="4748"/>
                    <a:pt x="25519" y="4863"/>
                  </a:cubicBezTo>
                  <a:cubicBezTo>
                    <a:pt x="25109" y="5068"/>
                    <a:pt x="24698" y="5251"/>
                    <a:pt x="24287" y="5456"/>
                  </a:cubicBezTo>
                  <a:cubicBezTo>
                    <a:pt x="24059" y="5547"/>
                    <a:pt x="23830" y="5684"/>
                    <a:pt x="23602" y="5798"/>
                  </a:cubicBezTo>
                  <a:cubicBezTo>
                    <a:pt x="23556" y="5821"/>
                    <a:pt x="23511" y="5844"/>
                    <a:pt x="23442" y="5890"/>
                  </a:cubicBezTo>
                  <a:cubicBezTo>
                    <a:pt x="23420" y="5912"/>
                    <a:pt x="23374" y="5912"/>
                    <a:pt x="23328" y="5935"/>
                  </a:cubicBezTo>
                  <a:cubicBezTo>
                    <a:pt x="23305" y="5958"/>
                    <a:pt x="23260" y="5958"/>
                    <a:pt x="23237" y="5981"/>
                  </a:cubicBezTo>
                  <a:cubicBezTo>
                    <a:pt x="23054" y="6049"/>
                    <a:pt x="22895" y="6141"/>
                    <a:pt x="22712" y="6209"/>
                  </a:cubicBezTo>
                  <a:cubicBezTo>
                    <a:pt x="22484" y="6301"/>
                    <a:pt x="22255" y="6415"/>
                    <a:pt x="22027" y="6529"/>
                  </a:cubicBezTo>
                  <a:cubicBezTo>
                    <a:pt x="21571" y="6711"/>
                    <a:pt x="21114" y="6917"/>
                    <a:pt x="20680" y="7099"/>
                  </a:cubicBezTo>
                  <a:cubicBezTo>
                    <a:pt x="20544" y="7168"/>
                    <a:pt x="20429" y="7214"/>
                    <a:pt x="20292" y="7282"/>
                  </a:cubicBezTo>
                  <a:cubicBezTo>
                    <a:pt x="20247" y="7305"/>
                    <a:pt x="20201" y="7328"/>
                    <a:pt x="20156" y="7350"/>
                  </a:cubicBezTo>
                  <a:cubicBezTo>
                    <a:pt x="20087" y="7373"/>
                    <a:pt x="19996" y="7396"/>
                    <a:pt x="19927" y="7442"/>
                  </a:cubicBezTo>
                  <a:cubicBezTo>
                    <a:pt x="19699" y="7533"/>
                    <a:pt x="19471" y="7647"/>
                    <a:pt x="19242" y="7738"/>
                  </a:cubicBezTo>
                  <a:cubicBezTo>
                    <a:pt x="19128" y="7807"/>
                    <a:pt x="18991" y="7875"/>
                    <a:pt x="18877" y="7921"/>
                  </a:cubicBezTo>
                  <a:cubicBezTo>
                    <a:pt x="18763" y="7990"/>
                    <a:pt x="18649" y="8058"/>
                    <a:pt x="18535" y="8104"/>
                  </a:cubicBezTo>
                  <a:cubicBezTo>
                    <a:pt x="18512" y="8127"/>
                    <a:pt x="18512" y="8127"/>
                    <a:pt x="18489" y="8127"/>
                  </a:cubicBezTo>
                  <a:cubicBezTo>
                    <a:pt x="18078" y="8286"/>
                    <a:pt x="17668" y="8469"/>
                    <a:pt x="17257" y="8629"/>
                  </a:cubicBezTo>
                  <a:cubicBezTo>
                    <a:pt x="17051" y="8720"/>
                    <a:pt x="16846" y="8811"/>
                    <a:pt x="16640" y="8903"/>
                  </a:cubicBezTo>
                  <a:lnTo>
                    <a:pt x="16595" y="8903"/>
                  </a:lnTo>
                  <a:cubicBezTo>
                    <a:pt x="16344" y="8971"/>
                    <a:pt x="16115" y="9040"/>
                    <a:pt x="15887" y="9108"/>
                  </a:cubicBezTo>
                  <a:cubicBezTo>
                    <a:pt x="15431" y="9222"/>
                    <a:pt x="14951" y="9359"/>
                    <a:pt x="14495" y="9496"/>
                  </a:cubicBezTo>
                  <a:cubicBezTo>
                    <a:pt x="14061" y="9633"/>
                    <a:pt x="13627" y="9747"/>
                    <a:pt x="13194" y="9907"/>
                  </a:cubicBezTo>
                  <a:cubicBezTo>
                    <a:pt x="12943" y="9975"/>
                    <a:pt x="12692" y="10044"/>
                    <a:pt x="12463" y="10135"/>
                  </a:cubicBezTo>
                  <a:cubicBezTo>
                    <a:pt x="12441" y="10135"/>
                    <a:pt x="12418" y="10158"/>
                    <a:pt x="12395" y="10158"/>
                  </a:cubicBezTo>
                  <a:cubicBezTo>
                    <a:pt x="12372" y="10158"/>
                    <a:pt x="12326" y="10158"/>
                    <a:pt x="12304" y="10135"/>
                  </a:cubicBezTo>
                  <a:lnTo>
                    <a:pt x="12167" y="10158"/>
                  </a:lnTo>
                  <a:cubicBezTo>
                    <a:pt x="12098" y="10181"/>
                    <a:pt x="12030" y="10204"/>
                    <a:pt x="11961" y="10204"/>
                  </a:cubicBezTo>
                  <a:cubicBezTo>
                    <a:pt x="11870" y="10226"/>
                    <a:pt x="11779" y="10249"/>
                    <a:pt x="11710" y="10249"/>
                  </a:cubicBezTo>
                  <a:cubicBezTo>
                    <a:pt x="11505" y="10295"/>
                    <a:pt x="11299" y="10341"/>
                    <a:pt x="11117" y="10363"/>
                  </a:cubicBezTo>
                  <a:cubicBezTo>
                    <a:pt x="10706" y="10432"/>
                    <a:pt x="10318" y="10500"/>
                    <a:pt x="9930" y="10592"/>
                  </a:cubicBezTo>
                  <a:cubicBezTo>
                    <a:pt x="9542" y="10683"/>
                    <a:pt x="9154" y="10774"/>
                    <a:pt x="8766" y="10866"/>
                  </a:cubicBezTo>
                  <a:cubicBezTo>
                    <a:pt x="8583" y="10888"/>
                    <a:pt x="8423" y="10934"/>
                    <a:pt x="8264" y="10980"/>
                  </a:cubicBezTo>
                  <a:cubicBezTo>
                    <a:pt x="8218" y="11003"/>
                    <a:pt x="8149" y="11003"/>
                    <a:pt x="8104" y="11025"/>
                  </a:cubicBezTo>
                  <a:lnTo>
                    <a:pt x="8035" y="11025"/>
                  </a:lnTo>
                  <a:cubicBezTo>
                    <a:pt x="7853" y="11025"/>
                    <a:pt x="7670" y="11048"/>
                    <a:pt x="7510" y="11071"/>
                  </a:cubicBezTo>
                  <a:cubicBezTo>
                    <a:pt x="7168" y="11094"/>
                    <a:pt x="6803" y="11139"/>
                    <a:pt x="6460" y="11162"/>
                  </a:cubicBezTo>
                  <a:cubicBezTo>
                    <a:pt x="6118" y="11208"/>
                    <a:pt x="5776" y="11254"/>
                    <a:pt x="5433" y="11276"/>
                  </a:cubicBezTo>
                  <a:cubicBezTo>
                    <a:pt x="5388" y="11276"/>
                    <a:pt x="5342" y="11276"/>
                    <a:pt x="5319" y="11299"/>
                  </a:cubicBezTo>
                  <a:lnTo>
                    <a:pt x="5251" y="11299"/>
                  </a:lnTo>
                  <a:cubicBezTo>
                    <a:pt x="4863" y="11299"/>
                    <a:pt x="4497" y="11299"/>
                    <a:pt x="4109" y="11322"/>
                  </a:cubicBezTo>
                  <a:cubicBezTo>
                    <a:pt x="3950" y="11322"/>
                    <a:pt x="3813" y="11322"/>
                    <a:pt x="3653" y="11345"/>
                  </a:cubicBezTo>
                  <a:cubicBezTo>
                    <a:pt x="3425" y="11322"/>
                    <a:pt x="3173" y="11299"/>
                    <a:pt x="2922" y="11299"/>
                  </a:cubicBezTo>
                  <a:cubicBezTo>
                    <a:pt x="2808" y="11276"/>
                    <a:pt x="2717" y="11276"/>
                    <a:pt x="2603" y="11254"/>
                  </a:cubicBezTo>
                  <a:cubicBezTo>
                    <a:pt x="2386" y="11232"/>
                    <a:pt x="2150" y="11210"/>
                    <a:pt x="1912" y="11169"/>
                  </a:cubicBezTo>
                  <a:lnTo>
                    <a:pt x="1912" y="11169"/>
                  </a:lnTo>
                  <a:cubicBezTo>
                    <a:pt x="1916" y="11173"/>
                    <a:pt x="1918" y="11178"/>
                    <a:pt x="1918" y="11185"/>
                  </a:cubicBezTo>
                  <a:cubicBezTo>
                    <a:pt x="1827" y="11162"/>
                    <a:pt x="1735" y="11139"/>
                    <a:pt x="1644" y="11139"/>
                  </a:cubicBezTo>
                  <a:cubicBezTo>
                    <a:pt x="1553" y="11117"/>
                    <a:pt x="1462" y="11117"/>
                    <a:pt x="1393" y="11094"/>
                  </a:cubicBezTo>
                  <a:cubicBezTo>
                    <a:pt x="1302" y="11071"/>
                    <a:pt x="1210" y="11048"/>
                    <a:pt x="1119" y="11025"/>
                  </a:cubicBezTo>
                  <a:cubicBezTo>
                    <a:pt x="1005" y="10980"/>
                    <a:pt x="891" y="10980"/>
                    <a:pt x="800" y="10957"/>
                  </a:cubicBezTo>
                  <a:cubicBezTo>
                    <a:pt x="594" y="10911"/>
                    <a:pt x="389" y="10866"/>
                    <a:pt x="161" y="10843"/>
                  </a:cubicBezTo>
                  <a:cubicBezTo>
                    <a:pt x="92" y="10843"/>
                    <a:pt x="1" y="10911"/>
                    <a:pt x="1" y="11003"/>
                  </a:cubicBezTo>
                  <a:cubicBezTo>
                    <a:pt x="1" y="11094"/>
                    <a:pt x="92" y="11162"/>
                    <a:pt x="161" y="11162"/>
                  </a:cubicBezTo>
                  <a:cubicBezTo>
                    <a:pt x="206" y="11185"/>
                    <a:pt x="252" y="11185"/>
                    <a:pt x="297" y="11185"/>
                  </a:cubicBezTo>
                  <a:lnTo>
                    <a:pt x="366" y="11185"/>
                  </a:lnTo>
                  <a:cubicBezTo>
                    <a:pt x="366" y="11254"/>
                    <a:pt x="412" y="11322"/>
                    <a:pt x="457" y="11368"/>
                  </a:cubicBezTo>
                  <a:cubicBezTo>
                    <a:pt x="503" y="11391"/>
                    <a:pt x="526" y="11391"/>
                    <a:pt x="571" y="11391"/>
                  </a:cubicBezTo>
                  <a:cubicBezTo>
                    <a:pt x="617" y="11391"/>
                    <a:pt x="686" y="11413"/>
                    <a:pt x="754" y="11413"/>
                  </a:cubicBezTo>
                  <a:lnTo>
                    <a:pt x="845" y="11413"/>
                  </a:lnTo>
                  <a:lnTo>
                    <a:pt x="1142" y="11436"/>
                  </a:lnTo>
                  <a:cubicBezTo>
                    <a:pt x="1233" y="11459"/>
                    <a:pt x="1347" y="11459"/>
                    <a:pt x="1462" y="11482"/>
                  </a:cubicBezTo>
                  <a:cubicBezTo>
                    <a:pt x="1462" y="11505"/>
                    <a:pt x="1484" y="11550"/>
                    <a:pt x="1484" y="11573"/>
                  </a:cubicBezTo>
                  <a:cubicBezTo>
                    <a:pt x="1507" y="11619"/>
                    <a:pt x="1530" y="11642"/>
                    <a:pt x="1576" y="11664"/>
                  </a:cubicBezTo>
                  <a:cubicBezTo>
                    <a:pt x="1644" y="11687"/>
                    <a:pt x="1713" y="11687"/>
                    <a:pt x="1781" y="11687"/>
                  </a:cubicBezTo>
                  <a:cubicBezTo>
                    <a:pt x="1827" y="11699"/>
                    <a:pt x="1872" y="11699"/>
                    <a:pt x="1918" y="11699"/>
                  </a:cubicBezTo>
                  <a:cubicBezTo>
                    <a:pt x="1964" y="11699"/>
                    <a:pt x="2009" y="11699"/>
                    <a:pt x="2055" y="11710"/>
                  </a:cubicBezTo>
                  <a:lnTo>
                    <a:pt x="2534" y="11710"/>
                  </a:lnTo>
                  <a:cubicBezTo>
                    <a:pt x="2626" y="11710"/>
                    <a:pt x="2740" y="11710"/>
                    <a:pt x="2831" y="11733"/>
                  </a:cubicBezTo>
                  <a:cubicBezTo>
                    <a:pt x="2854" y="11756"/>
                    <a:pt x="2854" y="11779"/>
                    <a:pt x="2877" y="11779"/>
                  </a:cubicBezTo>
                  <a:cubicBezTo>
                    <a:pt x="2922" y="11847"/>
                    <a:pt x="2968" y="11847"/>
                    <a:pt x="3037" y="11847"/>
                  </a:cubicBezTo>
                  <a:cubicBezTo>
                    <a:pt x="3105" y="11858"/>
                    <a:pt x="3168" y="11864"/>
                    <a:pt x="3231" y="11864"/>
                  </a:cubicBezTo>
                  <a:cubicBezTo>
                    <a:pt x="3293" y="11864"/>
                    <a:pt x="3356" y="11858"/>
                    <a:pt x="3425" y="11847"/>
                  </a:cubicBezTo>
                  <a:lnTo>
                    <a:pt x="3767" y="11847"/>
                  </a:lnTo>
                  <a:cubicBezTo>
                    <a:pt x="3972" y="11824"/>
                    <a:pt x="4178" y="11824"/>
                    <a:pt x="4383" y="11824"/>
                  </a:cubicBezTo>
                  <a:lnTo>
                    <a:pt x="4520" y="11824"/>
                  </a:lnTo>
                  <a:cubicBezTo>
                    <a:pt x="4726" y="11824"/>
                    <a:pt x="4954" y="11847"/>
                    <a:pt x="5159" y="11847"/>
                  </a:cubicBezTo>
                  <a:cubicBezTo>
                    <a:pt x="5205" y="11893"/>
                    <a:pt x="5273" y="11938"/>
                    <a:pt x="5342" y="11938"/>
                  </a:cubicBezTo>
                  <a:cubicBezTo>
                    <a:pt x="5502" y="11938"/>
                    <a:pt x="5661" y="11916"/>
                    <a:pt x="5821" y="11893"/>
                  </a:cubicBezTo>
                  <a:cubicBezTo>
                    <a:pt x="6004" y="11870"/>
                    <a:pt x="6164" y="11870"/>
                    <a:pt x="6346" y="11847"/>
                  </a:cubicBezTo>
                  <a:cubicBezTo>
                    <a:pt x="6529" y="11824"/>
                    <a:pt x="6734" y="11801"/>
                    <a:pt x="6917" y="11779"/>
                  </a:cubicBezTo>
                  <a:cubicBezTo>
                    <a:pt x="6944" y="11785"/>
                    <a:pt x="6968" y="11788"/>
                    <a:pt x="6992" y="11788"/>
                  </a:cubicBezTo>
                  <a:cubicBezTo>
                    <a:pt x="7048" y="11788"/>
                    <a:pt x="7097" y="11772"/>
                    <a:pt x="7145" y="11756"/>
                  </a:cubicBezTo>
                  <a:cubicBezTo>
                    <a:pt x="7214" y="11756"/>
                    <a:pt x="7282" y="11733"/>
                    <a:pt x="7351" y="11733"/>
                  </a:cubicBezTo>
                  <a:cubicBezTo>
                    <a:pt x="7442" y="11710"/>
                    <a:pt x="7533" y="11687"/>
                    <a:pt x="7624" y="11687"/>
                  </a:cubicBezTo>
                  <a:cubicBezTo>
                    <a:pt x="7807" y="11664"/>
                    <a:pt x="7990" y="11642"/>
                    <a:pt x="8172" y="11619"/>
                  </a:cubicBezTo>
                  <a:cubicBezTo>
                    <a:pt x="8423" y="11596"/>
                    <a:pt x="8674" y="11596"/>
                    <a:pt x="8925" y="11573"/>
                  </a:cubicBezTo>
                  <a:cubicBezTo>
                    <a:pt x="9222" y="11550"/>
                    <a:pt x="9542" y="11505"/>
                    <a:pt x="9838" y="11482"/>
                  </a:cubicBezTo>
                  <a:cubicBezTo>
                    <a:pt x="9975" y="11482"/>
                    <a:pt x="10112" y="11459"/>
                    <a:pt x="10249" y="11436"/>
                  </a:cubicBezTo>
                  <a:cubicBezTo>
                    <a:pt x="10409" y="11413"/>
                    <a:pt x="10546" y="11413"/>
                    <a:pt x="10706" y="11391"/>
                  </a:cubicBezTo>
                  <a:cubicBezTo>
                    <a:pt x="10751" y="11368"/>
                    <a:pt x="10774" y="11345"/>
                    <a:pt x="10797" y="11322"/>
                  </a:cubicBezTo>
                  <a:cubicBezTo>
                    <a:pt x="10843" y="11299"/>
                    <a:pt x="10866" y="11254"/>
                    <a:pt x="10866" y="11185"/>
                  </a:cubicBezTo>
                  <a:cubicBezTo>
                    <a:pt x="11025" y="11162"/>
                    <a:pt x="11185" y="11139"/>
                    <a:pt x="11322" y="11094"/>
                  </a:cubicBezTo>
                  <a:cubicBezTo>
                    <a:pt x="11368" y="11094"/>
                    <a:pt x="11413" y="11071"/>
                    <a:pt x="11459" y="11025"/>
                  </a:cubicBezTo>
                  <a:cubicBezTo>
                    <a:pt x="11619" y="10980"/>
                    <a:pt x="11779" y="10957"/>
                    <a:pt x="11938" y="10911"/>
                  </a:cubicBezTo>
                  <a:cubicBezTo>
                    <a:pt x="12030" y="10888"/>
                    <a:pt x="12144" y="10866"/>
                    <a:pt x="12235" y="10866"/>
                  </a:cubicBezTo>
                  <a:cubicBezTo>
                    <a:pt x="12395" y="10820"/>
                    <a:pt x="12555" y="10797"/>
                    <a:pt x="12714" y="10774"/>
                  </a:cubicBezTo>
                  <a:cubicBezTo>
                    <a:pt x="12760" y="10751"/>
                    <a:pt x="12829" y="10751"/>
                    <a:pt x="12874" y="10729"/>
                  </a:cubicBezTo>
                  <a:cubicBezTo>
                    <a:pt x="12924" y="10762"/>
                    <a:pt x="12974" y="10783"/>
                    <a:pt x="13025" y="10783"/>
                  </a:cubicBezTo>
                  <a:cubicBezTo>
                    <a:pt x="13043" y="10783"/>
                    <a:pt x="13061" y="10780"/>
                    <a:pt x="13080" y="10774"/>
                  </a:cubicBezTo>
                  <a:cubicBezTo>
                    <a:pt x="13308" y="10683"/>
                    <a:pt x="13513" y="10614"/>
                    <a:pt x="13742" y="10523"/>
                  </a:cubicBezTo>
                  <a:cubicBezTo>
                    <a:pt x="13764" y="10523"/>
                    <a:pt x="13787" y="10500"/>
                    <a:pt x="13833" y="10500"/>
                  </a:cubicBezTo>
                  <a:cubicBezTo>
                    <a:pt x="13993" y="10455"/>
                    <a:pt x="14130" y="10432"/>
                    <a:pt x="14289" y="10409"/>
                  </a:cubicBezTo>
                  <a:cubicBezTo>
                    <a:pt x="14358" y="10386"/>
                    <a:pt x="14426" y="10386"/>
                    <a:pt x="14472" y="10363"/>
                  </a:cubicBezTo>
                  <a:cubicBezTo>
                    <a:pt x="14586" y="10341"/>
                    <a:pt x="14677" y="10341"/>
                    <a:pt x="14769" y="10295"/>
                  </a:cubicBezTo>
                  <a:cubicBezTo>
                    <a:pt x="14837" y="10272"/>
                    <a:pt x="14883" y="10226"/>
                    <a:pt x="14906" y="10158"/>
                  </a:cubicBezTo>
                  <a:cubicBezTo>
                    <a:pt x="14929" y="10181"/>
                    <a:pt x="14951" y="10204"/>
                    <a:pt x="14974" y="10204"/>
                  </a:cubicBezTo>
                  <a:cubicBezTo>
                    <a:pt x="15001" y="10210"/>
                    <a:pt x="15026" y="10213"/>
                    <a:pt x="15049" y="10213"/>
                  </a:cubicBezTo>
                  <a:cubicBezTo>
                    <a:pt x="15106" y="10213"/>
                    <a:pt x="15154" y="10197"/>
                    <a:pt x="15202" y="10181"/>
                  </a:cubicBezTo>
                  <a:cubicBezTo>
                    <a:pt x="15225" y="10181"/>
                    <a:pt x="15271" y="10158"/>
                    <a:pt x="15294" y="10158"/>
                  </a:cubicBezTo>
                  <a:cubicBezTo>
                    <a:pt x="15385" y="10112"/>
                    <a:pt x="15476" y="10089"/>
                    <a:pt x="15568" y="10044"/>
                  </a:cubicBezTo>
                  <a:cubicBezTo>
                    <a:pt x="15727" y="9998"/>
                    <a:pt x="15887" y="9930"/>
                    <a:pt x="16047" y="9884"/>
                  </a:cubicBezTo>
                  <a:cubicBezTo>
                    <a:pt x="16389" y="9747"/>
                    <a:pt x="16709" y="9610"/>
                    <a:pt x="17051" y="9496"/>
                  </a:cubicBezTo>
                  <a:cubicBezTo>
                    <a:pt x="17257" y="9428"/>
                    <a:pt x="17462" y="9336"/>
                    <a:pt x="17690" y="9268"/>
                  </a:cubicBezTo>
                  <a:cubicBezTo>
                    <a:pt x="17827" y="9222"/>
                    <a:pt x="17987" y="9176"/>
                    <a:pt x="18147" y="9131"/>
                  </a:cubicBezTo>
                  <a:cubicBezTo>
                    <a:pt x="18398" y="9040"/>
                    <a:pt x="18672" y="8971"/>
                    <a:pt x="18923" y="8880"/>
                  </a:cubicBezTo>
                  <a:cubicBezTo>
                    <a:pt x="18969" y="8857"/>
                    <a:pt x="19037" y="8834"/>
                    <a:pt x="19060" y="8766"/>
                  </a:cubicBezTo>
                  <a:cubicBezTo>
                    <a:pt x="19106" y="8743"/>
                    <a:pt x="19151" y="8720"/>
                    <a:pt x="19174" y="8720"/>
                  </a:cubicBezTo>
                  <a:cubicBezTo>
                    <a:pt x="19197" y="8697"/>
                    <a:pt x="19242" y="8697"/>
                    <a:pt x="19265" y="8674"/>
                  </a:cubicBezTo>
                  <a:lnTo>
                    <a:pt x="19242" y="8674"/>
                  </a:lnTo>
                  <a:cubicBezTo>
                    <a:pt x="19357" y="8629"/>
                    <a:pt x="19471" y="8583"/>
                    <a:pt x="19608" y="8537"/>
                  </a:cubicBezTo>
                  <a:cubicBezTo>
                    <a:pt x="19653" y="8515"/>
                    <a:pt x="19722" y="8492"/>
                    <a:pt x="19767" y="8469"/>
                  </a:cubicBezTo>
                  <a:lnTo>
                    <a:pt x="19767" y="8469"/>
                  </a:lnTo>
                  <a:cubicBezTo>
                    <a:pt x="19762" y="8474"/>
                    <a:pt x="19757" y="8478"/>
                    <a:pt x="19752" y="8482"/>
                  </a:cubicBezTo>
                  <a:lnTo>
                    <a:pt x="19752" y="8482"/>
                  </a:lnTo>
                  <a:cubicBezTo>
                    <a:pt x="19882" y="8436"/>
                    <a:pt x="20028" y="8373"/>
                    <a:pt x="20156" y="8309"/>
                  </a:cubicBezTo>
                  <a:cubicBezTo>
                    <a:pt x="20201" y="8286"/>
                    <a:pt x="20224" y="8241"/>
                    <a:pt x="20247" y="8172"/>
                  </a:cubicBezTo>
                  <a:cubicBezTo>
                    <a:pt x="20315" y="8172"/>
                    <a:pt x="20361" y="8149"/>
                    <a:pt x="20407" y="8127"/>
                  </a:cubicBezTo>
                  <a:lnTo>
                    <a:pt x="20521" y="8127"/>
                  </a:lnTo>
                  <a:lnTo>
                    <a:pt x="20566" y="8104"/>
                  </a:lnTo>
                  <a:cubicBezTo>
                    <a:pt x="20612" y="8104"/>
                    <a:pt x="20635" y="8081"/>
                    <a:pt x="20680" y="8058"/>
                  </a:cubicBezTo>
                  <a:cubicBezTo>
                    <a:pt x="20703" y="8058"/>
                    <a:pt x="20749" y="8035"/>
                    <a:pt x="20772" y="8012"/>
                  </a:cubicBezTo>
                  <a:cubicBezTo>
                    <a:pt x="20817" y="7990"/>
                    <a:pt x="20863" y="7967"/>
                    <a:pt x="20909" y="7944"/>
                  </a:cubicBezTo>
                  <a:cubicBezTo>
                    <a:pt x="21046" y="7898"/>
                    <a:pt x="21160" y="7830"/>
                    <a:pt x="21297" y="7761"/>
                  </a:cubicBezTo>
                  <a:cubicBezTo>
                    <a:pt x="21525" y="7647"/>
                    <a:pt x="21753" y="7510"/>
                    <a:pt x="21982" y="7396"/>
                  </a:cubicBezTo>
                  <a:cubicBezTo>
                    <a:pt x="22438" y="7145"/>
                    <a:pt x="22917" y="6917"/>
                    <a:pt x="23397" y="6711"/>
                  </a:cubicBezTo>
                  <a:cubicBezTo>
                    <a:pt x="23808" y="6506"/>
                    <a:pt x="24241" y="6323"/>
                    <a:pt x="24652" y="6141"/>
                  </a:cubicBezTo>
                  <a:cubicBezTo>
                    <a:pt x="24812" y="6095"/>
                    <a:pt x="24994" y="6027"/>
                    <a:pt x="25131" y="5935"/>
                  </a:cubicBezTo>
                  <a:lnTo>
                    <a:pt x="25154" y="5935"/>
                  </a:lnTo>
                  <a:cubicBezTo>
                    <a:pt x="25542" y="5776"/>
                    <a:pt x="25907" y="5593"/>
                    <a:pt x="26296" y="5433"/>
                  </a:cubicBezTo>
                  <a:cubicBezTo>
                    <a:pt x="26455" y="5365"/>
                    <a:pt x="26615" y="5273"/>
                    <a:pt x="26775" y="5205"/>
                  </a:cubicBezTo>
                  <a:cubicBezTo>
                    <a:pt x="26866" y="5159"/>
                    <a:pt x="26957" y="5114"/>
                    <a:pt x="27049" y="5091"/>
                  </a:cubicBezTo>
                  <a:cubicBezTo>
                    <a:pt x="27186" y="5022"/>
                    <a:pt x="27368" y="4977"/>
                    <a:pt x="27482" y="4840"/>
                  </a:cubicBezTo>
                  <a:cubicBezTo>
                    <a:pt x="27528" y="4794"/>
                    <a:pt x="27551" y="4726"/>
                    <a:pt x="27551" y="4657"/>
                  </a:cubicBezTo>
                  <a:cubicBezTo>
                    <a:pt x="27642" y="4634"/>
                    <a:pt x="27734" y="4589"/>
                    <a:pt x="27825" y="4543"/>
                  </a:cubicBezTo>
                  <a:cubicBezTo>
                    <a:pt x="27893" y="4520"/>
                    <a:pt x="27939" y="4497"/>
                    <a:pt x="28007" y="4474"/>
                  </a:cubicBezTo>
                  <a:cubicBezTo>
                    <a:pt x="28053" y="4520"/>
                    <a:pt x="28099" y="4543"/>
                    <a:pt x="28144" y="4566"/>
                  </a:cubicBezTo>
                  <a:cubicBezTo>
                    <a:pt x="28164" y="4572"/>
                    <a:pt x="28184" y="4575"/>
                    <a:pt x="28204" y="4575"/>
                  </a:cubicBezTo>
                  <a:cubicBezTo>
                    <a:pt x="28251" y="4575"/>
                    <a:pt x="28295" y="4559"/>
                    <a:pt x="28327" y="4543"/>
                  </a:cubicBezTo>
                  <a:cubicBezTo>
                    <a:pt x="28601" y="4429"/>
                    <a:pt x="28852" y="4292"/>
                    <a:pt x="29126" y="4155"/>
                  </a:cubicBezTo>
                  <a:cubicBezTo>
                    <a:pt x="29263" y="4109"/>
                    <a:pt x="29400" y="4041"/>
                    <a:pt x="29514" y="3972"/>
                  </a:cubicBezTo>
                  <a:lnTo>
                    <a:pt x="29537" y="3972"/>
                  </a:lnTo>
                  <a:cubicBezTo>
                    <a:pt x="29571" y="3984"/>
                    <a:pt x="29605" y="3989"/>
                    <a:pt x="29639" y="3989"/>
                  </a:cubicBezTo>
                  <a:cubicBezTo>
                    <a:pt x="29674" y="3989"/>
                    <a:pt x="29708" y="3984"/>
                    <a:pt x="29742" y="3972"/>
                  </a:cubicBezTo>
                  <a:cubicBezTo>
                    <a:pt x="29742" y="3972"/>
                    <a:pt x="29765" y="3972"/>
                    <a:pt x="29788" y="3950"/>
                  </a:cubicBezTo>
                  <a:cubicBezTo>
                    <a:pt x="29879" y="3927"/>
                    <a:pt x="29948" y="3881"/>
                    <a:pt x="30016" y="3858"/>
                  </a:cubicBezTo>
                  <a:cubicBezTo>
                    <a:pt x="30130" y="3790"/>
                    <a:pt x="30221" y="3767"/>
                    <a:pt x="30336" y="3721"/>
                  </a:cubicBezTo>
                  <a:cubicBezTo>
                    <a:pt x="30495" y="3653"/>
                    <a:pt x="30678" y="3584"/>
                    <a:pt x="30838" y="3516"/>
                  </a:cubicBezTo>
                  <a:cubicBezTo>
                    <a:pt x="31043" y="3425"/>
                    <a:pt x="31249" y="3356"/>
                    <a:pt x="31454" y="3265"/>
                  </a:cubicBezTo>
                  <a:cubicBezTo>
                    <a:pt x="31637" y="3196"/>
                    <a:pt x="31819" y="3128"/>
                    <a:pt x="32002" y="3059"/>
                  </a:cubicBezTo>
                  <a:cubicBezTo>
                    <a:pt x="32184" y="2991"/>
                    <a:pt x="32367" y="2922"/>
                    <a:pt x="32550" y="2854"/>
                  </a:cubicBezTo>
                  <a:cubicBezTo>
                    <a:pt x="32732" y="2808"/>
                    <a:pt x="32938" y="2740"/>
                    <a:pt x="33120" y="2671"/>
                  </a:cubicBezTo>
                  <a:cubicBezTo>
                    <a:pt x="33485" y="2557"/>
                    <a:pt x="33874" y="2420"/>
                    <a:pt x="34239" y="2306"/>
                  </a:cubicBezTo>
                  <a:cubicBezTo>
                    <a:pt x="34421" y="2260"/>
                    <a:pt x="34627" y="2192"/>
                    <a:pt x="34809" y="2123"/>
                  </a:cubicBezTo>
                  <a:cubicBezTo>
                    <a:pt x="35106" y="2055"/>
                    <a:pt x="35403" y="1987"/>
                    <a:pt x="35700" y="1918"/>
                  </a:cubicBezTo>
                  <a:cubicBezTo>
                    <a:pt x="35951" y="1850"/>
                    <a:pt x="36202" y="1781"/>
                    <a:pt x="36453" y="1735"/>
                  </a:cubicBezTo>
                  <a:cubicBezTo>
                    <a:pt x="36750" y="1667"/>
                    <a:pt x="37069" y="1576"/>
                    <a:pt x="37366" y="1507"/>
                  </a:cubicBezTo>
                  <a:cubicBezTo>
                    <a:pt x="37526" y="1484"/>
                    <a:pt x="37663" y="1439"/>
                    <a:pt x="37822" y="1416"/>
                  </a:cubicBezTo>
                  <a:cubicBezTo>
                    <a:pt x="37914" y="1393"/>
                    <a:pt x="38005" y="1370"/>
                    <a:pt x="38096" y="1347"/>
                  </a:cubicBezTo>
                  <a:cubicBezTo>
                    <a:pt x="38233" y="1302"/>
                    <a:pt x="38393" y="1256"/>
                    <a:pt x="38530" y="1188"/>
                  </a:cubicBezTo>
                  <a:cubicBezTo>
                    <a:pt x="38598" y="1165"/>
                    <a:pt x="38621" y="1119"/>
                    <a:pt x="38644" y="1051"/>
                  </a:cubicBezTo>
                  <a:cubicBezTo>
                    <a:pt x="38690" y="1051"/>
                    <a:pt x="38735" y="1051"/>
                    <a:pt x="38781" y="1028"/>
                  </a:cubicBezTo>
                  <a:cubicBezTo>
                    <a:pt x="39146" y="982"/>
                    <a:pt x="39511" y="959"/>
                    <a:pt x="39877" y="914"/>
                  </a:cubicBezTo>
                  <a:cubicBezTo>
                    <a:pt x="40265" y="868"/>
                    <a:pt x="40653" y="822"/>
                    <a:pt x="41063" y="800"/>
                  </a:cubicBezTo>
                  <a:lnTo>
                    <a:pt x="41246" y="800"/>
                  </a:lnTo>
                  <a:cubicBezTo>
                    <a:pt x="41383" y="822"/>
                    <a:pt x="41497" y="845"/>
                    <a:pt x="41634" y="845"/>
                  </a:cubicBezTo>
                  <a:lnTo>
                    <a:pt x="41840" y="868"/>
                  </a:lnTo>
                  <a:cubicBezTo>
                    <a:pt x="41954" y="868"/>
                    <a:pt x="42091" y="891"/>
                    <a:pt x="42205" y="891"/>
                  </a:cubicBezTo>
                  <a:cubicBezTo>
                    <a:pt x="42319" y="914"/>
                    <a:pt x="42433" y="914"/>
                    <a:pt x="42547" y="937"/>
                  </a:cubicBezTo>
                  <a:cubicBezTo>
                    <a:pt x="42707" y="959"/>
                    <a:pt x="42844" y="959"/>
                    <a:pt x="43004" y="982"/>
                  </a:cubicBezTo>
                  <a:lnTo>
                    <a:pt x="42935" y="982"/>
                  </a:lnTo>
                  <a:cubicBezTo>
                    <a:pt x="43369" y="1051"/>
                    <a:pt x="43803" y="1119"/>
                    <a:pt x="44236" y="1188"/>
                  </a:cubicBezTo>
                  <a:cubicBezTo>
                    <a:pt x="44442" y="1210"/>
                    <a:pt x="44647" y="1256"/>
                    <a:pt x="44830" y="1302"/>
                  </a:cubicBezTo>
                  <a:cubicBezTo>
                    <a:pt x="45035" y="1347"/>
                    <a:pt x="45241" y="1393"/>
                    <a:pt x="45446" y="1439"/>
                  </a:cubicBezTo>
                  <a:cubicBezTo>
                    <a:pt x="45514" y="1439"/>
                    <a:pt x="45560" y="1439"/>
                    <a:pt x="45629" y="1416"/>
                  </a:cubicBezTo>
                  <a:cubicBezTo>
                    <a:pt x="45674" y="1393"/>
                    <a:pt x="45697" y="1347"/>
                    <a:pt x="45720" y="1302"/>
                  </a:cubicBezTo>
                  <a:cubicBezTo>
                    <a:pt x="45720" y="1302"/>
                    <a:pt x="45743" y="1302"/>
                    <a:pt x="45743" y="1325"/>
                  </a:cubicBezTo>
                  <a:cubicBezTo>
                    <a:pt x="45880" y="1347"/>
                    <a:pt x="46017" y="1393"/>
                    <a:pt x="46154" y="1416"/>
                  </a:cubicBezTo>
                  <a:cubicBezTo>
                    <a:pt x="46313" y="1462"/>
                    <a:pt x="46473" y="1507"/>
                    <a:pt x="46633" y="1553"/>
                  </a:cubicBezTo>
                  <a:cubicBezTo>
                    <a:pt x="46724" y="1576"/>
                    <a:pt x="46815" y="1598"/>
                    <a:pt x="46907" y="1621"/>
                  </a:cubicBezTo>
                  <a:cubicBezTo>
                    <a:pt x="47021" y="1667"/>
                    <a:pt x="47135" y="1690"/>
                    <a:pt x="47249" y="1690"/>
                  </a:cubicBezTo>
                  <a:cubicBezTo>
                    <a:pt x="47340" y="1690"/>
                    <a:pt x="47432" y="1644"/>
                    <a:pt x="47455" y="1553"/>
                  </a:cubicBezTo>
                  <a:cubicBezTo>
                    <a:pt x="47455" y="1530"/>
                    <a:pt x="47455" y="1530"/>
                    <a:pt x="47455" y="1507"/>
                  </a:cubicBezTo>
                  <a:cubicBezTo>
                    <a:pt x="47569" y="1553"/>
                    <a:pt x="47660" y="1598"/>
                    <a:pt x="47751" y="1644"/>
                  </a:cubicBezTo>
                  <a:cubicBezTo>
                    <a:pt x="47820" y="1667"/>
                    <a:pt x="47888" y="1713"/>
                    <a:pt x="47957" y="1758"/>
                  </a:cubicBezTo>
                  <a:cubicBezTo>
                    <a:pt x="48048" y="1804"/>
                    <a:pt x="48139" y="1872"/>
                    <a:pt x="48253" y="1918"/>
                  </a:cubicBezTo>
                  <a:cubicBezTo>
                    <a:pt x="48263" y="1928"/>
                    <a:pt x="48280" y="1933"/>
                    <a:pt x="48299" y="1933"/>
                  </a:cubicBezTo>
                  <a:cubicBezTo>
                    <a:pt x="48325" y="1933"/>
                    <a:pt x="48354" y="1922"/>
                    <a:pt x="48368" y="1895"/>
                  </a:cubicBezTo>
                  <a:cubicBezTo>
                    <a:pt x="48390" y="1850"/>
                    <a:pt x="48368" y="1804"/>
                    <a:pt x="48322" y="1781"/>
                  </a:cubicBezTo>
                  <a:lnTo>
                    <a:pt x="48253" y="1735"/>
                  </a:lnTo>
                  <a:cubicBezTo>
                    <a:pt x="48322" y="1735"/>
                    <a:pt x="48368" y="1690"/>
                    <a:pt x="48390" y="1644"/>
                  </a:cubicBezTo>
                  <a:cubicBezTo>
                    <a:pt x="48413" y="1576"/>
                    <a:pt x="48368" y="1507"/>
                    <a:pt x="48322" y="1484"/>
                  </a:cubicBezTo>
                  <a:cubicBezTo>
                    <a:pt x="48139" y="1393"/>
                    <a:pt x="47957" y="1325"/>
                    <a:pt x="47774" y="1256"/>
                  </a:cubicBezTo>
                  <a:cubicBezTo>
                    <a:pt x="47660" y="1210"/>
                    <a:pt x="47546" y="1165"/>
                    <a:pt x="47432" y="1119"/>
                  </a:cubicBezTo>
                  <a:cubicBezTo>
                    <a:pt x="47318" y="1074"/>
                    <a:pt x="47203" y="1028"/>
                    <a:pt x="47089" y="982"/>
                  </a:cubicBezTo>
                  <a:cubicBezTo>
                    <a:pt x="46656" y="845"/>
                    <a:pt x="46245" y="731"/>
                    <a:pt x="45811" y="594"/>
                  </a:cubicBezTo>
                  <a:cubicBezTo>
                    <a:pt x="45697" y="571"/>
                    <a:pt x="45583" y="549"/>
                    <a:pt x="45492" y="526"/>
                  </a:cubicBezTo>
                  <a:cubicBezTo>
                    <a:pt x="45400" y="503"/>
                    <a:pt x="45309" y="480"/>
                    <a:pt x="45195" y="457"/>
                  </a:cubicBezTo>
                  <a:cubicBezTo>
                    <a:pt x="45081" y="434"/>
                    <a:pt x="44967" y="412"/>
                    <a:pt x="44852" y="389"/>
                  </a:cubicBezTo>
                  <a:cubicBezTo>
                    <a:pt x="44716" y="366"/>
                    <a:pt x="44601" y="343"/>
                    <a:pt x="44487" y="343"/>
                  </a:cubicBezTo>
                  <a:cubicBezTo>
                    <a:pt x="44373" y="320"/>
                    <a:pt x="44282" y="297"/>
                    <a:pt x="44191" y="297"/>
                  </a:cubicBezTo>
                  <a:cubicBezTo>
                    <a:pt x="44168" y="297"/>
                    <a:pt x="44145" y="297"/>
                    <a:pt x="44122" y="275"/>
                  </a:cubicBezTo>
                  <a:lnTo>
                    <a:pt x="44054" y="275"/>
                  </a:lnTo>
                  <a:cubicBezTo>
                    <a:pt x="43985" y="275"/>
                    <a:pt x="43917" y="275"/>
                    <a:pt x="43825" y="252"/>
                  </a:cubicBezTo>
                  <a:lnTo>
                    <a:pt x="43757" y="252"/>
                  </a:lnTo>
                  <a:cubicBezTo>
                    <a:pt x="43734" y="229"/>
                    <a:pt x="43711" y="229"/>
                    <a:pt x="43666" y="206"/>
                  </a:cubicBezTo>
                  <a:cubicBezTo>
                    <a:pt x="43209" y="138"/>
                    <a:pt x="42730" y="92"/>
                    <a:pt x="42273" y="46"/>
                  </a:cubicBezTo>
                  <a:cubicBezTo>
                    <a:pt x="42182" y="46"/>
                    <a:pt x="42091" y="24"/>
                    <a:pt x="41999" y="24"/>
                  </a:cubicBezTo>
                  <a:cubicBezTo>
                    <a:pt x="41908" y="24"/>
                    <a:pt x="41817" y="24"/>
                    <a:pt x="4170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6"/>
            <p:cNvSpPr/>
            <p:nvPr/>
          </p:nvSpPr>
          <p:spPr>
            <a:xfrm>
              <a:off x="12642171" y="3505712"/>
              <a:ext cx="1633389" cy="245709"/>
            </a:xfrm>
            <a:custGeom>
              <a:avLst/>
              <a:gdLst/>
              <a:ahLst/>
              <a:cxnLst/>
              <a:rect l="l" t="t" r="r" b="b"/>
              <a:pathLst>
                <a:path w="58639" h="8821" extrusionOk="0">
                  <a:moveTo>
                    <a:pt x="22187" y="434"/>
                  </a:moveTo>
                  <a:cubicBezTo>
                    <a:pt x="22193" y="435"/>
                    <a:pt x="22199" y="437"/>
                    <a:pt x="22205" y="438"/>
                  </a:cubicBezTo>
                  <a:lnTo>
                    <a:pt x="22205" y="438"/>
                  </a:lnTo>
                  <a:cubicBezTo>
                    <a:pt x="22199" y="435"/>
                    <a:pt x="22193" y="434"/>
                    <a:pt x="22187" y="434"/>
                  </a:cubicBezTo>
                  <a:close/>
                  <a:moveTo>
                    <a:pt x="22033" y="1070"/>
                  </a:moveTo>
                  <a:cubicBezTo>
                    <a:pt x="22039" y="1072"/>
                    <a:pt x="22044" y="1073"/>
                    <a:pt x="22050" y="1073"/>
                  </a:cubicBezTo>
                  <a:cubicBezTo>
                    <a:pt x="22044" y="1072"/>
                    <a:pt x="22038" y="1071"/>
                    <a:pt x="22033" y="1070"/>
                  </a:cubicBezTo>
                  <a:close/>
                  <a:moveTo>
                    <a:pt x="22267" y="1116"/>
                  </a:moveTo>
                  <a:cubicBezTo>
                    <a:pt x="22270" y="1118"/>
                    <a:pt x="22274" y="1119"/>
                    <a:pt x="22278" y="1119"/>
                  </a:cubicBezTo>
                  <a:cubicBezTo>
                    <a:pt x="22274" y="1118"/>
                    <a:pt x="22271" y="1117"/>
                    <a:pt x="22267" y="1116"/>
                  </a:cubicBezTo>
                  <a:close/>
                  <a:moveTo>
                    <a:pt x="9975" y="1918"/>
                  </a:moveTo>
                  <a:cubicBezTo>
                    <a:pt x="9952" y="1918"/>
                    <a:pt x="9952" y="1940"/>
                    <a:pt x="9930" y="1940"/>
                  </a:cubicBezTo>
                  <a:cubicBezTo>
                    <a:pt x="9952" y="1918"/>
                    <a:pt x="9952" y="1918"/>
                    <a:pt x="9975" y="1918"/>
                  </a:cubicBezTo>
                  <a:close/>
                  <a:moveTo>
                    <a:pt x="4123" y="4908"/>
                  </a:moveTo>
                  <a:lnTo>
                    <a:pt x="4123" y="4908"/>
                  </a:lnTo>
                  <a:cubicBezTo>
                    <a:pt x="4122" y="4909"/>
                    <a:pt x="4120" y="4910"/>
                    <a:pt x="4119" y="4911"/>
                  </a:cubicBezTo>
                  <a:lnTo>
                    <a:pt x="4119" y="4911"/>
                  </a:lnTo>
                  <a:cubicBezTo>
                    <a:pt x="4120" y="4910"/>
                    <a:pt x="4121" y="4909"/>
                    <a:pt x="4123" y="4908"/>
                  </a:cubicBezTo>
                  <a:close/>
                  <a:moveTo>
                    <a:pt x="16686" y="0"/>
                  </a:moveTo>
                  <a:cubicBezTo>
                    <a:pt x="16206" y="0"/>
                    <a:pt x="15750" y="23"/>
                    <a:pt x="15293" y="46"/>
                  </a:cubicBezTo>
                  <a:cubicBezTo>
                    <a:pt x="14768" y="92"/>
                    <a:pt x="14244" y="160"/>
                    <a:pt x="13719" y="251"/>
                  </a:cubicBezTo>
                  <a:cubicBezTo>
                    <a:pt x="13422" y="297"/>
                    <a:pt x="13148" y="343"/>
                    <a:pt x="12851" y="388"/>
                  </a:cubicBezTo>
                  <a:cubicBezTo>
                    <a:pt x="12600" y="457"/>
                    <a:pt x="12326" y="525"/>
                    <a:pt x="12075" y="594"/>
                  </a:cubicBezTo>
                  <a:cubicBezTo>
                    <a:pt x="11550" y="731"/>
                    <a:pt x="11048" y="868"/>
                    <a:pt x="10523" y="1050"/>
                  </a:cubicBezTo>
                  <a:cubicBezTo>
                    <a:pt x="10249" y="1141"/>
                    <a:pt x="9975" y="1233"/>
                    <a:pt x="9701" y="1324"/>
                  </a:cubicBezTo>
                  <a:cubicBezTo>
                    <a:pt x="9450" y="1415"/>
                    <a:pt x="9199" y="1529"/>
                    <a:pt x="8948" y="1621"/>
                  </a:cubicBezTo>
                  <a:cubicBezTo>
                    <a:pt x="8537" y="1781"/>
                    <a:pt x="8126" y="1963"/>
                    <a:pt x="7715" y="2169"/>
                  </a:cubicBezTo>
                  <a:cubicBezTo>
                    <a:pt x="7510" y="2260"/>
                    <a:pt x="7305" y="2374"/>
                    <a:pt x="7099" y="2465"/>
                  </a:cubicBezTo>
                  <a:cubicBezTo>
                    <a:pt x="6871" y="2557"/>
                    <a:pt x="6643" y="2671"/>
                    <a:pt x="6437" y="2785"/>
                  </a:cubicBezTo>
                  <a:cubicBezTo>
                    <a:pt x="6026" y="2990"/>
                    <a:pt x="5593" y="3219"/>
                    <a:pt x="5205" y="3447"/>
                  </a:cubicBezTo>
                  <a:cubicBezTo>
                    <a:pt x="4794" y="3675"/>
                    <a:pt x="4383" y="3949"/>
                    <a:pt x="3995" y="4200"/>
                  </a:cubicBezTo>
                  <a:cubicBezTo>
                    <a:pt x="3584" y="4497"/>
                    <a:pt x="3173" y="4794"/>
                    <a:pt x="2785" y="5113"/>
                  </a:cubicBezTo>
                  <a:cubicBezTo>
                    <a:pt x="2397" y="5410"/>
                    <a:pt x="2078" y="5775"/>
                    <a:pt x="1735" y="6140"/>
                  </a:cubicBezTo>
                  <a:cubicBezTo>
                    <a:pt x="1621" y="6254"/>
                    <a:pt x="1507" y="6368"/>
                    <a:pt x="1393" y="6505"/>
                  </a:cubicBezTo>
                  <a:cubicBezTo>
                    <a:pt x="1279" y="6642"/>
                    <a:pt x="1165" y="6779"/>
                    <a:pt x="1073" y="6916"/>
                  </a:cubicBezTo>
                  <a:cubicBezTo>
                    <a:pt x="936" y="7076"/>
                    <a:pt x="822" y="7236"/>
                    <a:pt x="731" y="7396"/>
                  </a:cubicBezTo>
                  <a:cubicBezTo>
                    <a:pt x="640" y="7555"/>
                    <a:pt x="548" y="7715"/>
                    <a:pt x="457" y="7852"/>
                  </a:cubicBezTo>
                  <a:cubicBezTo>
                    <a:pt x="343" y="8058"/>
                    <a:pt x="229" y="8240"/>
                    <a:pt x="92" y="8423"/>
                  </a:cubicBezTo>
                  <a:cubicBezTo>
                    <a:pt x="1" y="8537"/>
                    <a:pt x="46" y="8697"/>
                    <a:pt x="160" y="8788"/>
                  </a:cubicBezTo>
                  <a:cubicBezTo>
                    <a:pt x="197" y="8810"/>
                    <a:pt x="238" y="8820"/>
                    <a:pt x="280" y="8820"/>
                  </a:cubicBezTo>
                  <a:cubicBezTo>
                    <a:pt x="370" y="8820"/>
                    <a:pt x="463" y="8774"/>
                    <a:pt x="525" y="8697"/>
                  </a:cubicBezTo>
                  <a:cubicBezTo>
                    <a:pt x="594" y="8583"/>
                    <a:pt x="685" y="8468"/>
                    <a:pt x="777" y="8331"/>
                  </a:cubicBezTo>
                  <a:cubicBezTo>
                    <a:pt x="845" y="8240"/>
                    <a:pt x="914" y="8149"/>
                    <a:pt x="982" y="8058"/>
                  </a:cubicBezTo>
                  <a:cubicBezTo>
                    <a:pt x="1142" y="7806"/>
                    <a:pt x="1302" y="7578"/>
                    <a:pt x="1484" y="7350"/>
                  </a:cubicBezTo>
                  <a:cubicBezTo>
                    <a:pt x="1575" y="7259"/>
                    <a:pt x="1644" y="7167"/>
                    <a:pt x="1735" y="7053"/>
                  </a:cubicBezTo>
                  <a:cubicBezTo>
                    <a:pt x="1849" y="6916"/>
                    <a:pt x="1986" y="6802"/>
                    <a:pt x="2123" y="6665"/>
                  </a:cubicBezTo>
                  <a:cubicBezTo>
                    <a:pt x="2329" y="6460"/>
                    <a:pt x="2534" y="6231"/>
                    <a:pt x="2740" y="6026"/>
                  </a:cubicBezTo>
                  <a:cubicBezTo>
                    <a:pt x="3141" y="5603"/>
                    <a:pt x="3629" y="5266"/>
                    <a:pt x="4119" y="4911"/>
                  </a:cubicBezTo>
                  <a:lnTo>
                    <a:pt x="4119" y="4911"/>
                  </a:lnTo>
                  <a:cubicBezTo>
                    <a:pt x="4113" y="4916"/>
                    <a:pt x="4109" y="4921"/>
                    <a:pt x="4109" y="4930"/>
                  </a:cubicBezTo>
                  <a:lnTo>
                    <a:pt x="4155" y="4885"/>
                  </a:lnTo>
                  <a:lnTo>
                    <a:pt x="4155" y="4885"/>
                  </a:lnTo>
                  <a:cubicBezTo>
                    <a:pt x="4143" y="4896"/>
                    <a:pt x="4131" y="4902"/>
                    <a:pt x="4123" y="4908"/>
                  </a:cubicBezTo>
                  <a:lnTo>
                    <a:pt x="4123" y="4908"/>
                  </a:lnTo>
                  <a:cubicBezTo>
                    <a:pt x="4133" y="4900"/>
                    <a:pt x="4144" y="4893"/>
                    <a:pt x="4155" y="4885"/>
                  </a:cubicBezTo>
                  <a:cubicBezTo>
                    <a:pt x="4269" y="4816"/>
                    <a:pt x="4383" y="4725"/>
                    <a:pt x="4497" y="4657"/>
                  </a:cubicBezTo>
                  <a:cubicBezTo>
                    <a:pt x="4908" y="4383"/>
                    <a:pt x="5342" y="4109"/>
                    <a:pt x="5775" y="3880"/>
                  </a:cubicBezTo>
                  <a:cubicBezTo>
                    <a:pt x="6232" y="3607"/>
                    <a:pt x="6711" y="3356"/>
                    <a:pt x="7190" y="3127"/>
                  </a:cubicBezTo>
                  <a:cubicBezTo>
                    <a:pt x="7647" y="2922"/>
                    <a:pt x="8103" y="2694"/>
                    <a:pt x="8583" y="2488"/>
                  </a:cubicBezTo>
                  <a:cubicBezTo>
                    <a:pt x="9039" y="2283"/>
                    <a:pt x="9519" y="2100"/>
                    <a:pt x="9998" y="1918"/>
                  </a:cubicBezTo>
                  <a:cubicBezTo>
                    <a:pt x="10865" y="1598"/>
                    <a:pt x="11756" y="1324"/>
                    <a:pt x="12646" y="1119"/>
                  </a:cubicBezTo>
                  <a:cubicBezTo>
                    <a:pt x="13125" y="1005"/>
                    <a:pt x="13627" y="913"/>
                    <a:pt x="14129" y="845"/>
                  </a:cubicBezTo>
                  <a:cubicBezTo>
                    <a:pt x="14586" y="776"/>
                    <a:pt x="15042" y="731"/>
                    <a:pt x="15499" y="685"/>
                  </a:cubicBezTo>
                  <a:lnTo>
                    <a:pt x="15408" y="685"/>
                  </a:lnTo>
                  <a:cubicBezTo>
                    <a:pt x="15933" y="662"/>
                    <a:pt x="16458" y="639"/>
                    <a:pt x="16983" y="639"/>
                  </a:cubicBezTo>
                  <a:cubicBezTo>
                    <a:pt x="17119" y="662"/>
                    <a:pt x="17256" y="662"/>
                    <a:pt x="17416" y="662"/>
                  </a:cubicBezTo>
                  <a:lnTo>
                    <a:pt x="17759" y="662"/>
                  </a:lnTo>
                  <a:cubicBezTo>
                    <a:pt x="18033" y="662"/>
                    <a:pt x="18284" y="662"/>
                    <a:pt x="18535" y="685"/>
                  </a:cubicBezTo>
                  <a:cubicBezTo>
                    <a:pt x="18786" y="708"/>
                    <a:pt x="19060" y="708"/>
                    <a:pt x="19311" y="731"/>
                  </a:cubicBezTo>
                  <a:cubicBezTo>
                    <a:pt x="19448" y="731"/>
                    <a:pt x="19585" y="731"/>
                    <a:pt x="19722" y="753"/>
                  </a:cubicBezTo>
                  <a:cubicBezTo>
                    <a:pt x="19859" y="753"/>
                    <a:pt x="20018" y="776"/>
                    <a:pt x="20155" y="776"/>
                  </a:cubicBezTo>
                  <a:cubicBezTo>
                    <a:pt x="20406" y="822"/>
                    <a:pt x="20680" y="845"/>
                    <a:pt x="20931" y="890"/>
                  </a:cubicBezTo>
                  <a:cubicBezTo>
                    <a:pt x="21205" y="936"/>
                    <a:pt x="21479" y="959"/>
                    <a:pt x="21753" y="1005"/>
                  </a:cubicBezTo>
                  <a:lnTo>
                    <a:pt x="21685" y="1005"/>
                  </a:lnTo>
                  <a:cubicBezTo>
                    <a:pt x="21815" y="1026"/>
                    <a:pt x="21924" y="1048"/>
                    <a:pt x="22033" y="1070"/>
                  </a:cubicBezTo>
                  <a:lnTo>
                    <a:pt x="22033" y="1070"/>
                  </a:lnTo>
                  <a:cubicBezTo>
                    <a:pt x="22026" y="1067"/>
                    <a:pt x="22019" y="1064"/>
                    <a:pt x="22011" y="1061"/>
                  </a:cubicBezTo>
                  <a:lnTo>
                    <a:pt x="22011" y="1061"/>
                  </a:lnTo>
                  <a:cubicBezTo>
                    <a:pt x="22099" y="1080"/>
                    <a:pt x="22176" y="1098"/>
                    <a:pt x="22267" y="1116"/>
                  </a:cubicBezTo>
                  <a:lnTo>
                    <a:pt x="22267" y="1116"/>
                  </a:lnTo>
                  <a:cubicBezTo>
                    <a:pt x="22263" y="1115"/>
                    <a:pt x="22261" y="1112"/>
                    <a:pt x="22259" y="1108"/>
                  </a:cubicBezTo>
                  <a:lnTo>
                    <a:pt x="22259" y="1108"/>
                  </a:lnTo>
                  <a:cubicBezTo>
                    <a:pt x="22266" y="1119"/>
                    <a:pt x="22283" y="1119"/>
                    <a:pt x="22301" y="1119"/>
                  </a:cubicBezTo>
                  <a:lnTo>
                    <a:pt x="22324" y="1119"/>
                  </a:lnTo>
                  <a:cubicBezTo>
                    <a:pt x="22552" y="1164"/>
                    <a:pt x="22780" y="1210"/>
                    <a:pt x="23031" y="1278"/>
                  </a:cubicBezTo>
                  <a:cubicBezTo>
                    <a:pt x="23282" y="1347"/>
                    <a:pt x="23533" y="1415"/>
                    <a:pt x="23784" y="1484"/>
                  </a:cubicBezTo>
                  <a:cubicBezTo>
                    <a:pt x="24241" y="1598"/>
                    <a:pt x="24720" y="1712"/>
                    <a:pt x="25200" y="1826"/>
                  </a:cubicBezTo>
                  <a:cubicBezTo>
                    <a:pt x="26227" y="2123"/>
                    <a:pt x="27231" y="2465"/>
                    <a:pt x="28235" y="2831"/>
                  </a:cubicBezTo>
                  <a:cubicBezTo>
                    <a:pt x="28486" y="2899"/>
                    <a:pt x="28738" y="2990"/>
                    <a:pt x="28966" y="3082"/>
                  </a:cubicBezTo>
                  <a:cubicBezTo>
                    <a:pt x="29217" y="3173"/>
                    <a:pt x="29445" y="3264"/>
                    <a:pt x="29696" y="3356"/>
                  </a:cubicBezTo>
                  <a:cubicBezTo>
                    <a:pt x="30198" y="3515"/>
                    <a:pt x="30701" y="3698"/>
                    <a:pt x="31203" y="3880"/>
                  </a:cubicBezTo>
                  <a:cubicBezTo>
                    <a:pt x="31454" y="3972"/>
                    <a:pt x="31728" y="4063"/>
                    <a:pt x="32002" y="4154"/>
                  </a:cubicBezTo>
                  <a:cubicBezTo>
                    <a:pt x="32230" y="4246"/>
                    <a:pt x="32458" y="4337"/>
                    <a:pt x="32686" y="4428"/>
                  </a:cubicBezTo>
                  <a:cubicBezTo>
                    <a:pt x="32960" y="4520"/>
                    <a:pt x="33211" y="4634"/>
                    <a:pt x="33485" y="4725"/>
                  </a:cubicBezTo>
                  <a:cubicBezTo>
                    <a:pt x="33736" y="4816"/>
                    <a:pt x="34010" y="4930"/>
                    <a:pt x="34284" y="5022"/>
                  </a:cubicBezTo>
                  <a:cubicBezTo>
                    <a:pt x="34763" y="5204"/>
                    <a:pt x="35243" y="5387"/>
                    <a:pt x="35722" y="5547"/>
                  </a:cubicBezTo>
                  <a:cubicBezTo>
                    <a:pt x="36201" y="5707"/>
                    <a:pt x="36658" y="5889"/>
                    <a:pt x="37137" y="6049"/>
                  </a:cubicBezTo>
                  <a:cubicBezTo>
                    <a:pt x="37594" y="6209"/>
                    <a:pt x="38050" y="6368"/>
                    <a:pt x="38507" y="6528"/>
                  </a:cubicBezTo>
                  <a:cubicBezTo>
                    <a:pt x="38758" y="6620"/>
                    <a:pt x="39009" y="6688"/>
                    <a:pt x="39260" y="6779"/>
                  </a:cubicBezTo>
                  <a:cubicBezTo>
                    <a:pt x="39488" y="6848"/>
                    <a:pt x="39739" y="6916"/>
                    <a:pt x="39968" y="6985"/>
                  </a:cubicBezTo>
                  <a:cubicBezTo>
                    <a:pt x="40493" y="7145"/>
                    <a:pt x="41018" y="7259"/>
                    <a:pt x="41543" y="7396"/>
                  </a:cubicBezTo>
                  <a:cubicBezTo>
                    <a:pt x="41794" y="7441"/>
                    <a:pt x="42068" y="7510"/>
                    <a:pt x="42341" y="7578"/>
                  </a:cubicBezTo>
                  <a:cubicBezTo>
                    <a:pt x="42593" y="7624"/>
                    <a:pt x="42844" y="7669"/>
                    <a:pt x="43095" y="7715"/>
                  </a:cubicBezTo>
                  <a:cubicBezTo>
                    <a:pt x="43369" y="7784"/>
                    <a:pt x="43620" y="7806"/>
                    <a:pt x="43871" y="7852"/>
                  </a:cubicBezTo>
                  <a:cubicBezTo>
                    <a:pt x="44122" y="7898"/>
                    <a:pt x="44373" y="7943"/>
                    <a:pt x="44624" y="7989"/>
                  </a:cubicBezTo>
                  <a:cubicBezTo>
                    <a:pt x="45172" y="8080"/>
                    <a:pt x="45697" y="8149"/>
                    <a:pt x="46222" y="8194"/>
                  </a:cubicBezTo>
                  <a:cubicBezTo>
                    <a:pt x="46359" y="8217"/>
                    <a:pt x="46473" y="8217"/>
                    <a:pt x="46610" y="8240"/>
                  </a:cubicBezTo>
                  <a:cubicBezTo>
                    <a:pt x="46747" y="8240"/>
                    <a:pt x="46884" y="8263"/>
                    <a:pt x="47021" y="8286"/>
                  </a:cubicBezTo>
                  <a:cubicBezTo>
                    <a:pt x="47272" y="8309"/>
                    <a:pt x="47546" y="8331"/>
                    <a:pt x="47797" y="8331"/>
                  </a:cubicBezTo>
                  <a:cubicBezTo>
                    <a:pt x="48322" y="8377"/>
                    <a:pt x="48847" y="8400"/>
                    <a:pt x="49349" y="8423"/>
                  </a:cubicBezTo>
                  <a:cubicBezTo>
                    <a:pt x="49623" y="8446"/>
                    <a:pt x="49874" y="8446"/>
                    <a:pt x="50148" y="8468"/>
                  </a:cubicBezTo>
                  <a:lnTo>
                    <a:pt x="50969" y="8468"/>
                  </a:lnTo>
                  <a:cubicBezTo>
                    <a:pt x="51221" y="8446"/>
                    <a:pt x="51472" y="8446"/>
                    <a:pt x="51723" y="8423"/>
                  </a:cubicBezTo>
                  <a:lnTo>
                    <a:pt x="52065" y="8423"/>
                  </a:lnTo>
                  <a:cubicBezTo>
                    <a:pt x="52202" y="8400"/>
                    <a:pt x="52316" y="8400"/>
                    <a:pt x="52430" y="8400"/>
                  </a:cubicBezTo>
                  <a:cubicBezTo>
                    <a:pt x="52955" y="8377"/>
                    <a:pt x="53503" y="8354"/>
                    <a:pt x="54028" y="8286"/>
                  </a:cubicBezTo>
                  <a:cubicBezTo>
                    <a:pt x="54279" y="8263"/>
                    <a:pt x="54530" y="8217"/>
                    <a:pt x="54781" y="8172"/>
                  </a:cubicBezTo>
                  <a:cubicBezTo>
                    <a:pt x="54987" y="8126"/>
                    <a:pt x="55192" y="8103"/>
                    <a:pt x="55375" y="8058"/>
                  </a:cubicBezTo>
                  <a:cubicBezTo>
                    <a:pt x="55557" y="8035"/>
                    <a:pt x="55717" y="7989"/>
                    <a:pt x="55877" y="7966"/>
                  </a:cubicBezTo>
                  <a:cubicBezTo>
                    <a:pt x="56082" y="7921"/>
                    <a:pt x="56288" y="7852"/>
                    <a:pt x="56493" y="7806"/>
                  </a:cubicBezTo>
                  <a:cubicBezTo>
                    <a:pt x="56858" y="7715"/>
                    <a:pt x="57246" y="7624"/>
                    <a:pt x="57612" y="7487"/>
                  </a:cubicBezTo>
                  <a:cubicBezTo>
                    <a:pt x="57817" y="7441"/>
                    <a:pt x="58000" y="7396"/>
                    <a:pt x="58159" y="7304"/>
                  </a:cubicBezTo>
                  <a:cubicBezTo>
                    <a:pt x="58296" y="7259"/>
                    <a:pt x="58410" y="7190"/>
                    <a:pt x="58502" y="7122"/>
                  </a:cubicBezTo>
                  <a:cubicBezTo>
                    <a:pt x="58525" y="7099"/>
                    <a:pt x="58525" y="7099"/>
                    <a:pt x="58547" y="7099"/>
                  </a:cubicBezTo>
                  <a:cubicBezTo>
                    <a:pt x="58593" y="7030"/>
                    <a:pt x="58593" y="7030"/>
                    <a:pt x="58616" y="6962"/>
                  </a:cubicBezTo>
                  <a:cubicBezTo>
                    <a:pt x="58639" y="6916"/>
                    <a:pt x="58639" y="6848"/>
                    <a:pt x="58639" y="6802"/>
                  </a:cubicBezTo>
                  <a:cubicBezTo>
                    <a:pt x="58616" y="6756"/>
                    <a:pt x="58593" y="6711"/>
                    <a:pt x="58570" y="6688"/>
                  </a:cubicBezTo>
                  <a:cubicBezTo>
                    <a:pt x="58502" y="6620"/>
                    <a:pt x="58410" y="6597"/>
                    <a:pt x="58342" y="6574"/>
                  </a:cubicBezTo>
                  <a:cubicBezTo>
                    <a:pt x="58296" y="6551"/>
                    <a:pt x="58274" y="6551"/>
                    <a:pt x="58251" y="6551"/>
                  </a:cubicBezTo>
                  <a:cubicBezTo>
                    <a:pt x="58228" y="6551"/>
                    <a:pt x="58205" y="6528"/>
                    <a:pt x="58182" y="6528"/>
                  </a:cubicBezTo>
                  <a:lnTo>
                    <a:pt x="58045" y="6528"/>
                  </a:lnTo>
                  <a:cubicBezTo>
                    <a:pt x="57863" y="6551"/>
                    <a:pt x="57703" y="6597"/>
                    <a:pt x="57520" y="6642"/>
                  </a:cubicBezTo>
                  <a:cubicBezTo>
                    <a:pt x="57246" y="6711"/>
                    <a:pt x="56972" y="6802"/>
                    <a:pt x="56699" y="6871"/>
                  </a:cubicBezTo>
                  <a:cubicBezTo>
                    <a:pt x="56425" y="6939"/>
                    <a:pt x="56151" y="7008"/>
                    <a:pt x="55854" y="7053"/>
                  </a:cubicBezTo>
                  <a:cubicBezTo>
                    <a:pt x="55580" y="7122"/>
                    <a:pt x="55283" y="7145"/>
                    <a:pt x="55010" y="7190"/>
                  </a:cubicBezTo>
                  <a:cubicBezTo>
                    <a:pt x="54736" y="7236"/>
                    <a:pt x="54462" y="7236"/>
                    <a:pt x="54188" y="7259"/>
                  </a:cubicBezTo>
                  <a:cubicBezTo>
                    <a:pt x="54051" y="7281"/>
                    <a:pt x="53937" y="7281"/>
                    <a:pt x="53823" y="7304"/>
                  </a:cubicBezTo>
                  <a:cubicBezTo>
                    <a:pt x="53549" y="7327"/>
                    <a:pt x="53275" y="7327"/>
                    <a:pt x="53001" y="7327"/>
                  </a:cubicBezTo>
                  <a:cubicBezTo>
                    <a:pt x="52902" y="7335"/>
                    <a:pt x="52803" y="7337"/>
                    <a:pt x="52704" y="7337"/>
                  </a:cubicBezTo>
                  <a:cubicBezTo>
                    <a:pt x="52506" y="7337"/>
                    <a:pt x="52309" y="7327"/>
                    <a:pt x="52111" y="7327"/>
                  </a:cubicBezTo>
                  <a:cubicBezTo>
                    <a:pt x="51540" y="7327"/>
                    <a:pt x="50969" y="7327"/>
                    <a:pt x="50399" y="7350"/>
                  </a:cubicBezTo>
                  <a:cubicBezTo>
                    <a:pt x="49851" y="7350"/>
                    <a:pt x="49280" y="7373"/>
                    <a:pt x="48733" y="7373"/>
                  </a:cubicBezTo>
                  <a:cubicBezTo>
                    <a:pt x="48185" y="7373"/>
                    <a:pt x="47614" y="7327"/>
                    <a:pt x="47066" y="7304"/>
                  </a:cubicBezTo>
                  <a:cubicBezTo>
                    <a:pt x="46770" y="7281"/>
                    <a:pt x="46496" y="7281"/>
                    <a:pt x="46199" y="7259"/>
                  </a:cubicBezTo>
                  <a:cubicBezTo>
                    <a:pt x="45902" y="7236"/>
                    <a:pt x="45605" y="7190"/>
                    <a:pt x="45286" y="7145"/>
                  </a:cubicBezTo>
                  <a:cubicBezTo>
                    <a:pt x="44692" y="7053"/>
                    <a:pt x="44099" y="6985"/>
                    <a:pt x="43506" y="6871"/>
                  </a:cubicBezTo>
                  <a:lnTo>
                    <a:pt x="43574" y="6871"/>
                  </a:lnTo>
                  <a:cubicBezTo>
                    <a:pt x="43506" y="6871"/>
                    <a:pt x="43437" y="6848"/>
                    <a:pt x="43369" y="6848"/>
                  </a:cubicBezTo>
                  <a:cubicBezTo>
                    <a:pt x="42912" y="6756"/>
                    <a:pt x="42478" y="6642"/>
                    <a:pt x="42045" y="6528"/>
                  </a:cubicBezTo>
                  <a:cubicBezTo>
                    <a:pt x="41794" y="6460"/>
                    <a:pt x="41565" y="6414"/>
                    <a:pt x="41337" y="6346"/>
                  </a:cubicBezTo>
                  <a:cubicBezTo>
                    <a:pt x="41063" y="6277"/>
                    <a:pt x="40812" y="6231"/>
                    <a:pt x="40538" y="6186"/>
                  </a:cubicBezTo>
                  <a:cubicBezTo>
                    <a:pt x="40486" y="6173"/>
                    <a:pt x="40440" y="6159"/>
                    <a:pt x="40399" y="6159"/>
                  </a:cubicBezTo>
                  <a:cubicBezTo>
                    <a:pt x="40368" y="6159"/>
                    <a:pt x="40339" y="6167"/>
                    <a:pt x="40310" y="6186"/>
                  </a:cubicBezTo>
                  <a:cubicBezTo>
                    <a:pt x="40242" y="6231"/>
                    <a:pt x="40173" y="6300"/>
                    <a:pt x="40150" y="6368"/>
                  </a:cubicBezTo>
                  <a:cubicBezTo>
                    <a:pt x="39945" y="6300"/>
                    <a:pt x="39739" y="6254"/>
                    <a:pt x="39534" y="6186"/>
                  </a:cubicBezTo>
                  <a:cubicBezTo>
                    <a:pt x="39283" y="6095"/>
                    <a:pt x="39032" y="6026"/>
                    <a:pt x="38804" y="5935"/>
                  </a:cubicBezTo>
                  <a:cubicBezTo>
                    <a:pt x="38324" y="5798"/>
                    <a:pt x="37891" y="5615"/>
                    <a:pt x="37434" y="5455"/>
                  </a:cubicBezTo>
                  <a:cubicBezTo>
                    <a:pt x="37206" y="5387"/>
                    <a:pt x="36978" y="5296"/>
                    <a:pt x="36749" y="5227"/>
                  </a:cubicBezTo>
                  <a:cubicBezTo>
                    <a:pt x="36521" y="5136"/>
                    <a:pt x="36270" y="5045"/>
                    <a:pt x="36042" y="4976"/>
                  </a:cubicBezTo>
                  <a:cubicBezTo>
                    <a:pt x="35540" y="4794"/>
                    <a:pt x="35060" y="4634"/>
                    <a:pt x="34581" y="4451"/>
                  </a:cubicBezTo>
                  <a:cubicBezTo>
                    <a:pt x="34307" y="4337"/>
                    <a:pt x="34056" y="4246"/>
                    <a:pt x="33782" y="4154"/>
                  </a:cubicBezTo>
                  <a:cubicBezTo>
                    <a:pt x="33508" y="4040"/>
                    <a:pt x="33234" y="3949"/>
                    <a:pt x="32983" y="3835"/>
                  </a:cubicBezTo>
                  <a:cubicBezTo>
                    <a:pt x="32755" y="3744"/>
                    <a:pt x="32527" y="3652"/>
                    <a:pt x="32275" y="3584"/>
                  </a:cubicBezTo>
                  <a:cubicBezTo>
                    <a:pt x="32024" y="3470"/>
                    <a:pt x="31751" y="3378"/>
                    <a:pt x="31499" y="3287"/>
                  </a:cubicBezTo>
                  <a:cubicBezTo>
                    <a:pt x="30997" y="3104"/>
                    <a:pt x="30495" y="2922"/>
                    <a:pt x="29993" y="2762"/>
                  </a:cubicBezTo>
                  <a:cubicBezTo>
                    <a:pt x="29742" y="2671"/>
                    <a:pt x="29514" y="2579"/>
                    <a:pt x="29285" y="2511"/>
                  </a:cubicBezTo>
                  <a:cubicBezTo>
                    <a:pt x="29034" y="2420"/>
                    <a:pt x="28783" y="2328"/>
                    <a:pt x="28532" y="2237"/>
                  </a:cubicBezTo>
                  <a:cubicBezTo>
                    <a:pt x="28030" y="2054"/>
                    <a:pt x="27528" y="1895"/>
                    <a:pt x="27048" y="1712"/>
                  </a:cubicBezTo>
                  <a:cubicBezTo>
                    <a:pt x="26524" y="1552"/>
                    <a:pt x="25999" y="1393"/>
                    <a:pt x="25496" y="1233"/>
                  </a:cubicBezTo>
                  <a:cubicBezTo>
                    <a:pt x="24971" y="1096"/>
                    <a:pt x="24446" y="982"/>
                    <a:pt x="23944" y="845"/>
                  </a:cubicBezTo>
                  <a:cubicBezTo>
                    <a:pt x="23670" y="776"/>
                    <a:pt x="23396" y="708"/>
                    <a:pt x="23123" y="639"/>
                  </a:cubicBezTo>
                  <a:cubicBezTo>
                    <a:pt x="22832" y="550"/>
                    <a:pt x="22519" y="504"/>
                    <a:pt x="22205" y="438"/>
                  </a:cubicBezTo>
                  <a:lnTo>
                    <a:pt x="22205" y="438"/>
                  </a:lnTo>
                  <a:cubicBezTo>
                    <a:pt x="22214" y="441"/>
                    <a:pt x="22224" y="446"/>
                    <a:pt x="22235" y="450"/>
                  </a:cubicBezTo>
                  <a:lnTo>
                    <a:pt x="22235" y="450"/>
                  </a:lnTo>
                  <a:cubicBezTo>
                    <a:pt x="22113" y="429"/>
                    <a:pt x="21992" y="409"/>
                    <a:pt x="21890" y="388"/>
                  </a:cubicBezTo>
                  <a:lnTo>
                    <a:pt x="21958" y="388"/>
                  </a:lnTo>
                  <a:cubicBezTo>
                    <a:pt x="21685" y="343"/>
                    <a:pt x="21388" y="297"/>
                    <a:pt x="21114" y="251"/>
                  </a:cubicBezTo>
                  <a:cubicBezTo>
                    <a:pt x="20840" y="228"/>
                    <a:pt x="20566" y="183"/>
                    <a:pt x="20292" y="137"/>
                  </a:cubicBezTo>
                  <a:cubicBezTo>
                    <a:pt x="20155" y="137"/>
                    <a:pt x="19995" y="114"/>
                    <a:pt x="19859" y="92"/>
                  </a:cubicBezTo>
                  <a:cubicBezTo>
                    <a:pt x="19722" y="92"/>
                    <a:pt x="19562" y="92"/>
                    <a:pt x="19425" y="69"/>
                  </a:cubicBezTo>
                  <a:cubicBezTo>
                    <a:pt x="19151" y="69"/>
                    <a:pt x="18877" y="46"/>
                    <a:pt x="18603" y="46"/>
                  </a:cubicBezTo>
                  <a:cubicBezTo>
                    <a:pt x="18329" y="23"/>
                    <a:pt x="18055" y="0"/>
                    <a:pt x="1780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6"/>
            <p:cNvSpPr/>
            <p:nvPr/>
          </p:nvSpPr>
          <p:spPr>
            <a:xfrm>
              <a:off x="12624371" y="3447857"/>
              <a:ext cx="735651" cy="293397"/>
            </a:xfrm>
            <a:custGeom>
              <a:avLst/>
              <a:gdLst/>
              <a:ahLst/>
              <a:cxnLst/>
              <a:rect l="l" t="t" r="r" b="b"/>
              <a:pathLst>
                <a:path w="26410" h="10533" extrusionOk="0">
                  <a:moveTo>
                    <a:pt x="15522" y="0"/>
                  </a:moveTo>
                  <a:cubicBezTo>
                    <a:pt x="15339" y="0"/>
                    <a:pt x="15156" y="0"/>
                    <a:pt x="14974" y="23"/>
                  </a:cubicBezTo>
                  <a:cubicBezTo>
                    <a:pt x="14860" y="23"/>
                    <a:pt x="14768" y="23"/>
                    <a:pt x="14654" y="46"/>
                  </a:cubicBezTo>
                  <a:cubicBezTo>
                    <a:pt x="14563" y="46"/>
                    <a:pt x="14449" y="69"/>
                    <a:pt x="14335" y="91"/>
                  </a:cubicBezTo>
                  <a:cubicBezTo>
                    <a:pt x="14175" y="91"/>
                    <a:pt x="14015" y="137"/>
                    <a:pt x="13855" y="160"/>
                  </a:cubicBezTo>
                  <a:cubicBezTo>
                    <a:pt x="13696" y="183"/>
                    <a:pt x="13513" y="228"/>
                    <a:pt x="13353" y="274"/>
                  </a:cubicBezTo>
                  <a:cubicBezTo>
                    <a:pt x="13239" y="297"/>
                    <a:pt x="13125" y="320"/>
                    <a:pt x="13011" y="342"/>
                  </a:cubicBezTo>
                  <a:cubicBezTo>
                    <a:pt x="12851" y="365"/>
                    <a:pt x="12691" y="388"/>
                    <a:pt x="12554" y="434"/>
                  </a:cubicBezTo>
                  <a:cubicBezTo>
                    <a:pt x="12463" y="434"/>
                    <a:pt x="12372" y="457"/>
                    <a:pt x="12303" y="457"/>
                  </a:cubicBezTo>
                  <a:cubicBezTo>
                    <a:pt x="12212" y="479"/>
                    <a:pt x="12098" y="502"/>
                    <a:pt x="12029" y="525"/>
                  </a:cubicBezTo>
                  <a:cubicBezTo>
                    <a:pt x="12007" y="502"/>
                    <a:pt x="11984" y="502"/>
                    <a:pt x="11961" y="479"/>
                  </a:cubicBezTo>
                  <a:cubicBezTo>
                    <a:pt x="11892" y="434"/>
                    <a:pt x="11847" y="411"/>
                    <a:pt x="11778" y="411"/>
                  </a:cubicBezTo>
                  <a:lnTo>
                    <a:pt x="11618" y="411"/>
                  </a:lnTo>
                  <a:cubicBezTo>
                    <a:pt x="11573" y="411"/>
                    <a:pt x="11504" y="434"/>
                    <a:pt x="11459" y="457"/>
                  </a:cubicBezTo>
                  <a:cubicBezTo>
                    <a:pt x="11367" y="457"/>
                    <a:pt x="11276" y="479"/>
                    <a:pt x="11185" y="525"/>
                  </a:cubicBezTo>
                  <a:cubicBezTo>
                    <a:pt x="11025" y="571"/>
                    <a:pt x="10865" y="616"/>
                    <a:pt x="10705" y="685"/>
                  </a:cubicBezTo>
                  <a:cubicBezTo>
                    <a:pt x="10363" y="799"/>
                    <a:pt x="9998" y="936"/>
                    <a:pt x="9656" y="1096"/>
                  </a:cubicBezTo>
                  <a:cubicBezTo>
                    <a:pt x="9016" y="1370"/>
                    <a:pt x="8377" y="1712"/>
                    <a:pt x="7761" y="2054"/>
                  </a:cubicBezTo>
                  <a:cubicBezTo>
                    <a:pt x="7464" y="2237"/>
                    <a:pt x="7190" y="2397"/>
                    <a:pt x="6916" y="2579"/>
                  </a:cubicBezTo>
                  <a:cubicBezTo>
                    <a:pt x="6757" y="2693"/>
                    <a:pt x="6597" y="2785"/>
                    <a:pt x="6437" y="2899"/>
                  </a:cubicBezTo>
                  <a:cubicBezTo>
                    <a:pt x="6369" y="2945"/>
                    <a:pt x="6300" y="2990"/>
                    <a:pt x="6232" y="3059"/>
                  </a:cubicBezTo>
                  <a:cubicBezTo>
                    <a:pt x="6186" y="3059"/>
                    <a:pt x="6140" y="3082"/>
                    <a:pt x="6118" y="3104"/>
                  </a:cubicBezTo>
                  <a:cubicBezTo>
                    <a:pt x="5638" y="3378"/>
                    <a:pt x="5182" y="3606"/>
                    <a:pt x="4702" y="3858"/>
                  </a:cubicBezTo>
                  <a:cubicBezTo>
                    <a:pt x="4588" y="3926"/>
                    <a:pt x="4520" y="4063"/>
                    <a:pt x="4565" y="4200"/>
                  </a:cubicBezTo>
                  <a:cubicBezTo>
                    <a:pt x="4565" y="4200"/>
                    <a:pt x="4565" y="4200"/>
                    <a:pt x="4565" y="4223"/>
                  </a:cubicBezTo>
                  <a:cubicBezTo>
                    <a:pt x="4337" y="4405"/>
                    <a:pt x="4132" y="4588"/>
                    <a:pt x="3926" y="4793"/>
                  </a:cubicBezTo>
                  <a:cubicBezTo>
                    <a:pt x="3767" y="4953"/>
                    <a:pt x="3607" y="5090"/>
                    <a:pt x="3447" y="5250"/>
                  </a:cubicBezTo>
                  <a:cubicBezTo>
                    <a:pt x="3379" y="5296"/>
                    <a:pt x="3310" y="5341"/>
                    <a:pt x="3242" y="5387"/>
                  </a:cubicBezTo>
                  <a:cubicBezTo>
                    <a:pt x="3127" y="5478"/>
                    <a:pt x="3036" y="5569"/>
                    <a:pt x="2922" y="5661"/>
                  </a:cubicBezTo>
                  <a:cubicBezTo>
                    <a:pt x="2876" y="5684"/>
                    <a:pt x="2854" y="5752"/>
                    <a:pt x="2854" y="5821"/>
                  </a:cubicBezTo>
                  <a:cubicBezTo>
                    <a:pt x="2717" y="5935"/>
                    <a:pt x="2602" y="6072"/>
                    <a:pt x="2488" y="6209"/>
                  </a:cubicBezTo>
                  <a:cubicBezTo>
                    <a:pt x="2443" y="6277"/>
                    <a:pt x="2374" y="6346"/>
                    <a:pt x="2329" y="6414"/>
                  </a:cubicBezTo>
                  <a:cubicBezTo>
                    <a:pt x="2260" y="6528"/>
                    <a:pt x="2214" y="6642"/>
                    <a:pt x="2169" y="6734"/>
                  </a:cubicBezTo>
                  <a:cubicBezTo>
                    <a:pt x="2169" y="6779"/>
                    <a:pt x="2169" y="6802"/>
                    <a:pt x="2169" y="6825"/>
                  </a:cubicBezTo>
                  <a:cubicBezTo>
                    <a:pt x="2078" y="6916"/>
                    <a:pt x="1986" y="7030"/>
                    <a:pt x="1895" y="7144"/>
                  </a:cubicBezTo>
                  <a:lnTo>
                    <a:pt x="1872" y="7144"/>
                  </a:lnTo>
                  <a:cubicBezTo>
                    <a:pt x="1781" y="7167"/>
                    <a:pt x="1735" y="7213"/>
                    <a:pt x="1689" y="7281"/>
                  </a:cubicBezTo>
                  <a:cubicBezTo>
                    <a:pt x="1621" y="7350"/>
                    <a:pt x="1575" y="7418"/>
                    <a:pt x="1530" y="7510"/>
                  </a:cubicBezTo>
                  <a:lnTo>
                    <a:pt x="1370" y="7715"/>
                  </a:lnTo>
                  <a:cubicBezTo>
                    <a:pt x="1279" y="7852"/>
                    <a:pt x="1187" y="7989"/>
                    <a:pt x="1073" y="8126"/>
                  </a:cubicBezTo>
                  <a:cubicBezTo>
                    <a:pt x="982" y="8286"/>
                    <a:pt x="868" y="8423"/>
                    <a:pt x="754" y="8582"/>
                  </a:cubicBezTo>
                  <a:cubicBezTo>
                    <a:pt x="708" y="8674"/>
                    <a:pt x="640" y="8742"/>
                    <a:pt x="594" y="8833"/>
                  </a:cubicBezTo>
                  <a:cubicBezTo>
                    <a:pt x="525" y="8948"/>
                    <a:pt x="457" y="9039"/>
                    <a:pt x="388" y="9153"/>
                  </a:cubicBezTo>
                  <a:cubicBezTo>
                    <a:pt x="320" y="9244"/>
                    <a:pt x="251" y="9358"/>
                    <a:pt x="206" y="9450"/>
                  </a:cubicBezTo>
                  <a:cubicBezTo>
                    <a:pt x="183" y="9495"/>
                    <a:pt x="160" y="9541"/>
                    <a:pt x="160" y="9610"/>
                  </a:cubicBezTo>
                  <a:cubicBezTo>
                    <a:pt x="160" y="9678"/>
                    <a:pt x="183" y="9724"/>
                    <a:pt x="206" y="9792"/>
                  </a:cubicBezTo>
                  <a:cubicBezTo>
                    <a:pt x="137" y="9792"/>
                    <a:pt x="92" y="9815"/>
                    <a:pt x="69" y="9838"/>
                  </a:cubicBezTo>
                  <a:cubicBezTo>
                    <a:pt x="23" y="9883"/>
                    <a:pt x="0" y="9929"/>
                    <a:pt x="0" y="9975"/>
                  </a:cubicBezTo>
                  <a:cubicBezTo>
                    <a:pt x="0" y="10020"/>
                    <a:pt x="0" y="10089"/>
                    <a:pt x="46" y="10112"/>
                  </a:cubicBezTo>
                  <a:cubicBezTo>
                    <a:pt x="92" y="10157"/>
                    <a:pt x="115" y="10180"/>
                    <a:pt x="183" y="10180"/>
                  </a:cubicBezTo>
                  <a:cubicBezTo>
                    <a:pt x="183" y="10180"/>
                    <a:pt x="183" y="10180"/>
                    <a:pt x="183" y="10203"/>
                  </a:cubicBezTo>
                  <a:cubicBezTo>
                    <a:pt x="274" y="10226"/>
                    <a:pt x="366" y="10271"/>
                    <a:pt x="457" y="10317"/>
                  </a:cubicBezTo>
                  <a:cubicBezTo>
                    <a:pt x="457" y="10317"/>
                    <a:pt x="457" y="10340"/>
                    <a:pt x="457" y="10340"/>
                  </a:cubicBezTo>
                  <a:cubicBezTo>
                    <a:pt x="476" y="10436"/>
                    <a:pt x="577" y="10533"/>
                    <a:pt x="677" y="10533"/>
                  </a:cubicBezTo>
                  <a:cubicBezTo>
                    <a:pt x="695" y="10533"/>
                    <a:pt x="713" y="10530"/>
                    <a:pt x="731" y="10523"/>
                  </a:cubicBezTo>
                  <a:cubicBezTo>
                    <a:pt x="776" y="10500"/>
                    <a:pt x="822" y="10500"/>
                    <a:pt x="868" y="10454"/>
                  </a:cubicBezTo>
                  <a:lnTo>
                    <a:pt x="891" y="10454"/>
                  </a:lnTo>
                  <a:cubicBezTo>
                    <a:pt x="910" y="10458"/>
                    <a:pt x="929" y="10460"/>
                    <a:pt x="947" y="10460"/>
                  </a:cubicBezTo>
                  <a:cubicBezTo>
                    <a:pt x="1035" y="10460"/>
                    <a:pt x="1104" y="10416"/>
                    <a:pt x="1142" y="10340"/>
                  </a:cubicBezTo>
                  <a:cubicBezTo>
                    <a:pt x="1164" y="10271"/>
                    <a:pt x="1142" y="10180"/>
                    <a:pt x="1096" y="10135"/>
                  </a:cubicBezTo>
                  <a:cubicBezTo>
                    <a:pt x="1096" y="10135"/>
                    <a:pt x="1096" y="10135"/>
                    <a:pt x="1096" y="10112"/>
                  </a:cubicBezTo>
                  <a:cubicBezTo>
                    <a:pt x="1096" y="10112"/>
                    <a:pt x="1119" y="10089"/>
                    <a:pt x="1119" y="10066"/>
                  </a:cubicBezTo>
                  <a:cubicBezTo>
                    <a:pt x="1233" y="9861"/>
                    <a:pt x="1370" y="9655"/>
                    <a:pt x="1507" y="9450"/>
                  </a:cubicBezTo>
                  <a:cubicBezTo>
                    <a:pt x="1598" y="9336"/>
                    <a:pt x="1667" y="9199"/>
                    <a:pt x="1758" y="9085"/>
                  </a:cubicBezTo>
                  <a:cubicBezTo>
                    <a:pt x="1804" y="9016"/>
                    <a:pt x="1849" y="8925"/>
                    <a:pt x="1895" y="8856"/>
                  </a:cubicBezTo>
                  <a:cubicBezTo>
                    <a:pt x="1963" y="8856"/>
                    <a:pt x="2032" y="8833"/>
                    <a:pt x="2078" y="8765"/>
                  </a:cubicBezTo>
                  <a:cubicBezTo>
                    <a:pt x="2351" y="8514"/>
                    <a:pt x="2625" y="8217"/>
                    <a:pt x="2876" y="7943"/>
                  </a:cubicBezTo>
                  <a:cubicBezTo>
                    <a:pt x="2945" y="7898"/>
                    <a:pt x="2991" y="7852"/>
                    <a:pt x="3036" y="7806"/>
                  </a:cubicBezTo>
                  <a:cubicBezTo>
                    <a:pt x="3173" y="7715"/>
                    <a:pt x="3287" y="7624"/>
                    <a:pt x="3401" y="7510"/>
                  </a:cubicBezTo>
                  <a:cubicBezTo>
                    <a:pt x="3538" y="7418"/>
                    <a:pt x="3652" y="7304"/>
                    <a:pt x="3767" y="7190"/>
                  </a:cubicBezTo>
                  <a:cubicBezTo>
                    <a:pt x="3881" y="7099"/>
                    <a:pt x="3995" y="6985"/>
                    <a:pt x="4109" y="6871"/>
                  </a:cubicBezTo>
                  <a:cubicBezTo>
                    <a:pt x="4314" y="6688"/>
                    <a:pt x="4543" y="6482"/>
                    <a:pt x="4748" y="6300"/>
                  </a:cubicBezTo>
                  <a:cubicBezTo>
                    <a:pt x="4839" y="6186"/>
                    <a:pt x="4931" y="6094"/>
                    <a:pt x="5045" y="6003"/>
                  </a:cubicBezTo>
                  <a:cubicBezTo>
                    <a:pt x="5182" y="5935"/>
                    <a:pt x="5319" y="5866"/>
                    <a:pt x="5456" y="5775"/>
                  </a:cubicBezTo>
                  <a:cubicBezTo>
                    <a:pt x="5570" y="5729"/>
                    <a:pt x="5684" y="5684"/>
                    <a:pt x="5798" y="5638"/>
                  </a:cubicBezTo>
                  <a:cubicBezTo>
                    <a:pt x="6118" y="5478"/>
                    <a:pt x="6437" y="5296"/>
                    <a:pt x="6757" y="5136"/>
                  </a:cubicBezTo>
                  <a:cubicBezTo>
                    <a:pt x="7053" y="4976"/>
                    <a:pt x="7305" y="4816"/>
                    <a:pt x="7601" y="4679"/>
                  </a:cubicBezTo>
                  <a:cubicBezTo>
                    <a:pt x="7921" y="4497"/>
                    <a:pt x="8240" y="4337"/>
                    <a:pt x="8560" y="4154"/>
                  </a:cubicBezTo>
                  <a:cubicBezTo>
                    <a:pt x="8560" y="4154"/>
                    <a:pt x="8583" y="4154"/>
                    <a:pt x="8583" y="4131"/>
                  </a:cubicBezTo>
                  <a:cubicBezTo>
                    <a:pt x="8697" y="4086"/>
                    <a:pt x="8811" y="4040"/>
                    <a:pt x="8925" y="3995"/>
                  </a:cubicBezTo>
                  <a:cubicBezTo>
                    <a:pt x="9199" y="3880"/>
                    <a:pt x="9450" y="3766"/>
                    <a:pt x="9724" y="3629"/>
                  </a:cubicBezTo>
                  <a:cubicBezTo>
                    <a:pt x="9998" y="3584"/>
                    <a:pt x="10249" y="3515"/>
                    <a:pt x="10500" y="3470"/>
                  </a:cubicBezTo>
                  <a:cubicBezTo>
                    <a:pt x="10865" y="3378"/>
                    <a:pt x="11253" y="3287"/>
                    <a:pt x="11618" y="3196"/>
                  </a:cubicBezTo>
                  <a:cubicBezTo>
                    <a:pt x="12303" y="3036"/>
                    <a:pt x="12988" y="2876"/>
                    <a:pt x="13673" y="2762"/>
                  </a:cubicBezTo>
                  <a:cubicBezTo>
                    <a:pt x="13969" y="2693"/>
                    <a:pt x="14266" y="2625"/>
                    <a:pt x="14563" y="2557"/>
                  </a:cubicBezTo>
                  <a:cubicBezTo>
                    <a:pt x="14700" y="2534"/>
                    <a:pt x="14860" y="2488"/>
                    <a:pt x="15019" y="2465"/>
                  </a:cubicBezTo>
                  <a:cubicBezTo>
                    <a:pt x="15042" y="2442"/>
                    <a:pt x="15065" y="2442"/>
                    <a:pt x="15088" y="2442"/>
                  </a:cubicBezTo>
                  <a:lnTo>
                    <a:pt x="15385" y="2442"/>
                  </a:lnTo>
                  <a:cubicBezTo>
                    <a:pt x="15567" y="2442"/>
                    <a:pt x="15727" y="2442"/>
                    <a:pt x="15910" y="2420"/>
                  </a:cubicBezTo>
                  <a:cubicBezTo>
                    <a:pt x="16252" y="2420"/>
                    <a:pt x="16617" y="2420"/>
                    <a:pt x="16960" y="2397"/>
                  </a:cubicBezTo>
                  <a:cubicBezTo>
                    <a:pt x="17690" y="2374"/>
                    <a:pt x="18398" y="2351"/>
                    <a:pt x="19128" y="2328"/>
                  </a:cubicBezTo>
                  <a:cubicBezTo>
                    <a:pt x="19402" y="2305"/>
                    <a:pt x="19676" y="2305"/>
                    <a:pt x="19950" y="2305"/>
                  </a:cubicBezTo>
                  <a:lnTo>
                    <a:pt x="20087" y="2305"/>
                  </a:lnTo>
                  <a:cubicBezTo>
                    <a:pt x="20361" y="2305"/>
                    <a:pt x="20612" y="2328"/>
                    <a:pt x="20863" y="2328"/>
                  </a:cubicBezTo>
                  <a:cubicBezTo>
                    <a:pt x="20908" y="2328"/>
                    <a:pt x="20954" y="2351"/>
                    <a:pt x="21023" y="2351"/>
                  </a:cubicBezTo>
                  <a:cubicBezTo>
                    <a:pt x="21068" y="2351"/>
                    <a:pt x="21114" y="2374"/>
                    <a:pt x="21159" y="2397"/>
                  </a:cubicBezTo>
                  <a:cubicBezTo>
                    <a:pt x="21342" y="2442"/>
                    <a:pt x="21525" y="2511"/>
                    <a:pt x="21707" y="2557"/>
                  </a:cubicBezTo>
                  <a:cubicBezTo>
                    <a:pt x="22027" y="2648"/>
                    <a:pt x="22346" y="2739"/>
                    <a:pt x="22689" y="2830"/>
                  </a:cubicBezTo>
                  <a:cubicBezTo>
                    <a:pt x="23396" y="2990"/>
                    <a:pt x="24104" y="3173"/>
                    <a:pt x="24812" y="3333"/>
                  </a:cubicBezTo>
                  <a:cubicBezTo>
                    <a:pt x="24994" y="3378"/>
                    <a:pt x="25200" y="3447"/>
                    <a:pt x="25405" y="3470"/>
                  </a:cubicBezTo>
                  <a:cubicBezTo>
                    <a:pt x="25473" y="3492"/>
                    <a:pt x="25565" y="3515"/>
                    <a:pt x="25633" y="3538"/>
                  </a:cubicBezTo>
                  <a:cubicBezTo>
                    <a:pt x="25770" y="3561"/>
                    <a:pt x="25930" y="3606"/>
                    <a:pt x="26067" y="3606"/>
                  </a:cubicBezTo>
                  <a:cubicBezTo>
                    <a:pt x="26113" y="3606"/>
                    <a:pt x="26181" y="3584"/>
                    <a:pt x="26227" y="3561"/>
                  </a:cubicBezTo>
                  <a:cubicBezTo>
                    <a:pt x="26272" y="3538"/>
                    <a:pt x="26295" y="3515"/>
                    <a:pt x="26341" y="3470"/>
                  </a:cubicBezTo>
                  <a:cubicBezTo>
                    <a:pt x="26386" y="3378"/>
                    <a:pt x="26409" y="3241"/>
                    <a:pt x="26341" y="3150"/>
                  </a:cubicBezTo>
                  <a:cubicBezTo>
                    <a:pt x="26318" y="3104"/>
                    <a:pt x="26295" y="3059"/>
                    <a:pt x="26272" y="3013"/>
                  </a:cubicBezTo>
                  <a:cubicBezTo>
                    <a:pt x="26227" y="2990"/>
                    <a:pt x="26181" y="2945"/>
                    <a:pt x="26135" y="2922"/>
                  </a:cubicBezTo>
                  <a:cubicBezTo>
                    <a:pt x="26090" y="2899"/>
                    <a:pt x="26021" y="2876"/>
                    <a:pt x="25976" y="2853"/>
                  </a:cubicBezTo>
                  <a:cubicBezTo>
                    <a:pt x="25930" y="2808"/>
                    <a:pt x="25884" y="2762"/>
                    <a:pt x="25816" y="2739"/>
                  </a:cubicBezTo>
                  <a:cubicBezTo>
                    <a:pt x="25747" y="2716"/>
                    <a:pt x="25656" y="2693"/>
                    <a:pt x="25565" y="2671"/>
                  </a:cubicBezTo>
                  <a:cubicBezTo>
                    <a:pt x="25565" y="2648"/>
                    <a:pt x="25565" y="2625"/>
                    <a:pt x="25588" y="2579"/>
                  </a:cubicBezTo>
                  <a:cubicBezTo>
                    <a:pt x="25588" y="2534"/>
                    <a:pt x="25565" y="2488"/>
                    <a:pt x="25542" y="2442"/>
                  </a:cubicBezTo>
                  <a:cubicBezTo>
                    <a:pt x="25519" y="2397"/>
                    <a:pt x="25496" y="2351"/>
                    <a:pt x="25451" y="2328"/>
                  </a:cubicBezTo>
                  <a:cubicBezTo>
                    <a:pt x="25336" y="2237"/>
                    <a:pt x="25200" y="2169"/>
                    <a:pt x="25085" y="2100"/>
                  </a:cubicBezTo>
                  <a:cubicBezTo>
                    <a:pt x="25108" y="2032"/>
                    <a:pt x="25085" y="1963"/>
                    <a:pt x="25063" y="1917"/>
                  </a:cubicBezTo>
                  <a:cubicBezTo>
                    <a:pt x="25040" y="1849"/>
                    <a:pt x="24971" y="1803"/>
                    <a:pt x="24926" y="1780"/>
                  </a:cubicBezTo>
                  <a:cubicBezTo>
                    <a:pt x="24812" y="1735"/>
                    <a:pt x="24697" y="1689"/>
                    <a:pt x="24583" y="1666"/>
                  </a:cubicBezTo>
                  <a:cubicBezTo>
                    <a:pt x="24515" y="1621"/>
                    <a:pt x="24446" y="1598"/>
                    <a:pt x="24355" y="1575"/>
                  </a:cubicBezTo>
                  <a:cubicBezTo>
                    <a:pt x="24195" y="1529"/>
                    <a:pt x="24035" y="1484"/>
                    <a:pt x="23876" y="1438"/>
                  </a:cubicBezTo>
                  <a:cubicBezTo>
                    <a:pt x="23556" y="1347"/>
                    <a:pt x="23259" y="1255"/>
                    <a:pt x="22940" y="1164"/>
                  </a:cubicBezTo>
                  <a:cubicBezTo>
                    <a:pt x="22780" y="1119"/>
                    <a:pt x="22620" y="1050"/>
                    <a:pt x="22483" y="1027"/>
                  </a:cubicBezTo>
                  <a:cubicBezTo>
                    <a:pt x="22301" y="982"/>
                    <a:pt x="22118" y="936"/>
                    <a:pt x="21936" y="890"/>
                  </a:cubicBezTo>
                  <a:cubicBezTo>
                    <a:pt x="21913" y="890"/>
                    <a:pt x="21890" y="890"/>
                    <a:pt x="21844" y="867"/>
                  </a:cubicBezTo>
                  <a:cubicBezTo>
                    <a:pt x="21821" y="822"/>
                    <a:pt x="21776" y="753"/>
                    <a:pt x="21730" y="731"/>
                  </a:cubicBezTo>
                  <a:cubicBezTo>
                    <a:pt x="21639" y="662"/>
                    <a:pt x="21547" y="616"/>
                    <a:pt x="21456" y="594"/>
                  </a:cubicBezTo>
                  <a:cubicBezTo>
                    <a:pt x="21365" y="571"/>
                    <a:pt x="21296" y="548"/>
                    <a:pt x="21228" y="548"/>
                  </a:cubicBezTo>
                  <a:cubicBezTo>
                    <a:pt x="21023" y="502"/>
                    <a:pt x="20840" y="457"/>
                    <a:pt x="20634" y="434"/>
                  </a:cubicBezTo>
                  <a:cubicBezTo>
                    <a:pt x="20292" y="365"/>
                    <a:pt x="19950" y="342"/>
                    <a:pt x="19607" y="297"/>
                  </a:cubicBezTo>
                  <a:cubicBezTo>
                    <a:pt x="19174" y="274"/>
                    <a:pt x="18740" y="251"/>
                    <a:pt x="18283" y="206"/>
                  </a:cubicBezTo>
                  <a:cubicBezTo>
                    <a:pt x="18169" y="206"/>
                    <a:pt x="18032" y="183"/>
                    <a:pt x="17918" y="160"/>
                  </a:cubicBezTo>
                  <a:cubicBezTo>
                    <a:pt x="17644" y="137"/>
                    <a:pt x="17370" y="91"/>
                    <a:pt x="17097" y="91"/>
                  </a:cubicBezTo>
                  <a:cubicBezTo>
                    <a:pt x="17089" y="84"/>
                    <a:pt x="17079" y="81"/>
                    <a:pt x="17068" y="81"/>
                  </a:cubicBezTo>
                  <a:cubicBezTo>
                    <a:pt x="17046" y="81"/>
                    <a:pt x="17020" y="91"/>
                    <a:pt x="17005" y="91"/>
                  </a:cubicBezTo>
                  <a:cubicBezTo>
                    <a:pt x="16868" y="69"/>
                    <a:pt x="16709" y="46"/>
                    <a:pt x="16572" y="46"/>
                  </a:cubicBezTo>
                  <a:cubicBezTo>
                    <a:pt x="16252" y="23"/>
                    <a:pt x="15955" y="0"/>
                    <a:pt x="1563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6"/>
            <p:cNvSpPr/>
            <p:nvPr/>
          </p:nvSpPr>
          <p:spPr>
            <a:xfrm>
              <a:off x="13140636" y="3612508"/>
              <a:ext cx="118913" cy="10390"/>
            </a:xfrm>
            <a:custGeom>
              <a:avLst/>
              <a:gdLst/>
              <a:ahLst/>
              <a:cxnLst/>
              <a:rect l="l" t="t" r="r" b="b"/>
              <a:pathLst>
                <a:path w="4269" h="373" extrusionOk="0">
                  <a:moveTo>
                    <a:pt x="1758" y="1"/>
                  </a:moveTo>
                  <a:cubicBezTo>
                    <a:pt x="1712" y="1"/>
                    <a:pt x="1667" y="1"/>
                    <a:pt x="1598" y="24"/>
                  </a:cubicBezTo>
                  <a:lnTo>
                    <a:pt x="1096" y="24"/>
                  </a:lnTo>
                  <a:cubicBezTo>
                    <a:pt x="1028" y="24"/>
                    <a:pt x="959" y="24"/>
                    <a:pt x="868" y="46"/>
                  </a:cubicBezTo>
                  <a:lnTo>
                    <a:pt x="662" y="46"/>
                  </a:lnTo>
                  <a:cubicBezTo>
                    <a:pt x="594" y="69"/>
                    <a:pt x="503" y="69"/>
                    <a:pt x="411" y="92"/>
                  </a:cubicBezTo>
                  <a:cubicBezTo>
                    <a:pt x="297" y="92"/>
                    <a:pt x="183" y="115"/>
                    <a:pt x="69" y="115"/>
                  </a:cubicBezTo>
                  <a:cubicBezTo>
                    <a:pt x="23" y="138"/>
                    <a:pt x="1" y="183"/>
                    <a:pt x="1" y="229"/>
                  </a:cubicBezTo>
                  <a:cubicBezTo>
                    <a:pt x="1" y="252"/>
                    <a:pt x="23" y="252"/>
                    <a:pt x="23" y="275"/>
                  </a:cubicBezTo>
                  <a:cubicBezTo>
                    <a:pt x="35" y="286"/>
                    <a:pt x="46" y="292"/>
                    <a:pt x="58" y="292"/>
                  </a:cubicBezTo>
                  <a:cubicBezTo>
                    <a:pt x="69" y="292"/>
                    <a:pt x="80" y="286"/>
                    <a:pt x="92" y="275"/>
                  </a:cubicBezTo>
                  <a:cubicBezTo>
                    <a:pt x="229" y="275"/>
                    <a:pt x="366" y="252"/>
                    <a:pt x="480" y="229"/>
                  </a:cubicBezTo>
                  <a:cubicBezTo>
                    <a:pt x="571" y="229"/>
                    <a:pt x="662" y="206"/>
                    <a:pt x="754" y="206"/>
                  </a:cubicBezTo>
                  <a:cubicBezTo>
                    <a:pt x="868" y="206"/>
                    <a:pt x="982" y="183"/>
                    <a:pt x="1096" y="183"/>
                  </a:cubicBezTo>
                  <a:lnTo>
                    <a:pt x="2420" y="183"/>
                  </a:lnTo>
                  <a:cubicBezTo>
                    <a:pt x="2534" y="183"/>
                    <a:pt x="2648" y="206"/>
                    <a:pt x="2762" y="206"/>
                  </a:cubicBezTo>
                  <a:cubicBezTo>
                    <a:pt x="2854" y="206"/>
                    <a:pt x="2945" y="206"/>
                    <a:pt x="3036" y="229"/>
                  </a:cubicBezTo>
                  <a:lnTo>
                    <a:pt x="3082" y="229"/>
                  </a:lnTo>
                  <a:cubicBezTo>
                    <a:pt x="3128" y="229"/>
                    <a:pt x="3173" y="229"/>
                    <a:pt x="3242" y="252"/>
                  </a:cubicBezTo>
                  <a:cubicBezTo>
                    <a:pt x="3538" y="275"/>
                    <a:pt x="3858" y="320"/>
                    <a:pt x="4155" y="366"/>
                  </a:cubicBezTo>
                  <a:cubicBezTo>
                    <a:pt x="4167" y="370"/>
                    <a:pt x="4179" y="372"/>
                    <a:pt x="4190" y="372"/>
                  </a:cubicBezTo>
                  <a:cubicBezTo>
                    <a:pt x="4238" y="372"/>
                    <a:pt x="4269" y="335"/>
                    <a:pt x="4269" y="298"/>
                  </a:cubicBezTo>
                  <a:cubicBezTo>
                    <a:pt x="4269" y="252"/>
                    <a:pt x="4246" y="229"/>
                    <a:pt x="4246" y="229"/>
                  </a:cubicBezTo>
                  <a:cubicBezTo>
                    <a:pt x="4223" y="206"/>
                    <a:pt x="4200" y="206"/>
                    <a:pt x="4178" y="183"/>
                  </a:cubicBezTo>
                  <a:cubicBezTo>
                    <a:pt x="3995" y="161"/>
                    <a:pt x="3790" y="138"/>
                    <a:pt x="3607" y="115"/>
                  </a:cubicBezTo>
                  <a:cubicBezTo>
                    <a:pt x="3538" y="115"/>
                    <a:pt x="3447" y="92"/>
                    <a:pt x="3379" y="92"/>
                  </a:cubicBezTo>
                  <a:cubicBezTo>
                    <a:pt x="3265" y="69"/>
                    <a:pt x="3173" y="69"/>
                    <a:pt x="3059" y="46"/>
                  </a:cubicBezTo>
                  <a:lnTo>
                    <a:pt x="2831" y="46"/>
                  </a:lnTo>
                  <a:cubicBezTo>
                    <a:pt x="2740" y="46"/>
                    <a:pt x="2671" y="24"/>
                    <a:pt x="2603" y="24"/>
                  </a:cubicBezTo>
                  <a:lnTo>
                    <a:pt x="2123" y="24"/>
                  </a:lnTo>
                  <a:lnTo>
                    <a:pt x="1827"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6"/>
            <p:cNvSpPr/>
            <p:nvPr/>
          </p:nvSpPr>
          <p:spPr>
            <a:xfrm>
              <a:off x="13163533" y="3613148"/>
              <a:ext cx="55961" cy="15460"/>
            </a:xfrm>
            <a:custGeom>
              <a:avLst/>
              <a:gdLst/>
              <a:ahLst/>
              <a:cxnLst/>
              <a:rect l="l" t="t" r="r" b="b"/>
              <a:pathLst>
                <a:path w="2009" h="555" extrusionOk="0">
                  <a:moveTo>
                    <a:pt x="206" y="1"/>
                  </a:moveTo>
                  <a:cubicBezTo>
                    <a:pt x="183" y="1"/>
                    <a:pt x="160" y="1"/>
                    <a:pt x="137" y="23"/>
                  </a:cubicBezTo>
                  <a:cubicBezTo>
                    <a:pt x="114" y="23"/>
                    <a:pt x="92" y="46"/>
                    <a:pt x="69" y="69"/>
                  </a:cubicBezTo>
                  <a:cubicBezTo>
                    <a:pt x="46" y="115"/>
                    <a:pt x="46" y="183"/>
                    <a:pt x="92" y="229"/>
                  </a:cubicBezTo>
                  <a:cubicBezTo>
                    <a:pt x="114" y="252"/>
                    <a:pt x="114" y="252"/>
                    <a:pt x="137" y="275"/>
                  </a:cubicBezTo>
                  <a:cubicBezTo>
                    <a:pt x="160" y="275"/>
                    <a:pt x="183" y="297"/>
                    <a:pt x="229" y="297"/>
                  </a:cubicBezTo>
                  <a:cubicBezTo>
                    <a:pt x="251" y="297"/>
                    <a:pt x="274" y="320"/>
                    <a:pt x="297" y="320"/>
                  </a:cubicBezTo>
                  <a:lnTo>
                    <a:pt x="343" y="320"/>
                  </a:lnTo>
                  <a:cubicBezTo>
                    <a:pt x="251" y="343"/>
                    <a:pt x="160" y="366"/>
                    <a:pt x="69" y="389"/>
                  </a:cubicBezTo>
                  <a:cubicBezTo>
                    <a:pt x="23" y="412"/>
                    <a:pt x="0" y="434"/>
                    <a:pt x="0" y="480"/>
                  </a:cubicBezTo>
                  <a:cubicBezTo>
                    <a:pt x="19" y="517"/>
                    <a:pt x="53" y="555"/>
                    <a:pt x="89" y="555"/>
                  </a:cubicBezTo>
                  <a:cubicBezTo>
                    <a:pt x="98" y="555"/>
                    <a:pt x="106" y="553"/>
                    <a:pt x="114" y="548"/>
                  </a:cubicBezTo>
                  <a:cubicBezTo>
                    <a:pt x="183" y="526"/>
                    <a:pt x="251" y="503"/>
                    <a:pt x="343" y="480"/>
                  </a:cubicBezTo>
                  <a:cubicBezTo>
                    <a:pt x="388" y="480"/>
                    <a:pt x="457" y="457"/>
                    <a:pt x="525" y="457"/>
                  </a:cubicBezTo>
                  <a:cubicBezTo>
                    <a:pt x="594" y="434"/>
                    <a:pt x="662" y="412"/>
                    <a:pt x="731" y="412"/>
                  </a:cubicBezTo>
                  <a:lnTo>
                    <a:pt x="822" y="412"/>
                  </a:lnTo>
                  <a:cubicBezTo>
                    <a:pt x="845" y="389"/>
                    <a:pt x="868" y="389"/>
                    <a:pt x="868" y="389"/>
                  </a:cubicBezTo>
                  <a:cubicBezTo>
                    <a:pt x="982" y="412"/>
                    <a:pt x="1073" y="412"/>
                    <a:pt x="1164" y="434"/>
                  </a:cubicBezTo>
                  <a:cubicBezTo>
                    <a:pt x="1301" y="434"/>
                    <a:pt x="1415" y="434"/>
                    <a:pt x="1530" y="457"/>
                  </a:cubicBezTo>
                  <a:cubicBezTo>
                    <a:pt x="1575" y="457"/>
                    <a:pt x="1644" y="434"/>
                    <a:pt x="1667" y="389"/>
                  </a:cubicBezTo>
                  <a:cubicBezTo>
                    <a:pt x="1735" y="389"/>
                    <a:pt x="1826" y="389"/>
                    <a:pt x="1895" y="412"/>
                  </a:cubicBezTo>
                  <a:cubicBezTo>
                    <a:pt x="1940" y="412"/>
                    <a:pt x="1986" y="366"/>
                    <a:pt x="2009" y="320"/>
                  </a:cubicBezTo>
                  <a:cubicBezTo>
                    <a:pt x="2009" y="297"/>
                    <a:pt x="2009" y="275"/>
                    <a:pt x="2009" y="252"/>
                  </a:cubicBezTo>
                  <a:cubicBezTo>
                    <a:pt x="1986" y="206"/>
                    <a:pt x="1963" y="206"/>
                    <a:pt x="1940" y="183"/>
                  </a:cubicBezTo>
                  <a:cubicBezTo>
                    <a:pt x="1918" y="183"/>
                    <a:pt x="1872" y="160"/>
                    <a:pt x="1849" y="160"/>
                  </a:cubicBezTo>
                  <a:cubicBezTo>
                    <a:pt x="1826" y="160"/>
                    <a:pt x="1781" y="138"/>
                    <a:pt x="1758" y="138"/>
                  </a:cubicBezTo>
                  <a:cubicBezTo>
                    <a:pt x="1712" y="138"/>
                    <a:pt x="1689" y="138"/>
                    <a:pt x="1644" y="115"/>
                  </a:cubicBezTo>
                  <a:cubicBezTo>
                    <a:pt x="1575" y="115"/>
                    <a:pt x="1530" y="115"/>
                    <a:pt x="1461" y="92"/>
                  </a:cubicBezTo>
                  <a:cubicBezTo>
                    <a:pt x="1301" y="92"/>
                    <a:pt x="1164" y="69"/>
                    <a:pt x="1027" y="46"/>
                  </a:cubicBezTo>
                  <a:cubicBezTo>
                    <a:pt x="890" y="46"/>
                    <a:pt x="776" y="46"/>
                    <a:pt x="662" y="23"/>
                  </a:cubicBezTo>
                  <a:lnTo>
                    <a:pt x="480" y="23"/>
                  </a:lnTo>
                  <a:cubicBezTo>
                    <a:pt x="411" y="1"/>
                    <a:pt x="343" y="1"/>
                    <a:pt x="27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6"/>
            <p:cNvSpPr/>
            <p:nvPr/>
          </p:nvSpPr>
          <p:spPr>
            <a:xfrm>
              <a:off x="13272251" y="3494904"/>
              <a:ext cx="520109" cy="199442"/>
            </a:xfrm>
            <a:custGeom>
              <a:avLst/>
              <a:gdLst/>
              <a:ahLst/>
              <a:cxnLst/>
              <a:rect l="l" t="t" r="r" b="b"/>
              <a:pathLst>
                <a:path w="18672" h="7160" extrusionOk="0">
                  <a:moveTo>
                    <a:pt x="92" y="0"/>
                  </a:moveTo>
                  <a:cubicBezTo>
                    <a:pt x="69" y="0"/>
                    <a:pt x="46" y="0"/>
                    <a:pt x="23" y="23"/>
                  </a:cubicBezTo>
                  <a:cubicBezTo>
                    <a:pt x="0" y="69"/>
                    <a:pt x="23" y="114"/>
                    <a:pt x="46" y="137"/>
                  </a:cubicBezTo>
                  <a:cubicBezTo>
                    <a:pt x="229" y="228"/>
                    <a:pt x="388" y="320"/>
                    <a:pt x="571" y="411"/>
                  </a:cubicBezTo>
                  <a:cubicBezTo>
                    <a:pt x="662" y="457"/>
                    <a:pt x="754" y="502"/>
                    <a:pt x="845" y="525"/>
                  </a:cubicBezTo>
                  <a:cubicBezTo>
                    <a:pt x="913" y="571"/>
                    <a:pt x="1028" y="594"/>
                    <a:pt x="1119" y="639"/>
                  </a:cubicBezTo>
                  <a:cubicBezTo>
                    <a:pt x="1096" y="731"/>
                    <a:pt x="1142" y="799"/>
                    <a:pt x="1210" y="845"/>
                  </a:cubicBezTo>
                  <a:cubicBezTo>
                    <a:pt x="1210" y="845"/>
                    <a:pt x="1233" y="868"/>
                    <a:pt x="1233" y="868"/>
                  </a:cubicBezTo>
                  <a:cubicBezTo>
                    <a:pt x="1210" y="868"/>
                    <a:pt x="1210" y="890"/>
                    <a:pt x="1210" y="913"/>
                  </a:cubicBezTo>
                  <a:cubicBezTo>
                    <a:pt x="1187" y="982"/>
                    <a:pt x="1210" y="1050"/>
                    <a:pt x="1256" y="1096"/>
                  </a:cubicBezTo>
                  <a:cubicBezTo>
                    <a:pt x="1370" y="1141"/>
                    <a:pt x="1484" y="1210"/>
                    <a:pt x="1621" y="1256"/>
                  </a:cubicBezTo>
                  <a:cubicBezTo>
                    <a:pt x="1712" y="1301"/>
                    <a:pt x="1826" y="1347"/>
                    <a:pt x="1941" y="1393"/>
                  </a:cubicBezTo>
                  <a:cubicBezTo>
                    <a:pt x="2123" y="1461"/>
                    <a:pt x="2283" y="1507"/>
                    <a:pt x="2466" y="1575"/>
                  </a:cubicBezTo>
                  <a:cubicBezTo>
                    <a:pt x="2762" y="1689"/>
                    <a:pt x="3059" y="1803"/>
                    <a:pt x="3356" y="1917"/>
                  </a:cubicBezTo>
                  <a:cubicBezTo>
                    <a:pt x="3698" y="2054"/>
                    <a:pt x="4040" y="2191"/>
                    <a:pt x="4406" y="2306"/>
                  </a:cubicBezTo>
                  <a:cubicBezTo>
                    <a:pt x="4725" y="2442"/>
                    <a:pt x="5068" y="2534"/>
                    <a:pt x="5387" y="2648"/>
                  </a:cubicBezTo>
                  <a:lnTo>
                    <a:pt x="5615" y="2716"/>
                  </a:lnTo>
                  <a:cubicBezTo>
                    <a:pt x="5707" y="2739"/>
                    <a:pt x="5798" y="2785"/>
                    <a:pt x="5889" y="2808"/>
                  </a:cubicBezTo>
                  <a:lnTo>
                    <a:pt x="5935" y="2808"/>
                  </a:lnTo>
                  <a:cubicBezTo>
                    <a:pt x="5981" y="2831"/>
                    <a:pt x="6003" y="2853"/>
                    <a:pt x="6049" y="2876"/>
                  </a:cubicBezTo>
                  <a:cubicBezTo>
                    <a:pt x="6140" y="2922"/>
                    <a:pt x="6255" y="2967"/>
                    <a:pt x="6346" y="2990"/>
                  </a:cubicBezTo>
                  <a:cubicBezTo>
                    <a:pt x="6643" y="3127"/>
                    <a:pt x="6962" y="3241"/>
                    <a:pt x="7259" y="3355"/>
                  </a:cubicBezTo>
                  <a:cubicBezTo>
                    <a:pt x="7601" y="3492"/>
                    <a:pt x="7921" y="3629"/>
                    <a:pt x="8263" y="3766"/>
                  </a:cubicBezTo>
                  <a:cubicBezTo>
                    <a:pt x="8423" y="3812"/>
                    <a:pt x="8583" y="3880"/>
                    <a:pt x="8742" y="3949"/>
                  </a:cubicBezTo>
                  <a:cubicBezTo>
                    <a:pt x="8925" y="3995"/>
                    <a:pt x="9085" y="4063"/>
                    <a:pt x="9245" y="4132"/>
                  </a:cubicBezTo>
                  <a:cubicBezTo>
                    <a:pt x="9450" y="4177"/>
                    <a:pt x="9655" y="4246"/>
                    <a:pt x="9861" y="4314"/>
                  </a:cubicBezTo>
                  <a:cubicBezTo>
                    <a:pt x="9952" y="4337"/>
                    <a:pt x="10044" y="4383"/>
                    <a:pt x="10135" y="4405"/>
                  </a:cubicBezTo>
                  <a:cubicBezTo>
                    <a:pt x="10158" y="4428"/>
                    <a:pt x="10203" y="4428"/>
                    <a:pt x="10249" y="4451"/>
                  </a:cubicBezTo>
                  <a:cubicBezTo>
                    <a:pt x="10317" y="4474"/>
                    <a:pt x="10386" y="4497"/>
                    <a:pt x="10477" y="4497"/>
                  </a:cubicBezTo>
                  <a:cubicBezTo>
                    <a:pt x="10500" y="4520"/>
                    <a:pt x="10546" y="4520"/>
                    <a:pt x="10591" y="4542"/>
                  </a:cubicBezTo>
                  <a:cubicBezTo>
                    <a:pt x="10610" y="4549"/>
                    <a:pt x="10630" y="4551"/>
                    <a:pt x="10650" y="4551"/>
                  </a:cubicBezTo>
                  <a:cubicBezTo>
                    <a:pt x="10707" y="4551"/>
                    <a:pt x="10769" y="4530"/>
                    <a:pt x="10820" y="4497"/>
                  </a:cubicBezTo>
                  <a:cubicBezTo>
                    <a:pt x="11276" y="4702"/>
                    <a:pt x="11755" y="4885"/>
                    <a:pt x="12235" y="5090"/>
                  </a:cubicBezTo>
                  <a:cubicBezTo>
                    <a:pt x="12395" y="5159"/>
                    <a:pt x="12577" y="5227"/>
                    <a:pt x="12737" y="5296"/>
                  </a:cubicBezTo>
                  <a:cubicBezTo>
                    <a:pt x="12897" y="5364"/>
                    <a:pt x="13056" y="5433"/>
                    <a:pt x="13216" y="5478"/>
                  </a:cubicBezTo>
                  <a:cubicBezTo>
                    <a:pt x="13239" y="5490"/>
                    <a:pt x="13268" y="5495"/>
                    <a:pt x="13296" y="5495"/>
                  </a:cubicBezTo>
                  <a:cubicBezTo>
                    <a:pt x="13325" y="5495"/>
                    <a:pt x="13353" y="5490"/>
                    <a:pt x="13376" y="5478"/>
                  </a:cubicBezTo>
                  <a:cubicBezTo>
                    <a:pt x="13444" y="5501"/>
                    <a:pt x="13513" y="5524"/>
                    <a:pt x="13581" y="5547"/>
                  </a:cubicBezTo>
                  <a:cubicBezTo>
                    <a:pt x="13810" y="5638"/>
                    <a:pt x="14038" y="5729"/>
                    <a:pt x="14266" y="5821"/>
                  </a:cubicBezTo>
                  <a:cubicBezTo>
                    <a:pt x="14540" y="5912"/>
                    <a:pt x="14837" y="6026"/>
                    <a:pt x="15134" y="6140"/>
                  </a:cubicBezTo>
                  <a:cubicBezTo>
                    <a:pt x="15271" y="6209"/>
                    <a:pt x="15385" y="6254"/>
                    <a:pt x="15522" y="6300"/>
                  </a:cubicBezTo>
                  <a:cubicBezTo>
                    <a:pt x="15681" y="6346"/>
                    <a:pt x="15818" y="6414"/>
                    <a:pt x="15978" y="6460"/>
                  </a:cubicBezTo>
                  <a:cubicBezTo>
                    <a:pt x="16006" y="6469"/>
                    <a:pt x="16039" y="6475"/>
                    <a:pt x="16072" y="6475"/>
                  </a:cubicBezTo>
                  <a:cubicBezTo>
                    <a:pt x="16118" y="6475"/>
                    <a:pt x="16166" y="6464"/>
                    <a:pt x="16206" y="6437"/>
                  </a:cubicBezTo>
                  <a:cubicBezTo>
                    <a:pt x="16435" y="6505"/>
                    <a:pt x="16686" y="6574"/>
                    <a:pt x="16914" y="6665"/>
                  </a:cubicBezTo>
                  <a:cubicBezTo>
                    <a:pt x="16982" y="6688"/>
                    <a:pt x="17051" y="6688"/>
                    <a:pt x="17119" y="6711"/>
                  </a:cubicBezTo>
                  <a:cubicBezTo>
                    <a:pt x="17165" y="6734"/>
                    <a:pt x="17188" y="6734"/>
                    <a:pt x="17233" y="6756"/>
                  </a:cubicBezTo>
                  <a:cubicBezTo>
                    <a:pt x="17530" y="6871"/>
                    <a:pt x="17850" y="6985"/>
                    <a:pt x="18169" y="7076"/>
                  </a:cubicBezTo>
                  <a:cubicBezTo>
                    <a:pt x="18238" y="7099"/>
                    <a:pt x="18329" y="7122"/>
                    <a:pt x="18398" y="7144"/>
                  </a:cubicBezTo>
                  <a:cubicBezTo>
                    <a:pt x="18416" y="7154"/>
                    <a:pt x="18435" y="7159"/>
                    <a:pt x="18456" y="7159"/>
                  </a:cubicBezTo>
                  <a:cubicBezTo>
                    <a:pt x="18485" y="7159"/>
                    <a:pt x="18517" y="7148"/>
                    <a:pt x="18557" y="7122"/>
                  </a:cubicBezTo>
                  <a:cubicBezTo>
                    <a:pt x="18603" y="7099"/>
                    <a:pt x="18626" y="7076"/>
                    <a:pt x="18649" y="7008"/>
                  </a:cubicBezTo>
                  <a:cubicBezTo>
                    <a:pt x="18671" y="6916"/>
                    <a:pt x="18626" y="6779"/>
                    <a:pt x="18512" y="6756"/>
                  </a:cubicBezTo>
                  <a:cubicBezTo>
                    <a:pt x="18375" y="6734"/>
                    <a:pt x="18261" y="6688"/>
                    <a:pt x="18124" y="6642"/>
                  </a:cubicBezTo>
                  <a:cubicBezTo>
                    <a:pt x="18101" y="6619"/>
                    <a:pt x="18055" y="6597"/>
                    <a:pt x="18010" y="6574"/>
                  </a:cubicBezTo>
                  <a:cubicBezTo>
                    <a:pt x="17873" y="6528"/>
                    <a:pt x="17713" y="6460"/>
                    <a:pt x="17576" y="6414"/>
                  </a:cubicBezTo>
                  <a:cubicBezTo>
                    <a:pt x="17530" y="6414"/>
                    <a:pt x="17507" y="6391"/>
                    <a:pt x="17462" y="6391"/>
                  </a:cubicBezTo>
                  <a:cubicBezTo>
                    <a:pt x="17302" y="6323"/>
                    <a:pt x="17165" y="6277"/>
                    <a:pt x="17028" y="6231"/>
                  </a:cubicBezTo>
                  <a:cubicBezTo>
                    <a:pt x="16663" y="6095"/>
                    <a:pt x="16298" y="5958"/>
                    <a:pt x="15955" y="5843"/>
                  </a:cubicBezTo>
                  <a:cubicBezTo>
                    <a:pt x="15271" y="5615"/>
                    <a:pt x="14586" y="5364"/>
                    <a:pt x="13901" y="5159"/>
                  </a:cubicBezTo>
                  <a:cubicBezTo>
                    <a:pt x="13399" y="4976"/>
                    <a:pt x="12874" y="4771"/>
                    <a:pt x="12372" y="4588"/>
                  </a:cubicBezTo>
                  <a:cubicBezTo>
                    <a:pt x="12189" y="4520"/>
                    <a:pt x="12029" y="4451"/>
                    <a:pt x="11870" y="4383"/>
                  </a:cubicBezTo>
                  <a:cubicBezTo>
                    <a:pt x="11618" y="4268"/>
                    <a:pt x="11367" y="4177"/>
                    <a:pt x="11116" y="4063"/>
                  </a:cubicBezTo>
                  <a:cubicBezTo>
                    <a:pt x="10865" y="3972"/>
                    <a:pt x="10591" y="3858"/>
                    <a:pt x="10317" y="3766"/>
                  </a:cubicBezTo>
                  <a:lnTo>
                    <a:pt x="10226" y="3766"/>
                  </a:lnTo>
                  <a:lnTo>
                    <a:pt x="9952" y="3652"/>
                  </a:lnTo>
                  <a:lnTo>
                    <a:pt x="9929" y="3652"/>
                  </a:lnTo>
                  <a:cubicBezTo>
                    <a:pt x="9907" y="3629"/>
                    <a:pt x="9884" y="3629"/>
                    <a:pt x="9861" y="3607"/>
                  </a:cubicBezTo>
                  <a:cubicBezTo>
                    <a:pt x="9770" y="3561"/>
                    <a:pt x="9655" y="3538"/>
                    <a:pt x="9564" y="3492"/>
                  </a:cubicBezTo>
                  <a:cubicBezTo>
                    <a:pt x="9473" y="3470"/>
                    <a:pt x="9382" y="3424"/>
                    <a:pt x="9290" y="3401"/>
                  </a:cubicBezTo>
                  <a:cubicBezTo>
                    <a:pt x="9131" y="3333"/>
                    <a:pt x="8971" y="3241"/>
                    <a:pt x="8811" y="3173"/>
                  </a:cubicBezTo>
                  <a:cubicBezTo>
                    <a:pt x="8560" y="3059"/>
                    <a:pt x="8332" y="2967"/>
                    <a:pt x="8081" y="2853"/>
                  </a:cubicBezTo>
                  <a:cubicBezTo>
                    <a:pt x="8081" y="2831"/>
                    <a:pt x="8035" y="2808"/>
                    <a:pt x="8012" y="2785"/>
                  </a:cubicBezTo>
                  <a:cubicBezTo>
                    <a:pt x="7944" y="2739"/>
                    <a:pt x="7852" y="2716"/>
                    <a:pt x="7784" y="2671"/>
                  </a:cubicBezTo>
                  <a:cubicBezTo>
                    <a:pt x="7601" y="2579"/>
                    <a:pt x="7396" y="2511"/>
                    <a:pt x="7213" y="2420"/>
                  </a:cubicBezTo>
                  <a:cubicBezTo>
                    <a:pt x="7145" y="2397"/>
                    <a:pt x="7099" y="2374"/>
                    <a:pt x="7031" y="2351"/>
                  </a:cubicBezTo>
                  <a:cubicBezTo>
                    <a:pt x="6711" y="2191"/>
                    <a:pt x="6369" y="2054"/>
                    <a:pt x="6049" y="1895"/>
                  </a:cubicBezTo>
                  <a:cubicBezTo>
                    <a:pt x="5821" y="1781"/>
                    <a:pt x="5570" y="1689"/>
                    <a:pt x="5342" y="1575"/>
                  </a:cubicBezTo>
                  <a:cubicBezTo>
                    <a:pt x="5319" y="1575"/>
                    <a:pt x="5319" y="1552"/>
                    <a:pt x="5296" y="1552"/>
                  </a:cubicBezTo>
                  <a:cubicBezTo>
                    <a:pt x="5227" y="1507"/>
                    <a:pt x="5159" y="1484"/>
                    <a:pt x="5113" y="1438"/>
                  </a:cubicBezTo>
                  <a:cubicBezTo>
                    <a:pt x="5022" y="1415"/>
                    <a:pt x="4931" y="1370"/>
                    <a:pt x="4839" y="1347"/>
                  </a:cubicBezTo>
                  <a:lnTo>
                    <a:pt x="4634" y="1256"/>
                  </a:lnTo>
                  <a:cubicBezTo>
                    <a:pt x="4497" y="1210"/>
                    <a:pt x="4360" y="1164"/>
                    <a:pt x="4246" y="1119"/>
                  </a:cubicBezTo>
                  <a:cubicBezTo>
                    <a:pt x="3995" y="1027"/>
                    <a:pt x="3744" y="936"/>
                    <a:pt x="3493" y="845"/>
                  </a:cubicBezTo>
                  <a:cubicBezTo>
                    <a:pt x="3470" y="822"/>
                    <a:pt x="3424" y="822"/>
                    <a:pt x="3401" y="799"/>
                  </a:cubicBezTo>
                  <a:cubicBezTo>
                    <a:pt x="3287" y="753"/>
                    <a:pt x="3150" y="708"/>
                    <a:pt x="3036" y="662"/>
                  </a:cubicBezTo>
                  <a:lnTo>
                    <a:pt x="2534" y="480"/>
                  </a:lnTo>
                  <a:cubicBezTo>
                    <a:pt x="2443" y="434"/>
                    <a:pt x="2374" y="411"/>
                    <a:pt x="2283" y="365"/>
                  </a:cubicBezTo>
                  <a:cubicBezTo>
                    <a:pt x="2237" y="365"/>
                    <a:pt x="2214" y="343"/>
                    <a:pt x="2192" y="343"/>
                  </a:cubicBezTo>
                  <a:cubicBezTo>
                    <a:pt x="2123" y="320"/>
                    <a:pt x="2077" y="297"/>
                    <a:pt x="2009" y="274"/>
                  </a:cubicBezTo>
                  <a:cubicBezTo>
                    <a:pt x="1963" y="251"/>
                    <a:pt x="1895" y="228"/>
                    <a:pt x="1826" y="228"/>
                  </a:cubicBezTo>
                  <a:cubicBezTo>
                    <a:pt x="1781" y="206"/>
                    <a:pt x="1735" y="206"/>
                    <a:pt x="1689" y="206"/>
                  </a:cubicBezTo>
                  <a:cubicBezTo>
                    <a:pt x="1553" y="160"/>
                    <a:pt x="1416" y="91"/>
                    <a:pt x="1279" y="46"/>
                  </a:cubicBezTo>
                  <a:cubicBezTo>
                    <a:pt x="1249" y="34"/>
                    <a:pt x="1220" y="28"/>
                    <a:pt x="1191" y="28"/>
                  </a:cubicBezTo>
                  <a:cubicBezTo>
                    <a:pt x="1109" y="28"/>
                    <a:pt x="1033" y="75"/>
                    <a:pt x="982" y="160"/>
                  </a:cubicBezTo>
                  <a:cubicBezTo>
                    <a:pt x="936" y="206"/>
                    <a:pt x="936" y="274"/>
                    <a:pt x="936" y="343"/>
                  </a:cubicBezTo>
                  <a:cubicBezTo>
                    <a:pt x="936" y="365"/>
                    <a:pt x="959" y="388"/>
                    <a:pt x="959" y="411"/>
                  </a:cubicBezTo>
                  <a:cubicBezTo>
                    <a:pt x="936" y="388"/>
                    <a:pt x="913" y="388"/>
                    <a:pt x="891" y="388"/>
                  </a:cubicBezTo>
                  <a:cubicBezTo>
                    <a:pt x="845" y="365"/>
                    <a:pt x="799" y="343"/>
                    <a:pt x="754" y="320"/>
                  </a:cubicBezTo>
                  <a:cubicBezTo>
                    <a:pt x="685" y="297"/>
                    <a:pt x="617" y="251"/>
                    <a:pt x="548" y="228"/>
                  </a:cubicBezTo>
                  <a:lnTo>
                    <a:pt x="571" y="228"/>
                  </a:lnTo>
                  <a:cubicBezTo>
                    <a:pt x="434" y="160"/>
                    <a:pt x="297" y="91"/>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6"/>
            <p:cNvSpPr/>
            <p:nvPr/>
          </p:nvSpPr>
          <p:spPr>
            <a:xfrm>
              <a:off x="12570973" y="3362648"/>
              <a:ext cx="1719211" cy="358884"/>
            </a:xfrm>
            <a:custGeom>
              <a:avLst/>
              <a:gdLst/>
              <a:ahLst/>
              <a:cxnLst/>
              <a:rect l="l" t="t" r="r" b="b"/>
              <a:pathLst>
                <a:path w="61720" h="12884" extrusionOk="0">
                  <a:moveTo>
                    <a:pt x="10751" y="2009"/>
                  </a:moveTo>
                  <a:lnTo>
                    <a:pt x="10686" y="2031"/>
                  </a:lnTo>
                  <a:lnTo>
                    <a:pt x="10686" y="2031"/>
                  </a:lnTo>
                  <a:cubicBezTo>
                    <a:pt x="10702" y="2029"/>
                    <a:pt x="10722" y="2024"/>
                    <a:pt x="10751" y="2009"/>
                  </a:cubicBezTo>
                  <a:close/>
                  <a:moveTo>
                    <a:pt x="3581" y="7078"/>
                  </a:moveTo>
                  <a:cubicBezTo>
                    <a:pt x="3575" y="7085"/>
                    <a:pt x="3568" y="7092"/>
                    <a:pt x="3561" y="7099"/>
                  </a:cubicBezTo>
                  <a:cubicBezTo>
                    <a:pt x="3568" y="7092"/>
                    <a:pt x="3575" y="7085"/>
                    <a:pt x="3581" y="7078"/>
                  </a:cubicBezTo>
                  <a:close/>
                  <a:moveTo>
                    <a:pt x="17188" y="1"/>
                  </a:moveTo>
                  <a:cubicBezTo>
                    <a:pt x="16891" y="1"/>
                    <a:pt x="16594" y="1"/>
                    <a:pt x="16297" y="23"/>
                  </a:cubicBezTo>
                  <a:cubicBezTo>
                    <a:pt x="16001" y="69"/>
                    <a:pt x="15704" y="115"/>
                    <a:pt x="15407" y="160"/>
                  </a:cubicBezTo>
                  <a:cubicBezTo>
                    <a:pt x="15110" y="206"/>
                    <a:pt x="14837" y="229"/>
                    <a:pt x="14563" y="274"/>
                  </a:cubicBezTo>
                  <a:cubicBezTo>
                    <a:pt x="14266" y="320"/>
                    <a:pt x="14015" y="389"/>
                    <a:pt x="13741" y="457"/>
                  </a:cubicBezTo>
                  <a:cubicBezTo>
                    <a:pt x="13444" y="503"/>
                    <a:pt x="13170" y="571"/>
                    <a:pt x="12896" y="640"/>
                  </a:cubicBezTo>
                  <a:cubicBezTo>
                    <a:pt x="12600" y="708"/>
                    <a:pt x="12303" y="799"/>
                    <a:pt x="12006" y="914"/>
                  </a:cubicBezTo>
                  <a:cubicBezTo>
                    <a:pt x="11458" y="1096"/>
                    <a:pt x="10911" y="1256"/>
                    <a:pt x="10386" y="1461"/>
                  </a:cubicBezTo>
                  <a:cubicBezTo>
                    <a:pt x="10180" y="1530"/>
                    <a:pt x="9975" y="1621"/>
                    <a:pt x="9769" y="1690"/>
                  </a:cubicBezTo>
                  <a:cubicBezTo>
                    <a:pt x="9541" y="1758"/>
                    <a:pt x="9336" y="1872"/>
                    <a:pt x="9130" y="1963"/>
                  </a:cubicBezTo>
                  <a:cubicBezTo>
                    <a:pt x="8879" y="2078"/>
                    <a:pt x="8651" y="2192"/>
                    <a:pt x="8400" y="2306"/>
                  </a:cubicBezTo>
                  <a:cubicBezTo>
                    <a:pt x="8149" y="2443"/>
                    <a:pt x="7898" y="2557"/>
                    <a:pt x="7669" y="2671"/>
                  </a:cubicBezTo>
                  <a:cubicBezTo>
                    <a:pt x="7441" y="2808"/>
                    <a:pt x="7236" y="2922"/>
                    <a:pt x="7030" y="3059"/>
                  </a:cubicBezTo>
                  <a:cubicBezTo>
                    <a:pt x="6802" y="3219"/>
                    <a:pt x="6574" y="3379"/>
                    <a:pt x="6368" y="3538"/>
                  </a:cubicBezTo>
                  <a:cubicBezTo>
                    <a:pt x="5957" y="3858"/>
                    <a:pt x="5569" y="4223"/>
                    <a:pt x="5159" y="4566"/>
                  </a:cubicBezTo>
                  <a:cubicBezTo>
                    <a:pt x="4862" y="4817"/>
                    <a:pt x="4542" y="5113"/>
                    <a:pt x="4268" y="5387"/>
                  </a:cubicBezTo>
                  <a:cubicBezTo>
                    <a:pt x="4086" y="5570"/>
                    <a:pt x="3926" y="5752"/>
                    <a:pt x="3766" y="5912"/>
                  </a:cubicBezTo>
                  <a:cubicBezTo>
                    <a:pt x="3561" y="6118"/>
                    <a:pt x="3355" y="6346"/>
                    <a:pt x="3173" y="6551"/>
                  </a:cubicBezTo>
                  <a:cubicBezTo>
                    <a:pt x="3081" y="6665"/>
                    <a:pt x="2990" y="6757"/>
                    <a:pt x="2922" y="6871"/>
                  </a:cubicBezTo>
                  <a:cubicBezTo>
                    <a:pt x="2830" y="6962"/>
                    <a:pt x="2762" y="7076"/>
                    <a:pt x="2671" y="7168"/>
                  </a:cubicBezTo>
                  <a:cubicBezTo>
                    <a:pt x="2488" y="7419"/>
                    <a:pt x="2328" y="7647"/>
                    <a:pt x="2168" y="7898"/>
                  </a:cubicBezTo>
                  <a:cubicBezTo>
                    <a:pt x="2009" y="8103"/>
                    <a:pt x="1849" y="8309"/>
                    <a:pt x="1712" y="8514"/>
                  </a:cubicBezTo>
                  <a:cubicBezTo>
                    <a:pt x="1598" y="8697"/>
                    <a:pt x="1507" y="8902"/>
                    <a:pt x="1392" y="9108"/>
                  </a:cubicBezTo>
                  <a:cubicBezTo>
                    <a:pt x="1401" y="9099"/>
                    <a:pt x="1410" y="9090"/>
                    <a:pt x="1417" y="9082"/>
                  </a:cubicBezTo>
                  <a:lnTo>
                    <a:pt x="1417" y="9082"/>
                  </a:lnTo>
                  <a:cubicBezTo>
                    <a:pt x="1401" y="9115"/>
                    <a:pt x="1385" y="9152"/>
                    <a:pt x="1370" y="9199"/>
                  </a:cubicBezTo>
                  <a:cubicBezTo>
                    <a:pt x="1370" y="9176"/>
                    <a:pt x="1392" y="9131"/>
                    <a:pt x="1392" y="9108"/>
                  </a:cubicBezTo>
                  <a:lnTo>
                    <a:pt x="1392" y="9108"/>
                  </a:lnTo>
                  <a:cubicBezTo>
                    <a:pt x="1255" y="9382"/>
                    <a:pt x="1141" y="9656"/>
                    <a:pt x="1027" y="9930"/>
                  </a:cubicBezTo>
                  <a:cubicBezTo>
                    <a:pt x="890" y="10203"/>
                    <a:pt x="776" y="10477"/>
                    <a:pt x="662" y="10751"/>
                  </a:cubicBezTo>
                  <a:cubicBezTo>
                    <a:pt x="616" y="10888"/>
                    <a:pt x="548" y="11048"/>
                    <a:pt x="502" y="11185"/>
                  </a:cubicBezTo>
                  <a:cubicBezTo>
                    <a:pt x="457" y="11345"/>
                    <a:pt x="411" y="11482"/>
                    <a:pt x="365" y="11641"/>
                  </a:cubicBezTo>
                  <a:cubicBezTo>
                    <a:pt x="274" y="11892"/>
                    <a:pt x="206" y="12144"/>
                    <a:pt x="91" y="12372"/>
                  </a:cubicBezTo>
                  <a:cubicBezTo>
                    <a:pt x="91" y="12395"/>
                    <a:pt x="69" y="12417"/>
                    <a:pt x="69" y="12440"/>
                  </a:cubicBezTo>
                  <a:cubicBezTo>
                    <a:pt x="23" y="12509"/>
                    <a:pt x="0" y="12577"/>
                    <a:pt x="23" y="12669"/>
                  </a:cubicBezTo>
                  <a:cubicBezTo>
                    <a:pt x="46" y="12737"/>
                    <a:pt x="91" y="12805"/>
                    <a:pt x="160" y="12828"/>
                  </a:cubicBezTo>
                  <a:cubicBezTo>
                    <a:pt x="206" y="12865"/>
                    <a:pt x="266" y="12883"/>
                    <a:pt x="326" y="12883"/>
                  </a:cubicBezTo>
                  <a:cubicBezTo>
                    <a:pt x="416" y="12883"/>
                    <a:pt x="507" y="12842"/>
                    <a:pt x="548" y="12760"/>
                  </a:cubicBezTo>
                  <a:cubicBezTo>
                    <a:pt x="639" y="12623"/>
                    <a:pt x="708" y="12463"/>
                    <a:pt x="776" y="12303"/>
                  </a:cubicBezTo>
                  <a:cubicBezTo>
                    <a:pt x="822" y="12189"/>
                    <a:pt x="845" y="12075"/>
                    <a:pt x="890" y="11961"/>
                  </a:cubicBezTo>
                  <a:cubicBezTo>
                    <a:pt x="1004" y="11687"/>
                    <a:pt x="1096" y="11390"/>
                    <a:pt x="1210" y="11116"/>
                  </a:cubicBezTo>
                  <a:cubicBezTo>
                    <a:pt x="1301" y="10843"/>
                    <a:pt x="1415" y="10591"/>
                    <a:pt x="1529" y="10340"/>
                  </a:cubicBezTo>
                  <a:cubicBezTo>
                    <a:pt x="1643" y="10089"/>
                    <a:pt x="1758" y="9838"/>
                    <a:pt x="1872" y="9587"/>
                  </a:cubicBezTo>
                  <a:cubicBezTo>
                    <a:pt x="1963" y="9427"/>
                    <a:pt x="2032" y="9268"/>
                    <a:pt x="2123" y="9108"/>
                  </a:cubicBezTo>
                  <a:cubicBezTo>
                    <a:pt x="2237" y="8880"/>
                    <a:pt x="2397" y="8674"/>
                    <a:pt x="2557" y="8469"/>
                  </a:cubicBezTo>
                  <a:cubicBezTo>
                    <a:pt x="2716" y="8240"/>
                    <a:pt x="2876" y="7989"/>
                    <a:pt x="3059" y="7761"/>
                  </a:cubicBezTo>
                  <a:cubicBezTo>
                    <a:pt x="3218" y="7510"/>
                    <a:pt x="3424" y="7259"/>
                    <a:pt x="3606" y="7031"/>
                  </a:cubicBezTo>
                  <a:lnTo>
                    <a:pt x="3606" y="7031"/>
                  </a:lnTo>
                  <a:cubicBezTo>
                    <a:pt x="3606" y="7046"/>
                    <a:pt x="3596" y="7062"/>
                    <a:pt x="3581" y="7078"/>
                  </a:cubicBezTo>
                  <a:lnTo>
                    <a:pt x="3581" y="7078"/>
                  </a:lnTo>
                  <a:cubicBezTo>
                    <a:pt x="3639" y="7017"/>
                    <a:pt x="3682" y="6955"/>
                    <a:pt x="3743" y="6894"/>
                  </a:cubicBezTo>
                  <a:cubicBezTo>
                    <a:pt x="4040" y="6551"/>
                    <a:pt x="4337" y="6255"/>
                    <a:pt x="4634" y="5958"/>
                  </a:cubicBezTo>
                  <a:cubicBezTo>
                    <a:pt x="4885" y="5684"/>
                    <a:pt x="5136" y="5456"/>
                    <a:pt x="5410" y="5205"/>
                  </a:cubicBezTo>
                  <a:cubicBezTo>
                    <a:pt x="5547" y="5091"/>
                    <a:pt x="5684" y="4976"/>
                    <a:pt x="5821" y="4862"/>
                  </a:cubicBezTo>
                  <a:cubicBezTo>
                    <a:pt x="5980" y="4725"/>
                    <a:pt x="6140" y="4588"/>
                    <a:pt x="6300" y="4429"/>
                  </a:cubicBezTo>
                  <a:cubicBezTo>
                    <a:pt x="6460" y="4292"/>
                    <a:pt x="6619" y="4155"/>
                    <a:pt x="6802" y="4018"/>
                  </a:cubicBezTo>
                  <a:cubicBezTo>
                    <a:pt x="6962" y="3904"/>
                    <a:pt x="7122" y="3767"/>
                    <a:pt x="7281" y="3653"/>
                  </a:cubicBezTo>
                  <a:cubicBezTo>
                    <a:pt x="7532" y="3493"/>
                    <a:pt x="7784" y="3356"/>
                    <a:pt x="8057" y="3219"/>
                  </a:cubicBezTo>
                  <a:cubicBezTo>
                    <a:pt x="8354" y="3059"/>
                    <a:pt x="8651" y="2922"/>
                    <a:pt x="8948" y="2762"/>
                  </a:cubicBezTo>
                  <a:cubicBezTo>
                    <a:pt x="9244" y="2625"/>
                    <a:pt x="9518" y="2488"/>
                    <a:pt x="9815" y="2352"/>
                  </a:cubicBezTo>
                  <a:cubicBezTo>
                    <a:pt x="9952" y="2306"/>
                    <a:pt x="10089" y="2260"/>
                    <a:pt x="10226" y="2215"/>
                  </a:cubicBezTo>
                  <a:cubicBezTo>
                    <a:pt x="10363" y="2146"/>
                    <a:pt x="10500" y="2100"/>
                    <a:pt x="10637" y="2055"/>
                  </a:cubicBezTo>
                  <a:cubicBezTo>
                    <a:pt x="10614" y="2055"/>
                    <a:pt x="10591" y="2078"/>
                    <a:pt x="10545" y="2078"/>
                  </a:cubicBezTo>
                  <a:lnTo>
                    <a:pt x="10686" y="2031"/>
                  </a:lnTo>
                  <a:lnTo>
                    <a:pt x="10686" y="2031"/>
                  </a:lnTo>
                  <a:cubicBezTo>
                    <a:pt x="10676" y="2032"/>
                    <a:pt x="10668" y="2032"/>
                    <a:pt x="10659" y="2032"/>
                  </a:cubicBezTo>
                  <a:cubicBezTo>
                    <a:pt x="11070" y="1895"/>
                    <a:pt x="11504" y="1758"/>
                    <a:pt x="11915" y="1621"/>
                  </a:cubicBezTo>
                  <a:cubicBezTo>
                    <a:pt x="12166" y="1530"/>
                    <a:pt x="12417" y="1461"/>
                    <a:pt x="12645" y="1370"/>
                  </a:cubicBezTo>
                  <a:cubicBezTo>
                    <a:pt x="12896" y="1302"/>
                    <a:pt x="13147" y="1256"/>
                    <a:pt x="13399" y="1187"/>
                  </a:cubicBezTo>
                  <a:cubicBezTo>
                    <a:pt x="13878" y="1073"/>
                    <a:pt x="14357" y="959"/>
                    <a:pt x="14859" y="891"/>
                  </a:cubicBezTo>
                  <a:cubicBezTo>
                    <a:pt x="15110" y="845"/>
                    <a:pt x="15384" y="822"/>
                    <a:pt x="15658" y="777"/>
                  </a:cubicBezTo>
                  <a:cubicBezTo>
                    <a:pt x="15909" y="731"/>
                    <a:pt x="16183" y="708"/>
                    <a:pt x="16434" y="662"/>
                  </a:cubicBezTo>
                  <a:lnTo>
                    <a:pt x="16891" y="662"/>
                  </a:lnTo>
                  <a:cubicBezTo>
                    <a:pt x="17073" y="662"/>
                    <a:pt x="17233" y="640"/>
                    <a:pt x="17416" y="640"/>
                  </a:cubicBezTo>
                  <a:cubicBezTo>
                    <a:pt x="17758" y="662"/>
                    <a:pt x="18123" y="662"/>
                    <a:pt x="18466" y="685"/>
                  </a:cubicBezTo>
                  <a:cubicBezTo>
                    <a:pt x="18808" y="708"/>
                    <a:pt x="19151" y="708"/>
                    <a:pt x="19493" y="754"/>
                  </a:cubicBezTo>
                  <a:cubicBezTo>
                    <a:pt x="19812" y="777"/>
                    <a:pt x="20109" y="822"/>
                    <a:pt x="20429" y="868"/>
                  </a:cubicBezTo>
                  <a:lnTo>
                    <a:pt x="20406" y="868"/>
                  </a:lnTo>
                  <a:cubicBezTo>
                    <a:pt x="20474" y="891"/>
                    <a:pt x="20543" y="891"/>
                    <a:pt x="20611" y="914"/>
                  </a:cubicBezTo>
                  <a:lnTo>
                    <a:pt x="20657" y="914"/>
                  </a:lnTo>
                  <a:cubicBezTo>
                    <a:pt x="20657" y="914"/>
                    <a:pt x="20657" y="914"/>
                    <a:pt x="20657" y="914"/>
                  </a:cubicBezTo>
                  <a:lnTo>
                    <a:pt x="20657" y="914"/>
                  </a:lnTo>
                  <a:cubicBezTo>
                    <a:pt x="20657" y="914"/>
                    <a:pt x="20657" y="914"/>
                    <a:pt x="20657" y="914"/>
                  </a:cubicBezTo>
                  <a:lnTo>
                    <a:pt x="20657" y="914"/>
                  </a:lnTo>
                  <a:cubicBezTo>
                    <a:pt x="20657" y="914"/>
                    <a:pt x="20661" y="914"/>
                    <a:pt x="20666" y="915"/>
                  </a:cubicBezTo>
                  <a:lnTo>
                    <a:pt x="20666" y="915"/>
                  </a:lnTo>
                  <a:cubicBezTo>
                    <a:pt x="20663" y="915"/>
                    <a:pt x="20660" y="914"/>
                    <a:pt x="20657" y="914"/>
                  </a:cubicBezTo>
                  <a:lnTo>
                    <a:pt x="20657" y="914"/>
                  </a:lnTo>
                  <a:cubicBezTo>
                    <a:pt x="20657" y="914"/>
                    <a:pt x="20680" y="936"/>
                    <a:pt x="20680" y="936"/>
                  </a:cubicBezTo>
                  <a:cubicBezTo>
                    <a:pt x="20680" y="923"/>
                    <a:pt x="20673" y="918"/>
                    <a:pt x="20666" y="915"/>
                  </a:cubicBezTo>
                  <a:lnTo>
                    <a:pt x="20666" y="915"/>
                  </a:lnTo>
                  <a:cubicBezTo>
                    <a:pt x="21667" y="1120"/>
                    <a:pt x="22669" y="1371"/>
                    <a:pt x="23647" y="1644"/>
                  </a:cubicBezTo>
                  <a:cubicBezTo>
                    <a:pt x="23898" y="1735"/>
                    <a:pt x="24149" y="1804"/>
                    <a:pt x="24400" y="1872"/>
                  </a:cubicBezTo>
                  <a:cubicBezTo>
                    <a:pt x="24674" y="1963"/>
                    <a:pt x="24948" y="2032"/>
                    <a:pt x="25222" y="2123"/>
                  </a:cubicBezTo>
                  <a:cubicBezTo>
                    <a:pt x="25496" y="2215"/>
                    <a:pt x="25770" y="2306"/>
                    <a:pt x="26044" y="2420"/>
                  </a:cubicBezTo>
                  <a:cubicBezTo>
                    <a:pt x="26318" y="2534"/>
                    <a:pt x="26592" y="2625"/>
                    <a:pt x="26888" y="2717"/>
                  </a:cubicBezTo>
                  <a:cubicBezTo>
                    <a:pt x="27436" y="2899"/>
                    <a:pt x="27961" y="3105"/>
                    <a:pt x="28509" y="3310"/>
                  </a:cubicBezTo>
                  <a:cubicBezTo>
                    <a:pt x="28988" y="3493"/>
                    <a:pt x="29468" y="3698"/>
                    <a:pt x="29947" y="3904"/>
                  </a:cubicBezTo>
                  <a:cubicBezTo>
                    <a:pt x="30449" y="4109"/>
                    <a:pt x="30928" y="4337"/>
                    <a:pt x="31431" y="4543"/>
                  </a:cubicBezTo>
                  <a:cubicBezTo>
                    <a:pt x="31682" y="4657"/>
                    <a:pt x="31933" y="4748"/>
                    <a:pt x="32161" y="4862"/>
                  </a:cubicBezTo>
                  <a:cubicBezTo>
                    <a:pt x="32435" y="4976"/>
                    <a:pt x="32686" y="5091"/>
                    <a:pt x="32937" y="5205"/>
                  </a:cubicBezTo>
                  <a:cubicBezTo>
                    <a:pt x="33257" y="5342"/>
                    <a:pt x="33599" y="5501"/>
                    <a:pt x="33896" y="5638"/>
                  </a:cubicBezTo>
                  <a:cubicBezTo>
                    <a:pt x="34078" y="5730"/>
                    <a:pt x="34261" y="5821"/>
                    <a:pt x="34443" y="5912"/>
                  </a:cubicBezTo>
                  <a:cubicBezTo>
                    <a:pt x="34443" y="5910"/>
                    <a:pt x="34443" y="5908"/>
                    <a:pt x="34443" y="5906"/>
                  </a:cubicBezTo>
                  <a:lnTo>
                    <a:pt x="34443" y="5906"/>
                  </a:lnTo>
                  <a:cubicBezTo>
                    <a:pt x="34451" y="5910"/>
                    <a:pt x="34458" y="5912"/>
                    <a:pt x="34466" y="5912"/>
                  </a:cubicBezTo>
                  <a:cubicBezTo>
                    <a:pt x="35014" y="6186"/>
                    <a:pt x="35539" y="6437"/>
                    <a:pt x="36087" y="6643"/>
                  </a:cubicBezTo>
                  <a:cubicBezTo>
                    <a:pt x="36589" y="6848"/>
                    <a:pt x="37091" y="7076"/>
                    <a:pt x="37571" y="7305"/>
                  </a:cubicBezTo>
                  <a:cubicBezTo>
                    <a:pt x="38118" y="7533"/>
                    <a:pt x="38643" y="7784"/>
                    <a:pt x="39191" y="8012"/>
                  </a:cubicBezTo>
                  <a:cubicBezTo>
                    <a:pt x="39442" y="8126"/>
                    <a:pt x="39693" y="8195"/>
                    <a:pt x="39944" y="8309"/>
                  </a:cubicBezTo>
                  <a:cubicBezTo>
                    <a:pt x="40195" y="8400"/>
                    <a:pt x="40447" y="8492"/>
                    <a:pt x="40698" y="8583"/>
                  </a:cubicBezTo>
                  <a:cubicBezTo>
                    <a:pt x="40972" y="8674"/>
                    <a:pt x="41245" y="8788"/>
                    <a:pt x="41519" y="8880"/>
                  </a:cubicBezTo>
                  <a:cubicBezTo>
                    <a:pt x="41770" y="8971"/>
                    <a:pt x="42044" y="9039"/>
                    <a:pt x="42318" y="9131"/>
                  </a:cubicBezTo>
                  <a:cubicBezTo>
                    <a:pt x="42569" y="9199"/>
                    <a:pt x="42820" y="9268"/>
                    <a:pt x="43071" y="9336"/>
                  </a:cubicBezTo>
                  <a:cubicBezTo>
                    <a:pt x="43345" y="9405"/>
                    <a:pt x="43642" y="9473"/>
                    <a:pt x="43916" y="9541"/>
                  </a:cubicBezTo>
                  <a:cubicBezTo>
                    <a:pt x="44464" y="9678"/>
                    <a:pt x="44989" y="9793"/>
                    <a:pt x="45537" y="9930"/>
                  </a:cubicBezTo>
                  <a:cubicBezTo>
                    <a:pt x="46016" y="10044"/>
                    <a:pt x="46518" y="10158"/>
                    <a:pt x="46997" y="10249"/>
                  </a:cubicBezTo>
                  <a:cubicBezTo>
                    <a:pt x="47568" y="10340"/>
                    <a:pt x="48139" y="10500"/>
                    <a:pt x="48709" y="10591"/>
                  </a:cubicBezTo>
                  <a:cubicBezTo>
                    <a:pt x="49006" y="10660"/>
                    <a:pt x="49303" y="10706"/>
                    <a:pt x="49577" y="10751"/>
                  </a:cubicBezTo>
                  <a:cubicBezTo>
                    <a:pt x="49851" y="10797"/>
                    <a:pt x="50124" y="10843"/>
                    <a:pt x="50421" y="10888"/>
                  </a:cubicBezTo>
                  <a:cubicBezTo>
                    <a:pt x="50969" y="10957"/>
                    <a:pt x="51540" y="11025"/>
                    <a:pt x="52110" y="11071"/>
                  </a:cubicBezTo>
                  <a:cubicBezTo>
                    <a:pt x="52430" y="11094"/>
                    <a:pt x="52727" y="11116"/>
                    <a:pt x="53046" y="11116"/>
                  </a:cubicBezTo>
                  <a:cubicBezTo>
                    <a:pt x="53320" y="11116"/>
                    <a:pt x="53594" y="11094"/>
                    <a:pt x="53868" y="11094"/>
                  </a:cubicBezTo>
                  <a:cubicBezTo>
                    <a:pt x="54347" y="11094"/>
                    <a:pt x="54849" y="11048"/>
                    <a:pt x="55329" y="11002"/>
                  </a:cubicBezTo>
                  <a:cubicBezTo>
                    <a:pt x="55580" y="10979"/>
                    <a:pt x="55808" y="10957"/>
                    <a:pt x="56036" y="10911"/>
                  </a:cubicBezTo>
                  <a:cubicBezTo>
                    <a:pt x="56287" y="10865"/>
                    <a:pt x="56538" y="10820"/>
                    <a:pt x="56789" y="10774"/>
                  </a:cubicBezTo>
                  <a:cubicBezTo>
                    <a:pt x="57041" y="10728"/>
                    <a:pt x="57314" y="10683"/>
                    <a:pt x="57566" y="10614"/>
                  </a:cubicBezTo>
                  <a:cubicBezTo>
                    <a:pt x="57794" y="10569"/>
                    <a:pt x="58045" y="10500"/>
                    <a:pt x="58273" y="10432"/>
                  </a:cubicBezTo>
                  <a:cubicBezTo>
                    <a:pt x="58707" y="10318"/>
                    <a:pt x="59140" y="10181"/>
                    <a:pt x="59574" y="10021"/>
                  </a:cubicBezTo>
                  <a:cubicBezTo>
                    <a:pt x="59780" y="9952"/>
                    <a:pt x="60008" y="9884"/>
                    <a:pt x="60213" y="9793"/>
                  </a:cubicBezTo>
                  <a:cubicBezTo>
                    <a:pt x="60396" y="9701"/>
                    <a:pt x="60601" y="9610"/>
                    <a:pt x="60784" y="9519"/>
                  </a:cubicBezTo>
                  <a:cubicBezTo>
                    <a:pt x="60944" y="9427"/>
                    <a:pt x="61103" y="9336"/>
                    <a:pt x="61240" y="9245"/>
                  </a:cubicBezTo>
                  <a:cubicBezTo>
                    <a:pt x="61332" y="9199"/>
                    <a:pt x="61423" y="9131"/>
                    <a:pt x="61491" y="9085"/>
                  </a:cubicBezTo>
                  <a:cubicBezTo>
                    <a:pt x="61583" y="9016"/>
                    <a:pt x="61651" y="8948"/>
                    <a:pt x="61697" y="8834"/>
                  </a:cubicBezTo>
                  <a:cubicBezTo>
                    <a:pt x="61720" y="8765"/>
                    <a:pt x="61720" y="8674"/>
                    <a:pt x="61674" y="8606"/>
                  </a:cubicBezTo>
                  <a:cubicBezTo>
                    <a:pt x="61628" y="8537"/>
                    <a:pt x="61583" y="8492"/>
                    <a:pt x="61514" y="8469"/>
                  </a:cubicBezTo>
                  <a:cubicBezTo>
                    <a:pt x="61469" y="8446"/>
                    <a:pt x="61446" y="8446"/>
                    <a:pt x="61423" y="8446"/>
                  </a:cubicBezTo>
                  <a:cubicBezTo>
                    <a:pt x="61377" y="8446"/>
                    <a:pt x="61332" y="8446"/>
                    <a:pt x="61286" y="8469"/>
                  </a:cubicBezTo>
                  <a:cubicBezTo>
                    <a:pt x="61263" y="8469"/>
                    <a:pt x="61263" y="8492"/>
                    <a:pt x="61240" y="8492"/>
                  </a:cubicBezTo>
                  <a:cubicBezTo>
                    <a:pt x="61218" y="8492"/>
                    <a:pt x="61195" y="8514"/>
                    <a:pt x="61172" y="8537"/>
                  </a:cubicBezTo>
                  <a:cubicBezTo>
                    <a:pt x="61103" y="8560"/>
                    <a:pt x="61058" y="8583"/>
                    <a:pt x="61012" y="8628"/>
                  </a:cubicBezTo>
                  <a:cubicBezTo>
                    <a:pt x="60898" y="8697"/>
                    <a:pt x="60761" y="8788"/>
                    <a:pt x="60624" y="8857"/>
                  </a:cubicBezTo>
                  <a:cubicBezTo>
                    <a:pt x="60487" y="8948"/>
                    <a:pt x="60327" y="9016"/>
                    <a:pt x="60190" y="9085"/>
                  </a:cubicBezTo>
                  <a:cubicBezTo>
                    <a:pt x="60031" y="9176"/>
                    <a:pt x="59848" y="9245"/>
                    <a:pt x="59688" y="9290"/>
                  </a:cubicBezTo>
                  <a:cubicBezTo>
                    <a:pt x="59506" y="9359"/>
                    <a:pt x="59346" y="9427"/>
                    <a:pt x="59163" y="9496"/>
                  </a:cubicBezTo>
                  <a:cubicBezTo>
                    <a:pt x="58844" y="9587"/>
                    <a:pt x="58547" y="9678"/>
                    <a:pt x="58227" y="9770"/>
                  </a:cubicBezTo>
                  <a:cubicBezTo>
                    <a:pt x="57862" y="9861"/>
                    <a:pt x="57497" y="9975"/>
                    <a:pt x="57132" y="10044"/>
                  </a:cubicBezTo>
                  <a:cubicBezTo>
                    <a:pt x="56767" y="10135"/>
                    <a:pt x="56401" y="10203"/>
                    <a:pt x="56013" y="10249"/>
                  </a:cubicBezTo>
                  <a:cubicBezTo>
                    <a:pt x="55694" y="10318"/>
                    <a:pt x="55374" y="10340"/>
                    <a:pt x="55032" y="10386"/>
                  </a:cubicBezTo>
                  <a:cubicBezTo>
                    <a:pt x="54553" y="10432"/>
                    <a:pt x="54050" y="10454"/>
                    <a:pt x="53571" y="10454"/>
                  </a:cubicBezTo>
                  <a:lnTo>
                    <a:pt x="52727" y="10454"/>
                  </a:lnTo>
                  <a:cubicBezTo>
                    <a:pt x="52430" y="10432"/>
                    <a:pt x="52133" y="10409"/>
                    <a:pt x="51836" y="10386"/>
                  </a:cubicBezTo>
                  <a:cubicBezTo>
                    <a:pt x="51562" y="10386"/>
                    <a:pt x="51311" y="10340"/>
                    <a:pt x="51060" y="10318"/>
                  </a:cubicBezTo>
                  <a:cubicBezTo>
                    <a:pt x="50786" y="10272"/>
                    <a:pt x="50512" y="10249"/>
                    <a:pt x="50239" y="10203"/>
                  </a:cubicBezTo>
                  <a:cubicBezTo>
                    <a:pt x="49714" y="10135"/>
                    <a:pt x="49189" y="10021"/>
                    <a:pt x="48641" y="9930"/>
                  </a:cubicBezTo>
                  <a:cubicBezTo>
                    <a:pt x="48390" y="9884"/>
                    <a:pt x="48116" y="9815"/>
                    <a:pt x="47842" y="9747"/>
                  </a:cubicBezTo>
                  <a:cubicBezTo>
                    <a:pt x="47591" y="9701"/>
                    <a:pt x="47317" y="9656"/>
                    <a:pt x="47066" y="9587"/>
                  </a:cubicBezTo>
                  <a:cubicBezTo>
                    <a:pt x="46564" y="9496"/>
                    <a:pt x="46084" y="9382"/>
                    <a:pt x="45582" y="9268"/>
                  </a:cubicBezTo>
                  <a:cubicBezTo>
                    <a:pt x="45308" y="9199"/>
                    <a:pt x="45057" y="9131"/>
                    <a:pt x="44783" y="9085"/>
                  </a:cubicBezTo>
                  <a:cubicBezTo>
                    <a:pt x="44509" y="9016"/>
                    <a:pt x="44236" y="8948"/>
                    <a:pt x="43984" y="8880"/>
                  </a:cubicBezTo>
                  <a:cubicBezTo>
                    <a:pt x="43437" y="8743"/>
                    <a:pt x="42912" y="8628"/>
                    <a:pt x="42364" y="8469"/>
                  </a:cubicBezTo>
                  <a:cubicBezTo>
                    <a:pt x="41839" y="8309"/>
                    <a:pt x="41291" y="8126"/>
                    <a:pt x="40766" y="7921"/>
                  </a:cubicBezTo>
                  <a:cubicBezTo>
                    <a:pt x="40515" y="7830"/>
                    <a:pt x="40264" y="7738"/>
                    <a:pt x="40013" y="7624"/>
                  </a:cubicBezTo>
                  <a:cubicBezTo>
                    <a:pt x="39739" y="7533"/>
                    <a:pt x="39465" y="7442"/>
                    <a:pt x="39214" y="7327"/>
                  </a:cubicBezTo>
                  <a:cubicBezTo>
                    <a:pt x="38666" y="7099"/>
                    <a:pt x="38141" y="6848"/>
                    <a:pt x="37616" y="6597"/>
                  </a:cubicBezTo>
                  <a:cubicBezTo>
                    <a:pt x="37137" y="6392"/>
                    <a:pt x="36635" y="6186"/>
                    <a:pt x="36133" y="5981"/>
                  </a:cubicBezTo>
                  <a:cubicBezTo>
                    <a:pt x="35699" y="5798"/>
                    <a:pt x="35288" y="5593"/>
                    <a:pt x="34877" y="5410"/>
                  </a:cubicBezTo>
                  <a:cubicBezTo>
                    <a:pt x="34740" y="5342"/>
                    <a:pt x="34603" y="5273"/>
                    <a:pt x="34466" y="5205"/>
                  </a:cubicBezTo>
                  <a:cubicBezTo>
                    <a:pt x="33964" y="4954"/>
                    <a:pt x="33439" y="4703"/>
                    <a:pt x="32937" y="4497"/>
                  </a:cubicBezTo>
                  <a:cubicBezTo>
                    <a:pt x="32686" y="4383"/>
                    <a:pt x="32435" y="4269"/>
                    <a:pt x="32184" y="4155"/>
                  </a:cubicBezTo>
                  <a:cubicBezTo>
                    <a:pt x="31933" y="4041"/>
                    <a:pt x="31659" y="3949"/>
                    <a:pt x="31408" y="3835"/>
                  </a:cubicBezTo>
                  <a:cubicBezTo>
                    <a:pt x="30928" y="3630"/>
                    <a:pt x="30426" y="3401"/>
                    <a:pt x="29947" y="3196"/>
                  </a:cubicBezTo>
                  <a:cubicBezTo>
                    <a:pt x="29696" y="3082"/>
                    <a:pt x="29445" y="2991"/>
                    <a:pt x="29216" y="2877"/>
                  </a:cubicBezTo>
                  <a:cubicBezTo>
                    <a:pt x="28965" y="2785"/>
                    <a:pt x="28714" y="2694"/>
                    <a:pt x="28486" y="2603"/>
                  </a:cubicBezTo>
                  <a:cubicBezTo>
                    <a:pt x="27961" y="2420"/>
                    <a:pt x="27436" y="2215"/>
                    <a:pt x="26911" y="2032"/>
                  </a:cubicBezTo>
                  <a:cubicBezTo>
                    <a:pt x="26614" y="1941"/>
                    <a:pt x="26318" y="1827"/>
                    <a:pt x="26021" y="1712"/>
                  </a:cubicBezTo>
                  <a:cubicBezTo>
                    <a:pt x="25747" y="1621"/>
                    <a:pt x="25496" y="1530"/>
                    <a:pt x="25222" y="1439"/>
                  </a:cubicBezTo>
                  <a:cubicBezTo>
                    <a:pt x="24948" y="1347"/>
                    <a:pt x="24674" y="1279"/>
                    <a:pt x="24400" y="1210"/>
                  </a:cubicBezTo>
                  <a:cubicBezTo>
                    <a:pt x="24149" y="1119"/>
                    <a:pt x="23898" y="1050"/>
                    <a:pt x="23624" y="959"/>
                  </a:cubicBezTo>
                  <a:cubicBezTo>
                    <a:pt x="23122" y="799"/>
                    <a:pt x="22597" y="685"/>
                    <a:pt x="22072" y="571"/>
                  </a:cubicBezTo>
                  <a:cubicBezTo>
                    <a:pt x="21570" y="434"/>
                    <a:pt x="21045" y="343"/>
                    <a:pt x="20543" y="252"/>
                  </a:cubicBezTo>
                  <a:lnTo>
                    <a:pt x="20566" y="252"/>
                  </a:lnTo>
                  <a:cubicBezTo>
                    <a:pt x="20315" y="206"/>
                    <a:pt x="20064" y="160"/>
                    <a:pt x="19812" y="115"/>
                  </a:cubicBezTo>
                  <a:cubicBezTo>
                    <a:pt x="19516" y="92"/>
                    <a:pt x="19242" y="69"/>
                    <a:pt x="18968" y="69"/>
                  </a:cubicBezTo>
                  <a:cubicBezTo>
                    <a:pt x="18397" y="23"/>
                    <a:pt x="17849" y="1"/>
                    <a:pt x="1730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6"/>
            <p:cNvSpPr/>
            <p:nvPr/>
          </p:nvSpPr>
          <p:spPr>
            <a:xfrm>
              <a:off x="13492863" y="3570558"/>
              <a:ext cx="66796" cy="27994"/>
            </a:xfrm>
            <a:custGeom>
              <a:avLst/>
              <a:gdLst/>
              <a:ahLst/>
              <a:cxnLst/>
              <a:rect l="l" t="t" r="r" b="b"/>
              <a:pathLst>
                <a:path w="2398" h="1005" extrusionOk="0">
                  <a:moveTo>
                    <a:pt x="161" y="0"/>
                  </a:moveTo>
                  <a:cubicBezTo>
                    <a:pt x="115" y="0"/>
                    <a:pt x="92" y="23"/>
                    <a:pt x="69" y="69"/>
                  </a:cubicBezTo>
                  <a:cubicBezTo>
                    <a:pt x="69" y="69"/>
                    <a:pt x="69" y="92"/>
                    <a:pt x="69" y="92"/>
                  </a:cubicBezTo>
                  <a:cubicBezTo>
                    <a:pt x="46" y="115"/>
                    <a:pt x="24" y="137"/>
                    <a:pt x="1" y="160"/>
                  </a:cubicBezTo>
                  <a:cubicBezTo>
                    <a:pt x="1" y="229"/>
                    <a:pt x="24" y="274"/>
                    <a:pt x="69" y="297"/>
                  </a:cubicBezTo>
                  <a:cubicBezTo>
                    <a:pt x="434" y="434"/>
                    <a:pt x="800" y="548"/>
                    <a:pt x="1142" y="662"/>
                  </a:cubicBezTo>
                  <a:cubicBezTo>
                    <a:pt x="1302" y="731"/>
                    <a:pt x="1462" y="776"/>
                    <a:pt x="1621" y="845"/>
                  </a:cubicBezTo>
                  <a:cubicBezTo>
                    <a:pt x="1690" y="868"/>
                    <a:pt x="1758" y="891"/>
                    <a:pt x="1827" y="913"/>
                  </a:cubicBezTo>
                  <a:cubicBezTo>
                    <a:pt x="1895" y="936"/>
                    <a:pt x="1941" y="936"/>
                    <a:pt x="1987" y="959"/>
                  </a:cubicBezTo>
                  <a:cubicBezTo>
                    <a:pt x="2032" y="982"/>
                    <a:pt x="2101" y="982"/>
                    <a:pt x="2146" y="1005"/>
                  </a:cubicBezTo>
                  <a:lnTo>
                    <a:pt x="2306" y="1005"/>
                  </a:lnTo>
                  <a:cubicBezTo>
                    <a:pt x="2329" y="1005"/>
                    <a:pt x="2375" y="959"/>
                    <a:pt x="2375" y="936"/>
                  </a:cubicBezTo>
                  <a:cubicBezTo>
                    <a:pt x="2397" y="891"/>
                    <a:pt x="2375" y="822"/>
                    <a:pt x="2329" y="799"/>
                  </a:cubicBezTo>
                  <a:lnTo>
                    <a:pt x="2306" y="776"/>
                  </a:lnTo>
                  <a:lnTo>
                    <a:pt x="2260" y="754"/>
                  </a:lnTo>
                  <a:cubicBezTo>
                    <a:pt x="2238" y="731"/>
                    <a:pt x="2215" y="731"/>
                    <a:pt x="2192" y="731"/>
                  </a:cubicBezTo>
                  <a:cubicBezTo>
                    <a:pt x="2146" y="708"/>
                    <a:pt x="2101" y="685"/>
                    <a:pt x="2055" y="662"/>
                  </a:cubicBezTo>
                  <a:cubicBezTo>
                    <a:pt x="1987" y="639"/>
                    <a:pt x="1895" y="617"/>
                    <a:pt x="1804" y="571"/>
                  </a:cubicBezTo>
                  <a:cubicBezTo>
                    <a:pt x="1644" y="525"/>
                    <a:pt x="1484" y="457"/>
                    <a:pt x="1325" y="411"/>
                  </a:cubicBezTo>
                  <a:cubicBezTo>
                    <a:pt x="1165" y="343"/>
                    <a:pt x="982" y="297"/>
                    <a:pt x="822" y="229"/>
                  </a:cubicBezTo>
                  <a:cubicBezTo>
                    <a:pt x="617" y="160"/>
                    <a:pt x="412" y="92"/>
                    <a:pt x="20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6"/>
            <p:cNvSpPr/>
            <p:nvPr/>
          </p:nvSpPr>
          <p:spPr>
            <a:xfrm>
              <a:off x="12555709" y="3587717"/>
              <a:ext cx="76323" cy="134122"/>
            </a:xfrm>
            <a:custGeom>
              <a:avLst/>
              <a:gdLst/>
              <a:ahLst/>
              <a:cxnLst/>
              <a:rect l="l" t="t" r="r" b="b"/>
              <a:pathLst>
                <a:path w="2740" h="4815" extrusionOk="0">
                  <a:moveTo>
                    <a:pt x="2420" y="1"/>
                  </a:moveTo>
                  <a:cubicBezTo>
                    <a:pt x="2374" y="1"/>
                    <a:pt x="2351" y="23"/>
                    <a:pt x="2306" y="23"/>
                  </a:cubicBezTo>
                  <a:cubicBezTo>
                    <a:pt x="2237" y="46"/>
                    <a:pt x="2191" y="92"/>
                    <a:pt x="2169" y="138"/>
                  </a:cubicBezTo>
                  <a:cubicBezTo>
                    <a:pt x="2100" y="206"/>
                    <a:pt x="2055" y="297"/>
                    <a:pt x="2009" y="389"/>
                  </a:cubicBezTo>
                  <a:cubicBezTo>
                    <a:pt x="1895" y="548"/>
                    <a:pt x="1803" y="685"/>
                    <a:pt x="1712" y="845"/>
                  </a:cubicBezTo>
                  <a:cubicBezTo>
                    <a:pt x="1621" y="1005"/>
                    <a:pt x="1507" y="1165"/>
                    <a:pt x="1415" y="1325"/>
                  </a:cubicBezTo>
                  <a:cubicBezTo>
                    <a:pt x="1415" y="1347"/>
                    <a:pt x="1393" y="1370"/>
                    <a:pt x="1393" y="1393"/>
                  </a:cubicBezTo>
                  <a:cubicBezTo>
                    <a:pt x="1370" y="1439"/>
                    <a:pt x="1347" y="1484"/>
                    <a:pt x="1324" y="1507"/>
                  </a:cubicBezTo>
                  <a:cubicBezTo>
                    <a:pt x="1187" y="1758"/>
                    <a:pt x="1050" y="2009"/>
                    <a:pt x="913" y="2260"/>
                  </a:cubicBezTo>
                  <a:cubicBezTo>
                    <a:pt x="890" y="2306"/>
                    <a:pt x="868" y="2352"/>
                    <a:pt x="845" y="2397"/>
                  </a:cubicBezTo>
                  <a:cubicBezTo>
                    <a:pt x="799" y="2397"/>
                    <a:pt x="754" y="2420"/>
                    <a:pt x="731" y="2443"/>
                  </a:cubicBezTo>
                  <a:cubicBezTo>
                    <a:pt x="685" y="2466"/>
                    <a:pt x="639" y="2511"/>
                    <a:pt x="617" y="2557"/>
                  </a:cubicBezTo>
                  <a:cubicBezTo>
                    <a:pt x="594" y="2580"/>
                    <a:pt x="571" y="2603"/>
                    <a:pt x="548" y="2648"/>
                  </a:cubicBezTo>
                  <a:cubicBezTo>
                    <a:pt x="525" y="2694"/>
                    <a:pt x="480" y="2763"/>
                    <a:pt x="457" y="2808"/>
                  </a:cubicBezTo>
                  <a:cubicBezTo>
                    <a:pt x="411" y="2945"/>
                    <a:pt x="343" y="3059"/>
                    <a:pt x="274" y="3196"/>
                  </a:cubicBezTo>
                  <a:cubicBezTo>
                    <a:pt x="229" y="3356"/>
                    <a:pt x="183" y="3493"/>
                    <a:pt x="137" y="3653"/>
                  </a:cubicBezTo>
                  <a:cubicBezTo>
                    <a:pt x="69" y="3812"/>
                    <a:pt x="46" y="3995"/>
                    <a:pt x="0" y="4155"/>
                  </a:cubicBezTo>
                  <a:cubicBezTo>
                    <a:pt x="0" y="4246"/>
                    <a:pt x="0" y="4337"/>
                    <a:pt x="0" y="4452"/>
                  </a:cubicBezTo>
                  <a:cubicBezTo>
                    <a:pt x="0" y="4474"/>
                    <a:pt x="0" y="4520"/>
                    <a:pt x="23" y="4566"/>
                  </a:cubicBezTo>
                  <a:cubicBezTo>
                    <a:pt x="23" y="4634"/>
                    <a:pt x="69" y="4680"/>
                    <a:pt x="114" y="4725"/>
                  </a:cubicBezTo>
                  <a:cubicBezTo>
                    <a:pt x="151" y="4786"/>
                    <a:pt x="225" y="4814"/>
                    <a:pt x="300" y="4814"/>
                  </a:cubicBezTo>
                  <a:cubicBezTo>
                    <a:pt x="368" y="4814"/>
                    <a:pt x="436" y="4791"/>
                    <a:pt x="480" y="4748"/>
                  </a:cubicBezTo>
                  <a:cubicBezTo>
                    <a:pt x="502" y="4725"/>
                    <a:pt x="525" y="4703"/>
                    <a:pt x="548" y="4680"/>
                  </a:cubicBezTo>
                  <a:cubicBezTo>
                    <a:pt x="559" y="4691"/>
                    <a:pt x="571" y="4697"/>
                    <a:pt x="585" y="4697"/>
                  </a:cubicBezTo>
                  <a:cubicBezTo>
                    <a:pt x="599" y="4697"/>
                    <a:pt x="617" y="4691"/>
                    <a:pt x="639" y="4680"/>
                  </a:cubicBezTo>
                  <a:cubicBezTo>
                    <a:pt x="685" y="4680"/>
                    <a:pt x="708" y="4657"/>
                    <a:pt x="754" y="4634"/>
                  </a:cubicBezTo>
                  <a:cubicBezTo>
                    <a:pt x="845" y="4566"/>
                    <a:pt x="868" y="4429"/>
                    <a:pt x="890" y="4292"/>
                  </a:cubicBezTo>
                  <a:cubicBezTo>
                    <a:pt x="913" y="4223"/>
                    <a:pt x="913" y="4132"/>
                    <a:pt x="936" y="4064"/>
                  </a:cubicBezTo>
                  <a:cubicBezTo>
                    <a:pt x="936" y="3995"/>
                    <a:pt x="936" y="3949"/>
                    <a:pt x="936" y="3904"/>
                  </a:cubicBezTo>
                  <a:lnTo>
                    <a:pt x="936" y="3881"/>
                  </a:lnTo>
                  <a:cubicBezTo>
                    <a:pt x="959" y="3812"/>
                    <a:pt x="982" y="3744"/>
                    <a:pt x="1027" y="3698"/>
                  </a:cubicBezTo>
                  <a:cubicBezTo>
                    <a:pt x="1027" y="3653"/>
                    <a:pt x="1027" y="3630"/>
                    <a:pt x="1050" y="3607"/>
                  </a:cubicBezTo>
                  <a:cubicBezTo>
                    <a:pt x="1050" y="3607"/>
                    <a:pt x="1050" y="3584"/>
                    <a:pt x="1050" y="3584"/>
                  </a:cubicBezTo>
                  <a:cubicBezTo>
                    <a:pt x="1073" y="3561"/>
                    <a:pt x="1119" y="3539"/>
                    <a:pt x="1142" y="3493"/>
                  </a:cubicBezTo>
                  <a:cubicBezTo>
                    <a:pt x="1164" y="3470"/>
                    <a:pt x="1187" y="3424"/>
                    <a:pt x="1187" y="3402"/>
                  </a:cubicBezTo>
                  <a:cubicBezTo>
                    <a:pt x="1233" y="3356"/>
                    <a:pt x="1256" y="3310"/>
                    <a:pt x="1278" y="3265"/>
                  </a:cubicBezTo>
                  <a:cubicBezTo>
                    <a:pt x="1324" y="3196"/>
                    <a:pt x="1370" y="3128"/>
                    <a:pt x="1393" y="3036"/>
                  </a:cubicBezTo>
                  <a:cubicBezTo>
                    <a:pt x="1507" y="2877"/>
                    <a:pt x="1598" y="2717"/>
                    <a:pt x="1689" y="2557"/>
                  </a:cubicBezTo>
                  <a:cubicBezTo>
                    <a:pt x="1849" y="2238"/>
                    <a:pt x="2032" y="1941"/>
                    <a:pt x="2214" y="1621"/>
                  </a:cubicBezTo>
                  <a:cubicBezTo>
                    <a:pt x="2283" y="1461"/>
                    <a:pt x="2374" y="1325"/>
                    <a:pt x="2443" y="1165"/>
                  </a:cubicBezTo>
                  <a:lnTo>
                    <a:pt x="2580" y="891"/>
                  </a:lnTo>
                  <a:cubicBezTo>
                    <a:pt x="2602" y="822"/>
                    <a:pt x="2625" y="731"/>
                    <a:pt x="2671" y="640"/>
                  </a:cubicBezTo>
                  <a:cubicBezTo>
                    <a:pt x="2694" y="594"/>
                    <a:pt x="2694" y="526"/>
                    <a:pt x="2716" y="480"/>
                  </a:cubicBezTo>
                  <a:cubicBezTo>
                    <a:pt x="2739" y="412"/>
                    <a:pt x="2739" y="320"/>
                    <a:pt x="2739" y="252"/>
                  </a:cubicBezTo>
                  <a:cubicBezTo>
                    <a:pt x="2716" y="138"/>
                    <a:pt x="2625" y="46"/>
                    <a:pt x="2511" y="23"/>
                  </a:cubicBezTo>
                  <a:cubicBezTo>
                    <a:pt x="2488" y="1"/>
                    <a:pt x="2465" y="1"/>
                    <a:pt x="242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6"/>
            <p:cNvSpPr/>
            <p:nvPr/>
          </p:nvSpPr>
          <p:spPr>
            <a:xfrm>
              <a:off x="12530277" y="3704067"/>
              <a:ext cx="27354" cy="7493"/>
            </a:xfrm>
            <a:custGeom>
              <a:avLst/>
              <a:gdLst/>
              <a:ahLst/>
              <a:cxnLst/>
              <a:rect l="l" t="t" r="r" b="b"/>
              <a:pathLst>
                <a:path w="982" h="269" extrusionOk="0">
                  <a:moveTo>
                    <a:pt x="114" y="1"/>
                  </a:moveTo>
                  <a:cubicBezTo>
                    <a:pt x="92" y="1"/>
                    <a:pt x="69" y="1"/>
                    <a:pt x="46" y="24"/>
                  </a:cubicBezTo>
                  <a:cubicBezTo>
                    <a:pt x="23" y="46"/>
                    <a:pt x="0" y="69"/>
                    <a:pt x="0" y="92"/>
                  </a:cubicBezTo>
                  <a:cubicBezTo>
                    <a:pt x="0" y="138"/>
                    <a:pt x="46" y="206"/>
                    <a:pt x="114" y="206"/>
                  </a:cubicBezTo>
                  <a:lnTo>
                    <a:pt x="731" y="206"/>
                  </a:lnTo>
                  <a:cubicBezTo>
                    <a:pt x="731" y="229"/>
                    <a:pt x="753" y="252"/>
                    <a:pt x="776" y="252"/>
                  </a:cubicBezTo>
                  <a:cubicBezTo>
                    <a:pt x="788" y="263"/>
                    <a:pt x="805" y="269"/>
                    <a:pt x="822" y="269"/>
                  </a:cubicBezTo>
                  <a:cubicBezTo>
                    <a:pt x="839" y="269"/>
                    <a:pt x="856" y="263"/>
                    <a:pt x="868" y="252"/>
                  </a:cubicBezTo>
                  <a:cubicBezTo>
                    <a:pt x="868" y="252"/>
                    <a:pt x="890" y="229"/>
                    <a:pt x="913" y="229"/>
                  </a:cubicBezTo>
                  <a:lnTo>
                    <a:pt x="936" y="206"/>
                  </a:lnTo>
                  <a:cubicBezTo>
                    <a:pt x="982" y="183"/>
                    <a:pt x="982" y="115"/>
                    <a:pt x="959" y="92"/>
                  </a:cubicBezTo>
                  <a:cubicBezTo>
                    <a:pt x="936" y="1"/>
                    <a:pt x="845" y="1"/>
                    <a:pt x="75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6"/>
            <p:cNvSpPr/>
            <p:nvPr/>
          </p:nvSpPr>
          <p:spPr>
            <a:xfrm>
              <a:off x="12585597" y="3334041"/>
              <a:ext cx="662531" cy="307742"/>
            </a:xfrm>
            <a:custGeom>
              <a:avLst/>
              <a:gdLst/>
              <a:ahLst/>
              <a:cxnLst/>
              <a:rect l="l" t="t" r="r" b="b"/>
              <a:pathLst>
                <a:path w="23785" h="11048" extrusionOk="0">
                  <a:moveTo>
                    <a:pt x="16868" y="0"/>
                  </a:moveTo>
                  <a:cubicBezTo>
                    <a:pt x="16731" y="0"/>
                    <a:pt x="16594" y="23"/>
                    <a:pt x="16480" y="23"/>
                  </a:cubicBezTo>
                  <a:cubicBezTo>
                    <a:pt x="16366" y="23"/>
                    <a:pt x="16252" y="23"/>
                    <a:pt x="16160" y="46"/>
                  </a:cubicBezTo>
                  <a:cubicBezTo>
                    <a:pt x="16069" y="46"/>
                    <a:pt x="15978" y="46"/>
                    <a:pt x="15886" y="69"/>
                  </a:cubicBezTo>
                  <a:cubicBezTo>
                    <a:pt x="15407" y="69"/>
                    <a:pt x="14928" y="115"/>
                    <a:pt x="14448" y="137"/>
                  </a:cubicBezTo>
                  <a:cubicBezTo>
                    <a:pt x="14312" y="160"/>
                    <a:pt x="14152" y="160"/>
                    <a:pt x="14015" y="183"/>
                  </a:cubicBezTo>
                  <a:cubicBezTo>
                    <a:pt x="13969" y="183"/>
                    <a:pt x="13901" y="183"/>
                    <a:pt x="13855" y="206"/>
                  </a:cubicBezTo>
                  <a:lnTo>
                    <a:pt x="13764" y="206"/>
                  </a:lnTo>
                  <a:cubicBezTo>
                    <a:pt x="13672" y="229"/>
                    <a:pt x="13627" y="251"/>
                    <a:pt x="13581" y="297"/>
                  </a:cubicBezTo>
                  <a:lnTo>
                    <a:pt x="13558" y="297"/>
                  </a:lnTo>
                  <a:cubicBezTo>
                    <a:pt x="13490" y="320"/>
                    <a:pt x="13444" y="320"/>
                    <a:pt x="13376" y="343"/>
                  </a:cubicBezTo>
                  <a:cubicBezTo>
                    <a:pt x="13353" y="343"/>
                    <a:pt x="13307" y="366"/>
                    <a:pt x="13262" y="366"/>
                  </a:cubicBezTo>
                  <a:cubicBezTo>
                    <a:pt x="13147" y="388"/>
                    <a:pt x="13056" y="434"/>
                    <a:pt x="12942" y="457"/>
                  </a:cubicBezTo>
                  <a:cubicBezTo>
                    <a:pt x="12782" y="503"/>
                    <a:pt x="12622" y="525"/>
                    <a:pt x="12463" y="571"/>
                  </a:cubicBezTo>
                  <a:cubicBezTo>
                    <a:pt x="12417" y="571"/>
                    <a:pt x="12394" y="594"/>
                    <a:pt x="12349" y="594"/>
                  </a:cubicBezTo>
                  <a:cubicBezTo>
                    <a:pt x="12326" y="594"/>
                    <a:pt x="12280" y="617"/>
                    <a:pt x="12257" y="617"/>
                  </a:cubicBezTo>
                  <a:cubicBezTo>
                    <a:pt x="12075" y="639"/>
                    <a:pt x="11915" y="685"/>
                    <a:pt x="11732" y="708"/>
                  </a:cubicBezTo>
                  <a:cubicBezTo>
                    <a:pt x="11390" y="776"/>
                    <a:pt x="11048" y="845"/>
                    <a:pt x="10705" y="936"/>
                  </a:cubicBezTo>
                  <a:cubicBezTo>
                    <a:pt x="10523" y="982"/>
                    <a:pt x="10340" y="1028"/>
                    <a:pt x="10180" y="1096"/>
                  </a:cubicBezTo>
                  <a:cubicBezTo>
                    <a:pt x="9952" y="1164"/>
                    <a:pt x="9746" y="1210"/>
                    <a:pt x="9541" y="1301"/>
                  </a:cubicBezTo>
                  <a:cubicBezTo>
                    <a:pt x="9495" y="1324"/>
                    <a:pt x="9450" y="1347"/>
                    <a:pt x="9427" y="1393"/>
                  </a:cubicBezTo>
                  <a:cubicBezTo>
                    <a:pt x="9381" y="1461"/>
                    <a:pt x="9381" y="1507"/>
                    <a:pt x="9381" y="1575"/>
                  </a:cubicBezTo>
                  <a:cubicBezTo>
                    <a:pt x="9336" y="1575"/>
                    <a:pt x="9290" y="1598"/>
                    <a:pt x="9267" y="1621"/>
                  </a:cubicBezTo>
                  <a:cubicBezTo>
                    <a:pt x="9244" y="1621"/>
                    <a:pt x="9221" y="1644"/>
                    <a:pt x="9221" y="1644"/>
                  </a:cubicBezTo>
                  <a:lnTo>
                    <a:pt x="9199" y="1644"/>
                  </a:lnTo>
                  <a:cubicBezTo>
                    <a:pt x="9085" y="1667"/>
                    <a:pt x="8970" y="1735"/>
                    <a:pt x="8879" y="1781"/>
                  </a:cubicBezTo>
                  <a:cubicBezTo>
                    <a:pt x="8811" y="1804"/>
                    <a:pt x="8742" y="1826"/>
                    <a:pt x="8674" y="1872"/>
                  </a:cubicBezTo>
                  <a:cubicBezTo>
                    <a:pt x="8514" y="1941"/>
                    <a:pt x="8354" y="2009"/>
                    <a:pt x="8217" y="2100"/>
                  </a:cubicBezTo>
                  <a:cubicBezTo>
                    <a:pt x="7898" y="2260"/>
                    <a:pt x="7555" y="2420"/>
                    <a:pt x="7236" y="2602"/>
                  </a:cubicBezTo>
                  <a:cubicBezTo>
                    <a:pt x="6939" y="2762"/>
                    <a:pt x="6642" y="2922"/>
                    <a:pt x="6368" y="3105"/>
                  </a:cubicBezTo>
                  <a:cubicBezTo>
                    <a:pt x="6209" y="3219"/>
                    <a:pt x="6049" y="3333"/>
                    <a:pt x="5889" y="3424"/>
                  </a:cubicBezTo>
                  <a:cubicBezTo>
                    <a:pt x="5729" y="3538"/>
                    <a:pt x="5547" y="3675"/>
                    <a:pt x="5387" y="3789"/>
                  </a:cubicBezTo>
                  <a:cubicBezTo>
                    <a:pt x="5227" y="3881"/>
                    <a:pt x="5090" y="3995"/>
                    <a:pt x="4930" y="4109"/>
                  </a:cubicBezTo>
                  <a:cubicBezTo>
                    <a:pt x="4816" y="4200"/>
                    <a:pt x="4702" y="4292"/>
                    <a:pt x="4588" y="4383"/>
                  </a:cubicBezTo>
                  <a:cubicBezTo>
                    <a:pt x="4519" y="4451"/>
                    <a:pt x="4428" y="4520"/>
                    <a:pt x="4360" y="4611"/>
                  </a:cubicBezTo>
                  <a:cubicBezTo>
                    <a:pt x="4291" y="4680"/>
                    <a:pt x="4223" y="4771"/>
                    <a:pt x="4200" y="4885"/>
                  </a:cubicBezTo>
                  <a:cubicBezTo>
                    <a:pt x="4177" y="4953"/>
                    <a:pt x="4177" y="5022"/>
                    <a:pt x="4223" y="5090"/>
                  </a:cubicBezTo>
                  <a:cubicBezTo>
                    <a:pt x="3994" y="5273"/>
                    <a:pt x="3789" y="5478"/>
                    <a:pt x="3561" y="5661"/>
                  </a:cubicBezTo>
                  <a:cubicBezTo>
                    <a:pt x="3401" y="5821"/>
                    <a:pt x="3241" y="5981"/>
                    <a:pt x="3059" y="6118"/>
                  </a:cubicBezTo>
                  <a:cubicBezTo>
                    <a:pt x="2990" y="6209"/>
                    <a:pt x="2899" y="6277"/>
                    <a:pt x="2830" y="6369"/>
                  </a:cubicBezTo>
                  <a:cubicBezTo>
                    <a:pt x="2808" y="6391"/>
                    <a:pt x="2762" y="6437"/>
                    <a:pt x="2739" y="6460"/>
                  </a:cubicBezTo>
                  <a:cubicBezTo>
                    <a:pt x="2602" y="6597"/>
                    <a:pt x="2488" y="6734"/>
                    <a:pt x="2351" y="6871"/>
                  </a:cubicBezTo>
                  <a:cubicBezTo>
                    <a:pt x="2237" y="7008"/>
                    <a:pt x="2100" y="7168"/>
                    <a:pt x="1986" y="7327"/>
                  </a:cubicBezTo>
                  <a:cubicBezTo>
                    <a:pt x="1872" y="7441"/>
                    <a:pt x="1780" y="7578"/>
                    <a:pt x="1666" y="7692"/>
                  </a:cubicBezTo>
                  <a:cubicBezTo>
                    <a:pt x="1621" y="7761"/>
                    <a:pt x="1575" y="7852"/>
                    <a:pt x="1529" y="7921"/>
                  </a:cubicBezTo>
                  <a:cubicBezTo>
                    <a:pt x="1484" y="7989"/>
                    <a:pt x="1438" y="8058"/>
                    <a:pt x="1392" y="8126"/>
                  </a:cubicBezTo>
                  <a:cubicBezTo>
                    <a:pt x="1347" y="8195"/>
                    <a:pt x="1278" y="8286"/>
                    <a:pt x="1233" y="8354"/>
                  </a:cubicBezTo>
                  <a:cubicBezTo>
                    <a:pt x="1187" y="8423"/>
                    <a:pt x="1141" y="8491"/>
                    <a:pt x="1096" y="8583"/>
                  </a:cubicBezTo>
                  <a:cubicBezTo>
                    <a:pt x="1004" y="8742"/>
                    <a:pt x="913" y="8902"/>
                    <a:pt x="822" y="9085"/>
                  </a:cubicBezTo>
                  <a:cubicBezTo>
                    <a:pt x="708" y="9245"/>
                    <a:pt x="616" y="9427"/>
                    <a:pt x="525" y="9610"/>
                  </a:cubicBezTo>
                  <a:cubicBezTo>
                    <a:pt x="457" y="9747"/>
                    <a:pt x="365" y="9907"/>
                    <a:pt x="297" y="10043"/>
                  </a:cubicBezTo>
                  <a:cubicBezTo>
                    <a:pt x="251" y="10158"/>
                    <a:pt x="205" y="10295"/>
                    <a:pt x="160" y="10409"/>
                  </a:cubicBezTo>
                  <a:cubicBezTo>
                    <a:pt x="137" y="10454"/>
                    <a:pt x="137" y="10500"/>
                    <a:pt x="114" y="10546"/>
                  </a:cubicBezTo>
                  <a:cubicBezTo>
                    <a:pt x="114" y="10568"/>
                    <a:pt x="114" y="10568"/>
                    <a:pt x="114" y="10591"/>
                  </a:cubicBezTo>
                  <a:cubicBezTo>
                    <a:pt x="91" y="10637"/>
                    <a:pt x="46" y="10683"/>
                    <a:pt x="23" y="10728"/>
                  </a:cubicBezTo>
                  <a:cubicBezTo>
                    <a:pt x="23" y="10751"/>
                    <a:pt x="23" y="10751"/>
                    <a:pt x="0" y="10774"/>
                  </a:cubicBezTo>
                  <a:cubicBezTo>
                    <a:pt x="0" y="10797"/>
                    <a:pt x="0" y="10820"/>
                    <a:pt x="0" y="10865"/>
                  </a:cubicBezTo>
                  <a:cubicBezTo>
                    <a:pt x="0" y="10888"/>
                    <a:pt x="0" y="10934"/>
                    <a:pt x="23" y="10957"/>
                  </a:cubicBezTo>
                  <a:cubicBezTo>
                    <a:pt x="46" y="11002"/>
                    <a:pt x="91" y="11048"/>
                    <a:pt x="160" y="11048"/>
                  </a:cubicBezTo>
                  <a:cubicBezTo>
                    <a:pt x="228" y="11048"/>
                    <a:pt x="274" y="11025"/>
                    <a:pt x="320" y="10979"/>
                  </a:cubicBezTo>
                  <a:cubicBezTo>
                    <a:pt x="320" y="10979"/>
                    <a:pt x="320" y="10957"/>
                    <a:pt x="320" y="10957"/>
                  </a:cubicBezTo>
                  <a:cubicBezTo>
                    <a:pt x="342" y="10957"/>
                    <a:pt x="388" y="10957"/>
                    <a:pt x="411" y="10934"/>
                  </a:cubicBezTo>
                  <a:cubicBezTo>
                    <a:pt x="479" y="10888"/>
                    <a:pt x="548" y="10865"/>
                    <a:pt x="594" y="10797"/>
                  </a:cubicBezTo>
                  <a:cubicBezTo>
                    <a:pt x="616" y="10751"/>
                    <a:pt x="639" y="10705"/>
                    <a:pt x="685" y="10660"/>
                  </a:cubicBezTo>
                  <a:lnTo>
                    <a:pt x="822" y="10454"/>
                  </a:lnTo>
                  <a:cubicBezTo>
                    <a:pt x="936" y="10295"/>
                    <a:pt x="1027" y="10158"/>
                    <a:pt x="1141" y="9998"/>
                  </a:cubicBezTo>
                  <a:cubicBezTo>
                    <a:pt x="1324" y="9724"/>
                    <a:pt x="1507" y="9427"/>
                    <a:pt x="1689" y="9153"/>
                  </a:cubicBezTo>
                  <a:cubicBezTo>
                    <a:pt x="1872" y="8879"/>
                    <a:pt x="2032" y="8606"/>
                    <a:pt x="2191" y="8332"/>
                  </a:cubicBezTo>
                  <a:cubicBezTo>
                    <a:pt x="2260" y="8240"/>
                    <a:pt x="2328" y="8126"/>
                    <a:pt x="2397" y="8012"/>
                  </a:cubicBezTo>
                  <a:cubicBezTo>
                    <a:pt x="2488" y="7966"/>
                    <a:pt x="2534" y="7852"/>
                    <a:pt x="2602" y="7761"/>
                  </a:cubicBezTo>
                  <a:cubicBezTo>
                    <a:pt x="2602" y="7738"/>
                    <a:pt x="2602" y="7738"/>
                    <a:pt x="2625" y="7715"/>
                  </a:cubicBezTo>
                  <a:cubicBezTo>
                    <a:pt x="2648" y="7693"/>
                    <a:pt x="2671" y="7647"/>
                    <a:pt x="2693" y="7624"/>
                  </a:cubicBezTo>
                  <a:lnTo>
                    <a:pt x="2693" y="7624"/>
                  </a:lnTo>
                  <a:cubicBezTo>
                    <a:pt x="2692" y="7625"/>
                    <a:pt x="2671" y="7647"/>
                    <a:pt x="2671" y="7647"/>
                  </a:cubicBezTo>
                  <a:cubicBezTo>
                    <a:pt x="2671" y="7624"/>
                    <a:pt x="2693" y="7624"/>
                    <a:pt x="2693" y="7624"/>
                  </a:cubicBezTo>
                  <a:lnTo>
                    <a:pt x="2693" y="7624"/>
                  </a:lnTo>
                  <a:cubicBezTo>
                    <a:pt x="2693" y="7624"/>
                    <a:pt x="2693" y="7624"/>
                    <a:pt x="2693" y="7624"/>
                  </a:cubicBezTo>
                  <a:cubicBezTo>
                    <a:pt x="2876" y="7396"/>
                    <a:pt x="3104" y="7190"/>
                    <a:pt x="3310" y="7008"/>
                  </a:cubicBezTo>
                  <a:cubicBezTo>
                    <a:pt x="3424" y="6894"/>
                    <a:pt x="3538" y="6779"/>
                    <a:pt x="3675" y="6665"/>
                  </a:cubicBezTo>
                  <a:cubicBezTo>
                    <a:pt x="3972" y="6414"/>
                    <a:pt x="4246" y="6140"/>
                    <a:pt x="4542" y="5889"/>
                  </a:cubicBezTo>
                  <a:cubicBezTo>
                    <a:pt x="4565" y="5866"/>
                    <a:pt x="4588" y="5844"/>
                    <a:pt x="4611" y="5844"/>
                  </a:cubicBezTo>
                  <a:cubicBezTo>
                    <a:pt x="4816" y="5684"/>
                    <a:pt x="4999" y="5501"/>
                    <a:pt x="5181" y="5341"/>
                  </a:cubicBezTo>
                  <a:cubicBezTo>
                    <a:pt x="5204" y="5319"/>
                    <a:pt x="5227" y="5319"/>
                    <a:pt x="5250" y="5296"/>
                  </a:cubicBezTo>
                  <a:cubicBezTo>
                    <a:pt x="5273" y="5273"/>
                    <a:pt x="5296" y="5250"/>
                    <a:pt x="5318" y="5250"/>
                  </a:cubicBezTo>
                  <a:cubicBezTo>
                    <a:pt x="5455" y="5113"/>
                    <a:pt x="5615" y="4999"/>
                    <a:pt x="5752" y="4862"/>
                  </a:cubicBezTo>
                  <a:cubicBezTo>
                    <a:pt x="5889" y="4771"/>
                    <a:pt x="6049" y="4657"/>
                    <a:pt x="6186" y="4543"/>
                  </a:cubicBezTo>
                  <a:cubicBezTo>
                    <a:pt x="6323" y="4428"/>
                    <a:pt x="6482" y="4314"/>
                    <a:pt x="6642" y="4200"/>
                  </a:cubicBezTo>
                  <a:cubicBezTo>
                    <a:pt x="7122" y="3881"/>
                    <a:pt x="7601" y="3584"/>
                    <a:pt x="8103" y="3287"/>
                  </a:cubicBezTo>
                  <a:cubicBezTo>
                    <a:pt x="8149" y="3264"/>
                    <a:pt x="8194" y="3242"/>
                    <a:pt x="8240" y="3219"/>
                  </a:cubicBezTo>
                  <a:lnTo>
                    <a:pt x="8308" y="3219"/>
                  </a:lnTo>
                  <a:cubicBezTo>
                    <a:pt x="8491" y="3219"/>
                    <a:pt x="8674" y="3173"/>
                    <a:pt x="8833" y="3105"/>
                  </a:cubicBezTo>
                  <a:cubicBezTo>
                    <a:pt x="8948" y="3082"/>
                    <a:pt x="9039" y="3059"/>
                    <a:pt x="9130" y="3036"/>
                  </a:cubicBezTo>
                  <a:cubicBezTo>
                    <a:pt x="9290" y="2990"/>
                    <a:pt x="9427" y="2945"/>
                    <a:pt x="9587" y="2899"/>
                  </a:cubicBezTo>
                  <a:cubicBezTo>
                    <a:pt x="9929" y="2785"/>
                    <a:pt x="10294" y="2671"/>
                    <a:pt x="10637" y="2534"/>
                  </a:cubicBezTo>
                  <a:cubicBezTo>
                    <a:pt x="11321" y="2329"/>
                    <a:pt x="11983" y="2100"/>
                    <a:pt x="12645" y="1872"/>
                  </a:cubicBezTo>
                  <a:cubicBezTo>
                    <a:pt x="12942" y="1781"/>
                    <a:pt x="13216" y="1689"/>
                    <a:pt x="13513" y="1575"/>
                  </a:cubicBezTo>
                  <a:cubicBezTo>
                    <a:pt x="13650" y="1530"/>
                    <a:pt x="13787" y="1484"/>
                    <a:pt x="13923" y="1438"/>
                  </a:cubicBezTo>
                  <a:cubicBezTo>
                    <a:pt x="14083" y="1393"/>
                    <a:pt x="14243" y="1347"/>
                    <a:pt x="14380" y="1301"/>
                  </a:cubicBezTo>
                  <a:lnTo>
                    <a:pt x="15156" y="1301"/>
                  </a:lnTo>
                  <a:cubicBezTo>
                    <a:pt x="15225" y="1301"/>
                    <a:pt x="15270" y="1279"/>
                    <a:pt x="15316" y="1279"/>
                  </a:cubicBezTo>
                  <a:cubicBezTo>
                    <a:pt x="15498" y="1301"/>
                    <a:pt x="15658" y="1301"/>
                    <a:pt x="15841" y="1324"/>
                  </a:cubicBezTo>
                  <a:cubicBezTo>
                    <a:pt x="16206" y="1347"/>
                    <a:pt x="16548" y="1370"/>
                    <a:pt x="16914" y="1393"/>
                  </a:cubicBezTo>
                  <a:lnTo>
                    <a:pt x="17393" y="1438"/>
                  </a:lnTo>
                  <a:cubicBezTo>
                    <a:pt x="17484" y="1438"/>
                    <a:pt x="17576" y="1438"/>
                    <a:pt x="17667" y="1461"/>
                  </a:cubicBezTo>
                  <a:lnTo>
                    <a:pt x="17918" y="1461"/>
                  </a:lnTo>
                  <a:cubicBezTo>
                    <a:pt x="17964" y="1461"/>
                    <a:pt x="18009" y="1438"/>
                    <a:pt x="18078" y="1393"/>
                  </a:cubicBezTo>
                  <a:cubicBezTo>
                    <a:pt x="18123" y="1370"/>
                    <a:pt x="18192" y="1301"/>
                    <a:pt x="18215" y="1233"/>
                  </a:cubicBezTo>
                  <a:cubicBezTo>
                    <a:pt x="18215" y="1187"/>
                    <a:pt x="18237" y="1142"/>
                    <a:pt x="18215" y="1073"/>
                  </a:cubicBezTo>
                  <a:lnTo>
                    <a:pt x="18215" y="1073"/>
                  </a:lnTo>
                  <a:cubicBezTo>
                    <a:pt x="18260" y="1096"/>
                    <a:pt x="18329" y="1096"/>
                    <a:pt x="18374" y="1096"/>
                  </a:cubicBezTo>
                  <a:cubicBezTo>
                    <a:pt x="18534" y="1142"/>
                    <a:pt x="18694" y="1187"/>
                    <a:pt x="18854" y="1233"/>
                  </a:cubicBezTo>
                  <a:cubicBezTo>
                    <a:pt x="19196" y="1324"/>
                    <a:pt x="19539" y="1393"/>
                    <a:pt x="19881" y="1461"/>
                  </a:cubicBezTo>
                  <a:cubicBezTo>
                    <a:pt x="20588" y="1575"/>
                    <a:pt x="21296" y="1689"/>
                    <a:pt x="22026" y="1804"/>
                  </a:cubicBezTo>
                  <a:lnTo>
                    <a:pt x="22072" y="1804"/>
                  </a:lnTo>
                  <a:cubicBezTo>
                    <a:pt x="22118" y="1804"/>
                    <a:pt x="22163" y="1804"/>
                    <a:pt x="22209" y="1781"/>
                  </a:cubicBezTo>
                  <a:cubicBezTo>
                    <a:pt x="22369" y="1804"/>
                    <a:pt x="22506" y="1849"/>
                    <a:pt x="22666" y="1895"/>
                  </a:cubicBezTo>
                  <a:cubicBezTo>
                    <a:pt x="22757" y="1941"/>
                    <a:pt x="22825" y="1963"/>
                    <a:pt x="22917" y="1986"/>
                  </a:cubicBezTo>
                  <a:cubicBezTo>
                    <a:pt x="22962" y="1986"/>
                    <a:pt x="22985" y="2009"/>
                    <a:pt x="23031" y="2009"/>
                  </a:cubicBezTo>
                  <a:cubicBezTo>
                    <a:pt x="23054" y="2032"/>
                    <a:pt x="23076" y="2032"/>
                    <a:pt x="23099" y="2032"/>
                  </a:cubicBezTo>
                  <a:cubicBezTo>
                    <a:pt x="23168" y="2055"/>
                    <a:pt x="23236" y="2077"/>
                    <a:pt x="23282" y="2077"/>
                  </a:cubicBezTo>
                  <a:cubicBezTo>
                    <a:pt x="23350" y="2077"/>
                    <a:pt x="23396" y="2077"/>
                    <a:pt x="23442" y="2055"/>
                  </a:cubicBezTo>
                  <a:cubicBezTo>
                    <a:pt x="23487" y="2032"/>
                    <a:pt x="23510" y="1986"/>
                    <a:pt x="23556" y="1941"/>
                  </a:cubicBezTo>
                  <a:cubicBezTo>
                    <a:pt x="23579" y="1895"/>
                    <a:pt x="23601" y="1826"/>
                    <a:pt x="23601" y="1758"/>
                  </a:cubicBezTo>
                  <a:cubicBezTo>
                    <a:pt x="23670" y="1735"/>
                    <a:pt x="23738" y="1667"/>
                    <a:pt x="23761" y="1598"/>
                  </a:cubicBezTo>
                  <a:cubicBezTo>
                    <a:pt x="23784" y="1530"/>
                    <a:pt x="23761" y="1438"/>
                    <a:pt x="23738" y="1370"/>
                  </a:cubicBezTo>
                  <a:cubicBezTo>
                    <a:pt x="23716" y="1324"/>
                    <a:pt x="23647" y="1256"/>
                    <a:pt x="23579" y="1233"/>
                  </a:cubicBezTo>
                  <a:cubicBezTo>
                    <a:pt x="23510" y="1233"/>
                    <a:pt x="23442" y="1187"/>
                    <a:pt x="23350" y="1164"/>
                  </a:cubicBezTo>
                  <a:cubicBezTo>
                    <a:pt x="23282" y="1142"/>
                    <a:pt x="23213" y="1142"/>
                    <a:pt x="23122" y="1119"/>
                  </a:cubicBezTo>
                  <a:cubicBezTo>
                    <a:pt x="22985" y="1073"/>
                    <a:pt x="22825" y="1050"/>
                    <a:pt x="22666" y="1005"/>
                  </a:cubicBezTo>
                  <a:cubicBezTo>
                    <a:pt x="22369" y="936"/>
                    <a:pt x="22049" y="891"/>
                    <a:pt x="21753" y="822"/>
                  </a:cubicBezTo>
                  <a:cubicBezTo>
                    <a:pt x="21410" y="754"/>
                    <a:pt x="21068" y="685"/>
                    <a:pt x="20725" y="639"/>
                  </a:cubicBezTo>
                  <a:lnTo>
                    <a:pt x="20246" y="548"/>
                  </a:lnTo>
                  <a:cubicBezTo>
                    <a:pt x="20155" y="548"/>
                    <a:pt x="20064" y="525"/>
                    <a:pt x="19972" y="525"/>
                  </a:cubicBezTo>
                  <a:cubicBezTo>
                    <a:pt x="19858" y="503"/>
                    <a:pt x="19721" y="480"/>
                    <a:pt x="19607" y="480"/>
                  </a:cubicBezTo>
                  <a:cubicBezTo>
                    <a:pt x="19402" y="411"/>
                    <a:pt x="19196" y="366"/>
                    <a:pt x="18991" y="320"/>
                  </a:cubicBezTo>
                  <a:cubicBezTo>
                    <a:pt x="18808" y="274"/>
                    <a:pt x="18626" y="229"/>
                    <a:pt x="18443" y="183"/>
                  </a:cubicBezTo>
                  <a:cubicBezTo>
                    <a:pt x="18237" y="137"/>
                    <a:pt x="18055" y="115"/>
                    <a:pt x="17849" y="69"/>
                  </a:cubicBezTo>
                  <a:cubicBezTo>
                    <a:pt x="17690" y="46"/>
                    <a:pt x="17507" y="46"/>
                    <a:pt x="17347" y="23"/>
                  </a:cubicBezTo>
                  <a:cubicBezTo>
                    <a:pt x="17302" y="12"/>
                    <a:pt x="17262" y="12"/>
                    <a:pt x="17222" y="12"/>
                  </a:cubicBezTo>
                  <a:cubicBezTo>
                    <a:pt x="17182" y="12"/>
                    <a:pt x="17142" y="12"/>
                    <a:pt x="1709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6"/>
            <p:cNvSpPr/>
            <p:nvPr/>
          </p:nvSpPr>
          <p:spPr>
            <a:xfrm>
              <a:off x="13091054" y="3341033"/>
              <a:ext cx="1088518" cy="319831"/>
            </a:xfrm>
            <a:custGeom>
              <a:avLst/>
              <a:gdLst/>
              <a:ahLst/>
              <a:cxnLst/>
              <a:rect l="l" t="t" r="r" b="b"/>
              <a:pathLst>
                <a:path w="39078" h="11482" extrusionOk="0">
                  <a:moveTo>
                    <a:pt x="15978" y="6255"/>
                  </a:moveTo>
                  <a:cubicBezTo>
                    <a:pt x="15989" y="6255"/>
                    <a:pt x="15995" y="6260"/>
                    <a:pt x="16001" y="6266"/>
                  </a:cubicBezTo>
                  <a:lnTo>
                    <a:pt x="15978" y="6255"/>
                  </a:lnTo>
                  <a:close/>
                  <a:moveTo>
                    <a:pt x="21570" y="8081"/>
                  </a:moveTo>
                  <a:cubicBezTo>
                    <a:pt x="21575" y="8082"/>
                    <a:pt x="21580" y="8084"/>
                    <a:pt x="21585" y="8086"/>
                  </a:cubicBezTo>
                  <a:lnTo>
                    <a:pt x="21585" y="8086"/>
                  </a:lnTo>
                  <a:cubicBezTo>
                    <a:pt x="21582" y="8083"/>
                    <a:pt x="21577" y="8081"/>
                    <a:pt x="21570" y="8081"/>
                  </a:cubicBezTo>
                  <a:close/>
                  <a:moveTo>
                    <a:pt x="160" y="0"/>
                  </a:moveTo>
                  <a:cubicBezTo>
                    <a:pt x="114" y="0"/>
                    <a:pt x="69" y="23"/>
                    <a:pt x="46" y="69"/>
                  </a:cubicBezTo>
                  <a:cubicBezTo>
                    <a:pt x="0" y="115"/>
                    <a:pt x="0" y="206"/>
                    <a:pt x="46" y="252"/>
                  </a:cubicBezTo>
                  <a:cubicBezTo>
                    <a:pt x="91" y="274"/>
                    <a:pt x="114" y="297"/>
                    <a:pt x="160" y="320"/>
                  </a:cubicBezTo>
                  <a:cubicBezTo>
                    <a:pt x="206" y="320"/>
                    <a:pt x="274" y="320"/>
                    <a:pt x="320" y="343"/>
                  </a:cubicBezTo>
                  <a:lnTo>
                    <a:pt x="365" y="343"/>
                  </a:lnTo>
                  <a:cubicBezTo>
                    <a:pt x="297" y="366"/>
                    <a:pt x="251" y="411"/>
                    <a:pt x="251" y="480"/>
                  </a:cubicBezTo>
                  <a:cubicBezTo>
                    <a:pt x="251" y="548"/>
                    <a:pt x="320" y="640"/>
                    <a:pt x="388" y="640"/>
                  </a:cubicBezTo>
                  <a:cubicBezTo>
                    <a:pt x="845" y="662"/>
                    <a:pt x="1301" y="662"/>
                    <a:pt x="1735" y="708"/>
                  </a:cubicBezTo>
                  <a:cubicBezTo>
                    <a:pt x="2100" y="731"/>
                    <a:pt x="2465" y="754"/>
                    <a:pt x="2808" y="822"/>
                  </a:cubicBezTo>
                  <a:cubicBezTo>
                    <a:pt x="2853" y="822"/>
                    <a:pt x="2922" y="845"/>
                    <a:pt x="2967" y="845"/>
                  </a:cubicBezTo>
                  <a:cubicBezTo>
                    <a:pt x="3059" y="845"/>
                    <a:pt x="3127" y="799"/>
                    <a:pt x="3150" y="708"/>
                  </a:cubicBezTo>
                  <a:cubicBezTo>
                    <a:pt x="3264" y="754"/>
                    <a:pt x="3401" y="777"/>
                    <a:pt x="3515" y="799"/>
                  </a:cubicBezTo>
                  <a:cubicBezTo>
                    <a:pt x="3515" y="822"/>
                    <a:pt x="3538" y="822"/>
                    <a:pt x="3538" y="822"/>
                  </a:cubicBezTo>
                  <a:cubicBezTo>
                    <a:pt x="3492" y="936"/>
                    <a:pt x="3561" y="1050"/>
                    <a:pt x="3675" y="1096"/>
                  </a:cubicBezTo>
                  <a:cubicBezTo>
                    <a:pt x="3744" y="1119"/>
                    <a:pt x="3858" y="1142"/>
                    <a:pt x="3949" y="1187"/>
                  </a:cubicBezTo>
                  <a:lnTo>
                    <a:pt x="4109" y="1233"/>
                  </a:lnTo>
                  <a:cubicBezTo>
                    <a:pt x="4109" y="1256"/>
                    <a:pt x="4086" y="1256"/>
                    <a:pt x="4086" y="1279"/>
                  </a:cubicBezTo>
                  <a:cubicBezTo>
                    <a:pt x="4063" y="1347"/>
                    <a:pt x="4063" y="1416"/>
                    <a:pt x="4109" y="1484"/>
                  </a:cubicBezTo>
                  <a:cubicBezTo>
                    <a:pt x="4132" y="1553"/>
                    <a:pt x="4177" y="1575"/>
                    <a:pt x="4246" y="1598"/>
                  </a:cubicBezTo>
                  <a:cubicBezTo>
                    <a:pt x="4451" y="1690"/>
                    <a:pt x="4657" y="1758"/>
                    <a:pt x="4862" y="1826"/>
                  </a:cubicBezTo>
                  <a:cubicBezTo>
                    <a:pt x="5067" y="1895"/>
                    <a:pt x="5250" y="1963"/>
                    <a:pt x="5455" y="2032"/>
                  </a:cubicBezTo>
                  <a:cubicBezTo>
                    <a:pt x="5889" y="2169"/>
                    <a:pt x="6323" y="2329"/>
                    <a:pt x="6779" y="2488"/>
                  </a:cubicBezTo>
                  <a:cubicBezTo>
                    <a:pt x="7122" y="2603"/>
                    <a:pt x="7487" y="2739"/>
                    <a:pt x="7852" y="2854"/>
                  </a:cubicBezTo>
                  <a:cubicBezTo>
                    <a:pt x="8126" y="2945"/>
                    <a:pt x="8423" y="3013"/>
                    <a:pt x="8697" y="3105"/>
                  </a:cubicBezTo>
                  <a:cubicBezTo>
                    <a:pt x="9062" y="3264"/>
                    <a:pt x="9427" y="3401"/>
                    <a:pt x="9815" y="3561"/>
                  </a:cubicBezTo>
                  <a:cubicBezTo>
                    <a:pt x="9906" y="3584"/>
                    <a:pt x="9998" y="3630"/>
                    <a:pt x="10089" y="3653"/>
                  </a:cubicBezTo>
                  <a:cubicBezTo>
                    <a:pt x="10135" y="3675"/>
                    <a:pt x="10203" y="3698"/>
                    <a:pt x="10249" y="3721"/>
                  </a:cubicBezTo>
                  <a:cubicBezTo>
                    <a:pt x="10272" y="3721"/>
                    <a:pt x="10317" y="3744"/>
                    <a:pt x="10340" y="3744"/>
                  </a:cubicBezTo>
                  <a:cubicBezTo>
                    <a:pt x="10363" y="3767"/>
                    <a:pt x="10409" y="3767"/>
                    <a:pt x="10431" y="3789"/>
                  </a:cubicBezTo>
                  <a:cubicBezTo>
                    <a:pt x="10477" y="3789"/>
                    <a:pt x="10523" y="3789"/>
                    <a:pt x="10568" y="3812"/>
                  </a:cubicBezTo>
                  <a:cubicBezTo>
                    <a:pt x="10637" y="3812"/>
                    <a:pt x="10705" y="3789"/>
                    <a:pt x="10774" y="3744"/>
                  </a:cubicBezTo>
                  <a:cubicBezTo>
                    <a:pt x="10797" y="3744"/>
                    <a:pt x="10819" y="3767"/>
                    <a:pt x="10842" y="3767"/>
                  </a:cubicBezTo>
                  <a:cubicBezTo>
                    <a:pt x="11002" y="3858"/>
                    <a:pt x="11162" y="3926"/>
                    <a:pt x="11344" y="3995"/>
                  </a:cubicBezTo>
                  <a:cubicBezTo>
                    <a:pt x="11344" y="3995"/>
                    <a:pt x="11367" y="4018"/>
                    <a:pt x="11367" y="4018"/>
                  </a:cubicBezTo>
                  <a:cubicBezTo>
                    <a:pt x="11641" y="4155"/>
                    <a:pt x="11915" y="4314"/>
                    <a:pt x="12189" y="4474"/>
                  </a:cubicBezTo>
                  <a:cubicBezTo>
                    <a:pt x="12508" y="4657"/>
                    <a:pt x="12805" y="4862"/>
                    <a:pt x="13125" y="5045"/>
                  </a:cubicBezTo>
                  <a:cubicBezTo>
                    <a:pt x="13262" y="5136"/>
                    <a:pt x="13399" y="5227"/>
                    <a:pt x="13558" y="5319"/>
                  </a:cubicBezTo>
                  <a:cubicBezTo>
                    <a:pt x="13627" y="5342"/>
                    <a:pt x="13695" y="5387"/>
                    <a:pt x="13764" y="5433"/>
                  </a:cubicBezTo>
                  <a:cubicBezTo>
                    <a:pt x="13832" y="5479"/>
                    <a:pt x="13878" y="5501"/>
                    <a:pt x="13924" y="5524"/>
                  </a:cubicBezTo>
                  <a:lnTo>
                    <a:pt x="13946" y="5524"/>
                  </a:lnTo>
                  <a:cubicBezTo>
                    <a:pt x="13969" y="5536"/>
                    <a:pt x="13998" y="5541"/>
                    <a:pt x="14026" y="5541"/>
                  </a:cubicBezTo>
                  <a:cubicBezTo>
                    <a:pt x="14055" y="5541"/>
                    <a:pt x="14083" y="5536"/>
                    <a:pt x="14106" y="5524"/>
                  </a:cubicBezTo>
                  <a:cubicBezTo>
                    <a:pt x="14152" y="5524"/>
                    <a:pt x="14175" y="5501"/>
                    <a:pt x="14220" y="5479"/>
                  </a:cubicBezTo>
                  <a:cubicBezTo>
                    <a:pt x="14243" y="5501"/>
                    <a:pt x="14243" y="5501"/>
                    <a:pt x="14266" y="5501"/>
                  </a:cubicBezTo>
                  <a:cubicBezTo>
                    <a:pt x="14517" y="5638"/>
                    <a:pt x="14768" y="5775"/>
                    <a:pt x="15019" y="5889"/>
                  </a:cubicBezTo>
                  <a:cubicBezTo>
                    <a:pt x="15042" y="5912"/>
                    <a:pt x="15088" y="5935"/>
                    <a:pt x="15111" y="5935"/>
                  </a:cubicBezTo>
                  <a:cubicBezTo>
                    <a:pt x="15156" y="5958"/>
                    <a:pt x="15202" y="5958"/>
                    <a:pt x="15270" y="5958"/>
                  </a:cubicBezTo>
                  <a:cubicBezTo>
                    <a:pt x="15270" y="5935"/>
                    <a:pt x="15293" y="5935"/>
                    <a:pt x="15316" y="5935"/>
                  </a:cubicBezTo>
                  <a:cubicBezTo>
                    <a:pt x="15362" y="5958"/>
                    <a:pt x="15430" y="5981"/>
                    <a:pt x="15476" y="6026"/>
                  </a:cubicBezTo>
                  <a:cubicBezTo>
                    <a:pt x="15750" y="6163"/>
                    <a:pt x="16024" y="6300"/>
                    <a:pt x="16297" y="6460"/>
                  </a:cubicBezTo>
                  <a:cubicBezTo>
                    <a:pt x="16434" y="6551"/>
                    <a:pt x="16594" y="6643"/>
                    <a:pt x="16754" y="6734"/>
                  </a:cubicBezTo>
                  <a:cubicBezTo>
                    <a:pt x="16800" y="6757"/>
                    <a:pt x="16868" y="6802"/>
                    <a:pt x="16937" y="6848"/>
                  </a:cubicBezTo>
                  <a:lnTo>
                    <a:pt x="17028" y="6894"/>
                  </a:lnTo>
                  <a:cubicBezTo>
                    <a:pt x="17119" y="6939"/>
                    <a:pt x="17210" y="7008"/>
                    <a:pt x="17302" y="7008"/>
                  </a:cubicBezTo>
                  <a:cubicBezTo>
                    <a:pt x="17347" y="7008"/>
                    <a:pt x="17393" y="7008"/>
                    <a:pt x="17439" y="6985"/>
                  </a:cubicBezTo>
                  <a:cubicBezTo>
                    <a:pt x="17530" y="7031"/>
                    <a:pt x="17621" y="7099"/>
                    <a:pt x="17735" y="7145"/>
                  </a:cubicBezTo>
                  <a:cubicBezTo>
                    <a:pt x="17918" y="7259"/>
                    <a:pt x="18123" y="7350"/>
                    <a:pt x="18329" y="7464"/>
                  </a:cubicBezTo>
                  <a:cubicBezTo>
                    <a:pt x="18420" y="7487"/>
                    <a:pt x="18489" y="7533"/>
                    <a:pt x="18580" y="7578"/>
                  </a:cubicBezTo>
                  <a:cubicBezTo>
                    <a:pt x="18694" y="7647"/>
                    <a:pt x="18831" y="7715"/>
                    <a:pt x="18968" y="7761"/>
                  </a:cubicBezTo>
                  <a:cubicBezTo>
                    <a:pt x="18985" y="7767"/>
                    <a:pt x="19005" y="7770"/>
                    <a:pt x="19026" y="7770"/>
                  </a:cubicBezTo>
                  <a:cubicBezTo>
                    <a:pt x="19091" y="7770"/>
                    <a:pt x="19168" y="7744"/>
                    <a:pt x="19219" y="7693"/>
                  </a:cubicBezTo>
                  <a:cubicBezTo>
                    <a:pt x="19402" y="7784"/>
                    <a:pt x="19584" y="7898"/>
                    <a:pt x="19744" y="7989"/>
                  </a:cubicBezTo>
                  <a:cubicBezTo>
                    <a:pt x="19767" y="7989"/>
                    <a:pt x="19790" y="8012"/>
                    <a:pt x="19790" y="8012"/>
                  </a:cubicBezTo>
                  <a:cubicBezTo>
                    <a:pt x="19813" y="8012"/>
                    <a:pt x="19813" y="8035"/>
                    <a:pt x="19813" y="8035"/>
                  </a:cubicBezTo>
                  <a:cubicBezTo>
                    <a:pt x="19835" y="8058"/>
                    <a:pt x="19858" y="8103"/>
                    <a:pt x="19881" y="8103"/>
                  </a:cubicBezTo>
                  <a:cubicBezTo>
                    <a:pt x="19927" y="8149"/>
                    <a:pt x="19972" y="8149"/>
                    <a:pt x="19995" y="8172"/>
                  </a:cubicBezTo>
                  <a:cubicBezTo>
                    <a:pt x="20064" y="8172"/>
                    <a:pt x="20109" y="8195"/>
                    <a:pt x="20155" y="8218"/>
                  </a:cubicBezTo>
                  <a:cubicBezTo>
                    <a:pt x="20201" y="8240"/>
                    <a:pt x="20246" y="8240"/>
                    <a:pt x="20269" y="8263"/>
                  </a:cubicBezTo>
                  <a:cubicBezTo>
                    <a:pt x="20338" y="8286"/>
                    <a:pt x="20406" y="8332"/>
                    <a:pt x="20452" y="8355"/>
                  </a:cubicBezTo>
                  <a:cubicBezTo>
                    <a:pt x="20589" y="8423"/>
                    <a:pt x="20703" y="8491"/>
                    <a:pt x="20840" y="8560"/>
                  </a:cubicBezTo>
                  <a:cubicBezTo>
                    <a:pt x="20908" y="8583"/>
                    <a:pt x="20977" y="8628"/>
                    <a:pt x="21045" y="8651"/>
                  </a:cubicBezTo>
                  <a:cubicBezTo>
                    <a:pt x="21159" y="8697"/>
                    <a:pt x="21251" y="8743"/>
                    <a:pt x="21365" y="8743"/>
                  </a:cubicBezTo>
                  <a:cubicBezTo>
                    <a:pt x="21378" y="8749"/>
                    <a:pt x="21391" y="8752"/>
                    <a:pt x="21405" y="8752"/>
                  </a:cubicBezTo>
                  <a:cubicBezTo>
                    <a:pt x="21437" y="8752"/>
                    <a:pt x="21469" y="8736"/>
                    <a:pt x="21502" y="8720"/>
                  </a:cubicBezTo>
                  <a:cubicBezTo>
                    <a:pt x="21616" y="8765"/>
                    <a:pt x="21753" y="8811"/>
                    <a:pt x="21890" y="8857"/>
                  </a:cubicBezTo>
                  <a:cubicBezTo>
                    <a:pt x="21981" y="8902"/>
                    <a:pt x="22072" y="8948"/>
                    <a:pt x="22164" y="8971"/>
                  </a:cubicBezTo>
                  <a:cubicBezTo>
                    <a:pt x="22255" y="9016"/>
                    <a:pt x="22323" y="9039"/>
                    <a:pt x="22392" y="9085"/>
                  </a:cubicBezTo>
                  <a:cubicBezTo>
                    <a:pt x="22437" y="9108"/>
                    <a:pt x="22483" y="9131"/>
                    <a:pt x="22529" y="9153"/>
                  </a:cubicBezTo>
                  <a:cubicBezTo>
                    <a:pt x="22620" y="9199"/>
                    <a:pt x="22711" y="9245"/>
                    <a:pt x="22803" y="9268"/>
                  </a:cubicBezTo>
                  <a:cubicBezTo>
                    <a:pt x="22825" y="9279"/>
                    <a:pt x="22848" y="9285"/>
                    <a:pt x="22871" y="9285"/>
                  </a:cubicBezTo>
                  <a:cubicBezTo>
                    <a:pt x="22894" y="9285"/>
                    <a:pt x="22917" y="9279"/>
                    <a:pt x="22940" y="9268"/>
                  </a:cubicBezTo>
                  <a:cubicBezTo>
                    <a:pt x="23122" y="9313"/>
                    <a:pt x="23282" y="9382"/>
                    <a:pt x="23465" y="9450"/>
                  </a:cubicBezTo>
                  <a:cubicBezTo>
                    <a:pt x="23853" y="9610"/>
                    <a:pt x="24263" y="9792"/>
                    <a:pt x="24674" y="9929"/>
                  </a:cubicBezTo>
                  <a:cubicBezTo>
                    <a:pt x="24834" y="9975"/>
                    <a:pt x="24971" y="10044"/>
                    <a:pt x="25131" y="10089"/>
                  </a:cubicBezTo>
                  <a:cubicBezTo>
                    <a:pt x="25291" y="10135"/>
                    <a:pt x="25450" y="10203"/>
                    <a:pt x="25587" y="10249"/>
                  </a:cubicBezTo>
                  <a:cubicBezTo>
                    <a:pt x="25656" y="10249"/>
                    <a:pt x="25724" y="10249"/>
                    <a:pt x="25770" y="10226"/>
                  </a:cubicBezTo>
                  <a:cubicBezTo>
                    <a:pt x="25816" y="10203"/>
                    <a:pt x="25861" y="10158"/>
                    <a:pt x="25884" y="10089"/>
                  </a:cubicBezTo>
                  <a:cubicBezTo>
                    <a:pt x="25884" y="10089"/>
                    <a:pt x="25884" y="10066"/>
                    <a:pt x="25884" y="10066"/>
                  </a:cubicBezTo>
                  <a:cubicBezTo>
                    <a:pt x="25932" y="10083"/>
                    <a:pt x="25981" y="10099"/>
                    <a:pt x="26029" y="10099"/>
                  </a:cubicBezTo>
                  <a:cubicBezTo>
                    <a:pt x="26049" y="10099"/>
                    <a:pt x="26069" y="10096"/>
                    <a:pt x="26090" y="10089"/>
                  </a:cubicBezTo>
                  <a:cubicBezTo>
                    <a:pt x="26135" y="10089"/>
                    <a:pt x="26181" y="10089"/>
                    <a:pt x="26204" y="10066"/>
                  </a:cubicBezTo>
                  <a:cubicBezTo>
                    <a:pt x="26226" y="10066"/>
                    <a:pt x="26272" y="10044"/>
                    <a:pt x="26272" y="10021"/>
                  </a:cubicBezTo>
                  <a:cubicBezTo>
                    <a:pt x="26478" y="10066"/>
                    <a:pt x="26660" y="10112"/>
                    <a:pt x="26843" y="10158"/>
                  </a:cubicBezTo>
                  <a:cubicBezTo>
                    <a:pt x="27003" y="10203"/>
                    <a:pt x="27139" y="10226"/>
                    <a:pt x="27299" y="10272"/>
                  </a:cubicBezTo>
                  <a:cubicBezTo>
                    <a:pt x="27482" y="10317"/>
                    <a:pt x="27687" y="10386"/>
                    <a:pt x="27893" y="10432"/>
                  </a:cubicBezTo>
                  <a:cubicBezTo>
                    <a:pt x="27961" y="10454"/>
                    <a:pt x="28052" y="10500"/>
                    <a:pt x="28144" y="10523"/>
                  </a:cubicBezTo>
                  <a:cubicBezTo>
                    <a:pt x="28189" y="10523"/>
                    <a:pt x="28235" y="10546"/>
                    <a:pt x="28304" y="10546"/>
                  </a:cubicBezTo>
                  <a:cubicBezTo>
                    <a:pt x="28372" y="10569"/>
                    <a:pt x="28463" y="10591"/>
                    <a:pt x="28555" y="10614"/>
                  </a:cubicBezTo>
                  <a:cubicBezTo>
                    <a:pt x="28600" y="10614"/>
                    <a:pt x="28646" y="10591"/>
                    <a:pt x="28692" y="10569"/>
                  </a:cubicBezTo>
                  <a:cubicBezTo>
                    <a:pt x="28714" y="10569"/>
                    <a:pt x="28737" y="10569"/>
                    <a:pt x="28760" y="10591"/>
                  </a:cubicBezTo>
                  <a:cubicBezTo>
                    <a:pt x="28760" y="10660"/>
                    <a:pt x="28806" y="10728"/>
                    <a:pt x="28874" y="10774"/>
                  </a:cubicBezTo>
                  <a:cubicBezTo>
                    <a:pt x="28920" y="10774"/>
                    <a:pt x="28965" y="10774"/>
                    <a:pt x="29034" y="10797"/>
                  </a:cubicBezTo>
                  <a:cubicBezTo>
                    <a:pt x="29080" y="10797"/>
                    <a:pt x="29125" y="10820"/>
                    <a:pt x="29171" y="10820"/>
                  </a:cubicBezTo>
                  <a:lnTo>
                    <a:pt x="29399" y="10865"/>
                  </a:lnTo>
                  <a:cubicBezTo>
                    <a:pt x="29605" y="10888"/>
                    <a:pt x="29787" y="10911"/>
                    <a:pt x="29993" y="10957"/>
                  </a:cubicBezTo>
                  <a:cubicBezTo>
                    <a:pt x="30130" y="10979"/>
                    <a:pt x="30289" y="11002"/>
                    <a:pt x="30449" y="11025"/>
                  </a:cubicBezTo>
                  <a:cubicBezTo>
                    <a:pt x="30586" y="11048"/>
                    <a:pt x="30700" y="11094"/>
                    <a:pt x="30837" y="11116"/>
                  </a:cubicBezTo>
                  <a:cubicBezTo>
                    <a:pt x="30883" y="11116"/>
                    <a:pt x="30906" y="11139"/>
                    <a:pt x="30951" y="11139"/>
                  </a:cubicBezTo>
                  <a:cubicBezTo>
                    <a:pt x="30951" y="11162"/>
                    <a:pt x="30974" y="11185"/>
                    <a:pt x="30997" y="11208"/>
                  </a:cubicBezTo>
                  <a:cubicBezTo>
                    <a:pt x="31020" y="11208"/>
                    <a:pt x="31043" y="11208"/>
                    <a:pt x="31065" y="11230"/>
                  </a:cubicBezTo>
                  <a:cubicBezTo>
                    <a:pt x="31111" y="11230"/>
                    <a:pt x="31157" y="11253"/>
                    <a:pt x="31225" y="11253"/>
                  </a:cubicBezTo>
                  <a:cubicBezTo>
                    <a:pt x="31271" y="11253"/>
                    <a:pt x="31339" y="11276"/>
                    <a:pt x="31385" y="11276"/>
                  </a:cubicBezTo>
                  <a:cubicBezTo>
                    <a:pt x="31476" y="11299"/>
                    <a:pt x="31568" y="11299"/>
                    <a:pt x="31659" y="11299"/>
                  </a:cubicBezTo>
                  <a:cubicBezTo>
                    <a:pt x="31841" y="11322"/>
                    <a:pt x="32024" y="11345"/>
                    <a:pt x="32207" y="11367"/>
                  </a:cubicBezTo>
                  <a:cubicBezTo>
                    <a:pt x="32321" y="11367"/>
                    <a:pt x="32412" y="11390"/>
                    <a:pt x="32526" y="11390"/>
                  </a:cubicBezTo>
                  <a:lnTo>
                    <a:pt x="32572" y="11390"/>
                  </a:lnTo>
                  <a:cubicBezTo>
                    <a:pt x="32823" y="11436"/>
                    <a:pt x="33051" y="11436"/>
                    <a:pt x="33302" y="11459"/>
                  </a:cubicBezTo>
                  <a:lnTo>
                    <a:pt x="33804" y="11459"/>
                  </a:lnTo>
                  <a:cubicBezTo>
                    <a:pt x="33850" y="11459"/>
                    <a:pt x="33873" y="11459"/>
                    <a:pt x="33919" y="11482"/>
                  </a:cubicBezTo>
                  <a:lnTo>
                    <a:pt x="34010" y="11482"/>
                  </a:lnTo>
                  <a:cubicBezTo>
                    <a:pt x="34056" y="11482"/>
                    <a:pt x="34101" y="11482"/>
                    <a:pt x="34147" y="11459"/>
                  </a:cubicBezTo>
                  <a:lnTo>
                    <a:pt x="34535" y="11459"/>
                  </a:lnTo>
                  <a:cubicBezTo>
                    <a:pt x="34695" y="11459"/>
                    <a:pt x="34877" y="11482"/>
                    <a:pt x="35060" y="11482"/>
                  </a:cubicBezTo>
                  <a:lnTo>
                    <a:pt x="35311" y="11482"/>
                  </a:lnTo>
                  <a:cubicBezTo>
                    <a:pt x="35448" y="11482"/>
                    <a:pt x="35562" y="11482"/>
                    <a:pt x="35699" y="11459"/>
                  </a:cubicBezTo>
                  <a:cubicBezTo>
                    <a:pt x="35745" y="11459"/>
                    <a:pt x="35790" y="11413"/>
                    <a:pt x="35813" y="11367"/>
                  </a:cubicBezTo>
                  <a:cubicBezTo>
                    <a:pt x="36019" y="11345"/>
                    <a:pt x="36247" y="11345"/>
                    <a:pt x="36452" y="11322"/>
                  </a:cubicBezTo>
                  <a:cubicBezTo>
                    <a:pt x="36863" y="11276"/>
                    <a:pt x="37251" y="11230"/>
                    <a:pt x="37639" y="11162"/>
                  </a:cubicBezTo>
                  <a:cubicBezTo>
                    <a:pt x="38073" y="11071"/>
                    <a:pt x="38506" y="10934"/>
                    <a:pt x="38940" y="10820"/>
                  </a:cubicBezTo>
                  <a:cubicBezTo>
                    <a:pt x="39031" y="10797"/>
                    <a:pt x="39077" y="10706"/>
                    <a:pt x="39054" y="10614"/>
                  </a:cubicBezTo>
                  <a:cubicBezTo>
                    <a:pt x="39054" y="10555"/>
                    <a:pt x="38986" y="10496"/>
                    <a:pt x="38908" y="10496"/>
                  </a:cubicBezTo>
                  <a:cubicBezTo>
                    <a:pt x="38896" y="10496"/>
                    <a:pt x="38884" y="10497"/>
                    <a:pt x="38872" y="10500"/>
                  </a:cubicBezTo>
                  <a:cubicBezTo>
                    <a:pt x="38324" y="10660"/>
                    <a:pt x="37753" y="10820"/>
                    <a:pt x="37183" y="10911"/>
                  </a:cubicBezTo>
                  <a:cubicBezTo>
                    <a:pt x="36680" y="10979"/>
                    <a:pt x="36155" y="11025"/>
                    <a:pt x="35653" y="11071"/>
                  </a:cubicBezTo>
                  <a:lnTo>
                    <a:pt x="34900" y="11071"/>
                  </a:lnTo>
                  <a:cubicBezTo>
                    <a:pt x="34649" y="11071"/>
                    <a:pt x="34421" y="11094"/>
                    <a:pt x="34192" y="11094"/>
                  </a:cubicBezTo>
                  <a:cubicBezTo>
                    <a:pt x="34170" y="11071"/>
                    <a:pt x="34147" y="11071"/>
                    <a:pt x="34101" y="11048"/>
                  </a:cubicBezTo>
                  <a:cubicBezTo>
                    <a:pt x="33964" y="11025"/>
                    <a:pt x="33804" y="11025"/>
                    <a:pt x="33668" y="11025"/>
                  </a:cubicBezTo>
                  <a:lnTo>
                    <a:pt x="33439" y="11002"/>
                  </a:lnTo>
                  <a:cubicBezTo>
                    <a:pt x="33234" y="10979"/>
                    <a:pt x="33028" y="10934"/>
                    <a:pt x="32823" y="10911"/>
                  </a:cubicBezTo>
                  <a:cubicBezTo>
                    <a:pt x="32412" y="10865"/>
                    <a:pt x="32024" y="10820"/>
                    <a:pt x="31613" y="10751"/>
                  </a:cubicBezTo>
                  <a:cubicBezTo>
                    <a:pt x="31294" y="10706"/>
                    <a:pt x="30974" y="10660"/>
                    <a:pt x="30677" y="10637"/>
                  </a:cubicBezTo>
                  <a:cubicBezTo>
                    <a:pt x="30495" y="10591"/>
                    <a:pt x="30335" y="10546"/>
                    <a:pt x="30152" y="10500"/>
                  </a:cubicBezTo>
                  <a:cubicBezTo>
                    <a:pt x="29742" y="10409"/>
                    <a:pt x="29331" y="10317"/>
                    <a:pt x="28897" y="10203"/>
                  </a:cubicBezTo>
                  <a:cubicBezTo>
                    <a:pt x="28806" y="10181"/>
                    <a:pt x="28692" y="10135"/>
                    <a:pt x="28577" y="10112"/>
                  </a:cubicBezTo>
                  <a:cubicBezTo>
                    <a:pt x="28486" y="10089"/>
                    <a:pt x="28418" y="10066"/>
                    <a:pt x="28349" y="10044"/>
                  </a:cubicBezTo>
                  <a:cubicBezTo>
                    <a:pt x="28258" y="10044"/>
                    <a:pt x="28167" y="10021"/>
                    <a:pt x="28098" y="9998"/>
                  </a:cubicBezTo>
                  <a:cubicBezTo>
                    <a:pt x="27984" y="9975"/>
                    <a:pt x="27893" y="9952"/>
                    <a:pt x="27779" y="9929"/>
                  </a:cubicBezTo>
                  <a:cubicBezTo>
                    <a:pt x="27642" y="9884"/>
                    <a:pt x="27527" y="9861"/>
                    <a:pt x="27391" y="9815"/>
                  </a:cubicBezTo>
                  <a:cubicBezTo>
                    <a:pt x="26980" y="9701"/>
                    <a:pt x="26569" y="9564"/>
                    <a:pt x="26158" y="9450"/>
                  </a:cubicBezTo>
                  <a:cubicBezTo>
                    <a:pt x="25382" y="9222"/>
                    <a:pt x="24606" y="8994"/>
                    <a:pt x="23807" y="8765"/>
                  </a:cubicBezTo>
                  <a:cubicBezTo>
                    <a:pt x="23602" y="8697"/>
                    <a:pt x="23373" y="8628"/>
                    <a:pt x="23168" y="8560"/>
                  </a:cubicBezTo>
                  <a:cubicBezTo>
                    <a:pt x="23077" y="8560"/>
                    <a:pt x="23008" y="8514"/>
                    <a:pt x="22917" y="8491"/>
                  </a:cubicBezTo>
                  <a:cubicBezTo>
                    <a:pt x="22848" y="8469"/>
                    <a:pt x="22803" y="8469"/>
                    <a:pt x="22734" y="8446"/>
                  </a:cubicBezTo>
                  <a:cubicBezTo>
                    <a:pt x="22643" y="8400"/>
                    <a:pt x="22552" y="8377"/>
                    <a:pt x="22460" y="8355"/>
                  </a:cubicBezTo>
                  <a:cubicBezTo>
                    <a:pt x="22437" y="8343"/>
                    <a:pt x="22420" y="8337"/>
                    <a:pt x="22403" y="8337"/>
                  </a:cubicBezTo>
                  <a:cubicBezTo>
                    <a:pt x="22386" y="8337"/>
                    <a:pt x="22369" y="8343"/>
                    <a:pt x="22346" y="8355"/>
                  </a:cubicBezTo>
                  <a:lnTo>
                    <a:pt x="22323" y="8355"/>
                  </a:lnTo>
                  <a:cubicBezTo>
                    <a:pt x="22301" y="8332"/>
                    <a:pt x="22255" y="8332"/>
                    <a:pt x="22209" y="8309"/>
                  </a:cubicBezTo>
                  <a:cubicBezTo>
                    <a:pt x="22141" y="8286"/>
                    <a:pt x="22049" y="8240"/>
                    <a:pt x="21981" y="8218"/>
                  </a:cubicBezTo>
                  <a:cubicBezTo>
                    <a:pt x="21912" y="8195"/>
                    <a:pt x="21844" y="8172"/>
                    <a:pt x="21776" y="8149"/>
                  </a:cubicBezTo>
                  <a:cubicBezTo>
                    <a:pt x="21712" y="8128"/>
                    <a:pt x="21649" y="8107"/>
                    <a:pt x="21585" y="8086"/>
                  </a:cubicBezTo>
                  <a:lnTo>
                    <a:pt x="21585" y="8086"/>
                  </a:lnTo>
                  <a:cubicBezTo>
                    <a:pt x="21593" y="8092"/>
                    <a:pt x="21593" y="8103"/>
                    <a:pt x="21593" y="8103"/>
                  </a:cubicBezTo>
                  <a:cubicBezTo>
                    <a:pt x="21547" y="8081"/>
                    <a:pt x="21524" y="8081"/>
                    <a:pt x="21479" y="8081"/>
                  </a:cubicBezTo>
                  <a:cubicBezTo>
                    <a:pt x="21433" y="8081"/>
                    <a:pt x="21410" y="8103"/>
                    <a:pt x="21387" y="8103"/>
                  </a:cubicBezTo>
                  <a:cubicBezTo>
                    <a:pt x="21068" y="7944"/>
                    <a:pt x="20726" y="7761"/>
                    <a:pt x="20383" y="7601"/>
                  </a:cubicBezTo>
                  <a:cubicBezTo>
                    <a:pt x="19630" y="7236"/>
                    <a:pt x="18854" y="6939"/>
                    <a:pt x="18101" y="6620"/>
                  </a:cubicBezTo>
                  <a:cubicBezTo>
                    <a:pt x="18032" y="6597"/>
                    <a:pt x="17987" y="6551"/>
                    <a:pt x="17918" y="6528"/>
                  </a:cubicBezTo>
                  <a:cubicBezTo>
                    <a:pt x="17850" y="6506"/>
                    <a:pt x="17781" y="6460"/>
                    <a:pt x="17713" y="6437"/>
                  </a:cubicBezTo>
                  <a:lnTo>
                    <a:pt x="17667" y="6437"/>
                  </a:lnTo>
                  <a:lnTo>
                    <a:pt x="17598" y="6414"/>
                  </a:lnTo>
                  <a:cubicBezTo>
                    <a:pt x="17416" y="6323"/>
                    <a:pt x="17256" y="6255"/>
                    <a:pt x="17074" y="6163"/>
                  </a:cubicBezTo>
                  <a:cubicBezTo>
                    <a:pt x="17028" y="6163"/>
                    <a:pt x="16982" y="6140"/>
                    <a:pt x="16914" y="6118"/>
                  </a:cubicBezTo>
                  <a:cubicBezTo>
                    <a:pt x="16891" y="6095"/>
                    <a:pt x="16868" y="6095"/>
                    <a:pt x="16845" y="6072"/>
                  </a:cubicBezTo>
                  <a:cubicBezTo>
                    <a:pt x="16731" y="6004"/>
                    <a:pt x="16594" y="5958"/>
                    <a:pt x="16457" y="5889"/>
                  </a:cubicBezTo>
                  <a:cubicBezTo>
                    <a:pt x="16343" y="5844"/>
                    <a:pt x="16229" y="5775"/>
                    <a:pt x="16092" y="5730"/>
                  </a:cubicBezTo>
                  <a:cubicBezTo>
                    <a:pt x="15818" y="5593"/>
                    <a:pt x="15544" y="5433"/>
                    <a:pt x="15247" y="5296"/>
                  </a:cubicBezTo>
                  <a:cubicBezTo>
                    <a:pt x="14517" y="4931"/>
                    <a:pt x="13787" y="4566"/>
                    <a:pt x="13056" y="4223"/>
                  </a:cubicBezTo>
                  <a:cubicBezTo>
                    <a:pt x="12760" y="4086"/>
                    <a:pt x="12463" y="3926"/>
                    <a:pt x="12143" y="3789"/>
                  </a:cubicBezTo>
                  <a:cubicBezTo>
                    <a:pt x="12120" y="3744"/>
                    <a:pt x="12075" y="3721"/>
                    <a:pt x="12052" y="3698"/>
                  </a:cubicBezTo>
                  <a:cubicBezTo>
                    <a:pt x="12006" y="3675"/>
                    <a:pt x="11938" y="3653"/>
                    <a:pt x="11892" y="3630"/>
                  </a:cubicBezTo>
                  <a:cubicBezTo>
                    <a:pt x="11481" y="3424"/>
                    <a:pt x="11048" y="3219"/>
                    <a:pt x="10614" y="3036"/>
                  </a:cubicBezTo>
                  <a:cubicBezTo>
                    <a:pt x="10272" y="2876"/>
                    <a:pt x="9906" y="2739"/>
                    <a:pt x="9564" y="2580"/>
                  </a:cubicBezTo>
                  <a:cubicBezTo>
                    <a:pt x="9541" y="2580"/>
                    <a:pt x="9518" y="2580"/>
                    <a:pt x="9518" y="2557"/>
                  </a:cubicBezTo>
                  <a:lnTo>
                    <a:pt x="9404" y="2511"/>
                  </a:lnTo>
                  <a:cubicBezTo>
                    <a:pt x="9359" y="2488"/>
                    <a:pt x="9290" y="2466"/>
                    <a:pt x="9222" y="2443"/>
                  </a:cubicBezTo>
                  <a:cubicBezTo>
                    <a:pt x="9199" y="2431"/>
                    <a:pt x="9182" y="2426"/>
                    <a:pt x="9165" y="2426"/>
                  </a:cubicBezTo>
                  <a:cubicBezTo>
                    <a:pt x="9147" y="2426"/>
                    <a:pt x="9130" y="2431"/>
                    <a:pt x="9107" y="2443"/>
                  </a:cubicBezTo>
                  <a:cubicBezTo>
                    <a:pt x="9085" y="2420"/>
                    <a:pt x="9062" y="2420"/>
                    <a:pt x="9039" y="2397"/>
                  </a:cubicBezTo>
                  <a:cubicBezTo>
                    <a:pt x="9016" y="2397"/>
                    <a:pt x="8993" y="2374"/>
                    <a:pt x="8971" y="2374"/>
                  </a:cubicBezTo>
                  <a:cubicBezTo>
                    <a:pt x="8925" y="2351"/>
                    <a:pt x="8902" y="2329"/>
                    <a:pt x="8856" y="2306"/>
                  </a:cubicBezTo>
                  <a:cubicBezTo>
                    <a:pt x="8765" y="2260"/>
                    <a:pt x="8651" y="2215"/>
                    <a:pt x="8537" y="2192"/>
                  </a:cubicBezTo>
                  <a:cubicBezTo>
                    <a:pt x="8514" y="2192"/>
                    <a:pt x="8514" y="2169"/>
                    <a:pt x="8491" y="2169"/>
                  </a:cubicBezTo>
                  <a:cubicBezTo>
                    <a:pt x="8400" y="2123"/>
                    <a:pt x="8331" y="2100"/>
                    <a:pt x="8263" y="2078"/>
                  </a:cubicBezTo>
                  <a:cubicBezTo>
                    <a:pt x="8217" y="2055"/>
                    <a:pt x="8172" y="2032"/>
                    <a:pt x="8126" y="2009"/>
                  </a:cubicBezTo>
                  <a:cubicBezTo>
                    <a:pt x="8052" y="1991"/>
                    <a:pt x="7978" y="1957"/>
                    <a:pt x="7916" y="1957"/>
                  </a:cubicBezTo>
                  <a:cubicBezTo>
                    <a:pt x="7902" y="1957"/>
                    <a:pt x="7888" y="1959"/>
                    <a:pt x="7875" y="1963"/>
                  </a:cubicBezTo>
                  <a:cubicBezTo>
                    <a:pt x="7806" y="1918"/>
                    <a:pt x="7738" y="1895"/>
                    <a:pt x="7669" y="1872"/>
                  </a:cubicBezTo>
                  <a:cubicBezTo>
                    <a:pt x="7578" y="1849"/>
                    <a:pt x="7464" y="1804"/>
                    <a:pt x="7373" y="1781"/>
                  </a:cubicBezTo>
                  <a:cubicBezTo>
                    <a:pt x="7373" y="1781"/>
                    <a:pt x="7373" y="1758"/>
                    <a:pt x="7373" y="1758"/>
                  </a:cubicBezTo>
                  <a:lnTo>
                    <a:pt x="7396" y="1758"/>
                  </a:lnTo>
                  <a:cubicBezTo>
                    <a:pt x="7441" y="1621"/>
                    <a:pt x="7350" y="1484"/>
                    <a:pt x="7236" y="1461"/>
                  </a:cubicBezTo>
                  <a:cubicBezTo>
                    <a:pt x="7053" y="1393"/>
                    <a:pt x="6848" y="1347"/>
                    <a:pt x="6665" y="1279"/>
                  </a:cubicBezTo>
                  <a:cubicBezTo>
                    <a:pt x="6460" y="1233"/>
                    <a:pt x="6254" y="1187"/>
                    <a:pt x="6072" y="1119"/>
                  </a:cubicBezTo>
                  <a:cubicBezTo>
                    <a:pt x="5638" y="1005"/>
                    <a:pt x="5204" y="868"/>
                    <a:pt x="4771" y="754"/>
                  </a:cubicBezTo>
                  <a:cubicBezTo>
                    <a:pt x="4405" y="640"/>
                    <a:pt x="4017" y="548"/>
                    <a:pt x="3629" y="457"/>
                  </a:cubicBezTo>
                  <a:cubicBezTo>
                    <a:pt x="3538" y="434"/>
                    <a:pt x="3447" y="411"/>
                    <a:pt x="3355" y="388"/>
                  </a:cubicBezTo>
                  <a:cubicBezTo>
                    <a:pt x="3355" y="343"/>
                    <a:pt x="3333" y="297"/>
                    <a:pt x="3310" y="274"/>
                  </a:cubicBezTo>
                  <a:cubicBezTo>
                    <a:pt x="3264" y="229"/>
                    <a:pt x="3219" y="206"/>
                    <a:pt x="3173" y="206"/>
                  </a:cubicBezTo>
                  <a:cubicBezTo>
                    <a:pt x="3104" y="206"/>
                    <a:pt x="3059" y="206"/>
                    <a:pt x="3013" y="183"/>
                  </a:cubicBezTo>
                  <a:lnTo>
                    <a:pt x="2808" y="183"/>
                  </a:lnTo>
                  <a:cubicBezTo>
                    <a:pt x="2694" y="160"/>
                    <a:pt x="2602" y="160"/>
                    <a:pt x="2488" y="160"/>
                  </a:cubicBezTo>
                  <a:cubicBezTo>
                    <a:pt x="2328" y="137"/>
                    <a:pt x="2169" y="137"/>
                    <a:pt x="2009" y="115"/>
                  </a:cubicBezTo>
                  <a:cubicBezTo>
                    <a:pt x="1963" y="115"/>
                    <a:pt x="1940" y="92"/>
                    <a:pt x="1895" y="92"/>
                  </a:cubicBezTo>
                  <a:cubicBezTo>
                    <a:pt x="1781" y="69"/>
                    <a:pt x="1666" y="69"/>
                    <a:pt x="1552" y="69"/>
                  </a:cubicBezTo>
                  <a:cubicBezTo>
                    <a:pt x="1438" y="46"/>
                    <a:pt x="1324" y="23"/>
                    <a:pt x="1210" y="23"/>
                  </a:cubicBezTo>
                  <a:lnTo>
                    <a:pt x="822" y="23"/>
                  </a:lnTo>
                  <a:cubicBezTo>
                    <a:pt x="594" y="23"/>
                    <a:pt x="388" y="0"/>
                    <a:pt x="160"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6"/>
            <p:cNvSpPr/>
            <p:nvPr/>
          </p:nvSpPr>
          <p:spPr>
            <a:xfrm>
              <a:off x="12557603" y="3362008"/>
              <a:ext cx="3844" cy="17827"/>
            </a:xfrm>
            <a:custGeom>
              <a:avLst/>
              <a:gdLst/>
              <a:ahLst/>
              <a:cxnLst/>
              <a:rect l="l" t="t" r="r" b="b"/>
              <a:pathLst>
                <a:path w="138" h="640" extrusionOk="0">
                  <a:moveTo>
                    <a:pt x="24" y="1"/>
                  </a:moveTo>
                  <a:cubicBezTo>
                    <a:pt x="24" y="183"/>
                    <a:pt x="24" y="366"/>
                    <a:pt x="24" y="548"/>
                  </a:cubicBezTo>
                  <a:lnTo>
                    <a:pt x="1" y="640"/>
                  </a:lnTo>
                  <a:cubicBezTo>
                    <a:pt x="69" y="617"/>
                    <a:pt x="115" y="571"/>
                    <a:pt x="115" y="503"/>
                  </a:cubicBezTo>
                  <a:cubicBezTo>
                    <a:pt x="138" y="457"/>
                    <a:pt x="115" y="412"/>
                    <a:pt x="115" y="366"/>
                  </a:cubicBezTo>
                  <a:cubicBezTo>
                    <a:pt x="115" y="320"/>
                    <a:pt x="92" y="275"/>
                    <a:pt x="92" y="252"/>
                  </a:cubicBezTo>
                  <a:cubicBezTo>
                    <a:pt x="69" y="183"/>
                    <a:pt x="46" y="115"/>
                    <a:pt x="46" y="46"/>
                  </a:cubicBezTo>
                  <a:cubicBezTo>
                    <a:pt x="24" y="24"/>
                    <a:pt x="24" y="1"/>
                    <a:pt x="2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6"/>
            <p:cNvSpPr/>
            <p:nvPr/>
          </p:nvSpPr>
          <p:spPr>
            <a:xfrm>
              <a:off x="12557603" y="3348025"/>
              <a:ext cx="4485" cy="9554"/>
            </a:xfrm>
            <a:custGeom>
              <a:avLst/>
              <a:gdLst/>
              <a:ahLst/>
              <a:cxnLst/>
              <a:rect l="l" t="t" r="r" b="b"/>
              <a:pathLst>
                <a:path w="161" h="343" extrusionOk="0">
                  <a:moveTo>
                    <a:pt x="115" y="1"/>
                  </a:moveTo>
                  <a:cubicBezTo>
                    <a:pt x="46" y="23"/>
                    <a:pt x="1" y="92"/>
                    <a:pt x="24" y="137"/>
                  </a:cubicBezTo>
                  <a:cubicBezTo>
                    <a:pt x="24" y="206"/>
                    <a:pt x="24" y="274"/>
                    <a:pt x="24" y="343"/>
                  </a:cubicBezTo>
                  <a:cubicBezTo>
                    <a:pt x="92" y="320"/>
                    <a:pt x="161" y="229"/>
                    <a:pt x="138" y="137"/>
                  </a:cubicBezTo>
                  <a:cubicBezTo>
                    <a:pt x="138" y="92"/>
                    <a:pt x="115" y="46"/>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6"/>
            <p:cNvSpPr/>
            <p:nvPr/>
          </p:nvSpPr>
          <p:spPr>
            <a:xfrm>
              <a:off x="13843836" y="2983068"/>
              <a:ext cx="467323" cy="592197"/>
            </a:xfrm>
            <a:custGeom>
              <a:avLst/>
              <a:gdLst/>
              <a:ahLst/>
              <a:cxnLst/>
              <a:rect l="l" t="t" r="r" b="b"/>
              <a:pathLst>
                <a:path w="16777" h="21260" extrusionOk="0">
                  <a:moveTo>
                    <a:pt x="114" y="1"/>
                  </a:moveTo>
                  <a:cubicBezTo>
                    <a:pt x="46" y="24"/>
                    <a:pt x="0" y="115"/>
                    <a:pt x="23" y="206"/>
                  </a:cubicBezTo>
                  <a:cubicBezTo>
                    <a:pt x="137" y="549"/>
                    <a:pt x="251" y="891"/>
                    <a:pt x="366" y="1211"/>
                  </a:cubicBezTo>
                  <a:cubicBezTo>
                    <a:pt x="457" y="1530"/>
                    <a:pt x="548" y="1827"/>
                    <a:pt x="662" y="2124"/>
                  </a:cubicBezTo>
                  <a:cubicBezTo>
                    <a:pt x="731" y="2283"/>
                    <a:pt x="776" y="2443"/>
                    <a:pt x="845" y="2603"/>
                  </a:cubicBezTo>
                  <a:cubicBezTo>
                    <a:pt x="913" y="2763"/>
                    <a:pt x="982" y="2922"/>
                    <a:pt x="1027" y="3082"/>
                  </a:cubicBezTo>
                  <a:cubicBezTo>
                    <a:pt x="1164" y="3379"/>
                    <a:pt x="1301" y="3676"/>
                    <a:pt x="1438" y="3972"/>
                  </a:cubicBezTo>
                  <a:cubicBezTo>
                    <a:pt x="1575" y="4292"/>
                    <a:pt x="1735" y="4612"/>
                    <a:pt x="1918" y="4908"/>
                  </a:cubicBezTo>
                  <a:cubicBezTo>
                    <a:pt x="2055" y="5205"/>
                    <a:pt x="2237" y="5479"/>
                    <a:pt x="2397" y="5753"/>
                  </a:cubicBezTo>
                  <a:cubicBezTo>
                    <a:pt x="2557" y="6050"/>
                    <a:pt x="2739" y="6323"/>
                    <a:pt x="2899" y="6620"/>
                  </a:cubicBezTo>
                  <a:cubicBezTo>
                    <a:pt x="3082" y="6894"/>
                    <a:pt x="3242" y="7168"/>
                    <a:pt x="3424" y="7442"/>
                  </a:cubicBezTo>
                  <a:cubicBezTo>
                    <a:pt x="3584" y="7716"/>
                    <a:pt x="3767" y="7990"/>
                    <a:pt x="3926" y="8264"/>
                  </a:cubicBezTo>
                  <a:cubicBezTo>
                    <a:pt x="4018" y="8423"/>
                    <a:pt x="4132" y="8537"/>
                    <a:pt x="4223" y="8697"/>
                  </a:cubicBezTo>
                  <a:cubicBezTo>
                    <a:pt x="4314" y="8811"/>
                    <a:pt x="4406" y="8948"/>
                    <a:pt x="4497" y="9085"/>
                  </a:cubicBezTo>
                  <a:cubicBezTo>
                    <a:pt x="4680" y="9359"/>
                    <a:pt x="4885" y="9610"/>
                    <a:pt x="5068" y="9884"/>
                  </a:cubicBezTo>
                  <a:cubicBezTo>
                    <a:pt x="5273" y="10135"/>
                    <a:pt x="5478" y="10386"/>
                    <a:pt x="5661" y="10637"/>
                  </a:cubicBezTo>
                  <a:cubicBezTo>
                    <a:pt x="5866" y="10888"/>
                    <a:pt x="6049" y="11140"/>
                    <a:pt x="6254" y="11391"/>
                  </a:cubicBezTo>
                  <a:cubicBezTo>
                    <a:pt x="6460" y="11665"/>
                    <a:pt x="6665" y="11938"/>
                    <a:pt x="6894" y="12190"/>
                  </a:cubicBezTo>
                  <a:cubicBezTo>
                    <a:pt x="7099" y="12463"/>
                    <a:pt x="7304" y="12715"/>
                    <a:pt x="7510" y="12966"/>
                  </a:cubicBezTo>
                  <a:cubicBezTo>
                    <a:pt x="7715" y="13217"/>
                    <a:pt x="7921" y="13468"/>
                    <a:pt x="8103" y="13719"/>
                  </a:cubicBezTo>
                  <a:cubicBezTo>
                    <a:pt x="8263" y="13901"/>
                    <a:pt x="8400" y="14084"/>
                    <a:pt x="8560" y="14244"/>
                  </a:cubicBezTo>
                  <a:cubicBezTo>
                    <a:pt x="8697" y="14426"/>
                    <a:pt x="8857" y="14609"/>
                    <a:pt x="8994" y="14792"/>
                  </a:cubicBezTo>
                  <a:cubicBezTo>
                    <a:pt x="9085" y="14883"/>
                    <a:pt x="9176" y="14997"/>
                    <a:pt x="9267" y="15088"/>
                  </a:cubicBezTo>
                  <a:cubicBezTo>
                    <a:pt x="9290" y="15111"/>
                    <a:pt x="9313" y="15134"/>
                    <a:pt x="9336" y="15157"/>
                  </a:cubicBezTo>
                  <a:cubicBezTo>
                    <a:pt x="9359" y="15180"/>
                    <a:pt x="9382" y="15202"/>
                    <a:pt x="9382" y="15225"/>
                  </a:cubicBezTo>
                  <a:cubicBezTo>
                    <a:pt x="9404" y="15248"/>
                    <a:pt x="9427" y="15248"/>
                    <a:pt x="9427" y="15271"/>
                  </a:cubicBezTo>
                  <a:cubicBezTo>
                    <a:pt x="9496" y="15339"/>
                    <a:pt x="9564" y="15408"/>
                    <a:pt x="9633" y="15499"/>
                  </a:cubicBezTo>
                  <a:cubicBezTo>
                    <a:pt x="9884" y="15750"/>
                    <a:pt x="10135" y="16024"/>
                    <a:pt x="10363" y="16298"/>
                  </a:cubicBezTo>
                  <a:cubicBezTo>
                    <a:pt x="10386" y="16321"/>
                    <a:pt x="10409" y="16344"/>
                    <a:pt x="10432" y="16367"/>
                  </a:cubicBezTo>
                  <a:cubicBezTo>
                    <a:pt x="10477" y="16412"/>
                    <a:pt x="10523" y="16481"/>
                    <a:pt x="10591" y="16526"/>
                  </a:cubicBezTo>
                  <a:cubicBezTo>
                    <a:pt x="11048" y="17051"/>
                    <a:pt x="11504" y="17576"/>
                    <a:pt x="12006" y="18056"/>
                  </a:cubicBezTo>
                  <a:cubicBezTo>
                    <a:pt x="12235" y="18307"/>
                    <a:pt x="12486" y="18535"/>
                    <a:pt x="12737" y="18763"/>
                  </a:cubicBezTo>
                  <a:cubicBezTo>
                    <a:pt x="12988" y="18946"/>
                    <a:pt x="13216" y="19151"/>
                    <a:pt x="13444" y="19357"/>
                  </a:cubicBezTo>
                  <a:cubicBezTo>
                    <a:pt x="13581" y="19471"/>
                    <a:pt x="13741" y="19608"/>
                    <a:pt x="13878" y="19722"/>
                  </a:cubicBezTo>
                  <a:cubicBezTo>
                    <a:pt x="14038" y="19836"/>
                    <a:pt x="14198" y="19973"/>
                    <a:pt x="14357" y="20110"/>
                  </a:cubicBezTo>
                  <a:cubicBezTo>
                    <a:pt x="14426" y="20156"/>
                    <a:pt x="14494" y="20224"/>
                    <a:pt x="14586" y="20270"/>
                  </a:cubicBezTo>
                  <a:cubicBezTo>
                    <a:pt x="14654" y="20338"/>
                    <a:pt x="14723" y="20384"/>
                    <a:pt x="14791" y="20452"/>
                  </a:cubicBezTo>
                  <a:cubicBezTo>
                    <a:pt x="14930" y="20551"/>
                    <a:pt x="15068" y="20650"/>
                    <a:pt x="15207" y="20749"/>
                  </a:cubicBezTo>
                  <a:lnTo>
                    <a:pt x="15207" y="20749"/>
                  </a:lnTo>
                  <a:cubicBezTo>
                    <a:pt x="15205" y="20749"/>
                    <a:pt x="15204" y="20749"/>
                    <a:pt x="15202" y="20749"/>
                  </a:cubicBezTo>
                  <a:cubicBezTo>
                    <a:pt x="15216" y="20759"/>
                    <a:pt x="15231" y="20768"/>
                    <a:pt x="15246" y="20777"/>
                  </a:cubicBezTo>
                  <a:lnTo>
                    <a:pt x="15246" y="20777"/>
                  </a:lnTo>
                  <a:cubicBezTo>
                    <a:pt x="15254" y="20783"/>
                    <a:pt x="15262" y="20789"/>
                    <a:pt x="15270" y="20795"/>
                  </a:cubicBezTo>
                  <a:cubicBezTo>
                    <a:pt x="15268" y="20792"/>
                    <a:pt x="15266" y="20790"/>
                    <a:pt x="15264" y="20788"/>
                  </a:cubicBezTo>
                  <a:lnTo>
                    <a:pt x="15264" y="20788"/>
                  </a:lnTo>
                  <a:cubicBezTo>
                    <a:pt x="15385" y="20861"/>
                    <a:pt x="15519" y="20922"/>
                    <a:pt x="15636" y="21000"/>
                  </a:cubicBezTo>
                  <a:cubicBezTo>
                    <a:pt x="15704" y="21023"/>
                    <a:pt x="15750" y="21046"/>
                    <a:pt x="15818" y="21069"/>
                  </a:cubicBezTo>
                  <a:cubicBezTo>
                    <a:pt x="15841" y="21091"/>
                    <a:pt x="15887" y="21137"/>
                    <a:pt x="15910" y="21160"/>
                  </a:cubicBezTo>
                  <a:cubicBezTo>
                    <a:pt x="15979" y="21230"/>
                    <a:pt x="16089" y="21259"/>
                    <a:pt x="16188" y="21259"/>
                  </a:cubicBezTo>
                  <a:cubicBezTo>
                    <a:pt x="16218" y="21259"/>
                    <a:pt x="16248" y="21257"/>
                    <a:pt x="16275" y="21251"/>
                  </a:cubicBezTo>
                  <a:cubicBezTo>
                    <a:pt x="16298" y="21228"/>
                    <a:pt x="16343" y="21228"/>
                    <a:pt x="16366" y="21206"/>
                  </a:cubicBezTo>
                  <a:cubicBezTo>
                    <a:pt x="16389" y="21183"/>
                    <a:pt x="16412" y="21137"/>
                    <a:pt x="16435" y="21114"/>
                  </a:cubicBezTo>
                  <a:cubicBezTo>
                    <a:pt x="16457" y="21091"/>
                    <a:pt x="16457" y="21046"/>
                    <a:pt x="16457" y="21023"/>
                  </a:cubicBezTo>
                  <a:cubicBezTo>
                    <a:pt x="16480" y="21000"/>
                    <a:pt x="16503" y="21000"/>
                    <a:pt x="16503" y="21000"/>
                  </a:cubicBezTo>
                  <a:cubicBezTo>
                    <a:pt x="16594" y="20954"/>
                    <a:pt x="16686" y="20909"/>
                    <a:pt x="16731" y="20817"/>
                  </a:cubicBezTo>
                  <a:cubicBezTo>
                    <a:pt x="16754" y="20726"/>
                    <a:pt x="16777" y="20635"/>
                    <a:pt x="16731" y="20544"/>
                  </a:cubicBezTo>
                  <a:cubicBezTo>
                    <a:pt x="16686" y="20429"/>
                    <a:pt x="16572" y="20361"/>
                    <a:pt x="16480" y="20270"/>
                  </a:cubicBezTo>
                  <a:cubicBezTo>
                    <a:pt x="16412" y="20224"/>
                    <a:pt x="16343" y="20178"/>
                    <a:pt x="16275" y="20133"/>
                  </a:cubicBezTo>
                  <a:cubicBezTo>
                    <a:pt x="16161" y="20041"/>
                    <a:pt x="16024" y="19950"/>
                    <a:pt x="15887" y="19859"/>
                  </a:cubicBezTo>
                  <a:cubicBezTo>
                    <a:pt x="15704" y="19745"/>
                    <a:pt x="15522" y="19608"/>
                    <a:pt x="15339" y="19494"/>
                  </a:cubicBezTo>
                  <a:cubicBezTo>
                    <a:pt x="15339" y="19471"/>
                    <a:pt x="15316" y="19448"/>
                    <a:pt x="15293" y="19425"/>
                  </a:cubicBezTo>
                  <a:cubicBezTo>
                    <a:pt x="15270" y="19379"/>
                    <a:pt x="15225" y="19357"/>
                    <a:pt x="15179" y="19334"/>
                  </a:cubicBezTo>
                  <a:cubicBezTo>
                    <a:pt x="15088" y="19265"/>
                    <a:pt x="15019" y="19197"/>
                    <a:pt x="14928" y="19128"/>
                  </a:cubicBezTo>
                  <a:cubicBezTo>
                    <a:pt x="14905" y="19106"/>
                    <a:pt x="14905" y="19106"/>
                    <a:pt x="14882" y="19083"/>
                  </a:cubicBezTo>
                  <a:lnTo>
                    <a:pt x="14860" y="19083"/>
                  </a:lnTo>
                  <a:cubicBezTo>
                    <a:pt x="14609" y="18832"/>
                    <a:pt x="14335" y="18581"/>
                    <a:pt x="14061" y="18330"/>
                  </a:cubicBezTo>
                  <a:cubicBezTo>
                    <a:pt x="13878" y="18170"/>
                    <a:pt x="13718" y="18033"/>
                    <a:pt x="13536" y="17873"/>
                  </a:cubicBezTo>
                  <a:cubicBezTo>
                    <a:pt x="13467" y="17805"/>
                    <a:pt x="13399" y="17736"/>
                    <a:pt x="13330" y="17668"/>
                  </a:cubicBezTo>
                  <a:cubicBezTo>
                    <a:pt x="13034" y="17417"/>
                    <a:pt x="12760" y="17143"/>
                    <a:pt x="12463" y="16869"/>
                  </a:cubicBezTo>
                  <a:cubicBezTo>
                    <a:pt x="12303" y="16732"/>
                    <a:pt x="12143" y="16595"/>
                    <a:pt x="11984" y="16435"/>
                  </a:cubicBezTo>
                  <a:cubicBezTo>
                    <a:pt x="11961" y="16412"/>
                    <a:pt x="11938" y="16389"/>
                    <a:pt x="11915" y="16367"/>
                  </a:cubicBezTo>
                  <a:cubicBezTo>
                    <a:pt x="11824" y="16275"/>
                    <a:pt x="11755" y="16184"/>
                    <a:pt x="11664" y="16093"/>
                  </a:cubicBezTo>
                  <a:cubicBezTo>
                    <a:pt x="11459" y="15910"/>
                    <a:pt x="11276" y="15705"/>
                    <a:pt x="11093" y="15499"/>
                  </a:cubicBezTo>
                  <a:cubicBezTo>
                    <a:pt x="10865" y="15271"/>
                    <a:pt x="10660" y="15020"/>
                    <a:pt x="10432" y="14792"/>
                  </a:cubicBezTo>
                  <a:lnTo>
                    <a:pt x="10432" y="14792"/>
                  </a:lnTo>
                  <a:cubicBezTo>
                    <a:pt x="10435" y="14795"/>
                    <a:pt x="10454" y="14814"/>
                    <a:pt x="10454" y="14814"/>
                  </a:cubicBezTo>
                  <a:cubicBezTo>
                    <a:pt x="10203" y="14518"/>
                    <a:pt x="9929" y="14244"/>
                    <a:pt x="9678" y="13970"/>
                  </a:cubicBezTo>
                  <a:cubicBezTo>
                    <a:pt x="9655" y="13947"/>
                    <a:pt x="9633" y="13924"/>
                    <a:pt x="9610" y="13901"/>
                  </a:cubicBezTo>
                  <a:cubicBezTo>
                    <a:pt x="9610" y="13879"/>
                    <a:pt x="9610" y="13879"/>
                    <a:pt x="9610" y="13879"/>
                  </a:cubicBezTo>
                  <a:cubicBezTo>
                    <a:pt x="9450" y="13628"/>
                    <a:pt x="9267" y="13422"/>
                    <a:pt x="9085" y="13194"/>
                  </a:cubicBezTo>
                  <a:cubicBezTo>
                    <a:pt x="8994" y="13080"/>
                    <a:pt x="8902" y="12966"/>
                    <a:pt x="8788" y="12829"/>
                  </a:cubicBezTo>
                  <a:cubicBezTo>
                    <a:pt x="8537" y="12532"/>
                    <a:pt x="8286" y="12235"/>
                    <a:pt x="8035" y="11916"/>
                  </a:cubicBezTo>
                  <a:cubicBezTo>
                    <a:pt x="7578" y="11368"/>
                    <a:pt x="7145" y="10797"/>
                    <a:pt x="6688" y="10249"/>
                  </a:cubicBezTo>
                  <a:cubicBezTo>
                    <a:pt x="6414" y="9884"/>
                    <a:pt x="6140" y="9519"/>
                    <a:pt x="5889" y="9154"/>
                  </a:cubicBezTo>
                  <a:cubicBezTo>
                    <a:pt x="5729" y="8948"/>
                    <a:pt x="5593" y="8743"/>
                    <a:pt x="5433" y="8537"/>
                  </a:cubicBezTo>
                  <a:cubicBezTo>
                    <a:pt x="5364" y="8446"/>
                    <a:pt x="5296" y="8355"/>
                    <a:pt x="5227" y="8264"/>
                  </a:cubicBezTo>
                  <a:cubicBezTo>
                    <a:pt x="5159" y="8172"/>
                    <a:pt x="5090" y="8058"/>
                    <a:pt x="5022" y="7967"/>
                  </a:cubicBezTo>
                  <a:cubicBezTo>
                    <a:pt x="4978" y="7923"/>
                    <a:pt x="4924" y="7897"/>
                    <a:pt x="4867" y="7897"/>
                  </a:cubicBezTo>
                  <a:cubicBezTo>
                    <a:pt x="4836" y="7897"/>
                    <a:pt x="4803" y="7905"/>
                    <a:pt x="4771" y="7921"/>
                  </a:cubicBezTo>
                  <a:lnTo>
                    <a:pt x="4702" y="7830"/>
                  </a:lnTo>
                  <a:cubicBezTo>
                    <a:pt x="4520" y="7556"/>
                    <a:pt x="4337" y="7282"/>
                    <a:pt x="4132" y="7008"/>
                  </a:cubicBezTo>
                  <a:cubicBezTo>
                    <a:pt x="4109" y="6985"/>
                    <a:pt x="4086" y="6963"/>
                    <a:pt x="4063" y="6963"/>
                  </a:cubicBezTo>
                  <a:cubicBezTo>
                    <a:pt x="4040" y="6917"/>
                    <a:pt x="4018" y="6848"/>
                    <a:pt x="3972" y="6803"/>
                  </a:cubicBezTo>
                  <a:cubicBezTo>
                    <a:pt x="3812" y="6529"/>
                    <a:pt x="3630" y="6232"/>
                    <a:pt x="3447" y="5958"/>
                  </a:cubicBezTo>
                  <a:cubicBezTo>
                    <a:pt x="3242" y="5639"/>
                    <a:pt x="3059" y="5342"/>
                    <a:pt x="2854" y="5045"/>
                  </a:cubicBezTo>
                  <a:cubicBezTo>
                    <a:pt x="2808" y="5000"/>
                    <a:pt x="2785" y="4931"/>
                    <a:pt x="2739" y="4863"/>
                  </a:cubicBezTo>
                  <a:cubicBezTo>
                    <a:pt x="2739" y="4863"/>
                    <a:pt x="2717" y="4840"/>
                    <a:pt x="2717" y="4840"/>
                  </a:cubicBezTo>
                  <a:cubicBezTo>
                    <a:pt x="2625" y="4657"/>
                    <a:pt x="2511" y="4497"/>
                    <a:pt x="2397" y="4315"/>
                  </a:cubicBezTo>
                  <a:cubicBezTo>
                    <a:pt x="2283" y="4155"/>
                    <a:pt x="2169" y="3972"/>
                    <a:pt x="2055" y="3813"/>
                  </a:cubicBezTo>
                  <a:cubicBezTo>
                    <a:pt x="2021" y="3779"/>
                    <a:pt x="1988" y="3758"/>
                    <a:pt x="1954" y="3758"/>
                  </a:cubicBezTo>
                  <a:cubicBezTo>
                    <a:pt x="1942" y="3758"/>
                    <a:pt x="1930" y="3761"/>
                    <a:pt x="1918" y="3767"/>
                  </a:cubicBezTo>
                  <a:cubicBezTo>
                    <a:pt x="1849" y="3653"/>
                    <a:pt x="1804" y="3562"/>
                    <a:pt x="1758" y="3447"/>
                  </a:cubicBezTo>
                  <a:lnTo>
                    <a:pt x="1758" y="3447"/>
                  </a:lnTo>
                  <a:lnTo>
                    <a:pt x="1781" y="3516"/>
                  </a:lnTo>
                  <a:cubicBezTo>
                    <a:pt x="1735" y="3402"/>
                    <a:pt x="1667" y="3288"/>
                    <a:pt x="1621" y="3196"/>
                  </a:cubicBezTo>
                  <a:cubicBezTo>
                    <a:pt x="1621" y="3196"/>
                    <a:pt x="1621" y="3219"/>
                    <a:pt x="1621" y="3219"/>
                  </a:cubicBezTo>
                  <a:cubicBezTo>
                    <a:pt x="1507" y="2968"/>
                    <a:pt x="1393" y="2740"/>
                    <a:pt x="1279" y="2489"/>
                  </a:cubicBezTo>
                  <a:cubicBezTo>
                    <a:pt x="1210" y="2352"/>
                    <a:pt x="1142" y="2238"/>
                    <a:pt x="1096" y="2101"/>
                  </a:cubicBezTo>
                  <a:cubicBezTo>
                    <a:pt x="1027" y="1987"/>
                    <a:pt x="982" y="1850"/>
                    <a:pt x="936" y="1736"/>
                  </a:cubicBezTo>
                  <a:cubicBezTo>
                    <a:pt x="822" y="1484"/>
                    <a:pt x="731" y="1211"/>
                    <a:pt x="639" y="959"/>
                  </a:cubicBezTo>
                  <a:cubicBezTo>
                    <a:pt x="525" y="663"/>
                    <a:pt x="434" y="389"/>
                    <a:pt x="320" y="92"/>
                  </a:cubicBezTo>
                  <a:cubicBezTo>
                    <a:pt x="297" y="24"/>
                    <a:pt x="229" y="1"/>
                    <a:pt x="18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6"/>
            <p:cNvSpPr/>
            <p:nvPr/>
          </p:nvSpPr>
          <p:spPr>
            <a:xfrm>
              <a:off x="14246285" y="3519695"/>
              <a:ext cx="63621" cy="42618"/>
            </a:xfrm>
            <a:custGeom>
              <a:avLst/>
              <a:gdLst/>
              <a:ahLst/>
              <a:cxnLst/>
              <a:rect l="l" t="t" r="r" b="b"/>
              <a:pathLst>
                <a:path w="2284" h="1530" extrusionOk="0">
                  <a:moveTo>
                    <a:pt x="92" y="0"/>
                  </a:moveTo>
                  <a:cubicBezTo>
                    <a:pt x="69" y="0"/>
                    <a:pt x="46" y="0"/>
                    <a:pt x="24" y="23"/>
                  </a:cubicBezTo>
                  <a:cubicBezTo>
                    <a:pt x="1" y="46"/>
                    <a:pt x="1" y="114"/>
                    <a:pt x="46" y="137"/>
                  </a:cubicBezTo>
                  <a:cubicBezTo>
                    <a:pt x="183" y="274"/>
                    <a:pt x="343" y="388"/>
                    <a:pt x="503" y="525"/>
                  </a:cubicBezTo>
                  <a:cubicBezTo>
                    <a:pt x="686" y="639"/>
                    <a:pt x="868" y="754"/>
                    <a:pt x="1028" y="868"/>
                  </a:cubicBezTo>
                  <a:cubicBezTo>
                    <a:pt x="1188" y="982"/>
                    <a:pt x="1347" y="1096"/>
                    <a:pt x="1507" y="1187"/>
                  </a:cubicBezTo>
                  <a:cubicBezTo>
                    <a:pt x="1576" y="1256"/>
                    <a:pt x="1667" y="1301"/>
                    <a:pt x="1758" y="1347"/>
                  </a:cubicBezTo>
                  <a:cubicBezTo>
                    <a:pt x="1781" y="1370"/>
                    <a:pt x="1827" y="1393"/>
                    <a:pt x="1850" y="1416"/>
                  </a:cubicBezTo>
                  <a:cubicBezTo>
                    <a:pt x="1895" y="1438"/>
                    <a:pt x="1918" y="1461"/>
                    <a:pt x="1941" y="1461"/>
                  </a:cubicBezTo>
                  <a:lnTo>
                    <a:pt x="2032" y="1461"/>
                  </a:lnTo>
                  <a:cubicBezTo>
                    <a:pt x="2078" y="1507"/>
                    <a:pt x="2124" y="1530"/>
                    <a:pt x="2192" y="1530"/>
                  </a:cubicBezTo>
                  <a:cubicBezTo>
                    <a:pt x="2238" y="1530"/>
                    <a:pt x="2260" y="1484"/>
                    <a:pt x="2283" y="1438"/>
                  </a:cubicBezTo>
                  <a:cubicBezTo>
                    <a:pt x="2283" y="1393"/>
                    <a:pt x="2260" y="1324"/>
                    <a:pt x="2192" y="1324"/>
                  </a:cubicBezTo>
                  <a:cubicBezTo>
                    <a:pt x="2169" y="1301"/>
                    <a:pt x="2169" y="1301"/>
                    <a:pt x="2146" y="1279"/>
                  </a:cubicBezTo>
                  <a:cubicBezTo>
                    <a:pt x="2078" y="1233"/>
                    <a:pt x="2032" y="1210"/>
                    <a:pt x="1987" y="1164"/>
                  </a:cubicBezTo>
                  <a:cubicBezTo>
                    <a:pt x="1964" y="1142"/>
                    <a:pt x="1918" y="1119"/>
                    <a:pt x="1895" y="1096"/>
                  </a:cubicBezTo>
                  <a:cubicBezTo>
                    <a:pt x="1872" y="1096"/>
                    <a:pt x="1872" y="1073"/>
                    <a:pt x="1850" y="1073"/>
                  </a:cubicBezTo>
                  <a:cubicBezTo>
                    <a:pt x="1831" y="1064"/>
                    <a:pt x="1812" y="1058"/>
                    <a:pt x="1795" y="1058"/>
                  </a:cubicBezTo>
                  <a:cubicBezTo>
                    <a:pt x="1770" y="1058"/>
                    <a:pt x="1749" y="1069"/>
                    <a:pt x="1735" y="1096"/>
                  </a:cubicBezTo>
                  <a:cubicBezTo>
                    <a:pt x="1735" y="1096"/>
                    <a:pt x="1713" y="1119"/>
                    <a:pt x="1713" y="1142"/>
                  </a:cubicBezTo>
                  <a:cubicBezTo>
                    <a:pt x="1690" y="1119"/>
                    <a:pt x="1667" y="1119"/>
                    <a:pt x="1667" y="1096"/>
                  </a:cubicBezTo>
                  <a:cubicBezTo>
                    <a:pt x="1393" y="936"/>
                    <a:pt x="1142" y="754"/>
                    <a:pt x="891" y="594"/>
                  </a:cubicBezTo>
                  <a:cubicBezTo>
                    <a:pt x="777" y="503"/>
                    <a:pt x="640" y="411"/>
                    <a:pt x="526" y="320"/>
                  </a:cubicBezTo>
                  <a:cubicBezTo>
                    <a:pt x="389" y="229"/>
                    <a:pt x="275" y="114"/>
                    <a:pt x="13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6"/>
            <p:cNvSpPr/>
            <p:nvPr/>
          </p:nvSpPr>
          <p:spPr>
            <a:xfrm>
              <a:off x="13880716" y="3145212"/>
              <a:ext cx="329998" cy="425374"/>
            </a:xfrm>
            <a:custGeom>
              <a:avLst/>
              <a:gdLst/>
              <a:ahLst/>
              <a:cxnLst/>
              <a:rect l="l" t="t" r="r" b="b"/>
              <a:pathLst>
                <a:path w="11847" h="15271" extrusionOk="0">
                  <a:moveTo>
                    <a:pt x="616" y="1005"/>
                  </a:moveTo>
                  <a:cubicBezTo>
                    <a:pt x="616" y="1005"/>
                    <a:pt x="617" y="1014"/>
                    <a:pt x="623" y="1021"/>
                  </a:cubicBezTo>
                  <a:lnTo>
                    <a:pt x="623" y="1021"/>
                  </a:lnTo>
                  <a:cubicBezTo>
                    <a:pt x="619" y="1018"/>
                    <a:pt x="616" y="1013"/>
                    <a:pt x="616" y="1005"/>
                  </a:cubicBezTo>
                  <a:close/>
                  <a:moveTo>
                    <a:pt x="8423" y="11641"/>
                  </a:moveTo>
                  <a:cubicBezTo>
                    <a:pt x="8427" y="11646"/>
                    <a:pt x="8431" y="11651"/>
                    <a:pt x="8435" y="11657"/>
                  </a:cubicBezTo>
                  <a:lnTo>
                    <a:pt x="8435" y="11657"/>
                  </a:lnTo>
                  <a:cubicBezTo>
                    <a:pt x="8432" y="11651"/>
                    <a:pt x="8428" y="11646"/>
                    <a:pt x="8423" y="11641"/>
                  </a:cubicBezTo>
                  <a:close/>
                  <a:moveTo>
                    <a:pt x="92" y="0"/>
                  </a:moveTo>
                  <a:cubicBezTo>
                    <a:pt x="92" y="0"/>
                    <a:pt x="92" y="23"/>
                    <a:pt x="69" y="23"/>
                  </a:cubicBezTo>
                  <a:cubicBezTo>
                    <a:pt x="23" y="23"/>
                    <a:pt x="0" y="69"/>
                    <a:pt x="23" y="114"/>
                  </a:cubicBezTo>
                  <a:cubicBezTo>
                    <a:pt x="160" y="434"/>
                    <a:pt x="320" y="754"/>
                    <a:pt x="457" y="1050"/>
                  </a:cubicBezTo>
                  <a:cubicBezTo>
                    <a:pt x="548" y="1210"/>
                    <a:pt x="639" y="1370"/>
                    <a:pt x="708" y="1530"/>
                  </a:cubicBezTo>
                  <a:cubicBezTo>
                    <a:pt x="799" y="1667"/>
                    <a:pt x="890" y="1826"/>
                    <a:pt x="959" y="1963"/>
                  </a:cubicBezTo>
                  <a:cubicBezTo>
                    <a:pt x="1050" y="2123"/>
                    <a:pt x="1141" y="2283"/>
                    <a:pt x="1256" y="2443"/>
                  </a:cubicBezTo>
                  <a:cubicBezTo>
                    <a:pt x="1347" y="2580"/>
                    <a:pt x="1438" y="2739"/>
                    <a:pt x="1530" y="2876"/>
                  </a:cubicBezTo>
                  <a:cubicBezTo>
                    <a:pt x="1689" y="3150"/>
                    <a:pt x="1872" y="3447"/>
                    <a:pt x="2032" y="3744"/>
                  </a:cubicBezTo>
                  <a:cubicBezTo>
                    <a:pt x="2191" y="4018"/>
                    <a:pt x="2374" y="4314"/>
                    <a:pt x="2534" y="4611"/>
                  </a:cubicBezTo>
                  <a:cubicBezTo>
                    <a:pt x="2625" y="4748"/>
                    <a:pt x="2716" y="4885"/>
                    <a:pt x="2785" y="5022"/>
                  </a:cubicBezTo>
                  <a:cubicBezTo>
                    <a:pt x="2876" y="5182"/>
                    <a:pt x="2968" y="5319"/>
                    <a:pt x="3036" y="5456"/>
                  </a:cubicBezTo>
                  <a:cubicBezTo>
                    <a:pt x="3219" y="5729"/>
                    <a:pt x="3378" y="6003"/>
                    <a:pt x="3538" y="6300"/>
                  </a:cubicBezTo>
                  <a:cubicBezTo>
                    <a:pt x="3721" y="6597"/>
                    <a:pt x="3926" y="6871"/>
                    <a:pt x="4109" y="7167"/>
                  </a:cubicBezTo>
                  <a:cubicBezTo>
                    <a:pt x="4200" y="7304"/>
                    <a:pt x="4314" y="7441"/>
                    <a:pt x="4405" y="7601"/>
                  </a:cubicBezTo>
                  <a:cubicBezTo>
                    <a:pt x="4497" y="7738"/>
                    <a:pt x="4588" y="7875"/>
                    <a:pt x="4679" y="8035"/>
                  </a:cubicBezTo>
                  <a:cubicBezTo>
                    <a:pt x="4862" y="8309"/>
                    <a:pt x="5067" y="8583"/>
                    <a:pt x="5273" y="8856"/>
                  </a:cubicBezTo>
                  <a:cubicBezTo>
                    <a:pt x="5478" y="9153"/>
                    <a:pt x="5729" y="9427"/>
                    <a:pt x="5958" y="9701"/>
                  </a:cubicBezTo>
                  <a:cubicBezTo>
                    <a:pt x="6163" y="9975"/>
                    <a:pt x="6391" y="10226"/>
                    <a:pt x="6620" y="10500"/>
                  </a:cubicBezTo>
                  <a:cubicBezTo>
                    <a:pt x="6734" y="10637"/>
                    <a:pt x="6871" y="10774"/>
                    <a:pt x="6985" y="10911"/>
                  </a:cubicBezTo>
                  <a:cubicBezTo>
                    <a:pt x="7099" y="11048"/>
                    <a:pt x="7236" y="11185"/>
                    <a:pt x="7350" y="11344"/>
                  </a:cubicBezTo>
                  <a:lnTo>
                    <a:pt x="7377" y="11358"/>
                  </a:lnTo>
                  <a:lnTo>
                    <a:pt x="7377" y="11358"/>
                  </a:lnTo>
                  <a:cubicBezTo>
                    <a:pt x="7373" y="11352"/>
                    <a:pt x="7373" y="11344"/>
                    <a:pt x="7373" y="11344"/>
                  </a:cubicBezTo>
                  <a:lnTo>
                    <a:pt x="7373" y="11344"/>
                  </a:lnTo>
                  <a:cubicBezTo>
                    <a:pt x="7375" y="11350"/>
                    <a:pt x="7378" y="11355"/>
                    <a:pt x="7382" y="11360"/>
                  </a:cubicBezTo>
                  <a:lnTo>
                    <a:pt x="7382" y="11360"/>
                  </a:lnTo>
                  <a:lnTo>
                    <a:pt x="7377" y="11358"/>
                  </a:lnTo>
                  <a:lnTo>
                    <a:pt x="7377" y="11358"/>
                  </a:lnTo>
                  <a:cubicBezTo>
                    <a:pt x="7378" y="11361"/>
                    <a:pt x="7381" y="11363"/>
                    <a:pt x="7384" y="11365"/>
                  </a:cubicBezTo>
                  <a:lnTo>
                    <a:pt x="7384" y="11365"/>
                  </a:lnTo>
                  <a:cubicBezTo>
                    <a:pt x="7383" y="11363"/>
                    <a:pt x="7382" y="11362"/>
                    <a:pt x="7382" y="11360"/>
                  </a:cubicBezTo>
                  <a:lnTo>
                    <a:pt x="7382" y="11360"/>
                  </a:lnTo>
                  <a:lnTo>
                    <a:pt x="7396" y="11367"/>
                  </a:lnTo>
                  <a:cubicBezTo>
                    <a:pt x="7391" y="11367"/>
                    <a:pt x="7387" y="11366"/>
                    <a:pt x="7384" y="11365"/>
                  </a:cubicBezTo>
                  <a:lnTo>
                    <a:pt x="7384" y="11365"/>
                  </a:lnTo>
                  <a:cubicBezTo>
                    <a:pt x="7409" y="11403"/>
                    <a:pt x="7445" y="11439"/>
                    <a:pt x="7464" y="11459"/>
                  </a:cubicBezTo>
                  <a:cubicBezTo>
                    <a:pt x="7487" y="11481"/>
                    <a:pt x="7510" y="11504"/>
                    <a:pt x="7533" y="11527"/>
                  </a:cubicBezTo>
                  <a:cubicBezTo>
                    <a:pt x="7555" y="11550"/>
                    <a:pt x="7578" y="11596"/>
                    <a:pt x="7624" y="11618"/>
                  </a:cubicBezTo>
                  <a:lnTo>
                    <a:pt x="7601" y="11618"/>
                  </a:lnTo>
                  <a:cubicBezTo>
                    <a:pt x="7829" y="11869"/>
                    <a:pt x="8058" y="12120"/>
                    <a:pt x="8286" y="12372"/>
                  </a:cubicBezTo>
                  <a:cubicBezTo>
                    <a:pt x="8514" y="12645"/>
                    <a:pt x="8765" y="12874"/>
                    <a:pt x="9039" y="13125"/>
                  </a:cubicBezTo>
                  <a:cubicBezTo>
                    <a:pt x="9541" y="13581"/>
                    <a:pt x="10066" y="13992"/>
                    <a:pt x="10546" y="14449"/>
                  </a:cubicBezTo>
                  <a:cubicBezTo>
                    <a:pt x="10660" y="14540"/>
                    <a:pt x="10797" y="14654"/>
                    <a:pt x="10911" y="14768"/>
                  </a:cubicBezTo>
                  <a:cubicBezTo>
                    <a:pt x="11025" y="14882"/>
                    <a:pt x="11139" y="14974"/>
                    <a:pt x="11253" y="15088"/>
                  </a:cubicBezTo>
                  <a:cubicBezTo>
                    <a:pt x="11276" y="15111"/>
                    <a:pt x="11299" y="15133"/>
                    <a:pt x="11299" y="15156"/>
                  </a:cubicBezTo>
                  <a:cubicBezTo>
                    <a:pt x="11344" y="15202"/>
                    <a:pt x="11413" y="15248"/>
                    <a:pt x="11481" y="15270"/>
                  </a:cubicBezTo>
                  <a:cubicBezTo>
                    <a:pt x="11550" y="15270"/>
                    <a:pt x="11641" y="15270"/>
                    <a:pt x="11687" y="15225"/>
                  </a:cubicBezTo>
                  <a:cubicBezTo>
                    <a:pt x="11824" y="15133"/>
                    <a:pt x="11847" y="14951"/>
                    <a:pt x="11755" y="14837"/>
                  </a:cubicBezTo>
                  <a:cubicBezTo>
                    <a:pt x="11550" y="14540"/>
                    <a:pt x="11276" y="14289"/>
                    <a:pt x="11002" y="14038"/>
                  </a:cubicBezTo>
                  <a:cubicBezTo>
                    <a:pt x="10751" y="13810"/>
                    <a:pt x="10477" y="13581"/>
                    <a:pt x="10226" y="13353"/>
                  </a:cubicBezTo>
                  <a:cubicBezTo>
                    <a:pt x="9975" y="13148"/>
                    <a:pt x="9724" y="12942"/>
                    <a:pt x="9496" y="12737"/>
                  </a:cubicBezTo>
                  <a:cubicBezTo>
                    <a:pt x="9244" y="12486"/>
                    <a:pt x="8993" y="12257"/>
                    <a:pt x="8765" y="12006"/>
                  </a:cubicBezTo>
                  <a:cubicBezTo>
                    <a:pt x="8742" y="12006"/>
                    <a:pt x="8742" y="11984"/>
                    <a:pt x="8742" y="11984"/>
                  </a:cubicBezTo>
                  <a:cubicBezTo>
                    <a:pt x="8742" y="11984"/>
                    <a:pt x="8742" y="11984"/>
                    <a:pt x="8742" y="12006"/>
                  </a:cubicBezTo>
                  <a:lnTo>
                    <a:pt x="8719" y="11961"/>
                  </a:lnTo>
                  <a:cubicBezTo>
                    <a:pt x="8632" y="11874"/>
                    <a:pt x="8524" y="11766"/>
                    <a:pt x="8435" y="11657"/>
                  </a:cubicBezTo>
                  <a:lnTo>
                    <a:pt x="8435" y="11657"/>
                  </a:lnTo>
                  <a:cubicBezTo>
                    <a:pt x="8444" y="11670"/>
                    <a:pt x="8448" y="11683"/>
                    <a:pt x="8458" y="11697"/>
                  </a:cubicBezTo>
                  <a:lnTo>
                    <a:pt x="8458" y="11697"/>
                  </a:lnTo>
                  <a:cubicBezTo>
                    <a:pt x="8233" y="11428"/>
                    <a:pt x="8008" y="11181"/>
                    <a:pt x="7761" y="10934"/>
                  </a:cubicBezTo>
                  <a:cubicBezTo>
                    <a:pt x="7624" y="10774"/>
                    <a:pt x="7487" y="10614"/>
                    <a:pt x="7350" y="10477"/>
                  </a:cubicBezTo>
                  <a:cubicBezTo>
                    <a:pt x="7236" y="10340"/>
                    <a:pt x="7099" y="10203"/>
                    <a:pt x="6985" y="10066"/>
                  </a:cubicBezTo>
                  <a:cubicBezTo>
                    <a:pt x="6734" y="9792"/>
                    <a:pt x="6505" y="9541"/>
                    <a:pt x="6277" y="9267"/>
                  </a:cubicBezTo>
                  <a:cubicBezTo>
                    <a:pt x="6163" y="9130"/>
                    <a:pt x="6049" y="9016"/>
                    <a:pt x="5935" y="8879"/>
                  </a:cubicBezTo>
                  <a:cubicBezTo>
                    <a:pt x="5821" y="8742"/>
                    <a:pt x="5729" y="8628"/>
                    <a:pt x="5615" y="8491"/>
                  </a:cubicBezTo>
                  <a:cubicBezTo>
                    <a:pt x="5410" y="8217"/>
                    <a:pt x="5204" y="7943"/>
                    <a:pt x="4999" y="7670"/>
                  </a:cubicBezTo>
                  <a:cubicBezTo>
                    <a:pt x="4794" y="7396"/>
                    <a:pt x="4588" y="7099"/>
                    <a:pt x="4383" y="6825"/>
                  </a:cubicBezTo>
                  <a:cubicBezTo>
                    <a:pt x="3995" y="6277"/>
                    <a:pt x="3607" y="5729"/>
                    <a:pt x="3241" y="5159"/>
                  </a:cubicBezTo>
                  <a:cubicBezTo>
                    <a:pt x="3059" y="4885"/>
                    <a:pt x="2876" y="4611"/>
                    <a:pt x="2694" y="4337"/>
                  </a:cubicBezTo>
                  <a:cubicBezTo>
                    <a:pt x="2511" y="4063"/>
                    <a:pt x="2306" y="3789"/>
                    <a:pt x="2146" y="3493"/>
                  </a:cubicBezTo>
                  <a:cubicBezTo>
                    <a:pt x="2009" y="3287"/>
                    <a:pt x="1872" y="3105"/>
                    <a:pt x="1758" y="2899"/>
                  </a:cubicBezTo>
                  <a:cubicBezTo>
                    <a:pt x="1621" y="2716"/>
                    <a:pt x="1484" y="2534"/>
                    <a:pt x="1370" y="2328"/>
                  </a:cubicBezTo>
                  <a:cubicBezTo>
                    <a:pt x="1119" y="1895"/>
                    <a:pt x="868" y="1461"/>
                    <a:pt x="639" y="1027"/>
                  </a:cubicBezTo>
                  <a:cubicBezTo>
                    <a:pt x="548" y="868"/>
                    <a:pt x="480" y="708"/>
                    <a:pt x="411" y="571"/>
                  </a:cubicBezTo>
                  <a:cubicBezTo>
                    <a:pt x="320" y="411"/>
                    <a:pt x="251" y="229"/>
                    <a:pt x="183" y="69"/>
                  </a:cubicBezTo>
                  <a:cubicBezTo>
                    <a:pt x="160" y="23"/>
                    <a:pt x="137" y="0"/>
                    <a:pt x="9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6"/>
            <p:cNvSpPr/>
            <p:nvPr/>
          </p:nvSpPr>
          <p:spPr>
            <a:xfrm>
              <a:off x="14219599" y="3581366"/>
              <a:ext cx="8273" cy="8301"/>
            </a:xfrm>
            <a:custGeom>
              <a:avLst/>
              <a:gdLst/>
              <a:ahLst/>
              <a:cxnLst/>
              <a:rect l="l" t="t" r="r" b="b"/>
              <a:pathLst>
                <a:path w="297" h="298" extrusionOk="0">
                  <a:moveTo>
                    <a:pt x="137" y="0"/>
                  </a:moveTo>
                  <a:cubicBezTo>
                    <a:pt x="46" y="0"/>
                    <a:pt x="0" y="92"/>
                    <a:pt x="0" y="160"/>
                  </a:cubicBezTo>
                  <a:cubicBezTo>
                    <a:pt x="0" y="229"/>
                    <a:pt x="69" y="297"/>
                    <a:pt x="160" y="297"/>
                  </a:cubicBezTo>
                  <a:cubicBezTo>
                    <a:pt x="228" y="297"/>
                    <a:pt x="297" y="206"/>
                    <a:pt x="274" y="137"/>
                  </a:cubicBezTo>
                  <a:cubicBezTo>
                    <a:pt x="274" y="69"/>
                    <a:pt x="206"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6"/>
            <p:cNvSpPr/>
            <p:nvPr/>
          </p:nvSpPr>
          <p:spPr>
            <a:xfrm>
              <a:off x="13796788" y="3046021"/>
              <a:ext cx="168495" cy="305709"/>
            </a:xfrm>
            <a:custGeom>
              <a:avLst/>
              <a:gdLst/>
              <a:ahLst/>
              <a:cxnLst/>
              <a:rect l="l" t="t" r="r" b="b"/>
              <a:pathLst>
                <a:path w="6049" h="10975" extrusionOk="0">
                  <a:moveTo>
                    <a:pt x="69" y="1"/>
                  </a:moveTo>
                  <a:cubicBezTo>
                    <a:pt x="23" y="23"/>
                    <a:pt x="0" y="92"/>
                    <a:pt x="23" y="137"/>
                  </a:cubicBezTo>
                  <a:cubicBezTo>
                    <a:pt x="69" y="320"/>
                    <a:pt x="137" y="480"/>
                    <a:pt x="206" y="662"/>
                  </a:cubicBezTo>
                  <a:cubicBezTo>
                    <a:pt x="251" y="822"/>
                    <a:pt x="297" y="959"/>
                    <a:pt x="365" y="1119"/>
                  </a:cubicBezTo>
                  <a:cubicBezTo>
                    <a:pt x="434" y="1279"/>
                    <a:pt x="502" y="1461"/>
                    <a:pt x="571" y="1621"/>
                  </a:cubicBezTo>
                  <a:cubicBezTo>
                    <a:pt x="617" y="1804"/>
                    <a:pt x="685" y="1964"/>
                    <a:pt x="754" y="2123"/>
                  </a:cubicBezTo>
                  <a:cubicBezTo>
                    <a:pt x="890" y="2443"/>
                    <a:pt x="1050" y="2762"/>
                    <a:pt x="1187" y="3082"/>
                  </a:cubicBezTo>
                  <a:cubicBezTo>
                    <a:pt x="1301" y="3402"/>
                    <a:pt x="1461" y="3698"/>
                    <a:pt x="1598" y="3995"/>
                  </a:cubicBezTo>
                  <a:cubicBezTo>
                    <a:pt x="1705" y="4187"/>
                    <a:pt x="1791" y="4378"/>
                    <a:pt x="1895" y="4588"/>
                  </a:cubicBezTo>
                  <a:lnTo>
                    <a:pt x="1895" y="4588"/>
                  </a:lnTo>
                  <a:cubicBezTo>
                    <a:pt x="1895" y="4588"/>
                    <a:pt x="1895" y="4588"/>
                    <a:pt x="1895" y="4588"/>
                  </a:cubicBezTo>
                  <a:cubicBezTo>
                    <a:pt x="1899" y="4597"/>
                    <a:pt x="1904" y="4606"/>
                    <a:pt x="1908" y="4615"/>
                  </a:cubicBezTo>
                  <a:lnTo>
                    <a:pt x="1908" y="4615"/>
                  </a:lnTo>
                  <a:cubicBezTo>
                    <a:pt x="1911" y="4621"/>
                    <a:pt x="1914" y="4628"/>
                    <a:pt x="1918" y="4634"/>
                  </a:cubicBezTo>
                  <a:cubicBezTo>
                    <a:pt x="1918" y="4634"/>
                    <a:pt x="1918" y="4634"/>
                    <a:pt x="1918" y="4634"/>
                  </a:cubicBezTo>
                  <a:lnTo>
                    <a:pt x="1918" y="4634"/>
                  </a:lnTo>
                  <a:cubicBezTo>
                    <a:pt x="2070" y="4936"/>
                    <a:pt x="2222" y="5220"/>
                    <a:pt x="2374" y="5524"/>
                  </a:cubicBezTo>
                  <a:cubicBezTo>
                    <a:pt x="2511" y="5821"/>
                    <a:pt x="2671" y="6141"/>
                    <a:pt x="2831" y="6437"/>
                  </a:cubicBezTo>
                  <a:cubicBezTo>
                    <a:pt x="2990" y="6734"/>
                    <a:pt x="3150" y="7031"/>
                    <a:pt x="3333" y="7327"/>
                  </a:cubicBezTo>
                  <a:cubicBezTo>
                    <a:pt x="3493" y="7624"/>
                    <a:pt x="3652" y="7921"/>
                    <a:pt x="3812" y="8195"/>
                  </a:cubicBezTo>
                  <a:cubicBezTo>
                    <a:pt x="3949" y="8446"/>
                    <a:pt x="4086" y="8674"/>
                    <a:pt x="4246" y="8902"/>
                  </a:cubicBezTo>
                  <a:cubicBezTo>
                    <a:pt x="4383" y="9108"/>
                    <a:pt x="4520" y="9336"/>
                    <a:pt x="4657" y="9541"/>
                  </a:cubicBezTo>
                  <a:cubicBezTo>
                    <a:pt x="4794" y="9770"/>
                    <a:pt x="4931" y="9975"/>
                    <a:pt x="5067" y="10203"/>
                  </a:cubicBezTo>
                  <a:cubicBezTo>
                    <a:pt x="5136" y="10295"/>
                    <a:pt x="5204" y="10409"/>
                    <a:pt x="5273" y="10523"/>
                  </a:cubicBezTo>
                  <a:cubicBezTo>
                    <a:pt x="5364" y="10637"/>
                    <a:pt x="5433" y="10751"/>
                    <a:pt x="5524" y="10865"/>
                  </a:cubicBezTo>
                  <a:cubicBezTo>
                    <a:pt x="5574" y="10932"/>
                    <a:pt x="5661" y="10975"/>
                    <a:pt x="5749" y="10975"/>
                  </a:cubicBezTo>
                  <a:cubicBezTo>
                    <a:pt x="5781" y="10975"/>
                    <a:pt x="5813" y="10969"/>
                    <a:pt x="5844" y="10957"/>
                  </a:cubicBezTo>
                  <a:cubicBezTo>
                    <a:pt x="5912" y="10934"/>
                    <a:pt x="5958" y="10888"/>
                    <a:pt x="6003" y="10820"/>
                  </a:cubicBezTo>
                  <a:cubicBezTo>
                    <a:pt x="6026" y="10751"/>
                    <a:pt x="6049" y="10660"/>
                    <a:pt x="6003" y="10591"/>
                  </a:cubicBezTo>
                  <a:cubicBezTo>
                    <a:pt x="5935" y="10432"/>
                    <a:pt x="5844" y="10272"/>
                    <a:pt x="5729" y="10112"/>
                  </a:cubicBezTo>
                  <a:cubicBezTo>
                    <a:pt x="5638" y="9975"/>
                    <a:pt x="5570" y="9838"/>
                    <a:pt x="5456" y="9701"/>
                  </a:cubicBezTo>
                  <a:cubicBezTo>
                    <a:pt x="5296" y="9427"/>
                    <a:pt x="5113" y="9176"/>
                    <a:pt x="4931" y="8902"/>
                  </a:cubicBezTo>
                  <a:cubicBezTo>
                    <a:pt x="4748" y="8628"/>
                    <a:pt x="4543" y="8332"/>
                    <a:pt x="4360" y="8035"/>
                  </a:cubicBezTo>
                  <a:cubicBezTo>
                    <a:pt x="4269" y="7898"/>
                    <a:pt x="4177" y="7761"/>
                    <a:pt x="4086" y="7601"/>
                  </a:cubicBezTo>
                  <a:cubicBezTo>
                    <a:pt x="4018" y="7464"/>
                    <a:pt x="3926" y="7327"/>
                    <a:pt x="3835" y="7190"/>
                  </a:cubicBezTo>
                  <a:cubicBezTo>
                    <a:pt x="3652" y="6917"/>
                    <a:pt x="3493" y="6620"/>
                    <a:pt x="3333" y="6346"/>
                  </a:cubicBezTo>
                  <a:cubicBezTo>
                    <a:pt x="3150" y="6049"/>
                    <a:pt x="2990" y="5775"/>
                    <a:pt x="2831" y="5479"/>
                  </a:cubicBezTo>
                  <a:cubicBezTo>
                    <a:pt x="2648" y="5182"/>
                    <a:pt x="2488" y="4885"/>
                    <a:pt x="2328" y="4588"/>
                  </a:cubicBezTo>
                  <a:cubicBezTo>
                    <a:pt x="2146" y="4292"/>
                    <a:pt x="1963" y="3972"/>
                    <a:pt x="1803" y="3653"/>
                  </a:cubicBezTo>
                  <a:cubicBezTo>
                    <a:pt x="1712" y="3516"/>
                    <a:pt x="1644" y="3379"/>
                    <a:pt x="1575" y="3242"/>
                  </a:cubicBezTo>
                  <a:cubicBezTo>
                    <a:pt x="1438" y="2991"/>
                    <a:pt x="1324" y="2740"/>
                    <a:pt x="1210" y="2488"/>
                  </a:cubicBezTo>
                  <a:cubicBezTo>
                    <a:pt x="1096" y="2237"/>
                    <a:pt x="959" y="1964"/>
                    <a:pt x="845" y="1690"/>
                  </a:cubicBezTo>
                  <a:cubicBezTo>
                    <a:pt x="731" y="1439"/>
                    <a:pt x="617" y="1165"/>
                    <a:pt x="525" y="914"/>
                  </a:cubicBezTo>
                  <a:cubicBezTo>
                    <a:pt x="411" y="617"/>
                    <a:pt x="320" y="343"/>
                    <a:pt x="206" y="69"/>
                  </a:cubicBezTo>
                  <a:cubicBezTo>
                    <a:pt x="206" y="23"/>
                    <a:pt x="160" y="1"/>
                    <a:pt x="11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6"/>
            <p:cNvSpPr/>
            <p:nvPr/>
          </p:nvSpPr>
          <p:spPr>
            <a:xfrm>
              <a:off x="10795802" y="2981815"/>
              <a:ext cx="476237" cy="621779"/>
            </a:xfrm>
            <a:custGeom>
              <a:avLst/>
              <a:gdLst/>
              <a:ahLst/>
              <a:cxnLst/>
              <a:rect l="l" t="t" r="r" b="b"/>
              <a:pathLst>
                <a:path w="17097" h="22322" extrusionOk="0">
                  <a:moveTo>
                    <a:pt x="15408" y="4908"/>
                  </a:moveTo>
                  <a:lnTo>
                    <a:pt x="15408" y="4908"/>
                  </a:lnTo>
                  <a:cubicBezTo>
                    <a:pt x="15405" y="4914"/>
                    <a:pt x="15402" y="4921"/>
                    <a:pt x="15399" y="4928"/>
                  </a:cubicBezTo>
                  <a:lnTo>
                    <a:pt x="15399" y="4928"/>
                  </a:lnTo>
                  <a:cubicBezTo>
                    <a:pt x="15404" y="4923"/>
                    <a:pt x="15408" y="4917"/>
                    <a:pt x="15408" y="4908"/>
                  </a:cubicBezTo>
                  <a:close/>
                  <a:moveTo>
                    <a:pt x="13308" y="7601"/>
                  </a:moveTo>
                  <a:lnTo>
                    <a:pt x="13308" y="7601"/>
                  </a:lnTo>
                  <a:cubicBezTo>
                    <a:pt x="13240" y="7715"/>
                    <a:pt x="13171" y="7852"/>
                    <a:pt x="13080" y="7989"/>
                  </a:cubicBezTo>
                  <a:cubicBezTo>
                    <a:pt x="13148" y="7875"/>
                    <a:pt x="13217" y="7738"/>
                    <a:pt x="13308" y="7601"/>
                  </a:cubicBezTo>
                  <a:close/>
                  <a:moveTo>
                    <a:pt x="4269" y="18785"/>
                  </a:moveTo>
                  <a:cubicBezTo>
                    <a:pt x="4269" y="18808"/>
                    <a:pt x="4292" y="18831"/>
                    <a:pt x="4292" y="18854"/>
                  </a:cubicBezTo>
                  <a:cubicBezTo>
                    <a:pt x="4315" y="18854"/>
                    <a:pt x="4315" y="18877"/>
                    <a:pt x="4315" y="18877"/>
                  </a:cubicBezTo>
                  <a:cubicBezTo>
                    <a:pt x="4246" y="18968"/>
                    <a:pt x="4178" y="19059"/>
                    <a:pt x="4109" y="19151"/>
                  </a:cubicBezTo>
                  <a:cubicBezTo>
                    <a:pt x="4018" y="19242"/>
                    <a:pt x="3950" y="19333"/>
                    <a:pt x="3881" y="19424"/>
                  </a:cubicBezTo>
                  <a:lnTo>
                    <a:pt x="3858" y="19424"/>
                  </a:lnTo>
                  <a:cubicBezTo>
                    <a:pt x="3835" y="19379"/>
                    <a:pt x="3790" y="19333"/>
                    <a:pt x="3744" y="19310"/>
                  </a:cubicBezTo>
                  <a:cubicBezTo>
                    <a:pt x="3927" y="19128"/>
                    <a:pt x="4109" y="18945"/>
                    <a:pt x="4269" y="18785"/>
                  </a:cubicBezTo>
                  <a:close/>
                  <a:moveTo>
                    <a:pt x="16777" y="0"/>
                  </a:moveTo>
                  <a:cubicBezTo>
                    <a:pt x="16732" y="0"/>
                    <a:pt x="16686" y="23"/>
                    <a:pt x="16640" y="46"/>
                  </a:cubicBezTo>
                  <a:cubicBezTo>
                    <a:pt x="16572" y="69"/>
                    <a:pt x="16526" y="160"/>
                    <a:pt x="16504" y="228"/>
                  </a:cubicBezTo>
                  <a:cubicBezTo>
                    <a:pt x="16435" y="616"/>
                    <a:pt x="16344" y="1004"/>
                    <a:pt x="16207" y="1393"/>
                  </a:cubicBezTo>
                  <a:cubicBezTo>
                    <a:pt x="16070" y="1781"/>
                    <a:pt x="15887" y="2169"/>
                    <a:pt x="15727" y="2534"/>
                  </a:cubicBezTo>
                  <a:cubicBezTo>
                    <a:pt x="15636" y="2739"/>
                    <a:pt x="15545" y="2945"/>
                    <a:pt x="15476" y="3150"/>
                  </a:cubicBezTo>
                  <a:cubicBezTo>
                    <a:pt x="15476" y="3127"/>
                    <a:pt x="15476" y="3127"/>
                    <a:pt x="15476" y="3127"/>
                  </a:cubicBezTo>
                  <a:cubicBezTo>
                    <a:pt x="15476" y="3127"/>
                    <a:pt x="15454" y="3150"/>
                    <a:pt x="15454" y="3150"/>
                  </a:cubicBezTo>
                  <a:cubicBezTo>
                    <a:pt x="15454" y="3173"/>
                    <a:pt x="15454" y="3196"/>
                    <a:pt x="15431" y="3196"/>
                  </a:cubicBezTo>
                  <a:lnTo>
                    <a:pt x="15454" y="3196"/>
                  </a:lnTo>
                  <a:cubicBezTo>
                    <a:pt x="15385" y="3333"/>
                    <a:pt x="15339" y="3470"/>
                    <a:pt x="15271" y="3607"/>
                  </a:cubicBezTo>
                  <a:cubicBezTo>
                    <a:pt x="15225" y="3698"/>
                    <a:pt x="15180" y="3789"/>
                    <a:pt x="15134" y="3880"/>
                  </a:cubicBezTo>
                  <a:cubicBezTo>
                    <a:pt x="15043" y="4109"/>
                    <a:pt x="14951" y="4337"/>
                    <a:pt x="14860" y="4542"/>
                  </a:cubicBezTo>
                  <a:lnTo>
                    <a:pt x="14906" y="4451"/>
                  </a:lnTo>
                  <a:lnTo>
                    <a:pt x="14906" y="4451"/>
                  </a:lnTo>
                  <a:cubicBezTo>
                    <a:pt x="14769" y="4771"/>
                    <a:pt x="14632" y="5067"/>
                    <a:pt x="14495" y="5364"/>
                  </a:cubicBezTo>
                  <a:cubicBezTo>
                    <a:pt x="14381" y="5547"/>
                    <a:pt x="14289" y="5729"/>
                    <a:pt x="14198" y="5935"/>
                  </a:cubicBezTo>
                  <a:cubicBezTo>
                    <a:pt x="14198" y="5912"/>
                    <a:pt x="14198" y="5889"/>
                    <a:pt x="14198" y="5866"/>
                  </a:cubicBezTo>
                  <a:cubicBezTo>
                    <a:pt x="14175" y="5775"/>
                    <a:pt x="14084" y="5684"/>
                    <a:pt x="13993" y="5661"/>
                  </a:cubicBezTo>
                  <a:cubicBezTo>
                    <a:pt x="13963" y="5651"/>
                    <a:pt x="13934" y="5647"/>
                    <a:pt x="13906" y="5647"/>
                  </a:cubicBezTo>
                  <a:cubicBezTo>
                    <a:pt x="13800" y="5647"/>
                    <a:pt x="13704" y="5708"/>
                    <a:pt x="13650" y="5798"/>
                  </a:cubicBezTo>
                  <a:cubicBezTo>
                    <a:pt x="13536" y="5958"/>
                    <a:pt x="13422" y="6117"/>
                    <a:pt x="13331" y="6277"/>
                  </a:cubicBezTo>
                  <a:cubicBezTo>
                    <a:pt x="13240" y="6414"/>
                    <a:pt x="13125" y="6551"/>
                    <a:pt x="13034" y="6688"/>
                  </a:cubicBezTo>
                  <a:cubicBezTo>
                    <a:pt x="12851" y="6985"/>
                    <a:pt x="12646" y="7304"/>
                    <a:pt x="12463" y="7601"/>
                  </a:cubicBezTo>
                  <a:cubicBezTo>
                    <a:pt x="12349" y="7738"/>
                    <a:pt x="12258" y="7898"/>
                    <a:pt x="12167" y="8058"/>
                  </a:cubicBezTo>
                  <a:cubicBezTo>
                    <a:pt x="12053" y="8194"/>
                    <a:pt x="11938" y="8354"/>
                    <a:pt x="11847" y="8491"/>
                  </a:cubicBezTo>
                  <a:cubicBezTo>
                    <a:pt x="11802" y="8560"/>
                    <a:pt x="11756" y="8628"/>
                    <a:pt x="11710" y="8697"/>
                  </a:cubicBezTo>
                  <a:lnTo>
                    <a:pt x="11665" y="8697"/>
                  </a:lnTo>
                  <a:cubicBezTo>
                    <a:pt x="11619" y="8697"/>
                    <a:pt x="11573" y="8697"/>
                    <a:pt x="11528" y="8719"/>
                  </a:cubicBezTo>
                  <a:cubicBezTo>
                    <a:pt x="11482" y="8765"/>
                    <a:pt x="11436" y="8788"/>
                    <a:pt x="11413" y="8834"/>
                  </a:cubicBezTo>
                  <a:cubicBezTo>
                    <a:pt x="11368" y="8879"/>
                    <a:pt x="11345" y="8902"/>
                    <a:pt x="11322" y="8948"/>
                  </a:cubicBezTo>
                  <a:cubicBezTo>
                    <a:pt x="11094" y="9244"/>
                    <a:pt x="10843" y="9518"/>
                    <a:pt x="10592" y="9792"/>
                  </a:cubicBezTo>
                  <a:cubicBezTo>
                    <a:pt x="10386" y="10043"/>
                    <a:pt x="10158" y="10294"/>
                    <a:pt x="9953" y="10545"/>
                  </a:cubicBezTo>
                  <a:cubicBezTo>
                    <a:pt x="9473" y="11116"/>
                    <a:pt x="9017" y="11687"/>
                    <a:pt x="8560" y="12280"/>
                  </a:cubicBezTo>
                  <a:cubicBezTo>
                    <a:pt x="8332" y="12577"/>
                    <a:pt x="8104" y="12896"/>
                    <a:pt x="7853" y="13193"/>
                  </a:cubicBezTo>
                  <a:cubicBezTo>
                    <a:pt x="7761" y="13330"/>
                    <a:pt x="7670" y="13444"/>
                    <a:pt x="7579" y="13581"/>
                  </a:cubicBezTo>
                  <a:cubicBezTo>
                    <a:pt x="7533" y="13650"/>
                    <a:pt x="7465" y="13741"/>
                    <a:pt x="7419" y="13809"/>
                  </a:cubicBezTo>
                  <a:cubicBezTo>
                    <a:pt x="7351" y="13901"/>
                    <a:pt x="7282" y="13992"/>
                    <a:pt x="7236" y="14083"/>
                  </a:cubicBezTo>
                  <a:cubicBezTo>
                    <a:pt x="7191" y="14129"/>
                    <a:pt x="7191" y="14197"/>
                    <a:pt x="7191" y="14243"/>
                  </a:cubicBezTo>
                  <a:cubicBezTo>
                    <a:pt x="7145" y="14266"/>
                    <a:pt x="7122" y="14312"/>
                    <a:pt x="7077" y="14334"/>
                  </a:cubicBezTo>
                  <a:cubicBezTo>
                    <a:pt x="6963" y="14449"/>
                    <a:pt x="6848" y="14563"/>
                    <a:pt x="6734" y="14654"/>
                  </a:cubicBezTo>
                  <a:cubicBezTo>
                    <a:pt x="6711" y="14654"/>
                    <a:pt x="6689" y="14677"/>
                    <a:pt x="6666" y="14677"/>
                  </a:cubicBezTo>
                  <a:cubicBezTo>
                    <a:pt x="6552" y="14700"/>
                    <a:pt x="6438" y="14745"/>
                    <a:pt x="6346" y="14814"/>
                  </a:cubicBezTo>
                  <a:cubicBezTo>
                    <a:pt x="6255" y="14882"/>
                    <a:pt x="6164" y="14951"/>
                    <a:pt x="6072" y="15019"/>
                  </a:cubicBezTo>
                  <a:cubicBezTo>
                    <a:pt x="5935" y="15133"/>
                    <a:pt x="5821" y="15225"/>
                    <a:pt x="5707" y="15339"/>
                  </a:cubicBezTo>
                  <a:cubicBezTo>
                    <a:pt x="5570" y="15476"/>
                    <a:pt x="5433" y="15590"/>
                    <a:pt x="5296" y="15727"/>
                  </a:cubicBezTo>
                  <a:cubicBezTo>
                    <a:pt x="5022" y="15978"/>
                    <a:pt x="4771" y="16252"/>
                    <a:pt x="4497" y="16503"/>
                  </a:cubicBezTo>
                  <a:cubicBezTo>
                    <a:pt x="3995" y="17028"/>
                    <a:pt x="3539" y="17553"/>
                    <a:pt x="3059" y="18078"/>
                  </a:cubicBezTo>
                  <a:cubicBezTo>
                    <a:pt x="2945" y="18215"/>
                    <a:pt x="2831" y="18329"/>
                    <a:pt x="2740" y="18466"/>
                  </a:cubicBezTo>
                  <a:cubicBezTo>
                    <a:pt x="2649" y="18511"/>
                    <a:pt x="2580" y="18580"/>
                    <a:pt x="2512" y="18648"/>
                  </a:cubicBezTo>
                  <a:cubicBezTo>
                    <a:pt x="2397" y="18717"/>
                    <a:pt x="2306" y="18785"/>
                    <a:pt x="2192" y="18877"/>
                  </a:cubicBezTo>
                  <a:cubicBezTo>
                    <a:pt x="1781" y="19151"/>
                    <a:pt x="1370" y="19447"/>
                    <a:pt x="959" y="19721"/>
                  </a:cubicBezTo>
                  <a:cubicBezTo>
                    <a:pt x="731" y="19881"/>
                    <a:pt x="480" y="20041"/>
                    <a:pt x="252" y="20223"/>
                  </a:cubicBezTo>
                  <a:cubicBezTo>
                    <a:pt x="183" y="20292"/>
                    <a:pt x="115" y="20360"/>
                    <a:pt x="69" y="20429"/>
                  </a:cubicBezTo>
                  <a:cubicBezTo>
                    <a:pt x="24" y="20520"/>
                    <a:pt x="1" y="20634"/>
                    <a:pt x="24" y="20748"/>
                  </a:cubicBezTo>
                  <a:cubicBezTo>
                    <a:pt x="46" y="20817"/>
                    <a:pt x="92" y="20885"/>
                    <a:pt x="138" y="20931"/>
                  </a:cubicBezTo>
                  <a:cubicBezTo>
                    <a:pt x="229" y="20999"/>
                    <a:pt x="320" y="21091"/>
                    <a:pt x="412" y="21159"/>
                  </a:cubicBezTo>
                  <a:cubicBezTo>
                    <a:pt x="480" y="21228"/>
                    <a:pt x="571" y="21319"/>
                    <a:pt x="663" y="21387"/>
                  </a:cubicBezTo>
                  <a:cubicBezTo>
                    <a:pt x="777" y="21456"/>
                    <a:pt x="868" y="21524"/>
                    <a:pt x="959" y="21616"/>
                  </a:cubicBezTo>
                  <a:cubicBezTo>
                    <a:pt x="1028" y="21661"/>
                    <a:pt x="1096" y="21730"/>
                    <a:pt x="1188" y="21798"/>
                  </a:cubicBezTo>
                  <a:cubicBezTo>
                    <a:pt x="1256" y="21844"/>
                    <a:pt x="1325" y="21912"/>
                    <a:pt x="1416" y="21958"/>
                  </a:cubicBezTo>
                  <a:cubicBezTo>
                    <a:pt x="1530" y="22027"/>
                    <a:pt x="1667" y="22095"/>
                    <a:pt x="1781" y="22186"/>
                  </a:cubicBezTo>
                  <a:cubicBezTo>
                    <a:pt x="1906" y="22240"/>
                    <a:pt x="2031" y="22322"/>
                    <a:pt x="2168" y="22322"/>
                  </a:cubicBezTo>
                  <a:cubicBezTo>
                    <a:pt x="2205" y="22322"/>
                    <a:pt x="2244" y="22315"/>
                    <a:pt x="2283" y="22300"/>
                  </a:cubicBezTo>
                  <a:cubicBezTo>
                    <a:pt x="2329" y="22278"/>
                    <a:pt x="2375" y="22255"/>
                    <a:pt x="2420" y="22232"/>
                  </a:cubicBezTo>
                  <a:cubicBezTo>
                    <a:pt x="2443" y="22209"/>
                    <a:pt x="2466" y="22209"/>
                    <a:pt x="2489" y="22186"/>
                  </a:cubicBezTo>
                  <a:cubicBezTo>
                    <a:pt x="2534" y="22164"/>
                    <a:pt x="2580" y="22118"/>
                    <a:pt x="2626" y="22095"/>
                  </a:cubicBezTo>
                  <a:cubicBezTo>
                    <a:pt x="2694" y="22049"/>
                    <a:pt x="2740" y="22027"/>
                    <a:pt x="2763" y="22004"/>
                  </a:cubicBezTo>
                  <a:lnTo>
                    <a:pt x="2763" y="22004"/>
                  </a:lnTo>
                  <a:lnTo>
                    <a:pt x="2694" y="22049"/>
                  </a:lnTo>
                  <a:cubicBezTo>
                    <a:pt x="2922" y="21890"/>
                    <a:pt x="3128" y="21684"/>
                    <a:pt x="3333" y="21524"/>
                  </a:cubicBezTo>
                  <a:cubicBezTo>
                    <a:pt x="3562" y="21319"/>
                    <a:pt x="3790" y="21136"/>
                    <a:pt x="3995" y="20931"/>
                  </a:cubicBezTo>
                  <a:cubicBezTo>
                    <a:pt x="4224" y="20726"/>
                    <a:pt x="4452" y="20497"/>
                    <a:pt x="4657" y="20269"/>
                  </a:cubicBezTo>
                  <a:cubicBezTo>
                    <a:pt x="4863" y="20041"/>
                    <a:pt x="5045" y="19790"/>
                    <a:pt x="5273" y="19561"/>
                  </a:cubicBezTo>
                  <a:cubicBezTo>
                    <a:pt x="5707" y="19082"/>
                    <a:pt x="6164" y="18603"/>
                    <a:pt x="6597" y="18123"/>
                  </a:cubicBezTo>
                  <a:cubicBezTo>
                    <a:pt x="7054" y="17621"/>
                    <a:pt x="7510" y="17119"/>
                    <a:pt x="7967" y="16617"/>
                  </a:cubicBezTo>
                  <a:cubicBezTo>
                    <a:pt x="8423" y="16092"/>
                    <a:pt x="8857" y="15567"/>
                    <a:pt x="9268" y="15019"/>
                  </a:cubicBezTo>
                  <a:cubicBezTo>
                    <a:pt x="9473" y="14745"/>
                    <a:pt x="9656" y="14471"/>
                    <a:pt x="9861" y="14197"/>
                  </a:cubicBezTo>
                  <a:cubicBezTo>
                    <a:pt x="10067" y="13924"/>
                    <a:pt x="10249" y="13673"/>
                    <a:pt x="10432" y="13399"/>
                  </a:cubicBezTo>
                  <a:cubicBezTo>
                    <a:pt x="10615" y="13125"/>
                    <a:pt x="10820" y="12851"/>
                    <a:pt x="11003" y="12600"/>
                  </a:cubicBezTo>
                  <a:cubicBezTo>
                    <a:pt x="11094" y="12463"/>
                    <a:pt x="11185" y="12326"/>
                    <a:pt x="11277" y="12189"/>
                  </a:cubicBezTo>
                  <a:cubicBezTo>
                    <a:pt x="11368" y="12029"/>
                    <a:pt x="11459" y="11892"/>
                    <a:pt x="11550" y="11755"/>
                  </a:cubicBezTo>
                  <a:cubicBezTo>
                    <a:pt x="11756" y="11481"/>
                    <a:pt x="11916" y="11162"/>
                    <a:pt x="12098" y="10888"/>
                  </a:cubicBezTo>
                  <a:cubicBezTo>
                    <a:pt x="12281" y="10591"/>
                    <a:pt x="12441" y="10317"/>
                    <a:pt x="12600" y="10043"/>
                  </a:cubicBezTo>
                  <a:cubicBezTo>
                    <a:pt x="12943" y="9495"/>
                    <a:pt x="13285" y="8925"/>
                    <a:pt x="13628" y="8354"/>
                  </a:cubicBezTo>
                  <a:cubicBezTo>
                    <a:pt x="13787" y="8080"/>
                    <a:pt x="13947" y="7784"/>
                    <a:pt x="14107" y="7510"/>
                  </a:cubicBezTo>
                  <a:cubicBezTo>
                    <a:pt x="14244" y="7213"/>
                    <a:pt x="14426" y="6916"/>
                    <a:pt x="14586" y="6620"/>
                  </a:cubicBezTo>
                  <a:cubicBezTo>
                    <a:pt x="14857" y="6078"/>
                    <a:pt x="15150" y="5492"/>
                    <a:pt x="15399" y="4928"/>
                  </a:cubicBezTo>
                  <a:lnTo>
                    <a:pt x="15399" y="4928"/>
                  </a:lnTo>
                  <a:cubicBezTo>
                    <a:pt x="15397" y="4929"/>
                    <a:pt x="15396" y="4931"/>
                    <a:pt x="15394" y="4932"/>
                  </a:cubicBezTo>
                  <a:lnTo>
                    <a:pt x="15394" y="4932"/>
                  </a:lnTo>
                  <a:cubicBezTo>
                    <a:pt x="15504" y="4688"/>
                    <a:pt x="15594" y="4444"/>
                    <a:pt x="15705" y="4200"/>
                  </a:cubicBezTo>
                  <a:cubicBezTo>
                    <a:pt x="15727" y="4132"/>
                    <a:pt x="15750" y="4086"/>
                    <a:pt x="15796" y="4017"/>
                  </a:cubicBezTo>
                  <a:cubicBezTo>
                    <a:pt x="15910" y="3766"/>
                    <a:pt x="16001" y="3492"/>
                    <a:pt x="16115" y="3241"/>
                  </a:cubicBezTo>
                  <a:cubicBezTo>
                    <a:pt x="16230" y="3013"/>
                    <a:pt x="16321" y="2762"/>
                    <a:pt x="16412" y="2534"/>
                  </a:cubicBezTo>
                  <a:cubicBezTo>
                    <a:pt x="16526" y="2306"/>
                    <a:pt x="16618" y="2054"/>
                    <a:pt x="16709" y="1826"/>
                  </a:cubicBezTo>
                  <a:cubicBezTo>
                    <a:pt x="16777" y="1575"/>
                    <a:pt x="16869" y="1347"/>
                    <a:pt x="16937" y="1119"/>
                  </a:cubicBezTo>
                  <a:cubicBezTo>
                    <a:pt x="16983" y="868"/>
                    <a:pt x="17029" y="639"/>
                    <a:pt x="17074" y="388"/>
                  </a:cubicBezTo>
                  <a:cubicBezTo>
                    <a:pt x="17097" y="297"/>
                    <a:pt x="17097" y="228"/>
                    <a:pt x="17051" y="160"/>
                  </a:cubicBezTo>
                  <a:cubicBezTo>
                    <a:pt x="17006" y="91"/>
                    <a:pt x="16937" y="46"/>
                    <a:pt x="16869" y="23"/>
                  </a:cubicBezTo>
                  <a:cubicBezTo>
                    <a:pt x="16846" y="23"/>
                    <a:pt x="16823" y="0"/>
                    <a:pt x="16777"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6"/>
            <p:cNvSpPr/>
            <p:nvPr/>
          </p:nvSpPr>
          <p:spPr>
            <a:xfrm>
              <a:off x="10879089" y="3315601"/>
              <a:ext cx="1276734" cy="288689"/>
            </a:xfrm>
            <a:custGeom>
              <a:avLst/>
              <a:gdLst/>
              <a:ahLst/>
              <a:cxnLst/>
              <a:rect l="l" t="t" r="r" b="b"/>
              <a:pathLst>
                <a:path w="45835" h="10364" extrusionOk="0">
                  <a:moveTo>
                    <a:pt x="40333" y="0"/>
                  </a:moveTo>
                  <a:cubicBezTo>
                    <a:pt x="40105" y="0"/>
                    <a:pt x="39877" y="23"/>
                    <a:pt x="39671" y="23"/>
                  </a:cubicBezTo>
                  <a:lnTo>
                    <a:pt x="38918" y="23"/>
                  </a:lnTo>
                  <a:cubicBezTo>
                    <a:pt x="38462" y="46"/>
                    <a:pt x="38005" y="69"/>
                    <a:pt x="37571" y="115"/>
                  </a:cubicBezTo>
                  <a:cubicBezTo>
                    <a:pt x="37092" y="160"/>
                    <a:pt x="36636" y="206"/>
                    <a:pt x="36179" y="274"/>
                  </a:cubicBezTo>
                  <a:cubicBezTo>
                    <a:pt x="35951" y="297"/>
                    <a:pt x="35723" y="320"/>
                    <a:pt x="35494" y="366"/>
                  </a:cubicBezTo>
                  <a:cubicBezTo>
                    <a:pt x="35266" y="411"/>
                    <a:pt x="35061" y="457"/>
                    <a:pt x="34832" y="503"/>
                  </a:cubicBezTo>
                  <a:cubicBezTo>
                    <a:pt x="34604" y="571"/>
                    <a:pt x="34376" y="617"/>
                    <a:pt x="34148" y="685"/>
                  </a:cubicBezTo>
                  <a:cubicBezTo>
                    <a:pt x="33919" y="754"/>
                    <a:pt x="33714" y="822"/>
                    <a:pt x="33486" y="891"/>
                  </a:cubicBezTo>
                  <a:cubicBezTo>
                    <a:pt x="33075" y="1005"/>
                    <a:pt x="32641" y="1142"/>
                    <a:pt x="32230" y="1279"/>
                  </a:cubicBezTo>
                  <a:cubicBezTo>
                    <a:pt x="31797" y="1416"/>
                    <a:pt x="31386" y="1598"/>
                    <a:pt x="30952" y="1758"/>
                  </a:cubicBezTo>
                  <a:cubicBezTo>
                    <a:pt x="30769" y="1826"/>
                    <a:pt x="30564" y="1918"/>
                    <a:pt x="30359" y="1986"/>
                  </a:cubicBezTo>
                  <a:cubicBezTo>
                    <a:pt x="30176" y="2055"/>
                    <a:pt x="29993" y="2146"/>
                    <a:pt x="29788" y="2214"/>
                  </a:cubicBezTo>
                  <a:cubicBezTo>
                    <a:pt x="29377" y="2374"/>
                    <a:pt x="28966" y="2534"/>
                    <a:pt x="28555" y="2717"/>
                  </a:cubicBezTo>
                  <a:cubicBezTo>
                    <a:pt x="28145" y="2922"/>
                    <a:pt x="27734" y="3128"/>
                    <a:pt x="27323" y="3310"/>
                  </a:cubicBezTo>
                  <a:cubicBezTo>
                    <a:pt x="27140" y="3401"/>
                    <a:pt x="26935" y="3493"/>
                    <a:pt x="26729" y="3584"/>
                  </a:cubicBezTo>
                  <a:cubicBezTo>
                    <a:pt x="26547" y="3675"/>
                    <a:pt x="26341" y="3789"/>
                    <a:pt x="26159" y="3881"/>
                  </a:cubicBezTo>
                  <a:cubicBezTo>
                    <a:pt x="25953" y="3972"/>
                    <a:pt x="25771" y="4086"/>
                    <a:pt x="25565" y="4177"/>
                  </a:cubicBezTo>
                  <a:cubicBezTo>
                    <a:pt x="25360" y="4292"/>
                    <a:pt x="25154" y="4383"/>
                    <a:pt x="24949" y="4474"/>
                  </a:cubicBezTo>
                  <a:cubicBezTo>
                    <a:pt x="24561" y="4680"/>
                    <a:pt x="24173" y="4885"/>
                    <a:pt x="23785" y="5090"/>
                  </a:cubicBezTo>
                  <a:cubicBezTo>
                    <a:pt x="23397" y="5296"/>
                    <a:pt x="22986" y="5501"/>
                    <a:pt x="22575" y="5684"/>
                  </a:cubicBezTo>
                  <a:cubicBezTo>
                    <a:pt x="22187" y="5867"/>
                    <a:pt x="21822" y="6049"/>
                    <a:pt x="21434" y="6232"/>
                  </a:cubicBezTo>
                  <a:cubicBezTo>
                    <a:pt x="21023" y="6414"/>
                    <a:pt x="20612" y="6597"/>
                    <a:pt x="20201" y="6757"/>
                  </a:cubicBezTo>
                  <a:cubicBezTo>
                    <a:pt x="19996" y="6848"/>
                    <a:pt x="19813" y="6939"/>
                    <a:pt x="19608" y="7031"/>
                  </a:cubicBezTo>
                  <a:cubicBezTo>
                    <a:pt x="19425" y="7099"/>
                    <a:pt x="19243" y="7190"/>
                    <a:pt x="19060" y="7282"/>
                  </a:cubicBezTo>
                  <a:cubicBezTo>
                    <a:pt x="18855" y="7350"/>
                    <a:pt x="18672" y="7441"/>
                    <a:pt x="18489" y="7510"/>
                  </a:cubicBezTo>
                  <a:cubicBezTo>
                    <a:pt x="18284" y="7601"/>
                    <a:pt x="18079" y="7670"/>
                    <a:pt x="17873" y="7738"/>
                  </a:cubicBezTo>
                  <a:cubicBezTo>
                    <a:pt x="17668" y="7807"/>
                    <a:pt x="17439" y="7875"/>
                    <a:pt x="17234" y="7944"/>
                  </a:cubicBezTo>
                  <a:cubicBezTo>
                    <a:pt x="17029" y="8012"/>
                    <a:pt x="16800" y="8081"/>
                    <a:pt x="16572" y="8149"/>
                  </a:cubicBezTo>
                  <a:cubicBezTo>
                    <a:pt x="16138" y="8309"/>
                    <a:pt x="15728" y="8446"/>
                    <a:pt x="15271" y="8560"/>
                  </a:cubicBezTo>
                  <a:cubicBezTo>
                    <a:pt x="15066" y="8628"/>
                    <a:pt x="14837" y="8697"/>
                    <a:pt x="14609" y="8765"/>
                  </a:cubicBezTo>
                  <a:cubicBezTo>
                    <a:pt x="14175" y="8879"/>
                    <a:pt x="13742" y="8994"/>
                    <a:pt x="13308" y="9085"/>
                  </a:cubicBezTo>
                  <a:cubicBezTo>
                    <a:pt x="13080" y="9131"/>
                    <a:pt x="12852" y="9176"/>
                    <a:pt x="12623" y="9222"/>
                  </a:cubicBezTo>
                  <a:cubicBezTo>
                    <a:pt x="12395" y="9268"/>
                    <a:pt x="12144" y="9313"/>
                    <a:pt x="11916" y="9336"/>
                  </a:cubicBezTo>
                  <a:cubicBezTo>
                    <a:pt x="11482" y="9404"/>
                    <a:pt x="11026" y="9473"/>
                    <a:pt x="10569" y="9541"/>
                  </a:cubicBezTo>
                  <a:cubicBezTo>
                    <a:pt x="10135" y="9587"/>
                    <a:pt x="9702" y="9656"/>
                    <a:pt x="9268" y="9678"/>
                  </a:cubicBezTo>
                  <a:cubicBezTo>
                    <a:pt x="9085" y="9701"/>
                    <a:pt x="8880" y="9701"/>
                    <a:pt x="8697" y="9701"/>
                  </a:cubicBezTo>
                  <a:lnTo>
                    <a:pt x="8172" y="9701"/>
                  </a:lnTo>
                  <a:cubicBezTo>
                    <a:pt x="7990" y="9701"/>
                    <a:pt x="7784" y="9701"/>
                    <a:pt x="7602" y="9678"/>
                  </a:cubicBezTo>
                  <a:cubicBezTo>
                    <a:pt x="7374" y="9678"/>
                    <a:pt x="7168" y="9656"/>
                    <a:pt x="6940" y="9633"/>
                  </a:cubicBezTo>
                  <a:cubicBezTo>
                    <a:pt x="6712" y="9633"/>
                    <a:pt x="6506" y="9610"/>
                    <a:pt x="6301" y="9587"/>
                  </a:cubicBezTo>
                  <a:cubicBezTo>
                    <a:pt x="6072" y="9564"/>
                    <a:pt x="5844" y="9564"/>
                    <a:pt x="5616" y="9541"/>
                  </a:cubicBezTo>
                  <a:cubicBezTo>
                    <a:pt x="5411" y="9519"/>
                    <a:pt x="5205" y="9496"/>
                    <a:pt x="5000" y="9473"/>
                  </a:cubicBezTo>
                  <a:cubicBezTo>
                    <a:pt x="4771" y="9450"/>
                    <a:pt x="4543" y="9427"/>
                    <a:pt x="4338" y="9404"/>
                  </a:cubicBezTo>
                  <a:cubicBezTo>
                    <a:pt x="3881" y="9359"/>
                    <a:pt x="3448" y="9268"/>
                    <a:pt x="3014" y="9153"/>
                  </a:cubicBezTo>
                  <a:cubicBezTo>
                    <a:pt x="2786" y="9108"/>
                    <a:pt x="2535" y="9039"/>
                    <a:pt x="2306" y="8994"/>
                  </a:cubicBezTo>
                  <a:cubicBezTo>
                    <a:pt x="2147" y="8948"/>
                    <a:pt x="2010" y="8902"/>
                    <a:pt x="1873" y="8857"/>
                  </a:cubicBezTo>
                  <a:cubicBezTo>
                    <a:pt x="1713" y="8811"/>
                    <a:pt x="1553" y="8743"/>
                    <a:pt x="1393" y="8674"/>
                  </a:cubicBezTo>
                  <a:cubicBezTo>
                    <a:pt x="1234" y="8606"/>
                    <a:pt x="1097" y="8537"/>
                    <a:pt x="937" y="8446"/>
                  </a:cubicBezTo>
                  <a:cubicBezTo>
                    <a:pt x="868" y="8423"/>
                    <a:pt x="800" y="8377"/>
                    <a:pt x="731" y="8354"/>
                  </a:cubicBezTo>
                  <a:cubicBezTo>
                    <a:pt x="617" y="8309"/>
                    <a:pt x="503" y="8263"/>
                    <a:pt x="389" y="8240"/>
                  </a:cubicBezTo>
                  <a:cubicBezTo>
                    <a:pt x="376" y="8239"/>
                    <a:pt x="362" y="8238"/>
                    <a:pt x="349" y="8238"/>
                  </a:cubicBezTo>
                  <a:cubicBezTo>
                    <a:pt x="184" y="8238"/>
                    <a:pt x="45" y="8366"/>
                    <a:pt x="24" y="8514"/>
                  </a:cubicBezTo>
                  <a:cubicBezTo>
                    <a:pt x="1" y="8606"/>
                    <a:pt x="24" y="8697"/>
                    <a:pt x="92" y="8765"/>
                  </a:cubicBezTo>
                  <a:cubicBezTo>
                    <a:pt x="138" y="8834"/>
                    <a:pt x="206" y="8879"/>
                    <a:pt x="298" y="8879"/>
                  </a:cubicBezTo>
                  <a:cubicBezTo>
                    <a:pt x="298" y="8879"/>
                    <a:pt x="298" y="8879"/>
                    <a:pt x="320" y="8902"/>
                  </a:cubicBezTo>
                  <a:cubicBezTo>
                    <a:pt x="503" y="8948"/>
                    <a:pt x="686" y="9062"/>
                    <a:pt x="891" y="9153"/>
                  </a:cubicBezTo>
                  <a:cubicBezTo>
                    <a:pt x="1074" y="9245"/>
                    <a:pt x="1279" y="9336"/>
                    <a:pt x="1507" y="9427"/>
                  </a:cubicBezTo>
                  <a:cubicBezTo>
                    <a:pt x="1599" y="9450"/>
                    <a:pt x="1690" y="9473"/>
                    <a:pt x="1781" y="9519"/>
                  </a:cubicBezTo>
                  <a:cubicBezTo>
                    <a:pt x="1918" y="9541"/>
                    <a:pt x="2032" y="9587"/>
                    <a:pt x="2169" y="9633"/>
                  </a:cubicBezTo>
                  <a:cubicBezTo>
                    <a:pt x="2375" y="9678"/>
                    <a:pt x="2580" y="9724"/>
                    <a:pt x="2808" y="9770"/>
                  </a:cubicBezTo>
                  <a:cubicBezTo>
                    <a:pt x="3242" y="9884"/>
                    <a:pt x="3676" y="9975"/>
                    <a:pt x="4132" y="10044"/>
                  </a:cubicBezTo>
                  <a:cubicBezTo>
                    <a:pt x="4543" y="10089"/>
                    <a:pt x="4977" y="10135"/>
                    <a:pt x="5411" y="10158"/>
                  </a:cubicBezTo>
                  <a:cubicBezTo>
                    <a:pt x="5844" y="10203"/>
                    <a:pt x="6278" y="10249"/>
                    <a:pt x="6734" y="10272"/>
                  </a:cubicBezTo>
                  <a:cubicBezTo>
                    <a:pt x="7168" y="10317"/>
                    <a:pt x="7602" y="10340"/>
                    <a:pt x="8035" y="10363"/>
                  </a:cubicBezTo>
                  <a:cubicBezTo>
                    <a:pt x="8264" y="10363"/>
                    <a:pt x="8492" y="10363"/>
                    <a:pt x="8720" y="10340"/>
                  </a:cubicBezTo>
                  <a:cubicBezTo>
                    <a:pt x="8948" y="10340"/>
                    <a:pt x="9177" y="10340"/>
                    <a:pt x="9405" y="10317"/>
                  </a:cubicBezTo>
                  <a:cubicBezTo>
                    <a:pt x="9839" y="10295"/>
                    <a:pt x="10272" y="10226"/>
                    <a:pt x="10706" y="10181"/>
                  </a:cubicBezTo>
                  <a:cubicBezTo>
                    <a:pt x="11163" y="10112"/>
                    <a:pt x="11596" y="10044"/>
                    <a:pt x="12053" y="9975"/>
                  </a:cubicBezTo>
                  <a:cubicBezTo>
                    <a:pt x="12509" y="9907"/>
                    <a:pt x="12966" y="9815"/>
                    <a:pt x="13422" y="9724"/>
                  </a:cubicBezTo>
                  <a:cubicBezTo>
                    <a:pt x="13650" y="9678"/>
                    <a:pt x="13879" y="9610"/>
                    <a:pt x="14107" y="9564"/>
                  </a:cubicBezTo>
                  <a:cubicBezTo>
                    <a:pt x="14358" y="9496"/>
                    <a:pt x="14586" y="9427"/>
                    <a:pt x="14837" y="9359"/>
                  </a:cubicBezTo>
                  <a:cubicBezTo>
                    <a:pt x="15248" y="9245"/>
                    <a:pt x="15682" y="9131"/>
                    <a:pt x="16116" y="8994"/>
                  </a:cubicBezTo>
                  <a:cubicBezTo>
                    <a:pt x="16321" y="8925"/>
                    <a:pt x="16549" y="8857"/>
                    <a:pt x="16755" y="8788"/>
                  </a:cubicBezTo>
                  <a:cubicBezTo>
                    <a:pt x="16983" y="8720"/>
                    <a:pt x="17188" y="8651"/>
                    <a:pt x="17417" y="8583"/>
                  </a:cubicBezTo>
                  <a:cubicBezTo>
                    <a:pt x="17828" y="8423"/>
                    <a:pt x="18238" y="8286"/>
                    <a:pt x="18672" y="8149"/>
                  </a:cubicBezTo>
                  <a:cubicBezTo>
                    <a:pt x="18855" y="8081"/>
                    <a:pt x="19060" y="7989"/>
                    <a:pt x="19243" y="7898"/>
                  </a:cubicBezTo>
                  <a:cubicBezTo>
                    <a:pt x="19425" y="7830"/>
                    <a:pt x="19608" y="7738"/>
                    <a:pt x="19790" y="7647"/>
                  </a:cubicBezTo>
                  <a:cubicBezTo>
                    <a:pt x="20201" y="7464"/>
                    <a:pt x="20612" y="7305"/>
                    <a:pt x="21000" y="7122"/>
                  </a:cubicBezTo>
                  <a:cubicBezTo>
                    <a:pt x="21411" y="6962"/>
                    <a:pt x="21799" y="6780"/>
                    <a:pt x="22187" y="6597"/>
                  </a:cubicBezTo>
                  <a:cubicBezTo>
                    <a:pt x="22575" y="6392"/>
                    <a:pt x="22963" y="6232"/>
                    <a:pt x="23374" y="6026"/>
                  </a:cubicBezTo>
                  <a:cubicBezTo>
                    <a:pt x="23557" y="5935"/>
                    <a:pt x="23762" y="5844"/>
                    <a:pt x="23968" y="5730"/>
                  </a:cubicBezTo>
                  <a:cubicBezTo>
                    <a:pt x="24150" y="5638"/>
                    <a:pt x="24356" y="5524"/>
                    <a:pt x="24538" y="5410"/>
                  </a:cubicBezTo>
                  <a:cubicBezTo>
                    <a:pt x="24744" y="5319"/>
                    <a:pt x="24949" y="5205"/>
                    <a:pt x="25132" y="5113"/>
                  </a:cubicBezTo>
                  <a:cubicBezTo>
                    <a:pt x="25337" y="5022"/>
                    <a:pt x="25542" y="4908"/>
                    <a:pt x="25748" y="4817"/>
                  </a:cubicBezTo>
                  <a:cubicBezTo>
                    <a:pt x="25930" y="4725"/>
                    <a:pt x="26136" y="4611"/>
                    <a:pt x="26319" y="4520"/>
                  </a:cubicBezTo>
                  <a:cubicBezTo>
                    <a:pt x="26524" y="4406"/>
                    <a:pt x="26752" y="4314"/>
                    <a:pt x="26935" y="4223"/>
                  </a:cubicBezTo>
                  <a:cubicBezTo>
                    <a:pt x="27140" y="4109"/>
                    <a:pt x="27346" y="4041"/>
                    <a:pt x="27528" y="3949"/>
                  </a:cubicBezTo>
                  <a:cubicBezTo>
                    <a:pt x="27734" y="3835"/>
                    <a:pt x="27939" y="3744"/>
                    <a:pt x="28145" y="3652"/>
                  </a:cubicBezTo>
                  <a:cubicBezTo>
                    <a:pt x="28533" y="3447"/>
                    <a:pt x="28921" y="3264"/>
                    <a:pt x="29331" y="3105"/>
                  </a:cubicBezTo>
                  <a:cubicBezTo>
                    <a:pt x="29537" y="3013"/>
                    <a:pt x="29742" y="2922"/>
                    <a:pt x="29971" y="2854"/>
                  </a:cubicBezTo>
                  <a:cubicBezTo>
                    <a:pt x="30153" y="2762"/>
                    <a:pt x="30359" y="2694"/>
                    <a:pt x="30564" y="2603"/>
                  </a:cubicBezTo>
                  <a:cubicBezTo>
                    <a:pt x="30884" y="2466"/>
                    <a:pt x="31226" y="2351"/>
                    <a:pt x="31546" y="2214"/>
                  </a:cubicBezTo>
                  <a:cubicBezTo>
                    <a:pt x="31865" y="2100"/>
                    <a:pt x="32185" y="1963"/>
                    <a:pt x="32527" y="1872"/>
                  </a:cubicBezTo>
                  <a:cubicBezTo>
                    <a:pt x="32847" y="1758"/>
                    <a:pt x="33189" y="1644"/>
                    <a:pt x="33531" y="1530"/>
                  </a:cubicBezTo>
                  <a:cubicBezTo>
                    <a:pt x="33714" y="1484"/>
                    <a:pt x="33874" y="1438"/>
                    <a:pt x="34056" y="1370"/>
                  </a:cubicBezTo>
                  <a:cubicBezTo>
                    <a:pt x="34216" y="1324"/>
                    <a:pt x="34376" y="1279"/>
                    <a:pt x="34558" y="1233"/>
                  </a:cubicBezTo>
                  <a:lnTo>
                    <a:pt x="34536" y="1233"/>
                  </a:lnTo>
                  <a:cubicBezTo>
                    <a:pt x="34718" y="1187"/>
                    <a:pt x="34901" y="1142"/>
                    <a:pt x="35083" y="1096"/>
                  </a:cubicBezTo>
                  <a:cubicBezTo>
                    <a:pt x="35312" y="1028"/>
                    <a:pt x="35540" y="982"/>
                    <a:pt x="35768" y="936"/>
                  </a:cubicBezTo>
                  <a:cubicBezTo>
                    <a:pt x="35996" y="891"/>
                    <a:pt x="36248" y="868"/>
                    <a:pt x="36499" y="845"/>
                  </a:cubicBezTo>
                  <a:cubicBezTo>
                    <a:pt x="36727" y="799"/>
                    <a:pt x="36955" y="777"/>
                    <a:pt x="37183" y="754"/>
                  </a:cubicBezTo>
                  <a:cubicBezTo>
                    <a:pt x="37640" y="685"/>
                    <a:pt x="38074" y="640"/>
                    <a:pt x="38530" y="617"/>
                  </a:cubicBezTo>
                  <a:cubicBezTo>
                    <a:pt x="38781" y="617"/>
                    <a:pt x="39009" y="594"/>
                    <a:pt x="39260" y="571"/>
                  </a:cubicBezTo>
                  <a:cubicBezTo>
                    <a:pt x="39489" y="571"/>
                    <a:pt x="39717" y="548"/>
                    <a:pt x="39945" y="548"/>
                  </a:cubicBezTo>
                  <a:cubicBezTo>
                    <a:pt x="40562" y="503"/>
                    <a:pt x="41178" y="480"/>
                    <a:pt x="41817" y="480"/>
                  </a:cubicBezTo>
                  <a:lnTo>
                    <a:pt x="42479" y="480"/>
                  </a:lnTo>
                  <a:cubicBezTo>
                    <a:pt x="42730" y="480"/>
                    <a:pt x="42981" y="480"/>
                    <a:pt x="43232" y="503"/>
                  </a:cubicBezTo>
                  <a:cubicBezTo>
                    <a:pt x="43506" y="525"/>
                    <a:pt x="43780" y="548"/>
                    <a:pt x="44054" y="571"/>
                  </a:cubicBezTo>
                  <a:cubicBezTo>
                    <a:pt x="44602" y="640"/>
                    <a:pt x="45149" y="708"/>
                    <a:pt x="45674" y="777"/>
                  </a:cubicBezTo>
                  <a:cubicBezTo>
                    <a:pt x="45687" y="781"/>
                    <a:pt x="45699" y="782"/>
                    <a:pt x="45710" y="782"/>
                  </a:cubicBezTo>
                  <a:cubicBezTo>
                    <a:pt x="45765" y="782"/>
                    <a:pt x="45811" y="742"/>
                    <a:pt x="45811" y="685"/>
                  </a:cubicBezTo>
                  <a:cubicBezTo>
                    <a:pt x="45834" y="617"/>
                    <a:pt x="45789" y="571"/>
                    <a:pt x="45720" y="548"/>
                  </a:cubicBezTo>
                  <a:cubicBezTo>
                    <a:pt x="45264" y="480"/>
                    <a:pt x="44830" y="434"/>
                    <a:pt x="44373" y="366"/>
                  </a:cubicBezTo>
                  <a:cubicBezTo>
                    <a:pt x="43962" y="297"/>
                    <a:pt x="43552" y="206"/>
                    <a:pt x="43118" y="160"/>
                  </a:cubicBezTo>
                  <a:cubicBezTo>
                    <a:pt x="42913" y="137"/>
                    <a:pt x="42684" y="115"/>
                    <a:pt x="42479" y="92"/>
                  </a:cubicBezTo>
                  <a:cubicBezTo>
                    <a:pt x="42251" y="69"/>
                    <a:pt x="42022" y="69"/>
                    <a:pt x="41794" y="46"/>
                  </a:cubicBezTo>
                  <a:cubicBezTo>
                    <a:pt x="41566" y="46"/>
                    <a:pt x="41338" y="23"/>
                    <a:pt x="41109" y="23"/>
                  </a:cubicBezTo>
                  <a:cubicBezTo>
                    <a:pt x="40881" y="23"/>
                    <a:pt x="40630" y="0"/>
                    <a:pt x="40402"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6"/>
            <p:cNvSpPr/>
            <p:nvPr/>
          </p:nvSpPr>
          <p:spPr>
            <a:xfrm>
              <a:off x="10840955" y="3322593"/>
              <a:ext cx="1150829" cy="322672"/>
            </a:xfrm>
            <a:custGeom>
              <a:avLst/>
              <a:gdLst/>
              <a:ahLst/>
              <a:cxnLst/>
              <a:rect l="l" t="t" r="r" b="b"/>
              <a:pathLst>
                <a:path w="41315" h="11584" extrusionOk="0">
                  <a:moveTo>
                    <a:pt x="37437" y="1225"/>
                  </a:moveTo>
                  <a:lnTo>
                    <a:pt x="37437" y="1225"/>
                  </a:lnTo>
                  <a:cubicBezTo>
                    <a:pt x="37428" y="1228"/>
                    <a:pt x="37420" y="1230"/>
                    <a:pt x="37411" y="1233"/>
                  </a:cubicBezTo>
                  <a:cubicBezTo>
                    <a:pt x="37420" y="1233"/>
                    <a:pt x="37429" y="1230"/>
                    <a:pt x="37437" y="1225"/>
                  </a:cubicBezTo>
                  <a:close/>
                  <a:moveTo>
                    <a:pt x="1941" y="7875"/>
                  </a:moveTo>
                  <a:cubicBezTo>
                    <a:pt x="1872" y="7967"/>
                    <a:pt x="1804" y="8035"/>
                    <a:pt x="1735" y="8103"/>
                  </a:cubicBezTo>
                  <a:cubicBezTo>
                    <a:pt x="1667" y="8172"/>
                    <a:pt x="1621" y="8240"/>
                    <a:pt x="1553" y="8309"/>
                  </a:cubicBezTo>
                  <a:lnTo>
                    <a:pt x="1598" y="8240"/>
                  </a:lnTo>
                  <a:lnTo>
                    <a:pt x="1598" y="8240"/>
                  </a:lnTo>
                  <a:lnTo>
                    <a:pt x="1416" y="8423"/>
                  </a:lnTo>
                  <a:cubicBezTo>
                    <a:pt x="1324" y="8514"/>
                    <a:pt x="1210" y="8606"/>
                    <a:pt x="1073" y="8674"/>
                  </a:cubicBezTo>
                  <a:cubicBezTo>
                    <a:pt x="1073" y="8697"/>
                    <a:pt x="1050" y="8697"/>
                    <a:pt x="1028" y="8697"/>
                  </a:cubicBezTo>
                  <a:cubicBezTo>
                    <a:pt x="982" y="8651"/>
                    <a:pt x="936" y="8606"/>
                    <a:pt x="891" y="8537"/>
                  </a:cubicBezTo>
                  <a:cubicBezTo>
                    <a:pt x="891" y="8514"/>
                    <a:pt x="868" y="8492"/>
                    <a:pt x="868" y="8492"/>
                  </a:cubicBezTo>
                  <a:cubicBezTo>
                    <a:pt x="891" y="8469"/>
                    <a:pt x="891" y="8446"/>
                    <a:pt x="913" y="8423"/>
                  </a:cubicBezTo>
                  <a:cubicBezTo>
                    <a:pt x="1005" y="8332"/>
                    <a:pt x="1119" y="8240"/>
                    <a:pt x="1210" y="8149"/>
                  </a:cubicBezTo>
                  <a:cubicBezTo>
                    <a:pt x="1256" y="8195"/>
                    <a:pt x="1324" y="8218"/>
                    <a:pt x="1393" y="8218"/>
                  </a:cubicBezTo>
                  <a:lnTo>
                    <a:pt x="1438" y="8218"/>
                  </a:lnTo>
                  <a:cubicBezTo>
                    <a:pt x="1461" y="8218"/>
                    <a:pt x="1484" y="8195"/>
                    <a:pt x="1507" y="8195"/>
                  </a:cubicBezTo>
                  <a:cubicBezTo>
                    <a:pt x="1553" y="8172"/>
                    <a:pt x="1621" y="8126"/>
                    <a:pt x="1644" y="8103"/>
                  </a:cubicBezTo>
                  <a:cubicBezTo>
                    <a:pt x="1689" y="8081"/>
                    <a:pt x="1735" y="8035"/>
                    <a:pt x="1781" y="8012"/>
                  </a:cubicBezTo>
                  <a:cubicBezTo>
                    <a:pt x="1826" y="7967"/>
                    <a:pt x="1895" y="7921"/>
                    <a:pt x="1941" y="7875"/>
                  </a:cubicBezTo>
                  <a:close/>
                  <a:moveTo>
                    <a:pt x="16549" y="9975"/>
                  </a:moveTo>
                  <a:cubicBezTo>
                    <a:pt x="16522" y="9983"/>
                    <a:pt x="16496" y="9990"/>
                    <a:pt x="16471" y="9998"/>
                  </a:cubicBezTo>
                  <a:lnTo>
                    <a:pt x="16471" y="9998"/>
                  </a:lnTo>
                  <a:cubicBezTo>
                    <a:pt x="16508" y="9998"/>
                    <a:pt x="16528" y="9996"/>
                    <a:pt x="16549" y="9975"/>
                  </a:cubicBezTo>
                  <a:close/>
                  <a:moveTo>
                    <a:pt x="5958" y="10797"/>
                  </a:moveTo>
                  <a:cubicBezTo>
                    <a:pt x="5935" y="10797"/>
                    <a:pt x="5935" y="10797"/>
                    <a:pt x="5935" y="10820"/>
                  </a:cubicBezTo>
                  <a:cubicBezTo>
                    <a:pt x="5935" y="10820"/>
                    <a:pt x="5935" y="10797"/>
                    <a:pt x="5912" y="10797"/>
                  </a:cubicBezTo>
                  <a:close/>
                  <a:moveTo>
                    <a:pt x="41086" y="1"/>
                  </a:moveTo>
                  <a:cubicBezTo>
                    <a:pt x="40995" y="1"/>
                    <a:pt x="40881" y="23"/>
                    <a:pt x="40789" y="46"/>
                  </a:cubicBezTo>
                  <a:cubicBezTo>
                    <a:pt x="40698" y="46"/>
                    <a:pt x="40607" y="69"/>
                    <a:pt x="40515" y="92"/>
                  </a:cubicBezTo>
                  <a:cubicBezTo>
                    <a:pt x="40287" y="115"/>
                    <a:pt x="40059" y="160"/>
                    <a:pt x="39831" y="206"/>
                  </a:cubicBezTo>
                  <a:cubicBezTo>
                    <a:pt x="39443" y="274"/>
                    <a:pt x="39032" y="366"/>
                    <a:pt x="38644" y="434"/>
                  </a:cubicBezTo>
                  <a:cubicBezTo>
                    <a:pt x="38530" y="457"/>
                    <a:pt x="38393" y="480"/>
                    <a:pt x="38278" y="503"/>
                  </a:cubicBezTo>
                  <a:cubicBezTo>
                    <a:pt x="38142" y="526"/>
                    <a:pt x="38027" y="548"/>
                    <a:pt x="37890" y="594"/>
                  </a:cubicBezTo>
                  <a:cubicBezTo>
                    <a:pt x="37868" y="571"/>
                    <a:pt x="37868" y="571"/>
                    <a:pt x="37868" y="571"/>
                  </a:cubicBezTo>
                  <a:cubicBezTo>
                    <a:pt x="37799" y="526"/>
                    <a:pt x="37731" y="503"/>
                    <a:pt x="37662" y="503"/>
                  </a:cubicBezTo>
                  <a:cubicBezTo>
                    <a:pt x="37571" y="526"/>
                    <a:pt x="37480" y="526"/>
                    <a:pt x="37388" y="548"/>
                  </a:cubicBezTo>
                  <a:cubicBezTo>
                    <a:pt x="37411" y="480"/>
                    <a:pt x="37388" y="411"/>
                    <a:pt x="37343" y="343"/>
                  </a:cubicBezTo>
                  <a:cubicBezTo>
                    <a:pt x="37305" y="287"/>
                    <a:pt x="37221" y="246"/>
                    <a:pt x="37142" y="246"/>
                  </a:cubicBezTo>
                  <a:cubicBezTo>
                    <a:pt x="37125" y="246"/>
                    <a:pt x="37108" y="248"/>
                    <a:pt x="37092" y="252"/>
                  </a:cubicBezTo>
                  <a:cubicBezTo>
                    <a:pt x="36795" y="320"/>
                    <a:pt x="36498" y="411"/>
                    <a:pt x="36224" y="480"/>
                  </a:cubicBezTo>
                  <a:cubicBezTo>
                    <a:pt x="35996" y="548"/>
                    <a:pt x="35768" y="640"/>
                    <a:pt x="35539" y="708"/>
                  </a:cubicBezTo>
                  <a:cubicBezTo>
                    <a:pt x="35357" y="754"/>
                    <a:pt x="35174" y="822"/>
                    <a:pt x="35014" y="868"/>
                  </a:cubicBezTo>
                  <a:cubicBezTo>
                    <a:pt x="34809" y="936"/>
                    <a:pt x="34604" y="1005"/>
                    <a:pt x="34421" y="1073"/>
                  </a:cubicBezTo>
                  <a:cubicBezTo>
                    <a:pt x="34010" y="1233"/>
                    <a:pt x="33576" y="1393"/>
                    <a:pt x="33188" y="1553"/>
                  </a:cubicBezTo>
                  <a:cubicBezTo>
                    <a:pt x="32937" y="1644"/>
                    <a:pt x="32686" y="1758"/>
                    <a:pt x="32435" y="1849"/>
                  </a:cubicBezTo>
                  <a:cubicBezTo>
                    <a:pt x="32230" y="1941"/>
                    <a:pt x="32024" y="2032"/>
                    <a:pt x="31819" y="2123"/>
                  </a:cubicBezTo>
                  <a:cubicBezTo>
                    <a:pt x="31522" y="2237"/>
                    <a:pt x="31248" y="2374"/>
                    <a:pt x="30952" y="2511"/>
                  </a:cubicBezTo>
                  <a:cubicBezTo>
                    <a:pt x="30860" y="2557"/>
                    <a:pt x="30746" y="2603"/>
                    <a:pt x="30655" y="2648"/>
                  </a:cubicBezTo>
                  <a:cubicBezTo>
                    <a:pt x="30495" y="2717"/>
                    <a:pt x="30358" y="2785"/>
                    <a:pt x="30221" y="2854"/>
                  </a:cubicBezTo>
                  <a:cubicBezTo>
                    <a:pt x="30061" y="2922"/>
                    <a:pt x="29902" y="3013"/>
                    <a:pt x="29742" y="3105"/>
                  </a:cubicBezTo>
                  <a:cubicBezTo>
                    <a:pt x="29605" y="3173"/>
                    <a:pt x="29468" y="3242"/>
                    <a:pt x="29331" y="3310"/>
                  </a:cubicBezTo>
                  <a:cubicBezTo>
                    <a:pt x="29148" y="3424"/>
                    <a:pt x="28943" y="3538"/>
                    <a:pt x="28760" y="3653"/>
                  </a:cubicBezTo>
                  <a:cubicBezTo>
                    <a:pt x="28737" y="3675"/>
                    <a:pt x="28715" y="3675"/>
                    <a:pt x="28692" y="3698"/>
                  </a:cubicBezTo>
                  <a:cubicBezTo>
                    <a:pt x="28646" y="3698"/>
                    <a:pt x="28623" y="3698"/>
                    <a:pt x="28578" y="3721"/>
                  </a:cubicBezTo>
                  <a:cubicBezTo>
                    <a:pt x="28167" y="3904"/>
                    <a:pt x="27756" y="4086"/>
                    <a:pt x="27345" y="4269"/>
                  </a:cubicBezTo>
                  <a:cubicBezTo>
                    <a:pt x="26934" y="4474"/>
                    <a:pt x="26501" y="4680"/>
                    <a:pt x="26067" y="4862"/>
                  </a:cubicBezTo>
                  <a:cubicBezTo>
                    <a:pt x="25656" y="5068"/>
                    <a:pt x="25245" y="5273"/>
                    <a:pt x="24834" y="5456"/>
                  </a:cubicBezTo>
                  <a:cubicBezTo>
                    <a:pt x="24606" y="5570"/>
                    <a:pt x="24378" y="5684"/>
                    <a:pt x="24150" y="5798"/>
                  </a:cubicBezTo>
                  <a:cubicBezTo>
                    <a:pt x="24081" y="5821"/>
                    <a:pt x="24013" y="5844"/>
                    <a:pt x="23944" y="5889"/>
                  </a:cubicBezTo>
                  <a:cubicBezTo>
                    <a:pt x="23762" y="5958"/>
                    <a:pt x="23556" y="6049"/>
                    <a:pt x="23351" y="6141"/>
                  </a:cubicBezTo>
                  <a:cubicBezTo>
                    <a:pt x="23168" y="6255"/>
                    <a:pt x="22963" y="6346"/>
                    <a:pt x="22757" y="6437"/>
                  </a:cubicBezTo>
                  <a:cubicBezTo>
                    <a:pt x="22415" y="6620"/>
                    <a:pt x="22072" y="6802"/>
                    <a:pt x="21730" y="6985"/>
                  </a:cubicBezTo>
                  <a:cubicBezTo>
                    <a:pt x="21593" y="7054"/>
                    <a:pt x="21433" y="7145"/>
                    <a:pt x="21296" y="7213"/>
                  </a:cubicBezTo>
                  <a:cubicBezTo>
                    <a:pt x="21205" y="7282"/>
                    <a:pt x="21114" y="7327"/>
                    <a:pt x="21023" y="7373"/>
                  </a:cubicBezTo>
                  <a:cubicBezTo>
                    <a:pt x="20931" y="7419"/>
                    <a:pt x="20817" y="7464"/>
                    <a:pt x="20726" y="7556"/>
                  </a:cubicBezTo>
                  <a:cubicBezTo>
                    <a:pt x="20703" y="7556"/>
                    <a:pt x="20680" y="7579"/>
                    <a:pt x="20680" y="7579"/>
                  </a:cubicBezTo>
                  <a:cubicBezTo>
                    <a:pt x="20566" y="7624"/>
                    <a:pt x="20475" y="7647"/>
                    <a:pt x="20361" y="7693"/>
                  </a:cubicBezTo>
                  <a:cubicBezTo>
                    <a:pt x="20155" y="7738"/>
                    <a:pt x="19950" y="7807"/>
                    <a:pt x="19744" y="7875"/>
                  </a:cubicBezTo>
                  <a:cubicBezTo>
                    <a:pt x="19311" y="8012"/>
                    <a:pt x="18900" y="8149"/>
                    <a:pt x="18489" y="8286"/>
                  </a:cubicBezTo>
                  <a:cubicBezTo>
                    <a:pt x="18147" y="8377"/>
                    <a:pt x="17827" y="8492"/>
                    <a:pt x="17485" y="8606"/>
                  </a:cubicBezTo>
                  <a:lnTo>
                    <a:pt x="17416" y="8606"/>
                  </a:lnTo>
                  <a:cubicBezTo>
                    <a:pt x="17188" y="8628"/>
                    <a:pt x="16960" y="8697"/>
                    <a:pt x="16754" y="8743"/>
                  </a:cubicBezTo>
                  <a:cubicBezTo>
                    <a:pt x="16526" y="8788"/>
                    <a:pt x="16275" y="8857"/>
                    <a:pt x="16047" y="8902"/>
                  </a:cubicBezTo>
                  <a:lnTo>
                    <a:pt x="15955" y="8925"/>
                  </a:lnTo>
                  <a:cubicBezTo>
                    <a:pt x="15910" y="8925"/>
                    <a:pt x="15841" y="8948"/>
                    <a:pt x="15796" y="8948"/>
                  </a:cubicBezTo>
                  <a:cubicBezTo>
                    <a:pt x="15750" y="8948"/>
                    <a:pt x="15704" y="8971"/>
                    <a:pt x="15659" y="8971"/>
                  </a:cubicBezTo>
                  <a:cubicBezTo>
                    <a:pt x="15544" y="8971"/>
                    <a:pt x="15430" y="8994"/>
                    <a:pt x="15316" y="9017"/>
                  </a:cubicBezTo>
                  <a:cubicBezTo>
                    <a:pt x="15134" y="9039"/>
                    <a:pt x="14928" y="9085"/>
                    <a:pt x="14723" y="9108"/>
                  </a:cubicBezTo>
                  <a:cubicBezTo>
                    <a:pt x="14312" y="9176"/>
                    <a:pt x="13901" y="9290"/>
                    <a:pt x="13490" y="9382"/>
                  </a:cubicBezTo>
                  <a:cubicBezTo>
                    <a:pt x="13262" y="9427"/>
                    <a:pt x="13056" y="9496"/>
                    <a:pt x="12828" y="9541"/>
                  </a:cubicBezTo>
                  <a:cubicBezTo>
                    <a:pt x="12600" y="9610"/>
                    <a:pt x="12372" y="9678"/>
                    <a:pt x="12166" y="9747"/>
                  </a:cubicBezTo>
                  <a:cubicBezTo>
                    <a:pt x="11847" y="9815"/>
                    <a:pt x="11527" y="9907"/>
                    <a:pt x="11208" y="9998"/>
                  </a:cubicBezTo>
                  <a:cubicBezTo>
                    <a:pt x="10979" y="10044"/>
                    <a:pt x="10728" y="10089"/>
                    <a:pt x="10477" y="10135"/>
                  </a:cubicBezTo>
                  <a:lnTo>
                    <a:pt x="10181" y="10135"/>
                  </a:lnTo>
                  <a:cubicBezTo>
                    <a:pt x="10158" y="10112"/>
                    <a:pt x="10112" y="10089"/>
                    <a:pt x="10044" y="10066"/>
                  </a:cubicBezTo>
                  <a:cubicBezTo>
                    <a:pt x="10021" y="10044"/>
                    <a:pt x="9975" y="10044"/>
                    <a:pt x="9907" y="10021"/>
                  </a:cubicBezTo>
                  <a:cubicBezTo>
                    <a:pt x="9861" y="10021"/>
                    <a:pt x="9815" y="9998"/>
                    <a:pt x="9770" y="9998"/>
                  </a:cubicBezTo>
                  <a:cubicBezTo>
                    <a:pt x="9678" y="9975"/>
                    <a:pt x="9564" y="9952"/>
                    <a:pt x="9473" y="9930"/>
                  </a:cubicBezTo>
                  <a:cubicBezTo>
                    <a:pt x="9267" y="9884"/>
                    <a:pt x="9062" y="9838"/>
                    <a:pt x="8879" y="9793"/>
                  </a:cubicBezTo>
                  <a:cubicBezTo>
                    <a:pt x="8743" y="9770"/>
                    <a:pt x="8606" y="9747"/>
                    <a:pt x="8491" y="9724"/>
                  </a:cubicBezTo>
                  <a:cubicBezTo>
                    <a:pt x="8400" y="9724"/>
                    <a:pt x="8309" y="9701"/>
                    <a:pt x="8218" y="9701"/>
                  </a:cubicBezTo>
                  <a:cubicBezTo>
                    <a:pt x="8103" y="9678"/>
                    <a:pt x="7989" y="9678"/>
                    <a:pt x="7875" y="9656"/>
                  </a:cubicBezTo>
                  <a:lnTo>
                    <a:pt x="7784" y="9656"/>
                  </a:lnTo>
                  <a:cubicBezTo>
                    <a:pt x="7693" y="9656"/>
                    <a:pt x="7601" y="9656"/>
                    <a:pt x="7533" y="9633"/>
                  </a:cubicBezTo>
                  <a:lnTo>
                    <a:pt x="7213" y="9633"/>
                  </a:lnTo>
                  <a:cubicBezTo>
                    <a:pt x="7175" y="9625"/>
                    <a:pt x="7137" y="9623"/>
                    <a:pt x="7100" y="9623"/>
                  </a:cubicBezTo>
                  <a:cubicBezTo>
                    <a:pt x="7026" y="9623"/>
                    <a:pt x="6955" y="9633"/>
                    <a:pt x="6894" y="9633"/>
                  </a:cubicBezTo>
                  <a:lnTo>
                    <a:pt x="5844" y="9633"/>
                  </a:lnTo>
                  <a:cubicBezTo>
                    <a:pt x="5547" y="9587"/>
                    <a:pt x="5250" y="9541"/>
                    <a:pt x="4931" y="9496"/>
                  </a:cubicBezTo>
                  <a:cubicBezTo>
                    <a:pt x="4794" y="9473"/>
                    <a:pt x="4657" y="9427"/>
                    <a:pt x="4520" y="9405"/>
                  </a:cubicBezTo>
                  <a:cubicBezTo>
                    <a:pt x="4451" y="9382"/>
                    <a:pt x="4383" y="9382"/>
                    <a:pt x="4337" y="9359"/>
                  </a:cubicBezTo>
                  <a:cubicBezTo>
                    <a:pt x="3995" y="9268"/>
                    <a:pt x="3675" y="9176"/>
                    <a:pt x="3356" y="9062"/>
                  </a:cubicBezTo>
                  <a:cubicBezTo>
                    <a:pt x="3082" y="8971"/>
                    <a:pt x="2831" y="8880"/>
                    <a:pt x="2557" y="8811"/>
                  </a:cubicBezTo>
                  <a:cubicBezTo>
                    <a:pt x="2420" y="8765"/>
                    <a:pt x="2306" y="8720"/>
                    <a:pt x="2169" y="8674"/>
                  </a:cubicBezTo>
                  <a:cubicBezTo>
                    <a:pt x="2146" y="8674"/>
                    <a:pt x="2123" y="8651"/>
                    <a:pt x="2078" y="8651"/>
                  </a:cubicBezTo>
                  <a:cubicBezTo>
                    <a:pt x="2100" y="8628"/>
                    <a:pt x="2123" y="8606"/>
                    <a:pt x="2146" y="8583"/>
                  </a:cubicBezTo>
                  <a:cubicBezTo>
                    <a:pt x="2283" y="8446"/>
                    <a:pt x="2420" y="8286"/>
                    <a:pt x="2557" y="8126"/>
                  </a:cubicBezTo>
                  <a:cubicBezTo>
                    <a:pt x="2625" y="8058"/>
                    <a:pt x="2694" y="7967"/>
                    <a:pt x="2762" y="7875"/>
                  </a:cubicBezTo>
                  <a:cubicBezTo>
                    <a:pt x="2785" y="7830"/>
                    <a:pt x="2831" y="7761"/>
                    <a:pt x="2876" y="7715"/>
                  </a:cubicBezTo>
                  <a:cubicBezTo>
                    <a:pt x="2899" y="7670"/>
                    <a:pt x="2922" y="7601"/>
                    <a:pt x="2968" y="7556"/>
                  </a:cubicBezTo>
                  <a:cubicBezTo>
                    <a:pt x="3013" y="7464"/>
                    <a:pt x="3082" y="7373"/>
                    <a:pt x="3127" y="7259"/>
                  </a:cubicBezTo>
                  <a:cubicBezTo>
                    <a:pt x="3173" y="7099"/>
                    <a:pt x="3242" y="6939"/>
                    <a:pt x="3264" y="6780"/>
                  </a:cubicBezTo>
                  <a:cubicBezTo>
                    <a:pt x="3287" y="6757"/>
                    <a:pt x="3310" y="6734"/>
                    <a:pt x="3333" y="6711"/>
                  </a:cubicBezTo>
                  <a:lnTo>
                    <a:pt x="3356" y="6666"/>
                  </a:lnTo>
                  <a:cubicBezTo>
                    <a:pt x="3379" y="6620"/>
                    <a:pt x="3401" y="6574"/>
                    <a:pt x="3424" y="6551"/>
                  </a:cubicBezTo>
                  <a:cubicBezTo>
                    <a:pt x="3470" y="6460"/>
                    <a:pt x="3447" y="6323"/>
                    <a:pt x="3401" y="6255"/>
                  </a:cubicBezTo>
                  <a:cubicBezTo>
                    <a:pt x="3342" y="6195"/>
                    <a:pt x="3249" y="6136"/>
                    <a:pt x="3165" y="6136"/>
                  </a:cubicBezTo>
                  <a:cubicBezTo>
                    <a:pt x="3152" y="6136"/>
                    <a:pt x="3140" y="6137"/>
                    <a:pt x="3127" y="6141"/>
                  </a:cubicBezTo>
                  <a:cubicBezTo>
                    <a:pt x="3059" y="6163"/>
                    <a:pt x="3013" y="6186"/>
                    <a:pt x="2945" y="6186"/>
                  </a:cubicBezTo>
                  <a:cubicBezTo>
                    <a:pt x="2876" y="6209"/>
                    <a:pt x="2808" y="6255"/>
                    <a:pt x="2762" y="6300"/>
                  </a:cubicBezTo>
                  <a:cubicBezTo>
                    <a:pt x="2648" y="6346"/>
                    <a:pt x="2534" y="6437"/>
                    <a:pt x="2420" y="6506"/>
                  </a:cubicBezTo>
                  <a:cubicBezTo>
                    <a:pt x="2306" y="6574"/>
                    <a:pt x="2192" y="6643"/>
                    <a:pt x="2100" y="6734"/>
                  </a:cubicBezTo>
                  <a:cubicBezTo>
                    <a:pt x="2055" y="6757"/>
                    <a:pt x="2009" y="6780"/>
                    <a:pt x="1963" y="6825"/>
                  </a:cubicBezTo>
                  <a:cubicBezTo>
                    <a:pt x="1804" y="6939"/>
                    <a:pt x="1621" y="7076"/>
                    <a:pt x="1461" y="7213"/>
                  </a:cubicBezTo>
                  <a:cubicBezTo>
                    <a:pt x="1279" y="7350"/>
                    <a:pt x="1119" y="7487"/>
                    <a:pt x="936" y="7624"/>
                  </a:cubicBezTo>
                  <a:cubicBezTo>
                    <a:pt x="776" y="7761"/>
                    <a:pt x="640" y="7898"/>
                    <a:pt x="480" y="8035"/>
                  </a:cubicBezTo>
                  <a:cubicBezTo>
                    <a:pt x="457" y="8058"/>
                    <a:pt x="411" y="8103"/>
                    <a:pt x="388" y="8126"/>
                  </a:cubicBezTo>
                  <a:cubicBezTo>
                    <a:pt x="388" y="8149"/>
                    <a:pt x="366" y="8149"/>
                    <a:pt x="366" y="8172"/>
                  </a:cubicBezTo>
                  <a:cubicBezTo>
                    <a:pt x="343" y="8195"/>
                    <a:pt x="320" y="8240"/>
                    <a:pt x="297" y="8263"/>
                  </a:cubicBezTo>
                  <a:cubicBezTo>
                    <a:pt x="297" y="8309"/>
                    <a:pt x="274" y="8355"/>
                    <a:pt x="274" y="8423"/>
                  </a:cubicBezTo>
                  <a:cubicBezTo>
                    <a:pt x="251" y="8492"/>
                    <a:pt x="274" y="8583"/>
                    <a:pt x="297" y="8651"/>
                  </a:cubicBezTo>
                  <a:cubicBezTo>
                    <a:pt x="320" y="8743"/>
                    <a:pt x="366" y="8811"/>
                    <a:pt x="411" y="8880"/>
                  </a:cubicBezTo>
                  <a:cubicBezTo>
                    <a:pt x="343" y="8902"/>
                    <a:pt x="274" y="8925"/>
                    <a:pt x="206" y="8948"/>
                  </a:cubicBezTo>
                  <a:cubicBezTo>
                    <a:pt x="137" y="8994"/>
                    <a:pt x="69" y="9062"/>
                    <a:pt x="46" y="9131"/>
                  </a:cubicBezTo>
                  <a:cubicBezTo>
                    <a:pt x="23" y="9153"/>
                    <a:pt x="23" y="9176"/>
                    <a:pt x="23" y="9222"/>
                  </a:cubicBezTo>
                  <a:cubicBezTo>
                    <a:pt x="0" y="9268"/>
                    <a:pt x="23" y="9336"/>
                    <a:pt x="46" y="9382"/>
                  </a:cubicBezTo>
                  <a:cubicBezTo>
                    <a:pt x="46" y="9450"/>
                    <a:pt x="92" y="9496"/>
                    <a:pt x="137" y="9541"/>
                  </a:cubicBezTo>
                  <a:cubicBezTo>
                    <a:pt x="183" y="9564"/>
                    <a:pt x="229" y="9587"/>
                    <a:pt x="274" y="9610"/>
                  </a:cubicBezTo>
                  <a:lnTo>
                    <a:pt x="320" y="9610"/>
                  </a:lnTo>
                  <a:cubicBezTo>
                    <a:pt x="343" y="9610"/>
                    <a:pt x="366" y="9633"/>
                    <a:pt x="411" y="9633"/>
                  </a:cubicBezTo>
                  <a:cubicBezTo>
                    <a:pt x="411" y="9724"/>
                    <a:pt x="457" y="9815"/>
                    <a:pt x="525" y="9861"/>
                  </a:cubicBezTo>
                  <a:cubicBezTo>
                    <a:pt x="662" y="9952"/>
                    <a:pt x="845" y="10044"/>
                    <a:pt x="1005" y="10135"/>
                  </a:cubicBezTo>
                  <a:cubicBezTo>
                    <a:pt x="1028" y="10158"/>
                    <a:pt x="1050" y="10203"/>
                    <a:pt x="1073" y="10226"/>
                  </a:cubicBezTo>
                  <a:cubicBezTo>
                    <a:pt x="1165" y="10295"/>
                    <a:pt x="1256" y="10340"/>
                    <a:pt x="1370" y="10386"/>
                  </a:cubicBezTo>
                  <a:cubicBezTo>
                    <a:pt x="1416" y="10409"/>
                    <a:pt x="1461" y="10432"/>
                    <a:pt x="1530" y="10432"/>
                  </a:cubicBezTo>
                  <a:cubicBezTo>
                    <a:pt x="1621" y="10477"/>
                    <a:pt x="1712" y="10500"/>
                    <a:pt x="1804" y="10546"/>
                  </a:cubicBezTo>
                  <a:cubicBezTo>
                    <a:pt x="2009" y="10614"/>
                    <a:pt x="2214" y="10683"/>
                    <a:pt x="2420" y="10751"/>
                  </a:cubicBezTo>
                  <a:cubicBezTo>
                    <a:pt x="2854" y="10888"/>
                    <a:pt x="3287" y="11002"/>
                    <a:pt x="3744" y="11116"/>
                  </a:cubicBezTo>
                  <a:cubicBezTo>
                    <a:pt x="4177" y="11231"/>
                    <a:pt x="4588" y="11322"/>
                    <a:pt x="5022" y="11413"/>
                  </a:cubicBezTo>
                  <a:cubicBezTo>
                    <a:pt x="5456" y="11482"/>
                    <a:pt x="5867" y="11527"/>
                    <a:pt x="6300" y="11550"/>
                  </a:cubicBezTo>
                  <a:cubicBezTo>
                    <a:pt x="6528" y="11573"/>
                    <a:pt x="6734" y="11573"/>
                    <a:pt x="6962" y="11573"/>
                  </a:cubicBezTo>
                  <a:cubicBezTo>
                    <a:pt x="7038" y="11581"/>
                    <a:pt x="7114" y="11583"/>
                    <a:pt x="7190" y="11583"/>
                  </a:cubicBezTo>
                  <a:cubicBezTo>
                    <a:pt x="7343" y="11583"/>
                    <a:pt x="7495" y="11573"/>
                    <a:pt x="7647" y="11573"/>
                  </a:cubicBezTo>
                  <a:cubicBezTo>
                    <a:pt x="7875" y="11550"/>
                    <a:pt x="8081" y="11527"/>
                    <a:pt x="8309" y="11527"/>
                  </a:cubicBezTo>
                  <a:cubicBezTo>
                    <a:pt x="8537" y="11504"/>
                    <a:pt x="8743" y="11482"/>
                    <a:pt x="8971" y="11459"/>
                  </a:cubicBezTo>
                  <a:cubicBezTo>
                    <a:pt x="9153" y="11436"/>
                    <a:pt x="9359" y="11413"/>
                    <a:pt x="9564" y="11368"/>
                  </a:cubicBezTo>
                  <a:cubicBezTo>
                    <a:pt x="9770" y="11345"/>
                    <a:pt x="9998" y="11322"/>
                    <a:pt x="10203" y="11276"/>
                  </a:cubicBezTo>
                  <a:cubicBezTo>
                    <a:pt x="10295" y="11253"/>
                    <a:pt x="10386" y="11231"/>
                    <a:pt x="10477" y="11185"/>
                  </a:cubicBezTo>
                  <a:cubicBezTo>
                    <a:pt x="10500" y="11162"/>
                    <a:pt x="10523" y="11162"/>
                    <a:pt x="10546" y="11139"/>
                  </a:cubicBezTo>
                  <a:cubicBezTo>
                    <a:pt x="10683" y="11116"/>
                    <a:pt x="10797" y="11094"/>
                    <a:pt x="10911" y="11071"/>
                  </a:cubicBezTo>
                  <a:cubicBezTo>
                    <a:pt x="11139" y="11025"/>
                    <a:pt x="11345" y="10979"/>
                    <a:pt x="11550" y="10957"/>
                  </a:cubicBezTo>
                  <a:cubicBezTo>
                    <a:pt x="11733" y="10911"/>
                    <a:pt x="11938" y="10865"/>
                    <a:pt x="12143" y="10820"/>
                  </a:cubicBezTo>
                  <a:cubicBezTo>
                    <a:pt x="12280" y="10797"/>
                    <a:pt x="12440" y="10751"/>
                    <a:pt x="12600" y="10728"/>
                  </a:cubicBezTo>
                  <a:cubicBezTo>
                    <a:pt x="12648" y="10745"/>
                    <a:pt x="12685" y="10761"/>
                    <a:pt x="12727" y="10761"/>
                  </a:cubicBezTo>
                  <a:cubicBezTo>
                    <a:pt x="12744" y="10761"/>
                    <a:pt x="12763" y="10758"/>
                    <a:pt x="12783" y="10751"/>
                  </a:cubicBezTo>
                  <a:cubicBezTo>
                    <a:pt x="12988" y="10728"/>
                    <a:pt x="13216" y="10660"/>
                    <a:pt x="13422" y="10614"/>
                  </a:cubicBezTo>
                  <a:cubicBezTo>
                    <a:pt x="13650" y="10569"/>
                    <a:pt x="13855" y="10523"/>
                    <a:pt x="14084" y="10477"/>
                  </a:cubicBezTo>
                  <a:cubicBezTo>
                    <a:pt x="14494" y="10363"/>
                    <a:pt x="14905" y="10249"/>
                    <a:pt x="15316" y="10112"/>
                  </a:cubicBezTo>
                  <a:cubicBezTo>
                    <a:pt x="15373" y="10188"/>
                    <a:pt x="15461" y="10232"/>
                    <a:pt x="15541" y="10232"/>
                  </a:cubicBezTo>
                  <a:cubicBezTo>
                    <a:pt x="15558" y="10232"/>
                    <a:pt x="15574" y="10230"/>
                    <a:pt x="15590" y="10226"/>
                  </a:cubicBezTo>
                  <a:cubicBezTo>
                    <a:pt x="15659" y="10226"/>
                    <a:pt x="15727" y="10203"/>
                    <a:pt x="15796" y="10181"/>
                  </a:cubicBezTo>
                  <a:cubicBezTo>
                    <a:pt x="15910" y="10158"/>
                    <a:pt x="16001" y="10135"/>
                    <a:pt x="16092" y="10112"/>
                  </a:cubicBezTo>
                  <a:cubicBezTo>
                    <a:pt x="16225" y="10074"/>
                    <a:pt x="16343" y="10036"/>
                    <a:pt x="16471" y="9998"/>
                  </a:cubicBezTo>
                  <a:lnTo>
                    <a:pt x="16471" y="9998"/>
                  </a:lnTo>
                  <a:cubicBezTo>
                    <a:pt x="16466" y="9998"/>
                    <a:pt x="16462" y="9998"/>
                    <a:pt x="16457" y="9998"/>
                  </a:cubicBezTo>
                  <a:cubicBezTo>
                    <a:pt x="16891" y="9884"/>
                    <a:pt x="17302" y="9770"/>
                    <a:pt x="17713" y="9656"/>
                  </a:cubicBezTo>
                  <a:cubicBezTo>
                    <a:pt x="18078" y="9541"/>
                    <a:pt x="18443" y="9405"/>
                    <a:pt x="18808" y="9268"/>
                  </a:cubicBezTo>
                  <a:cubicBezTo>
                    <a:pt x="19174" y="9153"/>
                    <a:pt x="19539" y="9017"/>
                    <a:pt x="19881" y="8857"/>
                  </a:cubicBezTo>
                  <a:cubicBezTo>
                    <a:pt x="20292" y="8697"/>
                    <a:pt x="20680" y="8560"/>
                    <a:pt x="21068" y="8377"/>
                  </a:cubicBezTo>
                  <a:cubicBezTo>
                    <a:pt x="21097" y="8387"/>
                    <a:pt x="21125" y="8392"/>
                    <a:pt x="21153" y="8392"/>
                  </a:cubicBezTo>
                  <a:cubicBezTo>
                    <a:pt x="21193" y="8392"/>
                    <a:pt x="21233" y="8381"/>
                    <a:pt x="21274" y="8355"/>
                  </a:cubicBezTo>
                  <a:cubicBezTo>
                    <a:pt x="21479" y="8263"/>
                    <a:pt x="21684" y="8149"/>
                    <a:pt x="21890" y="8058"/>
                  </a:cubicBezTo>
                  <a:cubicBezTo>
                    <a:pt x="22072" y="7967"/>
                    <a:pt x="22255" y="7875"/>
                    <a:pt x="22438" y="7784"/>
                  </a:cubicBezTo>
                  <a:cubicBezTo>
                    <a:pt x="22506" y="7761"/>
                    <a:pt x="22575" y="7715"/>
                    <a:pt x="22643" y="7693"/>
                  </a:cubicBezTo>
                  <a:cubicBezTo>
                    <a:pt x="22666" y="7693"/>
                    <a:pt x="22712" y="7670"/>
                    <a:pt x="22757" y="7670"/>
                  </a:cubicBezTo>
                  <a:cubicBezTo>
                    <a:pt x="22871" y="7624"/>
                    <a:pt x="22963" y="7579"/>
                    <a:pt x="23077" y="7533"/>
                  </a:cubicBezTo>
                  <a:cubicBezTo>
                    <a:pt x="23168" y="7487"/>
                    <a:pt x="23282" y="7442"/>
                    <a:pt x="23374" y="7396"/>
                  </a:cubicBezTo>
                  <a:cubicBezTo>
                    <a:pt x="23556" y="7305"/>
                    <a:pt x="23762" y="7213"/>
                    <a:pt x="23944" y="7122"/>
                  </a:cubicBezTo>
                  <a:cubicBezTo>
                    <a:pt x="24378" y="6917"/>
                    <a:pt x="24789" y="6688"/>
                    <a:pt x="25222" y="6483"/>
                  </a:cubicBezTo>
                  <a:cubicBezTo>
                    <a:pt x="25542" y="6323"/>
                    <a:pt x="25884" y="6163"/>
                    <a:pt x="26204" y="6004"/>
                  </a:cubicBezTo>
                  <a:cubicBezTo>
                    <a:pt x="26224" y="6010"/>
                    <a:pt x="26242" y="6013"/>
                    <a:pt x="26259" y="6013"/>
                  </a:cubicBezTo>
                  <a:cubicBezTo>
                    <a:pt x="26301" y="6013"/>
                    <a:pt x="26338" y="5997"/>
                    <a:pt x="26386" y="5981"/>
                  </a:cubicBezTo>
                  <a:cubicBezTo>
                    <a:pt x="26569" y="5912"/>
                    <a:pt x="26752" y="5798"/>
                    <a:pt x="26934" y="5707"/>
                  </a:cubicBezTo>
                  <a:cubicBezTo>
                    <a:pt x="27117" y="5616"/>
                    <a:pt x="27299" y="5524"/>
                    <a:pt x="27482" y="5433"/>
                  </a:cubicBezTo>
                  <a:cubicBezTo>
                    <a:pt x="27870" y="5228"/>
                    <a:pt x="28258" y="5045"/>
                    <a:pt x="28646" y="4862"/>
                  </a:cubicBezTo>
                  <a:cubicBezTo>
                    <a:pt x="29034" y="4657"/>
                    <a:pt x="29445" y="4451"/>
                    <a:pt x="29833" y="4269"/>
                  </a:cubicBezTo>
                  <a:cubicBezTo>
                    <a:pt x="30267" y="4063"/>
                    <a:pt x="30678" y="3881"/>
                    <a:pt x="31111" y="3675"/>
                  </a:cubicBezTo>
                  <a:cubicBezTo>
                    <a:pt x="31499" y="3493"/>
                    <a:pt x="31910" y="3310"/>
                    <a:pt x="32298" y="3128"/>
                  </a:cubicBezTo>
                  <a:cubicBezTo>
                    <a:pt x="32481" y="3036"/>
                    <a:pt x="32641" y="2968"/>
                    <a:pt x="32823" y="2877"/>
                  </a:cubicBezTo>
                  <a:cubicBezTo>
                    <a:pt x="32937" y="2831"/>
                    <a:pt x="33074" y="2785"/>
                    <a:pt x="33188" y="2717"/>
                  </a:cubicBezTo>
                  <a:cubicBezTo>
                    <a:pt x="33234" y="2717"/>
                    <a:pt x="33257" y="2694"/>
                    <a:pt x="33280" y="2694"/>
                  </a:cubicBezTo>
                  <a:lnTo>
                    <a:pt x="33371" y="2694"/>
                  </a:lnTo>
                  <a:cubicBezTo>
                    <a:pt x="33417" y="2671"/>
                    <a:pt x="33462" y="2671"/>
                    <a:pt x="33508" y="2648"/>
                  </a:cubicBezTo>
                  <a:cubicBezTo>
                    <a:pt x="33554" y="2625"/>
                    <a:pt x="33622" y="2603"/>
                    <a:pt x="33691" y="2580"/>
                  </a:cubicBezTo>
                  <a:cubicBezTo>
                    <a:pt x="33736" y="2557"/>
                    <a:pt x="33782" y="2534"/>
                    <a:pt x="33828" y="2511"/>
                  </a:cubicBezTo>
                  <a:cubicBezTo>
                    <a:pt x="33919" y="2488"/>
                    <a:pt x="34010" y="2443"/>
                    <a:pt x="34079" y="2397"/>
                  </a:cubicBezTo>
                  <a:cubicBezTo>
                    <a:pt x="34284" y="2329"/>
                    <a:pt x="34467" y="2260"/>
                    <a:pt x="34649" y="2169"/>
                  </a:cubicBezTo>
                  <a:cubicBezTo>
                    <a:pt x="35014" y="2032"/>
                    <a:pt x="35380" y="1895"/>
                    <a:pt x="35722" y="1758"/>
                  </a:cubicBezTo>
                  <a:cubicBezTo>
                    <a:pt x="35905" y="1690"/>
                    <a:pt x="36064" y="1644"/>
                    <a:pt x="36247" y="1575"/>
                  </a:cubicBezTo>
                  <a:lnTo>
                    <a:pt x="36384" y="1530"/>
                  </a:lnTo>
                  <a:cubicBezTo>
                    <a:pt x="36544" y="1484"/>
                    <a:pt x="36704" y="1416"/>
                    <a:pt x="36886" y="1370"/>
                  </a:cubicBezTo>
                  <a:cubicBezTo>
                    <a:pt x="37069" y="1324"/>
                    <a:pt x="37274" y="1256"/>
                    <a:pt x="37457" y="1210"/>
                  </a:cubicBezTo>
                  <a:lnTo>
                    <a:pt x="37457" y="1210"/>
                  </a:lnTo>
                  <a:cubicBezTo>
                    <a:pt x="37457" y="1210"/>
                    <a:pt x="37448" y="1219"/>
                    <a:pt x="37437" y="1225"/>
                  </a:cubicBezTo>
                  <a:lnTo>
                    <a:pt x="37437" y="1225"/>
                  </a:lnTo>
                  <a:cubicBezTo>
                    <a:pt x="37725" y="1138"/>
                    <a:pt x="38013" y="1071"/>
                    <a:pt x="38301" y="1005"/>
                  </a:cubicBezTo>
                  <a:cubicBezTo>
                    <a:pt x="38621" y="914"/>
                    <a:pt x="38940" y="845"/>
                    <a:pt x="39260" y="777"/>
                  </a:cubicBezTo>
                  <a:cubicBezTo>
                    <a:pt x="39580" y="708"/>
                    <a:pt x="39922" y="617"/>
                    <a:pt x="40264" y="571"/>
                  </a:cubicBezTo>
                  <a:cubicBezTo>
                    <a:pt x="40401" y="526"/>
                    <a:pt x="40538" y="503"/>
                    <a:pt x="40675" y="480"/>
                  </a:cubicBezTo>
                  <a:cubicBezTo>
                    <a:pt x="40766" y="480"/>
                    <a:pt x="40835" y="457"/>
                    <a:pt x="40926" y="434"/>
                  </a:cubicBezTo>
                  <a:cubicBezTo>
                    <a:pt x="40995" y="434"/>
                    <a:pt x="41063" y="434"/>
                    <a:pt x="41132" y="411"/>
                  </a:cubicBezTo>
                  <a:cubicBezTo>
                    <a:pt x="41223" y="389"/>
                    <a:pt x="41291" y="320"/>
                    <a:pt x="41314" y="229"/>
                  </a:cubicBezTo>
                  <a:cubicBezTo>
                    <a:pt x="41314" y="183"/>
                    <a:pt x="41314" y="115"/>
                    <a:pt x="41269" y="92"/>
                  </a:cubicBezTo>
                  <a:cubicBezTo>
                    <a:pt x="41223" y="23"/>
                    <a:pt x="41154" y="1"/>
                    <a:pt x="4108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6"/>
            <p:cNvSpPr/>
            <p:nvPr/>
          </p:nvSpPr>
          <p:spPr>
            <a:xfrm>
              <a:off x="11003712" y="3076550"/>
              <a:ext cx="295681" cy="440248"/>
            </a:xfrm>
            <a:custGeom>
              <a:avLst/>
              <a:gdLst/>
              <a:ahLst/>
              <a:cxnLst/>
              <a:rect l="l" t="t" r="r" b="b"/>
              <a:pathLst>
                <a:path w="10615" h="15805" extrusionOk="0">
                  <a:moveTo>
                    <a:pt x="717" y="14643"/>
                  </a:moveTo>
                  <a:lnTo>
                    <a:pt x="717" y="14643"/>
                  </a:lnTo>
                  <a:cubicBezTo>
                    <a:pt x="700" y="14655"/>
                    <a:pt x="685" y="14659"/>
                    <a:pt x="685" y="14677"/>
                  </a:cubicBezTo>
                  <a:cubicBezTo>
                    <a:pt x="696" y="14665"/>
                    <a:pt x="707" y="14654"/>
                    <a:pt x="717" y="14643"/>
                  </a:cubicBezTo>
                  <a:close/>
                  <a:moveTo>
                    <a:pt x="10409" y="0"/>
                  </a:moveTo>
                  <a:cubicBezTo>
                    <a:pt x="10341" y="0"/>
                    <a:pt x="10272" y="46"/>
                    <a:pt x="10249" y="114"/>
                  </a:cubicBezTo>
                  <a:cubicBezTo>
                    <a:pt x="10181" y="274"/>
                    <a:pt x="10135" y="411"/>
                    <a:pt x="10067" y="571"/>
                  </a:cubicBezTo>
                  <a:cubicBezTo>
                    <a:pt x="9998" y="731"/>
                    <a:pt x="9930" y="868"/>
                    <a:pt x="9861" y="1027"/>
                  </a:cubicBezTo>
                  <a:cubicBezTo>
                    <a:pt x="9816" y="1141"/>
                    <a:pt x="9747" y="1278"/>
                    <a:pt x="9679" y="1415"/>
                  </a:cubicBezTo>
                  <a:cubicBezTo>
                    <a:pt x="9610" y="1552"/>
                    <a:pt x="9542" y="1689"/>
                    <a:pt x="9473" y="1849"/>
                  </a:cubicBezTo>
                  <a:cubicBezTo>
                    <a:pt x="9336" y="2123"/>
                    <a:pt x="9199" y="2420"/>
                    <a:pt x="9062" y="2694"/>
                  </a:cubicBezTo>
                  <a:cubicBezTo>
                    <a:pt x="8948" y="2967"/>
                    <a:pt x="8811" y="3241"/>
                    <a:pt x="8674" y="3515"/>
                  </a:cubicBezTo>
                  <a:cubicBezTo>
                    <a:pt x="8355" y="4086"/>
                    <a:pt x="8012" y="4634"/>
                    <a:pt x="7670" y="5181"/>
                  </a:cubicBezTo>
                  <a:cubicBezTo>
                    <a:pt x="7579" y="5318"/>
                    <a:pt x="7487" y="5455"/>
                    <a:pt x="7396" y="5592"/>
                  </a:cubicBezTo>
                  <a:cubicBezTo>
                    <a:pt x="7305" y="5752"/>
                    <a:pt x="7213" y="5912"/>
                    <a:pt x="7122" y="6049"/>
                  </a:cubicBezTo>
                  <a:cubicBezTo>
                    <a:pt x="6940" y="6346"/>
                    <a:pt x="6757" y="6619"/>
                    <a:pt x="6552" y="6893"/>
                  </a:cubicBezTo>
                  <a:cubicBezTo>
                    <a:pt x="6369" y="7167"/>
                    <a:pt x="6164" y="7441"/>
                    <a:pt x="5981" y="7738"/>
                  </a:cubicBezTo>
                  <a:cubicBezTo>
                    <a:pt x="5776" y="8012"/>
                    <a:pt x="5593" y="8309"/>
                    <a:pt x="5410" y="8582"/>
                  </a:cubicBezTo>
                  <a:cubicBezTo>
                    <a:pt x="5205" y="8856"/>
                    <a:pt x="5022" y="9153"/>
                    <a:pt x="4794" y="9427"/>
                  </a:cubicBezTo>
                  <a:cubicBezTo>
                    <a:pt x="4589" y="9701"/>
                    <a:pt x="4383" y="9975"/>
                    <a:pt x="4178" y="10249"/>
                  </a:cubicBezTo>
                  <a:cubicBezTo>
                    <a:pt x="3972" y="10545"/>
                    <a:pt x="3744" y="10819"/>
                    <a:pt x="3539" y="11093"/>
                  </a:cubicBezTo>
                  <a:cubicBezTo>
                    <a:pt x="3333" y="11367"/>
                    <a:pt x="3105" y="11641"/>
                    <a:pt x="2900" y="11915"/>
                  </a:cubicBezTo>
                  <a:cubicBezTo>
                    <a:pt x="2717" y="12189"/>
                    <a:pt x="2511" y="12440"/>
                    <a:pt x="2306" y="12714"/>
                  </a:cubicBezTo>
                  <a:cubicBezTo>
                    <a:pt x="2215" y="12828"/>
                    <a:pt x="2101" y="12942"/>
                    <a:pt x="2009" y="13079"/>
                  </a:cubicBezTo>
                  <a:cubicBezTo>
                    <a:pt x="1895" y="13216"/>
                    <a:pt x="1781" y="13353"/>
                    <a:pt x="1690" y="13490"/>
                  </a:cubicBezTo>
                  <a:cubicBezTo>
                    <a:pt x="1358" y="13888"/>
                    <a:pt x="1048" y="14286"/>
                    <a:pt x="717" y="14643"/>
                  </a:cubicBezTo>
                  <a:lnTo>
                    <a:pt x="717" y="14643"/>
                  </a:lnTo>
                  <a:cubicBezTo>
                    <a:pt x="722" y="14640"/>
                    <a:pt x="726" y="14636"/>
                    <a:pt x="731" y="14631"/>
                  </a:cubicBezTo>
                  <a:lnTo>
                    <a:pt x="731" y="14631"/>
                  </a:lnTo>
                  <a:cubicBezTo>
                    <a:pt x="640" y="14722"/>
                    <a:pt x="548" y="14814"/>
                    <a:pt x="457" y="14928"/>
                  </a:cubicBezTo>
                  <a:cubicBezTo>
                    <a:pt x="320" y="15042"/>
                    <a:pt x="183" y="15156"/>
                    <a:pt x="69" y="15293"/>
                  </a:cubicBezTo>
                  <a:cubicBezTo>
                    <a:pt x="24" y="15362"/>
                    <a:pt x="1" y="15453"/>
                    <a:pt x="24" y="15544"/>
                  </a:cubicBezTo>
                  <a:cubicBezTo>
                    <a:pt x="24" y="15613"/>
                    <a:pt x="69" y="15704"/>
                    <a:pt x="138" y="15750"/>
                  </a:cubicBezTo>
                  <a:cubicBezTo>
                    <a:pt x="188" y="15783"/>
                    <a:pt x="250" y="15804"/>
                    <a:pt x="316" y="15804"/>
                  </a:cubicBezTo>
                  <a:cubicBezTo>
                    <a:pt x="340" y="15804"/>
                    <a:pt x="364" y="15801"/>
                    <a:pt x="389" y="15795"/>
                  </a:cubicBezTo>
                  <a:cubicBezTo>
                    <a:pt x="412" y="15795"/>
                    <a:pt x="434" y="15795"/>
                    <a:pt x="457" y="15772"/>
                  </a:cubicBezTo>
                  <a:cubicBezTo>
                    <a:pt x="526" y="15750"/>
                    <a:pt x="571" y="15727"/>
                    <a:pt x="594" y="15681"/>
                  </a:cubicBezTo>
                  <a:cubicBezTo>
                    <a:pt x="708" y="15567"/>
                    <a:pt x="822" y="15476"/>
                    <a:pt x="914" y="15362"/>
                  </a:cubicBezTo>
                  <a:cubicBezTo>
                    <a:pt x="1051" y="15225"/>
                    <a:pt x="1165" y="15088"/>
                    <a:pt x="1302" y="14951"/>
                  </a:cubicBezTo>
                  <a:cubicBezTo>
                    <a:pt x="1507" y="14722"/>
                    <a:pt x="1735" y="14471"/>
                    <a:pt x="1941" y="14220"/>
                  </a:cubicBezTo>
                  <a:cubicBezTo>
                    <a:pt x="2146" y="13946"/>
                    <a:pt x="2352" y="13672"/>
                    <a:pt x="2557" y="13421"/>
                  </a:cubicBezTo>
                  <a:cubicBezTo>
                    <a:pt x="2671" y="13284"/>
                    <a:pt x="2785" y="13148"/>
                    <a:pt x="2877" y="13011"/>
                  </a:cubicBezTo>
                  <a:cubicBezTo>
                    <a:pt x="2968" y="12896"/>
                    <a:pt x="3082" y="12759"/>
                    <a:pt x="3173" y="12623"/>
                  </a:cubicBezTo>
                  <a:cubicBezTo>
                    <a:pt x="3379" y="12371"/>
                    <a:pt x="3584" y="12098"/>
                    <a:pt x="3790" y="11846"/>
                  </a:cubicBezTo>
                  <a:cubicBezTo>
                    <a:pt x="3995" y="11573"/>
                    <a:pt x="4201" y="11276"/>
                    <a:pt x="4406" y="11002"/>
                  </a:cubicBezTo>
                  <a:cubicBezTo>
                    <a:pt x="4520" y="10865"/>
                    <a:pt x="4634" y="10705"/>
                    <a:pt x="4748" y="10568"/>
                  </a:cubicBezTo>
                  <a:cubicBezTo>
                    <a:pt x="4840" y="10431"/>
                    <a:pt x="4931" y="10294"/>
                    <a:pt x="5045" y="10180"/>
                  </a:cubicBezTo>
                  <a:cubicBezTo>
                    <a:pt x="5251" y="9906"/>
                    <a:pt x="5456" y="9632"/>
                    <a:pt x="5661" y="9336"/>
                  </a:cubicBezTo>
                  <a:cubicBezTo>
                    <a:pt x="5867" y="9062"/>
                    <a:pt x="6049" y="8765"/>
                    <a:pt x="6232" y="8491"/>
                  </a:cubicBezTo>
                  <a:cubicBezTo>
                    <a:pt x="6323" y="8354"/>
                    <a:pt x="6415" y="8194"/>
                    <a:pt x="6506" y="8057"/>
                  </a:cubicBezTo>
                  <a:cubicBezTo>
                    <a:pt x="6620" y="7921"/>
                    <a:pt x="6711" y="7761"/>
                    <a:pt x="6803" y="7624"/>
                  </a:cubicBezTo>
                  <a:cubicBezTo>
                    <a:pt x="7008" y="7350"/>
                    <a:pt x="7191" y="7076"/>
                    <a:pt x="7373" y="6802"/>
                  </a:cubicBezTo>
                  <a:cubicBezTo>
                    <a:pt x="7465" y="6665"/>
                    <a:pt x="7579" y="6505"/>
                    <a:pt x="7670" y="6346"/>
                  </a:cubicBezTo>
                  <a:cubicBezTo>
                    <a:pt x="7761" y="6209"/>
                    <a:pt x="7830" y="6072"/>
                    <a:pt x="7921" y="5935"/>
                  </a:cubicBezTo>
                  <a:cubicBezTo>
                    <a:pt x="8012" y="5775"/>
                    <a:pt x="8104" y="5638"/>
                    <a:pt x="8195" y="5478"/>
                  </a:cubicBezTo>
                  <a:cubicBezTo>
                    <a:pt x="8286" y="5341"/>
                    <a:pt x="8378" y="5181"/>
                    <a:pt x="8469" y="5045"/>
                  </a:cubicBezTo>
                  <a:cubicBezTo>
                    <a:pt x="8629" y="4748"/>
                    <a:pt x="8788" y="4474"/>
                    <a:pt x="8948" y="4200"/>
                  </a:cubicBezTo>
                  <a:cubicBezTo>
                    <a:pt x="9108" y="3880"/>
                    <a:pt x="9268" y="3561"/>
                    <a:pt x="9405" y="3241"/>
                  </a:cubicBezTo>
                  <a:cubicBezTo>
                    <a:pt x="9519" y="2945"/>
                    <a:pt x="9656" y="2648"/>
                    <a:pt x="9770" y="2328"/>
                  </a:cubicBezTo>
                  <a:cubicBezTo>
                    <a:pt x="9907" y="1986"/>
                    <a:pt x="10044" y="1644"/>
                    <a:pt x="10181" y="1301"/>
                  </a:cubicBezTo>
                  <a:cubicBezTo>
                    <a:pt x="10318" y="959"/>
                    <a:pt x="10432" y="594"/>
                    <a:pt x="10569" y="228"/>
                  </a:cubicBezTo>
                  <a:cubicBezTo>
                    <a:pt x="10614" y="137"/>
                    <a:pt x="10546" y="46"/>
                    <a:pt x="10455"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6"/>
            <p:cNvSpPr/>
            <p:nvPr/>
          </p:nvSpPr>
          <p:spPr>
            <a:xfrm>
              <a:off x="11177917" y="3047943"/>
              <a:ext cx="188857" cy="356321"/>
            </a:xfrm>
            <a:custGeom>
              <a:avLst/>
              <a:gdLst/>
              <a:ahLst/>
              <a:cxnLst/>
              <a:rect l="l" t="t" r="r" b="b"/>
              <a:pathLst>
                <a:path w="6780" h="12792" extrusionOk="0">
                  <a:moveTo>
                    <a:pt x="3927" y="7167"/>
                  </a:moveTo>
                  <a:lnTo>
                    <a:pt x="3927" y="7167"/>
                  </a:lnTo>
                  <a:cubicBezTo>
                    <a:pt x="3927" y="7178"/>
                    <a:pt x="3922" y="7183"/>
                    <a:pt x="3917" y="7189"/>
                  </a:cubicBezTo>
                  <a:lnTo>
                    <a:pt x="3917" y="7189"/>
                  </a:lnTo>
                  <a:cubicBezTo>
                    <a:pt x="3920" y="7181"/>
                    <a:pt x="3923" y="7174"/>
                    <a:pt x="3927" y="7167"/>
                  </a:cubicBezTo>
                  <a:close/>
                  <a:moveTo>
                    <a:pt x="6529" y="0"/>
                  </a:moveTo>
                  <a:cubicBezTo>
                    <a:pt x="6506" y="0"/>
                    <a:pt x="6460" y="0"/>
                    <a:pt x="6438" y="23"/>
                  </a:cubicBezTo>
                  <a:cubicBezTo>
                    <a:pt x="6369" y="46"/>
                    <a:pt x="6323" y="91"/>
                    <a:pt x="6301" y="160"/>
                  </a:cubicBezTo>
                  <a:cubicBezTo>
                    <a:pt x="6255" y="320"/>
                    <a:pt x="6232" y="502"/>
                    <a:pt x="6186" y="662"/>
                  </a:cubicBezTo>
                  <a:cubicBezTo>
                    <a:pt x="6141" y="822"/>
                    <a:pt x="6072" y="1004"/>
                    <a:pt x="6027" y="1164"/>
                  </a:cubicBezTo>
                  <a:cubicBezTo>
                    <a:pt x="5913" y="1484"/>
                    <a:pt x="5821" y="1803"/>
                    <a:pt x="5707" y="2123"/>
                  </a:cubicBezTo>
                  <a:cubicBezTo>
                    <a:pt x="5570" y="2442"/>
                    <a:pt x="5456" y="2762"/>
                    <a:pt x="5296" y="3059"/>
                  </a:cubicBezTo>
                  <a:cubicBezTo>
                    <a:pt x="5159" y="3378"/>
                    <a:pt x="5022" y="3698"/>
                    <a:pt x="4885" y="4017"/>
                  </a:cubicBezTo>
                  <a:cubicBezTo>
                    <a:pt x="4817" y="4154"/>
                    <a:pt x="4748" y="4268"/>
                    <a:pt x="4680" y="4405"/>
                  </a:cubicBezTo>
                  <a:cubicBezTo>
                    <a:pt x="4703" y="4382"/>
                    <a:pt x="4703" y="4360"/>
                    <a:pt x="4726" y="4360"/>
                  </a:cubicBezTo>
                  <a:cubicBezTo>
                    <a:pt x="4552" y="4642"/>
                    <a:pt x="4399" y="4946"/>
                    <a:pt x="4246" y="5250"/>
                  </a:cubicBezTo>
                  <a:lnTo>
                    <a:pt x="4246" y="5250"/>
                  </a:lnTo>
                  <a:cubicBezTo>
                    <a:pt x="4246" y="5250"/>
                    <a:pt x="4246" y="5250"/>
                    <a:pt x="4246" y="5250"/>
                  </a:cubicBezTo>
                  <a:lnTo>
                    <a:pt x="4246" y="5250"/>
                  </a:lnTo>
                  <a:cubicBezTo>
                    <a:pt x="4087" y="5569"/>
                    <a:pt x="3927" y="5866"/>
                    <a:pt x="3767" y="6163"/>
                  </a:cubicBezTo>
                  <a:cubicBezTo>
                    <a:pt x="3767" y="6140"/>
                    <a:pt x="3790" y="6117"/>
                    <a:pt x="3790" y="6094"/>
                  </a:cubicBezTo>
                  <a:lnTo>
                    <a:pt x="3790" y="6094"/>
                  </a:lnTo>
                  <a:cubicBezTo>
                    <a:pt x="3653" y="6391"/>
                    <a:pt x="3493" y="6665"/>
                    <a:pt x="3333" y="6962"/>
                  </a:cubicBezTo>
                  <a:cubicBezTo>
                    <a:pt x="3196" y="7236"/>
                    <a:pt x="3059" y="7510"/>
                    <a:pt x="2922" y="7783"/>
                  </a:cubicBezTo>
                  <a:cubicBezTo>
                    <a:pt x="2831" y="7920"/>
                    <a:pt x="2763" y="8080"/>
                    <a:pt x="2671" y="8217"/>
                  </a:cubicBezTo>
                  <a:cubicBezTo>
                    <a:pt x="2603" y="8354"/>
                    <a:pt x="2512" y="8514"/>
                    <a:pt x="2420" y="8651"/>
                  </a:cubicBezTo>
                  <a:cubicBezTo>
                    <a:pt x="2238" y="8948"/>
                    <a:pt x="2032" y="9244"/>
                    <a:pt x="1850" y="9564"/>
                  </a:cubicBezTo>
                  <a:cubicBezTo>
                    <a:pt x="1484" y="10157"/>
                    <a:pt x="1119" y="10751"/>
                    <a:pt x="731" y="11344"/>
                  </a:cubicBezTo>
                  <a:cubicBezTo>
                    <a:pt x="617" y="11504"/>
                    <a:pt x="503" y="11664"/>
                    <a:pt x="389" y="11823"/>
                  </a:cubicBezTo>
                  <a:cubicBezTo>
                    <a:pt x="298" y="11960"/>
                    <a:pt x="161" y="12120"/>
                    <a:pt x="69" y="12303"/>
                  </a:cubicBezTo>
                  <a:cubicBezTo>
                    <a:pt x="24" y="12371"/>
                    <a:pt x="1" y="12440"/>
                    <a:pt x="24" y="12531"/>
                  </a:cubicBezTo>
                  <a:cubicBezTo>
                    <a:pt x="24" y="12622"/>
                    <a:pt x="92" y="12691"/>
                    <a:pt x="161" y="12737"/>
                  </a:cubicBezTo>
                  <a:cubicBezTo>
                    <a:pt x="215" y="12773"/>
                    <a:pt x="281" y="12791"/>
                    <a:pt x="346" y="12791"/>
                  </a:cubicBezTo>
                  <a:cubicBezTo>
                    <a:pt x="444" y="12791"/>
                    <a:pt x="540" y="12750"/>
                    <a:pt x="594" y="12668"/>
                  </a:cubicBezTo>
                  <a:cubicBezTo>
                    <a:pt x="686" y="12531"/>
                    <a:pt x="800" y="12394"/>
                    <a:pt x="891" y="12234"/>
                  </a:cubicBezTo>
                  <a:cubicBezTo>
                    <a:pt x="982" y="12120"/>
                    <a:pt x="1074" y="11983"/>
                    <a:pt x="1165" y="11846"/>
                  </a:cubicBezTo>
                  <a:cubicBezTo>
                    <a:pt x="1370" y="11550"/>
                    <a:pt x="1553" y="11253"/>
                    <a:pt x="1736" y="10956"/>
                  </a:cubicBezTo>
                  <a:cubicBezTo>
                    <a:pt x="1918" y="10659"/>
                    <a:pt x="2124" y="10363"/>
                    <a:pt x="2283" y="10066"/>
                  </a:cubicBezTo>
                  <a:cubicBezTo>
                    <a:pt x="2466" y="9769"/>
                    <a:pt x="2649" y="9495"/>
                    <a:pt x="2831" y="9199"/>
                  </a:cubicBezTo>
                  <a:cubicBezTo>
                    <a:pt x="2922" y="9039"/>
                    <a:pt x="3014" y="8879"/>
                    <a:pt x="3105" y="8719"/>
                  </a:cubicBezTo>
                  <a:cubicBezTo>
                    <a:pt x="3219" y="8537"/>
                    <a:pt x="3311" y="8354"/>
                    <a:pt x="3425" y="8171"/>
                  </a:cubicBezTo>
                  <a:cubicBezTo>
                    <a:pt x="3578" y="7865"/>
                    <a:pt x="3752" y="7538"/>
                    <a:pt x="3907" y="7210"/>
                  </a:cubicBezTo>
                  <a:lnTo>
                    <a:pt x="3907" y="7210"/>
                  </a:lnTo>
                  <a:cubicBezTo>
                    <a:pt x="3927" y="7188"/>
                    <a:pt x="3928" y="7166"/>
                    <a:pt x="3950" y="7144"/>
                  </a:cubicBezTo>
                  <a:cubicBezTo>
                    <a:pt x="3995" y="7030"/>
                    <a:pt x="4064" y="6916"/>
                    <a:pt x="4109" y="6802"/>
                  </a:cubicBezTo>
                  <a:cubicBezTo>
                    <a:pt x="4109" y="6802"/>
                    <a:pt x="4109" y="6825"/>
                    <a:pt x="4109" y="6825"/>
                  </a:cubicBezTo>
                  <a:cubicBezTo>
                    <a:pt x="4246" y="6551"/>
                    <a:pt x="4406" y="6254"/>
                    <a:pt x="4543" y="5980"/>
                  </a:cubicBezTo>
                  <a:cubicBezTo>
                    <a:pt x="4703" y="5684"/>
                    <a:pt x="4863" y="5364"/>
                    <a:pt x="5022" y="5067"/>
                  </a:cubicBezTo>
                  <a:cubicBezTo>
                    <a:pt x="5159" y="4748"/>
                    <a:pt x="5319" y="4451"/>
                    <a:pt x="5456" y="4131"/>
                  </a:cubicBezTo>
                  <a:cubicBezTo>
                    <a:pt x="5593" y="3812"/>
                    <a:pt x="5730" y="3492"/>
                    <a:pt x="5867" y="3173"/>
                  </a:cubicBezTo>
                  <a:cubicBezTo>
                    <a:pt x="6004" y="2853"/>
                    <a:pt x="6141" y="2534"/>
                    <a:pt x="6232" y="2214"/>
                  </a:cubicBezTo>
                  <a:cubicBezTo>
                    <a:pt x="6346" y="1895"/>
                    <a:pt x="6438" y="1575"/>
                    <a:pt x="6529" y="1255"/>
                  </a:cubicBezTo>
                  <a:cubicBezTo>
                    <a:pt x="6575" y="1118"/>
                    <a:pt x="6620" y="959"/>
                    <a:pt x="6643" y="822"/>
                  </a:cubicBezTo>
                  <a:cubicBezTo>
                    <a:pt x="6689" y="662"/>
                    <a:pt x="6734" y="479"/>
                    <a:pt x="6757" y="320"/>
                  </a:cubicBezTo>
                  <a:cubicBezTo>
                    <a:pt x="6780" y="251"/>
                    <a:pt x="6780" y="205"/>
                    <a:pt x="6757" y="137"/>
                  </a:cubicBezTo>
                  <a:cubicBezTo>
                    <a:pt x="6734" y="68"/>
                    <a:pt x="6689" y="23"/>
                    <a:pt x="6620"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6"/>
            <p:cNvSpPr/>
            <p:nvPr/>
          </p:nvSpPr>
          <p:spPr>
            <a:xfrm>
              <a:off x="11141678" y="3444654"/>
              <a:ext cx="19109" cy="18468"/>
            </a:xfrm>
            <a:custGeom>
              <a:avLst/>
              <a:gdLst/>
              <a:ahLst/>
              <a:cxnLst/>
              <a:rect l="l" t="t" r="r" b="b"/>
              <a:pathLst>
                <a:path w="686" h="663" extrusionOk="0">
                  <a:moveTo>
                    <a:pt x="366" y="1"/>
                  </a:moveTo>
                  <a:cubicBezTo>
                    <a:pt x="275" y="1"/>
                    <a:pt x="206" y="24"/>
                    <a:pt x="138" y="92"/>
                  </a:cubicBezTo>
                  <a:cubicBezTo>
                    <a:pt x="69" y="138"/>
                    <a:pt x="24" y="229"/>
                    <a:pt x="24" y="298"/>
                  </a:cubicBezTo>
                  <a:cubicBezTo>
                    <a:pt x="1" y="457"/>
                    <a:pt x="138" y="663"/>
                    <a:pt x="320" y="663"/>
                  </a:cubicBezTo>
                  <a:cubicBezTo>
                    <a:pt x="389" y="663"/>
                    <a:pt x="480" y="640"/>
                    <a:pt x="549" y="572"/>
                  </a:cubicBezTo>
                  <a:cubicBezTo>
                    <a:pt x="617" y="526"/>
                    <a:pt x="663" y="435"/>
                    <a:pt x="663" y="366"/>
                  </a:cubicBezTo>
                  <a:cubicBezTo>
                    <a:pt x="686" y="206"/>
                    <a:pt x="549" y="1"/>
                    <a:pt x="36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6"/>
            <p:cNvSpPr/>
            <p:nvPr/>
          </p:nvSpPr>
          <p:spPr>
            <a:xfrm>
              <a:off x="10774187" y="3434486"/>
              <a:ext cx="1236651" cy="274706"/>
            </a:xfrm>
            <a:custGeom>
              <a:avLst/>
              <a:gdLst/>
              <a:ahLst/>
              <a:cxnLst/>
              <a:rect l="l" t="t" r="r" b="b"/>
              <a:pathLst>
                <a:path w="44396" h="9862" extrusionOk="0">
                  <a:moveTo>
                    <a:pt x="32458" y="2991"/>
                  </a:moveTo>
                  <a:cubicBezTo>
                    <a:pt x="32458" y="2991"/>
                    <a:pt x="32447" y="2991"/>
                    <a:pt x="32440" y="2999"/>
                  </a:cubicBezTo>
                  <a:lnTo>
                    <a:pt x="32440" y="2999"/>
                  </a:lnTo>
                  <a:cubicBezTo>
                    <a:pt x="32446" y="2996"/>
                    <a:pt x="32452" y="2994"/>
                    <a:pt x="32458" y="2991"/>
                  </a:cubicBezTo>
                  <a:close/>
                  <a:moveTo>
                    <a:pt x="29423" y="4246"/>
                  </a:moveTo>
                  <a:lnTo>
                    <a:pt x="29423" y="4246"/>
                  </a:lnTo>
                  <a:cubicBezTo>
                    <a:pt x="29412" y="4253"/>
                    <a:pt x="29401" y="4259"/>
                    <a:pt x="29390" y="4265"/>
                  </a:cubicBezTo>
                  <a:lnTo>
                    <a:pt x="29390" y="4265"/>
                  </a:lnTo>
                  <a:cubicBezTo>
                    <a:pt x="29403" y="4260"/>
                    <a:pt x="29414" y="4255"/>
                    <a:pt x="29423" y="4246"/>
                  </a:cubicBezTo>
                  <a:close/>
                  <a:moveTo>
                    <a:pt x="29390" y="4265"/>
                  </a:moveTo>
                  <a:lnTo>
                    <a:pt x="29390" y="4265"/>
                  </a:lnTo>
                  <a:cubicBezTo>
                    <a:pt x="29369" y="4272"/>
                    <a:pt x="29346" y="4278"/>
                    <a:pt x="29331" y="4292"/>
                  </a:cubicBezTo>
                  <a:cubicBezTo>
                    <a:pt x="29334" y="4291"/>
                    <a:pt x="29336" y="4290"/>
                    <a:pt x="29338" y="4290"/>
                  </a:cubicBezTo>
                  <a:lnTo>
                    <a:pt x="29338" y="4290"/>
                  </a:lnTo>
                  <a:cubicBezTo>
                    <a:pt x="29356" y="4282"/>
                    <a:pt x="29373" y="4274"/>
                    <a:pt x="29390" y="4265"/>
                  </a:cubicBezTo>
                  <a:close/>
                  <a:moveTo>
                    <a:pt x="30609" y="4442"/>
                  </a:moveTo>
                  <a:cubicBezTo>
                    <a:pt x="30602" y="4445"/>
                    <a:pt x="30594" y="4448"/>
                    <a:pt x="30587" y="4452"/>
                  </a:cubicBezTo>
                  <a:cubicBezTo>
                    <a:pt x="30604" y="4452"/>
                    <a:pt x="30608" y="4452"/>
                    <a:pt x="30609" y="4442"/>
                  </a:cubicBezTo>
                  <a:close/>
                  <a:moveTo>
                    <a:pt x="1507" y="8378"/>
                  </a:moveTo>
                  <a:cubicBezTo>
                    <a:pt x="1524" y="8395"/>
                    <a:pt x="1541" y="8399"/>
                    <a:pt x="1559" y="8400"/>
                  </a:cubicBezTo>
                  <a:lnTo>
                    <a:pt x="1559" y="8400"/>
                  </a:lnTo>
                  <a:cubicBezTo>
                    <a:pt x="1541" y="8393"/>
                    <a:pt x="1524" y="8385"/>
                    <a:pt x="1507" y="8378"/>
                  </a:cubicBezTo>
                  <a:close/>
                  <a:moveTo>
                    <a:pt x="5652" y="9583"/>
                  </a:moveTo>
                  <a:cubicBezTo>
                    <a:pt x="5661" y="9586"/>
                    <a:pt x="5672" y="9587"/>
                    <a:pt x="5684" y="9587"/>
                  </a:cubicBezTo>
                  <a:cubicBezTo>
                    <a:pt x="5673" y="9586"/>
                    <a:pt x="5663" y="9585"/>
                    <a:pt x="5652" y="9583"/>
                  </a:cubicBezTo>
                  <a:close/>
                  <a:moveTo>
                    <a:pt x="14545" y="9601"/>
                  </a:moveTo>
                  <a:cubicBezTo>
                    <a:pt x="14529" y="9604"/>
                    <a:pt x="14512" y="9607"/>
                    <a:pt x="14495" y="9610"/>
                  </a:cubicBezTo>
                  <a:cubicBezTo>
                    <a:pt x="14512" y="9610"/>
                    <a:pt x="14528" y="9610"/>
                    <a:pt x="14545" y="9601"/>
                  </a:cubicBezTo>
                  <a:close/>
                  <a:moveTo>
                    <a:pt x="43506" y="1"/>
                  </a:moveTo>
                  <a:cubicBezTo>
                    <a:pt x="43300" y="24"/>
                    <a:pt x="43095" y="46"/>
                    <a:pt x="42912" y="69"/>
                  </a:cubicBezTo>
                  <a:cubicBezTo>
                    <a:pt x="42821" y="69"/>
                    <a:pt x="42730" y="92"/>
                    <a:pt x="42638" y="115"/>
                  </a:cubicBezTo>
                  <a:cubicBezTo>
                    <a:pt x="42456" y="138"/>
                    <a:pt x="42273" y="138"/>
                    <a:pt x="42091" y="161"/>
                  </a:cubicBezTo>
                  <a:cubicBezTo>
                    <a:pt x="41862" y="183"/>
                    <a:pt x="41657" y="229"/>
                    <a:pt x="41474" y="275"/>
                  </a:cubicBezTo>
                  <a:cubicBezTo>
                    <a:pt x="41269" y="298"/>
                    <a:pt x="41086" y="343"/>
                    <a:pt x="40904" y="389"/>
                  </a:cubicBezTo>
                  <a:cubicBezTo>
                    <a:pt x="40721" y="412"/>
                    <a:pt x="40561" y="457"/>
                    <a:pt x="40402" y="503"/>
                  </a:cubicBezTo>
                  <a:cubicBezTo>
                    <a:pt x="40173" y="549"/>
                    <a:pt x="39968" y="594"/>
                    <a:pt x="39740" y="640"/>
                  </a:cubicBezTo>
                  <a:cubicBezTo>
                    <a:pt x="39534" y="686"/>
                    <a:pt x="39352" y="731"/>
                    <a:pt x="39146" y="777"/>
                  </a:cubicBezTo>
                  <a:cubicBezTo>
                    <a:pt x="38941" y="845"/>
                    <a:pt x="38758" y="891"/>
                    <a:pt x="38576" y="959"/>
                  </a:cubicBezTo>
                  <a:cubicBezTo>
                    <a:pt x="38370" y="1005"/>
                    <a:pt x="38187" y="1074"/>
                    <a:pt x="37982" y="1119"/>
                  </a:cubicBezTo>
                  <a:cubicBezTo>
                    <a:pt x="37845" y="1165"/>
                    <a:pt x="37685" y="1211"/>
                    <a:pt x="37548" y="1256"/>
                  </a:cubicBezTo>
                  <a:cubicBezTo>
                    <a:pt x="37366" y="1302"/>
                    <a:pt x="37183" y="1347"/>
                    <a:pt x="37023" y="1416"/>
                  </a:cubicBezTo>
                  <a:cubicBezTo>
                    <a:pt x="36841" y="1462"/>
                    <a:pt x="36658" y="1530"/>
                    <a:pt x="36476" y="1576"/>
                  </a:cubicBezTo>
                  <a:cubicBezTo>
                    <a:pt x="36293" y="1644"/>
                    <a:pt x="36110" y="1713"/>
                    <a:pt x="35905" y="1758"/>
                  </a:cubicBezTo>
                  <a:cubicBezTo>
                    <a:pt x="35745" y="1827"/>
                    <a:pt x="35585" y="1872"/>
                    <a:pt x="35403" y="1941"/>
                  </a:cubicBezTo>
                  <a:cubicBezTo>
                    <a:pt x="35220" y="2009"/>
                    <a:pt x="35060" y="2055"/>
                    <a:pt x="34878" y="2124"/>
                  </a:cubicBezTo>
                  <a:cubicBezTo>
                    <a:pt x="34672" y="2192"/>
                    <a:pt x="34490" y="2260"/>
                    <a:pt x="34307" y="2306"/>
                  </a:cubicBezTo>
                  <a:cubicBezTo>
                    <a:pt x="34125" y="2375"/>
                    <a:pt x="33919" y="2420"/>
                    <a:pt x="33759" y="2489"/>
                  </a:cubicBezTo>
                  <a:cubicBezTo>
                    <a:pt x="33303" y="2649"/>
                    <a:pt x="32869" y="2831"/>
                    <a:pt x="32436" y="3014"/>
                  </a:cubicBezTo>
                  <a:cubicBezTo>
                    <a:pt x="32436" y="3007"/>
                    <a:pt x="32438" y="3002"/>
                    <a:pt x="32440" y="2999"/>
                  </a:cubicBezTo>
                  <a:lnTo>
                    <a:pt x="32440" y="2999"/>
                  </a:lnTo>
                  <a:cubicBezTo>
                    <a:pt x="32240" y="3088"/>
                    <a:pt x="32019" y="3176"/>
                    <a:pt x="31819" y="3265"/>
                  </a:cubicBezTo>
                  <a:cubicBezTo>
                    <a:pt x="31819" y="3242"/>
                    <a:pt x="31819" y="3242"/>
                    <a:pt x="31819" y="3242"/>
                  </a:cubicBezTo>
                  <a:cubicBezTo>
                    <a:pt x="31728" y="3288"/>
                    <a:pt x="31614" y="3333"/>
                    <a:pt x="31523" y="3379"/>
                  </a:cubicBezTo>
                  <a:cubicBezTo>
                    <a:pt x="31386" y="3447"/>
                    <a:pt x="31249" y="3516"/>
                    <a:pt x="31112" y="3562"/>
                  </a:cubicBezTo>
                  <a:lnTo>
                    <a:pt x="31203" y="3539"/>
                  </a:lnTo>
                  <a:lnTo>
                    <a:pt x="31203" y="3539"/>
                  </a:lnTo>
                  <a:cubicBezTo>
                    <a:pt x="31134" y="3562"/>
                    <a:pt x="31066" y="3584"/>
                    <a:pt x="30998" y="3607"/>
                  </a:cubicBezTo>
                  <a:cubicBezTo>
                    <a:pt x="30564" y="3790"/>
                    <a:pt x="30153" y="3950"/>
                    <a:pt x="29719" y="4132"/>
                  </a:cubicBezTo>
                  <a:cubicBezTo>
                    <a:pt x="29696" y="4132"/>
                    <a:pt x="29696" y="4155"/>
                    <a:pt x="29674" y="4155"/>
                  </a:cubicBezTo>
                  <a:cubicBezTo>
                    <a:pt x="29674" y="4155"/>
                    <a:pt x="29696" y="4132"/>
                    <a:pt x="29696" y="4132"/>
                  </a:cubicBezTo>
                  <a:lnTo>
                    <a:pt x="29696" y="4132"/>
                  </a:lnTo>
                  <a:cubicBezTo>
                    <a:pt x="29584" y="4177"/>
                    <a:pt x="29472" y="4244"/>
                    <a:pt x="29338" y="4290"/>
                  </a:cubicBezTo>
                  <a:lnTo>
                    <a:pt x="29338" y="4290"/>
                  </a:lnTo>
                  <a:cubicBezTo>
                    <a:pt x="29252" y="4327"/>
                    <a:pt x="29166" y="4349"/>
                    <a:pt x="29080" y="4383"/>
                  </a:cubicBezTo>
                  <a:cubicBezTo>
                    <a:pt x="28943" y="4452"/>
                    <a:pt x="28829" y="4497"/>
                    <a:pt x="28715" y="4543"/>
                  </a:cubicBezTo>
                  <a:cubicBezTo>
                    <a:pt x="28510" y="4634"/>
                    <a:pt x="28304" y="4748"/>
                    <a:pt x="28076" y="4840"/>
                  </a:cubicBezTo>
                  <a:cubicBezTo>
                    <a:pt x="27985" y="4885"/>
                    <a:pt x="27870" y="4931"/>
                    <a:pt x="27756" y="4977"/>
                  </a:cubicBezTo>
                  <a:cubicBezTo>
                    <a:pt x="27711" y="5000"/>
                    <a:pt x="27642" y="5022"/>
                    <a:pt x="27597" y="5045"/>
                  </a:cubicBezTo>
                  <a:cubicBezTo>
                    <a:pt x="27574" y="5068"/>
                    <a:pt x="27574" y="5068"/>
                    <a:pt x="27551" y="5068"/>
                  </a:cubicBezTo>
                  <a:cubicBezTo>
                    <a:pt x="27528" y="5091"/>
                    <a:pt x="27528" y="5091"/>
                    <a:pt x="27505" y="5091"/>
                  </a:cubicBezTo>
                  <a:lnTo>
                    <a:pt x="27482" y="5091"/>
                  </a:lnTo>
                  <a:cubicBezTo>
                    <a:pt x="27482" y="5114"/>
                    <a:pt x="27460" y="5114"/>
                    <a:pt x="27460" y="5114"/>
                  </a:cubicBezTo>
                  <a:cubicBezTo>
                    <a:pt x="27410" y="5130"/>
                    <a:pt x="27360" y="5147"/>
                    <a:pt x="27318" y="5173"/>
                  </a:cubicBezTo>
                  <a:lnTo>
                    <a:pt x="27318" y="5173"/>
                  </a:lnTo>
                  <a:cubicBezTo>
                    <a:pt x="27143" y="5257"/>
                    <a:pt x="26947" y="5322"/>
                    <a:pt x="26752" y="5388"/>
                  </a:cubicBezTo>
                  <a:cubicBezTo>
                    <a:pt x="26547" y="5479"/>
                    <a:pt x="26364" y="5547"/>
                    <a:pt x="26159" y="5616"/>
                  </a:cubicBezTo>
                  <a:cubicBezTo>
                    <a:pt x="25976" y="5684"/>
                    <a:pt x="25793" y="5753"/>
                    <a:pt x="25588" y="5821"/>
                  </a:cubicBezTo>
                  <a:cubicBezTo>
                    <a:pt x="25428" y="5890"/>
                    <a:pt x="25268" y="5958"/>
                    <a:pt x="25086" y="6027"/>
                  </a:cubicBezTo>
                  <a:cubicBezTo>
                    <a:pt x="24926" y="6095"/>
                    <a:pt x="24743" y="6164"/>
                    <a:pt x="24561" y="6232"/>
                  </a:cubicBezTo>
                  <a:cubicBezTo>
                    <a:pt x="24378" y="6301"/>
                    <a:pt x="24173" y="6369"/>
                    <a:pt x="23990" y="6437"/>
                  </a:cubicBezTo>
                  <a:cubicBezTo>
                    <a:pt x="23808" y="6506"/>
                    <a:pt x="23602" y="6597"/>
                    <a:pt x="23420" y="6666"/>
                  </a:cubicBezTo>
                  <a:cubicBezTo>
                    <a:pt x="23237" y="6734"/>
                    <a:pt x="23054" y="6780"/>
                    <a:pt x="22872" y="6848"/>
                  </a:cubicBezTo>
                  <a:cubicBezTo>
                    <a:pt x="22507" y="6985"/>
                    <a:pt x="22141" y="7122"/>
                    <a:pt x="21776" y="7236"/>
                  </a:cubicBezTo>
                  <a:cubicBezTo>
                    <a:pt x="21388" y="7351"/>
                    <a:pt x="21000" y="7465"/>
                    <a:pt x="20589" y="7556"/>
                  </a:cubicBezTo>
                  <a:cubicBezTo>
                    <a:pt x="20407" y="7602"/>
                    <a:pt x="20201" y="7670"/>
                    <a:pt x="20019" y="7693"/>
                  </a:cubicBezTo>
                  <a:cubicBezTo>
                    <a:pt x="19836" y="7739"/>
                    <a:pt x="19676" y="7784"/>
                    <a:pt x="19494" y="7830"/>
                  </a:cubicBezTo>
                  <a:cubicBezTo>
                    <a:pt x="19106" y="7944"/>
                    <a:pt x="18718" y="8035"/>
                    <a:pt x="18329" y="8127"/>
                  </a:cubicBezTo>
                  <a:cubicBezTo>
                    <a:pt x="18193" y="8149"/>
                    <a:pt x="18056" y="8195"/>
                    <a:pt x="17919" y="8241"/>
                  </a:cubicBezTo>
                  <a:cubicBezTo>
                    <a:pt x="17805" y="8264"/>
                    <a:pt x="17690" y="8286"/>
                    <a:pt x="17553" y="8332"/>
                  </a:cubicBezTo>
                  <a:cubicBezTo>
                    <a:pt x="17302" y="8400"/>
                    <a:pt x="17028" y="8469"/>
                    <a:pt x="16755" y="8537"/>
                  </a:cubicBezTo>
                  <a:cubicBezTo>
                    <a:pt x="16481" y="8606"/>
                    <a:pt x="16207" y="8674"/>
                    <a:pt x="15910" y="8720"/>
                  </a:cubicBezTo>
                  <a:cubicBezTo>
                    <a:pt x="15659" y="8788"/>
                    <a:pt x="15385" y="8834"/>
                    <a:pt x="15111" y="8880"/>
                  </a:cubicBezTo>
                  <a:cubicBezTo>
                    <a:pt x="14974" y="8903"/>
                    <a:pt x="14814" y="8903"/>
                    <a:pt x="14655" y="8925"/>
                  </a:cubicBezTo>
                  <a:cubicBezTo>
                    <a:pt x="14518" y="8948"/>
                    <a:pt x="14358" y="8971"/>
                    <a:pt x="14221" y="8994"/>
                  </a:cubicBezTo>
                  <a:cubicBezTo>
                    <a:pt x="13833" y="9040"/>
                    <a:pt x="13445" y="9062"/>
                    <a:pt x="13057" y="9108"/>
                  </a:cubicBezTo>
                  <a:cubicBezTo>
                    <a:pt x="12646" y="9154"/>
                    <a:pt x="12235" y="9177"/>
                    <a:pt x="11824" y="9199"/>
                  </a:cubicBezTo>
                  <a:lnTo>
                    <a:pt x="9473" y="9199"/>
                  </a:lnTo>
                  <a:cubicBezTo>
                    <a:pt x="9154" y="9199"/>
                    <a:pt x="8834" y="9199"/>
                    <a:pt x="8515" y="9177"/>
                  </a:cubicBezTo>
                  <a:cubicBezTo>
                    <a:pt x="8218" y="9177"/>
                    <a:pt x="7921" y="9154"/>
                    <a:pt x="7624" y="9131"/>
                  </a:cubicBezTo>
                  <a:cubicBezTo>
                    <a:pt x="7465" y="9108"/>
                    <a:pt x="7305" y="9108"/>
                    <a:pt x="7168" y="9085"/>
                  </a:cubicBezTo>
                  <a:cubicBezTo>
                    <a:pt x="7008" y="9085"/>
                    <a:pt x="6848" y="9062"/>
                    <a:pt x="6666" y="9062"/>
                  </a:cubicBezTo>
                  <a:cubicBezTo>
                    <a:pt x="6369" y="9017"/>
                    <a:pt x="6049" y="8994"/>
                    <a:pt x="5753" y="8948"/>
                  </a:cubicBezTo>
                  <a:lnTo>
                    <a:pt x="5844" y="8948"/>
                  </a:lnTo>
                  <a:cubicBezTo>
                    <a:pt x="5753" y="8948"/>
                    <a:pt x="5661" y="8925"/>
                    <a:pt x="5570" y="8925"/>
                  </a:cubicBezTo>
                  <a:cubicBezTo>
                    <a:pt x="5228" y="8880"/>
                    <a:pt x="4885" y="8811"/>
                    <a:pt x="4543" y="8720"/>
                  </a:cubicBezTo>
                  <a:cubicBezTo>
                    <a:pt x="4360" y="8674"/>
                    <a:pt x="4178" y="8652"/>
                    <a:pt x="3995" y="8606"/>
                  </a:cubicBezTo>
                  <a:cubicBezTo>
                    <a:pt x="3813" y="8560"/>
                    <a:pt x="3653" y="8515"/>
                    <a:pt x="3493" y="8469"/>
                  </a:cubicBezTo>
                  <a:cubicBezTo>
                    <a:pt x="3082" y="8355"/>
                    <a:pt x="2671" y="8218"/>
                    <a:pt x="2283" y="8058"/>
                  </a:cubicBezTo>
                  <a:cubicBezTo>
                    <a:pt x="1918" y="7921"/>
                    <a:pt x="1553" y="7807"/>
                    <a:pt x="1165" y="7670"/>
                  </a:cubicBezTo>
                  <a:cubicBezTo>
                    <a:pt x="1051" y="7624"/>
                    <a:pt x="914" y="7579"/>
                    <a:pt x="777" y="7533"/>
                  </a:cubicBezTo>
                  <a:cubicBezTo>
                    <a:pt x="640" y="7465"/>
                    <a:pt x="480" y="7442"/>
                    <a:pt x="343" y="7396"/>
                  </a:cubicBezTo>
                  <a:cubicBezTo>
                    <a:pt x="318" y="7388"/>
                    <a:pt x="294" y="7384"/>
                    <a:pt x="270" y="7384"/>
                  </a:cubicBezTo>
                  <a:cubicBezTo>
                    <a:pt x="160" y="7384"/>
                    <a:pt x="61" y="7462"/>
                    <a:pt x="24" y="7556"/>
                  </a:cubicBezTo>
                  <a:cubicBezTo>
                    <a:pt x="1" y="7693"/>
                    <a:pt x="69" y="7830"/>
                    <a:pt x="206" y="7875"/>
                  </a:cubicBezTo>
                  <a:cubicBezTo>
                    <a:pt x="320" y="7921"/>
                    <a:pt x="434" y="7944"/>
                    <a:pt x="549" y="7990"/>
                  </a:cubicBezTo>
                  <a:cubicBezTo>
                    <a:pt x="640" y="8012"/>
                    <a:pt x="731" y="8058"/>
                    <a:pt x="822" y="8081"/>
                  </a:cubicBezTo>
                  <a:cubicBezTo>
                    <a:pt x="1074" y="8195"/>
                    <a:pt x="1325" y="8309"/>
                    <a:pt x="1576" y="8400"/>
                  </a:cubicBezTo>
                  <a:cubicBezTo>
                    <a:pt x="1570" y="8400"/>
                    <a:pt x="1564" y="8400"/>
                    <a:pt x="1559" y="8400"/>
                  </a:cubicBezTo>
                  <a:lnTo>
                    <a:pt x="1559" y="8400"/>
                  </a:lnTo>
                  <a:cubicBezTo>
                    <a:pt x="1907" y="8552"/>
                    <a:pt x="2255" y="8704"/>
                    <a:pt x="2603" y="8834"/>
                  </a:cubicBezTo>
                  <a:cubicBezTo>
                    <a:pt x="2945" y="8948"/>
                    <a:pt x="3310" y="9062"/>
                    <a:pt x="3653" y="9177"/>
                  </a:cubicBezTo>
                  <a:cubicBezTo>
                    <a:pt x="3813" y="9222"/>
                    <a:pt x="3950" y="9245"/>
                    <a:pt x="4109" y="9291"/>
                  </a:cubicBezTo>
                  <a:cubicBezTo>
                    <a:pt x="4269" y="9313"/>
                    <a:pt x="4452" y="9359"/>
                    <a:pt x="4611" y="9405"/>
                  </a:cubicBezTo>
                  <a:cubicBezTo>
                    <a:pt x="4944" y="9471"/>
                    <a:pt x="5297" y="9538"/>
                    <a:pt x="5652" y="9583"/>
                  </a:cubicBezTo>
                  <a:lnTo>
                    <a:pt x="5652" y="9583"/>
                  </a:lnTo>
                  <a:cubicBezTo>
                    <a:pt x="5636" y="9579"/>
                    <a:pt x="5623" y="9573"/>
                    <a:pt x="5612" y="9569"/>
                  </a:cubicBezTo>
                  <a:lnTo>
                    <a:pt x="5612" y="9569"/>
                  </a:lnTo>
                  <a:cubicBezTo>
                    <a:pt x="5813" y="9612"/>
                    <a:pt x="6033" y="9634"/>
                    <a:pt x="6232" y="9656"/>
                  </a:cubicBezTo>
                  <a:cubicBezTo>
                    <a:pt x="6323" y="9656"/>
                    <a:pt x="6415" y="9679"/>
                    <a:pt x="6506" y="9679"/>
                  </a:cubicBezTo>
                  <a:cubicBezTo>
                    <a:pt x="6620" y="9702"/>
                    <a:pt x="6734" y="9702"/>
                    <a:pt x="6848" y="9724"/>
                  </a:cubicBezTo>
                  <a:cubicBezTo>
                    <a:pt x="6940" y="9724"/>
                    <a:pt x="7031" y="9724"/>
                    <a:pt x="7145" y="9747"/>
                  </a:cubicBezTo>
                  <a:cubicBezTo>
                    <a:pt x="7236" y="9747"/>
                    <a:pt x="7351" y="9747"/>
                    <a:pt x="7465" y="9770"/>
                  </a:cubicBezTo>
                  <a:cubicBezTo>
                    <a:pt x="7647" y="9770"/>
                    <a:pt x="7853" y="9793"/>
                    <a:pt x="8035" y="9816"/>
                  </a:cubicBezTo>
                  <a:cubicBezTo>
                    <a:pt x="8241" y="9816"/>
                    <a:pt x="8423" y="9838"/>
                    <a:pt x="8606" y="9838"/>
                  </a:cubicBezTo>
                  <a:cubicBezTo>
                    <a:pt x="8811" y="9861"/>
                    <a:pt x="9017" y="9861"/>
                    <a:pt x="9222" y="9861"/>
                  </a:cubicBezTo>
                  <a:lnTo>
                    <a:pt x="11436" y="9861"/>
                  </a:lnTo>
                  <a:cubicBezTo>
                    <a:pt x="11596" y="9861"/>
                    <a:pt x="11756" y="9838"/>
                    <a:pt x="11938" y="9838"/>
                  </a:cubicBezTo>
                  <a:cubicBezTo>
                    <a:pt x="12098" y="9838"/>
                    <a:pt x="12258" y="9816"/>
                    <a:pt x="12441" y="9816"/>
                  </a:cubicBezTo>
                  <a:cubicBezTo>
                    <a:pt x="12783" y="9793"/>
                    <a:pt x="13125" y="9747"/>
                    <a:pt x="13491" y="9724"/>
                  </a:cubicBezTo>
                  <a:cubicBezTo>
                    <a:pt x="13673" y="9702"/>
                    <a:pt x="13833" y="9679"/>
                    <a:pt x="14016" y="9679"/>
                  </a:cubicBezTo>
                  <a:cubicBezTo>
                    <a:pt x="14198" y="9656"/>
                    <a:pt x="14381" y="9633"/>
                    <a:pt x="14563" y="9587"/>
                  </a:cubicBezTo>
                  <a:lnTo>
                    <a:pt x="14563" y="9587"/>
                  </a:lnTo>
                  <a:cubicBezTo>
                    <a:pt x="14557" y="9594"/>
                    <a:pt x="14551" y="9598"/>
                    <a:pt x="14545" y="9601"/>
                  </a:cubicBezTo>
                  <a:lnTo>
                    <a:pt x="14545" y="9601"/>
                  </a:lnTo>
                  <a:cubicBezTo>
                    <a:pt x="14637" y="9587"/>
                    <a:pt x="14717" y="9584"/>
                    <a:pt x="14814" y="9565"/>
                  </a:cubicBezTo>
                  <a:cubicBezTo>
                    <a:pt x="15248" y="9519"/>
                    <a:pt x="15682" y="9450"/>
                    <a:pt x="16093" y="9359"/>
                  </a:cubicBezTo>
                  <a:cubicBezTo>
                    <a:pt x="16503" y="9268"/>
                    <a:pt x="16914" y="9177"/>
                    <a:pt x="17325" y="9062"/>
                  </a:cubicBezTo>
                  <a:cubicBezTo>
                    <a:pt x="17508" y="8994"/>
                    <a:pt x="17713" y="8948"/>
                    <a:pt x="17896" y="8903"/>
                  </a:cubicBezTo>
                  <a:cubicBezTo>
                    <a:pt x="18101" y="8857"/>
                    <a:pt x="18307" y="8811"/>
                    <a:pt x="18489" y="8766"/>
                  </a:cubicBezTo>
                  <a:cubicBezTo>
                    <a:pt x="18695" y="8720"/>
                    <a:pt x="18877" y="8674"/>
                    <a:pt x="19060" y="8629"/>
                  </a:cubicBezTo>
                  <a:cubicBezTo>
                    <a:pt x="19265" y="8583"/>
                    <a:pt x="19448" y="8515"/>
                    <a:pt x="19631" y="8469"/>
                  </a:cubicBezTo>
                  <a:cubicBezTo>
                    <a:pt x="19813" y="8423"/>
                    <a:pt x="19996" y="8378"/>
                    <a:pt x="20178" y="8332"/>
                  </a:cubicBezTo>
                  <a:cubicBezTo>
                    <a:pt x="20361" y="8286"/>
                    <a:pt x="20544" y="8241"/>
                    <a:pt x="20726" y="8195"/>
                  </a:cubicBezTo>
                  <a:cubicBezTo>
                    <a:pt x="21137" y="8104"/>
                    <a:pt x="21548" y="7990"/>
                    <a:pt x="21936" y="7875"/>
                  </a:cubicBezTo>
                  <a:cubicBezTo>
                    <a:pt x="22301" y="7761"/>
                    <a:pt x="22666" y="7624"/>
                    <a:pt x="23031" y="7487"/>
                  </a:cubicBezTo>
                  <a:cubicBezTo>
                    <a:pt x="23214" y="7419"/>
                    <a:pt x="23397" y="7373"/>
                    <a:pt x="23579" y="7305"/>
                  </a:cubicBezTo>
                  <a:cubicBezTo>
                    <a:pt x="23762" y="7236"/>
                    <a:pt x="23945" y="7145"/>
                    <a:pt x="24150" y="7077"/>
                  </a:cubicBezTo>
                  <a:cubicBezTo>
                    <a:pt x="24333" y="7008"/>
                    <a:pt x="24538" y="6940"/>
                    <a:pt x="24721" y="6871"/>
                  </a:cubicBezTo>
                  <a:cubicBezTo>
                    <a:pt x="24903" y="6803"/>
                    <a:pt x="25063" y="6734"/>
                    <a:pt x="25246" y="6666"/>
                  </a:cubicBezTo>
                  <a:cubicBezTo>
                    <a:pt x="25405" y="6597"/>
                    <a:pt x="25588" y="6529"/>
                    <a:pt x="25748" y="6460"/>
                  </a:cubicBezTo>
                  <a:cubicBezTo>
                    <a:pt x="25930" y="6392"/>
                    <a:pt x="26113" y="6323"/>
                    <a:pt x="26296" y="6255"/>
                  </a:cubicBezTo>
                  <a:cubicBezTo>
                    <a:pt x="26501" y="6186"/>
                    <a:pt x="26706" y="6118"/>
                    <a:pt x="26912" y="6027"/>
                  </a:cubicBezTo>
                  <a:cubicBezTo>
                    <a:pt x="27094" y="5958"/>
                    <a:pt x="27300" y="5890"/>
                    <a:pt x="27505" y="5798"/>
                  </a:cubicBezTo>
                  <a:cubicBezTo>
                    <a:pt x="27574" y="5776"/>
                    <a:pt x="27619" y="5753"/>
                    <a:pt x="27688" y="5730"/>
                  </a:cubicBezTo>
                  <a:cubicBezTo>
                    <a:pt x="27711" y="5707"/>
                    <a:pt x="27734" y="5707"/>
                    <a:pt x="27756" y="5684"/>
                  </a:cubicBezTo>
                  <a:cubicBezTo>
                    <a:pt x="27779" y="5684"/>
                    <a:pt x="27802" y="5661"/>
                    <a:pt x="27825" y="5661"/>
                  </a:cubicBezTo>
                  <a:lnTo>
                    <a:pt x="27848" y="5661"/>
                  </a:lnTo>
                  <a:cubicBezTo>
                    <a:pt x="27939" y="5616"/>
                    <a:pt x="28030" y="5570"/>
                    <a:pt x="28122" y="5524"/>
                  </a:cubicBezTo>
                  <a:cubicBezTo>
                    <a:pt x="28350" y="5433"/>
                    <a:pt x="28555" y="5319"/>
                    <a:pt x="28761" y="5228"/>
                  </a:cubicBezTo>
                  <a:cubicBezTo>
                    <a:pt x="28966" y="5159"/>
                    <a:pt x="29172" y="5045"/>
                    <a:pt x="29377" y="4977"/>
                  </a:cubicBezTo>
                  <a:lnTo>
                    <a:pt x="29331" y="4977"/>
                  </a:lnTo>
                  <a:cubicBezTo>
                    <a:pt x="29628" y="4863"/>
                    <a:pt x="29925" y="4726"/>
                    <a:pt x="30221" y="4611"/>
                  </a:cubicBezTo>
                  <a:cubicBezTo>
                    <a:pt x="30313" y="4566"/>
                    <a:pt x="30427" y="4520"/>
                    <a:pt x="30541" y="4475"/>
                  </a:cubicBezTo>
                  <a:cubicBezTo>
                    <a:pt x="30541" y="4475"/>
                    <a:pt x="30564" y="4452"/>
                    <a:pt x="30564" y="4452"/>
                  </a:cubicBezTo>
                  <a:cubicBezTo>
                    <a:pt x="30587" y="4452"/>
                    <a:pt x="30587" y="4452"/>
                    <a:pt x="30609" y="4429"/>
                  </a:cubicBezTo>
                  <a:lnTo>
                    <a:pt x="30609" y="4429"/>
                  </a:lnTo>
                  <a:cubicBezTo>
                    <a:pt x="30609" y="4435"/>
                    <a:pt x="30609" y="4439"/>
                    <a:pt x="30609" y="4442"/>
                  </a:cubicBezTo>
                  <a:lnTo>
                    <a:pt x="30609" y="4442"/>
                  </a:lnTo>
                  <a:cubicBezTo>
                    <a:pt x="30761" y="4377"/>
                    <a:pt x="30914" y="4312"/>
                    <a:pt x="31066" y="4246"/>
                  </a:cubicBezTo>
                  <a:cubicBezTo>
                    <a:pt x="31271" y="4155"/>
                    <a:pt x="31454" y="4064"/>
                    <a:pt x="31659" y="3972"/>
                  </a:cubicBezTo>
                  <a:cubicBezTo>
                    <a:pt x="31819" y="3904"/>
                    <a:pt x="32002" y="3813"/>
                    <a:pt x="32184" y="3744"/>
                  </a:cubicBezTo>
                  <a:cubicBezTo>
                    <a:pt x="32230" y="3721"/>
                    <a:pt x="32299" y="3698"/>
                    <a:pt x="32344" y="3676"/>
                  </a:cubicBezTo>
                  <a:lnTo>
                    <a:pt x="32321" y="3676"/>
                  </a:lnTo>
                  <a:cubicBezTo>
                    <a:pt x="32367" y="3653"/>
                    <a:pt x="32390" y="3653"/>
                    <a:pt x="32413" y="3630"/>
                  </a:cubicBezTo>
                  <a:cubicBezTo>
                    <a:pt x="32481" y="3607"/>
                    <a:pt x="32550" y="3584"/>
                    <a:pt x="32618" y="3562"/>
                  </a:cubicBezTo>
                  <a:lnTo>
                    <a:pt x="32595" y="3562"/>
                  </a:lnTo>
                  <a:cubicBezTo>
                    <a:pt x="32664" y="3539"/>
                    <a:pt x="32732" y="3516"/>
                    <a:pt x="32801" y="3470"/>
                  </a:cubicBezTo>
                  <a:cubicBezTo>
                    <a:pt x="32824" y="3470"/>
                    <a:pt x="32846" y="3447"/>
                    <a:pt x="32869" y="3447"/>
                  </a:cubicBezTo>
                  <a:cubicBezTo>
                    <a:pt x="32882" y="3435"/>
                    <a:pt x="32901" y="3429"/>
                    <a:pt x="32919" y="3423"/>
                  </a:cubicBezTo>
                  <a:lnTo>
                    <a:pt x="32919" y="3423"/>
                  </a:lnTo>
                  <a:cubicBezTo>
                    <a:pt x="32910" y="3425"/>
                    <a:pt x="32901" y="3425"/>
                    <a:pt x="32892" y="3425"/>
                  </a:cubicBezTo>
                  <a:cubicBezTo>
                    <a:pt x="32914" y="3418"/>
                    <a:pt x="32936" y="3411"/>
                    <a:pt x="32958" y="3404"/>
                  </a:cubicBezTo>
                  <a:lnTo>
                    <a:pt x="32958" y="3404"/>
                  </a:lnTo>
                  <a:cubicBezTo>
                    <a:pt x="32948" y="3413"/>
                    <a:pt x="32933" y="3418"/>
                    <a:pt x="32919" y="3423"/>
                  </a:cubicBezTo>
                  <a:lnTo>
                    <a:pt x="32919" y="3423"/>
                  </a:lnTo>
                  <a:cubicBezTo>
                    <a:pt x="32932" y="3421"/>
                    <a:pt x="32945" y="3416"/>
                    <a:pt x="32958" y="3404"/>
                  </a:cubicBezTo>
                  <a:lnTo>
                    <a:pt x="32958" y="3404"/>
                  </a:lnTo>
                  <a:cubicBezTo>
                    <a:pt x="32958" y="3404"/>
                    <a:pt x="32958" y="3404"/>
                    <a:pt x="32958" y="3404"/>
                  </a:cubicBezTo>
                  <a:lnTo>
                    <a:pt x="32958" y="3404"/>
                  </a:lnTo>
                  <a:cubicBezTo>
                    <a:pt x="32959" y="3403"/>
                    <a:pt x="32960" y="3403"/>
                    <a:pt x="32960" y="3402"/>
                  </a:cubicBezTo>
                  <a:lnTo>
                    <a:pt x="32960" y="3402"/>
                  </a:lnTo>
                  <a:cubicBezTo>
                    <a:pt x="32960" y="3403"/>
                    <a:pt x="32959" y="3403"/>
                    <a:pt x="32958" y="3404"/>
                  </a:cubicBezTo>
                  <a:lnTo>
                    <a:pt x="32958" y="3404"/>
                  </a:lnTo>
                  <a:cubicBezTo>
                    <a:pt x="33091" y="3360"/>
                    <a:pt x="33211" y="3304"/>
                    <a:pt x="33349" y="3265"/>
                  </a:cubicBezTo>
                  <a:lnTo>
                    <a:pt x="33303" y="3265"/>
                  </a:lnTo>
                  <a:cubicBezTo>
                    <a:pt x="33440" y="3219"/>
                    <a:pt x="33554" y="3173"/>
                    <a:pt x="33691" y="3105"/>
                  </a:cubicBezTo>
                  <a:lnTo>
                    <a:pt x="33691" y="3105"/>
                  </a:lnTo>
                  <a:lnTo>
                    <a:pt x="33668" y="3128"/>
                  </a:lnTo>
                  <a:cubicBezTo>
                    <a:pt x="33828" y="3037"/>
                    <a:pt x="34010" y="2991"/>
                    <a:pt x="34170" y="2922"/>
                  </a:cubicBezTo>
                  <a:cubicBezTo>
                    <a:pt x="34376" y="2854"/>
                    <a:pt x="34581" y="2785"/>
                    <a:pt x="34787" y="2694"/>
                  </a:cubicBezTo>
                  <a:cubicBezTo>
                    <a:pt x="34969" y="2626"/>
                    <a:pt x="35152" y="2580"/>
                    <a:pt x="35312" y="2512"/>
                  </a:cubicBezTo>
                  <a:cubicBezTo>
                    <a:pt x="35471" y="2443"/>
                    <a:pt x="35631" y="2397"/>
                    <a:pt x="35814" y="2329"/>
                  </a:cubicBezTo>
                  <a:cubicBezTo>
                    <a:pt x="36179" y="2192"/>
                    <a:pt x="36544" y="2055"/>
                    <a:pt x="36909" y="1918"/>
                  </a:cubicBezTo>
                  <a:cubicBezTo>
                    <a:pt x="37092" y="1850"/>
                    <a:pt x="37274" y="1781"/>
                    <a:pt x="37434" y="1735"/>
                  </a:cubicBezTo>
                  <a:cubicBezTo>
                    <a:pt x="37594" y="1690"/>
                    <a:pt x="37754" y="1621"/>
                    <a:pt x="37914" y="1576"/>
                  </a:cubicBezTo>
                  <a:cubicBezTo>
                    <a:pt x="38233" y="1462"/>
                    <a:pt x="38576" y="1347"/>
                    <a:pt x="38895" y="1233"/>
                  </a:cubicBezTo>
                  <a:cubicBezTo>
                    <a:pt x="39260" y="1119"/>
                    <a:pt x="39648" y="1028"/>
                    <a:pt x="40014" y="937"/>
                  </a:cubicBezTo>
                  <a:cubicBezTo>
                    <a:pt x="40356" y="845"/>
                    <a:pt x="40698" y="754"/>
                    <a:pt x="41041" y="686"/>
                  </a:cubicBezTo>
                  <a:cubicBezTo>
                    <a:pt x="41223" y="640"/>
                    <a:pt x="41406" y="594"/>
                    <a:pt x="41566" y="549"/>
                  </a:cubicBezTo>
                  <a:cubicBezTo>
                    <a:pt x="41771" y="526"/>
                    <a:pt x="41954" y="480"/>
                    <a:pt x="42136" y="457"/>
                  </a:cubicBezTo>
                  <a:cubicBezTo>
                    <a:pt x="42182" y="457"/>
                    <a:pt x="42205" y="434"/>
                    <a:pt x="42228" y="434"/>
                  </a:cubicBezTo>
                  <a:lnTo>
                    <a:pt x="42273" y="434"/>
                  </a:lnTo>
                  <a:cubicBezTo>
                    <a:pt x="42433" y="412"/>
                    <a:pt x="42616" y="389"/>
                    <a:pt x="42775" y="366"/>
                  </a:cubicBezTo>
                  <a:cubicBezTo>
                    <a:pt x="42935" y="343"/>
                    <a:pt x="43095" y="320"/>
                    <a:pt x="43232" y="298"/>
                  </a:cubicBezTo>
                  <a:cubicBezTo>
                    <a:pt x="43255" y="275"/>
                    <a:pt x="43255" y="275"/>
                    <a:pt x="43278" y="275"/>
                  </a:cubicBezTo>
                  <a:lnTo>
                    <a:pt x="43255" y="275"/>
                  </a:lnTo>
                  <a:cubicBezTo>
                    <a:pt x="43414" y="275"/>
                    <a:pt x="43574" y="252"/>
                    <a:pt x="43711" y="252"/>
                  </a:cubicBezTo>
                  <a:lnTo>
                    <a:pt x="44282" y="252"/>
                  </a:lnTo>
                  <a:cubicBezTo>
                    <a:pt x="44328" y="252"/>
                    <a:pt x="44396" y="183"/>
                    <a:pt x="44396" y="138"/>
                  </a:cubicBezTo>
                  <a:cubicBezTo>
                    <a:pt x="44396" y="69"/>
                    <a:pt x="44328" y="24"/>
                    <a:pt x="44282"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6"/>
            <p:cNvSpPr/>
            <p:nvPr/>
          </p:nvSpPr>
          <p:spPr>
            <a:xfrm>
              <a:off x="10791986" y="3609973"/>
              <a:ext cx="1037014" cy="172980"/>
            </a:xfrm>
            <a:custGeom>
              <a:avLst/>
              <a:gdLst/>
              <a:ahLst/>
              <a:cxnLst/>
              <a:rect l="l" t="t" r="r" b="b"/>
              <a:pathLst>
                <a:path w="37229" h="6210" extrusionOk="0">
                  <a:moveTo>
                    <a:pt x="29324" y="2335"/>
                  </a:moveTo>
                  <a:cubicBezTo>
                    <a:pt x="29311" y="2341"/>
                    <a:pt x="29298" y="2346"/>
                    <a:pt x="29286" y="2352"/>
                  </a:cubicBezTo>
                  <a:cubicBezTo>
                    <a:pt x="29301" y="2352"/>
                    <a:pt x="29315" y="2342"/>
                    <a:pt x="29324" y="2335"/>
                  </a:cubicBezTo>
                  <a:close/>
                  <a:moveTo>
                    <a:pt x="16367" y="5045"/>
                  </a:moveTo>
                  <a:cubicBezTo>
                    <a:pt x="16348" y="5045"/>
                    <a:pt x="16313" y="5045"/>
                    <a:pt x="16288" y="5058"/>
                  </a:cubicBezTo>
                  <a:lnTo>
                    <a:pt x="16288" y="5058"/>
                  </a:lnTo>
                  <a:cubicBezTo>
                    <a:pt x="16314" y="5054"/>
                    <a:pt x="16340" y="5049"/>
                    <a:pt x="16367" y="5045"/>
                  </a:cubicBezTo>
                  <a:close/>
                  <a:moveTo>
                    <a:pt x="15545" y="5159"/>
                  </a:moveTo>
                  <a:cubicBezTo>
                    <a:pt x="15527" y="5159"/>
                    <a:pt x="15509" y="5159"/>
                    <a:pt x="15481" y="5170"/>
                  </a:cubicBezTo>
                  <a:lnTo>
                    <a:pt x="15481" y="5170"/>
                  </a:lnTo>
                  <a:cubicBezTo>
                    <a:pt x="15502" y="5167"/>
                    <a:pt x="15524" y="5163"/>
                    <a:pt x="15545" y="5159"/>
                  </a:cubicBezTo>
                  <a:close/>
                  <a:moveTo>
                    <a:pt x="37092" y="1"/>
                  </a:moveTo>
                  <a:cubicBezTo>
                    <a:pt x="37069" y="1"/>
                    <a:pt x="37069" y="23"/>
                    <a:pt x="37046" y="23"/>
                  </a:cubicBezTo>
                  <a:cubicBezTo>
                    <a:pt x="37001" y="23"/>
                    <a:pt x="36932" y="46"/>
                    <a:pt x="36887" y="46"/>
                  </a:cubicBezTo>
                  <a:lnTo>
                    <a:pt x="36909" y="46"/>
                  </a:lnTo>
                  <a:cubicBezTo>
                    <a:pt x="36841" y="46"/>
                    <a:pt x="36772" y="69"/>
                    <a:pt x="36704" y="69"/>
                  </a:cubicBezTo>
                  <a:lnTo>
                    <a:pt x="36727" y="69"/>
                  </a:lnTo>
                  <a:cubicBezTo>
                    <a:pt x="36635" y="92"/>
                    <a:pt x="36521" y="92"/>
                    <a:pt x="36430" y="115"/>
                  </a:cubicBezTo>
                  <a:lnTo>
                    <a:pt x="36453" y="115"/>
                  </a:lnTo>
                  <a:cubicBezTo>
                    <a:pt x="36339" y="115"/>
                    <a:pt x="36202" y="137"/>
                    <a:pt x="36088" y="160"/>
                  </a:cubicBezTo>
                  <a:cubicBezTo>
                    <a:pt x="35951" y="160"/>
                    <a:pt x="35814" y="183"/>
                    <a:pt x="35700" y="206"/>
                  </a:cubicBezTo>
                  <a:cubicBezTo>
                    <a:pt x="35334" y="252"/>
                    <a:pt x="34992" y="320"/>
                    <a:pt x="34650" y="389"/>
                  </a:cubicBezTo>
                  <a:cubicBezTo>
                    <a:pt x="34490" y="411"/>
                    <a:pt x="34353" y="434"/>
                    <a:pt x="34193" y="457"/>
                  </a:cubicBezTo>
                  <a:cubicBezTo>
                    <a:pt x="34056" y="503"/>
                    <a:pt x="33919" y="526"/>
                    <a:pt x="33782" y="571"/>
                  </a:cubicBezTo>
                  <a:cubicBezTo>
                    <a:pt x="33600" y="594"/>
                    <a:pt x="33440" y="640"/>
                    <a:pt x="33280" y="685"/>
                  </a:cubicBezTo>
                  <a:cubicBezTo>
                    <a:pt x="33120" y="708"/>
                    <a:pt x="32938" y="777"/>
                    <a:pt x="32778" y="799"/>
                  </a:cubicBezTo>
                  <a:cubicBezTo>
                    <a:pt x="32458" y="891"/>
                    <a:pt x="32139" y="959"/>
                    <a:pt x="31842" y="1051"/>
                  </a:cubicBezTo>
                  <a:cubicBezTo>
                    <a:pt x="31660" y="1096"/>
                    <a:pt x="31500" y="1142"/>
                    <a:pt x="31317" y="1187"/>
                  </a:cubicBezTo>
                  <a:cubicBezTo>
                    <a:pt x="31135" y="1256"/>
                    <a:pt x="30952" y="1302"/>
                    <a:pt x="30769" y="1370"/>
                  </a:cubicBezTo>
                  <a:cubicBezTo>
                    <a:pt x="30587" y="1416"/>
                    <a:pt x="30404" y="1484"/>
                    <a:pt x="30222" y="1530"/>
                  </a:cubicBezTo>
                  <a:cubicBezTo>
                    <a:pt x="30039" y="1575"/>
                    <a:pt x="29856" y="1644"/>
                    <a:pt x="29674" y="1690"/>
                  </a:cubicBezTo>
                  <a:cubicBezTo>
                    <a:pt x="29354" y="1804"/>
                    <a:pt x="29035" y="1918"/>
                    <a:pt x="28715" y="2032"/>
                  </a:cubicBezTo>
                  <a:cubicBezTo>
                    <a:pt x="28418" y="2146"/>
                    <a:pt x="28122" y="2237"/>
                    <a:pt x="27825" y="2329"/>
                  </a:cubicBezTo>
                  <a:cubicBezTo>
                    <a:pt x="27642" y="2397"/>
                    <a:pt x="27483" y="2443"/>
                    <a:pt x="27300" y="2511"/>
                  </a:cubicBezTo>
                  <a:cubicBezTo>
                    <a:pt x="27163" y="2557"/>
                    <a:pt x="27026" y="2580"/>
                    <a:pt x="26889" y="2625"/>
                  </a:cubicBezTo>
                  <a:cubicBezTo>
                    <a:pt x="26570" y="2717"/>
                    <a:pt x="26250" y="2808"/>
                    <a:pt x="25953" y="2899"/>
                  </a:cubicBezTo>
                  <a:cubicBezTo>
                    <a:pt x="25816" y="2922"/>
                    <a:pt x="25679" y="2968"/>
                    <a:pt x="25542" y="3013"/>
                  </a:cubicBezTo>
                  <a:cubicBezTo>
                    <a:pt x="25405" y="3059"/>
                    <a:pt x="25268" y="3082"/>
                    <a:pt x="25132" y="3128"/>
                  </a:cubicBezTo>
                  <a:cubicBezTo>
                    <a:pt x="24835" y="3219"/>
                    <a:pt x="24538" y="3287"/>
                    <a:pt x="24264" y="3379"/>
                  </a:cubicBezTo>
                  <a:cubicBezTo>
                    <a:pt x="23990" y="3470"/>
                    <a:pt x="23716" y="3561"/>
                    <a:pt x="23420" y="3630"/>
                  </a:cubicBezTo>
                  <a:cubicBezTo>
                    <a:pt x="23283" y="3675"/>
                    <a:pt x="23146" y="3721"/>
                    <a:pt x="23009" y="3744"/>
                  </a:cubicBezTo>
                  <a:cubicBezTo>
                    <a:pt x="22849" y="3790"/>
                    <a:pt x="22666" y="3835"/>
                    <a:pt x="22507" y="3881"/>
                  </a:cubicBezTo>
                  <a:cubicBezTo>
                    <a:pt x="22187" y="3949"/>
                    <a:pt x="21868" y="4063"/>
                    <a:pt x="21525" y="4132"/>
                  </a:cubicBezTo>
                  <a:cubicBezTo>
                    <a:pt x="21183" y="4200"/>
                    <a:pt x="20840" y="4269"/>
                    <a:pt x="20475" y="4337"/>
                  </a:cubicBezTo>
                  <a:cubicBezTo>
                    <a:pt x="20315" y="4383"/>
                    <a:pt x="20133" y="4429"/>
                    <a:pt x="19973" y="4451"/>
                  </a:cubicBezTo>
                  <a:cubicBezTo>
                    <a:pt x="19790" y="4497"/>
                    <a:pt x="19608" y="4520"/>
                    <a:pt x="19448" y="4566"/>
                  </a:cubicBezTo>
                  <a:cubicBezTo>
                    <a:pt x="19083" y="4634"/>
                    <a:pt x="18740" y="4680"/>
                    <a:pt x="18398" y="4725"/>
                  </a:cubicBezTo>
                  <a:cubicBezTo>
                    <a:pt x="17690" y="4840"/>
                    <a:pt x="16983" y="4954"/>
                    <a:pt x="16275" y="5068"/>
                  </a:cubicBezTo>
                  <a:cubicBezTo>
                    <a:pt x="16279" y="5064"/>
                    <a:pt x="16283" y="5061"/>
                    <a:pt x="16288" y="5058"/>
                  </a:cubicBezTo>
                  <a:lnTo>
                    <a:pt x="16288" y="5058"/>
                  </a:lnTo>
                  <a:cubicBezTo>
                    <a:pt x="16185" y="5076"/>
                    <a:pt x="16093" y="5091"/>
                    <a:pt x="16001" y="5091"/>
                  </a:cubicBezTo>
                  <a:lnTo>
                    <a:pt x="16070" y="5091"/>
                  </a:lnTo>
                  <a:cubicBezTo>
                    <a:pt x="15979" y="5091"/>
                    <a:pt x="15887" y="5113"/>
                    <a:pt x="15796" y="5113"/>
                  </a:cubicBezTo>
                  <a:cubicBezTo>
                    <a:pt x="15682" y="5136"/>
                    <a:pt x="15568" y="5159"/>
                    <a:pt x="15454" y="5182"/>
                  </a:cubicBezTo>
                  <a:cubicBezTo>
                    <a:pt x="15464" y="5177"/>
                    <a:pt x="15473" y="5173"/>
                    <a:pt x="15481" y="5170"/>
                  </a:cubicBezTo>
                  <a:lnTo>
                    <a:pt x="15481" y="5170"/>
                  </a:lnTo>
                  <a:cubicBezTo>
                    <a:pt x="15388" y="5183"/>
                    <a:pt x="15295" y="5186"/>
                    <a:pt x="15203" y="5205"/>
                  </a:cubicBezTo>
                  <a:cubicBezTo>
                    <a:pt x="14837" y="5250"/>
                    <a:pt x="14495" y="5296"/>
                    <a:pt x="14130" y="5342"/>
                  </a:cubicBezTo>
                  <a:cubicBezTo>
                    <a:pt x="13765" y="5364"/>
                    <a:pt x="13422" y="5387"/>
                    <a:pt x="13057" y="5410"/>
                  </a:cubicBezTo>
                  <a:cubicBezTo>
                    <a:pt x="12692" y="5456"/>
                    <a:pt x="12327" y="5479"/>
                    <a:pt x="11939" y="5501"/>
                  </a:cubicBezTo>
                  <a:cubicBezTo>
                    <a:pt x="11756" y="5501"/>
                    <a:pt x="11596" y="5524"/>
                    <a:pt x="11414" y="5524"/>
                  </a:cubicBezTo>
                  <a:cubicBezTo>
                    <a:pt x="11231" y="5547"/>
                    <a:pt x="11048" y="5547"/>
                    <a:pt x="10889" y="5547"/>
                  </a:cubicBezTo>
                  <a:lnTo>
                    <a:pt x="8606" y="5547"/>
                  </a:lnTo>
                  <a:cubicBezTo>
                    <a:pt x="8423" y="5547"/>
                    <a:pt x="8241" y="5547"/>
                    <a:pt x="8081" y="5524"/>
                  </a:cubicBezTo>
                  <a:cubicBezTo>
                    <a:pt x="7898" y="5524"/>
                    <a:pt x="7716" y="5501"/>
                    <a:pt x="7533" y="5501"/>
                  </a:cubicBezTo>
                  <a:cubicBezTo>
                    <a:pt x="7168" y="5456"/>
                    <a:pt x="6803" y="5433"/>
                    <a:pt x="6460" y="5410"/>
                  </a:cubicBezTo>
                  <a:cubicBezTo>
                    <a:pt x="6141" y="5387"/>
                    <a:pt x="5821" y="5342"/>
                    <a:pt x="5502" y="5319"/>
                  </a:cubicBezTo>
                  <a:cubicBezTo>
                    <a:pt x="5182" y="5296"/>
                    <a:pt x="4885" y="5250"/>
                    <a:pt x="4566" y="5228"/>
                  </a:cubicBezTo>
                  <a:lnTo>
                    <a:pt x="4634" y="5228"/>
                  </a:lnTo>
                  <a:lnTo>
                    <a:pt x="4383" y="5205"/>
                  </a:lnTo>
                  <a:lnTo>
                    <a:pt x="4475" y="5205"/>
                  </a:lnTo>
                  <a:cubicBezTo>
                    <a:pt x="4109" y="5159"/>
                    <a:pt x="3767" y="5113"/>
                    <a:pt x="3425" y="5045"/>
                  </a:cubicBezTo>
                  <a:cubicBezTo>
                    <a:pt x="3059" y="4999"/>
                    <a:pt x="2694" y="4931"/>
                    <a:pt x="2352" y="4862"/>
                  </a:cubicBezTo>
                  <a:cubicBezTo>
                    <a:pt x="2169" y="4840"/>
                    <a:pt x="2009" y="4794"/>
                    <a:pt x="1827" y="4748"/>
                  </a:cubicBezTo>
                  <a:cubicBezTo>
                    <a:pt x="1667" y="4703"/>
                    <a:pt x="1485" y="4657"/>
                    <a:pt x="1302" y="4611"/>
                  </a:cubicBezTo>
                  <a:cubicBezTo>
                    <a:pt x="1142" y="4566"/>
                    <a:pt x="982" y="4520"/>
                    <a:pt x="823" y="4497"/>
                  </a:cubicBezTo>
                  <a:cubicBezTo>
                    <a:pt x="640" y="4451"/>
                    <a:pt x="480" y="4406"/>
                    <a:pt x="320" y="4383"/>
                  </a:cubicBezTo>
                  <a:cubicBezTo>
                    <a:pt x="297" y="4373"/>
                    <a:pt x="272" y="4369"/>
                    <a:pt x="247" y="4369"/>
                  </a:cubicBezTo>
                  <a:cubicBezTo>
                    <a:pt x="153" y="4369"/>
                    <a:pt x="60" y="4434"/>
                    <a:pt x="24" y="4543"/>
                  </a:cubicBezTo>
                  <a:cubicBezTo>
                    <a:pt x="1" y="4657"/>
                    <a:pt x="69" y="4817"/>
                    <a:pt x="206" y="4840"/>
                  </a:cubicBezTo>
                  <a:cubicBezTo>
                    <a:pt x="526" y="4908"/>
                    <a:pt x="845" y="4999"/>
                    <a:pt x="1165" y="5113"/>
                  </a:cubicBezTo>
                  <a:cubicBezTo>
                    <a:pt x="1348" y="5159"/>
                    <a:pt x="1530" y="5205"/>
                    <a:pt x="1690" y="5273"/>
                  </a:cubicBezTo>
                  <a:cubicBezTo>
                    <a:pt x="1873" y="5319"/>
                    <a:pt x="2055" y="5364"/>
                    <a:pt x="2238" y="5410"/>
                  </a:cubicBezTo>
                  <a:cubicBezTo>
                    <a:pt x="2580" y="5501"/>
                    <a:pt x="2945" y="5570"/>
                    <a:pt x="3288" y="5616"/>
                  </a:cubicBezTo>
                  <a:cubicBezTo>
                    <a:pt x="3653" y="5684"/>
                    <a:pt x="4018" y="5753"/>
                    <a:pt x="4383" y="5798"/>
                  </a:cubicBezTo>
                  <a:cubicBezTo>
                    <a:pt x="4749" y="5867"/>
                    <a:pt x="5137" y="5912"/>
                    <a:pt x="5525" y="5958"/>
                  </a:cubicBezTo>
                  <a:cubicBezTo>
                    <a:pt x="5890" y="5981"/>
                    <a:pt x="6255" y="6026"/>
                    <a:pt x="6620" y="6049"/>
                  </a:cubicBezTo>
                  <a:cubicBezTo>
                    <a:pt x="6985" y="6095"/>
                    <a:pt x="7351" y="6118"/>
                    <a:pt x="7716" y="6163"/>
                  </a:cubicBezTo>
                  <a:cubicBezTo>
                    <a:pt x="8058" y="6186"/>
                    <a:pt x="8446" y="6186"/>
                    <a:pt x="8811" y="6186"/>
                  </a:cubicBezTo>
                  <a:cubicBezTo>
                    <a:pt x="9177" y="6209"/>
                    <a:pt x="9542" y="6209"/>
                    <a:pt x="9930" y="6209"/>
                  </a:cubicBezTo>
                  <a:lnTo>
                    <a:pt x="11048" y="6209"/>
                  </a:lnTo>
                  <a:cubicBezTo>
                    <a:pt x="11231" y="6186"/>
                    <a:pt x="11414" y="6186"/>
                    <a:pt x="11596" y="6163"/>
                  </a:cubicBezTo>
                  <a:cubicBezTo>
                    <a:pt x="11779" y="6163"/>
                    <a:pt x="11961" y="6141"/>
                    <a:pt x="12144" y="6141"/>
                  </a:cubicBezTo>
                  <a:cubicBezTo>
                    <a:pt x="12327" y="6118"/>
                    <a:pt x="12509" y="6118"/>
                    <a:pt x="12692" y="6095"/>
                  </a:cubicBezTo>
                  <a:cubicBezTo>
                    <a:pt x="12852" y="6095"/>
                    <a:pt x="13034" y="6072"/>
                    <a:pt x="13217" y="6072"/>
                  </a:cubicBezTo>
                  <a:cubicBezTo>
                    <a:pt x="13582" y="6026"/>
                    <a:pt x="13970" y="6004"/>
                    <a:pt x="14358" y="5958"/>
                  </a:cubicBezTo>
                  <a:cubicBezTo>
                    <a:pt x="14541" y="5935"/>
                    <a:pt x="14723" y="5912"/>
                    <a:pt x="14929" y="5889"/>
                  </a:cubicBezTo>
                  <a:cubicBezTo>
                    <a:pt x="15134" y="5867"/>
                    <a:pt x="15339" y="5844"/>
                    <a:pt x="15568" y="5821"/>
                  </a:cubicBezTo>
                  <a:lnTo>
                    <a:pt x="15476" y="5821"/>
                  </a:lnTo>
                  <a:cubicBezTo>
                    <a:pt x="15545" y="5821"/>
                    <a:pt x="15636" y="5798"/>
                    <a:pt x="15728" y="5775"/>
                  </a:cubicBezTo>
                  <a:cubicBezTo>
                    <a:pt x="15728" y="5775"/>
                    <a:pt x="15728" y="5798"/>
                    <a:pt x="15728" y="5798"/>
                  </a:cubicBezTo>
                  <a:cubicBezTo>
                    <a:pt x="15819" y="5775"/>
                    <a:pt x="15933" y="5753"/>
                    <a:pt x="16047" y="5753"/>
                  </a:cubicBezTo>
                  <a:cubicBezTo>
                    <a:pt x="16138" y="5730"/>
                    <a:pt x="16252" y="5707"/>
                    <a:pt x="16344" y="5707"/>
                  </a:cubicBezTo>
                  <a:lnTo>
                    <a:pt x="16252" y="5707"/>
                  </a:lnTo>
                  <a:cubicBezTo>
                    <a:pt x="16641" y="5661"/>
                    <a:pt x="17006" y="5616"/>
                    <a:pt x="17371" y="5547"/>
                  </a:cubicBezTo>
                  <a:cubicBezTo>
                    <a:pt x="17736" y="5501"/>
                    <a:pt x="18079" y="5433"/>
                    <a:pt x="18444" y="5387"/>
                  </a:cubicBezTo>
                  <a:cubicBezTo>
                    <a:pt x="18809" y="5319"/>
                    <a:pt x="19151" y="5273"/>
                    <a:pt x="19494" y="5205"/>
                  </a:cubicBezTo>
                  <a:cubicBezTo>
                    <a:pt x="19676" y="5182"/>
                    <a:pt x="19836" y="5136"/>
                    <a:pt x="20019" y="5113"/>
                  </a:cubicBezTo>
                  <a:cubicBezTo>
                    <a:pt x="20178" y="5068"/>
                    <a:pt x="20361" y="5045"/>
                    <a:pt x="20521" y="4999"/>
                  </a:cubicBezTo>
                  <a:cubicBezTo>
                    <a:pt x="20863" y="4931"/>
                    <a:pt x="21228" y="4862"/>
                    <a:pt x="21571" y="4794"/>
                  </a:cubicBezTo>
                  <a:cubicBezTo>
                    <a:pt x="21731" y="4748"/>
                    <a:pt x="21913" y="4703"/>
                    <a:pt x="22073" y="4657"/>
                  </a:cubicBezTo>
                  <a:cubicBezTo>
                    <a:pt x="22233" y="4611"/>
                    <a:pt x="22392" y="4588"/>
                    <a:pt x="22552" y="4543"/>
                  </a:cubicBezTo>
                  <a:cubicBezTo>
                    <a:pt x="22712" y="4497"/>
                    <a:pt x="22895" y="4451"/>
                    <a:pt x="23077" y="4406"/>
                  </a:cubicBezTo>
                  <a:cubicBezTo>
                    <a:pt x="23214" y="4360"/>
                    <a:pt x="23351" y="4315"/>
                    <a:pt x="23511" y="4292"/>
                  </a:cubicBezTo>
                  <a:cubicBezTo>
                    <a:pt x="23785" y="4200"/>
                    <a:pt x="24059" y="4109"/>
                    <a:pt x="24333" y="4018"/>
                  </a:cubicBezTo>
                  <a:cubicBezTo>
                    <a:pt x="24470" y="3972"/>
                    <a:pt x="24607" y="3926"/>
                    <a:pt x="24744" y="3881"/>
                  </a:cubicBezTo>
                  <a:cubicBezTo>
                    <a:pt x="24880" y="3835"/>
                    <a:pt x="25040" y="3790"/>
                    <a:pt x="25177" y="3744"/>
                  </a:cubicBezTo>
                  <a:cubicBezTo>
                    <a:pt x="25451" y="3653"/>
                    <a:pt x="25725" y="3584"/>
                    <a:pt x="25999" y="3493"/>
                  </a:cubicBezTo>
                  <a:cubicBezTo>
                    <a:pt x="26318" y="3379"/>
                    <a:pt x="26615" y="3287"/>
                    <a:pt x="26935" y="3196"/>
                  </a:cubicBezTo>
                  <a:cubicBezTo>
                    <a:pt x="27231" y="3105"/>
                    <a:pt x="27528" y="3013"/>
                    <a:pt x="27848" y="2899"/>
                  </a:cubicBezTo>
                  <a:cubicBezTo>
                    <a:pt x="28076" y="2808"/>
                    <a:pt x="28327" y="2740"/>
                    <a:pt x="28555" y="2648"/>
                  </a:cubicBezTo>
                  <a:cubicBezTo>
                    <a:pt x="28829" y="2534"/>
                    <a:pt x="29080" y="2443"/>
                    <a:pt x="29331" y="2329"/>
                  </a:cubicBezTo>
                  <a:lnTo>
                    <a:pt x="29331" y="2329"/>
                  </a:lnTo>
                  <a:cubicBezTo>
                    <a:pt x="29331" y="2329"/>
                    <a:pt x="29329" y="2332"/>
                    <a:pt x="29324" y="2335"/>
                  </a:cubicBezTo>
                  <a:lnTo>
                    <a:pt x="29324" y="2335"/>
                  </a:lnTo>
                  <a:cubicBezTo>
                    <a:pt x="29471" y="2272"/>
                    <a:pt x="29618" y="2211"/>
                    <a:pt x="29765" y="2169"/>
                  </a:cubicBezTo>
                  <a:cubicBezTo>
                    <a:pt x="29856" y="2123"/>
                    <a:pt x="29925" y="2100"/>
                    <a:pt x="30016" y="2078"/>
                  </a:cubicBezTo>
                  <a:cubicBezTo>
                    <a:pt x="30107" y="2032"/>
                    <a:pt x="30199" y="2009"/>
                    <a:pt x="30290" y="1986"/>
                  </a:cubicBezTo>
                  <a:cubicBezTo>
                    <a:pt x="30473" y="1918"/>
                    <a:pt x="30655" y="1849"/>
                    <a:pt x="30838" y="1804"/>
                  </a:cubicBezTo>
                  <a:cubicBezTo>
                    <a:pt x="31020" y="1735"/>
                    <a:pt x="31203" y="1667"/>
                    <a:pt x="31386" y="1598"/>
                  </a:cubicBezTo>
                  <a:cubicBezTo>
                    <a:pt x="31728" y="1484"/>
                    <a:pt x="32070" y="1393"/>
                    <a:pt x="32413" y="1279"/>
                  </a:cubicBezTo>
                  <a:cubicBezTo>
                    <a:pt x="32481" y="1256"/>
                    <a:pt x="32573" y="1256"/>
                    <a:pt x="32641" y="1233"/>
                  </a:cubicBezTo>
                  <a:cubicBezTo>
                    <a:pt x="32710" y="1210"/>
                    <a:pt x="32778" y="1187"/>
                    <a:pt x="32846" y="1165"/>
                  </a:cubicBezTo>
                  <a:cubicBezTo>
                    <a:pt x="33006" y="1119"/>
                    <a:pt x="33166" y="1073"/>
                    <a:pt x="33326" y="1028"/>
                  </a:cubicBezTo>
                  <a:cubicBezTo>
                    <a:pt x="33623" y="959"/>
                    <a:pt x="33896" y="868"/>
                    <a:pt x="34193" y="799"/>
                  </a:cubicBezTo>
                  <a:cubicBezTo>
                    <a:pt x="34467" y="731"/>
                    <a:pt x="34764" y="685"/>
                    <a:pt x="35038" y="617"/>
                  </a:cubicBezTo>
                  <a:cubicBezTo>
                    <a:pt x="35220" y="571"/>
                    <a:pt x="35380" y="548"/>
                    <a:pt x="35563" y="503"/>
                  </a:cubicBezTo>
                  <a:cubicBezTo>
                    <a:pt x="35654" y="503"/>
                    <a:pt x="35745" y="480"/>
                    <a:pt x="35837" y="457"/>
                  </a:cubicBezTo>
                  <a:cubicBezTo>
                    <a:pt x="35905" y="457"/>
                    <a:pt x="35996" y="434"/>
                    <a:pt x="36065" y="434"/>
                  </a:cubicBezTo>
                  <a:cubicBezTo>
                    <a:pt x="36247" y="411"/>
                    <a:pt x="36407" y="389"/>
                    <a:pt x="36590" y="343"/>
                  </a:cubicBezTo>
                  <a:cubicBezTo>
                    <a:pt x="36772" y="320"/>
                    <a:pt x="36955" y="297"/>
                    <a:pt x="37115" y="252"/>
                  </a:cubicBezTo>
                  <a:cubicBezTo>
                    <a:pt x="37183" y="229"/>
                    <a:pt x="37229" y="160"/>
                    <a:pt x="37206" y="92"/>
                  </a:cubicBezTo>
                  <a:cubicBezTo>
                    <a:pt x="37183" y="46"/>
                    <a:pt x="37138" y="1"/>
                    <a:pt x="37092"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6"/>
            <p:cNvSpPr/>
            <p:nvPr/>
          </p:nvSpPr>
          <p:spPr>
            <a:xfrm>
              <a:off x="10790733" y="3746045"/>
              <a:ext cx="463507" cy="38802"/>
            </a:xfrm>
            <a:custGeom>
              <a:avLst/>
              <a:gdLst/>
              <a:ahLst/>
              <a:cxnLst/>
              <a:rect l="l" t="t" r="r" b="b"/>
              <a:pathLst>
                <a:path w="16640" h="1393" extrusionOk="0">
                  <a:moveTo>
                    <a:pt x="183" y="0"/>
                  </a:moveTo>
                  <a:cubicBezTo>
                    <a:pt x="137" y="0"/>
                    <a:pt x="92" y="46"/>
                    <a:pt x="69" y="69"/>
                  </a:cubicBezTo>
                  <a:cubicBezTo>
                    <a:pt x="0" y="160"/>
                    <a:pt x="69" y="297"/>
                    <a:pt x="160" y="320"/>
                  </a:cubicBezTo>
                  <a:cubicBezTo>
                    <a:pt x="206" y="343"/>
                    <a:pt x="251" y="343"/>
                    <a:pt x="297" y="365"/>
                  </a:cubicBezTo>
                  <a:cubicBezTo>
                    <a:pt x="320" y="388"/>
                    <a:pt x="365" y="411"/>
                    <a:pt x="388" y="434"/>
                  </a:cubicBezTo>
                  <a:cubicBezTo>
                    <a:pt x="480" y="457"/>
                    <a:pt x="571" y="479"/>
                    <a:pt x="662" y="479"/>
                  </a:cubicBezTo>
                  <a:cubicBezTo>
                    <a:pt x="731" y="502"/>
                    <a:pt x="822" y="525"/>
                    <a:pt x="913" y="525"/>
                  </a:cubicBezTo>
                  <a:cubicBezTo>
                    <a:pt x="1119" y="571"/>
                    <a:pt x="1301" y="594"/>
                    <a:pt x="1484" y="616"/>
                  </a:cubicBezTo>
                  <a:cubicBezTo>
                    <a:pt x="1803" y="685"/>
                    <a:pt x="2123" y="731"/>
                    <a:pt x="2465" y="776"/>
                  </a:cubicBezTo>
                  <a:cubicBezTo>
                    <a:pt x="2648" y="799"/>
                    <a:pt x="2831" y="845"/>
                    <a:pt x="3013" y="868"/>
                  </a:cubicBezTo>
                  <a:cubicBezTo>
                    <a:pt x="3196" y="890"/>
                    <a:pt x="3378" y="936"/>
                    <a:pt x="3561" y="959"/>
                  </a:cubicBezTo>
                  <a:cubicBezTo>
                    <a:pt x="3903" y="1027"/>
                    <a:pt x="4223" y="1073"/>
                    <a:pt x="4542" y="1141"/>
                  </a:cubicBezTo>
                  <a:cubicBezTo>
                    <a:pt x="4953" y="1210"/>
                    <a:pt x="5387" y="1233"/>
                    <a:pt x="5798" y="1278"/>
                  </a:cubicBezTo>
                  <a:cubicBezTo>
                    <a:pt x="6003" y="1301"/>
                    <a:pt x="6209" y="1324"/>
                    <a:pt x="6414" y="1347"/>
                  </a:cubicBezTo>
                  <a:lnTo>
                    <a:pt x="6734" y="1347"/>
                  </a:lnTo>
                  <a:cubicBezTo>
                    <a:pt x="6779" y="1370"/>
                    <a:pt x="6802" y="1370"/>
                    <a:pt x="6848" y="1370"/>
                  </a:cubicBezTo>
                  <a:cubicBezTo>
                    <a:pt x="6916" y="1370"/>
                    <a:pt x="6962" y="1370"/>
                    <a:pt x="7030" y="1347"/>
                  </a:cubicBezTo>
                  <a:cubicBezTo>
                    <a:pt x="7053" y="1347"/>
                    <a:pt x="7076" y="1324"/>
                    <a:pt x="7099" y="1301"/>
                  </a:cubicBezTo>
                  <a:lnTo>
                    <a:pt x="7145" y="1301"/>
                  </a:lnTo>
                  <a:cubicBezTo>
                    <a:pt x="7236" y="1324"/>
                    <a:pt x="7304" y="1324"/>
                    <a:pt x="7396" y="1347"/>
                  </a:cubicBezTo>
                  <a:cubicBezTo>
                    <a:pt x="7578" y="1347"/>
                    <a:pt x="7738" y="1347"/>
                    <a:pt x="7921" y="1370"/>
                  </a:cubicBezTo>
                  <a:lnTo>
                    <a:pt x="8948" y="1370"/>
                  </a:lnTo>
                  <a:cubicBezTo>
                    <a:pt x="9290" y="1392"/>
                    <a:pt x="9633" y="1392"/>
                    <a:pt x="9975" y="1392"/>
                  </a:cubicBezTo>
                  <a:cubicBezTo>
                    <a:pt x="10363" y="1370"/>
                    <a:pt x="10728" y="1370"/>
                    <a:pt x="11116" y="1370"/>
                  </a:cubicBezTo>
                  <a:cubicBezTo>
                    <a:pt x="11207" y="1370"/>
                    <a:pt x="11322" y="1370"/>
                    <a:pt x="11413" y="1347"/>
                  </a:cubicBezTo>
                  <a:cubicBezTo>
                    <a:pt x="11413" y="1370"/>
                    <a:pt x="11436" y="1370"/>
                    <a:pt x="11459" y="1370"/>
                  </a:cubicBezTo>
                  <a:cubicBezTo>
                    <a:pt x="11481" y="1392"/>
                    <a:pt x="11527" y="1392"/>
                    <a:pt x="11573" y="1392"/>
                  </a:cubicBezTo>
                  <a:lnTo>
                    <a:pt x="11915" y="1392"/>
                  </a:lnTo>
                  <a:cubicBezTo>
                    <a:pt x="12029" y="1392"/>
                    <a:pt x="12143" y="1370"/>
                    <a:pt x="12235" y="1370"/>
                  </a:cubicBezTo>
                  <a:cubicBezTo>
                    <a:pt x="12326" y="1370"/>
                    <a:pt x="12394" y="1370"/>
                    <a:pt x="12486" y="1347"/>
                  </a:cubicBezTo>
                  <a:lnTo>
                    <a:pt x="12714" y="1347"/>
                  </a:lnTo>
                  <a:lnTo>
                    <a:pt x="12874" y="1324"/>
                  </a:lnTo>
                  <a:cubicBezTo>
                    <a:pt x="13011" y="1324"/>
                    <a:pt x="13148" y="1301"/>
                    <a:pt x="13307" y="1301"/>
                  </a:cubicBezTo>
                  <a:cubicBezTo>
                    <a:pt x="13422" y="1278"/>
                    <a:pt x="13558" y="1278"/>
                    <a:pt x="13695" y="1256"/>
                  </a:cubicBezTo>
                  <a:cubicBezTo>
                    <a:pt x="13764" y="1256"/>
                    <a:pt x="13810" y="1256"/>
                    <a:pt x="13878" y="1233"/>
                  </a:cubicBezTo>
                  <a:lnTo>
                    <a:pt x="13992" y="1233"/>
                  </a:lnTo>
                  <a:cubicBezTo>
                    <a:pt x="14015" y="1233"/>
                    <a:pt x="14015" y="1210"/>
                    <a:pt x="14038" y="1210"/>
                  </a:cubicBezTo>
                  <a:cubicBezTo>
                    <a:pt x="14061" y="1210"/>
                    <a:pt x="14106" y="1210"/>
                    <a:pt x="14129" y="1187"/>
                  </a:cubicBezTo>
                  <a:cubicBezTo>
                    <a:pt x="14152" y="1187"/>
                    <a:pt x="14175" y="1164"/>
                    <a:pt x="14198" y="1164"/>
                  </a:cubicBezTo>
                  <a:cubicBezTo>
                    <a:pt x="14220" y="1141"/>
                    <a:pt x="14266" y="1141"/>
                    <a:pt x="14312" y="1141"/>
                  </a:cubicBezTo>
                  <a:cubicBezTo>
                    <a:pt x="14494" y="1119"/>
                    <a:pt x="14677" y="1096"/>
                    <a:pt x="14837" y="1050"/>
                  </a:cubicBezTo>
                  <a:cubicBezTo>
                    <a:pt x="15202" y="1004"/>
                    <a:pt x="15567" y="936"/>
                    <a:pt x="15932" y="845"/>
                  </a:cubicBezTo>
                  <a:cubicBezTo>
                    <a:pt x="16161" y="822"/>
                    <a:pt x="16366" y="776"/>
                    <a:pt x="16571" y="731"/>
                  </a:cubicBezTo>
                  <a:cubicBezTo>
                    <a:pt x="16617" y="731"/>
                    <a:pt x="16640" y="685"/>
                    <a:pt x="16640" y="639"/>
                  </a:cubicBezTo>
                  <a:cubicBezTo>
                    <a:pt x="16617" y="594"/>
                    <a:pt x="16594" y="571"/>
                    <a:pt x="16549" y="571"/>
                  </a:cubicBezTo>
                  <a:cubicBezTo>
                    <a:pt x="16069" y="662"/>
                    <a:pt x="15613" y="753"/>
                    <a:pt x="15133" y="845"/>
                  </a:cubicBezTo>
                  <a:cubicBezTo>
                    <a:pt x="15019" y="868"/>
                    <a:pt x="14905" y="890"/>
                    <a:pt x="14768" y="913"/>
                  </a:cubicBezTo>
                  <a:cubicBezTo>
                    <a:pt x="14654" y="913"/>
                    <a:pt x="14517" y="936"/>
                    <a:pt x="14380" y="959"/>
                  </a:cubicBezTo>
                  <a:cubicBezTo>
                    <a:pt x="14312" y="982"/>
                    <a:pt x="14243" y="982"/>
                    <a:pt x="14198" y="1004"/>
                  </a:cubicBezTo>
                  <a:cubicBezTo>
                    <a:pt x="14175" y="982"/>
                    <a:pt x="14175" y="982"/>
                    <a:pt x="14152" y="982"/>
                  </a:cubicBezTo>
                  <a:cubicBezTo>
                    <a:pt x="14152" y="982"/>
                    <a:pt x="14152" y="959"/>
                    <a:pt x="14129" y="959"/>
                  </a:cubicBezTo>
                  <a:cubicBezTo>
                    <a:pt x="14106" y="959"/>
                    <a:pt x="14083" y="936"/>
                    <a:pt x="14061" y="936"/>
                  </a:cubicBezTo>
                  <a:lnTo>
                    <a:pt x="13946" y="936"/>
                  </a:lnTo>
                  <a:cubicBezTo>
                    <a:pt x="13878" y="936"/>
                    <a:pt x="13810" y="959"/>
                    <a:pt x="13741" y="959"/>
                  </a:cubicBezTo>
                  <a:cubicBezTo>
                    <a:pt x="13650" y="982"/>
                    <a:pt x="13558" y="982"/>
                    <a:pt x="13467" y="1004"/>
                  </a:cubicBezTo>
                  <a:cubicBezTo>
                    <a:pt x="13376" y="1004"/>
                    <a:pt x="13285" y="1027"/>
                    <a:pt x="13193" y="1027"/>
                  </a:cubicBezTo>
                  <a:cubicBezTo>
                    <a:pt x="13102" y="1050"/>
                    <a:pt x="13033" y="1050"/>
                    <a:pt x="12942" y="1050"/>
                  </a:cubicBezTo>
                  <a:cubicBezTo>
                    <a:pt x="12600" y="1073"/>
                    <a:pt x="12257" y="1073"/>
                    <a:pt x="11938" y="1096"/>
                  </a:cubicBezTo>
                  <a:cubicBezTo>
                    <a:pt x="11573" y="1096"/>
                    <a:pt x="11207" y="1096"/>
                    <a:pt x="10865" y="1119"/>
                  </a:cubicBezTo>
                  <a:cubicBezTo>
                    <a:pt x="10546" y="1119"/>
                    <a:pt x="10249" y="1141"/>
                    <a:pt x="9952" y="1141"/>
                  </a:cubicBezTo>
                  <a:cubicBezTo>
                    <a:pt x="9929" y="1119"/>
                    <a:pt x="9906" y="1096"/>
                    <a:pt x="9884" y="1073"/>
                  </a:cubicBezTo>
                  <a:lnTo>
                    <a:pt x="9815" y="1050"/>
                  </a:lnTo>
                  <a:cubicBezTo>
                    <a:pt x="9792" y="1050"/>
                    <a:pt x="9769" y="1050"/>
                    <a:pt x="9747" y="1027"/>
                  </a:cubicBezTo>
                  <a:lnTo>
                    <a:pt x="7601" y="1027"/>
                  </a:lnTo>
                  <a:cubicBezTo>
                    <a:pt x="7555" y="1050"/>
                    <a:pt x="7487" y="1050"/>
                    <a:pt x="7441" y="1050"/>
                  </a:cubicBezTo>
                  <a:cubicBezTo>
                    <a:pt x="7304" y="1027"/>
                    <a:pt x="7190" y="1027"/>
                    <a:pt x="7076" y="1027"/>
                  </a:cubicBezTo>
                  <a:cubicBezTo>
                    <a:pt x="7053" y="1027"/>
                    <a:pt x="7053" y="1004"/>
                    <a:pt x="7030" y="1004"/>
                  </a:cubicBezTo>
                  <a:cubicBezTo>
                    <a:pt x="6962" y="982"/>
                    <a:pt x="6871" y="982"/>
                    <a:pt x="6802" y="982"/>
                  </a:cubicBezTo>
                  <a:cubicBezTo>
                    <a:pt x="6734" y="982"/>
                    <a:pt x="6688" y="959"/>
                    <a:pt x="6620" y="959"/>
                  </a:cubicBezTo>
                  <a:cubicBezTo>
                    <a:pt x="6505" y="959"/>
                    <a:pt x="6368" y="936"/>
                    <a:pt x="6232" y="936"/>
                  </a:cubicBezTo>
                  <a:cubicBezTo>
                    <a:pt x="6140" y="936"/>
                    <a:pt x="6026" y="913"/>
                    <a:pt x="5935" y="913"/>
                  </a:cubicBezTo>
                  <a:cubicBezTo>
                    <a:pt x="5570" y="890"/>
                    <a:pt x="5182" y="845"/>
                    <a:pt x="4816" y="799"/>
                  </a:cubicBezTo>
                  <a:cubicBezTo>
                    <a:pt x="4474" y="753"/>
                    <a:pt x="4132" y="685"/>
                    <a:pt x="3766" y="639"/>
                  </a:cubicBezTo>
                  <a:cubicBezTo>
                    <a:pt x="3607" y="594"/>
                    <a:pt x="3447" y="571"/>
                    <a:pt x="3287" y="548"/>
                  </a:cubicBezTo>
                  <a:cubicBezTo>
                    <a:pt x="3104" y="502"/>
                    <a:pt x="2945" y="479"/>
                    <a:pt x="2762" y="457"/>
                  </a:cubicBezTo>
                  <a:cubicBezTo>
                    <a:pt x="2648" y="457"/>
                    <a:pt x="2511" y="434"/>
                    <a:pt x="2374" y="411"/>
                  </a:cubicBezTo>
                  <a:cubicBezTo>
                    <a:pt x="2328" y="388"/>
                    <a:pt x="2260" y="388"/>
                    <a:pt x="2191" y="388"/>
                  </a:cubicBezTo>
                  <a:cubicBezTo>
                    <a:pt x="2169" y="343"/>
                    <a:pt x="2146" y="343"/>
                    <a:pt x="2123" y="343"/>
                  </a:cubicBezTo>
                  <a:cubicBezTo>
                    <a:pt x="2123" y="320"/>
                    <a:pt x="2123" y="320"/>
                    <a:pt x="2123" y="320"/>
                  </a:cubicBezTo>
                  <a:cubicBezTo>
                    <a:pt x="2077" y="320"/>
                    <a:pt x="2009" y="320"/>
                    <a:pt x="1963" y="297"/>
                  </a:cubicBezTo>
                  <a:cubicBezTo>
                    <a:pt x="1872" y="297"/>
                    <a:pt x="1758" y="274"/>
                    <a:pt x="1644" y="251"/>
                  </a:cubicBezTo>
                  <a:cubicBezTo>
                    <a:pt x="1530" y="251"/>
                    <a:pt x="1415" y="228"/>
                    <a:pt x="1301" y="206"/>
                  </a:cubicBezTo>
                  <a:cubicBezTo>
                    <a:pt x="1233" y="206"/>
                    <a:pt x="1164" y="183"/>
                    <a:pt x="1073" y="183"/>
                  </a:cubicBezTo>
                  <a:cubicBezTo>
                    <a:pt x="936" y="137"/>
                    <a:pt x="799" y="114"/>
                    <a:pt x="662" y="91"/>
                  </a:cubicBezTo>
                  <a:cubicBezTo>
                    <a:pt x="594" y="69"/>
                    <a:pt x="525" y="69"/>
                    <a:pt x="480" y="46"/>
                  </a:cubicBezTo>
                  <a:cubicBezTo>
                    <a:pt x="388" y="23"/>
                    <a:pt x="320" y="23"/>
                    <a:pt x="251"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6"/>
            <p:cNvSpPr/>
            <p:nvPr/>
          </p:nvSpPr>
          <p:spPr>
            <a:xfrm>
              <a:off x="12555709" y="3347384"/>
              <a:ext cx="20362" cy="319608"/>
            </a:xfrm>
            <a:custGeom>
              <a:avLst/>
              <a:gdLst/>
              <a:ahLst/>
              <a:cxnLst/>
              <a:rect l="l" t="t" r="r" b="b"/>
              <a:pathLst>
                <a:path w="731" h="11474" extrusionOk="0">
                  <a:moveTo>
                    <a:pt x="251" y="1"/>
                  </a:moveTo>
                  <a:cubicBezTo>
                    <a:pt x="229" y="1"/>
                    <a:pt x="206" y="1"/>
                    <a:pt x="183" y="24"/>
                  </a:cubicBezTo>
                  <a:cubicBezTo>
                    <a:pt x="114" y="46"/>
                    <a:pt x="69" y="115"/>
                    <a:pt x="92" y="160"/>
                  </a:cubicBezTo>
                  <a:cubicBezTo>
                    <a:pt x="92" y="229"/>
                    <a:pt x="92" y="297"/>
                    <a:pt x="92" y="366"/>
                  </a:cubicBezTo>
                  <a:cubicBezTo>
                    <a:pt x="92" y="389"/>
                    <a:pt x="92" y="434"/>
                    <a:pt x="92" y="457"/>
                  </a:cubicBezTo>
                  <a:lnTo>
                    <a:pt x="92" y="480"/>
                  </a:lnTo>
                  <a:cubicBezTo>
                    <a:pt x="92" y="685"/>
                    <a:pt x="92" y="891"/>
                    <a:pt x="92" y="1073"/>
                  </a:cubicBezTo>
                  <a:lnTo>
                    <a:pt x="69" y="1188"/>
                  </a:lnTo>
                  <a:cubicBezTo>
                    <a:pt x="69" y="1347"/>
                    <a:pt x="69" y="1507"/>
                    <a:pt x="69" y="1667"/>
                  </a:cubicBezTo>
                  <a:cubicBezTo>
                    <a:pt x="69" y="1827"/>
                    <a:pt x="69" y="2009"/>
                    <a:pt x="69" y="2169"/>
                  </a:cubicBezTo>
                  <a:cubicBezTo>
                    <a:pt x="69" y="2352"/>
                    <a:pt x="69" y="2511"/>
                    <a:pt x="69" y="2694"/>
                  </a:cubicBezTo>
                  <a:cubicBezTo>
                    <a:pt x="69" y="2854"/>
                    <a:pt x="69" y="3014"/>
                    <a:pt x="69" y="3173"/>
                  </a:cubicBezTo>
                  <a:cubicBezTo>
                    <a:pt x="46" y="3333"/>
                    <a:pt x="46" y="3493"/>
                    <a:pt x="46" y="3653"/>
                  </a:cubicBezTo>
                  <a:cubicBezTo>
                    <a:pt x="46" y="3835"/>
                    <a:pt x="46" y="3995"/>
                    <a:pt x="46" y="4155"/>
                  </a:cubicBezTo>
                  <a:cubicBezTo>
                    <a:pt x="69" y="4497"/>
                    <a:pt x="46" y="4840"/>
                    <a:pt x="69" y="5159"/>
                  </a:cubicBezTo>
                  <a:cubicBezTo>
                    <a:pt x="69" y="5502"/>
                    <a:pt x="46" y="5821"/>
                    <a:pt x="46" y="6141"/>
                  </a:cubicBezTo>
                  <a:cubicBezTo>
                    <a:pt x="46" y="6300"/>
                    <a:pt x="46" y="6483"/>
                    <a:pt x="46" y="6643"/>
                  </a:cubicBezTo>
                  <a:cubicBezTo>
                    <a:pt x="46" y="6803"/>
                    <a:pt x="46" y="6985"/>
                    <a:pt x="46" y="7145"/>
                  </a:cubicBezTo>
                  <a:cubicBezTo>
                    <a:pt x="46" y="7465"/>
                    <a:pt x="46" y="7807"/>
                    <a:pt x="69" y="8127"/>
                  </a:cubicBezTo>
                  <a:cubicBezTo>
                    <a:pt x="69" y="8378"/>
                    <a:pt x="69" y="8651"/>
                    <a:pt x="69" y="8903"/>
                  </a:cubicBezTo>
                  <a:cubicBezTo>
                    <a:pt x="69" y="9154"/>
                    <a:pt x="69" y="9382"/>
                    <a:pt x="69" y="9633"/>
                  </a:cubicBezTo>
                  <a:cubicBezTo>
                    <a:pt x="69" y="9884"/>
                    <a:pt x="46" y="10135"/>
                    <a:pt x="46" y="10386"/>
                  </a:cubicBezTo>
                  <a:cubicBezTo>
                    <a:pt x="46" y="10523"/>
                    <a:pt x="46" y="10637"/>
                    <a:pt x="23" y="10774"/>
                  </a:cubicBezTo>
                  <a:cubicBezTo>
                    <a:pt x="23" y="10911"/>
                    <a:pt x="0" y="11025"/>
                    <a:pt x="0" y="11162"/>
                  </a:cubicBezTo>
                  <a:cubicBezTo>
                    <a:pt x="0" y="11299"/>
                    <a:pt x="92" y="11413"/>
                    <a:pt x="229" y="11459"/>
                  </a:cubicBezTo>
                  <a:cubicBezTo>
                    <a:pt x="257" y="11468"/>
                    <a:pt x="289" y="11474"/>
                    <a:pt x="322" y="11474"/>
                  </a:cubicBezTo>
                  <a:cubicBezTo>
                    <a:pt x="369" y="11474"/>
                    <a:pt x="417" y="11463"/>
                    <a:pt x="457" y="11436"/>
                  </a:cubicBezTo>
                  <a:cubicBezTo>
                    <a:pt x="525" y="11413"/>
                    <a:pt x="594" y="11345"/>
                    <a:pt x="617" y="11254"/>
                  </a:cubicBezTo>
                  <a:cubicBezTo>
                    <a:pt x="639" y="11071"/>
                    <a:pt x="662" y="10911"/>
                    <a:pt x="685" y="10729"/>
                  </a:cubicBezTo>
                  <a:cubicBezTo>
                    <a:pt x="685" y="10569"/>
                    <a:pt x="708" y="10386"/>
                    <a:pt x="708" y="10226"/>
                  </a:cubicBezTo>
                  <a:cubicBezTo>
                    <a:pt x="708" y="9907"/>
                    <a:pt x="731" y="9610"/>
                    <a:pt x="731" y="9291"/>
                  </a:cubicBezTo>
                  <a:cubicBezTo>
                    <a:pt x="731" y="9131"/>
                    <a:pt x="731" y="8971"/>
                    <a:pt x="708" y="8811"/>
                  </a:cubicBezTo>
                  <a:cubicBezTo>
                    <a:pt x="708" y="8651"/>
                    <a:pt x="708" y="8492"/>
                    <a:pt x="708" y="8309"/>
                  </a:cubicBezTo>
                  <a:cubicBezTo>
                    <a:pt x="708" y="8149"/>
                    <a:pt x="685" y="7990"/>
                    <a:pt x="685" y="7830"/>
                  </a:cubicBezTo>
                  <a:cubicBezTo>
                    <a:pt x="685" y="7670"/>
                    <a:pt x="685" y="7510"/>
                    <a:pt x="685" y="7328"/>
                  </a:cubicBezTo>
                  <a:cubicBezTo>
                    <a:pt x="685" y="7168"/>
                    <a:pt x="685" y="6985"/>
                    <a:pt x="685" y="6825"/>
                  </a:cubicBezTo>
                  <a:cubicBezTo>
                    <a:pt x="685" y="6643"/>
                    <a:pt x="662" y="6483"/>
                    <a:pt x="662" y="6323"/>
                  </a:cubicBezTo>
                  <a:cubicBezTo>
                    <a:pt x="662" y="6164"/>
                    <a:pt x="662" y="6004"/>
                    <a:pt x="685" y="5844"/>
                  </a:cubicBezTo>
                  <a:cubicBezTo>
                    <a:pt x="685" y="5661"/>
                    <a:pt x="685" y="5502"/>
                    <a:pt x="662" y="5319"/>
                  </a:cubicBezTo>
                  <a:cubicBezTo>
                    <a:pt x="662" y="5159"/>
                    <a:pt x="662" y="4999"/>
                    <a:pt x="662" y="4817"/>
                  </a:cubicBezTo>
                  <a:cubicBezTo>
                    <a:pt x="662" y="4657"/>
                    <a:pt x="662" y="4497"/>
                    <a:pt x="639" y="4338"/>
                  </a:cubicBezTo>
                  <a:cubicBezTo>
                    <a:pt x="639" y="3995"/>
                    <a:pt x="617" y="3676"/>
                    <a:pt x="617" y="3356"/>
                  </a:cubicBezTo>
                  <a:cubicBezTo>
                    <a:pt x="594" y="3082"/>
                    <a:pt x="594" y="2831"/>
                    <a:pt x="571" y="2580"/>
                  </a:cubicBezTo>
                  <a:cubicBezTo>
                    <a:pt x="571" y="2306"/>
                    <a:pt x="525" y="2032"/>
                    <a:pt x="502" y="1758"/>
                  </a:cubicBezTo>
                  <a:cubicBezTo>
                    <a:pt x="480" y="1507"/>
                    <a:pt x="480" y="1256"/>
                    <a:pt x="457" y="1005"/>
                  </a:cubicBezTo>
                  <a:cubicBezTo>
                    <a:pt x="434" y="731"/>
                    <a:pt x="434" y="457"/>
                    <a:pt x="434" y="183"/>
                  </a:cubicBezTo>
                  <a:cubicBezTo>
                    <a:pt x="434" y="92"/>
                    <a:pt x="365" y="1"/>
                    <a:pt x="251"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6"/>
            <p:cNvSpPr/>
            <p:nvPr/>
          </p:nvSpPr>
          <p:spPr>
            <a:xfrm>
              <a:off x="12560779" y="3316242"/>
              <a:ext cx="662531" cy="338383"/>
            </a:xfrm>
            <a:custGeom>
              <a:avLst/>
              <a:gdLst/>
              <a:ahLst/>
              <a:cxnLst/>
              <a:rect l="l" t="t" r="r" b="b"/>
              <a:pathLst>
                <a:path w="23785" h="12148" extrusionOk="0">
                  <a:moveTo>
                    <a:pt x="14495" y="160"/>
                  </a:moveTo>
                  <a:cubicBezTo>
                    <a:pt x="14486" y="160"/>
                    <a:pt x="14478" y="163"/>
                    <a:pt x="14469" y="167"/>
                  </a:cubicBezTo>
                  <a:lnTo>
                    <a:pt x="14469" y="167"/>
                  </a:lnTo>
                  <a:cubicBezTo>
                    <a:pt x="14478" y="165"/>
                    <a:pt x="14487" y="163"/>
                    <a:pt x="14495" y="160"/>
                  </a:cubicBezTo>
                  <a:close/>
                  <a:moveTo>
                    <a:pt x="19926" y="613"/>
                  </a:moveTo>
                  <a:cubicBezTo>
                    <a:pt x="19932" y="617"/>
                    <a:pt x="19938" y="617"/>
                    <a:pt x="19950" y="617"/>
                  </a:cubicBezTo>
                  <a:cubicBezTo>
                    <a:pt x="19942" y="615"/>
                    <a:pt x="19934" y="614"/>
                    <a:pt x="19926" y="613"/>
                  </a:cubicBezTo>
                  <a:close/>
                  <a:moveTo>
                    <a:pt x="5968" y="4257"/>
                  </a:moveTo>
                  <a:cubicBezTo>
                    <a:pt x="5837" y="4366"/>
                    <a:pt x="5726" y="4455"/>
                    <a:pt x="5593" y="4565"/>
                  </a:cubicBezTo>
                  <a:cubicBezTo>
                    <a:pt x="5479" y="4679"/>
                    <a:pt x="5365" y="4771"/>
                    <a:pt x="5228" y="4885"/>
                  </a:cubicBezTo>
                  <a:cubicBezTo>
                    <a:pt x="5114" y="4976"/>
                    <a:pt x="5000" y="5067"/>
                    <a:pt x="4863" y="5182"/>
                  </a:cubicBezTo>
                  <a:cubicBezTo>
                    <a:pt x="5114" y="4931"/>
                    <a:pt x="5388" y="4679"/>
                    <a:pt x="5684" y="4474"/>
                  </a:cubicBezTo>
                  <a:cubicBezTo>
                    <a:pt x="5753" y="4406"/>
                    <a:pt x="5844" y="4337"/>
                    <a:pt x="5913" y="4291"/>
                  </a:cubicBezTo>
                  <a:cubicBezTo>
                    <a:pt x="5931" y="4273"/>
                    <a:pt x="5950" y="4269"/>
                    <a:pt x="5968" y="4257"/>
                  </a:cubicBezTo>
                  <a:close/>
                  <a:moveTo>
                    <a:pt x="16321" y="0"/>
                  </a:moveTo>
                  <a:cubicBezTo>
                    <a:pt x="16116" y="0"/>
                    <a:pt x="15910" y="23"/>
                    <a:pt x="15705" y="46"/>
                  </a:cubicBezTo>
                  <a:cubicBezTo>
                    <a:pt x="15636" y="46"/>
                    <a:pt x="15545" y="69"/>
                    <a:pt x="15476" y="69"/>
                  </a:cubicBezTo>
                  <a:lnTo>
                    <a:pt x="15499" y="69"/>
                  </a:lnTo>
                  <a:cubicBezTo>
                    <a:pt x="15137" y="91"/>
                    <a:pt x="14798" y="136"/>
                    <a:pt x="14436" y="182"/>
                  </a:cubicBezTo>
                  <a:lnTo>
                    <a:pt x="14436" y="182"/>
                  </a:lnTo>
                  <a:cubicBezTo>
                    <a:pt x="14447" y="179"/>
                    <a:pt x="14458" y="173"/>
                    <a:pt x="14469" y="167"/>
                  </a:cubicBezTo>
                  <a:lnTo>
                    <a:pt x="14469" y="167"/>
                  </a:lnTo>
                  <a:cubicBezTo>
                    <a:pt x="14405" y="183"/>
                    <a:pt x="14327" y="183"/>
                    <a:pt x="14267" y="183"/>
                  </a:cubicBezTo>
                  <a:cubicBezTo>
                    <a:pt x="13947" y="229"/>
                    <a:pt x="13605" y="251"/>
                    <a:pt x="13285" y="297"/>
                  </a:cubicBezTo>
                  <a:cubicBezTo>
                    <a:pt x="12988" y="365"/>
                    <a:pt x="12669" y="434"/>
                    <a:pt x="12372" y="502"/>
                  </a:cubicBezTo>
                  <a:cubicBezTo>
                    <a:pt x="12212" y="548"/>
                    <a:pt x="12075" y="571"/>
                    <a:pt x="11916" y="617"/>
                  </a:cubicBezTo>
                  <a:cubicBezTo>
                    <a:pt x="11779" y="662"/>
                    <a:pt x="11619" y="708"/>
                    <a:pt x="11482" y="754"/>
                  </a:cubicBezTo>
                  <a:cubicBezTo>
                    <a:pt x="11322" y="799"/>
                    <a:pt x="11162" y="845"/>
                    <a:pt x="11003" y="913"/>
                  </a:cubicBezTo>
                  <a:cubicBezTo>
                    <a:pt x="10866" y="959"/>
                    <a:pt x="10706" y="1027"/>
                    <a:pt x="10546" y="1073"/>
                  </a:cubicBezTo>
                  <a:cubicBezTo>
                    <a:pt x="10364" y="1142"/>
                    <a:pt x="10204" y="1210"/>
                    <a:pt x="10044" y="1278"/>
                  </a:cubicBezTo>
                  <a:cubicBezTo>
                    <a:pt x="9884" y="1347"/>
                    <a:pt x="9724" y="1393"/>
                    <a:pt x="9565" y="1461"/>
                  </a:cubicBezTo>
                  <a:cubicBezTo>
                    <a:pt x="9428" y="1530"/>
                    <a:pt x="9268" y="1621"/>
                    <a:pt x="9108" y="1689"/>
                  </a:cubicBezTo>
                  <a:cubicBezTo>
                    <a:pt x="8971" y="1758"/>
                    <a:pt x="8834" y="1803"/>
                    <a:pt x="8697" y="1872"/>
                  </a:cubicBezTo>
                  <a:cubicBezTo>
                    <a:pt x="8401" y="2032"/>
                    <a:pt x="8104" y="2191"/>
                    <a:pt x="7784" y="2351"/>
                  </a:cubicBezTo>
                  <a:cubicBezTo>
                    <a:pt x="7647" y="2420"/>
                    <a:pt x="7510" y="2488"/>
                    <a:pt x="7373" y="2580"/>
                  </a:cubicBezTo>
                  <a:cubicBezTo>
                    <a:pt x="7236" y="2671"/>
                    <a:pt x="7100" y="2739"/>
                    <a:pt x="6985" y="2831"/>
                  </a:cubicBezTo>
                  <a:cubicBezTo>
                    <a:pt x="6712" y="2990"/>
                    <a:pt x="6438" y="3150"/>
                    <a:pt x="6187" y="3333"/>
                  </a:cubicBezTo>
                  <a:cubicBezTo>
                    <a:pt x="6050" y="3424"/>
                    <a:pt x="5913" y="3515"/>
                    <a:pt x="5776" y="3607"/>
                  </a:cubicBezTo>
                  <a:cubicBezTo>
                    <a:pt x="5616" y="3721"/>
                    <a:pt x="5456" y="3835"/>
                    <a:pt x="5319" y="3926"/>
                  </a:cubicBezTo>
                  <a:cubicBezTo>
                    <a:pt x="5068" y="4109"/>
                    <a:pt x="4863" y="4291"/>
                    <a:pt x="4634" y="4497"/>
                  </a:cubicBezTo>
                  <a:cubicBezTo>
                    <a:pt x="4406" y="4725"/>
                    <a:pt x="4178" y="4953"/>
                    <a:pt x="3950" y="5182"/>
                  </a:cubicBezTo>
                  <a:cubicBezTo>
                    <a:pt x="3744" y="5410"/>
                    <a:pt x="3539" y="5638"/>
                    <a:pt x="3333" y="5844"/>
                  </a:cubicBezTo>
                  <a:cubicBezTo>
                    <a:pt x="3128" y="6095"/>
                    <a:pt x="2900" y="6346"/>
                    <a:pt x="2694" y="6597"/>
                  </a:cubicBezTo>
                  <a:cubicBezTo>
                    <a:pt x="2466" y="6871"/>
                    <a:pt x="2283" y="7145"/>
                    <a:pt x="2078" y="7418"/>
                  </a:cubicBezTo>
                  <a:cubicBezTo>
                    <a:pt x="1987" y="7533"/>
                    <a:pt x="1873" y="7670"/>
                    <a:pt x="1781" y="7784"/>
                  </a:cubicBezTo>
                  <a:cubicBezTo>
                    <a:pt x="1690" y="7921"/>
                    <a:pt x="1599" y="8058"/>
                    <a:pt x="1507" y="8195"/>
                  </a:cubicBezTo>
                  <a:cubicBezTo>
                    <a:pt x="1370" y="8400"/>
                    <a:pt x="1233" y="8628"/>
                    <a:pt x="1096" y="8856"/>
                  </a:cubicBezTo>
                  <a:cubicBezTo>
                    <a:pt x="982" y="9062"/>
                    <a:pt x="845" y="9290"/>
                    <a:pt x="731" y="9518"/>
                  </a:cubicBezTo>
                  <a:cubicBezTo>
                    <a:pt x="617" y="9769"/>
                    <a:pt x="480" y="9998"/>
                    <a:pt x="389" y="10249"/>
                  </a:cubicBezTo>
                  <a:cubicBezTo>
                    <a:pt x="343" y="10363"/>
                    <a:pt x="298" y="10477"/>
                    <a:pt x="275" y="10591"/>
                  </a:cubicBezTo>
                  <a:cubicBezTo>
                    <a:pt x="252" y="10705"/>
                    <a:pt x="229" y="10819"/>
                    <a:pt x="206" y="10934"/>
                  </a:cubicBezTo>
                  <a:cubicBezTo>
                    <a:pt x="206" y="11002"/>
                    <a:pt x="183" y="11071"/>
                    <a:pt x="183" y="11162"/>
                  </a:cubicBezTo>
                  <a:cubicBezTo>
                    <a:pt x="161" y="11230"/>
                    <a:pt x="138" y="11322"/>
                    <a:pt x="115" y="11390"/>
                  </a:cubicBezTo>
                  <a:cubicBezTo>
                    <a:pt x="92" y="11459"/>
                    <a:pt x="69" y="11550"/>
                    <a:pt x="47" y="11618"/>
                  </a:cubicBezTo>
                  <a:cubicBezTo>
                    <a:pt x="24" y="11664"/>
                    <a:pt x="24" y="11710"/>
                    <a:pt x="1" y="11755"/>
                  </a:cubicBezTo>
                  <a:cubicBezTo>
                    <a:pt x="1" y="11778"/>
                    <a:pt x="1" y="11824"/>
                    <a:pt x="1" y="11847"/>
                  </a:cubicBezTo>
                  <a:cubicBezTo>
                    <a:pt x="1" y="11915"/>
                    <a:pt x="1" y="11961"/>
                    <a:pt x="24" y="12029"/>
                  </a:cubicBezTo>
                  <a:cubicBezTo>
                    <a:pt x="69" y="12098"/>
                    <a:pt x="161" y="12143"/>
                    <a:pt x="252" y="12143"/>
                  </a:cubicBezTo>
                  <a:cubicBezTo>
                    <a:pt x="264" y="12146"/>
                    <a:pt x="276" y="12148"/>
                    <a:pt x="288" y="12148"/>
                  </a:cubicBezTo>
                  <a:cubicBezTo>
                    <a:pt x="366" y="12148"/>
                    <a:pt x="438" y="12088"/>
                    <a:pt x="457" y="12029"/>
                  </a:cubicBezTo>
                  <a:cubicBezTo>
                    <a:pt x="526" y="11938"/>
                    <a:pt x="572" y="11847"/>
                    <a:pt x="594" y="11755"/>
                  </a:cubicBezTo>
                  <a:cubicBezTo>
                    <a:pt x="640" y="11687"/>
                    <a:pt x="663" y="11596"/>
                    <a:pt x="686" y="11527"/>
                  </a:cubicBezTo>
                  <a:cubicBezTo>
                    <a:pt x="754" y="11367"/>
                    <a:pt x="823" y="11185"/>
                    <a:pt x="891" y="11025"/>
                  </a:cubicBezTo>
                  <a:cubicBezTo>
                    <a:pt x="1028" y="10728"/>
                    <a:pt x="1165" y="10454"/>
                    <a:pt x="1302" y="10180"/>
                  </a:cubicBezTo>
                  <a:cubicBezTo>
                    <a:pt x="1393" y="10043"/>
                    <a:pt x="1462" y="9884"/>
                    <a:pt x="1530" y="9747"/>
                  </a:cubicBezTo>
                  <a:cubicBezTo>
                    <a:pt x="1621" y="9610"/>
                    <a:pt x="1713" y="9473"/>
                    <a:pt x="1804" y="9336"/>
                  </a:cubicBezTo>
                  <a:cubicBezTo>
                    <a:pt x="1987" y="9085"/>
                    <a:pt x="2146" y="8811"/>
                    <a:pt x="2329" y="8537"/>
                  </a:cubicBezTo>
                  <a:cubicBezTo>
                    <a:pt x="2489" y="8286"/>
                    <a:pt x="2671" y="8058"/>
                    <a:pt x="2854" y="7829"/>
                  </a:cubicBezTo>
                  <a:cubicBezTo>
                    <a:pt x="2877" y="7807"/>
                    <a:pt x="2877" y="7807"/>
                    <a:pt x="2877" y="7807"/>
                  </a:cubicBezTo>
                  <a:lnTo>
                    <a:pt x="2877" y="7807"/>
                  </a:lnTo>
                  <a:cubicBezTo>
                    <a:pt x="2877" y="7807"/>
                    <a:pt x="2867" y="7807"/>
                    <a:pt x="2860" y="7813"/>
                  </a:cubicBezTo>
                  <a:lnTo>
                    <a:pt x="2860" y="7813"/>
                  </a:lnTo>
                  <a:cubicBezTo>
                    <a:pt x="2864" y="7809"/>
                    <a:pt x="2869" y="7807"/>
                    <a:pt x="2877" y="7807"/>
                  </a:cubicBezTo>
                  <a:cubicBezTo>
                    <a:pt x="3082" y="7578"/>
                    <a:pt x="3265" y="7327"/>
                    <a:pt x="3470" y="7122"/>
                  </a:cubicBezTo>
                  <a:cubicBezTo>
                    <a:pt x="3699" y="6871"/>
                    <a:pt x="3904" y="6665"/>
                    <a:pt x="4132" y="6437"/>
                  </a:cubicBezTo>
                  <a:cubicBezTo>
                    <a:pt x="4246" y="6323"/>
                    <a:pt x="4361" y="6209"/>
                    <a:pt x="4475" y="6095"/>
                  </a:cubicBezTo>
                  <a:cubicBezTo>
                    <a:pt x="4589" y="5980"/>
                    <a:pt x="4726" y="5866"/>
                    <a:pt x="4840" y="5752"/>
                  </a:cubicBezTo>
                  <a:cubicBezTo>
                    <a:pt x="5091" y="5547"/>
                    <a:pt x="5342" y="5341"/>
                    <a:pt x="5570" y="5136"/>
                  </a:cubicBezTo>
                  <a:cubicBezTo>
                    <a:pt x="5684" y="5022"/>
                    <a:pt x="5821" y="4931"/>
                    <a:pt x="5935" y="4839"/>
                  </a:cubicBezTo>
                  <a:cubicBezTo>
                    <a:pt x="6050" y="4725"/>
                    <a:pt x="6141" y="4634"/>
                    <a:pt x="6278" y="4520"/>
                  </a:cubicBezTo>
                  <a:cubicBezTo>
                    <a:pt x="6529" y="4337"/>
                    <a:pt x="6757" y="4132"/>
                    <a:pt x="7031" y="3949"/>
                  </a:cubicBezTo>
                  <a:lnTo>
                    <a:pt x="7031" y="3949"/>
                  </a:lnTo>
                  <a:cubicBezTo>
                    <a:pt x="7008" y="3972"/>
                    <a:pt x="6985" y="3972"/>
                    <a:pt x="6985" y="3995"/>
                  </a:cubicBezTo>
                  <a:cubicBezTo>
                    <a:pt x="7305" y="3766"/>
                    <a:pt x="7602" y="3515"/>
                    <a:pt x="7921" y="3287"/>
                  </a:cubicBezTo>
                  <a:cubicBezTo>
                    <a:pt x="8286" y="3036"/>
                    <a:pt x="8674" y="2808"/>
                    <a:pt x="9063" y="2580"/>
                  </a:cubicBezTo>
                  <a:cubicBezTo>
                    <a:pt x="9268" y="2465"/>
                    <a:pt x="9473" y="2351"/>
                    <a:pt x="9702" y="2237"/>
                  </a:cubicBezTo>
                  <a:cubicBezTo>
                    <a:pt x="9793" y="2169"/>
                    <a:pt x="9907" y="2123"/>
                    <a:pt x="9998" y="2055"/>
                  </a:cubicBezTo>
                  <a:cubicBezTo>
                    <a:pt x="10158" y="1986"/>
                    <a:pt x="10295" y="1918"/>
                    <a:pt x="10432" y="1849"/>
                  </a:cubicBezTo>
                  <a:cubicBezTo>
                    <a:pt x="10478" y="1849"/>
                    <a:pt x="10501" y="1826"/>
                    <a:pt x="10501" y="1781"/>
                  </a:cubicBezTo>
                  <a:cubicBezTo>
                    <a:pt x="10569" y="1758"/>
                    <a:pt x="10637" y="1735"/>
                    <a:pt x="10706" y="1712"/>
                  </a:cubicBezTo>
                  <a:cubicBezTo>
                    <a:pt x="11003" y="1598"/>
                    <a:pt x="11299" y="1484"/>
                    <a:pt x="11596" y="1370"/>
                  </a:cubicBezTo>
                  <a:cubicBezTo>
                    <a:pt x="11893" y="1278"/>
                    <a:pt x="12190" y="1210"/>
                    <a:pt x="12486" y="1142"/>
                  </a:cubicBezTo>
                  <a:cubicBezTo>
                    <a:pt x="12783" y="1050"/>
                    <a:pt x="13080" y="982"/>
                    <a:pt x="13377" y="913"/>
                  </a:cubicBezTo>
                  <a:cubicBezTo>
                    <a:pt x="13696" y="845"/>
                    <a:pt x="14016" y="799"/>
                    <a:pt x="14312" y="776"/>
                  </a:cubicBezTo>
                  <a:cubicBezTo>
                    <a:pt x="14678" y="731"/>
                    <a:pt x="15020" y="662"/>
                    <a:pt x="15385" y="617"/>
                  </a:cubicBezTo>
                  <a:cubicBezTo>
                    <a:pt x="15545" y="594"/>
                    <a:pt x="15728" y="571"/>
                    <a:pt x="15887" y="525"/>
                  </a:cubicBezTo>
                  <a:cubicBezTo>
                    <a:pt x="16024" y="502"/>
                    <a:pt x="16161" y="480"/>
                    <a:pt x="16321" y="480"/>
                  </a:cubicBezTo>
                  <a:cubicBezTo>
                    <a:pt x="16618" y="457"/>
                    <a:pt x="16914" y="434"/>
                    <a:pt x="17211" y="434"/>
                  </a:cubicBezTo>
                  <a:cubicBezTo>
                    <a:pt x="17371" y="434"/>
                    <a:pt x="17508" y="457"/>
                    <a:pt x="17645" y="457"/>
                  </a:cubicBezTo>
                  <a:cubicBezTo>
                    <a:pt x="17805" y="480"/>
                    <a:pt x="17964" y="480"/>
                    <a:pt x="18124" y="502"/>
                  </a:cubicBezTo>
                  <a:lnTo>
                    <a:pt x="19014" y="502"/>
                  </a:lnTo>
                  <a:cubicBezTo>
                    <a:pt x="19326" y="502"/>
                    <a:pt x="19616" y="568"/>
                    <a:pt x="19926" y="613"/>
                  </a:cubicBezTo>
                  <a:lnTo>
                    <a:pt x="19926" y="613"/>
                  </a:lnTo>
                  <a:cubicBezTo>
                    <a:pt x="19921" y="610"/>
                    <a:pt x="19915" y="604"/>
                    <a:pt x="19905" y="594"/>
                  </a:cubicBezTo>
                  <a:lnTo>
                    <a:pt x="19905" y="594"/>
                  </a:lnTo>
                  <a:cubicBezTo>
                    <a:pt x="20178" y="639"/>
                    <a:pt x="20452" y="685"/>
                    <a:pt x="20726" y="731"/>
                  </a:cubicBezTo>
                  <a:lnTo>
                    <a:pt x="20703" y="731"/>
                  </a:lnTo>
                  <a:cubicBezTo>
                    <a:pt x="20955" y="776"/>
                    <a:pt x="21183" y="822"/>
                    <a:pt x="21411" y="868"/>
                  </a:cubicBezTo>
                  <a:cubicBezTo>
                    <a:pt x="21662" y="936"/>
                    <a:pt x="21913" y="1005"/>
                    <a:pt x="22164" y="1050"/>
                  </a:cubicBezTo>
                  <a:cubicBezTo>
                    <a:pt x="22438" y="1096"/>
                    <a:pt x="22689" y="1164"/>
                    <a:pt x="22963" y="1233"/>
                  </a:cubicBezTo>
                  <a:cubicBezTo>
                    <a:pt x="23077" y="1278"/>
                    <a:pt x="23191" y="1324"/>
                    <a:pt x="23328" y="1347"/>
                  </a:cubicBezTo>
                  <a:cubicBezTo>
                    <a:pt x="23442" y="1393"/>
                    <a:pt x="23557" y="1415"/>
                    <a:pt x="23671" y="1461"/>
                  </a:cubicBezTo>
                  <a:cubicBezTo>
                    <a:pt x="23683" y="1467"/>
                    <a:pt x="23695" y="1470"/>
                    <a:pt x="23707" y="1470"/>
                  </a:cubicBezTo>
                  <a:cubicBezTo>
                    <a:pt x="23739" y="1470"/>
                    <a:pt x="23768" y="1449"/>
                    <a:pt x="23785" y="1415"/>
                  </a:cubicBezTo>
                  <a:cubicBezTo>
                    <a:pt x="23785" y="1370"/>
                    <a:pt x="23762" y="1324"/>
                    <a:pt x="23716" y="1301"/>
                  </a:cubicBezTo>
                  <a:cubicBezTo>
                    <a:pt x="23579" y="1256"/>
                    <a:pt x="23420" y="1210"/>
                    <a:pt x="23283" y="1164"/>
                  </a:cubicBezTo>
                  <a:cubicBezTo>
                    <a:pt x="23123" y="1119"/>
                    <a:pt x="22963" y="1073"/>
                    <a:pt x="22803" y="1027"/>
                  </a:cubicBezTo>
                  <a:cubicBezTo>
                    <a:pt x="22484" y="936"/>
                    <a:pt x="22164" y="868"/>
                    <a:pt x="21845" y="776"/>
                  </a:cubicBezTo>
                  <a:cubicBezTo>
                    <a:pt x="21548" y="685"/>
                    <a:pt x="21251" y="594"/>
                    <a:pt x="20932" y="525"/>
                  </a:cubicBezTo>
                  <a:cubicBezTo>
                    <a:pt x="20795" y="480"/>
                    <a:pt x="20658" y="457"/>
                    <a:pt x="20521" y="434"/>
                  </a:cubicBezTo>
                  <a:cubicBezTo>
                    <a:pt x="20338" y="388"/>
                    <a:pt x="20178" y="365"/>
                    <a:pt x="19996" y="320"/>
                  </a:cubicBezTo>
                  <a:cubicBezTo>
                    <a:pt x="19699" y="274"/>
                    <a:pt x="19380" y="183"/>
                    <a:pt x="19060" y="160"/>
                  </a:cubicBezTo>
                  <a:cubicBezTo>
                    <a:pt x="18923" y="137"/>
                    <a:pt x="18786" y="137"/>
                    <a:pt x="18626" y="137"/>
                  </a:cubicBezTo>
                  <a:cubicBezTo>
                    <a:pt x="18489" y="137"/>
                    <a:pt x="18330" y="114"/>
                    <a:pt x="18170" y="114"/>
                  </a:cubicBezTo>
                  <a:cubicBezTo>
                    <a:pt x="17850" y="69"/>
                    <a:pt x="17554" y="23"/>
                    <a:pt x="17234"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6"/>
            <p:cNvSpPr/>
            <p:nvPr/>
          </p:nvSpPr>
          <p:spPr>
            <a:xfrm>
              <a:off x="12599581" y="3419222"/>
              <a:ext cx="726096" cy="310138"/>
            </a:xfrm>
            <a:custGeom>
              <a:avLst/>
              <a:gdLst/>
              <a:ahLst/>
              <a:cxnLst/>
              <a:rect l="l" t="t" r="r" b="b"/>
              <a:pathLst>
                <a:path w="26067" h="11134" extrusionOk="0">
                  <a:moveTo>
                    <a:pt x="16229" y="549"/>
                  </a:moveTo>
                  <a:cubicBezTo>
                    <a:pt x="15887" y="572"/>
                    <a:pt x="15544" y="594"/>
                    <a:pt x="15202" y="617"/>
                  </a:cubicBezTo>
                  <a:lnTo>
                    <a:pt x="14974" y="617"/>
                  </a:lnTo>
                  <a:cubicBezTo>
                    <a:pt x="15133" y="617"/>
                    <a:pt x="15293" y="594"/>
                    <a:pt x="15430" y="594"/>
                  </a:cubicBezTo>
                  <a:cubicBezTo>
                    <a:pt x="15590" y="572"/>
                    <a:pt x="15773" y="572"/>
                    <a:pt x="15932" y="549"/>
                  </a:cubicBezTo>
                  <a:close/>
                  <a:moveTo>
                    <a:pt x="20624" y="935"/>
                  </a:moveTo>
                  <a:cubicBezTo>
                    <a:pt x="20630" y="937"/>
                    <a:pt x="20634" y="937"/>
                    <a:pt x="20634" y="937"/>
                  </a:cubicBezTo>
                  <a:cubicBezTo>
                    <a:pt x="20631" y="936"/>
                    <a:pt x="20627" y="936"/>
                    <a:pt x="20624" y="935"/>
                  </a:cubicBezTo>
                  <a:close/>
                  <a:moveTo>
                    <a:pt x="5953" y="4630"/>
                  </a:moveTo>
                  <a:cubicBezTo>
                    <a:pt x="5939" y="4639"/>
                    <a:pt x="5926" y="4648"/>
                    <a:pt x="5912" y="4657"/>
                  </a:cubicBezTo>
                  <a:cubicBezTo>
                    <a:pt x="5929" y="4657"/>
                    <a:pt x="5945" y="4645"/>
                    <a:pt x="5953" y="4630"/>
                  </a:cubicBezTo>
                  <a:close/>
                  <a:moveTo>
                    <a:pt x="15955" y="1"/>
                  </a:moveTo>
                  <a:cubicBezTo>
                    <a:pt x="15636" y="1"/>
                    <a:pt x="15339" y="24"/>
                    <a:pt x="15019" y="47"/>
                  </a:cubicBezTo>
                  <a:cubicBezTo>
                    <a:pt x="14859" y="47"/>
                    <a:pt x="14700" y="47"/>
                    <a:pt x="14563" y="69"/>
                  </a:cubicBezTo>
                  <a:cubicBezTo>
                    <a:pt x="14380" y="69"/>
                    <a:pt x="14198" y="92"/>
                    <a:pt x="14015" y="115"/>
                  </a:cubicBezTo>
                  <a:cubicBezTo>
                    <a:pt x="13695" y="161"/>
                    <a:pt x="13376" y="229"/>
                    <a:pt x="13056" y="275"/>
                  </a:cubicBezTo>
                  <a:cubicBezTo>
                    <a:pt x="12737" y="321"/>
                    <a:pt x="12417" y="389"/>
                    <a:pt x="12120" y="480"/>
                  </a:cubicBezTo>
                  <a:cubicBezTo>
                    <a:pt x="11824" y="549"/>
                    <a:pt x="11527" y="617"/>
                    <a:pt x="11230" y="686"/>
                  </a:cubicBezTo>
                  <a:cubicBezTo>
                    <a:pt x="10911" y="800"/>
                    <a:pt x="10591" y="891"/>
                    <a:pt x="10294" y="1005"/>
                  </a:cubicBezTo>
                  <a:cubicBezTo>
                    <a:pt x="10089" y="1074"/>
                    <a:pt x="9906" y="1142"/>
                    <a:pt x="9724" y="1234"/>
                  </a:cubicBezTo>
                  <a:cubicBezTo>
                    <a:pt x="9587" y="1279"/>
                    <a:pt x="9450" y="1348"/>
                    <a:pt x="9313" y="1416"/>
                  </a:cubicBezTo>
                  <a:cubicBezTo>
                    <a:pt x="8993" y="1576"/>
                    <a:pt x="8697" y="1713"/>
                    <a:pt x="8400" y="1873"/>
                  </a:cubicBezTo>
                  <a:cubicBezTo>
                    <a:pt x="8103" y="2032"/>
                    <a:pt x="7829" y="2192"/>
                    <a:pt x="7533" y="2352"/>
                  </a:cubicBezTo>
                  <a:cubicBezTo>
                    <a:pt x="6962" y="2672"/>
                    <a:pt x="6391" y="3060"/>
                    <a:pt x="5866" y="3448"/>
                  </a:cubicBezTo>
                  <a:cubicBezTo>
                    <a:pt x="5615" y="3653"/>
                    <a:pt x="5341" y="3858"/>
                    <a:pt x="5090" y="4064"/>
                  </a:cubicBezTo>
                  <a:cubicBezTo>
                    <a:pt x="4816" y="4246"/>
                    <a:pt x="4565" y="4475"/>
                    <a:pt x="4337" y="4680"/>
                  </a:cubicBezTo>
                  <a:cubicBezTo>
                    <a:pt x="4109" y="4863"/>
                    <a:pt x="3881" y="5068"/>
                    <a:pt x="3675" y="5274"/>
                  </a:cubicBezTo>
                  <a:cubicBezTo>
                    <a:pt x="3447" y="5479"/>
                    <a:pt x="3241" y="5707"/>
                    <a:pt x="3013" y="5936"/>
                  </a:cubicBezTo>
                  <a:cubicBezTo>
                    <a:pt x="2785" y="6164"/>
                    <a:pt x="2579" y="6415"/>
                    <a:pt x="2374" y="6643"/>
                  </a:cubicBezTo>
                  <a:cubicBezTo>
                    <a:pt x="2146" y="6917"/>
                    <a:pt x="1940" y="7168"/>
                    <a:pt x="1735" y="7442"/>
                  </a:cubicBezTo>
                  <a:cubicBezTo>
                    <a:pt x="1575" y="7647"/>
                    <a:pt x="1415" y="7853"/>
                    <a:pt x="1278" y="8081"/>
                  </a:cubicBezTo>
                  <a:cubicBezTo>
                    <a:pt x="1233" y="8172"/>
                    <a:pt x="1164" y="8264"/>
                    <a:pt x="1096" y="8355"/>
                  </a:cubicBezTo>
                  <a:cubicBezTo>
                    <a:pt x="1027" y="8469"/>
                    <a:pt x="959" y="8560"/>
                    <a:pt x="890" y="8675"/>
                  </a:cubicBezTo>
                  <a:cubicBezTo>
                    <a:pt x="822" y="8766"/>
                    <a:pt x="776" y="8880"/>
                    <a:pt x="708" y="8971"/>
                  </a:cubicBezTo>
                  <a:cubicBezTo>
                    <a:pt x="639" y="9085"/>
                    <a:pt x="594" y="9200"/>
                    <a:pt x="525" y="9314"/>
                  </a:cubicBezTo>
                  <a:cubicBezTo>
                    <a:pt x="457" y="9428"/>
                    <a:pt x="388" y="9542"/>
                    <a:pt x="343" y="9656"/>
                  </a:cubicBezTo>
                  <a:cubicBezTo>
                    <a:pt x="274" y="9770"/>
                    <a:pt x="206" y="9907"/>
                    <a:pt x="160" y="10044"/>
                  </a:cubicBezTo>
                  <a:cubicBezTo>
                    <a:pt x="114" y="10158"/>
                    <a:pt x="69" y="10272"/>
                    <a:pt x="23" y="10386"/>
                  </a:cubicBezTo>
                  <a:cubicBezTo>
                    <a:pt x="0" y="10455"/>
                    <a:pt x="0" y="10523"/>
                    <a:pt x="0" y="10592"/>
                  </a:cubicBezTo>
                  <a:cubicBezTo>
                    <a:pt x="0" y="10615"/>
                    <a:pt x="0" y="10660"/>
                    <a:pt x="23" y="10706"/>
                  </a:cubicBezTo>
                  <a:cubicBezTo>
                    <a:pt x="23" y="10752"/>
                    <a:pt x="46" y="10774"/>
                    <a:pt x="69" y="10820"/>
                  </a:cubicBezTo>
                  <a:cubicBezTo>
                    <a:pt x="92" y="10889"/>
                    <a:pt x="114" y="10934"/>
                    <a:pt x="160" y="10980"/>
                  </a:cubicBezTo>
                  <a:cubicBezTo>
                    <a:pt x="206" y="11048"/>
                    <a:pt x="274" y="11094"/>
                    <a:pt x="343" y="11117"/>
                  </a:cubicBezTo>
                  <a:cubicBezTo>
                    <a:pt x="377" y="11128"/>
                    <a:pt x="411" y="11134"/>
                    <a:pt x="442" y="11134"/>
                  </a:cubicBezTo>
                  <a:cubicBezTo>
                    <a:pt x="474" y="11134"/>
                    <a:pt x="502" y="11128"/>
                    <a:pt x="525" y="11117"/>
                  </a:cubicBezTo>
                  <a:cubicBezTo>
                    <a:pt x="594" y="11117"/>
                    <a:pt x="639" y="11071"/>
                    <a:pt x="685" y="11048"/>
                  </a:cubicBezTo>
                  <a:cubicBezTo>
                    <a:pt x="731" y="11003"/>
                    <a:pt x="753" y="10957"/>
                    <a:pt x="776" y="10911"/>
                  </a:cubicBezTo>
                  <a:cubicBezTo>
                    <a:pt x="799" y="10889"/>
                    <a:pt x="822" y="10866"/>
                    <a:pt x="822" y="10843"/>
                  </a:cubicBezTo>
                  <a:cubicBezTo>
                    <a:pt x="913" y="10706"/>
                    <a:pt x="982" y="10569"/>
                    <a:pt x="1050" y="10409"/>
                  </a:cubicBezTo>
                  <a:cubicBezTo>
                    <a:pt x="1119" y="10295"/>
                    <a:pt x="1187" y="10158"/>
                    <a:pt x="1256" y="10021"/>
                  </a:cubicBezTo>
                  <a:cubicBezTo>
                    <a:pt x="1324" y="9861"/>
                    <a:pt x="1415" y="9725"/>
                    <a:pt x="1507" y="9588"/>
                  </a:cubicBezTo>
                  <a:cubicBezTo>
                    <a:pt x="1598" y="9451"/>
                    <a:pt x="1712" y="9314"/>
                    <a:pt x="1803" y="9177"/>
                  </a:cubicBezTo>
                  <a:cubicBezTo>
                    <a:pt x="2022" y="8892"/>
                    <a:pt x="2241" y="8587"/>
                    <a:pt x="2479" y="8281"/>
                  </a:cubicBezTo>
                  <a:lnTo>
                    <a:pt x="2479" y="8281"/>
                  </a:lnTo>
                  <a:lnTo>
                    <a:pt x="2465" y="8309"/>
                  </a:lnTo>
                  <a:cubicBezTo>
                    <a:pt x="2486" y="8289"/>
                    <a:pt x="2488" y="8287"/>
                    <a:pt x="2488" y="8270"/>
                  </a:cubicBezTo>
                  <a:lnTo>
                    <a:pt x="2488" y="8270"/>
                  </a:lnTo>
                  <a:cubicBezTo>
                    <a:pt x="2485" y="8274"/>
                    <a:pt x="2482" y="8278"/>
                    <a:pt x="2479" y="8281"/>
                  </a:cubicBezTo>
                  <a:lnTo>
                    <a:pt x="2479" y="8281"/>
                  </a:lnTo>
                  <a:lnTo>
                    <a:pt x="2488" y="8264"/>
                  </a:lnTo>
                  <a:lnTo>
                    <a:pt x="2488" y="8264"/>
                  </a:lnTo>
                  <a:cubicBezTo>
                    <a:pt x="2488" y="8266"/>
                    <a:pt x="2488" y="8268"/>
                    <a:pt x="2488" y="8270"/>
                  </a:cubicBezTo>
                  <a:lnTo>
                    <a:pt x="2488" y="8270"/>
                  </a:lnTo>
                  <a:cubicBezTo>
                    <a:pt x="2496" y="8260"/>
                    <a:pt x="2503" y="8251"/>
                    <a:pt x="2511" y="8241"/>
                  </a:cubicBezTo>
                  <a:cubicBezTo>
                    <a:pt x="2511" y="8241"/>
                    <a:pt x="2511" y="8264"/>
                    <a:pt x="2511" y="8264"/>
                  </a:cubicBezTo>
                  <a:cubicBezTo>
                    <a:pt x="2694" y="8013"/>
                    <a:pt x="2899" y="7762"/>
                    <a:pt x="3104" y="7510"/>
                  </a:cubicBezTo>
                  <a:cubicBezTo>
                    <a:pt x="3219" y="7396"/>
                    <a:pt x="3310" y="7282"/>
                    <a:pt x="3401" y="7145"/>
                  </a:cubicBezTo>
                  <a:cubicBezTo>
                    <a:pt x="3470" y="7077"/>
                    <a:pt x="3515" y="7008"/>
                    <a:pt x="3584" y="6940"/>
                  </a:cubicBezTo>
                  <a:cubicBezTo>
                    <a:pt x="3629" y="6871"/>
                    <a:pt x="3698" y="6780"/>
                    <a:pt x="3721" y="6689"/>
                  </a:cubicBezTo>
                  <a:cubicBezTo>
                    <a:pt x="3744" y="6666"/>
                    <a:pt x="3744" y="6643"/>
                    <a:pt x="3744" y="6620"/>
                  </a:cubicBezTo>
                  <a:cubicBezTo>
                    <a:pt x="3812" y="6529"/>
                    <a:pt x="3903" y="6438"/>
                    <a:pt x="3995" y="6346"/>
                  </a:cubicBezTo>
                  <a:cubicBezTo>
                    <a:pt x="4109" y="6232"/>
                    <a:pt x="4246" y="6118"/>
                    <a:pt x="4360" y="6004"/>
                  </a:cubicBezTo>
                  <a:cubicBezTo>
                    <a:pt x="4474" y="5890"/>
                    <a:pt x="4588" y="5776"/>
                    <a:pt x="4702" y="5662"/>
                  </a:cubicBezTo>
                  <a:cubicBezTo>
                    <a:pt x="4839" y="5525"/>
                    <a:pt x="4976" y="5411"/>
                    <a:pt x="5113" y="5296"/>
                  </a:cubicBezTo>
                  <a:cubicBezTo>
                    <a:pt x="5387" y="5045"/>
                    <a:pt x="5684" y="4840"/>
                    <a:pt x="5958" y="4612"/>
                  </a:cubicBezTo>
                  <a:lnTo>
                    <a:pt x="5958" y="4612"/>
                  </a:lnTo>
                  <a:cubicBezTo>
                    <a:pt x="5958" y="4618"/>
                    <a:pt x="5956" y="4624"/>
                    <a:pt x="5953" y="4630"/>
                  </a:cubicBezTo>
                  <a:lnTo>
                    <a:pt x="5953" y="4630"/>
                  </a:lnTo>
                  <a:cubicBezTo>
                    <a:pt x="6142" y="4502"/>
                    <a:pt x="6314" y="4373"/>
                    <a:pt x="6505" y="4224"/>
                  </a:cubicBezTo>
                  <a:cubicBezTo>
                    <a:pt x="6574" y="4155"/>
                    <a:pt x="6665" y="4110"/>
                    <a:pt x="6757" y="4041"/>
                  </a:cubicBezTo>
                  <a:cubicBezTo>
                    <a:pt x="6848" y="3950"/>
                    <a:pt x="6939" y="3881"/>
                    <a:pt x="7030" y="3813"/>
                  </a:cubicBezTo>
                  <a:cubicBezTo>
                    <a:pt x="7053" y="3790"/>
                    <a:pt x="7076" y="3744"/>
                    <a:pt x="7076" y="3721"/>
                  </a:cubicBezTo>
                  <a:cubicBezTo>
                    <a:pt x="7122" y="3699"/>
                    <a:pt x="7190" y="3653"/>
                    <a:pt x="7236" y="3630"/>
                  </a:cubicBezTo>
                  <a:cubicBezTo>
                    <a:pt x="7510" y="3448"/>
                    <a:pt x="7806" y="3288"/>
                    <a:pt x="8080" y="3128"/>
                  </a:cubicBezTo>
                  <a:cubicBezTo>
                    <a:pt x="8377" y="2945"/>
                    <a:pt x="8674" y="2763"/>
                    <a:pt x="8993" y="2603"/>
                  </a:cubicBezTo>
                  <a:cubicBezTo>
                    <a:pt x="9130" y="2535"/>
                    <a:pt x="9267" y="2466"/>
                    <a:pt x="9404" y="2398"/>
                  </a:cubicBezTo>
                  <a:cubicBezTo>
                    <a:pt x="9473" y="2375"/>
                    <a:pt x="9541" y="2329"/>
                    <a:pt x="9610" y="2306"/>
                  </a:cubicBezTo>
                  <a:cubicBezTo>
                    <a:pt x="9678" y="2283"/>
                    <a:pt x="9747" y="2238"/>
                    <a:pt x="9815" y="2192"/>
                  </a:cubicBezTo>
                  <a:cubicBezTo>
                    <a:pt x="9838" y="2192"/>
                    <a:pt x="9861" y="2169"/>
                    <a:pt x="9884" y="2147"/>
                  </a:cubicBezTo>
                  <a:cubicBezTo>
                    <a:pt x="10043" y="2078"/>
                    <a:pt x="10226" y="1987"/>
                    <a:pt x="10386" y="1918"/>
                  </a:cubicBezTo>
                  <a:cubicBezTo>
                    <a:pt x="10546" y="1873"/>
                    <a:pt x="10705" y="1804"/>
                    <a:pt x="10842" y="1759"/>
                  </a:cubicBezTo>
                  <a:cubicBezTo>
                    <a:pt x="10865" y="1759"/>
                    <a:pt x="10911" y="1736"/>
                    <a:pt x="10934" y="1736"/>
                  </a:cubicBezTo>
                  <a:cubicBezTo>
                    <a:pt x="10956" y="1736"/>
                    <a:pt x="10979" y="1713"/>
                    <a:pt x="11002" y="1713"/>
                  </a:cubicBezTo>
                  <a:cubicBezTo>
                    <a:pt x="11070" y="1690"/>
                    <a:pt x="11139" y="1667"/>
                    <a:pt x="11185" y="1667"/>
                  </a:cubicBezTo>
                  <a:cubicBezTo>
                    <a:pt x="11344" y="1622"/>
                    <a:pt x="11481" y="1576"/>
                    <a:pt x="11618" y="1553"/>
                  </a:cubicBezTo>
                  <a:cubicBezTo>
                    <a:pt x="11892" y="1462"/>
                    <a:pt x="12166" y="1393"/>
                    <a:pt x="12440" y="1325"/>
                  </a:cubicBezTo>
                  <a:lnTo>
                    <a:pt x="12554" y="1279"/>
                  </a:lnTo>
                  <a:cubicBezTo>
                    <a:pt x="12782" y="1234"/>
                    <a:pt x="13033" y="1165"/>
                    <a:pt x="13262" y="1142"/>
                  </a:cubicBezTo>
                  <a:cubicBezTo>
                    <a:pt x="13421" y="1097"/>
                    <a:pt x="13581" y="1074"/>
                    <a:pt x="13741" y="1051"/>
                  </a:cubicBezTo>
                  <a:cubicBezTo>
                    <a:pt x="13901" y="1005"/>
                    <a:pt x="14083" y="982"/>
                    <a:pt x="14243" y="937"/>
                  </a:cubicBezTo>
                  <a:cubicBezTo>
                    <a:pt x="14266" y="914"/>
                    <a:pt x="14289" y="914"/>
                    <a:pt x="14312" y="891"/>
                  </a:cubicBezTo>
                  <a:cubicBezTo>
                    <a:pt x="14380" y="868"/>
                    <a:pt x="14449" y="868"/>
                    <a:pt x="14517" y="868"/>
                  </a:cubicBezTo>
                  <a:cubicBezTo>
                    <a:pt x="14837" y="846"/>
                    <a:pt x="15133" y="823"/>
                    <a:pt x="15453" y="800"/>
                  </a:cubicBezTo>
                  <a:lnTo>
                    <a:pt x="15567" y="800"/>
                  </a:lnTo>
                  <a:cubicBezTo>
                    <a:pt x="15499" y="846"/>
                    <a:pt x="15521" y="960"/>
                    <a:pt x="15590" y="960"/>
                  </a:cubicBezTo>
                  <a:cubicBezTo>
                    <a:pt x="15681" y="960"/>
                    <a:pt x="15795" y="937"/>
                    <a:pt x="15887" y="937"/>
                  </a:cubicBezTo>
                  <a:lnTo>
                    <a:pt x="15864" y="937"/>
                  </a:lnTo>
                  <a:cubicBezTo>
                    <a:pt x="16252" y="914"/>
                    <a:pt x="16640" y="891"/>
                    <a:pt x="17051" y="868"/>
                  </a:cubicBezTo>
                  <a:cubicBezTo>
                    <a:pt x="17233" y="846"/>
                    <a:pt x="17439" y="846"/>
                    <a:pt x="17621" y="846"/>
                  </a:cubicBezTo>
                  <a:cubicBezTo>
                    <a:pt x="17713" y="823"/>
                    <a:pt x="17827" y="823"/>
                    <a:pt x="17918" y="823"/>
                  </a:cubicBezTo>
                  <a:lnTo>
                    <a:pt x="18078" y="823"/>
                  </a:lnTo>
                  <a:cubicBezTo>
                    <a:pt x="18215" y="846"/>
                    <a:pt x="18375" y="868"/>
                    <a:pt x="18512" y="891"/>
                  </a:cubicBezTo>
                  <a:lnTo>
                    <a:pt x="18489" y="891"/>
                  </a:lnTo>
                  <a:cubicBezTo>
                    <a:pt x="18626" y="891"/>
                    <a:pt x="18763" y="914"/>
                    <a:pt x="18877" y="937"/>
                  </a:cubicBezTo>
                  <a:cubicBezTo>
                    <a:pt x="19151" y="982"/>
                    <a:pt x="19402" y="1028"/>
                    <a:pt x="19676" y="1074"/>
                  </a:cubicBezTo>
                  <a:lnTo>
                    <a:pt x="19653" y="1074"/>
                  </a:lnTo>
                  <a:cubicBezTo>
                    <a:pt x="19813" y="1097"/>
                    <a:pt x="19950" y="1119"/>
                    <a:pt x="20086" y="1142"/>
                  </a:cubicBezTo>
                  <a:cubicBezTo>
                    <a:pt x="20223" y="1188"/>
                    <a:pt x="20360" y="1211"/>
                    <a:pt x="20497" y="1256"/>
                  </a:cubicBezTo>
                  <a:cubicBezTo>
                    <a:pt x="20817" y="1325"/>
                    <a:pt x="21136" y="1393"/>
                    <a:pt x="21456" y="1485"/>
                  </a:cubicBezTo>
                  <a:cubicBezTo>
                    <a:pt x="21502" y="1485"/>
                    <a:pt x="21570" y="1462"/>
                    <a:pt x="21593" y="1393"/>
                  </a:cubicBezTo>
                  <a:cubicBezTo>
                    <a:pt x="21593" y="1348"/>
                    <a:pt x="21570" y="1279"/>
                    <a:pt x="21502" y="1256"/>
                  </a:cubicBezTo>
                  <a:cubicBezTo>
                    <a:pt x="21136" y="1165"/>
                    <a:pt x="20748" y="1074"/>
                    <a:pt x="20383" y="982"/>
                  </a:cubicBezTo>
                  <a:cubicBezTo>
                    <a:pt x="20041" y="914"/>
                    <a:pt x="19721" y="868"/>
                    <a:pt x="19379" y="823"/>
                  </a:cubicBezTo>
                  <a:cubicBezTo>
                    <a:pt x="19037" y="777"/>
                    <a:pt x="18694" y="731"/>
                    <a:pt x="18375" y="686"/>
                  </a:cubicBezTo>
                  <a:lnTo>
                    <a:pt x="18306" y="686"/>
                  </a:lnTo>
                  <a:cubicBezTo>
                    <a:pt x="18306" y="686"/>
                    <a:pt x="18306" y="663"/>
                    <a:pt x="18306" y="663"/>
                  </a:cubicBezTo>
                  <a:cubicBezTo>
                    <a:pt x="18283" y="617"/>
                    <a:pt x="18260" y="594"/>
                    <a:pt x="18215" y="572"/>
                  </a:cubicBezTo>
                  <a:lnTo>
                    <a:pt x="18306" y="572"/>
                  </a:lnTo>
                  <a:cubicBezTo>
                    <a:pt x="18489" y="594"/>
                    <a:pt x="18694" y="640"/>
                    <a:pt x="18877" y="663"/>
                  </a:cubicBezTo>
                  <a:cubicBezTo>
                    <a:pt x="19333" y="731"/>
                    <a:pt x="19790" y="800"/>
                    <a:pt x="20246" y="868"/>
                  </a:cubicBezTo>
                  <a:lnTo>
                    <a:pt x="20201" y="868"/>
                  </a:lnTo>
                  <a:cubicBezTo>
                    <a:pt x="20334" y="891"/>
                    <a:pt x="20489" y="913"/>
                    <a:pt x="20624" y="935"/>
                  </a:cubicBezTo>
                  <a:lnTo>
                    <a:pt x="20624" y="935"/>
                  </a:lnTo>
                  <a:cubicBezTo>
                    <a:pt x="20615" y="933"/>
                    <a:pt x="20602" y="927"/>
                    <a:pt x="20589" y="914"/>
                  </a:cubicBezTo>
                  <a:lnTo>
                    <a:pt x="20589" y="914"/>
                  </a:lnTo>
                  <a:cubicBezTo>
                    <a:pt x="20748" y="960"/>
                    <a:pt x="20931" y="982"/>
                    <a:pt x="21091" y="1028"/>
                  </a:cubicBezTo>
                  <a:cubicBezTo>
                    <a:pt x="21251" y="1074"/>
                    <a:pt x="21388" y="1119"/>
                    <a:pt x="21547" y="1165"/>
                  </a:cubicBezTo>
                  <a:cubicBezTo>
                    <a:pt x="21707" y="1211"/>
                    <a:pt x="21844" y="1279"/>
                    <a:pt x="22004" y="1325"/>
                  </a:cubicBezTo>
                  <a:cubicBezTo>
                    <a:pt x="22164" y="1370"/>
                    <a:pt x="22323" y="1416"/>
                    <a:pt x="22483" y="1485"/>
                  </a:cubicBezTo>
                  <a:cubicBezTo>
                    <a:pt x="22620" y="1530"/>
                    <a:pt x="22780" y="1599"/>
                    <a:pt x="22917" y="1644"/>
                  </a:cubicBezTo>
                  <a:cubicBezTo>
                    <a:pt x="23077" y="1713"/>
                    <a:pt x="23214" y="1759"/>
                    <a:pt x="23351" y="1781"/>
                  </a:cubicBezTo>
                  <a:cubicBezTo>
                    <a:pt x="23647" y="1895"/>
                    <a:pt x="23967" y="1987"/>
                    <a:pt x="24264" y="2101"/>
                  </a:cubicBezTo>
                  <a:cubicBezTo>
                    <a:pt x="24469" y="2169"/>
                    <a:pt x="24652" y="2238"/>
                    <a:pt x="24834" y="2329"/>
                  </a:cubicBezTo>
                  <a:cubicBezTo>
                    <a:pt x="25017" y="2398"/>
                    <a:pt x="25199" y="2466"/>
                    <a:pt x="25382" y="2535"/>
                  </a:cubicBezTo>
                  <a:cubicBezTo>
                    <a:pt x="25450" y="2580"/>
                    <a:pt x="25542" y="2603"/>
                    <a:pt x="25610" y="2649"/>
                  </a:cubicBezTo>
                  <a:cubicBezTo>
                    <a:pt x="25702" y="2717"/>
                    <a:pt x="25793" y="2763"/>
                    <a:pt x="25884" y="2831"/>
                  </a:cubicBezTo>
                  <a:cubicBezTo>
                    <a:pt x="25896" y="2837"/>
                    <a:pt x="25910" y="2840"/>
                    <a:pt x="25924" y="2840"/>
                  </a:cubicBezTo>
                  <a:cubicBezTo>
                    <a:pt x="25963" y="2840"/>
                    <a:pt x="26004" y="2819"/>
                    <a:pt x="26021" y="2786"/>
                  </a:cubicBezTo>
                  <a:cubicBezTo>
                    <a:pt x="26067" y="2740"/>
                    <a:pt x="26044" y="2672"/>
                    <a:pt x="25998" y="2626"/>
                  </a:cubicBezTo>
                  <a:cubicBezTo>
                    <a:pt x="25884" y="2580"/>
                    <a:pt x="25793" y="2512"/>
                    <a:pt x="25702" y="2443"/>
                  </a:cubicBezTo>
                  <a:cubicBezTo>
                    <a:pt x="25610" y="2398"/>
                    <a:pt x="25519" y="2352"/>
                    <a:pt x="25428" y="2306"/>
                  </a:cubicBezTo>
                  <a:cubicBezTo>
                    <a:pt x="25222" y="2215"/>
                    <a:pt x="25017" y="2124"/>
                    <a:pt x="24811" y="2055"/>
                  </a:cubicBezTo>
                  <a:cubicBezTo>
                    <a:pt x="24788" y="2032"/>
                    <a:pt x="24788" y="2032"/>
                    <a:pt x="24788" y="2032"/>
                  </a:cubicBezTo>
                  <a:lnTo>
                    <a:pt x="24766" y="2032"/>
                  </a:lnTo>
                  <a:cubicBezTo>
                    <a:pt x="24743" y="2032"/>
                    <a:pt x="24743" y="2010"/>
                    <a:pt x="24743" y="2010"/>
                  </a:cubicBezTo>
                  <a:cubicBezTo>
                    <a:pt x="24743" y="2010"/>
                    <a:pt x="24743" y="2010"/>
                    <a:pt x="24743" y="2032"/>
                  </a:cubicBezTo>
                  <a:cubicBezTo>
                    <a:pt x="24743" y="2010"/>
                    <a:pt x="24743" y="2010"/>
                    <a:pt x="24720" y="2010"/>
                  </a:cubicBezTo>
                  <a:cubicBezTo>
                    <a:pt x="24560" y="1941"/>
                    <a:pt x="24400" y="1873"/>
                    <a:pt x="24241" y="1804"/>
                  </a:cubicBezTo>
                  <a:cubicBezTo>
                    <a:pt x="24058" y="1736"/>
                    <a:pt x="23875" y="1690"/>
                    <a:pt x="23693" y="1622"/>
                  </a:cubicBezTo>
                  <a:cubicBezTo>
                    <a:pt x="23373" y="1485"/>
                    <a:pt x="23031" y="1370"/>
                    <a:pt x="22711" y="1234"/>
                  </a:cubicBezTo>
                  <a:lnTo>
                    <a:pt x="22711" y="1234"/>
                  </a:lnTo>
                  <a:cubicBezTo>
                    <a:pt x="22711" y="1234"/>
                    <a:pt x="22734" y="1256"/>
                    <a:pt x="22734" y="1256"/>
                  </a:cubicBezTo>
                  <a:cubicBezTo>
                    <a:pt x="22574" y="1188"/>
                    <a:pt x="22415" y="1119"/>
                    <a:pt x="22255" y="1051"/>
                  </a:cubicBezTo>
                  <a:cubicBezTo>
                    <a:pt x="22095" y="982"/>
                    <a:pt x="21958" y="937"/>
                    <a:pt x="21798" y="868"/>
                  </a:cubicBezTo>
                  <a:cubicBezTo>
                    <a:pt x="21479" y="754"/>
                    <a:pt x="21182" y="663"/>
                    <a:pt x="20863" y="572"/>
                  </a:cubicBezTo>
                  <a:cubicBezTo>
                    <a:pt x="20680" y="526"/>
                    <a:pt x="20520" y="503"/>
                    <a:pt x="20338" y="480"/>
                  </a:cubicBezTo>
                  <a:cubicBezTo>
                    <a:pt x="20201" y="435"/>
                    <a:pt x="20041" y="412"/>
                    <a:pt x="19881" y="389"/>
                  </a:cubicBezTo>
                  <a:cubicBezTo>
                    <a:pt x="19539" y="321"/>
                    <a:pt x="19219" y="275"/>
                    <a:pt x="18877" y="206"/>
                  </a:cubicBezTo>
                  <a:cubicBezTo>
                    <a:pt x="18717" y="161"/>
                    <a:pt x="18534" y="138"/>
                    <a:pt x="18352" y="115"/>
                  </a:cubicBezTo>
                  <a:cubicBezTo>
                    <a:pt x="18283" y="92"/>
                    <a:pt x="18192" y="92"/>
                    <a:pt x="18124" y="92"/>
                  </a:cubicBezTo>
                  <a:cubicBezTo>
                    <a:pt x="18032" y="69"/>
                    <a:pt x="17964" y="69"/>
                    <a:pt x="17872" y="69"/>
                  </a:cubicBezTo>
                  <a:cubicBezTo>
                    <a:pt x="17713" y="69"/>
                    <a:pt x="17553" y="47"/>
                    <a:pt x="17393" y="47"/>
                  </a:cubicBezTo>
                  <a:cubicBezTo>
                    <a:pt x="17233" y="47"/>
                    <a:pt x="17074" y="47"/>
                    <a:pt x="16914" y="24"/>
                  </a:cubicBezTo>
                  <a:cubicBezTo>
                    <a:pt x="16617" y="24"/>
                    <a:pt x="16320" y="1"/>
                    <a:pt x="1604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6"/>
            <p:cNvSpPr/>
            <p:nvPr/>
          </p:nvSpPr>
          <p:spPr>
            <a:xfrm>
              <a:off x="12679691" y="3581366"/>
              <a:ext cx="784592" cy="194094"/>
            </a:xfrm>
            <a:custGeom>
              <a:avLst/>
              <a:gdLst/>
              <a:ahLst/>
              <a:cxnLst/>
              <a:rect l="l" t="t" r="r" b="b"/>
              <a:pathLst>
                <a:path w="28167" h="6968" extrusionOk="0">
                  <a:moveTo>
                    <a:pt x="20623" y="889"/>
                  </a:moveTo>
                  <a:cubicBezTo>
                    <a:pt x="20627" y="890"/>
                    <a:pt x="20631" y="891"/>
                    <a:pt x="20634" y="891"/>
                  </a:cubicBezTo>
                  <a:cubicBezTo>
                    <a:pt x="20631" y="890"/>
                    <a:pt x="20627" y="890"/>
                    <a:pt x="20623" y="889"/>
                  </a:cubicBezTo>
                  <a:close/>
                  <a:moveTo>
                    <a:pt x="15384" y="0"/>
                  </a:moveTo>
                  <a:cubicBezTo>
                    <a:pt x="15019" y="0"/>
                    <a:pt x="14677" y="23"/>
                    <a:pt x="14312" y="69"/>
                  </a:cubicBezTo>
                  <a:cubicBezTo>
                    <a:pt x="13627" y="137"/>
                    <a:pt x="12942" y="229"/>
                    <a:pt x="12280" y="320"/>
                  </a:cubicBezTo>
                  <a:cubicBezTo>
                    <a:pt x="12120" y="343"/>
                    <a:pt x="11961" y="366"/>
                    <a:pt x="11801" y="411"/>
                  </a:cubicBezTo>
                  <a:cubicBezTo>
                    <a:pt x="11618" y="434"/>
                    <a:pt x="11459" y="457"/>
                    <a:pt x="11276" y="503"/>
                  </a:cubicBezTo>
                  <a:cubicBezTo>
                    <a:pt x="10956" y="548"/>
                    <a:pt x="10614" y="617"/>
                    <a:pt x="10272" y="685"/>
                  </a:cubicBezTo>
                  <a:cubicBezTo>
                    <a:pt x="9975" y="754"/>
                    <a:pt x="9655" y="822"/>
                    <a:pt x="9359" y="913"/>
                  </a:cubicBezTo>
                  <a:cubicBezTo>
                    <a:pt x="9039" y="1028"/>
                    <a:pt x="8719" y="1119"/>
                    <a:pt x="8400" y="1233"/>
                  </a:cubicBezTo>
                  <a:cubicBezTo>
                    <a:pt x="8058" y="1347"/>
                    <a:pt x="7738" y="1484"/>
                    <a:pt x="7396" y="1598"/>
                  </a:cubicBezTo>
                  <a:cubicBezTo>
                    <a:pt x="7076" y="1735"/>
                    <a:pt x="6779" y="1872"/>
                    <a:pt x="6460" y="2009"/>
                  </a:cubicBezTo>
                  <a:cubicBezTo>
                    <a:pt x="6300" y="2078"/>
                    <a:pt x="6163" y="2146"/>
                    <a:pt x="6003" y="2214"/>
                  </a:cubicBezTo>
                  <a:cubicBezTo>
                    <a:pt x="5843" y="2283"/>
                    <a:pt x="5707" y="2351"/>
                    <a:pt x="5547" y="2443"/>
                  </a:cubicBezTo>
                  <a:cubicBezTo>
                    <a:pt x="5250" y="2602"/>
                    <a:pt x="4953" y="2762"/>
                    <a:pt x="4657" y="2922"/>
                  </a:cubicBezTo>
                  <a:cubicBezTo>
                    <a:pt x="4520" y="2991"/>
                    <a:pt x="4383" y="3082"/>
                    <a:pt x="4223" y="3150"/>
                  </a:cubicBezTo>
                  <a:cubicBezTo>
                    <a:pt x="4086" y="3219"/>
                    <a:pt x="3949" y="3310"/>
                    <a:pt x="3812" y="3401"/>
                  </a:cubicBezTo>
                  <a:cubicBezTo>
                    <a:pt x="3538" y="3561"/>
                    <a:pt x="3287" y="3721"/>
                    <a:pt x="3013" y="3904"/>
                  </a:cubicBezTo>
                  <a:cubicBezTo>
                    <a:pt x="2739" y="4063"/>
                    <a:pt x="2488" y="4246"/>
                    <a:pt x="2237" y="4429"/>
                  </a:cubicBezTo>
                  <a:cubicBezTo>
                    <a:pt x="1940" y="4634"/>
                    <a:pt x="1666" y="4839"/>
                    <a:pt x="1415" y="5045"/>
                  </a:cubicBezTo>
                  <a:cubicBezTo>
                    <a:pt x="1164" y="5227"/>
                    <a:pt x="913" y="5410"/>
                    <a:pt x="685" y="5638"/>
                  </a:cubicBezTo>
                  <a:cubicBezTo>
                    <a:pt x="594" y="5730"/>
                    <a:pt x="502" y="5821"/>
                    <a:pt x="411" y="5912"/>
                  </a:cubicBezTo>
                  <a:cubicBezTo>
                    <a:pt x="297" y="6049"/>
                    <a:pt x="206" y="6163"/>
                    <a:pt x="114" y="6300"/>
                  </a:cubicBezTo>
                  <a:cubicBezTo>
                    <a:pt x="69" y="6369"/>
                    <a:pt x="46" y="6437"/>
                    <a:pt x="23" y="6506"/>
                  </a:cubicBezTo>
                  <a:cubicBezTo>
                    <a:pt x="0" y="6528"/>
                    <a:pt x="0" y="6574"/>
                    <a:pt x="0" y="6620"/>
                  </a:cubicBezTo>
                  <a:cubicBezTo>
                    <a:pt x="0" y="6688"/>
                    <a:pt x="23" y="6757"/>
                    <a:pt x="46" y="6802"/>
                  </a:cubicBezTo>
                  <a:cubicBezTo>
                    <a:pt x="84" y="6917"/>
                    <a:pt x="202" y="6968"/>
                    <a:pt x="307" y="6968"/>
                  </a:cubicBezTo>
                  <a:cubicBezTo>
                    <a:pt x="327" y="6968"/>
                    <a:pt x="347" y="6966"/>
                    <a:pt x="365" y="6962"/>
                  </a:cubicBezTo>
                  <a:cubicBezTo>
                    <a:pt x="457" y="6939"/>
                    <a:pt x="548" y="6848"/>
                    <a:pt x="616" y="6780"/>
                  </a:cubicBezTo>
                  <a:cubicBezTo>
                    <a:pt x="822" y="6574"/>
                    <a:pt x="1050" y="6346"/>
                    <a:pt x="1301" y="6163"/>
                  </a:cubicBezTo>
                  <a:cubicBezTo>
                    <a:pt x="1598" y="5912"/>
                    <a:pt x="1895" y="5684"/>
                    <a:pt x="2191" y="5456"/>
                  </a:cubicBezTo>
                  <a:lnTo>
                    <a:pt x="2191" y="5456"/>
                  </a:lnTo>
                  <a:cubicBezTo>
                    <a:pt x="2191" y="5456"/>
                    <a:pt x="2169" y="5478"/>
                    <a:pt x="2146" y="5501"/>
                  </a:cubicBezTo>
                  <a:cubicBezTo>
                    <a:pt x="2420" y="5296"/>
                    <a:pt x="2694" y="5113"/>
                    <a:pt x="2967" y="4908"/>
                  </a:cubicBezTo>
                  <a:cubicBezTo>
                    <a:pt x="3241" y="4725"/>
                    <a:pt x="3515" y="4543"/>
                    <a:pt x="3789" y="4360"/>
                  </a:cubicBezTo>
                  <a:cubicBezTo>
                    <a:pt x="4086" y="4200"/>
                    <a:pt x="4360" y="4018"/>
                    <a:pt x="4634" y="3858"/>
                  </a:cubicBezTo>
                  <a:cubicBezTo>
                    <a:pt x="4953" y="3675"/>
                    <a:pt x="5250" y="3515"/>
                    <a:pt x="5547" y="3356"/>
                  </a:cubicBezTo>
                  <a:cubicBezTo>
                    <a:pt x="5980" y="3127"/>
                    <a:pt x="6414" y="2876"/>
                    <a:pt x="6893" y="2671"/>
                  </a:cubicBezTo>
                  <a:cubicBezTo>
                    <a:pt x="7099" y="2580"/>
                    <a:pt x="7304" y="2488"/>
                    <a:pt x="7510" y="2397"/>
                  </a:cubicBezTo>
                  <a:cubicBezTo>
                    <a:pt x="7533" y="2420"/>
                    <a:pt x="7578" y="2443"/>
                    <a:pt x="7601" y="2443"/>
                  </a:cubicBezTo>
                  <a:cubicBezTo>
                    <a:pt x="7624" y="2454"/>
                    <a:pt x="7647" y="2460"/>
                    <a:pt x="7670" y="2460"/>
                  </a:cubicBezTo>
                  <a:cubicBezTo>
                    <a:pt x="7692" y="2460"/>
                    <a:pt x="7715" y="2454"/>
                    <a:pt x="7738" y="2443"/>
                  </a:cubicBezTo>
                  <a:cubicBezTo>
                    <a:pt x="7761" y="2420"/>
                    <a:pt x="7806" y="2420"/>
                    <a:pt x="7829" y="2397"/>
                  </a:cubicBezTo>
                  <a:cubicBezTo>
                    <a:pt x="8126" y="2306"/>
                    <a:pt x="8423" y="2214"/>
                    <a:pt x="8742" y="2123"/>
                  </a:cubicBezTo>
                  <a:cubicBezTo>
                    <a:pt x="9062" y="2032"/>
                    <a:pt x="9404" y="1918"/>
                    <a:pt x="9747" y="1826"/>
                  </a:cubicBezTo>
                  <a:cubicBezTo>
                    <a:pt x="10089" y="1758"/>
                    <a:pt x="10431" y="1667"/>
                    <a:pt x="10774" y="1575"/>
                  </a:cubicBezTo>
                  <a:cubicBezTo>
                    <a:pt x="11093" y="1507"/>
                    <a:pt x="11436" y="1416"/>
                    <a:pt x="11778" y="1370"/>
                  </a:cubicBezTo>
                  <a:cubicBezTo>
                    <a:pt x="11961" y="1347"/>
                    <a:pt x="12166" y="1324"/>
                    <a:pt x="12372" y="1279"/>
                  </a:cubicBezTo>
                  <a:cubicBezTo>
                    <a:pt x="12577" y="1256"/>
                    <a:pt x="12782" y="1210"/>
                    <a:pt x="12988" y="1187"/>
                  </a:cubicBezTo>
                  <a:cubicBezTo>
                    <a:pt x="13399" y="1119"/>
                    <a:pt x="13832" y="1073"/>
                    <a:pt x="14243" y="1028"/>
                  </a:cubicBezTo>
                  <a:lnTo>
                    <a:pt x="14198" y="1028"/>
                  </a:lnTo>
                  <a:cubicBezTo>
                    <a:pt x="14289" y="1028"/>
                    <a:pt x="14357" y="1028"/>
                    <a:pt x="14449" y="1005"/>
                  </a:cubicBezTo>
                  <a:cubicBezTo>
                    <a:pt x="14745" y="982"/>
                    <a:pt x="15019" y="982"/>
                    <a:pt x="15293" y="959"/>
                  </a:cubicBezTo>
                  <a:lnTo>
                    <a:pt x="16115" y="959"/>
                  </a:lnTo>
                  <a:cubicBezTo>
                    <a:pt x="16389" y="936"/>
                    <a:pt x="16663" y="936"/>
                    <a:pt x="16937" y="936"/>
                  </a:cubicBezTo>
                  <a:cubicBezTo>
                    <a:pt x="17074" y="936"/>
                    <a:pt x="17210" y="936"/>
                    <a:pt x="17347" y="913"/>
                  </a:cubicBezTo>
                  <a:cubicBezTo>
                    <a:pt x="17484" y="913"/>
                    <a:pt x="17621" y="891"/>
                    <a:pt x="17758" y="868"/>
                  </a:cubicBezTo>
                  <a:lnTo>
                    <a:pt x="17804" y="868"/>
                  </a:lnTo>
                  <a:cubicBezTo>
                    <a:pt x="17872" y="868"/>
                    <a:pt x="17918" y="845"/>
                    <a:pt x="17964" y="799"/>
                  </a:cubicBezTo>
                  <a:cubicBezTo>
                    <a:pt x="18009" y="776"/>
                    <a:pt x="18032" y="708"/>
                    <a:pt x="18032" y="640"/>
                  </a:cubicBezTo>
                  <a:cubicBezTo>
                    <a:pt x="18032" y="617"/>
                    <a:pt x="18032" y="594"/>
                    <a:pt x="18032" y="571"/>
                  </a:cubicBezTo>
                  <a:cubicBezTo>
                    <a:pt x="18101" y="571"/>
                    <a:pt x="18169" y="571"/>
                    <a:pt x="18215" y="594"/>
                  </a:cubicBezTo>
                  <a:cubicBezTo>
                    <a:pt x="18397" y="594"/>
                    <a:pt x="18580" y="617"/>
                    <a:pt x="18763" y="640"/>
                  </a:cubicBezTo>
                  <a:cubicBezTo>
                    <a:pt x="19059" y="662"/>
                    <a:pt x="19379" y="708"/>
                    <a:pt x="19698" y="754"/>
                  </a:cubicBezTo>
                  <a:cubicBezTo>
                    <a:pt x="20014" y="799"/>
                    <a:pt x="20308" y="844"/>
                    <a:pt x="20623" y="889"/>
                  </a:cubicBezTo>
                  <a:lnTo>
                    <a:pt x="20623" y="889"/>
                  </a:lnTo>
                  <a:cubicBezTo>
                    <a:pt x="20610" y="885"/>
                    <a:pt x="20597" y="877"/>
                    <a:pt x="20583" y="872"/>
                  </a:cubicBezTo>
                  <a:lnTo>
                    <a:pt x="20583" y="872"/>
                  </a:lnTo>
                  <a:cubicBezTo>
                    <a:pt x="20897" y="938"/>
                    <a:pt x="21211" y="983"/>
                    <a:pt x="21524" y="1050"/>
                  </a:cubicBezTo>
                  <a:cubicBezTo>
                    <a:pt x="21867" y="1142"/>
                    <a:pt x="22186" y="1210"/>
                    <a:pt x="22529" y="1301"/>
                  </a:cubicBezTo>
                  <a:cubicBezTo>
                    <a:pt x="22689" y="1347"/>
                    <a:pt x="22848" y="1393"/>
                    <a:pt x="23008" y="1416"/>
                  </a:cubicBezTo>
                  <a:cubicBezTo>
                    <a:pt x="23145" y="1461"/>
                    <a:pt x="23305" y="1507"/>
                    <a:pt x="23465" y="1553"/>
                  </a:cubicBezTo>
                  <a:cubicBezTo>
                    <a:pt x="23624" y="1598"/>
                    <a:pt x="23807" y="1644"/>
                    <a:pt x="23967" y="1712"/>
                  </a:cubicBezTo>
                  <a:cubicBezTo>
                    <a:pt x="24127" y="1758"/>
                    <a:pt x="24286" y="1804"/>
                    <a:pt x="24423" y="1849"/>
                  </a:cubicBezTo>
                  <a:cubicBezTo>
                    <a:pt x="24720" y="1963"/>
                    <a:pt x="25017" y="2032"/>
                    <a:pt x="25313" y="2123"/>
                  </a:cubicBezTo>
                  <a:cubicBezTo>
                    <a:pt x="25587" y="2214"/>
                    <a:pt x="25884" y="2306"/>
                    <a:pt x="26181" y="2397"/>
                  </a:cubicBezTo>
                  <a:cubicBezTo>
                    <a:pt x="26500" y="2488"/>
                    <a:pt x="26820" y="2580"/>
                    <a:pt x="27139" y="2694"/>
                  </a:cubicBezTo>
                  <a:cubicBezTo>
                    <a:pt x="27436" y="2808"/>
                    <a:pt x="27733" y="2922"/>
                    <a:pt x="28030" y="3013"/>
                  </a:cubicBezTo>
                  <a:cubicBezTo>
                    <a:pt x="28042" y="3019"/>
                    <a:pt x="28056" y="3022"/>
                    <a:pt x="28070" y="3022"/>
                  </a:cubicBezTo>
                  <a:cubicBezTo>
                    <a:pt x="28107" y="3022"/>
                    <a:pt x="28144" y="3001"/>
                    <a:pt x="28144" y="2968"/>
                  </a:cubicBezTo>
                  <a:cubicBezTo>
                    <a:pt x="28167" y="2899"/>
                    <a:pt x="28144" y="2854"/>
                    <a:pt x="28075" y="2854"/>
                  </a:cubicBezTo>
                  <a:cubicBezTo>
                    <a:pt x="27916" y="2785"/>
                    <a:pt x="27779" y="2739"/>
                    <a:pt x="27619" y="2671"/>
                  </a:cubicBezTo>
                  <a:cubicBezTo>
                    <a:pt x="27459" y="2602"/>
                    <a:pt x="27299" y="2534"/>
                    <a:pt x="27139" y="2488"/>
                  </a:cubicBezTo>
                  <a:cubicBezTo>
                    <a:pt x="26820" y="2351"/>
                    <a:pt x="26500" y="2260"/>
                    <a:pt x="26181" y="2146"/>
                  </a:cubicBezTo>
                  <a:cubicBezTo>
                    <a:pt x="26021" y="2100"/>
                    <a:pt x="25861" y="2055"/>
                    <a:pt x="25724" y="1986"/>
                  </a:cubicBezTo>
                  <a:cubicBezTo>
                    <a:pt x="25565" y="1941"/>
                    <a:pt x="25428" y="1872"/>
                    <a:pt x="25268" y="1826"/>
                  </a:cubicBezTo>
                  <a:cubicBezTo>
                    <a:pt x="24971" y="1712"/>
                    <a:pt x="24652" y="1621"/>
                    <a:pt x="24355" y="1507"/>
                  </a:cubicBezTo>
                  <a:cubicBezTo>
                    <a:pt x="24035" y="1370"/>
                    <a:pt x="23716" y="1256"/>
                    <a:pt x="23373" y="1164"/>
                  </a:cubicBezTo>
                  <a:cubicBezTo>
                    <a:pt x="23077" y="1050"/>
                    <a:pt x="22780" y="959"/>
                    <a:pt x="22460" y="868"/>
                  </a:cubicBezTo>
                  <a:cubicBezTo>
                    <a:pt x="21821" y="708"/>
                    <a:pt x="21182" y="525"/>
                    <a:pt x="20520" y="411"/>
                  </a:cubicBezTo>
                  <a:cubicBezTo>
                    <a:pt x="20178" y="343"/>
                    <a:pt x="19813" y="274"/>
                    <a:pt x="19447" y="229"/>
                  </a:cubicBezTo>
                  <a:cubicBezTo>
                    <a:pt x="19105" y="183"/>
                    <a:pt x="18785" y="137"/>
                    <a:pt x="18443" y="92"/>
                  </a:cubicBezTo>
                  <a:cubicBezTo>
                    <a:pt x="18101" y="46"/>
                    <a:pt x="17758" y="23"/>
                    <a:pt x="17416" y="23"/>
                  </a:cubicBezTo>
                  <a:lnTo>
                    <a:pt x="16891" y="23"/>
                  </a:lnTo>
                  <a:cubicBezTo>
                    <a:pt x="16708" y="23"/>
                    <a:pt x="16549" y="23"/>
                    <a:pt x="16366"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6"/>
            <p:cNvSpPr/>
            <p:nvPr/>
          </p:nvSpPr>
          <p:spPr>
            <a:xfrm>
              <a:off x="13148909" y="3596630"/>
              <a:ext cx="228912" cy="40724"/>
            </a:xfrm>
            <a:custGeom>
              <a:avLst/>
              <a:gdLst/>
              <a:ahLst/>
              <a:cxnLst/>
              <a:rect l="l" t="t" r="r" b="b"/>
              <a:pathLst>
                <a:path w="8218" h="1462" extrusionOk="0">
                  <a:moveTo>
                    <a:pt x="3507" y="775"/>
                  </a:moveTo>
                  <a:cubicBezTo>
                    <a:pt x="3511" y="776"/>
                    <a:pt x="3515" y="776"/>
                    <a:pt x="3515" y="776"/>
                  </a:cubicBezTo>
                  <a:cubicBezTo>
                    <a:pt x="3513" y="776"/>
                    <a:pt x="3510" y="775"/>
                    <a:pt x="3507" y="775"/>
                  </a:cubicBezTo>
                  <a:close/>
                  <a:moveTo>
                    <a:pt x="114" y="0"/>
                  </a:moveTo>
                  <a:cubicBezTo>
                    <a:pt x="69" y="0"/>
                    <a:pt x="0" y="46"/>
                    <a:pt x="0" y="114"/>
                  </a:cubicBezTo>
                  <a:cubicBezTo>
                    <a:pt x="0" y="137"/>
                    <a:pt x="0" y="160"/>
                    <a:pt x="23" y="183"/>
                  </a:cubicBezTo>
                  <a:cubicBezTo>
                    <a:pt x="23" y="228"/>
                    <a:pt x="46" y="274"/>
                    <a:pt x="92" y="274"/>
                  </a:cubicBezTo>
                  <a:lnTo>
                    <a:pt x="502" y="274"/>
                  </a:lnTo>
                  <a:cubicBezTo>
                    <a:pt x="594" y="274"/>
                    <a:pt x="662" y="274"/>
                    <a:pt x="754" y="297"/>
                  </a:cubicBezTo>
                  <a:cubicBezTo>
                    <a:pt x="1187" y="388"/>
                    <a:pt x="1621" y="480"/>
                    <a:pt x="2055" y="548"/>
                  </a:cubicBezTo>
                  <a:cubicBezTo>
                    <a:pt x="2554" y="616"/>
                    <a:pt x="3030" y="684"/>
                    <a:pt x="3507" y="775"/>
                  </a:cubicBezTo>
                  <a:lnTo>
                    <a:pt x="3507" y="775"/>
                  </a:lnTo>
                  <a:cubicBezTo>
                    <a:pt x="3500" y="772"/>
                    <a:pt x="3493" y="767"/>
                    <a:pt x="3493" y="753"/>
                  </a:cubicBezTo>
                  <a:lnTo>
                    <a:pt x="3493" y="753"/>
                  </a:lnTo>
                  <a:cubicBezTo>
                    <a:pt x="3721" y="799"/>
                    <a:pt x="3949" y="845"/>
                    <a:pt x="4200" y="890"/>
                  </a:cubicBezTo>
                  <a:cubicBezTo>
                    <a:pt x="4337" y="913"/>
                    <a:pt x="4474" y="936"/>
                    <a:pt x="4611" y="959"/>
                  </a:cubicBezTo>
                  <a:lnTo>
                    <a:pt x="4657" y="959"/>
                  </a:lnTo>
                  <a:cubicBezTo>
                    <a:pt x="4679" y="982"/>
                    <a:pt x="4702" y="982"/>
                    <a:pt x="4725" y="982"/>
                  </a:cubicBezTo>
                  <a:cubicBezTo>
                    <a:pt x="4816" y="1005"/>
                    <a:pt x="4908" y="1027"/>
                    <a:pt x="5022" y="1050"/>
                  </a:cubicBezTo>
                  <a:cubicBezTo>
                    <a:pt x="5067" y="1050"/>
                    <a:pt x="5113" y="1027"/>
                    <a:pt x="5136" y="982"/>
                  </a:cubicBezTo>
                  <a:cubicBezTo>
                    <a:pt x="5136" y="959"/>
                    <a:pt x="5136" y="936"/>
                    <a:pt x="5159" y="936"/>
                  </a:cubicBezTo>
                  <a:lnTo>
                    <a:pt x="5182" y="936"/>
                  </a:lnTo>
                  <a:cubicBezTo>
                    <a:pt x="5250" y="959"/>
                    <a:pt x="5296" y="959"/>
                    <a:pt x="5364" y="982"/>
                  </a:cubicBezTo>
                  <a:cubicBezTo>
                    <a:pt x="5387" y="982"/>
                    <a:pt x="5433" y="959"/>
                    <a:pt x="5456" y="936"/>
                  </a:cubicBezTo>
                  <a:cubicBezTo>
                    <a:pt x="5456" y="959"/>
                    <a:pt x="5478" y="959"/>
                    <a:pt x="5478" y="959"/>
                  </a:cubicBezTo>
                  <a:cubicBezTo>
                    <a:pt x="5524" y="959"/>
                    <a:pt x="5547" y="959"/>
                    <a:pt x="5570" y="982"/>
                  </a:cubicBezTo>
                  <a:cubicBezTo>
                    <a:pt x="5615" y="982"/>
                    <a:pt x="5661" y="1005"/>
                    <a:pt x="5707" y="1005"/>
                  </a:cubicBezTo>
                  <a:cubicBezTo>
                    <a:pt x="5844" y="1050"/>
                    <a:pt x="5981" y="1096"/>
                    <a:pt x="6117" y="1141"/>
                  </a:cubicBezTo>
                  <a:cubicBezTo>
                    <a:pt x="6277" y="1187"/>
                    <a:pt x="6414" y="1210"/>
                    <a:pt x="6574" y="1256"/>
                  </a:cubicBezTo>
                  <a:cubicBezTo>
                    <a:pt x="6642" y="1278"/>
                    <a:pt x="6688" y="1301"/>
                    <a:pt x="6757" y="1324"/>
                  </a:cubicBezTo>
                  <a:cubicBezTo>
                    <a:pt x="6848" y="1347"/>
                    <a:pt x="6916" y="1370"/>
                    <a:pt x="7008" y="1370"/>
                  </a:cubicBezTo>
                  <a:cubicBezTo>
                    <a:pt x="7053" y="1370"/>
                    <a:pt x="7099" y="1324"/>
                    <a:pt x="7122" y="1278"/>
                  </a:cubicBezTo>
                  <a:cubicBezTo>
                    <a:pt x="7122" y="1278"/>
                    <a:pt x="7122" y="1256"/>
                    <a:pt x="7122" y="1233"/>
                  </a:cubicBezTo>
                  <a:cubicBezTo>
                    <a:pt x="7441" y="1301"/>
                    <a:pt x="7761" y="1393"/>
                    <a:pt x="8080" y="1461"/>
                  </a:cubicBezTo>
                  <a:cubicBezTo>
                    <a:pt x="8126" y="1461"/>
                    <a:pt x="8172" y="1438"/>
                    <a:pt x="8195" y="1393"/>
                  </a:cubicBezTo>
                  <a:cubicBezTo>
                    <a:pt x="8217" y="1347"/>
                    <a:pt x="8172" y="1278"/>
                    <a:pt x="8126" y="1278"/>
                  </a:cubicBezTo>
                  <a:cubicBezTo>
                    <a:pt x="7829" y="1210"/>
                    <a:pt x="7533" y="1119"/>
                    <a:pt x="7236" y="1050"/>
                  </a:cubicBezTo>
                  <a:cubicBezTo>
                    <a:pt x="7076" y="1027"/>
                    <a:pt x="6916" y="982"/>
                    <a:pt x="6757" y="959"/>
                  </a:cubicBezTo>
                  <a:cubicBezTo>
                    <a:pt x="6597" y="913"/>
                    <a:pt x="6437" y="890"/>
                    <a:pt x="6277" y="868"/>
                  </a:cubicBezTo>
                  <a:cubicBezTo>
                    <a:pt x="6095" y="822"/>
                    <a:pt x="5912" y="799"/>
                    <a:pt x="5729" y="776"/>
                  </a:cubicBezTo>
                  <a:cubicBezTo>
                    <a:pt x="5661" y="753"/>
                    <a:pt x="5615" y="731"/>
                    <a:pt x="5547" y="731"/>
                  </a:cubicBezTo>
                  <a:cubicBezTo>
                    <a:pt x="5387" y="685"/>
                    <a:pt x="5204" y="639"/>
                    <a:pt x="5045" y="594"/>
                  </a:cubicBezTo>
                  <a:lnTo>
                    <a:pt x="4520" y="480"/>
                  </a:lnTo>
                  <a:cubicBezTo>
                    <a:pt x="4428" y="457"/>
                    <a:pt x="4337" y="434"/>
                    <a:pt x="4246" y="411"/>
                  </a:cubicBezTo>
                  <a:cubicBezTo>
                    <a:pt x="4154" y="388"/>
                    <a:pt x="4063" y="365"/>
                    <a:pt x="3972" y="343"/>
                  </a:cubicBezTo>
                  <a:cubicBezTo>
                    <a:pt x="3903" y="343"/>
                    <a:pt x="3812" y="320"/>
                    <a:pt x="3721" y="297"/>
                  </a:cubicBezTo>
                  <a:lnTo>
                    <a:pt x="3698" y="297"/>
                  </a:lnTo>
                  <a:cubicBezTo>
                    <a:pt x="3675" y="274"/>
                    <a:pt x="3652" y="251"/>
                    <a:pt x="3630" y="251"/>
                  </a:cubicBezTo>
                  <a:lnTo>
                    <a:pt x="3424" y="251"/>
                  </a:lnTo>
                  <a:cubicBezTo>
                    <a:pt x="3333" y="251"/>
                    <a:pt x="3264" y="228"/>
                    <a:pt x="3196" y="228"/>
                  </a:cubicBezTo>
                  <a:cubicBezTo>
                    <a:pt x="3105" y="206"/>
                    <a:pt x="3036" y="206"/>
                    <a:pt x="2945" y="206"/>
                  </a:cubicBezTo>
                  <a:cubicBezTo>
                    <a:pt x="2785" y="183"/>
                    <a:pt x="2625" y="183"/>
                    <a:pt x="2465" y="160"/>
                  </a:cubicBezTo>
                  <a:lnTo>
                    <a:pt x="2192" y="160"/>
                  </a:lnTo>
                  <a:cubicBezTo>
                    <a:pt x="2077" y="137"/>
                    <a:pt x="1963" y="137"/>
                    <a:pt x="1849" y="137"/>
                  </a:cubicBezTo>
                  <a:cubicBezTo>
                    <a:pt x="1803" y="137"/>
                    <a:pt x="1735" y="114"/>
                    <a:pt x="1667" y="114"/>
                  </a:cubicBezTo>
                  <a:cubicBezTo>
                    <a:pt x="1530" y="114"/>
                    <a:pt x="1370" y="92"/>
                    <a:pt x="1233" y="92"/>
                  </a:cubicBezTo>
                  <a:cubicBezTo>
                    <a:pt x="1187" y="69"/>
                    <a:pt x="1119" y="69"/>
                    <a:pt x="1073" y="69"/>
                  </a:cubicBezTo>
                  <a:cubicBezTo>
                    <a:pt x="754" y="46"/>
                    <a:pt x="434" y="23"/>
                    <a:pt x="137"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6"/>
            <p:cNvSpPr/>
            <p:nvPr/>
          </p:nvSpPr>
          <p:spPr>
            <a:xfrm>
              <a:off x="12716572" y="3713621"/>
              <a:ext cx="828463" cy="115738"/>
            </a:xfrm>
            <a:custGeom>
              <a:avLst/>
              <a:gdLst/>
              <a:ahLst/>
              <a:cxnLst/>
              <a:rect l="l" t="t" r="r" b="b"/>
              <a:pathLst>
                <a:path w="29742" h="4155" extrusionOk="0">
                  <a:moveTo>
                    <a:pt x="15613" y="594"/>
                  </a:moveTo>
                  <a:cubicBezTo>
                    <a:pt x="15476" y="594"/>
                    <a:pt x="15362" y="594"/>
                    <a:pt x="15225" y="616"/>
                  </a:cubicBezTo>
                  <a:cubicBezTo>
                    <a:pt x="15065" y="616"/>
                    <a:pt x="14928" y="616"/>
                    <a:pt x="14768" y="639"/>
                  </a:cubicBezTo>
                  <a:lnTo>
                    <a:pt x="14563" y="639"/>
                  </a:lnTo>
                  <a:cubicBezTo>
                    <a:pt x="14517" y="639"/>
                    <a:pt x="14448" y="639"/>
                    <a:pt x="14403" y="662"/>
                  </a:cubicBezTo>
                  <a:lnTo>
                    <a:pt x="13741" y="662"/>
                  </a:lnTo>
                  <a:cubicBezTo>
                    <a:pt x="13581" y="685"/>
                    <a:pt x="13421" y="685"/>
                    <a:pt x="13262" y="685"/>
                  </a:cubicBezTo>
                  <a:cubicBezTo>
                    <a:pt x="12896" y="730"/>
                    <a:pt x="12531" y="753"/>
                    <a:pt x="12166" y="776"/>
                  </a:cubicBezTo>
                  <a:cubicBezTo>
                    <a:pt x="12052" y="776"/>
                    <a:pt x="11938" y="799"/>
                    <a:pt x="11824" y="799"/>
                  </a:cubicBezTo>
                  <a:cubicBezTo>
                    <a:pt x="11983" y="776"/>
                    <a:pt x="12143" y="753"/>
                    <a:pt x="12326" y="753"/>
                  </a:cubicBezTo>
                  <a:lnTo>
                    <a:pt x="12234" y="753"/>
                  </a:lnTo>
                  <a:cubicBezTo>
                    <a:pt x="12303" y="753"/>
                    <a:pt x="12371" y="730"/>
                    <a:pt x="12440" y="730"/>
                  </a:cubicBezTo>
                  <a:cubicBezTo>
                    <a:pt x="12782" y="708"/>
                    <a:pt x="13102" y="685"/>
                    <a:pt x="13421" y="662"/>
                  </a:cubicBezTo>
                  <a:cubicBezTo>
                    <a:pt x="13764" y="639"/>
                    <a:pt x="14083" y="639"/>
                    <a:pt x="14426" y="616"/>
                  </a:cubicBezTo>
                  <a:lnTo>
                    <a:pt x="14928" y="616"/>
                  </a:lnTo>
                  <a:cubicBezTo>
                    <a:pt x="15088" y="594"/>
                    <a:pt x="15270" y="594"/>
                    <a:pt x="15430" y="594"/>
                  </a:cubicBezTo>
                  <a:close/>
                  <a:moveTo>
                    <a:pt x="15088" y="0"/>
                  </a:moveTo>
                  <a:cubicBezTo>
                    <a:pt x="14745" y="0"/>
                    <a:pt x="14426" y="0"/>
                    <a:pt x="14083" y="23"/>
                  </a:cubicBezTo>
                  <a:lnTo>
                    <a:pt x="13581" y="23"/>
                  </a:lnTo>
                  <a:cubicBezTo>
                    <a:pt x="13421" y="46"/>
                    <a:pt x="13239" y="46"/>
                    <a:pt x="13079" y="69"/>
                  </a:cubicBezTo>
                  <a:cubicBezTo>
                    <a:pt x="12919" y="69"/>
                    <a:pt x="12759" y="69"/>
                    <a:pt x="12600" y="91"/>
                  </a:cubicBezTo>
                  <a:cubicBezTo>
                    <a:pt x="12417" y="114"/>
                    <a:pt x="12257" y="114"/>
                    <a:pt x="12097" y="137"/>
                  </a:cubicBezTo>
                  <a:cubicBezTo>
                    <a:pt x="11732" y="160"/>
                    <a:pt x="11390" y="205"/>
                    <a:pt x="11025" y="251"/>
                  </a:cubicBezTo>
                  <a:cubicBezTo>
                    <a:pt x="10865" y="274"/>
                    <a:pt x="10705" y="297"/>
                    <a:pt x="10545" y="320"/>
                  </a:cubicBezTo>
                  <a:cubicBezTo>
                    <a:pt x="10408" y="342"/>
                    <a:pt x="10249" y="365"/>
                    <a:pt x="10112" y="388"/>
                  </a:cubicBezTo>
                  <a:cubicBezTo>
                    <a:pt x="9792" y="457"/>
                    <a:pt x="9473" y="502"/>
                    <a:pt x="9176" y="548"/>
                  </a:cubicBezTo>
                  <a:cubicBezTo>
                    <a:pt x="9016" y="571"/>
                    <a:pt x="8879" y="594"/>
                    <a:pt x="8719" y="639"/>
                  </a:cubicBezTo>
                  <a:cubicBezTo>
                    <a:pt x="8560" y="662"/>
                    <a:pt x="8400" y="708"/>
                    <a:pt x="8217" y="730"/>
                  </a:cubicBezTo>
                  <a:cubicBezTo>
                    <a:pt x="7898" y="799"/>
                    <a:pt x="7578" y="845"/>
                    <a:pt x="7259" y="913"/>
                  </a:cubicBezTo>
                  <a:cubicBezTo>
                    <a:pt x="6962" y="982"/>
                    <a:pt x="6642" y="1050"/>
                    <a:pt x="6346" y="1119"/>
                  </a:cubicBezTo>
                  <a:cubicBezTo>
                    <a:pt x="5957" y="1233"/>
                    <a:pt x="5547" y="1324"/>
                    <a:pt x="5159" y="1438"/>
                  </a:cubicBezTo>
                  <a:cubicBezTo>
                    <a:pt x="4953" y="1507"/>
                    <a:pt x="4748" y="1575"/>
                    <a:pt x="4565" y="1643"/>
                  </a:cubicBezTo>
                  <a:cubicBezTo>
                    <a:pt x="4337" y="1712"/>
                    <a:pt x="4131" y="1780"/>
                    <a:pt x="3926" y="1872"/>
                  </a:cubicBezTo>
                  <a:cubicBezTo>
                    <a:pt x="3903" y="1872"/>
                    <a:pt x="3880" y="1895"/>
                    <a:pt x="3858" y="1895"/>
                  </a:cubicBezTo>
                  <a:lnTo>
                    <a:pt x="3698" y="1963"/>
                  </a:lnTo>
                  <a:cubicBezTo>
                    <a:pt x="3470" y="2054"/>
                    <a:pt x="3218" y="2123"/>
                    <a:pt x="2990" y="2214"/>
                  </a:cubicBezTo>
                  <a:lnTo>
                    <a:pt x="3059" y="2191"/>
                  </a:lnTo>
                  <a:lnTo>
                    <a:pt x="3059" y="2191"/>
                  </a:lnTo>
                  <a:cubicBezTo>
                    <a:pt x="2899" y="2260"/>
                    <a:pt x="2739" y="2305"/>
                    <a:pt x="2579" y="2374"/>
                  </a:cubicBezTo>
                  <a:cubicBezTo>
                    <a:pt x="2465" y="2442"/>
                    <a:pt x="2328" y="2488"/>
                    <a:pt x="2214" y="2556"/>
                  </a:cubicBezTo>
                  <a:cubicBezTo>
                    <a:pt x="2077" y="2602"/>
                    <a:pt x="1940" y="2671"/>
                    <a:pt x="1803" y="2739"/>
                  </a:cubicBezTo>
                  <a:cubicBezTo>
                    <a:pt x="1666" y="2785"/>
                    <a:pt x="1529" y="2876"/>
                    <a:pt x="1392" y="2945"/>
                  </a:cubicBezTo>
                  <a:cubicBezTo>
                    <a:pt x="1278" y="2990"/>
                    <a:pt x="1164" y="3036"/>
                    <a:pt x="1050" y="3104"/>
                  </a:cubicBezTo>
                  <a:cubicBezTo>
                    <a:pt x="959" y="3150"/>
                    <a:pt x="845" y="3218"/>
                    <a:pt x="730" y="3287"/>
                  </a:cubicBezTo>
                  <a:cubicBezTo>
                    <a:pt x="685" y="3310"/>
                    <a:pt x="616" y="3355"/>
                    <a:pt x="548" y="3401"/>
                  </a:cubicBezTo>
                  <a:cubicBezTo>
                    <a:pt x="479" y="3424"/>
                    <a:pt x="434" y="3470"/>
                    <a:pt x="365" y="3515"/>
                  </a:cubicBezTo>
                  <a:cubicBezTo>
                    <a:pt x="297" y="3561"/>
                    <a:pt x="251" y="3606"/>
                    <a:pt x="183" y="3652"/>
                  </a:cubicBezTo>
                  <a:cubicBezTo>
                    <a:pt x="137" y="3698"/>
                    <a:pt x="69" y="3743"/>
                    <a:pt x="46" y="3812"/>
                  </a:cubicBezTo>
                  <a:cubicBezTo>
                    <a:pt x="0" y="3903"/>
                    <a:pt x="0" y="3994"/>
                    <a:pt x="69" y="4086"/>
                  </a:cubicBezTo>
                  <a:cubicBezTo>
                    <a:pt x="114" y="4109"/>
                    <a:pt x="137" y="4131"/>
                    <a:pt x="183" y="4131"/>
                  </a:cubicBezTo>
                  <a:cubicBezTo>
                    <a:pt x="183" y="4131"/>
                    <a:pt x="205" y="4154"/>
                    <a:pt x="228" y="4154"/>
                  </a:cubicBezTo>
                  <a:lnTo>
                    <a:pt x="342" y="4154"/>
                  </a:lnTo>
                  <a:cubicBezTo>
                    <a:pt x="411" y="4131"/>
                    <a:pt x="479" y="4086"/>
                    <a:pt x="548" y="4063"/>
                  </a:cubicBezTo>
                  <a:cubicBezTo>
                    <a:pt x="594" y="4040"/>
                    <a:pt x="662" y="3994"/>
                    <a:pt x="730" y="3972"/>
                  </a:cubicBezTo>
                  <a:cubicBezTo>
                    <a:pt x="822" y="3903"/>
                    <a:pt x="936" y="3858"/>
                    <a:pt x="1050" y="3789"/>
                  </a:cubicBezTo>
                  <a:cubicBezTo>
                    <a:pt x="1255" y="3675"/>
                    <a:pt x="1484" y="3584"/>
                    <a:pt x="1689" y="3470"/>
                  </a:cubicBezTo>
                  <a:cubicBezTo>
                    <a:pt x="1735" y="3447"/>
                    <a:pt x="1780" y="3424"/>
                    <a:pt x="1803" y="3424"/>
                  </a:cubicBezTo>
                  <a:cubicBezTo>
                    <a:pt x="1841" y="3461"/>
                    <a:pt x="1893" y="3498"/>
                    <a:pt x="1948" y="3498"/>
                  </a:cubicBezTo>
                  <a:cubicBezTo>
                    <a:pt x="1961" y="3498"/>
                    <a:pt x="1973" y="3497"/>
                    <a:pt x="1986" y="3492"/>
                  </a:cubicBezTo>
                  <a:cubicBezTo>
                    <a:pt x="2077" y="3470"/>
                    <a:pt x="2168" y="3424"/>
                    <a:pt x="2260" y="3401"/>
                  </a:cubicBezTo>
                  <a:cubicBezTo>
                    <a:pt x="2374" y="3355"/>
                    <a:pt x="2465" y="3310"/>
                    <a:pt x="2579" y="3264"/>
                  </a:cubicBezTo>
                  <a:cubicBezTo>
                    <a:pt x="2785" y="3196"/>
                    <a:pt x="2967" y="3104"/>
                    <a:pt x="3173" y="3036"/>
                  </a:cubicBezTo>
                  <a:cubicBezTo>
                    <a:pt x="3333" y="2967"/>
                    <a:pt x="3492" y="2922"/>
                    <a:pt x="3652" y="2853"/>
                  </a:cubicBezTo>
                  <a:cubicBezTo>
                    <a:pt x="3698" y="2899"/>
                    <a:pt x="3766" y="2922"/>
                    <a:pt x="3812" y="2922"/>
                  </a:cubicBezTo>
                  <a:cubicBezTo>
                    <a:pt x="3972" y="2853"/>
                    <a:pt x="4131" y="2808"/>
                    <a:pt x="4291" y="2762"/>
                  </a:cubicBezTo>
                  <a:cubicBezTo>
                    <a:pt x="4474" y="2693"/>
                    <a:pt x="4634" y="2648"/>
                    <a:pt x="4816" y="2602"/>
                  </a:cubicBezTo>
                  <a:cubicBezTo>
                    <a:pt x="5159" y="2488"/>
                    <a:pt x="5501" y="2397"/>
                    <a:pt x="5843" y="2328"/>
                  </a:cubicBezTo>
                  <a:cubicBezTo>
                    <a:pt x="5866" y="2305"/>
                    <a:pt x="5889" y="2305"/>
                    <a:pt x="5912" y="2305"/>
                  </a:cubicBezTo>
                  <a:cubicBezTo>
                    <a:pt x="6346" y="2214"/>
                    <a:pt x="6779" y="2123"/>
                    <a:pt x="7213" y="2032"/>
                  </a:cubicBezTo>
                  <a:cubicBezTo>
                    <a:pt x="7829" y="1917"/>
                    <a:pt x="8423" y="1780"/>
                    <a:pt x="9039" y="1643"/>
                  </a:cubicBezTo>
                  <a:cubicBezTo>
                    <a:pt x="9267" y="1598"/>
                    <a:pt x="9518" y="1552"/>
                    <a:pt x="9746" y="1507"/>
                  </a:cubicBezTo>
                  <a:cubicBezTo>
                    <a:pt x="9998" y="1461"/>
                    <a:pt x="10226" y="1438"/>
                    <a:pt x="10477" y="1415"/>
                  </a:cubicBezTo>
                  <a:cubicBezTo>
                    <a:pt x="10591" y="1392"/>
                    <a:pt x="10728" y="1392"/>
                    <a:pt x="10842" y="1370"/>
                  </a:cubicBezTo>
                  <a:cubicBezTo>
                    <a:pt x="10911" y="1370"/>
                    <a:pt x="10979" y="1347"/>
                    <a:pt x="11048" y="1347"/>
                  </a:cubicBezTo>
                  <a:cubicBezTo>
                    <a:pt x="11093" y="1324"/>
                    <a:pt x="11139" y="1324"/>
                    <a:pt x="11207" y="1301"/>
                  </a:cubicBezTo>
                  <a:lnTo>
                    <a:pt x="11207" y="1301"/>
                  </a:lnTo>
                  <a:cubicBezTo>
                    <a:pt x="11184" y="1324"/>
                    <a:pt x="11184" y="1347"/>
                    <a:pt x="11184" y="1370"/>
                  </a:cubicBezTo>
                  <a:cubicBezTo>
                    <a:pt x="11184" y="1415"/>
                    <a:pt x="11207" y="1484"/>
                    <a:pt x="11253" y="1507"/>
                  </a:cubicBezTo>
                  <a:lnTo>
                    <a:pt x="11321" y="1507"/>
                  </a:lnTo>
                  <a:cubicBezTo>
                    <a:pt x="11413" y="1507"/>
                    <a:pt x="11504" y="1484"/>
                    <a:pt x="11641" y="1461"/>
                  </a:cubicBezTo>
                  <a:lnTo>
                    <a:pt x="11869" y="1461"/>
                  </a:lnTo>
                  <a:cubicBezTo>
                    <a:pt x="11983" y="1438"/>
                    <a:pt x="12097" y="1415"/>
                    <a:pt x="12212" y="1415"/>
                  </a:cubicBezTo>
                  <a:cubicBezTo>
                    <a:pt x="12486" y="1370"/>
                    <a:pt x="12759" y="1347"/>
                    <a:pt x="13033" y="1324"/>
                  </a:cubicBezTo>
                  <a:cubicBezTo>
                    <a:pt x="13376" y="1278"/>
                    <a:pt x="13718" y="1278"/>
                    <a:pt x="14060" y="1255"/>
                  </a:cubicBezTo>
                  <a:lnTo>
                    <a:pt x="15179" y="1255"/>
                  </a:lnTo>
                  <a:cubicBezTo>
                    <a:pt x="15453" y="1255"/>
                    <a:pt x="15727" y="1278"/>
                    <a:pt x="16001" y="1278"/>
                  </a:cubicBezTo>
                  <a:lnTo>
                    <a:pt x="16252" y="1278"/>
                  </a:lnTo>
                  <a:lnTo>
                    <a:pt x="16434" y="1301"/>
                  </a:lnTo>
                  <a:lnTo>
                    <a:pt x="16868" y="1347"/>
                  </a:lnTo>
                  <a:cubicBezTo>
                    <a:pt x="17051" y="1370"/>
                    <a:pt x="17233" y="1370"/>
                    <a:pt x="17416" y="1392"/>
                  </a:cubicBezTo>
                  <a:cubicBezTo>
                    <a:pt x="17507" y="1392"/>
                    <a:pt x="17598" y="1392"/>
                    <a:pt x="17690" y="1415"/>
                  </a:cubicBezTo>
                  <a:lnTo>
                    <a:pt x="17849" y="1415"/>
                  </a:lnTo>
                  <a:cubicBezTo>
                    <a:pt x="17918" y="1415"/>
                    <a:pt x="17986" y="1415"/>
                    <a:pt x="18055" y="1392"/>
                  </a:cubicBezTo>
                  <a:cubicBezTo>
                    <a:pt x="18078" y="1392"/>
                    <a:pt x="18101" y="1370"/>
                    <a:pt x="18146" y="1347"/>
                  </a:cubicBezTo>
                  <a:cubicBezTo>
                    <a:pt x="18169" y="1324"/>
                    <a:pt x="18192" y="1301"/>
                    <a:pt x="18192" y="1278"/>
                  </a:cubicBezTo>
                  <a:cubicBezTo>
                    <a:pt x="18192" y="1255"/>
                    <a:pt x="18192" y="1233"/>
                    <a:pt x="18192" y="1233"/>
                  </a:cubicBezTo>
                  <a:cubicBezTo>
                    <a:pt x="18329" y="1233"/>
                    <a:pt x="18466" y="1255"/>
                    <a:pt x="18580" y="1255"/>
                  </a:cubicBezTo>
                  <a:cubicBezTo>
                    <a:pt x="18785" y="1301"/>
                    <a:pt x="18991" y="1324"/>
                    <a:pt x="19196" y="1347"/>
                  </a:cubicBezTo>
                  <a:cubicBezTo>
                    <a:pt x="19219" y="1347"/>
                    <a:pt x="19242" y="1347"/>
                    <a:pt x="19287" y="1324"/>
                  </a:cubicBezTo>
                  <a:cubicBezTo>
                    <a:pt x="19356" y="1347"/>
                    <a:pt x="19424" y="1347"/>
                    <a:pt x="19493" y="1347"/>
                  </a:cubicBezTo>
                  <a:lnTo>
                    <a:pt x="19447" y="1347"/>
                  </a:lnTo>
                  <a:cubicBezTo>
                    <a:pt x="19721" y="1392"/>
                    <a:pt x="19972" y="1438"/>
                    <a:pt x="20246" y="1507"/>
                  </a:cubicBezTo>
                  <a:cubicBezTo>
                    <a:pt x="20360" y="1529"/>
                    <a:pt x="20474" y="1552"/>
                    <a:pt x="20611" y="1575"/>
                  </a:cubicBezTo>
                  <a:cubicBezTo>
                    <a:pt x="20657" y="1598"/>
                    <a:pt x="20725" y="1598"/>
                    <a:pt x="20771" y="1621"/>
                  </a:cubicBezTo>
                  <a:cubicBezTo>
                    <a:pt x="20794" y="1621"/>
                    <a:pt x="20840" y="1621"/>
                    <a:pt x="20862" y="1643"/>
                  </a:cubicBezTo>
                  <a:lnTo>
                    <a:pt x="20954" y="1643"/>
                  </a:lnTo>
                  <a:cubicBezTo>
                    <a:pt x="20999" y="1643"/>
                    <a:pt x="21022" y="1621"/>
                    <a:pt x="21068" y="1621"/>
                  </a:cubicBezTo>
                  <a:cubicBezTo>
                    <a:pt x="21091" y="1598"/>
                    <a:pt x="21113" y="1598"/>
                    <a:pt x="21136" y="1575"/>
                  </a:cubicBezTo>
                  <a:cubicBezTo>
                    <a:pt x="21342" y="1598"/>
                    <a:pt x="21570" y="1621"/>
                    <a:pt x="21775" y="1666"/>
                  </a:cubicBezTo>
                  <a:lnTo>
                    <a:pt x="21867" y="1666"/>
                  </a:lnTo>
                  <a:cubicBezTo>
                    <a:pt x="22026" y="1712"/>
                    <a:pt x="22163" y="1735"/>
                    <a:pt x="22323" y="1780"/>
                  </a:cubicBezTo>
                  <a:lnTo>
                    <a:pt x="22415" y="1780"/>
                  </a:lnTo>
                  <a:cubicBezTo>
                    <a:pt x="22871" y="1872"/>
                    <a:pt x="23328" y="1963"/>
                    <a:pt x="23784" y="2077"/>
                  </a:cubicBezTo>
                  <a:cubicBezTo>
                    <a:pt x="24126" y="2168"/>
                    <a:pt x="24446" y="2283"/>
                    <a:pt x="24766" y="2374"/>
                  </a:cubicBezTo>
                  <a:cubicBezTo>
                    <a:pt x="25085" y="2488"/>
                    <a:pt x="25405" y="2602"/>
                    <a:pt x="25747" y="2671"/>
                  </a:cubicBezTo>
                  <a:cubicBezTo>
                    <a:pt x="25838" y="2693"/>
                    <a:pt x="25907" y="2716"/>
                    <a:pt x="25975" y="2739"/>
                  </a:cubicBezTo>
                  <a:cubicBezTo>
                    <a:pt x="26295" y="2853"/>
                    <a:pt x="26637" y="2967"/>
                    <a:pt x="26957" y="3059"/>
                  </a:cubicBezTo>
                  <a:cubicBezTo>
                    <a:pt x="27276" y="3150"/>
                    <a:pt x="27573" y="3264"/>
                    <a:pt x="27893" y="3355"/>
                  </a:cubicBezTo>
                  <a:cubicBezTo>
                    <a:pt x="28166" y="3424"/>
                    <a:pt x="28440" y="3492"/>
                    <a:pt x="28737" y="3561"/>
                  </a:cubicBezTo>
                  <a:cubicBezTo>
                    <a:pt x="29034" y="3652"/>
                    <a:pt x="29308" y="3743"/>
                    <a:pt x="29604" y="3812"/>
                  </a:cubicBezTo>
                  <a:cubicBezTo>
                    <a:pt x="29622" y="3818"/>
                    <a:pt x="29637" y="3820"/>
                    <a:pt x="29652" y="3820"/>
                  </a:cubicBezTo>
                  <a:cubicBezTo>
                    <a:pt x="29694" y="3820"/>
                    <a:pt x="29724" y="3795"/>
                    <a:pt x="29741" y="3743"/>
                  </a:cubicBezTo>
                  <a:cubicBezTo>
                    <a:pt x="29741" y="3698"/>
                    <a:pt x="29719" y="3629"/>
                    <a:pt x="29673" y="3629"/>
                  </a:cubicBezTo>
                  <a:cubicBezTo>
                    <a:pt x="29513" y="3584"/>
                    <a:pt x="29331" y="3538"/>
                    <a:pt x="29171" y="3470"/>
                  </a:cubicBezTo>
                  <a:cubicBezTo>
                    <a:pt x="29011" y="3424"/>
                    <a:pt x="28851" y="3378"/>
                    <a:pt x="28669" y="3333"/>
                  </a:cubicBezTo>
                  <a:cubicBezTo>
                    <a:pt x="28349" y="3241"/>
                    <a:pt x="28030" y="3150"/>
                    <a:pt x="27710" y="3059"/>
                  </a:cubicBezTo>
                  <a:cubicBezTo>
                    <a:pt x="27413" y="2945"/>
                    <a:pt x="27094" y="2830"/>
                    <a:pt x="26774" y="2716"/>
                  </a:cubicBezTo>
                  <a:cubicBezTo>
                    <a:pt x="26592" y="2648"/>
                    <a:pt x="26386" y="2579"/>
                    <a:pt x="26181" y="2511"/>
                  </a:cubicBezTo>
                  <a:cubicBezTo>
                    <a:pt x="26181" y="2488"/>
                    <a:pt x="26158" y="2465"/>
                    <a:pt x="26112" y="2465"/>
                  </a:cubicBezTo>
                  <a:cubicBezTo>
                    <a:pt x="26089" y="2465"/>
                    <a:pt x="26044" y="2442"/>
                    <a:pt x="26021" y="2442"/>
                  </a:cubicBezTo>
                  <a:cubicBezTo>
                    <a:pt x="25952" y="2420"/>
                    <a:pt x="25884" y="2397"/>
                    <a:pt x="25838" y="2374"/>
                  </a:cubicBezTo>
                  <a:cubicBezTo>
                    <a:pt x="25519" y="2237"/>
                    <a:pt x="25176" y="2146"/>
                    <a:pt x="24857" y="2032"/>
                  </a:cubicBezTo>
                  <a:cubicBezTo>
                    <a:pt x="24560" y="1917"/>
                    <a:pt x="24263" y="1803"/>
                    <a:pt x="23967" y="1689"/>
                  </a:cubicBezTo>
                  <a:cubicBezTo>
                    <a:pt x="23647" y="1575"/>
                    <a:pt x="23305" y="1484"/>
                    <a:pt x="22985" y="1392"/>
                  </a:cubicBezTo>
                  <a:cubicBezTo>
                    <a:pt x="22825" y="1324"/>
                    <a:pt x="22666" y="1278"/>
                    <a:pt x="22506" y="1210"/>
                  </a:cubicBezTo>
                  <a:cubicBezTo>
                    <a:pt x="22323" y="1141"/>
                    <a:pt x="22163" y="1096"/>
                    <a:pt x="22004" y="1027"/>
                  </a:cubicBezTo>
                  <a:cubicBezTo>
                    <a:pt x="21684" y="913"/>
                    <a:pt x="21365" y="799"/>
                    <a:pt x="21045" y="708"/>
                  </a:cubicBezTo>
                  <a:cubicBezTo>
                    <a:pt x="20908" y="662"/>
                    <a:pt x="20748" y="616"/>
                    <a:pt x="20611" y="594"/>
                  </a:cubicBezTo>
                  <a:cubicBezTo>
                    <a:pt x="20429" y="548"/>
                    <a:pt x="20246" y="525"/>
                    <a:pt x="20086" y="502"/>
                  </a:cubicBezTo>
                  <a:cubicBezTo>
                    <a:pt x="19904" y="457"/>
                    <a:pt x="19744" y="434"/>
                    <a:pt x="19584" y="411"/>
                  </a:cubicBezTo>
                  <a:cubicBezTo>
                    <a:pt x="19424" y="388"/>
                    <a:pt x="19265" y="342"/>
                    <a:pt x="19105" y="320"/>
                  </a:cubicBezTo>
                  <a:cubicBezTo>
                    <a:pt x="18922" y="274"/>
                    <a:pt x="18717" y="251"/>
                    <a:pt x="18534" y="228"/>
                  </a:cubicBezTo>
                  <a:cubicBezTo>
                    <a:pt x="18374" y="205"/>
                    <a:pt x="18215" y="183"/>
                    <a:pt x="18055" y="160"/>
                  </a:cubicBezTo>
                  <a:cubicBezTo>
                    <a:pt x="17895" y="137"/>
                    <a:pt x="17735" y="137"/>
                    <a:pt x="17576" y="114"/>
                  </a:cubicBezTo>
                  <a:cubicBezTo>
                    <a:pt x="17416" y="114"/>
                    <a:pt x="17233" y="114"/>
                    <a:pt x="17073" y="91"/>
                  </a:cubicBezTo>
                  <a:cubicBezTo>
                    <a:pt x="16754" y="91"/>
                    <a:pt x="16434" y="69"/>
                    <a:pt x="16115" y="46"/>
                  </a:cubicBezTo>
                  <a:cubicBezTo>
                    <a:pt x="15841" y="0"/>
                    <a:pt x="15590" y="0"/>
                    <a:pt x="15339"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6"/>
            <p:cNvSpPr/>
            <p:nvPr/>
          </p:nvSpPr>
          <p:spPr>
            <a:xfrm>
              <a:off x="12397381" y="3798802"/>
              <a:ext cx="319218" cy="115208"/>
            </a:xfrm>
            <a:custGeom>
              <a:avLst/>
              <a:gdLst/>
              <a:ahLst/>
              <a:cxnLst/>
              <a:rect l="l" t="t" r="r" b="b"/>
              <a:pathLst>
                <a:path w="11460" h="4136" extrusionOk="0">
                  <a:moveTo>
                    <a:pt x="7724" y="1743"/>
                  </a:moveTo>
                  <a:cubicBezTo>
                    <a:pt x="7744" y="1758"/>
                    <a:pt x="7764" y="1758"/>
                    <a:pt x="7784" y="1758"/>
                  </a:cubicBezTo>
                  <a:lnTo>
                    <a:pt x="7784" y="1758"/>
                  </a:lnTo>
                  <a:cubicBezTo>
                    <a:pt x="7784" y="1758"/>
                    <a:pt x="7784" y="1758"/>
                    <a:pt x="7784" y="1758"/>
                  </a:cubicBezTo>
                  <a:lnTo>
                    <a:pt x="7784" y="1758"/>
                  </a:lnTo>
                  <a:cubicBezTo>
                    <a:pt x="7764" y="1753"/>
                    <a:pt x="7744" y="1748"/>
                    <a:pt x="7724" y="1743"/>
                  </a:cubicBezTo>
                  <a:close/>
                  <a:moveTo>
                    <a:pt x="1570" y="3065"/>
                  </a:moveTo>
                  <a:lnTo>
                    <a:pt x="1570" y="3065"/>
                  </a:lnTo>
                  <a:cubicBezTo>
                    <a:pt x="1562" y="3070"/>
                    <a:pt x="1553" y="3075"/>
                    <a:pt x="1545" y="3080"/>
                  </a:cubicBezTo>
                  <a:lnTo>
                    <a:pt x="1545" y="3080"/>
                  </a:lnTo>
                  <a:cubicBezTo>
                    <a:pt x="1553" y="3076"/>
                    <a:pt x="1562" y="3072"/>
                    <a:pt x="1570" y="3065"/>
                  </a:cubicBezTo>
                  <a:close/>
                  <a:moveTo>
                    <a:pt x="1545" y="3080"/>
                  </a:moveTo>
                  <a:lnTo>
                    <a:pt x="1545" y="3080"/>
                  </a:lnTo>
                  <a:cubicBezTo>
                    <a:pt x="1532" y="3087"/>
                    <a:pt x="1520" y="3092"/>
                    <a:pt x="1507" y="3105"/>
                  </a:cubicBezTo>
                  <a:cubicBezTo>
                    <a:pt x="1520" y="3097"/>
                    <a:pt x="1532" y="3088"/>
                    <a:pt x="1545" y="3080"/>
                  </a:cubicBezTo>
                  <a:close/>
                  <a:moveTo>
                    <a:pt x="5890" y="1"/>
                  </a:moveTo>
                  <a:cubicBezTo>
                    <a:pt x="5570" y="1"/>
                    <a:pt x="5251" y="46"/>
                    <a:pt x="4954" y="115"/>
                  </a:cubicBezTo>
                  <a:cubicBezTo>
                    <a:pt x="4794" y="138"/>
                    <a:pt x="4634" y="160"/>
                    <a:pt x="4475" y="183"/>
                  </a:cubicBezTo>
                  <a:cubicBezTo>
                    <a:pt x="4315" y="229"/>
                    <a:pt x="4132" y="275"/>
                    <a:pt x="3972" y="320"/>
                  </a:cubicBezTo>
                  <a:cubicBezTo>
                    <a:pt x="3676" y="412"/>
                    <a:pt x="3379" y="503"/>
                    <a:pt x="3105" y="594"/>
                  </a:cubicBezTo>
                  <a:cubicBezTo>
                    <a:pt x="2808" y="708"/>
                    <a:pt x="2512" y="845"/>
                    <a:pt x="2260" y="1005"/>
                  </a:cubicBezTo>
                  <a:cubicBezTo>
                    <a:pt x="2124" y="1073"/>
                    <a:pt x="2009" y="1165"/>
                    <a:pt x="1872" y="1256"/>
                  </a:cubicBezTo>
                  <a:cubicBezTo>
                    <a:pt x="1758" y="1325"/>
                    <a:pt x="1621" y="1393"/>
                    <a:pt x="1507" y="1484"/>
                  </a:cubicBezTo>
                  <a:cubicBezTo>
                    <a:pt x="1256" y="1644"/>
                    <a:pt x="1028" y="1804"/>
                    <a:pt x="822" y="2009"/>
                  </a:cubicBezTo>
                  <a:cubicBezTo>
                    <a:pt x="686" y="2123"/>
                    <a:pt x="594" y="2238"/>
                    <a:pt x="480" y="2352"/>
                  </a:cubicBezTo>
                  <a:cubicBezTo>
                    <a:pt x="366" y="2489"/>
                    <a:pt x="275" y="2648"/>
                    <a:pt x="183" y="2785"/>
                  </a:cubicBezTo>
                  <a:cubicBezTo>
                    <a:pt x="138" y="2831"/>
                    <a:pt x="115" y="2899"/>
                    <a:pt x="92" y="2945"/>
                  </a:cubicBezTo>
                  <a:cubicBezTo>
                    <a:pt x="69" y="2991"/>
                    <a:pt x="69" y="3059"/>
                    <a:pt x="46" y="3105"/>
                  </a:cubicBezTo>
                  <a:cubicBezTo>
                    <a:pt x="24" y="3151"/>
                    <a:pt x="24" y="3242"/>
                    <a:pt x="24" y="3287"/>
                  </a:cubicBezTo>
                  <a:cubicBezTo>
                    <a:pt x="46" y="3402"/>
                    <a:pt x="92" y="3470"/>
                    <a:pt x="161" y="3561"/>
                  </a:cubicBezTo>
                  <a:cubicBezTo>
                    <a:pt x="183" y="3584"/>
                    <a:pt x="206" y="3584"/>
                    <a:pt x="229" y="3607"/>
                  </a:cubicBezTo>
                  <a:cubicBezTo>
                    <a:pt x="183" y="3676"/>
                    <a:pt x="115" y="3767"/>
                    <a:pt x="46" y="3835"/>
                  </a:cubicBezTo>
                  <a:cubicBezTo>
                    <a:pt x="1" y="3927"/>
                    <a:pt x="1" y="4041"/>
                    <a:pt x="92" y="4086"/>
                  </a:cubicBezTo>
                  <a:cubicBezTo>
                    <a:pt x="124" y="4118"/>
                    <a:pt x="165" y="4135"/>
                    <a:pt x="205" y="4135"/>
                  </a:cubicBezTo>
                  <a:cubicBezTo>
                    <a:pt x="252" y="4135"/>
                    <a:pt x="296" y="4112"/>
                    <a:pt x="320" y="4064"/>
                  </a:cubicBezTo>
                  <a:cubicBezTo>
                    <a:pt x="434" y="3949"/>
                    <a:pt x="526" y="3835"/>
                    <a:pt x="617" y="3721"/>
                  </a:cubicBezTo>
                  <a:cubicBezTo>
                    <a:pt x="754" y="3607"/>
                    <a:pt x="914" y="3493"/>
                    <a:pt x="1074" y="3379"/>
                  </a:cubicBezTo>
                  <a:cubicBezTo>
                    <a:pt x="1233" y="3265"/>
                    <a:pt x="1393" y="3151"/>
                    <a:pt x="1576" y="3059"/>
                  </a:cubicBezTo>
                  <a:lnTo>
                    <a:pt x="1576" y="3059"/>
                  </a:lnTo>
                  <a:cubicBezTo>
                    <a:pt x="1574" y="3061"/>
                    <a:pt x="1572" y="3063"/>
                    <a:pt x="1570" y="3065"/>
                  </a:cubicBezTo>
                  <a:lnTo>
                    <a:pt x="1570" y="3065"/>
                  </a:lnTo>
                  <a:cubicBezTo>
                    <a:pt x="1686" y="2993"/>
                    <a:pt x="1799" y="2935"/>
                    <a:pt x="1895" y="2877"/>
                  </a:cubicBezTo>
                  <a:lnTo>
                    <a:pt x="1895" y="2877"/>
                  </a:lnTo>
                  <a:lnTo>
                    <a:pt x="1850" y="2922"/>
                  </a:lnTo>
                  <a:cubicBezTo>
                    <a:pt x="1872" y="2899"/>
                    <a:pt x="1895" y="2877"/>
                    <a:pt x="1941" y="2854"/>
                  </a:cubicBezTo>
                  <a:cubicBezTo>
                    <a:pt x="1941" y="2854"/>
                    <a:pt x="1951" y="2854"/>
                    <a:pt x="1965" y="2847"/>
                  </a:cubicBezTo>
                  <a:lnTo>
                    <a:pt x="1965" y="2847"/>
                  </a:lnTo>
                  <a:cubicBezTo>
                    <a:pt x="1964" y="2851"/>
                    <a:pt x="1964" y="2854"/>
                    <a:pt x="1964" y="2854"/>
                  </a:cubicBezTo>
                  <a:lnTo>
                    <a:pt x="1987" y="2831"/>
                  </a:lnTo>
                  <a:lnTo>
                    <a:pt x="1987" y="2831"/>
                  </a:lnTo>
                  <a:cubicBezTo>
                    <a:pt x="1987" y="2831"/>
                    <a:pt x="1987" y="2831"/>
                    <a:pt x="1987" y="2831"/>
                  </a:cubicBezTo>
                  <a:cubicBezTo>
                    <a:pt x="2078" y="2785"/>
                    <a:pt x="2169" y="2740"/>
                    <a:pt x="2260" y="2694"/>
                  </a:cubicBezTo>
                  <a:cubicBezTo>
                    <a:pt x="2352" y="2648"/>
                    <a:pt x="2466" y="2603"/>
                    <a:pt x="2580" y="2534"/>
                  </a:cubicBezTo>
                  <a:cubicBezTo>
                    <a:pt x="2808" y="2420"/>
                    <a:pt x="3037" y="2306"/>
                    <a:pt x="3265" y="2215"/>
                  </a:cubicBezTo>
                  <a:cubicBezTo>
                    <a:pt x="3698" y="2055"/>
                    <a:pt x="4132" y="1895"/>
                    <a:pt x="4589" y="1781"/>
                  </a:cubicBezTo>
                  <a:cubicBezTo>
                    <a:pt x="4726" y="1735"/>
                    <a:pt x="4885" y="1713"/>
                    <a:pt x="5045" y="1690"/>
                  </a:cubicBezTo>
                  <a:cubicBezTo>
                    <a:pt x="5205" y="1667"/>
                    <a:pt x="5365" y="1644"/>
                    <a:pt x="5524" y="1621"/>
                  </a:cubicBezTo>
                  <a:cubicBezTo>
                    <a:pt x="5661" y="1621"/>
                    <a:pt x="5798" y="1598"/>
                    <a:pt x="5958" y="1576"/>
                  </a:cubicBezTo>
                  <a:cubicBezTo>
                    <a:pt x="6095" y="1576"/>
                    <a:pt x="6255" y="1553"/>
                    <a:pt x="6415" y="1553"/>
                  </a:cubicBezTo>
                  <a:cubicBezTo>
                    <a:pt x="6872" y="1575"/>
                    <a:pt x="7308" y="1638"/>
                    <a:pt x="7724" y="1743"/>
                  </a:cubicBezTo>
                  <a:lnTo>
                    <a:pt x="7724" y="1743"/>
                  </a:lnTo>
                  <a:cubicBezTo>
                    <a:pt x="7721" y="1741"/>
                    <a:pt x="7718" y="1738"/>
                    <a:pt x="7716" y="1735"/>
                  </a:cubicBezTo>
                  <a:lnTo>
                    <a:pt x="7716" y="1735"/>
                  </a:lnTo>
                  <a:cubicBezTo>
                    <a:pt x="7739" y="1743"/>
                    <a:pt x="7761" y="1751"/>
                    <a:pt x="7784" y="1758"/>
                  </a:cubicBezTo>
                  <a:lnTo>
                    <a:pt x="7784" y="1758"/>
                  </a:lnTo>
                  <a:cubicBezTo>
                    <a:pt x="7784" y="1758"/>
                    <a:pt x="7784" y="1758"/>
                    <a:pt x="7784" y="1758"/>
                  </a:cubicBezTo>
                  <a:cubicBezTo>
                    <a:pt x="7784" y="1758"/>
                    <a:pt x="7784" y="1758"/>
                    <a:pt x="7784" y="1758"/>
                  </a:cubicBezTo>
                  <a:lnTo>
                    <a:pt x="7784" y="1758"/>
                  </a:lnTo>
                  <a:cubicBezTo>
                    <a:pt x="8035" y="1842"/>
                    <a:pt x="8288" y="1927"/>
                    <a:pt x="8560" y="2032"/>
                  </a:cubicBezTo>
                  <a:cubicBezTo>
                    <a:pt x="8697" y="2078"/>
                    <a:pt x="8834" y="2123"/>
                    <a:pt x="8971" y="2169"/>
                  </a:cubicBezTo>
                  <a:cubicBezTo>
                    <a:pt x="9085" y="2215"/>
                    <a:pt x="9199" y="2283"/>
                    <a:pt x="9291" y="2329"/>
                  </a:cubicBezTo>
                  <a:cubicBezTo>
                    <a:pt x="9450" y="2443"/>
                    <a:pt x="9587" y="2534"/>
                    <a:pt x="9747" y="2626"/>
                  </a:cubicBezTo>
                  <a:cubicBezTo>
                    <a:pt x="9816" y="2694"/>
                    <a:pt x="9907" y="2740"/>
                    <a:pt x="9998" y="2808"/>
                  </a:cubicBezTo>
                  <a:cubicBezTo>
                    <a:pt x="10090" y="2877"/>
                    <a:pt x="10181" y="2968"/>
                    <a:pt x="10272" y="3036"/>
                  </a:cubicBezTo>
                  <a:cubicBezTo>
                    <a:pt x="10341" y="3105"/>
                    <a:pt x="10409" y="3173"/>
                    <a:pt x="10500" y="3242"/>
                  </a:cubicBezTo>
                  <a:cubicBezTo>
                    <a:pt x="10569" y="3310"/>
                    <a:pt x="10637" y="3379"/>
                    <a:pt x="10706" y="3424"/>
                  </a:cubicBezTo>
                  <a:cubicBezTo>
                    <a:pt x="10774" y="3470"/>
                    <a:pt x="10820" y="3516"/>
                    <a:pt x="10888" y="3584"/>
                  </a:cubicBezTo>
                  <a:cubicBezTo>
                    <a:pt x="10911" y="3607"/>
                    <a:pt x="10934" y="3630"/>
                    <a:pt x="10957" y="3653"/>
                  </a:cubicBezTo>
                  <a:cubicBezTo>
                    <a:pt x="11012" y="3708"/>
                    <a:pt x="11101" y="3738"/>
                    <a:pt x="11188" y="3738"/>
                  </a:cubicBezTo>
                  <a:cubicBezTo>
                    <a:pt x="11244" y="3738"/>
                    <a:pt x="11300" y="3725"/>
                    <a:pt x="11345" y="3698"/>
                  </a:cubicBezTo>
                  <a:cubicBezTo>
                    <a:pt x="11413" y="3630"/>
                    <a:pt x="11459" y="3539"/>
                    <a:pt x="11436" y="3447"/>
                  </a:cubicBezTo>
                  <a:cubicBezTo>
                    <a:pt x="11413" y="3356"/>
                    <a:pt x="11368" y="3265"/>
                    <a:pt x="11299" y="3173"/>
                  </a:cubicBezTo>
                  <a:cubicBezTo>
                    <a:pt x="11254" y="3105"/>
                    <a:pt x="11208" y="3036"/>
                    <a:pt x="11162" y="2968"/>
                  </a:cubicBezTo>
                  <a:cubicBezTo>
                    <a:pt x="11048" y="2854"/>
                    <a:pt x="10957" y="2717"/>
                    <a:pt x="10866" y="2580"/>
                  </a:cubicBezTo>
                  <a:cubicBezTo>
                    <a:pt x="10751" y="2443"/>
                    <a:pt x="10615" y="2329"/>
                    <a:pt x="10500" y="2215"/>
                  </a:cubicBezTo>
                  <a:cubicBezTo>
                    <a:pt x="10386" y="2101"/>
                    <a:pt x="10249" y="2009"/>
                    <a:pt x="10135" y="1895"/>
                  </a:cubicBezTo>
                  <a:cubicBezTo>
                    <a:pt x="10021" y="1804"/>
                    <a:pt x="9907" y="1690"/>
                    <a:pt x="9770" y="1598"/>
                  </a:cubicBezTo>
                  <a:cubicBezTo>
                    <a:pt x="9702" y="1530"/>
                    <a:pt x="9610" y="1461"/>
                    <a:pt x="9519" y="1393"/>
                  </a:cubicBezTo>
                  <a:cubicBezTo>
                    <a:pt x="9519" y="1256"/>
                    <a:pt x="9405" y="1142"/>
                    <a:pt x="9268" y="1119"/>
                  </a:cubicBezTo>
                  <a:cubicBezTo>
                    <a:pt x="9245" y="1119"/>
                    <a:pt x="9199" y="1096"/>
                    <a:pt x="9177" y="1096"/>
                  </a:cubicBezTo>
                  <a:cubicBezTo>
                    <a:pt x="9085" y="1051"/>
                    <a:pt x="9017" y="1005"/>
                    <a:pt x="8925" y="959"/>
                  </a:cubicBezTo>
                  <a:cubicBezTo>
                    <a:pt x="8880" y="936"/>
                    <a:pt x="8811" y="914"/>
                    <a:pt x="8766" y="868"/>
                  </a:cubicBezTo>
                  <a:cubicBezTo>
                    <a:pt x="8629" y="777"/>
                    <a:pt x="8469" y="685"/>
                    <a:pt x="8332" y="594"/>
                  </a:cubicBezTo>
                  <a:cubicBezTo>
                    <a:pt x="8195" y="526"/>
                    <a:pt x="8035" y="457"/>
                    <a:pt x="7898" y="412"/>
                  </a:cubicBezTo>
                  <a:cubicBezTo>
                    <a:pt x="7556" y="297"/>
                    <a:pt x="7236" y="183"/>
                    <a:pt x="6894" y="92"/>
                  </a:cubicBezTo>
                  <a:cubicBezTo>
                    <a:pt x="6734" y="69"/>
                    <a:pt x="6597" y="23"/>
                    <a:pt x="6438" y="23"/>
                  </a:cubicBezTo>
                  <a:cubicBezTo>
                    <a:pt x="6255" y="1"/>
                    <a:pt x="6072" y="1"/>
                    <a:pt x="5890" y="1"/>
                  </a:cubicBezTo>
                  <a:close/>
                </a:path>
              </a:pathLst>
            </a:custGeom>
            <a:solidFill>
              <a:srgbClr val="676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6"/>
            <p:cNvSpPr/>
            <p:nvPr/>
          </p:nvSpPr>
          <p:spPr>
            <a:xfrm>
              <a:off x="12592589" y="3866824"/>
              <a:ext cx="124623" cy="188968"/>
            </a:xfrm>
            <a:custGeom>
              <a:avLst/>
              <a:gdLst/>
              <a:ahLst/>
              <a:cxnLst/>
              <a:rect l="l" t="t" r="r" b="b"/>
              <a:pathLst>
                <a:path w="4474" h="6784" extrusionOk="0">
                  <a:moveTo>
                    <a:pt x="3219" y="1"/>
                  </a:moveTo>
                  <a:cubicBezTo>
                    <a:pt x="3150" y="1"/>
                    <a:pt x="3104" y="69"/>
                    <a:pt x="3104" y="138"/>
                  </a:cubicBezTo>
                  <a:cubicBezTo>
                    <a:pt x="3127" y="229"/>
                    <a:pt x="3150" y="321"/>
                    <a:pt x="3173" y="412"/>
                  </a:cubicBezTo>
                  <a:cubicBezTo>
                    <a:pt x="3196" y="503"/>
                    <a:pt x="3196" y="594"/>
                    <a:pt x="3196" y="686"/>
                  </a:cubicBezTo>
                  <a:cubicBezTo>
                    <a:pt x="3196" y="724"/>
                    <a:pt x="3196" y="762"/>
                    <a:pt x="3196" y="800"/>
                  </a:cubicBezTo>
                  <a:cubicBezTo>
                    <a:pt x="3196" y="1097"/>
                    <a:pt x="3173" y="1370"/>
                    <a:pt x="3150" y="1644"/>
                  </a:cubicBezTo>
                  <a:cubicBezTo>
                    <a:pt x="3104" y="1964"/>
                    <a:pt x="3059" y="2261"/>
                    <a:pt x="2967" y="2557"/>
                  </a:cubicBezTo>
                  <a:cubicBezTo>
                    <a:pt x="2922" y="2740"/>
                    <a:pt x="2876" y="2923"/>
                    <a:pt x="2830" y="3082"/>
                  </a:cubicBezTo>
                  <a:cubicBezTo>
                    <a:pt x="2762" y="3265"/>
                    <a:pt x="2694" y="3425"/>
                    <a:pt x="2625" y="3585"/>
                  </a:cubicBezTo>
                  <a:cubicBezTo>
                    <a:pt x="2557" y="3744"/>
                    <a:pt x="2488" y="3927"/>
                    <a:pt x="2420" y="4087"/>
                  </a:cubicBezTo>
                  <a:cubicBezTo>
                    <a:pt x="2328" y="4246"/>
                    <a:pt x="2237" y="4383"/>
                    <a:pt x="2169" y="4543"/>
                  </a:cubicBezTo>
                  <a:cubicBezTo>
                    <a:pt x="2032" y="4749"/>
                    <a:pt x="1872" y="4954"/>
                    <a:pt x="1735" y="5137"/>
                  </a:cubicBezTo>
                  <a:cubicBezTo>
                    <a:pt x="1644" y="5251"/>
                    <a:pt x="1575" y="5342"/>
                    <a:pt x="1484" y="5456"/>
                  </a:cubicBezTo>
                  <a:cubicBezTo>
                    <a:pt x="1415" y="5547"/>
                    <a:pt x="1324" y="5639"/>
                    <a:pt x="1233" y="5730"/>
                  </a:cubicBezTo>
                  <a:cubicBezTo>
                    <a:pt x="1187" y="5776"/>
                    <a:pt x="1119" y="5821"/>
                    <a:pt x="1073" y="5867"/>
                  </a:cubicBezTo>
                  <a:cubicBezTo>
                    <a:pt x="1004" y="5913"/>
                    <a:pt x="936" y="5981"/>
                    <a:pt x="890" y="6027"/>
                  </a:cubicBezTo>
                  <a:cubicBezTo>
                    <a:pt x="799" y="6095"/>
                    <a:pt x="731" y="6164"/>
                    <a:pt x="639" y="6209"/>
                  </a:cubicBezTo>
                  <a:cubicBezTo>
                    <a:pt x="517" y="6250"/>
                    <a:pt x="395" y="6291"/>
                    <a:pt x="273" y="6332"/>
                  </a:cubicBezTo>
                  <a:lnTo>
                    <a:pt x="273" y="6332"/>
                  </a:lnTo>
                  <a:cubicBezTo>
                    <a:pt x="273" y="6332"/>
                    <a:pt x="273" y="6332"/>
                    <a:pt x="273" y="6332"/>
                  </a:cubicBezTo>
                  <a:lnTo>
                    <a:pt x="273" y="6332"/>
                  </a:lnTo>
                  <a:cubicBezTo>
                    <a:pt x="258" y="6336"/>
                    <a:pt x="243" y="6341"/>
                    <a:pt x="228" y="6346"/>
                  </a:cubicBezTo>
                  <a:cubicBezTo>
                    <a:pt x="228" y="6346"/>
                    <a:pt x="206" y="6346"/>
                    <a:pt x="183" y="6369"/>
                  </a:cubicBezTo>
                  <a:cubicBezTo>
                    <a:pt x="137" y="6369"/>
                    <a:pt x="91" y="6392"/>
                    <a:pt x="46" y="6438"/>
                  </a:cubicBezTo>
                  <a:cubicBezTo>
                    <a:pt x="0" y="6483"/>
                    <a:pt x="0" y="6552"/>
                    <a:pt x="0" y="6597"/>
                  </a:cubicBezTo>
                  <a:cubicBezTo>
                    <a:pt x="21" y="6700"/>
                    <a:pt x="114" y="6784"/>
                    <a:pt x="216" y="6784"/>
                  </a:cubicBezTo>
                  <a:cubicBezTo>
                    <a:pt x="227" y="6784"/>
                    <a:pt x="239" y="6782"/>
                    <a:pt x="251" y="6780"/>
                  </a:cubicBezTo>
                  <a:cubicBezTo>
                    <a:pt x="411" y="6757"/>
                    <a:pt x="594" y="6712"/>
                    <a:pt x="753" y="6666"/>
                  </a:cubicBezTo>
                  <a:cubicBezTo>
                    <a:pt x="913" y="6620"/>
                    <a:pt x="1050" y="6575"/>
                    <a:pt x="1187" y="6506"/>
                  </a:cubicBezTo>
                  <a:cubicBezTo>
                    <a:pt x="1484" y="6415"/>
                    <a:pt x="1712" y="6209"/>
                    <a:pt x="1963" y="6050"/>
                  </a:cubicBezTo>
                  <a:cubicBezTo>
                    <a:pt x="2100" y="5936"/>
                    <a:pt x="2237" y="5844"/>
                    <a:pt x="2374" y="5753"/>
                  </a:cubicBezTo>
                  <a:cubicBezTo>
                    <a:pt x="2488" y="5662"/>
                    <a:pt x="2602" y="5570"/>
                    <a:pt x="2716" y="5456"/>
                  </a:cubicBezTo>
                  <a:cubicBezTo>
                    <a:pt x="2967" y="5228"/>
                    <a:pt x="3173" y="4954"/>
                    <a:pt x="3355" y="4680"/>
                  </a:cubicBezTo>
                  <a:cubicBezTo>
                    <a:pt x="3401" y="4612"/>
                    <a:pt x="3447" y="4543"/>
                    <a:pt x="3492" y="4452"/>
                  </a:cubicBezTo>
                  <a:cubicBezTo>
                    <a:pt x="3789" y="3950"/>
                    <a:pt x="4017" y="3425"/>
                    <a:pt x="4177" y="2877"/>
                  </a:cubicBezTo>
                  <a:cubicBezTo>
                    <a:pt x="4223" y="2717"/>
                    <a:pt x="4268" y="2557"/>
                    <a:pt x="4291" y="2398"/>
                  </a:cubicBezTo>
                  <a:cubicBezTo>
                    <a:pt x="4337" y="2261"/>
                    <a:pt x="4360" y="2147"/>
                    <a:pt x="4360" y="2010"/>
                  </a:cubicBezTo>
                  <a:cubicBezTo>
                    <a:pt x="4383" y="1895"/>
                    <a:pt x="4405" y="1804"/>
                    <a:pt x="4428" y="1690"/>
                  </a:cubicBezTo>
                  <a:cubicBezTo>
                    <a:pt x="4428" y="1599"/>
                    <a:pt x="4451" y="1507"/>
                    <a:pt x="4451" y="1393"/>
                  </a:cubicBezTo>
                  <a:cubicBezTo>
                    <a:pt x="4451" y="1370"/>
                    <a:pt x="4451" y="1325"/>
                    <a:pt x="4474" y="1279"/>
                  </a:cubicBezTo>
                  <a:cubicBezTo>
                    <a:pt x="4474" y="1211"/>
                    <a:pt x="4474" y="1165"/>
                    <a:pt x="4474" y="1097"/>
                  </a:cubicBezTo>
                  <a:cubicBezTo>
                    <a:pt x="4451" y="1028"/>
                    <a:pt x="4428" y="960"/>
                    <a:pt x="4360" y="914"/>
                  </a:cubicBezTo>
                  <a:cubicBezTo>
                    <a:pt x="4310" y="881"/>
                    <a:pt x="4260" y="859"/>
                    <a:pt x="4209" y="859"/>
                  </a:cubicBezTo>
                  <a:cubicBezTo>
                    <a:pt x="4191" y="859"/>
                    <a:pt x="4173" y="862"/>
                    <a:pt x="4154" y="868"/>
                  </a:cubicBezTo>
                  <a:cubicBezTo>
                    <a:pt x="4132" y="868"/>
                    <a:pt x="4086" y="868"/>
                    <a:pt x="4063" y="891"/>
                  </a:cubicBezTo>
                  <a:cubicBezTo>
                    <a:pt x="4063" y="868"/>
                    <a:pt x="4063" y="845"/>
                    <a:pt x="4063" y="823"/>
                  </a:cubicBezTo>
                  <a:cubicBezTo>
                    <a:pt x="4040" y="777"/>
                    <a:pt x="4040" y="754"/>
                    <a:pt x="4040" y="709"/>
                  </a:cubicBezTo>
                  <a:cubicBezTo>
                    <a:pt x="4017" y="617"/>
                    <a:pt x="3995" y="480"/>
                    <a:pt x="3903" y="435"/>
                  </a:cubicBezTo>
                  <a:cubicBezTo>
                    <a:pt x="3880" y="412"/>
                    <a:pt x="3858" y="389"/>
                    <a:pt x="3835" y="389"/>
                  </a:cubicBezTo>
                  <a:cubicBezTo>
                    <a:pt x="3798" y="377"/>
                    <a:pt x="3761" y="371"/>
                    <a:pt x="3726" y="371"/>
                  </a:cubicBezTo>
                  <a:cubicBezTo>
                    <a:pt x="3629" y="371"/>
                    <a:pt x="3543" y="413"/>
                    <a:pt x="3492" y="480"/>
                  </a:cubicBezTo>
                  <a:cubicBezTo>
                    <a:pt x="3470" y="480"/>
                    <a:pt x="3470" y="503"/>
                    <a:pt x="3470" y="503"/>
                  </a:cubicBezTo>
                  <a:lnTo>
                    <a:pt x="3447" y="457"/>
                  </a:lnTo>
                  <a:cubicBezTo>
                    <a:pt x="3447" y="343"/>
                    <a:pt x="3401" y="229"/>
                    <a:pt x="3378" y="115"/>
                  </a:cubicBezTo>
                  <a:cubicBezTo>
                    <a:pt x="3355" y="47"/>
                    <a:pt x="3310" y="1"/>
                    <a:pt x="3241" y="1"/>
                  </a:cubicBezTo>
                  <a:close/>
                </a:path>
              </a:pathLst>
            </a:custGeom>
            <a:solidFill>
              <a:srgbClr val="676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6"/>
            <p:cNvSpPr/>
            <p:nvPr/>
          </p:nvSpPr>
          <p:spPr>
            <a:xfrm>
              <a:off x="11436690" y="3747939"/>
              <a:ext cx="955009" cy="129721"/>
            </a:xfrm>
            <a:custGeom>
              <a:avLst/>
              <a:gdLst/>
              <a:ahLst/>
              <a:cxnLst/>
              <a:rect l="l" t="t" r="r" b="b"/>
              <a:pathLst>
                <a:path w="34285" h="4657" extrusionOk="0">
                  <a:moveTo>
                    <a:pt x="16960" y="1"/>
                  </a:moveTo>
                  <a:cubicBezTo>
                    <a:pt x="16732" y="1"/>
                    <a:pt x="16481" y="1"/>
                    <a:pt x="16252" y="23"/>
                  </a:cubicBezTo>
                  <a:cubicBezTo>
                    <a:pt x="15864" y="46"/>
                    <a:pt x="15499" y="69"/>
                    <a:pt x="15134" y="92"/>
                  </a:cubicBezTo>
                  <a:cubicBezTo>
                    <a:pt x="15020" y="115"/>
                    <a:pt x="14906" y="115"/>
                    <a:pt x="14814" y="138"/>
                  </a:cubicBezTo>
                  <a:lnTo>
                    <a:pt x="14769" y="138"/>
                  </a:lnTo>
                  <a:cubicBezTo>
                    <a:pt x="14632" y="160"/>
                    <a:pt x="14449" y="183"/>
                    <a:pt x="14358" y="297"/>
                  </a:cubicBezTo>
                  <a:cubicBezTo>
                    <a:pt x="14312" y="343"/>
                    <a:pt x="14267" y="411"/>
                    <a:pt x="14244" y="480"/>
                  </a:cubicBezTo>
                  <a:lnTo>
                    <a:pt x="14084" y="480"/>
                  </a:lnTo>
                  <a:lnTo>
                    <a:pt x="13879" y="503"/>
                  </a:lnTo>
                  <a:cubicBezTo>
                    <a:pt x="13787" y="526"/>
                    <a:pt x="13696" y="526"/>
                    <a:pt x="13582" y="526"/>
                  </a:cubicBezTo>
                  <a:cubicBezTo>
                    <a:pt x="13513" y="526"/>
                    <a:pt x="13445" y="548"/>
                    <a:pt x="13376" y="548"/>
                  </a:cubicBezTo>
                  <a:lnTo>
                    <a:pt x="13331" y="548"/>
                  </a:lnTo>
                  <a:cubicBezTo>
                    <a:pt x="13239" y="571"/>
                    <a:pt x="13171" y="571"/>
                    <a:pt x="13125" y="571"/>
                  </a:cubicBezTo>
                  <a:cubicBezTo>
                    <a:pt x="13057" y="594"/>
                    <a:pt x="13011" y="594"/>
                    <a:pt x="12966" y="594"/>
                  </a:cubicBezTo>
                  <a:cubicBezTo>
                    <a:pt x="12760" y="617"/>
                    <a:pt x="12555" y="663"/>
                    <a:pt x="12326" y="685"/>
                  </a:cubicBezTo>
                  <a:lnTo>
                    <a:pt x="12075" y="708"/>
                  </a:lnTo>
                  <a:lnTo>
                    <a:pt x="11870" y="754"/>
                  </a:lnTo>
                  <a:cubicBezTo>
                    <a:pt x="11687" y="777"/>
                    <a:pt x="11505" y="800"/>
                    <a:pt x="11345" y="822"/>
                  </a:cubicBezTo>
                  <a:lnTo>
                    <a:pt x="11254" y="822"/>
                  </a:lnTo>
                  <a:cubicBezTo>
                    <a:pt x="11185" y="845"/>
                    <a:pt x="11094" y="868"/>
                    <a:pt x="11003" y="891"/>
                  </a:cubicBezTo>
                  <a:cubicBezTo>
                    <a:pt x="10957" y="891"/>
                    <a:pt x="10911" y="914"/>
                    <a:pt x="10866" y="959"/>
                  </a:cubicBezTo>
                  <a:cubicBezTo>
                    <a:pt x="10751" y="982"/>
                    <a:pt x="10614" y="1005"/>
                    <a:pt x="10478" y="1051"/>
                  </a:cubicBezTo>
                  <a:cubicBezTo>
                    <a:pt x="10409" y="1073"/>
                    <a:pt x="10318" y="1073"/>
                    <a:pt x="10226" y="1096"/>
                  </a:cubicBezTo>
                  <a:lnTo>
                    <a:pt x="10135" y="1119"/>
                  </a:lnTo>
                  <a:lnTo>
                    <a:pt x="9975" y="1142"/>
                  </a:lnTo>
                  <a:cubicBezTo>
                    <a:pt x="9587" y="1233"/>
                    <a:pt x="9268" y="1324"/>
                    <a:pt x="8948" y="1393"/>
                  </a:cubicBezTo>
                  <a:lnTo>
                    <a:pt x="8766" y="1439"/>
                  </a:lnTo>
                  <a:lnTo>
                    <a:pt x="8697" y="1461"/>
                  </a:lnTo>
                  <a:lnTo>
                    <a:pt x="8606" y="1484"/>
                  </a:lnTo>
                  <a:lnTo>
                    <a:pt x="8492" y="1530"/>
                  </a:lnTo>
                  <a:lnTo>
                    <a:pt x="8309" y="1553"/>
                  </a:lnTo>
                  <a:cubicBezTo>
                    <a:pt x="8195" y="1598"/>
                    <a:pt x="8081" y="1621"/>
                    <a:pt x="7990" y="1644"/>
                  </a:cubicBezTo>
                  <a:cubicBezTo>
                    <a:pt x="7624" y="1735"/>
                    <a:pt x="7259" y="1827"/>
                    <a:pt x="6894" y="1918"/>
                  </a:cubicBezTo>
                  <a:lnTo>
                    <a:pt x="6643" y="1986"/>
                  </a:lnTo>
                  <a:cubicBezTo>
                    <a:pt x="6346" y="2055"/>
                    <a:pt x="6141" y="2101"/>
                    <a:pt x="5912" y="2169"/>
                  </a:cubicBezTo>
                  <a:cubicBezTo>
                    <a:pt x="5867" y="2192"/>
                    <a:pt x="5798" y="2215"/>
                    <a:pt x="5776" y="2260"/>
                  </a:cubicBezTo>
                  <a:cubicBezTo>
                    <a:pt x="5707" y="2306"/>
                    <a:pt x="5661" y="2374"/>
                    <a:pt x="5661" y="2466"/>
                  </a:cubicBezTo>
                  <a:lnTo>
                    <a:pt x="5365" y="2534"/>
                  </a:lnTo>
                  <a:cubicBezTo>
                    <a:pt x="5182" y="2580"/>
                    <a:pt x="4999" y="2626"/>
                    <a:pt x="4817" y="2671"/>
                  </a:cubicBezTo>
                  <a:cubicBezTo>
                    <a:pt x="4634" y="2717"/>
                    <a:pt x="4452" y="2762"/>
                    <a:pt x="4269" y="2785"/>
                  </a:cubicBezTo>
                  <a:lnTo>
                    <a:pt x="4201" y="2808"/>
                  </a:lnTo>
                  <a:lnTo>
                    <a:pt x="4132" y="2831"/>
                  </a:lnTo>
                  <a:lnTo>
                    <a:pt x="4064" y="2831"/>
                  </a:lnTo>
                  <a:lnTo>
                    <a:pt x="3881" y="2877"/>
                  </a:lnTo>
                  <a:lnTo>
                    <a:pt x="3721" y="2899"/>
                  </a:lnTo>
                  <a:cubicBezTo>
                    <a:pt x="3607" y="2922"/>
                    <a:pt x="3516" y="2945"/>
                    <a:pt x="3425" y="2968"/>
                  </a:cubicBezTo>
                  <a:lnTo>
                    <a:pt x="3356" y="2991"/>
                  </a:lnTo>
                  <a:lnTo>
                    <a:pt x="3265" y="3014"/>
                  </a:lnTo>
                  <a:cubicBezTo>
                    <a:pt x="3128" y="3036"/>
                    <a:pt x="3014" y="3059"/>
                    <a:pt x="2877" y="3105"/>
                  </a:cubicBezTo>
                  <a:cubicBezTo>
                    <a:pt x="2854" y="3105"/>
                    <a:pt x="2831" y="3105"/>
                    <a:pt x="2808" y="3128"/>
                  </a:cubicBezTo>
                  <a:lnTo>
                    <a:pt x="2329" y="3219"/>
                  </a:lnTo>
                  <a:lnTo>
                    <a:pt x="2169" y="3265"/>
                  </a:lnTo>
                  <a:cubicBezTo>
                    <a:pt x="1941" y="3310"/>
                    <a:pt x="1713" y="3379"/>
                    <a:pt x="1507" y="3424"/>
                  </a:cubicBezTo>
                  <a:cubicBezTo>
                    <a:pt x="1302" y="3470"/>
                    <a:pt x="1119" y="3493"/>
                    <a:pt x="914" y="3539"/>
                  </a:cubicBezTo>
                  <a:lnTo>
                    <a:pt x="891" y="3539"/>
                  </a:lnTo>
                  <a:cubicBezTo>
                    <a:pt x="754" y="3561"/>
                    <a:pt x="640" y="3584"/>
                    <a:pt x="549" y="3607"/>
                  </a:cubicBezTo>
                  <a:lnTo>
                    <a:pt x="389" y="3653"/>
                  </a:lnTo>
                  <a:lnTo>
                    <a:pt x="343" y="3653"/>
                  </a:lnTo>
                  <a:cubicBezTo>
                    <a:pt x="275" y="3675"/>
                    <a:pt x="206" y="3698"/>
                    <a:pt x="138" y="3721"/>
                  </a:cubicBezTo>
                  <a:cubicBezTo>
                    <a:pt x="69" y="3767"/>
                    <a:pt x="46" y="3812"/>
                    <a:pt x="24" y="3881"/>
                  </a:cubicBezTo>
                  <a:cubicBezTo>
                    <a:pt x="1" y="3949"/>
                    <a:pt x="1" y="4018"/>
                    <a:pt x="24" y="4086"/>
                  </a:cubicBezTo>
                  <a:cubicBezTo>
                    <a:pt x="46" y="4132"/>
                    <a:pt x="92" y="4155"/>
                    <a:pt x="115" y="4178"/>
                  </a:cubicBezTo>
                  <a:cubicBezTo>
                    <a:pt x="161" y="4200"/>
                    <a:pt x="206" y="4223"/>
                    <a:pt x="252" y="4223"/>
                  </a:cubicBezTo>
                  <a:lnTo>
                    <a:pt x="434" y="4223"/>
                  </a:lnTo>
                  <a:cubicBezTo>
                    <a:pt x="480" y="4223"/>
                    <a:pt x="526" y="4200"/>
                    <a:pt x="571" y="4200"/>
                  </a:cubicBezTo>
                  <a:lnTo>
                    <a:pt x="685" y="4200"/>
                  </a:lnTo>
                  <a:cubicBezTo>
                    <a:pt x="845" y="4178"/>
                    <a:pt x="982" y="4155"/>
                    <a:pt x="1142" y="4132"/>
                  </a:cubicBezTo>
                  <a:lnTo>
                    <a:pt x="1210" y="4132"/>
                  </a:lnTo>
                  <a:cubicBezTo>
                    <a:pt x="1416" y="4109"/>
                    <a:pt x="1621" y="4086"/>
                    <a:pt x="1827" y="4064"/>
                  </a:cubicBezTo>
                  <a:lnTo>
                    <a:pt x="1872" y="4064"/>
                  </a:lnTo>
                  <a:lnTo>
                    <a:pt x="1918" y="4041"/>
                  </a:lnTo>
                  <a:cubicBezTo>
                    <a:pt x="1941" y="4064"/>
                    <a:pt x="1964" y="4064"/>
                    <a:pt x="1964" y="4064"/>
                  </a:cubicBezTo>
                  <a:cubicBezTo>
                    <a:pt x="2123" y="4064"/>
                    <a:pt x="2283" y="4041"/>
                    <a:pt x="2443" y="4018"/>
                  </a:cubicBezTo>
                  <a:cubicBezTo>
                    <a:pt x="2534" y="3995"/>
                    <a:pt x="2648" y="3995"/>
                    <a:pt x="2740" y="3972"/>
                  </a:cubicBezTo>
                  <a:cubicBezTo>
                    <a:pt x="2945" y="3972"/>
                    <a:pt x="3173" y="3949"/>
                    <a:pt x="3402" y="3949"/>
                  </a:cubicBezTo>
                  <a:lnTo>
                    <a:pt x="3858" y="3949"/>
                  </a:lnTo>
                  <a:cubicBezTo>
                    <a:pt x="3904" y="3949"/>
                    <a:pt x="3927" y="3972"/>
                    <a:pt x="3972" y="3972"/>
                  </a:cubicBezTo>
                  <a:cubicBezTo>
                    <a:pt x="3972" y="3972"/>
                    <a:pt x="3995" y="3972"/>
                    <a:pt x="4018" y="3949"/>
                  </a:cubicBezTo>
                  <a:lnTo>
                    <a:pt x="5593" y="3949"/>
                  </a:lnTo>
                  <a:lnTo>
                    <a:pt x="6004" y="3927"/>
                  </a:lnTo>
                  <a:cubicBezTo>
                    <a:pt x="6323" y="3927"/>
                    <a:pt x="6666" y="3904"/>
                    <a:pt x="7008" y="3904"/>
                  </a:cubicBezTo>
                  <a:cubicBezTo>
                    <a:pt x="7373" y="3904"/>
                    <a:pt x="7693" y="3881"/>
                    <a:pt x="8035" y="3858"/>
                  </a:cubicBezTo>
                  <a:cubicBezTo>
                    <a:pt x="8127" y="3858"/>
                    <a:pt x="8195" y="3835"/>
                    <a:pt x="8286" y="3835"/>
                  </a:cubicBezTo>
                  <a:cubicBezTo>
                    <a:pt x="8355" y="3858"/>
                    <a:pt x="8400" y="3881"/>
                    <a:pt x="8469" y="3881"/>
                  </a:cubicBezTo>
                  <a:lnTo>
                    <a:pt x="8743" y="3881"/>
                  </a:lnTo>
                  <a:lnTo>
                    <a:pt x="8925" y="3904"/>
                  </a:lnTo>
                  <a:lnTo>
                    <a:pt x="9131" y="3904"/>
                  </a:lnTo>
                  <a:cubicBezTo>
                    <a:pt x="9428" y="3927"/>
                    <a:pt x="9724" y="3949"/>
                    <a:pt x="10021" y="3949"/>
                  </a:cubicBezTo>
                  <a:lnTo>
                    <a:pt x="10249" y="3949"/>
                  </a:lnTo>
                  <a:lnTo>
                    <a:pt x="10363" y="3972"/>
                  </a:lnTo>
                  <a:lnTo>
                    <a:pt x="10797" y="3972"/>
                  </a:lnTo>
                  <a:cubicBezTo>
                    <a:pt x="11048" y="3949"/>
                    <a:pt x="11299" y="3949"/>
                    <a:pt x="11550" y="3927"/>
                  </a:cubicBezTo>
                  <a:lnTo>
                    <a:pt x="11573" y="3927"/>
                  </a:lnTo>
                  <a:cubicBezTo>
                    <a:pt x="11801" y="3904"/>
                    <a:pt x="12030" y="3881"/>
                    <a:pt x="12235" y="3858"/>
                  </a:cubicBezTo>
                  <a:cubicBezTo>
                    <a:pt x="12304" y="3858"/>
                    <a:pt x="12372" y="3858"/>
                    <a:pt x="12441" y="3835"/>
                  </a:cubicBezTo>
                  <a:lnTo>
                    <a:pt x="12555" y="3812"/>
                  </a:lnTo>
                  <a:lnTo>
                    <a:pt x="12692" y="3812"/>
                  </a:lnTo>
                  <a:lnTo>
                    <a:pt x="12714" y="3790"/>
                  </a:lnTo>
                  <a:cubicBezTo>
                    <a:pt x="12806" y="3790"/>
                    <a:pt x="12851" y="3790"/>
                    <a:pt x="12874" y="3767"/>
                  </a:cubicBezTo>
                  <a:cubicBezTo>
                    <a:pt x="12897" y="3767"/>
                    <a:pt x="12920" y="3767"/>
                    <a:pt x="12943" y="3744"/>
                  </a:cubicBezTo>
                  <a:lnTo>
                    <a:pt x="13308" y="3790"/>
                  </a:lnTo>
                  <a:lnTo>
                    <a:pt x="13331" y="3790"/>
                  </a:lnTo>
                  <a:cubicBezTo>
                    <a:pt x="13513" y="3790"/>
                    <a:pt x="13696" y="3812"/>
                    <a:pt x="13879" y="3812"/>
                  </a:cubicBezTo>
                  <a:lnTo>
                    <a:pt x="14289" y="3835"/>
                  </a:lnTo>
                  <a:lnTo>
                    <a:pt x="14518" y="3858"/>
                  </a:lnTo>
                  <a:lnTo>
                    <a:pt x="14837" y="3858"/>
                  </a:lnTo>
                  <a:lnTo>
                    <a:pt x="14883" y="3881"/>
                  </a:lnTo>
                  <a:lnTo>
                    <a:pt x="15750" y="3881"/>
                  </a:lnTo>
                  <a:cubicBezTo>
                    <a:pt x="16001" y="3904"/>
                    <a:pt x="16275" y="3904"/>
                    <a:pt x="16549" y="3927"/>
                  </a:cubicBezTo>
                  <a:lnTo>
                    <a:pt x="16732" y="3927"/>
                  </a:lnTo>
                  <a:lnTo>
                    <a:pt x="17668" y="3972"/>
                  </a:lnTo>
                  <a:lnTo>
                    <a:pt x="17896" y="3995"/>
                  </a:lnTo>
                  <a:cubicBezTo>
                    <a:pt x="18124" y="4018"/>
                    <a:pt x="18329" y="4018"/>
                    <a:pt x="18558" y="4018"/>
                  </a:cubicBezTo>
                  <a:lnTo>
                    <a:pt x="19950" y="4018"/>
                  </a:lnTo>
                  <a:lnTo>
                    <a:pt x="20064" y="3995"/>
                  </a:lnTo>
                  <a:lnTo>
                    <a:pt x="20429" y="3995"/>
                  </a:lnTo>
                  <a:cubicBezTo>
                    <a:pt x="20498" y="3995"/>
                    <a:pt x="20566" y="4018"/>
                    <a:pt x="20635" y="4018"/>
                  </a:cubicBezTo>
                  <a:lnTo>
                    <a:pt x="22050" y="4018"/>
                  </a:lnTo>
                  <a:cubicBezTo>
                    <a:pt x="22141" y="4018"/>
                    <a:pt x="22210" y="4018"/>
                    <a:pt x="22278" y="4041"/>
                  </a:cubicBezTo>
                  <a:lnTo>
                    <a:pt x="22758" y="4041"/>
                  </a:lnTo>
                  <a:cubicBezTo>
                    <a:pt x="22917" y="4064"/>
                    <a:pt x="23077" y="4064"/>
                    <a:pt x="23237" y="4064"/>
                  </a:cubicBezTo>
                  <a:cubicBezTo>
                    <a:pt x="23534" y="4064"/>
                    <a:pt x="23808" y="4064"/>
                    <a:pt x="24104" y="4086"/>
                  </a:cubicBezTo>
                  <a:lnTo>
                    <a:pt x="24173" y="4086"/>
                  </a:lnTo>
                  <a:lnTo>
                    <a:pt x="24629" y="4109"/>
                  </a:lnTo>
                  <a:lnTo>
                    <a:pt x="25109" y="4109"/>
                  </a:lnTo>
                  <a:cubicBezTo>
                    <a:pt x="25314" y="4109"/>
                    <a:pt x="25519" y="4132"/>
                    <a:pt x="25725" y="4132"/>
                  </a:cubicBezTo>
                  <a:lnTo>
                    <a:pt x="25862" y="4132"/>
                  </a:lnTo>
                  <a:lnTo>
                    <a:pt x="26022" y="4155"/>
                  </a:lnTo>
                  <a:lnTo>
                    <a:pt x="26090" y="4155"/>
                  </a:lnTo>
                  <a:lnTo>
                    <a:pt x="26935" y="4200"/>
                  </a:lnTo>
                  <a:lnTo>
                    <a:pt x="27756" y="4200"/>
                  </a:lnTo>
                  <a:lnTo>
                    <a:pt x="27848" y="4223"/>
                  </a:lnTo>
                  <a:cubicBezTo>
                    <a:pt x="28122" y="4223"/>
                    <a:pt x="28373" y="4223"/>
                    <a:pt x="28624" y="4246"/>
                  </a:cubicBezTo>
                  <a:lnTo>
                    <a:pt x="28783" y="4246"/>
                  </a:lnTo>
                  <a:lnTo>
                    <a:pt x="29765" y="4292"/>
                  </a:lnTo>
                  <a:lnTo>
                    <a:pt x="30746" y="4360"/>
                  </a:lnTo>
                  <a:lnTo>
                    <a:pt x="31157" y="4383"/>
                  </a:lnTo>
                  <a:cubicBezTo>
                    <a:pt x="31271" y="4383"/>
                    <a:pt x="31363" y="4383"/>
                    <a:pt x="31454" y="4406"/>
                  </a:cubicBezTo>
                  <a:lnTo>
                    <a:pt x="31500" y="4406"/>
                  </a:lnTo>
                  <a:lnTo>
                    <a:pt x="31682" y="4429"/>
                  </a:lnTo>
                  <a:cubicBezTo>
                    <a:pt x="31842" y="4429"/>
                    <a:pt x="32002" y="4452"/>
                    <a:pt x="32139" y="4452"/>
                  </a:cubicBezTo>
                  <a:cubicBezTo>
                    <a:pt x="32253" y="4452"/>
                    <a:pt x="32367" y="4474"/>
                    <a:pt x="32481" y="4474"/>
                  </a:cubicBezTo>
                  <a:lnTo>
                    <a:pt x="32572" y="4497"/>
                  </a:lnTo>
                  <a:lnTo>
                    <a:pt x="32641" y="4497"/>
                  </a:lnTo>
                  <a:lnTo>
                    <a:pt x="32732" y="4520"/>
                  </a:lnTo>
                  <a:lnTo>
                    <a:pt x="32778" y="4520"/>
                  </a:lnTo>
                  <a:lnTo>
                    <a:pt x="32869" y="4543"/>
                  </a:lnTo>
                  <a:lnTo>
                    <a:pt x="32983" y="4566"/>
                  </a:lnTo>
                  <a:lnTo>
                    <a:pt x="33097" y="4566"/>
                  </a:lnTo>
                  <a:lnTo>
                    <a:pt x="33143" y="4589"/>
                  </a:lnTo>
                  <a:lnTo>
                    <a:pt x="33212" y="4589"/>
                  </a:lnTo>
                  <a:lnTo>
                    <a:pt x="33234" y="4611"/>
                  </a:lnTo>
                  <a:lnTo>
                    <a:pt x="33371" y="4634"/>
                  </a:lnTo>
                  <a:lnTo>
                    <a:pt x="33417" y="4634"/>
                  </a:lnTo>
                  <a:cubicBezTo>
                    <a:pt x="33485" y="4657"/>
                    <a:pt x="33554" y="4657"/>
                    <a:pt x="33622" y="4657"/>
                  </a:cubicBezTo>
                  <a:lnTo>
                    <a:pt x="33714" y="4657"/>
                  </a:lnTo>
                  <a:cubicBezTo>
                    <a:pt x="33805" y="4634"/>
                    <a:pt x="33851" y="4611"/>
                    <a:pt x="33942" y="4543"/>
                  </a:cubicBezTo>
                  <a:cubicBezTo>
                    <a:pt x="33988" y="4497"/>
                    <a:pt x="34033" y="4406"/>
                    <a:pt x="34056" y="4337"/>
                  </a:cubicBezTo>
                  <a:cubicBezTo>
                    <a:pt x="34079" y="4269"/>
                    <a:pt x="34102" y="4223"/>
                    <a:pt x="34125" y="4155"/>
                  </a:cubicBezTo>
                  <a:lnTo>
                    <a:pt x="34147" y="4064"/>
                  </a:lnTo>
                  <a:lnTo>
                    <a:pt x="34147" y="4018"/>
                  </a:lnTo>
                  <a:cubicBezTo>
                    <a:pt x="34170" y="3927"/>
                    <a:pt x="34170" y="3858"/>
                    <a:pt x="34193" y="3790"/>
                  </a:cubicBezTo>
                  <a:lnTo>
                    <a:pt x="34216" y="3721"/>
                  </a:lnTo>
                  <a:lnTo>
                    <a:pt x="34239" y="3653"/>
                  </a:lnTo>
                  <a:cubicBezTo>
                    <a:pt x="34262" y="3584"/>
                    <a:pt x="34262" y="3561"/>
                    <a:pt x="34284" y="3516"/>
                  </a:cubicBezTo>
                  <a:cubicBezTo>
                    <a:pt x="34284" y="3447"/>
                    <a:pt x="34284" y="3379"/>
                    <a:pt x="34262" y="3310"/>
                  </a:cubicBezTo>
                  <a:cubicBezTo>
                    <a:pt x="34239" y="3128"/>
                    <a:pt x="34079" y="3014"/>
                    <a:pt x="33942" y="3014"/>
                  </a:cubicBezTo>
                  <a:cubicBezTo>
                    <a:pt x="33873" y="3014"/>
                    <a:pt x="33828" y="3014"/>
                    <a:pt x="33782" y="3036"/>
                  </a:cubicBezTo>
                  <a:cubicBezTo>
                    <a:pt x="33759" y="3014"/>
                    <a:pt x="33714" y="2968"/>
                    <a:pt x="33668" y="2945"/>
                  </a:cubicBezTo>
                  <a:cubicBezTo>
                    <a:pt x="33645" y="2945"/>
                    <a:pt x="33645" y="2945"/>
                    <a:pt x="33622" y="2922"/>
                  </a:cubicBezTo>
                  <a:lnTo>
                    <a:pt x="33577" y="2899"/>
                  </a:lnTo>
                  <a:lnTo>
                    <a:pt x="33440" y="2831"/>
                  </a:lnTo>
                  <a:lnTo>
                    <a:pt x="33371" y="2785"/>
                  </a:lnTo>
                  <a:cubicBezTo>
                    <a:pt x="33234" y="2717"/>
                    <a:pt x="33075" y="2648"/>
                    <a:pt x="32915" y="2580"/>
                  </a:cubicBezTo>
                  <a:cubicBezTo>
                    <a:pt x="32824" y="2534"/>
                    <a:pt x="32732" y="2489"/>
                    <a:pt x="32641" y="2466"/>
                  </a:cubicBezTo>
                  <a:lnTo>
                    <a:pt x="32458" y="2374"/>
                  </a:lnTo>
                  <a:cubicBezTo>
                    <a:pt x="32321" y="2306"/>
                    <a:pt x="32207" y="2260"/>
                    <a:pt x="32070" y="2215"/>
                  </a:cubicBezTo>
                  <a:cubicBezTo>
                    <a:pt x="31774" y="2101"/>
                    <a:pt x="31477" y="2009"/>
                    <a:pt x="31203" y="1918"/>
                  </a:cubicBezTo>
                  <a:cubicBezTo>
                    <a:pt x="31066" y="1872"/>
                    <a:pt x="30929" y="1827"/>
                    <a:pt x="30792" y="1781"/>
                  </a:cubicBezTo>
                  <a:cubicBezTo>
                    <a:pt x="30655" y="1713"/>
                    <a:pt x="30495" y="1667"/>
                    <a:pt x="30358" y="1644"/>
                  </a:cubicBezTo>
                  <a:cubicBezTo>
                    <a:pt x="30084" y="1553"/>
                    <a:pt x="29833" y="1484"/>
                    <a:pt x="29560" y="1416"/>
                  </a:cubicBezTo>
                  <a:cubicBezTo>
                    <a:pt x="29423" y="1370"/>
                    <a:pt x="29286" y="1347"/>
                    <a:pt x="29149" y="1324"/>
                  </a:cubicBezTo>
                  <a:lnTo>
                    <a:pt x="29035" y="1279"/>
                  </a:lnTo>
                  <a:lnTo>
                    <a:pt x="28920" y="1256"/>
                  </a:lnTo>
                  <a:lnTo>
                    <a:pt x="28761" y="1233"/>
                  </a:lnTo>
                  <a:cubicBezTo>
                    <a:pt x="28167" y="1096"/>
                    <a:pt x="27597" y="982"/>
                    <a:pt x="27049" y="868"/>
                  </a:cubicBezTo>
                  <a:lnTo>
                    <a:pt x="26912" y="845"/>
                  </a:lnTo>
                  <a:lnTo>
                    <a:pt x="26638" y="800"/>
                  </a:lnTo>
                  <a:lnTo>
                    <a:pt x="26569" y="800"/>
                  </a:lnTo>
                  <a:cubicBezTo>
                    <a:pt x="26364" y="754"/>
                    <a:pt x="26204" y="731"/>
                    <a:pt x="26044" y="685"/>
                  </a:cubicBezTo>
                  <a:cubicBezTo>
                    <a:pt x="25725" y="617"/>
                    <a:pt x="25405" y="548"/>
                    <a:pt x="25063" y="503"/>
                  </a:cubicBezTo>
                  <a:lnTo>
                    <a:pt x="24949" y="480"/>
                  </a:lnTo>
                  <a:cubicBezTo>
                    <a:pt x="24675" y="434"/>
                    <a:pt x="24401" y="389"/>
                    <a:pt x="24127" y="343"/>
                  </a:cubicBezTo>
                  <a:cubicBezTo>
                    <a:pt x="23967" y="320"/>
                    <a:pt x="23808" y="297"/>
                    <a:pt x="23648" y="275"/>
                  </a:cubicBezTo>
                  <a:cubicBezTo>
                    <a:pt x="23511" y="252"/>
                    <a:pt x="23351" y="252"/>
                    <a:pt x="23214" y="252"/>
                  </a:cubicBezTo>
                  <a:cubicBezTo>
                    <a:pt x="22917" y="229"/>
                    <a:pt x="22621" y="206"/>
                    <a:pt x="22324" y="183"/>
                  </a:cubicBezTo>
                  <a:lnTo>
                    <a:pt x="22118" y="160"/>
                  </a:lnTo>
                  <a:lnTo>
                    <a:pt x="21913" y="160"/>
                  </a:lnTo>
                  <a:lnTo>
                    <a:pt x="21822" y="138"/>
                  </a:lnTo>
                  <a:lnTo>
                    <a:pt x="21525" y="138"/>
                  </a:lnTo>
                  <a:lnTo>
                    <a:pt x="21365" y="115"/>
                  </a:lnTo>
                  <a:cubicBezTo>
                    <a:pt x="20726" y="92"/>
                    <a:pt x="20087" y="69"/>
                    <a:pt x="19448" y="23"/>
                  </a:cubicBezTo>
                  <a:lnTo>
                    <a:pt x="19334" y="23"/>
                  </a:lnTo>
                  <a:cubicBezTo>
                    <a:pt x="19060" y="23"/>
                    <a:pt x="18786" y="1"/>
                    <a:pt x="18535"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6"/>
            <p:cNvSpPr/>
            <p:nvPr/>
          </p:nvSpPr>
          <p:spPr>
            <a:xfrm>
              <a:off x="12724176" y="3749220"/>
              <a:ext cx="956931" cy="131002"/>
            </a:xfrm>
            <a:custGeom>
              <a:avLst/>
              <a:gdLst/>
              <a:ahLst/>
              <a:cxnLst/>
              <a:rect l="l" t="t" r="r" b="b"/>
              <a:pathLst>
                <a:path w="34354" h="4703" extrusionOk="0">
                  <a:moveTo>
                    <a:pt x="15408" y="0"/>
                  </a:moveTo>
                  <a:cubicBezTo>
                    <a:pt x="15111" y="23"/>
                    <a:pt x="14792" y="23"/>
                    <a:pt x="14495" y="23"/>
                  </a:cubicBezTo>
                  <a:lnTo>
                    <a:pt x="13605" y="23"/>
                  </a:lnTo>
                  <a:cubicBezTo>
                    <a:pt x="13445" y="46"/>
                    <a:pt x="13308" y="46"/>
                    <a:pt x="13171" y="46"/>
                  </a:cubicBezTo>
                  <a:lnTo>
                    <a:pt x="13011" y="69"/>
                  </a:lnTo>
                  <a:cubicBezTo>
                    <a:pt x="12920" y="69"/>
                    <a:pt x="12852" y="92"/>
                    <a:pt x="12760" y="92"/>
                  </a:cubicBezTo>
                  <a:cubicBezTo>
                    <a:pt x="12441" y="114"/>
                    <a:pt x="12121" y="137"/>
                    <a:pt x="11824" y="160"/>
                  </a:cubicBezTo>
                  <a:lnTo>
                    <a:pt x="11573" y="183"/>
                  </a:lnTo>
                  <a:lnTo>
                    <a:pt x="11368" y="183"/>
                  </a:lnTo>
                  <a:cubicBezTo>
                    <a:pt x="11231" y="206"/>
                    <a:pt x="11140" y="229"/>
                    <a:pt x="11048" y="229"/>
                  </a:cubicBezTo>
                  <a:lnTo>
                    <a:pt x="11003" y="229"/>
                  </a:lnTo>
                  <a:cubicBezTo>
                    <a:pt x="10820" y="229"/>
                    <a:pt x="10660" y="274"/>
                    <a:pt x="10501" y="297"/>
                  </a:cubicBezTo>
                  <a:cubicBezTo>
                    <a:pt x="10386" y="320"/>
                    <a:pt x="10272" y="320"/>
                    <a:pt x="10158" y="343"/>
                  </a:cubicBezTo>
                  <a:lnTo>
                    <a:pt x="10181" y="365"/>
                  </a:lnTo>
                  <a:lnTo>
                    <a:pt x="10158" y="365"/>
                  </a:lnTo>
                  <a:cubicBezTo>
                    <a:pt x="10044" y="365"/>
                    <a:pt x="9953" y="365"/>
                    <a:pt x="9862" y="388"/>
                  </a:cubicBezTo>
                  <a:cubicBezTo>
                    <a:pt x="9747" y="388"/>
                    <a:pt x="9656" y="388"/>
                    <a:pt x="9565" y="411"/>
                  </a:cubicBezTo>
                  <a:lnTo>
                    <a:pt x="9496" y="411"/>
                  </a:lnTo>
                  <a:lnTo>
                    <a:pt x="9245" y="457"/>
                  </a:lnTo>
                  <a:lnTo>
                    <a:pt x="9177" y="457"/>
                  </a:lnTo>
                  <a:lnTo>
                    <a:pt x="8903" y="502"/>
                  </a:lnTo>
                  <a:cubicBezTo>
                    <a:pt x="8332" y="594"/>
                    <a:pt x="7716" y="708"/>
                    <a:pt x="7054" y="868"/>
                  </a:cubicBezTo>
                  <a:lnTo>
                    <a:pt x="6849" y="936"/>
                  </a:lnTo>
                  <a:cubicBezTo>
                    <a:pt x="6666" y="982"/>
                    <a:pt x="6461" y="1027"/>
                    <a:pt x="6255" y="1073"/>
                  </a:cubicBezTo>
                  <a:cubicBezTo>
                    <a:pt x="6232" y="1073"/>
                    <a:pt x="6209" y="1050"/>
                    <a:pt x="6187" y="1050"/>
                  </a:cubicBezTo>
                  <a:lnTo>
                    <a:pt x="6095" y="1073"/>
                  </a:lnTo>
                  <a:lnTo>
                    <a:pt x="5981" y="1073"/>
                  </a:lnTo>
                  <a:cubicBezTo>
                    <a:pt x="5913" y="1096"/>
                    <a:pt x="5844" y="1096"/>
                    <a:pt x="5799" y="1119"/>
                  </a:cubicBezTo>
                  <a:cubicBezTo>
                    <a:pt x="5684" y="1119"/>
                    <a:pt x="5570" y="1164"/>
                    <a:pt x="5456" y="1187"/>
                  </a:cubicBezTo>
                  <a:lnTo>
                    <a:pt x="5411" y="1187"/>
                  </a:lnTo>
                  <a:lnTo>
                    <a:pt x="5365" y="1210"/>
                  </a:lnTo>
                  <a:lnTo>
                    <a:pt x="5068" y="1278"/>
                  </a:lnTo>
                  <a:lnTo>
                    <a:pt x="4908" y="1324"/>
                  </a:lnTo>
                  <a:lnTo>
                    <a:pt x="4863" y="1324"/>
                  </a:lnTo>
                  <a:cubicBezTo>
                    <a:pt x="4794" y="1347"/>
                    <a:pt x="4726" y="1347"/>
                    <a:pt x="4703" y="1370"/>
                  </a:cubicBezTo>
                  <a:cubicBezTo>
                    <a:pt x="4657" y="1415"/>
                    <a:pt x="4612" y="1461"/>
                    <a:pt x="4589" y="1507"/>
                  </a:cubicBezTo>
                  <a:cubicBezTo>
                    <a:pt x="4566" y="1507"/>
                    <a:pt x="4566" y="1484"/>
                    <a:pt x="4543" y="1484"/>
                  </a:cubicBezTo>
                  <a:cubicBezTo>
                    <a:pt x="4543" y="1484"/>
                    <a:pt x="4520" y="1507"/>
                    <a:pt x="4520" y="1507"/>
                  </a:cubicBezTo>
                  <a:cubicBezTo>
                    <a:pt x="4110" y="1598"/>
                    <a:pt x="3676" y="1735"/>
                    <a:pt x="3311" y="1849"/>
                  </a:cubicBezTo>
                  <a:lnTo>
                    <a:pt x="3242" y="1872"/>
                  </a:lnTo>
                  <a:lnTo>
                    <a:pt x="3082" y="1940"/>
                  </a:lnTo>
                  <a:cubicBezTo>
                    <a:pt x="2968" y="1963"/>
                    <a:pt x="2831" y="2009"/>
                    <a:pt x="2694" y="2055"/>
                  </a:cubicBezTo>
                  <a:cubicBezTo>
                    <a:pt x="2557" y="2100"/>
                    <a:pt x="2398" y="2146"/>
                    <a:pt x="2261" y="2192"/>
                  </a:cubicBezTo>
                  <a:cubicBezTo>
                    <a:pt x="2101" y="2237"/>
                    <a:pt x="1941" y="2283"/>
                    <a:pt x="1781" y="2328"/>
                  </a:cubicBezTo>
                  <a:lnTo>
                    <a:pt x="1736" y="2351"/>
                  </a:lnTo>
                  <a:cubicBezTo>
                    <a:pt x="1576" y="2397"/>
                    <a:pt x="1416" y="2443"/>
                    <a:pt x="1256" y="2511"/>
                  </a:cubicBezTo>
                  <a:lnTo>
                    <a:pt x="1188" y="2534"/>
                  </a:lnTo>
                  <a:lnTo>
                    <a:pt x="1165" y="2534"/>
                  </a:lnTo>
                  <a:lnTo>
                    <a:pt x="1005" y="2580"/>
                  </a:lnTo>
                  <a:cubicBezTo>
                    <a:pt x="960" y="2625"/>
                    <a:pt x="891" y="2648"/>
                    <a:pt x="823" y="2671"/>
                  </a:cubicBezTo>
                  <a:cubicBezTo>
                    <a:pt x="709" y="2716"/>
                    <a:pt x="617" y="2762"/>
                    <a:pt x="526" y="2853"/>
                  </a:cubicBezTo>
                  <a:cubicBezTo>
                    <a:pt x="480" y="2899"/>
                    <a:pt x="435" y="2990"/>
                    <a:pt x="435" y="3059"/>
                  </a:cubicBezTo>
                  <a:cubicBezTo>
                    <a:pt x="435" y="3082"/>
                    <a:pt x="435" y="3082"/>
                    <a:pt x="435" y="3105"/>
                  </a:cubicBezTo>
                  <a:cubicBezTo>
                    <a:pt x="389" y="3105"/>
                    <a:pt x="321" y="3127"/>
                    <a:pt x="275" y="3173"/>
                  </a:cubicBezTo>
                  <a:cubicBezTo>
                    <a:pt x="206" y="3219"/>
                    <a:pt x="138" y="3264"/>
                    <a:pt x="115" y="3333"/>
                  </a:cubicBezTo>
                  <a:lnTo>
                    <a:pt x="92" y="3378"/>
                  </a:lnTo>
                  <a:cubicBezTo>
                    <a:pt x="47" y="3424"/>
                    <a:pt x="47" y="3470"/>
                    <a:pt x="47" y="3515"/>
                  </a:cubicBezTo>
                  <a:cubicBezTo>
                    <a:pt x="24" y="3561"/>
                    <a:pt x="47" y="3629"/>
                    <a:pt x="47" y="3675"/>
                  </a:cubicBezTo>
                  <a:cubicBezTo>
                    <a:pt x="69" y="3766"/>
                    <a:pt x="92" y="3858"/>
                    <a:pt x="115" y="3949"/>
                  </a:cubicBezTo>
                  <a:lnTo>
                    <a:pt x="92" y="4040"/>
                  </a:lnTo>
                  <a:cubicBezTo>
                    <a:pt x="69" y="4109"/>
                    <a:pt x="47" y="4154"/>
                    <a:pt x="47" y="4223"/>
                  </a:cubicBezTo>
                  <a:cubicBezTo>
                    <a:pt x="1" y="4360"/>
                    <a:pt x="24" y="4520"/>
                    <a:pt x="161" y="4611"/>
                  </a:cubicBezTo>
                  <a:cubicBezTo>
                    <a:pt x="229" y="4634"/>
                    <a:pt x="298" y="4657"/>
                    <a:pt x="389" y="4657"/>
                  </a:cubicBezTo>
                  <a:lnTo>
                    <a:pt x="457" y="4657"/>
                  </a:lnTo>
                  <a:cubicBezTo>
                    <a:pt x="503" y="4679"/>
                    <a:pt x="549" y="4702"/>
                    <a:pt x="594" y="4702"/>
                  </a:cubicBezTo>
                  <a:cubicBezTo>
                    <a:pt x="617" y="4702"/>
                    <a:pt x="617" y="4679"/>
                    <a:pt x="663" y="4679"/>
                  </a:cubicBezTo>
                  <a:lnTo>
                    <a:pt x="823" y="4634"/>
                  </a:lnTo>
                  <a:lnTo>
                    <a:pt x="960" y="4588"/>
                  </a:lnTo>
                  <a:lnTo>
                    <a:pt x="1188" y="4543"/>
                  </a:lnTo>
                  <a:lnTo>
                    <a:pt x="1234" y="4565"/>
                  </a:lnTo>
                  <a:cubicBezTo>
                    <a:pt x="1256" y="4565"/>
                    <a:pt x="1279" y="4565"/>
                    <a:pt x="1279" y="4543"/>
                  </a:cubicBezTo>
                  <a:lnTo>
                    <a:pt x="1576" y="4497"/>
                  </a:lnTo>
                  <a:lnTo>
                    <a:pt x="1850" y="4497"/>
                  </a:lnTo>
                  <a:lnTo>
                    <a:pt x="1941" y="4520"/>
                  </a:lnTo>
                  <a:lnTo>
                    <a:pt x="2580" y="4520"/>
                  </a:lnTo>
                  <a:cubicBezTo>
                    <a:pt x="2808" y="4520"/>
                    <a:pt x="2991" y="4520"/>
                    <a:pt x="3151" y="4497"/>
                  </a:cubicBezTo>
                  <a:cubicBezTo>
                    <a:pt x="3585" y="4451"/>
                    <a:pt x="3995" y="4406"/>
                    <a:pt x="4429" y="4360"/>
                  </a:cubicBezTo>
                  <a:cubicBezTo>
                    <a:pt x="4452" y="4360"/>
                    <a:pt x="4475" y="4383"/>
                    <a:pt x="4498" y="4383"/>
                  </a:cubicBezTo>
                  <a:cubicBezTo>
                    <a:pt x="4612" y="4360"/>
                    <a:pt x="4703" y="4360"/>
                    <a:pt x="4771" y="4360"/>
                  </a:cubicBezTo>
                  <a:lnTo>
                    <a:pt x="5137" y="4360"/>
                  </a:lnTo>
                  <a:lnTo>
                    <a:pt x="5251" y="4337"/>
                  </a:lnTo>
                  <a:lnTo>
                    <a:pt x="5525" y="4314"/>
                  </a:lnTo>
                  <a:lnTo>
                    <a:pt x="7396" y="4314"/>
                  </a:lnTo>
                  <a:cubicBezTo>
                    <a:pt x="7465" y="4314"/>
                    <a:pt x="7533" y="4291"/>
                    <a:pt x="7602" y="4291"/>
                  </a:cubicBezTo>
                  <a:cubicBezTo>
                    <a:pt x="7739" y="4291"/>
                    <a:pt x="7876" y="4291"/>
                    <a:pt x="7990" y="4177"/>
                  </a:cubicBezTo>
                  <a:lnTo>
                    <a:pt x="8766" y="4177"/>
                  </a:lnTo>
                  <a:cubicBezTo>
                    <a:pt x="9063" y="4154"/>
                    <a:pt x="9382" y="4154"/>
                    <a:pt x="9702" y="4132"/>
                  </a:cubicBezTo>
                  <a:lnTo>
                    <a:pt x="10067" y="4086"/>
                  </a:lnTo>
                  <a:lnTo>
                    <a:pt x="10113" y="4086"/>
                  </a:lnTo>
                  <a:cubicBezTo>
                    <a:pt x="10295" y="4086"/>
                    <a:pt x="10478" y="4063"/>
                    <a:pt x="10660" y="4040"/>
                  </a:cubicBezTo>
                  <a:cubicBezTo>
                    <a:pt x="10843" y="4040"/>
                    <a:pt x="11026" y="4040"/>
                    <a:pt x="11208" y="4018"/>
                  </a:cubicBezTo>
                  <a:lnTo>
                    <a:pt x="11619" y="4018"/>
                  </a:lnTo>
                  <a:lnTo>
                    <a:pt x="11824" y="3995"/>
                  </a:lnTo>
                  <a:cubicBezTo>
                    <a:pt x="12053" y="3995"/>
                    <a:pt x="12258" y="3972"/>
                    <a:pt x="12464" y="3972"/>
                  </a:cubicBezTo>
                  <a:lnTo>
                    <a:pt x="13422" y="3972"/>
                  </a:lnTo>
                  <a:cubicBezTo>
                    <a:pt x="13742" y="3972"/>
                    <a:pt x="14061" y="3949"/>
                    <a:pt x="14358" y="3926"/>
                  </a:cubicBezTo>
                  <a:cubicBezTo>
                    <a:pt x="14472" y="3903"/>
                    <a:pt x="14586" y="3903"/>
                    <a:pt x="14700" y="3903"/>
                  </a:cubicBezTo>
                  <a:lnTo>
                    <a:pt x="14815" y="3903"/>
                  </a:lnTo>
                  <a:cubicBezTo>
                    <a:pt x="14906" y="3881"/>
                    <a:pt x="14974" y="3881"/>
                    <a:pt x="15066" y="3881"/>
                  </a:cubicBezTo>
                  <a:lnTo>
                    <a:pt x="15294" y="3858"/>
                  </a:lnTo>
                  <a:lnTo>
                    <a:pt x="16663" y="3858"/>
                  </a:lnTo>
                  <a:cubicBezTo>
                    <a:pt x="16869" y="3858"/>
                    <a:pt x="17074" y="3858"/>
                    <a:pt x="17280" y="3881"/>
                  </a:cubicBezTo>
                  <a:lnTo>
                    <a:pt x="17394" y="3881"/>
                  </a:lnTo>
                  <a:cubicBezTo>
                    <a:pt x="17531" y="3881"/>
                    <a:pt x="17668" y="3858"/>
                    <a:pt x="17828" y="3858"/>
                  </a:cubicBezTo>
                  <a:lnTo>
                    <a:pt x="19060" y="3858"/>
                  </a:lnTo>
                  <a:cubicBezTo>
                    <a:pt x="19288" y="3858"/>
                    <a:pt x="19539" y="3858"/>
                    <a:pt x="19791" y="3881"/>
                  </a:cubicBezTo>
                  <a:lnTo>
                    <a:pt x="20955" y="3881"/>
                  </a:lnTo>
                  <a:cubicBezTo>
                    <a:pt x="21274" y="3881"/>
                    <a:pt x="21594" y="3903"/>
                    <a:pt x="21913" y="3903"/>
                  </a:cubicBezTo>
                  <a:lnTo>
                    <a:pt x="22187" y="3903"/>
                  </a:lnTo>
                  <a:lnTo>
                    <a:pt x="22438" y="3926"/>
                  </a:lnTo>
                  <a:lnTo>
                    <a:pt x="23306" y="3926"/>
                  </a:lnTo>
                  <a:cubicBezTo>
                    <a:pt x="23488" y="3926"/>
                    <a:pt x="23671" y="3926"/>
                    <a:pt x="23831" y="3949"/>
                  </a:cubicBezTo>
                  <a:lnTo>
                    <a:pt x="24858" y="3949"/>
                  </a:lnTo>
                  <a:cubicBezTo>
                    <a:pt x="25154" y="3972"/>
                    <a:pt x="25474" y="3972"/>
                    <a:pt x="25771" y="3972"/>
                  </a:cubicBezTo>
                  <a:lnTo>
                    <a:pt x="26387" y="3972"/>
                  </a:lnTo>
                  <a:cubicBezTo>
                    <a:pt x="26501" y="3972"/>
                    <a:pt x="26615" y="3972"/>
                    <a:pt x="26707" y="3995"/>
                  </a:cubicBezTo>
                  <a:lnTo>
                    <a:pt x="27186" y="3995"/>
                  </a:lnTo>
                  <a:lnTo>
                    <a:pt x="27665" y="4018"/>
                  </a:lnTo>
                  <a:cubicBezTo>
                    <a:pt x="27779" y="4018"/>
                    <a:pt x="27916" y="4018"/>
                    <a:pt x="28030" y="4040"/>
                  </a:cubicBezTo>
                  <a:lnTo>
                    <a:pt x="28213" y="4040"/>
                  </a:lnTo>
                  <a:lnTo>
                    <a:pt x="28647" y="4063"/>
                  </a:lnTo>
                  <a:lnTo>
                    <a:pt x="28738" y="4063"/>
                  </a:lnTo>
                  <a:lnTo>
                    <a:pt x="29583" y="4109"/>
                  </a:lnTo>
                  <a:lnTo>
                    <a:pt x="29788" y="4109"/>
                  </a:lnTo>
                  <a:cubicBezTo>
                    <a:pt x="29856" y="4109"/>
                    <a:pt x="29948" y="4109"/>
                    <a:pt x="30016" y="4132"/>
                  </a:cubicBezTo>
                  <a:cubicBezTo>
                    <a:pt x="30199" y="4132"/>
                    <a:pt x="30359" y="4132"/>
                    <a:pt x="30541" y="4154"/>
                  </a:cubicBezTo>
                  <a:cubicBezTo>
                    <a:pt x="30769" y="4154"/>
                    <a:pt x="31021" y="4177"/>
                    <a:pt x="31272" y="4200"/>
                  </a:cubicBezTo>
                  <a:lnTo>
                    <a:pt x="31660" y="4200"/>
                  </a:lnTo>
                  <a:cubicBezTo>
                    <a:pt x="31819" y="4223"/>
                    <a:pt x="31979" y="4223"/>
                    <a:pt x="32139" y="4223"/>
                  </a:cubicBezTo>
                  <a:lnTo>
                    <a:pt x="32847" y="4223"/>
                  </a:lnTo>
                  <a:cubicBezTo>
                    <a:pt x="33075" y="4246"/>
                    <a:pt x="33280" y="4246"/>
                    <a:pt x="33486" y="4269"/>
                  </a:cubicBezTo>
                  <a:cubicBezTo>
                    <a:pt x="33554" y="4269"/>
                    <a:pt x="33623" y="4291"/>
                    <a:pt x="33668" y="4291"/>
                  </a:cubicBezTo>
                  <a:lnTo>
                    <a:pt x="33828" y="4291"/>
                  </a:lnTo>
                  <a:cubicBezTo>
                    <a:pt x="33897" y="4314"/>
                    <a:pt x="33942" y="4314"/>
                    <a:pt x="34011" y="4314"/>
                  </a:cubicBezTo>
                  <a:lnTo>
                    <a:pt x="34148" y="4314"/>
                  </a:lnTo>
                  <a:cubicBezTo>
                    <a:pt x="34170" y="4314"/>
                    <a:pt x="34216" y="4314"/>
                    <a:pt x="34239" y="4291"/>
                  </a:cubicBezTo>
                  <a:cubicBezTo>
                    <a:pt x="34285" y="4269"/>
                    <a:pt x="34330" y="4223"/>
                    <a:pt x="34330" y="4177"/>
                  </a:cubicBezTo>
                  <a:cubicBezTo>
                    <a:pt x="34353" y="4109"/>
                    <a:pt x="34353" y="4063"/>
                    <a:pt x="34330" y="4018"/>
                  </a:cubicBezTo>
                  <a:cubicBezTo>
                    <a:pt x="34307" y="3995"/>
                    <a:pt x="34285" y="3972"/>
                    <a:pt x="34239" y="3949"/>
                  </a:cubicBezTo>
                  <a:cubicBezTo>
                    <a:pt x="34239" y="3949"/>
                    <a:pt x="34216" y="3926"/>
                    <a:pt x="34170" y="3926"/>
                  </a:cubicBezTo>
                  <a:lnTo>
                    <a:pt x="34102" y="3903"/>
                  </a:lnTo>
                  <a:lnTo>
                    <a:pt x="34034" y="3881"/>
                  </a:lnTo>
                  <a:lnTo>
                    <a:pt x="33874" y="3858"/>
                  </a:lnTo>
                  <a:lnTo>
                    <a:pt x="33782" y="3812"/>
                  </a:lnTo>
                  <a:cubicBezTo>
                    <a:pt x="33600" y="3766"/>
                    <a:pt x="33417" y="3721"/>
                    <a:pt x="33257" y="3675"/>
                  </a:cubicBezTo>
                  <a:cubicBezTo>
                    <a:pt x="33098" y="3629"/>
                    <a:pt x="32938" y="3584"/>
                    <a:pt x="32778" y="3561"/>
                  </a:cubicBezTo>
                  <a:lnTo>
                    <a:pt x="32710" y="3538"/>
                  </a:lnTo>
                  <a:lnTo>
                    <a:pt x="32573" y="3493"/>
                  </a:lnTo>
                  <a:lnTo>
                    <a:pt x="32230" y="3424"/>
                  </a:lnTo>
                  <a:lnTo>
                    <a:pt x="32048" y="3378"/>
                  </a:lnTo>
                  <a:cubicBezTo>
                    <a:pt x="31934" y="3356"/>
                    <a:pt x="31842" y="3310"/>
                    <a:pt x="31728" y="3287"/>
                  </a:cubicBezTo>
                  <a:cubicBezTo>
                    <a:pt x="31546" y="3241"/>
                    <a:pt x="31363" y="3196"/>
                    <a:pt x="31180" y="3150"/>
                  </a:cubicBezTo>
                  <a:cubicBezTo>
                    <a:pt x="30861" y="3036"/>
                    <a:pt x="30518" y="2945"/>
                    <a:pt x="30176" y="2831"/>
                  </a:cubicBezTo>
                  <a:cubicBezTo>
                    <a:pt x="30039" y="2785"/>
                    <a:pt x="29879" y="2739"/>
                    <a:pt x="29720" y="2694"/>
                  </a:cubicBezTo>
                  <a:lnTo>
                    <a:pt x="29674" y="2694"/>
                  </a:lnTo>
                  <a:cubicBezTo>
                    <a:pt x="29491" y="2648"/>
                    <a:pt x="29331" y="2602"/>
                    <a:pt x="29149" y="2557"/>
                  </a:cubicBezTo>
                  <a:cubicBezTo>
                    <a:pt x="28829" y="2443"/>
                    <a:pt x="28487" y="2351"/>
                    <a:pt x="28145" y="2260"/>
                  </a:cubicBezTo>
                  <a:cubicBezTo>
                    <a:pt x="27962" y="2214"/>
                    <a:pt x="27802" y="2169"/>
                    <a:pt x="27642" y="2123"/>
                  </a:cubicBezTo>
                  <a:lnTo>
                    <a:pt x="27574" y="2100"/>
                  </a:lnTo>
                  <a:lnTo>
                    <a:pt x="27391" y="2055"/>
                  </a:lnTo>
                  <a:lnTo>
                    <a:pt x="27117" y="1986"/>
                  </a:lnTo>
                  <a:lnTo>
                    <a:pt x="26798" y="1918"/>
                  </a:lnTo>
                  <a:lnTo>
                    <a:pt x="26547" y="1872"/>
                  </a:lnTo>
                  <a:lnTo>
                    <a:pt x="26456" y="1849"/>
                  </a:lnTo>
                  <a:lnTo>
                    <a:pt x="26273" y="1803"/>
                  </a:lnTo>
                  <a:cubicBezTo>
                    <a:pt x="26250" y="1781"/>
                    <a:pt x="26204" y="1758"/>
                    <a:pt x="26159" y="1758"/>
                  </a:cubicBezTo>
                  <a:cubicBezTo>
                    <a:pt x="26067" y="1735"/>
                    <a:pt x="25976" y="1712"/>
                    <a:pt x="25908" y="1689"/>
                  </a:cubicBezTo>
                  <a:lnTo>
                    <a:pt x="25794" y="1644"/>
                  </a:lnTo>
                  <a:lnTo>
                    <a:pt x="25771" y="1644"/>
                  </a:lnTo>
                  <a:lnTo>
                    <a:pt x="25725" y="1621"/>
                  </a:lnTo>
                  <a:lnTo>
                    <a:pt x="25657" y="1621"/>
                  </a:lnTo>
                  <a:cubicBezTo>
                    <a:pt x="25497" y="1575"/>
                    <a:pt x="25337" y="1530"/>
                    <a:pt x="25177" y="1484"/>
                  </a:cubicBezTo>
                  <a:cubicBezTo>
                    <a:pt x="24835" y="1393"/>
                    <a:pt x="24515" y="1301"/>
                    <a:pt x="24196" y="1210"/>
                  </a:cubicBezTo>
                  <a:cubicBezTo>
                    <a:pt x="23922" y="1142"/>
                    <a:pt x="23602" y="1073"/>
                    <a:pt x="23191" y="982"/>
                  </a:cubicBezTo>
                  <a:cubicBezTo>
                    <a:pt x="22986" y="936"/>
                    <a:pt x="22803" y="890"/>
                    <a:pt x="22598" y="868"/>
                  </a:cubicBezTo>
                  <a:lnTo>
                    <a:pt x="22233" y="776"/>
                  </a:lnTo>
                  <a:lnTo>
                    <a:pt x="22119" y="754"/>
                  </a:lnTo>
                  <a:lnTo>
                    <a:pt x="22050" y="731"/>
                  </a:lnTo>
                  <a:lnTo>
                    <a:pt x="21982" y="731"/>
                  </a:lnTo>
                  <a:lnTo>
                    <a:pt x="21936" y="708"/>
                  </a:lnTo>
                  <a:lnTo>
                    <a:pt x="21845" y="685"/>
                  </a:lnTo>
                  <a:cubicBezTo>
                    <a:pt x="21731" y="662"/>
                    <a:pt x="21617" y="639"/>
                    <a:pt x="21480" y="617"/>
                  </a:cubicBezTo>
                  <a:cubicBezTo>
                    <a:pt x="21365" y="571"/>
                    <a:pt x="21251" y="571"/>
                    <a:pt x="21114" y="548"/>
                  </a:cubicBezTo>
                  <a:lnTo>
                    <a:pt x="20955" y="502"/>
                  </a:lnTo>
                  <a:cubicBezTo>
                    <a:pt x="20863" y="480"/>
                    <a:pt x="20772" y="457"/>
                    <a:pt x="20681" y="457"/>
                  </a:cubicBezTo>
                  <a:lnTo>
                    <a:pt x="20315" y="388"/>
                  </a:lnTo>
                  <a:lnTo>
                    <a:pt x="19950" y="320"/>
                  </a:lnTo>
                  <a:cubicBezTo>
                    <a:pt x="19699" y="274"/>
                    <a:pt x="19448" y="229"/>
                    <a:pt x="19174" y="206"/>
                  </a:cubicBezTo>
                  <a:cubicBezTo>
                    <a:pt x="18741" y="137"/>
                    <a:pt x="18307" y="92"/>
                    <a:pt x="17873" y="69"/>
                  </a:cubicBezTo>
                  <a:cubicBezTo>
                    <a:pt x="17828" y="92"/>
                    <a:pt x="17805" y="114"/>
                    <a:pt x="17782" y="114"/>
                  </a:cubicBezTo>
                  <a:cubicBezTo>
                    <a:pt x="17713" y="137"/>
                    <a:pt x="17645" y="137"/>
                    <a:pt x="17576" y="137"/>
                  </a:cubicBezTo>
                  <a:lnTo>
                    <a:pt x="17417" y="137"/>
                  </a:lnTo>
                  <a:cubicBezTo>
                    <a:pt x="17325" y="114"/>
                    <a:pt x="17234" y="114"/>
                    <a:pt x="17143" y="114"/>
                  </a:cubicBezTo>
                  <a:cubicBezTo>
                    <a:pt x="16960" y="92"/>
                    <a:pt x="16778" y="92"/>
                    <a:pt x="16595" y="69"/>
                  </a:cubicBezTo>
                  <a:lnTo>
                    <a:pt x="16161" y="23"/>
                  </a:lnTo>
                  <a:lnTo>
                    <a:pt x="15979" y="0"/>
                  </a:ln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6"/>
            <p:cNvSpPr/>
            <p:nvPr/>
          </p:nvSpPr>
          <p:spPr>
            <a:xfrm>
              <a:off x="10784994" y="3326409"/>
              <a:ext cx="1774558" cy="397407"/>
            </a:xfrm>
            <a:custGeom>
              <a:avLst/>
              <a:gdLst/>
              <a:ahLst/>
              <a:cxnLst/>
              <a:rect l="l" t="t" r="r" b="b"/>
              <a:pathLst>
                <a:path w="63707" h="14267" extrusionOk="0">
                  <a:moveTo>
                    <a:pt x="46062" y="0"/>
                  </a:moveTo>
                  <a:cubicBezTo>
                    <a:pt x="45674" y="0"/>
                    <a:pt x="45263" y="23"/>
                    <a:pt x="44853" y="46"/>
                  </a:cubicBezTo>
                  <a:cubicBezTo>
                    <a:pt x="43049" y="160"/>
                    <a:pt x="41246" y="503"/>
                    <a:pt x="39511" y="1005"/>
                  </a:cubicBezTo>
                  <a:cubicBezTo>
                    <a:pt x="37777" y="1507"/>
                    <a:pt x="36088" y="2169"/>
                    <a:pt x="34421" y="2899"/>
                  </a:cubicBezTo>
                  <a:cubicBezTo>
                    <a:pt x="32732" y="3630"/>
                    <a:pt x="31089" y="4429"/>
                    <a:pt x="29445" y="5250"/>
                  </a:cubicBezTo>
                  <a:cubicBezTo>
                    <a:pt x="27597" y="6140"/>
                    <a:pt x="25748" y="7053"/>
                    <a:pt x="23876" y="7852"/>
                  </a:cubicBezTo>
                  <a:lnTo>
                    <a:pt x="23830" y="7852"/>
                  </a:lnTo>
                  <a:cubicBezTo>
                    <a:pt x="22735" y="8309"/>
                    <a:pt x="21639" y="8743"/>
                    <a:pt x="20498" y="9131"/>
                  </a:cubicBezTo>
                  <a:cubicBezTo>
                    <a:pt x="19745" y="9382"/>
                    <a:pt x="18969" y="9610"/>
                    <a:pt x="18193" y="9838"/>
                  </a:cubicBezTo>
                  <a:cubicBezTo>
                    <a:pt x="16412" y="10340"/>
                    <a:pt x="14632" y="10751"/>
                    <a:pt x="12806" y="11025"/>
                  </a:cubicBezTo>
                  <a:lnTo>
                    <a:pt x="12760" y="11025"/>
                  </a:lnTo>
                  <a:cubicBezTo>
                    <a:pt x="11540" y="11193"/>
                    <a:pt x="10294" y="11301"/>
                    <a:pt x="9049" y="11301"/>
                  </a:cubicBezTo>
                  <a:cubicBezTo>
                    <a:pt x="8267" y="11301"/>
                    <a:pt x="7486" y="11259"/>
                    <a:pt x="6711" y="11162"/>
                  </a:cubicBezTo>
                  <a:lnTo>
                    <a:pt x="6711" y="11162"/>
                  </a:lnTo>
                  <a:cubicBezTo>
                    <a:pt x="6727" y="11177"/>
                    <a:pt x="6742" y="11182"/>
                    <a:pt x="6750" y="11184"/>
                  </a:cubicBezTo>
                  <a:lnTo>
                    <a:pt x="6750" y="11184"/>
                  </a:lnTo>
                  <a:cubicBezTo>
                    <a:pt x="6205" y="11115"/>
                    <a:pt x="5659" y="11002"/>
                    <a:pt x="5114" y="10888"/>
                  </a:cubicBezTo>
                  <a:cubicBezTo>
                    <a:pt x="4566" y="10751"/>
                    <a:pt x="4041" y="10569"/>
                    <a:pt x="3539" y="10363"/>
                  </a:cubicBezTo>
                  <a:lnTo>
                    <a:pt x="3493" y="10363"/>
                  </a:lnTo>
                  <a:cubicBezTo>
                    <a:pt x="3128" y="10203"/>
                    <a:pt x="2785" y="10021"/>
                    <a:pt x="2443" y="9838"/>
                  </a:cubicBezTo>
                  <a:cubicBezTo>
                    <a:pt x="2101" y="9633"/>
                    <a:pt x="1781" y="9427"/>
                    <a:pt x="1462" y="9176"/>
                  </a:cubicBezTo>
                  <a:lnTo>
                    <a:pt x="1439" y="9176"/>
                  </a:lnTo>
                  <a:cubicBezTo>
                    <a:pt x="1028" y="8834"/>
                    <a:pt x="640" y="8469"/>
                    <a:pt x="298" y="8081"/>
                  </a:cubicBezTo>
                  <a:cubicBezTo>
                    <a:pt x="263" y="8046"/>
                    <a:pt x="218" y="8029"/>
                    <a:pt x="175" y="8029"/>
                  </a:cubicBezTo>
                  <a:cubicBezTo>
                    <a:pt x="132" y="8029"/>
                    <a:pt x="92" y="8046"/>
                    <a:pt x="69" y="8081"/>
                  </a:cubicBezTo>
                  <a:cubicBezTo>
                    <a:pt x="1" y="8149"/>
                    <a:pt x="1" y="8240"/>
                    <a:pt x="69" y="8309"/>
                  </a:cubicBezTo>
                  <a:cubicBezTo>
                    <a:pt x="275" y="8537"/>
                    <a:pt x="480" y="8765"/>
                    <a:pt x="708" y="8971"/>
                  </a:cubicBezTo>
                  <a:cubicBezTo>
                    <a:pt x="937" y="9199"/>
                    <a:pt x="1188" y="9382"/>
                    <a:pt x="1439" y="9587"/>
                  </a:cubicBezTo>
                  <a:cubicBezTo>
                    <a:pt x="1964" y="9952"/>
                    <a:pt x="2512" y="10272"/>
                    <a:pt x="3082" y="10523"/>
                  </a:cubicBezTo>
                  <a:cubicBezTo>
                    <a:pt x="3676" y="10797"/>
                    <a:pt x="4269" y="11002"/>
                    <a:pt x="4885" y="11162"/>
                  </a:cubicBezTo>
                  <a:cubicBezTo>
                    <a:pt x="5502" y="11322"/>
                    <a:pt x="6164" y="11436"/>
                    <a:pt x="6803" y="11504"/>
                  </a:cubicBezTo>
                  <a:cubicBezTo>
                    <a:pt x="7514" y="11599"/>
                    <a:pt x="8231" y="11639"/>
                    <a:pt x="8952" y="11639"/>
                  </a:cubicBezTo>
                  <a:cubicBezTo>
                    <a:pt x="9619" y="11639"/>
                    <a:pt x="10288" y="11605"/>
                    <a:pt x="10957" y="11550"/>
                  </a:cubicBezTo>
                  <a:cubicBezTo>
                    <a:pt x="12349" y="11436"/>
                    <a:pt x="13719" y="11231"/>
                    <a:pt x="15088" y="10934"/>
                  </a:cubicBezTo>
                  <a:cubicBezTo>
                    <a:pt x="16389" y="10683"/>
                    <a:pt x="17645" y="10340"/>
                    <a:pt x="18923" y="9952"/>
                  </a:cubicBezTo>
                  <a:cubicBezTo>
                    <a:pt x="19471" y="9793"/>
                    <a:pt x="20041" y="9610"/>
                    <a:pt x="20589" y="9427"/>
                  </a:cubicBezTo>
                  <a:cubicBezTo>
                    <a:pt x="21411" y="9153"/>
                    <a:pt x="22233" y="8857"/>
                    <a:pt x="23054" y="8537"/>
                  </a:cubicBezTo>
                  <a:cubicBezTo>
                    <a:pt x="26455" y="7168"/>
                    <a:pt x="29674" y="5433"/>
                    <a:pt x="32983" y="3904"/>
                  </a:cubicBezTo>
                  <a:cubicBezTo>
                    <a:pt x="33691" y="3584"/>
                    <a:pt x="34376" y="3264"/>
                    <a:pt x="35083" y="2968"/>
                  </a:cubicBezTo>
                  <a:lnTo>
                    <a:pt x="35060" y="2968"/>
                  </a:lnTo>
                  <a:cubicBezTo>
                    <a:pt x="37663" y="1872"/>
                    <a:pt x="40356" y="959"/>
                    <a:pt x="43163" y="548"/>
                  </a:cubicBezTo>
                  <a:lnTo>
                    <a:pt x="43141" y="548"/>
                  </a:lnTo>
                  <a:cubicBezTo>
                    <a:pt x="43985" y="434"/>
                    <a:pt x="44853" y="343"/>
                    <a:pt x="45720" y="343"/>
                  </a:cubicBezTo>
                  <a:cubicBezTo>
                    <a:pt x="45865" y="339"/>
                    <a:pt x="46009" y="337"/>
                    <a:pt x="46153" y="337"/>
                  </a:cubicBezTo>
                  <a:cubicBezTo>
                    <a:pt x="46847" y="337"/>
                    <a:pt x="47531" y="381"/>
                    <a:pt x="48231" y="457"/>
                  </a:cubicBezTo>
                  <a:cubicBezTo>
                    <a:pt x="48961" y="548"/>
                    <a:pt x="49691" y="685"/>
                    <a:pt x="50399" y="868"/>
                  </a:cubicBezTo>
                  <a:cubicBezTo>
                    <a:pt x="51107" y="1050"/>
                    <a:pt x="51814" y="1279"/>
                    <a:pt x="52499" y="1553"/>
                  </a:cubicBezTo>
                  <a:cubicBezTo>
                    <a:pt x="52499" y="1575"/>
                    <a:pt x="52522" y="1575"/>
                    <a:pt x="52522" y="1575"/>
                  </a:cubicBezTo>
                  <a:cubicBezTo>
                    <a:pt x="53252" y="1872"/>
                    <a:pt x="53983" y="2237"/>
                    <a:pt x="54667" y="2648"/>
                  </a:cubicBezTo>
                  <a:cubicBezTo>
                    <a:pt x="55352" y="3036"/>
                    <a:pt x="56014" y="3493"/>
                    <a:pt x="56653" y="3995"/>
                  </a:cubicBezTo>
                  <a:cubicBezTo>
                    <a:pt x="57315" y="4497"/>
                    <a:pt x="57931" y="5045"/>
                    <a:pt x="58525" y="5638"/>
                  </a:cubicBezTo>
                  <a:cubicBezTo>
                    <a:pt x="59141" y="6255"/>
                    <a:pt x="59735" y="6917"/>
                    <a:pt x="60260" y="7601"/>
                  </a:cubicBezTo>
                  <a:cubicBezTo>
                    <a:pt x="60716" y="8195"/>
                    <a:pt x="61127" y="8811"/>
                    <a:pt x="61515" y="9427"/>
                  </a:cubicBezTo>
                  <a:cubicBezTo>
                    <a:pt x="61880" y="10066"/>
                    <a:pt x="62223" y="10728"/>
                    <a:pt x="62519" y="11413"/>
                  </a:cubicBezTo>
                  <a:lnTo>
                    <a:pt x="62496" y="11413"/>
                  </a:lnTo>
                  <a:cubicBezTo>
                    <a:pt x="62702" y="11870"/>
                    <a:pt x="62862" y="12326"/>
                    <a:pt x="63021" y="12783"/>
                  </a:cubicBezTo>
                  <a:cubicBezTo>
                    <a:pt x="63158" y="13262"/>
                    <a:pt x="63273" y="13764"/>
                    <a:pt x="63387" y="14266"/>
                  </a:cubicBezTo>
                  <a:cubicBezTo>
                    <a:pt x="63455" y="14266"/>
                    <a:pt x="63524" y="14243"/>
                    <a:pt x="63592" y="14243"/>
                  </a:cubicBezTo>
                  <a:lnTo>
                    <a:pt x="63706" y="14243"/>
                  </a:lnTo>
                  <a:cubicBezTo>
                    <a:pt x="63638" y="13878"/>
                    <a:pt x="63546" y="13490"/>
                    <a:pt x="63455" y="13125"/>
                  </a:cubicBezTo>
                  <a:cubicBezTo>
                    <a:pt x="63341" y="12691"/>
                    <a:pt x="63181" y="12258"/>
                    <a:pt x="63021" y="11847"/>
                  </a:cubicBezTo>
                  <a:cubicBezTo>
                    <a:pt x="62748" y="11094"/>
                    <a:pt x="62382" y="10340"/>
                    <a:pt x="61994" y="9633"/>
                  </a:cubicBezTo>
                  <a:cubicBezTo>
                    <a:pt x="61173" y="8149"/>
                    <a:pt x="60145" y="6825"/>
                    <a:pt x="58981" y="5615"/>
                  </a:cubicBezTo>
                  <a:cubicBezTo>
                    <a:pt x="57794" y="4406"/>
                    <a:pt x="56471" y="3356"/>
                    <a:pt x="55010" y="2466"/>
                  </a:cubicBezTo>
                  <a:cubicBezTo>
                    <a:pt x="54257" y="2009"/>
                    <a:pt x="53435" y="1598"/>
                    <a:pt x="52613" y="1256"/>
                  </a:cubicBezTo>
                  <a:cubicBezTo>
                    <a:pt x="52225" y="1096"/>
                    <a:pt x="51814" y="959"/>
                    <a:pt x="51403" y="822"/>
                  </a:cubicBezTo>
                  <a:cubicBezTo>
                    <a:pt x="50970" y="685"/>
                    <a:pt x="50513" y="548"/>
                    <a:pt x="50080" y="457"/>
                  </a:cubicBezTo>
                  <a:cubicBezTo>
                    <a:pt x="48756" y="137"/>
                    <a:pt x="47409" y="0"/>
                    <a:pt x="46062"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6"/>
            <p:cNvSpPr/>
            <p:nvPr/>
          </p:nvSpPr>
          <p:spPr>
            <a:xfrm>
              <a:off x="12247326" y="3369640"/>
              <a:ext cx="28" cy="28"/>
            </a:xfrm>
            <a:custGeom>
              <a:avLst/>
              <a:gdLst/>
              <a:ahLst/>
              <a:cxnLst/>
              <a:rect l="l" t="t" r="r" b="b"/>
              <a:pathLst>
                <a:path w="1" h="1" extrusionOk="0">
                  <a:moveTo>
                    <a:pt x="1" y="1"/>
                  </a:moveTo>
                  <a:cubicBezTo>
                    <a:pt x="1" y="1"/>
                    <a:pt x="1" y="1"/>
                    <a:pt x="1" y="1"/>
                  </a:cubicBez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6"/>
            <p:cNvSpPr/>
            <p:nvPr/>
          </p:nvSpPr>
          <p:spPr>
            <a:xfrm>
              <a:off x="11449420" y="3545126"/>
              <a:ext cx="669" cy="28"/>
            </a:xfrm>
            <a:custGeom>
              <a:avLst/>
              <a:gdLst/>
              <a:ahLst/>
              <a:cxnLst/>
              <a:rect l="l" t="t" r="r" b="b"/>
              <a:pathLst>
                <a:path w="24" h="1" extrusionOk="0">
                  <a:moveTo>
                    <a:pt x="0" y="0"/>
                  </a:move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6"/>
            <p:cNvSpPr/>
            <p:nvPr/>
          </p:nvSpPr>
          <p:spPr>
            <a:xfrm>
              <a:off x="11448779" y="3545126"/>
              <a:ext cx="669" cy="28"/>
            </a:xfrm>
            <a:custGeom>
              <a:avLst/>
              <a:gdLst/>
              <a:ahLst/>
              <a:cxnLst/>
              <a:rect l="l" t="t" r="r" b="b"/>
              <a:pathLst>
                <a:path w="24" h="1" extrusionOk="0">
                  <a:moveTo>
                    <a:pt x="0" y="0"/>
                  </a:move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6"/>
            <p:cNvSpPr/>
            <p:nvPr/>
          </p:nvSpPr>
          <p:spPr>
            <a:xfrm>
              <a:off x="11141678" y="3633510"/>
              <a:ext cx="28" cy="28"/>
            </a:xfrm>
            <a:custGeom>
              <a:avLst/>
              <a:gdLst/>
              <a:ahLst/>
              <a:cxnLst/>
              <a:rect l="l" t="t" r="r" b="b"/>
              <a:pathLst>
                <a:path w="1" h="1" extrusionOk="0">
                  <a:moveTo>
                    <a:pt x="1" y="0"/>
                  </a:moveTo>
                  <a:lnTo>
                    <a:pt x="1" y="0"/>
                  </a:ln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6"/>
            <p:cNvSpPr/>
            <p:nvPr/>
          </p:nvSpPr>
          <p:spPr>
            <a:xfrm>
              <a:off x="11140424" y="3633510"/>
              <a:ext cx="641" cy="28"/>
            </a:xfrm>
            <a:custGeom>
              <a:avLst/>
              <a:gdLst/>
              <a:ahLst/>
              <a:cxnLst/>
              <a:rect l="l" t="t" r="r" b="b"/>
              <a:pathLst>
                <a:path w="23" h="1" extrusionOk="0">
                  <a:moveTo>
                    <a:pt x="0" y="0"/>
                  </a:moveTo>
                  <a:lnTo>
                    <a:pt x="23" y="0"/>
                  </a:ln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6"/>
            <p:cNvSpPr/>
            <p:nvPr/>
          </p:nvSpPr>
          <p:spPr>
            <a:xfrm>
              <a:off x="12525820" y="3643677"/>
              <a:ext cx="28" cy="669"/>
            </a:xfrm>
            <a:custGeom>
              <a:avLst/>
              <a:gdLst/>
              <a:ahLst/>
              <a:cxnLst/>
              <a:rect l="l" t="t" r="r" b="b"/>
              <a:pathLst>
                <a:path w="1" h="24" extrusionOk="0">
                  <a:moveTo>
                    <a:pt x="0" y="23"/>
                  </a:moveTo>
                  <a:lnTo>
                    <a:pt x="0" y="0"/>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6"/>
            <p:cNvSpPr/>
            <p:nvPr/>
          </p:nvSpPr>
          <p:spPr>
            <a:xfrm>
              <a:off x="12525820" y="3644318"/>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6"/>
            <p:cNvSpPr/>
            <p:nvPr/>
          </p:nvSpPr>
          <p:spPr>
            <a:xfrm>
              <a:off x="10762125" y="3440865"/>
              <a:ext cx="1735116" cy="296294"/>
            </a:xfrm>
            <a:custGeom>
              <a:avLst/>
              <a:gdLst/>
              <a:ahLst/>
              <a:cxnLst/>
              <a:rect l="l" t="t" r="r" b="b"/>
              <a:pathLst>
                <a:path w="62291" h="10637" extrusionOk="0">
                  <a:moveTo>
                    <a:pt x="45993" y="0"/>
                  </a:moveTo>
                  <a:cubicBezTo>
                    <a:pt x="44464" y="0"/>
                    <a:pt x="42957" y="183"/>
                    <a:pt x="41474" y="502"/>
                  </a:cubicBezTo>
                  <a:cubicBezTo>
                    <a:pt x="39579" y="890"/>
                    <a:pt x="37753" y="1484"/>
                    <a:pt x="35950" y="2146"/>
                  </a:cubicBezTo>
                  <a:cubicBezTo>
                    <a:pt x="34170" y="2808"/>
                    <a:pt x="32412" y="3561"/>
                    <a:pt x="30654" y="4291"/>
                  </a:cubicBezTo>
                  <a:cubicBezTo>
                    <a:pt x="30654" y="4291"/>
                    <a:pt x="30632" y="4314"/>
                    <a:pt x="30632" y="4314"/>
                  </a:cubicBezTo>
                  <a:cubicBezTo>
                    <a:pt x="30449" y="4382"/>
                    <a:pt x="30266" y="4474"/>
                    <a:pt x="30084" y="4542"/>
                  </a:cubicBezTo>
                  <a:cubicBezTo>
                    <a:pt x="29993" y="4565"/>
                    <a:pt x="29901" y="4611"/>
                    <a:pt x="29810" y="4656"/>
                  </a:cubicBezTo>
                  <a:cubicBezTo>
                    <a:pt x="29741" y="4679"/>
                    <a:pt x="29673" y="4725"/>
                    <a:pt x="29605" y="4748"/>
                  </a:cubicBezTo>
                  <a:lnTo>
                    <a:pt x="29285" y="4885"/>
                  </a:lnTo>
                  <a:cubicBezTo>
                    <a:pt x="28828" y="5067"/>
                    <a:pt x="28372" y="5273"/>
                    <a:pt x="27915" y="5455"/>
                  </a:cubicBezTo>
                  <a:cubicBezTo>
                    <a:pt x="25770" y="6345"/>
                    <a:pt x="23601" y="7190"/>
                    <a:pt x="21387" y="7875"/>
                  </a:cubicBezTo>
                  <a:cubicBezTo>
                    <a:pt x="19470" y="8445"/>
                    <a:pt x="17530" y="8879"/>
                    <a:pt x="15567" y="9153"/>
                  </a:cubicBezTo>
                  <a:lnTo>
                    <a:pt x="15613" y="9153"/>
                  </a:lnTo>
                  <a:cubicBezTo>
                    <a:pt x="13897" y="9398"/>
                    <a:pt x="12157" y="9538"/>
                    <a:pt x="10417" y="9538"/>
                  </a:cubicBezTo>
                  <a:cubicBezTo>
                    <a:pt x="9240" y="9538"/>
                    <a:pt x="8063" y="9474"/>
                    <a:pt x="6893" y="9336"/>
                  </a:cubicBezTo>
                  <a:lnTo>
                    <a:pt x="6916" y="9336"/>
                  </a:lnTo>
                  <a:cubicBezTo>
                    <a:pt x="5227" y="9107"/>
                    <a:pt x="3561" y="8742"/>
                    <a:pt x="2009" y="8103"/>
                  </a:cubicBezTo>
                  <a:cubicBezTo>
                    <a:pt x="1415" y="7852"/>
                    <a:pt x="822" y="7578"/>
                    <a:pt x="274" y="7258"/>
                  </a:cubicBezTo>
                  <a:cubicBezTo>
                    <a:pt x="242" y="7242"/>
                    <a:pt x="209" y="7235"/>
                    <a:pt x="179" y="7235"/>
                  </a:cubicBezTo>
                  <a:cubicBezTo>
                    <a:pt x="124" y="7235"/>
                    <a:pt x="75" y="7260"/>
                    <a:pt x="46" y="7304"/>
                  </a:cubicBezTo>
                  <a:cubicBezTo>
                    <a:pt x="0" y="7395"/>
                    <a:pt x="23" y="7487"/>
                    <a:pt x="114" y="7532"/>
                  </a:cubicBezTo>
                  <a:cubicBezTo>
                    <a:pt x="1392" y="8286"/>
                    <a:pt x="2785" y="8811"/>
                    <a:pt x="4223" y="9176"/>
                  </a:cubicBezTo>
                  <a:cubicBezTo>
                    <a:pt x="5752" y="9541"/>
                    <a:pt x="7327" y="9746"/>
                    <a:pt x="8879" y="9815"/>
                  </a:cubicBezTo>
                  <a:cubicBezTo>
                    <a:pt x="9388" y="9844"/>
                    <a:pt x="9896" y="9856"/>
                    <a:pt x="10405" y="9856"/>
                  </a:cubicBezTo>
                  <a:cubicBezTo>
                    <a:pt x="11517" y="9856"/>
                    <a:pt x="12629" y="9795"/>
                    <a:pt x="13741" y="9701"/>
                  </a:cubicBezTo>
                  <a:cubicBezTo>
                    <a:pt x="15247" y="9564"/>
                    <a:pt x="16754" y="9313"/>
                    <a:pt x="18260" y="9016"/>
                  </a:cubicBezTo>
                  <a:cubicBezTo>
                    <a:pt x="19995" y="8628"/>
                    <a:pt x="21730" y="8126"/>
                    <a:pt x="23419" y="7532"/>
                  </a:cubicBezTo>
                  <a:cubicBezTo>
                    <a:pt x="25222" y="6916"/>
                    <a:pt x="26980" y="6186"/>
                    <a:pt x="28737" y="5455"/>
                  </a:cubicBezTo>
                  <a:cubicBezTo>
                    <a:pt x="29125" y="5295"/>
                    <a:pt x="29513" y="5136"/>
                    <a:pt x="29901" y="4976"/>
                  </a:cubicBezTo>
                  <a:cubicBezTo>
                    <a:pt x="29924" y="4976"/>
                    <a:pt x="29924" y="4953"/>
                    <a:pt x="29924" y="4953"/>
                  </a:cubicBezTo>
                  <a:lnTo>
                    <a:pt x="29947" y="4953"/>
                  </a:lnTo>
                  <a:cubicBezTo>
                    <a:pt x="30152" y="4862"/>
                    <a:pt x="30358" y="4771"/>
                    <a:pt x="30563" y="4679"/>
                  </a:cubicBezTo>
                  <a:cubicBezTo>
                    <a:pt x="30609" y="4679"/>
                    <a:pt x="30632" y="4656"/>
                    <a:pt x="30677" y="4634"/>
                  </a:cubicBezTo>
                  <a:cubicBezTo>
                    <a:pt x="30723" y="4634"/>
                    <a:pt x="30746" y="4611"/>
                    <a:pt x="30791" y="4588"/>
                  </a:cubicBezTo>
                  <a:cubicBezTo>
                    <a:pt x="31020" y="4497"/>
                    <a:pt x="31248" y="4405"/>
                    <a:pt x="31476" y="4291"/>
                  </a:cubicBezTo>
                  <a:cubicBezTo>
                    <a:pt x="33234" y="3561"/>
                    <a:pt x="35014" y="2830"/>
                    <a:pt x="36794" y="2191"/>
                  </a:cubicBezTo>
                  <a:cubicBezTo>
                    <a:pt x="38846" y="1439"/>
                    <a:pt x="40966" y="846"/>
                    <a:pt x="43108" y="526"/>
                  </a:cubicBezTo>
                  <a:lnTo>
                    <a:pt x="43108" y="526"/>
                  </a:lnTo>
                  <a:cubicBezTo>
                    <a:pt x="43099" y="528"/>
                    <a:pt x="43085" y="534"/>
                    <a:pt x="43071" y="548"/>
                  </a:cubicBezTo>
                  <a:cubicBezTo>
                    <a:pt x="43916" y="411"/>
                    <a:pt x="44738" y="342"/>
                    <a:pt x="45582" y="320"/>
                  </a:cubicBezTo>
                  <a:cubicBezTo>
                    <a:pt x="46450" y="320"/>
                    <a:pt x="47317" y="365"/>
                    <a:pt x="48184" y="457"/>
                  </a:cubicBezTo>
                  <a:cubicBezTo>
                    <a:pt x="48595" y="502"/>
                    <a:pt x="49006" y="571"/>
                    <a:pt x="49394" y="662"/>
                  </a:cubicBezTo>
                  <a:cubicBezTo>
                    <a:pt x="49759" y="708"/>
                    <a:pt x="50079" y="799"/>
                    <a:pt x="50421" y="890"/>
                  </a:cubicBezTo>
                  <a:cubicBezTo>
                    <a:pt x="51106" y="1073"/>
                    <a:pt x="51768" y="1301"/>
                    <a:pt x="52430" y="1575"/>
                  </a:cubicBezTo>
                  <a:cubicBezTo>
                    <a:pt x="53160" y="1872"/>
                    <a:pt x="53868" y="2214"/>
                    <a:pt x="54530" y="2625"/>
                  </a:cubicBezTo>
                  <a:cubicBezTo>
                    <a:pt x="55237" y="3013"/>
                    <a:pt x="55899" y="3469"/>
                    <a:pt x="56516" y="3949"/>
                  </a:cubicBezTo>
                  <a:cubicBezTo>
                    <a:pt x="57155" y="4451"/>
                    <a:pt x="57748" y="4976"/>
                    <a:pt x="58319" y="5524"/>
                  </a:cubicBezTo>
                  <a:cubicBezTo>
                    <a:pt x="58889" y="6094"/>
                    <a:pt x="59414" y="6688"/>
                    <a:pt x="59894" y="7304"/>
                  </a:cubicBezTo>
                  <a:cubicBezTo>
                    <a:pt x="59894" y="7304"/>
                    <a:pt x="59894" y="7304"/>
                    <a:pt x="59894" y="7327"/>
                  </a:cubicBezTo>
                  <a:lnTo>
                    <a:pt x="59917" y="7327"/>
                  </a:lnTo>
                  <a:cubicBezTo>
                    <a:pt x="60305" y="7852"/>
                    <a:pt x="60670" y="8400"/>
                    <a:pt x="61012" y="8948"/>
                  </a:cubicBezTo>
                  <a:cubicBezTo>
                    <a:pt x="61355" y="9495"/>
                    <a:pt x="61674" y="10066"/>
                    <a:pt x="61971" y="10637"/>
                  </a:cubicBezTo>
                  <a:cubicBezTo>
                    <a:pt x="62085" y="10614"/>
                    <a:pt x="62176" y="10568"/>
                    <a:pt x="62290" y="10545"/>
                  </a:cubicBezTo>
                  <a:cubicBezTo>
                    <a:pt x="62153" y="10249"/>
                    <a:pt x="61994" y="9975"/>
                    <a:pt x="61834" y="9701"/>
                  </a:cubicBezTo>
                  <a:cubicBezTo>
                    <a:pt x="61606" y="9267"/>
                    <a:pt x="61355" y="8856"/>
                    <a:pt x="61103" y="8468"/>
                  </a:cubicBezTo>
                  <a:cubicBezTo>
                    <a:pt x="60693" y="7806"/>
                    <a:pt x="60213" y="7190"/>
                    <a:pt x="59711" y="6574"/>
                  </a:cubicBezTo>
                  <a:cubicBezTo>
                    <a:pt x="58707" y="5364"/>
                    <a:pt x="57520" y="4268"/>
                    <a:pt x="56242" y="3333"/>
                  </a:cubicBezTo>
                  <a:cubicBezTo>
                    <a:pt x="54963" y="2397"/>
                    <a:pt x="53548" y="1643"/>
                    <a:pt x="52065" y="1073"/>
                  </a:cubicBezTo>
                  <a:cubicBezTo>
                    <a:pt x="51311" y="799"/>
                    <a:pt x="50558" y="571"/>
                    <a:pt x="49759" y="388"/>
                  </a:cubicBezTo>
                  <a:cubicBezTo>
                    <a:pt x="48869" y="205"/>
                    <a:pt x="47979" y="91"/>
                    <a:pt x="47066" y="23"/>
                  </a:cubicBezTo>
                  <a:cubicBezTo>
                    <a:pt x="46701" y="0"/>
                    <a:pt x="46358" y="0"/>
                    <a:pt x="4599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6"/>
            <p:cNvSpPr/>
            <p:nvPr/>
          </p:nvSpPr>
          <p:spPr>
            <a:xfrm>
              <a:off x="12430445" y="3644318"/>
              <a:ext cx="28" cy="28"/>
            </a:xfrm>
            <a:custGeom>
              <a:avLst/>
              <a:gdLst/>
              <a:ahLst/>
              <a:cxnLst/>
              <a:rect l="l" t="t" r="r" b="b"/>
              <a:pathLst>
                <a:path w="1" h="1" extrusionOk="0">
                  <a:moveTo>
                    <a:pt x="1" y="0"/>
                  </a:moveTo>
                  <a:lnTo>
                    <a:pt x="1" y="0"/>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6"/>
            <p:cNvSpPr/>
            <p:nvPr/>
          </p:nvSpPr>
          <p:spPr>
            <a:xfrm>
              <a:off x="12430445" y="3644318"/>
              <a:ext cx="28" cy="28"/>
            </a:xfrm>
            <a:custGeom>
              <a:avLst/>
              <a:gdLst/>
              <a:ahLst/>
              <a:cxnLst/>
              <a:rect l="l" t="t" r="r" b="b"/>
              <a:pathLst>
                <a:path w="1" h="1" extrusionOk="0">
                  <a:moveTo>
                    <a:pt x="1" y="0"/>
                  </a:moveTo>
                  <a:lnTo>
                    <a:pt x="1" y="0"/>
                  </a:ln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6"/>
            <p:cNvSpPr/>
            <p:nvPr/>
          </p:nvSpPr>
          <p:spPr>
            <a:xfrm>
              <a:off x="12431086" y="3644931"/>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6"/>
            <p:cNvSpPr/>
            <p:nvPr/>
          </p:nvSpPr>
          <p:spPr>
            <a:xfrm>
              <a:off x="10771652" y="3605516"/>
              <a:ext cx="1654364" cy="190250"/>
            </a:xfrm>
            <a:custGeom>
              <a:avLst/>
              <a:gdLst/>
              <a:ahLst/>
              <a:cxnLst/>
              <a:rect l="l" t="t" r="r" b="b"/>
              <a:pathLst>
                <a:path w="59392" h="6830" extrusionOk="0">
                  <a:moveTo>
                    <a:pt x="46100" y="525"/>
                  </a:moveTo>
                  <a:cubicBezTo>
                    <a:pt x="46102" y="525"/>
                    <a:pt x="46105" y="526"/>
                    <a:pt x="46108" y="526"/>
                  </a:cubicBezTo>
                  <a:cubicBezTo>
                    <a:pt x="46105" y="525"/>
                    <a:pt x="46103" y="525"/>
                    <a:pt x="46100" y="525"/>
                  </a:cubicBezTo>
                  <a:close/>
                  <a:moveTo>
                    <a:pt x="57680" y="5251"/>
                  </a:moveTo>
                  <a:cubicBezTo>
                    <a:pt x="57694" y="5265"/>
                    <a:pt x="57699" y="5270"/>
                    <a:pt x="57707" y="5272"/>
                  </a:cubicBezTo>
                  <a:lnTo>
                    <a:pt x="57707" y="5272"/>
                  </a:lnTo>
                  <a:cubicBezTo>
                    <a:pt x="57698" y="5265"/>
                    <a:pt x="57689" y="5258"/>
                    <a:pt x="57680" y="5251"/>
                  </a:cubicBezTo>
                  <a:close/>
                  <a:moveTo>
                    <a:pt x="5227" y="6164"/>
                  </a:moveTo>
                  <a:cubicBezTo>
                    <a:pt x="5231" y="6164"/>
                    <a:pt x="5234" y="6164"/>
                    <a:pt x="5237" y="6165"/>
                  </a:cubicBezTo>
                  <a:lnTo>
                    <a:pt x="5237" y="6165"/>
                  </a:lnTo>
                  <a:cubicBezTo>
                    <a:pt x="5234" y="6164"/>
                    <a:pt x="5231" y="6164"/>
                    <a:pt x="5227" y="6164"/>
                  </a:cubicBezTo>
                  <a:close/>
                  <a:moveTo>
                    <a:pt x="42204" y="1"/>
                  </a:moveTo>
                  <a:cubicBezTo>
                    <a:pt x="40538" y="24"/>
                    <a:pt x="38849" y="206"/>
                    <a:pt x="37206" y="503"/>
                  </a:cubicBezTo>
                  <a:cubicBezTo>
                    <a:pt x="35425" y="845"/>
                    <a:pt x="33668" y="1347"/>
                    <a:pt x="31933" y="1895"/>
                  </a:cubicBezTo>
                  <a:cubicBezTo>
                    <a:pt x="30198" y="2443"/>
                    <a:pt x="28509" y="3059"/>
                    <a:pt x="26775" y="3630"/>
                  </a:cubicBezTo>
                  <a:cubicBezTo>
                    <a:pt x="25930" y="3927"/>
                    <a:pt x="25063" y="4201"/>
                    <a:pt x="24195" y="4452"/>
                  </a:cubicBezTo>
                  <a:cubicBezTo>
                    <a:pt x="23282" y="4726"/>
                    <a:pt x="22369" y="4977"/>
                    <a:pt x="21456" y="5182"/>
                  </a:cubicBezTo>
                  <a:cubicBezTo>
                    <a:pt x="19973" y="5547"/>
                    <a:pt x="18466" y="5821"/>
                    <a:pt x="16960" y="6049"/>
                  </a:cubicBezTo>
                  <a:lnTo>
                    <a:pt x="17005" y="6049"/>
                  </a:lnTo>
                  <a:cubicBezTo>
                    <a:pt x="15042" y="6323"/>
                    <a:pt x="13079" y="6483"/>
                    <a:pt x="11116" y="6506"/>
                  </a:cubicBezTo>
                  <a:cubicBezTo>
                    <a:pt x="10953" y="6508"/>
                    <a:pt x="10789" y="6509"/>
                    <a:pt x="10626" y="6509"/>
                  </a:cubicBezTo>
                  <a:cubicBezTo>
                    <a:pt x="8829" y="6509"/>
                    <a:pt x="7033" y="6394"/>
                    <a:pt x="5237" y="6165"/>
                  </a:cubicBezTo>
                  <a:lnTo>
                    <a:pt x="5237" y="6165"/>
                  </a:lnTo>
                  <a:cubicBezTo>
                    <a:pt x="5256" y="6170"/>
                    <a:pt x="5273" y="6186"/>
                    <a:pt x="5273" y="6186"/>
                  </a:cubicBezTo>
                  <a:cubicBezTo>
                    <a:pt x="3584" y="5958"/>
                    <a:pt x="1895" y="5639"/>
                    <a:pt x="229" y="5228"/>
                  </a:cubicBezTo>
                  <a:cubicBezTo>
                    <a:pt x="213" y="5224"/>
                    <a:pt x="197" y="5222"/>
                    <a:pt x="182" y="5222"/>
                  </a:cubicBezTo>
                  <a:cubicBezTo>
                    <a:pt x="108" y="5222"/>
                    <a:pt x="42" y="5266"/>
                    <a:pt x="23" y="5342"/>
                  </a:cubicBezTo>
                  <a:cubicBezTo>
                    <a:pt x="0" y="5433"/>
                    <a:pt x="46" y="5524"/>
                    <a:pt x="137" y="5547"/>
                  </a:cubicBezTo>
                  <a:cubicBezTo>
                    <a:pt x="1073" y="5776"/>
                    <a:pt x="2009" y="5981"/>
                    <a:pt x="2945" y="6141"/>
                  </a:cubicBezTo>
                  <a:cubicBezTo>
                    <a:pt x="3858" y="6323"/>
                    <a:pt x="4771" y="6437"/>
                    <a:pt x="5684" y="6552"/>
                  </a:cubicBezTo>
                  <a:cubicBezTo>
                    <a:pt x="7352" y="6753"/>
                    <a:pt x="9002" y="6830"/>
                    <a:pt x="10666" y="6830"/>
                  </a:cubicBezTo>
                  <a:cubicBezTo>
                    <a:pt x="10892" y="6830"/>
                    <a:pt x="11118" y="6828"/>
                    <a:pt x="11345" y="6826"/>
                  </a:cubicBezTo>
                  <a:cubicBezTo>
                    <a:pt x="15134" y="6757"/>
                    <a:pt x="18900" y="6209"/>
                    <a:pt x="22552" y="5251"/>
                  </a:cubicBezTo>
                  <a:cubicBezTo>
                    <a:pt x="25245" y="4543"/>
                    <a:pt x="27847" y="3607"/>
                    <a:pt x="30472" y="2717"/>
                  </a:cubicBezTo>
                  <a:cubicBezTo>
                    <a:pt x="31773" y="2283"/>
                    <a:pt x="33097" y="1850"/>
                    <a:pt x="34421" y="1484"/>
                  </a:cubicBezTo>
                  <a:cubicBezTo>
                    <a:pt x="35791" y="1119"/>
                    <a:pt x="37160" y="822"/>
                    <a:pt x="38552" y="617"/>
                  </a:cubicBezTo>
                  <a:lnTo>
                    <a:pt x="38575" y="617"/>
                  </a:lnTo>
                  <a:cubicBezTo>
                    <a:pt x="39831" y="434"/>
                    <a:pt x="41063" y="343"/>
                    <a:pt x="42319" y="320"/>
                  </a:cubicBezTo>
                  <a:cubicBezTo>
                    <a:pt x="42476" y="317"/>
                    <a:pt x="42633" y="316"/>
                    <a:pt x="42790" y="316"/>
                  </a:cubicBezTo>
                  <a:cubicBezTo>
                    <a:pt x="43891" y="316"/>
                    <a:pt x="45004" y="386"/>
                    <a:pt x="46100" y="525"/>
                  </a:cubicBezTo>
                  <a:lnTo>
                    <a:pt x="46100" y="525"/>
                  </a:lnTo>
                  <a:cubicBezTo>
                    <a:pt x="46087" y="521"/>
                    <a:pt x="46083" y="508"/>
                    <a:pt x="46069" y="504"/>
                  </a:cubicBezTo>
                  <a:lnTo>
                    <a:pt x="46069" y="504"/>
                  </a:lnTo>
                  <a:cubicBezTo>
                    <a:pt x="47140" y="641"/>
                    <a:pt x="48164" y="846"/>
                    <a:pt x="49212" y="1096"/>
                  </a:cubicBezTo>
                  <a:cubicBezTo>
                    <a:pt x="50262" y="1370"/>
                    <a:pt x="51312" y="1713"/>
                    <a:pt x="52316" y="2124"/>
                  </a:cubicBezTo>
                  <a:cubicBezTo>
                    <a:pt x="52316" y="2124"/>
                    <a:pt x="52293" y="2101"/>
                    <a:pt x="52293" y="2101"/>
                  </a:cubicBezTo>
                  <a:lnTo>
                    <a:pt x="52293" y="2101"/>
                  </a:lnTo>
                  <a:cubicBezTo>
                    <a:pt x="53275" y="2512"/>
                    <a:pt x="54211" y="2991"/>
                    <a:pt x="55124" y="3539"/>
                  </a:cubicBezTo>
                  <a:cubicBezTo>
                    <a:pt x="55580" y="3790"/>
                    <a:pt x="56014" y="4086"/>
                    <a:pt x="56447" y="4360"/>
                  </a:cubicBezTo>
                  <a:cubicBezTo>
                    <a:pt x="56881" y="4657"/>
                    <a:pt x="57315" y="4954"/>
                    <a:pt x="57726" y="5273"/>
                  </a:cubicBezTo>
                  <a:cubicBezTo>
                    <a:pt x="57717" y="5273"/>
                    <a:pt x="57711" y="5273"/>
                    <a:pt x="57707" y="5272"/>
                  </a:cubicBezTo>
                  <a:lnTo>
                    <a:pt x="57707" y="5272"/>
                  </a:lnTo>
                  <a:cubicBezTo>
                    <a:pt x="58039" y="5539"/>
                    <a:pt x="58350" y="5806"/>
                    <a:pt x="58661" y="6072"/>
                  </a:cubicBezTo>
                  <a:cubicBezTo>
                    <a:pt x="58844" y="6255"/>
                    <a:pt x="59004" y="6415"/>
                    <a:pt x="59164" y="6597"/>
                  </a:cubicBezTo>
                  <a:cubicBezTo>
                    <a:pt x="59209" y="6574"/>
                    <a:pt x="59232" y="6529"/>
                    <a:pt x="59278" y="6483"/>
                  </a:cubicBezTo>
                  <a:cubicBezTo>
                    <a:pt x="59301" y="6437"/>
                    <a:pt x="59346" y="6392"/>
                    <a:pt x="59392" y="6369"/>
                  </a:cubicBezTo>
                  <a:cubicBezTo>
                    <a:pt x="59323" y="6278"/>
                    <a:pt x="59232" y="6209"/>
                    <a:pt x="59164" y="6118"/>
                  </a:cubicBezTo>
                  <a:cubicBezTo>
                    <a:pt x="58867" y="5821"/>
                    <a:pt x="58547" y="5547"/>
                    <a:pt x="58228" y="5273"/>
                  </a:cubicBezTo>
                  <a:cubicBezTo>
                    <a:pt x="57612" y="4771"/>
                    <a:pt x="56950" y="4315"/>
                    <a:pt x="56288" y="3881"/>
                  </a:cubicBezTo>
                  <a:cubicBezTo>
                    <a:pt x="55945" y="3653"/>
                    <a:pt x="55626" y="3447"/>
                    <a:pt x="55283" y="3242"/>
                  </a:cubicBezTo>
                  <a:cubicBezTo>
                    <a:pt x="54918" y="3037"/>
                    <a:pt x="54553" y="2808"/>
                    <a:pt x="54165" y="2626"/>
                  </a:cubicBezTo>
                  <a:cubicBezTo>
                    <a:pt x="53435" y="2238"/>
                    <a:pt x="52704" y="1918"/>
                    <a:pt x="51951" y="1621"/>
                  </a:cubicBezTo>
                  <a:cubicBezTo>
                    <a:pt x="50399" y="1028"/>
                    <a:pt x="48778" y="594"/>
                    <a:pt x="47135" y="343"/>
                  </a:cubicBezTo>
                  <a:cubicBezTo>
                    <a:pt x="45674" y="92"/>
                    <a:pt x="44213" y="1"/>
                    <a:pt x="42729"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6"/>
            <p:cNvSpPr/>
            <p:nvPr/>
          </p:nvSpPr>
          <p:spPr>
            <a:xfrm>
              <a:off x="11845518" y="3622703"/>
              <a:ext cx="669" cy="28"/>
            </a:xfrm>
            <a:custGeom>
              <a:avLst/>
              <a:gdLst/>
              <a:ahLst/>
              <a:cxnLst/>
              <a:rect l="l" t="t" r="r" b="b"/>
              <a:pathLst>
                <a:path w="24" h="1" extrusionOk="0">
                  <a:moveTo>
                    <a:pt x="23" y="0"/>
                  </a:moveTo>
                  <a:cubicBezTo>
                    <a:pt x="23" y="0"/>
                    <a:pt x="23" y="0"/>
                    <a:pt x="0" y="0"/>
                  </a:cubicBezTo>
                  <a:cubicBezTo>
                    <a:pt x="23" y="0"/>
                    <a:pt x="23" y="0"/>
                    <a:pt x="23" y="0"/>
                  </a:cubicBezTo>
                  <a:cubicBezTo>
                    <a:pt x="23" y="0"/>
                    <a:pt x="23" y="0"/>
                    <a:pt x="23"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6"/>
            <p:cNvSpPr/>
            <p:nvPr/>
          </p:nvSpPr>
          <p:spPr>
            <a:xfrm>
              <a:off x="11345131" y="3742869"/>
              <a:ext cx="1050384" cy="128439"/>
            </a:xfrm>
            <a:custGeom>
              <a:avLst/>
              <a:gdLst/>
              <a:ahLst/>
              <a:cxnLst/>
              <a:rect l="l" t="t" r="r" b="b"/>
              <a:pathLst>
                <a:path w="37709" h="4611" extrusionOk="0">
                  <a:moveTo>
                    <a:pt x="22233" y="0"/>
                  </a:moveTo>
                  <a:cubicBezTo>
                    <a:pt x="20909" y="0"/>
                    <a:pt x="19562" y="91"/>
                    <a:pt x="18238" y="228"/>
                  </a:cubicBezTo>
                  <a:cubicBezTo>
                    <a:pt x="14837" y="616"/>
                    <a:pt x="11528" y="1552"/>
                    <a:pt x="8241" y="2511"/>
                  </a:cubicBezTo>
                  <a:cubicBezTo>
                    <a:pt x="6597" y="2967"/>
                    <a:pt x="4954" y="3447"/>
                    <a:pt x="3288" y="3857"/>
                  </a:cubicBezTo>
                  <a:cubicBezTo>
                    <a:pt x="2466" y="4063"/>
                    <a:pt x="1621" y="4246"/>
                    <a:pt x="777" y="4405"/>
                  </a:cubicBezTo>
                  <a:cubicBezTo>
                    <a:pt x="526" y="4451"/>
                    <a:pt x="252" y="4497"/>
                    <a:pt x="1" y="4542"/>
                  </a:cubicBezTo>
                  <a:cubicBezTo>
                    <a:pt x="183" y="4542"/>
                    <a:pt x="366" y="4565"/>
                    <a:pt x="549" y="4588"/>
                  </a:cubicBezTo>
                  <a:cubicBezTo>
                    <a:pt x="823" y="4588"/>
                    <a:pt x="1074" y="4588"/>
                    <a:pt x="1325" y="4611"/>
                  </a:cubicBezTo>
                  <a:lnTo>
                    <a:pt x="1348" y="4611"/>
                  </a:lnTo>
                  <a:cubicBezTo>
                    <a:pt x="2055" y="4474"/>
                    <a:pt x="2786" y="4314"/>
                    <a:pt x="3470" y="4131"/>
                  </a:cubicBezTo>
                  <a:cubicBezTo>
                    <a:pt x="5000" y="3766"/>
                    <a:pt x="6506" y="3333"/>
                    <a:pt x="8013" y="2899"/>
                  </a:cubicBezTo>
                  <a:cubicBezTo>
                    <a:pt x="11026" y="2031"/>
                    <a:pt x="14038" y="1164"/>
                    <a:pt x="17143" y="708"/>
                  </a:cubicBezTo>
                  <a:cubicBezTo>
                    <a:pt x="18740" y="479"/>
                    <a:pt x="20338" y="342"/>
                    <a:pt x="21959" y="342"/>
                  </a:cubicBezTo>
                  <a:cubicBezTo>
                    <a:pt x="22097" y="340"/>
                    <a:pt x="22235" y="340"/>
                    <a:pt x="22373" y="340"/>
                  </a:cubicBezTo>
                  <a:cubicBezTo>
                    <a:pt x="23855" y="340"/>
                    <a:pt x="25338" y="449"/>
                    <a:pt x="26821" y="616"/>
                  </a:cubicBezTo>
                  <a:lnTo>
                    <a:pt x="26843" y="616"/>
                  </a:lnTo>
                  <a:cubicBezTo>
                    <a:pt x="28533" y="845"/>
                    <a:pt x="30199" y="1141"/>
                    <a:pt x="31842" y="1552"/>
                  </a:cubicBezTo>
                  <a:cubicBezTo>
                    <a:pt x="32573" y="1735"/>
                    <a:pt x="33303" y="1940"/>
                    <a:pt x="34011" y="2146"/>
                  </a:cubicBezTo>
                  <a:cubicBezTo>
                    <a:pt x="34650" y="2305"/>
                    <a:pt x="35266" y="2488"/>
                    <a:pt x="35882" y="2739"/>
                  </a:cubicBezTo>
                  <a:cubicBezTo>
                    <a:pt x="36293" y="2922"/>
                    <a:pt x="36704" y="3127"/>
                    <a:pt x="37046" y="3378"/>
                  </a:cubicBezTo>
                  <a:cubicBezTo>
                    <a:pt x="37183" y="3492"/>
                    <a:pt x="37297" y="3606"/>
                    <a:pt x="37412" y="3721"/>
                  </a:cubicBezTo>
                  <a:cubicBezTo>
                    <a:pt x="37446" y="3755"/>
                    <a:pt x="37491" y="3772"/>
                    <a:pt x="37534" y="3772"/>
                  </a:cubicBezTo>
                  <a:cubicBezTo>
                    <a:pt x="37577" y="3772"/>
                    <a:pt x="37617" y="3755"/>
                    <a:pt x="37640" y="3721"/>
                  </a:cubicBezTo>
                  <a:cubicBezTo>
                    <a:pt x="37708" y="3652"/>
                    <a:pt x="37708" y="3561"/>
                    <a:pt x="37640" y="3492"/>
                  </a:cubicBezTo>
                  <a:cubicBezTo>
                    <a:pt x="37206" y="3013"/>
                    <a:pt x="36636" y="2716"/>
                    <a:pt x="36042" y="2465"/>
                  </a:cubicBezTo>
                  <a:cubicBezTo>
                    <a:pt x="35403" y="2191"/>
                    <a:pt x="34764" y="2009"/>
                    <a:pt x="34102" y="1826"/>
                  </a:cubicBezTo>
                  <a:cubicBezTo>
                    <a:pt x="33760" y="1735"/>
                    <a:pt x="33440" y="1643"/>
                    <a:pt x="33120" y="1552"/>
                  </a:cubicBezTo>
                  <a:cubicBezTo>
                    <a:pt x="32664" y="1415"/>
                    <a:pt x="32185" y="1301"/>
                    <a:pt x="31728" y="1187"/>
                  </a:cubicBezTo>
                  <a:cubicBezTo>
                    <a:pt x="30838" y="982"/>
                    <a:pt x="29925" y="776"/>
                    <a:pt x="29035" y="616"/>
                  </a:cubicBezTo>
                  <a:cubicBezTo>
                    <a:pt x="27277" y="320"/>
                    <a:pt x="25474" y="114"/>
                    <a:pt x="23694" y="46"/>
                  </a:cubicBezTo>
                  <a:cubicBezTo>
                    <a:pt x="23214" y="23"/>
                    <a:pt x="22735" y="0"/>
                    <a:pt x="2223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6"/>
            <p:cNvSpPr/>
            <p:nvPr/>
          </p:nvSpPr>
          <p:spPr>
            <a:xfrm>
              <a:off x="12091561" y="3760028"/>
              <a:ext cx="669" cy="28"/>
            </a:xfrm>
            <a:custGeom>
              <a:avLst/>
              <a:gdLst/>
              <a:ahLst/>
              <a:cxnLst/>
              <a:rect l="l" t="t" r="r" b="b"/>
              <a:pathLst>
                <a:path w="24" h="1" extrusionOk="0">
                  <a:moveTo>
                    <a:pt x="24" y="0"/>
                  </a:moveTo>
                  <a:cubicBezTo>
                    <a:pt x="24" y="0"/>
                    <a:pt x="1" y="0"/>
                    <a:pt x="1" y="0"/>
                  </a:cubicBezTo>
                  <a:cubicBezTo>
                    <a:pt x="1" y="0"/>
                    <a:pt x="24" y="0"/>
                    <a:pt x="24"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6"/>
            <p:cNvSpPr/>
            <p:nvPr/>
          </p:nvSpPr>
          <p:spPr>
            <a:xfrm>
              <a:off x="10787557" y="2974823"/>
              <a:ext cx="469858" cy="580526"/>
            </a:xfrm>
            <a:custGeom>
              <a:avLst/>
              <a:gdLst/>
              <a:ahLst/>
              <a:cxnLst/>
              <a:rect l="l" t="t" r="r" b="b"/>
              <a:pathLst>
                <a:path w="16868" h="20841" extrusionOk="0">
                  <a:moveTo>
                    <a:pt x="13969" y="5364"/>
                  </a:moveTo>
                  <a:cubicBezTo>
                    <a:pt x="13969" y="5364"/>
                    <a:pt x="13957" y="5376"/>
                    <a:pt x="13950" y="5392"/>
                  </a:cubicBezTo>
                  <a:lnTo>
                    <a:pt x="13950" y="5392"/>
                  </a:lnTo>
                  <a:cubicBezTo>
                    <a:pt x="13957" y="5383"/>
                    <a:pt x="13963" y="5373"/>
                    <a:pt x="13969" y="5364"/>
                  </a:cubicBezTo>
                  <a:close/>
                  <a:moveTo>
                    <a:pt x="16708" y="0"/>
                  </a:moveTo>
                  <a:cubicBezTo>
                    <a:pt x="16640" y="0"/>
                    <a:pt x="16548" y="69"/>
                    <a:pt x="16548" y="137"/>
                  </a:cubicBezTo>
                  <a:cubicBezTo>
                    <a:pt x="16548" y="183"/>
                    <a:pt x="16526" y="228"/>
                    <a:pt x="16526" y="274"/>
                  </a:cubicBezTo>
                  <a:cubicBezTo>
                    <a:pt x="16503" y="320"/>
                    <a:pt x="16480" y="365"/>
                    <a:pt x="16480" y="411"/>
                  </a:cubicBezTo>
                  <a:cubicBezTo>
                    <a:pt x="16434" y="525"/>
                    <a:pt x="16411" y="639"/>
                    <a:pt x="16366" y="731"/>
                  </a:cubicBezTo>
                  <a:cubicBezTo>
                    <a:pt x="16366" y="731"/>
                    <a:pt x="16372" y="724"/>
                    <a:pt x="16378" y="715"/>
                  </a:cubicBezTo>
                  <a:lnTo>
                    <a:pt x="16378" y="715"/>
                  </a:lnTo>
                  <a:cubicBezTo>
                    <a:pt x="15785" y="2392"/>
                    <a:pt x="14922" y="3935"/>
                    <a:pt x="13946" y="5410"/>
                  </a:cubicBezTo>
                  <a:cubicBezTo>
                    <a:pt x="13946" y="5404"/>
                    <a:pt x="13948" y="5397"/>
                    <a:pt x="13950" y="5392"/>
                  </a:cubicBezTo>
                  <a:lnTo>
                    <a:pt x="13950" y="5392"/>
                  </a:lnTo>
                  <a:cubicBezTo>
                    <a:pt x="12906" y="6934"/>
                    <a:pt x="11771" y="8409"/>
                    <a:pt x="10614" y="9861"/>
                  </a:cubicBezTo>
                  <a:cubicBezTo>
                    <a:pt x="9450" y="11344"/>
                    <a:pt x="8240" y="12805"/>
                    <a:pt x="6985" y="14220"/>
                  </a:cubicBezTo>
                  <a:cubicBezTo>
                    <a:pt x="5615" y="15750"/>
                    <a:pt x="4200" y="17188"/>
                    <a:pt x="2671" y="18534"/>
                  </a:cubicBezTo>
                  <a:cubicBezTo>
                    <a:pt x="2671" y="18534"/>
                    <a:pt x="2693" y="18511"/>
                    <a:pt x="2693" y="18511"/>
                  </a:cubicBezTo>
                  <a:lnTo>
                    <a:pt x="2693" y="18511"/>
                  </a:lnTo>
                  <a:cubicBezTo>
                    <a:pt x="1872" y="19242"/>
                    <a:pt x="1004" y="19927"/>
                    <a:pt x="114" y="20543"/>
                  </a:cubicBezTo>
                  <a:cubicBezTo>
                    <a:pt x="23" y="20611"/>
                    <a:pt x="0" y="20703"/>
                    <a:pt x="69" y="20771"/>
                  </a:cubicBezTo>
                  <a:cubicBezTo>
                    <a:pt x="98" y="20815"/>
                    <a:pt x="147" y="20840"/>
                    <a:pt x="202" y="20840"/>
                  </a:cubicBezTo>
                  <a:cubicBezTo>
                    <a:pt x="232" y="20840"/>
                    <a:pt x="264" y="20833"/>
                    <a:pt x="297" y="20817"/>
                  </a:cubicBezTo>
                  <a:cubicBezTo>
                    <a:pt x="1826" y="19744"/>
                    <a:pt x="3241" y="18511"/>
                    <a:pt x="4588" y="17210"/>
                  </a:cubicBezTo>
                  <a:cubicBezTo>
                    <a:pt x="5980" y="15864"/>
                    <a:pt x="7259" y="14426"/>
                    <a:pt x="8514" y="12965"/>
                  </a:cubicBezTo>
                  <a:cubicBezTo>
                    <a:pt x="9724" y="11527"/>
                    <a:pt x="10865" y="10066"/>
                    <a:pt x="12006" y="8605"/>
                  </a:cubicBezTo>
                  <a:cubicBezTo>
                    <a:pt x="13170" y="7122"/>
                    <a:pt x="14289" y="5592"/>
                    <a:pt x="15247" y="3949"/>
                  </a:cubicBezTo>
                  <a:cubicBezTo>
                    <a:pt x="15590" y="3333"/>
                    <a:pt x="15909" y="2716"/>
                    <a:pt x="16183" y="2077"/>
                  </a:cubicBezTo>
                  <a:cubicBezTo>
                    <a:pt x="16320" y="1780"/>
                    <a:pt x="16457" y="1461"/>
                    <a:pt x="16571" y="1164"/>
                  </a:cubicBezTo>
                  <a:cubicBezTo>
                    <a:pt x="16617" y="1004"/>
                    <a:pt x="16663" y="845"/>
                    <a:pt x="16731" y="685"/>
                  </a:cubicBezTo>
                  <a:cubicBezTo>
                    <a:pt x="16754" y="616"/>
                    <a:pt x="16777" y="525"/>
                    <a:pt x="16800" y="434"/>
                  </a:cubicBezTo>
                  <a:cubicBezTo>
                    <a:pt x="16822" y="411"/>
                    <a:pt x="16822" y="365"/>
                    <a:pt x="16845" y="320"/>
                  </a:cubicBezTo>
                  <a:cubicBezTo>
                    <a:pt x="16845" y="297"/>
                    <a:pt x="16868" y="251"/>
                    <a:pt x="16868" y="206"/>
                  </a:cubicBezTo>
                  <a:cubicBezTo>
                    <a:pt x="16868" y="160"/>
                    <a:pt x="16868" y="114"/>
                    <a:pt x="16845" y="91"/>
                  </a:cubicBezTo>
                  <a:cubicBezTo>
                    <a:pt x="16822" y="46"/>
                    <a:pt x="16777" y="23"/>
                    <a:pt x="16731" y="23"/>
                  </a:cubicBezTo>
                  <a:cubicBezTo>
                    <a:pt x="16731" y="23"/>
                    <a:pt x="16731" y="0"/>
                    <a:pt x="16708"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6"/>
            <p:cNvSpPr/>
            <p:nvPr/>
          </p:nvSpPr>
          <p:spPr>
            <a:xfrm>
              <a:off x="12551893" y="2923960"/>
              <a:ext cx="9554" cy="799856"/>
            </a:xfrm>
            <a:custGeom>
              <a:avLst/>
              <a:gdLst/>
              <a:ahLst/>
              <a:cxnLst/>
              <a:rect l="l" t="t" r="r" b="b"/>
              <a:pathLst>
                <a:path w="343" h="28715" extrusionOk="0">
                  <a:moveTo>
                    <a:pt x="183" y="0"/>
                  </a:moveTo>
                  <a:cubicBezTo>
                    <a:pt x="92" y="0"/>
                    <a:pt x="0" y="91"/>
                    <a:pt x="0" y="183"/>
                  </a:cubicBezTo>
                  <a:lnTo>
                    <a:pt x="0" y="10500"/>
                  </a:lnTo>
                  <a:lnTo>
                    <a:pt x="0" y="22004"/>
                  </a:lnTo>
                  <a:lnTo>
                    <a:pt x="0" y="28714"/>
                  </a:lnTo>
                  <a:cubicBezTo>
                    <a:pt x="69" y="28691"/>
                    <a:pt x="114" y="28691"/>
                    <a:pt x="160" y="28691"/>
                  </a:cubicBezTo>
                  <a:lnTo>
                    <a:pt x="343" y="28691"/>
                  </a:lnTo>
                  <a:lnTo>
                    <a:pt x="343" y="20429"/>
                  </a:lnTo>
                  <a:lnTo>
                    <a:pt x="343" y="8970"/>
                  </a:lnTo>
                  <a:lnTo>
                    <a:pt x="343" y="183"/>
                  </a:lnTo>
                  <a:cubicBezTo>
                    <a:pt x="343" y="91"/>
                    <a:pt x="251" y="0"/>
                    <a:pt x="183"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6"/>
            <p:cNvSpPr/>
            <p:nvPr/>
          </p:nvSpPr>
          <p:spPr>
            <a:xfrm>
              <a:off x="12549971" y="3328944"/>
              <a:ext cx="1774558" cy="394872"/>
            </a:xfrm>
            <a:custGeom>
              <a:avLst/>
              <a:gdLst/>
              <a:ahLst/>
              <a:cxnLst/>
              <a:rect l="l" t="t" r="r" b="b"/>
              <a:pathLst>
                <a:path w="63707" h="14176" extrusionOk="0">
                  <a:moveTo>
                    <a:pt x="17622" y="1"/>
                  </a:moveTo>
                  <a:cubicBezTo>
                    <a:pt x="16275" y="1"/>
                    <a:pt x="14929" y="138"/>
                    <a:pt x="13628" y="434"/>
                  </a:cubicBezTo>
                  <a:cubicBezTo>
                    <a:pt x="13171" y="549"/>
                    <a:pt x="12737" y="663"/>
                    <a:pt x="12304" y="800"/>
                  </a:cubicBezTo>
                  <a:cubicBezTo>
                    <a:pt x="11893" y="937"/>
                    <a:pt x="11482" y="1074"/>
                    <a:pt x="11094" y="1256"/>
                  </a:cubicBezTo>
                  <a:cubicBezTo>
                    <a:pt x="10249" y="1576"/>
                    <a:pt x="9451" y="1987"/>
                    <a:pt x="8674" y="2466"/>
                  </a:cubicBezTo>
                  <a:cubicBezTo>
                    <a:pt x="7236" y="3333"/>
                    <a:pt x="5913" y="4406"/>
                    <a:pt x="4726" y="5616"/>
                  </a:cubicBezTo>
                  <a:cubicBezTo>
                    <a:pt x="3562" y="6803"/>
                    <a:pt x="2534" y="8149"/>
                    <a:pt x="1713" y="9610"/>
                  </a:cubicBezTo>
                  <a:cubicBezTo>
                    <a:pt x="1302" y="10318"/>
                    <a:pt x="960" y="11071"/>
                    <a:pt x="663" y="11824"/>
                  </a:cubicBezTo>
                  <a:cubicBezTo>
                    <a:pt x="503" y="12258"/>
                    <a:pt x="366" y="12669"/>
                    <a:pt x="252" y="13102"/>
                  </a:cubicBezTo>
                  <a:cubicBezTo>
                    <a:pt x="161" y="13445"/>
                    <a:pt x="69" y="13810"/>
                    <a:pt x="1" y="14175"/>
                  </a:cubicBezTo>
                  <a:cubicBezTo>
                    <a:pt x="92" y="14175"/>
                    <a:pt x="161" y="14152"/>
                    <a:pt x="229" y="14152"/>
                  </a:cubicBezTo>
                  <a:lnTo>
                    <a:pt x="343" y="14152"/>
                  </a:lnTo>
                  <a:cubicBezTo>
                    <a:pt x="435" y="13696"/>
                    <a:pt x="549" y="13239"/>
                    <a:pt x="686" y="12783"/>
                  </a:cubicBezTo>
                  <a:cubicBezTo>
                    <a:pt x="823" y="12304"/>
                    <a:pt x="1005" y="11847"/>
                    <a:pt x="1188" y="11391"/>
                  </a:cubicBezTo>
                  <a:cubicBezTo>
                    <a:pt x="1484" y="10706"/>
                    <a:pt x="1804" y="10067"/>
                    <a:pt x="2192" y="9428"/>
                  </a:cubicBezTo>
                  <a:cubicBezTo>
                    <a:pt x="2580" y="8789"/>
                    <a:pt x="2991" y="8172"/>
                    <a:pt x="3425" y="7579"/>
                  </a:cubicBezTo>
                  <a:cubicBezTo>
                    <a:pt x="3972" y="6894"/>
                    <a:pt x="4543" y="6232"/>
                    <a:pt x="5182" y="5616"/>
                  </a:cubicBezTo>
                  <a:cubicBezTo>
                    <a:pt x="5776" y="5045"/>
                    <a:pt x="6392" y="4475"/>
                    <a:pt x="7054" y="3972"/>
                  </a:cubicBezTo>
                  <a:cubicBezTo>
                    <a:pt x="7693" y="3493"/>
                    <a:pt x="8355" y="3037"/>
                    <a:pt x="9040" y="2626"/>
                  </a:cubicBezTo>
                  <a:cubicBezTo>
                    <a:pt x="9724" y="2215"/>
                    <a:pt x="10432" y="1872"/>
                    <a:pt x="11185" y="1553"/>
                  </a:cubicBezTo>
                  <a:lnTo>
                    <a:pt x="11208" y="1553"/>
                  </a:lnTo>
                  <a:cubicBezTo>
                    <a:pt x="11893" y="1279"/>
                    <a:pt x="12578" y="1028"/>
                    <a:pt x="13308" y="845"/>
                  </a:cubicBezTo>
                  <a:cubicBezTo>
                    <a:pt x="14016" y="663"/>
                    <a:pt x="14746" y="526"/>
                    <a:pt x="15476" y="434"/>
                  </a:cubicBezTo>
                  <a:cubicBezTo>
                    <a:pt x="16157" y="359"/>
                    <a:pt x="16854" y="315"/>
                    <a:pt x="17553" y="315"/>
                  </a:cubicBezTo>
                  <a:cubicBezTo>
                    <a:pt x="17697" y="315"/>
                    <a:pt x="17842" y="316"/>
                    <a:pt x="17987" y="320"/>
                  </a:cubicBezTo>
                  <a:cubicBezTo>
                    <a:pt x="18855" y="343"/>
                    <a:pt x="19699" y="412"/>
                    <a:pt x="20566" y="526"/>
                  </a:cubicBezTo>
                  <a:lnTo>
                    <a:pt x="20521" y="526"/>
                  </a:lnTo>
                  <a:cubicBezTo>
                    <a:pt x="23328" y="937"/>
                    <a:pt x="26045" y="1850"/>
                    <a:pt x="28647" y="2968"/>
                  </a:cubicBezTo>
                  <a:lnTo>
                    <a:pt x="28601" y="2945"/>
                  </a:lnTo>
                  <a:lnTo>
                    <a:pt x="28601" y="2945"/>
                  </a:lnTo>
                  <a:cubicBezTo>
                    <a:pt x="29309" y="3242"/>
                    <a:pt x="30016" y="3562"/>
                    <a:pt x="30724" y="3881"/>
                  </a:cubicBezTo>
                  <a:cubicBezTo>
                    <a:pt x="34033" y="5433"/>
                    <a:pt x="37252" y="7168"/>
                    <a:pt x="40653" y="8515"/>
                  </a:cubicBezTo>
                  <a:cubicBezTo>
                    <a:pt x="41452" y="8834"/>
                    <a:pt x="42273" y="9154"/>
                    <a:pt x="43095" y="9428"/>
                  </a:cubicBezTo>
                  <a:cubicBezTo>
                    <a:pt x="43666" y="9610"/>
                    <a:pt x="44213" y="9793"/>
                    <a:pt x="44784" y="9953"/>
                  </a:cubicBezTo>
                  <a:cubicBezTo>
                    <a:pt x="46039" y="10318"/>
                    <a:pt x="47318" y="10660"/>
                    <a:pt x="48619" y="10934"/>
                  </a:cubicBezTo>
                  <a:cubicBezTo>
                    <a:pt x="49965" y="11208"/>
                    <a:pt x="51358" y="11436"/>
                    <a:pt x="52750" y="11528"/>
                  </a:cubicBezTo>
                  <a:cubicBezTo>
                    <a:pt x="53435" y="11585"/>
                    <a:pt x="54125" y="11619"/>
                    <a:pt x="54819" y="11619"/>
                  </a:cubicBezTo>
                  <a:cubicBezTo>
                    <a:pt x="55512" y="11619"/>
                    <a:pt x="56208" y="11585"/>
                    <a:pt x="56904" y="11505"/>
                  </a:cubicBezTo>
                  <a:cubicBezTo>
                    <a:pt x="57543" y="11413"/>
                    <a:pt x="58183" y="11299"/>
                    <a:pt x="58822" y="11140"/>
                  </a:cubicBezTo>
                  <a:cubicBezTo>
                    <a:pt x="59438" y="10980"/>
                    <a:pt x="60031" y="10774"/>
                    <a:pt x="60602" y="10523"/>
                  </a:cubicBezTo>
                  <a:cubicBezTo>
                    <a:pt x="61195" y="10249"/>
                    <a:pt x="61743" y="9953"/>
                    <a:pt x="62245" y="9565"/>
                  </a:cubicBezTo>
                  <a:cubicBezTo>
                    <a:pt x="62497" y="9382"/>
                    <a:pt x="62748" y="9177"/>
                    <a:pt x="62999" y="8971"/>
                  </a:cubicBezTo>
                  <a:cubicBezTo>
                    <a:pt x="63227" y="8743"/>
                    <a:pt x="63432" y="8537"/>
                    <a:pt x="63638" y="8286"/>
                  </a:cubicBezTo>
                  <a:cubicBezTo>
                    <a:pt x="63706" y="8218"/>
                    <a:pt x="63706" y="8127"/>
                    <a:pt x="63638" y="8058"/>
                  </a:cubicBezTo>
                  <a:cubicBezTo>
                    <a:pt x="63600" y="8033"/>
                    <a:pt x="63556" y="8015"/>
                    <a:pt x="63512" y="8015"/>
                  </a:cubicBezTo>
                  <a:cubicBezTo>
                    <a:pt x="63476" y="8015"/>
                    <a:pt x="63440" y="8027"/>
                    <a:pt x="63410" y="8058"/>
                  </a:cubicBezTo>
                  <a:cubicBezTo>
                    <a:pt x="63067" y="8469"/>
                    <a:pt x="62679" y="8834"/>
                    <a:pt x="62268" y="9154"/>
                  </a:cubicBezTo>
                  <a:cubicBezTo>
                    <a:pt x="62268" y="9154"/>
                    <a:pt x="62245" y="9154"/>
                    <a:pt x="62245" y="9177"/>
                  </a:cubicBezTo>
                  <a:cubicBezTo>
                    <a:pt x="61926" y="9405"/>
                    <a:pt x="61606" y="9633"/>
                    <a:pt x="61264" y="9816"/>
                  </a:cubicBezTo>
                  <a:cubicBezTo>
                    <a:pt x="60922" y="10021"/>
                    <a:pt x="60556" y="10181"/>
                    <a:pt x="60191" y="10341"/>
                  </a:cubicBezTo>
                  <a:lnTo>
                    <a:pt x="60168" y="10341"/>
                  </a:lnTo>
                  <a:cubicBezTo>
                    <a:pt x="60168" y="10341"/>
                    <a:pt x="60168" y="10341"/>
                    <a:pt x="60168" y="10363"/>
                  </a:cubicBezTo>
                  <a:cubicBezTo>
                    <a:pt x="59643" y="10569"/>
                    <a:pt x="59118" y="10729"/>
                    <a:pt x="58593" y="10866"/>
                  </a:cubicBezTo>
                  <a:cubicBezTo>
                    <a:pt x="58046" y="11003"/>
                    <a:pt x="57498" y="11094"/>
                    <a:pt x="56927" y="11162"/>
                  </a:cubicBezTo>
                  <a:lnTo>
                    <a:pt x="56973" y="11162"/>
                  </a:lnTo>
                  <a:cubicBezTo>
                    <a:pt x="56210" y="11258"/>
                    <a:pt x="55444" y="11300"/>
                    <a:pt x="54677" y="11300"/>
                  </a:cubicBezTo>
                  <a:cubicBezTo>
                    <a:pt x="53424" y="11300"/>
                    <a:pt x="52170" y="11187"/>
                    <a:pt x="50924" y="11003"/>
                  </a:cubicBezTo>
                  <a:lnTo>
                    <a:pt x="50901" y="11003"/>
                  </a:lnTo>
                  <a:cubicBezTo>
                    <a:pt x="49075" y="10729"/>
                    <a:pt x="47272" y="10318"/>
                    <a:pt x="45515" y="9816"/>
                  </a:cubicBezTo>
                  <a:cubicBezTo>
                    <a:pt x="44738" y="9610"/>
                    <a:pt x="43962" y="9359"/>
                    <a:pt x="43186" y="9108"/>
                  </a:cubicBezTo>
                  <a:cubicBezTo>
                    <a:pt x="42068" y="8743"/>
                    <a:pt x="40949" y="8309"/>
                    <a:pt x="39854" y="7853"/>
                  </a:cubicBezTo>
                  <a:cubicBezTo>
                    <a:pt x="39854" y="7830"/>
                    <a:pt x="39831" y="7830"/>
                    <a:pt x="39831" y="7830"/>
                  </a:cubicBezTo>
                  <a:cubicBezTo>
                    <a:pt x="37936" y="7031"/>
                    <a:pt x="36088" y="6118"/>
                    <a:pt x="34262" y="5228"/>
                  </a:cubicBezTo>
                  <a:cubicBezTo>
                    <a:pt x="32618" y="4429"/>
                    <a:pt x="30952" y="3607"/>
                    <a:pt x="29286" y="2877"/>
                  </a:cubicBezTo>
                  <a:cubicBezTo>
                    <a:pt x="27619" y="2169"/>
                    <a:pt x="25930" y="1507"/>
                    <a:pt x="24196" y="1005"/>
                  </a:cubicBezTo>
                  <a:cubicBezTo>
                    <a:pt x="22438" y="503"/>
                    <a:pt x="20658" y="138"/>
                    <a:pt x="18832" y="24"/>
                  </a:cubicBezTo>
                  <a:cubicBezTo>
                    <a:pt x="18444" y="1"/>
                    <a:pt x="18033" y="1"/>
                    <a:pt x="17622"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6"/>
            <p:cNvSpPr/>
            <p:nvPr/>
          </p:nvSpPr>
          <p:spPr>
            <a:xfrm>
              <a:off x="12862170" y="3372175"/>
              <a:ext cx="28" cy="28"/>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6"/>
            <p:cNvSpPr/>
            <p:nvPr/>
          </p:nvSpPr>
          <p:spPr>
            <a:xfrm>
              <a:off x="13659435" y="3547021"/>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6"/>
            <p:cNvSpPr/>
            <p:nvPr/>
          </p:nvSpPr>
          <p:spPr>
            <a:xfrm>
              <a:off x="14283805" y="3583901"/>
              <a:ext cx="669" cy="28"/>
            </a:xfrm>
            <a:custGeom>
              <a:avLst/>
              <a:gdLst/>
              <a:ahLst/>
              <a:cxnLst/>
              <a:rect l="l" t="t" r="r" b="b"/>
              <a:pathLst>
                <a:path w="24" h="1" extrusionOk="0">
                  <a:moveTo>
                    <a:pt x="0" y="1"/>
                  </a:moveTo>
                  <a:cubicBezTo>
                    <a:pt x="0" y="1"/>
                    <a:pt x="23" y="1"/>
                    <a:pt x="23" y="1"/>
                  </a:cubicBezTo>
                  <a:cubicBezTo>
                    <a:pt x="23"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6"/>
            <p:cNvSpPr/>
            <p:nvPr/>
          </p:nvSpPr>
          <p:spPr>
            <a:xfrm>
              <a:off x="14283805" y="3583901"/>
              <a:ext cx="28" cy="669"/>
            </a:xfrm>
            <a:custGeom>
              <a:avLst/>
              <a:gdLst/>
              <a:ahLst/>
              <a:cxnLst/>
              <a:rect l="l" t="t" r="r" b="b"/>
              <a:pathLst>
                <a:path w="1" h="24" extrusionOk="0">
                  <a:moveTo>
                    <a:pt x="0" y="24"/>
                  </a:moveTo>
                  <a:cubicBezTo>
                    <a:pt x="0" y="24"/>
                    <a:pt x="0" y="24"/>
                    <a:pt x="0" y="24"/>
                  </a:cubicBezTo>
                  <a:cubicBezTo>
                    <a:pt x="0" y="1"/>
                    <a:pt x="0" y="1"/>
                    <a:pt x="0" y="1"/>
                  </a:cubicBezTo>
                  <a:cubicBezTo>
                    <a:pt x="0" y="1"/>
                    <a:pt x="0" y="24"/>
                    <a:pt x="0" y="24"/>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6"/>
            <p:cNvSpPr/>
            <p:nvPr/>
          </p:nvSpPr>
          <p:spPr>
            <a:xfrm>
              <a:off x="14283805" y="3584541"/>
              <a:ext cx="28" cy="28"/>
            </a:xfrm>
            <a:custGeom>
              <a:avLst/>
              <a:gdLst/>
              <a:ahLst/>
              <a:cxnLst/>
              <a:rect l="l" t="t" r="r" b="b"/>
              <a:pathLst>
                <a:path w="1" h="1" extrusionOk="0">
                  <a:moveTo>
                    <a:pt x="0" y="1"/>
                  </a:moveTo>
                  <a:cubicBezTo>
                    <a:pt x="0" y="1"/>
                    <a:pt x="0" y="1"/>
                    <a:pt x="0" y="1"/>
                  </a:cubicBezTo>
                  <a:lnTo>
                    <a:pt x="0" y="1"/>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6"/>
            <p:cNvSpPr/>
            <p:nvPr/>
          </p:nvSpPr>
          <p:spPr>
            <a:xfrm>
              <a:off x="14225950" y="3616965"/>
              <a:ext cx="669" cy="669"/>
            </a:xfrm>
            <a:custGeom>
              <a:avLst/>
              <a:gdLst/>
              <a:ahLst/>
              <a:cxnLst/>
              <a:rect l="l" t="t" r="r" b="b"/>
              <a:pathLst>
                <a:path w="24" h="24" extrusionOk="0">
                  <a:moveTo>
                    <a:pt x="0" y="1"/>
                  </a:moveTo>
                  <a:cubicBezTo>
                    <a:pt x="0" y="1"/>
                    <a:pt x="0" y="1"/>
                    <a:pt x="0" y="23"/>
                  </a:cubicBezTo>
                  <a:cubicBezTo>
                    <a:pt x="0" y="1"/>
                    <a:pt x="0" y="1"/>
                    <a:pt x="0" y="1"/>
                  </a:cubicBezTo>
                  <a:cubicBezTo>
                    <a:pt x="0" y="1"/>
                    <a:pt x="0" y="1"/>
                    <a:pt x="0" y="1"/>
                  </a:cubicBezTo>
                  <a:cubicBezTo>
                    <a:pt x="23" y="1"/>
                    <a:pt x="23" y="1"/>
                    <a:pt x="23" y="1"/>
                  </a:cubicBezTo>
                  <a:cubicBezTo>
                    <a:pt x="23"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6"/>
            <p:cNvSpPr/>
            <p:nvPr/>
          </p:nvSpPr>
          <p:spPr>
            <a:xfrm>
              <a:off x="14225950" y="3617605"/>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6"/>
            <p:cNvSpPr/>
            <p:nvPr/>
          </p:nvSpPr>
          <p:spPr>
            <a:xfrm>
              <a:off x="13967818" y="3635405"/>
              <a:ext cx="28" cy="28"/>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6"/>
            <p:cNvSpPr/>
            <p:nvPr/>
          </p:nvSpPr>
          <p:spPr>
            <a:xfrm>
              <a:off x="13967818" y="3635405"/>
              <a:ext cx="669" cy="28"/>
            </a:xfrm>
            <a:custGeom>
              <a:avLst/>
              <a:gdLst/>
              <a:ahLst/>
              <a:cxnLst/>
              <a:rect l="l" t="t" r="r" b="b"/>
              <a:pathLst>
                <a:path w="24" h="1" extrusionOk="0">
                  <a:moveTo>
                    <a:pt x="23" y="1"/>
                  </a:moveTo>
                  <a:cubicBezTo>
                    <a:pt x="23" y="1"/>
                    <a:pt x="23" y="1"/>
                    <a:pt x="23" y="1"/>
                  </a:cubicBezTo>
                  <a:cubicBezTo>
                    <a:pt x="23" y="1"/>
                    <a:pt x="0" y="1"/>
                    <a:pt x="0" y="1"/>
                  </a:cubicBezTo>
                  <a:cubicBezTo>
                    <a:pt x="0" y="1"/>
                    <a:pt x="23" y="1"/>
                    <a:pt x="23"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6"/>
            <p:cNvSpPr/>
            <p:nvPr/>
          </p:nvSpPr>
          <p:spPr>
            <a:xfrm>
              <a:off x="12583035" y="3645572"/>
              <a:ext cx="669" cy="669"/>
            </a:xfrm>
            <a:custGeom>
              <a:avLst/>
              <a:gdLst/>
              <a:ahLst/>
              <a:cxnLst/>
              <a:rect l="l" t="t" r="r" b="b"/>
              <a:pathLst>
                <a:path w="24" h="24" extrusionOk="0">
                  <a:moveTo>
                    <a:pt x="1" y="24"/>
                  </a:moveTo>
                  <a:cubicBezTo>
                    <a:pt x="1" y="24"/>
                    <a:pt x="24" y="1"/>
                    <a:pt x="24" y="1"/>
                  </a:cubicBezTo>
                  <a:cubicBezTo>
                    <a:pt x="24" y="1"/>
                    <a:pt x="1" y="24"/>
                    <a:pt x="1" y="24"/>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6"/>
            <p:cNvSpPr/>
            <p:nvPr/>
          </p:nvSpPr>
          <p:spPr>
            <a:xfrm>
              <a:off x="14334028" y="3645572"/>
              <a:ext cx="9582" cy="9582"/>
            </a:xfrm>
            <a:custGeom>
              <a:avLst/>
              <a:gdLst/>
              <a:ahLst/>
              <a:cxnLst/>
              <a:rect l="l" t="t" r="r" b="b"/>
              <a:pathLst>
                <a:path w="344" h="344" extrusionOk="0">
                  <a:moveTo>
                    <a:pt x="183" y="1"/>
                  </a:moveTo>
                  <a:cubicBezTo>
                    <a:pt x="92" y="1"/>
                    <a:pt x="1" y="92"/>
                    <a:pt x="1" y="161"/>
                  </a:cubicBezTo>
                  <a:cubicBezTo>
                    <a:pt x="1" y="252"/>
                    <a:pt x="92" y="343"/>
                    <a:pt x="160" y="343"/>
                  </a:cubicBezTo>
                  <a:cubicBezTo>
                    <a:pt x="252" y="343"/>
                    <a:pt x="343" y="275"/>
                    <a:pt x="343" y="183"/>
                  </a:cubicBezTo>
                  <a:cubicBezTo>
                    <a:pt x="343" y="92"/>
                    <a:pt x="275" y="1"/>
                    <a:pt x="183"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6"/>
            <p:cNvSpPr/>
            <p:nvPr/>
          </p:nvSpPr>
          <p:spPr>
            <a:xfrm>
              <a:off x="12613564" y="3442759"/>
              <a:ext cx="1733222" cy="293118"/>
            </a:xfrm>
            <a:custGeom>
              <a:avLst/>
              <a:gdLst/>
              <a:ahLst/>
              <a:cxnLst/>
              <a:rect l="l" t="t" r="r" b="b"/>
              <a:pathLst>
                <a:path w="62223" h="10523" extrusionOk="0">
                  <a:moveTo>
                    <a:pt x="16252" y="1"/>
                  </a:moveTo>
                  <a:cubicBezTo>
                    <a:pt x="15887" y="1"/>
                    <a:pt x="15522" y="23"/>
                    <a:pt x="15179" y="46"/>
                  </a:cubicBezTo>
                  <a:cubicBezTo>
                    <a:pt x="14266" y="92"/>
                    <a:pt x="13353" y="206"/>
                    <a:pt x="12463" y="411"/>
                  </a:cubicBezTo>
                  <a:cubicBezTo>
                    <a:pt x="11687" y="571"/>
                    <a:pt x="10911" y="799"/>
                    <a:pt x="10180" y="1073"/>
                  </a:cubicBezTo>
                  <a:cubicBezTo>
                    <a:pt x="8697" y="1644"/>
                    <a:pt x="7282" y="2420"/>
                    <a:pt x="6003" y="3333"/>
                  </a:cubicBezTo>
                  <a:cubicBezTo>
                    <a:pt x="4702" y="4269"/>
                    <a:pt x="3538" y="5364"/>
                    <a:pt x="2511" y="6597"/>
                  </a:cubicBezTo>
                  <a:cubicBezTo>
                    <a:pt x="2009" y="7190"/>
                    <a:pt x="1552" y="7807"/>
                    <a:pt x="1142" y="8469"/>
                  </a:cubicBezTo>
                  <a:cubicBezTo>
                    <a:pt x="891" y="8880"/>
                    <a:pt x="639" y="9290"/>
                    <a:pt x="411" y="9701"/>
                  </a:cubicBezTo>
                  <a:cubicBezTo>
                    <a:pt x="251" y="9952"/>
                    <a:pt x="114" y="10203"/>
                    <a:pt x="0" y="10454"/>
                  </a:cubicBezTo>
                  <a:cubicBezTo>
                    <a:pt x="46" y="10454"/>
                    <a:pt x="92" y="10454"/>
                    <a:pt x="160" y="10477"/>
                  </a:cubicBezTo>
                  <a:cubicBezTo>
                    <a:pt x="206" y="10500"/>
                    <a:pt x="274" y="10500"/>
                    <a:pt x="320" y="10523"/>
                  </a:cubicBezTo>
                  <a:cubicBezTo>
                    <a:pt x="594" y="9998"/>
                    <a:pt x="913" y="9473"/>
                    <a:pt x="1210" y="8971"/>
                  </a:cubicBezTo>
                  <a:cubicBezTo>
                    <a:pt x="1552" y="8400"/>
                    <a:pt x="1941" y="7852"/>
                    <a:pt x="2329" y="7327"/>
                  </a:cubicBezTo>
                  <a:lnTo>
                    <a:pt x="2351" y="7305"/>
                  </a:lnTo>
                  <a:cubicBezTo>
                    <a:pt x="2351" y="7305"/>
                    <a:pt x="2351" y="7305"/>
                    <a:pt x="2351" y="7327"/>
                  </a:cubicBezTo>
                  <a:cubicBezTo>
                    <a:pt x="2831" y="6688"/>
                    <a:pt x="3356" y="6095"/>
                    <a:pt x="3903" y="5547"/>
                  </a:cubicBezTo>
                  <a:cubicBezTo>
                    <a:pt x="4474" y="4976"/>
                    <a:pt x="5068" y="4451"/>
                    <a:pt x="5707" y="3949"/>
                  </a:cubicBezTo>
                  <a:cubicBezTo>
                    <a:pt x="6346" y="3470"/>
                    <a:pt x="7008" y="3036"/>
                    <a:pt x="7693" y="2625"/>
                  </a:cubicBezTo>
                  <a:cubicBezTo>
                    <a:pt x="8377" y="2237"/>
                    <a:pt x="9085" y="1872"/>
                    <a:pt x="9815" y="1575"/>
                  </a:cubicBezTo>
                  <a:cubicBezTo>
                    <a:pt x="10454" y="1302"/>
                    <a:pt x="11139" y="1073"/>
                    <a:pt x="11801" y="891"/>
                  </a:cubicBezTo>
                  <a:cubicBezTo>
                    <a:pt x="12143" y="799"/>
                    <a:pt x="12486" y="731"/>
                    <a:pt x="12828" y="662"/>
                  </a:cubicBezTo>
                  <a:cubicBezTo>
                    <a:pt x="13239" y="571"/>
                    <a:pt x="13627" y="525"/>
                    <a:pt x="14038" y="457"/>
                  </a:cubicBezTo>
                  <a:cubicBezTo>
                    <a:pt x="14756" y="381"/>
                    <a:pt x="15491" y="337"/>
                    <a:pt x="16215" y="337"/>
                  </a:cubicBezTo>
                  <a:cubicBezTo>
                    <a:pt x="16365" y="337"/>
                    <a:pt x="16514" y="339"/>
                    <a:pt x="16663" y="343"/>
                  </a:cubicBezTo>
                  <a:cubicBezTo>
                    <a:pt x="17485" y="366"/>
                    <a:pt x="18329" y="434"/>
                    <a:pt x="19151" y="548"/>
                  </a:cubicBezTo>
                  <a:lnTo>
                    <a:pt x="19105" y="548"/>
                  </a:lnTo>
                  <a:cubicBezTo>
                    <a:pt x="21274" y="845"/>
                    <a:pt x="23373" y="1461"/>
                    <a:pt x="25428" y="2192"/>
                  </a:cubicBezTo>
                  <a:cubicBezTo>
                    <a:pt x="27231" y="2831"/>
                    <a:pt x="28989" y="3561"/>
                    <a:pt x="30746" y="4314"/>
                  </a:cubicBezTo>
                  <a:lnTo>
                    <a:pt x="31454" y="4611"/>
                  </a:lnTo>
                  <a:cubicBezTo>
                    <a:pt x="31476" y="4634"/>
                    <a:pt x="31522" y="4634"/>
                    <a:pt x="31568" y="4657"/>
                  </a:cubicBezTo>
                  <a:cubicBezTo>
                    <a:pt x="31591" y="4657"/>
                    <a:pt x="31636" y="4680"/>
                    <a:pt x="31659" y="4703"/>
                  </a:cubicBezTo>
                  <a:cubicBezTo>
                    <a:pt x="31864" y="4794"/>
                    <a:pt x="32093" y="4862"/>
                    <a:pt x="32298" y="4954"/>
                  </a:cubicBezTo>
                  <a:cubicBezTo>
                    <a:pt x="32321" y="4976"/>
                    <a:pt x="32321" y="4976"/>
                    <a:pt x="32321" y="4976"/>
                  </a:cubicBezTo>
                  <a:cubicBezTo>
                    <a:pt x="32709" y="5136"/>
                    <a:pt x="33097" y="5296"/>
                    <a:pt x="33485" y="5479"/>
                  </a:cubicBezTo>
                  <a:cubicBezTo>
                    <a:pt x="35243" y="6209"/>
                    <a:pt x="37023" y="6917"/>
                    <a:pt x="38826" y="7556"/>
                  </a:cubicBezTo>
                  <a:cubicBezTo>
                    <a:pt x="40515" y="8149"/>
                    <a:pt x="42227" y="8651"/>
                    <a:pt x="43985" y="9016"/>
                  </a:cubicBezTo>
                  <a:cubicBezTo>
                    <a:pt x="45468" y="9336"/>
                    <a:pt x="46975" y="9564"/>
                    <a:pt x="48504" y="9701"/>
                  </a:cubicBezTo>
                  <a:cubicBezTo>
                    <a:pt x="49623" y="9813"/>
                    <a:pt x="50763" y="9869"/>
                    <a:pt x="51895" y="9869"/>
                  </a:cubicBezTo>
                  <a:cubicBezTo>
                    <a:pt x="52380" y="9869"/>
                    <a:pt x="52864" y="9859"/>
                    <a:pt x="53343" y="9838"/>
                  </a:cubicBezTo>
                  <a:cubicBezTo>
                    <a:pt x="54918" y="9747"/>
                    <a:pt x="56493" y="9564"/>
                    <a:pt x="58022" y="9176"/>
                  </a:cubicBezTo>
                  <a:cubicBezTo>
                    <a:pt x="59437" y="8811"/>
                    <a:pt x="60853" y="8286"/>
                    <a:pt x="62131" y="7533"/>
                  </a:cubicBezTo>
                  <a:cubicBezTo>
                    <a:pt x="62199" y="7487"/>
                    <a:pt x="62222" y="7396"/>
                    <a:pt x="62199" y="7327"/>
                  </a:cubicBezTo>
                  <a:cubicBezTo>
                    <a:pt x="62169" y="7267"/>
                    <a:pt x="62108" y="7236"/>
                    <a:pt x="62051" y="7236"/>
                  </a:cubicBezTo>
                  <a:cubicBezTo>
                    <a:pt x="62022" y="7236"/>
                    <a:pt x="61994" y="7244"/>
                    <a:pt x="61971" y="7259"/>
                  </a:cubicBezTo>
                  <a:cubicBezTo>
                    <a:pt x="61400" y="7578"/>
                    <a:pt x="60830" y="7875"/>
                    <a:pt x="60236" y="8126"/>
                  </a:cubicBezTo>
                  <a:cubicBezTo>
                    <a:pt x="58661" y="8743"/>
                    <a:pt x="57018" y="9131"/>
                    <a:pt x="55329" y="9336"/>
                  </a:cubicBezTo>
                  <a:cubicBezTo>
                    <a:pt x="54159" y="9474"/>
                    <a:pt x="52986" y="9538"/>
                    <a:pt x="51813" y="9538"/>
                  </a:cubicBezTo>
                  <a:cubicBezTo>
                    <a:pt x="50080" y="9538"/>
                    <a:pt x="48348" y="9399"/>
                    <a:pt x="46632" y="9153"/>
                  </a:cubicBezTo>
                  <a:lnTo>
                    <a:pt x="46655" y="9153"/>
                  </a:lnTo>
                  <a:cubicBezTo>
                    <a:pt x="44692" y="8880"/>
                    <a:pt x="42752" y="8446"/>
                    <a:pt x="40858" y="7875"/>
                  </a:cubicBezTo>
                  <a:cubicBezTo>
                    <a:pt x="38644" y="7190"/>
                    <a:pt x="36475" y="6346"/>
                    <a:pt x="34330" y="5456"/>
                  </a:cubicBezTo>
                  <a:cubicBezTo>
                    <a:pt x="33873" y="5273"/>
                    <a:pt x="33417" y="5091"/>
                    <a:pt x="32960" y="4885"/>
                  </a:cubicBezTo>
                  <a:lnTo>
                    <a:pt x="32641" y="4748"/>
                  </a:lnTo>
                  <a:cubicBezTo>
                    <a:pt x="32572" y="4725"/>
                    <a:pt x="32504" y="4703"/>
                    <a:pt x="32412" y="4657"/>
                  </a:cubicBezTo>
                  <a:cubicBezTo>
                    <a:pt x="32321" y="4634"/>
                    <a:pt x="32230" y="4588"/>
                    <a:pt x="32138" y="4543"/>
                  </a:cubicBezTo>
                  <a:cubicBezTo>
                    <a:pt x="31979" y="4474"/>
                    <a:pt x="31796" y="4406"/>
                    <a:pt x="31613" y="4314"/>
                  </a:cubicBezTo>
                  <a:lnTo>
                    <a:pt x="31568" y="4314"/>
                  </a:lnTo>
                  <a:cubicBezTo>
                    <a:pt x="29833" y="3561"/>
                    <a:pt x="28075" y="2831"/>
                    <a:pt x="26295" y="2169"/>
                  </a:cubicBezTo>
                  <a:cubicBezTo>
                    <a:pt x="24492" y="1484"/>
                    <a:pt x="22643" y="891"/>
                    <a:pt x="20771" y="503"/>
                  </a:cubicBezTo>
                  <a:cubicBezTo>
                    <a:pt x="19288" y="206"/>
                    <a:pt x="17758" y="1"/>
                    <a:pt x="16252"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6"/>
            <p:cNvSpPr/>
            <p:nvPr/>
          </p:nvSpPr>
          <p:spPr>
            <a:xfrm>
              <a:off x="12678410" y="3646853"/>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6"/>
            <p:cNvSpPr/>
            <p:nvPr/>
          </p:nvSpPr>
          <p:spPr>
            <a:xfrm>
              <a:off x="12618021" y="3744123"/>
              <a:ext cx="28" cy="28"/>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6"/>
            <p:cNvSpPr/>
            <p:nvPr/>
          </p:nvSpPr>
          <p:spPr>
            <a:xfrm>
              <a:off x="12684761" y="3607438"/>
              <a:ext cx="1653111" cy="190445"/>
            </a:xfrm>
            <a:custGeom>
              <a:avLst/>
              <a:gdLst/>
              <a:ahLst/>
              <a:cxnLst/>
              <a:rect l="l" t="t" r="r" b="b"/>
              <a:pathLst>
                <a:path w="59347" h="6837" extrusionOk="0">
                  <a:moveTo>
                    <a:pt x="7046" y="2108"/>
                  </a:moveTo>
                  <a:cubicBezTo>
                    <a:pt x="7033" y="2113"/>
                    <a:pt x="7021" y="2118"/>
                    <a:pt x="7008" y="2123"/>
                  </a:cubicBezTo>
                  <a:cubicBezTo>
                    <a:pt x="7028" y="2123"/>
                    <a:pt x="7031" y="2123"/>
                    <a:pt x="7046" y="2108"/>
                  </a:cubicBezTo>
                  <a:close/>
                  <a:moveTo>
                    <a:pt x="16618" y="0"/>
                  </a:moveTo>
                  <a:cubicBezTo>
                    <a:pt x="15134" y="0"/>
                    <a:pt x="13650" y="114"/>
                    <a:pt x="12190" y="343"/>
                  </a:cubicBezTo>
                  <a:cubicBezTo>
                    <a:pt x="10569" y="617"/>
                    <a:pt x="8948" y="1027"/>
                    <a:pt x="7396" y="1621"/>
                  </a:cubicBezTo>
                  <a:cubicBezTo>
                    <a:pt x="6643" y="1918"/>
                    <a:pt x="5890" y="2260"/>
                    <a:pt x="5182" y="2625"/>
                  </a:cubicBezTo>
                  <a:cubicBezTo>
                    <a:pt x="4794" y="2831"/>
                    <a:pt x="4406" y="3036"/>
                    <a:pt x="4041" y="3264"/>
                  </a:cubicBezTo>
                  <a:cubicBezTo>
                    <a:pt x="3721" y="3470"/>
                    <a:pt x="3379" y="3675"/>
                    <a:pt x="3059" y="3881"/>
                  </a:cubicBezTo>
                  <a:cubicBezTo>
                    <a:pt x="2397" y="4314"/>
                    <a:pt x="1736" y="4771"/>
                    <a:pt x="1119" y="5273"/>
                  </a:cubicBezTo>
                  <a:cubicBezTo>
                    <a:pt x="777" y="5547"/>
                    <a:pt x="457" y="5821"/>
                    <a:pt x="161" y="6140"/>
                  </a:cubicBezTo>
                  <a:cubicBezTo>
                    <a:pt x="115" y="6186"/>
                    <a:pt x="46" y="6254"/>
                    <a:pt x="1" y="6323"/>
                  </a:cubicBezTo>
                  <a:cubicBezTo>
                    <a:pt x="69" y="6414"/>
                    <a:pt x="138" y="6483"/>
                    <a:pt x="206" y="6574"/>
                  </a:cubicBezTo>
                  <a:cubicBezTo>
                    <a:pt x="343" y="6414"/>
                    <a:pt x="503" y="6254"/>
                    <a:pt x="686" y="6095"/>
                  </a:cubicBezTo>
                  <a:cubicBezTo>
                    <a:pt x="976" y="5804"/>
                    <a:pt x="1288" y="5536"/>
                    <a:pt x="1622" y="5289"/>
                  </a:cubicBezTo>
                  <a:lnTo>
                    <a:pt x="1622" y="5289"/>
                  </a:lnTo>
                  <a:cubicBezTo>
                    <a:pt x="1622" y="5291"/>
                    <a:pt x="1621" y="5293"/>
                    <a:pt x="1621" y="5296"/>
                  </a:cubicBezTo>
                  <a:cubicBezTo>
                    <a:pt x="2032" y="4976"/>
                    <a:pt x="2466" y="4679"/>
                    <a:pt x="2900" y="4383"/>
                  </a:cubicBezTo>
                  <a:cubicBezTo>
                    <a:pt x="3333" y="4086"/>
                    <a:pt x="3767" y="3812"/>
                    <a:pt x="4201" y="3538"/>
                  </a:cubicBezTo>
                  <a:cubicBezTo>
                    <a:pt x="5114" y="2990"/>
                    <a:pt x="6072" y="2511"/>
                    <a:pt x="7054" y="2100"/>
                  </a:cubicBezTo>
                  <a:lnTo>
                    <a:pt x="7054" y="2100"/>
                  </a:lnTo>
                  <a:cubicBezTo>
                    <a:pt x="7051" y="2103"/>
                    <a:pt x="7048" y="2106"/>
                    <a:pt x="7046" y="2108"/>
                  </a:cubicBezTo>
                  <a:lnTo>
                    <a:pt x="7046" y="2108"/>
                  </a:lnTo>
                  <a:cubicBezTo>
                    <a:pt x="8061" y="1704"/>
                    <a:pt x="9076" y="1366"/>
                    <a:pt x="10135" y="1096"/>
                  </a:cubicBezTo>
                  <a:cubicBezTo>
                    <a:pt x="11162" y="845"/>
                    <a:pt x="12212" y="662"/>
                    <a:pt x="13262" y="525"/>
                  </a:cubicBezTo>
                  <a:lnTo>
                    <a:pt x="13217" y="525"/>
                  </a:lnTo>
                  <a:cubicBezTo>
                    <a:pt x="14335" y="385"/>
                    <a:pt x="15436" y="316"/>
                    <a:pt x="16550" y="316"/>
                  </a:cubicBezTo>
                  <a:cubicBezTo>
                    <a:pt x="16709" y="316"/>
                    <a:pt x="16869" y="317"/>
                    <a:pt x="17028" y="320"/>
                  </a:cubicBezTo>
                  <a:cubicBezTo>
                    <a:pt x="18284" y="343"/>
                    <a:pt x="19539" y="457"/>
                    <a:pt x="20772" y="617"/>
                  </a:cubicBezTo>
                  <a:cubicBezTo>
                    <a:pt x="22187" y="822"/>
                    <a:pt x="23557" y="1142"/>
                    <a:pt x="24926" y="1507"/>
                  </a:cubicBezTo>
                  <a:cubicBezTo>
                    <a:pt x="26250" y="1872"/>
                    <a:pt x="27551" y="2283"/>
                    <a:pt x="28852" y="2716"/>
                  </a:cubicBezTo>
                  <a:cubicBezTo>
                    <a:pt x="31500" y="3607"/>
                    <a:pt x="34102" y="4565"/>
                    <a:pt x="36795" y="5250"/>
                  </a:cubicBezTo>
                  <a:cubicBezTo>
                    <a:pt x="40447" y="6209"/>
                    <a:pt x="44213" y="6757"/>
                    <a:pt x="47980" y="6825"/>
                  </a:cubicBezTo>
                  <a:cubicBezTo>
                    <a:pt x="48295" y="6833"/>
                    <a:pt x="48611" y="6836"/>
                    <a:pt x="48927" y="6836"/>
                  </a:cubicBezTo>
                  <a:cubicBezTo>
                    <a:pt x="50505" y="6836"/>
                    <a:pt x="52081" y="6741"/>
                    <a:pt x="53640" y="6551"/>
                  </a:cubicBezTo>
                  <a:cubicBezTo>
                    <a:pt x="54576" y="6460"/>
                    <a:pt x="55489" y="6323"/>
                    <a:pt x="56402" y="6163"/>
                  </a:cubicBezTo>
                  <a:cubicBezTo>
                    <a:pt x="57338" y="5980"/>
                    <a:pt x="58274" y="5775"/>
                    <a:pt x="59210" y="5547"/>
                  </a:cubicBezTo>
                  <a:cubicBezTo>
                    <a:pt x="59301" y="5524"/>
                    <a:pt x="59347" y="5433"/>
                    <a:pt x="59324" y="5364"/>
                  </a:cubicBezTo>
                  <a:cubicBezTo>
                    <a:pt x="59304" y="5285"/>
                    <a:pt x="59232" y="5223"/>
                    <a:pt x="59154" y="5223"/>
                  </a:cubicBezTo>
                  <a:cubicBezTo>
                    <a:pt x="59142" y="5223"/>
                    <a:pt x="59130" y="5224"/>
                    <a:pt x="59118" y="5227"/>
                  </a:cubicBezTo>
                  <a:cubicBezTo>
                    <a:pt x="57452" y="5661"/>
                    <a:pt x="55763" y="5980"/>
                    <a:pt x="54051" y="6186"/>
                  </a:cubicBezTo>
                  <a:lnTo>
                    <a:pt x="54097" y="6186"/>
                  </a:lnTo>
                  <a:cubicBezTo>
                    <a:pt x="52319" y="6395"/>
                    <a:pt x="50523" y="6508"/>
                    <a:pt x="48707" y="6508"/>
                  </a:cubicBezTo>
                  <a:cubicBezTo>
                    <a:pt x="48541" y="6508"/>
                    <a:pt x="48375" y="6507"/>
                    <a:pt x="48208" y="6505"/>
                  </a:cubicBezTo>
                  <a:cubicBezTo>
                    <a:pt x="46245" y="6483"/>
                    <a:pt x="44282" y="6323"/>
                    <a:pt x="42342" y="6049"/>
                  </a:cubicBezTo>
                  <a:lnTo>
                    <a:pt x="42387" y="6049"/>
                  </a:lnTo>
                  <a:cubicBezTo>
                    <a:pt x="40881" y="5844"/>
                    <a:pt x="39374" y="5547"/>
                    <a:pt x="37891" y="5204"/>
                  </a:cubicBezTo>
                  <a:cubicBezTo>
                    <a:pt x="36978" y="4976"/>
                    <a:pt x="36065" y="4725"/>
                    <a:pt x="35152" y="4451"/>
                  </a:cubicBezTo>
                  <a:cubicBezTo>
                    <a:pt x="34284" y="4200"/>
                    <a:pt x="33417" y="3926"/>
                    <a:pt x="32550" y="3629"/>
                  </a:cubicBezTo>
                  <a:cubicBezTo>
                    <a:pt x="30838" y="3059"/>
                    <a:pt x="29126" y="2443"/>
                    <a:pt x="27414" y="1895"/>
                  </a:cubicBezTo>
                  <a:cubicBezTo>
                    <a:pt x="25679" y="1347"/>
                    <a:pt x="23922" y="845"/>
                    <a:pt x="22141" y="525"/>
                  </a:cubicBezTo>
                  <a:cubicBezTo>
                    <a:pt x="20475" y="206"/>
                    <a:pt x="18809" y="23"/>
                    <a:pt x="1712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6"/>
            <p:cNvSpPr/>
            <p:nvPr/>
          </p:nvSpPr>
          <p:spPr>
            <a:xfrm>
              <a:off x="13263337" y="3624597"/>
              <a:ext cx="28" cy="28"/>
            </a:xfrm>
            <a:custGeom>
              <a:avLst/>
              <a:gdLst/>
              <a:ahLst/>
              <a:cxnLst/>
              <a:rect l="l" t="t" r="r" b="b"/>
              <a:pathLst>
                <a:path w="1" h="1" extrusionOk="0">
                  <a:moveTo>
                    <a:pt x="1" y="1"/>
                  </a:moveTo>
                  <a:cubicBezTo>
                    <a:pt x="1" y="1"/>
                    <a:pt x="1" y="1"/>
                    <a:pt x="1" y="1"/>
                  </a:cubicBezTo>
                  <a:lnTo>
                    <a:pt x="1" y="1"/>
                  </a:ln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6"/>
            <p:cNvSpPr/>
            <p:nvPr/>
          </p:nvSpPr>
          <p:spPr>
            <a:xfrm>
              <a:off x="12719106" y="3745404"/>
              <a:ext cx="1090412" cy="132896"/>
            </a:xfrm>
            <a:custGeom>
              <a:avLst/>
              <a:gdLst/>
              <a:ahLst/>
              <a:cxnLst/>
              <a:rect l="l" t="t" r="r" b="b"/>
              <a:pathLst>
                <a:path w="39146" h="4771" extrusionOk="0">
                  <a:moveTo>
                    <a:pt x="15271" y="0"/>
                  </a:moveTo>
                  <a:cubicBezTo>
                    <a:pt x="14791" y="0"/>
                    <a:pt x="14312" y="0"/>
                    <a:pt x="13833" y="23"/>
                  </a:cubicBezTo>
                  <a:cubicBezTo>
                    <a:pt x="12029" y="92"/>
                    <a:pt x="10249" y="297"/>
                    <a:pt x="8491" y="617"/>
                  </a:cubicBezTo>
                  <a:cubicBezTo>
                    <a:pt x="7578" y="776"/>
                    <a:pt x="6688" y="959"/>
                    <a:pt x="5798" y="1187"/>
                  </a:cubicBezTo>
                  <a:cubicBezTo>
                    <a:pt x="5341" y="1301"/>
                    <a:pt x="4862" y="1415"/>
                    <a:pt x="4406" y="1530"/>
                  </a:cubicBezTo>
                  <a:cubicBezTo>
                    <a:pt x="4086" y="1621"/>
                    <a:pt x="3744" y="1712"/>
                    <a:pt x="3424" y="1804"/>
                  </a:cubicBezTo>
                  <a:cubicBezTo>
                    <a:pt x="2762" y="1986"/>
                    <a:pt x="2100" y="2169"/>
                    <a:pt x="1484" y="2443"/>
                  </a:cubicBezTo>
                  <a:cubicBezTo>
                    <a:pt x="936" y="2671"/>
                    <a:pt x="411" y="2945"/>
                    <a:pt x="0" y="3356"/>
                  </a:cubicBezTo>
                  <a:lnTo>
                    <a:pt x="0" y="3378"/>
                  </a:lnTo>
                  <a:cubicBezTo>
                    <a:pt x="46" y="3470"/>
                    <a:pt x="92" y="3584"/>
                    <a:pt x="114" y="3698"/>
                  </a:cubicBezTo>
                  <a:cubicBezTo>
                    <a:pt x="229" y="3584"/>
                    <a:pt x="343" y="3470"/>
                    <a:pt x="457" y="3378"/>
                  </a:cubicBezTo>
                  <a:cubicBezTo>
                    <a:pt x="822" y="3105"/>
                    <a:pt x="1210" y="2899"/>
                    <a:pt x="1621" y="2739"/>
                  </a:cubicBezTo>
                  <a:cubicBezTo>
                    <a:pt x="2237" y="2488"/>
                    <a:pt x="2876" y="2306"/>
                    <a:pt x="3515" y="2123"/>
                  </a:cubicBezTo>
                  <a:cubicBezTo>
                    <a:pt x="4223" y="1940"/>
                    <a:pt x="4931" y="1735"/>
                    <a:pt x="5661" y="1552"/>
                  </a:cubicBezTo>
                  <a:cubicBezTo>
                    <a:pt x="7327" y="1142"/>
                    <a:pt x="8994" y="822"/>
                    <a:pt x="10683" y="617"/>
                  </a:cubicBezTo>
                  <a:cubicBezTo>
                    <a:pt x="10683" y="617"/>
                    <a:pt x="10705" y="617"/>
                    <a:pt x="10705" y="594"/>
                  </a:cubicBezTo>
                  <a:cubicBezTo>
                    <a:pt x="12188" y="427"/>
                    <a:pt x="13671" y="317"/>
                    <a:pt x="15153" y="317"/>
                  </a:cubicBezTo>
                  <a:cubicBezTo>
                    <a:pt x="15291" y="317"/>
                    <a:pt x="15429" y="318"/>
                    <a:pt x="15567" y="320"/>
                  </a:cubicBezTo>
                  <a:cubicBezTo>
                    <a:pt x="17165" y="343"/>
                    <a:pt x="18786" y="457"/>
                    <a:pt x="20361" y="685"/>
                  </a:cubicBezTo>
                  <a:cubicBezTo>
                    <a:pt x="23465" y="1142"/>
                    <a:pt x="26501" y="2032"/>
                    <a:pt x="29513" y="2899"/>
                  </a:cubicBezTo>
                  <a:cubicBezTo>
                    <a:pt x="30997" y="3333"/>
                    <a:pt x="32526" y="3744"/>
                    <a:pt x="34033" y="4132"/>
                  </a:cubicBezTo>
                  <a:cubicBezTo>
                    <a:pt x="34786" y="4314"/>
                    <a:pt x="35562" y="4497"/>
                    <a:pt x="36338" y="4634"/>
                  </a:cubicBezTo>
                  <a:cubicBezTo>
                    <a:pt x="36567" y="4680"/>
                    <a:pt x="36818" y="4725"/>
                    <a:pt x="37069" y="4771"/>
                  </a:cubicBezTo>
                  <a:cubicBezTo>
                    <a:pt x="37069" y="4748"/>
                    <a:pt x="37114" y="4725"/>
                    <a:pt x="37137" y="4725"/>
                  </a:cubicBezTo>
                  <a:lnTo>
                    <a:pt x="37160" y="4725"/>
                  </a:lnTo>
                  <a:cubicBezTo>
                    <a:pt x="37616" y="4748"/>
                    <a:pt x="38096" y="4748"/>
                    <a:pt x="38575" y="4771"/>
                  </a:cubicBezTo>
                  <a:lnTo>
                    <a:pt x="39146" y="4771"/>
                  </a:lnTo>
                  <a:cubicBezTo>
                    <a:pt x="38347" y="4657"/>
                    <a:pt x="37525" y="4543"/>
                    <a:pt x="36726" y="4383"/>
                  </a:cubicBezTo>
                  <a:cubicBezTo>
                    <a:pt x="35905" y="4223"/>
                    <a:pt x="35060" y="4040"/>
                    <a:pt x="34238" y="3835"/>
                  </a:cubicBezTo>
                  <a:cubicBezTo>
                    <a:pt x="32572" y="3424"/>
                    <a:pt x="30929" y="2968"/>
                    <a:pt x="29285" y="2488"/>
                  </a:cubicBezTo>
                  <a:cubicBezTo>
                    <a:pt x="25998" y="1552"/>
                    <a:pt x="22689" y="594"/>
                    <a:pt x="19288" y="229"/>
                  </a:cubicBezTo>
                  <a:cubicBezTo>
                    <a:pt x="17941" y="69"/>
                    <a:pt x="16617" y="0"/>
                    <a:pt x="15271"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6"/>
            <p:cNvSpPr/>
            <p:nvPr/>
          </p:nvSpPr>
          <p:spPr>
            <a:xfrm>
              <a:off x="14074001" y="3852841"/>
              <a:ext cx="240361" cy="49638"/>
            </a:xfrm>
            <a:custGeom>
              <a:avLst/>
              <a:gdLst/>
              <a:ahLst/>
              <a:cxnLst/>
              <a:rect l="l" t="t" r="r" b="b"/>
              <a:pathLst>
                <a:path w="8629" h="1782" extrusionOk="0">
                  <a:moveTo>
                    <a:pt x="8423" y="1"/>
                  </a:moveTo>
                  <a:cubicBezTo>
                    <a:pt x="6688" y="663"/>
                    <a:pt x="4862" y="1074"/>
                    <a:pt x="3036" y="1302"/>
                  </a:cubicBezTo>
                  <a:lnTo>
                    <a:pt x="3082" y="1302"/>
                  </a:lnTo>
                  <a:cubicBezTo>
                    <a:pt x="2054" y="1416"/>
                    <a:pt x="1027" y="1507"/>
                    <a:pt x="0" y="1530"/>
                  </a:cubicBezTo>
                  <a:cubicBezTo>
                    <a:pt x="206" y="1553"/>
                    <a:pt x="388" y="1576"/>
                    <a:pt x="594" y="1621"/>
                  </a:cubicBezTo>
                  <a:cubicBezTo>
                    <a:pt x="616" y="1621"/>
                    <a:pt x="639" y="1644"/>
                    <a:pt x="639" y="1644"/>
                  </a:cubicBezTo>
                  <a:cubicBezTo>
                    <a:pt x="731" y="1667"/>
                    <a:pt x="799" y="1667"/>
                    <a:pt x="867" y="1690"/>
                  </a:cubicBezTo>
                  <a:cubicBezTo>
                    <a:pt x="1096" y="1713"/>
                    <a:pt x="1324" y="1758"/>
                    <a:pt x="1575" y="1781"/>
                  </a:cubicBezTo>
                  <a:cubicBezTo>
                    <a:pt x="2397" y="1713"/>
                    <a:pt x="3241" y="1621"/>
                    <a:pt x="4063" y="1484"/>
                  </a:cubicBezTo>
                  <a:cubicBezTo>
                    <a:pt x="5569" y="1233"/>
                    <a:pt x="7076" y="868"/>
                    <a:pt x="8514" y="320"/>
                  </a:cubicBezTo>
                  <a:cubicBezTo>
                    <a:pt x="8560" y="298"/>
                    <a:pt x="8582" y="298"/>
                    <a:pt x="8605" y="252"/>
                  </a:cubicBezTo>
                  <a:cubicBezTo>
                    <a:pt x="8628" y="206"/>
                    <a:pt x="8628" y="161"/>
                    <a:pt x="8628" y="138"/>
                  </a:cubicBezTo>
                  <a:cubicBezTo>
                    <a:pt x="8605" y="92"/>
                    <a:pt x="8582" y="46"/>
                    <a:pt x="8560" y="24"/>
                  </a:cubicBezTo>
                  <a:cubicBezTo>
                    <a:pt x="8537" y="24"/>
                    <a:pt x="8491" y="1"/>
                    <a:pt x="8468"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6"/>
            <p:cNvSpPr/>
            <p:nvPr/>
          </p:nvSpPr>
          <p:spPr>
            <a:xfrm>
              <a:off x="13016653" y="3762563"/>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6"/>
            <p:cNvSpPr/>
            <p:nvPr/>
          </p:nvSpPr>
          <p:spPr>
            <a:xfrm>
              <a:off x="13286234" y="3764485"/>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6"/>
            <p:cNvSpPr/>
            <p:nvPr/>
          </p:nvSpPr>
          <p:spPr>
            <a:xfrm>
              <a:off x="13851468" y="2977358"/>
              <a:ext cx="469886" cy="580526"/>
            </a:xfrm>
            <a:custGeom>
              <a:avLst/>
              <a:gdLst/>
              <a:ahLst/>
              <a:cxnLst/>
              <a:rect l="l" t="t" r="r" b="b"/>
              <a:pathLst>
                <a:path w="16869" h="20841" extrusionOk="0">
                  <a:moveTo>
                    <a:pt x="137" y="0"/>
                  </a:moveTo>
                  <a:cubicBezTo>
                    <a:pt x="92" y="0"/>
                    <a:pt x="69" y="23"/>
                    <a:pt x="46" y="69"/>
                  </a:cubicBezTo>
                  <a:cubicBezTo>
                    <a:pt x="23" y="115"/>
                    <a:pt x="0" y="137"/>
                    <a:pt x="23" y="183"/>
                  </a:cubicBezTo>
                  <a:cubicBezTo>
                    <a:pt x="23" y="229"/>
                    <a:pt x="23" y="274"/>
                    <a:pt x="46" y="320"/>
                  </a:cubicBezTo>
                  <a:cubicBezTo>
                    <a:pt x="46" y="343"/>
                    <a:pt x="69" y="388"/>
                    <a:pt x="69" y="411"/>
                  </a:cubicBezTo>
                  <a:cubicBezTo>
                    <a:pt x="92" y="503"/>
                    <a:pt x="137" y="594"/>
                    <a:pt x="160" y="685"/>
                  </a:cubicBezTo>
                  <a:cubicBezTo>
                    <a:pt x="206" y="845"/>
                    <a:pt x="251" y="982"/>
                    <a:pt x="320" y="1142"/>
                  </a:cubicBezTo>
                  <a:cubicBezTo>
                    <a:pt x="434" y="1461"/>
                    <a:pt x="548" y="1758"/>
                    <a:pt x="685" y="2078"/>
                  </a:cubicBezTo>
                  <a:cubicBezTo>
                    <a:pt x="982" y="2694"/>
                    <a:pt x="1301" y="3333"/>
                    <a:pt x="1644" y="3926"/>
                  </a:cubicBezTo>
                  <a:cubicBezTo>
                    <a:pt x="2602" y="5570"/>
                    <a:pt x="3721" y="7099"/>
                    <a:pt x="4885" y="8583"/>
                  </a:cubicBezTo>
                  <a:cubicBezTo>
                    <a:pt x="6003" y="10066"/>
                    <a:pt x="7167" y="11527"/>
                    <a:pt x="8354" y="12942"/>
                  </a:cubicBezTo>
                  <a:cubicBezTo>
                    <a:pt x="9610" y="14403"/>
                    <a:pt x="10911" y="15841"/>
                    <a:pt x="12303" y="17188"/>
                  </a:cubicBezTo>
                  <a:cubicBezTo>
                    <a:pt x="13627" y="18489"/>
                    <a:pt x="15065" y="19721"/>
                    <a:pt x="16594" y="20817"/>
                  </a:cubicBezTo>
                  <a:cubicBezTo>
                    <a:pt x="16619" y="20833"/>
                    <a:pt x="16648" y="20841"/>
                    <a:pt x="16679" y="20841"/>
                  </a:cubicBezTo>
                  <a:cubicBezTo>
                    <a:pt x="16735" y="20841"/>
                    <a:pt x="16793" y="20816"/>
                    <a:pt x="16823" y="20771"/>
                  </a:cubicBezTo>
                  <a:cubicBezTo>
                    <a:pt x="16868" y="20680"/>
                    <a:pt x="16845" y="20589"/>
                    <a:pt x="16777" y="20543"/>
                  </a:cubicBezTo>
                  <a:cubicBezTo>
                    <a:pt x="15887" y="19904"/>
                    <a:pt x="15019" y="19219"/>
                    <a:pt x="14198" y="18489"/>
                  </a:cubicBezTo>
                  <a:lnTo>
                    <a:pt x="14198" y="18489"/>
                  </a:lnTo>
                  <a:cubicBezTo>
                    <a:pt x="14198" y="18512"/>
                    <a:pt x="14220" y="18512"/>
                    <a:pt x="14220" y="18535"/>
                  </a:cubicBezTo>
                  <a:cubicBezTo>
                    <a:pt x="12691" y="17188"/>
                    <a:pt x="11253" y="15727"/>
                    <a:pt x="9906" y="14198"/>
                  </a:cubicBezTo>
                  <a:cubicBezTo>
                    <a:pt x="8628" y="12805"/>
                    <a:pt x="7441" y="11345"/>
                    <a:pt x="6277" y="9838"/>
                  </a:cubicBezTo>
                  <a:cubicBezTo>
                    <a:pt x="5113" y="8377"/>
                    <a:pt x="3949" y="6894"/>
                    <a:pt x="2922" y="5342"/>
                  </a:cubicBezTo>
                  <a:lnTo>
                    <a:pt x="2922" y="5342"/>
                  </a:lnTo>
                  <a:cubicBezTo>
                    <a:pt x="2922" y="5346"/>
                    <a:pt x="2922" y="5350"/>
                    <a:pt x="2922" y="5353"/>
                  </a:cubicBezTo>
                  <a:lnTo>
                    <a:pt x="2922" y="5353"/>
                  </a:lnTo>
                  <a:cubicBezTo>
                    <a:pt x="1950" y="3880"/>
                    <a:pt x="1069" y="2339"/>
                    <a:pt x="502" y="685"/>
                  </a:cubicBezTo>
                  <a:cubicBezTo>
                    <a:pt x="502" y="685"/>
                    <a:pt x="502" y="708"/>
                    <a:pt x="502" y="731"/>
                  </a:cubicBezTo>
                  <a:cubicBezTo>
                    <a:pt x="480" y="617"/>
                    <a:pt x="434" y="503"/>
                    <a:pt x="411" y="411"/>
                  </a:cubicBezTo>
                  <a:cubicBezTo>
                    <a:pt x="388" y="366"/>
                    <a:pt x="365" y="297"/>
                    <a:pt x="365" y="251"/>
                  </a:cubicBezTo>
                  <a:cubicBezTo>
                    <a:pt x="343" y="206"/>
                    <a:pt x="343" y="160"/>
                    <a:pt x="343" y="137"/>
                  </a:cubicBezTo>
                  <a:cubicBezTo>
                    <a:pt x="320" y="46"/>
                    <a:pt x="251"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6"/>
            <p:cNvSpPr/>
            <p:nvPr/>
          </p:nvSpPr>
          <p:spPr>
            <a:xfrm>
              <a:off x="14276814" y="3592814"/>
              <a:ext cx="70585" cy="59025"/>
            </a:xfrm>
            <a:custGeom>
              <a:avLst/>
              <a:gdLst/>
              <a:ahLst/>
              <a:cxnLst/>
              <a:rect l="l" t="t" r="r" b="b"/>
              <a:pathLst>
                <a:path w="2534" h="2119" extrusionOk="0">
                  <a:moveTo>
                    <a:pt x="183" y="0"/>
                  </a:moveTo>
                  <a:cubicBezTo>
                    <a:pt x="160" y="0"/>
                    <a:pt x="115" y="0"/>
                    <a:pt x="69" y="46"/>
                  </a:cubicBezTo>
                  <a:cubicBezTo>
                    <a:pt x="23" y="92"/>
                    <a:pt x="0" y="206"/>
                    <a:pt x="69" y="274"/>
                  </a:cubicBezTo>
                  <a:cubicBezTo>
                    <a:pt x="776" y="913"/>
                    <a:pt x="1507" y="1530"/>
                    <a:pt x="2283" y="2100"/>
                  </a:cubicBezTo>
                  <a:cubicBezTo>
                    <a:pt x="2302" y="2113"/>
                    <a:pt x="2325" y="2119"/>
                    <a:pt x="2348" y="2119"/>
                  </a:cubicBezTo>
                  <a:cubicBezTo>
                    <a:pt x="2410" y="2119"/>
                    <a:pt x="2478" y="2081"/>
                    <a:pt x="2511" y="2032"/>
                  </a:cubicBezTo>
                  <a:cubicBezTo>
                    <a:pt x="2534" y="1986"/>
                    <a:pt x="2534" y="1940"/>
                    <a:pt x="2534" y="1918"/>
                  </a:cubicBezTo>
                  <a:cubicBezTo>
                    <a:pt x="2511" y="1872"/>
                    <a:pt x="2488" y="1826"/>
                    <a:pt x="2443" y="1803"/>
                  </a:cubicBezTo>
                  <a:cubicBezTo>
                    <a:pt x="2260" y="1667"/>
                    <a:pt x="2055" y="1530"/>
                    <a:pt x="1849" y="1370"/>
                  </a:cubicBezTo>
                  <a:cubicBezTo>
                    <a:pt x="1872" y="1370"/>
                    <a:pt x="1872" y="1393"/>
                    <a:pt x="1895" y="1393"/>
                  </a:cubicBezTo>
                  <a:cubicBezTo>
                    <a:pt x="1347" y="959"/>
                    <a:pt x="822" y="502"/>
                    <a:pt x="297" y="46"/>
                  </a:cubicBezTo>
                  <a:cubicBezTo>
                    <a:pt x="274" y="0"/>
                    <a:pt x="229"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6"/>
            <p:cNvSpPr/>
            <p:nvPr/>
          </p:nvSpPr>
          <p:spPr>
            <a:xfrm>
              <a:off x="14262190" y="3679917"/>
              <a:ext cx="75041" cy="79665"/>
            </a:xfrm>
            <a:custGeom>
              <a:avLst/>
              <a:gdLst/>
              <a:ahLst/>
              <a:cxnLst/>
              <a:rect l="l" t="t" r="r" b="b"/>
              <a:pathLst>
                <a:path w="2694" h="2860" extrusionOk="0">
                  <a:moveTo>
                    <a:pt x="183" y="0"/>
                  </a:moveTo>
                  <a:cubicBezTo>
                    <a:pt x="160" y="0"/>
                    <a:pt x="137" y="0"/>
                    <a:pt x="92" y="23"/>
                  </a:cubicBezTo>
                  <a:cubicBezTo>
                    <a:pt x="23" y="69"/>
                    <a:pt x="0" y="160"/>
                    <a:pt x="46" y="251"/>
                  </a:cubicBezTo>
                  <a:cubicBezTo>
                    <a:pt x="343" y="754"/>
                    <a:pt x="731" y="1187"/>
                    <a:pt x="1164" y="1598"/>
                  </a:cubicBezTo>
                  <a:cubicBezTo>
                    <a:pt x="1553" y="2009"/>
                    <a:pt x="1986" y="2397"/>
                    <a:pt x="2397" y="2808"/>
                  </a:cubicBezTo>
                  <a:cubicBezTo>
                    <a:pt x="2420" y="2842"/>
                    <a:pt x="2460" y="2859"/>
                    <a:pt x="2503" y="2859"/>
                  </a:cubicBezTo>
                  <a:cubicBezTo>
                    <a:pt x="2545" y="2859"/>
                    <a:pt x="2591" y="2842"/>
                    <a:pt x="2625" y="2808"/>
                  </a:cubicBezTo>
                  <a:cubicBezTo>
                    <a:pt x="2694" y="2762"/>
                    <a:pt x="2694" y="2648"/>
                    <a:pt x="2625" y="2580"/>
                  </a:cubicBezTo>
                  <a:cubicBezTo>
                    <a:pt x="1963" y="1895"/>
                    <a:pt x="1210" y="1279"/>
                    <a:pt x="617" y="525"/>
                  </a:cubicBezTo>
                  <a:lnTo>
                    <a:pt x="617" y="525"/>
                  </a:lnTo>
                  <a:cubicBezTo>
                    <a:pt x="617" y="525"/>
                    <a:pt x="617" y="526"/>
                    <a:pt x="640" y="548"/>
                  </a:cubicBezTo>
                  <a:cubicBezTo>
                    <a:pt x="617" y="525"/>
                    <a:pt x="617" y="525"/>
                    <a:pt x="617" y="502"/>
                  </a:cubicBezTo>
                  <a:cubicBezTo>
                    <a:pt x="503" y="366"/>
                    <a:pt x="411" y="229"/>
                    <a:pt x="320" y="92"/>
                  </a:cubicBezTo>
                  <a:cubicBezTo>
                    <a:pt x="297" y="23"/>
                    <a:pt x="229"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6"/>
            <p:cNvSpPr/>
            <p:nvPr/>
          </p:nvSpPr>
          <p:spPr>
            <a:xfrm>
              <a:off x="14235477" y="3775905"/>
              <a:ext cx="78245" cy="83593"/>
            </a:xfrm>
            <a:custGeom>
              <a:avLst/>
              <a:gdLst/>
              <a:ahLst/>
              <a:cxnLst/>
              <a:rect l="l" t="t" r="r" b="b"/>
              <a:pathLst>
                <a:path w="2809" h="3001" extrusionOk="0">
                  <a:moveTo>
                    <a:pt x="183" y="1"/>
                  </a:moveTo>
                  <a:cubicBezTo>
                    <a:pt x="161" y="1"/>
                    <a:pt x="138" y="1"/>
                    <a:pt x="115" y="24"/>
                  </a:cubicBezTo>
                  <a:cubicBezTo>
                    <a:pt x="24" y="69"/>
                    <a:pt x="1" y="161"/>
                    <a:pt x="46" y="229"/>
                  </a:cubicBezTo>
                  <a:cubicBezTo>
                    <a:pt x="320" y="777"/>
                    <a:pt x="731" y="1256"/>
                    <a:pt x="1165" y="1690"/>
                  </a:cubicBezTo>
                  <a:cubicBezTo>
                    <a:pt x="1599" y="2124"/>
                    <a:pt x="2078" y="2512"/>
                    <a:pt x="2512" y="2945"/>
                  </a:cubicBezTo>
                  <a:cubicBezTo>
                    <a:pt x="2549" y="2983"/>
                    <a:pt x="2594" y="3000"/>
                    <a:pt x="2638" y="3000"/>
                  </a:cubicBezTo>
                  <a:cubicBezTo>
                    <a:pt x="2674" y="3000"/>
                    <a:pt x="2709" y="2989"/>
                    <a:pt x="2740" y="2968"/>
                  </a:cubicBezTo>
                  <a:cubicBezTo>
                    <a:pt x="2808" y="2900"/>
                    <a:pt x="2808" y="2786"/>
                    <a:pt x="2740" y="2740"/>
                  </a:cubicBezTo>
                  <a:cubicBezTo>
                    <a:pt x="2055" y="2055"/>
                    <a:pt x="1279" y="1462"/>
                    <a:pt x="708" y="686"/>
                  </a:cubicBezTo>
                  <a:cubicBezTo>
                    <a:pt x="571" y="503"/>
                    <a:pt x="434" y="298"/>
                    <a:pt x="320" y="69"/>
                  </a:cubicBezTo>
                  <a:cubicBezTo>
                    <a:pt x="297" y="24"/>
                    <a:pt x="252" y="1"/>
                    <a:pt x="183"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6"/>
            <p:cNvSpPr/>
            <p:nvPr/>
          </p:nvSpPr>
          <p:spPr>
            <a:xfrm>
              <a:off x="12548077" y="2926495"/>
              <a:ext cx="8914" cy="797322"/>
            </a:xfrm>
            <a:custGeom>
              <a:avLst/>
              <a:gdLst/>
              <a:ahLst/>
              <a:cxnLst/>
              <a:rect l="l" t="t" r="r" b="b"/>
              <a:pathLst>
                <a:path w="320" h="28624" extrusionOk="0">
                  <a:moveTo>
                    <a:pt x="160" y="0"/>
                  </a:moveTo>
                  <a:cubicBezTo>
                    <a:pt x="69" y="0"/>
                    <a:pt x="0" y="69"/>
                    <a:pt x="0" y="160"/>
                  </a:cubicBezTo>
                  <a:lnTo>
                    <a:pt x="0" y="8948"/>
                  </a:lnTo>
                  <a:lnTo>
                    <a:pt x="0" y="20406"/>
                  </a:lnTo>
                  <a:lnTo>
                    <a:pt x="0" y="28623"/>
                  </a:lnTo>
                  <a:cubicBezTo>
                    <a:pt x="92" y="28623"/>
                    <a:pt x="206" y="28600"/>
                    <a:pt x="297" y="28600"/>
                  </a:cubicBezTo>
                  <a:lnTo>
                    <a:pt x="320" y="28600"/>
                  </a:lnTo>
                  <a:lnTo>
                    <a:pt x="320" y="21981"/>
                  </a:lnTo>
                  <a:lnTo>
                    <a:pt x="320" y="10477"/>
                  </a:lnTo>
                  <a:lnTo>
                    <a:pt x="320" y="160"/>
                  </a:lnTo>
                  <a:cubicBezTo>
                    <a:pt x="320" y="69"/>
                    <a:pt x="251" y="0"/>
                    <a:pt x="16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6"/>
            <p:cNvSpPr/>
            <p:nvPr/>
          </p:nvSpPr>
          <p:spPr>
            <a:xfrm>
              <a:off x="12380222" y="3716156"/>
              <a:ext cx="351001" cy="169136"/>
            </a:xfrm>
            <a:custGeom>
              <a:avLst/>
              <a:gdLst/>
              <a:ahLst/>
              <a:cxnLst/>
              <a:rect l="l" t="t" r="r" b="b"/>
              <a:pathLst>
                <a:path w="12601" h="6072" extrusionOk="0">
                  <a:moveTo>
                    <a:pt x="6300" y="0"/>
                  </a:moveTo>
                  <a:cubicBezTo>
                    <a:pt x="5775" y="0"/>
                    <a:pt x="5250" y="46"/>
                    <a:pt x="4748" y="183"/>
                  </a:cubicBezTo>
                  <a:cubicBezTo>
                    <a:pt x="3561" y="480"/>
                    <a:pt x="2488" y="1142"/>
                    <a:pt x="1667" y="2032"/>
                  </a:cubicBezTo>
                  <a:cubicBezTo>
                    <a:pt x="959" y="2785"/>
                    <a:pt x="434" y="3744"/>
                    <a:pt x="183" y="4771"/>
                  </a:cubicBezTo>
                  <a:cubicBezTo>
                    <a:pt x="92" y="5136"/>
                    <a:pt x="46" y="5501"/>
                    <a:pt x="0" y="5889"/>
                  </a:cubicBezTo>
                  <a:cubicBezTo>
                    <a:pt x="69" y="5866"/>
                    <a:pt x="115" y="5866"/>
                    <a:pt x="160" y="5866"/>
                  </a:cubicBezTo>
                  <a:lnTo>
                    <a:pt x="183" y="5866"/>
                  </a:lnTo>
                  <a:cubicBezTo>
                    <a:pt x="206" y="5844"/>
                    <a:pt x="206" y="5844"/>
                    <a:pt x="206" y="5844"/>
                  </a:cubicBezTo>
                  <a:lnTo>
                    <a:pt x="343" y="5844"/>
                  </a:lnTo>
                  <a:cubicBezTo>
                    <a:pt x="343" y="5730"/>
                    <a:pt x="366" y="5615"/>
                    <a:pt x="366" y="5501"/>
                  </a:cubicBezTo>
                  <a:cubicBezTo>
                    <a:pt x="366" y="5496"/>
                    <a:pt x="366" y="5490"/>
                    <a:pt x="366" y="5478"/>
                  </a:cubicBezTo>
                  <a:cubicBezTo>
                    <a:pt x="411" y="5273"/>
                    <a:pt x="457" y="5068"/>
                    <a:pt x="503" y="4862"/>
                  </a:cubicBezTo>
                  <a:cubicBezTo>
                    <a:pt x="571" y="4565"/>
                    <a:pt x="662" y="4269"/>
                    <a:pt x="777" y="3972"/>
                  </a:cubicBezTo>
                  <a:cubicBezTo>
                    <a:pt x="982" y="3515"/>
                    <a:pt x="1256" y="3059"/>
                    <a:pt x="1553" y="2648"/>
                  </a:cubicBezTo>
                  <a:cubicBezTo>
                    <a:pt x="1872" y="2237"/>
                    <a:pt x="2260" y="1872"/>
                    <a:pt x="2671" y="1552"/>
                  </a:cubicBezTo>
                  <a:cubicBezTo>
                    <a:pt x="3059" y="1233"/>
                    <a:pt x="3516" y="982"/>
                    <a:pt x="3972" y="776"/>
                  </a:cubicBezTo>
                  <a:cubicBezTo>
                    <a:pt x="4474" y="571"/>
                    <a:pt x="4976" y="434"/>
                    <a:pt x="5501" y="366"/>
                  </a:cubicBezTo>
                  <a:lnTo>
                    <a:pt x="5456" y="366"/>
                  </a:lnTo>
                  <a:cubicBezTo>
                    <a:pt x="5741" y="331"/>
                    <a:pt x="6021" y="314"/>
                    <a:pt x="6300" y="314"/>
                  </a:cubicBezTo>
                  <a:cubicBezTo>
                    <a:pt x="6580" y="314"/>
                    <a:pt x="6859" y="331"/>
                    <a:pt x="7145" y="366"/>
                  </a:cubicBezTo>
                  <a:cubicBezTo>
                    <a:pt x="7670" y="457"/>
                    <a:pt x="8172" y="594"/>
                    <a:pt x="8651" y="799"/>
                  </a:cubicBezTo>
                  <a:cubicBezTo>
                    <a:pt x="9108" y="1005"/>
                    <a:pt x="9541" y="1256"/>
                    <a:pt x="9929" y="1552"/>
                  </a:cubicBezTo>
                  <a:lnTo>
                    <a:pt x="9952" y="1552"/>
                  </a:lnTo>
                  <a:cubicBezTo>
                    <a:pt x="10340" y="1872"/>
                    <a:pt x="10706" y="2214"/>
                    <a:pt x="11002" y="2625"/>
                  </a:cubicBezTo>
                  <a:cubicBezTo>
                    <a:pt x="11025" y="2625"/>
                    <a:pt x="11025" y="2625"/>
                    <a:pt x="11025" y="2648"/>
                  </a:cubicBezTo>
                  <a:cubicBezTo>
                    <a:pt x="11345" y="3059"/>
                    <a:pt x="11619" y="3515"/>
                    <a:pt x="11824" y="3995"/>
                  </a:cubicBezTo>
                  <a:cubicBezTo>
                    <a:pt x="11824" y="3995"/>
                    <a:pt x="11801" y="3972"/>
                    <a:pt x="11801" y="3972"/>
                  </a:cubicBezTo>
                  <a:lnTo>
                    <a:pt x="11801" y="3972"/>
                  </a:lnTo>
                  <a:cubicBezTo>
                    <a:pt x="11961" y="4360"/>
                    <a:pt x="12098" y="4748"/>
                    <a:pt x="12166" y="5159"/>
                  </a:cubicBezTo>
                  <a:cubicBezTo>
                    <a:pt x="12166" y="5182"/>
                    <a:pt x="12166" y="5182"/>
                    <a:pt x="12166" y="5182"/>
                  </a:cubicBezTo>
                  <a:cubicBezTo>
                    <a:pt x="12166" y="5205"/>
                    <a:pt x="12189" y="5227"/>
                    <a:pt x="12189" y="5250"/>
                  </a:cubicBezTo>
                  <a:cubicBezTo>
                    <a:pt x="12189" y="5273"/>
                    <a:pt x="12189" y="5273"/>
                    <a:pt x="12189" y="5296"/>
                  </a:cubicBezTo>
                  <a:cubicBezTo>
                    <a:pt x="12189" y="5296"/>
                    <a:pt x="12189" y="5319"/>
                    <a:pt x="12189" y="5319"/>
                  </a:cubicBezTo>
                  <a:cubicBezTo>
                    <a:pt x="12189" y="5319"/>
                    <a:pt x="12189" y="5319"/>
                    <a:pt x="12189" y="5341"/>
                  </a:cubicBezTo>
                  <a:cubicBezTo>
                    <a:pt x="12212" y="5387"/>
                    <a:pt x="12212" y="5410"/>
                    <a:pt x="12212" y="5456"/>
                  </a:cubicBezTo>
                  <a:cubicBezTo>
                    <a:pt x="12235" y="5524"/>
                    <a:pt x="12235" y="5615"/>
                    <a:pt x="12235" y="5684"/>
                  </a:cubicBezTo>
                  <a:cubicBezTo>
                    <a:pt x="12235" y="5707"/>
                    <a:pt x="12235" y="5707"/>
                    <a:pt x="12235" y="5707"/>
                  </a:cubicBezTo>
                  <a:lnTo>
                    <a:pt x="12258" y="5707"/>
                  </a:lnTo>
                  <a:cubicBezTo>
                    <a:pt x="12258" y="5730"/>
                    <a:pt x="12258" y="5752"/>
                    <a:pt x="12258" y="5775"/>
                  </a:cubicBezTo>
                  <a:cubicBezTo>
                    <a:pt x="12258" y="5866"/>
                    <a:pt x="12258" y="5958"/>
                    <a:pt x="12280" y="6072"/>
                  </a:cubicBezTo>
                  <a:cubicBezTo>
                    <a:pt x="12303" y="6049"/>
                    <a:pt x="12326" y="6026"/>
                    <a:pt x="12372" y="6026"/>
                  </a:cubicBezTo>
                  <a:lnTo>
                    <a:pt x="12600" y="6026"/>
                  </a:lnTo>
                  <a:cubicBezTo>
                    <a:pt x="12600" y="5958"/>
                    <a:pt x="12577" y="5866"/>
                    <a:pt x="12577" y="5798"/>
                  </a:cubicBezTo>
                  <a:lnTo>
                    <a:pt x="12577" y="5752"/>
                  </a:lnTo>
                  <a:cubicBezTo>
                    <a:pt x="12577" y="5730"/>
                    <a:pt x="12577" y="5730"/>
                    <a:pt x="12577" y="5730"/>
                  </a:cubicBezTo>
                  <a:cubicBezTo>
                    <a:pt x="12577" y="5707"/>
                    <a:pt x="12577" y="5707"/>
                    <a:pt x="12577" y="5707"/>
                  </a:cubicBezTo>
                  <a:lnTo>
                    <a:pt x="12577" y="5684"/>
                  </a:lnTo>
                  <a:cubicBezTo>
                    <a:pt x="12577" y="5684"/>
                    <a:pt x="12577" y="5661"/>
                    <a:pt x="12577" y="5661"/>
                  </a:cubicBezTo>
                  <a:cubicBezTo>
                    <a:pt x="12577" y="5638"/>
                    <a:pt x="12577" y="5638"/>
                    <a:pt x="12554" y="5638"/>
                  </a:cubicBezTo>
                  <a:cubicBezTo>
                    <a:pt x="12554" y="5501"/>
                    <a:pt x="12532" y="5364"/>
                    <a:pt x="12509" y="5227"/>
                  </a:cubicBezTo>
                  <a:cubicBezTo>
                    <a:pt x="12509" y="5227"/>
                    <a:pt x="12509" y="5205"/>
                    <a:pt x="12509" y="5205"/>
                  </a:cubicBezTo>
                  <a:cubicBezTo>
                    <a:pt x="12509" y="5182"/>
                    <a:pt x="12486" y="5159"/>
                    <a:pt x="12486" y="5113"/>
                  </a:cubicBezTo>
                  <a:cubicBezTo>
                    <a:pt x="12349" y="4360"/>
                    <a:pt x="12052" y="3630"/>
                    <a:pt x="11664" y="2968"/>
                  </a:cubicBezTo>
                  <a:cubicBezTo>
                    <a:pt x="11185" y="2214"/>
                    <a:pt x="10546" y="1575"/>
                    <a:pt x="9815" y="1073"/>
                  </a:cubicBezTo>
                  <a:cubicBezTo>
                    <a:pt x="9062" y="548"/>
                    <a:pt x="8195" y="206"/>
                    <a:pt x="7305" y="69"/>
                  </a:cubicBezTo>
                  <a:cubicBezTo>
                    <a:pt x="6962" y="23"/>
                    <a:pt x="6643" y="0"/>
                    <a:pt x="6300" y="0"/>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6"/>
            <p:cNvSpPr/>
            <p:nvPr/>
          </p:nvSpPr>
          <p:spPr>
            <a:xfrm>
              <a:off x="12620555" y="3737772"/>
              <a:ext cx="669" cy="669"/>
            </a:xfrm>
            <a:custGeom>
              <a:avLst/>
              <a:gdLst/>
              <a:ahLst/>
              <a:cxnLst/>
              <a:rect l="l" t="t" r="r" b="b"/>
              <a:pathLst>
                <a:path w="24" h="24" extrusionOk="0">
                  <a:moveTo>
                    <a:pt x="23" y="23"/>
                  </a:moveTo>
                  <a:lnTo>
                    <a:pt x="0" y="0"/>
                  </a:ln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6"/>
            <p:cNvSpPr/>
            <p:nvPr/>
          </p:nvSpPr>
          <p:spPr>
            <a:xfrm>
              <a:off x="12686683" y="3789276"/>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6"/>
            <p:cNvSpPr/>
            <p:nvPr/>
          </p:nvSpPr>
          <p:spPr>
            <a:xfrm>
              <a:off x="12687324" y="3789276"/>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6"/>
            <p:cNvSpPr/>
            <p:nvPr/>
          </p:nvSpPr>
          <p:spPr>
            <a:xfrm>
              <a:off x="12687324" y="3789916"/>
              <a:ext cx="28" cy="28"/>
            </a:xfrm>
            <a:custGeom>
              <a:avLst/>
              <a:gdLst/>
              <a:ahLst/>
              <a:cxnLst/>
              <a:rect l="l" t="t" r="r" b="b"/>
              <a:pathLst>
                <a:path w="1" h="1" extrusionOk="0">
                  <a:moveTo>
                    <a:pt x="0" y="0"/>
                  </a:move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6"/>
            <p:cNvSpPr/>
            <p:nvPr/>
          </p:nvSpPr>
          <p:spPr>
            <a:xfrm>
              <a:off x="12656795" y="3759387"/>
              <a:ext cx="28" cy="28"/>
            </a:xfrm>
            <a:custGeom>
              <a:avLst/>
              <a:gdLst/>
              <a:ahLst/>
              <a:cxnLst/>
              <a:rect l="l" t="t" r="r" b="b"/>
              <a:pathLst>
                <a:path w="1" h="1" extrusionOk="0">
                  <a:moveTo>
                    <a:pt x="0" y="0"/>
                  </a:moveTo>
                  <a:lnTo>
                    <a:pt x="0" y="0"/>
                  </a:ln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6"/>
            <p:cNvSpPr/>
            <p:nvPr/>
          </p:nvSpPr>
          <p:spPr>
            <a:xfrm>
              <a:off x="12656795" y="3759387"/>
              <a:ext cx="669" cy="28"/>
            </a:xfrm>
            <a:custGeom>
              <a:avLst/>
              <a:gdLst/>
              <a:ahLst/>
              <a:cxnLst/>
              <a:rect l="l" t="t" r="r" b="b"/>
              <a:pathLst>
                <a:path w="24" h="1" extrusionOk="0">
                  <a:moveTo>
                    <a:pt x="23" y="0"/>
                  </a:moveTo>
                  <a:cubicBezTo>
                    <a:pt x="23" y="0"/>
                    <a:pt x="23" y="0"/>
                    <a:pt x="0" y="0"/>
                  </a:cubicBezTo>
                  <a:cubicBezTo>
                    <a:pt x="0" y="0"/>
                    <a:pt x="0" y="0"/>
                    <a:pt x="0" y="0"/>
                  </a:cubicBezTo>
                  <a:cubicBezTo>
                    <a:pt x="0" y="0"/>
                    <a:pt x="23" y="0"/>
                    <a:pt x="23"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6"/>
            <p:cNvSpPr/>
            <p:nvPr/>
          </p:nvSpPr>
          <p:spPr>
            <a:xfrm>
              <a:off x="12686683" y="3789276"/>
              <a:ext cx="669" cy="28"/>
            </a:xfrm>
            <a:custGeom>
              <a:avLst/>
              <a:gdLst/>
              <a:ahLst/>
              <a:cxnLst/>
              <a:rect l="l" t="t" r="r" b="b"/>
              <a:pathLst>
                <a:path w="24" h="1" extrusionOk="0">
                  <a:moveTo>
                    <a:pt x="23" y="0"/>
                  </a:moveTo>
                  <a:lnTo>
                    <a:pt x="0" y="0"/>
                  </a:lnTo>
                  <a:cubicBezTo>
                    <a:pt x="23" y="0"/>
                    <a:pt x="23" y="0"/>
                    <a:pt x="23"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6"/>
            <p:cNvSpPr/>
            <p:nvPr/>
          </p:nvSpPr>
          <p:spPr>
            <a:xfrm>
              <a:off x="12687324" y="3789276"/>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6"/>
            <p:cNvSpPr/>
            <p:nvPr/>
          </p:nvSpPr>
          <p:spPr>
            <a:xfrm>
              <a:off x="12390389" y="3868746"/>
              <a:ext cx="28" cy="669"/>
            </a:xfrm>
            <a:custGeom>
              <a:avLst/>
              <a:gdLst/>
              <a:ahLst/>
              <a:cxnLst/>
              <a:rect l="l" t="t" r="r" b="b"/>
              <a:pathLst>
                <a:path w="1" h="24" extrusionOk="0">
                  <a:moveTo>
                    <a:pt x="1" y="0"/>
                  </a:moveTo>
                  <a:cubicBezTo>
                    <a:pt x="1" y="0"/>
                    <a:pt x="1" y="23"/>
                    <a:pt x="1" y="23"/>
                  </a:cubicBezTo>
                  <a:cubicBezTo>
                    <a:pt x="1" y="23"/>
                    <a:pt x="1" y="0"/>
                    <a:pt x="1"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36"/>
            <p:cNvSpPr/>
            <p:nvPr/>
          </p:nvSpPr>
          <p:spPr>
            <a:xfrm>
              <a:off x="12394846" y="3795627"/>
              <a:ext cx="326182" cy="97186"/>
            </a:xfrm>
            <a:custGeom>
              <a:avLst/>
              <a:gdLst/>
              <a:ahLst/>
              <a:cxnLst/>
              <a:rect l="l" t="t" r="r" b="b"/>
              <a:pathLst>
                <a:path w="11710" h="3489" extrusionOk="0">
                  <a:moveTo>
                    <a:pt x="9793" y="1667"/>
                  </a:moveTo>
                  <a:lnTo>
                    <a:pt x="9793" y="1667"/>
                  </a:lnTo>
                  <a:cubicBezTo>
                    <a:pt x="9808" y="1682"/>
                    <a:pt x="9813" y="1687"/>
                    <a:pt x="9821" y="1689"/>
                  </a:cubicBezTo>
                  <a:lnTo>
                    <a:pt x="9821" y="1689"/>
                  </a:lnTo>
                  <a:cubicBezTo>
                    <a:pt x="9812" y="1681"/>
                    <a:pt x="9802" y="1674"/>
                    <a:pt x="9793" y="1667"/>
                  </a:cubicBezTo>
                  <a:close/>
                  <a:moveTo>
                    <a:pt x="5798" y="1"/>
                  </a:moveTo>
                  <a:cubicBezTo>
                    <a:pt x="5319" y="1"/>
                    <a:pt x="4862" y="46"/>
                    <a:pt x="4383" y="137"/>
                  </a:cubicBezTo>
                  <a:cubicBezTo>
                    <a:pt x="3538" y="297"/>
                    <a:pt x="2740" y="640"/>
                    <a:pt x="2009" y="1096"/>
                  </a:cubicBezTo>
                  <a:cubicBezTo>
                    <a:pt x="1918" y="1165"/>
                    <a:pt x="1804" y="1233"/>
                    <a:pt x="1712" y="1324"/>
                  </a:cubicBezTo>
                  <a:cubicBezTo>
                    <a:pt x="1393" y="1553"/>
                    <a:pt x="1096" y="1804"/>
                    <a:pt x="822" y="2078"/>
                  </a:cubicBezTo>
                  <a:cubicBezTo>
                    <a:pt x="799" y="2100"/>
                    <a:pt x="777" y="2123"/>
                    <a:pt x="777" y="2146"/>
                  </a:cubicBezTo>
                  <a:lnTo>
                    <a:pt x="754" y="2146"/>
                  </a:lnTo>
                  <a:cubicBezTo>
                    <a:pt x="754" y="2146"/>
                    <a:pt x="754" y="2169"/>
                    <a:pt x="754" y="2169"/>
                  </a:cubicBezTo>
                  <a:cubicBezTo>
                    <a:pt x="525" y="2397"/>
                    <a:pt x="320" y="2648"/>
                    <a:pt x="137" y="2899"/>
                  </a:cubicBezTo>
                  <a:cubicBezTo>
                    <a:pt x="92" y="2968"/>
                    <a:pt x="46" y="3036"/>
                    <a:pt x="0" y="3105"/>
                  </a:cubicBezTo>
                  <a:cubicBezTo>
                    <a:pt x="0" y="3105"/>
                    <a:pt x="0" y="3105"/>
                    <a:pt x="0" y="3128"/>
                  </a:cubicBezTo>
                  <a:lnTo>
                    <a:pt x="23" y="3128"/>
                  </a:lnTo>
                  <a:cubicBezTo>
                    <a:pt x="46" y="3128"/>
                    <a:pt x="69" y="3150"/>
                    <a:pt x="69" y="3150"/>
                  </a:cubicBezTo>
                  <a:cubicBezTo>
                    <a:pt x="92" y="3173"/>
                    <a:pt x="92" y="3196"/>
                    <a:pt x="92" y="3219"/>
                  </a:cubicBezTo>
                  <a:cubicBezTo>
                    <a:pt x="69" y="3265"/>
                    <a:pt x="69" y="3287"/>
                    <a:pt x="69" y="3333"/>
                  </a:cubicBezTo>
                  <a:cubicBezTo>
                    <a:pt x="86" y="3339"/>
                    <a:pt x="105" y="3342"/>
                    <a:pt x="124" y="3342"/>
                  </a:cubicBezTo>
                  <a:cubicBezTo>
                    <a:pt x="180" y="3342"/>
                    <a:pt x="240" y="3316"/>
                    <a:pt x="274" y="3265"/>
                  </a:cubicBezTo>
                  <a:cubicBezTo>
                    <a:pt x="320" y="3196"/>
                    <a:pt x="366" y="3128"/>
                    <a:pt x="411" y="3059"/>
                  </a:cubicBezTo>
                  <a:cubicBezTo>
                    <a:pt x="457" y="3013"/>
                    <a:pt x="503" y="2968"/>
                    <a:pt x="525" y="2922"/>
                  </a:cubicBezTo>
                  <a:cubicBezTo>
                    <a:pt x="685" y="2717"/>
                    <a:pt x="845" y="2534"/>
                    <a:pt x="1005" y="2374"/>
                  </a:cubicBezTo>
                  <a:cubicBezTo>
                    <a:pt x="1005" y="2352"/>
                    <a:pt x="1005" y="2352"/>
                    <a:pt x="1005" y="2352"/>
                  </a:cubicBezTo>
                  <a:cubicBezTo>
                    <a:pt x="1028" y="2329"/>
                    <a:pt x="1050" y="2306"/>
                    <a:pt x="1073" y="2283"/>
                  </a:cubicBezTo>
                  <a:cubicBezTo>
                    <a:pt x="1302" y="2078"/>
                    <a:pt x="1530" y="1872"/>
                    <a:pt x="1758" y="1690"/>
                  </a:cubicBezTo>
                  <a:cubicBezTo>
                    <a:pt x="1758" y="1690"/>
                    <a:pt x="1781" y="1667"/>
                    <a:pt x="1781" y="1667"/>
                  </a:cubicBezTo>
                  <a:cubicBezTo>
                    <a:pt x="1804" y="1644"/>
                    <a:pt x="1826" y="1621"/>
                    <a:pt x="1872" y="1598"/>
                  </a:cubicBezTo>
                  <a:cubicBezTo>
                    <a:pt x="2283" y="1302"/>
                    <a:pt x="2740" y="1050"/>
                    <a:pt x="3196" y="845"/>
                  </a:cubicBezTo>
                  <a:lnTo>
                    <a:pt x="3219" y="845"/>
                  </a:lnTo>
                  <a:cubicBezTo>
                    <a:pt x="3744" y="617"/>
                    <a:pt x="4292" y="457"/>
                    <a:pt x="4862" y="389"/>
                  </a:cubicBezTo>
                  <a:cubicBezTo>
                    <a:pt x="5180" y="340"/>
                    <a:pt x="5505" y="317"/>
                    <a:pt x="5833" y="317"/>
                  </a:cubicBezTo>
                  <a:cubicBezTo>
                    <a:pt x="6116" y="317"/>
                    <a:pt x="6402" y="334"/>
                    <a:pt x="6688" y="366"/>
                  </a:cubicBezTo>
                  <a:lnTo>
                    <a:pt x="6643" y="366"/>
                  </a:lnTo>
                  <a:cubicBezTo>
                    <a:pt x="7236" y="457"/>
                    <a:pt x="7807" y="594"/>
                    <a:pt x="8355" y="845"/>
                  </a:cubicBezTo>
                  <a:lnTo>
                    <a:pt x="8377" y="845"/>
                  </a:lnTo>
                  <a:cubicBezTo>
                    <a:pt x="8880" y="1073"/>
                    <a:pt x="9382" y="1347"/>
                    <a:pt x="9838" y="1690"/>
                  </a:cubicBezTo>
                  <a:cubicBezTo>
                    <a:pt x="9831" y="1690"/>
                    <a:pt x="9825" y="1690"/>
                    <a:pt x="9821" y="1689"/>
                  </a:cubicBezTo>
                  <a:lnTo>
                    <a:pt x="9821" y="1689"/>
                  </a:lnTo>
                  <a:cubicBezTo>
                    <a:pt x="10288" y="2048"/>
                    <a:pt x="10690" y="2452"/>
                    <a:pt x="11048" y="2922"/>
                  </a:cubicBezTo>
                  <a:cubicBezTo>
                    <a:pt x="11048" y="2945"/>
                    <a:pt x="11048" y="2945"/>
                    <a:pt x="11048" y="2945"/>
                  </a:cubicBezTo>
                  <a:lnTo>
                    <a:pt x="11071" y="2945"/>
                  </a:lnTo>
                  <a:cubicBezTo>
                    <a:pt x="11071" y="2968"/>
                    <a:pt x="11071" y="2968"/>
                    <a:pt x="11094" y="2968"/>
                  </a:cubicBezTo>
                  <a:cubicBezTo>
                    <a:pt x="11094" y="2968"/>
                    <a:pt x="11094" y="2968"/>
                    <a:pt x="11094" y="2991"/>
                  </a:cubicBezTo>
                  <a:cubicBezTo>
                    <a:pt x="11162" y="3082"/>
                    <a:pt x="11253" y="3196"/>
                    <a:pt x="11322" y="3310"/>
                  </a:cubicBezTo>
                  <a:cubicBezTo>
                    <a:pt x="11322" y="3310"/>
                    <a:pt x="11322" y="3333"/>
                    <a:pt x="11322" y="3333"/>
                  </a:cubicBezTo>
                  <a:cubicBezTo>
                    <a:pt x="11345" y="3333"/>
                    <a:pt x="11345" y="3333"/>
                    <a:pt x="11345" y="3356"/>
                  </a:cubicBezTo>
                  <a:cubicBezTo>
                    <a:pt x="11345" y="3356"/>
                    <a:pt x="11367" y="3379"/>
                    <a:pt x="11367" y="3379"/>
                  </a:cubicBezTo>
                  <a:cubicBezTo>
                    <a:pt x="11367" y="3379"/>
                    <a:pt x="11367" y="3401"/>
                    <a:pt x="11390" y="3401"/>
                  </a:cubicBezTo>
                  <a:cubicBezTo>
                    <a:pt x="11423" y="3451"/>
                    <a:pt x="11480" y="3488"/>
                    <a:pt x="11535" y="3488"/>
                  </a:cubicBezTo>
                  <a:cubicBezTo>
                    <a:pt x="11556" y="3488"/>
                    <a:pt x="11577" y="3483"/>
                    <a:pt x="11596" y="3470"/>
                  </a:cubicBezTo>
                  <a:cubicBezTo>
                    <a:pt x="11687" y="3424"/>
                    <a:pt x="11710" y="3310"/>
                    <a:pt x="11664" y="3242"/>
                  </a:cubicBezTo>
                  <a:cubicBezTo>
                    <a:pt x="11664" y="3242"/>
                    <a:pt x="11641" y="3219"/>
                    <a:pt x="11641" y="3219"/>
                  </a:cubicBezTo>
                  <a:cubicBezTo>
                    <a:pt x="11641" y="3196"/>
                    <a:pt x="11641" y="3196"/>
                    <a:pt x="11619" y="3173"/>
                  </a:cubicBezTo>
                  <a:cubicBezTo>
                    <a:pt x="11619" y="3173"/>
                    <a:pt x="11619" y="3150"/>
                    <a:pt x="11619" y="3150"/>
                  </a:cubicBezTo>
                  <a:cubicBezTo>
                    <a:pt x="11596" y="3150"/>
                    <a:pt x="11596" y="3128"/>
                    <a:pt x="11573" y="3105"/>
                  </a:cubicBezTo>
                  <a:cubicBezTo>
                    <a:pt x="11504" y="3013"/>
                    <a:pt x="11436" y="2899"/>
                    <a:pt x="11367" y="2808"/>
                  </a:cubicBezTo>
                  <a:cubicBezTo>
                    <a:pt x="11345" y="2785"/>
                    <a:pt x="11345" y="2785"/>
                    <a:pt x="11322" y="2762"/>
                  </a:cubicBezTo>
                  <a:cubicBezTo>
                    <a:pt x="11322" y="2740"/>
                    <a:pt x="11322" y="2740"/>
                    <a:pt x="11322" y="2740"/>
                  </a:cubicBezTo>
                  <a:cubicBezTo>
                    <a:pt x="11299" y="2740"/>
                    <a:pt x="11299" y="2717"/>
                    <a:pt x="11299" y="2717"/>
                  </a:cubicBezTo>
                  <a:cubicBezTo>
                    <a:pt x="11276" y="2694"/>
                    <a:pt x="11276" y="2671"/>
                    <a:pt x="11253" y="2648"/>
                  </a:cubicBezTo>
                  <a:cubicBezTo>
                    <a:pt x="10751" y="2009"/>
                    <a:pt x="10135" y="1461"/>
                    <a:pt x="9450" y="1050"/>
                  </a:cubicBezTo>
                  <a:cubicBezTo>
                    <a:pt x="8697" y="571"/>
                    <a:pt x="7852" y="252"/>
                    <a:pt x="6985" y="92"/>
                  </a:cubicBezTo>
                  <a:cubicBezTo>
                    <a:pt x="6597" y="23"/>
                    <a:pt x="6186" y="1"/>
                    <a:pt x="5798" y="1"/>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6"/>
            <p:cNvSpPr/>
            <p:nvPr/>
          </p:nvSpPr>
          <p:spPr>
            <a:xfrm>
              <a:off x="12483871" y="3819164"/>
              <a:ext cx="641" cy="28"/>
            </a:xfrm>
            <a:custGeom>
              <a:avLst/>
              <a:gdLst/>
              <a:ahLst/>
              <a:cxnLst/>
              <a:rect l="l" t="t" r="r" b="b"/>
              <a:pathLst>
                <a:path w="23" h="1" extrusionOk="0">
                  <a:moveTo>
                    <a:pt x="0" y="0"/>
                  </a:moveTo>
                  <a:cubicBezTo>
                    <a:pt x="23" y="0"/>
                    <a:pt x="23" y="0"/>
                    <a:pt x="23" y="0"/>
                  </a:cubicBezTo>
                  <a:cubicBezTo>
                    <a:pt x="23" y="0"/>
                    <a:pt x="23"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6"/>
            <p:cNvSpPr/>
            <p:nvPr/>
          </p:nvSpPr>
          <p:spPr>
            <a:xfrm>
              <a:off x="12298830" y="3991447"/>
              <a:ext cx="516292" cy="194985"/>
            </a:xfrm>
            <a:custGeom>
              <a:avLst/>
              <a:gdLst/>
              <a:ahLst/>
              <a:cxnLst/>
              <a:rect l="l" t="t" r="r" b="b"/>
              <a:pathLst>
                <a:path w="18535" h="7000" extrusionOk="0">
                  <a:moveTo>
                    <a:pt x="15020" y="4726"/>
                  </a:moveTo>
                  <a:cubicBezTo>
                    <a:pt x="15020" y="4726"/>
                    <a:pt x="15001" y="4726"/>
                    <a:pt x="14998" y="4743"/>
                  </a:cubicBezTo>
                  <a:lnTo>
                    <a:pt x="14998" y="4743"/>
                  </a:lnTo>
                  <a:cubicBezTo>
                    <a:pt x="15005" y="4737"/>
                    <a:pt x="15012" y="4731"/>
                    <a:pt x="15020" y="4726"/>
                  </a:cubicBezTo>
                  <a:close/>
                  <a:moveTo>
                    <a:pt x="12943" y="5935"/>
                  </a:moveTo>
                  <a:cubicBezTo>
                    <a:pt x="12934" y="5935"/>
                    <a:pt x="12928" y="5939"/>
                    <a:pt x="12924" y="5943"/>
                  </a:cubicBezTo>
                  <a:lnTo>
                    <a:pt x="12924" y="5943"/>
                  </a:lnTo>
                  <a:cubicBezTo>
                    <a:pt x="12930" y="5941"/>
                    <a:pt x="12936" y="5938"/>
                    <a:pt x="12943" y="5935"/>
                  </a:cubicBezTo>
                  <a:close/>
                  <a:moveTo>
                    <a:pt x="161" y="1"/>
                  </a:moveTo>
                  <a:cubicBezTo>
                    <a:pt x="69" y="24"/>
                    <a:pt x="1" y="115"/>
                    <a:pt x="46" y="206"/>
                  </a:cubicBezTo>
                  <a:cubicBezTo>
                    <a:pt x="46" y="252"/>
                    <a:pt x="69" y="297"/>
                    <a:pt x="69" y="343"/>
                  </a:cubicBezTo>
                  <a:lnTo>
                    <a:pt x="92" y="343"/>
                  </a:lnTo>
                  <a:cubicBezTo>
                    <a:pt x="92" y="389"/>
                    <a:pt x="115" y="434"/>
                    <a:pt x="138" y="480"/>
                  </a:cubicBezTo>
                  <a:cubicBezTo>
                    <a:pt x="138" y="503"/>
                    <a:pt x="138" y="526"/>
                    <a:pt x="138" y="526"/>
                  </a:cubicBezTo>
                  <a:cubicBezTo>
                    <a:pt x="138" y="549"/>
                    <a:pt x="161" y="549"/>
                    <a:pt x="161" y="549"/>
                  </a:cubicBezTo>
                  <a:cubicBezTo>
                    <a:pt x="206" y="731"/>
                    <a:pt x="275" y="914"/>
                    <a:pt x="366" y="1073"/>
                  </a:cubicBezTo>
                  <a:cubicBezTo>
                    <a:pt x="366" y="1073"/>
                    <a:pt x="366" y="1073"/>
                    <a:pt x="366" y="1096"/>
                  </a:cubicBezTo>
                  <a:cubicBezTo>
                    <a:pt x="366" y="1096"/>
                    <a:pt x="366" y="1119"/>
                    <a:pt x="366" y="1119"/>
                  </a:cubicBezTo>
                  <a:lnTo>
                    <a:pt x="389" y="1119"/>
                  </a:lnTo>
                  <a:cubicBezTo>
                    <a:pt x="389" y="1142"/>
                    <a:pt x="412" y="1188"/>
                    <a:pt x="412" y="1210"/>
                  </a:cubicBezTo>
                  <a:cubicBezTo>
                    <a:pt x="412" y="1210"/>
                    <a:pt x="412" y="1210"/>
                    <a:pt x="412" y="1233"/>
                  </a:cubicBezTo>
                  <a:lnTo>
                    <a:pt x="435" y="1233"/>
                  </a:lnTo>
                  <a:lnTo>
                    <a:pt x="435" y="1256"/>
                  </a:lnTo>
                  <a:cubicBezTo>
                    <a:pt x="457" y="1279"/>
                    <a:pt x="457" y="1302"/>
                    <a:pt x="480" y="1347"/>
                  </a:cubicBezTo>
                  <a:cubicBezTo>
                    <a:pt x="549" y="1507"/>
                    <a:pt x="617" y="1644"/>
                    <a:pt x="708" y="1804"/>
                  </a:cubicBezTo>
                  <a:lnTo>
                    <a:pt x="708" y="1827"/>
                  </a:lnTo>
                  <a:cubicBezTo>
                    <a:pt x="708" y="1827"/>
                    <a:pt x="731" y="1850"/>
                    <a:pt x="731" y="1850"/>
                  </a:cubicBezTo>
                  <a:cubicBezTo>
                    <a:pt x="731" y="1850"/>
                    <a:pt x="731" y="1872"/>
                    <a:pt x="731" y="1872"/>
                  </a:cubicBezTo>
                  <a:cubicBezTo>
                    <a:pt x="731" y="1872"/>
                    <a:pt x="754" y="1872"/>
                    <a:pt x="754" y="1895"/>
                  </a:cubicBezTo>
                  <a:cubicBezTo>
                    <a:pt x="1074" y="2511"/>
                    <a:pt x="1484" y="3082"/>
                    <a:pt x="1941" y="3607"/>
                  </a:cubicBezTo>
                  <a:cubicBezTo>
                    <a:pt x="2466" y="4246"/>
                    <a:pt x="3082" y="4771"/>
                    <a:pt x="3744" y="5251"/>
                  </a:cubicBezTo>
                  <a:cubicBezTo>
                    <a:pt x="4475" y="5775"/>
                    <a:pt x="5296" y="6186"/>
                    <a:pt x="6141" y="6483"/>
                  </a:cubicBezTo>
                  <a:cubicBezTo>
                    <a:pt x="7031" y="6780"/>
                    <a:pt x="7967" y="6962"/>
                    <a:pt x="8926" y="6985"/>
                  </a:cubicBezTo>
                  <a:cubicBezTo>
                    <a:pt x="9077" y="6995"/>
                    <a:pt x="9228" y="7000"/>
                    <a:pt x="9379" y="7000"/>
                  </a:cubicBezTo>
                  <a:cubicBezTo>
                    <a:pt x="9936" y="7000"/>
                    <a:pt x="10492" y="6938"/>
                    <a:pt x="11048" y="6848"/>
                  </a:cubicBezTo>
                  <a:cubicBezTo>
                    <a:pt x="11779" y="6711"/>
                    <a:pt x="12486" y="6483"/>
                    <a:pt x="13148" y="6209"/>
                  </a:cubicBezTo>
                  <a:cubicBezTo>
                    <a:pt x="14335" y="5684"/>
                    <a:pt x="15431" y="4931"/>
                    <a:pt x="16321" y="3995"/>
                  </a:cubicBezTo>
                  <a:cubicBezTo>
                    <a:pt x="16321" y="3972"/>
                    <a:pt x="16321" y="3972"/>
                    <a:pt x="16321" y="3972"/>
                  </a:cubicBezTo>
                  <a:cubicBezTo>
                    <a:pt x="16618" y="3676"/>
                    <a:pt x="16869" y="3356"/>
                    <a:pt x="17120" y="3036"/>
                  </a:cubicBezTo>
                  <a:cubicBezTo>
                    <a:pt x="17120" y="3036"/>
                    <a:pt x="17120" y="3014"/>
                    <a:pt x="17120" y="3014"/>
                  </a:cubicBezTo>
                  <a:cubicBezTo>
                    <a:pt x="17143" y="3014"/>
                    <a:pt x="17143" y="2991"/>
                    <a:pt x="17143" y="2991"/>
                  </a:cubicBezTo>
                  <a:cubicBezTo>
                    <a:pt x="17280" y="2808"/>
                    <a:pt x="17417" y="2603"/>
                    <a:pt x="17531" y="2420"/>
                  </a:cubicBezTo>
                  <a:cubicBezTo>
                    <a:pt x="17690" y="2169"/>
                    <a:pt x="17827" y="1918"/>
                    <a:pt x="17942" y="1667"/>
                  </a:cubicBezTo>
                  <a:lnTo>
                    <a:pt x="17964" y="1667"/>
                  </a:lnTo>
                  <a:cubicBezTo>
                    <a:pt x="17964" y="1644"/>
                    <a:pt x="17987" y="1598"/>
                    <a:pt x="17987" y="1576"/>
                  </a:cubicBezTo>
                  <a:lnTo>
                    <a:pt x="18010" y="1576"/>
                  </a:lnTo>
                  <a:cubicBezTo>
                    <a:pt x="18010" y="1553"/>
                    <a:pt x="18010" y="1553"/>
                    <a:pt x="18010" y="1553"/>
                  </a:cubicBezTo>
                  <a:cubicBezTo>
                    <a:pt x="18078" y="1393"/>
                    <a:pt x="18170" y="1233"/>
                    <a:pt x="18215" y="1073"/>
                  </a:cubicBezTo>
                  <a:lnTo>
                    <a:pt x="18238" y="1073"/>
                  </a:lnTo>
                  <a:cubicBezTo>
                    <a:pt x="18238" y="1051"/>
                    <a:pt x="18238" y="1028"/>
                    <a:pt x="18261" y="1028"/>
                  </a:cubicBezTo>
                  <a:cubicBezTo>
                    <a:pt x="18261" y="1028"/>
                    <a:pt x="18261" y="1028"/>
                    <a:pt x="18261" y="1005"/>
                  </a:cubicBezTo>
                  <a:cubicBezTo>
                    <a:pt x="18284" y="959"/>
                    <a:pt x="18284" y="937"/>
                    <a:pt x="18284" y="914"/>
                  </a:cubicBezTo>
                  <a:cubicBezTo>
                    <a:pt x="18307" y="891"/>
                    <a:pt x="18307" y="891"/>
                    <a:pt x="18307" y="868"/>
                  </a:cubicBezTo>
                  <a:cubicBezTo>
                    <a:pt x="18307" y="868"/>
                    <a:pt x="18307" y="868"/>
                    <a:pt x="18307" y="845"/>
                  </a:cubicBezTo>
                  <a:lnTo>
                    <a:pt x="18330" y="845"/>
                  </a:lnTo>
                  <a:cubicBezTo>
                    <a:pt x="18330" y="822"/>
                    <a:pt x="18330" y="822"/>
                    <a:pt x="18330" y="800"/>
                  </a:cubicBezTo>
                  <a:cubicBezTo>
                    <a:pt x="18398" y="663"/>
                    <a:pt x="18444" y="503"/>
                    <a:pt x="18489" y="366"/>
                  </a:cubicBezTo>
                  <a:cubicBezTo>
                    <a:pt x="18535" y="275"/>
                    <a:pt x="18467" y="183"/>
                    <a:pt x="18375" y="160"/>
                  </a:cubicBezTo>
                  <a:cubicBezTo>
                    <a:pt x="18363" y="157"/>
                    <a:pt x="18351" y="156"/>
                    <a:pt x="18340" y="156"/>
                  </a:cubicBezTo>
                  <a:cubicBezTo>
                    <a:pt x="18266" y="156"/>
                    <a:pt x="18212" y="215"/>
                    <a:pt x="18193" y="275"/>
                  </a:cubicBezTo>
                  <a:cubicBezTo>
                    <a:pt x="18124" y="434"/>
                    <a:pt x="18078" y="594"/>
                    <a:pt x="18010" y="754"/>
                  </a:cubicBezTo>
                  <a:cubicBezTo>
                    <a:pt x="18010" y="754"/>
                    <a:pt x="18010" y="777"/>
                    <a:pt x="18010" y="777"/>
                  </a:cubicBezTo>
                  <a:cubicBezTo>
                    <a:pt x="17987" y="777"/>
                    <a:pt x="17987" y="800"/>
                    <a:pt x="17987" y="822"/>
                  </a:cubicBezTo>
                  <a:cubicBezTo>
                    <a:pt x="17987" y="822"/>
                    <a:pt x="17987" y="822"/>
                    <a:pt x="17987" y="845"/>
                  </a:cubicBezTo>
                  <a:lnTo>
                    <a:pt x="17964" y="845"/>
                  </a:lnTo>
                  <a:cubicBezTo>
                    <a:pt x="17964" y="845"/>
                    <a:pt x="17964" y="868"/>
                    <a:pt x="17964" y="868"/>
                  </a:cubicBezTo>
                  <a:cubicBezTo>
                    <a:pt x="17964" y="891"/>
                    <a:pt x="17964" y="891"/>
                    <a:pt x="17942" y="914"/>
                  </a:cubicBezTo>
                  <a:lnTo>
                    <a:pt x="17942" y="937"/>
                  </a:lnTo>
                  <a:cubicBezTo>
                    <a:pt x="17873" y="1073"/>
                    <a:pt x="17827" y="1210"/>
                    <a:pt x="17759" y="1347"/>
                  </a:cubicBezTo>
                  <a:lnTo>
                    <a:pt x="17736" y="1347"/>
                  </a:lnTo>
                  <a:cubicBezTo>
                    <a:pt x="17736" y="1370"/>
                    <a:pt x="17736" y="1370"/>
                    <a:pt x="17736" y="1370"/>
                  </a:cubicBezTo>
                  <a:cubicBezTo>
                    <a:pt x="17736" y="1370"/>
                    <a:pt x="17736" y="1393"/>
                    <a:pt x="17736" y="1393"/>
                  </a:cubicBezTo>
                  <a:cubicBezTo>
                    <a:pt x="17713" y="1416"/>
                    <a:pt x="17713" y="1416"/>
                    <a:pt x="17713" y="1439"/>
                  </a:cubicBezTo>
                  <a:cubicBezTo>
                    <a:pt x="17690" y="1439"/>
                    <a:pt x="17690" y="1462"/>
                    <a:pt x="17690" y="1484"/>
                  </a:cubicBezTo>
                  <a:cubicBezTo>
                    <a:pt x="17668" y="1507"/>
                    <a:pt x="17668" y="1530"/>
                    <a:pt x="17645" y="1530"/>
                  </a:cubicBezTo>
                  <a:cubicBezTo>
                    <a:pt x="17531" y="1781"/>
                    <a:pt x="17417" y="2009"/>
                    <a:pt x="17280" y="2215"/>
                  </a:cubicBezTo>
                  <a:lnTo>
                    <a:pt x="17257" y="2238"/>
                  </a:lnTo>
                  <a:cubicBezTo>
                    <a:pt x="17143" y="2443"/>
                    <a:pt x="17006" y="2626"/>
                    <a:pt x="16869" y="2831"/>
                  </a:cubicBezTo>
                  <a:cubicBezTo>
                    <a:pt x="16800" y="2900"/>
                    <a:pt x="16755" y="2968"/>
                    <a:pt x="16686" y="3059"/>
                  </a:cubicBezTo>
                  <a:cubicBezTo>
                    <a:pt x="16686" y="3059"/>
                    <a:pt x="16709" y="3037"/>
                    <a:pt x="16709" y="3036"/>
                  </a:cubicBezTo>
                  <a:lnTo>
                    <a:pt x="16709" y="3036"/>
                  </a:lnTo>
                  <a:cubicBezTo>
                    <a:pt x="16504" y="3288"/>
                    <a:pt x="16298" y="3539"/>
                    <a:pt x="16070" y="3767"/>
                  </a:cubicBezTo>
                  <a:cubicBezTo>
                    <a:pt x="16070" y="3790"/>
                    <a:pt x="16070" y="3790"/>
                    <a:pt x="16070" y="3790"/>
                  </a:cubicBezTo>
                  <a:cubicBezTo>
                    <a:pt x="15727" y="4132"/>
                    <a:pt x="15362" y="4452"/>
                    <a:pt x="14997" y="4748"/>
                  </a:cubicBezTo>
                  <a:cubicBezTo>
                    <a:pt x="14997" y="4746"/>
                    <a:pt x="14997" y="4745"/>
                    <a:pt x="14998" y="4743"/>
                  </a:cubicBezTo>
                  <a:lnTo>
                    <a:pt x="14998" y="4743"/>
                  </a:lnTo>
                  <a:cubicBezTo>
                    <a:pt x="14370" y="5233"/>
                    <a:pt x="13676" y="5635"/>
                    <a:pt x="12916" y="5950"/>
                  </a:cubicBezTo>
                  <a:lnTo>
                    <a:pt x="12916" y="5950"/>
                  </a:lnTo>
                  <a:cubicBezTo>
                    <a:pt x="12919" y="5948"/>
                    <a:pt x="12921" y="5945"/>
                    <a:pt x="12924" y="5943"/>
                  </a:cubicBezTo>
                  <a:lnTo>
                    <a:pt x="12924" y="5943"/>
                  </a:lnTo>
                  <a:cubicBezTo>
                    <a:pt x="12153" y="6259"/>
                    <a:pt x="11338" y="6484"/>
                    <a:pt x="10523" y="6597"/>
                  </a:cubicBezTo>
                  <a:lnTo>
                    <a:pt x="10569" y="6597"/>
                  </a:lnTo>
                  <a:cubicBezTo>
                    <a:pt x="10147" y="6654"/>
                    <a:pt x="9724" y="6683"/>
                    <a:pt x="9299" y="6683"/>
                  </a:cubicBezTo>
                  <a:cubicBezTo>
                    <a:pt x="8874" y="6683"/>
                    <a:pt x="8446" y="6654"/>
                    <a:pt x="8013" y="6597"/>
                  </a:cubicBezTo>
                  <a:lnTo>
                    <a:pt x="8058" y="6597"/>
                  </a:lnTo>
                  <a:cubicBezTo>
                    <a:pt x="7236" y="6483"/>
                    <a:pt x="6415" y="6255"/>
                    <a:pt x="5662" y="5935"/>
                  </a:cubicBezTo>
                  <a:cubicBezTo>
                    <a:pt x="4908" y="5616"/>
                    <a:pt x="4224" y="5228"/>
                    <a:pt x="3584" y="4726"/>
                  </a:cubicBezTo>
                  <a:cubicBezTo>
                    <a:pt x="2945" y="4246"/>
                    <a:pt x="2375" y="3676"/>
                    <a:pt x="1873" y="3036"/>
                  </a:cubicBezTo>
                  <a:cubicBezTo>
                    <a:pt x="1873" y="3014"/>
                    <a:pt x="1873" y="3014"/>
                    <a:pt x="1850" y="3014"/>
                  </a:cubicBezTo>
                  <a:lnTo>
                    <a:pt x="1873" y="3014"/>
                  </a:lnTo>
                  <a:cubicBezTo>
                    <a:pt x="1530" y="2603"/>
                    <a:pt x="1256" y="2146"/>
                    <a:pt x="982" y="1667"/>
                  </a:cubicBezTo>
                  <a:cubicBezTo>
                    <a:pt x="982" y="1644"/>
                    <a:pt x="982" y="1644"/>
                    <a:pt x="982" y="1621"/>
                  </a:cubicBezTo>
                  <a:cubicBezTo>
                    <a:pt x="960" y="1621"/>
                    <a:pt x="960" y="1598"/>
                    <a:pt x="960" y="1598"/>
                  </a:cubicBezTo>
                  <a:cubicBezTo>
                    <a:pt x="891" y="1439"/>
                    <a:pt x="823" y="1302"/>
                    <a:pt x="754" y="1165"/>
                  </a:cubicBezTo>
                  <a:cubicBezTo>
                    <a:pt x="754" y="1142"/>
                    <a:pt x="731" y="1142"/>
                    <a:pt x="731" y="1119"/>
                  </a:cubicBezTo>
                  <a:lnTo>
                    <a:pt x="708" y="1096"/>
                  </a:lnTo>
                  <a:cubicBezTo>
                    <a:pt x="708" y="1096"/>
                    <a:pt x="708" y="1096"/>
                    <a:pt x="708" y="1073"/>
                  </a:cubicBezTo>
                  <a:cubicBezTo>
                    <a:pt x="686" y="1051"/>
                    <a:pt x="686" y="1005"/>
                    <a:pt x="663" y="959"/>
                  </a:cubicBezTo>
                  <a:cubicBezTo>
                    <a:pt x="594" y="777"/>
                    <a:pt x="526" y="594"/>
                    <a:pt x="457" y="412"/>
                  </a:cubicBezTo>
                  <a:cubicBezTo>
                    <a:pt x="435" y="389"/>
                    <a:pt x="435" y="343"/>
                    <a:pt x="412" y="320"/>
                  </a:cubicBezTo>
                  <a:cubicBezTo>
                    <a:pt x="412" y="320"/>
                    <a:pt x="412" y="320"/>
                    <a:pt x="412" y="297"/>
                  </a:cubicBezTo>
                  <a:cubicBezTo>
                    <a:pt x="389" y="252"/>
                    <a:pt x="366" y="183"/>
                    <a:pt x="343" y="115"/>
                  </a:cubicBezTo>
                  <a:cubicBezTo>
                    <a:pt x="320" y="46"/>
                    <a:pt x="275" y="1"/>
                    <a:pt x="183"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6"/>
            <p:cNvSpPr/>
            <p:nvPr/>
          </p:nvSpPr>
          <p:spPr>
            <a:xfrm>
              <a:off x="12393565" y="3874456"/>
              <a:ext cx="326851" cy="190194"/>
            </a:xfrm>
            <a:custGeom>
              <a:avLst/>
              <a:gdLst/>
              <a:ahLst/>
              <a:cxnLst/>
              <a:rect l="l" t="t" r="r" b="b"/>
              <a:pathLst>
                <a:path w="11734" h="6828" extrusionOk="0">
                  <a:moveTo>
                    <a:pt x="386" y="1743"/>
                  </a:moveTo>
                  <a:cubicBezTo>
                    <a:pt x="387" y="1748"/>
                    <a:pt x="388" y="1753"/>
                    <a:pt x="389" y="1758"/>
                  </a:cubicBezTo>
                  <a:cubicBezTo>
                    <a:pt x="389" y="1753"/>
                    <a:pt x="388" y="1748"/>
                    <a:pt x="386" y="1743"/>
                  </a:cubicBezTo>
                  <a:close/>
                  <a:moveTo>
                    <a:pt x="754" y="3128"/>
                  </a:moveTo>
                  <a:cubicBezTo>
                    <a:pt x="777" y="3128"/>
                    <a:pt x="777" y="3151"/>
                    <a:pt x="777" y="3151"/>
                  </a:cubicBezTo>
                  <a:cubicBezTo>
                    <a:pt x="777" y="3128"/>
                    <a:pt x="777" y="3128"/>
                    <a:pt x="754" y="3128"/>
                  </a:cubicBezTo>
                  <a:close/>
                  <a:moveTo>
                    <a:pt x="206" y="1"/>
                  </a:moveTo>
                  <a:cubicBezTo>
                    <a:pt x="183" y="1"/>
                    <a:pt x="161" y="24"/>
                    <a:pt x="138" y="24"/>
                  </a:cubicBezTo>
                  <a:cubicBezTo>
                    <a:pt x="115" y="47"/>
                    <a:pt x="69" y="92"/>
                    <a:pt x="69" y="138"/>
                  </a:cubicBezTo>
                  <a:cubicBezTo>
                    <a:pt x="24" y="412"/>
                    <a:pt x="1" y="686"/>
                    <a:pt x="1" y="960"/>
                  </a:cubicBezTo>
                  <a:lnTo>
                    <a:pt x="1" y="982"/>
                  </a:lnTo>
                  <a:cubicBezTo>
                    <a:pt x="1" y="1142"/>
                    <a:pt x="1" y="1279"/>
                    <a:pt x="24" y="1439"/>
                  </a:cubicBezTo>
                  <a:cubicBezTo>
                    <a:pt x="24" y="1439"/>
                    <a:pt x="24" y="1462"/>
                    <a:pt x="24" y="1462"/>
                  </a:cubicBezTo>
                  <a:cubicBezTo>
                    <a:pt x="46" y="1804"/>
                    <a:pt x="115" y="2169"/>
                    <a:pt x="206" y="2512"/>
                  </a:cubicBezTo>
                  <a:cubicBezTo>
                    <a:pt x="320" y="2900"/>
                    <a:pt x="480" y="3288"/>
                    <a:pt x="663" y="3653"/>
                  </a:cubicBezTo>
                  <a:cubicBezTo>
                    <a:pt x="868" y="4087"/>
                    <a:pt x="1142" y="4475"/>
                    <a:pt x="1439" y="4817"/>
                  </a:cubicBezTo>
                  <a:cubicBezTo>
                    <a:pt x="1736" y="5159"/>
                    <a:pt x="2101" y="5479"/>
                    <a:pt x="2466" y="5730"/>
                  </a:cubicBezTo>
                  <a:cubicBezTo>
                    <a:pt x="3219" y="6301"/>
                    <a:pt x="4132" y="6643"/>
                    <a:pt x="5068" y="6780"/>
                  </a:cubicBezTo>
                  <a:cubicBezTo>
                    <a:pt x="5324" y="6811"/>
                    <a:pt x="5582" y="6827"/>
                    <a:pt x="5839" y="6827"/>
                  </a:cubicBezTo>
                  <a:cubicBezTo>
                    <a:pt x="6523" y="6827"/>
                    <a:pt x="7206" y="6715"/>
                    <a:pt x="7853" y="6483"/>
                  </a:cubicBezTo>
                  <a:cubicBezTo>
                    <a:pt x="8446" y="6278"/>
                    <a:pt x="8971" y="5981"/>
                    <a:pt x="9450" y="5593"/>
                  </a:cubicBezTo>
                  <a:cubicBezTo>
                    <a:pt x="9724" y="5410"/>
                    <a:pt x="9953" y="5182"/>
                    <a:pt x="10181" y="4954"/>
                  </a:cubicBezTo>
                  <a:cubicBezTo>
                    <a:pt x="10386" y="4726"/>
                    <a:pt x="10569" y="4497"/>
                    <a:pt x="10729" y="4246"/>
                  </a:cubicBezTo>
                  <a:cubicBezTo>
                    <a:pt x="11299" y="3402"/>
                    <a:pt x="11642" y="2420"/>
                    <a:pt x="11710" y="1416"/>
                  </a:cubicBezTo>
                  <a:cubicBezTo>
                    <a:pt x="11710" y="1393"/>
                    <a:pt x="11710" y="1393"/>
                    <a:pt x="11710" y="1393"/>
                  </a:cubicBezTo>
                  <a:cubicBezTo>
                    <a:pt x="11710" y="1370"/>
                    <a:pt x="11733" y="1348"/>
                    <a:pt x="11733" y="1325"/>
                  </a:cubicBezTo>
                  <a:cubicBezTo>
                    <a:pt x="11733" y="1302"/>
                    <a:pt x="11733" y="1302"/>
                    <a:pt x="11733" y="1302"/>
                  </a:cubicBezTo>
                  <a:cubicBezTo>
                    <a:pt x="11733" y="1256"/>
                    <a:pt x="11733" y="1211"/>
                    <a:pt x="11733" y="1165"/>
                  </a:cubicBezTo>
                  <a:cubicBezTo>
                    <a:pt x="11733" y="1142"/>
                    <a:pt x="11733" y="1142"/>
                    <a:pt x="11733" y="1119"/>
                  </a:cubicBezTo>
                  <a:cubicBezTo>
                    <a:pt x="11733" y="1096"/>
                    <a:pt x="11733" y="1074"/>
                    <a:pt x="11733" y="1051"/>
                  </a:cubicBezTo>
                  <a:lnTo>
                    <a:pt x="11733" y="1028"/>
                  </a:lnTo>
                  <a:lnTo>
                    <a:pt x="11733" y="1005"/>
                  </a:lnTo>
                  <a:lnTo>
                    <a:pt x="11733" y="982"/>
                  </a:lnTo>
                  <a:lnTo>
                    <a:pt x="11733" y="914"/>
                  </a:lnTo>
                  <a:lnTo>
                    <a:pt x="11733" y="891"/>
                  </a:lnTo>
                  <a:cubicBezTo>
                    <a:pt x="11733" y="891"/>
                    <a:pt x="11733" y="868"/>
                    <a:pt x="11733" y="868"/>
                  </a:cubicBezTo>
                  <a:cubicBezTo>
                    <a:pt x="11733" y="868"/>
                    <a:pt x="11733" y="845"/>
                    <a:pt x="11733" y="845"/>
                  </a:cubicBezTo>
                  <a:lnTo>
                    <a:pt x="11733" y="823"/>
                  </a:lnTo>
                  <a:cubicBezTo>
                    <a:pt x="11733" y="708"/>
                    <a:pt x="11733" y="594"/>
                    <a:pt x="11710" y="480"/>
                  </a:cubicBezTo>
                  <a:cubicBezTo>
                    <a:pt x="11710" y="480"/>
                    <a:pt x="11710" y="480"/>
                    <a:pt x="11710" y="457"/>
                  </a:cubicBezTo>
                  <a:cubicBezTo>
                    <a:pt x="11710" y="412"/>
                    <a:pt x="11687" y="366"/>
                    <a:pt x="11665" y="343"/>
                  </a:cubicBezTo>
                  <a:cubicBezTo>
                    <a:pt x="11642" y="320"/>
                    <a:pt x="11596" y="298"/>
                    <a:pt x="11550" y="298"/>
                  </a:cubicBezTo>
                  <a:cubicBezTo>
                    <a:pt x="11459" y="298"/>
                    <a:pt x="11391" y="366"/>
                    <a:pt x="11391" y="457"/>
                  </a:cubicBezTo>
                  <a:cubicBezTo>
                    <a:pt x="11391" y="480"/>
                    <a:pt x="11391" y="480"/>
                    <a:pt x="11391" y="480"/>
                  </a:cubicBezTo>
                  <a:cubicBezTo>
                    <a:pt x="11391" y="594"/>
                    <a:pt x="11391" y="686"/>
                    <a:pt x="11413" y="800"/>
                  </a:cubicBezTo>
                  <a:cubicBezTo>
                    <a:pt x="11413" y="823"/>
                    <a:pt x="11413" y="823"/>
                    <a:pt x="11413" y="845"/>
                  </a:cubicBezTo>
                  <a:cubicBezTo>
                    <a:pt x="11413" y="868"/>
                    <a:pt x="11413" y="891"/>
                    <a:pt x="11413" y="914"/>
                  </a:cubicBezTo>
                  <a:lnTo>
                    <a:pt x="11413" y="982"/>
                  </a:lnTo>
                  <a:cubicBezTo>
                    <a:pt x="11413" y="1005"/>
                    <a:pt x="11413" y="1028"/>
                    <a:pt x="11413" y="1074"/>
                  </a:cubicBezTo>
                  <a:cubicBezTo>
                    <a:pt x="11413" y="1074"/>
                    <a:pt x="11413" y="1096"/>
                    <a:pt x="11413" y="1119"/>
                  </a:cubicBezTo>
                  <a:cubicBezTo>
                    <a:pt x="11413" y="1165"/>
                    <a:pt x="11413" y="1211"/>
                    <a:pt x="11391" y="1256"/>
                  </a:cubicBezTo>
                  <a:cubicBezTo>
                    <a:pt x="11391" y="1279"/>
                    <a:pt x="11391" y="1279"/>
                    <a:pt x="11391" y="1279"/>
                  </a:cubicBezTo>
                  <a:cubicBezTo>
                    <a:pt x="11391" y="1302"/>
                    <a:pt x="11391" y="1325"/>
                    <a:pt x="11391" y="1348"/>
                  </a:cubicBezTo>
                  <a:lnTo>
                    <a:pt x="11391" y="1370"/>
                  </a:lnTo>
                  <a:cubicBezTo>
                    <a:pt x="11391" y="1462"/>
                    <a:pt x="11368" y="1576"/>
                    <a:pt x="11368" y="1667"/>
                  </a:cubicBezTo>
                  <a:cubicBezTo>
                    <a:pt x="11299" y="2169"/>
                    <a:pt x="11162" y="2649"/>
                    <a:pt x="10980" y="3105"/>
                  </a:cubicBezTo>
                  <a:cubicBezTo>
                    <a:pt x="10797" y="3562"/>
                    <a:pt x="10546" y="3972"/>
                    <a:pt x="10249" y="4360"/>
                  </a:cubicBezTo>
                  <a:cubicBezTo>
                    <a:pt x="9953" y="4726"/>
                    <a:pt x="9633" y="5045"/>
                    <a:pt x="9245" y="5342"/>
                  </a:cubicBezTo>
                  <a:lnTo>
                    <a:pt x="9268" y="5342"/>
                  </a:lnTo>
                  <a:cubicBezTo>
                    <a:pt x="8880" y="5639"/>
                    <a:pt x="8469" y="5890"/>
                    <a:pt x="8012" y="6072"/>
                  </a:cubicBezTo>
                  <a:cubicBezTo>
                    <a:pt x="8012" y="6072"/>
                    <a:pt x="7990" y="6072"/>
                    <a:pt x="7990" y="6095"/>
                  </a:cubicBezTo>
                  <a:cubicBezTo>
                    <a:pt x="7990" y="6095"/>
                    <a:pt x="7990" y="6072"/>
                    <a:pt x="7990" y="6072"/>
                  </a:cubicBezTo>
                  <a:cubicBezTo>
                    <a:pt x="7533" y="6278"/>
                    <a:pt x="7054" y="6392"/>
                    <a:pt x="6552" y="6460"/>
                  </a:cubicBezTo>
                  <a:lnTo>
                    <a:pt x="6575" y="6460"/>
                  </a:lnTo>
                  <a:cubicBezTo>
                    <a:pt x="6348" y="6491"/>
                    <a:pt x="6121" y="6504"/>
                    <a:pt x="5894" y="6504"/>
                  </a:cubicBezTo>
                  <a:cubicBezTo>
                    <a:pt x="5619" y="6504"/>
                    <a:pt x="5344" y="6485"/>
                    <a:pt x="5068" y="6460"/>
                  </a:cubicBezTo>
                  <a:lnTo>
                    <a:pt x="5114" y="6460"/>
                  </a:lnTo>
                  <a:cubicBezTo>
                    <a:pt x="4634" y="6392"/>
                    <a:pt x="4155" y="6255"/>
                    <a:pt x="3721" y="6072"/>
                  </a:cubicBezTo>
                  <a:cubicBezTo>
                    <a:pt x="3288" y="5890"/>
                    <a:pt x="2877" y="5639"/>
                    <a:pt x="2489" y="5365"/>
                  </a:cubicBezTo>
                  <a:cubicBezTo>
                    <a:pt x="2101" y="5068"/>
                    <a:pt x="1758" y="4726"/>
                    <a:pt x="1462" y="4338"/>
                  </a:cubicBezTo>
                  <a:cubicBezTo>
                    <a:pt x="1188" y="3950"/>
                    <a:pt x="937" y="3539"/>
                    <a:pt x="754" y="3128"/>
                  </a:cubicBezTo>
                  <a:cubicBezTo>
                    <a:pt x="571" y="2671"/>
                    <a:pt x="434" y="2192"/>
                    <a:pt x="366" y="1713"/>
                  </a:cubicBezTo>
                  <a:lnTo>
                    <a:pt x="366" y="1713"/>
                  </a:lnTo>
                  <a:cubicBezTo>
                    <a:pt x="366" y="1713"/>
                    <a:pt x="379" y="1726"/>
                    <a:pt x="386" y="1743"/>
                  </a:cubicBezTo>
                  <a:lnTo>
                    <a:pt x="386" y="1743"/>
                  </a:lnTo>
                  <a:cubicBezTo>
                    <a:pt x="364" y="1634"/>
                    <a:pt x="343" y="1526"/>
                    <a:pt x="343" y="1439"/>
                  </a:cubicBezTo>
                  <a:cubicBezTo>
                    <a:pt x="343" y="1416"/>
                    <a:pt x="343" y="1416"/>
                    <a:pt x="343" y="1416"/>
                  </a:cubicBezTo>
                  <a:cubicBezTo>
                    <a:pt x="343" y="1256"/>
                    <a:pt x="320" y="1119"/>
                    <a:pt x="320" y="960"/>
                  </a:cubicBezTo>
                  <a:cubicBezTo>
                    <a:pt x="320" y="708"/>
                    <a:pt x="343" y="480"/>
                    <a:pt x="366" y="229"/>
                  </a:cubicBezTo>
                  <a:cubicBezTo>
                    <a:pt x="366" y="221"/>
                    <a:pt x="366" y="214"/>
                    <a:pt x="366" y="206"/>
                  </a:cubicBezTo>
                  <a:cubicBezTo>
                    <a:pt x="389" y="161"/>
                    <a:pt x="389" y="138"/>
                    <a:pt x="366" y="92"/>
                  </a:cubicBezTo>
                  <a:cubicBezTo>
                    <a:pt x="343" y="47"/>
                    <a:pt x="298" y="24"/>
                    <a:pt x="252" y="24"/>
                  </a:cubicBezTo>
                  <a:cubicBezTo>
                    <a:pt x="252" y="1"/>
                    <a:pt x="229" y="1"/>
                    <a:pt x="206"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6"/>
            <p:cNvSpPr/>
            <p:nvPr/>
          </p:nvSpPr>
          <p:spPr>
            <a:xfrm>
              <a:off x="10807891" y="3981280"/>
              <a:ext cx="1500521" cy="70612"/>
            </a:xfrm>
            <a:custGeom>
              <a:avLst/>
              <a:gdLst/>
              <a:ahLst/>
              <a:cxnLst/>
              <a:rect l="l" t="t" r="r" b="b"/>
              <a:pathLst>
                <a:path w="53869" h="2535" extrusionOk="0">
                  <a:moveTo>
                    <a:pt x="37913" y="0"/>
                  </a:moveTo>
                  <a:cubicBezTo>
                    <a:pt x="36133" y="0"/>
                    <a:pt x="34375" y="23"/>
                    <a:pt x="32595" y="23"/>
                  </a:cubicBezTo>
                  <a:cubicBezTo>
                    <a:pt x="29080" y="69"/>
                    <a:pt x="25542" y="137"/>
                    <a:pt x="22027" y="297"/>
                  </a:cubicBezTo>
                  <a:cubicBezTo>
                    <a:pt x="21137" y="320"/>
                    <a:pt x="20247" y="366"/>
                    <a:pt x="19379" y="411"/>
                  </a:cubicBezTo>
                  <a:cubicBezTo>
                    <a:pt x="18512" y="457"/>
                    <a:pt x="17644" y="503"/>
                    <a:pt x="16777" y="548"/>
                  </a:cubicBezTo>
                  <a:cubicBezTo>
                    <a:pt x="15088" y="640"/>
                    <a:pt x="13376" y="731"/>
                    <a:pt x="11687" y="822"/>
                  </a:cubicBezTo>
                  <a:cubicBezTo>
                    <a:pt x="7830" y="1050"/>
                    <a:pt x="3949" y="1393"/>
                    <a:pt x="160" y="2192"/>
                  </a:cubicBezTo>
                  <a:cubicBezTo>
                    <a:pt x="69" y="2215"/>
                    <a:pt x="1" y="2306"/>
                    <a:pt x="23" y="2397"/>
                  </a:cubicBezTo>
                  <a:cubicBezTo>
                    <a:pt x="23" y="2466"/>
                    <a:pt x="115" y="2534"/>
                    <a:pt x="206" y="2534"/>
                  </a:cubicBezTo>
                  <a:cubicBezTo>
                    <a:pt x="3538" y="1827"/>
                    <a:pt x="6917" y="1461"/>
                    <a:pt x="10318" y="1233"/>
                  </a:cubicBezTo>
                  <a:cubicBezTo>
                    <a:pt x="12007" y="1119"/>
                    <a:pt x="13719" y="1028"/>
                    <a:pt x="15408" y="936"/>
                  </a:cubicBezTo>
                  <a:cubicBezTo>
                    <a:pt x="17142" y="868"/>
                    <a:pt x="18854" y="754"/>
                    <a:pt x="20589" y="685"/>
                  </a:cubicBezTo>
                  <a:cubicBezTo>
                    <a:pt x="22849" y="571"/>
                    <a:pt x="25131" y="503"/>
                    <a:pt x="27391" y="434"/>
                  </a:cubicBezTo>
                  <a:cubicBezTo>
                    <a:pt x="30929" y="366"/>
                    <a:pt x="34444" y="320"/>
                    <a:pt x="37982" y="320"/>
                  </a:cubicBezTo>
                  <a:cubicBezTo>
                    <a:pt x="39739" y="320"/>
                    <a:pt x="41520" y="320"/>
                    <a:pt x="43277" y="366"/>
                  </a:cubicBezTo>
                  <a:cubicBezTo>
                    <a:pt x="45035" y="389"/>
                    <a:pt x="46792" y="434"/>
                    <a:pt x="48550" y="480"/>
                  </a:cubicBezTo>
                  <a:cubicBezTo>
                    <a:pt x="50262" y="525"/>
                    <a:pt x="51974" y="571"/>
                    <a:pt x="53686" y="617"/>
                  </a:cubicBezTo>
                  <a:cubicBezTo>
                    <a:pt x="53731" y="617"/>
                    <a:pt x="53777" y="617"/>
                    <a:pt x="53800" y="571"/>
                  </a:cubicBezTo>
                  <a:cubicBezTo>
                    <a:pt x="53845" y="548"/>
                    <a:pt x="53868" y="503"/>
                    <a:pt x="53868" y="457"/>
                  </a:cubicBezTo>
                  <a:cubicBezTo>
                    <a:pt x="53868" y="389"/>
                    <a:pt x="53800" y="297"/>
                    <a:pt x="53708" y="297"/>
                  </a:cubicBezTo>
                  <a:cubicBezTo>
                    <a:pt x="50216" y="206"/>
                    <a:pt x="46701" y="92"/>
                    <a:pt x="43209" y="23"/>
                  </a:cubicBezTo>
                  <a:cubicBezTo>
                    <a:pt x="41702" y="0"/>
                    <a:pt x="40196" y="0"/>
                    <a:pt x="38689"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36"/>
            <p:cNvSpPr/>
            <p:nvPr/>
          </p:nvSpPr>
          <p:spPr>
            <a:xfrm>
              <a:off x="10805356" y="3850306"/>
              <a:ext cx="1598431" cy="77715"/>
            </a:xfrm>
            <a:custGeom>
              <a:avLst/>
              <a:gdLst/>
              <a:ahLst/>
              <a:cxnLst/>
              <a:rect l="l" t="t" r="r" b="b"/>
              <a:pathLst>
                <a:path w="57384" h="2790" extrusionOk="0">
                  <a:moveTo>
                    <a:pt x="37205" y="0"/>
                  </a:moveTo>
                  <a:cubicBezTo>
                    <a:pt x="36384" y="0"/>
                    <a:pt x="35585" y="0"/>
                    <a:pt x="34786" y="23"/>
                  </a:cubicBezTo>
                  <a:cubicBezTo>
                    <a:pt x="31020" y="46"/>
                    <a:pt x="27254" y="183"/>
                    <a:pt x="23487" y="343"/>
                  </a:cubicBezTo>
                  <a:cubicBezTo>
                    <a:pt x="21639" y="434"/>
                    <a:pt x="19767" y="503"/>
                    <a:pt x="17918" y="617"/>
                  </a:cubicBezTo>
                  <a:cubicBezTo>
                    <a:pt x="16069" y="708"/>
                    <a:pt x="14220" y="799"/>
                    <a:pt x="12372" y="936"/>
                  </a:cubicBezTo>
                  <a:cubicBezTo>
                    <a:pt x="8263" y="1210"/>
                    <a:pt x="4177" y="1667"/>
                    <a:pt x="137" y="2466"/>
                  </a:cubicBezTo>
                  <a:cubicBezTo>
                    <a:pt x="114" y="2466"/>
                    <a:pt x="69" y="2488"/>
                    <a:pt x="46" y="2534"/>
                  </a:cubicBezTo>
                  <a:cubicBezTo>
                    <a:pt x="23" y="2557"/>
                    <a:pt x="0" y="2603"/>
                    <a:pt x="0" y="2648"/>
                  </a:cubicBezTo>
                  <a:cubicBezTo>
                    <a:pt x="20" y="2728"/>
                    <a:pt x="74" y="2790"/>
                    <a:pt x="148" y="2790"/>
                  </a:cubicBezTo>
                  <a:cubicBezTo>
                    <a:pt x="159" y="2790"/>
                    <a:pt x="171" y="2788"/>
                    <a:pt x="183" y="2785"/>
                  </a:cubicBezTo>
                  <a:cubicBezTo>
                    <a:pt x="3812" y="2055"/>
                    <a:pt x="7510" y="1644"/>
                    <a:pt x="11185" y="1347"/>
                  </a:cubicBezTo>
                  <a:cubicBezTo>
                    <a:pt x="13033" y="1187"/>
                    <a:pt x="14882" y="1096"/>
                    <a:pt x="16731" y="982"/>
                  </a:cubicBezTo>
                  <a:cubicBezTo>
                    <a:pt x="18580" y="891"/>
                    <a:pt x="20429" y="799"/>
                    <a:pt x="22301" y="731"/>
                  </a:cubicBezTo>
                  <a:cubicBezTo>
                    <a:pt x="27398" y="495"/>
                    <a:pt x="32495" y="331"/>
                    <a:pt x="37592" y="331"/>
                  </a:cubicBezTo>
                  <a:cubicBezTo>
                    <a:pt x="38909" y="331"/>
                    <a:pt x="40226" y="342"/>
                    <a:pt x="41542" y="366"/>
                  </a:cubicBezTo>
                  <a:cubicBezTo>
                    <a:pt x="46746" y="480"/>
                    <a:pt x="51973" y="754"/>
                    <a:pt x="57178" y="1187"/>
                  </a:cubicBezTo>
                  <a:cubicBezTo>
                    <a:pt x="57269" y="1187"/>
                    <a:pt x="57360" y="1142"/>
                    <a:pt x="57360" y="1050"/>
                  </a:cubicBezTo>
                  <a:cubicBezTo>
                    <a:pt x="57383" y="959"/>
                    <a:pt x="57315" y="868"/>
                    <a:pt x="57223" y="868"/>
                  </a:cubicBezTo>
                  <a:cubicBezTo>
                    <a:pt x="53480" y="548"/>
                    <a:pt x="49737" y="320"/>
                    <a:pt x="45993" y="183"/>
                  </a:cubicBezTo>
                  <a:cubicBezTo>
                    <a:pt x="44122" y="115"/>
                    <a:pt x="42273" y="46"/>
                    <a:pt x="40424" y="23"/>
                  </a:cubicBezTo>
                  <a:cubicBezTo>
                    <a:pt x="39351" y="23"/>
                    <a:pt x="38278" y="0"/>
                    <a:pt x="37205"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6"/>
            <p:cNvSpPr/>
            <p:nvPr/>
          </p:nvSpPr>
          <p:spPr>
            <a:xfrm>
              <a:off x="12804928" y="3985737"/>
              <a:ext cx="1499240" cy="70585"/>
            </a:xfrm>
            <a:custGeom>
              <a:avLst/>
              <a:gdLst/>
              <a:ahLst/>
              <a:cxnLst/>
              <a:rect l="l" t="t" r="r" b="b"/>
              <a:pathLst>
                <a:path w="53823" h="2534" extrusionOk="0">
                  <a:moveTo>
                    <a:pt x="15134" y="0"/>
                  </a:moveTo>
                  <a:cubicBezTo>
                    <a:pt x="13627" y="0"/>
                    <a:pt x="12121" y="0"/>
                    <a:pt x="10615" y="23"/>
                  </a:cubicBezTo>
                  <a:cubicBezTo>
                    <a:pt x="7122" y="92"/>
                    <a:pt x="3607" y="206"/>
                    <a:pt x="115" y="297"/>
                  </a:cubicBezTo>
                  <a:lnTo>
                    <a:pt x="92" y="297"/>
                  </a:lnTo>
                  <a:cubicBezTo>
                    <a:pt x="69" y="365"/>
                    <a:pt x="46" y="457"/>
                    <a:pt x="1" y="548"/>
                  </a:cubicBezTo>
                  <a:cubicBezTo>
                    <a:pt x="1" y="571"/>
                    <a:pt x="24" y="571"/>
                    <a:pt x="24" y="571"/>
                  </a:cubicBezTo>
                  <a:cubicBezTo>
                    <a:pt x="69" y="617"/>
                    <a:pt x="92" y="617"/>
                    <a:pt x="138" y="617"/>
                  </a:cubicBezTo>
                  <a:cubicBezTo>
                    <a:pt x="1872" y="571"/>
                    <a:pt x="3584" y="525"/>
                    <a:pt x="5296" y="480"/>
                  </a:cubicBezTo>
                  <a:cubicBezTo>
                    <a:pt x="7054" y="434"/>
                    <a:pt x="8789" y="388"/>
                    <a:pt x="10546" y="365"/>
                  </a:cubicBezTo>
                  <a:cubicBezTo>
                    <a:pt x="12326" y="320"/>
                    <a:pt x="14084" y="320"/>
                    <a:pt x="15842" y="320"/>
                  </a:cubicBezTo>
                  <a:cubicBezTo>
                    <a:pt x="19379" y="320"/>
                    <a:pt x="22917" y="365"/>
                    <a:pt x="26432" y="434"/>
                  </a:cubicBezTo>
                  <a:lnTo>
                    <a:pt x="26455" y="434"/>
                  </a:lnTo>
                  <a:cubicBezTo>
                    <a:pt x="28715" y="502"/>
                    <a:pt x="30975" y="571"/>
                    <a:pt x="33234" y="685"/>
                  </a:cubicBezTo>
                  <a:cubicBezTo>
                    <a:pt x="34969" y="754"/>
                    <a:pt x="36704" y="868"/>
                    <a:pt x="38416" y="936"/>
                  </a:cubicBezTo>
                  <a:cubicBezTo>
                    <a:pt x="40128" y="1027"/>
                    <a:pt x="41817" y="1119"/>
                    <a:pt x="43529" y="1233"/>
                  </a:cubicBezTo>
                  <a:cubicBezTo>
                    <a:pt x="46907" y="1461"/>
                    <a:pt x="50308" y="1826"/>
                    <a:pt x="53617" y="2534"/>
                  </a:cubicBezTo>
                  <a:cubicBezTo>
                    <a:pt x="53709" y="2534"/>
                    <a:pt x="53800" y="2465"/>
                    <a:pt x="53823" y="2397"/>
                  </a:cubicBezTo>
                  <a:cubicBezTo>
                    <a:pt x="53823" y="2306"/>
                    <a:pt x="53754" y="2214"/>
                    <a:pt x="53686" y="2191"/>
                  </a:cubicBezTo>
                  <a:cubicBezTo>
                    <a:pt x="49874" y="1393"/>
                    <a:pt x="46017" y="1050"/>
                    <a:pt x="42136" y="822"/>
                  </a:cubicBezTo>
                  <a:cubicBezTo>
                    <a:pt x="40447" y="731"/>
                    <a:pt x="38758" y="639"/>
                    <a:pt x="37046" y="548"/>
                  </a:cubicBezTo>
                  <a:cubicBezTo>
                    <a:pt x="36179" y="502"/>
                    <a:pt x="35334" y="457"/>
                    <a:pt x="34467" y="411"/>
                  </a:cubicBezTo>
                  <a:cubicBezTo>
                    <a:pt x="33577" y="365"/>
                    <a:pt x="32687" y="320"/>
                    <a:pt x="31796" y="297"/>
                  </a:cubicBezTo>
                  <a:cubicBezTo>
                    <a:pt x="28281" y="137"/>
                    <a:pt x="24766" y="69"/>
                    <a:pt x="21228" y="23"/>
                  </a:cubicBezTo>
                  <a:cubicBezTo>
                    <a:pt x="19448" y="23"/>
                    <a:pt x="17690" y="0"/>
                    <a:pt x="15910"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36"/>
            <p:cNvSpPr/>
            <p:nvPr/>
          </p:nvSpPr>
          <p:spPr>
            <a:xfrm>
              <a:off x="13541191" y="3997798"/>
              <a:ext cx="28" cy="28"/>
            </a:xfrm>
            <a:custGeom>
              <a:avLst/>
              <a:gdLst/>
              <a:ahLst/>
              <a:cxnLst/>
              <a:rect l="l" t="t" r="r" b="b"/>
              <a:pathLst>
                <a:path w="1" h="1" extrusionOk="0">
                  <a:moveTo>
                    <a:pt x="0" y="1"/>
                  </a:moveTo>
                  <a:lnTo>
                    <a:pt x="0" y="1"/>
                  </a:lnTo>
                  <a:close/>
                </a:path>
              </a:pathLst>
            </a:custGeom>
            <a:solidFill>
              <a:srgbClr val="833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36"/>
            <p:cNvSpPr/>
            <p:nvPr/>
          </p:nvSpPr>
          <p:spPr>
            <a:xfrm>
              <a:off x="13541832" y="3997798"/>
              <a:ext cx="669" cy="28"/>
            </a:xfrm>
            <a:custGeom>
              <a:avLst/>
              <a:gdLst/>
              <a:ahLst/>
              <a:cxnLst/>
              <a:rect l="l" t="t" r="r" b="b"/>
              <a:pathLst>
                <a:path w="24" h="1" extrusionOk="0">
                  <a:moveTo>
                    <a:pt x="23" y="1"/>
                  </a:moveTo>
                  <a:cubicBezTo>
                    <a:pt x="23" y="1"/>
                    <a:pt x="0" y="1"/>
                    <a:pt x="0" y="1"/>
                  </a:cubicBezTo>
                  <a:cubicBezTo>
                    <a:pt x="0" y="1"/>
                    <a:pt x="23" y="1"/>
                    <a:pt x="23" y="1"/>
                  </a:cubicBezTo>
                  <a:close/>
                </a:path>
              </a:pathLst>
            </a:custGeom>
            <a:solidFill>
              <a:srgbClr val="833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36"/>
            <p:cNvSpPr/>
            <p:nvPr/>
          </p:nvSpPr>
          <p:spPr>
            <a:xfrm>
              <a:off x="12710193" y="3854763"/>
              <a:ext cx="1596537" cy="77715"/>
            </a:xfrm>
            <a:custGeom>
              <a:avLst/>
              <a:gdLst/>
              <a:ahLst/>
              <a:cxnLst/>
              <a:rect l="l" t="t" r="r" b="b"/>
              <a:pathLst>
                <a:path w="57316" h="2790" extrusionOk="0">
                  <a:moveTo>
                    <a:pt x="20133" y="0"/>
                  </a:moveTo>
                  <a:cubicBezTo>
                    <a:pt x="19060" y="0"/>
                    <a:pt x="17987" y="0"/>
                    <a:pt x="16914" y="23"/>
                  </a:cubicBezTo>
                  <a:cubicBezTo>
                    <a:pt x="15043" y="46"/>
                    <a:pt x="13194" y="114"/>
                    <a:pt x="11345" y="183"/>
                  </a:cubicBezTo>
                  <a:cubicBezTo>
                    <a:pt x="7579" y="320"/>
                    <a:pt x="3835" y="548"/>
                    <a:pt x="92" y="868"/>
                  </a:cubicBezTo>
                  <a:cubicBezTo>
                    <a:pt x="69" y="868"/>
                    <a:pt x="24" y="890"/>
                    <a:pt x="1" y="913"/>
                  </a:cubicBezTo>
                  <a:cubicBezTo>
                    <a:pt x="24" y="982"/>
                    <a:pt x="24" y="1073"/>
                    <a:pt x="24" y="1164"/>
                  </a:cubicBezTo>
                  <a:cubicBezTo>
                    <a:pt x="46" y="1187"/>
                    <a:pt x="92" y="1187"/>
                    <a:pt x="138" y="1187"/>
                  </a:cubicBezTo>
                  <a:cubicBezTo>
                    <a:pt x="5342" y="754"/>
                    <a:pt x="10546" y="480"/>
                    <a:pt x="15750" y="365"/>
                  </a:cubicBezTo>
                  <a:lnTo>
                    <a:pt x="15773" y="365"/>
                  </a:lnTo>
                  <a:cubicBezTo>
                    <a:pt x="17094" y="342"/>
                    <a:pt x="18415" y="331"/>
                    <a:pt x="19734" y="331"/>
                  </a:cubicBezTo>
                  <a:cubicBezTo>
                    <a:pt x="24843" y="331"/>
                    <a:pt x="29940" y="495"/>
                    <a:pt x="35038" y="731"/>
                  </a:cubicBezTo>
                  <a:cubicBezTo>
                    <a:pt x="36887" y="799"/>
                    <a:pt x="38735" y="890"/>
                    <a:pt x="40607" y="982"/>
                  </a:cubicBezTo>
                  <a:cubicBezTo>
                    <a:pt x="42456" y="1096"/>
                    <a:pt x="44282" y="1187"/>
                    <a:pt x="46131" y="1347"/>
                  </a:cubicBezTo>
                  <a:cubicBezTo>
                    <a:pt x="49828" y="1644"/>
                    <a:pt x="53503" y="2055"/>
                    <a:pt x="57133" y="2785"/>
                  </a:cubicBezTo>
                  <a:cubicBezTo>
                    <a:pt x="57145" y="2788"/>
                    <a:pt x="57157" y="2789"/>
                    <a:pt x="57168" y="2789"/>
                  </a:cubicBezTo>
                  <a:cubicBezTo>
                    <a:pt x="57246" y="2789"/>
                    <a:pt x="57315" y="2727"/>
                    <a:pt x="57315" y="2648"/>
                  </a:cubicBezTo>
                  <a:cubicBezTo>
                    <a:pt x="57315" y="2602"/>
                    <a:pt x="57315" y="2557"/>
                    <a:pt x="57292" y="2534"/>
                  </a:cubicBezTo>
                  <a:cubicBezTo>
                    <a:pt x="57247" y="2488"/>
                    <a:pt x="57224" y="2465"/>
                    <a:pt x="57178" y="2465"/>
                  </a:cubicBezTo>
                  <a:cubicBezTo>
                    <a:pt x="53138" y="1667"/>
                    <a:pt x="49052" y="1210"/>
                    <a:pt x="44967" y="936"/>
                  </a:cubicBezTo>
                  <a:cubicBezTo>
                    <a:pt x="43118" y="799"/>
                    <a:pt x="41269" y="708"/>
                    <a:pt x="39420" y="617"/>
                  </a:cubicBezTo>
                  <a:cubicBezTo>
                    <a:pt x="37548" y="502"/>
                    <a:pt x="35700" y="434"/>
                    <a:pt x="33828" y="343"/>
                  </a:cubicBezTo>
                  <a:cubicBezTo>
                    <a:pt x="30062" y="183"/>
                    <a:pt x="26318" y="46"/>
                    <a:pt x="22552" y="23"/>
                  </a:cubicBezTo>
                  <a:cubicBezTo>
                    <a:pt x="21731" y="0"/>
                    <a:pt x="20932" y="0"/>
                    <a:pt x="20133"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36"/>
            <p:cNvSpPr/>
            <p:nvPr/>
          </p:nvSpPr>
          <p:spPr>
            <a:xfrm>
              <a:off x="14295254" y="3924066"/>
              <a:ext cx="33092" cy="132256"/>
            </a:xfrm>
            <a:custGeom>
              <a:avLst/>
              <a:gdLst/>
              <a:ahLst/>
              <a:cxnLst/>
              <a:rect l="l" t="t" r="r" b="b"/>
              <a:pathLst>
                <a:path w="1188" h="4748" extrusionOk="0">
                  <a:moveTo>
                    <a:pt x="343" y="0"/>
                  </a:moveTo>
                  <a:cubicBezTo>
                    <a:pt x="297" y="0"/>
                    <a:pt x="251" y="23"/>
                    <a:pt x="206" y="69"/>
                  </a:cubicBezTo>
                  <a:cubicBezTo>
                    <a:pt x="160" y="137"/>
                    <a:pt x="160" y="228"/>
                    <a:pt x="229" y="297"/>
                  </a:cubicBezTo>
                  <a:cubicBezTo>
                    <a:pt x="251" y="320"/>
                    <a:pt x="274" y="343"/>
                    <a:pt x="297" y="343"/>
                  </a:cubicBezTo>
                  <a:cubicBezTo>
                    <a:pt x="384" y="473"/>
                    <a:pt x="471" y="604"/>
                    <a:pt x="538" y="734"/>
                  </a:cubicBezTo>
                  <a:lnTo>
                    <a:pt x="538" y="734"/>
                  </a:lnTo>
                  <a:cubicBezTo>
                    <a:pt x="532" y="731"/>
                    <a:pt x="525" y="731"/>
                    <a:pt x="525" y="731"/>
                  </a:cubicBezTo>
                  <a:lnTo>
                    <a:pt x="525" y="731"/>
                  </a:lnTo>
                  <a:cubicBezTo>
                    <a:pt x="639" y="982"/>
                    <a:pt x="731" y="1233"/>
                    <a:pt x="776" y="1507"/>
                  </a:cubicBezTo>
                  <a:cubicBezTo>
                    <a:pt x="776" y="1484"/>
                    <a:pt x="776" y="1484"/>
                    <a:pt x="776" y="1461"/>
                  </a:cubicBezTo>
                  <a:cubicBezTo>
                    <a:pt x="845" y="1849"/>
                    <a:pt x="868" y="2237"/>
                    <a:pt x="845" y="2648"/>
                  </a:cubicBezTo>
                  <a:cubicBezTo>
                    <a:pt x="845" y="2625"/>
                    <a:pt x="845" y="2625"/>
                    <a:pt x="845" y="2602"/>
                  </a:cubicBezTo>
                  <a:cubicBezTo>
                    <a:pt x="822" y="2945"/>
                    <a:pt x="754" y="3287"/>
                    <a:pt x="639" y="3629"/>
                  </a:cubicBezTo>
                  <a:cubicBezTo>
                    <a:pt x="571" y="3812"/>
                    <a:pt x="480" y="3995"/>
                    <a:pt x="388" y="4154"/>
                  </a:cubicBezTo>
                  <a:cubicBezTo>
                    <a:pt x="320" y="4246"/>
                    <a:pt x="229" y="4337"/>
                    <a:pt x="137" y="4428"/>
                  </a:cubicBezTo>
                  <a:cubicBezTo>
                    <a:pt x="114" y="4428"/>
                    <a:pt x="92" y="4428"/>
                    <a:pt x="69" y="4451"/>
                  </a:cubicBezTo>
                  <a:cubicBezTo>
                    <a:pt x="46" y="4474"/>
                    <a:pt x="23" y="4520"/>
                    <a:pt x="0" y="4542"/>
                  </a:cubicBezTo>
                  <a:cubicBezTo>
                    <a:pt x="0" y="4588"/>
                    <a:pt x="0" y="4634"/>
                    <a:pt x="23" y="4679"/>
                  </a:cubicBezTo>
                  <a:cubicBezTo>
                    <a:pt x="46" y="4702"/>
                    <a:pt x="92" y="4748"/>
                    <a:pt x="137" y="4748"/>
                  </a:cubicBezTo>
                  <a:lnTo>
                    <a:pt x="229" y="4748"/>
                  </a:lnTo>
                  <a:cubicBezTo>
                    <a:pt x="251" y="4748"/>
                    <a:pt x="274" y="4725"/>
                    <a:pt x="297" y="4725"/>
                  </a:cubicBezTo>
                  <a:cubicBezTo>
                    <a:pt x="343" y="4679"/>
                    <a:pt x="366" y="4657"/>
                    <a:pt x="411" y="4634"/>
                  </a:cubicBezTo>
                  <a:cubicBezTo>
                    <a:pt x="480" y="4565"/>
                    <a:pt x="525" y="4497"/>
                    <a:pt x="594" y="4405"/>
                  </a:cubicBezTo>
                  <a:cubicBezTo>
                    <a:pt x="708" y="4246"/>
                    <a:pt x="822" y="4063"/>
                    <a:pt x="891" y="3881"/>
                  </a:cubicBezTo>
                  <a:cubicBezTo>
                    <a:pt x="1073" y="3424"/>
                    <a:pt x="1142" y="2968"/>
                    <a:pt x="1164" y="2511"/>
                  </a:cubicBezTo>
                  <a:cubicBezTo>
                    <a:pt x="1187" y="2032"/>
                    <a:pt x="1142" y="1552"/>
                    <a:pt x="1027" y="1096"/>
                  </a:cubicBezTo>
                  <a:cubicBezTo>
                    <a:pt x="913" y="708"/>
                    <a:pt x="731" y="343"/>
                    <a:pt x="434" y="46"/>
                  </a:cubicBezTo>
                  <a:cubicBezTo>
                    <a:pt x="411" y="23"/>
                    <a:pt x="388" y="0"/>
                    <a:pt x="343"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5" name="Google Shape;3525;p36"/>
          <p:cNvSpPr txBox="1"/>
          <p:nvPr/>
        </p:nvSpPr>
        <p:spPr>
          <a:xfrm>
            <a:off x="720000" y="3676800"/>
            <a:ext cx="1928100" cy="354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2000" b="1">
                <a:solidFill>
                  <a:schemeClr val="dk1"/>
                </a:solidFill>
                <a:latin typeface="Didact Gothic"/>
                <a:ea typeface="Didact Gothic"/>
                <a:cs typeface="Didact Gothic"/>
                <a:sym typeface="Didact Gothic"/>
              </a:rPr>
              <a:t>Saturn</a:t>
            </a:r>
            <a:endParaRPr sz="2000" b="1">
              <a:solidFill>
                <a:schemeClr val="dk1"/>
              </a:solidFill>
              <a:latin typeface="Didact Gothic"/>
              <a:ea typeface="Didact Gothic"/>
              <a:cs typeface="Didact Gothic"/>
              <a:sym typeface="Didact Gothic"/>
            </a:endParaRPr>
          </a:p>
        </p:txBody>
      </p:sp>
      <p:sp>
        <p:nvSpPr>
          <p:cNvPr id="3526" name="Google Shape;3526;p36"/>
          <p:cNvSpPr txBox="1"/>
          <p:nvPr/>
        </p:nvSpPr>
        <p:spPr>
          <a:xfrm>
            <a:off x="720000" y="4030800"/>
            <a:ext cx="1928100" cy="5727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600">
                <a:solidFill>
                  <a:schemeClr val="dk2"/>
                </a:solidFill>
                <a:latin typeface="Varela"/>
                <a:ea typeface="Varela"/>
                <a:cs typeface="Varela"/>
                <a:sym typeface="Varela"/>
              </a:rPr>
              <a:t>Saturn is a gas giant and has rings</a:t>
            </a:r>
            <a:endParaRPr sz="1600">
              <a:solidFill>
                <a:schemeClr val="dk2"/>
              </a:solidFill>
              <a:latin typeface="Varela"/>
              <a:ea typeface="Varela"/>
              <a:cs typeface="Varela"/>
              <a:sym typeface="Varela"/>
            </a:endParaRPr>
          </a:p>
        </p:txBody>
      </p:sp>
      <p:sp>
        <p:nvSpPr>
          <p:cNvPr id="3527" name="Google Shape;3527;p36"/>
          <p:cNvSpPr txBox="1"/>
          <p:nvPr/>
        </p:nvSpPr>
        <p:spPr>
          <a:xfrm>
            <a:off x="6495900" y="3676800"/>
            <a:ext cx="1928100" cy="3540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Didact Gothic"/>
                <a:ea typeface="Didact Gothic"/>
                <a:cs typeface="Didact Gothic"/>
                <a:sym typeface="Didact Gothic"/>
              </a:rPr>
              <a:t>Jupiter</a:t>
            </a:r>
            <a:endParaRPr sz="2000" b="1">
              <a:solidFill>
                <a:schemeClr val="dk1"/>
              </a:solidFill>
              <a:latin typeface="Didact Gothic"/>
              <a:ea typeface="Didact Gothic"/>
              <a:cs typeface="Didact Gothic"/>
              <a:sym typeface="Didact Gothic"/>
            </a:endParaRPr>
          </a:p>
        </p:txBody>
      </p:sp>
      <p:sp>
        <p:nvSpPr>
          <p:cNvPr id="3528" name="Google Shape;3528;p36"/>
          <p:cNvSpPr txBox="1"/>
          <p:nvPr/>
        </p:nvSpPr>
        <p:spPr>
          <a:xfrm>
            <a:off x="6495900" y="4030800"/>
            <a:ext cx="1928100" cy="572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rgbClr val="1B6480"/>
                </a:solidFill>
                <a:latin typeface="Varela"/>
                <a:ea typeface="Varela"/>
                <a:cs typeface="Varela"/>
                <a:sym typeface="Varela"/>
              </a:rPr>
              <a:t>It’s a gas giant and the biggest planet</a:t>
            </a:r>
            <a:endParaRPr sz="1600">
              <a:solidFill>
                <a:srgbClr val="1B6480"/>
              </a:solidFill>
              <a:latin typeface="Varela"/>
              <a:ea typeface="Varela"/>
              <a:cs typeface="Varela"/>
              <a:sym typeface="Varela"/>
            </a:endParaRPr>
          </a:p>
        </p:txBody>
      </p:sp>
      <p:sp>
        <p:nvSpPr>
          <p:cNvPr id="3529" name="Google Shape;3529;p36"/>
          <p:cNvSpPr txBox="1"/>
          <p:nvPr/>
        </p:nvSpPr>
        <p:spPr>
          <a:xfrm>
            <a:off x="3607950" y="1416450"/>
            <a:ext cx="1928100" cy="354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Didact Gothic"/>
                <a:ea typeface="Didact Gothic"/>
                <a:cs typeface="Didact Gothic"/>
                <a:sym typeface="Didact Gothic"/>
              </a:rPr>
              <a:t>Mars</a:t>
            </a:r>
            <a:endParaRPr sz="2000" b="1">
              <a:solidFill>
                <a:schemeClr val="dk1"/>
              </a:solidFill>
              <a:latin typeface="Didact Gothic"/>
              <a:ea typeface="Didact Gothic"/>
              <a:cs typeface="Didact Gothic"/>
              <a:sym typeface="Didact Gothic"/>
            </a:endParaRPr>
          </a:p>
        </p:txBody>
      </p:sp>
      <p:sp>
        <p:nvSpPr>
          <p:cNvPr id="3530" name="Google Shape;3530;p36"/>
          <p:cNvSpPr txBox="1"/>
          <p:nvPr/>
        </p:nvSpPr>
        <p:spPr>
          <a:xfrm>
            <a:off x="3607950" y="1770450"/>
            <a:ext cx="1928100" cy="572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dk2"/>
                </a:solidFill>
                <a:latin typeface="Varela"/>
                <a:ea typeface="Varela"/>
                <a:cs typeface="Varela"/>
                <a:sym typeface="Varela"/>
              </a:rPr>
              <a:t>Despite being red, Mars is a cold place</a:t>
            </a:r>
            <a:endParaRPr sz="1600">
              <a:solidFill>
                <a:schemeClr val="dk2"/>
              </a:solidFill>
              <a:latin typeface="Varela"/>
              <a:ea typeface="Varela"/>
              <a:cs typeface="Varela"/>
              <a:sym typeface="Varela"/>
            </a:endParaRPr>
          </a:p>
        </p:txBody>
      </p:sp>
      <p:sp>
        <p:nvSpPr>
          <p:cNvPr id="3531" name="Google Shape;3531;p36"/>
          <p:cNvSpPr txBox="1"/>
          <p:nvPr/>
        </p:nvSpPr>
        <p:spPr>
          <a:xfrm>
            <a:off x="720000" y="2266575"/>
            <a:ext cx="1928100" cy="354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2000" b="1">
                <a:solidFill>
                  <a:schemeClr val="dk1"/>
                </a:solidFill>
                <a:latin typeface="Didact Gothic"/>
                <a:ea typeface="Didact Gothic"/>
                <a:cs typeface="Didact Gothic"/>
                <a:sym typeface="Didact Gothic"/>
              </a:rPr>
              <a:t>Mercury</a:t>
            </a:r>
            <a:endParaRPr sz="2000" b="1">
              <a:solidFill>
                <a:schemeClr val="dk1"/>
              </a:solidFill>
              <a:latin typeface="Didact Gothic"/>
              <a:ea typeface="Didact Gothic"/>
              <a:cs typeface="Didact Gothic"/>
              <a:sym typeface="Didact Gothic"/>
            </a:endParaRPr>
          </a:p>
        </p:txBody>
      </p:sp>
      <p:sp>
        <p:nvSpPr>
          <p:cNvPr id="3532" name="Google Shape;3532;p36"/>
          <p:cNvSpPr txBox="1"/>
          <p:nvPr/>
        </p:nvSpPr>
        <p:spPr>
          <a:xfrm>
            <a:off x="720000" y="2620575"/>
            <a:ext cx="1928100" cy="5727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600">
                <a:solidFill>
                  <a:schemeClr val="dk2"/>
                </a:solidFill>
                <a:latin typeface="Varela"/>
                <a:ea typeface="Varela"/>
                <a:cs typeface="Varela"/>
                <a:sym typeface="Varela"/>
              </a:rPr>
              <a:t>It’s the smallest planet of them all</a:t>
            </a:r>
            <a:endParaRPr sz="1600">
              <a:solidFill>
                <a:schemeClr val="dk2"/>
              </a:solidFill>
              <a:latin typeface="Varela"/>
              <a:ea typeface="Varela"/>
              <a:cs typeface="Varela"/>
              <a:sym typeface="Varela"/>
            </a:endParaRPr>
          </a:p>
        </p:txBody>
      </p:sp>
      <p:sp>
        <p:nvSpPr>
          <p:cNvPr id="3533" name="Google Shape;3533;p36"/>
          <p:cNvSpPr txBox="1"/>
          <p:nvPr/>
        </p:nvSpPr>
        <p:spPr>
          <a:xfrm>
            <a:off x="6495900" y="2266575"/>
            <a:ext cx="1928100" cy="3540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Didact Gothic"/>
                <a:ea typeface="Didact Gothic"/>
                <a:cs typeface="Didact Gothic"/>
                <a:sym typeface="Didact Gothic"/>
              </a:rPr>
              <a:t>Venus</a:t>
            </a:r>
            <a:endParaRPr sz="2000" b="1">
              <a:solidFill>
                <a:schemeClr val="dk1"/>
              </a:solidFill>
              <a:latin typeface="Didact Gothic"/>
              <a:ea typeface="Didact Gothic"/>
              <a:cs typeface="Didact Gothic"/>
              <a:sym typeface="Didact Gothic"/>
            </a:endParaRPr>
          </a:p>
        </p:txBody>
      </p:sp>
      <p:sp>
        <p:nvSpPr>
          <p:cNvPr id="3534" name="Google Shape;3534;p36"/>
          <p:cNvSpPr txBox="1"/>
          <p:nvPr/>
        </p:nvSpPr>
        <p:spPr>
          <a:xfrm>
            <a:off x="6495900" y="2620575"/>
            <a:ext cx="1928100" cy="572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2"/>
                </a:solidFill>
                <a:latin typeface="Varela"/>
                <a:ea typeface="Varela"/>
                <a:cs typeface="Varela"/>
                <a:sym typeface="Varela"/>
              </a:rPr>
              <a:t>Venus is the second planet to the Sun</a:t>
            </a:r>
            <a:endParaRPr sz="1600">
              <a:solidFill>
                <a:srgbClr val="1B6480"/>
              </a:solidFill>
              <a:latin typeface="Varela"/>
              <a:ea typeface="Varela"/>
              <a:cs typeface="Varela"/>
              <a:sym typeface="Varela"/>
            </a:endParaRPr>
          </a:p>
        </p:txBody>
      </p:sp>
      <p:cxnSp>
        <p:nvCxnSpPr>
          <p:cNvPr id="3535" name="Google Shape;3535;p36"/>
          <p:cNvCxnSpPr>
            <a:stCxn id="3530" idx="2"/>
          </p:cNvCxnSpPr>
          <p:nvPr/>
        </p:nvCxnSpPr>
        <p:spPr>
          <a:xfrm>
            <a:off x="4572000" y="2343150"/>
            <a:ext cx="0" cy="1262400"/>
          </a:xfrm>
          <a:prstGeom prst="straightConnector1">
            <a:avLst/>
          </a:prstGeom>
          <a:noFill/>
          <a:ln w="19050" cap="flat" cmpd="sng">
            <a:solidFill>
              <a:schemeClr val="accent3"/>
            </a:solidFill>
            <a:prstDash val="solid"/>
            <a:round/>
            <a:headEnd type="none" w="med" len="med"/>
            <a:tailEnd type="oval" w="med" len="med"/>
          </a:ln>
        </p:spPr>
      </p:cxnSp>
      <p:cxnSp>
        <p:nvCxnSpPr>
          <p:cNvPr id="3536" name="Google Shape;3536;p36"/>
          <p:cNvCxnSpPr/>
          <p:nvPr/>
        </p:nvCxnSpPr>
        <p:spPr>
          <a:xfrm>
            <a:off x="2788950" y="3853800"/>
            <a:ext cx="755700" cy="0"/>
          </a:xfrm>
          <a:prstGeom prst="straightConnector1">
            <a:avLst/>
          </a:prstGeom>
          <a:noFill/>
          <a:ln w="19050" cap="flat" cmpd="sng">
            <a:solidFill>
              <a:schemeClr val="accent3"/>
            </a:solidFill>
            <a:prstDash val="solid"/>
            <a:round/>
            <a:headEnd type="none" w="med" len="med"/>
            <a:tailEnd type="oval" w="med" len="med"/>
          </a:ln>
        </p:spPr>
      </p:cxnSp>
      <p:cxnSp>
        <p:nvCxnSpPr>
          <p:cNvPr id="3537" name="Google Shape;3537;p36"/>
          <p:cNvCxnSpPr/>
          <p:nvPr/>
        </p:nvCxnSpPr>
        <p:spPr>
          <a:xfrm>
            <a:off x="5656100" y="3853800"/>
            <a:ext cx="755700" cy="0"/>
          </a:xfrm>
          <a:prstGeom prst="straightConnector1">
            <a:avLst/>
          </a:prstGeom>
          <a:noFill/>
          <a:ln w="19050" cap="flat" cmpd="sng">
            <a:solidFill>
              <a:schemeClr val="accent3"/>
            </a:solidFill>
            <a:prstDash val="solid"/>
            <a:round/>
            <a:headEnd type="oval" w="med" len="med"/>
            <a:tailEnd type="none" w="med" len="med"/>
          </a:ln>
        </p:spPr>
      </p:cxnSp>
      <p:cxnSp>
        <p:nvCxnSpPr>
          <p:cNvPr id="3538" name="Google Shape;3538;p36"/>
          <p:cNvCxnSpPr/>
          <p:nvPr/>
        </p:nvCxnSpPr>
        <p:spPr>
          <a:xfrm>
            <a:off x="2789550" y="2494250"/>
            <a:ext cx="1085400" cy="1018500"/>
          </a:xfrm>
          <a:prstGeom prst="bentConnector3">
            <a:avLst>
              <a:gd name="adj1" fmla="val 50000"/>
            </a:avLst>
          </a:prstGeom>
          <a:noFill/>
          <a:ln w="19050" cap="flat" cmpd="sng">
            <a:solidFill>
              <a:schemeClr val="accent3"/>
            </a:solidFill>
            <a:prstDash val="solid"/>
            <a:round/>
            <a:headEnd type="none" w="med" len="med"/>
            <a:tailEnd type="oval" w="med" len="med"/>
          </a:ln>
        </p:spPr>
      </p:cxnSp>
      <p:cxnSp>
        <p:nvCxnSpPr>
          <p:cNvPr id="3539" name="Google Shape;3539;p36"/>
          <p:cNvCxnSpPr/>
          <p:nvPr/>
        </p:nvCxnSpPr>
        <p:spPr>
          <a:xfrm flipH="1">
            <a:off x="5269175" y="2495525"/>
            <a:ext cx="1141500" cy="1017000"/>
          </a:xfrm>
          <a:prstGeom prst="bentConnector3">
            <a:avLst>
              <a:gd name="adj1" fmla="val 50000"/>
            </a:avLst>
          </a:prstGeom>
          <a:noFill/>
          <a:ln w="19050" cap="flat" cmpd="sng">
            <a:solidFill>
              <a:schemeClr val="accent3"/>
            </a:solidFill>
            <a:prstDash val="solid"/>
            <a:round/>
            <a:headEnd type="none" w="med" len="med"/>
            <a:tailEnd type="oval"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9"/>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D5463B9B-9DCF-A6F2-07F9-0123B4EB6A92}"/>
              </a:ext>
            </a:extLst>
          </p:cNvPr>
          <p:cNvGraphicFramePr>
            <a:graphicFrameLocks noGrp="1"/>
          </p:cNvGraphicFramePr>
          <p:nvPr>
            <p:extLst>
              <p:ext uri="{D42A27DB-BD31-4B8C-83A1-F6EECF244321}">
                <p14:modId xmlns:p14="http://schemas.microsoft.com/office/powerpoint/2010/main" val="293811197"/>
              </p:ext>
            </p:extLst>
          </p:nvPr>
        </p:nvGraphicFramePr>
        <p:xfrm>
          <a:off x="252000" y="411750"/>
          <a:ext cx="8640000" cy="4320000"/>
        </p:xfrm>
        <a:graphic>
          <a:graphicData uri="http://schemas.openxmlformats.org/drawingml/2006/table">
            <a:tbl>
              <a:tblPr firstRow="1" bandRow="1">
                <a:tableStyleId>{0E61445A-742C-480D-A7EC-5C0808749F00}</a:tableStyleId>
              </a:tblPr>
              <a:tblGrid>
                <a:gridCol w="1743871">
                  <a:extLst>
                    <a:ext uri="{9D8B030D-6E8A-4147-A177-3AD203B41FA5}">
                      <a16:colId xmlns:a16="http://schemas.microsoft.com/office/drawing/2014/main" val="3154760364"/>
                    </a:ext>
                  </a:extLst>
                </a:gridCol>
                <a:gridCol w="6896129">
                  <a:extLst>
                    <a:ext uri="{9D8B030D-6E8A-4147-A177-3AD203B41FA5}">
                      <a16:colId xmlns:a16="http://schemas.microsoft.com/office/drawing/2014/main" val="498644429"/>
                    </a:ext>
                  </a:extLst>
                </a:gridCol>
              </a:tblGrid>
              <a:tr h="4320000">
                <a:tc>
                  <a:txBody>
                    <a:bodyPr/>
                    <a:lstStyle/>
                    <a:p>
                      <a:r>
                        <a:rPr lang="id-ID" sz="2000" b="1" noProof="0" dirty="0">
                          <a:solidFill>
                            <a:schemeClr val="bg2">
                              <a:lumMod val="60000"/>
                              <a:lumOff val="40000"/>
                            </a:schemeClr>
                          </a:solidFill>
                          <a:latin typeface="Didact Gothic" panose="00000500000000000000" pitchFamily="2" charset="0"/>
                        </a:rPr>
                        <a:t>Pengenalan </a:t>
                      </a:r>
                      <a:r>
                        <a:rPr lang="en-US" sz="2000" b="1" noProof="0" dirty="0" err="1">
                          <a:solidFill>
                            <a:schemeClr val="bg2">
                              <a:lumMod val="60000"/>
                              <a:lumOff val="40000"/>
                            </a:schemeClr>
                          </a:solidFill>
                          <a:latin typeface="Didact Gothic" panose="00000500000000000000" pitchFamily="2" charset="0"/>
                        </a:rPr>
                        <a:t>i</a:t>
                      </a:r>
                      <a:r>
                        <a:rPr lang="id-ID" sz="2000" b="1" noProof="0" dirty="0">
                          <a:solidFill>
                            <a:schemeClr val="bg2">
                              <a:lumMod val="60000"/>
                              <a:lumOff val="40000"/>
                            </a:schemeClr>
                          </a:solidFill>
                          <a:latin typeface="Didact Gothic" panose="00000500000000000000" pitchFamily="2" charset="0"/>
                        </a:rPr>
                        <a:t>su</a:t>
                      </a:r>
                    </a:p>
                  </a:txBody>
                  <a:tcPr anchor="ctr"/>
                </a:tc>
                <a:tc>
                  <a:txBody>
                    <a:bodyPr/>
                    <a:lstStyle/>
                    <a:p>
                      <a:r>
                        <a:rPr lang="id-ID" sz="1400" noProof="0" dirty="0">
                          <a:solidFill>
                            <a:schemeClr val="accent1"/>
                          </a:solidFill>
                          <a:latin typeface="Varela" panose="020B0604020202020204" charset="0"/>
                        </a:rPr>
                        <a:t>Membaca adalah jendela dunia karena melalui membaca orang dapat mengetahui banyak hal yang tidak diketahuinya. Oleh karena itu, membaca sangat penting dan sangat berpengaruh bagi masa depan dunia.</a:t>
                      </a:r>
                    </a:p>
                    <a:p>
                      <a:endParaRPr lang="id-ID" sz="1400" noProof="0" dirty="0">
                        <a:solidFill>
                          <a:schemeClr val="accent1"/>
                        </a:solidFill>
                        <a:latin typeface="Varela" panose="020B0604020202020204" charset="0"/>
                      </a:endParaRPr>
                    </a:p>
                    <a:p>
                      <a:r>
                        <a:rPr lang="id-ID" sz="1400" noProof="0" dirty="0">
                          <a:solidFill>
                            <a:schemeClr val="accent1"/>
                          </a:solidFill>
                          <a:latin typeface="Varela" panose="020B0604020202020204" charset="0"/>
                        </a:rPr>
                        <a:t>Namun pada kenyataannya kondisi pengembangan minat baca dan keterampilan membaca masyarakat Indonesia sangat prihatin. Menurut statistik dari United Nations Educational, Scientific and Cultural Organization (UNESCO), Indonesia menempati urutan ke-60 dari 61 negara dengan tingkat literasi yang rendah.</a:t>
                      </a:r>
                      <a:endParaRPr lang="en-US" sz="1400" noProof="0" dirty="0">
                        <a:solidFill>
                          <a:schemeClr val="accent1"/>
                        </a:solidFill>
                        <a:latin typeface="Varela" panose="020B0604020202020204" charset="0"/>
                      </a:endParaRPr>
                    </a:p>
                    <a:p>
                      <a:endParaRPr lang="en-US" sz="1400" noProof="0" dirty="0">
                        <a:solidFill>
                          <a:schemeClr val="accent1"/>
                        </a:solidFill>
                        <a:latin typeface="Varela" panose="020B0604020202020204" charset="0"/>
                      </a:endParaRPr>
                    </a:p>
                    <a:p>
                      <a:r>
                        <a:rPr lang="id-ID" sz="1400" b="0" i="0" u="none" strike="noStrike" cap="none" noProof="0" dirty="0">
                          <a:solidFill>
                            <a:schemeClr val="accent1"/>
                          </a:solidFill>
                          <a:effectLst/>
                          <a:latin typeface="Varela" panose="020B0604020202020204" charset="0"/>
                          <a:ea typeface="Arial"/>
                          <a:cs typeface="Arial"/>
                          <a:sym typeface="Arial"/>
                        </a:rPr>
                        <a:t>Terutama di kalangan masyarakat dan khususnya kaum muda. Banyak remaja Indonesia yang masih belum menyadari pentingnya membaca. Apalagi remaja adalah generasi penerus yang harus membela harkat dan martabat negara. Bahwa harus bisa berpikir kritis dan komprehensif agar bisa bersaing dengan daerah lain bahkan negara.</a:t>
                      </a:r>
                      <a:endParaRPr lang="id-ID" sz="1400" noProof="0" dirty="0">
                        <a:solidFill>
                          <a:schemeClr val="accent1"/>
                        </a:solidFill>
                        <a:latin typeface="Varela" panose="020B0604020202020204" charset="0"/>
                      </a:endParaRPr>
                    </a:p>
                  </a:txBody>
                  <a:tcPr anchor="ctr"/>
                </a:tc>
                <a:extLst>
                  <a:ext uri="{0D108BD9-81ED-4DB2-BD59-A6C34878D82A}">
                    <a16:rowId xmlns:a16="http://schemas.microsoft.com/office/drawing/2014/main" val="885171092"/>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43"/>
        <p:cNvGrpSpPr/>
        <p:nvPr/>
      </p:nvGrpSpPr>
      <p:grpSpPr>
        <a:xfrm>
          <a:off x="0" y="0"/>
          <a:ext cx="0" cy="0"/>
          <a:chOff x="0" y="0"/>
          <a:chExt cx="0" cy="0"/>
        </a:xfrm>
      </p:grpSpPr>
      <p:sp>
        <p:nvSpPr>
          <p:cNvPr id="3544" name="Google Shape;3544;p37"/>
          <p:cNvSpPr txBox="1">
            <a:spLocks noGrp="1"/>
          </p:cNvSpPr>
          <p:nvPr>
            <p:ph type="title"/>
          </p:nvPr>
        </p:nvSpPr>
        <p:spPr>
          <a:xfrm>
            <a:off x="3006300" y="2819400"/>
            <a:ext cx="5417700" cy="9183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4,498,300,000</a:t>
            </a:r>
            <a:endParaRPr/>
          </a:p>
        </p:txBody>
      </p:sp>
      <p:sp>
        <p:nvSpPr>
          <p:cNvPr id="3545" name="Google Shape;3545;p37"/>
          <p:cNvSpPr txBox="1">
            <a:spLocks noGrp="1"/>
          </p:cNvSpPr>
          <p:nvPr>
            <p:ph type="subTitle" idx="1"/>
          </p:nvPr>
        </p:nvSpPr>
        <p:spPr>
          <a:xfrm>
            <a:off x="3086100" y="3894050"/>
            <a:ext cx="5337900" cy="3909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Big numbers catch your audience’s attention</a:t>
            </a:r>
            <a:endParaRPr/>
          </a:p>
        </p:txBody>
      </p:sp>
      <p:grpSp>
        <p:nvGrpSpPr>
          <p:cNvPr id="3546" name="Google Shape;3546;p37"/>
          <p:cNvGrpSpPr/>
          <p:nvPr/>
        </p:nvGrpSpPr>
        <p:grpSpPr>
          <a:xfrm>
            <a:off x="-750438" y="-187487"/>
            <a:ext cx="8644855" cy="5542589"/>
            <a:chOff x="-750438" y="-187487"/>
            <a:chExt cx="8644855" cy="5542589"/>
          </a:xfrm>
        </p:grpSpPr>
        <p:sp>
          <p:nvSpPr>
            <p:cNvPr id="3547" name="Google Shape;3547;p37"/>
            <p:cNvSpPr/>
            <p:nvPr/>
          </p:nvSpPr>
          <p:spPr>
            <a:xfrm flipH="1">
              <a:off x="-166379" y="671700"/>
              <a:ext cx="41125" cy="49675"/>
            </a:xfrm>
            <a:custGeom>
              <a:avLst/>
              <a:gdLst/>
              <a:ahLst/>
              <a:cxnLst/>
              <a:rect l="l" t="t" r="r" b="b"/>
              <a:pathLst>
                <a:path w="1645" h="1987" extrusionOk="0">
                  <a:moveTo>
                    <a:pt x="822" y="1"/>
                  </a:moveTo>
                  <a:cubicBezTo>
                    <a:pt x="822" y="754"/>
                    <a:pt x="1" y="982"/>
                    <a:pt x="1" y="982"/>
                  </a:cubicBezTo>
                  <a:cubicBezTo>
                    <a:pt x="1" y="982"/>
                    <a:pt x="822" y="1233"/>
                    <a:pt x="822" y="1987"/>
                  </a:cubicBezTo>
                  <a:cubicBezTo>
                    <a:pt x="822" y="1233"/>
                    <a:pt x="1644" y="982"/>
                    <a:pt x="1644" y="982"/>
                  </a:cubicBezTo>
                  <a:cubicBezTo>
                    <a:pt x="1644" y="982"/>
                    <a:pt x="822" y="754"/>
                    <a:pt x="8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8" name="Google Shape;3548;p37"/>
            <p:cNvGrpSpPr/>
            <p:nvPr/>
          </p:nvGrpSpPr>
          <p:grpSpPr>
            <a:xfrm rot="-3083418" flipH="1">
              <a:off x="2137273" y="160600"/>
              <a:ext cx="570639" cy="175197"/>
              <a:chOff x="-3833925" y="450400"/>
              <a:chExt cx="570650" cy="175200"/>
            </a:xfrm>
          </p:grpSpPr>
          <p:sp>
            <p:nvSpPr>
              <p:cNvPr id="3549" name="Google Shape;3549;p37"/>
              <p:cNvSpPr/>
              <p:nvPr/>
            </p:nvSpPr>
            <p:spPr>
              <a:xfrm>
                <a:off x="-3828225" y="450400"/>
                <a:ext cx="81075" cy="64500"/>
              </a:xfrm>
              <a:custGeom>
                <a:avLst/>
                <a:gdLst/>
                <a:ahLst/>
                <a:cxnLst/>
                <a:rect l="l" t="t" r="r" b="b"/>
                <a:pathLst>
                  <a:path w="3243" h="2580" extrusionOk="0">
                    <a:moveTo>
                      <a:pt x="3037" y="0"/>
                    </a:moveTo>
                    <a:lnTo>
                      <a:pt x="1" y="662"/>
                    </a:lnTo>
                    <a:lnTo>
                      <a:pt x="2443" y="2579"/>
                    </a:lnTo>
                    <a:lnTo>
                      <a:pt x="3242" y="1392"/>
                    </a:lnTo>
                    <a:lnTo>
                      <a:pt x="3037" y="0"/>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7"/>
              <p:cNvSpPr/>
              <p:nvPr/>
            </p:nvSpPr>
            <p:spPr>
              <a:xfrm>
                <a:off x="-3767150" y="450400"/>
                <a:ext cx="503875" cy="175200"/>
              </a:xfrm>
              <a:custGeom>
                <a:avLst/>
                <a:gdLst/>
                <a:ahLst/>
                <a:cxnLst/>
                <a:rect l="l" t="t" r="r" b="b"/>
                <a:pathLst>
                  <a:path w="20155" h="7008" extrusionOk="0">
                    <a:moveTo>
                      <a:pt x="594" y="0"/>
                    </a:moveTo>
                    <a:lnTo>
                      <a:pt x="0" y="2579"/>
                    </a:lnTo>
                    <a:lnTo>
                      <a:pt x="19562" y="7007"/>
                    </a:lnTo>
                    <a:lnTo>
                      <a:pt x="20155" y="4405"/>
                    </a:lnTo>
                    <a:lnTo>
                      <a:pt x="5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7"/>
              <p:cNvSpPr/>
              <p:nvPr/>
            </p:nvSpPr>
            <p:spPr>
              <a:xfrm>
                <a:off x="-3833925" y="460100"/>
                <a:ext cx="36550" cy="26825"/>
              </a:xfrm>
              <a:custGeom>
                <a:avLst/>
                <a:gdLst/>
                <a:ahLst/>
                <a:cxnLst/>
                <a:rect l="l" t="t" r="r" b="b"/>
                <a:pathLst>
                  <a:path w="1462" h="1073" extrusionOk="0">
                    <a:moveTo>
                      <a:pt x="1462" y="0"/>
                    </a:moveTo>
                    <a:lnTo>
                      <a:pt x="1" y="228"/>
                    </a:lnTo>
                    <a:lnTo>
                      <a:pt x="1233" y="1073"/>
                    </a:lnTo>
                    <a:lnTo>
                      <a:pt x="14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7"/>
              <p:cNvSpPr/>
              <p:nvPr/>
            </p:nvSpPr>
            <p:spPr>
              <a:xfrm>
                <a:off x="-3759750" y="450400"/>
                <a:ext cx="496475" cy="142675"/>
              </a:xfrm>
              <a:custGeom>
                <a:avLst/>
                <a:gdLst/>
                <a:ahLst/>
                <a:cxnLst/>
                <a:rect l="l" t="t" r="r" b="b"/>
                <a:pathLst>
                  <a:path w="19859" h="5707" extrusionOk="0">
                    <a:moveTo>
                      <a:pt x="298" y="0"/>
                    </a:moveTo>
                    <a:lnTo>
                      <a:pt x="1" y="1301"/>
                    </a:lnTo>
                    <a:lnTo>
                      <a:pt x="19562" y="5706"/>
                    </a:lnTo>
                    <a:lnTo>
                      <a:pt x="19859" y="4405"/>
                    </a:lnTo>
                    <a:lnTo>
                      <a:pt x="298"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37"/>
              <p:cNvSpPr/>
              <p:nvPr/>
            </p:nvSpPr>
            <p:spPr>
              <a:xfrm>
                <a:off x="-3457300" y="527425"/>
                <a:ext cx="120425" cy="25700"/>
              </a:xfrm>
              <a:custGeom>
                <a:avLst/>
                <a:gdLst/>
                <a:ahLst/>
                <a:cxnLst/>
                <a:rect l="l" t="t" r="r" b="b"/>
                <a:pathLst>
                  <a:path w="4817" h="1028" fill="none" extrusionOk="0">
                    <a:moveTo>
                      <a:pt x="4817" y="1028"/>
                    </a:moveTo>
                    <a:lnTo>
                      <a:pt x="0" y="0"/>
                    </a:lnTo>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7"/>
              <p:cNvSpPr/>
              <p:nvPr/>
            </p:nvSpPr>
            <p:spPr>
              <a:xfrm>
                <a:off x="-3635900" y="489750"/>
                <a:ext cx="120425" cy="25150"/>
              </a:xfrm>
              <a:custGeom>
                <a:avLst/>
                <a:gdLst/>
                <a:ahLst/>
                <a:cxnLst/>
                <a:rect l="l" t="t" r="r" b="b"/>
                <a:pathLst>
                  <a:path w="4817" h="1006" fill="none" extrusionOk="0">
                    <a:moveTo>
                      <a:pt x="4816" y="1005"/>
                    </a:moveTo>
                    <a:lnTo>
                      <a:pt x="0" y="1"/>
                    </a:lnTo>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7"/>
              <p:cNvSpPr/>
              <p:nvPr/>
            </p:nvSpPr>
            <p:spPr>
              <a:xfrm>
                <a:off x="-3480700" y="567375"/>
                <a:ext cx="120425" cy="25700"/>
              </a:xfrm>
              <a:custGeom>
                <a:avLst/>
                <a:gdLst/>
                <a:ahLst/>
                <a:cxnLst/>
                <a:rect l="l" t="t" r="r" b="b"/>
                <a:pathLst>
                  <a:path w="4817" h="1028" fill="none" extrusionOk="0">
                    <a:moveTo>
                      <a:pt x="4817" y="1027"/>
                    </a:moveTo>
                    <a:lnTo>
                      <a:pt x="1" y="0"/>
                    </a:lnTo>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7"/>
              <p:cNvSpPr/>
              <p:nvPr/>
            </p:nvSpPr>
            <p:spPr>
              <a:xfrm>
                <a:off x="-3614800" y="537700"/>
                <a:ext cx="52525" cy="11425"/>
              </a:xfrm>
              <a:custGeom>
                <a:avLst/>
                <a:gdLst/>
                <a:ahLst/>
                <a:cxnLst/>
                <a:rect l="l" t="t" r="r" b="b"/>
                <a:pathLst>
                  <a:path w="2101" h="457" fill="none" extrusionOk="0">
                    <a:moveTo>
                      <a:pt x="2101" y="457"/>
                    </a:moveTo>
                    <a:lnTo>
                      <a:pt x="1" y="0"/>
                    </a:lnTo>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7" name="Google Shape;3557;p37"/>
            <p:cNvGrpSpPr/>
            <p:nvPr/>
          </p:nvGrpSpPr>
          <p:grpSpPr>
            <a:xfrm rot="-4793547" flipH="1">
              <a:off x="773550" y="1345690"/>
              <a:ext cx="475935" cy="804641"/>
              <a:chOff x="-2199050" y="712875"/>
              <a:chExt cx="475925" cy="804625"/>
            </a:xfrm>
          </p:grpSpPr>
          <p:sp>
            <p:nvSpPr>
              <p:cNvPr id="3558" name="Google Shape;3558;p37"/>
              <p:cNvSpPr/>
              <p:nvPr/>
            </p:nvSpPr>
            <p:spPr>
              <a:xfrm>
                <a:off x="-1983350" y="1271525"/>
                <a:ext cx="250525" cy="245975"/>
              </a:xfrm>
              <a:custGeom>
                <a:avLst/>
                <a:gdLst/>
                <a:ahLst/>
                <a:cxnLst/>
                <a:rect l="l" t="t" r="r" b="b"/>
                <a:pathLst>
                  <a:path w="10021" h="9839" extrusionOk="0">
                    <a:moveTo>
                      <a:pt x="6026" y="1"/>
                    </a:moveTo>
                    <a:cubicBezTo>
                      <a:pt x="3835" y="503"/>
                      <a:pt x="1256" y="1964"/>
                      <a:pt x="1256" y="1964"/>
                    </a:cubicBezTo>
                    <a:cubicBezTo>
                      <a:pt x="1256" y="1964"/>
                      <a:pt x="0" y="5479"/>
                      <a:pt x="2831" y="7236"/>
                    </a:cubicBezTo>
                    <a:cubicBezTo>
                      <a:pt x="2123" y="6529"/>
                      <a:pt x="2579" y="5182"/>
                      <a:pt x="2579" y="5182"/>
                    </a:cubicBezTo>
                    <a:lnTo>
                      <a:pt x="2579" y="5182"/>
                    </a:lnTo>
                    <a:cubicBezTo>
                      <a:pt x="2579" y="5183"/>
                      <a:pt x="2146" y="8332"/>
                      <a:pt x="6665" y="9838"/>
                    </a:cubicBezTo>
                    <a:cubicBezTo>
                      <a:pt x="5638" y="8560"/>
                      <a:pt x="10020" y="6072"/>
                      <a:pt x="7578" y="2329"/>
                    </a:cubicBezTo>
                    <a:lnTo>
                      <a:pt x="7578" y="2329"/>
                    </a:lnTo>
                    <a:cubicBezTo>
                      <a:pt x="8423" y="2854"/>
                      <a:pt x="9130" y="4725"/>
                      <a:pt x="9130" y="4725"/>
                    </a:cubicBezTo>
                    <a:cubicBezTo>
                      <a:pt x="9130" y="4725"/>
                      <a:pt x="9564" y="1827"/>
                      <a:pt x="6026" y="1"/>
                    </a:cubicBezTo>
                    <a:close/>
                  </a:path>
                </a:pathLst>
              </a:custGeom>
              <a:solidFill>
                <a:srgbClr val="E356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7"/>
              <p:cNvSpPr/>
              <p:nvPr/>
            </p:nvSpPr>
            <p:spPr>
              <a:xfrm>
                <a:off x="-2173950" y="1041550"/>
                <a:ext cx="214000" cy="291050"/>
              </a:xfrm>
              <a:custGeom>
                <a:avLst/>
                <a:gdLst/>
                <a:ahLst/>
                <a:cxnLst/>
                <a:rect l="l" t="t" r="r" b="b"/>
                <a:pathLst>
                  <a:path w="8560" h="11642" extrusionOk="0">
                    <a:moveTo>
                      <a:pt x="389" y="1"/>
                    </a:moveTo>
                    <a:cubicBezTo>
                      <a:pt x="389" y="1"/>
                      <a:pt x="1" y="3585"/>
                      <a:pt x="959" y="5958"/>
                    </a:cubicBezTo>
                    <a:cubicBezTo>
                      <a:pt x="1941" y="8355"/>
                      <a:pt x="3287" y="11642"/>
                      <a:pt x="3287" y="11642"/>
                    </a:cubicBezTo>
                    <a:lnTo>
                      <a:pt x="8560" y="9496"/>
                    </a:lnTo>
                    <a:lnTo>
                      <a:pt x="3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7"/>
              <p:cNvSpPr/>
              <p:nvPr/>
            </p:nvSpPr>
            <p:spPr>
              <a:xfrm>
                <a:off x="-1875500" y="923450"/>
                <a:ext cx="152375" cy="312725"/>
              </a:xfrm>
              <a:custGeom>
                <a:avLst/>
                <a:gdLst/>
                <a:ahLst/>
                <a:cxnLst/>
                <a:rect l="l" t="t" r="r" b="b"/>
                <a:pathLst>
                  <a:path w="6095" h="12509" extrusionOk="0">
                    <a:moveTo>
                      <a:pt x="0" y="0"/>
                    </a:moveTo>
                    <a:lnTo>
                      <a:pt x="822" y="12508"/>
                    </a:lnTo>
                    <a:lnTo>
                      <a:pt x="6095" y="10340"/>
                    </a:lnTo>
                    <a:cubicBezTo>
                      <a:pt x="6095" y="10340"/>
                      <a:pt x="4748" y="7053"/>
                      <a:pt x="3766" y="4656"/>
                    </a:cubicBezTo>
                    <a:cubicBezTo>
                      <a:pt x="2785" y="2283"/>
                      <a:pt x="0" y="0"/>
                      <a:pt x="0" y="0"/>
                    </a:cubicBezTo>
                    <a:close/>
                  </a:path>
                </a:pathLst>
              </a:custGeom>
              <a:solidFill>
                <a:srgbClr val="F95F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7"/>
              <p:cNvSpPr/>
              <p:nvPr/>
            </p:nvSpPr>
            <p:spPr>
              <a:xfrm>
                <a:off x="-1875500" y="923450"/>
                <a:ext cx="152375" cy="312725"/>
              </a:xfrm>
              <a:custGeom>
                <a:avLst/>
                <a:gdLst/>
                <a:ahLst/>
                <a:cxnLst/>
                <a:rect l="l" t="t" r="r" b="b"/>
                <a:pathLst>
                  <a:path w="6095" h="12509" extrusionOk="0">
                    <a:moveTo>
                      <a:pt x="0" y="0"/>
                    </a:moveTo>
                    <a:lnTo>
                      <a:pt x="822" y="12508"/>
                    </a:lnTo>
                    <a:lnTo>
                      <a:pt x="6095" y="10340"/>
                    </a:lnTo>
                    <a:cubicBezTo>
                      <a:pt x="6095" y="10340"/>
                      <a:pt x="4748" y="7053"/>
                      <a:pt x="3766" y="4656"/>
                    </a:cubicBezTo>
                    <a:cubicBezTo>
                      <a:pt x="2785" y="2283"/>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7"/>
              <p:cNvSpPr/>
              <p:nvPr/>
            </p:nvSpPr>
            <p:spPr>
              <a:xfrm>
                <a:off x="-2199050" y="712875"/>
                <a:ext cx="271650" cy="234550"/>
              </a:xfrm>
              <a:custGeom>
                <a:avLst/>
                <a:gdLst/>
                <a:ahLst/>
                <a:cxnLst/>
                <a:rect l="l" t="t" r="r" b="b"/>
                <a:pathLst>
                  <a:path w="10866" h="9382" extrusionOk="0">
                    <a:moveTo>
                      <a:pt x="2739" y="1"/>
                    </a:moveTo>
                    <a:cubicBezTo>
                      <a:pt x="2739" y="1"/>
                      <a:pt x="0" y="3744"/>
                      <a:pt x="548" y="9382"/>
                    </a:cubicBezTo>
                    <a:lnTo>
                      <a:pt x="10865" y="5159"/>
                    </a:lnTo>
                    <a:cubicBezTo>
                      <a:pt x="7327" y="754"/>
                      <a:pt x="2739"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37"/>
              <p:cNvSpPr/>
              <p:nvPr/>
            </p:nvSpPr>
            <p:spPr>
              <a:xfrm>
                <a:off x="-1972525" y="1247000"/>
                <a:ext cx="144400" cy="73625"/>
              </a:xfrm>
              <a:custGeom>
                <a:avLst/>
                <a:gdLst/>
                <a:ahLst/>
                <a:cxnLst/>
                <a:rect l="l" t="t" r="r" b="b"/>
                <a:pathLst>
                  <a:path w="5776" h="2945" extrusionOk="0">
                    <a:moveTo>
                      <a:pt x="5776" y="0"/>
                    </a:moveTo>
                    <a:lnTo>
                      <a:pt x="1" y="2351"/>
                    </a:lnTo>
                    <a:lnTo>
                      <a:pt x="823" y="2945"/>
                    </a:lnTo>
                    <a:lnTo>
                      <a:pt x="5593" y="982"/>
                    </a:lnTo>
                    <a:lnTo>
                      <a:pt x="577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37"/>
              <p:cNvSpPr/>
              <p:nvPr/>
            </p:nvSpPr>
            <p:spPr>
              <a:xfrm>
                <a:off x="-2185350" y="841850"/>
                <a:ext cx="372075" cy="463950"/>
              </a:xfrm>
              <a:custGeom>
                <a:avLst/>
                <a:gdLst/>
                <a:ahLst/>
                <a:cxnLst/>
                <a:rect l="l" t="t" r="r" b="b"/>
                <a:pathLst>
                  <a:path w="14883" h="18558" extrusionOk="0">
                    <a:moveTo>
                      <a:pt x="10317" y="0"/>
                    </a:moveTo>
                    <a:lnTo>
                      <a:pt x="0" y="4223"/>
                    </a:lnTo>
                    <a:cubicBezTo>
                      <a:pt x="411" y="8263"/>
                      <a:pt x="2488" y="13284"/>
                      <a:pt x="8514" y="18557"/>
                    </a:cubicBezTo>
                    <a:lnTo>
                      <a:pt x="11413" y="17393"/>
                    </a:lnTo>
                    <a:lnTo>
                      <a:pt x="14289" y="16206"/>
                    </a:lnTo>
                    <a:cubicBezTo>
                      <a:pt x="14882" y="8217"/>
                      <a:pt x="12873" y="3173"/>
                      <a:pt x="10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7"/>
              <p:cNvSpPr/>
              <p:nvPr/>
            </p:nvSpPr>
            <p:spPr>
              <a:xfrm>
                <a:off x="-2089500" y="927675"/>
                <a:ext cx="146100" cy="129100"/>
              </a:xfrm>
              <a:custGeom>
                <a:avLst/>
                <a:gdLst/>
                <a:ahLst/>
                <a:cxnLst/>
                <a:rect l="l" t="t" r="r" b="b"/>
                <a:pathLst>
                  <a:path w="5844" h="5164" extrusionOk="0">
                    <a:moveTo>
                      <a:pt x="2923" y="0"/>
                    </a:moveTo>
                    <a:cubicBezTo>
                      <a:pt x="2596" y="0"/>
                      <a:pt x="2263" y="63"/>
                      <a:pt x="1941" y="196"/>
                    </a:cubicBezTo>
                    <a:cubicBezTo>
                      <a:pt x="640" y="744"/>
                      <a:pt x="1" y="2251"/>
                      <a:pt x="526" y="3552"/>
                    </a:cubicBezTo>
                    <a:cubicBezTo>
                      <a:pt x="940" y="4553"/>
                      <a:pt x="1904" y="5163"/>
                      <a:pt x="2922" y="5163"/>
                    </a:cubicBezTo>
                    <a:cubicBezTo>
                      <a:pt x="3249" y="5163"/>
                      <a:pt x="3582" y="5100"/>
                      <a:pt x="3904" y="4967"/>
                    </a:cubicBezTo>
                    <a:cubicBezTo>
                      <a:pt x="5228" y="4419"/>
                      <a:pt x="5844" y="2935"/>
                      <a:pt x="5319" y="1612"/>
                    </a:cubicBezTo>
                    <a:cubicBezTo>
                      <a:pt x="4904" y="610"/>
                      <a:pt x="3941" y="0"/>
                      <a:pt x="29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7"/>
              <p:cNvSpPr/>
              <p:nvPr/>
            </p:nvSpPr>
            <p:spPr>
              <a:xfrm>
                <a:off x="-2042125" y="1165400"/>
                <a:ext cx="243100" cy="121550"/>
              </a:xfrm>
              <a:custGeom>
                <a:avLst/>
                <a:gdLst/>
                <a:ahLst/>
                <a:cxnLst/>
                <a:rect l="l" t="t" r="r" b="b"/>
                <a:pathLst>
                  <a:path w="9724" h="4862" extrusionOk="0">
                    <a:moveTo>
                      <a:pt x="9290" y="0"/>
                    </a:moveTo>
                    <a:lnTo>
                      <a:pt x="0" y="3812"/>
                    </a:lnTo>
                    <a:lnTo>
                      <a:pt x="411" y="4862"/>
                    </a:lnTo>
                    <a:lnTo>
                      <a:pt x="9724" y="1050"/>
                    </a:lnTo>
                    <a:lnTo>
                      <a:pt x="9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7"/>
              <p:cNvSpPr/>
              <p:nvPr/>
            </p:nvSpPr>
            <p:spPr>
              <a:xfrm>
                <a:off x="-2089500" y="1106625"/>
                <a:ext cx="322425" cy="153525"/>
              </a:xfrm>
              <a:custGeom>
                <a:avLst/>
                <a:gdLst/>
                <a:ahLst/>
                <a:cxnLst/>
                <a:rect l="l" t="t" r="r" b="b"/>
                <a:pathLst>
                  <a:path w="12897" h="6141" extrusionOk="0">
                    <a:moveTo>
                      <a:pt x="12463" y="0"/>
                    </a:moveTo>
                    <a:lnTo>
                      <a:pt x="1" y="5090"/>
                    </a:lnTo>
                    <a:lnTo>
                      <a:pt x="434" y="6140"/>
                    </a:lnTo>
                    <a:lnTo>
                      <a:pt x="12897" y="1027"/>
                    </a:lnTo>
                    <a:lnTo>
                      <a:pt x="124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7"/>
              <p:cNvSpPr/>
              <p:nvPr/>
            </p:nvSpPr>
            <p:spPr>
              <a:xfrm>
                <a:off x="-1952550" y="1281225"/>
                <a:ext cx="143825" cy="122150"/>
              </a:xfrm>
              <a:custGeom>
                <a:avLst/>
                <a:gdLst/>
                <a:ahLst/>
                <a:cxnLst/>
                <a:rect l="l" t="t" r="r" b="b"/>
                <a:pathLst>
                  <a:path w="5753" h="4886" extrusionOk="0">
                    <a:moveTo>
                      <a:pt x="3858" y="1"/>
                    </a:moveTo>
                    <a:lnTo>
                      <a:pt x="3858" y="1"/>
                    </a:lnTo>
                    <a:cubicBezTo>
                      <a:pt x="1987" y="777"/>
                      <a:pt x="822" y="1256"/>
                      <a:pt x="822" y="1256"/>
                    </a:cubicBezTo>
                    <a:cubicBezTo>
                      <a:pt x="1" y="2945"/>
                      <a:pt x="3151" y="2740"/>
                      <a:pt x="3516" y="4885"/>
                    </a:cubicBezTo>
                    <a:cubicBezTo>
                      <a:pt x="4269" y="3721"/>
                      <a:pt x="5753" y="1598"/>
                      <a:pt x="3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7"/>
              <p:cNvSpPr/>
              <p:nvPr/>
            </p:nvSpPr>
            <p:spPr>
              <a:xfrm>
                <a:off x="-2155125" y="755100"/>
                <a:ext cx="24575" cy="86775"/>
              </a:xfrm>
              <a:custGeom>
                <a:avLst/>
                <a:gdLst/>
                <a:ahLst/>
                <a:cxnLst/>
                <a:rect l="l" t="t" r="r" b="b"/>
                <a:pathLst>
                  <a:path w="983" h="3471" fill="none" extrusionOk="0">
                    <a:moveTo>
                      <a:pt x="982" y="1"/>
                    </a:moveTo>
                    <a:cubicBezTo>
                      <a:pt x="982" y="1"/>
                      <a:pt x="69" y="1256"/>
                      <a:pt x="1" y="3470"/>
                    </a:cubicBez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7"/>
              <p:cNvSpPr/>
              <p:nvPr/>
            </p:nvSpPr>
            <p:spPr>
              <a:xfrm>
                <a:off x="-2130575" y="1187075"/>
                <a:ext cx="49675" cy="127275"/>
              </a:xfrm>
              <a:custGeom>
                <a:avLst/>
                <a:gdLst/>
                <a:ahLst/>
                <a:cxnLst/>
                <a:rect l="l" t="t" r="r" b="b"/>
                <a:pathLst>
                  <a:path w="1987" h="5091" fill="none" extrusionOk="0">
                    <a:moveTo>
                      <a:pt x="1986" y="5090"/>
                    </a:moveTo>
                    <a:lnTo>
                      <a:pt x="0" y="0"/>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7"/>
              <p:cNvSpPr/>
              <p:nvPr/>
            </p:nvSpPr>
            <p:spPr>
              <a:xfrm>
                <a:off x="-2160250" y="876650"/>
                <a:ext cx="5150" cy="27975"/>
              </a:xfrm>
              <a:custGeom>
                <a:avLst/>
                <a:gdLst/>
                <a:ahLst/>
                <a:cxnLst/>
                <a:rect l="l" t="t" r="r" b="b"/>
                <a:pathLst>
                  <a:path w="206" h="1119" fill="none" extrusionOk="0">
                    <a:moveTo>
                      <a:pt x="206" y="115"/>
                    </a:moveTo>
                    <a:cubicBezTo>
                      <a:pt x="206" y="115"/>
                      <a:pt x="0" y="0"/>
                      <a:pt x="206" y="1119"/>
                    </a:cubicBez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37"/>
              <p:cNvSpPr/>
              <p:nvPr/>
            </p:nvSpPr>
            <p:spPr>
              <a:xfrm>
                <a:off x="-1936575" y="859525"/>
                <a:ext cx="109975" cy="252500"/>
              </a:xfrm>
              <a:custGeom>
                <a:avLst/>
                <a:gdLst/>
                <a:ahLst/>
                <a:cxnLst/>
                <a:rect l="l" t="t" r="r" b="b"/>
                <a:pathLst>
                  <a:path w="4399" h="10100" extrusionOk="0">
                    <a:moveTo>
                      <a:pt x="1" y="1"/>
                    </a:moveTo>
                    <a:cubicBezTo>
                      <a:pt x="1" y="1"/>
                      <a:pt x="3379" y="4520"/>
                      <a:pt x="3196" y="9907"/>
                    </a:cubicBezTo>
                    <a:cubicBezTo>
                      <a:pt x="3221" y="10038"/>
                      <a:pt x="3255" y="10100"/>
                      <a:pt x="3293" y="10100"/>
                    </a:cubicBezTo>
                    <a:cubicBezTo>
                      <a:pt x="3669" y="10100"/>
                      <a:pt x="4398" y="400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37"/>
              <p:cNvSpPr/>
              <p:nvPr/>
            </p:nvSpPr>
            <p:spPr>
              <a:xfrm>
                <a:off x="-2031300" y="975950"/>
                <a:ext cx="69025" cy="70775"/>
              </a:xfrm>
              <a:custGeom>
                <a:avLst/>
                <a:gdLst/>
                <a:ahLst/>
                <a:cxnLst/>
                <a:rect l="l" t="t" r="r" b="b"/>
                <a:pathLst>
                  <a:path w="2761" h="2831" extrusionOk="0">
                    <a:moveTo>
                      <a:pt x="2352" y="0"/>
                    </a:moveTo>
                    <a:lnTo>
                      <a:pt x="2352" y="0"/>
                    </a:lnTo>
                    <a:cubicBezTo>
                      <a:pt x="1736" y="2830"/>
                      <a:pt x="1" y="2077"/>
                      <a:pt x="206" y="2488"/>
                    </a:cubicBezTo>
                    <a:cubicBezTo>
                      <a:pt x="282" y="2493"/>
                      <a:pt x="355" y="2495"/>
                      <a:pt x="425" y="2495"/>
                    </a:cubicBezTo>
                    <a:cubicBezTo>
                      <a:pt x="2760" y="2495"/>
                      <a:pt x="2352" y="0"/>
                      <a:pt x="2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4" name="Google Shape;3574;p37"/>
            <p:cNvGrpSpPr/>
            <p:nvPr/>
          </p:nvGrpSpPr>
          <p:grpSpPr>
            <a:xfrm rot="359227" flipH="1">
              <a:off x="1935281" y="1345537"/>
              <a:ext cx="811988" cy="827987"/>
              <a:chOff x="-1445825" y="13850"/>
              <a:chExt cx="812025" cy="828025"/>
            </a:xfrm>
          </p:grpSpPr>
          <p:sp>
            <p:nvSpPr>
              <p:cNvPr id="3575" name="Google Shape;3575;p37"/>
              <p:cNvSpPr/>
              <p:nvPr/>
            </p:nvSpPr>
            <p:spPr>
              <a:xfrm>
                <a:off x="-1398450" y="367075"/>
                <a:ext cx="575775" cy="346400"/>
              </a:xfrm>
              <a:custGeom>
                <a:avLst/>
                <a:gdLst/>
                <a:ahLst/>
                <a:cxnLst/>
                <a:rect l="l" t="t" r="r" b="b"/>
                <a:pathLst>
                  <a:path w="23031" h="13856" extrusionOk="0">
                    <a:moveTo>
                      <a:pt x="13558" y="1"/>
                    </a:moveTo>
                    <a:lnTo>
                      <a:pt x="0" y="1963"/>
                    </a:lnTo>
                    <a:lnTo>
                      <a:pt x="9906" y="13855"/>
                    </a:lnTo>
                    <a:lnTo>
                      <a:pt x="23031" y="11733"/>
                    </a:lnTo>
                    <a:lnTo>
                      <a:pt x="1355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7"/>
              <p:cNvSpPr/>
              <p:nvPr/>
            </p:nvSpPr>
            <p:spPr>
              <a:xfrm>
                <a:off x="-1424150" y="426425"/>
                <a:ext cx="273375" cy="401750"/>
              </a:xfrm>
              <a:custGeom>
                <a:avLst/>
                <a:gdLst/>
                <a:ahLst/>
                <a:cxnLst/>
                <a:rect l="l" t="t" r="r" b="b"/>
                <a:pathLst>
                  <a:path w="10935" h="16070" extrusionOk="0">
                    <a:moveTo>
                      <a:pt x="1370" y="0"/>
                    </a:moveTo>
                    <a:lnTo>
                      <a:pt x="1" y="4451"/>
                    </a:lnTo>
                    <a:lnTo>
                      <a:pt x="9519" y="16069"/>
                    </a:lnTo>
                    <a:lnTo>
                      <a:pt x="10934" y="11481"/>
                    </a:lnTo>
                    <a:lnTo>
                      <a:pt x="1370" y="0"/>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7"/>
              <p:cNvSpPr/>
              <p:nvPr/>
            </p:nvSpPr>
            <p:spPr>
              <a:xfrm>
                <a:off x="-1186175" y="660375"/>
                <a:ext cx="363500" cy="167800"/>
              </a:xfrm>
              <a:custGeom>
                <a:avLst/>
                <a:gdLst/>
                <a:ahLst/>
                <a:cxnLst/>
                <a:rect l="l" t="t" r="r" b="b"/>
                <a:pathLst>
                  <a:path w="14540" h="6712" extrusionOk="0">
                    <a:moveTo>
                      <a:pt x="14540" y="1"/>
                    </a:moveTo>
                    <a:lnTo>
                      <a:pt x="1415" y="2123"/>
                    </a:lnTo>
                    <a:lnTo>
                      <a:pt x="0" y="6711"/>
                    </a:lnTo>
                    <a:lnTo>
                      <a:pt x="13284" y="4041"/>
                    </a:lnTo>
                    <a:lnTo>
                      <a:pt x="14540"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7"/>
              <p:cNvSpPr/>
              <p:nvPr/>
            </p:nvSpPr>
            <p:spPr>
              <a:xfrm>
                <a:off x="-1059500" y="13850"/>
                <a:ext cx="398325" cy="646550"/>
              </a:xfrm>
              <a:custGeom>
                <a:avLst/>
                <a:gdLst/>
                <a:ahLst/>
                <a:cxnLst/>
                <a:rect l="l" t="t" r="r" b="b"/>
                <a:pathLst>
                  <a:path w="15933" h="25862" extrusionOk="0">
                    <a:moveTo>
                      <a:pt x="5981" y="1"/>
                    </a:moveTo>
                    <a:lnTo>
                      <a:pt x="0" y="14130"/>
                    </a:lnTo>
                    <a:lnTo>
                      <a:pt x="9473" y="25862"/>
                    </a:lnTo>
                    <a:lnTo>
                      <a:pt x="15932" y="10774"/>
                    </a:lnTo>
                    <a:lnTo>
                      <a:pt x="5981"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7"/>
              <p:cNvSpPr/>
              <p:nvPr/>
            </p:nvSpPr>
            <p:spPr>
              <a:xfrm>
                <a:off x="-898575" y="26400"/>
                <a:ext cx="264775" cy="264225"/>
              </a:xfrm>
              <a:custGeom>
                <a:avLst/>
                <a:gdLst/>
                <a:ahLst/>
                <a:cxnLst/>
                <a:rect l="l" t="t" r="r" b="b"/>
                <a:pathLst>
                  <a:path w="10591" h="10569" extrusionOk="0">
                    <a:moveTo>
                      <a:pt x="0" y="1"/>
                    </a:moveTo>
                    <a:lnTo>
                      <a:pt x="9769" y="10569"/>
                    </a:lnTo>
                    <a:lnTo>
                      <a:pt x="10591" y="10204"/>
                    </a:lnTo>
                    <a:lnTo>
                      <a:pt x="1278" y="38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7"/>
              <p:cNvSpPr/>
              <p:nvPr/>
            </p:nvSpPr>
            <p:spPr>
              <a:xfrm>
                <a:off x="-854075" y="281475"/>
                <a:ext cx="220275" cy="479925"/>
              </a:xfrm>
              <a:custGeom>
                <a:avLst/>
                <a:gdLst/>
                <a:ahLst/>
                <a:cxnLst/>
                <a:rect l="l" t="t" r="r" b="b"/>
                <a:pathLst>
                  <a:path w="8811" h="19197" extrusionOk="0">
                    <a:moveTo>
                      <a:pt x="8811" y="1"/>
                    </a:moveTo>
                    <a:lnTo>
                      <a:pt x="7715" y="69"/>
                    </a:lnTo>
                    <a:lnTo>
                      <a:pt x="1256" y="15157"/>
                    </a:lnTo>
                    <a:lnTo>
                      <a:pt x="0" y="19197"/>
                    </a:lnTo>
                    <a:lnTo>
                      <a:pt x="8811" y="1"/>
                    </a:lnTo>
                    <a:close/>
                    <a:moveTo>
                      <a:pt x="0" y="19197"/>
                    </a:moveTo>
                    <a:lnTo>
                      <a:pt x="0" y="19197"/>
                    </a:lnTo>
                    <a:lnTo>
                      <a:pt x="0" y="1919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7"/>
              <p:cNvSpPr/>
              <p:nvPr/>
            </p:nvSpPr>
            <p:spPr>
              <a:xfrm>
                <a:off x="-1388200" y="367075"/>
                <a:ext cx="565525" cy="346400"/>
              </a:xfrm>
              <a:custGeom>
                <a:avLst/>
                <a:gdLst/>
                <a:ahLst/>
                <a:cxnLst/>
                <a:rect l="l" t="t" r="r" b="b"/>
                <a:pathLst>
                  <a:path w="22621" h="13856" extrusionOk="0">
                    <a:moveTo>
                      <a:pt x="13148" y="1"/>
                    </a:moveTo>
                    <a:lnTo>
                      <a:pt x="1" y="685"/>
                    </a:lnTo>
                    <a:lnTo>
                      <a:pt x="9496" y="13855"/>
                    </a:lnTo>
                    <a:lnTo>
                      <a:pt x="22621" y="11733"/>
                    </a:lnTo>
                    <a:lnTo>
                      <a:pt x="1314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7"/>
              <p:cNvSpPr/>
              <p:nvPr/>
            </p:nvSpPr>
            <p:spPr>
              <a:xfrm>
                <a:off x="-1379050" y="411575"/>
                <a:ext cx="228275" cy="301900"/>
              </a:xfrm>
              <a:custGeom>
                <a:avLst/>
                <a:gdLst/>
                <a:ahLst/>
                <a:cxnLst/>
                <a:rect l="l" t="t" r="r" b="b"/>
                <a:pathLst>
                  <a:path w="9131" h="12076" extrusionOk="0">
                    <a:moveTo>
                      <a:pt x="434" y="1"/>
                    </a:moveTo>
                    <a:lnTo>
                      <a:pt x="0" y="69"/>
                    </a:lnTo>
                    <a:lnTo>
                      <a:pt x="9130" y="12075"/>
                    </a:lnTo>
                    <a:lnTo>
                      <a:pt x="43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37"/>
              <p:cNvSpPr/>
              <p:nvPr/>
            </p:nvSpPr>
            <p:spPr>
              <a:xfrm>
                <a:off x="-1445825" y="501750"/>
                <a:ext cx="598050" cy="340125"/>
              </a:xfrm>
              <a:custGeom>
                <a:avLst/>
                <a:gdLst/>
                <a:ahLst/>
                <a:cxnLst/>
                <a:rect l="l" t="t" r="r" b="b"/>
                <a:pathLst>
                  <a:path w="23922" h="13605" extrusionOk="0">
                    <a:moveTo>
                      <a:pt x="1324" y="0"/>
                    </a:moveTo>
                    <a:lnTo>
                      <a:pt x="1" y="571"/>
                    </a:lnTo>
                    <a:lnTo>
                      <a:pt x="10226" y="13604"/>
                    </a:lnTo>
                    <a:lnTo>
                      <a:pt x="23670" y="10386"/>
                    </a:lnTo>
                    <a:lnTo>
                      <a:pt x="23922" y="9541"/>
                    </a:lnTo>
                    <a:lnTo>
                      <a:pt x="10569" y="12486"/>
                    </a:lnTo>
                    <a:lnTo>
                      <a:pt x="1051" y="890"/>
                    </a:lnTo>
                    <a:lnTo>
                      <a:pt x="13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37"/>
              <p:cNvSpPr/>
              <p:nvPr/>
            </p:nvSpPr>
            <p:spPr>
              <a:xfrm>
                <a:off x="-854075" y="664375"/>
                <a:ext cx="56525" cy="97025"/>
              </a:xfrm>
              <a:custGeom>
                <a:avLst/>
                <a:gdLst/>
                <a:ahLst/>
                <a:cxnLst/>
                <a:rect l="l" t="t" r="r" b="b"/>
                <a:pathLst>
                  <a:path w="2261" h="3881" extrusionOk="0">
                    <a:moveTo>
                      <a:pt x="1735" y="0"/>
                    </a:moveTo>
                    <a:cubicBezTo>
                      <a:pt x="1735" y="1"/>
                      <a:pt x="708" y="1644"/>
                      <a:pt x="0" y="3881"/>
                    </a:cubicBezTo>
                    <a:cubicBezTo>
                      <a:pt x="2260" y="2922"/>
                      <a:pt x="1735" y="1"/>
                      <a:pt x="1735" y="0"/>
                    </a:cubicBezTo>
                    <a:close/>
                  </a:path>
                </a:pathLst>
              </a:custGeom>
              <a:solidFill>
                <a:srgbClr val="EFC7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7"/>
              <p:cNvSpPr/>
              <p:nvPr/>
            </p:nvSpPr>
            <p:spPr>
              <a:xfrm>
                <a:off x="-1059500" y="367075"/>
                <a:ext cx="236825" cy="295050"/>
              </a:xfrm>
              <a:custGeom>
                <a:avLst/>
                <a:gdLst/>
                <a:ahLst/>
                <a:cxnLst/>
                <a:rect l="l" t="t" r="r" b="b"/>
                <a:pathLst>
                  <a:path w="9473" h="11802" extrusionOk="0">
                    <a:moveTo>
                      <a:pt x="0" y="1"/>
                    </a:moveTo>
                    <a:lnTo>
                      <a:pt x="9016" y="11801"/>
                    </a:lnTo>
                    <a:lnTo>
                      <a:pt x="9473" y="11733"/>
                    </a:lnTo>
                    <a:lnTo>
                      <a:pt x="0"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7"/>
              <p:cNvSpPr/>
              <p:nvPr/>
            </p:nvSpPr>
            <p:spPr>
              <a:xfrm>
                <a:off x="-843800" y="283200"/>
                <a:ext cx="182625" cy="377200"/>
              </a:xfrm>
              <a:custGeom>
                <a:avLst/>
                <a:gdLst/>
                <a:ahLst/>
                <a:cxnLst/>
                <a:rect l="l" t="t" r="r" b="b"/>
                <a:pathLst>
                  <a:path w="7305" h="15088" extrusionOk="0">
                    <a:moveTo>
                      <a:pt x="7304" y="0"/>
                    </a:moveTo>
                    <a:cubicBezTo>
                      <a:pt x="7304" y="1"/>
                      <a:pt x="662" y="6323"/>
                      <a:pt x="0" y="14654"/>
                    </a:cubicBezTo>
                    <a:cubicBezTo>
                      <a:pt x="502" y="15065"/>
                      <a:pt x="845" y="15088"/>
                      <a:pt x="845" y="15088"/>
                    </a:cubicBezTo>
                    <a:lnTo>
                      <a:pt x="7304" y="0"/>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7"/>
              <p:cNvSpPr/>
              <p:nvPr/>
            </p:nvSpPr>
            <p:spPr>
              <a:xfrm>
                <a:off x="-1063500" y="13850"/>
                <a:ext cx="155800" cy="353250"/>
              </a:xfrm>
              <a:custGeom>
                <a:avLst/>
                <a:gdLst/>
                <a:ahLst/>
                <a:cxnLst/>
                <a:rect l="l" t="t" r="r" b="b"/>
                <a:pathLst>
                  <a:path w="6232" h="14130" extrusionOk="0">
                    <a:moveTo>
                      <a:pt x="6141" y="1"/>
                    </a:moveTo>
                    <a:cubicBezTo>
                      <a:pt x="1" y="9131"/>
                      <a:pt x="160" y="14130"/>
                      <a:pt x="160" y="14130"/>
                    </a:cubicBezTo>
                    <a:lnTo>
                      <a:pt x="6141" y="3607"/>
                    </a:lnTo>
                    <a:cubicBezTo>
                      <a:pt x="6141" y="3607"/>
                      <a:pt x="6232" y="1210"/>
                      <a:pt x="6141"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7"/>
              <p:cNvSpPr/>
              <p:nvPr/>
            </p:nvSpPr>
            <p:spPr>
              <a:xfrm>
                <a:off x="-1388200" y="383050"/>
                <a:ext cx="540425" cy="330425"/>
              </a:xfrm>
              <a:custGeom>
                <a:avLst/>
                <a:gdLst/>
                <a:ahLst/>
                <a:cxnLst/>
                <a:rect l="l" t="t" r="r" b="b"/>
                <a:pathLst>
                  <a:path w="21617" h="13217" extrusionOk="0">
                    <a:moveTo>
                      <a:pt x="754" y="1"/>
                    </a:moveTo>
                    <a:lnTo>
                      <a:pt x="1" y="46"/>
                    </a:lnTo>
                    <a:lnTo>
                      <a:pt x="9496" y="13216"/>
                    </a:lnTo>
                    <a:lnTo>
                      <a:pt x="21617" y="11253"/>
                    </a:lnTo>
                    <a:cubicBezTo>
                      <a:pt x="21373" y="11200"/>
                      <a:pt x="21031" y="11176"/>
                      <a:pt x="20617" y="11176"/>
                    </a:cubicBezTo>
                    <a:cubicBezTo>
                      <a:pt x="17338" y="11176"/>
                      <a:pt x="9496" y="12669"/>
                      <a:pt x="9496" y="12669"/>
                    </a:cubicBezTo>
                    <a:lnTo>
                      <a:pt x="754" y="1"/>
                    </a:ln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7"/>
              <p:cNvSpPr/>
              <p:nvPr/>
            </p:nvSpPr>
            <p:spPr>
              <a:xfrm>
                <a:off x="-1383050" y="492050"/>
                <a:ext cx="140875" cy="178450"/>
              </a:xfrm>
              <a:custGeom>
                <a:avLst/>
                <a:gdLst/>
                <a:ahLst/>
                <a:cxnLst/>
                <a:rect l="l" t="t" r="r" b="b"/>
                <a:pathLst>
                  <a:path w="5635" h="7138" extrusionOk="0">
                    <a:moveTo>
                      <a:pt x="0" y="0"/>
                    </a:moveTo>
                    <a:lnTo>
                      <a:pt x="0" y="0"/>
                    </a:lnTo>
                    <a:cubicBezTo>
                      <a:pt x="1" y="1"/>
                      <a:pt x="4165" y="5075"/>
                      <a:pt x="5339" y="6696"/>
                    </a:cubicBezTo>
                    <a:lnTo>
                      <a:pt x="5339" y="6696"/>
                    </a:lnTo>
                    <a:cubicBezTo>
                      <a:pt x="4395" y="5270"/>
                      <a:pt x="1422" y="836"/>
                      <a:pt x="0" y="0"/>
                    </a:cubicBezTo>
                    <a:close/>
                    <a:moveTo>
                      <a:pt x="5339" y="6696"/>
                    </a:moveTo>
                    <a:cubicBezTo>
                      <a:pt x="5523" y="6974"/>
                      <a:pt x="5630" y="7137"/>
                      <a:pt x="5633" y="7137"/>
                    </a:cubicBezTo>
                    <a:cubicBezTo>
                      <a:pt x="5634" y="7137"/>
                      <a:pt x="5614" y="7103"/>
                      <a:pt x="5570" y="7030"/>
                    </a:cubicBezTo>
                    <a:cubicBezTo>
                      <a:pt x="5518" y="6948"/>
                      <a:pt x="5439" y="6834"/>
                      <a:pt x="5339" y="6696"/>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7"/>
              <p:cNvSpPr/>
              <p:nvPr/>
            </p:nvSpPr>
            <p:spPr>
              <a:xfrm>
                <a:off x="-800425" y="352800"/>
                <a:ext cx="101025" cy="195200"/>
              </a:xfrm>
              <a:custGeom>
                <a:avLst/>
                <a:gdLst/>
                <a:ahLst/>
                <a:cxnLst/>
                <a:rect l="l" t="t" r="r" b="b"/>
                <a:pathLst>
                  <a:path w="4041" h="7808" extrusionOk="0">
                    <a:moveTo>
                      <a:pt x="4040" y="1"/>
                    </a:moveTo>
                    <a:cubicBezTo>
                      <a:pt x="4040" y="1"/>
                      <a:pt x="1461" y="2489"/>
                      <a:pt x="0" y="7807"/>
                    </a:cubicBezTo>
                    <a:cubicBezTo>
                      <a:pt x="1027" y="5593"/>
                      <a:pt x="2648" y="1895"/>
                      <a:pt x="404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37"/>
              <p:cNvSpPr/>
              <p:nvPr/>
            </p:nvSpPr>
            <p:spPr>
              <a:xfrm>
                <a:off x="-1108125" y="707175"/>
                <a:ext cx="234100" cy="39000"/>
              </a:xfrm>
              <a:custGeom>
                <a:avLst/>
                <a:gdLst/>
                <a:ahLst/>
                <a:cxnLst/>
                <a:rect l="l" t="t" r="r" b="b"/>
                <a:pathLst>
                  <a:path w="9364" h="1560" extrusionOk="0">
                    <a:moveTo>
                      <a:pt x="9364" y="0"/>
                    </a:moveTo>
                    <a:cubicBezTo>
                      <a:pt x="9363" y="0"/>
                      <a:pt x="1192" y="1028"/>
                      <a:pt x="119" y="1484"/>
                    </a:cubicBezTo>
                    <a:cubicBezTo>
                      <a:pt x="0" y="1536"/>
                      <a:pt x="16" y="1559"/>
                      <a:pt x="140" y="1559"/>
                    </a:cubicBezTo>
                    <a:cubicBezTo>
                      <a:pt x="1151" y="1559"/>
                      <a:pt x="9363" y="1"/>
                      <a:pt x="936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7"/>
              <p:cNvSpPr/>
              <p:nvPr/>
            </p:nvSpPr>
            <p:spPr>
              <a:xfrm>
                <a:off x="-860350" y="53800"/>
                <a:ext cx="99875" cy="109575"/>
              </a:xfrm>
              <a:custGeom>
                <a:avLst/>
                <a:gdLst/>
                <a:ahLst/>
                <a:cxnLst/>
                <a:rect l="l" t="t" r="r" b="b"/>
                <a:pathLst>
                  <a:path w="3995" h="4383" fill="none" extrusionOk="0">
                    <a:moveTo>
                      <a:pt x="0" y="0"/>
                    </a:moveTo>
                    <a:lnTo>
                      <a:pt x="3995" y="4383"/>
                    </a:lnTo>
                  </a:path>
                </a:pathLst>
              </a:custGeom>
              <a:noFill/>
              <a:ln w="6850" cap="rnd" cmpd="sng">
                <a:solidFill>
                  <a:srgbClr val="FBD87E"/>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37"/>
              <p:cNvSpPr/>
              <p:nvPr/>
            </p:nvSpPr>
            <p:spPr>
              <a:xfrm>
                <a:off x="-743950" y="179900"/>
                <a:ext cx="18850" cy="20575"/>
              </a:xfrm>
              <a:custGeom>
                <a:avLst/>
                <a:gdLst/>
                <a:ahLst/>
                <a:cxnLst/>
                <a:rect l="l" t="t" r="r" b="b"/>
                <a:pathLst>
                  <a:path w="754" h="823" fill="none" extrusionOk="0">
                    <a:moveTo>
                      <a:pt x="1" y="1"/>
                    </a:moveTo>
                    <a:lnTo>
                      <a:pt x="754" y="823"/>
                    </a:lnTo>
                  </a:path>
                </a:pathLst>
              </a:custGeom>
              <a:noFill/>
              <a:ln w="6850" cap="rnd" cmpd="sng">
                <a:solidFill>
                  <a:srgbClr val="FBD87E"/>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37"/>
              <p:cNvSpPr/>
              <p:nvPr/>
            </p:nvSpPr>
            <p:spPr>
              <a:xfrm>
                <a:off x="-836375" y="682075"/>
                <a:ext cx="18850" cy="56500"/>
              </a:xfrm>
              <a:custGeom>
                <a:avLst/>
                <a:gdLst/>
                <a:ahLst/>
                <a:cxnLst/>
                <a:rect l="l" t="t" r="r" b="b"/>
                <a:pathLst>
                  <a:path w="754" h="2260" fill="none" extrusionOk="0">
                    <a:moveTo>
                      <a:pt x="0" y="2260"/>
                    </a:moveTo>
                    <a:cubicBezTo>
                      <a:pt x="0" y="2260"/>
                      <a:pt x="548" y="1529"/>
                      <a:pt x="753" y="0"/>
                    </a:cubicBezTo>
                  </a:path>
                </a:pathLst>
              </a:custGeom>
              <a:noFill/>
              <a:ln w="6850" cap="rnd" cmpd="sng">
                <a:solidFill>
                  <a:srgbClr val="FBCF6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7"/>
              <p:cNvSpPr/>
              <p:nvPr/>
            </p:nvSpPr>
            <p:spPr>
              <a:xfrm>
                <a:off x="-1412725" y="547975"/>
                <a:ext cx="89050" cy="112425"/>
              </a:xfrm>
              <a:custGeom>
                <a:avLst/>
                <a:gdLst/>
                <a:ahLst/>
                <a:cxnLst/>
                <a:rect l="l" t="t" r="r" b="b"/>
                <a:pathLst>
                  <a:path w="3562" h="4497" fill="none" extrusionOk="0">
                    <a:moveTo>
                      <a:pt x="0" y="0"/>
                    </a:moveTo>
                    <a:lnTo>
                      <a:pt x="3561" y="4497"/>
                    </a:lnTo>
                  </a:path>
                </a:pathLst>
              </a:custGeom>
              <a:noFill/>
              <a:ln w="4575" cap="rnd" cmpd="sng">
                <a:solidFill>
                  <a:srgbClr val="FBD8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7"/>
              <p:cNvSpPr/>
              <p:nvPr/>
            </p:nvSpPr>
            <p:spPr>
              <a:xfrm>
                <a:off x="-1305450" y="682075"/>
                <a:ext cx="35975" cy="44525"/>
              </a:xfrm>
              <a:custGeom>
                <a:avLst/>
                <a:gdLst/>
                <a:ahLst/>
                <a:cxnLst/>
                <a:rect l="l" t="t" r="r" b="b"/>
                <a:pathLst>
                  <a:path w="1439" h="1781" fill="none" extrusionOk="0">
                    <a:moveTo>
                      <a:pt x="1" y="0"/>
                    </a:moveTo>
                    <a:lnTo>
                      <a:pt x="1439" y="1780"/>
                    </a:lnTo>
                  </a:path>
                </a:pathLst>
              </a:custGeom>
              <a:noFill/>
              <a:ln w="4575" cap="rnd" cmpd="sng">
                <a:solidFill>
                  <a:srgbClr val="FBD8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37"/>
            <p:cNvGrpSpPr/>
            <p:nvPr/>
          </p:nvGrpSpPr>
          <p:grpSpPr>
            <a:xfrm flipH="1">
              <a:off x="670484" y="2557163"/>
              <a:ext cx="650550" cy="641425"/>
              <a:chOff x="-2968275" y="-74025"/>
              <a:chExt cx="650550" cy="641425"/>
            </a:xfrm>
          </p:grpSpPr>
          <p:sp>
            <p:nvSpPr>
              <p:cNvPr id="3598" name="Google Shape;3598;p37"/>
              <p:cNvSpPr/>
              <p:nvPr/>
            </p:nvSpPr>
            <p:spPr>
              <a:xfrm>
                <a:off x="-2957425" y="-72300"/>
                <a:ext cx="639700" cy="639700"/>
              </a:xfrm>
              <a:custGeom>
                <a:avLst/>
                <a:gdLst/>
                <a:ahLst/>
                <a:cxnLst/>
                <a:rect l="l" t="t" r="r" b="b"/>
                <a:pathLst>
                  <a:path w="25588" h="25588" extrusionOk="0">
                    <a:moveTo>
                      <a:pt x="12805" y="0"/>
                    </a:moveTo>
                    <a:cubicBezTo>
                      <a:pt x="5730" y="0"/>
                      <a:pt x="0" y="5729"/>
                      <a:pt x="0" y="12805"/>
                    </a:cubicBezTo>
                    <a:cubicBezTo>
                      <a:pt x="0" y="19858"/>
                      <a:pt x="5730" y="25587"/>
                      <a:pt x="12805" y="25587"/>
                    </a:cubicBezTo>
                    <a:cubicBezTo>
                      <a:pt x="19858" y="25587"/>
                      <a:pt x="25588" y="19858"/>
                      <a:pt x="25588" y="12805"/>
                    </a:cubicBezTo>
                    <a:cubicBezTo>
                      <a:pt x="25588" y="5729"/>
                      <a:pt x="19858" y="0"/>
                      <a:pt x="1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7"/>
              <p:cNvSpPr/>
              <p:nvPr/>
            </p:nvSpPr>
            <p:spPr>
              <a:xfrm>
                <a:off x="-2816475" y="-72300"/>
                <a:ext cx="475350" cy="377425"/>
              </a:xfrm>
              <a:custGeom>
                <a:avLst/>
                <a:gdLst/>
                <a:ahLst/>
                <a:cxnLst/>
                <a:rect l="l" t="t" r="r" b="b"/>
                <a:pathLst>
                  <a:path w="19014" h="15097" extrusionOk="0">
                    <a:moveTo>
                      <a:pt x="7167" y="0"/>
                    </a:moveTo>
                    <a:cubicBezTo>
                      <a:pt x="4497" y="0"/>
                      <a:pt x="2032" y="799"/>
                      <a:pt x="0" y="2191"/>
                    </a:cubicBezTo>
                    <a:cubicBezTo>
                      <a:pt x="1575" y="4314"/>
                      <a:pt x="4816" y="5798"/>
                      <a:pt x="7350" y="8240"/>
                    </a:cubicBezTo>
                    <a:cubicBezTo>
                      <a:pt x="10513" y="11302"/>
                      <a:pt x="11952" y="15096"/>
                      <a:pt x="13780" y="15096"/>
                    </a:cubicBezTo>
                    <a:cubicBezTo>
                      <a:pt x="14431" y="15096"/>
                      <a:pt x="15132" y="14614"/>
                      <a:pt x="15978" y="13444"/>
                    </a:cubicBezTo>
                    <a:cubicBezTo>
                      <a:pt x="17051" y="11938"/>
                      <a:pt x="18215" y="10020"/>
                      <a:pt x="19014" y="7989"/>
                    </a:cubicBezTo>
                    <a:cubicBezTo>
                      <a:pt x="17119" y="3287"/>
                      <a:pt x="12531" y="0"/>
                      <a:pt x="7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7"/>
              <p:cNvSpPr/>
              <p:nvPr/>
            </p:nvSpPr>
            <p:spPr>
              <a:xfrm>
                <a:off x="-2957425" y="37825"/>
                <a:ext cx="202600" cy="507300"/>
              </a:xfrm>
              <a:custGeom>
                <a:avLst/>
                <a:gdLst/>
                <a:ahLst/>
                <a:cxnLst/>
                <a:rect l="l" t="t" r="r" b="b"/>
                <a:pathLst>
                  <a:path w="8104" h="20292" extrusionOk="0">
                    <a:moveTo>
                      <a:pt x="3127" y="0"/>
                    </a:moveTo>
                    <a:lnTo>
                      <a:pt x="3127" y="0"/>
                    </a:lnTo>
                    <a:cubicBezTo>
                      <a:pt x="1187" y="2260"/>
                      <a:pt x="0" y="5182"/>
                      <a:pt x="0" y="8400"/>
                    </a:cubicBezTo>
                    <a:cubicBezTo>
                      <a:pt x="0" y="13810"/>
                      <a:pt x="3356" y="18420"/>
                      <a:pt x="8103" y="20292"/>
                    </a:cubicBezTo>
                    <a:cubicBezTo>
                      <a:pt x="3333" y="16823"/>
                      <a:pt x="6186" y="13627"/>
                      <a:pt x="4360" y="11048"/>
                    </a:cubicBezTo>
                    <a:cubicBezTo>
                      <a:pt x="2511" y="8469"/>
                      <a:pt x="4497" y="4657"/>
                      <a:pt x="3127"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7"/>
              <p:cNvSpPr/>
              <p:nvPr/>
            </p:nvSpPr>
            <p:spPr>
              <a:xfrm>
                <a:off x="-2651000" y="376775"/>
                <a:ext cx="289900" cy="190625"/>
              </a:xfrm>
              <a:custGeom>
                <a:avLst/>
                <a:gdLst/>
                <a:ahLst/>
                <a:cxnLst/>
                <a:rect l="l" t="t" r="r" b="b"/>
                <a:pathLst>
                  <a:path w="11596" h="7625" extrusionOk="0">
                    <a:moveTo>
                      <a:pt x="4680" y="0"/>
                    </a:moveTo>
                    <a:cubicBezTo>
                      <a:pt x="4418" y="0"/>
                      <a:pt x="4131" y="22"/>
                      <a:pt x="3812" y="69"/>
                    </a:cubicBezTo>
                    <a:cubicBezTo>
                      <a:pt x="138" y="617"/>
                      <a:pt x="2854" y="4634"/>
                      <a:pt x="1" y="7624"/>
                    </a:cubicBezTo>
                    <a:lnTo>
                      <a:pt x="548" y="7624"/>
                    </a:lnTo>
                    <a:cubicBezTo>
                      <a:pt x="5250" y="7624"/>
                      <a:pt x="9382" y="5068"/>
                      <a:pt x="11596" y="1279"/>
                    </a:cubicBezTo>
                    <a:lnTo>
                      <a:pt x="11596" y="1279"/>
                    </a:lnTo>
                    <a:cubicBezTo>
                      <a:pt x="10814" y="1481"/>
                      <a:pt x="10179" y="1563"/>
                      <a:pt x="9646" y="1563"/>
                    </a:cubicBezTo>
                    <a:cubicBezTo>
                      <a:pt x="7322" y="1563"/>
                      <a:pt x="6927" y="0"/>
                      <a:pt x="468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7"/>
              <p:cNvSpPr/>
              <p:nvPr/>
            </p:nvSpPr>
            <p:spPr>
              <a:xfrm>
                <a:off x="-2968275" y="69200"/>
                <a:ext cx="85625" cy="270125"/>
              </a:xfrm>
              <a:custGeom>
                <a:avLst/>
                <a:gdLst/>
                <a:ahLst/>
                <a:cxnLst/>
                <a:rect l="l" t="t" r="r" b="b"/>
                <a:pathLst>
                  <a:path w="3425" h="10805" extrusionOk="0">
                    <a:moveTo>
                      <a:pt x="3310" y="1"/>
                    </a:moveTo>
                    <a:cubicBezTo>
                      <a:pt x="3310" y="1"/>
                      <a:pt x="1" y="6027"/>
                      <a:pt x="1713" y="10729"/>
                    </a:cubicBezTo>
                    <a:cubicBezTo>
                      <a:pt x="1799" y="10781"/>
                      <a:pt x="1876" y="10805"/>
                      <a:pt x="1941" y="10805"/>
                    </a:cubicBezTo>
                    <a:cubicBezTo>
                      <a:pt x="2131" y="10805"/>
                      <a:pt x="2220" y="10596"/>
                      <a:pt x="2169" y="10272"/>
                    </a:cubicBezTo>
                    <a:cubicBezTo>
                      <a:pt x="1439" y="5890"/>
                      <a:pt x="3356" y="366"/>
                      <a:pt x="3402" y="183"/>
                    </a:cubicBezTo>
                    <a:cubicBezTo>
                      <a:pt x="3424" y="1"/>
                      <a:pt x="3310" y="1"/>
                      <a:pt x="3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37"/>
              <p:cNvSpPr/>
              <p:nvPr/>
            </p:nvSpPr>
            <p:spPr>
              <a:xfrm>
                <a:off x="-2754850" y="-74025"/>
                <a:ext cx="197450" cy="59375"/>
              </a:xfrm>
              <a:custGeom>
                <a:avLst/>
                <a:gdLst/>
                <a:ahLst/>
                <a:cxnLst/>
                <a:rect l="l" t="t" r="r" b="b"/>
                <a:pathLst>
                  <a:path w="7898" h="2375" fill="none" extrusionOk="0">
                    <a:moveTo>
                      <a:pt x="0" y="2374"/>
                    </a:moveTo>
                    <a:cubicBezTo>
                      <a:pt x="0" y="2374"/>
                      <a:pt x="3515" y="1"/>
                      <a:pt x="7898" y="1667"/>
                    </a:cubicBez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37"/>
              <p:cNvSpPr/>
              <p:nvPr/>
            </p:nvSpPr>
            <p:spPr>
              <a:xfrm>
                <a:off x="-2608200" y="437875"/>
                <a:ext cx="177500" cy="99975"/>
              </a:xfrm>
              <a:custGeom>
                <a:avLst/>
                <a:gdLst/>
                <a:ahLst/>
                <a:cxnLst/>
                <a:rect l="l" t="t" r="r" b="b"/>
                <a:pathLst>
                  <a:path w="7100" h="3999" extrusionOk="0">
                    <a:moveTo>
                      <a:pt x="6917" y="0"/>
                    </a:moveTo>
                    <a:cubicBezTo>
                      <a:pt x="6059" y="0"/>
                      <a:pt x="3288" y="2684"/>
                      <a:pt x="1291" y="3654"/>
                    </a:cubicBezTo>
                    <a:lnTo>
                      <a:pt x="1291" y="3654"/>
                    </a:lnTo>
                    <a:cubicBezTo>
                      <a:pt x="2856" y="3167"/>
                      <a:pt x="5482" y="2096"/>
                      <a:pt x="7099" y="67"/>
                    </a:cubicBezTo>
                    <a:cubicBezTo>
                      <a:pt x="7055" y="22"/>
                      <a:pt x="6994" y="0"/>
                      <a:pt x="6917" y="0"/>
                    </a:cubicBezTo>
                    <a:close/>
                    <a:moveTo>
                      <a:pt x="1291" y="3654"/>
                    </a:moveTo>
                    <a:lnTo>
                      <a:pt x="1291" y="3654"/>
                    </a:lnTo>
                    <a:cubicBezTo>
                      <a:pt x="515" y="3895"/>
                      <a:pt x="0" y="3993"/>
                      <a:pt x="0" y="3993"/>
                    </a:cubicBezTo>
                    <a:cubicBezTo>
                      <a:pt x="37" y="3997"/>
                      <a:pt x="74" y="3998"/>
                      <a:pt x="112" y="3998"/>
                    </a:cubicBezTo>
                    <a:cubicBezTo>
                      <a:pt x="448" y="3998"/>
                      <a:pt x="851" y="3868"/>
                      <a:pt x="1291" y="36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7"/>
              <p:cNvSpPr/>
              <p:nvPr/>
            </p:nvSpPr>
            <p:spPr>
              <a:xfrm>
                <a:off x="-2380525" y="187450"/>
                <a:ext cx="55950" cy="189350"/>
              </a:xfrm>
              <a:custGeom>
                <a:avLst/>
                <a:gdLst/>
                <a:ahLst/>
                <a:cxnLst/>
                <a:rect l="l" t="t" r="r" b="b"/>
                <a:pathLst>
                  <a:path w="2238" h="7574" extrusionOk="0">
                    <a:moveTo>
                      <a:pt x="1326" y="1"/>
                    </a:moveTo>
                    <a:cubicBezTo>
                      <a:pt x="1021" y="1"/>
                      <a:pt x="1162" y="5176"/>
                      <a:pt x="1" y="7574"/>
                    </a:cubicBezTo>
                    <a:cubicBezTo>
                      <a:pt x="1" y="7574"/>
                      <a:pt x="2238" y="3511"/>
                      <a:pt x="1576" y="680"/>
                    </a:cubicBezTo>
                    <a:cubicBezTo>
                      <a:pt x="1466" y="206"/>
                      <a:pt x="1387" y="1"/>
                      <a:pt x="1326" y="1"/>
                    </a:cubicBezTo>
                    <a:close/>
                  </a:path>
                </a:pathLst>
              </a:custGeom>
              <a:solidFill>
                <a:srgbClr val="297D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6" name="Google Shape;3606;p37"/>
            <p:cNvGrpSpPr/>
            <p:nvPr/>
          </p:nvGrpSpPr>
          <p:grpSpPr>
            <a:xfrm flipH="1">
              <a:off x="4161984" y="-187487"/>
              <a:ext cx="392050" cy="392050"/>
              <a:chOff x="-3728925" y="-37500"/>
              <a:chExt cx="392050" cy="392050"/>
            </a:xfrm>
          </p:grpSpPr>
          <p:sp>
            <p:nvSpPr>
              <p:cNvPr id="3607" name="Google Shape;3607;p37"/>
              <p:cNvSpPr/>
              <p:nvPr/>
            </p:nvSpPr>
            <p:spPr>
              <a:xfrm>
                <a:off x="-3728925" y="-37500"/>
                <a:ext cx="392050" cy="392050"/>
              </a:xfrm>
              <a:custGeom>
                <a:avLst/>
                <a:gdLst/>
                <a:ahLst/>
                <a:cxnLst/>
                <a:rect l="l" t="t" r="r" b="b"/>
                <a:pathLst>
                  <a:path w="15682" h="15682" extrusionOk="0">
                    <a:moveTo>
                      <a:pt x="7830" y="0"/>
                    </a:moveTo>
                    <a:cubicBezTo>
                      <a:pt x="3516" y="0"/>
                      <a:pt x="1" y="3515"/>
                      <a:pt x="1" y="7852"/>
                    </a:cubicBezTo>
                    <a:cubicBezTo>
                      <a:pt x="1" y="12166"/>
                      <a:pt x="3516" y="15681"/>
                      <a:pt x="7830" y="15681"/>
                    </a:cubicBezTo>
                    <a:cubicBezTo>
                      <a:pt x="12166" y="15681"/>
                      <a:pt x="15682" y="12166"/>
                      <a:pt x="15682" y="7852"/>
                    </a:cubicBezTo>
                    <a:cubicBezTo>
                      <a:pt x="15682" y="3515"/>
                      <a:pt x="12166" y="0"/>
                      <a:pt x="783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7"/>
              <p:cNvSpPr/>
              <p:nvPr/>
            </p:nvSpPr>
            <p:spPr>
              <a:xfrm>
                <a:off x="-3656450" y="37825"/>
                <a:ext cx="71925" cy="71925"/>
              </a:xfrm>
              <a:custGeom>
                <a:avLst/>
                <a:gdLst/>
                <a:ahLst/>
                <a:cxnLst/>
                <a:rect l="l" t="t" r="r" b="b"/>
                <a:pathLst>
                  <a:path w="2877" h="2877" extrusionOk="0">
                    <a:moveTo>
                      <a:pt x="1438" y="0"/>
                    </a:moveTo>
                    <a:cubicBezTo>
                      <a:pt x="639" y="0"/>
                      <a:pt x="0" y="639"/>
                      <a:pt x="0" y="1438"/>
                    </a:cubicBezTo>
                    <a:cubicBezTo>
                      <a:pt x="0" y="2214"/>
                      <a:pt x="639" y="2876"/>
                      <a:pt x="1438" y="2876"/>
                    </a:cubicBezTo>
                    <a:cubicBezTo>
                      <a:pt x="2237" y="2876"/>
                      <a:pt x="2876" y="2214"/>
                      <a:pt x="2876" y="1438"/>
                    </a:cubicBezTo>
                    <a:cubicBezTo>
                      <a:pt x="2876" y="639"/>
                      <a:pt x="2237" y="0"/>
                      <a:pt x="143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7"/>
              <p:cNvSpPr/>
              <p:nvPr/>
            </p:nvSpPr>
            <p:spPr>
              <a:xfrm>
                <a:off x="-3447025" y="78325"/>
                <a:ext cx="31400" cy="31425"/>
              </a:xfrm>
              <a:custGeom>
                <a:avLst/>
                <a:gdLst/>
                <a:ahLst/>
                <a:cxnLst/>
                <a:rect l="l" t="t" r="r" b="b"/>
                <a:pathLst>
                  <a:path w="1256" h="1257" extrusionOk="0">
                    <a:moveTo>
                      <a:pt x="617" y="1"/>
                    </a:moveTo>
                    <a:cubicBezTo>
                      <a:pt x="274" y="1"/>
                      <a:pt x="0" y="275"/>
                      <a:pt x="0" y="617"/>
                    </a:cubicBezTo>
                    <a:cubicBezTo>
                      <a:pt x="0" y="982"/>
                      <a:pt x="274" y="1256"/>
                      <a:pt x="617" y="1256"/>
                    </a:cubicBezTo>
                    <a:cubicBezTo>
                      <a:pt x="959" y="1256"/>
                      <a:pt x="1256" y="982"/>
                      <a:pt x="1256" y="617"/>
                    </a:cubicBezTo>
                    <a:cubicBezTo>
                      <a:pt x="1256" y="275"/>
                      <a:pt x="959" y="1"/>
                      <a:pt x="61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7"/>
              <p:cNvSpPr/>
              <p:nvPr/>
            </p:nvSpPr>
            <p:spPr>
              <a:xfrm>
                <a:off x="-3548600" y="263800"/>
                <a:ext cx="31400" cy="31400"/>
              </a:xfrm>
              <a:custGeom>
                <a:avLst/>
                <a:gdLst/>
                <a:ahLst/>
                <a:cxnLst/>
                <a:rect l="l" t="t" r="r" b="b"/>
                <a:pathLst>
                  <a:path w="1256" h="1256" extrusionOk="0">
                    <a:moveTo>
                      <a:pt x="617" y="0"/>
                    </a:moveTo>
                    <a:cubicBezTo>
                      <a:pt x="274" y="0"/>
                      <a:pt x="0" y="274"/>
                      <a:pt x="0" y="616"/>
                    </a:cubicBezTo>
                    <a:cubicBezTo>
                      <a:pt x="0" y="982"/>
                      <a:pt x="274" y="1256"/>
                      <a:pt x="617" y="1256"/>
                    </a:cubicBezTo>
                    <a:cubicBezTo>
                      <a:pt x="959" y="1256"/>
                      <a:pt x="1256" y="982"/>
                      <a:pt x="1256" y="616"/>
                    </a:cubicBezTo>
                    <a:cubicBezTo>
                      <a:pt x="1256" y="274"/>
                      <a:pt x="959" y="0"/>
                      <a:pt x="61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7"/>
              <p:cNvSpPr/>
              <p:nvPr/>
            </p:nvSpPr>
            <p:spPr>
              <a:xfrm>
                <a:off x="-3620500" y="37825"/>
                <a:ext cx="49675" cy="49100"/>
              </a:xfrm>
              <a:custGeom>
                <a:avLst/>
                <a:gdLst/>
                <a:ahLst/>
                <a:cxnLst/>
                <a:rect l="l" t="t" r="r" b="b"/>
                <a:pathLst>
                  <a:path w="1987" h="1964" extrusionOk="0">
                    <a:moveTo>
                      <a:pt x="1005" y="0"/>
                    </a:moveTo>
                    <a:cubicBezTo>
                      <a:pt x="457" y="0"/>
                      <a:pt x="0" y="434"/>
                      <a:pt x="0" y="982"/>
                    </a:cubicBezTo>
                    <a:cubicBezTo>
                      <a:pt x="0" y="1530"/>
                      <a:pt x="457" y="1963"/>
                      <a:pt x="1005" y="1963"/>
                    </a:cubicBezTo>
                    <a:cubicBezTo>
                      <a:pt x="1552" y="1963"/>
                      <a:pt x="1986" y="1530"/>
                      <a:pt x="1986" y="982"/>
                    </a:cubicBezTo>
                    <a:cubicBezTo>
                      <a:pt x="1986" y="434"/>
                      <a:pt x="1552" y="0"/>
                      <a:pt x="100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7"/>
              <p:cNvSpPr/>
              <p:nvPr/>
            </p:nvSpPr>
            <p:spPr>
              <a:xfrm>
                <a:off x="-3584550" y="141675"/>
                <a:ext cx="60500" cy="59950"/>
              </a:xfrm>
              <a:custGeom>
                <a:avLst/>
                <a:gdLst/>
                <a:ahLst/>
                <a:cxnLst/>
                <a:rect l="l" t="t" r="r" b="b"/>
                <a:pathLst>
                  <a:path w="2420" h="2398" extrusionOk="0">
                    <a:moveTo>
                      <a:pt x="1210" y="1"/>
                    </a:moveTo>
                    <a:cubicBezTo>
                      <a:pt x="548" y="1"/>
                      <a:pt x="0" y="526"/>
                      <a:pt x="0" y="1210"/>
                    </a:cubicBezTo>
                    <a:cubicBezTo>
                      <a:pt x="0" y="1872"/>
                      <a:pt x="548" y="2397"/>
                      <a:pt x="1210" y="2397"/>
                    </a:cubicBezTo>
                    <a:cubicBezTo>
                      <a:pt x="1872" y="2397"/>
                      <a:pt x="2420" y="1872"/>
                      <a:pt x="2420" y="1210"/>
                    </a:cubicBezTo>
                    <a:cubicBezTo>
                      <a:pt x="2420" y="526"/>
                      <a:pt x="1872" y="1"/>
                      <a:pt x="121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7"/>
              <p:cNvSpPr/>
              <p:nvPr/>
            </p:nvSpPr>
            <p:spPr>
              <a:xfrm>
                <a:off x="-3477275" y="141675"/>
                <a:ext cx="91325" cy="90750"/>
              </a:xfrm>
              <a:custGeom>
                <a:avLst/>
                <a:gdLst/>
                <a:ahLst/>
                <a:cxnLst/>
                <a:rect l="l" t="t" r="r" b="b"/>
                <a:pathLst>
                  <a:path w="3653" h="3630" extrusionOk="0">
                    <a:moveTo>
                      <a:pt x="1827" y="1"/>
                    </a:moveTo>
                    <a:cubicBezTo>
                      <a:pt x="822" y="1"/>
                      <a:pt x="1" y="799"/>
                      <a:pt x="1" y="1827"/>
                    </a:cubicBezTo>
                    <a:cubicBezTo>
                      <a:pt x="1" y="2831"/>
                      <a:pt x="822" y="3630"/>
                      <a:pt x="1827" y="3630"/>
                    </a:cubicBezTo>
                    <a:cubicBezTo>
                      <a:pt x="2831" y="3630"/>
                      <a:pt x="3653" y="2831"/>
                      <a:pt x="3653" y="1827"/>
                    </a:cubicBezTo>
                    <a:cubicBezTo>
                      <a:pt x="3653" y="799"/>
                      <a:pt x="2831" y="1"/>
                      <a:pt x="182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37"/>
              <p:cNvSpPr/>
              <p:nvPr/>
            </p:nvSpPr>
            <p:spPr>
              <a:xfrm>
                <a:off x="-3635900" y="232400"/>
                <a:ext cx="30825" cy="31425"/>
              </a:xfrm>
              <a:custGeom>
                <a:avLst/>
                <a:gdLst/>
                <a:ahLst/>
                <a:cxnLst/>
                <a:rect l="l" t="t" r="r" b="b"/>
                <a:pathLst>
                  <a:path w="1233" h="1257" extrusionOk="0">
                    <a:moveTo>
                      <a:pt x="616" y="1"/>
                    </a:moveTo>
                    <a:cubicBezTo>
                      <a:pt x="274" y="1"/>
                      <a:pt x="0" y="297"/>
                      <a:pt x="0" y="640"/>
                    </a:cubicBezTo>
                    <a:cubicBezTo>
                      <a:pt x="0" y="982"/>
                      <a:pt x="274" y="1256"/>
                      <a:pt x="616" y="1256"/>
                    </a:cubicBezTo>
                    <a:cubicBezTo>
                      <a:pt x="959" y="1256"/>
                      <a:pt x="1233" y="982"/>
                      <a:pt x="1233" y="640"/>
                    </a:cubicBezTo>
                    <a:cubicBezTo>
                      <a:pt x="1233" y="297"/>
                      <a:pt x="959" y="1"/>
                      <a:pt x="61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37"/>
              <p:cNvSpPr/>
              <p:nvPr/>
            </p:nvSpPr>
            <p:spPr>
              <a:xfrm>
                <a:off x="-3540625" y="210150"/>
                <a:ext cx="172375" cy="122700"/>
              </a:xfrm>
              <a:custGeom>
                <a:avLst/>
                <a:gdLst/>
                <a:ahLst/>
                <a:cxnLst/>
                <a:rect l="l" t="t" r="r" b="b"/>
                <a:pathLst>
                  <a:path w="6895" h="4908" fill="none" extrusionOk="0">
                    <a:moveTo>
                      <a:pt x="1" y="4748"/>
                    </a:moveTo>
                    <a:cubicBezTo>
                      <a:pt x="1" y="4748"/>
                      <a:pt x="4680" y="4908"/>
                      <a:pt x="6894" y="1"/>
                    </a:cubicBezTo>
                  </a:path>
                </a:pathLst>
              </a:custGeom>
              <a:noFill/>
              <a:ln w="9700" cap="rnd" cmpd="sng">
                <a:solidFill>
                  <a:srgbClr val="DAD9C3"/>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37"/>
              <p:cNvSpPr/>
              <p:nvPr/>
            </p:nvSpPr>
            <p:spPr>
              <a:xfrm>
                <a:off x="-3356300" y="141675"/>
                <a:ext cx="3450" cy="35400"/>
              </a:xfrm>
              <a:custGeom>
                <a:avLst/>
                <a:gdLst/>
                <a:ahLst/>
                <a:cxnLst/>
                <a:rect l="l" t="t" r="r" b="b"/>
                <a:pathLst>
                  <a:path w="138" h="1416" fill="none" extrusionOk="0">
                    <a:moveTo>
                      <a:pt x="0" y="1416"/>
                    </a:moveTo>
                    <a:cubicBezTo>
                      <a:pt x="0" y="1416"/>
                      <a:pt x="137" y="548"/>
                      <a:pt x="0" y="1"/>
                    </a:cubicBezTo>
                  </a:path>
                </a:pathLst>
              </a:custGeom>
              <a:noFill/>
              <a:ln w="9700" cap="rnd" cmpd="sng">
                <a:solidFill>
                  <a:srgbClr val="DAD9C3"/>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37"/>
            <p:cNvGrpSpPr/>
            <p:nvPr/>
          </p:nvGrpSpPr>
          <p:grpSpPr>
            <a:xfrm rot="1314404" flipH="1">
              <a:off x="3277718" y="1118509"/>
              <a:ext cx="160951" cy="572955"/>
              <a:chOff x="-3196525" y="807600"/>
              <a:chExt cx="160950" cy="572950"/>
            </a:xfrm>
          </p:grpSpPr>
          <p:sp>
            <p:nvSpPr>
              <p:cNvPr id="3618" name="Google Shape;3618;p37"/>
              <p:cNvSpPr/>
              <p:nvPr/>
            </p:nvSpPr>
            <p:spPr>
              <a:xfrm>
                <a:off x="-3196525" y="813300"/>
                <a:ext cx="65075" cy="81625"/>
              </a:xfrm>
              <a:custGeom>
                <a:avLst/>
                <a:gdLst/>
                <a:ahLst/>
                <a:cxnLst/>
                <a:rect l="l" t="t" r="r" b="b"/>
                <a:pathLst>
                  <a:path w="2603" h="3265" extrusionOk="0">
                    <a:moveTo>
                      <a:pt x="777" y="1"/>
                    </a:moveTo>
                    <a:lnTo>
                      <a:pt x="1" y="3014"/>
                    </a:lnTo>
                    <a:lnTo>
                      <a:pt x="1393" y="3265"/>
                    </a:lnTo>
                    <a:lnTo>
                      <a:pt x="2603" y="2489"/>
                    </a:lnTo>
                    <a:lnTo>
                      <a:pt x="777" y="1"/>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37"/>
              <p:cNvSpPr/>
              <p:nvPr/>
            </p:nvSpPr>
            <p:spPr>
              <a:xfrm>
                <a:off x="-3196525" y="875500"/>
                <a:ext cx="160950" cy="505050"/>
              </a:xfrm>
              <a:custGeom>
                <a:avLst/>
                <a:gdLst/>
                <a:ahLst/>
                <a:cxnLst/>
                <a:rect l="l" t="t" r="r" b="b"/>
                <a:pathLst>
                  <a:path w="6438" h="20202" extrusionOk="0">
                    <a:moveTo>
                      <a:pt x="2603" y="1"/>
                    </a:moveTo>
                    <a:lnTo>
                      <a:pt x="1" y="526"/>
                    </a:lnTo>
                    <a:lnTo>
                      <a:pt x="3812" y="20201"/>
                    </a:lnTo>
                    <a:lnTo>
                      <a:pt x="6437" y="19676"/>
                    </a:lnTo>
                    <a:lnTo>
                      <a:pt x="2603" y="1"/>
                    </a:ln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37"/>
              <p:cNvSpPr/>
              <p:nvPr/>
            </p:nvSpPr>
            <p:spPr>
              <a:xfrm>
                <a:off x="-3185100" y="807600"/>
                <a:ext cx="26825" cy="35975"/>
              </a:xfrm>
              <a:custGeom>
                <a:avLst/>
                <a:gdLst/>
                <a:ahLst/>
                <a:cxnLst/>
                <a:rect l="l" t="t" r="r" b="b"/>
                <a:pathLst>
                  <a:path w="1073" h="1439" extrusionOk="0">
                    <a:moveTo>
                      <a:pt x="274" y="1"/>
                    </a:moveTo>
                    <a:lnTo>
                      <a:pt x="0" y="1439"/>
                    </a:lnTo>
                    <a:lnTo>
                      <a:pt x="1073" y="1233"/>
                    </a:lnTo>
                    <a:lnTo>
                      <a:pt x="274" y="1"/>
                    </a:ln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7"/>
              <p:cNvSpPr/>
              <p:nvPr/>
            </p:nvSpPr>
            <p:spPr>
              <a:xfrm>
                <a:off x="-3164000" y="875500"/>
                <a:ext cx="128425" cy="498200"/>
              </a:xfrm>
              <a:custGeom>
                <a:avLst/>
                <a:gdLst/>
                <a:ahLst/>
                <a:cxnLst/>
                <a:rect l="l" t="t" r="r" b="b"/>
                <a:pathLst>
                  <a:path w="5137" h="19928" extrusionOk="0">
                    <a:moveTo>
                      <a:pt x="1302" y="1"/>
                    </a:moveTo>
                    <a:lnTo>
                      <a:pt x="1" y="252"/>
                    </a:lnTo>
                    <a:lnTo>
                      <a:pt x="3835" y="19927"/>
                    </a:lnTo>
                    <a:lnTo>
                      <a:pt x="5136" y="19676"/>
                    </a:lnTo>
                    <a:lnTo>
                      <a:pt x="1302" y="1"/>
                    </a:ln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7"/>
              <p:cNvSpPr/>
              <p:nvPr/>
            </p:nvSpPr>
            <p:spPr>
              <a:xfrm>
                <a:off x="-3140600" y="1107175"/>
                <a:ext cx="48525" cy="247700"/>
              </a:xfrm>
              <a:custGeom>
                <a:avLst/>
                <a:gdLst/>
                <a:ahLst/>
                <a:cxnLst/>
                <a:rect l="l" t="t" r="r" b="b"/>
                <a:pathLst>
                  <a:path w="1941" h="9908" fill="none" extrusionOk="0">
                    <a:moveTo>
                      <a:pt x="1941" y="9907"/>
                    </a:moveTo>
                    <a:lnTo>
                      <a:pt x="0" y="1"/>
                    </a:lnTo>
                  </a:path>
                </a:pathLst>
              </a:custGeom>
              <a:noFill/>
              <a:ln w="6850" cap="rnd" cmpd="sng">
                <a:solidFill>
                  <a:srgbClr val="F9AF7D"/>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37"/>
              <p:cNvSpPr/>
              <p:nvPr/>
            </p:nvSpPr>
            <p:spPr>
              <a:xfrm>
                <a:off x="-3124050" y="962825"/>
                <a:ext cx="48525" cy="247100"/>
              </a:xfrm>
              <a:custGeom>
                <a:avLst/>
                <a:gdLst/>
                <a:ahLst/>
                <a:cxnLst/>
                <a:rect l="l" t="t" r="r" b="b"/>
                <a:pathLst>
                  <a:path w="1941" h="9884" fill="none" extrusionOk="0">
                    <a:moveTo>
                      <a:pt x="1941" y="9883"/>
                    </a:moveTo>
                    <a:lnTo>
                      <a:pt x="0" y="0"/>
                    </a:lnTo>
                  </a:path>
                </a:pathLst>
              </a:custGeom>
              <a:noFill/>
              <a:ln w="9700" cap="flat" cmpd="sng">
                <a:solidFill>
                  <a:srgbClr val="E07228"/>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37"/>
            <p:cNvGrpSpPr/>
            <p:nvPr/>
          </p:nvGrpSpPr>
          <p:grpSpPr>
            <a:xfrm flipH="1">
              <a:off x="1650796" y="2272900"/>
              <a:ext cx="512450" cy="325275"/>
              <a:chOff x="-3512650" y="557100"/>
              <a:chExt cx="512450" cy="325275"/>
            </a:xfrm>
          </p:grpSpPr>
          <p:sp>
            <p:nvSpPr>
              <p:cNvPr id="3625" name="Google Shape;3625;p37"/>
              <p:cNvSpPr/>
              <p:nvPr/>
            </p:nvSpPr>
            <p:spPr>
              <a:xfrm>
                <a:off x="-3507525" y="814450"/>
                <a:ext cx="77075" cy="65075"/>
              </a:xfrm>
              <a:custGeom>
                <a:avLst/>
                <a:gdLst/>
                <a:ahLst/>
                <a:cxnLst/>
                <a:rect l="l" t="t" r="r" b="b"/>
                <a:pathLst>
                  <a:path w="3083" h="2603" extrusionOk="0">
                    <a:moveTo>
                      <a:pt x="1713" y="1"/>
                    </a:moveTo>
                    <a:lnTo>
                      <a:pt x="1" y="2603"/>
                    </a:lnTo>
                    <a:lnTo>
                      <a:pt x="3082" y="2306"/>
                    </a:lnTo>
                    <a:lnTo>
                      <a:pt x="2854" y="891"/>
                    </a:lnTo>
                    <a:lnTo>
                      <a:pt x="1713" y="1"/>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37"/>
              <p:cNvSpPr/>
              <p:nvPr/>
            </p:nvSpPr>
            <p:spPr>
              <a:xfrm>
                <a:off x="-3464725" y="557100"/>
                <a:ext cx="464525" cy="315000"/>
              </a:xfrm>
              <a:custGeom>
                <a:avLst/>
                <a:gdLst/>
                <a:ahLst/>
                <a:cxnLst/>
                <a:rect l="l" t="t" r="r" b="b"/>
                <a:pathLst>
                  <a:path w="18581" h="12600" extrusionOk="0">
                    <a:moveTo>
                      <a:pt x="17211" y="0"/>
                    </a:moveTo>
                    <a:lnTo>
                      <a:pt x="1" y="10295"/>
                    </a:lnTo>
                    <a:lnTo>
                      <a:pt x="1370" y="12600"/>
                    </a:lnTo>
                    <a:lnTo>
                      <a:pt x="18580" y="2283"/>
                    </a:lnTo>
                    <a:lnTo>
                      <a:pt x="172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7"/>
              <p:cNvSpPr/>
              <p:nvPr/>
            </p:nvSpPr>
            <p:spPr>
              <a:xfrm>
                <a:off x="-3512650" y="853250"/>
                <a:ext cx="36550" cy="29125"/>
              </a:xfrm>
              <a:custGeom>
                <a:avLst/>
                <a:gdLst/>
                <a:ahLst/>
                <a:cxnLst/>
                <a:rect l="l" t="t" r="r" b="b"/>
                <a:pathLst>
                  <a:path w="1462" h="1165" extrusionOk="0">
                    <a:moveTo>
                      <a:pt x="913" y="1"/>
                    </a:moveTo>
                    <a:lnTo>
                      <a:pt x="0" y="1165"/>
                    </a:lnTo>
                    <a:lnTo>
                      <a:pt x="1461" y="914"/>
                    </a:lnTo>
                    <a:lnTo>
                      <a:pt x="9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7"/>
              <p:cNvSpPr/>
              <p:nvPr/>
            </p:nvSpPr>
            <p:spPr>
              <a:xfrm>
                <a:off x="-3464725" y="557100"/>
                <a:ext cx="447400" cy="285900"/>
              </a:xfrm>
              <a:custGeom>
                <a:avLst/>
                <a:gdLst/>
                <a:ahLst/>
                <a:cxnLst/>
                <a:rect l="l" t="t" r="r" b="b"/>
                <a:pathLst>
                  <a:path w="17896" h="11436" extrusionOk="0">
                    <a:moveTo>
                      <a:pt x="17211" y="0"/>
                    </a:moveTo>
                    <a:lnTo>
                      <a:pt x="1" y="10295"/>
                    </a:lnTo>
                    <a:lnTo>
                      <a:pt x="685" y="11436"/>
                    </a:lnTo>
                    <a:lnTo>
                      <a:pt x="17896" y="1142"/>
                    </a:lnTo>
                    <a:lnTo>
                      <a:pt x="17211"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7"/>
              <p:cNvSpPr/>
              <p:nvPr/>
            </p:nvSpPr>
            <p:spPr>
              <a:xfrm>
                <a:off x="-3158300" y="593050"/>
                <a:ext cx="94750" cy="56525"/>
              </a:xfrm>
              <a:custGeom>
                <a:avLst/>
                <a:gdLst/>
                <a:ahLst/>
                <a:cxnLst/>
                <a:rect l="l" t="t" r="r" b="b"/>
                <a:pathLst>
                  <a:path w="3790" h="2261" fill="none" extrusionOk="0">
                    <a:moveTo>
                      <a:pt x="3790" y="0"/>
                    </a:moveTo>
                    <a:lnTo>
                      <a:pt x="1" y="2260"/>
                    </a:lnTo>
                  </a:path>
                </a:pathLst>
              </a:custGeom>
              <a:noFill/>
              <a:ln w="685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7"/>
              <p:cNvSpPr/>
              <p:nvPr/>
            </p:nvSpPr>
            <p:spPr>
              <a:xfrm>
                <a:off x="-3301525" y="722575"/>
                <a:ext cx="94750" cy="56525"/>
              </a:xfrm>
              <a:custGeom>
                <a:avLst/>
                <a:gdLst/>
                <a:ahLst/>
                <a:cxnLst/>
                <a:rect l="l" t="t" r="r" b="b"/>
                <a:pathLst>
                  <a:path w="3790" h="2261" fill="none" extrusionOk="0">
                    <a:moveTo>
                      <a:pt x="3790" y="1"/>
                    </a:moveTo>
                    <a:lnTo>
                      <a:pt x="1" y="2260"/>
                    </a:lnTo>
                  </a:path>
                </a:pathLst>
              </a:custGeom>
              <a:noFill/>
              <a:ln w="685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7"/>
              <p:cNvSpPr/>
              <p:nvPr/>
            </p:nvSpPr>
            <p:spPr>
              <a:xfrm>
                <a:off x="-3196525" y="656950"/>
                <a:ext cx="27975" cy="16000"/>
              </a:xfrm>
              <a:custGeom>
                <a:avLst/>
                <a:gdLst/>
                <a:ahLst/>
                <a:cxnLst/>
                <a:rect l="l" t="t" r="r" b="b"/>
                <a:pathLst>
                  <a:path w="1119" h="640" fill="none" extrusionOk="0">
                    <a:moveTo>
                      <a:pt x="1119" y="1"/>
                    </a:moveTo>
                    <a:lnTo>
                      <a:pt x="1" y="640"/>
                    </a:lnTo>
                  </a:path>
                </a:pathLst>
              </a:custGeom>
              <a:noFill/>
              <a:ln w="685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2" name="Google Shape;3632;p37"/>
            <p:cNvGrpSpPr/>
            <p:nvPr/>
          </p:nvGrpSpPr>
          <p:grpSpPr>
            <a:xfrm flipH="1">
              <a:off x="340885" y="3360250"/>
              <a:ext cx="1517515" cy="1308638"/>
              <a:chOff x="-2184805" y="1229921"/>
              <a:chExt cx="1295250" cy="1116967"/>
            </a:xfrm>
          </p:grpSpPr>
          <p:sp>
            <p:nvSpPr>
              <p:cNvPr id="3633" name="Google Shape;3633;p37"/>
              <p:cNvSpPr/>
              <p:nvPr/>
            </p:nvSpPr>
            <p:spPr>
              <a:xfrm>
                <a:off x="-2184805" y="1712095"/>
                <a:ext cx="555216" cy="634793"/>
              </a:xfrm>
              <a:custGeom>
                <a:avLst/>
                <a:gdLst/>
                <a:ahLst/>
                <a:cxnLst/>
                <a:rect l="l" t="t" r="r" b="b"/>
                <a:pathLst>
                  <a:path w="20293" h="20315" extrusionOk="0">
                    <a:moveTo>
                      <a:pt x="10135" y="0"/>
                    </a:moveTo>
                    <a:cubicBezTo>
                      <a:pt x="4543" y="0"/>
                      <a:pt x="1" y="4543"/>
                      <a:pt x="1" y="10158"/>
                    </a:cubicBezTo>
                    <a:cubicBezTo>
                      <a:pt x="1" y="15773"/>
                      <a:pt x="4543" y="20315"/>
                      <a:pt x="10135" y="20315"/>
                    </a:cubicBezTo>
                    <a:cubicBezTo>
                      <a:pt x="15750" y="20315"/>
                      <a:pt x="20293" y="15773"/>
                      <a:pt x="20293" y="10158"/>
                    </a:cubicBezTo>
                    <a:cubicBezTo>
                      <a:pt x="20293" y="4543"/>
                      <a:pt x="15750" y="0"/>
                      <a:pt x="10135" y="0"/>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4" name="Google Shape;3634;p37"/>
              <p:cNvGrpSpPr/>
              <p:nvPr/>
            </p:nvGrpSpPr>
            <p:grpSpPr>
              <a:xfrm>
                <a:off x="-2184805" y="1229921"/>
                <a:ext cx="1295250" cy="1116943"/>
                <a:chOff x="-2184805" y="1229921"/>
                <a:chExt cx="1295250" cy="1116943"/>
              </a:xfrm>
            </p:grpSpPr>
            <p:sp>
              <p:nvSpPr>
                <p:cNvPr id="3635" name="Google Shape;3635;p37"/>
                <p:cNvSpPr/>
                <p:nvPr/>
              </p:nvSpPr>
              <p:spPr>
                <a:xfrm>
                  <a:off x="-1588982" y="1356168"/>
                  <a:ext cx="555189" cy="634106"/>
                </a:xfrm>
                <a:custGeom>
                  <a:avLst/>
                  <a:gdLst/>
                  <a:ahLst/>
                  <a:cxnLst/>
                  <a:rect l="l" t="t" r="r" b="b"/>
                  <a:pathLst>
                    <a:path w="20292" h="20293" extrusionOk="0">
                      <a:moveTo>
                        <a:pt x="10157" y="1"/>
                      </a:moveTo>
                      <a:cubicBezTo>
                        <a:pt x="4542" y="1"/>
                        <a:pt x="0" y="4543"/>
                        <a:pt x="0" y="10135"/>
                      </a:cubicBezTo>
                      <a:cubicBezTo>
                        <a:pt x="0" y="15750"/>
                        <a:pt x="4542" y="20292"/>
                        <a:pt x="10157" y="20292"/>
                      </a:cubicBezTo>
                      <a:cubicBezTo>
                        <a:pt x="15750" y="20292"/>
                        <a:pt x="20292" y="15750"/>
                        <a:pt x="20292" y="10135"/>
                      </a:cubicBezTo>
                      <a:cubicBezTo>
                        <a:pt x="20292" y="4543"/>
                        <a:pt x="15750" y="1"/>
                        <a:pt x="10157" y="1"/>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7"/>
                <p:cNvSpPr/>
                <p:nvPr/>
              </p:nvSpPr>
              <p:spPr>
                <a:xfrm>
                  <a:off x="-2055522" y="1229921"/>
                  <a:ext cx="724465" cy="827371"/>
                </a:xfrm>
                <a:custGeom>
                  <a:avLst/>
                  <a:gdLst/>
                  <a:ahLst/>
                  <a:cxnLst/>
                  <a:rect l="l" t="t" r="r" b="b"/>
                  <a:pathLst>
                    <a:path w="26479" h="26478" extrusionOk="0">
                      <a:moveTo>
                        <a:pt x="13239" y="0"/>
                      </a:moveTo>
                      <a:cubicBezTo>
                        <a:pt x="5935" y="0"/>
                        <a:pt x="1" y="5935"/>
                        <a:pt x="1" y="13239"/>
                      </a:cubicBezTo>
                      <a:cubicBezTo>
                        <a:pt x="1" y="20566"/>
                        <a:pt x="5935" y="26478"/>
                        <a:pt x="13239" y="26478"/>
                      </a:cubicBezTo>
                      <a:cubicBezTo>
                        <a:pt x="20543" y="26478"/>
                        <a:pt x="26478" y="20566"/>
                        <a:pt x="26478" y="13239"/>
                      </a:cubicBezTo>
                      <a:cubicBezTo>
                        <a:pt x="26478" y="5935"/>
                        <a:pt x="20543" y="0"/>
                        <a:pt x="13239" y="0"/>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7"/>
                <p:cNvSpPr/>
                <p:nvPr/>
              </p:nvSpPr>
              <p:spPr>
                <a:xfrm>
                  <a:off x="-2184805" y="1247765"/>
                  <a:ext cx="1295250" cy="1099100"/>
                </a:xfrm>
                <a:custGeom>
                  <a:avLst/>
                  <a:gdLst/>
                  <a:ahLst/>
                  <a:cxnLst/>
                  <a:rect l="l" t="t" r="r" b="b"/>
                  <a:pathLst>
                    <a:path w="47341" h="35174" extrusionOk="0">
                      <a:moveTo>
                        <a:pt x="21776" y="0"/>
                      </a:moveTo>
                      <a:lnTo>
                        <a:pt x="21776" y="0"/>
                      </a:lnTo>
                      <a:cubicBezTo>
                        <a:pt x="27026" y="3812"/>
                        <a:pt x="23374" y="10865"/>
                        <a:pt x="16983" y="11846"/>
                      </a:cubicBezTo>
                      <a:cubicBezTo>
                        <a:pt x="10569" y="12828"/>
                        <a:pt x="9747" y="20657"/>
                        <a:pt x="9747" y="20657"/>
                      </a:cubicBezTo>
                      <a:cubicBezTo>
                        <a:pt x="9747" y="20657"/>
                        <a:pt x="10044" y="17644"/>
                        <a:pt x="6963" y="17279"/>
                      </a:cubicBezTo>
                      <a:lnTo>
                        <a:pt x="6963" y="17279"/>
                      </a:lnTo>
                      <a:cubicBezTo>
                        <a:pt x="9899" y="22014"/>
                        <a:pt x="5132" y="25330"/>
                        <a:pt x="2160" y="25330"/>
                      </a:cubicBezTo>
                      <a:cubicBezTo>
                        <a:pt x="1021" y="25330"/>
                        <a:pt x="145" y="24843"/>
                        <a:pt x="69" y="23761"/>
                      </a:cubicBezTo>
                      <a:cubicBezTo>
                        <a:pt x="24" y="24172"/>
                        <a:pt x="1" y="24583"/>
                        <a:pt x="1" y="25017"/>
                      </a:cubicBezTo>
                      <a:cubicBezTo>
                        <a:pt x="1" y="30632"/>
                        <a:pt x="4543" y="35174"/>
                        <a:pt x="10135" y="35174"/>
                      </a:cubicBezTo>
                      <a:cubicBezTo>
                        <a:pt x="15499" y="35174"/>
                        <a:pt x="19905" y="30997"/>
                        <a:pt x="20270" y="25701"/>
                      </a:cubicBezTo>
                      <a:cubicBezTo>
                        <a:pt x="22803" y="25268"/>
                        <a:pt x="25086" y="24104"/>
                        <a:pt x="26912" y="22437"/>
                      </a:cubicBezTo>
                      <a:cubicBezTo>
                        <a:pt x="28396" y="23282"/>
                        <a:pt x="30107" y="23761"/>
                        <a:pt x="31933" y="23761"/>
                      </a:cubicBezTo>
                      <a:cubicBezTo>
                        <a:pt x="33691" y="23761"/>
                        <a:pt x="35357" y="23305"/>
                        <a:pt x="36795" y="22506"/>
                      </a:cubicBezTo>
                      <a:cubicBezTo>
                        <a:pt x="37822" y="23076"/>
                        <a:pt x="38986" y="23396"/>
                        <a:pt x="40242" y="23396"/>
                      </a:cubicBezTo>
                      <a:cubicBezTo>
                        <a:pt x="41018" y="23396"/>
                        <a:pt x="41771" y="23259"/>
                        <a:pt x="42479" y="23031"/>
                      </a:cubicBezTo>
                      <a:cubicBezTo>
                        <a:pt x="43985" y="21821"/>
                        <a:pt x="45469" y="20543"/>
                        <a:pt x="46679" y="19287"/>
                      </a:cubicBezTo>
                      <a:cubicBezTo>
                        <a:pt x="47089" y="18374"/>
                        <a:pt x="47341" y="17370"/>
                        <a:pt x="47341" y="16297"/>
                      </a:cubicBezTo>
                      <a:cubicBezTo>
                        <a:pt x="47341" y="12691"/>
                        <a:pt x="44601" y="9701"/>
                        <a:pt x="41109" y="9267"/>
                      </a:cubicBezTo>
                      <a:cubicBezTo>
                        <a:pt x="40242" y="7464"/>
                        <a:pt x="38872" y="5980"/>
                        <a:pt x="37183" y="4930"/>
                      </a:cubicBezTo>
                      <a:lnTo>
                        <a:pt x="37183" y="4930"/>
                      </a:lnTo>
                      <a:cubicBezTo>
                        <a:pt x="38767" y="7657"/>
                        <a:pt x="38031" y="8361"/>
                        <a:pt x="36409" y="8361"/>
                      </a:cubicBezTo>
                      <a:cubicBezTo>
                        <a:pt x="34681" y="8361"/>
                        <a:pt x="31949" y="7563"/>
                        <a:pt x="29945" y="7563"/>
                      </a:cubicBezTo>
                      <a:cubicBezTo>
                        <a:pt x="29248" y="7563"/>
                        <a:pt x="28638" y="7660"/>
                        <a:pt x="28190" y="7920"/>
                      </a:cubicBezTo>
                      <a:cubicBezTo>
                        <a:pt x="28692" y="6711"/>
                        <a:pt x="28669" y="5387"/>
                        <a:pt x="28213" y="4177"/>
                      </a:cubicBezTo>
                      <a:cubicBezTo>
                        <a:pt x="28190" y="4177"/>
                        <a:pt x="28144" y="4200"/>
                        <a:pt x="28122" y="4200"/>
                      </a:cubicBezTo>
                      <a:cubicBezTo>
                        <a:pt x="26478" y="2237"/>
                        <a:pt x="24287" y="753"/>
                        <a:pt x="21776"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38" name="Google Shape;3638;p37"/>
            <p:cNvGrpSpPr/>
            <p:nvPr/>
          </p:nvGrpSpPr>
          <p:grpSpPr>
            <a:xfrm flipH="1">
              <a:off x="-750438" y="4044483"/>
              <a:ext cx="3406699" cy="1310619"/>
              <a:chOff x="10762125" y="2775799"/>
              <a:chExt cx="3666665" cy="1410633"/>
            </a:xfrm>
          </p:grpSpPr>
          <p:sp>
            <p:nvSpPr>
              <p:cNvPr id="3639" name="Google Shape;3639;p37"/>
              <p:cNvSpPr/>
              <p:nvPr/>
            </p:nvSpPr>
            <p:spPr>
              <a:xfrm>
                <a:off x="14428763" y="3959024"/>
                <a:ext cx="28" cy="28"/>
              </a:xfrm>
              <a:custGeom>
                <a:avLst/>
                <a:gdLst/>
                <a:ahLst/>
                <a:cxnLst/>
                <a:rect l="l" t="t" r="r" b="b"/>
                <a:pathLst>
                  <a:path w="1" h="1" extrusionOk="0">
                    <a:moveTo>
                      <a:pt x="1" y="1"/>
                    </a:moveTo>
                    <a:lnTo>
                      <a:pt x="1" y="1"/>
                    </a:lnTo>
                    <a:lnTo>
                      <a:pt x="1" y="1"/>
                    </a:ln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7"/>
              <p:cNvSpPr/>
              <p:nvPr/>
            </p:nvSpPr>
            <p:spPr>
              <a:xfrm>
                <a:off x="14428763" y="3959024"/>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7"/>
              <p:cNvSpPr/>
              <p:nvPr/>
            </p:nvSpPr>
            <p:spPr>
              <a:xfrm>
                <a:off x="14428763" y="3959024"/>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7"/>
              <p:cNvSpPr/>
              <p:nvPr/>
            </p:nvSpPr>
            <p:spPr>
              <a:xfrm>
                <a:off x="14370267" y="3985096"/>
                <a:ext cx="669" cy="28"/>
              </a:xfrm>
              <a:custGeom>
                <a:avLst/>
                <a:gdLst/>
                <a:ahLst/>
                <a:cxnLst/>
                <a:rect l="l" t="t" r="r" b="b"/>
                <a:pathLst>
                  <a:path w="24" h="1" extrusionOk="0">
                    <a:moveTo>
                      <a:pt x="1" y="0"/>
                    </a:moveTo>
                    <a:cubicBezTo>
                      <a:pt x="1" y="0"/>
                      <a:pt x="24" y="0"/>
                      <a:pt x="24" y="0"/>
                    </a:cubicBezTo>
                    <a:cubicBezTo>
                      <a:pt x="24" y="0"/>
                      <a:pt x="1" y="0"/>
                      <a:pt x="1" y="0"/>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7"/>
              <p:cNvSpPr/>
              <p:nvPr/>
            </p:nvSpPr>
            <p:spPr>
              <a:xfrm>
                <a:off x="10790733" y="3856016"/>
                <a:ext cx="3529981" cy="323034"/>
              </a:xfrm>
              <a:custGeom>
                <a:avLst/>
                <a:gdLst/>
                <a:ahLst/>
                <a:cxnLst/>
                <a:rect l="l" t="t" r="r" b="b"/>
                <a:pathLst>
                  <a:path w="126727" h="11597" extrusionOk="0">
                    <a:moveTo>
                      <a:pt x="51494" y="435"/>
                    </a:moveTo>
                    <a:cubicBezTo>
                      <a:pt x="51502" y="437"/>
                      <a:pt x="51509" y="438"/>
                      <a:pt x="51517" y="440"/>
                    </a:cubicBezTo>
                    <a:lnTo>
                      <a:pt x="51517" y="440"/>
                    </a:lnTo>
                    <a:cubicBezTo>
                      <a:pt x="51517" y="435"/>
                      <a:pt x="51517" y="435"/>
                      <a:pt x="51517" y="435"/>
                    </a:cubicBezTo>
                    <a:close/>
                    <a:moveTo>
                      <a:pt x="36658" y="1"/>
                    </a:moveTo>
                    <a:cubicBezTo>
                      <a:pt x="36361" y="1"/>
                      <a:pt x="36064" y="24"/>
                      <a:pt x="35767" y="24"/>
                    </a:cubicBezTo>
                    <a:cubicBezTo>
                      <a:pt x="35562" y="24"/>
                      <a:pt x="35357" y="47"/>
                      <a:pt x="35174" y="47"/>
                    </a:cubicBezTo>
                    <a:cubicBezTo>
                      <a:pt x="35037" y="47"/>
                      <a:pt x="34900" y="69"/>
                      <a:pt x="34786" y="69"/>
                    </a:cubicBezTo>
                    <a:lnTo>
                      <a:pt x="34603" y="69"/>
                    </a:lnTo>
                    <a:cubicBezTo>
                      <a:pt x="34444" y="47"/>
                      <a:pt x="34307" y="47"/>
                      <a:pt x="34147" y="47"/>
                    </a:cubicBezTo>
                    <a:lnTo>
                      <a:pt x="31842" y="47"/>
                    </a:lnTo>
                    <a:lnTo>
                      <a:pt x="31750" y="69"/>
                    </a:lnTo>
                    <a:lnTo>
                      <a:pt x="31499" y="69"/>
                    </a:lnTo>
                    <a:cubicBezTo>
                      <a:pt x="31317" y="92"/>
                      <a:pt x="31157" y="92"/>
                      <a:pt x="30997" y="115"/>
                    </a:cubicBezTo>
                    <a:cubicBezTo>
                      <a:pt x="30906" y="115"/>
                      <a:pt x="30792" y="138"/>
                      <a:pt x="30700" y="138"/>
                    </a:cubicBezTo>
                    <a:lnTo>
                      <a:pt x="30495" y="161"/>
                    </a:lnTo>
                    <a:cubicBezTo>
                      <a:pt x="30335" y="184"/>
                      <a:pt x="30198" y="184"/>
                      <a:pt x="30038" y="206"/>
                    </a:cubicBezTo>
                    <a:lnTo>
                      <a:pt x="28441" y="206"/>
                    </a:lnTo>
                    <a:cubicBezTo>
                      <a:pt x="28304" y="184"/>
                      <a:pt x="28167" y="184"/>
                      <a:pt x="28030" y="184"/>
                    </a:cubicBezTo>
                    <a:lnTo>
                      <a:pt x="27824" y="184"/>
                    </a:lnTo>
                    <a:lnTo>
                      <a:pt x="27687" y="206"/>
                    </a:lnTo>
                    <a:lnTo>
                      <a:pt x="27071" y="206"/>
                    </a:lnTo>
                    <a:lnTo>
                      <a:pt x="26729" y="229"/>
                    </a:lnTo>
                    <a:lnTo>
                      <a:pt x="26455" y="229"/>
                    </a:lnTo>
                    <a:cubicBezTo>
                      <a:pt x="26249" y="252"/>
                      <a:pt x="26021" y="252"/>
                      <a:pt x="25816" y="275"/>
                    </a:cubicBezTo>
                    <a:cubicBezTo>
                      <a:pt x="25724" y="275"/>
                      <a:pt x="25656" y="275"/>
                      <a:pt x="25587" y="298"/>
                    </a:cubicBezTo>
                    <a:lnTo>
                      <a:pt x="25382" y="298"/>
                    </a:lnTo>
                    <a:cubicBezTo>
                      <a:pt x="25222" y="320"/>
                      <a:pt x="25062" y="343"/>
                      <a:pt x="24903" y="343"/>
                    </a:cubicBezTo>
                    <a:lnTo>
                      <a:pt x="23944" y="343"/>
                    </a:lnTo>
                    <a:cubicBezTo>
                      <a:pt x="23807" y="320"/>
                      <a:pt x="23670" y="320"/>
                      <a:pt x="23533" y="320"/>
                    </a:cubicBezTo>
                    <a:lnTo>
                      <a:pt x="23465" y="298"/>
                    </a:lnTo>
                    <a:cubicBezTo>
                      <a:pt x="23442" y="320"/>
                      <a:pt x="23442" y="320"/>
                      <a:pt x="23419" y="320"/>
                    </a:cubicBezTo>
                    <a:cubicBezTo>
                      <a:pt x="23122" y="343"/>
                      <a:pt x="22803" y="343"/>
                      <a:pt x="22506" y="343"/>
                    </a:cubicBezTo>
                    <a:lnTo>
                      <a:pt x="21890" y="343"/>
                    </a:lnTo>
                    <a:lnTo>
                      <a:pt x="21570" y="366"/>
                    </a:lnTo>
                    <a:lnTo>
                      <a:pt x="21068" y="366"/>
                    </a:lnTo>
                    <a:cubicBezTo>
                      <a:pt x="20885" y="366"/>
                      <a:pt x="20703" y="389"/>
                      <a:pt x="20497" y="389"/>
                    </a:cubicBezTo>
                    <a:lnTo>
                      <a:pt x="20223" y="412"/>
                    </a:lnTo>
                    <a:cubicBezTo>
                      <a:pt x="19630" y="435"/>
                      <a:pt x="19037" y="457"/>
                      <a:pt x="18443" y="480"/>
                    </a:cubicBezTo>
                    <a:cubicBezTo>
                      <a:pt x="18397" y="503"/>
                      <a:pt x="18329" y="503"/>
                      <a:pt x="18260" y="503"/>
                    </a:cubicBezTo>
                    <a:lnTo>
                      <a:pt x="18169" y="503"/>
                    </a:lnTo>
                    <a:lnTo>
                      <a:pt x="18009" y="526"/>
                    </a:lnTo>
                    <a:lnTo>
                      <a:pt x="17599" y="526"/>
                    </a:lnTo>
                    <a:cubicBezTo>
                      <a:pt x="17439" y="526"/>
                      <a:pt x="17256" y="549"/>
                      <a:pt x="17096" y="549"/>
                    </a:cubicBezTo>
                    <a:lnTo>
                      <a:pt x="16982" y="549"/>
                    </a:lnTo>
                    <a:lnTo>
                      <a:pt x="16617" y="594"/>
                    </a:lnTo>
                    <a:cubicBezTo>
                      <a:pt x="16412" y="594"/>
                      <a:pt x="16229" y="617"/>
                      <a:pt x="16024" y="640"/>
                    </a:cubicBezTo>
                    <a:lnTo>
                      <a:pt x="15681" y="663"/>
                    </a:lnTo>
                    <a:cubicBezTo>
                      <a:pt x="15499" y="686"/>
                      <a:pt x="15293" y="709"/>
                      <a:pt x="15088" y="731"/>
                    </a:cubicBezTo>
                    <a:cubicBezTo>
                      <a:pt x="14905" y="754"/>
                      <a:pt x="14723" y="754"/>
                      <a:pt x="14540" y="777"/>
                    </a:cubicBezTo>
                    <a:lnTo>
                      <a:pt x="14175" y="800"/>
                    </a:lnTo>
                    <a:cubicBezTo>
                      <a:pt x="13946" y="823"/>
                      <a:pt x="13718" y="845"/>
                      <a:pt x="13467" y="868"/>
                    </a:cubicBezTo>
                    <a:lnTo>
                      <a:pt x="13285" y="868"/>
                    </a:lnTo>
                    <a:cubicBezTo>
                      <a:pt x="13079" y="891"/>
                      <a:pt x="12897" y="891"/>
                      <a:pt x="12714" y="914"/>
                    </a:cubicBezTo>
                    <a:cubicBezTo>
                      <a:pt x="12600" y="937"/>
                      <a:pt x="12486" y="937"/>
                      <a:pt x="12372" y="960"/>
                    </a:cubicBezTo>
                    <a:cubicBezTo>
                      <a:pt x="12120" y="982"/>
                      <a:pt x="11847" y="1005"/>
                      <a:pt x="11573" y="1005"/>
                    </a:cubicBezTo>
                    <a:lnTo>
                      <a:pt x="11413" y="1028"/>
                    </a:lnTo>
                    <a:lnTo>
                      <a:pt x="11116" y="1051"/>
                    </a:lnTo>
                    <a:cubicBezTo>
                      <a:pt x="10911" y="1051"/>
                      <a:pt x="10705" y="1074"/>
                      <a:pt x="10500" y="1097"/>
                    </a:cubicBezTo>
                    <a:lnTo>
                      <a:pt x="10180" y="1119"/>
                    </a:lnTo>
                    <a:cubicBezTo>
                      <a:pt x="9998" y="1142"/>
                      <a:pt x="9792" y="1142"/>
                      <a:pt x="9610" y="1165"/>
                    </a:cubicBezTo>
                    <a:cubicBezTo>
                      <a:pt x="9336" y="1188"/>
                      <a:pt x="9062" y="1211"/>
                      <a:pt x="8788" y="1233"/>
                    </a:cubicBezTo>
                    <a:lnTo>
                      <a:pt x="8651" y="1256"/>
                    </a:lnTo>
                    <a:cubicBezTo>
                      <a:pt x="8583" y="1279"/>
                      <a:pt x="8514" y="1279"/>
                      <a:pt x="8446" y="1279"/>
                    </a:cubicBezTo>
                    <a:lnTo>
                      <a:pt x="8400" y="1302"/>
                    </a:lnTo>
                    <a:lnTo>
                      <a:pt x="8286" y="1302"/>
                    </a:lnTo>
                    <a:cubicBezTo>
                      <a:pt x="8149" y="1325"/>
                      <a:pt x="8012" y="1325"/>
                      <a:pt x="7852" y="1348"/>
                    </a:cubicBezTo>
                    <a:cubicBezTo>
                      <a:pt x="7715" y="1348"/>
                      <a:pt x="7601" y="1348"/>
                      <a:pt x="7464" y="1370"/>
                    </a:cubicBezTo>
                    <a:lnTo>
                      <a:pt x="7327" y="1370"/>
                    </a:lnTo>
                    <a:lnTo>
                      <a:pt x="7236" y="1393"/>
                    </a:lnTo>
                    <a:cubicBezTo>
                      <a:pt x="7122" y="1416"/>
                      <a:pt x="7008" y="1416"/>
                      <a:pt x="6893" y="1439"/>
                    </a:cubicBezTo>
                    <a:cubicBezTo>
                      <a:pt x="6688" y="1462"/>
                      <a:pt x="6483" y="1507"/>
                      <a:pt x="6277" y="1553"/>
                    </a:cubicBezTo>
                    <a:lnTo>
                      <a:pt x="5980" y="1599"/>
                    </a:lnTo>
                    <a:cubicBezTo>
                      <a:pt x="5821" y="1622"/>
                      <a:pt x="5684" y="1667"/>
                      <a:pt x="5524" y="1690"/>
                    </a:cubicBezTo>
                    <a:lnTo>
                      <a:pt x="5387" y="1713"/>
                    </a:lnTo>
                    <a:cubicBezTo>
                      <a:pt x="5296" y="1736"/>
                      <a:pt x="5182" y="1758"/>
                      <a:pt x="5090" y="1758"/>
                    </a:cubicBezTo>
                    <a:cubicBezTo>
                      <a:pt x="4885" y="1804"/>
                      <a:pt x="4657" y="1827"/>
                      <a:pt x="4451" y="1850"/>
                    </a:cubicBezTo>
                    <a:lnTo>
                      <a:pt x="4223" y="1873"/>
                    </a:lnTo>
                    <a:lnTo>
                      <a:pt x="3881" y="1895"/>
                    </a:lnTo>
                    <a:cubicBezTo>
                      <a:pt x="3698" y="1918"/>
                      <a:pt x="3538" y="1941"/>
                      <a:pt x="3356" y="1964"/>
                    </a:cubicBezTo>
                    <a:cubicBezTo>
                      <a:pt x="2785" y="2010"/>
                      <a:pt x="2214" y="2078"/>
                      <a:pt x="1644" y="2146"/>
                    </a:cubicBezTo>
                    <a:cubicBezTo>
                      <a:pt x="1438" y="2169"/>
                      <a:pt x="1278" y="2192"/>
                      <a:pt x="1119" y="2238"/>
                    </a:cubicBezTo>
                    <a:cubicBezTo>
                      <a:pt x="1027" y="2261"/>
                      <a:pt x="936" y="2306"/>
                      <a:pt x="822" y="2398"/>
                    </a:cubicBezTo>
                    <a:cubicBezTo>
                      <a:pt x="753" y="2443"/>
                      <a:pt x="685" y="2512"/>
                      <a:pt x="617" y="2580"/>
                    </a:cubicBezTo>
                    <a:cubicBezTo>
                      <a:pt x="548" y="2649"/>
                      <a:pt x="502" y="2717"/>
                      <a:pt x="457" y="2808"/>
                    </a:cubicBezTo>
                    <a:lnTo>
                      <a:pt x="434" y="2854"/>
                    </a:lnTo>
                    <a:cubicBezTo>
                      <a:pt x="411" y="2877"/>
                      <a:pt x="411" y="2877"/>
                      <a:pt x="388" y="2900"/>
                    </a:cubicBezTo>
                    <a:lnTo>
                      <a:pt x="365" y="2945"/>
                    </a:lnTo>
                    <a:lnTo>
                      <a:pt x="343" y="2991"/>
                    </a:lnTo>
                    <a:cubicBezTo>
                      <a:pt x="343" y="2991"/>
                      <a:pt x="320" y="3014"/>
                      <a:pt x="320" y="3014"/>
                    </a:cubicBezTo>
                    <a:cubicBezTo>
                      <a:pt x="251" y="3128"/>
                      <a:pt x="206" y="3219"/>
                      <a:pt x="160" y="3333"/>
                    </a:cubicBezTo>
                    <a:cubicBezTo>
                      <a:pt x="92" y="3493"/>
                      <a:pt x="69" y="3653"/>
                      <a:pt x="46" y="3813"/>
                    </a:cubicBezTo>
                    <a:cubicBezTo>
                      <a:pt x="23" y="4018"/>
                      <a:pt x="0" y="4178"/>
                      <a:pt x="0" y="4361"/>
                    </a:cubicBezTo>
                    <a:lnTo>
                      <a:pt x="0" y="4589"/>
                    </a:lnTo>
                    <a:cubicBezTo>
                      <a:pt x="0" y="4680"/>
                      <a:pt x="23" y="4749"/>
                      <a:pt x="23" y="4840"/>
                    </a:cubicBezTo>
                    <a:cubicBezTo>
                      <a:pt x="23" y="4977"/>
                      <a:pt x="23" y="5114"/>
                      <a:pt x="69" y="5228"/>
                    </a:cubicBezTo>
                    <a:cubicBezTo>
                      <a:pt x="23" y="5319"/>
                      <a:pt x="0" y="5411"/>
                      <a:pt x="0" y="5502"/>
                    </a:cubicBezTo>
                    <a:cubicBezTo>
                      <a:pt x="46" y="5639"/>
                      <a:pt x="69" y="5776"/>
                      <a:pt x="114" y="5913"/>
                    </a:cubicBezTo>
                    <a:cubicBezTo>
                      <a:pt x="160" y="6004"/>
                      <a:pt x="183" y="6072"/>
                      <a:pt x="206" y="6164"/>
                    </a:cubicBezTo>
                    <a:lnTo>
                      <a:pt x="251" y="6255"/>
                    </a:lnTo>
                    <a:cubicBezTo>
                      <a:pt x="274" y="6346"/>
                      <a:pt x="320" y="6438"/>
                      <a:pt x="388" y="6529"/>
                    </a:cubicBezTo>
                    <a:cubicBezTo>
                      <a:pt x="434" y="6597"/>
                      <a:pt x="502" y="6666"/>
                      <a:pt x="548" y="6734"/>
                    </a:cubicBezTo>
                    <a:cubicBezTo>
                      <a:pt x="617" y="6803"/>
                      <a:pt x="753" y="6848"/>
                      <a:pt x="868" y="6871"/>
                    </a:cubicBezTo>
                    <a:lnTo>
                      <a:pt x="913" y="6871"/>
                    </a:lnTo>
                    <a:cubicBezTo>
                      <a:pt x="1050" y="6871"/>
                      <a:pt x="1187" y="6826"/>
                      <a:pt x="1324" y="6803"/>
                    </a:cubicBezTo>
                    <a:cubicBezTo>
                      <a:pt x="1415" y="6780"/>
                      <a:pt x="1484" y="6734"/>
                      <a:pt x="1575" y="6712"/>
                    </a:cubicBezTo>
                    <a:cubicBezTo>
                      <a:pt x="1644" y="6689"/>
                      <a:pt x="1735" y="6643"/>
                      <a:pt x="1826" y="6620"/>
                    </a:cubicBezTo>
                    <a:cubicBezTo>
                      <a:pt x="2077" y="6575"/>
                      <a:pt x="2328" y="6529"/>
                      <a:pt x="2648" y="6483"/>
                    </a:cubicBezTo>
                    <a:cubicBezTo>
                      <a:pt x="2716" y="6483"/>
                      <a:pt x="2785" y="6460"/>
                      <a:pt x="2853" y="6460"/>
                    </a:cubicBezTo>
                    <a:cubicBezTo>
                      <a:pt x="2945" y="6438"/>
                      <a:pt x="3036" y="6438"/>
                      <a:pt x="3104" y="6438"/>
                    </a:cubicBezTo>
                    <a:cubicBezTo>
                      <a:pt x="3173" y="6415"/>
                      <a:pt x="3241" y="6415"/>
                      <a:pt x="3333" y="6392"/>
                    </a:cubicBezTo>
                    <a:lnTo>
                      <a:pt x="3492" y="6369"/>
                    </a:lnTo>
                    <a:cubicBezTo>
                      <a:pt x="3675" y="6324"/>
                      <a:pt x="3835" y="6324"/>
                      <a:pt x="4017" y="6301"/>
                    </a:cubicBezTo>
                    <a:cubicBezTo>
                      <a:pt x="4154" y="6278"/>
                      <a:pt x="4291" y="6255"/>
                      <a:pt x="4428" y="6232"/>
                    </a:cubicBezTo>
                    <a:cubicBezTo>
                      <a:pt x="4725" y="6187"/>
                      <a:pt x="5022" y="6141"/>
                      <a:pt x="5341" y="6095"/>
                    </a:cubicBezTo>
                    <a:cubicBezTo>
                      <a:pt x="5729" y="6027"/>
                      <a:pt x="6140" y="6004"/>
                      <a:pt x="6528" y="5958"/>
                    </a:cubicBezTo>
                    <a:cubicBezTo>
                      <a:pt x="6734" y="5935"/>
                      <a:pt x="6962" y="5935"/>
                      <a:pt x="7190" y="5913"/>
                    </a:cubicBezTo>
                    <a:cubicBezTo>
                      <a:pt x="7464" y="5867"/>
                      <a:pt x="7761" y="5844"/>
                      <a:pt x="8035" y="5799"/>
                    </a:cubicBezTo>
                    <a:cubicBezTo>
                      <a:pt x="8354" y="5753"/>
                      <a:pt x="8674" y="5753"/>
                      <a:pt x="8971" y="5730"/>
                    </a:cubicBezTo>
                    <a:lnTo>
                      <a:pt x="9267" y="5707"/>
                    </a:lnTo>
                    <a:cubicBezTo>
                      <a:pt x="9815" y="5662"/>
                      <a:pt x="10386" y="5616"/>
                      <a:pt x="10956" y="5570"/>
                    </a:cubicBezTo>
                    <a:cubicBezTo>
                      <a:pt x="11253" y="5525"/>
                      <a:pt x="11573" y="5502"/>
                      <a:pt x="11892" y="5479"/>
                    </a:cubicBezTo>
                    <a:cubicBezTo>
                      <a:pt x="12098" y="5479"/>
                      <a:pt x="12303" y="5456"/>
                      <a:pt x="12531" y="5456"/>
                    </a:cubicBezTo>
                    <a:lnTo>
                      <a:pt x="12851" y="5433"/>
                    </a:lnTo>
                    <a:cubicBezTo>
                      <a:pt x="12988" y="5433"/>
                      <a:pt x="13148" y="5433"/>
                      <a:pt x="13285" y="5411"/>
                    </a:cubicBezTo>
                    <a:lnTo>
                      <a:pt x="13810" y="5411"/>
                    </a:lnTo>
                    <a:lnTo>
                      <a:pt x="14038" y="5388"/>
                    </a:lnTo>
                    <a:cubicBezTo>
                      <a:pt x="14289" y="5365"/>
                      <a:pt x="14517" y="5365"/>
                      <a:pt x="14745" y="5342"/>
                    </a:cubicBezTo>
                    <a:cubicBezTo>
                      <a:pt x="15476" y="5274"/>
                      <a:pt x="16092" y="5205"/>
                      <a:pt x="16686" y="5182"/>
                    </a:cubicBezTo>
                    <a:cubicBezTo>
                      <a:pt x="16822" y="5159"/>
                      <a:pt x="16982" y="5159"/>
                      <a:pt x="17142" y="5137"/>
                    </a:cubicBezTo>
                    <a:cubicBezTo>
                      <a:pt x="17302" y="5137"/>
                      <a:pt x="17462" y="5137"/>
                      <a:pt x="17621" y="5114"/>
                    </a:cubicBezTo>
                    <a:cubicBezTo>
                      <a:pt x="17781" y="5114"/>
                      <a:pt x="17964" y="5091"/>
                      <a:pt x="18124" y="5091"/>
                    </a:cubicBezTo>
                    <a:cubicBezTo>
                      <a:pt x="18306" y="5068"/>
                      <a:pt x="18466" y="5068"/>
                      <a:pt x="18648" y="5045"/>
                    </a:cubicBezTo>
                    <a:cubicBezTo>
                      <a:pt x="18785" y="5045"/>
                      <a:pt x="18922" y="5045"/>
                      <a:pt x="19059" y="5022"/>
                    </a:cubicBezTo>
                    <a:cubicBezTo>
                      <a:pt x="19265" y="5022"/>
                      <a:pt x="19447" y="5000"/>
                      <a:pt x="19653" y="5000"/>
                    </a:cubicBezTo>
                    <a:lnTo>
                      <a:pt x="19744" y="5000"/>
                    </a:lnTo>
                    <a:cubicBezTo>
                      <a:pt x="20018" y="4977"/>
                      <a:pt x="20315" y="4954"/>
                      <a:pt x="20611" y="4931"/>
                    </a:cubicBezTo>
                    <a:cubicBezTo>
                      <a:pt x="21091" y="4931"/>
                      <a:pt x="21593" y="4886"/>
                      <a:pt x="22095" y="4863"/>
                    </a:cubicBezTo>
                    <a:lnTo>
                      <a:pt x="22460" y="4840"/>
                    </a:lnTo>
                    <a:cubicBezTo>
                      <a:pt x="23031" y="4794"/>
                      <a:pt x="23624" y="4794"/>
                      <a:pt x="24309" y="4771"/>
                    </a:cubicBezTo>
                    <a:lnTo>
                      <a:pt x="24766" y="4771"/>
                    </a:lnTo>
                    <a:cubicBezTo>
                      <a:pt x="24903" y="4749"/>
                      <a:pt x="25040" y="4749"/>
                      <a:pt x="25177" y="4749"/>
                    </a:cubicBezTo>
                    <a:lnTo>
                      <a:pt x="26067" y="4749"/>
                    </a:lnTo>
                    <a:cubicBezTo>
                      <a:pt x="26363" y="4749"/>
                      <a:pt x="26660" y="4749"/>
                      <a:pt x="26980" y="4726"/>
                    </a:cubicBezTo>
                    <a:lnTo>
                      <a:pt x="27345" y="4726"/>
                    </a:lnTo>
                    <a:cubicBezTo>
                      <a:pt x="27528" y="4726"/>
                      <a:pt x="27710" y="4703"/>
                      <a:pt x="27893" y="4703"/>
                    </a:cubicBezTo>
                    <a:lnTo>
                      <a:pt x="28920" y="4703"/>
                    </a:lnTo>
                    <a:cubicBezTo>
                      <a:pt x="29011" y="4703"/>
                      <a:pt x="29102" y="4680"/>
                      <a:pt x="29194" y="4680"/>
                    </a:cubicBezTo>
                    <a:lnTo>
                      <a:pt x="29445" y="4680"/>
                    </a:lnTo>
                    <a:cubicBezTo>
                      <a:pt x="29536" y="4726"/>
                      <a:pt x="29627" y="4749"/>
                      <a:pt x="29719" y="4749"/>
                    </a:cubicBezTo>
                    <a:cubicBezTo>
                      <a:pt x="29787" y="4771"/>
                      <a:pt x="29833" y="4771"/>
                      <a:pt x="29901" y="4771"/>
                    </a:cubicBezTo>
                    <a:lnTo>
                      <a:pt x="30015" y="4771"/>
                    </a:lnTo>
                    <a:cubicBezTo>
                      <a:pt x="30175" y="4771"/>
                      <a:pt x="30335" y="4771"/>
                      <a:pt x="30472" y="4749"/>
                    </a:cubicBezTo>
                    <a:cubicBezTo>
                      <a:pt x="30769" y="4726"/>
                      <a:pt x="31065" y="4726"/>
                      <a:pt x="31362" y="4703"/>
                    </a:cubicBezTo>
                    <a:lnTo>
                      <a:pt x="31727" y="4703"/>
                    </a:lnTo>
                    <a:cubicBezTo>
                      <a:pt x="31910" y="4680"/>
                      <a:pt x="32093" y="4680"/>
                      <a:pt x="32252" y="4680"/>
                    </a:cubicBezTo>
                    <a:cubicBezTo>
                      <a:pt x="32572" y="4680"/>
                      <a:pt x="32869" y="4680"/>
                      <a:pt x="33188" y="4657"/>
                    </a:cubicBezTo>
                    <a:lnTo>
                      <a:pt x="33827" y="4657"/>
                    </a:lnTo>
                    <a:cubicBezTo>
                      <a:pt x="34033" y="4680"/>
                      <a:pt x="34238" y="4680"/>
                      <a:pt x="34444" y="4680"/>
                    </a:cubicBezTo>
                    <a:cubicBezTo>
                      <a:pt x="34672" y="4680"/>
                      <a:pt x="34900" y="4680"/>
                      <a:pt x="35151" y="4703"/>
                    </a:cubicBezTo>
                    <a:lnTo>
                      <a:pt x="36156" y="4703"/>
                    </a:lnTo>
                    <a:cubicBezTo>
                      <a:pt x="36452" y="4703"/>
                      <a:pt x="36749" y="4703"/>
                      <a:pt x="37023" y="4680"/>
                    </a:cubicBezTo>
                    <a:lnTo>
                      <a:pt x="38552" y="4680"/>
                    </a:lnTo>
                    <a:cubicBezTo>
                      <a:pt x="38872" y="4657"/>
                      <a:pt x="39191" y="4657"/>
                      <a:pt x="39511" y="4657"/>
                    </a:cubicBezTo>
                    <a:lnTo>
                      <a:pt x="41360" y="4657"/>
                    </a:lnTo>
                    <a:cubicBezTo>
                      <a:pt x="41565" y="4657"/>
                      <a:pt x="41771" y="4634"/>
                      <a:pt x="41999" y="4634"/>
                    </a:cubicBezTo>
                    <a:lnTo>
                      <a:pt x="43277" y="4634"/>
                    </a:lnTo>
                    <a:cubicBezTo>
                      <a:pt x="43505" y="4634"/>
                      <a:pt x="43711" y="4612"/>
                      <a:pt x="43939" y="4612"/>
                    </a:cubicBezTo>
                    <a:lnTo>
                      <a:pt x="46632" y="4612"/>
                    </a:lnTo>
                    <a:lnTo>
                      <a:pt x="46861" y="4634"/>
                    </a:lnTo>
                    <a:lnTo>
                      <a:pt x="47523" y="4634"/>
                    </a:lnTo>
                    <a:cubicBezTo>
                      <a:pt x="47751" y="4657"/>
                      <a:pt x="47979" y="4657"/>
                      <a:pt x="48184" y="4657"/>
                    </a:cubicBezTo>
                    <a:lnTo>
                      <a:pt x="49212" y="4657"/>
                    </a:lnTo>
                    <a:cubicBezTo>
                      <a:pt x="49394" y="4680"/>
                      <a:pt x="49554" y="4680"/>
                      <a:pt x="49714" y="4680"/>
                    </a:cubicBezTo>
                    <a:lnTo>
                      <a:pt x="49874" y="4680"/>
                    </a:lnTo>
                    <a:cubicBezTo>
                      <a:pt x="50444" y="4703"/>
                      <a:pt x="51015" y="4726"/>
                      <a:pt x="51585" y="4749"/>
                    </a:cubicBezTo>
                    <a:lnTo>
                      <a:pt x="51745" y="4749"/>
                    </a:lnTo>
                    <a:lnTo>
                      <a:pt x="52110" y="4771"/>
                    </a:lnTo>
                    <a:cubicBezTo>
                      <a:pt x="52613" y="4794"/>
                      <a:pt x="53138" y="4817"/>
                      <a:pt x="53663" y="4817"/>
                    </a:cubicBezTo>
                    <a:lnTo>
                      <a:pt x="53708" y="4817"/>
                    </a:lnTo>
                    <a:cubicBezTo>
                      <a:pt x="53891" y="4817"/>
                      <a:pt x="54073" y="4840"/>
                      <a:pt x="54233" y="4840"/>
                    </a:cubicBezTo>
                    <a:cubicBezTo>
                      <a:pt x="54256" y="4954"/>
                      <a:pt x="54302" y="5091"/>
                      <a:pt x="54347" y="5205"/>
                    </a:cubicBezTo>
                    <a:cubicBezTo>
                      <a:pt x="54370" y="5274"/>
                      <a:pt x="54393" y="5342"/>
                      <a:pt x="54416" y="5411"/>
                    </a:cubicBezTo>
                    <a:lnTo>
                      <a:pt x="54416" y="5456"/>
                    </a:lnTo>
                    <a:cubicBezTo>
                      <a:pt x="54461" y="5547"/>
                      <a:pt x="54507" y="5639"/>
                      <a:pt x="54553" y="5707"/>
                    </a:cubicBezTo>
                    <a:cubicBezTo>
                      <a:pt x="54576" y="5776"/>
                      <a:pt x="54621" y="5844"/>
                      <a:pt x="54644" y="5913"/>
                    </a:cubicBezTo>
                    <a:lnTo>
                      <a:pt x="54667" y="5958"/>
                    </a:lnTo>
                    <a:cubicBezTo>
                      <a:pt x="54712" y="6095"/>
                      <a:pt x="54781" y="6232"/>
                      <a:pt x="54849" y="6369"/>
                    </a:cubicBezTo>
                    <a:cubicBezTo>
                      <a:pt x="54918" y="6506"/>
                      <a:pt x="54986" y="6643"/>
                      <a:pt x="55078" y="6780"/>
                    </a:cubicBezTo>
                    <a:cubicBezTo>
                      <a:pt x="55123" y="6848"/>
                      <a:pt x="55169" y="6917"/>
                      <a:pt x="55215" y="6963"/>
                    </a:cubicBezTo>
                    <a:cubicBezTo>
                      <a:pt x="55237" y="7031"/>
                      <a:pt x="55283" y="7077"/>
                      <a:pt x="55306" y="7122"/>
                    </a:cubicBezTo>
                    <a:lnTo>
                      <a:pt x="55443" y="7305"/>
                    </a:lnTo>
                    <a:lnTo>
                      <a:pt x="55557" y="7465"/>
                    </a:lnTo>
                    <a:lnTo>
                      <a:pt x="55580" y="7510"/>
                    </a:lnTo>
                    <a:cubicBezTo>
                      <a:pt x="55648" y="7625"/>
                      <a:pt x="55740" y="7739"/>
                      <a:pt x="55808" y="7853"/>
                    </a:cubicBezTo>
                    <a:cubicBezTo>
                      <a:pt x="55922" y="7967"/>
                      <a:pt x="56014" y="8081"/>
                      <a:pt x="56105" y="8195"/>
                    </a:cubicBezTo>
                    <a:cubicBezTo>
                      <a:pt x="56196" y="8286"/>
                      <a:pt x="56287" y="8378"/>
                      <a:pt x="56356" y="8469"/>
                    </a:cubicBezTo>
                    <a:lnTo>
                      <a:pt x="56424" y="8538"/>
                    </a:lnTo>
                    <a:lnTo>
                      <a:pt x="56539" y="8652"/>
                    </a:lnTo>
                    <a:cubicBezTo>
                      <a:pt x="56607" y="8743"/>
                      <a:pt x="56698" y="8811"/>
                      <a:pt x="56767" y="8903"/>
                    </a:cubicBezTo>
                    <a:cubicBezTo>
                      <a:pt x="56858" y="8994"/>
                      <a:pt x="56949" y="9085"/>
                      <a:pt x="57063" y="9177"/>
                    </a:cubicBezTo>
                    <a:lnTo>
                      <a:pt x="57086" y="9200"/>
                    </a:lnTo>
                    <a:lnTo>
                      <a:pt x="57223" y="9336"/>
                    </a:lnTo>
                    <a:cubicBezTo>
                      <a:pt x="57292" y="9382"/>
                      <a:pt x="57360" y="9451"/>
                      <a:pt x="57429" y="9519"/>
                    </a:cubicBezTo>
                    <a:cubicBezTo>
                      <a:pt x="57520" y="9610"/>
                      <a:pt x="57611" y="9679"/>
                      <a:pt x="57725" y="9747"/>
                    </a:cubicBezTo>
                    <a:lnTo>
                      <a:pt x="57794" y="9816"/>
                    </a:lnTo>
                    <a:cubicBezTo>
                      <a:pt x="57931" y="9907"/>
                      <a:pt x="58045" y="9998"/>
                      <a:pt x="58182" y="10067"/>
                    </a:cubicBezTo>
                    <a:cubicBezTo>
                      <a:pt x="58387" y="10227"/>
                      <a:pt x="58616" y="10341"/>
                      <a:pt x="58798" y="10432"/>
                    </a:cubicBezTo>
                    <a:cubicBezTo>
                      <a:pt x="58981" y="10523"/>
                      <a:pt x="59186" y="10615"/>
                      <a:pt x="59392" y="10706"/>
                    </a:cubicBezTo>
                    <a:cubicBezTo>
                      <a:pt x="59529" y="10774"/>
                      <a:pt x="59643" y="10820"/>
                      <a:pt x="59780" y="10866"/>
                    </a:cubicBezTo>
                    <a:lnTo>
                      <a:pt x="60031" y="10957"/>
                    </a:lnTo>
                    <a:cubicBezTo>
                      <a:pt x="60191" y="11026"/>
                      <a:pt x="60350" y="11094"/>
                      <a:pt x="60579" y="11162"/>
                    </a:cubicBezTo>
                    <a:lnTo>
                      <a:pt x="60624" y="11162"/>
                    </a:lnTo>
                    <a:cubicBezTo>
                      <a:pt x="60989" y="11277"/>
                      <a:pt x="61263" y="11345"/>
                      <a:pt x="61537" y="11391"/>
                    </a:cubicBezTo>
                    <a:cubicBezTo>
                      <a:pt x="61674" y="11414"/>
                      <a:pt x="61811" y="11436"/>
                      <a:pt x="61948" y="11459"/>
                    </a:cubicBezTo>
                    <a:cubicBezTo>
                      <a:pt x="62085" y="11482"/>
                      <a:pt x="62199" y="11482"/>
                      <a:pt x="62336" y="11505"/>
                    </a:cubicBezTo>
                    <a:lnTo>
                      <a:pt x="62427" y="11505"/>
                    </a:lnTo>
                    <a:lnTo>
                      <a:pt x="62656" y="11528"/>
                    </a:lnTo>
                    <a:cubicBezTo>
                      <a:pt x="62884" y="11551"/>
                      <a:pt x="63135" y="11573"/>
                      <a:pt x="63363" y="11573"/>
                    </a:cubicBezTo>
                    <a:cubicBezTo>
                      <a:pt x="63477" y="11573"/>
                      <a:pt x="63569" y="11596"/>
                      <a:pt x="63683" y="11596"/>
                    </a:cubicBezTo>
                    <a:cubicBezTo>
                      <a:pt x="63888" y="11596"/>
                      <a:pt x="64094" y="11573"/>
                      <a:pt x="64276" y="11573"/>
                    </a:cubicBezTo>
                    <a:cubicBezTo>
                      <a:pt x="64550" y="11551"/>
                      <a:pt x="64824" y="11528"/>
                      <a:pt x="65098" y="11482"/>
                    </a:cubicBezTo>
                    <a:cubicBezTo>
                      <a:pt x="65349" y="11459"/>
                      <a:pt x="65600" y="11391"/>
                      <a:pt x="65851" y="11322"/>
                    </a:cubicBezTo>
                    <a:cubicBezTo>
                      <a:pt x="66148" y="11254"/>
                      <a:pt x="66422" y="11185"/>
                      <a:pt x="66696" y="11071"/>
                    </a:cubicBezTo>
                    <a:cubicBezTo>
                      <a:pt x="66810" y="11048"/>
                      <a:pt x="66901" y="11003"/>
                      <a:pt x="66992" y="10957"/>
                    </a:cubicBezTo>
                    <a:lnTo>
                      <a:pt x="67084" y="10934"/>
                    </a:lnTo>
                    <a:lnTo>
                      <a:pt x="67152" y="10911"/>
                    </a:lnTo>
                    <a:lnTo>
                      <a:pt x="67244" y="10866"/>
                    </a:lnTo>
                    <a:cubicBezTo>
                      <a:pt x="67335" y="10843"/>
                      <a:pt x="67403" y="10797"/>
                      <a:pt x="67472" y="10752"/>
                    </a:cubicBezTo>
                    <a:cubicBezTo>
                      <a:pt x="67540" y="10729"/>
                      <a:pt x="67586" y="10683"/>
                      <a:pt x="67632" y="10637"/>
                    </a:cubicBezTo>
                    <a:cubicBezTo>
                      <a:pt x="67723" y="10592"/>
                      <a:pt x="67837" y="10546"/>
                      <a:pt x="67951" y="10501"/>
                    </a:cubicBezTo>
                    <a:lnTo>
                      <a:pt x="67997" y="10478"/>
                    </a:lnTo>
                    <a:cubicBezTo>
                      <a:pt x="68134" y="10409"/>
                      <a:pt x="68271" y="10318"/>
                      <a:pt x="68385" y="10249"/>
                    </a:cubicBezTo>
                    <a:cubicBezTo>
                      <a:pt x="68636" y="10090"/>
                      <a:pt x="68887" y="9907"/>
                      <a:pt x="69161" y="9679"/>
                    </a:cubicBezTo>
                    <a:cubicBezTo>
                      <a:pt x="69709" y="9222"/>
                      <a:pt x="70188" y="8789"/>
                      <a:pt x="70576" y="8332"/>
                    </a:cubicBezTo>
                    <a:cubicBezTo>
                      <a:pt x="70827" y="8058"/>
                      <a:pt x="71010" y="7807"/>
                      <a:pt x="71170" y="7579"/>
                    </a:cubicBezTo>
                    <a:cubicBezTo>
                      <a:pt x="71261" y="7465"/>
                      <a:pt x="71352" y="7328"/>
                      <a:pt x="71421" y="7191"/>
                    </a:cubicBezTo>
                    <a:cubicBezTo>
                      <a:pt x="71466" y="7122"/>
                      <a:pt x="71512" y="7054"/>
                      <a:pt x="71558" y="6985"/>
                    </a:cubicBezTo>
                    <a:cubicBezTo>
                      <a:pt x="71603" y="6940"/>
                      <a:pt x="71649" y="6871"/>
                      <a:pt x="71672" y="6803"/>
                    </a:cubicBezTo>
                    <a:cubicBezTo>
                      <a:pt x="71854" y="6529"/>
                      <a:pt x="72014" y="6209"/>
                      <a:pt x="72174" y="5913"/>
                    </a:cubicBezTo>
                    <a:cubicBezTo>
                      <a:pt x="72311" y="5662"/>
                      <a:pt x="72402" y="5365"/>
                      <a:pt x="72493" y="5091"/>
                    </a:cubicBezTo>
                    <a:lnTo>
                      <a:pt x="73133" y="5091"/>
                    </a:lnTo>
                    <a:cubicBezTo>
                      <a:pt x="73247" y="5091"/>
                      <a:pt x="73361" y="5091"/>
                      <a:pt x="73475" y="5068"/>
                    </a:cubicBezTo>
                    <a:cubicBezTo>
                      <a:pt x="73657" y="5091"/>
                      <a:pt x="73863" y="5091"/>
                      <a:pt x="74068" y="5091"/>
                    </a:cubicBezTo>
                    <a:cubicBezTo>
                      <a:pt x="74251" y="5114"/>
                      <a:pt x="74434" y="5114"/>
                      <a:pt x="74616" y="5114"/>
                    </a:cubicBezTo>
                    <a:lnTo>
                      <a:pt x="74776" y="5137"/>
                    </a:lnTo>
                    <a:cubicBezTo>
                      <a:pt x="74981" y="5137"/>
                      <a:pt x="75164" y="5114"/>
                      <a:pt x="75347" y="5114"/>
                    </a:cubicBezTo>
                    <a:lnTo>
                      <a:pt x="75917" y="5114"/>
                    </a:lnTo>
                    <a:cubicBezTo>
                      <a:pt x="76054" y="5114"/>
                      <a:pt x="76168" y="5091"/>
                      <a:pt x="76305" y="5091"/>
                    </a:cubicBezTo>
                    <a:lnTo>
                      <a:pt x="76579" y="5091"/>
                    </a:lnTo>
                    <a:cubicBezTo>
                      <a:pt x="76807" y="5091"/>
                      <a:pt x="77036" y="5068"/>
                      <a:pt x="77241" y="5068"/>
                    </a:cubicBezTo>
                    <a:cubicBezTo>
                      <a:pt x="77355" y="5068"/>
                      <a:pt x="77469" y="5068"/>
                      <a:pt x="77583" y="5045"/>
                    </a:cubicBezTo>
                    <a:lnTo>
                      <a:pt x="77926" y="5045"/>
                    </a:lnTo>
                    <a:lnTo>
                      <a:pt x="78154" y="5022"/>
                    </a:lnTo>
                    <a:lnTo>
                      <a:pt x="78611" y="5022"/>
                    </a:lnTo>
                    <a:lnTo>
                      <a:pt x="78542" y="5000"/>
                    </a:lnTo>
                    <a:cubicBezTo>
                      <a:pt x="78611" y="5000"/>
                      <a:pt x="78679" y="5022"/>
                      <a:pt x="78770" y="5022"/>
                    </a:cubicBezTo>
                    <a:cubicBezTo>
                      <a:pt x="78862" y="5022"/>
                      <a:pt x="78976" y="5000"/>
                      <a:pt x="79067" y="5000"/>
                    </a:cubicBezTo>
                    <a:lnTo>
                      <a:pt x="79341" y="5000"/>
                    </a:lnTo>
                    <a:cubicBezTo>
                      <a:pt x="79615" y="5000"/>
                      <a:pt x="79889" y="5022"/>
                      <a:pt x="80163" y="5022"/>
                    </a:cubicBezTo>
                    <a:cubicBezTo>
                      <a:pt x="80437" y="5022"/>
                      <a:pt x="80733" y="5045"/>
                      <a:pt x="81030" y="5045"/>
                    </a:cubicBezTo>
                    <a:cubicBezTo>
                      <a:pt x="81099" y="5045"/>
                      <a:pt x="81190" y="5045"/>
                      <a:pt x="81258" y="5022"/>
                    </a:cubicBezTo>
                    <a:lnTo>
                      <a:pt x="81601" y="5022"/>
                    </a:lnTo>
                    <a:cubicBezTo>
                      <a:pt x="81943" y="5022"/>
                      <a:pt x="82240" y="5022"/>
                      <a:pt x="82514" y="5000"/>
                    </a:cubicBezTo>
                    <a:cubicBezTo>
                      <a:pt x="82582" y="5000"/>
                      <a:pt x="82673" y="5000"/>
                      <a:pt x="82765" y="4977"/>
                    </a:cubicBezTo>
                    <a:lnTo>
                      <a:pt x="83016" y="4977"/>
                    </a:lnTo>
                    <a:cubicBezTo>
                      <a:pt x="83221" y="4954"/>
                      <a:pt x="83427" y="4954"/>
                      <a:pt x="83632" y="4931"/>
                    </a:cubicBezTo>
                    <a:lnTo>
                      <a:pt x="83883" y="4931"/>
                    </a:lnTo>
                    <a:cubicBezTo>
                      <a:pt x="84180" y="4931"/>
                      <a:pt x="84454" y="4908"/>
                      <a:pt x="84751" y="4908"/>
                    </a:cubicBezTo>
                    <a:cubicBezTo>
                      <a:pt x="85139" y="4908"/>
                      <a:pt x="85549" y="4908"/>
                      <a:pt x="85960" y="4886"/>
                    </a:cubicBezTo>
                    <a:cubicBezTo>
                      <a:pt x="86371" y="4863"/>
                      <a:pt x="86805" y="4840"/>
                      <a:pt x="87216" y="4840"/>
                    </a:cubicBezTo>
                    <a:lnTo>
                      <a:pt x="87444" y="4840"/>
                    </a:lnTo>
                    <a:lnTo>
                      <a:pt x="87353" y="4817"/>
                    </a:lnTo>
                    <a:lnTo>
                      <a:pt x="87353" y="4817"/>
                    </a:lnTo>
                    <a:lnTo>
                      <a:pt x="87467" y="4840"/>
                    </a:lnTo>
                    <a:lnTo>
                      <a:pt x="87604" y="4840"/>
                    </a:lnTo>
                    <a:lnTo>
                      <a:pt x="87512" y="4817"/>
                    </a:lnTo>
                    <a:lnTo>
                      <a:pt x="87512" y="4817"/>
                    </a:lnTo>
                    <a:cubicBezTo>
                      <a:pt x="87581" y="4817"/>
                      <a:pt x="87627" y="4840"/>
                      <a:pt x="87672" y="4840"/>
                    </a:cubicBezTo>
                    <a:cubicBezTo>
                      <a:pt x="87718" y="4840"/>
                      <a:pt x="87764" y="4817"/>
                      <a:pt x="87786" y="4817"/>
                    </a:cubicBezTo>
                    <a:lnTo>
                      <a:pt x="89065" y="4817"/>
                    </a:lnTo>
                    <a:cubicBezTo>
                      <a:pt x="89156" y="4817"/>
                      <a:pt x="89247" y="4794"/>
                      <a:pt x="89338" y="4794"/>
                    </a:cubicBezTo>
                    <a:lnTo>
                      <a:pt x="89612" y="4794"/>
                    </a:lnTo>
                    <a:cubicBezTo>
                      <a:pt x="89749" y="4794"/>
                      <a:pt x="89909" y="4794"/>
                      <a:pt x="90069" y="4817"/>
                    </a:cubicBezTo>
                    <a:lnTo>
                      <a:pt x="90457" y="4817"/>
                    </a:lnTo>
                    <a:lnTo>
                      <a:pt x="90615" y="4797"/>
                    </a:lnTo>
                    <a:lnTo>
                      <a:pt x="90615" y="4797"/>
                    </a:lnTo>
                    <a:cubicBezTo>
                      <a:pt x="90661" y="4804"/>
                      <a:pt x="90696" y="4817"/>
                      <a:pt x="90731" y="4817"/>
                    </a:cubicBezTo>
                    <a:cubicBezTo>
                      <a:pt x="90754" y="4817"/>
                      <a:pt x="90776" y="4794"/>
                      <a:pt x="90799" y="4794"/>
                    </a:cubicBezTo>
                    <a:cubicBezTo>
                      <a:pt x="90982" y="4817"/>
                      <a:pt x="91187" y="4817"/>
                      <a:pt x="91370" y="4817"/>
                    </a:cubicBezTo>
                    <a:lnTo>
                      <a:pt x="92146" y="4817"/>
                    </a:lnTo>
                    <a:cubicBezTo>
                      <a:pt x="92260" y="4840"/>
                      <a:pt x="92374" y="4840"/>
                      <a:pt x="92488" y="4840"/>
                    </a:cubicBezTo>
                    <a:lnTo>
                      <a:pt x="93082" y="4840"/>
                    </a:lnTo>
                    <a:cubicBezTo>
                      <a:pt x="93264" y="4840"/>
                      <a:pt x="93470" y="4840"/>
                      <a:pt x="93652" y="4863"/>
                    </a:cubicBezTo>
                    <a:lnTo>
                      <a:pt x="94132" y="4863"/>
                    </a:lnTo>
                    <a:cubicBezTo>
                      <a:pt x="94360" y="4863"/>
                      <a:pt x="94588" y="4863"/>
                      <a:pt x="94817" y="4886"/>
                    </a:cubicBezTo>
                    <a:lnTo>
                      <a:pt x="95319" y="4886"/>
                    </a:lnTo>
                    <a:cubicBezTo>
                      <a:pt x="95524" y="4886"/>
                      <a:pt x="95752" y="4908"/>
                      <a:pt x="95981" y="4908"/>
                    </a:cubicBezTo>
                    <a:lnTo>
                      <a:pt x="96414" y="4908"/>
                    </a:lnTo>
                    <a:lnTo>
                      <a:pt x="96734" y="4931"/>
                    </a:lnTo>
                    <a:cubicBezTo>
                      <a:pt x="97031" y="4931"/>
                      <a:pt x="97304" y="4954"/>
                      <a:pt x="97578" y="4954"/>
                    </a:cubicBezTo>
                    <a:cubicBezTo>
                      <a:pt x="97784" y="4954"/>
                      <a:pt x="97966" y="4954"/>
                      <a:pt x="98172" y="4977"/>
                    </a:cubicBezTo>
                    <a:lnTo>
                      <a:pt x="98720" y="4977"/>
                    </a:lnTo>
                    <a:cubicBezTo>
                      <a:pt x="99039" y="4977"/>
                      <a:pt x="99359" y="5000"/>
                      <a:pt x="99678" y="5000"/>
                    </a:cubicBezTo>
                    <a:lnTo>
                      <a:pt x="99861" y="5022"/>
                    </a:lnTo>
                    <a:lnTo>
                      <a:pt x="100135" y="5022"/>
                    </a:lnTo>
                    <a:cubicBezTo>
                      <a:pt x="100409" y="5022"/>
                      <a:pt x="100683" y="5045"/>
                      <a:pt x="100934" y="5045"/>
                    </a:cubicBezTo>
                    <a:lnTo>
                      <a:pt x="102007" y="5045"/>
                    </a:lnTo>
                    <a:lnTo>
                      <a:pt x="102349" y="5068"/>
                    </a:lnTo>
                    <a:lnTo>
                      <a:pt x="102486" y="5068"/>
                    </a:lnTo>
                    <a:cubicBezTo>
                      <a:pt x="102691" y="5068"/>
                      <a:pt x="102897" y="5091"/>
                      <a:pt x="103079" y="5091"/>
                    </a:cubicBezTo>
                    <a:cubicBezTo>
                      <a:pt x="103467" y="5114"/>
                      <a:pt x="103833" y="5114"/>
                      <a:pt x="104198" y="5137"/>
                    </a:cubicBezTo>
                    <a:cubicBezTo>
                      <a:pt x="104380" y="5137"/>
                      <a:pt x="104563" y="5159"/>
                      <a:pt x="104746" y="5159"/>
                    </a:cubicBezTo>
                    <a:cubicBezTo>
                      <a:pt x="104837" y="5159"/>
                      <a:pt x="104951" y="5182"/>
                      <a:pt x="105042" y="5182"/>
                    </a:cubicBezTo>
                    <a:cubicBezTo>
                      <a:pt x="105111" y="5182"/>
                      <a:pt x="105202" y="5182"/>
                      <a:pt x="105271" y="5205"/>
                    </a:cubicBezTo>
                    <a:cubicBezTo>
                      <a:pt x="105453" y="5205"/>
                      <a:pt x="105613" y="5205"/>
                      <a:pt x="105796" y="5228"/>
                    </a:cubicBezTo>
                    <a:lnTo>
                      <a:pt x="105955" y="5251"/>
                    </a:lnTo>
                    <a:cubicBezTo>
                      <a:pt x="106092" y="5251"/>
                      <a:pt x="106229" y="5251"/>
                      <a:pt x="106366" y="5274"/>
                    </a:cubicBezTo>
                    <a:cubicBezTo>
                      <a:pt x="106640" y="5296"/>
                      <a:pt x="106891" y="5319"/>
                      <a:pt x="107165" y="5342"/>
                    </a:cubicBezTo>
                    <a:cubicBezTo>
                      <a:pt x="107279" y="5342"/>
                      <a:pt x="107393" y="5342"/>
                      <a:pt x="107530" y="5365"/>
                    </a:cubicBezTo>
                    <a:cubicBezTo>
                      <a:pt x="107713" y="5365"/>
                      <a:pt x="107895" y="5388"/>
                      <a:pt x="108101" y="5388"/>
                    </a:cubicBezTo>
                    <a:cubicBezTo>
                      <a:pt x="108192" y="5388"/>
                      <a:pt x="108283" y="5388"/>
                      <a:pt x="108352" y="5411"/>
                    </a:cubicBezTo>
                    <a:lnTo>
                      <a:pt x="108672" y="5411"/>
                    </a:lnTo>
                    <a:cubicBezTo>
                      <a:pt x="109014" y="5433"/>
                      <a:pt x="109333" y="5456"/>
                      <a:pt x="109653" y="5456"/>
                    </a:cubicBezTo>
                    <a:lnTo>
                      <a:pt x="109836" y="5479"/>
                    </a:lnTo>
                    <a:cubicBezTo>
                      <a:pt x="110041" y="5479"/>
                      <a:pt x="110246" y="5502"/>
                      <a:pt x="110452" y="5502"/>
                    </a:cubicBezTo>
                    <a:cubicBezTo>
                      <a:pt x="110543" y="5502"/>
                      <a:pt x="110634" y="5502"/>
                      <a:pt x="110726" y="5525"/>
                    </a:cubicBezTo>
                    <a:lnTo>
                      <a:pt x="111000" y="5525"/>
                    </a:lnTo>
                    <a:cubicBezTo>
                      <a:pt x="111182" y="5525"/>
                      <a:pt x="111365" y="5547"/>
                      <a:pt x="111547" y="5547"/>
                    </a:cubicBezTo>
                    <a:lnTo>
                      <a:pt x="111936" y="5570"/>
                    </a:lnTo>
                    <a:cubicBezTo>
                      <a:pt x="112232" y="5570"/>
                      <a:pt x="112529" y="5570"/>
                      <a:pt x="112826" y="5593"/>
                    </a:cubicBezTo>
                    <a:cubicBezTo>
                      <a:pt x="112917" y="5593"/>
                      <a:pt x="113031" y="5593"/>
                      <a:pt x="113122" y="5616"/>
                    </a:cubicBezTo>
                    <a:lnTo>
                      <a:pt x="113259" y="5616"/>
                    </a:lnTo>
                    <a:cubicBezTo>
                      <a:pt x="113374" y="5616"/>
                      <a:pt x="113465" y="5616"/>
                      <a:pt x="113556" y="5639"/>
                    </a:cubicBezTo>
                    <a:lnTo>
                      <a:pt x="113716" y="5639"/>
                    </a:lnTo>
                    <a:cubicBezTo>
                      <a:pt x="113807" y="5662"/>
                      <a:pt x="113876" y="5662"/>
                      <a:pt x="113967" y="5662"/>
                    </a:cubicBezTo>
                    <a:lnTo>
                      <a:pt x="114172" y="5662"/>
                    </a:lnTo>
                    <a:cubicBezTo>
                      <a:pt x="114218" y="5662"/>
                      <a:pt x="114264" y="5684"/>
                      <a:pt x="114287" y="5684"/>
                    </a:cubicBezTo>
                    <a:lnTo>
                      <a:pt x="114606" y="5684"/>
                    </a:lnTo>
                    <a:cubicBezTo>
                      <a:pt x="114675" y="5684"/>
                      <a:pt x="114743" y="5639"/>
                      <a:pt x="114789" y="5593"/>
                    </a:cubicBezTo>
                    <a:cubicBezTo>
                      <a:pt x="114857" y="5593"/>
                      <a:pt x="114926" y="5593"/>
                      <a:pt x="114994" y="5616"/>
                    </a:cubicBezTo>
                    <a:lnTo>
                      <a:pt x="115131" y="5616"/>
                    </a:lnTo>
                    <a:cubicBezTo>
                      <a:pt x="115268" y="5639"/>
                      <a:pt x="115382" y="5639"/>
                      <a:pt x="115496" y="5662"/>
                    </a:cubicBezTo>
                    <a:cubicBezTo>
                      <a:pt x="115770" y="5707"/>
                      <a:pt x="116067" y="5730"/>
                      <a:pt x="116341" y="5776"/>
                    </a:cubicBezTo>
                    <a:cubicBezTo>
                      <a:pt x="116478" y="5776"/>
                      <a:pt x="116615" y="5799"/>
                      <a:pt x="116774" y="5799"/>
                    </a:cubicBezTo>
                    <a:cubicBezTo>
                      <a:pt x="116911" y="5821"/>
                      <a:pt x="117071" y="5821"/>
                      <a:pt x="117231" y="5844"/>
                    </a:cubicBezTo>
                    <a:cubicBezTo>
                      <a:pt x="117391" y="5867"/>
                      <a:pt x="117528" y="5867"/>
                      <a:pt x="117665" y="5890"/>
                    </a:cubicBezTo>
                    <a:cubicBezTo>
                      <a:pt x="117756" y="5890"/>
                      <a:pt x="117824" y="5913"/>
                      <a:pt x="117893" y="5913"/>
                    </a:cubicBezTo>
                    <a:cubicBezTo>
                      <a:pt x="117961" y="5935"/>
                      <a:pt x="118053" y="5935"/>
                      <a:pt x="118121" y="5958"/>
                    </a:cubicBezTo>
                    <a:cubicBezTo>
                      <a:pt x="118281" y="5958"/>
                      <a:pt x="118441" y="5981"/>
                      <a:pt x="118578" y="6004"/>
                    </a:cubicBezTo>
                    <a:cubicBezTo>
                      <a:pt x="118715" y="6004"/>
                      <a:pt x="118829" y="6027"/>
                      <a:pt x="118966" y="6050"/>
                    </a:cubicBezTo>
                    <a:lnTo>
                      <a:pt x="119034" y="6050"/>
                    </a:lnTo>
                    <a:cubicBezTo>
                      <a:pt x="119217" y="6095"/>
                      <a:pt x="119399" y="6095"/>
                      <a:pt x="119582" y="6118"/>
                    </a:cubicBezTo>
                    <a:cubicBezTo>
                      <a:pt x="119696" y="6118"/>
                      <a:pt x="119833" y="6141"/>
                      <a:pt x="119947" y="6141"/>
                    </a:cubicBezTo>
                    <a:cubicBezTo>
                      <a:pt x="120153" y="6164"/>
                      <a:pt x="120358" y="6187"/>
                      <a:pt x="120563" y="6209"/>
                    </a:cubicBezTo>
                    <a:cubicBezTo>
                      <a:pt x="120997" y="6255"/>
                      <a:pt x="121431" y="6301"/>
                      <a:pt x="121865" y="6369"/>
                    </a:cubicBezTo>
                    <a:cubicBezTo>
                      <a:pt x="122024" y="6392"/>
                      <a:pt x="122184" y="6415"/>
                      <a:pt x="122367" y="6438"/>
                    </a:cubicBezTo>
                    <a:cubicBezTo>
                      <a:pt x="122526" y="6460"/>
                      <a:pt x="122663" y="6460"/>
                      <a:pt x="122823" y="6483"/>
                    </a:cubicBezTo>
                    <a:lnTo>
                      <a:pt x="122960" y="6506"/>
                    </a:lnTo>
                    <a:cubicBezTo>
                      <a:pt x="123074" y="6529"/>
                      <a:pt x="123166" y="6552"/>
                      <a:pt x="123280" y="6552"/>
                    </a:cubicBezTo>
                    <a:lnTo>
                      <a:pt x="123439" y="6575"/>
                    </a:lnTo>
                    <a:cubicBezTo>
                      <a:pt x="123554" y="6597"/>
                      <a:pt x="123668" y="6597"/>
                      <a:pt x="123782" y="6620"/>
                    </a:cubicBezTo>
                    <a:cubicBezTo>
                      <a:pt x="124010" y="6666"/>
                      <a:pt x="124238" y="6689"/>
                      <a:pt x="124467" y="6734"/>
                    </a:cubicBezTo>
                    <a:lnTo>
                      <a:pt x="124741" y="6757"/>
                    </a:lnTo>
                    <a:lnTo>
                      <a:pt x="124900" y="6803"/>
                    </a:lnTo>
                    <a:cubicBezTo>
                      <a:pt x="125083" y="6826"/>
                      <a:pt x="125266" y="6848"/>
                      <a:pt x="125448" y="6894"/>
                    </a:cubicBezTo>
                    <a:lnTo>
                      <a:pt x="125539" y="6894"/>
                    </a:lnTo>
                    <a:cubicBezTo>
                      <a:pt x="125585" y="6917"/>
                      <a:pt x="125631" y="6917"/>
                      <a:pt x="125676" y="6940"/>
                    </a:cubicBezTo>
                    <a:cubicBezTo>
                      <a:pt x="125699" y="6940"/>
                      <a:pt x="125745" y="6940"/>
                      <a:pt x="125768" y="6963"/>
                    </a:cubicBezTo>
                    <a:lnTo>
                      <a:pt x="125882" y="6963"/>
                    </a:lnTo>
                    <a:cubicBezTo>
                      <a:pt x="125950" y="6963"/>
                      <a:pt x="126019" y="6963"/>
                      <a:pt x="126087" y="6940"/>
                    </a:cubicBezTo>
                    <a:cubicBezTo>
                      <a:pt x="126179" y="6917"/>
                      <a:pt x="126270" y="6826"/>
                      <a:pt x="126315" y="6757"/>
                    </a:cubicBezTo>
                    <a:cubicBezTo>
                      <a:pt x="126384" y="6689"/>
                      <a:pt x="126407" y="6620"/>
                      <a:pt x="126452" y="6552"/>
                    </a:cubicBezTo>
                    <a:cubicBezTo>
                      <a:pt x="126521" y="6460"/>
                      <a:pt x="126567" y="6324"/>
                      <a:pt x="126589" y="6164"/>
                    </a:cubicBezTo>
                    <a:lnTo>
                      <a:pt x="126635" y="5981"/>
                    </a:lnTo>
                    <a:lnTo>
                      <a:pt x="126681" y="5776"/>
                    </a:lnTo>
                    <a:cubicBezTo>
                      <a:pt x="126726" y="5616"/>
                      <a:pt x="126726" y="5456"/>
                      <a:pt x="126704" y="5296"/>
                    </a:cubicBezTo>
                    <a:cubicBezTo>
                      <a:pt x="126704" y="5137"/>
                      <a:pt x="126704" y="4977"/>
                      <a:pt x="126704" y="4840"/>
                    </a:cubicBezTo>
                    <a:lnTo>
                      <a:pt x="126681" y="4726"/>
                    </a:lnTo>
                    <a:cubicBezTo>
                      <a:pt x="126681" y="4589"/>
                      <a:pt x="126681" y="4475"/>
                      <a:pt x="126658" y="4361"/>
                    </a:cubicBezTo>
                    <a:lnTo>
                      <a:pt x="126635" y="4201"/>
                    </a:lnTo>
                    <a:cubicBezTo>
                      <a:pt x="126612" y="4109"/>
                      <a:pt x="126612" y="4018"/>
                      <a:pt x="126589" y="3927"/>
                    </a:cubicBezTo>
                    <a:cubicBezTo>
                      <a:pt x="126589" y="3790"/>
                      <a:pt x="126567" y="3630"/>
                      <a:pt x="126544" y="3493"/>
                    </a:cubicBezTo>
                    <a:cubicBezTo>
                      <a:pt x="126521" y="3379"/>
                      <a:pt x="126498" y="3265"/>
                      <a:pt x="126452" y="3174"/>
                    </a:cubicBezTo>
                    <a:cubicBezTo>
                      <a:pt x="126452" y="3128"/>
                      <a:pt x="126430" y="3082"/>
                      <a:pt x="126430" y="3060"/>
                    </a:cubicBezTo>
                    <a:lnTo>
                      <a:pt x="126407" y="3014"/>
                    </a:lnTo>
                    <a:cubicBezTo>
                      <a:pt x="126361" y="2877"/>
                      <a:pt x="126293" y="2786"/>
                      <a:pt x="126201" y="2717"/>
                    </a:cubicBezTo>
                    <a:cubicBezTo>
                      <a:pt x="126087" y="2603"/>
                      <a:pt x="125927" y="2557"/>
                      <a:pt x="125790" y="2512"/>
                    </a:cubicBezTo>
                    <a:cubicBezTo>
                      <a:pt x="125517" y="2443"/>
                      <a:pt x="125220" y="2420"/>
                      <a:pt x="124946" y="2398"/>
                    </a:cubicBezTo>
                    <a:lnTo>
                      <a:pt x="124900" y="2398"/>
                    </a:lnTo>
                    <a:cubicBezTo>
                      <a:pt x="124558" y="2352"/>
                      <a:pt x="124238" y="2329"/>
                      <a:pt x="123919" y="2283"/>
                    </a:cubicBezTo>
                    <a:cubicBezTo>
                      <a:pt x="123850" y="2283"/>
                      <a:pt x="123782" y="2261"/>
                      <a:pt x="123713" y="2261"/>
                    </a:cubicBezTo>
                    <a:cubicBezTo>
                      <a:pt x="123622" y="2261"/>
                      <a:pt x="123531" y="2238"/>
                      <a:pt x="123439" y="2238"/>
                    </a:cubicBezTo>
                    <a:cubicBezTo>
                      <a:pt x="123325" y="2215"/>
                      <a:pt x="123188" y="2192"/>
                      <a:pt x="123074" y="2169"/>
                    </a:cubicBezTo>
                    <a:lnTo>
                      <a:pt x="122937" y="2146"/>
                    </a:lnTo>
                    <a:cubicBezTo>
                      <a:pt x="122755" y="2124"/>
                      <a:pt x="122549" y="2101"/>
                      <a:pt x="122344" y="2078"/>
                    </a:cubicBezTo>
                    <a:cubicBezTo>
                      <a:pt x="122298" y="2032"/>
                      <a:pt x="122230" y="2010"/>
                      <a:pt x="122184" y="1987"/>
                    </a:cubicBezTo>
                    <a:cubicBezTo>
                      <a:pt x="121865" y="1941"/>
                      <a:pt x="121545" y="1895"/>
                      <a:pt x="121248" y="1850"/>
                    </a:cubicBezTo>
                    <a:lnTo>
                      <a:pt x="121111" y="1827"/>
                    </a:lnTo>
                    <a:cubicBezTo>
                      <a:pt x="120792" y="1781"/>
                      <a:pt x="120495" y="1736"/>
                      <a:pt x="120175" y="1690"/>
                    </a:cubicBezTo>
                    <a:cubicBezTo>
                      <a:pt x="119924" y="1667"/>
                      <a:pt x="119696" y="1622"/>
                      <a:pt x="119445" y="1576"/>
                    </a:cubicBezTo>
                    <a:lnTo>
                      <a:pt x="119194" y="1553"/>
                    </a:lnTo>
                    <a:cubicBezTo>
                      <a:pt x="119080" y="1530"/>
                      <a:pt x="118989" y="1530"/>
                      <a:pt x="118897" y="1507"/>
                    </a:cubicBezTo>
                    <a:cubicBezTo>
                      <a:pt x="118806" y="1507"/>
                      <a:pt x="118692" y="1485"/>
                      <a:pt x="118601" y="1462"/>
                    </a:cubicBezTo>
                    <a:lnTo>
                      <a:pt x="118144" y="1462"/>
                    </a:lnTo>
                    <a:cubicBezTo>
                      <a:pt x="118121" y="1485"/>
                      <a:pt x="118098" y="1485"/>
                      <a:pt x="118076" y="1485"/>
                    </a:cubicBezTo>
                    <a:cubicBezTo>
                      <a:pt x="118030" y="1485"/>
                      <a:pt x="118007" y="1462"/>
                      <a:pt x="117961" y="1462"/>
                    </a:cubicBezTo>
                    <a:lnTo>
                      <a:pt x="117893" y="1439"/>
                    </a:lnTo>
                    <a:cubicBezTo>
                      <a:pt x="117756" y="1416"/>
                      <a:pt x="117642" y="1416"/>
                      <a:pt x="117528" y="1393"/>
                    </a:cubicBezTo>
                    <a:cubicBezTo>
                      <a:pt x="117436" y="1393"/>
                      <a:pt x="117322" y="1370"/>
                      <a:pt x="117231" y="1370"/>
                    </a:cubicBezTo>
                    <a:cubicBezTo>
                      <a:pt x="117117" y="1348"/>
                      <a:pt x="117003" y="1348"/>
                      <a:pt x="116866" y="1325"/>
                    </a:cubicBezTo>
                    <a:lnTo>
                      <a:pt x="116706" y="1325"/>
                    </a:lnTo>
                    <a:cubicBezTo>
                      <a:pt x="116569" y="1325"/>
                      <a:pt x="116455" y="1302"/>
                      <a:pt x="116295" y="1279"/>
                    </a:cubicBezTo>
                    <a:lnTo>
                      <a:pt x="116227" y="1279"/>
                    </a:lnTo>
                    <a:lnTo>
                      <a:pt x="116021" y="1256"/>
                    </a:lnTo>
                    <a:lnTo>
                      <a:pt x="115816" y="1256"/>
                    </a:lnTo>
                    <a:lnTo>
                      <a:pt x="115336" y="1233"/>
                    </a:lnTo>
                    <a:cubicBezTo>
                      <a:pt x="115131" y="1211"/>
                      <a:pt x="114880" y="1188"/>
                      <a:pt x="114629" y="1165"/>
                    </a:cubicBezTo>
                    <a:cubicBezTo>
                      <a:pt x="114446" y="1119"/>
                      <a:pt x="114264" y="1097"/>
                      <a:pt x="114081" y="1074"/>
                    </a:cubicBezTo>
                    <a:lnTo>
                      <a:pt x="114035" y="1074"/>
                    </a:lnTo>
                    <a:cubicBezTo>
                      <a:pt x="113876" y="1074"/>
                      <a:pt x="113716" y="1051"/>
                      <a:pt x="113556" y="1051"/>
                    </a:cubicBezTo>
                    <a:cubicBezTo>
                      <a:pt x="113419" y="1051"/>
                      <a:pt x="113305" y="1051"/>
                      <a:pt x="113168" y="1028"/>
                    </a:cubicBezTo>
                    <a:lnTo>
                      <a:pt x="113054" y="1028"/>
                    </a:lnTo>
                    <a:cubicBezTo>
                      <a:pt x="112917" y="1005"/>
                      <a:pt x="112757" y="1005"/>
                      <a:pt x="112620" y="1005"/>
                    </a:cubicBezTo>
                    <a:lnTo>
                      <a:pt x="112506" y="1005"/>
                    </a:lnTo>
                    <a:cubicBezTo>
                      <a:pt x="112346" y="982"/>
                      <a:pt x="112187" y="982"/>
                      <a:pt x="112004" y="982"/>
                    </a:cubicBezTo>
                    <a:lnTo>
                      <a:pt x="111844" y="960"/>
                    </a:lnTo>
                    <a:cubicBezTo>
                      <a:pt x="111730" y="960"/>
                      <a:pt x="111616" y="937"/>
                      <a:pt x="111479" y="937"/>
                    </a:cubicBezTo>
                    <a:lnTo>
                      <a:pt x="111114" y="937"/>
                    </a:lnTo>
                    <a:cubicBezTo>
                      <a:pt x="110931" y="937"/>
                      <a:pt x="110726" y="914"/>
                      <a:pt x="110543" y="914"/>
                    </a:cubicBezTo>
                    <a:lnTo>
                      <a:pt x="110452" y="914"/>
                    </a:lnTo>
                    <a:cubicBezTo>
                      <a:pt x="110361" y="891"/>
                      <a:pt x="110269" y="868"/>
                      <a:pt x="110178" y="868"/>
                    </a:cubicBezTo>
                    <a:lnTo>
                      <a:pt x="110064" y="845"/>
                    </a:lnTo>
                    <a:cubicBezTo>
                      <a:pt x="109904" y="823"/>
                      <a:pt x="109767" y="800"/>
                      <a:pt x="109607" y="800"/>
                    </a:cubicBezTo>
                    <a:cubicBezTo>
                      <a:pt x="109265" y="777"/>
                      <a:pt x="108923" y="754"/>
                      <a:pt x="108603" y="754"/>
                    </a:cubicBezTo>
                    <a:lnTo>
                      <a:pt x="107462" y="754"/>
                    </a:lnTo>
                    <a:cubicBezTo>
                      <a:pt x="107348" y="731"/>
                      <a:pt x="107234" y="731"/>
                      <a:pt x="107142" y="731"/>
                    </a:cubicBezTo>
                    <a:cubicBezTo>
                      <a:pt x="106731" y="731"/>
                      <a:pt x="106343" y="709"/>
                      <a:pt x="105932" y="686"/>
                    </a:cubicBezTo>
                    <a:lnTo>
                      <a:pt x="105293" y="663"/>
                    </a:lnTo>
                    <a:lnTo>
                      <a:pt x="104654" y="640"/>
                    </a:lnTo>
                    <a:lnTo>
                      <a:pt x="104289" y="640"/>
                    </a:lnTo>
                    <a:cubicBezTo>
                      <a:pt x="104038" y="640"/>
                      <a:pt x="103787" y="617"/>
                      <a:pt x="103536" y="617"/>
                    </a:cubicBezTo>
                    <a:cubicBezTo>
                      <a:pt x="103422" y="617"/>
                      <a:pt x="103308" y="594"/>
                      <a:pt x="103193" y="594"/>
                    </a:cubicBezTo>
                    <a:lnTo>
                      <a:pt x="102965" y="572"/>
                    </a:lnTo>
                    <a:lnTo>
                      <a:pt x="102760" y="572"/>
                    </a:lnTo>
                    <a:lnTo>
                      <a:pt x="102691" y="549"/>
                    </a:lnTo>
                    <a:lnTo>
                      <a:pt x="102372" y="549"/>
                    </a:lnTo>
                    <a:cubicBezTo>
                      <a:pt x="102143" y="526"/>
                      <a:pt x="101892" y="526"/>
                      <a:pt x="101641" y="503"/>
                    </a:cubicBezTo>
                    <a:lnTo>
                      <a:pt x="101162" y="503"/>
                    </a:lnTo>
                    <a:cubicBezTo>
                      <a:pt x="100865" y="480"/>
                      <a:pt x="100591" y="480"/>
                      <a:pt x="100295" y="457"/>
                    </a:cubicBezTo>
                    <a:cubicBezTo>
                      <a:pt x="99952" y="457"/>
                      <a:pt x="99610" y="435"/>
                      <a:pt x="99267" y="435"/>
                    </a:cubicBezTo>
                    <a:cubicBezTo>
                      <a:pt x="98994" y="412"/>
                      <a:pt x="98720" y="412"/>
                      <a:pt x="98332" y="389"/>
                    </a:cubicBezTo>
                    <a:lnTo>
                      <a:pt x="97190" y="389"/>
                    </a:lnTo>
                    <a:cubicBezTo>
                      <a:pt x="96825" y="389"/>
                      <a:pt x="96460" y="389"/>
                      <a:pt x="96095" y="366"/>
                    </a:cubicBezTo>
                    <a:cubicBezTo>
                      <a:pt x="95821" y="366"/>
                      <a:pt x="95547" y="343"/>
                      <a:pt x="95273" y="320"/>
                    </a:cubicBezTo>
                    <a:lnTo>
                      <a:pt x="94862" y="298"/>
                    </a:lnTo>
                    <a:lnTo>
                      <a:pt x="94680" y="298"/>
                    </a:lnTo>
                    <a:cubicBezTo>
                      <a:pt x="94543" y="298"/>
                      <a:pt x="94383" y="275"/>
                      <a:pt x="94223" y="275"/>
                    </a:cubicBezTo>
                    <a:lnTo>
                      <a:pt x="93584" y="275"/>
                    </a:lnTo>
                    <a:cubicBezTo>
                      <a:pt x="93356" y="275"/>
                      <a:pt x="93105" y="252"/>
                      <a:pt x="92876" y="252"/>
                    </a:cubicBezTo>
                    <a:lnTo>
                      <a:pt x="92602" y="252"/>
                    </a:lnTo>
                    <a:cubicBezTo>
                      <a:pt x="92488" y="252"/>
                      <a:pt x="92374" y="229"/>
                      <a:pt x="92283" y="229"/>
                    </a:cubicBezTo>
                    <a:lnTo>
                      <a:pt x="91895" y="229"/>
                    </a:lnTo>
                    <a:cubicBezTo>
                      <a:pt x="91667" y="229"/>
                      <a:pt x="91416" y="206"/>
                      <a:pt x="91164" y="206"/>
                    </a:cubicBezTo>
                    <a:cubicBezTo>
                      <a:pt x="90822" y="206"/>
                      <a:pt x="90480" y="184"/>
                      <a:pt x="90160" y="184"/>
                    </a:cubicBezTo>
                    <a:lnTo>
                      <a:pt x="88654" y="184"/>
                    </a:lnTo>
                    <a:cubicBezTo>
                      <a:pt x="88425" y="184"/>
                      <a:pt x="88174" y="184"/>
                      <a:pt x="87946" y="206"/>
                    </a:cubicBezTo>
                    <a:lnTo>
                      <a:pt x="86645" y="206"/>
                    </a:lnTo>
                    <a:lnTo>
                      <a:pt x="86029" y="229"/>
                    </a:lnTo>
                    <a:lnTo>
                      <a:pt x="85024" y="229"/>
                    </a:lnTo>
                    <a:cubicBezTo>
                      <a:pt x="84888" y="229"/>
                      <a:pt x="84773" y="252"/>
                      <a:pt x="84636" y="252"/>
                    </a:cubicBezTo>
                    <a:lnTo>
                      <a:pt x="84385" y="252"/>
                    </a:lnTo>
                    <a:cubicBezTo>
                      <a:pt x="83997" y="252"/>
                      <a:pt x="83586" y="252"/>
                      <a:pt x="83153" y="275"/>
                    </a:cubicBezTo>
                    <a:lnTo>
                      <a:pt x="82902" y="298"/>
                    </a:lnTo>
                    <a:cubicBezTo>
                      <a:pt x="82628" y="298"/>
                      <a:pt x="82331" y="320"/>
                      <a:pt x="82034" y="320"/>
                    </a:cubicBezTo>
                    <a:lnTo>
                      <a:pt x="81121" y="320"/>
                    </a:lnTo>
                    <a:cubicBezTo>
                      <a:pt x="80893" y="320"/>
                      <a:pt x="80642" y="343"/>
                      <a:pt x="80391" y="343"/>
                    </a:cubicBezTo>
                    <a:lnTo>
                      <a:pt x="79661" y="343"/>
                    </a:lnTo>
                    <a:cubicBezTo>
                      <a:pt x="79546" y="366"/>
                      <a:pt x="79432" y="366"/>
                      <a:pt x="79318" y="366"/>
                    </a:cubicBezTo>
                    <a:cubicBezTo>
                      <a:pt x="79136" y="366"/>
                      <a:pt x="78976" y="366"/>
                      <a:pt x="78793" y="389"/>
                    </a:cubicBezTo>
                    <a:lnTo>
                      <a:pt x="78725" y="389"/>
                    </a:lnTo>
                    <a:cubicBezTo>
                      <a:pt x="78496" y="412"/>
                      <a:pt x="78268" y="435"/>
                      <a:pt x="78040" y="457"/>
                    </a:cubicBezTo>
                    <a:cubicBezTo>
                      <a:pt x="77857" y="457"/>
                      <a:pt x="77698" y="480"/>
                      <a:pt x="77538" y="503"/>
                    </a:cubicBezTo>
                    <a:lnTo>
                      <a:pt x="77173" y="503"/>
                    </a:lnTo>
                    <a:cubicBezTo>
                      <a:pt x="77081" y="526"/>
                      <a:pt x="76990" y="526"/>
                      <a:pt x="76899" y="526"/>
                    </a:cubicBezTo>
                    <a:cubicBezTo>
                      <a:pt x="76785" y="526"/>
                      <a:pt x="76693" y="549"/>
                      <a:pt x="76602" y="549"/>
                    </a:cubicBezTo>
                    <a:cubicBezTo>
                      <a:pt x="76511" y="549"/>
                      <a:pt x="76397" y="572"/>
                      <a:pt x="76305" y="572"/>
                    </a:cubicBezTo>
                    <a:cubicBezTo>
                      <a:pt x="76100" y="594"/>
                      <a:pt x="75894" y="594"/>
                      <a:pt x="75689" y="617"/>
                    </a:cubicBezTo>
                    <a:cubicBezTo>
                      <a:pt x="75529" y="617"/>
                      <a:pt x="75392" y="617"/>
                      <a:pt x="75255" y="640"/>
                    </a:cubicBezTo>
                    <a:cubicBezTo>
                      <a:pt x="75095" y="640"/>
                      <a:pt x="74936" y="640"/>
                      <a:pt x="74776" y="663"/>
                    </a:cubicBezTo>
                    <a:cubicBezTo>
                      <a:pt x="74525" y="686"/>
                      <a:pt x="74274" y="686"/>
                      <a:pt x="74023" y="709"/>
                    </a:cubicBezTo>
                    <a:cubicBezTo>
                      <a:pt x="73794" y="709"/>
                      <a:pt x="73566" y="731"/>
                      <a:pt x="73361" y="731"/>
                    </a:cubicBezTo>
                    <a:cubicBezTo>
                      <a:pt x="73155" y="731"/>
                      <a:pt x="72973" y="731"/>
                      <a:pt x="72790" y="754"/>
                    </a:cubicBezTo>
                    <a:lnTo>
                      <a:pt x="72585" y="754"/>
                    </a:lnTo>
                    <a:cubicBezTo>
                      <a:pt x="72265" y="754"/>
                      <a:pt x="71946" y="777"/>
                      <a:pt x="71649" y="800"/>
                    </a:cubicBezTo>
                    <a:cubicBezTo>
                      <a:pt x="71466" y="800"/>
                      <a:pt x="71306" y="823"/>
                      <a:pt x="71147" y="845"/>
                    </a:cubicBezTo>
                    <a:cubicBezTo>
                      <a:pt x="71078" y="845"/>
                      <a:pt x="71010" y="845"/>
                      <a:pt x="70941" y="868"/>
                    </a:cubicBezTo>
                    <a:cubicBezTo>
                      <a:pt x="70873" y="868"/>
                      <a:pt x="70804" y="891"/>
                      <a:pt x="70736" y="891"/>
                    </a:cubicBezTo>
                    <a:cubicBezTo>
                      <a:pt x="70576" y="914"/>
                      <a:pt x="70416" y="914"/>
                      <a:pt x="70257" y="937"/>
                    </a:cubicBezTo>
                    <a:lnTo>
                      <a:pt x="70097" y="937"/>
                    </a:lnTo>
                    <a:cubicBezTo>
                      <a:pt x="70005" y="960"/>
                      <a:pt x="69914" y="960"/>
                      <a:pt x="69823" y="960"/>
                    </a:cubicBezTo>
                    <a:lnTo>
                      <a:pt x="69595" y="960"/>
                    </a:lnTo>
                    <a:cubicBezTo>
                      <a:pt x="69549" y="937"/>
                      <a:pt x="69526" y="937"/>
                      <a:pt x="69480" y="914"/>
                    </a:cubicBezTo>
                    <a:lnTo>
                      <a:pt x="69435" y="914"/>
                    </a:lnTo>
                    <a:cubicBezTo>
                      <a:pt x="69275" y="914"/>
                      <a:pt x="69138" y="1028"/>
                      <a:pt x="69115" y="1188"/>
                    </a:cubicBezTo>
                    <a:cubicBezTo>
                      <a:pt x="69115" y="1188"/>
                      <a:pt x="69115" y="1211"/>
                      <a:pt x="69115" y="1211"/>
                    </a:cubicBezTo>
                    <a:cubicBezTo>
                      <a:pt x="69115" y="1256"/>
                      <a:pt x="69115" y="1302"/>
                      <a:pt x="69115" y="1348"/>
                    </a:cubicBezTo>
                    <a:cubicBezTo>
                      <a:pt x="69115" y="1393"/>
                      <a:pt x="69115" y="1439"/>
                      <a:pt x="69115" y="1485"/>
                    </a:cubicBezTo>
                    <a:cubicBezTo>
                      <a:pt x="69115" y="1530"/>
                      <a:pt x="69115" y="1576"/>
                      <a:pt x="69115" y="1622"/>
                    </a:cubicBezTo>
                    <a:cubicBezTo>
                      <a:pt x="69115" y="1736"/>
                      <a:pt x="69115" y="1827"/>
                      <a:pt x="69115" y="1918"/>
                    </a:cubicBezTo>
                    <a:lnTo>
                      <a:pt x="69115" y="1941"/>
                    </a:lnTo>
                    <a:lnTo>
                      <a:pt x="69115" y="1987"/>
                    </a:lnTo>
                    <a:cubicBezTo>
                      <a:pt x="69115" y="2055"/>
                      <a:pt x="69115" y="2146"/>
                      <a:pt x="69115" y="2238"/>
                    </a:cubicBezTo>
                    <a:lnTo>
                      <a:pt x="69115" y="2420"/>
                    </a:lnTo>
                    <a:lnTo>
                      <a:pt x="69115" y="2512"/>
                    </a:lnTo>
                    <a:cubicBezTo>
                      <a:pt x="69092" y="2603"/>
                      <a:pt x="69070" y="2694"/>
                      <a:pt x="69070" y="2786"/>
                    </a:cubicBezTo>
                    <a:cubicBezTo>
                      <a:pt x="69047" y="2831"/>
                      <a:pt x="69047" y="2877"/>
                      <a:pt x="69024" y="2923"/>
                    </a:cubicBezTo>
                    <a:lnTo>
                      <a:pt x="69001" y="2991"/>
                    </a:lnTo>
                    <a:cubicBezTo>
                      <a:pt x="68978" y="3151"/>
                      <a:pt x="68955" y="3288"/>
                      <a:pt x="68910" y="3425"/>
                    </a:cubicBezTo>
                    <a:cubicBezTo>
                      <a:pt x="68887" y="3493"/>
                      <a:pt x="68864" y="3562"/>
                      <a:pt x="68841" y="3630"/>
                    </a:cubicBezTo>
                    <a:lnTo>
                      <a:pt x="68796" y="3744"/>
                    </a:lnTo>
                    <a:lnTo>
                      <a:pt x="68750" y="3836"/>
                    </a:lnTo>
                    <a:cubicBezTo>
                      <a:pt x="68727" y="3927"/>
                      <a:pt x="68682" y="3995"/>
                      <a:pt x="68659" y="4087"/>
                    </a:cubicBezTo>
                    <a:cubicBezTo>
                      <a:pt x="68613" y="4155"/>
                      <a:pt x="68567" y="4246"/>
                      <a:pt x="68522" y="4315"/>
                    </a:cubicBezTo>
                    <a:lnTo>
                      <a:pt x="68453" y="4452"/>
                    </a:lnTo>
                    <a:lnTo>
                      <a:pt x="68385" y="4566"/>
                    </a:lnTo>
                    <a:cubicBezTo>
                      <a:pt x="68339" y="4634"/>
                      <a:pt x="68316" y="4680"/>
                      <a:pt x="68271" y="4749"/>
                    </a:cubicBezTo>
                    <a:cubicBezTo>
                      <a:pt x="68179" y="4886"/>
                      <a:pt x="68065" y="5045"/>
                      <a:pt x="67951" y="5205"/>
                    </a:cubicBezTo>
                    <a:cubicBezTo>
                      <a:pt x="67906" y="5274"/>
                      <a:pt x="67860" y="5342"/>
                      <a:pt x="67791" y="5411"/>
                    </a:cubicBezTo>
                    <a:cubicBezTo>
                      <a:pt x="67723" y="5479"/>
                      <a:pt x="67677" y="5547"/>
                      <a:pt x="67609" y="5616"/>
                    </a:cubicBezTo>
                    <a:cubicBezTo>
                      <a:pt x="67426" y="5776"/>
                      <a:pt x="67244" y="5935"/>
                      <a:pt x="67061" y="6072"/>
                    </a:cubicBezTo>
                    <a:cubicBezTo>
                      <a:pt x="66878" y="6209"/>
                      <a:pt x="66673" y="6369"/>
                      <a:pt x="66445" y="6483"/>
                    </a:cubicBezTo>
                    <a:cubicBezTo>
                      <a:pt x="66308" y="6575"/>
                      <a:pt x="66171" y="6643"/>
                      <a:pt x="66034" y="6689"/>
                    </a:cubicBezTo>
                    <a:cubicBezTo>
                      <a:pt x="65943" y="6734"/>
                      <a:pt x="65851" y="6780"/>
                      <a:pt x="65783" y="6803"/>
                    </a:cubicBezTo>
                    <a:cubicBezTo>
                      <a:pt x="65691" y="6848"/>
                      <a:pt x="65600" y="6871"/>
                      <a:pt x="65532" y="6917"/>
                    </a:cubicBezTo>
                    <a:cubicBezTo>
                      <a:pt x="65418" y="6963"/>
                      <a:pt x="65281" y="7031"/>
                      <a:pt x="65121" y="7077"/>
                    </a:cubicBezTo>
                    <a:cubicBezTo>
                      <a:pt x="65007" y="7122"/>
                      <a:pt x="64870" y="7168"/>
                      <a:pt x="64756" y="7191"/>
                    </a:cubicBezTo>
                    <a:cubicBezTo>
                      <a:pt x="64459" y="7282"/>
                      <a:pt x="64185" y="7328"/>
                      <a:pt x="63934" y="7351"/>
                    </a:cubicBezTo>
                    <a:cubicBezTo>
                      <a:pt x="63865" y="7373"/>
                      <a:pt x="63797" y="7373"/>
                      <a:pt x="63728" y="7373"/>
                    </a:cubicBezTo>
                    <a:lnTo>
                      <a:pt x="63614" y="7373"/>
                    </a:lnTo>
                    <a:lnTo>
                      <a:pt x="63500" y="7351"/>
                    </a:lnTo>
                    <a:cubicBezTo>
                      <a:pt x="63386" y="7351"/>
                      <a:pt x="63249" y="7373"/>
                      <a:pt x="63089" y="7373"/>
                    </a:cubicBezTo>
                    <a:lnTo>
                      <a:pt x="62884" y="7373"/>
                    </a:lnTo>
                    <a:cubicBezTo>
                      <a:pt x="62701" y="7351"/>
                      <a:pt x="62542" y="7328"/>
                      <a:pt x="62405" y="7305"/>
                    </a:cubicBezTo>
                    <a:cubicBezTo>
                      <a:pt x="62245" y="7282"/>
                      <a:pt x="62085" y="7237"/>
                      <a:pt x="61902" y="7191"/>
                    </a:cubicBezTo>
                    <a:cubicBezTo>
                      <a:pt x="61811" y="7168"/>
                      <a:pt x="61697" y="7122"/>
                      <a:pt x="61606" y="7077"/>
                    </a:cubicBezTo>
                    <a:cubicBezTo>
                      <a:pt x="61469" y="7031"/>
                      <a:pt x="61332" y="6985"/>
                      <a:pt x="61218" y="6917"/>
                    </a:cubicBezTo>
                    <a:cubicBezTo>
                      <a:pt x="61081" y="6848"/>
                      <a:pt x="60967" y="6780"/>
                      <a:pt x="60852" y="6712"/>
                    </a:cubicBezTo>
                    <a:cubicBezTo>
                      <a:pt x="60807" y="6689"/>
                      <a:pt x="60738" y="6643"/>
                      <a:pt x="60670" y="6620"/>
                    </a:cubicBezTo>
                    <a:cubicBezTo>
                      <a:pt x="60670" y="6620"/>
                      <a:pt x="60670" y="6597"/>
                      <a:pt x="60670" y="6597"/>
                    </a:cubicBezTo>
                    <a:cubicBezTo>
                      <a:pt x="60624" y="6597"/>
                      <a:pt x="60579" y="6575"/>
                      <a:pt x="60533" y="6552"/>
                    </a:cubicBezTo>
                    <a:cubicBezTo>
                      <a:pt x="60464" y="6529"/>
                      <a:pt x="60419" y="6483"/>
                      <a:pt x="60350" y="6438"/>
                    </a:cubicBezTo>
                    <a:cubicBezTo>
                      <a:pt x="60236" y="6369"/>
                      <a:pt x="60145" y="6301"/>
                      <a:pt x="60054" y="6232"/>
                    </a:cubicBezTo>
                    <a:cubicBezTo>
                      <a:pt x="59894" y="6095"/>
                      <a:pt x="59711" y="5935"/>
                      <a:pt x="59529" y="5753"/>
                    </a:cubicBezTo>
                    <a:cubicBezTo>
                      <a:pt x="59483" y="5707"/>
                      <a:pt x="59437" y="5662"/>
                      <a:pt x="59414" y="5616"/>
                    </a:cubicBezTo>
                    <a:cubicBezTo>
                      <a:pt x="59392" y="5593"/>
                      <a:pt x="59369" y="5570"/>
                      <a:pt x="59369" y="5570"/>
                    </a:cubicBezTo>
                    <a:cubicBezTo>
                      <a:pt x="59232" y="5456"/>
                      <a:pt x="59118" y="5319"/>
                      <a:pt x="59004" y="5205"/>
                    </a:cubicBezTo>
                    <a:cubicBezTo>
                      <a:pt x="58798" y="5000"/>
                      <a:pt x="58638" y="4771"/>
                      <a:pt x="58501" y="4520"/>
                    </a:cubicBezTo>
                    <a:cubicBezTo>
                      <a:pt x="58433" y="4383"/>
                      <a:pt x="58365" y="4246"/>
                      <a:pt x="58296" y="4109"/>
                    </a:cubicBezTo>
                    <a:lnTo>
                      <a:pt x="58228" y="3973"/>
                    </a:lnTo>
                    <a:lnTo>
                      <a:pt x="58205" y="3927"/>
                    </a:lnTo>
                    <a:cubicBezTo>
                      <a:pt x="58182" y="3858"/>
                      <a:pt x="58136" y="3790"/>
                      <a:pt x="58113" y="3721"/>
                    </a:cubicBezTo>
                    <a:cubicBezTo>
                      <a:pt x="58091" y="3630"/>
                      <a:pt x="58068" y="3539"/>
                      <a:pt x="58045" y="3448"/>
                    </a:cubicBezTo>
                    <a:cubicBezTo>
                      <a:pt x="58022" y="3379"/>
                      <a:pt x="57999" y="3311"/>
                      <a:pt x="57999" y="3242"/>
                    </a:cubicBezTo>
                    <a:lnTo>
                      <a:pt x="57976" y="3151"/>
                    </a:lnTo>
                    <a:cubicBezTo>
                      <a:pt x="57954" y="3105"/>
                      <a:pt x="57954" y="3037"/>
                      <a:pt x="57931" y="2991"/>
                    </a:cubicBezTo>
                    <a:cubicBezTo>
                      <a:pt x="57862" y="2808"/>
                      <a:pt x="57840" y="2649"/>
                      <a:pt x="57817" y="2489"/>
                    </a:cubicBezTo>
                    <a:lnTo>
                      <a:pt x="57817" y="2535"/>
                    </a:lnTo>
                    <a:cubicBezTo>
                      <a:pt x="57748" y="2261"/>
                      <a:pt x="57703" y="2010"/>
                      <a:pt x="57703" y="1758"/>
                    </a:cubicBezTo>
                    <a:cubicBezTo>
                      <a:pt x="57703" y="1690"/>
                      <a:pt x="57725" y="1622"/>
                      <a:pt x="57725" y="1553"/>
                    </a:cubicBezTo>
                    <a:cubicBezTo>
                      <a:pt x="57725" y="1530"/>
                      <a:pt x="57725" y="1507"/>
                      <a:pt x="57725" y="1485"/>
                    </a:cubicBezTo>
                    <a:cubicBezTo>
                      <a:pt x="57703" y="1439"/>
                      <a:pt x="57703" y="1416"/>
                      <a:pt x="57703" y="1393"/>
                    </a:cubicBezTo>
                    <a:cubicBezTo>
                      <a:pt x="57725" y="1348"/>
                      <a:pt x="57748" y="1302"/>
                      <a:pt x="57748" y="1256"/>
                    </a:cubicBezTo>
                    <a:cubicBezTo>
                      <a:pt x="57771" y="1165"/>
                      <a:pt x="57748" y="1074"/>
                      <a:pt x="57703" y="1005"/>
                    </a:cubicBezTo>
                    <a:cubicBezTo>
                      <a:pt x="57657" y="960"/>
                      <a:pt x="57566" y="891"/>
                      <a:pt x="57474" y="891"/>
                    </a:cubicBezTo>
                    <a:lnTo>
                      <a:pt x="57383" y="891"/>
                    </a:lnTo>
                    <a:cubicBezTo>
                      <a:pt x="57246" y="868"/>
                      <a:pt x="57132" y="868"/>
                      <a:pt x="57018" y="845"/>
                    </a:cubicBezTo>
                    <a:lnTo>
                      <a:pt x="56995" y="845"/>
                    </a:lnTo>
                    <a:cubicBezTo>
                      <a:pt x="56927" y="845"/>
                      <a:pt x="56858" y="845"/>
                      <a:pt x="56790" y="823"/>
                    </a:cubicBezTo>
                    <a:cubicBezTo>
                      <a:pt x="56744" y="845"/>
                      <a:pt x="56721" y="845"/>
                      <a:pt x="56675" y="845"/>
                    </a:cubicBezTo>
                    <a:cubicBezTo>
                      <a:pt x="56607" y="845"/>
                      <a:pt x="56539" y="823"/>
                      <a:pt x="56447" y="823"/>
                    </a:cubicBezTo>
                    <a:lnTo>
                      <a:pt x="56424" y="800"/>
                    </a:lnTo>
                    <a:lnTo>
                      <a:pt x="56333" y="800"/>
                    </a:lnTo>
                    <a:cubicBezTo>
                      <a:pt x="56196" y="777"/>
                      <a:pt x="56082" y="754"/>
                      <a:pt x="55945" y="754"/>
                    </a:cubicBezTo>
                    <a:cubicBezTo>
                      <a:pt x="55854" y="731"/>
                      <a:pt x="55762" y="731"/>
                      <a:pt x="55671" y="731"/>
                    </a:cubicBezTo>
                    <a:lnTo>
                      <a:pt x="55511" y="709"/>
                    </a:lnTo>
                    <a:cubicBezTo>
                      <a:pt x="55397" y="709"/>
                      <a:pt x="55306" y="709"/>
                      <a:pt x="55192" y="686"/>
                    </a:cubicBezTo>
                    <a:lnTo>
                      <a:pt x="55078" y="686"/>
                    </a:lnTo>
                    <a:cubicBezTo>
                      <a:pt x="54964" y="663"/>
                      <a:pt x="54849" y="663"/>
                      <a:pt x="54712" y="640"/>
                    </a:cubicBezTo>
                    <a:cubicBezTo>
                      <a:pt x="54576" y="640"/>
                      <a:pt x="54439" y="617"/>
                      <a:pt x="54302" y="617"/>
                    </a:cubicBezTo>
                    <a:lnTo>
                      <a:pt x="54210" y="617"/>
                    </a:lnTo>
                    <a:cubicBezTo>
                      <a:pt x="54028" y="594"/>
                      <a:pt x="53845" y="594"/>
                      <a:pt x="53685" y="572"/>
                    </a:cubicBezTo>
                    <a:lnTo>
                      <a:pt x="53571" y="572"/>
                    </a:lnTo>
                    <a:cubicBezTo>
                      <a:pt x="53480" y="572"/>
                      <a:pt x="53389" y="572"/>
                      <a:pt x="53297" y="549"/>
                    </a:cubicBezTo>
                    <a:lnTo>
                      <a:pt x="53115" y="549"/>
                    </a:lnTo>
                    <a:cubicBezTo>
                      <a:pt x="52681" y="526"/>
                      <a:pt x="52225" y="503"/>
                      <a:pt x="51768" y="457"/>
                    </a:cubicBezTo>
                    <a:cubicBezTo>
                      <a:pt x="51684" y="457"/>
                      <a:pt x="51601" y="457"/>
                      <a:pt x="51517" y="440"/>
                    </a:cubicBezTo>
                    <a:lnTo>
                      <a:pt x="51517" y="440"/>
                    </a:lnTo>
                    <a:cubicBezTo>
                      <a:pt x="51517" y="443"/>
                      <a:pt x="51517" y="449"/>
                      <a:pt x="51517" y="457"/>
                    </a:cubicBezTo>
                    <a:cubicBezTo>
                      <a:pt x="51380" y="435"/>
                      <a:pt x="51243" y="435"/>
                      <a:pt x="51083" y="435"/>
                    </a:cubicBezTo>
                    <a:lnTo>
                      <a:pt x="50764" y="412"/>
                    </a:lnTo>
                    <a:lnTo>
                      <a:pt x="50398" y="389"/>
                    </a:lnTo>
                    <a:lnTo>
                      <a:pt x="50033" y="366"/>
                    </a:lnTo>
                    <a:lnTo>
                      <a:pt x="49805" y="343"/>
                    </a:lnTo>
                    <a:lnTo>
                      <a:pt x="49668" y="343"/>
                    </a:lnTo>
                    <a:cubicBezTo>
                      <a:pt x="49531" y="320"/>
                      <a:pt x="49417" y="320"/>
                      <a:pt x="49280" y="298"/>
                    </a:cubicBezTo>
                    <a:cubicBezTo>
                      <a:pt x="49189" y="298"/>
                      <a:pt x="49097" y="298"/>
                      <a:pt x="49006" y="275"/>
                    </a:cubicBezTo>
                    <a:lnTo>
                      <a:pt x="48869" y="275"/>
                    </a:lnTo>
                    <a:cubicBezTo>
                      <a:pt x="48778" y="275"/>
                      <a:pt x="48664" y="252"/>
                      <a:pt x="48572" y="252"/>
                    </a:cubicBezTo>
                    <a:lnTo>
                      <a:pt x="48413" y="252"/>
                    </a:lnTo>
                    <a:lnTo>
                      <a:pt x="48367" y="229"/>
                    </a:lnTo>
                    <a:cubicBezTo>
                      <a:pt x="48070" y="206"/>
                      <a:pt x="47751" y="206"/>
                      <a:pt x="47431" y="184"/>
                    </a:cubicBezTo>
                    <a:cubicBezTo>
                      <a:pt x="47180" y="184"/>
                      <a:pt x="46906" y="184"/>
                      <a:pt x="46632" y="161"/>
                    </a:cubicBezTo>
                    <a:lnTo>
                      <a:pt x="46450" y="161"/>
                    </a:lnTo>
                    <a:cubicBezTo>
                      <a:pt x="46290" y="138"/>
                      <a:pt x="46130" y="138"/>
                      <a:pt x="45970" y="115"/>
                    </a:cubicBezTo>
                    <a:lnTo>
                      <a:pt x="45765" y="115"/>
                    </a:lnTo>
                    <a:cubicBezTo>
                      <a:pt x="45651" y="92"/>
                      <a:pt x="45560" y="92"/>
                      <a:pt x="45468" y="92"/>
                    </a:cubicBezTo>
                    <a:lnTo>
                      <a:pt x="45331" y="92"/>
                    </a:lnTo>
                    <a:cubicBezTo>
                      <a:pt x="45217" y="92"/>
                      <a:pt x="45103" y="92"/>
                      <a:pt x="44989" y="69"/>
                    </a:cubicBezTo>
                    <a:lnTo>
                      <a:pt x="44236" y="69"/>
                    </a:lnTo>
                    <a:lnTo>
                      <a:pt x="44007" y="47"/>
                    </a:lnTo>
                    <a:lnTo>
                      <a:pt x="43072" y="47"/>
                    </a:lnTo>
                    <a:cubicBezTo>
                      <a:pt x="42980" y="47"/>
                      <a:pt x="42889" y="47"/>
                      <a:pt x="42775" y="24"/>
                    </a:cubicBezTo>
                    <a:lnTo>
                      <a:pt x="42181" y="24"/>
                    </a:lnTo>
                    <a:cubicBezTo>
                      <a:pt x="41953" y="47"/>
                      <a:pt x="41748" y="47"/>
                      <a:pt x="41519" y="47"/>
                    </a:cubicBezTo>
                    <a:lnTo>
                      <a:pt x="39693" y="47"/>
                    </a:lnTo>
                    <a:cubicBezTo>
                      <a:pt x="39693" y="47"/>
                      <a:pt x="39678" y="62"/>
                      <a:pt x="39685" y="67"/>
                    </a:cubicBezTo>
                    <a:lnTo>
                      <a:pt x="39685" y="67"/>
                    </a:lnTo>
                    <a:lnTo>
                      <a:pt x="39602" y="47"/>
                    </a:lnTo>
                    <a:lnTo>
                      <a:pt x="38347" y="47"/>
                    </a:lnTo>
                    <a:cubicBezTo>
                      <a:pt x="38187" y="47"/>
                      <a:pt x="38027" y="24"/>
                      <a:pt x="37890" y="24"/>
                    </a:cubicBezTo>
                    <a:lnTo>
                      <a:pt x="37320" y="24"/>
                    </a:lnTo>
                    <a:lnTo>
                      <a:pt x="37137" y="1"/>
                    </a:lnTo>
                    <a:lnTo>
                      <a:pt x="36954" y="1"/>
                    </a:lnTo>
                    <a:cubicBezTo>
                      <a:pt x="36954" y="1"/>
                      <a:pt x="36932" y="1"/>
                      <a:pt x="36932" y="24"/>
                    </a:cubicBezTo>
                    <a:lnTo>
                      <a:pt x="36909" y="24"/>
                    </a:lnTo>
                    <a:cubicBezTo>
                      <a:pt x="36840" y="1"/>
                      <a:pt x="36749" y="1"/>
                      <a:pt x="36658"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7"/>
              <p:cNvSpPr/>
              <p:nvPr/>
            </p:nvSpPr>
            <p:spPr>
              <a:xfrm>
                <a:off x="14171912" y="3911336"/>
                <a:ext cx="94763" cy="18635"/>
              </a:xfrm>
              <a:custGeom>
                <a:avLst/>
                <a:gdLst/>
                <a:ahLst/>
                <a:cxnLst/>
                <a:rect l="l" t="t" r="r" b="b"/>
                <a:pathLst>
                  <a:path w="3402" h="669" extrusionOk="0">
                    <a:moveTo>
                      <a:pt x="69" y="1"/>
                    </a:moveTo>
                    <a:cubicBezTo>
                      <a:pt x="46" y="1"/>
                      <a:pt x="0" y="46"/>
                      <a:pt x="0" y="69"/>
                    </a:cubicBezTo>
                    <a:cubicBezTo>
                      <a:pt x="0" y="115"/>
                      <a:pt x="23" y="160"/>
                      <a:pt x="69" y="160"/>
                    </a:cubicBezTo>
                    <a:cubicBezTo>
                      <a:pt x="137" y="183"/>
                      <a:pt x="228" y="206"/>
                      <a:pt x="320" y="206"/>
                    </a:cubicBezTo>
                    <a:cubicBezTo>
                      <a:pt x="365" y="229"/>
                      <a:pt x="411" y="229"/>
                      <a:pt x="480" y="252"/>
                    </a:cubicBezTo>
                    <a:lnTo>
                      <a:pt x="639" y="252"/>
                    </a:lnTo>
                    <a:cubicBezTo>
                      <a:pt x="708" y="275"/>
                      <a:pt x="776" y="275"/>
                      <a:pt x="868" y="275"/>
                    </a:cubicBezTo>
                    <a:cubicBezTo>
                      <a:pt x="1005" y="297"/>
                      <a:pt x="1119" y="297"/>
                      <a:pt x="1256" y="320"/>
                    </a:cubicBezTo>
                    <a:cubicBezTo>
                      <a:pt x="1393" y="343"/>
                      <a:pt x="1507" y="343"/>
                      <a:pt x="1644" y="366"/>
                    </a:cubicBezTo>
                    <a:cubicBezTo>
                      <a:pt x="1781" y="389"/>
                      <a:pt x="1918" y="412"/>
                      <a:pt x="2054" y="434"/>
                    </a:cubicBezTo>
                    <a:cubicBezTo>
                      <a:pt x="2169" y="457"/>
                      <a:pt x="2283" y="480"/>
                      <a:pt x="2397" y="503"/>
                    </a:cubicBezTo>
                    <a:cubicBezTo>
                      <a:pt x="2694" y="549"/>
                      <a:pt x="2990" y="617"/>
                      <a:pt x="3287" y="663"/>
                    </a:cubicBezTo>
                    <a:cubicBezTo>
                      <a:pt x="3295" y="667"/>
                      <a:pt x="3304" y="669"/>
                      <a:pt x="3312" y="669"/>
                    </a:cubicBezTo>
                    <a:cubicBezTo>
                      <a:pt x="3349" y="669"/>
                      <a:pt x="3383" y="631"/>
                      <a:pt x="3401" y="594"/>
                    </a:cubicBezTo>
                    <a:cubicBezTo>
                      <a:pt x="3401" y="526"/>
                      <a:pt x="3356" y="480"/>
                      <a:pt x="3310" y="480"/>
                    </a:cubicBezTo>
                    <a:cubicBezTo>
                      <a:pt x="3036" y="412"/>
                      <a:pt x="2739" y="366"/>
                      <a:pt x="2465" y="297"/>
                    </a:cubicBezTo>
                    <a:cubicBezTo>
                      <a:pt x="2214" y="252"/>
                      <a:pt x="1940" y="229"/>
                      <a:pt x="1666" y="206"/>
                    </a:cubicBezTo>
                    <a:cubicBezTo>
                      <a:pt x="1552" y="183"/>
                      <a:pt x="1438" y="183"/>
                      <a:pt x="1324" y="160"/>
                    </a:cubicBezTo>
                    <a:lnTo>
                      <a:pt x="890" y="115"/>
                    </a:lnTo>
                    <a:cubicBezTo>
                      <a:pt x="776" y="115"/>
                      <a:pt x="662" y="92"/>
                      <a:pt x="525" y="92"/>
                    </a:cubicBezTo>
                    <a:cubicBezTo>
                      <a:pt x="480" y="69"/>
                      <a:pt x="411" y="69"/>
                      <a:pt x="365" y="69"/>
                    </a:cubicBezTo>
                    <a:cubicBezTo>
                      <a:pt x="274" y="46"/>
                      <a:pt x="183" y="24"/>
                      <a:pt x="92"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7"/>
              <p:cNvSpPr/>
              <p:nvPr/>
            </p:nvSpPr>
            <p:spPr>
              <a:xfrm>
                <a:off x="12385933" y="3722507"/>
                <a:ext cx="337658" cy="158968"/>
              </a:xfrm>
              <a:custGeom>
                <a:avLst/>
                <a:gdLst/>
                <a:ahLst/>
                <a:cxnLst/>
                <a:rect l="l" t="t" r="r" b="b"/>
                <a:pathLst>
                  <a:path w="12122" h="5707" extrusionOk="0">
                    <a:moveTo>
                      <a:pt x="5890" y="1"/>
                    </a:moveTo>
                    <a:lnTo>
                      <a:pt x="5684" y="23"/>
                    </a:lnTo>
                    <a:cubicBezTo>
                      <a:pt x="5570" y="23"/>
                      <a:pt x="5433" y="23"/>
                      <a:pt x="5319" y="46"/>
                    </a:cubicBezTo>
                    <a:cubicBezTo>
                      <a:pt x="5068" y="92"/>
                      <a:pt x="4863" y="138"/>
                      <a:pt x="4680" y="183"/>
                    </a:cubicBezTo>
                    <a:cubicBezTo>
                      <a:pt x="4543" y="206"/>
                      <a:pt x="4429" y="252"/>
                      <a:pt x="4292" y="297"/>
                    </a:cubicBezTo>
                    <a:lnTo>
                      <a:pt x="4132" y="366"/>
                    </a:lnTo>
                    <a:cubicBezTo>
                      <a:pt x="4109" y="366"/>
                      <a:pt x="4109" y="389"/>
                      <a:pt x="4109" y="411"/>
                    </a:cubicBezTo>
                    <a:cubicBezTo>
                      <a:pt x="3904" y="457"/>
                      <a:pt x="3676" y="526"/>
                      <a:pt x="3470" y="594"/>
                    </a:cubicBezTo>
                    <a:cubicBezTo>
                      <a:pt x="3448" y="617"/>
                      <a:pt x="3425" y="617"/>
                      <a:pt x="3402" y="640"/>
                    </a:cubicBezTo>
                    <a:lnTo>
                      <a:pt x="3265" y="685"/>
                    </a:lnTo>
                    <a:lnTo>
                      <a:pt x="3242" y="708"/>
                    </a:lnTo>
                    <a:cubicBezTo>
                      <a:pt x="3151" y="754"/>
                      <a:pt x="3060" y="777"/>
                      <a:pt x="2968" y="822"/>
                    </a:cubicBezTo>
                    <a:lnTo>
                      <a:pt x="2854" y="891"/>
                    </a:lnTo>
                    <a:lnTo>
                      <a:pt x="2808" y="936"/>
                    </a:lnTo>
                    <a:lnTo>
                      <a:pt x="2786" y="959"/>
                    </a:lnTo>
                    <a:lnTo>
                      <a:pt x="2763" y="959"/>
                    </a:lnTo>
                    <a:cubicBezTo>
                      <a:pt x="2717" y="1005"/>
                      <a:pt x="2671" y="1028"/>
                      <a:pt x="2626" y="1051"/>
                    </a:cubicBezTo>
                    <a:cubicBezTo>
                      <a:pt x="2512" y="1119"/>
                      <a:pt x="2398" y="1188"/>
                      <a:pt x="2283" y="1279"/>
                    </a:cubicBezTo>
                    <a:lnTo>
                      <a:pt x="2192" y="1347"/>
                    </a:lnTo>
                    <a:lnTo>
                      <a:pt x="2169" y="1347"/>
                    </a:lnTo>
                    <a:cubicBezTo>
                      <a:pt x="2101" y="1393"/>
                      <a:pt x="2055" y="1439"/>
                      <a:pt x="2010" y="1484"/>
                    </a:cubicBezTo>
                    <a:cubicBezTo>
                      <a:pt x="1941" y="1530"/>
                      <a:pt x="1873" y="1598"/>
                      <a:pt x="1827" y="1644"/>
                    </a:cubicBezTo>
                    <a:cubicBezTo>
                      <a:pt x="1713" y="1781"/>
                      <a:pt x="1599" y="1918"/>
                      <a:pt x="1507" y="2032"/>
                    </a:cubicBezTo>
                    <a:cubicBezTo>
                      <a:pt x="1370" y="2192"/>
                      <a:pt x="1256" y="2329"/>
                      <a:pt x="1142" y="2489"/>
                    </a:cubicBezTo>
                    <a:cubicBezTo>
                      <a:pt x="1028" y="2603"/>
                      <a:pt x="937" y="2740"/>
                      <a:pt x="845" y="2877"/>
                    </a:cubicBezTo>
                    <a:cubicBezTo>
                      <a:pt x="754" y="3014"/>
                      <a:pt x="663" y="3151"/>
                      <a:pt x="594" y="3310"/>
                    </a:cubicBezTo>
                    <a:cubicBezTo>
                      <a:pt x="549" y="3402"/>
                      <a:pt x="503" y="3493"/>
                      <a:pt x="457" y="3584"/>
                    </a:cubicBezTo>
                    <a:cubicBezTo>
                      <a:pt x="412" y="3698"/>
                      <a:pt x="366" y="3835"/>
                      <a:pt x="412" y="3949"/>
                    </a:cubicBezTo>
                    <a:cubicBezTo>
                      <a:pt x="343" y="4041"/>
                      <a:pt x="275" y="4155"/>
                      <a:pt x="229" y="4246"/>
                    </a:cubicBezTo>
                    <a:cubicBezTo>
                      <a:pt x="184" y="4337"/>
                      <a:pt x="138" y="4429"/>
                      <a:pt x="92" y="4520"/>
                    </a:cubicBezTo>
                    <a:cubicBezTo>
                      <a:pt x="69" y="4588"/>
                      <a:pt x="47" y="4657"/>
                      <a:pt x="47" y="4725"/>
                    </a:cubicBezTo>
                    <a:cubicBezTo>
                      <a:pt x="24" y="4817"/>
                      <a:pt x="1" y="4908"/>
                      <a:pt x="1" y="4999"/>
                    </a:cubicBezTo>
                    <a:cubicBezTo>
                      <a:pt x="1" y="5091"/>
                      <a:pt x="1" y="5182"/>
                      <a:pt x="24" y="5273"/>
                    </a:cubicBezTo>
                    <a:cubicBezTo>
                      <a:pt x="24" y="5365"/>
                      <a:pt x="47" y="5479"/>
                      <a:pt x="115" y="5547"/>
                    </a:cubicBezTo>
                    <a:cubicBezTo>
                      <a:pt x="171" y="5604"/>
                      <a:pt x="243" y="5644"/>
                      <a:pt x="318" y="5644"/>
                    </a:cubicBezTo>
                    <a:cubicBezTo>
                      <a:pt x="334" y="5644"/>
                      <a:pt x="350" y="5642"/>
                      <a:pt x="366" y="5638"/>
                    </a:cubicBezTo>
                    <a:cubicBezTo>
                      <a:pt x="457" y="5616"/>
                      <a:pt x="503" y="5547"/>
                      <a:pt x="572" y="5479"/>
                    </a:cubicBezTo>
                    <a:cubicBezTo>
                      <a:pt x="572" y="5479"/>
                      <a:pt x="572" y="5456"/>
                      <a:pt x="594" y="5456"/>
                    </a:cubicBezTo>
                    <a:cubicBezTo>
                      <a:pt x="594" y="5456"/>
                      <a:pt x="617" y="5433"/>
                      <a:pt x="617" y="5433"/>
                    </a:cubicBezTo>
                    <a:cubicBezTo>
                      <a:pt x="640" y="5410"/>
                      <a:pt x="640" y="5410"/>
                      <a:pt x="663" y="5410"/>
                    </a:cubicBezTo>
                    <a:cubicBezTo>
                      <a:pt x="686" y="5387"/>
                      <a:pt x="708" y="5365"/>
                      <a:pt x="708" y="5342"/>
                    </a:cubicBezTo>
                    <a:cubicBezTo>
                      <a:pt x="731" y="5319"/>
                      <a:pt x="754" y="5296"/>
                      <a:pt x="754" y="5273"/>
                    </a:cubicBezTo>
                    <a:cubicBezTo>
                      <a:pt x="777" y="5273"/>
                      <a:pt x="777" y="5250"/>
                      <a:pt x="800" y="5228"/>
                    </a:cubicBezTo>
                    <a:cubicBezTo>
                      <a:pt x="845" y="5205"/>
                      <a:pt x="891" y="5205"/>
                      <a:pt x="914" y="5159"/>
                    </a:cubicBezTo>
                    <a:cubicBezTo>
                      <a:pt x="937" y="5136"/>
                      <a:pt x="937" y="5136"/>
                      <a:pt x="960" y="5113"/>
                    </a:cubicBezTo>
                    <a:lnTo>
                      <a:pt x="960" y="5091"/>
                    </a:lnTo>
                    <a:cubicBezTo>
                      <a:pt x="982" y="5091"/>
                      <a:pt x="1005" y="5068"/>
                      <a:pt x="1005" y="5045"/>
                    </a:cubicBezTo>
                    <a:cubicBezTo>
                      <a:pt x="1005" y="5045"/>
                      <a:pt x="1028" y="5045"/>
                      <a:pt x="1028" y="5022"/>
                    </a:cubicBezTo>
                    <a:cubicBezTo>
                      <a:pt x="1074" y="4977"/>
                      <a:pt x="1119" y="4931"/>
                      <a:pt x="1142" y="4885"/>
                    </a:cubicBezTo>
                    <a:cubicBezTo>
                      <a:pt x="1211" y="4817"/>
                      <a:pt x="1256" y="4771"/>
                      <a:pt x="1302" y="4703"/>
                    </a:cubicBezTo>
                    <a:cubicBezTo>
                      <a:pt x="1348" y="4657"/>
                      <a:pt x="1393" y="4611"/>
                      <a:pt x="1416" y="4588"/>
                    </a:cubicBezTo>
                    <a:cubicBezTo>
                      <a:pt x="1485" y="4543"/>
                      <a:pt x="1530" y="4497"/>
                      <a:pt x="1599" y="4452"/>
                    </a:cubicBezTo>
                    <a:cubicBezTo>
                      <a:pt x="1713" y="4383"/>
                      <a:pt x="1827" y="4292"/>
                      <a:pt x="1918" y="4200"/>
                    </a:cubicBezTo>
                    <a:cubicBezTo>
                      <a:pt x="2032" y="4132"/>
                      <a:pt x="2124" y="4041"/>
                      <a:pt x="2238" y="3972"/>
                    </a:cubicBezTo>
                    <a:cubicBezTo>
                      <a:pt x="2329" y="3904"/>
                      <a:pt x="2420" y="3812"/>
                      <a:pt x="2512" y="3744"/>
                    </a:cubicBezTo>
                    <a:lnTo>
                      <a:pt x="2535" y="3744"/>
                    </a:lnTo>
                    <a:cubicBezTo>
                      <a:pt x="2580" y="3721"/>
                      <a:pt x="2649" y="3698"/>
                      <a:pt x="2694" y="3675"/>
                    </a:cubicBezTo>
                    <a:cubicBezTo>
                      <a:pt x="2717" y="3675"/>
                      <a:pt x="2740" y="3653"/>
                      <a:pt x="2763" y="3630"/>
                    </a:cubicBezTo>
                    <a:cubicBezTo>
                      <a:pt x="2831" y="3607"/>
                      <a:pt x="2877" y="3584"/>
                      <a:pt x="2945" y="3561"/>
                    </a:cubicBezTo>
                    <a:cubicBezTo>
                      <a:pt x="3037" y="3493"/>
                      <a:pt x="3151" y="3447"/>
                      <a:pt x="3242" y="3402"/>
                    </a:cubicBezTo>
                    <a:cubicBezTo>
                      <a:pt x="3311" y="3356"/>
                      <a:pt x="3379" y="3333"/>
                      <a:pt x="3470" y="3287"/>
                    </a:cubicBezTo>
                    <a:cubicBezTo>
                      <a:pt x="3607" y="3242"/>
                      <a:pt x="3744" y="3173"/>
                      <a:pt x="3858" y="3105"/>
                    </a:cubicBezTo>
                    <a:lnTo>
                      <a:pt x="4064" y="3014"/>
                    </a:lnTo>
                    <a:cubicBezTo>
                      <a:pt x="4087" y="3014"/>
                      <a:pt x="4109" y="2991"/>
                      <a:pt x="4132" y="2991"/>
                    </a:cubicBezTo>
                    <a:cubicBezTo>
                      <a:pt x="4292" y="2945"/>
                      <a:pt x="4429" y="2899"/>
                      <a:pt x="4589" y="2854"/>
                    </a:cubicBezTo>
                    <a:cubicBezTo>
                      <a:pt x="4749" y="2808"/>
                      <a:pt x="4908" y="2808"/>
                      <a:pt x="5068" y="2762"/>
                    </a:cubicBezTo>
                    <a:cubicBezTo>
                      <a:pt x="5228" y="2740"/>
                      <a:pt x="5411" y="2717"/>
                      <a:pt x="5570" y="2694"/>
                    </a:cubicBezTo>
                    <a:cubicBezTo>
                      <a:pt x="5639" y="2686"/>
                      <a:pt x="5710" y="2684"/>
                      <a:pt x="5782" y="2684"/>
                    </a:cubicBezTo>
                    <a:cubicBezTo>
                      <a:pt x="5925" y="2684"/>
                      <a:pt x="6072" y="2694"/>
                      <a:pt x="6209" y="2694"/>
                    </a:cubicBezTo>
                    <a:cubicBezTo>
                      <a:pt x="6324" y="2694"/>
                      <a:pt x="6438" y="2694"/>
                      <a:pt x="6529" y="2717"/>
                    </a:cubicBezTo>
                    <a:cubicBezTo>
                      <a:pt x="6643" y="2717"/>
                      <a:pt x="6757" y="2740"/>
                      <a:pt x="6871" y="2762"/>
                    </a:cubicBezTo>
                    <a:cubicBezTo>
                      <a:pt x="6917" y="2762"/>
                      <a:pt x="6985" y="2785"/>
                      <a:pt x="7054" y="2785"/>
                    </a:cubicBezTo>
                    <a:cubicBezTo>
                      <a:pt x="7077" y="2785"/>
                      <a:pt x="7100" y="2785"/>
                      <a:pt x="7100" y="2808"/>
                    </a:cubicBezTo>
                    <a:cubicBezTo>
                      <a:pt x="7328" y="2831"/>
                      <a:pt x="7556" y="2899"/>
                      <a:pt x="7762" y="2945"/>
                    </a:cubicBezTo>
                    <a:cubicBezTo>
                      <a:pt x="8013" y="3014"/>
                      <a:pt x="8264" y="3082"/>
                      <a:pt x="8515" y="3173"/>
                    </a:cubicBezTo>
                    <a:cubicBezTo>
                      <a:pt x="8720" y="3242"/>
                      <a:pt x="8926" y="3310"/>
                      <a:pt x="9108" y="3379"/>
                    </a:cubicBezTo>
                    <a:cubicBezTo>
                      <a:pt x="9200" y="3424"/>
                      <a:pt x="9314" y="3493"/>
                      <a:pt x="9405" y="3539"/>
                    </a:cubicBezTo>
                    <a:cubicBezTo>
                      <a:pt x="9542" y="3630"/>
                      <a:pt x="9656" y="3698"/>
                      <a:pt x="9793" y="3790"/>
                    </a:cubicBezTo>
                    <a:cubicBezTo>
                      <a:pt x="9930" y="3858"/>
                      <a:pt x="10067" y="3949"/>
                      <a:pt x="10204" y="4041"/>
                    </a:cubicBezTo>
                    <a:cubicBezTo>
                      <a:pt x="10318" y="4109"/>
                      <a:pt x="10432" y="4178"/>
                      <a:pt x="10523" y="4269"/>
                    </a:cubicBezTo>
                    <a:cubicBezTo>
                      <a:pt x="10638" y="4360"/>
                      <a:pt x="10729" y="4452"/>
                      <a:pt x="10843" y="4543"/>
                    </a:cubicBezTo>
                    <a:cubicBezTo>
                      <a:pt x="10934" y="4634"/>
                      <a:pt x="11026" y="4725"/>
                      <a:pt x="11094" y="4817"/>
                    </a:cubicBezTo>
                    <a:cubicBezTo>
                      <a:pt x="11094" y="4817"/>
                      <a:pt x="11117" y="4840"/>
                      <a:pt x="11117" y="4840"/>
                    </a:cubicBezTo>
                    <a:cubicBezTo>
                      <a:pt x="11185" y="4931"/>
                      <a:pt x="11254" y="5022"/>
                      <a:pt x="11299" y="5136"/>
                    </a:cubicBezTo>
                    <a:cubicBezTo>
                      <a:pt x="11345" y="5182"/>
                      <a:pt x="11391" y="5205"/>
                      <a:pt x="11436" y="5250"/>
                    </a:cubicBezTo>
                    <a:lnTo>
                      <a:pt x="11459" y="5296"/>
                    </a:lnTo>
                    <a:cubicBezTo>
                      <a:pt x="11551" y="5387"/>
                      <a:pt x="11665" y="5479"/>
                      <a:pt x="11710" y="5593"/>
                    </a:cubicBezTo>
                    <a:cubicBezTo>
                      <a:pt x="11733" y="5638"/>
                      <a:pt x="11733" y="5661"/>
                      <a:pt x="11756" y="5707"/>
                    </a:cubicBezTo>
                    <a:lnTo>
                      <a:pt x="11893" y="5707"/>
                    </a:lnTo>
                    <a:cubicBezTo>
                      <a:pt x="11984" y="5684"/>
                      <a:pt x="12053" y="5638"/>
                      <a:pt x="12098" y="5547"/>
                    </a:cubicBezTo>
                    <a:cubicBezTo>
                      <a:pt x="12121" y="5524"/>
                      <a:pt x="12121" y="5502"/>
                      <a:pt x="12121" y="5479"/>
                    </a:cubicBezTo>
                    <a:cubicBezTo>
                      <a:pt x="12121" y="5456"/>
                      <a:pt x="12121" y="5433"/>
                      <a:pt x="12121" y="5410"/>
                    </a:cubicBezTo>
                    <a:cubicBezTo>
                      <a:pt x="12121" y="5365"/>
                      <a:pt x="12121" y="5319"/>
                      <a:pt x="12121" y="5250"/>
                    </a:cubicBezTo>
                    <a:lnTo>
                      <a:pt x="12121" y="5205"/>
                    </a:lnTo>
                    <a:cubicBezTo>
                      <a:pt x="12098" y="5159"/>
                      <a:pt x="12053" y="5091"/>
                      <a:pt x="12030" y="5022"/>
                    </a:cubicBezTo>
                    <a:cubicBezTo>
                      <a:pt x="12007" y="4954"/>
                      <a:pt x="12007" y="4885"/>
                      <a:pt x="11984" y="4817"/>
                    </a:cubicBezTo>
                    <a:cubicBezTo>
                      <a:pt x="11984" y="4771"/>
                      <a:pt x="11961" y="4748"/>
                      <a:pt x="11961" y="4703"/>
                    </a:cubicBezTo>
                    <a:lnTo>
                      <a:pt x="11939" y="4634"/>
                    </a:lnTo>
                    <a:cubicBezTo>
                      <a:pt x="11916" y="4566"/>
                      <a:pt x="11916" y="4520"/>
                      <a:pt x="11893" y="4452"/>
                    </a:cubicBezTo>
                    <a:lnTo>
                      <a:pt x="11893" y="4360"/>
                    </a:lnTo>
                    <a:lnTo>
                      <a:pt x="11870" y="4292"/>
                    </a:lnTo>
                    <a:lnTo>
                      <a:pt x="11870" y="4246"/>
                    </a:lnTo>
                    <a:cubicBezTo>
                      <a:pt x="11847" y="4223"/>
                      <a:pt x="11824" y="4178"/>
                      <a:pt x="11824" y="4132"/>
                    </a:cubicBezTo>
                    <a:cubicBezTo>
                      <a:pt x="11824" y="4132"/>
                      <a:pt x="11802" y="4109"/>
                      <a:pt x="11802" y="4086"/>
                    </a:cubicBezTo>
                    <a:cubicBezTo>
                      <a:pt x="11802" y="4086"/>
                      <a:pt x="11802" y="4064"/>
                      <a:pt x="11802" y="4064"/>
                    </a:cubicBezTo>
                    <a:cubicBezTo>
                      <a:pt x="11802" y="4041"/>
                      <a:pt x="11779" y="3995"/>
                      <a:pt x="11756" y="3949"/>
                    </a:cubicBezTo>
                    <a:lnTo>
                      <a:pt x="11733" y="3881"/>
                    </a:lnTo>
                    <a:lnTo>
                      <a:pt x="11619" y="3630"/>
                    </a:lnTo>
                    <a:lnTo>
                      <a:pt x="11596" y="3539"/>
                    </a:lnTo>
                    <a:cubicBezTo>
                      <a:pt x="11551" y="3470"/>
                      <a:pt x="11528" y="3402"/>
                      <a:pt x="11482" y="3333"/>
                    </a:cubicBezTo>
                    <a:cubicBezTo>
                      <a:pt x="11436" y="3242"/>
                      <a:pt x="11391" y="3151"/>
                      <a:pt x="11345" y="3082"/>
                    </a:cubicBezTo>
                    <a:cubicBezTo>
                      <a:pt x="11162" y="2785"/>
                      <a:pt x="10957" y="2489"/>
                      <a:pt x="10729" y="2237"/>
                    </a:cubicBezTo>
                    <a:cubicBezTo>
                      <a:pt x="10615" y="2101"/>
                      <a:pt x="10501" y="1986"/>
                      <a:pt x="10386" y="1872"/>
                    </a:cubicBezTo>
                    <a:cubicBezTo>
                      <a:pt x="10272" y="1758"/>
                      <a:pt x="10158" y="1621"/>
                      <a:pt x="10044" y="1507"/>
                    </a:cubicBezTo>
                    <a:cubicBezTo>
                      <a:pt x="9930" y="1393"/>
                      <a:pt x="9793" y="1279"/>
                      <a:pt x="9656" y="1165"/>
                    </a:cubicBezTo>
                    <a:cubicBezTo>
                      <a:pt x="9519" y="1073"/>
                      <a:pt x="9382" y="982"/>
                      <a:pt x="9245" y="891"/>
                    </a:cubicBezTo>
                    <a:cubicBezTo>
                      <a:pt x="8948" y="731"/>
                      <a:pt x="8652" y="571"/>
                      <a:pt x="8332" y="457"/>
                    </a:cubicBezTo>
                    <a:cubicBezTo>
                      <a:pt x="8058" y="343"/>
                      <a:pt x="7784" y="252"/>
                      <a:pt x="7510" y="183"/>
                    </a:cubicBezTo>
                    <a:cubicBezTo>
                      <a:pt x="7351" y="138"/>
                      <a:pt x="7191" y="92"/>
                      <a:pt x="7008" y="69"/>
                    </a:cubicBezTo>
                    <a:cubicBezTo>
                      <a:pt x="6849" y="46"/>
                      <a:pt x="6712" y="23"/>
                      <a:pt x="6552" y="1"/>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7"/>
              <p:cNvSpPr/>
              <p:nvPr/>
            </p:nvSpPr>
            <p:spPr>
              <a:xfrm>
                <a:off x="12398022" y="3799443"/>
                <a:ext cx="317937" cy="261976"/>
              </a:xfrm>
              <a:custGeom>
                <a:avLst/>
                <a:gdLst/>
                <a:ahLst/>
                <a:cxnLst/>
                <a:rect l="l" t="t" r="r" b="b"/>
                <a:pathLst>
                  <a:path w="11414" h="9405" extrusionOk="0">
                    <a:moveTo>
                      <a:pt x="5410" y="0"/>
                    </a:moveTo>
                    <a:cubicBezTo>
                      <a:pt x="5113" y="0"/>
                      <a:pt x="4840" y="23"/>
                      <a:pt x="4543" y="69"/>
                    </a:cubicBezTo>
                    <a:cubicBezTo>
                      <a:pt x="4292" y="115"/>
                      <a:pt x="4018" y="206"/>
                      <a:pt x="3767" y="297"/>
                    </a:cubicBezTo>
                    <a:cubicBezTo>
                      <a:pt x="3630" y="343"/>
                      <a:pt x="3493" y="389"/>
                      <a:pt x="3379" y="434"/>
                    </a:cubicBezTo>
                    <a:cubicBezTo>
                      <a:pt x="3265" y="480"/>
                      <a:pt x="3173" y="525"/>
                      <a:pt x="3082" y="571"/>
                    </a:cubicBezTo>
                    <a:lnTo>
                      <a:pt x="2945" y="640"/>
                    </a:lnTo>
                    <a:cubicBezTo>
                      <a:pt x="2831" y="685"/>
                      <a:pt x="2717" y="754"/>
                      <a:pt x="2603" y="799"/>
                    </a:cubicBezTo>
                    <a:cubicBezTo>
                      <a:pt x="2511" y="845"/>
                      <a:pt x="2466" y="868"/>
                      <a:pt x="2420" y="891"/>
                    </a:cubicBezTo>
                    <a:cubicBezTo>
                      <a:pt x="2306" y="959"/>
                      <a:pt x="2192" y="1050"/>
                      <a:pt x="2078" y="1142"/>
                    </a:cubicBezTo>
                    <a:cubicBezTo>
                      <a:pt x="2055" y="1187"/>
                      <a:pt x="2032" y="1210"/>
                      <a:pt x="2009" y="1256"/>
                    </a:cubicBezTo>
                    <a:lnTo>
                      <a:pt x="1941" y="1279"/>
                    </a:lnTo>
                    <a:lnTo>
                      <a:pt x="1872" y="1347"/>
                    </a:lnTo>
                    <a:cubicBezTo>
                      <a:pt x="1644" y="1484"/>
                      <a:pt x="1393" y="1621"/>
                      <a:pt x="1165" y="1781"/>
                    </a:cubicBezTo>
                    <a:cubicBezTo>
                      <a:pt x="1028" y="1872"/>
                      <a:pt x="891" y="1986"/>
                      <a:pt x="777" y="2123"/>
                    </a:cubicBezTo>
                    <a:cubicBezTo>
                      <a:pt x="663" y="2215"/>
                      <a:pt x="571" y="2329"/>
                      <a:pt x="480" y="2443"/>
                    </a:cubicBezTo>
                    <a:cubicBezTo>
                      <a:pt x="366" y="2580"/>
                      <a:pt x="274" y="2717"/>
                      <a:pt x="160" y="2876"/>
                    </a:cubicBezTo>
                    <a:cubicBezTo>
                      <a:pt x="138" y="2922"/>
                      <a:pt x="138" y="2968"/>
                      <a:pt x="138" y="2991"/>
                    </a:cubicBezTo>
                    <a:cubicBezTo>
                      <a:pt x="115" y="3013"/>
                      <a:pt x="115" y="3036"/>
                      <a:pt x="115" y="3059"/>
                    </a:cubicBezTo>
                    <a:lnTo>
                      <a:pt x="92" y="3150"/>
                    </a:lnTo>
                    <a:cubicBezTo>
                      <a:pt x="92" y="3219"/>
                      <a:pt x="92" y="3287"/>
                      <a:pt x="69" y="3379"/>
                    </a:cubicBezTo>
                    <a:lnTo>
                      <a:pt x="46" y="3447"/>
                    </a:lnTo>
                    <a:cubicBezTo>
                      <a:pt x="23" y="3561"/>
                      <a:pt x="1" y="3675"/>
                      <a:pt x="1" y="3789"/>
                    </a:cubicBezTo>
                    <a:cubicBezTo>
                      <a:pt x="1" y="4041"/>
                      <a:pt x="46" y="4292"/>
                      <a:pt x="115" y="4566"/>
                    </a:cubicBezTo>
                    <a:lnTo>
                      <a:pt x="115" y="4520"/>
                    </a:lnTo>
                    <a:cubicBezTo>
                      <a:pt x="138" y="4680"/>
                      <a:pt x="160" y="4839"/>
                      <a:pt x="229" y="5022"/>
                    </a:cubicBezTo>
                    <a:cubicBezTo>
                      <a:pt x="274" y="5159"/>
                      <a:pt x="320" y="5319"/>
                      <a:pt x="366" y="5456"/>
                    </a:cubicBezTo>
                    <a:cubicBezTo>
                      <a:pt x="411" y="5615"/>
                      <a:pt x="480" y="5752"/>
                      <a:pt x="526" y="5912"/>
                    </a:cubicBezTo>
                    <a:cubicBezTo>
                      <a:pt x="594" y="6072"/>
                      <a:pt x="685" y="6232"/>
                      <a:pt x="777" y="6369"/>
                    </a:cubicBezTo>
                    <a:cubicBezTo>
                      <a:pt x="822" y="6483"/>
                      <a:pt x="891" y="6620"/>
                      <a:pt x="982" y="6757"/>
                    </a:cubicBezTo>
                    <a:cubicBezTo>
                      <a:pt x="1051" y="6848"/>
                      <a:pt x="1142" y="6962"/>
                      <a:pt x="1233" y="7076"/>
                    </a:cubicBezTo>
                    <a:cubicBezTo>
                      <a:pt x="1302" y="7145"/>
                      <a:pt x="1370" y="7236"/>
                      <a:pt x="1416" y="7305"/>
                    </a:cubicBezTo>
                    <a:cubicBezTo>
                      <a:pt x="1553" y="7464"/>
                      <a:pt x="1690" y="7624"/>
                      <a:pt x="1827" y="7784"/>
                    </a:cubicBezTo>
                    <a:cubicBezTo>
                      <a:pt x="2009" y="7966"/>
                      <a:pt x="2192" y="8126"/>
                      <a:pt x="2352" y="8263"/>
                    </a:cubicBezTo>
                    <a:cubicBezTo>
                      <a:pt x="2443" y="8332"/>
                      <a:pt x="2534" y="8400"/>
                      <a:pt x="2648" y="8469"/>
                    </a:cubicBezTo>
                    <a:cubicBezTo>
                      <a:pt x="2717" y="8514"/>
                      <a:pt x="2762" y="8560"/>
                      <a:pt x="2831" y="8583"/>
                    </a:cubicBezTo>
                    <a:cubicBezTo>
                      <a:pt x="2922" y="8628"/>
                      <a:pt x="3014" y="8651"/>
                      <a:pt x="3082" y="8674"/>
                    </a:cubicBezTo>
                    <a:cubicBezTo>
                      <a:pt x="3196" y="8765"/>
                      <a:pt x="3333" y="8857"/>
                      <a:pt x="3470" y="8902"/>
                    </a:cubicBezTo>
                    <a:cubicBezTo>
                      <a:pt x="3744" y="9039"/>
                      <a:pt x="4063" y="9108"/>
                      <a:pt x="4337" y="9153"/>
                    </a:cubicBezTo>
                    <a:cubicBezTo>
                      <a:pt x="4474" y="9199"/>
                      <a:pt x="4611" y="9199"/>
                      <a:pt x="4794" y="9222"/>
                    </a:cubicBezTo>
                    <a:lnTo>
                      <a:pt x="5387" y="9222"/>
                    </a:lnTo>
                    <a:cubicBezTo>
                      <a:pt x="5410" y="9268"/>
                      <a:pt x="5456" y="9290"/>
                      <a:pt x="5479" y="9313"/>
                    </a:cubicBezTo>
                    <a:cubicBezTo>
                      <a:pt x="5547" y="9359"/>
                      <a:pt x="5638" y="9359"/>
                      <a:pt x="5684" y="9382"/>
                    </a:cubicBezTo>
                    <a:cubicBezTo>
                      <a:pt x="5775" y="9382"/>
                      <a:pt x="5844" y="9382"/>
                      <a:pt x="5912" y="9404"/>
                    </a:cubicBezTo>
                    <a:lnTo>
                      <a:pt x="6026" y="9404"/>
                    </a:lnTo>
                    <a:cubicBezTo>
                      <a:pt x="6095" y="9404"/>
                      <a:pt x="6163" y="9404"/>
                      <a:pt x="6232" y="9382"/>
                    </a:cubicBezTo>
                    <a:cubicBezTo>
                      <a:pt x="6483" y="9359"/>
                      <a:pt x="6757" y="9313"/>
                      <a:pt x="7054" y="9222"/>
                    </a:cubicBezTo>
                    <a:cubicBezTo>
                      <a:pt x="7305" y="9153"/>
                      <a:pt x="7533" y="9039"/>
                      <a:pt x="7784" y="8925"/>
                    </a:cubicBezTo>
                    <a:cubicBezTo>
                      <a:pt x="7898" y="8879"/>
                      <a:pt x="8012" y="8811"/>
                      <a:pt x="8126" y="8743"/>
                    </a:cubicBezTo>
                    <a:cubicBezTo>
                      <a:pt x="8195" y="8697"/>
                      <a:pt x="8263" y="8651"/>
                      <a:pt x="8355" y="8583"/>
                    </a:cubicBezTo>
                    <a:cubicBezTo>
                      <a:pt x="8377" y="8583"/>
                      <a:pt x="8400" y="8560"/>
                      <a:pt x="8423" y="8560"/>
                    </a:cubicBezTo>
                    <a:cubicBezTo>
                      <a:pt x="8537" y="8491"/>
                      <a:pt x="8629" y="8423"/>
                      <a:pt x="8743" y="8355"/>
                    </a:cubicBezTo>
                    <a:lnTo>
                      <a:pt x="8811" y="8309"/>
                    </a:lnTo>
                    <a:cubicBezTo>
                      <a:pt x="8925" y="8218"/>
                      <a:pt x="9039" y="8126"/>
                      <a:pt x="9176" y="8035"/>
                    </a:cubicBezTo>
                    <a:cubicBezTo>
                      <a:pt x="9245" y="7966"/>
                      <a:pt x="9336" y="7921"/>
                      <a:pt x="9405" y="7852"/>
                    </a:cubicBezTo>
                    <a:cubicBezTo>
                      <a:pt x="9473" y="7807"/>
                      <a:pt x="9542" y="7761"/>
                      <a:pt x="9610" y="7693"/>
                    </a:cubicBezTo>
                    <a:lnTo>
                      <a:pt x="9633" y="7670"/>
                    </a:lnTo>
                    <a:cubicBezTo>
                      <a:pt x="9724" y="7601"/>
                      <a:pt x="9793" y="7533"/>
                      <a:pt x="9861" y="7464"/>
                    </a:cubicBezTo>
                    <a:cubicBezTo>
                      <a:pt x="9930" y="7396"/>
                      <a:pt x="9998" y="7327"/>
                      <a:pt x="10044" y="7236"/>
                    </a:cubicBezTo>
                    <a:cubicBezTo>
                      <a:pt x="10112" y="7168"/>
                      <a:pt x="10158" y="7076"/>
                      <a:pt x="10226" y="7008"/>
                    </a:cubicBezTo>
                    <a:lnTo>
                      <a:pt x="10249" y="6962"/>
                    </a:lnTo>
                    <a:cubicBezTo>
                      <a:pt x="10295" y="6894"/>
                      <a:pt x="10318" y="6848"/>
                      <a:pt x="10363" y="6802"/>
                    </a:cubicBezTo>
                    <a:cubicBezTo>
                      <a:pt x="10409" y="6757"/>
                      <a:pt x="10500" y="6734"/>
                      <a:pt x="10569" y="6643"/>
                    </a:cubicBezTo>
                    <a:cubicBezTo>
                      <a:pt x="10637" y="6574"/>
                      <a:pt x="10660" y="6506"/>
                      <a:pt x="10706" y="6414"/>
                    </a:cubicBezTo>
                    <a:cubicBezTo>
                      <a:pt x="10728" y="6346"/>
                      <a:pt x="10751" y="6277"/>
                      <a:pt x="10774" y="6232"/>
                    </a:cubicBezTo>
                    <a:lnTo>
                      <a:pt x="10820" y="6095"/>
                    </a:lnTo>
                    <a:cubicBezTo>
                      <a:pt x="10843" y="6004"/>
                      <a:pt x="10865" y="5912"/>
                      <a:pt x="10911" y="5821"/>
                    </a:cubicBezTo>
                    <a:lnTo>
                      <a:pt x="10934" y="5730"/>
                    </a:lnTo>
                    <a:cubicBezTo>
                      <a:pt x="10980" y="5638"/>
                      <a:pt x="11002" y="5547"/>
                      <a:pt x="11025" y="5456"/>
                    </a:cubicBezTo>
                    <a:lnTo>
                      <a:pt x="11048" y="5364"/>
                    </a:lnTo>
                    <a:cubicBezTo>
                      <a:pt x="11139" y="5091"/>
                      <a:pt x="11208" y="4885"/>
                      <a:pt x="11253" y="4680"/>
                    </a:cubicBezTo>
                    <a:cubicBezTo>
                      <a:pt x="11276" y="4566"/>
                      <a:pt x="11299" y="4429"/>
                      <a:pt x="11299" y="4246"/>
                    </a:cubicBezTo>
                    <a:cubicBezTo>
                      <a:pt x="11299" y="4223"/>
                      <a:pt x="11299" y="4177"/>
                      <a:pt x="11299" y="4155"/>
                    </a:cubicBezTo>
                    <a:lnTo>
                      <a:pt x="11299" y="4063"/>
                    </a:lnTo>
                    <a:cubicBezTo>
                      <a:pt x="11299" y="4018"/>
                      <a:pt x="11299" y="3949"/>
                      <a:pt x="11299" y="3881"/>
                    </a:cubicBezTo>
                    <a:lnTo>
                      <a:pt x="11322" y="3835"/>
                    </a:lnTo>
                    <a:cubicBezTo>
                      <a:pt x="11322" y="3767"/>
                      <a:pt x="11345" y="3675"/>
                      <a:pt x="11368" y="3607"/>
                    </a:cubicBezTo>
                    <a:cubicBezTo>
                      <a:pt x="11368" y="3561"/>
                      <a:pt x="11390" y="3493"/>
                      <a:pt x="11390" y="3447"/>
                    </a:cubicBezTo>
                    <a:cubicBezTo>
                      <a:pt x="11413" y="3356"/>
                      <a:pt x="11413" y="3287"/>
                      <a:pt x="11413" y="3219"/>
                    </a:cubicBezTo>
                    <a:cubicBezTo>
                      <a:pt x="11390" y="3082"/>
                      <a:pt x="11345" y="2968"/>
                      <a:pt x="11276" y="2831"/>
                    </a:cubicBezTo>
                    <a:cubicBezTo>
                      <a:pt x="11231" y="2717"/>
                      <a:pt x="11117" y="2625"/>
                      <a:pt x="11025" y="2534"/>
                    </a:cubicBezTo>
                    <a:lnTo>
                      <a:pt x="11002" y="2488"/>
                    </a:lnTo>
                    <a:cubicBezTo>
                      <a:pt x="10797" y="2283"/>
                      <a:pt x="10569" y="2100"/>
                      <a:pt x="10363" y="1918"/>
                    </a:cubicBezTo>
                    <a:cubicBezTo>
                      <a:pt x="10112" y="1712"/>
                      <a:pt x="9861" y="1530"/>
                      <a:pt x="9610" y="1370"/>
                    </a:cubicBezTo>
                    <a:cubicBezTo>
                      <a:pt x="9405" y="1210"/>
                      <a:pt x="9176" y="1096"/>
                      <a:pt x="8971" y="982"/>
                    </a:cubicBezTo>
                    <a:lnTo>
                      <a:pt x="8925" y="959"/>
                    </a:lnTo>
                    <a:cubicBezTo>
                      <a:pt x="8651" y="822"/>
                      <a:pt x="8377" y="708"/>
                      <a:pt x="8058" y="594"/>
                    </a:cubicBezTo>
                    <a:cubicBezTo>
                      <a:pt x="7921" y="548"/>
                      <a:pt x="7784" y="503"/>
                      <a:pt x="7624" y="457"/>
                    </a:cubicBezTo>
                    <a:cubicBezTo>
                      <a:pt x="7556" y="434"/>
                      <a:pt x="7464" y="411"/>
                      <a:pt x="7373" y="389"/>
                    </a:cubicBezTo>
                    <a:cubicBezTo>
                      <a:pt x="7373" y="366"/>
                      <a:pt x="7350" y="343"/>
                      <a:pt x="7328" y="297"/>
                    </a:cubicBezTo>
                    <a:cubicBezTo>
                      <a:pt x="7305" y="229"/>
                      <a:pt x="7236" y="183"/>
                      <a:pt x="7145" y="160"/>
                    </a:cubicBezTo>
                    <a:cubicBezTo>
                      <a:pt x="7099" y="137"/>
                      <a:pt x="7054" y="137"/>
                      <a:pt x="7008" y="137"/>
                    </a:cubicBezTo>
                    <a:cubicBezTo>
                      <a:pt x="6894" y="137"/>
                      <a:pt x="6780" y="115"/>
                      <a:pt x="6666" y="115"/>
                    </a:cubicBezTo>
                    <a:cubicBezTo>
                      <a:pt x="6529" y="92"/>
                      <a:pt x="6392" y="69"/>
                      <a:pt x="6255" y="69"/>
                    </a:cubicBezTo>
                    <a:cubicBezTo>
                      <a:pt x="5958" y="46"/>
                      <a:pt x="5707" y="0"/>
                      <a:pt x="5433" y="0"/>
                    </a:cubicBezTo>
                    <a:close/>
                  </a:path>
                </a:pathLst>
              </a:custGeom>
              <a:solidFill>
                <a:srgbClr val="6E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7"/>
              <p:cNvSpPr/>
              <p:nvPr/>
            </p:nvSpPr>
            <p:spPr>
              <a:xfrm>
                <a:off x="10771652" y="2775799"/>
                <a:ext cx="3566861" cy="1123504"/>
              </a:xfrm>
              <a:custGeom>
                <a:avLst/>
                <a:gdLst/>
                <a:ahLst/>
                <a:cxnLst/>
                <a:rect l="l" t="t" r="r" b="b"/>
                <a:pathLst>
                  <a:path w="128051" h="40334" extrusionOk="0">
                    <a:moveTo>
                      <a:pt x="47614" y="1"/>
                    </a:moveTo>
                    <a:cubicBezTo>
                      <a:pt x="47500" y="1"/>
                      <a:pt x="47386" y="24"/>
                      <a:pt x="47294" y="24"/>
                    </a:cubicBezTo>
                    <a:cubicBezTo>
                      <a:pt x="47203" y="24"/>
                      <a:pt x="47112" y="24"/>
                      <a:pt x="47021" y="46"/>
                    </a:cubicBezTo>
                    <a:lnTo>
                      <a:pt x="46952" y="46"/>
                    </a:lnTo>
                    <a:lnTo>
                      <a:pt x="46770" y="69"/>
                    </a:lnTo>
                    <a:lnTo>
                      <a:pt x="46564" y="92"/>
                    </a:lnTo>
                    <a:lnTo>
                      <a:pt x="46450" y="92"/>
                    </a:lnTo>
                    <a:cubicBezTo>
                      <a:pt x="46222" y="115"/>
                      <a:pt x="45971" y="138"/>
                      <a:pt x="45720" y="183"/>
                    </a:cubicBezTo>
                    <a:lnTo>
                      <a:pt x="45583" y="183"/>
                    </a:lnTo>
                    <a:cubicBezTo>
                      <a:pt x="45491" y="206"/>
                      <a:pt x="45400" y="229"/>
                      <a:pt x="45309" y="229"/>
                    </a:cubicBezTo>
                    <a:cubicBezTo>
                      <a:pt x="45172" y="252"/>
                      <a:pt x="45058" y="252"/>
                      <a:pt x="44921" y="275"/>
                    </a:cubicBezTo>
                    <a:cubicBezTo>
                      <a:pt x="44624" y="320"/>
                      <a:pt x="44327" y="389"/>
                      <a:pt x="44076" y="434"/>
                    </a:cubicBezTo>
                    <a:lnTo>
                      <a:pt x="43916" y="480"/>
                    </a:lnTo>
                    <a:lnTo>
                      <a:pt x="43802" y="503"/>
                    </a:lnTo>
                    <a:lnTo>
                      <a:pt x="43688" y="526"/>
                    </a:lnTo>
                    <a:lnTo>
                      <a:pt x="43551" y="549"/>
                    </a:lnTo>
                    <a:lnTo>
                      <a:pt x="43414" y="594"/>
                    </a:lnTo>
                    <a:cubicBezTo>
                      <a:pt x="43277" y="617"/>
                      <a:pt x="43186" y="640"/>
                      <a:pt x="43095" y="663"/>
                    </a:cubicBezTo>
                    <a:lnTo>
                      <a:pt x="43026" y="686"/>
                    </a:lnTo>
                    <a:lnTo>
                      <a:pt x="42958" y="686"/>
                    </a:lnTo>
                    <a:lnTo>
                      <a:pt x="42935" y="708"/>
                    </a:lnTo>
                    <a:lnTo>
                      <a:pt x="42707" y="754"/>
                    </a:lnTo>
                    <a:lnTo>
                      <a:pt x="42524" y="800"/>
                    </a:lnTo>
                    <a:lnTo>
                      <a:pt x="42364" y="823"/>
                    </a:lnTo>
                    <a:lnTo>
                      <a:pt x="42296" y="845"/>
                    </a:lnTo>
                    <a:lnTo>
                      <a:pt x="42227" y="868"/>
                    </a:lnTo>
                    <a:cubicBezTo>
                      <a:pt x="42113" y="891"/>
                      <a:pt x="42022" y="914"/>
                      <a:pt x="41931" y="937"/>
                    </a:cubicBezTo>
                    <a:lnTo>
                      <a:pt x="41771" y="959"/>
                    </a:lnTo>
                    <a:lnTo>
                      <a:pt x="41634" y="1005"/>
                    </a:lnTo>
                    <a:lnTo>
                      <a:pt x="41520" y="1028"/>
                    </a:lnTo>
                    <a:lnTo>
                      <a:pt x="41611" y="1028"/>
                    </a:lnTo>
                    <a:cubicBezTo>
                      <a:pt x="41451" y="1051"/>
                      <a:pt x="41291" y="1074"/>
                      <a:pt x="41132" y="1119"/>
                    </a:cubicBezTo>
                    <a:lnTo>
                      <a:pt x="40949" y="1165"/>
                    </a:lnTo>
                    <a:lnTo>
                      <a:pt x="40926" y="1188"/>
                    </a:lnTo>
                    <a:lnTo>
                      <a:pt x="40881" y="1188"/>
                    </a:lnTo>
                    <a:cubicBezTo>
                      <a:pt x="40630" y="1256"/>
                      <a:pt x="40333" y="1325"/>
                      <a:pt x="39945" y="1439"/>
                    </a:cubicBezTo>
                    <a:cubicBezTo>
                      <a:pt x="39557" y="1530"/>
                      <a:pt x="39260" y="1621"/>
                      <a:pt x="38986" y="1713"/>
                    </a:cubicBezTo>
                    <a:cubicBezTo>
                      <a:pt x="38872" y="1758"/>
                      <a:pt x="38781" y="1804"/>
                      <a:pt x="38667" y="1827"/>
                    </a:cubicBezTo>
                    <a:lnTo>
                      <a:pt x="38621" y="1850"/>
                    </a:lnTo>
                    <a:cubicBezTo>
                      <a:pt x="38415" y="1918"/>
                      <a:pt x="38256" y="1964"/>
                      <a:pt x="38096" y="2032"/>
                    </a:cubicBezTo>
                    <a:cubicBezTo>
                      <a:pt x="37776" y="2146"/>
                      <a:pt x="37480" y="2283"/>
                      <a:pt x="37160" y="2397"/>
                    </a:cubicBezTo>
                    <a:lnTo>
                      <a:pt x="37092" y="2443"/>
                    </a:lnTo>
                    <a:lnTo>
                      <a:pt x="36863" y="2534"/>
                    </a:lnTo>
                    <a:cubicBezTo>
                      <a:pt x="36658" y="2603"/>
                      <a:pt x="36475" y="2694"/>
                      <a:pt x="36293" y="2763"/>
                    </a:cubicBezTo>
                    <a:cubicBezTo>
                      <a:pt x="36179" y="2808"/>
                      <a:pt x="36064" y="2854"/>
                      <a:pt x="35950" y="2900"/>
                    </a:cubicBezTo>
                    <a:lnTo>
                      <a:pt x="35836" y="2968"/>
                    </a:lnTo>
                    <a:cubicBezTo>
                      <a:pt x="35699" y="3014"/>
                      <a:pt x="35539" y="3082"/>
                      <a:pt x="35403" y="3151"/>
                    </a:cubicBezTo>
                    <a:cubicBezTo>
                      <a:pt x="35106" y="3288"/>
                      <a:pt x="34832" y="3402"/>
                      <a:pt x="34535" y="3539"/>
                    </a:cubicBezTo>
                    <a:cubicBezTo>
                      <a:pt x="34444" y="3584"/>
                      <a:pt x="34375" y="3607"/>
                      <a:pt x="34284" y="3653"/>
                    </a:cubicBezTo>
                    <a:lnTo>
                      <a:pt x="34124" y="3744"/>
                    </a:lnTo>
                    <a:lnTo>
                      <a:pt x="33713" y="3927"/>
                    </a:lnTo>
                    <a:cubicBezTo>
                      <a:pt x="33462" y="4041"/>
                      <a:pt x="33234" y="4155"/>
                      <a:pt x="32983" y="4246"/>
                    </a:cubicBezTo>
                    <a:lnTo>
                      <a:pt x="32869" y="4315"/>
                    </a:lnTo>
                    <a:lnTo>
                      <a:pt x="32663" y="4406"/>
                    </a:lnTo>
                    <a:lnTo>
                      <a:pt x="32504" y="4475"/>
                    </a:lnTo>
                    <a:cubicBezTo>
                      <a:pt x="32390" y="4520"/>
                      <a:pt x="32275" y="4566"/>
                      <a:pt x="32161" y="4612"/>
                    </a:cubicBezTo>
                    <a:lnTo>
                      <a:pt x="32070" y="4657"/>
                    </a:lnTo>
                    <a:cubicBezTo>
                      <a:pt x="31865" y="4748"/>
                      <a:pt x="31636" y="4840"/>
                      <a:pt x="31431" y="4931"/>
                    </a:cubicBezTo>
                    <a:cubicBezTo>
                      <a:pt x="31043" y="5114"/>
                      <a:pt x="30700" y="5251"/>
                      <a:pt x="30358" y="5365"/>
                    </a:cubicBezTo>
                    <a:cubicBezTo>
                      <a:pt x="30016" y="5502"/>
                      <a:pt x="29673" y="5616"/>
                      <a:pt x="29331" y="5730"/>
                    </a:cubicBezTo>
                    <a:lnTo>
                      <a:pt x="29285" y="5753"/>
                    </a:lnTo>
                    <a:cubicBezTo>
                      <a:pt x="29011" y="5844"/>
                      <a:pt x="28738" y="5935"/>
                      <a:pt x="28486" y="6027"/>
                    </a:cubicBezTo>
                    <a:cubicBezTo>
                      <a:pt x="28167" y="6141"/>
                      <a:pt x="27847" y="6232"/>
                      <a:pt x="27528" y="6346"/>
                    </a:cubicBezTo>
                    <a:lnTo>
                      <a:pt x="27322" y="6392"/>
                    </a:lnTo>
                    <a:lnTo>
                      <a:pt x="27231" y="6438"/>
                    </a:lnTo>
                    <a:cubicBezTo>
                      <a:pt x="27003" y="6506"/>
                      <a:pt x="26797" y="6574"/>
                      <a:pt x="26569" y="6620"/>
                    </a:cubicBezTo>
                    <a:cubicBezTo>
                      <a:pt x="26341" y="6689"/>
                      <a:pt x="26113" y="6757"/>
                      <a:pt x="25884" y="6803"/>
                    </a:cubicBezTo>
                    <a:cubicBezTo>
                      <a:pt x="25268" y="6940"/>
                      <a:pt x="24629" y="7031"/>
                      <a:pt x="23921" y="7122"/>
                    </a:cubicBezTo>
                    <a:lnTo>
                      <a:pt x="23602" y="7168"/>
                    </a:lnTo>
                    <a:cubicBezTo>
                      <a:pt x="23351" y="7214"/>
                      <a:pt x="23100" y="7236"/>
                      <a:pt x="22849" y="7282"/>
                    </a:cubicBezTo>
                    <a:cubicBezTo>
                      <a:pt x="22643" y="7282"/>
                      <a:pt x="22438" y="7305"/>
                      <a:pt x="22232" y="7328"/>
                    </a:cubicBezTo>
                    <a:lnTo>
                      <a:pt x="22073" y="7351"/>
                    </a:lnTo>
                    <a:lnTo>
                      <a:pt x="21844" y="7373"/>
                    </a:lnTo>
                    <a:cubicBezTo>
                      <a:pt x="21616" y="7373"/>
                      <a:pt x="21388" y="7396"/>
                      <a:pt x="21137" y="7396"/>
                    </a:cubicBezTo>
                    <a:lnTo>
                      <a:pt x="20110" y="7396"/>
                    </a:lnTo>
                    <a:cubicBezTo>
                      <a:pt x="19973" y="7419"/>
                      <a:pt x="19858" y="7419"/>
                      <a:pt x="19722" y="7419"/>
                    </a:cubicBezTo>
                    <a:lnTo>
                      <a:pt x="19630" y="7419"/>
                    </a:lnTo>
                    <a:cubicBezTo>
                      <a:pt x="19379" y="7396"/>
                      <a:pt x="19105" y="7396"/>
                      <a:pt x="18854" y="7396"/>
                    </a:cubicBezTo>
                    <a:lnTo>
                      <a:pt x="18694" y="7373"/>
                    </a:lnTo>
                    <a:cubicBezTo>
                      <a:pt x="18580" y="7373"/>
                      <a:pt x="18466" y="7351"/>
                      <a:pt x="18352" y="7351"/>
                    </a:cubicBezTo>
                    <a:cubicBezTo>
                      <a:pt x="18261" y="7328"/>
                      <a:pt x="18169" y="7328"/>
                      <a:pt x="18078" y="7305"/>
                    </a:cubicBezTo>
                    <a:cubicBezTo>
                      <a:pt x="18032" y="7305"/>
                      <a:pt x="17964" y="7282"/>
                      <a:pt x="17896" y="7282"/>
                    </a:cubicBezTo>
                    <a:lnTo>
                      <a:pt x="17873" y="7259"/>
                    </a:lnTo>
                    <a:lnTo>
                      <a:pt x="17781" y="7259"/>
                    </a:lnTo>
                    <a:cubicBezTo>
                      <a:pt x="17781" y="7236"/>
                      <a:pt x="17759" y="7236"/>
                      <a:pt x="17736" y="7236"/>
                    </a:cubicBezTo>
                    <a:cubicBezTo>
                      <a:pt x="17713" y="7236"/>
                      <a:pt x="17690" y="7236"/>
                      <a:pt x="17667" y="7259"/>
                    </a:cubicBezTo>
                    <a:cubicBezTo>
                      <a:pt x="17644" y="7236"/>
                      <a:pt x="17622" y="7236"/>
                      <a:pt x="17599" y="7236"/>
                    </a:cubicBezTo>
                    <a:cubicBezTo>
                      <a:pt x="17439" y="7259"/>
                      <a:pt x="17302" y="7373"/>
                      <a:pt x="17279" y="7510"/>
                    </a:cubicBezTo>
                    <a:cubicBezTo>
                      <a:pt x="17279" y="7556"/>
                      <a:pt x="17279" y="7556"/>
                      <a:pt x="17279" y="7579"/>
                    </a:cubicBezTo>
                    <a:cubicBezTo>
                      <a:pt x="17256" y="7647"/>
                      <a:pt x="17234" y="7716"/>
                      <a:pt x="17211" y="7807"/>
                    </a:cubicBezTo>
                    <a:lnTo>
                      <a:pt x="17165" y="7921"/>
                    </a:lnTo>
                    <a:lnTo>
                      <a:pt x="17165" y="7990"/>
                    </a:lnTo>
                    <a:lnTo>
                      <a:pt x="17142" y="8058"/>
                    </a:lnTo>
                    <a:cubicBezTo>
                      <a:pt x="17097" y="8195"/>
                      <a:pt x="17051" y="8332"/>
                      <a:pt x="16982" y="8446"/>
                    </a:cubicBezTo>
                    <a:cubicBezTo>
                      <a:pt x="16937" y="8537"/>
                      <a:pt x="16891" y="8629"/>
                      <a:pt x="16846" y="8720"/>
                    </a:cubicBezTo>
                    <a:lnTo>
                      <a:pt x="16754" y="8948"/>
                    </a:lnTo>
                    <a:cubicBezTo>
                      <a:pt x="16709" y="9040"/>
                      <a:pt x="16663" y="9131"/>
                      <a:pt x="16617" y="9222"/>
                    </a:cubicBezTo>
                    <a:lnTo>
                      <a:pt x="16503" y="9496"/>
                    </a:lnTo>
                    <a:cubicBezTo>
                      <a:pt x="16412" y="9656"/>
                      <a:pt x="16321" y="9838"/>
                      <a:pt x="16229" y="9975"/>
                    </a:cubicBezTo>
                    <a:lnTo>
                      <a:pt x="16229" y="10021"/>
                    </a:lnTo>
                    <a:lnTo>
                      <a:pt x="16138" y="10181"/>
                    </a:lnTo>
                    <a:lnTo>
                      <a:pt x="16069" y="10249"/>
                    </a:lnTo>
                    <a:lnTo>
                      <a:pt x="16047" y="10295"/>
                    </a:lnTo>
                    <a:lnTo>
                      <a:pt x="16047" y="10341"/>
                    </a:lnTo>
                    <a:lnTo>
                      <a:pt x="15978" y="10409"/>
                    </a:lnTo>
                    <a:lnTo>
                      <a:pt x="15955" y="10478"/>
                    </a:lnTo>
                    <a:lnTo>
                      <a:pt x="15841" y="10660"/>
                    </a:lnTo>
                    <a:lnTo>
                      <a:pt x="15727" y="10866"/>
                    </a:lnTo>
                    <a:cubicBezTo>
                      <a:pt x="15681" y="10934"/>
                      <a:pt x="15636" y="11003"/>
                      <a:pt x="15613" y="11071"/>
                    </a:cubicBezTo>
                    <a:lnTo>
                      <a:pt x="15522" y="11231"/>
                    </a:lnTo>
                    <a:lnTo>
                      <a:pt x="15499" y="11276"/>
                    </a:lnTo>
                    <a:lnTo>
                      <a:pt x="15385" y="11436"/>
                    </a:lnTo>
                    <a:lnTo>
                      <a:pt x="15362" y="11505"/>
                    </a:lnTo>
                    <a:cubicBezTo>
                      <a:pt x="15293" y="11596"/>
                      <a:pt x="15225" y="11687"/>
                      <a:pt x="15156" y="11801"/>
                    </a:cubicBezTo>
                    <a:lnTo>
                      <a:pt x="15042" y="11961"/>
                    </a:lnTo>
                    <a:cubicBezTo>
                      <a:pt x="14997" y="12053"/>
                      <a:pt x="14928" y="12167"/>
                      <a:pt x="14860" y="12258"/>
                    </a:cubicBezTo>
                    <a:cubicBezTo>
                      <a:pt x="14700" y="12509"/>
                      <a:pt x="14517" y="12783"/>
                      <a:pt x="14358" y="13034"/>
                    </a:cubicBezTo>
                    <a:cubicBezTo>
                      <a:pt x="14198" y="13262"/>
                      <a:pt x="14015" y="13513"/>
                      <a:pt x="13833" y="13764"/>
                    </a:cubicBezTo>
                    <a:lnTo>
                      <a:pt x="13627" y="13993"/>
                    </a:lnTo>
                    <a:lnTo>
                      <a:pt x="13582" y="14061"/>
                    </a:lnTo>
                    <a:cubicBezTo>
                      <a:pt x="13467" y="14221"/>
                      <a:pt x="13353" y="14358"/>
                      <a:pt x="13239" y="14518"/>
                    </a:cubicBezTo>
                    <a:cubicBezTo>
                      <a:pt x="13148" y="14609"/>
                      <a:pt x="13079" y="14723"/>
                      <a:pt x="12988" y="14837"/>
                    </a:cubicBezTo>
                    <a:lnTo>
                      <a:pt x="12988" y="14860"/>
                    </a:lnTo>
                    <a:lnTo>
                      <a:pt x="12965" y="14906"/>
                    </a:lnTo>
                    <a:lnTo>
                      <a:pt x="12897" y="14974"/>
                    </a:lnTo>
                    <a:lnTo>
                      <a:pt x="12851" y="15043"/>
                    </a:lnTo>
                    <a:cubicBezTo>
                      <a:pt x="12805" y="15111"/>
                      <a:pt x="12760" y="15180"/>
                      <a:pt x="12691" y="15248"/>
                    </a:cubicBezTo>
                    <a:lnTo>
                      <a:pt x="12532" y="15476"/>
                    </a:lnTo>
                    <a:lnTo>
                      <a:pt x="12509" y="15522"/>
                    </a:lnTo>
                    <a:cubicBezTo>
                      <a:pt x="12395" y="15682"/>
                      <a:pt x="12258" y="15842"/>
                      <a:pt x="12144" y="16001"/>
                    </a:cubicBezTo>
                    <a:cubicBezTo>
                      <a:pt x="11984" y="16230"/>
                      <a:pt x="11824" y="16435"/>
                      <a:pt x="11641" y="16663"/>
                    </a:cubicBezTo>
                    <a:lnTo>
                      <a:pt x="11573" y="16732"/>
                    </a:lnTo>
                    <a:lnTo>
                      <a:pt x="11390" y="16983"/>
                    </a:lnTo>
                    <a:lnTo>
                      <a:pt x="11299" y="17097"/>
                    </a:lnTo>
                    <a:cubicBezTo>
                      <a:pt x="11208" y="17211"/>
                      <a:pt x="11116" y="17325"/>
                      <a:pt x="11025" y="17462"/>
                    </a:cubicBezTo>
                    <a:cubicBezTo>
                      <a:pt x="10979" y="17508"/>
                      <a:pt x="10911" y="17576"/>
                      <a:pt x="10865" y="17622"/>
                    </a:cubicBezTo>
                    <a:lnTo>
                      <a:pt x="10842" y="17668"/>
                    </a:lnTo>
                    <a:lnTo>
                      <a:pt x="10797" y="17713"/>
                    </a:lnTo>
                    <a:lnTo>
                      <a:pt x="10728" y="17805"/>
                    </a:lnTo>
                    <a:lnTo>
                      <a:pt x="10614" y="17964"/>
                    </a:lnTo>
                    <a:lnTo>
                      <a:pt x="10569" y="18033"/>
                    </a:lnTo>
                    <a:lnTo>
                      <a:pt x="10454" y="18147"/>
                    </a:lnTo>
                    <a:cubicBezTo>
                      <a:pt x="10272" y="18398"/>
                      <a:pt x="10066" y="18626"/>
                      <a:pt x="9884" y="18877"/>
                    </a:cubicBezTo>
                    <a:cubicBezTo>
                      <a:pt x="9496" y="19334"/>
                      <a:pt x="9108" y="19813"/>
                      <a:pt x="8697" y="20292"/>
                    </a:cubicBezTo>
                    <a:cubicBezTo>
                      <a:pt x="8537" y="20452"/>
                      <a:pt x="8400" y="20635"/>
                      <a:pt x="8240" y="20795"/>
                    </a:cubicBezTo>
                    <a:lnTo>
                      <a:pt x="8103" y="20977"/>
                    </a:lnTo>
                    <a:lnTo>
                      <a:pt x="7966" y="21114"/>
                    </a:lnTo>
                    <a:lnTo>
                      <a:pt x="7921" y="21160"/>
                    </a:lnTo>
                    <a:lnTo>
                      <a:pt x="7875" y="21205"/>
                    </a:lnTo>
                    <a:cubicBezTo>
                      <a:pt x="7852" y="21228"/>
                      <a:pt x="7807" y="21274"/>
                      <a:pt x="7784" y="21320"/>
                    </a:cubicBezTo>
                    <a:cubicBezTo>
                      <a:pt x="7715" y="21388"/>
                      <a:pt x="7670" y="21457"/>
                      <a:pt x="7601" y="21525"/>
                    </a:cubicBezTo>
                    <a:lnTo>
                      <a:pt x="7556" y="21571"/>
                    </a:lnTo>
                    <a:lnTo>
                      <a:pt x="7487" y="21662"/>
                    </a:lnTo>
                    <a:cubicBezTo>
                      <a:pt x="7327" y="21822"/>
                      <a:pt x="7190" y="21982"/>
                      <a:pt x="7053" y="22118"/>
                    </a:cubicBezTo>
                    <a:lnTo>
                      <a:pt x="6848" y="22347"/>
                    </a:lnTo>
                    <a:cubicBezTo>
                      <a:pt x="6711" y="22484"/>
                      <a:pt x="6574" y="22643"/>
                      <a:pt x="6437" y="22780"/>
                    </a:cubicBezTo>
                    <a:lnTo>
                      <a:pt x="6255" y="22986"/>
                    </a:lnTo>
                    <a:cubicBezTo>
                      <a:pt x="6118" y="23123"/>
                      <a:pt x="6004" y="23237"/>
                      <a:pt x="5889" y="23351"/>
                    </a:cubicBezTo>
                    <a:cubicBezTo>
                      <a:pt x="5752" y="23488"/>
                      <a:pt x="5638" y="23602"/>
                      <a:pt x="5501" y="23739"/>
                    </a:cubicBezTo>
                    <a:lnTo>
                      <a:pt x="5570" y="23693"/>
                    </a:lnTo>
                    <a:lnTo>
                      <a:pt x="5570" y="23693"/>
                    </a:lnTo>
                    <a:lnTo>
                      <a:pt x="5410" y="23830"/>
                    </a:lnTo>
                    <a:lnTo>
                      <a:pt x="5273" y="23967"/>
                    </a:lnTo>
                    <a:lnTo>
                      <a:pt x="5091" y="24127"/>
                    </a:lnTo>
                    <a:lnTo>
                      <a:pt x="4931" y="24287"/>
                    </a:lnTo>
                    <a:cubicBezTo>
                      <a:pt x="4794" y="24424"/>
                      <a:pt x="4680" y="24561"/>
                      <a:pt x="4543" y="24675"/>
                    </a:cubicBezTo>
                    <a:lnTo>
                      <a:pt x="4360" y="24858"/>
                    </a:lnTo>
                    <a:cubicBezTo>
                      <a:pt x="4314" y="24903"/>
                      <a:pt x="4269" y="24949"/>
                      <a:pt x="4200" y="24994"/>
                    </a:cubicBezTo>
                    <a:lnTo>
                      <a:pt x="4155" y="25040"/>
                    </a:lnTo>
                    <a:lnTo>
                      <a:pt x="4063" y="25131"/>
                    </a:lnTo>
                    <a:cubicBezTo>
                      <a:pt x="3949" y="25246"/>
                      <a:pt x="3812" y="25360"/>
                      <a:pt x="3698" y="25497"/>
                    </a:cubicBezTo>
                    <a:lnTo>
                      <a:pt x="3767" y="25451"/>
                    </a:lnTo>
                    <a:lnTo>
                      <a:pt x="3630" y="25565"/>
                    </a:lnTo>
                    <a:lnTo>
                      <a:pt x="3584" y="25611"/>
                    </a:lnTo>
                    <a:lnTo>
                      <a:pt x="3538" y="25656"/>
                    </a:lnTo>
                    <a:cubicBezTo>
                      <a:pt x="3356" y="25816"/>
                      <a:pt x="3173" y="25976"/>
                      <a:pt x="3013" y="26113"/>
                    </a:cubicBezTo>
                    <a:cubicBezTo>
                      <a:pt x="2876" y="26227"/>
                      <a:pt x="2762" y="26341"/>
                      <a:pt x="2648" y="26455"/>
                    </a:cubicBezTo>
                    <a:lnTo>
                      <a:pt x="2580" y="26524"/>
                    </a:lnTo>
                    <a:lnTo>
                      <a:pt x="2420" y="26638"/>
                    </a:lnTo>
                    <a:cubicBezTo>
                      <a:pt x="2306" y="26752"/>
                      <a:pt x="2192" y="26843"/>
                      <a:pt x="2078" y="26957"/>
                    </a:cubicBezTo>
                    <a:lnTo>
                      <a:pt x="2009" y="27003"/>
                    </a:lnTo>
                    <a:lnTo>
                      <a:pt x="1986" y="27026"/>
                    </a:lnTo>
                    <a:lnTo>
                      <a:pt x="1849" y="27117"/>
                    </a:lnTo>
                    <a:lnTo>
                      <a:pt x="1781" y="27186"/>
                    </a:lnTo>
                    <a:lnTo>
                      <a:pt x="1690" y="27254"/>
                    </a:lnTo>
                    <a:lnTo>
                      <a:pt x="1575" y="27368"/>
                    </a:lnTo>
                    <a:lnTo>
                      <a:pt x="1370" y="27551"/>
                    </a:lnTo>
                    <a:cubicBezTo>
                      <a:pt x="1302" y="27597"/>
                      <a:pt x="1256" y="27642"/>
                      <a:pt x="1187" y="27688"/>
                    </a:cubicBezTo>
                    <a:cubicBezTo>
                      <a:pt x="1165" y="27665"/>
                      <a:pt x="1096" y="27642"/>
                      <a:pt x="1050" y="27642"/>
                    </a:cubicBezTo>
                    <a:cubicBezTo>
                      <a:pt x="1005" y="27642"/>
                      <a:pt x="959" y="27665"/>
                      <a:pt x="913" y="27688"/>
                    </a:cubicBezTo>
                    <a:cubicBezTo>
                      <a:pt x="799" y="27733"/>
                      <a:pt x="708" y="27893"/>
                      <a:pt x="731" y="28007"/>
                    </a:cubicBezTo>
                    <a:cubicBezTo>
                      <a:pt x="754" y="28122"/>
                      <a:pt x="799" y="28190"/>
                      <a:pt x="845" y="28258"/>
                    </a:cubicBezTo>
                    <a:cubicBezTo>
                      <a:pt x="868" y="28281"/>
                      <a:pt x="913" y="28327"/>
                      <a:pt x="936" y="28350"/>
                    </a:cubicBezTo>
                    <a:cubicBezTo>
                      <a:pt x="1028" y="28441"/>
                      <a:pt x="1119" y="28510"/>
                      <a:pt x="1210" y="28578"/>
                    </a:cubicBezTo>
                    <a:lnTo>
                      <a:pt x="1302" y="28647"/>
                    </a:lnTo>
                    <a:cubicBezTo>
                      <a:pt x="1461" y="28761"/>
                      <a:pt x="1621" y="28875"/>
                      <a:pt x="1735" y="28943"/>
                    </a:cubicBezTo>
                    <a:lnTo>
                      <a:pt x="1804" y="28966"/>
                    </a:lnTo>
                    <a:lnTo>
                      <a:pt x="1826" y="28989"/>
                    </a:lnTo>
                    <a:cubicBezTo>
                      <a:pt x="1872" y="29035"/>
                      <a:pt x="1918" y="29057"/>
                      <a:pt x="1963" y="29080"/>
                    </a:cubicBezTo>
                    <a:cubicBezTo>
                      <a:pt x="2009" y="29126"/>
                      <a:pt x="2055" y="29171"/>
                      <a:pt x="2123" y="29217"/>
                    </a:cubicBezTo>
                    <a:lnTo>
                      <a:pt x="2146" y="29263"/>
                    </a:lnTo>
                    <a:lnTo>
                      <a:pt x="2123" y="29286"/>
                    </a:lnTo>
                    <a:cubicBezTo>
                      <a:pt x="1963" y="29468"/>
                      <a:pt x="1826" y="29628"/>
                      <a:pt x="1667" y="29788"/>
                    </a:cubicBezTo>
                    <a:cubicBezTo>
                      <a:pt x="1530" y="29925"/>
                      <a:pt x="1393" y="30016"/>
                      <a:pt x="1256" y="30130"/>
                    </a:cubicBezTo>
                    <a:lnTo>
                      <a:pt x="1142" y="30221"/>
                    </a:lnTo>
                    <a:cubicBezTo>
                      <a:pt x="1005" y="30313"/>
                      <a:pt x="891" y="30381"/>
                      <a:pt x="777" y="30473"/>
                    </a:cubicBezTo>
                    <a:lnTo>
                      <a:pt x="640" y="30609"/>
                    </a:lnTo>
                    <a:cubicBezTo>
                      <a:pt x="525" y="30678"/>
                      <a:pt x="434" y="30746"/>
                      <a:pt x="343" y="30815"/>
                    </a:cubicBezTo>
                    <a:cubicBezTo>
                      <a:pt x="183" y="30929"/>
                      <a:pt x="0" y="31089"/>
                      <a:pt x="46" y="31294"/>
                    </a:cubicBezTo>
                    <a:cubicBezTo>
                      <a:pt x="69" y="31386"/>
                      <a:pt x="115" y="31454"/>
                      <a:pt x="183" y="31522"/>
                    </a:cubicBezTo>
                    <a:cubicBezTo>
                      <a:pt x="252" y="31545"/>
                      <a:pt x="297" y="31568"/>
                      <a:pt x="366" y="31591"/>
                    </a:cubicBezTo>
                    <a:lnTo>
                      <a:pt x="411" y="31591"/>
                    </a:lnTo>
                    <a:cubicBezTo>
                      <a:pt x="480" y="31614"/>
                      <a:pt x="548" y="31637"/>
                      <a:pt x="617" y="31637"/>
                    </a:cubicBezTo>
                    <a:cubicBezTo>
                      <a:pt x="662" y="31659"/>
                      <a:pt x="731" y="31682"/>
                      <a:pt x="799" y="31705"/>
                    </a:cubicBezTo>
                    <a:lnTo>
                      <a:pt x="936" y="31751"/>
                    </a:lnTo>
                    <a:cubicBezTo>
                      <a:pt x="1096" y="31796"/>
                      <a:pt x="1256" y="31842"/>
                      <a:pt x="1416" y="31911"/>
                    </a:cubicBezTo>
                    <a:cubicBezTo>
                      <a:pt x="1461" y="31933"/>
                      <a:pt x="1507" y="31933"/>
                      <a:pt x="1530" y="31956"/>
                    </a:cubicBezTo>
                    <a:lnTo>
                      <a:pt x="1575" y="31979"/>
                    </a:lnTo>
                    <a:lnTo>
                      <a:pt x="1644" y="32002"/>
                    </a:lnTo>
                    <a:cubicBezTo>
                      <a:pt x="1712" y="32025"/>
                      <a:pt x="1758" y="32070"/>
                      <a:pt x="1826" y="32093"/>
                    </a:cubicBezTo>
                    <a:lnTo>
                      <a:pt x="1872" y="32093"/>
                    </a:lnTo>
                    <a:lnTo>
                      <a:pt x="1895" y="32116"/>
                    </a:lnTo>
                    <a:cubicBezTo>
                      <a:pt x="2055" y="32162"/>
                      <a:pt x="2192" y="32230"/>
                      <a:pt x="2306" y="32299"/>
                    </a:cubicBezTo>
                    <a:cubicBezTo>
                      <a:pt x="2397" y="32344"/>
                      <a:pt x="2488" y="32413"/>
                      <a:pt x="2557" y="32458"/>
                    </a:cubicBezTo>
                    <a:cubicBezTo>
                      <a:pt x="2534" y="32504"/>
                      <a:pt x="2511" y="32527"/>
                      <a:pt x="2488" y="32572"/>
                    </a:cubicBezTo>
                    <a:lnTo>
                      <a:pt x="2420" y="32664"/>
                    </a:lnTo>
                    <a:lnTo>
                      <a:pt x="2351" y="32801"/>
                    </a:lnTo>
                    <a:cubicBezTo>
                      <a:pt x="2260" y="32960"/>
                      <a:pt x="2146" y="33120"/>
                      <a:pt x="2009" y="33257"/>
                    </a:cubicBezTo>
                    <a:cubicBezTo>
                      <a:pt x="1804" y="33508"/>
                      <a:pt x="1598" y="33737"/>
                      <a:pt x="1393" y="33942"/>
                    </a:cubicBezTo>
                    <a:lnTo>
                      <a:pt x="1233" y="34079"/>
                    </a:lnTo>
                    <a:lnTo>
                      <a:pt x="1210" y="34125"/>
                    </a:lnTo>
                    <a:lnTo>
                      <a:pt x="1142" y="34193"/>
                    </a:lnTo>
                    <a:cubicBezTo>
                      <a:pt x="1073" y="34239"/>
                      <a:pt x="1028" y="34284"/>
                      <a:pt x="982" y="34307"/>
                    </a:cubicBezTo>
                    <a:lnTo>
                      <a:pt x="959" y="34330"/>
                    </a:lnTo>
                    <a:cubicBezTo>
                      <a:pt x="868" y="34398"/>
                      <a:pt x="777" y="34444"/>
                      <a:pt x="708" y="34513"/>
                    </a:cubicBezTo>
                    <a:cubicBezTo>
                      <a:pt x="594" y="34627"/>
                      <a:pt x="434" y="34787"/>
                      <a:pt x="480" y="34992"/>
                    </a:cubicBezTo>
                    <a:cubicBezTo>
                      <a:pt x="480" y="35060"/>
                      <a:pt x="525" y="35152"/>
                      <a:pt x="571" y="35220"/>
                    </a:cubicBezTo>
                    <a:cubicBezTo>
                      <a:pt x="640" y="35311"/>
                      <a:pt x="754" y="35380"/>
                      <a:pt x="891" y="35380"/>
                    </a:cubicBezTo>
                    <a:cubicBezTo>
                      <a:pt x="1165" y="35426"/>
                      <a:pt x="1438" y="35448"/>
                      <a:pt x="1712" y="35494"/>
                    </a:cubicBezTo>
                    <a:cubicBezTo>
                      <a:pt x="1941" y="35517"/>
                      <a:pt x="2169" y="35563"/>
                      <a:pt x="2374" y="35608"/>
                    </a:cubicBezTo>
                    <a:lnTo>
                      <a:pt x="2580" y="35654"/>
                    </a:lnTo>
                    <a:cubicBezTo>
                      <a:pt x="2717" y="35677"/>
                      <a:pt x="2831" y="35700"/>
                      <a:pt x="2968" y="35700"/>
                    </a:cubicBezTo>
                    <a:cubicBezTo>
                      <a:pt x="3105" y="35722"/>
                      <a:pt x="3219" y="35745"/>
                      <a:pt x="3356" y="35768"/>
                    </a:cubicBezTo>
                    <a:cubicBezTo>
                      <a:pt x="3424" y="35791"/>
                      <a:pt x="3493" y="35814"/>
                      <a:pt x="3561" y="35836"/>
                    </a:cubicBezTo>
                    <a:lnTo>
                      <a:pt x="3516" y="35905"/>
                    </a:lnTo>
                    <a:cubicBezTo>
                      <a:pt x="3447" y="35996"/>
                      <a:pt x="3401" y="36065"/>
                      <a:pt x="3356" y="36156"/>
                    </a:cubicBezTo>
                    <a:lnTo>
                      <a:pt x="3287" y="36270"/>
                    </a:lnTo>
                    <a:lnTo>
                      <a:pt x="3196" y="36430"/>
                    </a:lnTo>
                    <a:lnTo>
                      <a:pt x="3150" y="36498"/>
                    </a:lnTo>
                    <a:cubicBezTo>
                      <a:pt x="3128" y="36521"/>
                      <a:pt x="3105" y="36567"/>
                      <a:pt x="3082" y="36613"/>
                    </a:cubicBezTo>
                    <a:cubicBezTo>
                      <a:pt x="2922" y="36818"/>
                      <a:pt x="2762" y="37023"/>
                      <a:pt x="2534" y="37252"/>
                    </a:cubicBezTo>
                    <a:cubicBezTo>
                      <a:pt x="2420" y="37366"/>
                      <a:pt x="2283" y="37480"/>
                      <a:pt x="2169" y="37594"/>
                    </a:cubicBezTo>
                    <a:lnTo>
                      <a:pt x="2123" y="37617"/>
                    </a:lnTo>
                    <a:cubicBezTo>
                      <a:pt x="2055" y="37662"/>
                      <a:pt x="1986" y="37731"/>
                      <a:pt x="1918" y="37777"/>
                    </a:cubicBezTo>
                    <a:lnTo>
                      <a:pt x="1735" y="37936"/>
                    </a:lnTo>
                    <a:lnTo>
                      <a:pt x="1575" y="38073"/>
                    </a:lnTo>
                    <a:cubicBezTo>
                      <a:pt x="1461" y="38165"/>
                      <a:pt x="1347" y="38279"/>
                      <a:pt x="1210" y="38439"/>
                    </a:cubicBezTo>
                    <a:cubicBezTo>
                      <a:pt x="1142" y="38530"/>
                      <a:pt x="1142" y="38644"/>
                      <a:pt x="1187" y="38735"/>
                    </a:cubicBezTo>
                    <a:cubicBezTo>
                      <a:pt x="1210" y="38804"/>
                      <a:pt x="1256" y="38849"/>
                      <a:pt x="1324" y="38872"/>
                    </a:cubicBezTo>
                    <a:cubicBezTo>
                      <a:pt x="1553" y="38941"/>
                      <a:pt x="1758" y="39032"/>
                      <a:pt x="1986" y="39100"/>
                    </a:cubicBezTo>
                    <a:lnTo>
                      <a:pt x="2032" y="39123"/>
                    </a:lnTo>
                    <a:lnTo>
                      <a:pt x="2055" y="39123"/>
                    </a:lnTo>
                    <a:cubicBezTo>
                      <a:pt x="2397" y="39237"/>
                      <a:pt x="2739" y="39352"/>
                      <a:pt x="3082" y="39443"/>
                    </a:cubicBezTo>
                    <a:cubicBezTo>
                      <a:pt x="3242" y="39489"/>
                      <a:pt x="3424" y="39534"/>
                      <a:pt x="3607" y="39580"/>
                    </a:cubicBezTo>
                    <a:lnTo>
                      <a:pt x="3744" y="39603"/>
                    </a:lnTo>
                    <a:cubicBezTo>
                      <a:pt x="3858" y="39625"/>
                      <a:pt x="3972" y="39648"/>
                      <a:pt x="4063" y="39671"/>
                    </a:cubicBezTo>
                    <a:cubicBezTo>
                      <a:pt x="4109" y="39671"/>
                      <a:pt x="4177" y="39671"/>
                      <a:pt x="4223" y="39694"/>
                    </a:cubicBezTo>
                    <a:lnTo>
                      <a:pt x="4314" y="39694"/>
                    </a:lnTo>
                    <a:cubicBezTo>
                      <a:pt x="4383" y="39717"/>
                      <a:pt x="4474" y="39717"/>
                      <a:pt x="4543" y="39740"/>
                    </a:cubicBezTo>
                    <a:lnTo>
                      <a:pt x="4702" y="39762"/>
                    </a:lnTo>
                    <a:cubicBezTo>
                      <a:pt x="4817" y="39785"/>
                      <a:pt x="4908" y="39808"/>
                      <a:pt x="4999" y="39808"/>
                    </a:cubicBezTo>
                    <a:cubicBezTo>
                      <a:pt x="5091" y="39831"/>
                      <a:pt x="5182" y="39854"/>
                      <a:pt x="5273" y="39854"/>
                    </a:cubicBezTo>
                    <a:lnTo>
                      <a:pt x="5387" y="39877"/>
                    </a:lnTo>
                    <a:cubicBezTo>
                      <a:pt x="5570" y="39899"/>
                      <a:pt x="5752" y="39922"/>
                      <a:pt x="5912" y="39945"/>
                    </a:cubicBezTo>
                    <a:cubicBezTo>
                      <a:pt x="6186" y="39991"/>
                      <a:pt x="6483" y="40036"/>
                      <a:pt x="6757" y="40059"/>
                    </a:cubicBezTo>
                    <a:lnTo>
                      <a:pt x="6917" y="40082"/>
                    </a:lnTo>
                    <a:lnTo>
                      <a:pt x="6962" y="40082"/>
                    </a:lnTo>
                    <a:cubicBezTo>
                      <a:pt x="7168" y="40128"/>
                      <a:pt x="7350" y="40150"/>
                      <a:pt x="7556" y="40150"/>
                    </a:cubicBezTo>
                    <a:lnTo>
                      <a:pt x="8081" y="40150"/>
                    </a:lnTo>
                    <a:cubicBezTo>
                      <a:pt x="8240" y="40150"/>
                      <a:pt x="8377" y="40128"/>
                      <a:pt x="8537" y="40128"/>
                    </a:cubicBezTo>
                    <a:cubicBezTo>
                      <a:pt x="8697" y="40105"/>
                      <a:pt x="8834" y="40105"/>
                      <a:pt x="8971" y="40082"/>
                    </a:cubicBezTo>
                    <a:lnTo>
                      <a:pt x="9085" y="40059"/>
                    </a:lnTo>
                    <a:lnTo>
                      <a:pt x="9131" y="40059"/>
                    </a:lnTo>
                    <a:cubicBezTo>
                      <a:pt x="9199" y="40059"/>
                      <a:pt x="9268" y="40059"/>
                      <a:pt x="9336" y="40036"/>
                    </a:cubicBezTo>
                    <a:lnTo>
                      <a:pt x="9541" y="39991"/>
                    </a:lnTo>
                    <a:cubicBezTo>
                      <a:pt x="9701" y="39968"/>
                      <a:pt x="9884" y="39922"/>
                      <a:pt x="10044" y="39899"/>
                    </a:cubicBezTo>
                    <a:cubicBezTo>
                      <a:pt x="10363" y="39831"/>
                      <a:pt x="10660" y="39808"/>
                      <a:pt x="10957" y="39762"/>
                    </a:cubicBezTo>
                    <a:lnTo>
                      <a:pt x="11094" y="39740"/>
                    </a:lnTo>
                    <a:lnTo>
                      <a:pt x="11185" y="39740"/>
                    </a:lnTo>
                    <a:cubicBezTo>
                      <a:pt x="11253" y="39717"/>
                      <a:pt x="11322" y="39717"/>
                      <a:pt x="11390" y="39717"/>
                    </a:cubicBezTo>
                    <a:lnTo>
                      <a:pt x="11504" y="39694"/>
                    </a:lnTo>
                    <a:cubicBezTo>
                      <a:pt x="11619" y="39671"/>
                      <a:pt x="11710" y="39671"/>
                      <a:pt x="11824" y="39671"/>
                    </a:cubicBezTo>
                    <a:lnTo>
                      <a:pt x="12052" y="39648"/>
                    </a:lnTo>
                    <a:cubicBezTo>
                      <a:pt x="12280" y="39625"/>
                      <a:pt x="12532" y="39603"/>
                      <a:pt x="12783" y="39580"/>
                    </a:cubicBezTo>
                    <a:cubicBezTo>
                      <a:pt x="13102" y="39580"/>
                      <a:pt x="13399" y="39557"/>
                      <a:pt x="13718" y="39534"/>
                    </a:cubicBezTo>
                    <a:cubicBezTo>
                      <a:pt x="13878" y="39534"/>
                      <a:pt x="14015" y="39534"/>
                      <a:pt x="14152" y="39511"/>
                    </a:cubicBezTo>
                    <a:cubicBezTo>
                      <a:pt x="14289" y="39511"/>
                      <a:pt x="14426" y="39489"/>
                      <a:pt x="14586" y="39489"/>
                    </a:cubicBezTo>
                    <a:cubicBezTo>
                      <a:pt x="14883" y="39466"/>
                      <a:pt x="15179" y="39466"/>
                      <a:pt x="15499" y="39443"/>
                    </a:cubicBezTo>
                    <a:cubicBezTo>
                      <a:pt x="15636" y="39443"/>
                      <a:pt x="15773" y="39420"/>
                      <a:pt x="15910" y="39420"/>
                    </a:cubicBezTo>
                    <a:lnTo>
                      <a:pt x="16069" y="39397"/>
                    </a:lnTo>
                    <a:lnTo>
                      <a:pt x="16412" y="39397"/>
                    </a:lnTo>
                    <a:lnTo>
                      <a:pt x="16594" y="39374"/>
                    </a:lnTo>
                    <a:lnTo>
                      <a:pt x="16777" y="39374"/>
                    </a:lnTo>
                    <a:cubicBezTo>
                      <a:pt x="16982" y="39352"/>
                      <a:pt x="17165" y="39352"/>
                      <a:pt x="17371" y="39352"/>
                    </a:cubicBezTo>
                    <a:lnTo>
                      <a:pt x="17599" y="39329"/>
                    </a:lnTo>
                    <a:cubicBezTo>
                      <a:pt x="17827" y="39329"/>
                      <a:pt x="18055" y="39329"/>
                      <a:pt x="18284" y="39306"/>
                    </a:cubicBezTo>
                    <a:lnTo>
                      <a:pt x="18489" y="39306"/>
                    </a:lnTo>
                    <a:lnTo>
                      <a:pt x="18694" y="39283"/>
                    </a:lnTo>
                    <a:lnTo>
                      <a:pt x="18945" y="39283"/>
                    </a:lnTo>
                    <a:cubicBezTo>
                      <a:pt x="19014" y="39283"/>
                      <a:pt x="19060" y="39283"/>
                      <a:pt x="19128" y="39260"/>
                    </a:cubicBezTo>
                    <a:cubicBezTo>
                      <a:pt x="19722" y="39237"/>
                      <a:pt x="20315" y="39215"/>
                      <a:pt x="20908" y="39192"/>
                    </a:cubicBezTo>
                    <a:lnTo>
                      <a:pt x="21182" y="39169"/>
                    </a:lnTo>
                    <a:cubicBezTo>
                      <a:pt x="21411" y="39169"/>
                      <a:pt x="21639" y="39146"/>
                      <a:pt x="21867" y="39146"/>
                    </a:cubicBezTo>
                    <a:lnTo>
                      <a:pt x="22095" y="39123"/>
                    </a:lnTo>
                    <a:lnTo>
                      <a:pt x="22666" y="39123"/>
                    </a:lnTo>
                    <a:cubicBezTo>
                      <a:pt x="22734" y="39123"/>
                      <a:pt x="22803" y="39100"/>
                      <a:pt x="22894" y="39055"/>
                    </a:cubicBezTo>
                    <a:cubicBezTo>
                      <a:pt x="22917" y="39055"/>
                      <a:pt x="22940" y="39032"/>
                      <a:pt x="22963" y="39009"/>
                    </a:cubicBezTo>
                    <a:lnTo>
                      <a:pt x="23031" y="39032"/>
                    </a:lnTo>
                    <a:lnTo>
                      <a:pt x="23396" y="39032"/>
                    </a:lnTo>
                    <a:lnTo>
                      <a:pt x="23602" y="39055"/>
                    </a:lnTo>
                    <a:cubicBezTo>
                      <a:pt x="23739" y="39055"/>
                      <a:pt x="23876" y="39078"/>
                      <a:pt x="24013" y="39078"/>
                    </a:cubicBezTo>
                    <a:lnTo>
                      <a:pt x="24127" y="39078"/>
                    </a:lnTo>
                    <a:lnTo>
                      <a:pt x="24218" y="39100"/>
                    </a:lnTo>
                    <a:cubicBezTo>
                      <a:pt x="24355" y="39100"/>
                      <a:pt x="24492" y="39100"/>
                      <a:pt x="24629" y="39123"/>
                    </a:cubicBezTo>
                    <a:lnTo>
                      <a:pt x="25588" y="39123"/>
                    </a:lnTo>
                    <a:cubicBezTo>
                      <a:pt x="25747" y="39123"/>
                      <a:pt x="25907" y="39100"/>
                      <a:pt x="26067" y="39078"/>
                    </a:cubicBezTo>
                    <a:lnTo>
                      <a:pt x="26272" y="39078"/>
                    </a:lnTo>
                    <a:cubicBezTo>
                      <a:pt x="26341" y="39055"/>
                      <a:pt x="26409" y="39055"/>
                      <a:pt x="26501" y="39055"/>
                    </a:cubicBezTo>
                    <a:cubicBezTo>
                      <a:pt x="26706" y="39032"/>
                      <a:pt x="26934" y="39009"/>
                      <a:pt x="27140" y="39009"/>
                    </a:cubicBezTo>
                    <a:lnTo>
                      <a:pt x="27414" y="39009"/>
                    </a:lnTo>
                    <a:lnTo>
                      <a:pt x="27756" y="38986"/>
                    </a:lnTo>
                    <a:lnTo>
                      <a:pt x="27847" y="38986"/>
                    </a:lnTo>
                    <a:cubicBezTo>
                      <a:pt x="28030" y="38986"/>
                      <a:pt x="28213" y="38964"/>
                      <a:pt x="28395" y="38964"/>
                    </a:cubicBezTo>
                    <a:lnTo>
                      <a:pt x="28555" y="38964"/>
                    </a:lnTo>
                    <a:cubicBezTo>
                      <a:pt x="28738" y="38964"/>
                      <a:pt x="28943" y="38964"/>
                      <a:pt x="29126" y="38986"/>
                    </a:cubicBezTo>
                    <a:lnTo>
                      <a:pt x="30335" y="38986"/>
                    </a:lnTo>
                    <a:cubicBezTo>
                      <a:pt x="30472" y="38986"/>
                      <a:pt x="30609" y="38986"/>
                      <a:pt x="30723" y="38964"/>
                    </a:cubicBezTo>
                    <a:cubicBezTo>
                      <a:pt x="30883" y="38964"/>
                      <a:pt x="31020" y="38964"/>
                      <a:pt x="31180" y="38941"/>
                    </a:cubicBezTo>
                    <a:lnTo>
                      <a:pt x="31385" y="38918"/>
                    </a:lnTo>
                    <a:cubicBezTo>
                      <a:pt x="31477" y="38918"/>
                      <a:pt x="31591" y="38895"/>
                      <a:pt x="31682" y="38895"/>
                    </a:cubicBezTo>
                    <a:cubicBezTo>
                      <a:pt x="31842" y="38872"/>
                      <a:pt x="32002" y="38872"/>
                      <a:pt x="32184" y="38849"/>
                    </a:cubicBezTo>
                    <a:lnTo>
                      <a:pt x="32435" y="38849"/>
                    </a:lnTo>
                    <a:lnTo>
                      <a:pt x="32504" y="38827"/>
                    </a:lnTo>
                    <a:lnTo>
                      <a:pt x="33097" y="38827"/>
                    </a:lnTo>
                    <a:cubicBezTo>
                      <a:pt x="33166" y="38827"/>
                      <a:pt x="33234" y="38804"/>
                      <a:pt x="33303" y="38804"/>
                    </a:cubicBezTo>
                    <a:lnTo>
                      <a:pt x="34512" y="38804"/>
                    </a:lnTo>
                    <a:lnTo>
                      <a:pt x="34649" y="38781"/>
                    </a:lnTo>
                    <a:lnTo>
                      <a:pt x="34809" y="38781"/>
                    </a:lnTo>
                    <a:lnTo>
                      <a:pt x="34946" y="38804"/>
                    </a:lnTo>
                    <a:cubicBezTo>
                      <a:pt x="35129" y="38781"/>
                      <a:pt x="35311" y="38781"/>
                      <a:pt x="35517" y="38781"/>
                    </a:cubicBezTo>
                    <a:lnTo>
                      <a:pt x="39739" y="38781"/>
                    </a:lnTo>
                    <a:cubicBezTo>
                      <a:pt x="39831" y="38804"/>
                      <a:pt x="39922" y="38804"/>
                      <a:pt x="40013" y="38804"/>
                    </a:cubicBezTo>
                    <a:lnTo>
                      <a:pt x="40538" y="38804"/>
                    </a:lnTo>
                    <a:cubicBezTo>
                      <a:pt x="40721" y="38804"/>
                      <a:pt x="40926" y="38804"/>
                      <a:pt x="41109" y="38827"/>
                    </a:cubicBezTo>
                    <a:lnTo>
                      <a:pt x="41931" y="38827"/>
                    </a:lnTo>
                    <a:cubicBezTo>
                      <a:pt x="42022" y="38827"/>
                      <a:pt x="42113" y="38827"/>
                      <a:pt x="42204" y="38804"/>
                    </a:cubicBezTo>
                    <a:lnTo>
                      <a:pt x="43460" y="38804"/>
                    </a:lnTo>
                    <a:cubicBezTo>
                      <a:pt x="43574" y="38827"/>
                      <a:pt x="43665" y="38827"/>
                      <a:pt x="43757" y="38827"/>
                    </a:cubicBezTo>
                    <a:lnTo>
                      <a:pt x="44692" y="38827"/>
                    </a:lnTo>
                    <a:lnTo>
                      <a:pt x="44921" y="38849"/>
                    </a:lnTo>
                    <a:lnTo>
                      <a:pt x="45674" y="38849"/>
                    </a:lnTo>
                    <a:cubicBezTo>
                      <a:pt x="45788" y="38872"/>
                      <a:pt x="45902" y="38872"/>
                      <a:pt x="46016" y="38872"/>
                    </a:cubicBezTo>
                    <a:lnTo>
                      <a:pt x="46153" y="38872"/>
                    </a:lnTo>
                    <a:cubicBezTo>
                      <a:pt x="46245" y="38872"/>
                      <a:pt x="46336" y="38872"/>
                      <a:pt x="46450" y="38895"/>
                    </a:cubicBezTo>
                    <a:lnTo>
                      <a:pt x="46655" y="38895"/>
                    </a:lnTo>
                    <a:cubicBezTo>
                      <a:pt x="46815" y="38918"/>
                      <a:pt x="46975" y="38918"/>
                      <a:pt x="47135" y="38941"/>
                    </a:cubicBezTo>
                    <a:lnTo>
                      <a:pt x="47317" y="38941"/>
                    </a:lnTo>
                    <a:cubicBezTo>
                      <a:pt x="47591" y="38941"/>
                      <a:pt x="47865" y="38964"/>
                      <a:pt x="48116" y="38964"/>
                    </a:cubicBezTo>
                    <a:cubicBezTo>
                      <a:pt x="48436" y="38986"/>
                      <a:pt x="48755" y="38986"/>
                      <a:pt x="49052" y="39009"/>
                    </a:cubicBezTo>
                    <a:lnTo>
                      <a:pt x="49098" y="39032"/>
                    </a:lnTo>
                    <a:lnTo>
                      <a:pt x="49235" y="39032"/>
                    </a:lnTo>
                    <a:lnTo>
                      <a:pt x="49189" y="39009"/>
                    </a:lnTo>
                    <a:lnTo>
                      <a:pt x="49189" y="39009"/>
                    </a:lnTo>
                    <a:cubicBezTo>
                      <a:pt x="49303" y="39032"/>
                      <a:pt x="49440" y="39055"/>
                      <a:pt x="49554" y="39055"/>
                    </a:cubicBezTo>
                    <a:lnTo>
                      <a:pt x="49691" y="39055"/>
                    </a:lnTo>
                    <a:cubicBezTo>
                      <a:pt x="49782" y="39078"/>
                      <a:pt x="49874" y="39078"/>
                      <a:pt x="49965" y="39078"/>
                    </a:cubicBezTo>
                    <a:cubicBezTo>
                      <a:pt x="50102" y="39100"/>
                      <a:pt x="50216" y="39100"/>
                      <a:pt x="50353" y="39123"/>
                    </a:cubicBezTo>
                    <a:lnTo>
                      <a:pt x="50490" y="39123"/>
                    </a:lnTo>
                    <a:lnTo>
                      <a:pt x="50718" y="39146"/>
                    </a:lnTo>
                    <a:lnTo>
                      <a:pt x="51083" y="39169"/>
                    </a:lnTo>
                    <a:lnTo>
                      <a:pt x="51449" y="39192"/>
                    </a:lnTo>
                    <a:cubicBezTo>
                      <a:pt x="51563" y="39192"/>
                      <a:pt x="51677" y="39192"/>
                      <a:pt x="51768" y="39215"/>
                    </a:cubicBezTo>
                    <a:cubicBezTo>
                      <a:pt x="51928" y="39215"/>
                      <a:pt x="52065" y="39215"/>
                      <a:pt x="52202" y="39237"/>
                    </a:cubicBezTo>
                    <a:cubicBezTo>
                      <a:pt x="52202" y="39228"/>
                      <a:pt x="52198" y="39222"/>
                      <a:pt x="52191" y="39219"/>
                    </a:cubicBezTo>
                    <a:lnTo>
                      <a:pt x="52191" y="39219"/>
                    </a:lnTo>
                    <a:cubicBezTo>
                      <a:pt x="52728" y="39284"/>
                      <a:pt x="53286" y="39306"/>
                      <a:pt x="53800" y="39329"/>
                    </a:cubicBezTo>
                    <a:lnTo>
                      <a:pt x="53982" y="39329"/>
                    </a:lnTo>
                    <a:cubicBezTo>
                      <a:pt x="54074" y="39352"/>
                      <a:pt x="54165" y="39352"/>
                      <a:pt x="54256" y="39352"/>
                    </a:cubicBezTo>
                    <a:lnTo>
                      <a:pt x="54370" y="39352"/>
                    </a:lnTo>
                    <a:cubicBezTo>
                      <a:pt x="54530" y="39374"/>
                      <a:pt x="54713" y="39374"/>
                      <a:pt x="54895" y="39397"/>
                    </a:cubicBezTo>
                    <a:cubicBezTo>
                      <a:pt x="55169" y="39397"/>
                      <a:pt x="55466" y="39420"/>
                      <a:pt x="55763" y="39443"/>
                    </a:cubicBezTo>
                    <a:cubicBezTo>
                      <a:pt x="55877" y="39443"/>
                      <a:pt x="55968" y="39466"/>
                      <a:pt x="56082" y="39466"/>
                    </a:cubicBezTo>
                    <a:lnTo>
                      <a:pt x="56196" y="39489"/>
                    </a:lnTo>
                    <a:lnTo>
                      <a:pt x="56562" y="39534"/>
                    </a:lnTo>
                    <a:cubicBezTo>
                      <a:pt x="56721" y="39534"/>
                      <a:pt x="56858" y="39557"/>
                      <a:pt x="57018" y="39580"/>
                    </a:cubicBezTo>
                    <a:lnTo>
                      <a:pt x="57109" y="39580"/>
                    </a:lnTo>
                    <a:lnTo>
                      <a:pt x="57132" y="39603"/>
                    </a:lnTo>
                    <a:cubicBezTo>
                      <a:pt x="57224" y="39603"/>
                      <a:pt x="57292" y="39625"/>
                      <a:pt x="57360" y="39625"/>
                    </a:cubicBezTo>
                    <a:cubicBezTo>
                      <a:pt x="57452" y="39625"/>
                      <a:pt x="57520" y="39603"/>
                      <a:pt x="57566" y="39580"/>
                    </a:cubicBezTo>
                    <a:lnTo>
                      <a:pt x="57612" y="39580"/>
                    </a:lnTo>
                    <a:cubicBezTo>
                      <a:pt x="57794" y="39580"/>
                      <a:pt x="57931" y="39443"/>
                      <a:pt x="57954" y="39260"/>
                    </a:cubicBezTo>
                    <a:cubicBezTo>
                      <a:pt x="57954" y="39215"/>
                      <a:pt x="57954" y="39146"/>
                      <a:pt x="57954" y="39100"/>
                    </a:cubicBezTo>
                    <a:cubicBezTo>
                      <a:pt x="57954" y="39100"/>
                      <a:pt x="57954" y="39055"/>
                      <a:pt x="57954" y="39032"/>
                    </a:cubicBezTo>
                    <a:cubicBezTo>
                      <a:pt x="57931" y="38986"/>
                      <a:pt x="57931" y="38964"/>
                      <a:pt x="57931" y="38941"/>
                    </a:cubicBezTo>
                    <a:cubicBezTo>
                      <a:pt x="57931" y="38827"/>
                      <a:pt x="57954" y="38712"/>
                      <a:pt x="57977" y="38621"/>
                    </a:cubicBezTo>
                    <a:cubicBezTo>
                      <a:pt x="58000" y="38530"/>
                      <a:pt x="58022" y="38461"/>
                      <a:pt x="58022" y="38370"/>
                    </a:cubicBezTo>
                    <a:cubicBezTo>
                      <a:pt x="58091" y="38256"/>
                      <a:pt x="58137" y="38165"/>
                      <a:pt x="58182" y="38051"/>
                    </a:cubicBezTo>
                    <a:lnTo>
                      <a:pt x="58228" y="37959"/>
                    </a:lnTo>
                    <a:cubicBezTo>
                      <a:pt x="58273" y="37845"/>
                      <a:pt x="58319" y="37731"/>
                      <a:pt x="58365" y="37617"/>
                    </a:cubicBezTo>
                    <a:cubicBezTo>
                      <a:pt x="58479" y="37343"/>
                      <a:pt x="58639" y="37092"/>
                      <a:pt x="58776" y="36864"/>
                    </a:cubicBezTo>
                    <a:cubicBezTo>
                      <a:pt x="58844" y="36749"/>
                      <a:pt x="58913" y="36658"/>
                      <a:pt x="58981" y="36544"/>
                    </a:cubicBezTo>
                    <a:lnTo>
                      <a:pt x="59004" y="36476"/>
                    </a:lnTo>
                    <a:lnTo>
                      <a:pt x="59141" y="36270"/>
                    </a:lnTo>
                    <a:cubicBezTo>
                      <a:pt x="59164" y="36247"/>
                      <a:pt x="59164" y="36247"/>
                      <a:pt x="59186" y="36224"/>
                    </a:cubicBezTo>
                    <a:cubicBezTo>
                      <a:pt x="59301" y="36065"/>
                      <a:pt x="59415" y="35928"/>
                      <a:pt x="59529" y="35814"/>
                    </a:cubicBezTo>
                    <a:cubicBezTo>
                      <a:pt x="59666" y="35700"/>
                      <a:pt x="59780" y="35585"/>
                      <a:pt x="59917" y="35494"/>
                    </a:cubicBezTo>
                    <a:cubicBezTo>
                      <a:pt x="59985" y="35448"/>
                      <a:pt x="60054" y="35380"/>
                      <a:pt x="60122" y="35334"/>
                    </a:cubicBezTo>
                    <a:lnTo>
                      <a:pt x="60145" y="35334"/>
                    </a:lnTo>
                    <a:lnTo>
                      <a:pt x="60236" y="35266"/>
                    </a:lnTo>
                    <a:cubicBezTo>
                      <a:pt x="60351" y="35175"/>
                      <a:pt x="60465" y="35106"/>
                      <a:pt x="60579" y="35038"/>
                    </a:cubicBezTo>
                    <a:cubicBezTo>
                      <a:pt x="60624" y="35015"/>
                      <a:pt x="60670" y="34992"/>
                      <a:pt x="60716" y="34946"/>
                    </a:cubicBezTo>
                    <a:lnTo>
                      <a:pt x="60739" y="34946"/>
                    </a:lnTo>
                    <a:lnTo>
                      <a:pt x="60761" y="34923"/>
                    </a:lnTo>
                    <a:lnTo>
                      <a:pt x="60807" y="34878"/>
                    </a:lnTo>
                    <a:lnTo>
                      <a:pt x="60921" y="34809"/>
                    </a:lnTo>
                    <a:cubicBezTo>
                      <a:pt x="61013" y="34764"/>
                      <a:pt x="61104" y="34741"/>
                      <a:pt x="61195" y="34695"/>
                    </a:cubicBezTo>
                    <a:lnTo>
                      <a:pt x="61218" y="34672"/>
                    </a:lnTo>
                    <a:lnTo>
                      <a:pt x="61355" y="34627"/>
                    </a:lnTo>
                    <a:cubicBezTo>
                      <a:pt x="61446" y="34581"/>
                      <a:pt x="61537" y="34535"/>
                      <a:pt x="61629" y="34513"/>
                    </a:cubicBezTo>
                    <a:lnTo>
                      <a:pt x="61697" y="34467"/>
                    </a:lnTo>
                    <a:cubicBezTo>
                      <a:pt x="61834" y="34421"/>
                      <a:pt x="61948" y="34398"/>
                      <a:pt x="62062" y="34353"/>
                    </a:cubicBezTo>
                    <a:lnTo>
                      <a:pt x="62245" y="34284"/>
                    </a:lnTo>
                    <a:cubicBezTo>
                      <a:pt x="62382" y="34239"/>
                      <a:pt x="62496" y="34193"/>
                      <a:pt x="62633" y="34170"/>
                    </a:cubicBezTo>
                    <a:cubicBezTo>
                      <a:pt x="62816" y="34102"/>
                      <a:pt x="63021" y="34079"/>
                      <a:pt x="63272" y="34033"/>
                    </a:cubicBezTo>
                    <a:cubicBezTo>
                      <a:pt x="63386" y="34010"/>
                      <a:pt x="63523" y="34010"/>
                      <a:pt x="63637" y="34010"/>
                    </a:cubicBezTo>
                    <a:lnTo>
                      <a:pt x="63843" y="33988"/>
                    </a:lnTo>
                    <a:lnTo>
                      <a:pt x="64550" y="33988"/>
                    </a:lnTo>
                    <a:cubicBezTo>
                      <a:pt x="64687" y="33988"/>
                      <a:pt x="64824" y="33988"/>
                      <a:pt x="64984" y="34010"/>
                    </a:cubicBezTo>
                    <a:lnTo>
                      <a:pt x="65053" y="34033"/>
                    </a:lnTo>
                    <a:lnTo>
                      <a:pt x="65144" y="34033"/>
                    </a:lnTo>
                    <a:cubicBezTo>
                      <a:pt x="65304" y="34056"/>
                      <a:pt x="65441" y="34079"/>
                      <a:pt x="65578" y="34102"/>
                    </a:cubicBezTo>
                    <a:lnTo>
                      <a:pt x="65623" y="34102"/>
                    </a:lnTo>
                    <a:cubicBezTo>
                      <a:pt x="65874" y="34193"/>
                      <a:pt x="66125" y="34284"/>
                      <a:pt x="66331" y="34353"/>
                    </a:cubicBezTo>
                    <a:cubicBezTo>
                      <a:pt x="66399" y="34398"/>
                      <a:pt x="66468" y="34421"/>
                      <a:pt x="66536" y="34444"/>
                    </a:cubicBezTo>
                    <a:lnTo>
                      <a:pt x="66559" y="34467"/>
                    </a:lnTo>
                    <a:lnTo>
                      <a:pt x="66605" y="34490"/>
                    </a:lnTo>
                    <a:cubicBezTo>
                      <a:pt x="66650" y="34513"/>
                      <a:pt x="66696" y="34535"/>
                      <a:pt x="66742" y="34558"/>
                    </a:cubicBezTo>
                    <a:cubicBezTo>
                      <a:pt x="66833" y="34581"/>
                      <a:pt x="66924" y="34627"/>
                      <a:pt x="67016" y="34695"/>
                    </a:cubicBezTo>
                    <a:cubicBezTo>
                      <a:pt x="67084" y="34718"/>
                      <a:pt x="67153" y="34764"/>
                      <a:pt x="67221" y="34809"/>
                    </a:cubicBezTo>
                    <a:lnTo>
                      <a:pt x="67358" y="34923"/>
                    </a:lnTo>
                    <a:lnTo>
                      <a:pt x="67449" y="34969"/>
                    </a:lnTo>
                    <a:cubicBezTo>
                      <a:pt x="67518" y="35015"/>
                      <a:pt x="67609" y="35083"/>
                      <a:pt x="67677" y="35129"/>
                    </a:cubicBezTo>
                    <a:cubicBezTo>
                      <a:pt x="67792" y="35220"/>
                      <a:pt x="67929" y="35311"/>
                      <a:pt x="68043" y="35426"/>
                    </a:cubicBezTo>
                    <a:cubicBezTo>
                      <a:pt x="68157" y="35517"/>
                      <a:pt x="68248" y="35608"/>
                      <a:pt x="68362" y="35722"/>
                    </a:cubicBezTo>
                    <a:cubicBezTo>
                      <a:pt x="68659" y="36042"/>
                      <a:pt x="68956" y="36453"/>
                      <a:pt x="69230" y="36932"/>
                    </a:cubicBezTo>
                    <a:cubicBezTo>
                      <a:pt x="69298" y="37023"/>
                      <a:pt x="69344" y="37138"/>
                      <a:pt x="69412" y="37252"/>
                    </a:cubicBezTo>
                    <a:cubicBezTo>
                      <a:pt x="69458" y="37343"/>
                      <a:pt x="69504" y="37434"/>
                      <a:pt x="69549" y="37526"/>
                    </a:cubicBezTo>
                    <a:lnTo>
                      <a:pt x="69572" y="37617"/>
                    </a:lnTo>
                    <a:lnTo>
                      <a:pt x="69686" y="37868"/>
                    </a:lnTo>
                    <a:lnTo>
                      <a:pt x="69709" y="37936"/>
                    </a:lnTo>
                    <a:cubicBezTo>
                      <a:pt x="69755" y="38028"/>
                      <a:pt x="69777" y="38119"/>
                      <a:pt x="69823" y="38210"/>
                    </a:cubicBezTo>
                    <a:lnTo>
                      <a:pt x="69823" y="38279"/>
                    </a:lnTo>
                    <a:lnTo>
                      <a:pt x="69846" y="38347"/>
                    </a:lnTo>
                    <a:lnTo>
                      <a:pt x="69846" y="38439"/>
                    </a:lnTo>
                    <a:cubicBezTo>
                      <a:pt x="69869" y="38507"/>
                      <a:pt x="69869" y="38553"/>
                      <a:pt x="69892" y="38621"/>
                    </a:cubicBezTo>
                    <a:lnTo>
                      <a:pt x="69914" y="38690"/>
                    </a:lnTo>
                    <a:cubicBezTo>
                      <a:pt x="69914" y="38735"/>
                      <a:pt x="69937" y="38758"/>
                      <a:pt x="69937" y="38804"/>
                    </a:cubicBezTo>
                    <a:cubicBezTo>
                      <a:pt x="69937" y="38872"/>
                      <a:pt x="69960" y="38941"/>
                      <a:pt x="69983" y="39009"/>
                    </a:cubicBezTo>
                    <a:cubicBezTo>
                      <a:pt x="70006" y="39078"/>
                      <a:pt x="70051" y="39146"/>
                      <a:pt x="70074" y="39215"/>
                    </a:cubicBezTo>
                    <a:lnTo>
                      <a:pt x="70074" y="39237"/>
                    </a:lnTo>
                    <a:cubicBezTo>
                      <a:pt x="70074" y="39306"/>
                      <a:pt x="70074" y="39352"/>
                      <a:pt x="70074" y="39397"/>
                    </a:cubicBezTo>
                    <a:cubicBezTo>
                      <a:pt x="70074" y="39557"/>
                      <a:pt x="70234" y="39694"/>
                      <a:pt x="70394" y="39694"/>
                    </a:cubicBezTo>
                    <a:lnTo>
                      <a:pt x="70668" y="39694"/>
                    </a:lnTo>
                    <a:cubicBezTo>
                      <a:pt x="70736" y="39694"/>
                      <a:pt x="70827" y="39694"/>
                      <a:pt x="70919" y="39671"/>
                    </a:cubicBezTo>
                    <a:cubicBezTo>
                      <a:pt x="71010" y="39671"/>
                      <a:pt x="71101" y="39648"/>
                      <a:pt x="71193" y="39648"/>
                    </a:cubicBezTo>
                    <a:lnTo>
                      <a:pt x="71330" y="39625"/>
                    </a:lnTo>
                    <a:cubicBezTo>
                      <a:pt x="71626" y="39603"/>
                      <a:pt x="71900" y="39557"/>
                      <a:pt x="72197" y="39534"/>
                    </a:cubicBezTo>
                    <a:cubicBezTo>
                      <a:pt x="72448" y="39489"/>
                      <a:pt x="72745" y="39466"/>
                      <a:pt x="73041" y="39443"/>
                    </a:cubicBezTo>
                    <a:cubicBezTo>
                      <a:pt x="73178" y="39420"/>
                      <a:pt x="73315" y="39420"/>
                      <a:pt x="73429" y="39420"/>
                    </a:cubicBezTo>
                    <a:lnTo>
                      <a:pt x="73635" y="39397"/>
                    </a:lnTo>
                    <a:lnTo>
                      <a:pt x="73703" y="39397"/>
                    </a:lnTo>
                    <a:cubicBezTo>
                      <a:pt x="73795" y="39374"/>
                      <a:pt x="73886" y="39374"/>
                      <a:pt x="73977" y="39374"/>
                    </a:cubicBezTo>
                    <a:lnTo>
                      <a:pt x="74274" y="39374"/>
                    </a:lnTo>
                    <a:cubicBezTo>
                      <a:pt x="74457" y="39352"/>
                      <a:pt x="74662" y="39352"/>
                      <a:pt x="74845" y="39329"/>
                    </a:cubicBezTo>
                    <a:cubicBezTo>
                      <a:pt x="75004" y="39306"/>
                      <a:pt x="75164" y="39306"/>
                      <a:pt x="75301" y="39306"/>
                    </a:cubicBezTo>
                    <a:lnTo>
                      <a:pt x="75370" y="39306"/>
                    </a:lnTo>
                    <a:cubicBezTo>
                      <a:pt x="75507" y="39283"/>
                      <a:pt x="75621" y="39283"/>
                      <a:pt x="75758" y="39283"/>
                    </a:cubicBezTo>
                    <a:cubicBezTo>
                      <a:pt x="76100" y="39260"/>
                      <a:pt x="76442" y="39215"/>
                      <a:pt x="76785" y="39169"/>
                    </a:cubicBezTo>
                    <a:lnTo>
                      <a:pt x="76853" y="39169"/>
                    </a:lnTo>
                    <a:cubicBezTo>
                      <a:pt x="76990" y="39146"/>
                      <a:pt x="77150" y="39123"/>
                      <a:pt x="77310" y="39100"/>
                    </a:cubicBezTo>
                    <a:cubicBezTo>
                      <a:pt x="77310" y="39123"/>
                      <a:pt x="77333" y="39146"/>
                      <a:pt x="77355" y="39169"/>
                    </a:cubicBezTo>
                    <a:cubicBezTo>
                      <a:pt x="77401" y="39215"/>
                      <a:pt x="77447" y="39237"/>
                      <a:pt x="77515" y="39260"/>
                    </a:cubicBezTo>
                    <a:cubicBezTo>
                      <a:pt x="77561" y="39260"/>
                      <a:pt x="77607" y="39260"/>
                      <a:pt x="77652" y="39283"/>
                    </a:cubicBezTo>
                    <a:lnTo>
                      <a:pt x="77880" y="39283"/>
                    </a:lnTo>
                    <a:cubicBezTo>
                      <a:pt x="77972" y="39260"/>
                      <a:pt x="78063" y="39260"/>
                      <a:pt x="78131" y="39260"/>
                    </a:cubicBezTo>
                    <a:cubicBezTo>
                      <a:pt x="78246" y="39260"/>
                      <a:pt x="78360" y="39237"/>
                      <a:pt x="78474" y="39237"/>
                    </a:cubicBezTo>
                    <a:lnTo>
                      <a:pt x="78656" y="39215"/>
                    </a:lnTo>
                    <a:cubicBezTo>
                      <a:pt x="78908" y="39192"/>
                      <a:pt x="79159" y="39146"/>
                      <a:pt x="79410" y="39123"/>
                    </a:cubicBezTo>
                    <a:lnTo>
                      <a:pt x="79478" y="39123"/>
                    </a:lnTo>
                    <a:lnTo>
                      <a:pt x="79569" y="39100"/>
                    </a:lnTo>
                    <a:cubicBezTo>
                      <a:pt x="79752" y="39100"/>
                      <a:pt x="79935" y="39078"/>
                      <a:pt x="80117" y="39055"/>
                    </a:cubicBezTo>
                    <a:lnTo>
                      <a:pt x="80414" y="39032"/>
                    </a:lnTo>
                    <a:lnTo>
                      <a:pt x="80711" y="39032"/>
                    </a:lnTo>
                    <a:lnTo>
                      <a:pt x="81053" y="39009"/>
                    </a:lnTo>
                    <a:cubicBezTo>
                      <a:pt x="81259" y="38986"/>
                      <a:pt x="81464" y="38986"/>
                      <a:pt x="81692" y="38986"/>
                    </a:cubicBezTo>
                    <a:cubicBezTo>
                      <a:pt x="81989" y="38964"/>
                      <a:pt x="82309" y="38964"/>
                      <a:pt x="82628" y="38941"/>
                    </a:cubicBezTo>
                    <a:lnTo>
                      <a:pt x="83427" y="38941"/>
                    </a:lnTo>
                    <a:lnTo>
                      <a:pt x="83610" y="38964"/>
                    </a:lnTo>
                    <a:lnTo>
                      <a:pt x="85504" y="38964"/>
                    </a:lnTo>
                    <a:cubicBezTo>
                      <a:pt x="85778" y="38941"/>
                      <a:pt x="86052" y="38941"/>
                      <a:pt x="86303" y="38941"/>
                    </a:cubicBezTo>
                    <a:lnTo>
                      <a:pt x="86622" y="38941"/>
                    </a:lnTo>
                    <a:cubicBezTo>
                      <a:pt x="86828" y="38941"/>
                      <a:pt x="87033" y="38941"/>
                      <a:pt x="87239" y="38918"/>
                    </a:cubicBezTo>
                    <a:lnTo>
                      <a:pt x="87672" y="38918"/>
                    </a:lnTo>
                    <a:lnTo>
                      <a:pt x="88083" y="38895"/>
                    </a:lnTo>
                    <a:lnTo>
                      <a:pt x="91279" y="38895"/>
                    </a:lnTo>
                    <a:cubicBezTo>
                      <a:pt x="91439" y="38895"/>
                      <a:pt x="91621" y="38872"/>
                      <a:pt x="91804" y="38872"/>
                    </a:cubicBezTo>
                    <a:lnTo>
                      <a:pt x="92420" y="38872"/>
                    </a:lnTo>
                    <a:lnTo>
                      <a:pt x="92717" y="38895"/>
                    </a:lnTo>
                    <a:lnTo>
                      <a:pt x="94634" y="38895"/>
                    </a:lnTo>
                    <a:cubicBezTo>
                      <a:pt x="94931" y="38895"/>
                      <a:pt x="95250" y="38918"/>
                      <a:pt x="95547" y="38941"/>
                    </a:cubicBezTo>
                    <a:lnTo>
                      <a:pt x="95616" y="38941"/>
                    </a:lnTo>
                    <a:cubicBezTo>
                      <a:pt x="95935" y="38964"/>
                      <a:pt x="96278" y="38964"/>
                      <a:pt x="96597" y="38964"/>
                    </a:cubicBezTo>
                    <a:cubicBezTo>
                      <a:pt x="96757" y="38986"/>
                      <a:pt x="96917" y="38986"/>
                      <a:pt x="97076" y="38986"/>
                    </a:cubicBezTo>
                    <a:lnTo>
                      <a:pt x="97624" y="38986"/>
                    </a:lnTo>
                    <a:lnTo>
                      <a:pt x="97875" y="39009"/>
                    </a:lnTo>
                    <a:lnTo>
                      <a:pt x="98514" y="39009"/>
                    </a:lnTo>
                    <a:cubicBezTo>
                      <a:pt x="99131" y="39009"/>
                      <a:pt x="99747" y="39032"/>
                      <a:pt x="100523" y="39078"/>
                    </a:cubicBezTo>
                    <a:cubicBezTo>
                      <a:pt x="100865" y="39078"/>
                      <a:pt x="101208" y="39100"/>
                      <a:pt x="101550" y="39123"/>
                    </a:cubicBezTo>
                    <a:lnTo>
                      <a:pt x="101642" y="39123"/>
                    </a:lnTo>
                    <a:cubicBezTo>
                      <a:pt x="101756" y="39146"/>
                      <a:pt x="101870" y="39146"/>
                      <a:pt x="101984" y="39146"/>
                    </a:cubicBezTo>
                    <a:lnTo>
                      <a:pt x="102007" y="39169"/>
                    </a:lnTo>
                    <a:lnTo>
                      <a:pt x="102555" y="39192"/>
                    </a:lnTo>
                    <a:lnTo>
                      <a:pt x="102646" y="39192"/>
                    </a:lnTo>
                    <a:cubicBezTo>
                      <a:pt x="102714" y="39215"/>
                      <a:pt x="102737" y="39215"/>
                      <a:pt x="102783" y="39215"/>
                    </a:cubicBezTo>
                    <a:cubicBezTo>
                      <a:pt x="102874" y="39215"/>
                      <a:pt x="102965" y="39215"/>
                      <a:pt x="103034" y="39237"/>
                    </a:cubicBezTo>
                    <a:lnTo>
                      <a:pt x="103080" y="39237"/>
                    </a:lnTo>
                    <a:lnTo>
                      <a:pt x="103125" y="39215"/>
                    </a:lnTo>
                    <a:cubicBezTo>
                      <a:pt x="103399" y="39260"/>
                      <a:pt x="103673" y="39283"/>
                      <a:pt x="103993" y="39283"/>
                    </a:cubicBezTo>
                    <a:lnTo>
                      <a:pt x="104221" y="39306"/>
                    </a:lnTo>
                    <a:lnTo>
                      <a:pt x="104974" y="39306"/>
                    </a:lnTo>
                    <a:cubicBezTo>
                      <a:pt x="105157" y="39306"/>
                      <a:pt x="105316" y="39329"/>
                      <a:pt x="105499" y="39329"/>
                    </a:cubicBezTo>
                    <a:lnTo>
                      <a:pt x="105545" y="39329"/>
                    </a:lnTo>
                    <a:lnTo>
                      <a:pt x="105750" y="39352"/>
                    </a:lnTo>
                    <a:lnTo>
                      <a:pt x="106207" y="39352"/>
                    </a:lnTo>
                    <a:cubicBezTo>
                      <a:pt x="106366" y="39374"/>
                      <a:pt x="106526" y="39374"/>
                      <a:pt x="106686" y="39374"/>
                    </a:cubicBezTo>
                    <a:lnTo>
                      <a:pt x="106891" y="39374"/>
                    </a:lnTo>
                    <a:lnTo>
                      <a:pt x="106960" y="39397"/>
                    </a:lnTo>
                    <a:lnTo>
                      <a:pt x="107553" y="39397"/>
                    </a:lnTo>
                    <a:cubicBezTo>
                      <a:pt x="107713" y="39397"/>
                      <a:pt x="107873" y="39420"/>
                      <a:pt x="108033" y="39420"/>
                    </a:cubicBezTo>
                    <a:lnTo>
                      <a:pt x="108215" y="39420"/>
                    </a:lnTo>
                    <a:lnTo>
                      <a:pt x="108421" y="39443"/>
                    </a:lnTo>
                    <a:cubicBezTo>
                      <a:pt x="108695" y="39443"/>
                      <a:pt x="108968" y="39466"/>
                      <a:pt x="109242" y="39489"/>
                    </a:cubicBezTo>
                    <a:lnTo>
                      <a:pt x="109585" y="39489"/>
                    </a:lnTo>
                    <a:lnTo>
                      <a:pt x="109699" y="39511"/>
                    </a:lnTo>
                    <a:cubicBezTo>
                      <a:pt x="109813" y="39511"/>
                      <a:pt x="109950" y="39511"/>
                      <a:pt x="110087" y="39534"/>
                    </a:cubicBezTo>
                    <a:lnTo>
                      <a:pt x="110292" y="39534"/>
                    </a:lnTo>
                    <a:lnTo>
                      <a:pt x="110361" y="39557"/>
                    </a:lnTo>
                    <a:lnTo>
                      <a:pt x="110589" y="39580"/>
                    </a:lnTo>
                    <a:lnTo>
                      <a:pt x="110886" y="39580"/>
                    </a:lnTo>
                    <a:lnTo>
                      <a:pt x="111183" y="39603"/>
                    </a:lnTo>
                    <a:cubicBezTo>
                      <a:pt x="111388" y="39625"/>
                      <a:pt x="111593" y="39625"/>
                      <a:pt x="111799" y="39625"/>
                    </a:cubicBezTo>
                    <a:lnTo>
                      <a:pt x="112096" y="39625"/>
                    </a:lnTo>
                    <a:cubicBezTo>
                      <a:pt x="112164" y="39625"/>
                      <a:pt x="112232" y="39648"/>
                      <a:pt x="112324" y="39648"/>
                    </a:cubicBezTo>
                    <a:lnTo>
                      <a:pt x="112506" y="39671"/>
                    </a:lnTo>
                    <a:lnTo>
                      <a:pt x="112643" y="39694"/>
                    </a:lnTo>
                    <a:cubicBezTo>
                      <a:pt x="112780" y="39694"/>
                      <a:pt x="112917" y="39717"/>
                      <a:pt x="113054" y="39717"/>
                    </a:cubicBezTo>
                    <a:lnTo>
                      <a:pt x="113305" y="39740"/>
                    </a:lnTo>
                    <a:lnTo>
                      <a:pt x="113442" y="39740"/>
                    </a:lnTo>
                    <a:cubicBezTo>
                      <a:pt x="113534" y="39740"/>
                      <a:pt x="113602" y="39762"/>
                      <a:pt x="113693" y="39762"/>
                    </a:cubicBezTo>
                    <a:cubicBezTo>
                      <a:pt x="113830" y="39762"/>
                      <a:pt x="113967" y="39785"/>
                      <a:pt x="114127" y="39808"/>
                    </a:cubicBezTo>
                    <a:cubicBezTo>
                      <a:pt x="114310" y="39831"/>
                      <a:pt x="114492" y="39831"/>
                      <a:pt x="114675" y="39854"/>
                    </a:cubicBezTo>
                    <a:lnTo>
                      <a:pt x="114720" y="39854"/>
                    </a:lnTo>
                    <a:cubicBezTo>
                      <a:pt x="114926" y="39877"/>
                      <a:pt x="115108" y="39899"/>
                      <a:pt x="115314" y="39945"/>
                    </a:cubicBezTo>
                    <a:cubicBezTo>
                      <a:pt x="115565" y="39968"/>
                      <a:pt x="115816" y="39991"/>
                      <a:pt x="116021" y="40013"/>
                    </a:cubicBezTo>
                    <a:lnTo>
                      <a:pt x="116501" y="40036"/>
                    </a:lnTo>
                    <a:lnTo>
                      <a:pt x="116706" y="40036"/>
                    </a:lnTo>
                    <a:lnTo>
                      <a:pt x="116912" y="40059"/>
                    </a:lnTo>
                    <a:lnTo>
                      <a:pt x="116980" y="40059"/>
                    </a:lnTo>
                    <a:cubicBezTo>
                      <a:pt x="117140" y="40082"/>
                      <a:pt x="117254" y="40105"/>
                      <a:pt x="117391" y="40105"/>
                    </a:cubicBezTo>
                    <a:lnTo>
                      <a:pt x="117984" y="40105"/>
                    </a:lnTo>
                    <a:cubicBezTo>
                      <a:pt x="118190" y="40128"/>
                      <a:pt x="118395" y="40150"/>
                      <a:pt x="118578" y="40219"/>
                    </a:cubicBezTo>
                    <a:lnTo>
                      <a:pt x="118646" y="40242"/>
                    </a:lnTo>
                    <a:cubicBezTo>
                      <a:pt x="118692" y="40242"/>
                      <a:pt x="118715" y="40265"/>
                      <a:pt x="118761" y="40265"/>
                    </a:cubicBezTo>
                    <a:cubicBezTo>
                      <a:pt x="118783" y="40265"/>
                      <a:pt x="118806" y="40265"/>
                      <a:pt x="118829" y="40242"/>
                    </a:cubicBezTo>
                    <a:cubicBezTo>
                      <a:pt x="118875" y="40242"/>
                      <a:pt x="118920" y="40219"/>
                      <a:pt x="118943" y="40173"/>
                    </a:cubicBezTo>
                    <a:lnTo>
                      <a:pt x="119034" y="40196"/>
                    </a:lnTo>
                    <a:lnTo>
                      <a:pt x="119126" y="40219"/>
                    </a:lnTo>
                    <a:lnTo>
                      <a:pt x="119240" y="40242"/>
                    </a:lnTo>
                    <a:cubicBezTo>
                      <a:pt x="119491" y="40287"/>
                      <a:pt x="119742" y="40310"/>
                      <a:pt x="119970" y="40310"/>
                    </a:cubicBezTo>
                    <a:lnTo>
                      <a:pt x="120084" y="40310"/>
                    </a:lnTo>
                    <a:cubicBezTo>
                      <a:pt x="120176" y="40333"/>
                      <a:pt x="120267" y="40333"/>
                      <a:pt x="120335" y="40333"/>
                    </a:cubicBezTo>
                    <a:cubicBezTo>
                      <a:pt x="120724" y="40333"/>
                      <a:pt x="121157" y="40287"/>
                      <a:pt x="121637" y="40173"/>
                    </a:cubicBezTo>
                    <a:cubicBezTo>
                      <a:pt x="121682" y="40173"/>
                      <a:pt x="121796" y="40150"/>
                      <a:pt x="121888" y="40128"/>
                    </a:cubicBezTo>
                    <a:lnTo>
                      <a:pt x="121956" y="40128"/>
                    </a:lnTo>
                    <a:lnTo>
                      <a:pt x="121979" y="40105"/>
                    </a:lnTo>
                    <a:cubicBezTo>
                      <a:pt x="122162" y="40082"/>
                      <a:pt x="122321" y="40036"/>
                      <a:pt x="122481" y="40013"/>
                    </a:cubicBezTo>
                    <a:cubicBezTo>
                      <a:pt x="122550" y="39991"/>
                      <a:pt x="122618" y="39968"/>
                      <a:pt x="122686" y="39945"/>
                    </a:cubicBezTo>
                    <a:lnTo>
                      <a:pt x="122732" y="39922"/>
                    </a:lnTo>
                    <a:cubicBezTo>
                      <a:pt x="122801" y="39922"/>
                      <a:pt x="122869" y="39899"/>
                      <a:pt x="122938" y="39877"/>
                    </a:cubicBezTo>
                    <a:cubicBezTo>
                      <a:pt x="123143" y="39831"/>
                      <a:pt x="123348" y="39785"/>
                      <a:pt x="123554" y="39740"/>
                    </a:cubicBezTo>
                    <a:cubicBezTo>
                      <a:pt x="123668" y="39717"/>
                      <a:pt x="123759" y="39694"/>
                      <a:pt x="123851" y="39671"/>
                    </a:cubicBezTo>
                    <a:lnTo>
                      <a:pt x="123805" y="39671"/>
                    </a:lnTo>
                    <a:cubicBezTo>
                      <a:pt x="124079" y="39625"/>
                      <a:pt x="124330" y="39580"/>
                      <a:pt x="124581" y="39511"/>
                    </a:cubicBezTo>
                    <a:cubicBezTo>
                      <a:pt x="124786" y="39443"/>
                      <a:pt x="124992" y="39397"/>
                      <a:pt x="125197" y="39352"/>
                    </a:cubicBezTo>
                    <a:lnTo>
                      <a:pt x="125448" y="39306"/>
                    </a:lnTo>
                    <a:lnTo>
                      <a:pt x="125517" y="39283"/>
                    </a:lnTo>
                    <a:cubicBezTo>
                      <a:pt x="125631" y="39260"/>
                      <a:pt x="125722" y="39237"/>
                      <a:pt x="125814" y="39215"/>
                    </a:cubicBezTo>
                    <a:cubicBezTo>
                      <a:pt x="125905" y="39192"/>
                      <a:pt x="125996" y="39192"/>
                      <a:pt x="126065" y="39169"/>
                    </a:cubicBezTo>
                    <a:lnTo>
                      <a:pt x="126133" y="39146"/>
                    </a:lnTo>
                    <a:lnTo>
                      <a:pt x="126156" y="39146"/>
                    </a:lnTo>
                    <a:cubicBezTo>
                      <a:pt x="126202" y="39123"/>
                      <a:pt x="126247" y="39123"/>
                      <a:pt x="126293" y="39100"/>
                    </a:cubicBezTo>
                    <a:cubicBezTo>
                      <a:pt x="126339" y="39100"/>
                      <a:pt x="126384" y="39100"/>
                      <a:pt x="126430" y="39078"/>
                    </a:cubicBezTo>
                    <a:cubicBezTo>
                      <a:pt x="126475" y="39078"/>
                      <a:pt x="126521" y="39078"/>
                      <a:pt x="126567" y="39055"/>
                    </a:cubicBezTo>
                    <a:cubicBezTo>
                      <a:pt x="126590" y="39055"/>
                      <a:pt x="126635" y="39055"/>
                      <a:pt x="126681" y="39009"/>
                    </a:cubicBezTo>
                    <a:cubicBezTo>
                      <a:pt x="126704" y="38986"/>
                      <a:pt x="126727" y="38986"/>
                      <a:pt x="126749" y="38964"/>
                    </a:cubicBezTo>
                    <a:cubicBezTo>
                      <a:pt x="126818" y="38895"/>
                      <a:pt x="126841" y="38804"/>
                      <a:pt x="126841" y="38712"/>
                    </a:cubicBezTo>
                    <a:cubicBezTo>
                      <a:pt x="126841" y="38598"/>
                      <a:pt x="126772" y="38507"/>
                      <a:pt x="126658" y="38393"/>
                    </a:cubicBezTo>
                    <a:cubicBezTo>
                      <a:pt x="126612" y="38347"/>
                      <a:pt x="126567" y="38324"/>
                      <a:pt x="126544" y="38302"/>
                    </a:cubicBezTo>
                    <a:cubicBezTo>
                      <a:pt x="126453" y="38233"/>
                      <a:pt x="126361" y="38142"/>
                      <a:pt x="126270" y="38073"/>
                    </a:cubicBezTo>
                    <a:cubicBezTo>
                      <a:pt x="126202" y="38005"/>
                      <a:pt x="126110" y="37914"/>
                      <a:pt x="126042" y="37845"/>
                    </a:cubicBezTo>
                    <a:lnTo>
                      <a:pt x="125951" y="37777"/>
                    </a:lnTo>
                    <a:lnTo>
                      <a:pt x="125928" y="37754"/>
                    </a:lnTo>
                    <a:cubicBezTo>
                      <a:pt x="125882" y="37708"/>
                      <a:pt x="125836" y="37662"/>
                      <a:pt x="125791" y="37617"/>
                    </a:cubicBezTo>
                    <a:cubicBezTo>
                      <a:pt x="125608" y="37457"/>
                      <a:pt x="125448" y="37297"/>
                      <a:pt x="125311" y="37138"/>
                    </a:cubicBezTo>
                    <a:lnTo>
                      <a:pt x="125174" y="36955"/>
                    </a:lnTo>
                    <a:lnTo>
                      <a:pt x="125106" y="36886"/>
                    </a:lnTo>
                    <a:cubicBezTo>
                      <a:pt x="124969" y="36727"/>
                      <a:pt x="124878" y="36567"/>
                      <a:pt x="124786" y="36407"/>
                    </a:cubicBezTo>
                    <a:lnTo>
                      <a:pt x="124718" y="36293"/>
                    </a:lnTo>
                    <a:cubicBezTo>
                      <a:pt x="124695" y="36247"/>
                      <a:pt x="124672" y="36224"/>
                      <a:pt x="124649" y="36179"/>
                    </a:cubicBezTo>
                    <a:lnTo>
                      <a:pt x="124627" y="36156"/>
                    </a:lnTo>
                    <a:lnTo>
                      <a:pt x="124535" y="35996"/>
                    </a:lnTo>
                    <a:cubicBezTo>
                      <a:pt x="124513" y="35973"/>
                      <a:pt x="124490" y="35951"/>
                      <a:pt x="124490" y="35928"/>
                    </a:cubicBezTo>
                    <a:lnTo>
                      <a:pt x="124535" y="35928"/>
                    </a:lnTo>
                    <a:cubicBezTo>
                      <a:pt x="124649" y="35928"/>
                      <a:pt x="124786" y="35905"/>
                      <a:pt x="124901" y="35882"/>
                    </a:cubicBezTo>
                    <a:cubicBezTo>
                      <a:pt x="125015" y="35859"/>
                      <a:pt x="125129" y="35836"/>
                      <a:pt x="125266" y="35814"/>
                    </a:cubicBezTo>
                    <a:cubicBezTo>
                      <a:pt x="125380" y="35791"/>
                      <a:pt x="125494" y="35768"/>
                      <a:pt x="125631" y="35745"/>
                    </a:cubicBezTo>
                    <a:cubicBezTo>
                      <a:pt x="125631" y="35745"/>
                      <a:pt x="125677" y="35722"/>
                      <a:pt x="125677" y="35722"/>
                    </a:cubicBezTo>
                    <a:cubicBezTo>
                      <a:pt x="125699" y="35722"/>
                      <a:pt x="125722" y="35722"/>
                      <a:pt x="125745" y="35700"/>
                    </a:cubicBezTo>
                    <a:cubicBezTo>
                      <a:pt x="125882" y="35677"/>
                      <a:pt x="125996" y="35654"/>
                      <a:pt x="126133" y="35631"/>
                    </a:cubicBezTo>
                    <a:cubicBezTo>
                      <a:pt x="126247" y="35608"/>
                      <a:pt x="126361" y="35585"/>
                      <a:pt x="126475" y="35563"/>
                    </a:cubicBezTo>
                    <a:lnTo>
                      <a:pt x="126567" y="35517"/>
                    </a:lnTo>
                    <a:cubicBezTo>
                      <a:pt x="126727" y="35494"/>
                      <a:pt x="126886" y="35471"/>
                      <a:pt x="127092" y="35471"/>
                    </a:cubicBezTo>
                    <a:lnTo>
                      <a:pt x="127389" y="35471"/>
                    </a:lnTo>
                    <a:cubicBezTo>
                      <a:pt x="127548" y="35471"/>
                      <a:pt x="127685" y="35334"/>
                      <a:pt x="127708" y="35175"/>
                    </a:cubicBezTo>
                    <a:cubicBezTo>
                      <a:pt x="127708" y="35060"/>
                      <a:pt x="127662" y="34923"/>
                      <a:pt x="127571" y="34855"/>
                    </a:cubicBezTo>
                    <a:lnTo>
                      <a:pt x="127525" y="34832"/>
                    </a:lnTo>
                    <a:cubicBezTo>
                      <a:pt x="127503" y="34809"/>
                      <a:pt x="127480" y="34787"/>
                      <a:pt x="127457" y="34764"/>
                    </a:cubicBezTo>
                    <a:lnTo>
                      <a:pt x="127411" y="34741"/>
                    </a:lnTo>
                    <a:lnTo>
                      <a:pt x="127320" y="34650"/>
                    </a:lnTo>
                    <a:cubicBezTo>
                      <a:pt x="127274" y="34627"/>
                      <a:pt x="127229" y="34581"/>
                      <a:pt x="127183" y="34535"/>
                    </a:cubicBezTo>
                    <a:lnTo>
                      <a:pt x="127115" y="34490"/>
                    </a:lnTo>
                    <a:lnTo>
                      <a:pt x="127069" y="34444"/>
                    </a:lnTo>
                    <a:cubicBezTo>
                      <a:pt x="127023" y="34398"/>
                      <a:pt x="126978" y="34376"/>
                      <a:pt x="126955" y="34330"/>
                    </a:cubicBezTo>
                    <a:cubicBezTo>
                      <a:pt x="126886" y="34262"/>
                      <a:pt x="126841" y="34216"/>
                      <a:pt x="126795" y="34147"/>
                    </a:cubicBezTo>
                    <a:cubicBezTo>
                      <a:pt x="126704" y="34056"/>
                      <a:pt x="126658" y="33988"/>
                      <a:pt x="126590" y="33942"/>
                    </a:cubicBezTo>
                    <a:cubicBezTo>
                      <a:pt x="126475" y="33805"/>
                      <a:pt x="126361" y="33691"/>
                      <a:pt x="126247" y="33554"/>
                    </a:cubicBezTo>
                    <a:cubicBezTo>
                      <a:pt x="126133" y="33417"/>
                      <a:pt x="126019" y="33280"/>
                      <a:pt x="125905" y="33143"/>
                    </a:cubicBezTo>
                    <a:lnTo>
                      <a:pt x="125882" y="33097"/>
                    </a:lnTo>
                    <a:cubicBezTo>
                      <a:pt x="125745" y="32938"/>
                      <a:pt x="125654" y="32824"/>
                      <a:pt x="125585" y="32687"/>
                    </a:cubicBezTo>
                    <a:cubicBezTo>
                      <a:pt x="125540" y="32641"/>
                      <a:pt x="125517" y="32595"/>
                      <a:pt x="125494" y="32550"/>
                    </a:cubicBezTo>
                    <a:cubicBezTo>
                      <a:pt x="125699" y="32481"/>
                      <a:pt x="125882" y="32413"/>
                      <a:pt x="126042" y="32344"/>
                    </a:cubicBezTo>
                    <a:lnTo>
                      <a:pt x="126110" y="32321"/>
                    </a:lnTo>
                    <a:cubicBezTo>
                      <a:pt x="126475" y="32162"/>
                      <a:pt x="126864" y="32025"/>
                      <a:pt x="127229" y="31911"/>
                    </a:cubicBezTo>
                    <a:cubicBezTo>
                      <a:pt x="127320" y="31888"/>
                      <a:pt x="127434" y="31865"/>
                      <a:pt x="127525" y="31819"/>
                    </a:cubicBezTo>
                    <a:cubicBezTo>
                      <a:pt x="127617" y="31796"/>
                      <a:pt x="127685" y="31751"/>
                      <a:pt x="127799" y="31682"/>
                    </a:cubicBezTo>
                    <a:cubicBezTo>
                      <a:pt x="127868" y="31637"/>
                      <a:pt x="127936" y="31614"/>
                      <a:pt x="127959" y="31545"/>
                    </a:cubicBezTo>
                    <a:cubicBezTo>
                      <a:pt x="128005" y="31500"/>
                      <a:pt x="128050" y="31386"/>
                      <a:pt x="128028" y="31294"/>
                    </a:cubicBezTo>
                    <a:cubicBezTo>
                      <a:pt x="128005" y="31203"/>
                      <a:pt x="127982" y="31112"/>
                      <a:pt x="127891" y="31066"/>
                    </a:cubicBezTo>
                    <a:cubicBezTo>
                      <a:pt x="127845" y="31043"/>
                      <a:pt x="127822" y="30998"/>
                      <a:pt x="127777" y="30975"/>
                    </a:cubicBezTo>
                    <a:cubicBezTo>
                      <a:pt x="127754" y="30952"/>
                      <a:pt x="127731" y="30952"/>
                      <a:pt x="127708" y="30929"/>
                    </a:cubicBezTo>
                    <a:cubicBezTo>
                      <a:pt x="127617" y="30861"/>
                      <a:pt x="127548" y="30792"/>
                      <a:pt x="127457" y="30724"/>
                    </a:cubicBezTo>
                    <a:lnTo>
                      <a:pt x="127389" y="30655"/>
                    </a:lnTo>
                    <a:lnTo>
                      <a:pt x="127320" y="30609"/>
                    </a:lnTo>
                    <a:cubicBezTo>
                      <a:pt x="127206" y="30495"/>
                      <a:pt x="127069" y="30381"/>
                      <a:pt x="126955" y="30267"/>
                    </a:cubicBezTo>
                    <a:lnTo>
                      <a:pt x="126841" y="30153"/>
                    </a:lnTo>
                    <a:cubicBezTo>
                      <a:pt x="126795" y="30107"/>
                      <a:pt x="126727" y="30084"/>
                      <a:pt x="126681" y="30039"/>
                    </a:cubicBezTo>
                    <a:lnTo>
                      <a:pt x="126658" y="29993"/>
                    </a:lnTo>
                    <a:lnTo>
                      <a:pt x="126521" y="29879"/>
                    </a:lnTo>
                    <a:cubicBezTo>
                      <a:pt x="126453" y="29833"/>
                      <a:pt x="126384" y="29765"/>
                      <a:pt x="126316" y="29696"/>
                    </a:cubicBezTo>
                    <a:lnTo>
                      <a:pt x="126247" y="29628"/>
                    </a:lnTo>
                    <a:lnTo>
                      <a:pt x="126224" y="29605"/>
                    </a:lnTo>
                    <a:cubicBezTo>
                      <a:pt x="126133" y="29514"/>
                      <a:pt x="126042" y="29423"/>
                      <a:pt x="125951" y="29308"/>
                    </a:cubicBezTo>
                    <a:cubicBezTo>
                      <a:pt x="126042" y="29263"/>
                      <a:pt x="126065" y="29263"/>
                      <a:pt x="126087" y="29240"/>
                    </a:cubicBezTo>
                    <a:cubicBezTo>
                      <a:pt x="126156" y="29194"/>
                      <a:pt x="126202" y="29149"/>
                      <a:pt x="126247" y="29126"/>
                    </a:cubicBezTo>
                    <a:lnTo>
                      <a:pt x="126339" y="29035"/>
                    </a:lnTo>
                    <a:lnTo>
                      <a:pt x="126384" y="28989"/>
                    </a:lnTo>
                    <a:lnTo>
                      <a:pt x="126453" y="28943"/>
                    </a:lnTo>
                    <a:cubicBezTo>
                      <a:pt x="126475" y="28920"/>
                      <a:pt x="126498" y="28898"/>
                      <a:pt x="126544" y="28852"/>
                    </a:cubicBezTo>
                    <a:cubicBezTo>
                      <a:pt x="126590" y="28806"/>
                      <a:pt x="126658" y="28761"/>
                      <a:pt x="126704" y="28715"/>
                    </a:cubicBezTo>
                    <a:cubicBezTo>
                      <a:pt x="126749" y="28692"/>
                      <a:pt x="126772" y="28692"/>
                      <a:pt x="126818" y="28669"/>
                    </a:cubicBezTo>
                    <a:cubicBezTo>
                      <a:pt x="126864" y="28669"/>
                      <a:pt x="126886" y="28647"/>
                      <a:pt x="126932" y="28624"/>
                    </a:cubicBezTo>
                    <a:cubicBezTo>
                      <a:pt x="127046" y="28578"/>
                      <a:pt x="127297" y="28418"/>
                      <a:pt x="127274" y="28144"/>
                    </a:cubicBezTo>
                    <a:cubicBezTo>
                      <a:pt x="127252" y="27939"/>
                      <a:pt x="127069" y="27825"/>
                      <a:pt x="126932" y="27711"/>
                    </a:cubicBezTo>
                    <a:lnTo>
                      <a:pt x="126864" y="27665"/>
                    </a:lnTo>
                    <a:lnTo>
                      <a:pt x="126681" y="27528"/>
                    </a:lnTo>
                    <a:lnTo>
                      <a:pt x="126635" y="27482"/>
                    </a:lnTo>
                    <a:cubicBezTo>
                      <a:pt x="126544" y="27414"/>
                      <a:pt x="126453" y="27323"/>
                      <a:pt x="126339" y="27254"/>
                    </a:cubicBezTo>
                    <a:cubicBezTo>
                      <a:pt x="126224" y="27186"/>
                      <a:pt x="126110" y="27094"/>
                      <a:pt x="125996" y="27026"/>
                    </a:cubicBezTo>
                    <a:lnTo>
                      <a:pt x="125791" y="26889"/>
                    </a:lnTo>
                    <a:cubicBezTo>
                      <a:pt x="125631" y="26775"/>
                      <a:pt x="125471" y="26661"/>
                      <a:pt x="125334" y="26547"/>
                    </a:cubicBezTo>
                    <a:cubicBezTo>
                      <a:pt x="125197" y="26455"/>
                      <a:pt x="125083" y="26364"/>
                      <a:pt x="124969" y="26250"/>
                    </a:cubicBezTo>
                    <a:lnTo>
                      <a:pt x="124923" y="26227"/>
                    </a:lnTo>
                    <a:lnTo>
                      <a:pt x="124832" y="26159"/>
                    </a:lnTo>
                    <a:cubicBezTo>
                      <a:pt x="124604" y="25953"/>
                      <a:pt x="124284" y="25679"/>
                      <a:pt x="123988" y="25405"/>
                    </a:cubicBezTo>
                    <a:cubicBezTo>
                      <a:pt x="123759" y="25200"/>
                      <a:pt x="123554" y="24972"/>
                      <a:pt x="123348" y="24766"/>
                    </a:cubicBezTo>
                    <a:cubicBezTo>
                      <a:pt x="123257" y="24652"/>
                      <a:pt x="123143" y="24538"/>
                      <a:pt x="123052" y="24447"/>
                    </a:cubicBezTo>
                    <a:lnTo>
                      <a:pt x="122686" y="24081"/>
                    </a:lnTo>
                    <a:lnTo>
                      <a:pt x="122413" y="23785"/>
                    </a:lnTo>
                    <a:cubicBezTo>
                      <a:pt x="122298" y="23648"/>
                      <a:pt x="122184" y="23511"/>
                      <a:pt x="122070" y="23397"/>
                    </a:cubicBezTo>
                    <a:cubicBezTo>
                      <a:pt x="121933" y="23260"/>
                      <a:pt x="121819" y="23146"/>
                      <a:pt x="121705" y="23009"/>
                    </a:cubicBezTo>
                    <a:cubicBezTo>
                      <a:pt x="121614" y="22895"/>
                      <a:pt x="121500" y="22780"/>
                      <a:pt x="121408" y="22666"/>
                    </a:cubicBezTo>
                    <a:cubicBezTo>
                      <a:pt x="121294" y="22552"/>
                      <a:pt x="121157" y="22415"/>
                      <a:pt x="121043" y="22301"/>
                    </a:cubicBezTo>
                    <a:cubicBezTo>
                      <a:pt x="120724" y="21982"/>
                      <a:pt x="120450" y="21685"/>
                      <a:pt x="120176" y="21365"/>
                    </a:cubicBezTo>
                    <a:cubicBezTo>
                      <a:pt x="119765" y="20886"/>
                      <a:pt x="119377" y="20407"/>
                      <a:pt x="118966" y="19927"/>
                    </a:cubicBezTo>
                    <a:cubicBezTo>
                      <a:pt x="118875" y="19836"/>
                      <a:pt x="118783" y="19722"/>
                      <a:pt x="118692" y="19631"/>
                    </a:cubicBezTo>
                    <a:cubicBezTo>
                      <a:pt x="118601" y="19494"/>
                      <a:pt x="118487" y="19379"/>
                      <a:pt x="118373" y="19242"/>
                    </a:cubicBezTo>
                    <a:cubicBezTo>
                      <a:pt x="118144" y="19014"/>
                      <a:pt x="117939" y="18740"/>
                      <a:pt x="117802" y="18558"/>
                    </a:cubicBezTo>
                    <a:lnTo>
                      <a:pt x="117711" y="18444"/>
                    </a:lnTo>
                    <a:cubicBezTo>
                      <a:pt x="117391" y="18056"/>
                      <a:pt x="117049" y="17622"/>
                      <a:pt x="116729" y="17188"/>
                    </a:cubicBezTo>
                    <a:cubicBezTo>
                      <a:pt x="116592" y="17006"/>
                      <a:pt x="116455" y="16823"/>
                      <a:pt x="116341" y="16663"/>
                    </a:cubicBezTo>
                    <a:lnTo>
                      <a:pt x="116158" y="16458"/>
                    </a:lnTo>
                    <a:cubicBezTo>
                      <a:pt x="115999" y="16207"/>
                      <a:pt x="115793" y="15978"/>
                      <a:pt x="115611" y="15750"/>
                    </a:cubicBezTo>
                    <a:cubicBezTo>
                      <a:pt x="115405" y="15499"/>
                      <a:pt x="115200" y="15248"/>
                      <a:pt x="115017" y="15020"/>
                    </a:cubicBezTo>
                    <a:cubicBezTo>
                      <a:pt x="114903" y="14860"/>
                      <a:pt x="114789" y="14700"/>
                      <a:pt x="114675" y="14540"/>
                    </a:cubicBezTo>
                    <a:lnTo>
                      <a:pt x="114492" y="14289"/>
                    </a:lnTo>
                    <a:lnTo>
                      <a:pt x="114310" y="14038"/>
                    </a:lnTo>
                    <a:cubicBezTo>
                      <a:pt x="114218" y="13901"/>
                      <a:pt x="114104" y="13764"/>
                      <a:pt x="114013" y="13627"/>
                    </a:cubicBezTo>
                    <a:lnTo>
                      <a:pt x="113899" y="13468"/>
                    </a:lnTo>
                    <a:cubicBezTo>
                      <a:pt x="113785" y="13285"/>
                      <a:pt x="113670" y="13125"/>
                      <a:pt x="113556" y="12966"/>
                    </a:cubicBezTo>
                    <a:cubicBezTo>
                      <a:pt x="113282" y="12578"/>
                      <a:pt x="112986" y="12144"/>
                      <a:pt x="112689" y="11619"/>
                    </a:cubicBezTo>
                    <a:lnTo>
                      <a:pt x="112643" y="11573"/>
                    </a:lnTo>
                    <a:lnTo>
                      <a:pt x="112552" y="11436"/>
                    </a:lnTo>
                    <a:cubicBezTo>
                      <a:pt x="112484" y="11276"/>
                      <a:pt x="112392" y="11117"/>
                      <a:pt x="112301" y="10980"/>
                    </a:cubicBezTo>
                    <a:lnTo>
                      <a:pt x="112232" y="10820"/>
                    </a:lnTo>
                    <a:lnTo>
                      <a:pt x="112118" y="10615"/>
                    </a:lnTo>
                    <a:lnTo>
                      <a:pt x="112073" y="10523"/>
                    </a:lnTo>
                    <a:cubicBezTo>
                      <a:pt x="112004" y="10409"/>
                      <a:pt x="111959" y="10318"/>
                      <a:pt x="111913" y="10227"/>
                    </a:cubicBezTo>
                    <a:lnTo>
                      <a:pt x="111822" y="10044"/>
                    </a:lnTo>
                    <a:cubicBezTo>
                      <a:pt x="111776" y="9975"/>
                      <a:pt x="111753" y="9907"/>
                      <a:pt x="111708" y="9816"/>
                    </a:cubicBezTo>
                    <a:cubicBezTo>
                      <a:pt x="111639" y="9679"/>
                      <a:pt x="111571" y="9542"/>
                      <a:pt x="111502" y="9405"/>
                    </a:cubicBezTo>
                    <a:cubicBezTo>
                      <a:pt x="111456" y="9291"/>
                      <a:pt x="111388" y="9177"/>
                      <a:pt x="111342" y="9040"/>
                    </a:cubicBezTo>
                    <a:lnTo>
                      <a:pt x="111342" y="9017"/>
                    </a:lnTo>
                    <a:cubicBezTo>
                      <a:pt x="111274" y="8811"/>
                      <a:pt x="111205" y="8652"/>
                      <a:pt x="111137" y="8492"/>
                    </a:cubicBezTo>
                    <a:lnTo>
                      <a:pt x="111000" y="8081"/>
                    </a:lnTo>
                    <a:lnTo>
                      <a:pt x="110931" y="7921"/>
                    </a:lnTo>
                    <a:lnTo>
                      <a:pt x="110886" y="7830"/>
                    </a:lnTo>
                    <a:lnTo>
                      <a:pt x="110817" y="7670"/>
                    </a:lnTo>
                    <a:cubicBezTo>
                      <a:pt x="110794" y="7602"/>
                      <a:pt x="110749" y="7556"/>
                      <a:pt x="110680" y="7510"/>
                    </a:cubicBezTo>
                    <a:cubicBezTo>
                      <a:pt x="110680" y="7487"/>
                      <a:pt x="110635" y="7465"/>
                      <a:pt x="110612" y="7465"/>
                    </a:cubicBezTo>
                    <a:cubicBezTo>
                      <a:pt x="110566" y="7419"/>
                      <a:pt x="110521" y="7419"/>
                      <a:pt x="110452" y="7419"/>
                    </a:cubicBezTo>
                    <a:lnTo>
                      <a:pt x="110361" y="7419"/>
                    </a:lnTo>
                    <a:lnTo>
                      <a:pt x="110247" y="7442"/>
                    </a:lnTo>
                    <a:lnTo>
                      <a:pt x="110155" y="7465"/>
                    </a:lnTo>
                    <a:lnTo>
                      <a:pt x="110041" y="7487"/>
                    </a:lnTo>
                    <a:cubicBezTo>
                      <a:pt x="109950" y="7487"/>
                      <a:pt x="109813" y="7510"/>
                      <a:pt x="109699" y="7533"/>
                    </a:cubicBezTo>
                    <a:lnTo>
                      <a:pt x="109448" y="7579"/>
                    </a:lnTo>
                    <a:cubicBezTo>
                      <a:pt x="109174" y="7602"/>
                      <a:pt x="108900" y="7624"/>
                      <a:pt x="108626" y="7647"/>
                    </a:cubicBezTo>
                    <a:lnTo>
                      <a:pt x="108398" y="7647"/>
                    </a:lnTo>
                    <a:cubicBezTo>
                      <a:pt x="108192" y="7670"/>
                      <a:pt x="107987" y="7693"/>
                      <a:pt x="107804" y="7693"/>
                    </a:cubicBezTo>
                    <a:lnTo>
                      <a:pt x="107736" y="7693"/>
                    </a:lnTo>
                    <a:cubicBezTo>
                      <a:pt x="107553" y="7693"/>
                      <a:pt x="107394" y="7670"/>
                      <a:pt x="107211" y="7647"/>
                    </a:cubicBezTo>
                    <a:lnTo>
                      <a:pt x="107120" y="7647"/>
                    </a:lnTo>
                    <a:cubicBezTo>
                      <a:pt x="107028" y="7647"/>
                      <a:pt x="106937" y="7624"/>
                      <a:pt x="106846" y="7624"/>
                    </a:cubicBezTo>
                    <a:cubicBezTo>
                      <a:pt x="106526" y="7602"/>
                      <a:pt x="106207" y="7579"/>
                      <a:pt x="105887" y="7556"/>
                    </a:cubicBezTo>
                    <a:cubicBezTo>
                      <a:pt x="105727" y="7533"/>
                      <a:pt x="105545" y="7510"/>
                      <a:pt x="105362" y="7487"/>
                    </a:cubicBezTo>
                    <a:lnTo>
                      <a:pt x="104951" y="7442"/>
                    </a:lnTo>
                    <a:lnTo>
                      <a:pt x="104814" y="7442"/>
                    </a:lnTo>
                    <a:lnTo>
                      <a:pt x="104700" y="7419"/>
                    </a:lnTo>
                    <a:cubicBezTo>
                      <a:pt x="104472" y="7396"/>
                      <a:pt x="104266" y="7373"/>
                      <a:pt x="104038" y="7351"/>
                    </a:cubicBezTo>
                    <a:cubicBezTo>
                      <a:pt x="103741" y="7305"/>
                      <a:pt x="103490" y="7259"/>
                      <a:pt x="103262" y="7214"/>
                    </a:cubicBezTo>
                    <a:cubicBezTo>
                      <a:pt x="103034" y="7168"/>
                      <a:pt x="102828" y="7122"/>
                      <a:pt x="102623" y="7054"/>
                    </a:cubicBezTo>
                    <a:lnTo>
                      <a:pt x="102372" y="6985"/>
                    </a:lnTo>
                    <a:lnTo>
                      <a:pt x="102075" y="6917"/>
                    </a:lnTo>
                    <a:lnTo>
                      <a:pt x="101847" y="6848"/>
                    </a:lnTo>
                    <a:lnTo>
                      <a:pt x="101505" y="6757"/>
                    </a:lnTo>
                    <a:cubicBezTo>
                      <a:pt x="101208" y="6666"/>
                      <a:pt x="100911" y="6597"/>
                      <a:pt x="100614" y="6483"/>
                    </a:cubicBezTo>
                    <a:lnTo>
                      <a:pt x="100523" y="6460"/>
                    </a:lnTo>
                    <a:lnTo>
                      <a:pt x="100477" y="6438"/>
                    </a:lnTo>
                    <a:cubicBezTo>
                      <a:pt x="100181" y="6323"/>
                      <a:pt x="99884" y="6232"/>
                      <a:pt x="99587" y="6118"/>
                    </a:cubicBezTo>
                    <a:lnTo>
                      <a:pt x="99291" y="6004"/>
                    </a:lnTo>
                    <a:lnTo>
                      <a:pt x="99062" y="5913"/>
                    </a:lnTo>
                    <a:cubicBezTo>
                      <a:pt x="98903" y="5844"/>
                      <a:pt x="98720" y="5776"/>
                      <a:pt x="98560" y="5730"/>
                    </a:cubicBezTo>
                    <a:cubicBezTo>
                      <a:pt x="98537" y="5707"/>
                      <a:pt x="98514" y="5707"/>
                      <a:pt x="98492" y="5707"/>
                    </a:cubicBezTo>
                    <a:lnTo>
                      <a:pt x="98469" y="5684"/>
                    </a:lnTo>
                    <a:lnTo>
                      <a:pt x="98378" y="5639"/>
                    </a:lnTo>
                    <a:lnTo>
                      <a:pt x="98332" y="5616"/>
                    </a:lnTo>
                    <a:lnTo>
                      <a:pt x="98172" y="5570"/>
                    </a:lnTo>
                    <a:lnTo>
                      <a:pt x="97989" y="5479"/>
                    </a:lnTo>
                    <a:lnTo>
                      <a:pt x="97967" y="5479"/>
                    </a:lnTo>
                    <a:lnTo>
                      <a:pt x="97921" y="5456"/>
                    </a:lnTo>
                    <a:lnTo>
                      <a:pt x="97624" y="5342"/>
                    </a:lnTo>
                    <a:cubicBezTo>
                      <a:pt x="97487" y="5273"/>
                      <a:pt x="97350" y="5205"/>
                      <a:pt x="97213" y="5159"/>
                    </a:cubicBezTo>
                    <a:lnTo>
                      <a:pt x="97168" y="5136"/>
                    </a:lnTo>
                    <a:cubicBezTo>
                      <a:pt x="97031" y="5068"/>
                      <a:pt x="96871" y="5000"/>
                      <a:pt x="96711" y="4931"/>
                    </a:cubicBezTo>
                    <a:lnTo>
                      <a:pt x="96392" y="4794"/>
                    </a:lnTo>
                    <a:lnTo>
                      <a:pt x="96255" y="4726"/>
                    </a:lnTo>
                    <a:cubicBezTo>
                      <a:pt x="96027" y="4634"/>
                      <a:pt x="95775" y="4520"/>
                      <a:pt x="95524" y="4429"/>
                    </a:cubicBezTo>
                    <a:lnTo>
                      <a:pt x="95159" y="4292"/>
                    </a:lnTo>
                    <a:lnTo>
                      <a:pt x="95068" y="4269"/>
                    </a:lnTo>
                    <a:cubicBezTo>
                      <a:pt x="94999" y="4223"/>
                      <a:pt x="94908" y="4201"/>
                      <a:pt x="94817" y="4178"/>
                    </a:cubicBezTo>
                    <a:lnTo>
                      <a:pt x="94634" y="4109"/>
                    </a:lnTo>
                    <a:cubicBezTo>
                      <a:pt x="94452" y="4041"/>
                      <a:pt x="94269" y="3972"/>
                      <a:pt x="94109" y="3881"/>
                    </a:cubicBezTo>
                    <a:lnTo>
                      <a:pt x="93927" y="3813"/>
                    </a:lnTo>
                    <a:lnTo>
                      <a:pt x="93767" y="3767"/>
                    </a:lnTo>
                    <a:cubicBezTo>
                      <a:pt x="93653" y="3721"/>
                      <a:pt x="93516" y="3676"/>
                      <a:pt x="93402" y="3630"/>
                    </a:cubicBezTo>
                    <a:lnTo>
                      <a:pt x="93356" y="3584"/>
                    </a:lnTo>
                    <a:lnTo>
                      <a:pt x="93287" y="3562"/>
                    </a:lnTo>
                    <a:lnTo>
                      <a:pt x="93082" y="3493"/>
                    </a:lnTo>
                    <a:lnTo>
                      <a:pt x="92831" y="3379"/>
                    </a:lnTo>
                    <a:lnTo>
                      <a:pt x="92626" y="3288"/>
                    </a:lnTo>
                    <a:lnTo>
                      <a:pt x="92420" y="3219"/>
                    </a:lnTo>
                    <a:cubicBezTo>
                      <a:pt x="92306" y="3151"/>
                      <a:pt x="92169" y="3105"/>
                      <a:pt x="92055" y="3037"/>
                    </a:cubicBezTo>
                    <a:cubicBezTo>
                      <a:pt x="91941" y="2991"/>
                      <a:pt x="91827" y="2945"/>
                      <a:pt x="91735" y="2900"/>
                    </a:cubicBezTo>
                    <a:cubicBezTo>
                      <a:pt x="91416" y="2763"/>
                      <a:pt x="91119" y="2649"/>
                      <a:pt x="90891" y="2557"/>
                    </a:cubicBezTo>
                    <a:cubicBezTo>
                      <a:pt x="90777" y="2534"/>
                      <a:pt x="90685" y="2489"/>
                      <a:pt x="90594" y="2466"/>
                    </a:cubicBezTo>
                    <a:lnTo>
                      <a:pt x="90480" y="2420"/>
                    </a:lnTo>
                    <a:lnTo>
                      <a:pt x="90411" y="2397"/>
                    </a:lnTo>
                    <a:cubicBezTo>
                      <a:pt x="90320" y="2352"/>
                      <a:pt x="90206" y="2329"/>
                      <a:pt x="90092" y="2283"/>
                    </a:cubicBezTo>
                    <a:lnTo>
                      <a:pt x="89932" y="2238"/>
                    </a:lnTo>
                    <a:lnTo>
                      <a:pt x="89864" y="2215"/>
                    </a:lnTo>
                    <a:cubicBezTo>
                      <a:pt x="89795" y="2192"/>
                      <a:pt x="89727" y="2169"/>
                      <a:pt x="89681" y="2169"/>
                    </a:cubicBezTo>
                    <a:lnTo>
                      <a:pt x="89567" y="2124"/>
                    </a:lnTo>
                    <a:lnTo>
                      <a:pt x="89476" y="2101"/>
                    </a:lnTo>
                    <a:cubicBezTo>
                      <a:pt x="89453" y="2078"/>
                      <a:pt x="89430" y="2078"/>
                      <a:pt x="89407" y="2078"/>
                    </a:cubicBezTo>
                    <a:lnTo>
                      <a:pt x="89362" y="2078"/>
                    </a:lnTo>
                    <a:cubicBezTo>
                      <a:pt x="89293" y="2055"/>
                      <a:pt x="89247" y="2032"/>
                      <a:pt x="89202" y="2032"/>
                    </a:cubicBezTo>
                    <a:lnTo>
                      <a:pt x="89156" y="2032"/>
                    </a:lnTo>
                    <a:cubicBezTo>
                      <a:pt x="89133" y="2032"/>
                      <a:pt x="89110" y="2032"/>
                      <a:pt x="89110" y="2055"/>
                    </a:cubicBezTo>
                    <a:lnTo>
                      <a:pt x="89065" y="2032"/>
                    </a:lnTo>
                    <a:cubicBezTo>
                      <a:pt x="88928" y="1987"/>
                      <a:pt x="88791" y="1941"/>
                      <a:pt x="88677" y="1872"/>
                    </a:cubicBezTo>
                    <a:lnTo>
                      <a:pt x="88608" y="1850"/>
                    </a:lnTo>
                    <a:cubicBezTo>
                      <a:pt x="88380" y="1781"/>
                      <a:pt x="88197" y="1713"/>
                      <a:pt x="88015" y="1644"/>
                    </a:cubicBezTo>
                    <a:lnTo>
                      <a:pt x="87969" y="1644"/>
                    </a:lnTo>
                    <a:lnTo>
                      <a:pt x="87924" y="1621"/>
                    </a:lnTo>
                    <a:cubicBezTo>
                      <a:pt x="87787" y="1576"/>
                      <a:pt x="87650" y="1507"/>
                      <a:pt x="87513" y="1462"/>
                    </a:cubicBezTo>
                    <a:cubicBezTo>
                      <a:pt x="87307" y="1393"/>
                      <a:pt x="87102" y="1302"/>
                      <a:pt x="86896" y="1256"/>
                    </a:cubicBezTo>
                    <a:cubicBezTo>
                      <a:pt x="86737" y="1188"/>
                      <a:pt x="86577" y="1165"/>
                      <a:pt x="86440" y="1142"/>
                    </a:cubicBezTo>
                    <a:lnTo>
                      <a:pt x="86394" y="1119"/>
                    </a:lnTo>
                    <a:cubicBezTo>
                      <a:pt x="86280" y="1096"/>
                      <a:pt x="86189" y="1074"/>
                      <a:pt x="86075" y="1051"/>
                    </a:cubicBezTo>
                    <a:lnTo>
                      <a:pt x="85846" y="1005"/>
                    </a:lnTo>
                    <a:cubicBezTo>
                      <a:pt x="85778" y="982"/>
                      <a:pt x="85687" y="959"/>
                      <a:pt x="85595" y="937"/>
                    </a:cubicBezTo>
                    <a:lnTo>
                      <a:pt x="85367" y="868"/>
                    </a:lnTo>
                    <a:cubicBezTo>
                      <a:pt x="85276" y="845"/>
                      <a:pt x="85185" y="823"/>
                      <a:pt x="85116" y="823"/>
                    </a:cubicBezTo>
                    <a:lnTo>
                      <a:pt x="85048" y="800"/>
                    </a:lnTo>
                    <a:lnTo>
                      <a:pt x="84979" y="777"/>
                    </a:lnTo>
                    <a:cubicBezTo>
                      <a:pt x="84705" y="731"/>
                      <a:pt x="84431" y="663"/>
                      <a:pt x="84066" y="549"/>
                    </a:cubicBezTo>
                    <a:cubicBezTo>
                      <a:pt x="83747" y="457"/>
                      <a:pt x="83450" y="389"/>
                      <a:pt x="83176" y="320"/>
                    </a:cubicBezTo>
                    <a:cubicBezTo>
                      <a:pt x="82970" y="275"/>
                      <a:pt x="82788" y="275"/>
                      <a:pt x="82628" y="252"/>
                    </a:cubicBezTo>
                    <a:lnTo>
                      <a:pt x="81875" y="252"/>
                    </a:lnTo>
                    <a:cubicBezTo>
                      <a:pt x="81806" y="229"/>
                      <a:pt x="81715" y="229"/>
                      <a:pt x="81624" y="229"/>
                    </a:cubicBezTo>
                    <a:lnTo>
                      <a:pt x="81441" y="206"/>
                    </a:lnTo>
                    <a:cubicBezTo>
                      <a:pt x="81259" y="183"/>
                      <a:pt x="81053" y="161"/>
                      <a:pt x="80848" y="161"/>
                    </a:cubicBezTo>
                    <a:lnTo>
                      <a:pt x="80460" y="161"/>
                    </a:lnTo>
                    <a:cubicBezTo>
                      <a:pt x="80368" y="183"/>
                      <a:pt x="80277" y="183"/>
                      <a:pt x="80186" y="183"/>
                    </a:cubicBezTo>
                    <a:lnTo>
                      <a:pt x="80094" y="183"/>
                    </a:lnTo>
                    <a:lnTo>
                      <a:pt x="79912" y="161"/>
                    </a:lnTo>
                    <a:lnTo>
                      <a:pt x="79866" y="161"/>
                    </a:lnTo>
                    <a:cubicBezTo>
                      <a:pt x="79798" y="161"/>
                      <a:pt x="79752" y="161"/>
                      <a:pt x="79684" y="138"/>
                    </a:cubicBezTo>
                    <a:lnTo>
                      <a:pt x="78497" y="138"/>
                    </a:lnTo>
                    <a:cubicBezTo>
                      <a:pt x="78360" y="138"/>
                      <a:pt x="78223" y="138"/>
                      <a:pt x="78086" y="161"/>
                    </a:cubicBezTo>
                    <a:lnTo>
                      <a:pt x="76693" y="161"/>
                    </a:lnTo>
                    <a:cubicBezTo>
                      <a:pt x="76579" y="161"/>
                      <a:pt x="76465" y="161"/>
                      <a:pt x="76351" y="183"/>
                    </a:cubicBezTo>
                    <a:cubicBezTo>
                      <a:pt x="76100" y="206"/>
                      <a:pt x="75895" y="229"/>
                      <a:pt x="75712" y="252"/>
                    </a:cubicBezTo>
                    <a:cubicBezTo>
                      <a:pt x="75598" y="275"/>
                      <a:pt x="75484" y="298"/>
                      <a:pt x="75370" y="298"/>
                    </a:cubicBezTo>
                    <a:lnTo>
                      <a:pt x="75324" y="298"/>
                    </a:lnTo>
                    <a:lnTo>
                      <a:pt x="75278" y="320"/>
                    </a:lnTo>
                    <a:cubicBezTo>
                      <a:pt x="75187" y="320"/>
                      <a:pt x="75119" y="343"/>
                      <a:pt x="75027" y="343"/>
                    </a:cubicBezTo>
                    <a:cubicBezTo>
                      <a:pt x="74822" y="389"/>
                      <a:pt x="74571" y="434"/>
                      <a:pt x="74342" y="503"/>
                    </a:cubicBezTo>
                    <a:cubicBezTo>
                      <a:pt x="74228" y="526"/>
                      <a:pt x="74091" y="549"/>
                      <a:pt x="73977" y="571"/>
                    </a:cubicBezTo>
                    <a:lnTo>
                      <a:pt x="73772" y="617"/>
                    </a:lnTo>
                    <a:cubicBezTo>
                      <a:pt x="73635" y="640"/>
                      <a:pt x="73498" y="663"/>
                      <a:pt x="73361" y="686"/>
                    </a:cubicBezTo>
                    <a:cubicBezTo>
                      <a:pt x="73156" y="708"/>
                      <a:pt x="72950" y="754"/>
                      <a:pt x="72768" y="777"/>
                    </a:cubicBezTo>
                    <a:cubicBezTo>
                      <a:pt x="72653" y="800"/>
                      <a:pt x="72539" y="823"/>
                      <a:pt x="72448" y="845"/>
                    </a:cubicBezTo>
                    <a:lnTo>
                      <a:pt x="72243" y="891"/>
                    </a:lnTo>
                    <a:cubicBezTo>
                      <a:pt x="72083" y="937"/>
                      <a:pt x="71946" y="982"/>
                      <a:pt x="71786" y="1028"/>
                    </a:cubicBezTo>
                    <a:cubicBezTo>
                      <a:pt x="71626" y="1096"/>
                      <a:pt x="71489" y="1142"/>
                      <a:pt x="71330" y="1188"/>
                    </a:cubicBezTo>
                    <a:cubicBezTo>
                      <a:pt x="71261" y="1211"/>
                      <a:pt x="71193" y="1233"/>
                      <a:pt x="71147" y="1256"/>
                    </a:cubicBezTo>
                    <a:lnTo>
                      <a:pt x="71101" y="1279"/>
                    </a:lnTo>
                    <a:lnTo>
                      <a:pt x="71033" y="1302"/>
                    </a:lnTo>
                    <a:lnTo>
                      <a:pt x="70919" y="1347"/>
                    </a:lnTo>
                    <a:lnTo>
                      <a:pt x="70850" y="1370"/>
                    </a:lnTo>
                    <a:lnTo>
                      <a:pt x="70713" y="1439"/>
                    </a:lnTo>
                    <a:cubicBezTo>
                      <a:pt x="70417" y="1530"/>
                      <a:pt x="70165" y="1644"/>
                      <a:pt x="69914" y="1758"/>
                    </a:cubicBezTo>
                    <a:lnTo>
                      <a:pt x="69846" y="1804"/>
                    </a:lnTo>
                    <a:lnTo>
                      <a:pt x="69800" y="1827"/>
                    </a:lnTo>
                    <a:lnTo>
                      <a:pt x="69846" y="1827"/>
                    </a:lnTo>
                    <a:cubicBezTo>
                      <a:pt x="69732" y="1850"/>
                      <a:pt x="69618" y="1918"/>
                      <a:pt x="69526" y="1964"/>
                    </a:cubicBezTo>
                    <a:lnTo>
                      <a:pt x="69344" y="2055"/>
                    </a:lnTo>
                    <a:cubicBezTo>
                      <a:pt x="69230" y="2124"/>
                      <a:pt x="69115" y="2169"/>
                      <a:pt x="69001" y="2238"/>
                    </a:cubicBezTo>
                    <a:lnTo>
                      <a:pt x="68979" y="2261"/>
                    </a:lnTo>
                    <a:cubicBezTo>
                      <a:pt x="68910" y="2283"/>
                      <a:pt x="68864" y="2306"/>
                      <a:pt x="68796" y="2352"/>
                    </a:cubicBezTo>
                    <a:cubicBezTo>
                      <a:pt x="68659" y="2420"/>
                      <a:pt x="68499" y="2466"/>
                      <a:pt x="68362" y="2512"/>
                    </a:cubicBezTo>
                    <a:lnTo>
                      <a:pt x="68339" y="2512"/>
                    </a:lnTo>
                    <a:lnTo>
                      <a:pt x="68294" y="2534"/>
                    </a:lnTo>
                    <a:lnTo>
                      <a:pt x="68248" y="2534"/>
                    </a:lnTo>
                    <a:cubicBezTo>
                      <a:pt x="68202" y="2557"/>
                      <a:pt x="68134" y="2580"/>
                      <a:pt x="68066" y="2603"/>
                    </a:cubicBezTo>
                    <a:cubicBezTo>
                      <a:pt x="67997" y="2626"/>
                      <a:pt x="67929" y="2649"/>
                      <a:pt x="67837" y="2694"/>
                    </a:cubicBezTo>
                    <a:cubicBezTo>
                      <a:pt x="67769" y="2717"/>
                      <a:pt x="67677" y="2763"/>
                      <a:pt x="67609" y="2808"/>
                    </a:cubicBezTo>
                    <a:lnTo>
                      <a:pt x="67563" y="2831"/>
                    </a:lnTo>
                    <a:cubicBezTo>
                      <a:pt x="67449" y="2877"/>
                      <a:pt x="67335" y="2945"/>
                      <a:pt x="67244" y="3037"/>
                    </a:cubicBezTo>
                    <a:lnTo>
                      <a:pt x="67153" y="3082"/>
                    </a:lnTo>
                    <a:cubicBezTo>
                      <a:pt x="67084" y="3128"/>
                      <a:pt x="67016" y="3174"/>
                      <a:pt x="66947" y="3219"/>
                    </a:cubicBezTo>
                    <a:cubicBezTo>
                      <a:pt x="66924" y="3242"/>
                      <a:pt x="66879" y="3265"/>
                      <a:pt x="66833" y="3288"/>
                    </a:cubicBezTo>
                    <a:cubicBezTo>
                      <a:pt x="66787" y="3333"/>
                      <a:pt x="66764" y="3333"/>
                      <a:pt x="66742" y="3356"/>
                    </a:cubicBezTo>
                    <a:lnTo>
                      <a:pt x="66628" y="3425"/>
                    </a:lnTo>
                    <a:cubicBezTo>
                      <a:pt x="66513" y="3516"/>
                      <a:pt x="66422" y="3562"/>
                      <a:pt x="66331" y="3630"/>
                    </a:cubicBezTo>
                    <a:cubicBezTo>
                      <a:pt x="66194" y="3721"/>
                      <a:pt x="66057" y="3835"/>
                      <a:pt x="65920" y="3927"/>
                    </a:cubicBezTo>
                    <a:lnTo>
                      <a:pt x="65829" y="4018"/>
                    </a:lnTo>
                    <a:lnTo>
                      <a:pt x="65737" y="4087"/>
                    </a:lnTo>
                    <a:lnTo>
                      <a:pt x="65692" y="4109"/>
                    </a:lnTo>
                    <a:cubicBezTo>
                      <a:pt x="65600" y="4201"/>
                      <a:pt x="65509" y="4269"/>
                      <a:pt x="65418" y="4360"/>
                    </a:cubicBezTo>
                    <a:lnTo>
                      <a:pt x="65372" y="4452"/>
                    </a:lnTo>
                    <a:cubicBezTo>
                      <a:pt x="65326" y="4475"/>
                      <a:pt x="65281" y="4497"/>
                      <a:pt x="65235" y="4543"/>
                    </a:cubicBezTo>
                    <a:cubicBezTo>
                      <a:pt x="65144" y="4589"/>
                      <a:pt x="65053" y="4657"/>
                      <a:pt x="64984" y="4726"/>
                    </a:cubicBezTo>
                    <a:cubicBezTo>
                      <a:pt x="64847" y="4840"/>
                      <a:pt x="64756" y="4977"/>
                      <a:pt x="64642" y="5114"/>
                    </a:cubicBezTo>
                    <a:cubicBezTo>
                      <a:pt x="64596" y="5159"/>
                      <a:pt x="64550" y="5228"/>
                      <a:pt x="64505" y="5296"/>
                    </a:cubicBezTo>
                    <a:cubicBezTo>
                      <a:pt x="64436" y="5365"/>
                      <a:pt x="64345" y="5433"/>
                      <a:pt x="64277" y="5502"/>
                    </a:cubicBezTo>
                    <a:cubicBezTo>
                      <a:pt x="64185" y="5570"/>
                      <a:pt x="64094" y="5639"/>
                      <a:pt x="64025" y="5684"/>
                    </a:cubicBezTo>
                    <a:cubicBezTo>
                      <a:pt x="63980" y="5661"/>
                      <a:pt x="63957" y="5616"/>
                      <a:pt x="63911" y="5570"/>
                    </a:cubicBezTo>
                    <a:lnTo>
                      <a:pt x="63843" y="5479"/>
                    </a:lnTo>
                    <a:cubicBezTo>
                      <a:pt x="63752" y="5365"/>
                      <a:pt x="63660" y="5251"/>
                      <a:pt x="63569" y="5136"/>
                    </a:cubicBezTo>
                    <a:lnTo>
                      <a:pt x="63569" y="5136"/>
                    </a:lnTo>
                    <a:lnTo>
                      <a:pt x="63592" y="5182"/>
                    </a:lnTo>
                    <a:lnTo>
                      <a:pt x="63500" y="5068"/>
                    </a:lnTo>
                    <a:lnTo>
                      <a:pt x="63432" y="4954"/>
                    </a:lnTo>
                    <a:cubicBezTo>
                      <a:pt x="63158" y="4657"/>
                      <a:pt x="62930" y="4452"/>
                      <a:pt x="62679" y="4269"/>
                    </a:cubicBezTo>
                    <a:lnTo>
                      <a:pt x="62428" y="4064"/>
                    </a:lnTo>
                    <a:cubicBezTo>
                      <a:pt x="62162" y="3887"/>
                      <a:pt x="61918" y="3688"/>
                      <a:pt x="61654" y="3531"/>
                    </a:cubicBezTo>
                    <a:lnTo>
                      <a:pt x="61654" y="3531"/>
                    </a:lnTo>
                    <a:lnTo>
                      <a:pt x="61629" y="3493"/>
                    </a:lnTo>
                    <a:cubicBezTo>
                      <a:pt x="61469" y="3379"/>
                      <a:pt x="61332" y="3288"/>
                      <a:pt x="61172" y="3196"/>
                    </a:cubicBezTo>
                    <a:cubicBezTo>
                      <a:pt x="61058" y="3128"/>
                      <a:pt x="60921" y="3059"/>
                      <a:pt x="60807" y="2991"/>
                    </a:cubicBezTo>
                    <a:lnTo>
                      <a:pt x="60739" y="2945"/>
                    </a:lnTo>
                    <a:lnTo>
                      <a:pt x="60533" y="2831"/>
                    </a:lnTo>
                    <a:lnTo>
                      <a:pt x="60488" y="2808"/>
                    </a:lnTo>
                    <a:cubicBezTo>
                      <a:pt x="60282" y="2694"/>
                      <a:pt x="60054" y="2580"/>
                      <a:pt x="59871" y="2466"/>
                    </a:cubicBezTo>
                    <a:cubicBezTo>
                      <a:pt x="59620" y="2329"/>
                      <a:pt x="59346" y="2192"/>
                      <a:pt x="59141" y="2101"/>
                    </a:cubicBezTo>
                    <a:cubicBezTo>
                      <a:pt x="58821" y="1941"/>
                      <a:pt x="58547" y="1827"/>
                      <a:pt x="58273" y="1713"/>
                    </a:cubicBezTo>
                    <a:cubicBezTo>
                      <a:pt x="58114" y="1667"/>
                      <a:pt x="57931" y="1599"/>
                      <a:pt x="57748" y="1530"/>
                    </a:cubicBezTo>
                    <a:lnTo>
                      <a:pt x="57543" y="1462"/>
                    </a:lnTo>
                    <a:lnTo>
                      <a:pt x="57475" y="1439"/>
                    </a:lnTo>
                    <a:cubicBezTo>
                      <a:pt x="57383" y="1393"/>
                      <a:pt x="57292" y="1370"/>
                      <a:pt x="57201" y="1347"/>
                    </a:cubicBezTo>
                    <a:lnTo>
                      <a:pt x="57155" y="1325"/>
                    </a:lnTo>
                    <a:cubicBezTo>
                      <a:pt x="57041" y="1279"/>
                      <a:pt x="56904" y="1233"/>
                      <a:pt x="56767" y="1211"/>
                    </a:cubicBezTo>
                    <a:cubicBezTo>
                      <a:pt x="56699" y="1188"/>
                      <a:pt x="56607" y="1165"/>
                      <a:pt x="56539" y="1165"/>
                    </a:cubicBezTo>
                    <a:cubicBezTo>
                      <a:pt x="56516" y="1165"/>
                      <a:pt x="56493" y="1165"/>
                      <a:pt x="56447" y="1142"/>
                    </a:cubicBezTo>
                    <a:lnTo>
                      <a:pt x="56425" y="1142"/>
                    </a:lnTo>
                    <a:cubicBezTo>
                      <a:pt x="56333" y="1096"/>
                      <a:pt x="56265" y="1074"/>
                      <a:pt x="56196" y="1051"/>
                    </a:cubicBezTo>
                    <a:lnTo>
                      <a:pt x="56128" y="1028"/>
                    </a:lnTo>
                    <a:lnTo>
                      <a:pt x="56196" y="1074"/>
                    </a:lnTo>
                    <a:cubicBezTo>
                      <a:pt x="56037" y="1005"/>
                      <a:pt x="55854" y="937"/>
                      <a:pt x="55626" y="891"/>
                    </a:cubicBezTo>
                    <a:cubicBezTo>
                      <a:pt x="55489" y="868"/>
                      <a:pt x="55352" y="823"/>
                      <a:pt x="55215" y="777"/>
                    </a:cubicBezTo>
                    <a:cubicBezTo>
                      <a:pt x="55124" y="754"/>
                      <a:pt x="55055" y="731"/>
                      <a:pt x="54964" y="731"/>
                    </a:cubicBezTo>
                    <a:cubicBezTo>
                      <a:pt x="54850" y="686"/>
                      <a:pt x="54713" y="663"/>
                      <a:pt x="54576" y="640"/>
                    </a:cubicBezTo>
                    <a:cubicBezTo>
                      <a:pt x="54462" y="617"/>
                      <a:pt x="54370" y="594"/>
                      <a:pt x="54256" y="594"/>
                    </a:cubicBezTo>
                    <a:lnTo>
                      <a:pt x="54188" y="594"/>
                    </a:lnTo>
                    <a:cubicBezTo>
                      <a:pt x="54051" y="571"/>
                      <a:pt x="53891" y="571"/>
                      <a:pt x="53754" y="571"/>
                    </a:cubicBezTo>
                    <a:cubicBezTo>
                      <a:pt x="53754" y="549"/>
                      <a:pt x="53731" y="526"/>
                      <a:pt x="53708" y="503"/>
                    </a:cubicBezTo>
                    <a:cubicBezTo>
                      <a:pt x="53640" y="434"/>
                      <a:pt x="53526" y="412"/>
                      <a:pt x="53435" y="389"/>
                    </a:cubicBezTo>
                    <a:cubicBezTo>
                      <a:pt x="53343" y="389"/>
                      <a:pt x="53252" y="366"/>
                      <a:pt x="53161" y="366"/>
                    </a:cubicBezTo>
                    <a:cubicBezTo>
                      <a:pt x="53001" y="343"/>
                      <a:pt x="52841" y="320"/>
                      <a:pt x="52681" y="298"/>
                    </a:cubicBezTo>
                    <a:cubicBezTo>
                      <a:pt x="52476" y="275"/>
                      <a:pt x="52270" y="252"/>
                      <a:pt x="52065" y="252"/>
                    </a:cubicBezTo>
                    <a:lnTo>
                      <a:pt x="51974" y="252"/>
                    </a:lnTo>
                    <a:cubicBezTo>
                      <a:pt x="51882" y="229"/>
                      <a:pt x="51791" y="229"/>
                      <a:pt x="51700" y="229"/>
                    </a:cubicBezTo>
                    <a:cubicBezTo>
                      <a:pt x="51586" y="229"/>
                      <a:pt x="51449" y="206"/>
                      <a:pt x="51312" y="206"/>
                    </a:cubicBezTo>
                    <a:cubicBezTo>
                      <a:pt x="51129" y="183"/>
                      <a:pt x="50924" y="183"/>
                      <a:pt x="50741" y="161"/>
                    </a:cubicBezTo>
                    <a:cubicBezTo>
                      <a:pt x="50536" y="138"/>
                      <a:pt x="50330" y="115"/>
                      <a:pt x="50102" y="115"/>
                    </a:cubicBezTo>
                    <a:lnTo>
                      <a:pt x="49760" y="69"/>
                    </a:lnTo>
                    <a:cubicBezTo>
                      <a:pt x="49623" y="69"/>
                      <a:pt x="49509" y="69"/>
                      <a:pt x="49394" y="46"/>
                    </a:cubicBezTo>
                    <a:lnTo>
                      <a:pt x="49121" y="46"/>
                    </a:lnTo>
                    <a:cubicBezTo>
                      <a:pt x="48984" y="24"/>
                      <a:pt x="48847" y="24"/>
                      <a:pt x="48710" y="24"/>
                    </a:cubicBezTo>
                    <a:cubicBezTo>
                      <a:pt x="48459" y="1"/>
                      <a:pt x="48230" y="1"/>
                      <a:pt x="47979"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7"/>
              <p:cNvSpPr/>
              <p:nvPr/>
            </p:nvSpPr>
            <p:spPr>
              <a:xfrm>
                <a:off x="12398022" y="3969832"/>
                <a:ext cx="384065" cy="195208"/>
              </a:xfrm>
              <a:custGeom>
                <a:avLst/>
                <a:gdLst/>
                <a:ahLst/>
                <a:cxnLst/>
                <a:rect l="l" t="t" r="r" b="b"/>
                <a:pathLst>
                  <a:path w="13788" h="7008" extrusionOk="0">
                    <a:moveTo>
                      <a:pt x="13468" y="1"/>
                    </a:moveTo>
                    <a:cubicBezTo>
                      <a:pt x="13445" y="1"/>
                      <a:pt x="13399" y="23"/>
                      <a:pt x="13376" y="23"/>
                    </a:cubicBezTo>
                    <a:cubicBezTo>
                      <a:pt x="13308" y="46"/>
                      <a:pt x="13216" y="92"/>
                      <a:pt x="13194" y="160"/>
                    </a:cubicBezTo>
                    <a:cubicBezTo>
                      <a:pt x="13125" y="297"/>
                      <a:pt x="13057" y="434"/>
                      <a:pt x="12965" y="571"/>
                    </a:cubicBezTo>
                    <a:cubicBezTo>
                      <a:pt x="12920" y="708"/>
                      <a:pt x="12851" y="845"/>
                      <a:pt x="12760" y="959"/>
                    </a:cubicBezTo>
                    <a:cubicBezTo>
                      <a:pt x="12737" y="1028"/>
                      <a:pt x="12691" y="1096"/>
                      <a:pt x="12646" y="1165"/>
                    </a:cubicBezTo>
                    <a:cubicBezTo>
                      <a:pt x="12600" y="1233"/>
                      <a:pt x="12555" y="1279"/>
                      <a:pt x="12509" y="1347"/>
                    </a:cubicBezTo>
                    <a:cubicBezTo>
                      <a:pt x="12440" y="1461"/>
                      <a:pt x="12349" y="1576"/>
                      <a:pt x="12258" y="1690"/>
                    </a:cubicBezTo>
                    <a:cubicBezTo>
                      <a:pt x="12098" y="1895"/>
                      <a:pt x="11915" y="2078"/>
                      <a:pt x="11733" y="2283"/>
                    </a:cubicBezTo>
                    <a:cubicBezTo>
                      <a:pt x="11550" y="2511"/>
                      <a:pt x="11345" y="2694"/>
                      <a:pt x="11139" y="2899"/>
                    </a:cubicBezTo>
                    <a:cubicBezTo>
                      <a:pt x="10934" y="3105"/>
                      <a:pt x="10728" y="3310"/>
                      <a:pt x="10523" y="3493"/>
                    </a:cubicBezTo>
                    <a:cubicBezTo>
                      <a:pt x="10318" y="3676"/>
                      <a:pt x="10112" y="3858"/>
                      <a:pt x="9884" y="4018"/>
                    </a:cubicBezTo>
                    <a:cubicBezTo>
                      <a:pt x="9793" y="4109"/>
                      <a:pt x="9679" y="4200"/>
                      <a:pt x="9564" y="4269"/>
                    </a:cubicBezTo>
                    <a:cubicBezTo>
                      <a:pt x="9450" y="4360"/>
                      <a:pt x="9336" y="4429"/>
                      <a:pt x="9222" y="4520"/>
                    </a:cubicBezTo>
                    <a:cubicBezTo>
                      <a:pt x="8971" y="4680"/>
                      <a:pt x="8743" y="4862"/>
                      <a:pt x="8492" y="5022"/>
                    </a:cubicBezTo>
                    <a:cubicBezTo>
                      <a:pt x="8263" y="5159"/>
                      <a:pt x="8035" y="5319"/>
                      <a:pt x="7784" y="5456"/>
                    </a:cubicBezTo>
                    <a:cubicBezTo>
                      <a:pt x="7533" y="5593"/>
                      <a:pt x="7259" y="5707"/>
                      <a:pt x="7008" y="5821"/>
                    </a:cubicBezTo>
                    <a:cubicBezTo>
                      <a:pt x="7031" y="5798"/>
                      <a:pt x="7054" y="5798"/>
                      <a:pt x="7076" y="5775"/>
                    </a:cubicBezTo>
                    <a:lnTo>
                      <a:pt x="7076" y="5775"/>
                    </a:lnTo>
                    <a:cubicBezTo>
                      <a:pt x="7008" y="5821"/>
                      <a:pt x="6939" y="5844"/>
                      <a:pt x="6871" y="5867"/>
                    </a:cubicBezTo>
                    <a:cubicBezTo>
                      <a:pt x="6574" y="5981"/>
                      <a:pt x="6278" y="6095"/>
                      <a:pt x="5981" y="6163"/>
                    </a:cubicBezTo>
                    <a:cubicBezTo>
                      <a:pt x="5684" y="6255"/>
                      <a:pt x="5387" y="6323"/>
                      <a:pt x="5091" y="6369"/>
                    </a:cubicBezTo>
                    <a:cubicBezTo>
                      <a:pt x="4908" y="6392"/>
                      <a:pt x="4748" y="6415"/>
                      <a:pt x="4566" y="6415"/>
                    </a:cubicBezTo>
                    <a:cubicBezTo>
                      <a:pt x="4360" y="6437"/>
                      <a:pt x="4155" y="6437"/>
                      <a:pt x="3949" y="6437"/>
                    </a:cubicBezTo>
                    <a:cubicBezTo>
                      <a:pt x="3755" y="6437"/>
                      <a:pt x="3561" y="6443"/>
                      <a:pt x="3370" y="6443"/>
                    </a:cubicBezTo>
                    <a:cubicBezTo>
                      <a:pt x="3179" y="6443"/>
                      <a:pt x="2991" y="6437"/>
                      <a:pt x="2808" y="6415"/>
                    </a:cubicBezTo>
                    <a:cubicBezTo>
                      <a:pt x="2648" y="6392"/>
                      <a:pt x="2466" y="6369"/>
                      <a:pt x="2306" y="6323"/>
                    </a:cubicBezTo>
                    <a:cubicBezTo>
                      <a:pt x="2123" y="6278"/>
                      <a:pt x="1941" y="6232"/>
                      <a:pt x="1758" y="6186"/>
                    </a:cubicBezTo>
                    <a:cubicBezTo>
                      <a:pt x="1416" y="6095"/>
                      <a:pt x="1096" y="5981"/>
                      <a:pt x="777" y="5844"/>
                    </a:cubicBezTo>
                    <a:cubicBezTo>
                      <a:pt x="571" y="5753"/>
                      <a:pt x="389" y="5661"/>
                      <a:pt x="206" y="5570"/>
                    </a:cubicBezTo>
                    <a:cubicBezTo>
                      <a:pt x="182" y="5554"/>
                      <a:pt x="158" y="5546"/>
                      <a:pt x="135" y="5546"/>
                    </a:cubicBezTo>
                    <a:cubicBezTo>
                      <a:pt x="95" y="5546"/>
                      <a:pt x="61" y="5571"/>
                      <a:pt x="46" y="5616"/>
                    </a:cubicBezTo>
                    <a:cubicBezTo>
                      <a:pt x="1" y="5661"/>
                      <a:pt x="23" y="5753"/>
                      <a:pt x="92" y="5775"/>
                    </a:cubicBezTo>
                    <a:cubicBezTo>
                      <a:pt x="366" y="5912"/>
                      <a:pt x="617" y="6072"/>
                      <a:pt x="891" y="6209"/>
                    </a:cubicBezTo>
                    <a:cubicBezTo>
                      <a:pt x="1165" y="6346"/>
                      <a:pt x="1416" y="6483"/>
                      <a:pt x="1690" y="6574"/>
                    </a:cubicBezTo>
                    <a:cubicBezTo>
                      <a:pt x="1986" y="6666"/>
                      <a:pt x="2283" y="6780"/>
                      <a:pt x="2580" y="6848"/>
                    </a:cubicBezTo>
                    <a:cubicBezTo>
                      <a:pt x="2899" y="6940"/>
                      <a:pt x="3242" y="6962"/>
                      <a:pt x="3584" y="6985"/>
                    </a:cubicBezTo>
                    <a:cubicBezTo>
                      <a:pt x="3744" y="6985"/>
                      <a:pt x="3881" y="6985"/>
                      <a:pt x="4041" y="7008"/>
                    </a:cubicBezTo>
                    <a:lnTo>
                      <a:pt x="4566" y="7008"/>
                    </a:lnTo>
                    <a:cubicBezTo>
                      <a:pt x="4908" y="7008"/>
                      <a:pt x="5250" y="6985"/>
                      <a:pt x="5570" y="6917"/>
                    </a:cubicBezTo>
                    <a:cubicBezTo>
                      <a:pt x="5890" y="6848"/>
                      <a:pt x="6186" y="6780"/>
                      <a:pt x="6483" y="6688"/>
                    </a:cubicBezTo>
                    <a:cubicBezTo>
                      <a:pt x="6825" y="6574"/>
                      <a:pt x="7145" y="6437"/>
                      <a:pt x="7464" y="6300"/>
                    </a:cubicBezTo>
                    <a:cubicBezTo>
                      <a:pt x="7761" y="6186"/>
                      <a:pt x="8035" y="6049"/>
                      <a:pt x="8309" y="5890"/>
                    </a:cubicBezTo>
                    <a:cubicBezTo>
                      <a:pt x="8583" y="5730"/>
                      <a:pt x="8834" y="5570"/>
                      <a:pt x="9108" y="5387"/>
                    </a:cubicBezTo>
                    <a:cubicBezTo>
                      <a:pt x="9382" y="5205"/>
                      <a:pt x="9656" y="4999"/>
                      <a:pt x="9907" y="4817"/>
                    </a:cubicBezTo>
                    <a:cubicBezTo>
                      <a:pt x="10204" y="4611"/>
                      <a:pt x="10500" y="4383"/>
                      <a:pt x="10774" y="4132"/>
                    </a:cubicBezTo>
                    <a:cubicBezTo>
                      <a:pt x="11025" y="3927"/>
                      <a:pt x="11276" y="3698"/>
                      <a:pt x="11505" y="3470"/>
                    </a:cubicBezTo>
                    <a:cubicBezTo>
                      <a:pt x="11619" y="3356"/>
                      <a:pt x="11756" y="3219"/>
                      <a:pt x="11870" y="3105"/>
                    </a:cubicBezTo>
                    <a:cubicBezTo>
                      <a:pt x="11984" y="2991"/>
                      <a:pt x="12098" y="2877"/>
                      <a:pt x="12189" y="2740"/>
                    </a:cubicBezTo>
                    <a:cubicBezTo>
                      <a:pt x="12303" y="2626"/>
                      <a:pt x="12440" y="2489"/>
                      <a:pt x="12555" y="2374"/>
                    </a:cubicBezTo>
                    <a:cubicBezTo>
                      <a:pt x="12669" y="2238"/>
                      <a:pt x="12783" y="2101"/>
                      <a:pt x="12874" y="1941"/>
                    </a:cubicBezTo>
                    <a:cubicBezTo>
                      <a:pt x="12965" y="1827"/>
                      <a:pt x="13057" y="1690"/>
                      <a:pt x="13171" y="1553"/>
                    </a:cubicBezTo>
                    <a:cubicBezTo>
                      <a:pt x="13262" y="1439"/>
                      <a:pt x="13331" y="1302"/>
                      <a:pt x="13399" y="1165"/>
                    </a:cubicBezTo>
                    <a:cubicBezTo>
                      <a:pt x="13468" y="1051"/>
                      <a:pt x="13513" y="936"/>
                      <a:pt x="13582" y="845"/>
                    </a:cubicBezTo>
                    <a:cubicBezTo>
                      <a:pt x="13627" y="731"/>
                      <a:pt x="13696" y="617"/>
                      <a:pt x="13741" y="503"/>
                    </a:cubicBezTo>
                    <a:cubicBezTo>
                      <a:pt x="13764" y="480"/>
                      <a:pt x="13764" y="434"/>
                      <a:pt x="13787" y="411"/>
                    </a:cubicBezTo>
                    <a:cubicBezTo>
                      <a:pt x="13787" y="366"/>
                      <a:pt x="13787" y="297"/>
                      <a:pt x="13787" y="252"/>
                    </a:cubicBezTo>
                    <a:cubicBezTo>
                      <a:pt x="13764" y="160"/>
                      <a:pt x="13696" y="92"/>
                      <a:pt x="13627" y="46"/>
                    </a:cubicBezTo>
                    <a:cubicBezTo>
                      <a:pt x="13582" y="23"/>
                      <a:pt x="13536" y="1"/>
                      <a:pt x="13468"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7"/>
              <p:cNvSpPr/>
              <p:nvPr/>
            </p:nvSpPr>
            <p:spPr>
              <a:xfrm>
                <a:off x="12466684" y="3993369"/>
                <a:ext cx="336377" cy="183759"/>
              </a:xfrm>
              <a:custGeom>
                <a:avLst/>
                <a:gdLst/>
                <a:ahLst/>
                <a:cxnLst/>
                <a:rect l="l" t="t" r="r" b="b"/>
                <a:pathLst>
                  <a:path w="12076" h="6597" extrusionOk="0">
                    <a:moveTo>
                      <a:pt x="11094" y="0"/>
                    </a:moveTo>
                    <a:cubicBezTo>
                      <a:pt x="11025" y="0"/>
                      <a:pt x="10980" y="0"/>
                      <a:pt x="10934" y="46"/>
                    </a:cubicBezTo>
                    <a:cubicBezTo>
                      <a:pt x="10866" y="69"/>
                      <a:pt x="10797" y="137"/>
                      <a:pt x="10797" y="228"/>
                    </a:cubicBezTo>
                    <a:cubicBezTo>
                      <a:pt x="10774" y="251"/>
                      <a:pt x="10774" y="274"/>
                      <a:pt x="10774" y="320"/>
                    </a:cubicBezTo>
                    <a:cubicBezTo>
                      <a:pt x="10751" y="388"/>
                      <a:pt x="10706" y="457"/>
                      <a:pt x="10660" y="525"/>
                    </a:cubicBezTo>
                    <a:cubicBezTo>
                      <a:pt x="10569" y="639"/>
                      <a:pt x="10478" y="753"/>
                      <a:pt x="10386" y="868"/>
                    </a:cubicBezTo>
                    <a:cubicBezTo>
                      <a:pt x="10295" y="982"/>
                      <a:pt x="10204" y="1096"/>
                      <a:pt x="10090" y="1233"/>
                    </a:cubicBezTo>
                    <a:cubicBezTo>
                      <a:pt x="9907" y="1461"/>
                      <a:pt x="9701" y="1666"/>
                      <a:pt x="9519" y="1895"/>
                    </a:cubicBezTo>
                    <a:cubicBezTo>
                      <a:pt x="9450" y="1917"/>
                      <a:pt x="9405" y="1940"/>
                      <a:pt x="9359" y="1963"/>
                    </a:cubicBezTo>
                    <a:cubicBezTo>
                      <a:pt x="9291" y="2032"/>
                      <a:pt x="9245" y="2077"/>
                      <a:pt x="9176" y="2123"/>
                    </a:cubicBezTo>
                    <a:cubicBezTo>
                      <a:pt x="9062" y="2191"/>
                      <a:pt x="8948" y="2260"/>
                      <a:pt x="8834" y="2351"/>
                    </a:cubicBezTo>
                    <a:cubicBezTo>
                      <a:pt x="8606" y="2534"/>
                      <a:pt x="8355" y="2716"/>
                      <a:pt x="8127" y="2899"/>
                    </a:cubicBezTo>
                    <a:lnTo>
                      <a:pt x="8195" y="2853"/>
                    </a:lnTo>
                    <a:lnTo>
                      <a:pt x="8195" y="2853"/>
                    </a:lnTo>
                    <a:cubicBezTo>
                      <a:pt x="8012" y="2990"/>
                      <a:pt x="7830" y="3127"/>
                      <a:pt x="7647" y="3264"/>
                    </a:cubicBezTo>
                    <a:cubicBezTo>
                      <a:pt x="7442" y="3424"/>
                      <a:pt x="7236" y="3561"/>
                      <a:pt x="7031" y="3721"/>
                    </a:cubicBezTo>
                    <a:cubicBezTo>
                      <a:pt x="7008" y="3744"/>
                      <a:pt x="6985" y="3766"/>
                      <a:pt x="6962" y="3789"/>
                    </a:cubicBezTo>
                    <a:cubicBezTo>
                      <a:pt x="6940" y="3812"/>
                      <a:pt x="6917" y="3812"/>
                      <a:pt x="6894" y="3835"/>
                    </a:cubicBezTo>
                    <a:lnTo>
                      <a:pt x="6871" y="3835"/>
                    </a:lnTo>
                    <a:cubicBezTo>
                      <a:pt x="6848" y="3880"/>
                      <a:pt x="6803" y="3903"/>
                      <a:pt x="6780" y="3926"/>
                    </a:cubicBezTo>
                    <a:cubicBezTo>
                      <a:pt x="6689" y="3995"/>
                      <a:pt x="6620" y="4040"/>
                      <a:pt x="6552" y="4109"/>
                    </a:cubicBezTo>
                    <a:cubicBezTo>
                      <a:pt x="6437" y="4177"/>
                      <a:pt x="6346" y="4246"/>
                      <a:pt x="6255" y="4337"/>
                    </a:cubicBezTo>
                    <a:cubicBezTo>
                      <a:pt x="6141" y="4451"/>
                      <a:pt x="6118" y="4611"/>
                      <a:pt x="6209" y="4725"/>
                    </a:cubicBezTo>
                    <a:cubicBezTo>
                      <a:pt x="6209" y="4748"/>
                      <a:pt x="6232" y="4771"/>
                      <a:pt x="6255" y="4793"/>
                    </a:cubicBezTo>
                    <a:cubicBezTo>
                      <a:pt x="6095" y="4839"/>
                      <a:pt x="5935" y="4908"/>
                      <a:pt x="5798" y="4953"/>
                    </a:cubicBezTo>
                    <a:cubicBezTo>
                      <a:pt x="5479" y="5067"/>
                      <a:pt x="5159" y="5182"/>
                      <a:pt x="4840" y="5296"/>
                    </a:cubicBezTo>
                    <a:cubicBezTo>
                      <a:pt x="4520" y="5410"/>
                      <a:pt x="4178" y="5524"/>
                      <a:pt x="3835" y="5592"/>
                    </a:cubicBezTo>
                    <a:cubicBezTo>
                      <a:pt x="3653" y="5638"/>
                      <a:pt x="3493" y="5661"/>
                      <a:pt x="3310" y="5706"/>
                    </a:cubicBezTo>
                    <a:cubicBezTo>
                      <a:pt x="3151" y="5729"/>
                      <a:pt x="2968" y="5752"/>
                      <a:pt x="2808" y="5775"/>
                    </a:cubicBezTo>
                    <a:cubicBezTo>
                      <a:pt x="2763" y="5798"/>
                      <a:pt x="2717" y="5798"/>
                      <a:pt x="2671" y="5798"/>
                    </a:cubicBezTo>
                    <a:cubicBezTo>
                      <a:pt x="2648" y="5798"/>
                      <a:pt x="2626" y="5821"/>
                      <a:pt x="2626" y="5821"/>
                    </a:cubicBezTo>
                    <a:cubicBezTo>
                      <a:pt x="2580" y="5821"/>
                      <a:pt x="2534" y="5843"/>
                      <a:pt x="2489" y="5866"/>
                    </a:cubicBezTo>
                    <a:cubicBezTo>
                      <a:pt x="2397" y="5889"/>
                      <a:pt x="2352" y="6003"/>
                      <a:pt x="2352" y="6095"/>
                    </a:cubicBezTo>
                    <a:cubicBezTo>
                      <a:pt x="2238" y="6095"/>
                      <a:pt x="2146" y="6095"/>
                      <a:pt x="2055" y="6072"/>
                    </a:cubicBezTo>
                    <a:lnTo>
                      <a:pt x="1735" y="6072"/>
                    </a:lnTo>
                    <a:lnTo>
                      <a:pt x="1530" y="6049"/>
                    </a:lnTo>
                    <a:lnTo>
                      <a:pt x="1370" y="6049"/>
                    </a:lnTo>
                    <a:cubicBezTo>
                      <a:pt x="1256" y="6049"/>
                      <a:pt x="1188" y="6117"/>
                      <a:pt x="1165" y="6209"/>
                    </a:cubicBezTo>
                    <a:cubicBezTo>
                      <a:pt x="1028" y="6186"/>
                      <a:pt x="914" y="6163"/>
                      <a:pt x="800" y="6140"/>
                    </a:cubicBezTo>
                    <a:cubicBezTo>
                      <a:pt x="685" y="6117"/>
                      <a:pt x="571" y="6095"/>
                      <a:pt x="457" y="6095"/>
                    </a:cubicBezTo>
                    <a:cubicBezTo>
                      <a:pt x="343" y="6072"/>
                      <a:pt x="229" y="6072"/>
                      <a:pt x="115" y="6072"/>
                    </a:cubicBezTo>
                    <a:cubicBezTo>
                      <a:pt x="69" y="6072"/>
                      <a:pt x="1" y="6117"/>
                      <a:pt x="1" y="6186"/>
                    </a:cubicBezTo>
                    <a:cubicBezTo>
                      <a:pt x="1" y="6254"/>
                      <a:pt x="69" y="6300"/>
                      <a:pt x="115" y="6300"/>
                    </a:cubicBezTo>
                    <a:cubicBezTo>
                      <a:pt x="229" y="6300"/>
                      <a:pt x="343" y="6300"/>
                      <a:pt x="457" y="6323"/>
                    </a:cubicBezTo>
                    <a:lnTo>
                      <a:pt x="412" y="6323"/>
                    </a:lnTo>
                    <a:cubicBezTo>
                      <a:pt x="754" y="6368"/>
                      <a:pt x="1051" y="6460"/>
                      <a:pt x="1393" y="6505"/>
                    </a:cubicBezTo>
                    <a:cubicBezTo>
                      <a:pt x="1553" y="6528"/>
                      <a:pt x="1735" y="6551"/>
                      <a:pt x="1895" y="6551"/>
                    </a:cubicBezTo>
                    <a:cubicBezTo>
                      <a:pt x="1964" y="6551"/>
                      <a:pt x="2009" y="6551"/>
                      <a:pt x="2055" y="6574"/>
                    </a:cubicBezTo>
                    <a:lnTo>
                      <a:pt x="2192" y="6574"/>
                    </a:lnTo>
                    <a:cubicBezTo>
                      <a:pt x="2466" y="6597"/>
                      <a:pt x="2717" y="6597"/>
                      <a:pt x="2991" y="6597"/>
                    </a:cubicBezTo>
                    <a:lnTo>
                      <a:pt x="3470" y="6597"/>
                    </a:lnTo>
                    <a:cubicBezTo>
                      <a:pt x="3813" y="6597"/>
                      <a:pt x="4178" y="6597"/>
                      <a:pt x="4520" y="6574"/>
                    </a:cubicBezTo>
                    <a:cubicBezTo>
                      <a:pt x="4566" y="6574"/>
                      <a:pt x="4634" y="6574"/>
                      <a:pt x="4680" y="6551"/>
                    </a:cubicBezTo>
                    <a:lnTo>
                      <a:pt x="4771" y="6551"/>
                    </a:lnTo>
                    <a:cubicBezTo>
                      <a:pt x="4863" y="6551"/>
                      <a:pt x="4977" y="6528"/>
                      <a:pt x="5091" y="6528"/>
                    </a:cubicBezTo>
                    <a:cubicBezTo>
                      <a:pt x="5228" y="6505"/>
                      <a:pt x="5365" y="6483"/>
                      <a:pt x="5502" y="6460"/>
                    </a:cubicBezTo>
                    <a:cubicBezTo>
                      <a:pt x="5890" y="6391"/>
                      <a:pt x="6255" y="6254"/>
                      <a:pt x="6597" y="6095"/>
                    </a:cubicBezTo>
                    <a:cubicBezTo>
                      <a:pt x="6780" y="6026"/>
                      <a:pt x="6940" y="5935"/>
                      <a:pt x="7122" y="5843"/>
                    </a:cubicBezTo>
                    <a:lnTo>
                      <a:pt x="7624" y="5615"/>
                    </a:lnTo>
                    <a:cubicBezTo>
                      <a:pt x="7761" y="5547"/>
                      <a:pt x="7898" y="5478"/>
                      <a:pt x="8012" y="5410"/>
                    </a:cubicBezTo>
                    <a:cubicBezTo>
                      <a:pt x="8104" y="5364"/>
                      <a:pt x="8172" y="5318"/>
                      <a:pt x="8263" y="5273"/>
                    </a:cubicBezTo>
                    <a:cubicBezTo>
                      <a:pt x="8355" y="5227"/>
                      <a:pt x="8423" y="5159"/>
                      <a:pt x="8515" y="5113"/>
                    </a:cubicBezTo>
                    <a:cubicBezTo>
                      <a:pt x="8652" y="5022"/>
                      <a:pt x="8788" y="4930"/>
                      <a:pt x="8903" y="4839"/>
                    </a:cubicBezTo>
                    <a:cubicBezTo>
                      <a:pt x="9062" y="4725"/>
                      <a:pt x="9222" y="4588"/>
                      <a:pt x="9382" y="4474"/>
                    </a:cubicBezTo>
                    <a:cubicBezTo>
                      <a:pt x="9428" y="4405"/>
                      <a:pt x="9473" y="4360"/>
                      <a:pt x="9496" y="4269"/>
                    </a:cubicBezTo>
                    <a:cubicBezTo>
                      <a:pt x="9496" y="4246"/>
                      <a:pt x="9519" y="4223"/>
                      <a:pt x="9519" y="4200"/>
                    </a:cubicBezTo>
                    <a:cubicBezTo>
                      <a:pt x="9610" y="4109"/>
                      <a:pt x="9724" y="4017"/>
                      <a:pt x="9838" y="3926"/>
                    </a:cubicBezTo>
                    <a:cubicBezTo>
                      <a:pt x="10090" y="3698"/>
                      <a:pt x="10341" y="3447"/>
                      <a:pt x="10569" y="3196"/>
                    </a:cubicBezTo>
                    <a:cubicBezTo>
                      <a:pt x="10592" y="3150"/>
                      <a:pt x="10637" y="3127"/>
                      <a:pt x="10660" y="3104"/>
                    </a:cubicBezTo>
                    <a:cubicBezTo>
                      <a:pt x="10706" y="3036"/>
                      <a:pt x="10774" y="2945"/>
                      <a:pt x="10797" y="2876"/>
                    </a:cubicBezTo>
                    <a:cubicBezTo>
                      <a:pt x="10797" y="2831"/>
                      <a:pt x="10797" y="2808"/>
                      <a:pt x="10797" y="2762"/>
                    </a:cubicBezTo>
                    <a:cubicBezTo>
                      <a:pt x="10980" y="2579"/>
                      <a:pt x="11117" y="2351"/>
                      <a:pt x="11276" y="2146"/>
                    </a:cubicBezTo>
                    <a:cubicBezTo>
                      <a:pt x="11322" y="2077"/>
                      <a:pt x="11391" y="1986"/>
                      <a:pt x="11436" y="1917"/>
                    </a:cubicBezTo>
                    <a:cubicBezTo>
                      <a:pt x="11482" y="1849"/>
                      <a:pt x="11528" y="1758"/>
                      <a:pt x="11573" y="1689"/>
                    </a:cubicBezTo>
                    <a:cubicBezTo>
                      <a:pt x="11642" y="1552"/>
                      <a:pt x="11733" y="1393"/>
                      <a:pt x="11801" y="1233"/>
                    </a:cubicBezTo>
                    <a:cubicBezTo>
                      <a:pt x="11847" y="1141"/>
                      <a:pt x="11916" y="1050"/>
                      <a:pt x="11961" y="936"/>
                    </a:cubicBezTo>
                    <a:cubicBezTo>
                      <a:pt x="11984" y="890"/>
                      <a:pt x="11984" y="868"/>
                      <a:pt x="12007" y="822"/>
                    </a:cubicBezTo>
                    <a:cubicBezTo>
                      <a:pt x="12030" y="776"/>
                      <a:pt x="12052" y="753"/>
                      <a:pt x="12052" y="708"/>
                    </a:cubicBezTo>
                    <a:cubicBezTo>
                      <a:pt x="12075" y="685"/>
                      <a:pt x="12075" y="639"/>
                      <a:pt x="12075" y="594"/>
                    </a:cubicBezTo>
                    <a:cubicBezTo>
                      <a:pt x="12075" y="525"/>
                      <a:pt x="12030" y="434"/>
                      <a:pt x="11984" y="388"/>
                    </a:cubicBezTo>
                    <a:cubicBezTo>
                      <a:pt x="11984" y="365"/>
                      <a:pt x="11984" y="365"/>
                      <a:pt x="11961" y="365"/>
                    </a:cubicBezTo>
                    <a:cubicBezTo>
                      <a:pt x="11961" y="320"/>
                      <a:pt x="11938" y="297"/>
                      <a:pt x="11916" y="251"/>
                    </a:cubicBezTo>
                    <a:cubicBezTo>
                      <a:pt x="11893" y="183"/>
                      <a:pt x="11824" y="137"/>
                      <a:pt x="11756" y="114"/>
                    </a:cubicBezTo>
                    <a:cubicBezTo>
                      <a:pt x="11717" y="95"/>
                      <a:pt x="11679" y="88"/>
                      <a:pt x="11640" y="88"/>
                    </a:cubicBezTo>
                    <a:cubicBezTo>
                      <a:pt x="11587" y="88"/>
                      <a:pt x="11535" y="101"/>
                      <a:pt x="11482" y="114"/>
                    </a:cubicBezTo>
                    <a:cubicBezTo>
                      <a:pt x="11436" y="137"/>
                      <a:pt x="11391" y="137"/>
                      <a:pt x="11368" y="160"/>
                    </a:cubicBezTo>
                    <a:cubicBezTo>
                      <a:pt x="11345" y="137"/>
                      <a:pt x="11322" y="114"/>
                      <a:pt x="11299" y="91"/>
                    </a:cubicBezTo>
                    <a:cubicBezTo>
                      <a:pt x="11254" y="46"/>
                      <a:pt x="11208" y="23"/>
                      <a:pt x="11162"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7"/>
              <p:cNvSpPr/>
              <p:nvPr/>
            </p:nvSpPr>
            <p:spPr>
              <a:xfrm>
                <a:off x="12469860" y="4160583"/>
                <a:ext cx="9582" cy="8914"/>
              </a:xfrm>
              <a:custGeom>
                <a:avLst/>
                <a:gdLst/>
                <a:ahLst/>
                <a:cxnLst/>
                <a:rect l="l" t="t" r="r" b="b"/>
                <a:pathLst>
                  <a:path w="344" h="320" extrusionOk="0">
                    <a:moveTo>
                      <a:pt x="183" y="0"/>
                    </a:moveTo>
                    <a:cubicBezTo>
                      <a:pt x="92" y="0"/>
                      <a:pt x="1" y="69"/>
                      <a:pt x="1" y="160"/>
                    </a:cubicBezTo>
                    <a:cubicBezTo>
                      <a:pt x="1" y="251"/>
                      <a:pt x="92" y="320"/>
                      <a:pt x="183" y="320"/>
                    </a:cubicBezTo>
                    <a:cubicBezTo>
                      <a:pt x="252" y="320"/>
                      <a:pt x="343" y="251"/>
                      <a:pt x="343" y="160"/>
                    </a:cubicBezTo>
                    <a:cubicBezTo>
                      <a:pt x="343" y="69"/>
                      <a:pt x="252" y="0"/>
                      <a:pt x="183"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7"/>
              <p:cNvSpPr/>
              <p:nvPr/>
            </p:nvSpPr>
            <p:spPr>
              <a:xfrm>
                <a:off x="12771864" y="3938690"/>
                <a:ext cx="1546287" cy="112729"/>
              </a:xfrm>
              <a:custGeom>
                <a:avLst/>
                <a:gdLst/>
                <a:ahLst/>
                <a:cxnLst/>
                <a:rect l="l" t="t" r="r" b="b"/>
                <a:pathLst>
                  <a:path w="55512" h="4047" extrusionOk="0">
                    <a:moveTo>
                      <a:pt x="54006" y="2123"/>
                    </a:moveTo>
                    <a:cubicBezTo>
                      <a:pt x="54018" y="2125"/>
                      <a:pt x="54030" y="2127"/>
                      <a:pt x="54043" y="2128"/>
                    </a:cubicBezTo>
                    <a:lnTo>
                      <a:pt x="54043" y="2128"/>
                    </a:lnTo>
                    <a:cubicBezTo>
                      <a:pt x="54032" y="2125"/>
                      <a:pt x="54020" y="2123"/>
                      <a:pt x="54006" y="2123"/>
                    </a:cubicBezTo>
                    <a:close/>
                    <a:moveTo>
                      <a:pt x="54508" y="3356"/>
                    </a:moveTo>
                    <a:cubicBezTo>
                      <a:pt x="54576" y="3356"/>
                      <a:pt x="54645" y="3356"/>
                      <a:pt x="54736" y="3378"/>
                    </a:cubicBezTo>
                    <a:cubicBezTo>
                      <a:pt x="54713" y="3378"/>
                      <a:pt x="54713" y="3378"/>
                      <a:pt x="54713" y="3401"/>
                    </a:cubicBezTo>
                    <a:lnTo>
                      <a:pt x="54690" y="3401"/>
                    </a:lnTo>
                    <a:cubicBezTo>
                      <a:pt x="54622" y="3378"/>
                      <a:pt x="54576" y="3378"/>
                      <a:pt x="54508" y="3356"/>
                    </a:cubicBezTo>
                    <a:close/>
                    <a:moveTo>
                      <a:pt x="21183" y="0"/>
                    </a:moveTo>
                    <a:cubicBezTo>
                      <a:pt x="20932" y="0"/>
                      <a:pt x="20681" y="0"/>
                      <a:pt x="20407" y="23"/>
                    </a:cubicBezTo>
                    <a:cubicBezTo>
                      <a:pt x="20133" y="23"/>
                      <a:pt x="19859" y="46"/>
                      <a:pt x="19585" y="46"/>
                    </a:cubicBezTo>
                    <a:lnTo>
                      <a:pt x="17896" y="46"/>
                    </a:lnTo>
                    <a:cubicBezTo>
                      <a:pt x="17348" y="46"/>
                      <a:pt x="16777" y="46"/>
                      <a:pt x="16230" y="69"/>
                    </a:cubicBezTo>
                    <a:cubicBezTo>
                      <a:pt x="15933" y="92"/>
                      <a:pt x="15636" y="92"/>
                      <a:pt x="15362" y="114"/>
                    </a:cubicBezTo>
                    <a:cubicBezTo>
                      <a:pt x="15066" y="137"/>
                      <a:pt x="14769" y="137"/>
                      <a:pt x="14472" y="160"/>
                    </a:cubicBezTo>
                    <a:cubicBezTo>
                      <a:pt x="14175" y="183"/>
                      <a:pt x="13901" y="183"/>
                      <a:pt x="13628" y="206"/>
                    </a:cubicBezTo>
                    <a:cubicBezTo>
                      <a:pt x="13331" y="228"/>
                      <a:pt x="13057" y="228"/>
                      <a:pt x="12760" y="228"/>
                    </a:cubicBezTo>
                    <a:cubicBezTo>
                      <a:pt x="12486" y="251"/>
                      <a:pt x="12190" y="251"/>
                      <a:pt x="11916" y="274"/>
                    </a:cubicBezTo>
                    <a:cubicBezTo>
                      <a:pt x="11619" y="274"/>
                      <a:pt x="11345" y="274"/>
                      <a:pt x="11048" y="297"/>
                    </a:cubicBezTo>
                    <a:cubicBezTo>
                      <a:pt x="10797" y="297"/>
                      <a:pt x="10569" y="320"/>
                      <a:pt x="10318" y="343"/>
                    </a:cubicBezTo>
                    <a:cubicBezTo>
                      <a:pt x="10044" y="343"/>
                      <a:pt x="9793" y="365"/>
                      <a:pt x="9519" y="388"/>
                    </a:cubicBezTo>
                    <a:cubicBezTo>
                      <a:pt x="8994" y="434"/>
                      <a:pt x="8469" y="457"/>
                      <a:pt x="7944" y="502"/>
                    </a:cubicBezTo>
                    <a:cubicBezTo>
                      <a:pt x="7442" y="525"/>
                      <a:pt x="6963" y="548"/>
                      <a:pt x="6460" y="594"/>
                    </a:cubicBezTo>
                    <a:cubicBezTo>
                      <a:pt x="6209" y="594"/>
                      <a:pt x="5958" y="594"/>
                      <a:pt x="5707" y="616"/>
                    </a:cubicBezTo>
                    <a:cubicBezTo>
                      <a:pt x="5593" y="616"/>
                      <a:pt x="5479" y="639"/>
                      <a:pt x="5365" y="639"/>
                    </a:cubicBezTo>
                    <a:cubicBezTo>
                      <a:pt x="5228" y="639"/>
                      <a:pt x="5091" y="639"/>
                      <a:pt x="4954" y="662"/>
                    </a:cubicBezTo>
                    <a:cubicBezTo>
                      <a:pt x="4680" y="662"/>
                      <a:pt x="4406" y="685"/>
                      <a:pt x="4155" y="708"/>
                    </a:cubicBezTo>
                    <a:cubicBezTo>
                      <a:pt x="3881" y="708"/>
                      <a:pt x="3630" y="731"/>
                      <a:pt x="3356" y="753"/>
                    </a:cubicBezTo>
                    <a:cubicBezTo>
                      <a:pt x="3082" y="776"/>
                      <a:pt x="2808" y="799"/>
                      <a:pt x="2534" y="822"/>
                    </a:cubicBezTo>
                    <a:cubicBezTo>
                      <a:pt x="2420" y="845"/>
                      <a:pt x="2306" y="868"/>
                      <a:pt x="2192" y="868"/>
                    </a:cubicBezTo>
                    <a:cubicBezTo>
                      <a:pt x="2055" y="890"/>
                      <a:pt x="1918" y="890"/>
                      <a:pt x="1781" y="913"/>
                    </a:cubicBezTo>
                    <a:cubicBezTo>
                      <a:pt x="1553" y="936"/>
                      <a:pt x="1302" y="959"/>
                      <a:pt x="1074" y="1005"/>
                    </a:cubicBezTo>
                    <a:cubicBezTo>
                      <a:pt x="845" y="1027"/>
                      <a:pt x="640" y="1073"/>
                      <a:pt x="435" y="1096"/>
                    </a:cubicBezTo>
                    <a:cubicBezTo>
                      <a:pt x="366" y="1119"/>
                      <a:pt x="298" y="1119"/>
                      <a:pt x="229" y="1119"/>
                    </a:cubicBezTo>
                    <a:cubicBezTo>
                      <a:pt x="183" y="1141"/>
                      <a:pt x="115" y="1141"/>
                      <a:pt x="69" y="1187"/>
                    </a:cubicBezTo>
                    <a:cubicBezTo>
                      <a:pt x="47" y="1233"/>
                      <a:pt x="1" y="1301"/>
                      <a:pt x="1" y="1347"/>
                    </a:cubicBezTo>
                    <a:cubicBezTo>
                      <a:pt x="1" y="1415"/>
                      <a:pt x="47" y="1484"/>
                      <a:pt x="69" y="1507"/>
                    </a:cubicBezTo>
                    <a:cubicBezTo>
                      <a:pt x="107" y="1544"/>
                      <a:pt x="159" y="1581"/>
                      <a:pt x="202" y="1581"/>
                    </a:cubicBezTo>
                    <a:cubicBezTo>
                      <a:pt x="212" y="1581"/>
                      <a:pt x="221" y="1579"/>
                      <a:pt x="229" y="1575"/>
                    </a:cubicBezTo>
                    <a:cubicBezTo>
                      <a:pt x="754" y="1507"/>
                      <a:pt x="1279" y="1484"/>
                      <a:pt x="1781" y="1438"/>
                    </a:cubicBezTo>
                    <a:cubicBezTo>
                      <a:pt x="2032" y="1415"/>
                      <a:pt x="2283" y="1415"/>
                      <a:pt x="2534" y="1393"/>
                    </a:cubicBezTo>
                    <a:cubicBezTo>
                      <a:pt x="2808" y="1370"/>
                      <a:pt x="3082" y="1370"/>
                      <a:pt x="3356" y="1347"/>
                    </a:cubicBezTo>
                    <a:cubicBezTo>
                      <a:pt x="3630" y="1324"/>
                      <a:pt x="3881" y="1301"/>
                      <a:pt x="4155" y="1301"/>
                    </a:cubicBezTo>
                    <a:cubicBezTo>
                      <a:pt x="4406" y="1301"/>
                      <a:pt x="4680" y="1278"/>
                      <a:pt x="4954" y="1278"/>
                    </a:cubicBezTo>
                    <a:cubicBezTo>
                      <a:pt x="5068" y="1256"/>
                      <a:pt x="5182" y="1256"/>
                      <a:pt x="5319" y="1256"/>
                    </a:cubicBezTo>
                    <a:cubicBezTo>
                      <a:pt x="5456" y="1256"/>
                      <a:pt x="5570" y="1233"/>
                      <a:pt x="5707" y="1233"/>
                    </a:cubicBezTo>
                    <a:cubicBezTo>
                      <a:pt x="5958" y="1233"/>
                      <a:pt x="6209" y="1233"/>
                      <a:pt x="6460" y="1210"/>
                    </a:cubicBezTo>
                    <a:cubicBezTo>
                      <a:pt x="6963" y="1187"/>
                      <a:pt x="7442" y="1164"/>
                      <a:pt x="7944" y="1141"/>
                    </a:cubicBezTo>
                    <a:cubicBezTo>
                      <a:pt x="8469" y="1096"/>
                      <a:pt x="8994" y="1073"/>
                      <a:pt x="9519" y="1027"/>
                    </a:cubicBezTo>
                    <a:cubicBezTo>
                      <a:pt x="9793" y="1027"/>
                      <a:pt x="10044" y="1005"/>
                      <a:pt x="10318" y="982"/>
                    </a:cubicBezTo>
                    <a:cubicBezTo>
                      <a:pt x="10569" y="982"/>
                      <a:pt x="10797" y="959"/>
                      <a:pt x="11048" y="936"/>
                    </a:cubicBezTo>
                    <a:cubicBezTo>
                      <a:pt x="11345" y="936"/>
                      <a:pt x="11619" y="936"/>
                      <a:pt x="11916" y="913"/>
                    </a:cubicBezTo>
                    <a:cubicBezTo>
                      <a:pt x="12190" y="913"/>
                      <a:pt x="12486" y="890"/>
                      <a:pt x="12760" y="890"/>
                    </a:cubicBezTo>
                    <a:cubicBezTo>
                      <a:pt x="12897" y="890"/>
                      <a:pt x="13011" y="890"/>
                      <a:pt x="13148" y="868"/>
                    </a:cubicBezTo>
                    <a:cubicBezTo>
                      <a:pt x="13308" y="868"/>
                      <a:pt x="13468" y="868"/>
                      <a:pt x="13628" y="845"/>
                    </a:cubicBezTo>
                    <a:lnTo>
                      <a:pt x="14016" y="845"/>
                    </a:lnTo>
                    <a:cubicBezTo>
                      <a:pt x="14175" y="845"/>
                      <a:pt x="14312" y="822"/>
                      <a:pt x="14472" y="822"/>
                    </a:cubicBezTo>
                    <a:cubicBezTo>
                      <a:pt x="14769" y="799"/>
                      <a:pt x="15066" y="776"/>
                      <a:pt x="15362" y="776"/>
                    </a:cubicBezTo>
                    <a:cubicBezTo>
                      <a:pt x="15636" y="753"/>
                      <a:pt x="15933" y="753"/>
                      <a:pt x="16230" y="731"/>
                    </a:cubicBezTo>
                    <a:cubicBezTo>
                      <a:pt x="16777" y="708"/>
                      <a:pt x="17348" y="708"/>
                      <a:pt x="17896" y="708"/>
                    </a:cubicBezTo>
                    <a:lnTo>
                      <a:pt x="18467" y="708"/>
                    </a:lnTo>
                    <a:cubicBezTo>
                      <a:pt x="18832" y="708"/>
                      <a:pt x="19220" y="708"/>
                      <a:pt x="19585" y="685"/>
                    </a:cubicBezTo>
                    <a:cubicBezTo>
                      <a:pt x="19859" y="685"/>
                      <a:pt x="20133" y="662"/>
                      <a:pt x="20407" y="662"/>
                    </a:cubicBezTo>
                    <a:lnTo>
                      <a:pt x="27095" y="662"/>
                    </a:lnTo>
                    <a:cubicBezTo>
                      <a:pt x="27391" y="685"/>
                      <a:pt x="27665" y="685"/>
                      <a:pt x="27962" y="685"/>
                    </a:cubicBezTo>
                    <a:cubicBezTo>
                      <a:pt x="28236" y="685"/>
                      <a:pt x="28510" y="708"/>
                      <a:pt x="28784" y="708"/>
                    </a:cubicBezTo>
                    <a:cubicBezTo>
                      <a:pt x="29057" y="731"/>
                      <a:pt x="29331" y="731"/>
                      <a:pt x="29605" y="731"/>
                    </a:cubicBezTo>
                    <a:cubicBezTo>
                      <a:pt x="29856" y="731"/>
                      <a:pt x="30130" y="753"/>
                      <a:pt x="30381" y="753"/>
                    </a:cubicBezTo>
                    <a:cubicBezTo>
                      <a:pt x="30655" y="776"/>
                      <a:pt x="30952" y="776"/>
                      <a:pt x="31226" y="799"/>
                    </a:cubicBezTo>
                    <a:cubicBezTo>
                      <a:pt x="31523" y="799"/>
                      <a:pt x="31819" y="822"/>
                      <a:pt x="32093" y="822"/>
                    </a:cubicBezTo>
                    <a:lnTo>
                      <a:pt x="32458" y="822"/>
                    </a:lnTo>
                    <a:cubicBezTo>
                      <a:pt x="32595" y="845"/>
                      <a:pt x="32755" y="845"/>
                      <a:pt x="32892" y="845"/>
                    </a:cubicBezTo>
                    <a:cubicBezTo>
                      <a:pt x="33143" y="868"/>
                      <a:pt x="33417" y="868"/>
                      <a:pt x="33691" y="890"/>
                    </a:cubicBezTo>
                    <a:cubicBezTo>
                      <a:pt x="33965" y="913"/>
                      <a:pt x="34262" y="913"/>
                      <a:pt x="34536" y="913"/>
                    </a:cubicBezTo>
                    <a:cubicBezTo>
                      <a:pt x="34809" y="936"/>
                      <a:pt x="35083" y="936"/>
                      <a:pt x="35357" y="959"/>
                    </a:cubicBezTo>
                    <a:cubicBezTo>
                      <a:pt x="35608" y="959"/>
                      <a:pt x="35882" y="982"/>
                      <a:pt x="36156" y="982"/>
                    </a:cubicBezTo>
                    <a:cubicBezTo>
                      <a:pt x="36430" y="1005"/>
                      <a:pt x="36704" y="1005"/>
                      <a:pt x="36955" y="1027"/>
                    </a:cubicBezTo>
                    <a:cubicBezTo>
                      <a:pt x="37229" y="1050"/>
                      <a:pt x="37503" y="1050"/>
                      <a:pt x="37777" y="1050"/>
                    </a:cubicBezTo>
                    <a:cubicBezTo>
                      <a:pt x="38051" y="1073"/>
                      <a:pt x="38325" y="1073"/>
                      <a:pt x="38598" y="1096"/>
                    </a:cubicBezTo>
                    <a:cubicBezTo>
                      <a:pt x="38872" y="1119"/>
                      <a:pt x="39146" y="1119"/>
                      <a:pt x="39443" y="1141"/>
                    </a:cubicBezTo>
                    <a:cubicBezTo>
                      <a:pt x="39991" y="1164"/>
                      <a:pt x="40539" y="1210"/>
                      <a:pt x="41086" y="1233"/>
                    </a:cubicBezTo>
                    <a:cubicBezTo>
                      <a:pt x="41657" y="1278"/>
                      <a:pt x="42228" y="1324"/>
                      <a:pt x="42798" y="1370"/>
                    </a:cubicBezTo>
                    <a:cubicBezTo>
                      <a:pt x="43346" y="1415"/>
                      <a:pt x="43894" y="1461"/>
                      <a:pt x="44442" y="1507"/>
                    </a:cubicBezTo>
                    <a:cubicBezTo>
                      <a:pt x="44990" y="1575"/>
                      <a:pt x="45515" y="1644"/>
                      <a:pt x="46040" y="1712"/>
                    </a:cubicBezTo>
                    <a:cubicBezTo>
                      <a:pt x="46519" y="1758"/>
                      <a:pt x="46975" y="1803"/>
                      <a:pt x="47432" y="1872"/>
                    </a:cubicBezTo>
                    <a:cubicBezTo>
                      <a:pt x="47843" y="1940"/>
                      <a:pt x="48254" y="1963"/>
                      <a:pt x="48664" y="2009"/>
                    </a:cubicBezTo>
                    <a:cubicBezTo>
                      <a:pt x="49052" y="2054"/>
                      <a:pt x="49440" y="2100"/>
                      <a:pt x="49851" y="2146"/>
                    </a:cubicBezTo>
                    <a:cubicBezTo>
                      <a:pt x="49897" y="2169"/>
                      <a:pt x="49965" y="2169"/>
                      <a:pt x="50034" y="2169"/>
                    </a:cubicBezTo>
                    <a:cubicBezTo>
                      <a:pt x="50080" y="2169"/>
                      <a:pt x="50125" y="2191"/>
                      <a:pt x="50148" y="2191"/>
                    </a:cubicBezTo>
                    <a:cubicBezTo>
                      <a:pt x="50422" y="2214"/>
                      <a:pt x="50673" y="2260"/>
                      <a:pt x="50947" y="2283"/>
                    </a:cubicBezTo>
                    <a:cubicBezTo>
                      <a:pt x="51038" y="2306"/>
                      <a:pt x="51130" y="2306"/>
                      <a:pt x="51221" y="2328"/>
                    </a:cubicBezTo>
                    <a:cubicBezTo>
                      <a:pt x="51449" y="2351"/>
                      <a:pt x="51655" y="2397"/>
                      <a:pt x="51883" y="2420"/>
                    </a:cubicBezTo>
                    <a:cubicBezTo>
                      <a:pt x="51814" y="2443"/>
                      <a:pt x="51769" y="2511"/>
                      <a:pt x="51723" y="2557"/>
                    </a:cubicBezTo>
                    <a:cubicBezTo>
                      <a:pt x="51723" y="2579"/>
                      <a:pt x="51723" y="2579"/>
                      <a:pt x="51723" y="2579"/>
                    </a:cubicBezTo>
                    <a:lnTo>
                      <a:pt x="51335" y="2579"/>
                    </a:lnTo>
                    <a:cubicBezTo>
                      <a:pt x="51232" y="2579"/>
                      <a:pt x="51124" y="2574"/>
                      <a:pt x="51015" y="2574"/>
                    </a:cubicBezTo>
                    <a:cubicBezTo>
                      <a:pt x="50907" y="2574"/>
                      <a:pt x="50799" y="2579"/>
                      <a:pt x="50696" y="2602"/>
                    </a:cubicBezTo>
                    <a:cubicBezTo>
                      <a:pt x="50627" y="2625"/>
                      <a:pt x="50582" y="2648"/>
                      <a:pt x="50559" y="2694"/>
                    </a:cubicBezTo>
                    <a:cubicBezTo>
                      <a:pt x="50490" y="2739"/>
                      <a:pt x="50445" y="2831"/>
                      <a:pt x="50445" y="2922"/>
                    </a:cubicBezTo>
                    <a:cubicBezTo>
                      <a:pt x="50445" y="2967"/>
                      <a:pt x="50468" y="3036"/>
                      <a:pt x="50490" y="3082"/>
                    </a:cubicBezTo>
                    <a:cubicBezTo>
                      <a:pt x="50536" y="3150"/>
                      <a:pt x="50605" y="3196"/>
                      <a:pt x="50696" y="3219"/>
                    </a:cubicBezTo>
                    <a:cubicBezTo>
                      <a:pt x="50764" y="3241"/>
                      <a:pt x="50833" y="3264"/>
                      <a:pt x="50901" y="3264"/>
                    </a:cubicBezTo>
                    <a:cubicBezTo>
                      <a:pt x="50947" y="3287"/>
                      <a:pt x="51015" y="3287"/>
                      <a:pt x="51084" y="3310"/>
                    </a:cubicBezTo>
                    <a:cubicBezTo>
                      <a:pt x="51221" y="3333"/>
                      <a:pt x="51358" y="3333"/>
                      <a:pt x="51472" y="3356"/>
                    </a:cubicBezTo>
                    <a:cubicBezTo>
                      <a:pt x="51769" y="3401"/>
                      <a:pt x="52065" y="3470"/>
                      <a:pt x="52339" y="3515"/>
                    </a:cubicBezTo>
                    <a:cubicBezTo>
                      <a:pt x="52613" y="3584"/>
                      <a:pt x="52887" y="3629"/>
                      <a:pt x="53161" y="3698"/>
                    </a:cubicBezTo>
                    <a:cubicBezTo>
                      <a:pt x="53435" y="3744"/>
                      <a:pt x="53709" y="3812"/>
                      <a:pt x="53960" y="3880"/>
                    </a:cubicBezTo>
                    <a:cubicBezTo>
                      <a:pt x="54097" y="3926"/>
                      <a:pt x="54234" y="3949"/>
                      <a:pt x="54371" y="3995"/>
                    </a:cubicBezTo>
                    <a:cubicBezTo>
                      <a:pt x="54482" y="4013"/>
                      <a:pt x="54607" y="4046"/>
                      <a:pt x="54724" y="4046"/>
                    </a:cubicBezTo>
                    <a:cubicBezTo>
                      <a:pt x="54751" y="4046"/>
                      <a:pt x="54778" y="4045"/>
                      <a:pt x="54804" y="4040"/>
                    </a:cubicBezTo>
                    <a:cubicBezTo>
                      <a:pt x="54941" y="4040"/>
                      <a:pt x="55056" y="3995"/>
                      <a:pt x="55170" y="3903"/>
                    </a:cubicBezTo>
                    <a:cubicBezTo>
                      <a:pt x="55238" y="3835"/>
                      <a:pt x="55261" y="3744"/>
                      <a:pt x="55307" y="3675"/>
                    </a:cubicBezTo>
                    <a:cubicBezTo>
                      <a:pt x="55329" y="3607"/>
                      <a:pt x="55375" y="3538"/>
                      <a:pt x="55398" y="3470"/>
                    </a:cubicBezTo>
                    <a:cubicBezTo>
                      <a:pt x="55466" y="3310"/>
                      <a:pt x="55512" y="3150"/>
                      <a:pt x="55489" y="2990"/>
                    </a:cubicBezTo>
                    <a:cubicBezTo>
                      <a:pt x="55489" y="2922"/>
                      <a:pt x="55489" y="2853"/>
                      <a:pt x="55466" y="2785"/>
                    </a:cubicBezTo>
                    <a:cubicBezTo>
                      <a:pt x="55444" y="2671"/>
                      <a:pt x="55398" y="2579"/>
                      <a:pt x="55329" y="2511"/>
                    </a:cubicBezTo>
                    <a:cubicBezTo>
                      <a:pt x="55284" y="2465"/>
                      <a:pt x="55238" y="2420"/>
                      <a:pt x="55192" y="2374"/>
                    </a:cubicBezTo>
                    <a:cubicBezTo>
                      <a:pt x="55124" y="2351"/>
                      <a:pt x="55078" y="2328"/>
                      <a:pt x="55010" y="2328"/>
                    </a:cubicBezTo>
                    <a:cubicBezTo>
                      <a:pt x="54941" y="2283"/>
                      <a:pt x="54850" y="2260"/>
                      <a:pt x="54782" y="2260"/>
                    </a:cubicBezTo>
                    <a:cubicBezTo>
                      <a:pt x="54667" y="2237"/>
                      <a:pt x="54553" y="2214"/>
                      <a:pt x="54439" y="2191"/>
                    </a:cubicBezTo>
                    <a:cubicBezTo>
                      <a:pt x="54313" y="2170"/>
                      <a:pt x="54187" y="2149"/>
                      <a:pt x="54043" y="2128"/>
                    </a:cubicBezTo>
                    <a:lnTo>
                      <a:pt x="54043" y="2128"/>
                    </a:lnTo>
                    <a:cubicBezTo>
                      <a:pt x="54057" y="2133"/>
                      <a:pt x="54069" y="2139"/>
                      <a:pt x="54080" y="2142"/>
                    </a:cubicBezTo>
                    <a:lnTo>
                      <a:pt x="54080" y="2142"/>
                    </a:lnTo>
                    <a:cubicBezTo>
                      <a:pt x="53971" y="2121"/>
                      <a:pt x="53863" y="2099"/>
                      <a:pt x="53754" y="2077"/>
                    </a:cubicBezTo>
                    <a:lnTo>
                      <a:pt x="53754" y="2077"/>
                    </a:lnTo>
                    <a:cubicBezTo>
                      <a:pt x="53757" y="2080"/>
                      <a:pt x="53760" y="2082"/>
                      <a:pt x="53763" y="2084"/>
                    </a:cubicBezTo>
                    <a:lnTo>
                      <a:pt x="53763" y="2084"/>
                    </a:lnTo>
                    <a:cubicBezTo>
                      <a:pt x="53700" y="2075"/>
                      <a:pt x="53636" y="2070"/>
                      <a:pt x="53572" y="2054"/>
                    </a:cubicBezTo>
                    <a:cubicBezTo>
                      <a:pt x="53458" y="2032"/>
                      <a:pt x="53344" y="2009"/>
                      <a:pt x="53207" y="1986"/>
                    </a:cubicBezTo>
                    <a:cubicBezTo>
                      <a:pt x="52978" y="1940"/>
                      <a:pt x="52727" y="1895"/>
                      <a:pt x="52499" y="1849"/>
                    </a:cubicBezTo>
                    <a:cubicBezTo>
                      <a:pt x="52065" y="1781"/>
                      <a:pt x="51632" y="1735"/>
                      <a:pt x="51198" y="1666"/>
                    </a:cubicBezTo>
                    <a:cubicBezTo>
                      <a:pt x="50970" y="1644"/>
                      <a:pt x="50719" y="1621"/>
                      <a:pt x="50468" y="1575"/>
                    </a:cubicBezTo>
                    <a:cubicBezTo>
                      <a:pt x="50376" y="1575"/>
                      <a:pt x="50262" y="1552"/>
                      <a:pt x="50171" y="1529"/>
                    </a:cubicBezTo>
                    <a:lnTo>
                      <a:pt x="50034" y="1529"/>
                    </a:lnTo>
                    <a:cubicBezTo>
                      <a:pt x="50034" y="1529"/>
                      <a:pt x="50011" y="1529"/>
                      <a:pt x="50011" y="1507"/>
                    </a:cubicBezTo>
                    <a:cubicBezTo>
                      <a:pt x="49760" y="1484"/>
                      <a:pt x="49509" y="1461"/>
                      <a:pt x="49258" y="1415"/>
                    </a:cubicBezTo>
                    <a:cubicBezTo>
                      <a:pt x="48710" y="1370"/>
                      <a:pt x="48185" y="1324"/>
                      <a:pt x="47660" y="1256"/>
                    </a:cubicBezTo>
                    <a:cubicBezTo>
                      <a:pt x="47135" y="1164"/>
                      <a:pt x="46587" y="1119"/>
                      <a:pt x="46040" y="1050"/>
                    </a:cubicBezTo>
                    <a:cubicBezTo>
                      <a:pt x="45766" y="1027"/>
                      <a:pt x="45492" y="1005"/>
                      <a:pt x="45241" y="959"/>
                    </a:cubicBezTo>
                    <a:cubicBezTo>
                      <a:pt x="44967" y="936"/>
                      <a:pt x="44716" y="890"/>
                      <a:pt x="44442" y="868"/>
                    </a:cubicBezTo>
                    <a:cubicBezTo>
                      <a:pt x="43894" y="799"/>
                      <a:pt x="43346" y="753"/>
                      <a:pt x="42798" y="708"/>
                    </a:cubicBezTo>
                    <a:cubicBezTo>
                      <a:pt x="42228" y="685"/>
                      <a:pt x="41657" y="616"/>
                      <a:pt x="41086" y="594"/>
                    </a:cubicBezTo>
                    <a:cubicBezTo>
                      <a:pt x="40539" y="548"/>
                      <a:pt x="39991" y="525"/>
                      <a:pt x="39443" y="480"/>
                    </a:cubicBezTo>
                    <a:cubicBezTo>
                      <a:pt x="39146" y="480"/>
                      <a:pt x="38872" y="457"/>
                      <a:pt x="38598" y="457"/>
                    </a:cubicBezTo>
                    <a:cubicBezTo>
                      <a:pt x="38325" y="434"/>
                      <a:pt x="38051" y="411"/>
                      <a:pt x="37777" y="411"/>
                    </a:cubicBezTo>
                    <a:cubicBezTo>
                      <a:pt x="37503" y="388"/>
                      <a:pt x="37229" y="388"/>
                      <a:pt x="36955" y="388"/>
                    </a:cubicBezTo>
                    <a:cubicBezTo>
                      <a:pt x="36704" y="365"/>
                      <a:pt x="36430" y="343"/>
                      <a:pt x="36156" y="343"/>
                    </a:cubicBezTo>
                    <a:cubicBezTo>
                      <a:pt x="35882" y="320"/>
                      <a:pt x="35608" y="297"/>
                      <a:pt x="35357" y="297"/>
                    </a:cubicBezTo>
                    <a:cubicBezTo>
                      <a:pt x="35083" y="297"/>
                      <a:pt x="34809" y="274"/>
                      <a:pt x="34536" y="274"/>
                    </a:cubicBezTo>
                    <a:cubicBezTo>
                      <a:pt x="34262" y="251"/>
                      <a:pt x="33965" y="251"/>
                      <a:pt x="33691" y="228"/>
                    </a:cubicBezTo>
                    <a:cubicBezTo>
                      <a:pt x="33417" y="228"/>
                      <a:pt x="33143" y="206"/>
                      <a:pt x="32892" y="206"/>
                    </a:cubicBezTo>
                    <a:cubicBezTo>
                      <a:pt x="32618" y="183"/>
                      <a:pt x="32367" y="183"/>
                      <a:pt x="32093" y="160"/>
                    </a:cubicBezTo>
                    <a:cubicBezTo>
                      <a:pt x="31819" y="160"/>
                      <a:pt x="31523" y="160"/>
                      <a:pt x="31226" y="137"/>
                    </a:cubicBezTo>
                    <a:cubicBezTo>
                      <a:pt x="30952" y="137"/>
                      <a:pt x="30655" y="114"/>
                      <a:pt x="30381" y="114"/>
                    </a:cubicBezTo>
                    <a:cubicBezTo>
                      <a:pt x="30130" y="92"/>
                      <a:pt x="29856" y="92"/>
                      <a:pt x="29605" y="92"/>
                    </a:cubicBezTo>
                    <a:cubicBezTo>
                      <a:pt x="29331" y="92"/>
                      <a:pt x="29057" y="69"/>
                      <a:pt x="28784" y="69"/>
                    </a:cubicBezTo>
                    <a:cubicBezTo>
                      <a:pt x="28510" y="46"/>
                      <a:pt x="28236" y="46"/>
                      <a:pt x="27962" y="46"/>
                    </a:cubicBezTo>
                    <a:cubicBezTo>
                      <a:pt x="27665" y="46"/>
                      <a:pt x="27391" y="23"/>
                      <a:pt x="27095" y="23"/>
                    </a:cubicBezTo>
                    <a:cubicBezTo>
                      <a:pt x="26958" y="23"/>
                      <a:pt x="26843" y="0"/>
                      <a:pt x="26706"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7"/>
              <p:cNvSpPr/>
              <p:nvPr/>
            </p:nvSpPr>
            <p:spPr>
              <a:xfrm>
                <a:off x="12773786" y="3951392"/>
                <a:ext cx="1089158" cy="59833"/>
              </a:xfrm>
              <a:custGeom>
                <a:avLst/>
                <a:gdLst/>
                <a:ahLst/>
                <a:cxnLst/>
                <a:rect l="l" t="t" r="r" b="b"/>
                <a:pathLst>
                  <a:path w="39101" h="2148" extrusionOk="0">
                    <a:moveTo>
                      <a:pt x="27459" y="1"/>
                    </a:moveTo>
                    <a:cubicBezTo>
                      <a:pt x="27299" y="1"/>
                      <a:pt x="27117" y="24"/>
                      <a:pt x="26957" y="46"/>
                    </a:cubicBezTo>
                    <a:cubicBezTo>
                      <a:pt x="26866" y="69"/>
                      <a:pt x="26797" y="160"/>
                      <a:pt x="26752" y="252"/>
                    </a:cubicBezTo>
                    <a:cubicBezTo>
                      <a:pt x="26386" y="229"/>
                      <a:pt x="25998" y="229"/>
                      <a:pt x="25633" y="206"/>
                    </a:cubicBezTo>
                    <a:cubicBezTo>
                      <a:pt x="25222" y="183"/>
                      <a:pt x="24834" y="183"/>
                      <a:pt x="24423" y="183"/>
                    </a:cubicBezTo>
                    <a:cubicBezTo>
                      <a:pt x="24127" y="160"/>
                      <a:pt x="23807" y="160"/>
                      <a:pt x="23510" y="138"/>
                    </a:cubicBezTo>
                    <a:cubicBezTo>
                      <a:pt x="23465" y="92"/>
                      <a:pt x="23373" y="69"/>
                      <a:pt x="23305" y="69"/>
                    </a:cubicBezTo>
                    <a:cubicBezTo>
                      <a:pt x="23100" y="46"/>
                      <a:pt x="22871" y="46"/>
                      <a:pt x="22666" y="46"/>
                    </a:cubicBezTo>
                    <a:lnTo>
                      <a:pt x="22027" y="46"/>
                    </a:lnTo>
                    <a:cubicBezTo>
                      <a:pt x="21776" y="69"/>
                      <a:pt x="21502" y="69"/>
                      <a:pt x="21251" y="69"/>
                    </a:cubicBezTo>
                    <a:cubicBezTo>
                      <a:pt x="21022" y="69"/>
                      <a:pt x="20794" y="46"/>
                      <a:pt x="20566" y="46"/>
                    </a:cubicBezTo>
                    <a:lnTo>
                      <a:pt x="17895" y="46"/>
                    </a:lnTo>
                    <a:cubicBezTo>
                      <a:pt x="17485" y="46"/>
                      <a:pt x="17074" y="36"/>
                      <a:pt x="16663" y="36"/>
                    </a:cubicBezTo>
                    <a:cubicBezTo>
                      <a:pt x="16457" y="36"/>
                      <a:pt x="16252" y="39"/>
                      <a:pt x="16047" y="46"/>
                    </a:cubicBezTo>
                    <a:cubicBezTo>
                      <a:pt x="15910" y="46"/>
                      <a:pt x="15795" y="138"/>
                      <a:pt x="15773" y="252"/>
                    </a:cubicBezTo>
                    <a:cubicBezTo>
                      <a:pt x="15750" y="297"/>
                      <a:pt x="15750" y="320"/>
                      <a:pt x="15750" y="366"/>
                    </a:cubicBezTo>
                    <a:cubicBezTo>
                      <a:pt x="15544" y="343"/>
                      <a:pt x="15339" y="343"/>
                      <a:pt x="15134" y="343"/>
                    </a:cubicBezTo>
                    <a:lnTo>
                      <a:pt x="15065" y="343"/>
                    </a:lnTo>
                    <a:cubicBezTo>
                      <a:pt x="15042" y="297"/>
                      <a:pt x="15019" y="252"/>
                      <a:pt x="14997" y="206"/>
                    </a:cubicBezTo>
                    <a:cubicBezTo>
                      <a:pt x="14928" y="160"/>
                      <a:pt x="14860" y="138"/>
                      <a:pt x="14791" y="138"/>
                    </a:cubicBezTo>
                    <a:cubicBezTo>
                      <a:pt x="14730" y="130"/>
                      <a:pt x="14669" y="128"/>
                      <a:pt x="14609" y="128"/>
                    </a:cubicBezTo>
                    <a:cubicBezTo>
                      <a:pt x="14487" y="128"/>
                      <a:pt x="14365" y="138"/>
                      <a:pt x="14243" y="138"/>
                    </a:cubicBezTo>
                    <a:lnTo>
                      <a:pt x="13810" y="160"/>
                    </a:lnTo>
                    <a:cubicBezTo>
                      <a:pt x="13741" y="160"/>
                      <a:pt x="13696" y="183"/>
                      <a:pt x="13627" y="183"/>
                    </a:cubicBezTo>
                    <a:lnTo>
                      <a:pt x="13536" y="183"/>
                    </a:lnTo>
                    <a:cubicBezTo>
                      <a:pt x="13102" y="183"/>
                      <a:pt x="12668" y="206"/>
                      <a:pt x="12258" y="229"/>
                    </a:cubicBezTo>
                    <a:cubicBezTo>
                      <a:pt x="11847" y="229"/>
                      <a:pt x="11459" y="252"/>
                      <a:pt x="11071" y="275"/>
                    </a:cubicBezTo>
                    <a:lnTo>
                      <a:pt x="10203" y="275"/>
                    </a:lnTo>
                    <a:cubicBezTo>
                      <a:pt x="10021" y="275"/>
                      <a:pt x="9838" y="275"/>
                      <a:pt x="9655" y="297"/>
                    </a:cubicBezTo>
                    <a:lnTo>
                      <a:pt x="9519" y="297"/>
                    </a:lnTo>
                    <a:cubicBezTo>
                      <a:pt x="9359" y="297"/>
                      <a:pt x="9176" y="297"/>
                      <a:pt x="9016" y="343"/>
                    </a:cubicBezTo>
                    <a:cubicBezTo>
                      <a:pt x="8994" y="343"/>
                      <a:pt x="8994" y="366"/>
                      <a:pt x="8971" y="366"/>
                    </a:cubicBezTo>
                    <a:cubicBezTo>
                      <a:pt x="8720" y="366"/>
                      <a:pt x="8469" y="389"/>
                      <a:pt x="8195" y="389"/>
                    </a:cubicBezTo>
                    <a:cubicBezTo>
                      <a:pt x="7944" y="412"/>
                      <a:pt x="7692" y="412"/>
                      <a:pt x="7441" y="434"/>
                    </a:cubicBezTo>
                    <a:cubicBezTo>
                      <a:pt x="7282" y="457"/>
                      <a:pt x="7122" y="457"/>
                      <a:pt x="6962" y="480"/>
                    </a:cubicBezTo>
                    <a:lnTo>
                      <a:pt x="6734" y="480"/>
                    </a:lnTo>
                    <a:cubicBezTo>
                      <a:pt x="6643" y="480"/>
                      <a:pt x="6574" y="480"/>
                      <a:pt x="6506" y="526"/>
                    </a:cubicBezTo>
                    <a:cubicBezTo>
                      <a:pt x="6460" y="549"/>
                      <a:pt x="6437" y="549"/>
                      <a:pt x="6391" y="594"/>
                    </a:cubicBezTo>
                    <a:cubicBezTo>
                      <a:pt x="6391" y="617"/>
                      <a:pt x="6369" y="640"/>
                      <a:pt x="6346" y="663"/>
                    </a:cubicBezTo>
                    <a:cubicBezTo>
                      <a:pt x="6323" y="685"/>
                      <a:pt x="6323" y="731"/>
                      <a:pt x="6300" y="777"/>
                    </a:cubicBezTo>
                    <a:cubicBezTo>
                      <a:pt x="6186" y="777"/>
                      <a:pt x="6072" y="754"/>
                      <a:pt x="5958" y="754"/>
                    </a:cubicBezTo>
                    <a:lnTo>
                      <a:pt x="3493" y="754"/>
                    </a:lnTo>
                    <a:cubicBezTo>
                      <a:pt x="3219" y="754"/>
                      <a:pt x="2968" y="777"/>
                      <a:pt x="2694" y="777"/>
                    </a:cubicBezTo>
                    <a:cubicBezTo>
                      <a:pt x="2671" y="731"/>
                      <a:pt x="2625" y="708"/>
                      <a:pt x="2580" y="685"/>
                    </a:cubicBezTo>
                    <a:lnTo>
                      <a:pt x="2488" y="685"/>
                    </a:lnTo>
                    <a:cubicBezTo>
                      <a:pt x="2473" y="678"/>
                      <a:pt x="2455" y="675"/>
                      <a:pt x="2436" y="675"/>
                    </a:cubicBezTo>
                    <a:cubicBezTo>
                      <a:pt x="2397" y="675"/>
                      <a:pt x="2351" y="685"/>
                      <a:pt x="2306" y="685"/>
                    </a:cubicBezTo>
                    <a:cubicBezTo>
                      <a:pt x="2100" y="708"/>
                      <a:pt x="1895" y="731"/>
                      <a:pt x="1667" y="754"/>
                    </a:cubicBezTo>
                    <a:cubicBezTo>
                      <a:pt x="1507" y="777"/>
                      <a:pt x="1324" y="800"/>
                      <a:pt x="1142" y="822"/>
                    </a:cubicBezTo>
                    <a:cubicBezTo>
                      <a:pt x="1005" y="845"/>
                      <a:pt x="868" y="868"/>
                      <a:pt x="731" y="914"/>
                    </a:cubicBezTo>
                    <a:cubicBezTo>
                      <a:pt x="708" y="937"/>
                      <a:pt x="662" y="937"/>
                      <a:pt x="639" y="959"/>
                    </a:cubicBezTo>
                    <a:cubicBezTo>
                      <a:pt x="571" y="959"/>
                      <a:pt x="503" y="982"/>
                      <a:pt x="411" y="982"/>
                    </a:cubicBezTo>
                    <a:cubicBezTo>
                      <a:pt x="297" y="982"/>
                      <a:pt x="114" y="1005"/>
                      <a:pt x="46" y="1142"/>
                    </a:cubicBezTo>
                    <a:cubicBezTo>
                      <a:pt x="0" y="1233"/>
                      <a:pt x="0" y="1325"/>
                      <a:pt x="46" y="1393"/>
                    </a:cubicBezTo>
                    <a:cubicBezTo>
                      <a:pt x="69" y="1439"/>
                      <a:pt x="92" y="1462"/>
                      <a:pt x="137" y="1484"/>
                    </a:cubicBezTo>
                    <a:cubicBezTo>
                      <a:pt x="183" y="1530"/>
                      <a:pt x="229" y="1530"/>
                      <a:pt x="274" y="1530"/>
                    </a:cubicBezTo>
                    <a:cubicBezTo>
                      <a:pt x="251" y="1553"/>
                      <a:pt x="274" y="1576"/>
                      <a:pt x="274" y="1598"/>
                    </a:cubicBezTo>
                    <a:cubicBezTo>
                      <a:pt x="297" y="1667"/>
                      <a:pt x="343" y="1713"/>
                      <a:pt x="411" y="1735"/>
                    </a:cubicBezTo>
                    <a:cubicBezTo>
                      <a:pt x="450" y="1755"/>
                      <a:pt x="488" y="1762"/>
                      <a:pt x="527" y="1762"/>
                    </a:cubicBezTo>
                    <a:cubicBezTo>
                      <a:pt x="580" y="1762"/>
                      <a:pt x="632" y="1749"/>
                      <a:pt x="685" y="1735"/>
                    </a:cubicBezTo>
                    <a:lnTo>
                      <a:pt x="913" y="1735"/>
                    </a:lnTo>
                    <a:cubicBezTo>
                      <a:pt x="868" y="1781"/>
                      <a:pt x="822" y="1827"/>
                      <a:pt x="776" y="1895"/>
                    </a:cubicBezTo>
                    <a:cubicBezTo>
                      <a:pt x="731" y="1941"/>
                      <a:pt x="708" y="2009"/>
                      <a:pt x="754" y="2078"/>
                    </a:cubicBezTo>
                    <a:cubicBezTo>
                      <a:pt x="783" y="2122"/>
                      <a:pt x="822" y="2147"/>
                      <a:pt x="871" y="2147"/>
                    </a:cubicBezTo>
                    <a:cubicBezTo>
                      <a:pt x="897" y="2147"/>
                      <a:pt x="927" y="2140"/>
                      <a:pt x="959" y="2123"/>
                    </a:cubicBezTo>
                    <a:cubicBezTo>
                      <a:pt x="982" y="2101"/>
                      <a:pt x="1027" y="2078"/>
                      <a:pt x="1050" y="2055"/>
                    </a:cubicBezTo>
                    <a:cubicBezTo>
                      <a:pt x="1096" y="2009"/>
                      <a:pt x="1142" y="1987"/>
                      <a:pt x="1187" y="1941"/>
                    </a:cubicBezTo>
                    <a:cubicBezTo>
                      <a:pt x="1210" y="1895"/>
                      <a:pt x="1256" y="1872"/>
                      <a:pt x="1301" y="1827"/>
                    </a:cubicBezTo>
                    <a:cubicBezTo>
                      <a:pt x="1324" y="1804"/>
                      <a:pt x="1347" y="1781"/>
                      <a:pt x="1347" y="1735"/>
                    </a:cubicBezTo>
                    <a:cubicBezTo>
                      <a:pt x="1370" y="1713"/>
                      <a:pt x="1393" y="1690"/>
                      <a:pt x="1393" y="1644"/>
                    </a:cubicBezTo>
                    <a:cubicBezTo>
                      <a:pt x="1370" y="1621"/>
                      <a:pt x="1370" y="1598"/>
                      <a:pt x="1370" y="1576"/>
                    </a:cubicBezTo>
                    <a:cubicBezTo>
                      <a:pt x="1370" y="1553"/>
                      <a:pt x="1370" y="1553"/>
                      <a:pt x="1347" y="1530"/>
                    </a:cubicBezTo>
                    <a:cubicBezTo>
                      <a:pt x="1530" y="1530"/>
                      <a:pt x="1689" y="1507"/>
                      <a:pt x="1849" y="1507"/>
                    </a:cubicBezTo>
                    <a:lnTo>
                      <a:pt x="1986" y="1507"/>
                    </a:lnTo>
                    <a:cubicBezTo>
                      <a:pt x="2009" y="1519"/>
                      <a:pt x="2038" y="1524"/>
                      <a:pt x="2069" y="1524"/>
                    </a:cubicBezTo>
                    <a:cubicBezTo>
                      <a:pt x="2100" y="1524"/>
                      <a:pt x="2135" y="1519"/>
                      <a:pt x="2169" y="1507"/>
                    </a:cubicBezTo>
                    <a:cubicBezTo>
                      <a:pt x="2214" y="1507"/>
                      <a:pt x="2283" y="1507"/>
                      <a:pt x="2329" y="1530"/>
                    </a:cubicBezTo>
                    <a:lnTo>
                      <a:pt x="6414" y="1530"/>
                    </a:lnTo>
                    <a:cubicBezTo>
                      <a:pt x="6620" y="1530"/>
                      <a:pt x="6802" y="1507"/>
                      <a:pt x="7008" y="1484"/>
                    </a:cubicBezTo>
                    <a:cubicBezTo>
                      <a:pt x="7145" y="1484"/>
                      <a:pt x="7304" y="1462"/>
                      <a:pt x="7441" y="1439"/>
                    </a:cubicBezTo>
                    <a:cubicBezTo>
                      <a:pt x="7510" y="1439"/>
                      <a:pt x="7578" y="1416"/>
                      <a:pt x="7647" y="1416"/>
                    </a:cubicBezTo>
                    <a:lnTo>
                      <a:pt x="7738" y="1416"/>
                    </a:lnTo>
                    <a:cubicBezTo>
                      <a:pt x="8126" y="1416"/>
                      <a:pt x="8537" y="1393"/>
                      <a:pt x="8925" y="1393"/>
                    </a:cubicBezTo>
                    <a:lnTo>
                      <a:pt x="12075" y="1393"/>
                    </a:lnTo>
                    <a:cubicBezTo>
                      <a:pt x="12143" y="1393"/>
                      <a:pt x="12212" y="1347"/>
                      <a:pt x="12280" y="1302"/>
                    </a:cubicBezTo>
                    <a:cubicBezTo>
                      <a:pt x="12509" y="1302"/>
                      <a:pt x="12714" y="1279"/>
                      <a:pt x="12942" y="1279"/>
                    </a:cubicBezTo>
                    <a:cubicBezTo>
                      <a:pt x="13125" y="1279"/>
                      <a:pt x="13330" y="1256"/>
                      <a:pt x="13513" y="1256"/>
                    </a:cubicBezTo>
                    <a:cubicBezTo>
                      <a:pt x="13627" y="1256"/>
                      <a:pt x="13764" y="1256"/>
                      <a:pt x="13878" y="1233"/>
                    </a:cubicBezTo>
                    <a:lnTo>
                      <a:pt x="15065" y="1233"/>
                    </a:lnTo>
                    <a:cubicBezTo>
                      <a:pt x="15179" y="1233"/>
                      <a:pt x="15270" y="1256"/>
                      <a:pt x="15385" y="1256"/>
                    </a:cubicBezTo>
                    <a:cubicBezTo>
                      <a:pt x="15750" y="1279"/>
                      <a:pt x="16138" y="1279"/>
                      <a:pt x="16503" y="1302"/>
                    </a:cubicBezTo>
                    <a:cubicBezTo>
                      <a:pt x="16914" y="1325"/>
                      <a:pt x="17325" y="1347"/>
                      <a:pt x="17736" y="1347"/>
                    </a:cubicBezTo>
                    <a:cubicBezTo>
                      <a:pt x="18215" y="1370"/>
                      <a:pt x="18671" y="1370"/>
                      <a:pt x="19151" y="1393"/>
                    </a:cubicBezTo>
                    <a:cubicBezTo>
                      <a:pt x="19744" y="1393"/>
                      <a:pt x="20338" y="1416"/>
                      <a:pt x="20931" y="1416"/>
                    </a:cubicBezTo>
                    <a:lnTo>
                      <a:pt x="22757" y="1416"/>
                    </a:lnTo>
                    <a:cubicBezTo>
                      <a:pt x="22826" y="1393"/>
                      <a:pt x="22894" y="1370"/>
                      <a:pt x="22963" y="1325"/>
                    </a:cubicBezTo>
                    <a:cubicBezTo>
                      <a:pt x="22985" y="1302"/>
                      <a:pt x="23008" y="1256"/>
                      <a:pt x="23008" y="1233"/>
                    </a:cubicBezTo>
                    <a:cubicBezTo>
                      <a:pt x="23100" y="1256"/>
                      <a:pt x="23191" y="1256"/>
                      <a:pt x="23282" y="1256"/>
                    </a:cubicBezTo>
                    <a:cubicBezTo>
                      <a:pt x="23396" y="1256"/>
                      <a:pt x="23510" y="1279"/>
                      <a:pt x="23602" y="1279"/>
                    </a:cubicBezTo>
                    <a:cubicBezTo>
                      <a:pt x="23807" y="1302"/>
                      <a:pt x="23990" y="1325"/>
                      <a:pt x="24195" y="1325"/>
                    </a:cubicBezTo>
                    <a:cubicBezTo>
                      <a:pt x="24652" y="1347"/>
                      <a:pt x="25131" y="1370"/>
                      <a:pt x="25588" y="1393"/>
                    </a:cubicBezTo>
                    <a:cubicBezTo>
                      <a:pt x="26386" y="1416"/>
                      <a:pt x="27185" y="1462"/>
                      <a:pt x="27984" y="1484"/>
                    </a:cubicBezTo>
                    <a:cubicBezTo>
                      <a:pt x="28600" y="1484"/>
                      <a:pt x="29194" y="1507"/>
                      <a:pt x="29810" y="1507"/>
                    </a:cubicBezTo>
                    <a:cubicBezTo>
                      <a:pt x="30061" y="1507"/>
                      <a:pt x="30335" y="1507"/>
                      <a:pt x="30586" y="1484"/>
                    </a:cubicBezTo>
                    <a:cubicBezTo>
                      <a:pt x="30723" y="1484"/>
                      <a:pt x="30837" y="1484"/>
                      <a:pt x="30974" y="1462"/>
                    </a:cubicBezTo>
                    <a:cubicBezTo>
                      <a:pt x="31043" y="1507"/>
                      <a:pt x="31134" y="1507"/>
                      <a:pt x="31225" y="1507"/>
                    </a:cubicBezTo>
                    <a:cubicBezTo>
                      <a:pt x="31339" y="1507"/>
                      <a:pt x="31454" y="1507"/>
                      <a:pt x="31568" y="1530"/>
                    </a:cubicBezTo>
                    <a:cubicBezTo>
                      <a:pt x="31773" y="1553"/>
                      <a:pt x="31956" y="1576"/>
                      <a:pt x="32161" y="1576"/>
                    </a:cubicBezTo>
                    <a:cubicBezTo>
                      <a:pt x="32435" y="1598"/>
                      <a:pt x="32686" y="1621"/>
                      <a:pt x="32960" y="1644"/>
                    </a:cubicBezTo>
                    <a:lnTo>
                      <a:pt x="33508" y="1644"/>
                    </a:lnTo>
                    <a:cubicBezTo>
                      <a:pt x="34352" y="1690"/>
                      <a:pt x="35174" y="1690"/>
                      <a:pt x="35996" y="1690"/>
                    </a:cubicBezTo>
                    <a:cubicBezTo>
                      <a:pt x="36247" y="1690"/>
                      <a:pt x="36498" y="1690"/>
                      <a:pt x="36726" y="1667"/>
                    </a:cubicBezTo>
                    <a:cubicBezTo>
                      <a:pt x="36977" y="1667"/>
                      <a:pt x="37228" y="1667"/>
                      <a:pt x="37502" y="1644"/>
                    </a:cubicBezTo>
                    <a:cubicBezTo>
                      <a:pt x="37708" y="1644"/>
                      <a:pt x="37936" y="1621"/>
                      <a:pt x="38164" y="1621"/>
                    </a:cubicBezTo>
                    <a:lnTo>
                      <a:pt x="38484" y="1621"/>
                    </a:lnTo>
                    <a:cubicBezTo>
                      <a:pt x="38529" y="1598"/>
                      <a:pt x="38575" y="1598"/>
                      <a:pt x="38621" y="1598"/>
                    </a:cubicBezTo>
                    <a:cubicBezTo>
                      <a:pt x="38666" y="1598"/>
                      <a:pt x="38735" y="1598"/>
                      <a:pt x="38781" y="1576"/>
                    </a:cubicBezTo>
                    <a:cubicBezTo>
                      <a:pt x="38849" y="1576"/>
                      <a:pt x="38895" y="1553"/>
                      <a:pt x="38963" y="1530"/>
                    </a:cubicBezTo>
                    <a:cubicBezTo>
                      <a:pt x="39032" y="1484"/>
                      <a:pt x="39100" y="1370"/>
                      <a:pt x="39100" y="1279"/>
                    </a:cubicBezTo>
                    <a:cubicBezTo>
                      <a:pt x="39100" y="1233"/>
                      <a:pt x="39077" y="1188"/>
                      <a:pt x="39054" y="1142"/>
                    </a:cubicBezTo>
                    <a:cubicBezTo>
                      <a:pt x="39032" y="1096"/>
                      <a:pt x="38986" y="1073"/>
                      <a:pt x="38963" y="1051"/>
                    </a:cubicBezTo>
                    <a:cubicBezTo>
                      <a:pt x="38917" y="1005"/>
                      <a:pt x="38895" y="1005"/>
                      <a:pt x="38849" y="982"/>
                    </a:cubicBezTo>
                    <a:cubicBezTo>
                      <a:pt x="38803" y="959"/>
                      <a:pt x="38735" y="937"/>
                      <a:pt x="38689" y="914"/>
                    </a:cubicBezTo>
                    <a:cubicBezTo>
                      <a:pt x="38669" y="907"/>
                      <a:pt x="38647" y="904"/>
                      <a:pt x="38625" y="904"/>
                    </a:cubicBezTo>
                    <a:cubicBezTo>
                      <a:pt x="38571" y="904"/>
                      <a:pt x="38516" y="920"/>
                      <a:pt x="38484" y="937"/>
                    </a:cubicBezTo>
                    <a:cubicBezTo>
                      <a:pt x="38438" y="959"/>
                      <a:pt x="38393" y="1005"/>
                      <a:pt x="38370" y="1051"/>
                    </a:cubicBezTo>
                    <a:cubicBezTo>
                      <a:pt x="38187" y="1073"/>
                      <a:pt x="37982" y="1073"/>
                      <a:pt x="37776" y="1073"/>
                    </a:cubicBezTo>
                    <a:cubicBezTo>
                      <a:pt x="37799" y="1073"/>
                      <a:pt x="37799" y="1051"/>
                      <a:pt x="37799" y="1028"/>
                    </a:cubicBezTo>
                    <a:cubicBezTo>
                      <a:pt x="37799" y="868"/>
                      <a:pt x="37662" y="731"/>
                      <a:pt x="37502" y="731"/>
                    </a:cubicBezTo>
                    <a:lnTo>
                      <a:pt x="36407" y="731"/>
                    </a:lnTo>
                    <a:cubicBezTo>
                      <a:pt x="36361" y="731"/>
                      <a:pt x="36315" y="731"/>
                      <a:pt x="36270" y="708"/>
                    </a:cubicBezTo>
                    <a:lnTo>
                      <a:pt x="36064" y="708"/>
                    </a:lnTo>
                    <a:cubicBezTo>
                      <a:pt x="36133" y="663"/>
                      <a:pt x="36156" y="571"/>
                      <a:pt x="36156" y="480"/>
                    </a:cubicBezTo>
                    <a:cubicBezTo>
                      <a:pt x="36156" y="320"/>
                      <a:pt x="36019" y="183"/>
                      <a:pt x="35859" y="183"/>
                    </a:cubicBezTo>
                    <a:lnTo>
                      <a:pt x="32207" y="183"/>
                    </a:lnTo>
                    <a:cubicBezTo>
                      <a:pt x="31773" y="160"/>
                      <a:pt x="31317" y="160"/>
                      <a:pt x="30860" y="138"/>
                    </a:cubicBezTo>
                    <a:cubicBezTo>
                      <a:pt x="30244" y="115"/>
                      <a:pt x="29650" y="92"/>
                      <a:pt x="29034" y="69"/>
                    </a:cubicBezTo>
                    <a:cubicBezTo>
                      <a:pt x="28783" y="46"/>
                      <a:pt x="28555" y="46"/>
                      <a:pt x="28304" y="24"/>
                    </a:cubicBezTo>
                    <a:cubicBezTo>
                      <a:pt x="28144" y="24"/>
                      <a:pt x="27984" y="24"/>
                      <a:pt x="27824"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7"/>
              <p:cNvSpPr/>
              <p:nvPr/>
            </p:nvSpPr>
            <p:spPr>
              <a:xfrm>
                <a:off x="13749741" y="3962840"/>
                <a:ext cx="481307" cy="71532"/>
              </a:xfrm>
              <a:custGeom>
                <a:avLst/>
                <a:gdLst/>
                <a:ahLst/>
                <a:cxnLst/>
                <a:rect l="l" t="t" r="r" b="b"/>
                <a:pathLst>
                  <a:path w="17279" h="2568" extrusionOk="0">
                    <a:moveTo>
                      <a:pt x="1575" y="1"/>
                    </a:moveTo>
                    <a:cubicBezTo>
                      <a:pt x="1415" y="1"/>
                      <a:pt x="1256" y="23"/>
                      <a:pt x="1096" y="46"/>
                    </a:cubicBezTo>
                    <a:cubicBezTo>
                      <a:pt x="1050" y="46"/>
                      <a:pt x="1005" y="92"/>
                      <a:pt x="982" y="115"/>
                    </a:cubicBezTo>
                    <a:cubicBezTo>
                      <a:pt x="959" y="138"/>
                      <a:pt x="936" y="160"/>
                      <a:pt x="913" y="183"/>
                    </a:cubicBezTo>
                    <a:cubicBezTo>
                      <a:pt x="708" y="183"/>
                      <a:pt x="502" y="183"/>
                      <a:pt x="274" y="206"/>
                    </a:cubicBezTo>
                    <a:cubicBezTo>
                      <a:pt x="160" y="206"/>
                      <a:pt x="69" y="274"/>
                      <a:pt x="46" y="389"/>
                    </a:cubicBezTo>
                    <a:cubicBezTo>
                      <a:pt x="0" y="503"/>
                      <a:pt x="46" y="640"/>
                      <a:pt x="160" y="685"/>
                    </a:cubicBezTo>
                    <a:cubicBezTo>
                      <a:pt x="206" y="708"/>
                      <a:pt x="251" y="731"/>
                      <a:pt x="297" y="754"/>
                    </a:cubicBezTo>
                    <a:lnTo>
                      <a:pt x="388" y="754"/>
                    </a:lnTo>
                    <a:lnTo>
                      <a:pt x="548" y="777"/>
                    </a:lnTo>
                    <a:cubicBezTo>
                      <a:pt x="616" y="799"/>
                      <a:pt x="708" y="822"/>
                      <a:pt x="799" y="822"/>
                    </a:cubicBezTo>
                    <a:cubicBezTo>
                      <a:pt x="913" y="845"/>
                      <a:pt x="1027" y="868"/>
                      <a:pt x="1119" y="891"/>
                    </a:cubicBezTo>
                    <a:cubicBezTo>
                      <a:pt x="1096" y="914"/>
                      <a:pt x="1096" y="959"/>
                      <a:pt x="1096" y="1005"/>
                    </a:cubicBezTo>
                    <a:cubicBezTo>
                      <a:pt x="1096" y="1005"/>
                      <a:pt x="1096" y="1005"/>
                      <a:pt x="1096" y="1028"/>
                    </a:cubicBezTo>
                    <a:cubicBezTo>
                      <a:pt x="1073" y="1028"/>
                      <a:pt x="1073" y="1051"/>
                      <a:pt x="1073" y="1073"/>
                    </a:cubicBezTo>
                    <a:cubicBezTo>
                      <a:pt x="1027" y="1187"/>
                      <a:pt x="1119" y="1347"/>
                      <a:pt x="1233" y="1370"/>
                    </a:cubicBezTo>
                    <a:cubicBezTo>
                      <a:pt x="1370" y="1393"/>
                      <a:pt x="1484" y="1416"/>
                      <a:pt x="1598" y="1416"/>
                    </a:cubicBezTo>
                    <a:lnTo>
                      <a:pt x="1758" y="1416"/>
                    </a:lnTo>
                    <a:cubicBezTo>
                      <a:pt x="1872" y="1416"/>
                      <a:pt x="1986" y="1416"/>
                      <a:pt x="2100" y="1439"/>
                    </a:cubicBezTo>
                    <a:lnTo>
                      <a:pt x="2579" y="1439"/>
                    </a:lnTo>
                    <a:cubicBezTo>
                      <a:pt x="2967" y="1461"/>
                      <a:pt x="3356" y="1461"/>
                      <a:pt x="3744" y="1484"/>
                    </a:cubicBezTo>
                    <a:cubicBezTo>
                      <a:pt x="4451" y="1507"/>
                      <a:pt x="5159" y="1530"/>
                      <a:pt x="5843" y="1553"/>
                    </a:cubicBezTo>
                    <a:lnTo>
                      <a:pt x="6916" y="1553"/>
                    </a:lnTo>
                    <a:cubicBezTo>
                      <a:pt x="6916" y="1576"/>
                      <a:pt x="6939" y="1598"/>
                      <a:pt x="6962" y="1621"/>
                    </a:cubicBezTo>
                    <a:cubicBezTo>
                      <a:pt x="7008" y="1667"/>
                      <a:pt x="7076" y="1690"/>
                      <a:pt x="7145" y="1690"/>
                    </a:cubicBezTo>
                    <a:cubicBezTo>
                      <a:pt x="7578" y="1735"/>
                      <a:pt x="7989" y="1781"/>
                      <a:pt x="8400" y="1827"/>
                    </a:cubicBezTo>
                    <a:cubicBezTo>
                      <a:pt x="8742" y="1849"/>
                      <a:pt x="9085" y="1872"/>
                      <a:pt x="9404" y="1918"/>
                    </a:cubicBezTo>
                    <a:cubicBezTo>
                      <a:pt x="10157" y="1964"/>
                      <a:pt x="10888" y="2032"/>
                      <a:pt x="11641" y="2078"/>
                    </a:cubicBezTo>
                    <a:cubicBezTo>
                      <a:pt x="11824" y="2078"/>
                      <a:pt x="12029" y="2100"/>
                      <a:pt x="12235" y="2100"/>
                    </a:cubicBezTo>
                    <a:cubicBezTo>
                      <a:pt x="12463" y="2123"/>
                      <a:pt x="12668" y="2169"/>
                      <a:pt x="12896" y="2192"/>
                    </a:cubicBezTo>
                    <a:cubicBezTo>
                      <a:pt x="13307" y="2237"/>
                      <a:pt x="13695" y="2283"/>
                      <a:pt x="14083" y="2329"/>
                    </a:cubicBezTo>
                    <a:cubicBezTo>
                      <a:pt x="14791" y="2397"/>
                      <a:pt x="15476" y="2466"/>
                      <a:pt x="16183" y="2557"/>
                    </a:cubicBezTo>
                    <a:lnTo>
                      <a:pt x="16389" y="2557"/>
                    </a:lnTo>
                    <a:cubicBezTo>
                      <a:pt x="16404" y="2565"/>
                      <a:pt x="16419" y="2567"/>
                      <a:pt x="16434" y="2567"/>
                    </a:cubicBezTo>
                    <a:cubicBezTo>
                      <a:pt x="16465" y="2567"/>
                      <a:pt x="16495" y="2557"/>
                      <a:pt x="16526" y="2557"/>
                    </a:cubicBezTo>
                    <a:cubicBezTo>
                      <a:pt x="16594" y="2534"/>
                      <a:pt x="16663" y="2489"/>
                      <a:pt x="16708" y="2420"/>
                    </a:cubicBezTo>
                    <a:cubicBezTo>
                      <a:pt x="16731" y="2352"/>
                      <a:pt x="16754" y="2306"/>
                      <a:pt x="16754" y="2237"/>
                    </a:cubicBezTo>
                    <a:cubicBezTo>
                      <a:pt x="16731" y="2192"/>
                      <a:pt x="16731" y="2123"/>
                      <a:pt x="16708" y="2078"/>
                    </a:cubicBezTo>
                    <a:cubicBezTo>
                      <a:pt x="16685" y="2055"/>
                      <a:pt x="16663" y="2009"/>
                      <a:pt x="16640" y="1986"/>
                    </a:cubicBezTo>
                    <a:lnTo>
                      <a:pt x="16640" y="1986"/>
                    </a:lnTo>
                    <a:cubicBezTo>
                      <a:pt x="16685" y="2009"/>
                      <a:pt x="16731" y="2009"/>
                      <a:pt x="16777" y="2009"/>
                    </a:cubicBezTo>
                    <a:lnTo>
                      <a:pt x="16982" y="2009"/>
                    </a:lnTo>
                    <a:cubicBezTo>
                      <a:pt x="17142" y="2009"/>
                      <a:pt x="17279" y="1872"/>
                      <a:pt x="17279" y="1712"/>
                    </a:cubicBezTo>
                    <a:cubicBezTo>
                      <a:pt x="17279" y="1530"/>
                      <a:pt x="17142" y="1416"/>
                      <a:pt x="16982" y="1416"/>
                    </a:cubicBezTo>
                    <a:cubicBezTo>
                      <a:pt x="16777" y="1393"/>
                      <a:pt x="16549" y="1393"/>
                      <a:pt x="16343" y="1370"/>
                    </a:cubicBezTo>
                    <a:cubicBezTo>
                      <a:pt x="16297" y="1370"/>
                      <a:pt x="16229" y="1370"/>
                      <a:pt x="16183" y="1347"/>
                    </a:cubicBezTo>
                    <a:cubicBezTo>
                      <a:pt x="15909" y="1347"/>
                      <a:pt x="15636" y="1324"/>
                      <a:pt x="15362" y="1302"/>
                    </a:cubicBezTo>
                    <a:cubicBezTo>
                      <a:pt x="15384" y="1279"/>
                      <a:pt x="15384" y="1256"/>
                      <a:pt x="15384" y="1233"/>
                    </a:cubicBezTo>
                    <a:cubicBezTo>
                      <a:pt x="15384" y="1073"/>
                      <a:pt x="15293" y="959"/>
                      <a:pt x="15156" y="914"/>
                    </a:cubicBezTo>
                    <a:cubicBezTo>
                      <a:pt x="15042" y="891"/>
                      <a:pt x="14905" y="868"/>
                      <a:pt x="14791" y="868"/>
                    </a:cubicBezTo>
                    <a:lnTo>
                      <a:pt x="14563" y="822"/>
                    </a:lnTo>
                    <a:cubicBezTo>
                      <a:pt x="14380" y="799"/>
                      <a:pt x="14198" y="777"/>
                      <a:pt x="13992" y="731"/>
                    </a:cubicBezTo>
                    <a:cubicBezTo>
                      <a:pt x="13627" y="685"/>
                      <a:pt x="13262" y="640"/>
                      <a:pt x="12896" y="594"/>
                    </a:cubicBezTo>
                    <a:cubicBezTo>
                      <a:pt x="12189" y="526"/>
                      <a:pt x="11459" y="480"/>
                      <a:pt x="10751" y="434"/>
                    </a:cubicBezTo>
                    <a:cubicBezTo>
                      <a:pt x="10363" y="411"/>
                      <a:pt x="9998" y="389"/>
                      <a:pt x="9610" y="366"/>
                    </a:cubicBezTo>
                    <a:lnTo>
                      <a:pt x="8674" y="366"/>
                    </a:lnTo>
                    <a:cubicBezTo>
                      <a:pt x="8651" y="343"/>
                      <a:pt x="8605" y="343"/>
                      <a:pt x="8583" y="320"/>
                    </a:cubicBezTo>
                    <a:cubicBezTo>
                      <a:pt x="8446" y="297"/>
                      <a:pt x="8331" y="297"/>
                      <a:pt x="8194" y="274"/>
                    </a:cubicBezTo>
                    <a:cubicBezTo>
                      <a:pt x="8103" y="274"/>
                      <a:pt x="8035" y="274"/>
                      <a:pt x="7943" y="252"/>
                    </a:cubicBezTo>
                    <a:cubicBezTo>
                      <a:pt x="7761" y="252"/>
                      <a:pt x="7601" y="229"/>
                      <a:pt x="7441" y="229"/>
                    </a:cubicBezTo>
                    <a:cubicBezTo>
                      <a:pt x="7076" y="183"/>
                      <a:pt x="6711" y="183"/>
                      <a:pt x="6346" y="160"/>
                    </a:cubicBezTo>
                    <a:cubicBezTo>
                      <a:pt x="5615" y="115"/>
                      <a:pt x="4908" y="92"/>
                      <a:pt x="4177" y="46"/>
                    </a:cubicBezTo>
                    <a:cubicBezTo>
                      <a:pt x="3926" y="46"/>
                      <a:pt x="3698" y="46"/>
                      <a:pt x="3470" y="23"/>
                    </a:cubicBezTo>
                    <a:cubicBezTo>
                      <a:pt x="3264" y="23"/>
                      <a:pt x="3059" y="23"/>
                      <a:pt x="2853"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7"/>
              <p:cNvSpPr/>
              <p:nvPr/>
            </p:nvSpPr>
            <p:spPr>
              <a:xfrm>
                <a:off x="13061166" y="3901169"/>
                <a:ext cx="778882" cy="34373"/>
              </a:xfrm>
              <a:custGeom>
                <a:avLst/>
                <a:gdLst/>
                <a:ahLst/>
                <a:cxnLst/>
                <a:rect l="l" t="t" r="r" b="b"/>
                <a:pathLst>
                  <a:path w="27962" h="1234" extrusionOk="0">
                    <a:moveTo>
                      <a:pt x="5707" y="1"/>
                    </a:moveTo>
                    <a:cubicBezTo>
                      <a:pt x="5387" y="1"/>
                      <a:pt x="5090" y="1"/>
                      <a:pt x="4794" y="23"/>
                    </a:cubicBezTo>
                    <a:cubicBezTo>
                      <a:pt x="4474" y="23"/>
                      <a:pt x="4132" y="46"/>
                      <a:pt x="3812" y="46"/>
                    </a:cubicBezTo>
                    <a:cubicBezTo>
                      <a:pt x="3424" y="69"/>
                      <a:pt x="3059" y="92"/>
                      <a:pt x="2694" y="92"/>
                    </a:cubicBezTo>
                    <a:cubicBezTo>
                      <a:pt x="2260" y="115"/>
                      <a:pt x="1826" y="160"/>
                      <a:pt x="1416" y="229"/>
                    </a:cubicBezTo>
                    <a:cubicBezTo>
                      <a:pt x="1210" y="252"/>
                      <a:pt x="1005" y="274"/>
                      <a:pt x="799" y="297"/>
                    </a:cubicBezTo>
                    <a:cubicBezTo>
                      <a:pt x="571" y="320"/>
                      <a:pt x="343" y="343"/>
                      <a:pt x="92" y="366"/>
                    </a:cubicBezTo>
                    <a:cubicBezTo>
                      <a:pt x="46" y="389"/>
                      <a:pt x="0" y="411"/>
                      <a:pt x="23" y="480"/>
                    </a:cubicBezTo>
                    <a:cubicBezTo>
                      <a:pt x="23" y="517"/>
                      <a:pt x="54" y="554"/>
                      <a:pt x="90" y="554"/>
                    </a:cubicBezTo>
                    <a:cubicBezTo>
                      <a:pt x="98" y="554"/>
                      <a:pt x="106" y="553"/>
                      <a:pt x="115" y="548"/>
                    </a:cubicBezTo>
                    <a:cubicBezTo>
                      <a:pt x="297" y="525"/>
                      <a:pt x="503" y="525"/>
                      <a:pt x="685" y="503"/>
                    </a:cubicBezTo>
                    <a:cubicBezTo>
                      <a:pt x="845" y="480"/>
                      <a:pt x="1005" y="480"/>
                      <a:pt x="1164" y="457"/>
                    </a:cubicBezTo>
                    <a:cubicBezTo>
                      <a:pt x="1507" y="411"/>
                      <a:pt x="1872" y="389"/>
                      <a:pt x="2214" y="366"/>
                    </a:cubicBezTo>
                    <a:cubicBezTo>
                      <a:pt x="2580" y="343"/>
                      <a:pt x="2945" y="343"/>
                      <a:pt x="3287" y="343"/>
                    </a:cubicBezTo>
                    <a:lnTo>
                      <a:pt x="4360" y="343"/>
                    </a:lnTo>
                    <a:cubicBezTo>
                      <a:pt x="4725" y="343"/>
                      <a:pt x="5068" y="343"/>
                      <a:pt x="5433" y="366"/>
                    </a:cubicBezTo>
                    <a:cubicBezTo>
                      <a:pt x="5798" y="366"/>
                      <a:pt x="6140" y="389"/>
                      <a:pt x="6506" y="411"/>
                    </a:cubicBezTo>
                    <a:cubicBezTo>
                      <a:pt x="7190" y="434"/>
                      <a:pt x="7898" y="480"/>
                      <a:pt x="8606" y="525"/>
                    </a:cubicBezTo>
                    <a:cubicBezTo>
                      <a:pt x="9290" y="571"/>
                      <a:pt x="9975" y="617"/>
                      <a:pt x="10683" y="617"/>
                    </a:cubicBezTo>
                    <a:cubicBezTo>
                      <a:pt x="10842" y="640"/>
                      <a:pt x="11002" y="640"/>
                      <a:pt x="11162" y="640"/>
                    </a:cubicBezTo>
                    <a:lnTo>
                      <a:pt x="11710" y="640"/>
                    </a:lnTo>
                    <a:lnTo>
                      <a:pt x="12212" y="662"/>
                    </a:lnTo>
                    <a:lnTo>
                      <a:pt x="12714" y="662"/>
                    </a:lnTo>
                    <a:cubicBezTo>
                      <a:pt x="13399" y="685"/>
                      <a:pt x="14084" y="731"/>
                      <a:pt x="14768" y="754"/>
                    </a:cubicBezTo>
                    <a:cubicBezTo>
                      <a:pt x="15453" y="754"/>
                      <a:pt x="16138" y="799"/>
                      <a:pt x="16823" y="799"/>
                    </a:cubicBezTo>
                    <a:cubicBezTo>
                      <a:pt x="17165" y="799"/>
                      <a:pt x="17530" y="799"/>
                      <a:pt x="17873" y="822"/>
                    </a:cubicBezTo>
                    <a:cubicBezTo>
                      <a:pt x="18215" y="822"/>
                      <a:pt x="18557" y="845"/>
                      <a:pt x="18900" y="868"/>
                    </a:cubicBezTo>
                    <a:cubicBezTo>
                      <a:pt x="19060" y="868"/>
                      <a:pt x="19219" y="868"/>
                      <a:pt x="19379" y="891"/>
                    </a:cubicBezTo>
                    <a:lnTo>
                      <a:pt x="19950" y="891"/>
                    </a:lnTo>
                    <a:cubicBezTo>
                      <a:pt x="20269" y="914"/>
                      <a:pt x="20612" y="936"/>
                      <a:pt x="20931" y="936"/>
                    </a:cubicBezTo>
                    <a:cubicBezTo>
                      <a:pt x="21296" y="936"/>
                      <a:pt x="21639" y="959"/>
                      <a:pt x="21981" y="959"/>
                    </a:cubicBezTo>
                    <a:cubicBezTo>
                      <a:pt x="22324" y="959"/>
                      <a:pt x="22666" y="959"/>
                      <a:pt x="23008" y="982"/>
                    </a:cubicBezTo>
                    <a:cubicBezTo>
                      <a:pt x="23351" y="982"/>
                      <a:pt x="23670" y="1005"/>
                      <a:pt x="24013" y="1005"/>
                    </a:cubicBezTo>
                    <a:cubicBezTo>
                      <a:pt x="24355" y="1028"/>
                      <a:pt x="24697" y="1050"/>
                      <a:pt x="25040" y="1050"/>
                    </a:cubicBezTo>
                    <a:cubicBezTo>
                      <a:pt x="25542" y="1096"/>
                      <a:pt x="26021" y="1119"/>
                      <a:pt x="26523" y="1142"/>
                    </a:cubicBezTo>
                    <a:cubicBezTo>
                      <a:pt x="26706" y="1165"/>
                      <a:pt x="26889" y="1187"/>
                      <a:pt x="27048" y="1187"/>
                    </a:cubicBezTo>
                    <a:cubicBezTo>
                      <a:pt x="27254" y="1210"/>
                      <a:pt x="27436" y="1233"/>
                      <a:pt x="27642" y="1233"/>
                    </a:cubicBezTo>
                    <a:cubicBezTo>
                      <a:pt x="27824" y="1233"/>
                      <a:pt x="27961" y="1073"/>
                      <a:pt x="27939" y="914"/>
                    </a:cubicBezTo>
                    <a:cubicBezTo>
                      <a:pt x="27939" y="822"/>
                      <a:pt x="27893" y="754"/>
                      <a:pt x="27847" y="685"/>
                    </a:cubicBezTo>
                    <a:cubicBezTo>
                      <a:pt x="27824" y="662"/>
                      <a:pt x="27802" y="662"/>
                      <a:pt x="27779" y="640"/>
                    </a:cubicBezTo>
                    <a:cubicBezTo>
                      <a:pt x="27710" y="617"/>
                      <a:pt x="27665" y="617"/>
                      <a:pt x="27619" y="617"/>
                    </a:cubicBezTo>
                    <a:lnTo>
                      <a:pt x="27573" y="617"/>
                    </a:lnTo>
                    <a:cubicBezTo>
                      <a:pt x="27414" y="594"/>
                      <a:pt x="27277" y="571"/>
                      <a:pt x="27117" y="548"/>
                    </a:cubicBezTo>
                    <a:cubicBezTo>
                      <a:pt x="26934" y="548"/>
                      <a:pt x="26752" y="525"/>
                      <a:pt x="26546" y="503"/>
                    </a:cubicBezTo>
                    <a:cubicBezTo>
                      <a:pt x="26204" y="480"/>
                      <a:pt x="25861" y="457"/>
                      <a:pt x="25519" y="434"/>
                    </a:cubicBezTo>
                    <a:cubicBezTo>
                      <a:pt x="25154" y="411"/>
                      <a:pt x="24811" y="411"/>
                      <a:pt x="24446" y="389"/>
                    </a:cubicBezTo>
                    <a:cubicBezTo>
                      <a:pt x="24104" y="366"/>
                      <a:pt x="23762" y="366"/>
                      <a:pt x="23419" y="343"/>
                    </a:cubicBezTo>
                    <a:cubicBezTo>
                      <a:pt x="23100" y="320"/>
                      <a:pt x="22757" y="320"/>
                      <a:pt x="22438" y="320"/>
                    </a:cubicBezTo>
                    <a:cubicBezTo>
                      <a:pt x="22095" y="320"/>
                      <a:pt x="21730" y="297"/>
                      <a:pt x="21388" y="297"/>
                    </a:cubicBezTo>
                    <a:cubicBezTo>
                      <a:pt x="21045" y="297"/>
                      <a:pt x="20726" y="297"/>
                      <a:pt x="20383" y="274"/>
                    </a:cubicBezTo>
                    <a:cubicBezTo>
                      <a:pt x="20041" y="274"/>
                      <a:pt x="19676" y="252"/>
                      <a:pt x="19333" y="252"/>
                    </a:cubicBezTo>
                    <a:cubicBezTo>
                      <a:pt x="18991" y="229"/>
                      <a:pt x="18649" y="206"/>
                      <a:pt x="18306" y="206"/>
                    </a:cubicBezTo>
                    <a:cubicBezTo>
                      <a:pt x="17964" y="183"/>
                      <a:pt x="17622" y="183"/>
                      <a:pt x="17256" y="183"/>
                    </a:cubicBezTo>
                    <a:cubicBezTo>
                      <a:pt x="16914" y="160"/>
                      <a:pt x="16572" y="160"/>
                      <a:pt x="16229" y="160"/>
                    </a:cubicBezTo>
                    <a:lnTo>
                      <a:pt x="15750" y="160"/>
                    </a:lnTo>
                    <a:cubicBezTo>
                      <a:pt x="15567" y="160"/>
                      <a:pt x="15407" y="137"/>
                      <a:pt x="15225" y="137"/>
                    </a:cubicBezTo>
                    <a:cubicBezTo>
                      <a:pt x="14882" y="137"/>
                      <a:pt x="14540" y="115"/>
                      <a:pt x="14175" y="115"/>
                    </a:cubicBezTo>
                    <a:cubicBezTo>
                      <a:pt x="13855" y="92"/>
                      <a:pt x="13536" y="92"/>
                      <a:pt x="13193" y="92"/>
                    </a:cubicBezTo>
                    <a:lnTo>
                      <a:pt x="12166" y="92"/>
                    </a:lnTo>
                    <a:cubicBezTo>
                      <a:pt x="11824" y="69"/>
                      <a:pt x="11459" y="69"/>
                      <a:pt x="11093" y="69"/>
                    </a:cubicBezTo>
                    <a:lnTo>
                      <a:pt x="9587" y="69"/>
                    </a:lnTo>
                    <a:cubicBezTo>
                      <a:pt x="9404" y="69"/>
                      <a:pt x="9222" y="69"/>
                      <a:pt x="9039" y="46"/>
                    </a:cubicBezTo>
                    <a:cubicBezTo>
                      <a:pt x="8332" y="46"/>
                      <a:pt x="7624" y="23"/>
                      <a:pt x="6916" y="23"/>
                    </a:cubicBezTo>
                    <a:cubicBezTo>
                      <a:pt x="6551" y="23"/>
                      <a:pt x="6209" y="1"/>
                      <a:pt x="5866"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7"/>
              <p:cNvSpPr/>
              <p:nvPr/>
            </p:nvSpPr>
            <p:spPr>
              <a:xfrm>
                <a:off x="12865345" y="3872562"/>
                <a:ext cx="271503" cy="31170"/>
              </a:xfrm>
              <a:custGeom>
                <a:avLst/>
                <a:gdLst/>
                <a:ahLst/>
                <a:cxnLst/>
                <a:rect l="l" t="t" r="r" b="b"/>
                <a:pathLst>
                  <a:path w="9747" h="1119" extrusionOk="0">
                    <a:moveTo>
                      <a:pt x="8948" y="0"/>
                    </a:moveTo>
                    <a:cubicBezTo>
                      <a:pt x="8765" y="0"/>
                      <a:pt x="8605" y="23"/>
                      <a:pt x="8423" y="46"/>
                    </a:cubicBezTo>
                    <a:cubicBezTo>
                      <a:pt x="8080" y="69"/>
                      <a:pt x="7761" y="92"/>
                      <a:pt x="7418" y="115"/>
                    </a:cubicBezTo>
                    <a:cubicBezTo>
                      <a:pt x="6711" y="160"/>
                      <a:pt x="6026" y="229"/>
                      <a:pt x="5318" y="297"/>
                    </a:cubicBezTo>
                    <a:cubicBezTo>
                      <a:pt x="4976" y="320"/>
                      <a:pt x="4657" y="366"/>
                      <a:pt x="4314" y="411"/>
                    </a:cubicBezTo>
                    <a:cubicBezTo>
                      <a:pt x="4154" y="434"/>
                      <a:pt x="3995" y="457"/>
                      <a:pt x="3812" y="457"/>
                    </a:cubicBezTo>
                    <a:cubicBezTo>
                      <a:pt x="3652" y="480"/>
                      <a:pt x="3470" y="503"/>
                      <a:pt x="3310" y="503"/>
                    </a:cubicBezTo>
                    <a:cubicBezTo>
                      <a:pt x="2945" y="548"/>
                      <a:pt x="2602" y="571"/>
                      <a:pt x="2237" y="617"/>
                    </a:cubicBezTo>
                    <a:cubicBezTo>
                      <a:pt x="2077" y="639"/>
                      <a:pt x="1918" y="662"/>
                      <a:pt x="1758" y="685"/>
                    </a:cubicBezTo>
                    <a:cubicBezTo>
                      <a:pt x="1575" y="708"/>
                      <a:pt x="1393" y="731"/>
                      <a:pt x="1210" y="754"/>
                    </a:cubicBezTo>
                    <a:cubicBezTo>
                      <a:pt x="1027" y="754"/>
                      <a:pt x="868" y="776"/>
                      <a:pt x="685" y="799"/>
                    </a:cubicBezTo>
                    <a:cubicBezTo>
                      <a:pt x="480" y="845"/>
                      <a:pt x="274" y="891"/>
                      <a:pt x="69" y="936"/>
                    </a:cubicBezTo>
                    <a:cubicBezTo>
                      <a:pt x="23" y="936"/>
                      <a:pt x="0" y="1005"/>
                      <a:pt x="0" y="1050"/>
                    </a:cubicBezTo>
                    <a:cubicBezTo>
                      <a:pt x="23" y="1096"/>
                      <a:pt x="69" y="1119"/>
                      <a:pt x="137" y="1119"/>
                    </a:cubicBezTo>
                    <a:cubicBezTo>
                      <a:pt x="228" y="1096"/>
                      <a:pt x="320" y="1073"/>
                      <a:pt x="411" y="1050"/>
                    </a:cubicBezTo>
                    <a:cubicBezTo>
                      <a:pt x="594" y="1028"/>
                      <a:pt x="753" y="982"/>
                      <a:pt x="936" y="959"/>
                    </a:cubicBezTo>
                    <a:cubicBezTo>
                      <a:pt x="1096" y="959"/>
                      <a:pt x="1278" y="936"/>
                      <a:pt x="1438" y="913"/>
                    </a:cubicBezTo>
                    <a:cubicBezTo>
                      <a:pt x="1781" y="891"/>
                      <a:pt x="2146" y="845"/>
                      <a:pt x="2488" y="822"/>
                    </a:cubicBezTo>
                    <a:cubicBezTo>
                      <a:pt x="2831" y="799"/>
                      <a:pt x="3173" y="776"/>
                      <a:pt x="3515" y="754"/>
                    </a:cubicBezTo>
                    <a:cubicBezTo>
                      <a:pt x="3675" y="754"/>
                      <a:pt x="3858" y="754"/>
                      <a:pt x="4040" y="731"/>
                    </a:cubicBezTo>
                    <a:cubicBezTo>
                      <a:pt x="4200" y="731"/>
                      <a:pt x="4360" y="708"/>
                      <a:pt x="4542" y="708"/>
                    </a:cubicBezTo>
                    <a:cubicBezTo>
                      <a:pt x="5227" y="639"/>
                      <a:pt x="5912" y="617"/>
                      <a:pt x="6597" y="594"/>
                    </a:cubicBezTo>
                    <a:cubicBezTo>
                      <a:pt x="7281" y="571"/>
                      <a:pt x="7966" y="548"/>
                      <a:pt x="8674" y="525"/>
                    </a:cubicBezTo>
                    <a:cubicBezTo>
                      <a:pt x="8811" y="503"/>
                      <a:pt x="8948" y="503"/>
                      <a:pt x="9062" y="503"/>
                    </a:cubicBezTo>
                    <a:cubicBezTo>
                      <a:pt x="9222" y="503"/>
                      <a:pt x="9381" y="503"/>
                      <a:pt x="9518" y="480"/>
                    </a:cubicBezTo>
                    <a:cubicBezTo>
                      <a:pt x="9655" y="480"/>
                      <a:pt x="9747" y="366"/>
                      <a:pt x="9747" y="229"/>
                    </a:cubicBezTo>
                    <a:cubicBezTo>
                      <a:pt x="9747" y="183"/>
                      <a:pt x="9724" y="115"/>
                      <a:pt x="9678" y="69"/>
                    </a:cubicBezTo>
                    <a:cubicBezTo>
                      <a:pt x="9610" y="23"/>
                      <a:pt x="9564" y="0"/>
                      <a:pt x="9496"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7"/>
              <p:cNvSpPr/>
              <p:nvPr/>
            </p:nvSpPr>
            <p:spPr>
              <a:xfrm>
                <a:off x="10802794" y="3951392"/>
                <a:ext cx="1503696" cy="93286"/>
              </a:xfrm>
              <a:custGeom>
                <a:avLst/>
                <a:gdLst/>
                <a:ahLst/>
                <a:cxnLst/>
                <a:rect l="l" t="t" r="r" b="b"/>
                <a:pathLst>
                  <a:path w="53983" h="3349" extrusionOk="0">
                    <a:moveTo>
                      <a:pt x="33508" y="1"/>
                    </a:moveTo>
                    <a:cubicBezTo>
                      <a:pt x="32961" y="24"/>
                      <a:pt x="32413" y="46"/>
                      <a:pt x="31888" y="46"/>
                    </a:cubicBezTo>
                    <a:cubicBezTo>
                      <a:pt x="31363" y="46"/>
                      <a:pt x="30838" y="69"/>
                      <a:pt x="30336" y="92"/>
                    </a:cubicBezTo>
                    <a:cubicBezTo>
                      <a:pt x="30062" y="92"/>
                      <a:pt x="29788" y="115"/>
                      <a:pt x="29537" y="115"/>
                    </a:cubicBezTo>
                    <a:cubicBezTo>
                      <a:pt x="29263" y="115"/>
                      <a:pt x="28989" y="138"/>
                      <a:pt x="28692" y="138"/>
                    </a:cubicBezTo>
                    <a:cubicBezTo>
                      <a:pt x="28418" y="160"/>
                      <a:pt x="28145" y="160"/>
                      <a:pt x="27871" y="160"/>
                    </a:cubicBezTo>
                    <a:cubicBezTo>
                      <a:pt x="27620" y="160"/>
                      <a:pt x="27368" y="183"/>
                      <a:pt x="27140" y="206"/>
                    </a:cubicBezTo>
                    <a:lnTo>
                      <a:pt x="25451" y="206"/>
                    </a:lnTo>
                    <a:cubicBezTo>
                      <a:pt x="25177" y="229"/>
                      <a:pt x="24926" y="229"/>
                      <a:pt x="24652" y="252"/>
                    </a:cubicBezTo>
                    <a:cubicBezTo>
                      <a:pt x="24401" y="275"/>
                      <a:pt x="24127" y="275"/>
                      <a:pt x="23876" y="297"/>
                    </a:cubicBezTo>
                    <a:cubicBezTo>
                      <a:pt x="23602" y="297"/>
                      <a:pt x="23351" y="320"/>
                      <a:pt x="23077" y="320"/>
                    </a:cubicBezTo>
                    <a:cubicBezTo>
                      <a:pt x="22803" y="343"/>
                      <a:pt x="22529" y="366"/>
                      <a:pt x="22278" y="366"/>
                    </a:cubicBezTo>
                    <a:cubicBezTo>
                      <a:pt x="22004" y="389"/>
                      <a:pt x="21708" y="412"/>
                      <a:pt x="21434" y="412"/>
                    </a:cubicBezTo>
                    <a:cubicBezTo>
                      <a:pt x="21183" y="434"/>
                      <a:pt x="20909" y="457"/>
                      <a:pt x="20658" y="457"/>
                    </a:cubicBezTo>
                    <a:cubicBezTo>
                      <a:pt x="20110" y="503"/>
                      <a:pt x="19562" y="526"/>
                      <a:pt x="19014" y="571"/>
                    </a:cubicBezTo>
                    <a:cubicBezTo>
                      <a:pt x="18489" y="617"/>
                      <a:pt x="17942" y="640"/>
                      <a:pt x="17417" y="685"/>
                    </a:cubicBezTo>
                    <a:cubicBezTo>
                      <a:pt x="16892" y="731"/>
                      <a:pt x="16344" y="777"/>
                      <a:pt x="15819" y="822"/>
                    </a:cubicBezTo>
                    <a:cubicBezTo>
                      <a:pt x="15545" y="845"/>
                      <a:pt x="15294" y="868"/>
                      <a:pt x="15020" y="891"/>
                    </a:cubicBezTo>
                    <a:cubicBezTo>
                      <a:pt x="14746" y="891"/>
                      <a:pt x="14472" y="914"/>
                      <a:pt x="14198" y="937"/>
                    </a:cubicBezTo>
                    <a:cubicBezTo>
                      <a:pt x="13673" y="982"/>
                      <a:pt x="13148" y="1005"/>
                      <a:pt x="12623" y="1051"/>
                    </a:cubicBezTo>
                    <a:cubicBezTo>
                      <a:pt x="12075" y="1096"/>
                      <a:pt x="11551" y="1119"/>
                      <a:pt x="11003" y="1165"/>
                    </a:cubicBezTo>
                    <a:cubicBezTo>
                      <a:pt x="10752" y="1188"/>
                      <a:pt x="10478" y="1210"/>
                      <a:pt x="10227" y="1233"/>
                    </a:cubicBezTo>
                    <a:lnTo>
                      <a:pt x="9428" y="1302"/>
                    </a:lnTo>
                    <a:cubicBezTo>
                      <a:pt x="8903" y="1347"/>
                      <a:pt x="8378" y="1416"/>
                      <a:pt x="7853" y="1462"/>
                    </a:cubicBezTo>
                    <a:cubicBezTo>
                      <a:pt x="7579" y="1484"/>
                      <a:pt x="7305" y="1507"/>
                      <a:pt x="7008" y="1530"/>
                    </a:cubicBezTo>
                    <a:cubicBezTo>
                      <a:pt x="6757" y="1553"/>
                      <a:pt x="6483" y="1576"/>
                      <a:pt x="6232" y="1598"/>
                    </a:cubicBezTo>
                    <a:cubicBezTo>
                      <a:pt x="5684" y="1644"/>
                      <a:pt x="5159" y="1713"/>
                      <a:pt x="4634" y="1804"/>
                    </a:cubicBezTo>
                    <a:cubicBezTo>
                      <a:pt x="4132" y="1872"/>
                      <a:pt x="3630" y="1964"/>
                      <a:pt x="3151" y="2055"/>
                    </a:cubicBezTo>
                    <a:cubicBezTo>
                      <a:pt x="3014" y="2078"/>
                      <a:pt x="2900" y="2101"/>
                      <a:pt x="2763" y="2123"/>
                    </a:cubicBezTo>
                    <a:cubicBezTo>
                      <a:pt x="2626" y="2146"/>
                      <a:pt x="2512" y="2192"/>
                      <a:pt x="2375" y="2215"/>
                    </a:cubicBezTo>
                    <a:cubicBezTo>
                      <a:pt x="2146" y="2283"/>
                      <a:pt x="1918" y="2352"/>
                      <a:pt x="1690" y="2420"/>
                    </a:cubicBezTo>
                    <a:cubicBezTo>
                      <a:pt x="1485" y="2489"/>
                      <a:pt x="1256" y="2534"/>
                      <a:pt x="1028" y="2603"/>
                    </a:cubicBezTo>
                    <a:cubicBezTo>
                      <a:pt x="914" y="2626"/>
                      <a:pt x="800" y="2648"/>
                      <a:pt x="686" y="2671"/>
                    </a:cubicBezTo>
                    <a:cubicBezTo>
                      <a:pt x="526" y="2694"/>
                      <a:pt x="389" y="2717"/>
                      <a:pt x="252" y="2763"/>
                    </a:cubicBezTo>
                    <a:cubicBezTo>
                      <a:pt x="161" y="2763"/>
                      <a:pt x="92" y="2831"/>
                      <a:pt x="69" y="2900"/>
                    </a:cubicBezTo>
                    <a:cubicBezTo>
                      <a:pt x="24" y="2968"/>
                      <a:pt x="1" y="3059"/>
                      <a:pt x="24" y="3128"/>
                    </a:cubicBezTo>
                    <a:cubicBezTo>
                      <a:pt x="47" y="3196"/>
                      <a:pt x="92" y="3265"/>
                      <a:pt x="161" y="3310"/>
                    </a:cubicBezTo>
                    <a:cubicBezTo>
                      <a:pt x="214" y="3337"/>
                      <a:pt x="260" y="3348"/>
                      <a:pt x="307" y="3348"/>
                    </a:cubicBezTo>
                    <a:cubicBezTo>
                      <a:pt x="340" y="3348"/>
                      <a:pt x="374" y="3343"/>
                      <a:pt x="412" y="3333"/>
                    </a:cubicBezTo>
                    <a:cubicBezTo>
                      <a:pt x="617" y="3310"/>
                      <a:pt x="823" y="3265"/>
                      <a:pt x="1051" y="3219"/>
                    </a:cubicBezTo>
                    <a:cubicBezTo>
                      <a:pt x="1233" y="3173"/>
                      <a:pt x="1416" y="3128"/>
                      <a:pt x="1621" y="3082"/>
                    </a:cubicBezTo>
                    <a:cubicBezTo>
                      <a:pt x="1987" y="2991"/>
                      <a:pt x="2352" y="2877"/>
                      <a:pt x="2717" y="2785"/>
                    </a:cubicBezTo>
                    <a:cubicBezTo>
                      <a:pt x="3105" y="2694"/>
                      <a:pt x="3493" y="2626"/>
                      <a:pt x="3904" y="2557"/>
                    </a:cubicBezTo>
                    <a:cubicBezTo>
                      <a:pt x="4292" y="2511"/>
                      <a:pt x="4703" y="2420"/>
                      <a:pt x="5091" y="2375"/>
                    </a:cubicBezTo>
                    <a:cubicBezTo>
                      <a:pt x="6118" y="2238"/>
                      <a:pt x="7168" y="2169"/>
                      <a:pt x="8195" y="2078"/>
                    </a:cubicBezTo>
                    <a:cubicBezTo>
                      <a:pt x="8469" y="2055"/>
                      <a:pt x="8743" y="2032"/>
                      <a:pt x="8994" y="1987"/>
                    </a:cubicBezTo>
                    <a:cubicBezTo>
                      <a:pt x="9268" y="1964"/>
                      <a:pt x="9542" y="1941"/>
                      <a:pt x="9793" y="1918"/>
                    </a:cubicBezTo>
                    <a:cubicBezTo>
                      <a:pt x="10341" y="1850"/>
                      <a:pt x="10866" y="1827"/>
                      <a:pt x="11414" y="1781"/>
                    </a:cubicBezTo>
                    <a:cubicBezTo>
                      <a:pt x="11939" y="1758"/>
                      <a:pt x="12486" y="1713"/>
                      <a:pt x="13011" y="1667"/>
                    </a:cubicBezTo>
                    <a:cubicBezTo>
                      <a:pt x="13536" y="1644"/>
                      <a:pt x="14061" y="1598"/>
                      <a:pt x="14586" y="1553"/>
                    </a:cubicBezTo>
                    <a:cubicBezTo>
                      <a:pt x="15111" y="1530"/>
                      <a:pt x="15659" y="1484"/>
                      <a:pt x="16184" y="1439"/>
                    </a:cubicBezTo>
                    <a:cubicBezTo>
                      <a:pt x="16458" y="1416"/>
                      <a:pt x="16709" y="1393"/>
                      <a:pt x="16983" y="1370"/>
                    </a:cubicBezTo>
                    <a:cubicBezTo>
                      <a:pt x="17257" y="1347"/>
                      <a:pt x="17508" y="1325"/>
                      <a:pt x="17782" y="1302"/>
                    </a:cubicBezTo>
                    <a:cubicBezTo>
                      <a:pt x="18056" y="1279"/>
                      <a:pt x="18330" y="1256"/>
                      <a:pt x="18604" y="1233"/>
                    </a:cubicBezTo>
                    <a:cubicBezTo>
                      <a:pt x="18877" y="1233"/>
                      <a:pt x="19151" y="1210"/>
                      <a:pt x="19425" y="1188"/>
                    </a:cubicBezTo>
                    <a:cubicBezTo>
                      <a:pt x="19950" y="1165"/>
                      <a:pt x="20498" y="1119"/>
                      <a:pt x="21023" y="1096"/>
                    </a:cubicBezTo>
                    <a:cubicBezTo>
                      <a:pt x="21297" y="1073"/>
                      <a:pt x="21571" y="1073"/>
                      <a:pt x="21845" y="1051"/>
                    </a:cubicBezTo>
                    <a:cubicBezTo>
                      <a:pt x="22096" y="1028"/>
                      <a:pt x="22370" y="1028"/>
                      <a:pt x="22644" y="1005"/>
                    </a:cubicBezTo>
                    <a:cubicBezTo>
                      <a:pt x="22918" y="982"/>
                      <a:pt x="23191" y="982"/>
                      <a:pt x="23465" y="959"/>
                    </a:cubicBezTo>
                    <a:cubicBezTo>
                      <a:pt x="23716" y="959"/>
                      <a:pt x="23967" y="937"/>
                      <a:pt x="24241" y="914"/>
                    </a:cubicBezTo>
                    <a:cubicBezTo>
                      <a:pt x="24492" y="914"/>
                      <a:pt x="24766" y="891"/>
                      <a:pt x="25017" y="891"/>
                    </a:cubicBezTo>
                    <a:cubicBezTo>
                      <a:pt x="25291" y="868"/>
                      <a:pt x="25565" y="868"/>
                      <a:pt x="25839" y="868"/>
                    </a:cubicBezTo>
                    <a:cubicBezTo>
                      <a:pt x="26113" y="845"/>
                      <a:pt x="26364" y="845"/>
                      <a:pt x="26638" y="845"/>
                    </a:cubicBezTo>
                    <a:cubicBezTo>
                      <a:pt x="26935" y="845"/>
                      <a:pt x="27209" y="845"/>
                      <a:pt x="27505" y="822"/>
                    </a:cubicBezTo>
                    <a:cubicBezTo>
                      <a:pt x="27756" y="822"/>
                      <a:pt x="28008" y="822"/>
                      <a:pt x="28259" y="800"/>
                    </a:cubicBezTo>
                    <a:cubicBezTo>
                      <a:pt x="28555" y="800"/>
                      <a:pt x="28829" y="777"/>
                      <a:pt x="29103" y="777"/>
                    </a:cubicBezTo>
                    <a:cubicBezTo>
                      <a:pt x="29377" y="754"/>
                      <a:pt x="29651" y="754"/>
                      <a:pt x="29925" y="754"/>
                    </a:cubicBezTo>
                    <a:cubicBezTo>
                      <a:pt x="30199" y="754"/>
                      <a:pt x="30450" y="731"/>
                      <a:pt x="30724" y="731"/>
                    </a:cubicBezTo>
                    <a:cubicBezTo>
                      <a:pt x="31249" y="708"/>
                      <a:pt x="31751" y="708"/>
                      <a:pt x="32276" y="708"/>
                    </a:cubicBezTo>
                    <a:cubicBezTo>
                      <a:pt x="32550" y="685"/>
                      <a:pt x="32801" y="663"/>
                      <a:pt x="33075" y="663"/>
                    </a:cubicBezTo>
                    <a:lnTo>
                      <a:pt x="33919" y="663"/>
                    </a:lnTo>
                    <a:cubicBezTo>
                      <a:pt x="34946" y="640"/>
                      <a:pt x="35996" y="640"/>
                      <a:pt x="37046" y="640"/>
                    </a:cubicBezTo>
                    <a:cubicBezTo>
                      <a:pt x="37206" y="640"/>
                      <a:pt x="37343" y="663"/>
                      <a:pt x="37503" y="663"/>
                    </a:cubicBezTo>
                    <a:cubicBezTo>
                      <a:pt x="37480" y="708"/>
                      <a:pt x="37480" y="754"/>
                      <a:pt x="37457" y="777"/>
                    </a:cubicBezTo>
                    <a:cubicBezTo>
                      <a:pt x="37412" y="800"/>
                      <a:pt x="37389" y="800"/>
                      <a:pt x="37343" y="800"/>
                    </a:cubicBezTo>
                    <a:cubicBezTo>
                      <a:pt x="37252" y="800"/>
                      <a:pt x="37206" y="822"/>
                      <a:pt x="37138" y="891"/>
                    </a:cubicBezTo>
                    <a:cubicBezTo>
                      <a:pt x="37092" y="937"/>
                      <a:pt x="37069" y="1005"/>
                      <a:pt x="37069" y="1073"/>
                    </a:cubicBezTo>
                    <a:cubicBezTo>
                      <a:pt x="37069" y="1142"/>
                      <a:pt x="37092" y="1233"/>
                      <a:pt x="37138" y="1279"/>
                    </a:cubicBezTo>
                    <a:cubicBezTo>
                      <a:pt x="37175" y="1316"/>
                      <a:pt x="37243" y="1353"/>
                      <a:pt x="37304" y="1353"/>
                    </a:cubicBezTo>
                    <a:cubicBezTo>
                      <a:pt x="37317" y="1353"/>
                      <a:pt x="37331" y="1352"/>
                      <a:pt x="37343" y="1347"/>
                    </a:cubicBezTo>
                    <a:cubicBezTo>
                      <a:pt x="37800" y="1302"/>
                      <a:pt x="38256" y="1256"/>
                      <a:pt x="38713" y="1210"/>
                    </a:cubicBezTo>
                    <a:cubicBezTo>
                      <a:pt x="38918" y="1210"/>
                      <a:pt x="39123" y="1188"/>
                      <a:pt x="39329" y="1188"/>
                    </a:cubicBezTo>
                    <a:cubicBezTo>
                      <a:pt x="39397" y="1165"/>
                      <a:pt x="39489" y="1165"/>
                      <a:pt x="39580" y="1165"/>
                    </a:cubicBezTo>
                    <a:lnTo>
                      <a:pt x="40995" y="1165"/>
                    </a:lnTo>
                    <a:cubicBezTo>
                      <a:pt x="40995" y="1165"/>
                      <a:pt x="41018" y="1188"/>
                      <a:pt x="41018" y="1210"/>
                    </a:cubicBezTo>
                    <a:cubicBezTo>
                      <a:pt x="41086" y="1279"/>
                      <a:pt x="41155" y="1325"/>
                      <a:pt x="41246" y="1325"/>
                    </a:cubicBezTo>
                    <a:cubicBezTo>
                      <a:pt x="41338" y="1332"/>
                      <a:pt x="41426" y="1335"/>
                      <a:pt x="41514" y="1335"/>
                    </a:cubicBezTo>
                    <a:cubicBezTo>
                      <a:pt x="41690" y="1335"/>
                      <a:pt x="41863" y="1325"/>
                      <a:pt x="42045" y="1325"/>
                    </a:cubicBezTo>
                    <a:lnTo>
                      <a:pt x="44602" y="1325"/>
                    </a:lnTo>
                    <a:cubicBezTo>
                      <a:pt x="45035" y="1325"/>
                      <a:pt x="45446" y="1325"/>
                      <a:pt x="45880" y="1302"/>
                    </a:cubicBezTo>
                    <a:cubicBezTo>
                      <a:pt x="45903" y="1347"/>
                      <a:pt x="45971" y="1393"/>
                      <a:pt x="46017" y="1393"/>
                    </a:cubicBezTo>
                    <a:cubicBezTo>
                      <a:pt x="46154" y="1439"/>
                      <a:pt x="46313" y="1439"/>
                      <a:pt x="46450" y="1462"/>
                    </a:cubicBezTo>
                    <a:cubicBezTo>
                      <a:pt x="46587" y="1462"/>
                      <a:pt x="46724" y="1484"/>
                      <a:pt x="46861" y="1484"/>
                    </a:cubicBezTo>
                    <a:cubicBezTo>
                      <a:pt x="47135" y="1484"/>
                      <a:pt x="47409" y="1507"/>
                      <a:pt x="47683" y="1507"/>
                    </a:cubicBezTo>
                    <a:cubicBezTo>
                      <a:pt x="48231" y="1484"/>
                      <a:pt x="48779" y="1484"/>
                      <a:pt x="49349" y="1484"/>
                    </a:cubicBezTo>
                    <a:cubicBezTo>
                      <a:pt x="49920" y="1484"/>
                      <a:pt x="50513" y="1484"/>
                      <a:pt x="51084" y="1507"/>
                    </a:cubicBezTo>
                    <a:cubicBezTo>
                      <a:pt x="51358" y="1507"/>
                      <a:pt x="51632" y="1530"/>
                      <a:pt x="51906" y="1530"/>
                    </a:cubicBezTo>
                    <a:cubicBezTo>
                      <a:pt x="52180" y="1553"/>
                      <a:pt x="52453" y="1576"/>
                      <a:pt x="52727" y="1576"/>
                    </a:cubicBezTo>
                    <a:cubicBezTo>
                      <a:pt x="52887" y="1598"/>
                      <a:pt x="53047" y="1598"/>
                      <a:pt x="53230" y="1598"/>
                    </a:cubicBezTo>
                    <a:cubicBezTo>
                      <a:pt x="53298" y="1598"/>
                      <a:pt x="53389" y="1598"/>
                      <a:pt x="53458" y="1621"/>
                    </a:cubicBezTo>
                    <a:cubicBezTo>
                      <a:pt x="53503" y="1621"/>
                      <a:pt x="53555" y="1627"/>
                      <a:pt x="53603" y="1627"/>
                    </a:cubicBezTo>
                    <a:cubicBezTo>
                      <a:pt x="53652" y="1627"/>
                      <a:pt x="53697" y="1621"/>
                      <a:pt x="53732" y="1598"/>
                    </a:cubicBezTo>
                    <a:cubicBezTo>
                      <a:pt x="53823" y="1576"/>
                      <a:pt x="53891" y="1530"/>
                      <a:pt x="53937" y="1462"/>
                    </a:cubicBezTo>
                    <a:cubicBezTo>
                      <a:pt x="53983" y="1393"/>
                      <a:pt x="53983" y="1302"/>
                      <a:pt x="53960" y="1210"/>
                    </a:cubicBezTo>
                    <a:cubicBezTo>
                      <a:pt x="53937" y="1096"/>
                      <a:pt x="53823" y="1005"/>
                      <a:pt x="53709" y="959"/>
                    </a:cubicBezTo>
                    <a:cubicBezTo>
                      <a:pt x="53663" y="914"/>
                      <a:pt x="53595" y="891"/>
                      <a:pt x="53526" y="845"/>
                    </a:cubicBezTo>
                    <a:cubicBezTo>
                      <a:pt x="53366" y="777"/>
                      <a:pt x="53207" y="731"/>
                      <a:pt x="53024" y="685"/>
                    </a:cubicBezTo>
                    <a:cubicBezTo>
                      <a:pt x="52705" y="617"/>
                      <a:pt x="52362" y="549"/>
                      <a:pt x="52020" y="526"/>
                    </a:cubicBezTo>
                    <a:cubicBezTo>
                      <a:pt x="51792" y="480"/>
                      <a:pt x="51540" y="434"/>
                      <a:pt x="51289" y="412"/>
                    </a:cubicBezTo>
                    <a:cubicBezTo>
                      <a:pt x="51038" y="412"/>
                      <a:pt x="50810" y="389"/>
                      <a:pt x="50559" y="366"/>
                    </a:cubicBezTo>
                    <a:cubicBezTo>
                      <a:pt x="50445" y="366"/>
                      <a:pt x="50331" y="343"/>
                      <a:pt x="50217" y="343"/>
                    </a:cubicBezTo>
                    <a:cubicBezTo>
                      <a:pt x="50080" y="320"/>
                      <a:pt x="49943" y="320"/>
                      <a:pt x="49829" y="297"/>
                    </a:cubicBezTo>
                    <a:cubicBezTo>
                      <a:pt x="49577" y="297"/>
                      <a:pt x="49326" y="275"/>
                      <a:pt x="49075" y="275"/>
                    </a:cubicBezTo>
                    <a:cubicBezTo>
                      <a:pt x="48824" y="252"/>
                      <a:pt x="48573" y="229"/>
                      <a:pt x="48322" y="229"/>
                    </a:cubicBezTo>
                    <a:cubicBezTo>
                      <a:pt x="48048" y="206"/>
                      <a:pt x="47797" y="206"/>
                      <a:pt x="47523" y="206"/>
                    </a:cubicBezTo>
                    <a:cubicBezTo>
                      <a:pt x="47021" y="206"/>
                      <a:pt x="46496" y="183"/>
                      <a:pt x="45994" y="160"/>
                    </a:cubicBezTo>
                    <a:cubicBezTo>
                      <a:pt x="45720" y="138"/>
                      <a:pt x="45469" y="138"/>
                      <a:pt x="45218" y="138"/>
                    </a:cubicBezTo>
                    <a:cubicBezTo>
                      <a:pt x="44967" y="115"/>
                      <a:pt x="44739" y="92"/>
                      <a:pt x="44487" y="92"/>
                    </a:cubicBezTo>
                    <a:lnTo>
                      <a:pt x="40561" y="92"/>
                    </a:lnTo>
                    <a:cubicBezTo>
                      <a:pt x="40288" y="69"/>
                      <a:pt x="40014" y="69"/>
                      <a:pt x="39740" y="46"/>
                    </a:cubicBezTo>
                    <a:lnTo>
                      <a:pt x="38210" y="46"/>
                    </a:lnTo>
                    <a:cubicBezTo>
                      <a:pt x="37959" y="24"/>
                      <a:pt x="37708" y="24"/>
                      <a:pt x="37457"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7"/>
              <p:cNvSpPr/>
              <p:nvPr/>
            </p:nvSpPr>
            <p:spPr>
              <a:xfrm>
                <a:off x="10833323" y="3963481"/>
                <a:ext cx="1077069" cy="73147"/>
              </a:xfrm>
              <a:custGeom>
                <a:avLst/>
                <a:gdLst/>
                <a:ahLst/>
                <a:cxnLst/>
                <a:rect l="l" t="t" r="r" b="b"/>
                <a:pathLst>
                  <a:path w="38667" h="2626" extrusionOk="0">
                    <a:moveTo>
                      <a:pt x="33234" y="0"/>
                    </a:moveTo>
                    <a:cubicBezTo>
                      <a:pt x="32915" y="0"/>
                      <a:pt x="32618" y="23"/>
                      <a:pt x="32298" y="23"/>
                    </a:cubicBezTo>
                    <a:cubicBezTo>
                      <a:pt x="32002" y="46"/>
                      <a:pt x="31682" y="46"/>
                      <a:pt x="31385" y="46"/>
                    </a:cubicBezTo>
                    <a:cubicBezTo>
                      <a:pt x="31271" y="69"/>
                      <a:pt x="31134" y="69"/>
                      <a:pt x="31020" y="69"/>
                    </a:cubicBezTo>
                    <a:cubicBezTo>
                      <a:pt x="30792" y="69"/>
                      <a:pt x="30586" y="69"/>
                      <a:pt x="30381" y="115"/>
                    </a:cubicBezTo>
                    <a:cubicBezTo>
                      <a:pt x="30335" y="137"/>
                      <a:pt x="30290" y="160"/>
                      <a:pt x="30267" y="183"/>
                    </a:cubicBezTo>
                    <a:cubicBezTo>
                      <a:pt x="29970" y="206"/>
                      <a:pt x="29696" y="206"/>
                      <a:pt x="29400" y="206"/>
                    </a:cubicBezTo>
                    <a:lnTo>
                      <a:pt x="29354" y="206"/>
                    </a:lnTo>
                    <a:cubicBezTo>
                      <a:pt x="29171" y="183"/>
                      <a:pt x="28966" y="183"/>
                      <a:pt x="28760" y="183"/>
                    </a:cubicBezTo>
                    <a:cubicBezTo>
                      <a:pt x="28623" y="183"/>
                      <a:pt x="28497" y="173"/>
                      <a:pt x="28366" y="173"/>
                    </a:cubicBezTo>
                    <a:cubicBezTo>
                      <a:pt x="28301" y="173"/>
                      <a:pt x="28235" y="175"/>
                      <a:pt x="28167" y="183"/>
                    </a:cubicBezTo>
                    <a:cubicBezTo>
                      <a:pt x="27779" y="183"/>
                      <a:pt x="27391" y="206"/>
                      <a:pt x="26980" y="206"/>
                    </a:cubicBezTo>
                    <a:cubicBezTo>
                      <a:pt x="26638" y="206"/>
                      <a:pt x="26272" y="206"/>
                      <a:pt x="25907" y="229"/>
                    </a:cubicBezTo>
                    <a:lnTo>
                      <a:pt x="23967" y="229"/>
                    </a:lnTo>
                    <a:cubicBezTo>
                      <a:pt x="23648" y="251"/>
                      <a:pt x="23328" y="274"/>
                      <a:pt x="22986" y="297"/>
                    </a:cubicBezTo>
                    <a:cubicBezTo>
                      <a:pt x="22689" y="297"/>
                      <a:pt x="22369" y="320"/>
                      <a:pt x="22050" y="343"/>
                    </a:cubicBezTo>
                    <a:cubicBezTo>
                      <a:pt x="21958" y="343"/>
                      <a:pt x="21867" y="343"/>
                      <a:pt x="21776" y="366"/>
                    </a:cubicBezTo>
                    <a:cubicBezTo>
                      <a:pt x="21730" y="343"/>
                      <a:pt x="21662" y="343"/>
                      <a:pt x="21616" y="343"/>
                    </a:cubicBezTo>
                    <a:lnTo>
                      <a:pt x="20657" y="343"/>
                    </a:lnTo>
                    <a:cubicBezTo>
                      <a:pt x="20247" y="366"/>
                      <a:pt x="19836" y="366"/>
                      <a:pt x="19425" y="388"/>
                    </a:cubicBezTo>
                    <a:cubicBezTo>
                      <a:pt x="19037" y="388"/>
                      <a:pt x="18626" y="411"/>
                      <a:pt x="18238" y="434"/>
                    </a:cubicBezTo>
                    <a:cubicBezTo>
                      <a:pt x="18033" y="457"/>
                      <a:pt x="17850" y="457"/>
                      <a:pt x="17644" y="480"/>
                    </a:cubicBezTo>
                    <a:cubicBezTo>
                      <a:pt x="17553" y="480"/>
                      <a:pt x="17462" y="480"/>
                      <a:pt x="17371" y="503"/>
                    </a:cubicBezTo>
                    <a:lnTo>
                      <a:pt x="17211" y="503"/>
                    </a:lnTo>
                    <a:cubicBezTo>
                      <a:pt x="17165" y="525"/>
                      <a:pt x="17142" y="525"/>
                      <a:pt x="17119" y="525"/>
                    </a:cubicBezTo>
                    <a:lnTo>
                      <a:pt x="16343" y="525"/>
                    </a:lnTo>
                    <a:cubicBezTo>
                      <a:pt x="16001" y="548"/>
                      <a:pt x="15659" y="548"/>
                      <a:pt x="15316" y="571"/>
                    </a:cubicBezTo>
                    <a:cubicBezTo>
                      <a:pt x="15134" y="594"/>
                      <a:pt x="14974" y="594"/>
                      <a:pt x="14791" y="594"/>
                    </a:cubicBezTo>
                    <a:cubicBezTo>
                      <a:pt x="14632" y="617"/>
                      <a:pt x="14472" y="617"/>
                      <a:pt x="14312" y="617"/>
                    </a:cubicBezTo>
                    <a:cubicBezTo>
                      <a:pt x="14129" y="639"/>
                      <a:pt x="13970" y="639"/>
                      <a:pt x="13810" y="662"/>
                    </a:cubicBezTo>
                    <a:lnTo>
                      <a:pt x="13582" y="662"/>
                    </a:lnTo>
                    <a:cubicBezTo>
                      <a:pt x="13467" y="685"/>
                      <a:pt x="13330" y="685"/>
                      <a:pt x="13239" y="731"/>
                    </a:cubicBezTo>
                    <a:cubicBezTo>
                      <a:pt x="13194" y="731"/>
                      <a:pt x="13148" y="754"/>
                      <a:pt x="13125" y="799"/>
                    </a:cubicBezTo>
                    <a:lnTo>
                      <a:pt x="12760" y="799"/>
                    </a:lnTo>
                    <a:cubicBezTo>
                      <a:pt x="12417" y="822"/>
                      <a:pt x="12075" y="845"/>
                      <a:pt x="11733" y="868"/>
                    </a:cubicBezTo>
                    <a:cubicBezTo>
                      <a:pt x="11413" y="891"/>
                      <a:pt x="11094" y="913"/>
                      <a:pt x="10774" y="959"/>
                    </a:cubicBezTo>
                    <a:cubicBezTo>
                      <a:pt x="10432" y="982"/>
                      <a:pt x="10112" y="1005"/>
                      <a:pt x="9770" y="1050"/>
                    </a:cubicBezTo>
                    <a:cubicBezTo>
                      <a:pt x="9770" y="1073"/>
                      <a:pt x="9747" y="1073"/>
                      <a:pt x="9747" y="1073"/>
                    </a:cubicBezTo>
                    <a:lnTo>
                      <a:pt x="9770" y="1073"/>
                    </a:lnTo>
                    <a:cubicBezTo>
                      <a:pt x="9724" y="1073"/>
                      <a:pt x="9678" y="1073"/>
                      <a:pt x="9633" y="1096"/>
                    </a:cubicBezTo>
                    <a:cubicBezTo>
                      <a:pt x="9587" y="1119"/>
                      <a:pt x="9564" y="1164"/>
                      <a:pt x="9541" y="1210"/>
                    </a:cubicBezTo>
                    <a:cubicBezTo>
                      <a:pt x="9541" y="1233"/>
                      <a:pt x="9541" y="1256"/>
                      <a:pt x="9541" y="1279"/>
                    </a:cubicBezTo>
                    <a:cubicBezTo>
                      <a:pt x="9382" y="1301"/>
                      <a:pt x="9222" y="1301"/>
                      <a:pt x="9039" y="1324"/>
                    </a:cubicBezTo>
                    <a:cubicBezTo>
                      <a:pt x="8606" y="1370"/>
                      <a:pt x="8172" y="1416"/>
                      <a:pt x="7715" y="1438"/>
                    </a:cubicBezTo>
                    <a:lnTo>
                      <a:pt x="7419" y="1438"/>
                    </a:lnTo>
                    <a:cubicBezTo>
                      <a:pt x="7327" y="1438"/>
                      <a:pt x="7236" y="1438"/>
                      <a:pt x="7145" y="1461"/>
                    </a:cubicBezTo>
                    <a:cubicBezTo>
                      <a:pt x="6825" y="1461"/>
                      <a:pt x="6506" y="1507"/>
                      <a:pt x="6163" y="1530"/>
                    </a:cubicBezTo>
                    <a:cubicBezTo>
                      <a:pt x="5616" y="1575"/>
                      <a:pt x="5068" y="1644"/>
                      <a:pt x="4520" y="1712"/>
                    </a:cubicBezTo>
                    <a:cubicBezTo>
                      <a:pt x="4474" y="1735"/>
                      <a:pt x="4429" y="1735"/>
                      <a:pt x="4383" y="1735"/>
                    </a:cubicBezTo>
                    <a:cubicBezTo>
                      <a:pt x="4360" y="1712"/>
                      <a:pt x="4337" y="1689"/>
                      <a:pt x="4292" y="1689"/>
                    </a:cubicBezTo>
                    <a:cubicBezTo>
                      <a:pt x="4063" y="1712"/>
                      <a:pt x="3858" y="1712"/>
                      <a:pt x="3630" y="1735"/>
                    </a:cubicBezTo>
                    <a:cubicBezTo>
                      <a:pt x="3401" y="1758"/>
                      <a:pt x="3173" y="1781"/>
                      <a:pt x="2968" y="1826"/>
                    </a:cubicBezTo>
                    <a:cubicBezTo>
                      <a:pt x="2740" y="1849"/>
                      <a:pt x="2534" y="1895"/>
                      <a:pt x="2306" y="1918"/>
                    </a:cubicBezTo>
                    <a:cubicBezTo>
                      <a:pt x="2100" y="1963"/>
                      <a:pt x="1872" y="1986"/>
                      <a:pt x="1644" y="2032"/>
                    </a:cubicBezTo>
                    <a:cubicBezTo>
                      <a:pt x="1598" y="2055"/>
                      <a:pt x="1553" y="2100"/>
                      <a:pt x="1553" y="2146"/>
                    </a:cubicBezTo>
                    <a:cubicBezTo>
                      <a:pt x="1553" y="2146"/>
                      <a:pt x="1553" y="2169"/>
                      <a:pt x="1553" y="2169"/>
                    </a:cubicBezTo>
                    <a:cubicBezTo>
                      <a:pt x="1461" y="2192"/>
                      <a:pt x="1347" y="2214"/>
                      <a:pt x="1233" y="2214"/>
                    </a:cubicBezTo>
                    <a:cubicBezTo>
                      <a:pt x="845" y="2283"/>
                      <a:pt x="480" y="2351"/>
                      <a:pt x="92" y="2397"/>
                    </a:cubicBezTo>
                    <a:cubicBezTo>
                      <a:pt x="46" y="2420"/>
                      <a:pt x="1" y="2488"/>
                      <a:pt x="23" y="2534"/>
                    </a:cubicBezTo>
                    <a:cubicBezTo>
                      <a:pt x="46" y="2602"/>
                      <a:pt x="92" y="2625"/>
                      <a:pt x="160" y="2625"/>
                    </a:cubicBezTo>
                    <a:cubicBezTo>
                      <a:pt x="503" y="2557"/>
                      <a:pt x="845" y="2511"/>
                      <a:pt x="1187" y="2443"/>
                    </a:cubicBezTo>
                    <a:cubicBezTo>
                      <a:pt x="1484" y="2397"/>
                      <a:pt x="1758" y="2351"/>
                      <a:pt x="2055" y="2306"/>
                    </a:cubicBezTo>
                    <a:cubicBezTo>
                      <a:pt x="2329" y="2260"/>
                      <a:pt x="2603" y="2192"/>
                      <a:pt x="2899" y="2146"/>
                    </a:cubicBezTo>
                    <a:cubicBezTo>
                      <a:pt x="3105" y="2100"/>
                      <a:pt x="3310" y="2077"/>
                      <a:pt x="3516" y="2032"/>
                    </a:cubicBezTo>
                    <a:lnTo>
                      <a:pt x="3538" y="2032"/>
                    </a:lnTo>
                    <a:cubicBezTo>
                      <a:pt x="3630" y="2032"/>
                      <a:pt x="3721" y="2009"/>
                      <a:pt x="3812" y="2009"/>
                    </a:cubicBezTo>
                    <a:cubicBezTo>
                      <a:pt x="3881" y="2009"/>
                      <a:pt x="3949" y="1986"/>
                      <a:pt x="4018" y="1986"/>
                    </a:cubicBezTo>
                    <a:cubicBezTo>
                      <a:pt x="4041" y="2032"/>
                      <a:pt x="4086" y="2077"/>
                      <a:pt x="4132" y="2077"/>
                    </a:cubicBezTo>
                    <a:lnTo>
                      <a:pt x="4223" y="2077"/>
                    </a:lnTo>
                    <a:cubicBezTo>
                      <a:pt x="4269" y="2055"/>
                      <a:pt x="4337" y="2055"/>
                      <a:pt x="4406" y="2055"/>
                    </a:cubicBezTo>
                    <a:cubicBezTo>
                      <a:pt x="4474" y="2055"/>
                      <a:pt x="4543" y="2032"/>
                      <a:pt x="4611" y="2032"/>
                    </a:cubicBezTo>
                    <a:cubicBezTo>
                      <a:pt x="4771" y="2009"/>
                      <a:pt x="4931" y="1986"/>
                      <a:pt x="5091" y="1986"/>
                    </a:cubicBezTo>
                    <a:cubicBezTo>
                      <a:pt x="5342" y="1963"/>
                      <a:pt x="5593" y="1918"/>
                      <a:pt x="5821" y="1895"/>
                    </a:cubicBezTo>
                    <a:cubicBezTo>
                      <a:pt x="6483" y="1895"/>
                      <a:pt x="7145" y="1895"/>
                      <a:pt x="7807" y="1872"/>
                    </a:cubicBezTo>
                    <a:lnTo>
                      <a:pt x="7967" y="1872"/>
                    </a:lnTo>
                    <a:cubicBezTo>
                      <a:pt x="8058" y="1849"/>
                      <a:pt x="8149" y="1849"/>
                      <a:pt x="8218" y="1826"/>
                    </a:cubicBezTo>
                    <a:cubicBezTo>
                      <a:pt x="8263" y="1826"/>
                      <a:pt x="8332" y="1781"/>
                      <a:pt x="8332" y="1712"/>
                    </a:cubicBezTo>
                    <a:cubicBezTo>
                      <a:pt x="8332" y="1712"/>
                      <a:pt x="8332" y="1689"/>
                      <a:pt x="8332" y="1689"/>
                    </a:cubicBezTo>
                    <a:lnTo>
                      <a:pt x="8400" y="1689"/>
                    </a:lnTo>
                    <a:cubicBezTo>
                      <a:pt x="8811" y="1667"/>
                      <a:pt x="9222" y="1621"/>
                      <a:pt x="9633" y="1598"/>
                    </a:cubicBezTo>
                    <a:cubicBezTo>
                      <a:pt x="10318" y="1530"/>
                      <a:pt x="11025" y="1484"/>
                      <a:pt x="11733" y="1416"/>
                    </a:cubicBezTo>
                    <a:cubicBezTo>
                      <a:pt x="11870" y="1416"/>
                      <a:pt x="12029" y="1393"/>
                      <a:pt x="12166" y="1393"/>
                    </a:cubicBezTo>
                    <a:cubicBezTo>
                      <a:pt x="12212" y="1393"/>
                      <a:pt x="12258" y="1370"/>
                      <a:pt x="12281" y="1370"/>
                    </a:cubicBezTo>
                    <a:cubicBezTo>
                      <a:pt x="12737" y="1347"/>
                      <a:pt x="13171" y="1324"/>
                      <a:pt x="13627" y="1301"/>
                    </a:cubicBezTo>
                    <a:cubicBezTo>
                      <a:pt x="14015" y="1279"/>
                      <a:pt x="14426" y="1233"/>
                      <a:pt x="14814" y="1210"/>
                    </a:cubicBezTo>
                    <a:cubicBezTo>
                      <a:pt x="15020" y="1210"/>
                      <a:pt x="15225" y="1187"/>
                      <a:pt x="15430" y="1164"/>
                    </a:cubicBezTo>
                    <a:cubicBezTo>
                      <a:pt x="15659" y="1164"/>
                      <a:pt x="15910" y="1142"/>
                      <a:pt x="16138" y="1119"/>
                    </a:cubicBezTo>
                    <a:cubicBezTo>
                      <a:pt x="16229" y="1096"/>
                      <a:pt x="16321" y="1096"/>
                      <a:pt x="16412" y="1096"/>
                    </a:cubicBezTo>
                    <a:cubicBezTo>
                      <a:pt x="16709" y="1073"/>
                      <a:pt x="17005" y="1073"/>
                      <a:pt x="17302" y="1073"/>
                    </a:cubicBezTo>
                    <a:cubicBezTo>
                      <a:pt x="17508" y="1073"/>
                      <a:pt x="17690" y="1073"/>
                      <a:pt x="17896" y="1050"/>
                    </a:cubicBezTo>
                    <a:lnTo>
                      <a:pt x="18512" y="1050"/>
                    </a:lnTo>
                    <a:cubicBezTo>
                      <a:pt x="19060" y="1028"/>
                      <a:pt x="19607" y="982"/>
                      <a:pt x="20155" y="959"/>
                    </a:cubicBezTo>
                    <a:cubicBezTo>
                      <a:pt x="20429" y="936"/>
                      <a:pt x="20703" y="936"/>
                      <a:pt x="20977" y="913"/>
                    </a:cubicBezTo>
                    <a:cubicBezTo>
                      <a:pt x="21251" y="913"/>
                      <a:pt x="21502" y="891"/>
                      <a:pt x="21776" y="868"/>
                    </a:cubicBezTo>
                    <a:cubicBezTo>
                      <a:pt x="22415" y="868"/>
                      <a:pt x="23054" y="891"/>
                      <a:pt x="23693" y="891"/>
                    </a:cubicBezTo>
                    <a:lnTo>
                      <a:pt x="26204" y="891"/>
                    </a:lnTo>
                    <a:cubicBezTo>
                      <a:pt x="26478" y="891"/>
                      <a:pt x="26729" y="868"/>
                      <a:pt x="26980" y="868"/>
                    </a:cubicBezTo>
                    <a:cubicBezTo>
                      <a:pt x="27254" y="868"/>
                      <a:pt x="27505" y="868"/>
                      <a:pt x="27756" y="845"/>
                    </a:cubicBezTo>
                    <a:cubicBezTo>
                      <a:pt x="28053" y="845"/>
                      <a:pt x="28327" y="822"/>
                      <a:pt x="28601" y="822"/>
                    </a:cubicBezTo>
                    <a:cubicBezTo>
                      <a:pt x="28760" y="799"/>
                      <a:pt x="28920" y="799"/>
                      <a:pt x="29080" y="799"/>
                    </a:cubicBezTo>
                    <a:cubicBezTo>
                      <a:pt x="29126" y="799"/>
                      <a:pt x="29194" y="799"/>
                      <a:pt x="29240" y="776"/>
                    </a:cubicBezTo>
                    <a:cubicBezTo>
                      <a:pt x="29285" y="776"/>
                      <a:pt x="29331" y="787"/>
                      <a:pt x="29370" y="787"/>
                    </a:cubicBezTo>
                    <a:cubicBezTo>
                      <a:pt x="29389" y="787"/>
                      <a:pt x="29407" y="784"/>
                      <a:pt x="29422" y="776"/>
                    </a:cubicBezTo>
                    <a:cubicBezTo>
                      <a:pt x="29468" y="754"/>
                      <a:pt x="29514" y="731"/>
                      <a:pt x="29536" y="708"/>
                    </a:cubicBezTo>
                    <a:lnTo>
                      <a:pt x="30016" y="708"/>
                    </a:lnTo>
                    <a:cubicBezTo>
                      <a:pt x="30701" y="685"/>
                      <a:pt x="31362" y="685"/>
                      <a:pt x="32024" y="662"/>
                    </a:cubicBezTo>
                    <a:cubicBezTo>
                      <a:pt x="32298" y="639"/>
                      <a:pt x="32572" y="639"/>
                      <a:pt x="32823" y="639"/>
                    </a:cubicBezTo>
                    <a:cubicBezTo>
                      <a:pt x="32869" y="662"/>
                      <a:pt x="32915" y="685"/>
                      <a:pt x="32983" y="685"/>
                    </a:cubicBezTo>
                    <a:lnTo>
                      <a:pt x="36772" y="685"/>
                    </a:lnTo>
                    <a:cubicBezTo>
                      <a:pt x="37183" y="685"/>
                      <a:pt x="37594" y="708"/>
                      <a:pt x="38005" y="708"/>
                    </a:cubicBezTo>
                    <a:cubicBezTo>
                      <a:pt x="38142" y="685"/>
                      <a:pt x="38279" y="685"/>
                      <a:pt x="38416" y="662"/>
                    </a:cubicBezTo>
                    <a:cubicBezTo>
                      <a:pt x="38484" y="662"/>
                      <a:pt x="38552" y="639"/>
                      <a:pt x="38598" y="594"/>
                    </a:cubicBezTo>
                    <a:cubicBezTo>
                      <a:pt x="38644" y="548"/>
                      <a:pt x="38667" y="480"/>
                      <a:pt x="38667" y="411"/>
                    </a:cubicBezTo>
                    <a:cubicBezTo>
                      <a:pt x="38667" y="366"/>
                      <a:pt x="38644" y="297"/>
                      <a:pt x="38598" y="251"/>
                    </a:cubicBezTo>
                    <a:cubicBezTo>
                      <a:pt x="38552" y="206"/>
                      <a:pt x="38484" y="160"/>
                      <a:pt x="38416" y="160"/>
                    </a:cubicBezTo>
                    <a:cubicBezTo>
                      <a:pt x="38210" y="183"/>
                      <a:pt x="38005" y="183"/>
                      <a:pt x="37799" y="183"/>
                    </a:cubicBezTo>
                    <a:lnTo>
                      <a:pt x="37411" y="183"/>
                    </a:lnTo>
                    <a:cubicBezTo>
                      <a:pt x="37411" y="183"/>
                      <a:pt x="37388" y="183"/>
                      <a:pt x="37388" y="160"/>
                    </a:cubicBezTo>
                    <a:cubicBezTo>
                      <a:pt x="37366" y="115"/>
                      <a:pt x="37297" y="46"/>
                      <a:pt x="37229" y="46"/>
                    </a:cubicBezTo>
                    <a:cubicBezTo>
                      <a:pt x="37183" y="23"/>
                      <a:pt x="37160" y="23"/>
                      <a:pt x="37114" y="23"/>
                    </a:cubicBezTo>
                    <a:lnTo>
                      <a:pt x="35996" y="23"/>
                    </a:lnTo>
                    <a:cubicBezTo>
                      <a:pt x="35654" y="46"/>
                      <a:pt x="35311" y="46"/>
                      <a:pt x="34946" y="69"/>
                    </a:cubicBezTo>
                    <a:cubicBezTo>
                      <a:pt x="34741" y="69"/>
                      <a:pt x="34535" y="92"/>
                      <a:pt x="34330" y="92"/>
                    </a:cubicBezTo>
                    <a:cubicBezTo>
                      <a:pt x="34284" y="46"/>
                      <a:pt x="34216" y="23"/>
                      <a:pt x="34147" y="23"/>
                    </a:cubicBezTo>
                    <a:cubicBezTo>
                      <a:pt x="34094" y="16"/>
                      <a:pt x="34043" y="13"/>
                      <a:pt x="33993" y="13"/>
                    </a:cubicBezTo>
                    <a:cubicBezTo>
                      <a:pt x="33894" y="13"/>
                      <a:pt x="33797" y="23"/>
                      <a:pt x="33691" y="23"/>
                    </a:cubicBezTo>
                    <a:cubicBezTo>
                      <a:pt x="33554" y="0"/>
                      <a:pt x="33394" y="0"/>
                      <a:pt x="33234"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7"/>
              <p:cNvSpPr/>
              <p:nvPr/>
            </p:nvSpPr>
            <p:spPr>
              <a:xfrm>
                <a:off x="10793908" y="3863648"/>
                <a:ext cx="1604782" cy="97437"/>
              </a:xfrm>
              <a:custGeom>
                <a:avLst/>
                <a:gdLst/>
                <a:ahLst/>
                <a:cxnLst/>
                <a:rect l="l" t="t" r="r" b="b"/>
                <a:pathLst>
                  <a:path w="57612" h="3498" extrusionOk="0">
                    <a:moveTo>
                      <a:pt x="37069" y="1"/>
                    </a:moveTo>
                    <a:cubicBezTo>
                      <a:pt x="36544" y="1"/>
                      <a:pt x="36019" y="1"/>
                      <a:pt x="35494" y="24"/>
                    </a:cubicBezTo>
                    <a:lnTo>
                      <a:pt x="34718" y="24"/>
                    </a:lnTo>
                    <a:cubicBezTo>
                      <a:pt x="34489" y="46"/>
                      <a:pt x="34238" y="46"/>
                      <a:pt x="33987" y="46"/>
                    </a:cubicBezTo>
                    <a:cubicBezTo>
                      <a:pt x="33485" y="69"/>
                      <a:pt x="32960" y="92"/>
                      <a:pt x="32435" y="92"/>
                    </a:cubicBezTo>
                    <a:cubicBezTo>
                      <a:pt x="31887" y="115"/>
                      <a:pt x="31362" y="138"/>
                      <a:pt x="30815" y="138"/>
                    </a:cubicBezTo>
                    <a:lnTo>
                      <a:pt x="29148" y="138"/>
                    </a:lnTo>
                    <a:cubicBezTo>
                      <a:pt x="28966" y="138"/>
                      <a:pt x="28783" y="128"/>
                      <a:pt x="28600" y="128"/>
                    </a:cubicBezTo>
                    <a:cubicBezTo>
                      <a:pt x="28509" y="128"/>
                      <a:pt x="28418" y="130"/>
                      <a:pt x="28327" y="138"/>
                    </a:cubicBezTo>
                    <a:cubicBezTo>
                      <a:pt x="28075" y="161"/>
                      <a:pt x="27847" y="161"/>
                      <a:pt x="27596" y="161"/>
                    </a:cubicBezTo>
                    <a:cubicBezTo>
                      <a:pt x="27071" y="161"/>
                      <a:pt x="26546" y="161"/>
                      <a:pt x="26021" y="183"/>
                    </a:cubicBezTo>
                    <a:cubicBezTo>
                      <a:pt x="25473" y="229"/>
                      <a:pt x="24903" y="229"/>
                      <a:pt x="24355" y="229"/>
                    </a:cubicBezTo>
                    <a:cubicBezTo>
                      <a:pt x="23807" y="252"/>
                      <a:pt x="23282" y="298"/>
                      <a:pt x="22734" y="320"/>
                    </a:cubicBezTo>
                    <a:cubicBezTo>
                      <a:pt x="21684" y="366"/>
                      <a:pt x="20634" y="389"/>
                      <a:pt x="19607" y="435"/>
                    </a:cubicBezTo>
                    <a:cubicBezTo>
                      <a:pt x="19356" y="457"/>
                      <a:pt x="19105" y="457"/>
                      <a:pt x="18854" y="480"/>
                    </a:cubicBezTo>
                    <a:cubicBezTo>
                      <a:pt x="18626" y="503"/>
                      <a:pt x="18398" y="503"/>
                      <a:pt x="18169" y="526"/>
                    </a:cubicBezTo>
                    <a:cubicBezTo>
                      <a:pt x="17667" y="571"/>
                      <a:pt x="17142" y="617"/>
                      <a:pt x="16640" y="663"/>
                    </a:cubicBezTo>
                    <a:cubicBezTo>
                      <a:pt x="16366" y="686"/>
                      <a:pt x="16092" y="708"/>
                      <a:pt x="15818" y="731"/>
                    </a:cubicBezTo>
                    <a:cubicBezTo>
                      <a:pt x="15544" y="754"/>
                      <a:pt x="15270" y="777"/>
                      <a:pt x="14997" y="800"/>
                    </a:cubicBezTo>
                    <a:cubicBezTo>
                      <a:pt x="14723" y="823"/>
                      <a:pt x="14426" y="823"/>
                      <a:pt x="14152" y="845"/>
                    </a:cubicBezTo>
                    <a:cubicBezTo>
                      <a:pt x="13878" y="868"/>
                      <a:pt x="13604" y="891"/>
                      <a:pt x="13330" y="914"/>
                    </a:cubicBezTo>
                    <a:cubicBezTo>
                      <a:pt x="13056" y="937"/>
                      <a:pt x="12783" y="959"/>
                      <a:pt x="12531" y="959"/>
                    </a:cubicBezTo>
                    <a:cubicBezTo>
                      <a:pt x="12235" y="982"/>
                      <a:pt x="11938" y="1028"/>
                      <a:pt x="11641" y="1051"/>
                    </a:cubicBezTo>
                    <a:cubicBezTo>
                      <a:pt x="11093" y="1096"/>
                      <a:pt x="10568" y="1165"/>
                      <a:pt x="10021" y="1211"/>
                    </a:cubicBezTo>
                    <a:cubicBezTo>
                      <a:pt x="9496" y="1279"/>
                      <a:pt x="8994" y="1348"/>
                      <a:pt x="8491" y="1416"/>
                    </a:cubicBezTo>
                    <a:cubicBezTo>
                      <a:pt x="7989" y="1484"/>
                      <a:pt x="7510" y="1576"/>
                      <a:pt x="7031" y="1644"/>
                    </a:cubicBezTo>
                    <a:cubicBezTo>
                      <a:pt x="6574" y="1690"/>
                      <a:pt x="6095" y="1758"/>
                      <a:pt x="5638" y="1827"/>
                    </a:cubicBezTo>
                    <a:cubicBezTo>
                      <a:pt x="5159" y="1895"/>
                      <a:pt x="4680" y="1987"/>
                      <a:pt x="4200" y="2055"/>
                    </a:cubicBezTo>
                    <a:lnTo>
                      <a:pt x="4292" y="2055"/>
                    </a:lnTo>
                    <a:cubicBezTo>
                      <a:pt x="3584" y="2192"/>
                      <a:pt x="2876" y="2375"/>
                      <a:pt x="2192" y="2557"/>
                    </a:cubicBezTo>
                    <a:cubicBezTo>
                      <a:pt x="1849" y="2649"/>
                      <a:pt x="1507" y="2717"/>
                      <a:pt x="1164" y="2808"/>
                    </a:cubicBezTo>
                    <a:cubicBezTo>
                      <a:pt x="1005" y="2831"/>
                      <a:pt x="845" y="2877"/>
                      <a:pt x="685" y="2922"/>
                    </a:cubicBezTo>
                    <a:cubicBezTo>
                      <a:pt x="525" y="2968"/>
                      <a:pt x="343" y="3014"/>
                      <a:pt x="160" y="3059"/>
                    </a:cubicBezTo>
                    <a:cubicBezTo>
                      <a:pt x="46" y="3105"/>
                      <a:pt x="0" y="3242"/>
                      <a:pt x="23" y="3333"/>
                    </a:cubicBezTo>
                    <a:cubicBezTo>
                      <a:pt x="63" y="3433"/>
                      <a:pt x="155" y="3497"/>
                      <a:pt x="253" y="3497"/>
                    </a:cubicBezTo>
                    <a:cubicBezTo>
                      <a:pt x="268" y="3497"/>
                      <a:pt x="282" y="3496"/>
                      <a:pt x="297" y="3493"/>
                    </a:cubicBezTo>
                    <a:cubicBezTo>
                      <a:pt x="434" y="3447"/>
                      <a:pt x="571" y="3402"/>
                      <a:pt x="731" y="3356"/>
                    </a:cubicBezTo>
                    <a:cubicBezTo>
                      <a:pt x="868" y="3310"/>
                      <a:pt x="1027" y="3288"/>
                      <a:pt x="1164" y="3265"/>
                    </a:cubicBezTo>
                    <a:cubicBezTo>
                      <a:pt x="1461" y="3219"/>
                      <a:pt x="1758" y="3151"/>
                      <a:pt x="2055" y="3082"/>
                    </a:cubicBezTo>
                    <a:cubicBezTo>
                      <a:pt x="2374" y="3014"/>
                      <a:pt x="2694" y="2968"/>
                      <a:pt x="3013" y="2900"/>
                    </a:cubicBezTo>
                    <a:cubicBezTo>
                      <a:pt x="3310" y="2831"/>
                      <a:pt x="3607" y="2763"/>
                      <a:pt x="3903" y="2717"/>
                    </a:cubicBezTo>
                    <a:cubicBezTo>
                      <a:pt x="4383" y="2626"/>
                      <a:pt x="4885" y="2557"/>
                      <a:pt x="5364" y="2489"/>
                    </a:cubicBezTo>
                    <a:cubicBezTo>
                      <a:pt x="5844" y="2397"/>
                      <a:pt x="6346" y="2352"/>
                      <a:pt x="6848" y="2306"/>
                    </a:cubicBezTo>
                    <a:cubicBezTo>
                      <a:pt x="7373" y="2238"/>
                      <a:pt x="7898" y="2146"/>
                      <a:pt x="8446" y="2078"/>
                    </a:cubicBezTo>
                    <a:cubicBezTo>
                      <a:pt x="8720" y="2032"/>
                      <a:pt x="8994" y="1987"/>
                      <a:pt x="9267" y="1964"/>
                    </a:cubicBezTo>
                    <a:cubicBezTo>
                      <a:pt x="9541" y="1918"/>
                      <a:pt x="9815" y="1895"/>
                      <a:pt x="10089" y="1850"/>
                    </a:cubicBezTo>
                    <a:cubicBezTo>
                      <a:pt x="10637" y="1804"/>
                      <a:pt x="11185" y="1736"/>
                      <a:pt x="11733" y="1690"/>
                    </a:cubicBezTo>
                    <a:cubicBezTo>
                      <a:pt x="12006" y="1667"/>
                      <a:pt x="12303" y="1644"/>
                      <a:pt x="12600" y="1621"/>
                    </a:cubicBezTo>
                    <a:cubicBezTo>
                      <a:pt x="12851" y="1599"/>
                      <a:pt x="13125" y="1576"/>
                      <a:pt x="13376" y="1553"/>
                    </a:cubicBezTo>
                    <a:cubicBezTo>
                      <a:pt x="13650" y="1530"/>
                      <a:pt x="13947" y="1507"/>
                      <a:pt x="14221" y="1484"/>
                    </a:cubicBezTo>
                    <a:cubicBezTo>
                      <a:pt x="14494" y="1484"/>
                      <a:pt x="14768" y="1462"/>
                      <a:pt x="15065" y="1439"/>
                    </a:cubicBezTo>
                    <a:cubicBezTo>
                      <a:pt x="15339" y="1439"/>
                      <a:pt x="15613" y="1416"/>
                      <a:pt x="15864" y="1370"/>
                    </a:cubicBezTo>
                    <a:cubicBezTo>
                      <a:pt x="16161" y="1348"/>
                      <a:pt x="16435" y="1325"/>
                      <a:pt x="16708" y="1302"/>
                    </a:cubicBezTo>
                    <a:cubicBezTo>
                      <a:pt x="17211" y="1256"/>
                      <a:pt x="17736" y="1211"/>
                      <a:pt x="18238" y="1188"/>
                    </a:cubicBezTo>
                    <a:cubicBezTo>
                      <a:pt x="18466" y="1165"/>
                      <a:pt x="18694" y="1142"/>
                      <a:pt x="18945" y="1119"/>
                    </a:cubicBezTo>
                    <a:cubicBezTo>
                      <a:pt x="19174" y="1096"/>
                      <a:pt x="19425" y="1096"/>
                      <a:pt x="19676" y="1096"/>
                    </a:cubicBezTo>
                    <a:cubicBezTo>
                      <a:pt x="20726" y="1028"/>
                      <a:pt x="21776" y="1028"/>
                      <a:pt x="22826" y="959"/>
                    </a:cubicBezTo>
                    <a:cubicBezTo>
                      <a:pt x="23351" y="937"/>
                      <a:pt x="23876" y="914"/>
                      <a:pt x="24423" y="891"/>
                    </a:cubicBezTo>
                    <a:cubicBezTo>
                      <a:pt x="24971" y="868"/>
                      <a:pt x="25542" y="868"/>
                      <a:pt x="26112" y="845"/>
                    </a:cubicBezTo>
                    <a:cubicBezTo>
                      <a:pt x="26615" y="823"/>
                      <a:pt x="27140" y="823"/>
                      <a:pt x="27665" y="823"/>
                    </a:cubicBezTo>
                    <a:cubicBezTo>
                      <a:pt x="27916" y="823"/>
                      <a:pt x="28144" y="800"/>
                      <a:pt x="28372" y="800"/>
                    </a:cubicBezTo>
                    <a:cubicBezTo>
                      <a:pt x="28509" y="788"/>
                      <a:pt x="28646" y="783"/>
                      <a:pt x="28786" y="783"/>
                    </a:cubicBezTo>
                    <a:cubicBezTo>
                      <a:pt x="28926" y="783"/>
                      <a:pt x="29068" y="788"/>
                      <a:pt x="29217" y="800"/>
                    </a:cubicBezTo>
                    <a:lnTo>
                      <a:pt x="30860" y="800"/>
                    </a:lnTo>
                    <a:cubicBezTo>
                      <a:pt x="31431" y="800"/>
                      <a:pt x="31979" y="777"/>
                      <a:pt x="32526" y="754"/>
                    </a:cubicBezTo>
                    <a:cubicBezTo>
                      <a:pt x="33029" y="731"/>
                      <a:pt x="33531" y="708"/>
                      <a:pt x="34056" y="708"/>
                    </a:cubicBezTo>
                    <a:cubicBezTo>
                      <a:pt x="34307" y="686"/>
                      <a:pt x="34558" y="686"/>
                      <a:pt x="34809" y="686"/>
                    </a:cubicBezTo>
                    <a:cubicBezTo>
                      <a:pt x="35060" y="663"/>
                      <a:pt x="35311" y="663"/>
                      <a:pt x="35585" y="663"/>
                    </a:cubicBezTo>
                    <a:cubicBezTo>
                      <a:pt x="35760" y="655"/>
                      <a:pt x="35932" y="653"/>
                      <a:pt x="36104" y="653"/>
                    </a:cubicBezTo>
                    <a:cubicBezTo>
                      <a:pt x="36447" y="653"/>
                      <a:pt x="36787" y="663"/>
                      <a:pt x="37137" y="663"/>
                    </a:cubicBezTo>
                    <a:lnTo>
                      <a:pt x="38781" y="663"/>
                    </a:lnTo>
                    <a:cubicBezTo>
                      <a:pt x="39328" y="686"/>
                      <a:pt x="39876" y="686"/>
                      <a:pt x="40424" y="686"/>
                    </a:cubicBezTo>
                    <a:cubicBezTo>
                      <a:pt x="40949" y="708"/>
                      <a:pt x="41474" y="708"/>
                      <a:pt x="42022" y="708"/>
                    </a:cubicBezTo>
                    <a:cubicBezTo>
                      <a:pt x="42547" y="708"/>
                      <a:pt x="43072" y="731"/>
                      <a:pt x="43597" y="731"/>
                    </a:cubicBezTo>
                    <a:cubicBezTo>
                      <a:pt x="44144" y="731"/>
                      <a:pt x="44715" y="754"/>
                      <a:pt x="45263" y="754"/>
                    </a:cubicBezTo>
                    <a:cubicBezTo>
                      <a:pt x="45491" y="777"/>
                      <a:pt x="45719" y="777"/>
                      <a:pt x="45948" y="777"/>
                    </a:cubicBezTo>
                    <a:cubicBezTo>
                      <a:pt x="45993" y="823"/>
                      <a:pt x="46062" y="823"/>
                      <a:pt x="46107" y="823"/>
                    </a:cubicBezTo>
                    <a:cubicBezTo>
                      <a:pt x="46313" y="823"/>
                      <a:pt x="46518" y="823"/>
                      <a:pt x="46724" y="800"/>
                    </a:cubicBezTo>
                    <a:lnTo>
                      <a:pt x="46747" y="800"/>
                    </a:lnTo>
                    <a:cubicBezTo>
                      <a:pt x="47249" y="823"/>
                      <a:pt x="47751" y="845"/>
                      <a:pt x="48276" y="868"/>
                    </a:cubicBezTo>
                    <a:cubicBezTo>
                      <a:pt x="48778" y="891"/>
                      <a:pt x="49280" y="914"/>
                      <a:pt x="49782" y="937"/>
                    </a:cubicBezTo>
                    <a:cubicBezTo>
                      <a:pt x="50056" y="937"/>
                      <a:pt x="50307" y="959"/>
                      <a:pt x="50558" y="982"/>
                    </a:cubicBezTo>
                    <a:cubicBezTo>
                      <a:pt x="50809" y="982"/>
                      <a:pt x="51038" y="1005"/>
                      <a:pt x="51289" y="1028"/>
                    </a:cubicBezTo>
                    <a:cubicBezTo>
                      <a:pt x="51791" y="1051"/>
                      <a:pt x="52316" y="1096"/>
                      <a:pt x="52841" y="1142"/>
                    </a:cubicBezTo>
                    <a:cubicBezTo>
                      <a:pt x="53092" y="1142"/>
                      <a:pt x="53343" y="1165"/>
                      <a:pt x="53617" y="1188"/>
                    </a:cubicBezTo>
                    <a:cubicBezTo>
                      <a:pt x="53731" y="1188"/>
                      <a:pt x="53845" y="1188"/>
                      <a:pt x="53982" y="1211"/>
                    </a:cubicBezTo>
                    <a:cubicBezTo>
                      <a:pt x="54119" y="1211"/>
                      <a:pt x="54256" y="1211"/>
                      <a:pt x="54393" y="1233"/>
                    </a:cubicBezTo>
                    <a:cubicBezTo>
                      <a:pt x="54507" y="1233"/>
                      <a:pt x="54598" y="1233"/>
                      <a:pt x="54690" y="1256"/>
                    </a:cubicBezTo>
                    <a:lnTo>
                      <a:pt x="54621" y="1233"/>
                    </a:lnTo>
                    <a:lnTo>
                      <a:pt x="54621" y="1233"/>
                    </a:lnTo>
                    <a:cubicBezTo>
                      <a:pt x="54758" y="1256"/>
                      <a:pt x="54895" y="1256"/>
                      <a:pt x="55032" y="1279"/>
                    </a:cubicBezTo>
                    <a:lnTo>
                      <a:pt x="54987" y="1279"/>
                    </a:lnTo>
                    <a:cubicBezTo>
                      <a:pt x="55146" y="1279"/>
                      <a:pt x="55283" y="1302"/>
                      <a:pt x="55420" y="1302"/>
                    </a:cubicBezTo>
                    <a:cubicBezTo>
                      <a:pt x="55534" y="1325"/>
                      <a:pt x="55648" y="1325"/>
                      <a:pt x="55785" y="1325"/>
                    </a:cubicBezTo>
                    <a:cubicBezTo>
                      <a:pt x="55877" y="1348"/>
                      <a:pt x="55991" y="1348"/>
                      <a:pt x="56105" y="1370"/>
                    </a:cubicBezTo>
                    <a:lnTo>
                      <a:pt x="56379" y="1370"/>
                    </a:lnTo>
                    <a:cubicBezTo>
                      <a:pt x="56470" y="1393"/>
                      <a:pt x="56584" y="1393"/>
                      <a:pt x="56698" y="1416"/>
                    </a:cubicBezTo>
                    <a:lnTo>
                      <a:pt x="56995" y="1416"/>
                    </a:lnTo>
                    <a:cubicBezTo>
                      <a:pt x="57041" y="1439"/>
                      <a:pt x="57086" y="1439"/>
                      <a:pt x="57132" y="1439"/>
                    </a:cubicBezTo>
                    <a:cubicBezTo>
                      <a:pt x="57178" y="1416"/>
                      <a:pt x="57223" y="1416"/>
                      <a:pt x="57246" y="1416"/>
                    </a:cubicBezTo>
                    <a:cubicBezTo>
                      <a:pt x="57383" y="1370"/>
                      <a:pt x="57497" y="1279"/>
                      <a:pt x="57543" y="1165"/>
                    </a:cubicBezTo>
                    <a:cubicBezTo>
                      <a:pt x="57589" y="1096"/>
                      <a:pt x="57611" y="1005"/>
                      <a:pt x="57611" y="959"/>
                    </a:cubicBezTo>
                    <a:cubicBezTo>
                      <a:pt x="57589" y="823"/>
                      <a:pt x="57520" y="731"/>
                      <a:pt x="57383" y="686"/>
                    </a:cubicBezTo>
                    <a:cubicBezTo>
                      <a:pt x="57292" y="640"/>
                      <a:pt x="57201" y="617"/>
                      <a:pt x="57086" y="594"/>
                    </a:cubicBezTo>
                    <a:cubicBezTo>
                      <a:pt x="56995" y="571"/>
                      <a:pt x="56904" y="549"/>
                      <a:pt x="56813" y="549"/>
                    </a:cubicBezTo>
                    <a:cubicBezTo>
                      <a:pt x="56607" y="508"/>
                      <a:pt x="56393" y="499"/>
                      <a:pt x="56177" y="499"/>
                    </a:cubicBezTo>
                    <a:cubicBezTo>
                      <a:pt x="56032" y="499"/>
                      <a:pt x="55886" y="503"/>
                      <a:pt x="55740" y="503"/>
                    </a:cubicBezTo>
                    <a:lnTo>
                      <a:pt x="55009" y="503"/>
                    </a:lnTo>
                    <a:cubicBezTo>
                      <a:pt x="54941" y="503"/>
                      <a:pt x="54850" y="503"/>
                      <a:pt x="54758" y="549"/>
                    </a:cubicBezTo>
                    <a:lnTo>
                      <a:pt x="54576" y="549"/>
                    </a:lnTo>
                    <a:cubicBezTo>
                      <a:pt x="54279" y="526"/>
                      <a:pt x="54005" y="526"/>
                      <a:pt x="53708" y="503"/>
                    </a:cubicBezTo>
                    <a:cubicBezTo>
                      <a:pt x="53412" y="480"/>
                      <a:pt x="53115" y="480"/>
                      <a:pt x="52795" y="457"/>
                    </a:cubicBezTo>
                    <a:lnTo>
                      <a:pt x="52407" y="457"/>
                    </a:lnTo>
                    <a:cubicBezTo>
                      <a:pt x="52042" y="435"/>
                      <a:pt x="51677" y="412"/>
                      <a:pt x="51289" y="366"/>
                    </a:cubicBezTo>
                    <a:cubicBezTo>
                      <a:pt x="50262" y="298"/>
                      <a:pt x="49235" y="252"/>
                      <a:pt x="48185" y="229"/>
                    </a:cubicBezTo>
                    <a:cubicBezTo>
                      <a:pt x="47682" y="206"/>
                      <a:pt x="47180" y="183"/>
                      <a:pt x="46701" y="161"/>
                    </a:cubicBezTo>
                    <a:cubicBezTo>
                      <a:pt x="46450" y="138"/>
                      <a:pt x="46222" y="138"/>
                      <a:pt x="45971" y="138"/>
                    </a:cubicBezTo>
                    <a:cubicBezTo>
                      <a:pt x="45719" y="138"/>
                      <a:pt x="45468" y="115"/>
                      <a:pt x="45194" y="115"/>
                    </a:cubicBezTo>
                    <a:cubicBezTo>
                      <a:pt x="44647" y="92"/>
                      <a:pt x="44076" y="92"/>
                      <a:pt x="43528" y="69"/>
                    </a:cubicBezTo>
                    <a:lnTo>
                      <a:pt x="41953" y="69"/>
                    </a:lnTo>
                    <a:cubicBezTo>
                      <a:pt x="41428" y="69"/>
                      <a:pt x="40880" y="46"/>
                      <a:pt x="40355" y="46"/>
                    </a:cubicBezTo>
                    <a:cubicBezTo>
                      <a:pt x="39808" y="24"/>
                      <a:pt x="39260" y="24"/>
                      <a:pt x="38712" y="24"/>
                    </a:cubicBezTo>
                    <a:cubicBezTo>
                      <a:pt x="38484" y="1"/>
                      <a:pt x="38233" y="1"/>
                      <a:pt x="38004"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7"/>
              <p:cNvSpPr/>
              <p:nvPr/>
            </p:nvSpPr>
            <p:spPr>
              <a:xfrm>
                <a:off x="10797083" y="3857938"/>
                <a:ext cx="1545005" cy="90947"/>
              </a:xfrm>
              <a:custGeom>
                <a:avLst/>
                <a:gdLst/>
                <a:ahLst/>
                <a:cxnLst/>
                <a:rect l="l" t="t" r="r" b="b"/>
                <a:pathLst>
                  <a:path w="55466" h="3265" extrusionOk="0">
                    <a:moveTo>
                      <a:pt x="32983" y="0"/>
                    </a:moveTo>
                    <a:cubicBezTo>
                      <a:pt x="32755" y="0"/>
                      <a:pt x="32549" y="23"/>
                      <a:pt x="32344" y="23"/>
                    </a:cubicBezTo>
                    <a:lnTo>
                      <a:pt x="31933" y="23"/>
                    </a:lnTo>
                    <a:cubicBezTo>
                      <a:pt x="31819" y="46"/>
                      <a:pt x="31705" y="46"/>
                      <a:pt x="31591" y="46"/>
                    </a:cubicBezTo>
                    <a:cubicBezTo>
                      <a:pt x="31271" y="69"/>
                      <a:pt x="30952" y="92"/>
                      <a:pt x="30632" y="115"/>
                    </a:cubicBezTo>
                    <a:cubicBezTo>
                      <a:pt x="30381" y="137"/>
                      <a:pt x="30130" y="137"/>
                      <a:pt x="29856" y="160"/>
                    </a:cubicBezTo>
                    <a:cubicBezTo>
                      <a:pt x="29536" y="183"/>
                      <a:pt x="29194" y="183"/>
                      <a:pt x="28874" y="229"/>
                    </a:cubicBezTo>
                    <a:cubicBezTo>
                      <a:pt x="28806" y="251"/>
                      <a:pt x="28760" y="274"/>
                      <a:pt x="28738" y="343"/>
                    </a:cubicBezTo>
                    <a:lnTo>
                      <a:pt x="28076" y="343"/>
                    </a:lnTo>
                    <a:cubicBezTo>
                      <a:pt x="28053" y="343"/>
                      <a:pt x="28030" y="320"/>
                      <a:pt x="28007" y="320"/>
                    </a:cubicBezTo>
                    <a:cubicBezTo>
                      <a:pt x="27992" y="312"/>
                      <a:pt x="27974" y="310"/>
                      <a:pt x="27956" y="310"/>
                    </a:cubicBezTo>
                    <a:cubicBezTo>
                      <a:pt x="27918" y="310"/>
                      <a:pt x="27878" y="320"/>
                      <a:pt x="27847" y="320"/>
                    </a:cubicBezTo>
                    <a:lnTo>
                      <a:pt x="27688" y="320"/>
                    </a:lnTo>
                    <a:cubicBezTo>
                      <a:pt x="27627" y="320"/>
                      <a:pt x="27556" y="310"/>
                      <a:pt x="27488" y="310"/>
                    </a:cubicBezTo>
                    <a:cubicBezTo>
                      <a:pt x="27454" y="310"/>
                      <a:pt x="27421" y="312"/>
                      <a:pt x="27391" y="320"/>
                    </a:cubicBezTo>
                    <a:lnTo>
                      <a:pt x="24583" y="320"/>
                    </a:lnTo>
                    <a:cubicBezTo>
                      <a:pt x="24424" y="309"/>
                      <a:pt x="24264" y="303"/>
                      <a:pt x="24107" y="303"/>
                    </a:cubicBezTo>
                    <a:cubicBezTo>
                      <a:pt x="23950" y="303"/>
                      <a:pt x="23796" y="309"/>
                      <a:pt x="23647" y="320"/>
                    </a:cubicBezTo>
                    <a:lnTo>
                      <a:pt x="23237" y="320"/>
                    </a:lnTo>
                    <a:cubicBezTo>
                      <a:pt x="23054" y="320"/>
                      <a:pt x="22871" y="343"/>
                      <a:pt x="22666" y="343"/>
                    </a:cubicBezTo>
                    <a:cubicBezTo>
                      <a:pt x="22415" y="366"/>
                      <a:pt x="22164" y="366"/>
                      <a:pt x="21913" y="388"/>
                    </a:cubicBezTo>
                    <a:cubicBezTo>
                      <a:pt x="21730" y="388"/>
                      <a:pt x="21570" y="411"/>
                      <a:pt x="21388" y="411"/>
                    </a:cubicBezTo>
                    <a:cubicBezTo>
                      <a:pt x="21114" y="434"/>
                      <a:pt x="20840" y="434"/>
                      <a:pt x="20566" y="434"/>
                    </a:cubicBezTo>
                    <a:cubicBezTo>
                      <a:pt x="19973" y="457"/>
                      <a:pt x="19379" y="480"/>
                      <a:pt x="18786" y="503"/>
                    </a:cubicBezTo>
                    <a:cubicBezTo>
                      <a:pt x="18489" y="503"/>
                      <a:pt x="18215" y="525"/>
                      <a:pt x="17941" y="548"/>
                    </a:cubicBezTo>
                    <a:cubicBezTo>
                      <a:pt x="17667" y="548"/>
                      <a:pt x="17371" y="571"/>
                      <a:pt x="17097" y="594"/>
                    </a:cubicBezTo>
                    <a:lnTo>
                      <a:pt x="16777" y="594"/>
                    </a:lnTo>
                    <a:cubicBezTo>
                      <a:pt x="16480" y="617"/>
                      <a:pt x="16184" y="617"/>
                      <a:pt x="15887" y="640"/>
                    </a:cubicBezTo>
                    <a:cubicBezTo>
                      <a:pt x="15613" y="640"/>
                      <a:pt x="15362" y="662"/>
                      <a:pt x="15088" y="685"/>
                    </a:cubicBezTo>
                    <a:lnTo>
                      <a:pt x="14905" y="685"/>
                    </a:lnTo>
                    <a:cubicBezTo>
                      <a:pt x="14449" y="708"/>
                      <a:pt x="13970" y="708"/>
                      <a:pt x="13490" y="731"/>
                    </a:cubicBezTo>
                    <a:cubicBezTo>
                      <a:pt x="13216" y="731"/>
                      <a:pt x="12942" y="754"/>
                      <a:pt x="12669" y="754"/>
                    </a:cubicBezTo>
                    <a:cubicBezTo>
                      <a:pt x="12349" y="776"/>
                      <a:pt x="12052" y="776"/>
                      <a:pt x="11756" y="799"/>
                    </a:cubicBezTo>
                    <a:cubicBezTo>
                      <a:pt x="11482" y="822"/>
                      <a:pt x="11208" y="845"/>
                      <a:pt x="10911" y="868"/>
                    </a:cubicBezTo>
                    <a:cubicBezTo>
                      <a:pt x="10774" y="891"/>
                      <a:pt x="10614" y="891"/>
                      <a:pt x="10454" y="913"/>
                    </a:cubicBezTo>
                    <a:cubicBezTo>
                      <a:pt x="10386" y="913"/>
                      <a:pt x="10295" y="936"/>
                      <a:pt x="10226" y="936"/>
                    </a:cubicBezTo>
                    <a:cubicBezTo>
                      <a:pt x="10112" y="936"/>
                      <a:pt x="10021" y="959"/>
                      <a:pt x="9907" y="982"/>
                    </a:cubicBezTo>
                    <a:cubicBezTo>
                      <a:pt x="9861" y="982"/>
                      <a:pt x="9815" y="982"/>
                      <a:pt x="9770" y="1005"/>
                    </a:cubicBezTo>
                    <a:cubicBezTo>
                      <a:pt x="9496" y="1028"/>
                      <a:pt x="9245" y="1050"/>
                      <a:pt x="8971" y="1073"/>
                    </a:cubicBezTo>
                    <a:cubicBezTo>
                      <a:pt x="8674" y="1096"/>
                      <a:pt x="8377" y="1119"/>
                      <a:pt x="8081" y="1164"/>
                    </a:cubicBezTo>
                    <a:cubicBezTo>
                      <a:pt x="7967" y="1164"/>
                      <a:pt x="7852" y="1187"/>
                      <a:pt x="7738" y="1210"/>
                    </a:cubicBezTo>
                    <a:lnTo>
                      <a:pt x="7715" y="1210"/>
                    </a:lnTo>
                    <a:cubicBezTo>
                      <a:pt x="7236" y="1256"/>
                      <a:pt x="6734" y="1301"/>
                      <a:pt x="6232" y="1370"/>
                    </a:cubicBezTo>
                    <a:cubicBezTo>
                      <a:pt x="5935" y="1393"/>
                      <a:pt x="5661" y="1438"/>
                      <a:pt x="5364" y="1461"/>
                    </a:cubicBezTo>
                    <a:cubicBezTo>
                      <a:pt x="5205" y="1484"/>
                      <a:pt x="5068" y="1507"/>
                      <a:pt x="4931" y="1530"/>
                    </a:cubicBezTo>
                    <a:cubicBezTo>
                      <a:pt x="4839" y="1553"/>
                      <a:pt x="4771" y="1553"/>
                      <a:pt x="4680" y="1575"/>
                    </a:cubicBezTo>
                    <a:lnTo>
                      <a:pt x="4566" y="1575"/>
                    </a:lnTo>
                    <a:cubicBezTo>
                      <a:pt x="4520" y="1575"/>
                      <a:pt x="4474" y="1575"/>
                      <a:pt x="4429" y="1598"/>
                    </a:cubicBezTo>
                    <a:cubicBezTo>
                      <a:pt x="4383" y="1621"/>
                      <a:pt x="4360" y="1621"/>
                      <a:pt x="4314" y="1644"/>
                    </a:cubicBezTo>
                    <a:cubicBezTo>
                      <a:pt x="4292" y="1644"/>
                      <a:pt x="4292" y="1667"/>
                      <a:pt x="4269" y="1667"/>
                    </a:cubicBezTo>
                    <a:cubicBezTo>
                      <a:pt x="3881" y="1712"/>
                      <a:pt x="3493" y="1781"/>
                      <a:pt x="3082" y="1826"/>
                    </a:cubicBezTo>
                    <a:cubicBezTo>
                      <a:pt x="2511" y="1918"/>
                      <a:pt x="1918" y="2009"/>
                      <a:pt x="1347" y="2100"/>
                    </a:cubicBezTo>
                    <a:cubicBezTo>
                      <a:pt x="1233" y="2123"/>
                      <a:pt x="1119" y="2146"/>
                      <a:pt x="1005" y="2169"/>
                    </a:cubicBezTo>
                    <a:cubicBezTo>
                      <a:pt x="891" y="2192"/>
                      <a:pt x="754" y="2214"/>
                      <a:pt x="708" y="2329"/>
                    </a:cubicBezTo>
                    <a:cubicBezTo>
                      <a:pt x="685" y="2374"/>
                      <a:pt x="685" y="2397"/>
                      <a:pt x="685" y="2443"/>
                    </a:cubicBezTo>
                    <a:cubicBezTo>
                      <a:pt x="685" y="2488"/>
                      <a:pt x="708" y="2511"/>
                      <a:pt x="708" y="2557"/>
                    </a:cubicBezTo>
                    <a:lnTo>
                      <a:pt x="731" y="2557"/>
                    </a:lnTo>
                    <a:cubicBezTo>
                      <a:pt x="731" y="2580"/>
                      <a:pt x="708" y="2580"/>
                      <a:pt x="708" y="2602"/>
                    </a:cubicBezTo>
                    <a:cubicBezTo>
                      <a:pt x="662" y="2625"/>
                      <a:pt x="640" y="2648"/>
                      <a:pt x="640" y="2671"/>
                    </a:cubicBezTo>
                    <a:lnTo>
                      <a:pt x="617" y="2671"/>
                    </a:lnTo>
                    <a:cubicBezTo>
                      <a:pt x="548" y="2694"/>
                      <a:pt x="480" y="2717"/>
                      <a:pt x="411" y="2739"/>
                    </a:cubicBezTo>
                    <a:lnTo>
                      <a:pt x="366" y="2739"/>
                    </a:lnTo>
                    <a:cubicBezTo>
                      <a:pt x="343" y="2739"/>
                      <a:pt x="297" y="2739"/>
                      <a:pt x="274" y="2762"/>
                    </a:cubicBezTo>
                    <a:cubicBezTo>
                      <a:pt x="206" y="2785"/>
                      <a:pt x="183" y="2808"/>
                      <a:pt x="137" y="2854"/>
                    </a:cubicBezTo>
                    <a:cubicBezTo>
                      <a:pt x="92" y="2899"/>
                      <a:pt x="23" y="2945"/>
                      <a:pt x="23" y="3013"/>
                    </a:cubicBezTo>
                    <a:cubicBezTo>
                      <a:pt x="0" y="3082"/>
                      <a:pt x="0" y="3127"/>
                      <a:pt x="46" y="3173"/>
                    </a:cubicBezTo>
                    <a:cubicBezTo>
                      <a:pt x="92" y="3219"/>
                      <a:pt x="160" y="3264"/>
                      <a:pt x="229" y="3264"/>
                    </a:cubicBezTo>
                    <a:cubicBezTo>
                      <a:pt x="366" y="3242"/>
                      <a:pt x="525" y="3196"/>
                      <a:pt x="685" y="3173"/>
                    </a:cubicBezTo>
                    <a:cubicBezTo>
                      <a:pt x="777" y="3150"/>
                      <a:pt x="891" y="3105"/>
                      <a:pt x="1005" y="3082"/>
                    </a:cubicBezTo>
                    <a:cubicBezTo>
                      <a:pt x="1050" y="3082"/>
                      <a:pt x="1073" y="3059"/>
                      <a:pt x="1119" y="3059"/>
                    </a:cubicBezTo>
                    <a:cubicBezTo>
                      <a:pt x="1233" y="3059"/>
                      <a:pt x="1324" y="3036"/>
                      <a:pt x="1416" y="3036"/>
                    </a:cubicBezTo>
                    <a:cubicBezTo>
                      <a:pt x="1667" y="2991"/>
                      <a:pt x="1918" y="2945"/>
                      <a:pt x="2169" y="2899"/>
                    </a:cubicBezTo>
                    <a:cubicBezTo>
                      <a:pt x="2397" y="2854"/>
                      <a:pt x="2648" y="2808"/>
                      <a:pt x="2899" y="2739"/>
                    </a:cubicBezTo>
                    <a:cubicBezTo>
                      <a:pt x="3013" y="2717"/>
                      <a:pt x="3128" y="2694"/>
                      <a:pt x="3242" y="2648"/>
                    </a:cubicBezTo>
                    <a:cubicBezTo>
                      <a:pt x="3287" y="2648"/>
                      <a:pt x="3333" y="2625"/>
                      <a:pt x="3379" y="2625"/>
                    </a:cubicBezTo>
                    <a:cubicBezTo>
                      <a:pt x="3470" y="2602"/>
                      <a:pt x="3538" y="2580"/>
                      <a:pt x="3607" y="2557"/>
                    </a:cubicBezTo>
                    <a:cubicBezTo>
                      <a:pt x="3698" y="2534"/>
                      <a:pt x="3744" y="2488"/>
                      <a:pt x="3767" y="2420"/>
                    </a:cubicBezTo>
                    <a:cubicBezTo>
                      <a:pt x="3812" y="2420"/>
                      <a:pt x="3858" y="2420"/>
                      <a:pt x="3904" y="2397"/>
                    </a:cubicBezTo>
                    <a:lnTo>
                      <a:pt x="4155" y="2397"/>
                    </a:lnTo>
                    <a:cubicBezTo>
                      <a:pt x="4178" y="2397"/>
                      <a:pt x="4200" y="2374"/>
                      <a:pt x="4223" y="2374"/>
                    </a:cubicBezTo>
                    <a:cubicBezTo>
                      <a:pt x="4269" y="2374"/>
                      <a:pt x="4292" y="2351"/>
                      <a:pt x="4314" y="2306"/>
                    </a:cubicBezTo>
                    <a:cubicBezTo>
                      <a:pt x="4360" y="2260"/>
                      <a:pt x="4406" y="2192"/>
                      <a:pt x="4383" y="2146"/>
                    </a:cubicBezTo>
                    <a:cubicBezTo>
                      <a:pt x="4520" y="2123"/>
                      <a:pt x="4657" y="2123"/>
                      <a:pt x="4794" y="2100"/>
                    </a:cubicBezTo>
                    <a:lnTo>
                      <a:pt x="4999" y="2077"/>
                    </a:lnTo>
                    <a:lnTo>
                      <a:pt x="5798" y="2077"/>
                    </a:lnTo>
                    <a:cubicBezTo>
                      <a:pt x="5981" y="2055"/>
                      <a:pt x="6163" y="2055"/>
                      <a:pt x="6346" y="2055"/>
                    </a:cubicBezTo>
                    <a:cubicBezTo>
                      <a:pt x="6551" y="2032"/>
                      <a:pt x="6757" y="2032"/>
                      <a:pt x="6962" y="2009"/>
                    </a:cubicBezTo>
                    <a:cubicBezTo>
                      <a:pt x="7145" y="1986"/>
                      <a:pt x="7327" y="1963"/>
                      <a:pt x="7510" y="1941"/>
                    </a:cubicBezTo>
                    <a:cubicBezTo>
                      <a:pt x="7601" y="1941"/>
                      <a:pt x="7670" y="1918"/>
                      <a:pt x="7761" y="1918"/>
                    </a:cubicBezTo>
                    <a:cubicBezTo>
                      <a:pt x="7944" y="1895"/>
                      <a:pt x="8103" y="1872"/>
                      <a:pt x="8263" y="1826"/>
                    </a:cubicBezTo>
                    <a:cubicBezTo>
                      <a:pt x="8286" y="1804"/>
                      <a:pt x="8332" y="1804"/>
                      <a:pt x="8355" y="1781"/>
                    </a:cubicBezTo>
                    <a:cubicBezTo>
                      <a:pt x="8743" y="1712"/>
                      <a:pt x="9131" y="1667"/>
                      <a:pt x="9541" y="1621"/>
                    </a:cubicBezTo>
                    <a:cubicBezTo>
                      <a:pt x="9564" y="1621"/>
                      <a:pt x="9610" y="1598"/>
                      <a:pt x="9656" y="1575"/>
                    </a:cubicBezTo>
                    <a:cubicBezTo>
                      <a:pt x="9861" y="1575"/>
                      <a:pt x="10089" y="1553"/>
                      <a:pt x="10318" y="1553"/>
                    </a:cubicBezTo>
                    <a:cubicBezTo>
                      <a:pt x="10477" y="1530"/>
                      <a:pt x="10660" y="1530"/>
                      <a:pt x="10842" y="1507"/>
                    </a:cubicBezTo>
                    <a:cubicBezTo>
                      <a:pt x="10911" y="1507"/>
                      <a:pt x="10979" y="1507"/>
                      <a:pt x="11071" y="1484"/>
                    </a:cubicBezTo>
                    <a:cubicBezTo>
                      <a:pt x="11139" y="1484"/>
                      <a:pt x="11231" y="1484"/>
                      <a:pt x="11322" y="1461"/>
                    </a:cubicBezTo>
                    <a:cubicBezTo>
                      <a:pt x="11390" y="1461"/>
                      <a:pt x="11436" y="1438"/>
                      <a:pt x="11482" y="1416"/>
                    </a:cubicBezTo>
                    <a:lnTo>
                      <a:pt x="11824" y="1416"/>
                    </a:lnTo>
                    <a:cubicBezTo>
                      <a:pt x="12212" y="1416"/>
                      <a:pt x="12600" y="1393"/>
                      <a:pt x="12988" y="1393"/>
                    </a:cubicBezTo>
                    <a:cubicBezTo>
                      <a:pt x="13171" y="1393"/>
                      <a:pt x="13353" y="1370"/>
                      <a:pt x="13536" y="1370"/>
                    </a:cubicBezTo>
                    <a:cubicBezTo>
                      <a:pt x="13741" y="1347"/>
                      <a:pt x="13947" y="1347"/>
                      <a:pt x="14152" y="1324"/>
                    </a:cubicBezTo>
                    <a:cubicBezTo>
                      <a:pt x="14198" y="1324"/>
                      <a:pt x="14221" y="1301"/>
                      <a:pt x="14266" y="1279"/>
                    </a:cubicBezTo>
                    <a:cubicBezTo>
                      <a:pt x="14289" y="1279"/>
                      <a:pt x="14289" y="1279"/>
                      <a:pt x="14289" y="1256"/>
                    </a:cubicBezTo>
                    <a:lnTo>
                      <a:pt x="15088" y="1256"/>
                    </a:lnTo>
                    <a:cubicBezTo>
                      <a:pt x="15704" y="1233"/>
                      <a:pt x="16321" y="1210"/>
                      <a:pt x="16937" y="1187"/>
                    </a:cubicBezTo>
                    <a:cubicBezTo>
                      <a:pt x="17028" y="1164"/>
                      <a:pt x="17097" y="1119"/>
                      <a:pt x="17142" y="1050"/>
                    </a:cubicBezTo>
                    <a:cubicBezTo>
                      <a:pt x="17256" y="1050"/>
                      <a:pt x="17371" y="1050"/>
                      <a:pt x="17485" y="1073"/>
                    </a:cubicBezTo>
                    <a:lnTo>
                      <a:pt x="18306" y="1073"/>
                    </a:lnTo>
                    <a:cubicBezTo>
                      <a:pt x="18557" y="1050"/>
                      <a:pt x="18831" y="1050"/>
                      <a:pt x="19082" y="1050"/>
                    </a:cubicBezTo>
                    <a:lnTo>
                      <a:pt x="20041" y="1050"/>
                    </a:lnTo>
                    <a:cubicBezTo>
                      <a:pt x="20132" y="1050"/>
                      <a:pt x="20201" y="1005"/>
                      <a:pt x="20247" y="913"/>
                    </a:cubicBezTo>
                    <a:cubicBezTo>
                      <a:pt x="20269" y="891"/>
                      <a:pt x="20269" y="868"/>
                      <a:pt x="20269" y="822"/>
                    </a:cubicBezTo>
                    <a:lnTo>
                      <a:pt x="20612" y="822"/>
                    </a:lnTo>
                    <a:cubicBezTo>
                      <a:pt x="20635" y="822"/>
                      <a:pt x="20680" y="822"/>
                      <a:pt x="20726" y="845"/>
                    </a:cubicBezTo>
                    <a:lnTo>
                      <a:pt x="21296" y="845"/>
                    </a:lnTo>
                    <a:cubicBezTo>
                      <a:pt x="21445" y="856"/>
                      <a:pt x="21599" y="862"/>
                      <a:pt x="21753" y="862"/>
                    </a:cubicBezTo>
                    <a:cubicBezTo>
                      <a:pt x="21907" y="862"/>
                      <a:pt x="22061" y="856"/>
                      <a:pt x="22209" y="845"/>
                    </a:cubicBezTo>
                    <a:cubicBezTo>
                      <a:pt x="22483" y="845"/>
                      <a:pt x="22734" y="845"/>
                      <a:pt x="23008" y="822"/>
                    </a:cubicBezTo>
                    <a:cubicBezTo>
                      <a:pt x="23168" y="822"/>
                      <a:pt x="23328" y="799"/>
                      <a:pt x="23488" y="799"/>
                    </a:cubicBezTo>
                    <a:lnTo>
                      <a:pt x="23625" y="799"/>
                    </a:lnTo>
                    <a:cubicBezTo>
                      <a:pt x="23693" y="799"/>
                      <a:pt x="23762" y="776"/>
                      <a:pt x="23830" y="776"/>
                    </a:cubicBezTo>
                    <a:lnTo>
                      <a:pt x="24013" y="776"/>
                    </a:lnTo>
                    <a:cubicBezTo>
                      <a:pt x="24104" y="776"/>
                      <a:pt x="24172" y="731"/>
                      <a:pt x="24218" y="640"/>
                    </a:cubicBezTo>
                    <a:cubicBezTo>
                      <a:pt x="24606" y="662"/>
                      <a:pt x="25017" y="662"/>
                      <a:pt x="25405" y="662"/>
                    </a:cubicBezTo>
                    <a:cubicBezTo>
                      <a:pt x="25451" y="731"/>
                      <a:pt x="25496" y="754"/>
                      <a:pt x="25565" y="754"/>
                    </a:cubicBezTo>
                    <a:cubicBezTo>
                      <a:pt x="25930" y="754"/>
                      <a:pt x="26318" y="731"/>
                      <a:pt x="26683" y="731"/>
                    </a:cubicBezTo>
                    <a:lnTo>
                      <a:pt x="27185" y="731"/>
                    </a:lnTo>
                    <a:cubicBezTo>
                      <a:pt x="27345" y="731"/>
                      <a:pt x="27528" y="731"/>
                      <a:pt x="27688" y="754"/>
                    </a:cubicBezTo>
                    <a:cubicBezTo>
                      <a:pt x="27779" y="754"/>
                      <a:pt x="27870" y="754"/>
                      <a:pt x="27961" y="731"/>
                    </a:cubicBezTo>
                    <a:cubicBezTo>
                      <a:pt x="28007" y="731"/>
                      <a:pt x="28030" y="731"/>
                      <a:pt x="28076" y="708"/>
                    </a:cubicBezTo>
                    <a:cubicBezTo>
                      <a:pt x="28076" y="708"/>
                      <a:pt x="28098" y="685"/>
                      <a:pt x="28098" y="685"/>
                    </a:cubicBezTo>
                    <a:lnTo>
                      <a:pt x="29034" y="685"/>
                    </a:lnTo>
                    <a:cubicBezTo>
                      <a:pt x="29171" y="708"/>
                      <a:pt x="29308" y="708"/>
                      <a:pt x="29445" y="708"/>
                    </a:cubicBezTo>
                    <a:cubicBezTo>
                      <a:pt x="29628" y="731"/>
                      <a:pt x="29810" y="731"/>
                      <a:pt x="29993" y="731"/>
                    </a:cubicBezTo>
                    <a:lnTo>
                      <a:pt x="31499" y="731"/>
                    </a:lnTo>
                    <a:cubicBezTo>
                      <a:pt x="31591" y="731"/>
                      <a:pt x="31692" y="741"/>
                      <a:pt x="31797" y="741"/>
                    </a:cubicBezTo>
                    <a:cubicBezTo>
                      <a:pt x="31849" y="741"/>
                      <a:pt x="31903" y="738"/>
                      <a:pt x="31956" y="731"/>
                    </a:cubicBezTo>
                    <a:cubicBezTo>
                      <a:pt x="32024" y="708"/>
                      <a:pt x="32070" y="685"/>
                      <a:pt x="32116" y="617"/>
                    </a:cubicBezTo>
                    <a:lnTo>
                      <a:pt x="32344" y="617"/>
                    </a:lnTo>
                    <a:cubicBezTo>
                      <a:pt x="32527" y="617"/>
                      <a:pt x="32686" y="594"/>
                      <a:pt x="32869" y="594"/>
                    </a:cubicBezTo>
                    <a:lnTo>
                      <a:pt x="33508" y="594"/>
                    </a:lnTo>
                    <a:cubicBezTo>
                      <a:pt x="33531" y="594"/>
                      <a:pt x="33531" y="594"/>
                      <a:pt x="33554" y="571"/>
                    </a:cubicBezTo>
                    <a:cubicBezTo>
                      <a:pt x="33713" y="594"/>
                      <a:pt x="33896" y="594"/>
                      <a:pt x="34056" y="594"/>
                    </a:cubicBezTo>
                    <a:cubicBezTo>
                      <a:pt x="34353" y="594"/>
                      <a:pt x="34649" y="571"/>
                      <a:pt x="34923" y="571"/>
                    </a:cubicBezTo>
                    <a:lnTo>
                      <a:pt x="35311" y="571"/>
                    </a:lnTo>
                    <a:cubicBezTo>
                      <a:pt x="35403" y="548"/>
                      <a:pt x="35494" y="548"/>
                      <a:pt x="35585" y="548"/>
                    </a:cubicBezTo>
                    <a:lnTo>
                      <a:pt x="35631" y="548"/>
                    </a:lnTo>
                    <a:cubicBezTo>
                      <a:pt x="35654" y="548"/>
                      <a:pt x="35699" y="548"/>
                      <a:pt x="35722" y="525"/>
                    </a:cubicBezTo>
                    <a:cubicBezTo>
                      <a:pt x="35745" y="525"/>
                      <a:pt x="35768" y="503"/>
                      <a:pt x="35791" y="503"/>
                    </a:cubicBezTo>
                    <a:lnTo>
                      <a:pt x="36475" y="503"/>
                    </a:lnTo>
                    <a:cubicBezTo>
                      <a:pt x="36772" y="503"/>
                      <a:pt x="37092" y="503"/>
                      <a:pt x="37411" y="525"/>
                    </a:cubicBezTo>
                    <a:lnTo>
                      <a:pt x="37890" y="525"/>
                    </a:lnTo>
                    <a:cubicBezTo>
                      <a:pt x="37982" y="525"/>
                      <a:pt x="38050" y="525"/>
                      <a:pt x="38119" y="548"/>
                    </a:cubicBezTo>
                    <a:lnTo>
                      <a:pt x="38279" y="548"/>
                    </a:lnTo>
                    <a:cubicBezTo>
                      <a:pt x="38339" y="548"/>
                      <a:pt x="38390" y="558"/>
                      <a:pt x="38444" y="558"/>
                    </a:cubicBezTo>
                    <a:cubicBezTo>
                      <a:pt x="38471" y="558"/>
                      <a:pt x="38499" y="556"/>
                      <a:pt x="38530" y="548"/>
                    </a:cubicBezTo>
                    <a:cubicBezTo>
                      <a:pt x="38575" y="548"/>
                      <a:pt x="38598" y="548"/>
                      <a:pt x="38621" y="525"/>
                    </a:cubicBezTo>
                    <a:lnTo>
                      <a:pt x="40675" y="525"/>
                    </a:lnTo>
                    <a:cubicBezTo>
                      <a:pt x="40789" y="525"/>
                      <a:pt x="40881" y="548"/>
                      <a:pt x="40972" y="548"/>
                    </a:cubicBezTo>
                    <a:cubicBezTo>
                      <a:pt x="41246" y="571"/>
                      <a:pt x="41543" y="571"/>
                      <a:pt x="41839" y="571"/>
                    </a:cubicBezTo>
                    <a:lnTo>
                      <a:pt x="43026" y="571"/>
                    </a:lnTo>
                    <a:cubicBezTo>
                      <a:pt x="43049" y="594"/>
                      <a:pt x="43072" y="594"/>
                      <a:pt x="43095" y="594"/>
                    </a:cubicBezTo>
                    <a:lnTo>
                      <a:pt x="43757" y="594"/>
                    </a:lnTo>
                    <a:cubicBezTo>
                      <a:pt x="43962" y="617"/>
                      <a:pt x="44167" y="617"/>
                      <a:pt x="44396" y="617"/>
                    </a:cubicBezTo>
                    <a:lnTo>
                      <a:pt x="45925" y="617"/>
                    </a:lnTo>
                    <a:lnTo>
                      <a:pt x="45993" y="640"/>
                    </a:lnTo>
                    <a:cubicBezTo>
                      <a:pt x="46016" y="640"/>
                      <a:pt x="46016" y="640"/>
                      <a:pt x="46039" y="662"/>
                    </a:cubicBezTo>
                    <a:cubicBezTo>
                      <a:pt x="46313" y="685"/>
                      <a:pt x="46564" y="708"/>
                      <a:pt x="46815" y="731"/>
                    </a:cubicBezTo>
                    <a:cubicBezTo>
                      <a:pt x="47112" y="776"/>
                      <a:pt x="47409" y="776"/>
                      <a:pt x="47683" y="799"/>
                    </a:cubicBezTo>
                    <a:cubicBezTo>
                      <a:pt x="47934" y="822"/>
                      <a:pt x="48185" y="822"/>
                      <a:pt x="48436" y="822"/>
                    </a:cubicBezTo>
                    <a:cubicBezTo>
                      <a:pt x="48596" y="845"/>
                      <a:pt x="48733" y="845"/>
                      <a:pt x="48892" y="845"/>
                    </a:cubicBezTo>
                    <a:cubicBezTo>
                      <a:pt x="48961" y="845"/>
                      <a:pt x="49052" y="868"/>
                      <a:pt x="49121" y="868"/>
                    </a:cubicBezTo>
                    <a:lnTo>
                      <a:pt x="49417" y="868"/>
                    </a:lnTo>
                    <a:cubicBezTo>
                      <a:pt x="49463" y="868"/>
                      <a:pt x="49509" y="845"/>
                      <a:pt x="49531" y="822"/>
                    </a:cubicBezTo>
                    <a:lnTo>
                      <a:pt x="49919" y="822"/>
                    </a:lnTo>
                    <a:cubicBezTo>
                      <a:pt x="50011" y="845"/>
                      <a:pt x="50125" y="845"/>
                      <a:pt x="50239" y="845"/>
                    </a:cubicBezTo>
                    <a:lnTo>
                      <a:pt x="50307" y="845"/>
                    </a:lnTo>
                    <a:cubicBezTo>
                      <a:pt x="50490" y="845"/>
                      <a:pt x="50673" y="868"/>
                      <a:pt x="50878" y="868"/>
                    </a:cubicBezTo>
                    <a:cubicBezTo>
                      <a:pt x="50924" y="868"/>
                      <a:pt x="50969" y="845"/>
                      <a:pt x="50992" y="799"/>
                    </a:cubicBezTo>
                    <a:cubicBezTo>
                      <a:pt x="51038" y="799"/>
                      <a:pt x="51061" y="822"/>
                      <a:pt x="51106" y="822"/>
                    </a:cubicBezTo>
                    <a:lnTo>
                      <a:pt x="51631" y="822"/>
                    </a:lnTo>
                    <a:cubicBezTo>
                      <a:pt x="51654" y="822"/>
                      <a:pt x="51700" y="799"/>
                      <a:pt x="51723" y="799"/>
                    </a:cubicBezTo>
                    <a:lnTo>
                      <a:pt x="51951" y="799"/>
                    </a:lnTo>
                    <a:cubicBezTo>
                      <a:pt x="52179" y="822"/>
                      <a:pt x="52430" y="845"/>
                      <a:pt x="52681" y="891"/>
                    </a:cubicBezTo>
                    <a:cubicBezTo>
                      <a:pt x="52773" y="891"/>
                      <a:pt x="52887" y="913"/>
                      <a:pt x="52978" y="913"/>
                    </a:cubicBezTo>
                    <a:cubicBezTo>
                      <a:pt x="52978" y="982"/>
                      <a:pt x="53046" y="1028"/>
                      <a:pt x="53092" y="1028"/>
                    </a:cubicBezTo>
                    <a:cubicBezTo>
                      <a:pt x="53412" y="1050"/>
                      <a:pt x="53731" y="1096"/>
                      <a:pt x="54051" y="1096"/>
                    </a:cubicBezTo>
                    <a:lnTo>
                      <a:pt x="54553" y="1096"/>
                    </a:lnTo>
                    <a:cubicBezTo>
                      <a:pt x="54644" y="1096"/>
                      <a:pt x="54713" y="1119"/>
                      <a:pt x="54804" y="1119"/>
                    </a:cubicBezTo>
                    <a:lnTo>
                      <a:pt x="55101" y="1119"/>
                    </a:lnTo>
                    <a:cubicBezTo>
                      <a:pt x="55146" y="1119"/>
                      <a:pt x="55169" y="1119"/>
                      <a:pt x="55192" y="1096"/>
                    </a:cubicBezTo>
                    <a:cubicBezTo>
                      <a:pt x="55238" y="1096"/>
                      <a:pt x="55283" y="1119"/>
                      <a:pt x="55329" y="1119"/>
                    </a:cubicBezTo>
                    <a:cubicBezTo>
                      <a:pt x="55375" y="1119"/>
                      <a:pt x="55443" y="1096"/>
                      <a:pt x="55443" y="1050"/>
                    </a:cubicBezTo>
                    <a:cubicBezTo>
                      <a:pt x="55466" y="1005"/>
                      <a:pt x="55420" y="936"/>
                      <a:pt x="55375" y="936"/>
                    </a:cubicBezTo>
                    <a:cubicBezTo>
                      <a:pt x="55352" y="913"/>
                      <a:pt x="55306" y="913"/>
                      <a:pt x="55283" y="913"/>
                    </a:cubicBezTo>
                    <a:cubicBezTo>
                      <a:pt x="55261" y="868"/>
                      <a:pt x="55261" y="845"/>
                      <a:pt x="55215" y="822"/>
                    </a:cubicBezTo>
                    <a:cubicBezTo>
                      <a:pt x="55192" y="799"/>
                      <a:pt x="55146" y="776"/>
                      <a:pt x="55101" y="776"/>
                    </a:cubicBezTo>
                    <a:cubicBezTo>
                      <a:pt x="55078" y="754"/>
                      <a:pt x="55055" y="754"/>
                      <a:pt x="55032" y="754"/>
                    </a:cubicBezTo>
                    <a:cubicBezTo>
                      <a:pt x="54781" y="731"/>
                      <a:pt x="54553" y="731"/>
                      <a:pt x="54302" y="708"/>
                    </a:cubicBezTo>
                    <a:cubicBezTo>
                      <a:pt x="53845" y="662"/>
                      <a:pt x="53366" y="617"/>
                      <a:pt x="52910" y="571"/>
                    </a:cubicBezTo>
                    <a:cubicBezTo>
                      <a:pt x="52658" y="548"/>
                      <a:pt x="52407" y="525"/>
                      <a:pt x="52156" y="503"/>
                    </a:cubicBezTo>
                    <a:cubicBezTo>
                      <a:pt x="52019" y="503"/>
                      <a:pt x="51882" y="480"/>
                      <a:pt x="51768" y="480"/>
                    </a:cubicBezTo>
                    <a:cubicBezTo>
                      <a:pt x="51745" y="457"/>
                      <a:pt x="51700" y="434"/>
                      <a:pt x="51677" y="434"/>
                    </a:cubicBezTo>
                    <a:cubicBezTo>
                      <a:pt x="51586" y="411"/>
                      <a:pt x="51517" y="411"/>
                      <a:pt x="51426" y="388"/>
                    </a:cubicBezTo>
                    <a:lnTo>
                      <a:pt x="51266" y="388"/>
                    </a:lnTo>
                    <a:cubicBezTo>
                      <a:pt x="51129" y="366"/>
                      <a:pt x="51015" y="343"/>
                      <a:pt x="50878" y="343"/>
                    </a:cubicBezTo>
                    <a:cubicBezTo>
                      <a:pt x="50604" y="320"/>
                      <a:pt x="50330" y="297"/>
                      <a:pt x="50056" y="274"/>
                    </a:cubicBezTo>
                    <a:cubicBezTo>
                      <a:pt x="49919" y="251"/>
                      <a:pt x="49782" y="251"/>
                      <a:pt x="49646" y="251"/>
                    </a:cubicBezTo>
                    <a:cubicBezTo>
                      <a:pt x="49509" y="251"/>
                      <a:pt x="49394" y="251"/>
                      <a:pt x="49280" y="229"/>
                    </a:cubicBezTo>
                    <a:cubicBezTo>
                      <a:pt x="49029" y="229"/>
                      <a:pt x="48778" y="206"/>
                      <a:pt x="48527" y="206"/>
                    </a:cubicBezTo>
                    <a:cubicBezTo>
                      <a:pt x="48344" y="206"/>
                      <a:pt x="48185" y="206"/>
                      <a:pt x="48025" y="183"/>
                    </a:cubicBezTo>
                    <a:cubicBezTo>
                      <a:pt x="47865" y="183"/>
                      <a:pt x="47728" y="183"/>
                      <a:pt x="47591" y="160"/>
                    </a:cubicBezTo>
                    <a:cubicBezTo>
                      <a:pt x="47272" y="160"/>
                      <a:pt x="46952" y="137"/>
                      <a:pt x="46610" y="115"/>
                    </a:cubicBezTo>
                    <a:lnTo>
                      <a:pt x="46199" y="115"/>
                    </a:lnTo>
                    <a:cubicBezTo>
                      <a:pt x="46039" y="115"/>
                      <a:pt x="45879" y="115"/>
                      <a:pt x="45720" y="92"/>
                    </a:cubicBezTo>
                    <a:lnTo>
                      <a:pt x="45240" y="92"/>
                    </a:lnTo>
                    <a:cubicBezTo>
                      <a:pt x="45172" y="69"/>
                      <a:pt x="45103" y="69"/>
                      <a:pt x="45035" y="69"/>
                    </a:cubicBezTo>
                    <a:cubicBezTo>
                      <a:pt x="45012" y="92"/>
                      <a:pt x="44989" y="137"/>
                      <a:pt x="44966" y="160"/>
                    </a:cubicBezTo>
                    <a:cubicBezTo>
                      <a:pt x="44966" y="183"/>
                      <a:pt x="44966" y="183"/>
                      <a:pt x="44966" y="183"/>
                    </a:cubicBezTo>
                    <a:lnTo>
                      <a:pt x="44464" y="183"/>
                    </a:lnTo>
                    <a:cubicBezTo>
                      <a:pt x="44225" y="172"/>
                      <a:pt x="43985" y="166"/>
                      <a:pt x="43742" y="166"/>
                    </a:cubicBezTo>
                    <a:cubicBezTo>
                      <a:pt x="43500" y="166"/>
                      <a:pt x="43254" y="172"/>
                      <a:pt x="43003" y="183"/>
                    </a:cubicBezTo>
                    <a:lnTo>
                      <a:pt x="42912" y="183"/>
                    </a:lnTo>
                    <a:cubicBezTo>
                      <a:pt x="42866" y="183"/>
                      <a:pt x="42821" y="183"/>
                      <a:pt x="42775" y="160"/>
                    </a:cubicBezTo>
                    <a:cubicBezTo>
                      <a:pt x="42547" y="160"/>
                      <a:pt x="42319" y="137"/>
                      <a:pt x="42068" y="137"/>
                    </a:cubicBezTo>
                    <a:cubicBezTo>
                      <a:pt x="41634" y="115"/>
                      <a:pt x="41200" y="115"/>
                      <a:pt x="40766" y="115"/>
                    </a:cubicBezTo>
                    <a:cubicBezTo>
                      <a:pt x="40698" y="92"/>
                      <a:pt x="40630" y="92"/>
                      <a:pt x="40584" y="92"/>
                    </a:cubicBezTo>
                    <a:lnTo>
                      <a:pt x="37754" y="92"/>
                    </a:lnTo>
                    <a:cubicBezTo>
                      <a:pt x="37502" y="92"/>
                      <a:pt x="37229" y="69"/>
                      <a:pt x="36955" y="69"/>
                    </a:cubicBezTo>
                    <a:lnTo>
                      <a:pt x="35562" y="69"/>
                    </a:lnTo>
                    <a:cubicBezTo>
                      <a:pt x="35357" y="46"/>
                      <a:pt x="35129" y="46"/>
                      <a:pt x="34900" y="23"/>
                    </a:cubicBezTo>
                    <a:cubicBezTo>
                      <a:pt x="34604" y="23"/>
                      <a:pt x="34307" y="23"/>
                      <a:pt x="34010" y="0"/>
                    </a:cubicBezTo>
                    <a:cubicBezTo>
                      <a:pt x="33919" y="0"/>
                      <a:pt x="33828" y="0"/>
                      <a:pt x="33759" y="23"/>
                    </a:cubicBezTo>
                    <a:lnTo>
                      <a:pt x="33325" y="23"/>
                    </a:lnTo>
                    <a:lnTo>
                      <a:pt x="33211" y="0"/>
                    </a:ln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7"/>
              <p:cNvSpPr/>
              <p:nvPr/>
            </p:nvSpPr>
            <p:spPr>
              <a:xfrm>
                <a:off x="12368774" y="3886545"/>
                <a:ext cx="217464" cy="189498"/>
              </a:xfrm>
              <a:custGeom>
                <a:avLst/>
                <a:gdLst/>
                <a:ahLst/>
                <a:cxnLst/>
                <a:rect l="l" t="t" r="r" b="b"/>
                <a:pathLst>
                  <a:path w="7807" h="6803" extrusionOk="0">
                    <a:moveTo>
                      <a:pt x="731" y="1"/>
                    </a:moveTo>
                    <a:cubicBezTo>
                      <a:pt x="548" y="1"/>
                      <a:pt x="434" y="137"/>
                      <a:pt x="434" y="320"/>
                    </a:cubicBezTo>
                    <a:cubicBezTo>
                      <a:pt x="389" y="252"/>
                      <a:pt x="320" y="206"/>
                      <a:pt x="229" y="206"/>
                    </a:cubicBezTo>
                    <a:cubicBezTo>
                      <a:pt x="115" y="206"/>
                      <a:pt x="1" y="320"/>
                      <a:pt x="1" y="434"/>
                    </a:cubicBezTo>
                    <a:cubicBezTo>
                      <a:pt x="23" y="640"/>
                      <a:pt x="46" y="822"/>
                      <a:pt x="69" y="1028"/>
                    </a:cubicBezTo>
                    <a:cubicBezTo>
                      <a:pt x="69" y="1028"/>
                      <a:pt x="69" y="1028"/>
                      <a:pt x="69" y="1028"/>
                    </a:cubicBezTo>
                    <a:lnTo>
                      <a:pt x="69" y="1028"/>
                    </a:lnTo>
                    <a:cubicBezTo>
                      <a:pt x="69" y="1050"/>
                      <a:pt x="69" y="1051"/>
                      <a:pt x="92" y="1073"/>
                    </a:cubicBezTo>
                    <a:cubicBezTo>
                      <a:pt x="92" y="1119"/>
                      <a:pt x="92" y="1165"/>
                      <a:pt x="115" y="1233"/>
                    </a:cubicBezTo>
                    <a:cubicBezTo>
                      <a:pt x="160" y="1553"/>
                      <a:pt x="206" y="1895"/>
                      <a:pt x="297" y="2215"/>
                    </a:cubicBezTo>
                    <a:cubicBezTo>
                      <a:pt x="320" y="2374"/>
                      <a:pt x="389" y="2534"/>
                      <a:pt x="434" y="2671"/>
                    </a:cubicBezTo>
                    <a:cubicBezTo>
                      <a:pt x="480" y="2831"/>
                      <a:pt x="548" y="3013"/>
                      <a:pt x="617" y="3173"/>
                    </a:cubicBezTo>
                    <a:cubicBezTo>
                      <a:pt x="754" y="3447"/>
                      <a:pt x="936" y="3698"/>
                      <a:pt x="1096" y="3949"/>
                    </a:cubicBezTo>
                    <a:cubicBezTo>
                      <a:pt x="1188" y="4086"/>
                      <a:pt x="1279" y="4223"/>
                      <a:pt x="1370" y="4337"/>
                    </a:cubicBezTo>
                    <a:cubicBezTo>
                      <a:pt x="1484" y="4474"/>
                      <a:pt x="1598" y="4611"/>
                      <a:pt x="1713" y="4748"/>
                    </a:cubicBezTo>
                    <a:cubicBezTo>
                      <a:pt x="1827" y="4885"/>
                      <a:pt x="1941" y="4999"/>
                      <a:pt x="2078" y="5113"/>
                    </a:cubicBezTo>
                    <a:cubicBezTo>
                      <a:pt x="2192" y="5228"/>
                      <a:pt x="2306" y="5342"/>
                      <a:pt x="2443" y="5456"/>
                    </a:cubicBezTo>
                    <a:cubicBezTo>
                      <a:pt x="2671" y="5661"/>
                      <a:pt x="2922" y="5821"/>
                      <a:pt x="3173" y="5981"/>
                    </a:cubicBezTo>
                    <a:cubicBezTo>
                      <a:pt x="3424" y="6118"/>
                      <a:pt x="3698" y="6255"/>
                      <a:pt x="3949" y="6369"/>
                    </a:cubicBezTo>
                    <a:cubicBezTo>
                      <a:pt x="4109" y="6437"/>
                      <a:pt x="4292" y="6506"/>
                      <a:pt x="4452" y="6551"/>
                    </a:cubicBezTo>
                    <a:cubicBezTo>
                      <a:pt x="4589" y="6597"/>
                      <a:pt x="4748" y="6620"/>
                      <a:pt x="4885" y="6666"/>
                    </a:cubicBezTo>
                    <a:cubicBezTo>
                      <a:pt x="5045" y="6688"/>
                      <a:pt x="5182" y="6734"/>
                      <a:pt x="5319" y="6757"/>
                    </a:cubicBezTo>
                    <a:cubicBezTo>
                      <a:pt x="5502" y="6780"/>
                      <a:pt x="5684" y="6780"/>
                      <a:pt x="5844" y="6780"/>
                    </a:cubicBezTo>
                    <a:cubicBezTo>
                      <a:pt x="6004" y="6802"/>
                      <a:pt x="6141" y="6802"/>
                      <a:pt x="6300" y="6802"/>
                    </a:cubicBezTo>
                    <a:cubicBezTo>
                      <a:pt x="6483" y="6780"/>
                      <a:pt x="6643" y="6757"/>
                      <a:pt x="6825" y="6734"/>
                    </a:cubicBezTo>
                    <a:lnTo>
                      <a:pt x="6803" y="6734"/>
                    </a:lnTo>
                    <a:cubicBezTo>
                      <a:pt x="6894" y="6734"/>
                      <a:pt x="7008" y="6711"/>
                      <a:pt x="7122" y="6666"/>
                    </a:cubicBezTo>
                    <a:cubicBezTo>
                      <a:pt x="7213" y="6643"/>
                      <a:pt x="7305" y="6620"/>
                      <a:pt x="7396" y="6574"/>
                    </a:cubicBezTo>
                    <a:cubicBezTo>
                      <a:pt x="7487" y="6551"/>
                      <a:pt x="7601" y="6529"/>
                      <a:pt x="7670" y="6483"/>
                    </a:cubicBezTo>
                    <a:cubicBezTo>
                      <a:pt x="7761" y="6437"/>
                      <a:pt x="7807" y="6346"/>
                      <a:pt x="7784" y="6255"/>
                    </a:cubicBezTo>
                    <a:cubicBezTo>
                      <a:pt x="7761" y="6163"/>
                      <a:pt x="7647" y="6118"/>
                      <a:pt x="7556" y="6118"/>
                    </a:cubicBezTo>
                    <a:cubicBezTo>
                      <a:pt x="7442" y="6118"/>
                      <a:pt x="7328" y="6141"/>
                      <a:pt x="7236" y="6163"/>
                    </a:cubicBezTo>
                    <a:cubicBezTo>
                      <a:pt x="7076" y="6163"/>
                      <a:pt x="6940" y="6186"/>
                      <a:pt x="6803" y="6186"/>
                    </a:cubicBezTo>
                    <a:cubicBezTo>
                      <a:pt x="6666" y="6209"/>
                      <a:pt x="6529" y="6209"/>
                      <a:pt x="6415" y="6232"/>
                    </a:cubicBezTo>
                    <a:lnTo>
                      <a:pt x="6027" y="6232"/>
                    </a:lnTo>
                    <a:cubicBezTo>
                      <a:pt x="5684" y="6163"/>
                      <a:pt x="5342" y="6072"/>
                      <a:pt x="5022" y="5958"/>
                    </a:cubicBezTo>
                    <a:cubicBezTo>
                      <a:pt x="4680" y="5821"/>
                      <a:pt x="4360" y="5661"/>
                      <a:pt x="4041" y="5501"/>
                    </a:cubicBezTo>
                    <a:cubicBezTo>
                      <a:pt x="3744" y="5342"/>
                      <a:pt x="3470" y="5159"/>
                      <a:pt x="3196" y="4954"/>
                    </a:cubicBezTo>
                    <a:cubicBezTo>
                      <a:pt x="2991" y="4817"/>
                      <a:pt x="2785" y="4657"/>
                      <a:pt x="2603" y="4497"/>
                    </a:cubicBezTo>
                    <a:cubicBezTo>
                      <a:pt x="2420" y="4315"/>
                      <a:pt x="2260" y="4132"/>
                      <a:pt x="2101" y="3926"/>
                    </a:cubicBezTo>
                    <a:cubicBezTo>
                      <a:pt x="1986" y="3790"/>
                      <a:pt x="1895" y="3653"/>
                      <a:pt x="1804" y="3493"/>
                    </a:cubicBezTo>
                    <a:cubicBezTo>
                      <a:pt x="1713" y="3333"/>
                      <a:pt x="1598" y="3150"/>
                      <a:pt x="1507" y="2968"/>
                    </a:cubicBezTo>
                    <a:cubicBezTo>
                      <a:pt x="1439" y="2762"/>
                      <a:pt x="1370" y="2580"/>
                      <a:pt x="1302" y="2374"/>
                    </a:cubicBezTo>
                    <a:cubicBezTo>
                      <a:pt x="1256" y="2169"/>
                      <a:pt x="1210" y="1941"/>
                      <a:pt x="1165" y="1735"/>
                    </a:cubicBezTo>
                    <a:cubicBezTo>
                      <a:pt x="1142" y="1484"/>
                      <a:pt x="1119" y="1233"/>
                      <a:pt x="1119" y="959"/>
                    </a:cubicBezTo>
                    <a:cubicBezTo>
                      <a:pt x="1096" y="708"/>
                      <a:pt x="1096" y="457"/>
                      <a:pt x="1005" y="229"/>
                    </a:cubicBezTo>
                    <a:cubicBezTo>
                      <a:pt x="982" y="92"/>
                      <a:pt x="868" y="1"/>
                      <a:pt x="731"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7"/>
              <p:cNvSpPr/>
              <p:nvPr/>
            </p:nvSpPr>
            <p:spPr>
              <a:xfrm>
                <a:off x="12495932" y="4043592"/>
                <a:ext cx="134178" cy="26741"/>
              </a:xfrm>
              <a:custGeom>
                <a:avLst/>
                <a:gdLst/>
                <a:ahLst/>
                <a:cxnLst/>
                <a:rect l="l" t="t" r="r" b="b"/>
                <a:pathLst>
                  <a:path w="4817" h="960" extrusionOk="0">
                    <a:moveTo>
                      <a:pt x="4703" y="0"/>
                    </a:moveTo>
                    <a:cubicBezTo>
                      <a:pt x="4657" y="23"/>
                      <a:pt x="4611" y="46"/>
                      <a:pt x="4589" y="69"/>
                    </a:cubicBezTo>
                    <a:cubicBezTo>
                      <a:pt x="4520" y="92"/>
                      <a:pt x="4452" y="114"/>
                      <a:pt x="4383" y="160"/>
                    </a:cubicBezTo>
                    <a:cubicBezTo>
                      <a:pt x="4269" y="206"/>
                      <a:pt x="4155" y="251"/>
                      <a:pt x="4041" y="320"/>
                    </a:cubicBezTo>
                    <a:cubicBezTo>
                      <a:pt x="3949" y="343"/>
                      <a:pt x="3881" y="366"/>
                      <a:pt x="3813" y="411"/>
                    </a:cubicBezTo>
                    <a:cubicBezTo>
                      <a:pt x="3744" y="411"/>
                      <a:pt x="3698" y="434"/>
                      <a:pt x="3653" y="457"/>
                    </a:cubicBezTo>
                    <a:cubicBezTo>
                      <a:pt x="3584" y="480"/>
                      <a:pt x="3539" y="503"/>
                      <a:pt x="3470" y="525"/>
                    </a:cubicBezTo>
                    <a:cubicBezTo>
                      <a:pt x="3424" y="525"/>
                      <a:pt x="3356" y="548"/>
                      <a:pt x="3310" y="548"/>
                    </a:cubicBezTo>
                    <a:lnTo>
                      <a:pt x="3333" y="548"/>
                    </a:lnTo>
                    <a:cubicBezTo>
                      <a:pt x="3196" y="594"/>
                      <a:pt x="3059" y="617"/>
                      <a:pt x="2922" y="662"/>
                    </a:cubicBezTo>
                    <a:cubicBezTo>
                      <a:pt x="2877" y="662"/>
                      <a:pt x="2831" y="662"/>
                      <a:pt x="2808" y="685"/>
                    </a:cubicBezTo>
                    <a:cubicBezTo>
                      <a:pt x="2717" y="685"/>
                      <a:pt x="2648" y="708"/>
                      <a:pt x="2580" y="708"/>
                    </a:cubicBezTo>
                    <a:cubicBezTo>
                      <a:pt x="2489" y="731"/>
                      <a:pt x="2397" y="731"/>
                      <a:pt x="2329" y="754"/>
                    </a:cubicBezTo>
                    <a:cubicBezTo>
                      <a:pt x="2238" y="754"/>
                      <a:pt x="2169" y="754"/>
                      <a:pt x="2078" y="776"/>
                    </a:cubicBezTo>
                    <a:lnTo>
                      <a:pt x="1416" y="776"/>
                    </a:lnTo>
                    <a:cubicBezTo>
                      <a:pt x="1256" y="776"/>
                      <a:pt x="1119" y="754"/>
                      <a:pt x="959" y="754"/>
                    </a:cubicBezTo>
                    <a:cubicBezTo>
                      <a:pt x="822" y="731"/>
                      <a:pt x="685" y="708"/>
                      <a:pt x="548" y="662"/>
                    </a:cubicBezTo>
                    <a:cubicBezTo>
                      <a:pt x="480" y="662"/>
                      <a:pt x="412" y="639"/>
                      <a:pt x="343" y="639"/>
                    </a:cubicBezTo>
                    <a:cubicBezTo>
                      <a:pt x="320" y="639"/>
                      <a:pt x="275" y="639"/>
                      <a:pt x="252" y="617"/>
                    </a:cubicBezTo>
                    <a:lnTo>
                      <a:pt x="206" y="617"/>
                    </a:lnTo>
                    <a:cubicBezTo>
                      <a:pt x="183" y="617"/>
                      <a:pt x="183" y="594"/>
                      <a:pt x="160" y="594"/>
                    </a:cubicBezTo>
                    <a:lnTo>
                      <a:pt x="115" y="594"/>
                    </a:lnTo>
                    <a:cubicBezTo>
                      <a:pt x="103" y="582"/>
                      <a:pt x="98" y="577"/>
                      <a:pt x="92" y="577"/>
                    </a:cubicBezTo>
                    <a:cubicBezTo>
                      <a:pt x="86" y="577"/>
                      <a:pt x="81" y="582"/>
                      <a:pt x="69" y="594"/>
                    </a:cubicBezTo>
                    <a:cubicBezTo>
                      <a:pt x="46" y="594"/>
                      <a:pt x="24" y="617"/>
                      <a:pt x="24" y="639"/>
                    </a:cubicBezTo>
                    <a:cubicBezTo>
                      <a:pt x="1" y="662"/>
                      <a:pt x="24" y="731"/>
                      <a:pt x="69" y="731"/>
                    </a:cubicBezTo>
                    <a:lnTo>
                      <a:pt x="115" y="754"/>
                    </a:lnTo>
                    <a:lnTo>
                      <a:pt x="138" y="754"/>
                    </a:lnTo>
                    <a:cubicBezTo>
                      <a:pt x="183" y="776"/>
                      <a:pt x="229" y="776"/>
                      <a:pt x="252" y="799"/>
                    </a:cubicBezTo>
                    <a:cubicBezTo>
                      <a:pt x="320" y="799"/>
                      <a:pt x="389" y="822"/>
                      <a:pt x="457" y="822"/>
                    </a:cubicBezTo>
                    <a:cubicBezTo>
                      <a:pt x="617" y="845"/>
                      <a:pt x="754" y="868"/>
                      <a:pt x="914" y="891"/>
                    </a:cubicBezTo>
                    <a:cubicBezTo>
                      <a:pt x="937" y="913"/>
                      <a:pt x="982" y="913"/>
                      <a:pt x="1005" y="913"/>
                    </a:cubicBezTo>
                    <a:cubicBezTo>
                      <a:pt x="1005" y="913"/>
                      <a:pt x="1028" y="936"/>
                      <a:pt x="1051" y="936"/>
                    </a:cubicBezTo>
                    <a:cubicBezTo>
                      <a:pt x="1188" y="936"/>
                      <a:pt x="1325" y="959"/>
                      <a:pt x="1462" y="959"/>
                    </a:cubicBezTo>
                    <a:lnTo>
                      <a:pt x="1941" y="959"/>
                    </a:lnTo>
                    <a:lnTo>
                      <a:pt x="2009" y="936"/>
                    </a:lnTo>
                    <a:lnTo>
                      <a:pt x="2420" y="936"/>
                    </a:lnTo>
                    <a:cubicBezTo>
                      <a:pt x="2489" y="936"/>
                      <a:pt x="2557" y="913"/>
                      <a:pt x="2626" y="913"/>
                    </a:cubicBezTo>
                    <a:cubicBezTo>
                      <a:pt x="2694" y="913"/>
                      <a:pt x="2763" y="891"/>
                      <a:pt x="2831" y="891"/>
                    </a:cubicBezTo>
                    <a:cubicBezTo>
                      <a:pt x="2900" y="868"/>
                      <a:pt x="2968" y="868"/>
                      <a:pt x="3036" y="845"/>
                    </a:cubicBezTo>
                    <a:cubicBezTo>
                      <a:pt x="3173" y="822"/>
                      <a:pt x="3310" y="799"/>
                      <a:pt x="3447" y="754"/>
                    </a:cubicBezTo>
                    <a:cubicBezTo>
                      <a:pt x="3584" y="708"/>
                      <a:pt x="3698" y="662"/>
                      <a:pt x="3835" y="617"/>
                    </a:cubicBezTo>
                    <a:cubicBezTo>
                      <a:pt x="3904" y="594"/>
                      <a:pt x="3972" y="594"/>
                      <a:pt x="4018" y="548"/>
                    </a:cubicBezTo>
                    <a:cubicBezTo>
                      <a:pt x="4109" y="525"/>
                      <a:pt x="4178" y="503"/>
                      <a:pt x="4246" y="457"/>
                    </a:cubicBezTo>
                    <a:cubicBezTo>
                      <a:pt x="4360" y="411"/>
                      <a:pt x="4452" y="343"/>
                      <a:pt x="4566" y="297"/>
                    </a:cubicBezTo>
                    <a:cubicBezTo>
                      <a:pt x="4634" y="251"/>
                      <a:pt x="4680" y="229"/>
                      <a:pt x="4726" y="206"/>
                    </a:cubicBezTo>
                    <a:cubicBezTo>
                      <a:pt x="4748" y="183"/>
                      <a:pt x="4748" y="183"/>
                      <a:pt x="4771" y="160"/>
                    </a:cubicBezTo>
                    <a:cubicBezTo>
                      <a:pt x="4771" y="160"/>
                      <a:pt x="4794" y="160"/>
                      <a:pt x="4794" y="137"/>
                    </a:cubicBezTo>
                    <a:cubicBezTo>
                      <a:pt x="4817" y="114"/>
                      <a:pt x="4817" y="114"/>
                      <a:pt x="4817" y="92"/>
                    </a:cubicBezTo>
                    <a:cubicBezTo>
                      <a:pt x="4817" y="69"/>
                      <a:pt x="4794" y="46"/>
                      <a:pt x="4794" y="23"/>
                    </a:cubicBezTo>
                    <a:cubicBezTo>
                      <a:pt x="4771" y="0"/>
                      <a:pt x="4748" y="0"/>
                      <a:pt x="4726"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7"/>
              <p:cNvSpPr/>
              <p:nvPr/>
            </p:nvSpPr>
            <p:spPr>
              <a:xfrm>
                <a:off x="12520110" y="4048661"/>
                <a:ext cx="102367" cy="25125"/>
              </a:xfrm>
              <a:custGeom>
                <a:avLst/>
                <a:gdLst/>
                <a:ahLst/>
                <a:cxnLst/>
                <a:rect l="l" t="t" r="r" b="b"/>
                <a:pathLst>
                  <a:path w="3675" h="902" extrusionOk="0">
                    <a:moveTo>
                      <a:pt x="3538" y="1"/>
                    </a:moveTo>
                    <a:cubicBezTo>
                      <a:pt x="3401" y="69"/>
                      <a:pt x="3241" y="138"/>
                      <a:pt x="3081" y="206"/>
                    </a:cubicBezTo>
                    <a:cubicBezTo>
                      <a:pt x="3036" y="229"/>
                      <a:pt x="2967" y="252"/>
                      <a:pt x="2922" y="275"/>
                    </a:cubicBezTo>
                    <a:cubicBezTo>
                      <a:pt x="2853" y="321"/>
                      <a:pt x="2808" y="343"/>
                      <a:pt x="2739" y="366"/>
                    </a:cubicBezTo>
                    <a:cubicBezTo>
                      <a:pt x="2671" y="389"/>
                      <a:pt x="2602" y="412"/>
                      <a:pt x="2534" y="435"/>
                    </a:cubicBezTo>
                    <a:cubicBezTo>
                      <a:pt x="2465" y="457"/>
                      <a:pt x="2420" y="480"/>
                      <a:pt x="2351" y="503"/>
                    </a:cubicBezTo>
                    <a:cubicBezTo>
                      <a:pt x="2283" y="526"/>
                      <a:pt x="2214" y="549"/>
                      <a:pt x="2146" y="572"/>
                    </a:cubicBezTo>
                    <a:cubicBezTo>
                      <a:pt x="2077" y="594"/>
                      <a:pt x="2009" y="617"/>
                      <a:pt x="1963" y="617"/>
                    </a:cubicBezTo>
                    <a:cubicBezTo>
                      <a:pt x="1917" y="640"/>
                      <a:pt x="1872" y="640"/>
                      <a:pt x="1826" y="640"/>
                    </a:cubicBezTo>
                    <a:cubicBezTo>
                      <a:pt x="1803" y="663"/>
                      <a:pt x="1758" y="663"/>
                      <a:pt x="1735" y="663"/>
                    </a:cubicBezTo>
                    <a:cubicBezTo>
                      <a:pt x="1689" y="686"/>
                      <a:pt x="1621" y="686"/>
                      <a:pt x="1575" y="686"/>
                    </a:cubicBezTo>
                    <a:cubicBezTo>
                      <a:pt x="1529" y="709"/>
                      <a:pt x="1484" y="709"/>
                      <a:pt x="1461" y="709"/>
                    </a:cubicBezTo>
                    <a:cubicBezTo>
                      <a:pt x="1415" y="709"/>
                      <a:pt x="1370" y="731"/>
                      <a:pt x="1324" y="731"/>
                    </a:cubicBezTo>
                    <a:lnTo>
                      <a:pt x="959" y="731"/>
                    </a:lnTo>
                    <a:cubicBezTo>
                      <a:pt x="822" y="731"/>
                      <a:pt x="662" y="731"/>
                      <a:pt x="525" y="709"/>
                    </a:cubicBezTo>
                    <a:cubicBezTo>
                      <a:pt x="388" y="686"/>
                      <a:pt x="228" y="663"/>
                      <a:pt x="91" y="640"/>
                    </a:cubicBezTo>
                    <a:cubicBezTo>
                      <a:pt x="46" y="640"/>
                      <a:pt x="0" y="663"/>
                      <a:pt x="0" y="709"/>
                    </a:cubicBezTo>
                    <a:cubicBezTo>
                      <a:pt x="0" y="754"/>
                      <a:pt x="23" y="800"/>
                      <a:pt x="69" y="800"/>
                    </a:cubicBezTo>
                    <a:cubicBezTo>
                      <a:pt x="205" y="823"/>
                      <a:pt x="342" y="846"/>
                      <a:pt x="479" y="868"/>
                    </a:cubicBezTo>
                    <a:cubicBezTo>
                      <a:pt x="616" y="891"/>
                      <a:pt x="776" y="891"/>
                      <a:pt x="913" y="891"/>
                    </a:cubicBezTo>
                    <a:cubicBezTo>
                      <a:pt x="959" y="899"/>
                      <a:pt x="1004" y="901"/>
                      <a:pt x="1051" y="901"/>
                    </a:cubicBezTo>
                    <a:cubicBezTo>
                      <a:pt x="1144" y="901"/>
                      <a:pt x="1240" y="891"/>
                      <a:pt x="1347" y="891"/>
                    </a:cubicBezTo>
                    <a:cubicBezTo>
                      <a:pt x="1370" y="891"/>
                      <a:pt x="1415" y="868"/>
                      <a:pt x="1438" y="868"/>
                    </a:cubicBezTo>
                    <a:lnTo>
                      <a:pt x="1552" y="868"/>
                    </a:lnTo>
                    <a:cubicBezTo>
                      <a:pt x="1643" y="846"/>
                      <a:pt x="1712" y="846"/>
                      <a:pt x="1803" y="823"/>
                    </a:cubicBezTo>
                    <a:cubicBezTo>
                      <a:pt x="1872" y="800"/>
                      <a:pt x="1940" y="800"/>
                      <a:pt x="2009" y="777"/>
                    </a:cubicBezTo>
                    <a:cubicBezTo>
                      <a:pt x="2100" y="754"/>
                      <a:pt x="2168" y="731"/>
                      <a:pt x="2237" y="709"/>
                    </a:cubicBezTo>
                    <a:cubicBezTo>
                      <a:pt x="2305" y="686"/>
                      <a:pt x="2374" y="663"/>
                      <a:pt x="2442" y="640"/>
                    </a:cubicBezTo>
                    <a:cubicBezTo>
                      <a:pt x="2511" y="617"/>
                      <a:pt x="2579" y="594"/>
                      <a:pt x="2671" y="572"/>
                    </a:cubicBezTo>
                    <a:cubicBezTo>
                      <a:pt x="2808" y="503"/>
                      <a:pt x="2945" y="457"/>
                      <a:pt x="3081" y="389"/>
                    </a:cubicBezTo>
                    <a:cubicBezTo>
                      <a:pt x="3264" y="321"/>
                      <a:pt x="3447" y="229"/>
                      <a:pt x="3606" y="161"/>
                    </a:cubicBezTo>
                    <a:cubicBezTo>
                      <a:pt x="3652" y="138"/>
                      <a:pt x="3675" y="92"/>
                      <a:pt x="3652" y="47"/>
                    </a:cubicBezTo>
                    <a:cubicBezTo>
                      <a:pt x="3652" y="24"/>
                      <a:pt x="3606" y="1"/>
                      <a:pt x="3584"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7"/>
              <p:cNvSpPr/>
              <p:nvPr/>
            </p:nvSpPr>
            <p:spPr>
              <a:xfrm>
                <a:off x="12546155" y="4044873"/>
                <a:ext cx="85877" cy="28635"/>
              </a:xfrm>
              <a:custGeom>
                <a:avLst/>
                <a:gdLst/>
                <a:ahLst/>
                <a:cxnLst/>
                <a:rect l="l" t="t" r="r" b="b"/>
                <a:pathLst>
                  <a:path w="3083" h="1028" extrusionOk="0">
                    <a:moveTo>
                      <a:pt x="2945" y="0"/>
                    </a:moveTo>
                    <a:cubicBezTo>
                      <a:pt x="2671" y="137"/>
                      <a:pt x="2375" y="297"/>
                      <a:pt x="2078" y="434"/>
                    </a:cubicBezTo>
                    <a:cubicBezTo>
                      <a:pt x="2010" y="457"/>
                      <a:pt x="1941" y="479"/>
                      <a:pt x="1873" y="502"/>
                    </a:cubicBezTo>
                    <a:cubicBezTo>
                      <a:pt x="1827" y="525"/>
                      <a:pt x="1781" y="548"/>
                      <a:pt x="1736" y="571"/>
                    </a:cubicBezTo>
                    <a:cubicBezTo>
                      <a:pt x="1713" y="571"/>
                      <a:pt x="1690" y="593"/>
                      <a:pt x="1644" y="593"/>
                    </a:cubicBezTo>
                    <a:cubicBezTo>
                      <a:pt x="1599" y="616"/>
                      <a:pt x="1553" y="639"/>
                      <a:pt x="1507" y="639"/>
                    </a:cubicBezTo>
                    <a:cubicBezTo>
                      <a:pt x="1485" y="662"/>
                      <a:pt x="1462" y="662"/>
                      <a:pt x="1416" y="685"/>
                    </a:cubicBezTo>
                    <a:cubicBezTo>
                      <a:pt x="1348" y="685"/>
                      <a:pt x="1256" y="708"/>
                      <a:pt x="1188" y="730"/>
                    </a:cubicBezTo>
                    <a:cubicBezTo>
                      <a:pt x="1119" y="753"/>
                      <a:pt x="1051" y="776"/>
                      <a:pt x="960" y="776"/>
                    </a:cubicBezTo>
                    <a:cubicBezTo>
                      <a:pt x="891" y="799"/>
                      <a:pt x="823" y="799"/>
                      <a:pt x="731" y="822"/>
                    </a:cubicBezTo>
                    <a:cubicBezTo>
                      <a:pt x="686" y="822"/>
                      <a:pt x="594" y="845"/>
                      <a:pt x="526" y="845"/>
                    </a:cubicBezTo>
                    <a:lnTo>
                      <a:pt x="92" y="845"/>
                    </a:lnTo>
                    <a:cubicBezTo>
                      <a:pt x="69" y="845"/>
                      <a:pt x="24" y="867"/>
                      <a:pt x="1" y="913"/>
                    </a:cubicBezTo>
                    <a:cubicBezTo>
                      <a:pt x="1" y="959"/>
                      <a:pt x="24" y="1004"/>
                      <a:pt x="69" y="1004"/>
                    </a:cubicBezTo>
                    <a:lnTo>
                      <a:pt x="275" y="1004"/>
                    </a:lnTo>
                    <a:cubicBezTo>
                      <a:pt x="298" y="1004"/>
                      <a:pt x="320" y="1027"/>
                      <a:pt x="343" y="1027"/>
                    </a:cubicBezTo>
                    <a:cubicBezTo>
                      <a:pt x="389" y="1004"/>
                      <a:pt x="412" y="1004"/>
                      <a:pt x="457" y="1004"/>
                    </a:cubicBezTo>
                    <a:lnTo>
                      <a:pt x="640" y="1004"/>
                    </a:lnTo>
                    <a:cubicBezTo>
                      <a:pt x="686" y="982"/>
                      <a:pt x="708" y="982"/>
                      <a:pt x="731" y="982"/>
                    </a:cubicBezTo>
                    <a:lnTo>
                      <a:pt x="823" y="982"/>
                    </a:lnTo>
                    <a:cubicBezTo>
                      <a:pt x="868" y="959"/>
                      <a:pt x="937" y="959"/>
                      <a:pt x="982" y="936"/>
                    </a:cubicBezTo>
                    <a:cubicBezTo>
                      <a:pt x="1051" y="936"/>
                      <a:pt x="1142" y="913"/>
                      <a:pt x="1211" y="890"/>
                    </a:cubicBezTo>
                    <a:cubicBezTo>
                      <a:pt x="1279" y="890"/>
                      <a:pt x="1325" y="867"/>
                      <a:pt x="1393" y="845"/>
                    </a:cubicBezTo>
                    <a:cubicBezTo>
                      <a:pt x="1416" y="845"/>
                      <a:pt x="1462" y="845"/>
                      <a:pt x="1485" y="822"/>
                    </a:cubicBezTo>
                    <a:cubicBezTo>
                      <a:pt x="1507" y="822"/>
                      <a:pt x="1530" y="822"/>
                      <a:pt x="1553" y="799"/>
                    </a:cubicBezTo>
                    <a:lnTo>
                      <a:pt x="1667" y="776"/>
                    </a:lnTo>
                    <a:cubicBezTo>
                      <a:pt x="1690" y="753"/>
                      <a:pt x="1713" y="753"/>
                      <a:pt x="1736" y="730"/>
                    </a:cubicBezTo>
                    <a:cubicBezTo>
                      <a:pt x="1804" y="708"/>
                      <a:pt x="1873" y="685"/>
                      <a:pt x="1941" y="662"/>
                    </a:cubicBezTo>
                    <a:cubicBezTo>
                      <a:pt x="2010" y="639"/>
                      <a:pt x="2055" y="616"/>
                      <a:pt x="2101" y="593"/>
                    </a:cubicBezTo>
                    <a:cubicBezTo>
                      <a:pt x="2146" y="571"/>
                      <a:pt x="2192" y="548"/>
                      <a:pt x="2238" y="525"/>
                    </a:cubicBezTo>
                    <a:cubicBezTo>
                      <a:pt x="2489" y="411"/>
                      <a:pt x="2763" y="274"/>
                      <a:pt x="3014" y="160"/>
                    </a:cubicBezTo>
                    <a:cubicBezTo>
                      <a:pt x="3059" y="137"/>
                      <a:pt x="3082" y="91"/>
                      <a:pt x="3059" y="46"/>
                    </a:cubicBezTo>
                    <a:cubicBezTo>
                      <a:pt x="3059" y="23"/>
                      <a:pt x="3014" y="0"/>
                      <a:pt x="2991"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7"/>
              <p:cNvSpPr/>
              <p:nvPr/>
            </p:nvSpPr>
            <p:spPr>
              <a:xfrm>
                <a:off x="12558884" y="4034037"/>
                <a:ext cx="87771" cy="37549"/>
              </a:xfrm>
              <a:custGeom>
                <a:avLst/>
                <a:gdLst/>
                <a:ahLst/>
                <a:cxnLst/>
                <a:rect l="l" t="t" r="r" b="b"/>
                <a:pathLst>
                  <a:path w="3151" h="1348" extrusionOk="0">
                    <a:moveTo>
                      <a:pt x="3082" y="1"/>
                    </a:moveTo>
                    <a:cubicBezTo>
                      <a:pt x="3059" y="1"/>
                      <a:pt x="3036" y="24"/>
                      <a:pt x="3013" y="24"/>
                    </a:cubicBezTo>
                    <a:cubicBezTo>
                      <a:pt x="2876" y="115"/>
                      <a:pt x="2739" y="206"/>
                      <a:pt x="2602" y="275"/>
                    </a:cubicBezTo>
                    <a:cubicBezTo>
                      <a:pt x="2488" y="343"/>
                      <a:pt x="2374" y="412"/>
                      <a:pt x="2283" y="480"/>
                    </a:cubicBezTo>
                    <a:lnTo>
                      <a:pt x="2283" y="457"/>
                    </a:lnTo>
                    <a:cubicBezTo>
                      <a:pt x="2237" y="503"/>
                      <a:pt x="2169" y="526"/>
                      <a:pt x="2100" y="572"/>
                    </a:cubicBezTo>
                    <a:cubicBezTo>
                      <a:pt x="2077" y="572"/>
                      <a:pt x="2032" y="594"/>
                      <a:pt x="2009" y="594"/>
                    </a:cubicBezTo>
                    <a:cubicBezTo>
                      <a:pt x="1963" y="617"/>
                      <a:pt x="1941" y="640"/>
                      <a:pt x="1895" y="663"/>
                    </a:cubicBezTo>
                    <a:cubicBezTo>
                      <a:pt x="1758" y="709"/>
                      <a:pt x="1621" y="777"/>
                      <a:pt x="1484" y="846"/>
                    </a:cubicBezTo>
                    <a:cubicBezTo>
                      <a:pt x="1416" y="868"/>
                      <a:pt x="1370" y="891"/>
                      <a:pt x="1301" y="891"/>
                    </a:cubicBezTo>
                    <a:cubicBezTo>
                      <a:pt x="1256" y="914"/>
                      <a:pt x="1187" y="937"/>
                      <a:pt x="1142" y="960"/>
                    </a:cubicBezTo>
                    <a:cubicBezTo>
                      <a:pt x="1073" y="982"/>
                      <a:pt x="1005" y="1005"/>
                      <a:pt x="936" y="1028"/>
                    </a:cubicBezTo>
                    <a:cubicBezTo>
                      <a:pt x="868" y="1051"/>
                      <a:pt x="776" y="1074"/>
                      <a:pt x="708" y="1097"/>
                    </a:cubicBezTo>
                    <a:cubicBezTo>
                      <a:pt x="640" y="1119"/>
                      <a:pt x="571" y="1142"/>
                      <a:pt x="503" y="1142"/>
                    </a:cubicBezTo>
                    <a:cubicBezTo>
                      <a:pt x="411" y="1165"/>
                      <a:pt x="297" y="1165"/>
                      <a:pt x="206" y="1188"/>
                    </a:cubicBezTo>
                    <a:cubicBezTo>
                      <a:pt x="183" y="1188"/>
                      <a:pt x="137" y="1165"/>
                      <a:pt x="92" y="1165"/>
                    </a:cubicBezTo>
                    <a:cubicBezTo>
                      <a:pt x="69" y="1165"/>
                      <a:pt x="69" y="1188"/>
                      <a:pt x="46" y="1188"/>
                    </a:cubicBezTo>
                    <a:cubicBezTo>
                      <a:pt x="23" y="1211"/>
                      <a:pt x="23" y="1234"/>
                      <a:pt x="0" y="1234"/>
                    </a:cubicBezTo>
                    <a:cubicBezTo>
                      <a:pt x="0" y="1256"/>
                      <a:pt x="23" y="1279"/>
                      <a:pt x="23" y="1302"/>
                    </a:cubicBezTo>
                    <a:cubicBezTo>
                      <a:pt x="46" y="1325"/>
                      <a:pt x="69" y="1348"/>
                      <a:pt x="69" y="1348"/>
                    </a:cubicBezTo>
                    <a:lnTo>
                      <a:pt x="297" y="1348"/>
                    </a:lnTo>
                    <a:cubicBezTo>
                      <a:pt x="366" y="1325"/>
                      <a:pt x="434" y="1325"/>
                      <a:pt x="525" y="1302"/>
                    </a:cubicBezTo>
                    <a:cubicBezTo>
                      <a:pt x="548" y="1302"/>
                      <a:pt x="594" y="1302"/>
                      <a:pt x="617" y="1279"/>
                    </a:cubicBezTo>
                    <a:cubicBezTo>
                      <a:pt x="662" y="1279"/>
                      <a:pt x="708" y="1279"/>
                      <a:pt x="754" y="1256"/>
                    </a:cubicBezTo>
                    <a:cubicBezTo>
                      <a:pt x="868" y="1234"/>
                      <a:pt x="982" y="1188"/>
                      <a:pt x="1073" y="1165"/>
                    </a:cubicBezTo>
                    <a:cubicBezTo>
                      <a:pt x="1142" y="1142"/>
                      <a:pt x="1187" y="1119"/>
                      <a:pt x="1256" y="1097"/>
                    </a:cubicBezTo>
                    <a:cubicBezTo>
                      <a:pt x="1324" y="1074"/>
                      <a:pt x="1393" y="1051"/>
                      <a:pt x="1461" y="1028"/>
                    </a:cubicBezTo>
                    <a:cubicBezTo>
                      <a:pt x="1553" y="982"/>
                      <a:pt x="1667" y="937"/>
                      <a:pt x="1758" y="891"/>
                    </a:cubicBezTo>
                    <a:cubicBezTo>
                      <a:pt x="1872" y="846"/>
                      <a:pt x="2009" y="777"/>
                      <a:pt x="2123" y="731"/>
                    </a:cubicBezTo>
                    <a:cubicBezTo>
                      <a:pt x="2169" y="709"/>
                      <a:pt x="2214" y="686"/>
                      <a:pt x="2260" y="663"/>
                    </a:cubicBezTo>
                    <a:cubicBezTo>
                      <a:pt x="2306" y="640"/>
                      <a:pt x="2351" y="617"/>
                      <a:pt x="2397" y="594"/>
                    </a:cubicBezTo>
                    <a:cubicBezTo>
                      <a:pt x="2511" y="526"/>
                      <a:pt x="2625" y="457"/>
                      <a:pt x="2739" y="389"/>
                    </a:cubicBezTo>
                    <a:cubicBezTo>
                      <a:pt x="2854" y="321"/>
                      <a:pt x="2991" y="229"/>
                      <a:pt x="3127" y="161"/>
                    </a:cubicBezTo>
                    <a:cubicBezTo>
                      <a:pt x="3150" y="138"/>
                      <a:pt x="3150" y="69"/>
                      <a:pt x="3127" y="47"/>
                    </a:cubicBezTo>
                    <a:cubicBezTo>
                      <a:pt x="3127" y="24"/>
                      <a:pt x="3105" y="1"/>
                      <a:pt x="3082"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7"/>
              <p:cNvSpPr/>
              <p:nvPr/>
            </p:nvSpPr>
            <p:spPr>
              <a:xfrm>
                <a:off x="13745925" y="3895459"/>
                <a:ext cx="448883" cy="50947"/>
              </a:xfrm>
              <a:custGeom>
                <a:avLst/>
                <a:gdLst/>
                <a:ahLst/>
                <a:cxnLst/>
                <a:rect l="l" t="t" r="r" b="b"/>
                <a:pathLst>
                  <a:path w="16115" h="1829" extrusionOk="0">
                    <a:moveTo>
                      <a:pt x="617" y="0"/>
                    </a:moveTo>
                    <a:cubicBezTo>
                      <a:pt x="434" y="0"/>
                      <a:pt x="251" y="0"/>
                      <a:pt x="92" y="23"/>
                    </a:cubicBezTo>
                    <a:cubicBezTo>
                      <a:pt x="46" y="23"/>
                      <a:pt x="0" y="46"/>
                      <a:pt x="0" y="91"/>
                    </a:cubicBezTo>
                    <a:cubicBezTo>
                      <a:pt x="0" y="137"/>
                      <a:pt x="46" y="183"/>
                      <a:pt x="92" y="183"/>
                    </a:cubicBezTo>
                    <a:cubicBezTo>
                      <a:pt x="228" y="160"/>
                      <a:pt x="388" y="160"/>
                      <a:pt x="525" y="160"/>
                    </a:cubicBezTo>
                    <a:cubicBezTo>
                      <a:pt x="662" y="160"/>
                      <a:pt x="822" y="183"/>
                      <a:pt x="959" y="183"/>
                    </a:cubicBezTo>
                    <a:lnTo>
                      <a:pt x="1119" y="183"/>
                    </a:lnTo>
                    <a:cubicBezTo>
                      <a:pt x="1461" y="206"/>
                      <a:pt x="1803" y="251"/>
                      <a:pt x="2123" y="274"/>
                    </a:cubicBezTo>
                    <a:cubicBezTo>
                      <a:pt x="2465" y="320"/>
                      <a:pt x="2808" y="342"/>
                      <a:pt x="3127" y="388"/>
                    </a:cubicBezTo>
                    <a:cubicBezTo>
                      <a:pt x="3447" y="411"/>
                      <a:pt x="3766" y="434"/>
                      <a:pt x="4109" y="457"/>
                    </a:cubicBezTo>
                    <a:cubicBezTo>
                      <a:pt x="4428" y="502"/>
                      <a:pt x="4771" y="525"/>
                      <a:pt x="5113" y="571"/>
                    </a:cubicBezTo>
                    <a:cubicBezTo>
                      <a:pt x="5455" y="594"/>
                      <a:pt x="5798" y="639"/>
                      <a:pt x="6117" y="685"/>
                    </a:cubicBezTo>
                    <a:cubicBezTo>
                      <a:pt x="6300" y="708"/>
                      <a:pt x="6460" y="730"/>
                      <a:pt x="6620" y="753"/>
                    </a:cubicBezTo>
                    <a:cubicBezTo>
                      <a:pt x="6779" y="776"/>
                      <a:pt x="6939" y="799"/>
                      <a:pt x="7122" y="822"/>
                    </a:cubicBezTo>
                    <a:cubicBezTo>
                      <a:pt x="7784" y="913"/>
                      <a:pt x="8468" y="982"/>
                      <a:pt x="9153" y="1073"/>
                    </a:cubicBezTo>
                    <a:cubicBezTo>
                      <a:pt x="9861" y="1141"/>
                      <a:pt x="10546" y="1233"/>
                      <a:pt x="11253" y="1301"/>
                    </a:cubicBezTo>
                    <a:cubicBezTo>
                      <a:pt x="11573" y="1324"/>
                      <a:pt x="11915" y="1370"/>
                      <a:pt x="12257" y="1415"/>
                    </a:cubicBezTo>
                    <a:cubicBezTo>
                      <a:pt x="12600" y="1438"/>
                      <a:pt x="12942" y="1484"/>
                      <a:pt x="13285" y="1529"/>
                    </a:cubicBezTo>
                    <a:cubicBezTo>
                      <a:pt x="13490" y="1529"/>
                      <a:pt x="13673" y="1552"/>
                      <a:pt x="13878" y="1575"/>
                    </a:cubicBezTo>
                    <a:cubicBezTo>
                      <a:pt x="14061" y="1575"/>
                      <a:pt x="14266" y="1598"/>
                      <a:pt x="14449" y="1621"/>
                    </a:cubicBezTo>
                    <a:cubicBezTo>
                      <a:pt x="14882" y="1666"/>
                      <a:pt x="15293" y="1735"/>
                      <a:pt x="15704" y="1826"/>
                    </a:cubicBezTo>
                    <a:cubicBezTo>
                      <a:pt x="15720" y="1828"/>
                      <a:pt x="15735" y="1829"/>
                      <a:pt x="15750" y="1829"/>
                    </a:cubicBezTo>
                    <a:cubicBezTo>
                      <a:pt x="15913" y="1829"/>
                      <a:pt x="16050" y="1719"/>
                      <a:pt x="16092" y="1552"/>
                    </a:cubicBezTo>
                    <a:cubicBezTo>
                      <a:pt x="16115" y="1392"/>
                      <a:pt x="16001" y="1210"/>
                      <a:pt x="15841" y="1187"/>
                    </a:cubicBezTo>
                    <a:cubicBezTo>
                      <a:pt x="15476" y="1119"/>
                      <a:pt x="15111" y="1050"/>
                      <a:pt x="14745" y="1027"/>
                    </a:cubicBezTo>
                    <a:cubicBezTo>
                      <a:pt x="14586" y="1004"/>
                      <a:pt x="14449" y="982"/>
                      <a:pt x="14289" y="959"/>
                    </a:cubicBezTo>
                    <a:cubicBezTo>
                      <a:pt x="14106" y="959"/>
                      <a:pt x="13924" y="936"/>
                      <a:pt x="13764" y="913"/>
                    </a:cubicBezTo>
                    <a:cubicBezTo>
                      <a:pt x="13604" y="913"/>
                      <a:pt x="13422" y="890"/>
                      <a:pt x="13262" y="890"/>
                    </a:cubicBezTo>
                    <a:cubicBezTo>
                      <a:pt x="13102" y="867"/>
                      <a:pt x="12942" y="845"/>
                      <a:pt x="12782" y="822"/>
                    </a:cubicBezTo>
                    <a:cubicBezTo>
                      <a:pt x="12417" y="799"/>
                      <a:pt x="12052" y="753"/>
                      <a:pt x="11710" y="730"/>
                    </a:cubicBezTo>
                    <a:cubicBezTo>
                      <a:pt x="11025" y="662"/>
                      <a:pt x="10340" y="594"/>
                      <a:pt x="9655" y="525"/>
                    </a:cubicBezTo>
                    <a:cubicBezTo>
                      <a:pt x="8971" y="457"/>
                      <a:pt x="8286" y="388"/>
                      <a:pt x="7578" y="342"/>
                    </a:cubicBezTo>
                    <a:cubicBezTo>
                      <a:pt x="7167" y="297"/>
                      <a:pt x="6734" y="251"/>
                      <a:pt x="6323" y="228"/>
                    </a:cubicBezTo>
                    <a:cubicBezTo>
                      <a:pt x="6117" y="206"/>
                      <a:pt x="5889" y="183"/>
                      <a:pt x="5684" y="183"/>
                    </a:cubicBezTo>
                    <a:cubicBezTo>
                      <a:pt x="5478" y="160"/>
                      <a:pt x="5273" y="160"/>
                      <a:pt x="5067" y="137"/>
                    </a:cubicBezTo>
                    <a:lnTo>
                      <a:pt x="5090" y="137"/>
                    </a:lnTo>
                    <a:cubicBezTo>
                      <a:pt x="4406" y="91"/>
                      <a:pt x="3721" y="91"/>
                      <a:pt x="3036" y="69"/>
                    </a:cubicBezTo>
                    <a:cubicBezTo>
                      <a:pt x="2716" y="69"/>
                      <a:pt x="2374" y="46"/>
                      <a:pt x="2032" y="46"/>
                    </a:cubicBezTo>
                    <a:cubicBezTo>
                      <a:pt x="1712" y="23"/>
                      <a:pt x="1370" y="0"/>
                      <a:pt x="1027"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7"/>
              <p:cNvSpPr/>
              <p:nvPr/>
            </p:nvSpPr>
            <p:spPr>
              <a:xfrm>
                <a:off x="12319192" y="3939330"/>
                <a:ext cx="182506" cy="177826"/>
              </a:xfrm>
              <a:custGeom>
                <a:avLst/>
                <a:gdLst/>
                <a:ahLst/>
                <a:cxnLst/>
                <a:rect l="l" t="t" r="r" b="b"/>
                <a:pathLst>
                  <a:path w="6552" h="6384" extrusionOk="0">
                    <a:moveTo>
                      <a:pt x="206" y="0"/>
                    </a:moveTo>
                    <a:cubicBezTo>
                      <a:pt x="69" y="46"/>
                      <a:pt x="0" y="183"/>
                      <a:pt x="46" y="320"/>
                    </a:cubicBezTo>
                    <a:cubicBezTo>
                      <a:pt x="114" y="639"/>
                      <a:pt x="160" y="936"/>
                      <a:pt x="274" y="1233"/>
                    </a:cubicBezTo>
                    <a:cubicBezTo>
                      <a:pt x="411" y="1575"/>
                      <a:pt x="571" y="1895"/>
                      <a:pt x="731" y="2191"/>
                    </a:cubicBezTo>
                    <a:cubicBezTo>
                      <a:pt x="913" y="2465"/>
                      <a:pt x="1119" y="2762"/>
                      <a:pt x="1324" y="3036"/>
                    </a:cubicBezTo>
                    <a:cubicBezTo>
                      <a:pt x="1507" y="3310"/>
                      <a:pt x="1712" y="3606"/>
                      <a:pt x="1940" y="3857"/>
                    </a:cubicBezTo>
                    <a:cubicBezTo>
                      <a:pt x="2169" y="4131"/>
                      <a:pt x="2397" y="4360"/>
                      <a:pt x="2648" y="4588"/>
                    </a:cubicBezTo>
                    <a:cubicBezTo>
                      <a:pt x="2899" y="4793"/>
                      <a:pt x="3173" y="5022"/>
                      <a:pt x="3447" y="5204"/>
                    </a:cubicBezTo>
                    <a:cubicBezTo>
                      <a:pt x="3721" y="5387"/>
                      <a:pt x="3995" y="5569"/>
                      <a:pt x="4291" y="5706"/>
                    </a:cubicBezTo>
                    <a:cubicBezTo>
                      <a:pt x="4611" y="5866"/>
                      <a:pt x="4931" y="6026"/>
                      <a:pt x="5273" y="6140"/>
                    </a:cubicBezTo>
                    <a:cubicBezTo>
                      <a:pt x="5410" y="6186"/>
                      <a:pt x="5547" y="6231"/>
                      <a:pt x="5684" y="6277"/>
                    </a:cubicBezTo>
                    <a:cubicBezTo>
                      <a:pt x="5752" y="6300"/>
                      <a:pt x="5821" y="6323"/>
                      <a:pt x="5866" y="6345"/>
                    </a:cubicBezTo>
                    <a:cubicBezTo>
                      <a:pt x="5912" y="6345"/>
                      <a:pt x="5935" y="6345"/>
                      <a:pt x="5958" y="6368"/>
                    </a:cubicBezTo>
                    <a:cubicBezTo>
                      <a:pt x="6005" y="6378"/>
                      <a:pt x="6052" y="6383"/>
                      <a:pt x="6098" y="6383"/>
                    </a:cubicBezTo>
                    <a:cubicBezTo>
                      <a:pt x="6162" y="6383"/>
                      <a:pt x="6224" y="6372"/>
                      <a:pt x="6277" y="6345"/>
                    </a:cubicBezTo>
                    <a:cubicBezTo>
                      <a:pt x="6437" y="6300"/>
                      <a:pt x="6551" y="6140"/>
                      <a:pt x="6505" y="5980"/>
                    </a:cubicBezTo>
                    <a:cubicBezTo>
                      <a:pt x="6483" y="5889"/>
                      <a:pt x="6414" y="5820"/>
                      <a:pt x="6346" y="5775"/>
                    </a:cubicBezTo>
                    <a:cubicBezTo>
                      <a:pt x="6313" y="5759"/>
                      <a:pt x="6270" y="5743"/>
                      <a:pt x="6223" y="5743"/>
                    </a:cubicBezTo>
                    <a:cubicBezTo>
                      <a:pt x="6203" y="5743"/>
                      <a:pt x="6183" y="5745"/>
                      <a:pt x="6163" y="5752"/>
                    </a:cubicBezTo>
                    <a:cubicBezTo>
                      <a:pt x="5844" y="5661"/>
                      <a:pt x="5524" y="5547"/>
                      <a:pt x="5227" y="5432"/>
                    </a:cubicBezTo>
                    <a:cubicBezTo>
                      <a:pt x="4885" y="5295"/>
                      <a:pt x="4565" y="5136"/>
                      <a:pt x="4246" y="4953"/>
                    </a:cubicBezTo>
                    <a:cubicBezTo>
                      <a:pt x="3926" y="4771"/>
                      <a:pt x="3629" y="4542"/>
                      <a:pt x="3333" y="4314"/>
                    </a:cubicBezTo>
                    <a:lnTo>
                      <a:pt x="3333" y="4314"/>
                    </a:lnTo>
                    <a:lnTo>
                      <a:pt x="3401" y="4360"/>
                    </a:lnTo>
                    <a:cubicBezTo>
                      <a:pt x="3173" y="4200"/>
                      <a:pt x="2945" y="4017"/>
                      <a:pt x="2762" y="3812"/>
                    </a:cubicBezTo>
                    <a:cubicBezTo>
                      <a:pt x="2534" y="3606"/>
                      <a:pt x="2351" y="3401"/>
                      <a:pt x="2169" y="3173"/>
                    </a:cubicBezTo>
                    <a:cubicBezTo>
                      <a:pt x="1667" y="2511"/>
                      <a:pt x="1119" y="1826"/>
                      <a:pt x="776" y="1050"/>
                    </a:cubicBezTo>
                    <a:cubicBezTo>
                      <a:pt x="731" y="913"/>
                      <a:pt x="662" y="799"/>
                      <a:pt x="639" y="662"/>
                    </a:cubicBezTo>
                    <a:cubicBezTo>
                      <a:pt x="594" y="502"/>
                      <a:pt x="571" y="342"/>
                      <a:pt x="525" y="183"/>
                    </a:cubicBezTo>
                    <a:cubicBezTo>
                      <a:pt x="502" y="69"/>
                      <a:pt x="388" y="0"/>
                      <a:pt x="274"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7"/>
              <p:cNvSpPr/>
              <p:nvPr/>
            </p:nvSpPr>
            <p:spPr>
              <a:xfrm>
                <a:off x="12516907" y="4096990"/>
                <a:ext cx="18468" cy="18468"/>
              </a:xfrm>
              <a:custGeom>
                <a:avLst/>
                <a:gdLst/>
                <a:ahLst/>
                <a:cxnLst/>
                <a:rect l="l" t="t" r="r" b="b"/>
                <a:pathLst>
                  <a:path w="663" h="663" extrusionOk="0">
                    <a:moveTo>
                      <a:pt x="343" y="1"/>
                    </a:moveTo>
                    <a:cubicBezTo>
                      <a:pt x="161" y="1"/>
                      <a:pt x="1" y="160"/>
                      <a:pt x="1" y="343"/>
                    </a:cubicBezTo>
                    <a:cubicBezTo>
                      <a:pt x="1" y="526"/>
                      <a:pt x="161" y="663"/>
                      <a:pt x="343" y="663"/>
                    </a:cubicBezTo>
                    <a:cubicBezTo>
                      <a:pt x="526" y="663"/>
                      <a:pt x="663" y="503"/>
                      <a:pt x="663" y="320"/>
                    </a:cubicBezTo>
                    <a:cubicBezTo>
                      <a:pt x="663" y="160"/>
                      <a:pt x="503" y="1"/>
                      <a:pt x="343"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7"/>
              <p:cNvSpPr/>
              <p:nvPr/>
            </p:nvSpPr>
            <p:spPr>
              <a:xfrm>
                <a:off x="12552533" y="4098271"/>
                <a:ext cx="10836" cy="11476"/>
              </a:xfrm>
              <a:custGeom>
                <a:avLst/>
                <a:gdLst/>
                <a:ahLst/>
                <a:cxnLst/>
                <a:rect l="l" t="t" r="r" b="b"/>
                <a:pathLst>
                  <a:path w="389" h="412" extrusionOk="0">
                    <a:moveTo>
                      <a:pt x="183" y="0"/>
                    </a:moveTo>
                    <a:cubicBezTo>
                      <a:pt x="91" y="0"/>
                      <a:pt x="0" y="92"/>
                      <a:pt x="0" y="206"/>
                    </a:cubicBezTo>
                    <a:cubicBezTo>
                      <a:pt x="0" y="320"/>
                      <a:pt x="91" y="411"/>
                      <a:pt x="206" y="411"/>
                    </a:cubicBezTo>
                    <a:cubicBezTo>
                      <a:pt x="297" y="411"/>
                      <a:pt x="388" y="320"/>
                      <a:pt x="388" y="206"/>
                    </a:cubicBezTo>
                    <a:cubicBezTo>
                      <a:pt x="388" y="92"/>
                      <a:pt x="297" y="0"/>
                      <a:pt x="183"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7"/>
              <p:cNvSpPr/>
              <p:nvPr/>
            </p:nvSpPr>
            <p:spPr>
              <a:xfrm>
                <a:off x="10867668" y="3927241"/>
                <a:ext cx="525178" cy="50250"/>
              </a:xfrm>
              <a:custGeom>
                <a:avLst/>
                <a:gdLst/>
                <a:ahLst/>
                <a:cxnLst/>
                <a:rect l="l" t="t" r="r" b="b"/>
                <a:pathLst>
                  <a:path w="18854" h="1804" extrusionOk="0">
                    <a:moveTo>
                      <a:pt x="4572" y="1246"/>
                    </a:moveTo>
                    <a:cubicBezTo>
                      <a:pt x="4554" y="1249"/>
                      <a:pt x="4536" y="1252"/>
                      <a:pt x="4519" y="1256"/>
                    </a:cubicBezTo>
                    <a:cubicBezTo>
                      <a:pt x="4537" y="1256"/>
                      <a:pt x="4554" y="1256"/>
                      <a:pt x="4572" y="1246"/>
                    </a:cubicBezTo>
                    <a:close/>
                    <a:moveTo>
                      <a:pt x="434" y="1484"/>
                    </a:moveTo>
                    <a:cubicBezTo>
                      <a:pt x="434" y="1484"/>
                      <a:pt x="428" y="1484"/>
                      <a:pt x="423" y="1487"/>
                    </a:cubicBezTo>
                    <a:lnTo>
                      <a:pt x="423" y="1487"/>
                    </a:lnTo>
                    <a:cubicBezTo>
                      <a:pt x="426" y="1486"/>
                      <a:pt x="430" y="1485"/>
                      <a:pt x="434" y="1484"/>
                    </a:cubicBezTo>
                    <a:close/>
                    <a:moveTo>
                      <a:pt x="17484" y="0"/>
                    </a:moveTo>
                    <a:cubicBezTo>
                      <a:pt x="17142" y="0"/>
                      <a:pt x="16822" y="23"/>
                      <a:pt x="16503" y="23"/>
                    </a:cubicBezTo>
                    <a:cubicBezTo>
                      <a:pt x="16160" y="23"/>
                      <a:pt x="15818" y="46"/>
                      <a:pt x="15476" y="69"/>
                    </a:cubicBezTo>
                    <a:cubicBezTo>
                      <a:pt x="15133" y="92"/>
                      <a:pt x="14814" y="92"/>
                      <a:pt x="14494" y="114"/>
                    </a:cubicBezTo>
                    <a:cubicBezTo>
                      <a:pt x="14152" y="137"/>
                      <a:pt x="13809" y="137"/>
                      <a:pt x="13467" y="160"/>
                    </a:cubicBezTo>
                    <a:cubicBezTo>
                      <a:pt x="13125" y="160"/>
                      <a:pt x="12805" y="183"/>
                      <a:pt x="12463" y="206"/>
                    </a:cubicBezTo>
                    <a:cubicBezTo>
                      <a:pt x="12120" y="229"/>
                      <a:pt x="11778" y="229"/>
                      <a:pt x="11436" y="251"/>
                    </a:cubicBezTo>
                    <a:cubicBezTo>
                      <a:pt x="11276" y="274"/>
                      <a:pt x="11139" y="274"/>
                      <a:pt x="10979" y="297"/>
                    </a:cubicBezTo>
                    <a:cubicBezTo>
                      <a:pt x="10796" y="297"/>
                      <a:pt x="10637" y="297"/>
                      <a:pt x="10477" y="320"/>
                    </a:cubicBezTo>
                    <a:cubicBezTo>
                      <a:pt x="10135" y="320"/>
                      <a:pt x="9769" y="320"/>
                      <a:pt x="9427" y="343"/>
                    </a:cubicBezTo>
                    <a:cubicBezTo>
                      <a:pt x="9085" y="343"/>
                      <a:pt x="8765" y="366"/>
                      <a:pt x="8423" y="388"/>
                    </a:cubicBezTo>
                    <a:cubicBezTo>
                      <a:pt x="7738" y="411"/>
                      <a:pt x="7076" y="434"/>
                      <a:pt x="6391" y="503"/>
                    </a:cubicBezTo>
                    <a:cubicBezTo>
                      <a:pt x="6231" y="525"/>
                      <a:pt x="6072" y="525"/>
                      <a:pt x="5912" y="548"/>
                    </a:cubicBezTo>
                    <a:cubicBezTo>
                      <a:pt x="5729" y="571"/>
                      <a:pt x="5547" y="594"/>
                      <a:pt x="5364" y="617"/>
                    </a:cubicBezTo>
                    <a:cubicBezTo>
                      <a:pt x="5044" y="662"/>
                      <a:pt x="4725" y="731"/>
                      <a:pt x="4405" y="799"/>
                    </a:cubicBezTo>
                    <a:cubicBezTo>
                      <a:pt x="4086" y="845"/>
                      <a:pt x="3743" y="913"/>
                      <a:pt x="3424" y="982"/>
                    </a:cubicBezTo>
                    <a:cubicBezTo>
                      <a:pt x="3104" y="1050"/>
                      <a:pt x="2762" y="1119"/>
                      <a:pt x="2442" y="1164"/>
                    </a:cubicBezTo>
                    <a:cubicBezTo>
                      <a:pt x="2100" y="1210"/>
                      <a:pt x="1758" y="1279"/>
                      <a:pt x="1415" y="1324"/>
                    </a:cubicBezTo>
                    <a:cubicBezTo>
                      <a:pt x="1096" y="1370"/>
                      <a:pt x="753" y="1461"/>
                      <a:pt x="411" y="1507"/>
                    </a:cubicBezTo>
                    <a:cubicBezTo>
                      <a:pt x="411" y="1495"/>
                      <a:pt x="417" y="1489"/>
                      <a:pt x="423" y="1487"/>
                    </a:cubicBezTo>
                    <a:lnTo>
                      <a:pt x="423" y="1487"/>
                    </a:lnTo>
                    <a:cubicBezTo>
                      <a:pt x="335" y="1507"/>
                      <a:pt x="247" y="1508"/>
                      <a:pt x="137" y="1530"/>
                    </a:cubicBezTo>
                    <a:cubicBezTo>
                      <a:pt x="69" y="1530"/>
                      <a:pt x="0" y="1575"/>
                      <a:pt x="0" y="1667"/>
                    </a:cubicBezTo>
                    <a:cubicBezTo>
                      <a:pt x="0" y="1735"/>
                      <a:pt x="69" y="1804"/>
                      <a:pt x="137" y="1804"/>
                    </a:cubicBezTo>
                    <a:cubicBezTo>
                      <a:pt x="571" y="1781"/>
                      <a:pt x="982" y="1689"/>
                      <a:pt x="1392" y="1644"/>
                    </a:cubicBezTo>
                    <a:cubicBezTo>
                      <a:pt x="1644" y="1598"/>
                      <a:pt x="1872" y="1575"/>
                      <a:pt x="2100" y="1552"/>
                    </a:cubicBezTo>
                    <a:cubicBezTo>
                      <a:pt x="2397" y="1507"/>
                      <a:pt x="2671" y="1484"/>
                      <a:pt x="2967" y="1438"/>
                    </a:cubicBezTo>
                    <a:cubicBezTo>
                      <a:pt x="3287" y="1416"/>
                      <a:pt x="3584" y="1370"/>
                      <a:pt x="3903" y="1324"/>
                    </a:cubicBezTo>
                    <a:lnTo>
                      <a:pt x="3880" y="1324"/>
                    </a:lnTo>
                    <a:cubicBezTo>
                      <a:pt x="4109" y="1301"/>
                      <a:pt x="4337" y="1279"/>
                      <a:pt x="4588" y="1233"/>
                    </a:cubicBezTo>
                    <a:lnTo>
                      <a:pt x="4588" y="1233"/>
                    </a:lnTo>
                    <a:cubicBezTo>
                      <a:pt x="4583" y="1238"/>
                      <a:pt x="4577" y="1243"/>
                      <a:pt x="4572" y="1246"/>
                    </a:cubicBezTo>
                    <a:lnTo>
                      <a:pt x="4572" y="1246"/>
                    </a:lnTo>
                    <a:cubicBezTo>
                      <a:pt x="4674" y="1227"/>
                      <a:pt x="4791" y="1210"/>
                      <a:pt x="4908" y="1210"/>
                    </a:cubicBezTo>
                    <a:cubicBezTo>
                      <a:pt x="5204" y="1164"/>
                      <a:pt x="5501" y="1142"/>
                      <a:pt x="5798" y="1119"/>
                    </a:cubicBezTo>
                    <a:cubicBezTo>
                      <a:pt x="6140" y="1096"/>
                      <a:pt x="6482" y="1073"/>
                      <a:pt x="6825" y="1050"/>
                    </a:cubicBezTo>
                    <a:cubicBezTo>
                      <a:pt x="7167" y="1027"/>
                      <a:pt x="7487" y="1027"/>
                      <a:pt x="7806" y="1005"/>
                    </a:cubicBezTo>
                    <a:cubicBezTo>
                      <a:pt x="8149" y="982"/>
                      <a:pt x="8491" y="982"/>
                      <a:pt x="8833" y="982"/>
                    </a:cubicBezTo>
                    <a:cubicBezTo>
                      <a:pt x="9176" y="959"/>
                      <a:pt x="9518" y="959"/>
                      <a:pt x="9861" y="936"/>
                    </a:cubicBezTo>
                    <a:lnTo>
                      <a:pt x="10865" y="936"/>
                    </a:lnTo>
                    <a:cubicBezTo>
                      <a:pt x="11527" y="891"/>
                      <a:pt x="12212" y="845"/>
                      <a:pt x="12874" y="822"/>
                    </a:cubicBezTo>
                    <a:cubicBezTo>
                      <a:pt x="13216" y="822"/>
                      <a:pt x="13558" y="799"/>
                      <a:pt x="13878" y="776"/>
                    </a:cubicBezTo>
                    <a:cubicBezTo>
                      <a:pt x="14197" y="776"/>
                      <a:pt x="14540" y="754"/>
                      <a:pt x="14859" y="754"/>
                    </a:cubicBezTo>
                    <a:cubicBezTo>
                      <a:pt x="15202" y="731"/>
                      <a:pt x="15544" y="708"/>
                      <a:pt x="15909" y="685"/>
                    </a:cubicBezTo>
                    <a:cubicBezTo>
                      <a:pt x="16229" y="685"/>
                      <a:pt x="16571" y="685"/>
                      <a:pt x="16914" y="662"/>
                    </a:cubicBezTo>
                    <a:cubicBezTo>
                      <a:pt x="17165" y="662"/>
                      <a:pt x="17439" y="662"/>
                      <a:pt x="17690" y="639"/>
                    </a:cubicBezTo>
                    <a:cubicBezTo>
                      <a:pt x="17964" y="639"/>
                      <a:pt x="18260" y="639"/>
                      <a:pt x="18534" y="617"/>
                    </a:cubicBezTo>
                    <a:cubicBezTo>
                      <a:pt x="18626" y="594"/>
                      <a:pt x="18694" y="571"/>
                      <a:pt x="18762" y="525"/>
                    </a:cubicBezTo>
                    <a:cubicBezTo>
                      <a:pt x="18808" y="457"/>
                      <a:pt x="18854" y="388"/>
                      <a:pt x="18854" y="297"/>
                    </a:cubicBezTo>
                    <a:cubicBezTo>
                      <a:pt x="18854" y="137"/>
                      <a:pt x="18717" y="0"/>
                      <a:pt x="18557"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7"/>
              <p:cNvSpPr/>
              <p:nvPr/>
            </p:nvSpPr>
            <p:spPr>
              <a:xfrm>
                <a:off x="11445604" y="3922144"/>
                <a:ext cx="74401" cy="14011"/>
              </a:xfrm>
              <a:custGeom>
                <a:avLst/>
                <a:gdLst/>
                <a:ahLst/>
                <a:cxnLst/>
                <a:rect l="l" t="t" r="r" b="b"/>
                <a:pathLst>
                  <a:path w="2671" h="503" extrusionOk="0">
                    <a:moveTo>
                      <a:pt x="2077" y="1"/>
                    </a:moveTo>
                    <a:cubicBezTo>
                      <a:pt x="1940" y="24"/>
                      <a:pt x="1803" y="24"/>
                      <a:pt x="1667" y="24"/>
                    </a:cubicBezTo>
                    <a:cubicBezTo>
                      <a:pt x="1530" y="46"/>
                      <a:pt x="1415" y="46"/>
                      <a:pt x="1279" y="69"/>
                    </a:cubicBezTo>
                    <a:cubicBezTo>
                      <a:pt x="1142" y="69"/>
                      <a:pt x="982" y="92"/>
                      <a:pt x="845" y="115"/>
                    </a:cubicBezTo>
                    <a:cubicBezTo>
                      <a:pt x="617" y="138"/>
                      <a:pt x="388" y="161"/>
                      <a:pt x="160" y="161"/>
                    </a:cubicBezTo>
                    <a:cubicBezTo>
                      <a:pt x="114" y="183"/>
                      <a:pt x="92" y="183"/>
                      <a:pt x="46" y="206"/>
                    </a:cubicBezTo>
                    <a:cubicBezTo>
                      <a:pt x="23" y="252"/>
                      <a:pt x="0" y="297"/>
                      <a:pt x="0" y="320"/>
                    </a:cubicBezTo>
                    <a:cubicBezTo>
                      <a:pt x="0" y="412"/>
                      <a:pt x="69" y="503"/>
                      <a:pt x="160" y="503"/>
                    </a:cubicBezTo>
                    <a:cubicBezTo>
                      <a:pt x="365" y="480"/>
                      <a:pt x="571" y="457"/>
                      <a:pt x="776" y="434"/>
                    </a:cubicBezTo>
                    <a:cubicBezTo>
                      <a:pt x="959" y="412"/>
                      <a:pt x="1142" y="389"/>
                      <a:pt x="1324" y="389"/>
                    </a:cubicBezTo>
                    <a:cubicBezTo>
                      <a:pt x="1507" y="389"/>
                      <a:pt x="1689" y="366"/>
                      <a:pt x="1872" y="366"/>
                    </a:cubicBezTo>
                    <a:cubicBezTo>
                      <a:pt x="2077" y="366"/>
                      <a:pt x="2283" y="366"/>
                      <a:pt x="2511" y="343"/>
                    </a:cubicBezTo>
                    <a:cubicBezTo>
                      <a:pt x="2557" y="343"/>
                      <a:pt x="2580" y="320"/>
                      <a:pt x="2625" y="297"/>
                    </a:cubicBezTo>
                    <a:cubicBezTo>
                      <a:pt x="2648" y="275"/>
                      <a:pt x="2671" y="229"/>
                      <a:pt x="2671" y="183"/>
                    </a:cubicBezTo>
                    <a:cubicBezTo>
                      <a:pt x="2671" y="92"/>
                      <a:pt x="2602" y="1"/>
                      <a:pt x="2511"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7"/>
              <p:cNvSpPr/>
              <p:nvPr/>
            </p:nvSpPr>
            <p:spPr>
              <a:xfrm>
                <a:off x="13174341" y="3749861"/>
                <a:ext cx="47075" cy="3203"/>
              </a:xfrm>
              <a:custGeom>
                <a:avLst/>
                <a:gdLst/>
                <a:ahLst/>
                <a:cxnLst/>
                <a:rect l="l" t="t" r="r" b="b"/>
                <a:pathLst>
                  <a:path w="1690" h="115" extrusionOk="0">
                    <a:moveTo>
                      <a:pt x="0" y="0"/>
                    </a:moveTo>
                    <a:lnTo>
                      <a:pt x="434" y="46"/>
                    </a:lnTo>
                    <a:cubicBezTo>
                      <a:pt x="617" y="69"/>
                      <a:pt x="799" y="69"/>
                      <a:pt x="982" y="91"/>
                    </a:cubicBezTo>
                    <a:cubicBezTo>
                      <a:pt x="1073" y="91"/>
                      <a:pt x="1164" y="91"/>
                      <a:pt x="1256" y="114"/>
                    </a:cubicBezTo>
                    <a:lnTo>
                      <a:pt x="1415" y="114"/>
                    </a:lnTo>
                    <a:cubicBezTo>
                      <a:pt x="1484" y="114"/>
                      <a:pt x="1552" y="114"/>
                      <a:pt x="1621" y="91"/>
                    </a:cubicBezTo>
                    <a:cubicBezTo>
                      <a:pt x="1644" y="91"/>
                      <a:pt x="1667" y="69"/>
                      <a:pt x="1689" y="46"/>
                    </a:cubicBezTo>
                    <a:cubicBezTo>
                      <a:pt x="1507" y="46"/>
                      <a:pt x="1301" y="23"/>
                      <a:pt x="1096" y="23"/>
                    </a:cubicBezTo>
                    <a:cubicBezTo>
                      <a:pt x="890" y="0"/>
                      <a:pt x="685" y="0"/>
                      <a:pt x="480"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7"/>
              <p:cNvSpPr/>
              <p:nvPr/>
            </p:nvSpPr>
            <p:spPr>
              <a:xfrm>
                <a:off x="12699385" y="3669750"/>
                <a:ext cx="1553278" cy="170055"/>
              </a:xfrm>
              <a:custGeom>
                <a:avLst/>
                <a:gdLst/>
                <a:ahLst/>
                <a:cxnLst/>
                <a:rect l="l" t="t" r="r" b="b"/>
                <a:pathLst>
                  <a:path w="55763" h="6105" extrusionOk="0">
                    <a:moveTo>
                      <a:pt x="54005" y="4999"/>
                    </a:moveTo>
                    <a:cubicBezTo>
                      <a:pt x="53964" y="4999"/>
                      <a:pt x="53941" y="4999"/>
                      <a:pt x="53921" y="5016"/>
                    </a:cubicBezTo>
                    <a:lnTo>
                      <a:pt x="53921" y="5016"/>
                    </a:lnTo>
                    <a:cubicBezTo>
                      <a:pt x="53949" y="5010"/>
                      <a:pt x="53977" y="5005"/>
                      <a:pt x="54005" y="4999"/>
                    </a:cubicBezTo>
                    <a:close/>
                    <a:moveTo>
                      <a:pt x="54016" y="5653"/>
                    </a:moveTo>
                    <a:cubicBezTo>
                      <a:pt x="54005" y="5656"/>
                      <a:pt x="53994" y="5658"/>
                      <a:pt x="53983" y="5661"/>
                    </a:cubicBezTo>
                    <a:cubicBezTo>
                      <a:pt x="53991" y="5661"/>
                      <a:pt x="54003" y="5657"/>
                      <a:pt x="54016" y="5653"/>
                    </a:cubicBezTo>
                    <a:close/>
                    <a:moveTo>
                      <a:pt x="44926" y="5950"/>
                    </a:moveTo>
                    <a:lnTo>
                      <a:pt x="44926" y="5950"/>
                    </a:lnTo>
                    <a:cubicBezTo>
                      <a:pt x="44948" y="5958"/>
                      <a:pt x="44974" y="5958"/>
                      <a:pt x="44989" y="5958"/>
                    </a:cubicBezTo>
                    <a:cubicBezTo>
                      <a:pt x="44968" y="5955"/>
                      <a:pt x="44947" y="5953"/>
                      <a:pt x="44926" y="5950"/>
                    </a:cubicBezTo>
                    <a:close/>
                    <a:moveTo>
                      <a:pt x="15933" y="0"/>
                    </a:moveTo>
                    <a:cubicBezTo>
                      <a:pt x="15431" y="0"/>
                      <a:pt x="14929" y="23"/>
                      <a:pt x="14449" y="46"/>
                    </a:cubicBezTo>
                    <a:cubicBezTo>
                      <a:pt x="13901" y="69"/>
                      <a:pt x="13354" y="137"/>
                      <a:pt x="12806" y="206"/>
                    </a:cubicBezTo>
                    <a:cubicBezTo>
                      <a:pt x="12281" y="274"/>
                      <a:pt x="11779" y="342"/>
                      <a:pt x="11276" y="411"/>
                    </a:cubicBezTo>
                    <a:cubicBezTo>
                      <a:pt x="10752" y="479"/>
                      <a:pt x="10249" y="548"/>
                      <a:pt x="9724" y="639"/>
                    </a:cubicBezTo>
                    <a:cubicBezTo>
                      <a:pt x="8697" y="845"/>
                      <a:pt x="7693" y="1096"/>
                      <a:pt x="6689" y="1347"/>
                    </a:cubicBezTo>
                    <a:cubicBezTo>
                      <a:pt x="6552" y="1392"/>
                      <a:pt x="6392" y="1415"/>
                      <a:pt x="6255" y="1461"/>
                    </a:cubicBezTo>
                    <a:cubicBezTo>
                      <a:pt x="6095" y="1507"/>
                      <a:pt x="5935" y="1552"/>
                      <a:pt x="5798" y="1598"/>
                    </a:cubicBezTo>
                    <a:cubicBezTo>
                      <a:pt x="5502" y="1666"/>
                      <a:pt x="5205" y="1758"/>
                      <a:pt x="4931" y="1849"/>
                    </a:cubicBezTo>
                    <a:cubicBezTo>
                      <a:pt x="4612" y="1963"/>
                      <a:pt x="4292" y="2054"/>
                      <a:pt x="3995" y="2191"/>
                    </a:cubicBezTo>
                    <a:cubicBezTo>
                      <a:pt x="3835" y="2237"/>
                      <a:pt x="3676" y="2305"/>
                      <a:pt x="3539" y="2374"/>
                    </a:cubicBezTo>
                    <a:cubicBezTo>
                      <a:pt x="3379" y="2420"/>
                      <a:pt x="3242" y="2488"/>
                      <a:pt x="3105" y="2557"/>
                    </a:cubicBezTo>
                    <a:cubicBezTo>
                      <a:pt x="3128" y="2534"/>
                      <a:pt x="3128" y="2534"/>
                      <a:pt x="3128" y="2534"/>
                    </a:cubicBezTo>
                    <a:lnTo>
                      <a:pt x="3128" y="2534"/>
                    </a:lnTo>
                    <a:cubicBezTo>
                      <a:pt x="2877" y="2648"/>
                      <a:pt x="2649" y="2762"/>
                      <a:pt x="2397" y="2899"/>
                    </a:cubicBezTo>
                    <a:cubicBezTo>
                      <a:pt x="2169" y="3013"/>
                      <a:pt x="1941" y="3196"/>
                      <a:pt x="1713" y="3333"/>
                    </a:cubicBezTo>
                    <a:cubicBezTo>
                      <a:pt x="1439" y="3515"/>
                      <a:pt x="1165" y="3698"/>
                      <a:pt x="891" y="3880"/>
                    </a:cubicBezTo>
                    <a:cubicBezTo>
                      <a:pt x="663" y="4063"/>
                      <a:pt x="412" y="4246"/>
                      <a:pt x="183" y="4428"/>
                    </a:cubicBezTo>
                    <a:cubicBezTo>
                      <a:pt x="46" y="4520"/>
                      <a:pt x="1" y="4679"/>
                      <a:pt x="92" y="4816"/>
                    </a:cubicBezTo>
                    <a:cubicBezTo>
                      <a:pt x="135" y="4888"/>
                      <a:pt x="225" y="4933"/>
                      <a:pt x="319" y="4933"/>
                    </a:cubicBezTo>
                    <a:cubicBezTo>
                      <a:pt x="373" y="4933"/>
                      <a:pt x="430" y="4918"/>
                      <a:pt x="480" y="4885"/>
                    </a:cubicBezTo>
                    <a:cubicBezTo>
                      <a:pt x="686" y="4748"/>
                      <a:pt x="891" y="4588"/>
                      <a:pt x="1096" y="4451"/>
                    </a:cubicBezTo>
                    <a:cubicBezTo>
                      <a:pt x="1347" y="4291"/>
                      <a:pt x="1576" y="4154"/>
                      <a:pt x="1827" y="3995"/>
                    </a:cubicBezTo>
                    <a:lnTo>
                      <a:pt x="2146" y="3812"/>
                    </a:lnTo>
                    <a:cubicBezTo>
                      <a:pt x="2260" y="3743"/>
                      <a:pt x="2352" y="3675"/>
                      <a:pt x="2443" y="3607"/>
                    </a:cubicBezTo>
                    <a:cubicBezTo>
                      <a:pt x="2557" y="3538"/>
                      <a:pt x="2649" y="3470"/>
                      <a:pt x="2763" y="3424"/>
                    </a:cubicBezTo>
                    <a:cubicBezTo>
                      <a:pt x="2831" y="3378"/>
                      <a:pt x="2922" y="3333"/>
                      <a:pt x="2991" y="3310"/>
                    </a:cubicBezTo>
                    <a:cubicBezTo>
                      <a:pt x="3174" y="3218"/>
                      <a:pt x="3333" y="3150"/>
                      <a:pt x="3516" y="3059"/>
                    </a:cubicBezTo>
                    <a:cubicBezTo>
                      <a:pt x="3744" y="2967"/>
                      <a:pt x="3995" y="2876"/>
                      <a:pt x="4223" y="2785"/>
                    </a:cubicBezTo>
                    <a:cubicBezTo>
                      <a:pt x="4680" y="2602"/>
                      <a:pt x="5159" y="2442"/>
                      <a:pt x="5639" y="2305"/>
                    </a:cubicBezTo>
                    <a:cubicBezTo>
                      <a:pt x="5753" y="2283"/>
                      <a:pt x="5844" y="2260"/>
                      <a:pt x="5958" y="2237"/>
                    </a:cubicBezTo>
                    <a:cubicBezTo>
                      <a:pt x="6072" y="2191"/>
                      <a:pt x="6209" y="2146"/>
                      <a:pt x="6323" y="2123"/>
                    </a:cubicBezTo>
                    <a:cubicBezTo>
                      <a:pt x="6574" y="2054"/>
                      <a:pt x="6826" y="1986"/>
                      <a:pt x="7077" y="1917"/>
                    </a:cubicBezTo>
                    <a:cubicBezTo>
                      <a:pt x="7579" y="1803"/>
                      <a:pt x="8081" y="1666"/>
                      <a:pt x="8583" y="1552"/>
                    </a:cubicBezTo>
                    <a:cubicBezTo>
                      <a:pt x="8811" y="1507"/>
                      <a:pt x="9062" y="1438"/>
                      <a:pt x="9314" y="1392"/>
                    </a:cubicBezTo>
                    <a:cubicBezTo>
                      <a:pt x="9587" y="1324"/>
                      <a:pt x="9838" y="1278"/>
                      <a:pt x="10090" y="1233"/>
                    </a:cubicBezTo>
                    <a:cubicBezTo>
                      <a:pt x="10569" y="1141"/>
                      <a:pt x="11071" y="1096"/>
                      <a:pt x="11550" y="1027"/>
                    </a:cubicBezTo>
                    <a:cubicBezTo>
                      <a:pt x="11801" y="1004"/>
                      <a:pt x="12053" y="959"/>
                      <a:pt x="12326" y="913"/>
                    </a:cubicBezTo>
                    <a:cubicBezTo>
                      <a:pt x="12578" y="890"/>
                      <a:pt x="12829" y="867"/>
                      <a:pt x="13080" y="822"/>
                    </a:cubicBezTo>
                    <a:cubicBezTo>
                      <a:pt x="13627" y="753"/>
                      <a:pt x="14175" y="731"/>
                      <a:pt x="14723" y="685"/>
                    </a:cubicBezTo>
                    <a:cubicBezTo>
                      <a:pt x="15225" y="662"/>
                      <a:pt x="15705" y="639"/>
                      <a:pt x="16207" y="639"/>
                    </a:cubicBezTo>
                    <a:cubicBezTo>
                      <a:pt x="16755" y="639"/>
                      <a:pt x="17325" y="662"/>
                      <a:pt x="17873" y="662"/>
                    </a:cubicBezTo>
                    <a:cubicBezTo>
                      <a:pt x="18466" y="685"/>
                      <a:pt x="19037" y="708"/>
                      <a:pt x="19608" y="753"/>
                    </a:cubicBezTo>
                    <a:cubicBezTo>
                      <a:pt x="20110" y="799"/>
                      <a:pt x="20612" y="867"/>
                      <a:pt x="21114" y="913"/>
                    </a:cubicBezTo>
                    <a:cubicBezTo>
                      <a:pt x="21388" y="936"/>
                      <a:pt x="21639" y="982"/>
                      <a:pt x="21913" y="1004"/>
                    </a:cubicBezTo>
                    <a:cubicBezTo>
                      <a:pt x="22187" y="1050"/>
                      <a:pt x="22438" y="1073"/>
                      <a:pt x="22712" y="1119"/>
                    </a:cubicBezTo>
                    <a:cubicBezTo>
                      <a:pt x="22986" y="1164"/>
                      <a:pt x="23237" y="1210"/>
                      <a:pt x="23511" y="1256"/>
                    </a:cubicBezTo>
                    <a:cubicBezTo>
                      <a:pt x="23785" y="1301"/>
                      <a:pt x="24059" y="1370"/>
                      <a:pt x="24310" y="1415"/>
                    </a:cubicBezTo>
                    <a:cubicBezTo>
                      <a:pt x="24880" y="1552"/>
                      <a:pt x="25451" y="1666"/>
                      <a:pt x="26022" y="1803"/>
                    </a:cubicBezTo>
                    <a:cubicBezTo>
                      <a:pt x="26296" y="1849"/>
                      <a:pt x="26569" y="1917"/>
                      <a:pt x="26843" y="1986"/>
                    </a:cubicBezTo>
                    <a:cubicBezTo>
                      <a:pt x="27117" y="2032"/>
                      <a:pt x="27391" y="2077"/>
                      <a:pt x="27665" y="2146"/>
                    </a:cubicBezTo>
                    <a:cubicBezTo>
                      <a:pt x="27916" y="2214"/>
                      <a:pt x="28190" y="2283"/>
                      <a:pt x="28441" y="2351"/>
                    </a:cubicBezTo>
                    <a:cubicBezTo>
                      <a:pt x="28715" y="2420"/>
                      <a:pt x="28966" y="2511"/>
                      <a:pt x="29217" y="2579"/>
                    </a:cubicBezTo>
                    <a:cubicBezTo>
                      <a:pt x="30244" y="2876"/>
                      <a:pt x="31271" y="3196"/>
                      <a:pt x="32299" y="3515"/>
                    </a:cubicBezTo>
                    <a:cubicBezTo>
                      <a:pt x="32550" y="3584"/>
                      <a:pt x="32778" y="3652"/>
                      <a:pt x="33029" y="3743"/>
                    </a:cubicBezTo>
                    <a:cubicBezTo>
                      <a:pt x="33303" y="3812"/>
                      <a:pt x="33554" y="3880"/>
                      <a:pt x="33828" y="3972"/>
                    </a:cubicBezTo>
                    <a:cubicBezTo>
                      <a:pt x="34307" y="4109"/>
                      <a:pt x="34809" y="4200"/>
                      <a:pt x="35312" y="4314"/>
                    </a:cubicBezTo>
                    <a:cubicBezTo>
                      <a:pt x="35585" y="4383"/>
                      <a:pt x="35837" y="4428"/>
                      <a:pt x="36110" y="4497"/>
                    </a:cubicBezTo>
                    <a:cubicBezTo>
                      <a:pt x="36384" y="4542"/>
                      <a:pt x="36635" y="4634"/>
                      <a:pt x="36909" y="4702"/>
                    </a:cubicBezTo>
                    <a:cubicBezTo>
                      <a:pt x="37183" y="4771"/>
                      <a:pt x="37457" y="4816"/>
                      <a:pt x="37731" y="4885"/>
                    </a:cubicBezTo>
                    <a:cubicBezTo>
                      <a:pt x="38005" y="4953"/>
                      <a:pt x="38279" y="5022"/>
                      <a:pt x="38553" y="5045"/>
                    </a:cubicBezTo>
                    <a:cubicBezTo>
                      <a:pt x="38804" y="5090"/>
                      <a:pt x="39032" y="5136"/>
                      <a:pt x="39283" y="5181"/>
                    </a:cubicBezTo>
                    <a:cubicBezTo>
                      <a:pt x="39511" y="5227"/>
                      <a:pt x="39740" y="5296"/>
                      <a:pt x="39968" y="5318"/>
                    </a:cubicBezTo>
                    <a:cubicBezTo>
                      <a:pt x="40470" y="5410"/>
                      <a:pt x="40949" y="5501"/>
                      <a:pt x="41429" y="5569"/>
                    </a:cubicBezTo>
                    <a:cubicBezTo>
                      <a:pt x="41908" y="5638"/>
                      <a:pt x="42387" y="5706"/>
                      <a:pt x="42867" y="5752"/>
                    </a:cubicBezTo>
                    <a:cubicBezTo>
                      <a:pt x="43118" y="5775"/>
                      <a:pt x="43369" y="5798"/>
                      <a:pt x="43597" y="5843"/>
                    </a:cubicBezTo>
                    <a:cubicBezTo>
                      <a:pt x="43848" y="5866"/>
                      <a:pt x="44122" y="5889"/>
                      <a:pt x="44373" y="5912"/>
                    </a:cubicBezTo>
                    <a:cubicBezTo>
                      <a:pt x="44557" y="5912"/>
                      <a:pt x="44742" y="5930"/>
                      <a:pt x="44926" y="5950"/>
                    </a:cubicBezTo>
                    <a:lnTo>
                      <a:pt x="44926" y="5950"/>
                    </a:lnTo>
                    <a:cubicBezTo>
                      <a:pt x="44915" y="5947"/>
                      <a:pt x="44906" y="5942"/>
                      <a:pt x="44898" y="5935"/>
                    </a:cubicBezTo>
                    <a:lnTo>
                      <a:pt x="44898" y="5935"/>
                    </a:lnTo>
                    <a:cubicBezTo>
                      <a:pt x="45423" y="5980"/>
                      <a:pt x="45948" y="6003"/>
                      <a:pt x="46473" y="6049"/>
                    </a:cubicBezTo>
                    <a:cubicBezTo>
                      <a:pt x="46998" y="6072"/>
                      <a:pt x="47500" y="6072"/>
                      <a:pt x="48025" y="6094"/>
                    </a:cubicBezTo>
                    <a:cubicBezTo>
                      <a:pt x="48345" y="6094"/>
                      <a:pt x="48664" y="6105"/>
                      <a:pt x="48984" y="6105"/>
                    </a:cubicBezTo>
                    <a:cubicBezTo>
                      <a:pt x="49144" y="6105"/>
                      <a:pt x="49303" y="6102"/>
                      <a:pt x="49463" y="6094"/>
                    </a:cubicBezTo>
                    <a:lnTo>
                      <a:pt x="50171" y="6094"/>
                    </a:lnTo>
                    <a:cubicBezTo>
                      <a:pt x="50399" y="6094"/>
                      <a:pt x="50627" y="6072"/>
                      <a:pt x="50856" y="6072"/>
                    </a:cubicBezTo>
                    <a:cubicBezTo>
                      <a:pt x="51129" y="6049"/>
                      <a:pt x="51426" y="6026"/>
                      <a:pt x="51723" y="5980"/>
                    </a:cubicBezTo>
                    <a:cubicBezTo>
                      <a:pt x="51974" y="5958"/>
                      <a:pt x="52248" y="5935"/>
                      <a:pt x="52499" y="5889"/>
                    </a:cubicBezTo>
                    <a:cubicBezTo>
                      <a:pt x="52750" y="5866"/>
                      <a:pt x="53024" y="5821"/>
                      <a:pt x="53275" y="5775"/>
                    </a:cubicBezTo>
                    <a:cubicBezTo>
                      <a:pt x="53435" y="5752"/>
                      <a:pt x="53617" y="5729"/>
                      <a:pt x="53777" y="5706"/>
                    </a:cubicBezTo>
                    <a:cubicBezTo>
                      <a:pt x="53800" y="5684"/>
                      <a:pt x="53846" y="5684"/>
                      <a:pt x="53869" y="5684"/>
                    </a:cubicBezTo>
                    <a:cubicBezTo>
                      <a:pt x="53919" y="5667"/>
                      <a:pt x="53970" y="5662"/>
                      <a:pt x="54021" y="5652"/>
                    </a:cubicBezTo>
                    <a:lnTo>
                      <a:pt x="54021" y="5652"/>
                    </a:lnTo>
                    <a:cubicBezTo>
                      <a:pt x="54019" y="5652"/>
                      <a:pt x="54018" y="5653"/>
                      <a:pt x="54016" y="5653"/>
                    </a:cubicBezTo>
                    <a:lnTo>
                      <a:pt x="54016" y="5653"/>
                    </a:lnTo>
                    <a:cubicBezTo>
                      <a:pt x="54213" y="5610"/>
                      <a:pt x="54427" y="5567"/>
                      <a:pt x="54622" y="5524"/>
                    </a:cubicBezTo>
                    <a:cubicBezTo>
                      <a:pt x="54804" y="5501"/>
                      <a:pt x="54987" y="5455"/>
                      <a:pt x="55147" y="5410"/>
                    </a:cubicBezTo>
                    <a:cubicBezTo>
                      <a:pt x="55284" y="5364"/>
                      <a:pt x="55421" y="5318"/>
                      <a:pt x="55558" y="5250"/>
                    </a:cubicBezTo>
                    <a:cubicBezTo>
                      <a:pt x="55695" y="5181"/>
                      <a:pt x="55740" y="5045"/>
                      <a:pt x="55740" y="4908"/>
                    </a:cubicBezTo>
                    <a:cubicBezTo>
                      <a:pt x="55763" y="4816"/>
                      <a:pt x="55717" y="4748"/>
                      <a:pt x="55717" y="4656"/>
                    </a:cubicBezTo>
                    <a:cubicBezTo>
                      <a:pt x="55672" y="4542"/>
                      <a:pt x="55626" y="4451"/>
                      <a:pt x="55580" y="4337"/>
                    </a:cubicBezTo>
                    <a:cubicBezTo>
                      <a:pt x="55580" y="4337"/>
                      <a:pt x="55580" y="4314"/>
                      <a:pt x="55558" y="4314"/>
                    </a:cubicBezTo>
                    <a:lnTo>
                      <a:pt x="55580" y="4314"/>
                    </a:lnTo>
                    <a:lnTo>
                      <a:pt x="55558" y="4268"/>
                    </a:lnTo>
                    <a:cubicBezTo>
                      <a:pt x="55535" y="4268"/>
                      <a:pt x="55535" y="4246"/>
                      <a:pt x="55535" y="4246"/>
                    </a:cubicBezTo>
                    <a:cubicBezTo>
                      <a:pt x="55489" y="4131"/>
                      <a:pt x="55443" y="3995"/>
                      <a:pt x="55352" y="3903"/>
                    </a:cubicBezTo>
                    <a:cubicBezTo>
                      <a:pt x="55288" y="3852"/>
                      <a:pt x="55210" y="3822"/>
                      <a:pt x="55129" y="3822"/>
                    </a:cubicBezTo>
                    <a:cubicBezTo>
                      <a:pt x="55066" y="3822"/>
                      <a:pt x="55001" y="3840"/>
                      <a:pt x="54941" y="3880"/>
                    </a:cubicBezTo>
                    <a:cubicBezTo>
                      <a:pt x="54850" y="3926"/>
                      <a:pt x="54804" y="4063"/>
                      <a:pt x="54804" y="4154"/>
                    </a:cubicBezTo>
                    <a:cubicBezTo>
                      <a:pt x="54804" y="4246"/>
                      <a:pt x="54850" y="4314"/>
                      <a:pt x="54896" y="4383"/>
                    </a:cubicBezTo>
                    <a:cubicBezTo>
                      <a:pt x="54918" y="4451"/>
                      <a:pt x="54964" y="4520"/>
                      <a:pt x="55010" y="4611"/>
                    </a:cubicBezTo>
                    <a:cubicBezTo>
                      <a:pt x="55033" y="4656"/>
                      <a:pt x="55055" y="4702"/>
                      <a:pt x="55055" y="4748"/>
                    </a:cubicBezTo>
                    <a:cubicBezTo>
                      <a:pt x="54896" y="4816"/>
                      <a:pt x="54736" y="4839"/>
                      <a:pt x="54553" y="4885"/>
                    </a:cubicBezTo>
                    <a:cubicBezTo>
                      <a:pt x="54348" y="4930"/>
                      <a:pt x="54120" y="4976"/>
                      <a:pt x="53914" y="5022"/>
                    </a:cubicBezTo>
                    <a:cubicBezTo>
                      <a:pt x="53916" y="5020"/>
                      <a:pt x="53918" y="5018"/>
                      <a:pt x="53921" y="5016"/>
                    </a:cubicBezTo>
                    <a:lnTo>
                      <a:pt x="53921" y="5016"/>
                    </a:lnTo>
                    <a:cubicBezTo>
                      <a:pt x="53835" y="5033"/>
                      <a:pt x="53749" y="5050"/>
                      <a:pt x="53663" y="5067"/>
                    </a:cubicBezTo>
                    <a:cubicBezTo>
                      <a:pt x="53572" y="5067"/>
                      <a:pt x="53458" y="5090"/>
                      <a:pt x="53366" y="5113"/>
                    </a:cubicBezTo>
                    <a:cubicBezTo>
                      <a:pt x="53161" y="5159"/>
                      <a:pt x="52933" y="5181"/>
                      <a:pt x="52727" y="5204"/>
                    </a:cubicBezTo>
                    <a:cubicBezTo>
                      <a:pt x="52522" y="5227"/>
                      <a:pt x="52294" y="5273"/>
                      <a:pt x="52088" y="5296"/>
                    </a:cubicBezTo>
                    <a:cubicBezTo>
                      <a:pt x="51860" y="5318"/>
                      <a:pt x="51654" y="5341"/>
                      <a:pt x="51426" y="5364"/>
                    </a:cubicBezTo>
                    <a:cubicBezTo>
                      <a:pt x="51175" y="5387"/>
                      <a:pt x="50924" y="5410"/>
                      <a:pt x="50673" y="5433"/>
                    </a:cubicBezTo>
                    <a:lnTo>
                      <a:pt x="49988" y="5433"/>
                    </a:lnTo>
                    <a:cubicBezTo>
                      <a:pt x="49760" y="5433"/>
                      <a:pt x="49509" y="5455"/>
                      <a:pt x="49258" y="5455"/>
                    </a:cubicBezTo>
                    <a:cubicBezTo>
                      <a:pt x="48596" y="5455"/>
                      <a:pt x="47911" y="5455"/>
                      <a:pt x="47249" y="5410"/>
                    </a:cubicBezTo>
                    <a:cubicBezTo>
                      <a:pt x="46519" y="5387"/>
                      <a:pt x="45788" y="5364"/>
                      <a:pt x="45058" y="5318"/>
                    </a:cubicBezTo>
                    <a:lnTo>
                      <a:pt x="45104" y="5318"/>
                    </a:lnTo>
                    <a:cubicBezTo>
                      <a:pt x="44898" y="5296"/>
                      <a:pt x="44693" y="5273"/>
                      <a:pt x="44487" y="5273"/>
                    </a:cubicBezTo>
                    <a:cubicBezTo>
                      <a:pt x="44396" y="5250"/>
                      <a:pt x="44282" y="5250"/>
                      <a:pt x="44168" y="5227"/>
                    </a:cubicBezTo>
                    <a:cubicBezTo>
                      <a:pt x="43666" y="5181"/>
                      <a:pt x="43141" y="5136"/>
                      <a:pt x="42638" y="5067"/>
                    </a:cubicBezTo>
                    <a:cubicBezTo>
                      <a:pt x="42365" y="5045"/>
                      <a:pt x="42113" y="4999"/>
                      <a:pt x="41840" y="4976"/>
                    </a:cubicBezTo>
                    <a:cubicBezTo>
                      <a:pt x="41566" y="4930"/>
                      <a:pt x="41315" y="4885"/>
                      <a:pt x="41041" y="4839"/>
                    </a:cubicBezTo>
                    <a:cubicBezTo>
                      <a:pt x="40767" y="4793"/>
                      <a:pt x="40516" y="4748"/>
                      <a:pt x="40242" y="4702"/>
                    </a:cubicBezTo>
                    <a:cubicBezTo>
                      <a:pt x="39991" y="4656"/>
                      <a:pt x="39740" y="4611"/>
                      <a:pt x="39466" y="4565"/>
                    </a:cubicBezTo>
                    <a:cubicBezTo>
                      <a:pt x="39192" y="4497"/>
                      <a:pt x="38918" y="4451"/>
                      <a:pt x="38644" y="4405"/>
                    </a:cubicBezTo>
                    <a:cubicBezTo>
                      <a:pt x="38393" y="4360"/>
                      <a:pt x="38119" y="4291"/>
                      <a:pt x="37868" y="4246"/>
                    </a:cubicBezTo>
                    <a:cubicBezTo>
                      <a:pt x="37571" y="4177"/>
                      <a:pt x="37275" y="4109"/>
                      <a:pt x="37001" y="4040"/>
                    </a:cubicBezTo>
                    <a:cubicBezTo>
                      <a:pt x="36727" y="3995"/>
                      <a:pt x="36476" y="3903"/>
                      <a:pt x="36225" y="3835"/>
                    </a:cubicBezTo>
                    <a:cubicBezTo>
                      <a:pt x="35700" y="3721"/>
                      <a:pt x="35175" y="3629"/>
                      <a:pt x="34650" y="3492"/>
                    </a:cubicBezTo>
                    <a:cubicBezTo>
                      <a:pt x="34421" y="3447"/>
                      <a:pt x="34170" y="3378"/>
                      <a:pt x="33919" y="3310"/>
                    </a:cubicBezTo>
                    <a:cubicBezTo>
                      <a:pt x="33668" y="3241"/>
                      <a:pt x="33394" y="3173"/>
                      <a:pt x="33143" y="3082"/>
                    </a:cubicBezTo>
                    <a:cubicBezTo>
                      <a:pt x="32641" y="2945"/>
                      <a:pt x="32139" y="2785"/>
                      <a:pt x="31637" y="2625"/>
                    </a:cubicBezTo>
                    <a:cubicBezTo>
                      <a:pt x="31135" y="2465"/>
                      <a:pt x="30632" y="2328"/>
                      <a:pt x="30130" y="2169"/>
                    </a:cubicBezTo>
                    <a:cubicBezTo>
                      <a:pt x="29856" y="2077"/>
                      <a:pt x="29605" y="2009"/>
                      <a:pt x="29331" y="1940"/>
                    </a:cubicBezTo>
                    <a:cubicBezTo>
                      <a:pt x="29080" y="1872"/>
                      <a:pt x="28829" y="1780"/>
                      <a:pt x="28578" y="1712"/>
                    </a:cubicBezTo>
                    <a:cubicBezTo>
                      <a:pt x="28304" y="1644"/>
                      <a:pt x="28030" y="1575"/>
                      <a:pt x="27779" y="1507"/>
                    </a:cubicBezTo>
                    <a:cubicBezTo>
                      <a:pt x="27505" y="1438"/>
                      <a:pt x="27231" y="1392"/>
                      <a:pt x="26957" y="1324"/>
                    </a:cubicBezTo>
                    <a:lnTo>
                      <a:pt x="25268" y="959"/>
                    </a:lnTo>
                    <a:cubicBezTo>
                      <a:pt x="24721" y="845"/>
                      <a:pt x="24173" y="708"/>
                      <a:pt x="23625" y="616"/>
                    </a:cubicBezTo>
                    <a:cubicBezTo>
                      <a:pt x="23374" y="571"/>
                      <a:pt x="23100" y="525"/>
                      <a:pt x="22849" y="479"/>
                    </a:cubicBezTo>
                    <a:cubicBezTo>
                      <a:pt x="22552" y="434"/>
                      <a:pt x="22278" y="411"/>
                      <a:pt x="22004" y="365"/>
                    </a:cubicBezTo>
                    <a:cubicBezTo>
                      <a:pt x="21479" y="297"/>
                      <a:pt x="20977" y="228"/>
                      <a:pt x="20452" y="183"/>
                    </a:cubicBezTo>
                    <a:cubicBezTo>
                      <a:pt x="19904" y="137"/>
                      <a:pt x="19357" y="69"/>
                      <a:pt x="18809" y="46"/>
                    </a:cubicBezTo>
                    <a:cubicBezTo>
                      <a:pt x="17919" y="23"/>
                      <a:pt x="17006" y="0"/>
                      <a:pt x="1609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7"/>
              <p:cNvSpPr/>
              <p:nvPr/>
            </p:nvSpPr>
            <p:spPr>
              <a:xfrm>
                <a:off x="14231661" y="3804540"/>
                <a:ext cx="21643" cy="12089"/>
              </a:xfrm>
              <a:custGeom>
                <a:avLst/>
                <a:gdLst/>
                <a:ahLst/>
                <a:cxnLst/>
                <a:rect l="l" t="t" r="r" b="b"/>
                <a:pathLst>
                  <a:path w="777" h="434" extrusionOk="0">
                    <a:moveTo>
                      <a:pt x="503" y="23"/>
                    </a:moveTo>
                    <a:cubicBezTo>
                      <a:pt x="503" y="23"/>
                      <a:pt x="500" y="23"/>
                      <a:pt x="496" y="24"/>
                    </a:cubicBezTo>
                    <a:lnTo>
                      <a:pt x="496" y="24"/>
                    </a:lnTo>
                    <a:cubicBezTo>
                      <a:pt x="498" y="24"/>
                      <a:pt x="500" y="23"/>
                      <a:pt x="503" y="23"/>
                    </a:cubicBezTo>
                    <a:close/>
                    <a:moveTo>
                      <a:pt x="640" y="0"/>
                    </a:moveTo>
                    <a:cubicBezTo>
                      <a:pt x="617" y="0"/>
                      <a:pt x="594" y="23"/>
                      <a:pt x="571" y="23"/>
                    </a:cubicBezTo>
                    <a:cubicBezTo>
                      <a:pt x="549" y="23"/>
                      <a:pt x="503" y="23"/>
                      <a:pt x="480" y="46"/>
                    </a:cubicBezTo>
                    <a:cubicBezTo>
                      <a:pt x="480" y="32"/>
                      <a:pt x="489" y="26"/>
                      <a:pt x="496" y="24"/>
                    </a:cubicBezTo>
                    <a:lnTo>
                      <a:pt x="496" y="24"/>
                    </a:lnTo>
                    <a:cubicBezTo>
                      <a:pt x="362" y="47"/>
                      <a:pt x="249" y="92"/>
                      <a:pt x="115" y="114"/>
                    </a:cubicBezTo>
                    <a:cubicBezTo>
                      <a:pt x="46" y="137"/>
                      <a:pt x="1" y="206"/>
                      <a:pt x="24" y="274"/>
                    </a:cubicBezTo>
                    <a:cubicBezTo>
                      <a:pt x="46" y="342"/>
                      <a:pt x="92" y="365"/>
                      <a:pt x="161" y="365"/>
                    </a:cubicBezTo>
                    <a:cubicBezTo>
                      <a:pt x="183" y="388"/>
                      <a:pt x="206" y="411"/>
                      <a:pt x="229" y="411"/>
                    </a:cubicBezTo>
                    <a:cubicBezTo>
                      <a:pt x="252" y="434"/>
                      <a:pt x="275" y="434"/>
                      <a:pt x="298" y="434"/>
                    </a:cubicBezTo>
                    <a:cubicBezTo>
                      <a:pt x="320" y="411"/>
                      <a:pt x="343" y="411"/>
                      <a:pt x="366" y="411"/>
                    </a:cubicBezTo>
                    <a:cubicBezTo>
                      <a:pt x="389" y="434"/>
                      <a:pt x="412" y="434"/>
                      <a:pt x="434" y="434"/>
                    </a:cubicBezTo>
                    <a:cubicBezTo>
                      <a:pt x="480" y="434"/>
                      <a:pt x="503" y="411"/>
                      <a:pt x="549" y="411"/>
                    </a:cubicBezTo>
                    <a:cubicBezTo>
                      <a:pt x="571" y="388"/>
                      <a:pt x="617" y="365"/>
                      <a:pt x="640" y="342"/>
                    </a:cubicBezTo>
                    <a:cubicBezTo>
                      <a:pt x="663" y="342"/>
                      <a:pt x="663" y="342"/>
                      <a:pt x="663" y="320"/>
                    </a:cubicBezTo>
                    <a:lnTo>
                      <a:pt x="686" y="320"/>
                    </a:lnTo>
                    <a:cubicBezTo>
                      <a:pt x="708" y="297"/>
                      <a:pt x="708" y="297"/>
                      <a:pt x="708" y="297"/>
                    </a:cubicBezTo>
                    <a:cubicBezTo>
                      <a:pt x="731" y="274"/>
                      <a:pt x="754" y="251"/>
                      <a:pt x="777" y="206"/>
                    </a:cubicBezTo>
                    <a:cubicBezTo>
                      <a:pt x="777" y="206"/>
                      <a:pt x="777" y="183"/>
                      <a:pt x="777" y="160"/>
                    </a:cubicBezTo>
                    <a:cubicBezTo>
                      <a:pt x="777" y="137"/>
                      <a:pt x="777" y="114"/>
                      <a:pt x="777" y="91"/>
                    </a:cubicBezTo>
                    <a:cubicBezTo>
                      <a:pt x="754" y="46"/>
                      <a:pt x="708" y="0"/>
                      <a:pt x="66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37"/>
              <p:cNvSpPr/>
              <p:nvPr/>
            </p:nvSpPr>
            <p:spPr>
              <a:xfrm>
                <a:off x="13613670" y="3732674"/>
                <a:ext cx="621194" cy="99498"/>
              </a:xfrm>
              <a:custGeom>
                <a:avLst/>
                <a:gdLst/>
                <a:ahLst/>
                <a:cxnLst/>
                <a:rect l="l" t="t" r="r" b="b"/>
                <a:pathLst>
                  <a:path w="22301" h="3572" extrusionOk="0">
                    <a:moveTo>
                      <a:pt x="297" y="1"/>
                    </a:moveTo>
                    <a:cubicBezTo>
                      <a:pt x="252" y="1"/>
                      <a:pt x="183" y="24"/>
                      <a:pt x="138" y="46"/>
                    </a:cubicBezTo>
                    <a:cubicBezTo>
                      <a:pt x="69" y="92"/>
                      <a:pt x="23" y="161"/>
                      <a:pt x="1" y="252"/>
                    </a:cubicBezTo>
                    <a:cubicBezTo>
                      <a:pt x="1" y="252"/>
                      <a:pt x="1" y="252"/>
                      <a:pt x="1" y="275"/>
                    </a:cubicBezTo>
                    <a:cubicBezTo>
                      <a:pt x="1" y="320"/>
                      <a:pt x="1" y="366"/>
                      <a:pt x="1" y="435"/>
                    </a:cubicBezTo>
                    <a:cubicBezTo>
                      <a:pt x="23" y="457"/>
                      <a:pt x="23" y="480"/>
                      <a:pt x="46" y="503"/>
                    </a:cubicBezTo>
                    <a:cubicBezTo>
                      <a:pt x="69" y="549"/>
                      <a:pt x="115" y="594"/>
                      <a:pt x="160" y="617"/>
                    </a:cubicBezTo>
                    <a:cubicBezTo>
                      <a:pt x="183" y="640"/>
                      <a:pt x="206" y="640"/>
                      <a:pt x="252" y="640"/>
                    </a:cubicBezTo>
                    <a:cubicBezTo>
                      <a:pt x="868" y="914"/>
                      <a:pt x="1530" y="1142"/>
                      <a:pt x="2192" y="1325"/>
                    </a:cubicBezTo>
                    <a:cubicBezTo>
                      <a:pt x="2329" y="1370"/>
                      <a:pt x="2466" y="1416"/>
                      <a:pt x="2625" y="1462"/>
                    </a:cubicBezTo>
                    <a:cubicBezTo>
                      <a:pt x="2671" y="1484"/>
                      <a:pt x="2717" y="1507"/>
                      <a:pt x="2762" y="1530"/>
                    </a:cubicBezTo>
                    <a:cubicBezTo>
                      <a:pt x="2945" y="1576"/>
                      <a:pt x="3105" y="1621"/>
                      <a:pt x="3265" y="1690"/>
                    </a:cubicBezTo>
                    <a:cubicBezTo>
                      <a:pt x="3424" y="1736"/>
                      <a:pt x="3607" y="1781"/>
                      <a:pt x="3790" y="1850"/>
                    </a:cubicBezTo>
                    <a:cubicBezTo>
                      <a:pt x="4109" y="1941"/>
                      <a:pt x="4406" y="2032"/>
                      <a:pt x="4725" y="2124"/>
                    </a:cubicBezTo>
                    <a:cubicBezTo>
                      <a:pt x="5091" y="2215"/>
                      <a:pt x="5456" y="2329"/>
                      <a:pt x="5821" y="2420"/>
                    </a:cubicBezTo>
                    <a:cubicBezTo>
                      <a:pt x="6209" y="2512"/>
                      <a:pt x="6574" y="2580"/>
                      <a:pt x="6939" y="2671"/>
                    </a:cubicBezTo>
                    <a:cubicBezTo>
                      <a:pt x="7556" y="2808"/>
                      <a:pt x="8172" y="2922"/>
                      <a:pt x="8811" y="2968"/>
                    </a:cubicBezTo>
                    <a:lnTo>
                      <a:pt x="8948" y="2968"/>
                    </a:lnTo>
                    <a:cubicBezTo>
                      <a:pt x="8971" y="2968"/>
                      <a:pt x="9017" y="2968"/>
                      <a:pt x="9039" y="2945"/>
                    </a:cubicBezTo>
                    <a:cubicBezTo>
                      <a:pt x="9085" y="2945"/>
                      <a:pt x="9131" y="2968"/>
                      <a:pt x="9176" y="2968"/>
                    </a:cubicBezTo>
                    <a:cubicBezTo>
                      <a:pt x="9496" y="3014"/>
                      <a:pt x="9838" y="3059"/>
                      <a:pt x="10158" y="3082"/>
                    </a:cubicBezTo>
                    <a:cubicBezTo>
                      <a:pt x="10865" y="3174"/>
                      <a:pt x="11573" y="3242"/>
                      <a:pt x="12281" y="3288"/>
                    </a:cubicBezTo>
                    <a:cubicBezTo>
                      <a:pt x="12691" y="3310"/>
                      <a:pt x="13079" y="3333"/>
                      <a:pt x="13468" y="3356"/>
                    </a:cubicBezTo>
                    <a:cubicBezTo>
                      <a:pt x="13536" y="3356"/>
                      <a:pt x="13627" y="3356"/>
                      <a:pt x="13696" y="3379"/>
                    </a:cubicBezTo>
                    <a:cubicBezTo>
                      <a:pt x="13741" y="3447"/>
                      <a:pt x="13810" y="3493"/>
                      <a:pt x="13901" y="3516"/>
                    </a:cubicBezTo>
                    <a:cubicBezTo>
                      <a:pt x="14152" y="3562"/>
                      <a:pt x="14426" y="3562"/>
                      <a:pt x="14700" y="3562"/>
                    </a:cubicBezTo>
                    <a:cubicBezTo>
                      <a:pt x="14761" y="3569"/>
                      <a:pt x="14824" y="3572"/>
                      <a:pt x="14889" y="3572"/>
                    </a:cubicBezTo>
                    <a:cubicBezTo>
                      <a:pt x="15017" y="3572"/>
                      <a:pt x="15149" y="3562"/>
                      <a:pt x="15271" y="3562"/>
                    </a:cubicBezTo>
                    <a:lnTo>
                      <a:pt x="15773" y="3562"/>
                    </a:lnTo>
                    <a:cubicBezTo>
                      <a:pt x="15933" y="3562"/>
                      <a:pt x="16092" y="3562"/>
                      <a:pt x="16229" y="3539"/>
                    </a:cubicBezTo>
                    <a:cubicBezTo>
                      <a:pt x="16617" y="3516"/>
                      <a:pt x="16983" y="3493"/>
                      <a:pt x="17348" y="3470"/>
                    </a:cubicBezTo>
                    <a:cubicBezTo>
                      <a:pt x="17690" y="3447"/>
                      <a:pt x="18033" y="3425"/>
                      <a:pt x="18375" y="3402"/>
                    </a:cubicBezTo>
                    <a:cubicBezTo>
                      <a:pt x="18580" y="3379"/>
                      <a:pt x="18786" y="3356"/>
                      <a:pt x="18991" y="3333"/>
                    </a:cubicBezTo>
                    <a:cubicBezTo>
                      <a:pt x="19083" y="3333"/>
                      <a:pt x="19197" y="3310"/>
                      <a:pt x="19311" y="3288"/>
                    </a:cubicBezTo>
                    <a:cubicBezTo>
                      <a:pt x="19425" y="3288"/>
                      <a:pt x="19562" y="3265"/>
                      <a:pt x="19699" y="3242"/>
                    </a:cubicBezTo>
                    <a:cubicBezTo>
                      <a:pt x="19813" y="3196"/>
                      <a:pt x="19881" y="3105"/>
                      <a:pt x="19904" y="2991"/>
                    </a:cubicBezTo>
                    <a:cubicBezTo>
                      <a:pt x="19927" y="3014"/>
                      <a:pt x="19927" y="3014"/>
                      <a:pt x="19950" y="3014"/>
                    </a:cubicBezTo>
                    <a:cubicBezTo>
                      <a:pt x="20155" y="2991"/>
                      <a:pt x="20361" y="2968"/>
                      <a:pt x="20566" y="2945"/>
                    </a:cubicBezTo>
                    <a:cubicBezTo>
                      <a:pt x="20749" y="2900"/>
                      <a:pt x="20931" y="2877"/>
                      <a:pt x="21114" y="2831"/>
                    </a:cubicBezTo>
                    <a:cubicBezTo>
                      <a:pt x="21297" y="2808"/>
                      <a:pt x="21479" y="2786"/>
                      <a:pt x="21662" y="2763"/>
                    </a:cubicBezTo>
                    <a:cubicBezTo>
                      <a:pt x="21753" y="2740"/>
                      <a:pt x="21844" y="2717"/>
                      <a:pt x="21936" y="2694"/>
                    </a:cubicBezTo>
                    <a:cubicBezTo>
                      <a:pt x="22050" y="2671"/>
                      <a:pt x="22210" y="2649"/>
                      <a:pt x="22232" y="2512"/>
                    </a:cubicBezTo>
                    <a:cubicBezTo>
                      <a:pt x="22255" y="2443"/>
                      <a:pt x="22210" y="2397"/>
                      <a:pt x="22164" y="2375"/>
                    </a:cubicBezTo>
                    <a:cubicBezTo>
                      <a:pt x="22141" y="2352"/>
                      <a:pt x="22141" y="2352"/>
                      <a:pt x="22141" y="2352"/>
                    </a:cubicBezTo>
                    <a:cubicBezTo>
                      <a:pt x="22141" y="2329"/>
                      <a:pt x="22141" y="2306"/>
                      <a:pt x="22141" y="2283"/>
                    </a:cubicBezTo>
                    <a:cubicBezTo>
                      <a:pt x="22141" y="2261"/>
                      <a:pt x="22141" y="2261"/>
                      <a:pt x="22141" y="2261"/>
                    </a:cubicBezTo>
                    <a:cubicBezTo>
                      <a:pt x="22232" y="2238"/>
                      <a:pt x="22255" y="2146"/>
                      <a:pt x="22301" y="2055"/>
                    </a:cubicBezTo>
                    <a:cubicBezTo>
                      <a:pt x="22301" y="2009"/>
                      <a:pt x="22301" y="1964"/>
                      <a:pt x="22278" y="1895"/>
                    </a:cubicBezTo>
                    <a:cubicBezTo>
                      <a:pt x="22255" y="1827"/>
                      <a:pt x="22210" y="1758"/>
                      <a:pt x="22141" y="1713"/>
                    </a:cubicBezTo>
                    <a:cubicBezTo>
                      <a:pt x="22050" y="1667"/>
                      <a:pt x="21936" y="1667"/>
                      <a:pt x="21844" y="1667"/>
                    </a:cubicBezTo>
                    <a:cubicBezTo>
                      <a:pt x="21776" y="1667"/>
                      <a:pt x="21707" y="1690"/>
                      <a:pt x="21662" y="1690"/>
                    </a:cubicBezTo>
                    <a:cubicBezTo>
                      <a:pt x="21570" y="1713"/>
                      <a:pt x="21479" y="1713"/>
                      <a:pt x="21388" y="1736"/>
                    </a:cubicBezTo>
                    <a:cubicBezTo>
                      <a:pt x="21205" y="1736"/>
                      <a:pt x="21023" y="1781"/>
                      <a:pt x="20840" y="1804"/>
                    </a:cubicBezTo>
                    <a:cubicBezTo>
                      <a:pt x="20521" y="1850"/>
                      <a:pt x="20178" y="1895"/>
                      <a:pt x="19859" y="1964"/>
                    </a:cubicBezTo>
                    <a:cubicBezTo>
                      <a:pt x="19128" y="2055"/>
                      <a:pt x="18421" y="2146"/>
                      <a:pt x="17690" y="2238"/>
                    </a:cubicBezTo>
                    <a:lnTo>
                      <a:pt x="17576" y="2238"/>
                    </a:lnTo>
                    <a:cubicBezTo>
                      <a:pt x="17530" y="2230"/>
                      <a:pt x="17482" y="2228"/>
                      <a:pt x="17433" y="2228"/>
                    </a:cubicBezTo>
                    <a:cubicBezTo>
                      <a:pt x="17335" y="2228"/>
                      <a:pt x="17234" y="2238"/>
                      <a:pt x="17142" y="2238"/>
                    </a:cubicBezTo>
                    <a:cubicBezTo>
                      <a:pt x="17051" y="2215"/>
                      <a:pt x="16960" y="2215"/>
                      <a:pt x="16868" y="2215"/>
                    </a:cubicBezTo>
                    <a:cubicBezTo>
                      <a:pt x="16686" y="2215"/>
                      <a:pt x="16526" y="2215"/>
                      <a:pt x="16344" y="2192"/>
                    </a:cubicBezTo>
                    <a:cubicBezTo>
                      <a:pt x="15955" y="2192"/>
                      <a:pt x="15545" y="2169"/>
                      <a:pt x="15157" y="2169"/>
                    </a:cubicBezTo>
                    <a:cubicBezTo>
                      <a:pt x="14449" y="2124"/>
                      <a:pt x="13764" y="2101"/>
                      <a:pt x="13057" y="2078"/>
                    </a:cubicBezTo>
                    <a:cubicBezTo>
                      <a:pt x="11915" y="2032"/>
                      <a:pt x="10751" y="1941"/>
                      <a:pt x="9610" y="1850"/>
                    </a:cubicBezTo>
                    <a:cubicBezTo>
                      <a:pt x="9039" y="1804"/>
                      <a:pt x="8469" y="1736"/>
                      <a:pt x="7875" y="1667"/>
                    </a:cubicBezTo>
                    <a:cubicBezTo>
                      <a:pt x="7624" y="1621"/>
                      <a:pt x="7373" y="1599"/>
                      <a:pt x="7099" y="1553"/>
                    </a:cubicBezTo>
                    <a:cubicBezTo>
                      <a:pt x="7031" y="1530"/>
                      <a:pt x="6939" y="1507"/>
                      <a:pt x="6848" y="1484"/>
                    </a:cubicBezTo>
                    <a:cubicBezTo>
                      <a:pt x="6688" y="1439"/>
                      <a:pt x="6529" y="1393"/>
                      <a:pt x="6369" y="1370"/>
                    </a:cubicBezTo>
                    <a:cubicBezTo>
                      <a:pt x="6026" y="1279"/>
                      <a:pt x="5661" y="1188"/>
                      <a:pt x="5319" y="1119"/>
                    </a:cubicBezTo>
                    <a:cubicBezTo>
                      <a:pt x="4954" y="1028"/>
                      <a:pt x="4588" y="959"/>
                      <a:pt x="4223" y="868"/>
                    </a:cubicBezTo>
                    <a:cubicBezTo>
                      <a:pt x="3881" y="800"/>
                      <a:pt x="3539" y="708"/>
                      <a:pt x="3219" y="617"/>
                    </a:cubicBezTo>
                    <a:cubicBezTo>
                      <a:pt x="2991" y="571"/>
                      <a:pt x="2785" y="503"/>
                      <a:pt x="2580" y="457"/>
                    </a:cubicBezTo>
                    <a:lnTo>
                      <a:pt x="2557" y="457"/>
                    </a:lnTo>
                    <a:cubicBezTo>
                      <a:pt x="2352" y="389"/>
                      <a:pt x="2146" y="320"/>
                      <a:pt x="1918" y="252"/>
                    </a:cubicBezTo>
                    <a:cubicBezTo>
                      <a:pt x="1900" y="246"/>
                      <a:pt x="1880" y="243"/>
                      <a:pt x="1859" y="243"/>
                    </a:cubicBezTo>
                    <a:cubicBezTo>
                      <a:pt x="1802" y="243"/>
                      <a:pt x="1740" y="264"/>
                      <a:pt x="1690" y="298"/>
                    </a:cubicBezTo>
                    <a:cubicBezTo>
                      <a:pt x="1621" y="298"/>
                      <a:pt x="1553" y="275"/>
                      <a:pt x="1484" y="252"/>
                    </a:cubicBezTo>
                    <a:cubicBezTo>
                      <a:pt x="1347" y="206"/>
                      <a:pt x="1210" y="183"/>
                      <a:pt x="1096" y="138"/>
                    </a:cubicBezTo>
                    <a:cubicBezTo>
                      <a:pt x="1028" y="138"/>
                      <a:pt x="982" y="115"/>
                      <a:pt x="936" y="92"/>
                    </a:cubicBezTo>
                    <a:cubicBezTo>
                      <a:pt x="845" y="92"/>
                      <a:pt x="754" y="69"/>
                      <a:pt x="685" y="46"/>
                    </a:cubicBezTo>
                    <a:cubicBezTo>
                      <a:pt x="571" y="24"/>
                      <a:pt x="480" y="24"/>
                      <a:pt x="389"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7"/>
              <p:cNvSpPr/>
              <p:nvPr/>
            </p:nvSpPr>
            <p:spPr>
              <a:xfrm>
                <a:off x="12694956" y="3611254"/>
                <a:ext cx="483229" cy="184400"/>
              </a:xfrm>
              <a:custGeom>
                <a:avLst/>
                <a:gdLst/>
                <a:ahLst/>
                <a:cxnLst/>
                <a:rect l="l" t="t" r="r" b="b"/>
                <a:pathLst>
                  <a:path w="17348" h="6620" extrusionOk="0">
                    <a:moveTo>
                      <a:pt x="14608" y="0"/>
                    </a:moveTo>
                    <a:cubicBezTo>
                      <a:pt x="14380" y="0"/>
                      <a:pt x="14152" y="23"/>
                      <a:pt x="13946" y="46"/>
                    </a:cubicBezTo>
                    <a:cubicBezTo>
                      <a:pt x="13558" y="69"/>
                      <a:pt x="13193" y="91"/>
                      <a:pt x="12828" y="183"/>
                    </a:cubicBezTo>
                    <a:cubicBezTo>
                      <a:pt x="12668" y="206"/>
                      <a:pt x="12531" y="228"/>
                      <a:pt x="12371" y="274"/>
                    </a:cubicBezTo>
                    <a:cubicBezTo>
                      <a:pt x="12212" y="297"/>
                      <a:pt x="12029" y="343"/>
                      <a:pt x="11869" y="388"/>
                    </a:cubicBezTo>
                    <a:cubicBezTo>
                      <a:pt x="11709" y="411"/>
                      <a:pt x="11550" y="457"/>
                      <a:pt x="11390" y="502"/>
                    </a:cubicBezTo>
                    <a:cubicBezTo>
                      <a:pt x="11299" y="502"/>
                      <a:pt x="11207" y="525"/>
                      <a:pt x="11139" y="525"/>
                    </a:cubicBezTo>
                    <a:cubicBezTo>
                      <a:pt x="11025" y="548"/>
                      <a:pt x="10933" y="571"/>
                      <a:pt x="10819" y="594"/>
                    </a:cubicBezTo>
                    <a:cubicBezTo>
                      <a:pt x="10751" y="594"/>
                      <a:pt x="10682" y="616"/>
                      <a:pt x="10614" y="616"/>
                    </a:cubicBezTo>
                    <a:cubicBezTo>
                      <a:pt x="10591" y="639"/>
                      <a:pt x="10568" y="639"/>
                      <a:pt x="10568" y="639"/>
                    </a:cubicBezTo>
                    <a:cubicBezTo>
                      <a:pt x="10522" y="662"/>
                      <a:pt x="10477" y="662"/>
                      <a:pt x="10431" y="685"/>
                    </a:cubicBezTo>
                    <a:cubicBezTo>
                      <a:pt x="10386" y="708"/>
                      <a:pt x="10363" y="731"/>
                      <a:pt x="10340" y="776"/>
                    </a:cubicBezTo>
                    <a:cubicBezTo>
                      <a:pt x="10180" y="799"/>
                      <a:pt x="10043" y="822"/>
                      <a:pt x="9883" y="845"/>
                    </a:cubicBezTo>
                    <a:cubicBezTo>
                      <a:pt x="9678" y="890"/>
                      <a:pt x="9473" y="936"/>
                      <a:pt x="9267" y="982"/>
                    </a:cubicBezTo>
                    <a:cubicBezTo>
                      <a:pt x="9199" y="982"/>
                      <a:pt x="9107" y="1005"/>
                      <a:pt x="9039" y="1027"/>
                    </a:cubicBezTo>
                    <a:cubicBezTo>
                      <a:pt x="8970" y="1050"/>
                      <a:pt x="8902" y="1073"/>
                      <a:pt x="8811" y="1073"/>
                    </a:cubicBezTo>
                    <a:cubicBezTo>
                      <a:pt x="8468" y="1187"/>
                      <a:pt x="8149" y="1278"/>
                      <a:pt x="7806" y="1393"/>
                    </a:cubicBezTo>
                    <a:cubicBezTo>
                      <a:pt x="7624" y="1461"/>
                      <a:pt x="7464" y="1507"/>
                      <a:pt x="7304" y="1575"/>
                    </a:cubicBezTo>
                    <a:cubicBezTo>
                      <a:pt x="7122" y="1644"/>
                      <a:pt x="6962" y="1712"/>
                      <a:pt x="6802" y="1781"/>
                    </a:cubicBezTo>
                    <a:cubicBezTo>
                      <a:pt x="6551" y="1872"/>
                      <a:pt x="6323" y="1986"/>
                      <a:pt x="6094" y="2077"/>
                    </a:cubicBezTo>
                    <a:cubicBezTo>
                      <a:pt x="5889" y="2169"/>
                      <a:pt x="5684" y="2260"/>
                      <a:pt x="5478" y="2374"/>
                    </a:cubicBezTo>
                    <a:cubicBezTo>
                      <a:pt x="5341" y="2442"/>
                      <a:pt x="5227" y="2534"/>
                      <a:pt x="5113" y="2602"/>
                    </a:cubicBezTo>
                    <a:cubicBezTo>
                      <a:pt x="5067" y="2625"/>
                      <a:pt x="5044" y="2648"/>
                      <a:pt x="4999" y="2694"/>
                    </a:cubicBezTo>
                    <a:cubicBezTo>
                      <a:pt x="4976" y="2716"/>
                      <a:pt x="4953" y="2739"/>
                      <a:pt x="4930" y="2785"/>
                    </a:cubicBezTo>
                    <a:cubicBezTo>
                      <a:pt x="4907" y="2785"/>
                      <a:pt x="4907" y="2808"/>
                      <a:pt x="4907" y="2808"/>
                    </a:cubicBezTo>
                    <a:cubicBezTo>
                      <a:pt x="4907" y="2808"/>
                      <a:pt x="4885" y="2808"/>
                      <a:pt x="4885" y="2831"/>
                    </a:cubicBezTo>
                    <a:cubicBezTo>
                      <a:pt x="4839" y="2785"/>
                      <a:pt x="4771" y="2785"/>
                      <a:pt x="4725" y="2785"/>
                    </a:cubicBezTo>
                    <a:cubicBezTo>
                      <a:pt x="4679" y="2785"/>
                      <a:pt x="4656" y="2785"/>
                      <a:pt x="4611" y="2808"/>
                    </a:cubicBezTo>
                    <a:cubicBezTo>
                      <a:pt x="4611" y="2808"/>
                      <a:pt x="4588" y="2831"/>
                      <a:pt x="4565" y="2831"/>
                    </a:cubicBezTo>
                    <a:cubicBezTo>
                      <a:pt x="4542" y="2831"/>
                      <a:pt x="4497" y="2853"/>
                      <a:pt x="4474" y="2853"/>
                    </a:cubicBezTo>
                    <a:cubicBezTo>
                      <a:pt x="4405" y="2899"/>
                      <a:pt x="4360" y="2922"/>
                      <a:pt x="4291" y="2945"/>
                    </a:cubicBezTo>
                    <a:cubicBezTo>
                      <a:pt x="4131" y="3036"/>
                      <a:pt x="3972" y="3104"/>
                      <a:pt x="3812" y="3173"/>
                    </a:cubicBezTo>
                    <a:cubicBezTo>
                      <a:pt x="3538" y="3310"/>
                      <a:pt x="3264" y="3470"/>
                      <a:pt x="2990" y="3629"/>
                    </a:cubicBezTo>
                    <a:cubicBezTo>
                      <a:pt x="2876" y="3721"/>
                      <a:pt x="2739" y="3789"/>
                      <a:pt x="2625" y="3880"/>
                    </a:cubicBezTo>
                    <a:cubicBezTo>
                      <a:pt x="2556" y="3903"/>
                      <a:pt x="2488" y="3949"/>
                      <a:pt x="2419" y="3995"/>
                    </a:cubicBezTo>
                    <a:cubicBezTo>
                      <a:pt x="2374" y="4040"/>
                      <a:pt x="2305" y="4086"/>
                      <a:pt x="2260" y="4109"/>
                    </a:cubicBezTo>
                    <a:cubicBezTo>
                      <a:pt x="2100" y="4223"/>
                      <a:pt x="1963" y="4314"/>
                      <a:pt x="1826" y="4405"/>
                    </a:cubicBezTo>
                    <a:cubicBezTo>
                      <a:pt x="1643" y="4542"/>
                      <a:pt x="1461" y="4702"/>
                      <a:pt x="1301" y="4839"/>
                    </a:cubicBezTo>
                    <a:cubicBezTo>
                      <a:pt x="1233" y="4908"/>
                      <a:pt x="1187" y="4976"/>
                      <a:pt x="1118" y="5045"/>
                    </a:cubicBezTo>
                    <a:cubicBezTo>
                      <a:pt x="1073" y="5067"/>
                      <a:pt x="1050" y="5113"/>
                      <a:pt x="1027" y="5159"/>
                    </a:cubicBezTo>
                    <a:cubicBezTo>
                      <a:pt x="1027" y="5182"/>
                      <a:pt x="1004" y="5204"/>
                      <a:pt x="1004" y="5204"/>
                    </a:cubicBezTo>
                    <a:lnTo>
                      <a:pt x="1004" y="5227"/>
                    </a:lnTo>
                    <a:cubicBezTo>
                      <a:pt x="981" y="5227"/>
                      <a:pt x="959" y="5250"/>
                      <a:pt x="959" y="5250"/>
                    </a:cubicBezTo>
                    <a:cubicBezTo>
                      <a:pt x="913" y="5273"/>
                      <a:pt x="867" y="5273"/>
                      <a:pt x="845" y="5296"/>
                    </a:cubicBezTo>
                    <a:cubicBezTo>
                      <a:pt x="799" y="5318"/>
                      <a:pt x="776" y="5364"/>
                      <a:pt x="730" y="5387"/>
                    </a:cubicBezTo>
                    <a:cubicBezTo>
                      <a:pt x="662" y="5433"/>
                      <a:pt x="571" y="5501"/>
                      <a:pt x="502" y="5570"/>
                    </a:cubicBezTo>
                    <a:cubicBezTo>
                      <a:pt x="342" y="5729"/>
                      <a:pt x="183" y="5889"/>
                      <a:pt x="91" y="6095"/>
                    </a:cubicBezTo>
                    <a:lnTo>
                      <a:pt x="68" y="6095"/>
                    </a:lnTo>
                    <a:cubicBezTo>
                      <a:pt x="68" y="6117"/>
                      <a:pt x="46" y="6140"/>
                      <a:pt x="46" y="6140"/>
                    </a:cubicBezTo>
                    <a:cubicBezTo>
                      <a:pt x="0" y="6209"/>
                      <a:pt x="0" y="6277"/>
                      <a:pt x="23" y="6323"/>
                    </a:cubicBezTo>
                    <a:cubicBezTo>
                      <a:pt x="23" y="6368"/>
                      <a:pt x="23" y="6391"/>
                      <a:pt x="23" y="6414"/>
                    </a:cubicBezTo>
                    <a:cubicBezTo>
                      <a:pt x="68" y="6551"/>
                      <a:pt x="183" y="6620"/>
                      <a:pt x="297" y="6620"/>
                    </a:cubicBezTo>
                    <a:cubicBezTo>
                      <a:pt x="365" y="6620"/>
                      <a:pt x="411" y="6597"/>
                      <a:pt x="457" y="6574"/>
                    </a:cubicBezTo>
                    <a:lnTo>
                      <a:pt x="479" y="6574"/>
                    </a:lnTo>
                    <a:cubicBezTo>
                      <a:pt x="499" y="6581"/>
                      <a:pt x="517" y="6583"/>
                      <a:pt x="535" y="6583"/>
                    </a:cubicBezTo>
                    <a:cubicBezTo>
                      <a:pt x="577" y="6583"/>
                      <a:pt x="614" y="6567"/>
                      <a:pt x="662" y="6551"/>
                    </a:cubicBezTo>
                    <a:cubicBezTo>
                      <a:pt x="730" y="6505"/>
                      <a:pt x="799" y="6437"/>
                      <a:pt x="867" y="6368"/>
                    </a:cubicBezTo>
                    <a:cubicBezTo>
                      <a:pt x="890" y="6346"/>
                      <a:pt x="890" y="6323"/>
                      <a:pt x="913" y="6323"/>
                    </a:cubicBezTo>
                    <a:cubicBezTo>
                      <a:pt x="936" y="6300"/>
                      <a:pt x="959" y="6277"/>
                      <a:pt x="981" y="6254"/>
                    </a:cubicBezTo>
                    <a:cubicBezTo>
                      <a:pt x="1027" y="6209"/>
                      <a:pt x="1073" y="6163"/>
                      <a:pt x="1118" y="6117"/>
                    </a:cubicBezTo>
                    <a:cubicBezTo>
                      <a:pt x="1141" y="6117"/>
                      <a:pt x="1164" y="6095"/>
                      <a:pt x="1187" y="6072"/>
                    </a:cubicBezTo>
                    <a:cubicBezTo>
                      <a:pt x="1255" y="6026"/>
                      <a:pt x="1278" y="5958"/>
                      <a:pt x="1278" y="5889"/>
                    </a:cubicBezTo>
                    <a:cubicBezTo>
                      <a:pt x="1415" y="5843"/>
                      <a:pt x="1529" y="5775"/>
                      <a:pt x="1666" y="5707"/>
                    </a:cubicBezTo>
                    <a:cubicBezTo>
                      <a:pt x="1758" y="5661"/>
                      <a:pt x="1872" y="5592"/>
                      <a:pt x="1963" y="5524"/>
                    </a:cubicBezTo>
                    <a:cubicBezTo>
                      <a:pt x="2146" y="5433"/>
                      <a:pt x="2328" y="5318"/>
                      <a:pt x="2511" y="5204"/>
                    </a:cubicBezTo>
                    <a:cubicBezTo>
                      <a:pt x="2671" y="5113"/>
                      <a:pt x="2830" y="5022"/>
                      <a:pt x="3013" y="4930"/>
                    </a:cubicBezTo>
                    <a:cubicBezTo>
                      <a:pt x="3036" y="4942"/>
                      <a:pt x="3064" y="4948"/>
                      <a:pt x="3093" y="4948"/>
                    </a:cubicBezTo>
                    <a:cubicBezTo>
                      <a:pt x="3121" y="4948"/>
                      <a:pt x="3150" y="4942"/>
                      <a:pt x="3173" y="4930"/>
                    </a:cubicBezTo>
                    <a:cubicBezTo>
                      <a:pt x="3355" y="4885"/>
                      <a:pt x="3538" y="4816"/>
                      <a:pt x="3698" y="4748"/>
                    </a:cubicBezTo>
                    <a:cubicBezTo>
                      <a:pt x="3880" y="4679"/>
                      <a:pt x="4063" y="4611"/>
                      <a:pt x="4246" y="4542"/>
                    </a:cubicBezTo>
                    <a:cubicBezTo>
                      <a:pt x="4565" y="4405"/>
                      <a:pt x="4885" y="4269"/>
                      <a:pt x="5204" y="4109"/>
                    </a:cubicBezTo>
                    <a:cubicBezTo>
                      <a:pt x="5341" y="4063"/>
                      <a:pt x="5455" y="3995"/>
                      <a:pt x="5569" y="3949"/>
                    </a:cubicBezTo>
                    <a:cubicBezTo>
                      <a:pt x="5592" y="3926"/>
                      <a:pt x="5592" y="3926"/>
                      <a:pt x="5615" y="3926"/>
                    </a:cubicBezTo>
                    <a:cubicBezTo>
                      <a:pt x="5820" y="3880"/>
                      <a:pt x="6049" y="3812"/>
                      <a:pt x="6254" y="3744"/>
                    </a:cubicBezTo>
                    <a:cubicBezTo>
                      <a:pt x="6414" y="3698"/>
                      <a:pt x="6574" y="3652"/>
                      <a:pt x="6733" y="3607"/>
                    </a:cubicBezTo>
                    <a:cubicBezTo>
                      <a:pt x="6893" y="3561"/>
                      <a:pt x="7053" y="3515"/>
                      <a:pt x="7213" y="3447"/>
                    </a:cubicBezTo>
                    <a:cubicBezTo>
                      <a:pt x="7578" y="3310"/>
                      <a:pt x="7920" y="3196"/>
                      <a:pt x="8263" y="3082"/>
                    </a:cubicBezTo>
                    <a:cubicBezTo>
                      <a:pt x="8308" y="3059"/>
                      <a:pt x="8331" y="3059"/>
                      <a:pt x="8354" y="3036"/>
                    </a:cubicBezTo>
                    <a:lnTo>
                      <a:pt x="8400" y="3036"/>
                    </a:lnTo>
                    <a:cubicBezTo>
                      <a:pt x="8537" y="3036"/>
                      <a:pt x="8696" y="3013"/>
                      <a:pt x="8856" y="2990"/>
                    </a:cubicBezTo>
                    <a:cubicBezTo>
                      <a:pt x="8948" y="2967"/>
                      <a:pt x="9062" y="2967"/>
                      <a:pt x="9176" y="2945"/>
                    </a:cubicBezTo>
                    <a:cubicBezTo>
                      <a:pt x="9336" y="2945"/>
                      <a:pt x="9473" y="2922"/>
                      <a:pt x="9632" y="2899"/>
                    </a:cubicBezTo>
                    <a:cubicBezTo>
                      <a:pt x="9975" y="2853"/>
                      <a:pt x="10340" y="2831"/>
                      <a:pt x="10682" y="2785"/>
                    </a:cubicBezTo>
                    <a:cubicBezTo>
                      <a:pt x="11435" y="2694"/>
                      <a:pt x="12166" y="2602"/>
                      <a:pt x="12919" y="2511"/>
                    </a:cubicBezTo>
                    <a:cubicBezTo>
                      <a:pt x="13513" y="2442"/>
                      <a:pt x="14083" y="2397"/>
                      <a:pt x="14677" y="2351"/>
                    </a:cubicBezTo>
                    <a:cubicBezTo>
                      <a:pt x="14951" y="2328"/>
                      <a:pt x="15224" y="2306"/>
                      <a:pt x="15521" y="2260"/>
                    </a:cubicBezTo>
                    <a:cubicBezTo>
                      <a:pt x="15635" y="2260"/>
                      <a:pt x="15749" y="2237"/>
                      <a:pt x="15864" y="2237"/>
                    </a:cubicBezTo>
                    <a:cubicBezTo>
                      <a:pt x="15932" y="2214"/>
                      <a:pt x="16001" y="2214"/>
                      <a:pt x="16069" y="2214"/>
                    </a:cubicBezTo>
                    <a:cubicBezTo>
                      <a:pt x="16183" y="2191"/>
                      <a:pt x="16320" y="2191"/>
                      <a:pt x="16434" y="2146"/>
                    </a:cubicBezTo>
                    <a:cubicBezTo>
                      <a:pt x="16571" y="2123"/>
                      <a:pt x="16640" y="1986"/>
                      <a:pt x="16640" y="1849"/>
                    </a:cubicBezTo>
                    <a:cubicBezTo>
                      <a:pt x="16640" y="1758"/>
                      <a:pt x="16571" y="1666"/>
                      <a:pt x="16503" y="1621"/>
                    </a:cubicBezTo>
                    <a:cubicBezTo>
                      <a:pt x="16571" y="1621"/>
                      <a:pt x="16640" y="1621"/>
                      <a:pt x="16731" y="1598"/>
                    </a:cubicBezTo>
                    <a:cubicBezTo>
                      <a:pt x="16845" y="1552"/>
                      <a:pt x="16936" y="1415"/>
                      <a:pt x="16914" y="1301"/>
                    </a:cubicBezTo>
                    <a:cubicBezTo>
                      <a:pt x="16914" y="1187"/>
                      <a:pt x="16845" y="1096"/>
                      <a:pt x="16754" y="1050"/>
                    </a:cubicBezTo>
                    <a:cubicBezTo>
                      <a:pt x="16777" y="1027"/>
                      <a:pt x="16799" y="1005"/>
                      <a:pt x="16799" y="982"/>
                    </a:cubicBezTo>
                    <a:cubicBezTo>
                      <a:pt x="16822" y="936"/>
                      <a:pt x="16845" y="890"/>
                      <a:pt x="16845" y="822"/>
                    </a:cubicBezTo>
                    <a:cubicBezTo>
                      <a:pt x="16845" y="822"/>
                      <a:pt x="16822" y="799"/>
                      <a:pt x="16822" y="776"/>
                    </a:cubicBezTo>
                    <a:lnTo>
                      <a:pt x="17051" y="776"/>
                    </a:lnTo>
                    <a:cubicBezTo>
                      <a:pt x="17096" y="776"/>
                      <a:pt x="17142" y="753"/>
                      <a:pt x="17187" y="731"/>
                    </a:cubicBezTo>
                    <a:cubicBezTo>
                      <a:pt x="17256" y="708"/>
                      <a:pt x="17302" y="639"/>
                      <a:pt x="17302" y="548"/>
                    </a:cubicBezTo>
                    <a:cubicBezTo>
                      <a:pt x="17347" y="411"/>
                      <a:pt x="17256" y="251"/>
                      <a:pt x="17096" y="228"/>
                    </a:cubicBezTo>
                    <a:cubicBezTo>
                      <a:pt x="16754" y="160"/>
                      <a:pt x="16434" y="137"/>
                      <a:pt x="16092" y="91"/>
                    </a:cubicBezTo>
                    <a:cubicBezTo>
                      <a:pt x="15704" y="69"/>
                      <a:pt x="15339" y="23"/>
                      <a:pt x="14951" y="23"/>
                    </a:cubicBezTo>
                    <a:cubicBezTo>
                      <a:pt x="14836" y="0"/>
                      <a:pt x="14722" y="0"/>
                      <a:pt x="1460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7"/>
              <p:cNvSpPr/>
              <p:nvPr/>
            </p:nvSpPr>
            <p:spPr>
              <a:xfrm>
                <a:off x="13110107" y="3613148"/>
                <a:ext cx="601501" cy="162339"/>
              </a:xfrm>
              <a:custGeom>
                <a:avLst/>
                <a:gdLst/>
                <a:ahLst/>
                <a:cxnLst/>
                <a:rect l="l" t="t" r="r" b="b"/>
                <a:pathLst>
                  <a:path w="21594" h="5828" extrusionOk="0">
                    <a:moveTo>
                      <a:pt x="800" y="1"/>
                    </a:moveTo>
                    <a:cubicBezTo>
                      <a:pt x="754" y="1"/>
                      <a:pt x="709" y="23"/>
                      <a:pt x="663" y="46"/>
                    </a:cubicBezTo>
                    <a:cubicBezTo>
                      <a:pt x="594" y="92"/>
                      <a:pt x="549" y="160"/>
                      <a:pt x="549" y="229"/>
                    </a:cubicBezTo>
                    <a:cubicBezTo>
                      <a:pt x="503" y="343"/>
                      <a:pt x="572" y="503"/>
                      <a:pt x="686" y="548"/>
                    </a:cubicBezTo>
                    <a:cubicBezTo>
                      <a:pt x="731" y="571"/>
                      <a:pt x="777" y="571"/>
                      <a:pt x="800" y="594"/>
                    </a:cubicBezTo>
                    <a:cubicBezTo>
                      <a:pt x="845" y="617"/>
                      <a:pt x="891" y="617"/>
                      <a:pt x="914" y="617"/>
                    </a:cubicBezTo>
                    <a:lnTo>
                      <a:pt x="1051" y="617"/>
                    </a:lnTo>
                    <a:cubicBezTo>
                      <a:pt x="1051" y="640"/>
                      <a:pt x="1051" y="663"/>
                      <a:pt x="1051" y="685"/>
                    </a:cubicBezTo>
                    <a:cubicBezTo>
                      <a:pt x="1028" y="777"/>
                      <a:pt x="1074" y="891"/>
                      <a:pt x="1142" y="959"/>
                    </a:cubicBezTo>
                    <a:cubicBezTo>
                      <a:pt x="1097" y="959"/>
                      <a:pt x="1051" y="982"/>
                      <a:pt x="1028" y="1005"/>
                    </a:cubicBezTo>
                    <a:cubicBezTo>
                      <a:pt x="982" y="1028"/>
                      <a:pt x="937" y="1073"/>
                      <a:pt x="914" y="1142"/>
                    </a:cubicBezTo>
                    <a:cubicBezTo>
                      <a:pt x="891" y="1279"/>
                      <a:pt x="982" y="1393"/>
                      <a:pt x="1097" y="1416"/>
                    </a:cubicBezTo>
                    <a:cubicBezTo>
                      <a:pt x="1211" y="1439"/>
                      <a:pt x="1325" y="1461"/>
                      <a:pt x="1439" y="1461"/>
                    </a:cubicBezTo>
                    <a:cubicBezTo>
                      <a:pt x="1530" y="1484"/>
                      <a:pt x="1622" y="1484"/>
                      <a:pt x="1690" y="1507"/>
                    </a:cubicBezTo>
                    <a:lnTo>
                      <a:pt x="1827" y="1530"/>
                    </a:lnTo>
                    <a:lnTo>
                      <a:pt x="1188" y="1530"/>
                    </a:lnTo>
                    <a:cubicBezTo>
                      <a:pt x="1051" y="1507"/>
                      <a:pt x="914" y="1461"/>
                      <a:pt x="800" y="1439"/>
                    </a:cubicBezTo>
                    <a:cubicBezTo>
                      <a:pt x="791" y="1434"/>
                      <a:pt x="782" y="1432"/>
                      <a:pt x="774" y="1432"/>
                    </a:cubicBezTo>
                    <a:cubicBezTo>
                      <a:pt x="738" y="1432"/>
                      <a:pt x="704" y="1466"/>
                      <a:pt x="686" y="1484"/>
                    </a:cubicBezTo>
                    <a:cubicBezTo>
                      <a:pt x="686" y="1507"/>
                      <a:pt x="686" y="1530"/>
                      <a:pt x="709" y="1553"/>
                    </a:cubicBezTo>
                    <a:lnTo>
                      <a:pt x="161" y="1553"/>
                    </a:lnTo>
                    <a:cubicBezTo>
                      <a:pt x="92" y="1553"/>
                      <a:pt x="47" y="1621"/>
                      <a:pt x="24" y="1667"/>
                    </a:cubicBezTo>
                    <a:cubicBezTo>
                      <a:pt x="1" y="1735"/>
                      <a:pt x="47" y="1804"/>
                      <a:pt x="92" y="1850"/>
                    </a:cubicBezTo>
                    <a:cubicBezTo>
                      <a:pt x="206" y="1918"/>
                      <a:pt x="366" y="1918"/>
                      <a:pt x="480" y="1918"/>
                    </a:cubicBezTo>
                    <a:lnTo>
                      <a:pt x="526" y="1918"/>
                    </a:lnTo>
                    <a:cubicBezTo>
                      <a:pt x="572" y="1918"/>
                      <a:pt x="617" y="1918"/>
                      <a:pt x="663" y="1941"/>
                    </a:cubicBezTo>
                    <a:cubicBezTo>
                      <a:pt x="663" y="2078"/>
                      <a:pt x="777" y="2146"/>
                      <a:pt x="891" y="2146"/>
                    </a:cubicBezTo>
                    <a:cubicBezTo>
                      <a:pt x="1279" y="2146"/>
                      <a:pt x="1644" y="2146"/>
                      <a:pt x="2032" y="2169"/>
                    </a:cubicBezTo>
                    <a:cubicBezTo>
                      <a:pt x="2420" y="2169"/>
                      <a:pt x="2808" y="2169"/>
                      <a:pt x="3196" y="2192"/>
                    </a:cubicBezTo>
                    <a:cubicBezTo>
                      <a:pt x="3539" y="2215"/>
                      <a:pt x="3881" y="2215"/>
                      <a:pt x="4201" y="2215"/>
                    </a:cubicBezTo>
                    <a:cubicBezTo>
                      <a:pt x="4543" y="2238"/>
                      <a:pt x="4886" y="2238"/>
                      <a:pt x="5205" y="2238"/>
                    </a:cubicBezTo>
                    <a:cubicBezTo>
                      <a:pt x="5251" y="2260"/>
                      <a:pt x="5274" y="2283"/>
                      <a:pt x="5319" y="2283"/>
                    </a:cubicBezTo>
                    <a:cubicBezTo>
                      <a:pt x="5593" y="2374"/>
                      <a:pt x="5890" y="2420"/>
                      <a:pt x="6164" y="2489"/>
                    </a:cubicBezTo>
                    <a:cubicBezTo>
                      <a:pt x="6346" y="2511"/>
                      <a:pt x="6552" y="2557"/>
                      <a:pt x="6734" y="2580"/>
                    </a:cubicBezTo>
                    <a:cubicBezTo>
                      <a:pt x="7054" y="2648"/>
                      <a:pt x="7396" y="2694"/>
                      <a:pt x="7739" y="2740"/>
                    </a:cubicBezTo>
                    <a:cubicBezTo>
                      <a:pt x="8104" y="2808"/>
                      <a:pt x="8492" y="2877"/>
                      <a:pt x="8880" y="2922"/>
                    </a:cubicBezTo>
                    <a:cubicBezTo>
                      <a:pt x="9222" y="2991"/>
                      <a:pt x="9565" y="3059"/>
                      <a:pt x="9907" y="3105"/>
                    </a:cubicBezTo>
                    <a:cubicBezTo>
                      <a:pt x="10204" y="3151"/>
                      <a:pt x="10501" y="3196"/>
                      <a:pt x="10797" y="3219"/>
                    </a:cubicBezTo>
                    <a:cubicBezTo>
                      <a:pt x="11094" y="3265"/>
                      <a:pt x="11368" y="3310"/>
                      <a:pt x="11665" y="3333"/>
                    </a:cubicBezTo>
                    <a:cubicBezTo>
                      <a:pt x="11665" y="3356"/>
                      <a:pt x="11687" y="3356"/>
                      <a:pt x="11710" y="3356"/>
                    </a:cubicBezTo>
                    <a:lnTo>
                      <a:pt x="11779" y="3356"/>
                    </a:lnTo>
                    <a:cubicBezTo>
                      <a:pt x="11916" y="3379"/>
                      <a:pt x="12030" y="3402"/>
                      <a:pt x="12167" y="3424"/>
                    </a:cubicBezTo>
                    <a:cubicBezTo>
                      <a:pt x="12190" y="3470"/>
                      <a:pt x="12212" y="3516"/>
                      <a:pt x="12258" y="3516"/>
                    </a:cubicBezTo>
                    <a:cubicBezTo>
                      <a:pt x="12349" y="3561"/>
                      <a:pt x="12441" y="3607"/>
                      <a:pt x="12555" y="3653"/>
                    </a:cubicBezTo>
                    <a:cubicBezTo>
                      <a:pt x="12646" y="3698"/>
                      <a:pt x="12760" y="3721"/>
                      <a:pt x="12874" y="3767"/>
                    </a:cubicBezTo>
                    <a:cubicBezTo>
                      <a:pt x="13011" y="3790"/>
                      <a:pt x="13125" y="3835"/>
                      <a:pt x="13262" y="3881"/>
                    </a:cubicBezTo>
                    <a:cubicBezTo>
                      <a:pt x="13491" y="3927"/>
                      <a:pt x="13696" y="3995"/>
                      <a:pt x="13924" y="4064"/>
                    </a:cubicBezTo>
                    <a:cubicBezTo>
                      <a:pt x="14198" y="4132"/>
                      <a:pt x="14495" y="4223"/>
                      <a:pt x="14792" y="4292"/>
                    </a:cubicBezTo>
                    <a:cubicBezTo>
                      <a:pt x="14815" y="4292"/>
                      <a:pt x="14837" y="4315"/>
                      <a:pt x="14860" y="4315"/>
                    </a:cubicBezTo>
                    <a:cubicBezTo>
                      <a:pt x="15157" y="4406"/>
                      <a:pt x="15476" y="4520"/>
                      <a:pt x="15773" y="4611"/>
                    </a:cubicBezTo>
                    <a:cubicBezTo>
                      <a:pt x="16138" y="4703"/>
                      <a:pt x="16526" y="4817"/>
                      <a:pt x="16892" y="4931"/>
                    </a:cubicBezTo>
                    <a:cubicBezTo>
                      <a:pt x="17280" y="5022"/>
                      <a:pt x="17668" y="5136"/>
                      <a:pt x="18056" y="5250"/>
                    </a:cubicBezTo>
                    <a:cubicBezTo>
                      <a:pt x="18124" y="5250"/>
                      <a:pt x="18170" y="5273"/>
                      <a:pt x="18238" y="5296"/>
                    </a:cubicBezTo>
                    <a:lnTo>
                      <a:pt x="18421" y="5342"/>
                    </a:lnTo>
                    <a:cubicBezTo>
                      <a:pt x="18649" y="5433"/>
                      <a:pt x="18900" y="5502"/>
                      <a:pt x="19151" y="5570"/>
                    </a:cubicBezTo>
                    <a:cubicBezTo>
                      <a:pt x="19265" y="5616"/>
                      <a:pt x="19380" y="5661"/>
                      <a:pt x="19494" y="5684"/>
                    </a:cubicBezTo>
                    <a:cubicBezTo>
                      <a:pt x="19608" y="5730"/>
                      <a:pt x="19745" y="5775"/>
                      <a:pt x="19859" y="5821"/>
                    </a:cubicBezTo>
                    <a:cubicBezTo>
                      <a:pt x="19875" y="5825"/>
                      <a:pt x="19891" y="5827"/>
                      <a:pt x="19907" y="5827"/>
                    </a:cubicBezTo>
                    <a:cubicBezTo>
                      <a:pt x="19981" y="5827"/>
                      <a:pt x="20050" y="5786"/>
                      <a:pt x="20087" y="5730"/>
                    </a:cubicBezTo>
                    <a:cubicBezTo>
                      <a:pt x="20156" y="5661"/>
                      <a:pt x="20156" y="5547"/>
                      <a:pt x="20110" y="5456"/>
                    </a:cubicBezTo>
                    <a:cubicBezTo>
                      <a:pt x="20042" y="5342"/>
                      <a:pt x="19905" y="5296"/>
                      <a:pt x="19790" y="5273"/>
                    </a:cubicBezTo>
                    <a:cubicBezTo>
                      <a:pt x="19768" y="5250"/>
                      <a:pt x="19722" y="5228"/>
                      <a:pt x="19676" y="5228"/>
                    </a:cubicBezTo>
                    <a:cubicBezTo>
                      <a:pt x="19722" y="5136"/>
                      <a:pt x="19676" y="5022"/>
                      <a:pt x="19608" y="4954"/>
                    </a:cubicBezTo>
                    <a:cubicBezTo>
                      <a:pt x="19494" y="4862"/>
                      <a:pt x="19357" y="4817"/>
                      <a:pt x="19197" y="4771"/>
                    </a:cubicBezTo>
                    <a:cubicBezTo>
                      <a:pt x="19106" y="4748"/>
                      <a:pt x="19014" y="4703"/>
                      <a:pt x="18923" y="4680"/>
                    </a:cubicBezTo>
                    <a:lnTo>
                      <a:pt x="18923" y="4680"/>
                    </a:lnTo>
                    <a:cubicBezTo>
                      <a:pt x="19037" y="4703"/>
                      <a:pt x="19129" y="4748"/>
                      <a:pt x="19243" y="4771"/>
                    </a:cubicBezTo>
                    <a:cubicBezTo>
                      <a:pt x="19357" y="4817"/>
                      <a:pt x="19494" y="4862"/>
                      <a:pt x="19608" y="4885"/>
                    </a:cubicBezTo>
                    <a:cubicBezTo>
                      <a:pt x="19631" y="4908"/>
                      <a:pt x="19631" y="4908"/>
                      <a:pt x="19654" y="4908"/>
                    </a:cubicBezTo>
                    <a:cubicBezTo>
                      <a:pt x="19927" y="4999"/>
                      <a:pt x="20224" y="5114"/>
                      <a:pt x="20498" y="5205"/>
                    </a:cubicBezTo>
                    <a:cubicBezTo>
                      <a:pt x="20612" y="5228"/>
                      <a:pt x="20749" y="5273"/>
                      <a:pt x="20863" y="5319"/>
                    </a:cubicBezTo>
                    <a:lnTo>
                      <a:pt x="21114" y="5387"/>
                    </a:lnTo>
                    <a:cubicBezTo>
                      <a:pt x="21183" y="5410"/>
                      <a:pt x="21274" y="5433"/>
                      <a:pt x="21343" y="5433"/>
                    </a:cubicBezTo>
                    <a:cubicBezTo>
                      <a:pt x="21359" y="5437"/>
                      <a:pt x="21374" y="5439"/>
                      <a:pt x="21389" y="5439"/>
                    </a:cubicBezTo>
                    <a:cubicBezTo>
                      <a:pt x="21457" y="5439"/>
                      <a:pt x="21510" y="5398"/>
                      <a:pt x="21548" y="5342"/>
                    </a:cubicBezTo>
                    <a:cubicBezTo>
                      <a:pt x="21594" y="5296"/>
                      <a:pt x="21594" y="5205"/>
                      <a:pt x="21548" y="5159"/>
                    </a:cubicBezTo>
                    <a:cubicBezTo>
                      <a:pt x="21571" y="5045"/>
                      <a:pt x="21502" y="4977"/>
                      <a:pt x="21411" y="4954"/>
                    </a:cubicBezTo>
                    <a:cubicBezTo>
                      <a:pt x="20749" y="4748"/>
                      <a:pt x="20110" y="4543"/>
                      <a:pt x="19448" y="4337"/>
                    </a:cubicBezTo>
                    <a:cubicBezTo>
                      <a:pt x="19106" y="4246"/>
                      <a:pt x="18763" y="4155"/>
                      <a:pt x="18444" y="4064"/>
                    </a:cubicBezTo>
                    <a:lnTo>
                      <a:pt x="18421" y="4064"/>
                    </a:lnTo>
                    <a:cubicBezTo>
                      <a:pt x="18056" y="3927"/>
                      <a:pt x="17713" y="3812"/>
                      <a:pt x="17348" y="3676"/>
                    </a:cubicBezTo>
                    <a:cubicBezTo>
                      <a:pt x="16755" y="3470"/>
                      <a:pt x="16161" y="3288"/>
                      <a:pt x="15545" y="3082"/>
                    </a:cubicBezTo>
                    <a:cubicBezTo>
                      <a:pt x="15294" y="3014"/>
                      <a:pt x="15020" y="2922"/>
                      <a:pt x="14746" y="2854"/>
                    </a:cubicBezTo>
                    <a:lnTo>
                      <a:pt x="14655" y="2808"/>
                    </a:lnTo>
                    <a:cubicBezTo>
                      <a:pt x="14358" y="2717"/>
                      <a:pt x="14084" y="2626"/>
                      <a:pt x="13810" y="2534"/>
                    </a:cubicBezTo>
                    <a:cubicBezTo>
                      <a:pt x="13673" y="2489"/>
                      <a:pt x="13536" y="2443"/>
                      <a:pt x="13399" y="2397"/>
                    </a:cubicBezTo>
                    <a:cubicBezTo>
                      <a:pt x="13331" y="2374"/>
                      <a:pt x="13262" y="2352"/>
                      <a:pt x="13194" y="2329"/>
                    </a:cubicBezTo>
                    <a:cubicBezTo>
                      <a:pt x="13057" y="2306"/>
                      <a:pt x="12943" y="2260"/>
                      <a:pt x="12829" y="2238"/>
                    </a:cubicBezTo>
                    <a:cubicBezTo>
                      <a:pt x="12737" y="2215"/>
                      <a:pt x="12646" y="2192"/>
                      <a:pt x="12578" y="2192"/>
                    </a:cubicBezTo>
                    <a:cubicBezTo>
                      <a:pt x="12098" y="2032"/>
                      <a:pt x="11642" y="1850"/>
                      <a:pt x="11163" y="1690"/>
                    </a:cubicBezTo>
                    <a:cubicBezTo>
                      <a:pt x="10866" y="1598"/>
                      <a:pt x="10546" y="1484"/>
                      <a:pt x="10227" y="1393"/>
                    </a:cubicBezTo>
                    <a:cubicBezTo>
                      <a:pt x="10090" y="1347"/>
                      <a:pt x="9953" y="1302"/>
                      <a:pt x="9839" y="1256"/>
                    </a:cubicBezTo>
                    <a:cubicBezTo>
                      <a:pt x="9747" y="1233"/>
                      <a:pt x="9679" y="1210"/>
                      <a:pt x="9588" y="1188"/>
                    </a:cubicBezTo>
                    <a:cubicBezTo>
                      <a:pt x="9405" y="1119"/>
                      <a:pt x="9222" y="1073"/>
                      <a:pt x="9017" y="1051"/>
                    </a:cubicBezTo>
                    <a:cubicBezTo>
                      <a:pt x="8971" y="1051"/>
                      <a:pt x="8926" y="1051"/>
                      <a:pt x="8880" y="1073"/>
                    </a:cubicBezTo>
                    <a:cubicBezTo>
                      <a:pt x="8720" y="1028"/>
                      <a:pt x="8583" y="982"/>
                      <a:pt x="8423" y="959"/>
                    </a:cubicBezTo>
                    <a:cubicBezTo>
                      <a:pt x="8309" y="937"/>
                      <a:pt x="8195" y="914"/>
                      <a:pt x="8104" y="891"/>
                    </a:cubicBezTo>
                    <a:cubicBezTo>
                      <a:pt x="8035" y="891"/>
                      <a:pt x="7990" y="868"/>
                      <a:pt x="7921" y="868"/>
                    </a:cubicBezTo>
                    <a:cubicBezTo>
                      <a:pt x="7876" y="845"/>
                      <a:pt x="7807" y="845"/>
                      <a:pt x="7762" y="845"/>
                    </a:cubicBezTo>
                    <a:lnTo>
                      <a:pt x="7716" y="845"/>
                    </a:lnTo>
                    <a:cubicBezTo>
                      <a:pt x="7625" y="822"/>
                      <a:pt x="7510" y="800"/>
                      <a:pt x="7419" y="777"/>
                    </a:cubicBezTo>
                    <a:cubicBezTo>
                      <a:pt x="7054" y="685"/>
                      <a:pt x="6712" y="617"/>
                      <a:pt x="6346" y="548"/>
                    </a:cubicBezTo>
                    <a:cubicBezTo>
                      <a:pt x="6095" y="480"/>
                      <a:pt x="5821" y="434"/>
                      <a:pt x="5570" y="389"/>
                    </a:cubicBezTo>
                    <a:cubicBezTo>
                      <a:pt x="5456" y="366"/>
                      <a:pt x="5342" y="343"/>
                      <a:pt x="5228" y="320"/>
                    </a:cubicBezTo>
                    <a:cubicBezTo>
                      <a:pt x="5114" y="320"/>
                      <a:pt x="5000" y="297"/>
                      <a:pt x="4886" y="275"/>
                    </a:cubicBezTo>
                    <a:lnTo>
                      <a:pt x="4406" y="206"/>
                    </a:lnTo>
                    <a:cubicBezTo>
                      <a:pt x="4292" y="183"/>
                      <a:pt x="4178" y="183"/>
                      <a:pt x="4064" y="160"/>
                    </a:cubicBezTo>
                    <a:cubicBezTo>
                      <a:pt x="3927" y="160"/>
                      <a:pt x="3813" y="138"/>
                      <a:pt x="3676" y="138"/>
                    </a:cubicBezTo>
                    <a:cubicBezTo>
                      <a:pt x="3653" y="138"/>
                      <a:pt x="3630" y="138"/>
                      <a:pt x="3607" y="115"/>
                    </a:cubicBezTo>
                    <a:cubicBezTo>
                      <a:pt x="3448" y="92"/>
                      <a:pt x="3288" y="69"/>
                      <a:pt x="3105" y="69"/>
                    </a:cubicBezTo>
                    <a:cubicBezTo>
                      <a:pt x="3060" y="69"/>
                      <a:pt x="3014" y="92"/>
                      <a:pt x="2968" y="115"/>
                    </a:cubicBezTo>
                    <a:cubicBezTo>
                      <a:pt x="2945" y="138"/>
                      <a:pt x="2923" y="160"/>
                      <a:pt x="2900" y="206"/>
                    </a:cubicBezTo>
                    <a:cubicBezTo>
                      <a:pt x="2808" y="206"/>
                      <a:pt x="2717" y="183"/>
                      <a:pt x="2626" y="183"/>
                    </a:cubicBezTo>
                    <a:cubicBezTo>
                      <a:pt x="2512" y="160"/>
                      <a:pt x="2398" y="160"/>
                      <a:pt x="2261" y="138"/>
                    </a:cubicBezTo>
                    <a:cubicBezTo>
                      <a:pt x="2147" y="115"/>
                      <a:pt x="2032" y="92"/>
                      <a:pt x="1895" y="92"/>
                    </a:cubicBezTo>
                    <a:cubicBezTo>
                      <a:pt x="1804" y="69"/>
                      <a:pt x="1690" y="69"/>
                      <a:pt x="1576" y="46"/>
                    </a:cubicBezTo>
                    <a:cubicBezTo>
                      <a:pt x="1462" y="46"/>
                      <a:pt x="1348" y="23"/>
                      <a:pt x="1211" y="23"/>
                    </a:cubicBezTo>
                    <a:cubicBezTo>
                      <a:pt x="1165" y="23"/>
                      <a:pt x="1119" y="1"/>
                      <a:pt x="105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7"/>
              <p:cNvSpPr/>
              <p:nvPr/>
            </p:nvSpPr>
            <p:spPr>
              <a:xfrm>
                <a:off x="10856860" y="3636686"/>
                <a:ext cx="1557095" cy="195459"/>
              </a:xfrm>
              <a:custGeom>
                <a:avLst/>
                <a:gdLst/>
                <a:ahLst/>
                <a:cxnLst/>
                <a:rect l="l" t="t" r="r" b="b"/>
                <a:pathLst>
                  <a:path w="55900" h="7017" extrusionOk="0">
                    <a:moveTo>
                      <a:pt x="54507" y="4383"/>
                    </a:moveTo>
                    <a:cubicBezTo>
                      <a:pt x="54526" y="4396"/>
                      <a:pt x="54546" y="4407"/>
                      <a:pt x="54564" y="4417"/>
                    </a:cubicBezTo>
                    <a:lnTo>
                      <a:pt x="54564" y="4417"/>
                    </a:lnTo>
                    <a:cubicBezTo>
                      <a:pt x="54545" y="4399"/>
                      <a:pt x="54526" y="4383"/>
                      <a:pt x="54507" y="4383"/>
                    </a:cubicBezTo>
                    <a:close/>
                    <a:moveTo>
                      <a:pt x="55214" y="5752"/>
                    </a:moveTo>
                    <a:cubicBezTo>
                      <a:pt x="55228" y="5766"/>
                      <a:pt x="55242" y="5772"/>
                      <a:pt x="55256" y="5779"/>
                    </a:cubicBezTo>
                    <a:lnTo>
                      <a:pt x="55256" y="5779"/>
                    </a:lnTo>
                    <a:cubicBezTo>
                      <a:pt x="55242" y="5768"/>
                      <a:pt x="55228" y="5759"/>
                      <a:pt x="55214" y="5752"/>
                    </a:cubicBezTo>
                    <a:close/>
                    <a:moveTo>
                      <a:pt x="600" y="6158"/>
                    </a:moveTo>
                    <a:cubicBezTo>
                      <a:pt x="604" y="6161"/>
                      <a:pt x="609" y="6163"/>
                      <a:pt x="616" y="6163"/>
                    </a:cubicBezTo>
                    <a:cubicBezTo>
                      <a:pt x="611" y="6161"/>
                      <a:pt x="606" y="6159"/>
                      <a:pt x="600" y="6158"/>
                    </a:cubicBezTo>
                    <a:close/>
                    <a:moveTo>
                      <a:pt x="38666" y="0"/>
                    </a:moveTo>
                    <a:cubicBezTo>
                      <a:pt x="38164" y="0"/>
                      <a:pt x="37639" y="46"/>
                      <a:pt x="37137" y="92"/>
                    </a:cubicBezTo>
                    <a:cubicBezTo>
                      <a:pt x="36863" y="114"/>
                      <a:pt x="36612" y="137"/>
                      <a:pt x="36338" y="160"/>
                    </a:cubicBezTo>
                    <a:cubicBezTo>
                      <a:pt x="36087" y="206"/>
                      <a:pt x="35836" y="251"/>
                      <a:pt x="35585" y="274"/>
                    </a:cubicBezTo>
                    <a:cubicBezTo>
                      <a:pt x="35448" y="297"/>
                      <a:pt x="35334" y="320"/>
                      <a:pt x="35219" y="343"/>
                    </a:cubicBezTo>
                    <a:cubicBezTo>
                      <a:pt x="35083" y="365"/>
                      <a:pt x="34946" y="388"/>
                      <a:pt x="34809" y="411"/>
                    </a:cubicBezTo>
                    <a:cubicBezTo>
                      <a:pt x="34580" y="457"/>
                      <a:pt x="34329" y="502"/>
                      <a:pt x="34101" y="525"/>
                    </a:cubicBezTo>
                    <a:cubicBezTo>
                      <a:pt x="33873" y="571"/>
                      <a:pt x="33645" y="594"/>
                      <a:pt x="33416" y="639"/>
                    </a:cubicBezTo>
                    <a:cubicBezTo>
                      <a:pt x="33211" y="662"/>
                      <a:pt x="33005" y="708"/>
                      <a:pt x="32800" y="753"/>
                    </a:cubicBezTo>
                    <a:cubicBezTo>
                      <a:pt x="32298" y="868"/>
                      <a:pt x="31796" y="982"/>
                      <a:pt x="31294" y="1119"/>
                    </a:cubicBezTo>
                    <a:cubicBezTo>
                      <a:pt x="30791" y="1256"/>
                      <a:pt x="30289" y="1415"/>
                      <a:pt x="29764" y="1552"/>
                    </a:cubicBezTo>
                    <a:cubicBezTo>
                      <a:pt x="29536" y="1598"/>
                      <a:pt x="29308" y="1666"/>
                      <a:pt x="29079" y="1758"/>
                    </a:cubicBezTo>
                    <a:cubicBezTo>
                      <a:pt x="28828" y="1849"/>
                      <a:pt x="28577" y="1918"/>
                      <a:pt x="28326" y="2009"/>
                    </a:cubicBezTo>
                    <a:cubicBezTo>
                      <a:pt x="28121" y="2077"/>
                      <a:pt x="27893" y="2169"/>
                      <a:pt x="27664" y="2237"/>
                    </a:cubicBezTo>
                    <a:cubicBezTo>
                      <a:pt x="27413" y="2328"/>
                      <a:pt x="27162" y="2420"/>
                      <a:pt x="26911" y="2511"/>
                    </a:cubicBezTo>
                    <a:cubicBezTo>
                      <a:pt x="26683" y="2579"/>
                      <a:pt x="26432" y="2671"/>
                      <a:pt x="26204" y="2739"/>
                    </a:cubicBezTo>
                    <a:cubicBezTo>
                      <a:pt x="25952" y="2831"/>
                      <a:pt x="25701" y="2899"/>
                      <a:pt x="25450" y="2990"/>
                    </a:cubicBezTo>
                    <a:cubicBezTo>
                      <a:pt x="25199" y="3059"/>
                      <a:pt x="24971" y="3150"/>
                      <a:pt x="24720" y="3219"/>
                    </a:cubicBezTo>
                    <a:cubicBezTo>
                      <a:pt x="24492" y="3310"/>
                      <a:pt x="24263" y="3401"/>
                      <a:pt x="24035" y="3492"/>
                    </a:cubicBezTo>
                    <a:cubicBezTo>
                      <a:pt x="23784" y="3561"/>
                      <a:pt x="23556" y="3629"/>
                      <a:pt x="23328" y="3698"/>
                    </a:cubicBezTo>
                    <a:cubicBezTo>
                      <a:pt x="23054" y="3766"/>
                      <a:pt x="22803" y="3858"/>
                      <a:pt x="22551" y="3926"/>
                    </a:cubicBezTo>
                    <a:cubicBezTo>
                      <a:pt x="22163" y="4063"/>
                      <a:pt x="21798" y="4177"/>
                      <a:pt x="21410" y="4291"/>
                    </a:cubicBezTo>
                    <a:cubicBezTo>
                      <a:pt x="21205" y="4360"/>
                      <a:pt x="20999" y="4428"/>
                      <a:pt x="20794" y="4474"/>
                    </a:cubicBezTo>
                    <a:cubicBezTo>
                      <a:pt x="20611" y="4542"/>
                      <a:pt x="20406" y="4611"/>
                      <a:pt x="20200" y="4657"/>
                    </a:cubicBezTo>
                    <a:cubicBezTo>
                      <a:pt x="20018" y="4702"/>
                      <a:pt x="19835" y="4748"/>
                      <a:pt x="19653" y="4794"/>
                    </a:cubicBezTo>
                    <a:cubicBezTo>
                      <a:pt x="19470" y="4862"/>
                      <a:pt x="19287" y="4908"/>
                      <a:pt x="19082" y="4953"/>
                    </a:cubicBezTo>
                    <a:cubicBezTo>
                      <a:pt x="18740" y="5067"/>
                      <a:pt x="18374" y="5159"/>
                      <a:pt x="18009" y="5250"/>
                    </a:cubicBezTo>
                    <a:cubicBezTo>
                      <a:pt x="17758" y="5296"/>
                      <a:pt x="17530" y="5341"/>
                      <a:pt x="17279" y="5410"/>
                    </a:cubicBezTo>
                    <a:cubicBezTo>
                      <a:pt x="16777" y="5524"/>
                      <a:pt x="16252" y="5592"/>
                      <a:pt x="15727" y="5707"/>
                    </a:cubicBezTo>
                    <a:cubicBezTo>
                      <a:pt x="15202" y="5798"/>
                      <a:pt x="14677" y="5843"/>
                      <a:pt x="14152" y="5935"/>
                    </a:cubicBezTo>
                    <a:cubicBezTo>
                      <a:pt x="13650" y="6003"/>
                      <a:pt x="13125" y="6072"/>
                      <a:pt x="12622" y="6117"/>
                    </a:cubicBezTo>
                    <a:cubicBezTo>
                      <a:pt x="12371" y="6140"/>
                      <a:pt x="12120" y="6163"/>
                      <a:pt x="11869" y="6186"/>
                    </a:cubicBezTo>
                    <a:cubicBezTo>
                      <a:pt x="11618" y="6209"/>
                      <a:pt x="11367" y="6209"/>
                      <a:pt x="11139" y="6232"/>
                    </a:cubicBezTo>
                    <a:cubicBezTo>
                      <a:pt x="10911" y="6232"/>
                      <a:pt x="10682" y="6254"/>
                      <a:pt x="10477" y="6254"/>
                    </a:cubicBezTo>
                    <a:cubicBezTo>
                      <a:pt x="10249" y="6277"/>
                      <a:pt x="10020" y="6277"/>
                      <a:pt x="9792" y="6300"/>
                    </a:cubicBezTo>
                    <a:cubicBezTo>
                      <a:pt x="9290" y="6300"/>
                      <a:pt x="8811" y="6300"/>
                      <a:pt x="8308" y="6346"/>
                    </a:cubicBezTo>
                    <a:cubicBezTo>
                      <a:pt x="7829" y="6368"/>
                      <a:pt x="7350" y="6368"/>
                      <a:pt x="6870" y="6368"/>
                    </a:cubicBezTo>
                    <a:cubicBezTo>
                      <a:pt x="6730" y="6375"/>
                      <a:pt x="6590" y="6378"/>
                      <a:pt x="6449" y="6378"/>
                    </a:cubicBezTo>
                    <a:cubicBezTo>
                      <a:pt x="6108" y="6378"/>
                      <a:pt x="5765" y="6362"/>
                      <a:pt x="5410" y="6346"/>
                    </a:cubicBezTo>
                    <a:lnTo>
                      <a:pt x="5273" y="6346"/>
                    </a:lnTo>
                    <a:cubicBezTo>
                      <a:pt x="4862" y="6323"/>
                      <a:pt x="4451" y="6300"/>
                      <a:pt x="4063" y="6254"/>
                    </a:cubicBezTo>
                    <a:cubicBezTo>
                      <a:pt x="3629" y="6232"/>
                      <a:pt x="3196" y="6186"/>
                      <a:pt x="2762" y="6095"/>
                    </a:cubicBezTo>
                    <a:cubicBezTo>
                      <a:pt x="2556" y="6072"/>
                      <a:pt x="2328" y="6026"/>
                      <a:pt x="2100" y="5980"/>
                    </a:cubicBezTo>
                    <a:cubicBezTo>
                      <a:pt x="1895" y="5958"/>
                      <a:pt x="1666" y="5889"/>
                      <a:pt x="1461" y="5866"/>
                    </a:cubicBezTo>
                    <a:cubicBezTo>
                      <a:pt x="1050" y="5821"/>
                      <a:pt x="639" y="5729"/>
                      <a:pt x="251" y="5638"/>
                    </a:cubicBezTo>
                    <a:cubicBezTo>
                      <a:pt x="231" y="5630"/>
                      <a:pt x="210" y="5626"/>
                      <a:pt x="190" y="5626"/>
                    </a:cubicBezTo>
                    <a:cubicBezTo>
                      <a:pt x="99" y="5626"/>
                      <a:pt x="19" y="5704"/>
                      <a:pt x="0" y="5798"/>
                    </a:cubicBezTo>
                    <a:cubicBezTo>
                      <a:pt x="0" y="5843"/>
                      <a:pt x="23" y="5912"/>
                      <a:pt x="46" y="5958"/>
                    </a:cubicBezTo>
                    <a:cubicBezTo>
                      <a:pt x="91" y="6003"/>
                      <a:pt x="114" y="6026"/>
                      <a:pt x="183" y="6049"/>
                    </a:cubicBezTo>
                    <a:cubicBezTo>
                      <a:pt x="314" y="6071"/>
                      <a:pt x="467" y="6114"/>
                      <a:pt x="600" y="6158"/>
                    </a:cubicBezTo>
                    <a:lnTo>
                      <a:pt x="600" y="6158"/>
                    </a:lnTo>
                    <a:cubicBezTo>
                      <a:pt x="596" y="6155"/>
                      <a:pt x="593" y="6151"/>
                      <a:pt x="589" y="6147"/>
                    </a:cubicBezTo>
                    <a:lnTo>
                      <a:pt x="589" y="6147"/>
                    </a:lnTo>
                    <a:cubicBezTo>
                      <a:pt x="813" y="6234"/>
                      <a:pt x="1057" y="6279"/>
                      <a:pt x="1301" y="6346"/>
                    </a:cubicBezTo>
                    <a:cubicBezTo>
                      <a:pt x="1529" y="6414"/>
                      <a:pt x="1780" y="6483"/>
                      <a:pt x="2032" y="6551"/>
                    </a:cubicBezTo>
                    <a:cubicBezTo>
                      <a:pt x="2556" y="6665"/>
                      <a:pt x="3059" y="6756"/>
                      <a:pt x="3584" y="6825"/>
                    </a:cubicBezTo>
                    <a:cubicBezTo>
                      <a:pt x="4086" y="6871"/>
                      <a:pt x="4565" y="6939"/>
                      <a:pt x="5067" y="6962"/>
                    </a:cubicBezTo>
                    <a:cubicBezTo>
                      <a:pt x="5569" y="6985"/>
                      <a:pt x="6072" y="7008"/>
                      <a:pt x="6597" y="7008"/>
                    </a:cubicBezTo>
                    <a:cubicBezTo>
                      <a:pt x="6744" y="7014"/>
                      <a:pt x="6893" y="7017"/>
                      <a:pt x="7043" y="7017"/>
                    </a:cubicBezTo>
                    <a:cubicBezTo>
                      <a:pt x="7406" y="7017"/>
                      <a:pt x="7777" y="7001"/>
                      <a:pt x="8149" y="6985"/>
                    </a:cubicBezTo>
                    <a:cubicBezTo>
                      <a:pt x="8400" y="6985"/>
                      <a:pt x="8674" y="6962"/>
                      <a:pt x="8925" y="6962"/>
                    </a:cubicBezTo>
                    <a:cubicBezTo>
                      <a:pt x="9199" y="6962"/>
                      <a:pt x="9473" y="6939"/>
                      <a:pt x="9724" y="6939"/>
                    </a:cubicBezTo>
                    <a:cubicBezTo>
                      <a:pt x="9952" y="6939"/>
                      <a:pt x="10180" y="6916"/>
                      <a:pt x="10408" y="6916"/>
                    </a:cubicBezTo>
                    <a:cubicBezTo>
                      <a:pt x="10659" y="6893"/>
                      <a:pt x="10888" y="6893"/>
                      <a:pt x="11116" y="6871"/>
                    </a:cubicBezTo>
                    <a:cubicBezTo>
                      <a:pt x="11641" y="6848"/>
                      <a:pt x="12143" y="6825"/>
                      <a:pt x="12645" y="6779"/>
                    </a:cubicBezTo>
                    <a:cubicBezTo>
                      <a:pt x="13079" y="6734"/>
                      <a:pt x="13513" y="6688"/>
                      <a:pt x="13946" y="6620"/>
                    </a:cubicBezTo>
                    <a:cubicBezTo>
                      <a:pt x="14380" y="6551"/>
                      <a:pt x="14837" y="6483"/>
                      <a:pt x="15270" y="6437"/>
                    </a:cubicBezTo>
                    <a:cubicBezTo>
                      <a:pt x="15727" y="6368"/>
                      <a:pt x="16160" y="6277"/>
                      <a:pt x="16594" y="6209"/>
                    </a:cubicBezTo>
                    <a:cubicBezTo>
                      <a:pt x="16845" y="6163"/>
                      <a:pt x="17096" y="6117"/>
                      <a:pt x="17324" y="6072"/>
                    </a:cubicBezTo>
                    <a:cubicBezTo>
                      <a:pt x="17548" y="6011"/>
                      <a:pt x="17772" y="5950"/>
                      <a:pt x="17995" y="5905"/>
                    </a:cubicBezTo>
                    <a:lnTo>
                      <a:pt x="17995" y="5905"/>
                    </a:lnTo>
                    <a:cubicBezTo>
                      <a:pt x="17992" y="5907"/>
                      <a:pt x="17989" y="5909"/>
                      <a:pt x="17986" y="5912"/>
                    </a:cubicBezTo>
                    <a:cubicBezTo>
                      <a:pt x="18511" y="5798"/>
                      <a:pt x="19036" y="5661"/>
                      <a:pt x="19561" y="5501"/>
                    </a:cubicBezTo>
                    <a:cubicBezTo>
                      <a:pt x="19790" y="5433"/>
                      <a:pt x="20041" y="5364"/>
                      <a:pt x="20269" y="5318"/>
                    </a:cubicBezTo>
                    <a:cubicBezTo>
                      <a:pt x="20543" y="5250"/>
                      <a:pt x="20794" y="5159"/>
                      <a:pt x="21045" y="5090"/>
                    </a:cubicBezTo>
                    <a:cubicBezTo>
                      <a:pt x="21319" y="5022"/>
                      <a:pt x="21593" y="4930"/>
                      <a:pt x="21867" y="4839"/>
                    </a:cubicBezTo>
                    <a:cubicBezTo>
                      <a:pt x="22118" y="4771"/>
                      <a:pt x="22369" y="4679"/>
                      <a:pt x="22597" y="4611"/>
                    </a:cubicBezTo>
                    <a:cubicBezTo>
                      <a:pt x="22871" y="4520"/>
                      <a:pt x="23122" y="4428"/>
                      <a:pt x="23373" y="4360"/>
                    </a:cubicBezTo>
                    <a:cubicBezTo>
                      <a:pt x="23601" y="4291"/>
                      <a:pt x="23852" y="4223"/>
                      <a:pt x="24104" y="4154"/>
                    </a:cubicBezTo>
                    <a:cubicBezTo>
                      <a:pt x="24560" y="3995"/>
                      <a:pt x="25017" y="3812"/>
                      <a:pt x="25496" y="3652"/>
                    </a:cubicBezTo>
                    <a:cubicBezTo>
                      <a:pt x="25975" y="3492"/>
                      <a:pt x="26477" y="3333"/>
                      <a:pt x="26957" y="3173"/>
                    </a:cubicBezTo>
                    <a:cubicBezTo>
                      <a:pt x="27208" y="3082"/>
                      <a:pt x="27459" y="3013"/>
                      <a:pt x="27710" y="2922"/>
                    </a:cubicBezTo>
                    <a:cubicBezTo>
                      <a:pt x="27961" y="2831"/>
                      <a:pt x="28189" y="2739"/>
                      <a:pt x="28418" y="2671"/>
                    </a:cubicBezTo>
                    <a:cubicBezTo>
                      <a:pt x="28646" y="2579"/>
                      <a:pt x="28874" y="2511"/>
                      <a:pt x="29125" y="2420"/>
                    </a:cubicBezTo>
                    <a:cubicBezTo>
                      <a:pt x="29353" y="2351"/>
                      <a:pt x="29582" y="2260"/>
                      <a:pt x="29833" y="2191"/>
                    </a:cubicBezTo>
                    <a:cubicBezTo>
                      <a:pt x="30266" y="2077"/>
                      <a:pt x="30677" y="1963"/>
                      <a:pt x="31111" y="1849"/>
                    </a:cubicBezTo>
                    <a:cubicBezTo>
                      <a:pt x="31316" y="1781"/>
                      <a:pt x="31545" y="1712"/>
                      <a:pt x="31773" y="1666"/>
                    </a:cubicBezTo>
                    <a:cubicBezTo>
                      <a:pt x="31955" y="1598"/>
                      <a:pt x="32161" y="1552"/>
                      <a:pt x="32344" y="1507"/>
                    </a:cubicBezTo>
                    <a:cubicBezTo>
                      <a:pt x="32572" y="1461"/>
                      <a:pt x="32800" y="1415"/>
                      <a:pt x="33028" y="1370"/>
                    </a:cubicBezTo>
                    <a:cubicBezTo>
                      <a:pt x="33234" y="1324"/>
                      <a:pt x="33439" y="1278"/>
                      <a:pt x="33645" y="1256"/>
                    </a:cubicBezTo>
                    <a:cubicBezTo>
                      <a:pt x="33873" y="1210"/>
                      <a:pt x="34124" y="1187"/>
                      <a:pt x="34352" y="1141"/>
                    </a:cubicBezTo>
                    <a:cubicBezTo>
                      <a:pt x="34580" y="1119"/>
                      <a:pt x="34831" y="1073"/>
                      <a:pt x="35060" y="1027"/>
                    </a:cubicBezTo>
                    <a:cubicBezTo>
                      <a:pt x="35334" y="959"/>
                      <a:pt x="35585" y="936"/>
                      <a:pt x="35859" y="890"/>
                    </a:cubicBezTo>
                    <a:cubicBezTo>
                      <a:pt x="36110" y="868"/>
                      <a:pt x="36361" y="822"/>
                      <a:pt x="36635" y="799"/>
                    </a:cubicBezTo>
                    <a:cubicBezTo>
                      <a:pt x="37160" y="731"/>
                      <a:pt x="37685" y="685"/>
                      <a:pt x="38210" y="662"/>
                    </a:cubicBezTo>
                    <a:cubicBezTo>
                      <a:pt x="38529" y="639"/>
                      <a:pt x="38872" y="639"/>
                      <a:pt x="39191" y="639"/>
                    </a:cubicBezTo>
                    <a:cubicBezTo>
                      <a:pt x="39488" y="639"/>
                      <a:pt x="39785" y="639"/>
                      <a:pt x="40081" y="662"/>
                    </a:cubicBezTo>
                    <a:lnTo>
                      <a:pt x="40583" y="662"/>
                    </a:lnTo>
                    <a:cubicBezTo>
                      <a:pt x="41063" y="685"/>
                      <a:pt x="41542" y="731"/>
                      <a:pt x="42021" y="776"/>
                    </a:cubicBezTo>
                    <a:cubicBezTo>
                      <a:pt x="42273" y="822"/>
                      <a:pt x="42524" y="822"/>
                      <a:pt x="42798" y="845"/>
                    </a:cubicBezTo>
                    <a:cubicBezTo>
                      <a:pt x="42912" y="868"/>
                      <a:pt x="43049" y="890"/>
                      <a:pt x="43163" y="913"/>
                    </a:cubicBezTo>
                    <a:cubicBezTo>
                      <a:pt x="43300" y="913"/>
                      <a:pt x="43437" y="936"/>
                      <a:pt x="43574" y="959"/>
                    </a:cubicBezTo>
                    <a:cubicBezTo>
                      <a:pt x="44076" y="1005"/>
                      <a:pt x="44601" y="1119"/>
                      <a:pt x="45103" y="1210"/>
                    </a:cubicBezTo>
                    <a:cubicBezTo>
                      <a:pt x="45240" y="1233"/>
                      <a:pt x="45354" y="1233"/>
                      <a:pt x="45491" y="1278"/>
                    </a:cubicBezTo>
                    <a:cubicBezTo>
                      <a:pt x="45628" y="1301"/>
                      <a:pt x="45765" y="1347"/>
                      <a:pt x="45902" y="1370"/>
                    </a:cubicBezTo>
                    <a:cubicBezTo>
                      <a:pt x="46153" y="1415"/>
                      <a:pt x="46404" y="1484"/>
                      <a:pt x="46655" y="1552"/>
                    </a:cubicBezTo>
                    <a:cubicBezTo>
                      <a:pt x="46906" y="1621"/>
                      <a:pt x="47157" y="1712"/>
                      <a:pt x="47408" y="1781"/>
                    </a:cubicBezTo>
                    <a:cubicBezTo>
                      <a:pt x="47591" y="1849"/>
                      <a:pt x="47751" y="1895"/>
                      <a:pt x="47910" y="1963"/>
                    </a:cubicBezTo>
                    <a:cubicBezTo>
                      <a:pt x="48070" y="2009"/>
                      <a:pt x="48230" y="2054"/>
                      <a:pt x="48367" y="2100"/>
                    </a:cubicBezTo>
                    <a:cubicBezTo>
                      <a:pt x="48397" y="2100"/>
                      <a:pt x="48437" y="2110"/>
                      <a:pt x="48473" y="2123"/>
                    </a:cubicBezTo>
                    <a:lnTo>
                      <a:pt x="48473" y="2123"/>
                    </a:lnTo>
                    <a:cubicBezTo>
                      <a:pt x="48468" y="2123"/>
                      <a:pt x="48463" y="2123"/>
                      <a:pt x="48458" y="2123"/>
                    </a:cubicBezTo>
                    <a:cubicBezTo>
                      <a:pt x="48480" y="2130"/>
                      <a:pt x="48502" y="2137"/>
                      <a:pt x="48524" y="2144"/>
                    </a:cubicBezTo>
                    <a:lnTo>
                      <a:pt x="48524" y="2144"/>
                    </a:lnTo>
                    <a:cubicBezTo>
                      <a:pt x="48525" y="2145"/>
                      <a:pt x="48526" y="2145"/>
                      <a:pt x="48527" y="2146"/>
                    </a:cubicBezTo>
                    <a:cubicBezTo>
                      <a:pt x="48526" y="2146"/>
                      <a:pt x="48526" y="2145"/>
                      <a:pt x="48526" y="2145"/>
                    </a:cubicBezTo>
                    <a:lnTo>
                      <a:pt x="48526" y="2145"/>
                    </a:lnTo>
                    <a:cubicBezTo>
                      <a:pt x="49345" y="2414"/>
                      <a:pt x="50123" y="2726"/>
                      <a:pt x="50900" y="3082"/>
                    </a:cubicBezTo>
                    <a:cubicBezTo>
                      <a:pt x="51311" y="3264"/>
                      <a:pt x="51722" y="3470"/>
                      <a:pt x="52110" y="3675"/>
                    </a:cubicBezTo>
                    <a:cubicBezTo>
                      <a:pt x="52270" y="3766"/>
                      <a:pt x="52430" y="3858"/>
                      <a:pt x="52590" y="3949"/>
                    </a:cubicBezTo>
                    <a:cubicBezTo>
                      <a:pt x="52727" y="4017"/>
                      <a:pt x="52863" y="4109"/>
                      <a:pt x="52978" y="4177"/>
                    </a:cubicBezTo>
                    <a:cubicBezTo>
                      <a:pt x="53069" y="4246"/>
                      <a:pt x="53160" y="4291"/>
                      <a:pt x="53251" y="4360"/>
                    </a:cubicBezTo>
                    <a:cubicBezTo>
                      <a:pt x="53320" y="4405"/>
                      <a:pt x="53388" y="4428"/>
                      <a:pt x="53434" y="4474"/>
                    </a:cubicBezTo>
                    <a:lnTo>
                      <a:pt x="53457" y="4497"/>
                    </a:lnTo>
                    <a:cubicBezTo>
                      <a:pt x="53457" y="4492"/>
                      <a:pt x="53457" y="4488"/>
                      <a:pt x="53457" y="4485"/>
                    </a:cubicBezTo>
                    <a:lnTo>
                      <a:pt x="53457" y="4485"/>
                    </a:lnTo>
                    <a:cubicBezTo>
                      <a:pt x="53462" y="4491"/>
                      <a:pt x="53468" y="4497"/>
                      <a:pt x="53480" y="4497"/>
                    </a:cubicBezTo>
                    <a:cubicBezTo>
                      <a:pt x="53503" y="4520"/>
                      <a:pt x="53525" y="4520"/>
                      <a:pt x="53548" y="4542"/>
                    </a:cubicBezTo>
                    <a:cubicBezTo>
                      <a:pt x="53640" y="4611"/>
                      <a:pt x="53754" y="4679"/>
                      <a:pt x="53868" y="4748"/>
                    </a:cubicBezTo>
                    <a:cubicBezTo>
                      <a:pt x="53982" y="4816"/>
                      <a:pt x="54073" y="4862"/>
                      <a:pt x="54187" y="4930"/>
                    </a:cubicBezTo>
                    <a:cubicBezTo>
                      <a:pt x="54279" y="4999"/>
                      <a:pt x="54370" y="5067"/>
                      <a:pt x="54438" y="5159"/>
                    </a:cubicBezTo>
                    <a:cubicBezTo>
                      <a:pt x="54530" y="5227"/>
                      <a:pt x="54644" y="5318"/>
                      <a:pt x="54735" y="5387"/>
                    </a:cubicBezTo>
                    <a:cubicBezTo>
                      <a:pt x="54826" y="5455"/>
                      <a:pt x="54918" y="5524"/>
                      <a:pt x="55009" y="5592"/>
                    </a:cubicBezTo>
                    <a:cubicBezTo>
                      <a:pt x="55093" y="5655"/>
                      <a:pt x="55177" y="5718"/>
                      <a:pt x="55261" y="5782"/>
                    </a:cubicBezTo>
                    <a:lnTo>
                      <a:pt x="55261" y="5782"/>
                    </a:lnTo>
                    <a:cubicBezTo>
                      <a:pt x="55260" y="5781"/>
                      <a:pt x="55258" y="5780"/>
                      <a:pt x="55256" y="5779"/>
                    </a:cubicBezTo>
                    <a:lnTo>
                      <a:pt x="55256" y="5779"/>
                    </a:lnTo>
                    <a:cubicBezTo>
                      <a:pt x="55288" y="5803"/>
                      <a:pt x="55320" y="5835"/>
                      <a:pt x="55351" y="5866"/>
                    </a:cubicBezTo>
                    <a:cubicBezTo>
                      <a:pt x="55397" y="5889"/>
                      <a:pt x="55443" y="5912"/>
                      <a:pt x="55511" y="5935"/>
                    </a:cubicBezTo>
                    <a:cubicBezTo>
                      <a:pt x="55580" y="5935"/>
                      <a:pt x="55671" y="5912"/>
                      <a:pt x="55739" y="5866"/>
                    </a:cubicBezTo>
                    <a:cubicBezTo>
                      <a:pt x="55854" y="5798"/>
                      <a:pt x="55899" y="5638"/>
                      <a:pt x="55854" y="5501"/>
                    </a:cubicBezTo>
                    <a:cubicBezTo>
                      <a:pt x="55808" y="5387"/>
                      <a:pt x="55717" y="5296"/>
                      <a:pt x="55625" y="5227"/>
                    </a:cubicBezTo>
                    <a:cubicBezTo>
                      <a:pt x="55625" y="5250"/>
                      <a:pt x="55625" y="5250"/>
                      <a:pt x="55625" y="5250"/>
                    </a:cubicBezTo>
                    <a:cubicBezTo>
                      <a:pt x="55557" y="5204"/>
                      <a:pt x="55488" y="5136"/>
                      <a:pt x="55420" y="5090"/>
                    </a:cubicBezTo>
                    <a:cubicBezTo>
                      <a:pt x="55329" y="5022"/>
                      <a:pt x="55214" y="4953"/>
                      <a:pt x="55123" y="4885"/>
                    </a:cubicBezTo>
                    <a:cubicBezTo>
                      <a:pt x="55032" y="4794"/>
                      <a:pt x="54941" y="4725"/>
                      <a:pt x="54849" y="4634"/>
                    </a:cubicBezTo>
                    <a:cubicBezTo>
                      <a:pt x="54804" y="4588"/>
                      <a:pt x="54735" y="4542"/>
                      <a:pt x="54689" y="4520"/>
                    </a:cubicBezTo>
                    <a:cubicBezTo>
                      <a:pt x="54657" y="4470"/>
                      <a:pt x="54612" y="4445"/>
                      <a:pt x="54564" y="4417"/>
                    </a:cubicBezTo>
                    <a:lnTo>
                      <a:pt x="54564" y="4417"/>
                    </a:lnTo>
                    <a:cubicBezTo>
                      <a:pt x="54568" y="4421"/>
                      <a:pt x="54572" y="4425"/>
                      <a:pt x="54575" y="4428"/>
                    </a:cubicBezTo>
                    <a:cubicBezTo>
                      <a:pt x="54370" y="4291"/>
                      <a:pt x="54187" y="4177"/>
                      <a:pt x="53982" y="4063"/>
                    </a:cubicBezTo>
                    <a:cubicBezTo>
                      <a:pt x="53936" y="4032"/>
                      <a:pt x="53900" y="4002"/>
                      <a:pt x="53861" y="3971"/>
                    </a:cubicBezTo>
                    <a:lnTo>
                      <a:pt x="53861" y="3971"/>
                    </a:lnTo>
                    <a:cubicBezTo>
                      <a:pt x="53863" y="3972"/>
                      <a:pt x="53866" y="3972"/>
                      <a:pt x="53868" y="3972"/>
                    </a:cubicBezTo>
                    <a:cubicBezTo>
                      <a:pt x="53859" y="3966"/>
                      <a:pt x="53850" y="3961"/>
                      <a:pt x="53841" y="3956"/>
                    </a:cubicBezTo>
                    <a:lnTo>
                      <a:pt x="53841" y="3956"/>
                    </a:lnTo>
                    <a:cubicBezTo>
                      <a:pt x="53828" y="3946"/>
                      <a:pt x="53814" y="3936"/>
                      <a:pt x="53799" y="3926"/>
                    </a:cubicBezTo>
                    <a:lnTo>
                      <a:pt x="53799" y="3926"/>
                    </a:lnTo>
                    <a:cubicBezTo>
                      <a:pt x="53803" y="3930"/>
                      <a:pt x="53807" y="3934"/>
                      <a:pt x="53811" y="3938"/>
                    </a:cubicBezTo>
                    <a:lnTo>
                      <a:pt x="53811" y="3938"/>
                    </a:lnTo>
                    <a:cubicBezTo>
                      <a:pt x="53715" y="3881"/>
                      <a:pt x="53617" y="3824"/>
                      <a:pt x="53503" y="3766"/>
                    </a:cubicBezTo>
                    <a:cubicBezTo>
                      <a:pt x="53366" y="3652"/>
                      <a:pt x="53229" y="3561"/>
                      <a:pt x="53092" y="3492"/>
                    </a:cubicBezTo>
                    <a:cubicBezTo>
                      <a:pt x="52909" y="3378"/>
                      <a:pt x="52749" y="3287"/>
                      <a:pt x="52567" y="3196"/>
                    </a:cubicBezTo>
                    <a:cubicBezTo>
                      <a:pt x="52384" y="3082"/>
                      <a:pt x="52202" y="2990"/>
                      <a:pt x="51996" y="2876"/>
                    </a:cubicBezTo>
                    <a:cubicBezTo>
                      <a:pt x="51768" y="2762"/>
                      <a:pt x="51540" y="2671"/>
                      <a:pt x="51311" y="2557"/>
                    </a:cubicBezTo>
                    <a:cubicBezTo>
                      <a:pt x="51106" y="2465"/>
                      <a:pt x="50900" y="2351"/>
                      <a:pt x="50672" y="2283"/>
                    </a:cubicBezTo>
                    <a:cubicBezTo>
                      <a:pt x="50444" y="2169"/>
                      <a:pt x="50216" y="2077"/>
                      <a:pt x="49987" y="1986"/>
                    </a:cubicBezTo>
                    <a:cubicBezTo>
                      <a:pt x="49531" y="1803"/>
                      <a:pt x="49074" y="1644"/>
                      <a:pt x="48595" y="1484"/>
                    </a:cubicBezTo>
                    <a:lnTo>
                      <a:pt x="48595" y="1484"/>
                    </a:lnTo>
                    <a:lnTo>
                      <a:pt x="48686" y="1507"/>
                    </a:lnTo>
                    <a:cubicBezTo>
                      <a:pt x="48458" y="1438"/>
                      <a:pt x="48230" y="1370"/>
                      <a:pt x="48002" y="1301"/>
                    </a:cubicBezTo>
                    <a:cubicBezTo>
                      <a:pt x="47545" y="1141"/>
                      <a:pt x="47066" y="1005"/>
                      <a:pt x="46587" y="868"/>
                    </a:cubicBezTo>
                    <a:cubicBezTo>
                      <a:pt x="46358" y="799"/>
                      <a:pt x="46107" y="753"/>
                      <a:pt x="45856" y="685"/>
                    </a:cubicBezTo>
                    <a:cubicBezTo>
                      <a:pt x="45719" y="662"/>
                      <a:pt x="45605" y="616"/>
                      <a:pt x="45468" y="594"/>
                    </a:cubicBezTo>
                    <a:cubicBezTo>
                      <a:pt x="45331" y="571"/>
                      <a:pt x="45194" y="548"/>
                      <a:pt x="45057" y="525"/>
                    </a:cubicBezTo>
                    <a:cubicBezTo>
                      <a:pt x="44532" y="434"/>
                      <a:pt x="44030" y="343"/>
                      <a:pt x="43528" y="297"/>
                    </a:cubicBezTo>
                    <a:cubicBezTo>
                      <a:pt x="43254" y="251"/>
                      <a:pt x="42980" y="228"/>
                      <a:pt x="42729" y="206"/>
                    </a:cubicBezTo>
                    <a:cubicBezTo>
                      <a:pt x="42455" y="183"/>
                      <a:pt x="42204" y="160"/>
                      <a:pt x="41953" y="137"/>
                    </a:cubicBezTo>
                    <a:cubicBezTo>
                      <a:pt x="41679" y="92"/>
                      <a:pt x="41382" y="69"/>
                      <a:pt x="41086" y="46"/>
                    </a:cubicBezTo>
                    <a:cubicBezTo>
                      <a:pt x="40766" y="23"/>
                      <a:pt x="40446" y="23"/>
                      <a:pt x="4012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7"/>
              <p:cNvSpPr/>
              <p:nvPr/>
            </p:nvSpPr>
            <p:spPr>
              <a:xfrm>
                <a:off x="10862571" y="3610614"/>
                <a:ext cx="1331385" cy="210751"/>
              </a:xfrm>
              <a:custGeom>
                <a:avLst/>
                <a:gdLst/>
                <a:ahLst/>
                <a:cxnLst/>
                <a:rect l="l" t="t" r="r" b="b"/>
                <a:pathLst>
                  <a:path w="47797" h="7566" extrusionOk="0">
                    <a:moveTo>
                      <a:pt x="37457" y="69"/>
                    </a:moveTo>
                    <a:cubicBezTo>
                      <a:pt x="37457" y="69"/>
                      <a:pt x="37457" y="69"/>
                      <a:pt x="37457" y="92"/>
                    </a:cubicBezTo>
                    <a:cubicBezTo>
                      <a:pt x="37457" y="69"/>
                      <a:pt x="37457" y="69"/>
                      <a:pt x="37434" y="69"/>
                    </a:cubicBezTo>
                    <a:close/>
                    <a:moveTo>
                      <a:pt x="37982" y="0"/>
                    </a:moveTo>
                    <a:cubicBezTo>
                      <a:pt x="37913" y="23"/>
                      <a:pt x="37822" y="23"/>
                      <a:pt x="37731" y="23"/>
                    </a:cubicBezTo>
                    <a:cubicBezTo>
                      <a:pt x="37594" y="23"/>
                      <a:pt x="37457" y="23"/>
                      <a:pt x="37320" y="46"/>
                    </a:cubicBezTo>
                    <a:cubicBezTo>
                      <a:pt x="37274" y="46"/>
                      <a:pt x="37229" y="69"/>
                      <a:pt x="37183" y="92"/>
                    </a:cubicBezTo>
                    <a:cubicBezTo>
                      <a:pt x="37114" y="137"/>
                      <a:pt x="37092" y="183"/>
                      <a:pt x="37069" y="251"/>
                    </a:cubicBezTo>
                    <a:cubicBezTo>
                      <a:pt x="36795" y="274"/>
                      <a:pt x="36521" y="297"/>
                      <a:pt x="36270" y="320"/>
                    </a:cubicBezTo>
                    <a:cubicBezTo>
                      <a:pt x="36042" y="343"/>
                      <a:pt x="35813" y="366"/>
                      <a:pt x="35585" y="388"/>
                    </a:cubicBezTo>
                    <a:cubicBezTo>
                      <a:pt x="35517" y="366"/>
                      <a:pt x="35471" y="366"/>
                      <a:pt x="35403" y="366"/>
                    </a:cubicBezTo>
                    <a:cubicBezTo>
                      <a:pt x="35357" y="366"/>
                      <a:pt x="35288" y="366"/>
                      <a:pt x="35220" y="388"/>
                    </a:cubicBezTo>
                    <a:cubicBezTo>
                      <a:pt x="35174" y="388"/>
                      <a:pt x="35129" y="411"/>
                      <a:pt x="35060" y="411"/>
                    </a:cubicBezTo>
                    <a:cubicBezTo>
                      <a:pt x="34946" y="434"/>
                      <a:pt x="34832" y="457"/>
                      <a:pt x="34718" y="480"/>
                    </a:cubicBezTo>
                    <a:cubicBezTo>
                      <a:pt x="34490" y="525"/>
                      <a:pt x="34238" y="571"/>
                      <a:pt x="34010" y="617"/>
                    </a:cubicBezTo>
                    <a:cubicBezTo>
                      <a:pt x="33599" y="685"/>
                      <a:pt x="33188" y="776"/>
                      <a:pt x="32800" y="868"/>
                    </a:cubicBezTo>
                    <a:cubicBezTo>
                      <a:pt x="32412" y="959"/>
                      <a:pt x="32024" y="1050"/>
                      <a:pt x="31636" y="1142"/>
                    </a:cubicBezTo>
                    <a:cubicBezTo>
                      <a:pt x="31271" y="1210"/>
                      <a:pt x="30929" y="1324"/>
                      <a:pt x="30586" y="1416"/>
                    </a:cubicBezTo>
                    <a:cubicBezTo>
                      <a:pt x="30518" y="1438"/>
                      <a:pt x="30472" y="1438"/>
                      <a:pt x="30427" y="1461"/>
                    </a:cubicBezTo>
                    <a:cubicBezTo>
                      <a:pt x="30404" y="1461"/>
                      <a:pt x="30381" y="1484"/>
                      <a:pt x="30358" y="1484"/>
                    </a:cubicBezTo>
                    <a:cubicBezTo>
                      <a:pt x="30221" y="1507"/>
                      <a:pt x="30084" y="1552"/>
                      <a:pt x="29947" y="1598"/>
                    </a:cubicBezTo>
                    <a:cubicBezTo>
                      <a:pt x="29833" y="1621"/>
                      <a:pt x="29719" y="1644"/>
                      <a:pt x="29605" y="1689"/>
                    </a:cubicBezTo>
                    <a:cubicBezTo>
                      <a:pt x="29582" y="1712"/>
                      <a:pt x="29536" y="1712"/>
                      <a:pt x="29514" y="1735"/>
                    </a:cubicBezTo>
                    <a:cubicBezTo>
                      <a:pt x="29514" y="1735"/>
                      <a:pt x="29491" y="1758"/>
                      <a:pt x="29491" y="1758"/>
                    </a:cubicBezTo>
                    <a:cubicBezTo>
                      <a:pt x="29422" y="1758"/>
                      <a:pt x="29377" y="1781"/>
                      <a:pt x="29331" y="1804"/>
                    </a:cubicBezTo>
                    <a:cubicBezTo>
                      <a:pt x="29308" y="1804"/>
                      <a:pt x="29285" y="1804"/>
                      <a:pt x="29263" y="1826"/>
                    </a:cubicBezTo>
                    <a:cubicBezTo>
                      <a:pt x="29217" y="1826"/>
                      <a:pt x="29148" y="1849"/>
                      <a:pt x="29103" y="1872"/>
                    </a:cubicBezTo>
                    <a:cubicBezTo>
                      <a:pt x="28989" y="1918"/>
                      <a:pt x="28897" y="1963"/>
                      <a:pt x="28783" y="1986"/>
                    </a:cubicBezTo>
                    <a:cubicBezTo>
                      <a:pt x="28532" y="2077"/>
                      <a:pt x="28281" y="2169"/>
                      <a:pt x="28030" y="2260"/>
                    </a:cubicBezTo>
                    <a:cubicBezTo>
                      <a:pt x="27779" y="2329"/>
                      <a:pt x="27528" y="2420"/>
                      <a:pt x="27277" y="2511"/>
                    </a:cubicBezTo>
                    <a:cubicBezTo>
                      <a:pt x="27244" y="2495"/>
                      <a:pt x="27212" y="2479"/>
                      <a:pt x="27180" y="2479"/>
                    </a:cubicBezTo>
                    <a:cubicBezTo>
                      <a:pt x="27167" y="2479"/>
                      <a:pt x="27153" y="2482"/>
                      <a:pt x="27140" y="2488"/>
                    </a:cubicBezTo>
                    <a:cubicBezTo>
                      <a:pt x="26980" y="2511"/>
                      <a:pt x="26843" y="2557"/>
                      <a:pt x="26706" y="2602"/>
                    </a:cubicBezTo>
                    <a:cubicBezTo>
                      <a:pt x="26569" y="2648"/>
                      <a:pt x="26432" y="2694"/>
                      <a:pt x="26295" y="2739"/>
                    </a:cubicBezTo>
                    <a:cubicBezTo>
                      <a:pt x="26067" y="2831"/>
                      <a:pt x="25839" y="2922"/>
                      <a:pt x="25610" y="2990"/>
                    </a:cubicBezTo>
                    <a:cubicBezTo>
                      <a:pt x="25154" y="3173"/>
                      <a:pt x="24675" y="3333"/>
                      <a:pt x="24218" y="3470"/>
                    </a:cubicBezTo>
                    <a:cubicBezTo>
                      <a:pt x="23374" y="3744"/>
                      <a:pt x="22552" y="4018"/>
                      <a:pt x="21707" y="4269"/>
                    </a:cubicBezTo>
                    <a:cubicBezTo>
                      <a:pt x="21685" y="4292"/>
                      <a:pt x="21639" y="4292"/>
                      <a:pt x="21616" y="4292"/>
                    </a:cubicBezTo>
                    <a:cubicBezTo>
                      <a:pt x="21479" y="4337"/>
                      <a:pt x="21319" y="4383"/>
                      <a:pt x="21182" y="4428"/>
                    </a:cubicBezTo>
                    <a:cubicBezTo>
                      <a:pt x="21114" y="4451"/>
                      <a:pt x="21068" y="4451"/>
                      <a:pt x="21023" y="4474"/>
                    </a:cubicBezTo>
                    <a:cubicBezTo>
                      <a:pt x="20931" y="4497"/>
                      <a:pt x="20863" y="4520"/>
                      <a:pt x="20772" y="4543"/>
                    </a:cubicBezTo>
                    <a:cubicBezTo>
                      <a:pt x="20726" y="4565"/>
                      <a:pt x="20657" y="4588"/>
                      <a:pt x="20612" y="4634"/>
                    </a:cubicBezTo>
                    <a:cubicBezTo>
                      <a:pt x="20543" y="4657"/>
                      <a:pt x="20475" y="4680"/>
                      <a:pt x="20406" y="4702"/>
                    </a:cubicBezTo>
                    <a:cubicBezTo>
                      <a:pt x="20383" y="4702"/>
                      <a:pt x="20383" y="4725"/>
                      <a:pt x="20361" y="4725"/>
                    </a:cubicBezTo>
                    <a:cubicBezTo>
                      <a:pt x="20315" y="4725"/>
                      <a:pt x="20292" y="4725"/>
                      <a:pt x="20247" y="4748"/>
                    </a:cubicBezTo>
                    <a:lnTo>
                      <a:pt x="20201" y="4748"/>
                    </a:lnTo>
                    <a:cubicBezTo>
                      <a:pt x="20110" y="4794"/>
                      <a:pt x="20018" y="4817"/>
                      <a:pt x="19927" y="4839"/>
                    </a:cubicBezTo>
                    <a:lnTo>
                      <a:pt x="19904" y="4839"/>
                    </a:lnTo>
                    <a:cubicBezTo>
                      <a:pt x="19744" y="4885"/>
                      <a:pt x="19562" y="4931"/>
                      <a:pt x="19402" y="4999"/>
                    </a:cubicBezTo>
                    <a:cubicBezTo>
                      <a:pt x="19265" y="5022"/>
                      <a:pt x="19151" y="5068"/>
                      <a:pt x="19014" y="5090"/>
                    </a:cubicBezTo>
                    <a:cubicBezTo>
                      <a:pt x="18831" y="5136"/>
                      <a:pt x="18649" y="5205"/>
                      <a:pt x="18466" y="5250"/>
                    </a:cubicBezTo>
                    <a:cubicBezTo>
                      <a:pt x="18284" y="5296"/>
                      <a:pt x="18101" y="5341"/>
                      <a:pt x="17918" y="5387"/>
                    </a:cubicBezTo>
                    <a:cubicBezTo>
                      <a:pt x="17690" y="5433"/>
                      <a:pt x="17462" y="5478"/>
                      <a:pt x="17256" y="5524"/>
                    </a:cubicBezTo>
                    <a:cubicBezTo>
                      <a:pt x="17211" y="5501"/>
                      <a:pt x="17165" y="5501"/>
                      <a:pt x="17119" y="5501"/>
                    </a:cubicBezTo>
                    <a:cubicBezTo>
                      <a:pt x="16777" y="5501"/>
                      <a:pt x="16435" y="5570"/>
                      <a:pt x="16115" y="5638"/>
                    </a:cubicBezTo>
                    <a:cubicBezTo>
                      <a:pt x="15910" y="5661"/>
                      <a:pt x="15704" y="5707"/>
                      <a:pt x="15522" y="5752"/>
                    </a:cubicBezTo>
                    <a:cubicBezTo>
                      <a:pt x="15134" y="5821"/>
                      <a:pt x="14768" y="5866"/>
                      <a:pt x="14380" y="5912"/>
                    </a:cubicBezTo>
                    <a:cubicBezTo>
                      <a:pt x="13970" y="5981"/>
                      <a:pt x="13559" y="6003"/>
                      <a:pt x="13148" y="6049"/>
                    </a:cubicBezTo>
                    <a:cubicBezTo>
                      <a:pt x="12942" y="6072"/>
                      <a:pt x="12760" y="6095"/>
                      <a:pt x="12554" y="6118"/>
                    </a:cubicBezTo>
                    <a:cubicBezTo>
                      <a:pt x="12463" y="6140"/>
                      <a:pt x="12349" y="6140"/>
                      <a:pt x="12235" y="6163"/>
                    </a:cubicBezTo>
                    <a:cubicBezTo>
                      <a:pt x="12189" y="6163"/>
                      <a:pt x="12144" y="6163"/>
                      <a:pt x="12098" y="6186"/>
                    </a:cubicBezTo>
                    <a:lnTo>
                      <a:pt x="11938" y="6186"/>
                    </a:lnTo>
                    <a:cubicBezTo>
                      <a:pt x="11892" y="6209"/>
                      <a:pt x="11847" y="6232"/>
                      <a:pt x="11801" y="6254"/>
                    </a:cubicBezTo>
                    <a:cubicBezTo>
                      <a:pt x="11482" y="6277"/>
                      <a:pt x="11185" y="6323"/>
                      <a:pt x="10888" y="6346"/>
                    </a:cubicBezTo>
                    <a:cubicBezTo>
                      <a:pt x="10637" y="6369"/>
                      <a:pt x="10386" y="6369"/>
                      <a:pt x="10135" y="6391"/>
                    </a:cubicBezTo>
                    <a:cubicBezTo>
                      <a:pt x="9861" y="6414"/>
                      <a:pt x="9610" y="6437"/>
                      <a:pt x="9359" y="6437"/>
                    </a:cubicBezTo>
                    <a:cubicBezTo>
                      <a:pt x="9108" y="6460"/>
                      <a:pt x="8834" y="6460"/>
                      <a:pt x="8560" y="6483"/>
                    </a:cubicBezTo>
                    <a:lnTo>
                      <a:pt x="8195" y="6483"/>
                    </a:lnTo>
                    <a:cubicBezTo>
                      <a:pt x="8035" y="6483"/>
                      <a:pt x="7852" y="6483"/>
                      <a:pt x="7693" y="6506"/>
                    </a:cubicBezTo>
                    <a:cubicBezTo>
                      <a:pt x="7601" y="6506"/>
                      <a:pt x="7533" y="6551"/>
                      <a:pt x="7487" y="6597"/>
                    </a:cubicBezTo>
                    <a:lnTo>
                      <a:pt x="7305" y="6597"/>
                    </a:lnTo>
                    <a:cubicBezTo>
                      <a:pt x="7190" y="6574"/>
                      <a:pt x="7099" y="6574"/>
                      <a:pt x="6985" y="6551"/>
                    </a:cubicBezTo>
                    <a:lnTo>
                      <a:pt x="6734" y="6551"/>
                    </a:lnTo>
                    <a:cubicBezTo>
                      <a:pt x="6620" y="6528"/>
                      <a:pt x="6506" y="6528"/>
                      <a:pt x="6392" y="6528"/>
                    </a:cubicBezTo>
                    <a:cubicBezTo>
                      <a:pt x="6118" y="6506"/>
                      <a:pt x="5844" y="6506"/>
                      <a:pt x="5570" y="6483"/>
                    </a:cubicBezTo>
                    <a:cubicBezTo>
                      <a:pt x="5045" y="6460"/>
                      <a:pt x="4543" y="6414"/>
                      <a:pt x="4041" y="6369"/>
                    </a:cubicBezTo>
                    <a:cubicBezTo>
                      <a:pt x="3561" y="6346"/>
                      <a:pt x="3105" y="6300"/>
                      <a:pt x="2625" y="6254"/>
                    </a:cubicBezTo>
                    <a:cubicBezTo>
                      <a:pt x="2123" y="6186"/>
                      <a:pt x="1598" y="6140"/>
                      <a:pt x="1096" y="6049"/>
                    </a:cubicBezTo>
                    <a:cubicBezTo>
                      <a:pt x="982" y="6049"/>
                      <a:pt x="891" y="6026"/>
                      <a:pt x="777" y="6003"/>
                    </a:cubicBezTo>
                    <a:cubicBezTo>
                      <a:pt x="731" y="5981"/>
                      <a:pt x="662" y="5981"/>
                      <a:pt x="617" y="5981"/>
                    </a:cubicBezTo>
                    <a:cubicBezTo>
                      <a:pt x="583" y="5969"/>
                      <a:pt x="554" y="5963"/>
                      <a:pt x="528" y="5963"/>
                    </a:cubicBezTo>
                    <a:cubicBezTo>
                      <a:pt x="503" y="5963"/>
                      <a:pt x="480" y="5969"/>
                      <a:pt x="457" y="5981"/>
                    </a:cubicBezTo>
                    <a:cubicBezTo>
                      <a:pt x="389" y="6003"/>
                      <a:pt x="366" y="6026"/>
                      <a:pt x="320" y="6072"/>
                    </a:cubicBezTo>
                    <a:cubicBezTo>
                      <a:pt x="297" y="6118"/>
                      <a:pt x="274" y="6163"/>
                      <a:pt x="274" y="6209"/>
                    </a:cubicBezTo>
                    <a:cubicBezTo>
                      <a:pt x="229" y="6209"/>
                      <a:pt x="183" y="6232"/>
                      <a:pt x="137" y="6254"/>
                    </a:cubicBezTo>
                    <a:cubicBezTo>
                      <a:pt x="23" y="6346"/>
                      <a:pt x="0" y="6506"/>
                      <a:pt x="115" y="6620"/>
                    </a:cubicBezTo>
                    <a:cubicBezTo>
                      <a:pt x="160" y="6665"/>
                      <a:pt x="206" y="6665"/>
                      <a:pt x="274" y="6665"/>
                    </a:cubicBezTo>
                    <a:lnTo>
                      <a:pt x="320" y="6665"/>
                    </a:lnTo>
                    <a:cubicBezTo>
                      <a:pt x="480" y="6665"/>
                      <a:pt x="617" y="6688"/>
                      <a:pt x="777" y="6734"/>
                    </a:cubicBezTo>
                    <a:cubicBezTo>
                      <a:pt x="822" y="6734"/>
                      <a:pt x="868" y="6757"/>
                      <a:pt x="891" y="6779"/>
                    </a:cubicBezTo>
                    <a:cubicBezTo>
                      <a:pt x="1050" y="6825"/>
                      <a:pt x="1210" y="6871"/>
                      <a:pt x="1370" y="6916"/>
                    </a:cubicBezTo>
                    <a:cubicBezTo>
                      <a:pt x="1393" y="6939"/>
                      <a:pt x="1438" y="6985"/>
                      <a:pt x="1507" y="6985"/>
                    </a:cubicBezTo>
                    <a:cubicBezTo>
                      <a:pt x="1781" y="7053"/>
                      <a:pt x="2055" y="7099"/>
                      <a:pt x="2329" y="7145"/>
                    </a:cubicBezTo>
                    <a:cubicBezTo>
                      <a:pt x="2466" y="7168"/>
                      <a:pt x="2603" y="7213"/>
                      <a:pt x="2762" y="7236"/>
                    </a:cubicBezTo>
                    <a:cubicBezTo>
                      <a:pt x="2876" y="7236"/>
                      <a:pt x="2991" y="7259"/>
                      <a:pt x="3105" y="7259"/>
                    </a:cubicBezTo>
                    <a:cubicBezTo>
                      <a:pt x="3333" y="7304"/>
                      <a:pt x="3561" y="7327"/>
                      <a:pt x="3812" y="7350"/>
                    </a:cubicBezTo>
                    <a:cubicBezTo>
                      <a:pt x="4063" y="7373"/>
                      <a:pt x="4314" y="7396"/>
                      <a:pt x="4566" y="7419"/>
                    </a:cubicBezTo>
                    <a:cubicBezTo>
                      <a:pt x="4748" y="7419"/>
                      <a:pt x="4954" y="7441"/>
                      <a:pt x="5136" y="7441"/>
                    </a:cubicBezTo>
                    <a:cubicBezTo>
                      <a:pt x="5159" y="7464"/>
                      <a:pt x="5182" y="7464"/>
                      <a:pt x="5205" y="7464"/>
                    </a:cubicBezTo>
                    <a:cubicBezTo>
                      <a:pt x="5319" y="7487"/>
                      <a:pt x="5433" y="7487"/>
                      <a:pt x="5524" y="7487"/>
                    </a:cubicBezTo>
                    <a:cubicBezTo>
                      <a:pt x="5684" y="7487"/>
                      <a:pt x="5821" y="7510"/>
                      <a:pt x="5981" y="7510"/>
                    </a:cubicBezTo>
                    <a:lnTo>
                      <a:pt x="6483" y="7510"/>
                    </a:lnTo>
                    <a:cubicBezTo>
                      <a:pt x="6894" y="7533"/>
                      <a:pt x="7327" y="7556"/>
                      <a:pt x="7738" y="7556"/>
                    </a:cubicBezTo>
                    <a:cubicBezTo>
                      <a:pt x="7875" y="7556"/>
                      <a:pt x="8002" y="7566"/>
                      <a:pt x="8125" y="7566"/>
                    </a:cubicBezTo>
                    <a:cubicBezTo>
                      <a:pt x="8187" y="7566"/>
                      <a:pt x="8248" y="7563"/>
                      <a:pt x="8309" y="7556"/>
                    </a:cubicBezTo>
                    <a:lnTo>
                      <a:pt x="8971" y="7556"/>
                    </a:lnTo>
                    <a:cubicBezTo>
                      <a:pt x="9313" y="7556"/>
                      <a:pt x="9678" y="7533"/>
                      <a:pt x="10021" y="7533"/>
                    </a:cubicBezTo>
                    <a:cubicBezTo>
                      <a:pt x="10226" y="7510"/>
                      <a:pt x="10454" y="7487"/>
                      <a:pt x="10660" y="7487"/>
                    </a:cubicBezTo>
                    <a:cubicBezTo>
                      <a:pt x="10957" y="7464"/>
                      <a:pt x="11231" y="7464"/>
                      <a:pt x="11527" y="7441"/>
                    </a:cubicBezTo>
                    <a:cubicBezTo>
                      <a:pt x="11984" y="7419"/>
                      <a:pt x="12417" y="7396"/>
                      <a:pt x="12874" y="7373"/>
                    </a:cubicBezTo>
                    <a:cubicBezTo>
                      <a:pt x="13057" y="7350"/>
                      <a:pt x="13262" y="7327"/>
                      <a:pt x="13445" y="7304"/>
                    </a:cubicBezTo>
                    <a:cubicBezTo>
                      <a:pt x="13559" y="7304"/>
                      <a:pt x="13696" y="7282"/>
                      <a:pt x="13810" y="7282"/>
                    </a:cubicBezTo>
                    <a:cubicBezTo>
                      <a:pt x="13947" y="7259"/>
                      <a:pt x="14061" y="7259"/>
                      <a:pt x="14198" y="7213"/>
                    </a:cubicBezTo>
                    <a:cubicBezTo>
                      <a:pt x="14335" y="7190"/>
                      <a:pt x="14403" y="7031"/>
                      <a:pt x="14403" y="6916"/>
                    </a:cubicBezTo>
                    <a:cubicBezTo>
                      <a:pt x="14403" y="6916"/>
                      <a:pt x="14403" y="6912"/>
                      <a:pt x="14401" y="6906"/>
                    </a:cubicBezTo>
                    <a:lnTo>
                      <a:pt x="14401" y="6906"/>
                    </a:lnTo>
                    <a:cubicBezTo>
                      <a:pt x="14459" y="6939"/>
                      <a:pt x="14502" y="6939"/>
                      <a:pt x="14563" y="6939"/>
                    </a:cubicBezTo>
                    <a:cubicBezTo>
                      <a:pt x="15042" y="6871"/>
                      <a:pt x="15522" y="6779"/>
                      <a:pt x="16001" y="6688"/>
                    </a:cubicBezTo>
                    <a:cubicBezTo>
                      <a:pt x="16069" y="6688"/>
                      <a:pt x="16161" y="6665"/>
                      <a:pt x="16229" y="6643"/>
                    </a:cubicBezTo>
                    <a:cubicBezTo>
                      <a:pt x="16267" y="6680"/>
                      <a:pt x="16319" y="6717"/>
                      <a:pt x="16387" y="6717"/>
                    </a:cubicBezTo>
                    <a:cubicBezTo>
                      <a:pt x="16402" y="6717"/>
                      <a:pt x="16418" y="6715"/>
                      <a:pt x="16435" y="6711"/>
                    </a:cubicBezTo>
                    <a:cubicBezTo>
                      <a:pt x="16572" y="6688"/>
                      <a:pt x="16709" y="6665"/>
                      <a:pt x="16846" y="6620"/>
                    </a:cubicBezTo>
                    <a:cubicBezTo>
                      <a:pt x="16960" y="6597"/>
                      <a:pt x="17074" y="6574"/>
                      <a:pt x="17188" y="6551"/>
                    </a:cubicBezTo>
                    <a:cubicBezTo>
                      <a:pt x="17416" y="6483"/>
                      <a:pt x="17667" y="6414"/>
                      <a:pt x="17918" y="6346"/>
                    </a:cubicBezTo>
                    <a:cubicBezTo>
                      <a:pt x="18443" y="6209"/>
                      <a:pt x="18968" y="6072"/>
                      <a:pt x="19493" y="5912"/>
                    </a:cubicBezTo>
                    <a:cubicBezTo>
                      <a:pt x="19973" y="5775"/>
                      <a:pt x="20475" y="5638"/>
                      <a:pt x="20954" y="5501"/>
                    </a:cubicBezTo>
                    <a:cubicBezTo>
                      <a:pt x="21456" y="5341"/>
                      <a:pt x="21958" y="5182"/>
                      <a:pt x="22438" y="5022"/>
                    </a:cubicBezTo>
                    <a:cubicBezTo>
                      <a:pt x="22598" y="4976"/>
                      <a:pt x="22734" y="4931"/>
                      <a:pt x="22871" y="4885"/>
                    </a:cubicBezTo>
                    <a:cubicBezTo>
                      <a:pt x="22917" y="4885"/>
                      <a:pt x="22963" y="4862"/>
                      <a:pt x="22986" y="4862"/>
                    </a:cubicBezTo>
                    <a:cubicBezTo>
                      <a:pt x="23008" y="4839"/>
                      <a:pt x="23054" y="4817"/>
                      <a:pt x="23077" y="4817"/>
                    </a:cubicBezTo>
                    <a:cubicBezTo>
                      <a:pt x="23305" y="4725"/>
                      <a:pt x="23556" y="4634"/>
                      <a:pt x="23784" y="4565"/>
                    </a:cubicBezTo>
                    <a:cubicBezTo>
                      <a:pt x="24264" y="4406"/>
                      <a:pt x="24720" y="4246"/>
                      <a:pt x="25200" y="4109"/>
                    </a:cubicBezTo>
                    <a:cubicBezTo>
                      <a:pt x="25268" y="4086"/>
                      <a:pt x="25314" y="4040"/>
                      <a:pt x="25359" y="3972"/>
                    </a:cubicBezTo>
                    <a:cubicBezTo>
                      <a:pt x="25474" y="3949"/>
                      <a:pt x="25588" y="3903"/>
                      <a:pt x="25702" y="3881"/>
                    </a:cubicBezTo>
                    <a:cubicBezTo>
                      <a:pt x="25930" y="3812"/>
                      <a:pt x="26158" y="3767"/>
                      <a:pt x="26387" y="3675"/>
                    </a:cubicBezTo>
                    <a:cubicBezTo>
                      <a:pt x="26934" y="3515"/>
                      <a:pt x="27459" y="3333"/>
                      <a:pt x="28007" y="3173"/>
                    </a:cubicBezTo>
                    <a:cubicBezTo>
                      <a:pt x="28258" y="3105"/>
                      <a:pt x="28486" y="3036"/>
                      <a:pt x="28738" y="2968"/>
                    </a:cubicBezTo>
                    <a:cubicBezTo>
                      <a:pt x="28966" y="2876"/>
                      <a:pt x="29217" y="2808"/>
                      <a:pt x="29468" y="2739"/>
                    </a:cubicBezTo>
                    <a:cubicBezTo>
                      <a:pt x="29833" y="2648"/>
                      <a:pt x="30198" y="2557"/>
                      <a:pt x="30564" y="2443"/>
                    </a:cubicBezTo>
                    <a:cubicBezTo>
                      <a:pt x="31089" y="2306"/>
                      <a:pt x="31614" y="2192"/>
                      <a:pt x="32139" y="2055"/>
                    </a:cubicBezTo>
                    <a:cubicBezTo>
                      <a:pt x="32458" y="1986"/>
                      <a:pt x="32778" y="1918"/>
                      <a:pt x="33097" y="1849"/>
                    </a:cubicBezTo>
                    <a:lnTo>
                      <a:pt x="33074" y="1849"/>
                    </a:lnTo>
                    <a:cubicBezTo>
                      <a:pt x="33325" y="1781"/>
                      <a:pt x="33577" y="1735"/>
                      <a:pt x="33828" y="1667"/>
                    </a:cubicBezTo>
                    <a:cubicBezTo>
                      <a:pt x="33919" y="1644"/>
                      <a:pt x="33987" y="1552"/>
                      <a:pt x="34010" y="1461"/>
                    </a:cubicBezTo>
                    <a:cubicBezTo>
                      <a:pt x="34010" y="1461"/>
                      <a:pt x="34010" y="1461"/>
                      <a:pt x="34010" y="1438"/>
                    </a:cubicBezTo>
                    <a:cubicBezTo>
                      <a:pt x="34147" y="1438"/>
                      <a:pt x="34284" y="1438"/>
                      <a:pt x="34398" y="1416"/>
                    </a:cubicBezTo>
                    <a:cubicBezTo>
                      <a:pt x="34535" y="1416"/>
                      <a:pt x="34649" y="1416"/>
                      <a:pt x="34763" y="1393"/>
                    </a:cubicBezTo>
                    <a:cubicBezTo>
                      <a:pt x="34786" y="1484"/>
                      <a:pt x="34855" y="1530"/>
                      <a:pt x="34946" y="1552"/>
                    </a:cubicBezTo>
                    <a:lnTo>
                      <a:pt x="35562" y="1552"/>
                    </a:lnTo>
                    <a:cubicBezTo>
                      <a:pt x="35768" y="1530"/>
                      <a:pt x="35950" y="1530"/>
                      <a:pt x="36156" y="1507"/>
                    </a:cubicBezTo>
                    <a:cubicBezTo>
                      <a:pt x="36521" y="1484"/>
                      <a:pt x="36909" y="1438"/>
                      <a:pt x="37297" y="1416"/>
                    </a:cubicBezTo>
                    <a:cubicBezTo>
                      <a:pt x="37685" y="1370"/>
                      <a:pt x="38073" y="1324"/>
                      <a:pt x="38461" y="1301"/>
                    </a:cubicBezTo>
                    <a:cubicBezTo>
                      <a:pt x="38621" y="1279"/>
                      <a:pt x="38781" y="1256"/>
                      <a:pt x="38918" y="1256"/>
                    </a:cubicBezTo>
                    <a:cubicBezTo>
                      <a:pt x="39169" y="1233"/>
                      <a:pt x="39397" y="1233"/>
                      <a:pt x="39625" y="1210"/>
                    </a:cubicBezTo>
                    <a:lnTo>
                      <a:pt x="39694" y="1210"/>
                    </a:lnTo>
                    <a:cubicBezTo>
                      <a:pt x="39694" y="1210"/>
                      <a:pt x="39694" y="1210"/>
                      <a:pt x="39694" y="1233"/>
                    </a:cubicBezTo>
                    <a:cubicBezTo>
                      <a:pt x="39739" y="1279"/>
                      <a:pt x="39808" y="1324"/>
                      <a:pt x="39876" y="1324"/>
                    </a:cubicBezTo>
                    <a:cubicBezTo>
                      <a:pt x="39922" y="1324"/>
                      <a:pt x="39968" y="1347"/>
                      <a:pt x="40013" y="1347"/>
                    </a:cubicBezTo>
                    <a:cubicBezTo>
                      <a:pt x="40447" y="1393"/>
                      <a:pt x="40858" y="1416"/>
                      <a:pt x="41291" y="1461"/>
                    </a:cubicBezTo>
                    <a:lnTo>
                      <a:pt x="41634" y="1461"/>
                    </a:lnTo>
                    <a:cubicBezTo>
                      <a:pt x="42090" y="1507"/>
                      <a:pt x="42524" y="1552"/>
                      <a:pt x="42981" y="1598"/>
                    </a:cubicBezTo>
                    <a:cubicBezTo>
                      <a:pt x="44008" y="1712"/>
                      <a:pt x="45035" y="1804"/>
                      <a:pt x="46039" y="1963"/>
                    </a:cubicBezTo>
                    <a:cubicBezTo>
                      <a:pt x="46222" y="1986"/>
                      <a:pt x="46382" y="2032"/>
                      <a:pt x="46564" y="2055"/>
                    </a:cubicBezTo>
                    <a:cubicBezTo>
                      <a:pt x="46655" y="2055"/>
                      <a:pt x="46724" y="2055"/>
                      <a:pt x="46792" y="2009"/>
                    </a:cubicBezTo>
                    <a:cubicBezTo>
                      <a:pt x="46815" y="1986"/>
                      <a:pt x="46838" y="1963"/>
                      <a:pt x="46861" y="1918"/>
                    </a:cubicBezTo>
                    <a:cubicBezTo>
                      <a:pt x="46906" y="1941"/>
                      <a:pt x="46952" y="1941"/>
                      <a:pt x="47021" y="1963"/>
                    </a:cubicBezTo>
                    <a:cubicBezTo>
                      <a:pt x="47066" y="1986"/>
                      <a:pt x="47135" y="1986"/>
                      <a:pt x="47180" y="2009"/>
                    </a:cubicBezTo>
                    <a:cubicBezTo>
                      <a:pt x="47249" y="2032"/>
                      <a:pt x="47340" y="2055"/>
                      <a:pt x="47409" y="2055"/>
                    </a:cubicBezTo>
                    <a:cubicBezTo>
                      <a:pt x="47426" y="2058"/>
                      <a:pt x="47444" y="2059"/>
                      <a:pt x="47461" y="2059"/>
                    </a:cubicBezTo>
                    <a:cubicBezTo>
                      <a:pt x="47574" y="2059"/>
                      <a:pt x="47669" y="1994"/>
                      <a:pt x="47728" y="1895"/>
                    </a:cubicBezTo>
                    <a:cubicBezTo>
                      <a:pt x="47797" y="1758"/>
                      <a:pt x="47728" y="1575"/>
                      <a:pt x="47591" y="1507"/>
                    </a:cubicBezTo>
                    <a:cubicBezTo>
                      <a:pt x="47454" y="1438"/>
                      <a:pt x="47295" y="1393"/>
                      <a:pt x="47135" y="1347"/>
                    </a:cubicBezTo>
                    <a:cubicBezTo>
                      <a:pt x="47158" y="1324"/>
                      <a:pt x="47158" y="1301"/>
                      <a:pt x="47158" y="1279"/>
                    </a:cubicBezTo>
                    <a:cubicBezTo>
                      <a:pt x="47158" y="1233"/>
                      <a:pt x="47158" y="1187"/>
                      <a:pt x="47135" y="1142"/>
                    </a:cubicBezTo>
                    <a:cubicBezTo>
                      <a:pt x="47112" y="1073"/>
                      <a:pt x="47066" y="1005"/>
                      <a:pt x="46998" y="982"/>
                    </a:cubicBezTo>
                    <a:cubicBezTo>
                      <a:pt x="46906" y="936"/>
                      <a:pt x="46838" y="913"/>
                      <a:pt x="46747" y="913"/>
                    </a:cubicBezTo>
                    <a:cubicBezTo>
                      <a:pt x="46655" y="891"/>
                      <a:pt x="46587" y="868"/>
                      <a:pt x="46496" y="868"/>
                    </a:cubicBezTo>
                    <a:cubicBezTo>
                      <a:pt x="46336" y="845"/>
                      <a:pt x="46176" y="822"/>
                      <a:pt x="46016" y="799"/>
                    </a:cubicBezTo>
                    <a:cubicBezTo>
                      <a:pt x="45697" y="731"/>
                      <a:pt x="45354" y="685"/>
                      <a:pt x="45012" y="639"/>
                    </a:cubicBezTo>
                    <a:cubicBezTo>
                      <a:pt x="44898" y="639"/>
                      <a:pt x="44761" y="617"/>
                      <a:pt x="44647" y="594"/>
                    </a:cubicBezTo>
                    <a:cubicBezTo>
                      <a:pt x="44259" y="548"/>
                      <a:pt x="43894" y="480"/>
                      <a:pt x="43506" y="434"/>
                    </a:cubicBezTo>
                    <a:cubicBezTo>
                      <a:pt x="43506" y="434"/>
                      <a:pt x="43506" y="411"/>
                      <a:pt x="43483" y="411"/>
                    </a:cubicBezTo>
                    <a:cubicBezTo>
                      <a:pt x="43437" y="343"/>
                      <a:pt x="43369" y="297"/>
                      <a:pt x="43300" y="297"/>
                    </a:cubicBezTo>
                    <a:cubicBezTo>
                      <a:pt x="42341" y="206"/>
                      <a:pt x="41383" y="114"/>
                      <a:pt x="40447" y="69"/>
                    </a:cubicBezTo>
                    <a:lnTo>
                      <a:pt x="39990" y="69"/>
                    </a:lnTo>
                    <a:cubicBezTo>
                      <a:pt x="39534" y="46"/>
                      <a:pt x="39077" y="23"/>
                      <a:pt x="38644" y="23"/>
                    </a:cubicBezTo>
                    <a:cubicBezTo>
                      <a:pt x="38530" y="0"/>
                      <a:pt x="38415" y="0"/>
                      <a:pt x="3832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7"/>
              <p:cNvSpPr/>
              <p:nvPr/>
            </p:nvSpPr>
            <p:spPr>
              <a:xfrm>
                <a:off x="12072508" y="3621421"/>
                <a:ext cx="347157" cy="170695"/>
              </a:xfrm>
              <a:custGeom>
                <a:avLst/>
                <a:gdLst/>
                <a:ahLst/>
                <a:cxnLst/>
                <a:rect l="l" t="t" r="r" b="b"/>
                <a:pathLst>
                  <a:path w="12463" h="6128" extrusionOk="0">
                    <a:moveTo>
                      <a:pt x="137" y="0"/>
                    </a:moveTo>
                    <a:cubicBezTo>
                      <a:pt x="69" y="0"/>
                      <a:pt x="23" y="46"/>
                      <a:pt x="23" y="115"/>
                    </a:cubicBezTo>
                    <a:cubicBezTo>
                      <a:pt x="0" y="183"/>
                      <a:pt x="46" y="251"/>
                      <a:pt x="114" y="251"/>
                    </a:cubicBezTo>
                    <a:cubicBezTo>
                      <a:pt x="342" y="297"/>
                      <a:pt x="593" y="343"/>
                      <a:pt x="822" y="366"/>
                    </a:cubicBezTo>
                    <a:cubicBezTo>
                      <a:pt x="1004" y="388"/>
                      <a:pt x="1164" y="411"/>
                      <a:pt x="1347" y="457"/>
                    </a:cubicBezTo>
                    <a:cubicBezTo>
                      <a:pt x="1575" y="480"/>
                      <a:pt x="1780" y="525"/>
                      <a:pt x="2009" y="571"/>
                    </a:cubicBezTo>
                    <a:cubicBezTo>
                      <a:pt x="2191" y="617"/>
                      <a:pt x="2397" y="662"/>
                      <a:pt x="2579" y="731"/>
                    </a:cubicBezTo>
                    <a:lnTo>
                      <a:pt x="2511" y="731"/>
                    </a:lnTo>
                    <a:cubicBezTo>
                      <a:pt x="2442" y="731"/>
                      <a:pt x="2397" y="776"/>
                      <a:pt x="2374" y="822"/>
                    </a:cubicBezTo>
                    <a:cubicBezTo>
                      <a:pt x="2328" y="891"/>
                      <a:pt x="2351" y="959"/>
                      <a:pt x="2374" y="1005"/>
                    </a:cubicBezTo>
                    <a:cubicBezTo>
                      <a:pt x="2397" y="1050"/>
                      <a:pt x="2420" y="1073"/>
                      <a:pt x="2442" y="1096"/>
                    </a:cubicBezTo>
                    <a:cubicBezTo>
                      <a:pt x="2488" y="1119"/>
                      <a:pt x="2534" y="1142"/>
                      <a:pt x="2579" y="1187"/>
                    </a:cubicBezTo>
                    <a:cubicBezTo>
                      <a:pt x="2625" y="1210"/>
                      <a:pt x="2671" y="1233"/>
                      <a:pt x="2716" y="1233"/>
                    </a:cubicBezTo>
                    <a:cubicBezTo>
                      <a:pt x="2762" y="1279"/>
                      <a:pt x="2808" y="1301"/>
                      <a:pt x="2876" y="1324"/>
                    </a:cubicBezTo>
                    <a:lnTo>
                      <a:pt x="2899" y="1324"/>
                    </a:lnTo>
                    <a:cubicBezTo>
                      <a:pt x="2853" y="1438"/>
                      <a:pt x="2922" y="1553"/>
                      <a:pt x="3013" y="1621"/>
                    </a:cubicBezTo>
                    <a:cubicBezTo>
                      <a:pt x="3081" y="1644"/>
                      <a:pt x="3127" y="1644"/>
                      <a:pt x="3173" y="1667"/>
                    </a:cubicBezTo>
                    <a:cubicBezTo>
                      <a:pt x="3515" y="1781"/>
                      <a:pt x="3835" y="1895"/>
                      <a:pt x="4154" y="2009"/>
                    </a:cubicBezTo>
                    <a:cubicBezTo>
                      <a:pt x="4451" y="2123"/>
                      <a:pt x="4771" y="2237"/>
                      <a:pt x="5090" y="2351"/>
                    </a:cubicBezTo>
                    <a:cubicBezTo>
                      <a:pt x="5432" y="2488"/>
                      <a:pt x="5775" y="2625"/>
                      <a:pt x="6140" y="2762"/>
                    </a:cubicBezTo>
                    <a:cubicBezTo>
                      <a:pt x="6460" y="2876"/>
                      <a:pt x="6779" y="3013"/>
                      <a:pt x="7122" y="3127"/>
                    </a:cubicBezTo>
                    <a:cubicBezTo>
                      <a:pt x="7190" y="3150"/>
                      <a:pt x="7281" y="3173"/>
                      <a:pt x="7350" y="3219"/>
                    </a:cubicBezTo>
                    <a:cubicBezTo>
                      <a:pt x="7452" y="3253"/>
                      <a:pt x="7566" y="3312"/>
                      <a:pt x="7674" y="3312"/>
                    </a:cubicBezTo>
                    <a:cubicBezTo>
                      <a:pt x="7712" y="3312"/>
                      <a:pt x="7748" y="3305"/>
                      <a:pt x="7783" y="3287"/>
                    </a:cubicBezTo>
                    <a:cubicBezTo>
                      <a:pt x="7829" y="3264"/>
                      <a:pt x="7875" y="3219"/>
                      <a:pt x="7898" y="3173"/>
                    </a:cubicBezTo>
                    <a:cubicBezTo>
                      <a:pt x="7989" y="3242"/>
                      <a:pt x="8057" y="3287"/>
                      <a:pt x="8126" y="3356"/>
                    </a:cubicBezTo>
                    <a:cubicBezTo>
                      <a:pt x="8240" y="3447"/>
                      <a:pt x="8331" y="3538"/>
                      <a:pt x="8445" y="3630"/>
                    </a:cubicBezTo>
                    <a:cubicBezTo>
                      <a:pt x="8560" y="3721"/>
                      <a:pt x="8674" y="3812"/>
                      <a:pt x="8788" y="3904"/>
                    </a:cubicBezTo>
                    <a:cubicBezTo>
                      <a:pt x="9016" y="4086"/>
                      <a:pt x="9244" y="4246"/>
                      <a:pt x="9473" y="4406"/>
                    </a:cubicBezTo>
                    <a:cubicBezTo>
                      <a:pt x="9701" y="4588"/>
                      <a:pt x="9975" y="4725"/>
                      <a:pt x="10226" y="4885"/>
                    </a:cubicBezTo>
                    <a:cubicBezTo>
                      <a:pt x="10271" y="4931"/>
                      <a:pt x="10317" y="4953"/>
                      <a:pt x="10363" y="4999"/>
                    </a:cubicBezTo>
                    <a:cubicBezTo>
                      <a:pt x="10591" y="5136"/>
                      <a:pt x="10774" y="5296"/>
                      <a:pt x="10979" y="5433"/>
                    </a:cubicBezTo>
                    <a:cubicBezTo>
                      <a:pt x="11093" y="5524"/>
                      <a:pt x="11207" y="5615"/>
                      <a:pt x="11299" y="5684"/>
                    </a:cubicBezTo>
                    <a:cubicBezTo>
                      <a:pt x="11367" y="5730"/>
                      <a:pt x="11413" y="5775"/>
                      <a:pt x="11481" y="5798"/>
                    </a:cubicBezTo>
                    <a:cubicBezTo>
                      <a:pt x="11504" y="5821"/>
                      <a:pt x="11504" y="5821"/>
                      <a:pt x="11527" y="5844"/>
                    </a:cubicBezTo>
                    <a:cubicBezTo>
                      <a:pt x="11572" y="5866"/>
                      <a:pt x="11641" y="5866"/>
                      <a:pt x="11687" y="5866"/>
                    </a:cubicBezTo>
                    <a:cubicBezTo>
                      <a:pt x="11755" y="5866"/>
                      <a:pt x="11778" y="5844"/>
                      <a:pt x="11824" y="5821"/>
                    </a:cubicBezTo>
                    <a:cubicBezTo>
                      <a:pt x="11869" y="5866"/>
                      <a:pt x="11915" y="5889"/>
                      <a:pt x="11960" y="5935"/>
                    </a:cubicBezTo>
                    <a:cubicBezTo>
                      <a:pt x="11983" y="5981"/>
                      <a:pt x="12006" y="6003"/>
                      <a:pt x="12029" y="6026"/>
                    </a:cubicBezTo>
                    <a:cubicBezTo>
                      <a:pt x="12052" y="6095"/>
                      <a:pt x="12120" y="6118"/>
                      <a:pt x="12166" y="6118"/>
                    </a:cubicBezTo>
                    <a:cubicBezTo>
                      <a:pt x="12186" y="6124"/>
                      <a:pt x="12204" y="6127"/>
                      <a:pt x="12221" y="6127"/>
                    </a:cubicBezTo>
                    <a:cubicBezTo>
                      <a:pt x="12263" y="6127"/>
                      <a:pt x="12300" y="6111"/>
                      <a:pt x="12349" y="6095"/>
                    </a:cubicBezTo>
                    <a:cubicBezTo>
                      <a:pt x="12440" y="6026"/>
                      <a:pt x="12463" y="5889"/>
                      <a:pt x="12394" y="5775"/>
                    </a:cubicBezTo>
                    <a:cubicBezTo>
                      <a:pt x="12326" y="5684"/>
                      <a:pt x="12212" y="5615"/>
                      <a:pt x="12120" y="5547"/>
                    </a:cubicBezTo>
                    <a:cubicBezTo>
                      <a:pt x="12029" y="5456"/>
                      <a:pt x="11915" y="5364"/>
                      <a:pt x="11801" y="5296"/>
                    </a:cubicBezTo>
                    <a:cubicBezTo>
                      <a:pt x="11755" y="5250"/>
                      <a:pt x="11709" y="5227"/>
                      <a:pt x="11664" y="5182"/>
                    </a:cubicBezTo>
                    <a:cubicBezTo>
                      <a:pt x="11595" y="5136"/>
                      <a:pt x="11550" y="5090"/>
                      <a:pt x="11481" y="5045"/>
                    </a:cubicBezTo>
                    <a:cubicBezTo>
                      <a:pt x="11321" y="4908"/>
                      <a:pt x="11184" y="4794"/>
                      <a:pt x="11025" y="4657"/>
                    </a:cubicBezTo>
                    <a:cubicBezTo>
                      <a:pt x="10842" y="4543"/>
                      <a:pt x="10637" y="4406"/>
                      <a:pt x="10454" y="4292"/>
                    </a:cubicBezTo>
                    <a:cubicBezTo>
                      <a:pt x="10271" y="4177"/>
                      <a:pt x="10112" y="4063"/>
                      <a:pt x="9929" y="3949"/>
                    </a:cubicBezTo>
                    <a:cubicBezTo>
                      <a:pt x="9678" y="3789"/>
                      <a:pt x="9450" y="3607"/>
                      <a:pt x="9221" y="3447"/>
                    </a:cubicBezTo>
                    <a:cubicBezTo>
                      <a:pt x="9107" y="3333"/>
                      <a:pt x="8970" y="3242"/>
                      <a:pt x="8856" y="3150"/>
                    </a:cubicBezTo>
                    <a:cubicBezTo>
                      <a:pt x="8719" y="3036"/>
                      <a:pt x="8605" y="2922"/>
                      <a:pt x="8491" y="2831"/>
                    </a:cubicBezTo>
                    <a:cubicBezTo>
                      <a:pt x="7966" y="2420"/>
                      <a:pt x="7373" y="2077"/>
                      <a:pt x="6756" y="1826"/>
                    </a:cubicBezTo>
                    <a:cubicBezTo>
                      <a:pt x="6460" y="1689"/>
                      <a:pt x="6163" y="1575"/>
                      <a:pt x="5866" y="1438"/>
                    </a:cubicBezTo>
                    <a:cubicBezTo>
                      <a:pt x="5752" y="1416"/>
                      <a:pt x="5661" y="1370"/>
                      <a:pt x="5547" y="1347"/>
                    </a:cubicBezTo>
                    <a:cubicBezTo>
                      <a:pt x="5318" y="1233"/>
                      <a:pt x="5090" y="1142"/>
                      <a:pt x="4862" y="1050"/>
                    </a:cubicBezTo>
                    <a:cubicBezTo>
                      <a:pt x="4725" y="982"/>
                      <a:pt x="4565" y="936"/>
                      <a:pt x="4428" y="891"/>
                    </a:cubicBezTo>
                    <a:cubicBezTo>
                      <a:pt x="4337" y="868"/>
                      <a:pt x="4246" y="845"/>
                      <a:pt x="4177" y="799"/>
                    </a:cubicBezTo>
                    <a:cubicBezTo>
                      <a:pt x="4154" y="799"/>
                      <a:pt x="4109" y="799"/>
                      <a:pt x="4086" y="776"/>
                    </a:cubicBezTo>
                    <a:cubicBezTo>
                      <a:pt x="4040" y="776"/>
                      <a:pt x="3972" y="754"/>
                      <a:pt x="3903" y="754"/>
                    </a:cubicBezTo>
                    <a:cubicBezTo>
                      <a:pt x="3858" y="754"/>
                      <a:pt x="3812" y="776"/>
                      <a:pt x="3766" y="799"/>
                    </a:cubicBezTo>
                    <a:cubicBezTo>
                      <a:pt x="3766" y="822"/>
                      <a:pt x="3743" y="822"/>
                      <a:pt x="3743" y="845"/>
                    </a:cubicBezTo>
                    <a:cubicBezTo>
                      <a:pt x="3424" y="708"/>
                      <a:pt x="3104" y="594"/>
                      <a:pt x="2785" y="503"/>
                    </a:cubicBezTo>
                    <a:cubicBezTo>
                      <a:pt x="2374" y="388"/>
                      <a:pt x="1963" y="297"/>
                      <a:pt x="1552" y="229"/>
                    </a:cubicBezTo>
                    <a:cubicBezTo>
                      <a:pt x="1073" y="137"/>
                      <a:pt x="616" y="92"/>
                      <a:pt x="160" y="23"/>
                    </a:cubicBezTo>
                    <a:cubicBezTo>
                      <a:pt x="160" y="0"/>
                      <a:pt x="137"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7"/>
              <p:cNvSpPr/>
              <p:nvPr/>
            </p:nvSpPr>
            <p:spPr>
              <a:xfrm>
                <a:off x="10835217" y="3476464"/>
                <a:ext cx="1655673" cy="259274"/>
              </a:xfrm>
              <a:custGeom>
                <a:avLst/>
                <a:gdLst/>
                <a:ahLst/>
                <a:cxnLst/>
                <a:rect l="l" t="t" r="r" b="b"/>
                <a:pathLst>
                  <a:path w="59439" h="9308" extrusionOk="0">
                    <a:moveTo>
                      <a:pt x="16892" y="7510"/>
                    </a:moveTo>
                    <a:cubicBezTo>
                      <a:pt x="16872" y="7510"/>
                      <a:pt x="16852" y="7510"/>
                      <a:pt x="16831" y="7525"/>
                    </a:cubicBezTo>
                    <a:lnTo>
                      <a:pt x="16831" y="7525"/>
                    </a:lnTo>
                    <a:cubicBezTo>
                      <a:pt x="16851" y="7520"/>
                      <a:pt x="16871" y="7515"/>
                      <a:pt x="16892" y="7510"/>
                    </a:cubicBezTo>
                    <a:close/>
                    <a:moveTo>
                      <a:pt x="58922" y="8149"/>
                    </a:moveTo>
                    <a:cubicBezTo>
                      <a:pt x="58927" y="8155"/>
                      <a:pt x="58931" y="8161"/>
                      <a:pt x="58936" y="8167"/>
                    </a:cubicBezTo>
                    <a:lnTo>
                      <a:pt x="58936" y="8167"/>
                    </a:lnTo>
                    <a:cubicBezTo>
                      <a:pt x="58934" y="8159"/>
                      <a:pt x="58929" y="8154"/>
                      <a:pt x="58922" y="8149"/>
                    </a:cubicBezTo>
                    <a:close/>
                    <a:moveTo>
                      <a:pt x="16908" y="8168"/>
                    </a:moveTo>
                    <a:lnTo>
                      <a:pt x="16908" y="8168"/>
                    </a:lnTo>
                    <a:cubicBezTo>
                      <a:pt x="16903" y="8169"/>
                      <a:pt x="16897" y="8171"/>
                      <a:pt x="16892" y="8172"/>
                    </a:cubicBezTo>
                    <a:cubicBezTo>
                      <a:pt x="16897" y="8172"/>
                      <a:pt x="16903" y="8170"/>
                      <a:pt x="16908" y="8168"/>
                    </a:cubicBezTo>
                    <a:close/>
                    <a:moveTo>
                      <a:pt x="42661" y="0"/>
                    </a:moveTo>
                    <a:cubicBezTo>
                      <a:pt x="42433" y="0"/>
                      <a:pt x="42182" y="0"/>
                      <a:pt x="41931" y="23"/>
                    </a:cubicBezTo>
                    <a:cubicBezTo>
                      <a:pt x="41429" y="46"/>
                      <a:pt x="40904" y="92"/>
                      <a:pt x="40379" y="160"/>
                    </a:cubicBezTo>
                    <a:cubicBezTo>
                      <a:pt x="40128" y="183"/>
                      <a:pt x="39877" y="228"/>
                      <a:pt x="39626" y="251"/>
                    </a:cubicBezTo>
                    <a:cubicBezTo>
                      <a:pt x="39397" y="297"/>
                      <a:pt x="39146" y="343"/>
                      <a:pt x="38918" y="365"/>
                    </a:cubicBezTo>
                    <a:cubicBezTo>
                      <a:pt x="38462" y="434"/>
                      <a:pt x="38028" y="525"/>
                      <a:pt x="37571" y="617"/>
                    </a:cubicBezTo>
                    <a:cubicBezTo>
                      <a:pt x="37320" y="662"/>
                      <a:pt x="37069" y="708"/>
                      <a:pt x="36818" y="753"/>
                    </a:cubicBezTo>
                    <a:cubicBezTo>
                      <a:pt x="36590" y="799"/>
                      <a:pt x="36362" y="845"/>
                      <a:pt x="36156" y="890"/>
                    </a:cubicBezTo>
                    <a:cubicBezTo>
                      <a:pt x="35745" y="1005"/>
                      <a:pt x="35335" y="1119"/>
                      <a:pt x="34924" y="1256"/>
                    </a:cubicBezTo>
                    <a:cubicBezTo>
                      <a:pt x="34718" y="1324"/>
                      <a:pt x="34536" y="1393"/>
                      <a:pt x="34330" y="1461"/>
                    </a:cubicBezTo>
                    <a:cubicBezTo>
                      <a:pt x="34102" y="1530"/>
                      <a:pt x="33874" y="1598"/>
                      <a:pt x="33645" y="1689"/>
                    </a:cubicBezTo>
                    <a:cubicBezTo>
                      <a:pt x="33143" y="1849"/>
                      <a:pt x="32641" y="2055"/>
                      <a:pt x="32139" y="2237"/>
                    </a:cubicBezTo>
                    <a:cubicBezTo>
                      <a:pt x="31888" y="2328"/>
                      <a:pt x="31637" y="2443"/>
                      <a:pt x="31386" y="2534"/>
                    </a:cubicBezTo>
                    <a:cubicBezTo>
                      <a:pt x="31180" y="2602"/>
                      <a:pt x="30975" y="2694"/>
                      <a:pt x="30770" y="2762"/>
                    </a:cubicBezTo>
                    <a:cubicBezTo>
                      <a:pt x="30359" y="2922"/>
                      <a:pt x="29948" y="3104"/>
                      <a:pt x="29537" y="3264"/>
                    </a:cubicBezTo>
                    <a:cubicBezTo>
                      <a:pt x="29377" y="3356"/>
                      <a:pt x="29195" y="3424"/>
                      <a:pt x="29012" y="3493"/>
                    </a:cubicBezTo>
                    <a:cubicBezTo>
                      <a:pt x="28852" y="3561"/>
                      <a:pt x="28670" y="3629"/>
                      <a:pt x="28487" y="3698"/>
                    </a:cubicBezTo>
                    <a:cubicBezTo>
                      <a:pt x="28418" y="3721"/>
                      <a:pt x="28327" y="3744"/>
                      <a:pt x="28236" y="3789"/>
                    </a:cubicBezTo>
                    <a:cubicBezTo>
                      <a:pt x="28145" y="3812"/>
                      <a:pt x="28030" y="3858"/>
                      <a:pt x="27916" y="3903"/>
                    </a:cubicBezTo>
                    <a:cubicBezTo>
                      <a:pt x="27711" y="3972"/>
                      <a:pt x="27505" y="4063"/>
                      <a:pt x="27277" y="4132"/>
                    </a:cubicBezTo>
                    <a:cubicBezTo>
                      <a:pt x="26752" y="4314"/>
                      <a:pt x="26250" y="4542"/>
                      <a:pt x="25725" y="4748"/>
                    </a:cubicBezTo>
                    <a:cubicBezTo>
                      <a:pt x="25474" y="4839"/>
                      <a:pt x="25200" y="4930"/>
                      <a:pt x="24949" y="5022"/>
                    </a:cubicBezTo>
                    <a:cubicBezTo>
                      <a:pt x="24698" y="5113"/>
                      <a:pt x="24447" y="5204"/>
                      <a:pt x="24196" y="5319"/>
                    </a:cubicBezTo>
                    <a:cubicBezTo>
                      <a:pt x="23922" y="5410"/>
                      <a:pt x="23671" y="5524"/>
                      <a:pt x="23397" y="5615"/>
                    </a:cubicBezTo>
                    <a:cubicBezTo>
                      <a:pt x="23146" y="5729"/>
                      <a:pt x="22895" y="5821"/>
                      <a:pt x="22621" y="5889"/>
                    </a:cubicBezTo>
                    <a:cubicBezTo>
                      <a:pt x="22393" y="5980"/>
                      <a:pt x="22142" y="6049"/>
                      <a:pt x="21890" y="6140"/>
                    </a:cubicBezTo>
                    <a:cubicBezTo>
                      <a:pt x="21639" y="6209"/>
                      <a:pt x="21365" y="6300"/>
                      <a:pt x="21114" y="6391"/>
                    </a:cubicBezTo>
                    <a:cubicBezTo>
                      <a:pt x="20544" y="6574"/>
                      <a:pt x="19973" y="6734"/>
                      <a:pt x="19403" y="6893"/>
                    </a:cubicBezTo>
                    <a:cubicBezTo>
                      <a:pt x="19106" y="6985"/>
                      <a:pt x="18786" y="7053"/>
                      <a:pt x="18489" y="7122"/>
                    </a:cubicBezTo>
                    <a:cubicBezTo>
                      <a:pt x="18193" y="7190"/>
                      <a:pt x="17896" y="7281"/>
                      <a:pt x="17599" y="7350"/>
                    </a:cubicBezTo>
                    <a:cubicBezTo>
                      <a:pt x="17348" y="7396"/>
                      <a:pt x="17097" y="7464"/>
                      <a:pt x="16823" y="7533"/>
                    </a:cubicBezTo>
                    <a:cubicBezTo>
                      <a:pt x="16826" y="7530"/>
                      <a:pt x="16829" y="7527"/>
                      <a:pt x="16831" y="7525"/>
                    </a:cubicBezTo>
                    <a:lnTo>
                      <a:pt x="16831" y="7525"/>
                    </a:lnTo>
                    <a:cubicBezTo>
                      <a:pt x="16768" y="7542"/>
                      <a:pt x="16711" y="7555"/>
                      <a:pt x="16641" y="7555"/>
                    </a:cubicBezTo>
                    <a:lnTo>
                      <a:pt x="16732" y="7555"/>
                    </a:lnTo>
                    <a:cubicBezTo>
                      <a:pt x="16207" y="7670"/>
                      <a:pt x="15682" y="7761"/>
                      <a:pt x="15157" y="7852"/>
                    </a:cubicBezTo>
                    <a:cubicBezTo>
                      <a:pt x="14883" y="7875"/>
                      <a:pt x="14632" y="7921"/>
                      <a:pt x="14358" y="7966"/>
                    </a:cubicBezTo>
                    <a:cubicBezTo>
                      <a:pt x="14130" y="7989"/>
                      <a:pt x="13879" y="8035"/>
                      <a:pt x="13651" y="8080"/>
                    </a:cubicBezTo>
                    <a:cubicBezTo>
                      <a:pt x="13399" y="8103"/>
                      <a:pt x="13148" y="8149"/>
                      <a:pt x="12897" y="8172"/>
                    </a:cubicBezTo>
                    <a:cubicBezTo>
                      <a:pt x="12623" y="8217"/>
                      <a:pt x="12372" y="8240"/>
                      <a:pt x="12098" y="8286"/>
                    </a:cubicBezTo>
                    <a:cubicBezTo>
                      <a:pt x="11825" y="8309"/>
                      <a:pt x="11573" y="8354"/>
                      <a:pt x="11300" y="8377"/>
                    </a:cubicBezTo>
                    <a:cubicBezTo>
                      <a:pt x="11026" y="8400"/>
                      <a:pt x="10775" y="8423"/>
                      <a:pt x="10501" y="8446"/>
                    </a:cubicBezTo>
                    <a:cubicBezTo>
                      <a:pt x="10090" y="8468"/>
                      <a:pt x="9656" y="8491"/>
                      <a:pt x="9222" y="8514"/>
                    </a:cubicBezTo>
                    <a:cubicBezTo>
                      <a:pt x="8812" y="8514"/>
                      <a:pt x="8378" y="8514"/>
                      <a:pt x="7967" y="8491"/>
                    </a:cubicBezTo>
                    <a:cubicBezTo>
                      <a:pt x="7602" y="8491"/>
                      <a:pt x="7237" y="8468"/>
                      <a:pt x="6871" y="8468"/>
                    </a:cubicBezTo>
                    <a:cubicBezTo>
                      <a:pt x="6506" y="8468"/>
                      <a:pt x="6141" y="8446"/>
                      <a:pt x="5776" y="8446"/>
                    </a:cubicBezTo>
                    <a:cubicBezTo>
                      <a:pt x="5616" y="8446"/>
                      <a:pt x="5479" y="8423"/>
                      <a:pt x="5319" y="8423"/>
                    </a:cubicBezTo>
                    <a:cubicBezTo>
                      <a:pt x="5182" y="8423"/>
                      <a:pt x="5068" y="8423"/>
                      <a:pt x="4954" y="8400"/>
                    </a:cubicBezTo>
                    <a:lnTo>
                      <a:pt x="5023" y="8400"/>
                    </a:lnTo>
                    <a:cubicBezTo>
                      <a:pt x="4657" y="8377"/>
                      <a:pt x="4269" y="8354"/>
                      <a:pt x="3881" y="8331"/>
                    </a:cubicBezTo>
                    <a:cubicBezTo>
                      <a:pt x="3676" y="8309"/>
                      <a:pt x="3470" y="8286"/>
                      <a:pt x="3288" y="8263"/>
                    </a:cubicBezTo>
                    <a:cubicBezTo>
                      <a:pt x="3082" y="8240"/>
                      <a:pt x="2877" y="8195"/>
                      <a:pt x="2672" y="8149"/>
                    </a:cubicBezTo>
                    <a:cubicBezTo>
                      <a:pt x="2443" y="8126"/>
                      <a:pt x="2238" y="8080"/>
                      <a:pt x="2032" y="8035"/>
                    </a:cubicBezTo>
                    <a:cubicBezTo>
                      <a:pt x="1827" y="8012"/>
                      <a:pt x="1644" y="7966"/>
                      <a:pt x="1439" y="7921"/>
                    </a:cubicBezTo>
                    <a:cubicBezTo>
                      <a:pt x="1256" y="7898"/>
                      <a:pt x="1051" y="7852"/>
                      <a:pt x="868" y="7806"/>
                    </a:cubicBezTo>
                    <a:cubicBezTo>
                      <a:pt x="663" y="7761"/>
                      <a:pt x="457" y="7692"/>
                      <a:pt x="275" y="7647"/>
                    </a:cubicBezTo>
                    <a:cubicBezTo>
                      <a:pt x="263" y="7644"/>
                      <a:pt x="251" y="7643"/>
                      <a:pt x="239" y="7643"/>
                    </a:cubicBezTo>
                    <a:cubicBezTo>
                      <a:pt x="133" y="7643"/>
                      <a:pt x="21" y="7727"/>
                      <a:pt x="1" y="7829"/>
                    </a:cubicBezTo>
                    <a:cubicBezTo>
                      <a:pt x="1" y="7898"/>
                      <a:pt x="1" y="7966"/>
                      <a:pt x="47" y="8012"/>
                    </a:cubicBezTo>
                    <a:cubicBezTo>
                      <a:pt x="69" y="8058"/>
                      <a:pt x="138" y="8080"/>
                      <a:pt x="184" y="8103"/>
                    </a:cubicBezTo>
                    <a:cubicBezTo>
                      <a:pt x="412" y="8172"/>
                      <a:pt x="640" y="8240"/>
                      <a:pt x="846" y="8286"/>
                    </a:cubicBezTo>
                    <a:cubicBezTo>
                      <a:pt x="1074" y="8354"/>
                      <a:pt x="1279" y="8423"/>
                      <a:pt x="1485" y="8491"/>
                    </a:cubicBezTo>
                    <a:cubicBezTo>
                      <a:pt x="1690" y="8537"/>
                      <a:pt x="1918" y="8605"/>
                      <a:pt x="2124" y="8651"/>
                    </a:cubicBezTo>
                    <a:cubicBezTo>
                      <a:pt x="2375" y="8719"/>
                      <a:pt x="2626" y="8765"/>
                      <a:pt x="2877" y="8811"/>
                    </a:cubicBezTo>
                    <a:cubicBezTo>
                      <a:pt x="3311" y="8902"/>
                      <a:pt x="3767" y="8948"/>
                      <a:pt x="4201" y="8993"/>
                    </a:cubicBezTo>
                    <a:cubicBezTo>
                      <a:pt x="4680" y="9039"/>
                      <a:pt x="5160" y="9062"/>
                      <a:pt x="5639" y="9062"/>
                    </a:cubicBezTo>
                    <a:lnTo>
                      <a:pt x="5570" y="9062"/>
                    </a:lnTo>
                    <a:cubicBezTo>
                      <a:pt x="6324" y="9108"/>
                      <a:pt x="7100" y="9108"/>
                      <a:pt x="7853" y="9130"/>
                    </a:cubicBezTo>
                    <a:cubicBezTo>
                      <a:pt x="7944" y="9130"/>
                      <a:pt x="8036" y="9153"/>
                      <a:pt x="8104" y="9153"/>
                    </a:cubicBezTo>
                    <a:cubicBezTo>
                      <a:pt x="8302" y="9153"/>
                      <a:pt x="8489" y="9163"/>
                      <a:pt x="8674" y="9163"/>
                    </a:cubicBezTo>
                    <a:cubicBezTo>
                      <a:pt x="8766" y="9163"/>
                      <a:pt x="8857" y="9161"/>
                      <a:pt x="8949" y="9153"/>
                    </a:cubicBezTo>
                    <a:cubicBezTo>
                      <a:pt x="9245" y="9153"/>
                      <a:pt x="9519" y="9130"/>
                      <a:pt x="9793" y="9130"/>
                    </a:cubicBezTo>
                    <a:cubicBezTo>
                      <a:pt x="10341" y="9108"/>
                      <a:pt x="10889" y="9085"/>
                      <a:pt x="11436" y="9016"/>
                    </a:cubicBezTo>
                    <a:cubicBezTo>
                      <a:pt x="11688" y="8993"/>
                      <a:pt x="11961" y="8948"/>
                      <a:pt x="12213" y="8925"/>
                    </a:cubicBezTo>
                    <a:cubicBezTo>
                      <a:pt x="12486" y="8879"/>
                      <a:pt x="12760" y="8856"/>
                      <a:pt x="13011" y="8811"/>
                    </a:cubicBezTo>
                    <a:cubicBezTo>
                      <a:pt x="13262" y="8788"/>
                      <a:pt x="13514" y="8742"/>
                      <a:pt x="13765" y="8719"/>
                    </a:cubicBezTo>
                    <a:cubicBezTo>
                      <a:pt x="13993" y="8674"/>
                      <a:pt x="14244" y="8628"/>
                      <a:pt x="14472" y="8605"/>
                    </a:cubicBezTo>
                    <a:cubicBezTo>
                      <a:pt x="15310" y="8492"/>
                      <a:pt x="16126" y="8334"/>
                      <a:pt x="16942" y="8153"/>
                    </a:cubicBezTo>
                    <a:lnTo>
                      <a:pt x="16942" y="8153"/>
                    </a:lnTo>
                    <a:cubicBezTo>
                      <a:pt x="16931" y="8157"/>
                      <a:pt x="16919" y="8164"/>
                      <a:pt x="16908" y="8168"/>
                    </a:cubicBezTo>
                    <a:lnTo>
                      <a:pt x="16908" y="8168"/>
                    </a:lnTo>
                    <a:cubicBezTo>
                      <a:pt x="17131" y="8123"/>
                      <a:pt x="17354" y="8056"/>
                      <a:pt x="17576" y="8012"/>
                    </a:cubicBezTo>
                    <a:cubicBezTo>
                      <a:pt x="17873" y="7943"/>
                      <a:pt x="18170" y="7875"/>
                      <a:pt x="18467" y="7806"/>
                    </a:cubicBezTo>
                    <a:cubicBezTo>
                      <a:pt x="18718" y="7738"/>
                      <a:pt x="18969" y="7692"/>
                      <a:pt x="19197" y="7624"/>
                    </a:cubicBezTo>
                    <a:cubicBezTo>
                      <a:pt x="19722" y="7487"/>
                      <a:pt x="20224" y="7350"/>
                      <a:pt x="20726" y="7190"/>
                    </a:cubicBezTo>
                    <a:cubicBezTo>
                      <a:pt x="21229" y="7030"/>
                      <a:pt x="21754" y="6871"/>
                      <a:pt x="22256" y="6711"/>
                    </a:cubicBezTo>
                    <a:cubicBezTo>
                      <a:pt x="22507" y="6620"/>
                      <a:pt x="22758" y="6528"/>
                      <a:pt x="23009" y="6460"/>
                    </a:cubicBezTo>
                    <a:cubicBezTo>
                      <a:pt x="23260" y="6368"/>
                      <a:pt x="23511" y="6277"/>
                      <a:pt x="23785" y="6163"/>
                    </a:cubicBezTo>
                    <a:cubicBezTo>
                      <a:pt x="23899" y="6117"/>
                      <a:pt x="24013" y="6072"/>
                      <a:pt x="24150" y="6026"/>
                    </a:cubicBezTo>
                    <a:cubicBezTo>
                      <a:pt x="24287" y="5980"/>
                      <a:pt x="24424" y="5912"/>
                      <a:pt x="24561" y="5866"/>
                    </a:cubicBezTo>
                    <a:cubicBezTo>
                      <a:pt x="24812" y="5775"/>
                      <a:pt x="25063" y="5684"/>
                      <a:pt x="25314" y="5592"/>
                    </a:cubicBezTo>
                    <a:cubicBezTo>
                      <a:pt x="25588" y="5478"/>
                      <a:pt x="25839" y="5387"/>
                      <a:pt x="26090" y="5296"/>
                    </a:cubicBezTo>
                    <a:cubicBezTo>
                      <a:pt x="26364" y="5182"/>
                      <a:pt x="26615" y="5090"/>
                      <a:pt x="26866" y="4976"/>
                    </a:cubicBezTo>
                    <a:cubicBezTo>
                      <a:pt x="27117" y="4885"/>
                      <a:pt x="27391" y="4794"/>
                      <a:pt x="27642" y="4702"/>
                    </a:cubicBezTo>
                    <a:cubicBezTo>
                      <a:pt x="27734" y="4657"/>
                      <a:pt x="27848" y="4634"/>
                      <a:pt x="27939" y="4588"/>
                    </a:cubicBezTo>
                    <a:cubicBezTo>
                      <a:pt x="28053" y="4565"/>
                      <a:pt x="28167" y="4520"/>
                      <a:pt x="28259" y="4474"/>
                    </a:cubicBezTo>
                    <a:cubicBezTo>
                      <a:pt x="28624" y="4337"/>
                      <a:pt x="28989" y="4200"/>
                      <a:pt x="29354" y="4063"/>
                    </a:cubicBezTo>
                    <a:cubicBezTo>
                      <a:pt x="29720" y="3903"/>
                      <a:pt x="30108" y="3721"/>
                      <a:pt x="30496" y="3584"/>
                    </a:cubicBezTo>
                    <a:cubicBezTo>
                      <a:pt x="30701" y="3493"/>
                      <a:pt x="30929" y="3401"/>
                      <a:pt x="31135" y="3310"/>
                    </a:cubicBezTo>
                    <a:cubicBezTo>
                      <a:pt x="31340" y="3241"/>
                      <a:pt x="31546" y="3173"/>
                      <a:pt x="31751" y="3082"/>
                    </a:cubicBezTo>
                    <a:cubicBezTo>
                      <a:pt x="32230" y="2899"/>
                      <a:pt x="32732" y="2716"/>
                      <a:pt x="33235" y="2534"/>
                    </a:cubicBezTo>
                    <a:cubicBezTo>
                      <a:pt x="33486" y="2420"/>
                      <a:pt x="33760" y="2328"/>
                      <a:pt x="34011" y="2237"/>
                    </a:cubicBezTo>
                    <a:cubicBezTo>
                      <a:pt x="34239" y="2169"/>
                      <a:pt x="34467" y="2100"/>
                      <a:pt x="34673" y="2032"/>
                    </a:cubicBezTo>
                    <a:cubicBezTo>
                      <a:pt x="35015" y="1895"/>
                      <a:pt x="35380" y="1781"/>
                      <a:pt x="35745" y="1689"/>
                    </a:cubicBezTo>
                    <a:cubicBezTo>
                      <a:pt x="35882" y="1644"/>
                      <a:pt x="36042" y="1598"/>
                      <a:pt x="36179" y="1552"/>
                    </a:cubicBezTo>
                    <a:cubicBezTo>
                      <a:pt x="36316" y="1530"/>
                      <a:pt x="36453" y="1484"/>
                      <a:pt x="36590" y="1461"/>
                    </a:cubicBezTo>
                    <a:cubicBezTo>
                      <a:pt x="36818" y="1415"/>
                      <a:pt x="37069" y="1370"/>
                      <a:pt x="37298" y="1324"/>
                    </a:cubicBezTo>
                    <a:cubicBezTo>
                      <a:pt x="37549" y="1278"/>
                      <a:pt x="37800" y="1233"/>
                      <a:pt x="38051" y="1187"/>
                    </a:cubicBezTo>
                    <a:cubicBezTo>
                      <a:pt x="38484" y="1119"/>
                      <a:pt x="38895" y="1027"/>
                      <a:pt x="39329" y="959"/>
                    </a:cubicBezTo>
                    <a:cubicBezTo>
                      <a:pt x="39854" y="868"/>
                      <a:pt x="40379" y="799"/>
                      <a:pt x="40904" y="753"/>
                    </a:cubicBezTo>
                    <a:cubicBezTo>
                      <a:pt x="41383" y="708"/>
                      <a:pt x="41863" y="662"/>
                      <a:pt x="42342" y="662"/>
                    </a:cubicBezTo>
                    <a:cubicBezTo>
                      <a:pt x="42684" y="639"/>
                      <a:pt x="43027" y="639"/>
                      <a:pt x="43369" y="639"/>
                    </a:cubicBezTo>
                    <a:cubicBezTo>
                      <a:pt x="43438" y="662"/>
                      <a:pt x="43506" y="662"/>
                      <a:pt x="43575" y="662"/>
                    </a:cubicBezTo>
                    <a:lnTo>
                      <a:pt x="43826" y="662"/>
                    </a:lnTo>
                    <a:cubicBezTo>
                      <a:pt x="44031" y="685"/>
                      <a:pt x="44236" y="685"/>
                      <a:pt x="44442" y="708"/>
                    </a:cubicBezTo>
                    <a:cubicBezTo>
                      <a:pt x="44670" y="731"/>
                      <a:pt x="44898" y="753"/>
                      <a:pt x="45149" y="776"/>
                    </a:cubicBezTo>
                    <a:cubicBezTo>
                      <a:pt x="45629" y="822"/>
                      <a:pt x="46108" y="913"/>
                      <a:pt x="46587" y="982"/>
                    </a:cubicBezTo>
                    <a:cubicBezTo>
                      <a:pt x="46702" y="1005"/>
                      <a:pt x="46816" y="1027"/>
                      <a:pt x="46907" y="1050"/>
                    </a:cubicBezTo>
                    <a:cubicBezTo>
                      <a:pt x="47044" y="1073"/>
                      <a:pt x="47158" y="1096"/>
                      <a:pt x="47272" y="1142"/>
                    </a:cubicBezTo>
                    <a:cubicBezTo>
                      <a:pt x="47500" y="1187"/>
                      <a:pt x="47752" y="1256"/>
                      <a:pt x="47980" y="1324"/>
                    </a:cubicBezTo>
                    <a:cubicBezTo>
                      <a:pt x="48436" y="1438"/>
                      <a:pt x="48893" y="1575"/>
                      <a:pt x="49326" y="1712"/>
                    </a:cubicBezTo>
                    <a:cubicBezTo>
                      <a:pt x="49578" y="1781"/>
                      <a:pt x="49829" y="1895"/>
                      <a:pt x="50080" y="2009"/>
                    </a:cubicBezTo>
                    <a:cubicBezTo>
                      <a:pt x="50217" y="2055"/>
                      <a:pt x="50354" y="2123"/>
                      <a:pt x="50513" y="2191"/>
                    </a:cubicBezTo>
                    <a:cubicBezTo>
                      <a:pt x="50673" y="2260"/>
                      <a:pt x="50833" y="2328"/>
                      <a:pt x="50993" y="2397"/>
                    </a:cubicBezTo>
                    <a:cubicBezTo>
                      <a:pt x="51472" y="2602"/>
                      <a:pt x="51951" y="2876"/>
                      <a:pt x="52408" y="3173"/>
                    </a:cubicBezTo>
                    <a:cubicBezTo>
                      <a:pt x="52408" y="3173"/>
                      <a:pt x="52431" y="3173"/>
                      <a:pt x="52454" y="3196"/>
                    </a:cubicBezTo>
                    <a:cubicBezTo>
                      <a:pt x="52449" y="3191"/>
                      <a:pt x="52445" y="3187"/>
                      <a:pt x="52442" y="3184"/>
                    </a:cubicBezTo>
                    <a:lnTo>
                      <a:pt x="52442" y="3184"/>
                    </a:lnTo>
                    <a:cubicBezTo>
                      <a:pt x="52453" y="3190"/>
                      <a:pt x="52465" y="3196"/>
                      <a:pt x="52476" y="3196"/>
                    </a:cubicBezTo>
                    <a:lnTo>
                      <a:pt x="52454" y="3196"/>
                    </a:lnTo>
                    <a:cubicBezTo>
                      <a:pt x="52499" y="3219"/>
                      <a:pt x="52545" y="3264"/>
                      <a:pt x="52590" y="3287"/>
                    </a:cubicBezTo>
                    <a:cubicBezTo>
                      <a:pt x="52933" y="3515"/>
                      <a:pt x="53275" y="3744"/>
                      <a:pt x="53595" y="3949"/>
                    </a:cubicBezTo>
                    <a:cubicBezTo>
                      <a:pt x="53755" y="4063"/>
                      <a:pt x="53914" y="4154"/>
                      <a:pt x="54074" y="4269"/>
                    </a:cubicBezTo>
                    <a:cubicBezTo>
                      <a:pt x="54211" y="4360"/>
                      <a:pt x="54348" y="4451"/>
                      <a:pt x="54485" y="4565"/>
                    </a:cubicBezTo>
                    <a:cubicBezTo>
                      <a:pt x="54805" y="4816"/>
                      <a:pt x="55078" y="5090"/>
                      <a:pt x="55375" y="5387"/>
                    </a:cubicBezTo>
                    <a:cubicBezTo>
                      <a:pt x="55649" y="5638"/>
                      <a:pt x="55946" y="5889"/>
                      <a:pt x="56220" y="6117"/>
                    </a:cubicBezTo>
                    <a:cubicBezTo>
                      <a:pt x="56402" y="6277"/>
                      <a:pt x="56585" y="6437"/>
                      <a:pt x="56745" y="6597"/>
                    </a:cubicBezTo>
                    <a:cubicBezTo>
                      <a:pt x="56927" y="6757"/>
                      <a:pt x="57087" y="6916"/>
                      <a:pt x="57247" y="7099"/>
                    </a:cubicBezTo>
                    <a:cubicBezTo>
                      <a:pt x="57407" y="7281"/>
                      <a:pt x="57566" y="7464"/>
                      <a:pt x="57726" y="7670"/>
                    </a:cubicBezTo>
                    <a:cubicBezTo>
                      <a:pt x="57795" y="7761"/>
                      <a:pt x="57863" y="7875"/>
                      <a:pt x="57932" y="7966"/>
                    </a:cubicBezTo>
                    <a:cubicBezTo>
                      <a:pt x="58000" y="8058"/>
                      <a:pt x="58069" y="8149"/>
                      <a:pt x="58137" y="8240"/>
                    </a:cubicBezTo>
                    <a:cubicBezTo>
                      <a:pt x="58228" y="8354"/>
                      <a:pt x="58342" y="8468"/>
                      <a:pt x="58434" y="8583"/>
                    </a:cubicBezTo>
                    <a:cubicBezTo>
                      <a:pt x="58434" y="8583"/>
                      <a:pt x="58434" y="8583"/>
                      <a:pt x="58434" y="8560"/>
                    </a:cubicBezTo>
                    <a:cubicBezTo>
                      <a:pt x="58525" y="8674"/>
                      <a:pt x="58616" y="8788"/>
                      <a:pt x="58685" y="8902"/>
                    </a:cubicBezTo>
                    <a:cubicBezTo>
                      <a:pt x="58708" y="8993"/>
                      <a:pt x="58753" y="9085"/>
                      <a:pt x="58799" y="9176"/>
                    </a:cubicBezTo>
                    <a:cubicBezTo>
                      <a:pt x="58850" y="9261"/>
                      <a:pt x="58963" y="9308"/>
                      <a:pt x="59074" y="9308"/>
                    </a:cubicBezTo>
                    <a:cubicBezTo>
                      <a:pt x="59113" y="9308"/>
                      <a:pt x="59152" y="9302"/>
                      <a:pt x="59187" y="9290"/>
                    </a:cubicBezTo>
                    <a:cubicBezTo>
                      <a:pt x="59347" y="9244"/>
                      <a:pt x="59438" y="9039"/>
                      <a:pt x="59370" y="8879"/>
                    </a:cubicBezTo>
                    <a:cubicBezTo>
                      <a:pt x="59347" y="8834"/>
                      <a:pt x="59324" y="8765"/>
                      <a:pt x="59301" y="8697"/>
                    </a:cubicBezTo>
                    <a:cubicBezTo>
                      <a:pt x="59278" y="8628"/>
                      <a:pt x="59233" y="8560"/>
                      <a:pt x="59187" y="8491"/>
                    </a:cubicBezTo>
                    <a:cubicBezTo>
                      <a:pt x="59110" y="8376"/>
                      <a:pt x="59017" y="8277"/>
                      <a:pt x="58936" y="8167"/>
                    </a:cubicBezTo>
                    <a:lnTo>
                      <a:pt x="58936" y="8167"/>
                    </a:lnTo>
                    <a:cubicBezTo>
                      <a:pt x="58936" y="8169"/>
                      <a:pt x="58936" y="8170"/>
                      <a:pt x="58936" y="8172"/>
                    </a:cubicBezTo>
                    <a:cubicBezTo>
                      <a:pt x="58927" y="8163"/>
                      <a:pt x="58922" y="8155"/>
                      <a:pt x="58918" y="8146"/>
                    </a:cubicBezTo>
                    <a:lnTo>
                      <a:pt x="58918" y="8146"/>
                    </a:lnTo>
                    <a:cubicBezTo>
                      <a:pt x="58919" y="8147"/>
                      <a:pt x="58921" y="8148"/>
                      <a:pt x="58922" y="8149"/>
                    </a:cubicBezTo>
                    <a:lnTo>
                      <a:pt x="58922" y="8149"/>
                    </a:lnTo>
                    <a:cubicBezTo>
                      <a:pt x="58919" y="8144"/>
                      <a:pt x="58915" y="8139"/>
                      <a:pt x="58911" y="8134"/>
                    </a:cubicBezTo>
                    <a:lnTo>
                      <a:pt x="58911" y="8134"/>
                    </a:lnTo>
                    <a:cubicBezTo>
                      <a:pt x="58906" y="8124"/>
                      <a:pt x="58900" y="8113"/>
                      <a:pt x="58890" y="8103"/>
                    </a:cubicBezTo>
                    <a:lnTo>
                      <a:pt x="58890" y="8103"/>
                    </a:lnTo>
                    <a:cubicBezTo>
                      <a:pt x="58890" y="8103"/>
                      <a:pt x="58890" y="8103"/>
                      <a:pt x="58890" y="8103"/>
                    </a:cubicBezTo>
                    <a:cubicBezTo>
                      <a:pt x="58799" y="8012"/>
                      <a:pt x="58731" y="7921"/>
                      <a:pt x="58639" y="7829"/>
                    </a:cubicBezTo>
                    <a:cubicBezTo>
                      <a:pt x="58571" y="7738"/>
                      <a:pt x="58525" y="7647"/>
                      <a:pt x="58457" y="7555"/>
                    </a:cubicBezTo>
                    <a:cubicBezTo>
                      <a:pt x="58365" y="7464"/>
                      <a:pt x="58297" y="7350"/>
                      <a:pt x="58206" y="7236"/>
                    </a:cubicBezTo>
                    <a:cubicBezTo>
                      <a:pt x="58023" y="7008"/>
                      <a:pt x="57840" y="6779"/>
                      <a:pt x="57635" y="6574"/>
                    </a:cubicBezTo>
                    <a:cubicBezTo>
                      <a:pt x="57452" y="6368"/>
                      <a:pt x="57247" y="6163"/>
                      <a:pt x="57041" y="5958"/>
                    </a:cubicBezTo>
                    <a:cubicBezTo>
                      <a:pt x="56813" y="5775"/>
                      <a:pt x="56608" y="5592"/>
                      <a:pt x="56379" y="5410"/>
                    </a:cubicBezTo>
                    <a:cubicBezTo>
                      <a:pt x="56220" y="5250"/>
                      <a:pt x="56037" y="5113"/>
                      <a:pt x="55877" y="4953"/>
                    </a:cubicBezTo>
                    <a:cubicBezTo>
                      <a:pt x="55695" y="4794"/>
                      <a:pt x="55512" y="4611"/>
                      <a:pt x="55330" y="4451"/>
                    </a:cubicBezTo>
                    <a:cubicBezTo>
                      <a:pt x="54850" y="3995"/>
                      <a:pt x="54302" y="3629"/>
                      <a:pt x="53755" y="3287"/>
                    </a:cubicBezTo>
                    <a:cubicBezTo>
                      <a:pt x="53458" y="3082"/>
                      <a:pt x="53138" y="2876"/>
                      <a:pt x="52842" y="2671"/>
                    </a:cubicBezTo>
                    <a:lnTo>
                      <a:pt x="52842" y="2671"/>
                    </a:lnTo>
                    <a:cubicBezTo>
                      <a:pt x="52842" y="2674"/>
                      <a:pt x="52842" y="2677"/>
                      <a:pt x="52843" y="2679"/>
                    </a:cubicBezTo>
                    <a:lnTo>
                      <a:pt x="52843" y="2679"/>
                    </a:lnTo>
                    <a:cubicBezTo>
                      <a:pt x="52643" y="2547"/>
                      <a:pt x="52424" y="2416"/>
                      <a:pt x="52225" y="2306"/>
                    </a:cubicBezTo>
                    <a:cubicBezTo>
                      <a:pt x="52043" y="2191"/>
                      <a:pt x="51837" y="2077"/>
                      <a:pt x="51632" y="1986"/>
                    </a:cubicBezTo>
                    <a:cubicBezTo>
                      <a:pt x="51381" y="1849"/>
                      <a:pt x="51130" y="1758"/>
                      <a:pt x="50879" y="1644"/>
                    </a:cubicBezTo>
                    <a:cubicBezTo>
                      <a:pt x="50650" y="1552"/>
                      <a:pt x="50422" y="1438"/>
                      <a:pt x="50171" y="1324"/>
                    </a:cubicBezTo>
                    <a:cubicBezTo>
                      <a:pt x="49669" y="1119"/>
                      <a:pt x="49167" y="982"/>
                      <a:pt x="48642" y="822"/>
                    </a:cubicBezTo>
                    <a:cubicBezTo>
                      <a:pt x="48368" y="753"/>
                      <a:pt x="48094" y="662"/>
                      <a:pt x="47843" y="594"/>
                    </a:cubicBezTo>
                    <a:cubicBezTo>
                      <a:pt x="47706" y="571"/>
                      <a:pt x="47569" y="525"/>
                      <a:pt x="47432" y="502"/>
                    </a:cubicBezTo>
                    <a:cubicBezTo>
                      <a:pt x="47295" y="480"/>
                      <a:pt x="47158" y="434"/>
                      <a:pt x="47021" y="411"/>
                    </a:cubicBezTo>
                    <a:cubicBezTo>
                      <a:pt x="46496" y="320"/>
                      <a:pt x="45971" y="206"/>
                      <a:pt x="45423" y="137"/>
                    </a:cubicBezTo>
                    <a:cubicBezTo>
                      <a:pt x="45149" y="114"/>
                      <a:pt x="44898" y="92"/>
                      <a:pt x="44624" y="69"/>
                    </a:cubicBezTo>
                    <a:cubicBezTo>
                      <a:pt x="44328" y="46"/>
                      <a:pt x="44031" y="23"/>
                      <a:pt x="43734" y="23"/>
                    </a:cubicBezTo>
                    <a:lnTo>
                      <a:pt x="43826" y="23"/>
                    </a:lnTo>
                    <a:cubicBezTo>
                      <a:pt x="43689" y="23"/>
                      <a:pt x="43552" y="0"/>
                      <a:pt x="4343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7"/>
              <p:cNvSpPr/>
              <p:nvPr/>
            </p:nvSpPr>
            <p:spPr>
              <a:xfrm>
                <a:off x="11237694" y="3446576"/>
                <a:ext cx="970886" cy="257519"/>
              </a:xfrm>
              <a:custGeom>
                <a:avLst/>
                <a:gdLst/>
                <a:ahLst/>
                <a:cxnLst/>
                <a:rect l="l" t="t" r="r" b="b"/>
                <a:pathLst>
                  <a:path w="34855" h="9245" extrusionOk="0">
                    <a:moveTo>
                      <a:pt x="29126" y="0"/>
                    </a:moveTo>
                    <a:cubicBezTo>
                      <a:pt x="28874" y="0"/>
                      <a:pt x="28623" y="0"/>
                      <a:pt x="28372" y="23"/>
                    </a:cubicBezTo>
                    <a:cubicBezTo>
                      <a:pt x="28190" y="46"/>
                      <a:pt x="27984" y="69"/>
                      <a:pt x="27779" y="92"/>
                    </a:cubicBezTo>
                    <a:cubicBezTo>
                      <a:pt x="27642" y="115"/>
                      <a:pt x="27505" y="115"/>
                      <a:pt x="27368" y="137"/>
                    </a:cubicBezTo>
                    <a:cubicBezTo>
                      <a:pt x="27163" y="137"/>
                      <a:pt x="26957" y="160"/>
                      <a:pt x="26774" y="183"/>
                    </a:cubicBezTo>
                    <a:cubicBezTo>
                      <a:pt x="26569" y="206"/>
                      <a:pt x="26386" y="229"/>
                      <a:pt x="26204" y="252"/>
                    </a:cubicBezTo>
                    <a:cubicBezTo>
                      <a:pt x="26135" y="274"/>
                      <a:pt x="26044" y="274"/>
                      <a:pt x="25953" y="297"/>
                    </a:cubicBezTo>
                    <a:cubicBezTo>
                      <a:pt x="25861" y="297"/>
                      <a:pt x="25747" y="320"/>
                      <a:pt x="25656" y="343"/>
                    </a:cubicBezTo>
                    <a:cubicBezTo>
                      <a:pt x="25656" y="343"/>
                      <a:pt x="25633" y="343"/>
                      <a:pt x="25633" y="366"/>
                    </a:cubicBezTo>
                    <a:lnTo>
                      <a:pt x="25473" y="366"/>
                    </a:lnTo>
                    <a:cubicBezTo>
                      <a:pt x="25291" y="388"/>
                      <a:pt x="25108" y="411"/>
                      <a:pt x="24926" y="434"/>
                    </a:cubicBezTo>
                    <a:cubicBezTo>
                      <a:pt x="24766" y="457"/>
                      <a:pt x="24606" y="480"/>
                      <a:pt x="24469" y="503"/>
                    </a:cubicBezTo>
                    <a:cubicBezTo>
                      <a:pt x="24264" y="548"/>
                      <a:pt x="24081" y="571"/>
                      <a:pt x="23876" y="617"/>
                    </a:cubicBezTo>
                    <a:cubicBezTo>
                      <a:pt x="23670" y="662"/>
                      <a:pt x="23488" y="708"/>
                      <a:pt x="23282" y="754"/>
                    </a:cubicBezTo>
                    <a:cubicBezTo>
                      <a:pt x="23100" y="799"/>
                      <a:pt x="22917" y="845"/>
                      <a:pt x="22734" y="913"/>
                    </a:cubicBezTo>
                    <a:cubicBezTo>
                      <a:pt x="22369" y="1005"/>
                      <a:pt x="22004" y="1096"/>
                      <a:pt x="21662" y="1210"/>
                    </a:cubicBezTo>
                    <a:cubicBezTo>
                      <a:pt x="21525" y="1256"/>
                      <a:pt x="21388" y="1301"/>
                      <a:pt x="21251" y="1347"/>
                    </a:cubicBezTo>
                    <a:cubicBezTo>
                      <a:pt x="21091" y="1393"/>
                      <a:pt x="20954" y="1438"/>
                      <a:pt x="20794" y="1484"/>
                    </a:cubicBezTo>
                    <a:cubicBezTo>
                      <a:pt x="20657" y="1530"/>
                      <a:pt x="20498" y="1575"/>
                      <a:pt x="20361" y="1644"/>
                    </a:cubicBezTo>
                    <a:cubicBezTo>
                      <a:pt x="20224" y="1690"/>
                      <a:pt x="20064" y="1758"/>
                      <a:pt x="19927" y="1804"/>
                    </a:cubicBezTo>
                    <a:cubicBezTo>
                      <a:pt x="19858" y="1826"/>
                      <a:pt x="19790" y="1872"/>
                      <a:pt x="19721" y="1895"/>
                    </a:cubicBezTo>
                    <a:cubicBezTo>
                      <a:pt x="19653" y="1918"/>
                      <a:pt x="19562" y="1941"/>
                      <a:pt x="19493" y="1963"/>
                    </a:cubicBezTo>
                    <a:cubicBezTo>
                      <a:pt x="19151" y="2078"/>
                      <a:pt x="18786" y="2192"/>
                      <a:pt x="18443" y="2329"/>
                    </a:cubicBezTo>
                    <a:cubicBezTo>
                      <a:pt x="18375" y="2351"/>
                      <a:pt x="18283" y="2374"/>
                      <a:pt x="18215" y="2420"/>
                    </a:cubicBezTo>
                    <a:cubicBezTo>
                      <a:pt x="18101" y="2443"/>
                      <a:pt x="18010" y="2488"/>
                      <a:pt x="17895" y="2557"/>
                    </a:cubicBezTo>
                    <a:cubicBezTo>
                      <a:pt x="17895" y="2557"/>
                      <a:pt x="17873" y="2580"/>
                      <a:pt x="17873" y="2580"/>
                    </a:cubicBezTo>
                    <a:cubicBezTo>
                      <a:pt x="17833" y="2553"/>
                      <a:pt x="17785" y="2542"/>
                      <a:pt x="17738" y="2542"/>
                    </a:cubicBezTo>
                    <a:cubicBezTo>
                      <a:pt x="17705" y="2542"/>
                      <a:pt x="17673" y="2547"/>
                      <a:pt x="17644" y="2557"/>
                    </a:cubicBezTo>
                    <a:cubicBezTo>
                      <a:pt x="17622" y="2557"/>
                      <a:pt x="17622" y="2557"/>
                      <a:pt x="17622" y="2580"/>
                    </a:cubicBezTo>
                    <a:lnTo>
                      <a:pt x="17599" y="2580"/>
                    </a:lnTo>
                    <a:cubicBezTo>
                      <a:pt x="17576" y="2580"/>
                      <a:pt x="17576" y="2580"/>
                      <a:pt x="17576" y="2603"/>
                    </a:cubicBezTo>
                    <a:cubicBezTo>
                      <a:pt x="16572" y="3059"/>
                      <a:pt x="15544" y="3493"/>
                      <a:pt x="14540" y="3926"/>
                    </a:cubicBezTo>
                    <a:lnTo>
                      <a:pt x="14517" y="3904"/>
                    </a:lnTo>
                    <a:cubicBezTo>
                      <a:pt x="14494" y="3892"/>
                      <a:pt x="14460" y="3886"/>
                      <a:pt x="14423" y="3886"/>
                    </a:cubicBezTo>
                    <a:cubicBezTo>
                      <a:pt x="14386" y="3886"/>
                      <a:pt x="14346" y="3892"/>
                      <a:pt x="14312" y="3904"/>
                    </a:cubicBezTo>
                    <a:lnTo>
                      <a:pt x="14289" y="3904"/>
                    </a:lnTo>
                    <a:cubicBezTo>
                      <a:pt x="14152" y="3972"/>
                      <a:pt x="13992" y="4041"/>
                      <a:pt x="13833" y="4109"/>
                    </a:cubicBezTo>
                    <a:cubicBezTo>
                      <a:pt x="13673" y="4177"/>
                      <a:pt x="13513" y="4246"/>
                      <a:pt x="13353" y="4314"/>
                    </a:cubicBezTo>
                    <a:cubicBezTo>
                      <a:pt x="13011" y="4451"/>
                      <a:pt x="12668" y="4588"/>
                      <a:pt x="12326" y="4748"/>
                    </a:cubicBezTo>
                    <a:cubicBezTo>
                      <a:pt x="11961" y="4885"/>
                      <a:pt x="11618" y="5022"/>
                      <a:pt x="11276" y="5182"/>
                    </a:cubicBezTo>
                    <a:cubicBezTo>
                      <a:pt x="11116" y="5250"/>
                      <a:pt x="10957" y="5319"/>
                      <a:pt x="10797" y="5387"/>
                    </a:cubicBezTo>
                    <a:cubicBezTo>
                      <a:pt x="10637" y="5456"/>
                      <a:pt x="10454" y="5547"/>
                      <a:pt x="10295" y="5638"/>
                    </a:cubicBezTo>
                    <a:cubicBezTo>
                      <a:pt x="10249" y="5661"/>
                      <a:pt x="10226" y="5707"/>
                      <a:pt x="10203" y="5752"/>
                    </a:cubicBezTo>
                    <a:cubicBezTo>
                      <a:pt x="9633" y="5981"/>
                      <a:pt x="9085" y="6209"/>
                      <a:pt x="8514" y="6437"/>
                    </a:cubicBezTo>
                    <a:cubicBezTo>
                      <a:pt x="8195" y="6574"/>
                      <a:pt x="7898" y="6688"/>
                      <a:pt x="7578" y="6825"/>
                    </a:cubicBezTo>
                    <a:cubicBezTo>
                      <a:pt x="7305" y="6939"/>
                      <a:pt x="7053" y="7031"/>
                      <a:pt x="6780" y="7145"/>
                    </a:cubicBezTo>
                    <a:cubicBezTo>
                      <a:pt x="6757" y="7145"/>
                      <a:pt x="6757" y="7145"/>
                      <a:pt x="6734" y="7168"/>
                    </a:cubicBezTo>
                    <a:cubicBezTo>
                      <a:pt x="6688" y="7168"/>
                      <a:pt x="6665" y="7168"/>
                      <a:pt x="6620" y="7190"/>
                    </a:cubicBezTo>
                    <a:cubicBezTo>
                      <a:pt x="6369" y="7282"/>
                      <a:pt x="6095" y="7373"/>
                      <a:pt x="5821" y="7464"/>
                    </a:cubicBezTo>
                    <a:cubicBezTo>
                      <a:pt x="5638" y="7510"/>
                      <a:pt x="5478" y="7578"/>
                      <a:pt x="5319" y="7647"/>
                    </a:cubicBezTo>
                    <a:cubicBezTo>
                      <a:pt x="5182" y="7693"/>
                      <a:pt x="5022" y="7715"/>
                      <a:pt x="4885" y="7761"/>
                    </a:cubicBezTo>
                    <a:cubicBezTo>
                      <a:pt x="4702" y="7830"/>
                      <a:pt x="4520" y="7898"/>
                      <a:pt x="4337" y="7944"/>
                    </a:cubicBezTo>
                    <a:cubicBezTo>
                      <a:pt x="3972" y="8058"/>
                      <a:pt x="3584" y="8172"/>
                      <a:pt x="3196" y="8263"/>
                    </a:cubicBezTo>
                    <a:cubicBezTo>
                      <a:pt x="3059" y="8309"/>
                      <a:pt x="2899" y="8354"/>
                      <a:pt x="2762" y="8377"/>
                    </a:cubicBezTo>
                    <a:cubicBezTo>
                      <a:pt x="2580" y="8423"/>
                      <a:pt x="2420" y="8469"/>
                      <a:pt x="2237" y="8514"/>
                    </a:cubicBezTo>
                    <a:cubicBezTo>
                      <a:pt x="1895" y="8606"/>
                      <a:pt x="1575" y="8697"/>
                      <a:pt x="1233" y="8765"/>
                    </a:cubicBezTo>
                    <a:cubicBezTo>
                      <a:pt x="1073" y="8811"/>
                      <a:pt x="913" y="8857"/>
                      <a:pt x="731" y="8902"/>
                    </a:cubicBezTo>
                    <a:lnTo>
                      <a:pt x="776" y="8879"/>
                    </a:lnTo>
                    <a:lnTo>
                      <a:pt x="776" y="8879"/>
                    </a:lnTo>
                    <a:cubicBezTo>
                      <a:pt x="685" y="8902"/>
                      <a:pt x="617" y="8925"/>
                      <a:pt x="548" y="8925"/>
                    </a:cubicBezTo>
                    <a:cubicBezTo>
                      <a:pt x="388" y="8948"/>
                      <a:pt x="251" y="8994"/>
                      <a:pt x="115" y="9016"/>
                    </a:cubicBezTo>
                    <a:cubicBezTo>
                      <a:pt x="46" y="9016"/>
                      <a:pt x="0" y="9062"/>
                      <a:pt x="23" y="9131"/>
                    </a:cubicBezTo>
                    <a:cubicBezTo>
                      <a:pt x="23" y="9199"/>
                      <a:pt x="69" y="9245"/>
                      <a:pt x="137" y="9245"/>
                    </a:cubicBezTo>
                    <a:cubicBezTo>
                      <a:pt x="206" y="9222"/>
                      <a:pt x="297" y="9222"/>
                      <a:pt x="366" y="9199"/>
                    </a:cubicBezTo>
                    <a:cubicBezTo>
                      <a:pt x="434" y="9199"/>
                      <a:pt x="503" y="9176"/>
                      <a:pt x="548" y="9176"/>
                    </a:cubicBezTo>
                    <a:lnTo>
                      <a:pt x="571" y="9176"/>
                    </a:lnTo>
                    <a:cubicBezTo>
                      <a:pt x="571" y="9210"/>
                      <a:pt x="596" y="9231"/>
                      <a:pt x="627" y="9231"/>
                    </a:cubicBezTo>
                    <a:cubicBezTo>
                      <a:pt x="638" y="9231"/>
                      <a:pt x="650" y="9228"/>
                      <a:pt x="662" y="9222"/>
                    </a:cubicBezTo>
                    <a:cubicBezTo>
                      <a:pt x="913" y="9153"/>
                      <a:pt x="1142" y="9085"/>
                      <a:pt x="1393" y="9016"/>
                    </a:cubicBezTo>
                    <a:cubicBezTo>
                      <a:pt x="1553" y="8971"/>
                      <a:pt x="1712" y="8925"/>
                      <a:pt x="1872" y="8879"/>
                    </a:cubicBezTo>
                    <a:cubicBezTo>
                      <a:pt x="2055" y="8834"/>
                      <a:pt x="2237" y="8788"/>
                      <a:pt x="2420" y="8743"/>
                    </a:cubicBezTo>
                    <a:cubicBezTo>
                      <a:pt x="2739" y="8674"/>
                      <a:pt x="3059" y="8583"/>
                      <a:pt x="3379" y="8491"/>
                    </a:cubicBezTo>
                    <a:cubicBezTo>
                      <a:pt x="3584" y="8469"/>
                      <a:pt x="3812" y="8423"/>
                      <a:pt x="4018" y="8377"/>
                    </a:cubicBezTo>
                    <a:cubicBezTo>
                      <a:pt x="4040" y="8400"/>
                      <a:pt x="4086" y="8423"/>
                      <a:pt x="4155" y="8423"/>
                    </a:cubicBezTo>
                    <a:cubicBezTo>
                      <a:pt x="4292" y="8377"/>
                      <a:pt x="4429" y="8332"/>
                      <a:pt x="4565" y="8309"/>
                    </a:cubicBezTo>
                    <a:cubicBezTo>
                      <a:pt x="4702" y="8263"/>
                      <a:pt x="4817" y="8218"/>
                      <a:pt x="4954" y="8195"/>
                    </a:cubicBezTo>
                    <a:cubicBezTo>
                      <a:pt x="5136" y="8126"/>
                      <a:pt x="5296" y="8081"/>
                      <a:pt x="5478" y="8012"/>
                    </a:cubicBezTo>
                    <a:cubicBezTo>
                      <a:pt x="5707" y="7944"/>
                      <a:pt x="5935" y="7875"/>
                      <a:pt x="6140" y="7784"/>
                    </a:cubicBezTo>
                    <a:cubicBezTo>
                      <a:pt x="6323" y="7738"/>
                      <a:pt x="6506" y="7693"/>
                      <a:pt x="6665" y="7624"/>
                    </a:cubicBezTo>
                    <a:lnTo>
                      <a:pt x="6711" y="7624"/>
                    </a:lnTo>
                    <a:cubicBezTo>
                      <a:pt x="6894" y="7556"/>
                      <a:pt x="7076" y="7510"/>
                      <a:pt x="7259" y="7441"/>
                    </a:cubicBezTo>
                    <a:lnTo>
                      <a:pt x="7282" y="7441"/>
                    </a:lnTo>
                    <a:cubicBezTo>
                      <a:pt x="7396" y="7396"/>
                      <a:pt x="7533" y="7373"/>
                      <a:pt x="7647" y="7327"/>
                    </a:cubicBezTo>
                    <a:cubicBezTo>
                      <a:pt x="7670" y="7327"/>
                      <a:pt x="7693" y="7305"/>
                      <a:pt x="7715" y="7305"/>
                    </a:cubicBezTo>
                    <a:cubicBezTo>
                      <a:pt x="7738" y="7282"/>
                      <a:pt x="7761" y="7282"/>
                      <a:pt x="7784" y="7259"/>
                    </a:cubicBezTo>
                    <a:cubicBezTo>
                      <a:pt x="8126" y="7168"/>
                      <a:pt x="8446" y="7053"/>
                      <a:pt x="8765" y="6939"/>
                    </a:cubicBezTo>
                    <a:cubicBezTo>
                      <a:pt x="9108" y="6802"/>
                      <a:pt x="9473" y="6665"/>
                      <a:pt x="9815" y="6528"/>
                    </a:cubicBezTo>
                    <a:cubicBezTo>
                      <a:pt x="10158" y="6392"/>
                      <a:pt x="10523" y="6255"/>
                      <a:pt x="10865" y="6095"/>
                    </a:cubicBezTo>
                    <a:cubicBezTo>
                      <a:pt x="10979" y="6049"/>
                      <a:pt x="11071" y="6003"/>
                      <a:pt x="11185" y="5958"/>
                    </a:cubicBezTo>
                    <a:cubicBezTo>
                      <a:pt x="11253" y="5935"/>
                      <a:pt x="11345" y="5912"/>
                      <a:pt x="11413" y="5867"/>
                    </a:cubicBezTo>
                    <a:cubicBezTo>
                      <a:pt x="11482" y="5844"/>
                      <a:pt x="11573" y="5798"/>
                      <a:pt x="11641" y="5752"/>
                    </a:cubicBezTo>
                    <a:cubicBezTo>
                      <a:pt x="11755" y="5707"/>
                      <a:pt x="11847" y="5684"/>
                      <a:pt x="11938" y="5638"/>
                    </a:cubicBezTo>
                    <a:cubicBezTo>
                      <a:pt x="12486" y="5456"/>
                      <a:pt x="13034" y="5250"/>
                      <a:pt x="13559" y="5022"/>
                    </a:cubicBezTo>
                    <a:cubicBezTo>
                      <a:pt x="13581" y="5022"/>
                      <a:pt x="13627" y="4999"/>
                      <a:pt x="13650" y="4999"/>
                    </a:cubicBezTo>
                    <a:cubicBezTo>
                      <a:pt x="13992" y="4908"/>
                      <a:pt x="14358" y="4771"/>
                      <a:pt x="14700" y="4634"/>
                    </a:cubicBezTo>
                    <a:cubicBezTo>
                      <a:pt x="15065" y="4497"/>
                      <a:pt x="15430" y="4360"/>
                      <a:pt x="15796" y="4223"/>
                    </a:cubicBezTo>
                    <a:cubicBezTo>
                      <a:pt x="16115" y="4109"/>
                      <a:pt x="16412" y="3972"/>
                      <a:pt x="16731" y="3858"/>
                    </a:cubicBezTo>
                    <a:cubicBezTo>
                      <a:pt x="16914" y="3789"/>
                      <a:pt x="17074" y="3744"/>
                      <a:pt x="17256" y="3652"/>
                    </a:cubicBezTo>
                    <a:cubicBezTo>
                      <a:pt x="17462" y="3584"/>
                      <a:pt x="17667" y="3493"/>
                      <a:pt x="17873" y="3401"/>
                    </a:cubicBezTo>
                    <a:cubicBezTo>
                      <a:pt x="18101" y="3310"/>
                      <a:pt x="18329" y="3219"/>
                      <a:pt x="18557" y="3105"/>
                    </a:cubicBezTo>
                    <a:cubicBezTo>
                      <a:pt x="18580" y="3105"/>
                      <a:pt x="18626" y="3082"/>
                      <a:pt x="18649" y="3082"/>
                    </a:cubicBezTo>
                    <a:lnTo>
                      <a:pt x="18786" y="3036"/>
                    </a:lnTo>
                    <a:cubicBezTo>
                      <a:pt x="18877" y="3013"/>
                      <a:pt x="18945" y="2991"/>
                      <a:pt x="19037" y="2968"/>
                    </a:cubicBezTo>
                    <a:cubicBezTo>
                      <a:pt x="19219" y="2922"/>
                      <a:pt x="19379" y="2876"/>
                      <a:pt x="19562" y="2831"/>
                    </a:cubicBezTo>
                    <a:cubicBezTo>
                      <a:pt x="19653" y="2785"/>
                      <a:pt x="19767" y="2762"/>
                      <a:pt x="19858" y="2739"/>
                    </a:cubicBezTo>
                    <a:cubicBezTo>
                      <a:pt x="20566" y="2534"/>
                      <a:pt x="21296" y="2329"/>
                      <a:pt x="22004" y="2123"/>
                    </a:cubicBezTo>
                    <a:cubicBezTo>
                      <a:pt x="22369" y="2032"/>
                      <a:pt x="22757" y="1918"/>
                      <a:pt x="23122" y="1826"/>
                    </a:cubicBezTo>
                    <a:cubicBezTo>
                      <a:pt x="23191" y="1804"/>
                      <a:pt x="23282" y="1781"/>
                      <a:pt x="23351" y="1758"/>
                    </a:cubicBezTo>
                    <a:cubicBezTo>
                      <a:pt x="23374" y="1758"/>
                      <a:pt x="23419" y="1781"/>
                      <a:pt x="23465" y="1781"/>
                    </a:cubicBezTo>
                    <a:cubicBezTo>
                      <a:pt x="23670" y="1758"/>
                      <a:pt x="23876" y="1712"/>
                      <a:pt x="24058" y="1690"/>
                    </a:cubicBezTo>
                    <a:cubicBezTo>
                      <a:pt x="24172" y="1667"/>
                      <a:pt x="24287" y="1644"/>
                      <a:pt x="24401" y="1621"/>
                    </a:cubicBezTo>
                    <a:cubicBezTo>
                      <a:pt x="24560" y="1598"/>
                      <a:pt x="24720" y="1575"/>
                      <a:pt x="24880" y="1553"/>
                    </a:cubicBezTo>
                    <a:cubicBezTo>
                      <a:pt x="25108" y="1530"/>
                      <a:pt x="25337" y="1484"/>
                      <a:pt x="25565" y="1461"/>
                    </a:cubicBezTo>
                    <a:cubicBezTo>
                      <a:pt x="25747" y="1438"/>
                      <a:pt x="25930" y="1416"/>
                      <a:pt x="26113" y="1393"/>
                    </a:cubicBezTo>
                    <a:cubicBezTo>
                      <a:pt x="26455" y="1347"/>
                      <a:pt x="26797" y="1301"/>
                      <a:pt x="27140" y="1279"/>
                    </a:cubicBezTo>
                    <a:cubicBezTo>
                      <a:pt x="27368" y="1256"/>
                      <a:pt x="27619" y="1233"/>
                      <a:pt x="27847" y="1233"/>
                    </a:cubicBezTo>
                    <a:cubicBezTo>
                      <a:pt x="27939" y="1210"/>
                      <a:pt x="28007" y="1210"/>
                      <a:pt x="28098" y="1210"/>
                    </a:cubicBezTo>
                    <a:cubicBezTo>
                      <a:pt x="28304" y="1210"/>
                      <a:pt x="28486" y="1187"/>
                      <a:pt x="28692" y="1187"/>
                    </a:cubicBezTo>
                    <a:cubicBezTo>
                      <a:pt x="28852" y="1165"/>
                      <a:pt x="29034" y="1142"/>
                      <a:pt x="29217" y="1119"/>
                    </a:cubicBezTo>
                    <a:lnTo>
                      <a:pt x="29217" y="1119"/>
                    </a:lnTo>
                    <a:cubicBezTo>
                      <a:pt x="29194" y="1165"/>
                      <a:pt x="29171" y="1210"/>
                      <a:pt x="29194" y="1279"/>
                    </a:cubicBezTo>
                    <a:cubicBezTo>
                      <a:pt x="29194" y="1393"/>
                      <a:pt x="29285" y="1484"/>
                      <a:pt x="29399" y="1507"/>
                    </a:cubicBezTo>
                    <a:cubicBezTo>
                      <a:pt x="29559" y="1530"/>
                      <a:pt x="29719" y="1553"/>
                      <a:pt x="29879" y="1553"/>
                    </a:cubicBezTo>
                    <a:cubicBezTo>
                      <a:pt x="30039" y="1575"/>
                      <a:pt x="30175" y="1575"/>
                      <a:pt x="30335" y="1598"/>
                    </a:cubicBezTo>
                    <a:cubicBezTo>
                      <a:pt x="30700" y="1621"/>
                      <a:pt x="31043" y="1621"/>
                      <a:pt x="31408" y="1644"/>
                    </a:cubicBezTo>
                    <a:cubicBezTo>
                      <a:pt x="31636" y="1644"/>
                      <a:pt x="31887" y="1644"/>
                      <a:pt x="32116" y="1621"/>
                    </a:cubicBezTo>
                    <a:cubicBezTo>
                      <a:pt x="32138" y="1644"/>
                      <a:pt x="32161" y="1644"/>
                      <a:pt x="32184" y="1644"/>
                    </a:cubicBezTo>
                    <a:cubicBezTo>
                      <a:pt x="32504" y="1690"/>
                      <a:pt x="32823" y="1735"/>
                      <a:pt x="33120" y="1781"/>
                    </a:cubicBezTo>
                    <a:cubicBezTo>
                      <a:pt x="33280" y="1826"/>
                      <a:pt x="33462" y="1849"/>
                      <a:pt x="33622" y="1872"/>
                    </a:cubicBezTo>
                    <a:cubicBezTo>
                      <a:pt x="33782" y="1895"/>
                      <a:pt x="33964" y="1941"/>
                      <a:pt x="34124" y="1963"/>
                    </a:cubicBezTo>
                    <a:cubicBezTo>
                      <a:pt x="34142" y="1966"/>
                      <a:pt x="34159" y="1968"/>
                      <a:pt x="34176" y="1968"/>
                    </a:cubicBezTo>
                    <a:cubicBezTo>
                      <a:pt x="34290" y="1968"/>
                      <a:pt x="34384" y="1903"/>
                      <a:pt x="34444" y="1804"/>
                    </a:cubicBezTo>
                    <a:cubicBezTo>
                      <a:pt x="34467" y="1758"/>
                      <a:pt x="34467" y="1712"/>
                      <a:pt x="34467" y="1644"/>
                    </a:cubicBezTo>
                    <a:cubicBezTo>
                      <a:pt x="34512" y="1667"/>
                      <a:pt x="34535" y="1667"/>
                      <a:pt x="34558" y="1667"/>
                    </a:cubicBezTo>
                    <a:cubicBezTo>
                      <a:pt x="34626" y="1644"/>
                      <a:pt x="34672" y="1644"/>
                      <a:pt x="34718" y="1598"/>
                    </a:cubicBezTo>
                    <a:cubicBezTo>
                      <a:pt x="34786" y="1553"/>
                      <a:pt x="34832" y="1484"/>
                      <a:pt x="34855" y="1393"/>
                    </a:cubicBezTo>
                    <a:cubicBezTo>
                      <a:pt x="34855" y="1324"/>
                      <a:pt x="34832" y="1233"/>
                      <a:pt x="34786" y="1165"/>
                    </a:cubicBezTo>
                    <a:cubicBezTo>
                      <a:pt x="34786" y="1142"/>
                      <a:pt x="34763" y="1119"/>
                      <a:pt x="34741" y="1096"/>
                    </a:cubicBezTo>
                    <a:cubicBezTo>
                      <a:pt x="34695" y="1073"/>
                      <a:pt x="34649" y="1050"/>
                      <a:pt x="34581" y="1028"/>
                    </a:cubicBezTo>
                    <a:cubicBezTo>
                      <a:pt x="34512" y="1005"/>
                      <a:pt x="34444" y="1005"/>
                      <a:pt x="34352" y="982"/>
                    </a:cubicBezTo>
                    <a:cubicBezTo>
                      <a:pt x="34330" y="891"/>
                      <a:pt x="34261" y="822"/>
                      <a:pt x="34170" y="777"/>
                    </a:cubicBezTo>
                    <a:cubicBezTo>
                      <a:pt x="34101" y="731"/>
                      <a:pt x="34033" y="708"/>
                      <a:pt x="33964" y="685"/>
                    </a:cubicBezTo>
                    <a:cubicBezTo>
                      <a:pt x="33919" y="685"/>
                      <a:pt x="33873" y="662"/>
                      <a:pt x="33828" y="662"/>
                    </a:cubicBezTo>
                    <a:cubicBezTo>
                      <a:pt x="33759" y="640"/>
                      <a:pt x="33691" y="617"/>
                      <a:pt x="33622" y="594"/>
                    </a:cubicBezTo>
                    <a:cubicBezTo>
                      <a:pt x="33462" y="548"/>
                      <a:pt x="33303" y="503"/>
                      <a:pt x="33120" y="480"/>
                    </a:cubicBezTo>
                    <a:cubicBezTo>
                      <a:pt x="32800" y="411"/>
                      <a:pt x="32504" y="343"/>
                      <a:pt x="32184" y="297"/>
                    </a:cubicBezTo>
                    <a:cubicBezTo>
                      <a:pt x="31819" y="252"/>
                      <a:pt x="31477" y="206"/>
                      <a:pt x="31134" y="160"/>
                    </a:cubicBezTo>
                    <a:cubicBezTo>
                      <a:pt x="30952" y="137"/>
                      <a:pt x="30792" y="115"/>
                      <a:pt x="30632" y="115"/>
                    </a:cubicBezTo>
                    <a:cubicBezTo>
                      <a:pt x="30518" y="69"/>
                      <a:pt x="30427" y="69"/>
                      <a:pt x="30312" y="46"/>
                    </a:cubicBezTo>
                    <a:cubicBezTo>
                      <a:pt x="30221" y="46"/>
                      <a:pt x="30130" y="23"/>
                      <a:pt x="30039" y="23"/>
                    </a:cubicBezTo>
                    <a:cubicBezTo>
                      <a:pt x="29856" y="0"/>
                      <a:pt x="29650" y="0"/>
                      <a:pt x="2946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7"/>
              <p:cNvSpPr/>
              <p:nvPr/>
            </p:nvSpPr>
            <p:spPr>
              <a:xfrm>
                <a:off x="12155154" y="3468832"/>
                <a:ext cx="277241" cy="189358"/>
              </a:xfrm>
              <a:custGeom>
                <a:avLst/>
                <a:gdLst/>
                <a:ahLst/>
                <a:cxnLst/>
                <a:rect l="l" t="t" r="r" b="b"/>
                <a:pathLst>
                  <a:path w="9953" h="6798" extrusionOk="0">
                    <a:moveTo>
                      <a:pt x="845" y="0"/>
                    </a:moveTo>
                    <a:cubicBezTo>
                      <a:pt x="776" y="0"/>
                      <a:pt x="685" y="46"/>
                      <a:pt x="617" y="114"/>
                    </a:cubicBezTo>
                    <a:cubicBezTo>
                      <a:pt x="571" y="183"/>
                      <a:pt x="548" y="251"/>
                      <a:pt x="548" y="343"/>
                    </a:cubicBezTo>
                    <a:cubicBezTo>
                      <a:pt x="548" y="434"/>
                      <a:pt x="594" y="480"/>
                      <a:pt x="662" y="548"/>
                    </a:cubicBezTo>
                    <a:cubicBezTo>
                      <a:pt x="685" y="571"/>
                      <a:pt x="731" y="594"/>
                      <a:pt x="776" y="617"/>
                    </a:cubicBezTo>
                    <a:cubicBezTo>
                      <a:pt x="799" y="639"/>
                      <a:pt x="845" y="662"/>
                      <a:pt x="891" y="662"/>
                    </a:cubicBezTo>
                    <a:cubicBezTo>
                      <a:pt x="913" y="685"/>
                      <a:pt x="959" y="708"/>
                      <a:pt x="982" y="731"/>
                    </a:cubicBezTo>
                    <a:cubicBezTo>
                      <a:pt x="891" y="685"/>
                      <a:pt x="799" y="662"/>
                      <a:pt x="708" y="639"/>
                    </a:cubicBezTo>
                    <a:cubicBezTo>
                      <a:pt x="571" y="548"/>
                      <a:pt x="434" y="480"/>
                      <a:pt x="297" y="411"/>
                    </a:cubicBezTo>
                    <a:cubicBezTo>
                      <a:pt x="285" y="405"/>
                      <a:pt x="271" y="402"/>
                      <a:pt x="257" y="402"/>
                    </a:cubicBezTo>
                    <a:cubicBezTo>
                      <a:pt x="220" y="402"/>
                      <a:pt x="183" y="423"/>
                      <a:pt x="183" y="457"/>
                    </a:cubicBezTo>
                    <a:cubicBezTo>
                      <a:pt x="160" y="480"/>
                      <a:pt x="160" y="502"/>
                      <a:pt x="160" y="502"/>
                    </a:cubicBezTo>
                    <a:cubicBezTo>
                      <a:pt x="92" y="525"/>
                      <a:pt x="23" y="594"/>
                      <a:pt x="0" y="685"/>
                    </a:cubicBezTo>
                    <a:cubicBezTo>
                      <a:pt x="0" y="754"/>
                      <a:pt x="0" y="799"/>
                      <a:pt x="46" y="868"/>
                    </a:cubicBezTo>
                    <a:cubicBezTo>
                      <a:pt x="69" y="891"/>
                      <a:pt x="92" y="913"/>
                      <a:pt x="137" y="936"/>
                    </a:cubicBezTo>
                    <a:lnTo>
                      <a:pt x="183" y="936"/>
                    </a:lnTo>
                    <a:cubicBezTo>
                      <a:pt x="274" y="982"/>
                      <a:pt x="366" y="1005"/>
                      <a:pt x="457" y="1050"/>
                    </a:cubicBezTo>
                    <a:cubicBezTo>
                      <a:pt x="799" y="1164"/>
                      <a:pt x="1119" y="1279"/>
                      <a:pt x="1438" y="1393"/>
                    </a:cubicBezTo>
                    <a:cubicBezTo>
                      <a:pt x="1804" y="1530"/>
                      <a:pt x="2169" y="1667"/>
                      <a:pt x="2534" y="1826"/>
                    </a:cubicBezTo>
                    <a:cubicBezTo>
                      <a:pt x="2853" y="1940"/>
                      <a:pt x="3173" y="2077"/>
                      <a:pt x="3493" y="2214"/>
                    </a:cubicBezTo>
                    <a:cubicBezTo>
                      <a:pt x="3812" y="2351"/>
                      <a:pt x="4109" y="2488"/>
                      <a:pt x="4428" y="2625"/>
                    </a:cubicBezTo>
                    <a:lnTo>
                      <a:pt x="4474" y="2625"/>
                    </a:lnTo>
                    <a:cubicBezTo>
                      <a:pt x="4520" y="2671"/>
                      <a:pt x="4565" y="2717"/>
                      <a:pt x="4634" y="2739"/>
                    </a:cubicBezTo>
                    <a:cubicBezTo>
                      <a:pt x="4748" y="2853"/>
                      <a:pt x="4885" y="2945"/>
                      <a:pt x="5022" y="3036"/>
                    </a:cubicBezTo>
                    <a:cubicBezTo>
                      <a:pt x="5319" y="3242"/>
                      <a:pt x="5615" y="3447"/>
                      <a:pt x="5912" y="3675"/>
                    </a:cubicBezTo>
                    <a:cubicBezTo>
                      <a:pt x="6209" y="3858"/>
                      <a:pt x="6483" y="4063"/>
                      <a:pt x="6757" y="4269"/>
                    </a:cubicBezTo>
                    <a:cubicBezTo>
                      <a:pt x="6894" y="4383"/>
                      <a:pt x="7031" y="4497"/>
                      <a:pt x="7190" y="4588"/>
                    </a:cubicBezTo>
                    <a:cubicBezTo>
                      <a:pt x="7259" y="4657"/>
                      <a:pt x="7327" y="4702"/>
                      <a:pt x="7396" y="4771"/>
                    </a:cubicBezTo>
                    <a:cubicBezTo>
                      <a:pt x="7441" y="4794"/>
                      <a:pt x="7464" y="4816"/>
                      <a:pt x="7510" y="4839"/>
                    </a:cubicBezTo>
                    <a:cubicBezTo>
                      <a:pt x="7556" y="4885"/>
                      <a:pt x="7601" y="4931"/>
                      <a:pt x="7670" y="4953"/>
                    </a:cubicBezTo>
                    <a:cubicBezTo>
                      <a:pt x="7692" y="4976"/>
                      <a:pt x="7692" y="4976"/>
                      <a:pt x="7715" y="4976"/>
                    </a:cubicBezTo>
                    <a:cubicBezTo>
                      <a:pt x="7738" y="4999"/>
                      <a:pt x="7784" y="4999"/>
                      <a:pt x="7807" y="4999"/>
                    </a:cubicBezTo>
                    <a:cubicBezTo>
                      <a:pt x="7807" y="4999"/>
                      <a:pt x="7807" y="4999"/>
                      <a:pt x="7829" y="5022"/>
                    </a:cubicBezTo>
                    <a:cubicBezTo>
                      <a:pt x="7875" y="5068"/>
                      <a:pt x="7944" y="5136"/>
                      <a:pt x="7989" y="5182"/>
                    </a:cubicBezTo>
                    <a:cubicBezTo>
                      <a:pt x="8035" y="5204"/>
                      <a:pt x="8080" y="5250"/>
                      <a:pt x="8126" y="5273"/>
                    </a:cubicBezTo>
                    <a:cubicBezTo>
                      <a:pt x="8160" y="5284"/>
                      <a:pt x="8195" y="5290"/>
                      <a:pt x="8232" y="5290"/>
                    </a:cubicBezTo>
                    <a:cubicBezTo>
                      <a:pt x="8269" y="5290"/>
                      <a:pt x="8309" y="5284"/>
                      <a:pt x="8354" y="5273"/>
                    </a:cubicBezTo>
                    <a:cubicBezTo>
                      <a:pt x="8446" y="5410"/>
                      <a:pt x="8537" y="5524"/>
                      <a:pt x="8628" y="5661"/>
                    </a:cubicBezTo>
                    <a:cubicBezTo>
                      <a:pt x="8788" y="5844"/>
                      <a:pt x="8925" y="6026"/>
                      <a:pt x="9085" y="6209"/>
                    </a:cubicBezTo>
                    <a:cubicBezTo>
                      <a:pt x="9245" y="6414"/>
                      <a:pt x="9427" y="6597"/>
                      <a:pt x="9610" y="6757"/>
                    </a:cubicBezTo>
                    <a:cubicBezTo>
                      <a:pt x="9638" y="6785"/>
                      <a:pt x="9679" y="6798"/>
                      <a:pt x="9722" y="6798"/>
                    </a:cubicBezTo>
                    <a:cubicBezTo>
                      <a:pt x="9781" y="6798"/>
                      <a:pt x="9844" y="6774"/>
                      <a:pt x="9884" y="6734"/>
                    </a:cubicBezTo>
                    <a:cubicBezTo>
                      <a:pt x="9952" y="6642"/>
                      <a:pt x="9952" y="6528"/>
                      <a:pt x="9861" y="6460"/>
                    </a:cubicBezTo>
                    <a:cubicBezTo>
                      <a:pt x="9815" y="6414"/>
                      <a:pt x="9770" y="6369"/>
                      <a:pt x="9747" y="6346"/>
                    </a:cubicBezTo>
                    <a:cubicBezTo>
                      <a:pt x="9747" y="6323"/>
                      <a:pt x="9770" y="6300"/>
                      <a:pt x="9770" y="6300"/>
                    </a:cubicBezTo>
                    <a:cubicBezTo>
                      <a:pt x="9792" y="6209"/>
                      <a:pt x="9792" y="6140"/>
                      <a:pt x="9747" y="6049"/>
                    </a:cubicBezTo>
                    <a:cubicBezTo>
                      <a:pt x="9724" y="6003"/>
                      <a:pt x="9678" y="5981"/>
                      <a:pt x="9655" y="5935"/>
                    </a:cubicBezTo>
                    <a:cubicBezTo>
                      <a:pt x="9587" y="5866"/>
                      <a:pt x="9541" y="5821"/>
                      <a:pt x="9496" y="5752"/>
                    </a:cubicBezTo>
                    <a:cubicBezTo>
                      <a:pt x="9359" y="5593"/>
                      <a:pt x="9222" y="5456"/>
                      <a:pt x="9085" y="5296"/>
                    </a:cubicBezTo>
                    <a:cubicBezTo>
                      <a:pt x="8993" y="5204"/>
                      <a:pt x="8879" y="5090"/>
                      <a:pt x="8788" y="4999"/>
                    </a:cubicBezTo>
                    <a:cubicBezTo>
                      <a:pt x="8583" y="4771"/>
                      <a:pt x="8377" y="4543"/>
                      <a:pt x="8172" y="4314"/>
                    </a:cubicBezTo>
                    <a:cubicBezTo>
                      <a:pt x="7921" y="4063"/>
                      <a:pt x="7692" y="3812"/>
                      <a:pt x="7441" y="3561"/>
                    </a:cubicBezTo>
                    <a:cubicBezTo>
                      <a:pt x="7304" y="3447"/>
                      <a:pt x="7190" y="3333"/>
                      <a:pt x="7053" y="3219"/>
                    </a:cubicBezTo>
                    <a:cubicBezTo>
                      <a:pt x="6939" y="3105"/>
                      <a:pt x="6802" y="2990"/>
                      <a:pt x="6642" y="2899"/>
                    </a:cubicBezTo>
                    <a:cubicBezTo>
                      <a:pt x="6528" y="2831"/>
                      <a:pt x="6414" y="2739"/>
                      <a:pt x="6277" y="2671"/>
                    </a:cubicBezTo>
                    <a:cubicBezTo>
                      <a:pt x="6209" y="2625"/>
                      <a:pt x="6140" y="2602"/>
                      <a:pt x="6072" y="2557"/>
                    </a:cubicBezTo>
                    <a:cubicBezTo>
                      <a:pt x="6049" y="2534"/>
                      <a:pt x="6026" y="2534"/>
                      <a:pt x="6003" y="2511"/>
                    </a:cubicBezTo>
                    <a:cubicBezTo>
                      <a:pt x="5935" y="2465"/>
                      <a:pt x="5866" y="2397"/>
                      <a:pt x="5798" y="2329"/>
                    </a:cubicBezTo>
                    <a:cubicBezTo>
                      <a:pt x="5661" y="2214"/>
                      <a:pt x="5524" y="2123"/>
                      <a:pt x="5387" y="2032"/>
                    </a:cubicBezTo>
                    <a:cubicBezTo>
                      <a:pt x="5068" y="1826"/>
                      <a:pt x="4748" y="1644"/>
                      <a:pt x="4428" y="1461"/>
                    </a:cubicBezTo>
                    <a:cubicBezTo>
                      <a:pt x="4269" y="1370"/>
                      <a:pt x="4132" y="1279"/>
                      <a:pt x="3972" y="1210"/>
                    </a:cubicBezTo>
                    <a:cubicBezTo>
                      <a:pt x="3835" y="1119"/>
                      <a:pt x="3675" y="1050"/>
                      <a:pt x="3515" y="982"/>
                    </a:cubicBezTo>
                    <a:cubicBezTo>
                      <a:pt x="3196" y="822"/>
                      <a:pt x="2876" y="708"/>
                      <a:pt x="2557" y="571"/>
                    </a:cubicBezTo>
                    <a:cubicBezTo>
                      <a:pt x="2237" y="457"/>
                      <a:pt x="1918" y="366"/>
                      <a:pt x="1598" y="251"/>
                    </a:cubicBezTo>
                    <a:cubicBezTo>
                      <a:pt x="1530" y="229"/>
                      <a:pt x="1415" y="183"/>
                      <a:pt x="1324" y="183"/>
                    </a:cubicBezTo>
                    <a:cubicBezTo>
                      <a:pt x="1210" y="137"/>
                      <a:pt x="1096" y="92"/>
                      <a:pt x="982" y="46"/>
                    </a:cubicBezTo>
                    <a:cubicBezTo>
                      <a:pt x="936" y="23"/>
                      <a:pt x="891" y="0"/>
                      <a:pt x="84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7"/>
              <p:cNvSpPr/>
              <p:nvPr/>
            </p:nvSpPr>
            <p:spPr>
              <a:xfrm>
                <a:off x="12415180" y="3628413"/>
                <a:ext cx="35014" cy="43649"/>
              </a:xfrm>
              <a:custGeom>
                <a:avLst/>
                <a:gdLst/>
                <a:ahLst/>
                <a:cxnLst/>
                <a:rect l="l" t="t" r="r" b="b"/>
                <a:pathLst>
                  <a:path w="1257" h="1567" extrusionOk="0">
                    <a:moveTo>
                      <a:pt x="92" y="0"/>
                    </a:moveTo>
                    <a:cubicBezTo>
                      <a:pt x="92" y="0"/>
                      <a:pt x="69" y="23"/>
                      <a:pt x="47" y="23"/>
                    </a:cubicBezTo>
                    <a:cubicBezTo>
                      <a:pt x="24" y="46"/>
                      <a:pt x="1" y="92"/>
                      <a:pt x="47" y="137"/>
                    </a:cubicBezTo>
                    <a:cubicBezTo>
                      <a:pt x="92" y="206"/>
                      <a:pt x="161" y="297"/>
                      <a:pt x="229" y="366"/>
                    </a:cubicBezTo>
                    <a:cubicBezTo>
                      <a:pt x="252" y="411"/>
                      <a:pt x="275" y="434"/>
                      <a:pt x="298" y="457"/>
                    </a:cubicBezTo>
                    <a:cubicBezTo>
                      <a:pt x="298" y="457"/>
                      <a:pt x="275" y="480"/>
                      <a:pt x="275" y="480"/>
                    </a:cubicBezTo>
                    <a:cubicBezTo>
                      <a:pt x="275" y="503"/>
                      <a:pt x="275" y="525"/>
                      <a:pt x="275" y="548"/>
                    </a:cubicBezTo>
                    <a:cubicBezTo>
                      <a:pt x="275" y="594"/>
                      <a:pt x="298" y="617"/>
                      <a:pt x="320" y="640"/>
                    </a:cubicBezTo>
                    <a:cubicBezTo>
                      <a:pt x="343" y="685"/>
                      <a:pt x="366" y="708"/>
                      <a:pt x="389" y="754"/>
                    </a:cubicBezTo>
                    <a:cubicBezTo>
                      <a:pt x="457" y="845"/>
                      <a:pt x="526" y="913"/>
                      <a:pt x="594" y="1005"/>
                    </a:cubicBezTo>
                    <a:cubicBezTo>
                      <a:pt x="663" y="1096"/>
                      <a:pt x="731" y="1165"/>
                      <a:pt x="800" y="1256"/>
                    </a:cubicBezTo>
                    <a:cubicBezTo>
                      <a:pt x="868" y="1347"/>
                      <a:pt x="960" y="1416"/>
                      <a:pt x="1005" y="1507"/>
                    </a:cubicBezTo>
                    <a:cubicBezTo>
                      <a:pt x="1034" y="1550"/>
                      <a:pt x="1081" y="1566"/>
                      <a:pt x="1124" y="1566"/>
                    </a:cubicBezTo>
                    <a:cubicBezTo>
                      <a:pt x="1148" y="1566"/>
                      <a:pt x="1171" y="1561"/>
                      <a:pt x="1188" y="1553"/>
                    </a:cubicBezTo>
                    <a:cubicBezTo>
                      <a:pt x="1233" y="1507"/>
                      <a:pt x="1256" y="1416"/>
                      <a:pt x="1211" y="1370"/>
                    </a:cubicBezTo>
                    <a:cubicBezTo>
                      <a:pt x="1211" y="1347"/>
                      <a:pt x="1188" y="1324"/>
                      <a:pt x="1165" y="1302"/>
                    </a:cubicBezTo>
                    <a:cubicBezTo>
                      <a:pt x="1188" y="1279"/>
                      <a:pt x="1188" y="1256"/>
                      <a:pt x="1188" y="1233"/>
                    </a:cubicBezTo>
                    <a:cubicBezTo>
                      <a:pt x="1188" y="1210"/>
                      <a:pt x="1188" y="1187"/>
                      <a:pt x="1188" y="1165"/>
                    </a:cubicBezTo>
                    <a:cubicBezTo>
                      <a:pt x="1165" y="1142"/>
                      <a:pt x="1142" y="1119"/>
                      <a:pt x="1119" y="1096"/>
                    </a:cubicBezTo>
                    <a:cubicBezTo>
                      <a:pt x="1096" y="1050"/>
                      <a:pt x="1074" y="1028"/>
                      <a:pt x="1051" y="1005"/>
                    </a:cubicBezTo>
                    <a:cubicBezTo>
                      <a:pt x="982" y="913"/>
                      <a:pt x="914" y="845"/>
                      <a:pt x="845" y="777"/>
                    </a:cubicBezTo>
                    <a:cubicBezTo>
                      <a:pt x="708" y="640"/>
                      <a:pt x="572" y="503"/>
                      <a:pt x="457" y="366"/>
                    </a:cubicBezTo>
                    <a:cubicBezTo>
                      <a:pt x="412" y="320"/>
                      <a:pt x="366" y="274"/>
                      <a:pt x="320" y="229"/>
                    </a:cubicBezTo>
                    <a:cubicBezTo>
                      <a:pt x="275" y="183"/>
                      <a:pt x="229" y="115"/>
                      <a:pt x="161" y="46"/>
                    </a:cubicBezTo>
                    <a:cubicBezTo>
                      <a:pt x="161" y="23"/>
                      <a:pt x="138" y="0"/>
                      <a:pt x="9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7"/>
              <p:cNvSpPr/>
              <p:nvPr/>
            </p:nvSpPr>
            <p:spPr>
              <a:xfrm>
                <a:off x="10823156" y="3352481"/>
                <a:ext cx="1714141" cy="374121"/>
              </a:xfrm>
              <a:custGeom>
                <a:avLst/>
                <a:gdLst/>
                <a:ahLst/>
                <a:cxnLst/>
                <a:rect l="l" t="t" r="r" b="b"/>
                <a:pathLst>
                  <a:path w="61538" h="13431" extrusionOk="0">
                    <a:moveTo>
                      <a:pt x="53434" y="3150"/>
                    </a:moveTo>
                    <a:lnTo>
                      <a:pt x="53457" y="3173"/>
                    </a:lnTo>
                    <a:cubicBezTo>
                      <a:pt x="53434" y="3173"/>
                      <a:pt x="53434" y="3173"/>
                      <a:pt x="53434" y="3150"/>
                    </a:cubicBezTo>
                    <a:close/>
                    <a:moveTo>
                      <a:pt x="45560" y="0"/>
                    </a:moveTo>
                    <a:cubicBezTo>
                      <a:pt x="45309" y="0"/>
                      <a:pt x="45080" y="23"/>
                      <a:pt x="44829" y="23"/>
                    </a:cubicBezTo>
                    <a:cubicBezTo>
                      <a:pt x="44578" y="46"/>
                      <a:pt x="44327" y="69"/>
                      <a:pt x="44076" y="92"/>
                    </a:cubicBezTo>
                    <a:cubicBezTo>
                      <a:pt x="43825" y="114"/>
                      <a:pt x="43574" y="114"/>
                      <a:pt x="43323" y="137"/>
                    </a:cubicBezTo>
                    <a:cubicBezTo>
                      <a:pt x="42798" y="160"/>
                      <a:pt x="42273" y="229"/>
                      <a:pt x="41748" y="320"/>
                    </a:cubicBezTo>
                    <a:cubicBezTo>
                      <a:pt x="41474" y="366"/>
                      <a:pt x="41223" y="411"/>
                      <a:pt x="40949" y="480"/>
                    </a:cubicBezTo>
                    <a:cubicBezTo>
                      <a:pt x="40812" y="502"/>
                      <a:pt x="40675" y="525"/>
                      <a:pt x="40538" y="548"/>
                    </a:cubicBezTo>
                    <a:cubicBezTo>
                      <a:pt x="40401" y="594"/>
                      <a:pt x="40264" y="617"/>
                      <a:pt x="40127" y="662"/>
                    </a:cubicBezTo>
                    <a:cubicBezTo>
                      <a:pt x="39579" y="799"/>
                      <a:pt x="39032" y="959"/>
                      <a:pt x="38484" y="1096"/>
                    </a:cubicBezTo>
                    <a:cubicBezTo>
                      <a:pt x="37434" y="1393"/>
                      <a:pt x="36407" y="1735"/>
                      <a:pt x="35380" y="2123"/>
                    </a:cubicBezTo>
                    <a:cubicBezTo>
                      <a:pt x="34877" y="2306"/>
                      <a:pt x="34352" y="2465"/>
                      <a:pt x="33850" y="2671"/>
                    </a:cubicBezTo>
                    <a:cubicBezTo>
                      <a:pt x="33622" y="2785"/>
                      <a:pt x="33371" y="2899"/>
                      <a:pt x="33120" y="2990"/>
                    </a:cubicBezTo>
                    <a:cubicBezTo>
                      <a:pt x="32869" y="3105"/>
                      <a:pt x="32618" y="3219"/>
                      <a:pt x="32367" y="3333"/>
                    </a:cubicBezTo>
                    <a:cubicBezTo>
                      <a:pt x="31819" y="3561"/>
                      <a:pt x="31294" y="3812"/>
                      <a:pt x="30769" y="4040"/>
                    </a:cubicBezTo>
                    <a:cubicBezTo>
                      <a:pt x="30495" y="4155"/>
                      <a:pt x="30221" y="4291"/>
                      <a:pt x="29947" y="4406"/>
                    </a:cubicBezTo>
                    <a:cubicBezTo>
                      <a:pt x="29673" y="4543"/>
                      <a:pt x="29399" y="4679"/>
                      <a:pt x="29125" y="4816"/>
                    </a:cubicBezTo>
                    <a:cubicBezTo>
                      <a:pt x="28806" y="4976"/>
                      <a:pt x="28509" y="5136"/>
                      <a:pt x="28190" y="5273"/>
                    </a:cubicBezTo>
                    <a:cubicBezTo>
                      <a:pt x="27893" y="5456"/>
                      <a:pt x="27573" y="5615"/>
                      <a:pt x="27254" y="5775"/>
                    </a:cubicBezTo>
                    <a:cubicBezTo>
                      <a:pt x="26980" y="5889"/>
                      <a:pt x="26706" y="6003"/>
                      <a:pt x="26455" y="6117"/>
                    </a:cubicBezTo>
                    <a:cubicBezTo>
                      <a:pt x="26295" y="6186"/>
                      <a:pt x="26135" y="6277"/>
                      <a:pt x="25976" y="6346"/>
                    </a:cubicBezTo>
                    <a:cubicBezTo>
                      <a:pt x="25816" y="6414"/>
                      <a:pt x="25679" y="6483"/>
                      <a:pt x="25542" y="6551"/>
                    </a:cubicBezTo>
                    <a:lnTo>
                      <a:pt x="25565" y="6551"/>
                    </a:lnTo>
                    <a:cubicBezTo>
                      <a:pt x="25040" y="6802"/>
                      <a:pt x="24515" y="7008"/>
                      <a:pt x="24013" y="7259"/>
                    </a:cubicBezTo>
                    <a:cubicBezTo>
                      <a:pt x="23488" y="7510"/>
                      <a:pt x="22940" y="7738"/>
                      <a:pt x="22415" y="7944"/>
                    </a:cubicBezTo>
                    <a:cubicBezTo>
                      <a:pt x="22141" y="8058"/>
                      <a:pt x="21867" y="8149"/>
                      <a:pt x="21593" y="8240"/>
                    </a:cubicBezTo>
                    <a:cubicBezTo>
                      <a:pt x="21342" y="8354"/>
                      <a:pt x="21091" y="8446"/>
                      <a:pt x="20840" y="8537"/>
                    </a:cubicBezTo>
                    <a:cubicBezTo>
                      <a:pt x="20589" y="8628"/>
                      <a:pt x="20338" y="8720"/>
                      <a:pt x="20064" y="8811"/>
                    </a:cubicBezTo>
                    <a:cubicBezTo>
                      <a:pt x="19790" y="8902"/>
                      <a:pt x="19539" y="9016"/>
                      <a:pt x="19265" y="9108"/>
                    </a:cubicBezTo>
                    <a:cubicBezTo>
                      <a:pt x="18786" y="9290"/>
                      <a:pt x="18283" y="9450"/>
                      <a:pt x="17804" y="9587"/>
                    </a:cubicBezTo>
                    <a:cubicBezTo>
                      <a:pt x="17165" y="9792"/>
                      <a:pt x="16526" y="9952"/>
                      <a:pt x="15887" y="10112"/>
                    </a:cubicBezTo>
                    <a:cubicBezTo>
                      <a:pt x="15248" y="10249"/>
                      <a:pt x="14609" y="10386"/>
                      <a:pt x="13947" y="10500"/>
                    </a:cubicBezTo>
                    <a:cubicBezTo>
                      <a:pt x="13399" y="10591"/>
                      <a:pt x="12828" y="10683"/>
                      <a:pt x="12258" y="10774"/>
                    </a:cubicBezTo>
                    <a:cubicBezTo>
                      <a:pt x="11961" y="10797"/>
                      <a:pt x="11687" y="10842"/>
                      <a:pt x="11413" y="10865"/>
                    </a:cubicBezTo>
                    <a:cubicBezTo>
                      <a:pt x="11093" y="10888"/>
                      <a:pt x="10797" y="10888"/>
                      <a:pt x="10477" y="10911"/>
                    </a:cubicBezTo>
                    <a:cubicBezTo>
                      <a:pt x="9884" y="10934"/>
                      <a:pt x="9267" y="10956"/>
                      <a:pt x="8651" y="10956"/>
                    </a:cubicBezTo>
                    <a:cubicBezTo>
                      <a:pt x="8354" y="10934"/>
                      <a:pt x="8080" y="10934"/>
                      <a:pt x="7784" y="10911"/>
                    </a:cubicBezTo>
                    <a:cubicBezTo>
                      <a:pt x="7487" y="10911"/>
                      <a:pt x="7190" y="10888"/>
                      <a:pt x="6894" y="10865"/>
                    </a:cubicBezTo>
                    <a:cubicBezTo>
                      <a:pt x="6825" y="10865"/>
                      <a:pt x="6757" y="10842"/>
                      <a:pt x="6688" y="10842"/>
                    </a:cubicBezTo>
                    <a:lnTo>
                      <a:pt x="6642" y="10842"/>
                    </a:lnTo>
                    <a:cubicBezTo>
                      <a:pt x="6323" y="10797"/>
                      <a:pt x="6026" y="10774"/>
                      <a:pt x="5707" y="10728"/>
                    </a:cubicBezTo>
                    <a:cubicBezTo>
                      <a:pt x="5410" y="10683"/>
                      <a:pt x="5090" y="10614"/>
                      <a:pt x="4794" y="10546"/>
                    </a:cubicBezTo>
                    <a:cubicBezTo>
                      <a:pt x="4474" y="10500"/>
                      <a:pt x="4177" y="10431"/>
                      <a:pt x="3858" y="10363"/>
                    </a:cubicBezTo>
                    <a:cubicBezTo>
                      <a:pt x="3561" y="10295"/>
                      <a:pt x="3287" y="10203"/>
                      <a:pt x="2990" y="10112"/>
                    </a:cubicBezTo>
                    <a:cubicBezTo>
                      <a:pt x="2785" y="10021"/>
                      <a:pt x="2602" y="9952"/>
                      <a:pt x="2397" y="9861"/>
                    </a:cubicBezTo>
                    <a:cubicBezTo>
                      <a:pt x="2192" y="9747"/>
                      <a:pt x="1963" y="9633"/>
                      <a:pt x="1758" y="9518"/>
                    </a:cubicBezTo>
                    <a:cubicBezTo>
                      <a:pt x="1507" y="9381"/>
                      <a:pt x="1279" y="9222"/>
                      <a:pt x="1027" y="9085"/>
                    </a:cubicBezTo>
                    <a:cubicBezTo>
                      <a:pt x="799" y="8971"/>
                      <a:pt x="594" y="8834"/>
                      <a:pt x="366" y="8720"/>
                    </a:cubicBezTo>
                    <a:cubicBezTo>
                      <a:pt x="341" y="8707"/>
                      <a:pt x="312" y="8702"/>
                      <a:pt x="281" y="8702"/>
                    </a:cubicBezTo>
                    <a:cubicBezTo>
                      <a:pt x="197" y="8702"/>
                      <a:pt x="102" y="8744"/>
                      <a:pt x="69" y="8811"/>
                    </a:cubicBezTo>
                    <a:cubicBezTo>
                      <a:pt x="0" y="8925"/>
                      <a:pt x="46" y="9085"/>
                      <a:pt x="160" y="9130"/>
                    </a:cubicBezTo>
                    <a:cubicBezTo>
                      <a:pt x="274" y="9199"/>
                      <a:pt x="411" y="9267"/>
                      <a:pt x="525" y="9336"/>
                    </a:cubicBezTo>
                    <a:cubicBezTo>
                      <a:pt x="639" y="9404"/>
                      <a:pt x="754" y="9473"/>
                      <a:pt x="868" y="9541"/>
                    </a:cubicBezTo>
                    <a:cubicBezTo>
                      <a:pt x="1119" y="9701"/>
                      <a:pt x="1370" y="9884"/>
                      <a:pt x="1621" y="10043"/>
                    </a:cubicBezTo>
                    <a:cubicBezTo>
                      <a:pt x="1849" y="10158"/>
                      <a:pt x="2055" y="10295"/>
                      <a:pt x="2283" y="10409"/>
                    </a:cubicBezTo>
                    <a:cubicBezTo>
                      <a:pt x="2534" y="10546"/>
                      <a:pt x="2808" y="10660"/>
                      <a:pt x="3082" y="10751"/>
                    </a:cubicBezTo>
                    <a:cubicBezTo>
                      <a:pt x="3584" y="10934"/>
                      <a:pt x="4109" y="11048"/>
                      <a:pt x="4611" y="11162"/>
                    </a:cubicBezTo>
                    <a:cubicBezTo>
                      <a:pt x="4885" y="11208"/>
                      <a:pt x="5159" y="11276"/>
                      <a:pt x="5410" y="11322"/>
                    </a:cubicBezTo>
                    <a:cubicBezTo>
                      <a:pt x="5707" y="11367"/>
                      <a:pt x="6003" y="11413"/>
                      <a:pt x="6277" y="11436"/>
                    </a:cubicBezTo>
                    <a:cubicBezTo>
                      <a:pt x="6871" y="11504"/>
                      <a:pt x="7464" y="11550"/>
                      <a:pt x="8058" y="11573"/>
                    </a:cubicBezTo>
                    <a:cubicBezTo>
                      <a:pt x="8332" y="11573"/>
                      <a:pt x="8628" y="11596"/>
                      <a:pt x="8925" y="11596"/>
                    </a:cubicBezTo>
                    <a:cubicBezTo>
                      <a:pt x="9245" y="11596"/>
                      <a:pt x="9541" y="11573"/>
                      <a:pt x="9861" y="11573"/>
                    </a:cubicBezTo>
                    <a:cubicBezTo>
                      <a:pt x="10454" y="11550"/>
                      <a:pt x="11071" y="11550"/>
                      <a:pt x="11664" y="11481"/>
                    </a:cubicBezTo>
                    <a:cubicBezTo>
                      <a:pt x="11961" y="11459"/>
                      <a:pt x="12235" y="11413"/>
                      <a:pt x="12509" y="11390"/>
                    </a:cubicBezTo>
                    <a:cubicBezTo>
                      <a:pt x="12805" y="11344"/>
                      <a:pt x="13102" y="11299"/>
                      <a:pt x="13399" y="11253"/>
                    </a:cubicBezTo>
                    <a:cubicBezTo>
                      <a:pt x="13695" y="11208"/>
                      <a:pt x="13992" y="11162"/>
                      <a:pt x="14312" y="11093"/>
                    </a:cubicBezTo>
                    <a:cubicBezTo>
                      <a:pt x="14563" y="11048"/>
                      <a:pt x="14837" y="11002"/>
                      <a:pt x="15111" y="10934"/>
                    </a:cubicBezTo>
                    <a:cubicBezTo>
                      <a:pt x="15658" y="10819"/>
                      <a:pt x="16206" y="10705"/>
                      <a:pt x="16754" y="10568"/>
                    </a:cubicBezTo>
                    <a:cubicBezTo>
                      <a:pt x="17256" y="10431"/>
                      <a:pt x="17736" y="10295"/>
                      <a:pt x="18238" y="10135"/>
                    </a:cubicBezTo>
                    <a:cubicBezTo>
                      <a:pt x="18763" y="9998"/>
                      <a:pt x="19265" y="9792"/>
                      <a:pt x="19767" y="9610"/>
                    </a:cubicBezTo>
                    <a:cubicBezTo>
                      <a:pt x="20132" y="9473"/>
                      <a:pt x="20520" y="9336"/>
                      <a:pt x="20908" y="9199"/>
                    </a:cubicBezTo>
                    <a:cubicBezTo>
                      <a:pt x="21296" y="9062"/>
                      <a:pt x="21662" y="8925"/>
                      <a:pt x="22050" y="8765"/>
                    </a:cubicBezTo>
                    <a:cubicBezTo>
                      <a:pt x="22255" y="8697"/>
                      <a:pt x="22460" y="8628"/>
                      <a:pt x="22643" y="8537"/>
                    </a:cubicBezTo>
                    <a:cubicBezTo>
                      <a:pt x="22871" y="8468"/>
                      <a:pt x="23054" y="8377"/>
                      <a:pt x="23282" y="8286"/>
                    </a:cubicBezTo>
                    <a:cubicBezTo>
                      <a:pt x="23693" y="8126"/>
                      <a:pt x="24081" y="7944"/>
                      <a:pt x="24492" y="7738"/>
                    </a:cubicBezTo>
                    <a:lnTo>
                      <a:pt x="24492" y="7761"/>
                    </a:lnTo>
                    <a:cubicBezTo>
                      <a:pt x="24834" y="7601"/>
                      <a:pt x="25154" y="7441"/>
                      <a:pt x="25496" y="7282"/>
                    </a:cubicBezTo>
                    <a:cubicBezTo>
                      <a:pt x="25679" y="7213"/>
                      <a:pt x="25839" y="7145"/>
                      <a:pt x="25998" y="7053"/>
                    </a:cubicBezTo>
                    <a:cubicBezTo>
                      <a:pt x="26158" y="6985"/>
                      <a:pt x="26295" y="6916"/>
                      <a:pt x="26455" y="6825"/>
                    </a:cubicBezTo>
                    <a:cubicBezTo>
                      <a:pt x="26774" y="6688"/>
                      <a:pt x="27094" y="6551"/>
                      <a:pt x="27391" y="6414"/>
                    </a:cubicBezTo>
                    <a:cubicBezTo>
                      <a:pt x="27756" y="6254"/>
                      <a:pt x="28098" y="6072"/>
                      <a:pt x="28463" y="5889"/>
                    </a:cubicBezTo>
                    <a:cubicBezTo>
                      <a:pt x="28783" y="5707"/>
                      <a:pt x="29125" y="5547"/>
                      <a:pt x="29445" y="5364"/>
                    </a:cubicBezTo>
                    <a:cubicBezTo>
                      <a:pt x="29787" y="5204"/>
                      <a:pt x="30107" y="5045"/>
                      <a:pt x="30449" y="4885"/>
                    </a:cubicBezTo>
                    <a:cubicBezTo>
                      <a:pt x="30472" y="4885"/>
                      <a:pt x="30472" y="4885"/>
                      <a:pt x="30472" y="4862"/>
                    </a:cubicBezTo>
                    <a:cubicBezTo>
                      <a:pt x="30472" y="4862"/>
                      <a:pt x="30472" y="4885"/>
                      <a:pt x="30472" y="4885"/>
                    </a:cubicBezTo>
                    <a:cubicBezTo>
                      <a:pt x="30700" y="4771"/>
                      <a:pt x="30929" y="4679"/>
                      <a:pt x="31180" y="4565"/>
                    </a:cubicBezTo>
                    <a:cubicBezTo>
                      <a:pt x="31431" y="4451"/>
                      <a:pt x="31682" y="4337"/>
                      <a:pt x="31956" y="4223"/>
                    </a:cubicBezTo>
                    <a:cubicBezTo>
                      <a:pt x="32481" y="3995"/>
                      <a:pt x="33006" y="3766"/>
                      <a:pt x="33508" y="3538"/>
                    </a:cubicBezTo>
                    <a:cubicBezTo>
                      <a:pt x="33759" y="3424"/>
                      <a:pt x="33987" y="3310"/>
                      <a:pt x="34238" y="3219"/>
                    </a:cubicBezTo>
                    <a:cubicBezTo>
                      <a:pt x="34512" y="3105"/>
                      <a:pt x="34763" y="3013"/>
                      <a:pt x="35037" y="2922"/>
                    </a:cubicBezTo>
                    <a:cubicBezTo>
                      <a:pt x="35288" y="2853"/>
                      <a:pt x="35539" y="2762"/>
                      <a:pt x="35790" y="2671"/>
                    </a:cubicBezTo>
                    <a:cubicBezTo>
                      <a:pt x="36019" y="2580"/>
                      <a:pt x="36270" y="2488"/>
                      <a:pt x="36521" y="2397"/>
                    </a:cubicBezTo>
                    <a:cubicBezTo>
                      <a:pt x="36726" y="2328"/>
                      <a:pt x="36932" y="2260"/>
                      <a:pt x="37137" y="2192"/>
                    </a:cubicBezTo>
                    <a:cubicBezTo>
                      <a:pt x="37343" y="2123"/>
                      <a:pt x="37548" y="2055"/>
                      <a:pt x="37753" y="1986"/>
                    </a:cubicBezTo>
                    <a:cubicBezTo>
                      <a:pt x="38210" y="1849"/>
                      <a:pt x="38666" y="1735"/>
                      <a:pt x="39123" y="1598"/>
                    </a:cubicBezTo>
                    <a:cubicBezTo>
                      <a:pt x="39534" y="1484"/>
                      <a:pt x="39967" y="1370"/>
                      <a:pt x="40401" y="1256"/>
                    </a:cubicBezTo>
                    <a:cubicBezTo>
                      <a:pt x="40835" y="1164"/>
                      <a:pt x="41246" y="1073"/>
                      <a:pt x="41679" y="1005"/>
                    </a:cubicBezTo>
                    <a:cubicBezTo>
                      <a:pt x="41760" y="984"/>
                      <a:pt x="41858" y="964"/>
                      <a:pt x="41959" y="944"/>
                    </a:cubicBezTo>
                    <a:lnTo>
                      <a:pt x="41959" y="944"/>
                    </a:lnTo>
                    <a:cubicBezTo>
                      <a:pt x="41955" y="948"/>
                      <a:pt x="41953" y="952"/>
                      <a:pt x="41953" y="959"/>
                    </a:cubicBezTo>
                    <a:cubicBezTo>
                      <a:pt x="42341" y="890"/>
                      <a:pt x="42752" y="822"/>
                      <a:pt x="43163" y="799"/>
                    </a:cubicBezTo>
                    <a:cubicBezTo>
                      <a:pt x="43368" y="776"/>
                      <a:pt x="43597" y="776"/>
                      <a:pt x="43802" y="754"/>
                    </a:cubicBezTo>
                    <a:cubicBezTo>
                      <a:pt x="44008" y="754"/>
                      <a:pt x="44236" y="731"/>
                      <a:pt x="44441" y="708"/>
                    </a:cubicBezTo>
                    <a:cubicBezTo>
                      <a:pt x="44624" y="685"/>
                      <a:pt x="44806" y="685"/>
                      <a:pt x="44989" y="685"/>
                    </a:cubicBezTo>
                    <a:cubicBezTo>
                      <a:pt x="45194" y="662"/>
                      <a:pt x="45400" y="662"/>
                      <a:pt x="45605" y="662"/>
                    </a:cubicBezTo>
                    <a:cubicBezTo>
                      <a:pt x="46039" y="662"/>
                      <a:pt x="46450" y="685"/>
                      <a:pt x="46861" y="731"/>
                    </a:cubicBezTo>
                    <a:cubicBezTo>
                      <a:pt x="47180" y="754"/>
                      <a:pt x="47477" y="799"/>
                      <a:pt x="47797" y="868"/>
                    </a:cubicBezTo>
                    <a:cubicBezTo>
                      <a:pt x="48139" y="913"/>
                      <a:pt x="48458" y="982"/>
                      <a:pt x="48801" y="1073"/>
                    </a:cubicBezTo>
                    <a:cubicBezTo>
                      <a:pt x="48961" y="1119"/>
                      <a:pt x="49143" y="1187"/>
                      <a:pt x="49303" y="1233"/>
                    </a:cubicBezTo>
                    <a:cubicBezTo>
                      <a:pt x="49463" y="1279"/>
                      <a:pt x="49645" y="1324"/>
                      <a:pt x="49805" y="1370"/>
                    </a:cubicBezTo>
                    <a:cubicBezTo>
                      <a:pt x="49965" y="1415"/>
                      <a:pt x="50125" y="1484"/>
                      <a:pt x="50284" y="1530"/>
                    </a:cubicBezTo>
                    <a:cubicBezTo>
                      <a:pt x="50444" y="1598"/>
                      <a:pt x="50627" y="1644"/>
                      <a:pt x="50809" y="1712"/>
                    </a:cubicBezTo>
                    <a:cubicBezTo>
                      <a:pt x="50901" y="1758"/>
                      <a:pt x="51015" y="1804"/>
                      <a:pt x="51129" y="1849"/>
                    </a:cubicBezTo>
                    <a:cubicBezTo>
                      <a:pt x="51243" y="1895"/>
                      <a:pt x="51380" y="1963"/>
                      <a:pt x="51494" y="2032"/>
                    </a:cubicBezTo>
                    <a:cubicBezTo>
                      <a:pt x="51722" y="2146"/>
                      <a:pt x="51951" y="2237"/>
                      <a:pt x="52179" y="2374"/>
                    </a:cubicBezTo>
                    <a:cubicBezTo>
                      <a:pt x="52293" y="2420"/>
                      <a:pt x="52407" y="2511"/>
                      <a:pt x="52521" y="2580"/>
                    </a:cubicBezTo>
                    <a:cubicBezTo>
                      <a:pt x="52613" y="2648"/>
                      <a:pt x="52727" y="2717"/>
                      <a:pt x="52841" y="2762"/>
                    </a:cubicBezTo>
                    <a:cubicBezTo>
                      <a:pt x="53046" y="2899"/>
                      <a:pt x="53252" y="3036"/>
                      <a:pt x="53457" y="3196"/>
                    </a:cubicBezTo>
                    <a:cubicBezTo>
                      <a:pt x="53526" y="3242"/>
                      <a:pt x="53594" y="3287"/>
                      <a:pt x="53640" y="3310"/>
                    </a:cubicBezTo>
                    <a:cubicBezTo>
                      <a:pt x="53959" y="3538"/>
                      <a:pt x="54233" y="3766"/>
                      <a:pt x="54530" y="3995"/>
                    </a:cubicBezTo>
                    <a:cubicBezTo>
                      <a:pt x="54713" y="4132"/>
                      <a:pt x="54872" y="4269"/>
                      <a:pt x="55009" y="4428"/>
                    </a:cubicBezTo>
                    <a:cubicBezTo>
                      <a:pt x="55169" y="4588"/>
                      <a:pt x="55329" y="4748"/>
                      <a:pt x="55466" y="4908"/>
                    </a:cubicBezTo>
                    <a:cubicBezTo>
                      <a:pt x="55626" y="5068"/>
                      <a:pt x="55785" y="5204"/>
                      <a:pt x="55945" y="5364"/>
                    </a:cubicBezTo>
                    <a:cubicBezTo>
                      <a:pt x="56105" y="5524"/>
                      <a:pt x="56242" y="5661"/>
                      <a:pt x="56379" y="5821"/>
                    </a:cubicBezTo>
                    <a:cubicBezTo>
                      <a:pt x="56653" y="6117"/>
                      <a:pt x="56927" y="6414"/>
                      <a:pt x="57178" y="6711"/>
                    </a:cubicBezTo>
                    <a:cubicBezTo>
                      <a:pt x="57246" y="6802"/>
                      <a:pt x="57337" y="6894"/>
                      <a:pt x="57383" y="6985"/>
                    </a:cubicBezTo>
                    <a:cubicBezTo>
                      <a:pt x="57520" y="7167"/>
                      <a:pt x="57657" y="7327"/>
                      <a:pt x="57794" y="7510"/>
                    </a:cubicBezTo>
                    <a:cubicBezTo>
                      <a:pt x="57931" y="7692"/>
                      <a:pt x="58068" y="7898"/>
                      <a:pt x="58182" y="8103"/>
                    </a:cubicBezTo>
                    <a:cubicBezTo>
                      <a:pt x="58296" y="8309"/>
                      <a:pt x="58410" y="8491"/>
                      <a:pt x="58547" y="8674"/>
                    </a:cubicBezTo>
                    <a:cubicBezTo>
                      <a:pt x="58661" y="8857"/>
                      <a:pt x="58753" y="9016"/>
                      <a:pt x="58867" y="9199"/>
                    </a:cubicBezTo>
                    <a:cubicBezTo>
                      <a:pt x="58935" y="9290"/>
                      <a:pt x="58981" y="9404"/>
                      <a:pt x="59049" y="9496"/>
                    </a:cubicBezTo>
                    <a:lnTo>
                      <a:pt x="59232" y="9838"/>
                    </a:lnTo>
                    <a:cubicBezTo>
                      <a:pt x="59323" y="9975"/>
                      <a:pt x="59415" y="10135"/>
                      <a:pt x="59506" y="10295"/>
                    </a:cubicBezTo>
                    <a:cubicBezTo>
                      <a:pt x="59552" y="10386"/>
                      <a:pt x="59620" y="10477"/>
                      <a:pt x="59688" y="10591"/>
                    </a:cubicBezTo>
                    <a:cubicBezTo>
                      <a:pt x="59757" y="10683"/>
                      <a:pt x="59825" y="10774"/>
                      <a:pt x="59871" y="10865"/>
                    </a:cubicBezTo>
                    <a:cubicBezTo>
                      <a:pt x="59985" y="11048"/>
                      <a:pt x="60099" y="11230"/>
                      <a:pt x="60191" y="11413"/>
                    </a:cubicBezTo>
                    <a:cubicBezTo>
                      <a:pt x="60259" y="11573"/>
                      <a:pt x="60328" y="11755"/>
                      <a:pt x="60373" y="11915"/>
                    </a:cubicBezTo>
                    <a:cubicBezTo>
                      <a:pt x="60442" y="12075"/>
                      <a:pt x="60487" y="12235"/>
                      <a:pt x="60533" y="12417"/>
                    </a:cubicBezTo>
                    <a:cubicBezTo>
                      <a:pt x="60601" y="12554"/>
                      <a:pt x="60647" y="12714"/>
                      <a:pt x="60693" y="12851"/>
                    </a:cubicBezTo>
                    <a:cubicBezTo>
                      <a:pt x="60761" y="13011"/>
                      <a:pt x="60853" y="13125"/>
                      <a:pt x="60921" y="13285"/>
                    </a:cubicBezTo>
                    <a:cubicBezTo>
                      <a:pt x="60944" y="13353"/>
                      <a:pt x="61035" y="13399"/>
                      <a:pt x="61104" y="13422"/>
                    </a:cubicBezTo>
                    <a:cubicBezTo>
                      <a:pt x="61128" y="13428"/>
                      <a:pt x="61153" y="13431"/>
                      <a:pt x="61177" y="13431"/>
                    </a:cubicBezTo>
                    <a:cubicBezTo>
                      <a:pt x="61242" y="13431"/>
                      <a:pt x="61305" y="13409"/>
                      <a:pt x="61355" y="13376"/>
                    </a:cubicBezTo>
                    <a:cubicBezTo>
                      <a:pt x="61446" y="13330"/>
                      <a:pt x="61492" y="13262"/>
                      <a:pt x="61515" y="13170"/>
                    </a:cubicBezTo>
                    <a:cubicBezTo>
                      <a:pt x="61537" y="13079"/>
                      <a:pt x="61515" y="13011"/>
                      <a:pt x="61469" y="12919"/>
                    </a:cubicBezTo>
                    <a:cubicBezTo>
                      <a:pt x="61423" y="12851"/>
                      <a:pt x="61378" y="12782"/>
                      <a:pt x="61332" y="12691"/>
                    </a:cubicBezTo>
                    <a:cubicBezTo>
                      <a:pt x="61263" y="12486"/>
                      <a:pt x="61195" y="12280"/>
                      <a:pt x="61126" y="12075"/>
                    </a:cubicBezTo>
                    <a:cubicBezTo>
                      <a:pt x="61035" y="11801"/>
                      <a:pt x="60944" y="11527"/>
                      <a:pt x="60830" y="11276"/>
                    </a:cubicBezTo>
                    <a:cubicBezTo>
                      <a:pt x="60670" y="10934"/>
                      <a:pt x="60487" y="10591"/>
                      <a:pt x="60259" y="10295"/>
                    </a:cubicBezTo>
                    <a:cubicBezTo>
                      <a:pt x="60168" y="10135"/>
                      <a:pt x="60077" y="9998"/>
                      <a:pt x="59985" y="9838"/>
                    </a:cubicBezTo>
                    <a:cubicBezTo>
                      <a:pt x="59894" y="9701"/>
                      <a:pt x="59825" y="9541"/>
                      <a:pt x="59734" y="9381"/>
                    </a:cubicBezTo>
                    <a:cubicBezTo>
                      <a:pt x="59666" y="9290"/>
                      <a:pt x="59620" y="9176"/>
                      <a:pt x="59574" y="9085"/>
                    </a:cubicBezTo>
                    <a:cubicBezTo>
                      <a:pt x="59483" y="8971"/>
                      <a:pt x="59415" y="8857"/>
                      <a:pt x="59346" y="8742"/>
                    </a:cubicBezTo>
                    <a:cubicBezTo>
                      <a:pt x="59232" y="8560"/>
                      <a:pt x="59118" y="8377"/>
                      <a:pt x="59004" y="8195"/>
                    </a:cubicBezTo>
                    <a:cubicBezTo>
                      <a:pt x="58890" y="8012"/>
                      <a:pt x="58775" y="7807"/>
                      <a:pt x="58661" y="7624"/>
                    </a:cubicBezTo>
                    <a:cubicBezTo>
                      <a:pt x="58524" y="7419"/>
                      <a:pt x="58387" y="7190"/>
                      <a:pt x="58228" y="7008"/>
                    </a:cubicBezTo>
                    <a:cubicBezTo>
                      <a:pt x="58159" y="6916"/>
                      <a:pt x="58091" y="6825"/>
                      <a:pt x="58022" y="6734"/>
                    </a:cubicBezTo>
                    <a:cubicBezTo>
                      <a:pt x="57977" y="6688"/>
                      <a:pt x="57931" y="6620"/>
                      <a:pt x="57885" y="6574"/>
                    </a:cubicBezTo>
                    <a:cubicBezTo>
                      <a:pt x="57862" y="6528"/>
                      <a:pt x="57840" y="6483"/>
                      <a:pt x="57794" y="6460"/>
                    </a:cubicBezTo>
                    <a:cubicBezTo>
                      <a:pt x="57748" y="6369"/>
                      <a:pt x="57657" y="6277"/>
                      <a:pt x="57589" y="6209"/>
                    </a:cubicBezTo>
                    <a:cubicBezTo>
                      <a:pt x="57406" y="5981"/>
                      <a:pt x="57201" y="5775"/>
                      <a:pt x="57018" y="5547"/>
                    </a:cubicBezTo>
                    <a:cubicBezTo>
                      <a:pt x="56904" y="5433"/>
                      <a:pt x="56790" y="5296"/>
                      <a:pt x="56676" y="5182"/>
                    </a:cubicBezTo>
                    <a:cubicBezTo>
                      <a:pt x="56539" y="5045"/>
                      <a:pt x="56424" y="4908"/>
                      <a:pt x="56288" y="4794"/>
                    </a:cubicBezTo>
                    <a:cubicBezTo>
                      <a:pt x="56173" y="4657"/>
                      <a:pt x="56036" y="4543"/>
                      <a:pt x="55922" y="4428"/>
                    </a:cubicBezTo>
                    <a:cubicBezTo>
                      <a:pt x="55785" y="4291"/>
                      <a:pt x="55648" y="4155"/>
                      <a:pt x="55534" y="4018"/>
                    </a:cubicBezTo>
                    <a:cubicBezTo>
                      <a:pt x="55420" y="3903"/>
                      <a:pt x="55283" y="3766"/>
                      <a:pt x="55146" y="3675"/>
                    </a:cubicBezTo>
                    <a:cubicBezTo>
                      <a:pt x="55032" y="3561"/>
                      <a:pt x="54895" y="3447"/>
                      <a:pt x="54758" y="3333"/>
                    </a:cubicBezTo>
                    <a:cubicBezTo>
                      <a:pt x="54621" y="3242"/>
                      <a:pt x="54484" y="3150"/>
                      <a:pt x="54347" y="3036"/>
                    </a:cubicBezTo>
                    <a:cubicBezTo>
                      <a:pt x="54233" y="2945"/>
                      <a:pt x="54096" y="2853"/>
                      <a:pt x="53959" y="2762"/>
                    </a:cubicBezTo>
                    <a:cubicBezTo>
                      <a:pt x="53777" y="2625"/>
                      <a:pt x="53594" y="2488"/>
                      <a:pt x="53389" y="2351"/>
                    </a:cubicBezTo>
                    <a:cubicBezTo>
                      <a:pt x="53160" y="2214"/>
                      <a:pt x="52932" y="2077"/>
                      <a:pt x="52704" y="1918"/>
                    </a:cubicBezTo>
                    <a:cubicBezTo>
                      <a:pt x="52590" y="1849"/>
                      <a:pt x="52476" y="1781"/>
                      <a:pt x="52362" y="1712"/>
                    </a:cubicBezTo>
                    <a:cubicBezTo>
                      <a:pt x="52247" y="1667"/>
                      <a:pt x="52110" y="1598"/>
                      <a:pt x="51996" y="1552"/>
                    </a:cubicBezTo>
                    <a:cubicBezTo>
                      <a:pt x="51882" y="1484"/>
                      <a:pt x="51768" y="1438"/>
                      <a:pt x="51654" y="1370"/>
                    </a:cubicBezTo>
                    <a:cubicBezTo>
                      <a:pt x="51517" y="1301"/>
                      <a:pt x="51380" y="1256"/>
                      <a:pt x="51220" y="1187"/>
                    </a:cubicBezTo>
                    <a:cubicBezTo>
                      <a:pt x="51083" y="1142"/>
                      <a:pt x="50946" y="1073"/>
                      <a:pt x="50809" y="1027"/>
                    </a:cubicBezTo>
                    <a:cubicBezTo>
                      <a:pt x="50672" y="982"/>
                      <a:pt x="50513" y="936"/>
                      <a:pt x="50376" y="890"/>
                    </a:cubicBezTo>
                    <a:cubicBezTo>
                      <a:pt x="50102" y="776"/>
                      <a:pt x="49828" y="708"/>
                      <a:pt x="49531" y="617"/>
                    </a:cubicBezTo>
                    <a:cubicBezTo>
                      <a:pt x="49257" y="548"/>
                      <a:pt x="49006" y="457"/>
                      <a:pt x="48732" y="388"/>
                    </a:cubicBezTo>
                    <a:cubicBezTo>
                      <a:pt x="48436" y="297"/>
                      <a:pt x="48162" y="251"/>
                      <a:pt x="47888" y="206"/>
                    </a:cubicBezTo>
                    <a:cubicBezTo>
                      <a:pt x="47386" y="114"/>
                      <a:pt x="46883" y="69"/>
                      <a:pt x="46381" y="23"/>
                    </a:cubicBezTo>
                    <a:cubicBezTo>
                      <a:pt x="46107" y="0"/>
                      <a:pt x="45856" y="0"/>
                      <a:pt x="4558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7"/>
              <p:cNvSpPr/>
              <p:nvPr/>
            </p:nvSpPr>
            <p:spPr>
              <a:xfrm>
                <a:off x="12464150" y="3601700"/>
                <a:ext cx="59164" cy="121949"/>
              </a:xfrm>
              <a:custGeom>
                <a:avLst/>
                <a:gdLst/>
                <a:ahLst/>
                <a:cxnLst/>
                <a:rect l="l" t="t" r="r" b="b"/>
                <a:pathLst>
                  <a:path w="2124" h="4378" extrusionOk="0">
                    <a:moveTo>
                      <a:pt x="92" y="1"/>
                    </a:moveTo>
                    <a:cubicBezTo>
                      <a:pt x="23" y="24"/>
                      <a:pt x="0" y="92"/>
                      <a:pt x="46" y="161"/>
                    </a:cubicBezTo>
                    <a:cubicBezTo>
                      <a:pt x="206" y="503"/>
                      <a:pt x="388" y="845"/>
                      <a:pt x="548" y="1211"/>
                    </a:cubicBezTo>
                    <a:cubicBezTo>
                      <a:pt x="617" y="1370"/>
                      <a:pt x="685" y="1507"/>
                      <a:pt x="776" y="1667"/>
                    </a:cubicBezTo>
                    <a:cubicBezTo>
                      <a:pt x="845" y="1850"/>
                      <a:pt x="913" y="2009"/>
                      <a:pt x="982" y="2169"/>
                    </a:cubicBezTo>
                    <a:cubicBezTo>
                      <a:pt x="1050" y="2329"/>
                      <a:pt x="1119" y="2466"/>
                      <a:pt x="1187" y="2626"/>
                    </a:cubicBezTo>
                    <a:cubicBezTo>
                      <a:pt x="1256" y="2785"/>
                      <a:pt x="1347" y="2945"/>
                      <a:pt x="1416" y="3105"/>
                    </a:cubicBezTo>
                    <a:cubicBezTo>
                      <a:pt x="1484" y="3265"/>
                      <a:pt x="1553" y="3402"/>
                      <a:pt x="1621" y="3562"/>
                    </a:cubicBezTo>
                    <a:cubicBezTo>
                      <a:pt x="1712" y="3721"/>
                      <a:pt x="1781" y="3881"/>
                      <a:pt x="1826" y="4064"/>
                    </a:cubicBezTo>
                    <a:cubicBezTo>
                      <a:pt x="1872" y="4132"/>
                      <a:pt x="1895" y="4223"/>
                      <a:pt x="1941" y="4315"/>
                    </a:cubicBezTo>
                    <a:cubicBezTo>
                      <a:pt x="1941" y="4338"/>
                      <a:pt x="1963" y="4360"/>
                      <a:pt x="1986" y="4360"/>
                    </a:cubicBezTo>
                    <a:cubicBezTo>
                      <a:pt x="1998" y="4372"/>
                      <a:pt x="2015" y="4378"/>
                      <a:pt x="2032" y="4378"/>
                    </a:cubicBezTo>
                    <a:cubicBezTo>
                      <a:pt x="2049" y="4378"/>
                      <a:pt x="2066" y="4372"/>
                      <a:pt x="2078" y="4360"/>
                    </a:cubicBezTo>
                    <a:cubicBezTo>
                      <a:pt x="2100" y="4360"/>
                      <a:pt x="2100" y="4338"/>
                      <a:pt x="2123" y="4315"/>
                    </a:cubicBezTo>
                    <a:cubicBezTo>
                      <a:pt x="2123" y="4269"/>
                      <a:pt x="2123" y="4246"/>
                      <a:pt x="2123" y="4223"/>
                    </a:cubicBezTo>
                    <a:cubicBezTo>
                      <a:pt x="2078" y="4132"/>
                      <a:pt x="2055" y="4041"/>
                      <a:pt x="2009" y="3950"/>
                    </a:cubicBezTo>
                    <a:cubicBezTo>
                      <a:pt x="1986" y="3904"/>
                      <a:pt x="1986" y="3858"/>
                      <a:pt x="1963" y="3813"/>
                    </a:cubicBezTo>
                    <a:cubicBezTo>
                      <a:pt x="1941" y="3790"/>
                      <a:pt x="1941" y="3744"/>
                      <a:pt x="1918" y="3721"/>
                    </a:cubicBezTo>
                    <a:cubicBezTo>
                      <a:pt x="1826" y="3539"/>
                      <a:pt x="1758" y="3356"/>
                      <a:pt x="1667" y="3174"/>
                    </a:cubicBezTo>
                    <a:cubicBezTo>
                      <a:pt x="1598" y="3037"/>
                      <a:pt x="1530" y="2877"/>
                      <a:pt x="1461" y="2717"/>
                    </a:cubicBezTo>
                    <a:cubicBezTo>
                      <a:pt x="1393" y="2557"/>
                      <a:pt x="1324" y="2397"/>
                      <a:pt x="1256" y="2238"/>
                    </a:cubicBezTo>
                    <a:cubicBezTo>
                      <a:pt x="1187" y="2078"/>
                      <a:pt x="1119" y="1895"/>
                      <a:pt x="1028" y="1736"/>
                    </a:cubicBezTo>
                    <a:cubicBezTo>
                      <a:pt x="982" y="1599"/>
                      <a:pt x="891" y="1439"/>
                      <a:pt x="845" y="1302"/>
                    </a:cubicBezTo>
                    <a:cubicBezTo>
                      <a:pt x="685" y="982"/>
                      <a:pt x="525" y="663"/>
                      <a:pt x="366" y="343"/>
                    </a:cubicBezTo>
                    <a:cubicBezTo>
                      <a:pt x="320" y="252"/>
                      <a:pt x="274" y="138"/>
                      <a:pt x="229" y="46"/>
                    </a:cubicBezTo>
                    <a:cubicBezTo>
                      <a:pt x="206" y="24"/>
                      <a:pt x="160" y="1"/>
                      <a:pt x="13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7"/>
              <p:cNvSpPr/>
              <p:nvPr/>
            </p:nvSpPr>
            <p:spPr>
              <a:xfrm>
                <a:off x="12455877" y="3587076"/>
                <a:ext cx="66796" cy="131476"/>
              </a:xfrm>
              <a:custGeom>
                <a:avLst/>
                <a:gdLst/>
                <a:ahLst/>
                <a:cxnLst/>
                <a:rect l="l" t="t" r="r" b="b"/>
                <a:pathLst>
                  <a:path w="2398" h="4720" extrusionOk="0">
                    <a:moveTo>
                      <a:pt x="69" y="1"/>
                    </a:moveTo>
                    <a:cubicBezTo>
                      <a:pt x="24" y="24"/>
                      <a:pt x="1" y="69"/>
                      <a:pt x="24" y="115"/>
                    </a:cubicBezTo>
                    <a:cubicBezTo>
                      <a:pt x="366" y="777"/>
                      <a:pt x="685" y="1439"/>
                      <a:pt x="1028" y="2101"/>
                    </a:cubicBezTo>
                    <a:cubicBezTo>
                      <a:pt x="1096" y="2238"/>
                      <a:pt x="1188" y="2397"/>
                      <a:pt x="1256" y="2534"/>
                    </a:cubicBezTo>
                    <a:cubicBezTo>
                      <a:pt x="1325" y="2671"/>
                      <a:pt x="1416" y="2831"/>
                      <a:pt x="1484" y="2968"/>
                    </a:cubicBezTo>
                    <a:cubicBezTo>
                      <a:pt x="1530" y="3082"/>
                      <a:pt x="1576" y="3174"/>
                      <a:pt x="1644" y="3265"/>
                    </a:cubicBezTo>
                    <a:cubicBezTo>
                      <a:pt x="1667" y="3333"/>
                      <a:pt x="1690" y="3402"/>
                      <a:pt x="1735" y="3447"/>
                    </a:cubicBezTo>
                    <a:cubicBezTo>
                      <a:pt x="1781" y="3562"/>
                      <a:pt x="1827" y="3653"/>
                      <a:pt x="1872" y="3767"/>
                    </a:cubicBezTo>
                    <a:cubicBezTo>
                      <a:pt x="1895" y="3835"/>
                      <a:pt x="1941" y="3904"/>
                      <a:pt x="1964" y="3950"/>
                    </a:cubicBezTo>
                    <a:cubicBezTo>
                      <a:pt x="2009" y="4064"/>
                      <a:pt x="2055" y="4155"/>
                      <a:pt x="2078" y="4246"/>
                    </a:cubicBezTo>
                    <a:cubicBezTo>
                      <a:pt x="2146" y="4383"/>
                      <a:pt x="2192" y="4520"/>
                      <a:pt x="2238" y="4657"/>
                    </a:cubicBezTo>
                    <a:cubicBezTo>
                      <a:pt x="2238" y="4680"/>
                      <a:pt x="2260" y="4703"/>
                      <a:pt x="2283" y="4703"/>
                    </a:cubicBezTo>
                    <a:cubicBezTo>
                      <a:pt x="2295" y="4714"/>
                      <a:pt x="2306" y="4720"/>
                      <a:pt x="2317" y="4720"/>
                    </a:cubicBezTo>
                    <a:cubicBezTo>
                      <a:pt x="2329" y="4720"/>
                      <a:pt x="2340" y="4714"/>
                      <a:pt x="2352" y="4703"/>
                    </a:cubicBezTo>
                    <a:cubicBezTo>
                      <a:pt x="2375" y="4703"/>
                      <a:pt x="2397" y="4680"/>
                      <a:pt x="2397" y="4657"/>
                    </a:cubicBezTo>
                    <a:cubicBezTo>
                      <a:pt x="2397" y="4634"/>
                      <a:pt x="2397" y="4612"/>
                      <a:pt x="2397" y="4589"/>
                    </a:cubicBezTo>
                    <a:cubicBezTo>
                      <a:pt x="2352" y="4475"/>
                      <a:pt x="2329" y="4383"/>
                      <a:pt x="2283" y="4269"/>
                    </a:cubicBezTo>
                    <a:cubicBezTo>
                      <a:pt x="2260" y="4201"/>
                      <a:pt x="2238" y="4132"/>
                      <a:pt x="2192" y="4064"/>
                    </a:cubicBezTo>
                    <a:cubicBezTo>
                      <a:pt x="2146" y="3972"/>
                      <a:pt x="2123" y="3881"/>
                      <a:pt x="2078" y="3767"/>
                    </a:cubicBezTo>
                    <a:cubicBezTo>
                      <a:pt x="2032" y="3699"/>
                      <a:pt x="2009" y="3630"/>
                      <a:pt x="1964" y="3562"/>
                    </a:cubicBezTo>
                    <a:cubicBezTo>
                      <a:pt x="1941" y="3470"/>
                      <a:pt x="1895" y="3402"/>
                      <a:pt x="1850" y="3310"/>
                    </a:cubicBezTo>
                    <a:cubicBezTo>
                      <a:pt x="1850" y="3288"/>
                      <a:pt x="1827" y="3265"/>
                      <a:pt x="1827" y="3242"/>
                    </a:cubicBezTo>
                    <a:cubicBezTo>
                      <a:pt x="1781" y="3174"/>
                      <a:pt x="1758" y="3128"/>
                      <a:pt x="1735" y="3059"/>
                    </a:cubicBezTo>
                    <a:cubicBezTo>
                      <a:pt x="1644" y="2877"/>
                      <a:pt x="1553" y="2717"/>
                      <a:pt x="1462" y="2557"/>
                    </a:cubicBezTo>
                    <a:cubicBezTo>
                      <a:pt x="1393" y="2397"/>
                      <a:pt x="1302" y="2238"/>
                      <a:pt x="1210" y="2078"/>
                    </a:cubicBezTo>
                    <a:cubicBezTo>
                      <a:pt x="1165" y="1941"/>
                      <a:pt x="1096" y="1804"/>
                      <a:pt x="1028" y="1690"/>
                    </a:cubicBezTo>
                    <a:cubicBezTo>
                      <a:pt x="845" y="1348"/>
                      <a:pt x="685" y="1028"/>
                      <a:pt x="503" y="686"/>
                    </a:cubicBezTo>
                    <a:cubicBezTo>
                      <a:pt x="412" y="480"/>
                      <a:pt x="297" y="252"/>
                      <a:pt x="183" y="46"/>
                    </a:cubicBezTo>
                    <a:cubicBezTo>
                      <a:pt x="183" y="1"/>
                      <a:pt x="138" y="1"/>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7"/>
              <p:cNvSpPr/>
              <p:nvPr/>
            </p:nvSpPr>
            <p:spPr>
              <a:xfrm>
                <a:off x="12188218" y="3353735"/>
                <a:ext cx="363703" cy="366265"/>
              </a:xfrm>
              <a:custGeom>
                <a:avLst/>
                <a:gdLst/>
                <a:ahLst/>
                <a:cxnLst/>
                <a:rect l="l" t="t" r="r" b="b"/>
                <a:pathLst>
                  <a:path w="13057" h="13149" extrusionOk="0">
                    <a:moveTo>
                      <a:pt x="480" y="1"/>
                    </a:moveTo>
                    <a:cubicBezTo>
                      <a:pt x="411" y="1"/>
                      <a:pt x="343" y="24"/>
                      <a:pt x="297" y="69"/>
                    </a:cubicBezTo>
                    <a:cubicBezTo>
                      <a:pt x="297" y="69"/>
                      <a:pt x="274" y="92"/>
                      <a:pt x="274" y="115"/>
                    </a:cubicBezTo>
                    <a:cubicBezTo>
                      <a:pt x="228" y="115"/>
                      <a:pt x="206" y="115"/>
                      <a:pt x="183" y="138"/>
                    </a:cubicBezTo>
                    <a:cubicBezTo>
                      <a:pt x="114" y="161"/>
                      <a:pt x="46" y="229"/>
                      <a:pt x="23" y="298"/>
                    </a:cubicBezTo>
                    <a:cubicBezTo>
                      <a:pt x="0" y="366"/>
                      <a:pt x="23" y="435"/>
                      <a:pt x="46" y="503"/>
                    </a:cubicBezTo>
                    <a:cubicBezTo>
                      <a:pt x="69" y="572"/>
                      <a:pt x="137" y="617"/>
                      <a:pt x="206" y="640"/>
                    </a:cubicBezTo>
                    <a:cubicBezTo>
                      <a:pt x="457" y="731"/>
                      <a:pt x="708" y="823"/>
                      <a:pt x="982" y="937"/>
                    </a:cubicBezTo>
                    <a:cubicBezTo>
                      <a:pt x="1256" y="1028"/>
                      <a:pt x="1530" y="1142"/>
                      <a:pt x="1803" y="1234"/>
                    </a:cubicBezTo>
                    <a:cubicBezTo>
                      <a:pt x="1940" y="1279"/>
                      <a:pt x="2077" y="1325"/>
                      <a:pt x="2191" y="1370"/>
                    </a:cubicBezTo>
                    <a:cubicBezTo>
                      <a:pt x="2283" y="1416"/>
                      <a:pt x="2374" y="1439"/>
                      <a:pt x="2443" y="1485"/>
                    </a:cubicBezTo>
                    <a:cubicBezTo>
                      <a:pt x="2511" y="1507"/>
                      <a:pt x="2580" y="1530"/>
                      <a:pt x="2625" y="1553"/>
                    </a:cubicBezTo>
                    <a:lnTo>
                      <a:pt x="3082" y="1759"/>
                    </a:lnTo>
                    <a:cubicBezTo>
                      <a:pt x="3104" y="1759"/>
                      <a:pt x="3127" y="1781"/>
                      <a:pt x="3150" y="1781"/>
                    </a:cubicBezTo>
                    <a:cubicBezTo>
                      <a:pt x="3173" y="1781"/>
                      <a:pt x="3173" y="1804"/>
                      <a:pt x="3173" y="1804"/>
                    </a:cubicBezTo>
                    <a:cubicBezTo>
                      <a:pt x="3219" y="1850"/>
                      <a:pt x="3264" y="1873"/>
                      <a:pt x="3310" y="1895"/>
                    </a:cubicBezTo>
                    <a:lnTo>
                      <a:pt x="3401" y="1964"/>
                    </a:lnTo>
                    <a:cubicBezTo>
                      <a:pt x="3493" y="2010"/>
                      <a:pt x="3561" y="2055"/>
                      <a:pt x="3629" y="2101"/>
                    </a:cubicBezTo>
                    <a:cubicBezTo>
                      <a:pt x="3789" y="2192"/>
                      <a:pt x="3972" y="2283"/>
                      <a:pt x="4132" y="2398"/>
                    </a:cubicBezTo>
                    <a:cubicBezTo>
                      <a:pt x="4269" y="2466"/>
                      <a:pt x="4383" y="2535"/>
                      <a:pt x="4520" y="2626"/>
                    </a:cubicBezTo>
                    <a:cubicBezTo>
                      <a:pt x="4542" y="2626"/>
                      <a:pt x="4542" y="2649"/>
                      <a:pt x="4565" y="2672"/>
                    </a:cubicBezTo>
                    <a:cubicBezTo>
                      <a:pt x="4725" y="2786"/>
                      <a:pt x="4862" y="2900"/>
                      <a:pt x="5022" y="3014"/>
                    </a:cubicBezTo>
                    <a:cubicBezTo>
                      <a:pt x="5159" y="3128"/>
                      <a:pt x="5319" y="3242"/>
                      <a:pt x="5455" y="3356"/>
                    </a:cubicBezTo>
                    <a:cubicBezTo>
                      <a:pt x="5638" y="3516"/>
                      <a:pt x="5844" y="3676"/>
                      <a:pt x="6026" y="3813"/>
                    </a:cubicBezTo>
                    <a:cubicBezTo>
                      <a:pt x="6117" y="3904"/>
                      <a:pt x="6232" y="3995"/>
                      <a:pt x="6323" y="4087"/>
                    </a:cubicBezTo>
                    <a:cubicBezTo>
                      <a:pt x="6369" y="4132"/>
                      <a:pt x="6414" y="4178"/>
                      <a:pt x="6437" y="4201"/>
                    </a:cubicBezTo>
                    <a:cubicBezTo>
                      <a:pt x="6528" y="4292"/>
                      <a:pt x="6642" y="4406"/>
                      <a:pt x="6734" y="4498"/>
                    </a:cubicBezTo>
                    <a:cubicBezTo>
                      <a:pt x="6825" y="4589"/>
                      <a:pt x="6939" y="4703"/>
                      <a:pt x="7030" y="4817"/>
                    </a:cubicBezTo>
                    <a:cubicBezTo>
                      <a:pt x="7145" y="4931"/>
                      <a:pt x="7282" y="5045"/>
                      <a:pt x="7396" y="5159"/>
                    </a:cubicBezTo>
                    <a:cubicBezTo>
                      <a:pt x="7624" y="5433"/>
                      <a:pt x="7875" y="5684"/>
                      <a:pt x="8103" y="5958"/>
                    </a:cubicBezTo>
                    <a:cubicBezTo>
                      <a:pt x="8354" y="6255"/>
                      <a:pt x="8628" y="6529"/>
                      <a:pt x="8879" y="6826"/>
                    </a:cubicBezTo>
                    <a:cubicBezTo>
                      <a:pt x="8993" y="6963"/>
                      <a:pt x="9108" y="7122"/>
                      <a:pt x="9244" y="7259"/>
                    </a:cubicBezTo>
                    <a:cubicBezTo>
                      <a:pt x="9267" y="7305"/>
                      <a:pt x="9313" y="7328"/>
                      <a:pt x="9336" y="7374"/>
                    </a:cubicBezTo>
                    <a:cubicBezTo>
                      <a:pt x="9336" y="7419"/>
                      <a:pt x="9359" y="7442"/>
                      <a:pt x="9381" y="7488"/>
                    </a:cubicBezTo>
                    <a:lnTo>
                      <a:pt x="9336" y="7488"/>
                    </a:lnTo>
                    <a:cubicBezTo>
                      <a:pt x="9290" y="7510"/>
                      <a:pt x="9244" y="7602"/>
                      <a:pt x="9290" y="7647"/>
                    </a:cubicBezTo>
                    <a:cubicBezTo>
                      <a:pt x="9336" y="7739"/>
                      <a:pt x="9404" y="7830"/>
                      <a:pt x="9450" y="7921"/>
                    </a:cubicBezTo>
                    <a:cubicBezTo>
                      <a:pt x="9496" y="7990"/>
                      <a:pt x="9541" y="8058"/>
                      <a:pt x="9587" y="8127"/>
                    </a:cubicBezTo>
                    <a:cubicBezTo>
                      <a:pt x="9678" y="8287"/>
                      <a:pt x="9769" y="8446"/>
                      <a:pt x="9861" y="8583"/>
                    </a:cubicBezTo>
                    <a:cubicBezTo>
                      <a:pt x="10021" y="8880"/>
                      <a:pt x="10158" y="9177"/>
                      <a:pt x="10317" y="9451"/>
                    </a:cubicBezTo>
                    <a:cubicBezTo>
                      <a:pt x="10500" y="9770"/>
                      <a:pt x="10660" y="10090"/>
                      <a:pt x="10842" y="10386"/>
                    </a:cubicBezTo>
                    <a:cubicBezTo>
                      <a:pt x="11025" y="10729"/>
                      <a:pt x="11207" y="11071"/>
                      <a:pt x="11367" y="11414"/>
                    </a:cubicBezTo>
                    <a:cubicBezTo>
                      <a:pt x="11459" y="11596"/>
                      <a:pt x="11550" y="11802"/>
                      <a:pt x="11618" y="12007"/>
                    </a:cubicBezTo>
                    <a:cubicBezTo>
                      <a:pt x="11618" y="11984"/>
                      <a:pt x="11618" y="11984"/>
                      <a:pt x="11618" y="11984"/>
                    </a:cubicBezTo>
                    <a:cubicBezTo>
                      <a:pt x="11664" y="12121"/>
                      <a:pt x="11687" y="12258"/>
                      <a:pt x="11732" y="12395"/>
                    </a:cubicBezTo>
                    <a:cubicBezTo>
                      <a:pt x="11742" y="12433"/>
                      <a:pt x="11775" y="12451"/>
                      <a:pt x="11809" y="12451"/>
                    </a:cubicBezTo>
                    <a:cubicBezTo>
                      <a:pt x="11857" y="12451"/>
                      <a:pt x="11906" y="12416"/>
                      <a:pt x="11892" y="12349"/>
                    </a:cubicBezTo>
                    <a:cubicBezTo>
                      <a:pt x="11869" y="12258"/>
                      <a:pt x="11847" y="12167"/>
                      <a:pt x="11824" y="12053"/>
                    </a:cubicBezTo>
                    <a:cubicBezTo>
                      <a:pt x="11778" y="11961"/>
                      <a:pt x="11755" y="11847"/>
                      <a:pt x="11710" y="11756"/>
                    </a:cubicBezTo>
                    <a:cubicBezTo>
                      <a:pt x="11641" y="11596"/>
                      <a:pt x="11573" y="11414"/>
                      <a:pt x="11481" y="11254"/>
                    </a:cubicBezTo>
                    <a:cubicBezTo>
                      <a:pt x="11390" y="11094"/>
                      <a:pt x="11322" y="10934"/>
                      <a:pt x="11230" y="10774"/>
                    </a:cubicBezTo>
                    <a:cubicBezTo>
                      <a:pt x="11139" y="10615"/>
                      <a:pt x="11048" y="10455"/>
                      <a:pt x="10956" y="10295"/>
                    </a:cubicBezTo>
                    <a:cubicBezTo>
                      <a:pt x="10888" y="10158"/>
                      <a:pt x="10797" y="10021"/>
                      <a:pt x="10728" y="9861"/>
                    </a:cubicBezTo>
                    <a:lnTo>
                      <a:pt x="10728" y="9861"/>
                    </a:lnTo>
                    <a:cubicBezTo>
                      <a:pt x="10842" y="10044"/>
                      <a:pt x="10956" y="10227"/>
                      <a:pt x="11071" y="10409"/>
                    </a:cubicBezTo>
                    <a:cubicBezTo>
                      <a:pt x="11162" y="10569"/>
                      <a:pt x="11253" y="10729"/>
                      <a:pt x="11344" y="10889"/>
                    </a:cubicBezTo>
                    <a:cubicBezTo>
                      <a:pt x="11413" y="11026"/>
                      <a:pt x="11504" y="11163"/>
                      <a:pt x="11573" y="11299"/>
                    </a:cubicBezTo>
                    <a:cubicBezTo>
                      <a:pt x="11732" y="11619"/>
                      <a:pt x="11869" y="11939"/>
                      <a:pt x="11984" y="12281"/>
                    </a:cubicBezTo>
                    <a:cubicBezTo>
                      <a:pt x="11984" y="12281"/>
                      <a:pt x="12006" y="12304"/>
                      <a:pt x="12006" y="12327"/>
                    </a:cubicBezTo>
                    <a:cubicBezTo>
                      <a:pt x="12026" y="12386"/>
                      <a:pt x="12080" y="12445"/>
                      <a:pt x="12139" y="12445"/>
                    </a:cubicBezTo>
                    <a:cubicBezTo>
                      <a:pt x="12148" y="12445"/>
                      <a:pt x="12157" y="12444"/>
                      <a:pt x="12166" y="12441"/>
                    </a:cubicBezTo>
                    <a:cubicBezTo>
                      <a:pt x="12189" y="12441"/>
                      <a:pt x="12212" y="12441"/>
                      <a:pt x="12212" y="12418"/>
                    </a:cubicBezTo>
                    <a:cubicBezTo>
                      <a:pt x="12235" y="12464"/>
                      <a:pt x="12257" y="12486"/>
                      <a:pt x="12303" y="12509"/>
                    </a:cubicBezTo>
                    <a:cubicBezTo>
                      <a:pt x="12326" y="12509"/>
                      <a:pt x="12326" y="12532"/>
                      <a:pt x="12349" y="12532"/>
                    </a:cubicBezTo>
                    <a:cubicBezTo>
                      <a:pt x="12349" y="12532"/>
                      <a:pt x="12349" y="12555"/>
                      <a:pt x="12349" y="12555"/>
                    </a:cubicBezTo>
                    <a:cubicBezTo>
                      <a:pt x="12326" y="12555"/>
                      <a:pt x="12326" y="12578"/>
                      <a:pt x="12303" y="12578"/>
                    </a:cubicBezTo>
                    <a:cubicBezTo>
                      <a:pt x="12257" y="12623"/>
                      <a:pt x="12235" y="12692"/>
                      <a:pt x="12235" y="12737"/>
                    </a:cubicBezTo>
                    <a:cubicBezTo>
                      <a:pt x="12212" y="12806"/>
                      <a:pt x="12235" y="12852"/>
                      <a:pt x="12257" y="12897"/>
                    </a:cubicBezTo>
                    <a:cubicBezTo>
                      <a:pt x="12257" y="12920"/>
                      <a:pt x="12303" y="12966"/>
                      <a:pt x="12326" y="12989"/>
                    </a:cubicBezTo>
                    <a:cubicBezTo>
                      <a:pt x="12349" y="13011"/>
                      <a:pt x="12349" y="13011"/>
                      <a:pt x="12372" y="13034"/>
                    </a:cubicBezTo>
                    <a:cubicBezTo>
                      <a:pt x="12394" y="13057"/>
                      <a:pt x="12417" y="13080"/>
                      <a:pt x="12440" y="13103"/>
                    </a:cubicBezTo>
                    <a:cubicBezTo>
                      <a:pt x="12509" y="13148"/>
                      <a:pt x="12577" y="13148"/>
                      <a:pt x="12645" y="13148"/>
                    </a:cubicBezTo>
                    <a:cubicBezTo>
                      <a:pt x="12737" y="13125"/>
                      <a:pt x="12805" y="13057"/>
                      <a:pt x="12851" y="12989"/>
                    </a:cubicBezTo>
                    <a:cubicBezTo>
                      <a:pt x="12851" y="12966"/>
                      <a:pt x="12851" y="12943"/>
                      <a:pt x="12851" y="12920"/>
                    </a:cubicBezTo>
                    <a:cubicBezTo>
                      <a:pt x="12851" y="12920"/>
                      <a:pt x="12851" y="12897"/>
                      <a:pt x="12851" y="12897"/>
                    </a:cubicBezTo>
                    <a:lnTo>
                      <a:pt x="12874" y="12897"/>
                    </a:lnTo>
                    <a:cubicBezTo>
                      <a:pt x="12988" y="12829"/>
                      <a:pt x="13056" y="12715"/>
                      <a:pt x="13033" y="12578"/>
                    </a:cubicBezTo>
                    <a:cubicBezTo>
                      <a:pt x="13011" y="12532"/>
                      <a:pt x="13011" y="12486"/>
                      <a:pt x="12988" y="12441"/>
                    </a:cubicBezTo>
                    <a:cubicBezTo>
                      <a:pt x="12942" y="12281"/>
                      <a:pt x="12874" y="12098"/>
                      <a:pt x="12805" y="11939"/>
                    </a:cubicBezTo>
                    <a:cubicBezTo>
                      <a:pt x="12805" y="11916"/>
                      <a:pt x="12805" y="11893"/>
                      <a:pt x="12782" y="11870"/>
                    </a:cubicBezTo>
                    <a:cubicBezTo>
                      <a:pt x="12760" y="11733"/>
                      <a:pt x="12691" y="11619"/>
                      <a:pt x="12645" y="11482"/>
                    </a:cubicBezTo>
                    <a:cubicBezTo>
                      <a:pt x="12623" y="11414"/>
                      <a:pt x="12600" y="11345"/>
                      <a:pt x="12554" y="11277"/>
                    </a:cubicBezTo>
                    <a:cubicBezTo>
                      <a:pt x="12486" y="11117"/>
                      <a:pt x="12417" y="10957"/>
                      <a:pt x="12349" y="10774"/>
                    </a:cubicBezTo>
                    <a:cubicBezTo>
                      <a:pt x="12280" y="10638"/>
                      <a:pt x="12235" y="10501"/>
                      <a:pt x="12143" y="10364"/>
                    </a:cubicBezTo>
                    <a:cubicBezTo>
                      <a:pt x="12143" y="10364"/>
                      <a:pt x="12143" y="10341"/>
                      <a:pt x="12143" y="10341"/>
                    </a:cubicBezTo>
                    <a:cubicBezTo>
                      <a:pt x="12075" y="10204"/>
                      <a:pt x="12029" y="10090"/>
                      <a:pt x="11961" y="9976"/>
                    </a:cubicBezTo>
                    <a:cubicBezTo>
                      <a:pt x="11892" y="9816"/>
                      <a:pt x="11824" y="9656"/>
                      <a:pt x="11732" y="9519"/>
                    </a:cubicBezTo>
                    <a:cubicBezTo>
                      <a:pt x="11664" y="9359"/>
                      <a:pt x="11573" y="9200"/>
                      <a:pt x="11481" y="9040"/>
                    </a:cubicBezTo>
                    <a:lnTo>
                      <a:pt x="11322" y="8766"/>
                    </a:lnTo>
                    <a:cubicBezTo>
                      <a:pt x="11344" y="8743"/>
                      <a:pt x="11344" y="8697"/>
                      <a:pt x="11367" y="8675"/>
                    </a:cubicBezTo>
                    <a:cubicBezTo>
                      <a:pt x="11367" y="8652"/>
                      <a:pt x="11367" y="8629"/>
                      <a:pt x="11390" y="8606"/>
                    </a:cubicBezTo>
                    <a:cubicBezTo>
                      <a:pt x="11390" y="8538"/>
                      <a:pt x="11367" y="8469"/>
                      <a:pt x="11344" y="8423"/>
                    </a:cubicBezTo>
                    <a:cubicBezTo>
                      <a:pt x="11322" y="8378"/>
                      <a:pt x="11299" y="8355"/>
                      <a:pt x="11276" y="8309"/>
                    </a:cubicBezTo>
                    <a:cubicBezTo>
                      <a:pt x="11253" y="8241"/>
                      <a:pt x="11230" y="8195"/>
                      <a:pt x="11185" y="8150"/>
                    </a:cubicBezTo>
                    <a:cubicBezTo>
                      <a:pt x="11139" y="8035"/>
                      <a:pt x="11048" y="7921"/>
                      <a:pt x="10979" y="7807"/>
                    </a:cubicBezTo>
                    <a:lnTo>
                      <a:pt x="10660" y="7351"/>
                    </a:lnTo>
                    <a:cubicBezTo>
                      <a:pt x="10682" y="7351"/>
                      <a:pt x="10682" y="7374"/>
                      <a:pt x="10705" y="7396"/>
                    </a:cubicBezTo>
                    <a:cubicBezTo>
                      <a:pt x="10591" y="7214"/>
                      <a:pt x="10454" y="7054"/>
                      <a:pt x="10340" y="6894"/>
                    </a:cubicBezTo>
                    <a:cubicBezTo>
                      <a:pt x="10249" y="6780"/>
                      <a:pt x="10135" y="6643"/>
                      <a:pt x="10043" y="6506"/>
                    </a:cubicBezTo>
                    <a:cubicBezTo>
                      <a:pt x="9815" y="6255"/>
                      <a:pt x="9610" y="5981"/>
                      <a:pt x="9381" y="5730"/>
                    </a:cubicBezTo>
                    <a:cubicBezTo>
                      <a:pt x="9153" y="5456"/>
                      <a:pt x="8902" y="5182"/>
                      <a:pt x="8628" y="4908"/>
                    </a:cubicBezTo>
                    <a:cubicBezTo>
                      <a:pt x="8491" y="4771"/>
                      <a:pt x="8354" y="4634"/>
                      <a:pt x="8217" y="4498"/>
                    </a:cubicBezTo>
                    <a:cubicBezTo>
                      <a:pt x="8195" y="4429"/>
                      <a:pt x="8195" y="4383"/>
                      <a:pt x="8149" y="4361"/>
                    </a:cubicBezTo>
                    <a:cubicBezTo>
                      <a:pt x="7943" y="4110"/>
                      <a:pt x="7692" y="3927"/>
                      <a:pt x="7464" y="3721"/>
                    </a:cubicBezTo>
                    <a:cubicBezTo>
                      <a:pt x="7327" y="3607"/>
                      <a:pt x="7190" y="3493"/>
                      <a:pt x="7030" y="3379"/>
                    </a:cubicBezTo>
                    <a:cubicBezTo>
                      <a:pt x="6871" y="3242"/>
                      <a:pt x="6711" y="3128"/>
                      <a:pt x="6528" y="2991"/>
                    </a:cubicBezTo>
                    <a:cubicBezTo>
                      <a:pt x="6391" y="2877"/>
                      <a:pt x="6254" y="2786"/>
                      <a:pt x="6117" y="2694"/>
                    </a:cubicBezTo>
                    <a:cubicBezTo>
                      <a:pt x="5980" y="2580"/>
                      <a:pt x="5844" y="2489"/>
                      <a:pt x="5707" y="2375"/>
                    </a:cubicBezTo>
                    <a:cubicBezTo>
                      <a:pt x="5547" y="2283"/>
                      <a:pt x="5410" y="2192"/>
                      <a:pt x="5273" y="2101"/>
                    </a:cubicBezTo>
                    <a:cubicBezTo>
                      <a:pt x="5204" y="2055"/>
                      <a:pt x="5136" y="2032"/>
                      <a:pt x="5067" y="1987"/>
                    </a:cubicBezTo>
                    <a:cubicBezTo>
                      <a:pt x="4976" y="1941"/>
                      <a:pt x="4885" y="1873"/>
                      <a:pt x="4816" y="1827"/>
                    </a:cubicBezTo>
                    <a:cubicBezTo>
                      <a:pt x="4657" y="1736"/>
                      <a:pt x="4520" y="1667"/>
                      <a:pt x="4360" y="1599"/>
                    </a:cubicBezTo>
                    <a:cubicBezTo>
                      <a:pt x="4063" y="1439"/>
                      <a:pt x="3766" y="1279"/>
                      <a:pt x="3470" y="1142"/>
                    </a:cubicBezTo>
                    <a:cubicBezTo>
                      <a:pt x="3333" y="1074"/>
                      <a:pt x="3196" y="1028"/>
                      <a:pt x="3036" y="960"/>
                    </a:cubicBezTo>
                    <a:cubicBezTo>
                      <a:pt x="2968" y="937"/>
                      <a:pt x="2899" y="891"/>
                      <a:pt x="2831" y="868"/>
                    </a:cubicBezTo>
                    <a:cubicBezTo>
                      <a:pt x="2739" y="823"/>
                      <a:pt x="2625" y="777"/>
                      <a:pt x="2534" y="777"/>
                    </a:cubicBezTo>
                    <a:lnTo>
                      <a:pt x="2443" y="777"/>
                    </a:lnTo>
                    <a:cubicBezTo>
                      <a:pt x="2214" y="686"/>
                      <a:pt x="1986" y="572"/>
                      <a:pt x="1758" y="480"/>
                    </a:cubicBezTo>
                    <a:cubicBezTo>
                      <a:pt x="1552" y="389"/>
                      <a:pt x="1347" y="298"/>
                      <a:pt x="1142" y="206"/>
                    </a:cubicBezTo>
                    <a:cubicBezTo>
                      <a:pt x="1050" y="184"/>
                      <a:pt x="982" y="161"/>
                      <a:pt x="890" y="115"/>
                    </a:cubicBezTo>
                    <a:cubicBezTo>
                      <a:pt x="868" y="92"/>
                      <a:pt x="822" y="92"/>
                      <a:pt x="776" y="69"/>
                    </a:cubicBezTo>
                    <a:lnTo>
                      <a:pt x="685" y="47"/>
                    </a:lnTo>
                    <a:cubicBezTo>
                      <a:pt x="639" y="24"/>
                      <a:pt x="571" y="1"/>
                      <a:pt x="50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7"/>
              <p:cNvSpPr/>
              <p:nvPr/>
            </p:nvSpPr>
            <p:spPr>
              <a:xfrm>
                <a:off x="12272145" y="3400169"/>
                <a:ext cx="176127" cy="149693"/>
              </a:xfrm>
              <a:custGeom>
                <a:avLst/>
                <a:gdLst/>
                <a:ahLst/>
                <a:cxnLst/>
                <a:rect l="l" t="t" r="r" b="b"/>
                <a:pathLst>
                  <a:path w="6323" h="5374" extrusionOk="0">
                    <a:moveTo>
                      <a:pt x="3721" y="3064"/>
                    </a:moveTo>
                    <a:cubicBezTo>
                      <a:pt x="3723" y="3070"/>
                      <a:pt x="3727" y="3082"/>
                      <a:pt x="3744" y="3082"/>
                    </a:cubicBezTo>
                    <a:cubicBezTo>
                      <a:pt x="3736" y="3076"/>
                      <a:pt x="3729" y="3070"/>
                      <a:pt x="3721" y="3064"/>
                    </a:cubicBezTo>
                    <a:close/>
                    <a:moveTo>
                      <a:pt x="137" y="0"/>
                    </a:moveTo>
                    <a:cubicBezTo>
                      <a:pt x="91" y="0"/>
                      <a:pt x="69" y="23"/>
                      <a:pt x="46" y="46"/>
                    </a:cubicBezTo>
                    <a:cubicBezTo>
                      <a:pt x="0" y="114"/>
                      <a:pt x="23" y="160"/>
                      <a:pt x="69" y="206"/>
                    </a:cubicBezTo>
                    <a:cubicBezTo>
                      <a:pt x="662" y="639"/>
                      <a:pt x="1233" y="1073"/>
                      <a:pt x="1826" y="1507"/>
                    </a:cubicBezTo>
                    <a:cubicBezTo>
                      <a:pt x="1895" y="1552"/>
                      <a:pt x="1940" y="1598"/>
                      <a:pt x="1986" y="1621"/>
                    </a:cubicBezTo>
                    <a:cubicBezTo>
                      <a:pt x="2077" y="1689"/>
                      <a:pt x="2169" y="1781"/>
                      <a:pt x="2260" y="1849"/>
                    </a:cubicBezTo>
                    <a:cubicBezTo>
                      <a:pt x="2397" y="1940"/>
                      <a:pt x="2534" y="2054"/>
                      <a:pt x="2671" y="2169"/>
                    </a:cubicBezTo>
                    <a:cubicBezTo>
                      <a:pt x="2922" y="2374"/>
                      <a:pt x="3173" y="2579"/>
                      <a:pt x="3401" y="2785"/>
                    </a:cubicBezTo>
                    <a:cubicBezTo>
                      <a:pt x="3508" y="2870"/>
                      <a:pt x="3615" y="2976"/>
                      <a:pt x="3721" y="3064"/>
                    </a:cubicBezTo>
                    <a:lnTo>
                      <a:pt x="3721" y="3064"/>
                    </a:lnTo>
                    <a:cubicBezTo>
                      <a:pt x="3721" y="3061"/>
                      <a:pt x="3721" y="3059"/>
                      <a:pt x="3721" y="3059"/>
                    </a:cubicBezTo>
                    <a:lnTo>
                      <a:pt x="3721" y="3059"/>
                    </a:lnTo>
                    <a:cubicBezTo>
                      <a:pt x="3903" y="3219"/>
                      <a:pt x="4063" y="3378"/>
                      <a:pt x="4223" y="3515"/>
                    </a:cubicBezTo>
                    <a:cubicBezTo>
                      <a:pt x="4428" y="3698"/>
                      <a:pt x="4611" y="3858"/>
                      <a:pt x="4793" y="4040"/>
                    </a:cubicBezTo>
                    <a:cubicBezTo>
                      <a:pt x="4908" y="4154"/>
                      <a:pt x="5022" y="4246"/>
                      <a:pt x="5136" y="4360"/>
                    </a:cubicBezTo>
                    <a:cubicBezTo>
                      <a:pt x="5159" y="4383"/>
                      <a:pt x="5182" y="4428"/>
                      <a:pt x="5227" y="4451"/>
                    </a:cubicBezTo>
                    <a:lnTo>
                      <a:pt x="5410" y="4634"/>
                    </a:lnTo>
                    <a:cubicBezTo>
                      <a:pt x="5501" y="4725"/>
                      <a:pt x="5592" y="4816"/>
                      <a:pt x="5661" y="4885"/>
                    </a:cubicBezTo>
                    <a:cubicBezTo>
                      <a:pt x="5729" y="4953"/>
                      <a:pt x="5775" y="4999"/>
                      <a:pt x="5821" y="5045"/>
                    </a:cubicBezTo>
                    <a:cubicBezTo>
                      <a:pt x="5866" y="5090"/>
                      <a:pt x="5912" y="5136"/>
                      <a:pt x="5958" y="5182"/>
                    </a:cubicBezTo>
                    <a:cubicBezTo>
                      <a:pt x="6026" y="5227"/>
                      <a:pt x="6117" y="5296"/>
                      <a:pt x="6186" y="5364"/>
                    </a:cubicBezTo>
                    <a:cubicBezTo>
                      <a:pt x="6199" y="5371"/>
                      <a:pt x="6213" y="5374"/>
                      <a:pt x="6225" y="5374"/>
                    </a:cubicBezTo>
                    <a:cubicBezTo>
                      <a:pt x="6256" y="5374"/>
                      <a:pt x="6284" y="5357"/>
                      <a:pt x="6300" y="5341"/>
                    </a:cubicBezTo>
                    <a:cubicBezTo>
                      <a:pt x="6323" y="5296"/>
                      <a:pt x="6323" y="5250"/>
                      <a:pt x="6277" y="5227"/>
                    </a:cubicBezTo>
                    <a:cubicBezTo>
                      <a:pt x="6209" y="5159"/>
                      <a:pt x="6140" y="5113"/>
                      <a:pt x="6072" y="5045"/>
                    </a:cubicBezTo>
                    <a:lnTo>
                      <a:pt x="6049" y="5045"/>
                    </a:lnTo>
                    <a:cubicBezTo>
                      <a:pt x="5912" y="4908"/>
                      <a:pt x="5775" y="4771"/>
                      <a:pt x="5638" y="4634"/>
                    </a:cubicBezTo>
                    <a:cubicBezTo>
                      <a:pt x="5524" y="4520"/>
                      <a:pt x="5433" y="4428"/>
                      <a:pt x="5318" y="4314"/>
                    </a:cubicBezTo>
                    <a:cubicBezTo>
                      <a:pt x="5227" y="4223"/>
                      <a:pt x="5136" y="4154"/>
                      <a:pt x="5045" y="4063"/>
                    </a:cubicBezTo>
                    <a:cubicBezTo>
                      <a:pt x="4953" y="3972"/>
                      <a:pt x="4862" y="3881"/>
                      <a:pt x="4771" y="3789"/>
                    </a:cubicBezTo>
                    <a:cubicBezTo>
                      <a:pt x="4520" y="3584"/>
                      <a:pt x="4291" y="3378"/>
                      <a:pt x="4063" y="3150"/>
                    </a:cubicBezTo>
                    <a:cubicBezTo>
                      <a:pt x="3972" y="3082"/>
                      <a:pt x="3880" y="2990"/>
                      <a:pt x="3789" y="2922"/>
                    </a:cubicBezTo>
                    <a:cubicBezTo>
                      <a:pt x="3675" y="2808"/>
                      <a:pt x="3561" y="2694"/>
                      <a:pt x="3424" y="2602"/>
                    </a:cubicBezTo>
                    <a:cubicBezTo>
                      <a:pt x="3196" y="2374"/>
                      <a:pt x="2945" y="2169"/>
                      <a:pt x="2694" y="1963"/>
                    </a:cubicBezTo>
                    <a:cubicBezTo>
                      <a:pt x="2625" y="1895"/>
                      <a:pt x="2534" y="1826"/>
                      <a:pt x="2465" y="1758"/>
                    </a:cubicBezTo>
                    <a:cubicBezTo>
                      <a:pt x="2397" y="1712"/>
                      <a:pt x="2351" y="1666"/>
                      <a:pt x="2306" y="1621"/>
                    </a:cubicBezTo>
                    <a:cubicBezTo>
                      <a:pt x="2237" y="1575"/>
                      <a:pt x="2169" y="1507"/>
                      <a:pt x="2100" y="1461"/>
                    </a:cubicBezTo>
                    <a:cubicBezTo>
                      <a:pt x="2032" y="1393"/>
                      <a:pt x="1940" y="1347"/>
                      <a:pt x="1872" y="1278"/>
                    </a:cubicBezTo>
                    <a:cubicBezTo>
                      <a:pt x="1301" y="868"/>
                      <a:pt x="753" y="434"/>
                      <a:pt x="183" y="23"/>
                    </a:cubicBezTo>
                    <a:cubicBezTo>
                      <a:pt x="183" y="0"/>
                      <a:pt x="160"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7"/>
              <p:cNvSpPr/>
              <p:nvPr/>
            </p:nvSpPr>
            <p:spPr>
              <a:xfrm>
                <a:off x="12285488" y="3412871"/>
                <a:ext cx="151336" cy="137158"/>
              </a:xfrm>
              <a:custGeom>
                <a:avLst/>
                <a:gdLst/>
                <a:ahLst/>
                <a:cxnLst/>
                <a:rect l="l" t="t" r="r" b="b"/>
                <a:pathLst>
                  <a:path w="5433" h="4924" extrusionOk="0">
                    <a:moveTo>
                      <a:pt x="137" y="1"/>
                    </a:moveTo>
                    <a:cubicBezTo>
                      <a:pt x="115" y="1"/>
                      <a:pt x="69" y="1"/>
                      <a:pt x="46" y="46"/>
                    </a:cubicBezTo>
                    <a:cubicBezTo>
                      <a:pt x="1" y="92"/>
                      <a:pt x="23" y="160"/>
                      <a:pt x="69" y="206"/>
                    </a:cubicBezTo>
                    <a:cubicBezTo>
                      <a:pt x="503" y="526"/>
                      <a:pt x="959" y="845"/>
                      <a:pt x="1393" y="1165"/>
                    </a:cubicBezTo>
                    <a:cubicBezTo>
                      <a:pt x="1827" y="1507"/>
                      <a:pt x="2237" y="1872"/>
                      <a:pt x="2648" y="2215"/>
                    </a:cubicBezTo>
                    <a:lnTo>
                      <a:pt x="2625" y="2215"/>
                    </a:lnTo>
                    <a:cubicBezTo>
                      <a:pt x="2762" y="2329"/>
                      <a:pt x="2899" y="2443"/>
                      <a:pt x="3013" y="2557"/>
                    </a:cubicBezTo>
                    <a:cubicBezTo>
                      <a:pt x="3128" y="2648"/>
                      <a:pt x="3219" y="2740"/>
                      <a:pt x="3310" y="2831"/>
                    </a:cubicBezTo>
                    <a:cubicBezTo>
                      <a:pt x="3424" y="2922"/>
                      <a:pt x="3516" y="3014"/>
                      <a:pt x="3607" y="3128"/>
                    </a:cubicBezTo>
                    <a:cubicBezTo>
                      <a:pt x="3721" y="3242"/>
                      <a:pt x="3858" y="3356"/>
                      <a:pt x="3972" y="3470"/>
                    </a:cubicBezTo>
                    <a:cubicBezTo>
                      <a:pt x="4086" y="3584"/>
                      <a:pt x="4200" y="3698"/>
                      <a:pt x="4292" y="3813"/>
                    </a:cubicBezTo>
                    <a:lnTo>
                      <a:pt x="4474" y="3995"/>
                    </a:lnTo>
                    <a:cubicBezTo>
                      <a:pt x="4543" y="4064"/>
                      <a:pt x="4611" y="4132"/>
                      <a:pt x="4680" y="4201"/>
                    </a:cubicBezTo>
                    <a:cubicBezTo>
                      <a:pt x="4885" y="4429"/>
                      <a:pt x="5091" y="4657"/>
                      <a:pt x="5296" y="4885"/>
                    </a:cubicBezTo>
                    <a:cubicBezTo>
                      <a:pt x="5309" y="4912"/>
                      <a:pt x="5331" y="4923"/>
                      <a:pt x="5355" y="4923"/>
                    </a:cubicBezTo>
                    <a:cubicBezTo>
                      <a:pt x="5372" y="4923"/>
                      <a:pt x="5391" y="4918"/>
                      <a:pt x="5410" y="4908"/>
                    </a:cubicBezTo>
                    <a:cubicBezTo>
                      <a:pt x="5433" y="4862"/>
                      <a:pt x="5433" y="4817"/>
                      <a:pt x="5410" y="4771"/>
                    </a:cubicBezTo>
                    <a:cubicBezTo>
                      <a:pt x="5296" y="4634"/>
                      <a:pt x="5159" y="4497"/>
                      <a:pt x="5045" y="4360"/>
                    </a:cubicBezTo>
                    <a:cubicBezTo>
                      <a:pt x="4931" y="4223"/>
                      <a:pt x="4817" y="4109"/>
                      <a:pt x="4703" y="3972"/>
                    </a:cubicBezTo>
                    <a:cubicBezTo>
                      <a:pt x="4474" y="3744"/>
                      <a:pt x="4246" y="3516"/>
                      <a:pt x="4018" y="3288"/>
                    </a:cubicBezTo>
                    <a:cubicBezTo>
                      <a:pt x="3881" y="3151"/>
                      <a:pt x="3744" y="3036"/>
                      <a:pt x="3630" y="2900"/>
                    </a:cubicBezTo>
                    <a:cubicBezTo>
                      <a:pt x="3493" y="2763"/>
                      <a:pt x="3333" y="2626"/>
                      <a:pt x="3196" y="2489"/>
                    </a:cubicBezTo>
                    <a:cubicBezTo>
                      <a:pt x="3150" y="2443"/>
                      <a:pt x="3105" y="2397"/>
                      <a:pt x="3059" y="2352"/>
                    </a:cubicBezTo>
                    <a:lnTo>
                      <a:pt x="2785" y="2101"/>
                    </a:lnTo>
                    <a:cubicBezTo>
                      <a:pt x="2671" y="1987"/>
                      <a:pt x="2534" y="1872"/>
                      <a:pt x="2397" y="1758"/>
                    </a:cubicBezTo>
                    <a:cubicBezTo>
                      <a:pt x="2260" y="1644"/>
                      <a:pt x="2146" y="1530"/>
                      <a:pt x="2009" y="1416"/>
                    </a:cubicBezTo>
                    <a:cubicBezTo>
                      <a:pt x="1872" y="1302"/>
                      <a:pt x="1735" y="1165"/>
                      <a:pt x="1575" y="1051"/>
                    </a:cubicBezTo>
                    <a:cubicBezTo>
                      <a:pt x="1439" y="914"/>
                      <a:pt x="1302" y="800"/>
                      <a:pt x="1142" y="708"/>
                    </a:cubicBezTo>
                    <a:cubicBezTo>
                      <a:pt x="1005" y="594"/>
                      <a:pt x="868" y="480"/>
                      <a:pt x="708" y="366"/>
                    </a:cubicBezTo>
                    <a:cubicBezTo>
                      <a:pt x="548" y="252"/>
                      <a:pt x="366" y="138"/>
                      <a:pt x="206" y="24"/>
                    </a:cubicBezTo>
                    <a:cubicBezTo>
                      <a:pt x="183" y="1"/>
                      <a:pt x="160" y="1"/>
                      <a:pt x="13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7"/>
              <p:cNvSpPr/>
              <p:nvPr/>
            </p:nvSpPr>
            <p:spPr>
              <a:xfrm>
                <a:off x="12255599" y="3398888"/>
                <a:ext cx="179971" cy="147632"/>
              </a:xfrm>
              <a:custGeom>
                <a:avLst/>
                <a:gdLst/>
                <a:ahLst/>
                <a:cxnLst/>
                <a:rect l="l" t="t" r="r" b="b"/>
                <a:pathLst>
                  <a:path w="6461" h="5300" extrusionOk="0">
                    <a:moveTo>
                      <a:pt x="115" y="1"/>
                    </a:moveTo>
                    <a:cubicBezTo>
                      <a:pt x="92" y="1"/>
                      <a:pt x="46" y="23"/>
                      <a:pt x="24" y="46"/>
                    </a:cubicBezTo>
                    <a:cubicBezTo>
                      <a:pt x="1" y="92"/>
                      <a:pt x="1" y="160"/>
                      <a:pt x="69" y="206"/>
                    </a:cubicBezTo>
                    <a:cubicBezTo>
                      <a:pt x="389" y="411"/>
                      <a:pt x="731" y="617"/>
                      <a:pt x="1074" y="822"/>
                    </a:cubicBezTo>
                    <a:cubicBezTo>
                      <a:pt x="1210" y="891"/>
                      <a:pt x="1370" y="1005"/>
                      <a:pt x="1507" y="1096"/>
                    </a:cubicBezTo>
                    <a:cubicBezTo>
                      <a:pt x="1644" y="1187"/>
                      <a:pt x="1781" y="1279"/>
                      <a:pt x="1918" y="1370"/>
                    </a:cubicBezTo>
                    <a:cubicBezTo>
                      <a:pt x="2215" y="1576"/>
                      <a:pt x="2512" y="1804"/>
                      <a:pt x="2808" y="2009"/>
                    </a:cubicBezTo>
                    <a:cubicBezTo>
                      <a:pt x="2854" y="2055"/>
                      <a:pt x="2900" y="2078"/>
                      <a:pt x="2945" y="2123"/>
                    </a:cubicBezTo>
                    <a:cubicBezTo>
                      <a:pt x="3036" y="2215"/>
                      <a:pt x="3128" y="2283"/>
                      <a:pt x="3242" y="2374"/>
                    </a:cubicBezTo>
                    <a:cubicBezTo>
                      <a:pt x="3356" y="2466"/>
                      <a:pt x="3493" y="2580"/>
                      <a:pt x="3630" y="2694"/>
                    </a:cubicBezTo>
                    <a:cubicBezTo>
                      <a:pt x="3676" y="2740"/>
                      <a:pt x="3721" y="2785"/>
                      <a:pt x="3790" y="2831"/>
                    </a:cubicBezTo>
                    <a:cubicBezTo>
                      <a:pt x="3950" y="2968"/>
                      <a:pt x="4132" y="3128"/>
                      <a:pt x="4292" y="3265"/>
                    </a:cubicBezTo>
                    <a:cubicBezTo>
                      <a:pt x="4452" y="3424"/>
                      <a:pt x="4634" y="3584"/>
                      <a:pt x="4794" y="3721"/>
                    </a:cubicBezTo>
                    <a:cubicBezTo>
                      <a:pt x="4977" y="3881"/>
                      <a:pt x="5136" y="4018"/>
                      <a:pt x="5296" y="4178"/>
                    </a:cubicBezTo>
                    <a:cubicBezTo>
                      <a:pt x="5319" y="4200"/>
                      <a:pt x="5365" y="4246"/>
                      <a:pt x="5387" y="4269"/>
                    </a:cubicBezTo>
                    <a:lnTo>
                      <a:pt x="5570" y="4451"/>
                    </a:lnTo>
                    <a:cubicBezTo>
                      <a:pt x="5639" y="4520"/>
                      <a:pt x="5707" y="4588"/>
                      <a:pt x="5776" y="4657"/>
                    </a:cubicBezTo>
                    <a:cubicBezTo>
                      <a:pt x="5821" y="4703"/>
                      <a:pt x="5867" y="4748"/>
                      <a:pt x="5912" y="4794"/>
                    </a:cubicBezTo>
                    <a:cubicBezTo>
                      <a:pt x="5935" y="4817"/>
                      <a:pt x="5958" y="4840"/>
                      <a:pt x="5981" y="4885"/>
                    </a:cubicBezTo>
                    <a:cubicBezTo>
                      <a:pt x="6095" y="4999"/>
                      <a:pt x="6209" y="5136"/>
                      <a:pt x="6323" y="5273"/>
                    </a:cubicBezTo>
                    <a:cubicBezTo>
                      <a:pt x="6337" y="5286"/>
                      <a:pt x="6357" y="5300"/>
                      <a:pt x="6381" y="5300"/>
                    </a:cubicBezTo>
                    <a:cubicBezTo>
                      <a:pt x="6399" y="5300"/>
                      <a:pt x="6418" y="5292"/>
                      <a:pt x="6437" y="5273"/>
                    </a:cubicBezTo>
                    <a:cubicBezTo>
                      <a:pt x="6460" y="5250"/>
                      <a:pt x="6460" y="5205"/>
                      <a:pt x="6437" y="5159"/>
                    </a:cubicBezTo>
                    <a:cubicBezTo>
                      <a:pt x="6346" y="5045"/>
                      <a:pt x="6232" y="4908"/>
                      <a:pt x="6118" y="4794"/>
                    </a:cubicBezTo>
                    <a:cubicBezTo>
                      <a:pt x="6095" y="4748"/>
                      <a:pt x="6049" y="4725"/>
                      <a:pt x="6027" y="4680"/>
                    </a:cubicBezTo>
                    <a:cubicBezTo>
                      <a:pt x="6004" y="4657"/>
                      <a:pt x="5958" y="4611"/>
                      <a:pt x="5912" y="4566"/>
                    </a:cubicBezTo>
                    <a:cubicBezTo>
                      <a:pt x="5844" y="4497"/>
                      <a:pt x="5776" y="4429"/>
                      <a:pt x="5707" y="4360"/>
                    </a:cubicBezTo>
                    <a:cubicBezTo>
                      <a:pt x="5616" y="4246"/>
                      <a:pt x="5502" y="4155"/>
                      <a:pt x="5410" y="4063"/>
                    </a:cubicBezTo>
                    <a:cubicBezTo>
                      <a:pt x="5387" y="4041"/>
                      <a:pt x="5365" y="4018"/>
                      <a:pt x="5319" y="3995"/>
                    </a:cubicBezTo>
                    <a:cubicBezTo>
                      <a:pt x="5273" y="3927"/>
                      <a:pt x="5205" y="3881"/>
                      <a:pt x="5136" y="3835"/>
                    </a:cubicBezTo>
                    <a:cubicBezTo>
                      <a:pt x="5068" y="3744"/>
                      <a:pt x="4999" y="3675"/>
                      <a:pt x="4908" y="3607"/>
                    </a:cubicBezTo>
                    <a:cubicBezTo>
                      <a:pt x="4748" y="3447"/>
                      <a:pt x="4566" y="3287"/>
                      <a:pt x="4383" y="3128"/>
                    </a:cubicBezTo>
                    <a:lnTo>
                      <a:pt x="4383" y="3128"/>
                    </a:lnTo>
                    <a:cubicBezTo>
                      <a:pt x="4383" y="3129"/>
                      <a:pt x="4383" y="3130"/>
                      <a:pt x="4383" y="3131"/>
                    </a:cubicBezTo>
                    <a:lnTo>
                      <a:pt x="4383" y="3131"/>
                    </a:lnTo>
                    <a:cubicBezTo>
                      <a:pt x="4210" y="2979"/>
                      <a:pt x="4056" y="2847"/>
                      <a:pt x="3881" y="2694"/>
                    </a:cubicBezTo>
                    <a:lnTo>
                      <a:pt x="3881" y="2694"/>
                    </a:lnTo>
                    <a:cubicBezTo>
                      <a:pt x="3843" y="2656"/>
                      <a:pt x="3805" y="2618"/>
                      <a:pt x="3767" y="2580"/>
                    </a:cubicBezTo>
                    <a:lnTo>
                      <a:pt x="3447" y="2352"/>
                    </a:lnTo>
                    <a:cubicBezTo>
                      <a:pt x="3333" y="2237"/>
                      <a:pt x="3196" y="2123"/>
                      <a:pt x="3082" y="2032"/>
                    </a:cubicBezTo>
                    <a:cubicBezTo>
                      <a:pt x="3014" y="1986"/>
                      <a:pt x="2968" y="1918"/>
                      <a:pt x="2900" y="1872"/>
                    </a:cubicBezTo>
                    <a:cubicBezTo>
                      <a:pt x="2831" y="1827"/>
                      <a:pt x="2740" y="1758"/>
                      <a:pt x="2671" y="1690"/>
                    </a:cubicBezTo>
                    <a:cubicBezTo>
                      <a:pt x="2626" y="1667"/>
                      <a:pt x="2580" y="1621"/>
                      <a:pt x="2512" y="1576"/>
                    </a:cubicBezTo>
                    <a:cubicBezTo>
                      <a:pt x="2443" y="1507"/>
                      <a:pt x="2375" y="1461"/>
                      <a:pt x="2306" y="1393"/>
                    </a:cubicBezTo>
                    <a:cubicBezTo>
                      <a:pt x="2215" y="1347"/>
                      <a:pt x="2123" y="1279"/>
                      <a:pt x="2055" y="1210"/>
                    </a:cubicBezTo>
                    <a:cubicBezTo>
                      <a:pt x="1987" y="1165"/>
                      <a:pt x="1895" y="1119"/>
                      <a:pt x="1827" y="1073"/>
                    </a:cubicBezTo>
                    <a:cubicBezTo>
                      <a:pt x="1781" y="1028"/>
                      <a:pt x="1713" y="982"/>
                      <a:pt x="1667" y="959"/>
                    </a:cubicBezTo>
                    <a:cubicBezTo>
                      <a:pt x="1598" y="891"/>
                      <a:pt x="1507" y="845"/>
                      <a:pt x="1439" y="777"/>
                    </a:cubicBezTo>
                    <a:cubicBezTo>
                      <a:pt x="1347" y="731"/>
                      <a:pt x="1279" y="685"/>
                      <a:pt x="1210" y="640"/>
                    </a:cubicBezTo>
                    <a:cubicBezTo>
                      <a:pt x="1188" y="617"/>
                      <a:pt x="1142" y="617"/>
                      <a:pt x="1119" y="594"/>
                    </a:cubicBezTo>
                    <a:cubicBezTo>
                      <a:pt x="1074" y="548"/>
                      <a:pt x="1005" y="526"/>
                      <a:pt x="937" y="480"/>
                    </a:cubicBezTo>
                    <a:cubicBezTo>
                      <a:pt x="800" y="389"/>
                      <a:pt x="663" y="320"/>
                      <a:pt x="549" y="229"/>
                    </a:cubicBezTo>
                    <a:cubicBezTo>
                      <a:pt x="412" y="160"/>
                      <a:pt x="297" y="92"/>
                      <a:pt x="183" y="23"/>
                    </a:cubicBezTo>
                    <a:cubicBezTo>
                      <a:pt x="161" y="1"/>
                      <a:pt x="138" y="1"/>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7"/>
              <p:cNvSpPr/>
              <p:nvPr/>
            </p:nvSpPr>
            <p:spPr>
              <a:xfrm>
                <a:off x="10919785" y="3332760"/>
                <a:ext cx="1348572" cy="332561"/>
              </a:xfrm>
              <a:custGeom>
                <a:avLst/>
                <a:gdLst/>
                <a:ahLst/>
                <a:cxnLst/>
                <a:rect l="l" t="t" r="r" b="b"/>
                <a:pathLst>
                  <a:path w="48414" h="11939" extrusionOk="0">
                    <a:moveTo>
                      <a:pt x="19752" y="8482"/>
                    </a:moveTo>
                    <a:lnTo>
                      <a:pt x="19752" y="8482"/>
                    </a:lnTo>
                    <a:cubicBezTo>
                      <a:pt x="19742" y="8485"/>
                      <a:pt x="19732" y="8488"/>
                      <a:pt x="19722" y="8492"/>
                    </a:cubicBezTo>
                    <a:cubicBezTo>
                      <a:pt x="19722" y="8492"/>
                      <a:pt x="19735" y="8492"/>
                      <a:pt x="19752" y="8482"/>
                    </a:cubicBezTo>
                    <a:close/>
                    <a:moveTo>
                      <a:pt x="1872" y="11162"/>
                    </a:moveTo>
                    <a:cubicBezTo>
                      <a:pt x="1885" y="11165"/>
                      <a:pt x="1898" y="11167"/>
                      <a:pt x="1912" y="11169"/>
                    </a:cubicBezTo>
                    <a:lnTo>
                      <a:pt x="1912" y="11169"/>
                    </a:lnTo>
                    <a:cubicBezTo>
                      <a:pt x="1903" y="11162"/>
                      <a:pt x="1888" y="11162"/>
                      <a:pt x="1872" y="11162"/>
                    </a:cubicBezTo>
                    <a:close/>
                    <a:moveTo>
                      <a:pt x="40995" y="1"/>
                    </a:moveTo>
                    <a:cubicBezTo>
                      <a:pt x="40539" y="1"/>
                      <a:pt x="40105" y="24"/>
                      <a:pt x="39648" y="69"/>
                    </a:cubicBezTo>
                    <a:cubicBezTo>
                      <a:pt x="39466" y="92"/>
                      <a:pt x="39260" y="115"/>
                      <a:pt x="39078" y="138"/>
                    </a:cubicBezTo>
                    <a:cubicBezTo>
                      <a:pt x="39032" y="69"/>
                      <a:pt x="38941" y="46"/>
                      <a:pt x="38849" y="46"/>
                    </a:cubicBezTo>
                    <a:cubicBezTo>
                      <a:pt x="38735" y="69"/>
                      <a:pt x="38621" y="115"/>
                      <a:pt x="38484" y="138"/>
                    </a:cubicBezTo>
                    <a:cubicBezTo>
                      <a:pt x="38347" y="183"/>
                      <a:pt x="38210" y="206"/>
                      <a:pt x="38073" y="252"/>
                    </a:cubicBezTo>
                    <a:cubicBezTo>
                      <a:pt x="37845" y="297"/>
                      <a:pt x="37617" y="366"/>
                      <a:pt x="37389" y="434"/>
                    </a:cubicBezTo>
                    <a:cubicBezTo>
                      <a:pt x="37229" y="480"/>
                      <a:pt x="37069" y="526"/>
                      <a:pt x="36909" y="571"/>
                    </a:cubicBezTo>
                    <a:cubicBezTo>
                      <a:pt x="36704" y="617"/>
                      <a:pt x="36521" y="663"/>
                      <a:pt x="36339" y="708"/>
                    </a:cubicBezTo>
                    <a:cubicBezTo>
                      <a:pt x="36179" y="754"/>
                      <a:pt x="36019" y="777"/>
                      <a:pt x="35859" y="822"/>
                    </a:cubicBezTo>
                    <a:cubicBezTo>
                      <a:pt x="35745" y="845"/>
                      <a:pt x="35631" y="868"/>
                      <a:pt x="35540" y="891"/>
                    </a:cubicBezTo>
                    <a:cubicBezTo>
                      <a:pt x="35426" y="914"/>
                      <a:pt x="35334" y="937"/>
                      <a:pt x="35220" y="959"/>
                    </a:cubicBezTo>
                    <a:cubicBezTo>
                      <a:pt x="35175" y="982"/>
                      <a:pt x="35152" y="982"/>
                      <a:pt x="35106" y="1005"/>
                    </a:cubicBezTo>
                    <a:cubicBezTo>
                      <a:pt x="34992" y="1028"/>
                      <a:pt x="34878" y="1051"/>
                      <a:pt x="34787" y="1074"/>
                    </a:cubicBezTo>
                    <a:cubicBezTo>
                      <a:pt x="34535" y="1142"/>
                      <a:pt x="34284" y="1210"/>
                      <a:pt x="34033" y="1279"/>
                    </a:cubicBezTo>
                    <a:cubicBezTo>
                      <a:pt x="33942" y="1302"/>
                      <a:pt x="33828" y="1347"/>
                      <a:pt x="33737" y="1370"/>
                    </a:cubicBezTo>
                    <a:cubicBezTo>
                      <a:pt x="33622" y="1416"/>
                      <a:pt x="33485" y="1462"/>
                      <a:pt x="33371" y="1507"/>
                    </a:cubicBezTo>
                    <a:cubicBezTo>
                      <a:pt x="33234" y="1553"/>
                      <a:pt x="33097" y="1598"/>
                      <a:pt x="32960" y="1644"/>
                    </a:cubicBezTo>
                    <a:cubicBezTo>
                      <a:pt x="32938" y="1621"/>
                      <a:pt x="32915" y="1576"/>
                      <a:pt x="32892" y="1553"/>
                    </a:cubicBezTo>
                    <a:cubicBezTo>
                      <a:pt x="32846" y="1530"/>
                      <a:pt x="32778" y="1530"/>
                      <a:pt x="32732" y="1530"/>
                    </a:cubicBezTo>
                    <a:cubicBezTo>
                      <a:pt x="32504" y="1621"/>
                      <a:pt x="32276" y="1735"/>
                      <a:pt x="32047" y="1850"/>
                    </a:cubicBezTo>
                    <a:cubicBezTo>
                      <a:pt x="32002" y="1872"/>
                      <a:pt x="31933" y="1895"/>
                      <a:pt x="31888" y="1918"/>
                    </a:cubicBezTo>
                    <a:cubicBezTo>
                      <a:pt x="31682" y="2009"/>
                      <a:pt x="31500" y="2078"/>
                      <a:pt x="31317" y="2146"/>
                    </a:cubicBezTo>
                    <a:cubicBezTo>
                      <a:pt x="31317" y="2146"/>
                      <a:pt x="31317" y="2146"/>
                      <a:pt x="31317" y="2146"/>
                    </a:cubicBezTo>
                    <a:lnTo>
                      <a:pt x="31317" y="2146"/>
                    </a:lnTo>
                    <a:cubicBezTo>
                      <a:pt x="31317" y="2169"/>
                      <a:pt x="31294" y="2169"/>
                      <a:pt x="31271" y="2169"/>
                    </a:cubicBezTo>
                    <a:lnTo>
                      <a:pt x="31317" y="2146"/>
                    </a:lnTo>
                    <a:lnTo>
                      <a:pt x="31317" y="2146"/>
                    </a:lnTo>
                    <a:cubicBezTo>
                      <a:pt x="30998" y="2283"/>
                      <a:pt x="30678" y="2420"/>
                      <a:pt x="30358" y="2557"/>
                    </a:cubicBezTo>
                    <a:cubicBezTo>
                      <a:pt x="29948" y="2717"/>
                      <a:pt x="29560" y="2900"/>
                      <a:pt x="29149" y="3082"/>
                    </a:cubicBezTo>
                    <a:cubicBezTo>
                      <a:pt x="28989" y="3151"/>
                      <a:pt x="28806" y="3219"/>
                      <a:pt x="28647" y="3310"/>
                    </a:cubicBezTo>
                    <a:cubicBezTo>
                      <a:pt x="28487" y="3379"/>
                      <a:pt x="28327" y="3447"/>
                      <a:pt x="28167" y="3539"/>
                    </a:cubicBezTo>
                    <a:cubicBezTo>
                      <a:pt x="27825" y="3698"/>
                      <a:pt x="27482" y="3881"/>
                      <a:pt x="27140" y="4041"/>
                    </a:cubicBezTo>
                    <a:cubicBezTo>
                      <a:pt x="27094" y="4064"/>
                      <a:pt x="27049" y="4109"/>
                      <a:pt x="27049" y="4155"/>
                    </a:cubicBezTo>
                    <a:cubicBezTo>
                      <a:pt x="27026" y="4155"/>
                      <a:pt x="27026" y="4155"/>
                      <a:pt x="27003" y="4178"/>
                    </a:cubicBezTo>
                    <a:cubicBezTo>
                      <a:pt x="26775" y="4269"/>
                      <a:pt x="26524" y="4383"/>
                      <a:pt x="26296" y="4497"/>
                    </a:cubicBezTo>
                    <a:cubicBezTo>
                      <a:pt x="26044" y="4634"/>
                      <a:pt x="25793" y="4748"/>
                      <a:pt x="25519" y="4863"/>
                    </a:cubicBezTo>
                    <a:cubicBezTo>
                      <a:pt x="25109" y="5068"/>
                      <a:pt x="24698" y="5251"/>
                      <a:pt x="24287" y="5456"/>
                    </a:cubicBezTo>
                    <a:cubicBezTo>
                      <a:pt x="24059" y="5547"/>
                      <a:pt x="23830" y="5684"/>
                      <a:pt x="23602" y="5798"/>
                    </a:cubicBezTo>
                    <a:cubicBezTo>
                      <a:pt x="23556" y="5821"/>
                      <a:pt x="23511" y="5844"/>
                      <a:pt x="23442" y="5890"/>
                    </a:cubicBezTo>
                    <a:cubicBezTo>
                      <a:pt x="23420" y="5912"/>
                      <a:pt x="23374" y="5912"/>
                      <a:pt x="23328" y="5935"/>
                    </a:cubicBezTo>
                    <a:cubicBezTo>
                      <a:pt x="23305" y="5958"/>
                      <a:pt x="23260" y="5958"/>
                      <a:pt x="23237" y="5981"/>
                    </a:cubicBezTo>
                    <a:cubicBezTo>
                      <a:pt x="23054" y="6049"/>
                      <a:pt x="22895" y="6141"/>
                      <a:pt x="22712" y="6209"/>
                    </a:cubicBezTo>
                    <a:cubicBezTo>
                      <a:pt x="22484" y="6301"/>
                      <a:pt x="22255" y="6415"/>
                      <a:pt x="22027" y="6529"/>
                    </a:cubicBezTo>
                    <a:cubicBezTo>
                      <a:pt x="21571" y="6711"/>
                      <a:pt x="21114" y="6917"/>
                      <a:pt x="20680" y="7099"/>
                    </a:cubicBezTo>
                    <a:cubicBezTo>
                      <a:pt x="20544" y="7168"/>
                      <a:pt x="20429" y="7214"/>
                      <a:pt x="20292" y="7282"/>
                    </a:cubicBezTo>
                    <a:cubicBezTo>
                      <a:pt x="20247" y="7305"/>
                      <a:pt x="20201" y="7328"/>
                      <a:pt x="20156" y="7350"/>
                    </a:cubicBezTo>
                    <a:cubicBezTo>
                      <a:pt x="20087" y="7373"/>
                      <a:pt x="19996" y="7396"/>
                      <a:pt x="19927" y="7442"/>
                    </a:cubicBezTo>
                    <a:cubicBezTo>
                      <a:pt x="19699" y="7533"/>
                      <a:pt x="19471" y="7647"/>
                      <a:pt x="19242" y="7738"/>
                    </a:cubicBezTo>
                    <a:cubicBezTo>
                      <a:pt x="19128" y="7807"/>
                      <a:pt x="18991" y="7875"/>
                      <a:pt x="18877" y="7921"/>
                    </a:cubicBezTo>
                    <a:cubicBezTo>
                      <a:pt x="18763" y="7990"/>
                      <a:pt x="18649" y="8058"/>
                      <a:pt x="18535" y="8104"/>
                    </a:cubicBezTo>
                    <a:cubicBezTo>
                      <a:pt x="18512" y="8127"/>
                      <a:pt x="18512" y="8127"/>
                      <a:pt x="18489" y="8127"/>
                    </a:cubicBezTo>
                    <a:cubicBezTo>
                      <a:pt x="18078" y="8286"/>
                      <a:pt x="17668" y="8469"/>
                      <a:pt x="17257" y="8629"/>
                    </a:cubicBezTo>
                    <a:cubicBezTo>
                      <a:pt x="17051" y="8720"/>
                      <a:pt x="16846" y="8811"/>
                      <a:pt x="16640" y="8903"/>
                    </a:cubicBezTo>
                    <a:lnTo>
                      <a:pt x="16595" y="8903"/>
                    </a:lnTo>
                    <a:cubicBezTo>
                      <a:pt x="16344" y="8971"/>
                      <a:pt x="16115" y="9040"/>
                      <a:pt x="15887" y="9108"/>
                    </a:cubicBezTo>
                    <a:cubicBezTo>
                      <a:pt x="15431" y="9222"/>
                      <a:pt x="14951" y="9359"/>
                      <a:pt x="14495" y="9496"/>
                    </a:cubicBezTo>
                    <a:cubicBezTo>
                      <a:pt x="14061" y="9633"/>
                      <a:pt x="13627" y="9747"/>
                      <a:pt x="13194" y="9907"/>
                    </a:cubicBezTo>
                    <a:cubicBezTo>
                      <a:pt x="12943" y="9975"/>
                      <a:pt x="12692" y="10044"/>
                      <a:pt x="12463" y="10135"/>
                    </a:cubicBezTo>
                    <a:cubicBezTo>
                      <a:pt x="12441" y="10135"/>
                      <a:pt x="12418" y="10158"/>
                      <a:pt x="12395" y="10158"/>
                    </a:cubicBezTo>
                    <a:cubicBezTo>
                      <a:pt x="12372" y="10158"/>
                      <a:pt x="12326" y="10158"/>
                      <a:pt x="12304" y="10135"/>
                    </a:cubicBezTo>
                    <a:lnTo>
                      <a:pt x="12167" y="10158"/>
                    </a:lnTo>
                    <a:cubicBezTo>
                      <a:pt x="12098" y="10181"/>
                      <a:pt x="12030" y="10204"/>
                      <a:pt x="11961" y="10204"/>
                    </a:cubicBezTo>
                    <a:cubicBezTo>
                      <a:pt x="11870" y="10226"/>
                      <a:pt x="11779" y="10249"/>
                      <a:pt x="11710" y="10249"/>
                    </a:cubicBezTo>
                    <a:cubicBezTo>
                      <a:pt x="11505" y="10295"/>
                      <a:pt x="11299" y="10341"/>
                      <a:pt x="11117" y="10363"/>
                    </a:cubicBezTo>
                    <a:cubicBezTo>
                      <a:pt x="10706" y="10432"/>
                      <a:pt x="10318" y="10500"/>
                      <a:pt x="9930" y="10592"/>
                    </a:cubicBezTo>
                    <a:cubicBezTo>
                      <a:pt x="9542" y="10683"/>
                      <a:pt x="9154" y="10774"/>
                      <a:pt x="8766" y="10866"/>
                    </a:cubicBezTo>
                    <a:cubicBezTo>
                      <a:pt x="8583" y="10888"/>
                      <a:pt x="8423" y="10934"/>
                      <a:pt x="8264" y="10980"/>
                    </a:cubicBezTo>
                    <a:cubicBezTo>
                      <a:pt x="8218" y="11003"/>
                      <a:pt x="8149" y="11003"/>
                      <a:pt x="8104" y="11025"/>
                    </a:cubicBezTo>
                    <a:lnTo>
                      <a:pt x="8035" y="11025"/>
                    </a:lnTo>
                    <a:cubicBezTo>
                      <a:pt x="7853" y="11025"/>
                      <a:pt x="7670" y="11048"/>
                      <a:pt x="7510" y="11071"/>
                    </a:cubicBezTo>
                    <a:cubicBezTo>
                      <a:pt x="7168" y="11094"/>
                      <a:pt x="6803" y="11139"/>
                      <a:pt x="6460" y="11162"/>
                    </a:cubicBezTo>
                    <a:cubicBezTo>
                      <a:pt x="6118" y="11208"/>
                      <a:pt x="5776" y="11254"/>
                      <a:pt x="5433" y="11276"/>
                    </a:cubicBezTo>
                    <a:cubicBezTo>
                      <a:pt x="5388" y="11276"/>
                      <a:pt x="5342" y="11276"/>
                      <a:pt x="5319" y="11299"/>
                    </a:cubicBezTo>
                    <a:lnTo>
                      <a:pt x="5251" y="11299"/>
                    </a:lnTo>
                    <a:cubicBezTo>
                      <a:pt x="4863" y="11299"/>
                      <a:pt x="4497" y="11299"/>
                      <a:pt x="4109" y="11322"/>
                    </a:cubicBezTo>
                    <a:cubicBezTo>
                      <a:pt x="3950" y="11322"/>
                      <a:pt x="3813" y="11322"/>
                      <a:pt x="3653" y="11345"/>
                    </a:cubicBezTo>
                    <a:cubicBezTo>
                      <a:pt x="3425" y="11322"/>
                      <a:pt x="3173" y="11299"/>
                      <a:pt x="2922" y="11299"/>
                    </a:cubicBezTo>
                    <a:cubicBezTo>
                      <a:pt x="2808" y="11276"/>
                      <a:pt x="2717" y="11276"/>
                      <a:pt x="2603" y="11254"/>
                    </a:cubicBezTo>
                    <a:cubicBezTo>
                      <a:pt x="2386" y="11232"/>
                      <a:pt x="2150" y="11210"/>
                      <a:pt x="1912" y="11169"/>
                    </a:cubicBezTo>
                    <a:lnTo>
                      <a:pt x="1912" y="11169"/>
                    </a:lnTo>
                    <a:cubicBezTo>
                      <a:pt x="1916" y="11173"/>
                      <a:pt x="1918" y="11178"/>
                      <a:pt x="1918" y="11185"/>
                    </a:cubicBezTo>
                    <a:cubicBezTo>
                      <a:pt x="1827" y="11162"/>
                      <a:pt x="1735" y="11139"/>
                      <a:pt x="1644" y="11139"/>
                    </a:cubicBezTo>
                    <a:cubicBezTo>
                      <a:pt x="1553" y="11117"/>
                      <a:pt x="1462" y="11117"/>
                      <a:pt x="1393" y="11094"/>
                    </a:cubicBezTo>
                    <a:cubicBezTo>
                      <a:pt x="1302" y="11071"/>
                      <a:pt x="1210" y="11048"/>
                      <a:pt x="1119" y="11025"/>
                    </a:cubicBezTo>
                    <a:cubicBezTo>
                      <a:pt x="1005" y="10980"/>
                      <a:pt x="891" y="10980"/>
                      <a:pt x="800" y="10957"/>
                    </a:cubicBezTo>
                    <a:cubicBezTo>
                      <a:pt x="594" y="10911"/>
                      <a:pt x="389" y="10866"/>
                      <a:pt x="161" y="10843"/>
                    </a:cubicBezTo>
                    <a:cubicBezTo>
                      <a:pt x="92" y="10843"/>
                      <a:pt x="1" y="10911"/>
                      <a:pt x="1" y="11003"/>
                    </a:cubicBezTo>
                    <a:cubicBezTo>
                      <a:pt x="1" y="11094"/>
                      <a:pt x="92" y="11162"/>
                      <a:pt x="161" y="11162"/>
                    </a:cubicBezTo>
                    <a:cubicBezTo>
                      <a:pt x="206" y="11185"/>
                      <a:pt x="252" y="11185"/>
                      <a:pt x="297" y="11185"/>
                    </a:cubicBezTo>
                    <a:lnTo>
                      <a:pt x="366" y="11185"/>
                    </a:lnTo>
                    <a:cubicBezTo>
                      <a:pt x="366" y="11254"/>
                      <a:pt x="412" y="11322"/>
                      <a:pt x="457" y="11368"/>
                    </a:cubicBezTo>
                    <a:cubicBezTo>
                      <a:pt x="503" y="11391"/>
                      <a:pt x="526" y="11391"/>
                      <a:pt x="571" y="11391"/>
                    </a:cubicBezTo>
                    <a:cubicBezTo>
                      <a:pt x="617" y="11391"/>
                      <a:pt x="686" y="11413"/>
                      <a:pt x="754" y="11413"/>
                    </a:cubicBezTo>
                    <a:lnTo>
                      <a:pt x="845" y="11413"/>
                    </a:lnTo>
                    <a:lnTo>
                      <a:pt x="1142" y="11436"/>
                    </a:lnTo>
                    <a:cubicBezTo>
                      <a:pt x="1233" y="11459"/>
                      <a:pt x="1347" y="11459"/>
                      <a:pt x="1462" y="11482"/>
                    </a:cubicBezTo>
                    <a:cubicBezTo>
                      <a:pt x="1462" y="11505"/>
                      <a:pt x="1484" y="11550"/>
                      <a:pt x="1484" y="11573"/>
                    </a:cubicBezTo>
                    <a:cubicBezTo>
                      <a:pt x="1507" y="11619"/>
                      <a:pt x="1530" y="11642"/>
                      <a:pt x="1576" y="11664"/>
                    </a:cubicBezTo>
                    <a:cubicBezTo>
                      <a:pt x="1644" y="11687"/>
                      <a:pt x="1713" y="11687"/>
                      <a:pt x="1781" y="11687"/>
                    </a:cubicBezTo>
                    <a:cubicBezTo>
                      <a:pt x="1827" y="11699"/>
                      <a:pt x="1872" y="11699"/>
                      <a:pt x="1918" y="11699"/>
                    </a:cubicBezTo>
                    <a:cubicBezTo>
                      <a:pt x="1964" y="11699"/>
                      <a:pt x="2009" y="11699"/>
                      <a:pt x="2055" y="11710"/>
                    </a:cubicBezTo>
                    <a:lnTo>
                      <a:pt x="2534" y="11710"/>
                    </a:lnTo>
                    <a:cubicBezTo>
                      <a:pt x="2626" y="11710"/>
                      <a:pt x="2740" y="11710"/>
                      <a:pt x="2831" y="11733"/>
                    </a:cubicBezTo>
                    <a:cubicBezTo>
                      <a:pt x="2854" y="11756"/>
                      <a:pt x="2854" y="11779"/>
                      <a:pt x="2877" y="11779"/>
                    </a:cubicBezTo>
                    <a:cubicBezTo>
                      <a:pt x="2922" y="11847"/>
                      <a:pt x="2968" y="11847"/>
                      <a:pt x="3037" y="11847"/>
                    </a:cubicBezTo>
                    <a:cubicBezTo>
                      <a:pt x="3105" y="11858"/>
                      <a:pt x="3168" y="11864"/>
                      <a:pt x="3231" y="11864"/>
                    </a:cubicBezTo>
                    <a:cubicBezTo>
                      <a:pt x="3293" y="11864"/>
                      <a:pt x="3356" y="11858"/>
                      <a:pt x="3425" y="11847"/>
                    </a:cubicBezTo>
                    <a:lnTo>
                      <a:pt x="3767" y="11847"/>
                    </a:lnTo>
                    <a:cubicBezTo>
                      <a:pt x="3972" y="11824"/>
                      <a:pt x="4178" y="11824"/>
                      <a:pt x="4383" y="11824"/>
                    </a:cubicBezTo>
                    <a:lnTo>
                      <a:pt x="4520" y="11824"/>
                    </a:lnTo>
                    <a:cubicBezTo>
                      <a:pt x="4726" y="11824"/>
                      <a:pt x="4954" y="11847"/>
                      <a:pt x="5159" y="11847"/>
                    </a:cubicBezTo>
                    <a:cubicBezTo>
                      <a:pt x="5205" y="11893"/>
                      <a:pt x="5273" y="11938"/>
                      <a:pt x="5342" y="11938"/>
                    </a:cubicBezTo>
                    <a:cubicBezTo>
                      <a:pt x="5502" y="11938"/>
                      <a:pt x="5661" y="11916"/>
                      <a:pt x="5821" y="11893"/>
                    </a:cubicBezTo>
                    <a:cubicBezTo>
                      <a:pt x="6004" y="11870"/>
                      <a:pt x="6164" y="11870"/>
                      <a:pt x="6346" y="11847"/>
                    </a:cubicBezTo>
                    <a:cubicBezTo>
                      <a:pt x="6529" y="11824"/>
                      <a:pt x="6734" y="11801"/>
                      <a:pt x="6917" y="11779"/>
                    </a:cubicBezTo>
                    <a:cubicBezTo>
                      <a:pt x="6944" y="11785"/>
                      <a:pt x="6968" y="11788"/>
                      <a:pt x="6992" y="11788"/>
                    </a:cubicBezTo>
                    <a:cubicBezTo>
                      <a:pt x="7048" y="11788"/>
                      <a:pt x="7097" y="11772"/>
                      <a:pt x="7145" y="11756"/>
                    </a:cubicBezTo>
                    <a:cubicBezTo>
                      <a:pt x="7214" y="11756"/>
                      <a:pt x="7282" y="11733"/>
                      <a:pt x="7351" y="11733"/>
                    </a:cubicBezTo>
                    <a:cubicBezTo>
                      <a:pt x="7442" y="11710"/>
                      <a:pt x="7533" y="11687"/>
                      <a:pt x="7624" y="11687"/>
                    </a:cubicBezTo>
                    <a:cubicBezTo>
                      <a:pt x="7807" y="11664"/>
                      <a:pt x="7990" y="11642"/>
                      <a:pt x="8172" y="11619"/>
                    </a:cubicBezTo>
                    <a:cubicBezTo>
                      <a:pt x="8423" y="11596"/>
                      <a:pt x="8674" y="11596"/>
                      <a:pt x="8925" y="11573"/>
                    </a:cubicBezTo>
                    <a:cubicBezTo>
                      <a:pt x="9222" y="11550"/>
                      <a:pt x="9542" y="11505"/>
                      <a:pt x="9838" y="11482"/>
                    </a:cubicBezTo>
                    <a:cubicBezTo>
                      <a:pt x="9975" y="11482"/>
                      <a:pt x="10112" y="11459"/>
                      <a:pt x="10249" y="11436"/>
                    </a:cubicBezTo>
                    <a:cubicBezTo>
                      <a:pt x="10409" y="11413"/>
                      <a:pt x="10546" y="11413"/>
                      <a:pt x="10706" y="11391"/>
                    </a:cubicBezTo>
                    <a:cubicBezTo>
                      <a:pt x="10751" y="11368"/>
                      <a:pt x="10774" y="11345"/>
                      <a:pt x="10797" y="11322"/>
                    </a:cubicBezTo>
                    <a:cubicBezTo>
                      <a:pt x="10843" y="11299"/>
                      <a:pt x="10866" y="11254"/>
                      <a:pt x="10866" y="11185"/>
                    </a:cubicBezTo>
                    <a:cubicBezTo>
                      <a:pt x="11025" y="11162"/>
                      <a:pt x="11185" y="11139"/>
                      <a:pt x="11322" y="11094"/>
                    </a:cubicBezTo>
                    <a:cubicBezTo>
                      <a:pt x="11368" y="11094"/>
                      <a:pt x="11413" y="11071"/>
                      <a:pt x="11459" y="11025"/>
                    </a:cubicBezTo>
                    <a:cubicBezTo>
                      <a:pt x="11619" y="10980"/>
                      <a:pt x="11779" y="10957"/>
                      <a:pt x="11938" y="10911"/>
                    </a:cubicBezTo>
                    <a:cubicBezTo>
                      <a:pt x="12030" y="10888"/>
                      <a:pt x="12144" y="10866"/>
                      <a:pt x="12235" y="10866"/>
                    </a:cubicBezTo>
                    <a:cubicBezTo>
                      <a:pt x="12395" y="10820"/>
                      <a:pt x="12555" y="10797"/>
                      <a:pt x="12714" y="10774"/>
                    </a:cubicBezTo>
                    <a:cubicBezTo>
                      <a:pt x="12760" y="10751"/>
                      <a:pt x="12829" y="10751"/>
                      <a:pt x="12874" y="10729"/>
                    </a:cubicBezTo>
                    <a:cubicBezTo>
                      <a:pt x="12924" y="10762"/>
                      <a:pt x="12974" y="10783"/>
                      <a:pt x="13025" y="10783"/>
                    </a:cubicBezTo>
                    <a:cubicBezTo>
                      <a:pt x="13043" y="10783"/>
                      <a:pt x="13061" y="10780"/>
                      <a:pt x="13080" y="10774"/>
                    </a:cubicBezTo>
                    <a:cubicBezTo>
                      <a:pt x="13308" y="10683"/>
                      <a:pt x="13513" y="10614"/>
                      <a:pt x="13742" y="10523"/>
                    </a:cubicBezTo>
                    <a:cubicBezTo>
                      <a:pt x="13764" y="10523"/>
                      <a:pt x="13787" y="10500"/>
                      <a:pt x="13833" y="10500"/>
                    </a:cubicBezTo>
                    <a:cubicBezTo>
                      <a:pt x="13993" y="10455"/>
                      <a:pt x="14130" y="10432"/>
                      <a:pt x="14289" y="10409"/>
                    </a:cubicBezTo>
                    <a:cubicBezTo>
                      <a:pt x="14358" y="10386"/>
                      <a:pt x="14426" y="10386"/>
                      <a:pt x="14472" y="10363"/>
                    </a:cubicBezTo>
                    <a:cubicBezTo>
                      <a:pt x="14586" y="10341"/>
                      <a:pt x="14677" y="10341"/>
                      <a:pt x="14769" y="10295"/>
                    </a:cubicBezTo>
                    <a:cubicBezTo>
                      <a:pt x="14837" y="10272"/>
                      <a:pt x="14883" y="10226"/>
                      <a:pt x="14906" y="10158"/>
                    </a:cubicBezTo>
                    <a:cubicBezTo>
                      <a:pt x="14929" y="10181"/>
                      <a:pt x="14951" y="10204"/>
                      <a:pt x="14974" y="10204"/>
                    </a:cubicBezTo>
                    <a:cubicBezTo>
                      <a:pt x="15001" y="10210"/>
                      <a:pt x="15026" y="10213"/>
                      <a:pt x="15049" y="10213"/>
                    </a:cubicBezTo>
                    <a:cubicBezTo>
                      <a:pt x="15106" y="10213"/>
                      <a:pt x="15154" y="10197"/>
                      <a:pt x="15202" y="10181"/>
                    </a:cubicBezTo>
                    <a:cubicBezTo>
                      <a:pt x="15225" y="10181"/>
                      <a:pt x="15271" y="10158"/>
                      <a:pt x="15294" y="10158"/>
                    </a:cubicBezTo>
                    <a:cubicBezTo>
                      <a:pt x="15385" y="10112"/>
                      <a:pt x="15476" y="10089"/>
                      <a:pt x="15568" y="10044"/>
                    </a:cubicBezTo>
                    <a:cubicBezTo>
                      <a:pt x="15727" y="9998"/>
                      <a:pt x="15887" y="9930"/>
                      <a:pt x="16047" y="9884"/>
                    </a:cubicBezTo>
                    <a:cubicBezTo>
                      <a:pt x="16389" y="9747"/>
                      <a:pt x="16709" y="9610"/>
                      <a:pt x="17051" y="9496"/>
                    </a:cubicBezTo>
                    <a:cubicBezTo>
                      <a:pt x="17257" y="9428"/>
                      <a:pt x="17462" y="9336"/>
                      <a:pt x="17690" y="9268"/>
                    </a:cubicBezTo>
                    <a:cubicBezTo>
                      <a:pt x="17827" y="9222"/>
                      <a:pt x="17987" y="9176"/>
                      <a:pt x="18147" y="9131"/>
                    </a:cubicBezTo>
                    <a:cubicBezTo>
                      <a:pt x="18398" y="9040"/>
                      <a:pt x="18672" y="8971"/>
                      <a:pt x="18923" y="8880"/>
                    </a:cubicBezTo>
                    <a:cubicBezTo>
                      <a:pt x="18969" y="8857"/>
                      <a:pt x="19037" y="8834"/>
                      <a:pt x="19060" y="8766"/>
                    </a:cubicBezTo>
                    <a:cubicBezTo>
                      <a:pt x="19106" y="8743"/>
                      <a:pt x="19151" y="8720"/>
                      <a:pt x="19174" y="8720"/>
                    </a:cubicBezTo>
                    <a:cubicBezTo>
                      <a:pt x="19197" y="8697"/>
                      <a:pt x="19242" y="8697"/>
                      <a:pt x="19265" y="8674"/>
                    </a:cubicBezTo>
                    <a:lnTo>
                      <a:pt x="19242" y="8674"/>
                    </a:lnTo>
                    <a:cubicBezTo>
                      <a:pt x="19357" y="8629"/>
                      <a:pt x="19471" y="8583"/>
                      <a:pt x="19608" y="8537"/>
                    </a:cubicBezTo>
                    <a:cubicBezTo>
                      <a:pt x="19653" y="8515"/>
                      <a:pt x="19722" y="8492"/>
                      <a:pt x="19767" y="8469"/>
                    </a:cubicBezTo>
                    <a:lnTo>
                      <a:pt x="19767" y="8469"/>
                    </a:lnTo>
                    <a:cubicBezTo>
                      <a:pt x="19762" y="8474"/>
                      <a:pt x="19757" y="8478"/>
                      <a:pt x="19752" y="8482"/>
                    </a:cubicBezTo>
                    <a:lnTo>
                      <a:pt x="19752" y="8482"/>
                    </a:lnTo>
                    <a:cubicBezTo>
                      <a:pt x="19882" y="8436"/>
                      <a:pt x="20028" y="8373"/>
                      <a:pt x="20156" y="8309"/>
                    </a:cubicBezTo>
                    <a:cubicBezTo>
                      <a:pt x="20201" y="8286"/>
                      <a:pt x="20224" y="8241"/>
                      <a:pt x="20247" y="8172"/>
                    </a:cubicBezTo>
                    <a:cubicBezTo>
                      <a:pt x="20315" y="8172"/>
                      <a:pt x="20361" y="8149"/>
                      <a:pt x="20407" y="8127"/>
                    </a:cubicBezTo>
                    <a:lnTo>
                      <a:pt x="20521" y="8127"/>
                    </a:lnTo>
                    <a:lnTo>
                      <a:pt x="20566" y="8104"/>
                    </a:lnTo>
                    <a:cubicBezTo>
                      <a:pt x="20612" y="8104"/>
                      <a:pt x="20635" y="8081"/>
                      <a:pt x="20680" y="8058"/>
                    </a:cubicBezTo>
                    <a:cubicBezTo>
                      <a:pt x="20703" y="8058"/>
                      <a:pt x="20749" y="8035"/>
                      <a:pt x="20772" y="8012"/>
                    </a:cubicBezTo>
                    <a:cubicBezTo>
                      <a:pt x="20817" y="7990"/>
                      <a:pt x="20863" y="7967"/>
                      <a:pt x="20909" y="7944"/>
                    </a:cubicBezTo>
                    <a:cubicBezTo>
                      <a:pt x="21046" y="7898"/>
                      <a:pt x="21160" y="7830"/>
                      <a:pt x="21297" y="7761"/>
                    </a:cubicBezTo>
                    <a:cubicBezTo>
                      <a:pt x="21525" y="7647"/>
                      <a:pt x="21753" y="7510"/>
                      <a:pt x="21982" y="7396"/>
                    </a:cubicBezTo>
                    <a:cubicBezTo>
                      <a:pt x="22438" y="7145"/>
                      <a:pt x="22917" y="6917"/>
                      <a:pt x="23397" y="6711"/>
                    </a:cubicBezTo>
                    <a:cubicBezTo>
                      <a:pt x="23808" y="6506"/>
                      <a:pt x="24241" y="6323"/>
                      <a:pt x="24652" y="6141"/>
                    </a:cubicBezTo>
                    <a:cubicBezTo>
                      <a:pt x="24812" y="6095"/>
                      <a:pt x="24994" y="6027"/>
                      <a:pt x="25131" y="5935"/>
                    </a:cubicBezTo>
                    <a:lnTo>
                      <a:pt x="25154" y="5935"/>
                    </a:lnTo>
                    <a:cubicBezTo>
                      <a:pt x="25542" y="5776"/>
                      <a:pt x="25907" y="5593"/>
                      <a:pt x="26296" y="5433"/>
                    </a:cubicBezTo>
                    <a:cubicBezTo>
                      <a:pt x="26455" y="5365"/>
                      <a:pt x="26615" y="5273"/>
                      <a:pt x="26775" y="5205"/>
                    </a:cubicBezTo>
                    <a:cubicBezTo>
                      <a:pt x="26866" y="5159"/>
                      <a:pt x="26957" y="5114"/>
                      <a:pt x="27049" y="5091"/>
                    </a:cubicBezTo>
                    <a:cubicBezTo>
                      <a:pt x="27186" y="5022"/>
                      <a:pt x="27368" y="4977"/>
                      <a:pt x="27482" y="4840"/>
                    </a:cubicBezTo>
                    <a:cubicBezTo>
                      <a:pt x="27528" y="4794"/>
                      <a:pt x="27551" y="4726"/>
                      <a:pt x="27551" y="4657"/>
                    </a:cubicBezTo>
                    <a:cubicBezTo>
                      <a:pt x="27642" y="4634"/>
                      <a:pt x="27734" y="4589"/>
                      <a:pt x="27825" y="4543"/>
                    </a:cubicBezTo>
                    <a:cubicBezTo>
                      <a:pt x="27893" y="4520"/>
                      <a:pt x="27939" y="4497"/>
                      <a:pt x="28007" y="4474"/>
                    </a:cubicBezTo>
                    <a:cubicBezTo>
                      <a:pt x="28053" y="4520"/>
                      <a:pt x="28099" y="4543"/>
                      <a:pt x="28144" y="4566"/>
                    </a:cubicBezTo>
                    <a:cubicBezTo>
                      <a:pt x="28164" y="4572"/>
                      <a:pt x="28184" y="4575"/>
                      <a:pt x="28204" y="4575"/>
                    </a:cubicBezTo>
                    <a:cubicBezTo>
                      <a:pt x="28251" y="4575"/>
                      <a:pt x="28295" y="4559"/>
                      <a:pt x="28327" y="4543"/>
                    </a:cubicBezTo>
                    <a:cubicBezTo>
                      <a:pt x="28601" y="4429"/>
                      <a:pt x="28852" y="4292"/>
                      <a:pt x="29126" y="4155"/>
                    </a:cubicBezTo>
                    <a:cubicBezTo>
                      <a:pt x="29263" y="4109"/>
                      <a:pt x="29400" y="4041"/>
                      <a:pt x="29514" y="3972"/>
                    </a:cubicBezTo>
                    <a:lnTo>
                      <a:pt x="29537" y="3972"/>
                    </a:lnTo>
                    <a:cubicBezTo>
                      <a:pt x="29571" y="3984"/>
                      <a:pt x="29605" y="3989"/>
                      <a:pt x="29639" y="3989"/>
                    </a:cubicBezTo>
                    <a:cubicBezTo>
                      <a:pt x="29674" y="3989"/>
                      <a:pt x="29708" y="3984"/>
                      <a:pt x="29742" y="3972"/>
                    </a:cubicBezTo>
                    <a:cubicBezTo>
                      <a:pt x="29742" y="3972"/>
                      <a:pt x="29765" y="3972"/>
                      <a:pt x="29788" y="3950"/>
                    </a:cubicBezTo>
                    <a:cubicBezTo>
                      <a:pt x="29879" y="3927"/>
                      <a:pt x="29948" y="3881"/>
                      <a:pt x="30016" y="3858"/>
                    </a:cubicBezTo>
                    <a:cubicBezTo>
                      <a:pt x="30130" y="3790"/>
                      <a:pt x="30221" y="3767"/>
                      <a:pt x="30336" y="3721"/>
                    </a:cubicBezTo>
                    <a:cubicBezTo>
                      <a:pt x="30495" y="3653"/>
                      <a:pt x="30678" y="3584"/>
                      <a:pt x="30838" y="3516"/>
                    </a:cubicBezTo>
                    <a:cubicBezTo>
                      <a:pt x="31043" y="3425"/>
                      <a:pt x="31249" y="3356"/>
                      <a:pt x="31454" y="3265"/>
                    </a:cubicBezTo>
                    <a:cubicBezTo>
                      <a:pt x="31637" y="3196"/>
                      <a:pt x="31819" y="3128"/>
                      <a:pt x="32002" y="3059"/>
                    </a:cubicBezTo>
                    <a:cubicBezTo>
                      <a:pt x="32184" y="2991"/>
                      <a:pt x="32367" y="2922"/>
                      <a:pt x="32550" y="2854"/>
                    </a:cubicBezTo>
                    <a:cubicBezTo>
                      <a:pt x="32732" y="2808"/>
                      <a:pt x="32938" y="2740"/>
                      <a:pt x="33120" y="2671"/>
                    </a:cubicBezTo>
                    <a:cubicBezTo>
                      <a:pt x="33485" y="2557"/>
                      <a:pt x="33874" y="2420"/>
                      <a:pt x="34239" y="2306"/>
                    </a:cubicBezTo>
                    <a:cubicBezTo>
                      <a:pt x="34421" y="2260"/>
                      <a:pt x="34627" y="2192"/>
                      <a:pt x="34809" y="2123"/>
                    </a:cubicBezTo>
                    <a:cubicBezTo>
                      <a:pt x="35106" y="2055"/>
                      <a:pt x="35403" y="1987"/>
                      <a:pt x="35700" y="1918"/>
                    </a:cubicBezTo>
                    <a:cubicBezTo>
                      <a:pt x="35951" y="1850"/>
                      <a:pt x="36202" y="1781"/>
                      <a:pt x="36453" y="1735"/>
                    </a:cubicBezTo>
                    <a:cubicBezTo>
                      <a:pt x="36750" y="1667"/>
                      <a:pt x="37069" y="1576"/>
                      <a:pt x="37366" y="1507"/>
                    </a:cubicBezTo>
                    <a:cubicBezTo>
                      <a:pt x="37526" y="1484"/>
                      <a:pt x="37663" y="1439"/>
                      <a:pt x="37822" y="1416"/>
                    </a:cubicBezTo>
                    <a:cubicBezTo>
                      <a:pt x="37914" y="1393"/>
                      <a:pt x="38005" y="1370"/>
                      <a:pt x="38096" y="1347"/>
                    </a:cubicBezTo>
                    <a:cubicBezTo>
                      <a:pt x="38233" y="1302"/>
                      <a:pt x="38393" y="1256"/>
                      <a:pt x="38530" y="1188"/>
                    </a:cubicBezTo>
                    <a:cubicBezTo>
                      <a:pt x="38598" y="1165"/>
                      <a:pt x="38621" y="1119"/>
                      <a:pt x="38644" y="1051"/>
                    </a:cubicBezTo>
                    <a:cubicBezTo>
                      <a:pt x="38690" y="1051"/>
                      <a:pt x="38735" y="1051"/>
                      <a:pt x="38781" y="1028"/>
                    </a:cubicBezTo>
                    <a:cubicBezTo>
                      <a:pt x="39146" y="982"/>
                      <a:pt x="39511" y="959"/>
                      <a:pt x="39877" y="914"/>
                    </a:cubicBezTo>
                    <a:cubicBezTo>
                      <a:pt x="40265" y="868"/>
                      <a:pt x="40653" y="822"/>
                      <a:pt x="41063" y="800"/>
                    </a:cubicBezTo>
                    <a:lnTo>
                      <a:pt x="41246" y="800"/>
                    </a:lnTo>
                    <a:cubicBezTo>
                      <a:pt x="41383" y="822"/>
                      <a:pt x="41497" y="845"/>
                      <a:pt x="41634" y="845"/>
                    </a:cubicBezTo>
                    <a:lnTo>
                      <a:pt x="41840" y="868"/>
                    </a:lnTo>
                    <a:cubicBezTo>
                      <a:pt x="41954" y="868"/>
                      <a:pt x="42091" y="891"/>
                      <a:pt x="42205" y="891"/>
                    </a:cubicBezTo>
                    <a:cubicBezTo>
                      <a:pt x="42319" y="914"/>
                      <a:pt x="42433" y="914"/>
                      <a:pt x="42547" y="937"/>
                    </a:cubicBezTo>
                    <a:cubicBezTo>
                      <a:pt x="42707" y="959"/>
                      <a:pt x="42844" y="959"/>
                      <a:pt x="43004" y="982"/>
                    </a:cubicBezTo>
                    <a:lnTo>
                      <a:pt x="42935" y="982"/>
                    </a:lnTo>
                    <a:cubicBezTo>
                      <a:pt x="43369" y="1051"/>
                      <a:pt x="43803" y="1119"/>
                      <a:pt x="44236" y="1188"/>
                    </a:cubicBezTo>
                    <a:cubicBezTo>
                      <a:pt x="44442" y="1210"/>
                      <a:pt x="44647" y="1256"/>
                      <a:pt x="44830" y="1302"/>
                    </a:cubicBezTo>
                    <a:cubicBezTo>
                      <a:pt x="45035" y="1347"/>
                      <a:pt x="45241" y="1393"/>
                      <a:pt x="45446" y="1439"/>
                    </a:cubicBezTo>
                    <a:cubicBezTo>
                      <a:pt x="45514" y="1439"/>
                      <a:pt x="45560" y="1439"/>
                      <a:pt x="45629" y="1416"/>
                    </a:cubicBezTo>
                    <a:cubicBezTo>
                      <a:pt x="45674" y="1393"/>
                      <a:pt x="45697" y="1347"/>
                      <a:pt x="45720" y="1302"/>
                    </a:cubicBezTo>
                    <a:cubicBezTo>
                      <a:pt x="45720" y="1302"/>
                      <a:pt x="45743" y="1302"/>
                      <a:pt x="45743" y="1325"/>
                    </a:cubicBezTo>
                    <a:cubicBezTo>
                      <a:pt x="45880" y="1347"/>
                      <a:pt x="46017" y="1393"/>
                      <a:pt x="46154" y="1416"/>
                    </a:cubicBezTo>
                    <a:cubicBezTo>
                      <a:pt x="46313" y="1462"/>
                      <a:pt x="46473" y="1507"/>
                      <a:pt x="46633" y="1553"/>
                    </a:cubicBezTo>
                    <a:cubicBezTo>
                      <a:pt x="46724" y="1576"/>
                      <a:pt x="46815" y="1598"/>
                      <a:pt x="46907" y="1621"/>
                    </a:cubicBezTo>
                    <a:cubicBezTo>
                      <a:pt x="47021" y="1667"/>
                      <a:pt x="47135" y="1690"/>
                      <a:pt x="47249" y="1690"/>
                    </a:cubicBezTo>
                    <a:cubicBezTo>
                      <a:pt x="47340" y="1690"/>
                      <a:pt x="47432" y="1644"/>
                      <a:pt x="47455" y="1553"/>
                    </a:cubicBezTo>
                    <a:cubicBezTo>
                      <a:pt x="47455" y="1530"/>
                      <a:pt x="47455" y="1530"/>
                      <a:pt x="47455" y="1507"/>
                    </a:cubicBezTo>
                    <a:cubicBezTo>
                      <a:pt x="47569" y="1553"/>
                      <a:pt x="47660" y="1598"/>
                      <a:pt x="47751" y="1644"/>
                    </a:cubicBezTo>
                    <a:cubicBezTo>
                      <a:pt x="47820" y="1667"/>
                      <a:pt x="47888" y="1713"/>
                      <a:pt x="47957" y="1758"/>
                    </a:cubicBezTo>
                    <a:cubicBezTo>
                      <a:pt x="48048" y="1804"/>
                      <a:pt x="48139" y="1872"/>
                      <a:pt x="48253" y="1918"/>
                    </a:cubicBezTo>
                    <a:cubicBezTo>
                      <a:pt x="48263" y="1928"/>
                      <a:pt x="48280" y="1933"/>
                      <a:pt x="48299" y="1933"/>
                    </a:cubicBezTo>
                    <a:cubicBezTo>
                      <a:pt x="48325" y="1933"/>
                      <a:pt x="48354" y="1922"/>
                      <a:pt x="48368" y="1895"/>
                    </a:cubicBezTo>
                    <a:cubicBezTo>
                      <a:pt x="48390" y="1850"/>
                      <a:pt x="48368" y="1804"/>
                      <a:pt x="48322" y="1781"/>
                    </a:cubicBezTo>
                    <a:lnTo>
                      <a:pt x="48253" y="1735"/>
                    </a:lnTo>
                    <a:cubicBezTo>
                      <a:pt x="48322" y="1735"/>
                      <a:pt x="48368" y="1690"/>
                      <a:pt x="48390" y="1644"/>
                    </a:cubicBezTo>
                    <a:cubicBezTo>
                      <a:pt x="48413" y="1576"/>
                      <a:pt x="48368" y="1507"/>
                      <a:pt x="48322" y="1484"/>
                    </a:cubicBezTo>
                    <a:cubicBezTo>
                      <a:pt x="48139" y="1393"/>
                      <a:pt x="47957" y="1325"/>
                      <a:pt x="47774" y="1256"/>
                    </a:cubicBezTo>
                    <a:cubicBezTo>
                      <a:pt x="47660" y="1210"/>
                      <a:pt x="47546" y="1165"/>
                      <a:pt x="47432" y="1119"/>
                    </a:cubicBezTo>
                    <a:cubicBezTo>
                      <a:pt x="47318" y="1074"/>
                      <a:pt x="47203" y="1028"/>
                      <a:pt x="47089" y="982"/>
                    </a:cubicBezTo>
                    <a:cubicBezTo>
                      <a:pt x="46656" y="845"/>
                      <a:pt x="46245" y="731"/>
                      <a:pt x="45811" y="594"/>
                    </a:cubicBezTo>
                    <a:cubicBezTo>
                      <a:pt x="45697" y="571"/>
                      <a:pt x="45583" y="549"/>
                      <a:pt x="45492" y="526"/>
                    </a:cubicBezTo>
                    <a:cubicBezTo>
                      <a:pt x="45400" y="503"/>
                      <a:pt x="45309" y="480"/>
                      <a:pt x="45195" y="457"/>
                    </a:cubicBezTo>
                    <a:cubicBezTo>
                      <a:pt x="45081" y="434"/>
                      <a:pt x="44967" y="412"/>
                      <a:pt x="44852" y="389"/>
                    </a:cubicBezTo>
                    <a:cubicBezTo>
                      <a:pt x="44716" y="366"/>
                      <a:pt x="44601" y="343"/>
                      <a:pt x="44487" y="343"/>
                    </a:cubicBezTo>
                    <a:cubicBezTo>
                      <a:pt x="44373" y="320"/>
                      <a:pt x="44282" y="297"/>
                      <a:pt x="44191" y="297"/>
                    </a:cubicBezTo>
                    <a:cubicBezTo>
                      <a:pt x="44168" y="297"/>
                      <a:pt x="44145" y="297"/>
                      <a:pt x="44122" y="275"/>
                    </a:cubicBezTo>
                    <a:lnTo>
                      <a:pt x="44054" y="275"/>
                    </a:lnTo>
                    <a:cubicBezTo>
                      <a:pt x="43985" y="275"/>
                      <a:pt x="43917" y="275"/>
                      <a:pt x="43825" y="252"/>
                    </a:cubicBezTo>
                    <a:lnTo>
                      <a:pt x="43757" y="252"/>
                    </a:lnTo>
                    <a:cubicBezTo>
                      <a:pt x="43734" y="229"/>
                      <a:pt x="43711" y="229"/>
                      <a:pt x="43666" y="206"/>
                    </a:cubicBezTo>
                    <a:cubicBezTo>
                      <a:pt x="43209" y="138"/>
                      <a:pt x="42730" y="92"/>
                      <a:pt x="42273" y="46"/>
                    </a:cubicBezTo>
                    <a:cubicBezTo>
                      <a:pt x="42182" y="46"/>
                      <a:pt x="42091" y="24"/>
                      <a:pt x="41999" y="24"/>
                    </a:cubicBezTo>
                    <a:cubicBezTo>
                      <a:pt x="41908" y="24"/>
                      <a:pt x="41817" y="24"/>
                      <a:pt x="4170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7"/>
              <p:cNvSpPr/>
              <p:nvPr/>
            </p:nvSpPr>
            <p:spPr>
              <a:xfrm>
                <a:off x="12642171" y="3505712"/>
                <a:ext cx="1633389" cy="245709"/>
              </a:xfrm>
              <a:custGeom>
                <a:avLst/>
                <a:gdLst/>
                <a:ahLst/>
                <a:cxnLst/>
                <a:rect l="l" t="t" r="r" b="b"/>
                <a:pathLst>
                  <a:path w="58639" h="8821" extrusionOk="0">
                    <a:moveTo>
                      <a:pt x="22187" y="434"/>
                    </a:moveTo>
                    <a:cubicBezTo>
                      <a:pt x="22193" y="435"/>
                      <a:pt x="22199" y="437"/>
                      <a:pt x="22205" y="438"/>
                    </a:cubicBezTo>
                    <a:lnTo>
                      <a:pt x="22205" y="438"/>
                    </a:lnTo>
                    <a:cubicBezTo>
                      <a:pt x="22199" y="435"/>
                      <a:pt x="22193" y="434"/>
                      <a:pt x="22187" y="434"/>
                    </a:cubicBezTo>
                    <a:close/>
                    <a:moveTo>
                      <a:pt x="22033" y="1070"/>
                    </a:moveTo>
                    <a:cubicBezTo>
                      <a:pt x="22039" y="1072"/>
                      <a:pt x="22044" y="1073"/>
                      <a:pt x="22050" y="1073"/>
                    </a:cubicBezTo>
                    <a:cubicBezTo>
                      <a:pt x="22044" y="1072"/>
                      <a:pt x="22038" y="1071"/>
                      <a:pt x="22033" y="1070"/>
                    </a:cubicBezTo>
                    <a:close/>
                    <a:moveTo>
                      <a:pt x="22267" y="1116"/>
                    </a:moveTo>
                    <a:cubicBezTo>
                      <a:pt x="22270" y="1118"/>
                      <a:pt x="22274" y="1119"/>
                      <a:pt x="22278" y="1119"/>
                    </a:cubicBezTo>
                    <a:cubicBezTo>
                      <a:pt x="22274" y="1118"/>
                      <a:pt x="22271" y="1117"/>
                      <a:pt x="22267" y="1116"/>
                    </a:cubicBezTo>
                    <a:close/>
                    <a:moveTo>
                      <a:pt x="9975" y="1918"/>
                    </a:moveTo>
                    <a:cubicBezTo>
                      <a:pt x="9952" y="1918"/>
                      <a:pt x="9952" y="1940"/>
                      <a:pt x="9930" y="1940"/>
                    </a:cubicBezTo>
                    <a:cubicBezTo>
                      <a:pt x="9952" y="1918"/>
                      <a:pt x="9952" y="1918"/>
                      <a:pt x="9975" y="1918"/>
                    </a:cubicBezTo>
                    <a:close/>
                    <a:moveTo>
                      <a:pt x="4123" y="4908"/>
                    </a:moveTo>
                    <a:lnTo>
                      <a:pt x="4123" y="4908"/>
                    </a:lnTo>
                    <a:cubicBezTo>
                      <a:pt x="4122" y="4909"/>
                      <a:pt x="4120" y="4910"/>
                      <a:pt x="4119" y="4911"/>
                    </a:cubicBezTo>
                    <a:lnTo>
                      <a:pt x="4119" y="4911"/>
                    </a:lnTo>
                    <a:cubicBezTo>
                      <a:pt x="4120" y="4910"/>
                      <a:pt x="4121" y="4909"/>
                      <a:pt x="4123" y="4908"/>
                    </a:cubicBezTo>
                    <a:close/>
                    <a:moveTo>
                      <a:pt x="16686" y="0"/>
                    </a:moveTo>
                    <a:cubicBezTo>
                      <a:pt x="16206" y="0"/>
                      <a:pt x="15750" y="23"/>
                      <a:pt x="15293" y="46"/>
                    </a:cubicBezTo>
                    <a:cubicBezTo>
                      <a:pt x="14768" y="92"/>
                      <a:pt x="14244" y="160"/>
                      <a:pt x="13719" y="251"/>
                    </a:cubicBezTo>
                    <a:cubicBezTo>
                      <a:pt x="13422" y="297"/>
                      <a:pt x="13148" y="343"/>
                      <a:pt x="12851" y="388"/>
                    </a:cubicBezTo>
                    <a:cubicBezTo>
                      <a:pt x="12600" y="457"/>
                      <a:pt x="12326" y="525"/>
                      <a:pt x="12075" y="594"/>
                    </a:cubicBezTo>
                    <a:cubicBezTo>
                      <a:pt x="11550" y="731"/>
                      <a:pt x="11048" y="868"/>
                      <a:pt x="10523" y="1050"/>
                    </a:cubicBezTo>
                    <a:cubicBezTo>
                      <a:pt x="10249" y="1141"/>
                      <a:pt x="9975" y="1233"/>
                      <a:pt x="9701" y="1324"/>
                    </a:cubicBezTo>
                    <a:cubicBezTo>
                      <a:pt x="9450" y="1415"/>
                      <a:pt x="9199" y="1529"/>
                      <a:pt x="8948" y="1621"/>
                    </a:cubicBezTo>
                    <a:cubicBezTo>
                      <a:pt x="8537" y="1781"/>
                      <a:pt x="8126" y="1963"/>
                      <a:pt x="7715" y="2169"/>
                    </a:cubicBezTo>
                    <a:cubicBezTo>
                      <a:pt x="7510" y="2260"/>
                      <a:pt x="7305" y="2374"/>
                      <a:pt x="7099" y="2465"/>
                    </a:cubicBezTo>
                    <a:cubicBezTo>
                      <a:pt x="6871" y="2557"/>
                      <a:pt x="6643" y="2671"/>
                      <a:pt x="6437" y="2785"/>
                    </a:cubicBezTo>
                    <a:cubicBezTo>
                      <a:pt x="6026" y="2990"/>
                      <a:pt x="5593" y="3219"/>
                      <a:pt x="5205" y="3447"/>
                    </a:cubicBezTo>
                    <a:cubicBezTo>
                      <a:pt x="4794" y="3675"/>
                      <a:pt x="4383" y="3949"/>
                      <a:pt x="3995" y="4200"/>
                    </a:cubicBezTo>
                    <a:cubicBezTo>
                      <a:pt x="3584" y="4497"/>
                      <a:pt x="3173" y="4794"/>
                      <a:pt x="2785" y="5113"/>
                    </a:cubicBezTo>
                    <a:cubicBezTo>
                      <a:pt x="2397" y="5410"/>
                      <a:pt x="2078" y="5775"/>
                      <a:pt x="1735" y="6140"/>
                    </a:cubicBezTo>
                    <a:cubicBezTo>
                      <a:pt x="1621" y="6254"/>
                      <a:pt x="1507" y="6368"/>
                      <a:pt x="1393" y="6505"/>
                    </a:cubicBezTo>
                    <a:cubicBezTo>
                      <a:pt x="1279" y="6642"/>
                      <a:pt x="1165" y="6779"/>
                      <a:pt x="1073" y="6916"/>
                    </a:cubicBezTo>
                    <a:cubicBezTo>
                      <a:pt x="936" y="7076"/>
                      <a:pt x="822" y="7236"/>
                      <a:pt x="731" y="7396"/>
                    </a:cubicBezTo>
                    <a:cubicBezTo>
                      <a:pt x="640" y="7555"/>
                      <a:pt x="548" y="7715"/>
                      <a:pt x="457" y="7852"/>
                    </a:cubicBezTo>
                    <a:cubicBezTo>
                      <a:pt x="343" y="8058"/>
                      <a:pt x="229" y="8240"/>
                      <a:pt x="92" y="8423"/>
                    </a:cubicBezTo>
                    <a:cubicBezTo>
                      <a:pt x="1" y="8537"/>
                      <a:pt x="46" y="8697"/>
                      <a:pt x="160" y="8788"/>
                    </a:cubicBezTo>
                    <a:cubicBezTo>
                      <a:pt x="197" y="8810"/>
                      <a:pt x="238" y="8820"/>
                      <a:pt x="280" y="8820"/>
                    </a:cubicBezTo>
                    <a:cubicBezTo>
                      <a:pt x="370" y="8820"/>
                      <a:pt x="463" y="8774"/>
                      <a:pt x="525" y="8697"/>
                    </a:cubicBezTo>
                    <a:cubicBezTo>
                      <a:pt x="594" y="8583"/>
                      <a:pt x="685" y="8468"/>
                      <a:pt x="777" y="8331"/>
                    </a:cubicBezTo>
                    <a:cubicBezTo>
                      <a:pt x="845" y="8240"/>
                      <a:pt x="914" y="8149"/>
                      <a:pt x="982" y="8058"/>
                    </a:cubicBezTo>
                    <a:cubicBezTo>
                      <a:pt x="1142" y="7806"/>
                      <a:pt x="1302" y="7578"/>
                      <a:pt x="1484" y="7350"/>
                    </a:cubicBezTo>
                    <a:cubicBezTo>
                      <a:pt x="1575" y="7259"/>
                      <a:pt x="1644" y="7167"/>
                      <a:pt x="1735" y="7053"/>
                    </a:cubicBezTo>
                    <a:cubicBezTo>
                      <a:pt x="1849" y="6916"/>
                      <a:pt x="1986" y="6802"/>
                      <a:pt x="2123" y="6665"/>
                    </a:cubicBezTo>
                    <a:cubicBezTo>
                      <a:pt x="2329" y="6460"/>
                      <a:pt x="2534" y="6231"/>
                      <a:pt x="2740" y="6026"/>
                    </a:cubicBezTo>
                    <a:cubicBezTo>
                      <a:pt x="3141" y="5603"/>
                      <a:pt x="3629" y="5266"/>
                      <a:pt x="4119" y="4911"/>
                    </a:cubicBezTo>
                    <a:lnTo>
                      <a:pt x="4119" y="4911"/>
                    </a:lnTo>
                    <a:cubicBezTo>
                      <a:pt x="4113" y="4916"/>
                      <a:pt x="4109" y="4921"/>
                      <a:pt x="4109" y="4930"/>
                    </a:cubicBezTo>
                    <a:lnTo>
                      <a:pt x="4155" y="4885"/>
                    </a:lnTo>
                    <a:lnTo>
                      <a:pt x="4155" y="4885"/>
                    </a:lnTo>
                    <a:cubicBezTo>
                      <a:pt x="4143" y="4896"/>
                      <a:pt x="4131" y="4902"/>
                      <a:pt x="4123" y="4908"/>
                    </a:cubicBezTo>
                    <a:lnTo>
                      <a:pt x="4123" y="4908"/>
                    </a:lnTo>
                    <a:cubicBezTo>
                      <a:pt x="4133" y="4900"/>
                      <a:pt x="4144" y="4893"/>
                      <a:pt x="4155" y="4885"/>
                    </a:cubicBezTo>
                    <a:cubicBezTo>
                      <a:pt x="4269" y="4816"/>
                      <a:pt x="4383" y="4725"/>
                      <a:pt x="4497" y="4657"/>
                    </a:cubicBezTo>
                    <a:cubicBezTo>
                      <a:pt x="4908" y="4383"/>
                      <a:pt x="5342" y="4109"/>
                      <a:pt x="5775" y="3880"/>
                    </a:cubicBezTo>
                    <a:cubicBezTo>
                      <a:pt x="6232" y="3607"/>
                      <a:pt x="6711" y="3356"/>
                      <a:pt x="7190" y="3127"/>
                    </a:cubicBezTo>
                    <a:cubicBezTo>
                      <a:pt x="7647" y="2922"/>
                      <a:pt x="8103" y="2694"/>
                      <a:pt x="8583" y="2488"/>
                    </a:cubicBezTo>
                    <a:cubicBezTo>
                      <a:pt x="9039" y="2283"/>
                      <a:pt x="9519" y="2100"/>
                      <a:pt x="9998" y="1918"/>
                    </a:cubicBezTo>
                    <a:cubicBezTo>
                      <a:pt x="10865" y="1598"/>
                      <a:pt x="11756" y="1324"/>
                      <a:pt x="12646" y="1119"/>
                    </a:cubicBezTo>
                    <a:cubicBezTo>
                      <a:pt x="13125" y="1005"/>
                      <a:pt x="13627" y="913"/>
                      <a:pt x="14129" y="845"/>
                    </a:cubicBezTo>
                    <a:cubicBezTo>
                      <a:pt x="14586" y="776"/>
                      <a:pt x="15042" y="731"/>
                      <a:pt x="15499" y="685"/>
                    </a:cubicBezTo>
                    <a:lnTo>
                      <a:pt x="15408" y="685"/>
                    </a:lnTo>
                    <a:cubicBezTo>
                      <a:pt x="15933" y="662"/>
                      <a:pt x="16458" y="639"/>
                      <a:pt x="16983" y="639"/>
                    </a:cubicBezTo>
                    <a:cubicBezTo>
                      <a:pt x="17119" y="662"/>
                      <a:pt x="17256" y="662"/>
                      <a:pt x="17416" y="662"/>
                    </a:cubicBezTo>
                    <a:lnTo>
                      <a:pt x="17759" y="662"/>
                    </a:lnTo>
                    <a:cubicBezTo>
                      <a:pt x="18033" y="662"/>
                      <a:pt x="18284" y="662"/>
                      <a:pt x="18535" y="685"/>
                    </a:cubicBezTo>
                    <a:cubicBezTo>
                      <a:pt x="18786" y="708"/>
                      <a:pt x="19060" y="708"/>
                      <a:pt x="19311" y="731"/>
                    </a:cubicBezTo>
                    <a:cubicBezTo>
                      <a:pt x="19448" y="731"/>
                      <a:pt x="19585" y="731"/>
                      <a:pt x="19722" y="753"/>
                    </a:cubicBezTo>
                    <a:cubicBezTo>
                      <a:pt x="19859" y="753"/>
                      <a:pt x="20018" y="776"/>
                      <a:pt x="20155" y="776"/>
                    </a:cubicBezTo>
                    <a:cubicBezTo>
                      <a:pt x="20406" y="822"/>
                      <a:pt x="20680" y="845"/>
                      <a:pt x="20931" y="890"/>
                    </a:cubicBezTo>
                    <a:cubicBezTo>
                      <a:pt x="21205" y="936"/>
                      <a:pt x="21479" y="959"/>
                      <a:pt x="21753" y="1005"/>
                    </a:cubicBezTo>
                    <a:lnTo>
                      <a:pt x="21685" y="1005"/>
                    </a:lnTo>
                    <a:cubicBezTo>
                      <a:pt x="21815" y="1026"/>
                      <a:pt x="21924" y="1048"/>
                      <a:pt x="22033" y="1070"/>
                    </a:cubicBezTo>
                    <a:lnTo>
                      <a:pt x="22033" y="1070"/>
                    </a:lnTo>
                    <a:cubicBezTo>
                      <a:pt x="22026" y="1067"/>
                      <a:pt x="22019" y="1064"/>
                      <a:pt x="22011" y="1061"/>
                    </a:cubicBezTo>
                    <a:lnTo>
                      <a:pt x="22011" y="1061"/>
                    </a:lnTo>
                    <a:cubicBezTo>
                      <a:pt x="22099" y="1080"/>
                      <a:pt x="22176" y="1098"/>
                      <a:pt x="22267" y="1116"/>
                    </a:cubicBezTo>
                    <a:lnTo>
                      <a:pt x="22267" y="1116"/>
                    </a:lnTo>
                    <a:cubicBezTo>
                      <a:pt x="22263" y="1115"/>
                      <a:pt x="22261" y="1112"/>
                      <a:pt x="22259" y="1108"/>
                    </a:cubicBezTo>
                    <a:lnTo>
                      <a:pt x="22259" y="1108"/>
                    </a:lnTo>
                    <a:cubicBezTo>
                      <a:pt x="22266" y="1119"/>
                      <a:pt x="22283" y="1119"/>
                      <a:pt x="22301" y="1119"/>
                    </a:cubicBezTo>
                    <a:lnTo>
                      <a:pt x="22324" y="1119"/>
                    </a:lnTo>
                    <a:cubicBezTo>
                      <a:pt x="22552" y="1164"/>
                      <a:pt x="22780" y="1210"/>
                      <a:pt x="23031" y="1278"/>
                    </a:cubicBezTo>
                    <a:cubicBezTo>
                      <a:pt x="23282" y="1347"/>
                      <a:pt x="23533" y="1415"/>
                      <a:pt x="23784" y="1484"/>
                    </a:cubicBezTo>
                    <a:cubicBezTo>
                      <a:pt x="24241" y="1598"/>
                      <a:pt x="24720" y="1712"/>
                      <a:pt x="25200" y="1826"/>
                    </a:cubicBezTo>
                    <a:cubicBezTo>
                      <a:pt x="26227" y="2123"/>
                      <a:pt x="27231" y="2465"/>
                      <a:pt x="28235" y="2831"/>
                    </a:cubicBezTo>
                    <a:cubicBezTo>
                      <a:pt x="28486" y="2899"/>
                      <a:pt x="28738" y="2990"/>
                      <a:pt x="28966" y="3082"/>
                    </a:cubicBezTo>
                    <a:cubicBezTo>
                      <a:pt x="29217" y="3173"/>
                      <a:pt x="29445" y="3264"/>
                      <a:pt x="29696" y="3356"/>
                    </a:cubicBezTo>
                    <a:cubicBezTo>
                      <a:pt x="30198" y="3515"/>
                      <a:pt x="30701" y="3698"/>
                      <a:pt x="31203" y="3880"/>
                    </a:cubicBezTo>
                    <a:cubicBezTo>
                      <a:pt x="31454" y="3972"/>
                      <a:pt x="31728" y="4063"/>
                      <a:pt x="32002" y="4154"/>
                    </a:cubicBezTo>
                    <a:cubicBezTo>
                      <a:pt x="32230" y="4246"/>
                      <a:pt x="32458" y="4337"/>
                      <a:pt x="32686" y="4428"/>
                    </a:cubicBezTo>
                    <a:cubicBezTo>
                      <a:pt x="32960" y="4520"/>
                      <a:pt x="33211" y="4634"/>
                      <a:pt x="33485" y="4725"/>
                    </a:cubicBezTo>
                    <a:cubicBezTo>
                      <a:pt x="33736" y="4816"/>
                      <a:pt x="34010" y="4930"/>
                      <a:pt x="34284" y="5022"/>
                    </a:cubicBezTo>
                    <a:cubicBezTo>
                      <a:pt x="34763" y="5204"/>
                      <a:pt x="35243" y="5387"/>
                      <a:pt x="35722" y="5547"/>
                    </a:cubicBezTo>
                    <a:cubicBezTo>
                      <a:pt x="36201" y="5707"/>
                      <a:pt x="36658" y="5889"/>
                      <a:pt x="37137" y="6049"/>
                    </a:cubicBezTo>
                    <a:cubicBezTo>
                      <a:pt x="37594" y="6209"/>
                      <a:pt x="38050" y="6368"/>
                      <a:pt x="38507" y="6528"/>
                    </a:cubicBezTo>
                    <a:cubicBezTo>
                      <a:pt x="38758" y="6620"/>
                      <a:pt x="39009" y="6688"/>
                      <a:pt x="39260" y="6779"/>
                    </a:cubicBezTo>
                    <a:cubicBezTo>
                      <a:pt x="39488" y="6848"/>
                      <a:pt x="39739" y="6916"/>
                      <a:pt x="39968" y="6985"/>
                    </a:cubicBezTo>
                    <a:cubicBezTo>
                      <a:pt x="40493" y="7145"/>
                      <a:pt x="41018" y="7259"/>
                      <a:pt x="41543" y="7396"/>
                    </a:cubicBezTo>
                    <a:cubicBezTo>
                      <a:pt x="41794" y="7441"/>
                      <a:pt x="42068" y="7510"/>
                      <a:pt x="42341" y="7578"/>
                    </a:cubicBezTo>
                    <a:cubicBezTo>
                      <a:pt x="42593" y="7624"/>
                      <a:pt x="42844" y="7669"/>
                      <a:pt x="43095" y="7715"/>
                    </a:cubicBezTo>
                    <a:cubicBezTo>
                      <a:pt x="43369" y="7784"/>
                      <a:pt x="43620" y="7806"/>
                      <a:pt x="43871" y="7852"/>
                    </a:cubicBezTo>
                    <a:cubicBezTo>
                      <a:pt x="44122" y="7898"/>
                      <a:pt x="44373" y="7943"/>
                      <a:pt x="44624" y="7989"/>
                    </a:cubicBezTo>
                    <a:cubicBezTo>
                      <a:pt x="45172" y="8080"/>
                      <a:pt x="45697" y="8149"/>
                      <a:pt x="46222" y="8194"/>
                    </a:cubicBezTo>
                    <a:cubicBezTo>
                      <a:pt x="46359" y="8217"/>
                      <a:pt x="46473" y="8217"/>
                      <a:pt x="46610" y="8240"/>
                    </a:cubicBezTo>
                    <a:cubicBezTo>
                      <a:pt x="46747" y="8240"/>
                      <a:pt x="46884" y="8263"/>
                      <a:pt x="47021" y="8286"/>
                    </a:cubicBezTo>
                    <a:cubicBezTo>
                      <a:pt x="47272" y="8309"/>
                      <a:pt x="47546" y="8331"/>
                      <a:pt x="47797" y="8331"/>
                    </a:cubicBezTo>
                    <a:cubicBezTo>
                      <a:pt x="48322" y="8377"/>
                      <a:pt x="48847" y="8400"/>
                      <a:pt x="49349" y="8423"/>
                    </a:cubicBezTo>
                    <a:cubicBezTo>
                      <a:pt x="49623" y="8446"/>
                      <a:pt x="49874" y="8446"/>
                      <a:pt x="50148" y="8468"/>
                    </a:cubicBezTo>
                    <a:lnTo>
                      <a:pt x="50969" y="8468"/>
                    </a:lnTo>
                    <a:cubicBezTo>
                      <a:pt x="51221" y="8446"/>
                      <a:pt x="51472" y="8446"/>
                      <a:pt x="51723" y="8423"/>
                    </a:cubicBezTo>
                    <a:lnTo>
                      <a:pt x="52065" y="8423"/>
                    </a:lnTo>
                    <a:cubicBezTo>
                      <a:pt x="52202" y="8400"/>
                      <a:pt x="52316" y="8400"/>
                      <a:pt x="52430" y="8400"/>
                    </a:cubicBezTo>
                    <a:cubicBezTo>
                      <a:pt x="52955" y="8377"/>
                      <a:pt x="53503" y="8354"/>
                      <a:pt x="54028" y="8286"/>
                    </a:cubicBezTo>
                    <a:cubicBezTo>
                      <a:pt x="54279" y="8263"/>
                      <a:pt x="54530" y="8217"/>
                      <a:pt x="54781" y="8172"/>
                    </a:cubicBezTo>
                    <a:cubicBezTo>
                      <a:pt x="54987" y="8126"/>
                      <a:pt x="55192" y="8103"/>
                      <a:pt x="55375" y="8058"/>
                    </a:cubicBezTo>
                    <a:cubicBezTo>
                      <a:pt x="55557" y="8035"/>
                      <a:pt x="55717" y="7989"/>
                      <a:pt x="55877" y="7966"/>
                    </a:cubicBezTo>
                    <a:cubicBezTo>
                      <a:pt x="56082" y="7921"/>
                      <a:pt x="56288" y="7852"/>
                      <a:pt x="56493" y="7806"/>
                    </a:cubicBezTo>
                    <a:cubicBezTo>
                      <a:pt x="56858" y="7715"/>
                      <a:pt x="57246" y="7624"/>
                      <a:pt x="57612" y="7487"/>
                    </a:cubicBezTo>
                    <a:cubicBezTo>
                      <a:pt x="57817" y="7441"/>
                      <a:pt x="58000" y="7396"/>
                      <a:pt x="58159" y="7304"/>
                    </a:cubicBezTo>
                    <a:cubicBezTo>
                      <a:pt x="58296" y="7259"/>
                      <a:pt x="58410" y="7190"/>
                      <a:pt x="58502" y="7122"/>
                    </a:cubicBezTo>
                    <a:cubicBezTo>
                      <a:pt x="58525" y="7099"/>
                      <a:pt x="58525" y="7099"/>
                      <a:pt x="58547" y="7099"/>
                    </a:cubicBezTo>
                    <a:cubicBezTo>
                      <a:pt x="58593" y="7030"/>
                      <a:pt x="58593" y="7030"/>
                      <a:pt x="58616" y="6962"/>
                    </a:cubicBezTo>
                    <a:cubicBezTo>
                      <a:pt x="58639" y="6916"/>
                      <a:pt x="58639" y="6848"/>
                      <a:pt x="58639" y="6802"/>
                    </a:cubicBezTo>
                    <a:cubicBezTo>
                      <a:pt x="58616" y="6756"/>
                      <a:pt x="58593" y="6711"/>
                      <a:pt x="58570" y="6688"/>
                    </a:cubicBezTo>
                    <a:cubicBezTo>
                      <a:pt x="58502" y="6620"/>
                      <a:pt x="58410" y="6597"/>
                      <a:pt x="58342" y="6574"/>
                    </a:cubicBezTo>
                    <a:cubicBezTo>
                      <a:pt x="58296" y="6551"/>
                      <a:pt x="58274" y="6551"/>
                      <a:pt x="58251" y="6551"/>
                    </a:cubicBezTo>
                    <a:cubicBezTo>
                      <a:pt x="58228" y="6551"/>
                      <a:pt x="58205" y="6528"/>
                      <a:pt x="58182" y="6528"/>
                    </a:cubicBezTo>
                    <a:lnTo>
                      <a:pt x="58045" y="6528"/>
                    </a:lnTo>
                    <a:cubicBezTo>
                      <a:pt x="57863" y="6551"/>
                      <a:pt x="57703" y="6597"/>
                      <a:pt x="57520" y="6642"/>
                    </a:cubicBezTo>
                    <a:cubicBezTo>
                      <a:pt x="57246" y="6711"/>
                      <a:pt x="56972" y="6802"/>
                      <a:pt x="56699" y="6871"/>
                    </a:cubicBezTo>
                    <a:cubicBezTo>
                      <a:pt x="56425" y="6939"/>
                      <a:pt x="56151" y="7008"/>
                      <a:pt x="55854" y="7053"/>
                    </a:cubicBezTo>
                    <a:cubicBezTo>
                      <a:pt x="55580" y="7122"/>
                      <a:pt x="55283" y="7145"/>
                      <a:pt x="55010" y="7190"/>
                    </a:cubicBezTo>
                    <a:cubicBezTo>
                      <a:pt x="54736" y="7236"/>
                      <a:pt x="54462" y="7236"/>
                      <a:pt x="54188" y="7259"/>
                    </a:cubicBezTo>
                    <a:cubicBezTo>
                      <a:pt x="54051" y="7281"/>
                      <a:pt x="53937" y="7281"/>
                      <a:pt x="53823" y="7304"/>
                    </a:cubicBezTo>
                    <a:cubicBezTo>
                      <a:pt x="53549" y="7327"/>
                      <a:pt x="53275" y="7327"/>
                      <a:pt x="53001" y="7327"/>
                    </a:cubicBezTo>
                    <a:cubicBezTo>
                      <a:pt x="52902" y="7335"/>
                      <a:pt x="52803" y="7337"/>
                      <a:pt x="52704" y="7337"/>
                    </a:cubicBezTo>
                    <a:cubicBezTo>
                      <a:pt x="52506" y="7337"/>
                      <a:pt x="52309" y="7327"/>
                      <a:pt x="52111" y="7327"/>
                    </a:cubicBezTo>
                    <a:cubicBezTo>
                      <a:pt x="51540" y="7327"/>
                      <a:pt x="50969" y="7327"/>
                      <a:pt x="50399" y="7350"/>
                    </a:cubicBezTo>
                    <a:cubicBezTo>
                      <a:pt x="49851" y="7350"/>
                      <a:pt x="49280" y="7373"/>
                      <a:pt x="48733" y="7373"/>
                    </a:cubicBezTo>
                    <a:cubicBezTo>
                      <a:pt x="48185" y="7373"/>
                      <a:pt x="47614" y="7327"/>
                      <a:pt x="47066" y="7304"/>
                    </a:cubicBezTo>
                    <a:cubicBezTo>
                      <a:pt x="46770" y="7281"/>
                      <a:pt x="46496" y="7281"/>
                      <a:pt x="46199" y="7259"/>
                    </a:cubicBezTo>
                    <a:cubicBezTo>
                      <a:pt x="45902" y="7236"/>
                      <a:pt x="45605" y="7190"/>
                      <a:pt x="45286" y="7145"/>
                    </a:cubicBezTo>
                    <a:cubicBezTo>
                      <a:pt x="44692" y="7053"/>
                      <a:pt x="44099" y="6985"/>
                      <a:pt x="43506" y="6871"/>
                    </a:cubicBezTo>
                    <a:lnTo>
                      <a:pt x="43574" y="6871"/>
                    </a:lnTo>
                    <a:cubicBezTo>
                      <a:pt x="43506" y="6871"/>
                      <a:pt x="43437" y="6848"/>
                      <a:pt x="43369" y="6848"/>
                    </a:cubicBezTo>
                    <a:cubicBezTo>
                      <a:pt x="42912" y="6756"/>
                      <a:pt x="42478" y="6642"/>
                      <a:pt x="42045" y="6528"/>
                    </a:cubicBezTo>
                    <a:cubicBezTo>
                      <a:pt x="41794" y="6460"/>
                      <a:pt x="41565" y="6414"/>
                      <a:pt x="41337" y="6346"/>
                    </a:cubicBezTo>
                    <a:cubicBezTo>
                      <a:pt x="41063" y="6277"/>
                      <a:pt x="40812" y="6231"/>
                      <a:pt x="40538" y="6186"/>
                    </a:cubicBezTo>
                    <a:cubicBezTo>
                      <a:pt x="40486" y="6173"/>
                      <a:pt x="40440" y="6159"/>
                      <a:pt x="40399" y="6159"/>
                    </a:cubicBezTo>
                    <a:cubicBezTo>
                      <a:pt x="40368" y="6159"/>
                      <a:pt x="40339" y="6167"/>
                      <a:pt x="40310" y="6186"/>
                    </a:cubicBezTo>
                    <a:cubicBezTo>
                      <a:pt x="40242" y="6231"/>
                      <a:pt x="40173" y="6300"/>
                      <a:pt x="40150" y="6368"/>
                    </a:cubicBezTo>
                    <a:cubicBezTo>
                      <a:pt x="39945" y="6300"/>
                      <a:pt x="39739" y="6254"/>
                      <a:pt x="39534" y="6186"/>
                    </a:cubicBezTo>
                    <a:cubicBezTo>
                      <a:pt x="39283" y="6095"/>
                      <a:pt x="39032" y="6026"/>
                      <a:pt x="38804" y="5935"/>
                    </a:cubicBezTo>
                    <a:cubicBezTo>
                      <a:pt x="38324" y="5798"/>
                      <a:pt x="37891" y="5615"/>
                      <a:pt x="37434" y="5455"/>
                    </a:cubicBezTo>
                    <a:cubicBezTo>
                      <a:pt x="37206" y="5387"/>
                      <a:pt x="36978" y="5296"/>
                      <a:pt x="36749" y="5227"/>
                    </a:cubicBezTo>
                    <a:cubicBezTo>
                      <a:pt x="36521" y="5136"/>
                      <a:pt x="36270" y="5045"/>
                      <a:pt x="36042" y="4976"/>
                    </a:cubicBezTo>
                    <a:cubicBezTo>
                      <a:pt x="35540" y="4794"/>
                      <a:pt x="35060" y="4634"/>
                      <a:pt x="34581" y="4451"/>
                    </a:cubicBezTo>
                    <a:cubicBezTo>
                      <a:pt x="34307" y="4337"/>
                      <a:pt x="34056" y="4246"/>
                      <a:pt x="33782" y="4154"/>
                    </a:cubicBezTo>
                    <a:cubicBezTo>
                      <a:pt x="33508" y="4040"/>
                      <a:pt x="33234" y="3949"/>
                      <a:pt x="32983" y="3835"/>
                    </a:cubicBezTo>
                    <a:cubicBezTo>
                      <a:pt x="32755" y="3744"/>
                      <a:pt x="32527" y="3652"/>
                      <a:pt x="32275" y="3584"/>
                    </a:cubicBezTo>
                    <a:cubicBezTo>
                      <a:pt x="32024" y="3470"/>
                      <a:pt x="31751" y="3378"/>
                      <a:pt x="31499" y="3287"/>
                    </a:cubicBezTo>
                    <a:cubicBezTo>
                      <a:pt x="30997" y="3104"/>
                      <a:pt x="30495" y="2922"/>
                      <a:pt x="29993" y="2762"/>
                    </a:cubicBezTo>
                    <a:cubicBezTo>
                      <a:pt x="29742" y="2671"/>
                      <a:pt x="29514" y="2579"/>
                      <a:pt x="29285" y="2511"/>
                    </a:cubicBezTo>
                    <a:cubicBezTo>
                      <a:pt x="29034" y="2420"/>
                      <a:pt x="28783" y="2328"/>
                      <a:pt x="28532" y="2237"/>
                    </a:cubicBezTo>
                    <a:cubicBezTo>
                      <a:pt x="28030" y="2054"/>
                      <a:pt x="27528" y="1895"/>
                      <a:pt x="27048" y="1712"/>
                    </a:cubicBezTo>
                    <a:cubicBezTo>
                      <a:pt x="26524" y="1552"/>
                      <a:pt x="25999" y="1393"/>
                      <a:pt x="25496" y="1233"/>
                    </a:cubicBezTo>
                    <a:cubicBezTo>
                      <a:pt x="24971" y="1096"/>
                      <a:pt x="24446" y="982"/>
                      <a:pt x="23944" y="845"/>
                    </a:cubicBezTo>
                    <a:cubicBezTo>
                      <a:pt x="23670" y="776"/>
                      <a:pt x="23396" y="708"/>
                      <a:pt x="23123" y="639"/>
                    </a:cubicBezTo>
                    <a:cubicBezTo>
                      <a:pt x="22832" y="550"/>
                      <a:pt x="22519" y="504"/>
                      <a:pt x="22205" y="438"/>
                    </a:cubicBezTo>
                    <a:lnTo>
                      <a:pt x="22205" y="438"/>
                    </a:lnTo>
                    <a:cubicBezTo>
                      <a:pt x="22214" y="441"/>
                      <a:pt x="22224" y="446"/>
                      <a:pt x="22235" y="450"/>
                    </a:cubicBezTo>
                    <a:lnTo>
                      <a:pt x="22235" y="450"/>
                    </a:lnTo>
                    <a:cubicBezTo>
                      <a:pt x="22113" y="429"/>
                      <a:pt x="21992" y="409"/>
                      <a:pt x="21890" y="388"/>
                    </a:cubicBezTo>
                    <a:lnTo>
                      <a:pt x="21958" y="388"/>
                    </a:lnTo>
                    <a:cubicBezTo>
                      <a:pt x="21685" y="343"/>
                      <a:pt x="21388" y="297"/>
                      <a:pt x="21114" y="251"/>
                    </a:cubicBezTo>
                    <a:cubicBezTo>
                      <a:pt x="20840" y="228"/>
                      <a:pt x="20566" y="183"/>
                      <a:pt x="20292" y="137"/>
                    </a:cubicBezTo>
                    <a:cubicBezTo>
                      <a:pt x="20155" y="137"/>
                      <a:pt x="19995" y="114"/>
                      <a:pt x="19859" y="92"/>
                    </a:cubicBezTo>
                    <a:cubicBezTo>
                      <a:pt x="19722" y="92"/>
                      <a:pt x="19562" y="92"/>
                      <a:pt x="19425" y="69"/>
                    </a:cubicBezTo>
                    <a:cubicBezTo>
                      <a:pt x="19151" y="69"/>
                      <a:pt x="18877" y="46"/>
                      <a:pt x="18603" y="46"/>
                    </a:cubicBezTo>
                    <a:cubicBezTo>
                      <a:pt x="18329" y="23"/>
                      <a:pt x="18055" y="0"/>
                      <a:pt x="1780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7"/>
              <p:cNvSpPr/>
              <p:nvPr/>
            </p:nvSpPr>
            <p:spPr>
              <a:xfrm>
                <a:off x="12624371" y="3447857"/>
                <a:ext cx="735651" cy="293397"/>
              </a:xfrm>
              <a:custGeom>
                <a:avLst/>
                <a:gdLst/>
                <a:ahLst/>
                <a:cxnLst/>
                <a:rect l="l" t="t" r="r" b="b"/>
                <a:pathLst>
                  <a:path w="26410" h="10533" extrusionOk="0">
                    <a:moveTo>
                      <a:pt x="15522" y="0"/>
                    </a:moveTo>
                    <a:cubicBezTo>
                      <a:pt x="15339" y="0"/>
                      <a:pt x="15156" y="0"/>
                      <a:pt x="14974" y="23"/>
                    </a:cubicBezTo>
                    <a:cubicBezTo>
                      <a:pt x="14860" y="23"/>
                      <a:pt x="14768" y="23"/>
                      <a:pt x="14654" y="46"/>
                    </a:cubicBezTo>
                    <a:cubicBezTo>
                      <a:pt x="14563" y="46"/>
                      <a:pt x="14449" y="69"/>
                      <a:pt x="14335" y="91"/>
                    </a:cubicBezTo>
                    <a:cubicBezTo>
                      <a:pt x="14175" y="91"/>
                      <a:pt x="14015" y="137"/>
                      <a:pt x="13855" y="160"/>
                    </a:cubicBezTo>
                    <a:cubicBezTo>
                      <a:pt x="13696" y="183"/>
                      <a:pt x="13513" y="228"/>
                      <a:pt x="13353" y="274"/>
                    </a:cubicBezTo>
                    <a:cubicBezTo>
                      <a:pt x="13239" y="297"/>
                      <a:pt x="13125" y="320"/>
                      <a:pt x="13011" y="342"/>
                    </a:cubicBezTo>
                    <a:cubicBezTo>
                      <a:pt x="12851" y="365"/>
                      <a:pt x="12691" y="388"/>
                      <a:pt x="12554" y="434"/>
                    </a:cubicBezTo>
                    <a:cubicBezTo>
                      <a:pt x="12463" y="434"/>
                      <a:pt x="12372" y="457"/>
                      <a:pt x="12303" y="457"/>
                    </a:cubicBezTo>
                    <a:cubicBezTo>
                      <a:pt x="12212" y="479"/>
                      <a:pt x="12098" y="502"/>
                      <a:pt x="12029" y="525"/>
                    </a:cubicBezTo>
                    <a:cubicBezTo>
                      <a:pt x="12007" y="502"/>
                      <a:pt x="11984" y="502"/>
                      <a:pt x="11961" y="479"/>
                    </a:cubicBezTo>
                    <a:cubicBezTo>
                      <a:pt x="11892" y="434"/>
                      <a:pt x="11847" y="411"/>
                      <a:pt x="11778" y="411"/>
                    </a:cubicBezTo>
                    <a:lnTo>
                      <a:pt x="11618" y="411"/>
                    </a:lnTo>
                    <a:cubicBezTo>
                      <a:pt x="11573" y="411"/>
                      <a:pt x="11504" y="434"/>
                      <a:pt x="11459" y="457"/>
                    </a:cubicBezTo>
                    <a:cubicBezTo>
                      <a:pt x="11367" y="457"/>
                      <a:pt x="11276" y="479"/>
                      <a:pt x="11185" y="525"/>
                    </a:cubicBezTo>
                    <a:cubicBezTo>
                      <a:pt x="11025" y="571"/>
                      <a:pt x="10865" y="616"/>
                      <a:pt x="10705" y="685"/>
                    </a:cubicBezTo>
                    <a:cubicBezTo>
                      <a:pt x="10363" y="799"/>
                      <a:pt x="9998" y="936"/>
                      <a:pt x="9656" y="1096"/>
                    </a:cubicBezTo>
                    <a:cubicBezTo>
                      <a:pt x="9016" y="1370"/>
                      <a:pt x="8377" y="1712"/>
                      <a:pt x="7761" y="2054"/>
                    </a:cubicBezTo>
                    <a:cubicBezTo>
                      <a:pt x="7464" y="2237"/>
                      <a:pt x="7190" y="2397"/>
                      <a:pt x="6916" y="2579"/>
                    </a:cubicBezTo>
                    <a:cubicBezTo>
                      <a:pt x="6757" y="2693"/>
                      <a:pt x="6597" y="2785"/>
                      <a:pt x="6437" y="2899"/>
                    </a:cubicBezTo>
                    <a:cubicBezTo>
                      <a:pt x="6369" y="2945"/>
                      <a:pt x="6300" y="2990"/>
                      <a:pt x="6232" y="3059"/>
                    </a:cubicBezTo>
                    <a:cubicBezTo>
                      <a:pt x="6186" y="3059"/>
                      <a:pt x="6140" y="3082"/>
                      <a:pt x="6118" y="3104"/>
                    </a:cubicBezTo>
                    <a:cubicBezTo>
                      <a:pt x="5638" y="3378"/>
                      <a:pt x="5182" y="3606"/>
                      <a:pt x="4702" y="3858"/>
                    </a:cubicBezTo>
                    <a:cubicBezTo>
                      <a:pt x="4588" y="3926"/>
                      <a:pt x="4520" y="4063"/>
                      <a:pt x="4565" y="4200"/>
                    </a:cubicBezTo>
                    <a:cubicBezTo>
                      <a:pt x="4565" y="4200"/>
                      <a:pt x="4565" y="4200"/>
                      <a:pt x="4565" y="4223"/>
                    </a:cubicBezTo>
                    <a:cubicBezTo>
                      <a:pt x="4337" y="4405"/>
                      <a:pt x="4132" y="4588"/>
                      <a:pt x="3926" y="4793"/>
                    </a:cubicBezTo>
                    <a:cubicBezTo>
                      <a:pt x="3767" y="4953"/>
                      <a:pt x="3607" y="5090"/>
                      <a:pt x="3447" y="5250"/>
                    </a:cubicBezTo>
                    <a:cubicBezTo>
                      <a:pt x="3379" y="5296"/>
                      <a:pt x="3310" y="5341"/>
                      <a:pt x="3242" y="5387"/>
                    </a:cubicBezTo>
                    <a:cubicBezTo>
                      <a:pt x="3127" y="5478"/>
                      <a:pt x="3036" y="5569"/>
                      <a:pt x="2922" y="5661"/>
                    </a:cubicBezTo>
                    <a:cubicBezTo>
                      <a:pt x="2876" y="5684"/>
                      <a:pt x="2854" y="5752"/>
                      <a:pt x="2854" y="5821"/>
                    </a:cubicBezTo>
                    <a:cubicBezTo>
                      <a:pt x="2717" y="5935"/>
                      <a:pt x="2602" y="6072"/>
                      <a:pt x="2488" y="6209"/>
                    </a:cubicBezTo>
                    <a:cubicBezTo>
                      <a:pt x="2443" y="6277"/>
                      <a:pt x="2374" y="6346"/>
                      <a:pt x="2329" y="6414"/>
                    </a:cubicBezTo>
                    <a:cubicBezTo>
                      <a:pt x="2260" y="6528"/>
                      <a:pt x="2214" y="6642"/>
                      <a:pt x="2169" y="6734"/>
                    </a:cubicBezTo>
                    <a:cubicBezTo>
                      <a:pt x="2169" y="6779"/>
                      <a:pt x="2169" y="6802"/>
                      <a:pt x="2169" y="6825"/>
                    </a:cubicBezTo>
                    <a:cubicBezTo>
                      <a:pt x="2078" y="6916"/>
                      <a:pt x="1986" y="7030"/>
                      <a:pt x="1895" y="7144"/>
                    </a:cubicBezTo>
                    <a:lnTo>
                      <a:pt x="1872" y="7144"/>
                    </a:lnTo>
                    <a:cubicBezTo>
                      <a:pt x="1781" y="7167"/>
                      <a:pt x="1735" y="7213"/>
                      <a:pt x="1689" y="7281"/>
                    </a:cubicBezTo>
                    <a:cubicBezTo>
                      <a:pt x="1621" y="7350"/>
                      <a:pt x="1575" y="7418"/>
                      <a:pt x="1530" y="7510"/>
                    </a:cubicBezTo>
                    <a:lnTo>
                      <a:pt x="1370" y="7715"/>
                    </a:lnTo>
                    <a:cubicBezTo>
                      <a:pt x="1279" y="7852"/>
                      <a:pt x="1187" y="7989"/>
                      <a:pt x="1073" y="8126"/>
                    </a:cubicBezTo>
                    <a:cubicBezTo>
                      <a:pt x="982" y="8286"/>
                      <a:pt x="868" y="8423"/>
                      <a:pt x="754" y="8582"/>
                    </a:cubicBezTo>
                    <a:cubicBezTo>
                      <a:pt x="708" y="8674"/>
                      <a:pt x="640" y="8742"/>
                      <a:pt x="594" y="8833"/>
                    </a:cubicBezTo>
                    <a:cubicBezTo>
                      <a:pt x="525" y="8948"/>
                      <a:pt x="457" y="9039"/>
                      <a:pt x="388" y="9153"/>
                    </a:cubicBezTo>
                    <a:cubicBezTo>
                      <a:pt x="320" y="9244"/>
                      <a:pt x="251" y="9358"/>
                      <a:pt x="206" y="9450"/>
                    </a:cubicBezTo>
                    <a:cubicBezTo>
                      <a:pt x="183" y="9495"/>
                      <a:pt x="160" y="9541"/>
                      <a:pt x="160" y="9610"/>
                    </a:cubicBezTo>
                    <a:cubicBezTo>
                      <a:pt x="160" y="9678"/>
                      <a:pt x="183" y="9724"/>
                      <a:pt x="206" y="9792"/>
                    </a:cubicBezTo>
                    <a:cubicBezTo>
                      <a:pt x="137" y="9792"/>
                      <a:pt x="92" y="9815"/>
                      <a:pt x="69" y="9838"/>
                    </a:cubicBezTo>
                    <a:cubicBezTo>
                      <a:pt x="23" y="9883"/>
                      <a:pt x="0" y="9929"/>
                      <a:pt x="0" y="9975"/>
                    </a:cubicBezTo>
                    <a:cubicBezTo>
                      <a:pt x="0" y="10020"/>
                      <a:pt x="0" y="10089"/>
                      <a:pt x="46" y="10112"/>
                    </a:cubicBezTo>
                    <a:cubicBezTo>
                      <a:pt x="92" y="10157"/>
                      <a:pt x="115" y="10180"/>
                      <a:pt x="183" y="10180"/>
                    </a:cubicBezTo>
                    <a:cubicBezTo>
                      <a:pt x="183" y="10180"/>
                      <a:pt x="183" y="10180"/>
                      <a:pt x="183" y="10203"/>
                    </a:cubicBezTo>
                    <a:cubicBezTo>
                      <a:pt x="274" y="10226"/>
                      <a:pt x="366" y="10271"/>
                      <a:pt x="457" y="10317"/>
                    </a:cubicBezTo>
                    <a:cubicBezTo>
                      <a:pt x="457" y="10317"/>
                      <a:pt x="457" y="10340"/>
                      <a:pt x="457" y="10340"/>
                    </a:cubicBezTo>
                    <a:cubicBezTo>
                      <a:pt x="476" y="10436"/>
                      <a:pt x="577" y="10533"/>
                      <a:pt x="677" y="10533"/>
                    </a:cubicBezTo>
                    <a:cubicBezTo>
                      <a:pt x="695" y="10533"/>
                      <a:pt x="713" y="10530"/>
                      <a:pt x="731" y="10523"/>
                    </a:cubicBezTo>
                    <a:cubicBezTo>
                      <a:pt x="776" y="10500"/>
                      <a:pt x="822" y="10500"/>
                      <a:pt x="868" y="10454"/>
                    </a:cubicBezTo>
                    <a:lnTo>
                      <a:pt x="891" y="10454"/>
                    </a:lnTo>
                    <a:cubicBezTo>
                      <a:pt x="910" y="10458"/>
                      <a:pt x="929" y="10460"/>
                      <a:pt x="947" y="10460"/>
                    </a:cubicBezTo>
                    <a:cubicBezTo>
                      <a:pt x="1035" y="10460"/>
                      <a:pt x="1104" y="10416"/>
                      <a:pt x="1142" y="10340"/>
                    </a:cubicBezTo>
                    <a:cubicBezTo>
                      <a:pt x="1164" y="10271"/>
                      <a:pt x="1142" y="10180"/>
                      <a:pt x="1096" y="10135"/>
                    </a:cubicBezTo>
                    <a:cubicBezTo>
                      <a:pt x="1096" y="10135"/>
                      <a:pt x="1096" y="10135"/>
                      <a:pt x="1096" y="10112"/>
                    </a:cubicBezTo>
                    <a:cubicBezTo>
                      <a:pt x="1096" y="10112"/>
                      <a:pt x="1119" y="10089"/>
                      <a:pt x="1119" y="10066"/>
                    </a:cubicBezTo>
                    <a:cubicBezTo>
                      <a:pt x="1233" y="9861"/>
                      <a:pt x="1370" y="9655"/>
                      <a:pt x="1507" y="9450"/>
                    </a:cubicBezTo>
                    <a:cubicBezTo>
                      <a:pt x="1598" y="9336"/>
                      <a:pt x="1667" y="9199"/>
                      <a:pt x="1758" y="9085"/>
                    </a:cubicBezTo>
                    <a:cubicBezTo>
                      <a:pt x="1804" y="9016"/>
                      <a:pt x="1849" y="8925"/>
                      <a:pt x="1895" y="8856"/>
                    </a:cubicBezTo>
                    <a:cubicBezTo>
                      <a:pt x="1963" y="8856"/>
                      <a:pt x="2032" y="8833"/>
                      <a:pt x="2078" y="8765"/>
                    </a:cubicBezTo>
                    <a:cubicBezTo>
                      <a:pt x="2351" y="8514"/>
                      <a:pt x="2625" y="8217"/>
                      <a:pt x="2876" y="7943"/>
                    </a:cubicBezTo>
                    <a:cubicBezTo>
                      <a:pt x="2945" y="7898"/>
                      <a:pt x="2991" y="7852"/>
                      <a:pt x="3036" y="7806"/>
                    </a:cubicBezTo>
                    <a:cubicBezTo>
                      <a:pt x="3173" y="7715"/>
                      <a:pt x="3287" y="7624"/>
                      <a:pt x="3401" y="7510"/>
                    </a:cubicBezTo>
                    <a:cubicBezTo>
                      <a:pt x="3538" y="7418"/>
                      <a:pt x="3652" y="7304"/>
                      <a:pt x="3767" y="7190"/>
                    </a:cubicBezTo>
                    <a:cubicBezTo>
                      <a:pt x="3881" y="7099"/>
                      <a:pt x="3995" y="6985"/>
                      <a:pt x="4109" y="6871"/>
                    </a:cubicBezTo>
                    <a:cubicBezTo>
                      <a:pt x="4314" y="6688"/>
                      <a:pt x="4543" y="6482"/>
                      <a:pt x="4748" y="6300"/>
                    </a:cubicBezTo>
                    <a:cubicBezTo>
                      <a:pt x="4839" y="6186"/>
                      <a:pt x="4931" y="6094"/>
                      <a:pt x="5045" y="6003"/>
                    </a:cubicBezTo>
                    <a:cubicBezTo>
                      <a:pt x="5182" y="5935"/>
                      <a:pt x="5319" y="5866"/>
                      <a:pt x="5456" y="5775"/>
                    </a:cubicBezTo>
                    <a:cubicBezTo>
                      <a:pt x="5570" y="5729"/>
                      <a:pt x="5684" y="5684"/>
                      <a:pt x="5798" y="5638"/>
                    </a:cubicBezTo>
                    <a:cubicBezTo>
                      <a:pt x="6118" y="5478"/>
                      <a:pt x="6437" y="5296"/>
                      <a:pt x="6757" y="5136"/>
                    </a:cubicBezTo>
                    <a:cubicBezTo>
                      <a:pt x="7053" y="4976"/>
                      <a:pt x="7305" y="4816"/>
                      <a:pt x="7601" y="4679"/>
                    </a:cubicBezTo>
                    <a:cubicBezTo>
                      <a:pt x="7921" y="4497"/>
                      <a:pt x="8240" y="4337"/>
                      <a:pt x="8560" y="4154"/>
                    </a:cubicBezTo>
                    <a:cubicBezTo>
                      <a:pt x="8560" y="4154"/>
                      <a:pt x="8583" y="4154"/>
                      <a:pt x="8583" y="4131"/>
                    </a:cubicBezTo>
                    <a:cubicBezTo>
                      <a:pt x="8697" y="4086"/>
                      <a:pt x="8811" y="4040"/>
                      <a:pt x="8925" y="3995"/>
                    </a:cubicBezTo>
                    <a:cubicBezTo>
                      <a:pt x="9199" y="3880"/>
                      <a:pt x="9450" y="3766"/>
                      <a:pt x="9724" y="3629"/>
                    </a:cubicBezTo>
                    <a:cubicBezTo>
                      <a:pt x="9998" y="3584"/>
                      <a:pt x="10249" y="3515"/>
                      <a:pt x="10500" y="3470"/>
                    </a:cubicBezTo>
                    <a:cubicBezTo>
                      <a:pt x="10865" y="3378"/>
                      <a:pt x="11253" y="3287"/>
                      <a:pt x="11618" y="3196"/>
                    </a:cubicBezTo>
                    <a:cubicBezTo>
                      <a:pt x="12303" y="3036"/>
                      <a:pt x="12988" y="2876"/>
                      <a:pt x="13673" y="2762"/>
                    </a:cubicBezTo>
                    <a:cubicBezTo>
                      <a:pt x="13969" y="2693"/>
                      <a:pt x="14266" y="2625"/>
                      <a:pt x="14563" y="2557"/>
                    </a:cubicBezTo>
                    <a:cubicBezTo>
                      <a:pt x="14700" y="2534"/>
                      <a:pt x="14860" y="2488"/>
                      <a:pt x="15019" y="2465"/>
                    </a:cubicBezTo>
                    <a:cubicBezTo>
                      <a:pt x="15042" y="2442"/>
                      <a:pt x="15065" y="2442"/>
                      <a:pt x="15088" y="2442"/>
                    </a:cubicBezTo>
                    <a:lnTo>
                      <a:pt x="15385" y="2442"/>
                    </a:lnTo>
                    <a:cubicBezTo>
                      <a:pt x="15567" y="2442"/>
                      <a:pt x="15727" y="2442"/>
                      <a:pt x="15910" y="2420"/>
                    </a:cubicBezTo>
                    <a:cubicBezTo>
                      <a:pt x="16252" y="2420"/>
                      <a:pt x="16617" y="2420"/>
                      <a:pt x="16960" y="2397"/>
                    </a:cubicBezTo>
                    <a:cubicBezTo>
                      <a:pt x="17690" y="2374"/>
                      <a:pt x="18398" y="2351"/>
                      <a:pt x="19128" y="2328"/>
                    </a:cubicBezTo>
                    <a:cubicBezTo>
                      <a:pt x="19402" y="2305"/>
                      <a:pt x="19676" y="2305"/>
                      <a:pt x="19950" y="2305"/>
                    </a:cubicBezTo>
                    <a:lnTo>
                      <a:pt x="20087" y="2305"/>
                    </a:lnTo>
                    <a:cubicBezTo>
                      <a:pt x="20361" y="2305"/>
                      <a:pt x="20612" y="2328"/>
                      <a:pt x="20863" y="2328"/>
                    </a:cubicBezTo>
                    <a:cubicBezTo>
                      <a:pt x="20908" y="2328"/>
                      <a:pt x="20954" y="2351"/>
                      <a:pt x="21023" y="2351"/>
                    </a:cubicBezTo>
                    <a:cubicBezTo>
                      <a:pt x="21068" y="2351"/>
                      <a:pt x="21114" y="2374"/>
                      <a:pt x="21159" y="2397"/>
                    </a:cubicBezTo>
                    <a:cubicBezTo>
                      <a:pt x="21342" y="2442"/>
                      <a:pt x="21525" y="2511"/>
                      <a:pt x="21707" y="2557"/>
                    </a:cubicBezTo>
                    <a:cubicBezTo>
                      <a:pt x="22027" y="2648"/>
                      <a:pt x="22346" y="2739"/>
                      <a:pt x="22689" y="2830"/>
                    </a:cubicBezTo>
                    <a:cubicBezTo>
                      <a:pt x="23396" y="2990"/>
                      <a:pt x="24104" y="3173"/>
                      <a:pt x="24812" y="3333"/>
                    </a:cubicBezTo>
                    <a:cubicBezTo>
                      <a:pt x="24994" y="3378"/>
                      <a:pt x="25200" y="3447"/>
                      <a:pt x="25405" y="3470"/>
                    </a:cubicBezTo>
                    <a:cubicBezTo>
                      <a:pt x="25473" y="3492"/>
                      <a:pt x="25565" y="3515"/>
                      <a:pt x="25633" y="3538"/>
                    </a:cubicBezTo>
                    <a:cubicBezTo>
                      <a:pt x="25770" y="3561"/>
                      <a:pt x="25930" y="3606"/>
                      <a:pt x="26067" y="3606"/>
                    </a:cubicBezTo>
                    <a:cubicBezTo>
                      <a:pt x="26113" y="3606"/>
                      <a:pt x="26181" y="3584"/>
                      <a:pt x="26227" y="3561"/>
                    </a:cubicBezTo>
                    <a:cubicBezTo>
                      <a:pt x="26272" y="3538"/>
                      <a:pt x="26295" y="3515"/>
                      <a:pt x="26341" y="3470"/>
                    </a:cubicBezTo>
                    <a:cubicBezTo>
                      <a:pt x="26386" y="3378"/>
                      <a:pt x="26409" y="3241"/>
                      <a:pt x="26341" y="3150"/>
                    </a:cubicBezTo>
                    <a:cubicBezTo>
                      <a:pt x="26318" y="3104"/>
                      <a:pt x="26295" y="3059"/>
                      <a:pt x="26272" y="3013"/>
                    </a:cubicBezTo>
                    <a:cubicBezTo>
                      <a:pt x="26227" y="2990"/>
                      <a:pt x="26181" y="2945"/>
                      <a:pt x="26135" y="2922"/>
                    </a:cubicBezTo>
                    <a:cubicBezTo>
                      <a:pt x="26090" y="2899"/>
                      <a:pt x="26021" y="2876"/>
                      <a:pt x="25976" y="2853"/>
                    </a:cubicBezTo>
                    <a:cubicBezTo>
                      <a:pt x="25930" y="2808"/>
                      <a:pt x="25884" y="2762"/>
                      <a:pt x="25816" y="2739"/>
                    </a:cubicBezTo>
                    <a:cubicBezTo>
                      <a:pt x="25747" y="2716"/>
                      <a:pt x="25656" y="2693"/>
                      <a:pt x="25565" y="2671"/>
                    </a:cubicBezTo>
                    <a:cubicBezTo>
                      <a:pt x="25565" y="2648"/>
                      <a:pt x="25565" y="2625"/>
                      <a:pt x="25588" y="2579"/>
                    </a:cubicBezTo>
                    <a:cubicBezTo>
                      <a:pt x="25588" y="2534"/>
                      <a:pt x="25565" y="2488"/>
                      <a:pt x="25542" y="2442"/>
                    </a:cubicBezTo>
                    <a:cubicBezTo>
                      <a:pt x="25519" y="2397"/>
                      <a:pt x="25496" y="2351"/>
                      <a:pt x="25451" y="2328"/>
                    </a:cubicBezTo>
                    <a:cubicBezTo>
                      <a:pt x="25336" y="2237"/>
                      <a:pt x="25200" y="2169"/>
                      <a:pt x="25085" y="2100"/>
                    </a:cubicBezTo>
                    <a:cubicBezTo>
                      <a:pt x="25108" y="2032"/>
                      <a:pt x="25085" y="1963"/>
                      <a:pt x="25063" y="1917"/>
                    </a:cubicBezTo>
                    <a:cubicBezTo>
                      <a:pt x="25040" y="1849"/>
                      <a:pt x="24971" y="1803"/>
                      <a:pt x="24926" y="1780"/>
                    </a:cubicBezTo>
                    <a:cubicBezTo>
                      <a:pt x="24812" y="1735"/>
                      <a:pt x="24697" y="1689"/>
                      <a:pt x="24583" y="1666"/>
                    </a:cubicBezTo>
                    <a:cubicBezTo>
                      <a:pt x="24515" y="1621"/>
                      <a:pt x="24446" y="1598"/>
                      <a:pt x="24355" y="1575"/>
                    </a:cubicBezTo>
                    <a:cubicBezTo>
                      <a:pt x="24195" y="1529"/>
                      <a:pt x="24035" y="1484"/>
                      <a:pt x="23876" y="1438"/>
                    </a:cubicBezTo>
                    <a:cubicBezTo>
                      <a:pt x="23556" y="1347"/>
                      <a:pt x="23259" y="1255"/>
                      <a:pt x="22940" y="1164"/>
                    </a:cubicBezTo>
                    <a:cubicBezTo>
                      <a:pt x="22780" y="1119"/>
                      <a:pt x="22620" y="1050"/>
                      <a:pt x="22483" y="1027"/>
                    </a:cubicBezTo>
                    <a:cubicBezTo>
                      <a:pt x="22301" y="982"/>
                      <a:pt x="22118" y="936"/>
                      <a:pt x="21936" y="890"/>
                    </a:cubicBezTo>
                    <a:cubicBezTo>
                      <a:pt x="21913" y="890"/>
                      <a:pt x="21890" y="890"/>
                      <a:pt x="21844" y="867"/>
                    </a:cubicBezTo>
                    <a:cubicBezTo>
                      <a:pt x="21821" y="822"/>
                      <a:pt x="21776" y="753"/>
                      <a:pt x="21730" y="731"/>
                    </a:cubicBezTo>
                    <a:cubicBezTo>
                      <a:pt x="21639" y="662"/>
                      <a:pt x="21547" y="616"/>
                      <a:pt x="21456" y="594"/>
                    </a:cubicBezTo>
                    <a:cubicBezTo>
                      <a:pt x="21365" y="571"/>
                      <a:pt x="21296" y="548"/>
                      <a:pt x="21228" y="548"/>
                    </a:cubicBezTo>
                    <a:cubicBezTo>
                      <a:pt x="21023" y="502"/>
                      <a:pt x="20840" y="457"/>
                      <a:pt x="20634" y="434"/>
                    </a:cubicBezTo>
                    <a:cubicBezTo>
                      <a:pt x="20292" y="365"/>
                      <a:pt x="19950" y="342"/>
                      <a:pt x="19607" y="297"/>
                    </a:cubicBezTo>
                    <a:cubicBezTo>
                      <a:pt x="19174" y="274"/>
                      <a:pt x="18740" y="251"/>
                      <a:pt x="18283" y="206"/>
                    </a:cubicBezTo>
                    <a:cubicBezTo>
                      <a:pt x="18169" y="206"/>
                      <a:pt x="18032" y="183"/>
                      <a:pt x="17918" y="160"/>
                    </a:cubicBezTo>
                    <a:cubicBezTo>
                      <a:pt x="17644" y="137"/>
                      <a:pt x="17370" y="91"/>
                      <a:pt x="17097" y="91"/>
                    </a:cubicBezTo>
                    <a:cubicBezTo>
                      <a:pt x="17089" y="84"/>
                      <a:pt x="17079" y="81"/>
                      <a:pt x="17068" y="81"/>
                    </a:cubicBezTo>
                    <a:cubicBezTo>
                      <a:pt x="17046" y="81"/>
                      <a:pt x="17020" y="91"/>
                      <a:pt x="17005" y="91"/>
                    </a:cubicBezTo>
                    <a:cubicBezTo>
                      <a:pt x="16868" y="69"/>
                      <a:pt x="16709" y="46"/>
                      <a:pt x="16572" y="46"/>
                    </a:cubicBezTo>
                    <a:cubicBezTo>
                      <a:pt x="16252" y="23"/>
                      <a:pt x="15955" y="0"/>
                      <a:pt x="1563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7"/>
              <p:cNvSpPr/>
              <p:nvPr/>
            </p:nvSpPr>
            <p:spPr>
              <a:xfrm>
                <a:off x="13140636" y="3612508"/>
                <a:ext cx="118913" cy="10390"/>
              </a:xfrm>
              <a:custGeom>
                <a:avLst/>
                <a:gdLst/>
                <a:ahLst/>
                <a:cxnLst/>
                <a:rect l="l" t="t" r="r" b="b"/>
                <a:pathLst>
                  <a:path w="4269" h="373" extrusionOk="0">
                    <a:moveTo>
                      <a:pt x="1758" y="1"/>
                    </a:moveTo>
                    <a:cubicBezTo>
                      <a:pt x="1712" y="1"/>
                      <a:pt x="1667" y="1"/>
                      <a:pt x="1598" y="24"/>
                    </a:cubicBezTo>
                    <a:lnTo>
                      <a:pt x="1096" y="24"/>
                    </a:lnTo>
                    <a:cubicBezTo>
                      <a:pt x="1028" y="24"/>
                      <a:pt x="959" y="24"/>
                      <a:pt x="868" y="46"/>
                    </a:cubicBezTo>
                    <a:lnTo>
                      <a:pt x="662" y="46"/>
                    </a:lnTo>
                    <a:cubicBezTo>
                      <a:pt x="594" y="69"/>
                      <a:pt x="503" y="69"/>
                      <a:pt x="411" y="92"/>
                    </a:cubicBezTo>
                    <a:cubicBezTo>
                      <a:pt x="297" y="92"/>
                      <a:pt x="183" y="115"/>
                      <a:pt x="69" y="115"/>
                    </a:cubicBezTo>
                    <a:cubicBezTo>
                      <a:pt x="23" y="138"/>
                      <a:pt x="1" y="183"/>
                      <a:pt x="1" y="229"/>
                    </a:cubicBezTo>
                    <a:cubicBezTo>
                      <a:pt x="1" y="252"/>
                      <a:pt x="23" y="252"/>
                      <a:pt x="23" y="275"/>
                    </a:cubicBezTo>
                    <a:cubicBezTo>
                      <a:pt x="35" y="286"/>
                      <a:pt x="46" y="292"/>
                      <a:pt x="58" y="292"/>
                    </a:cubicBezTo>
                    <a:cubicBezTo>
                      <a:pt x="69" y="292"/>
                      <a:pt x="80" y="286"/>
                      <a:pt x="92" y="275"/>
                    </a:cubicBezTo>
                    <a:cubicBezTo>
                      <a:pt x="229" y="275"/>
                      <a:pt x="366" y="252"/>
                      <a:pt x="480" y="229"/>
                    </a:cubicBezTo>
                    <a:cubicBezTo>
                      <a:pt x="571" y="229"/>
                      <a:pt x="662" y="206"/>
                      <a:pt x="754" y="206"/>
                    </a:cubicBezTo>
                    <a:cubicBezTo>
                      <a:pt x="868" y="206"/>
                      <a:pt x="982" y="183"/>
                      <a:pt x="1096" y="183"/>
                    </a:cubicBezTo>
                    <a:lnTo>
                      <a:pt x="2420" y="183"/>
                    </a:lnTo>
                    <a:cubicBezTo>
                      <a:pt x="2534" y="183"/>
                      <a:pt x="2648" y="206"/>
                      <a:pt x="2762" y="206"/>
                    </a:cubicBezTo>
                    <a:cubicBezTo>
                      <a:pt x="2854" y="206"/>
                      <a:pt x="2945" y="206"/>
                      <a:pt x="3036" y="229"/>
                    </a:cubicBezTo>
                    <a:lnTo>
                      <a:pt x="3082" y="229"/>
                    </a:lnTo>
                    <a:cubicBezTo>
                      <a:pt x="3128" y="229"/>
                      <a:pt x="3173" y="229"/>
                      <a:pt x="3242" y="252"/>
                    </a:cubicBezTo>
                    <a:cubicBezTo>
                      <a:pt x="3538" y="275"/>
                      <a:pt x="3858" y="320"/>
                      <a:pt x="4155" y="366"/>
                    </a:cubicBezTo>
                    <a:cubicBezTo>
                      <a:pt x="4167" y="370"/>
                      <a:pt x="4179" y="372"/>
                      <a:pt x="4190" y="372"/>
                    </a:cubicBezTo>
                    <a:cubicBezTo>
                      <a:pt x="4238" y="372"/>
                      <a:pt x="4269" y="335"/>
                      <a:pt x="4269" y="298"/>
                    </a:cubicBezTo>
                    <a:cubicBezTo>
                      <a:pt x="4269" y="252"/>
                      <a:pt x="4246" y="229"/>
                      <a:pt x="4246" y="229"/>
                    </a:cubicBezTo>
                    <a:cubicBezTo>
                      <a:pt x="4223" y="206"/>
                      <a:pt x="4200" y="206"/>
                      <a:pt x="4178" y="183"/>
                    </a:cubicBezTo>
                    <a:cubicBezTo>
                      <a:pt x="3995" y="161"/>
                      <a:pt x="3790" y="138"/>
                      <a:pt x="3607" y="115"/>
                    </a:cubicBezTo>
                    <a:cubicBezTo>
                      <a:pt x="3538" y="115"/>
                      <a:pt x="3447" y="92"/>
                      <a:pt x="3379" y="92"/>
                    </a:cubicBezTo>
                    <a:cubicBezTo>
                      <a:pt x="3265" y="69"/>
                      <a:pt x="3173" y="69"/>
                      <a:pt x="3059" y="46"/>
                    </a:cubicBezTo>
                    <a:lnTo>
                      <a:pt x="2831" y="46"/>
                    </a:lnTo>
                    <a:cubicBezTo>
                      <a:pt x="2740" y="46"/>
                      <a:pt x="2671" y="24"/>
                      <a:pt x="2603" y="24"/>
                    </a:cubicBezTo>
                    <a:lnTo>
                      <a:pt x="2123" y="24"/>
                    </a:lnTo>
                    <a:lnTo>
                      <a:pt x="1827"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37"/>
              <p:cNvSpPr/>
              <p:nvPr/>
            </p:nvSpPr>
            <p:spPr>
              <a:xfrm>
                <a:off x="13163533" y="3613148"/>
                <a:ext cx="55961" cy="15460"/>
              </a:xfrm>
              <a:custGeom>
                <a:avLst/>
                <a:gdLst/>
                <a:ahLst/>
                <a:cxnLst/>
                <a:rect l="l" t="t" r="r" b="b"/>
                <a:pathLst>
                  <a:path w="2009" h="555" extrusionOk="0">
                    <a:moveTo>
                      <a:pt x="206" y="1"/>
                    </a:moveTo>
                    <a:cubicBezTo>
                      <a:pt x="183" y="1"/>
                      <a:pt x="160" y="1"/>
                      <a:pt x="137" y="23"/>
                    </a:cubicBezTo>
                    <a:cubicBezTo>
                      <a:pt x="114" y="23"/>
                      <a:pt x="92" y="46"/>
                      <a:pt x="69" y="69"/>
                    </a:cubicBezTo>
                    <a:cubicBezTo>
                      <a:pt x="46" y="115"/>
                      <a:pt x="46" y="183"/>
                      <a:pt x="92" y="229"/>
                    </a:cubicBezTo>
                    <a:cubicBezTo>
                      <a:pt x="114" y="252"/>
                      <a:pt x="114" y="252"/>
                      <a:pt x="137" y="275"/>
                    </a:cubicBezTo>
                    <a:cubicBezTo>
                      <a:pt x="160" y="275"/>
                      <a:pt x="183" y="297"/>
                      <a:pt x="229" y="297"/>
                    </a:cubicBezTo>
                    <a:cubicBezTo>
                      <a:pt x="251" y="297"/>
                      <a:pt x="274" y="320"/>
                      <a:pt x="297" y="320"/>
                    </a:cubicBezTo>
                    <a:lnTo>
                      <a:pt x="343" y="320"/>
                    </a:lnTo>
                    <a:cubicBezTo>
                      <a:pt x="251" y="343"/>
                      <a:pt x="160" y="366"/>
                      <a:pt x="69" y="389"/>
                    </a:cubicBezTo>
                    <a:cubicBezTo>
                      <a:pt x="23" y="412"/>
                      <a:pt x="0" y="434"/>
                      <a:pt x="0" y="480"/>
                    </a:cubicBezTo>
                    <a:cubicBezTo>
                      <a:pt x="19" y="517"/>
                      <a:pt x="53" y="555"/>
                      <a:pt x="89" y="555"/>
                    </a:cubicBezTo>
                    <a:cubicBezTo>
                      <a:pt x="98" y="555"/>
                      <a:pt x="106" y="553"/>
                      <a:pt x="114" y="548"/>
                    </a:cubicBezTo>
                    <a:cubicBezTo>
                      <a:pt x="183" y="526"/>
                      <a:pt x="251" y="503"/>
                      <a:pt x="343" y="480"/>
                    </a:cubicBezTo>
                    <a:cubicBezTo>
                      <a:pt x="388" y="480"/>
                      <a:pt x="457" y="457"/>
                      <a:pt x="525" y="457"/>
                    </a:cubicBezTo>
                    <a:cubicBezTo>
                      <a:pt x="594" y="434"/>
                      <a:pt x="662" y="412"/>
                      <a:pt x="731" y="412"/>
                    </a:cubicBezTo>
                    <a:lnTo>
                      <a:pt x="822" y="412"/>
                    </a:lnTo>
                    <a:cubicBezTo>
                      <a:pt x="845" y="389"/>
                      <a:pt x="868" y="389"/>
                      <a:pt x="868" y="389"/>
                    </a:cubicBezTo>
                    <a:cubicBezTo>
                      <a:pt x="982" y="412"/>
                      <a:pt x="1073" y="412"/>
                      <a:pt x="1164" y="434"/>
                    </a:cubicBezTo>
                    <a:cubicBezTo>
                      <a:pt x="1301" y="434"/>
                      <a:pt x="1415" y="434"/>
                      <a:pt x="1530" y="457"/>
                    </a:cubicBezTo>
                    <a:cubicBezTo>
                      <a:pt x="1575" y="457"/>
                      <a:pt x="1644" y="434"/>
                      <a:pt x="1667" y="389"/>
                    </a:cubicBezTo>
                    <a:cubicBezTo>
                      <a:pt x="1735" y="389"/>
                      <a:pt x="1826" y="389"/>
                      <a:pt x="1895" y="412"/>
                    </a:cubicBezTo>
                    <a:cubicBezTo>
                      <a:pt x="1940" y="412"/>
                      <a:pt x="1986" y="366"/>
                      <a:pt x="2009" y="320"/>
                    </a:cubicBezTo>
                    <a:cubicBezTo>
                      <a:pt x="2009" y="297"/>
                      <a:pt x="2009" y="275"/>
                      <a:pt x="2009" y="252"/>
                    </a:cubicBezTo>
                    <a:cubicBezTo>
                      <a:pt x="1986" y="206"/>
                      <a:pt x="1963" y="206"/>
                      <a:pt x="1940" y="183"/>
                    </a:cubicBezTo>
                    <a:cubicBezTo>
                      <a:pt x="1918" y="183"/>
                      <a:pt x="1872" y="160"/>
                      <a:pt x="1849" y="160"/>
                    </a:cubicBezTo>
                    <a:cubicBezTo>
                      <a:pt x="1826" y="160"/>
                      <a:pt x="1781" y="138"/>
                      <a:pt x="1758" y="138"/>
                    </a:cubicBezTo>
                    <a:cubicBezTo>
                      <a:pt x="1712" y="138"/>
                      <a:pt x="1689" y="138"/>
                      <a:pt x="1644" y="115"/>
                    </a:cubicBezTo>
                    <a:cubicBezTo>
                      <a:pt x="1575" y="115"/>
                      <a:pt x="1530" y="115"/>
                      <a:pt x="1461" y="92"/>
                    </a:cubicBezTo>
                    <a:cubicBezTo>
                      <a:pt x="1301" y="92"/>
                      <a:pt x="1164" y="69"/>
                      <a:pt x="1027" y="46"/>
                    </a:cubicBezTo>
                    <a:cubicBezTo>
                      <a:pt x="890" y="46"/>
                      <a:pt x="776" y="46"/>
                      <a:pt x="662" y="23"/>
                    </a:cubicBezTo>
                    <a:lnTo>
                      <a:pt x="480" y="23"/>
                    </a:lnTo>
                    <a:cubicBezTo>
                      <a:pt x="411" y="1"/>
                      <a:pt x="343" y="1"/>
                      <a:pt x="27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7"/>
              <p:cNvSpPr/>
              <p:nvPr/>
            </p:nvSpPr>
            <p:spPr>
              <a:xfrm>
                <a:off x="13272251" y="3494904"/>
                <a:ext cx="520109" cy="199442"/>
              </a:xfrm>
              <a:custGeom>
                <a:avLst/>
                <a:gdLst/>
                <a:ahLst/>
                <a:cxnLst/>
                <a:rect l="l" t="t" r="r" b="b"/>
                <a:pathLst>
                  <a:path w="18672" h="7160" extrusionOk="0">
                    <a:moveTo>
                      <a:pt x="92" y="0"/>
                    </a:moveTo>
                    <a:cubicBezTo>
                      <a:pt x="69" y="0"/>
                      <a:pt x="46" y="0"/>
                      <a:pt x="23" y="23"/>
                    </a:cubicBezTo>
                    <a:cubicBezTo>
                      <a:pt x="0" y="69"/>
                      <a:pt x="23" y="114"/>
                      <a:pt x="46" y="137"/>
                    </a:cubicBezTo>
                    <a:cubicBezTo>
                      <a:pt x="229" y="228"/>
                      <a:pt x="388" y="320"/>
                      <a:pt x="571" y="411"/>
                    </a:cubicBezTo>
                    <a:cubicBezTo>
                      <a:pt x="662" y="457"/>
                      <a:pt x="754" y="502"/>
                      <a:pt x="845" y="525"/>
                    </a:cubicBezTo>
                    <a:cubicBezTo>
                      <a:pt x="913" y="571"/>
                      <a:pt x="1028" y="594"/>
                      <a:pt x="1119" y="639"/>
                    </a:cubicBezTo>
                    <a:cubicBezTo>
                      <a:pt x="1096" y="731"/>
                      <a:pt x="1142" y="799"/>
                      <a:pt x="1210" y="845"/>
                    </a:cubicBezTo>
                    <a:cubicBezTo>
                      <a:pt x="1210" y="845"/>
                      <a:pt x="1233" y="868"/>
                      <a:pt x="1233" y="868"/>
                    </a:cubicBezTo>
                    <a:cubicBezTo>
                      <a:pt x="1210" y="868"/>
                      <a:pt x="1210" y="890"/>
                      <a:pt x="1210" y="913"/>
                    </a:cubicBezTo>
                    <a:cubicBezTo>
                      <a:pt x="1187" y="982"/>
                      <a:pt x="1210" y="1050"/>
                      <a:pt x="1256" y="1096"/>
                    </a:cubicBezTo>
                    <a:cubicBezTo>
                      <a:pt x="1370" y="1141"/>
                      <a:pt x="1484" y="1210"/>
                      <a:pt x="1621" y="1256"/>
                    </a:cubicBezTo>
                    <a:cubicBezTo>
                      <a:pt x="1712" y="1301"/>
                      <a:pt x="1826" y="1347"/>
                      <a:pt x="1941" y="1393"/>
                    </a:cubicBezTo>
                    <a:cubicBezTo>
                      <a:pt x="2123" y="1461"/>
                      <a:pt x="2283" y="1507"/>
                      <a:pt x="2466" y="1575"/>
                    </a:cubicBezTo>
                    <a:cubicBezTo>
                      <a:pt x="2762" y="1689"/>
                      <a:pt x="3059" y="1803"/>
                      <a:pt x="3356" y="1917"/>
                    </a:cubicBezTo>
                    <a:cubicBezTo>
                      <a:pt x="3698" y="2054"/>
                      <a:pt x="4040" y="2191"/>
                      <a:pt x="4406" y="2306"/>
                    </a:cubicBezTo>
                    <a:cubicBezTo>
                      <a:pt x="4725" y="2442"/>
                      <a:pt x="5068" y="2534"/>
                      <a:pt x="5387" y="2648"/>
                    </a:cubicBezTo>
                    <a:lnTo>
                      <a:pt x="5615" y="2716"/>
                    </a:lnTo>
                    <a:cubicBezTo>
                      <a:pt x="5707" y="2739"/>
                      <a:pt x="5798" y="2785"/>
                      <a:pt x="5889" y="2808"/>
                    </a:cubicBezTo>
                    <a:lnTo>
                      <a:pt x="5935" y="2808"/>
                    </a:lnTo>
                    <a:cubicBezTo>
                      <a:pt x="5981" y="2831"/>
                      <a:pt x="6003" y="2853"/>
                      <a:pt x="6049" y="2876"/>
                    </a:cubicBezTo>
                    <a:cubicBezTo>
                      <a:pt x="6140" y="2922"/>
                      <a:pt x="6255" y="2967"/>
                      <a:pt x="6346" y="2990"/>
                    </a:cubicBezTo>
                    <a:cubicBezTo>
                      <a:pt x="6643" y="3127"/>
                      <a:pt x="6962" y="3241"/>
                      <a:pt x="7259" y="3355"/>
                    </a:cubicBezTo>
                    <a:cubicBezTo>
                      <a:pt x="7601" y="3492"/>
                      <a:pt x="7921" y="3629"/>
                      <a:pt x="8263" y="3766"/>
                    </a:cubicBezTo>
                    <a:cubicBezTo>
                      <a:pt x="8423" y="3812"/>
                      <a:pt x="8583" y="3880"/>
                      <a:pt x="8742" y="3949"/>
                    </a:cubicBezTo>
                    <a:cubicBezTo>
                      <a:pt x="8925" y="3995"/>
                      <a:pt x="9085" y="4063"/>
                      <a:pt x="9245" y="4132"/>
                    </a:cubicBezTo>
                    <a:cubicBezTo>
                      <a:pt x="9450" y="4177"/>
                      <a:pt x="9655" y="4246"/>
                      <a:pt x="9861" y="4314"/>
                    </a:cubicBezTo>
                    <a:cubicBezTo>
                      <a:pt x="9952" y="4337"/>
                      <a:pt x="10044" y="4383"/>
                      <a:pt x="10135" y="4405"/>
                    </a:cubicBezTo>
                    <a:cubicBezTo>
                      <a:pt x="10158" y="4428"/>
                      <a:pt x="10203" y="4428"/>
                      <a:pt x="10249" y="4451"/>
                    </a:cubicBezTo>
                    <a:cubicBezTo>
                      <a:pt x="10317" y="4474"/>
                      <a:pt x="10386" y="4497"/>
                      <a:pt x="10477" y="4497"/>
                    </a:cubicBezTo>
                    <a:cubicBezTo>
                      <a:pt x="10500" y="4520"/>
                      <a:pt x="10546" y="4520"/>
                      <a:pt x="10591" y="4542"/>
                    </a:cubicBezTo>
                    <a:cubicBezTo>
                      <a:pt x="10610" y="4549"/>
                      <a:pt x="10630" y="4551"/>
                      <a:pt x="10650" y="4551"/>
                    </a:cubicBezTo>
                    <a:cubicBezTo>
                      <a:pt x="10707" y="4551"/>
                      <a:pt x="10769" y="4530"/>
                      <a:pt x="10820" y="4497"/>
                    </a:cubicBezTo>
                    <a:cubicBezTo>
                      <a:pt x="11276" y="4702"/>
                      <a:pt x="11755" y="4885"/>
                      <a:pt x="12235" y="5090"/>
                    </a:cubicBezTo>
                    <a:cubicBezTo>
                      <a:pt x="12395" y="5159"/>
                      <a:pt x="12577" y="5227"/>
                      <a:pt x="12737" y="5296"/>
                    </a:cubicBezTo>
                    <a:cubicBezTo>
                      <a:pt x="12897" y="5364"/>
                      <a:pt x="13056" y="5433"/>
                      <a:pt x="13216" y="5478"/>
                    </a:cubicBezTo>
                    <a:cubicBezTo>
                      <a:pt x="13239" y="5490"/>
                      <a:pt x="13268" y="5495"/>
                      <a:pt x="13296" y="5495"/>
                    </a:cubicBezTo>
                    <a:cubicBezTo>
                      <a:pt x="13325" y="5495"/>
                      <a:pt x="13353" y="5490"/>
                      <a:pt x="13376" y="5478"/>
                    </a:cubicBezTo>
                    <a:cubicBezTo>
                      <a:pt x="13444" y="5501"/>
                      <a:pt x="13513" y="5524"/>
                      <a:pt x="13581" y="5547"/>
                    </a:cubicBezTo>
                    <a:cubicBezTo>
                      <a:pt x="13810" y="5638"/>
                      <a:pt x="14038" y="5729"/>
                      <a:pt x="14266" y="5821"/>
                    </a:cubicBezTo>
                    <a:cubicBezTo>
                      <a:pt x="14540" y="5912"/>
                      <a:pt x="14837" y="6026"/>
                      <a:pt x="15134" y="6140"/>
                    </a:cubicBezTo>
                    <a:cubicBezTo>
                      <a:pt x="15271" y="6209"/>
                      <a:pt x="15385" y="6254"/>
                      <a:pt x="15522" y="6300"/>
                    </a:cubicBezTo>
                    <a:cubicBezTo>
                      <a:pt x="15681" y="6346"/>
                      <a:pt x="15818" y="6414"/>
                      <a:pt x="15978" y="6460"/>
                    </a:cubicBezTo>
                    <a:cubicBezTo>
                      <a:pt x="16006" y="6469"/>
                      <a:pt x="16039" y="6475"/>
                      <a:pt x="16072" y="6475"/>
                    </a:cubicBezTo>
                    <a:cubicBezTo>
                      <a:pt x="16118" y="6475"/>
                      <a:pt x="16166" y="6464"/>
                      <a:pt x="16206" y="6437"/>
                    </a:cubicBezTo>
                    <a:cubicBezTo>
                      <a:pt x="16435" y="6505"/>
                      <a:pt x="16686" y="6574"/>
                      <a:pt x="16914" y="6665"/>
                    </a:cubicBezTo>
                    <a:cubicBezTo>
                      <a:pt x="16982" y="6688"/>
                      <a:pt x="17051" y="6688"/>
                      <a:pt x="17119" y="6711"/>
                    </a:cubicBezTo>
                    <a:cubicBezTo>
                      <a:pt x="17165" y="6734"/>
                      <a:pt x="17188" y="6734"/>
                      <a:pt x="17233" y="6756"/>
                    </a:cubicBezTo>
                    <a:cubicBezTo>
                      <a:pt x="17530" y="6871"/>
                      <a:pt x="17850" y="6985"/>
                      <a:pt x="18169" y="7076"/>
                    </a:cubicBezTo>
                    <a:cubicBezTo>
                      <a:pt x="18238" y="7099"/>
                      <a:pt x="18329" y="7122"/>
                      <a:pt x="18398" y="7144"/>
                    </a:cubicBezTo>
                    <a:cubicBezTo>
                      <a:pt x="18416" y="7154"/>
                      <a:pt x="18435" y="7159"/>
                      <a:pt x="18456" y="7159"/>
                    </a:cubicBezTo>
                    <a:cubicBezTo>
                      <a:pt x="18485" y="7159"/>
                      <a:pt x="18517" y="7148"/>
                      <a:pt x="18557" y="7122"/>
                    </a:cubicBezTo>
                    <a:cubicBezTo>
                      <a:pt x="18603" y="7099"/>
                      <a:pt x="18626" y="7076"/>
                      <a:pt x="18649" y="7008"/>
                    </a:cubicBezTo>
                    <a:cubicBezTo>
                      <a:pt x="18671" y="6916"/>
                      <a:pt x="18626" y="6779"/>
                      <a:pt x="18512" y="6756"/>
                    </a:cubicBezTo>
                    <a:cubicBezTo>
                      <a:pt x="18375" y="6734"/>
                      <a:pt x="18261" y="6688"/>
                      <a:pt x="18124" y="6642"/>
                    </a:cubicBezTo>
                    <a:cubicBezTo>
                      <a:pt x="18101" y="6619"/>
                      <a:pt x="18055" y="6597"/>
                      <a:pt x="18010" y="6574"/>
                    </a:cubicBezTo>
                    <a:cubicBezTo>
                      <a:pt x="17873" y="6528"/>
                      <a:pt x="17713" y="6460"/>
                      <a:pt x="17576" y="6414"/>
                    </a:cubicBezTo>
                    <a:cubicBezTo>
                      <a:pt x="17530" y="6414"/>
                      <a:pt x="17507" y="6391"/>
                      <a:pt x="17462" y="6391"/>
                    </a:cubicBezTo>
                    <a:cubicBezTo>
                      <a:pt x="17302" y="6323"/>
                      <a:pt x="17165" y="6277"/>
                      <a:pt x="17028" y="6231"/>
                    </a:cubicBezTo>
                    <a:cubicBezTo>
                      <a:pt x="16663" y="6095"/>
                      <a:pt x="16298" y="5958"/>
                      <a:pt x="15955" y="5843"/>
                    </a:cubicBezTo>
                    <a:cubicBezTo>
                      <a:pt x="15271" y="5615"/>
                      <a:pt x="14586" y="5364"/>
                      <a:pt x="13901" y="5159"/>
                    </a:cubicBezTo>
                    <a:cubicBezTo>
                      <a:pt x="13399" y="4976"/>
                      <a:pt x="12874" y="4771"/>
                      <a:pt x="12372" y="4588"/>
                    </a:cubicBezTo>
                    <a:cubicBezTo>
                      <a:pt x="12189" y="4520"/>
                      <a:pt x="12029" y="4451"/>
                      <a:pt x="11870" y="4383"/>
                    </a:cubicBezTo>
                    <a:cubicBezTo>
                      <a:pt x="11618" y="4268"/>
                      <a:pt x="11367" y="4177"/>
                      <a:pt x="11116" y="4063"/>
                    </a:cubicBezTo>
                    <a:cubicBezTo>
                      <a:pt x="10865" y="3972"/>
                      <a:pt x="10591" y="3858"/>
                      <a:pt x="10317" y="3766"/>
                    </a:cubicBezTo>
                    <a:lnTo>
                      <a:pt x="10226" y="3766"/>
                    </a:lnTo>
                    <a:lnTo>
                      <a:pt x="9952" y="3652"/>
                    </a:lnTo>
                    <a:lnTo>
                      <a:pt x="9929" y="3652"/>
                    </a:lnTo>
                    <a:cubicBezTo>
                      <a:pt x="9907" y="3629"/>
                      <a:pt x="9884" y="3629"/>
                      <a:pt x="9861" y="3607"/>
                    </a:cubicBezTo>
                    <a:cubicBezTo>
                      <a:pt x="9770" y="3561"/>
                      <a:pt x="9655" y="3538"/>
                      <a:pt x="9564" y="3492"/>
                    </a:cubicBezTo>
                    <a:cubicBezTo>
                      <a:pt x="9473" y="3470"/>
                      <a:pt x="9382" y="3424"/>
                      <a:pt x="9290" y="3401"/>
                    </a:cubicBezTo>
                    <a:cubicBezTo>
                      <a:pt x="9131" y="3333"/>
                      <a:pt x="8971" y="3241"/>
                      <a:pt x="8811" y="3173"/>
                    </a:cubicBezTo>
                    <a:cubicBezTo>
                      <a:pt x="8560" y="3059"/>
                      <a:pt x="8332" y="2967"/>
                      <a:pt x="8081" y="2853"/>
                    </a:cubicBezTo>
                    <a:cubicBezTo>
                      <a:pt x="8081" y="2831"/>
                      <a:pt x="8035" y="2808"/>
                      <a:pt x="8012" y="2785"/>
                    </a:cubicBezTo>
                    <a:cubicBezTo>
                      <a:pt x="7944" y="2739"/>
                      <a:pt x="7852" y="2716"/>
                      <a:pt x="7784" y="2671"/>
                    </a:cubicBezTo>
                    <a:cubicBezTo>
                      <a:pt x="7601" y="2579"/>
                      <a:pt x="7396" y="2511"/>
                      <a:pt x="7213" y="2420"/>
                    </a:cubicBezTo>
                    <a:cubicBezTo>
                      <a:pt x="7145" y="2397"/>
                      <a:pt x="7099" y="2374"/>
                      <a:pt x="7031" y="2351"/>
                    </a:cubicBezTo>
                    <a:cubicBezTo>
                      <a:pt x="6711" y="2191"/>
                      <a:pt x="6369" y="2054"/>
                      <a:pt x="6049" y="1895"/>
                    </a:cubicBezTo>
                    <a:cubicBezTo>
                      <a:pt x="5821" y="1781"/>
                      <a:pt x="5570" y="1689"/>
                      <a:pt x="5342" y="1575"/>
                    </a:cubicBezTo>
                    <a:cubicBezTo>
                      <a:pt x="5319" y="1575"/>
                      <a:pt x="5319" y="1552"/>
                      <a:pt x="5296" y="1552"/>
                    </a:cubicBezTo>
                    <a:cubicBezTo>
                      <a:pt x="5227" y="1507"/>
                      <a:pt x="5159" y="1484"/>
                      <a:pt x="5113" y="1438"/>
                    </a:cubicBezTo>
                    <a:cubicBezTo>
                      <a:pt x="5022" y="1415"/>
                      <a:pt x="4931" y="1370"/>
                      <a:pt x="4839" y="1347"/>
                    </a:cubicBezTo>
                    <a:lnTo>
                      <a:pt x="4634" y="1256"/>
                    </a:lnTo>
                    <a:cubicBezTo>
                      <a:pt x="4497" y="1210"/>
                      <a:pt x="4360" y="1164"/>
                      <a:pt x="4246" y="1119"/>
                    </a:cubicBezTo>
                    <a:cubicBezTo>
                      <a:pt x="3995" y="1027"/>
                      <a:pt x="3744" y="936"/>
                      <a:pt x="3493" y="845"/>
                    </a:cubicBezTo>
                    <a:cubicBezTo>
                      <a:pt x="3470" y="822"/>
                      <a:pt x="3424" y="822"/>
                      <a:pt x="3401" y="799"/>
                    </a:cubicBezTo>
                    <a:cubicBezTo>
                      <a:pt x="3287" y="753"/>
                      <a:pt x="3150" y="708"/>
                      <a:pt x="3036" y="662"/>
                    </a:cubicBezTo>
                    <a:lnTo>
                      <a:pt x="2534" y="480"/>
                    </a:lnTo>
                    <a:cubicBezTo>
                      <a:pt x="2443" y="434"/>
                      <a:pt x="2374" y="411"/>
                      <a:pt x="2283" y="365"/>
                    </a:cubicBezTo>
                    <a:cubicBezTo>
                      <a:pt x="2237" y="365"/>
                      <a:pt x="2214" y="343"/>
                      <a:pt x="2192" y="343"/>
                    </a:cubicBezTo>
                    <a:cubicBezTo>
                      <a:pt x="2123" y="320"/>
                      <a:pt x="2077" y="297"/>
                      <a:pt x="2009" y="274"/>
                    </a:cubicBezTo>
                    <a:cubicBezTo>
                      <a:pt x="1963" y="251"/>
                      <a:pt x="1895" y="228"/>
                      <a:pt x="1826" y="228"/>
                    </a:cubicBezTo>
                    <a:cubicBezTo>
                      <a:pt x="1781" y="206"/>
                      <a:pt x="1735" y="206"/>
                      <a:pt x="1689" y="206"/>
                    </a:cubicBezTo>
                    <a:cubicBezTo>
                      <a:pt x="1553" y="160"/>
                      <a:pt x="1416" y="91"/>
                      <a:pt x="1279" y="46"/>
                    </a:cubicBezTo>
                    <a:cubicBezTo>
                      <a:pt x="1249" y="34"/>
                      <a:pt x="1220" y="28"/>
                      <a:pt x="1191" y="28"/>
                    </a:cubicBezTo>
                    <a:cubicBezTo>
                      <a:pt x="1109" y="28"/>
                      <a:pt x="1033" y="75"/>
                      <a:pt x="982" y="160"/>
                    </a:cubicBezTo>
                    <a:cubicBezTo>
                      <a:pt x="936" y="206"/>
                      <a:pt x="936" y="274"/>
                      <a:pt x="936" y="343"/>
                    </a:cubicBezTo>
                    <a:cubicBezTo>
                      <a:pt x="936" y="365"/>
                      <a:pt x="959" y="388"/>
                      <a:pt x="959" y="411"/>
                    </a:cubicBezTo>
                    <a:cubicBezTo>
                      <a:pt x="936" y="388"/>
                      <a:pt x="913" y="388"/>
                      <a:pt x="891" y="388"/>
                    </a:cubicBezTo>
                    <a:cubicBezTo>
                      <a:pt x="845" y="365"/>
                      <a:pt x="799" y="343"/>
                      <a:pt x="754" y="320"/>
                    </a:cubicBezTo>
                    <a:cubicBezTo>
                      <a:pt x="685" y="297"/>
                      <a:pt x="617" y="251"/>
                      <a:pt x="548" y="228"/>
                    </a:cubicBezTo>
                    <a:lnTo>
                      <a:pt x="571" y="228"/>
                    </a:lnTo>
                    <a:cubicBezTo>
                      <a:pt x="434" y="160"/>
                      <a:pt x="297" y="91"/>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7"/>
              <p:cNvSpPr/>
              <p:nvPr/>
            </p:nvSpPr>
            <p:spPr>
              <a:xfrm>
                <a:off x="12570973" y="3362648"/>
                <a:ext cx="1719211" cy="358884"/>
              </a:xfrm>
              <a:custGeom>
                <a:avLst/>
                <a:gdLst/>
                <a:ahLst/>
                <a:cxnLst/>
                <a:rect l="l" t="t" r="r" b="b"/>
                <a:pathLst>
                  <a:path w="61720" h="12884" extrusionOk="0">
                    <a:moveTo>
                      <a:pt x="10751" y="2009"/>
                    </a:moveTo>
                    <a:lnTo>
                      <a:pt x="10686" y="2031"/>
                    </a:lnTo>
                    <a:lnTo>
                      <a:pt x="10686" y="2031"/>
                    </a:lnTo>
                    <a:cubicBezTo>
                      <a:pt x="10702" y="2029"/>
                      <a:pt x="10722" y="2024"/>
                      <a:pt x="10751" y="2009"/>
                    </a:cubicBezTo>
                    <a:close/>
                    <a:moveTo>
                      <a:pt x="3581" y="7078"/>
                    </a:moveTo>
                    <a:cubicBezTo>
                      <a:pt x="3575" y="7085"/>
                      <a:pt x="3568" y="7092"/>
                      <a:pt x="3561" y="7099"/>
                    </a:cubicBezTo>
                    <a:cubicBezTo>
                      <a:pt x="3568" y="7092"/>
                      <a:pt x="3575" y="7085"/>
                      <a:pt x="3581" y="7078"/>
                    </a:cubicBezTo>
                    <a:close/>
                    <a:moveTo>
                      <a:pt x="17188" y="1"/>
                    </a:moveTo>
                    <a:cubicBezTo>
                      <a:pt x="16891" y="1"/>
                      <a:pt x="16594" y="1"/>
                      <a:pt x="16297" y="23"/>
                    </a:cubicBezTo>
                    <a:cubicBezTo>
                      <a:pt x="16001" y="69"/>
                      <a:pt x="15704" y="115"/>
                      <a:pt x="15407" y="160"/>
                    </a:cubicBezTo>
                    <a:cubicBezTo>
                      <a:pt x="15110" y="206"/>
                      <a:pt x="14837" y="229"/>
                      <a:pt x="14563" y="274"/>
                    </a:cubicBezTo>
                    <a:cubicBezTo>
                      <a:pt x="14266" y="320"/>
                      <a:pt x="14015" y="389"/>
                      <a:pt x="13741" y="457"/>
                    </a:cubicBezTo>
                    <a:cubicBezTo>
                      <a:pt x="13444" y="503"/>
                      <a:pt x="13170" y="571"/>
                      <a:pt x="12896" y="640"/>
                    </a:cubicBezTo>
                    <a:cubicBezTo>
                      <a:pt x="12600" y="708"/>
                      <a:pt x="12303" y="799"/>
                      <a:pt x="12006" y="914"/>
                    </a:cubicBezTo>
                    <a:cubicBezTo>
                      <a:pt x="11458" y="1096"/>
                      <a:pt x="10911" y="1256"/>
                      <a:pt x="10386" y="1461"/>
                    </a:cubicBezTo>
                    <a:cubicBezTo>
                      <a:pt x="10180" y="1530"/>
                      <a:pt x="9975" y="1621"/>
                      <a:pt x="9769" y="1690"/>
                    </a:cubicBezTo>
                    <a:cubicBezTo>
                      <a:pt x="9541" y="1758"/>
                      <a:pt x="9336" y="1872"/>
                      <a:pt x="9130" y="1963"/>
                    </a:cubicBezTo>
                    <a:cubicBezTo>
                      <a:pt x="8879" y="2078"/>
                      <a:pt x="8651" y="2192"/>
                      <a:pt x="8400" y="2306"/>
                    </a:cubicBezTo>
                    <a:cubicBezTo>
                      <a:pt x="8149" y="2443"/>
                      <a:pt x="7898" y="2557"/>
                      <a:pt x="7669" y="2671"/>
                    </a:cubicBezTo>
                    <a:cubicBezTo>
                      <a:pt x="7441" y="2808"/>
                      <a:pt x="7236" y="2922"/>
                      <a:pt x="7030" y="3059"/>
                    </a:cubicBezTo>
                    <a:cubicBezTo>
                      <a:pt x="6802" y="3219"/>
                      <a:pt x="6574" y="3379"/>
                      <a:pt x="6368" y="3538"/>
                    </a:cubicBezTo>
                    <a:cubicBezTo>
                      <a:pt x="5957" y="3858"/>
                      <a:pt x="5569" y="4223"/>
                      <a:pt x="5159" y="4566"/>
                    </a:cubicBezTo>
                    <a:cubicBezTo>
                      <a:pt x="4862" y="4817"/>
                      <a:pt x="4542" y="5113"/>
                      <a:pt x="4268" y="5387"/>
                    </a:cubicBezTo>
                    <a:cubicBezTo>
                      <a:pt x="4086" y="5570"/>
                      <a:pt x="3926" y="5752"/>
                      <a:pt x="3766" y="5912"/>
                    </a:cubicBezTo>
                    <a:cubicBezTo>
                      <a:pt x="3561" y="6118"/>
                      <a:pt x="3355" y="6346"/>
                      <a:pt x="3173" y="6551"/>
                    </a:cubicBezTo>
                    <a:cubicBezTo>
                      <a:pt x="3081" y="6665"/>
                      <a:pt x="2990" y="6757"/>
                      <a:pt x="2922" y="6871"/>
                    </a:cubicBezTo>
                    <a:cubicBezTo>
                      <a:pt x="2830" y="6962"/>
                      <a:pt x="2762" y="7076"/>
                      <a:pt x="2671" y="7168"/>
                    </a:cubicBezTo>
                    <a:cubicBezTo>
                      <a:pt x="2488" y="7419"/>
                      <a:pt x="2328" y="7647"/>
                      <a:pt x="2168" y="7898"/>
                    </a:cubicBezTo>
                    <a:cubicBezTo>
                      <a:pt x="2009" y="8103"/>
                      <a:pt x="1849" y="8309"/>
                      <a:pt x="1712" y="8514"/>
                    </a:cubicBezTo>
                    <a:cubicBezTo>
                      <a:pt x="1598" y="8697"/>
                      <a:pt x="1507" y="8902"/>
                      <a:pt x="1392" y="9108"/>
                    </a:cubicBezTo>
                    <a:cubicBezTo>
                      <a:pt x="1401" y="9099"/>
                      <a:pt x="1410" y="9090"/>
                      <a:pt x="1417" y="9082"/>
                    </a:cubicBezTo>
                    <a:lnTo>
                      <a:pt x="1417" y="9082"/>
                    </a:lnTo>
                    <a:cubicBezTo>
                      <a:pt x="1401" y="9115"/>
                      <a:pt x="1385" y="9152"/>
                      <a:pt x="1370" y="9199"/>
                    </a:cubicBezTo>
                    <a:cubicBezTo>
                      <a:pt x="1370" y="9176"/>
                      <a:pt x="1392" y="9131"/>
                      <a:pt x="1392" y="9108"/>
                    </a:cubicBezTo>
                    <a:lnTo>
                      <a:pt x="1392" y="9108"/>
                    </a:lnTo>
                    <a:cubicBezTo>
                      <a:pt x="1255" y="9382"/>
                      <a:pt x="1141" y="9656"/>
                      <a:pt x="1027" y="9930"/>
                    </a:cubicBezTo>
                    <a:cubicBezTo>
                      <a:pt x="890" y="10203"/>
                      <a:pt x="776" y="10477"/>
                      <a:pt x="662" y="10751"/>
                    </a:cubicBezTo>
                    <a:cubicBezTo>
                      <a:pt x="616" y="10888"/>
                      <a:pt x="548" y="11048"/>
                      <a:pt x="502" y="11185"/>
                    </a:cubicBezTo>
                    <a:cubicBezTo>
                      <a:pt x="457" y="11345"/>
                      <a:pt x="411" y="11482"/>
                      <a:pt x="365" y="11641"/>
                    </a:cubicBezTo>
                    <a:cubicBezTo>
                      <a:pt x="274" y="11892"/>
                      <a:pt x="206" y="12144"/>
                      <a:pt x="91" y="12372"/>
                    </a:cubicBezTo>
                    <a:cubicBezTo>
                      <a:pt x="91" y="12395"/>
                      <a:pt x="69" y="12417"/>
                      <a:pt x="69" y="12440"/>
                    </a:cubicBezTo>
                    <a:cubicBezTo>
                      <a:pt x="23" y="12509"/>
                      <a:pt x="0" y="12577"/>
                      <a:pt x="23" y="12669"/>
                    </a:cubicBezTo>
                    <a:cubicBezTo>
                      <a:pt x="46" y="12737"/>
                      <a:pt x="91" y="12805"/>
                      <a:pt x="160" y="12828"/>
                    </a:cubicBezTo>
                    <a:cubicBezTo>
                      <a:pt x="206" y="12865"/>
                      <a:pt x="266" y="12883"/>
                      <a:pt x="326" y="12883"/>
                    </a:cubicBezTo>
                    <a:cubicBezTo>
                      <a:pt x="416" y="12883"/>
                      <a:pt x="507" y="12842"/>
                      <a:pt x="548" y="12760"/>
                    </a:cubicBezTo>
                    <a:cubicBezTo>
                      <a:pt x="639" y="12623"/>
                      <a:pt x="708" y="12463"/>
                      <a:pt x="776" y="12303"/>
                    </a:cubicBezTo>
                    <a:cubicBezTo>
                      <a:pt x="822" y="12189"/>
                      <a:pt x="845" y="12075"/>
                      <a:pt x="890" y="11961"/>
                    </a:cubicBezTo>
                    <a:cubicBezTo>
                      <a:pt x="1004" y="11687"/>
                      <a:pt x="1096" y="11390"/>
                      <a:pt x="1210" y="11116"/>
                    </a:cubicBezTo>
                    <a:cubicBezTo>
                      <a:pt x="1301" y="10843"/>
                      <a:pt x="1415" y="10591"/>
                      <a:pt x="1529" y="10340"/>
                    </a:cubicBezTo>
                    <a:cubicBezTo>
                      <a:pt x="1643" y="10089"/>
                      <a:pt x="1758" y="9838"/>
                      <a:pt x="1872" y="9587"/>
                    </a:cubicBezTo>
                    <a:cubicBezTo>
                      <a:pt x="1963" y="9427"/>
                      <a:pt x="2032" y="9268"/>
                      <a:pt x="2123" y="9108"/>
                    </a:cubicBezTo>
                    <a:cubicBezTo>
                      <a:pt x="2237" y="8880"/>
                      <a:pt x="2397" y="8674"/>
                      <a:pt x="2557" y="8469"/>
                    </a:cubicBezTo>
                    <a:cubicBezTo>
                      <a:pt x="2716" y="8240"/>
                      <a:pt x="2876" y="7989"/>
                      <a:pt x="3059" y="7761"/>
                    </a:cubicBezTo>
                    <a:cubicBezTo>
                      <a:pt x="3218" y="7510"/>
                      <a:pt x="3424" y="7259"/>
                      <a:pt x="3606" y="7031"/>
                    </a:cubicBezTo>
                    <a:lnTo>
                      <a:pt x="3606" y="7031"/>
                    </a:lnTo>
                    <a:cubicBezTo>
                      <a:pt x="3606" y="7046"/>
                      <a:pt x="3596" y="7062"/>
                      <a:pt x="3581" y="7078"/>
                    </a:cubicBezTo>
                    <a:lnTo>
                      <a:pt x="3581" y="7078"/>
                    </a:lnTo>
                    <a:cubicBezTo>
                      <a:pt x="3639" y="7017"/>
                      <a:pt x="3682" y="6955"/>
                      <a:pt x="3743" y="6894"/>
                    </a:cubicBezTo>
                    <a:cubicBezTo>
                      <a:pt x="4040" y="6551"/>
                      <a:pt x="4337" y="6255"/>
                      <a:pt x="4634" y="5958"/>
                    </a:cubicBezTo>
                    <a:cubicBezTo>
                      <a:pt x="4885" y="5684"/>
                      <a:pt x="5136" y="5456"/>
                      <a:pt x="5410" y="5205"/>
                    </a:cubicBezTo>
                    <a:cubicBezTo>
                      <a:pt x="5547" y="5091"/>
                      <a:pt x="5684" y="4976"/>
                      <a:pt x="5821" y="4862"/>
                    </a:cubicBezTo>
                    <a:cubicBezTo>
                      <a:pt x="5980" y="4725"/>
                      <a:pt x="6140" y="4588"/>
                      <a:pt x="6300" y="4429"/>
                    </a:cubicBezTo>
                    <a:cubicBezTo>
                      <a:pt x="6460" y="4292"/>
                      <a:pt x="6619" y="4155"/>
                      <a:pt x="6802" y="4018"/>
                    </a:cubicBezTo>
                    <a:cubicBezTo>
                      <a:pt x="6962" y="3904"/>
                      <a:pt x="7122" y="3767"/>
                      <a:pt x="7281" y="3653"/>
                    </a:cubicBezTo>
                    <a:cubicBezTo>
                      <a:pt x="7532" y="3493"/>
                      <a:pt x="7784" y="3356"/>
                      <a:pt x="8057" y="3219"/>
                    </a:cubicBezTo>
                    <a:cubicBezTo>
                      <a:pt x="8354" y="3059"/>
                      <a:pt x="8651" y="2922"/>
                      <a:pt x="8948" y="2762"/>
                    </a:cubicBezTo>
                    <a:cubicBezTo>
                      <a:pt x="9244" y="2625"/>
                      <a:pt x="9518" y="2488"/>
                      <a:pt x="9815" y="2352"/>
                    </a:cubicBezTo>
                    <a:cubicBezTo>
                      <a:pt x="9952" y="2306"/>
                      <a:pt x="10089" y="2260"/>
                      <a:pt x="10226" y="2215"/>
                    </a:cubicBezTo>
                    <a:cubicBezTo>
                      <a:pt x="10363" y="2146"/>
                      <a:pt x="10500" y="2100"/>
                      <a:pt x="10637" y="2055"/>
                    </a:cubicBezTo>
                    <a:cubicBezTo>
                      <a:pt x="10614" y="2055"/>
                      <a:pt x="10591" y="2078"/>
                      <a:pt x="10545" y="2078"/>
                    </a:cubicBezTo>
                    <a:lnTo>
                      <a:pt x="10686" y="2031"/>
                    </a:lnTo>
                    <a:lnTo>
                      <a:pt x="10686" y="2031"/>
                    </a:lnTo>
                    <a:cubicBezTo>
                      <a:pt x="10676" y="2032"/>
                      <a:pt x="10668" y="2032"/>
                      <a:pt x="10659" y="2032"/>
                    </a:cubicBezTo>
                    <a:cubicBezTo>
                      <a:pt x="11070" y="1895"/>
                      <a:pt x="11504" y="1758"/>
                      <a:pt x="11915" y="1621"/>
                    </a:cubicBezTo>
                    <a:cubicBezTo>
                      <a:pt x="12166" y="1530"/>
                      <a:pt x="12417" y="1461"/>
                      <a:pt x="12645" y="1370"/>
                    </a:cubicBezTo>
                    <a:cubicBezTo>
                      <a:pt x="12896" y="1302"/>
                      <a:pt x="13147" y="1256"/>
                      <a:pt x="13399" y="1187"/>
                    </a:cubicBezTo>
                    <a:cubicBezTo>
                      <a:pt x="13878" y="1073"/>
                      <a:pt x="14357" y="959"/>
                      <a:pt x="14859" y="891"/>
                    </a:cubicBezTo>
                    <a:cubicBezTo>
                      <a:pt x="15110" y="845"/>
                      <a:pt x="15384" y="822"/>
                      <a:pt x="15658" y="777"/>
                    </a:cubicBezTo>
                    <a:cubicBezTo>
                      <a:pt x="15909" y="731"/>
                      <a:pt x="16183" y="708"/>
                      <a:pt x="16434" y="662"/>
                    </a:cubicBezTo>
                    <a:lnTo>
                      <a:pt x="16891" y="662"/>
                    </a:lnTo>
                    <a:cubicBezTo>
                      <a:pt x="17073" y="662"/>
                      <a:pt x="17233" y="640"/>
                      <a:pt x="17416" y="640"/>
                    </a:cubicBezTo>
                    <a:cubicBezTo>
                      <a:pt x="17758" y="662"/>
                      <a:pt x="18123" y="662"/>
                      <a:pt x="18466" y="685"/>
                    </a:cubicBezTo>
                    <a:cubicBezTo>
                      <a:pt x="18808" y="708"/>
                      <a:pt x="19151" y="708"/>
                      <a:pt x="19493" y="754"/>
                    </a:cubicBezTo>
                    <a:cubicBezTo>
                      <a:pt x="19812" y="777"/>
                      <a:pt x="20109" y="822"/>
                      <a:pt x="20429" y="868"/>
                    </a:cubicBezTo>
                    <a:lnTo>
                      <a:pt x="20406" y="868"/>
                    </a:lnTo>
                    <a:cubicBezTo>
                      <a:pt x="20474" y="891"/>
                      <a:pt x="20543" y="891"/>
                      <a:pt x="20611" y="914"/>
                    </a:cubicBezTo>
                    <a:lnTo>
                      <a:pt x="20657" y="914"/>
                    </a:lnTo>
                    <a:cubicBezTo>
                      <a:pt x="20657" y="914"/>
                      <a:pt x="20657" y="914"/>
                      <a:pt x="20657" y="914"/>
                    </a:cubicBezTo>
                    <a:lnTo>
                      <a:pt x="20657" y="914"/>
                    </a:lnTo>
                    <a:cubicBezTo>
                      <a:pt x="20657" y="914"/>
                      <a:pt x="20657" y="914"/>
                      <a:pt x="20657" y="914"/>
                    </a:cubicBezTo>
                    <a:lnTo>
                      <a:pt x="20657" y="914"/>
                    </a:lnTo>
                    <a:cubicBezTo>
                      <a:pt x="20657" y="914"/>
                      <a:pt x="20661" y="914"/>
                      <a:pt x="20666" y="915"/>
                    </a:cubicBezTo>
                    <a:lnTo>
                      <a:pt x="20666" y="915"/>
                    </a:lnTo>
                    <a:cubicBezTo>
                      <a:pt x="20663" y="915"/>
                      <a:pt x="20660" y="914"/>
                      <a:pt x="20657" y="914"/>
                    </a:cubicBezTo>
                    <a:lnTo>
                      <a:pt x="20657" y="914"/>
                    </a:lnTo>
                    <a:cubicBezTo>
                      <a:pt x="20657" y="914"/>
                      <a:pt x="20680" y="936"/>
                      <a:pt x="20680" y="936"/>
                    </a:cubicBezTo>
                    <a:cubicBezTo>
                      <a:pt x="20680" y="923"/>
                      <a:pt x="20673" y="918"/>
                      <a:pt x="20666" y="915"/>
                    </a:cubicBezTo>
                    <a:lnTo>
                      <a:pt x="20666" y="915"/>
                    </a:lnTo>
                    <a:cubicBezTo>
                      <a:pt x="21667" y="1120"/>
                      <a:pt x="22669" y="1371"/>
                      <a:pt x="23647" y="1644"/>
                    </a:cubicBezTo>
                    <a:cubicBezTo>
                      <a:pt x="23898" y="1735"/>
                      <a:pt x="24149" y="1804"/>
                      <a:pt x="24400" y="1872"/>
                    </a:cubicBezTo>
                    <a:cubicBezTo>
                      <a:pt x="24674" y="1963"/>
                      <a:pt x="24948" y="2032"/>
                      <a:pt x="25222" y="2123"/>
                    </a:cubicBezTo>
                    <a:cubicBezTo>
                      <a:pt x="25496" y="2215"/>
                      <a:pt x="25770" y="2306"/>
                      <a:pt x="26044" y="2420"/>
                    </a:cubicBezTo>
                    <a:cubicBezTo>
                      <a:pt x="26318" y="2534"/>
                      <a:pt x="26592" y="2625"/>
                      <a:pt x="26888" y="2717"/>
                    </a:cubicBezTo>
                    <a:cubicBezTo>
                      <a:pt x="27436" y="2899"/>
                      <a:pt x="27961" y="3105"/>
                      <a:pt x="28509" y="3310"/>
                    </a:cubicBezTo>
                    <a:cubicBezTo>
                      <a:pt x="28988" y="3493"/>
                      <a:pt x="29468" y="3698"/>
                      <a:pt x="29947" y="3904"/>
                    </a:cubicBezTo>
                    <a:cubicBezTo>
                      <a:pt x="30449" y="4109"/>
                      <a:pt x="30928" y="4337"/>
                      <a:pt x="31431" y="4543"/>
                    </a:cubicBezTo>
                    <a:cubicBezTo>
                      <a:pt x="31682" y="4657"/>
                      <a:pt x="31933" y="4748"/>
                      <a:pt x="32161" y="4862"/>
                    </a:cubicBezTo>
                    <a:cubicBezTo>
                      <a:pt x="32435" y="4976"/>
                      <a:pt x="32686" y="5091"/>
                      <a:pt x="32937" y="5205"/>
                    </a:cubicBezTo>
                    <a:cubicBezTo>
                      <a:pt x="33257" y="5342"/>
                      <a:pt x="33599" y="5501"/>
                      <a:pt x="33896" y="5638"/>
                    </a:cubicBezTo>
                    <a:cubicBezTo>
                      <a:pt x="34078" y="5730"/>
                      <a:pt x="34261" y="5821"/>
                      <a:pt x="34443" y="5912"/>
                    </a:cubicBezTo>
                    <a:cubicBezTo>
                      <a:pt x="34443" y="5910"/>
                      <a:pt x="34443" y="5908"/>
                      <a:pt x="34443" y="5906"/>
                    </a:cubicBezTo>
                    <a:lnTo>
                      <a:pt x="34443" y="5906"/>
                    </a:lnTo>
                    <a:cubicBezTo>
                      <a:pt x="34451" y="5910"/>
                      <a:pt x="34458" y="5912"/>
                      <a:pt x="34466" y="5912"/>
                    </a:cubicBezTo>
                    <a:cubicBezTo>
                      <a:pt x="35014" y="6186"/>
                      <a:pt x="35539" y="6437"/>
                      <a:pt x="36087" y="6643"/>
                    </a:cubicBezTo>
                    <a:cubicBezTo>
                      <a:pt x="36589" y="6848"/>
                      <a:pt x="37091" y="7076"/>
                      <a:pt x="37571" y="7305"/>
                    </a:cubicBezTo>
                    <a:cubicBezTo>
                      <a:pt x="38118" y="7533"/>
                      <a:pt x="38643" y="7784"/>
                      <a:pt x="39191" y="8012"/>
                    </a:cubicBezTo>
                    <a:cubicBezTo>
                      <a:pt x="39442" y="8126"/>
                      <a:pt x="39693" y="8195"/>
                      <a:pt x="39944" y="8309"/>
                    </a:cubicBezTo>
                    <a:cubicBezTo>
                      <a:pt x="40195" y="8400"/>
                      <a:pt x="40447" y="8492"/>
                      <a:pt x="40698" y="8583"/>
                    </a:cubicBezTo>
                    <a:cubicBezTo>
                      <a:pt x="40972" y="8674"/>
                      <a:pt x="41245" y="8788"/>
                      <a:pt x="41519" y="8880"/>
                    </a:cubicBezTo>
                    <a:cubicBezTo>
                      <a:pt x="41770" y="8971"/>
                      <a:pt x="42044" y="9039"/>
                      <a:pt x="42318" y="9131"/>
                    </a:cubicBezTo>
                    <a:cubicBezTo>
                      <a:pt x="42569" y="9199"/>
                      <a:pt x="42820" y="9268"/>
                      <a:pt x="43071" y="9336"/>
                    </a:cubicBezTo>
                    <a:cubicBezTo>
                      <a:pt x="43345" y="9405"/>
                      <a:pt x="43642" y="9473"/>
                      <a:pt x="43916" y="9541"/>
                    </a:cubicBezTo>
                    <a:cubicBezTo>
                      <a:pt x="44464" y="9678"/>
                      <a:pt x="44989" y="9793"/>
                      <a:pt x="45537" y="9930"/>
                    </a:cubicBezTo>
                    <a:cubicBezTo>
                      <a:pt x="46016" y="10044"/>
                      <a:pt x="46518" y="10158"/>
                      <a:pt x="46997" y="10249"/>
                    </a:cubicBezTo>
                    <a:cubicBezTo>
                      <a:pt x="47568" y="10340"/>
                      <a:pt x="48139" y="10500"/>
                      <a:pt x="48709" y="10591"/>
                    </a:cubicBezTo>
                    <a:cubicBezTo>
                      <a:pt x="49006" y="10660"/>
                      <a:pt x="49303" y="10706"/>
                      <a:pt x="49577" y="10751"/>
                    </a:cubicBezTo>
                    <a:cubicBezTo>
                      <a:pt x="49851" y="10797"/>
                      <a:pt x="50124" y="10843"/>
                      <a:pt x="50421" y="10888"/>
                    </a:cubicBezTo>
                    <a:cubicBezTo>
                      <a:pt x="50969" y="10957"/>
                      <a:pt x="51540" y="11025"/>
                      <a:pt x="52110" y="11071"/>
                    </a:cubicBezTo>
                    <a:cubicBezTo>
                      <a:pt x="52430" y="11094"/>
                      <a:pt x="52727" y="11116"/>
                      <a:pt x="53046" y="11116"/>
                    </a:cubicBezTo>
                    <a:cubicBezTo>
                      <a:pt x="53320" y="11116"/>
                      <a:pt x="53594" y="11094"/>
                      <a:pt x="53868" y="11094"/>
                    </a:cubicBezTo>
                    <a:cubicBezTo>
                      <a:pt x="54347" y="11094"/>
                      <a:pt x="54849" y="11048"/>
                      <a:pt x="55329" y="11002"/>
                    </a:cubicBezTo>
                    <a:cubicBezTo>
                      <a:pt x="55580" y="10979"/>
                      <a:pt x="55808" y="10957"/>
                      <a:pt x="56036" y="10911"/>
                    </a:cubicBezTo>
                    <a:cubicBezTo>
                      <a:pt x="56287" y="10865"/>
                      <a:pt x="56538" y="10820"/>
                      <a:pt x="56789" y="10774"/>
                    </a:cubicBezTo>
                    <a:cubicBezTo>
                      <a:pt x="57041" y="10728"/>
                      <a:pt x="57314" y="10683"/>
                      <a:pt x="57566" y="10614"/>
                    </a:cubicBezTo>
                    <a:cubicBezTo>
                      <a:pt x="57794" y="10569"/>
                      <a:pt x="58045" y="10500"/>
                      <a:pt x="58273" y="10432"/>
                    </a:cubicBezTo>
                    <a:cubicBezTo>
                      <a:pt x="58707" y="10318"/>
                      <a:pt x="59140" y="10181"/>
                      <a:pt x="59574" y="10021"/>
                    </a:cubicBezTo>
                    <a:cubicBezTo>
                      <a:pt x="59780" y="9952"/>
                      <a:pt x="60008" y="9884"/>
                      <a:pt x="60213" y="9793"/>
                    </a:cubicBezTo>
                    <a:cubicBezTo>
                      <a:pt x="60396" y="9701"/>
                      <a:pt x="60601" y="9610"/>
                      <a:pt x="60784" y="9519"/>
                    </a:cubicBezTo>
                    <a:cubicBezTo>
                      <a:pt x="60944" y="9427"/>
                      <a:pt x="61103" y="9336"/>
                      <a:pt x="61240" y="9245"/>
                    </a:cubicBezTo>
                    <a:cubicBezTo>
                      <a:pt x="61332" y="9199"/>
                      <a:pt x="61423" y="9131"/>
                      <a:pt x="61491" y="9085"/>
                    </a:cubicBezTo>
                    <a:cubicBezTo>
                      <a:pt x="61583" y="9016"/>
                      <a:pt x="61651" y="8948"/>
                      <a:pt x="61697" y="8834"/>
                    </a:cubicBezTo>
                    <a:cubicBezTo>
                      <a:pt x="61720" y="8765"/>
                      <a:pt x="61720" y="8674"/>
                      <a:pt x="61674" y="8606"/>
                    </a:cubicBezTo>
                    <a:cubicBezTo>
                      <a:pt x="61628" y="8537"/>
                      <a:pt x="61583" y="8492"/>
                      <a:pt x="61514" y="8469"/>
                    </a:cubicBezTo>
                    <a:cubicBezTo>
                      <a:pt x="61469" y="8446"/>
                      <a:pt x="61446" y="8446"/>
                      <a:pt x="61423" y="8446"/>
                    </a:cubicBezTo>
                    <a:cubicBezTo>
                      <a:pt x="61377" y="8446"/>
                      <a:pt x="61332" y="8446"/>
                      <a:pt x="61286" y="8469"/>
                    </a:cubicBezTo>
                    <a:cubicBezTo>
                      <a:pt x="61263" y="8469"/>
                      <a:pt x="61263" y="8492"/>
                      <a:pt x="61240" y="8492"/>
                    </a:cubicBezTo>
                    <a:cubicBezTo>
                      <a:pt x="61218" y="8492"/>
                      <a:pt x="61195" y="8514"/>
                      <a:pt x="61172" y="8537"/>
                    </a:cubicBezTo>
                    <a:cubicBezTo>
                      <a:pt x="61103" y="8560"/>
                      <a:pt x="61058" y="8583"/>
                      <a:pt x="61012" y="8628"/>
                    </a:cubicBezTo>
                    <a:cubicBezTo>
                      <a:pt x="60898" y="8697"/>
                      <a:pt x="60761" y="8788"/>
                      <a:pt x="60624" y="8857"/>
                    </a:cubicBezTo>
                    <a:cubicBezTo>
                      <a:pt x="60487" y="8948"/>
                      <a:pt x="60327" y="9016"/>
                      <a:pt x="60190" y="9085"/>
                    </a:cubicBezTo>
                    <a:cubicBezTo>
                      <a:pt x="60031" y="9176"/>
                      <a:pt x="59848" y="9245"/>
                      <a:pt x="59688" y="9290"/>
                    </a:cubicBezTo>
                    <a:cubicBezTo>
                      <a:pt x="59506" y="9359"/>
                      <a:pt x="59346" y="9427"/>
                      <a:pt x="59163" y="9496"/>
                    </a:cubicBezTo>
                    <a:cubicBezTo>
                      <a:pt x="58844" y="9587"/>
                      <a:pt x="58547" y="9678"/>
                      <a:pt x="58227" y="9770"/>
                    </a:cubicBezTo>
                    <a:cubicBezTo>
                      <a:pt x="57862" y="9861"/>
                      <a:pt x="57497" y="9975"/>
                      <a:pt x="57132" y="10044"/>
                    </a:cubicBezTo>
                    <a:cubicBezTo>
                      <a:pt x="56767" y="10135"/>
                      <a:pt x="56401" y="10203"/>
                      <a:pt x="56013" y="10249"/>
                    </a:cubicBezTo>
                    <a:cubicBezTo>
                      <a:pt x="55694" y="10318"/>
                      <a:pt x="55374" y="10340"/>
                      <a:pt x="55032" y="10386"/>
                    </a:cubicBezTo>
                    <a:cubicBezTo>
                      <a:pt x="54553" y="10432"/>
                      <a:pt x="54050" y="10454"/>
                      <a:pt x="53571" y="10454"/>
                    </a:cubicBezTo>
                    <a:lnTo>
                      <a:pt x="52727" y="10454"/>
                    </a:lnTo>
                    <a:cubicBezTo>
                      <a:pt x="52430" y="10432"/>
                      <a:pt x="52133" y="10409"/>
                      <a:pt x="51836" y="10386"/>
                    </a:cubicBezTo>
                    <a:cubicBezTo>
                      <a:pt x="51562" y="10386"/>
                      <a:pt x="51311" y="10340"/>
                      <a:pt x="51060" y="10318"/>
                    </a:cubicBezTo>
                    <a:cubicBezTo>
                      <a:pt x="50786" y="10272"/>
                      <a:pt x="50512" y="10249"/>
                      <a:pt x="50239" y="10203"/>
                    </a:cubicBezTo>
                    <a:cubicBezTo>
                      <a:pt x="49714" y="10135"/>
                      <a:pt x="49189" y="10021"/>
                      <a:pt x="48641" y="9930"/>
                    </a:cubicBezTo>
                    <a:cubicBezTo>
                      <a:pt x="48390" y="9884"/>
                      <a:pt x="48116" y="9815"/>
                      <a:pt x="47842" y="9747"/>
                    </a:cubicBezTo>
                    <a:cubicBezTo>
                      <a:pt x="47591" y="9701"/>
                      <a:pt x="47317" y="9656"/>
                      <a:pt x="47066" y="9587"/>
                    </a:cubicBezTo>
                    <a:cubicBezTo>
                      <a:pt x="46564" y="9496"/>
                      <a:pt x="46084" y="9382"/>
                      <a:pt x="45582" y="9268"/>
                    </a:cubicBezTo>
                    <a:cubicBezTo>
                      <a:pt x="45308" y="9199"/>
                      <a:pt x="45057" y="9131"/>
                      <a:pt x="44783" y="9085"/>
                    </a:cubicBezTo>
                    <a:cubicBezTo>
                      <a:pt x="44509" y="9016"/>
                      <a:pt x="44236" y="8948"/>
                      <a:pt x="43984" y="8880"/>
                    </a:cubicBezTo>
                    <a:cubicBezTo>
                      <a:pt x="43437" y="8743"/>
                      <a:pt x="42912" y="8628"/>
                      <a:pt x="42364" y="8469"/>
                    </a:cubicBezTo>
                    <a:cubicBezTo>
                      <a:pt x="41839" y="8309"/>
                      <a:pt x="41291" y="8126"/>
                      <a:pt x="40766" y="7921"/>
                    </a:cubicBezTo>
                    <a:cubicBezTo>
                      <a:pt x="40515" y="7830"/>
                      <a:pt x="40264" y="7738"/>
                      <a:pt x="40013" y="7624"/>
                    </a:cubicBezTo>
                    <a:cubicBezTo>
                      <a:pt x="39739" y="7533"/>
                      <a:pt x="39465" y="7442"/>
                      <a:pt x="39214" y="7327"/>
                    </a:cubicBezTo>
                    <a:cubicBezTo>
                      <a:pt x="38666" y="7099"/>
                      <a:pt x="38141" y="6848"/>
                      <a:pt x="37616" y="6597"/>
                    </a:cubicBezTo>
                    <a:cubicBezTo>
                      <a:pt x="37137" y="6392"/>
                      <a:pt x="36635" y="6186"/>
                      <a:pt x="36133" y="5981"/>
                    </a:cubicBezTo>
                    <a:cubicBezTo>
                      <a:pt x="35699" y="5798"/>
                      <a:pt x="35288" y="5593"/>
                      <a:pt x="34877" y="5410"/>
                    </a:cubicBezTo>
                    <a:cubicBezTo>
                      <a:pt x="34740" y="5342"/>
                      <a:pt x="34603" y="5273"/>
                      <a:pt x="34466" y="5205"/>
                    </a:cubicBezTo>
                    <a:cubicBezTo>
                      <a:pt x="33964" y="4954"/>
                      <a:pt x="33439" y="4703"/>
                      <a:pt x="32937" y="4497"/>
                    </a:cubicBezTo>
                    <a:cubicBezTo>
                      <a:pt x="32686" y="4383"/>
                      <a:pt x="32435" y="4269"/>
                      <a:pt x="32184" y="4155"/>
                    </a:cubicBezTo>
                    <a:cubicBezTo>
                      <a:pt x="31933" y="4041"/>
                      <a:pt x="31659" y="3949"/>
                      <a:pt x="31408" y="3835"/>
                    </a:cubicBezTo>
                    <a:cubicBezTo>
                      <a:pt x="30928" y="3630"/>
                      <a:pt x="30426" y="3401"/>
                      <a:pt x="29947" y="3196"/>
                    </a:cubicBezTo>
                    <a:cubicBezTo>
                      <a:pt x="29696" y="3082"/>
                      <a:pt x="29445" y="2991"/>
                      <a:pt x="29216" y="2877"/>
                    </a:cubicBezTo>
                    <a:cubicBezTo>
                      <a:pt x="28965" y="2785"/>
                      <a:pt x="28714" y="2694"/>
                      <a:pt x="28486" y="2603"/>
                    </a:cubicBezTo>
                    <a:cubicBezTo>
                      <a:pt x="27961" y="2420"/>
                      <a:pt x="27436" y="2215"/>
                      <a:pt x="26911" y="2032"/>
                    </a:cubicBezTo>
                    <a:cubicBezTo>
                      <a:pt x="26614" y="1941"/>
                      <a:pt x="26318" y="1827"/>
                      <a:pt x="26021" y="1712"/>
                    </a:cubicBezTo>
                    <a:cubicBezTo>
                      <a:pt x="25747" y="1621"/>
                      <a:pt x="25496" y="1530"/>
                      <a:pt x="25222" y="1439"/>
                    </a:cubicBezTo>
                    <a:cubicBezTo>
                      <a:pt x="24948" y="1347"/>
                      <a:pt x="24674" y="1279"/>
                      <a:pt x="24400" y="1210"/>
                    </a:cubicBezTo>
                    <a:cubicBezTo>
                      <a:pt x="24149" y="1119"/>
                      <a:pt x="23898" y="1050"/>
                      <a:pt x="23624" y="959"/>
                    </a:cubicBezTo>
                    <a:cubicBezTo>
                      <a:pt x="23122" y="799"/>
                      <a:pt x="22597" y="685"/>
                      <a:pt x="22072" y="571"/>
                    </a:cubicBezTo>
                    <a:cubicBezTo>
                      <a:pt x="21570" y="434"/>
                      <a:pt x="21045" y="343"/>
                      <a:pt x="20543" y="252"/>
                    </a:cubicBezTo>
                    <a:lnTo>
                      <a:pt x="20566" y="252"/>
                    </a:lnTo>
                    <a:cubicBezTo>
                      <a:pt x="20315" y="206"/>
                      <a:pt x="20064" y="160"/>
                      <a:pt x="19812" y="115"/>
                    </a:cubicBezTo>
                    <a:cubicBezTo>
                      <a:pt x="19516" y="92"/>
                      <a:pt x="19242" y="69"/>
                      <a:pt x="18968" y="69"/>
                    </a:cubicBezTo>
                    <a:cubicBezTo>
                      <a:pt x="18397" y="23"/>
                      <a:pt x="17849" y="1"/>
                      <a:pt x="1730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7"/>
              <p:cNvSpPr/>
              <p:nvPr/>
            </p:nvSpPr>
            <p:spPr>
              <a:xfrm>
                <a:off x="13492863" y="3570558"/>
                <a:ext cx="66796" cy="27994"/>
              </a:xfrm>
              <a:custGeom>
                <a:avLst/>
                <a:gdLst/>
                <a:ahLst/>
                <a:cxnLst/>
                <a:rect l="l" t="t" r="r" b="b"/>
                <a:pathLst>
                  <a:path w="2398" h="1005" extrusionOk="0">
                    <a:moveTo>
                      <a:pt x="161" y="0"/>
                    </a:moveTo>
                    <a:cubicBezTo>
                      <a:pt x="115" y="0"/>
                      <a:pt x="92" y="23"/>
                      <a:pt x="69" y="69"/>
                    </a:cubicBezTo>
                    <a:cubicBezTo>
                      <a:pt x="69" y="69"/>
                      <a:pt x="69" y="92"/>
                      <a:pt x="69" y="92"/>
                    </a:cubicBezTo>
                    <a:cubicBezTo>
                      <a:pt x="46" y="115"/>
                      <a:pt x="24" y="137"/>
                      <a:pt x="1" y="160"/>
                    </a:cubicBezTo>
                    <a:cubicBezTo>
                      <a:pt x="1" y="229"/>
                      <a:pt x="24" y="274"/>
                      <a:pt x="69" y="297"/>
                    </a:cubicBezTo>
                    <a:cubicBezTo>
                      <a:pt x="434" y="434"/>
                      <a:pt x="800" y="548"/>
                      <a:pt x="1142" y="662"/>
                    </a:cubicBezTo>
                    <a:cubicBezTo>
                      <a:pt x="1302" y="731"/>
                      <a:pt x="1462" y="776"/>
                      <a:pt x="1621" y="845"/>
                    </a:cubicBezTo>
                    <a:cubicBezTo>
                      <a:pt x="1690" y="868"/>
                      <a:pt x="1758" y="891"/>
                      <a:pt x="1827" y="913"/>
                    </a:cubicBezTo>
                    <a:cubicBezTo>
                      <a:pt x="1895" y="936"/>
                      <a:pt x="1941" y="936"/>
                      <a:pt x="1987" y="959"/>
                    </a:cubicBezTo>
                    <a:cubicBezTo>
                      <a:pt x="2032" y="982"/>
                      <a:pt x="2101" y="982"/>
                      <a:pt x="2146" y="1005"/>
                    </a:cubicBezTo>
                    <a:lnTo>
                      <a:pt x="2306" y="1005"/>
                    </a:lnTo>
                    <a:cubicBezTo>
                      <a:pt x="2329" y="1005"/>
                      <a:pt x="2375" y="959"/>
                      <a:pt x="2375" y="936"/>
                    </a:cubicBezTo>
                    <a:cubicBezTo>
                      <a:pt x="2397" y="891"/>
                      <a:pt x="2375" y="822"/>
                      <a:pt x="2329" y="799"/>
                    </a:cubicBezTo>
                    <a:lnTo>
                      <a:pt x="2306" y="776"/>
                    </a:lnTo>
                    <a:lnTo>
                      <a:pt x="2260" y="754"/>
                    </a:lnTo>
                    <a:cubicBezTo>
                      <a:pt x="2238" y="731"/>
                      <a:pt x="2215" y="731"/>
                      <a:pt x="2192" y="731"/>
                    </a:cubicBezTo>
                    <a:cubicBezTo>
                      <a:pt x="2146" y="708"/>
                      <a:pt x="2101" y="685"/>
                      <a:pt x="2055" y="662"/>
                    </a:cubicBezTo>
                    <a:cubicBezTo>
                      <a:pt x="1987" y="639"/>
                      <a:pt x="1895" y="617"/>
                      <a:pt x="1804" y="571"/>
                    </a:cubicBezTo>
                    <a:cubicBezTo>
                      <a:pt x="1644" y="525"/>
                      <a:pt x="1484" y="457"/>
                      <a:pt x="1325" y="411"/>
                    </a:cubicBezTo>
                    <a:cubicBezTo>
                      <a:pt x="1165" y="343"/>
                      <a:pt x="982" y="297"/>
                      <a:pt x="822" y="229"/>
                    </a:cubicBezTo>
                    <a:cubicBezTo>
                      <a:pt x="617" y="160"/>
                      <a:pt x="412" y="92"/>
                      <a:pt x="20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7"/>
              <p:cNvSpPr/>
              <p:nvPr/>
            </p:nvSpPr>
            <p:spPr>
              <a:xfrm>
                <a:off x="12555709" y="3587717"/>
                <a:ext cx="76323" cy="134122"/>
              </a:xfrm>
              <a:custGeom>
                <a:avLst/>
                <a:gdLst/>
                <a:ahLst/>
                <a:cxnLst/>
                <a:rect l="l" t="t" r="r" b="b"/>
                <a:pathLst>
                  <a:path w="2740" h="4815" extrusionOk="0">
                    <a:moveTo>
                      <a:pt x="2420" y="1"/>
                    </a:moveTo>
                    <a:cubicBezTo>
                      <a:pt x="2374" y="1"/>
                      <a:pt x="2351" y="23"/>
                      <a:pt x="2306" y="23"/>
                    </a:cubicBezTo>
                    <a:cubicBezTo>
                      <a:pt x="2237" y="46"/>
                      <a:pt x="2191" y="92"/>
                      <a:pt x="2169" y="138"/>
                    </a:cubicBezTo>
                    <a:cubicBezTo>
                      <a:pt x="2100" y="206"/>
                      <a:pt x="2055" y="297"/>
                      <a:pt x="2009" y="389"/>
                    </a:cubicBezTo>
                    <a:cubicBezTo>
                      <a:pt x="1895" y="548"/>
                      <a:pt x="1803" y="685"/>
                      <a:pt x="1712" y="845"/>
                    </a:cubicBezTo>
                    <a:cubicBezTo>
                      <a:pt x="1621" y="1005"/>
                      <a:pt x="1507" y="1165"/>
                      <a:pt x="1415" y="1325"/>
                    </a:cubicBezTo>
                    <a:cubicBezTo>
                      <a:pt x="1415" y="1347"/>
                      <a:pt x="1393" y="1370"/>
                      <a:pt x="1393" y="1393"/>
                    </a:cubicBezTo>
                    <a:cubicBezTo>
                      <a:pt x="1370" y="1439"/>
                      <a:pt x="1347" y="1484"/>
                      <a:pt x="1324" y="1507"/>
                    </a:cubicBezTo>
                    <a:cubicBezTo>
                      <a:pt x="1187" y="1758"/>
                      <a:pt x="1050" y="2009"/>
                      <a:pt x="913" y="2260"/>
                    </a:cubicBezTo>
                    <a:cubicBezTo>
                      <a:pt x="890" y="2306"/>
                      <a:pt x="868" y="2352"/>
                      <a:pt x="845" y="2397"/>
                    </a:cubicBezTo>
                    <a:cubicBezTo>
                      <a:pt x="799" y="2397"/>
                      <a:pt x="754" y="2420"/>
                      <a:pt x="731" y="2443"/>
                    </a:cubicBezTo>
                    <a:cubicBezTo>
                      <a:pt x="685" y="2466"/>
                      <a:pt x="639" y="2511"/>
                      <a:pt x="617" y="2557"/>
                    </a:cubicBezTo>
                    <a:cubicBezTo>
                      <a:pt x="594" y="2580"/>
                      <a:pt x="571" y="2603"/>
                      <a:pt x="548" y="2648"/>
                    </a:cubicBezTo>
                    <a:cubicBezTo>
                      <a:pt x="525" y="2694"/>
                      <a:pt x="480" y="2763"/>
                      <a:pt x="457" y="2808"/>
                    </a:cubicBezTo>
                    <a:cubicBezTo>
                      <a:pt x="411" y="2945"/>
                      <a:pt x="343" y="3059"/>
                      <a:pt x="274" y="3196"/>
                    </a:cubicBezTo>
                    <a:cubicBezTo>
                      <a:pt x="229" y="3356"/>
                      <a:pt x="183" y="3493"/>
                      <a:pt x="137" y="3653"/>
                    </a:cubicBezTo>
                    <a:cubicBezTo>
                      <a:pt x="69" y="3812"/>
                      <a:pt x="46" y="3995"/>
                      <a:pt x="0" y="4155"/>
                    </a:cubicBezTo>
                    <a:cubicBezTo>
                      <a:pt x="0" y="4246"/>
                      <a:pt x="0" y="4337"/>
                      <a:pt x="0" y="4452"/>
                    </a:cubicBezTo>
                    <a:cubicBezTo>
                      <a:pt x="0" y="4474"/>
                      <a:pt x="0" y="4520"/>
                      <a:pt x="23" y="4566"/>
                    </a:cubicBezTo>
                    <a:cubicBezTo>
                      <a:pt x="23" y="4634"/>
                      <a:pt x="69" y="4680"/>
                      <a:pt x="114" y="4725"/>
                    </a:cubicBezTo>
                    <a:cubicBezTo>
                      <a:pt x="151" y="4786"/>
                      <a:pt x="225" y="4814"/>
                      <a:pt x="300" y="4814"/>
                    </a:cubicBezTo>
                    <a:cubicBezTo>
                      <a:pt x="368" y="4814"/>
                      <a:pt x="436" y="4791"/>
                      <a:pt x="480" y="4748"/>
                    </a:cubicBezTo>
                    <a:cubicBezTo>
                      <a:pt x="502" y="4725"/>
                      <a:pt x="525" y="4703"/>
                      <a:pt x="548" y="4680"/>
                    </a:cubicBezTo>
                    <a:cubicBezTo>
                      <a:pt x="559" y="4691"/>
                      <a:pt x="571" y="4697"/>
                      <a:pt x="585" y="4697"/>
                    </a:cubicBezTo>
                    <a:cubicBezTo>
                      <a:pt x="599" y="4697"/>
                      <a:pt x="617" y="4691"/>
                      <a:pt x="639" y="4680"/>
                    </a:cubicBezTo>
                    <a:cubicBezTo>
                      <a:pt x="685" y="4680"/>
                      <a:pt x="708" y="4657"/>
                      <a:pt x="754" y="4634"/>
                    </a:cubicBezTo>
                    <a:cubicBezTo>
                      <a:pt x="845" y="4566"/>
                      <a:pt x="868" y="4429"/>
                      <a:pt x="890" y="4292"/>
                    </a:cubicBezTo>
                    <a:cubicBezTo>
                      <a:pt x="913" y="4223"/>
                      <a:pt x="913" y="4132"/>
                      <a:pt x="936" y="4064"/>
                    </a:cubicBezTo>
                    <a:cubicBezTo>
                      <a:pt x="936" y="3995"/>
                      <a:pt x="936" y="3949"/>
                      <a:pt x="936" y="3904"/>
                    </a:cubicBezTo>
                    <a:lnTo>
                      <a:pt x="936" y="3881"/>
                    </a:lnTo>
                    <a:cubicBezTo>
                      <a:pt x="959" y="3812"/>
                      <a:pt x="982" y="3744"/>
                      <a:pt x="1027" y="3698"/>
                    </a:cubicBezTo>
                    <a:cubicBezTo>
                      <a:pt x="1027" y="3653"/>
                      <a:pt x="1027" y="3630"/>
                      <a:pt x="1050" y="3607"/>
                    </a:cubicBezTo>
                    <a:cubicBezTo>
                      <a:pt x="1050" y="3607"/>
                      <a:pt x="1050" y="3584"/>
                      <a:pt x="1050" y="3584"/>
                    </a:cubicBezTo>
                    <a:cubicBezTo>
                      <a:pt x="1073" y="3561"/>
                      <a:pt x="1119" y="3539"/>
                      <a:pt x="1142" y="3493"/>
                    </a:cubicBezTo>
                    <a:cubicBezTo>
                      <a:pt x="1164" y="3470"/>
                      <a:pt x="1187" y="3424"/>
                      <a:pt x="1187" y="3402"/>
                    </a:cubicBezTo>
                    <a:cubicBezTo>
                      <a:pt x="1233" y="3356"/>
                      <a:pt x="1256" y="3310"/>
                      <a:pt x="1278" y="3265"/>
                    </a:cubicBezTo>
                    <a:cubicBezTo>
                      <a:pt x="1324" y="3196"/>
                      <a:pt x="1370" y="3128"/>
                      <a:pt x="1393" y="3036"/>
                    </a:cubicBezTo>
                    <a:cubicBezTo>
                      <a:pt x="1507" y="2877"/>
                      <a:pt x="1598" y="2717"/>
                      <a:pt x="1689" y="2557"/>
                    </a:cubicBezTo>
                    <a:cubicBezTo>
                      <a:pt x="1849" y="2238"/>
                      <a:pt x="2032" y="1941"/>
                      <a:pt x="2214" y="1621"/>
                    </a:cubicBezTo>
                    <a:cubicBezTo>
                      <a:pt x="2283" y="1461"/>
                      <a:pt x="2374" y="1325"/>
                      <a:pt x="2443" y="1165"/>
                    </a:cubicBezTo>
                    <a:lnTo>
                      <a:pt x="2580" y="891"/>
                    </a:lnTo>
                    <a:cubicBezTo>
                      <a:pt x="2602" y="822"/>
                      <a:pt x="2625" y="731"/>
                      <a:pt x="2671" y="640"/>
                    </a:cubicBezTo>
                    <a:cubicBezTo>
                      <a:pt x="2694" y="594"/>
                      <a:pt x="2694" y="526"/>
                      <a:pt x="2716" y="480"/>
                    </a:cubicBezTo>
                    <a:cubicBezTo>
                      <a:pt x="2739" y="412"/>
                      <a:pt x="2739" y="320"/>
                      <a:pt x="2739" y="252"/>
                    </a:cubicBezTo>
                    <a:cubicBezTo>
                      <a:pt x="2716" y="138"/>
                      <a:pt x="2625" y="46"/>
                      <a:pt x="2511" y="23"/>
                    </a:cubicBezTo>
                    <a:cubicBezTo>
                      <a:pt x="2488" y="1"/>
                      <a:pt x="2465" y="1"/>
                      <a:pt x="242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7"/>
              <p:cNvSpPr/>
              <p:nvPr/>
            </p:nvSpPr>
            <p:spPr>
              <a:xfrm>
                <a:off x="12530277" y="3704067"/>
                <a:ext cx="27354" cy="7493"/>
              </a:xfrm>
              <a:custGeom>
                <a:avLst/>
                <a:gdLst/>
                <a:ahLst/>
                <a:cxnLst/>
                <a:rect l="l" t="t" r="r" b="b"/>
                <a:pathLst>
                  <a:path w="982" h="269" extrusionOk="0">
                    <a:moveTo>
                      <a:pt x="114" y="1"/>
                    </a:moveTo>
                    <a:cubicBezTo>
                      <a:pt x="92" y="1"/>
                      <a:pt x="69" y="1"/>
                      <a:pt x="46" y="24"/>
                    </a:cubicBezTo>
                    <a:cubicBezTo>
                      <a:pt x="23" y="46"/>
                      <a:pt x="0" y="69"/>
                      <a:pt x="0" y="92"/>
                    </a:cubicBezTo>
                    <a:cubicBezTo>
                      <a:pt x="0" y="138"/>
                      <a:pt x="46" y="206"/>
                      <a:pt x="114" y="206"/>
                    </a:cubicBezTo>
                    <a:lnTo>
                      <a:pt x="731" y="206"/>
                    </a:lnTo>
                    <a:cubicBezTo>
                      <a:pt x="731" y="229"/>
                      <a:pt x="753" y="252"/>
                      <a:pt x="776" y="252"/>
                    </a:cubicBezTo>
                    <a:cubicBezTo>
                      <a:pt x="788" y="263"/>
                      <a:pt x="805" y="269"/>
                      <a:pt x="822" y="269"/>
                    </a:cubicBezTo>
                    <a:cubicBezTo>
                      <a:pt x="839" y="269"/>
                      <a:pt x="856" y="263"/>
                      <a:pt x="868" y="252"/>
                    </a:cubicBezTo>
                    <a:cubicBezTo>
                      <a:pt x="868" y="252"/>
                      <a:pt x="890" y="229"/>
                      <a:pt x="913" y="229"/>
                    </a:cubicBezTo>
                    <a:lnTo>
                      <a:pt x="936" y="206"/>
                    </a:lnTo>
                    <a:cubicBezTo>
                      <a:pt x="982" y="183"/>
                      <a:pt x="982" y="115"/>
                      <a:pt x="959" y="92"/>
                    </a:cubicBezTo>
                    <a:cubicBezTo>
                      <a:pt x="936" y="1"/>
                      <a:pt x="845" y="1"/>
                      <a:pt x="75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37"/>
              <p:cNvSpPr/>
              <p:nvPr/>
            </p:nvSpPr>
            <p:spPr>
              <a:xfrm>
                <a:off x="12585597" y="3334041"/>
                <a:ext cx="662531" cy="307742"/>
              </a:xfrm>
              <a:custGeom>
                <a:avLst/>
                <a:gdLst/>
                <a:ahLst/>
                <a:cxnLst/>
                <a:rect l="l" t="t" r="r" b="b"/>
                <a:pathLst>
                  <a:path w="23785" h="11048" extrusionOk="0">
                    <a:moveTo>
                      <a:pt x="16868" y="0"/>
                    </a:moveTo>
                    <a:cubicBezTo>
                      <a:pt x="16731" y="0"/>
                      <a:pt x="16594" y="23"/>
                      <a:pt x="16480" y="23"/>
                    </a:cubicBezTo>
                    <a:cubicBezTo>
                      <a:pt x="16366" y="23"/>
                      <a:pt x="16252" y="23"/>
                      <a:pt x="16160" y="46"/>
                    </a:cubicBezTo>
                    <a:cubicBezTo>
                      <a:pt x="16069" y="46"/>
                      <a:pt x="15978" y="46"/>
                      <a:pt x="15886" y="69"/>
                    </a:cubicBezTo>
                    <a:cubicBezTo>
                      <a:pt x="15407" y="69"/>
                      <a:pt x="14928" y="115"/>
                      <a:pt x="14448" y="137"/>
                    </a:cubicBezTo>
                    <a:cubicBezTo>
                      <a:pt x="14312" y="160"/>
                      <a:pt x="14152" y="160"/>
                      <a:pt x="14015" y="183"/>
                    </a:cubicBezTo>
                    <a:cubicBezTo>
                      <a:pt x="13969" y="183"/>
                      <a:pt x="13901" y="183"/>
                      <a:pt x="13855" y="206"/>
                    </a:cubicBezTo>
                    <a:lnTo>
                      <a:pt x="13764" y="206"/>
                    </a:lnTo>
                    <a:cubicBezTo>
                      <a:pt x="13672" y="229"/>
                      <a:pt x="13627" y="251"/>
                      <a:pt x="13581" y="297"/>
                    </a:cubicBezTo>
                    <a:lnTo>
                      <a:pt x="13558" y="297"/>
                    </a:lnTo>
                    <a:cubicBezTo>
                      <a:pt x="13490" y="320"/>
                      <a:pt x="13444" y="320"/>
                      <a:pt x="13376" y="343"/>
                    </a:cubicBezTo>
                    <a:cubicBezTo>
                      <a:pt x="13353" y="343"/>
                      <a:pt x="13307" y="366"/>
                      <a:pt x="13262" y="366"/>
                    </a:cubicBezTo>
                    <a:cubicBezTo>
                      <a:pt x="13147" y="388"/>
                      <a:pt x="13056" y="434"/>
                      <a:pt x="12942" y="457"/>
                    </a:cubicBezTo>
                    <a:cubicBezTo>
                      <a:pt x="12782" y="503"/>
                      <a:pt x="12622" y="525"/>
                      <a:pt x="12463" y="571"/>
                    </a:cubicBezTo>
                    <a:cubicBezTo>
                      <a:pt x="12417" y="571"/>
                      <a:pt x="12394" y="594"/>
                      <a:pt x="12349" y="594"/>
                    </a:cubicBezTo>
                    <a:cubicBezTo>
                      <a:pt x="12326" y="594"/>
                      <a:pt x="12280" y="617"/>
                      <a:pt x="12257" y="617"/>
                    </a:cubicBezTo>
                    <a:cubicBezTo>
                      <a:pt x="12075" y="639"/>
                      <a:pt x="11915" y="685"/>
                      <a:pt x="11732" y="708"/>
                    </a:cubicBezTo>
                    <a:cubicBezTo>
                      <a:pt x="11390" y="776"/>
                      <a:pt x="11048" y="845"/>
                      <a:pt x="10705" y="936"/>
                    </a:cubicBezTo>
                    <a:cubicBezTo>
                      <a:pt x="10523" y="982"/>
                      <a:pt x="10340" y="1028"/>
                      <a:pt x="10180" y="1096"/>
                    </a:cubicBezTo>
                    <a:cubicBezTo>
                      <a:pt x="9952" y="1164"/>
                      <a:pt x="9746" y="1210"/>
                      <a:pt x="9541" y="1301"/>
                    </a:cubicBezTo>
                    <a:cubicBezTo>
                      <a:pt x="9495" y="1324"/>
                      <a:pt x="9450" y="1347"/>
                      <a:pt x="9427" y="1393"/>
                    </a:cubicBezTo>
                    <a:cubicBezTo>
                      <a:pt x="9381" y="1461"/>
                      <a:pt x="9381" y="1507"/>
                      <a:pt x="9381" y="1575"/>
                    </a:cubicBezTo>
                    <a:cubicBezTo>
                      <a:pt x="9336" y="1575"/>
                      <a:pt x="9290" y="1598"/>
                      <a:pt x="9267" y="1621"/>
                    </a:cubicBezTo>
                    <a:cubicBezTo>
                      <a:pt x="9244" y="1621"/>
                      <a:pt x="9221" y="1644"/>
                      <a:pt x="9221" y="1644"/>
                    </a:cubicBezTo>
                    <a:lnTo>
                      <a:pt x="9199" y="1644"/>
                    </a:lnTo>
                    <a:cubicBezTo>
                      <a:pt x="9085" y="1667"/>
                      <a:pt x="8970" y="1735"/>
                      <a:pt x="8879" y="1781"/>
                    </a:cubicBezTo>
                    <a:cubicBezTo>
                      <a:pt x="8811" y="1804"/>
                      <a:pt x="8742" y="1826"/>
                      <a:pt x="8674" y="1872"/>
                    </a:cubicBezTo>
                    <a:cubicBezTo>
                      <a:pt x="8514" y="1941"/>
                      <a:pt x="8354" y="2009"/>
                      <a:pt x="8217" y="2100"/>
                    </a:cubicBezTo>
                    <a:cubicBezTo>
                      <a:pt x="7898" y="2260"/>
                      <a:pt x="7555" y="2420"/>
                      <a:pt x="7236" y="2602"/>
                    </a:cubicBezTo>
                    <a:cubicBezTo>
                      <a:pt x="6939" y="2762"/>
                      <a:pt x="6642" y="2922"/>
                      <a:pt x="6368" y="3105"/>
                    </a:cubicBezTo>
                    <a:cubicBezTo>
                      <a:pt x="6209" y="3219"/>
                      <a:pt x="6049" y="3333"/>
                      <a:pt x="5889" y="3424"/>
                    </a:cubicBezTo>
                    <a:cubicBezTo>
                      <a:pt x="5729" y="3538"/>
                      <a:pt x="5547" y="3675"/>
                      <a:pt x="5387" y="3789"/>
                    </a:cubicBezTo>
                    <a:cubicBezTo>
                      <a:pt x="5227" y="3881"/>
                      <a:pt x="5090" y="3995"/>
                      <a:pt x="4930" y="4109"/>
                    </a:cubicBezTo>
                    <a:cubicBezTo>
                      <a:pt x="4816" y="4200"/>
                      <a:pt x="4702" y="4292"/>
                      <a:pt x="4588" y="4383"/>
                    </a:cubicBezTo>
                    <a:cubicBezTo>
                      <a:pt x="4519" y="4451"/>
                      <a:pt x="4428" y="4520"/>
                      <a:pt x="4360" y="4611"/>
                    </a:cubicBezTo>
                    <a:cubicBezTo>
                      <a:pt x="4291" y="4680"/>
                      <a:pt x="4223" y="4771"/>
                      <a:pt x="4200" y="4885"/>
                    </a:cubicBezTo>
                    <a:cubicBezTo>
                      <a:pt x="4177" y="4953"/>
                      <a:pt x="4177" y="5022"/>
                      <a:pt x="4223" y="5090"/>
                    </a:cubicBezTo>
                    <a:cubicBezTo>
                      <a:pt x="3994" y="5273"/>
                      <a:pt x="3789" y="5478"/>
                      <a:pt x="3561" y="5661"/>
                    </a:cubicBezTo>
                    <a:cubicBezTo>
                      <a:pt x="3401" y="5821"/>
                      <a:pt x="3241" y="5981"/>
                      <a:pt x="3059" y="6118"/>
                    </a:cubicBezTo>
                    <a:cubicBezTo>
                      <a:pt x="2990" y="6209"/>
                      <a:pt x="2899" y="6277"/>
                      <a:pt x="2830" y="6369"/>
                    </a:cubicBezTo>
                    <a:cubicBezTo>
                      <a:pt x="2808" y="6391"/>
                      <a:pt x="2762" y="6437"/>
                      <a:pt x="2739" y="6460"/>
                    </a:cubicBezTo>
                    <a:cubicBezTo>
                      <a:pt x="2602" y="6597"/>
                      <a:pt x="2488" y="6734"/>
                      <a:pt x="2351" y="6871"/>
                    </a:cubicBezTo>
                    <a:cubicBezTo>
                      <a:pt x="2237" y="7008"/>
                      <a:pt x="2100" y="7168"/>
                      <a:pt x="1986" y="7327"/>
                    </a:cubicBezTo>
                    <a:cubicBezTo>
                      <a:pt x="1872" y="7441"/>
                      <a:pt x="1780" y="7578"/>
                      <a:pt x="1666" y="7692"/>
                    </a:cubicBezTo>
                    <a:cubicBezTo>
                      <a:pt x="1621" y="7761"/>
                      <a:pt x="1575" y="7852"/>
                      <a:pt x="1529" y="7921"/>
                    </a:cubicBezTo>
                    <a:cubicBezTo>
                      <a:pt x="1484" y="7989"/>
                      <a:pt x="1438" y="8058"/>
                      <a:pt x="1392" y="8126"/>
                    </a:cubicBezTo>
                    <a:cubicBezTo>
                      <a:pt x="1347" y="8195"/>
                      <a:pt x="1278" y="8286"/>
                      <a:pt x="1233" y="8354"/>
                    </a:cubicBezTo>
                    <a:cubicBezTo>
                      <a:pt x="1187" y="8423"/>
                      <a:pt x="1141" y="8491"/>
                      <a:pt x="1096" y="8583"/>
                    </a:cubicBezTo>
                    <a:cubicBezTo>
                      <a:pt x="1004" y="8742"/>
                      <a:pt x="913" y="8902"/>
                      <a:pt x="822" y="9085"/>
                    </a:cubicBezTo>
                    <a:cubicBezTo>
                      <a:pt x="708" y="9245"/>
                      <a:pt x="616" y="9427"/>
                      <a:pt x="525" y="9610"/>
                    </a:cubicBezTo>
                    <a:cubicBezTo>
                      <a:pt x="457" y="9747"/>
                      <a:pt x="365" y="9907"/>
                      <a:pt x="297" y="10043"/>
                    </a:cubicBezTo>
                    <a:cubicBezTo>
                      <a:pt x="251" y="10158"/>
                      <a:pt x="205" y="10295"/>
                      <a:pt x="160" y="10409"/>
                    </a:cubicBezTo>
                    <a:cubicBezTo>
                      <a:pt x="137" y="10454"/>
                      <a:pt x="137" y="10500"/>
                      <a:pt x="114" y="10546"/>
                    </a:cubicBezTo>
                    <a:cubicBezTo>
                      <a:pt x="114" y="10568"/>
                      <a:pt x="114" y="10568"/>
                      <a:pt x="114" y="10591"/>
                    </a:cubicBezTo>
                    <a:cubicBezTo>
                      <a:pt x="91" y="10637"/>
                      <a:pt x="46" y="10683"/>
                      <a:pt x="23" y="10728"/>
                    </a:cubicBezTo>
                    <a:cubicBezTo>
                      <a:pt x="23" y="10751"/>
                      <a:pt x="23" y="10751"/>
                      <a:pt x="0" y="10774"/>
                    </a:cubicBezTo>
                    <a:cubicBezTo>
                      <a:pt x="0" y="10797"/>
                      <a:pt x="0" y="10820"/>
                      <a:pt x="0" y="10865"/>
                    </a:cubicBezTo>
                    <a:cubicBezTo>
                      <a:pt x="0" y="10888"/>
                      <a:pt x="0" y="10934"/>
                      <a:pt x="23" y="10957"/>
                    </a:cubicBezTo>
                    <a:cubicBezTo>
                      <a:pt x="46" y="11002"/>
                      <a:pt x="91" y="11048"/>
                      <a:pt x="160" y="11048"/>
                    </a:cubicBezTo>
                    <a:cubicBezTo>
                      <a:pt x="228" y="11048"/>
                      <a:pt x="274" y="11025"/>
                      <a:pt x="320" y="10979"/>
                    </a:cubicBezTo>
                    <a:cubicBezTo>
                      <a:pt x="320" y="10979"/>
                      <a:pt x="320" y="10957"/>
                      <a:pt x="320" y="10957"/>
                    </a:cubicBezTo>
                    <a:cubicBezTo>
                      <a:pt x="342" y="10957"/>
                      <a:pt x="388" y="10957"/>
                      <a:pt x="411" y="10934"/>
                    </a:cubicBezTo>
                    <a:cubicBezTo>
                      <a:pt x="479" y="10888"/>
                      <a:pt x="548" y="10865"/>
                      <a:pt x="594" y="10797"/>
                    </a:cubicBezTo>
                    <a:cubicBezTo>
                      <a:pt x="616" y="10751"/>
                      <a:pt x="639" y="10705"/>
                      <a:pt x="685" y="10660"/>
                    </a:cubicBezTo>
                    <a:lnTo>
                      <a:pt x="822" y="10454"/>
                    </a:lnTo>
                    <a:cubicBezTo>
                      <a:pt x="936" y="10295"/>
                      <a:pt x="1027" y="10158"/>
                      <a:pt x="1141" y="9998"/>
                    </a:cubicBezTo>
                    <a:cubicBezTo>
                      <a:pt x="1324" y="9724"/>
                      <a:pt x="1507" y="9427"/>
                      <a:pt x="1689" y="9153"/>
                    </a:cubicBezTo>
                    <a:cubicBezTo>
                      <a:pt x="1872" y="8879"/>
                      <a:pt x="2032" y="8606"/>
                      <a:pt x="2191" y="8332"/>
                    </a:cubicBezTo>
                    <a:cubicBezTo>
                      <a:pt x="2260" y="8240"/>
                      <a:pt x="2328" y="8126"/>
                      <a:pt x="2397" y="8012"/>
                    </a:cubicBezTo>
                    <a:cubicBezTo>
                      <a:pt x="2488" y="7966"/>
                      <a:pt x="2534" y="7852"/>
                      <a:pt x="2602" y="7761"/>
                    </a:cubicBezTo>
                    <a:cubicBezTo>
                      <a:pt x="2602" y="7738"/>
                      <a:pt x="2602" y="7738"/>
                      <a:pt x="2625" y="7715"/>
                    </a:cubicBezTo>
                    <a:cubicBezTo>
                      <a:pt x="2648" y="7693"/>
                      <a:pt x="2671" y="7647"/>
                      <a:pt x="2693" y="7624"/>
                    </a:cubicBezTo>
                    <a:lnTo>
                      <a:pt x="2693" y="7624"/>
                    </a:lnTo>
                    <a:cubicBezTo>
                      <a:pt x="2692" y="7625"/>
                      <a:pt x="2671" y="7647"/>
                      <a:pt x="2671" y="7647"/>
                    </a:cubicBezTo>
                    <a:cubicBezTo>
                      <a:pt x="2671" y="7624"/>
                      <a:pt x="2693" y="7624"/>
                      <a:pt x="2693" y="7624"/>
                    </a:cubicBezTo>
                    <a:lnTo>
                      <a:pt x="2693" y="7624"/>
                    </a:lnTo>
                    <a:cubicBezTo>
                      <a:pt x="2693" y="7624"/>
                      <a:pt x="2693" y="7624"/>
                      <a:pt x="2693" y="7624"/>
                    </a:cubicBezTo>
                    <a:cubicBezTo>
                      <a:pt x="2876" y="7396"/>
                      <a:pt x="3104" y="7190"/>
                      <a:pt x="3310" y="7008"/>
                    </a:cubicBezTo>
                    <a:cubicBezTo>
                      <a:pt x="3424" y="6894"/>
                      <a:pt x="3538" y="6779"/>
                      <a:pt x="3675" y="6665"/>
                    </a:cubicBezTo>
                    <a:cubicBezTo>
                      <a:pt x="3972" y="6414"/>
                      <a:pt x="4246" y="6140"/>
                      <a:pt x="4542" y="5889"/>
                    </a:cubicBezTo>
                    <a:cubicBezTo>
                      <a:pt x="4565" y="5866"/>
                      <a:pt x="4588" y="5844"/>
                      <a:pt x="4611" y="5844"/>
                    </a:cubicBezTo>
                    <a:cubicBezTo>
                      <a:pt x="4816" y="5684"/>
                      <a:pt x="4999" y="5501"/>
                      <a:pt x="5181" y="5341"/>
                    </a:cubicBezTo>
                    <a:cubicBezTo>
                      <a:pt x="5204" y="5319"/>
                      <a:pt x="5227" y="5319"/>
                      <a:pt x="5250" y="5296"/>
                    </a:cubicBezTo>
                    <a:cubicBezTo>
                      <a:pt x="5273" y="5273"/>
                      <a:pt x="5296" y="5250"/>
                      <a:pt x="5318" y="5250"/>
                    </a:cubicBezTo>
                    <a:cubicBezTo>
                      <a:pt x="5455" y="5113"/>
                      <a:pt x="5615" y="4999"/>
                      <a:pt x="5752" y="4862"/>
                    </a:cubicBezTo>
                    <a:cubicBezTo>
                      <a:pt x="5889" y="4771"/>
                      <a:pt x="6049" y="4657"/>
                      <a:pt x="6186" y="4543"/>
                    </a:cubicBezTo>
                    <a:cubicBezTo>
                      <a:pt x="6323" y="4428"/>
                      <a:pt x="6482" y="4314"/>
                      <a:pt x="6642" y="4200"/>
                    </a:cubicBezTo>
                    <a:cubicBezTo>
                      <a:pt x="7122" y="3881"/>
                      <a:pt x="7601" y="3584"/>
                      <a:pt x="8103" y="3287"/>
                    </a:cubicBezTo>
                    <a:cubicBezTo>
                      <a:pt x="8149" y="3264"/>
                      <a:pt x="8194" y="3242"/>
                      <a:pt x="8240" y="3219"/>
                    </a:cubicBezTo>
                    <a:lnTo>
                      <a:pt x="8308" y="3219"/>
                    </a:lnTo>
                    <a:cubicBezTo>
                      <a:pt x="8491" y="3219"/>
                      <a:pt x="8674" y="3173"/>
                      <a:pt x="8833" y="3105"/>
                    </a:cubicBezTo>
                    <a:cubicBezTo>
                      <a:pt x="8948" y="3082"/>
                      <a:pt x="9039" y="3059"/>
                      <a:pt x="9130" y="3036"/>
                    </a:cubicBezTo>
                    <a:cubicBezTo>
                      <a:pt x="9290" y="2990"/>
                      <a:pt x="9427" y="2945"/>
                      <a:pt x="9587" y="2899"/>
                    </a:cubicBezTo>
                    <a:cubicBezTo>
                      <a:pt x="9929" y="2785"/>
                      <a:pt x="10294" y="2671"/>
                      <a:pt x="10637" y="2534"/>
                    </a:cubicBezTo>
                    <a:cubicBezTo>
                      <a:pt x="11321" y="2329"/>
                      <a:pt x="11983" y="2100"/>
                      <a:pt x="12645" y="1872"/>
                    </a:cubicBezTo>
                    <a:cubicBezTo>
                      <a:pt x="12942" y="1781"/>
                      <a:pt x="13216" y="1689"/>
                      <a:pt x="13513" y="1575"/>
                    </a:cubicBezTo>
                    <a:cubicBezTo>
                      <a:pt x="13650" y="1530"/>
                      <a:pt x="13787" y="1484"/>
                      <a:pt x="13923" y="1438"/>
                    </a:cubicBezTo>
                    <a:cubicBezTo>
                      <a:pt x="14083" y="1393"/>
                      <a:pt x="14243" y="1347"/>
                      <a:pt x="14380" y="1301"/>
                    </a:cubicBezTo>
                    <a:lnTo>
                      <a:pt x="15156" y="1301"/>
                    </a:lnTo>
                    <a:cubicBezTo>
                      <a:pt x="15225" y="1301"/>
                      <a:pt x="15270" y="1279"/>
                      <a:pt x="15316" y="1279"/>
                    </a:cubicBezTo>
                    <a:cubicBezTo>
                      <a:pt x="15498" y="1301"/>
                      <a:pt x="15658" y="1301"/>
                      <a:pt x="15841" y="1324"/>
                    </a:cubicBezTo>
                    <a:cubicBezTo>
                      <a:pt x="16206" y="1347"/>
                      <a:pt x="16548" y="1370"/>
                      <a:pt x="16914" y="1393"/>
                    </a:cubicBezTo>
                    <a:lnTo>
                      <a:pt x="17393" y="1438"/>
                    </a:lnTo>
                    <a:cubicBezTo>
                      <a:pt x="17484" y="1438"/>
                      <a:pt x="17576" y="1438"/>
                      <a:pt x="17667" y="1461"/>
                    </a:cubicBezTo>
                    <a:lnTo>
                      <a:pt x="17918" y="1461"/>
                    </a:lnTo>
                    <a:cubicBezTo>
                      <a:pt x="17964" y="1461"/>
                      <a:pt x="18009" y="1438"/>
                      <a:pt x="18078" y="1393"/>
                    </a:cubicBezTo>
                    <a:cubicBezTo>
                      <a:pt x="18123" y="1370"/>
                      <a:pt x="18192" y="1301"/>
                      <a:pt x="18215" y="1233"/>
                    </a:cubicBezTo>
                    <a:cubicBezTo>
                      <a:pt x="18215" y="1187"/>
                      <a:pt x="18237" y="1142"/>
                      <a:pt x="18215" y="1073"/>
                    </a:cubicBezTo>
                    <a:lnTo>
                      <a:pt x="18215" y="1073"/>
                    </a:lnTo>
                    <a:cubicBezTo>
                      <a:pt x="18260" y="1096"/>
                      <a:pt x="18329" y="1096"/>
                      <a:pt x="18374" y="1096"/>
                    </a:cubicBezTo>
                    <a:cubicBezTo>
                      <a:pt x="18534" y="1142"/>
                      <a:pt x="18694" y="1187"/>
                      <a:pt x="18854" y="1233"/>
                    </a:cubicBezTo>
                    <a:cubicBezTo>
                      <a:pt x="19196" y="1324"/>
                      <a:pt x="19539" y="1393"/>
                      <a:pt x="19881" y="1461"/>
                    </a:cubicBezTo>
                    <a:cubicBezTo>
                      <a:pt x="20588" y="1575"/>
                      <a:pt x="21296" y="1689"/>
                      <a:pt x="22026" y="1804"/>
                    </a:cubicBezTo>
                    <a:lnTo>
                      <a:pt x="22072" y="1804"/>
                    </a:lnTo>
                    <a:cubicBezTo>
                      <a:pt x="22118" y="1804"/>
                      <a:pt x="22163" y="1804"/>
                      <a:pt x="22209" y="1781"/>
                    </a:cubicBezTo>
                    <a:cubicBezTo>
                      <a:pt x="22369" y="1804"/>
                      <a:pt x="22506" y="1849"/>
                      <a:pt x="22666" y="1895"/>
                    </a:cubicBezTo>
                    <a:cubicBezTo>
                      <a:pt x="22757" y="1941"/>
                      <a:pt x="22825" y="1963"/>
                      <a:pt x="22917" y="1986"/>
                    </a:cubicBezTo>
                    <a:cubicBezTo>
                      <a:pt x="22962" y="1986"/>
                      <a:pt x="22985" y="2009"/>
                      <a:pt x="23031" y="2009"/>
                    </a:cubicBezTo>
                    <a:cubicBezTo>
                      <a:pt x="23054" y="2032"/>
                      <a:pt x="23076" y="2032"/>
                      <a:pt x="23099" y="2032"/>
                    </a:cubicBezTo>
                    <a:cubicBezTo>
                      <a:pt x="23168" y="2055"/>
                      <a:pt x="23236" y="2077"/>
                      <a:pt x="23282" y="2077"/>
                    </a:cubicBezTo>
                    <a:cubicBezTo>
                      <a:pt x="23350" y="2077"/>
                      <a:pt x="23396" y="2077"/>
                      <a:pt x="23442" y="2055"/>
                    </a:cubicBezTo>
                    <a:cubicBezTo>
                      <a:pt x="23487" y="2032"/>
                      <a:pt x="23510" y="1986"/>
                      <a:pt x="23556" y="1941"/>
                    </a:cubicBezTo>
                    <a:cubicBezTo>
                      <a:pt x="23579" y="1895"/>
                      <a:pt x="23601" y="1826"/>
                      <a:pt x="23601" y="1758"/>
                    </a:cubicBezTo>
                    <a:cubicBezTo>
                      <a:pt x="23670" y="1735"/>
                      <a:pt x="23738" y="1667"/>
                      <a:pt x="23761" y="1598"/>
                    </a:cubicBezTo>
                    <a:cubicBezTo>
                      <a:pt x="23784" y="1530"/>
                      <a:pt x="23761" y="1438"/>
                      <a:pt x="23738" y="1370"/>
                    </a:cubicBezTo>
                    <a:cubicBezTo>
                      <a:pt x="23716" y="1324"/>
                      <a:pt x="23647" y="1256"/>
                      <a:pt x="23579" y="1233"/>
                    </a:cubicBezTo>
                    <a:cubicBezTo>
                      <a:pt x="23510" y="1233"/>
                      <a:pt x="23442" y="1187"/>
                      <a:pt x="23350" y="1164"/>
                    </a:cubicBezTo>
                    <a:cubicBezTo>
                      <a:pt x="23282" y="1142"/>
                      <a:pt x="23213" y="1142"/>
                      <a:pt x="23122" y="1119"/>
                    </a:cubicBezTo>
                    <a:cubicBezTo>
                      <a:pt x="22985" y="1073"/>
                      <a:pt x="22825" y="1050"/>
                      <a:pt x="22666" y="1005"/>
                    </a:cubicBezTo>
                    <a:cubicBezTo>
                      <a:pt x="22369" y="936"/>
                      <a:pt x="22049" y="891"/>
                      <a:pt x="21753" y="822"/>
                    </a:cubicBezTo>
                    <a:cubicBezTo>
                      <a:pt x="21410" y="754"/>
                      <a:pt x="21068" y="685"/>
                      <a:pt x="20725" y="639"/>
                    </a:cubicBezTo>
                    <a:lnTo>
                      <a:pt x="20246" y="548"/>
                    </a:lnTo>
                    <a:cubicBezTo>
                      <a:pt x="20155" y="548"/>
                      <a:pt x="20064" y="525"/>
                      <a:pt x="19972" y="525"/>
                    </a:cubicBezTo>
                    <a:cubicBezTo>
                      <a:pt x="19858" y="503"/>
                      <a:pt x="19721" y="480"/>
                      <a:pt x="19607" y="480"/>
                    </a:cubicBezTo>
                    <a:cubicBezTo>
                      <a:pt x="19402" y="411"/>
                      <a:pt x="19196" y="366"/>
                      <a:pt x="18991" y="320"/>
                    </a:cubicBezTo>
                    <a:cubicBezTo>
                      <a:pt x="18808" y="274"/>
                      <a:pt x="18626" y="229"/>
                      <a:pt x="18443" y="183"/>
                    </a:cubicBezTo>
                    <a:cubicBezTo>
                      <a:pt x="18237" y="137"/>
                      <a:pt x="18055" y="115"/>
                      <a:pt x="17849" y="69"/>
                    </a:cubicBezTo>
                    <a:cubicBezTo>
                      <a:pt x="17690" y="46"/>
                      <a:pt x="17507" y="46"/>
                      <a:pt x="17347" y="23"/>
                    </a:cubicBezTo>
                    <a:cubicBezTo>
                      <a:pt x="17302" y="12"/>
                      <a:pt x="17262" y="12"/>
                      <a:pt x="17222" y="12"/>
                    </a:cubicBezTo>
                    <a:cubicBezTo>
                      <a:pt x="17182" y="12"/>
                      <a:pt x="17142" y="12"/>
                      <a:pt x="1709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7"/>
              <p:cNvSpPr/>
              <p:nvPr/>
            </p:nvSpPr>
            <p:spPr>
              <a:xfrm>
                <a:off x="13091054" y="3341033"/>
                <a:ext cx="1088518" cy="319831"/>
              </a:xfrm>
              <a:custGeom>
                <a:avLst/>
                <a:gdLst/>
                <a:ahLst/>
                <a:cxnLst/>
                <a:rect l="l" t="t" r="r" b="b"/>
                <a:pathLst>
                  <a:path w="39078" h="11482" extrusionOk="0">
                    <a:moveTo>
                      <a:pt x="15978" y="6255"/>
                    </a:moveTo>
                    <a:cubicBezTo>
                      <a:pt x="15989" y="6255"/>
                      <a:pt x="15995" y="6260"/>
                      <a:pt x="16001" y="6266"/>
                    </a:cubicBezTo>
                    <a:lnTo>
                      <a:pt x="15978" y="6255"/>
                    </a:lnTo>
                    <a:close/>
                    <a:moveTo>
                      <a:pt x="21570" y="8081"/>
                    </a:moveTo>
                    <a:cubicBezTo>
                      <a:pt x="21575" y="8082"/>
                      <a:pt x="21580" y="8084"/>
                      <a:pt x="21585" y="8086"/>
                    </a:cubicBezTo>
                    <a:lnTo>
                      <a:pt x="21585" y="8086"/>
                    </a:lnTo>
                    <a:cubicBezTo>
                      <a:pt x="21582" y="8083"/>
                      <a:pt x="21577" y="8081"/>
                      <a:pt x="21570" y="8081"/>
                    </a:cubicBezTo>
                    <a:close/>
                    <a:moveTo>
                      <a:pt x="160" y="0"/>
                    </a:moveTo>
                    <a:cubicBezTo>
                      <a:pt x="114" y="0"/>
                      <a:pt x="69" y="23"/>
                      <a:pt x="46" y="69"/>
                    </a:cubicBezTo>
                    <a:cubicBezTo>
                      <a:pt x="0" y="115"/>
                      <a:pt x="0" y="206"/>
                      <a:pt x="46" y="252"/>
                    </a:cubicBezTo>
                    <a:cubicBezTo>
                      <a:pt x="91" y="274"/>
                      <a:pt x="114" y="297"/>
                      <a:pt x="160" y="320"/>
                    </a:cubicBezTo>
                    <a:cubicBezTo>
                      <a:pt x="206" y="320"/>
                      <a:pt x="274" y="320"/>
                      <a:pt x="320" y="343"/>
                    </a:cubicBezTo>
                    <a:lnTo>
                      <a:pt x="365" y="343"/>
                    </a:lnTo>
                    <a:cubicBezTo>
                      <a:pt x="297" y="366"/>
                      <a:pt x="251" y="411"/>
                      <a:pt x="251" y="480"/>
                    </a:cubicBezTo>
                    <a:cubicBezTo>
                      <a:pt x="251" y="548"/>
                      <a:pt x="320" y="640"/>
                      <a:pt x="388" y="640"/>
                    </a:cubicBezTo>
                    <a:cubicBezTo>
                      <a:pt x="845" y="662"/>
                      <a:pt x="1301" y="662"/>
                      <a:pt x="1735" y="708"/>
                    </a:cubicBezTo>
                    <a:cubicBezTo>
                      <a:pt x="2100" y="731"/>
                      <a:pt x="2465" y="754"/>
                      <a:pt x="2808" y="822"/>
                    </a:cubicBezTo>
                    <a:cubicBezTo>
                      <a:pt x="2853" y="822"/>
                      <a:pt x="2922" y="845"/>
                      <a:pt x="2967" y="845"/>
                    </a:cubicBezTo>
                    <a:cubicBezTo>
                      <a:pt x="3059" y="845"/>
                      <a:pt x="3127" y="799"/>
                      <a:pt x="3150" y="708"/>
                    </a:cubicBezTo>
                    <a:cubicBezTo>
                      <a:pt x="3264" y="754"/>
                      <a:pt x="3401" y="777"/>
                      <a:pt x="3515" y="799"/>
                    </a:cubicBezTo>
                    <a:cubicBezTo>
                      <a:pt x="3515" y="822"/>
                      <a:pt x="3538" y="822"/>
                      <a:pt x="3538" y="822"/>
                    </a:cubicBezTo>
                    <a:cubicBezTo>
                      <a:pt x="3492" y="936"/>
                      <a:pt x="3561" y="1050"/>
                      <a:pt x="3675" y="1096"/>
                    </a:cubicBezTo>
                    <a:cubicBezTo>
                      <a:pt x="3744" y="1119"/>
                      <a:pt x="3858" y="1142"/>
                      <a:pt x="3949" y="1187"/>
                    </a:cubicBezTo>
                    <a:lnTo>
                      <a:pt x="4109" y="1233"/>
                    </a:lnTo>
                    <a:cubicBezTo>
                      <a:pt x="4109" y="1256"/>
                      <a:pt x="4086" y="1256"/>
                      <a:pt x="4086" y="1279"/>
                    </a:cubicBezTo>
                    <a:cubicBezTo>
                      <a:pt x="4063" y="1347"/>
                      <a:pt x="4063" y="1416"/>
                      <a:pt x="4109" y="1484"/>
                    </a:cubicBezTo>
                    <a:cubicBezTo>
                      <a:pt x="4132" y="1553"/>
                      <a:pt x="4177" y="1575"/>
                      <a:pt x="4246" y="1598"/>
                    </a:cubicBezTo>
                    <a:cubicBezTo>
                      <a:pt x="4451" y="1690"/>
                      <a:pt x="4657" y="1758"/>
                      <a:pt x="4862" y="1826"/>
                    </a:cubicBezTo>
                    <a:cubicBezTo>
                      <a:pt x="5067" y="1895"/>
                      <a:pt x="5250" y="1963"/>
                      <a:pt x="5455" y="2032"/>
                    </a:cubicBezTo>
                    <a:cubicBezTo>
                      <a:pt x="5889" y="2169"/>
                      <a:pt x="6323" y="2329"/>
                      <a:pt x="6779" y="2488"/>
                    </a:cubicBezTo>
                    <a:cubicBezTo>
                      <a:pt x="7122" y="2603"/>
                      <a:pt x="7487" y="2739"/>
                      <a:pt x="7852" y="2854"/>
                    </a:cubicBezTo>
                    <a:cubicBezTo>
                      <a:pt x="8126" y="2945"/>
                      <a:pt x="8423" y="3013"/>
                      <a:pt x="8697" y="3105"/>
                    </a:cubicBezTo>
                    <a:cubicBezTo>
                      <a:pt x="9062" y="3264"/>
                      <a:pt x="9427" y="3401"/>
                      <a:pt x="9815" y="3561"/>
                    </a:cubicBezTo>
                    <a:cubicBezTo>
                      <a:pt x="9906" y="3584"/>
                      <a:pt x="9998" y="3630"/>
                      <a:pt x="10089" y="3653"/>
                    </a:cubicBezTo>
                    <a:cubicBezTo>
                      <a:pt x="10135" y="3675"/>
                      <a:pt x="10203" y="3698"/>
                      <a:pt x="10249" y="3721"/>
                    </a:cubicBezTo>
                    <a:cubicBezTo>
                      <a:pt x="10272" y="3721"/>
                      <a:pt x="10317" y="3744"/>
                      <a:pt x="10340" y="3744"/>
                    </a:cubicBezTo>
                    <a:cubicBezTo>
                      <a:pt x="10363" y="3767"/>
                      <a:pt x="10409" y="3767"/>
                      <a:pt x="10431" y="3789"/>
                    </a:cubicBezTo>
                    <a:cubicBezTo>
                      <a:pt x="10477" y="3789"/>
                      <a:pt x="10523" y="3789"/>
                      <a:pt x="10568" y="3812"/>
                    </a:cubicBezTo>
                    <a:cubicBezTo>
                      <a:pt x="10637" y="3812"/>
                      <a:pt x="10705" y="3789"/>
                      <a:pt x="10774" y="3744"/>
                    </a:cubicBezTo>
                    <a:cubicBezTo>
                      <a:pt x="10797" y="3744"/>
                      <a:pt x="10819" y="3767"/>
                      <a:pt x="10842" y="3767"/>
                    </a:cubicBezTo>
                    <a:cubicBezTo>
                      <a:pt x="11002" y="3858"/>
                      <a:pt x="11162" y="3926"/>
                      <a:pt x="11344" y="3995"/>
                    </a:cubicBezTo>
                    <a:cubicBezTo>
                      <a:pt x="11344" y="3995"/>
                      <a:pt x="11367" y="4018"/>
                      <a:pt x="11367" y="4018"/>
                    </a:cubicBezTo>
                    <a:cubicBezTo>
                      <a:pt x="11641" y="4155"/>
                      <a:pt x="11915" y="4314"/>
                      <a:pt x="12189" y="4474"/>
                    </a:cubicBezTo>
                    <a:cubicBezTo>
                      <a:pt x="12508" y="4657"/>
                      <a:pt x="12805" y="4862"/>
                      <a:pt x="13125" y="5045"/>
                    </a:cubicBezTo>
                    <a:cubicBezTo>
                      <a:pt x="13262" y="5136"/>
                      <a:pt x="13399" y="5227"/>
                      <a:pt x="13558" y="5319"/>
                    </a:cubicBezTo>
                    <a:cubicBezTo>
                      <a:pt x="13627" y="5342"/>
                      <a:pt x="13695" y="5387"/>
                      <a:pt x="13764" y="5433"/>
                    </a:cubicBezTo>
                    <a:cubicBezTo>
                      <a:pt x="13832" y="5479"/>
                      <a:pt x="13878" y="5501"/>
                      <a:pt x="13924" y="5524"/>
                    </a:cubicBezTo>
                    <a:lnTo>
                      <a:pt x="13946" y="5524"/>
                    </a:lnTo>
                    <a:cubicBezTo>
                      <a:pt x="13969" y="5536"/>
                      <a:pt x="13998" y="5541"/>
                      <a:pt x="14026" y="5541"/>
                    </a:cubicBezTo>
                    <a:cubicBezTo>
                      <a:pt x="14055" y="5541"/>
                      <a:pt x="14083" y="5536"/>
                      <a:pt x="14106" y="5524"/>
                    </a:cubicBezTo>
                    <a:cubicBezTo>
                      <a:pt x="14152" y="5524"/>
                      <a:pt x="14175" y="5501"/>
                      <a:pt x="14220" y="5479"/>
                    </a:cubicBezTo>
                    <a:cubicBezTo>
                      <a:pt x="14243" y="5501"/>
                      <a:pt x="14243" y="5501"/>
                      <a:pt x="14266" y="5501"/>
                    </a:cubicBezTo>
                    <a:cubicBezTo>
                      <a:pt x="14517" y="5638"/>
                      <a:pt x="14768" y="5775"/>
                      <a:pt x="15019" y="5889"/>
                    </a:cubicBezTo>
                    <a:cubicBezTo>
                      <a:pt x="15042" y="5912"/>
                      <a:pt x="15088" y="5935"/>
                      <a:pt x="15111" y="5935"/>
                    </a:cubicBezTo>
                    <a:cubicBezTo>
                      <a:pt x="15156" y="5958"/>
                      <a:pt x="15202" y="5958"/>
                      <a:pt x="15270" y="5958"/>
                    </a:cubicBezTo>
                    <a:cubicBezTo>
                      <a:pt x="15270" y="5935"/>
                      <a:pt x="15293" y="5935"/>
                      <a:pt x="15316" y="5935"/>
                    </a:cubicBezTo>
                    <a:cubicBezTo>
                      <a:pt x="15362" y="5958"/>
                      <a:pt x="15430" y="5981"/>
                      <a:pt x="15476" y="6026"/>
                    </a:cubicBezTo>
                    <a:cubicBezTo>
                      <a:pt x="15750" y="6163"/>
                      <a:pt x="16024" y="6300"/>
                      <a:pt x="16297" y="6460"/>
                    </a:cubicBezTo>
                    <a:cubicBezTo>
                      <a:pt x="16434" y="6551"/>
                      <a:pt x="16594" y="6643"/>
                      <a:pt x="16754" y="6734"/>
                    </a:cubicBezTo>
                    <a:cubicBezTo>
                      <a:pt x="16800" y="6757"/>
                      <a:pt x="16868" y="6802"/>
                      <a:pt x="16937" y="6848"/>
                    </a:cubicBezTo>
                    <a:lnTo>
                      <a:pt x="17028" y="6894"/>
                    </a:lnTo>
                    <a:cubicBezTo>
                      <a:pt x="17119" y="6939"/>
                      <a:pt x="17210" y="7008"/>
                      <a:pt x="17302" y="7008"/>
                    </a:cubicBezTo>
                    <a:cubicBezTo>
                      <a:pt x="17347" y="7008"/>
                      <a:pt x="17393" y="7008"/>
                      <a:pt x="17439" y="6985"/>
                    </a:cubicBezTo>
                    <a:cubicBezTo>
                      <a:pt x="17530" y="7031"/>
                      <a:pt x="17621" y="7099"/>
                      <a:pt x="17735" y="7145"/>
                    </a:cubicBezTo>
                    <a:cubicBezTo>
                      <a:pt x="17918" y="7259"/>
                      <a:pt x="18123" y="7350"/>
                      <a:pt x="18329" y="7464"/>
                    </a:cubicBezTo>
                    <a:cubicBezTo>
                      <a:pt x="18420" y="7487"/>
                      <a:pt x="18489" y="7533"/>
                      <a:pt x="18580" y="7578"/>
                    </a:cubicBezTo>
                    <a:cubicBezTo>
                      <a:pt x="18694" y="7647"/>
                      <a:pt x="18831" y="7715"/>
                      <a:pt x="18968" y="7761"/>
                    </a:cubicBezTo>
                    <a:cubicBezTo>
                      <a:pt x="18985" y="7767"/>
                      <a:pt x="19005" y="7770"/>
                      <a:pt x="19026" y="7770"/>
                    </a:cubicBezTo>
                    <a:cubicBezTo>
                      <a:pt x="19091" y="7770"/>
                      <a:pt x="19168" y="7744"/>
                      <a:pt x="19219" y="7693"/>
                    </a:cubicBezTo>
                    <a:cubicBezTo>
                      <a:pt x="19402" y="7784"/>
                      <a:pt x="19584" y="7898"/>
                      <a:pt x="19744" y="7989"/>
                    </a:cubicBezTo>
                    <a:cubicBezTo>
                      <a:pt x="19767" y="7989"/>
                      <a:pt x="19790" y="8012"/>
                      <a:pt x="19790" y="8012"/>
                    </a:cubicBezTo>
                    <a:cubicBezTo>
                      <a:pt x="19813" y="8012"/>
                      <a:pt x="19813" y="8035"/>
                      <a:pt x="19813" y="8035"/>
                    </a:cubicBezTo>
                    <a:cubicBezTo>
                      <a:pt x="19835" y="8058"/>
                      <a:pt x="19858" y="8103"/>
                      <a:pt x="19881" y="8103"/>
                    </a:cubicBezTo>
                    <a:cubicBezTo>
                      <a:pt x="19927" y="8149"/>
                      <a:pt x="19972" y="8149"/>
                      <a:pt x="19995" y="8172"/>
                    </a:cubicBezTo>
                    <a:cubicBezTo>
                      <a:pt x="20064" y="8172"/>
                      <a:pt x="20109" y="8195"/>
                      <a:pt x="20155" y="8218"/>
                    </a:cubicBezTo>
                    <a:cubicBezTo>
                      <a:pt x="20201" y="8240"/>
                      <a:pt x="20246" y="8240"/>
                      <a:pt x="20269" y="8263"/>
                    </a:cubicBezTo>
                    <a:cubicBezTo>
                      <a:pt x="20338" y="8286"/>
                      <a:pt x="20406" y="8332"/>
                      <a:pt x="20452" y="8355"/>
                    </a:cubicBezTo>
                    <a:cubicBezTo>
                      <a:pt x="20589" y="8423"/>
                      <a:pt x="20703" y="8491"/>
                      <a:pt x="20840" y="8560"/>
                    </a:cubicBezTo>
                    <a:cubicBezTo>
                      <a:pt x="20908" y="8583"/>
                      <a:pt x="20977" y="8628"/>
                      <a:pt x="21045" y="8651"/>
                    </a:cubicBezTo>
                    <a:cubicBezTo>
                      <a:pt x="21159" y="8697"/>
                      <a:pt x="21251" y="8743"/>
                      <a:pt x="21365" y="8743"/>
                    </a:cubicBezTo>
                    <a:cubicBezTo>
                      <a:pt x="21378" y="8749"/>
                      <a:pt x="21391" y="8752"/>
                      <a:pt x="21405" y="8752"/>
                    </a:cubicBezTo>
                    <a:cubicBezTo>
                      <a:pt x="21437" y="8752"/>
                      <a:pt x="21469" y="8736"/>
                      <a:pt x="21502" y="8720"/>
                    </a:cubicBezTo>
                    <a:cubicBezTo>
                      <a:pt x="21616" y="8765"/>
                      <a:pt x="21753" y="8811"/>
                      <a:pt x="21890" y="8857"/>
                    </a:cubicBezTo>
                    <a:cubicBezTo>
                      <a:pt x="21981" y="8902"/>
                      <a:pt x="22072" y="8948"/>
                      <a:pt x="22164" y="8971"/>
                    </a:cubicBezTo>
                    <a:cubicBezTo>
                      <a:pt x="22255" y="9016"/>
                      <a:pt x="22323" y="9039"/>
                      <a:pt x="22392" y="9085"/>
                    </a:cubicBezTo>
                    <a:cubicBezTo>
                      <a:pt x="22437" y="9108"/>
                      <a:pt x="22483" y="9131"/>
                      <a:pt x="22529" y="9153"/>
                    </a:cubicBezTo>
                    <a:cubicBezTo>
                      <a:pt x="22620" y="9199"/>
                      <a:pt x="22711" y="9245"/>
                      <a:pt x="22803" y="9268"/>
                    </a:cubicBezTo>
                    <a:cubicBezTo>
                      <a:pt x="22825" y="9279"/>
                      <a:pt x="22848" y="9285"/>
                      <a:pt x="22871" y="9285"/>
                    </a:cubicBezTo>
                    <a:cubicBezTo>
                      <a:pt x="22894" y="9285"/>
                      <a:pt x="22917" y="9279"/>
                      <a:pt x="22940" y="9268"/>
                    </a:cubicBezTo>
                    <a:cubicBezTo>
                      <a:pt x="23122" y="9313"/>
                      <a:pt x="23282" y="9382"/>
                      <a:pt x="23465" y="9450"/>
                    </a:cubicBezTo>
                    <a:cubicBezTo>
                      <a:pt x="23853" y="9610"/>
                      <a:pt x="24263" y="9792"/>
                      <a:pt x="24674" y="9929"/>
                    </a:cubicBezTo>
                    <a:cubicBezTo>
                      <a:pt x="24834" y="9975"/>
                      <a:pt x="24971" y="10044"/>
                      <a:pt x="25131" y="10089"/>
                    </a:cubicBezTo>
                    <a:cubicBezTo>
                      <a:pt x="25291" y="10135"/>
                      <a:pt x="25450" y="10203"/>
                      <a:pt x="25587" y="10249"/>
                    </a:cubicBezTo>
                    <a:cubicBezTo>
                      <a:pt x="25656" y="10249"/>
                      <a:pt x="25724" y="10249"/>
                      <a:pt x="25770" y="10226"/>
                    </a:cubicBezTo>
                    <a:cubicBezTo>
                      <a:pt x="25816" y="10203"/>
                      <a:pt x="25861" y="10158"/>
                      <a:pt x="25884" y="10089"/>
                    </a:cubicBezTo>
                    <a:cubicBezTo>
                      <a:pt x="25884" y="10089"/>
                      <a:pt x="25884" y="10066"/>
                      <a:pt x="25884" y="10066"/>
                    </a:cubicBezTo>
                    <a:cubicBezTo>
                      <a:pt x="25932" y="10083"/>
                      <a:pt x="25981" y="10099"/>
                      <a:pt x="26029" y="10099"/>
                    </a:cubicBezTo>
                    <a:cubicBezTo>
                      <a:pt x="26049" y="10099"/>
                      <a:pt x="26069" y="10096"/>
                      <a:pt x="26090" y="10089"/>
                    </a:cubicBezTo>
                    <a:cubicBezTo>
                      <a:pt x="26135" y="10089"/>
                      <a:pt x="26181" y="10089"/>
                      <a:pt x="26204" y="10066"/>
                    </a:cubicBezTo>
                    <a:cubicBezTo>
                      <a:pt x="26226" y="10066"/>
                      <a:pt x="26272" y="10044"/>
                      <a:pt x="26272" y="10021"/>
                    </a:cubicBezTo>
                    <a:cubicBezTo>
                      <a:pt x="26478" y="10066"/>
                      <a:pt x="26660" y="10112"/>
                      <a:pt x="26843" y="10158"/>
                    </a:cubicBezTo>
                    <a:cubicBezTo>
                      <a:pt x="27003" y="10203"/>
                      <a:pt x="27139" y="10226"/>
                      <a:pt x="27299" y="10272"/>
                    </a:cubicBezTo>
                    <a:cubicBezTo>
                      <a:pt x="27482" y="10317"/>
                      <a:pt x="27687" y="10386"/>
                      <a:pt x="27893" y="10432"/>
                    </a:cubicBezTo>
                    <a:cubicBezTo>
                      <a:pt x="27961" y="10454"/>
                      <a:pt x="28052" y="10500"/>
                      <a:pt x="28144" y="10523"/>
                    </a:cubicBezTo>
                    <a:cubicBezTo>
                      <a:pt x="28189" y="10523"/>
                      <a:pt x="28235" y="10546"/>
                      <a:pt x="28304" y="10546"/>
                    </a:cubicBezTo>
                    <a:cubicBezTo>
                      <a:pt x="28372" y="10569"/>
                      <a:pt x="28463" y="10591"/>
                      <a:pt x="28555" y="10614"/>
                    </a:cubicBezTo>
                    <a:cubicBezTo>
                      <a:pt x="28600" y="10614"/>
                      <a:pt x="28646" y="10591"/>
                      <a:pt x="28692" y="10569"/>
                    </a:cubicBezTo>
                    <a:cubicBezTo>
                      <a:pt x="28714" y="10569"/>
                      <a:pt x="28737" y="10569"/>
                      <a:pt x="28760" y="10591"/>
                    </a:cubicBezTo>
                    <a:cubicBezTo>
                      <a:pt x="28760" y="10660"/>
                      <a:pt x="28806" y="10728"/>
                      <a:pt x="28874" y="10774"/>
                    </a:cubicBezTo>
                    <a:cubicBezTo>
                      <a:pt x="28920" y="10774"/>
                      <a:pt x="28965" y="10774"/>
                      <a:pt x="29034" y="10797"/>
                    </a:cubicBezTo>
                    <a:cubicBezTo>
                      <a:pt x="29080" y="10797"/>
                      <a:pt x="29125" y="10820"/>
                      <a:pt x="29171" y="10820"/>
                    </a:cubicBezTo>
                    <a:lnTo>
                      <a:pt x="29399" y="10865"/>
                    </a:lnTo>
                    <a:cubicBezTo>
                      <a:pt x="29605" y="10888"/>
                      <a:pt x="29787" y="10911"/>
                      <a:pt x="29993" y="10957"/>
                    </a:cubicBezTo>
                    <a:cubicBezTo>
                      <a:pt x="30130" y="10979"/>
                      <a:pt x="30289" y="11002"/>
                      <a:pt x="30449" y="11025"/>
                    </a:cubicBezTo>
                    <a:cubicBezTo>
                      <a:pt x="30586" y="11048"/>
                      <a:pt x="30700" y="11094"/>
                      <a:pt x="30837" y="11116"/>
                    </a:cubicBezTo>
                    <a:cubicBezTo>
                      <a:pt x="30883" y="11116"/>
                      <a:pt x="30906" y="11139"/>
                      <a:pt x="30951" y="11139"/>
                    </a:cubicBezTo>
                    <a:cubicBezTo>
                      <a:pt x="30951" y="11162"/>
                      <a:pt x="30974" y="11185"/>
                      <a:pt x="30997" y="11208"/>
                    </a:cubicBezTo>
                    <a:cubicBezTo>
                      <a:pt x="31020" y="11208"/>
                      <a:pt x="31043" y="11208"/>
                      <a:pt x="31065" y="11230"/>
                    </a:cubicBezTo>
                    <a:cubicBezTo>
                      <a:pt x="31111" y="11230"/>
                      <a:pt x="31157" y="11253"/>
                      <a:pt x="31225" y="11253"/>
                    </a:cubicBezTo>
                    <a:cubicBezTo>
                      <a:pt x="31271" y="11253"/>
                      <a:pt x="31339" y="11276"/>
                      <a:pt x="31385" y="11276"/>
                    </a:cubicBezTo>
                    <a:cubicBezTo>
                      <a:pt x="31476" y="11299"/>
                      <a:pt x="31568" y="11299"/>
                      <a:pt x="31659" y="11299"/>
                    </a:cubicBezTo>
                    <a:cubicBezTo>
                      <a:pt x="31841" y="11322"/>
                      <a:pt x="32024" y="11345"/>
                      <a:pt x="32207" y="11367"/>
                    </a:cubicBezTo>
                    <a:cubicBezTo>
                      <a:pt x="32321" y="11367"/>
                      <a:pt x="32412" y="11390"/>
                      <a:pt x="32526" y="11390"/>
                    </a:cubicBezTo>
                    <a:lnTo>
                      <a:pt x="32572" y="11390"/>
                    </a:lnTo>
                    <a:cubicBezTo>
                      <a:pt x="32823" y="11436"/>
                      <a:pt x="33051" y="11436"/>
                      <a:pt x="33302" y="11459"/>
                    </a:cubicBezTo>
                    <a:lnTo>
                      <a:pt x="33804" y="11459"/>
                    </a:lnTo>
                    <a:cubicBezTo>
                      <a:pt x="33850" y="11459"/>
                      <a:pt x="33873" y="11459"/>
                      <a:pt x="33919" y="11482"/>
                    </a:cubicBezTo>
                    <a:lnTo>
                      <a:pt x="34010" y="11482"/>
                    </a:lnTo>
                    <a:cubicBezTo>
                      <a:pt x="34056" y="11482"/>
                      <a:pt x="34101" y="11482"/>
                      <a:pt x="34147" y="11459"/>
                    </a:cubicBezTo>
                    <a:lnTo>
                      <a:pt x="34535" y="11459"/>
                    </a:lnTo>
                    <a:cubicBezTo>
                      <a:pt x="34695" y="11459"/>
                      <a:pt x="34877" y="11482"/>
                      <a:pt x="35060" y="11482"/>
                    </a:cubicBezTo>
                    <a:lnTo>
                      <a:pt x="35311" y="11482"/>
                    </a:lnTo>
                    <a:cubicBezTo>
                      <a:pt x="35448" y="11482"/>
                      <a:pt x="35562" y="11482"/>
                      <a:pt x="35699" y="11459"/>
                    </a:cubicBezTo>
                    <a:cubicBezTo>
                      <a:pt x="35745" y="11459"/>
                      <a:pt x="35790" y="11413"/>
                      <a:pt x="35813" y="11367"/>
                    </a:cubicBezTo>
                    <a:cubicBezTo>
                      <a:pt x="36019" y="11345"/>
                      <a:pt x="36247" y="11345"/>
                      <a:pt x="36452" y="11322"/>
                    </a:cubicBezTo>
                    <a:cubicBezTo>
                      <a:pt x="36863" y="11276"/>
                      <a:pt x="37251" y="11230"/>
                      <a:pt x="37639" y="11162"/>
                    </a:cubicBezTo>
                    <a:cubicBezTo>
                      <a:pt x="38073" y="11071"/>
                      <a:pt x="38506" y="10934"/>
                      <a:pt x="38940" y="10820"/>
                    </a:cubicBezTo>
                    <a:cubicBezTo>
                      <a:pt x="39031" y="10797"/>
                      <a:pt x="39077" y="10706"/>
                      <a:pt x="39054" y="10614"/>
                    </a:cubicBezTo>
                    <a:cubicBezTo>
                      <a:pt x="39054" y="10555"/>
                      <a:pt x="38986" y="10496"/>
                      <a:pt x="38908" y="10496"/>
                    </a:cubicBezTo>
                    <a:cubicBezTo>
                      <a:pt x="38896" y="10496"/>
                      <a:pt x="38884" y="10497"/>
                      <a:pt x="38872" y="10500"/>
                    </a:cubicBezTo>
                    <a:cubicBezTo>
                      <a:pt x="38324" y="10660"/>
                      <a:pt x="37753" y="10820"/>
                      <a:pt x="37183" y="10911"/>
                    </a:cubicBezTo>
                    <a:cubicBezTo>
                      <a:pt x="36680" y="10979"/>
                      <a:pt x="36155" y="11025"/>
                      <a:pt x="35653" y="11071"/>
                    </a:cubicBezTo>
                    <a:lnTo>
                      <a:pt x="34900" y="11071"/>
                    </a:lnTo>
                    <a:cubicBezTo>
                      <a:pt x="34649" y="11071"/>
                      <a:pt x="34421" y="11094"/>
                      <a:pt x="34192" y="11094"/>
                    </a:cubicBezTo>
                    <a:cubicBezTo>
                      <a:pt x="34170" y="11071"/>
                      <a:pt x="34147" y="11071"/>
                      <a:pt x="34101" y="11048"/>
                    </a:cubicBezTo>
                    <a:cubicBezTo>
                      <a:pt x="33964" y="11025"/>
                      <a:pt x="33804" y="11025"/>
                      <a:pt x="33668" y="11025"/>
                    </a:cubicBezTo>
                    <a:lnTo>
                      <a:pt x="33439" y="11002"/>
                    </a:lnTo>
                    <a:cubicBezTo>
                      <a:pt x="33234" y="10979"/>
                      <a:pt x="33028" y="10934"/>
                      <a:pt x="32823" y="10911"/>
                    </a:cubicBezTo>
                    <a:cubicBezTo>
                      <a:pt x="32412" y="10865"/>
                      <a:pt x="32024" y="10820"/>
                      <a:pt x="31613" y="10751"/>
                    </a:cubicBezTo>
                    <a:cubicBezTo>
                      <a:pt x="31294" y="10706"/>
                      <a:pt x="30974" y="10660"/>
                      <a:pt x="30677" y="10637"/>
                    </a:cubicBezTo>
                    <a:cubicBezTo>
                      <a:pt x="30495" y="10591"/>
                      <a:pt x="30335" y="10546"/>
                      <a:pt x="30152" y="10500"/>
                    </a:cubicBezTo>
                    <a:cubicBezTo>
                      <a:pt x="29742" y="10409"/>
                      <a:pt x="29331" y="10317"/>
                      <a:pt x="28897" y="10203"/>
                    </a:cubicBezTo>
                    <a:cubicBezTo>
                      <a:pt x="28806" y="10181"/>
                      <a:pt x="28692" y="10135"/>
                      <a:pt x="28577" y="10112"/>
                    </a:cubicBezTo>
                    <a:cubicBezTo>
                      <a:pt x="28486" y="10089"/>
                      <a:pt x="28418" y="10066"/>
                      <a:pt x="28349" y="10044"/>
                    </a:cubicBezTo>
                    <a:cubicBezTo>
                      <a:pt x="28258" y="10044"/>
                      <a:pt x="28167" y="10021"/>
                      <a:pt x="28098" y="9998"/>
                    </a:cubicBezTo>
                    <a:cubicBezTo>
                      <a:pt x="27984" y="9975"/>
                      <a:pt x="27893" y="9952"/>
                      <a:pt x="27779" y="9929"/>
                    </a:cubicBezTo>
                    <a:cubicBezTo>
                      <a:pt x="27642" y="9884"/>
                      <a:pt x="27527" y="9861"/>
                      <a:pt x="27391" y="9815"/>
                    </a:cubicBezTo>
                    <a:cubicBezTo>
                      <a:pt x="26980" y="9701"/>
                      <a:pt x="26569" y="9564"/>
                      <a:pt x="26158" y="9450"/>
                    </a:cubicBezTo>
                    <a:cubicBezTo>
                      <a:pt x="25382" y="9222"/>
                      <a:pt x="24606" y="8994"/>
                      <a:pt x="23807" y="8765"/>
                    </a:cubicBezTo>
                    <a:cubicBezTo>
                      <a:pt x="23602" y="8697"/>
                      <a:pt x="23373" y="8628"/>
                      <a:pt x="23168" y="8560"/>
                    </a:cubicBezTo>
                    <a:cubicBezTo>
                      <a:pt x="23077" y="8560"/>
                      <a:pt x="23008" y="8514"/>
                      <a:pt x="22917" y="8491"/>
                    </a:cubicBezTo>
                    <a:cubicBezTo>
                      <a:pt x="22848" y="8469"/>
                      <a:pt x="22803" y="8469"/>
                      <a:pt x="22734" y="8446"/>
                    </a:cubicBezTo>
                    <a:cubicBezTo>
                      <a:pt x="22643" y="8400"/>
                      <a:pt x="22552" y="8377"/>
                      <a:pt x="22460" y="8355"/>
                    </a:cubicBezTo>
                    <a:cubicBezTo>
                      <a:pt x="22437" y="8343"/>
                      <a:pt x="22420" y="8337"/>
                      <a:pt x="22403" y="8337"/>
                    </a:cubicBezTo>
                    <a:cubicBezTo>
                      <a:pt x="22386" y="8337"/>
                      <a:pt x="22369" y="8343"/>
                      <a:pt x="22346" y="8355"/>
                    </a:cubicBezTo>
                    <a:lnTo>
                      <a:pt x="22323" y="8355"/>
                    </a:lnTo>
                    <a:cubicBezTo>
                      <a:pt x="22301" y="8332"/>
                      <a:pt x="22255" y="8332"/>
                      <a:pt x="22209" y="8309"/>
                    </a:cubicBezTo>
                    <a:cubicBezTo>
                      <a:pt x="22141" y="8286"/>
                      <a:pt x="22049" y="8240"/>
                      <a:pt x="21981" y="8218"/>
                    </a:cubicBezTo>
                    <a:cubicBezTo>
                      <a:pt x="21912" y="8195"/>
                      <a:pt x="21844" y="8172"/>
                      <a:pt x="21776" y="8149"/>
                    </a:cubicBezTo>
                    <a:cubicBezTo>
                      <a:pt x="21712" y="8128"/>
                      <a:pt x="21649" y="8107"/>
                      <a:pt x="21585" y="8086"/>
                    </a:cubicBezTo>
                    <a:lnTo>
                      <a:pt x="21585" y="8086"/>
                    </a:lnTo>
                    <a:cubicBezTo>
                      <a:pt x="21593" y="8092"/>
                      <a:pt x="21593" y="8103"/>
                      <a:pt x="21593" y="8103"/>
                    </a:cubicBezTo>
                    <a:cubicBezTo>
                      <a:pt x="21547" y="8081"/>
                      <a:pt x="21524" y="8081"/>
                      <a:pt x="21479" y="8081"/>
                    </a:cubicBezTo>
                    <a:cubicBezTo>
                      <a:pt x="21433" y="8081"/>
                      <a:pt x="21410" y="8103"/>
                      <a:pt x="21387" y="8103"/>
                    </a:cubicBezTo>
                    <a:cubicBezTo>
                      <a:pt x="21068" y="7944"/>
                      <a:pt x="20726" y="7761"/>
                      <a:pt x="20383" y="7601"/>
                    </a:cubicBezTo>
                    <a:cubicBezTo>
                      <a:pt x="19630" y="7236"/>
                      <a:pt x="18854" y="6939"/>
                      <a:pt x="18101" y="6620"/>
                    </a:cubicBezTo>
                    <a:cubicBezTo>
                      <a:pt x="18032" y="6597"/>
                      <a:pt x="17987" y="6551"/>
                      <a:pt x="17918" y="6528"/>
                    </a:cubicBezTo>
                    <a:cubicBezTo>
                      <a:pt x="17850" y="6506"/>
                      <a:pt x="17781" y="6460"/>
                      <a:pt x="17713" y="6437"/>
                    </a:cubicBezTo>
                    <a:lnTo>
                      <a:pt x="17667" y="6437"/>
                    </a:lnTo>
                    <a:lnTo>
                      <a:pt x="17598" y="6414"/>
                    </a:lnTo>
                    <a:cubicBezTo>
                      <a:pt x="17416" y="6323"/>
                      <a:pt x="17256" y="6255"/>
                      <a:pt x="17074" y="6163"/>
                    </a:cubicBezTo>
                    <a:cubicBezTo>
                      <a:pt x="17028" y="6163"/>
                      <a:pt x="16982" y="6140"/>
                      <a:pt x="16914" y="6118"/>
                    </a:cubicBezTo>
                    <a:cubicBezTo>
                      <a:pt x="16891" y="6095"/>
                      <a:pt x="16868" y="6095"/>
                      <a:pt x="16845" y="6072"/>
                    </a:cubicBezTo>
                    <a:cubicBezTo>
                      <a:pt x="16731" y="6004"/>
                      <a:pt x="16594" y="5958"/>
                      <a:pt x="16457" y="5889"/>
                    </a:cubicBezTo>
                    <a:cubicBezTo>
                      <a:pt x="16343" y="5844"/>
                      <a:pt x="16229" y="5775"/>
                      <a:pt x="16092" y="5730"/>
                    </a:cubicBezTo>
                    <a:cubicBezTo>
                      <a:pt x="15818" y="5593"/>
                      <a:pt x="15544" y="5433"/>
                      <a:pt x="15247" y="5296"/>
                    </a:cubicBezTo>
                    <a:cubicBezTo>
                      <a:pt x="14517" y="4931"/>
                      <a:pt x="13787" y="4566"/>
                      <a:pt x="13056" y="4223"/>
                    </a:cubicBezTo>
                    <a:cubicBezTo>
                      <a:pt x="12760" y="4086"/>
                      <a:pt x="12463" y="3926"/>
                      <a:pt x="12143" y="3789"/>
                    </a:cubicBezTo>
                    <a:cubicBezTo>
                      <a:pt x="12120" y="3744"/>
                      <a:pt x="12075" y="3721"/>
                      <a:pt x="12052" y="3698"/>
                    </a:cubicBezTo>
                    <a:cubicBezTo>
                      <a:pt x="12006" y="3675"/>
                      <a:pt x="11938" y="3653"/>
                      <a:pt x="11892" y="3630"/>
                    </a:cubicBezTo>
                    <a:cubicBezTo>
                      <a:pt x="11481" y="3424"/>
                      <a:pt x="11048" y="3219"/>
                      <a:pt x="10614" y="3036"/>
                    </a:cubicBezTo>
                    <a:cubicBezTo>
                      <a:pt x="10272" y="2876"/>
                      <a:pt x="9906" y="2739"/>
                      <a:pt x="9564" y="2580"/>
                    </a:cubicBezTo>
                    <a:cubicBezTo>
                      <a:pt x="9541" y="2580"/>
                      <a:pt x="9518" y="2580"/>
                      <a:pt x="9518" y="2557"/>
                    </a:cubicBezTo>
                    <a:lnTo>
                      <a:pt x="9404" y="2511"/>
                    </a:lnTo>
                    <a:cubicBezTo>
                      <a:pt x="9359" y="2488"/>
                      <a:pt x="9290" y="2466"/>
                      <a:pt x="9222" y="2443"/>
                    </a:cubicBezTo>
                    <a:cubicBezTo>
                      <a:pt x="9199" y="2431"/>
                      <a:pt x="9182" y="2426"/>
                      <a:pt x="9165" y="2426"/>
                    </a:cubicBezTo>
                    <a:cubicBezTo>
                      <a:pt x="9147" y="2426"/>
                      <a:pt x="9130" y="2431"/>
                      <a:pt x="9107" y="2443"/>
                    </a:cubicBezTo>
                    <a:cubicBezTo>
                      <a:pt x="9085" y="2420"/>
                      <a:pt x="9062" y="2420"/>
                      <a:pt x="9039" y="2397"/>
                    </a:cubicBezTo>
                    <a:cubicBezTo>
                      <a:pt x="9016" y="2397"/>
                      <a:pt x="8993" y="2374"/>
                      <a:pt x="8971" y="2374"/>
                    </a:cubicBezTo>
                    <a:cubicBezTo>
                      <a:pt x="8925" y="2351"/>
                      <a:pt x="8902" y="2329"/>
                      <a:pt x="8856" y="2306"/>
                    </a:cubicBezTo>
                    <a:cubicBezTo>
                      <a:pt x="8765" y="2260"/>
                      <a:pt x="8651" y="2215"/>
                      <a:pt x="8537" y="2192"/>
                    </a:cubicBezTo>
                    <a:cubicBezTo>
                      <a:pt x="8514" y="2192"/>
                      <a:pt x="8514" y="2169"/>
                      <a:pt x="8491" y="2169"/>
                    </a:cubicBezTo>
                    <a:cubicBezTo>
                      <a:pt x="8400" y="2123"/>
                      <a:pt x="8331" y="2100"/>
                      <a:pt x="8263" y="2078"/>
                    </a:cubicBezTo>
                    <a:cubicBezTo>
                      <a:pt x="8217" y="2055"/>
                      <a:pt x="8172" y="2032"/>
                      <a:pt x="8126" y="2009"/>
                    </a:cubicBezTo>
                    <a:cubicBezTo>
                      <a:pt x="8052" y="1991"/>
                      <a:pt x="7978" y="1957"/>
                      <a:pt x="7916" y="1957"/>
                    </a:cubicBezTo>
                    <a:cubicBezTo>
                      <a:pt x="7902" y="1957"/>
                      <a:pt x="7888" y="1959"/>
                      <a:pt x="7875" y="1963"/>
                    </a:cubicBezTo>
                    <a:cubicBezTo>
                      <a:pt x="7806" y="1918"/>
                      <a:pt x="7738" y="1895"/>
                      <a:pt x="7669" y="1872"/>
                    </a:cubicBezTo>
                    <a:cubicBezTo>
                      <a:pt x="7578" y="1849"/>
                      <a:pt x="7464" y="1804"/>
                      <a:pt x="7373" y="1781"/>
                    </a:cubicBezTo>
                    <a:cubicBezTo>
                      <a:pt x="7373" y="1781"/>
                      <a:pt x="7373" y="1758"/>
                      <a:pt x="7373" y="1758"/>
                    </a:cubicBezTo>
                    <a:lnTo>
                      <a:pt x="7396" y="1758"/>
                    </a:lnTo>
                    <a:cubicBezTo>
                      <a:pt x="7441" y="1621"/>
                      <a:pt x="7350" y="1484"/>
                      <a:pt x="7236" y="1461"/>
                    </a:cubicBezTo>
                    <a:cubicBezTo>
                      <a:pt x="7053" y="1393"/>
                      <a:pt x="6848" y="1347"/>
                      <a:pt x="6665" y="1279"/>
                    </a:cubicBezTo>
                    <a:cubicBezTo>
                      <a:pt x="6460" y="1233"/>
                      <a:pt x="6254" y="1187"/>
                      <a:pt x="6072" y="1119"/>
                    </a:cubicBezTo>
                    <a:cubicBezTo>
                      <a:pt x="5638" y="1005"/>
                      <a:pt x="5204" y="868"/>
                      <a:pt x="4771" y="754"/>
                    </a:cubicBezTo>
                    <a:cubicBezTo>
                      <a:pt x="4405" y="640"/>
                      <a:pt x="4017" y="548"/>
                      <a:pt x="3629" y="457"/>
                    </a:cubicBezTo>
                    <a:cubicBezTo>
                      <a:pt x="3538" y="434"/>
                      <a:pt x="3447" y="411"/>
                      <a:pt x="3355" y="388"/>
                    </a:cubicBezTo>
                    <a:cubicBezTo>
                      <a:pt x="3355" y="343"/>
                      <a:pt x="3333" y="297"/>
                      <a:pt x="3310" y="274"/>
                    </a:cubicBezTo>
                    <a:cubicBezTo>
                      <a:pt x="3264" y="229"/>
                      <a:pt x="3219" y="206"/>
                      <a:pt x="3173" y="206"/>
                    </a:cubicBezTo>
                    <a:cubicBezTo>
                      <a:pt x="3104" y="206"/>
                      <a:pt x="3059" y="206"/>
                      <a:pt x="3013" y="183"/>
                    </a:cubicBezTo>
                    <a:lnTo>
                      <a:pt x="2808" y="183"/>
                    </a:lnTo>
                    <a:cubicBezTo>
                      <a:pt x="2694" y="160"/>
                      <a:pt x="2602" y="160"/>
                      <a:pt x="2488" y="160"/>
                    </a:cubicBezTo>
                    <a:cubicBezTo>
                      <a:pt x="2328" y="137"/>
                      <a:pt x="2169" y="137"/>
                      <a:pt x="2009" y="115"/>
                    </a:cubicBezTo>
                    <a:cubicBezTo>
                      <a:pt x="1963" y="115"/>
                      <a:pt x="1940" y="92"/>
                      <a:pt x="1895" y="92"/>
                    </a:cubicBezTo>
                    <a:cubicBezTo>
                      <a:pt x="1781" y="69"/>
                      <a:pt x="1666" y="69"/>
                      <a:pt x="1552" y="69"/>
                    </a:cubicBezTo>
                    <a:cubicBezTo>
                      <a:pt x="1438" y="46"/>
                      <a:pt x="1324" y="23"/>
                      <a:pt x="1210" y="23"/>
                    </a:cubicBezTo>
                    <a:lnTo>
                      <a:pt x="822" y="23"/>
                    </a:lnTo>
                    <a:cubicBezTo>
                      <a:pt x="594" y="23"/>
                      <a:pt x="388" y="0"/>
                      <a:pt x="160"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7"/>
              <p:cNvSpPr/>
              <p:nvPr/>
            </p:nvSpPr>
            <p:spPr>
              <a:xfrm>
                <a:off x="12557603" y="3362008"/>
                <a:ext cx="3844" cy="17827"/>
              </a:xfrm>
              <a:custGeom>
                <a:avLst/>
                <a:gdLst/>
                <a:ahLst/>
                <a:cxnLst/>
                <a:rect l="l" t="t" r="r" b="b"/>
                <a:pathLst>
                  <a:path w="138" h="640" extrusionOk="0">
                    <a:moveTo>
                      <a:pt x="24" y="1"/>
                    </a:moveTo>
                    <a:cubicBezTo>
                      <a:pt x="24" y="183"/>
                      <a:pt x="24" y="366"/>
                      <a:pt x="24" y="548"/>
                    </a:cubicBezTo>
                    <a:lnTo>
                      <a:pt x="1" y="640"/>
                    </a:lnTo>
                    <a:cubicBezTo>
                      <a:pt x="69" y="617"/>
                      <a:pt x="115" y="571"/>
                      <a:pt x="115" y="503"/>
                    </a:cubicBezTo>
                    <a:cubicBezTo>
                      <a:pt x="138" y="457"/>
                      <a:pt x="115" y="412"/>
                      <a:pt x="115" y="366"/>
                    </a:cubicBezTo>
                    <a:cubicBezTo>
                      <a:pt x="115" y="320"/>
                      <a:pt x="92" y="275"/>
                      <a:pt x="92" y="252"/>
                    </a:cubicBezTo>
                    <a:cubicBezTo>
                      <a:pt x="69" y="183"/>
                      <a:pt x="46" y="115"/>
                      <a:pt x="46" y="46"/>
                    </a:cubicBezTo>
                    <a:cubicBezTo>
                      <a:pt x="24" y="24"/>
                      <a:pt x="24" y="1"/>
                      <a:pt x="2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37"/>
              <p:cNvSpPr/>
              <p:nvPr/>
            </p:nvSpPr>
            <p:spPr>
              <a:xfrm>
                <a:off x="12557603" y="3348025"/>
                <a:ext cx="4485" cy="9554"/>
              </a:xfrm>
              <a:custGeom>
                <a:avLst/>
                <a:gdLst/>
                <a:ahLst/>
                <a:cxnLst/>
                <a:rect l="l" t="t" r="r" b="b"/>
                <a:pathLst>
                  <a:path w="161" h="343" extrusionOk="0">
                    <a:moveTo>
                      <a:pt x="115" y="1"/>
                    </a:moveTo>
                    <a:cubicBezTo>
                      <a:pt x="46" y="23"/>
                      <a:pt x="1" y="92"/>
                      <a:pt x="24" y="137"/>
                    </a:cubicBezTo>
                    <a:cubicBezTo>
                      <a:pt x="24" y="206"/>
                      <a:pt x="24" y="274"/>
                      <a:pt x="24" y="343"/>
                    </a:cubicBezTo>
                    <a:cubicBezTo>
                      <a:pt x="92" y="320"/>
                      <a:pt x="161" y="229"/>
                      <a:pt x="138" y="137"/>
                    </a:cubicBezTo>
                    <a:cubicBezTo>
                      <a:pt x="138" y="92"/>
                      <a:pt x="115" y="46"/>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37"/>
              <p:cNvSpPr/>
              <p:nvPr/>
            </p:nvSpPr>
            <p:spPr>
              <a:xfrm>
                <a:off x="13843836" y="2983068"/>
                <a:ext cx="467323" cy="592197"/>
              </a:xfrm>
              <a:custGeom>
                <a:avLst/>
                <a:gdLst/>
                <a:ahLst/>
                <a:cxnLst/>
                <a:rect l="l" t="t" r="r" b="b"/>
                <a:pathLst>
                  <a:path w="16777" h="21260" extrusionOk="0">
                    <a:moveTo>
                      <a:pt x="114" y="1"/>
                    </a:moveTo>
                    <a:cubicBezTo>
                      <a:pt x="46" y="24"/>
                      <a:pt x="0" y="115"/>
                      <a:pt x="23" y="206"/>
                    </a:cubicBezTo>
                    <a:cubicBezTo>
                      <a:pt x="137" y="549"/>
                      <a:pt x="251" y="891"/>
                      <a:pt x="366" y="1211"/>
                    </a:cubicBezTo>
                    <a:cubicBezTo>
                      <a:pt x="457" y="1530"/>
                      <a:pt x="548" y="1827"/>
                      <a:pt x="662" y="2124"/>
                    </a:cubicBezTo>
                    <a:cubicBezTo>
                      <a:pt x="731" y="2283"/>
                      <a:pt x="776" y="2443"/>
                      <a:pt x="845" y="2603"/>
                    </a:cubicBezTo>
                    <a:cubicBezTo>
                      <a:pt x="913" y="2763"/>
                      <a:pt x="982" y="2922"/>
                      <a:pt x="1027" y="3082"/>
                    </a:cubicBezTo>
                    <a:cubicBezTo>
                      <a:pt x="1164" y="3379"/>
                      <a:pt x="1301" y="3676"/>
                      <a:pt x="1438" y="3972"/>
                    </a:cubicBezTo>
                    <a:cubicBezTo>
                      <a:pt x="1575" y="4292"/>
                      <a:pt x="1735" y="4612"/>
                      <a:pt x="1918" y="4908"/>
                    </a:cubicBezTo>
                    <a:cubicBezTo>
                      <a:pt x="2055" y="5205"/>
                      <a:pt x="2237" y="5479"/>
                      <a:pt x="2397" y="5753"/>
                    </a:cubicBezTo>
                    <a:cubicBezTo>
                      <a:pt x="2557" y="6050"/>
                      <a:pt x="2739" y="6323"/>
                      <a:pt x="2899" y="6620"/>
                    </a:cubicBezTo>
                    <a:cubicBezTo>
                      <a:pt x="3082" y="6894"/>
                      <a:pt x="3242" y="7168"/>
                      <a:pt x="3424" y="7442"/>
                    </a:cubicBezTo>
                    <a:cubicBezTo>
                      <a:pt x="3584" y="7716"/>
                      <a:pt x="3767" y="7990"/>
                      <a:pt x="3926" y="8264"/>
                    </a:cubicBezTo>
                    <a:cubicBezTo>
                      <a:pt x="4018" y="8423"/>
                      <a:pt x="4132" y="8537"/>
                      <a:pt x="4223" y="8697"/>
                    </a:cubicBezTo>
                    <a:cubicBezTo>
                      <a:pt x="4314" y="8811"/>
                      <a:pt x="4406" y="8948"/>
                      <a:pt x="4497" y="9085"/>
                    </a:cubicBezTo>
                    <a:cubicBezTo>
                      <a:pt x="4680" y="9359"/>
                      <a:pt x="4885" y="9610"/>
                      <a:pt x="5068" y="9884"/>
                    </a:cubicBezTo>
                    <a:cubicBezTo>
                      <a:pt x="5273" y="10135"/>
                      <a:pt x="5478" y="10386"/>
                      <a:pt x="5661" y="10637"/>
                    </a:cubicBezTo>
                    <a:cubicBezTo>
                      <a:pt x="5866" y="10888"/>
                      <a:pt x="6049" y="11140"/>
                      <a:pt x="6254" y="11391"/>
                    </a:cubicBezTo>
                    <a:cubicBezTo>
                      <a:pt x="6460" y="11665"/>
                      <a:pt x="6665" y="11938"/>
                      <a:pt x="6894" y="12190"/>
                    </a:cubicBezTo>
                    <a:cubicBezTo>
                      <a:pt x="7099" y="12463"/>
                      <a:pt x="7304" y="12715"/>
                      <a:pt x="7510" y="12966"/>
                    </a:cubicBezTo>
                    <a:cubicBezTo>
                      <a:pt x="7715" y="13217"/>
                      <a:pt x="7921" y="13468"/>
                      <a:pt x="8103" y="13719"/>
                    </a:cubicBezTo>
                    <a:cubicBezTo>
                      <a:pt x="8263" y="13901"/>
                      <a:pt x="8400" y="14084"/>
                      <a:pt x="8560" y="14244"/>
                    </a:cubicBezTo>
                    <a:cubicBezTo>
                      <a:pt x="8697" y="14426"/>
                      <a:pt x="8857" y="14609"/>
                      <a:pt x="8994" y="14792"/>
                    </a:cubicBezTo>
                    <a:cubicBezTo>
                      <a:pt x="9085" y="14883"/>
                      <a:pt x="9176" y="14997"/>
                      <a:pt x="9267" y="15088"/>
                    </a:cubicBezTo>
                    <a:cubicBezTo>
                      <a:pt x="9290" y="15111"/>
                      <a:pt x="9313" y="15134"/>
                      <a:pt x="9336" y="15157"/>
                    </a:cubicBezTo>
                    <a:cubicBezTo>
                      <a:pt x="9359" y="15180"/>
                      <a:pt x="9382" y="15202"/>
                      <a:pt x="9382" y="15225"/>
                    </a:cubicBezTo>
                    <a:cubicBezTo>
                      <a:pt x="9404" y="15248"/>
                      <a:pt x="9427" y="15248"/>
                      <a:pt x="9427" y="15271"/>
                    </a:cubicBezTo>
                    <a:cubicBezTo>
                      <a:pt x="9496" y="15339"/>
                      <a:pt x="9564" y="15408"/>
                      <a:pt x="9633" y="15499"/>
                    </a:cubicBezTo>
                    <a:cubicBezTo>
                      <a:pt x="9884" y="15750"/>
                      <a:pt x="10135" y="16024"/>
                      <a:pt x="10363" y="16298"/>
                    </a:cubicBezTo>
                    <a:cubicBezTo>
                      <a:pt x="10386" y="16321"/>
                      <a:pt x="10409" y="16344"/>
                      <a:pt x="10432" y="16367"/>
                    </a:cubicBezTo>
                    <a:cubicBezTo>
                      <a:pt x="10477" y="16412"/>
                      <a:pt x="10523" y="16481"/>
                      <a:pt x="10591" y="16526"/>
                    </a:cubicBezTo>
                    <a:cubicBezTo>
                      <a:pt x="11048" y="17051"/>
                      <a:pt x="11504" y="17576"/>
                      <a:pt x="12006" y="18056"/>
                    </a:cubicBezTo>
                    <a:cubicBezTo>
                      <a:pt x="12235" y="18307"/>
                      <a:pt x="12486" y="18535"/>
                      <a:pt x="12737" y="18763"/>
                    </a:cubicBezTo>
                    <a:cubicBezTo>
                      <a:pt x="12988" y="18946"/>
                      <a:pt x="13216" y="19151"/>
                      <a:pt x="13444" y="19357"/>
                    </a:cubicBezTo>
                    <a:cubicBezTo>
                      <a:pt x="13581" y="19471"/>
                      <a:pt x="13741" y="19608"/>
                      <a:pt x="13878" y="19722"/>
                    </a:cubicBezTo>
                    <a:cubicBezTo>
                      <a:pt x="14038" y="19836"/>
                      <a:pt x="14198" y="19973"/>
                      <a:pt x="14357" y="20110"/>
                    </a:cubicBezTo>
                    <a:cubicBezTo>
                      <a:pt x="14426" y="20156"/>
                      <a:pt x="14494" y="20224"/>
                      <a:pt x="14586" y="20270"/>
                    </a:cubicBezTo>
                    <a:cubicBezTo>
                      <a:pt x="14654" y="20338"/>
                      <a:pt x="14723" y="20384"/>
                      <a:pt x="14791" y="20452"/>
                    </a:cubicBezTo>
                    <a:cubicBezTo>
                      <a:pt x="14930" y="20551"/>
                      <a:pt x="15068" y="20650"/>
                      <a:pt x="15207" y="20749"/>
                    </a:cubicBezTo>
                    <a:lnTo>
                      <a:pt x="15207" y="20749"/>
                    </a:lnTo>
                    <a:cubicBezTo>
                      <a:pt x="15205" y="20749"/>
                      <a:pt x="15204" y="20749"/>
                      <a:pt x="15202" y="20749"/>
                    </a:cubicBezTo>
                    <a:cubicBezTo>
                      <a:pt x="15216" y="20759"/>
                      <a:pt x="15231" y="20768"/>
                      <a:pt x="15246" y="20777"/>
                    </a:cubicBezTo>
                    <a:lnTo>
                      <a:pt x="15246" y="20777"/>
                    </a:lnTo>
                    <a:cubicBezTo>
                      <a:pt x="15254" y="20783"/>
                      <a:pt x="15262" y="20789"/>
                      <a:pt x="15270" y="20795"/>
                    </a:cubicBezTo>
                    <a:cubicBezTo>
                      <a:pt x="15268" y="20792"/>
                      <a:pt x="15266" y="20790"/>
                      <a:pt x="15264" y="20788"/>
                    </a:cubicBezTo>
                    <a:lnTo>
                      <a:pt x="15264" y="20788"/>
                    </a:lnTo>
                    <a:cubicBezTo>
                      <a:pt x="15385" y="20861"/>
                      <a:pt x="15519" y="20922"/>
                      <a:pt x="15636" y="21000"/>
                    </a:cubicBezTo>
                    <a:cubicBezTo>
                      <a:pt x="15704" y="21023"/>
                      <a:pt x="15750" y="21046"/>
                      <a:pt x="15818" y="21069"/>
                    </a:cubicBezTo>
                    <a:cubicBezTo>
                      <a:pt x="15841" y="21091"/>
                      <a:pt x="15887" y="21137"/>
                      <a:pt x="15910" y="21160"/>
                    </a:cubicBezTo>
                    <a:cubicBezTo>
                      <a:pt x="15979" y="21230"/>
                      <a:pt x="16089" y="21259"/>
                      <a:pt x="16188" y="21259"/>
                    </a:cubicBezTo>
                    <a:cubicBezTo>
                      <a:pt x="16218" y="21259"/>
                      <a:pt x="16248" y="21257"/>
                      <a:pt x="16275" y="21251"/>
                    </a:cubicBezTo>
                    <a:cubicBezTo>
                      <a:pt x="16298" y="21228"/>
                      <a:pt x="16343" y="21228"/>
                      <a:pt x="16366" y="21206"/>
                    </a:cubicBezTo>
                    <a:cubicBezTo>
                      <a:pt x="16389" y="21183"/>
                      <a:pt x="16412" y="21137"/>
                      <a:pt x="16435" y="21114"/>
                    </a:cubicBezTo>
                    <a:cubicBezTo>
                      <a:pt x="16457" y="21091"/>
                      <a:pt x="16457" y="21046"/>
                      <a:pt x="16457" y="21023"/>
                    </a:cubicBezTo>
                    <a:cubicBezTo>
                      <a:pt x="16480" y="21000"/>
                      <a:pt x="16503" y="21000"/>
                      <a:pt x="16503" y="21000"/>
                    </a:cubicBezTo>
                    <a:cubicBezTo>
                      <a:pt x="16594" y="20954"/>
                      <a:pt x="16686" y="20909"/>
                      <a:pt x="16731" y="20817"/>
                    </a:cubicBezTo>
                    <a:cubicBezTo>
                      <a:pt x="16754" y="20726"/>
                      <a:pt x="16777" y="20635"/>
                      <a:pt x="16731" y="20544"/>
                    </a:cubicBezTo>
                    <a:cubicBezTo>
                      <a:pt x="16686" y="20429"/>
                      <a:pt x="16572" y="20361"/>
                      <a:pt x="16480" y="20270"/>
                    </a:cubicBezTo>
                    <a:cubicBezTo>
                      <a:pt x="16412" y="20224"/>
                      <a:pt x="16343" y="20178"/>
                      <a:pt x="16275" y="20133"/>
                    </a:cubicBezTo>
                    <a:cubicBezTo>
                      <a:pt x="16161" y="20041"/>
                      <a:pt x="16024" y="19950"/>
                      <a:pt x="15887" y="19859"/>
                    </a:cubicBezTo>
                    <a:cubicBezTo>
                      <a:pt x="15704" y="19745"/>
                      <a:pt x="15522" y="19608"/>
                      <a:pt x="15339" y="19494"/>
                    </a:cubicBezTo>
                    <a:cubicBezTo>
                      <a:pt x="15339" y="19471"/>
                      <a:pt x="15316" y="19448"/>
                      <a:pt x="15293" y="19425"/>
                    </a:cubicBezTo>
                    <a:cubicBezTo>
                      <a:pt x="15270" y="19379"/>
                      <a:pt x="15225" y="19357"/>
                      <a:pt x="15179" y="19334"/>
                    </a:cubicBezTo>
                    <a:cubicBezTo>
                      <a:pt x="15088" y="19265"/>
                      <a:pt x="15019" y="19197"/>
                      <a:pt x="14928" y="19128"/>
                    </a:cubicBezTo>
                    <a:cubicBezTo>
                      <a:pt x="14905" y="19106"/>
                      <a:pt x="14905" y="19106"/>
                      <a:pt x="14882" y="19083"/>
                    </a:cubicBezTo>
                    <a:lnTo>
                      <a:pt x="14860" y="19083"/>
                    </a:lnTo>
                    <a:cubicBezTo>
                      <a:pt x="14609" y="18832"/>
                      <a:pt x="14335" y="18581"/>
                      <a:pt x="14061" y="18330"/>
                    </a:cubicBezTo>
                    <a:cubicBezTo>
                      <a:pt x="13878" y="18170"/>
                      <a:pt x="13718" y="18033"/>
                      <a:pt x="13536" y="17873"/>
                    </a:cubicBezTo>
                    <a:cubicBezTo>
                      <a:pt x="13467" y="17805"/>
                      <a:pt x="13399" y="17736"/>
                      <a:pt x="13330" y="17668"/>
                    </a:cubicBezTo>
                    <a:cubicBezTo>
                      <a:pt x="13034" y="17417"/>
                      <a:pt x="12760" y="17143"/>
                      <a:pt x="12463" y="16869"/>
                    </a:cubicBezTo>
                    <a:cubicBezTo>
                      <a:pt x="12303" y="16732"/>
                      <a:pt x="12143" y="16595"/>
                      <a:pt x="11984" y="16435"/>
                    </a:cubicBezTo>
                    <a:cubicBezTo>
                      <a:pt x="11961" y="16412"/>
                      <a:pt x="11938" y="16389"/>
                      <a:pt x="11915" y="16367"/>
                    </a:cubicBezTo>
                    <a:cubicBezTo>
                      <a:pt x="11824" y="16275"/>
                      <a:pt x="11755" y="16184"/>
                      <a:pt x="11664" y="16093"/>
                    </a:cubicBezTo>
                    <a:cubicBezTo>
                      <a:pt x="11459" y="15910"/>
                      <a:pt x="11276" y="15705"/>
                      <a:pt x="11093" y="15499"/>
                    </a:cubicBezTo>
                    <a:cubicBezTo>
                      <a:pt x="10865" y="15271"/>
                      <a:pt x="10660" y="15020"/>
                      <a:pt x="10432" y="14792"/>
                    </a:cubicBezTo>
                    <a:lnTo>
                      <a:pt x="10432" y="14792"/>
                    </a:lnTo>
                    <a:cubicBezTo>
                      <a:pt x="10435" y="14795"/>
                      <a:pt x="10454" y="14814"/>
                      <a:pt x="10454" y="14814"/>
                    </a:cubicBezTo>
                    <a:cubicBezTo>
                      <a:pt x="10203" y="14518"/>
                      <a:pt x="9929" y="14244"/>
                      <a:pt x="9678" y="13970"/>
                    </a:cubicBezTo>
                    <a:cubicBezTo>
                      <a:pt x="9655" y="13947"/>
                      <a:pt x="9633" y="13924"/>
                      <a:pt x="9610" y="13901"/>
                    </a:cubicBezTo>
                    <a:cubicBezTo>
                      <a:pt x="9610" y="13879"/>
                      <a:pt x="9610" y="13879"/>
                      <a:pt x="9610" y="13879"/>
                    </a:cubicBezTo>
                    <a:cubicBezTo>
                      <a:pt x="9450" y="13628"/>
                      <a:pt x="9267" y="13422"/>
                      <a:pt x="9085" y="13194"/>
                    </a:cubicBezTo>
                    <a:cubicBezTo>
                      <a:pt x="8994" y="13080"/>
                      <a:pt x="8902" y="12966"/>
                      <a:pt x="8788" y="12829"/>
                    </a:cubicBezTo>
                    <a:cubicBezTo>
                      <a:pt x="8537" y="12532"/>
                      <a:pt x="8286" y="12235"/>
                      <a:pt x="8035" y="11916"/>
                    </a:cubicBezTo>
                    <a:cubicBezTo>
                      <a:pt x="7578" y="11368"/>
                      <a:pt x="7145" y="10797"/>
                      <a:pt x="6688" y="10249"/>
                    </a:cubicBezTo>
                    <a:cubicBezTo>
                      <a:pt x="6414" y="9884"/>
                      <a:pt x="6140" y="9519"/>
                      <a:pt x="5889" y="9154"/>
                    </a:cubicBezTo>
                    <a:cubicBezTo>
                      <a:pt x="5729" y="8948"/>
                      <a:pt x="5593" y="8743"/>
                      <a:pt x="5433" y="8537"/>
                    </a:cubicBezTo>
                    <a:cubicBezTo>
                      <a:pt x="5364" y="8446"/>
                      <a:pt x="5296" y="8355"/>
                      <a:pt x="5227" y="8264"/>
                    </a:cubicBezTo>
                    <a:cubicBezTo>
                      <a:pt x="5159" y="8172"/>
                      <a:pt x="5090" y="8058"/>
                      <a:pt x="5022" y="7967"/>
                    </a:cubicBezTo>
                    <a:cubicBezTo>
                      <a:pt x="4978" y="7923"/>
                      <a:pt x="4924" y="7897"/>
                      <a:pt x="4867" y="7897"/>
                    </a:cubicBezTo>
                    <a:cubicBezTo>
                      <a:pt x="4836" y="7897"/>
                      <a:pt x="4803" y="7905"/>
                      <a:pt x="4771" y="7921"/>
                    </a:cubicBezTo>
                    <a:lnTo>
                      <a:pt x="4702" y="7830"/>
                    </a:lnTo>
                    <a:cubicBezTo>
                      <a:pt x="4520" y="7556"/>
                      <a:pt x="4337" y="7282"/>
                      <a:pt x="4132" y="7008"/>
                    </a:cubicBezTo>
                    <a:cubicBezTo>
                      <a:pt x="4109" y="6985"/>
                      <a:pt x="4086" y="6963"/>
                      <a:pt x="4063" y="6963"/>
                    </a:cubicBezTo>
                    <a:cubicBezTo>
                      <a:pt x="4040" y="6917"/>
                      <a:pt x="4018" y="6848"/>
                      <a:pt x="3972" y="6803"/>
                    </a:cubicBezTo>
                    <a:cubicBezTo>
                      <a:pt x="3812" y="6529"/>
                      <a:pt x="3630" y="6232"/>
                      <a:pt x="3447" y="5958"/>
                    </a:cubicBezTo>
                    <a:cubicBezTo>
                      <a:pt x="3242" y="5639"/>
                      <a:pt x="3059" y="5342"/>
                      <a:pt x="2854" y="5045"/>
                    </a:cubicBezTo>
                    <a:cubicBezTo>
                      <a:pt x="2808" y="5000"/>
                      <a:pt x="2785" y="4931"/>
                      <a:pt x="2739" y="4863"/>
                    </a:cubicBezTo>
                    <a:cubicBezTo>
                      <a:pt x="2739" y="4863"/>
                      <a:pt x="2717" y="4840"/>
                      <a:pt x="2717" y="4840"/>
                    </a:cubicBezTo>
                    <a:cubicBezTo>
                      <a:pt x="2625" y="4657"/>
                      <a:pt x="2511" y="4497"/>
                      <a:pt x="2397" y="4315"/>
                    </a:cubicBezTo>
                    <a:cubicBezTo>
                      <a:pt x="2283" y="4155"/>
                      <a:pt x="2169" y="3972"/>
                      <a:pt x="2055" y="3813"/>
                    </a:cubicBezTo>
                    <a:cubicBezTo>
                      <a:pt x="2021" y="3779"/>
                      <a:pt x="1988" y="3758"/>
                      <a:pt x="1954" y="3758"/>
                    </a:cubicBezTo>
                    <a:cubicBezTo>
                      <a:pt x="1942" y="3758"/>
                      <a:pt x="1930" y="3761"/>
                      <a:pt x="1918" y="3767"/>
                    </a:cubicBezTo>
                    <a:cubicBezTo>
                      <a:pt x="1849" y="3653"/>
                      <a:pt x="1804" y="3562"/>
                      <a:pt x="1758" y="3447"/>
                    </a:cubicBezTo>
                    <a:lnTo>
                      <a:pt x="1758" y="3447"/>
                    </a:lnTo>
                    <a:lnTo>
                      <a:pt x="1781" y="3516"/>
                    </a:lnTo>
                    <a:cubicBezTo>
                      <a:pt x="1735" y="3402"/>
                      <a:pt x="1667" y="3288"/>
                      <a:pt x="1621" y="3196"/>
                    </a:cubicBezTo>
                    <a:cubicBezTo>
                      <a:pt x="1621" y="3196"/>
                      <a:pt x="1621" y="3219"/>
                      <a:pt x="1621" y="3219"/>
                    </a:cubicBezTo>
                    <a:cubicBezTo>
                      <a:pt x="1507" y="2968"/>
                      <a:pt x="1393" y="2740"/>
                      <a:pt x="1279" y="2489"/>
                    </a:cubicBezTo>
                    <a:cubicBezTo>
                      <a:pt x="1210" y="2352"/>
                      <a:pt x="1142" y="2238"/>
                      <a:pt x="1096" y="2101"/>
                    </a:cubicBezTo>
                    <a:cubicBezTo>
                      <a:pt x="1027" y="1987"/>
                      <a:pt x="982" y="1850"/>
                      <a:pt x="936" y="1736"/>
                    </a:cubicBezTo>
                    <a:cubicBezTo>
                      <a:pt x="822" y="1484"/>
                      <a:pt x="731" y="1211"/>
                      <a:pt x="639" y="959"/>
                    </a:cubicBezTo>
                    <a:cubicBezTo>
                      <a:pt x="525" y="663"/>
                      <a:pt x="434" y="389"/>
                      <a:pt x="320" y="92"/>
                    </a:cubicBezTo>
                    <a:cubicBezTo>
                      <a:pt x="297" y="24"/>
                      <a:pt x="229" y="1"/>
                      <a:pt x="18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7"/>
              <p:cNvSpPr/>
              <p:nvPr/>
            </p:nvSpPr>
            <p:spPr>
              <a:xfrm>
                <a:off x="14246285" y="3519695"/>
                <a:ext cx="63621" cy="42618"/>
              </a:xfrm>
              <a:custGeom>
                <a:avLst/>
                <a:gdLst/>
                <a:ahLst/>
                <a:cxnLst/>
                <a:rect l="l" t="t" r="r" b="b"/>
                <a:pathLst>
                  <a:path w="2284" h="1530" extrusionOk="0">
                    <a:moveTo>
                      <a:pt x="92" y="0"/>
                    </a:moveTo>
                    <a:cubicBezTo>
                      <a:pt x="69" y="0"/>
                      <a:pt x="46" y="0"/>
                      <a:pt x="24" y="23"/>
                    </a:cubicBezTo>
                    <a:cubicBezTo>
                      <a:pt x="1" y="46"/>
                      <a:pt x="1" y="114"/>
                      <a:pt x="46" y="137"/>
                    </a:cubicBezTo>
                    <a:cubicBezTo>
                      <a:pt x="183" y="274"/>
                      <a:pt x="343" y="388"/>
                      <a:pt x="503" y="525"/>
                    </a:cubicBezTo>
                    <a:cubicBezTo>
                      <a:pt x="686" y="639"/>
                      <a:pt x="868" y="754"/>
                      <a:pt x="1028" y="868"/>
                    </a:cubicBezTo>
                    <a:cubicBezTo>
                      <a:pt x="1188" y="982"/>
                      <a:pt x="1347" y="1096"/>
                      <a:pt x="1507" y="1187"/>
                    </a:cubicBezTo>
                    <a:cubicBezTo>
                      <a:pt x="1576" y="1256"/>
                      <a:pt x="1667" y="1301"/>
                      <a:pt x="1758" y="1347"/>
                    </a:cubicBezTo>
                    <a:cubicBezTo>
                      <a:pt x="1781" y="1370"/>
                      <a:pt x="1827" y="1393"/>
                      <a:pt x="1850" y="1416"/>
                    </a:cubicBezTo>
                    <a:cubicBezTo>
                      <a:pt x="1895" y="1438"/>
                      <a:pt x="1918" y="1461"/>
                      <a:pt x="1941" y="1461"/>
                    </a:cubicBezTo>
                    <a:lnTo>
                      <a:pt x="2032" y="1461"/>
                    </a:lnTo>
                    <a:cubicBezTo>
                      <a:pt x="2078" y="1507"/>
                      <a:pt x="2124" y="1530"/>
                      <a:pt x="2192" y="1530"/>
                    </a:cubicBezTo>
                    <a:cubicBezTo>
                      <a:pt x="2238" y="1530"/>
                      <a:pt x="2260" y="1484"/>
                      <a:pt x="2283" y="1438"/>
                    </a:cubicBezTo>
                    <a:cubicBezTo>
                      <a:pt x="2283" y="1393"/>
                      <a:pt x="2260" y="1324"/>
                      <a:pt x="2192" y="1324"/>
                    </a:cubicBezTo>
                    <a:cubicBezTo>
                      <a:pt x="2169" y="1301"/>
                      <a:pt x="2169" y="1301"/>
                      <a:pt x="2146" y="1279"/>
                    </a:cubicBezTo>
                    <a:cubicBezTo>
                      <a:pt x="2078" y="1233"/>
                      <a:pt x="2032" y="1210"/>
                      <a:pt x="1987" y="1164"/>
                    </a:cubicBezTo>
                    <a:cubicBezTo>
                      <a:pt x="1964" y="1142"/>
                      <a:pt x="1918" y="1119"/>
                      <a:pt x="1895" y="1096"/>
                    </a:cubicBezTo>
                    <a:cubicBezTo>
                      <a:pt x="1872" y="1096"/>
                      <a:pt x="1872" y="1073"/>
                      <a:pt x="1850" y="1073"/>
                    </a:cubicBezTo>
                    <a:cubicBezTo>
                      <a:pt x="1831" y="1064"/>
                      <a:pt x="1812" y="1058"/>
                      <a:pt x="1795" y="1058"/>
                    </a:cubicBezTo>
                    <a:cubicBezTo>
                      <a:pt x="1770" y="1058"/>
                      <a:pt x="1749" y="1069"/>
                      <a:pt x="1735" y="1096"/>
                    </a:cubicBezTo>
                    <a:cubicBezTo>
                      <a:pt x="1735" y="1096"/>
                      <a:pt x="1713" y="1119"/>
                      <a:pt x="1713" y="1142"/>
                    </a:cubicBezTo>
                    <a:cubicBezTo>
                      <a:pt x="1690" y="1119"/>
                      <a:pt x="1667" y="1119"/>
                      <a:pt x="1667" y="1096"/>
                    </a:cubicBezTo>
                    <a:cubicBezTo>
                      <a:pt x="1393" y="936"/>
                      <a:pt x="1142" y="754"/>
                      <a:pt x="891" y="594"/>
                    </a:cubicBezTo>
                    <a:cubicBezTo>
                      <a:pt x="777" y="503"/>
                      <a:pt x="640" y="411"/>
                      <a:pt x="526" y="320"/>
                    </a:cubicBezTo>
                    <a:cubicBezTo>
                      <a:pt x="389" y="229"/>
                      <a:pt x="275" y="114"/>
                      <a:pt x="13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7"/>
              <p:cNvSpPr/>
              <p:nvPr/>
            </p:nvSpPr>
            <p:spPr>
              <a:xfrm>
                <a:off x="13880716" y="3145212"/>
                <a:ext cx="329998" cy="425374"/>
              </a:xfrm>
              <a:custGeom>
                <a:avLst/>
                <a:gdLst/>
                <a:ahLst/>
                <a:cxnLst/>
                <a:rect l="l" t="t" r="r" b="b"/>
                <a:pathLst>
                  <a:path w="11847" h="15271" extrusionOk="0">
                    <a:moveTo>
                      <a:pt x="616" y="1005"/>
                    </a:moveTo>
                    <a:cubicBezTo>
                      <a:pt x="616" y="1005"/>
                      <a:pt x="617" y="1014"/>
                      <a:pt x="623" y="1021"/>
                    </a:cubicBezTo>
                    <a:lnTo>
                      <a:pt x="623" y="1021"/>
                    </a:lnTo>
                    <a:cubicBezTo>
                      <a:pt x="619" y="1018"/>
                      <a:pt x="616" y="1013"/>
                      <a:pt x="616" y="1005"/>
                    </a:cubicBezTo>
                    <a:close/>
                    <a:moveTo>
                      <a:pt x="8423" y="11641"/>
                    </a:moveTo>
                    <a:cubicBezTo>
                      <a:pt x="8427" y="11646"/>
                      <a:pt x="8431" y="11651"/>
                      <a:pt x="8435" y="11657"/>
                    </a:cubicBezTo>
                    <a:lnTo>
                      <a:pt x="8435" y="11657"/>
                    </a:lnTo>
                    <a:cubicBezTo>
                      <a:pt x="8432" y="11651"/>
                      <a:pt x="8428" y="11646"/>
                      <a:pt x="8423" y="11641"/>
                    </a:cubicBezTo>
                    <a:close/>
                    <a:moveTo>
                      <a:pt x="92" y="0"/>
                    </a:moveTo>
                    <a:cubicBezTo>
                      <a:pt x="92" y="0"/>
                      <a:pt x="92" y="23"/>
                      <a:pt x="69" y="23"/>
                    </a:cubicBezTo>
                    <a:cubicBezTo>
                      <a:pt x="23" y="23"/>
                      <a:pt x="0" y="69"/>
                      <a:pt x="23" y="114"/>
                    </a:cubicBezTo>
                    <a:cubicBezTo>
                      <a:pt x="160" y="434"/>
                      <a:pt x="320" y="754"/>
                      <a:pt x="457" y="1050"/>
                    </a:cubicBezTo>
                    <a:cubicBezTo>
                      <a:pt x="548" y="1210"/>
                      <a:pt x="639" y="1370"/>
                      <a:pt x="708" y="1530"/>
                    </a:cubicBezTo>
                    <a:cubicBezTo>
                      <a:pt x="799" y="1667"/>
                      <a:pt x="890" y="1826"/>
                      <a:pt x="959" y="1963"/>
                    </a:cubicBezTo>
                    <a:cubicBezTo>
                      <a:pt x="1050" y="2123"/>
                      <a:pt x="1141" y="2283"/>
                      <a:pt x="1256" y="2443"/>
                    </a:cubicBezTo>
                    <a:cubicBezTo>
                      <a:pt x="1347" y="2580"/>
                      <a:pt x="1438" y="2739"/>
                      <a:pt x="1530" y="2876"/>
                    </a:cubicBezTo>
                    <a:cubicBezTo>
                      <a:pt x="1689" y="3150"/>
                      <a:pt x="1872" y="3447"/>
                      <a:pt x="2032" y="3744"/>
                    </a:cubicBezTo>
                    <a:cubicBezTo>
                      <a:pt x="2191" y="4018"/>
                      <a:pt x="2374" y="4314"/>
                      <a:pt x="2534" y="4611"/>
                    </a:cubicBezTo>
                    <a:cubicBezTo>
                      <a:pt x="2625" y="4748"/>
                      <a:pt x="2716" y="4885"/>
                      <a:pt x="2785" y="5022"/>
                    </a:cubicBezTo>
                    <a:cubicBezTo>
                      <a:pt x="2876" y="5182"/>
                      <a:pt x="2968" y="5319"/>
                      <a:pt x="3036" y="5456"/>
                    </a:cubicBezTo>
                    <a:cubicBezTo>
                      <a:pt x="3219" y="5729"/>
                      <a:pt x="3378" y="6003"/>
                      <a:pt x="3538" y="6300"/>
                    </a:cubicBezTo>
                    <a:cubicBezTo>
                      <a:pt x="3721" y="6597"/>
                      <a:pt x="3926" y="6871"/>
                      <a:pt x="4109" y="7167"/>
                    </a:cubicBezTo>
                    <a:cubicBezTo>
                      <a:pt x="4200" y="7304"/>
                      <a:pt x="4314" y="7441"/>
                      <a:pt x="4405" y="7601"/>
                    </a:cubicBezTo>
                    <a:cubicBezTo>
                      <a:pt x="4497" y="7738"/>
                      <a:pt x="4588" y="7875"/>
                      <a:pt x="4679" y="8035"/>
                    </a:cubicBezTo>
                    <a:cubicBezTo>
                      <a:pt x="4862" y="8309"/>
                      <a:pt x="5067" y="8583"/>
                      <a:pt x="5273" y="8856"/>
                    </a:cubicBezTo>
                    <a:cubicBezTo>
                      <a:pt x="5478" y="9153"/>
                      <a:pt x="5729" y="9427"/>
                      <a:pt x="5958" y="9701"/>
                    </a:cubicBezTo>
                    <a:cubicBezTo>
                      <a:pt x="6163" y="9975"/>
                      <a:pt x="6391" y="10226"/>
                      <a:pt x="6620" y="10500"/>
                    </a:cubicBezTo>
                    <a:cubicBezTo>
                      <a:pt x="6734" y="10637"/>
                      <a:pt x="6871" y="10774"/>
                      <a:pt x="6985" y="10911"/>
                    </a:cubicBezTo>
                    <a:cubicBezTo>
                      <a:pt x="7099" y="11048"/>
                      <a:pt x="7236" y="11185"/>
                      <a:pt x="7350" y="11344"/>
                    </a:cubicBezTo>
                    <a:lnTo>
                      <a:pt x="7377" y="11358"/>
                    </a:lnTo>
                    <a:lnTo>
                      <a:pt x="7377" y="11358"/>
                    </a:lnTo>
                    <a:cubicBezTo>
                      <a:pt x="7373" y="11352"/>
                      <a:pt x="7373" y="11344"/>
                      <a:pt x="7373" y="11344"/>
                    </a:cubicBezTo>
                    <a:lnTo>
                      <a:pt x="7373" y="11344"/>
                    </a:lnTo>
                    <a:cubicBezTo>
                      <a:pt x="7375" y="11350"/>
                      <a:pt x="7378" y="11355"/>
                      <a:pt x="7382" y="11360"/>
                    </a:cubicBezTo>
                    <a:lnTo>
                      <a:pt x="7382" y="11360"/>
                    </a:lnTo>
                    <a:lnTo>
                      <a:pt x="7377" y="11358"/>
                    </a:lnTo>
                    <a:lnTo>
                      <a:pt x="7377" y="11358"/>
                    </a:lnTo>
                    <a:cubicBezTo>
                      <a:pt x="7378" y="11361"/>
                      <a:pt x="7381" y="11363"/>
                      <a:pt x="7384" y="11365"/>
                    </a:cubicBezTo>
                    <a:lnTo>
                      <a:pt x="7384" y="11365"/>
                    </a:lnTo>
                    <a:cubicBezTo>
                      <a:pt x="7383" y="11363"/>
                      <a:pt x="7382" y="11362"/>
                      <a:pt x="7382" y="11360"/>
                    </a:cubicBezTo>
                    <a:lnTo>
                      <a:pt x="7382" y="11360"/>
                    </a:lnTo>
                    <a:lnTo>
                      <a:pt x="7396" y="11367"/>
                    </a:lnTo>
                    <a:cubicBezTo>
                      <a:pt x="7391" y="11367"/>
                      <a:pt x="7387" y="11366"/>
                      <a:pt x="7384" y="11365"/>
                    </a:cubicBezTo>
                    <a:lnTo>
                      <a:pt x="7384" y="11365"/>
                    </a:lnTo>
                    <a:cubicBezTo>
                      <a:pt x="7409" y="11403"/>
                      <a:pt x="7445" y="11439"/>
                      <a:pt x="7464" y="11459"/>
                    </a:cubicBezTo>
                    <a:cubicBezTo>
                      <a:pt x="7487" y="11481"/>
                      <a:pt x="7510" y="11504"/>
                      <a:pt x="7533" y="11527"/>
                    </a:cubicBezTo>
                    <a:cubicBezTo>
                      <a:pt x="7555" y="11550"/>
                      <a:pt x="7578" y="11596"/>
                      <a:pt x="7624" y="11618"/>
                    </a:cubicBezTo>
                    <a:lnTo>
                      <a:pt x="7601" y="11618"/>
                    </a:lnTo>
                    <a:cubicBezTo>
                      <a:pt x="7829" y="11869"/>
                      <a:pt x="8058" y="12120"/>
                      <a:pt x="8286" y="12372"/>
                    </a:cubicBezTo>
                    <a:cubicBezTo>
                      <a:pt x="8514" y="12645"/>
                      <a:pt x="8765" y="12874"/>
                      <a:pt x="9039" y="13125"/>
                    </a:cubicBezTo>
                    <a:cubicBezTo>
                      <a:pt x="9541" y="13581"/>
                      <a:pt x="10066" y="13992"/>
                      <a:pt x="10546" y="14449"/>
                    </a:cubicBezTo>
                    <a:cubicBezTo>
                      <a:pt x="10660" y="14540"/>
                      <a:pt x="10797" y="14654"/>
                      <a:pt x="10911" y="14768"/>
                    </a:cubicBezTo>
                    <a:cubicBezTo>
                      <a:pt x="11025" y="14882"/>
                      <a:pt x="11139" y="14974"/>
                      <a:pt x="11253" y="15088"/>
                    </a:cubicBezTo>
                    <a:cubicBezTo>
                      <a:pt x="11276" y="15111"/>
                      <a:pt x="11299" y="15133"/>
                      <a:pt x="11299" y="15156"/>
                    </a:cubicBezTo>
                    <a:cubicBezTo>
                      <a:pt x="11344" y="15202"/>
                      <a:pt x="11413" y="15248"/>
                      <a:pt x="11481" y="15270"/>
                    </a:cubicBezTo>
                    <a:cubicBezTo>
                      <a:pt x="11550" y="15270"/>
                      <a:pt x="11641" y="15270"/>
                      <a:pt x="11687" y="15225"/>
                    </a:cubicBezTo>
                    <a:cubicBezTo>
                      <a:pt x="11824" y="15133"/>
                      <a:pt x="11847" y="14951"/>
                      <a:pt x="11755" y="14837"/>
                    </a:cubicBezTo>
                    <a:cubicBezTo>
                      <a:pt x="11550" y="14540"/>
                      <a:pt x="11276" y="14289"/>
                      <a:pt x="11002" y="14038"/>
                    </a:cubicBezTo>
                    <a:cubicBezTo>
                      <a:pt x="10751" y="13810"/>
                      <a:pt x="10477" y="13581"/>
                      <a:pt x="10226" y="13353"/>
                    </a:cubicBezTo>
                    <a:cubicBezTo>
                      <a:pt x="9975" y="13148"/>
                      <a:pt x="9724" y="12942"/>
                      <a:pt x="9496" y="12737"/>
                    </a:cubicBezTo>
                    <a:cubicBezTo>
                      <a:pt x="9244" y="12486"/>
                      <a:pt x="8993" y="12257"/>
                      <a:pt x="8765" y="12006"/>
                    </a:cubicBezTo>
                    <a:cubicBezTo>
                      <a:pt x="8742" y="12006"/>
                      <a:pt x="8742" y="11984"/>
                      <a:pt x="8742" y="11984"/>
                    </a:cubicBezTo>
                    <a:cubicBezTo>
                      <a:pt x="8742" y="11984"/>
                      <a:pt x="8742" y="11984"/>
                      <a:pt x="8742" y="12006"/>
                    </a:cubicBezTo>
                    <a:lnTo>
                      <a:pt x="8719" y="11961"/>
                    </a:lnTo>
                    <a:cubicBezTo>
                      <a:pt x="8632" y="11874"/>
                      <a:pt x="8524" y="11766"/>
                      <a:pt x="8435" y="11657"/>
                    </a:cubicBezTo>
                    <a:lnTo>
                      <a:pt x="8435" y="11657"/>
                    </a:lnTo>
                    <a:cubicBezTo>
                      <a:pt x="8444" y="11670"/>
                      <a:pt x="8448" y="11683"/>
                      <a:pt x="8458" y="11697"/>
                    </a:cubicBezTo>
                    <a:lnTo>
                      <a:pt x="8458" y="11697"/>
                    </a:lnTo>
                    <a:cubicBezTo>
                      <a:pt x="8233" y="11428"/>
                      <a:pt x="8008" y="11181"/>
                      <a:pt x="7761" y="10934"/>
                    </a:cubicBezTo>
                    <a:cubicBezTo>
                      <a:pt x="7624" y="10774"/>
                      <a:pt x="7487" y="10614"/>
                      <a:pt x="7350" y="10477"/>
                    </a:cubicBezTo>
                    <a:cubicBezTo>
                      <a:pt x="7236" y="10340"/>
                      <a:pt x="7099" y="10203"/>
                      <a:pt x="6985" y="10066"/>
                    </a:cubicBezTo>
                    <a:cubicBezTo>
                      <a:pt x="6734" y="9792"/>
                      <a:pt x="6505" y="9541"/>
                      <a:pt x="6277" y="9267"/>
                    </a:cubicBezTo>
                    <a:cubicBezTo>
                      <a:pt x="6163" y="9130"/>
                      <a:pt x="6049" y="9016"/>
                      <a:pt x="5935" y="8879"/>
                    </a:cubicBezTo>
                    <a:cubicBezTo>
                      <a:pt x="5821" y="8742"/>
                      <a:pt x="5729" y="8628"/>
                      <a:pt x="5615" y="8491"/>
                    </a:cubicBezTo>
                    <a:cubicBezTo>
                      <a:pt x="5410" y="8217"/>
                      <a:pt x="5204" y="7943"/>
                      <a:pt x="4999" y="7670"/>
                    </a:cubicBezTo>
                    <a:cubicBezTo>
                      <a:pt x="4794" y="7396"/>
                      <a:pt x="4588" y="7099"/>
                      <a:pt x="4383" y="6825"/>
                    </a:cubicBezTo>
                    <a:cubicBezTo>
                      <a:pt x="3995" y="6277"/>
                      <a:pt x="3607" y="5729"/>
                      <a:pt x="3241" y="5159"/>
                    </a:cubicBezTo>
                    <a:cubicBezTo>
                      <a:pt x="3059" y="4885"/>
                      <a:pt x="2876" y="4611"/>
                      <a:pt x="2694" y="4337"/>
                    </a:cubicBezTo>
                    <a:cubicBezTo>
                      <a:pt x="2511" y="4063"/>
                      <a:pt x="2306" y="3789"/>
                      <a:pt x="2146" y="3493"/>
                    </a:cubicBezTo>
                    <a:cubicBezTo>
                      <a:pt x="2009" y="3287"/>
                      <a:pt x="1872" y="3105"/>
                      <a:pt x="1758" y="2899"/>
                    </a:cubicBezTo>
                    <a:cubicBezTo>
                      <a:pt x="1621" y="2716"/>
                      <a:pt x="1484" y="2534"/>
                      <a:pt x="1370" y="2328"/>
                    </a:cubicBezTo>
                    <a:cubicBezTo>
                      <a:pt x="1119" y="1895"/>
                      <a:pt x="868" y="1461"/>
                      <a:pt x="639" y="1027"/>
                    </a:cubicBezTo>
                    <a:cubicBezTo>
                      <a:pt x="548" y="868"/>
                      <a:pt x="480" y="708"/>
                      <a:pt x="411" y="571"/>
                    </a:cubicBezTo>
                    <a:cubicBezTo>
                      <a:pt x="320" y="411"/>
                      <a:pt x="251" y="229"/>
                      <a:pt x="183" y="69"/>
                    </a:cubicBezTo>
                    <a:cubicBezTo>
                      <a:pt x="160" y="23"/>
                      <a:pt x="137" y="0"/>
                      <a:pt x="9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7"/>
              <p:cNvSpPr/>
              <p:nvPr/>
            </p:nvSpPr>
            <p:spPr>
              <a:xfrm>
                <a:off x="14219599" y="3581366"/>
                <a:ext cx="8273" cy="8301"/>
              </a:xfrm>
              <a:custGeom>
                <a:avLst/>
                <a:gdLst/>
                <a:ahLst/>
                <a:cxnLst/>
                <a:rect l="l" t="t" r="r" b="b"/>
                <a:pathLst>
                  <a:path w="297" h="298" extrusionOk="0">
                    <a:moveTo>
                      <a:pt x="137" y="0"/>
                    </a:moveTo>
                    <a:cubicBezTo>
                      <a:pt x="46" y="0"/>
                      <a:pt x="0" y="92"/>
                      <a:pt x="0" y="160"/>
                    </a:cubicBezTo>
                    <a:cubicBezTo>
                      <a:pt x="0" y="229"/>
                      <a:pt x="69" y="297"/>
                      <a:pt x="160" y="297"/>
                    </a:cubicBezTo>
                    <a:cubicBezTo>
                      <a:pt x="228" y="297"/>
                      <a:pt x="297" y="206"/>
                      <a:pt x="274" y="137"/>
                    </a:cubicBezTo>
                    <a:cubicBezTo>
                      <a:pt x="274" y="69"/>
                      <a:pt x="206"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7"/>
              <p:cNvSpPr/>
              <p:nvPr/>
            </p:nvSpPr>
            <p:spPr>
              <a:xfrm>
                <a:off x="13796788" y="3046021"/>
                <a:ext cx="168495" cy="305709"/>
              </a:xfrm>
              <a:custGeom>
                <a:avLst/>
                <a:gdLst/>
                <a:ahLst/>
                <a:cxnLst/>
                <a:rect l="l" t="t" r="r" b="b"/>
                <a:pathLst>
                  <a:path w="6049" h="10975" extrusionOk="0">
                    <a:moveTo>
                      <a:pt x="69" y="1"/>
                    </a:moveTo>
                    <a:cubicBezTo>
                      <a:pt x="23" y="23"/>
                      <a:pt x="0" y="92"/>
                      <a:pt x="23" y="137"/>
                    </a:cubicBezTo>
                    <a:cubicBezTo>
                      <a:pt x="69" y="320"/>
                      <a:pt x="137" y="480"/>
                      <a:pt x="206" y="662"/>
                    </a:cubicBezTo>
                    <a:cubicBezTo>
                      <a:pt x="251" y="822"/>
                      <a:pt x="297" y="959"/>
                      <a:pt x="365" y="1119"/>
                    </a:cubicBezTo>
                    <a:cubicBezTo>
                      <a:pt x="434" y="1279"/>
                      <a:pt x="502" y="1461"/>
                      <a:pt x="571" y="1621"/>
                    </a:cubicBezTo>
                    <a:cubicBezTo>
                      <a:pt x="617" y="1804"/>
                      <a:pt x="685" y="1964"/>
                      <a:pt x="754" y="2123"/>
                    </a:cubicBezTo>
                    <a:cubicBezTo>
                      <a:pt x="890" y="2443"/>
                      <a:pt x="1050" y="2762"/>
                      <a:pt x="1187" y="3082"/>
                    </a:cubicBezTo>
                    <a:cubicBezTo>
                      <a:pt x="1301" y="3402"/>
                      <a:pt x="1461" y="3698"/>
                      <a:pt x="1598" y="3995"/>
                    </a:cubicBezTo>
                    <a:cubicBezTo>
                      <a:pt x="1705" y="4187"/>
                      <a:pt x="1791" y="4378"/>
                      <a:pt x="1895" y="4588"/>
                    </a:cubicBezTo>
                    <a:lnTo>
                      <a:pt x="1895" y="4588"/>
                    </a:lnTo>
                    <a:cubicBezTo>
                      <a:pt x="1895" y="4588"/>
                      <a:pt x="1895" y="4588"/>
                      <a:pt x="1895" y="4588"/>
                    </a:cubicBezTo>
                    <a:cubicBezTo>
                      <a:pt x="1899" y="4597"/>
                      <a:pt x="1904" y="4606"/>
                      <a:pt x="1908" y="4615"/>
                    </a:cubicBezTo>
                    <a:lnTo>
                      <a:pt x="1908" y="4615"/>
                    </a:lnTo>
                    <a:cubicBezTo>
                      <a:pt x="1911" y="4621"/>
                      <a:pt x="1914" y="4628"/>
                      <a:pt x="1918" y="4634"/>
                    </a:cubicBezTo>
                    <a:cubicBezTo>
                      <a:pt x="1918" y="4634"/>
                      <a:pt x="1918" y="4634"/>
                      <a:pt x="1918" y="4634"/>
                    </a:cubicBezTo>
                    <a:lnTo>
                      <a:pt x="1918" y="4634"/>
                    </a:lnTo>
                    <a:cubicBezTo>
                      <a:pt x="2070" y="4936"/>
                      <a:pt x="2222" y="5220"/>
                      <a:pt x="2374" y="5524"/>
                    </a:cubicBezTo>
                    <a:cubicBezTo>
                      <a:pt x="2511" y="5821"/>
                      <a:pt x="2671" y="6141"/>
                      <a:pt x="2831" y="6437"/>
                    </a:cubicBezTo>
                    <a:cubicBezTo>
                      <a:pt x="2990" y="6734"/>
                      <a:pt x="3150" y="7031"/>
                      <a:pt x="3333" y="7327"/>
                    </a:cubicBezTo>
                    <a:cubicBezTo>
                      <a:pt x="3493" y="7624"/>
                      <a:pt x="3652" y="7921"/>
                      <a:pt x="3812" y="8195"/>
                    </a:cubicBezTo>
                    <a:cubicBezTo>
                      <a:pt x="3949" y="8446"/>
                      <a:pt x="4086" y="8674"/>
                      <a:pt x="4246" y="8902"/>
                    </a:cubicBezTo>
                    <a:cubicBezTo>
                      <a:pt x="4383" y="9108"/>
                      <a:pt x="4520" y="9336"/>
                      <a:pt x="4657" y="9541"/>
                    </a:cubicBezTo>
                    <a:cubicBezTo>
                      <a:pt x="4794" y="9770"/>
                      <a:pt x="4931" y="9975"/>
                      <a:pt x="5067" y="10203"/>
                    </a:cubicBezTo>
                    <a:cubicBezTo>
                      <a:pt x="5136" y="10295"/>
                      <a:pt x="5204" y="10409"/>
                      <a:pt x="5273" y="10523"/>
                    </a:cubicBezTo>
                    <a:cubicBezTo>
                      <a:pt x="5364" y="10637"/>
                      <a:pt x="5433" y="10751"/>
                      <a:pt x="5524" y="10865"/>
                    </a:cubicBezTo>
                    <a:cubicBezTo>
                      <a:pt x="5574" y="10932"/>
                      <a:pt x="5661" y="10975"/>
                      <a:pt x="5749" y="10975"/>
                    </a:cubicBezTo>
                    <a:cubicBezTo>
                      <a:pt x="5781" y="10975"/>
                      <a:pt x="5813" y="10969"/>
                      <a:pt x="5844" y="10957"/>
                    </a:cubicBezTo>
                    <a:cubicBezTo>
                      <a:pt x="5912" y="10934"/>
                      <a:pt x="5958" y="10888"/>
                      <a:pt x="6003" y="10820"/>
                    </a:cubicBezTo>
                    <a:cubicBezTo>
                      <a:pt x="6026" y="10751"/>
                      <a:pt x="6049" y="10660"/>
                      <a:pt x="6003" y="10591"/>
                    </a:cubicBezTo>
                    <a:cubicBezTo>
                      <a:pt x="5935" y="10432"/>
                      <a:pt x="5844" y="10272"/>
                      <a:pt x="5729" y="10112"/>
                    </a:cubicBezTo>
                    <a:cubicBezTo>
                      <a:pt x="5638" y="9975"/>
                      <a:pt x="5570" y="9838"/>
                      <a:pt x="5456" y="9701"/>
                    </a:cubicBezTo>
                    <a:cubicBezTo>
                      <a:pt x="5296" y="9427"/>
                      <a:pt x="5113" y="9176"/>
                      <a:pt x="4931" y="8902"/>
                    </a:cubicBezTo>
                    <a:cubicBezTo>
                      <a:pt x="4748" y="8628"/>
                      <a:pt x="4543" y="8332"/>
                      <a:pt x="4360" y="8035"/>
                    </a:cubicBezTo>
                    <a:cubicBezTo>
                      <a:pt x="4269" y="7898"/>
                      <a:pt x="4177" y="7761"/>
                      <a:pt x="4086" y="7601"/>
                    </a:cubicBezTo>
                    <a:cubicBezTo>
                      <a:pt x="4018" y="7464"/>
                      <a:pt x="3926" y="7327"/>
                      <a:pt x="3835" y="7190"/>
                    </a:cubicBezTo>
                    <a:cubicBezTo>
                      <a:pt x="3652" y="6917"/>
                      <a:pt x="3493" y="6620"/>
                      <a:pt x="3333" y="6346"/>
                    </a:cubicBezTo>
                    <a:cubicBezTo>
                      <a:pt x="3150" y="6049"/>
                      <a:pt x="2990" y="5775"/>
                      <a:pt x="2831" y="5479"/>
                    </a:cubicBezTo>
                    <a:cubicBezTo>
                      <a:pt x="2648" y="5182"/>
                      <a:pt x="2488" y="4885"/>
                      <a:pt x="2328" y="4588"/>
                    </a:cubicBezTo>
                    <a:cubicBezTo>
                      <a:pt x="2146" y="4292"/>
                      <a:pt x="1963" y="3972"/>
                      <a:pt x="1803" y="3653"/>
                    </a:cubicBezTo>
                    <a:cubicBezTo>
                      <a:pt x="1712" y="3516"/>
                      <a:pt x="1644" y="3379"/>
                      <a:pt x="1575" y="3242"/>
                    </a:cubicBezTo>
                    <a:cubicBezTo>
                      <a:pt x="1438" y="2991"/>
                      <a:pt x="1324" y="2740"/>
                      <a:pt x="1210" y="2488"/>
                    </a:cubicBezTo>
                    <a:cubicBezTo>
                      <a:pt x="1096" y="2237"/>
                      <a:pt x="959" y="1964"/>
                      <a:pt x="845" y="1690"/>
                    </a:cubicBezTo>
                    <a:cubicBezTo>
                      <a:pt x="731" y="1439"/>
                      <a:pt x="617" y="1165"/>
                      <a:pt x="525" y="914"/>
                    </a:cubicBezTo>
                    <a:cubicBezTo>
                      <a:pt x="411" y="617"/>
                      <a:pt x="320" y="343"/>
                      <a:pt x="206" y="69"/>
                    </a:cubicBezTo>
                    <a:cubicBezTo>
                      <a:pt x="206" y="23"/>
                      <a:pt x="160" y="1"/>
                      <a:pt x="11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7"/>
              <p:cNvSpPr/>
              <p:nvPr/>
            </p:nvSpPr>
            <p:spPr>
              <a:xfrm>
                <a:off x="10795802" y="2981815"/>
                <a:ext cx="476237" cy="621779"/>
              </a:xfrm>
              <a:custGeom>
                <a:avLst/>
                <a:gdLst/>
                <a:ahLst/>
                <a:cxnLst/>
                <a:rect l="l" t="t" r="r" b="b"/>
                <a:pathLst>
                  <a:path w="17097" h="22322" extrusionOk="0">
                    <a:moveTo>
                      <a:pt x="15408" y="4908"/>
                    </a:moveTo>
                    <a:lnTo>
                      <a:pt x="15408" y="4908"/>
                    </a:lnTo>
                    <a:cubicBezTo>
                      <a:pt x="15405" y="4914"/>
                      <a:pt x="15402" y="4921"/>
                      <a:pt x="15399" y="4928"/>
                    </a:cubicBezTo>
                    <a:lnTo>
                      <a:pt x="15399" y="4928"/>
                    </a:lnTo>
                    <a:cubicBezTo>
                      <a:pt x="15404" y="4923"/>
                      <a:pt x="15408" y="4917"/>
                      <a:pt x="15408" y="4908"/>
                    </a:cubicBezTo>
                    <a:close/>
                    <a:moveTo>
                      <a:pt x="13308" y="7601"/>
                    </a:moveTo>
                    <a:lnTo>
                      <a:pt x="13308" y="7601"/>
                    </a:lnTo>
                    <a:cubicBezTo>
                      <a:pt x="13240" y="7715"/>
                      <a:pt x="13171" y="7852"/>
                      <a:pt x="13080" y="7989"/>
                    </a:cubicBezTo>
                    <a:cubicBezTo>
                      <a:pt x="13148" y="7875"/>
                      <a:pt x="13217" y="7738"/>
                      <a:pt x="13308" y="7601"/>
                    </a:cubicBezTo>
                    <a:close/>
                    <a:moveTo>
                      <a:pt x="4269" y="18785"/>
                    </a:moveTo>
                    <a:cubicBezTo>
                      <a:pt x="4269" y="18808"/>
                      <a:pt x="4292" y="18831"/>
                      <a:pt x="4292" y="18854"/>
                    </a:cubicBezTo>
                    <a:cubicBezTo>
                      <a:pt x="4315" y="18854"/>
                      <a:pt x="4315" y="18877"/>
                      <a:pt x="4315" y="18877"/>
                    </a:cubicBezTo>
                    <a:cubicBezTo>
                      <a:pt x="4246" y="18968"/>
                      <a:pt x="4178" y="19059"/>
                      <a:pt x="4109" y="19151"/>
                    </a:cubicBezTo>
                    <a:cubicBezTo>
                      <a:pt x="4018" y="19242"/>
                      <a:pt x="3950" y="19333"/>
                      <a:pt x="3881" y="19424"/>
                    </a:cubicBezTo>
                    <a:lnTo>
                      <a:pt x="3858" y="19424"/>
                    </a:lnTo>
                    <a:cubicBezTo>
                      <a:pt x="3835" y="19379"/>
                      <a:pt x="3790" y="19333"/>
                      <a:pt x="3744" y="19310"/>
                    </a:cubicBezTo>
                    <a:cubicBezTo>
                      <a:pt x="3927" y="19128"/>
                      <a:pt x="4109" y="18945"/>
                      <a:pt x="4269" y="18785"/>
                    </a:cubicBezTo>
                    <a:close/>
                    <a:moveTo>
                      <a:pt x="16777" y="0"/>
                    </a:moveTo>
                    <a:cubicBezTo>
                      <a:pt x="16732" y="0"/>
                      <a:pt x="16686" y="23"/>
                      <a:pt x="16640" y="46"/>
                    </a:cubicBezTo>
                    <a:cubicBezTo>
                      <a:pt x="16572" y="69"/>
                      <a:pt x="16526" y="160"/>
                      <a:pt x="16504" y="228"/>
                    </a:cubicBezTo>
                    <a:cubicBezTo>
                      <a:pt x="16435" y="616"/>
                      <a:pt x="16344" y="1004"/>
                      <a:pt x="16207" y="1393"/>
                    </a:cubicBezTo>
                    <a:cubicBezTo>
                      <a:pt x="16070" y="1781"/>
                      <a:pt x="15887" y="2169"/>
                      <a:pt x="15727" y="2534"/>
                    </a:cubicBezTo>
                    <a:cubicBezTo>
                      <a:pt x="15636" y="2739"/>
                      <a:pt x="15545" y="2945"/>
                      <a:pt x="15476" y="3150"/>
                    </a:cubicBezTo>
                    <a:cubicBezTo>
                      <a:pt x="15476" y="3127"/>
                      <a:pt x="15476" y="3127"/>
                      <a:pt x="15476" y="3127"/>
                    </a:cubicBezTo>
                    <a:cubicBezTo>
                      <a:pt x="15476" y="3127"/>
                      <a:pt x="15454" y="3150"/>
                      <a:pt x="15454" y="3150"/>
                    </a:cubicBezTo>
                    <a:cubicBezTo>
                      <a:pt x="15454" y="3173"/>
                      <a:pt x="15454" y="3196"/>
                      <a:pt x="15431" y="3196"/>
                    </a:cubicBezTo>
                    <a:lnTo>
                      <a:pt x="15454" y="3196"/>
                    </a:lnTo>
                    <a:cubicBezTo>
                      <a:pt x="15385" y="3333"/>
                      <a:pt x="15339" y="3470"/>
                      <a:pt x="15271" y="3607"/>
                    </a:cubicBezTo>
                    <a:cubicBezTo>
                      <a:pt x="15225" y="3698"/>
                      <a:pt x="15180" y="3789"/>
                      <a:pt x="15134" y="3880"/>
                    </a:cubicBezTo>
                    <a:cubicBezTo>
                      <a:pt x="15043" y="4109"/>
                      <a:pt x="14951" y="4337"/>
                      <a:pt x="14860" y="4542"/>
                    </a:cubicBezTo>
                    <a:lnTo>
                      <a:pt x="14906" y="4451"/>
                    </a:lnTo>
                    <a:lnTo>
                      <a:pt x="14906" y="4451"/>
                    </a:lnTo>
                    <a:cubicBezTo>
                      <a:pt x="14769" y="4771"/>
                      <a:pt x="14632" y="5067"/>
                      <a:pt x="14495" y="5364"/>
                    </a:cubicBezTo>
                    <a:cubicBezTo>
                      <a:pt x="14381" y="5547"/>
                      <a:pt x="14289" y="5729"/>
                      <a:pt x="14198" y="5935"/>
                    </a:cubicBezTo>
                    <a:cubicBezTo>
                      <a:pt x="14198" y="5912"/>
                      <a:pt x="14198" y="5889"/>
                      <a:pt x="14198" y="5866"/>
                    </a:cubicBezTo>
                    <a:cubicBezTo>
                      <a:pt x="14175" y="5775"/>
                      <a:pt x="14084" y="5684"/>
                      <a:pt x="13993" y="5661"/>
                    </a:cubicBezTo>
                    <a:cubicBezTo>
                      <a:pt x="13963" y="5651"/>
                      <a:pt x="13934" y="5647"/>
                      <a:pt x="13906" y="5647"/>
                    </a:cubicBezTo>
                    <a:cubicBezTo>
                      <a:pt x="13800" y="5647"/>
                      <a:pt x="13704" y="5708"/>
                      <a:pt x="13650" y="5798"/>
                    </a:cubicBezTo>
                    <a:cubicBezTo>
                      <a:pt x="13536" y="5958"/>
                      <a:pt x="13422" y="6117"/>
                      <a:pt x="13331" y="6277"/>
                    </a:cubicBezTo>
                    <a:cubicBezTo>
                      <a:pt x="13240" y="6414"/>
                      <a:pt x="13125" y="6551"/>
                      <a:pt x="13034" y="6688"/>
                    </a:cubicBezTo>
                    <a:cubicBezTo>
                      <a:pt x="12851" y="6985"/>
                      <a:pt x="12646" y="7304"/>
                      <a:pt x="12463" y="7601"/>
                    </a:cubicBezTo>
                    <a:cubicBezTo>
                      <a:pt x="12349" y="7738"/>
                      <a:pt x="12258" y="7898"/>
                      <a:pt x="12167" y="8058"/>
                    </a:cubicBezTo>
                    <a:cubicBezTo>
                      <a:pt x="12053" y="8194"/>
                      <a:pt x="11938" y="8354"/>
                      <a:pt x="11847" y="8491"/>
                    </a:cubicBezTo>
                    <a:cubicBezTo>
                      <a:pt x="11802" y="8560"/>
                      <a:pt x="11756" y="8628"/>
                      <a:pt x="11710" y="8697"/>
                    </a:cubicBezTo>
                    <a:lnTo>
                      <a:pt x="11665" y="8697"/>
                    </a:lnTo>
                    <a:cubicBezTo>
                      <a:pt x="11619" y="8697"/>
                      <a:pt x="11573" y="8697"/>
                      <a:pt x="11528" y="8719"/>
                    </a:cubicBezTo>
                    <a:cubicBezTo>
                      <a:pt x="11482" y="8765"/>
                      <a:pt x="11436" y="8788"/>
                      <a:pt x="11413" y="8834"/>
                    </a:cubicBezTo>
                    <a:cubicBezTo>
                      <a:pt x="11368" y="8879"/>
                      <a:pt x="11345" y="8902"/>
                      <a:pt x="11322" y="8948"/>
                    </a:cubicBezTo>
                    <a:cubicBezTo>
                      <a:pt x="11094" y="9244"/>
                      <a:pt x="10843" y="9518"/>
                      <a:pt x="10592" y="9792"/>
                    </a:cubicBezTo>
                    <a:cubicBezTo>
                      <a:pt x="10386" y="10043"/>
                      <a:pt x="10158" y="10294"/>
                      <a:pt x="9953" y="10545"/>
                    </a:cubicBezTo>
                    <a:cubicBezTo>
                      <a:pt x="9473" y="11116"/>
                      <a:pt x="9017" y="11687"/>
                      <a:pt x="8560" y="12280"/>
                    </a:cubicBezTo>
                    <a:cubicBezTo>
                      <a:pt x="8332" y="12577"/>
                      <a:pt x="8104" y="12896"/>
                      <a:pt x="7853" y="13193"/>
                    </a:cubicBezTo>
                    <a:cubicBezTo>
                      <a:pt x="7761" y="13330"/>
                      <a:pt x="7670" y="13444"/>
                      <a:pt x="7579" y="13581"/>
                    </a:cubicBezTo>
                    <a:cubicBezTo>
                      <a:pt x="7533" y="13650"/>
                      <a:pt x="7465" y="13741"/>
                      <a:pt x="7419" y="13809"/>
                    </a:cubicBezTo>
                    <a:cubicBezTo>
                      <a:pt x="7351" y="13901"/>
                      <a:pt x="7282" y="13992"/>
                      <a:pt x="7236" y="14083"/>
                    </a:cubicBezTo>
                    <a:cubicBezTo>
                      <a:pt x="7191" y="14129"/>
                      <a:pt x="7191" y="14197"/>
                      <a:pt x="7191" y="14243"/>
                    </a:cubicBezTo>
                    <a:cubicBezTo>
                      <a:pt x="7145" y="14266"/>
                      <a:pt x="7122" y="14312"/>
                      <a:pt x="7077" y="14334"/>
                    </a:cubicBezTo>
                    <a:cubicBezTo>
                      <a:pt x="6963" y="14449"/>
                      <a:pt x="6848" y="14563"/>
                      <a:pt x="6734" y="14654"/>
                    </a:cubicBezTo>
                    <a:cubicBezTo>
                      <a:pt x="6711" y="14654"/>
                      <a:pt x="6689" y="14677"/>
                      <a:pt x="6666" y="14677"/>
                    </a:cubicBezTo>
                    <a:cubicBezTo>
                      <a:pt x="6552" y="14700"/>
                      <a:pt x="6438" y="14745"/>
                      <a:pt x="6346" y="14814"/>
                    </a:cubicBezTo>
                    <a:cubicBezTo>
                      <a:pt x="6255" y="14882"/>
                      <a:pt x="6164" y="14951"/>
                      <a:pt x="6072" y="15019"/>
                    </a:cubicBezTo>
                    <a:cubicBezTo>
                      <a:pt x="5935" y="15133"/>
                      <a:pt x="5821" y="15225"/>
                      <a:pt x="5707" y="15339"/>
                    </a:cubicBezTo>
                    <a:cubicBezTo>
                      <a:pt x="5570" y="15476"/>
                      <a:pt x="5433" y="15590"/>
                      <a:pt x="5296" y="15727"/>
                    </a:cubicBezTo>
                    <a:cubicBezTo>
                      <a:pt x="5022" y="15978"/>
                      <a:pt x="4771" y="16252"/>
                      <a:pt x="4497" y="16503"/>
                    </a:cubicBezTo>
                    <a:cubicBezTo>
                      <a:pt x="3995" y="17028"/>
                      <a:pt x="3539" y="17553"/>
                      <a:pt x="3059" y="18078"/>
                    </a:cubicBezTo>
                    <a:cubicBezTo>
                      <a:pt x="2945" y="18215"/>
                      <a:pt x="2831" y="18329"/>
                      <a:pt x="2740" y="18466"/>
                    </a:cubicBezTo>
                    <a:cubicBezTo>
                      <a:pt x="2649" y="18511"/>
                      <a:pt x="2580" y="18580"/>
                      <a:pt x="2512" y="18648"/>
                    </a:cubicBezTo>
                    <a:cubicBezTo>
                      <a:pt x="2397" y="18717"/>
                      <a:pt x="2306" y="18785"/>
                      <a:pt x="2192" y="18877"/>
                    </a:cubicBezTo>
                    <a:cubicBezTo>
                      <a:pt x="1781" y="19151"/>
                      <a:pt x="1370" y="19447"/>
                      <a:pt x="959" y="19721"/>
                    </a:cubicBezTo>
                    <a:cubicBezTo>
                      <a:pt x="731" y="19881"/>
                      <a:pt x="480" y="20041"/>
                      <a:pt x="252" y="20223"/>
                    </a:cubicBezTo>
                    <a:cubicBezTo>
                      <a:pt x="183" y="20292"/>
                      <a:pt x="115" y="20360"/>
                      <a:pt x="69" y="20429"/>
                    </a:cubicBezTo>
                    <a:cubicBezTo>
                      <a:pt x="24" y="20520"/>
                      <a:pt x="1" y="20634"/>
                      <a:pt x="24" y="20748"/>
                    </a:cubicBezTo>
                    <a:cubicBezTo>
                      <a:pt x="46" y="20817"/>
                      <a:pt x="92" y="20885"/>
                      <a:pt x="138" y="20931"/>
                    </a:cubicBezTo>
                    <a:cubicBezTo>
                      <a:pt x="229" y="20999"/>
                      <a:pt x="320" y="21091"/>
                      <a:pt x="412" y="21159"/>
                    </a:cubicBezTo>
                    <a:cubicBezTo>
                      <a:pt x="480" y="21228"/>
                      <a:pt x="571" y="21319"/>
                      <a:pt x="663" y="21387"/>
                    </a:cubicBezTo>
                    <a:cubicBezTo>
                      <a:pt x="777" y="21456"/>
                      <a:pt x="868" y="21524"/>
                      <a:pt x="959" y="21616"/>
                    </a:cubicBezTo>
                    <a:cubicBezTo>
                      <a:pt x="1028" y="21661"/>
                      <a:pt x="1096" y="21730"/>
                      <a:pt x="1188" y="21798"/>
                    </a:cubicBezTo>
                    <a:cubicBezTo>
                      <a:pt x="1256" y="21844"/>
                      <a:pt x="1325" y="21912"/>
                      <a:pt x="1416" y="21958"/>
                    </a:cubicBezTo>
                    <a:cubicBezTo>
                      <a:pt x="1530" y="22027"/>
                      <a:pt x="1667" y="22095"/>
                      <a:pt x="1781" y="22186"/>
                    </a:cubicBezTo>
                    <a:cubicBezTo>
                      <a:pt x="1906" y="22240"/>
                      <a:pt x="2031" y="22322"/>
                      <a:pt x="2168" y="22322"/>
                    </a:cubicBezTo>
                    <a:cubicBezTo>
                      <a:pt x="2205" y="22322"/>
                      <a:pt x="2244" y="22315"/>
                      <a:pt x="2283" y="22300"/>
                    </a:cubicBezTo>
                    <a:cubicBezTo>
                      <a:pt x="2329" y="22278"/>
                      <a:pt x="2375" y="22255"/>
                      <a:pt x="2420" y="22232"/>
                    </a:cubicBezTo>
                    <a:cubicBezTo>
                      <a:pt x="2443" y="22209"/>
                      <a:pt x="2466" y="22209"/>
                      <a:pt x="2489" y="22186"/>
                    </a:cubicBezTo>
                    <a:cubicBezTo>
                      <a:pt x="2534" y="22164"/>
                      <a:pt x="2580" y="22118"/>
                      <a:pt x="2626" y="22095"/>
                    </a:cubicBezTo>
                    <a:cubicBezTo>
                      <a:pt x="2694" y="22049"/>
                      <a:pt x="2740" y="22027"/>
                      <a:pt x="2763" y="22004"/>
                    </a:cubicBezTo>
                    <a:lnTo>
                      <a:pt x="2763" y="22004"/>
                    </a:lnTo>
                    <a:lnTo>
                      <a:pt x="2694" y="22049"/>
                    </a:lnTo>
                    <a:cubicBezTo>
                      <a:pt x="2922" y="21890"/>
                      <a:pt x="3128" y="21684"/>
                      <a:pt x="3333" y="21524"/>
                    </a:cubicBezTo>
                    <a:cubicBezTo>
                      <a:pt x="3562" y="21319"/>
                      <a:pt x="3790" y="21136"/>
                      <a:pt x="3995" y="20931"/>
                    </a:cubicBezTo>
                    <a:cubicBezTo>
                      <a:pt x="4224" y="20726"/>
                      <a:pt x="4452" y="20497"/>
                      <a:pt x="4657" y="20269"/>
                    </a:cubicBezTo>
                    <a:cubicBezTo>
                      <a:pt x="4863" y="20041"/>
                      <a:pt x="5045" y="19790"/>
                      <a:pt x="5273" y="19561"/>
                    </a:cubicBezTo>
                    <a:cubicBezTo>
                      <a:pt x="5707" y="19082"/>
                      <a:pt x="6164" y="18603"/>
                      <a:pt x="6597" y="18123"/>
                    </a:cubicBezTo>
                    <a:cubicBezTo>
                      <a:pt x="7054" y="17621"/>
                      <a:pt x="7510" y="17119"/>
                      <a:pt x="7967" y="16617"/>
                    </a:cubicBezTo>
                    <a:cubicBezTo>
                      <a:pt x="8423" y="16092"/>
                      <a:pt x="8857" y="15567"/>
                      <a:pt x="9268" y="15019"/>
                    </a:cubicBezTo>
                    <a:cubicBezTo>
                      <a:pt x="9473" y="14745"/>
                      <a:pt x="9656" y="14471"/>
                      <a:pt x="9861" y="14197"/>
                    </a:cubicBezTo>
                    <a:cubicBezTo>
                      <a:pt x="10067" y="13924"/>
                      <a:pt x="10249" y="13673"/>
                      <a:pt x="10432" y="13399"/>
                    </a:cubicBezTo>
                    <a:cubicBezTo>
                      <a:pt x="10615" y="13125"/>
                      <a:pt x="10820" y="12851"/>
                      <a:pt x="11003" y="12600"/>
                    </a:cubicBezTo>
                    <a:cubicBezTo>
                      <a:pt x="11094" y="12463"/>
                      <a:pt x="11185" y="12326"/>
                      <a:pt x="11277" y="12189"/>
                    </a:cubicBezTo>
                    <a:cubicBezTo>
                      <a:pt x="11368" y="12029"/>
                      <a:pt x="11459" y="11892"/>
                      <a:pt x="11550" y="11755"/>
                    </a:cubicBezTo>
                    <a:cubicBezTo>
                      <a:pt x="11756" y="11481"/>
                      <a:pt x="11916" y="11162"/>
                      <a:pt x="12098" y="10888"/>
                    </a:cubicBezTo>
                    <a:cubicBezTo>
                      <a:pt x="12281" y="10591"/>
                      <a:pt x="12441" y="10317"/>
                      <a:pt x="12600" y="10043"/>
                    </a:cubicBezTo>
                    <a:cubicBezTo>
                      <a:pt x="12943" y="9495"/>
                      <a:pt x="13285" y="8925"/>
                      <a:pt x="13628" y="8354"/>
                    </a:cubicBezTo>
                    <a:cubicBezTo>
                      <a:pt x="13787" y="8080"/>
                      <a:pt x="13947" y="7784"/>
                      <a:pt x="14107" y="7510"/>
                    </a:cubicBezTo>
                    <a:cubicBezTo>
                      <a:pt x="14244" y="7213"/>
                      <a:pt x="14426" y="6916"/>
                      <a:pt x="14586" y="6620"/>
                    </a:cubicBezTo>
                    <a:cubicBezTo>
                      <a:pt x="14857" y="6078"/>
                      <a:pt x="15150" y="5492"/>
                      <a:pt x="15399" y="4928"/>
                    </a:cubicBezTo>
                    <a:lnTo>
                      <a:pt x="15399" y="4928"/>
                    </a:lnTo>
                    <a:cubicBezTo>
                      <a:pt x="15397" y="4929"/>
                      <a:pt x="15396" y="4931"/>
                      <a:pt x="15394" y="4932"/>
                    </a:cubicBezTo>
                    <a:lnTo>
                      <a:pt x="15394" y="4932"/>
                    </a:lnTo>
                    <a:cubicBezTo>
                      <a:pt x="15504" y="4688"/>
                      <a:pt x="15594" y="4444"/>
                      <a:pt x="15705" y="4200"/>
                    </a:cubicBezTo>
                    <a:cubicBezTo>
                      <a:pt x="15727" y="4132"/>
                      <a:pt x="15750" y="4086"/>
                      <a:pt x="15796" y="4017"/>
                    </a:cubicBezTo>
                    <a:cubicBezTo>
                      <a:pt x="15910" y="3766"/>
                      <a:pt x="16001" y="3492"/>
                      <a:pt x="16115" y="3241"/>
                    </a:cubicBezTo>
                    <a:cubicBezTo>
                      <a:pt x="16230" y="3013"/>
                      <a:pt x="16321" y="2762"/>
                      <a:pt x="16412" y="2534"/>
                    </a:cubicBezTo>
                    <a:cubicBezTo>
                      <a:pt x="16526" y="2306"/>
                      <a:pt x="16618" y="2054"/>
                      <a:pt x="16709" y="1826"/>
                    </a:cubicBezTo>
                    <a:cubicBezTo>
                      <a:pt x="16777" y="1575"/>
                      <a:pt x="16869" y="1347"/>
                      <a:pt x="16937" y="1119"/>
                    </a:cubicBezTo>
                    <a:cubicBezTo>
                      <a:pt x="16983" y="868"/>
                      <a:pt x="17029" y="639"/>
                      <a:pt x="17074" y="388"/>
                    </a:cubicBezTo>
                    <a:cubicBezTo>
                      <a:pt x="17097" y="297"/>
                      <a:pt x="17097" y="228"/>
                      <a:pt x="17051" y="160"/>
                    </a:cubicBezTo>
                    <a:cubicBezTo>
                      <a:pt x="17006" y="91"/>
                      <a:pt x="16937" y="46"/>
                      <a:pt x="16869" y="23"/>
                    </a:cubicBezTo>
                    <a:cubicBezTo>
                      <a:pt x="16846" y="23"/>
                      <a:pt x="16823" y="0"/>
                      <a:pt x="16777"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7"/>
              <p:cNvSpPr/>
              <p:nvPr/>
            </p:nvSpPr>
            <p:spPr>
              <a:xfrm>
                <a:off x="10879089" y="3315601"/>
                <a:ext cx="1276734" cy="288689"/>
              </a:xfrm>
              <a:custGeom>
                <a:avLst/>
                <a:gdLst/>
                <a:ahLst/>
                <a:cxnLst/>
                <a:rect l="l" t="t" r="r" b="b"/>
                <a:pathLst>
                  <a:path w="45835" h="10364" extrusionOk="0">
                    <a:moveTo>
                      <a:pt x="40333" y="0"/>
                    </a:moveTo>
                    <a:cubicBezTo>
                      <a:pt x="40105" y="0"/>
                      <a:pt x="39877" y="23"/>
                      <a:pt x="39671" y="23"/>
                    </a:cubicBezTo>
                    <a:lnTo>
                      <a:pt x="38918" y="23"/>
                    </a:lnTo>
                    <a:cubicBezTo>
                      <a:pt x="38462" y="46"/>
                      <a:pt x="38005" y="69"/>
                      <a:pt x="37571" y="115"/>
                    </a:cubicBezTo>
                    <a:cubicBezTo>
                      <a:pt x="37092" y="160"/>
                      <a:pt x="36636" y="206"/>
                      <a:pt x="36179" y="274"/>
                    </a:cubicBezTo>
                    <a:cubicBezTo>
                      <a:pt x="35951" y="297"/>
                      <a:pt x="35723" y="320"/>
                      <a:pt x="35494" y="366"/>
                    </a:cubicBezTo>
                    <a:cubicBezTo>
                      <a:pt x="35266" y="411"/>
                      <a:pt x="35061" y="457"/>
                      <a:pt x="34832" y="503"/>
                    </a:cubicBezTo>
                    <a:cubicBezTo>
                      <a:pt x="34604" y="571"/>
                      <a:pt x="34376" y="617"/>
                      <a:pt x="34148" y="685"/>
                    </a:cubicBezTo>
                    <a:cubicBezTo>
                      <a:pt x="33919" y="754"/>
                      <a:pt x="33714" y="822"/>
                      <a:pt x="33486" y="891"/>
                    </a:cubicBezTo>
                    <a:cubicBezTo>
                      <a:pt x="33075" y="1005"/>
                      <a:pt x="32641" y="1142"/>
                      <a:pt x="32230" y="1279"/>
                    </a:cubicBezTo>
                    <a:cubicBezTo>
                      <a:pt x="31797" y="1416"/>
                      <a:pt x="31386" y="1598"/>
                      <a:pt x="30952" y="1758"/>
                    </a:cubicBezTo>
                    <a:cubicBezTo>
                      <a:pt x="30769" y="1826"/>
                      <a:pt x="30564" y="1918"/>
                      <a:pt x="30359" y="1986"/>
                    </a:cubicBezTo>
                    <a:cubicBezTo>
                      <a:pt x="30176" y="2055"/>
                      <a:pt x="29993" y="2146"/>
                      <a:pt x="29788" y="2214"/>
                    </a:cubicBezTo>
                    <a:cubicBezTo>
                      <a:pt x="29377" y="2374"/>
                      <a:pt x="28966" y="2534"/>
                      <a:pt x="28555" y="2717"/>
                    </a:cubicBezTo>
                    <a:cubicBezTo>
                      <a:pt x="28145" y="2922"/>
                      <a:pt x="27734" y="3128"/>
                      <a:pt x="27323" y="3310"/>
                    </a:cubicBezTo>
                    <a:cubicBezTo>
                      <a:pt x="27140" y="3401"/>
                      <a:pt x="26935" y="3493"/>
                      <a:pt x="26729" y="3584"/>
                    </a:cubicBezTo>
                    <a:cubicBezTo>
                      <a:pt x="26547" y="3675"/>
                      <a:pt x="26341" y="3789"/>
                      <a:pt x="26159" y="3881"/>
                    </a:cubicBezTo>
                    <a:cubicBezTo>
                      <a:pt x="25953" y="3972"/>
                      <a:pt x="25771" y="4086"/>
                      <a:pt x="25565" y="4177"/>
                    </a:cubicBezTo>
                    <a:cubicBezTo>
                      <a:pt x="25360" y="4292"/>
                      <a:pt x="25154" y="4383"/>
                      <a:pt x="24949" y="4474"/>
                    </a:cubicBezTo>
                    <a:cubicBezTo>
                      <a:pt x="24561" y="4680"/>
                      <a:pt x="24173" y="4885"/>
                      <a:pt x="23785" y="5090"/>
                    </a:cubicBezTo>
                    <a:cubicBezTo>
                      <a:pt x="23397" y="5296"/>
                      <a:pt x="22986" y="5501"/>
                      <a:pt x="22575" y="5684"/>
                    </a:cubicBezTo>
                    <a:cubicBezTo>
                      <a:pt x="22187" y="5867"/>
                      <a:pt x="21822" y="6049"/>
                      <a:pt x="21434" y="6232"/>
                    </a:cubicBezTo>
                    <a:cubicBezTo>
                      <a:pt x="21023" y="6414"/>
                      <a:pt x="20612" y="6597"/>
                      <a:pt x="20201" y="6757"/>
                    </a:cubicBezTo>
                    <a:cubicBezTo>
                      <a:pt x="19996" y="6848"/>
                      <a:pt x="19813" y="6939"/>
                      <a:pt x="19608" y="7031"/>
                    </a:cubicBezTo>
                    <a:cubicBezTo>
                      <a:pt x="19425" y="7099"/>
                      <a:pt x="19243" y="7190"/>
                      <a:pt x="19060" y="7282"/>
                    </a:cubicBezTo>
                    <a:cubicBezTo>
                      <a:pt x="18855" y="7350"/>
                      <a:pt x="18672" y="7441"/>
                      <a:pt x="18489" y="7510"/>
                    </a:cubicBezTo>
                    <a:cubicBezTo>
                      <a:pt x="18284" y="7601"/>
                      <a:pt x="18079" y="7670"/>
                      <a:pt x="17873" y="7738"/>
                    </a:cubicBezTo>
                    <a:cubicBezTo>
                      <a:pt x="17668" y="7807"/>
                      <a:pt x="17439" y="7875"/>
                      <a:pt x="17234" y="7944"/>
                    </a:cubicBezTo>
                    <a:cubicBezTo>
                      <a:pt x="17029" y="8012"/>
                      <a:pt x="16800" y="8081"/>
                      <a:pt x="16572" y="8149"/>
                    </a:cubicBezTo>
                    <a:cubicBezTo>
                      <a:pt x="16138" y="8309"/>
                      <a:pt x="15728" y="8446"/>
                      <a:pt x="15271" y="8560"/>
                    </a:cubicBezTo>
                    <a:cubicBezTo>
                      <a:pt x="15066" y="8628"/>
                      <a:pt x="14837" y="8697"/>
                      <a:pt x="14609" y="8765"/>
                    </a:cubicBezTo>
                    <a:cubicBezTo>
                      <a:pt x="14175" y="8879"/>
                      <a:pt x="13742" y="8994"/>
                      <a:pt x="13308" y="9085"/>
                    </a:cubicBezTo>
                    <a:cubicBezTo>
                      <a:pt x="13080" y="9131"/>
                      <a:pt x="12852" y="9176"/>
                      <a:pt x="12623" y="9222"/>
                    </a:cubicBezTo>
                    <a:cubicBezTo>
                      <a:pt x="12395" y="9268"/>
                      <a:pt x="12144" y="9313"/>
                      <a:pt x="11916" y="9336"/>
                    </a:cubicBezTo>
                    <a:cubicBezTo>
                      <a:pt x="11482" y="9404"/>
                      <a:pt x="11026" y="9473"/>
                      <a:pt x="10569" y="9541"/>
                    </a:cubicBezTo>
                    <a:cubicBezTo>
                      <a:pt x="10135" y="9587"/>
                      <a:pt x="9702" y="9656"/>
                      <a:pt x="9268" y="9678"/>
                    </a:cubicBezTo>
                    <a:cubicBezTo>
                      <a:pt x="9085" y="9701"/>
                      <a:pt x="8880" y="9701"/>
                      <a:pt x="8697" y="9701"/>
                    </a:cubicBezTo>
                    <a:lnTo>
                      <a:pt x="8172" y="9701"/>
                    </a:lnTo>
                    <a:cubicBezTo>
                      <a:pt x="7990" y="9701"/>
                      <a:pt x="7784" y="9701"/>
                      <a:pt x="7602" y="9678"/>
                    </a:cubicBezTo>
                    <a:cubicBezTo>
                      <a:pt x="7374" y="9678"/>
                      <a:pt x="7168" y="9656"/>
                      <a:pt x="6940" y="9633"/>
                    </a:cubicBezTo>
                    <a:cubicBezTo>
                      <a:pt x="6712" y="9633"/>
                      <a:pt x="6506" y="9610"/>
                      <a:pt x="6301" y="9587"/>
                    </a:cubicBezTo>
                    <a:cubicBezTo>
                      <a:pt x="6072" y="9564"/>
                      <a:pt x="5844" y="9564"/>
                      <a:pt x="5616" y="9541"/>
                    </a:cubicBezTo>
                    <a:cubicBezTo>
                      <a:pt x="5411" y="9519"/>
                      <a:pt x="5205" y="9496"/>
                      <a:pt x="5000" y="9473"/>
                    </a:cubicBezTo>
                    <a:cubicBezTo>
                      <a:pt x="4771" y="9450"/>
                      <a:pt x="4543" y="9427"/>
                      <a:pt x="4338" y="9404"/>
                    </a:cubicBezTo>
                    <a:cubicBezTo>
                      <a:pt x="3881" y="9359"/>
                      <a:pt x="3448" y="9268"/>
                      <a:pt x="3014" y="9153"/>
                    </a:cubicBezTo>
                    <a:cubicBezTo>
                      <a:pt x="2786" y="9108"/>
                      <a:pt x="2535" y="9039"/>
                      <a:pt x="2306" y="8994"/>
                    </a:cubicBezTo>
                    <a:cubicBezTo>
                      <a:pt x="2147" y="8948"/>
                      <a:pt x="2010" y="8902"/>
                      <a:pt x="1873" y="8857"/>
                    </a:cubicBezTo>
                    <a:cubicBezTo>
                      <a:pt x="1713" y="8811"/>
                      <a:pt x="1553" y="8743"/>
                      <a:pt x="1393" y="8674"/>
                    </a:cubicBezTo>
                    <a:cubicBezTo>
                      <a:pt x="1234" y="8606"/>
                      <a:pt x="1097" y="8537"/>
                      <a:pt x="937" y="8446"/>
                    </a:cubicBezTo>
                    <a:cubicBezTo>
                      <a:pt x="868" y="8423"/>
                      <a:pt x="800" y="8377"/>
                      <a:pt x="731" y="8354"/>
                    </a:cubicBezTo>
                    <a:cubicBezTo>
                      <a:pt x="617" y="8309"/>
                      <a:pt x="503" y="8263"/>
                      <a:pt x="389" y="8240"/>
                    </a:cubicBezTo>
                    <a:cubicBezTo>
                      <a:pt x="376" y="8239"/>
                      <a:pt x="362" y="8238"/>
                      <a:pt x="349" y="8238"/>
                    </a:cubicBezTo>
                    <a:cubicBezTo>
                      <a:pt x="184" y="8238"/>
                      <a:pt x="45" y="8366"/>
                      <a:pt x="24" y="8514"/>
                    </a:cubicBezTo>
                    <a:cubicBezTo>
                      <a:pt x="1" y="8606"/>
                      <a:pt x="24" y="8697"/>
                      <a:pt x="92" y="8765"/>
                    </a:cubicBezTo>
                    <a:cubicBezTo>
                      <a:pt x="138" y="8834"/>
                      <a:pt x="206" y="8879"/>
                      <a:pt x="298" y="8879"/>
                    </a:cubicBezTo>
                    <a:cubicBezTo>
                      <a:pt x="298" y="8879"/>
                      <a:pt x="298" y="8879"/>
                      <a:pt x="320" y="8902"/>
                    </a:cubicBezTo>
                    <a:cubicBezTo>
                      <a:pt x="503" y="8948"/>
                      <a:pt x="686" y="9062"/>
                      <a:pt x="891" y="9153"/>
                    </a:cubicBezTo>
                    <a:cubicBezTo>
                      <a:pt x="1074" y="9245"/>
                      <a:pt x="1279" y="9336"/>
                      <a:pt x="1507" y="9427"/>
                    </a:cubicBezTo>
                    <a:cubicBezTo>
                      <a:pt x="1599" y="9450"/>
                      <a:pt x="1690" y="9473"/>
                      <a:pt x="1781" y="9519"/>
                    </a:cubicBezTo>
                    <a:cubicBezTo>
                      <a:pt x="1918" y="9541"/>
                      <a:pt x="2032" y="9587"/>
                      <a:pt x="2169" y="9633"/>
                    </a:cubicBezTo>
                    <a:cubicBezTo>
                      <a:pt x="2375" y="9678"/>
                      <a:pt x="2580" y="9724"/>
                      <a:pt x="2808" y="9770"/>
                    </a:cubicBezTo>
                    <a:cubicBezTo>
                      <a:pt x="3242" y="9884"/>
                      <a:pt x="3676" y="9975"/>
                      <a:pt x="4132" y="10044"/>
                    </a:cubicBezTo>
                    <a:cubicBezTo>
                      <a:pt x="4543" y="10089"/>
                      <a:pt x="4977" y="10135"/>
                      <a:pt x="5411" y="10158"/>
                    </a:cubicBezTo>
                    <a:cubicBezTo>
                      <a:pt x="5844" y="10203"/>
                      <a:pt x="6278" y="10249"/>
                      <a:pt x="6734" y="10272"/>
                    </a:cubicBezTo>
                    <a:cubicBezTo>
                      <a:pt x="7168" y="10317"/>
                      <a:pt x="7602" y="10340"/>
                      <a:pt x="8035" y="10363"/>
                    </a:cubicBezTo>
                    <a:cubicBezTo>
                      <a:pt x="8264" y="10363"/>
                      <a:pt x="8492" y="10363"/>
                      <a:pt x="8720" y="10340"/>
                    </a:cubicBezTo>
                    <a:cubicBezTo>
                      <a:pt x="8948" y="10340"/>
                      <a:pt x="9177" y="10340"/>
                      <a:pt x="9405" y="10317"/>
                    </a:cubicBezTo>
                    <a:cubicBezTo>
                      <a:pt x="9839" y="10295"/>
                      <a:pt x="10272" y="10226"/>
                      <a:pt x="10706" y="10181"/>
                    </a:cubicBezTo>
                    <a:cubicBezTo>
                      <a:pt x="11163" y="10112"/>
                      <a:pt x="11596" y="10044"/>
                      <a:pt x="12053" y="9975"/>
                    </a:cubicBezTo>
                    <a:cubicBezTo>
                      <a:pt x="12509" y="9907"/>
                      <a:pt x="12966" y="9815"/>
                      <a:pt x="13422" y="9724"/>
                    </a:cubicBezTo>
                    <a:cubicBezTo>
                      <a:pt x="13650" y="9678"/>
                      <a:pt x="13879" y="9610"/>
                      <a:pt x="14107" y="9564"/>
                    </a:cubicBezTo>
                    <a:cubicBezTo>
                      <a:pt x="14358" y="9496"/>
                      <a:pt x="14586" y="9427"/>
                      <a:pt x="14837" y="9359"/>
                    </a:cubicBezTo>
                    <a:cubicBezTo>
                      <a:pt x="15248" y="9245"/>
                      <a:pt x="15682" y="9131"/>
                      <a:pt x="16116" y="8994"/>
                    </a:cubicBezTo>
                    <a:cubicBezTo>
                      <a:pt x="16321" y="8925"/>
                      <a:pt x="16549" y="8857"/>
                      <a:pt x="16755" y="8788"/>
                    </a:cubicBezTo>
                    <a:cubicBezTo>
                      <a:pt x="16983" y="8720"/>
                      <a:pt x="17188" y="8651"/>
                      <a:pt x="17417" y="8583"/>
                    </a:cubicBezTo>
                    <a:cubicBezTo>
                      <a:pt x="17828" y="8423"/>
                      <a:pt x="18238" y="8286"/>
                      <a:pt x="18672" y="8149"/>
                    </a:cubicBezTo>
                    <a:cubicBezTo>
                      <a:pt x="18855" y="8081"/>
                      <a:pt x="19060" y="7989"/>
                      <a:pt x="19243" y="7898"/>
                    </a:cubicBezTo>
                    <a:cubicBezTo>
                      <a:pt x="19425" y="7830"/>
                      <a:pt x="19608" y="7738"/>
                      <a:pt x="19790" y="7647"/>
                    </a:cubicBezTo>
                    <a:cubicBezTo>
                      <a:pt x="20201" y="7464"/>
                      <a:pt x="20612" y="7305"/>
                      <a:pt x="21000" y="7122"/>
                    </a:cubicBezTo>
                    <a:cubicBezTo>
                      <a:pt x="21411" y="6962"/>
                      <a:pt x="21799" y="6780"/>
                      <a:pt x="22187" y="6597"/>
                    </a:cubicBezTo>
                    <a:cubicBezTo>
                      <a:pt x="22575" y="6392"/>
                      <a:pt x="22963" y="6232"/>
                      <a:pt x="23374" y="6026"/>
                    </a:cubicBezTo>
                    <a:cubicBezTo>
                      <a:pt x="23557" y="5935"/>
                      <a:pt x="23762" y="5844"/>
                      <a:pt x="23968" y="5730"/>
                    </a:cubicBezTo>
                    <a:cubicBezTo>
                      <a:pt x="24150" y="5638"/>
                      <a:pt x="24356" y="5524"/>
                      <a:pt x="24538" y="5410"/>
                    </a:cubicBezTo>
                    <a:cubicBezTo>
                      <a:pt x="24744" y="5319"/>
                      <a:pt x="24949" y="5205"/>
                      <a:pt x="25132" y="5113"/>
                    </a:cubicBezTo>
                    <a:cubicBezTo>
                      <a:pt x="25337" y="5022"/>
                      <a:pt x="25542" y="4908"/>
                      <a:pt x="25748" y="4817"/>
                    </a:cubicBezTo>
                    <a:cubicBezTo>
                      <a:pt x="25930" y="4725"/>
                      <a:pt x="26136" y="4611"/>
                      <a:pt x="26319" y="4520"/>
                    </a:cubicBezTo>
                    <a:cubicBezTo>
                      <a:pt x="26524" y="4406"/>
                      <a:pt x="26752" y="4314"/>
                      <a:pt x="26935" y="4223"/>
                    </a:cubicBezTo>
                    <a:cubicBezTo>
                      <a:pt x="27140" y="4109"/>
                      <a:pt x="27346" y="4041"/>
                      <a:pt x="27528" y="3949"/>
                    </a:cubicBezTo>
                    <a:cubicBezTo>
                      <a:pt x="27734" y="3835"/>
                      <a:pt x="27939" y="3744"/>
                      <a:pt x="28145" y="3652"/>
                    </a:cubicBezTo>
                    <a:cubicBezTo>
                      <a:pt x="28533" y="3447"/>
                      <a:pt x="28921" y="3264"/>
                      <a:pt x="29331" y="3105"/>
                    </a:cubicBezTo>
                    <a:cubicBezTo>
                      <a:pt x="29537" y="3013"/>
                      <a:pt x="29742" y="2922"/>
                      <a:pt x="29971" y="2854"/>
                    </a:cubicBezTo>
                    <a:cubicBezTo>
                      <a:pt x="30153" y="2762"/>
                      <a:pt x="30359" y="2694"/>
                      <a:pt x="30564" y="2603"/>
                    </a:cubicBezTo>
                    <a:cubicBezTo>
                      <a:pt x="30884" y="2466"/>
                      <a:pt x="31226" y="2351"/>
                      <a:pt x="31546" y="2214"/>
                    </a:cubicBezTo>
                    <a:cubicBezTo>
                      <a:pt x="31865" y="2100"/>
                      <a:pt x="32185" y="1963"/>
                      <a:pt x="32527" y="1872"/>
                    </a:cubicBezTo>
                    <a:cubicBezTo>
                      <a:pt x="32847" y="1758"/>
                      <a:pt x="33189" y="1644"/>
                      <a:pt x="33531" y="1530"/>
                    </a:cubicBezTo>
                    <a:cubicBezTo>
                      <a:pt x="33714" y="1484"/>
                      <a:pt x="33874" y="1438"/>
                      <a:pt x="34056" y="1370"/>
                    </a:cubicBezTo>
                    <a:cubicBezTo>
                      <a:pt x="34216" y="1324"/>
                      <a:pt x="34376" y="1279"/>
                      <a:pt x="34558" y="1233"/>
                    </a:cubicBezTo>
                    <a:lnTo>
                      <a:pt x="34536" y="1233"/>
                    </a:lnTo>
                    <a:cubicBezTo>
                      <a:pt x="34718" y="1187"/>
                      <a:pt x="34901" y="1142"/>
                      <a:pt x="35083" y="1096"/>
                    </a:cubicBezTo>
                    <a:cubicBezTo>
                      <a:pt x="35312" y="1028"/>
                      <a:pt x="35540" y="982"/>
                      <a:pt x="35768" y="936"/>
                    </a:cubicBezTo>
                    <a:cubicBezTo>
                      <a:pt x="35996" y="891"/>
                      <a:pt x="36248" y="868"/>
                      <a:pt x="36499" y="845"/>
                    </a:cubicBezTo>
                    <a:cubicBezTo>
                      <a:pt x="36727" y="799"/>
                      <a:pt x="36955" y="777"/>
                      <a:pt x="37183" y="754"/>
                    </a:cubicBezTo>
                    <a:cubicBezTo>
                      <a:pt x="37640" y="685"/>
                      <a:pt x="38074" y="640"/>
                      <a:pt x="38530" y="617"/>
                    </a:cubicBezTo>
                    <a:cubicBezTo>
                      <a:pt x="38781" y="617"/>
                      <a:pt x="39009" y="594"/>
                      <a:pt x="39260" y="571"/>
                    </a:cubicBezTo>
                    <a:cubicBezTo>
                      <a:pt x="39489" y="571"/>
                      <a:pt x="39717" y="548"/>
                      <a:pt x="39945" y="548"/>
                    </a:cubicBezTo>
                    <a:cubicBezTo>
                      <a:pt x="40562" y="503"/>
                      <a:pt x="41178" y="480"/>
                      <a:pt x="41817" y="480"/>
                    </a:cubicBezTo>
                    <a:lnTo>
                      <a:pt x="42479" y="480"/>
                    </a:lnTo>
                    <a:cubicBezTo>
                      <a:pt x="42730" y="480"/>
                      <a:pt x="42981" y="480"/>
                      <a:pt x="43232" y="503"/>
                    </a:cubicBezTo>
                    <a:cubicBezTo>
                      <a:pt x="43506" y="525"/>
                      <a:pt x="43780" y="548"/>
                      <a:pt x="44054" y="571"/>
                    </a:cubicBezTo>
                    <a:cubicBezTo>
                      <a:pt x="44602" y="640"/>
                      <a:pt x="45149" y="708"/>
                      <a:pt x="45674" y="777"/>
                    </a:cubicBezTo>
                    <a:cubicBezTo>
                      <a:pt x="45687" y="781"/>
                      <a:pt x="45699" y="782"/>
                      <a:pt x="45710" y="782"/>
                    </a:cubicBezTo>
                    <a:cubicBezTo>
                      <a:pt x="45765" y="782"/>
                      <a:pt x="45811" y="742"/>
                      <a:pt x="45811" y="685"/>
                    </a:cubicBezTo>
                    <a:cubicBezTo>
                      <a:pt x="45834" y="617"/>
                      <a:pt x="45789" y="571"/>
                      <a:pt x="45720" y="548"/>
                    </a:cubicBezTo>
                    <a:cubicBezTo>
                      <a:pt x="45264" y="480"/>
                      <a:pt x="44830" y="434"/>
                      <a:pt x="44373" y="366"/>
                    </a:cubicBezTo>
                    <a:cubicBezTo>
                      <a:pt x="43962" y="297"/>
                      <a:pt x="43552" y="206"/>
                      <a:pt x="43118" y="160"/>
                    </a:cubicBezTo>
                    <a:cubicBezTo>
                      <a:pt x="42913" y="137"/>
                      <a:pt x="42684" y="115"/>
                      <a:pt x="42479" y="92"/>
                    </a:cubicBezTo>
                    <a:cubicBezTo>
                      <a:pt x="42251" y="69"/>
                      <a:pt x="42022" y="69"/>
                      <a:pt x="41794" y="46"/>
                    </a:cubicBezTo>
                    <a:cubicBezTo>
                      <a:pt x="41566" y="46"/>
                      <a:pt x="41338" y="23"/>
                      <a:pt x="41109" y="23"/>
                    </a:cubicBezTo>
                    <a:cubicBezTo>
                      <a:pt x="40881" y="23"/>
                      <a:pt x="40630" y="0"/>
                      <a:pt x="40402"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7"/>
              <p:cNvSpPr/>
              <p:nvPr/>
            </p:nvSpPr>
            <p:spPr>
              <a:xfrm>
                <a:off x="10840955" y="3322593"/>
                <a:ext cx="1150829" cy="322672"/>
              </a:xfrm>
              <a:custGeom>
                <a:avLst/>
                <a:gdLst/>
                <a:ahLst/>
                <a:cxnLst/>
                <a:rect l="l" t="t" r="r" b="b"/>
                <a:pathLst>
                  <a:path w="41315" h="11584" extrusionOk="0">
                    <a:moveTo>
                      <a:pt x="37437" y="1225"/>
                    </a:moveTo>
                    <a:lnTo>
                      <a:pt x="37437" y="1225"/>
                    </a:lnTo>
                    <a:cubicBezTo>
                      <a:pt x="37428" y="1228"/>
                      <a:pt x="37420" y="1230"/>
                      <a:pt x="37411" y="1233"/>
                    </a:cubicBezTo>
                    <a:cubicBezTo>
                      <a:pt x="37420" y="1233"/>
                      <a:pt x="37429" y="1230"/>
                      <a:pt x="37437" y="1225"/>
                    </a:cubicBezTo>
                    <a:close/>
                    <a:moveTo>
                      <a:pt x="1941" y="7875"/>
                    </a:moveTo>
                    <a:cubicBezTo>
                      <a:pt x="1872" y="7967"/>
                      <a:pt x="1804" y="8035"/>
                      <a:pt x="1735" y="8103"/>
                    </a:cubicBezTo>
                    <a:cubicBezTo>
                      <a:pt x="1667" y="8172"/>
                      <a:pt x="1621" y="8240"/>
                      <a:pt x="1553" y="8309"/>
                    </a:cubicBezTo>
                    <a:lnTo>
                      <a:pt x="1598" y="8240"/>
                    </a:lnTo>
                    <a:lnTo>
                      <a:pt x="1598" y="8240"/>
                    </a:lnTo>
                    <a:lnTo>
                      <a:pt x="1416" y="8423"/>
                    </a:lnTo>
                    <a:cubicBezTo>
                      <a:pt x="1324" y="8514"/>
                      <a:pt x="1210" y="8606"/>
                      <a:pt x="1073" y="8674"/>
                    </a:cubicBezTo>
                    <a:cubicBezTo>
                      <a:pt x="1073" y="8697"/>
                      <a:pt x="1050" y="8697"/>
                      <a:pt x="1028" y="8697"/>
                    </a:cubicBezTo>
                    <a:cubicBezTo>
                      <a:pt x="982" y="8651"/>
                      <a:pt x="936" y="8606"/>
                      <a:pt x="891" y="8537"/>
                    </a:cubicBezTo>
                    <a:cubicBezTo>
                      <a:pt x="891" y="8514"/>
                      <a:pt x="868" y="8492"/>
                      <a:pt x="868" y="8492"/>
                    </a:cubicBezTo>
                    <a:cubicBezTo>
                      <a:pt x="891" y="8469"/>
                      <a:pt x="891" y="8446"/>
                      <a:pt x="913" y="8423"/>
                    </a:cubicBezTo>
                    <a:cubicBezTo>
                      <a:pt x="1005" y="8332"/>
                      <a:pt x="1119" y="8240"/>
                      <a:pt x="1210" y="8149"/>
                    </a:cubicBezTo>
                    <a:cubicBezTo>
                      <a:pt x="1256" y="8195"/>
                      <a:pt x="1324" y="8218"/>
                      <a:pt x="1393" y="8218"/>
                    </a:cubicBezTo>
                    <a:lnTo>
                      <a:pt x="1438" y="8218"/>
                    </a:lnTo>
                    <a:cubicBezTo>
                      <a:pt x="1461" y="8218"/>
                      <a:pt x="1484" y="8195"/>
                      <a:pt x="1507" y="8195"/>
                    </a:cubicBezTo>
                    <a:cubicBezTo>
                      <a:pt x="1553" y="8172"/>
                      <a:pt x="1621" y="8126"/>
                      <a:pt x="1644" y="8103"/>
                    </a:cubicBezTo>
                    <a:cubicBezTo>
                      <a:pt x="1689" y="8081"/>
                      <a:pt x="1735" y="8035"/>
                      <a:pt x="1781" y="8012"/>
                    </a:cubicBezTo>
                    <a:cubicBezTo>
                      <a:pt x="1826" y="7967"/>
                      <a:pt x="1895" y="7921"/>
                      <a:pt x="1941" y="7875"/>
                    </a:cubicBezTo>
                    <a:close/>
                    <a:moveTo>
                      <a:pt x="16549" y="9975"/>
                    </a:moveTo>
                    <a:cubicBezTo>
                      <a:pt x="16522" y="9983"/>
                      <a:pt x="16496" y="9990"/>
                      <a:pt x="16471" y="9998"/>
                    </a:cubicBezTo>
                    <a:lnTo>
                      <a:pt x="16471" y="9998"/>
                    </a:lnTo>
                    <a:cubicBezTo>
                      <a:pt x="16508" y="9998"/>
                      <a:pt x="16528" y="9996"/>
                      <a:pt x="16549" y="9975"/>
                    </a:cubicBezTo>
                    <a:close/>
                    <a:moveTo>
                      <a:pt x="5958" y="10797"/>
                    </a:moveTo>
                    <a:cubicBezTo>
                      <a:pt x="5935" y="10797"/>
                      <a:pt x="5935" y="10797"/>
                      <a:pt x="5935" y="10820"/>
                    </a:cubicBezTo>
                    <a:cubicBezTo>
                      <a:pt x="5935" y="10820"/>
                      <a:pt x="5935" y="10797"/>
                      <a:pt x="5912" y="10797"/>
                    </a:cubicBezTo>
                    <a:close/>
                    <a:moveTo>
                      <a:pt x="41086" y="1"/>
                    </a:moveTo>
                    <a:cubicBezTo>
                      <a:pt x="40995" y="1"/>
                      <a:pt x="40881" y="23"/>
                      <a:pt x="40789" y="46"/>
                    </a:cubicBezTo>
                    <a:cubicBezTo>
                      <a:pt x="40698" y="46"/>
                      <a:pt x="40607" y="69"/>
                      <a:pt x="40515" y="92"/>
                    </a:cubicBezTo>
                    <a:cubicBezTo>
                      <a:pt x="40287" y="115"/>
                      <a:pt x="40059" y="160"/>
                      <a:pt x="39831" y="206"/>
                    </a:cubicBezTo>
                    <a:cubicBezTo>
                      <a:pt x="39443" y="274"/>
                      <a:pt x="39032" y="366"/>
                      <a:pt x="38644" y="434"/>
                    </a:cubicBezTo>
                    <a:cubicBezTo>
                      <a:pt x="38530" y="457"/>
                      <a:pt x="38393" y="480"/>
                      <a:pt x="38278" y="503"/>
                    </a:cubicBezTo>
                    <a:cubicBezTo>
                      <a:pt x="38142" y="526"/>
                      <a:pt x="38027" y="548"/>
                      <a:pt x="37890" y="594"/>
                    </a:cubicBezTo>
                    <a:cubicBezTo>
                      <a:pt x="37868" y="571"/>
                      <a:pt x="37868" y="571"/>
                      <a:pt x="37868" y="571"/>
                    </a:cubicBezTo>
                    <a:cubicBezTo>
                      <a:pt x="37799" y="526"/>
                      <a:pt x="37731" y="503"/>
                      <a:pt x="37662" y="503"/>
                    </a:cubicBezTo>
                    <a:cubicBezTo>
                      <a:pt x="37571" y="526"/>
                      <a:pt x="37480" y="526"/>
                      <a:pt x="37388" y="548"/>
                    </a:cubicBezTo>
                    <a:cubicBezTo>
                      <a:pt x="37411" y="480"/>
                      <a:pt x="37388" y="411"/>
                      <a:pt x="37343" y="343"/>
                    </a:cubicBezTo>
                    <a:cubicBezTo>
                      <a:pt x="37305" y="287"/>
                      <a:pt x="37221" y="246"/>
                      <a:pt x="37142" y="246"/>
                    </a:cubicBezTo>
                    <a:cubicBezTo>
                      <a:pt x="37125" y="246"/>
                      <a:pt x="37108" y="248"/>
                      <a:pt x="37092" y="252"/>
                    </a:cubicBezTo>
                    <a:cubicBezTo>
                      <a:pt x="36795" y="320"/>
                      <a:pt x="36498" y="411"/>
                      <a:pt x="36224" y="480"/>
                    </a:cubicBezTo>
                    <a:cubicBezTo>
                      <a:pt x="35996" y="548"/>
                      <a:pt x="35768" y="640"/>
                      <a:pt x="35539" y="708"/>
                    </a:cubicBezTo>
                    <a:cubicBezTo>
                      <a:pt x="35357" y="754"/>
                      <a:pt x="35174" y="822"/>
                      <a:pt x="35014" y="868"/>
                    </a:cubicBezTo>
                    <a:cubicBezTo>
                      <a:pt x="34809" y="936"/>
                      <a:pt x="34604" y="1005"/>
                      <a:pt x="34421" y="1073"/>
                    </a:cubicBezTo>
                    <a:cubicBezTo>
                      <a:pt x="34010" y="1233"/>
                      <a:pt x="33576" y="1393"/>
                      <a:pt x="33188" y="1553"/>
                    </a:cubicBezTo>
                    <a:cubicBezTo>
                      <a:pt x="32937" y="1644"/>
                      <a:pt x="32686" y="1758"/>
                      <a:pt x="32435" y="1849"/>
                    </a:cubicBezTo>
                    <a:cubicBezTo>
                      <a:pt x="32230" y="1941"/>
                      <a:pt x="32024" y="2032"/>
                      <a:pt x="31819" y="2123"/>
                    </a:cubicBezTo>
                    <a:cubicBezTo>
                      <a:pt x="31522" y="2237"/>
                      <a:pt x="31248" y="2374"/>
                      <a:pt x="30952" y="2511"/>
                    </a:cubicBezTo>
                    <a:cubicBezTo>
                      <a:pt x="30860" y="2557"/>
                      <a:pt x="30746" y="2603"/>
                      <a:pt x="30655" y="2648"/>
                    </a:cubicBezTo>
                    <a:cubicBezTo>
                      <a:pt x="30495" y="2717"/>
                      <a:pt x="30358" y="2785"/>
                      <a:pt x="30221" y="2854"/>
                    </a:cubicBezTo>
                    <a:cubicBezTo>
                      <a:pt x="30061" y="2922"/>
                      <a:pt x="29902" y="3013"/>
                      <a:pt x="29742" y="3105"/>
                    </a:cubicBezTo>
                    <a:cubicBezTo>
                      <a:pt x="29605" y="3173"/>
                      <a:pt x="29468" y="3242"/>
                      <a:pt x="29331" y="3310"/>
                    </a:cubicBezTo>
                    <a:cubicBezTo>
                      <a:pt x="29148" y="3424"/>
                      <a:pt x="28943" y="3538"/>
                      <a:pt x="28760" y="3653"/>
                    </a:cubicBezTo>
                    <a:cubicBezTo>
                      <a:pt x="28737" y="3675"/>
                      <a:pt x="28715" y="3675"/>
                      <a:pt x="28692" y="3698"/>
                    </a:cubicBezTo>
                    <a:cubicBezTo>
                      <a:pt x="28646" y="3698"/>
                      <a:pt x="28623" y="3698"/>
                      <a:pt x="28578" y="3721"/>
                    </a:cubicBezTo>
                    <a:cubicBezTo>
                      <a:pt x="28167" y="3904"/>
                      <a:pt x="27756" y="4086"/>
                      <a:pt x="27345" y="4269"/>
                    </a:cubicBezTo>
                    <a:cubicBezTo>
                      <a:pt x="26934" y="4474"/>
                      <a:pt x="26501" y="4680"/>
                      <a:pt x="26067" y="4862"/>
                    </a:cubicBezTo>
                    <a:cubicBezTo>
                      <a:pt x="25656" y="5068"/>
                      <a:pt x="25245" y="5273"/>
                      <a:pt x="24834" y="5456"/>
                    </a:cubicBezTo>
                    <a:cubicBezTo>
                      <a:pt x="24606" y="5570"/>
                      <a:pt x="24378" y="5684"/>
                      <a:pt x="24150" y="5798"/>
                    </a:cubicBezTo>
                    <a:cubicBezTo>
                      <a:pt x="24081" y="5821"/>
                      <a:pt x="24013" y="5844"/>
                      <a:pt x="23944" y="5889"/>
                    </a:cubicBezTo>
                    <a:cubicBezTo>
                      <a:pt x="23762" y="5958"/>
                      <a:pt x="23556" y="6049"/>
                      <a:pt x="23351" y="6141"/>
                    </a:cubicBezTo>
                    <a:cubicBezTo>
                      <a:pt x="23168" y="6255"/>
                      <a:pt x="22963" y="6346"/>
                      <a:pt x="22757" y="6437"/>
                    </a:cubicBezTo>
                    <a:cubicBezTo>
                      <a:pt x="22415" y="6620"/>
                      <a:pt x="22072" y="6802"/>
                      <a:pt x="21730" y="6985"/>
                    </a:cubicBezTo>
                    <a:cubicBezTo>
                      <a:pt x="21593" y="7054"/>
                      <a:pt x="21433" y="7145"/>
                      <a:pt x="21296" y="7213"/>
                    </a:cubicBezTo>
                    <a:cubicBezTo>
                      <a:pt x="21205" y="7282"/>
                      <a:pt x="21114" y="7327"/>
                      <a:pt x="21023" y="7373"/>
                    </a:cubicBezTo>
                    <a:cubicBezTo>
                      <a:pt x="20931" y="7419"/>
                      <a:pt x="20817" y="7464"/>
                      <a:pt x="20726" y="7556"/>
                    </a:cubicBezTo>
                    <a:cubicBezTo>
                      <a:pt x="20703" y="7556"/>
                      <a:pt x="20680" y="7579"/>
                      <a:pt x="20680" y="7579"/>
                    </a:cubicBezTo>
                    <a:cubicBezTo>
                      <a:pt x="20566" y="7624"/>
                      <a:pt x="20475" y="7647"/>
                      <a:pt x="20361" y="7693"/>
                    </a:cubicBezTo>
                    <a:cubicBezTo>
                      <a:pt x="20155" y="7738"/>
                      <a:pt x="19950" y="7807"/>
                      <a:pt x="19744" y="7875"/>
                    </a:cubicBezTo>
                    <a:cubicBezTo>
                      <a:pt x="19311" y="8012"/>
                      <a:pt x="18900" y="8149"/>
                      <a:pt x="18489" y="8286"/>
                    </a:cubicBezTo>
                    <a:cubicBezTo>
                      <a:pt x="18147" y="8377"/>
                      <a:pt x="17827" y="8492"/>
                      <a:pt x="17485" y="8606"/>
                    </a:cubicBezTo>
                    <a:lnTo>
                      <a:pt x="17416" y="8606"/>
                    </a:lnTo>
                    <a:cubicBezTo>
                      <a:pt x="17188" y="8628"/>
                      <a:pt x="16960" y="8697"/>
                      <a:pt x="16754" y="8743"/>
                    </a:cubicBezTo>
                    <a:cubicBezTo>
                      <a:pt x="16526" y="8788"/>
                      <a:pt x="16275" y="8857"/>
                      <a:pt x="16047" y="8902"/>
                    </a:cubicBezTo>
                    <a:lnTo>
                      <a:pt x="15955" y="8925"/>
                    </a:lnTo>
                    <a:cubicBezTo>
                      <a:pt x="15910" y="8925"/>
                      <a:pt x="15841" y="8948"/>
                      <a:pt x="15796" y="8948"/>
                    </a:cubicBezTo>
                    <a:cubicBezTo>
                      <a:pt x="15750" y="8948"/>
                      <a:pt x="15704" y="8971"/>
                      <a:pt x="15659" y="8971"/>
                    </a:cubicBezTo>
                    <a:cubicBezTo>
                      <a:pt x="15544" y="8971"/>
                      <a:pt x="15430" y="8994"/>
                      <a:pt x="15316" y="9017"/>
                    </a:cubicBezTo>
                    <a:cubicBezTo>
                      <a:pt x="15134" y="9039"/>
                      <a:pt x="14928" y="9085"/>
                      <a:pt x="14723" y="9108"/>
                    </a:cubicBezTo>
                    <a:cubicBezTo>
                      <a:pt x="14312" y="9176"/>
                      <a:pt x="13901" y="9290"/>
                      <a:pt x="13490" y="9382"/>
                    </a:cubicBezTo>
                    <a:cubicBezTo>
                      <a:pt x="13262" y="9427"/>
                      <a:pt x="13056" y="9496"/>
                      <a:pt x="12828" y="9541"/>
                    </a:cubicBezTo>
                    <a:cubicBezTo>
                      <a:pt x="12600" y="9610"/>
                      <a:pt x="12372" y="9678"/>
                      <a:pt x="12166" y="9747"/>
                    </a:cubicBezTo>
                    <a:cubicBezTo>
                      <a:pt x="11847" y="9815"/>
                      <a:pt x="11527" y="9907"/>
                      <a:pt x="11208" y="9998"/>
                    </a:cubicBezTo>
                    <a:cubicBezTo>
                      <a:pt x="10979" y="10044"/>
                      <a:pt x="10728" y="10089"/>
                      <a:pt x="10477" y="10135"/>
                    </a:cubicBezTo>
                    <a:lnTo>
                      <a:pt x="10181" y="10135"/>
                    </a:lnTo>
                    <a:cubicBezTo>
                      <a:pt x="10158" y="10112"/>
                      <a:pt x="10112" y="10089"/>
                      <a:pt x="10044" y="10066"/>
                    </a:cubicBezTo>
                    <a:cubicBezTo>
                      <a:pt x="10021" y="10044"/>
                      <a:pt x="9975" y="10044"/>
                      <a:pt x="9907" y="10021"/>
                    </a:cubicBezTo>
                    <a:cubicBezTo>
                      <a:pt x="9861" y="10021"/>
                      <a:pt x="9815" y="9998"/>
                      <a:pt x="9770" y="9998"/>
                    </a:cubicBezTo>
                    <a:cubicBezTo>
                      <a:pt x="9678" y="9975"/>
                      <a:pt x="9564" y="9952"/>
                      <a:pt x="9473" y="9930"/>
                    </a:cubicBezTo>
                    <a:cubicBezTo>
                      <a:pt x="9267" y="9884"/>
                      <a:pt x="9062" y="9838"/>
                      <a:pt x="8879" y="9793"/>
                    </a:cubicBezTo>
                    <a:cubicBezTo>
                      <a:pt x="8743" y="9770"/>
                      <a:pt x="8606" y="9747"/>
                      <a:pt x="8491" y="9724"/>
                    </a:cubicBezTo>
                    <a:cubicBezTo>
                      <a:pt x="8400" y="9724"/>
                      <a:pt x="8309" y="9701"/>
                      <a:pt x="8218" y="9701"/>
                    </a:cubicBezTo>
                    <a:cubicBezTo>
                      <a:pt x="8103" y="9678"/>
                      <a:pt x="7989" y="9678"/>
                      <a:pt x="7875" y="9656"/>
                    </a:cubicBezTo>
                    <a:lnTo>
                      <a:pt x="7784" y="9656"/>
                    </a:lnTo>
                    <a:cubicBezTo>
                      <a:pt x="7693" y="9656"/>
                      <a:pt x="7601" y="9656"/>
                      <a:pt x="7533" y="9633"/>
                    </a:cubicBezTo>
                    <a:lnTo>
                      <a:pt x="7213" y="9633"/>
                    </a:lnTo>
                    <a:cubicBezTo>
                      <a:pt x="7175" y="9625"/>
                      <a:pt x="7137" y="9623"/>
                      <a:pt x="7100" y="9623"/>
                    </a:cubicBezTo>
                    <a:cubicBezTo>
                      <a:pt x="7026" y="9623"/>
                      <a:pt x="6955" y="9633"/>
                      <a:pt x="6894" y="9633"/>
                    </a:cubicBezTo>
                    <a:lnTo>
                      <a:pt x="5844" y="9633"/>
                    </a:lnTo>
                    <a:cubicBezTo>
                      <a:pt x="5547" y="9587"/>
                      <a:pt x="5250" y="9541"/>
                      <a:pt x="4931" y="9496"/>
                    </a:cubicBezTo>
                    <a:cubicBezTo>
                      <a:pt x="4794" y="9473"/>
                      <a:pt x="4657" y="9427"/>
                      <a:pt x="4520" y="9405"/>
                    </a:cubicBezTo>
                    <a:cubicBezTo>
                      <a:pt x="4451" y="9382"/>
                      <a:pt x="4383" y="9382"/>
                      <a:pt x="4337" y="9359"/>
                    </a:cubicBezTo>
                    <a:cubicBezTo>
                      <a:pt x="3995" y="9268"/>
                      <a:pt x="3675" y="9176"/>
                      <a:pt x="3356" y="9062"/>
                    </a:cubicBezTo>
                    <a:cubicBezTo>
                      <a:pt x="3082" y="8971"/>
                      <a:pt x="2831" y="8880"/>
                      <a:pt x="2557" y="8811"/>
                    </a:cubicBezTo>
                    <a:cubicBezTo>
                      <a:pt x="2420" y="8765"/>
                      <a:pt x="2306" y="8720"/>
                      <a:pt x="2169" y="8674"/>
                    </a:cubicBezTo>
                    <a:cubicBezTo>
                      <a:pt x="2146" y="8674"/>
                      <a:pt x="2123" y="8651"/>
                      <a:pt x="2078" y="8651"/>
                    </a:cubicBezTo>
                    <a:cubicBezTo>
                      <a:pt x="2100" y="8628"/>
                      <a:pt x="2123" y="8606"/>
                      <a:pt x="2146" y="8583"/>
                    </a:cubicBezTo>
                    <a:cubicBezTo>
                      <a:pt x="2283" y="8446"/>
                      <a:pt x="2420" y="8286"/>
                      <a:pt x="2557" y="8126"/>
                    </a:cubicBezTo>
                    <a:cubicBezTo>
                      <a:pt x="2625" y="8058"/>
                      <a:pt x="2694" y="7967"/>
                      <a:pt x="2762" y="7875"/>
                    </a:cubicBezTo>
                    <a:cubicBezTo>
                      <a:pt x="2785" y="7830"/>
                      <a:pt x="2831" y="7761"/>
                      <a:pt x="2876" y="7715"/>
                    </a:cubicBezTo>
                    <a:cubicBezTo>
                      <a:pt x="2899" y="7670"/>
                      <a:pt x="2922" y="7601"/>
                      <a:pt x="2968" y="7556"/>
                    </a:cubicBezTo>
                    <a:cubicBezTo>
                      <a:pt x="3013" y="7464"/>
                      <a:pt x="3082" y="7373"/>
                      <a:pt x="3127" y="7259"/>
                    </a:cubicBezTo>
                    <a:cubicBezTo>
                      <a:pt x="3173" y="7099"/>
                      <a:pt x="3242" y="6939"/>
                      <a:pt x="3264" y="6780"/>
                    </a:cubicBezTo>
                    <a:cubicBezTo>
                      <a:pt x="3287" y="6757"/>
                      <a:pt x="3310" y="6734"/>
                      <a:pt x="3333" y="6711"/>
                    </a:cubicBezTo>
                    <a:lnTo>
                      <a:pt x="3356" y="6666"/>
                    </a:lnTo>
                    <a:cubicBezTo>
                      <a:pt x="3379" y="6620"/>
                      <a:pt x="3401" y="6574"/>
                      <a:pt x="3424" y="6551"/>
                    </a:cubicBezTo>
                    <a:cubicBezTo>
                      <a:pt x="3470" y="6460"/>
                      <a:pt x="3447" y="6323"/>
                      <a:pt x="3401" y="6255"/>
                    </a:cubicBezTo>
                    <a:cubicBezTo>
                      <a:pt x="3342" y="6195"/>
                      <a:pt x="3249" y="6136"/>
                      <a:pt x="3165" y="6136"/>
                    </a:cubicBezTo>
                    <a:cubicBezTo>
                      <a:pt x="3152" y="6136"/>
                      <a:pt x="3140" y="6137"/>
                      <a:pt x="3127" y="6141"/>
                    </a:cubicBezTo>
                    <a:cubicBezTo>
                      <a:pt x="3059" y="6163"/>
                      <a:pt x="3013" y="6186"/>
                      <a:pt x="2945" y="6186"/>
                    </a:cubicBezTo>
                    <a:cubicBezTo>
                      <a:pt x="2876" y="6209"/>
                      <a:pt x="2808" y="6255"/>
                      <a:pt x="2762" y="6300"/>
                    </a:cubicBezTo>
                    <a:cubicBezTo>
                      <a:pt x="2648" y="6346"/>
                      <a:pt x="2534" y="6437"/>
                      <a:pt x="2420" y="6506"/>
                    </a:cubicBezTo>
                    <a:cubicBezTo>
                      <a:pt x="2306" y="6574"/>
                      <a:pt x="2192" y="6643"/>
                      <a:pt x="2100" y="6734"/>
                    </a:cubicBezTo>
                    <a:cubicBezTo>
                      <a:pt x="2055" y="6757"/>
                      <a:pt x="2009" y="6780"/>
                      <a:pt x="1963" y="6825"/>
                    </a:cubicBezTo>
                    <a:cubicBezTo>
                      <a:pt x="1804" y="6939"/>
                      <a:pt x="1621" y="7076"/>
                      <a:pt x="1461" y="7213"/>
                    </a:cubicBezTo>
                    <a:cubicBezTo>
                      <a:pt x="1279" y="7350"/>
                      <a:pt x="1119" y="7487"/>
                      <a:pt x="936" y="7624"/>
                    </a:cubicBezTo>
                    <a:cubicBezTo>
                      <a:pt x="776" y="7761"/>
                      <a:pt x="640" y="7898"/>
                      <a:pt x="480" y="8035"/>
                    </a:cubicBezTo>
                    <a:cubicBezTo>
                      <a:pt x="457" y="8058"/>
                      <a:pt x="411" y="8103"/>
                      <a:pt x="388" y="8126"/>
                    </a:cubicBezTo>
                    <a:cubicBezTo>
                      <a:pt x="388" y="8149"/>
                      <a:pt x="366" y="8149"/>
                      <a:pt x="366" y="8172"/>
                    </a:cubicBezTo>
                    <a:cubicBezTo>
                      <a:pt x="343" y="8195"/>
                      <a:pt x="320" y="8240"/>
                      <a:pt x="297" y="8263"/>
                    </a:cubicBezTo>
                    <a:cubicBezTo>
                      <a:pt x="297" y="8309"/>
                      <a:pt x="274" y="8355"/>
                      <a:pt x="274" y="8423"/>
                    </a:cubicBezTo>
                    <a:cubicBezTo>
                      <a:pt x="251" y="8492"/>
                      <a:pt x="274" y="8583"/>
                      <a:pt x="297" y="8651"/>
                    </a:cubicBezTo>
                    <a:cubicBezTo>
                      <a:pt x="320" y="8743"/>
                      <a:pt x="366" y="8811"/>
                      <a:pt x="411" y="8880"/>
                    </a:cubicBezTo>
                    <a:cubicBezTo>
                      <a:pt x="343" y="8902"/>
                      <a:pt x="274" y="8925"/>
                      <a:pt x="206" y="8948"/>
                    </a:cubicBezTo>
                    <a:cubicBezTo>
                      <a:pt x="137" y="8994"/>
                      <a:pt x="69" y="9062"/>
                      <a:pt x="46" y="9131"/>
                    </a:cubicBezTo>
                    <a:cubicBezTo>
                      <a:pt x="23" y="9153"/>
                      <a:pt x="23" y="9176"/>
                      <a:pt x="23" y="9222"/>
                    </a:cubicBezTo>
                    <a:cubicBezTo>
                      <a:pt x="0" y="9268"/>
                      <a:pt x="23" y="9336"/>
                      <a:pt x="46" y="9382"/>
                    </a:cubicBezTo>
                    <a:cubicBezTo>
                      <a:pt x="46" y="9450"/>
                      <a:pt x="92" y="9496"/>
                      <a:pt x="137" y="9541"/>
                    </a:cubicBezTo>
                    <a:cubicBezTo>
                      <a:pt x="183" y="9564"/>
                      <a:pt x="229" y="9587"/>
                      <a:pt x="274" y="9610"/>
                    </a:cubicBezTo>
                    <a:lnTo>
                      <a:pt x="320" y="9610"/>
                    </a:lnTo>
                    <a:cubicBezTo>
                      <a:pt x="343" y="9610"/>
                      <a:pt x="366" y="9633"/>
                      <a:pt x="411" y="9633"/>
                    </a:cubicBezTo>
                    <a:cubicBezTo>
                      <a:pt x="411" y="9724"/>
                      <a:pt x="457" y="9815"/>
                      <a:pt x="525" y="9861"/>
                    </a:cubicBezTo>
                    <a:cubicBezTo>
                      <a:pt x="662" y="9952"/>
                      <a:pt x="845" y="10044"/>
                      <a:pt x="1005" y="10135"/>
                    </a:cubicBezTo>
                    <a:cubicBezTo>
                      <a:pt x="1028" y="10158"/>
                      <a:pt x="1050" y="10203"/>
                      <a:pt x="1073" y="10226"/>
                    </a:cubicBezTo>
                    <a:cubicBezTo>
                      <a:pt x="1165" y="10295"/>
                      <a:pt x="1256" y="10340"/>
                      <a:pt x="1370" y="10386"/>
                    </a:cubicBezTo>
                    <a:cubicBezTo>
                      <a:pt x="1416" y="10409"/>
                      <a:pt x="1461" y="10432"/>
                      <a:pt x="1530" y="10432"/>
                    </a:cubicBezTo>
                    <a:cubicBezTo>
                      <a:pt x="1621" y="10477"/>
                      <a:pt x="1712" y="10500"/>
                      <a:pt x="1804" y="10546"/>
                    </a:cubicBezTo>
                    <a:cubicBezTo>
                      <a:pt x="2009" y="10614"/>
                      <a:pt x="2214" y="10683"/>
                      <a:pt x="2420" y="10751"/>
                    </a:cubicBezTo>
                    <a:cubicBezTo>
                      <a:pt x="2854" y="10888"/>
                      <a:pt x="3287" y="11002"/>
                      <a:pt x="3744" y="11116"/>
                    </a:cubicBezTo>
                    <a:cubicBezTo>
                      <a:pt x="4177" y="11231"/>
                      <a:pt x="4588" y="11322"/>
                      <a:pt x="5022" y="11413"/>
                    </a:cubicBezTo>
                    <a:cubicBezTo>
                      <a:pt x="5456" y="11482"/>
                      <a:pt x="5867" y="11527"/>
                      <a:pt x="6300" y="11550"/>
                    </a:cubicBezTo>
                    <a:cubicBezTo>
                      <a:pt x="6528" y="11573"/>
                      <a:pt x="6734" y="11573"/>
                      <a:pt x="6962" y="11573"/>
                    </a:cubicBezTo>
                    <a:cubicBezTo>
                      <a:pt x="7038" y="11581"/>
                      <a:pt x="7114" y="11583"/>
                      <a:pt x="7190" y="11583"/>
                    </a:cubicBezTo>
                    <a:cubicBezTo>
                      <a:pt x="7343" y="11583"/>
                      <a:pt x="7495" y="11573"/>
                      <a:pt x="7647" y="11573"/>
                    </a:cubicBezTo>
                    <a:cubicBezTo>
                      <a:pt x="7875" y="11550"/>
                      <a:pt x="8081" y="11527"/>
                      <a:pt x="8309" y="11527"/>
                    </a:cubicBezTo>
                    <a:cubicBezTo>
                      <a:pt x="8537" y="11504"/>
                      <a:pt x="8743" y="11482"/>
                      <a:pt x="8971" y="11459"/>
                    </a:cubicBezTo>
                    <a:cubicBezTo>
                      <a:pt x="9153" y="11436"/>
                      <a:pt x="9359" y="11413"/>
                      <a:pt x="9564" y="11368"/>
                    </a:cubicBezTo>
                    <a:cubicBezTo>
                      <a:pt x="9770" y="11345"/>
                      <a:pt x="9998" y="11322"/>
                      <a:pt x="10203" y="11276"/>
                    </a:cubicBezTo>
                    <a:cubicBezTo>
                      <a:pt x="10295" y="11253"/>
                      <a:pt x="10386" y="11231"/>
                      <a:pt x="10477" y="11185"/>
                    </a:cubicBezTo>
                    <a:cubicBezTo>
                      <a:pt x="10500" y="11162"/>
                      <a:pt x="10523" y="11162"/>
                      <a:pt x="10546" y="11139"/>
                    </a:cubicBezTo>
                    <a:cubicBezTo>
                      <a:pt x="10683" y="11116"/>
                      <a:pt x="10797" y="11094"/>
                      <a:pt x="10911" y="11071"/>
                    </a:cubicBezTo>
                    <a:cubicBezTo>
                      <a:pt x="11139" y="11025"/>
                      <a:pt x="11345" y="10979"/>
                      <a:pt x="11550" y="10957"/>
                    </a:cubicBezTo>
                    <a:cubicBezTo>
                      <a:pt x="11733" y="10911"/>
                      <a:pt x="11938" y="10865"/>
                      <a:pt x="12143" y="10820"/>
                    </a:cubicBezTo>
                    <a:cubicBezTo>
                      <a:pt x="12280" y="10797"/>
                      <a:pt x="12440" y="10751"/>
                      <a:pt x="12600" y="10728"/>
                    </a:cubicBezTo>
                    <a:cubicBezTo>
                      <a:pt x="12648" y="10745"/>
                      <a:pt x="12685" y="10761"/>
                      <a:pt x="12727" y="10761"/>
                    </a:cubicBezTo>
                    <a:cubicBezTo>
                      <a:pt x="12744" y="10761"/>
                      <a:pt x="12763" y="10758"/>
                      <a:pt x="12783" y="10751"/>
                    </a:cubicBezTo>
                    <a:cubicBezTo>
                      <a:pt x="12988" y="10728"/>
                      <a:pt x="13216" y="10660"/>
                      <a:pt x="13422" y="10614"/>
                    </a:cubicBezTo>
                    <a:cubicBezTo>
                      <a:pt x="13650" y="10569"/>
                      <a:pt x="13855" y="10523"/>
                      <a:pt x="14084" y="10477"/>
                    </a:cubicBezTo>
                    <a:cubicBezTo>
                      <a:pt x="14494" y="10363"/>
                      <a:pt x="14905" y="10249"/>
                      <a:pt x="15316" y="10112"/>
                    </a:cubicBezTo>
                    <a:cubicBezTo>
                      <a:pt x="15373" y="10188"/>
                      <a:pt x="15461" y="10232"/>
                      <a:pt x="15541" y="10232"/>
                    </a:cubicBezTo>
                    <a:cubicBezTo>
                      <a:pt x="15558" y="10232"/>
                      <a:pt x="15574" y="10230"/>
                      <a:pt x="15590" y="10226"/>
                    </a:cubicBezTo>
                    <a:cubicBezTo>
                      <a:pt x="15659" y="10226"/>
                      <a:pt x="15727" y="10203"/>
                      <a:pt x="15796" y="10181"/>
                    </a:cubicBezTo>
                    <a:cubicBezTo>
                      <a:pt x="15910" y="10158"/>
                      <a:pt x="16001" y="10135"/>
                      <a:pt x="16092" y="10112"/>
                    </a:cubicBezTo>
                    <a:cubicBezTo>
                      <a:pt x="16225" y="10074"/>
                      <a:pt x="16343" y="10036"/>
                      <a:pt x="16471" y="9998"/>
                    </a:cubicBezTo>
                    <a:lnTo>
                      <a:pt x="16471" y="9998"/>
                    </a:lnTo>
                    <a:cubicBezTo>
                      <a:pt x="16466" y="9998"/>
                      <a:pt x="16462" y="9998"/>
                      <a:pt x="16457" y="9998"/>
                    </a:cubicBezTo>
                    <a:cubicBezTo>
                      <a:pt x="16891" y="9884"/>
                      <a:pt x="17302" y="9770"/>
                      <a:pt x="17713" y="9656"/>
                    </a:cubicBezTo>
                    <a:cubicBezTo>
                      <a:pt x="18078" y="9541"/>
                      <a:pt x="18443" y="9405"/>
                      <a:pt x="18808" y="9268"/>
                    </a:cubicBezTo>
                    <a:cubicBezTo>
                      <a:pt x="19174" y="9153"/>
                      <a:pt x="19539" y="9017"/>
                      <a:pt x="19881" y="8857"/>
                    </a:cubicBezTo>
                    <a:cubicBezTo>
                      <a:pt x="20292" y="8697"/>
                      <a:pt x="20680" y="8560"/>
                      <a:pt x="21068" y="8377"/>
                    </a:cubicBezTo>
                    <a:cubicBezTo>
                      <a:pt x="21097" y="8387"/>
                      <a:pt x="21125" y="8392"/>
                      <a:pt x="21153" y="8392"/>
                    </a:cubicBezTo>
                    <a:cubicBezTo>
                      <a:pt x="21193" y="8392"/>
                      <a:pt x="21233" y="8381"/>
                      <a:pt x="21274" y="8355"/>
                    </a:cubicBezTo>
                    <a:cubicBezTo>
                      <a:pt x="21479" y="8263"/>
                      <a:pt x="21684" y="8149"/>
                      <a:pt x="21890" y="8058"/>
                    </a:cubicBezTo>
                    <a:cubicBezTo>
                      <a:pt x="22072" y="7967"/>
                      <a:pt x="22255" y="7875"/>
                      <a:pt x="22438" y="7784"/>
                    </a:cubicBezTo>
                    <a:cubicBezTo>
                      <a:pt x="22506" y="7761"/>
                      <a:pt x="22575" y="7715"/>
                      <a:pt x="22643" y="7693"/>
                    </a:cubicBezTo>
                    <a:cubicBezTo>
                      <a:pt x="22666" y="7693"/>
                      <a:pt x="22712" y="7670"/>
                      <a:pt x="22757" y="7670"/>
                    </a:cubicBezTo>
                    <a:cubicBezTo>
                      <a:pt x="22871" y="7624"/>
                      <a:pt x="22963" y="7579"/>
                      <a:pt x="23077" y="7533"/>
                    </a:cubicBezTo>
                    <a:cubicBezTo>
                      <a:pt x="23168" y="7487"/>
                      <a:pt x="23282" y="7442"/>
                      <a:pt x="23374" y="7396"/>
                    </a:cubicBezTo>
                    <a:cubicBezTo>
                      <a:pt x="23556" y="7305"/>
                      <a:pt x="23762" y="7213"/>
                      <a:pt x="23944" y="7122"/>
                    </a:cubicBezTo>
                    <a:cubicBezTo>
                      <a:pt x="24378" y="6917"/>
                      <a:pt x="24789" y="6688"/>
                      <a:pt x="25222" y="6483"/>
                    </a:cubicBezTo>
                    <a:cubicBezTo>
                      <a:pt x="25542" y="6323"/>
                      <a:pt x="25884" y="6163"/>
                      <a:pt x="26204" y="6004"/>
                    </a:cubicBezTo>
                    <a:cubicBezTo>
                      <a:pt x="26224" y="6010"/>
                      <a:pt x="26242" y="6013"/>
                      <a:pt x="26259" y="6013"/>
                    </a:cubicBezTo>
                    <a:cubicBezTo>
                      <a:pt x="26301" y="6013"/>
                      <a:pt x="26338" y="5997"/>
                      <a:pt x="26386" y="5981"/>
                    </a:cubicBezTo>
                    <a:cubicBezTo>
                      <a:pt x="26569" y="5912"/>
                      <a:pt x="26752" y="5798"/>
                      <a:pt x="26934" y="5707"/>
                    </a:cubicBezTo>
                    <a:cubicBezTo>
                      <a:pt x="27117" y="5616"/>
                      <a:pt x="27299" y="5524"/>
                      <a:pt x="27482" y="5433"/>
                    </a:cubicBezTo>
                    <a:cubicBezTo>
                      <a:pt x="27870" y="5228"/>
                      <a:pt x="28258" y="5045"/>
                      <a:pt x="28646" y="4862"/>
                    </a:cubicBezTo>
                    <a:cubicBezTo>
                      <a:pt x="29034" y="4657"/>
                      <a:pt x="29445" y="4451"/>
                      <a:pt x="29833" y="4269"/>
                    </a:cubicBezTo>
                    <a:cubicBezTo>
                      <a:pt x="30267" y="4063"/>
                      <a:pt x="30678" y="3881"/>
                      <a:pt x="31111" y="3675"/>
                    </a:cubicBezTo>
                    <a:cubicBezTo>
                      <a:pt x="31499" y="3493"/>
                      <a:pt x="31910" y="3310"/>
                      <a:pt x="32298" y="3128"/>
                    </a:cubicBezTo>
                    <a:cubicBezTo>
                      <a:pt x="32481" y="3036"/>
                      <a:pt x="32641" y="2968"/>
                      <a:pt x="32823" y="2877"/>
                    </a:cubicBezTo>
                    <a:cubicBezTo>
                      <a:pt x="32937" y="2831"/>
                      <a:pt x="33074" y="2785"/>
                      <a:pt x="33188" y="2717"/>
                    </a:cubicBezTo>
                    <a:cubicBezTo>
                      <a:pt x="33234" y="2717"/>
                      <a:pt x="33257" y="2694"/>
                      <a:pt x="33280" y="2694"/>
                    </a:cubicBezTo>
                    <a:lnTo>
                      <a:pt x="33371" y="2694"/>
                    </a:lnTo>
                    <a:cubicBezTo>
                      <a:pt x="33417" y="2671"/>
                      <a:pt x="33462" y="2671"/>
                      <a:pt x="33508" y="2648"/>
                    </a:cubicBezTo>
                    <a:cubicBezTo>
                      <a:pt x="33554" y="2625"/>
                      <a:pt x="33622" y="2603"/>
                      <a:pt x="33691" y="2580"/>
                    </a:cubicBezTo>
                    <a:cubicBezTo>
                      <a:pt x="33736" y="2557"/>
                      <a:pt x="33782" y="2534"/>
                      <a:pt x="33828" y="2511"/>
                    </a:cubicBezTo>
                    <a:cubicBezTo>
                      <a:pt x="33919" y="2488"/>
                      <a:pt x="34010" y="2443"/>
                      <a:pt x="34079" y="2397"/>
                    </a:cubicBezTo>
                    <a:cubicBezTo>
                      <a:pt x="34284" y="2329"/>
                      <a:pt x="34467" y="2260"/>
                      <a:pt x="34649" y="2169"/>
                    </a:cubicBezTo>
                    <a:cubicBezTo>
                      <a:pt x="35014" y="2032"/>
                      <a:pt x="35380" y="1895"/>
                      <a:pt x="35722" y="1758"/>
                    </a:cubicBezTo>
                    <a:cubicBezTo>
                      <a:pt x="35905" y="1690"/>
                      <a:pt x="36064" y="1644"/>
                      <a:pt x="36247" y="1575"/>
                    </a:cubicBezTo>
                    <a:lnTo>
                      <a:pt x="36384" y="1530"/>
                    </a:lnTo>
                    <a:cubicBezTo>
                      <a:pt x="36544" y="1484"/>
                      <a:pt x="36704" y="1416"/>
                      <a:pt x="36886" y="1370"/>
                    </a:cubicBezTo>
                    <a:cubicBezTo>
                      <a:pt x="37069" y="1324"/>
                      <a:pt x="37274" y="1256"/>
                      <a:pt x="37457" y="1210"/>
                    </a:cubicBezTo>
                    <a:lnTo>
                      <a:pt x="37457" y="1210"/>
                    </a:lnTo>
                    <a:cubicBezTo>
                      <a:pt x="37457" y="1210"/>
                      <a:pt x="37448" y="1219"/>
                      <a:pt x="37437" y="1225"/>
                    </a:cubicBezTo>
                    <a:lnTo>
                      <a:pt x="37437" y="1225"/>
                    </a:lnTo>
                    <a:cubicBezTo>
                      <a:pt x="37725" y="1138"/>
                      <a:pt x="38013" y="1071"/>
                      <a:pt x="38301" y="1005"/>
                    </a:cubicBezTo>
                    <a:cubicBezTo>
                      <a:pt x="38621" y="914"/>
                      <a:pt x="38940" y="845"/>
                      <a:pt x="39260" y="777"/>
                    </a:cubicBezTo>
                    <a:cubicBezTo>
                      <a:pt x="39580" y="708"/>
                      <a:pt x="39922" y="617"/>
                      <a:pt x="40264" y="571"/>
                    </a:cubicBezTo>
                    <a:cubicBezTo>
                      <a:pt x="40401" y="526"/>
                      <a:pt x="40538" y="503"/>
                      <a:pt x="40675" y="480"/>
                    </a:cubicBezTo>
                    <a:cubicBezTo>
                      <a:pt x="40766" y="480"/>
                      <a:pt x="40835" y="457"/>
                      <a:pt x="40926" y="434"/>
                    </a:cubicBezTo>
                    <a:cubicBezTo>
                      <a:pt x="40995" y="434"/>
                      <a:pt x="41063" y="434"/>
                      <a:pt x="41132" y="411"/>
                    </a:cubicBezTo>
                    <a:cubicBezTo>
                      <a:pt x="41223" y="389"/>
                      <a:pt x="41291" y="320"/>
                      <a:pt x="41314" y="229"/>
                    </a:cubicBezTo>
                    <a:cubicBezTo>
                      <a:pt x="41314" y="183"/>
                      <a:pt x="41314" y="115"/>
                      <a:pt x="41269" y="92"/>
                    </a:cubicBezTo>
                    <a:cubicBezTo>
                      <a:pt x="41223" y="23"/>
                      <a:pt x="41154" y="1"/>
                      <a:pt x="4108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7"/>
              <p:cNvSpPr/>
              <p:nvPr/>
            </p:nvSpPr>
            <p:spPr>
              <a:xfrm>
                <a:off x="11003712" y="3076550"/>
                <a:ext cx="295681" cy="440248"/>
              </a:xfrm>
              <a:custGeom>
                <a:avLst/>
                <a:gdLst/>
                <a:ahLst/>
                <a:cxnLst/>
                <a:rect l="l" t="t" r="r" b="b"/>
                <a:pathLst>
                  <a:path w="10615" h="15805" extrusionOk="0">
                    <a:moveTo>
                      <a:pt x="717" y="14643"/>
                    </a:moveTo>
                    <a:lnTo>
                      <a:pt x="717" y="14643"/>
                    </a:lnTo>
                    <a:cubicBezTo>
                      <a:pt x="700" y="14655"/>
                      <a:pt x="685" y="14659"/>
                      <a:pt x="685" y="14677"/>
                    </a:cubicBezTo>
                    <a:cubicBezTo>
                      <a:pt x="696" y="14665"/>
                      <a:pt x="707" y="14654"/>
                      <a:pt x="717" y="14643"/>
                    </a:cubicBezTo>
                    <a:close/>
                    <a:moveTo>
                      <a:pt x="10409" y="0"/>
                    </a:moveTo>
                    <a:cubicBezTo>
                      <a:pt x="10341" y="0"/>
                      <a:pt x="10272" y="46"/>
                      <a:pt x="10249" y="114"/>
                    </a:cubicBezTo>
                    <a:cubicBezTo>
                      <a:pt x="10181" y="274"/>
                      <a:pt x="10135" y="411"/>
                      <a:pt x="10067" y="571"/>
                    </a:cubicBezTo>
                    <a:cubicBezTo>
                      <a:pt x="9998" y="731"/>
                      <a:pt x="9930" y="868"/>
                      <a:pt x="9861" y="1027"/>
                    </a:cubicBezTo>
                    <a:cubicBezTo>
                      <a:pt x="9816" y="1141"/>
                      <a:pt x="9747" y="1278"/>
                      <a:pt x="9679" y="1415"/>
                    </a:cubicBezTo>
                    <a:cubicBezTo>
                      <a:pt x="9610" y="1552"/>
                      <a:pt x="9542" y="1689"/>
                      <a:pt x="9473" y="1849"/>
                    </a:cubicBezTo>
                    <a:cubicBezTo>
                      <a:pt x="9336" y="2123"/>
                      <a:pt x="9199" y="2420"/>
                      <a:pt x="9062" y="2694"/>
                    </a:cubicBezTo>
                    <a:cubicBezTo>
                      <a:pt x="8948" y="2967"/>
                      <a:pt x="8811" y="3241"/>
                      <a:pt x="8674" y="3515"/>
                    </a:cubicBezTo>
                    <a:cubicBezTo>
                      <a:pt x="8355" y="4086"/>
                      <a:pt x="8012" y="4634"/>
                      <a:pt x="7670" y="5181"/>
                    </a:cubicBezTo>
                    <a:cubicBezTo>
                      <a:pt x="7579" y="5318"/>
                      <a:pt x="7487" y="5455"/>
                      <a:pt x="7396" y="5592"/>
                    </a:cubicBezTo>
                    <a:cubicBezTo>
                      <a:pt x="7305" y="5752"/>
                      <a:pt x="7213" y="5912"/>
                      <a:pt x="7122" y="6049"/>
                    </a:cubicBezTo>
                    <a:cubicBezTo>
                      <a:pt x="6940" y="6346"/>
                      <a:pt x="6757" y="6619"/>
                      <a:pt x="6552" y="6893"/>
                    </a:cubicBezTo>
                    <a:cubicBezTo>
                      <a:pt x="6369" y="7167"/>
                      <a:pt x="6164" y="7441"/>
                      <a:pt x="5981" y="7738"/>
                    </a:cubicBezTo>
                    <a:cubicBezTo>
                      <a:pt x="5776" y="8012"/>
                      <a:pt x="5593" y="8309"/>
                      <a:pt x="5410" y="8582"/>
                    </a:cubicBezTo>
                    <a:cubicBezTo>
                      <a:pt x="5205" y="8856"/>
                      <a:pt x="5022" y="9153"/>
                      <a:pt x="4794" y="9427"/>
                    </a:cubicBezTo>
                    <a:cubicBezTo>
                      <a:pt x="4589" y="9701"/>
                      <a:pt x="4383" y="9975"/>
                      <a:pt x="4178" y="10249"/>
                    </a:cubicBezTo>
                    <a:cubicBezTo>
                      <a:pt x="3972" y="10545"/>
                      <a:pt x="3744" y="10819"/>
                      <a:pt x="3539" y="11093"/>
                    </a:cubicBezTo>
                    <a:cubicBezTo>
                      <a:pt x="3333" y="11367"/>
                      <a:pt x="3105" y="11641"/>
                      <a:pt x="2900" y="11915"/>
                    </a:cubicBezTo>
                    <a:cubicBezTo>
                      <a:pt x="2717" y="12189"/>
                      <a:pt x="2511" y="12440"/>
                      <a:pt x="2306" y="12714"/>
                    </a:cubicBezTo>
                    <a:cubicBezTo>
                      <a:pt x="2215" y="12828"/>
                      <a:pt x="2101" y="12942"/>
                      <a:pt x="2009" y="13079"/>
                    </a:cubicBezTo>
                    <a:cubicBezTo>
                      <a:pt x="1895" y="13216"/>
                      <a:pt x="1781" y="13353"/>
                      <a:pt x="1690" y="13490"/>
                    </a:cubicBezTo>
                    <a:cubicBezTo>
                      <a:pt x="1358" y="13888"/>
                      <a:pt x="1048" y="14286"/>
                      <a:pt x="717" y="14643"/>
                    </a:cubicBezTo>
                    <a:lnTo>
                      <a:pt x="717" y="14643"/>
                    </a:lnTo>
                    <a:cubicBezTo>
                      <a:pt x="722" y="14640"/>
                      <a:pt x="726" y="14636"/>
                      <a:pt x="731" y="14631"/>
                    </a:cubicBezTo>
                    <a:lnTo>
                      <a:pt x="731" y="14631"/>
                    </a:lnTo>
                    <a:cubicBezTo>
                      <a:pt x="640" y="14722"/>
                      <a:pt x="548" y="14814"/>
                      <a:pt x="457" y="14928"/>
                    </a:cubicBezTo>
                    <a:cubicBezTo>
                      <a:pt x="320" y="15042"/>
                      <a:pt x="183" y="15156"/>
                      <a:pt x="69" y="15293"/>
                    </a:cubicBezTo>
                    <a:cubicBezTo>
                      <a:pt x="24" y="15362"/>
                      <a:pt x="1" y="15453"/>
                      <a:pt x="24" y="15544"/>
                    </a:cubicBezTo>
                    <a:cubicBezTo>
                      <a:pt x="24" y="15613"/>
                      <a:pt x="69" y="15704"/>
                      <a:pt x="138" y="15750"/>
                    </a:cubicBezTo>
                    <a:cubicBezTo>
                      <a:pt x="188" y="15783"/>
                      <a:pt x="250" y="15804"/>
                      <a:pt x="316" y="15804"/>
                    </a:cubicBezTo>
                    <a:cubicBezTo>
                      <a:pt x="340" y="15804"/>
                      <a:pt x="364" y="15801"/>
                      <a:pt x="389" y="15795"/>
                    </a:cubicBezTo>
                    <a:cubicBezTo>
                      <a:pt x="412" y="15795"/>
                      <a:pt x="434" y="15795"/>
                      <a:pt x="457" y="15772"/>
                    </a:cubicBezTo>
                    <a:cubicBezTo>
                      <a:pt x="526" y="15750"/>
                      <a:pt x="571" y="15727"/>
                      <a:pt x="594" y="15681"/>
                    </a:cubicBezTo>
                    <a:cubicBezTo>
                      <a:pt x="708" y="15567"/>
                      <a:pt x="822" y="15476"/>
                      <a:pt x="914" y="15362"/>
                    </a:cubicBezTo>
                    <a:cubicBezTo>
                      <a:pt x="1051" y="15225"/>
                      <a:pt x="1165" y="15088"/>
                      <a:pt x="1302" y="14951"/>
                    </a:cubicBezTo>
                    <a:cubicBezTo>
                      <a:pt x="1507" y="14722"/>
                      <a:pt x="1735" y="14471"/>
                      <a:pt x="1941" y="14220"/>
                    </a:cubicBezTo>
                    <a:cubicBezTo>
                      <a:pt x="2146" y="13946"/>
                      <a:pt x="2352" y="13672"/>
                      <a:pt x="2557" y="13421"/>
                    </a:cubicBezTo>
                    <a:cubicBezTo>
                      <a:pt x="2671" y="13284"/>
                      <a:pt x="2785" y="13148"/>
                      <a:pt x="2877" y="13011"/>
                    </a:cubicBezTo>
                    <a:cubicBezTo>
                      <a:pt x="2968" y="12896"/>
                      <a:pt x="3082" y="12759"/>
                      <a:pt x="3173" y="12623"/>
                    </a:cubicBezTo>
                    <a:cubicBezTo>
                      <a:pt x="3379" y="12371"/>
                      <a:pt x="3584" y="12098"/>
                      <a:pt x="3790" y="11846"/>
                    </a:cubicBezTo>
                    <a:cubicBezTo>
                      <a:pt x="3995" y="11573"/>
                      <a:pt x="4201" y="11276"/>
                      <a:pt x="4406" y="11002"/>
                    </a:cubicBezTo>
                    <a:cubicBezTo>
                      <a:pt x="4520" y="10865"/>
                      <a:pt x="4634" y="10705"/>
                      <a:pt x="4748" y="10568"/>
                    </a:cubicBezTo>
                    <a:cubicBezTo>
                      <a:pt x="4840" y="10431"/>
                      <a:pt x="4931" y="10294"/>
                      <a:pt x="5045" y="10180"/>
                    </a:cubicBezTo>
                    <a:cubicBezTo>
                      <a:pt x="5251" y="9906"/>
                      <a:pt x="5456" y="9632"/>
                      <a:pt x="5661" y="9336"/>
                    </a:cubicBezTo>
                    <a:cubicBezTo>
                      <a:pt x="5867" y="9062"/>
                      <a:pt x="6049" y="8765"/>
                      <a:pt x="6232" y="8491"/>
                    </a:cubicBezTo>
                    <a:cubicBezTo>
                      <a:pt x="6323" y="8354"/>
                      <a:pt x="6415" y="8194"/>
                      <a:pt x="6506" y="8057"/>
                    </a:cubicBezTo>
                    <a:cubicBezTo>
                      <a:pt x="6620" y="7921"/>
                      <a:pt x="6711" y="7761"/>
                      <a:pt x="6803" y="7624"/>
                    </a:cubicBezTo>
                    <a:cubicBezTo>
                      <a:pt x="7008" y="7350"/>
                      <a:pt x="7191" y="7076"/>
                      <a:pt x="7373" y="6802"/>
                    </a:cubicBezTo>
                    <a:cubicBezTo>
                      <a:pt x="7465" y="6665"/>
                      <a:pt x="7579" y="6505"/>
                      <a:pt x="7670" y="6346"/>
                    </a:cubicBezTo>
                    <a:cubicBezTo>
                      <a:pt x="7761" y="6209"/>
                      <a:pt x="7830" y="6072"/>
                      <a:pt x="7921" y="5935"/>
                    </a:cubicBezTo>
                    <a:cubicBezTo>
                      <a:pt x="8012" y="5775"/>
                      <a:pt x="8104" y="5638"/>
                      <a:pt x="8195" y="5478"/>
                    </a:cubicBezTo>
                    <a:cubicBezTo>
                      <a:pt x="8286" y="5341"/>
                      <a:pt x="8378" y="5181"/>
                      <a:pt x="8469" y="5045"/>
                    </a:cubicBezTo>
                    <a:cubicBezTo>
                      <a:pt x="8629" y="4748"/>
                      <a:pt x="8788" y="4474"/>
                      <a:pt x="8948" y="4200"/>
                    </a:cubicBezTo>
                    <a:cubicBezTo>
                      <a:pt x="9108" y="3880"/>
                      <a:pt x="9268" y="3561"/>
                      <a:pt x="9405" y="3241"/>
                    </a:cubicBezTo>
                    <a:cubicBezTo>
                      <a:pt x="9519" y="2945"/>
                      <a:pt x="9656" y="2648"/>
                      <a:pt x="9770" y="2328"/>
                    </a:cubicBezTo>
                    <a:cubicBezTo>
                      <a:pt x="9907" y="1986"/>
                      <a:pt x="10044" y="1644"/>
                      <a:pt x="10181" y="1301"/>
                    </a:cubicBezTo>
                    <a:cubicBezTo>
                      <a:pt x="10318" y="959"/>
                      <a:pt x="10432" y="594"/>
                      <a:pt x="10569" y="228"/>
                    </a:cubicBezTo>
                    <a:cubicBezTo>
                      <a:pt x="10614" y="137"/>
                      <a:pt x="10546" y="46"/>
                      <a:pt x="10455"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7"/>
              <p:cNvSpPr/>
              <p:nvPr/>
            </p:nvSpPr>
            <p:spPr>
              <a:xfrm>
                <a:off x="11177917" y="3047943"/>
                <a:ext cx="188857" cy="356321"/>
              </a:xfrm>
              <a:custGeom>
                <a:avLst/>
                <a:gdLst/>
                <a:ahLst/>
                <a:cxnLst/>
                <a:rect l="l" t="t" r="r" b="b"/>
                <a:pathLst>
                  <a:path w="6780" h="12792" extrusionOk="0">
                    <a:moveTo>
                      <a:pt x="3927" y="7167"/>
                    </a:moveTo>
                    <a:lnTo>
                      <a:pt x="3927" y="7167"/>
                    </a:lnTo>
                    <a:cubicBezTo>
                      <a:pt x="3927" y="7178"/>
                      <a:pt x="3922" y="7183"/>
                      <a:pt x="3917" y="7189"/>
                    </a:cubicBezTo>
                    <a:lnTo>
                      <a:pt x="3917" y="7189"/>
                    </a:lnTo>
                    <a:cubicBezTo>
                      <a:pt x="3920" y="7181"/>
                      <a:pt x="3923" y="7174"/>
                      <a:pt x="3927" y="7167"/>
                    </a:cubicBezTo>
                    <a:close/>
                    <a:moveTo>
                      <a:pt x="6529" y="0"/>
                    </a:moveTo>
                    <a:cubicBezTo>
                      <a:pt x="6506" y="0"/>
                      <a:pt x="6460" y="0"/>
                      <a:pt x="6438" y="23"/>
                    </a:cubicBezTo>
                    <a:cubicBezTo>
                      <a:pt x="6369" y="46"/>
                      <a:pt x="6323" y="91"/>
                      <a:pt x="6301" y="160"/>
                    </a:cubicBezTo>
                    <a:cubicBezTo>
                      <a:pt x="6255" y="320"/>
                      <a:pt x="6232" y="502"/>
                      <a:pt x="6186" y="662"/>
                    </a:cubicBezTo>
                    <a:cubicBezTo>
                      <a:pt x="6141" y="822"/>
                      <a:pt x="6072" y="1004"/>
                      <a:pt x="6027" y="1164"/>
                    </a:cubicBezTo>
                    <a:cubicBezTo>
                      <a:pt x="5913" y="1484"/>
                      <a:pt x="5821" y="1803"/>
                      <a:pt x="5707" y="2123"/>
                    </a:cubicBezTo>
                    <a:cubicBezTo>
                      <a:pt x="5570" y="2442"/>
                      <a:pt x="5456" y="2762"/>
                      <a:pt x="5296" y="3059"/>
                    </a:cubicBezTo>
                    <a:cubicBezTo>
                      <a:pt x="5159" y="3378"/>
                      <a:pt x="5022" y="3698"/>
                      <a:pt x="4885" y="4017"/>
                    </a:cubicBezTo>
                    <a:cubicBezTo>
                      <a:pt x="4817" y="4154"/>
                      <a:pt x="4748" y="4268"/>
                      <a:pt x="4680" y="4405"/>
                    </a:cubicBezTo>
                    <a:cubicBezTo>
                      <a:pt x="4703" y="4382"/>
                      <a:pt x="4703" y="4360"/>
                      <a:pt x="4726" y="4360"/>
                    </a:cubicBezTo>
                    <a:cubicBezTo>
                      <a:pt x="4552" y="4642"/>
                      <a:pt x="4399" y="4946"/>
                      <a:pt x="4246" y="5250"/>
                    </a:cubicBezTo>
                    <a:lnTo>
                      <a:pt x="4246" y="5250"/>
                    </a:lnTo>
                    <a:cubicBezTo>
                      <a:pt x="4246" y="5250"/>
                      <a:pt x="4246" y="5250"/>
                      <a:pt x="4246" y="5250"/>
                    </a:cubicBezTo>
                    <a:lnTo>
                      <a:pt x="4246" y="5250"/>
                    </a:lnTo>
                    <a:cubicBezTo>
                      <a:pt x="4087" y="5569"/>
                      <a:pt x="3927" y="5866"/>
                      <a:pt x="3767" y="6163"/>
                    </a:cubicBezTo>
                    <a:cubicBezTo>
                      <a:pt x="3767" y="6140"/>
                      <a:pt x="3790" y="6117"/>
                      <a:pt x="3790" y="6094"/>
                    </a:cubicBezTo>
                    <a:lnTo>
                      <a:pt x="3790" y="6094"/>
                    </a:lnTo>
                    <a:cubicBezTo>
                      <a:pt x="3653" y="6391"/>
                      <a:pt x="3493" y="6665"/>
                      <a:pt x="3333" y="6962"/>
                    </a:cubicBezTo>
                    <a:cubicBezTo>
                      <a:pt x="3196" y="7236"/>
                      <a:pt x="3059" y="7510"/>
                      <a:pt x="2922" y="7783"/>
                    </a:cubicBezTo>
                    <a:cubicBezTo>
                      <a:pt x="2831" y="7920"/>
                      <a:pt x="2763" y="8080"/>
                      <a:pt x="2671" y="8217"/>
                    </a:cubicBezTo>
                    <a:cubicBezTo>
                      <a:pt x="2603" y="8354"/>
                      <a:pt x="2512" y="8514"/>
                      <a:pt x="2420" y="8651"/>
                    </a:cubicBezTo>
                    <a:cubicBezTo>
                      <a:pt x="2238" y="8948"/>
                      <a:pt x="2032" y="9244"/>
                      <a:pt x="1850" y="9564"/>
                    </a:cubicBezTo>
                    <a:cubicBezTo>
                      <a:pt x="1484" y="10157"/>
                      <a:pt x="1119" y="10751"/>
                      <a:pt x="731" y="11344"/>
                    </a:cubicBezTo>
                    <a:cubicBezTo>
                      <a:pt x="617" y="11504"/>
                      <a:pt x="503" y="11664"/>
                      <a:pt x="389" y="11823"/>
                    </a:cubicBezTo>
                    <a:cubicBezTo>
                      <a:pt x="298" y="11960"/>
                      <a:pt x="161" y="12120"/>
                      <a:pt x="69" y="12303"/>
                    </a:cubicBezTo>
                    <a:cubicBezTo>
                      <a:pt x="24" y="12371"/>
                      <a:pt x="1" y="12440"/>
                      <a:pt x="24" y="12531"/>
                    </a:cubicBezTo>
                    <a:cubicBezTo>
                      <a:pt x="24" y="12622"/>
                      <a:pt x="92" y="12691"/>
                      <a:pt x="161" y="12737"/>
                    </a:cubicBezTo>
                    <a:cubicBezTo>
                      <a:pt x="215" y="12773"/>
                      <a:pt x="281" y="12791"/>
                      <a:pt x="346" y="12791"/>
                    </a:cubicBezTo>
                    <a:cubicBezTo>
                      <a:pt x="444" y="12791"/>
                      <a:pt x="540" y="12750"/>
                      <a:pt x="594" y="12668"/>
                    </a:cubicBezTo>
                    <a:cubicBezTo>
                      <a:pt x="686" y="12531"/>
                      <a:pt x="800" y="12394"/>
                      <a:pt x="891" y="12234"/>
                    </a:cubicBezTo>
                    <a:cubicBezTo>
                      <a:pt x="982" y="12120"/>
                      <a:pt x="1074" y="11983"/>
                      <a:pt x="1165" y="11846"/>
                    </a:cubicBezTo>
                    <a:cubicBezTo>
                      <a:pt x="1370" y="11550"/>
                      <a:pt x="1553" y="11253"/>
                      <a:pt x="1736" y="10956"/>
                    </a:cubicBezTo>
                    <a:cubicBezTo>
                      <a:pt x="1918" y="10659"/>
                      <a:pt x="2124" y="10363"/>
                      <a:pt x="2283" y="10066"/>
                    </a:cubicBezTo>
                    <a:cubicBezTo>
                      <a:pt x="2466" y="9769"/>
                      <a:pt x="2649" y="9495"/>
                      <a:pt x="2831" y="9199"/>
                    </a:cubicBezTo>
                    <a:cubicBezTo>
                      <a:pt x="2922" y="9039"/>
                      <a:pt x="3014" y="8879"/>
                      <a:pt x="3105" y="8719"/>
                    </a:cubicBezTo>
                    <a:cubicBezTo>
                      <a:pt x="3219" y="8537"/>
                      <a:pt x="3311" y="8354"/>
                      <a:pt x="3425" y="8171"/>
                    </a:cubicBezTo>
                    <a:cubicBezTo>
                      <a:pt x="3578" y="7865"/>
                      <a:pt x="3752" y="7538"/>
                      <a:pt x="3907" y="7210"/>
                    </a:cubicBezTo>
                    <a:lnTo>
                      <a:pt x="3907" y="7210"/>
                    </a:lnTo>
                    <a:cubicBezTo>
                      <a:pt x="3927" y="7188"/>
                      <a:pt x="3928" y="7166"/>
                      <a:pt x="3950" y="7144"/>
                    </a:cubicBezTo>
                    <a:cubicBezTo>
                      <a:pt x="3995" y="7030"/>
                      <a:pt x="4064" y="6916"/>
                      <a:pt x="4109" y="6802"/>
                    </a:cubicBezTo>
                    <a:cubicBezTo>
                      <a:pt x="4109" y="6802"/>
                      <a:pt x="4109" y="6825"/>
                      <a:pt x="4109" y="6825"/>
                    </a:cubicBezTo>
                    <a:cubicBezTo>
                      <a:pt x="4246" y="6551"/>
                      <a:pt x="4406" y="6254"/>
                      <a:pt x="4543" y="5980"/>
                    </a:cubicBezTo>
                    <a:cubicBezTo>
                      <a:pt x="4703" y="5684"/>
                      <a:pt x="4863" y="5364"/>
                      <a:pt x="5022" y="5067"/>
                    </a:cubicBezTo>
                    <a:cubicBezTo>
                      <a:pt x="5159" y="4748"/>
                      <a:pt x="5319" y="4451"/>
                      <a:pt x="5456" y="4131"/>
                    </a:cubicBezTo>
                    <a:cubicBezTo>
                      <a:pt x="5593" y="3812"/>
                      <a:pt x="5730" y="3492"/>
                      <a:pt x="5867" y="3173"/>
                    </a:cubicBezTo>
                    <a:cubicBezTo>
                      <a:pt x="6004" y="2853"/>
                      <a:pt x="6141" y="2534"/>
                      <a:pt x="6232" y="2214"/>
                    </a:cubicBezTo>
                    <a:cubicBezTo>
                      <a:pt x="6346" y="1895"/>
                      <a:pt x="6438" y="1575"/>
                      <a:pt x="6529" y="1255"/>
                    </a:cubicBezTo>
                    <a:cubicBezTo>
                      <a:pt x="6575" y="1118"/>
                      <a:pt x="6620" y="959"/>
                      <a:pt x="6643" y="822"/>
                    </a:cubicBezTo>
                    <a:cubicBezTo>
                      <a:pt x="6689" y="662"/>
                      <a:pt x="6734" y="479"/>
                      <a:pt x="6757" y="320"/>
                    </a:cubicBezTo>
                    <a:cubicBezTo>
                      <a:pt x="6780" y="251"/>
                      <a:pt x="6780" y="205"/>
                      <a:pt x="6757" y="137"/>
                    </a:cubicBezTo>
                    <a:cubicBezTo>
                      <a:pt x="6734" y="68"/>
                      <a:pt x="6689" y="23"/>
                      <a:pt x="6620"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7"/>
              <p:cNvSpPr/>
              <p:nvPr/>
            </p:nvSpPr>
            <p:spPr>
              <a:xfrm>
                <a:off x="11141678" y="3444654"/>
                <a:ext cx="19109" cy="18468"/>
              </a:xfrm>
              <a:custGeom>
                <a:avLst/>
                <a:gdLst/>
                <a:ahLst/>
                <a:cxnLst/>
                <a:rect l="l" t="t" r="r" b="b"/>
                <a:pathLst>
                  <a:path w="686" h="663" extrusionOk="0">
                    <a:moveTo>
                      <a:pt x="366" y="1"/>
                    </a:moveTo>
                    <a:cubicBezTo>
                      <a:pt x="275" y="1"/>
                      <a:pt x="206" y="24"/>
                      <a:pt x="138" y="92"/>
                    </a:cubicBezTo>
                    <a:cubicBezTo>
                      <a:pt x="69" y="138"/>
                      <a:pt x="24" y="229"/>
                      <a:pt x="24" y="298"/>
                    </a:cubicBezTo>
                    <a:cubicBezTo>
                      <a:pt x="1" y="457"/>
                      <a:pt x="138" y="663"/>
                      <a:pt x="320" y="663"/>
                    </a:cubicBezTo>
                    <a:cubicBezTo>
                      <a:pt x="389" y="663"/>
                      <a:pt x="480" y="640"/>
                      <a:pt x="549" y="572"/>
                    </a:cubicBezTo>
                    <a:cubicBezTo>
                      <a:pt x="617" y="526"/>
                      <a:pt x="663" y="435"/>
                      <a:pt x="663" y="366"/>
                    </a:cubicBezTo>
                    <a:cubicBezTo>
                      <a:pt x="686" y="206"/>
                      <a:pt x="549" y="1"/>
                      <a:pt x="36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7"/>
              <p:cNvSpPr/>
              <p:nvPr/>
            </p:nvSpPr>
            <p:spPr>
              <a:xfrm>
                <a:off x="10774187" y="3434486"/>
                <a:ext cx="1236651" cy="274706"/>
              </a:xfrm>
              <a:custGeom>
                <a:avLst/>
                <a:gdLst/>
                <a:ahLst/>
                <a:cxnLst/>
                <a:rect l="l" t="t" r="r" b="b"/>
                <a:pathLst>
                  <a:path w="44396" h="9862" extrusionOk="0">
                    <a:moveTo>
                      <a:pt x="32458" y="2991"/>
                    </a:moveTo>
                    <a:cubicBezTo>
                      <a:pt x="32458" y="2991"/>
                      <a:pt x="32447" y="2991"/>
                      <a:pt x="32440" y="2999"/>
                    </a:cubicBezTo>
                    <a:lnTo>
                      <a:pt x="32440" y="2999"/>
                    </a:lnTo>
                    <a:cubicBezTo>
                      <a:pt x="32446" y="2996"/>
                      <a:pt x="32452" y="2994"/>
                      <a:pt x="32458" y="2991"/>
                    </a:cubicBezTo>
                    <a:close/>
                    <a:moveTo>
                      <a:pt x="29423" y="4246"/>
                    </a:moveTo>
                    <a:lnTo>
                      <a:pt x="29423" y="4246"/>
                    </a:lnTo>
                    <a:cubicBezTo>
                      <a:pt x="29412" y="4253"/>
                      <a:pt x="29401" y="4259"/>
                      <a:pt x="29390" y="4265"/>
                    </a:cubicBezTo>
                    <a:lnTo>
                      <a:pt x="29390" y="4265"/>
                    </a:lnTo>
                    <a:cubicBezTo>
                      <a:pt x="29403" y="4260"/>
                      <a:pt x="29414" y="4255"/>
                      <a:pt x="29423" y="4246"/>
                    </a:cubicBezTo>
                    <a:close/>
                    <a:moveTo>
                      <a:pt x="29390" y="4265"/>
                    </a:moveTo>
                    <a:lnTo>
                      <a:pt x="29390" y="4265"/>
                    </a:lnTo>
                    <a:cubicBezTo>
                      <a:pt x="29369" y="4272"/>
                      <a:pt x="29346" y="4278"/>
                      <a:pt x="29331" y="4292"/>
                    </a:cubicBezTo>
                    <a:cubicBezTo>
                      <a:pt x="29334" y="4291"/>
                      <a:pt x="29336" y="4290"/>
                      <a:pt x="29338" y="4290"/>
                    </a:cubicBezTo>
                    <a:lnTo>
                      <a:pt x="29338" y="4290"/>
                    </a:lnTo>
                    <a:cubicBezTo>
                      <a:pt x="29356" y="4282"/>
                      <a:pt x="29373" y="4274"/>
                      <a:pt x="29390" y="4265"/>
                    </a:cubicBezTo>
                    <a:close/>
                    <a:moveTo>
                      <a:pt x="30609" y="4442"/>
                    </a:moveTo>
                    <a:cubicBezTo>
                      <a:pt x="30602" y="4445"/>
                      <a:pt x="30594" y="4448"/>
                      <a:pt x="30587" y="4452"/>
                    </a:cubicBezTo>
                    <a:cubicBezTo>
                      <a:pt x="30604" y="4452"/>
                      <a:pt x="30608" y="4452"/>
                      <a:pt x="30609" y="4442"/>
                    </a:cubicBezTo>
                    <a:close/>
                    <a:moveTo>
                      <a:pt x="1507" y="8378"/>
                    </a:moveTo>
                    <a:cubicBezTo>
                      <a:pt x="1524" y="8395"/>
                      <a:pt x="1541" y="8399"/>
                      <a:pt x="1559" y="8400"/>
                    </a:cubicBezTo>
                    <a:lnTo>
                      <a:pt x="1559" y="8400"/>
                    </a:lnTo>
                    <a:cubicBezTo>
                      <a:pt x="1541" y="8393"/>
                      <a:pt x="1524" y="8385"/>
                      <a:pt x="1507" y="8378"/>
                    </a:cubicBezTo>
                    <a:close/>
                    <a:moveTo>
                      <a:pt x="5652" y="9583"/>
                    </a:moveTo>
                    <a:cubicBezTo>
                      <a:pt x="5661" y="9586"/>
                      <a:pt x="5672" y="9587"/>
                      <a:pt x="5684" y="9587"/>
                    </a:cubicBezTo>
                    <a:cubicBezTo>
                      <a:pt x="5673" y="9586"/>
                      <a:pt x="5663" y="9585"/>
                      <a:pt x="5652" y="9583"/>
                    </a:cubicBezTo>
                    <a:close/>
                    <a:moveTo>
                      <a:pt x="14545" y="9601"/>
                    </a:moveTo>
                    <a:cubicBezTo>
                      <a:pt x="14529" y="9604"/>
                      <a:pt x="14512" y="9607"/>
                      <a:pt x="14495" y="9610"/>
                    </a:cubicBezTo>
                    <a:cubicBezTo>
                      <a:pt x="14512" y="9610"/>
                      <a:pt x="14528" y="9610"/>
                      <a:pt x="14545" y="9601"/>
                    </a:cubicBezTo>
                    <a:close/>
                    <a:moveTo>
                      <a:pt x="43506" y="1"/>
                    </a:moveTo>
                    <a:cubicBezTo>
                      <a:pt x="43300" y="24"/>
                      <a:pt x="43095" y="46"/>
                      <a:pt x="42912" y="69"/>
                    </a:cubicBezTo>
                    <a:cubicBezTo>
                      <a:pt x="42821" y="69"/>
                      <a:pt x="42730" y="92"/>
                      <a:pt x="42638" y="115"/>
                    </a:cubicBezTo>
                    <a:cubicBezTo>
                      <a:pt x="42456" y="138"/>
                      <a:pt x="42273" y="138"/>
                      <a:pt x="42091" y="161"/>
                    </a:cubicBezTo>
                    <a:cubicBezTo>
                      <a:pt x="41862" y="183"/>
                      <a:pt x="41657" y="229"/>
                      <a:pt x="41474" y="275"/>
                    </a:cubicBezTo>
                    <a:cubicBezTo>
                      <a:pt x="41269" y="298"/>
                      <a:pt x="41086" y="343"/>
                      <a:pt x="40904" y="389"/>
                    </a:cubicBezTo>
                    <a:cubicBezTo>
                      <a:pt x="40721" y="412"/>
                      <a:pt x="40561" y="457"/>
                      <a:pt x="40402" y="503"/>
                    </a:cubicBezTo>
                    <a:cubicBezTo>
                      <a:pt x="40173" y="549"/>
                      <a:pt x="39968" y="594"/>
                      <a:pt x="39740" y="640"/>
                    </a:cubicBezTo>
                    <a:cubicBezTo>
                      <a:pt x="39534" y="686"/>
                      <a:pt x="39352" y="731"/>
                      <a:pt x="39146" y="777"/>
                    </a:cubicBezTo>
                    <a:cubicBezTo>
                      <a:pt x="38941" y="845"/>
                      <a:pt x="38758" y="891"/>
                      <a:pt x="38576" y="959"/>
                    </a:cubicBezTo>
                    <a:cubicBezTo>
                      <a:pt x="38370" y="1005"/>
                      <a:pt x="38187" y="1074"/>
                      <a:pt x="37982" y="1119"/>
                    </a:cubicBezTo>
                    <a:cubicBezTo>
                      <a:pt x="37845" y="1165"/>
                      <a:pt x="37685" y="1211"/>
                      <a:pt x="37548" y="1256"/>
                    </a:cubicBezTo>
                    <a:cubicBezTo>
                      <a:pt x="37366" y="1302"/>
                      <a:pt x="37183" y="1347"/>
                      <a:pt x="37023" y="1416"/>
                    </a:cubicBezTo>
                    <a:cubicBezTo>
                      <a:pt x="36841" y="1462"/>
                      <a:pt x="36658" y="1530"/>
                      <a:pt x="36476" y="1576"/>
                    </a:cubicBezTo>
                    <a:cubicBezTo>
                      <a:pt x="36293" y="1644"/>
                      <a:pt x="36110" y="1713"/>
                      <a:pt x="35905" y="1758"/>
                    </a:cubicBezTo>
                    <a:cubicBezTo>
                      <a:pt x="35745" y="1827"/>
                      <a:pt x="35585" y="1872"/>
                      <a:pt x="35403" y="1941"/>
                    </a:cubicBezTo>
                    <a:cubicBezTo>
                      <a:pt x="35220" y="2009"/>
                      <a:pt x="35060" y="2055"/>
                      <a:pt x="34878" y="2124"/>
                    </a:cubicBezTo>
                    <a:cubicBezTo>
                      <a:pt x="34672" y="2192"/>
                      <a:pt x="34490" y="2260"/>
                      <a:pt x="34307" y="2306"/>
                    </a:cubicBezTo>
                    <a:cubicBezTo>
                      <a:pt x="34125" y="2375"/>
                      <a:pt x="33919" y="2420"/>
                      <a:pt x="33759" y="2489"/>
                    </a:cubicBezTo>
                    <a:cubicBezTo>
                      <a:pt x="33303" y="2649"/>
                      <a:pt x="32869" y="2831"/>
                      <a:pt x="32436" y="3014"/>
                    </a:cubicBezTo>
                    <a:cubicBezTo>
                      <a:pt x="32436" y="3007"/>
                      <a:pt x="32438" y="3002"/>
                      <a:pt x="32440" y="2999"/>
                    </a:cubicBezTo>
                    <a:lnTo>
                      <a:pt x="32440" y="2999"/>
                    </a:lnTo>
                    <a:cubicBezTo>
                      <a:pt x="32240" y="3088"/>
                      <a:pt x="32019" y="3176"/>
                      <a:pt x="31819" y="3265"/>
                    </a:cubicBezTo>
                    <a:cubicBezTo>
                      <a:pt x="31819" y="3242"/>
                      <a:pt x="31819" y="3242"/>
                      <a:pt x="31819" y="3242"/>
                    </a:cubicBezTo>
                    <a:cubicBezTo>
                      <a:pt x="31728" y="3288"/>
                      <a:pt x="31614" y="3333"/>
                      <a:pt x="31523" y="3379"/>
                    </a:cubicBezTo>
                    <a:cubicBezTo>
                      <a:pt x="31386" y="3447"/>
                      <a:pt x="31249" y="3516"/>
                      <a:pt x="31112" y="3562"/>
                    </a:cubicBezTo>
                    <a:lnTo>
                      <a:pt x="31203" y="3539"/>
                    </a:lnTo>
                    <a:lnTo>
                      <a:pt x="31203" y="3539"/>
                    </a:lnTo>
                    <a:cubicBezTo>
                      <a:pt x="31134" y="3562"/>
                      <a:pt x="31066" y="3584"/>
                      <a:pt x="30998" y="3607"/>
                    </a:cubicBezTo>
                    <a:cubicBezTo>
                      <a:pt x="30564" y="3790"/>
                      <a:pt x="30153" y="3950"/>
                      <a:pt x="29719" y="4132"/>
                    </a:cubicBezTo>
                    <a:cubicBezTo>
                      <a:pt x="29696" y="4132"/>
                      <a:pt x="29696" y="4155"/>
                      <a:pt x="29674" y="4155"/>
                    </a:cubicBezTo>
                    <a:cubicBezTo>
                      <a:pt x="29674" y="4155"/>
                      <a:pt x="29696" y="4132"/>
                      <a:pt x="29696" y="4132"/>
                    </a:cubicBezTo>
                    <a:lnTo>
                      <a:pt x="29696" y="4132"/>
                    </a:lnTo>
                    <a:cubicBezTo>
                      <a:pt x="29584" y="4177"/>
                      <a:pt x="29472" y="4244"/>
                      <a:pt x="29338" y="4290"/>
                    </a:cubicBezTo>
                    <a:lnTo>
                      <a:pt x="29338" y="4290"/>
                    </a:lnTo>
                    <a:cubicBezTo>
                      <a:pt x="29252" y="4327"/>
                      <a:pt x="29166" y="4349"/>
                      <a:pt x="29080" y="4383"/>
                    </a:cubicBezTo>
                    <a:cubicBezTo>
                      <a:pt x="28943" y="4452"/>
                      <a:pt x="28829" y="4497"/>
                      <a:pt x="28715" y="4543"/>
                    </a:cubicBezTo>
                    <a:cubicBezTo>
                      <a:pt x="28510" y="4634"/>
                      <a:pt x="28304" y="4748"/>
                      <a:pt x="28076" y="4840"/>
                    </a:cubicBezTo>
                    <a:cubicBezTo>
                      <a:pt x="27985" y="4885"/>
                      <a:pt x="27870" y="4931"/>
                      <a:pt x="27756" y="4977"/>
                    </a:cubicBezTo>
                    <a:cubicBezTo>
                      <a:pt x="27711" y="5000"/>
                      <a:pt x="27642" y="5022"/>
                      <a:pt x="27597" y="5045"/>
                    </a:cubicBezTo>
                    <a:cubicBezTo>
                      <a:pt x="27574" y="5068"/>
                      <a:pt x="27574" y="5068"/>
                      <a:pt x="27551" y="5068"/>
                    </a:cubicBezTo>
                    <a:cubicBezTo>
                      <a:pt x="27528" y="5091"/>
                      <a:pt x="27528" y="5091"/>
                      <a:pt x="27505" y="5091"/>
                    </a:cubicBezTo>
                    <a:lnTo>
                      <a:pt x="27482" y="5091"/>
                    </a:lnTo>
                    <a:cubicBezTo>
                      <a:pt x="27482" y="5114"/>
                      <a:pt x="27460" y="5114"/>
                      <a:pt x="27460" y="5114"/>
                    </a:cubicBezTo>
                    <a:cubicBezTo>
                      <a:pt x="27410" y="5130"/>
                      <a:pt x="27360" y="5147"/>
                      <a:pt x="27318" y="5173"/>
                    </a:cubicBezTo>
                    <a:lnTo>
                      <a:pt x="27318" y="5173"/>
                    </a:lnTo>
                    <a:cubicBezTo>
                      <a:pt x="27143" y="5257"/>
                      <a:pt x="26947" y="5322"/>
                      <a:pt x="26752" y="5388"/>
                    </a:cubicBezTo>
                    <a:cubicBezTo>
                      <a:pt x="26547" y="5479"/>
                      <a:pt x="26364" y="5547"/>
                      <a:pt x="26159" y="5616"/>
                    </a:cubicBezTo>
                    <a:cubicBezTo>
                      <a:pt x="25976" y="5684"/>
                      <a:pt x="25793" y="5753"/>
                      <a:pt x="25588" y="5821"/>
                    </a:cubicBezTo>
                    <a:cubicBezTo>
                      <a:pt x="25428" y="5890"/>
                      <a:pt x="25268" y="5958"/>
                      <a:pt x="25086" y="6027"/>
                    </a:cubicBezTo>
                    <a:cubicBezTo>
                      <a:pt x="24926" y="6095"/>
                      <a:pt x="24743" y="6164"/>
                      <a:pt x="24561" y="6232"/>
                    </a:cubicBezTo>
                    <a:cubicBezTo>
                      <a:pt x="24378" y="6301"/>
                      <a:pt x="24173" y="6369"/>
                      <a:pt x="23990" y="6437"/>
                    </a:cubicBezTo>
                    <a:cubicBezTo>
                      <a:pt x="23808" y="6506"/>
                      <a:pt x="23602" y="6597"/>
                      <a:pt x="23420" y="6666"/>
                    </a:cubicBezTo>
                    <a:cubicBezTo>
                      <a:pt x="23237" y="6734"/>
                      <a:pt x="23054" y="6780"/>
                      <a:pt x="22872" y="6848"/>
                    </a:cubicBezTo>
                    <a:cubicBezTo>
                      <a:pt x="22507" y="6985"/>
                      <a:pt x="22141" y="7122"/>
                      <a:pt x="21776" y="7236"/>
                    </a:cubicBezTo>
                    <a:cubicBezTo>
                      <a:pt x="21388" y="7351"/>
                      <a:pt x="21000" y="7465"/>
                      <a:pt x="20589" y="7556"/>
                    </a:cubicBezTo>
                    <a:cubicBezTo>
                      <a:pt x="20407" y="7602"/>
                      <a:pt x="20201" y="7670"/>
                      <a:pt x="20019" y="7693"/>
                    </a:cubicBezTo>
                    <a:cubicBezTo>
                      <a:pt x="19836" y="7739"/>
                      <a:pt x="19676" y="7784"/>
                      <a:pt x="19494" y="7830"/>
                    </a:cubicBezTo>
                    <a:cubicBezTo>
                      <a:pt x="19106" y="7944"/>
                      <a:pt x="18718" y="8035"/>
                      <a:pt x="18329" y="8127"/>
                    </a:cubicBezTo>
                    <a:cubicBezTo>
                      <a:pt x="18193" y="8149"/>
                      <a:pt x="18056" y="8195"/>
                      <a:pt x="17919" y="8241"/>
                    </a:cubicBezTo>
                    <a:cubicBezTo>
                      <a:pt x="17805" y="8264"/>
                      <a:pt x="17690" y="8286"/>
                      <a:pt x="17553" y="8332"/>
                    </a:cubicBezTo>
                    <a:cubicBezTo>
                      <a:pt x="17302" y="8400"/>
                      <a:pt x="17028" y="8469"/>
                      <a:pt x="16755" y="8537"/>
                    </a:cubicBezTo>
                    <a:cubicBezTo>
                      <a:pt x="16481" y="8606"/>
                      <a:pt x="16207" y="8674"/>
                      <a:pt x="15910" y="8720"/>
                    </a:cubicBezTo>
                    <a:cubicBezTo>
                      <a:pt x="15659" y="8788"/>
                      <a:pt x="15385" y="8834"/>
                      <a:pt x="15111" y="8880"/>
                    </a:cubicBezTo>
                    <a:cubicBezTo>
                      <a:pt x="14974" y="8903"/>
                      <a:pt x="14814" y="8903"/>
                      <a:pt x="14655" y="8925"/>
                    </a:cubicBezTo>
                    <a:cubicBezTo>
                      <a:pt x="14518" y="8948"/>
                      <a:pt x="14358" y="8971"/>
                      <a:pt x="14221" y="8994"/>
                    </a:cubicBezTo>
                    <a:cubicBezTo>
                      <a:pt x="13833" y="9040"/>
                      <a:pt x="13445" y="9062"/>
                      <a:pt x="13057" y="9108"/>
                    </a:cubicBezTo>
                    <a:cubicBezTo>
                      <a:pt x="12646" y="9154"/>
                      <a:pt x="12235" y="9177"/>
                      <a:pt x="11824" y="9199"/>
                    </a:cubicBezTo>
                    <a:lnTo>
                      <a:pt x="9473" y="9199"/>
                    </a:lnTo>
                    <a:cubicBezTo>
                      <a:pt x="9154" y="9199"/>
                      <a:pt x="8834" y="9199"/>
                      <a:pt x="8515" y="9177"/>
                    </a:cubicBezTo>
                    <a:cubicBezTo>
                      <a:pt x="8218" y="9177"/>
                      <a:pt x="7921" y="9154"/>
                      <a:pt x="7624" y="9131"/>
                    </a:cubicBezTo>
                    <a:cubicBezTo>
                      <a:pt x="7465" y="9108"/>
                      <a:pt x="7305" y="9108"/>
                      <a:pt x="7168" y="9085"/>
                    </a:cubicBezTo>
                    <a:cubicBezTo>
                      <a:pt x="7008" y="9085"/>
                      <a:pt x="6848" y="9062"/>
                      <a:pt x="6666" y="9062"/>
                    </a:cubicBezTo>
                    <a:cubicBezTo>
                      <a:pt x="6369" y="9017"/>
                      <a:pt x="6049" y="8994"/>
                      <a:pt x="5753" y="8948"/>
                    </a:cubicBezTo>
                    <a:lnTo>
                      <a:pt x="5844" y="8948"/>
                    </a:lnTo>
                    <a:cubicBezTo>
                      <a:pt x="5753" y="8948"/>
                      <a:pt x="5661" y="8925"/>
                      <a:pt x="5570" y="8925"/>
                    </a:cubicBezTo>
                    <a:cubicBezTo>
                      <a:pt x="5228" y="8880"/>
                      <a:pt x="4885" y="8811"/>
                      <a:pt x="4543" y="8720"/>
                    </a:cubicBezTo>
                    <a:cubicBezTo>
                      <a:pt x="4360" y="8674"/>
                      <a:pt x="4178" y="8652"/>
                      <a:pt x="3995" y="8606"/>
                    </a:cubicBezTo>
                    <a:cubicBezTo>
                      <a:pt x="3813" y="8560"/>
                      <a:pt x="3653" y="8515"/>
                      <a:pt x="3493" y="8469"/>
                    </a:cubicBezTo>
                    <a:cubicBezTo>
                      <a:pt x="3082" y="8355"/>
                      <a:pt x="2671" y="8218"/>
                      <a:pt x="2283" y="8058"/>
                    </a:cubicBezTo>
                    <a:cubicBezTo>
                      <a:pt x="1918" y="7921"/>
                      <a:pt x="1553" y="7807"/>
                      <a:pt x="1165" y="7670"/>
                    </a:cubicBezTo>
                    <a:cubicBezTo>
                      <a:pt x="1051" y="7624"/>
                      <a:pt x="914" y="7579"/>
                      <a:pt x="777" y="7533"/>
                    </a:cubicBezTo>
                    <a:cubicBezTo>
                      <a:pt x="640" y="7465"/>
                      <a:pt x="480" y="7442"/>
                      <a:pt x="343" y="7396"/>
                    </a:cubicBezTo>
                    <a:cubicBezTo>
                      <a:pt x="318" y="7388"/>
                      <a:pt x="294" y="7384"/>
                      <a:pt x="270" y="7384"/>
                    </a:cubicBezTo>
                    <a:cubicBezTo>
                      <a:pt x="160" y="7384"/>
                      <a:pt x="61" y="7462"/>
                      <a:pt x="24" y="7556"/>
                    </a:cubicBezTo>
                    <a:cubicBezTo>
                      <a:pt x="1" y="7693"/>
                      <a:pt x="69" y="7830"/>
                      <a:pt x="206" y="7875"/>
                    </a:cubicBezTo>
                    <a:cubicBezTo>
                      <a:pt x="320" y="7921"/>
                      <a:pt x="434" y="7944"/>
                      <a:pt x="549" y="7990"/>
                    </a:cubicBezTo>
                    <a:cubicBezTo>
                      <a:pt x="640" y="8012"/>
                      <a:pt x="731" y="8058"/>
                      <a:pt x="822" y="8081"/>
                    </a:cubicBezTo>
                    <a:cubicBezTo>
                      <a:pt x="1074" y="8195"/>
                      <a:pt x="1325" y="8309"/>
                      <a:pt x="1576" y="8400"/>
                    </a:cubicBezTo>
                    <a:cubicBezTo>
                      <a:pt x="1570" y="8400"/>
                      <a:pt x="1564" y="8400"/>
                      <a:pt x="1559" y="8400"/>
                    </a:cubicBezTo>
                    <a:lnTo>
                      <a:pt x="1559" y="8400"/>
                    </a:lnTo>
                    <a:cubicBezTo>
                      <a:pt x="1907" y="8552"/>
                      <a:pt x="2255" y="8704"/>
                      <a:pt x="2603" y="8834"/>
                    </a:cubicBezTo>
                    <a:cubicBezTo>
                      <a:pt x="2945" y="8948"/>
                      <a:pt x="3310" y="9062"/>
                      <a:pt x="3653" y="9177"/>
                    </a:cubicBezTo>
                    <a:cubicBezTo>
                      <a:pt x="3813" y="9222"/>
                      <a:pt x="3950" y="9245"/>
                      <a:pt x="4109" y="9291"/>
                    </a:cubicBezTo>
                    <a:cubicBezTo>
                      <a:pt x="4269" y="9313"/>
                      <a:pt x="4452" y="9359"/>
                      <a:pt x="4611" y="9405"/>
                    </a:cubicBezTo>
                    <a:cubicBezTo>
                      <a:pt x="4944" y="9471"/>
                      <a:pt x="5297" y="9538"/>
                      <a:pt x="5652" y="9583"/>
                    </a:cubicBezTo>
                    <a:lnTo>
                      <a:pt x="5652" y="9583"/>
                    </a:lnTo>
                    <a:cubicBezTo>
                      <a:pt x="5636" y="9579"/>
                      <a:pt x="5623" y="9573"/>
                      <a:pt x="5612" y="9569"/>
                    </a:cubicBezTo>
                    <a:lnTo>
                      <a:pt x="5612" y="9569"/>
                    </a:lnTo>
                    <a:cubicBezTo>
                      <a:pt x="5813" y="9612"/>
                      <a:pt x="6033" y="9634"/>
                      <a:pt x="6232" y="9656"/>
                    </a:cubicBezTo>
                    <a:cubicBezTo>
                      <a:pt x="6323" y="9656"/>
                      <a:pt x="6415" y="9679"/>
                      <a:pt x="6506" y="9679"/>
                    </a:cubicBezTo>
                    <a:cubicBezTo>
                      <a:pt x="6620" y="9702"/>
                      <a:pt x="6734" y="9702"/>
                      <a:pt x="6848" y="9724"/>
                    </a:cubicBezTo>
                    <a:cubicBezTo>
                      <a:pt x="6940" y="9724"/>
                      <a:pt x="7031" y="9724"/>
                      <a:pt x="7145" y="9747"/>
                    </a:cubicBezTo>
                    <a:cubicBezTo>
                      <a:pt x="7236" y="9747"/>
                      <a:pt x="7351" y="9747"/>
                      <a:pt x="7465" y="9770"/>
                    </a:cubicBezTo>
                    <a:cubicBezTo>
                      <a:pt x="7647" y="9770"/>
                      <a:pt x="7853" y="9793"/>
                      <a:pt x="8035" y="9816"/>
                    </a:cubicBezTo>
                    <a:cubicBezTo>
                      <a:pt x="8241" y="9816"/>
                      <a:pt x="8423" y="9838"/>
                      <a:pt x="8606" y="9838"/>
                    </a:cubicBezTo>
                    <a:cubicBezTo>
                      <a:pt x="8811" y="9861"/>
                      <a:pt x="9017" y="9861"/>
                      <a:pt x="9222" y="9861"/>
                    </a:cubicBezTo>
                    <a:lnTo>
                      <a:pt x="11436" y="9861"/>
                    </a:lnTo>
                    <a:cubicBezTo>
                      <a:pt x="11596" y="9861"/>
                      <a:pt x="11756" y="9838"/>
                      <a:pt x="11938" y="9838"/>
                    </a:cubicBezTo>
                    <a:cubicBezTo>
                      <a:pt x="12098" y="9838"/>
                      <a:pt x="12258" y="9816"/>
                      <a:pt x="12441" y="9816"/>
                    </a:cubicBezTo>
                    <a:cubicBezTo>
                      <a:pt x="12783" y="9793"/>
                      <a:pt x="13125" y="9747"/>
                      <a:pt x="13491" y="9724"/>
                    </a:cubicBezTo>
                    <a:cubicBezTo>
                      <a:pt x="13673" y="9702"/>
                      <a:pt x="13833" y="9679"/>
                      <a:pt x="14016" y="9679"/>
                    </a:cubicBezTo>
                    <a:cubicBezTo>
                      <a:pt x="14198" y="9656"/>
                      <a:pt x="14381" y="9633"/>
                      <a:pt x="14563" y="9587"/>
                    </a:cubicBezTo>
                    <a:lnTo>
                      <a:pt x="14563" y="9587"/>
                    </a:lnTo>
                    <a:cubicBezTo>
                      <a:pt x="14557" y="9594"/>
                      <a:pt x="14551" y="9598"/>
                      <a:pt x="14545" y="9601"/>
                    </a:cubicBezTo>
                    <a:lnTo>
                      <a:pt x="14545" y="9601"/>
                    </a:lnTo>
                    <a:cubicBezTo>
                      <a:pt x="14637" y="9587"/>
                      <a:pt x="14717" y="9584"/>
                      <a:pt x="14814" y="9565"/>
                    </a:cubicBezTo>
                    <a:cubicBezTo>
                      <a:pt x="15248" y="9519"/>
                      <a:pt x="15682" y="9450"/>
                      <a:pt x="16093" y="9359"/>
                    </a:cubicBezTo>
                    <a:cubicBezTo>
                      <a:pt x="16503" y="9268"/>
                      <a:pt x="16914" y="9177"/>
                      <a:pt x="17325" y="9062"/>
                    </a:cubicBezTo>
                    <a:cubicBezTo>
                      <a:pt x="17508" y="8994"/>
                      <a:pt x="17713" y="8948"/>
                      <a:pt x="17896" y="8903"/>
                    </a:cubicBezTo>
                    <a:cubicBezTo>
                      <a:pt x="18101" y="8857"/>
                      <a:pt x="18307" y="8811"/>
                      <a:pt x="18489" y="8766"/>
                    </a:cubicBezTo>
                    <a:cubicBezTo>
                      <a:pt x="18695" y="8720"/>
                      <a:pt x="18877" y="8674"/>
                      <a:pt x="19060" y="8629"/>
                    </a:cubicBezTo>
                    <a:cubicBezTo>
                      <a:pt x="19265" y="8583"/>
                      <a:pt x="19448" y="8515"/>
                      <a:pt x="19631" y="8469"/>
                    </a:cubicBezTo>
                    <a:cubicBezTo>
                      <a:pt x="19813" y="8423"/>
                      <a:pt x="19996" y="8378"/>
                      <a:pt x="20178" y="8332"/>
                    </a:cubicBezTo>
                    <a:cubicBezTo>
                      <a:pt x="20361" y="8286"/>
                      <a:pt x="20544" y="8241"/>
                      <a:pt x="20726" y="8195"/>
                    </a:cubicBezTo>
                    <a:cubicBezTo>
                      <a:pt x="21137" y="8104"/>
                      <a:pt x="21548" y="7990"/>
                      <a:pt x="21936" y="7875"/>
                    </a:cubicBezTo>
                    <a:cubicBezTo>
                      <a:pt x="22301" y="7761"/>
                      <a:pt x="22666" y="7624"/>
                      <a:pt x="23031" y="7487"/>
                    </a:cubicBezTo>
                    <a:cubicBezTo>
                      <a:pt x="23214" y="7419"/>
                      <a:pt x="23397" y="7373"/>
                      <a:pt x="23579" y="7305"/>
                    </a:cubicBezTo>
                    <a:cubicBezTo>
                      <a:pt x="23762" y="7236"/>
                      <a:pt x="23945" y="7145"/>
                      <a:pt x="24150" y="7077"/>
                    </a:cubicBezTo>
                    <a:cubicBezTo>
                      <a:pt x="24333" y="7008"/>
                      <a:pt x="24538" y="6940"/>
                      <a:pt x="24721" y="6871"/>
                    </a:cubicBezTo>
                    <a:cubicBezTo>
                      <a:pt x="24903" y="6803"/>
                      <a:pt x="25063" y="6734"/>
                      <a:pt x="25246" y="6666"/>
                    </a:cubicBezTo>
                    <a:cubicBezTo>
                      <a:pt x="25405" y="6597"/>
                      <a:pt x="25588" y="6529"/>
                      <a:pt x="25748" y="6460"/>
                    </a:cubicBezTo>
                    <a:cubicBezTo>
                      <a:pt x="25930" y="6392"/>
                      <a:pt x="26113" y="6323"/>
                      <a:pt x="26296" y="6255"/>
                    </a:cubicBezTo>
                    <a:cubicBezTo>
                      <a:pt x="26501" y="6186"/>
                      <a:pt x="26706" y="6118"/>
                      <a:pt x="26912" y="6027"/>
                    </a:cubicBezTo>
                    <a:cubicBezTo>
                      <a:pt x="27094" y="5958"/>
                      <a:pt x="27300" y="5890"/>
                      <a:pt x="27505" y="5798"/>
                    </a:cubicBezTo>
                    <a:cubicBezTo>
                      <a:pt x="27574" y="5776"/>
                      <a:pt x="27619" y="5753"/>
                      <a:pt x="27688" y="5730"/>
                    </a:cubicBezTo>
                    <a:cubicBezTo>
                      <a:pt x="27711" y="5707"/>
                      <a:pt x="27734" y="5707"/>
                      <a:pt x="27756" y="5684"/>
                    </a:cubicBezTo>
                    <a:cubicBezTo>
                      <a:pt x="27779" y="5684"/>
                      <a:pt x="27802" y="5661"/>
                      <a:pt x="27825" y="5661"/>
                    </a:cubicBezTo>
                    <a:lnTo>
                      <a:pt x="27848" y="5661"/>
                    </a:lnTo>
                    <a:cubicBezTo>
                      <a:pt x="27939" y="5616"/>
                      <a:pt x="28030" y="5570"/>
                      <a:pt x="28122" y="5524"/>
                    </a:cubicBezTo>
                    <a:cubicBezTo>
                      <a:pt x="28350" y="5433"/>
                      <a:pt x="28555" y="5319"/>
                      <a:pt x="28761" y="5228"/>
                    </a:cubicBezTo>
                    <a:cubicBezTo>
                      <a:pt x="28966" y="5159"/>
                      <a:pt x="29172" y="5045"/>
                      <a:pt x="29377" y="4977"/>
                    </a:cubicBezTo>
                    <a:lnTo>
                      <a:pt x="29331" y="4977"/>
                    </a:lnTo>
                    <a:cubicBezTo>
                      <a:pt x="29628" y="4863"/>
                      <a:pt x="29925" y="4726"/>
                      <a:pt x="30221" y="4611"/>
                    </a:cubicBezTo>
                    <a:cubicBezTo>
                      <a:pt x="30313" y="4566"/>
                      <a:pt x="30427" y="4520"/>
                      <a:pt x="30541" y="4475"/>
                    </a:cubicBezTo>
                    <a:cubicBezTo>
                      <a:pt x="30541" y="4475"/>
                      <a:pt x="30564" y="4452"/>
                      <a:pt x="30564" y="4452"/>
                    </a:cubicBezTo>
                    <a:cubicBezTo>
                      <a:pt x="30587" y="4452"/>
                      <a:pt x="30587" y="4452"/>
                      <a:pt x="30609" y="4429"/>
                    </a:cubicBezTo>
                    <a:lnTo>
                      <a:pt x="30609" y="4429"/>
                    </a:lnTo>
                    <a:cubicBezTo>
                      <a:pt x="30609" y="4435"/>
                      <a:pt x="30609" y="4439"/>
                      <a:pt x="30609" y="4442"/>
                    </a:cubicBezTo>
                    <a:lnTo>
                      <a:pt x="30609" y="4442"/>
                    </a:lnTo>
                    <a:cubicBezTo>
                      <a:pt x="30761" y="4377"/>
                      <a:pt x="30914" y="4312"/>
                      <a:pt x="31066" y="4246"/>
                    </a:cubicBezTo>
                    <a:cubicBezTo>
                      <a:pt x="31271" y="4155"/>
                      <a:pt x="31454" y="4064"/>
                      <a:pt x="31659" y="3972"/>
                    </a:cubicBezTo>
                    <a:cubicBezTo>
                      <a:pt x="31819" y="3904"/>
                      <a:pt x="32002" y="3813"/>
                      <a:pt x="32184" y="3744"/>
                    </a:cubicBezTo>
                    <a:cubicBezTo>
                      <a:pt x="32230" y="3721"/>
                      <a:pt x="32299" y="3698"/>
                      <a:pt x="32344" y="3676"/>
                    </a:cubicBezTo>
                    <a:lnTo>
                      <a:pt x="32321" y="3676"/>
                    </a:lnTo>
                    <a:cubicBezTo>
                      <a:pt x="32367" y="3653"/>
                      <a:pt x="32390" y="3653"/>
                      <a:pt x="32413" y="3630"/>
                    </a:cubicBezTo>
                    <a:cubicBezTo>
                      <a:pt x="32481" y="3607"/>
                      <a:pt x="32550" y="3584"/>
                      <a:pt x="32618" y="3562"/>
                    </a:cubicBezTo>
                    <a:lnTo>
                      <a:pt x="32595" y="3562"/>
                    </a:lnTo>
                    <a:cubicBezTo>
                      <a:pt x="32664" y="3539"/>
                      <a:pt x="32732" y="3516"/>
                      <a:pt x="32801" y="3470"/>
                    </a:cubicBezTo>
                    <a:cubicBezTo>
                      <a:pt x="32824" y="3470"/>
                      <a:pt x="32846" y="3447"/>
                      <a:pt x="32869" y="3447"/>
                    </a:cubicBezTo>
                    <a:cubicBezTo>
                      <a:pt x="32882" y="3435"/>
                      <a:pt x="32901" y="3429"/>
                      <a:pt x="32919" y="3423"/>
                    </a:cubicBezTo>
                    <a:lnTo>
                      <a:pt x="32919" y="3423"/>
                    </a:lnTo>
                    <a:cubicBezTo>
                      <a:pt x="32910" y="3425"/>
                      <a:pt x="32901" y="3425"/>
                      <a:pt x="32892" y="3425"/>
                    </a:cubicBezTo>
                    <a:cubicBezTo>
                      <a:pt x="32914" y="3418"/>
                      <a:pt x="32936" y="3411"/>
                      <a:pt x="32958" y="3404"/>
                    </a:cubicBezTo>
                    <a:lnTo>
                      <a:pt x="32958" y="3404"/>
                    </a:lnTo>
                    <a:cubicBezTo>
                      <a:pt x="32948" y="3413"/>
                      <a:pt x="32933" y="3418"/>
                      <a:pt x="32919" y="3423"/>
                    </a:cubicBezTo>
                    <a:lnTo>
                      <a:pt x="32919" y="3423"/>
                    </a:lnTo>
                    <a:cubicBezTo>
                      <a:pt x="32932" y="3421"/>
                      <a:pt x="32945" y="3416"/>
                      <a:pt x="32958" y="3404"/>
                    </a:cubicBezTo>
                    <a:lnTo>
                      <a:pt x="32958" y="3404"/>
                    </a:lnTo>
                    <a:cubicBezTo>
                      <a:pt x="32958" y="3404"/>
                      <a:pt x="32958" y="3404"/>
                      <a:pt x="32958" y="3404"/>
                    </a:cubicBezTo>
                    <a:lnTo>
                      <a:pt x="32958" y="3404"/>
                    </a:lnTo>
                    <a:cubicBezTo>
                      <a:pt x="32959" y="3403"/>
                      <a:pt x="32960" y="3403"/>
                      <a:pt x="32960" y="3402"/>
                    </a:cubicBezTo>
                    <a:lnTo>
                      <a:pt x="32960" y="3402"/>
                    </a:lnTo>
                    <a:cubicBezTo>
                      <a:pt x="32960" y="3403"/>
                      <a:pt x="32959" y="3403"/>
                      <a:pt x="32958" y="3404"/>
                    </a:cubicBezTo>
                    <a:lnTo>
                      <a:pt x="32958" y="3404"/>
                    </a:lnTo>
                    <a:cubicBezTo>
                      <a:pt x="33091" y="3360"/>
                      <a:pt x="33211" y="3304"/>
                      <a:pt x="33349" y="3265"/>
                    </a:cubicBezTo>
                    <a:lnTo>
                      <a:pt x="33303" y="3265"/>
                    </a:lnTo>
                    <a:cubicBezTo>
                      <a:pt x="33440" y="3219"/>
                      <a:pt x="33554" y="3173"/>
                      <a:pt x="33691" y="3105"/>
                    </a:cubicBezTo>
                    <a:lnTo>
                      <a:pt x="33691" y="3105"/>
                    </a:lnTo>
                    <a:lnTo>
                      <a:pt x="33668" y="3128"/>
                    </a:lnTo>
                    <a:cubicBezTo>
                      <a:pt x="33828" y="3037"/>
                      <a:pt x="34010" y="2991"/>
                      <a:pt x="34170" y="2922"/>
                    </a:cubicBezTo>
                    <a:cubicBezTo>
                      <a:pt x="34376" y="2854"/>
                      <a:pt x="34581" y="2785"/>
                      <a:pt x="34787" y="2694"/>
                    </a:cubicBezTo>
                    <a:cubicBezTo>
                      <a:pt x="34969" y="2626"/>
                      <a:pt x="35152" y="2580"/>
                      <a:pt x="35312" y="2512"/>
                    </a:cubicBezTo>
                    <a:cubicBezTo>
                      <a:pt x="35471" y="2443"/>
                      <a:pt x="35631" y="2397"/>
                      <a:pt x="35814" y="2329"/>
                    </a:cubicBezTo>
                    <a:cubicBezTo>
                      <a:pt x="36179" y="2192"/>
                      <a:pt x="36544" y="2055"/>
                      <a:pt x="36909" y="1918"/>
                    </a:cubicBezTo>
                    <a:cubicBezTo>
                      <a:pt x="37092" y="1850"/>
                      <a:pt x="37274" y="1781"/>
                      <a:pt x="37434" y="1735"/>
                    </a:cubicBezTo>
                    <a:cubicBezTo>
                      <a:pt x="37594" y="1690"/>
                      <a:pt x="37754" y="1621"/>
                      <a:pt x="37914" y="1576"/>
                    </a:cubicBezTo>
                    <a:cubicBezTo>
                      <a:pt x="38233" y="1462"/>
                      <a:pt x="38576" y="1347"/>
                      <a:pt x="38895" y="1233"/>
                    </a:cubicBezTo>
                    <a:cubicBezTo>
                      <a:pt x="39260" y="1119"/>
                      <a:pt x="39648" y="1028"/>
                      <a:pt x="40014" y="937"/>
                    </a:cubicBezTo>
                    <a:cubicBezTo>
                      <a:pt x="40356" y="845"/>
                      <a:pt x="40698" y="754"/>
                      <a:pt x="41041" y="686"/>
                    </a:cubicBezTo>
                    <a:cubicBezTo>
                      <a:pt x="41223" y="640"/>
                      <a:pt x="41406" y="594"/>
                      <a:pt x="41566" y="549"/>
                    </a:cubicBezTo>
                    <a:cubicBezTo>
                      <a:pt x="41771" y="526"/>
                      <a:pt x="41954" y="480"/>
                      <a:pt x="42136" y="457"/>
                    </a:cubicBezTo>
                    <a:cubicBezTo>
                      <a:pt x="42182" y="457"/>
                      <a:pt x="42205" y="434"/>
                      <a:pt x="42228" y="434"/>
                    </a:cubicBezTo>
                    <a:lnTo>
                      <a:pt x="42273" y="434"/>
                    </a:lnTo>
                    <a:cubicBezTo>
                      <a:pt x="42433" y="412"/>
                      <a:pt x="42616" y="389"/>
                      <a:pt x="42775" y="366"/>
                    </a:cubicBezTo>
                    <a:cubicBezTo>
                      <a:pt x="42935" y="343"/>
                      <a:pt x="43095" y="320"/>
                      <a:pt x="43232" y="298"/>
                    </a:cubicBezTo>
                    <a:cubicBezTo>
                      <a:pt x="43255" y="275"/>
                      <a:pt x="43255" y="275"/>
                      <a:pt x="43278" y="275"/>
                    </a:cubicBezTo>
                    <a:lnTo>
                      <a:pt x="43255" y="275"/>
                    </a:lnTo>
                    <a:cubicBezTo>
                      <a:pt x="43414" y="275"/>
                      <a:pt x="43574" y="252"/>
                      <a:pt x="43711" y="252"/>
                    </a:cubicBezTo>
                    <a:lnTo>
                      <a:pt x="44282" y="252"/>
                    </a:lnTo>
                    <a:cubicBezTo>
                      <a:pt x="44328" y="252"/>
                      <a:pt x="44396" y="183"/>
                      <a:pt x="44396" y="138"/>
                    </a:cubicBezTo>
                    <a:cubicBezTo>
                      <a:pt x="44396" y="69"/>
                      <a:pt x="44328" y="24"/>
                      <a:pt x="44282"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7"/>
              <p:cNvSpPr/>
              <p:nvPr/>
            </p:nvSpPr>
            <p:spPr>
              <a:xfrm>
                <a:off x="10791986" y="3609973"/>
                <a:ext cx="1037014" cy="172980"/>
              </a:xfrm>
              <a:custGeom>
                <a:avLst/>
                <a:gdLst/>
                <a:ahLst/>
                <a:cxnLst/>
                <a:rect l="l" t="t" r="r" b="b"/>
                <a:pathLst>
                  <a:path w="37229" h="6210" extrusionOk="0">
                    <a:moveTo>
                      <a:pt x="29324" y="2335"/>
                    </a:moveTo>
                    <a:cubicBezTo>
                      <a:pt x="29311" y="2341"/>
                      <a:pt x="29298" y="2346"/>
                      <a:pt x="29286" y="2352"/>
                    </a:cubicBezTo>
                    <a:cubicBezTo>
                      <a:pt x="29301" y="2352"/>
                      <a:pt x="29315" y="2342"/>
                      <a:pt x="29324" y="2335"/>
                    </a:cubicBezTo>
                    <a:close/>
                    <a:moveTo>
                      <a:pt x="16367" y="5045"/>
                    </a:moveTo>
                    <a:cubicBezTo>
                      <a:pt x="16348" y="5045"/>
                      <a:pt x="16313" y="5045"/>
                      <a:pt x="16288" y="5058"/>
                    </a:cubicBezTo>
                    <a:lnTo>
                      <a:pt x="16288" y="5058"/>
                    </a:lnTo>
                    <a:cubicBezTo>
                      <a:pt x="16314" y="5054"/>
                      <a:pt x="16340" y="5049"/>
                      <a:pt x="16367" y="5045"/>
                    </a:cubicBezTo>
                    <a:close/>
                    <a:moveTo>
                      <a:pt x="15545" y="5159"/>
                    </a:moveTo>
                    <a:cubicBezTo>
                      <a:pt x="15527" y="5159"/>
                      <a:pt x="15509" y="5159"/>
                      <a:pt x="15481" y="5170"/>
                    </a:cubicBezTo>
                    <a:lnTo>
                      <a:pt x="15481" y="5170"/>
                    </a:lnTo>
                    <a:cubicBezTo>
                      <a:pt x="15502" y="5167"/>
                      <a:pt x="15524" y="5163"/>
                      <a:pt x="15545" y="5159"/>
                    </a:cubicBezTo>
                    <a:close/>
                    <a:moveTo>
                      <a:pt x="37092" y="1"/>
                    </a:moveTo>
                    <a:cubicBezTo>
                      <a:pt x="37069" y="1"/>
                      <a:pt x="37069" y="23"/>
                      <a:pt x="37046" y="23"/>
                    </a:cubicBezTo>
                    <a:cubicBezTo>
                      <a:pt x="37001" y="23"/>
                      <a:pt x="36932" y="46"/>
                      <a:pt x="36887" y="46"/>
                    </a:cubicBezTo>
                    <a:lnTo>
                      <a:pt x="36909" y="46"/>
                    </a:lnTo>
                    <a:cubicBezTo>
                      <a:pt x="36841" y="46"/>
                      <a:pt x="36772" y="69"/>
                      <a:pt x="36704" y="69"/>
                    </a:cubicBezTo>
                    <a:lnTo>
                      <a:pt x="36727" y="69"/>
                    </a:lnTo>
                    <a:cubicBezTo>
                      <a:pt x="36635" y="92"/>
                      <a:pt x="36521" y="92"/>
                      <a:pt x="36430" y="115"/>
                    </a:cubicBezTo>
                    <a:lnTo>
                      <a:pt x="36453" y="115"/>
                    </a:lnTo>
                    <a:cubicBezTo>
                      <a:pt x="36339" y="115"/>
                      <a:pt x="36202" y="137"/>
                      <a:pt x="36088" y="160"/>
                    </a:cubicBezTo>
                    <a:cubicBezTo>
                      <a:pt x="35951" y="160"/>
                      <a:pt x="35814" y="183"/>
                      <a:pt x="35700" y="206"/>
                    </a:cubicBezTo>
                    <a:cubicBezTo>
                      <a:pt x="35334" y="252"/>
                      <a:pt x="34992" y="320"/>
                      <a:pt x="34650" y="389"/>
                    </a:cubicBezTo>
                    <a:cubicBezTo>
                      <a:pt x="34490" y="411"/>
                      <a:pt x="34353" y="434"/>
                      <a:pt x="34193" y="457"/>
                    </a:cubicBezTo>
                    <a:cubicBezTo>
                      <a:pt x="34056" y="503"/>
                      <a:pt x="33919" y="526"/>
                      <a:pt x="33782" y="571"/>
                    </a:cubicBezTo>
                    <a:cubicBezTo>
                      <a:pt x="33600" y="594"/>
                      <a:pt x="33440" y="640"/>
                      <a:pt x="33280" y="685"/>
                    </a:cubicBezTo>
                    <a:cubicBezTo>
                      <a:pt x="33120" y="708"/>
                      <a:pt x="32938" y="777"/>
                      <a:pt x="32778" y="799"/>
                    </a:cubicBezTo>
                    <a:cubicBezTo>
                      <a:pt x="32458" y="891"/>
                      <a:pt x="32139" y="959"/>
                      <a:pt x="31842" y="1051"/>
                    </a:cubicBezTo>
                    <a:cubicBezTo>
                      <a:pt x="31660" y="1096"/>
                      <a:pt x="31500" y="1142"/>
                      <a:pt x="31317" y="1187"/>
                    </a:cubicBezTo>
                    <a:cubicBezTo>
                      <a:pt x="31135" y="1256"/>
                      <a:pt x="30952" y="1302"/>
                      <a:pt x="30769" y="1370"/>
                    </a:cubicBezTo>
                    <a:cubicBezTo>
                      <a:pt x="30587" y="1416"/>
                      <a:pt x="30404" y="1484"/>
                      <a:pt x="30222" y="1530"/>
                    </a:cubicBezTo>
                    <a:cubicBezTo>
                      <a:pt x="30039" y="1575"/>
                      <a:pt x="29856" y="1644"/>
                      <a:pt x="29674" y="1690"/>
                    </a:cubicBezTo>
                    <a:cubicBezTo>
                      <a:pt x="29354" y="1804"/>
                      <a:pt x="29035" y="1918"/>
                      <a:pt x="28715" y="2032"/>
                    </a:cubicBezTo>
                    <a:cubicBezTo>
                      <a:pt x="28418" y="2146"/>
                      <a:pt x="28122" y="2237"/>
                      <a:pt x="27825" y="2329"/>
                    </a:cubicBezTo>
                    <a:cubicBezTo>
                      <a:pt x="27642" y="2397"/>
                      <a:pt x="27483" y="2443"/>
                      <a:pt x="27300" y="2511"/>
                    </a:cubicBezTo>
                    <a:cubicBezTo>
                      <a:pt x="27163" y="2557"/>
                      <a:pt x="27026" y="2580"/>
                      <a:pt x="26889" y="2625"/>
                    </a:cubicBezTo>
                    <a:cubicBezTo>
                      <a:pt x="26570" y="2717"/>
                      <a:pt x="26250" y="2808"/>
                      <a:pt x="25953" y="2899"/>
                    </a:cubicBezTo>
                    <a:cubicBezTo>
                      <a:pt x="25816" y="2922"/>
                      <a:pt x="25679" y="2968"/>
                      <a:pt x="25542" y="3013"/>
                    </a:cubicBezTo>
                    <a:cubicBezTo>
                      <a:pt x="25405" y="3059"/>
                      <a:pt x="25268" y="3082"/>
                      <a:pt x="25132" y="3128"/>
                    </a:cubicBezTo>
                    <a:cubicBezTo>
                      <a:pt x="24835" y="3219"/>
                      <a:pt x="24538" y="3287"/>
                      <a:pt x="24264" y="3379"/>
                    </a:cubicBezTo>
                    <a:cubicBezTo>
                      <a:pt x="23990" y="3470"/>
                      <a:pt x="23716" y="3561"/>
                      <a:pt x="23420" y="3630"/>
                    </a:cubicBezTo>
                    <a:cubicBezTo>
                      <a:pt x="23283" y="3675"/>
                      <a:pt x="23146" y="3721"/>
                      <a:pt x="23009" y="3744"/>
                    </a:cubicBezTo>
                    <a:cubicBezTo>
                      <a:pt x="22849" y="3790"/>
                      <a:pt x="22666" y="3835"/>
                      <a:pt x="22507" y="3881"/>
                    </a:cubicBezTo>
                    <a:cubicBezTo>
                      <a:pt x="22187" y="3949"/>
                      <a:pt x="21868" y="4063"/>
                      <a:pt x="21525" y="4132"/>
                    </a:cubicBezTo>
                    <a:cubicBezTo>
                      <a:pt x="21183" y="4200"/>
                      <a:pt x="20840" y="4269"/>
                      <a:pt x="20475" y="4337"/>
                    </a:cubicBezTo>
                    <a:cubicBezTo>
                      <a:pt x="20315" y="4383"/>
                      <a:pt x="20133" y="4429"/>
                      <a:pt x="19973" y="4451"/>
                    </a:cubicBezTo>
                    <a:cubicBezTo>
                      <a:pt x="19790" y="4497"/>
                      <a:pt x="19608" y="4520"/>
                      <a:pt x="19448" y="4566"/>
                    </a:cubicBezTo>
                    <a:cubicBezTo>
                      <a:pt x="19083" y="4634"/>
                      <a:pt x="18740" y="4680"/>
                      <a:pt x="18398" y="4725"/>
                    </a:cubicBezTo>
                    <a:cubicBezTo>
                      <a:pt x="17690" y="4840"/>
                      <a:pt x="16983" y="4954"/>
                      <a:pt x="16275" y="5068"/>
                    </a:cubicBezTo>
                    <a:cubicBezTo>
                      <a:pt x="16279" y="5064"/>
                      <a:pt x="16283" y="5061"/>
                      <a:pt x="16288" y="5058"/>
                    </a:cubicBezTo>
                    <a:lnTo>
                      <a:pt x="16288" y="5058"/>
                    </a:lnTo>
                    <a:cubicBezTo>
                      <a:pt x="16185" y="5076"/>
                      <a:pt x="16093" y="5091"/>
                      <a:pt x="16001" y="5091"/>
                    </a:cubicBezTo>
                    <a:lnTo>
                      <a:pt x="16070" y="5091"/>
                    </a:lnTo>
                    <a:cubicBezTo>
                      <a:pt x="15979" y="5091"/>
                      <a:pt x="15887" y="5113"/>
                      <a:pt x="15796" y="5113"/>
                    </a:cubicBezTo>
                    <a:cubicBezTo>
                      <a:pt x="15682" y="5136"/>
                      <a:pt x="15568" y="5159"/>
                      <a:pt x="15454" y="5182"/>
                    </a:cubicBezTo>
                    <a:cubicBezTo>
                      <a:pt x="15464" y="5177"/>
                      <a:pt x="15473" y="5173"/>
                      <a:pt x="15481" y="5170"/>
                    </a:cubicBezTo>
                    <a:lnTo>
                      <a:pt x="15481" y="5170"/>
                    </a:lnTo>
                    <a:cubicBezTo>
                      <a:pt x="15388" y="5183"/>
                      <a:pt x="15295" y="5186"/>
                      <a:pt x="15203" y="5205"/>
                    </a:cubicBezTo>
                    <a:cubicBezTo>
                      <a:pt x="14837" y="5250"/>
                      <a:pt x="14495" y="5296"/>
                      <a:pt x="14130" y="5342"/>
                    </a:cubicBezTo>
                    <a:cubicBezTo>
                      <a:pt x="13765" y="5364"/>
                      <a:pt x="13422" y="5387"/>
                      <a:pt x="13057" y="5410"/>
                    </a:cubicBezTo>
                    <a:cubicBezTo>
                      <a:pt x="12692" y="5456"/>
                      <a:pt x="12327" y="5479"/>
                      <a:pt x="11939" y="5501"/>
                    </a:cubicBezTo>
                    <a:cubicBezTo>
                      <a:pt x="11756" y="5501"/>
                      <a:pt x="11596" y="5524"/>
                      <a:pt x="11414" y="5524"/>
                    </a:cubicBezTo>
                    <a:cubicBezTo>
                      <a:pt x="11231" y="5547"/>
                      <a:pt x="11048" y="5547"/>
                      <a:pt x="10889" y="5547"/>
                    </a:cubicBezTo>
                    <a:lnTo>
                      <a:pt x="8606" y="5547"/>
                    </a:lnTo>
                    <a:cubicBezTo>
                      <a:pt x="8423" y="5547"/>
                      <a:pt x="8241" y="5547"/>
                      <a:pt x="8081" y="5524"/>
                    </a:cubicBezTo>
                    <a:cubicBezTo>
                      <a:pt x="7898" y="5524"/>
                      <a:pt x="7716" y="5501"/>
                      <a:pt x="7533" y="5501"/>
                    </a:cubicBezTo>
                    <a:cubicBezTo>
                      <a:pt x="7168" y="5456"/>
                      <a:pt x="6803" y="5433"/>
                      <a:pt x="6460" y="5410"/>
                    </a:cubicBezTo>
                    <a:cubicBezTo>
                      <a:pt x="6141" y="5387"/>
                      <a:pt x="5821" y="5342"/>
                      <a:pt x="5502" y="5319"/>
                    </a:cubicBezTo>
                    <a:cubicBezTo>
                      <a:pt x="5182" y="5296"/>
                      <a:pt x="4885" y="5250"/>
                      <a:pt x="4566" y="5228"/>
                    </a:cubicBezTo>
                    <a:lnTo>
                      <a:pt x="4634" y="5228"/>
                    </a:lnTo>
                    <a:lnTo>
                      <a:pt x="4383" y="5205"/>
                    </a:lnTo>
                    <a:lnTo>
                      <a:pt x="4475" y="5205"/>
                    </a:lnTo>
                    <a:cubicBezTo>
                      <a:pt x="4109" y="5159"/>
                      <a:pt x="3767" y="5113"/>
                      <a:pt x="3425" y="5045"/>
                    </a:cubicBezTo>
                    <a:cubicBezTo>
                      <a:pt x="3059" y="4999"/>
                      <a:pt x="2694" y="4931"/>
                      <a:pt x="2352" y="4862"/>
                    </a:cubicBezTo>
                    <a:cubicBezTo>
                      <a:pt x="2169" y="4840"/>
                      <a:pt x="2009" y="4794"/>
                      <a:pt x="1827" y="4748"/>
                    </a:cubicBezTo>
                    <a:cubicBezTo>
                      <a:pt x="1667" y="4703"/>
                      <a:pt x="1485" y="4657"/>
                      <a:pt x="1302" y="4611"/>
                    </a:cubicBezTo>
                    <a:cubicBezTo>
                      <a:pt x="1142" y="4566"/>
                      <a:pt x="982" y="4520"/>
                      <a:pt x="823" y="4497"/>
                    </a:cubicBezTo>
                    <a:cubicBezTo>
                      <a:pt x="640" y="4451"/>
                      <a:pt x="480" y="4406"/>
                      <a:pt x="320" y="4383"/>
                    </a:cubicBezTo>
                    <a:cubicBezTo>
                      <a:pt x="297" y="4373"/>
                      <a:pt x="272" y="4369"/>
                      <a:pt x="247" y="4369"/>
                    </a:cubicBezTo>
                    <a:cubicBezTo>
                      <a:pt x="153" y="4369"/>
                      <a:pt x="60" y="4434"/>
                      <a:pt x="24" y="4543"/>
                    </a:cubicBezTo>
                    <a:cubicBezTo>
                      <a:pt x="1" y="4657"/>
                      <a:pt x="69" y="4817"/>
                      <a:pt x="206" y="4840"/>
                    </a:cubicBezTo>
                    <a:cubicBezTo>
                      <a:pt x="526" y="4908"/>
                      <a:pt x="845" y="4999"/>
                      <a:pt x="1165" y="5113"/>
                    </a:cubicBezTo>
                    <a:cubicBezTo>
                      <a:pt x="1348" y="5159"/>
                      <a:pt x="1530" y="5205"/>
                      <a:pt x="1690" y="5273"/>
                    </a:cubicBezTo>
                    <a:cubicBezTo>
                      <a:pt x="1873" y="5319"/>
                      <a:pt x="2055" y="5364"/>
                      <a:pt x="2238" y="5410"/>
                    </a:cubicBezTo>
                    <a:cubicBezTo>
                      <a:pt x="2580" y="5501"/>
                      <a:pt x="2945" y="5570"/>
                      <a:pt x="3288" y="5616"/>
                    </a:cubicBezTo>
                    <a:cubicBezTo>
                      <a:pt x="3653" y="5684"/>
                      <a:pt x="4018" y="5753"/>
                      <a:pt x="4383" y="5798"/>
                    </a:cubicBezTo>
                    <a:cubicBezTo>
                      <a:pt x="4749" y="5867"/>
                      <a:pt x="5137" y="5912"/>
                      <a:pt x="5525" y="5958"/>
                    </a:cubicBezTo>
                    <a:cubicBezTo>
                      <a:pt x="5890" y="5981"/>
                      <a:pt x="6255" y="6026"/>
                      <a:pt x="6620" y="6049"/>
                    </a:cubicBezTo>
                    <a:cubicBezTo>
                      <a:pt x="6985" y="6095"/>
                      <a:pt x="7351" y="6118"/>
                      <a:pt x="7716" y="6163"/>
                    </a:cubicBezTo>
                    <a:cubicBezTo>
                      <a:pt x="8058" y="6186"/>
                      <a:pt x="8446" y="6186"/>
                      <a:pt x="8811" y="6186"/>
                    </a:cubicBezTo>
                    <a:cubicBezTo>
                      <a:pt x="9177" y="6209"/>
                      <a:pt x="9542" y="6209"/>
                      <a:pt x="9930" y="6209"/>
                    </a:cubicBezTo>
                    <a:lnTo>
                      <a:pt x="11048" y="6209"/>
                    </a:lnTo>
                    <a:cubicBezTo>
                      <a:pt x="11231" y="6186"/>
                      <a:pt x="11414" y="6186"/>
                      <a:pt x="11596" y="6163"/>
                    </a:cubicBezTo>
                    <a:cubicBezTo>
                      <a:pt x="11779" y="6163"/>
                      <a:pt x="11961" y="6141"/>
                      <a:pt x="12144" y="6141"/>
                    </a:cubicBezTo>
                    <a:cubicBezTo>
                      <a:pt x="12327" y="6118"/>
                      <a:pt x="12509" y="6118"/>
                      <a:pt x="12692" y="6095"/>
                    </a:cubicBezTo>
                    <a:cubicBezTo>
                      <a:pt x="12852" y="6095"/>
                      <a:pt x="13034" y="6072"/>
                      <a:pt x="13217" y="6072"/>
                    </a:cubicBezTo>
                    <a:cubicBezTo>
                      <a:pt x="13582" y="6026"/>
                      <a:pt x="13970" y="6004"/>
                      <a:pt x="14358" y="5958"/>
                    </a:cubicBezTo>
                    <a:cubicBezTo>
                      <a:pt x="14541" y="5935"/>
                      <a:pt x="14723" y="5912"/>
                      <a:pt x="14929" y="5889"/>
                    </a:cubicBezTo>
                    <a:cubicBezTo>
                      <a:pt x="15134" y="5867"/>
                      <a:pt x="15339" y="5844"/>
                      <a:pt x="15568" y="5821"/>
                    </a:cubicBezTo>
                    <a:lnTo>
                      <a:pt x="15476" y="5821"/>
                    </a:lnTo>
                    <a:cubicBezTo>
                      <a:pt x="15545" y="5821"/>
                      <a:pt x="15636" y="5798"/>
                      <a:pt x="15728" y="5775"/>
                    </a:cubicBezTo>
                    <a:cubicBezTo>
                      <a:pt x="15728" y="5775"/>
                      <a:pt x="15728" y="5798"/>
                      <a:pt x="15728" y="5798"/>
                    </a:cubicBezTo>
                    <a:cubicBezTo>
                      <a:pt x="15819" y="5775"/>
                      <a:pt x="15933" y="5753"/>
                      <a:pt x="16047" y="5753"/>
                    </a:cubicBezTo>
                    <a:cubicBezTo>
                      <a:pt x="16138" y="5730"/>
                      <a:pt x="16252" y="5707"/>
                      <a:pt x="16344" y="5707"/>
                    </a:cubicBezTo>
                    <a:lnTo>
                      <a:pt x="16252" y="5707"/>
                    </a:lnTo>
                    <a:cubicBezTo>
                      <a:pt x="16641" y="5661"/>
                      <a:pt x="17006" y="5616"/>
                      <a:pt x="17371" y="5547"/>
                    </a:cubicBezTo>
                    <a:cubicBezTo>
                      <a:pt x="17736" y="5501"/>
                      <a:pt x="18079" y="5433"/>
                      <a:pt x="18444" y="5387"/>
                    </a:cubicBezTo>
                    <a:cubicBezTo>
                      <a:pt x="18809" y="5319"/>
                      <a:pt x="19151" y="5273"/>
                      <a:pt x="19494" y="5205"/>
                    </a:cubicBezTo>
                    <a:cubicBezTo>
                      <a:pt x="19676" y="5182"/>
                      <a:pt x="19836" y="5136"/>
                      <a:pt x="20019" y="5113"/>
                    </a:cubicBezTo>
                    <a:cubicBezTo>
                      <a:pt x="20178" y="5068"/>
                      <a:pt x="20361" y="5045"/>
                      <a:pt x="20521" y="4999"/>
                    </a:cubicBezTo>
                    <a:cubicBezTo>
                      <a:pt x="20863" y="4931"/>
                      <a:pt x="21228" y="4862"/>
                      <a:pt x="21571" y="4794"/>
                    </a:cubicBezTo>
                    <a:cubicBezTo>
                      <a:pt x="21731" y="4748"/>
                      <a:pt x="21913" y="4703"/>
                      <a:pt x="22073" y="4657"/>
                    </a:cubicBezTo>
                    <a:cubicBezTo>
                      <a:pt x="22233" y="4611"/>
                      <a:pt x="22392" y="4588"/>
                      <a:pt x="22552" y="4543"/>
                    </a:cubicBezTo>
                    <a:cubicBezTo>
                      <a:pt x="22712" y="4497"/>
                      <a:pt x="22895" y="4451"/>
                      <a:pt x="23077" y="4406"/>
                    </a:cubicBezTo>
                    <a:cubicBezTo>
                      <a:pt x="23214" y="4360"/>
                      <a:pt x="23351" y="4315"/>
                      <a:pt x="23511" y="4292"/>
                    </a:cubicBezTo>
                    <a:cubicBezTo>
                      <a:pt x="23785" y="4200"/>
                      <a:pt x="24059" y="4109"/>
                      <a:pt x="24333" y="4018"/>
                    </a:cubicBezTo>
                    <a:cubicBezTo>
                      <a:pt x="24470" y="3972"/>
                      <a:pt x="24607" y="3926"/>
                      <a:pt x="24744" y="3881"/>
                    </a:cubicBezTo>
                    <a:cubicBezTo>
                      <a:pt x="24880" y="3835"/>
                      <a:pt x="25040" y="3790"/>
                      <a:pt x="25177" y="3744"/>
                    </a:cubicBezTo>
                    <a:cubicBezTo>
                      <a:pt x="25451" y="3653"/>
                      <a:pt x="25725" y="3584"/>
                      <a:pt x="25999" y="3493"/>
                    </a:cubicBezTo>
                    <a:cubicBezTo>
                      <a:pt x="26318" y="3379"/>
                      <a:pt x="26615" y="3287"/>
                      <a:pt x="26935" y="3196"/>
                    </a:cubicBezTo>
                    <a:cubicBezTo>
                      <a:pt x="27231" y="3105"/>
                      <a:pt x="27528" y="3013"/>
                      <a:pt x="27848" y="2899"/>
                    </a:cubicBezTo>
                    <a:cubicBezTo>
                      <a:pt x="28076" y="2808"/>
                      <a:pt x="28327" y="2740"/>
                      <a:pt x="28555" y="2648"/>
                    </a:cubicBezTo>
                    <a:cubicBezTo>
                      <a:pt x="28829" y="2534"/>
                      <a:pt x="29080" y="2443"/>
                      <a:pt x="29331" y="2329"/>
                    </a:cubicBezTo>
                    <a:lnTo>
                      <a:pt x="29331" y="2329"/>
                    </a:lnTo>
                    <a:cubicBezTo>
                      <a:pt x="29331" y="2329"/>
                      <a:pt x="29329" y="2332"/>
                      <a:pt x="29324" y="2335"/>
                    </a:cubicBezTo>
                    <a:lnTo>
                      <a:pt x="29324" y="2335"/>
                    </a:lnTo>
                    <a:cubicBezTo>
                      <a:pt x="29471" y="2272"/>
                      <a:pt x="29618" y="2211"/>
                      <a:pt x="29765" y="2169"/>
                    </a:cubicBezTo>
                    <a:cubicBezTo>
                      <a:pt x="29856" y="2123"/>
                      <a:pt x="29925" y="2100"/>
                      <a:pt x="30016" y="2078"/>
                    </a:cubicBezTo>
                    <a:cubicBezTo>
                      <a:pt x="30107" y="2032"/>
                      <a:pt x="30199" y="2009"/>
                      <a:pt x="30290" y="1986"/>
                    </a:cubicBezTo>
                    <a:cubicBezTo>
                      <a:pt x="30473" y="1918"/>
                      <a:pt x="30655" y="1849"/>
                      <a:pt x="30838" y="1804"/>
                    </a:cubicBezTo>
                    <a:cubicBezTo>
                      <a:pt x="31020" y="1735"/>
                      <a:pt x="31203" y="1667"/>
                      <a:pt x="31386" y="1598"/>
                    </a:cubicBezTo>
                    <a:cubicBezTo>
                      <a:pt x="31728" y="1484"/>
                      <a:pt x="32070" y="1393"/>
                      <a:pt x="32413" y="1279"/>
                    </a:cubicBezTo>
                    <a:cubicBezTo>
                      <a:pt x="32481" y="1256"/>
                      <a:pt x="32573" y="1256"/>
                      <a:pt x="32641" y="1233"/>
                    </a:cubicBezTo>
                    <a:cubicBezTo>
                      <a:pt x="32710" y="1210"/>
                      <a:pt x="32778" y="1187"/>
                      <a:pt x="32846" y="1165"/>
                    </a:cubicBezTo>
                    <a:cubicBezTo>
                      <a:pt x="33006" y="1119"/>
                      <a:pt x="33166" y="1073"/>
                      <a:pt x="33326" y="1028"/>
                    </a:cubicBezTo>
                    <a:cubicBezTo>
                      <a:pt x="33623" y="959"/>
                      <a:pt x="33896" y="868"/>
                      <a:pt x="34193" y="799"/>
                    </a:cubicBezTo>
                    <a:cubicBezTo>
                      <a:pt x="34467" y="731"/>
                      <a:pt x="34764" y="685"/>
                      <a:pt x="35038" y="617"/>
                    </a:cubicBezTo>
                    <a:cubicBezTo>
                      <a:pt x="35220" y="571"/>
                      <a:pt x="35380" y="548"/>
                      <a:pt x="35563" y="503"/>
                    </a:cubicBezTo>
                    <a:cubicBezTo>
                      <a:pt x="35654" y="503"/>
                      <a:pt x="35745" y="480"/>
                      <a:pt x="35837" y="457"/>
                    </a:cubicBezTo>
                    <a:cubicBezTo>
                      <a:pt x="35905" y="457"/>
                      <a:pt x="35996" y="434"/>
                      <a:pt x="36065" y="434"/>
                    </a:cubicBezTo>
                    <a:cubicBezTo>
                      <a:pt x="36247" y="411"/>
                      <a:pt x="36407" y="389"/>
                      <a:pt x="36590" y="343"/>
                    </a:cubicBezTo>
                    <a:cubicBezTo>
                      <a:pt x="36772" y="320"/>
                      <a:pt x="36955" y="297"/>
                      <a:pt x="37115" y="252"/>
                    </a:cubicBezTo>
                    <a:cubicBezTo>
                      <a:pt x="37183" y="229"/>
                      <a:pt x="37229" y="160"/>
                      <a:pt x="37206" y="92"/>
                    </a:cubicBezTo>
                    <a:cubicBezTo>
                      <a:pt x="37183" y="46"/>
                      <a:pt x="37138" y="1"/>
                      <a:pt x="37092"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37"/>
              <p:cNvSpPr/>
              <p:nvPr/>
            </p:nvSpPr>
            <p:spPr>
              <a:xfrm>
                <a:off x="10790733" y="3746045"/>
                <a:ext cx="463507" cy="38802"/>
              </a:xfrm>
              <a:custGeom>
                <a:avLst/>
                <a:gdLst/>
                <a:ahLst/>
                <a:cxnLst/>
                <a:rect l="l" t="t" r="r" b="b"/>
                <a:pathLst>
                  <a:path w="16640" h="1393" extrusionOk="0">
                    <a:moveTo>
                      <a:pt x="183" y="0"/>
                    </a:moveTo>
                    <a:cubicBezTo>
                      <a:pt x="137" y="0"/>
                      <a:pt x="92" y="46"/>
                      <a:pt x="69" y="69"/>
                    </a:cubicBezTo>
                    <a:cubicBezTo>
                      <a:pt x="0" y="160"/>
                      <a:pt x="69" y="297"/>
                      <a:pt x="160" y="320"/>
                    </a:cubicBezTo>
                    <a:cubicBezTo>
                      <a:pt x="206" y="343"/>
                      <a:pt x="251" y="343"/>
                      <a:pt x="297" y="365"/>
                    </a:cubicBezTo>
                    <a:cubicBezTo>
                      <a:pt x="320" y="388"/>
                      <a:pt x="365" y="411"/>
                      <a:pt x="388" y="434"/>
                    </a:cubicBezTo>
                    <a:cubicBezTo>
                      <a:pt x="480" y="457"/>
                      <a:pt x="571" y="479"/>
                      <a:pt x="662" y="479"/>
                    </a:cubicBezTo>
                    <a:cubicBezTo>
                      <a:pt x="731" y="502"/>
                      <a:pt x="822" y="525"/>
                      <a:pt x="913" y="525"/>
                    </a:cubicBezTo>
                    <a:cubicBezTo>
                      <a:pt x="1119" y="571"/>
                      <a:pt x="1301" y="594"/>
                      <a:pt x="1484" y="616"/>
                    </a:cubicBezTo>
                    <a:cubicBezTo>
                      <a:pt x="1803" y="685"/>
                      <a:pt x="2123" y="731"/>
                      <a:pt x="2465" y="776"/>
                    </a:cubicBezTo>
                    <a:cubicBezTo>
                      <a:pt x="2648" y="799"/>
                      <a:pt x="2831" y="845"/>
                      <a:pt x="3013" y="868"/>
                    </a:cubicBezTo>
                    <a:cubicBezTo>
                      <a:pt x="3196" y="890"/>
                      <a:pt x="3378" y="936"/>
                      <a:pt x="3561" y="959"/>
                    </a:cubicBezTo>
                    <a:cubicBezTo>
                      <a:pt x="3903" y="1027"/>
                      <a:pt x="4223" y="1073"/>
                      <a:pt x="4542" y="1141"/>
                    </a:cubicBezTo>
                    <a:cubicBezTo>
                      <a:pt x="4953" y="1210"/>
                      <a:pt x="5387" y="1233"/>
                      <a:pt x="5798" y="1278"/>
                    </a:cubicBezTo>
                    <a:cubicBezTo>
                      <a:pt x="6003" y="1301"/>
                      <a:pt x="6209" y="1324"/>
                      <a:pt x="6414" y="1347"/>
                    </a:cubicBezTo>
                    <a:lnTo>
                      <a:pt x="6734" y="1347"/>
                    </a:lnTo>
                    <a:cubicBezTo>
                      <a:pt x="6779" y="1370"/>
                      <a:pt x="6802" y="1370"/>
                      <a:pt x="6848" y="1370"/>
                    </a:cubicBezTo>
                    <a:cubicBezTo>
                      <a:pt x="6916" y="1370"/>
                      <a:pt x="6962" y="1370"/>
                      <a:pt x="7030" y="1347"/>
                    </a:cubicBezTo>
                    <a:cubicBezTo>
                      <a:pt x="7053" y="1347"/>
                      <a:pt x="7076" y="1324"/>
                      <a:pt x="7099" y="1301"/>
                    </a:cubicBezTo>
                    <a:lnTo>
                      <a:pt x="7145" y="1301"/>
                    </a:lnTo>
                    <a:cubicBezTo>
                      <a:pt x="7236" y="1324"/>
                      <a:pt x="7304" y="1324"/>
                      <a:pt x="7396" y="1347"/>
                    </a:cubicBezTo>
                    <a:cubicBezTo>
                      <a:pt x="7578" y="1347"/>
                      <a:pt x="7738" y="1347"/>
                      <a:pt x="7921" y="1370"/>
                    </a:cubicBezTo>
                    <a:lnTo>
                      <a:pt x="8948" y="1370"/>
                    </a:lnTo>
                    <a:cubicBezTo>
                      <a:pt x="9290" y="1392"/>
                      <a:pt x="9633" y="1392"/>
                      <a:pt x="9975" y="1392"/>
                    </a:cubicBezTo>
                    <a:cubicBezTo>
                      <a:pt x="10363" y="1370"/>
                      <a:pt x="10728" y="1370"/>
                      <a:pt x="11116" y="1370"/>
                    </a:cubicBezTo>
                    <a:cubicBezTo>
                      <a:pt x="11207" y="1370"/>
                      <a:pt x="11322" y="1370"/>
                      <a:pt x="11413" y="1347"/>
                    </a:cubicBezTo>
                    <a:cubicBezTo>
                      <a:pt x="11413" y="1370"/>
                      <a:pt x="11436" y="1370"/>
                      <a:pt x="11459" y="1370"/>
                    </a:cubicBezTo>
                    <a:cubicBezTo>
                      <a:pt x="11481" y="1392"/>
                      <a:pt x="11527" y="1392"/>
                      <a:pt x="11573" y="1392"/>
                    </a:cubicBezTo>
                    <a:lnTo>
                      <a:pt x="11915" y="1392"/>
                    </a:lnTo>
                    <a:cubicBezTo>
                      <a:pt x="12029" y="1392"/>
                      <a:pt x="12143" y="1370"/>
                      <a:pt x="12235" y="1370"/>
                    </a:cubicBezTo>
                    <a:cubicBezTo>
                      <a:pt x="12326" y="1370"/>
                      <a:pt x="12394" y="1370"/>
                      <a:pt x="12486" y="1347"/>
                    </a:cubicBezTo>
                    <a:lnTo>
                      <a:pt x="12714" y="1347"/>
                    </a:lnTo>
                    <a:lnTo>
                      <a:pt x="12874" y="1324"/>
                    </a:lnTo>
                    <a:cubicBezTo>
                      <a:pt x="13011" y="1324"/>
                      <a:pt x="13148" y="1301"/>
                      <a:pt x="13307" y="1301"/>
                    </a:cubicBezTo>
                    <a:cubicBezTo>
                      <a:pt x="13422" y="1278"/>
                      <a:pt x="13558" y="1278"/>
                      <a:pt x="13695" y="1256"/>
                    </a:cubicBezTo>
                    <a:cubicBezTo>
                      <a:pt x="13764" y="1256"/>
                      <a:pt x="13810" y="1256"/>
                      <a:pt x="13878" y="1233"/>
                    </a:cubicBezTo>
                    <a:lnTo>
                      <a:pt x="13992" y="1233"/>
                    </a:lnTo>
                    <a:cubicBezTo>
                      <a:pt x="14015" y="1233"/>
                      <a:pt x="14015" y="1210"/>
                      <a:pt x="14038" y="1210"/>
                    </a:cubicBezTo>
                    <a:cubicBezTo>
                      <a:pt x="14061" y="1210"/>
                      <a:pt x="14106" y="1210"/>
                      <a:pt x="14129" y="1187"/>
                    </a:cubicBezTo>
                    <a:cubicBezTo>
                      <a:pt x="14152" y="1187"/>
                      <a:pt x="14175" y="1164"/>
                      <a:pt x="14198" y="1164"/>
                    </a:cubicBezTo>
                    <a:cubicBezTo>
                      <a:pt x="14220" y="1141"/>
                      <a:pt x="14266" y="1141"/>
                      <a:pt x="14312" y="1141"/>
                    </a:cubicBezTo>
                    <a:cubicBezTo>
                      <a:pt x="14494" y="1119"/>
                      <a:pt x="14677" y="1096"/>
                      <a:pt x="14837" y="1050"/>
                    </a:cubicBezTo>
                    <a:cubicBezTo>
                      <a:pt x="15202" y="1004"/>
                      <a:pt x="15567" y="936"/>
                      <a:pt x="15932" y="845"/>
                    </a:cubicBezTo>
                    <a:cubicBezTo>
                      <a:pt x="16161" y="822"/>
                      <a:pt x="16366" y="776"/>
                      <a:pt x="16571" y="731"/>
                    </a:cubicBezTo>
                    <a:cubicBezTo>
                      <a:pt x="16617" y="731"/>
                      <a:pt x="16640" y="685"/>
                      <a:pt x="16640" y="639"/>
                    </a:cubicBezTo>
                    <a:cubicBezTo>
                      <a:pt x="16617" y="594"/>
                      <a:pt x="16594" y="571"/>
                      <a:pt x="16549" y="571"/>
                    </a:cubicBezTo>
                    <a:cubicBezTo>
                      <a:pt x="16069" y="662"/>
                      <a:pt x="15613" y="753"/>
                      <a:pt x="15133" y="845"/>
                    </a:cubicBezTo>
                    <a:cubicBezTo>
                      <a:pt x="15019" y="868"/>
                      <a:pt x="14905" y="890"/>
                      <a:pt x="14768" y="913"/>
                    </a:cubicBezTo>
                    <a:cubicBezTo>
                      <a:pt x="14654" y="913"/>
                      <a:pt x="14517" y="936"/>
                      <a:pt x="14380" y="959"/>
                    </a:cubicBezTo>
                    <a:cubicBezTo>
                      <a:pt x="14312" y="982"/>
                      <a:pt x="14243" y="982"/>
                      <a:pt x="14198" y="1004"/>
                    </a:cubicBezTo>
                    <a:cubicBezTo>
                      <a:pt x="14175" y="982"/>
                      <a:pt x="14175" y="982"/>
                      <a:pt x="14152" y="982"/>
                    </a:cubicBezTo>
                    <a:cubicBezTo>
                      <a:pt x="14152" y="982"/>
                      <a:pt x="14152" y="959"/>
                      <a:pt x="14129" y="959"/>
                    </a:cubicBezTo>
                    <a:cubicBezTo>
                      <a:pt x="14106" y="959"/>
                      <a:pt x="14083" y="936"/>
                      <a:pt x="14061" y="936"/>
                    </a:cubicBezTo>
                    <a:lnTo>
                      <a:pt x="13946" y="936"/>
                    </a:lnTo>
                    <a:cubicBezTo>
                      <a:pt x="13878" y="936"/>
                      <a:pt x="13810" y="959"/>
                      <a:pt x="13741" y="959"/>
                    </a:cubicBezTo>
                    <a:cubicBezTo>
                      <a:pt x="13650" y="982"/>
                      <a:pt x="13558" y="982"/>
                      <a:pt x="13467" y="1004"/>
                    </a:cubicBezTo>
                    <a:cubicBezTo>
                      <a:pt x="13376" y="1004"/>
                      <a:pt x="13285" y="1027"/>
                      <a:pt x="13193" y="1027"/>
                    </a:cubicBezTo>
                    <a:cubicBezTo>
                      <a:pt x="13102" y="1050"/>
                      <a:pt x="13033" y="1050"/>
                      <a:pt x="12942" y="1050"/>
                    </a:cubicBezTo>
                    <a:cubicBezTo>
                      <a:pt x="12600" y="1073"/>
                      <a:pt x="12257" y="1073"/>
                      <a:pt x="11938" y="1096"/>
                    </a:cubicBezTo>
                    <a:cubicBezTo>
                      <a:pt x="11573" y="1096"/>
                      <a:pt x="11207" y="1096"/>
                      <a:pt x="10865" y="1119"/>
                    </a:cubicBezTo>
                    <a:cubicBezTo>
                      <a:pt x="10546" y="1119"/>
                      <a:pt x="10249" y="1141"/>
                      <a:pt x="9952" y="1141"/>
                    </a:cubicBezTo>
                    <a:cubicBezTo>
                      <a:pt x="9929" y="1119"/>
                      <a:pt x="9906" y="1096"/>
                      <a:pt x="9884" y="1073"/>
                    </a:cubicBezTo>
                    <a:lnTo>
                      <a:pt x="9815" y="1050"/>
                    </a:lnTo>
                    <a:cubicBezTo>
                      <a:pt x="9792" y="1050"/>
                      <a:pt x="9769" y="1050"/>
                      <a:pt x="9747" y="1027"/>
                    </a:cubicBezTo>
                    <a:lnTo>
                      <a:pt x="7601" y="1027"/>
                    </a:lnTo>
                    <a:cubicBezTo>
                      <a:pt x="7555" y="1050"/>
                      <a:pt x="7487" y="1050"/>
                      <a:pt x="7441" y="1050"/>
                    </a:cubicBezTo>
                    <a:cubicBezTo>
                      <a:pt x="7304" y="1027"/>
                      <a:pt x="7190" y="1027"/>
                      <a:pt x="7076" y="1027"/>
                    </a:cubicBezTo>
                    <a:cubicBezTo>
                      <a:pt x="7053" y="1027"/>
                      <a:pt x="7053" y="1004"/>
                      <a:pt x="7030" y="1004"/>
                    </a:cubicBezTo>
                    <a:cubicBezTo>
                      <a:pt x="6962" y="982"/>
                      <a:pt x="6871" y="982"/>
                      <a:pt x="6802" y="982"/>
                    </a:cubicBezTo>
                    <a:cubicBezTo>
                      <a:pt x="6734" y="982"/>
                      <a:pt x="6688" y="959"/>
                      <a:pt x="6620" y="959"/>
                    </a:cubicBezTo>
                    <a:cubicBezTo>
                      <a:pt x="6505" y="959"/>
                      <a:pt x="6368" y="936"/>
                      <a:pt x="6232" y="936"/>
                    </a:cubicBezTo>
                    <a:cubicBezTo>
                      <a:pt x="6140" y="936"/>
                      <a:pt x="6026" y="913"/>
                      <a:pt x="5935" y="913"/>
                    </a:cubicBezTo>
                    <a:cubicBezTo>
                      <a:pt x="5570" y="890"/>
                      <a:pt x="5182" y="845"/>
                      <a:pt x="4816" y="799"/>
                    </a:cubicBezTo>
                    <a:cubicBezTo>
                      <a:pt x="4474" y="753"/>
                      <a:pt x="4132" y="685"/>
                      <a:pt x="3766" y="639"/>
                    </a:cubicBezTo>
                    <a:cubicBezTo>
                      <a:pt x="3607" y="594"/>
                      <a:pt x="3447" y="571"/>
                      <a:pt x="3287" y="548"/>
                    </a:cubicBezTo>
                    <a:cubicBezTo>
                      <a:pt x="3104" y="502"/>
                      <a:pt x="2945" y="479"/>
                      <a:pt x="2762" y="457"/>
                    </a:cubicBezTo>
                    <a:cubicBezTo>
                      <a:pt x="2648" y="457"/>
                      <a:pt x="2511" y="434"/>
                      <a:pt x="2374" y="411"/>
                    </a:cubicBezTo>
                    <a:cubicBezTo>
                      <a:pt x="2328" y="388"/>
                      <a:pt x="2260" y="388"/>
                      <a:pt x="2191" y="388"/>
                    </a:cubicBezTo>
                    <a:cubicBezTo>
                      <a:pt x="2169" y="343"/>
                      <a:pt x="2146" y="343"/>
                      <a:pt x="2123" y="343"/>
                    </a:cubicBezTo>
                    <a:cubicBezTo>
                      <a:pt x="2123" y="320"/>
                      <a:pt x="2123" y="320"/>
                      <a:pt x="2123" y="320"/>
                    </a:cubicBezTo>
                    <a:cubicBezTo>
                      <a:pt x="2077" y="320"/>
                      <a:pt x="2009" y="320"/>
                      <a:pt x="1963" y="297"/>
                    </a:cubicBezTo>
                    <a:cubicBezTo>
                      <a:pt x="1872" y="297"/>
                      <a:pt x="1758" y="274"/>
                      <a:pt x="1644" y="251"/>
                    </a:cubicBezTo>
                    <a:cubicBezTo>
                      <a:pt x="1530" y="251"/>
                      <a:pt x="1415" y="228"/>
                      <a:pt x="1301" y="206"/>
                    </a:cubicBezTo>
                    <a:cubicBezTo>
                      <a:pt x="1233" y="206"/>
                      <a:pt x="1164" y="183"/>
                      <a:pt x="1073" y="183"/>
                    </a:cubicBezTo>
                    <a:cubicBezTo>
                      <a:pt x="936" y="137"/>
                      <a:pt x="799" y="114"/>
                      <a:pt x="662" y="91"/>
                    </a:cubicBezTo>
                    <a:cubicBezTo>
                      <a:pt x="594" y="69"/>
                      <a:pt x="525" y="69"/>
                      <a:pt x="480" y="46"/>
                    </a:cubicBezTo>
                    <a:cubicBezTo>
                      <a:pt x="388" y="23"/>
                      <a:pt x="320" y="23"/>
                      <a:pt x="251"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37"/>
              <p:cNvSpPr/>
              <p:nvPr/>
            </p:nvSpPr>
            <p:spPr>
              <a:xfrm>
                <a:off x="12555709" y="3347384"/>
                <a:ext cx="20362" cy="319608"/>
              </a:xfrm>
              <a:custGeom>
                <a:avLst/>
                <a:gdLst/>
                <a:ahLst/>
                <a:cxnLst/>
                <a:rect l="l" t="t" r="r" b="b"/>
                <a:pathLst>
                  <a:path w="731" h="11474" extrusionOk="0">
                    <a:moveTo>
                      <a:pt x="251" y="1"/>
                    </a:moveTo>
                    <a:cubicBezTo>
                      <a:pt x="229" y="1"/>
                      <a:pt x="206" y="1"/>
                      <a:pt x="183" y="24"/>
                    </a:cubicBezTo>
                    <a:cubicBezTo>
                      <a:pt x="114" y="46"/>
                      <a:pt x="69" y="115"/>
                      <a:pt x="92" y="160"/>
                    </a:cubicBezTo>
                    <a:cubicBezTo>
                      <a:pt x="92" y="229"/>
                      <a:pt x="92" y="297"/>
                      <a:pt x="92" y="366"/>
                    </a:cubicBezTo>
                    <a:cubicBezTo>
                      <a:pt x="92" y="389"/>
                      <a:pt x="92" y="434"/>
                      <a:pt x="92" y="457"/>
                    </a:cubicBezTo>
                    <a:lnTo>
                      <a:pt x="92" y="480"/>
                    </a:lnTo>
                    <a:cubicBezTo>
                      <a:pt x="92" y="685"/>
                      <a:pt x="92" y="891"/>
                      <a:pt x="92" y="1073"/>
                    </a:cubicBezTo>
                    <a:lnTo>
                      <a:pt x="69" y="1188"/>
                    </a:lnTo>
                    <a:cubicBezTo>
                      <a:pt x="69" y="1347"/>
                      <a:pt x="69" y="1507"/>
                      <a:pt x="69" y="1667"/>
                    </a:cubicBezTo>
                    <a:cubicBezTo>
                      <a:pt x="69" y="1827"/>
                      <a:pt x="69" y="2009"/>
                      <a:pt x="69" y="2169"/>
                    </a:cubicBezTo>
                    <a:cubicBezTo>
                      <a:pt x="69" y="2352"/>
                      <a:pt x="69" y="2511"/>
                      <a:pt x="69" y="2694"/>
                    </a:cubicBezTo>
                    <a:cubicBezTo>
                      <a:pt x="69" y="2854"/>
                      <a:pt x="69" y="3014"/>
                      <a:pt x="69" y="3173"/>
                    </a:cubicBezTo>
                    <a:cubicBezTo>
                      <a:pt x="46" y="3333"/>
                      <a:pt x="46" y="3493"/>
                      <a:pt x="46" y="3653"/>
                    </a:cubicBezTo>
                    <a:cubicBezTo>
                      <a:pt x="46" y="3835"/>
                      <a:pt x="46" y="3995"/>
                      <a:pt x="46" y="4155"/>
                    </a:cubicBezTo>
                    <a:cubicBezTo>
                      <a:pt x="69" y="4497"/>
                      <a:pt x="46" y="4840"/>
                      <a:pt x="69" y="5159"/>
                    </a:cubicBezTo>
                    <a:cubicBezTo>
                      <a:pt x="69" y="5502"/>
                      <a:pt x="46" y="5821"/>
                      <a:pt x="46" y="6141"/>
                    </a:cubicBezTo>
                    <a:cubicBezTo>
                      <a:pt x="46" y="6300"/>
                      <a:pt x="46" y="6483"/>
                      <a:pt x="46" y="6643"/>
                    </a:cubicBezTo>
                    <a:cubicBezTo>
                      <a:pt x="46" y="6803"/>
                      <a:pt x="46" y="6985"/>
                      <a:pt x="46" y="7145"/>
                    </a:cubicBezTo>
                    <a:cubicBezTo>
                      <a:pt x="46" y="7465"/>
                      <a:pt x="46" y="7807"/>
                      <a:pt x="69" y="8127"/>
                    </a:cubicBezTo>
                    <a:cubicBezTo>
                      <a:pt x="69" y="8378"/>
                      <a:pt x="69" y="8651"/>
                      <a:pt x="69" y="8903"/>
                    </a:cubicBezTo>
                    <a:cubicBezTo>
                      <a:pt x="69" y="9154"/>
                      <a:pt x="69" y="9382"/>
                      <a:pt x="69" y="9633"/>
                    </a:cubicBezTo>
                    <a:cubicBezTo>
                      <a:pt x="69" y="9884"/>
                      <a:pt x="46" y="10135"/>
                      <a:pt x="46" y="10386"/>
                    </a:cubicBezTo>
                    <a:cubicBezTo>
                      <a:pt x="46" y="10523"/>
                      <a:pt x="46" y="10637"/>
                      <a:pt x="23" y="10774"/>
                    </a:cubicBezTo>
                    <a:cubicBezTo>
                      <a:pt x="23" y="10911"/>
                      <a:pt x="0" y="11025"/>
                      <a:pt x="0" y="11162"/>
                    </a:cubicBezTo>
                    <a:cubicBezTo>
                      <a:pt x="0" y="11299"/>
                      <a:pt x="92" y="11413"/>
                      <a:pt x="229" y="11459"/>
                    </a:cubicBezTo>
                    <a:cubicBezTo>
                      <a:pt x="257" y="11468"/>
                      <a:pt x="289" y="11474"/>
                      <a:pt x="322" y="11474"/>
                    </a:cubicBezTo>
                    <a:cubicBezTo>
                      <a:pt x="369" y="11474"/>
                      <a:pt x="417" y="11463"/>
                      <a:pt x="457" y="11436"/>
                    </a:cubicBezTo>
                    <a:cubicBezTo>
                      <a:pt x="525" y="11413"/>
                      <a:pt x="594" y="11345"/>
                      <a:pt x="617" y="11254"/>
                    </a:cubicBezTo>
                    <a:cubicBezTo>
                      <a:pt x="639" y="11071"/>
                      <a:pt x="662" y="10911"/>
                      <a:pt x="685" y="10729"/>
                    </a:cubicBezTo>
                    <a:cubicBezTo>
                      <a:pt x="685" y="10569"/>
                      <a:pt x="708" y="10386"/>
                      <a:pt x="708" y="10226"/>
                    </a:cubicBezTo>
                    <a:cubicBezTo>
                      <a:pt x="708" y="9907"/>
                      <a:pt x="731" y="9610"/>
                      <a:pt x="731" y="9291"/>
                    </a:cubicBezTo>
                    <a:cubicBezTo>
                      <a:pt x="731" y="9131"/>
                      <a:pt x="731" y="8971"/>
                      <a:pt x="708" y="8811"/>
                    </a:cubicBezTo>
                    <a:cubicBezTo>
                      <a:pt x="708" y="8651"/>
                      <a:pt x="708" y="8492"/>
                      <a:pt x="708" y="8309"/>
                    </a:cubicBezTo>
                    <a:cubicBezTo>
                      <a:pt x="708" y="8149"/>
                      <a:pt x="685" y="7990"/>
                      <a:pt x="685" y="7830"/>
                    </a:cubicBezTo>
                    <a:cubicBezTo>
                      <a:pt x="685" y="7670"/>
                      <a:pt x="685" y="7510"/>
                      <a:pt x="685" y="7328"/>
                    </a:cubicBezTo>
                    <a:cubicBezTo>
                      <a:pt x="685" y="7168"/>
                      <a:pt x="685" y="6985"/>
                      <a:pt x="685" y="6825"/>
                    </a:cubicBezTo>
                    <a:cubicBezTo>
                      <a:pt x="685" y="6643"/>
                      <a:pt x="662" y="6483"/>
                      <a:pt x="662" y="6323"/>
                    </a:cubicBezTo>
                    <a:cubicBezTo>
                      <a:pt x="662" y="6164"/>
                      <a:pt x="662" y="6004"/>
                      <a:pt x="685" y="5844"/>
                    </a:cubicBezTo>
                    <a:cubicBezTo>
                      <a:pt x="685" y="5661"/>
                      <a:pt x="685" y="5502"/>
                      <a:pt x="662" y="5319"/>
                    </a:cubicBezTo>
                    <a:cubicBezTo>
                      <a:pt x="662" y="5159"/>
                      <a:pt x="662" y="4999"/>
                      <a:pt x="662" y="4817"/>
                    </a:cubicBezTo>
                    <a:cubicBezTo>
                      <a:pt x="662" y="4657"/>
                      <a:pt x="662" y="4497"/>
                      <a:pt x="639" y="4338"/>
                    </a:cubicBezTo>
                    <a:cubicBezTo>
                      <a:pt x="639" y="3995"/>
                      <a:pt x="617" y="3676"/>
                      <a:pt x="617" y="3356"/>
                    </a:cubicBezTo>
                    <a:cubicBezTo>
                      <a:pt x="594" y="3082"/>
                      <a:pt x="594" y="2831"/>
                      <a:pt x="571" y="2580"/>
                    </a:cubicBezTo>
                    <a:cubicBezTo>
                      <a:pt x="571" y="2306"/>
                      <a:pt x="525" y="2032"/>
                      <a:pt x="502" y="1758"/>
                    </a:cubicBezTo>
                    <a:cubicBezTo>
                      <a:pt x="480" y="1507"/>
                      <a:pt x="480" y="1256"/>
                      <a:pt x="457" y="1005"/>
                    </a:cubicBezTo>
                    <a:cubicBezTo>
                      <a:pt x="434" y="731"/>
                      <a:pt x="434" y="457"/>
                      <a:pt x="434" y="183"/>
                    </a:cubicBezTo>
                    <a:cubicBezTo>
                      <a:pt x="434" y="92"/>
                      <a:pt x="365" y="1"/>
                      <a:pt x="251"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37"/>
              <p:cNvSpPr/>
              <p:nvPr/>
            </p:nvSpPr>
            <p:spPr>
              <a:xfrm>
                <a:off x="12560779" y="3316242"/>
                <a:ext cx="662531" cy="338383"/>
              </a:xfrm>
              <a:custGeom>
                <a:avLst/>
                <a:gdLst/>
                <a:ahLst/>
                <a:cxnLst/>
                <a:rect l="l" t="t" r="r" b="b"/>
                <a:pathLst>
                  <a:path w="23785" h="12148" extrusionOk="0">
                    <a:moveTo>
                      <a:pt x="14495" y="160"/>
                    </a:moveTo>
                    <a:cubicBezTo>
                      <a:pt x="14486" y="160"/>
                      <a:pt x="14478" y="163"/>
                      <a:pt x="14469" y="167"/>
                    </a:cubicBezTo>
                    <a:lnTo>
                      <a:pt x="14469" y="167"/>
                    </a:lnTo>
                    <a:cubicBezTo>
                      <a:pt x="14478" y="165"/>
                      <a:pt x="14487" y="163"/>
                      <a:pt x="14495" y="160"/>
                    </a:cubicBezTo>
                    <a:close/>
                    <a:moveTo>
                      <a:pt x="19926" y="613"/>
                    </a:moveTo>
                    <a:cubicBezTo>
                      <a:pt x="19932" y="617"/>
                      <a:pt x="19938" y="617"/>
                      <a:pt x="19950" y="617"/>
                    </a:cubicBezTo>
                    <a:cubicBezTo>
                      <a:pt x="19942" y="615"/>
                      <a:pt x="19934" y="614"/>
                      <a:pt x="19926" y="613"/>
                    </a:cubicBezTo>
                    <a:close/>
                    <a:moveTo>
                      <a:pt x="5968" y="4257"/>
                    </a:moveTo>
                    <a:cubicBezTo>
                      <a:pt x="5837" y="4366"/>
                      <a:pt x="5726" y="4455"/>
                      <a:pt x="5593" y="4565"/>
                    </a:cubicBezTo>
                    <a:cubicBezTo>
                      <a:pt x="5479" y="4679"/>
                      <a:pt x="5365" y="4771"/>
                      <a:pt x="5228" y="4885"/>
                    </a:cubicBezTo>
                    <a:cubicBezTo>
                      <a:pt x="5114" y="4976"/>
                      <a:pt x="5000" y="5067"/>
                      <a:pt x="4863" y="5182"/>
                    </a:cubicBezTo>
                    <a:cubicBezTo>
                      <a:pt x="5114" y="4931"/>
                      <a:pt x="5388" y="4679"/>
                      <a:pt x="5684" y="4474"/>
                    </a:cubicBezTo>
                    <a:cubicBezTo>
                      <a:pt x="5753" y="4406"/>
                      <a:pt x="5844" y="4337"/>
                      <a:pt x="5913" y="4291"/>
                    </a:cubicBezTo>
                    <a:cubicBezTo>
                      <a:pt x="5931" y="4273"/>
                      <a:pt x="5950" y="4269"/>
                      <a:pt x="5968" y="4257"/>
                    </a:cubicBezTo>
                    <a:close/>
                    <a:moveTo>
                      <a:pt x="16321" y="0"/>
                    </a:moveTo>
                    <a:cubicBezTo>
                      <a:pt x="16116" y="0"/>
                      <a:pt x="15910" y="23"/>
                      <a:pt x="15705" y="46"/>
                    </a:cubicBezTo>
                    <a:cubicBezTo>
                      <a:pt x="15636" y="46"/>
                      <a:pt x="15545" y="69"/>
                      <a:pt x="15476" y="69"/>
                    </a:cubicBezTo>
                    <a:lnTo>
                      <a:pt x="15499" y="69"/>
                    </a:lnTo>
                    <a:cubicBezTo>
                      <a:pt x="15137" y="91"/>
                      <a:pt x="14798" y="136"/>
                      <a:pt x="14436" y="182"/>
                    </a:cubicBezTo>
                    <a:lnTo>
                      <a:pt x="14436" y="182"/>
                    </a:lnTo>
                    <a:cubicBezTo>
                      <a:pt x="14447" y="179"/>
                      <a:pt x="14458" y="173"/>
                      <a:pt x="14469" y="167"/>
                    </a:cubicBezTo>
                    <a:lnTo>
                      <a:pt x="14469" y="167"/>
                    </a:lnTo>
                    <a:cubicBezTo>
                      <a:pt x="14405" y="183"/>
                      <a:pt x="14327" y="183"/>
                      <a:pt x="14267" y="183"/>
                    </a:cubicBezTo>
                    <a:cubicBezTo>
                      <a:pt x="13947" y="229"/>
                      <a:pt x="13605" y="251"/>
                      <a:pt x="13285" y="297"/>
                    </a:cubicBezTo>
                    <a:cubicBezTo>
                      <a:pt x="12988" y="365"/>
                      <a:pt x="12669" y="434"/>
                      <a:pt x="12372" y="502"/>
                    </a:cubicBezTo>
                    <a:cubicBezTo>
                      <a:pt x="12212" y="548"/>
                      <a:pt x="12075" y="571"/>
                      <a:pt x="11916" y="617"/>
                    </a:cubicBezTo>
                    <a:cubicBezTo>
                      <a:pt x="11779" y="662"/>
                      <a:pt x="11619" y="708"/>
                      <a:pt x="11482" y="754"/>
                    </a:cubicBezTo>
                    <a:cubicBezTo>
                      <a:pt x="11322" y="799"/>
                      <a:pt x="11162" y="845"/>
                      <a:pt x="11003" y="913"/>
                    </a:cubicBezTo>
                    <a:cubicBezTo>
                      <a:pt x="10866" y="959"/>
                      <a:pt x="10706" y="1027"/>
                      <a:pt x="10546" y="1073"/>
                    </a:cubicBezTo>
                    <a:cubicBezTo>
                      <a:pt x="10364" y="1142"/>
                      <a:pt x="10204" y="1210"/>
                      <a:pt x="10044" y="1278"/>
                    </a:cubicBezTo>
                    <a:cubicBezTo>
                      <a:pt x="9884" y="1347"/>
                      <a:pt x="9724" y="1393"/>
                      <a:pt x="9565" y="1461"/>
                    </a:cubicBezTo>
                    <a:cubicBezTo>
                      <a:pt x="9428" y="1530"/>
                      <a:pt x="9268" y="1621"/>
                      <a:pt x="9108" y="1689"/>
                    </a:cubicBezTo>
                    <a:cubicBezTo>
                      <a:pt x="8971" y="1758"/>
                      <a:pt x="8834" y="1803"/>
                      <a:pt x="8697" y="1872"/>
                    </a:cubicBezTo>
                    <a:cubicBezTo>
                      <a:pt x="8401" y="2032"/>
                      <a:pt x="8104" y="2191"/>
                      <a:pt x="7784" y="2351"/>
                    </a:cubicBezTo>
                    <a:cubicBezTo>
                      <a:pt x="7647" y="2420"/>
                      <a:pt x="7510" y="2488"/>
                      <a:pt x="7373" y="2580"/>
                    </a:cubicBezTo>
                    <a:cubicBezTo>
                      <a:pt x="7236" y="2671"/>
                      <a:pt x="7100" y="2739"/>
                      <a:pt x="6985" y="2831"/>
                    </a:cubicBezTo>
                    <a:cubicBezTo>
                      <a:pt x="6712" y="2990"/>
                      <a:pt x="6438" y="3150"/>
                      <a:pt x="6187" y="3333"/>
                    </a:cubicBezTo>
                    <a:cubicBezTo>
                      <a:pt x="6050" y="3424"/>
                      <a:pt x="5913" y="3515"/>
                      <a:pt x="5776" y="3607"/>
                    </a:cubicBezTo>
                    <a:cubicBezTo>
                      <a:pt x="5616" y="3721"/>
                      <a:pt x="5456" y="3835"/>
                      <a:pt x="5319" y="3926"/>
                    </a:cubicBezTo>
                    <a:cubicBezTo>
                      <a:pt x="5068" y="4109"/>
                      <a:pt x="4863" y="4291"/>
                      <a:pt x="4634" y="4497"/>
                    </a:cubicBezTo>
                    <a:cubicBezTo>
                      <a:pt x="4406" y="4725"/>
                      <a:pt x="4178" y="4953"/>
                      <a:pt x="3950" y="5182"/>
                    </a:cubicBezTo>
                    <a:cubicBezTo>
                      <a:pt x="3744" y="5410"/>
                      <a:pt x="3539" y="5638"/>
                      <a:pt x="3333" y="5844"/>
                    </a:cubicBezTo>
                    <a:cubicBezTo>
                      <a:pt x="3128" y="6095"/>
                      <a:pt x="2900" y="6346"/>
                      <a:pt x="2694" y="6597"/>
                    </a:cubicBezTo>
                    <a:cubicBezTo>
                      <a:pt x="2466" y="6871"/>
                      <a:pt x="2283" y="7145"/>
                      <a:pt x="2078" y="7418"/>
                    </a:cubicBezTo>
                    <a:cubicBezTo>
                      <a:pt x="1987" y="7533"/>
                      <a:pt x="1873" y="7670"/>
                      <a:pt x="1781" y="7784"/>
                    </a:cubicBezTo>
                    <a:cubicBezTo>
                      <a:pt x="1690" y="7921"/>
                      <a:pt x="1599" y="8058"/>
                      <a:pt x="1507" y="8195"/>
                    </a:cubicBezTo>
                    <a:cubicBezTo>
                      <a:pt x="1370" y="8400"/>
                      <a:pt x="1233" y="8628"/>
                      <a:pt x="1096" y="8856"/>
                    </a:cubicBezTo>
                    <a:cubicBezTo>
                      <a:pt x="982" y="9062"/>
                      <a:pt x="845" y="9290"/>
                      <a:pt x="731" y="9518"/>
                    </a:cubicBezTo>
                    <a:cubicBezTo>
                      <a:pt x="617" y="9769"/>
                      <a:pt x="480" y="9998"/>
                      <a:pt x="389" y="10249"/>
                    </a:cubicBezTo>
                    <a:cubicBezTo>
                      <a:pt x="343" y="10363"/>
                      <a:pt x="298" y="10477"/>
                      <a:pt x="275" y="10591"/>
                    </a:cubicBezTo>
                    <a:cubicBezTo>
                      <a:pt x="252" y="10705"/>
                      <a:pt x="229" y="10819"/>
                      <a:pt x="206" y="10934"/>
                    </a:cubicBezTo>
                    <a:cubicBezTo>
                      <a:pt x="206" y="11002"/>
                      <a:pt x="183" y="11071"/>
                      <a:pt x="183" y="11162"/>
                    </a:cubicBezTo>
                    <a:cubicBezTo>
                      <a:pt x="161" y="11230"/>
                      <a:pt x="138" y="11322"/>
                      <a:pt x="115" y="11390"/>
                    </a:cubicBezTo>
                    <a:cubicBezTo>
                      <a:pt x="92" y="11459"/>
                      <a:pt x="69" y="11550"/>
                      <a:pt x="47" y="11618"/>
                    </a:cubicBezTo>
                    <a:cubicBezTo>
                      <a:pt x="24" y="11664"/>
                      <a:pt x="24" y="11710"/>
                      <a:pt x="1" y="11755"/>
                    </a:cubicBezTo>
                    <a:cubicBezTo>
                      <a:pt x="1" y="11778"/>
                      <a:pt x="1" y="11824"/>
                      <a:pt x="1" y="11847"/>
                    </a:cubicBezTo>
                    <a:cubicBezTo>
                      <a:pt x="1" y="11915"/>
                      <a:pt x="1" y="11961"/>
                      <a:pt x="24" y="12029"/>
                    </a:cubicBezTo>
                    <a:cubicBezTo>
                      <a:pt x="69" y="12098"/>
                      <a:pt x="161" y="12143"/>
                      <a:pt x="252" y="12143"/>
                    </a:cubicBezTo>
                    <a:cubicBezTo>
                      <a:pt x="264" y="12146"/>
                      <a:pt x="276" y="12148"/>
                      <a:pt x="288" y="12148"/>
                    </a:cubicBezTo>
                    <a:cubicBezTo>
                      <a:pt x="366" y="12148"/>
                      <a:pt x="438" y="12088"/>
                      <a:pt x="457" y="12029"/>
                    </a:cubicBezTo>
                    <a:cubicBezTo>
                      <a:pt x="526" y="11938"/>
                      <a:pt x="572" y="11847"/>
                      <a:pt x="594" y="11755"/>
                    </a:cubicBezTo>
                    <a:cubicBezTo>
                      <a:pt x="640" y="11687"/>
                      <a:pt x="663" y="11596"/>
                      <a:pt x="686" y="11527"/>
                    </a:cubicBezTo>
                    <a:cubicBezTo>
                      <a:pt x="754" y="11367"/>
                      <a:pt x="823" y="11185"/>
                      <a:pt x="891" y="11025"/>
                    </a:cubicBezTo>
                    <a:cubicBezTo>
                      <a:pt x="1028" y="10728"/>
                      <a:pt x="1165" y="10454"/>
                      <a:pt x="1302" y="10180"/>
                    </a:cubicBezTo>
                    <a:cubicBezTo>
                      <a:pt x="1393" y="10043"/>
                      <a:pt x="1462" y="9884"/>
                      <a:pt x="1530" y="9747"/>
                    </a:cubicBezTo>
                    <a:cubicBezTo>
                      <a:pt x="1621" y="9610"/>
                      <a:pt x="1713" y="9473"/>
                      <a:pt x="1804" y="9336"/>
                    </a:cubicBezTo>
                    <a:cubicBezTo>
                      <a:pt x="1987" y="9085"/>
                      <a:pt x="2146" y="8811"/>
                      <a:pt x="2329" y="8537"/>
                    </a:cubicBezTo>
                    <a:cubicBezTo>
                      <a:pt x="2489" y="8286"/>
                      <a:pt x="2671" y="8058"/>
                      <a:pt x="2854" y="7829"/>
                    </a:cubicBezTo>
                    <a:cubicBezTo>
                      <a:pt x="2877" y="7807"/>
                      <a:pt x="2877" y="7807"/>
                      <a:pt x="2877" y="7807"/>
                    </a:cubicBezTo>
                    <a:lnTo>
                      <a:pt x="2877" y="7807"/>
                    </a:lnTo>
                    <a:cubicBezTo>
                      <a:pt x="2877" y="7807"/>
                      <a:pt x="2867" y="7807"/>
                      <a:pt x="2860" y="7813"/>
                    </a:cubicBezTo>
                    <a:lnTo>
                      <a:pt x="2860" y="7813"/>
                    </a:lnTo>
                    <a:cubicBezTo>
                      <a:pt x="2864" y="7809"/>
                      <a:pt x="2869" y="7807"/>
                      <a:pt x="2877" y="7807"/>
                    </a:cubicBezTo>
                    <a:cubicBezTo>
                      <a:pt x="3082" y="7578"/>
                      <a:pt x="3265" y="7327"/>
                      <a:pt x="3470" y="7122"/>
                    </a:cubicBezTo>
                    <a:cubicBezTo>
                      <a:pt x="3699" y="6871"/>
                      <a:pt x="3904" y="6665"/>
                      <a:pt x="4132" y="6437"/>
                    </a:cubicBezTo>
                    <a:cubicBezTo>
                      <a:pt x="4246" y="6323"/>
                      <a:pt x="4361" y="6209"/>
                      <a:pt x="4475" y="6095"/>
                    </a:cubicBezTo>
                    <a:cubicBezTo>
                      <a:pt x="4589" y="5980"/>
                      <a:pt x="4726" y="5866"/>
                      <a:pt x="4840" y="5752"/>
                    </a:cubicBezTo>
                    <a:cubicBezTo>
                      <a:pt x="5091" y="5547"/>
                      <a:pt x="5342" y="5341"/>
                      <a:pt x="5570" y="5136"/>
                    </a:cubicBezTo>
                    <a:cubicBezTo>
                      <a:pt x="5684" y="5022"/>
                      <a:pt x="5821" y="4931"/>
                      <a:pt x="5935" y="4839"/>
                    </a:cubicBezTo>
                    <a:cubicBezTo>
                      <a:pt x="6050" y="4725"/>
                      <a:pt x="6141" y="4634"/>
                      <a:pt x="6278" y="4520"/>
                    </a:cubicBezTo>
                    <a:cubicBezTo>
                      <a:pt x="6529" y="4337"/>
                      <a:pt x="6757" y="4132"/>
                      <a:pt x="7031" y="3949"/>
                    </a:cubicBezTo>
                    <a:lnTo>
                      <a:pt x="7031" y="3949"/>
                    </a:lnTo>
                    <a:cubicBezTo>
                      <a:pt x="7008" y="3972"/>
                      <a:pt x="6985" y="3972"/>
                      <a:pt x="6985" y="3995"/>
                    </a:cubicBezTo>
                    <a:cubicBezTo>
                      <a:pt x="7305" y="3766"/>
                      <a:pt x="7602" y="3515"/>
                      <a:pt x="7921" y="3287"/>
                    </a:cubicBezTo>
                    <a:cubicBezTo>
                      <a:pt x="8286" y="3036"/>
                      <a:pt x="8674" y="2808"/>
                      <a:pt x="9063" y="2580"/>
                    </a:cubicBezTo>
                    <a:cubicBezTo>
                      <a:pt x="9268" y="2465"/>
                      <a:pt x="9473" y="2351"/>
                      <a:pt x="9702" y="2237"/>
                    </a:cubicBezTo>
                    <a:cubicBezTo>
                      <a:pt x="9793" y="2169"/>
                      <a:pt x="9907" y="2123"/>
                      <a:pt x="9998" y="2055"/>
                    </a:cubicBezTo>
                    <a:cubicBezTo>
                      <a:pt x="10158" y="1986"/>
                      <a:pt x="10295" y="1918"/>
                      <a:pt x="10432" y="1849"/>
                    </a:cubicBezTo>
                    <a:cubicBezTo>
                      <a:pt x="10478" y="1849"/>
                      <a:pt x="10501" y="1826"/>
                      <a:pt x="10501" y="1781"/>
                    </a:cubicBezTo>
                    <a:cubicBezTo>
                      <a:pt x="10569" y="1758"/>
                      <a:pt x="10637" y="1735"/>
                      <a:pt x="10706" y="1712"/>
                    </a:cubicBezTo>
                    <a:cubicBezTo>
                      <a:pt x="11003" y="1598"/>
                      <a:pt x="11299" y="1484"/>
                      <a:pt x="11596" y="1370"/>
                    </a:cubicBezTo>
                    <a:cubicBezTo>
                      <a:pt x="11893" y="1278"/>
                      <a:pt x="12190" y="1210"/>
                      <a:pt x="12486" y="1142"/>
                    </a:cubicBezTo>
                    <a:cubicBezTo>
                      <a:pt x="12783" y="1050"/>
                      <a:pt x="13080" y="982"/>
                      <a:pt x="13377" y="913"/>
                    </a:cubicBezTo>
                    <a:cubicBezTo>
                      <a:pt x="13696" y="845"/>
                      <a:pt x="14016" y="799"/>
                      <a:pt x="14312" y="776"/>
                    </a:cubicBezTo>
                    <a:cubicBezTo>
                      <a:pt x="14678" y="731"/>
                      <a:pt x="15020" y="662"/>
                      <a:pt x="15385" y="617"/>
                    </a:cubicBezTo>
                    <a:cubicBezTo>
                      <a:pt x="15545" y="594"/>
                      <a:pt x="15728" y="571"/>
                      <a:pt x="15887" y="525"/>
                    </a:cubicBezTo>
                    <a:cubicBezTo>
                      <a:pt x="16024" y="502"/>
                      <a:pt x="16161" y="480"/>
                      <a:pt x="16321" y="480"/>
                    </a:cubicBezTo>
                    <a:cubicBezTo>
                      <a:pt x="16618" y="457"/>
                      <a:pt x="16914" y="434"/>
                      <a:pt x="17211" y="434"/>
                    </a:cubicBezTo>
                    <a:cubicBezTo>
                      <a:pt x="17371" y="434"/>
                      <a:pt x="17508" y="457"/>
                      <a:pt x="17645" y="457"/>
                    </a:cubicBezTo>
                    <a:cubicBezTo>
                      <a:pt x="17805" y="480"/>
                      <a:pt x="17964" y="480"/>
                      <a:pt x="18124" y="502"/>
                    </a:cubicBezTo>
                    <a:lnTo>
                      <a:pt x="19014" y="502"/>
                    </a:lnTo>
                    <a:cubicBezTo>
                      <a:pt x="19326" y="502"/>
                      <a:pt x="19616" y="568"/>
                      <a:pt x="19926" y="613"/>
                    </a:cubicBezTo>
                    <a:lnTo>
                      <a:pt x="19926" y="613"/>
                    </a:lnTo>
                    <a:cubicBezTo>
                      <a:pt x="19921" y="610"/>
                      <a:pt x="19915" y="604"/>
                      <a:pt x="19905" y="594"/>
                    </a:cubicBezTo>
                    <a:lnTo>
                      <a:pt x="19905" y="594"/>
                    </a:lnTo>
                    <a:cubicBezTo>
                      <a:pt x="20178" y="639"/>
                      <a:pt x="20452" y="685"/>
                      <a:pt x="20726" y="731"/>
                    </a:cubicBezTo>
                    <a:lnTo>
                      <a:pt x="20703" y="731"/>
                    </a:lnTo>
                    <a:cubicBezTo>
                      <a:pt x="20955" y="776"/>
                      <a:pt x="21183" y="822"/>
                      <a:pt x="21411" y="868"/>
                    </a:cubicBezTo>
                    <a:cubicBezTo>
                      <a:pt x="21662" y="936"/>
                      <a:pt x="21913" y="1005"/>
                      <a:pt x="22164" y="1050"/>
                    </a:cubicBezTo>
                    <a:cubicBezTo>
                      <a:pt x="22438" y="1096"/>
                      <a:pt x="22689" y="1164"/>
                      <a:pt x="22963" y="1233"/>
                    </a:cubicBezTo>
                    <a:cubicBezTo>
                      <a:pt x="23077" y="1278"/>
                      <a:pt x="23191" y="1324"/>
                      <a:pt x="23328" y="1347"/>
                    </a:cubicBezTo>
                    <a:cubicBezTo>
                      <a:pt x="23442" y="1393"/>
                      <a:pt x="23557" y="1415"/>
                      <a:pt x="23671" y="1461"/>
                    </a:cubicBezTo>
                    <a:cubicBezTo>
                      <a:pt x="23683" y="1467"/>
                      <a:pt x="23695" y="1470"/>
                      <a:pt x="23707" y="1470"/>
                    </a:cubicBezTo>
                    <a:cubicBezTo>
                      <a:pt x="23739" y="1470"/>
                      <a:pt x="23768" y="1449"/>
                      <a:pt x="23785" y="1415"/>
                    </a:cubicBezTo>
                    <a:cubicBezTo>
                      <a:pt x="23785" y="1370"/>
                      <a:pt x="23762" y="1324"/>
                      <a:pt x="23716" y="1301"/>
                    </a:cubicBezTo>
                    <a:cubicBezTo>
                      <a:pt x="23579" y="1256"/>
                      <a:pt x="23420" y="1210"/>
                      <a:pt x="23283" y="1164"/>
                    </a:cubicBezTo>
                    <a:cubicBezTo>
                      <a:pt x="23123" y="1119"/>
                      <a:pt x="22963" y="1073"/>
                      <a:pt x="22803" y="1027"/>
                    </a:cubicBezTo>
                    <a:cubicBezTo>
                      <a:pt x="22484" y="936"/>
                      <a:pt x="22164" y="868"/>
                      <a:pt x="21845" y="776"/>
                    </a:cubicBezTo>
                    <a:cubicBezTo>
                      <a:pt x="21548" y="685"/>
                      <a:pt x="21251" y="594"/>
                      <a:pt x="20932" y="525"/>
                    </a:cubicBezTo>
                    <a:cubicBezTo>
                      <a:pt x="20795" y="480"/>
                      <a:pt x="20658" y="457"/>
                      <a:pt x="20521" y="434"/>
                    </a:cubicBezTo>
                    <a:cubicBezTo>
                      <a:pt x="20338" y="388"/>
                      <a:pt x="20178" y="365"/>
                      <a:pt x="19996" y="320"/>
                    </a:cubicBezTo>
                    <a:cubicBezTo>
                      <a:pt x="19699" y="274"/>
                      <a:pt x="19380" y="183"/>
                      <a:pt x="19060" y="160"/>
                    </a:cubicBezTo>
                    <a:cubicBezTo>
                      <a:pt x="18923" y="137"/>
                      <a:pt x="18786" y="137"/>
                      <a:pt x="18626" y="137"/>
                    </a:cubicBezTo>
                    <a:cubicBezTo>
                      <a:pt x="18489" y="137"/>
                      <a:pt x="18330" y="114"/>
                      <a:pt x="18170" y="114"/>
                    </a:cubicBezTo>
                    <a:cubicBezTo>
                      <a:pt x="17850" y="69"/>
                      <a:pt x="17554" y="23"/>
                      <a:pt x="17234"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37"/>
              <p:cNvSpPr/>
              <p:nvPr/>
            </p:nvSpPr>
            <p:spPr>
              <a:xfrm>
                <a:off x="12599581" y="3419222"/>
                <a:ext cx="726096" cy="310138"/>
              </a:xfrm>
              <a:custGeom>
                <a:avLst/>
                <a:gdLst/>
                <a:ahLst/>
                <a:cxnLst/>
                <a:rect l="l" t="t" r="r" b="b"/>
                <a:pathLst>
                  <a:path w="26067" h="11134" extrusionOk="0">
                    <a:moveTo>
                      <a:pt x="16229" y="549"/>
                    </a:moveTo>
                    <a:cubicBezTo>
                      <a:pt x="15887" y="572"/>
                      <a:pt x="15544" y="594"/>
                      <a:pt x="15202" y="617"/>
                    </a:cubicBezTo>
                    <a:lnTo>
                      <a:pt x="14974" y="617"/>
                    </a:lnTo>
                    <a:cubicBezTo>
                      <a:pt x="15133" y="617"/>
                      <a:pt x="15293" y="594"/>
                      <a:pt x="15430" y="594"/>
                    </a:cubicBezTo>
                    <a:cubicBezTo>
                      <a:pt x="15590" y="572"/>
                      <a:pt x="15773" y="572"/>
                      <a:pt x="15932" y="549"/>
                    </a:cubicBezTo>
                    <a:close/>
                    <a:moveTo>
                      <a:pt x="20624" y="935"/>
                    </a:moveTo>
                    <a:cubicBezTo>
                      <a:pt x="20630" y="937"/>
                      <a:pt x="20634" y="937"/>
                      <a:pt x="20634" y="937"/>
                    </a:cubicBezTo>
                    <a:cubicBezTo>
                      <a:pt x="20631" y="936"/>
                      <a:pt x="20627" y="936"/>
                      <a:pt x="20624" y="935"/>
                    </a:cubicBezTo>
                    <a:close/>
                    <a:moveTo>
                      <a:pt x="5953" y="4630"/>
                    </a:moveTo>
                    <a:cubicBezTo>
                      <a:pt x="5939" y="4639"/>
                      <a:pt x="5926" y="4648"/>
                      <a:pt x="5912" y="4657"/>
                    </a:cubicBezTo>
                    <a:cubicBezTo>
                      <a:pt x="5929" y="4657"/>
                      <a:pt x="5945" y="4645"/>
                      <a:pt x="5953" y="4630"/>
                    </a:cubicBezTo>
                    <a:close/>
                    <a:moveTo>
                      <a:pt x="15955" y="1"/>
                    </a:moveTo>
                    <a:cubicBezTo>
                      <a:pt x="15636" y="1"/>
                      <a:pt x="15339" y="24"/>
                      <a:pt x="15019" y="47"/>
                    </a:cubicBezTo>
                    <a:cubicBezTo>
                      <a:pt x="14859" y="47"/>
                      <a:pt x="14700" y="47"/>
                      <a:pt x="14563" y="69"/>
                    </a:cubicBezTo>
                    <a:cubicBezTo>
                      <a:pt x="14380" y="69"/>
                      <a:pt x="14198" y="92"/>
                      <a:pt x="14015" y="115"/>
                    </a:cubicBezTo>
                    <a:cubicBezTo>
                      <a:pt x="13695" y="161"/>
                      <a:pt x="13376" y="229"/>
                      <a:pt x="13056" y="275"/>
                    </a:cubicBezTo>
                    <a:cubicBezTo>
                      <a:pt x="12737" y="321"/>
                      <a:pt x="12417" y="389"/>
                      <a:pt x="12120" y="480"/>
                    </a:cubicBezTo>
                    <a:cubicBezTo>
                      <a:pt x="11824" y="549"/>
                      <a:pt x="11527" y="617"/>
                      <a:pt x="11230" y="686"/>
                    </a:cubicBezTo>
                    <a:cubicBezTo>
                      <a:pt x="10911" y="800"/>
                      <a:pt x="10591" y="891"/>
                      <a:pt x="10294" y="1005"/>
                    </a:cubicBezTo>
                    <a:cubicBezTo>
                      <a:pt x="10089" y="1074"/>
                      <a:pt x="9906" y="1142"/>
                      <a:pt x="9724" y="1234"/>
                    </a:cubicBezTo>
                    <a:cubicBezTo>
                      <a:pt x="9587" y="1279"/>
                      <a:pt x="9450" y="1348"/>
                      <a:pt x="9313" y="1416"/>
                    </a:cubicBezTo>
                    <a:cubicBezTo>
                      <a:pt x="8993" y="1576"/>
                      <a:pt x="8697" y="1713"/>
                      <a:pt x="8400" y="1873"/>
                    </a:cubicBezTo>
                    <a:cubicBezTo>
                      <a:pt x="8103" y="2032"/>
                      <a:pt x="7829" y="2192"/>
                      <a:pt x="7533" y="2352"/>
                    </a:cubicBezTo>
                    <a:cubicBezTo>
                      <a:pt x="6962" y="2672"/>
                      <a:pt x="6391" y="3060"/>
                      <a:pt x="5866" y="3448"/>
                    </a:cubicBezTo>
                    <a:cubicBezTo>
                      <a:pt x="5615" y="3653"/>
                      <a:pt x="5341" y="3858"/>
                      <a:pt x="5090" y="4064"/>
                    </a:cubicBezTo>
                    <a:cubicBezTo>
                      <a:pt x="4816" y="4246"/>
                      <a:pt x="4565" y="4475"/>
                      <a:pt x="4337" y="4680"/>
                    </a:cubicBezTo>
                    <a:cubicBezTo>
                      <a:pt x="4109" y="4863"/>
                      <a:pt x="3881" y="5068"/>
                      <a:pt x="3675" y="5274"/>
                    </a:cubicBezTo>
                    <a:cubicBezTo>
                      <a:pt x="3447" y="5479"/>
                      <a:pt x="3241" y="5707"/>
                      <a:pt x="3013" y="5936"/>
                    </a:cubicBezTo>
                    <a:cubicBezTo>
                      <a:pt x="2785" y="6164"/>
                      <a:pt x="2579" y="6415"/>
                      <a:pt x="2374" y="6643"/>
                    </a:cubicBezTo>
                    <a:cubicBezTo>
                      <a:pt x="2146" y="6917"/>
                      <a:pt x="1940" y="7168"/>
                      <a:pt x="1735" y="7442"/>
                    </a:cubicBezTo>
                    <a:cubicBezTo>
                      <a:pt x="1575" y="7647"/>
                      <a:pt x="1415" y="7853"/>
                      <a:pt x="1278" y="8081"/>
                    </a:cubicBezTo>
                    <a:cubicBezTo>
                      <a:pt x="1233" y="8172"/>
                      <a:pt x="1164" y="8264"/>
                      <a:pt x="1096" y="8355"/>
                    </a:cubicBezTo>
                    <a:cubicBezTo>
                      <a:pt x="1027" y="8469"/>
                      <a:pt x="959" y="8560"/>
                      <a:pt x="890" y="8675"/>
                    </a:cubicBezTo>
                    <a:cubicBezTo>
                      <a:pt x="822" y="8766"/>
                      <a:pt x="776" y="8880"/>
                      <a:pt x="708" y="8971"/>
                    </a:cubicBezTo>
                    <a:cubicBezTo>
                      <a:pt x="639" y="9085"/>
                      <a:pt x="594" y="9200"/>
                      <a:pt x="525" y="9314"/>
                    </a:cubicBezTo>
                    <a:cubicBezTo>
                      <a:pt x="457" y="9428"/>
                      <a:pt x="388" y="9542"/>
                      <a:pt x="343" y="9656"/>
                    </a:cubicBezTo>
                    <a:cubicBezTo>
                      <a:pt x="274" y="9770"/>
                      <a:pt x="206" y="9907"/>
                      <a:pt x="160" y="10044"/>
                    </a:cubicBezTo>
                    <a:cubicBezTo>
                      <a:pt x="114" y="10158"/>
                      <a:pt x="69" y="10272"/>
                      <a:pt x="23" y="10386"/>
                    </a:cubicBezTo>
                    <a:cubicBezTo>
                      <a:pt x="0" y="10455"/>
                      <a:pt x="0" y="10523"/>
                      <a:pt x="0" y="10592"/>
                    </a:cubicBezTo>
                    <a:cubicBezTo>
                      <a:pt x="0" y="10615"/>
                      <a:pt x="0" y="10660"/>
                      <a:pt x="23" y="10706"/>
                    </a:cubicBezTo>
                    <a:cubicBezTo>
                      <a:pt x="23" y="10752"/>
                      <a:pt x="46" y="10774"/>
                      <a:pt x="69" y="10820"/>
                    </a:cubicBezTo>
                    <a:cubicBezTo>
                      <a:pt x="92" y="10889"/>
                      <a:pt x="114" y="10934"/>
                      <a:pt x="160" y="10980"/>
                    </a:cubicBezTo>
                    <a:cubicBezTo>
                      <a:pt x="206" y="11048"/>
                      <a:pt x="274" y="11094"/>
                      <a:pt x="343" y="11117"/>
                    </a:cubicBezTo>
                    <a:cubicBezTo>
                      <a:pt x="377" y="11128"/>
                      <a:pt x="411" y="11134"/>
                      <a:pt x="442" y="11134"/>
                    </a:cubicBezTo>
                    <a:cubicBezTo>
                      <a:pt x="474" y="11134"/>
                      <a:pt x="502" y="11128"/>
                      <a:pt x="525" y="11117"/>
                    </a:cubicBezTo>
                    <a:cubicBezTo>
                      <a:pt x="594" y="11117"/>
                      <a:pt x="639" y="11071"/>
                      <a:pt x="685" y="11048"/>
                    </a:cubicBezTo>
                    <a:cubicBezTo>
                      <a:pt x="731" y="11003"/>
                      <a:pt x="753" y="10957"/>
                      <a:pt x="776" y="10911"/>
                    </a:cubicBezTo>
                    <a:cubicBezTo>
                      <a:pt x="799" y="10889"/>
                      <a:pt x="822" y="10866"/>
                      <a:pt x="822" y="10843"/>
                    </a:cubicBezTo>
                    <a:cubicBezTo>
                      <a:pt x="913" y="10706"/>
                      <a:pt x="982" y="10569"/>
                      <a:pt x="1050" y="10409"/>
                    </a:cubicBezTo>
                    <a:cubicBezTo>
                      <a:pt x="1119" y="10295"/>
                      <a:pt x="1187" y="10158"/>
                      <a:pt x="1256" y="10021"/>
                    </a:cubicBezTo>
                    <a:cubicBezTo>
                      <a:pt x="1324" y="9861"/>
                      <a:pt x="1415" y="9725"/>
                      <a:pt x="1507" y="9588"/>
                    </a:cubicBezTo>
                    <a:cubicBezTo>
                      <a:pt x="1598" y="9451"/>
                      <a:pt x="1712" y="9314"/>
                      <a:pt x="1803" y="9177"/>
                    </a:cubicBezTo>
                    <a:cubicBezTo>
                      <a:pt x="2022" y="8892"/>
                      <a:pt x="2241" y="8587"/>
                      <a:pt x="2479" y="8281"/>
                    </a:cubicBezTo>
                    <a:lnTo>
                      <a:pt x="2479" y="8281"/>
                    </a:lnTo>
                    <a:lnTo>
                      <a:pt x="2465" y="8309"/>
                    </a:lnTo>
                    <a:cubicBezTo>
                      <a:pt x="2486" y="8289"/>
                      <a:pt x="2488" y="8287"/>
                      <a:pt x="2488" y="8270"/>
                    </a:cubicBezTo>
                    <a:lnTo>
                      <a:pt x="2488" y="8270"/>
                    </a:lnTo>
                    <a:cubicBezTo>
                      <a:pt x="2485" y="8274"/>
                      <a:pt x="2482" y="8278"/>
                      <a:pt x="2479" y="8281"/>
                    </a:cubicBezTo>
                    <a:lnTo>
                      <a:pt x="2479" y="8281"/>
                    </a:lnTo>
                    <a:lnTo>
                      <a:pt x="2488" y="8264"/>
                    </a:lnTo>
                    <a:lnTo>
                      <a:pt x="2488" y="8264"/>
                    </a:lnTo>
                    <a:cubicBezTo>
                      <a:pt x="2488" y="8266"/>
                      <a:pt x="2488" y="8268"/>
                      <a:pt x="2488" y="8270"/>
                    </a:cubicBezTo>
                    <a:lnTo>
                      <a:pt x="2488" y="8270"/>
                    </a:lnTo>
                    <a:cubicBezTo>
                      <a:pt x="2496" y="8260"/>
                      <a:pt x="2503" y="8251"/>
                      <a:pt x="2511" y="8241"/>
                    </a:cubicBezTo>
                    <a:cubicBezTo>
                      <a:pt x="2511" y="8241"/>
                      <a:pt x="2511" y="8264"/>
                      <a:pt x="2511" y="8264"/>
                    </a:cubicBezTo>
                    <a:cubicBezTo>
                      <a:pt x="2694" y="8013"/>
                      <a:pt x="2899" y="7762"/>
                      <a:pt x="3104" y="7510"/>
                    </a:cubicBezTo>
                    <a:cubicBezTo>
                      <a:pt x="3219" y="7396"/>
                      <a:pt x="3310" y="7282"/>
                      <a:pt x="3401" y="7145"/>
                    </a:cubicBezTo>
                    <a:cubicBezTo>
                      <a:pt x="3470" y="7077"/>
                      <a:pt x="3515" y="7008"/>
                      <a:pt x="3584" y="6940"/>
                    </a:cubicBezTo>
                    <a:cubicBezTo>
                      <a:pt x="3629" y="6871"/>
                      <a:pt x="3698" y="6780"/>
                      <a:pt x="3721" y="6689"/>
                    </a:cubicBezTo>
                    <a:cubicBezTo>
                      <a:pt x="3744" y="6666"/>
                      <a:pt x="3744" y="6643"/>
                      <a:pt x="3744" y="6620"/>
                    </a:cubicBezTo>
                    <a:cubicBezTo>
                      <a:pt x="3812" y="6529"/>
                      <a:pt x="3903" y="6438"/>
                      <a:pt x="3995" y="6346"/>
                    </a:cubicBezTo>
                    <a:cubicBezTo>
                      <a:pt x="4109" y="6232"/>
                      <a:pt x="4246" y="6118"/>
                      <a:pt x="4360" y="6004"/>
                    </a:cubicBezTo>
                    <a:cubicBezTo>
                      <a:pt x="4474" y="5890"/>
                      <a:pt x="4588" y="5776"/>
                      <a:pt x="4702" y="5662"/>
                    </a:cubicBezTo>
                    <a:cubicBezTo>
                      <a:pt x="4839" y="5525"/>
                      <a:pt x="4976" y="5411"/>
                      <a:pt x="5113" y="5296"/>
                    </a:cubicBezTo>
                    <a:cubicBezTo>
                      <a:pt x="5387" y="5045"/>
                      <a:pt x="5684" y="4840"/>
                      <a:pt x="5958" y="4612"/>
                    </a:cubicBezTo>
                    <a:lnTo>
                      <a:pt x="5958" y="4612"/>
                    </a:lnTo>
                    <a:cubicBezTo>
                      <a:pt x="5958" y="4618"/>
                      <a:pt x="5956" y="4624"/>
                      <a:pt x="5953" y="4630"/>
                    </a:cubicBezTo>
                    <a:lnTo>
                      <a:pt x="5953" y="4630"/>
                    </a:lnTo>
                    <a:cubicBezTo>
                      <a:pt x="6142" y="4502"/>
                      <a:pt x="6314" y="4373"/>
                      <a:pt x="6505" y="4224"/>
                    </a:cubicBezTo>
                    <a:cubicBezTo>
                      <a:pt x="6574" y="4155"/>
                      <a:pt x="6665" y="4110"/>
                      <a:pt x="6757" y="4041"/>
                    </a:cubicBezTo>
                    <a:cubicBezTo>
                      <a:pt x="6848" y="3950"/>
                      <a:pt x="6939" y="3881"/>
                      <a:pt x="7030" y="3813"/>
                    </a:cubicBezTo>
                    <a:cubicBezTo>
                      <a:pt x="7053" y="3790"/>
                      <a:pt x="7076" y="3744"/>
                      <a:pt x="7076" y="3721"/>
                    </a:cubicBezTo>
                    <a:cubicBezTo>
                      <a:pt x="7122" y="3699"/>
                      <a:pt x="7190" y="3653"/>
                      <a:pt x="7236" y="3630"/>
                    </a:cubicBezTo>
                    <a:cubicBezTo>
                      <a:pt x="7510" y="3448"/>
                      <a:pt x="7806" y="3288"/>
                      <a:pt x="8080" y="3128"/>
                    </a:cubicBezTo>
                    <a:cubicBezTo>
                      <a:pt x="8377" y="2945"/>
                      <a:pt x="8674" y="2763"/>
                      <a:pt x="8993" y="2603"/>
                    </a:cubicBezTo>
                    <a:cubicBezTo>
                      <a:pt x="9130" y="2535"/>
                      <a:pt x="9267" y="2466"/>
                      <a:pt x="9404" y="2398"/>
                    </a:cubicBezTo>
                    <a:cubicBezTo>
                      <a:pt x="9473" y="2375"/>
                      <a:pt x="9541" y="2329"/>
                      <a:pt x="9610" y="2306"/>
                    </a:cubicBezTo>
                    <a:cubicBezTo>
                      <a:pt x="9678" y="2283"/>
                      <a:pt x="9747" y="2238"/>
                      <a:pt x="9815" y="2192"/>
                    </a:cubicBezTo>
                    <a:cubicBezTo>
                      <a:pt x="9838" y="2192"/>
                      <a:pt x="9861" y="2169"/>
                      <a:pt x="9884" y="2147"/>
                    </a:cubicBezTo>
                    <a:cubicBezTo>
                      <a:pt x="10043" y="2078"/>
                      <a:pt x="10226" y="1987"/>
                      <a:pt x="10386" y="1918"/>
                    </a:cubicBezTo>
                    <a:cubicBezTo>
                      <a:pt x="10546" y="1873"/>
                      <a:pt x="10705" y="1804"/>
                      <a:pt x="10842" y="1759"/>
                    </a:cubicBezTo>
                    <a:cubicBezTo>
                      <a:pt x="10865" y="1759"/>
                      <a:pt x="10911" y="1736"/>
                      <a:pt x="10934" y="1736"/>
                    </a:cubicBezTo>
                    <a:cubicBezTo>
                      <a:pt x="10956" y="1736"/>
                      <a:pt x="10979" y="1713"/>
                      <a:pt x="11002" y="1713"/>
                    </a:cubicBezTo>
                    <a:cubicBezTo>
                      <a:pt x="11070" y="1690"/>
                      <a:pt x="11139" y="1667"/>
                      <a:pt x="11185" y="1667"/>
                    </a:cubicBezTo>
                    <a:cubicBezTo>
                      <a:pt x="11344" y="1622"/>
                      <a:pt x="11481" y="1576"/>
                      <a:pt x="11618" y="1553"/>
                    </a:cubicBezTo>
                    <a:cubicBezTo>
                      <a:pt x="11892" y="1462"/>
                      <a:pt x="12166" y="1393"/>
                      <a:pt x="12440" y="1325"/>
                    </a:cubicBezTo>
                    <a:lnTo>
                      <a:pt x="12554" y="1279"/>
                    </a:lnTo>
                    <a:cubicBezTo>
                      <a:pt x="12782" y="1234"/>
                      <a:pt x="13033" y="1165"/>
                      <a:pt x="13262" y="1142"/>
                    </a:cubicBezTo>
                    <a:cubicBezTo>
                      <a:pt x="13421" y="1097"/>
                      <a:pt x="13581" y="1074"/>
                      <a:pt x="13741" y="1051"/>
                    </a:cubicBezTo>
                    <a:cubicBezTo>
                      <a:pt x="13901" y="1005"/>
                      <a:pt x="14083" y="982"/>
                      <a:pt x="14243" y="937"/>
                    </a:cubicBezTo>
                    <a:cubicBezTo>
                      <a:pt x="14266" y="914"/>
                      <a:pt x="14289" y="914"/>
                      <a:pt x="14312" y="891"/>
                    </a:cubicBezTo>
                    <a:cubicBezTo>
                      <a:pt x="14380" y="868"/>
                      <a:pt x="14449" y="868"/>
                      <a:pt x="14517" y="868"/>
                    </a:cubicBezTo>
                    <a:cubicBezTo>
                      <a:pt x="14837" y="846"/>
                      <a:pt x="15133" y="823"/>
                      <a:pt x="15453" y="800"/>
                    </a:cubicBezTo>
                    <a:lnTo>
                      <a:pt x="15567" y="800"/>
                    </a:lnTo>
                    <a:cubicBezTo>
                      <a:pt x="15499" y="846"/>
                      <a:pt x="15521" y="960"/>
                      <a:pt x="15590" y="960"/>
                    </a:cubicBezTo>
                    <a:cubicBezTo>
                      <a:pt x="15681" y="960"/>
                      <a:pt x="15795" y="937"/>
                      <a:pt x="15887" y="937"/>
                    </a:cubicBezTo>
                    <a:lnTo>
                      <a:pt x="15864" y="937"/>
                    </a:lnTo>
                    <a:cubicBezTo>
                      <a:pt x="16252" y="914"/>
                      <a:pt x="16640" y="891"/>
                      <a:pt x="17051" y="868"/>
                    </a:cubicBezTo>
                    <a:cubicBezTo>
                      <a:pt x="17233" y="846"/>
                      <a:pt x="17439" y="846"/>
                      <a:pt x="17621" y="846"/>
                    </a:cubicBezTo>
                    <a:cubicBezTo>
                      <a:pt x="17713" y="823"/>
                      <a:pt x="17827" y="823"/>
                      <a:pt x="17918" y="823"/>
                    </a:cubicBezTo>
                    <a:lnTo>
                      <a:pt x="18078" y="823"/>
                    </a:lnTo>
                    <a:cubicBezTo>
                      <a:pt x="18215" y="846"/>
                      <a:pt x="18375" y="868"/>
                      <a:pt x="18512" y="891"/>
                    </a:cubicBezTo>
                    <a:lnTo>
                      <a:pt x="18489" y="891"/>
                    </a:lnTo>
                    <a:cubicBezTo>
                      <a:pt x="18626" y="891"/>
                      <a:pt x="18763" y="914"/>
                      <a:pt x="18877" y="937"/>
                    </a:cubicBezTo>
                    <a:cubicBezTo>
                      <a:pt x="19151" y="982"/>
                      <a:pt x="19402" y="1028"/>
                      <a:pt x="19676" y="1074"/>
                    </a:cubicBezTo>
                    <a:lnTo>
                      <a:pt x="19653" y="1074"/>
                    </a:lnTo>
                    <a:cubicBezTo>
                      <a:pt x="19813" y="1097"/>
                      <a:pt x="19950" y="1119"/>
                      <a:pt x="20086" y="1142"/>
                    </a:cubicBezTo>
                    <a:cubicBezTo>
                      <a:pt x="20223" y="1188"/>
                      <a:pt x="20360" y="1211"/>
                      <a:pt x="20497" y="1256"/>
                    </a:cubicBezTo>
                    <a:cubicBezTo>
                      <a:pt x="20817" y="1325"/>
                      <a:pt x="21136" y="1393"/>
                      <a:pt x="21456" y="1485"/>
                    </a:cubicBezTo>
                    <a:cubicBezTo>
                      <a:pt x="21502" y="1485"/>
                      <a:pt x="21570" y="1462"/>
                      <a:pt x="21593" y="1393"/>
                    </a:cubicBezTo>
                    <a:cubicBezTo>
                      <a:pt x="21593" y="1348"/>
                      <a:pt x="21570" y="1279"/>
                      <a:pt x="21502" y="1256"/>
                    </a:cubicBezTo>
                    <a:cubicBezTo>
                      <a:pt x="21136" y="1165"/>
                      <a:pt x="20748" y="1074"/>
                      <a:pt x="20383" y="982"/>
                    </a:cubicBezTo>
                    <a:cubicBezTo>
                      <a:pt x="20041" y="914"/>
                      <a:pt x="19721" y="868"/>
                      <a:pt x="19379" y="823"/>
                    </a:cubicBezTo>
                    <a:cubicBezTo>
                      <a:pt x="19037" y="777"/>
                      <a:pt x="18694" y="731"/>
                      <a:pt x="18375" y="686"/>
                    </a:cubicBezTo>
                    <a:lnTo>
                      <a:pt x="18306" y="686"/>
                    </a:lnTo>
                    <a:cubicBezTo>
                      <a:pt x="18306" y="686"/>
                      <a:pt x="18306" y="663"/>
                      <a:pt x="18306" y="663"/>
                    </a:cubicBezTo>
                    <a:cubicBezTo>
                      <a:pt x="18283" y="617"/>
                      <a:pt x="18260" y="594"/>
                      <a:pt x="18215" y="572"/>
                    </a:cubicBezTo>
                    <a:lnTo>
                      <a:pt x="18306" y="572"/>
                    </a:lnTo>
                    <a:cubicBezTo>
                      <a:pt x="18489" y="594"/>
                      <a:pt x="18694" y="640"/>
                      <a:pt x="18877" y="663"/>
                    </a:cubicBezTo>
                    <a:cubicBezTo>
                      <a:pt x="19333" y="731"/>
                      <a:pt x="19790" y="800"/>
                      <a:pt x="20246" y="868"/>
                    </a:cubicBezTo>
                    <a:lnTo>
                      <a:pt x="20201" y="868"/>
                    </a:lnTo>
                    <a:cubicBezTo>
                      <a:pt x="20334" y="891"/>
                      <a:pt x="20489" y="913"/>
                      <a:pt x="20624" y="935"/>
                    </a:cubicBezTo>
                    <a:lnTo>
                      <a:pt x="20624" y="935"/>
                    </a:lnTo>
                    <a:cubicBezTo>
                      <a:pt x="20615" y="933"/>
                      <a:pt x="20602" y="927"/>
                      <a:pt x="20589" y="914"/>
                    </a:cubicBezTo>
                    <a:lnTo>
                      <a:pt x="20589" y="914"/>
                    </a:lnTo>
                    <a:cubicBezTo>
                      <a:pt x="20748" y="960"/>
                      <a:pt x="20931" y="982"/>
                      <a:pt x="21091" y="1028"/>
                    </a:cubicBezTo>
                    <a:cubicBezTo>
                      <a:pt x="21251" y="1074"/>
                      <a:pt x="21388" y="1119"/>
                      <a:pt x="21547" y="1165"/>
                    </a:cubicBezTo>
                    <a:cubicBezTo>
                      <a:pt x="21707" y="1211"/>
                      <a:pt x="21844" y="1279"/>
                      <a:pt x="22004" y="1325"/>
                    </a:cubicBezTo>
                    <a:cubicBezTo>
                      <a:pt x="22164" y="1370"/>
                      <a:pt x="22323" y="1416"/>
                      <a:pt x="22483" y="1485"/>
                    </a:cubicBezTo>
                    <a:cubicBezTo>
                      <a:pt x="22620" y="1530"/>
                      <a:pt x="22780" y="1599"/>
                      <a:pt x="22917" y="1644"/>
                    </a:cubicBezTo>
                    <a:cubicBezTo>
                      <a:pt x="23077" y="1713"/>
                      <a:pt x="23214" y="1759"/>
                      <a:pt x="23351" y="1781"/>
                    </a:cubicBezTo>
                    <a:cubicBezTo>
                      <a:pt x="23647" y="1895"/>
                      <a:pt x="23967" y="1987"/>
                      <a:pt x="24264" y="2101"/>
                    </a:cubicBezTo>
                    <a:cubicBezTo>
                      <a:pt x="24469" y="2169"/>
                      <a:pt x="24652" y="2238"/>
                      <a:pt x="24834" y="2329"/>
                    </a:cubicBezTo>
                    <a:cubicBezTo>
                      <a:pt x="25017" y="2398"/>
                      <a:pt x="25199" y="2466"/>
                      <a:pt x="25382" y="2535"/>
                    </a:cubicBezTo>
                    <a:cubicBezTo>
                      <a:pt x="25450" y="2580"/>
                      <a:pt x="25542" y="2603"/>
                      <a:pt x="25610" y="2649"/>
                    </a:cubicBezTo>
                    <a:cubicBezTo>
                      <a:pt x="25702" y="2717"/>
                      <a:pt x="25793" y="2763"/>
                      <a:pt x="25884" y="2831"/>
                    </a:cubicBezTo>
                    <a:cubicBezTo>
                      <a:pt x="25896" y="2837"/>
                      <a:pt x="25910" y="2840"/>
                      <a:pt x="25924" y="2840"/>
                    </a:cubicBezTo>
                    <a:cubicBezTo>
                      <a:pt x="25963" y="2840"/>
                      <a:pt x="26004" y="2819"/>
                      <a:pt x="26021" y="2786"/>
                    </a:cubicBezTo>
                    <a:cubicBezTo>
                      <a:pt x="26067" y="2740"/>
                      <a:pt x="26044" y="2672"/>
                      <a:pt x="25998" y="2626"/>
                    </a:cubicBezTo>
                    <a:cubicBezTo>
                      <a:pt x="25884" y="2580"/>
                      <a:pt x="25793" y="2512"/>
                      <a:pt x="25702" y="2443"/>
                    </a:cubicBezTo>
                    <a:cubicBezTo>
                      <a:pt x="25610" y="2398"/>
                      <a:pt x="25519" y="2352"/>
                      <a:pt x="25428" y="2306"/>
                    </a:cubicBezTo>
                    <a:cubicBezTo>
                      <a:pt x="25222" y="2215"/>
                      <a:pt x="25017" y="2124"/>
                      <a:pt x="24811" y="2055"/>
                    </a:cubicBezTo>
                    <a:cubicBezTo>
                      <a:pt x="24788" y="2032"/>
                      <a:pt x="24788" y="2032"/>
                      <a:pt x="24788" y="2032"/>
                    </a:cubicBezTo>
                    <a:lnTo>
                      <a:pt x="24766" y="2032"/>
                    </a:lnTo>
                    <a:cubicBezTo>
                      <a:pt x="24743" y="2032"/>
                      <a:pt x="24743" y="2010"/>
                      <a:pt x="24743" y="2010"/>
                    </a:cubicBezTo>
                    <a:cubicBezTo>
                      <a:pt x="24743" y="2010"/>
                      <a:pt x="24743" y="2010"/>
                      <a:pt x="24743" y="2032"/>
                    </a:cubicBezTo>
                    <a:cubicBezTo>
                      <a:pt x="24743" y="2010"/>
                      <a:pt x="24743" y="2010"/>
                      <a:pt x="24720" y="2010"/>
                    </a:cubicBezTo>
                    <a:cubicBezTo>
                      <a:pt x="24560" y="1941"/>
                      <a:pt x="24400" y="1873"/>
                      <a:pt x="24241" y="1804"/>
                    </a:cubicBezTo>
                    <a:cubicBezTo>
                      <a:pt x="24058" y="1736"/>
                      <a:pt x="23875" y="1690"/>
                      <a:pt x="23693" y="1622"/>
                    </a:cubicBezTo>
                    <a:cubicBezTo>
                      <a:pt x="23373" y="1485"/>
                      <a:pt x="23031" y="1370"/>
                      <a:pt x="22711" y="1234"/>
                    </a:cubicBezTo>
                    <a:lnTo>
                      <a:pt x="22711" y="1234"/>
                    </a:lnTo>
                    <a:cubicBezTo>
                      <a:pt x="22711" y="1234"/>
                      <a:pt x="22734" y="1256"/>
                      <a:pt x="22734" y="1256"/>
                    </a:cubicBezTo>
                    <a:cubicBezTo>
                      <a:pt x="22574" y="1188"/>
                      <a:pt x="22415" y="1119"/>
                      <a:pt x="22255" y="1051"/>
                    </a:cubicBezTo>
                    <a:cubicBezTo>
                      <a:pt x="22095" y="982"/>
                      <a:pt x="21958" y="937"/>
                      <a:pt x="21798" y="868"/>
                    </a:cubicBezTo>
                    <a:cubicBezTo>
                      <a:pt x="21479" y="754"/>
                      <a:pt x="21182" y="663"/>
                      <a:pt x="20863" y="572"/>
                    </a:cubicBezTo>
                    <a:cubicBezTo>
                      <a:pt x="20680" y="526"/>
                      <a:pt x="20520" y="503"/>
                      <a:pt x="20338" y="480"/>
                    </a:cubicBezTo>
                    <a:cubicBezTo>
                      <a:pt x="20201" y="435"/>
                      <a:pt x="20041" y="412"/>
                      <a:pt x="19881" y="389"/>
                    </a:cubicBezTo>
                    <a:cubicBezTo>
                      <a:pt x="19539" y="321"/>
                      <a:pt x="19219" y="275"/>
                      <a:pt x="18877" y="206"/>
                    </a:cubicBezTo>
                    <a:cubicBezTo>
                      <a:pt x="18717" y="161"/>
                      <a:pt x="18534" y="138"/>
                      <a:pt x="18352" y="115"/>
                    </a:cubicBezTo>
                    <a:cubicBezTo>
                      <a:pt x="18283" y="92"/>
                      <a:pt x="18192" y="92"/>
                      <a:pt x="18124" y="92"/>
                    </a:cubicBezTo>
                    <a:cubicBezTo>
                      <a:pt x="18032" y="69"/>
                      <a:pt x="17964" y="69"/>
                      <a:pt x="17872" y="69"/>
                    </a:cubicBezTo>
                    <a:cubicBezTo>
                      <a:pt x="17713" y="69"/>
                      <a:pt x="17553" y="47"/>
                      <a:pt x="17393" y="47"/>
                    </a:cubicBezTo>
                    <a:cubicBezTo>
                      <a:pt x="17233" y="47"/>
                      <a:pt x="17074" y="47"/>
                      <a:pt x="16914" y="24"/>
                    </a:cubicBezTo>
                    <a:cubicBezTo>
                      <a:pt x="16617" y="24"/>
                      <a:pt x="16320" y="1"/>
                      <a:pt x="1604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7"/>
              <p:cNvSpPr/>
              <p:nvPr/>
            </p:nvSpPr>
            <p:spPr>
              <a:xfrm>
                <a:off x="12679691" y="3581366"/>
                <a:ext cx="784592" cy="194094"/>
              </a:xfrm>
              <a:custGeom>
                <a:avLst/>
                <a:gdLst/>
                <a:ahLst/>
                <a:cxnLst/>
                <a:rect l="l" t="t" r="r" b="b"/>
                <a:pathLst>
                  <a:path w="28167" h="6968" extrusionOk="0">
                    <a:moveTo>
                      <a:pt x="20623" y="889"/>
                    </a:moveTo>
                    <a:cubicBezTo>
                      <a:pt x="20627" y="890"/>
                      <a:pt x="20631" y="891"/>
                      <a:pt x="20634" y="891"/>
                    </a:cubicBezTo>
                    <a:cubicBezTo>
                      <a:pt x="20631" y="890"/>
                      <a:pt x="20627" y="890"/>
                      <a:pt x="20623" y="889"/>
                    </a:cubicBezTo>
                    <a:close/>
                    <a:moveTo>
                      <a:pt x="15384" y="0"/>
                    </a:moveTo>
                    <a:cubicBezTo>
                      <a:pt x="15019" y="0"/>
                      <a:pt x="14677" y="23"/>
                      <a:pt x="14312" y="69"/>
                    </a:cubicBezTo>
                    <a:cubicBezTo>
                      <a:pt x="13627" y="137"/>
                      <a:pt x="12942" y="229"/>
                      <a:pt x="12280" y="320"/>
                    </a:cubicBezTo>
                    <a:cubicBezTo>
                      <a:pt x="12120" y="343"/>
                      <a:pt x="11961" y="366"/>
                      <a:pt x="11801" y="411"/>
                    </a:cubicBezTo>
                    <a:cubicBezTo>
                      <a:pt x="11618" y="434"/>
                      <a:pt x="11459" y="457"/>
                      <a:pt x="11276" y="503"/>
                    </a:cubicBezTo>
                    <a:cubicBezTo>
                      <a:pt x="10956" y="548"/>
                      <a:pt x="10614" y="617"/>
                      <a:pt x="10272" y="685"/>
                    </a:cubicBezTo>
                    <a:cubicBezTo>
                      <a:pt x="9975" y="754"/>
                      <a:pt x="9655" y="822"/>
                      <a:pt x="9359" y="913"/>
                    </a:cubicBezTo>
                    <a:cubicBezTo>
                      <a:pt x="9039" y="1028"/>
                      <a:pt x="8719" y="1119"/>
                      <a:pt x="8400" y="1233"/>
                    </a:cubicBezTo>
                    <a:cubicBezTo>
                      <a:pt x="8058" y="1347"/>
                      <a:pt x="7738" y="1484"/>
                      <a:pt x="7396" y="1598"/>
                    </a:cubicBezTo>
                    <a:cubicBezTo>
                      <a:pt x="7076" y="1735"/>
                      <a:pt x="6779" y="1872"/>
                      <a:pt x="6460" y="2009"/>
                    </a:cubicBezTo>
                    <a:cubicBezTo>
                      <a:pt x="6300" y="2078"/>
                      <a:pt x="6163" y="2146"/>
                      <a:pt x="6003" y="2214"/>
                    </a:cubicBezTo>
                    <a:cubicBezTo>
                      <a:pt x="5843" y="2283"/>
                      <a:pt x="5707" y="2351"/>
                      <a:pt x="5547" y="2443"/>
                    </a:cubicBezTo>
                    <a:cubicBezTo>
                      <a:pt x="5250" y="2602"/>
                      <a:pt x="4953" y="2762"/>
                      <a:pt x="4657" y="2922"/>
                    </a:cubicBezTo>
                    <a:cubicBezTo>
                      <a:pt x="4520" y="2991"/>
                      <a:pt x="4383" y="3082"/>
                      <a:pt x="4223" y="3150"/>
                    </a:cubicBezTo>
                    <a:cubicBezTo>
                      <a:pt x="4086" y="3219"/>
                      <a:pt x="3949" y="3310"/>
                      <a:pt x="3812" y="3401"/>
                    </a:cubicBezTo>
                    <a:cubicBezTo>
                      <a:pt x="3538" y="3561"/>
                      <a:pt x="3287" y="3721"/>
                      <a:pt x="3013" y="3904"/>
                    </a:cubicBezTo>
                    <a:cubicBezTo>
                      <a:pt x="2739" y="4063"/>
                      <a:pt x="2488" y="4246"/>
                      <a:pt x="2237" y="4429"/>
                    </a:cubicBezTo>
                    <a:cubicBezTo>
                      <a:pt x="1940" y="4634"/>
                      <a:pt x="1666" y="4839"/>
                      <a:pt x="1415" y="5045"/>
                    </a:cubicBezTo>
                    <a:cubicBezTo>
                      <a:pt x="1164" y="5227"/>
                      <a:pt x="913" y="5410"/>
                      <a:pt x="685" y="5638"/>
                    </a:cubicBezTo>
                    <a:cubicBezTo>
                      <a:pt x="594" y="5730"/>
                      <a:pt x="502" y="5821"/>
                      <a:pt x="411" y="5912"/>
                    </a:cubicBezTo>
                    <a:cubicBezTo>
                      <a:pt x="297" y="6049"/>
                      <a:pt x="206" y="6163"/>
                      <a:pt x="114" y="6300"/>
                    </a:cubicBezTo>
                    <a:cubicBezTo>
                      <a:pt x="69" y="6369"/>
                      <a:pt x="46" y="6437"/>
                      <a:pt x="23" y="6506"/>
                    </a:cubicBezTo>
                    <a:cubicBezTo>
                      <a:pt x="0" y="6528"/>
                      <a:pt x="0" y="6574"/>
                      <a:pt x="0" y="6620"/>
                    </a:cubicBezTo>
                    <a:cubicBezTo>
                      <a:pt x="0" y="6688"/>
                      <a:pt x="23" y="6757"/>
                      <a:pt x="46" y="6802"/>
                    </a:cubicBezTo>
                    <a:cubicBezTo>
                      <a:pt x="84" y="6917"/>
                      <a:pt x="202" y="6968"/>
                      <a:pt x="307" y="6968"/>
                    </a:cubicBezTo>
                    <a:cubicBezTo>
                      <a:pt x="327" y="6968"/>
                      <a:pt x="347" y="6966"/>
                      <a:pt x="365" y="6962"/>
                    </a:cubicBezTo>
                    <a:cubicBezTo>
                      <a:pt x="457" y="6939"/>
                      <a:pt x="548" y="6848"/>
                      <a:pt x="616" y="6780"/>
                    </a:cubicBezTo>
                    <a:cubicBezTo>
                      <a:pt x="822" y="6574"/>
                      <a:pt x="1050" y="6346"/>
                      <a:pt x="1301" y="6163"/>
                    </a:cubicBezTo>
                    <a:cubicBezTo>
                      <a:pt x="1598" y="5912"/>
                      <a:pt x="1895" y="5684"/>
                      <a:pt x="2191" y="5456"/>
                    </a:cubicBezTo>
                    <a:lnTo>
                      <a:pt x="2191" y="5456"/>
                    </a:lnTo>
                    <a:cubicBezTo>
                      <a:pt x="2191" y="5456"/>
                      <a:pt x="2169" y="5478"/>
                      <a:pt x="2146" y="5501"/>
                    </a:cubicBezTo>
                    <a:cubicBezTo>
                      <a:pt x="2420" y="5296"/>
                      <a:pt x="2694" y="5113"/>
                      <a:pt x="2967" y="4908"/>
                    </a:cubicBezTo>
                    <a:cubicBezTo>
                      <a:pt x="3241" y="4725"/>
                      <a:pt x="3515" y="4543"/>
                      <a:pt x="3789" y="4360"/>
                    </a:cubicBezTo>
                    <a:cubicBezTo>
                      <a:pt x="4086" y="4200"/>
                      <a:pt x="4360" y="4018"/>
                      <a:pt x="4634" y="3858"/>
                    </a:cubicBezTo>
                    <a:cubicBezTo>
                      <a:pt x="4953" y="3675"/>
                      <a:pt x="5250" y="3515"/>
                      <a:pt x="5547" y="3356"/>
                    </a:cubicBezTo>
                    <a:cubicBezTo>
                      <a:pt x="5980" y="3127"/>
                      <a:pt x="6414" y="2876"/>
                      <a:pt x="6893" y="2671"/>
                    </a:cubicBezTo>
                    <a:cubicBezTo>
                      <a:pt x="7099" y="2580"/>
                      <a:pt x="7304" y="2488"/>
                      <a:pt x="7510" y="2397"/>
                    </a:cubicBezTo>
                    <a:cubicBezTo>
                      <a:pt x="7533" y="2420"/>
                      <a:pt x="7578" y="2443"/>
                      <a:pt x="7601" y="2443"/>
                    </a:cubicBezTo>
                    <a:cubicBezTo>
                      <a:pt x="7624" y="2454"/>
                      <a:pt x="7647" y="2460"/>
                      <a:pt x="7670" y="2460"/>
                    </a:cubicBezTo>
                    <a:cubicBezTo>
                      <a:pt x="7692" y="2460"/>
                      <a:pt x="7715" y="2454"/>
                      <a:pt x="7738" y="2443"/>
                    </a:cubicBezTo>
                    <a:cubicBezTo>
                      <a:pt x="7761" y="2420"/>
                      <a:pt x="7806" y="2420"/>
                      <a:pt x="7829" y="2397"/>
                    </a:cubicBezTo>
                    <a:cubicBezTo>
                      <a:pt x="8126" y="2306"/>
                      <a:pt x="8423" y="2214"/>
                      <a:pt x="8742" y="2123"/>
                    </a:cubicBezTo>
                    <a:cubicBezTo>
                      <a:pt x="9062" y="2032"/>
                      <a:pt x="9404" y="1918"/>
                      <a:pt x="9747" y="1826"/>
                    </a:cubicBezTo>
                    <a:cubicBezTo>
                      <a:pt x="10089" y="1758"/>
                      <a:pt x="10431" y="1667"/>
                      <a:pt x="10774" y="1575"/>
                    </a:cubicBezTo>
                    <a:cubicBezTo>
                      <a:pt x="11093" y="1507"/>
                      <a:pt x="11436" y="1416"/>
                      <a:pt x="11778" y="1370"/>
                    </a:cubicBezTo>
                    <a:cubicBezTo>
                      <a:pt x="11961" y="1347"/>
                      <a:pt x="12166" y="1324"/>
                      <a:pt x="12372" y="1279"/>
                    </a:cubicBezTo>
                    <a:cubicBezTo>
                      <a:pt x="12577" y="1256"/>
                      <a:pt x="12782" y="1210"/>
                      <a:pt x="12988" y="1187"/>
                    </a:cubicBezTo>
                    <a:cubicBezTo>
                      <a:pt x="13399" y="1119"/>
                      <a:pt x="13832" y="1073"/>
                      <a:pt x="14243" y="1028"/>
                    </a:cubicBezTo>
                    <a:lnTo>
                      <a:pt x="14198" y="1028"/>
                    </a:lnTo>
                    <a:cubicBezTo>
                      <a:pt x="14289" y="1028"/>
                      <a:pt x="14357" y="1028"/>
                      <a:pt x="14449" y="1005"/>
                    </a:cubicBezTo>
                    <a:cubicBezTo>
                      <a:pt x="14745" y="982"/>
                      <a:pt x="15019" y="982"/>
                      <a:pt x="15293" y="959"/>
                    </a:cubicBezTo>
                    <a:lnTo>
                      <a:pt x="16115" y="959"/>
                    </a:lnTo>
                    <a:cubicBezTo>
                      <a:pt x="16389" y="936"/>
                      <a:pt x="16663" y="936"/>
                      <a:pt x="16937" y="936"/>
                    </a:cubicBezTo>
                    <a:cubicBezTo>
                      <a:pt x="17074" y="936"/>
                      <a:pt x="17210" y="936"/>
                      <a:pt x="17347" y="913"/>
                    </a:cubicBezTo>
                    <a:cubicBezTo>
                      <a:pt x="17484" y="913"/>
                      <a:pt x="17621" y="891"/>
                      <a:pt x="17758" y="868"/>
                    </a:cubicBezTo>
                    <a:lnTo>
                      <a:pt x="17804" y="868"/>
                    </a:lnTo>
                    <a:cubicBezTo>
                      <a:pt x="17872" y="868"/>
                      <a:pt x="17918" y="845"/>
                      <a:pt x="17964" y="799"/>
                    </a:cubicBezTo>
                    <a:cubicBezTo>
                      <a:pt x="18009" y="776"/>
                      <a:pt x="18032" y="708"/>
                      <a:pt x="18032" y="640"/>
                    </a:cubicBezTo>
                    <a:cubicBezTo>
                      <a:pt x="18032" y="617"/>
                      <a:pt x="18032" y="594"/>
                      <a:pt x="18032" y="571"/>
                    </a:cubicBezTo>
                    <a:cubicBezTo>
                      <a:pt x="18101" y="571"/>
                      <a:pt x="18169" y="571"/>
                      <a:pt x="18215" y="594"/>
                    </a:cubicBezTo>
                    <a:cubicBezTo>
                      <a:pt x="18397" y="594"/>
                      <a:pt x="18580" y="617"/>
                      <a:pt x="18763" y="640"/>
                    </a:cubicBezTo>
                    <a:cubicBezTo>
                      <a:pt x="19059" y="662"/>
                      <a:pt x="19379" y="708"/>
                      <a:pt x="19698" y="754"/>
                    </a:cubicBezTo>
                    <a:cubicBezTo>
                      <a:pt x="20014" y="799"/>
                      <a:pt x="20308" y="844"/>
                      <a:pt x="20623" y="889"/>
                    </a:cubicBezTo>
                    <a:lnTo>
                      <a:pt x="20623" y="889"/>
                    </a:lnTo>
                    <a:cubicBezTo>
                      <a:pt x="20610" y="885"/>
                      <a:pt x="20597" y="877"/>
                      <a:pt x="20583" y="872"/>
                    </a:cubicBezTo>
                    <a:lnTo>
                      <a:pt x="20583" y="872"/>
                    </a:lnTo>
                    <a:cubicBezTo>
                      <a:pt x="20897" y="938"/>
                      <a:pt x="21211" y="983"/>
                      <a:pt x="21524" y="1050"/>
                    </a:cubicBezTo>
                    <a:cubicBezTo>
                      <a:pt x="21867" y="1142"/>
                      <a:pt x="22186" y="1210"/>
                      <a:pt x="22529" y="1301"/>
                    </a:cubicBezTo>
                    <a:cubicBezTo>
                      <a:pt x="22689" y="1347"/>
                      <a:pt x="22848" y="1393"/>
                      <a:pt x="23008" y="1416"/>
                    </a:cubicBezTo>
                    <a:cubicBezTo>
                      <a:pt x="23145" y="1461"/>
                      <a:pt x="23305" y="1507"/>
                      <a:pt x="23465" y="1553"/>
                    </a:cubicBezTo>
                    <a:cubicBezTo>
                      <a:pt x="23624" y="1598"/>
                      <a:pt x="23807" y="1644"/>
                      <a:pt x="23967" y="1712"/>
                    </a:cubicBezTo>
                    <a:cubicBezTo>
                      <a:pt x="24127" y="1758"/>
                      <a:pt x="24286" y="1804"/>
                      <a:pt x="24423" y="1849"/>
                    </a:cubicBezTo>
                    <a:cubicBezTo>
                      <a:pt x="24720" y="1963"/>
                      <a:pt x="25017" y="2032"/>
                      <a:pt x="25313" y="2123"/>
                    </a:cubicBezTo>
                    <a:cubicBezTo>
                      <a:pt x="25587" y="2214"/>
                      <a:pt x="25884" y="2306"/>
                      <a:pt x="26181" y="2397"/>
                    </a:cubicBezTo>
                    <a:cubicBezTo>
                      <a:pt x="26500" y="2488"/>
                      <a:pt x="26820" y="2580"/>
                      <a:pt x="27139" y="2694"/>
                    </a:cubicBezTo>
                    <a:cubicBezTo>
                      <a:pt x="27436" y="2808"/>
                      <a:pt x="27733" y="2922"/>
                      <a:pt x="28030" y="3013"/>
                    </a:cubicBezTo>
                    <a:cubicBezTo>
                      <a:pt x="28042" y="3019"/>
                      <a:pt x="28056" y="3022"/>
                      <a:pt x="28070" y="3022"/>
                    </a:cubicBezTo>
                    <a:cubicBezTo>
                      <a:pt x="28107" y="3022"/>
                      <a:pt x="28144" y="3001"/>
                      <a:pt x="28144" y="2968"/>
                    </a:cubicBezTo>
                    <a:cubicBezTo>
                      <a:pt x="28167" y="2899"/>
                      <a:pt x="28144" y="2854"/>
                      <a:pt x="28075" y="2854"/>
                    </a:cubicBezTo>
                    <a:cubicBezTo>
                      <a:pt x="27916" y="2785"/>
                      <a:pt x="27779" y="2739"/>
                      <a:pt x="27619" y="2671"/>
                    </a:cubicBezTo>
                    <a:cubicBezTo>
                      <a:pt x="27459" y="2602"/>
                      <a:pt x="27299" y="2534"/>
                      <a:pt x="27139" y="2488"/>
                    </a:cubicBezTo>
                    <a:cubicBezTo>
                      <a:pt x="26820" y="2351"/>
                      <a:pt x="26500" y="2260"/>
                      <a:pt x="26181" y="2146"/>
                    </a:cubicBezTo>
                    <a:cubicBezTo>
                      <a:pt x="26021" y="2100"/>
                      <a:pt x="25861" y="2055"/>
                      <a:pt x="25724" y="1986"/>
                    </a:cubicBezTo>
                    <a:cubicBezTo>
                      <a:pt x="25565" y="1941"/>
                      <a:pt x="25428" y="1872"/>
                      <a:pt x="25268" y="1826"/>
                    </a:cubicBezTo>
                    <a:cubicBezTo>
                      <a:pt x="24971" y="1712"/>
                      <a:pt x="24652" y="1621"/>
                      <a:pt x="24355" y="1507"/>
                    </a:cubicBezTo>
                    <a:cubicBezTo>
                      <a:pt x="24035" y="1370"/>
                      <a:pt x="23716" y="1256"/>
                      <a:pt x="23373" y="1164"/>
                    </a:cubicBezTo>
                    <a:cubicBezTo>
                      <a:pt x="23077" y="1050"/>
                      <a:pt x="22780" y="959"/>
                      <a:pt x="22460" y="868"/>
                    </a:cubicBezTo>
                    <a:cubicBezTo>
                      <a:pt x="21821" y="708"/>
                      <a:pt x="21182" y="525"/>
                      <a:pt x="20520" y="411"/>
                    </a:cubicBezTo>
                    <a:cubicBezTo>
                      <a:pt x="20178" y="343"/>
                      <a:pt x="19813" y="274"/>
                      <a:pt x="19447" y="229"/>
                    </a:cubicBezTo>
                    <a:cubicBezTo>
                      <a:pt x="19105" y="183"/>
                      <a:pt x="18785" y="137"/>
                      <a:pt x="18443" y="92"/>
                    </a:cubicBezTo>
                    <a:cubicBezTo>
                      <a:pt x="18101" y="46"/>
                      <a:pt x="17758" y="23"/>
                      <a:pt x="17416" y="23"/>
                    </a:cubicBezTo>
                    <a:lnTo>
                      <a:pt x="16891" y="23"/>
                    </a:lnTo>
                    <a:cubicBezTo>
                      <a:pt x="16708" y="23"/>
                      <a:pt x="16549" y="23"/>
                      <a:pt x="16366"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37"/>
              <p:cNvSpPr/>
              <p:nvPr/>
            </p:nvSpPr>
            <p:spPr>
              <a:xfrm>
                <a:off x="13148909" y="3596630"/>
                <a:ext cx="228912" cy="40724"/>
              </a:xfrm>
              <a:custGeom>
                <a:avLst/>
                <a:gdLst/>
                <a:ahLst/>
                <a:cxnLst/>
                <a:rect l="l" t="t" r="r" b="b"/>
                <a:pathLst>
                  <a:path w="8218" h="1462" extrusionOk="0">
                    <a:moveTo>
                      <a:pt x="3507" y="775"/>
                    </a:moveTo>
                    <a:cubicBezTo>
                      <a:pt x="3511" y="776"/>
                      <a:pt x="3515" y="776"/>
                      <a:pt x="3515" y="776"/>
                    </a:cubicBezTo>
                    <a:cubicBezTo>
                      <a:pt x="3513" y="776"/>
                      <a:pt x="3510" y="775"/>
                      <a:pt x="3507" y="775"/>
                    </a:cubicBezTo>
                    <a:close/>
                    <a:moveTo>
                      <a:pt x="114" y="0"/>
                    </a:moveTo>
                    <a:cubicBezTo>
                      <a:pt x="69" y="0"/>
                      <a:pt x="0" y="46"/>
                      <a:pt x="0" y="114"/>
                    </a:cubicBezTo>
                    <a:cubicBezTo>
                      <a:pt x="0" y="137"/>
                      <a:pt x="0" y="160"/>
                      <a:pt x="23" y="183"/>
                    </a:cubicBezTo>
                    <a:cubicBezTo>
                      <a:pt x="23" y="228"/>
                      <a:pt x="46" y="274"/>
                      <a:pt x="92" y="274"/>
                    </a:cubicBezTo>
                    <a:lnTo>
                      <a:pt x="502" y="274"/>
                    </a:lnTo>
                    <a:cubicBezTo>
                      <a:pt x="594" y="274"/>
                      <a:pt x="662" y="274"/>
                      <a:pt x="754" y="297"/>
                    </a:cubicBezTo>
                    <a:cubicBezTo>
                      <a:pt x="1187" y="388"/>
                      <a:pt x="1621" y="480"/>
                      <a:pt x="2055" y="548"/>
                    </a:cubicBezTo>
                    <a:cubicBezTo>
                      <a:pt x="2554" y="616"/>
                      <a:pt x="3030" y="684"/>
                      <a:pt x="3507" y="775"/>
                    </a:cubicBezTo>
                    <a:lnTo>
                      <a:pt x="3507" y="775"/>
                    </a:lnTo>
                    <a:cubicBezTo>
                      <a:pt x="3500" y="772"/>
                      <a:pt x="3493" y="767"/>
                      <a:pt x="3493" y="753"/>
                    </a:cubicBezTo>
                    <a:lnTo>
                      <a:pt x="3493" y="753"/>
                    </a:lnTo>
                    <a:cubicBezTo>
                      <a:pt x="3721" y="799"/>
                      <a:pt x="3949" y="845"/>
                      <a:pt x="4200" y="890"/>
                    </a:cubicBezTo>
                    <a:cubicBezTo>
                      <a:pt x="4337" y="913"/>
                      <a:pt x="4474" y="936"/>
                      <a:pt x="4611" y="959"/>
                    </a:cubicBezTo>
                    <a:lnTo>
                      <a:pt x="4657" y="959"/>
                    </a:lnTo>
                    <a:cubicBezTo>
                      <a:pt x="4679" y="982"/>
                      <a:pt x="4702" y="982"/>
                      <a:pt x="4725" y="982"/>
                    </a:cubicBezTo>
                    <a:cubicBezTo>
                      <a:pt x="4816" y="1005"/>
                      <a:pt x="4908" y="1027"/>
                      <a:pt x="5022" y="1050"/>
                    </a:cubicBezTo>
                    <a:cubicBezTo>
                      <a:pt x="5067" y="1050"/>
                      <a:pt x="5113" y="1027"/>
                      <a:pt x="5136" y="982"/>
                    </a:cubicBezTo>
                    <a:cubicBezTo>
                      <a:pt x="5136" y="959"/>
                      <a:pt x="5136" y="936"/>
                      <a:pt x="5159" y="936"/>
                    </a:cubicBezTo>
                    <a:lnTo>
                      <a:pt x="5182" y="936"/>
                    </a:lnTo>
                    <a:cubicBezTo>
                      <a:pt x="5250" y="959"/>
                      <a:pt x="5296" y="959"/>
                      <a:pt x="5364" y="982"/>
                    </a:cubicBezTo>
                    <a:cubicBezTo>
                      <a:pt x="5387" y="982"/>
                      <a:pt x="5433" y="959"/>
                      <a:pt x="5456" y="936"/>
                    </a:cubicBezTo>
                    <a:cubicBezTo>
                      <a:pt x="5456" y="959"/>
                      <a:pt x="5478" y="959"/>
                      <a:pt x="5478" y="959"/>
                    </a:cubicBezTo>
                    <a:cubicBezTo>
                      <a:pt x="5524" y="959"/>
                      <a:pt x="5547" y="959"/>
                      <a:pt x="5570" y="982"/>
                    </a:cubicBezTo>
                    <a:cubicBezTo>
                      <a:pt x="5615" y="982"/>
                      <a:pt x="5661" y="1005"/>
                      <a:pt x="5707" y="1005"/>
                    </a:cubicBezTo>
                    <a:cubicBezTo>
                      <a:pt x="5844" y="1050"/>
                      <a:pt x="5981" y="1096"/>
                      <a:pt x="6117" y="1141"/>
                    </a:cubicBezTo>
                    <a:cubicBezTo>
                      <a:pt x="6277" y="1187"/>
                      <a:pt x="6414" y="1210"/>
                      <a:pt x="6574" y="1256"/>
                    </a:cubicBezTo>
                    <a:cubicBezTo>
                      <a:pt x="6642" y="1278"/>
                      <a:pt x="6688" y="1301"/>
                      <a:pt x="6757" y="1324"/>
                    </a:cubicBezTo>
                    <a:cubicBezTo>
                      <a:pt x="6848" y="1347"/>
                      <a:pt x="6916" y="1370"/>
                      <a:pt x="7008" y="1370"/>
                    </a:cubicBezTo>
                    <a:cubicBezTo>
                      <a:pt x="7053" y="1370"/>
                      <a:pt x="7099" y="1324"/>
                      <a:pt x="7122" y="1278"/>
                    </a:cubicBezTo>
                    <a:cubicBezTo>
                      <a:pt x="7122" y="1278"/>
                      <a:pt x="7122" y="1256"/>
                      <a:pt x="7122" y="1233"/>
                    </a:cubicBezTo>
                    <a:cubicBezTo>
                      <a:pt x="7441" y="1301"/>
                      <a:pt x="7761" y="1393"/>
                      <a:pt x="8080" y="1461"/>
                    </a:cubicBezTo>
                    <a:cubicBezTo>
                      <a:pt x="8126" y="1461"/>
                      <a:pt x="8172" y="1438"/>
                      <a:pt x="8195" y="1393"/>
                    </a:cubicBezTo>
                    <a:cubicBezTo>
                      <a:pt x="8217" y="1347"/>
                      <a:pt x="8172" y="1278"/>
                      <a:pt x="8126" y="1278"/>
                    </a:cubicBezTo>
                    <a:cubicBezTo>
                      <a:pt x="7829" y="1210"/>
                      <a:pt x="7533" y="1119"/>
                      <a:pt x="7236" y="1050"/>
                    </a:cubicBezTo>
                    <a:cubicBezTo>
                      <a:pt x="7076" y="1027"/>
                      <a:pt x="6916" y="982"/>
                      <a:pt x="6757" y="959"/>
                    </a:cubicBezTo>
                    <a:cubicBezTo>
                      <a:pt x="6597" y="913"/>
                      <a:pt x="6437" y="890"/>
                      <a:pt x="6277" y="868"/>
                    </a:cubicBezTo>
                    <a:cubicBezTo>
                      <a:pt x="6095" y="822"/>
                      <a:pt x="5912" y="799"/>
                      <a:pt x="5729" y="776"/>
                    </a:cubicBezTo>
                    <a:cubicBezTo>
                      <a:pt x="5661" y="753"/>
                      <a:pt x="5615" y="731"/>
                      <a:pt x="5547" y="731"/>
                    </a:cubicBezTo>
                    <a:cubicBezTo>
                      <a:pt x="5387" y="685"/>
                      <a:pt x="5204" y="639"/>
                      <a:pt x="5045" y="594"/>
                    </a:cubicBezTo>
                    <a:lnTo>
                      <a:pt x="4520" y="480"/>
                    </a:lnTo>
                    <a:cubicBezTo>
                      <a:pt x="4428" y="457"/>
                      <a:pt x="4337" y="434"/>
                      <a:pt x="4246" y="411"/>
                    </a:cubicBezTo>
                    <a:cubicBezTo>
                      <a:pt x="4154" y="388"/>
                      <a:pt x="4063" y="365"/>
                      <a:pt x="3972" y="343"/>
                    </a:cubicBezTo>
                    <a:cubicBezTo>
                      <a:pt x="3903" y="343"/>
                      <a:pt x="3812" y="320"/>
                      <a:pt x="3721" y="297"/>
                    </a:cubicBezTo>
                    <a:lnTo>
                      <a:pt x="3698" y="297"/>
                    </a:lnTo>
                    <a:cubicBezTo>
                      <a:pt x="3675" y="274"/>
                      <a:pt x="3652" y="251"/>
                      <a:pt x="3630" y="251"/>
                    </a:cubicBezTo>
                    <a:lnTo>
                      <a:pt x="3424" y="251"/>
                    </a:lnTo>
                    <a:cubicBezTo>
                      <a:pt x="3333" y="251"/>
                      <a:pt x="3264" y="228"/>
                      <a:pt x="3196" y="228"/>
                    </a:cubicBezTo>
                    <a:cubicBezTo>
                      <a:pt x="3105" y="206"/>
                      <a:pt x="3036" y="206"/>
                      <a:pt x="2945" y="206"/>
                    </a:cubicBezTo>
                    <a:cubicBezTo>
                      <a:pt x="2785" y="183"/>
                      <a:pt x="2625" y="183"/>
                      <a:pt x="2465" y="160"/>
                    </a:cubicBezTo>
                    <a:lnTo>
                      <a:pt x="2192" y="160"/>
                    </a:lnTo>
                    <a:cubicBezTo>
                      <a:pt x="2077" y="137"/>
                      <a:pt x="1963" y="137"/>
                      <a:pt x="1849" y="137"/>
                    </a:cubicBezTo>
                    <a:cubicBezTo>
                      <a:pt x="1803" y="137"/>
                      <a:pt x="1735" y="114"/>
                      <a:pt x="1667" y="114"/>
                    </a:cubicBezTo>
                    <a:cubicBezTo>
                      <a:pt x="1530" y="114"/>
                      <a:pt x="1370" y="92"/>
                      <a:pt x="1233" y="92"/>
                    </a:cubicBezTo>
                    <a:cubicBezTo>
                      <a:pt x="1187" y="69"/>
                      <a:pt x="1119" y="69"/>
                      <a:pt x="1073" y="69"/>
                    </a:cubicBezTo>
                    <a:cubicBezTo>
                      <a:pt x="754" y="46"/>
                      <a:pt x="434" y="23"/>
                      <a:pt x="137"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37"/>
              <p:cNvSpPr/>
              <p:nvPr/>
            </p:nvSpPr>
            <p:spPr>
              <a:xfrm>
                <a:off x="12716572" y="3713621"/>
                <a:ext cx="828463" cy="115738"/>
              </a:xfrm>
              <a:custGeom>
                <a:avLst/>
                <a:gdLst/>
                <a:ahLst/>
                <a:cxnLst/>
                <a:rect l="l" t="t" r="r" b="b"/>
                <a:pathLst>
                  <a:path w="29742" h="4155" extrusionOk="0">
                    <a:moveTo>
                      <a:pt x="15613" y="594"/>
                    </a:moveTo>
                    <a:cubicBezTo>
                      <a:pt x="15476" y="594"/>
                      <a:pt x="15362" y="594"/>
                      <a:pt x="15225" y="616"/>
                    </a:cubicBezTo>
                    <a:cubicBezTo>
                      <a:pt x="15065" y="616"/>
                      <a:pt x="14928" y="616"/>
                      <a:pt x="14768" y="639"/>
                    </a:cubicBezTo>
                    <a:lnTo>
                      <a:pt x="14563" y="639"/>
                    </a:lnTo>
                    <a:cubicBezTo>
                      <a:pt x="14517" y="639"/>
                      <a:pt x="14448" y="639"/>
                      <a:pt x="14403" y="662"/>
                    </a:cubicBezTo>
                    <a:lnTo>
                      <a:pt x="13741" y="662"/>
                    </a:lnTo>
                    <a:cubicBezTo>
                      <a:pt x="13581" y="685"/>
                      <a:pt x="13421" y="685"/>
                      <a:pt x="13262" y="685"/>
                    </a:cubicBezTo>
                    <a:cubicBezTo>
                      <a:pt x="12896" y="730"/>
                      <a:pt x="12531" y="753"/>
                      <a:pt x="12166" y="776"/>
                    </a:cubicBezTo>
                    <a:cubicBezTo>
                      <a:pt x="12052" y="776"/>
                      <a:pt x="11938" y="799"/>
                      <a:pt x="11824" y="799"/>
                    </a:cubicBezTo>
                    <a:cubicBezTo>
                      <a:pt x="11983" y="776"/>
                      <a:pt x="12143" y="753"/>
                      <a:pt x="12326" y="753"/>
                    </a:cubicBezTo>
                    <a:lnTo>
                      <a:pt x="12234" y="753"/>
                    </a:lnTo>
                    <a:cubicBezTo>
                      <a:pt x="12303" y="753"/>
                      <a:pt x="12371" y="730"/>
                      <a:pt x="12440" y="730"/>
                    </a:cubicBezTo>
                    <a:cubicBezTo>
                      <a:pt x="12782" y="708"/>
                      <a:pt x="13102" y="685"/>
                      <a:pt x="13421" y="662"/>
                    </a:cubicBezTo>
                    <a:cubicBezTo>
                      <a:pt x="13764" y="639"/>
                      <a:pt x="14083" y="639"/>
                      <a:pt x="14426" y="616"/>
                    </a:cubicBezTo>
                    <a:lnTo>
                      <a:pt x="14928" y="616"/>
                    </a:lnTo>
                    <a:cubicBezTo>
                      <a:pt x="15088" y="594"/>
                      <a:pt x="15270" y="594"/>
                      <a:pt x="15430" y="594"/>
                    </a:cubicBezTo>
                    <a:close/>
                    <a:moveTo>
                      <a:pt x="15088" y="0"/>
                    </a:moveTo>
                    <a:cubicBezTo>
                      <a:pt x="14745" y="0"/>
                      <a:pt x="14426" y="0"/>
                      <a:pt x="14083" y="23"/>
                    </a:cubicBezTo>
                    <a:lnTo>
                      <a:pt x="13581" y="23"/>
                    </a:lnTo>
                    <a:cubicBezTo>
                      <a:pt x="13421" y="46"/>
                      <a:pt x="13239" y="46"/>
                      <a:pt x="13079" y="69"/>
                    </a:cubicBezTo>
                    <a:cubicBezTo>
                      <a:pt x="12919" y="69"/>
                      <a:pt x="12759" y="69"/>
                      <a:pt x="12600" y="91"/>
                    </a:cubicBezTo>
                    <a:cubicBezTo>
                      <a:pt x="12417" y="114"/>
                      <a:pt x="12257" y="114"/>
                      <a:pt x="12097" y="137"/>
                    </a:cubicBezTo>
                    <a:cubicBezTo>
                      <a:pt x="11732" y="160"/>
                      <a:pt x="11390" y="205"/>
                      <a:pt x="11025" y="251"/>
                    </a:cubicBezTo>
                    <a:cubicBezTo>
                      <a:pt x="10865" y="274"/>
                      <a:pt x="10705" y="297"/>
                      <a:pt x="10545" y="320"/>
                    </a:cubicBezTo>
                    <a:cubicBezTo>
                      <a:pt x="10408" y="342"/>
                      <a:pt x="10249" y="365"/>
                      <a:pt x="10112" y="388"/>
                    </a:cubicBezTo>
                    <a:cubicBezTo>
                      <a:pt x="9792" y="457"/>
                      <a:pt x="9473" y="502"/>
                      <a:pt x="9176" y="548"/>
                    </a:cubicBezTo>
                    <a:cubicBezTo>
                      <a:pt x="9016" y="571"/>
                      <a:pt x="8879" y="594"/>
                      <a:pt x="8719" y="639"/>
                    </a:cubicBezTo>
                    <a:cubicBezTo>
                      <a:pt x="8560" y="662"/>
                      <a:pt x="8400" y="708"/>
                      <a:pt x="8217" y="730"/>
                    </a:cubicBezTo>
                    <a:cubicBezTo>
                      <a:pt x="7898" y="799"/>
                      <a:pt x="7578" y="845"/>
                      <a:pt x="7259" y="913"/>
                    </a:cubicBezTo>
                    <a:cubicBezTo>
                      <a:pt x="6962" y="982"/>
                      <a:pt x="6642" y="1050"/>
                      <a:pt x="6346" y="1119"/>
                    </a:cubicBezTo>
                    <a:cubicBezTo>
                      <a:pt x="5957" y="1233"/>
                      <a:pt x="5547" y="1324"/>
                      <a:pt x="5159" y="1438"/>
                    </a:cubicBezTo>
                    <a:cubicBezTo>
                      <a:pt x="4953" y="1507"/>
                      <a:pt x="4748" y="1575"/>
                      <a:pt x="4565" y="1643"/>
                    </a:cubicBezTo>
                    <a:cubicBezTo>
                      <a:pt x="4337" y="1712"/>
                      <a:pt x="4131" y="1780"/>
                      <a:pt x="3926" y="1872"/>
                    </a:cubicBezTo>
                    <a:cubicBezTo>
                      <a:pt x="3903" y="1872"/>
                      <a:pt x="3880" y="1895"/>
                      <a:pt x="3858" y="1895"/>
                    </a:cubicBezTo>
                    <a:lnTo>
                      <a:pt x="3698" y="1963"/>
                    </a:lnTo>
                    <a:cubicBezTo>
                      <a:pt x="3470" y="2054"/>
                      <a:pt x="3218" y="2123"/>
                      <a:pt x="2990" y="2214"/>
                    </a:cubicBezTo>
                    <a:lnTo>
                      <a:pt x="3059" y="2191"/>
                    </a:lnTo>
                    <a:lnTo>
                      <a:pt x="3059" y="2191"/>
                    </a:lnTo>
                    <a:cubicBezTo>
                      <a:pt x="2899" y="2260"/>
                      <a:pt x="2739" y="2305"/>
                      <a:pt x="2579" y="2374"/>
                    </a:cubicBezTo>
                    <a:cubicBezTo>
                      <a:pt x="2465" y="2442"/>
                      <a:pt x="2328" y="2488"/>
                      <a:pt x="2214" y="2556"/>
                    </a:cubicBezTo>
                    <a:cubicBezTo>
                      <a:pt x="2077" y="2602"/>
                      <a:pt x="1940" y="2671"/>
                      <a:pt x="1803" y="2739"/>
                    </a:cubicBezTo>
                    <a:cubicBezTo>
                      <a:pt x="1666" y="2785"/>
                      <a:pt x="1529" y="2876"/>
                      <a:pt x="1392" y="2945"/>
                    </a:cubicBezTo>
                    <a:cubicBezTo>
                      <a:pt x="1278" y="2990"/>
                      <a:pt x="1164" y="3036"/>
                      <a:pt x="1050" y="3104"/>
                    </a:cubicBezTo>
                    <a:cubicBezTo>
                      <a:pt x="959" y="3150"/>
                      <a:pt x="845" y="3218"/>
                      <a:pt x="730" y="3287"/>
                    </a:cubicBezTo>
                    <a:cubicBezTo>
                      <a:pt x="685" y="3310"/>
                      <a:pt x="616" y="3355"/>
                      <a:pt x="548" y="3401"/>
                    </a:cubicBezTo>
                    <a:cubicBezTo>
                      <a:pt x="479" y="3424"/>
                      <a:pt x="434" y="3470"/>
                      <a:pt x="365" y="3515"/>
                    </a:cubicBezTo>
                    <a:cubicBezTo>
                      <a:pt x="297" y="3561"/>
                      <a:pt x="251" y="3606"/>
                      <a:pt x="183" y="3652"/>
                    </a:cubicBezTo>
                    <a:cubicBezTo>
                      <a:pt x="137" y="3698"/>
                      <a:pt x="69" y="3743"/>
                      <a:pt x="46" y="3812"/>
                    </a:cubicBezTo>
                    <a:cubicBezTo>
                      <a:pt x="0" y="3903"/>
                      <a:pt x="0" y="3994"/>
                      <a:pt x="69" y="4086"/>
                    </a:cubicBezTo>
                    <a:cubicBezTo>
                      <a:pt x="114" y="4109"/>
                      <a:pt x="137" y="4131"/>
                      <a:pt x="183" y="4131"/>
                    </a:cubicBezTo>
                    <a:cubicBezTo>
                      <a:pt x="183" y="4131"/>
                      <a:pt x="205" y="4154"/>
                      <a:pt x="228" y="4154"/>
                    </a:cubicBezTo>
                    <a:lnTo>
                      <a:pt x="342" y="4154"/>
                    </a:lnTo>
                    <a:cubicBezTo>
                      <a:pt x="411" y="4131"/>
                      <a:pt x="479" y="4086"/>
                      <a:pt x="548" y="4063"/>
                    </a:cubicBezTo>
                    <a:cubicBezTo>
                      <a:pt x="594" y="4040"/>
                      <a:pt x="662" y="3994"/>
                      <a:pt x="730" y="3972"/>
                    </a:cubicBezTo>
                    <a:cubicBezTo>
                      <a:pt x="822" y="3903"/>
                      <a:pt x="936" y="3858"/>
                      <a:pt x="1050" y="3789"/>
                    </a:cubicBezTo>
                    <a:cubicBezTo>
                      <a:pt x="1255" y="3675"/>
                      <a:pt x="1484" y="3584"/>
                      <a:pt x="1689" y="3470"/>
                    </a:cubicBezTo>
                    <a:cubicBezTo>
                      <a:pt x="1735" y="3447"/>
                      <a:pt x="1780" y="3424"/>
                      <a:pt x="1803" y="3424"/>
                    </a:cubicBezTo>
                    <a:cubicBezTo>
                      <a:pt x="1841" y="3461"/>
                      <a:pt x="1893" y="3498"/>
                      <a:pt x="1948" y="3498"/>
                    </a:cubicBezTo>
                    <a:cubicBezTo>
                      <a:pt x="1961" y="3498"/>
                      <a:pt x="1973" y="3497"/>
                      <a:pt x="1986" y="3492"/>
                    </a:cubicBezTo>
                    <a:cubicBezTo>
                      <a:pt x="2077" y="3470"/>
                      <a:pt x="2168" y="3424"/>
                      <a:pt x="2260" y="3401"/>
                    </a:cubicBezTo>
                    <a:cubicBezTo>
                      <a:pt x="2374" y="3355"/>
                      <a:pt x="2465" y="3310"/>
                      <a:pt x="2579" y="3264"/>
                    </a:cubicBezTo>
                    <a:cubicBezTo>
                      <a:pt x="2785" y="3196"/>
                      <a:pt x="2967" y="3104"/>
                      <a:pt x="3173" y="3036"/>
                    </a:cubicBezTo>
                    <a:cubicBezTo>
                      <a:pt x="3333" y="2967"/>
                      <a:pt x="3492" y="2922"/>
                      <a:pt x="3652" y="2853"/>
                    </a:cubicBezTo>
                    <a:cubicBezTo>
                      <a:pt x="3698" y="2899"/>
                      <a:pt x="3766" y="2922"/>
                      <a:pt x="3812" y="2922"/>
                    </a:cubicBezTo>
                    <a:cubicBezTo>
                      <a:pt x="3972" y="2853"/>
                      <a:pt x="4131" y="2808"/>
                      <a:pt x="4291" y="2762"/>
                    </a:cubicBezTo>
                    <a:cubicBezTo>
                      <a:pt x="4474" y="2693"/>
                      <a:pt x="4634" y="2648"/>
                      <a:pt x="4816" y="2602"/>
                    </a:cubicBezTo>
                    <a:cubicBezTo>
                      <a:pt x="5159" y="2488"/>
                      <a:pt x="5501" y="2397"/>
                      <a:pt x="5843" y="2328"/>
                    </a:cubicBezTo>
                    <a:cubicBezTo>
                      <a:pt x="5866" y="2305"/>
                      <a:pt x="5889" y="2305"/>
                      <a:pt x="5912" y="2305"/>
                    </a:cubicBezTo>
                    <a:cubicBezTo>
                      <a:pt x="6346" y="2214"/>
                      <a:pt x="6779" y="2123"/>
                      <a:pt x="7213" y="2032"/>
                    </a:cubicBezTo>
                    <a:cubicBezTo>
                      <a:pt x="7829" y="1917"/>
                      <a:pt x="8423" y="1780"/>
                      <a:pt x="9039" y="1643"/>
                    </a:cubicBezTo>
                    <a:cubicBezTo>
                      <a:pt x="9267" y="1598"/>
                      <a:pt x="9518" y="1552"/>
                      <a:pt x="9746" y="1507"/>
                    </a:cubicBezTo>
                    <a:cubicBezTo>
                      <a:pt x="9998" y="1461"/>
                      <a:pt x="10226" y="1438"/>
                      <a:pt x="10477" y="1415"/>
                    </a:cubicBezTo>
                    <a:cubicBezTo>
                      <a:pt x="10591" y="1392"/>
                      <a:pt x="10728" y="1392"/>
                      <a:pt x="10842" y="1370"/>
                    </a:cubicBezTo>
                    <a:cubicBezTo>
                      <a:pt x="10911" y="1370"/>
                      <a:pt x="10979" y="1347"/>
                      <a:pt x="11048" y="1347"/>
                    </a:cubicBezTo>
                    <a:cubicBezTo>
                      <a:pt x="11093" y="1324"/>
                      <a:pt x="11139" y="1324"/>
                      <a:pt x="11207" y="1301"/>
                    </a:cubicBezTo>
                    <a:lnTo>
                      <a:pt x="11207" y="1301"/>
                    </a:lnTo>
                    <a:cubicBezTo>
                      <a:pt x="11184" y="1324"/>
                      <a:pt x="11184" y="1347"/>
                      <a:pt x="11184" y="1370"/>
                    </a:cubicBezTo>
                    <a:cubicBezTo>
                      <a:pt x="11184" y="1415"/>
                      <a:pt x="11207" y="1484"/>
                      <a:pt x="11253" y="1507"/>
                    </a:cubicBezTo>
                    <a:lnTo>
                      <a:pt x="11321" y="1507"/>
                    </a:lnTo>
                    <a:cubicBezTo>
                      <a:pt x="11413" y="1507"/>
                      <a:pt x="11504" y="1484"/>
                      <a:pt x="11641" y="1461"/>
                    </a:cubicBezTo>
                    <a:lnTo>
                      <a:pt x="11869" y="1461"/>
                    </a:lnTo>
                    <a:cubicBezTo>
                      <a:pt x="11983" y="1438"/>
                      <a:pt x="12097" y="1415"/>
                      <a:pt x="12212" y="1415"/>
                    </a:cubicBezTo>
                    <a:cubicBezTo>
                      <a:pt x="12486" y="1370"/>
                      <a:pt x="12759" y="1347"/>
                      <a:pt x="13033" y="1324"/>
                    </a:cubicBezTo>
                    <a:cubicBezTo>
                      <a:pt x="13376" y="1278"/>
                      <a:pt x="13718" y="1278"/>
                      <a:pt x="14060" y="1255"/>
                    </a:cubicBezTo>
                    <a:lnTo>
                      <a:pt x="15179" y="1255"/>
                    </a:lnTo>
                    <a:cubicBezTo>
                      <a:pt x="15453" y="1255"/>
                      <a:pt x="15727" y="1278"/>
                      <a:pt x="16001" y="1278"/>
                    </a:cubicBezTo>
                    <a:lnTo>
                      <a:pt x="16252" y="1278"/>
                    </a:lnTo>
                    <a:lnTo>
                      <a:pt x="16434" y="1301"/>
                    </a:lnTo>
                    <a:lnTo>
                      <a:pt x="16868" y="1347"/>
                    </a:lnTo>
                    <a:cubicBezTo>
                      <a:pt x="17051" y="1370"/>
                      <a:pt x="17233" y="1370"/>
                      <a:pt x="17416" y="1392"/>
                    </a:cubicBezTo>
                    <a:cubicBezTo>
                      <a:pt x="17507" y="1392"/>
                      <a:pt x="17598" y="1392"/>
                      <a:pt x="17690" y="1415"/>
                    </a:cubicBezTo>
                    <a:lnTo>
                      <a:pt x="17849" y="1415"/>
                    </a:lnTo>
                    <a:cubicBezTo>
                      <a:pt x="17918" y="1415"/>
                      <a:pt x="17986" y="1415"/>
                      <a:pt x="18055" y="1392"/>
                    </a:cubicBezTo>
                    <a:cubicBezTo>
                      <a:pt x="18078" y="1392"/>
                      <a:pt x="18101" y="1370"/>
                      <a:pt x="18146" y="1347"/>
                    </a:cubicBezTo>
                    <a:cubicBezTo>
                      <a:pt x="18169" y="1324"/>
                      <a:pt x="18192" y="1301"/>
                      <a:pt x="18192" y="1278"/>
                    </a:cubicBezTo>
                    <a:cubicBezTo>
                      <a:pt x="18192" y="1255"/>
                      <a:pt x="18192" y="1233"/>
                      <a:pt x="18192" y="1233"/>
                    </a:cubicBezTo>
                    <a:cubicBezTo>
                      <a:pt x="18329" y="1233"/>
                      <a:pt x="18466" y="1255"/>
                      <a:pt x="18580" y="1255"/>
                    </a:cubicBezTo>
                    <a:cubicBezTo>
                      <a:pt x="18785" y="1301"/>
                      <a:pt x="18991" y="1324"/>
                      <a:pt x="19196" y="1347"/>
                    </a:cubicBezTo>
                    <a:cubicBezTo>
                      <a:pt x="19219" y="1347"/>
                      <a:pt x="19242" y="1347"/>
                      <a:pt x="19287" y="1324"/>
                    </a:cubicBezTo>
                    <a:cubicBezTo>
                      <a:pt x="19356" y="1347"/>
                      <a:pt x="19424" y="1347"/>
                      <a:pt x="19493" y="1347"/>
                    </a:cubicBezTo>
                    <a:lnTo>
                      <a:pt x="19447" y="1347"/>
                    </a:lnTo>
                    <a:cubicBezTo>
                      <a:pt x="19721" y="1392"/>
                      <a:pt x="19972" y="1438"/>
                      <a:pt x="20246" y="1507"/>
                    </a:cubicBezTo>
                    <a:cubicBezTo>
                      <a:pt x="20360" y="1529"/>
                      <a:pt x="20474" y="1552"/>
                      <a:pt x="20611" y="1575"/>
                    </a:cubicBezTo>
                    <a:cubicBezTo>
                      <a:pt x="20657" y="1598"/>
                      <a:pt x="20725" y="1598"/>
                      <a:pt x="20771" y="1621"/>
                    </a:cubicBezTo>
                    <a:cubicBezTo>
                      <a:pt x="20794" y="1621"/>
                      <a:pt x="20840" y="1621"/>
                      <a:pt x="20862" y="1643"/>
                    </a:cubicBezTo>
                    <a:lnTo>
                      <a:pt x="20954" y="1643"/>
                    </a:lnTo>
                    <a:cubicBezTo>
                      <a:pt x="20999" y="1643"/>
                      <a:pt x="21022" y="1621"/>
                      <a:pt x="21068" y="1621"/>
                    </a:cubicBezTo>
                    <a:cubicBezTo>
                      <a:pt x="21091" y="1598"/>
                      <a:pt x="21113" y="1598"/>
                      <a:pt x="21136" y="1575"/>
                    </a:cubicBezTo>
                    <a:cubicBezTo>
                      <a:pt x="21342" y="1598"/>
                      <a:pt x="21570" y="1621"/>
                      <a:pt x="21775" y="1666"/>
                    </a:cubicBezTo>
                    <a:lnTo>
                      <a:pt x="21867" y="1666"/>
                    </a:lnTo>
                    <a:cubicBezTo>
                      <a:pt x="22026" y="1712"/>
                      <a:pt x="22163" y="1735"/>
                      <a:pt x="22323" y="1780"/>
                    </a:cubicBezTo>
                    <a:lnTo>
                      <a:pt x="22415" y="1780"/>
                    </a:lnTo>
                    <a:cubicBezTo>
                      <a:pt x="22871" y="1872"/>
                      <a:pt x="23328" y="1963"/>
                      <a:pt x="23784" y="2077"/>
                    </a:cubicBezTo>
                    <a:cubicBezTo>
                      <a:pt x="24126" y="2168"/>
                      <a:pt x="24446" y="2283"/>
                      <a:pt x="24766" y="2374"/>
                    </a:cubicBezTo>
                    <a:cubicBezTo>
                      <a:pt x="25085" y="2488"/>
                      <a:pt x="25405" y="2602"/>
                      <a:pt x="25747" y="2671"/>
                    </a:cubicBezTo>
                    <a:cubicBezTo>
                      <a:pt x="25838" y="2693"/>
                      <a:pt x="25907" y="2716"/>
                      <a:pt x="25975" y="2739"/>
                    </a:cubicBezTo>
                    <a:cubicBezTo>
                      <a:pt x="26295" y="2853"/>
                      <a:pt x="26637" y="2967"/>
                      <a:pt x="26957" y="3059"/>
                    </a:cubicBezTo>
                    <a:cubicBezTo>
                      <a:pt x="27276" y="3150"/>
                      <a:pt x="27573" y="3264"/>
                      <a:pt x="27893" y="3355"/>
                    </a:cubicBezTo>
                    <a:cubicBezTo>
                      <a:pt x="28166" y="3424"/>
                      <a:pt x="28440" y="3492"/>
                      <a:pt x="28737" y="3561"/>
                    </a:cubicBezTo>
                    <a:cubicBezTo>
                      <a:pt x="29034" y="3652"/>
                      <a:pt x="29308" y="3743"/>
                      <a:pt x="29604" y="3812"/>
                    </a:cubicBezTo>
                    <a:cubicBezTo>
                      <a:pt x="29622" y="3818"/>
                      <a:pt x="29637" y="3820"/>
                      <a:pt x="29652" y="3820"/>
                    </a:cubicBezTo>
                    <a:cubicBezTo>
                      <a:pt x="29694" y="3820"/>
                      <a:pt x="29724" y="3795"/>
                      <a:pt x="29741" y="3743"/>
                    </a:cubicBezTo>
                    <a:cubicBezTo>
                      <a:pt x="29741" y="3698"/>
                      <a:pt x="29719" y="3629"/>
                      <a:pt x="29673" y="3629"/>
                    </a:cubicBezTo>
                    <a:cubicBezTo>
                      <a:pt x="29513" y="3584"/>
                      <a:pt x="29331" y="3538"/>
                      <a:pt x="29171" y="3470"/>
                    </a:cubicBezTo>
                    <a:cubicBezTo>
                      <a:pt x="29011" y="3424"/>
                      <a:pt x="28851" y="3378"/>
                      <a:pt x="28669" y="3333"/>
                    </a:cubicBezTo>
                    <a:cubicBezTo>
                      <a:pt x="28349" y="3241"/>
                      <a:pt x="28030" y="3150"/>
                      <a:pt x="27710" y="3059"/>
                    </a:cubicBezTo>
                    <a:cubicBezTo>
                      <a:pt x="27413" y="2945"/>
                      <a:pt x="27094" y="2830"/>
                      <a:pt x="26774" y="2716"/>
                    </a:cubicBezTo>
                    <a:cubicBezTo>
                      <a:pt x="26592" y="2648"/>
                      <a:pt x="26386" y="2579"/>
                      <a:pt x="26181" y="2511"/>
                    </a:cubicBezTo>
                    <a:cubicBezTo>
                      <a:pt x="26181" y="2488"/>
                      <a:pt x="26158" y="2465"/>
                      <a:pt x="26112" y="2465"/>
                    </a:cubicBezTo>
                    <a:cubicBezTo>
                      <a:pt x="26089" y="2465"/>
                      <a:pt x="26044" y="2442"/>
                      <a:pt x="26021" y="2442"/>
                    </a:cubicBezTo>
                    <a:cubicBezTo>
                      <a:pt x="25952" y="2420"/>
                      <a:pt x="25884" y="2397"/>
                      <a:pt x="25838" y="2374"/>
                    </a:cubicBezTo>
                    <a:cubicBezTo>
                      <a:pt x="25519" y="2237"/>
                      <a:pt x="25176" y="2146"/>
                      <a:pt x="24857" y="2032"/>
                    </a:cubicBezTo>
                    <a:cubicBezTo>
                      <a:pt x="24560" y="1917"/>
                      <a:pt x="24263" y="1803"/>
                      <a:pt x="23967" y="1689"/>
                    </a:cubicBezTo>
                    <a:cubicBezTo>
                      <a:pt x="23647" y="1575"/>
                      <a:pt x="23305" y="1484"/>
                      <a:pt x="22985" y="1392"/>
                    </a:cubicBezTo>
                    <a:cubicBezTo>
                      <a:pt x="22825" y="1324"/>
                      <a:pt x="22666" y="1278"/>
                      <a:pt x="22506" y="1210"/>
                    </a:cubicBezTo>
                    <a:cubicBezTo>
                      <a:pt x="22323" y="1141"/>
                      <a:pt x="22163" y="1096"/>
                      <a:pt x="22004" y="1027"/>
                    </a:cubicBezTo>
                    <a:cubicBezTo>
                      <a:pt x="21684" y="913"/>
                      <a:pt x="21365" y="799"/>
                      <a:pt x="21045" y="708"/>
                    </a:cubicBezTo>
                    <a:cubicBezTo>
                      <a:pt x="20908" y="662"/>
                      <a:pt x="20748" y="616"/>
                      <a:pt x="20611" y="594"/>
                    </a:cubicBezTo>
                    <a:cubicBezTo>
                      <a:pt x="20429" y="548"/>
                      <a:pt x="20246" y="525"/>
                      <a:pt x="20086" y="502"/>
                    </a:cubicBezTo>
                    <a:cubicBezTo>
                      <a:pt x="19904" y="457"/>
                      <a:pt x="19744" y="434"/>
                      <a:pt x="19584" y="411"/>
                    </a:cubicBezTo>
                    <a:cubicBezTo>
                      <a:pt x="19424" y="388"/>
                      <a:pt x="19265" y="342"/>
                      <a:pt x="19105" y="320"/>
                    </a:cubicBezTo>
                    <a:cubicBezTo>
                      <a:pt x="18922" y="274"/>
                      <a:pt x="18717" y="251"/>
                      <a:pt x="18534" y="228"/>
                    </a:cubicBezTo>
                    <a:cubicBezTo>
                      <a:pt x="18374" y="205"/>
                      <a:pt x="18215" y="183"/>
                      <a:pt x="18055" y="160"/>
                    </a:cubicBezTo>
                    <a:cubicBezTo>
                      <a:pt x="17895" y="137"/>
                      <a:pt x="17735" y="137"/>
                      <a:pt x="17576" y="114"/>
                    </a:cubicBezTo>
                    <a:cubicBezTo>
                      <a:pt x="17416" y="114"/>
                      <a:pt x="17233" y="114"/>
                      <a:pt x="17073" y="91"/>
                    </a:cubicBezTo>
                    <a:cubicBezTo>
                      <a:pt x="16754" y="91"/>
                      <a:pt x="16434" y="69"/>
                      <a:pt x="16115" y="46"/>
                    </a:cubicBezTo>
                    <a:cubicBezTo>
                      <a:pt x="15841" y="0"/>
                      <a:pt x="15590" y="0"/>
                      <a:pt x="15339"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37"/>
              <p:cNvSpPr/>
              <p:nvPr/>
            </p:nvSpPr>
            <p:spPr>
              <a:xfrm>
                <a:off x="12397381" y="3798802"/>
                <a:ext cx="319218" cy="115208"/>
              </a:xfrm>
              <a:custGeom>
                <a:avLst/>
                <a:gdLst/>
                <a:ahLst/>
                <a:cxnLst/>
                <a:rect l="l" t="t" r="r" b="b"/>
                <a:pathLst>
                  <a:path w="11460" h="4136" extrusionOk="0">
                    <a:moveTo>
                      <a:pt x="7724" y="1743"/>
                    </a:moveTo>
                    <a:cubicBezTo>
                      <a:pt x="7744" y="1758"/>
                      <a:pt x="7764" y="1758"/>
                      <a:pt x="7784" y="1758"/>
                    </a:cubicBezTo>
                    <a:lnTo>
                      <a:pt x="7784" y="1758"/>
                    </a:lnTo>
                    <a:cubicBezTo>
                      <a:pt x="7784" y="1758"/>
                      <a:pt x="7784" y="1758"/>
                      <a:pt x="7784" y="1758"/>
                    </a:cubicBezTo>
                    <a:lnTo>
                      <a:pt x="7784" y="1758"/>
                    </a:lnTo>
                    <a:cubicBezTo>
                      <a:pt x="7764" y="1753"/>
                      <a:pt x="7744" y="1748"/>
                      <a:pt x="7724" y="1743"/>
                    </a:cubicBezTo>
                    <a:close/>
                    <a:moveTo>
                      <a:pt x="1570" y="3065"/>
                    </a:moveTo>
                    <a:lnTo>
                      <a:pt x="1570" y="3065"/>
                    </a:lnTo>
                    <a:cubicBezTo>
                      <a:pt x="1562" y="3070"/>
                      <a:pt x="1553" y="3075"/>
                      <a:pt x="1545" y="3080"/>
                    </a:cubicBezTo>
                    <a:lnTo>
                      <a:pt x="1545" y="3080"/>
                    </a:lnTo>
                    <a:cubicBezTo>
                      <a:pt x="1553" y="3076"/>
                      <a:pt x="1562" y="3072"/>
                      <a:pt x="1570" y="3065"/>
                    </a:cubicBezTo>
                    <a:close/>
                    <a:moveTo>
                      <a:pt x="1545" y="3080"/>
                    </a:moveTo>
                    <a:lnTo>
                      <a:pt x="1545" y="3080"/>
                    </a:lnTo>
                    <a:cubicBezTo>
                      <a:pt x="1532" y="3087"/>
                      <a:pt x="1520" y="3092"/>
                      <a:pt x="1507" y="3105"/>
                    </a:cubicBezTo>
                    <a:cubicBezTo>
                      <a:pt x="1520" y="3097"/>
                      <a:pt x="1532" y="3088"/>
                      <a:pt x="1545" y="3080"/>
                    </a:cubicBezTo>
                    <a:close/>
                    <a:moveTo>
                      <a:pt x="5890" y="1"/>
                    </a:moveTo>
                    <a:cubicBezTo>
                      <a:pt x="5570" y="1"/>
                      <a:pt x="5251" y="46"/>
                      <a:pt x="4954" y="115"/>
                    </a:cubicBezTo>
                    <a:cubicBezTo>
                      <a:pt x="4794" y="138"/>
                      <a:pt x="4634" y="160"/>
                      <a:pt x="4475" y="183"/>
                    </a:cubicBezTo>
                    <a:cubicBezTo>
                      <a:pt x="4315" y="229"/>
                      <a:pt x="4132" y="275"/>
                      <a:pt x="3972" y="320"/>
                    </a:cubicBezTo>
                    <a:cubicBezTo>
                      <a:pt x="3676" y="412"/>
                      <a:pt x="3379" y="503"/>
                      <a:pt x="3105" y="594"/>
                    </a:cubicBezTo>
                    <a:cubicBezTo>
                      <a:pt x="2808" y="708"/>
                      <a:pt x="2512" y="845"/>
                      <a:pt x="2260" y="1005"/>
                    </a:cubicBezTo>
                    <a:cubicBezTo>
                      <a:pt x="2124" y="1073"/>
                      <a:pt x="2009" y="1165"/>
                      <a:pt x="1872" y="1256"/>
                    </a:cubicBezTo>
                    <a:cubicBezTo>
                      <a:pt x="1758" y="1325"/>
                      <a:pt x="1621" y="1393"/>
                      <a:pt x="1507" y="1484"/>
                    </a:cubicBezTo>
                    <a:cubicBezTo>
                      <a:pt x="1256" y="1644"/>
                      <a:pt x="1028" y="1804"/>
                      <a:pt x="822" y="2009"/>
                    </a:cubicBezTo>
                    <a:cubicBezTo>
                      <a:pt x="686" y="2123"/>
                      <a:pt x="594" y="2238"/>
                      <a:pt x="480" y="2352"/>
                    </a:cubicBezTo>
                    <a:cubicBezTo>
                      <a:pt x="366" y="2489"/>
                      <a:pt x="275" y="2648"/>
                      <a:pt x="183" y="2785"/>
                    </a:cubicBezTo>
                    <a:cubicBezTo>
                      <a:pt x="138" y="2831"/>
                      <a:pt x="115" y="2899"/>
                      <a:pt x="92" y="2945"/>
                    </a:cubicBezTo>
                    <a:cubicBezTo>
                      <a:pt x="69" y="2991"/>
                      <a:pt x="69" y="3059"/>
                      <a:pt x="46" y="3105"/>
                    </a:cubicBezTo>
                    <a:cubicBezTo>
                      <a:pt x="24" y="3151"/>
                      <a:pt x="24" y="3242"/>
                      <a:pt x="24" y="3287"/>
                    </a:cubicBezTo>
                    <a:cubicBezTo>
                      <a:pt x="46" y="3402"/>
                      <a:pt x="92" y="3470"/>
                      <a:pt x="161" y="3561"/>
                    </a:cubicBezTo>
                    <a:cubicBezTo>
                      <a:pt x="183" y="3584"/>
                      <a:pt x="206" y="3584"/>
                      <a:pt x="229" y="3607"/>
                    </a:cubicBezTo>
                    <a:cubicBezTo>
                      <a:pt x="183" y="3676"/>
                      <a:pt x="115" y="3767"/>
                      <a:pt x="46" y="3835"/>
                    </a:cubicBezTo>
                    <a:cubicBezTo>
                      <a:pt x="1" y="3927"/>
                      <a:pt x="1" y="4041"/>
                      <a:pt x="92" y="4086"/>
                    </a:cubicBezTo>
                    <a:cubicBezTo>
                      <a:pt x="124" y="4118"/>
                      <a:pt x="165" y="4135"/>
                      <a:pt x="205" y="4135"/>
                    </a:cubicBezTo>
                    <a:cubicBezTo>
                      <a:pt x="252" y="4135"/>
                      <a:pt x="296" y="4112"/>
                      <a:pt x="320" y="4064"/>
                    </a:cubicBezTo>
                    <a:cubicBezTo>
                      <a:pt x="434" y="3949"/>
                      <a:pt x="526" y="3835"/>
                      <a:pt x="617" y="3721"/>
                    </a:cubicBezTo>
                    <a:cubicBezTo>
                      <a:pt x="754" y="3607"/>
                      <a:pt x="914" y="3493"/>
                      <a:pt x="1074" y="3379"/>
                    </a:cubicBezTo>
                    <a:cubicBezTo>
                      <a:pt x="1233" y="3265"/>
                      <a:pt x="1393" y="3151"/>
                      <a:pt x="1576" y="3059"/>
                    </a:cubicBezTo>
                    <a:lnTo>
                      <a:pt x="1576" y="3059"/>
                    </a:lnTo>
                    <a:cubicBezTo>
                      <a:pt x="1574" y="3061"/>
                      <a:pt x="1572" y="3063"/>
                      <a:pt x="1570" y="3065"/>
                    </a:cubicBezTo>
                    <a:lnTo>
                      <a:pt x="1570" y="3065"/>
                    </a:lnTo>
                    <a:cubicBezTo>
                      <a:pt x="1686" y="2993"/>
                      <a:pt x="1799" y="2935"/>
                      <a:pt x="1895" y="2877"/>
                    </a:cubicBezTo>
                    <a:lnTo>
                      <a:pt x="1895" y="2877"/>
                    </a:lnTo>
                    <a:lnTo>
                      <a:pt x="1850" y="2922"/>
                    </a:lnTo>
                    <a:cubicBezTo>
                      <a:pt x="1872" y="2899"/>
                      <a:pt x="1895" y="2877"/>
                      <a:pt x="1941" y="2854"/>
                    </a:cubicBezTo>
                    <a:cubicBezTo>
                      <a:pt x="1941" y="2854"/>
                      <a:pt x="1951" y="2854"/>
                      <a:pt x="1965" y="2847"/>
                    </a:cubicBezTo>
                    <a:lnTo>
                      <a:pt x="1965" y="2847"/>
                    </a:lnTo>
                    <a:cubicBezTo>
                      <a:pt x="1964" y="2851"/>
                      <a:pt x="1964" y="2854"/>
                      <a:pt x="1964" y="2854"/>
                    </a:cubicBezTo>
                    <a:lnTo>
                      <a:pt x="1987" y="2831"/>
                    </a:lnTo>
                    <a:lnTo>
                      <a:pt x="1987" y="2831"/>
                    </a:lnTo>
                    <a:cubicBezTo>
                      <a:pt x="1987" y="2831"/>
                      <a:pt x="1987" y="2831"/>
                      <a:pt x="1987" y="2831"/>
                    </a:cubicBezTo>
                    <a:cubicBezTo>
                      <a:pt x="2078" y="2785"/>
                      <a:pt x="2169" y="2740"/>
                      <a:pt x="2260" y="2694"/>
                    </a:cubicBezTo>
                    <a:cubicBezTo>
                      <a:pt x="2352" y="2648"/>
                      <a:pt x="2466" y="2603"/>
                      <a:pt x="2580" y="2534"/>
                    </a:cubicBezTo>
                    <a:cubicBezTo>
                      <a:pt x="2808" y="2420"/>
                      <a:pt x="3037" y="2306"/>
                      <a:pt x="3265" y="2215"/>
                    </a:cubicBezTo>
                    <a:cubicBezTo>
                      <a:pt x="3698" y="2055"/>
                      <a:pt x="4132" y="1895"/>
                      <a:pt x="4589" y="1781"/>
                    </a:cubicBezTo>
                    <a:cubicBezTo>
                      <a:pt x="4726" y="1735"/>
                      <a:pt x="4885" y="1713"/>
                      <a:pt x="5045" y="1690"/>
                    </a:cubicBezTo>
                    <a:cubicBezTo>
                      <a:pt x="5205" y="1667"/>
                      <a:pt x="5365" y="1644"/>
                      <a:pt x="5524" y="1621"/>
                    </a:cubicBezTo>
                    <a:cubicBezTo>
                      <a:pt x="5661" y="1621"/>
                      <a:pt x="5798" y="1598"/>
                      <a:pt x="5958" y="1576"/>
                    </a:cubicBezTo>
                    <a:cubicBezTo>
                      <a:pt x="6095" y="1576"/>
                      <a:pt x="6255" y="1553"/>
                      <a:pt x="6415" y="1553"/>
                    </a:cubicBezTo>
                    <a:cubicBezTo>
                      <a:pt x="6872" y="1575"/>
                      <a:pt x="7308" y="1638"/>
                      <a:pt x="7724" y="1743"/>
                    </a:cubicBezTo>
                    <a:lnTo>
                      <a:pt x="7724" y="1743"/>
                    </a:lnTo>
                    <a:cubicBezTo>
                      <a:pt x="7721" y="1741"/>
                      <a:pt x="7718" y="1738"/>
                      <a:pt x="7716" y="1735"/>
                    </a:cubicBezTo>
                    <a:lnTo>
                      <a:pt x="7716" y="1735"/>
                    </a:lnTo>
                    <a:cubicBezTo>
                      <a:pt x="7739" y="1743"/>
                      <a:pt x="7761" y="1751"/>
                      <a:pt x="7784" y="1758"/>
                    </a:cubicBezTo>
                    <a:lnTo>
                      <a:pt x="7784" y="1758"/>
                    </a:lnTo>
                    <a:cubicBezTo>
                      <a:pt x="7784" y="1758"/>
                      <a:pt x="7784" y="1758"/>
                      <a:pt x="7784" y="1758"/>
                    </a:cubicBezTo>
                    <a:cubicBezTo>
                      <a:pt x="7784" y="1758"/>
                      <a:pt x="7784" y="1758"/>
                      <a:pt x="7784" y="1758"/>
                    </a:cubicBezTo>
                    <a:lnTo>
                      <a:pt x="7784" y="1758"/>
                    </a:lnTo>
                    <a:cubicBezTo>
                      <a:pt x="8035" y="1842"/>
                      <a:pt x="8288" y="1927"/>
                      <a:pt x="8560" y="2032"/>
                    </a:cubicBezTo>
                    <a:cubicBezTo>
                      <a:pt x="8697" y="2078"/>
                      <a:pt x="8834" y="2123"/>
                      <a:pt x="8971" y="2169"/>
                    </a:cubicBezTo>
                    <a:cubicBezTo>
                      <a:pt x="9085" y="2215"/>
                      <a:pt x="9199" y="2283"/>
                      <a:pt x="9291" y="2329"/>
                    </a:cubicBezTo>
                    <a:cubicBezTo>
                      <a:pt x="9450" y="2443"/>
                      <a:pt x="9587" y="2534"/>
                      <a:pt x="9747" y="2626"/>
                    </a:cubicBezTo>
                    <a:cubicBezTo>
                      <a:pt x="9816" y="2694"/>
                      <a:pt x="9907" y="2740"/>
                      <a:pt x="9998" y="2808"/>
                    </a:cubicBezTo>
                    <a:cubicBezTo>
                      <a:pt x="10090" y="2877"/>
                      <a:pt x="10181" y="2968"/>
                      <a:pt x="10272" y="3036"/>
                    </a:cubicBezTo>
                    <a:cubicBezTo>
                      <a:pt x="10341" y="3105"/>
                      <a:pt x="10409" y="3173"/>
                      <a:pt x="10500" y="3242"/>
                    </a:cubicBezTo>
                    <a:cubicBezTo>
                      <a:pt x="10569" y="3310"/>
                      <a:pt x="10637" y="3379"/>
                      <a:pt x="10706" y="3424"/>
                    </a:cubicBezTo>
                    <a:cubicBezTo>
                      <a:pt x="10774" y="3470"/>
                      <a:pt x="10820" y="3516"/>
                      <a:pt x="10888" y="3584"/>
                    </a:cubicBezTo>
                    <a:cubicBezTo>
                      <a:pt x="10911" y="3607"/>
                      <a:pt x="10934" y="3630"/>
                      <a:pt x="10957" y="3653"/>
                    </a:cubicBezTo>
                    <a:cubicBezTo>
                      <a:pt x="11012" y="3708"/>
                      <a:pt x="11101" y="3738"/>
                      <a:pt x="11188" y="3738"/>
                    </a:cubicBezTo>
                    <a:cubicBezTo>
                      <a:pt x="11244" y="3738"/>
                      <a:pt x="11300" y="3725"/>
                      <a:pt x="11345" y="3698"/>
                    </a:cubicBezTo>
                    <a:cubicBezTo>
                      <a:pt x="11413" y="3630"/>
                      <a:pt x="11459" y="3539"/>
                      <a:pt x="11436" y="3447"/>
                    </a:cubicBezTo>
                    <a:cubicBezTo>
                      <a:pt x="11413" y="3356"/>
                      <a:pt x="11368" y="3265"/>
                      <a:pt x="11299" y="3173"/>
                    </a:cubicBezTo>
                    <a:cubicBezTo>
                      <a:pt x="11254" y="3105"/>
                      <a:pt x="11208" y="3036"/>
                      <a:pt x="11162" y="2968"/>
                    </a:cubicBezTo>
                    <a:cubicBezTo>
                      <a:pt x="11048" y="2854"/>
                      <a:pt x="10957" y="2717"/>
                      <a:pt x="10866" y="2580"/>
                    </a:cubicBezTo>
                    <a:cubicBezTo>
                      <a:pt x="10751" y="2443"/>
                      <a:pt x="10615" y="2329"/>
                      <a:pt x="10500" y="2215"/>
                    </a:cubicBezTo>
                    <a:cubicBezTo>
                      <a:pt x="10386" y="2101"/>
                      <a:pt x="10249" y="2009"/>
                      <a:pt x="10135" y="1895"/>
                    </a:cubicBezTo>
                    <a:cubicBezTo>
                      <a:pt x="10021" y="1804"/>
                      <a:pt x="9907" y="1690"/>
                      <a:pt x="9770" y="1598"/>
                    </a:cubicBezTo>
                    <a:cubicBezTo>
                      <a:pt x="9702" y="1530"/>
                      <a:pt x="9610" y="1461"/>
                      <a:pt x="9519" y="1393"/>
                    </a:cubicBezTo>
                    <a:cubicBezTo>
                      <a:pt x="9519" y="1256"/>
                      <a:pt x="9405" y="1142"/>
                      <a:pt x="9268" y="1119"/>
                    </a:cubicBezTo>
                    <a:cubicBezTo>
                      <a:pt x="9245" y="1119"/>
                      <a:pt x="9199" y="1096"/>
                      <a:pt x="9177" y="1096"/>
                    </a:cubicBezTo>
                    <a:cubicBezTo>
                      <a:pt x="9085" y="1051"/>
                      <a:pt x="9017" y="1005"/>
                      <a:pt x="8925" y="959"/>
                    </a:cubicBezTo>
                    <a:cubicBezTo>
                      <a:pt x="8880" y="936"/>
                      <a:pt x="8811" y="914"/>
                      <a:pt x="8766" y="868"/>
                    </a:cubicBezTo>
                    <a:cubicBezTo>
                      <a:pt x="8629" y="777"/>
                      <a:pt x="8469" y="685"/>
                      <a:pt x="8332" y="594"/>
                    </a:cubicBezTo>
                    <a:cubicBezTo>
                      <a:pt x="8195" y="526"/>
                      <a:pt x="8035" y="457"/>
                      <a:pt x="7898" y="412"/>
                    </a:cubicBezTo>
                    <a:cubicBezTo>
                      <a:pt x="7556" y="297"/>
                      <a:pt x="7236" y="183"/>
                      <a:pt x="6894" y="92"/>
                    </a:cubicBezTo>
                    <a:cubicBezTo>
                      <a:pt x="6734" y="69"/>
                      <a:pt x="6597" y="23"/>
                      <a:pt x="6438" y="23"/>
                    </a:cubicBezTo>
                    <a:cubicBezTo>
                      <a:pt x="6255" y="1"/>
                      <a:pt x="6072" y="1"/>
                      <a:pt x="5890" y="1"/>
                    </a:cubicBezTo>
                    <a:close/>
                  </a:path>
                </a:pathLst>
              </a:custGeom>
              <a:solidFill>
                <a:srgbClr val="676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37"/>
              <p:cNvSpPr/>
              <p:nvPr/>
            </p:nvSpPr>
            <p:spPr>
              <a:xfrm>
                <a:off x="12592589" y="3866824"/>
                <a:ext cx="124623" cy="188968"/>
              </a:xfrm>
              <a:custGeom>
                <a:avLst/>
                <a:gdLst/>
                <a:ahLst/>
                <a:cxnLst/>
                <a:rect l="l" t="t" r="r" b="b"/>
                <a:pathLst>
                  <a:path w="4474" h="6784" extrusionOk="0">
                    <a:moveTo>
                      <a:pt x="3219" y="1"/>
                    </a:moveTo>
                    <a:cubicBezTo>
                      <a:pt x="3150" y="1"/>
                      <a:pt x="3104" y="69"/>
                      <a:pt x="3104" y="138"/>
                    </a:cubicBezTo>
                    <a:cubicBezTo>
                      <a:pt x="3127" y="229"/>
                      <a:pt x="3150" y="321"/>
                      <a:pt x="3173" y="412"/>
                    </a:cubicBezTo>
                    <a:cubicBezTo>
                      <a:pt x="3196" y="503"/>
                      <a:pt x="3196" y="594"/>
                      <a:pt x="3196" y="686"/>
                    </a:cubicBezTo>
                    <a:cubicBezTo>
                      <a:pt x="3196" y="724"/>
                      <a:pt x="3196" y="762"/>
                      <a:pt x="3196" y="800"/>
                    </a:cubicBezTo>
                    <a:cubicBezTo>
                      <a:pt x="3196" y="1097"/>
                      <a:pt x="3173" y="1370"/>
                      <a:pt x="3150" y="1644"/>
                    </a:cubicBezTo>
                    <a:cubicBezTo>
                      <a:pt x="3104" y="1964"/>
                      <a:pt x="3059" y="2261"/>
                      <a:pt x="2967" y="2557"/>
                    </a:cubicBezTo>
                    <a:cubicBezTo>
                      <a:pt x="2922" y="2740"/>
                      <a:pt x="2876" y="2923"/>
                      <a:pt x="2830" y="3082"/>
                    </a:cubicBezTo>
                    <a:cubicBezTo>
                      <a:pt x="2762" y="3265"/>
                      <a:pt x="2694" y="3425"/>
                      <a:pt x="2625" y="3585"/>
                    </a:cubicBezTo>
                    <a:cubicBezTo>
                      <a:pt x="2557" y="3744"/>
                      <a:pt x="2488" y="3927"/>
                      <a:pt x="2420" y="4087"/>
                    </a:cubicBezTo>
                    <a:cubicBezTo>
                      <a:pt x="2328" y="4246"/>
                      <a:pt x="2237" y="4383"/>
                      <a:pt x="2169" y="4543"/>
                    </a:cubicBezTo>
                    <a:cubicBezTo>
                      <a:pt x="2032" y="4749"/>
                      <a:pt x="1872" y="4954"/>
                      <a:pt x="1735" y="5137"/>
                    </a:cubicBezTo>
                    <a:cubicBezTo>
                      <a:pt x="1644" y="5251"/>
                      <a:pt x="1575" y="5342"/>
                      <a:pt x="1484" y="5456"/>
                    </a:cubicBezTo>
                    <a:cubicBezTo>
                      <a:pt x="1415" y="5547"/>
                      <a:pt x="1324" y="5639"/>
                      <a:pt x="1233" y="5730"/>
                    </a:cubicBezTo>
                    <a:cubicBezTo>
                      <a:pt x="1187" y="5776"/>
                      <a:pt x="1119" y="5821"/>
                      <a:pt x="1073" y="5867"/>
                    </a:cubicBezTo>
                    <a:cubicBezTo>
                      <a:pt x="1004" y="5913"/>
                      <a:pt x="936" y="5981"/>
                      <a:pt x="890" y="6027"/>
                    </a:cubicBezTo>
                    <a:cubicBezTo>
                      <a:pt x="799" y="6095"/>
                      <a:pt x="731" y="6164"/>
                      <a:pt x="639" y="6209"/>
                    </a:cubicBezTo>
                    <a:cubicBezTo>
                      <a:pt x="517" y="6250"/>
                      <a:pt x="395" y="6291"/>
                      <a:pt x="273" y="6332"/>
                    </a:cubicBezTo>
                    <a:lnTo>
                      <a:pt x="273" y="6332"/>
                    </a:lnTo>
                    <a:cubicBezTo>
                      <a:pt x="273" y="6332"/>
                      <a:pt x="273" y="6332"/>
                      <a:pt x="273" y="6332"/>
                    </a:cubicBezTo>
                    <a:lnTo>
                      <a:pt x="273" y="6332"/>
                    </a:lnTo>
                    <a:cubicBezTo>
                      <a:pt x="258" y="6336"/>
                      <a:pt x="243" y="6341"/>
                      <a:pt x="228" y="6346"/>
                    </a:cubicBezTo>
                    <a:cubicBezTo>
                      <a:pt x="228" y="6346"/>
                      <a:pt x="206" y="6346"/>
                      <a:pt x="183" y="6369"/>
                    </a:cubicBezTo>
                    <a:cubicBezTo>
                      <a:pt x="137" y="6369"/>
                      <a:pt x="91" y="6392"/>
                      <a:pt x="46" y="6438"/>
                    </a:cubicBezTo>
                    <a:cubicBezTo>
                      <a:pt x="0" y="6483"/>
                      <a:pt x="0" y="6552"/>
                      <a:pt x="0" y="6597"/>
                    </a:cubicBezTo>
                    <a:cubicBezTo>
                      <a:pt x="21" y="6700"/>
                      <a:pt x="114" y="6784"/>
                      <a:pt x="216" y="6784"/>
                    </a:cubicBezTo>
                    <a:cubicBezTo>
                      <a:pt x="227" y="6784"/>
                      <a:pt x="239" y="6782"/>
                      <a:pt x="251" y="6780"/>
                    </a:cubicBezTo>
                    <a:cubicBezTo>
                      <a:pt x="411" y="6757"/>
                      <a:pt x="594" y="6712"/>
                      <a:pt x="753" y="6666"/>
                    </a:cubicBezTo>
                    <a:cubicBezTo>
                      <a:pt x="913" y="6620"/>
                      <a:pt x="1050" y="6575"/>
                      <a:pt x="1187" y="6506"/>
                    </a:cubicBezTo>
                    <a:cubicBezTo>
                      <a:pt x="1484" y="6415"/>
                      <a:pt x="1712" y="6209"/>
                      <a:pt x="1963" y="6050"/>
                    </a:cubicBezTo>
                    <a:cubicBezTo>
                      <a:pt x="2100" y="5936"/>
                      <a:pt x="2237" y="5844"/>
                      <a:pt x="2374" y="5753"/>
                    </a:cubicBezTo>
                    <a:cubicBezTo>
                      <a:pt x="2488" y="5662"/>
                      <a:pt x="2602" y="5570"/>
                      <a:pt x="2716" y="5456"/>
                    </a:cubicBezTo>
                    <a:cubicBezTo>
                      <a:pt x="2967" y="5228"/>
                      <a:pt x="3173" y="4954"/>
                      <a:pt x="3355" y="4680"/>
                    </a:cubicBezTo>
                    <a:cubicBezTo>
                      <a:pt x="3401" y="4612"/>
                      <a:pt x="3447" y="4543"/>
                      <a:pt x="3492" y="4452"/>
                    </a:cubicBezTo>
                    <a:cubicBezTo>
                      <a:pt x="3789" y="3950"/>
                      <a:pt x="4017" y="3425"/>
                      <a:pt x="4177" y="2877"/>
                    </a:cubicBezTo>
                    <a:cubicBezTo>
                      <a:pt x="4223" y="2717"/>
                      <a:pt x="4268" y="2557"/>
                      <a:pt x="4291" y="2398"/>
                    </a:cubicBezTo>
                    <a:cubicBezTo>
                      <a:pt x="4337" y="2261"/>
                      <a:pt x="4360" y="2147"/>
                      <a:pt x="4360" y="2010"/>
                    </a:cubicBezTo>
                    <a:cubicBezTo>
                      <a:pt x="4383" y="1895"/>
                      <a:pt x="4405" y="1804"/>
                      <a:pt x="4428" y="1690"/>
                    </a:cubicBezTo>
                    <a:cubicBezTo>
                      <a:pt x="4428" y="1599"/>
                      <a:pt x="4451" y="1507"/>
                      <a:pt x="4451" y="1393"/>
                    </a:cubicBezTo>
                    <a:cubicBezTo>
                      <a:pt x="4451" y="1370"/>
                      <a:pt x="4451" y="1325"/>
                      <a:pt x="4474" y="1279"/>
                    </a:cubicBezTo>
                    <a:cubicBezTo>
                      <a:pt x="4474" y="1211"/>
                      <a:pt x="4474" y="1165"/>
                      <a:pt x="4474" y="1097"/>
                    </a:cubicBezTo>
                    <a:cubicBezTo>
                      <a:pt x="4451" y="1028"/>
                      <a:pt x="4428" y="960"/>
                      <a:pt x="4360" y="914"/>
                    </a:cubicBezTo>
                    <a:cubicBezTo>
                      <a:pt x="4310" y="881"/>
                      <a:pt x="4260" y="859"/>
                      <a:pt x="4209" y="859"/>
                    </a:cubicBezTo>
                    <a:cubicBezTo>
                      <a:pt x="4191" y="859"/>
                      <a:pt x="4173" y="862"/>
                      <a:pt x="4154" y="868"/>
                    </a:cubicBezTo>
                    <a:cubicBezTo>
                      <a:pt x="4132" y="868"/>
                      <a:pt x="4086" y="868"/>
                      <a:pt x="4063" y="891"/>
                    </a:cubicBezTo>
                    <a:cubicBezTo>
                      <a:pt x="4063" y="868"/>
                      <a:pt x="4063" y="845"/>
                      <a:pt x="4063" y="823"/>
                    </a:cubicBezTo>
                    <a:cubicBezTo>
                      <a:pt x="4040" y="777"/>
                      <a:pt x="4040" y="754"/>
                      <a:pt x="4040" y="709"/>
                    </a:cubicBezTo>
                    <a:cubicBezTo>
                      <a:pt x="4017" y="617"/>
                      <a:pt x="3995" y="480"/>
                      <a:pt x="3903" y="435"/>
                    </a:cubicBezTo>
                    <a:cubicBezTo>
                      <a:pt x="3880" y="412"/>
                      <a:pt x="3858" y="389"/>
                      <a:pt x="3835" y="389"/>
                    </a:cubicBezTo>
                    <a:cubicBezTo>
                      <a:pt x="3798" y="377"/>
                      <a:pt x="3761" y="371"/>
                      <a:pt x="3726" y="371"/>
                    </a:cubicBezTo>
                    <a:cubicBezTo>
                      <a:pt x="3629" y="371"/>
                      <a:pt x="3543" y="413"/>
                      <a:pt x="3492" y="480"/>
                    </a:cubicBezTo>
                    <a:cubicBezTo>
                      <a:pt x="3470" y="480"/>
                      <a:pt x="3470" y="503"/>
                      <a:pt x="3470" y="503"/>
                    </a:cubicBezTo>
                    <a:lnTo>
                      <a:pt x="3447" y="457"/>
                    </a:lnTo>
                    <a:cubicBezTo>
                      <a:pt x="3447" y="343"/>
                      <a:pt x="3401" y="229"/>
                      <a:pt x="3378" y="115"/>
                    </a:cubicBezTo>
                    <a:cubicBezTo>
                      <a:pt x="3355" y="47"/>
                      <a:pt x="3310" y="1"/>
                      <a:pt x="3241" y="1"/>
                    </a:cubicBezTo>
                    <a:close/>
                  </a:path>
                </a:pathLst>
              </a:custGeom>
              <a:solidFill>
                <a:srgbClr val="676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37"/>
              <p:cNvSpPr/>
              <p:nvPr/>
            </p:nvSpPr>
            <p:spPr>
              <a:xfrm>
                <a:off x="11436690" y="3747939"/>
                <a:ext cx="955009" cy="129721"/>
              </a:xfrm>
              <a:custGeom>
                <a:avLst/>
                <a:gdLst/>
                <a:ahLst/>
                <a:cxnLst/>
                <a:rect l="l" t="t" r="r" b="b"/>
                <a:pathLst>
                  <a:path w="34285" h="4657" extrusionOk="0">
                    <a:moveTo>
                      <a:pt x="16960" y="1"/>
                    </a:moveTo>
                    <a:cubicBezTo>
                      <a:pt x="16732" y="1"/>
                      <a:pt x="16481" y="1"/>
                      <a:pt x="16252" y="23"/>
                    </a:cubicBezTo>
                    <a:cubicBezTo>
                      <a:pt x="15864" y="46"/>
                      <a:pt x="15499" y="69"/>
                      <a:pt x="15134" y="92"/>
                    </a:cubicBezTo>
                    <a:cubicBezTo>
                      <a:pt x="15020" y="115"/>
                      <a:pt x="14906" y="115"/>
                      <a:pt x="14814" y="138"/>
                    </a:cubicBezTo>
                    <a:lnTo>
                      <a:pt x="14769" y="138"/>
                    </a:lnTo>
                    <a:cubicBezTo>
                      <a:pt x="14632" y="160"/>
                      <a:pt x="14449" y="183"/>
                      <a:pt x="14358" y="297"/>
                    </a:cubicBezTo>
                    <a:cubicBezTo>
                      <a:pt x="14312" y="343"/>
                      <a:pt x="14267" y="411"/>
                      <a:pt x="14244" y="480"/>
                    </a:cubicBezTo>
                    <a:lnTo>
                      <a:pt x="14084" y="480"/>
                    </a:lnTo>
                    <a:lnTo>
                      <a:pt x="13879" y="503"/>
                    </a:lnTo>
                    <a:cubicBezTo>
                      <a:pt x="13787" y="526"/>
                      <a:pt x="13696" y="526"/>
                      <a:pt x="13582" y="526"/>
                    </a:cubicBezTo>
                    <a:cubicBezTo>
                      <a:pt x="13513" y="526"/>
                      <a:pt x="13445" y="548"/>
                      <a:pt x="13376" y="548"/>
                    </a:cubicBezTo>
                    <a:lnTo>
                      <a:pt x="13331" y="548"/>
                    </a:lnTo>
                    <a:cubicBezTo>
                      <a:pt x="13239" y="571"/>
                      <a:pt x="13171" y="571"/>
                      <a:pt x="13125" y="571"/>
                    </a:cubicBezTo>
                    <a:cubicBezTo>
                      <a:pt x="13057" y="594"/>
                      <a:pt x="13011" y="594"/>
                      <a:pt x="12966" y="594"/>
                    </a:cubicBezTo>
                    <a:cubicBezTo>
                      <a:pt x="12760" y="617"/>
                      <a:pt x="12555" y="663"/>
                      <a:pt x="12326" y="685"/>
                    </a:cubicBezTo>
                    <a:lnTo>
                      <a:pt x="12075" y="708"/>
                    </a:lnTo>
                    <a:lnTo>
                      <a:pt x="11870" y="754"/>
                    </a:lnTo>
                    <a:cubicBezTo>
                      <a:pt x="11687" y="777"/>
                      <a:pt x="11505" y="800"/>
                      <a:pt x="11345" y="822"/>
                    </a:cubicBezTo>
                    <a:lnTo>
                      <a:pt x="11254" y="822"/>
                    </a:lnTo>
                    <a:cubicBezTo>
                      <a:pt x="11185" y="845"/>
                      <a:pt x="11094" y="868"/>
                      <a:pt x="11003" y="891"/>
                    </a:cubicBezTo>
                    <a:cubicBezTo>
                      <a:pt x="10957" y="891"/>
                      <a:pt x="10911" y="914"/>
                      <a:pt x="10866" y="959"/>
                    </a:cubicBezTo>
                    <a:cubicBezTo>
                      <a:pt x="10751" y="982"/>
                      <a:pt x="10614" y="1005"/>
                      <a:pt x="10478" y="1051"/>
                    </a:cubicBezTo>
                    <a:cubicBezTo>
                      <a:pt x="10409" y="1073"/>
                      <a:pt x="10318" y="1073"/>
                      <a:pt x="10226" y="1096"/>
                    </a:cubicBezTo>
                    <a:lnTo>
                      <a:pt x="10135" y="1119"/>
                    </a:lnTo>
                    <a:lnTo>
                      <a:pt x="9975" y="1142"/>
                    </a:lnTo>
                    <a:cubicBezTo>
                      <a:pt x="9587" y="1233"/>
                      <a:pt x="9268" y="1324"/>
                      <a:pt x="8948" y="1393"/>
                    </a:cubicBezTo>
                    <a:lnTo>
                      <a:pt x="8766" y="1439"/>
                    </a:lnTo>
                    <a:lnTo>
                      <a:pt x="8697" y="1461"/>
                    </a:lnTo>
                    <a:lnTo>
                      <a:pt x="8606" y="1484"/>
                    </a:lnTo>
                    <a:lnTo>
                      <a:pt x="8492" y="1530"/>
                    </a:lnTo>
                    <a:lnTo>
                      <a:pt x="8309" y="1553"/>
                    </a:lnTo>
                    <a:cubicBezTo>
                      <a:pt x="8195" y="1598"/>
                      <a:pt x="8081" y="1621"/>
                      <a:pt x="7990" y="1644"/>
                    </a:cubicBezTo>
                    <a:cubicBezTo>
                      <a:pt x="7624" y="1735"/>
                      <a:pt x="7259" y="1827"/>
                      <a:pt x="6894" y="1918"/>
                    </a:cubicBezTo>
                    <a:lnTo>
                      <a:pt x="6643" y="1986"/>
                    </a:lnTo>
                    <a:cubicBezTo>
                      <a:pt x="6346" y="2055"/>
                      <a:pt x="6141" y="2101"/>
                      <a:pt x="5912" y="2169"/>
                    </a:cubicBezTo>
                    <a:cubicBezTo>
                      <a:pt x="5867" y="2192"/>
                      <a:pt x="5798" y="2215"/>
                      <a:pt x="5776" y="2260"/>
                    </a:cubicBezTo>
                    <a:cubicBezTo>
                      <a:pt x="5707" y="2306"/>
                      <a:pt x="5661" y="2374"/>
                      <a:pt x="5661" y="2466"/>
                    </a:cubicBezTo>
                    <a:lnTo>
                      <a:pt x="5365" y="2534"/>
                    </a:lnTo>
                    <a:cubicBezTo>
                      <a:pt x="5182" y="2580"/>
                      <a:pt x="4999" y="2626"/>
                      <a:pt x="4817" y="2671"/>
                    </a:cubicBezTo>
                    <a:cubicBezTo>
                      <a:pt x="4634" y="2717"/>
                      <a:pt x="4452" y="2762"/>
                      <a:pt x="4269" y="2785"/>
                    </a:cubicBezTo>
                    <a:lnTo>
                      <a:pt x="4201" y="2808"/>
                    </a:lnTo>
                    <a:lnTo>
                      <a:pt x="4132" y="2831"/>
                    </a:lnTo>
                    <a:lnTo>
                      <a:pt x="4064" y="2831"/>
                    </a:lnTo>
                    <a:lnTo>
                      <a:pt x="3881" y="2877"/>
                    </a:lnTo>
                    <a:lnTo>
                      <a:pt x="3721" y="2899"/>
                    </a:lnTo>
                    <a:cubicBezTo>
                      <a:pt x="3607" y="2922"/>
                      <a:pt x="3516" y="2945"/>
                      <a:pt x="3425" y="2968"/>
                    </a:cubicBezTo>
                    <a:lnTo>
                      <a:pt x="3356" y="2991"/>
                    </a:lnTo>
                    <a:lnTo>
                      <a:pt x="3265" y="3014"/>
                    </a:lnTo>
                    <a:cubicBezTo>
                      <a:pt x="3128" y="3036"/>
                      <a:pt x="3014" y="3059"/>
                      <a:pt x="2877" y="3105"/>
                    </a:cubicBezTo>
                    <a:cubicBezTo>
                      <a:pt x="2854" y="3105"/>
                      <a:pt x="2831" y="3105"/>
                      <a:pt x="2808" y="3128"/>
                    </a:cubicBezTo>
                    <a:lnTo>
                      <a:pt x="2329" y="3219"/>
                    </a:lnTo>
                    <a:lnTo>
                      <a:pt x="2169" y="3265"/>
                    </a:lnTo>
                    <a:cubicBezTo>
                      <a:pt x="1941" y="3310"/>
                      <a:pt x="1713" y="3379"/>
                      <a:pt x="1507" y="3424"/>
                    </a:cubicBezTo>
                    <a:cubicBezTo>
                      <a:pt x="1302" y="3470"/>
                      <a:pt x="1119" y="3493"/>
                      <a:pt x="914" y="3539"/>
                    </a:cubicBezTo>
                    <a:lnTo>
                      <a:pt x="891" y="3539"/>
                    </a:lnTo>
                    <a:cubicBezTo>
                      <a:pt x="754" y="3561"/>
                      <a:pt x="640" y="3584"/>
                      <a:pt x="549" y="3607"/>
                    </a:cubicBezTo>
                    <a:lnTo>
                      <a:pt x="389" y="3653"/>
                    </a:lnTo>
                    <a:lnTo>
                      <a:pt x="343" y="3653"/>
                    </a:lnTo>
                    <a:cubicBezTo>
                      <a:pt x="275" y="3675"/>
                      <a:pt x="206" y="3698"/>
                      <a:pt x="138" y="3721"/>
                    </a:cubicBezTo>
                    <a:cubicBezTo>
                      <a:pt x="69" y="3767"/>
                      <a:pt x="46" y="3812"/>
                      <a:pt x="24" y="3881"/>
                    </a:cubicBezTo>
                    <a:cubicBezTo>
                      <a:pt x="1" y="3949"/>
                      <a:pt x="1" y="4018"/>
                      <a:pt x="24" y="4086"/>
                    </a:cubicBezTo>
                    <a:cubicBezTo>
                      <a:pt x="46" y="4132"/>
                      <a:pt x="92" y="4155"/>
                      <a:pt x="115" y="4178"/>
                    </a:cubicBezTo>
                    <a:cubicBezTo>
                      <a:pt x="161" y="4200"/>
                      <a:pt x="206" y="4223"/>
                      <a:pt x="252" y="4223"/>
                    </a:cubicBezTo>
                    <a:lnTo>
                      <a:pt x="434" y="4223"/>
                    </a:lnTo>
                    <a:cubicBezTo>
                      <a:pt x="480" y="4223"/>
                      <a:pt x="526" y="4200"/>
                      <a:pt x="571" y="4200"/>
                    </a:cubicBezTo>
                    <a:lnTo>
                      <a:pt x="685" y="4200"/>
                    </a:lnTo>
                    <a:cubicBezTo>
                      <a:pt x="845" y="4178"/>
                      <a:pt x="982" y="4155"/>
                      <a:pt x="1142" y="4132"/>
                    </a:cubicBezTo>
                    <a:lnTo>
                      <a:pt x="1210" y="4132"/>
                    </a:lnTo>
                    <a:cubicBezTo>
                      <a:pt x="1416" y="4109"/>
                      <a:pt x="1621" y="4086"/>
                      <a:pt x="1827" y="4064"/>
                    </a:cubicBezTo>
                    <a:lnTo>
                      <a:pt x="1872" y="4064"/>
                    </a:lnTo>
                    <a:lnTo>
                      <a:pt x="1918" y="4041"/>
                    </a:lnTo>
                    <a:cubicBezTo>
                      <a:pt x="1941" y="4064"/>
                      <a:pt x="1964" y="4064"/>
                      <a:pt x="1964" y="4064"/>
                    </a:cubicBezTo>
                    <a:cubicBezTo>
                      <a:pt x="2123" y="4064"/>
                      <a:pt x="2283" y="4041"/>
                      <a:pt x="2443" y="4018"/>
                    </a:cubicBezTo>
                    <a:cubicBezTo>
                      <a:pt x="2534" y="3995"/>
                      <a:pt x="2648" y="3995"/>
                      <a:pt x="2740" y="3972"/>
                    </a:cubicBezTo>
                    <a:cubicBezTo>
                      <a:pt x="2945" y="3972"/>
                      <a:pt x="3173" y="3949"/>
                      <a:pt x="3402" y="3949"/>
                    </a:cubicBezTo>
                    <a:lnTo>
                      <a:pt x="3858" y="3949"/>
                    </a:lnTo>
                    <a:cubicBezTo>
                      <a:pt x="3904" y="3949"/>
                      <a:pt x="3927" y="3972"/>
                      <a:pt x="3972" y="3972"/>
                    </a:cubicBezTo>
                    <a:cubicBezTo>
                      <a:pt x="3972" y="3972"/>
                      <a:pt x="3995" y="3972"/>
                      <a:pt x="4018" y="3949"/>
                    </a:cubicBezTo>
                    <a:lnTo>
                      <a:pt x="5593" y="3949"/>
                    </a:lnTo>
                    <a:lnTo>
                      <a:pt x="6004" y="3927"/>
                    </a:lnTo>
                    <a:cubicBezTo>
                      <a:pt x="6323" y="3927"/>
                      <a:pt x="6666" y="3904"/>
                      <a:pt x="7008" y="3904"/>
                    </a:cubicBezTo>
                    <a:cubicBezTo>
                      <a:pt x="7373" y="3904"/>
                      <a:pt x="7693" y="3881"/>
                      <a:pt x="8035" y="3858"/>
                    </a:cubicBezTo>
                    <a:cubicBezTo>
                      <a:pt x="8127" y="3858"/>
                      <a:pt x="8195" y="3835"/>
                      <a:pt x="8286" y="3835"/>
                    </a:cubicBezTo>
                    <a:cubicBezTo>
                      <a:pt x="8355" y="3858"/>
                      <a:pt x="8400" y="3881"/>
                      <a:pt x="8469" y="3881"/>
                    </a:cubicBezTo>
                    <a:lnTo>
                      <a:pt x="8743" y="3881"/>
                    </a:lnTo>
                    <a:lnTo>
                      <a:pt x="8925" y="3904"/>
                    </a:lnTo>
                    <a:lnTo>
                      <a:pt x="9131" y="3904"/>
                    </a:lnTo>
                    <a:cubicBezTo>
                      <a:pt x="9428" y="3927"/>
                      <a:pt x="9724" y="3949"/>
                      <a:pt x="10021" y="3949"/>
                    </a:cubicBezTo>
                    <a:lnTo>
                      <a:pt x="10249" y="3949"/>
                    </a:lnTo>
                    <a:lnTo>
                      <a:pt x="10363" y="3972"/>
                    </a:lnTo>
                    <a:lnTo>
                      <a:pt x="10797" y="3972"/>
                    </a:lnTo>
                    <a:cubicBezTo>
                      <a:pt x="11048" y="3949"/>
                      <a:pt x="11299" y="3949"/>
                      <a:pt x="11550" y="3927"/>
                    </a:cubicBezTo>
                    <a:lnTo>
                      <a:pt x="11573" y="3927"/>
                    </a:lnTo>
                    <a:cubicBezTo>
                      <a:pt x="11801" y="3904"/>
                      <a:pt x="12030" y="3881"/>
                      <a:pt x="12235" y="3858"/>
                    </a:cubicBezTo>
                    <a:cubicBezTo>
                      <a:pt x="12304" y="3858"/>
                      <a:pt x="12372" y="3858"/>
                      <a:pt x="12441" y="3835"/>
                    </a:cubicBezTo>
                    <a:lnTo>
                      <a:pt x="12555" y="3812"/>
                    </a:lnTo>
                    <a:lnTo>
                      <a:pt x="12692" y="3812"/>
                    </a:lnTo>
                    <a:lnTo>
                      <a:pt x="12714" y="3790"/>
                    </a:lnTo>
                    <a:cubicBezTo>
                      <a:pt x="12806" y="3790"/>
                      <a:pt x="12851" y="3790"/>
                      <a:pt x="12874" y="3767"/>
                    </a:cubicBezTo>
                    <a:cubicBezTo>
                      <a:pt x="12897" y="3767"/>
                      <a:pt x="12920" y="3767"/>
                      <a:pt x="12943" y="3744"/>
                    </a:cubicBezTo>
                    <a:lnTo>
                      <a:pt x="13308" y="3790"/>
                    </a:lnTo>
                    <a:lnTo>
                      <a:pt x="13331" y="3790"/>
                    </a:lnTo>
                    <a:cubicBezTo>
                      <a:pt x="13513" y="3790"/>
                      <a:pt x="13696" y="3812"/>
                      <a:pt x="13879" y="3812"/>
                    </a:cubicBezTo>
                    <a:lnTo>
                      <a:pt x="14289" y="3835"/>
                    </a:lnTo>
                    <a:lnTo>
                      <a:pt x="14518" y="3858"/>
                    </a:lnTo>
                    <a:lnTo>
                      <a:pt x="14837" y="3858"/>
                    </a:lnTo>
                    <a:lnTo>
                      <a:pt x="14883" y="3881"/>
                    </a:lnTo>
                    <a:lnTo>
                      <a:pt x="15750" y="3881"/>
                    </a:lnTo>
                    <a:cubicBezTo>
                      <a:pt x="16001" y="3904"/>
                      <a:pt x="16275" y="3904"/>
                      <a:pt x="16549" y="3927"/>
                    </a:cubicBezTo>
                    <a:lnTo>
                      <a:pt x="16732" y="3927"/>
                    </a:lnTo>
                    <a:lnTo>
                      <a:pt x="17668" y="3972"/>
                    </a:lnTo>
                    <a:lnTo>
                      <a:pt x="17896" y="3995"/>
                    </a:lnTo>
                    <a:cubicBezTo>
                      <a:pt x="18124" y="4018"/>
                      <a:pt x="18329" y="4018"/>
                      <a:pt x="18558" y="4018"/>
                    </a:cubicBezTo>
                    <a:lnTo>
                      <a:pt x="19950" y="4018"/>
                    </a:lnTo>
                    <a:lnTo>
                      <a:pt x="20064" y="3995"/>
                    </a:lnTo>
                    <a:lnTo>
                      <a:pt x="20429" y="3995"/>
                    </a:lnTo>
                    <a:cubicBezTo>
                      <a:pt x="20498" y="3995"/>
                      <a:pt x="20566" y="4018"/>
                      <a:pt x="20635" y="4018"/>
                    </a:cubicBezTo>
                    <a:lnTo>
                      <a:pt x="22050" y="4018"/>
                    </a:lnTo>
                    <a:cubicBezTo>
                      <a:pt x="22141" y="4018"/>
                      <a:pt x="22210" y="4018"/>
                      <a:pt x="22278" y="4041"/>
                    </a:cubicBezTo>
                    <a:lnTo>
                      <a:pt x="22758" y="4041"/>
                    </a:lnTo>
                    <a:cubicBezTo>
                      <a:pt x="22917" y="4064"/>
                      <a:pt x="23077" y="4064"/>
                      <a:pt x="23237" y="4064"/>
                    </a:cubicBezTo>
                    <a:cubicBezTo>
                      <a:pt x="23534" y="4064"/>
                      <a:pt x="23808" y="4064"/>
                      <a:pt x="24104" y="4086"/>
                    </a:cubicBezTo>
                    <a:lnTo>
                      <a:pt x="24173" y="4086"/>
                    </a:lnTo>
                    <a:lnTo>
                      <a:pt x="24629" y="4109"/>
                    </a:lnTo>
                    <a:lnTo>
                      <a:pt x="25109" y="4109"/>
                    </a:lnTo>
                    <a:cubicBezTo>
                      <a:pt x="25314" y="4109"/>
                      <a:pt x="25519" y="4132"/>
                      <a:pt x="25725" y="4132"/>
                    </a:cubicBezTo>
                    <a:lnTo>
                      <a:pt x="25862" y="4132"/>
                    </a:lnTo>
                    <a:lnTo>
                      <a:pt x="26022" y="4155"/>
                    </a:lnTo>
                    <a:lnTo>
                      <a:pt x="26090" y="4155"/>
                    </a:lnTo>
                    <a:lnTo>
                      <a:pt x="26935" y="4200"/>
                    </a:lnTo>
                    <a:lnTo>
                      <a:pt x="27756" y="4200"/>
                    </a:lnTo>
                    <a:lnTo>
                      <a:pt x="27848" y="4223"/>
                    </a:lnTo>
                    <a:cubicBezTo>
                      <a:pt x="28122" y="4223"/>
                      <a:pt x="28373" y="4223"/>
                      <a:pt x="28624" y="4246"/>
                    </a:cubicBezTo>
                    <a:lnTo>
                      <a:pt x="28783" y="4246"/>
                    </a:lnTo>
                    <a:lnTo>
                      <a:pt x="29765" y="4292"/>
                    </a:lnTo>
                    <a:lnTo>
                      <a:pt x="30746" y="4360"/>
                    </a:lnTo>
                    <a:lnTo>
                      <a:pt x="31157" y="4383"/>
                    </a:lnTo>
                    <a:cubicBezTo>
                      <a:pt x="31271" y="4383"/>
                      <a:pt x="31363" y="4383"/>
                      <a:pt x="31454" y="4406"/>
                    </a:cubicBezTo>
                    <a:lnTo>
                      <a:pt x="31500" y="4406"/>
                    </a:lnTo>
                    <a:lnTo>
                      <a:pt x="31682" y="4429"/>
                    </a:lnTo>
                    <a:cubicBezTo>
                      <a:pt x="31842" y="4429"/>
                      <a:pt x="32002" y="4452"/>
                      <a:pt x="32139" y="4452"/>
                    </a:cubicBezTo>
                    <a:cubicBezTo>
                      <a:pt x="32253" y="4452"/>
                      <a:pt x="32367" y="4474"/>
                      <a:pt x="32481" y="4474"/>
                    </a:cubicBezTo>
                    <a:lnTo>
                      <a:pt x="32572" y="4497"/>
                    </a:lnTo>
                    <a:lnTo>
                      <a:pt x="32641" y="4497"/>
                    </a:lnTo>
                    <a:lnTo>
                      <a:pt x="32732" y="4520"/>
                    </a:lnTo>
                    <a:lnTo>
                      <a:pt x="32778" y="4520"/>
                    </a:lnTo>
                    <a:lnTo>
                      <a:pt x="32869" y="4543"/>
                    </a:lnTo>
                    <a:lnTo>
                      <a:pt x="32983" y="4566"/>
                    </a:lnTo>
                    <a:lnTo>
                      <a:pt x="33097" y="4566"/>
                    </a:lnTo>
                    <a:lnTo>
                      <a:pt x="33143" y="4589"/>
                    </a:lnTo>
                    <a:lnTo>
                      <a:pt x="33212" y="4589"/>
                    </a:lnTo>
                    <a:lnTo>
                      <a:pt x="33234" y="4611"/>
                    </a:lnTo>
                    <a:lnTo>
                      <a:pt x="33371" y="4634"/>
                    </a:lnTo>
                    <a:lnTo>
                      <a:pt x="33417" y="4634"/>
                    </a:lnTo>
                    <a:cubicBezTo>
                      <a:pt x="33485" y="4657"/>
                      <a:pt x="33554" y="4657"/>
                      <a:pt x="33622" y="4657"/>
                    </a:cubicBezTo>
                    <a:lnTo>
                      <a:pt x="33714" y="4657"/>
                    </a:lnTo>
                    <a:cubicBezTo>
                      <a:pt x="33805" y="4634"/>
                      <a:pt x="33851" y="4611"/>
                      <a:pt x="33942" y="4543"/>
                    </a:cubicBezTo>
                    <a:cubicBezTo>
                      <a:pt x="33988" y="4497"/>
                      <a:pt x="34033" y="4406"/>
                      <a:pt x="34056" y="4337"/>
                    </a:cubicBezTo>
                    <a:cubicBezTo>
                      <a:pt x="34079" y="4269"/>
                      <a:pt x="34102" y="4223"/>
                      <a:pt x="34125" y="4155"/>
                    </a:cubicBezTo>
                    <a:lnTo>
                      <a:pt x="34147" y="4064"/>
                    </a:lnTo>
                    <a:lnTo>
                      <a:pt x="34147" y="4018"/>
                    </a:lnTo>
                    <a:cubicBezTo>
                      <a:pt x="34170" y="3927"/>
                      <a:pt x="34170" y="3858"/>
                      <a:pt x="34193" y="3790"/>
                    </a:cubicBezTo>
                    <a:lnTo>
                      <a:pt x="34216" y="3721"/>
                    </a:lnTo>
                    <a:lnTo>
                      <a:pt x="34239" y="3653"/>
                    </a:lnTo>
                    <a:cubicBezTo>
                      <a:pt x="34262" y="3584"/>
                      <a:pt x="34262" y="3561"/>
                      <a:pt x="34284" y="3516"/>
                    </a:cubicBezTo>
                    <a:cubicBezTo>
                      <a:pt x="34284" y="3447"/>
                      <a:pt x="34284" y="3379"/>
                      <a:pt x="34262" y="3310"/>
                    </a:cubicBezTo>
                    <a:cubicBezTo>
                      <a:pt x="34239" y="3128"/>
                      <a:pt x="34079" y="3014"/>
                      <a:pt x="33942" y="3014"/>
                    </a:cubicBezTo>
                    <a:cubicBezTo>
                      <a:pt x="33873" y="3014"/>
                      <a:pt x="33828" y="3014"/>
                      <a:pt x="33782" y="3036"/>
                    </a:cubicBezTo>
                    <a:cubicBezTo>
                      <a:pt x="33759" y="3014"/>
                      <a:pt x="33714" y="2968"/>
                      <a:pt x="33668" y="2945"/>
                    </a:cubicBezTo>
                    <a:cubicBezTo>
                      <a:pt x="33645" y="2945"/>
                      <a:pt x="33645" y="2945"/>
                      <a:pt x="33622" y="2922"/>
                    </a:cubicBezTo>
                    <a:lnTo>
                      <a:pt x="33577" y="2899"/>
                    </a:lnTo>
                    <a:lnTo>
                      <a:pt x="33440" y="2831"/>
                    </a:lnTo>
                    <a:lnTo>
                      <a:pt x="33371" y="2785"/>
                    </a:lnTo>
                    <a:cubicBezTo>
                      <a:pt x="33234" y="2717"/>
                      <a:pt x="33075" y="2648"/>
                      <a:pt x="32915" y="2580"/>
                    </a:cubicBezTo>
                    <a:cubicBezTo>
                      <a:pt x="32824" y="2534"/>
                      <a:pt x="32732" y="2489"/>
                      <a:pt x="32641" y="2466"/>
                    </a:cubicBezTo>
                    <a:lnTo>
                      <a:pt x="32458" y="2374"/>
                    </a:lnTo>
                    <a:cubicBezTo>
                      <a:pt x="32321" y="2306"/>
                      <a:pt x="32207" y="2260"/>
                      <a:pt x="32070" y="2215"/>
                    </a:cubicBezTo>
                    <a:cubicBezTo>
                      <a:pt x="31774" y="2101"/>
                      <a:pt x="31477" y="2009"/>
                      <a:pt x="31203" y="1918"/>
                    </a:cubicBezTo>
                    <a:cubicBezTo>
                      <a:pt x="31066" y="1872"/>
                      <a:pt x="30929" y="1827"/>
                      <a:pt x="30792" y="1781"/>
                    </a:cubicBezTo>
                    <a:cubicBezTo>
                      <a:pt x="30655" y="1713"/>
                      <a:pt x="30495" y="1667"/>
                      <a:pt x="30358" y="1644"/>
                    </a:cubicBezTo>
                    <a:cubicBezTo>
                      <a:pt x="30084" y="1553"/>
                      <a:pt x="29833" y="1484"/>
                      <a:pt x="29560" y="1416"/>
                    </a:cubicBezTo>
                    <a:cubicBezTo>
                      <a:pt x="29423" y="1370"/>
                      <a:pt x="29286" y="1347"/>
                      <a:pt x="29149" y="1324"/>
                    </a:cubicBezTo>
                    <a:lnTo>
                      <a:pt x="29035" y="1279"/>
                    </a:lnTo>
                    <a:lnTo>
                      <a:pt x="28920" y="1256"/>
                    </a:lnTo>
                    <a:lnTo>
                      <a:pt x="28761" y="1233"/>
                    </a:lnTo>
                    <a:cubicBezTo>
                      <a:pt x="28167" y="1096"/>
                      <a:pt x="27597" y="982"/>
                      <a:pt x="27049" y="868"/>
                    </a:cubicBezTo>
                    <a:lnTo>
                      <a:pt x="26912" y="845"/>
                    </a:lnTo>
                    <a:lnTo>
                      <a:pt x="26638" y="800"/>
                    </a:lnTo>
                    <a:lnTo>
                      <a:pt x="26569" y="800"/>
                    </a:lnTo>
                    <a:cubicBezTo>
                      <a:pt x="26364" y="754"/>
                      <a:pt x="26204" y="731"/>
                      <a:pt x="26044" y="685"/>
                    </a:cubicBezTo>
                    <a:cubicBezTo>
                      <a:pt x="25725" y="617"/>
                      <a:pt x="25405" y="548"/>
                      <a:pt x="25063" y="503"/>
                    </a:cubicBezTo>
                    <a:lnTo>
                      <a:pt x="24949" y="480"/>
                    </a:lnTo>
                    <a:cubicBezTo>
                      <a:pt x="24675" y="434"/>
                      <a:pt x="24401" y="389"/>
                      <a:pt x="24127" y="343"/>
                    </a:cubicBezTo>
                    <a:cubicBezTo>
                      <a:pt x="23967" y="320"/>
                      <a:pt x="23808" y="297"/>
                      <a:pt x="23648" y="275"/>
                    </a:cubicBezTo>
                    <a:cubicBezTo>
                      <a:pt x="23511" y="252"/>
                      <a:pt x="23351" y="252"/>
                      <a:pt x="23214" y="252"/>
                    </a:cubicBezTo>
                    <a:cubicBezTo>
                      <a:pt x="22917" y="229"/>
                      <a:pt x="22621" y="206"/>
                      <a:pt x="22324" y="183"/>
                    </a:cubicBezTo>
                    <a:lnTo>
                      <a:pt x="22118" y="160"/>
                    </a:lnTo>
                    <a:lnTo>
                      <a:pt x="21913" y="160"/>
                    </a:lnTo>
                    <a:lnTo>
                      <a:pt x="21822" y="138"/>
                    </a:lnTo>
                    <a:lnTo>
                      <a:pt x="21525" y="138"/>
                    </a:lnTo>
                    <a:lnTo>
                      <a:pt x="21365" y="115"/>
                    </a:lnTo>
                    <a:cubicBezTo>
                      <a:pt x="20726" y="92"/>
                      <a:pt x="20087" y="69"/>
                      <a:pt x="19448" y="23"/>
                    </a:cubicBezTo>
                    <a:lnTo>
                      <a:pt x="19334" y="23"/>
                    </a:lnTo>
                    <a:cubicBezTo>
                      <a:pt x="19060" y="23"/>
                      <a:pt x="18786" y="1"/>
                      <a:pt x="18535"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7"/>
              <p:cNvSpPr/>
              <p:nvPr/>
            </p:nvSpPr>
            <p:spPr>
              <a:xfrm>
                <a:off x="12724176" y="3749220"/>
                <a:ext cx="956931" cy="131002"/>
              </a:xfrm>
              <a:custGeom>
                <a:avLst/>
                <a:gdLst/>
                <a:ahLst/>
                <a:cxnLst/>
                <a:rect l="l" t="t" r="r" b="b"/>
                <a:pathLst>
                  <a:path w="34354" h="4703" extrusionOk="0">
                    <a:moveTo>
                      <a:pt x="15408" y="0"/>
                    </a:moveTo>
                    <a:cubicBezTo>
                      <a:pt x="15111" y="23"/>
                      <a:pt x="14792" y="23"/>
                      <a:pt x="14495" y="23"/>
                    </a:cubicBezTo>
                    <a:lnTo>
                      <a:pt x="13605" y="23"/>
                    </a:lnTo>
                    <a:cubicBezTo>
                      <a:pt x="13445" y="46"/>
                      <a:pt x="13308" y="46"/>
                      <a:pt x="13171" y="46"/>
                    </a:cubicBezTo>
                    <a:lnTo>
                      <a:pt x="13011" y="69"/>
                    </a:lnTo>
                    <a:cubicBezTo>
                      <a:pt x="12920" y="69"/>
                      <a:pt x="12852" y="92"/>
                      <a:pt x="12760" y="92"/>
                    </a:cubicBezTo>
                    <a:cubicBezTo>
                      <a:pt x="12441" y="114"/>
                      <a:pt x="12121" y="137"/>
                      <a:pt x="11824" y="160"/>
                    </a:cubicBezTo>
                    <a:lnTo>
                      <a:pt x="11573" y="183"/>
                    </a:lnTo>
                    <a:lnTo>
                      <a:pt x="11368" y="183"/>
                    </a:lnTo>
                    <a:cubicBezTo>
                      <a:pt x="11231" y="206"/>
                      <a:pt x="11140" y="229"/>
                      <a:pt x="11048" y="229"/>
                    </a:cubicBezTo>
                    <a:lnTo>
                      <a:pt x="11003" y="229"/>
                    </a:lnTo>
                    <a:cubicBezTo>
                      <a:pt x="10820" y="229"/>
                      <a:pt x="10660" y="274"/>
                      <a:pt x="10501" y="297"/>
                    </a:cubicBezTo>
                    <a:cubicBezTo>
                      <a:pt x="10386" y="320"/>
                      <a:pt x="10272" y="320"/>
                      <a:pt x="10158" y="343"/>
                    </a:cubicBezTo>
                    <a:lnTo>
                      <a:pt x="10181" y="365"/>
                    </a:lnTo>
                    <a:lnTo>
                      <a:pt x="10158" y="365"/>
                    </a:lnTo>
                    <a:cubicBezTo>
                      <a:pt x="10044" y="365"/>
                      <a:pt x="9953" y="365"/>
                      <a:pt x="9862" y="388"/>
                    </a:cubicBezTo>
                    <a:cubicBezTo>
                      <a:pt x="9747" y="388"/>
                      <a:pt x="9656" y="388"/>
                      <a:pt x="9565" y="411"/>
                    </a:cubicBezTo>
                    <a:lnTo>
                      <a:pt x="9496" y="411"/>
                    </a:lnTo>
                    <a:lnTo>
                      <a:pt x="9245" y="457"/>
                    </a:lnTo>
                    <a:lnTo>
                      <a:pt x="9177" y="457"/>
                    </a:lnTo>
                    <a:lnTo>
                      <a:pt x="8903" y="502"/>
                    </a:lnTo>
                    <a:cubicBezTo>
                      <a:pt x="8332" y="594"/>
                      <a:pt x="7716" y="708"/>
                      <a:pt x="7054" y="868"/>
                    </a:cubicBezTo>
                    <a:lnTo>
                      <a:pt x="6849" y="936"/>
                    </a:lnTo>
                    <a:cubicBezTo>
                      <a:pt x="6666" y="982"/>
                      <a:pt x="6461" y="1027"/>
                      <a:pt x="6255" y="1073"/>
                    </a:cubicBezTo>
                    <a:cubicBezTo>
                      <a:pt x="6232" y="1073"/>
                      <a:pt x="6209" y="1050"/>
                      <a:pt x="6187" y="1050"/>
                    </a:cubicBezTo>
                    <a:lnTo>
                      <a:pt x="6095" y="1073"/>
                    </a:lnTo>
                    <a:lnTo>
                      <a:pt x="5981" y="1073"/>
                    </a:lnTo>
                    <a:cubicBezTo>
                      <a:pt x="5913" y="1096"/>
                      <a:pt x="5844" y="1096"/>
                      <a:pt x="5799" y="1119"/>
                    </a:cubicBezTo>
                    <a:cubicBezTo>
                      <a:pt x="5684" y="1119"/>
                      <a:pt x="5570" y="1164"/>
                      <a:pt x="5456" y="1187"/>
                    </a:cubicBezTo>
                    <a:lnTo>
                      <a:pt x="5411" y="1187"/>
                    </a:lnTo>
                    <a:lnTo>
                      <a:pt x="5365" y="1210"/>
                    </a:lnTo>
                    <a:lnTo>
                      <a:pt x="5068" y="1278"/>
                    </a:lnTo>
                    <a:lnTo>
                      <a:pt x="4908" y="1324"/>
                    </a:lnTo>
                    <a:lnTo>
                      <a:pt x="4863" y="1324"/>
                    </a:lnTo>
                    <a:cubicBezTo>
                      <a:pt x="4794" y="1347"/>
                      <a:pt x="4726" y="1347"/>
                      <a:pt x="4703" y="1370"/>
                    </a:cubicBezTo>
                    <a:cubicBezTo>
                      <a:pt x="4657" y="1415"/>
                      <a:pt x="4612" y="1461"/>
                      <a:pt x="4589" y="1507"/>
                    </a:cubicBezTo>
                    <a:cubicBezTo>
                      <a:pt x="4566" y="1507"/>
                      <a:pt x="4566" y="1484"/>
                      <a:pt x="4543" y="1484"/>
                    </a:cubicBezTo>
                    <a:cubicBezTo>
                      <a:pt x="4543" y="1484"/>
                      <a:pt x="4520" y="1507"/>
                      <a:pt x="4520" y="1507"/>
                    </a:cubicBezTo>
                    <a:cubicBezTo>
                      <a:pt x="4110" y="1598"/>
                      <a:pt x="3676" y="1735"/>
                      <a:pt x="3311" y="1849"/>
                    </a:cubicBezTo>
                    <a:lnTo>
                      <a:pt x="3242" y="1872"/>
                    </a:lnTo>
                    <a:lnTo>
                      <a:pt x="3082" y="1940"/>
                    </a:lnTo>
                    <a:cubicBezTo>
                      <a:pt x="2968" y="1963"/>
                      <a:pt x="2831" y="2009"/>
                      <a:pt x="2694" y="2055"/>
                    </a:cubicBezTo>
                    <a:cubicBezTo>
                      <a:pt x="2557" y="2100"/>
                      <a:pt x="2398" y="2146"/>
                      <a:pt x="2261" y="2192"/>
                    </a:cubicBezTo>
                    <a:cubicBezTo>
                      <a:pt x="2101" y="2237"/>
                      <a:pt x="1941" y="2283"/>
                      <a:pt x="1781" y="2328"/>
                    </a:cubicBezTo>
                    <a:lnTo>
                      <a:pt x="1736" y="2351"/>
                    </a:lnTo>
                    <a:cubicBezTo>
                      <a:pt x="1576" y="2397"/>
                      <a:pt x="1416" y="2443"/>
                      <a:pt x="1256" y="2511"/>
                    </a:cubicBezTo>
                    <a:lnTo>
                      <a:pt x="1188" y="2534"/>
                    </a:lnTo>
                    <a:lnTo>
                      <a:pt x="1165" y="2534"/>
                    </a:lnTo>
                    <a:lnTo>
                      <a:pt x="1005" y="2580"/>
                    </a:lnTo>
                    <a:cubicBezTo>
                      <a:pt x="960" y="2625"/>
                      <a:pt x="891" y="2648"/>
                      <a:pt x="823" y="2671"/>
                    </a:cubicBezTo>
                    <a:cubicBezTo>
                      <a:pt x="709" y="2716"/>
                      <a:pt x="617" y="2762"/>
                      <a:pt x="526" y="2853"/>
                    </a:cubicBezTo>
                    <a:cubicBezTo>
                      <a:pt x="480" y="2899"/>
                      <a:pt x="435" y="2990"/>
                      <a:pt x="435" y="3059"/>
                    </a:cubicBezTo>
                    <a:cubicBezTo>
                      <a:pt x="435" y="3082"/>
                      <a:pt x="435" y="3082"/>
                      <a:pt x="435" y="3105"/>
                    </a:cubicBezTo>
                    <a:cubicBezTo>
                      <a:pt x="389" y="3105"/>
                      <a:pt x="321" y="3127"/>
                      <a:pt x="275" y="3173"/>
                    </a:cubicBezTo>
                    <a:cubicBezTo>
                      <a:pt x="206" y="3219"/>
                      <a:pt x="138" y="3264"/>
                      <a:pt x="115" y="3333"/>
                    </a:cubicBezTo>
                    <a:lnTo>
                      <a:pt x="92" y="3378"/>
                    </a:lnTo>
                    <a:cubicBezTo>
                      <a:pt x="47" y="3424"/>
                      <a:pt x="47" y="3470"/>
                      <a:pt x="47" y="3515"/>
                    </a:cubicBezTo>
                    <a:cubicBezTo>
                      <a:pt x="24" y="3561"/>
                      <a:pt x="47" y="3629"/>
                      <a:pt x="47" y="3675"/>
                    </a:cubicBezTo>
                    <a:cubicBezTo>
                      <a:pt x="69" y="3766"/>
                      <a:pt x="92" y="3858"/>
                      <a:pt x="115" y="3949"/>
                    </a:cubicBezTo>
                    <a:lnTo>
                      <a:pt x="92" y="4040"/>
                    </a:lnTo>
                    <a:cubicBezTo>
                      <a:pt x="69" y="4109"/>
                      <a:pt x="47" y="4154"/>
                      <a:pt x="47" y="4223"/>
                    </a:cubicBezTo>
                    <a:cubicBezTo>
                      <a:pt x="1" y="4360"/>
                      <a:pt x="24" y="4520"/>
                      <a:pt x="161" y="4611"/>
                    </a:cubicBezTo>
                    <a:cubicBezTo>
                      <a:pt x="229" y="4634"/>
                      <a:pt x="298" y="4657"/>
                      <a:pt x="389" y="4657"/>
                    </a:cubicBezTo>
                    <a:lnTo>
                      <a:pt x="457" y="4657"/>
                    </a:lnTo>
                    <a:cubicBezTo>
                      <a:pt x="503" y="4679"/>
                      <a:pt x="549" y="4702"/>
                      <a:pt x="594" y="4702"/>
                    </a:cubicBezTo>
                    <a:cubicBezTo>
                      <a:pt x="617" y="4702"/>
                      <a:pt x="617" y="4679"/>
                      <a:pt x="663" y="4679"/>
                    </a:cubicBezTo>
                    <a:lnTo>
                      <a:pt x="823" y="4634"/>
                    </a:lnTo>
                    <a:lnTo>
                      <a:pt x="960" y="4588"/>
                    </a:lnTo>
                    <a:lnTo>
                      <a:pt x="1188" y="4543"/>
                    </a:lnTo>
                    <a:lnTo>
                      <a:pt x="1234" y="4565"/>
                    </a:lnTo>
                    <a:cubicBezTo>
                      <a:pt x="1256" y="4565"/>
                      <a:pt x="1279" y="4565"/>
                      <a:pt x="1279" y="4543"/>
                    </a:cubicBezTo>
                    <a:lnTo>
                      <a:pt x="1576" y="4497"/>
                    </a:lnTo>
                    <a:lnTo>
                      <a:pt x="1850" y="4497"/>
                    </a:lnTo>
                    <a:lnTo>
                      <a:pt x="1941" y="4520"/>
                    </a:lnTo>
                    <a:lnTo>
                      <a:pt x="2580" y="4520"/>
                    </a:lnTo>
                    <a:cubicBezTo>
                      <a:pt x="2808" y="4520"/>
                      <a:pt x="2991" y="4520"/>
                      <a:pt x="3151" y="4497"/>
                    </a:cubicBezTo>
                    <a:cubicBezTo>
                      <a:pt x="3585" y="4451"/>
                      <a:pt x="3995" y="4406"/>
                      <a:pt x="4429" y="4360"/>
                    </a:cubicBezTo>
                    <a:cubicBezTo>
                      <a:pt x="4452" y="4360"/>
                      <a:pt x="4475" y="4383"/>
                      <a:pt x="4498" y="4383"/>
                    </a:cubicBezTo>
                    <a:cubicBezTo>
                      <a:pt x="4612" y="4360"/>
                      <a:pt x="4703" y="4360"/>
                      <a:pt x="4771" y="4360"/>
                    </a:cubicBezTo>
                    <a:lnTo>
                      <a:pt x="5137" y="4360"/>
                    </a:lnTo>
                    <a:lnTo>
                      <a:pt x="5251" y="4337"/>
                    </a:lnTo>
                    <a:lnTo>
                      <a:pt x="5525" y="4314"/>
                    </a:lnTo>
                    <a:lnTo>
                      <a:pt x="7396" y="4314"/>
                    </a:lnTo>
                    <a:cubicBezTo>
                      <a:pt x="7465" y="4314"/>
                      <a:pt x="7533" y="4291"/>
                      <a:pt x="7602" y="4291"/>
                    </a:cubicBezTo>
                    <a:cubicBezTo>
                      <a:pt x="7739" y="4291"/>
                      <a:pt x="7876" y="4291"/>
                      <a:pt x="7990" y="4177"/>
                    </a:cubicBezTo>
                    <a:lnTo>
                      <a:pt x="8766" y="4177"/>
                    </a:lnTo>
                    <a:cubicBezTo>
                      <a:pt x="9063" y="4154"/>
                      <a:pt x="9382" y="4154"/>
                      <a:pt x="9702" y="4132"/>
                    </a:cubicBezTo>
                    <a:lnTo>
                      <a:pt x="10067" y="4086"/>
                    </a:lnTo>
                    <a:lnTo>
                      <a:pt x="10113" y="4086"/>
                    </a:lnTo>
                    <a:cubicBezTo>
                      <a:pt x="10295" y="4086"/>
                      <a:pt x="10478" y="4063"/>
                      <a:pt x="10660" y="4040"/>
                    </a:cubicBezTo>
                    <a:cubicBezTo>
                      <a:pt x="10843" y="4040"/>
                      <a:pt x="11026" y="4040"/>
                      <a:pt x="11208" y="4018"/>
                    </a:cubicBezTo>
                    <a:lnTo>
                      <a:pt x="11619" y="4018"/>
                    </a:lnTo>
                    <a:lnTo>
                      <a:pt x="11824" y="3995"/>
                    </a:lnTo>
                    <a:cubicBezTo>
                      <a:pt x="12053" y="3995"/>
                      <a:pt x="12258" y="3972"/>
                      <a:pt x="12464" y="3972"/>
                    </a:cubicBezTo>
                    <a:lnTo>
                      <a:pt x="13422" y="3972"/>
                    </a:lnTo>
                    <a:cubicBezTo>
                      <a:pt x="13742" y="3972"/>
                      <a:pt x="14061" y="3949"/>
                      <a:pt x="14358" y="3926"/>
                    </a:cubicBezTo>
                    <a:cubicBezTo>
                      <a:pt x="14472" y="3903"/>
                      <a:pt x="14586" y="3903"/>
                      <a:pt x="14700" y="3903"/>
                    </a:cubicBezTo>
                    <a:lnTo>
                      <a:pt x="14815" y="3903"/>
                    </a:lnTo>
                    <a:cubicBezTo>
                      <a:pt x="14906" y="3881"/>
                      <a:pt x="14974" y="3881"/>
                      <a:pt x="15066" y="3881"/>
                    </a:cubicBezTo>
                    <a:lnTo>
                      <a:pt x="15294" y="3858"/>
                    </a:lnTo>
                    <a:lnTo>
                      <a:pt x="16663" y="3858"/>
                    </a:lnTo>
                    <a:cubicBezTo>
                      <a:pt x="16869" y="3858"/>
                      <a:pt x="17074" y="3858"/>
                      <a:pt x="17280" y="3881"/>
                    </a:cubicBezTo>
                    <a:lnTo>
                      <a:pt x="17394" y="3881"/>
                    </a:lnTo>
                    <a:cubicBezTo>
                      <a:pt x="17531" y="3881"/>
                      <a:pt x="17668" y="3858"/>
                      <a:pt x="17828" y="3858"/>
                    </a:cubicBezTo>
                    <a:lnTo>
                      <a:pt x="19060" y="3858"/>
                    </a:lnTo>
                    <a:cubicBezTo>
                      <a:pt x="19288" y="3858"/>
                      <a:pt x="19539" y="3858"/>
                      <a:pt x="19791" y="3881"/>
                    </a:cubicBezTo>
                    <a:lnTo>
                      <a:pt x="20955" y="3881"/>
                    </a:lnTo>
                    <a:cubicBezTo>
                      <a:pt x="21274" y="3881"/>
                      <a:pt x="21594" y="3903"/>
                      <a:pt x="21913" y="3903"/>
                    </a:cubicBezTo>
                    <a:lnTo>
                      <a:pt x="22187" y="3903"/>
                    </a:lnTo>
                    <a:lnTo>
                      <a:pt x="22438" y="3926"/>
                    </a:lnTo>
                    <a:lnTo>
                      <a:pt x="23306" y="3926"/>
                    </a:lnTo>
                    <a:cubicBezTo>
                      <a:pt x="23488" y="3926"/>
                      <a:pt x="23671" y="3926"/>
                      <a:pt x="23831" y="3949"/>
                    </a:cubicBezTo>
                    <a:lnTo>
                      <a:pt x="24858" y="3949"/>
                    </a:lnTo>
                    <a:cubicBezTo>
                      <a:pt x="25154" y="3972"/>
                      <a:pt x="25474" y="3972"/>
                      <a:pt x="25771" y="3972"/>
                    </a:cubicBezTo>
                    <a:lnTo>
                      <a:pt x="26387" y="3972"/>
                    </a:lnTo>
                    <a:cubicBezTo>
                      <a:pt x="26501" y="3972"/>
                      <a:pt x="26615" y="3972"/>
                      <a:pt x="26707" y="3995"/>
                    </a:cubicBezTo>
                    <a:lnTo>
                      <a:pt x="27186" y="3995"/>
                    </a:lnTo>
                    <a:lnTo>
                      <a:pt x="27665" y="4018"/>
                    </a:lnTo>
                    <a:cubicBezTo>
                      <a:pt x="27779" y="4018"/>
                      <a:pt x="27916" y="4018"/>
                      <a:pt x="28030" y="4040"/>
                    </a:cubicBezTo>
                    <a:lnTo>
                      <a:pt x="28213" y="4040"/>
                    </a:lnTo>
                    <a:lnTo>
                      <a:pt x="28647" y="4063"/>
                    </a:lnTo>
                    <a:lnTo>
                      <a:pt x="28738" y="4063"/>
                    </a:lnTo>
                    <a:lnTo>
                      <a:pt x="29583" y="4109"/>
                    </a:lnTo>
                    <a:lnTo>
                      <a:pt x="29788" y="4109"/>
                    </a:lnTo>
                    <a:cubicBezTo>
                      <a:pt x="29856" y="4109"/>
                      <a:pt x="29948" y="4109"/>
                      <a:pt x="30016" y="4132"/>
                    </a:cubicBezTo>
                    <a:cubicBezTo>
                      <a:pt x="30199" y="4132"/>
                      <a:pt x="30359" y="4132"/>
                      <a:pt x="30541" y="4154"/>
                    </a:cubicBezTo>
                    <a:cubicBezTo>
                      <a:pt x="30769" y="4154"/>
                      <a:pt x="31021" y="4177"/>
                      <a:pt x="31272" y="4200"/>
                    </a:cubicBezTo>
                    <a:lnTo>
                      <a:pt x="31660" y="4200"/>
                    </a:lnTo>
                    <a:cubicBezTo>
                      <a:pt x="31819" y="4223"/>
                      <a:pt x="31979" y="4223"/>
                      <a:pt x="32139" y="4223"/>
                    </a:cubicBezTo>
                    <a:lnTo>
                      <a:pt x="32847" y="4223"/>
                    </a:lnTo>
                    <a:cubicBezTo>
                      <a:pt x="33075" y="4246"/>
                      <a:pt x="33280" y="4246"/>
                      <a:pt x="33486" y="4269"/>
                    </a:cubicBezTo>
                    <a:cubicBezTo>
                      <a:pt x="33554" y="4269"/>
                      <a:pt x="33623" y="4291"/>
                      <a:pt x="33668" y="4291"/>
                    </a:cubicBezTo>
                    <a:lnTo>
                      <a:pt x="33828" y="4291"/>
                    </a:lnTo>
                    <a:cubicBezTo>
                      <a:pt x="33897" y="4314"/>
                      <a:pt x="33942" y="4314"/>
                      <a:pt x="34011" y="4314"/>
                    </a:cubicBezTo>
                    <a:lnTo>
                      <a:pt x="34148" y="4314"/>
                    </a:lnTo>
                    <a:cubicBezTo>
                      <a:pt x="34170" y="4314"/>
                      <a:pt x="34216" y="4314"/>
                      <a:pt x="34239" y="4291"/>
                    </a:cubicBezTo>
                    <a:cubicBezTo>
                      <a:pt x="34285" y="4269"/>
                      <a:pt x="34330" y="4223"/>
                      <a:pt x="34330" y="4177"/>
                    </a:cubicBezTo>
                    <a:cubicBezTo>
                      <a:pt x="34353" y="4109"/>
                      <a:pt x="34353" y="4063"/>
                      <a:pt x="34330" y="4018"/>
                    </a:cubicBezTo>
                    <a:cubicBezTo>
                      <a:pt x="34307" y="3995"/>
                      <a:pt x="34285" y="3972"/>
                      <a:pt x="34239" y="3949"/>
                    </a:cubicBezTo>
                    <a:cubicBezTo>
                      <a:pt x="34239" y="3949"/>
                      <a:pt x="34216" y="3926"/>
                      <a:pt x="34170" y="3926"/>
                    </a:cubicBezTo>
                    <a:lnTo>
                      <a:pt x="34102" y="3903"/>
                    </a:lnTo>
                    <a:lnTo>
                      <a:pt x="34034" y="3881"/>
                    </a:lnTo>
                    <a:lnTo>
                      <a:pt x="33874" y="3858"/>
                    </a:lnTo>
                    <a:lnTo>
                      <a:pt x="33782" y="3812"/>
                    </a:lnTo>
                    <a:cubicBezTo>
                      <a:pt x="33600" y="3766"/>
                      <a:pt x="33417" y="3721"/>
                      <a:pt x="33257" y="3675"/>
                    </a:cubicBezTo>
                    <a:cubicBezTo>
                      <a:pt x="33098" y="3629"/>
                      <a:pt x="32938" y="3584"/>
                      <a:pt x="32778" y="3561"/>
                    </a:cubicBezTo>
                    <a:lnTo>
                      <a:pt x="32710" y="3538"/>
                    </a:lnTo>
                    <a:lnTo>
                      <a:pt x="32573" y="3493"/>
                    </a:lnTo>
                    <a:lnTo>
                      <a:pt x="32230" y="3424"/>
                    </a:lnTo>
                    <a:lnTo>
                      <a:pt x="32048" y="3378"/>
                    </a:lnTo>
                    <a:cubicBezTo>
                      <a:pt x="31934" y="3356"/>
                      <a:pt x="31842" y="3310"/>
                      <a:pt x="31728" y="3287"/>
                    </a:cubicBezTo>
                    <a:cubicBezTo>
                      <a:pt x="31546" y="3241"/>
                      <a:pt x="31363" y="3196"/>
                      <a:pt x="31180" y="3150"/>
                    </a:cubicBezTo>
                    <a:cubicBezTo>
                      <a:pt x="30861" y="3036"/>
                      <a:pt x="30518" y="2945"/>
                      <a:pt x="30176" y="2831"/>
                    </a:cubicBezTo>
                    <a:cubicBezTo>
                      <a:pt x="30039" y="2785"/>
                      <a:pt x="29879" y="2739"/>
                      <a:pt x="29720" y="2694"/>
                    </a:cubicBezTo>
                    <a:lnTo>
                      <a:pt x="29674" y="2694"/>
                    </a:lnTo>
                    <a:cubicBezTo>
                      <a:pt x="29491" y="2648"/>
                      <a:pt x="29331" y="2602"/>
                      <a:pt x="29149" y="2557"/>
                    </a:cubicBezTo>
                    <a:cubicBezTo>
                      <a:pt x="28829" y="2443"/>
                      <a:pt x="28487" y="2351"/>
                      <a:pt x="28145" y="2260"/>
                    </a:cubicBezTo>
                    <a:cubicBezTo>
                      <a:pt x="27962" y="2214"/>
                      <a:pt x="27802" y="2169"/>
                      <a:pt x="27642" y="2123"/>
                    </a:cubicBezTo>
                    <a:lnTo>
                      <a:pt x="27574" y="2100"/>
                    </a:lnTo>
                    <a:lnTo>
                      <a:pt x="27391" y="2055"/>
                    </a:lnTo>
                    <a:lnTo>
                      <a:pt x="27117" y="1986"/>
                    </a:lnTo>
                    <a:lnTo>
                      <a:pt x="26798" y="1918"/>
                    </a:lnTo>
                    <a:lnTo>
                      <a:pt x="26547" y="1872"/>
                    </a:lnTo>
                    <a:lnTo>
                      <a:pt x="26456" y="1849"/>
                    </a:lnTo>
                    <a:lnTo>
                      <a:pt x="26273" y="1803"/>
                    </a:lnTo>
                    <a:cubicBezTo>
                      <a:pt x="26250" y="1781"/>
                      <a:pt x="26204" y="1758"/>
                      <a:pt x="26159" y="1758"/>
                    </a:cubicBezTo>
                    <a:cubicBezTo>
                      <a:pt x="26067" y="1735"/>
                      <a:pt x="25976" y="1712"/>
                      <a:pt x="25908" y="1689"/>
                    </a:cubicBezTo>
                    <a:lnTo>
                      <a:pt x="25794" y="1644"/>
                    </a:lnTo>
                    <a:lnTo>
                      <a:pt x="25771" y="1644"/>
                    </a:lnTo>
                    <a:lnTo>
                      <a:pt x="25725" y="1621"/>
                    </a:lnTo>
                    <a:lnTo>
                      <a:pt x="25657" y="1621"/>
                    </a:lnTo>
                    <a:cubicBezTo>
                      <a:pt x="25497" y="1575"/>
                      <a:pt x="25337" y="1530"/>
                      <a:pt x="25177" y="1484"/>
                    </a:cubicBezTo>
                    <a:cubicBezTo>
                      <a:pt x="24835" y="1393"/>
                      <a:pt x="24515" y="1301"/>
                      <a:pt x="24196" y="1210"/>
                    </a:cubicBezTo>
                    <a:cubicBezTo>
                      <a:pt x="23922" y="1142"/>
                      <a:pt x="23602" y="1073"/>
                      <a:pt x="23191" y="982"/>
                    </a:cubicBezTo>
                    <a:cubicBezTo>
                      <a:pt x="22986" y="936"/>
                      <a:pt x="22803" y="890"/>
                      <a:pt x="22598" y="868"/>
                    </a:cubicBezTo>
                    <a:lnTo>
                      <a:pt x="22233" y="776"/>
                    </a:lnTo>
                    <a:lnTo>
                      <a:pt x="22119" y="754"/>
                    </a:lnTo>
                    <a:lnTo>
                      <a:pt x="22050" y="731"/>
                    </a:lnTo>
                    <a:lnTo>
                      <a:pt x="21982" y="731"/>
                    </a:lnTo>
                    <a:lnTo>
                      <a:pt x="21936" y="708"/>
                    </a:lnTo>
                    <a:lnTo>
                      <a:pt x="21845" y="685"/>
                    </a:lnTo>
                    <a:cubicBezTo>
                      <a:pt x="21731" y="662"/>
                      <a:pt x="21617" y="639"/>
                      <a:pt x="21480" y="617"/>
                    </a:cubicBezTo>
                    <a:cubicBezTo>
                      <a:pt x="21365" y="571"/>
                      <a:pt x="21251" y="571"/>
                      <a:pt x="21114" y="548"/>
                    </a:cubicBezTo>
                    <a:lnTo>
                      <a:pt x="20955" y="502"/>
                    </a:lnTo>
                    <a:cubicBezTo>
                      <a:pt x="20863" y="480"/>
                      <a:pt x="20772" y="457"/>
                      <a:pt x="20681" y="457"/>
                    </a:cubicBezTo>
                    <a:lnTo>
                      <a:pt x="20315" y="388"/>
                    </a:lnTo>
                    <a:lnTo>
                      <a:pt x="19950" y="320"/>
                    </a:lnTo>
                    <a:cubicBezTo>
                      <a:pt x="19699" y="274"/>
                      <a:pt x="19448" y="229"/>
                      <a:pt x="19174" y="206"/>
                    </a:cubicBezTo>
                    <a:cubicBezTo>
                      <a:pt x="18741" y="137"/>
                      <a:pt x="18307" y="92"/>
                      <a:pt x="17873" y="69"/>
                    </a:cubicBezTo>
                    <a:cubicBezTo>
                      <a:pt x="17828" y="92"/>
                      <a:pt x="17805" y="114"/>
                      <a:pt x="17782" y="114"/>
                    </a:cubicBezTo>
                    <a:cubicBezTo>
                      <a:pt x="17713" y="137"/>
                      <a:pt x="17645" y="137"/>
                      <a:pt x="17576" y="137"/>
                    </a:cubicBezTo>
                    <a:lnTo>
                      <a:pt x="17417" y="137"/>
                    </a:lnTo>
                    <a:cubicBezTo>
                      <a:pt x="17325" y="114"/>
                      <a:pt x="17234" y="114"/>
                      <a:pt x="17143" y="114"/>
                    </a:cubicBezTo>
                    <a:cubicBezTo>
                      <a:pt x="16960" y="92"/>
                      <a:pt x="16778" y="92"/>
                      <a:pt x="16595" y="69"/>
                    </a:cubicBezTo>
                    <a:lnTo>
                      <a:pt x="16161" y="23"/>
                    </a:lnTo>
                    <a:lnTo>
                      <a:pt x="15979" y="0"/>
                    </a:ln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37"/>
              <p:cNvSpPr/>
              <p:nvPr/>
            </p:nvSpPr>
            <p:spPr>
              <a:xfrm>
                <a:off x="10784994" y="3326409"/>
                <a:ext cx="1774558" cy="397407"/>
              </a:xfrm>
              <a:custGeom>
                <a:avLst/>
                <a:gdLst/>
                <a:ahLst/>
                <a:cxnLst/>
                <a:rect l="l" t="t" r="r" b="b"/>
                <a:pathLst>
                  <a:path w="63707" h="14267" extrusionOk="0">
                    <a:moveTo>
                      <a:pt x="46062" y="0"/>
                    </a:moveTo>
                    <a:cubicBezTo>
                      <a:pt x="45674" y="0"/>
                      <a:pt x="45263" y="23"/>
                      <a:pt x="44853" y="46"/>
                    </a:cubicBezTo>
                    <a:cubicBezTo>
                      <a:pt x="43049" y="160"/>
                      <a:pt x="41246" y="503"/>
                      <a:pt x="39511" y="1005"/>
                    </a:cubicBezTo>
                    <a:cubicBezTo>
                      <a:pt x="37777" y="1507"/>
                      <a:pt x="36088" y="2169"/>
                      <a:pt x="34421" y="2899"/>
                    </a:cubicBezTo>
                    <a:cubicBezTo>
                      <a:pt x="32732" y="3630"/>
                      <a:pt x="31089" y="4429"/>
                      <a:pt x="29445" y="5250"/>
                    </a:cubicBezTo>
                    <a:cubicBezTo>
                      <a:pt x="27597" y="6140"/>
                      <a:pt x="25748" y="7053"/>
                      <a:pt x="23876" y="7852"/>
                    </a:cubicBezTo>
                    <a:lnTo>
                      <a:pt x="23830" y="7852"/>
                    </a:lnTo>
                    <a:cubicBezTo>
                      <a:pt x="22735" y="8309"/>
                      <a:pt x="21639" y="8743"/>
                      <a:pt x="20498" y="9131"/>
                    </a:cubicBezTo>
                    <a:cubicBezTo>
                      <a:pt x="19745" y="9382"/>
                      <a:pt x="18969" y="9610"/>
                      <a:pt x="18193" y="9838"/>
                    </a:cubicBezTo>
                    <a:cubicBezTo>
                      <a:pt x="16412" y="10340"/>
                      <a:pt x="14632" y="10751"/>
                      <a:pt x="12806" y="11025"/>
                    </a:cubicBezTo>
                    <a:lnTo>
                      <a:pt x="12760" y="11025"/>
                    </a:lnTo>
                    <a:cubicBezTo>
                      <a:pt x="11540" y="11193"/>
                      <a:pt x="10294" y="11301"/>
                      <a:pt x="9049" y="11301"/>
                    </a:cubicBezTo>
                    <a:cubicBezTo>
                      <a:pt x="8267" y="11301"/>
                      <a:pt x="7486" y="11259"/>
                      <a:pt x="6711" y="11162"/>
                    </a:cubicBezTo>
                    <a:lnTo>
                      <a:pt x="6711" y="11162"/>
                    </a:lnTo>
                    <a:cubicBezTo>
                      <a:pt x="6727" y="11177"/>
                      <a:pt x="6742" y="11182"/>
                      <a:pt x="6750" y="11184"/>
                    </a:cubicBezTo>
                    <a:lnTo>
                      <a:pt x="6750" y="11184"/>
                    </a:lnTo>
                    <a:cubicBezTo>
                      <a:pt x="6205" y="11115"/>
                      <a:pt x="5659" y="11002"/>
                      <a:pt x="5114" y="10888"/>
                    </a:cubicBezTo>
                    <a:cubicBezTo>
                      <a:pt x="4566" y="10751"/>
                      <a:pt x="4041" y="10569"/>
                      <a:pt x="3539" y="10363"/>
                    </a:cubicBezTo>
                    <a:lnTo>
                      <a:pt x="3493" y="10363"/>
                    </a:lnTo>
                    <a:cubicBezTo>
                      <a:pt x="3128" y="10203"/>
                      <a:pt x="2785" y="10021"/>
                      <a:pt x="2443" y="9838"/>
                    </a:cubicBezTo>
                    <a:cubicBezTo>
                      <a:pt x="2101" y="9633"/>
                      <a:pt x="1781" y="9427"/>
                      <a:pt x="1462" y="9176"/>
                    </a:cubicBezTo>
                    <a:lnTo>
                      <a:pt x="1439" y="9176"/>
                    </a:lnTo>
                    <a:cubicBezTo>
                      <a:pt x="1028" y="8834"/>
                      <a:pt x="640" y="8469"/>
                      <a:pt x="298" y="8081"/>
                    </a:cubicBezTo>
                    <a:cubicBezTo>
                      <a:pt x="263" y="8046"/>
                      <a:pt x="218" y="8029"/>
                      <a:pt x="175" y="8029"/>
                    </a:cubicBezTo>
                    <a:cubicBezTo>
                      <a:pt x="132" y="8029"/>
                      <a:pt x="92" y="8046"/>
                      <a:pt x="69" y="8081"/>
                    </a:cubicBezTo>
                    <a:cubicBezTo>
                      <a:pt x="1" y="8149"/>
                      <a:pt x="1" y="8240"/>
                      <a:pt x="69" y="8309"/>
                    </a:cubicBezTo>
                    <a:cubicBezTo>
                      <a:pt x="275" y="8537"/>
                      <a:pt x="480" y="8765"/>
                      <a:pt x="708" y="8971"/>
                    </a:cubicBezTo>
                    <a:cubicBezTo>
                      <a:pt x="937" y="9199"/>
                      <a:pt x="1188" y="9382"/>
                      <a:pt x="1439" y="9587"/>
                    </a:cubicBezTo>
                    <a:cubicBezTo>
                      <a:pt x="1964" y="9952"/>
                      <a:pt x="2512" y="10272"/>
                      <a:pt x="3082" y="10523"/>
                    </a:cubicBezTo>
                    <a:cubicBezTo>
                      <a:pt x="3676" y="10797"/>
                      <a:pt x="4269" y="11002"/>
                      <a:pt x="4885" y="11162"/>
                    </a:cubicBezTo>
                    <a:cubicBezTo>
                      <a:pt x="5502" y="11322"/>
                      <a:pt x="6164" y="11436"/>
                      <a:pt x="6803" y="11504"/>
                    </a:cubicBezTo>
                    <a:cubicBezTo>
                      <a:pt x="7514" y="11599"/>
                      <a:pt x="8231" y="11639"/>
                      <a:pt x="8952" y="11639"/>
                    </a:cubicBezTo>
                    <a:cubicBezTo>
                      <a:pt x="9619" y="11639"/>
                      <a:pt x="10288" y="11605"/>
                      <a:pt x="10957" y="11550"/>
                    </a:cubicBezTo>
                    <a:cubicBezTo>
                      <a:pt x="12349" y="11436"/>
                      <a:pt x="13719" y="11231"/>
                      <a:pt x="15088" y="10934"/>
                    </a:cubicBezTo>
                    <a:cubicBezTo>
                      <a:pt x="16389" y="10683"/>
                      <a:pt x="17645" y="10340"/>
                      <a:pt x="18923" y="9952"/>
                    </a:cubicBezTo>
                    <a:cubicBezTo>
                      <a:pt x="19471" y="9793"/>
                      <a:pt x="20041" y="9610"/>
                      <a:pt x="20589" y="9427"/>
                    </a:cubicBezTo>
                    <a:cubicBezTo>
                      <a:pt x="21411" y="9153"/>
                      <a:pt x="22233" y="8857"/>
                      <a:pt x="23054" y="8537"/>
                    </a:cubicBezTo>
                    <a:cubicBezTo>
                      <a:pt x="26455" y="7168"/>
                      <a:pt x="29674" y="5433"/>
                      <a:pt x="32983" y="3904"/>
                    </a:cubicBezTo>
                    <a:cubicBezTo>
                      <a:pt x="33691" y="3584"/>
                      <a:pt x="34376" y="3264"/>
                      <a:pt x="35083" y="2968"/>
                    </a:cubicBezTo>
                    <a:lnTo>
                      <a:pt x="35060" y="2968"/>
                    </a:lnTo>
                    <a:cubicBezTo>
                      <a:pt x="37663" y="1872"/>
                      <a:pt x="40356" y="959"/>
                      <a:pt x="43163" y="548"/>
                    </a:cubicBezTo>
                    <a:lnTo>
                      <a:pt x="43141" y="548"/>
                    </a:lnTo>
                    <a:cubicBezTo>
                      <a:pt x="43985" y="434"/>
                      <a:pt x="44853" y="343"/>
                      <a:pt x="45720" y="343"/>
                    </a:cubicBezTo>
                    <a:cubicBezTo>
                      <a:pt x="45865" y="339"/>
                      <a:pt x="46009" y="337"/>
                      <a:pt x="46153" y="337"/>
                    </a:cubicBezTo>
                    <a:cubicBezTo>
                      <a:pt x="46847" y="337"/>
                      <a:pt x="47531" y="381"/>
                      <a:pt x="48231" y="457"/>
                    </a:cubicBezTo>
                    <a:cubicBezTo>
                      <a:pt x="48961" y="548"/>
                      <a:pt x="49691" y="685"/>
                      <a:pt x="50399" y="868"/>
                    </a:cubicBezTo>
                    <a:cubicBezTo>
                      <a:pt x="51107" y="1050"/>
                      <a:pt x="51814" y="1279"/>
                      <a:pt x="52499" y="1553"/>
                    </a:cubicBezTo>
                    <a:cubicBezTo>
                      <a:pt x="52499" y="1575"/>
                      <a:pt x="52522" y="1575"/>
                      <a:pt x="52522" y="1575"/>
                    </a:cubicBezTo>
                    <a:cubicBezTo>
                      <a:pt x="53252" y="1872"/>
                      <a:pt x="53983" y="2237"/>
                      <a:pt x="54667" y="2648"/>
                    </a:cubicBezTo>
                    <a:cubicBezTo>
                      <a:pt x="55352" y="3036"/>
                      <a:pt x="56014" y="3493"/>
                      <a:pt x="56653" y="3995"/>
                    </a:cubicBezTo>
                    <a:cubicBezTo>
                      <a:pt x="57315" y="4497"/>
                      <a:pt x="57931" y="5045"/>
                      <a:pt x="58525" y="5638"/>
                    </a:cubicBezTo>
                    <a:cubicBezTo>
                      <a:pt x="59141" y="6255"/>
                      <a:pt x="59735" y="6917"/>
                      <a:pt x="60260" y="7601"/>
                    </a:cubicBezTo>
                    <a:cubicBezTo>
                      <a:pt x="60716" y="8195"/>
                      <a:pt x="61127" y="8811"/>
                      <a:pt x="61515" y="9427"/>
                    </a:cubicBezTo>
                    <a:cubicBezTo>
                      <a:pt x="61880" y="10066"/>
                      <a:pt x="62223" y="10728"/>
                      <a:pt x="62519" y="11413"/>
                    </a:cubicBezTo>
                    <a:lnTo>
                      <a:pt x="62496" y="11413"/>
                    </a:lnTo>
                    <a:cubicBezTo>
                      <a:pt x="62702" y="11870"/>
                      <a:pt x="62862" y="12326"/>
                      <a:pt x="63021" y="12783"/>
                    </a:cubicBezTo>
                    <a:cubicBezTo>
                      <a:pt x="63158" y="13262"/>
                      <a:pt x="63273" y="13764"/>
                      <a:pt x="63387" y="14266"/>
                    </a:cubicBezTo>
                    <a:cubicBezTo>
                      <a:pt x="63455" y="14266"/>
                      <a:pt x="63524" y="14243"/>
                      <a:pt x="63592" y="14243"/>
                    </a:cubicBezTo>
                    <a:lnTo>
                      <a:pt x="63706" y="14243"/>
                    </a:lnTo>
                    <a:cubicBezTo>
                      <a:pt x="63638" y="13878"/>
                      <a:pt x="63546" y="13490"/>
                      <a:pt x="63455" y="13125"/>
                    </a:cubicBezTo>
                    <a:cubicBezTo>
                      <a:pt x="63341" y="12691"/>
                      <a:pt x="63181" y="12258"/>
                      <a:pt x="63021" y="11847"/>
                    </a:cubicBezTo>
                    <a:cubicBezTo>
                      <a:pt x="62748" y="11094"/>
                      <a:pt x="62382" y="10340"/>
                      <a:pt x="61994" y="9633"/>
                    </a:cubicBezTo>
                    <a:cubicBezTo>
                      <a:pt x="61173" y="8149"/>
                      <a:pt x="60145" y="6825"/>
                      <a:pt x="58981" y="5615"/>
                    </a:cubicBezTo>
                    <a:cubicBezTo>
                      <a:pt x="57794" y="4406"/>
                      <a:pt x="56471" y="3356"/>
                      <a:pt x="55010" y="2466"/>
                    </a:cubicBezTo>
                    <a:cubicBezTo>
                      <a:pt x="54257" y="2009"/>
                      <a:pt x="53435" y="1598"/>
                      <a:pt x="52613" y="1256"/>
                    </a:cubicBezTo>
                    <a:cubicBezTo>
                      <a:pt x="52225" y="1096"/>
                      <a:pt x="51814" y="959"/>
                      <a:pt x="51403" y="822"/>
                    </a:cubicBezTo>
                    <a:cubicBezTo>
                      <a:pt x="50970" y="685"/>
                      <a:pt x="50513" y="548"/>
                      <a:pt x="50080" y="457"/>
                    </a:cubicBezTo>
                    <a:cubicBezTo>
                      <a:pt x="48756" y="137"/>
                      <a:pt x="47409" y="0"/>
                      <a:pt x="46062"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37"/>
              <p:cNvSpPr/>
              <p:nvPr/>
            </p:nvSpPr>
            <p:spPr>
              <a:xfrm>
                <a:off x="12247326" y="3369640"/>
                <a:ext cx="28" cy="28"/>
              </a:xfrm>
              <a:custGeom>
                <a:avLst/>
                <a:gdLst/>
                <a:ahLst/>
                <a:cxnLst/>
                <a:rect l="l" t="t" r="r" b="b"/>
                <a:pathLst>
                  <a:path w="1" h="1" extrusionOk="0">
                    <a:moveTo>
                      <a:pt x="1" y="1"/>
                    </a:moveTo>
                    <a:cubicBezTo>
                      <a:pt x="1" y="1"/>
                      <a:pt x="1" y="1"/>
                      <a:pt x="1" y="1"/>
                    </a:cubicBez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37"/>
              <p:cNvSpPr/>
              <p:nvPr/>
            </p:nvSpPr>
            <p:spPr>
              <a:xfrm>
                <a:off x="11449420" y="3545126"/>
                <a:ext cx="669" cy="28"/>
              </a:xfrm>
              <a:custGeom>
                <a:avLst/>
                <a:gdLst/>
                <a:ahLst/>
                <a:cxnLst/>
                <a:rect l="l" t="t" r="r" b="b"/>
                <a:pathLst>
                  <a:path w="24" h="1" extrusionOk="0">
                    <a:moveTo>
                      <a:pt x="0" y="0"/>
                    </a:move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7"/>
              <p:cNvSpPr/>
              <p:nvPr/>
            </p:nvSpPr>
            <p:spPr>
              <a:xfrm>
                <a:off x="11448779" y="3545126"/>
                <a:ext cx="669" cy="28"/>
              </a:xfrm>
              <a:custGeom>
                <a:avLst/>
                <a:gdLst/>
                <a:ahLst/>
                <a:cxnLst/>
                <a:rect l="l" t="t" r="r" b="b"/>
                <a:pathLst>
                  <a:path w="24" h="1" extrusionOk="0">
                    <a:moveTo>
                      <a:pt x="0" y="0"/>
                    </a:move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37"/>
              <p:cNvSpPr/>
              <p:nvPr/>
            </p:nvSpPr>
            <p:spPr>
              <a:xfrm>
                <a:off x="11141678" y="3633510"/>
                <a:ext cx="28" cy="28"/>
              </a:xfrm>
              <a:custGeom>
                <a:avLst/>
                <a:gdLst/>
                <a:ahLst/>
                <a:cxnLst/>
                <a:rect l="l" t="t" r="r" b="b"/>
                <a:pathLst>
                  <a:path w="1" h="1" extrusionOk="0">
                    <a:moveTo>
                      <a:pt x="1" y="0"/>
                    </a:moveTo>
                    <a:lnTo>
                      <a:pt x="1" y="0"/>
                    </a:ln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37"/>
              <p:cNvSpPr/>
              <p:nvPr/>
            </p:nvSpPr>
            <p:spPr>
              <a:xfrm>
                <a:off x="11140424" y="3633510"/>
                <a:ext cx="641" cy="28"/>
              </a:xfrm>
              <a:custGeom>
                <a:avLst/>
                <a:gdLst/>
                <a:ahLst/>
                <a:cxnLst/>
                <a:rect l="l" t="t" r="r" b="b"/>
                <a:pathLst>
                  <a:path w="23" h="1" extrusionOk="0">
                    <a:moveTo>
                      <a:pt x="0" y="0"/>
                    </a:moveTo>
                    <a:lnTo>
                      <a:pt x="23" y="0"/>
                    </a:ln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37"/>
              <p:cNvSpPr/>
              <p:nvPr/>
            </p:nvSpPr>
            <p:spPr>
              <a:xfrm>
                <a:off x="12525820" y="3643677"/>
                <a:ext cx="28" cy="669"/>
              </a:xfrm>
              <a:custGeom>
                <a:avLst/>
                <a:gdLst/>
                <a:ahLst/>
                <a:cxnLst/>
                <a:rect l="l" t="t" r="r" b="b"/>
                <a:pathLst>
                  <a:path w="1" h="24" extrusionOk="0">
                    <a:moveTo>
                      <a:pt x="0" y="23"/>
                    </a:moveTo>
                    <a:lnTo>
                      <a:pt x="0" y="0"/>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37"/>
              <p:cNvSpPr/>
              <p:nvPr/>
            </p:nvSpPr>
            <p:spPr>
              <a:xfrm>
                <a:off x="12525820" y="3644318"/>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37"/>
              <p:cNvSpPr/>
              <p:nvPr/>
            </p:nvSpPr>
            <p:spPr>
              <a:xfrm>
                <a:off x="10762125" y="3440865"/>
                <a:ext cx="1735116" cy="296294"/>
              </a:xfrm>
              <a:custGeom>
                <a:avLst/>
                <a:gdLst/>
                <a:ahLst/>
                <a:cxnLst/>
                <a:rect l="l" t="t" r="r" b="b"/>
                <a:pathLst>
                  <a:path w="62291" h="10637" extrusionOk="0">
                    <a:moveTo>
                      <a:pt x="45993" y="0"/>
                    </a:moveTo>
                    <a:cubicBezTo>
                      <a:pt x="44464" y="0"/>
                      <a:pt x="42957" y="183"/>
                      <a:pt x="41474" y="502"/>
                    </a:cubicBezTo>
                    <a:cubicBezTo>
                      <a:pt x="39579" y="890"/>
                      <a:pt x="37753" y="1484"/>
                      <a:pt x="35950" y="2146"/>
                    </a:cubicBezTo>
                    <a:cubicBezTo>
                      <a:pt x="34170" y="2808"/>
                      <a:pt x="32412" y="3561"/>
                      <a:pt x="30654" y="4291"/>
                    </a:cubicBezTo>
                    <a:cubicBezTo>
                      <a:pt x="30654" y="4291"/>
                      <a:pt x="30632" y="4314"/>
                      <a:pt x="30632" y="4314"/>
                    </a:cubicBezTo>
                    <a:cubicBezTo>
                      <a:pt x="30449" y="4382"/>
                      <a:pt x="30266" y="4474"/>
                      <a:pt x="30084" y="4542"/>
                    </a:cubicBezTo>
                    <a:cubicBezTo>
                      <a:pt x="29993" y="4565"/>
                      <a:pt x="29901" y="4611"/>
                      <a:pt x="29810" y="4656"/>
                    </a:cubicBezTo>
                    <a:cubicBezTo>
                      <a:pt x="29741" y="4679"/>
                      <a:pt x="29673" y="4725"/>
                      <a:pt x="29605" y="4748"/>
                    </a:cubicBezTo>
                    <a:lnTo>
                      <a:pt x="29285" y="4885"/>
                    </a:lnTo>
                    <a:cubicBezTo>
                      <a:pt x="28828" y="5067"/>
                      <a:pt x="28372" y="5273"/>
                      <a:pt x="27915" y="5455"/>
                    </a:cubicBezTo>
                    <a:cubicBezTo>
                      <a:pt x="25770" y="6345"/>
                      <a:pt x="23601" y="7190"/>
                      <a:pt x="21387" y="7875"/>
                    </a:cubicBezTo>
                    <a:cubicBezTo>
                      <a:pt x="19470" y="8445"/>
                      <a:pt x="17530" y="8879"/>
                      <a:pt x="15567" y="9153"/>
                    </a:cubicBezTo>
                    <a:lnTo>
                      <a:pt x="15613" y="9153"/>
                    </a:lnTo>
                    <a:cubicBezTo>
                      <a:pt x="13897" y="9398"/>
                      <a:pt x="12157" y="9538"/>
                      <a:pt x="10417" y="9538"/>
                    </a:cubicBezTo>
                    <a:cubicBezTo>
                      <a:pt x="9240" y="9538"/>
                      <a:pt x="8063" y="9474"/>
                      <a:pt x="6893" y="9336"/>
                    </a:cubicBezTo>
                    <a:lnTo>
                      <a:pt x="6916" y="9336"/>
                    </a:lnTo>
                    <a:cubicBezTo>
                      <a:pt x="5227" y="9107"/>
                      <a:pt x="3561" y="8742"/>
                      <a:pt x="2009" y="8103"/>
                    </a:cubicBezTo>
                    <a:cubicBezTo>
                      <a:pt x="1415" y="7852"/>
                      <a:pt x="822" y="7578"/>
                      <a:pt x="274" y="7258"/>
                    </a:cubicBezTo>
                    <a:cubicBezTo>
                      <a:pt x="242" y="7242"/>
                      <a:pt x="209" y="7235"/>
                      <a:pt x="179" y="7235"/>
                    </a:cubicBezTo>
                    <a:cubicBezTo>
                      <a:pt x="124" y="7235"/>
                      <a:pt x="75" y="7260"/>
                      <a:pt x="46" y="7304"/>
                    </a:cubicBezTo>
                    <a:cubicBezTo>
                      <a:pt x="0" y="7395"/>
                      <a:pt x="23" y="7487"/>
                      <a:pt x="114" y="7532"/>
                    </a:cubicBezTo>
                    <a:cubicBezTo>
                      <a:pt x="1392" y="8286"/>
                      <a:pt x="2785" y="8811"/>
                      <a:pt x="4223" y="9176"/>
                    </a:cubicBezTo>
                    <a:cubicBezTo>
                      <a:pt x="5752" y="9541"/>
                      <a:pt x="7327" y="9746"/>
                      <a:pt x="8879" y="9815"/>
                    </a:cubicBezTo>
                    <a:cubicBezTo>
                      <a:pt x="9388" y="9844"/>
                      <a:pt x="9896" y="9856"/>
                      <a:pt x="10405" y="9856"/>
                    </a:cubicBezTo>
                    <a:cubicBezTo>
                      <a:pt x="11517" y="9856"/>
                      <a:pt x="12629" y="9795"/>
                      <a:pt x="13741" y="9701"/>
                    </a:cubicBezTo>
                    <a:cubicBezTo>
                      <a:pt x="15247" y="9564"/>
                      <a:pt x="16754" y="9313"/>
                      <a:pt x="18260" y="9016"/>
                    </a:cubicBezTo>
                    <a:cubicBezTo>
                      <a:pt x="19995" y="8628"/>
                      <a:pt x="21730" y="8126"/>
                      <a:pt x="23419" y="7532"/>
                    </a:cubicBezTo>
                    <a:cubicBezTo>
                      <a:pt x="25222" y="6916"/>
                      <a:pt x="26980" y="6186"/>
                      <a:pt x="28737" y="5455"/>
                    </a:cubicBezTo>
                    <a:cubicBezTo>
                      <a:pt x="29125" y="5295"/>
                      <a:pt x="29513" y="5136"/>
                      <a:pt x="29901" y="4976"/>
                    </a:cubicBezTo>
                    <a:cubicBezTo>
                      <a:pt x="29924" y="4976"/>
                      <a:pt x="29924" y="4953"/>
                      <a:pt x="29924" y="4953"/>
                    </a:cubicBezTo>
                    <a:lnTo>
                      <a:pt x="29947" y="4953"/>
                    </a:lnTo>
                    <a:cubicBezTo>
                      <a:pt x="30152" y="4862"/>
                      <a:pt x="30358" y="4771"/>
                      <a:pt x="30563" y="4679"/>
                    </a:cubicBezTo>
                    <a:cubicBezTo>
                      <a:pt x="30609" y="4679"/>
                      <a:pt x="30632" y="4656"/>
                      <a:pt x="30677" y="4634"/>
                    </a:cubicBezTo>
                    <a:cubicBezTo>
                      <a:pt x="30723" y="4634"/>
                      <a:pt x="30746" y="4611"/>
                      <a:pt x="30791" y="4588"/>
                    </a:cubicBezTo>
                    <a:cubicBezTo>
                      <a:pt x="31020" y="4497"/>
                      <a:pt x="31248" y="4405"/>
                      <a:pt x="31476" y="4291"/>
                    </a:cubicBezTo>
                    <a:cubicBezTo>
                      <a:pt x="33234" y="3561"/>
                      <a:pt x="35014" y="2830"/>
                      <a:pt x="36794" y="2191"/>
                    </a:cubicBezTo>
                    <a:cubicBezTo>
                      <a:pt x="38846" y="1439"/>
                      <a:pt x="40966" y="846"/>
                      <a:pt x="43108" y="526"/>
                    </a:cubicBezTo>
                    <a:lnTo>
                      <a:pt x="43108" y="526"/>
                    </a:lnTo>
                    <a:cubicBezTo>
                      <a:pt x="43099" y="528"/>
                      <a:pt x="43085" y="534"/>
                      <a:pt x="43071" y="548"/>
                    </a:cubicBezTo>
                    <a:cubicBezTo>
                      <a:pt x="43916" y="411"/>
                      <a:pt x="44738" y="342"/>
                      <a:pt x="45582" y="320"/>
                    </a:cubicBezTo>
                    <a:cubicBezTo>
                      <a:pt x="46450" y="320"/>
                      <a:pt x="47317" y="365"/>
                      <a:pt x="48184" y="457"/>
                    </a:cubicBezTo>
                    <a:cubicBezTo>
                      <a:pt x="48595" y="502"/>
                      <a:pt x="49006" y="571"/>
                      <a:pt x="49394" y="662"/>
                    </a:cubicBezTo>
                    <a:cubicBezTo>
                      <a:pt x="49759" y="708"/>
                      <a:pt x="50079" y="799"/>
                      <a:pt x="50421" y="890"/>
                    </a:cubicBezTo>
                    <a:cubicBezTo>
                      <a:pt x="51106" y="1073"/>
                      <a:pt x="51768" y="1301"/>
                      <a:pt x="52430" y="1575"/>
                    </a:cubicBezTo>
                    <a:cubicBezTo>
                      <a:pt x="53160" y="1872"/>
                      <a:pt x="53868" y="2214"/>
                      <a:pt x="54530" y="2625"/>
                    </a:cubicBezTo>
                    <a:cubicBezTo>
                      <a:pt x="55237" y="3013"/>
                      <a:pt x="55899" y="3469"/>
                      <a:pt x="56516" y="3949"/>
                    </a:cubicBezTo>
                    <a:cubicBezTo>
                      <a:pt x="57155" y="4451"/>
                      <a:pt x="57748" y="4976"/>
                      <a:pt x="58319" y="5524"/>
                    </a:cubicBezTo>
                    <a:cubicBezTo>
                      <a:pt x="58889" y="6094"/>
                      <a:pt x="59414" y="6688"/>
                      <a:pt x="59894" y="7304"/>
                    </a:cubicBezTo>
                    <a:cubicBezTo>
                      <a:pt x="59894" y="7304"/>
                      <a:pt x="59894" y="7304"/>
                      <a:pt x="59894" y="7327"/>
                    </a:cubicBezTo>
                    <a:lnTo>
                      <a:pt x="59917" y="7327"/>
                    </a:lnTo>
                    <a:cubicBezTo>
                      <a:pt x="60305" y="7852"/>
                      <a:pt x="60670" y="8400"/>
                      <a:pt x="61012" y="8948"/>
                    </a:cubicBezTo>
                    <a:cubicBezTo>
                      <a:pt x="61355" y="9495"/>
                      <a:pt x="61674" y="10066"/>
                      <a:pt x="61971" y="10637"/>
                    </a:cubicBezTo>
                    <a:cubicBezTo>
                      <a:pt x="62085" y="10614"/>
                      <a:pt x="62176" y="10568"/>
                      <a:pt x="62290" y="10545"/>
                    </a:cubicBezTo>
                    <a:cubicBezTo>
                      <a:pt x="62153" y="10249"/>
                      <a:pt x="61994" y="9975"/>
                      <a:pt x="61834" y="9701"/>
                    </a:cubicBezTo>
                    <a:cubicBezTo>
                      <a:pt x="61606" y="9267"/>
                      <a:pt x="61355" y="8856"/>
                      <a:pt x="61103" y="8468"/>
                    </a:cubicBezTo>
                    <a:cubicBezTo>
                      <a:pt x="60693" y="7806"/>
                      <a:pt x="60213" y="7190"/>
                      <a:pt x="59711" y="6574"/>
                    </a:cubicBezTo>
                    <a:cubicBezTo>
                      <a:pt x="58707" y="5364"/>
                      <a:pt x="57520" y="4268"/>
                      <a:pt x="56242" y="3333"/>
                    </a:cubicBezTo>
                    <a:cubicBezTo>
                      <a:pt x="54963" y="2397"/>
                      <a:pt x="53548" y="1643"/>
                      <a:pt x="52065" y="1073"/>
                    </a:cubicBezTo>
                    <a:cubicBezTo>
                      <a:pt x="51311" y="799"/>
                      <a:pt x="50558" y="571"/>
                      <a:pt x="49759" y="388"/>
                    </a:cubicBezTo>
                    <a:cubicBezTo>
                      <a:pt x="48869" y="205"/>
                      <a:pt x="47979" y="91"/>
                      <a:pt x="47066" y="23"/>
                    </a:cubicBezTo>
                    <a:cubicBezTo>
                      <a:pt x="46701" y="0"/>
                      <a:pt x="46358" y="0"/>
                      <a:pt x="4599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7"/>
              <p:cNvSpPr/>
              <p:nvPr/>
            </p:nvSpPr>
            <p:spPr>
              <a:xfrm>
                <a:off x="12430445" y="3644318"/>
                <a:ext cx="28" cy="28"/>
              </a:xfrm>
              <a:custGeom>
                <a:avLst/>
                <a:gdLst/>
                <a:ahLst/>
                <a:cxnLst/>
                <a:rect l="l" t="t" r="r" b="b"/>
                <a:pathLst>
                  <a:path w="1" h="1" extrusionOk="0">
                    <a:moveTo>
                      <a:pt x="1" y="0"/>
                    </a:moveTo>
                    <a:lnTo>
                      <a:pt x="1" y="0"/>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7"/>
              <p:cNvSpPr/>
              <p:nvPr/>
            </p:nvSpPr>
            <p:spPr>
              <a:xfrm>
                <a:off x="12430445" y="3644318"/>
                <a:ext cx="28" cy="28"/>
              </a:xfrm>
              <a:custGeom>
                <a:avLst/>
                <a:gdLst/>
                <a:ahLst/>
                <a:cxnLst/>
                <a:rect l="l" t="t" r="r" b="b"/>
                <a:pathLst>
                  <a:path w="1" h="1" extrusionOk="0">
                    <a:moveTo>
                      <a:pt x="1" y="0"/>
                    </a:moveTo>
                    <a:lnTo>
                      <a:pt x="1" y="0"/>
                    </a:ln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7"/>
              <p:cNvSpPr/>
              <p:nvPr/>
            </p:nvSpPr>
            <p:spPr>
              <a:xfrm>
                <a:off x="12431086" y="3644931"/>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7"/>
              <p:cNvSpPr/>
              <p:nvPr/>
            </p:nvSpPr>
            <p:spPr>
              <a:xfrm>
                <a:off x="10771652" y="3605516"/>
                <a:ext cx="1654364" cy="190250"/>
              </a:xfrm>
              <a:custGeom>
                <a:avLst/>
                <a:gdLst/>
                <a:ahLst/>
                <a:cxnLst/>
                <a:rect l="l" t="t" r="r" b="b"/>
                <a:pathLst>
                  <a:path w="59392" h="6830" extrusionOk="0">
                    <a:moveTo>
                      <a:pt x="46100" y="525"/>
                    </a:moveTo>
                    <a:cubicBezTo>
                      <a:pt x="46102" y="525"/>
                      <a:pt x="46105" y="526"/>
                      <a:pt x="46108" y="526"/>
                    </a:cubicBezTo>
                    <a:cubicBezTo>
                      <a:pt x="46105" y="525"/>
                      <a:pt x="46103" y="525"/>
                      <a:pt x="46100" y="525"/>
                    </a:cubicBezTo>
                    <a:close/>
                    <a:moveTo>
                      <a:pt x="57680" y="5251"/>
                    </a:moveTo>
                    <a:cubicBezTo>
                      <a:pt x="57694" y="5265"/>
                      <a:pt x="57699" y="5270"/>
                      <a:pt x="57707" y="5272"/>
                    </a:cubicBezTo>
                    <a:lnTo>
                      <a:pt x="57707" y="5272"/>
                    </a:lnTo>
                    <a:cubicBezTo>
                      <a:pt x="57698" y="5265"/>
                      <a:pt x="57689" y="5258"/>
                      <a:pt x="57680" y="5251"/>
                    </a:cubicBezTo>
                    <a:close/>
                    <a:moveTo>
                      <a:pt x="5227" y="6164"/>
                    </a:moveTo>
                    <a:cubicBezTo>
                      <a:pt x="5231" y="6164"/>
                      <a:pt x="5234" y="6164"/>
                      <a:pt x="5237" y="6165"/>
                    </a:cubicBezTo>
                    <a:lnTo>
                      <a:pt x="5237" y="6165"/>
                    </a:lnTo>
                    <a:cubicBezTo>
                      <a:pt x="5234" y="6164"/>
                      <a:pt x="5231" y="6164"/>
                      <a:pt x="5227" y="6164"/>
                    </a:cubicBezTo>
                    <a:close/>
                    <a:moveTo>
                      <a:pt x="42204" y="1"/>
                    </a:moveTo>
                    <a:cubicBezTo>
                      <a:pt x="40538" y="24"/>
                      <a:pt x="38849" y="206"/>
                      <a:pt x="37206" y="503"/>
                    </a:cubicBezTo>
                    <a:cubicBezTo>
                      <a:pt x="35425" y="845"/>
                      <a:pt x="33668" y="1347"/>
                      <a:pt x="31933" y="1895"/>
                    </a:cubicBezTo>
                    <a:cubicBezTo>
                      <a:pt x="30198" y="2443"/>
                      <a:pt x="28509" y="3059"/>
                      <a:pt x="26775" y="3630"/>
                    </a:cubicBezTo>
                    <a:cubicBezTo>
                      <a:pt x="25930" y="3927"/>
                      <a:pt x="25063" y="4201"/>
                      <a:pt x="24195" y="4452"/>
                    </a:cubicBezTo>
                    <a:cubicBezTo>
                      <a:pt x="23282" y="4726"/>
                      <a:pt x="22369" y="4977"/>
                      <a:pt x="21456" y="5182"/>
                    </a:cubicBezTo>
                    <a:cubicBezTo>
                      <a:pt x="19973" y="5547"/>
                      <a:pt x="18466" y="5821"/>
                      <a:pt x="16960" y="6049"/>
                    </a:cubicBezTo>
                    <a:lnTo>
                      <a:pt x="17005" y="6049"/>
                    </a:lnTo>
                    <a:cubicBezTo>
                      <a:pt x="15042" y="6323"/>
                      <a:pt x="13079" y="6483"/>
                      <a:pt x="11116" y="6506"/>
                    </a:cubicBezTo>
                    <a:cubicBezTo>
                      <a:pt x="10953" y="6508"/>
                      <a:pt x="10789" y="6509"/>
                      <a:pt x="10626" y="6509"/>
                    </a:cubicBezTo>
                    <a:cubicBezTo>
                      <a:pt x="8829" y="6509"/>
                      <a:pt x="7033" y="6394"/>
                      <a:pt x="5237" y="6165"/>
                    </a:cubicBezTo>
                    <a:lnTo>
                      <a:pt x="5237" y="6165"/>
                    </a:lnTo>
                    <a:cubicBezTo>
                      <a:pt x="5256" y="6170"/>
                      <a:pt x="5273" y="6186"/>
                      <a:pt x="5273" y="6186"/>
                    </a:cubicBezTo>
                    <a:cubicBezTo>
                      <a:pt x="3584" y="5958"/>
                      <a:pt x="1895" y="5639"/>
                      <a:pt x="229" y="5228"/>
                    </a:cubicBezTo>
                    <a:cubicBezTo>
                      <a:pt x="213" y="5224"/>
                      <a:pt x="197" y="5222"/>
                      <a:pt x="182" y="5222"/>
                    </a:cubicBezTo>
                    <a:cubicBezTo>
                      <a:pt x="108" y="5222"/>
                      <a:pt x="42" y="5266"/>
                      <a:pt x="23" y="5342"/>
                    </a:cubicBezTo>
                    <a:cubicBezTo>
                      <a:pt x="0" y="5433"/>
                      <a:pt x="46" y="5524"/>
                      <a:pt x="137" y="5547"/>
                    </a:cubicBezTo>
                    <a:cubicBezTo>
                      <a:pt x="1073" y="5776"/>
                      <a:pt x="2009" y="5981"/>
                      <a:pt x="2945" y="6141"/>
                    </a:cubicBezTo>
                    <a:cubicBezTo>
                      <a:pt x="3858" y="6323"/>
                      <a:pt x="4771" y="6437"/>
                      <a:pt x="5684" y="6552"/>
                    </a:cubicBezTo>
                    <a:cubicBezTo>
                      <a:pt x="7352" y="6753"/>
                      <a:pt x="9002" y="6830"/>
                      <a:pt x="10666" y="6830"/>
                    </a:cubicBezTo>
                    <a:cubicBezTo>
                      <a:pt x="10892" y="6830"/>
                      <a:pt x="11118" y="6828"/>
                      <a:pt x="11345" y="6826"/>
                    </a:cubicBezTo>
                    <a:cubicBezTo>
                      <a:pt x="15134" y="6757"/>
                      <a:pt x="18900" y="6209"/>
                      <a:pt x="22552" y="5251"/>
                    </a:cubicBezTo>
                    <a:cubicBezTo>
                      <a:pt x="25245" y="4543"/>
                      <a:pt x="27847" y="3607"/>
                      <a:pt x="30472" y="2717"/>
                    </a:cubicBezTo>
                    <a:cubicBezTo>
                      <a:pt x="31773" y="2283"/>
                      <a:pt x="33097" y="1850"/>
                      <a:pt x="34421" y="1484"/>
                    </a:cubicBezTo>
                    <a:cubicBezTo>
                      <a:pt x="35791" y="1119"/>
                      <a:pt x="37160" y="822"/>
                      <a:pt x="38552" y="617"/>
                    </a:cubicBezTo>
                    <a:lnTo>
                      <a:pt x="38575" y="617"/>
                    </a:lnTo>
                    <a:cubicBezTo>
                      <a:pt x="39831" y="434"/>
                      <a:pt x="41063" y="343"/>
                      <a:pt x="42319" y="320"/>
                    </a:cubicBezTo>
                    <a:cubicBezTo>
                      <a:pt x="42476" y="317"/>
                      <a:pt x="42633" y="316"/>
                      <a:pt x="42790" y="316"/>
                    </a:cubicBezTo>
                    <a:cubicBezTo>
                      <a:pt x="43891" y="316"/>
                      <a:pt x="45004" y="386"/>
                      <a:pt x="46100" y="525"/>
                    </a:cubicBezTo>
                    <a:lnTo>
                      <a:pt x="46100" y="525"/>
                    </a:lnTo>
                    <a:cubicBezTo>
                      <a:pt x="46087" y="521"/>
                      <a:pt x="46083" y="508"/>
                      <a:pt x="46069" y="504"/>
                    </a:cubicBezTo>
                    <a:lnTo>
                      <a:pt x="46069" y="504"/>
                    </a:lnTo>
                    <a:cubicBezTo>
                      <a:pt x="47140" y="641"/>
                      <a:pt x="48164" y="846"/>
                      <a:pt x="49212" y="1096"/>
                    </a:cubicBezTo>
                    <a:cubicBezTo>
                      <a:pt x="50262" y="1370"/>
                      <a:pt x="51312" y="1713"/>
                      <a:pt x="52316" y="2124"/>
                    </a:cubicBezTo>
                    <a:cubicBezTo>
                      <a:pt x="52316" y="2124"/>
                      <a:pt x="52293" y="2101"/>
                      <a:pt x="52293" y="2101"/>
                    </a:cubicBezTo>
                    <a:lnTo>
                      <a:pt x="52293" y="2101"/>
                    </a:lnTo>
                    <a:cubicBezTo>
                      <a:pt x="53275" y="2512"/>
                      <a:pt x="54211" y="2991"/>
                      <a:pt x="55124" y="3539"/>
                    </a:cubicBezTo>
                    <a:cubicBezTo>
                      <a:pt x="55580" y="3790"/>
                      <a:pt x="56014" y="4086"/>
                      <a:pt x="56447" y="4360"/>
                    </a:cubicBezTo>
                    <a:cubicBezTo>
                      <a:pt x="56881" y="4657"/>
                      <a:pt x="57315" y="4954"/>
                      <a:pt x="57726" y="5273"/>
                    </a:cubicBezTo>
                    <a:cubicBezTo>
                      <a:pt x="57717" y="5273"/>
                      <a:pt x="57711" y="5273"/>
                      <a:pt x="57707" y="5272"/>
                    </a:cubicBezTo>
                    <a:lnTo>
                      <a:pt x="57707" y="5272"/>
                    </a:lnTo>
                    <a:cubicBezTo>
                      <a:pt x="58039" y="5539"/>
                      <a:pt x="58350" y="5806"/>
                      <a:pt x="58661" y="6072"/>
                    </a:cubicBezTo>
                    <a:cubicBezTo>
                      <a:pt x="58844" y="6255"/>
                      <a:pt x="59004" y="6415"/>
                      <a:pt x="59164" y="6597"/>
                    </a:cubicBezTo>
                    <a:cubicBezTo>
                      <a:pt x="59209" y="6574"/>
                      <a:pt x="59232" y="6529"/>
                      <a:pt x="59278" y="6483"/>
                    </a:cubicBezTo>
                    <a:cubicBezTo>
                      <a:pt x="59301" y="6437"/>
                      <a:pt x="59346" y="6392"/>
                      <a:pt x="59392" y="6369"/>
                    </a:cubicBezTo>
                    <a:cubicBezTo>
                      <a:pt x="59323" y="6278"/>
                      <a:pt x="59232" y="6209"/>
                      <a:pt x="59164" y="6118"/>
                    </a:cubicBezTo>
                    <a:cubicBezTo>
                      <a:pt x="58867" y="5821"/>
                      <a:pt x="58547" y="5547"/>
                      <a:pt x="58228" y="5273"/>
                    </a:cubicBezTo>
                    <a:cubicBezTo>
                      <a:pt x="57612" y="4771"/>
                      <a:pt x="56950" y="4315"/>
                      <a:pt x="56288" y="3881"/>
                    </a:cubicBezTo>
                    <a:cubicBezTo>
                      <a:pt x="55945" y="3653"/>
                      <a:pt x="55626" y="3447"/>
                      <a:pt x="55283" y="3242"/>
                    </a:cubicBezTo>
                    <a:cubicBezTo>
                      <a:pt x="54918" y="3037"/>
                      <a:pt x="54553" y="2808"/>
                      <a:pt x="54165" y="2626"/>
                    </a:cubicBezTo>
                    <a:cubicBezTo>
                      <a:pt x="53435" y="2238"/>
                      <a:pt x="52704" y="1918"/>
                      <a:pt x="51951" y="1621"/>
                    </a:cubicBezTo>
                    <a:cubicBezTo>
                      <a:pt x="50399" y="1028"/>
                      <a:pt x="48778" y="594"/>
                      <a:pt x="47135" y="343"/>
                    </a:cubicBezTo>
                    <a:cubicBezTo>
                      <a:pt x="45674" y="92"/>
                      <a:pt x="44213" y="1"/>
                      <a:pt x="42729"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7"/>
              <p:cNvSpPr/>
              <p:nvPr/>
            </p:nvSpPr>
            <p:spPr>
              <a:xfrm>
                <a:off x="11845518" y="3622703"/>
                <a:ext cx="669" cy="28"/>
              </a:xfrm>
              <a:custGeom>
                <a:avLst/>
                <a:gdLst/>
                <a:ahLst/>
                <a:cxnLst/>
                <a:rect l="l" t="t" r="r" b="b"/>
                <a:pathLst>
                  <a:path w="24" h="1" extrusionOk="0">
                    <a:moveTo>
                      <a:pt x="23" y="0"/>
                    </a:moveTo>
                    <a:cubicBezTo>
                      <a:pt x="23" y="0"/>
                      <a:pt x="23" y="0"/>
                      <a:pt x="0" y="0"/>
                    </a:cubicBezTo>
                    <a:cubicBezTo>
                      <a:pt x="23" y="0"/>
                      <a:pt x="23" y="0"/>
                      <a:pt x="23" y="0"/>
                    </a:cubicBezTo>
                    <a:cubicBezTo>
                      <a:pt x="23" y="0"/>
                      <a:pt x="23" y="0"/>
                      <a:pt x="23"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7"/>
              <p:cNvSpPr/>
              <p:nvPr/>
            </p:nvSpPr>
            <p:spPr>
              <a:xfrm>
                <a:off x="11345131" y="3742869"/>
                <a:ext cx="1050384" cy="128439"/>
              </a:xfrm>
              <a:custGeom>
                <a:avLst/>
                <a:gdLst/>
                <a:ahLst/>
                <a:cxnLst/>
                <a:rect l="l" t="t" r="r" b="b"/>
                <a:pathLst>
                  <a:path w="37709" h="4611" extrusionOk="0">
                    <a:moveTo>
                      <a:pt x="22233" y="0"/>
                    </a:moveTo>
                    <a:cubicBezTo>
                      <a:pt x="20909" y="0"/>
                      <a:pt x="19562" y="91"/>
                      <a:pt x="18238" y="228"/>
                    </a:cubicBezTo>
                    <a:cubicBezTo>
                      <a:pt x="14837" y="616"/>
                      <a:pt x="11528" y="1552"/>
                      <a:pt x="8241" y="2511"/>
                    </a:cubicBezTo>
                    <a:cubicBezTo>
                      <a:pt x="6597" y="2967"/>
                      <a:pt x="4954" y="3447"/>
                      <a:pt x="3288" y="3857"/>
                    </a:cubicBezTo>
                    <a:cubicBezTo>
                      <a:pt x="2466" y="4063"/>
                      <a:pt x="1621" y="4246"/>
                      <a:pt x="777" y="4405"/>
                    </a:cubicBezTo>
                    <a:cubicBezTo>
                      <a:pt x="526" y="4451"/>
                      <a:pt x="252" y="4497"/>
                      <a:pt x="1" y="4542"/>
                    </a:cubicBezTo>
                    <a:cubicBezTo>
                      <a:pt x="183" y="4542"/>
                      <a:pt x="366" y="4565"/>
                      <a:pt x="549" y="4588"/>
                    </a:cubicBezTo>
                    <a:cubicBezTo>
                      <a:pt x="823" y="4588"/>
                      <a:pt x="1074" y="4588"/>
                      <a:pt x="1325" y="4611"/>
                    </a:cubicBezTo>
                    <a:lnTo>
                      <a:pt x="1348" y="4611"/>
                    </a:lnTo>
                    <a:cubicBezTo>
                      <a:pt x="2055" y="4474"/>
                      <a:pt x="2786" y="4314"/>
                      <a:pt x="3470" y="4131"/>
                    </a:cubicBezTo>
                    <a:cubicBezTo>
                      <a:pt x="5000" y="3766"/>
                      <a:pt x="6506" y="3333"/>
                      <a:pt x="8013" y="2899"/>
                    </a:cubicBezTo>
                    <a:cubicBezTo>
                      <a:pt x="11026" y="2031"/>
                      <a:pt x="14038" y="1164"/>
                      <a:pt x="17143" y="708"/>
                    </a:cubicBezTo>
                    <a:cubicBezTo>
                      <a:pt x="18740" y="479"/>
                      <a:pt x="20338" y="342"/>
                      <a:pt x="21959" y="342"/>
                    </a:cubicBezTo>
                    <a:cubicBezTo>
                      <a:pt x="22097" y="340"/>
                      <a:pt x="22235" y="340"/>
                      <a:pt x="22373" y="340"/>
                    </a:cubicBezTo>
                    <a:cubicBezTo>
                      <a:pt x="23855" y="340"/>
                      <a:pt x="25338" y="449"/>
                      <a:pt x="26821" y="616"/>
                    </a:cubicBezTo>
                    <a:lnTo>
                      <a:pt x="26843" y="616"/>
                    </a:lnTo>
                    <a:cubicBezTo>
                      <a:pt x="28533" y="845"/>
                      <a:pt x="30199" y="1141"/>
                      <a:pt x="31842" y="1552"/>
                    </a:cubicBezTo>
                    <a:cubicBezTo>
                      <a:pt x="32573" y="1735"/>
                      <a:pt x="33303" y="1940"/>
                      <a:pt x="34011" y="2146"/>
                    </a:cubicBezTo>
                    <a:cubicBezTo>
                      <a:pt x="34650" y="2305"/>
                      <a:pt x="35266" y="2488"/>
                      <a:pt x="35882" y="2739"/>
                    </a:cubicBezTo>
                    <a:cubicBezTo>
                      <a:pt x="36293" y="2922"/>
                      <a:pt x="36704" y="3127"/>
                      <a:pt x="37046" y="3378"/>
                    </a:cubicBezTo>
                    <a:cubicBezTo>
                      <a:pt x="37183" y="3492"/>
                      <a:pt x="37297" y="3606"/>
                      <a:pt x="37412" y="3721"/>
                    </a:cubicBezTo>
                    <a:cubicBezTo>
                      <a:pt x="37446" y="3755"/>
                      <a:pt x="37491" y="3772"/>
                      <a:pt x="37534" y="3772"/>
                    </a:cubicBezTo>
                    <a:cubicBezTo>
                      <a:pt x="37577" y="3772"/>
                      <a:pt x="37617" y="3755"/>
                      <a:pt x="37640" y="3721"/>
                    </a:cubicBezTo>
                    <a:cubicBezTo>
                      <a:pt x="37708" y="3652"/>
                      <a:pt x="37708" y="3561"/>
                      <a:pt x="37640" y="3492"/>
                    </a:cubicBezTo>
                    <a:cubicBezTo>
                      <a:pt x="37206" y="3013"/>
                      <a:pt x="36636" y="2716"/>
                      <a:pt x="36042" y="2465"/>
                    </a:cubicBezTo>
                    <a:cubicBezTo>
                      <a:pt x="35403" y="2191"/>
                      <a:pt x="34764" y="2009"/>
                      <a:pt x="34102" y="1826"/>
                    </a:cubicBezTo>
                    <a:cubicBezTo>
                      <a:pt x="33760" y="1735"/>
                      <a:pt x="33440" y="1643"/>
                      <a:pt x="33120" y="1552"/>
                    </a:cubicBezTo>
                    <a:cubicBezTo>
                      <a:pt x="32664" y="1415"/>
                      <a:pt x="32185" y="1301"/>
                      <a:pt x="31728" y="1187"/>
                    </a:cubicBezTo>
                    <a:cubicBezTo>
                      <a:pt x="30838" y="982"/>
                      <a:pt x="29925" y="776"/>
                      <a:pt x="29035" y="616"/>
                    </a:cubicBezTo>
                    <a:cubicBezTo>
                      <a:pt x="27277" y="320"/>
                      <a:pt x="25474" y="114"/>
                      <a:pt x="23694" y="46"/>
                    </a:cubicBezTo>
                    <a:cubicBezTo>
                      <a:pt x="23214" y="23"/>
                      <a:pt x="22735" y="0"/>
                      <a:pt x="2223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7"/>
              <p:cNvSpPr/>
              <p:nvPr/>
            </p:nvSpPr>
            <p:spPr>
              <a:xfrm>
                <a:off x="12091561" y="3760028"/>
                <a:ext cx="669" cy="28"/>
              </a:xfrm>
              <a:custGeom>
                <a:avLst/>
                <a:gdLst/>
                <a:ahLst/>
                <a:cxnLst/>
                <a:rect l="l" t="t" r="r" b="b"/>
                <a:pathLst>
                  <a:path w="24" h="1" extrusionOk="0">
                    <a:moveTo>
                      <a:pt x="24" y="0"/>
                    </a:moveTo>
                    <a:cubicBezTo>
                      <a:pt x="24" y="0"/>
                      <a:pt x="1" y="0"/>
                      <a:pt x="1" y="0"/>
                    </a:cubicBezTo>
                    <a:cubicBezTo>
                      <a:pt x="1" y="0"/>
                      <a:pt x="24" y="0"/>
                      <a:pt x="24"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37"/>
              <p:cNvSpPr/>
              <p:nvPr/>
            </p:nvSpPr>
            <p:spPr>
              <a:xfrm>
                <a:off x="10787557" y="2974823"/>
                <a:ext cx="469858" cy="580526"/>
              </a:xfrm>
              <a:custGeom>
                <a:avLst/>
                <a:gdLst/>
                <a:ahLst/>
                <a:cxnLst/>
                <a:rect l="l" t="t" r="r" b="b"/>
                <a:pathLst>
                  <a:path w="16868" h="20841" extrusionOk="0">
                    <a:moveTo>
                      <a:pt x="13969" y="5364"/>
                    </a:moveTo>
                    <a:cubicBezTo>
                      <a:pt x="13969" y="5364"/>
                      <a:pt x="13957" y="5376"/>
                      <a:pt x="13950" y="5392"/>
                    </a:cubicBezTo>
                    <a:lnTo>
                      <a:pt x="13950" y="5392"/>
                    </a:lnTo>
                    <a:cubicBezTo>
                      <a:pt x="13957" y="5383"/>
                      <a:pt x="13963" y="5373"/>
                      <a:pt x="13969" y="5364"/>
                    </a:cubicBezTo>
                    <a:close/>
                    <a:moveTo>
                      <a:pt x="16708" y="0"/>
                    </a:moveTo>
                    <a:cubicBezTo>
                      <a:pt x="16640" y="0"/>
                      <a:pt x="16548" y="69"/>
                      <a:pt x="16548" y="137"/>
                    </a:cubicBezTo>
                    <a:cubicBezTo>
                      <a:pt x="16548" y="183"/>
                      <a:pt x="16526" y="228"/>
                      <a:pt x="16526" y="274"/>
                    </a:cubicBezTo>
                    <a:cubicBezTo>
                      <a:pt x="16503" y="320"/>
                      <a:pt x="16480" y="365"/>
                      <a:pt x="16480" y="411"/>
                    </a:cubicBezTo>
                    <a:cubicBezTo>
                      <a:pt x="16434" y="525"/>
                      <a:pt x="16411" y="639"/>
                      <a:pt x="16366" y="731"/>
                    </a:cubicBezTo>
                    <a:cubicBezTo>
                      <a:pt x="16366" y="731"/>
                      <a:pt x="16372" y="724"/>
                      <a:pt x="16378" y="715"/>
                    </a:cubicBezTo>
                    <a:lnTo>
                      <a:pt x="16378" y="715"/>
                    </a:lnTo>
                    <a:cubicBezTo>
                      <a:pt x="15785" y="2392"/>
                      <a:pt x="14922" y="3935"/>
                      <a:pt x="13946" y="5410"/>
                    </a:cubicBezTo>
                    <a:cubicBezTo>
                      <a:pt x="13946" y="5404"/>
                      <a:pt x="13948" y="5397"/>
                      <a:pt x="13950" y="5392"/>
                    </a:cubicBezTo>
                    <a:lnTo>
                      <a:pt x="13950" y="5392"/>
                    </a:lnTo>
                    <a:cubicBezTo>
                      <a:pt x="12906" y="6934"/>
                      <a:pt x="11771" y="8409"/>
                      <a:pt x="10614" y="9861"/>
                    </a:cubicBezTo>
                    <a:cubicBezTo>
                      <a:pt x="9450" y="11344"/>
                      <a:pt x="8240" y="12805"/>
                      <a:pt x="6985" y="14220"/>
                    </a:cubicBezTo>
                    <a:cubicBezTo>
                      <a:pt x="5615" y="15750"/>
                      <a:pt x="4200" y="17188"/>
                      <a:pt x="2671" y="18534"/>
                    </a:cubicBezTo>
                    <a:cubicBezTo>
                      <a:pt x="2671" y="18534"/>
                      <a:pt x="2693" y="18511"/>
                      <a:pt x="2693" y="18511"/>
                    </a:cubicBezTo>
                    <a:lnTo>
                      <a:pt x="2693" y="18511"/>
                    </a:lnTo>
                    <a:cubicBezTo>
                      <a:pt x="1872" y="19242"/>
                      <a:pt x="1004" y="19927"/>
                      <a:pt x="114" y="20543"/>
                    </a:cubicBezTo>
                    <a:cubicBezTo>
                      <a:pt x="23" y="20611"/>
                      <a:pt x="0" y="20703"/>
                      <a:pt x="69" y="20771"/>
                    </a:cubicBezTo>
                    <a:cubicBezTo>
                      <a:pt x="98" y="20815"/>
                      <a:pt x="147" y="20840"/>
                      <a:pt x="202" y="20840"/>
                    </a:cubicBezTo>
                    <a:cubicBezTo>
                      <a:pt x="232" y="20840"/>
                      <a:pt x="264" y="20833"/>
                      <a:pt x="297" y="20817"/>
                    </a:cubicBezTo>
                    <a:cubicBezTo>
                      <a:pt x="1826" y="19744"/>
                      <a:pt x="3241" y="18511"/>
                      <a:pt x="4588" y="17210"/>
                    </a:cubicBezTo>
                    <a:cubicBezTo>
                      <a:pt x="5980" y="15864"/>
                      <a:pt x="7259" y="14426"/>
                      <a:pt x="8514" y="12965"/>
                    </a:cubicBezTo>
                    <a:cubicBezTo>
                      <a:pt x="9724" y="11527"/>
                      <a:pt x="10865" y="10066"/>
                      <a:pt x="12006" y="8605"/>
                    </a:cubicBezTo>
                    <a:cubicBezTo>
                      <a:pt x="13170" y="7122"/>
                      <a:pt x="14289" y="5592"/>
                      <a:pt x="15247" y="3949"/>
                    </a:cubicBezTo>
                    <a:cubicBezTo>
                      <a:pt x="15590" y="3333"/>
                      <a:pt x="15909" y="2716"/>
                      <a:pt x="16183" y="2077"/>
                    </a:cubicBezTo>
                    <a:cubicBezTo>
                      <a:pt x="16320" y="1780"/>
                      <a:pt x="16457" y="1461"/>
                      <a:pt x="16571" y="1164"/>
                    </a:cubicBezTo>
                    <a:cubicBezTo>
                      <a:pt x="16617" y="1004"/>
                      <a:pt x="16663" y="845"/>
                      <a:pt x="16731" y="685"/>
                    </a:cubicBezTo>
                    <a:cubicBezTo>
                      <a:pt x="16754" y="616"/>
                      <a:pt x="16777" y="525"/>
                      <a:pt x="16800" y="434"/>
                    </a:cubicBezTo>
                    <a:cubicBezTo>
                      <a:pt x="16822" y="411"/>
                      <a:pt x="16822" y="365"/>
                      <a:pt x="16845" y="320"/>
                    </a:cubicBezTo>
                    <a:cubicBezTo>
                      <a:pt x="16845" y="297"/>
                      <a:pt x="16868" y="251"/>
                      <a:pt x="16868" y="206"/>
                    </a:cubicBezTo>
                    <a:cubicBezTo>
                      <a:pt x="16868" y="160"/>
                      <a:pt x="16868" y="114"/>
                      <a:pt x="16845" y="91"/>
                    </a:cubicBezTo>
                    <a:cubicBezTo>
                      <a:pt x="16822" y="46"/>
                      <a:pt x="16777" y="23"/>
                      <a:pt x="16731" y="23"/>
                    </a:cubicBezTo>
                    <a:cubicBezTo>
                      <a:pt x="16731" y="23"/>
                      <a:pt x="16731" y="0"/>
                      <a:pt x="16708"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37"/>
              <p:cNvSpPr/>
              <p:nvPr/>
            </p:nvSpPr>
            <p:spPr>
              <a:xfrm>
                <a:off x="12551893" y="2923960"/>
                <a:ext cx="9554" cy="799856"/>
              </a:xfrm>
              <a:custGeom>
                <a:avLst/>
                <a:gdLst/>
                <a:ahLst/>
                <a:cxnLst/>
                <a:rect l="l" t="t" r="r" b="b"/>
                <a:pathLst>
                  <a:path w="343" h="28715" extrusionOk="0">
                    <a:moveTo>
                      <a:pt x="183" y="0"/>
                    </a:moveTo>
                    <a:cubicBezTo>
                      <a:pt x="92" y="0"/>
                      <a:pt x="0" y="91"/>
                      <a:pt x="0" y="183"/>
                    </a:cubicBezTo>
                    <a:lnTo>
                      <a:pt x="0" y="10500"/>
                    </a:lnTo>
                    <a:lnTo>
                      <a:pt x="0" y="22004"/>
                    </a:lnTo>
                    <a:lnTo>
                      <a:pt x="0" y="28714"/>
                    </a:lnTo>
                    <a:cubicBezTo>
                      <a:pt x="69" y="28691"/>
                      <a:pt x="114" y="28691"/>
                      <a:pt x="160" y="28691"/>
                    </a:cubicBezTo>
                    <a:lnTo>
                      <a:pt x="343" y="28691"/>
                    </a:lnTo>
                    <a:lnTo>
                      <a:pt x="343" y="20429"/>
                    </a:lnTo>
                    <a:lnTo>
                      <a:pt x="343" y="8970"/>
                    </a:lnTo>
                    <a:lnTo>
                      <a:pt x="343" y="183"/>
                    </a:lnTo>
                    <a:cubicBezTo>
                      <a:pt x="343" y="91"/>
                      <a:pt x="251" y="0"/>
                      <a:pt x="183"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37"/>
              <p:cNvSpPr/>
              <p:nvPr/>
            </p:nvSpPr>
            <p:spPr>
              <a:xfrm>
                <a:off x="12549971" y="3328944"/>
                <a:ext cx="1774558" cy="394872"/>
              </a:xfrm>
              <a:custGeom>
                <a:avLst/>
                <a:gdLst/>
                <a:ahLst/>
                <a:cxnLst/>
                <a:rect l="l" t="t" r="r" b="b"/>
                <a:pathLst>
                  <a:path w="63707" h="14176" extrusionOk="0">
                    <a:moveTo>
                      <a:pt x="17622" y="1"/>
                    </a:moveTo>
                    <a:cubicBezTo>
                      <a:pt x="16275" y="1"/>
                      <a:pt x="14929" y="138"/>
                      <a:pt x="13628" y="434"/>
                    </a:cubicBezTo>
                    <a:cubicBezTo>
                      <a:pt x="13171" y="549"/>
                      <a:pt x="12737" y="663"/>
                      <a:pt x="12304" y="800"/>
                    </a:cubicBezTo>
                    <a:cubicBezTo>
                      <a:pt x="11893" y="937"/>
                      <a:pt x="11482" y="1074"/>
                      <a:pt x="11094" y="1256"/>
                    </a:cubicBezTo>
                    <a:cubicBezTo>
                      <a:pt x="10249" y="1576"/>
                      <a:pt x="9451" y="1987"/>
                      <a:pt x="8674" y="2466"/>
                    </a:cubicBezTo>
                    <a:cubicBezTo>
                      <a:pt x="7236" y="3333"/>
                      <a:pt x="5913" y="4406"/>
                      <a:pt x="4726" y="5616"/>
                    </a:cubicBezTo>
                    <a:cubicBezTo>
                      <a:pt x="3562" y="6803"/>
                      <a:pt x="2534" y="8149"/>
                      <a:pt x="1713" y="9610"/>
                    </a:cubicBezTo>
                    <a:cubicBezTo>
                      <a:pt x="1302" y="10318"/>
                      <a:pt x="960" y="11071"/>
                      <a:pt x="663" y="11824"/>
                    </a:cubicBezTo>
                    <a:cubicBezTo>
                      <a:pt x="503" y="12258"/>
                      <a:pt x="366" y="12669"/>
                      <a:pt x="252" y="13102"/>
                    </a:cubicBezTo>
                    <a:cubicBezTo>
                      <a:pt x="161" y="13445"/>
                      <a:pt x="69" y="13810"/>
                      <a:pt x="1" y="14175"/>
                    </a:cubicBezTo>
                    <a:cubicBezTo>
                      <a:pt x="92" y="14175"/>
                      <a:pt x="161" y="14152"/>
                      <a:pt x="229" y="14152"/>
                    </a:cubicBezTo>
                    <a:lnTo>
                      <a:pt x="343" y="14152"/>
                    </a:lnTo>
                    <a:cubicBezTo>
                      <a:pt x="435" y="13696"/>
                      <a:pt x="549" y="13239"/>
                      <a:pt x="686" y="12783"/>
                    </a:cubicBezTo>
                    <a:cubicBezTo>
                      <a:pt x="823" y="12304"/>
                      <a:pt x="1005" y="11847"/>
                      <a:pt x="1188" y="11391"/>
                    </a:cubicBezTo>
                    <a:cubicBezTo>
                      <a:pt x="1484" y="10706"/>
                      <a:pt x="1804" y="10067"/>
                      <a:pt x="2192" y="9428"/>
                    </a:cubicBezTo>
                    <a:cubicBezTo>
                      <a:pt x="2580" y="8789"/>
                      <a:pt x="2991" y="8172"/>
                      <a:pt x="3425" y="7579"/>
                    </a:cubicBezTo>
                    <a:cubicBezTo>
                      <a:pt x="3972" y="6894"/>
                      <a:pt x="4543" y="6232"/>
                      <a:pt x="5182" y="5616"/>
                    </a:cubicBezTo>
                    <a:cubicBezTo>
                      <a:pt x="5776" y="5045"/>
                      <a:pt x="6392" y="4475"/>
                      <a:pt x="7054" y="3972"/>
                    </a:cubicBezTo>
                    <a:cubicBezTo>
                      <a:pt x="7693" y="3493"/>
                      <a:pt x="8355" y="3037"/>
                      <a:pt x="9040" y="2626"/>
                    </a:cubicBezTo>
                    <a:cubicBezTo>
                      <a:pt x="9724" y="2215"/>
                      <a:pt x="10432" y="1872"/>
                      <a:pt x="11185" y="1553"/>
                    </a:cubicBezTo>
                    <a:lnTo>
                      <a:pt x="11208" y="1553"/>
                    </a:lnTo>
                    <a:cubicBezTo>
                      <a:pt x="11893" y="1279"/>
                      <a:pt x="12578" y="1028"/>
                      <a:pt x="13308" y="845"/>
                    </a:cubicBezTo>
                    <a:cubicBezTo>
                      <a:pt x="14016" y="663"/>
                      <a:pt x="14746" y="526"/>
                      <a:pt x="15476" y="434"/>
                    </a:cubicBezTo>
                    <a:cubicBezTo>
                      <a:pt x="16157" y="359"/>
                      <a:pt x="16854" y="315"/>
                      <a:pt x="17553" y="315"/>
                    </a:cubicBezTo>
                    <a:cubicBezTo>
                      <a:pt x="17697" y="315"/>
                      <a:pt x="17842" y="316"/>
                      <a:pt x="17987" y="320"/>
                    </a:cubicBezTo>
                    <a:cubicBezTo>
                      <a:pt x="18855" y="343"/>
                      <a:pt x="19699" y="412"/>
                      <a:pt x="20566" y="526"/>
                    </a:cubicBezTo>
                    <a:lnTo>
                      <a:pt x="20521" y="526"/>
                    </a:lnTo>
                    <a:cubicBezTo>
                      <a:pt x="23328" y="937"/>
                      <a:pt x="26045" y="1850"/>
                      <a:pt x="28647" y="2968"/>
                    </a:cubicBezTo>
                    <a:lnTo>
                      <a:pt x="28601" y="2945"/>
                    </a:lnTo>
                    <a:lnTo>
                      <a:pt x="28601" y="2945"/>
                    </a:lnTo>
                    <a:cubicBezTo>
                      <a:pt x="29309" y="3242"/>
                      <a:pt x="30016" y="3562"/>
                      <a:pt x="30724" y="3881"/>
                    </a:cubicBezTo>
                    <a:cubicBezTo>
                      <a:pt x="34033" y="5433"/>
                      <a:pt x="37252" y="7168"/>
                      <a:pt x="40653" y="8515"/>
                    </a:cubicBezTo>
                    <a:cubicBezTo>
                      <a:pt x="41452" y="8834"/>
                      <a:pt x="42273" y="9154"/>
                      <a:pt x="43095" y="9428"/>
                    </a:cubicBezTo>
                    <a:cubicBezTo>
                      <a:pt x="43666" y="9610"/>
                      <a:pt x="44213" y="9793"/>
                      <a:pt x="44784" y="9953"/>
                    </a:cubicBezTo>
                    <a:cubicBezTo>
                      <a:pt x="46039" y="10318"/>
                      <a:pt x="47318" y="10660"/>
                      <a:pt x="48619" y="10934"/>
                    </a:cubicBezTo>
                    <a:cubicBezTo>
                      <a:pt x="49965" y="11208"/>
                      <a:pt x="51358" y="11436"/>
                      <a:pt x="52750" y="11528"/>
                    </a:cubicBezTo>
                    <a:cubicBezTo>
                      <a:pt x="53435" y="11585"/>
                      <a:pt x="54125" y="11619"/>
                      <a:pt x="54819" y="11619"/>
                    </a:cubicBezTo>
                    <a:cubicBezTo>
                      <a:pt x="55512" y="11619"/>
                      <a:pt x="56208" y="11585"/>
                      <a:pt x="56904" y="11505"/>
                    </a:cubicBezTo>
                    <a:cubicBezTo>
                      <a:pt x="57543" y="11413"/>
                      <a:pt x="58183" y="11299"/>
                      <a:pt x="58822" y="11140"/>
                    </a:cubicBezTo>
                    <a:cubicBezTo>
                      <a:pt x="59438" y="10980"/>
                      <a:pt x="60031" y="10774"/>
                      <a:pt x="60602" y="10523"/>
                    </a:cubicBezTo>
                    <a:cubicBezTo>
                      <a:pt x="61195" y="10249"/>
                      <a:pt x="61743" y="9953"/>
                      <a:pt x="62245" y="9565"/>
                    </a:cubicBezTo>
                    <a:cubicBezTo>
                      <a:pt x="62497" y="9382"/>
                      <a:pt x="62748" y="9177"/>
                      <a:pt x="62999" y="8971"/>
                    </a:cubicBezTo>
                    <a:cubicBezTo>
                      <a:pt x="63227" y="8743"/>
                      <a:pt x="63432" y="8537"/>
                      <a:pt x="63638" y="8286"/>
                    </a:cubicBezTo>
                    <a:cubicBezTo>
                      <a:pt x="63706" y="8218"/>
                      <a:pt x="63706" y="8127"/>
                      <a:pt x="63638" y="8058"/>
                    </a:cubicBezTo>
                    <a:cubicBezTo>
                      <a:pt x="63600" y="8033"/>
                      <a:pt x="63556" y="8015"/>
                      <a:pt x="63512" y="8015"/>
                    </a:cubicBezTo>
                    <a:cubicBezTo>
                      <a:pt x="63476" y="8015"/>
                      <a:pt x="63440" y="8027"/>
                      <a:pt x="63410" y="8058"/>
                    </a:cubicBezTo>
                    <a:cubicBezTo>
                      <a:pt x="63067" y="8469"/>
                      <a:pt x="62679" y="8834"/>
                      <a:pt x="62268" y="9154"/>
                    </a:cubicBezTo>
                    <a:cubicBezTo>
                      <a:pt x="62268" y="9154"/>
                      <a:pt x="62245" y="9154"/>
                      <a:pt x="62245" y="9177"/>
                    </a:cubicBezTo>
                    <a:cubicBezTo>
                      <a:pt x="61926" y="9405"/>
                      <a:pt x="61606" y="9633"/>
                      <a:pt x="61264" y="9816"/>
                    </a:cubicBezTo>
                    <a:cubicBezTo>
                      <a:pt x="60922" y="10021"/>
                      <a:pt x="60556" y="10181"/>
                      <a:pt x="60191" y="10341"/>
                    </a:cubicBezTo>
                    <a:lnTo>
                      <a:pt x="60168" y="10341"/>
                    </a:lnTo>
                    <a:cubicBezTo>
                      <a:pt x="60168" y="10341"/>
                      <a:pt x="60168" y="10341"/>
                      <a:pt x="60168" y="10363"/>
                    </a:cubicBezTo>
                    <a:cubicBezTo>
                      <a:pt x="59643" y="10569"/>
                      <a:pt x="59118" y="10729"/>
                      <a:pt x="58593" y="10866"/>
                    </a:cubicBezTo>
                    <a:cubicBezTo>
                      <a:pt x="58046" y="11003"/>
                      <a:pt x="57498" y="11094"/>
                      <a:pt x="56927" y="11162"/>
                    </a:cubicBezTo>
                    <a:lnTo>
                      <a:pt x="56973" y="11162"/>
                    </a:lnTo>
                    <a:cubicBezTo>
                      <a:pt x="56210" y="11258"/>
                      <a:pt x="55444" y="11300"/>
                      <a:pt x="54677" y="11300"/>
                    </a:cubicBezTo>
                    <a:cubicBezTo>
                      <a:pt x="53424" y="11300"/>
                      <a:pt x="52170" y="11187"/>
                      <a:pt x="50924" y="11003"/>
                    </a:cubicBezTo>
                    <a:lnTo>
                      <a:pt x="50901" y="11003"/>
                    </a:lnTo>
                    <a:cubicBezTo>
                      <a:pt x="49075" y="10729"/>
                      <a:pt x="47272" y="10318"/>
                      <a:pt x="45515" y="9816"/>
                    </a:cubicBezTo>
                    <a:cubicBezTo>
                      <a:pt x="44738" y="9610"/>
                      <a:pt x="43962" y="9359"/>
                      <a:pt x="43186" y="9108"/>
                    </a:cubicBezTo>
                    <a:cubicBezTo>
                      <a:pt x="42068" y="8743"/>
                      <a:pt x="40949" y="8309"/>
                      <a:pt x="39854" y="7853"/>
                    </a:cubicBezTo>
                    <a:cubicBezTo>
                      <a:pt x="39854" y="7830"/>
                      <a:pt x="39831" y="7830"/>
                      <a:pt x="39831" y="7830"/>
                    </a:cubicBezTo>
                    <a:cubicBezTo>
                      <a:pt x="37936" y="7031"/>
                      <a:pt x="36088" y="6118"/>
                      <a:pt x="34262" y="5228"/>
                    </a:cubicBezTo>
                    <a:cubicBezTo>
                      <a:pt x="32618" y="4429"/>
                      <a:pt x="30952" y="3607"/>
                      <a:pt x="29286" y="2877"/>
                    </a:cubicBezTo>
                    <a:cubicBezTo>
                      <a:pt x="27619" y="2169"/>
                      <a:pt x="25930" y="1507"/>
                      <a:pt x="24196" y="1005"/>
                    </a:cubicBezTo>
                    <a:cubicBezTo>
                      <a:pt x="22438" y="503"/>
                      <a:pt x="20658" y="138"/>
                      <a:pt x="18832" y="24"/>
                    </a:cubicBezTo>
                    <a:cubicBezTo>
                      <a:pt x="18444" y="1"/>
                      <a:pt x="18033" y="1"/>
                      <a:pt x="17622"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37"/>
              <p:cNvSpPr/>
              <p:nvPr/>
            </p:nvSpPr>
            <p:spPr>
              <a:xfrm>
                <a:off x="12862170" y="3372175"/>
                <a:ext cx="28" cy="28"/>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37"/>
              <p:cNvSpPr/>
              <p:nvPr/>
            </p:nvSpPr>
            <p:spPr>
              <a:xfrm>
                <a:off x="13659435" y="3547021"/>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37"/>
              <p:cNvSpPr/>
              <p:nvPr/>
            </p:nvSpPr>
            <p:spPr>
              <a:xfrm>
                <a:off x="14283805" y="3583901"/>
                <a:ext cx="669" cy="28"/>
              </a:xfrm>
              <a:custGeom>
                <a:avLst/>
                <a:gdLst/>
                <a:ahLst/>
                <a:cxnLst/>
                <a:rect l="l" t="t" r="r" b="b"/>
                <a:pathLst>
                  <a:path w="24" h="1" extrusionOk="0">
                    <a:moveTo>
                      <a:pt x="0" y="1"/>
                    </a:moveTo>
                    <a:cubicBezTo>
                      <a:pt x="0" y="1"/>
                      <a:pt x="23" y="1"/>
                      <a:pt x="23" y="1"/>
                    </a:cubicBezTo>
                    <a:cubicBezTo>
                      <a:pt x="23"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37"/>
              <p:cNvSpPr/>
              <p:nvPr/>
            </p:nvSpPr>
            <p:spPr>
              <a:xfrm>
                <a:off x="14283805" y="3583901"/>
                <a:ext cx="28" cy="669"/>
              </a:xfrm>
              <a:custGeom>
                <a:avLst/>
                <a:gdLst/>
                <a:ahLst/>
                <a:cxnLst/>
                <a:rect l="l" t="t" r="r" b="b"/>
                <a:pathLst>
                  <a:path w="1" h="24" extrusionOk="0">
                    <a:moveTo>
                      <a:pt x="0" y="24"/>
                    </a:moveTo>
                    <a:cubicBezTo>
                      <a:pt x="0" y="24"/>
                      <a:pt x="0" y="24"/>
                      <a:pt x="0" y="24"/>
                    </a:cubicBezTo>
                    <a:cubicBezTo>
                      <a:pt x="0" y="1"/>
                      <a:pt x="0" y="1"/>
                      <a:pt x="0" y="1"/>
                    </a:cubicBezTo>
                    <a:cubicBezTo>
                      <a:pt x="0" y="1"/>
                      <a:pt x="0" y="24"/>
                      <a:pt x="0" y="24"/>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37"/>
              <p:cNvSpPr/>
              <p:nvPr/>
            </p:nvSpPr>
            <p:spPr>
              <a:xfrm>
                <a:off x="14283805" y="3584541"/>
                <a:ext cx="28" cy="28"/>
              </a:xfrm>
              <a:custGeom>
                <a:avLst/>
                <a:gdLst/>
                <a:ahLst/>
                <a:cxnLst/>
                <a:rect l="l" t="t" r="r" b="b"/>
                <a:pathLst>
                  <a:path w="1" h="1" extrusionOk="0">
                    <a:moveTo>
                      <a:pt x="0" y="1"/>
                    </a:moveTo>
                    <a:cubicBezTo>
                      <a:pt x="0" y="1"/>
                      <a:pt x="0" y="1"/>
                      <a:pt x="0" y="1"/>
                    </a:cubicBezTo>
                    <a:lnTo>
                      <a:pt x="0" y="1"/>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37"/>
              <p:cNvSpPr/>
              <p:nvPr/>
            </p:nvSpPr>
            <p:spPr>
              <a:xfrm>
                <a:off x="14225950" y="3616965"/>
                <a:ext cx="669" cy="669"/>
              </a:xfrm>
              <a:custGeom>
                <a:avLst/>
                <a:gdLst/>
                <a:ahLst/>
                <a:cxnLst/>
                <a:rect l="l" t="t" r="r" b="b"/>
                <a:pathLst>
                  <a:path w="24" h="24" extrusionOk="0">
                    <a:moveTo>
                      <a:pt x="0" y="1"/>
                    </a:moveTo>
                    <a:cubicBezTo>
                      <a:pt x="0" y="1"/>
                      <a:pt x="0" y="1"/>
                      <a:pt x="0" y="23"/>
                    </a:cubicBezTo>
                    <a:cubicBezTo>
                      <a:pt x="0" y="1"/>
                      <a:pt x="0" y="1"/>
                      <a:pt x="0" y="1"/>
                    </a:cubicBezTo>
                    <a:cubicBezTo>
                      <a:pt x="0" y="1"/>
                      <a:pt x="0" y="1"/>
                      <a:pt x="0" y="1"/>
                    </a:cubicBezTo>
                    <a:cubicBezTo>
                      <a:pt x="23" y="1"/>
                      <a:pt x="23" y="1"/>
                      <a:pt x="23" y="1"/>
                    </a:cubicBezTo>
                    <a:cubicBezTo>
                      <a:pt x="23"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37"/>
              <p:cNvSpPr/>
              <p:nvPr/>
            </p:nvSpPr>
            <p:spPr>
              <a:xfrm>
                <a:off x="14225950" y="3617605"/>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37"/>
              <p:cNvSpPr/>
              <p:nvPr/>
            </p:nvSpPr>
            <p:spPr>
              <a:xfrm>
                <a:off x="13967818" y="3635405"/>
                <a:ext cx="28" cy="28"/>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37"/>
              <p:cNvSpPr/>
              <p:nvPr/>
            </p:nvSpPr>
            <p:spPr>
              <a:xfrm>
                <a:off x="13967818" y="3635405"/>
                <a:ext cx="669" cy="28"/>
              </a:xfrm>
              <a:custGeom>
                <a:avLst/>
                <a:gdLst/>
                <a:ahLst/>
                <a:cxnLst/>
                <a:rect l="l" t="t" r="r" b="b"/>
                <a:pathLst>
                  <a:path w="24" h="1" extrusionOk="0">
                    <a:moveTo>
                      <a:pt x="23" y="1"/>
                    </a:moveTo>
                    <a:cubicBezTo>
                      <a:pt x="23" y="1"/>
                      <a:pt x="23" y="1"/>
                      <a:pt x="23" y="1"/>
                    </a:cubicBezTo>
                    <a:cubicBezTo>
                      <a:pt x="23" y="1"/>
                      <a:pt x="0" y="1"/>
                      <a:pt x="0" y="1"/>
                    </a:cubicBezTo>
                    <a:cubicBezTo>
                      <a:pt x="0" y="1"/>
                      <a:pt x="23" y="1"/>
                      <a:pt x="23"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37"/>
              <p:cNvSpPr/>
              <p:nvPr/>
            </p:nvSpPr>
            <p:spPr>
              <a:xfrm>
                <a:off x="12583035" y="3645572"/>
                <a:ext cx="669" cy="669"/>
              </a:xfrm>
              <a:custGeom>
                <a:avLst/>
                <a:gdLst/>
                <a:ahLst/>
                <a:cxnLst/>
                <a:rect l="l" t="t" r="r" b="b"/>
                <a:pathLst>
                  <a:path w="24" h="24" extrusionOk="0">
                    <a:moveTo>
                      <a:pt x="1" y="24"/>
                    </a:moveTo>
                    <a:cubicBezTo>
                      <a:pt x="1" y="24"/>
                      <a:pt x="24" y="1"/>
                      <a:pt x="24" y="1"/>
                    </a:cubicBezTo>
                    <a:cubicBezTo>
                      <a:pt x="24" y="1"/>
                      <a:pt x="1" y="24"/>
                      <a:pt x="1" y="24"/>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37"/>
              <p:cNvSpPr/>
              <p:nvPr/>
            </p:nvSpPr>
            <p:spPr>
              <a:xfrm>
                <a:off x="14334028" y="3645572"/>
                <a:ext cx="9582" cy="9582"/>
              </a:xfrm>
              <a:custGeom>
                <a:avLst/>
                <a:gdLst/>
                <a:ahLst/>
                <a:cxnLst/>
                <a:rect l="l" t="t" r="r" b="b"/>
                <a:pathLst>
                  <a:path w="344" h="344" extrusionOk="0">
                    <a:moveTo>
                      <a:pt x="183" y="1"/>
                    </a:moveTo>
                    <a:cubicBezTo>
                      <a:pt x="92" y="1"/>
                      <a:pt x="1" y="92"/>
                      <a:pt x="1" y="161"/>
                    </a:cubicBezTo>
                    <a:cubicBezTo>
                      <a:pt x="1" y="252"/>
                      <a:pt x="92" y="343"/>
                      <a:pt x="160" y="343"/>
                    </a:cubicBezTo>
                    <a:cubicBezTo>
                      <a:pt x="252" y="343"/>
                      <a:pt x="343" y="275"/>
                      <a:pt x="343" y="183"/>
                    </a:cubicBezTo>
                    <a:cubicBezTo>
                      <a:pt x="343" y="92"/>
                      <a:pt x="275" y="1"/>
                      <a:pt x="183"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7"/>
              <p:cNvSpPr/>
              <p:nvPr/>
            </p:nvSpPr>
            <p:spPr>
              <a:xfrm>
                <a:off x="12613564" y="3442759"/>
                <a:ext cx="1733222" cy="293118"/>
              </a:xfrm>
              <a:custGeom>
                <a:avLst/>
                <a:gdLst/>
                <a:ahLst/>
                <a:cxnLst/>
                <a:rect l="l" t="t" r="r" b="b"/>
                <a:pathLst>
                  <a:path w="62223" h="10523" extrusionOk="0">
                    <a:moveTo>
                      <a:pt x="16252" y="1"/>
                    </a:moveTo>
                    <a:cubicBezTo>
                      <a:pt x="15887" y="1"/>
                      <a:pt x="15522" y="23"/>
                      <a:pt x="15179" y="46"/>
                    </a:cubicBezTo>
                    <a:cubicBezTo>
                      <a:pt x="14266" y="92"/>
                      <a:pt x="13353" y="206"/>
                      <a:pt x="12463" y="411"/>
                    </a:cubicBezTo>
                    <a:cubicBezTo>
                      <a:pt x="11687" y="571"/>
                      <a:pt x="10911" y="799"/>
                      <a:pt x="10180" y="1073"/>
                    </a:cubicBezTo>
                    <a:cubicBezTo>
                      <a:pt x="8697" y="1644"/>
                      <a:pt x="7282" y="2420"/>
                      <a:pt x="6003" y="3333"/>
                    </a:cubicBezTo>
                    <a:cubicBezTo>
                      <a:pt x="4702" y="4269"/>
                      <a:pt x="3538" y="5364"/>
                      <a:pt x="2511" y="6597"/>
                    </a:cubicBezTo>
                    <a:cubicBezTo>
                      <a:pt x="2009" y="7190"/>
                      <a:pt x="1552" y="7807"/>
                      <a:pt x="1142" y="8469"/>
                    </a:cubicBezTo>
                    <a:cubicBezTo>
                      <a:pt x="891" y="8880"/>
                      <a:pt x="639" y="9290"/>
                      <a:pt x="411" y="9701"/>
                    </a:cubicBezTo>
                    <a:cubicBezTo>
                      <a:pt x="251" y="9952"/>
                      <a:pt x="114" y="10203"/>
                      <a:pt x="0" y="10454"/>
                    </a:cubicBezTo>
                    <a:cubicBezTo>
                      <a:pt x="46" y="10454"/>
                      <a:pt x="92" y="10454"/>
                      <a:pt x="160" y="10477"/>
                    </a:cubicBezTo>
                    <a:cubicBezTo>
                      <a:pt x="206" y="10500"/>
                      <a:pt x="274" y="10500"/>
                      <a:pt x="320" y="10523"/>
                    </a:cubicBezTo>
                    <a:cubicBezTo>
                      <a:pt x="594" y="9998"/>
                      <a:pt x="913" y="9473"/>
                      <a:pt x="1210" y="8971"/>
                    </a:cubicBezTo>
                    <a:cubicBezTo>
                      <a:pt x="1552" y="8400"/>
                      <a:pt x="1941" y="7852"/>
                      <a:pt x="2329" y="7327"/>
                    </a:cubicBezTo>
                    <a:lnTo>
                      <a:pt x="2351" y="7305"/>
                    </a:lnTo>
                    <a:cubicBezTo>
                      <a:pt x="2351" y="7305"/>
                      <a:pt x="2351" y="7305"/>
                      <a:pt x="2351" y="7327"/>
                    </a:cubicBezTo>
                    <a:cubicBezTo>
                      <a:pt x="2831" y="6688"/>
                      <a:pt x="3356" y="6095"/>
                      <a:pt x="3903" y="5547"/>
                    </a:cubicBezTo>
                    <a:cubicBezTo>
                      <a:pt x="4474" y="4976"/>
                      <a:pt x="5068" y="4451"/>
                      <a:pt x="5707" y="3949"/>
                    </a:cubicBezTo>
                    <a:cubicBezTo>
                      <a:pt x="6346" y="3470"/>
                      <a:pt x="7008" y="3036"/>
                      <a:pt x="7693" y="2625"/>
                    </a:cubicBezTo>
                    <a:cubicBezTo>
                      <a:pt x="8377" y="2237"/>
                      <a:pt x="9085" y="1872"/>
                      <a:pt x="9815" y="1575"/>
                    </a:cubicBezTo>
                    <a:cubicBezTo>
                      <a:pt x="10454" y="1302"/>
                      <a:pt x="11139" y="1073"/>
                      <a:pt x="11801" y="891"/>
                    </a:cubicBezTo>
                    <a:cubicBezTo>
                      <a:pt x="12143" y="799"/>
                      <a:pt x="12486" y="731"/>
                      <a:pt x="12828" y="662"/>
                    </a:cubicBezTo>
                    <a:cubicBezTo>
                      <a:pt x="13239" y="571"/>
                      <a:pt x="13627" y="525"/>
                      <a:pt x="14038" y="457"/>
                    </a:cubicBezTo>
                    <a:cubicBezTo>
                      <a:pt x="14756" y="381"/>
                      <a:pt x="15491" y="337"/>
                      <a:pt x="16215" y="337"/>
                    </a:cubicBezTo>
                    <a:cubicBezTo>
                      <a:pt x="16365" y="337"/>
                      <a:pt x="16514" y="339"/>
                      <a:pt x="16663" y="343"/>
                    </a:cubicBezTo>
                    <a:cubicBezTo>
                      <a:pt x="17485" y="366"/>
                      <a:pt x="18329" y="434"/>
                      <a:pt x="19151" y="548"/>
                    </a:cubicBezTo>
                    <a:lnTo>
                      <a:pt x="19105" y="548"/>
                    </a:lnTo>
                    <a:cubicBezTo>
                      <a:pt x="21274" y="845"/>
                      <a:pt x="23373" y="1461"/>
                      <a:pt x="25428" y="2192"/>
                    </a:cubicBezTo>
                    <a:cubicBezTo>
                      <a:pt x="27231" y="2831"/>
                      <a:pt x="28989" y="3561"/>
                      <a:pt x="30746" y="4314"/>
                    </a:cubicBezTo>
                    <a:lnTo>
                      <a:pt x="31454" y="4611"/>
                    </a:lnTo>
                    <a:cubicBezTo>
                      <a:pt x="31476" y="4634"/>
                      <a:pt x="31522" y="4634"/>
                      <a:pt x="31568" y="4657"/>
                    </a:cubicBezTo>
                    <a:cubicBezTo>
                      <a:pt x="31591" y="4657"/>
                      <a:pt x="31636" y="4680"/>
                      <a:pt x="31659" y="4703"/>
                    </a:cubicBezTo>
                    <a:cubicBezTo>
                      <a:pt x="31864" y="4794"/>
                      <a:pt x="32093" y="4862"/>
                      <a:pt x="32298" y="4954"/>
                    </a:cubicBezTo>
                    <a:cubicBezTo>
                      <a:pt x="32321" y="4976"/>
                      <a:pt x="32321" y="4976"/>
                      <a:pt x="32321" y="4976"/>
                    </a:cubicBezTo>
                    <a:cubicBezTo>
                      <a:pt x="32709" y="5136"/>
                      <a:pt x="33097" y="5296"/>
                      <a:pt x="33485" y="5479"/>
                    </a:cubicBezTo>
                    <a:cubicBezTo>
                      <a:pt x="35243" y="6209"/>
                      <a:pt x="37023" y="6917"/>
                      <a:pt x="38826" y="7556"/>
                    </a:cubicBezTo>
                    <a:cubicBezTo>
                      <a:pt x="40515" y="8149"/>
                      <a:pt x="42227" y="8651"/>
                      <a:pt x="43985" y="9016"/>
                    </a:cubicBezTo>
                    <a:cubicBezTo>
                      <a:pt x="45468" y="9336"/>
                      <a:pt x="46975" y="9564"/>
                      <a:pt x="48504" y="9701"/>
                    </a:cubicBezTo>
                    <a:cubicBezTo>
                      <a:pt x="49623" y="9813"/>
                      <a:pt x="50763" y="9869"/>
                      <a:pt x="51895" y="9869"/>
                    </a:cubicBezTo>
                    <a:cubicBezTo>
                      <a:pt x="52380" y="9869"/>
                      <a:pt x="52864" y="9859"/>
                      <a:pt x="53343" y="9838"/>
                    </a:cubicBezTo>
                    <a:cubicBezTo>
                      <a:pt x="54918" y="9747"/>
                      <a:pt x="56493" y="9564"/>
                      <a:pt x="58022" y="9176"/>
                    </a:cubicBezTo>
                    <a:cubicBezTo>
                      <a:pt x="59437" y="8811"/>
                      <a:pt x="60853" y="8286"/>
                      <a:pt x="62131" y="7533"/>
                    </a:cubicBezTo>
                    <a:cubicBezTo>
                      <a:pt x="62199" y="7487"/>
                      <a:pt x="62222" y="7396"/>
                      <a:pt x="62199" y="7327"/>
                    </a:cubicBezTo>
                    <a:cubicBezTo>
                      <a:pt x="62169" y="7267"/>
                      <a:pt x="62108" y="7236"/>
                      <a:pt x="62051" y="7236"/>
                    </a:cubicBezTo>
                    <a:cubicBezTo>
                      <a:pt x="62022" y="7236"/>
                      <a:pt x="61994" y="7244"/>
                      <a:pt x="61971" y="7259"/>
                    </a:cubicBezTo>
                    <a:cubicBezTo>
                      <a:pt x="61400" y="7578"/>
                      <a:pt x="60830" y="7875"/>
                      <a:pt x="60236" y="8126"/>
                    </a:cubicBezTo>
                    <a:cubicBezTo>
                      <a:pt x="58661" y="8743"/>
                      <a:pt x="57018" y="9131"/>
                      <a:pt x="55329" y="9336"/>
                    </a:cubicBezTo>
                    <a:cubicBezTo>
                      <a:pt x="54159" y="9474"/>
                      <a:pt x="52986" y="9538"/>
                      <a:pt x="51813" y="9538"/>
                    </a:cubicBezTo>
                    <a:cubicBezTo>
                      <a:pt x="50080" y="9538"/>
                      <a:pt x="48348" y="9399"/>
                      <a:pt x="46632" y="9153"/>
                    </a:cubicBezTo>
                    <a:lnTo>
                      <a:pt x="46655" y="9153"/>
                    </a:lnTo>
                    <a:cubicBezTo>
                      <a:pt x="44692" y="8880"/>
                      <a:pt x="42752" y="8446"/>
                      <a:pt x="40858" y="7875"/>
                    </a:cubicBezTo>
                    <a:cubicBezTo>
                      <a:pt x="38644" y="7190"/>
                      <a:pt x="36475" y="6346"/>
                      <a:pt x="34330" y="5456"/>
                    </a:cubicBezTo>
                    <a:cubicBezTo>
                      <a:pt x="33873" y="5273"/>
                      <a:pt x="33417" y="5091"/>
                      <a:pt x="32960" y="4885"/>
                    </a:cubicBezTo>
                    <a:lnTo>
                      <a:pt x="32641" y="4748"/>
                    </a:lnTo>
                    <a:cubicBezTo>
                      <a:pt x="32572" y="4725"/>
                      <a:pt x="32504" y="4703"/>
                      <a:pt x="32412" y="4657"/>
                    </a:cubicBezTo>
                    <a:cubicBezTo>
                      <a:pt x="32321" y="4634"/>
                      <a:pt x="32230" y="4588"/>
                      <a:pt x="32138" y="4543"/>
                    </a:cubicBezTo>
                    <a:cubicBezTo>
                      <a:pt x="31979" y="4474"/>
                      <a:pt x="31796" y="4406"/>
                      <a:pt x="31613" y="4314"/>
                    </a:cubicBezTo>
                    <a:lnTo>
                      <a:pt x="31568" y="4314"/>
                    </a:lnTo>
                    <a:cubicBezTo>
                      <a:pt x="29833" y="3561"/>
                      <a:pt x="28075" y="2831"/>
                      <a:pt x="26295" y="2169"/>
                    </a:cubicBezTo>
                    <a:cubicBezTo>
                      <a:pt x="24492" y="1484"/>
                      <a:pt x="22643" y="891"/>
                      <a:pt x="20771" y="503"/>
                    </a:cubicBezTo>
                    <a:cubicBezTo>
                      <a:pt x="19288" y="206"/>
                      <a:pt x="17758" y="1"/>
                      <a:pt x="16252"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7"/>
              <p:cNvSpPr/>
              <p:nvPr/>
            </p:nvSpPr>
            <p:spPr>
              <a:xfrm>
                <a:off x="12678410" y="3646853"/>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37"/>
              <p:cNvSpPr/>
              <p:nvPr/>
            </p:nvSpPr>
            <p:spPr>
              <a:xfrm>
                <a:off x="12618021" y="3744123"/>
                <a:ext cx="28" cy="28"/>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37"/>
              <p:cNvSpPr/>
              <p:nvPr/>
            </p:nvSpPr>
            <p:spPr>
              <a:xfrm>
                <a:off x="12684761" y="3607438"/>
                <a:ext cx="1653111" cy="190445"/>
              </a:xfrm>
              <a:custGeom>
                <a:avLst/>
                <a:gdLst/>
                <a:ahLst/>
                <a:cxnLst/>
                <a:rect l="l" t="t" r="r" b="b"/>
                <a:pathLst>
                  <a:path w="59347" h="6837" extrusionOk="0">
                    <a:moveTo>
                      <a:pt x="7046" y="2108"/>
                    </a:moveTo>
                    <a:cubicBezTo>
                      <a:pt x="7033" y="2113"/>
                      <a:pt x="7021" y="2118"/>
                      <a:pt x="7008" y="2123"/>
                    </a:cubicBezTo>
                    <a:cubicBezTo>
                      <a:pt x="7028" y="2123"/>
                      <a:pt x="7031" y="2123"/>
                      <a:pt x="7046" y="2108"/>
                    </a:cubicBezTo>
                    <a:close/>
                    <a:moveTo>
                      <a:pt x="16618" y="0"/>
                    </a:moveTo>
                    <a:cubicBezTo>
                      <a:pt x="15134" y="0"/>
                      <a:pt x="13650" y="114"/>
                      <a:pt x="12190" y="343"/>
                    </a:cubicBezTo>
                    <a:cubicBezTo>
                      <a:pt x="10569" y="617"/>
                      <a:pt x="8948" y="1027"/>
                      <a:pt x="7396" y="1621"/>
                    </a:cubicBezTo>
                    <a:cubicBezTo>
                      <a:pt x="6643" y="1918"/>
                      <a:pt x="5890" y="2260"/>
                      <a:pt x="5182" y="2625"/>
                    </a:cubicBezTo>
                    <a:cubicBezTo>
                      <a:pt x="4794" y="2831"/>
                      <a:pt x="4406" y="3036"/>
                      <a:pt x="4041" y="3264"/>
                    </a:cubicBezTo>
                    <a:cubicBezTo>
                      <a:pt x="3721" y="3470"/>
                      <a:pt x="3379" y="3675"/>
                      <a:pt x="3059" y="3881"/>
                    </a:cubicBezTo>
                    <a:cubicBezTo>
                      <a:pt x="2397" y="4314"/>
                      <a:pt x="1736" y="4771"/>
                      <a:pt x="1119" y="5273"/>
                    </a:cubicBezTo>
                    <a:cubicBezTo>
                      <a:pt x="777" y="5547"/>
                      <a:pt x="457" y="5821"/>
                      <a:pt x="161" y="6140"/>
                    </a:cubicBezTo>
                    <a:cubicBezTo>
                      <a:pt x="115" y="6186"/>
                      <a:pt x="46" y="6254"/>
                      <a:pt x="1" y="6323"/>
                    </a:cubicBezTo>
                    <a:cubicBezTo>
                      <a:pt x="69" y="6414"/>
                      <a:pt x="138" y="6483"/>
                      <a:pt x="206" y="6574"/>
                    </a:cubicBezTo>
                    <a:cubicBezTo>
                      <a:pt x="343" y="6414"/>
                      <a:pt x="503" y="6254"/>
                      <a:pt x="686" y="6095"/>
                    </a:cubicBezTo>
                    <a:cubicBezTo>
                      <a:pt x="976" y="5804"/>
                      <a:pt x="1288" y="5536"/>
                      <a:pt x="1622" y="5289"/>
                    </a:cubicBezTo>
                    <a:lnTo>
                      <a:pt x="1622" y="5289"/>
                    </a:lnTo>
                    <a:cubicBezTo>
                      <a:pt x="1622" y="5291"/>
                      <a:pt x="1621" y="5293"/>
                      <a:pt x="1621" y="5296"/>
                    </a:cubicBezTo>
                    <a:cubicBezTo>
                      <a:pt x="2032" y="4976"/>
                      <a:pt x="2466" y="4679"/>
                      <a:pt x="2900" y="4383"/>
                    </a:cubicBezTo>
                    <a:cubicBezTo>
                      <a:pt x="3333" y="4086"/>
                      <a:pt x="3767" y="3812"/>
                      <a:pt x="4201" y="3538"/>
                    </a:cubicBezTo>
                    <a:cubicBezTo>
                      <a:pt x="5114" y="2990"/>
                      <a:pt x="6072" y="2511"/>
                      <a:pt x="7054" y="2100"/>
                    </a:cubicBezTo>
                    <a:lnTo>
                      <a:pt x="7054" y="2100"/>
                    </a:lnTo>
                    <a:cubicBezTo>
                      <a:pt x="7051" y="2103"/>
                      <a:pt x="7048" y="2106"/>
                      <a:pt x="7046" y="2108"/>
                    </a:cubicBezTo>
                    <a:lnTo>
                      <a:pt x="7046" y="2108"/>
                    </a:lnTo>
                    <a:cubicBezTo>
                      <a:pt x="8061" y="1704"/>
                      <a:pt x="9076" y="1366"/>
                      <a:pt x="10135" y="1096"/>
                    </a:cubicBezTo>
                    <a:cubicBezTo>
                      <a:pt x="11162" y="845"/>
                      <a:pt x="12212" y="662"/>
                      <a:pt x="13262" y="525"/>
                    </a:cubicBezTo>
                    <a:lnTo>
                      <a:pt x="13217" y="525"/>
                    </a:lnTo>
                    <a:cubicBezTo>
                      <a:pt x="14335" y="385"/>
                      <a:pt x="15436" y="316"/>
                      <a:pt x="16550" y="316"/>
                    </a:cubicBezTo>
                    <a:cubicBezTo>
                      <a:pt x="16709" y="316"/>
                      <a:pt x="16869" y="317"/>
                      <a:pt x="17028" y="320"/>
                    </a:cubicBezTo>
                    <a:cubicBezTo>
                      <a:pt x="18284" y="343"/>
                      <a:pt x="19539" y="457"/>
                      <a:pt x="20772" y="617"/>
                    </a:cubicBezTo>
                    <a:cubicBezTo>
                      <a:pt x="22187" y="822"/>
                      <a:pt x="23557" y="1142"/>
                      <a:pt x="24926" y="1507"/>
                    </a:cubicBezTo>
                    <a:cubicBezTo>
                      <a:pt x="26250" y="1872"/>
                      <a:pt x="27551" y="2283"/>
                      <a:pt x="28852" y="2716"/>
                    </a:cubicBezTo>
                    <a:cubicBezTo>
                      <a:pt x="31500" y="3607"/>
                      <a:pt x="34102" y="4565"/>
                      <a:pt x="36795" y="5250"/>
                    </a:cubicBezTo>
                    <a:cubicBezTo>
                      <a:pt x="40447" y="6209"/>
                      <a:pt x="44213" y="6757"/>
                      <a:pt x="47980" y="6825"/>
                    </a:cubicBezTo>
                    <a:cubicBezTo>
                      <a:pt x="48295" y="6833"/>
                      <a:pt x="48611" y="6836"/>
                      <a:pt x="48927" y="6836"/>
                    </a:cubicBezTo>
                    <a:cubicBezTo>
                      <a:pt x="50505" y="6836"/>
                      <a:pt x="52081" y="6741"/>
                      <a:pt x="53640" y="6551"/>
                    </a:cubicBezTo>
                    <a:cubicBezTo>
                      <a:pt x="54576" y="6460"/>
                      <a:pt x="55489" y="6323"/>
                      <a:pt x="56402" y="6163"/>
                    </a:cubicBezTo>
                    <a:cubicBezTo>
                      <a:pt x="57338" y="5980"/>
                      <a:pt x="58274" y="5775"/>
                      <a:pt x="59210" y="5547"/>
                    </a:cubicBezTo>
                    <a:cubicBezTo>
                      <a:pt x="59301" y="5524"/>
                      <a:pt x="59347" y="5433"/>
                      <a:pt x="59324" y="5364"/>
                    </a:cubicBezTo>
                    <a:cubicBezTo>
                      <a:pt x="59304" y="5285"/>
                      <a:pt x="59232" y="5223"/>
                      <a:pt x="59154" y="5223"/>
                    </a:cubicBezTo>
                    <a:cubicBezTo>
                      <a:pt x="59142" y="5223"/>
                      <a:pt x="59130" y="5224"/>
                      <a:pt x="59118" y="5227"/>
                    </a:cubicBezTo>
                    <a:cubicBezTo>
                      <a:pt x="57452" y="5661"/>
                      <a:pt x="55763" y="5980"/>
                      <a:pt x="54051" y="6186"/>
                    </a:cubicBezTo>
                    <a:lnTo>
                      <a:pt x="54097" y="6186"/>
                    </a:lnTo>
                    <a:cubicBezTo>
                      <a:pt x="52319" y="6395"/>
                      <a:pt x="50523" y="6508"/>
                      <a:pt x="48707" y="6508"/>
                    </a:cubicBezTo>
                    <a:cubicBezTo>
                      <a:pt x="48541" y="6508"/>
                      <a:pt x="48375" y="6507"/>
                      <a:pt x="48208" y="6505"/>
                    </a:cubicBezTo>
                    <a:cubicBezTo>
                      <a:pt x="46245" y="6483"/>
                      <a:pt x="44282" y="6323"/>
                      <a:pt x="42342" y="6049"/>
                    </a:cubicBezTo>
                    <a:lnTo>
                      <a:pt x="42387" y="6049"/>
                    </a:lnTo>
                    <a:cubicBezTo>
                      <a:pt x="40881" y="5844"/>
                      <a:pt x="39374" y="5547"/>
                      <a:pt x="37891" y="5204"/>
                    </a:cubicBezTo>
                    <a:cubicBezTo>
                      <a:pt x="36978" y="4976"/>
                      <a:pt x="36065" y="4725"/>
                      <a:pt x="35152" y="4451"/>
                    </a:cubicBezTo>
                    <a:cubicBezTo>
                      <a:pt x="34284" y="4200"/>
                      <a:pt x="33417" y="3926"/>
                      <a:pt x="32550" y="3629"/>
                    </a:cubicBezTo>
                    <a:cubicBezTo>
                      <a:pt x="30838" y="3059"/>
                      <a:pt x="29126" y="2443"/>
                      <a:pt x="27414" y="1895"/>
                    </a:cubicBezTo>
                    <a:cubicBezTo>
                      <a:pt x="25679" y="1347"/>
                      <a:pt x="23922" y="845"/>
                      <a:pt x="22141" y="525"/>
                    </a:cubicBezTo>
                    <a:cubicBezTo>
                      <a:pt x="20475" y="206"/>
                      <a:pt x="18809" y="23"/>
                      <a:pt x="1712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37"/>
              <p:cNvSpPr/>
              <p:nvPr/>
            </p:nvSpPr>
            <p:spPr>
              <a:xfrm>
                <a:off x="13263337" y="3624597"/>
                <a:ext cx="28" cy="28"/>
              </a:xfrm>
              <a:custGeom>
                <a:avLst/>
                <a:gdLst/>
                <a:ahLst/>
                <a:cxnLst/>
                <a:rect l="l" t="t" r="r" b="b"/>
                <a:pathLst>
                  <a:path w="1" h="1" extrusionOk="0">
                    <a:moveTo>
                      <a:pt x="1" y="1"/>
                    </a:moveTo>
                    <a:cubicBezTo>
                      <a:pt x="1" y="1"/>
                      <a:pt x="1" y="1"/>
                      <a:pt x="1" y="1"/>
                    </a:cubicBezTo>
                    <a:lnTo>
                      <a:pt x="1" y="1"/>
                    </a:ln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37"/>
              <p:cNvSpPr/>
              <p:nvPr/>
            </p:nvSpPr>
            <p:spPr>
              <a:xfrm>
                <a:off x="12719106" y="3745404"/>
                <a:ext cx="1090412" cy="132896"/>
              </a:xfrm>
              <a:custGeom>
                <a:avLst/>
                <a:gdLst/>
                <a:ahLst/>
                <a:cxnLst/>
                <a:rect l="l" t="t" r="r" b="b"/>
                <a:pathLst>
                  <a:path w="39146" h="4771" extrusionOk="0">
                    <a:moveTo>
                      <a:pt x="15271" y="0"/>
                    </a:moveTo>
                    <a:cubicBezTo>
                      <a:pt x="14791" y="0"/>
                      <a:pt x="14312" y="0"/>
                      <a:pt x="13833" y="23"/>
                    </a:cubicBezTo>
                    <a:cubicBezTo>
                      <a:pt x="12029" y="92"/>
                      <a:pt x="10249" y="297"/>
                      <a:pt x="8491" y="617"/>
                    </a:cubicBezTo>
                    <a:cubicBezTo>
                      <a:pt x="7578" y="776"/>
                      <a:pt x="6688" y="959"/>
                      <a:pt x="5798" y="1187"/>
                    </a:cubicBezTo>
                    <a:cubicBezTo>
                      <a:pt x="5341" y="1301"/>
                      <a:pt x="4862" y="1415"/>
                      <a:pt x="4406" y="1530"/>
                    </a:cubicBezTo>
                    <a:cubicBezTo>
                      <a:pt x="4086" y="1621"/>
                      <a:pt x="3744" y="1712"/>
                      <a:pt x="3424" y="1804"/>
                    </a:cubicBezTo>
                    <a:cubicBezTo>
                      <a:pt x="2762" y="1986"/>
                      <a:pt x="2100" y="2169"/>
                      <a:pt x="1484" y="2443"/>
                    </a:cubicBezTo>
                    <a:cubicBezTo>
                      <a:pt x="936" y="2671"/>
                      <a:pt x="411" y="2945"/>
                      <a:pt x="0" y="3356"/>
                    </a:cubicBezTo>
                    <a:lnTo>
                      <a:pt x="0" y="3378"/>
                    </a:lnTo>
                    <a:cubicBezTo>
                      <a:pt x="46" y="3470"/>
                      <a:pt x="92" y="3584"/>
                      <a:pt x="114" y="3698"/>
                    </a:cubicBezTo>
                    <a:cubicBezTo>
                      <a:pt x="229" y="3584"/>
                      <a:pt x="343" y="3470"/>
                      <a:pt x="457" y="3378"/>
                    </a:cubicBezTo>
                    <a:cubicBezTo>
                      <a:pt x="822" y="3105"/>
                      <a:pt x="1210" y="2899"/>
                      <a:pt x="1621" y="2739"/>
                    </a:cubicBezTo>
                    <a:cubicBezTo>
                      <a:pt x="2237" y="2488"/>
                      <a:pt x="2876" y="2306"/>
                      <a:pt x="3515" y="2123"/>
                    </a:cubicBezTo>
                    <a:cubicBezTo>
                      <a:pt x="4223" y="1940"/>
                      <a:pt x="4931" y="1735"/>
                      <a:pt x="5661" y="1552"/>
                    </a:cubicBezTo>
                    <a:cubicBezTo>
                      <a:pt x="7327" y="1142"/>
                      <a:pt x="8994" y="822"/>
                      <a:pt x="10683" y="617"/>
                    </a:cubicBezTo>
                    <a:cubicBezTo>
                      <a:pt x="10683" y="617"/>
                      <a:pt x="10705" y="617"/>
                      <a:pt x="10705" y="594"/>
                    </a:cubicBezTo>
                    <a:cubicBezTo>
                      <a:pt x="12188" y="427"/>
                      <a:pt x="13671" y="317"/>
                      <a:pt x="15153" y="317"/>
                    </a:cubicBezTo>
                    <a:cubicBezTo>
                      <a:pt x="15291" y="317"/>
                      <a:pt x="15429" y="318"/>
                      <a:pt x="15567" y="320"/>
                    </a:cubicBezTo>
                    <a:cubicBezTo>
                      <a:pt x="17165" y="343"/>
                      <a:pt x="18786" y="457"/>
                      <a:pt x="20361" y="685"/>
                    </a:cubicBezTo>
                    <a:cubicBezTo>
                      <a:pt x="23465" y="1142"/>
                      <a:pt x="26501" y="2032"/>
                      <a:pt x="29513" y="2899"/>
                    </a:cubicBezTo>
                    <a:cubicBezTo>
                      <a:pt x="30997" y="3333"/>
                      <a:pt x="32526" y="3744"/>
                      <a:pt x="34033" y="4132"/>
                    </a:cubicBezTo>
                    <a:cubicBezTo>
                      <a:pt x="34786" y="4314"/>
                      <a:pt x="35562" y="4497"/>
                      <a:pt x="36338" y="4634"/>
                    </a:cubicBezTo>
                    <a:cubicBezTo>
                      <a:pt x="36567" y="4680"/>
                      <a:pt x="36818" y="4725"/>
                      <a:pt x="37069" y="4771"/>
                    </a:cubicBezTo>
                    <a:cubicBezTo>
                      <a:pt x="37069" y="4748"/>
                      <a:pt x="37114" y="4725"/>
                      <a:pt x="37137" y="4725"/>
                    </a:cubicBezTo>
                    <a:lnTo>
                      <a:pt x="37160" y="4725"/>
                    </a:lnTo>
                    <a:cubicBezTo>
                      <a:pt x="37616" y="4748"/>
                      <a:pt x="38096" y="4748"/>
                      <a:pt x="38575" y="4771"/>
                    </a:cubicBezTo>
                    <a:lnTo>
                      <a:pt x="39146" y="4771"/>
                    </a:lnTo>
                    <a:cubicBezTo>
                      <a:pt x="38347" y="4657"/>
                      <a:pt x="37525" y="4543"/>
                      <a:pt x="36726" y="4383"/>
                    </a:cubicBezTo>
                    <a:cubicBezTo>
                      <a:pt x="35905" y="4223"/>
                      <a:pt x="35060" y="4040"/>
                      <a:pt x="34238" y="3835"/>
                    </a:cubicBezTo>
                    <a:cubicBezTo>
                      <a:pt x="32572" y="3424"/>
                      <a:pt x="30929" y="2968"/>
                      <a:pt x="29285" y="2488"/>
                    </a:cubicBezTo>
                    <a:cubicBezTo>
                      <a:pt x="25998" y="1552"/>
                      <a:pt x="22689" y="594"/>
                      <a:pt x="19288" y="229"/>
                    </a:cubicBezTo>
                    <a:cubicBezTo>
                      <a:pt x="17941" y="69"/>
                      <a:pt x="16617" y="0"/>
                      <a:pt x="15271"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37"/>
              <p:cNvSpPr/>
              <p:nvPr/>
            </p:nvSpPr>
            <p:spPr>
              <a:xfrm>
                <a:off x="14074001" y="3852841"/>
                <a:ext cx="240361" cy="49638"/>
              </a:xfrm>
              <a:custGeom>
                <a:avLst/>
                <a:gdLst/>
                <a:ahLst/>
                <a:cxnLst/>
                <a:rect l="l" t="t" r="r" b="b"/>
                <a:pathLst>
                  <a:path w="8629" h="1782" extrusionOk="0">
                    <a:moveTo>
                      <a:pt x="8423" y="1"/>
                    </a:moveTo>
                    <a:cubicBezTo>
                      <a:pt x="6688" y="663"/>
                      <a:pt x="4862" y="1074"/>
                      <a:pt x="3036" y="1302"/>
                    </a:cubicBezTo>
                    <a:lnTo>
                      <a:pt x="3082" y="1302"/>
                    </a:lnTo>
                    <a:cubicBezTo>
                      <a:pt x="2054" y="1416"/>
                      <a:pt x="1027" y="1507"/>
                      <a:pt x="0" y="1530"/>
                    </a:cubicBezTo>
                    <a:cubicBezTo>
                      <a:pt x="206" y="1553"/>
                      <a:pt x="388" y="1576"/>
                      <a:pt x="594" y="1621"/>
                    </a:cubicBezTo>
                    <a:cubicBezTo>
                      <a:pt x="616" y="1621"/>
                      <a:pt x="639" y="1644"/>
                      <a:pt x="639" y="1644"/>
                    </a:cubicBezTo>
                    <a:cubicBezTo>
                      <a:pt x="731" y="1667"/>
                      <a:pt x="799" y="1667"/>
                      <a:pt x="867" y="1690"/>
                    </a:cubicBezTo>
                    <a:cubicBezTo>
                      <a:pt x="1096" y="1713"/>
                      <a:pt x="1324" y="1758"/>
                      <a:pt x="1575" y="1781"/>
                    </a:cubicBezTo>
                    <a:cubicBezTo>
                      <a:pt x="2397" y="1713"/>
                      <a:pt x="3241" y="1621"/>
                      <a:pt x="4063" y="1484"/>
                    </a:cubicBezTo>
                    <a:cubicBezTo>
                      <a:pt x="5569" y="1233"/>
                      <a:pt x="7076" y="868"/>
                      <a:pt x="8514" y="320"/>
                    </a:cubicBezTo>
                    <a:cubicBezTo>
                      <a:pt x="8560" y="298"/>
                      <a:pt x="8582" y="298"/>
                      <a:pt x="8605" y="252"/>
                    </a:cubicBezTo>
                    <a:cubicBezTo>
                      <a:pt x="8628" y="206"/>
                      <a:pt x="8628" y="161"/>
                      <a:pt x="8628" y="138"/>
                    </a:cubicBezTo>
                    <a:cubicBezTo>
                      <a:pt x="8605" y="92"/>
                      <a:pt x="8582" y="46"/>
                      <a:pt x="8560" y="24"/>
                    </a:cubicBezTo>
                    <a:cubicBezTo>
                      <a:pt x="8537" y="24"/>
                      <a:pt x="8491" y="1"/>
                      <a:pt x="8468"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37"/>
              <p:cNvSpPr/>
              <p:nvPr/>
            </p:nvSpPr>
            <p:spPr>
              <a:xfrm>
                <a:off x="13016653" y="3762563"/>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37"/>
              <p:cNvSpPr/>
              <p:nvPr/>
            </p:nvSpPr>
            <p:spPr>
              <a:xfrm>
                <a:off x="13286234" y="3764485"/>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37"/>
              <p:cNvSpPr/>
              <p:nvPr/>
            </p:nvSpPr>
            <p:spPr>
              <a:xfrm>
                <a:off x="13851468" y="2977358"/>
                <a:ext cx="469886" cy="580526"/>
              </a:xfrm>
              <a:custGeom>
                <a:avLst/>
                <a:gdLst/>
                <a:ahLst/>
                <a:cxnLst/>
                <a:rect l="l" t="t" r="r" b="b"/>
                <a:pathLst>
                  <a:path w="16869" h="20841" extrusionOk="0">
                    <a:moveTo>
                      <a:pt x="137" y="0"/>
                    </a:moveTo>
                    <a:cubicBezTo>
                      <a:pt x="92" y="0"/>
                      <a:pt x="69" y="23"/>
                      <a:pt x="46" y="69"/>
                    </a:cubicBezTo>
                    <a:cubicBezTo>
                      <a:pt x="23" y="115"/>
                      <a:pt x="0" y="137"/>
                      <a:pt x="23" y="183"/>
                    </a:cubicBezTo>
                    <a:cubicBezTo>
                      <a:pt x="23" y="229"/>
                      <a:pt x="23" y="274"/>
                      <a:pt x="46" y="320"/>
                    </a:cubicBezTo>
                    <a:cubicBezTo>
                      <a:pt x="46" y="343"/>
                      <a:pt x="69" y="388"/>
                      <a:pt x="69" y="411"/>
                    </a:cubicBezTo>
                    <a:cubicBezTo>
                      <a:pt x="92" y="503"/>
                      <a:pt x="137" y="594"/>
                      <a:pt x="160" y="685"/>
                    </a:cubicBezTo>
                    <a:cubicBezTo>
                      <a:pt x="206" y="845"/>
                      <a:pt x="251" y="982"/>
                      <a:pt x="320" y="1142"/>
                    </a:cubicBezTo>
                    <a:cubicBezTo>
                      <a:pt x="434" y="1461"/>
                      <a:pt x="548" y="1758"/>
                      <a:pt x="685" y="2078"/>
                    </a:cubicBezTo>
                    <a:cubicBezTo>
                      <a:pt x="982" y="2694"/>
                      <a:pt x="1301" y="3333"/>
                      <a:pt x="1644" y="3926"/>
                    </a:cubicBezTo>
                    <a:cubicBezTo>
                      <a:pt x="2602" y="5570"/>
                      <a:pt x="3721" y="7099"/>
                      <a:pt x="4885" y="8583"/>
                    </a:cubicBezTo>
                    <a:cubicBezTo>
                      <a:pt x="6003" y="10066"/>
                      <a:pt x="7167" y="11527"/>
                      <a:pt x="8354" y="12942"/>
                    </a:cubicBezTo>
                    <a:cubicBezTo>
                      <a:pt x="9610" y="14403"/>
                      <a:pt x="10911" y="15841"/>
                      <a:pt x="12303" y="17188"/>
                    </a:cubicBezTo>
                    <a:cubicBezTo>
                      <a:pt x="13627" y="18489"/>
                      <a:pt x="15065" y="19721"/>
                      <a:pt x="16594" y="20817"/>
                    </a:cubicBezTo>
                    <a:cubicBezTo>
                      <a:pt x="16619" y="20833"/>
                      <a:pt x="16648" y="20841"/>
                      <a:pt x="16679" y="20841"/>
                    </a:cubicBezTo>
                    <a:cubicBezTo>
                      <a:pt x="16735" y="20841"/>
                      <a:pt x="16793" y="20816"/>
                      <a:pt x="16823" y="20771"/>
                    </a:cubicBezTo>
                    <a:cubicBezTo>
                      <a:pt x="16868" y="20680"/>
                      <a:pt x="16845" y="20589"/>
                      <a:pt x="16777" y="20543"/>
                    </a:cubicBezTo>
                    <a:cubicBezTo>
                      <a:pt x="15887" y="19904"/>
                      <a:pt x="15019" y="19219"/>
                      <a:pt x="14198" y="18489"/>
                    </a:cubicBezTo>
                    <a:lnTo>
                      <a:pt x="14198" y="18489"/>
                    </a:lnTo>
                    <a:cubicBezTo>
                      <a:pt x="14198" y="18512"/>
                      <a:pt x="14220" y="18512"/>
                      <a:pt x="14220" y="18535"/>
                    </a:cubicBezTo>
                    <a:cubicBezTo>
                      <a:pt x="12691" y="17188"/>
                      <a:pt x="11253" y="15727"/>
                      <a:pt x="9906" y="14198"/>
                    </a:cubicBezTo>
                    <a:cubicBezTo>
                      <a:pt x="8628" y="12805"/>
                      <a:pt x="7441" y="11345"/>
                      <a:pt x="6277" y="9838"/>
                    </a:cubicBezTo>
                    <a:cubicBezTo>
                      <a:pt x="5113" y="8377"/>
                      <a:pt x="3949" y="6894"/>
                      <a:pt x="2922" y="5342"/>
                    </a:cubicBezTo>
                    <a:lnTo>
                      <a:pt x="2922" y="5342"/>
                    </a:lnTo>
                    <a:cubicBezTo>
                      <a:pt x="2922" y="5346"/>
                      <a:pt x="2922" y="5350"/>
                      <a:pt x="2922" y="5353"/>
                    </a:cubicBezTo>
                    <a:lnTo>
                      <a:pt x="2922" y="5353"/>
                    </a:lnTo>
                    <a:cubicBezTo>
                      <a:pt x="1950" y="3880"/>
                      <a:pt x="1069" y="2339"/>
                      <a:pt x="502" y="685"/>
                    </a:cubicBezTo>
                    <a:cubicBezTo>
                      <a:pt x="502" y="685"/>
                      <a:pt x="502" y="708"/>
                      <a:pt x="502" y="731"/>
                    </a:cubicBezTo>
                    <a:cubicBezTo>
                      <a:pt x="480" y="617"/>
                      <a:pt x="434" y="503"/>
                      <a:pt x="411" y="411"/>
                    </a:cubicBezTo>
                    <a:cubicBezTo>
                      <a:pt x="388" y="366"/>
                      <a:pt x="365" y="297"/>
                      <a:pt x="365" y="251"/>
                    </a:cubicBezTo>
                    <a:cubicBezTo>
                      <a:pt x="343" y="206"/>
                      <a:pt x="343" y="160"/>
                      <a:pt x="343" y="137"/>
                    </a:cubicBezTo>
                    <a:cubicBezTo>
                      <a:pt x="320" y="46"/>
                      <a:pt x="251"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37"/>
              <p:cNvSpPr/>
              <p:nvPr/>
            </p:nvSpPr>
            <p:spPr>
              <a:xfrm>
                <a:off x="14276814" y="3592814"/>
                <a:ext cx="70585" cy="59025"/>
              </a:xfrm>
              <a:custGeom>
                <a:avLst/>
                <a:gdLst/>
                <a:ahLst/>
                <a:cxnLst/>
                <a:rect l="l" t="t" r="r" b="b"/>
                <a:pathLst>
                  <a:path w="2534" h="2119" extrusionOk="0">
                    <a:moveTo>
                      <a:pt x="183" y="0"/>
                    </a:moveTo>
                    <a:cubicBezTo>
                      <a:pt x="160" y="0"/>
                      <a:pt x="115" y="0"/>
                      <a:pt x="69" y="46"/>
                    </a:cubicBezTo>
                    <a:cubicBezTo>
                      <a:pt x="23" y="92"/>
                      <a:pt x="0" y="206"/>
                      <a:pt x="69" y="274"/>
                    </a:cubicBezTo>
                    <a:cubicBezTo>
                      <a:pt x="776" y="913"/>
                      <a:pt x="1507" y="1530"/>
                      <a:pt x="2283" y="2100"/>
                    </a:cubicBezTo>
                    <a:cubicBezTo>
                      <a:pt x="2302" y="2113"/>
                      <a:pt x="2325" y="2119"/>
                      <a:pt x="2348" y="2119"/>
                    </a:cubicBezTo>
                    <a:cubicBezTo>
                      <a:pt x="2410" y="2119"/>
                      <a:pt x="2478" y="2081"/>
                      <a:pt x="2511" y="2032"/>
                    </a:cubicBezTo>
                    <a:cubicBezTo>
                      <a:pt x="2534" y="1986"/>
                      <a:pt x="2534" y="1940"/>
                      <a:pt x="2534" y="1918"/>
                    </a:cubicBezTo>
                    <a:cubicBezTo>
                      <a:pt x="2511" y="1872"/>
                      <a:pt x="2488" y="1826"/>
                      <a:pt x="2443" y="1803"/>
                    </a:cubicBezTo>
                    <a:cubicBezTo>
                      <a:pt x="2260" y="1667"/>
                      <a:pt x="2055" y="1530"/>
                      <a:pt x="1849" y="1370"/>
                    </a:cubicBezTo>
                    <a:cubicBezTo>
                      <a:pt x="1872" y="1370"/>
                      <a:pt x="1872" y="1393"/>
                      <a:pt x="1895" y="1393"/>
                    </a:cubicBezTo>
                    <a:cubicBezTo>
                      <a:pt x="1347" y="959"/>
                      <a:pt x="822" y="502"/>
                      <a:pt x="297" y="46"/>
                    </a:cubicBezTo>
                    <a:cubicBezTo>
                      <a:pt x="274" y="0"/>
                      <a:pt x="229"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37"/>
              <p:cNvSpPr/>
              <p:nvPr/>
            </p:nvSpPr>
            <p:spPr>
              <a:xfrm>
                <a:off x="14262190" y="3679917"/>
                <a:ext cx="75041" cy="79665"/>
              </a:xfrm>
              <a:custGeom>
                <a:avLst/>
                <a:gdLst/>
                <a:ahLst/>
                <a:cxnLst/>
                <a:rect l="l" t="t" r="r" b="b"/>
                <a:pathLst>
                  <a:path w="2694" h="2860" extrusionOk="0">
                    <a:moveTo>
                      <a:pt x="183" y="0"/>
                    </a:moveTo>
                    <a:cubicBezTo>
                      <a:pt x="160" y="0"/>
                      <a:pt x="137" y="0"/>
                      <a:pt x="92" y="23"/>
                    </a:cubicBezTo>
                    <a:cubicBezTo>
                      <a:pt x="23" y="69"/>
                      <a:pt x="0" y="160"/>
                      <a:pt x="46" y="251"/>
                    </a:cubicBezTo>
                    <a:cubicBezTo>
                      <a:pt x="343" y="754"/>
                      <a:pt x="731" y="1187"/>
                      <a:pt x="1164" y="1598"/>
                    </a:cubicBezTo>
                    <a:cubicBezTo>
                      <a:pt x="1553" y="2009"/>
                      <a:pt x="1986" y="2397"/>
                      <a:pt x="2397" y="2808"/>
                    </a:cubicBezTo>
                    <a:cubicBezTo>
                      <a:pt x="2420" y="2842"/>
                      <a:pt x="2460" y="2859"/>
                      <a:pt x="2503" y="2859"/>
                    </a:cubicBezTo>
                    <a:cubicBezTo>
                      <a:pt x="2545" y="2859"/>
                      <a:pt x="2591" y="2842"/>
                      <a:pt x="2625" y="2808"/>
                    </a:cubicBezTo>
                    <a:cubicBezTo>
                      <a:pt x="2694" y="2762"/>
                      <a:pt x="2694" y="2648"/>
                      <a:pt x="2625" y="2580"/>
                    </a:cubicBezTo>
                    <a:cubicBezTo>
                      <a:pt x="1963" y="1895"/>
                      <a:pt x="1210" y="1279"/>
                      <a:pt x="617" y="525"/>
                    </a:cubicBezTo>
                    <a:lnTo>
                      <a:pt x="617" y="525"/>
                    </a:lnTo>
                    <a:cubicBezTo>
                      <a:pt x="617" y="525"/>
                      <a:pt x="617" y="526"/>
                      <a:pt x="640" y="548"/>
                    </a:cubicBezTo>
                    <a:cubicBezTo>
                      <a:pt x="617" y="525"/>
                      <a:pt x="617" y="525"/>
                      <a:pt x="617" y="502"/>
                    </a:cubicBezTo>
                    <a:cubicBezTo>
                      <a:pt x="503" y="366"/>
                      <a:pt x="411" y="229"/>
                      <a:pt x="320" y="92"/>
                    </a:cubicBezTo>
                    <a:cubicBezTo>
                      <a:pt x="297" y="23"/>
                      <a:pt x="229"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37"/>
              <p:cNvSpPr/>
              <p:nvPr/>
            </p:nvSpPr>
            <p:spPr>
              <a:xfrm>
                <a:off x="14235477" y="3775905"/>
                <a:ext cx="78245" cy="83593"/>
              </a:xfrm>
              <a:custGeom>
                <a:avLst/>
                <a:gdLst/>
                <a:ahLst/>
                <a:cxnLst/>
                <a:rect l="l" t="t" r="r" b="b"/>
                <a:pathLst>
                  <a:path w="2809" h="3001" extrusionOk="0">
                    <a:moveTo>
                      <a:pt x="183" y="1"/>
                    </a:moveTo>
                    <a:cubicBezTo>
                      <a:pt x="161" y="1"/>
                      <a:pt x="138" y="1"/>
                      <a:pt x="115" y="24"/>
                    </a:cubicBezTo>
                    <a:cubicBezTo>
                      <a:pt x="24" y="69"/>
                      <a:pt x="1" y="161"/>
                      <a:pt x="46" y="229"/>
                    </a:cubicBezTo>
                    <a:cubicBezTo>
                      <a:pt x="320" y="777"/>
                      <a:pt x="731" y="1256"/>
                      <a:pt x="1165" y="1690"/>
                    </a:cubicBezTo>
                    <a:cubicBezTo>
                      <a:pt x="1599" y="2124"/>
                      <a:pt x="2078" y="2512"/>
                      <a:pt x="2512" y="2945"/>
                    </a:cubicBezTo>
                    <a:cubicBezTo>
                      <a:pt x="2549" y="2983"/>
                      <a:pt x="2594" y="3000"/>
                      <a:pt x="2638" y="3000"/>
                    </a:cubicBezTo>
                    <a:cubicBezTo>
                      <a:pt x="2674" y="3000"/>
                      <a:pt x="2709" y="2989"/>
                      <a:pt x="2740" y="2968"/>
                    </a:cubicBezTo>
                    <a:cubicBezTo>
                      <a:pt x="2808" y="2900"/>
                      <a:pt x="2808" y="2786"/>
                      <a:pt x="2740" y="2740"/>
                    </a:cubicBezTo>
                    <a:cubicBezTo>
                      <a:pt x="2055" y="2055"/>
                      <a:pt x="1279" y="1462"/>
                      <a:pt x="708" y="686"/>
                    </a:cubicBezTo>
                    <a:cubicBezTo>
                      <a:pt x="571" y="503"/>
                      <a:pt x="434" y="298"/>
                      <a:pt x="320" y="69"/>
                    </a:cubicBezTo>
                    <a:cubicBezTo>
                      <a:pt x="297" y="24"/>
                      <a:pt x="252" y="1"/>
                      <a:pt x="183"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37"/>
              <p:cNvSpPr/>
              <p:nvPr/>
            </p:nvSpPr>
            <p:spPr>
              <a:xfrm>
                <a:off x="12548077" y="2926495"/>
                <a:ext cx="8914" cy="797322"/>
              </a:xfrm>
              <a:custGeom>
                <a:avLst/>
                <a:gdLst/>
                <a:ahLst/>
                <a:cxnLst/>
                <a:rect l="l" t="t" r="r" b="b"/>
                <a:pathLst>
                  <a:path w="320" h="28624" extrusionOk="0">
                    <a:moveTo>
                      <a:pt x="160" y="0"/>
                    </a:moveTo>
                    <a:cubicBezTo>
                      <a:pt x="69" y="0"/>
                      <a:pt x="0" y="69"/>
                      <a:pt x="0" y="160"/>
                    </a:cubicBezTo>
                    <a:lnTo>
                      <a:pt x="0" y="8948"/>
                    </a:lnTo>
                    <a:lnTo>
                      <a:pt x="0" y="20406"/>
                    </a:lnTo>
                    <a:lnTo>
                      <a:pt x="0" y="28623"/>
                    </a:lnTo>
                    <a:cubicBezTo>
                      <a:pt x="92" y="28623"/>
                      <a:pt x="206" y="28600"/>
                      <a:pt x="297" y="28600"/>
                    </a:cubicBezTo>
                    <a:lnTo>
                      <a:pt x="320" y="28600"/>
                    </a:lnTo>
                    <a:lnTo>
                      <a:pt x="320" y="21981"/>
                    </a:lnTo>
                    <a:lnTo>
                      <a:pt x="320" y="10477"/>
                    </a:lnTo>
                    <a:lnTo>
                      <a:pt x="320" y="160"/>
                    </a:lnTo>
                    <a:cubicBezTo>
                      <a:pt x="320" y="69"/>
                      <a:pt x="251" y="0"/>
                      <a:pt x="16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37"/>
              <p:cNvSpPr/>
              <p:nvPr/>
            </p:nvSpPr>
            <p:spPr>
              <a:xfrm>
                <a:off x="12380222" y="3716156"/>
                <a:ext cx="351001" cy="169136"/>
              </a:xfrm>
              <a:custGeom>
                <a:avLst/>
                <a:gdLst/>
                <a:ahLst/>
                <a:cxnLst/>
                <a:rect l="l" t="t" r="r" b="b"/>
                <a:pathLst>
                  <a:path w="12601" h="6072" extrusionOk="0">
                    <a:moveTo>
                      <a:pt x="6300" y="0"/>
                    </a:moveTo>
                    <a:cubicBezTo>
                      <a:pt x="5775" y="0"/>
                      <a:pt x="5250" y="46"/>
                      <a:pt x="4748" y="183"/>
                    </a:cubicBezTo>
                    <a:cubicBezTo>
                      <a:pt x="3561" y="480"/>
                      <a:pt x="2488" y="1142"/>
                      <a:pt x="1667" y="2032"/>
                    </a:cubicBezTo>
                    <a:cubicBezTo>
                      <a:pt x="959" y="2785"/>
                      <a:pt x="434" y="3744"/>
                      <a:pt x="183" y="4771"/>
                    </a:cubicBezTo>
                    <a:cubicBezTo>
                      <a:pt x="92" y="5136"/>
                      <a:pt x="46" y="5501"/>
                      <a:pt x="0" y="5889"/>
                    </a:cubicBezTo>
                    <a:cubicBezTo>
                      <a:pt x="69" y="5866"/>
                      <a:pt x="115" y="5866"/>
                      <a:pt x="160" y="5866"/>
                    </a:cubicBezTo>
                    <a:lnTo>
                      <a:pt x="183" y="5866"/>
                    </a:lnTo>
                    <a:cubicBezTo>
                      <a:pt x="206" y="5844"/>
                      <a:pt x="206" y="5844"/>
                      <a:pt x="206" y="5844"/>
                    </a:cubicBezTo>
                    <a:lnTo>
                      <a:pt x="343" y="5844"/>
                    </a:lnTo>
                    <a:cubicBezTo>
                      <a:pt x="343" y="5730"/>
                      <a:pt x="366" y="5615"/>
                      <a:pt x="366" y="5501"/>
                    </a:cubicBezTo>
                    <a:cubicBezTo>
                      <a:pt x="366" y="5496"/>
                      <a:pt x="366" y="5490"/>
                      <a:pt x="366" y="5478"/>
                    </a:cubicBezTo>
                    <a:cubicBezTo>
                      <a:pt x="411" y="5273"/>
                      <a:pt x="457" y="5068"/>
                      <a:pt x="503" y="4862"/>
                    </a:cubicBezTo>
                    <a:cubicBezTo>
                      <a:pt x="571" y="4565"/>
                      <a:pt x="662" y="4269"/>
                      <a:pt x="777" y="3972"/>
                    </a:cubicBezTo>
                    <a:cubicBezTo>
                      <a:pt x="982" y="3515"/>
                      <a:pt x="1256" y="3059"/>
                      <a:pt x="1553" y="2648"/>
                    </a:cubicBezTo>
                    <a:cubicBezTo>
                      <a:pt x="1872" y="2237"/>
                      <a:pt x="2260" y="1872"/>
                      <a:pt x="2671" y="1552"/>
                    </a:cubicBezTo>
                    <a:cubicBezTo>
                      <a:pt x="3059" y="1233"/>
                      <a:pt x="3516" y="982"/>
                      <a:pt x="3972" y="776"/>
                    </a:cubicBezTo>
                    <a:cubicBezTo>
                      <a:pt x="4474" y="571"/>
                      <a:pt x="4976" y="434"/>
                      <a:pt x="5501" y="366"/>
                    </a:cubicBezTo>
                    <a:lnTo>
                      <a:pt x="5456" y="366"/>
                    </a:lnTo>
                    <a:cubicBezTo>
                      <a:pt x="5741" y="331"/>
                      <a:pt x="6021" y="314"/>
                      <a:pt x="6300" y="314"/>
                    </a:cubicBezTo>
                    <a:cubicBezTo>
                      <a:pt x="6580" y="314"/>
                      <a:pt x="6859" y="331"/>
                      <a:pt x="7145" y="366"/>
                    </a:cubicBezTo>
                    <a:cubicBezTo>
                      <a:pt x="7670" y="457"/>
                      <a:pt x="8172" y="594"/>
                      <a:pt x="8651" y="799"/>
                    </a:cubicBezTo>
                    <a:cubicBezTo>
                      <a:pt x="9108" y="1005"/>
                      <a:pt x="9541" y="1256"/>
                      <a:pt x="9929" y="1552"/>
                    </a:cubicBezTo>
                    <a:lnTo>
                      <a:pt x="9952" y="1552"/>
                    </a:lnTo>
                    <a:cubicBezTo>
                      <a:pt x="10340" y="1872"/>
                      <a:pt x="10706" y="2214"/>
                      <a:pt x="11002" y="2625"/>
                    </a:cubicBezTo>
                    <a:cubicBezTo>
                      <a:pt x="11025" y="2625"/>
                      <a:pt x="11025" y="2625"/>
                      <a:pt x="11025" y="2648"/>
                    </a:cubicBezTo>
                    <a:cubicBezTo>
                      <a:pt x="11345" y="3059"/>
                      <a:pt x="11619" y="3515"/>
                      <a:pt x="11824" y="3995"/>
                    </a:cubicBezTo>
                    <a:cubicBezTo>
                      <a:pt x="11824" y="3995"/>
                      <a:pt x="11801" y="3972"/>
                      <a:pt x="11801" y="3972"/>
                    </a:cubicBezTo>
                    <a:lnTo>
                      <a:pt x="11801" y="3972"/>
                    </a:lnTo>
                    <a:cubicBezTo>
                      <a:pt x="11961" y="4360"/>
                      <a:pt x="12098" y="4748"/>
                      <a:pt x="12166" y="5159"/>
                    </a:cubicBezTo>
                    <a:cubicBezTo>
                      <a:pt x="12166" y="5182"/>
                      <a:pt x="12166" y="5182"/>
                      <a:pt x="12166" y="5182"/>
                    </a:cubicBezTo>
                    <a:cubicBezTo>
                      <a:pt x="12166" y="5205"/>
                      <a:pt x="12189" y="5227"/>
                      <a:pt x="12189" y="5250"/>
                    </a:cubicBezTo>
                    <a:cubicBezTo>
                      <a:pt x="12189" y="5273"/>
                      <a:pt x="12189" y="5273"/>
                      <a:pt x="12189" y="5296"/>
                    </a:cubicBezTo>
                    <a:cubicBezTo>
                      <a:pt x="12189" y="5296"/>
                      <a:pt x="12189" y="5319"/>
                      <a:pt x="12189" y="5319"/>
                    </a:cubicBezTo>
                    <a:cubicBezTo>
                      <a:pt x="12189" y="5319"/>
                      <a:pt x="12189" y="5319"/>
                      <a:pt x="12189" y="5341"/>
                    </a:cubicBezTo>
                    <a:cubicBezTo>
                      <a:pt x="12212" y="5387"/>
                      <a:pt x="12212" y="5410"/>
                      <a:pt x="12212" y="5456"/>
                    </a:cubicBezTo>
                    <a:cubicBezTo>
                      <a:pt x="12235" y="5524"/>
                      <a:pt x="12235" y="5615"/>
                      <a:pt x="12235" y="5684"/>
                    </a:cubicBezTo>
                    <a:cubicBezTo>
                      <a:pt x="12235" y="5707"/>
                      <a:pt x="12235" y="5707"/>
                      <a:pt x="12235" y="5707"/>
                    </a:cubicBezTo>
                    <a:lnTo>
                      <a:pt x="12258" y="5707"/>
                    </a:lnTo>
                    <a:cubicBezTo>
                      <a:pt x="12258" y="5730"/>
                      <a:pt x="12258" y="5752"/>
                      <a:pt x="12258" y="5775"/>
                    </a:cubicBezTo>
                    <a:cubicBezTo>
                      <a:pt x="12258" y="5866"/>
                      <a:pt x="12258" y="5958"/>
                      <a:pt x="12280" y="6072"/>
                    </a:cubicBezTo>
                    <a:cubicBezTo>
                      <a:pt x="12303" y="6049"/>
                      <a:pt x="12326" y="6026"/>
                      <a:pt x="12372" y="6026"/>
                    </a:cubicBezTo>
                    <a:lnTo>
                      <a:pt x="12600" y="6026"/>
                    </a:lnTo>
                    <a:cubicBezTo>
                      <a:pt x="12600" y="5958"/>
                      <a:pt x="12577" y="5866"/>
                      <a:pt x="12577" y="5798"/>
                    </a:cubicBezTo>
                    <a:lnTo>
                      <a:pt x="12577" y="5752"/>
                    </a:lnTo>
                    <a:cubicBezTo>
                      <a:pt x="12577" y="5730"/>
                      <a:pt x="12577" y="5730"/>
                      <a:pt x="12577" y="5730"/>
                    </a:cubicBezTo>
                    <a:cubicBezTo>
                      <a:pt x="12577" y="5707"/>
                      <a:pt x="12577" y="5707"/>
                      <a:pt x="12577" y="5707"/>
                    </a:cubicBezTo>
                    <a:lnTo>
                      <a:pt x="12577" y="5684"/>
                    </a:lnTo>
                    <a:cubicBezTo>
                      <a:pt x="12577" y="5684"/>
                      <a:pt x="12577" y="5661"/>
                      <a:pt x="12577" y="5661"/>
                    </a:cubicBezTo>
                    <a:cubicBezTo>
                      <a:pt x="12577" y="5638"/>
                      <a:pt x="12577" y="5638"/>
                      <a:pt x="12554" y="5638"/>
                    </a:cubicBezTo>
                    <a:cubicBezTo>
                      <a:pt x="12554" y="5501"/>
                      <a:pt x="12532" y="5364"/>
                      <a:pt x="12509" y="5227"/>
                    </a:cubicBezTo>
                    <a:cubicBezTo>
                      <a:pt x="12509" y="5227"/>
                      <a:pt x="12509" y="5205"/>
                      <a:pt x="12509" y="5205"/>
                    </a:cubicBezTo>
                    <a:cubicBezTo>
                      <a:pt x="12509" y="5182"/>
                      <a:pt x="12486" y="5159"/>
                      <a:pt x="12486" y="5113"/>
                    </a:cubicBezTo>
                    <a:cubicBezTo>
                      <a:pt x="12349" y="4360"/>
                      <a:pt x="12052" y="3630"/>
                      <a:pt x="11664" y="2968"/>
                    </a:cubicBezTo>
                    <a:cubicBezTo>
                      <a:pt x="11185" y="2214"/>
                      <a:pt x="10546" y="1575"/>
                      <a:pt x="9815" y="1073"/>
                    </a:cubicBezTo>
                    <a:cubicBezTo>
                      <a:pt x="9062" y="548"/>
                      <a:pt x="8195" y="206"/>
                      <a:pt x="7305" y="69"/>
                    </a:cubicBezTo>
                    <a:cubicBezTo>
                      <a:pt x="6962" y="23"/>
                      <a:pt x="6643" y="0"/>
                      <a:pt x="6300" y="0"/>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37"/>
              <p:cNvSpPr/>
              <p:nvPr/>
            </p:nvSpPr>
            <p:spPr>
              <a:xfrm>
                <a:off x="12620555" y="3737772"/>
                <a:ext cx="669" cy="669"/>
              </a:xfrm>
              <a:custGeom>
                <a:avLst/>
                <a:gdLst/>
                <a:ahLst/>
                <a:cxnLst/>
                <a:rect l="l" t="t" r="r" b="b"/>
                <a:pathLst>
                  <a:path w="24" h="24" extrusionOk="0">
                    <a:moveTo>
                      <a:pt x="23" y="23"/>
                    </a:moveTo>
                    <a:lnTo>
                      <a:pt x="0" y="0"/>
                    </a:ln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37"/>
              <p:cNvSpPr/>
              <p:nvPr/>
            </p:nvSpPr>
            <p:spPr>
              <a:xfrm>
                <a:off x="12686683" y="3789276"/>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37"/>
              <p:cNvSpPr/>
              <p:nvPr/>
            </p:nvSpPr>
            <p:spPr>
              <a:xfrm>
                <a:off x="12687324" y="3789276"/>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37"/>
              <p:cNvSpPr/>
              <p:nvPr/>
            </p:nvSpPr>
            <p:spPr>
              <a:xfrm>
                <a:off x="12687324" y="3789916"/>
                <a:ext cx="28" cy="28"/>
              </a:xfrm>
              <a:custGeom>
                <a:avLst/>
                <a:gdLst/>
                <a:ahLst/>
                <a:cxnLst/>
                <a:rect l="l" t="t" r="r" b="b"/>
                <a:pathLst>
                  <a:path w="1" h="1" extrusionOk="0">
                    <a:moveTo>
                      <a:pt x="0" y="0"/>
                    </a:move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37"/>
              <p:cNvSpPr/>
              <p:nvPr/>
            </p:nvSpPr>
            <p:spPr>
              <a:xfrm>
                <a:off x="12656795" y="3759387"/>
                <a:ext cx="28" cy="28"/>
              </a:xfrm>
              <a:custGeom>
                <a:avLst/>
                <a:gdLst/>
                <a:ahLst/>
                <a:cxnLst/>
                <a:rect l="l" t="t" r="r" b="b"/>
                <a:pathLst>
                  <a:path w="1" h="1" extrusionOk="0">
                    <a:moveTo>
                      <a:pt x="0" y="0"/>
                    </a:moveTo>
                    <a:lnTo>
                      <a:pt x="0" y="0"/>
                    </a:ln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37"/>
              <p:cNvSpPr/>
              <p:nvPr/>
            </p:nvSpPr>
            <p:spPr>
              <a:xfrm>
                <a:off x="12656795" y="3759387"/>
                <a:ext cx="669" cy="28"/>
              </a:xfrm>
              <a:custGeom>
                <a:avLst/>
                <a:gdLst/>
                <a:ahLst/>
                <a:cxnLst/>
                <a:rect l="l" t="t" r="r" b="b"/>
                <a:pathLst>
                  <a:path w="24" h="1" extrusionOk="0">
                    <a:moveTo>
                      <a:pt x="23" y="0"/>
                    </a:moveTo>
                    <a:cubicBezTo>
                      <a:pt x="23" y="0"/>
                      <a:pt x="23" y="0"/>
                      <a:pt x="0" y="0"/>
                    </a:cubicBezTo>
                    <a:cubicBezTo>
                      <a:pt x="0" y="0"/>
                      <a:pt x="0" y="0"/>
                      <a:pt x="0" y="0"/>
                    </a:cubicBezTo>
                    <a:cubicBezTo>
                      <a:pt x="0" y="0"/>
                      <a:pt x="23" y="0"/>
                      <a:pt x="23"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37"/>
              <p:cNvSpPr/>
              <p:nvPr/>
            </p:nvSpPr>
            <p:spPr>
              <a:xfrm>
                <a:off x="12686683" y="3789276"/>
                <a:ext cx="669" cy="28"/>
              </a:xfrm>
              <a:custGeom>
                <a:avLst/>
                <a:gdLst/>
                <a:ahLst/>
                <a:cxnLst/>
                <a:rect l="l" t="t" r="r" b="b"/>
                <a:pathLst>
                  <a:path w="24" h="1" extrusionOk="0">
                    <a:moveTo>
                      <a:pt x="23" y="0"/>
                    </a:moveTo>
                    <a:lnTo>
                      <a:pt x="0" y="0"/>
                    </a:lnTo>
                    <a:cubicBezTo>
                      <a:pt x="23" y="0"/>
                      <a:pt x="23" y="0"/>
                      <a:pt x="23"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37"/>
              <p:cNvSpPr/>
              <p:nvPr/>
            </p:nvSpPr>
            <p:spPr>
              <a:xfrm>
                <a:off x="12687324" y="3789276"/>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37"/>
              <p:cNvSpPr/>
              <p:nvPr/>
            </p:nvSpPr>
            <p:spPr>
              <a:xfrm>
                <a:off x="12390389" y="3868746"/>
                <a:ext cx="28" cy="669"/>
              </a:xfrm>
              <a:custGeom>
                <a:avLst/>
                <a:gdLst/>
                <a:ahLst/>
                <a:cxnLst/>
                <a:rect l="l" t="t" r="r" b="b"/>
                <a:pathLst>
                  <a:path w="1" h="24" extrusionOk="0">
                    <a:moveTo>
                      <a:pt x="1" y="0"/>
                    </a:moveTo>
                    <a:cubicBezTo>
                      <a:pt x="1" y="0"/>
                      <a:pt x="1" y="23"/>
                      <a:pt x="1" y="23"/>
                    </a:cubicBezTo>
                    <a:cubicBezTo>
                      <a:pt x="1" y="23"/>
                      <a:pt x="1" y="0"/>
                      <a:pt x="1"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37"/>
              <p:cNvSpPr/>
              <p:nvPr/>
            </p:nvSpPr>
            <p:spPr>
              <a:xfrm>
                <a:off x="12394846" y="3795627"/>
                <a:ext cx="326182" cy="97186"/>
              </a:xfrm>
              <a:custGeom>
                <a:avLst/>
                <a:gdLst/>
                <a:ahLst/>
                <a:cxnLst/>
                <a:rect l="l" t="t" r="r" b="b"/>
                <a:pathLst>
                  <a:path w="11710" h="3489" extrusionOk="0">
                    <a:moveTo>
                      <a:pt x="9793" y="1667"/>
                    </a:moveTo>
                    <a:lnTo>
                      <a:pt x="9793" y="1667"/>
                    </a:lnTo>
                    <a:cubicBezTo>
                      <a:pt x="9808" y="1682"/>
                      <a:pt x="9813" y="1687"/>
                      <a:pt x="9821" y="1689"/>
                    </a:cubicBezTo>
                    <a:lnTo>
                      <a:pt x="9821" y="1689"/>
                    </a:lnTo>
                    <a:cubicBezTo>
                      <a:pt x="9812" y="1681"/>
                      <a:pt x="9802" y="1674"/>
                      <a:pt x="9793" y="1667"/>
                    </a:cubicBezTo>
                    <a:close/>
                    <a:moveTo>
                      <a:pt x="5798" y="1"/>
                    </a:moveTo>
                    <a:cubicBezTo>
                      <a:pt x="5319" y="1"/>
                      <a:pt x="4862" y="46"/>
                      <a:pt x="4383" y="137"/>
                    </a:cubicBezTo>
                    <a:cubicBezTo>
                      <a:pt x="3538" y="297"/>
                      <a:pt x="2740" y="640"/>
                      <a:pt x="2009" y="1096"/>
                    </a:cubicBezTo>
                    <a:cubicBezTo>
                      <a:pt x="1918" y="1165"/>
                      <a:pt x="1804" y="1233"/>
                      <a:pt x="1712" y="1324"/>
                    </a:cubicBezTo>
                    <a:cubicBezTo>
                      <a:pt x="1393" y="1553"/>
                      <a:pt x="1096" y="1804"/>
                      <a:pt x="822" y="2078"/>
                    </a:cubicBezTo>
                    <a:cubicBezTo>
                      <a:pt x="799" y="2100"/>
                      <a:pt x="777" y="2123"/>
                      <a:pt x="777" y="2146"/>
                    </a:cubicBezTo>
                    <a:lnTo>
                      <a:pt x="754" y="2146"/>
                    </a:lnTo>
                    <a:cubicBezTo>
                      <a:pt x="754" y="2146"/>
                      <a:pt x="754" y="2169"/>
                      <a:pt x="754" y="2169"/>
                    </a:cubicBezTo>
                    <a:cubicBezTo>
                      <a:pt x="525" y="2397"/>
                      <a:pt x="320" y="2648"/>
                      <a:pt x="137" y="2899"/>
                    </a:cubicBezTo>
                    <a:cubicBezTo>
                      <a:pt x="92" y="2968"/>
                      <a:pt x="46" y="3036"/>
                      <a:pt x="0" y="3105"/>
                    </a:cubicBezTo>
                    <a:cubicBezTo>
                      <a:pt x="0" y="3105"/>
                      <a:pt x="0" y="3105"/>
                      <a:pt x="0" y="3128"/>
                    </a:cubicBezTo>
                    <a:lnTo>
                      <a:pt x="23" y="3128"/>
                    </a:lnTo>
                    <a:cubicBezTo>
                      <a:pt x="46" y="3128"/>
                      <a:pt x="69" y="3150"/>
                      <a:pt x="69" y="3150"/>
                    </a:cubicBezTo>
                    <a:cubicBezTo>
                      <a:pt x="92" y="3173"/>
                      <a:pt x="92" y="3196"/>
                      <a:pt x="92" y="3219"/>
                    </a:cubicBezTo>
                    <a:cubicBezTo>
                      <a:pt x="69" y="3265"/>
                      <a:pt x="69" y="3287"/>
                      <a:pt x="69" y="3333"/>
                    </a:cubicBezTo>
                    <a:cubicBezTo>
                      <a:pt x="86" y="3339"/>
                      <a:pt x="105" y="3342"/>
                      <a:pt x="124" y="3342"/>
                    </a:cubicBezTo>
                    <a:cubicBezTo>
                      <a:pt x="180" y="3342"/>
                      <a:pt x="240" y="3316"/>
                      <a:pt x="274" y="3265"/>
                    </a:cubicBezTo>
                    <a:cubicBezTo>
                      <a:pt x="320" y="3196"/>
                      <a:pt x="366" y="3128"/>
                      <a:pt x="411" y="3059"/>
                    </a:cubicBezTo>
                    <a:cubicBezTo>
                      <a:pt x="457" y="3013"/>
                      <a:pt x="503" y="2968"/>
                      <a:pt x="525" y="2922"/>
                    </a:cubicBezTo>
                    <a:cubicBezTo>
                      <a:pt x="685" y="2717"/>
                      <a:pt x="845" y="2534"/>
                      <a:pt x="1005" y="2374"/>
                    </a:cubicBezTo>
                    <a:cubicBezTo>
                      <a:pt x="1005" y="2352"/>
                      <a:pt x="1005" y="2352"/>
                      <a:pt x="1005" y="2352"/>
                    </a:cubicBezTo>
                    <a:cubicBezTo>
                      <a:pt x="1028" y="2329"/>
                      <a:pt x="1050" y="2306"/>
                      <a:pt x="1073" y="2283"/>
                    </a:cubicBezTo>
                    <a:cubicBezTo>
                      <a:pt x="1302" y="2078"/>
                      <a:pt x="1530" y="1872"/>
                      <a:pt x="1758" y="1690"/>
                    </a:cubicBezTo>
                    <a:cubicBezTo>
                      <a:pt x="1758" y="1690"/>
                      <a:pt x="1781" y="1667"/>
                      <a:pt x="1781" y="1667"/>
                    </a:cubicBezTo>
                    <a:cubicBezTo>
                      <a:pt x="1804" y="1644"/>
                      <a:pt x="1826" y="1621"/>
                      <a:pt x="1872" y="1598"/>
                    </a:cubicBezTo>
                    <a:cubicBezTo>
                      <a:pt x="2283" y="1302"/>
                      <a:pt x="2740" y="1050"/>
                      <a:pt x="3196" y="845"/>
                    </a:cubicBezTo>
                    <a:lnTo>
                      <a:pt x="3219" y="845"/>
                    </a:lnTo>
                    <a:cubicBezTo>
                      <a:pt x="3744" y="617"/>
                      <a:pt x="4292" y="457"/>
                      <a:pt x="4862" y="389"/>
                    </a:cubicBezTo>
                    <a:cubicBezTo>
                      <a:pt x="5180" y="340"/>
                      <a:pt x="5505" y="317"/>
                      <a:pt x="5833" y="317"/>
                    </a:cubicBezTo>
                    <a:cubicBezTo>
                      <a:pt x="6116" y="317"/>
                      <a:pt x="6402" y="334"/>
                      <a:pt x="6688" y="366"/>
                    </a:cubicBezTo>
                    <a:lnTo>
                      <a:pt x="6643" y="366"/>
                    </a:lnTo>
                    <a:cubicBezTo>
                      <a:pt x="7236" y="457"/>
                      <a:pt x="7807" y="594"/>
                      <a:pt x="8355" y="845"/>
                    </a:cubicBezTo>
                    <a:lnTo>
                      <a:pt x="8377" y="845"/>
                    </a:lnTo>
                    <a:cubicBezTo>
                      <a:pt x="8880" y="1073"/>
                      <a:pt x="9382" y="1347"/>
                      <a:pt x="9838" y="1690"/>
                    </a:cubicBezTo>
                    <a:cubicBezTo>
                      <a:pt x="9831" y="1690"/>
                      <a:pt x="9825" y="1690"/>
                      <a:pt x="9821" y="1689"/>
                    </a:cubicBezTo>
                    <a:lnTo>
                      <a:pt x="9821" y="1689"/>
                    </a:lnTo>
                    <a:cubicBezTo>
                      <a:pt x="10288" y="2048"/>
                      <a:pt x="10690" y="2452"/>
                      <a:pt x="11048" y="2922"/>
                    </a:cubicBezTo>
                    <a:cubicBezTo>
                      <a:pt x="11048" y="2945"/>
                      <a:pt x="11048" y="2945"/>
                      <a:pt x="11048" y="2945"/>
                    </a:cubicBezTo>
                    <a:lnTo>
                      <a:pt x="11071" y="2945"/>
                    </a:lnTo>
                    <a:cubicBezTo>
                      <a:pt x="11071" y="2968"/>
                      <a:pt x="11071" y="2968"/>
                      <a:pt x="11094" y="2968"/>
                    </a:cubicBezTo>
                    <a:cubicBezTo>
                      <a:pt x="11094" y="2968"/>
                      <a:pt x="11094" y="2968"/>
                      <a:pt x="11094" y="2991"/>
                    </a:cubicBezTo>
                    <a:cubicBezTo>
                      <a:pt x="11162" y="3082"/>
                      <a:pt x="11253" y="3196"/>
                      <a:pt x="11322" y="3310"/>
                    </a:cubicBezTo>
                    <a:cubicBezTo>
                      <a:pt x="11322" y="3310"/>
                      <a:pt x="11322" y="3333"/>
                      <a:pt x="11322" y="3333"/>
                    </a:cubicBezTo>
                    <a:cubicBezTo>
                      <a:pt x="11345" y="3333"/>
                      <a:pt x="11345" y="3333"/>
                      <a:pt x="11345" y="3356"/>
                    </a:cubicBezTo>
                    <a:cubicBezTo>
                      <a:pt x="11345" y="3356"/>
                      <a:pt x="11367" y="3379"/>
                      <a:pt x="11367" y="3379"/>
                    </a:cubicBezTo>
                    <a:cubicBezTo>
                      <a:pt x="11367" y="3379"/>
                      <a:pt x="11367" y="3401"/>
                      <a:pt x="11390" y="3401"/>
                    </a:cubicBezTo>
                    <a:cubicBezTo>
                      <a:pt x="11423" y="3451"/>
                      <a:pt x="11480" y="3488"/>
                      <a:pt x="11535" y="3488"/>
                    </a:cubicBezTo>
                    <a:cubicBezTo>
                      <a:pt x="11556" y="3488"/>
                      <a:pt x="11577" y="3483"/>
                      <a:pt x="11596" y="3470"/>
                    </a:cubicBezTo>
                    <a:cubicBezTo>
                      <a:pt x="11687" y="3424"/>
                      <a:pt x="11710" y="3310"/>
                      <a:pt x="11664" y="3242"/>
                    </a:cubicBezTo>
                    <a:cubicBezTo>
                      <a:pt x="11664" y="3242"/>
                      <a:pt x="11641" y="3219"/>
                      <a:pt x="11641" y="3219"/>
                    </a:cubicBezTo>
                    <a:cubicBezTo>
                      <a:pt x="11641" y="3196"/>
                      <a:pt x="11641" y="3196"/>
                      <a:pt x="11619" y="3173"/>
                    </a:cubicBezTo>
                    <a:cubicBezTo>
                      <a:pt x="11619" y="3173"/>
                      <a:pt x="11619" y="3150"/>
                      <a:pt x="11619" y="3150"/>
                    </a:cubicBezTo>
                    <a:cubicBezTo>
                      <a:pt x="11596" y="3150"/>
                      <a:pt x="11596" y="3128"/>
                      <a:pt x="11573" y="3105"/>
                    </a:cubicBezTo>
                    <a:cubicBezTo>
                      <a:pt x="11504" y="3013"/>
                      <a:pt x="11436" y="2899"/>
                      <a:pt x="11367" y="2808"/>
                    </a:cubicBezTo>
                    <a:cubicBezTo>
                      <a:pt x="11345" y="2785"/>
                      <a:pt x="11345" y="2785"/>
                      <a:pt x="11322" y="2762"/>
                    </a:cubicBezTo>
                    <a:cubicBezTo>
                      <a:pt x="11322" y="2740"/>
                      <a:pt x="11322" y="2740"/>
                      <a:pt x="11322" y="2740"/>
                    </a:cubicBezTo>
                    <a:cubicBezTo>
                      <a:pt x="11299" y="2740"/>
                      <a:pt x="11299" y="2717"/>
                      <a:pt x="11299" y="2717"/>
                    </a:cubicBezTo>
                    <a:cubicBezTo>
                      <a:pt x="11276" y="2694"/>
                      <a:pt x="11276" y="2671"/>
                      <a:pt x="11253" y="2648"/>
                    </a:cubicBezTo>
                    <a:cubicBezTo>
                      <a:pt x="10751" y="2009"/>
                      <a:pt x="10135" y="1461"/>
                      <a:pt x="9450" y="1050"/>
                    </a:cubicBezTo>
                    <a:cubicBezTo>
                      <a:pt x="8697" y="571"/>
                      <a:pt x="7852" y="252"/>
                      <a:pt x="6985" y="92"/>
                    </a:cubicBezTo>
                    <a:cubicBezTo>
                      <a:pt x="6597" y="23"/>
                      <a:pt x="6186" y="1"/>
                      <a:pt x="5798" y="1"/>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37"/>
              <p:cNvSpPr/>
              <p:nvPr/>
            </p:nvSpPr>
            <p:spPr>
              <a:xfrm>
                <a:off x="12483871" y="3819164"/>
                <a:ext cx="641" cy="28"/>
              </a:xfrm>
              <a:custGeom>
                <a:avLst/>
                <a:gdLst/>
                <a:ahLst/>
                <a:cxnLst/>
                <a:rect l="l" t="t" r="r" b="b"/>
                <a:pathLst>
                  <a:path w="23" h="1" extrusionOk="0">
                    <a:moveTo>
                      <a:pt x="0" y="0"/>
                    </a:moveTo>
                    <a:cubicBezTo>
                      <a:pt x="23" y="0"/>
                      <a:pt x="23" y="0"/>
                      <a:pt x="23" y="0"/>
                    </a:cubicBezTo>
                    <a:cubicBezTo>
                      <a:pt x="23" y="0"/>
                      <a:pt x="23"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37"/>
              <p:cNvSpPr/>
              <p:nvPr/>
            </p:nvSpPr>
            <p:spPr>
              <a:xfrm>
                <a:off x="12298830" y="3991447"/>
                <a:ext cx="516292" cy="194985"/>
              </a:xfrm>
              <a:custGeom>
                <a:avLst/>
                <a:gdLst/>
                <a:ahLst/>
                <a:cxnLst/>
                <a:rect l="l" t="t" r="r" b="b"/>
                <a:pathLst>
                  <a:path w="18535" h="7000" extrusionOk="0">
                    <a:moveTo>
                      <a:pt x="15020" y="4726"/>
                    </a:moveTo>
                    <a:cubicBezTo>
                      <a:pt x="15020" y="4726"/>
                      <a:pt x="15001" y="4726"/>
                      <a:pt x="14998" y="4743"/>
                    </a:cubicBezTo>
                    <a:lnTo>
                      <a:pt x="14998" y="4743"/>
                    </a:lnTo>
                    <a:cubicBezTo>
                      <a:pt x="15005" y="4737"/>
                      <a:pt x="15012" y="4731"/>
                      <a:pt x="15020" y="4726"/>
                    </a:cubicBezTo>
                    <a:close/>
                    <a:moveTo>
                      <a:pt x="12943" y="5935"/>
                    </a:moveTo>
                    <a:cubicBezTo>
                      <a:pt x="12934" y="5935"/>
                      <a:pt x="12928" y="5939"/>
                      <a:pt x="12924" y="5943"/>
                    </a:cubicBezTo>
                    <a:lnTo>
                      <a:pt x="12924" y="5943"/>
                    </a:lnTo>
                    <a:cubicBezTo>
                      <a:pt x="12930" y="5941"/>
                      <a:pt x="12936" y="5938"/>
                      <a:pt x="12943" y="5935"/>
                    </a:cubicBezTo>
                    <a:close/>
                    <a:moveTo>
                      <a:pt x="161" y="1"/>
                    </a:moveTo>
                    <a:cubicBezTo>
                      <a:pt x="69" y="24"/>
                      <a:pt x="1" y="115"/>
                      <a:pt x="46" y="206"/>
                    </a:cubicBezTo>
                    <a:cubicBezTo>
                      <a:pt x="46" y="252"/>
                      <a:pt x="69" y="297"/>
                      <a:pt x="69" y="343"/>
                    </a:cubicBezTo>
                    <a:lnTo>
                      <a:pt x="92" y="343"/>
                    </a:lnTo>
                    <a:cubicBezTo>
                      <a:pt x="92" y="389"/>
                      <a:pt x="115" y="434"/>
                      <a:pt x="138" y="480"/>
                    </a:cubicBezTo>
                    <a:cubicBezTo>
                      <a:pt x="138" y="503"/>
                      <a:pt x="138" y="526"/>
                      <a:pt x="138" y="526"/>
                    </a:cubicBezTo>
                    <a:cubicBezTo>
                      <a:pt x="138" y="549"/>
                      <a:pt x="161" y="549"/>
                      <a:pt x="161" y="549"/>
                    </a:cubicBezTo>
                    <a:cubicBezTo>
                      <a:pt x="206" y="731"/>
                      <a:pt x="275" y="914"/>
                      <a:pt x="366" y="1073"/>
                    </a:cubicBezTo>
                    <a:cubicBezTo>
                      <a:pt x="366" y="1073"/>
                      <a:pt x="366" y="1073"/>
                      <a:pt x="366" y="1096"/>
                    </a:cubicBezTo>
                    <a:cubicBezTo>
                      <a:pt x="366" y="1096"/>
                      <a:pt x="366" y="1119"/>
                      <a:pt x="366" y="1119"/>
                    </a:cubicBezTo>
                    <a:lnTo>
                      <a:pt x="389" y="1119"/>
                    </a:lnTo>
                    <a:cubicBezTo>
                      <a:pt x="389" y="1142"/>
                      <a:pt x="412" y="1188"/>
                      <a:pt x="412" y="1210"/>
                    </a:cubicBezTo>
                    <a:cubicBezTo>
                      <a:pt x="412" y="1210"/>
                      <a:pt x="412" y="1210"/>
                      <a:pt x="412" y="1233"/>
                    </a:cubicBezTo>
                    <a:lnTo>
                      <a:pt x="435" y="1233"/>
                    </a:lnTo>
                    <a:lnTo>
                      <a:pt x="435" y="1256"/>
                    </a:lnTo>
                    <a:cubicBezTo>
                      <a:pt x="457" y="1279"/>
                      <a:pt x="457" y="1302"/>
                      <a:pt x="480" y="1347"/>
                    </a:cubicBezTo>
                    <a:cubicBezTo>
                      <a:pt x="549" y="1507"/>
                      <a:pt x="617" y="1644"/>
                      <a:pt x="708" y="1804"/>
                    </a:cubicBezTo>
                    <a:lnTo>
                      <a:pt x="708" y="1827"/>
                    </a:lnTo>
                    <a:cubicBezTo>
                      <a:pt x="708" y="1827"/>
                      <a:pt x="731" y="1850"/>
                      <a:pt x="731" y="1850"/>
                    </a:cubicBezTo>
                    <a:cubicBezTo>
                      <a:pt x="731" y="1850"/>
                      <a:pt x="731" y="1872"/>
                      <a:pt x="731" y="1872"/>
                    </a:cubicBezTo>
                    <a:cubicBezTo>
                      <a:pt x="731" y="1872"/>
                      <a:pt x="754" y="1872"/>
                      <a:pt x="754" y="1895"/>
                    </a:cubicBezTo>
                    <a:cubicBezTo>
                      <a:pt x="1074" y="2511"/>
                      <a:pt x="1484" y="3082"/>
                      <a:pt x="1941" y="3607"/>
                    </a:cubicBezTo>
                    <a:cubicBezTo>
                      <a:pt x="2466" y="4246"/>
                      <a:pt x="3082" y="4771"/>
                      <a:pt x="3744" y="5251"/>
                    </a:cubicBezTo>
                    <a:cubicBezTo>
                      <a:pt x="4475" y="5775"/>
                      <a:pt x="5296" y="6186"/>
                      <a:pt x="6141" y="6483"/>
                    </a:cubicBezTo>
                    <a:cubicBezTo>
                      <a:pt x="7031" y="6780"/>
                      <a:pt x="7967" y="6962"/>
                      <a:pt x="8926" y="6985"/>
                    </a:cubicBezTo>
                    <a:cubicBezTo>
                      <a:pt x="9077" y="6995"/>
                      <a:pt x="9228" y="7000"/>
                      <a:pt x="9379" y="7000"/>
                    </a:cubicBezTo>
                    <a:cubicBezTo>
                      <a:pt x="9936" y="7000"/>
                      <a:pt x="10492" y="6938"/>
                      <a:pt x="11048" y="6848"/>
                    </a:cubicBezTo>
                    <a:cubicBezTo>
                      <a:pt x="11779" y="6711"/>
                      <a:pt x="12486" y="6483"/>
                      <a:pt x="13148" y="6209"/>
                    </a:cubicBezTo>
                    <a:cubicBezTo>
                      <a:pt x="14335" y="5684"/>
                      <a:pt x="15431" y="4931"/>
                      <a:pt x="16321" y="3995"/>
                    </a:cubicBezTo>
                    <a:cubicBezTo>
                      <a:pt x="16321" y="3972"/>
                      <a:pt x="16321" y="3972"/>
                      <a:pt x="16321" y="3972"/>
                    </a:cubicBezTo>
                    <a:cubicBezTo>
                      <a:pt x="16618" y="3676"/>
                      <a:pt x="16869" y="3356"/>
                      <a:pt x="17120" y="3036"/>
                    </a:cubicBezTo>
                    <a:cubicBezTo>
                      <a:pt x="17120" y="3036"/>
                      <a:pt x="17120" y="3014"/>
                      <a:pt x="17120" y="3014"/>
                    </a:cubicBezTo>
                    <a:cubicBezTo>
                      <a:pt x="17143" y="3014"/>
                      <a:pt x="17143" y="2991"/>
                      <a:pt x="17143" y="2991"/>
                    </a:cubicBezTo>
                    <a:cubicBezTo>
                      <a:pt x="17280" y="2808"/>
                      <a:pt x="17417" y="2603"/>
                      <a:pt x="17531" y="2420"/>
                    </a:cubicBezTo>
                    <a:cubicBezTo>
                      <a:pt x="17690" y="2169"/>
                      <a:pt x="17827" y="1918"/>
                      <a:pt x="17942" y="1667"/>
                    </a:cubicBezTo>
                    <a:lnTo>
                      <a:pt x="17964" y="1667"/>
                    </a:lnTo>
                    <a:cubicBezTo>
                      <a:pt x="17964" y="1644"/>
                      <a:pt x="17987" y="1598"/>
                      <a:pt x="17987" y="1576"/>
                    </a:cubicBezTo>
                    <a:lnTo>
                      <a:pt x="18010" y="1576"/>
                    </a:lnTo>
                    <a:cubicBezTo>
                      <a:pt x="18010" y="1553"/>
                      <a:pt x="18010" y="1553"/>
                      <a:pt x="18010" y="1553"/>
                    </a:cubicBezTo>
                    <a:cubicBezTo>
                      <a:pt x="18078" y="1393"/>
                      <a:pt x="18170" y="1233"/>
                      <a:pt x="18215" y="1073"/>
                    </a:cubicBezTo>
                    <a:lnTo>
                      <a:pt x="18238" y="1073"/>
                    </a:lnTo>
                    <a:cubicBezTo>
                      <a:pt x="18238" y="1051"/>
                      <a:pt x="18238" y="1028"/>
                      <a:pt x="18261" y="1028"/>
                    </a:cubicBezTo>
                    <a:cubicBezTo>
                      <a:pt x="18261" y="1028"/>
                      <a:pt x="18261" y="1028"/>
                      <a:pt x="18261" y="1005"/>
                    </a:cubicBezTo>
                    <a:cubicBezTo>
                      <a:pt x="18284" y="959"/>
                      <a:pt x="18284" y="937"/>
                      <a:pt x="18284" y="914"/>
                    </a:cubicBezTo>
                    <a:cubicBezTo>
                      <a:pt x="18307" y="891"/>
                      <a:pt x="18307" y="891"/>
                      <a:pt x="18307" y="868"/>
                    </a:cubicBezTo>
                    <a:cubicBezTo>
                      <a:pt x="18307" y="868"/>
                      <a:pt x="18307" y="868"/>
                      <a:pt x="18307" y="845"/>
                    </a:cubicBezTo>
                    <a:lnTo>
                      <a:pt x="18330" y="845"/>
                    </a:lnTo>
                    <a:cubicBezTo>
                      <a:pt x="18330" y="822"/>
                      <a:pt x="18330" y="822"/>
                      <a:pt x="18330" y="800"/>
                    </a:cubicBezTo>
                    <a:cubicBezTo>
                      <a:pt x="18398" y="663"/>
                      <a:pt x="18444" y="503"/>
                      <a:pt x="18489" y="366"/>
                    </a:cubicBezTo>
                    <a:cubicBezTo>
                      <a:pt x="18535" y="275"/>
                      <a:pt x="18467" y="183"/>
                      <a:pt x="18375" y="160"/>
                    </a:cubicBezTo>
                    <a:cubicBezTo>
                      <a:pt x="18363" y="157"/>
                      <a:pt x="18351" y="156"/>
                      <a:pt x="18340" y="156"/>
                    </a:cubicBezTo>
                    <a:cubicBezTo>
                      <a:pt x="18266" y="156"/>
                      <a:pt x="18212" y="215"/>
                      <a:pt x="18193" y="275"/>
                    </a:cubicBezTo>
                    <a:cubicBezTo>
                      <a:pt x="18124" y="434"/>
                      <a:pt x="18078" y="594"/>
                      <a:pt x="18010" y="754"/>
                    </a:cubicBezTo>
                    <a:cubicBezTo>
                      <a:pt x="18010" y="754"/>
                      <a:pt x="18010" y="777"/>
                      <a:pt x="18010" y="777"/>
                    </a:cubicBezTo>
                    <a:cubicBezTo>
                      <a:pt x="17987" y="777"/>
                      <a:pt x="17987" y="800"/>
                      <a:pt x="17987" y="822"/>
                    </a:cubicBezTo>
                    <a:cubicBezTo>
                      <a:pt x="17987" y="822"/>
                      <a:pt x="17987" y="822"/>
                      <a:pt x="17987" y="845"/>
                    </a:cubicBezTo>
                    <a:lnTo>
                      <a:pt x="17964" y="845"/>
                    </a:lnTo>
                    <a:cubicBezTo>
                      <a:pt x="17964" y="845"/>
                      <a:pt x="17964" y="868"/>
                      <a:pt x="17964" y="868"/>
                    </a:cubicBezTo>
                    <a:cubicBezTo>
                      <a:pt x="17964" y="891"/>
                      <a:pt x="17964" y="891"/>
                      <a:pt x="17942" y="914"/>
                    </a:cubicBezTo>
                    <a:lnTo>
                      <a:pt x="17942" y="937"/>
                    </a:lnTo>
                    <a:cubicBezTo>
                      <a:pt x="17873" y="1073"/>
                      <a:pt x="17827" y="1210"/>
                      <a:pt x="17759" y="1347"/>
                    </a:cubicBezTo>
                    <a:lnTo>
                      <a:pt x="17736" y="1347"/>
                    </a:lnTo>
                    <a:cubicBezTo>
                      <a:pt x="17736" y="1370"/>
                      <a:pt x="17736" y="1370"/>
                      <a:pt x="17736" y="1370"/>
                    </a:cubicBezTo>
                    <a:cubicBezTo>
                      <a:pt x="17736" y="1370"/>
                      <a:pt x="17736" y="1393"/>
                      <a:pt x="17736" y="1393"/>
                    </a:cubicBezTo>
                    <a:cubicBezTo>
                      <a:pt x="17713" y="1416"/>
                      <a:pt x="17713" y="1416"/>
                      <a:pt x="17713" y="1439"/>
                    </a:cubicBezTo>
                    <a:cubicBezTo>
                      <a:pt x="17690" y="1439"/>
                      <a:pt x="17690" y="1462"/>
                      <a:pt x="17690" y="1484"/>
                    </a:cubicBezTo>
                    <a:cubicBezTo>
                      <a:pt x="17668" y="1507"/>
                      <a:pt x="17668" y="1530"/>
                      <a:pt x="17645" y="1530"/>
                    </a:cubicBezTo>
                    <a:cubicBezTo>
                      <a:pt x="17531" y="1781"/>
                      <a:pt x="17417" y="2009"/>
                      <a:pt x="17280" y="2215"/>
                    </a:cubicBezTo>
                    <a:lnTo>
                      <a:pt x="17257" y="2238"/>
                    </a:lnTo>
                    <a:cubicBezTo>
                      <a:pt x="17143" y="2443"/>
                      <a:pt x="17006" y="2626"/>
                      <a:pt x="16869" y="2831"/>
                    </a:cubicBezTo>
                    <a:cubicBezTo>
                      <a:pt x="16800" y="2900"/>
                      <a:pt x="16755" y="2968"/>
                      <a:pt x="16686" y="3059"/>
                    </a:cubicBezTo>
                    <a:cubicBezTo>
                      <a:pt x="16686" y="3059"/>
                      <a:pt x="16709" y="3037"/>
                      <a:pt x="16709" y="3036"/>
                    </a:cubicBezTo>
                    <a:lnTo>
                      <a:pt x="16709" y="3036"/>
                    </a:lnTo>
                    <a:cubicBezTo>
                      <a:pt x="16504" y="3288"/>
                      <a:pt x="16298" y="3539"/>
                      <a:pt x="16070" y="3767"/>
                    </a:cubicBezTo>
                    <a:cubicBezTo>
                      <a:pt x="16070" y="3790"/>
                      <a:pt x="16070" y="3790"/>
                      <a:pt x="16070" y="3790"/>
                    </a:cubicBezTo>
                    <a:cubicBezTo>
                      <a:pt x="15727" y="4132"/>
                      <a:pt x="15362" y="4452"/>
                      <a:pt x="14997" y="4748"/>
                    </a:cubicBezTo>
                    <a:cubicBezTo>
                      <a:pt x="14997" y="4746"/>
                      <a:pt x="14997" y="4745"/>
                      <a:pt x="14998" y="4743"/>
                    </a:cubicBezTo>
                    <a:lnTo>
                      <a:pt x="14998" y="4743"/>
                    </a:lnTo>
                    <a:cubicBezTo>
                      <a:pt x="14370" y="5233"/>
                      <a:pt x="13676" y="5635"/>
                      <a:pt x="12916" y="5950"/>
                    </a:cubicBezTo>
                    <a:lnTo>
                      <a:pt x="12916" y="5950"/>
                    </a:lnTo>
                    <a:cubicBezTo>
                      <a:pt x="12919" y="5948"/>
                      <a:pt x="12921" y="5945"/>
                      <a:pt x="12924" y="5943"/>
                    </a:cubicBezTo>
                    <a:lnTo>
                      <a:pt x="12924" y="5943"/>
                    </a:lnTo>
                    <a:cubicBezTo>
                      <a:pt x="12153" y="6259"/>
                      <a:pt x="11338" y="6484"/>
                      <a:pt x="10523" y="6597"/>
                    </a:cubicBezTo>
                    <a:lnTo>
                      <a:pt x="10569" y="6597"/>
                    </a:lnTo>
                    <a:cubicBezTo>
                      <a:pt x="10147" y="6654"/>
                      <a:pt x="9724" y="6683"/>
                      <a:pt x="9299" y="6683"/>
                    </a:cubicBezTo>
                    <a:cubicBezTo>
                      <a:pt x="8874" y="6683"/>
                      <a:pt x="8446" y="6654"/>
                      <a:pt x="8013" y="6597"/>
                    </a:cubicBezTo>
                    <a:lnTo>
                      <a:pt x="8058" y="6597"/>
                    </a:lnTo>
                    <a:cubicBezTo>
                      <a:pt x="7236" y="6483"/>
                      <a:pt x="6415" y="6255"/>
                      <a:pt x="5662" y="5935"/>
                    </a:cubicBezTo>
                    <a:cubicBezTo>
                      <a:pt x="4908" y="5616"/>
                      <a:pt x="4224" y="5228"/>
                      <a:pt x="3584" y="4726"/>
                    </a:cubicBezTo>
                    <a:cubicBezTo>
                      <a:pt x="2945" y="4246"/>
                      <a:pt x="2375" y="3676"/>
                      <a:pt x="1873" y="3036"/>
                    </a:cubicBezTo>
                    <a:cubicBezTo>
                      <a:pt x="1873" y="3014"/>
                      <a:pt x="1873" y="3014"/>
                      <a:pt x="1850" y="3014"/>
                    </a:cubicBezTo>
                    <a:lnTo>
                      <a:pt x="1873" y="3014"/>
                    </a:lnTo>
                    <a:cubicBezTo>
                      <a:pt x="1530" y="2603"/>
                      <a:pt x="1256" y="2146"/>
                      <a:pt x="982" y="1667"/>
                    </a:cubicBezTo>
                    <a:cubicBezTo>
                      <a:pt x="982" y="1644"/>
                      <a:pt x="982" y="1644"/>
                      <a:pt x="982" y="1621"/>
                    </a:cubicBezTo>
                    <a:cubicBezTo>
                      <a:pt x="960" y="1621"/>
                      <a:pt x="960" y="1598"/>
                      <a:pt x="960" y="1598"/>
                    </a:cubicBezTo>
                    <a:cubicBezTo>
                      <a:pt x="891" y="1439"/>
                      <a:pt x="823" y="1302"/>
                      <a:pt x="754" y="1165"/>
                    </a:cubicBezTo>
                    <a:cubicBezTo>
                      <a:pt x="754" y="1142"/>
                      <a:pt x="731" y="1142"/>
                      <a:pt x="731" y="1119"/>
                    </a:cubicBezTo>
                    <a:lnTo>
                      <a:pt x="708" y="1096"/>
                    </a:lnTo>
                    <a:cubicBezTo>
                      <a:pt x="708" y="1096"/>
                      <a:pt x="708" y="1096"/>
                      <a:pt x="708" y="1073"/>
                    </a:cubicBezTo>
                    <a:cubicBezTo>
                      <a:pt x="686" y="1051"/>
                      <a:pt x="686" y="1005"/>
                      <a:pt x="663" y="959"/>
                    </a:cubicBezTo>
                    <a:cubicBezTo>
                      <a:pt x="594" y="777"/>
                      <a:pt x="526" y="594"/>
                      <a:pt x="457" y="412"/>
                    </a:cubicBezTo>
                    <a:cubicBezTo>
                      <a:pt x="435" y="389"/>
                      <a:pt x="435" y="343"/>
                      <a:pt x="412" y="320"/>
                    </a:cubicBezTo>
                    <a:cubicBezTo>
                      <a:pt x="412" y="320"/>
                      <a:pt x="412" y="320"/>
                      <a:pt x="412" y="297"/>
                    </a:cubicBezTo>
                    <a:cubicBezTo>
                      <a:pt x="389" y="252"/>
                      <a:pt x="366" y="183"/>
                      <a:pt x="343" y="115"/>
                    </a:cubicBezTo>
                    <a:cubicBezTo>
                      <a:pt x="320" y="46"/>
                      <a:pt x="275" y="1"/>
                      <a:pt x="183"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37"/>
              <p:cNvSpPr/>
              <p:nvPr/>
            </p:nvSpPr>
            <p:spPr>
              <a:xfrm>
                <a:off x="12393565" y="3874456"/>
                <a:ext cx="326851" cy="190194"/>
              </a:xfrm>
              <a:custGeom>
                <a:avLst/>
                <a:gdLst/>
                <a:ahLst/>
                <a:cxnLst/>
                <a:rect l="l" t="t" r="r" b="b"/>
                <a:pathLst>
                  <a:path w="11734" h="6828" extrusionOk="0">
                    <a:moveTo>
                      <a:pt x="386" y="1743"/>
                    </a:moveTo>
                    <a:cubicBezTo>
                      <a:pt x="387" y="1748"/>
                      <a:pt x="388" y="1753"/>
                      <a:pt x="389" y="1758"/>
                    </a:cubicBezTo>
                    <a:cubicBezTo>
                      <a:pt x="389" y="1753"/>
                      <a:pt x="388" y="1748"/>
                      <a:pt x="386" y="1743"/>
                    </a:cubicBezTo>
                    <a:close/>
                    <a:moveTo>
                      <a:pt x="754" y="3128"/>
                    </a:moveTo>
                    <a:cubicBezTo>
                      <a:pt x="777" y="3128"/>
                      <a:pt x="777" y="3151"/>
                      <a:pt x="777" y="3151"/>
                    </a:cubicBezTo>
                    <a:cubicBezTo>
                      <a:pt x="777" y="3128"/>
                      <a:pt x="777" y="3128"/>
                      <a:pt x="754" y="3128"/>
                    </a:cubicBezTo>
                    <a:close/>
                    <a:moveTo>
                      <a:pt x="206" y="1"/>
                    </a:moveTo>
                    <a:cubicBezTo>
                      <a:pt x="183" y="1"/>
                      <a:pt x="161" y="24"/>
                      <a:pt x="138" y="24"/>
                    </a:cubicBezTo>
                    <a:cubicBezTo>
                      <a:pt x="115" y="47"/>
                      <a:pt x="69" y="92"/>
                      <a:pt x="69" y="138"/>
                    </a:cubicBezTo>
                    <a:cubicBezTo>
                      <a:pt x="24" y="412"/>
                      <a:pt x="1" y="686"/>
                      <a:pt x="1" y="960"/>
                    </a:cubicBezTo>
                    <a:lnTo>
                      <a:pt x="1" y="982"/>
                    </a:lnTo>
                    <a:cubicBezTo>
                      <a:pt x="1" y="1142"/>
                      <a:pt x="1" y="1279"/>
                      <a:pt x="24" y="1439"/>
                    </a:cubicBezTo>
                    <a:cubicBezTo>
                      <a:pt x="24" y="1439"/>
                      <a:pt x="24" y="1462"/>
                      <a:pt x="24" y="1462"/>
                    </a:cubicBezTo>
                    <a:cubicBezTo>
                      <a:pt x="46" y="1804"/>
                      <a:pt x="115" y="2169"/>
                      <a:pt x="206" y="2512"/>
                    </a:cubicBezTo>
                    <a:cubicBezTo>
                      <a:pt x="320" y="2900"/>
                      <a:pt x="480" y="3288"/>
                      <a:pt x="663" y="3653"/>
                    </a:cubicBezTo>
                    <a:cubicBezTo>
                      <a:pt x="868" y="4087"/>
                      <a:pt x="1142" y="4475"/>
                      <a:pt x="1439" y="4817"/>
                    </a:cubicBezTo>
                    <a:cubicBezTo>
                      <a:pt x="1736" y="5159"/>
                      <a:pt x="2101" y="5479"/>
                      <a:pt x="2466" y="5730"/>
                    </a:cubicBezTo>
                    <a:cubicBezTo>
                      <a:pt x="3219" y="6301"/>
                      <a:pt x="4132" y="6643"/>
                      <a:pt x="5068" y="6780"/>
                    </a:cubicBezTo>
                    <a:cubicBezTo>
                      <a:pt x="5324" y="6811"/>
                      <a:pt x="5582" y="6827"/>
                      <a:pt x="5839" y="6827"/>
                    </a:cubicBezTo>
                    <a:cubicBezTo>
                      <a:pt x="6523" y="6827"/>
                      <a:pt x="7206" y="6715"/>
                      <a:pt x="7853" y="6483"/>
                    </a:cubicBezTo>
                    <a:cubicBezTo>
                      <a:pt x="8446" y="6278"/>
                      <a:pt x="8971" y="5981"/>
                      <a:pt x="9450" y="5593"/>
                    </a:cubicBezTo>
                    <a:cubicBezTo>
                      <a:pt x="9724" y="5410"/>
                      <a:pt x="9953" y="5182"/>
                      <a:pt x="10181" y="4954"/>
                    </a:cubicBezTo>
                    <a:cubicBezTo>
                      <a:pt x="10386" y="4726"/>
                      <a:pt x="10569" y="4497"/>
                      <a:pt x="10729" y="4246"/>
                    </a:cubicBezTo>
                    <a:cubicBezTo>
                      <a:pt x="11299" y="3402"/>
                      <a:pt x="11642" y="2420"/>
                      <a:pt x="11710" y="1416"/>
                    </a:cubicBezTo>
                    <a:cubicBezTo>
                      <a:pt x="11710" y="1393"/>
                      <a:pt x="11710" y="1393"/>
                      <a:pt x="11710" y="1393"/>
                    </a:cubicBezTo>
                    <a:cubicBezTo>
                      <a:pt x="11710" y="1370"/>
                      <a:pt x="11733" y="1348"/>
                      <a:pt x="11733" y="1325"/>
                    </a:cubicBezTo>
                    <a:cubicBezTo>
                      <a:pt x="11733" y="1302"/>
                      <a:pt x="11733" y="1302"/>
                      <a:pt x="11733" y="1302"/>
                    </a:cubicBezTo>
                    <a:cubicBezTo>
                      <a:pt x="11733" y="1256"/>
                      <a:pt x="11733" y="1211"/>
                      <a:pt x="11733" y="1165"/>
                    </a:cubicBezTo>
                    <a:cubicBezTo>
                      <a:pt x="11733" y="1142"/>
                      <a:pt x="11733" y="1142"/>
                      <a:pt x="11733" y="1119"/>
                    </a:cubicBezTo>
                    <a:cubicBezTo>
                      <a:pt x="11733" y="1096"/>
                      <a:pt x="11733" y="1074"/>
                      <a:pt x="11733" y="1051"/>
                    </a:cubicBezTo>
                    <a:lnTo>
                      <a:pt x="11733" y="1028"/>
                    </a:lnTo>
                    <a:lnTo>
                      <a:pt x="11733" y="1005"/>
                    </a:lnTo>
                    <a:lnTo>
                      <a:pt x="11733" y="982"/>
                    </a:lnTo>
                    <a:lnTo>
                      <a:pt x="11733" y="914"/>
                    </a:lnTo>
                    <a:lnTo>
                      <a:pt x="11733" y="891"/>
                    </a:lnTo>
                    <a:cubicBezTo>
                      <a:pt x="11733" y="891"/>
                      <a:pt x="11733" y="868"/>
                      <a:pt x="11733" y="868"/>
                    </a:cubicBezTo>
                    <a:cubicBezTo>
                      <a:pt x="11733" y="868"/>
                      <a:pt x="11733" y="845"/>
                      <a:pt x="11733" y="845"/>
                    </a:cubicBezTo>
                    <a:lnTo>
                      <a:pt x="11733" y="823"/>
                    </a:lnTo>
                    <a:cubicBezTo>
                      <a:pt x="11733" y="708"/>
                      <a:pt x="11733" y="594"/>
                      <a:pt x="11710" y="480"/>
                    </a:cubicBezTo>
                    <a:cubicBezTo>
                      <a:pt x="11710" y="480"/>
                      <a:pt x="11710" y="480"/>
                      <a:pt x="11710" y="457"/>
                    </a:cubicBezTo>
                    <a:cubicBezTo>
                      <a:pt x="11710" y="412"/>
                      <a:pt x="11687" y="366"/>
                      <a:pt x="11665" y="343"/>
                    </a:cubicBezTo>
                    <a:cubicBezTo>
                      <a:pt x="11642" y="320"/>
                      <a:pt x="11596" y="298"/>
                      <a:pt x="11550" y="298"/>
                    </a:cubicBezTo>
                    <a:cubicBezTo>
                      <a:pt x="11459" y="298"/>
                      <a:pt x="11391" y="366"/>
                      <a:pt x="11391" y="457"/>
                    </a:cubicBezTo>
                    <a:cubicBezTo>
                      <a:pt x="11391" y="480"/>
                      <a:pt x="11391" y="480"/>
                      <a:pt x="11391" y="480"/>
                    </a:cubicBezTo>
                    <a:cubicBezTo>
                      <a:pt x="11391" y="594"/>
                      <a:pt x="11391" y="686"/>
                      <a:pt x="11413" y="800"/>
                    </a:cubicBezTo>
                    <a:cubicBezTo>
                      <a:pt x="11413" y="823"/>
                      <a:pt x="11413" y="823"/>
                      <a:pt x="11413" y="845"/>
                    </a:cubicBezTo>
                    <a:cubicBezTo>
                      <a:pt x="11413" y="868"/>
                      <a:pt x="11413" y="891"/>
                      <a:pt x="11413" y="914"/>
                    </a:cubicBezTo>
                    <a:lnTo>
                      <a:pt x="11413" y="982"/>
                    </a:lnTo>
                    <a:cubicBezTo>
                      <a:pt x="11413" y="1005"/>
                      <a:pt x="11413" y="1028"/>
                      <a:pt x="11413" y="1074"/>
                    </a:cubicBezTo>
                    <a:cubicBezTo>
                      <a:pt x="11413" y="1074"/>
                      <a:pt x="11413" y="1096"/>
                      <a:pt x="11413" y="1119"/>
                    </a:cubicBezTo>
                    <a:cubicBezTo>
                      <a:pt x="11413" y="1165"/>
                      <a:pt x="11413" y="1211"/>
                      <a:pt x="11391" y="1256"/>
                    </a:cubicBezTo>
                    <a:cubicBezTo>
                      <a:pt x="11391" y="1279"/>
                      <a:pt x="11391" y="1279"/>
                      <a:pt x="11391" y="1279"/>
                    </a:cubicBezTo>
                    <a:cubicBezTo>
                      <a:pt x="11391" y="1302"/>
                      <a:pt x="11391" y="1325"/>
                      <a:pt x="11391" y="1348"/>
                    </a:cubicBezTo>
                    <a:lnTo>
                      <a:pt x="11391" y="1370"/>
                    </a:lnTo>
                    <a:cubicBezTo>
                      <a:pt x="11391" y="1462"/>
                      <a:pt x="11368" y="1576"/>
                      <a:pt x="11368" y="1667"/>
                    </a:cubicBezTo>
                    <a:cubicBezTo>
                      <a:pt x="11299" y="2169"/>
                      <a:pt x="11162" y="2649"/>
                      <a:pt x="10980" y="3105"/>
                    </a:cubicBezTo>
                    <a:cubicBezTo>
                      <a:pt x="10797" y="3562"/>
                      <a:pt x="10546" y="3972"/>
                      <a:pt x="10249" y="4360"/>
                    </a:cubicBezTo>
                    <a:cubicBezTo>
                      <a:pt x="9953" y="4726"/>
                      <a:pt x="9633" y="5045"/>
                      <a:pt x="9245" y="5342"/>
                    </a:cubicBezTo>
                    <a:lnTo>
                      <a:pt x="9268" y="5342"/>
                    </a:lnTo>
                    <a:cubicBezTo>
                      <a:pt x="8880" y="5639"/>
                      <a:pt x="8469" y="5890"/>
                      <a:pt x="8012" y="6072"/>
                    </a:cubicBezTo>
                    <a:cubicBezTo>
                      <a:pt x="8012" y="6072"/>
                      <a:pt x="7990" y="6072"/>
                      <a:pt x="7990" y="6095"/>
                    </a:cubicBezTo>
                    <a:cubicBezTo>
                      <a:pt x="7990" y="6095"/>
                      <a:pt x="7990" y="6072"/>
                      <a:pt x="7990" y="6072"/>
                    </a:cubicBezTo>
                    <a:cubicBezTo>
                      <a:pt x="7533" y="6278"/>
                      <a:pt x="7054" y="6392"/>
                      <a:pt x="6552" y="6460"/>
                    </a:cubicBezTo>
                    <a:lnTo>
                      <a:pt x="6575" y="6460"/>
                    </a:lnTo>
                    <a:cubicBezTo>
                      <a:pt x="6348" y="6491"/>
                      <a:pt x="6121" y="6504"/>
                      <a:pt x="5894" y="6504"/>
                    </a:cubicBezTo>
                    <a:cubicBezTo>
                      <a:pt x="5619" y="6504"/>
                      <a:pt x="5344" y="6485"/>
                      <a:pt x="5068" y="6460"/>
                    </a:cubicBezTo>
                    <a:lnTo>
                      <a:pt x="5114" y="6460"/>
                    </a:lnTo>
                    <a:cubicBezTo>
                      <a:pt x="4634" y="6392"/>
                      <a:pt x="4155" y="6255"/>
                      <a:pt x="3721" y="6072"/>
                    </a:cubicBezTo>
                    <a:cubicBezTo>
                      <a:pt x="3288" y="5890"/>
                      <a:pt x="2877" y="5639"/>
                      <a:pt x="2489" y="5365"/>
                    </a:cubicBezTo>
                    <a:cubicBezTo>
                      <a:pt x="2101" y="5068"/>
                      <a:pt x="1758" y="4726"/>
                      <a:pt x="1462" y="4338"/>
                    </a:cubicBezTo>
                    <a:cubicBezTo>
                      <a:pt x="1188" y="3950"/>
                      <a:pt x="937" y="3539"/>
                      <a:pt x="754" y="3128"/>
                    </a:cubicBezTo>
                    <a:cubicBezTo>
                      <a:pt x="571" y="2671"/>
                      <a:pt x="434" y="2192"/>
                      <a:pt x="366" y="1713"/>
                    </a:cubicBezTo>
                    <a:lnTo>
                      <a:pt x="366" y="1713"/>
                    </a:lnTo>
                    <a:cubicBezTo>
                      <a:pt x="366" y="1713"/>
                      <a:pt x="379" y="1726"/>
                      <a:pt x="386" y="1743"/>
                    </a:cubicBezTo>
                    <a:lnTo>
                      <a:pt x="386" y="1743"/>
                    </a:lnTo>
                    <a:cubicBezTo>
                      <a:pt x="364" y="1634"/>
                      <a:pt x="343" y="1526"/>
                      <a:pt x="343" y="1439"/>
                    </a:cubicBezTo>
                    <a:cubicBezTo>
                      <a:pt x="343" y="1416"/>
                      <a:pt x="343" y="1416"/>
                      <a:pt x="343" y="1416"/>
                    </a:cubicBezTo>
                    <a:cubicBezTo>
                      <a:pt x="343" y="1256"/>
                      <a:pt x="320" y="1119"/>
                      <a:pt x="320" y="960"/>
                    </a:cubicBezTo>
                    <a:cubicBezTo>
                      <a:pt x="320" y="708"/>
                      <a:pt x="343" y="480"/>
                      <a:pt x="366" y="229"/>
                    </a:cubicBezTo>
                    <a:cubicBezTo>
                      <a:pt x="366" y="221"/>
                      <a:pt x="366" y="214"/>
                      <a:pt x="366" y="206"/>
                    </a:cubicBezTo>
                    <a:cubicBezTo>
                      <a:pt x="389" y="161"/>
                      <a:pt x="389" y="138"/>
                      <a:pt x="366" y="92"/>
                    </a:cubicBezTo>
                    <a:cubicBezTo>
                      <a:pt x="343" y="47"/>
                      <a:pt x="298" y="24"/>
                      <a:pt x="252" y="24"/>
                    </a:cubicBezTo>
                    <a:cubicBezTo>
                      <a:pt x="252" y="1"/>
                      <a:pt x="229" y="1"/>
                      <a:pt x="206"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37"/>
              <p:cNvSpPr/>
              <p:nvPr/>
            </p:nvSpPr>
            <p:spPr>
              <a:xfrm>
                <a:off x="10807891" y="3981280"/>
                <a:ext cx="1500521" cy="70612"/>
              </a:xfrm>
              <a:custGeom>
                <a:avLst/>
                <a:gdLst/>
                <a:ahLst/>
                <a:cxnLst/>
                <a:rect l="l" t="t" r="r" b="b"/>
                <a:pathLst>
                  <a:path w="53869" h="2535" extrusionOk="0">
                    <a:moveTo>
                      <a:pt x="37913" y="0"/>
                    </a:moveTo>
                    <a:cubicBezTo>
                      <a:pt x="36133" y="0"/>
                      <a:pt x="34375" y="23"/>
                      <a:pt x="32595" y="23"/>
                    </a:cubicBezTo>
                    <a:cubicBezTo>
                      <a:pt x="29080" y="69"/>
                      <a:pt x="25542" y="137"/>
                      <a:pt x="22027" y="297"/>
                    </a:cubicBezTo>
                    <a:cubicBezTo>
                      <a:pt x="21137" y="320"/>
                      <a:pt x="20247" y="366"/>
                      <a:pt x="19379" y="411"/>
                    </a:cubicBezTo>
                    <a:cubicBezTo>
                      <a:pt x="18512" y="457"/>
                      <a:pt x="17644" y="503"/>
                      <a:pt x="16777" y="548"/>
                    </a:cubicBezTo>
                    <a:cubicBezTo>
                      <a:pt x="15088" y="640"/>
                      <a:pt x="13376" y="731"/>
                      <a:pt x="11687" y="822"/>
                    </a:cubicBezTo>
                    <a:cubicBezTo>
                      <a:pt x="7830" y="1050"/>
                      <a:pt x="3949" y="1393"/>
                      <a:pt x="160" y="2192"/>
                    </a:cubicBezTo>
                    <a:cubicBezTo>
                      <a:pt x="69" y="2215"/>
                      <a:pt x="1" y="2306"/>
                      <a:pt x="23" y="2397"/>
                    </a:cubicBezTo>
                    <a:cubicBezTo>
                      <a:pt x="23" y="2466"/>
                      <a:pt x="115" y="2534"/>
                      <a:pt x="206" y="2534"/>
                    </a:cubicBezTo>
                    <a:cubicBezTo>
                      <a:pt x="3538" y="1827"/>
                      <a:pt x="6917" y="1461"/>
                      <a:pt x="10318" y="1233"/>
                    </a:cubicBezTo>
                    <a:cubicBezTo>
                      <a:pt x="12007" y="1119"/>
                      <a:pt x="13719" y="1028"/>
                      <a:pt x="15408" y="936"/>
                    </a:cubicBezTo>
                    <a:cubicBezTo>
                      <a:pt x="17142" y="868"/>
                      <a:pt x="18854" y="754"/>
                      <a:pt x="20589" y="685"/>
                    </a:cubicBezTo>
                    <a:cubicBezTo>
                      <a:pt x="22849" y="571"/>
                      <a:pt x="25131" y="503"/>
                      <a:pt x="27391" y="434"/>
                    </a:cubicBezTo>
                    <a:cubicBezTo>
                      <a:pt x="30929" y="366"/>
                      <a:pt x="34444" y="320"/>
                      <a:pt x="37982" y="320"/>
                    </a:cubicBezTo>
                    <a:cubicBezTo>
                      <a:pt x="39739" y="320"/>
                      <a:pt x="41520" y="320"/>
                      <a:pt x="43277" y="366"/>
                    </a:cubicBezTo>
                    <a:cubicBezTo>
                      <a:pt x="45035" y="389"/>
                      <a:pt x="46792" y="434"/>
                      <a:pt x="48550" y="480"/>
                    </a:cubicBezTo>
                    <a:cubicBezTo>
                      <a:pt x="50262" y="525"/>
                      <a:pt x="51974" y="571"/>
                      <a:pt x="53686" y="617"/>
                    </a:cubicBezTo>
                    <a:cubicBezTo>
                      <a:pt x="53731" y="617"/>
                      <a:pt x="53777" y="617"/>
                      <a:pt x="53800" y="571"/>
                    </a:cubicBezTo>
                    <a:cubicBezTo>
                      <a:pt x="53845" y="548"/>
                      <a:pt x="53868" y="503"/>
                      <a:pt x="53868" y="457"/>
                    </a:cubicBezTo>
                    <a:cubicBezTo>
                      <a:pt x="53868" y="389"/>
                      <a:pt x="53800" y="297"/>
                      <a:pt x="53708" y="297"/>
                    </a:cubicBezTo>
                    <a:cubicBezTo>
                      <a:pt x="50216" y="206"/>
                      <a:pt x="46701" y="92"/>
                      <a:pt x="43209" y="23"/>
                    </a:cubicBezTo>
                    <a:cubicBezTo>
                      <a:pt x="41702" y="0"/>
                      <a:pt x="40196" y="0"/>
                      <a:pt x="38689"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37"/>
              <p:cNvSpPr/>
              <p:nvPr/>
            </p:nvSpPr>
            <p:spPr>
              <a:xfrm>
                <a:off x="10805356" y="3850306"/>
                <a:ext cx="1598431" cy="77715"/>
              </a:xfrm>
              <a:custGeom>
                <a:avLst/>
                <a:gdLst/>
                <a:ahLst/>
                <a:cxnLst/>
                <a:rect l="l" t="t" r="r" b="b"/>
                <a:pathLst>
                  <a:path w="57384" h="2790" extrusionOk="0">
                    <a:moveTo>
                      <a:pt x="37205" y="0"/>
                    </a:moveTo>
                    <a:cubicBezTo>
                      <a:pt x="36384" y="0"/>
                      <a:pt x="35585" y="0"/>
                      <a:pt x="34786" y="23"/>
                    </a:cubicBezTo>
                    <a:cubicBezTo>
                      <a:pt x="31020" y="46"/>
                      <a:pt x="27254" y="183"/>
                      <a:pt x="23487" y="343"/>
                    </a:cubicBezTo>
                    <a:cubicBezTo>
                      <a:pt x="21639" y="434"/>
                      <a:pt x="19767" y="503"/>
                      <a:pt x="17918" y="617"/>
                    </a:cubicBezTo>
                    <a:cubicBezTo>
                      <a:pt x="16069" y="708"/>
                      <a:pt x="14220" y="799"/>
                      <a:pt x="12372" y="936"/>
                    </a:cubicBezTo>
                    <a:cubicBezTo>
                      <a:pt x="8263" y="1210"/>
                      <a:pt x="4177" y="1667"/>
                      <a:pt x="137" y="2466"/>
                    </a:cubicBezTo>
                    <a:cubicBezTo>
                      <a:pt x="114" y="2466"/>
                      <a:pt x="69" y="2488"/>
                      <a:pt x="46" y="2534"/>
                    </a:cubicBezTo>
                    <a:cubicBezTo>
                      <a:pt x="23" y="2557"/>
                      <a:pt x="0" y="2603"/>
                      <a:pt x="0" y="2648"/>
                    </a:cubicBezTo>
                    <a:cubicBezTo>
                      <a:pt x="20" y="2728"/>
                      <a:pt x="74" y="2790"/>
                      <a:pt x="148" y="2790"/>
                    </a:cubicBezTo>
                    <a:cubicBezTo>
                      <a:pt x="159" y="2790"/>
                      <a:pt x="171" y="2788"/>
                      <a:pt x="183" y="2785"/>
                    </a:cubicBezTo>
                    <a:cubicBezTo>
                      <a:pt x="3812" y="2055"/>
                      <a:pt x="7510" y="1644"/>
                      <a:pt x="11185" y="1347"/>
                    </a:cubicBezTo>
                    <a:cubicBezTo>
                      <a:pt x="13033" y="1187"/>
                      <a:pt x="14882" y="1096"/>
                      <a:pt x="16731" y="982"/>
                    </a:cubicBezTo>
                    <a:cubicBezTo>
                      <a:pt x="18580" y="891"/>
                      <a:pt x="20429" y="799"/>
                      <a:pt x="22301" y="731"/>
                    </a:cubicBezTo>
                    <a:cubicBezTo>
                      <a:pt x="27398" y="495"/>
                      <a:pt x="32495" y="331"/>
                      <a:pt x="37592" y="331"/>
                    </a:cubicBezTo>
                    <a:cubicBezTo>
                      <a:pt x="38909" y="331"/>
                      <a:pt x="40226" y="342"/>
                      <a:pt x="41542" y="366"/>
                    </a:cubicBezTo>
                    <a:cubicBezTo>
                      <a:pt x="46746" y="480"/>
                      <a:pt x="51973" y="754"/>
                      <a:pt x="57178" y="1187"/>
                    </a:cubicBezTo>
                    <a:cubicBezTo>
                      <a:pt x="57269" y="1187"/>
                      <a:pt x="57360" y="1142"/>
                      <a:pt x="57360" y="1050"/>
                    </a:cubicBezTo>
                    <a:cubicBezTo>
                      <a:pt x="57383" y="959"/>
                      <a:pt x="57315" y="868"/>
                      <a:pt x="57223" y="868"/>
                    </a:cubicBezTo>
                    <a:cubicBezTo>
                      <a:pt x="53480" y="548"/>
                      <a:pt x="49737" y="320"/>
                      <a:pt x="45993" y="183"/>
                    </a:cubicBezTo>
                    <a:cubicBezTo>
                      <a:pt x="44122" y="115"/>
                      <a:pt x="42273" y="46"/>
                      <a:pt x="40424" y="23"/>
                    </a:cubicBezTo>
                    <a:cubicBezTo>
                      <a:pt x="39351" y="23"/>
                      <a:pt x="38278" y="0"/>
                      <a:pt x="37205"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37"/>
              <p:cNvSpPr/>
              <p:nvPr/>
            </p:nvSpPr>
            <p:spPr>
              <a:xfrm>
                <a:off x="12804928" y="3985737"/>
                <a:ext cx="1499240" cy="70585"/>
              </a:xfrm>
              <a:custGeom>
                <a:avLst/>
                <a:gdLst/>
                <a:ahLst/>
                <a:cxnLst/>
                <a:rect l="l" t="t" r="r" b="b"/>
                <a:pathLst>
                  <a:path w="53823" h="2534" extrusionOk="0">
                    <a:moveTo>
                      <a:pt x="15134" y="0"/>
                    </a:moveTo>
                    <a:cubicBezTo>
                      <a:pt x="13627" y="0"/>
                      <a:pt x="12121" y="0"/>
                      <a:pt x="10615" y="23"/>
                    </a:cubicBezTo>
                    <a:cubicBezTo>
                      <a:pt x="7122" y="92"/>
                      <a:pt x="3607" y="206"/>
                      <a:pt x="115" y="297"/>
                    </a:cubicBezTo>
                    <a:lnTo>
                      <a:pt x="92" y="297"/>
                    </a:lnTo>
                    <a:cubicBezTo>
                      <a:pt x="69" y="365"/>
                      <a:pt x="46" y="457"/>
                      <a:pt x="1" y="548"/>
                    </a:cubicBezTo>
                    <a:cubicBezTo>
                      <a:pt x="1" y="571"/>
                      <a:pt x="24" y="571"/>
                      <a:pt x="24" y="571"/>
                    </a:cubicBezTo>
                    <a:cubicBezTo>
                      <a:pt x="69" y="617"/>
                      <a:pt x="92" y="617"/>
                      <a:pt x="138" y="617"/>
                    </a:cubicBezTo>
                    <a:cubicBezTo>
                      <a:pt x="1872" y="571"/>
                      <a:pt x="3584" y="525"/>
                      <a:pt x="5296" y="480"/>
                    </a:cubicBezTo>
                    <a:cubicBezTo>
                      <a:pt x="7054" y="434"/>
                      <a:pt x="8789" y="388"/>
                      <a:pt x="10546" y="365"/>
                    </a:cubicBezTo>
                    <a:cubicBezTo>
                      <a:pt x="12326" y="320"/>
                      <a:pt x="14084" y="320"/>
                      <a:pt x="15842" y="320"/>
                    </a:cubicBezTo>
                    <a:cubicBezTo>
                      <a:pt x="19379" y="320"/>
                      <a:pt x="22917" y="365"/>
                      <a:pt x="26432" y="434"/>
                    </a:cubicBezTo>
                    <a:lnTo>
                      <a:pt x="26455" y="434"/>
                    </a:lnTo>
                    <a:cubicBezTo>
                      <a:pt x="28715" y="502"/>
                      <a:pt x="30975" y="571"/>
                      <a:pt x="33234" y="685"/>
                    </a:cubicBezTo>
                    <a:cubicBezTo>
                      <a:pt x="34969" y="754"/>
                      <a:pt x="36704" y="868"/>
                      <a:pt x="38416" y="936"/>
                    </a:cubicBezTo>
                    <a:cubicBezTo>
                      <a:pt x="40128" y="1027"/>
                      <a:pt x="41817" y="1119"/>
                      <a:pt x="43529" y="1233"/>
                    </a:cubicBezTo>
                    <a:cubicBezTo>
                      <a:pt x="46907" y="1461"/>
                      <a:pt x="50308" y="1826"/>
                      <a:pt x="53617" y="2534"/>
                    </a:cubicBezTo>
                    <a:cubicBezTo>
                      <a:pt x="53709" y="2534"/>
                      <a:pt x="53800" y="2465"/>
                      <a:pt x="53823" y="2397"/>
                    </a:cubicBezTo>
                    <a:cubicBezTo>
                      <a:pt x="53823" y="2306"/>
                      <a:pt x="53754" y="2214"/>
                      <a:pt x="53686" y="2191"/>
                    </a:cubicBezTo>
                    <a:cubicBezTo>
                      <a:pt x="49874" y="1393"/>
                      <a:pt x="46017" y="1050"/>
                      <a:pt x="42136" y="822"/>
                    </a:cubicBezTo>
                    <a:cubicBezTo>
                      <a:pt x="40447" y="731"/>
                      <a:pt x="38758" y="639"/>
                      <a:pt x="37046" y="548"/>
                    </a:cubicBezTo>
                    <a:cubicBezTo>
                      <a:pt x="36179" y="502"/>
                      <a:pt x="35334" y="457"/>
                      <a:pt x="34467" y="411"/>
                    </a:cubicBezTo>
                    <a:cubicBezTo>
                      <a:pt x="33577" y="365"/>
                      <a:pt x="32687" y="320"/>
                      <a:pt x="31796" y="297"/>
                    </a:cubicBezTo>
                    <a:cubicBezTo>
                      <a:pt x="28281" y="137"/>
                      <a:pt x="24766" y="69"/>
                      <a:pt x="21228" y="23"/>
                    </a:cubicBezTo>
                    <a:cubicBezTo>
                      <a:pt x="19448" y="23"/>
                      <a:pt x="17690" y="0"/>
                      <a:pt x="15910"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37"/>
              <p:cNvSpPr/>
              <p:nvPr/>
            </p:nvSpPr>
            <p:spPr>
              <a:xfrm>
                <a:off x="13541191" y="3997798"/>
                <a:ext cx="28" cy="28"/>
              </a:xfrm>
              <a:custGeom>
                <a:avLst/>
                <a:gdLst/>
                <a:ahLst/>
                <a:cxnLst/>
                <a:rect l="l" t="t" r="r" b="b"/>
                <a:pathLst>
                  <a:path w="1" h="1" extrusionOk="0">
                    <a:moveTo>
                      <a:pt x="0" y="1"/>
                    </a:moveTo>
                    <a:lnTo>
                      <a:pt x="0" y="1"/>
                    </a:lnTo>
                    <a:close/>
                  </a:path>
                </a:pathLst>
              </a:custGeom>
              <a:solidFill>
                <a:srgbClr val="833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37"/>
              <p:cNvSpPr/>
              <p:nvPr/>
            </p:nvSpPr>
            <p:spPr>
              <a:xfrm>
                <a:off x="13541832" y="3997798"/>
                <a:ext cx="669" cy="28"/>
              </a:xfrm>
              <a:custGeom>
                <a:avLst/>
                <a:gdLst/>
                <a:ahLst/>
                <a:cxnLst/>
                <a:rect l="l" t="t" r="r" b="b"/>
                <a:pathLst>
                  <a:path w="24" h="1" extrusionOk="0">
                    <a:moveTo>
                      <a:pt x="23" y="1"/>
                    </a:moveTo>
                    <a:cubicBezTo>
                      <a:pt x="23" y="1"/>
                      <a:pt x="0" y="1"/>
                      <a:pt x="0" y="1"/>
                    </a:cubicBezTo>
                    <a:cubicBezTo>
                      <a:pt x="0" y="1"/>
                      <a:pt x="23" y="1"/>
                      <a:pt x="23" y="1"/>
                    </a:cubicBezTo>
                    <a:close/>
                  </a:path>
                </a:pathLst>
              </a:custGeom>
              <a:solidFill>
                <a:srgbClr val="833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37"/>
              <p:cNvSpPr/>
              <p:nvPr/>
            </p:nvSpPr>
            <p:spPr>
              <a:xfrm>
                <a:off x="12710193" y="3854763"/>
                <a:ext cx="1596537" cy="77715"/>
              </a:xfrm>
              <a:custGeom>
                <a:avLst/>
                <a:gdLst/>
                <a:ahLst/>
                <a:cxnLst/>
                <a:rect l="l" t="t" r="r" b="b"/>
                <a:pathLst>
                  <a:path w="57316" h="2790" extrusionOk="0">
                    <a:moveTo>
                      <a:pt x="20133" y="0"/>
                    </a:moveTo>
                    <a:cubicBezTo>
                      <a:pt x="19060" y="0"/>
                      <a:pt x="17987" y="0"/>
                      <a:pt x="16914" y="23"/>
                    </a:cubicBezTo>
                    <a:cubicBezTo>
                      <a:pt x="15043" y="46"/>
                      <a:pt x="13194" y="114"/>
                      <a:pt x="11345" y="183"/>
                    </a:cubicBezTo>
                    <a:cubicBezTo>
                      <a:pt x="7579" y="320"/>
                      <a:pt x="3835" y="548"/>
                      <a:pt x="92" y="868"/>
                    </a:cubicBezTo>
                    <a:cubicBezTo>
                      <a:pt x="69" y="868"/>
                      <a:pt x="24" y="890"/>
                      <a:pt x="1" y="913"/>
                    </a:cubicBezTo>
                    <a:cubicBezTo>
                      <a:pt x="24" y="982"/>
                      <a:pt x="24" y="1073"/>
                      <a:pt x="24" y="1164"/>
                    </a:cubicBezTo>
                    <a:cubicBezTo>
                      <a:pt x="46" y="1187"/>
                      <a:pt x="92" y="1187"/>
                      <a:pt x="138" y="1187"/>
                    </a:cubicBezTo>
                    <a:cubicBezTo>
                      <a:pt x="5342" y="754"/>
                      <a:pt x="10546" y="480"/>
                      <a:pt x="15750" y="365"/>
                    </a:cubicBezTo>
                    <a:lnTo>
                      <a:pt x="15773" y="365"/>
                    </a:lnTo>
                    <a:cubicBezTo>
                      <a:pt x="17094" y="342"/>
                      <a:pt x="18415" y="331"/>
                      <a:pt x="19734" y="331"/>
                    </a:cubicBezTo>
                    <a:cubicBezTo>
                      <a:pt x="24843" y="331"/>
                      <a:pt x="29940" y="495"/>
                      <a:pt x="35038" y="731"/>
                    </a:cubicBezTo>
                    <a:cubicBezTo>
                      <a:pt x="36887" y="799"/>
                      <a:pt x="38735" y="890"/>
                      <a:pt x="40607" y="982"/>
                    </a:cubicBezTo>
                    <a:cubicBezTo>
                      <a:pt x="42456" y="1096"/>
                      <a:pt x="44282" y="1187"/>
                      <a:pt x="46131" y="1347"/>
                    </a:cubicBezTo>
                    <a:cubicBezTo>
                      <a:pt x="49828" y="1644"/>
                      <a:pt x="53503" y="2055"/>
                      <a:pt x="57133" y="2785"/>
                    </a:cubicBezTo>
                    <a:cubicBezTo>
                      <a:pt x="57145" y="2788"/>
                      <a:pt x="57157" y="2789"/>
                      <a:pt x="57168" y="2789"/>
                    </a:cubicBezTo>
                    <a:cubicBezTo>
                      <a:pt x="57246" y="2789"/>
                      <a:pt x="57315" y="2727"/>
                      <a:pt x="57315" y="2648"/>
                    </a:cubicBezTo>
                    <a:cubicBezTo>
                      <a:pt x="57315" y="2602"/>
                      <a:pt x="57315" y="2557"/>
                      <a:pt x="57292" y="2534"/>
                    </a:cubicBezTo>
                    <a:cubicBezTo>
                      <a:pt x="57247" y="2488"/>
                      <a:pt x="57224" y="2465"/>
                      <a:pt x="57178" y="2465"/>
                    </a:cubicBezTo>
                    <a:cubicBezTo>
                      <a:pt x="53138" y="1667"/>
                      <a:pt x="49052" y="1210"/>
                      <a:pt x="44967" y="936"/>
                    </a:cubicBezTo>
                    <a:cubicBezTo>
                      <a:pt x="43118" y="799"/>
                      <a:pt x="41269" y="708"/>
                      <a:pt x="39420" y="617"/>
                    </a:cubicBezTo>
                    <a:cubicBezTo>
                      <a:pt x="37548" y="502"/>
                      <a:pt x="35700" y="434"/>
                      <a:pt x="33828" y="343"/>
                    </a:cubicBezTo>
                    <a:cubicBezTo>
                      <a:pt x="30062" y="183"/>
                      <a:pt x="26318" y="46"/>
                      <a:pt x="22552" y="23"/>
                    </a:cubicBezTo>
                    <a:cubicBezTo>
                      <a:pt x="21731" y="0"/>
                      <a:pt x="20932" y="0"/>
                      <a:pt x="20133"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37"/>
              <p:cNvSpPr/>
              <p:nvPr/>
            </p:nvSpPr>
            <p:spPr>
              <a:xfrm>
                <a:off x="14295254" y="3924066"/>
                <a:ext cx="33092" cy="132256"/>
              </a:xfrm>
              <a:custGeom>
                <a:avLst/>
                <a:gdLst/>
                <a:ahLst/>
                <a:cxnLst/>
                <a:rect l="l" t="t" r="r" b="b"/>
                <a:pathLst>
                  <a:path w="1188" h="4748" extrusionOk="0">
                    <a:moveTo>
                      <a:pt x="343" y="0"/>
                    </a:moveTo>
                    <a:cubicBezTo>
                      <a:pt x="297" y="0"/>
                      <a:pt x="251" y="23"/>
                      <a:pt x="206" y="69"/>
                    </a:cubicBezTo>
                    <a:cubicBezTo>
                      <a:pt x="160" y="137"/>
                      <a:pt x="160" y="228"/>
                      <a:pt x="229" y="297"/>
                    </a:cubicBezTo>
                    <a:cubicBezTo>
                      <a:pt x="251" y="320"/>
                      <a:pt x="274" y="343"/>
                      <a:pt x="297" y="343"/>
                    </a:cubicBezTo>
                    <a:cubicBezTo>
                      <a:pt x="384" y="473"/>
                      <a:pt x="471" y="604"/>
                      <a:pt x="538" y="734"/>
                    </a:cubicBezTo>
                    <a:lnTo>
                      <a:pt x="538" y="734"/>
                    </a:lnTo>
                    <a:cubicBezTo>
                      <a:pt x="532" y="731"/>
                      <a:pt x="525" y="731"/>
                      <a:pt x="525" y="731"/>
                    </a:cubicBezTo>
                    <a:lnTo>
                      <a:pt x="525" y="731"/>
                    </a:lnTo>
                    <a:cubicBezTo>
                      <a:pt x="639" y="982"/>
                      <a:pt x="731" y="1233"/>
                      <a:pt x="776" y="1507"/>
                    </a:cubicBezTo>
                    <a:cubicBezTo>
                      <a:pt x="776" y="1484"/>
                      <a:pt x="776" y="1484"/>
                      <a:pt x="776" y="1461"/>
                    </a:cubicBezTo>
                    <a:cubicBezTo>
                      <a:pt x="845" y="1849"/>
                      <a:pt x="868" y="2237"/>
                      <a:pt x="845" y="2648"/>
                    </a:cubicBezTo>
                    <a:cubicBezTo>
                      <a:pt x="845" y="2625"/>
                      <a:pt x="845" y="2625"/>
                      <a:pt x="845" y="2602"/>
                    </a:cubicBezTo>
                    <a:cubicBezTo>
                      <a:pt x="822" y="2945"/>
                      <a:pt x="754" y="3287"/>
                      <a:pt x="639" y="3629"/>
                    </a:cubicBezTo>
                    <a:cubicBezTo>
                      <a:pt x="571" y="3812"/>
                      <a:pt x="480" y="3995"/>
                      <a:pt x="388" y="4154"/>
                    </a:cubicBezTo>
                    <a:cubicBezTo>
                      <a:pt x="320" y="4246"/>
                      <a:pt x="229" y="4337"/>
                      <a:pt x="137" y="4428"/>
                    </a:cubicBezTo>
                    <a:cubicBezTo>
                      <a:pt x="114" y="4428"/>
                      <a:pt x="92" y="4428"/>
                      <a:pt x="69" y="4451"/>
                    </a:cubicBezTo>
                    <a:cubicBezTo>
                      <a:pt x="46" y="4474"/>
                      <a:pt x="23" y="4520"/>
                      <a:pt x="0" y="4542"/>
                    </a:cubicBezTo>
                    <a:cubicBezTo>
                      <a:pt x="0" y="4588"/>
                      <a:pt x="0" y="4634"/>
                      <a:pt x="23" y="4679"/>
                    </a:cubicBezTo>
                    <a:cubicBezTo>
                      <a:pt x="46" y="4702"/>
                      <a:pt x="92" y="4748"/>
                      <a:pt x="137" y="4748"/>
                    </a:cubicBezTo>
                    <a:lnTo>
                      <a:pt x="229" y="4748"/>
                    </a:lnTo>
                    <a:cubicBezTo>
                      <a:pt x="251" y="4748"/>
                      <a:pt x="274" y="4725"/>
                      <a:pt x="297" y="4725"/>
                    </a:cubicBezTo>
                    <a:cubicBezTo>
                      <a:pt x="343" y="4679"/>
                      <a:pt x="366" y="4657"/>
                      <a:pt x="411" y="4634"/>
                    </a:cubicBezTo>
                    <a:cubicBezTo>
                      <a:pt x="480" y="4565"/>
                      <a:pt x="525" y="4497"/>
                      <a:pt x="594" y="4405"/>
                    </a:cubicBezTo>
                    <a:cubicBezTo>
                      <a:pt x="708" y="4246"/>
                      <a:pt x="822" y="4063"/>
                      <a:pt x="891" y="3881"/>
                    </a:cubicBezTo>
                    <a:cubicBezTo>
                      <a:pt x="1073" y="3424"/>
                      <a:pt x="1142" y="2968"/>
                      <a:pt x="1164" y="2511"/>
                    </a:cubicBezTo>
                    <a:cubicBezTo>
                      <a:pt x="1187" y="2032"/>
                      <a:pt x="1142" y="1552"/>
                      <a:pt x="1027" y="1096"/>
                    </a:cubicBezTo>
                    <a:cubicBezTo>
                      <a:pt x="913" y="708"/>
                      <a:pt x="731" y="343"/>
                      <a:pt x="434" y="46"/>
                    </a:cubicBezTo>
                    <a:cubicBezTo>
                      <a:pt x="411" y="23"/>
                      <a:pt x="388" y="0"/>
                      <a:pt x="343"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37"/>
            <p:cNvGrpSpPr/>
            <p:nvPr/>
          </p:nvGrpSpPr>
          <p:grpSpPr>
            <a:xfrm>
              <a:off x="6743611" y="414665"/>
              <a:ext cx="1150805" cy="832433"/>
              <a:chOff x="1267836" y="2894590"/>
              <a:chExt cx="1150805" cy="832433"/>
            </a:xfrm>
          </p:grpSpPr>
          <p:sp>
            <p:nvSpPr>
              <p:cNvPr id="3795" name="Google Shape;3795;p37"/>
              <p:cNvSpPr/>
              <p:nvPr/>
            </p:nvSpPr>
            <p:spPr>
              <a:xfrm rot="-2700000" flipH="1">
                <a:off x="1680431" y="3060349"/>
                <a:ext cx="575769" cy="346397"/>
              </a:xfrm>
              <a:custGeom>
                <a:avLst/>
                <a:gdLst/>
                <a:ahLst/>
                <a:cxnLst/>
                <a:rect l="l" t="t" r="r" b="b"/>
                <a:pathLst>
                  <a:path w="23031" h="13856" extrusionOk="0">
                    <a:moveTo>
                      <a:pt x="13558" y="1"/>
                    </a:moveTo>
                    <a:lnTo>
                      <a:pt x="0" y="1963"/>
                    </a:lnTo>
                    <a:lnTo>
                      <a:pt x="9906" y="13855"/>
                    </a:lnTo>
                    <a:lnTo>
                      <a:pt x="23031" y="11733"/>
                    </a:lnTo>
                    <a:lnTo>
                      <a:pt x="1355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37"/>
              <p:cNvSpPr/>
              <p:nvPr/>
            </p:nvSpPr>
            <p:spPr>
              <a:xfrm rot="-2700000" flipH="1">
                <a:off x="2018251" y="2969123"/>
                <a:ext cx="273372" cy="401746"/>
              </a:xfrm>
              <a:custGeom>
                <a:avLst/>
                <a:gdLst/>
                <a:ahLst/>
                <a:cxnLst/>
                <a:rect l="l" t="t" r="r" b="b"/>
                <a:pathLst>
                  <a:path w="10935" h="16070" extrusionOk="0">
                    <a:moveTo>
                      <a:pt x="1370" y="0"/>
                    </a:moveTo>
                    <a:lnTo>
                      <a:pt x="1" y="4451"/>
                    </a:lnTo>
                    <a:lnTo>
                      <a:pt x="9519" y="16069"/>
                    </a:lnTo>
                    <a:lnTo>
                      <a:pt x="10934" y="11481"/>
                    </a:lnTo>
                    <a:lnTo>
                      <a:pt x="1370" y="0"/>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37"/>
              <p:cNvSpPr/>
              <p:nvPr/>
            </p:nvSpPr>
            <p:spPr>
              <a:xfrm rot="-2700000" flipH="1">
                <a:off x="1855767" y="3368946"/>
                <a:ext cx="363497" cy="167798"/>
              </a:xfrm>
              <a:custGeom>
                <a:avLst/>
                <a:gdLst/>
                <a:ahLst/>
                <a:cxnLst/>
                <a:rect l="l" t="t" r="r" b="b"/>
                <a:pathLst>
                  <a:path w="14540" h="6712" extrusionOk="0">
                    <a:moveTo>
                      <a:pt x="14540" y="1"/>
                    </a:moveTo>
                    <a:lnTo>
                      <a:pt x="1415" y="2123"/>
                    </a:lnTo>
                    <a:lnTo>
                      <a:pt x="0" y="6711"/>
                    </a:lnTo>
                    <a:lnTo>
                      <a:pt x="13284" y="4041"/>
                    </a:lnTo>
                    <a:lnTo>
                      <a:pt x="14540"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37"/>
              <p:cNvSpPr/>
              <p:nvPr/>
            </p:nvSpPr>
            <p:spPr>
              <a:xfrm rot="-2700000" flipH="1">
                <a:off x="1448574" y="2943562"/>
                <a:ext cx="398321" cy="646544"/>
              </a:xfrm>
              <a:custGeom>
                <a:avLst/>
                <a:gdLst/>
                <a:ahLst/>
                <a:cxnLst/>
                <a:rect l="l" t="t" r="r" b="b"/>
                <a:pathLst>
                  <a:path w="15933" h="25862" extrusionOk="0">
                    <a:moveTo>
                      <a:pt x="5981" y="1"/>
                    </a:moveTo>
                    <a:lnTo>
                      <a:pt x="0" y="14130"/>
                    </a:lnTo>
                    <a:lnTo>
                      <a:pt x="9473" y="25862"/>
                    </a:lnTo>
                    <a:lnTo>
                      <a:pt x="15932" y="10774"/>
                    </a:lnTo>
                    <a:lnTo>
                      <a:pt x="5981"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37"/>
              <p:cNvSpPr/>
              <p:nvPr/>
            </p:nvSpPr>
            <p:spPr>
              <a:xfrm rot="-2700000" flipH="1">
                <a:off x="1322478" y="3074999"/>
                <a:ext cx="264772" cy="264222"/>
              </a:xfrm>
              <a:custGeom>
                <a:avLst/>
                <a:gdLst/>
                <a:ahLst/>
                <a:cxnLst/>
                <a:rect l="l" t="t" r="r" b="b"/>
                <a:pathLst>
                  <a:path w="10591" h="10569" extrusionOk="0">
                    <a:moveTo>
                      <a:pt x="0" y="1"/>
                    </a:moveTo>
                    <a:lnTo>
                      <a:pt x="9769" y="10569"/>
                    </a:lnTo>
                    <a:lnTo>
                      <a:pt x="10591" y="10204"/>
                    </a:lnTo>
                    <a:lnTo>
                      <a:pt x="1278" y="389"/>
                    </a:lnTo>
                    <a:lnTo>
                      <a:pt x="0"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37"/>
              <p:cNvSpPr/>
              <p:nvPr/>
            </p:nvSpPr>
            <p:spPr>
              <a:xfrm rot="-2700000" flipH="1">
                <a:off x="1585619" y="3239507"/>
                <a:ext cx="220273" cy="479920"/>
              </a:xfrm>
              <a:custGeom>
                <a:avLst/>
                <a:gdLst/>
                <a:ahLst/>
                <a:cxnLst/>
                <a:rect l="l" t="t" r="r" b="b"/>
                <a:pathLst>
                  <a:path w="8811" h="19197" extrusionOk="0">
                    <a:moveTo>
                      <a:pt x="8811" y="1"/>
                    </a:moveTo>
                    <a:lnTo>
                      <a:pt x="7715" y="69"/>
                    </a:lnTo>
                    <a:lnTo>
                      <a:pt x="1256" y="15157"/>
                    </a:lnTo>
                    <a:lnTo>
                      <a:pt x="0" y="19197"/>
                    </a:lnTo>
                    <a:lnTo>
                      <a:pt x="8811" y="1"/>
                    </a:lnTo>
                    <a:close/>
                    <a:moveTo>
                      <a:pt x="0" y="19197"/>
                    </a:moveTo>
                    <a:lnTo>
                      <a:pt x="0" y="19197"/>
                    </a:lnTo>
                    <a:lnTo>
                      <a:pt x="0" y="19197"/>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37"/>
              <p:cNvSpPr/>
              <p:nvPr/>
            </p:nvSpPr>
            <p:spPr>
              <a:xfrm rot="-2700000" flipH="1">
                <a:off x="1681933" y="3063972"/>
                <a:ext cx="565520" cy="346397"/>
              </a:xfrm>
              <a:custGeom>
                <a:avLst/>
                <a:gdLst/>
                <a:ahLst/>
                <a:cxnLst/>
                <a:rect l="l" t="t" r="r" b="b"/>
                <a:pathLst>
                  <a:path w="22621" h="13856" extrusionOk="0">
                    <a:moveTo>
                      <a:pt x="13148" y="1"/>
                    </a:moveTo>
                    <a:lnTo>
                      <a:pt x="1" y="685"/>
                    </a:lnTo>
                    <a:lnTo>
                      <a:pt x="9496" y="13855"/>
                    </a:lnTo>
                    <a:lnTo>
                      <a:pt x="22621" y="11733"/>
                    </a:lnTo>
                    <a:lnTo>
                      <a:pt x="1314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37"/>
              <p:cNvSpPr/>
              <p:nvPr/>
            </p:nvSpPr>
            <p:spPr>
              <a:xfrm rot="-2700000" flipH="1">
                <a:off x="1979054" y="2989190"/>
                <a:ext cx="228273" cy="301897"/>
              </a:xfrm>
              <a:custGeom>
                <a:avLst/>
                <a:gdLst/>
                <a:ahLst/>
                <a:cxnLst/>
                <a:rect l="l" t="t" r="r" b="b"/>
                <a:pathLst>
                  <a:path w="9131" h="12076" extrusionOk="0">
                    <a:moveTo>
                      <a:pt x="434" y="1"/>
                    </a:moveTo>
                    <a:lnTo>
                      <a:pt x="0" y="69"/>
                    </a:lnTo>
                    <a:lnTo>
                      <a:pt x="9130" y="12075"/>
                    </a:lnTo>
                    <a:lnTo>
                      <a:pt x="43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37"/>
              <p:cNvSpPr/>
              <p:nvPr/>
            </p:nvSpPr>
            <p:spPr>
              <a:xfrm rot="-2700000" flipH="1">
                <a:off x="1787928" y="3130873"/>
                <a:ext cx="598044" cy="340122"/>
              </a:xfrm>
              <a:custGeom>
                <a:avLst/>
                <a:gdLst/>
                <a:ahLst/>
                <a:cxnLst/>
                <a:rect l="l" t="t" r="r" b="b"/>
                <a:pathLst>
                  <a:path w="23922" h="13605" extrusionOk="0">
                    <a:moveTo>
                      <a:pt x="1324" y="0"/>
                    </a:moveTo>
                    <a:lnTo>
                      <a:pt x="1" y="571"/>
                    </a:lnTo>
                    <a:lnTo>
                      <a:pt x="10226" y="13604"/>
                    </a:lnTo>
                    <a:lnTo>
                      <a:pt x="23670" y="10386"/>
                    </a:lnTo>
                    <a:lnTo>
                      <a:pt x="23922" y="9541"/>
                    </a:lnTo>
                    <a:lnTo>
                      <a:pt x="10569" y="12486"/>
                    </a:lnTo>
                    <a:lnTo>
                      <a:pt x="1051" y="890"/>
                    </a:lnTo>
                    <a:lnTo>
                      <a:pt x="1324" y="0"/>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37"/>
              <p:cNvSpPr/>
              <p:nvPr/>
            </p:nvSpPr>
            <p:spPr>
              <a:xfrm rot="-2700000" flipH="1">
                <a:off x="1860762" y="3508436"/>
                <a:ext cx="56524" cy="97024"/>
              </a:xfrm>
              <a:custGeom>
                <a:avLst/>
                <a:gdLst/>
                <a:ahLst/>
                <a:cxnLst/>
                <a:rect l="l" t="t" r="r" b="b"/>
                <a:pathLst>
                  <a:path w="2261" h="3881" extrusionOk="0">
                    <a:moveTo>
                      <a:pt x="1735" y="0"/>
                    </a:moveTo>
                    <a:cubicBezTo>
                      <a:pt x="1735" y="1"/>
                      <a:pt x="708" y="1644"/>
                      <a:pt x="0" y="3881"/>
                    </a:cubicBezTo>
                    <a:cubicBezTo>
                      <a:pt x="2260" y="2922"/>
                      <a:pt x="1735" y="1"/>
                      <a:pt x="1735"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37"/>
              <p:cNvSpPr/>
              <p:nvPr/>
            </p:nvSpPr>
            <p:spPr>
              <a:xfrm rot="-2700000" flipH="1">
                <a:off x="1575391" y="3249725"/>
                <a:ext cx="182623" cy="377196"/>
              </a:xfrm>
              <a:custGeom>
                <a:avLst/>
                <a:gdLst/>
                <a:ahLst/>
                <a:cxnLst/>
                <a:rect l="l" t="t" r="r" b="b"/>
                <a:pathLst>
                  <a:path w="7305" h="15088" extrusionOk="0">
                    <a:moveTo>
                      <a:pt x="7304" y="0"/>
                    </a:moveTo>
                    <a:cubicBezTo>
                      <a:pt x="7304" y="1"/>
                      <a:pt x="662" y="6323"/>
                      <a:pt x="0" y="14654"/>
                    </a:cubicBezTo>
                    <a:cubicBezTo>
                      <a:pt x="502" y="15065"/>
                      <a:pt x="845" y="15088"/>
                      <a:pt x="845" y="15088"/>
                    </a:cubicBezTo>
                    <a:lnTo>
                      <a:pt x="7304" y="0"/>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37"/>
              <p:cNvSpPr/>
              <p:nvPr/>
            </p:nvSpPr>
            <p:spPr>
              <a:xfrm rot="-2700000" flipH="1">
                <a:off x="1711914" y="3187704"/>
                <a:ext cx="236823" cy="295047"/>
              </a:xfrm>
              <a:custGeom>
                <a:avLst/>
                <a:gdLst/>
                <a:ahLst/>
                <a:cxnLst/>
                <a:rect l="l" t="t" r="r" b="b"/>
                <a:pathLst>
                  <a:path w="9473" h="11802" extrusionOk="0">
                    <a:moveTo>
                      <a:pt x="0" y="1"/>
                    </a:moveTo>
                    <a:lnTo>
                      <a:pt x="9016" y="11801"/>
                    </a:lnTo>
                    <a:lnTo>
                      <a:pt x="9473" y="11733"/>
                    </a:lnTo>
                    <a:lnTo>
                      <a:pt x="0" y="1"/>
                    </a:ln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37"/>
              <p:cNvSpPr/>
              <p:nvPr/>
            </p:nvSpPr>
            <p:spPr>
              <a:xfrm rot="-2700000" flipH="1">
                <a:off x="1554712" y="2897941"/>
                <a:ext cx="155799" cy="353247"/>
              </a:xfrm>
              <a:custGeom>
                <a:avLst/>
                <a:gdLst/>
                <a:ahLst/>
                <a:cxnLst/>
                <a:rect l="l" t="t" r="r" b="b"/>
                <a:pathLst>
                  <a:path w="6232" h="14130" extrusionOk="0">
                    <a:moveTo>
                      <a:pt x="6141" y="1"/>
                    </a:moveTo>
                    <a:cubicBezTo>
                      <a:pt x="1" y="9131"/>
                      <a:pt x="160" y="14130"/>
                      <a:pt x="160" y="14130"/>
                    </a:cubicBezTo>
                    <a:lnTo>
                      <a:pt x="6141" y="3607"/>
                    </a:lnTo>
                    <a:cubicBezTo>
                      <a:pt x="6141" y="3607"/>
                      <a:pt x="6232" y="1210"/>
                      <a:pt x="6141"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37"/>
              <p:cNvSpPr/>
              <p:nvPr/>
            </p:nvSpPr>
            <p:spPr>
              <a:xfrm rot="-2700000" flipH="1">
                <a:off x="1709004" y="3068734"/>
                <a:ext cx="540420" cy="330422"/>
              </a:xfrm>
              <a:custGeom>
                <a:avLst/>
                <a:gdLst/>
                <a:ahLst/>
                <a:cxnLst/>
                <a:rect l="l" t="t" r="r" b="b"/>
                <a:pathLst>
                  <a:path w="21617" h="13217" extrusionOk="0">
                    <a:moveTo>
                      <a:pt x="754" y="1"/>
                    </a:moveTo>
                    <a:lnTo>
                      <a:pt x="1" y="46"/>
                    </a:lnTo>
                    <a:lnTo>
                      <a:pt x="9496" y="13216"/>
                    </a:lnTo>
                    <a:lnTo>
                      <a:pt x="21617" y="11253"/>
                    </a:lnTo>
                    <a:cubicBezTo>
                      <a:pt x="21373" y="11200"/>
                      <a:pt x="21031" y="11176"/>
                      <a:pt x="20617" y="11176"/>
                    </a:cubicBezTo>
                    <a:cubicBezTo>
                      <a:pt x="17338" y="11176"/>
                      <a:pt x="9496" y="12669"/>
                      <a:pt x="9496" y="12669"/>
                    </a:cubicBezTo>
                    <a:lnTo>
                      <a:pt x="75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37"/>
              <p:cNvSpPr/>
              <p:nvPr/>
            </p:nvSpPr>
            <p:spPr>
              <a:xfrm rot="-2700000" flipH="1">
                <a:off x="2069740" y="3030444"/>
                <a:ext cx="140874" cy="178448"/>
              </a:xfrm>
              <a:custGeom>
                <a:avLst/>
                <a:gdLst/>
                <a:ahLst/>
                <a:cxnLst/>
                <a:rect l="l" t="t" r="r" b="b"/>
                <a:pathLst>
                  <a:path w="5635" h="7138" extrusionOk="0">
                    <a:moveTo>
                      <a:pt x="0" y="0"/>
                    </a:moveTo>
                    <a:lnTo>
                      <a:pt x="0" y="0"/>
                    </a:lnTo>
                    <a:cubicBezTo>
                      <a:pt x="1" y="1"/>
                      <a:pt x="4165" y="5075"/>
                      <a:pt x="5339" y="6696"/>
                    </a:cubicBezTo>
                    <a:lnTo>
                      <a:pt x="5339" y="6696"/>
                    </a:lnTo>
                    <a:cubicBezTo>
                      <a:pt x="4395" y="5270"/>
                      <a:pt x="1422" y="836"/>
                      <a:pt x="0" y="0"/>
                    </a:cubicBezTo>
                    <a:close/>
                    <a:moveTo>
                      <a:pt x="5339" y="6696"/>
                    </a:moveTo>
                    <a:cubicBezTo>
                      <a:pt x="5523" y="6974"/>
                      <a:pt x="5630" y="7137"/>
                      <a:pt x="5633" y="7137"/>
                    </a:cubicBezTo>
                    <a:cubicBezTo>
                      <a:pt x="5634" y="7137"/>
                      <a:pt x="5614" y="7103"/>
                      <a:pt x="5570" y="7030"/>
                    </a:cubicBezTo>
                    <a:cubicBezTo>
                      <a:pt x="5518" y="6948"/>
                      <a:pt x="5439" y="6834"/>
                      <a:pt x="5339" y="6696"/>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37"/>
              <p:cNvSpPr/>
              <p:nvPr/>
            </p:nvSpPr>
            <p:spPr>
              <a:xfrm rot="-2700000" flipH="1">
                <a:off x="1599238" y="3327413"/>
                <a:ext cx="101024" cy="195198"/>
              </a:xfrm>
              <a:custGeom>
                <a:avLst/>
                <a:gdLst/>
                <a:ahLst/>
                <a:cxnLst/>
                <a:rect l="l" t="t" r="r" b="b"/>
                <a:pathLst>
                  <a:path w="4041" h="7808" extrusionOk="0">
                    <a:moveTo>
                      <a:pt x="4040" y="1"/>
                    </a:moveTo>
                    <a:cubicBezTo>
                      <a:pt x="4040" y="1"/>
                      <a:pt x="1461" y="2489"/>
                      <a:pt x="0" y="7807"/>
                    </a:cubicBezTo>
                    <a:cubicBezTo>
                      <a:pt x="1027" y="5593"/>
                      <a:pt x="2648" y="1895"/>
                      <a:pt x="4040" y="1"/>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37"/>
              <p:cNvSpPr/>
              <p:nvPr/>
            </p:nvSpPr>
            <p:spPr>
              <a:xfrm rot="-2700000" flipH="1">
                <a:off x="1898581" y="3430340"/>
                <a:ext cx="234098" cy="39000"/>
              </a:xfrm>
              <a:custGeom>
                <a:avLst/>
                <a:gdLst/>
                <a:ahLst/>
                <a:cxnLst/>
                <a:rect l="l" t="t" r="r" b="b"/>
                <a:pathLst>
                  <a:path w="9364" h="1560" extrusionOk="0">
                    <a:moveTo>
                      <a:pt x="9364" y="0"/>
                    </a:moveTo>
                    <a:cubicBezTo>
                      <a:pt x="9363" y="0"/>
                      <a:pt x="1192" y="1028"/>
                      <a:pt x="119" y="1484"/>
                    </a:cubicBezTo>
                    <a:cubicBezTo>
                      <a:pt x="0" y="1536"/>
                      <a:pt x="16" y="1559"/>
                      <a:pt x="140" y="1559"/>
                    </a:cubicBezTo>
                    <a:cubicBezTo>
                      <a:pt x="1151" y="1559"/>
                      <a:pt x="9363" y="1"/>
                      <a:pt x="9364" y="0"/>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37"/>
              <p:cNvSpPr/>
              <p:nvPr/>
            </p:nvSpPr>
            <p:spPr>
              <a:xfrm rot="-2700000" flipH="1">
                <a:off x="1400897" y="3085750"/>
                <a:ext cx="99874" cy="109574"/>
              </a:xfrm>
              <a:custGeom>
                <a:avLst/>
                <a:gdLst/>
                <a:ahLst/>
                <a:cxnLst/>
                <a:rect l="l" t="t" r="r" b="b"/>
                <a:pathLst>
                  <a:path w="3995" h="4383" fill="none" extrusionOk="0">
                    <a:moveTo>
                      <a:pt x="0" y="0"/>
                    </a:moveTo>
                    <a:lnTo>
                      <a:pt x="3995" y="4383"/>
                    </a:lnTo>
                  </a:path>
                </a:pathLst>
              </a:custGeom>
              <a:noFill/>
              <a:ln w="6850" cap="rnd" cmpd="sng">
                <a:solidFill>
                  <a:srgbClr val="E989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37"/>
              <p:cNvSpPr/>
              <p:nvPr/>
            </p:nvSpPr>
            <p:spPr>
              <a:xfrm rot="-2700000" flipH="1">
                <a:off x="1445448" y="3241609"/>
                <a:ext cx="18850" cy="20575"/>
              </a:xfrm>
              <a:custGeom>
                <a:avLst/>
                <a:gdLst/>
                <a:ahLst/>
                <a:cxnLst/>
                <a:rect l="l" t="t" r="r" b="b"/>
                <a:pathLst>
                  <a:path w="754" h="823" fill="none" extrusionOk="0">
                    <a:moveTo>
                      <a:pt x="1" y="1"/>
                    </a:moveTo>
                    <a:lnTo>
                      <a:pt x="754" y="823"/>
                    </a:lnTo>
                  </a:path>
                </a:pathLst>
              </a:custGeom>
              <a:noFill/>
              <a:ln w="6850" cap="rnd" cmpd="sng">
                <a:solidFill>
                  <a:srgbClr val="E989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37"/>
              <p:cNvSpPr/>
              <p:nvPr/>
            </p:nvSpPr>
            <p:spPr>
              <a:xfrm rot="-2700000" flipH="1">
                <a:off x="1878591" y="3526082"/>
                <a:ext cx="18850" cy="56499"/>
              </a:xfrm>
              <a:custGeom>
                <a:avLst/>
                <a:gdLst/>
                <a:ahLst/>
                <a:cxnLst/>
                <a:rect l="l" t="t" r="r" b="b"/>
                <a:pathLst>
                  <a:path w="754" h="2260" fill="none" extrusionOk="0">
                    <a:moveTo>
                      <a:pt x="0" y="2260"/>
                    </a:moveTo>
                    <a:cubicBezTo>
                      <a:pt x="0" y="2260"/>
                      <a:pt x="548" y="1529"/>
                      <a:pt x="753" y="0"/>
                    </a:cubicBezTo>
                  </a:path>
                </a:pathLst>
              </a:custGeom>
              <a:noFill/>
              <a:ln w="6850" cap="rnd" cmpd="sng">
                <a:solidFill>
                  <a:srgbClr val="E989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37"/>
              <p:cNvSpPr/>
              <p:nvPr/>
            </p:nvSpPr>
            <p:spPr>
              <a:xfrm rot="-2700000" flipH="1">
                <a:off x="2151160" y="3040352"/>
                <a:ext cx="89049" cy="112424"/>
              </a:xfrm>
              <a:custGeom>
                <a:avLst/>
                <a:gdLst/>
                <a:ahLst/>
                <a:cxnLst/>
                <a:rect l="l" t="t" r="r" b="b"/>
                <a:pathLst>
                  <a:path w="3562" h="4497" fill="none" extrusionOk="0">
                    <a:moveTo>
                      <a:pt x="0" y="0"/>
                    </a:moveTo>
                    <a:lnTo>
                      <a:pt x="3561" y="4497"/>
                    </a:lnTo>
                  </a:path>
                </a:pathLst>
              </a:custGeom>
              <a:noFill/>
              <a:ln w="4575" cap="rnd" cmpd="sng">
                <a:solidFill>
                  <a:srgbClr val="9F4C8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37"/>
              <p:cNvSpPr/>
              <p:nvPr/>
            </p:nvSpPr>
            <p:spPr>
              <a:xfrm rot="-2700000" flipH="1">
                <a:off x="2191423" y="3202207"/>
                <a:ext cx="35975" cy="44525"/>
              </a:xfrm>
              <a:custGeom>
                <a:avLst/>
                <a:gdLst/>
                <a:ahLst/>
                <a:cxnLst/>
                <a:rect l="l" t="t" r="r" b="b"/>
                <a:pathLst>
                  <a:path w="1439" h="1781" fill="none" extrusionOk="0">
                    <a:moveTo>
                      <a:pt x="1" y="0"/>
                    </a:moveTo>
                    <a:lnTo>
                      <a:pt x="1439" y="1780"/>
                    </a:lnTo>
                  </a:path>
                </a:pathLst>
              </a:custGeom>
              <a:noFill/>
              <a:ln w="4575" cap="rnd" cmpd="sng">
                <a:solidFill>
                  <a:srgbClr val="9F4C8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7" name="Google Shape;3817;p37"/>
            <p:cNvSpPr/>
            <p:nvPr/>
          </p:nvSpPr>
          <p:spPr>
            <a:xfrm>
              <a:off x="1478533" y="1160163"/>
              <a:ext cx="291673" cy="289083"/>
            </a:xfrm>
            <a:custGeom>
              <a:avLst/>
              <a:gdLst/>
              <a:ahLst/>
              <a:cxnLst/>
              <a:rect l="l" t="t" r="r" b="b"/>
              <a:pathLst>
                <a:path w="8784" h="8706" extrusionOk="0">
                  <a:moveTo>
                    <a:pt x="5179" y="0"/>
                  </a:moveTo>
                  <a:cubicBezTo>
                    <a:pt x="4990" y="0"/>
                    <a:pt x="4797" y="93"/>
                    <a:pt x="4675" y="302"/>
                  </a:cubicBezTo>
                  <a:lnTo>
                    <a:pt x="3397" y="2471"/>
                  </a:lnTo>
                  <a:lnTo>
                    <a:pt x="1023" y="1604"/>
                  </a:lnTo>
                  <a:cubicBezTo>
                    <a:pt x="951" y="1578"/>
                    <a:pt x="880" y="1567"/>
                    <a:pt x="812" y="1567"/>
                  </a:cubicBezTo>
                  <a:cubicBezTo>
                    <a:pt x="326" y="1567"/>
                    <a:pt x="0" y="2161"/>
                    <a:pt x="361" y="2562"/>
                  </a:cubicBezTo>
                  <a:lnTo>
                    <a:pt x="2027" y="4457"/>
                  </a:lnTo>
                  <a:lnTo>
                    <a:pt x="498" y="6442"/>
                  </a:lnTo>
                  <a:cubicBezTo>
                    <a:pt x="167" y="6851"/>
                    <a:pt x="500" y="7409"/>
                    <a:pt x="959" y="7409"/>
                  </a:cubicBezTo>
                  <a:cubicBezTo>
                    <a:pt x="1038" y="7409"/>
                    <a:pt x="1121" y="7392"/>
                    <a:pt x="1206" y="7355"/>
                  </a:cubicBezTo>
                  <a:lnTo>
                    <a:pt x="3511" y="6351"/>
                  </a:lnTo>
                  <a:lnTo>
                    <a:pt x="4926" y="8451"/>
                  </a:lnTo>
                  <a:cubicBezTo>
                    <a:pt x="5046" y="8628"/>
                    <a:pt x="5223" y="8705"/>
                    <a:pt x="5400" y="8705"/>
                  </a:cubicBezTo>
                  <a:cubicBezTo>
                    <a:pt x="5726" y="8705"/>
                    <a:pt x="6051" y="8440"/>
                    <a:pt x="6022" y="8040"/>
                  </a:cubicBezTo>
                  <a:lnTo>
                    <a:pt x="5771" y="5552"/>
                  </a:lnTo>
                  <a:lnTo>
                    <a:pt x="8190" y="4845"/>
                  </a:lnTo>
                  <a:cubicBezTo>
                    <a:pt x="8784" y="4662"/>
                    <a:pt x="8761" y="3818"/>
                    <a:pt x="8167" y="3681"/>
                  </a:cubicBezTo>
                  <a:lnTo>
                    <a:pt x="5702" y="3133"/>
                  </a:lnTo>
                  <a:lnTo>
                    <a:pt x="5771" y="622"/>
                  </a:lnTo>
                  <a:cubicBezTo>
                    <a:pt x="5785" y="242"/>
                    <a:pt x="5486" y="0"/>
                    <a:pt x="5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37"/>
            <p:cNvSpPr/>
            <p:nvPr/>
          </p:nvSpPr>
          <p:spPr>
            <a:xfrm>
              <a:off x="2648349" y="1250345"/>
              <a:ext cx="206004" cy="198898"/>
            </a:xfrm>
            <a:custGeom>
              <a:avLst/>
              <a:gdLst/>
              <a:ahLst/>
              <a:cxnLst/>
              <a:rect l="l" t="t" r="r" b="b"/>
              <a:pathLst>
                <a:path w="6204" h="5990" extrusionOk="0">
                  <a:moveTo>
                    <a:pt x="2102" y="1"/>
                  </a:moveTo>
                  <a:cubicBezTo>
                    <a:pt x="1867" y="1"/>
                    <a:pt x="1643" y="210"/>
                    <a:pt x="1689" y="503"/>
                  </a:cubicBezTo>
                  <a:lnTo>
                    <a:pt x="2009" y="2215"/>
                  </a:lnTo>
                  <a:lnTo>
                    <a:pt x="388" y="2831"/>
                  </a:lnTo>
                  <a:cubicBezTo>
                    <a:pt x="0" y="2991"/>
                    <a:pt x="69" y="3584"/>
                    <a:pt x="479" y="3630"/>
                  </a:cubicBezTo>
                  <a:lnTo>
                    <a:pt x="2214" y="3858"/>
                  </a:lnTo>
                  <a:lnTo>
                    <a:pt x="2328" y="5593"/>
                  </a:lnTo>
                  <a:cubicBezTo>
                    <a:pt x="2342" y="5845"/>
                    <a:pt x="2540" y="5989"/>
                    <a:pt x="2740" y="5989"/>
                  </a:cubicBezTo>
                  <a:cubicBezTo>
                    <a:pt x="2884" y="5989"/>
                    <a:pt x="3028" y="5915"/>
                    <a:pt x="3104" y="5753"/>
                  </a:cubicBezTo>
                  <a:lnTo>
                    <a:pt x="3858" y="4178"/>
                  </a:lnTo>
                  <a:lnTo>
                    <a:pt x="5547" y="4611"/>
                  </a:lnTo>
                  <a:cubicBezTo>
                    <a:pt x="5586" y="4622"/>
                    <a:pt x="5624" y="4627"/>
                    <a:pt x="5660" y="4627"/>
                  </a:cubicBezTo>
                  <a:cubicBezTo>
                    <a:pt x="6005" y="4627"/>
                    <a:pt x="6203" y="4172"/>
                    <a:pt x="5935" y="3904"/>
                  </a:cubicBezTo>
                  <a:lnTo>
                    <a:pt x="4656" y="2717"/>
                  </a:lnTo>
                  <a:lnTo>
                    <a:pt x="5592" y="1256"/>
                  </a:lnTo>
                  <a:cubicBezTo>
                    <a:pt x="5780" y="956"/>
                    <a:pt x="5551" y="610"/>
                    <a:pt x="5249" y="610"/>
                  </a:cubicBezTo>
                  <a:cubicBezTo>
                    <a:pt x="5183" y="610"/>
                    <a:pt x="5114" y="626"/>
                    <a:pt x="5044" y="663"/>
                  </a:cubicBezTo>
                  <a:lnTo>
                    <a:pt x="3515" y="1507"/>
                  </a:lnTo>
                  <a:lnTo>
                    <a:pt x="2420" y="160"/>
                  </a:lnTo>
                  <a:cubicBezTo>
                    <a:pt x="2331" y="49"/>
                    <a:pt x="2215" y="1"/>
                    <a:pt x="21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37"/>
            <p:cNvSpPr/>
            <p:nvPr/>
          </p:nvSpPr>
          <p:spPr>
            <a:xfrm>
              <a:off x="1933602" y="826592"/>
              <a:ext cx="96294" cy="86931"/>
            </a:xfrm>
            <a:custGeom>
              <a:avLst/>
              <a:gdLst/>
              <a:ahLst/>
              <a:cxnLst/>
              <a:rect l="l" t="t" r="r" b="b"/>
              <a:pathLst>
                <a:path w="2900" h="2618" extrusionOk="0">
                  <a:moveTo>
                    <a:pt x="1466" y="0"/>
                  </a:moveTo>
                  <a:cubicBezTo>
                    <a:pt x="1344" y="0"/>
                    <a:pt x="1220" y="17"/>
                    <a:pt x="1096" y="53"/>
                  </a:cubicBezTo>
                  <a:cubicBezTo>
                    <a:pt x="412" y="236"/>
                    <a:pt x="1" y="966"/>
                    <a:pt x="206" y="1651"/>
                  </a:cubicBezTo>
                  <a:cubicBezTo>
                    <a:pt x="357" y="2235"/>
                    <a:pt x="881" y="2617"/>
                    <a:pt x="1444" y="2617"/>
                  </a:cubicBezTo>
                  <a:cubicBezTo>
                    <a:pt x="1564" y="2617"/>
                    <a:pt x="1685" y="2600"/>
                    <a:pt x="1804" y="2564"/>
                  </a:cubicBezTo>
                  <a:cubicBezTo>
                    <a:pt x="2512" y="2359"/>
                    <a:pt x="2900" y="1651"/>
                    <a:pt x="2717" y="943"/>
                  </a:cubicBezTo>
                  <a:cubicBezTo>
                    <a:pt x="2548" y="379"/>
                    <a:pt x="2037"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37"/>
            <p:cNvSpPr/>
            <p:nvPr/>
          </p:nvSpPr>
          <p:spPr>
            <a:xfrm flipH="1">
              <a:off x="1780509" y="24227"/>
              <a:ext cx="228295" cy="699807"/>
            </a:xfrm>
            <a:custGeom>
              <a:avLst/>
              <a:gdLst/>
              <a:ahLst/>
              <a:cxnLst/>
              <a:rect l="l" t="t" r="r" b="b"/>
              <a:pathLst>
                <a:path w="8446" h="25890" extrusionOk="0">
                  <a:moveTo>
                    <a:pt x="8263" y="0"/>
                  </a:moveTo>
                  <a:cubicBezTo>
                    <a:pt x="8240" y="0"/>
                    <a:pt x="8194" y="23"/>
                    <a:pt x="8172" y="23"/>
                  </a:cubicBezTo>
                  <a:cubicBezTo>
                    <a:pt x="8057" y="91"/>
                    <a:pt x="7943" y="160"/>
                    <a:pt x="7829" y="251"/>
                  </a:cubicBezTo>
                  <a:cubicBezTo>
                    <a:pt x="6893" y="845"/>
                    <a:pt x="6003" y="1552"/>
                    <a:pt x="5204" y="2306"/>
                  </a:cubicBezTo>
                  <a:cubicBezTo>
                    <a:pt x="4405" y="3082"/>
                    <a:pt x="3675" y="3949"/>
                    <a:pt x="3036" y="4862"/>
                  </a:cubicBezTo>
                  <a:cubicBezTo>
                    <a:pt x="3036" y="4885"/>
                    <a:pt x="3036" y="4885"/>
                    <a:pt x="3036" y="4885"/>
                  </a:cubicBezTo>
                  <a:cubicBezTo>
                    <a:pt x="3013" y="4885"/>
                    <a:pt x="3013" y="4885"/>
                    <a:pt x="3013" y="4908"/>
                  </a:cubicBezTo>
                  <a:cubicBezTo>
                    <a:pt x="3013" y="4908"/>
                    <a:pt x="3013" y="4908"/>
                    <a:pt x="2990" y="4930"/>
                  </a:cubicBezTo>
                  <a:cubicBezTo>
                    <a:pt x="2054" y="6300"/>
                    <a:pt x="1324" y="7829"/>
                    <a:pt x="799" y="9427"/>
                  </a:cubicBezTo>
                  <a:cubicBezTo>
                    <a:pt x="274" y="11139"/>
                    <a:pt x="0" y="12919"/>
                    <a:pt x="23" y="14700"/>
                  </a:cubicBezTo>
                  <a:cubicBezTo>
                    <a:pt x="23" y="15635"/>
                    <a:pt x="114" y="16548"/>
                    <a:pt x="274" y="17462"/>
                  </a:cubicBezTo>
                  <a:cubicBezTo>
                    <a:pt x="434" y="18397"/>
                    <a:pt x="685" y="19333"/>
                    <a:pt x="1004" y="20223"/>
                  </a:cubicBezTo>
                  <a:cubicBezTo>
                    <a:pt x="1324" y="21068"/>
                    <a:pt x="1689" y="21912"/>
                    <a:pt x="2123" y="22711"/>
                  </a:cubicBezTo>
                  <a:cubicBezTo>
                    <a:pt x="2579" y="23510"/>
                    <a:pt x="3082" y="24263"/>
                    <a:pt x="3652" y="24994"/>
                  </a:cubicBezTo>
                  <a:cubicBezTo>
                    <a:pt x="3858" y="25268"/>
                    <a:pt x="4086" y="25542"/>
                    <a:pt x="4337" y="25816"/>
                  </a:cubicBezTo>
                  <a:lnTo>
                    <a:pt x="4360" y="25838"/>
                  </a:lnTo>
                  <a:cubicBezTo>
                    <a:pt x="4383" y="25873"/>
                    <a:pt x="4422" y="25890"/>
                    <a:pt x="4465" y="25890"/>
                  </a:cubicBezTo>
                  <a:cubicBezTo>
                    <a:pt x="4508" y="25890"/>
                    <a:pt x="4554" y="25873"/>
                    <a:pt x="4588" y="25838"/>
                  </a:cubicBezTo>
                  <a:cubicBezTo>
                    <a:pt x="4656" y="25770"/>
                    <a:pt x="4634" y="25679"/>
                    <a:pt x="4588" y="25610"/>
                  </a:cubicBezTo>
                  <a:cubicBezTo>
                    <a:pt x="4314" y="25313"/>
                    <a:pt x="4063" y="24994"/>
                    <a:pt x="3812" y="24697"/>
                  </a:cubicBezTo>
                  <a:cubicBezTo>
                    <a:pt x="2945" y="23533"/>
                    <a:pt x="2191" y="22278"/>
                    <a:pt x="1644" y="20931"/>
                  </a:cubicBezTo>
                  <a:lnTo>
                    <a:pt x="1644" y="20977"/>
                  </a:lnTo>
                  <a:cubicBezTo>
                    <a:pt x="1096" y="19630"/>
                    <a:pt x="708" y="18215"/>
                    <a:pt x="502" y="16777"/>
                  </a:cubicBezTo>
                  <a:cubicBezTo>
                    <a:pt x="411" y="16092"/>
                    <a:pt x="365" y="15384"/>
                    <a:pt x="342" y="14700"/>
                  </a:cubicBezTo>
                  <a:cubicBezTo>
                    <a:pt x="342" y="13878"/>
                    <a:pt x="388" y="13079"/>
                    <a:pt x="502" y="12280"/>
                  </a:cubicBezTo>
                  <a:cubicBezTo>
                    <a:pt x="502" y="12280"/>
                    <a:pt x="502" y="12303"/>
                    <a:pt x="502" y="12326"/>
                  </a:cubicBezTo>
                  <a:cubicBezTo>
                    <a:pt x="708" y="10842"/>
                    <a:pt x="1096" y="9381"/>
                    <a:pt x="1666" y="8012"/>
                  </a:cubicBezTo>
                  <a:lnTo>
                    <a:pt x="1666" y="8035"/>
                  </a:lnTo>
                  <a:cubicBezTo>
                    <a:pt x="2100" y="7008"/>
                    <a:pt x="2648" y="6003"/>
                    <a:pt x="3287" y="5067"/>
                  </a:cubicBezTo>
                  <a:cubicBezTo>
                    <a:pt x="3287" y="5067"/>
                    <a:pt x="3310" y="5067"/>
                    <a:pt x="3310" y="5045"/>
                  </a:cubicBezTo>
                  <a:cubicBezTo>
                    <a:pt x="3470" y="4816"/>
                    <a:pt x="3652" y="4588"/>
                    <a:pt x="3812" y="4360"/>
                  </a:cubicBezTo>
                  <a:cubicBezTo>
                    <a:pt x="4679" y="3219"/>
                    <a:pt x="5706" y="2214"/>
                    <a:pt x="6825" y="1347"/>
                  </a:cubicBezTo>
                  <a:lnTo>
                    <a:pt x="6825" y="1347"/>
                  </a:lnTo>
                  <a:cubicBezTo>
                    <a:pt x="6825" y="1347"/>
                    <a:pt x="6802" y="1370"/>
                    <a:pt x="6802" y="1370"/>
                  </a:cubicBezTo>
                  <a:cubicBezTo>
                    <a:pt x="7144" y="1096"/>
                    <a:pt x="7510" y="845"/>
                    <a:pt x="7875" y="594"/>
                  </a:cubicBezTo>
                  <a:cubicBezTo>
                    <a:pt x="8035" y="502"/>
                    <a:pt x="8194" y="411"/>
                    <a:pt x="8331" y="320"/>
                  </a:cubicBezTo>
                  <a:cubicBezTo>
                    <a:pt x="8423" y="274"/>
                    <a:pt x="8445" y="160"/>
                    <a:pt x="8400" y="91"/>
                  </a:cubicBezTo>
                  <a:cubicBezTo>
                    <a:pt x="8377" y="46"/>
                    <a:pt x="8309" y="0"/>
                    <a:pt x="8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37"/>
            <p:cNvSpPr/>
            <p:nvPr/>
          </p:nvSpPr>
          <p:spPr>
            <a:xfrm flipH="1">
              <a:off x="2836374" y="7387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37"/>
            <p:cNvSpPr/>
            <p:nvPr/>
          </p:nvSpPr>
          <p:spPr>
            <a:xfrm flipH="1">
              <a:off x="3903369" y="9870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3" name="Google Shape;3823;p37"/>
            <p:cNvGrpSpPr/>
            <p:nvPr/>
          </p:nvGrpSpPr>
          <p:grpSpPr>
            <a:xfrm flipH="1">
              <a:off x="4803831" y="24235"/>
              <a:ext cx="358499" cy="447941"/>
              <a:chOff x="4896454" y="199085"/>
              <a:chExt cx="358499" cy="447941"/>
            </a:xfrm>
          </p:grpSpPr>
          <p:sp>
            <p:nvSpPr>
              <p:cNvPr id="3824" name="Google Shape;3824;p37"/>
              <p:cNvSpPr/>
              <p:nvPr/>
            </p:nvSpPr>
            <p:spPr>
              <a:xfrm>
                <a:off x="4923619" y="395269"/>
                <a:ext cx="46897" cy="39518"/>
              </a:xfrm>
              <a:custGeom>
                <a:avLst/>
                <a:gdLst/>
                <a:ahLst/>
                <a:cxnLst/>
                <a:rect l="l" t="t" r="r" b="b"/>
                <a:pathLst>
                  <a:path w="1735" h="1462" extrusionOk="0">
                    <a:moveTo>
                      <a:pt x="868" y="1"/>
                    </a:moveTo>
                    <a:cubicBezTo>
                      <a:pt x="754" y="24"/>
                      <a:pt x="662" y="46"/>
                      <a:pt x="548" y="115"/>
                    </a:cubicBezTo>
                    <a:cubicBezTo>
                      <a:pt x="480" y="161"/>
                      <a:pt x="388" y="206"/>
                      <a:pt x="320" y="275"/>
                    </a:cubicBezTo>
                    <a:cubicBezTo>
                      <a:pt x="251" y="320"/>
                      <a:pt x="183" y="389"/>
                      <a:pt x="137" y="457"/>
                    </a:cubicBezTo>
                    <a:cubicBezTo>
                      <a:pt x="69" y="526"/>
                      <a:pt x="23" y="640"/>
                      <a:pt x="0" y="754"/>
                    </a:cubicBezTo>
                    <a:cubicBezTo>
                      <a:pt x="0" y="754"/>
                      <a:pt x="0" y="777"/>
                      <a:pt x="0" y="800"/>
                    </a:cubicBezTo>
                    <a:cubicBezTo>
                      <a:pt x="0" y="845"/>
                      <a:pt x="0" y="914"/>
                      <a:pt x="23" y="959"/>
                    </a:cubicBezTo>
                    <a:cubicBezTo>
                      <a:pt x="23" y="1051"/>
                      <a:pt x="69" y="1142"/>
                      <a:pt x="137" y="1211"/>
                    </a:cubicBezTo>
                    <a:cubicBezTo>
                      <a:pt x="183" y="1302"/>
                      <a:pt x="297" y="1348"/>
                      <a:pt x="388" y="1393"/>
                    </a:cubicBezTo>
                    <a:cubicBezTo>
                      <a:pt x="457" y="1439"/>
                      <a:pt x="548" y="1439"/>
                      <a:pt x="639" y="1462"/>
                    </a:cubicBezTo>
                    <a:lnTo>
                      <a:pt x="890" y="1462"/>
                    </a:lnTo>
                    <a:cubicBezTo>
                      <a:pt x="982" y="1439"/>
                      <a:pt x="1073" y="1393"/>
                      <a:pt x="1164" y="1348"/>
                    </a:cubicBezTo>
                    <a:cubicBezTo>
                      <a:pt x="1256" y="1325"/>
                      <a:pt x="1324" y="1256"/>
                      <a:pt x="1393" y="1188"/>
                    </a:cubicBezTo>
                    <a:cubicBezTo>
                      <a:pt x="1461" y="1119"/>
                      <a:pt x="1552" y="1074"/>
                      <a:pt x="1598" y="1005"/>
                    </a:cubicBezTo>
                    <a:cubicBezTo>
                      <a:pt x="1667" y="891"/>
                      <a:pt x="1735" y="754"/>
                      <a:pt x="1735" y="640"/>
                    </a:cubicBezTo>
                    <a:cubicBezTo>
                      <a:pt x="1735" y="571"/>
                      <a:pt x="1712" y="526"/>
                      <a:pt x="1689" y="457"/>
                    </a:cubicBezTo>
                    <a:cubicBezTo>
                      <a:pt x="1667" y="412"/>
                      <a:pt x="1644" y="366"/>
                      <a:pt x="1621" y="320"/>
                    </a:cubicBezTo>
                    <a:cubicBezTo>
                      <a:pt x="1575" y="252"/>
                      <a:pt x="1507" y="183"/>
                      <a:pt x="1461" y="138"/>
                    </a:cubicBezTo>
                    <a:cubicBezTo>
                      <a:pt x="1324" y="46"/>
                      <a:pt x="1164" y="1"/>
                      <a:pt x="100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37"/>
              <p:cNvSpPr/>
              <p:nvPr/>
            </p:nvSpPr>
            <p:spPr>
              <a:xfrm>
                <a:off x="5076014" y="266957"/>
                <a:ext cx="172154" cy="186345"/>
              </a:xfrm>
              <a:custGeom>
                <a:avLst/>
                <a:gdLst/>
                <a:ahLst/>
                <a:cxnLst/>
                <a:rect l="l" t="t" r="r" b="b"/>
                <a:pathLst>
                  <a:path w="6369" h="6894" extrusionOk="0">
                    <a:moveTo>
                      <a:pt x="2283" y="0"/>
                    </a:moveTo>
                    <a:cubicBezTo>
                      <a:pt x="2214" y="0"/>
                      <a:pt x="2146" y="0"/>
                      <a:pt x="2077" y="23"/>
                    </a:cubicBezTo>
                    <a:cubicBezTo>
                      <a:pt x="1917" y="46"/>
                      <a:pt x="1780" y="91"/>
                      <a:pt x="1575" y="183"/>
                    </a:cubicBezTo>
                    <a:cubicBezTo>
                      <a:pt x="1438" y="228"/>
                      <a:pt x="1301" y="297"/>
                      <a:pt x="1164" y="388"/>
                    </a:cubicBezTo>
                    <a:cubicBezTo>
                      <a:pt x="1096" y="434"/>
                      <a:pt x="1004" y="480"/>
                      <a:pt x="936" y="525"/>
                    </a:cubicBezTo>
                    <a:cubicBezTo>
                      <a:pt x="867" y="594"/>
                      <a:pt x="799" y="639"/>
                      <a:pt x="753" y="708"/>
                    </a:cubicBezTo>
                    <a:lnTo>
                      <a:pt x="708" y="753"/>
                    </a:lnTo>
                    <a:cubicBezTo>
                      <a:pt x="594" y="890"/>
                      <a:pt x="502" y="1004"/>
                      <a:pt x="434" y="1119"/>
                    </a:cubicBezTo>
                    <a:cubicBezTo>
                      <a:pt x="388" y="1164"/>
                      <a:pt x="320" y="1233"/>
                      <a:pt x="297" y="1324"/>
                    </a:cubicBezTo>
                    <a:cubicBezTo>
                      <a:pt x="274" y="1393"/>
                      <a:pt x="251" y="1438"/>
                      <a:pt x="251" y="1507"/>
                    </a:cubicBezTo>
                    <a:cubicBezTo>
                      <a:pt x="228" y="1552"/>
                      <a:pt x="206" y="1598"/>
                      <a:pt x="183" y="1621"/>
                    </a:cubicBezTo>
                    <a:cubicBezTo>
                      <a:pt x="183" y="1666"/>
                      <a:pt x="160" y="1689"/>
                      <a:pt x="160" y="1735"/>
                    </a:cubicBezTo>
                    <a:cubicBezTo>
                      <a:pt x="137" y="1826"/>
                      <a:pt x="114" y="1918"/>
                      <a:pt x="91" y="1986"/>
                    </a:cubicBezTo>
                    <a:lnTo>
                      <a:pt x="91" y="2032"/>
                    </a:lnTo>
                    <a:cubicBezTo>
                      <a:pt x="69" y="2146"/>
                      <a:pt x="23" y="2328"/>
                      <a:pt x="23" y="2511"/>
                    </a:cubicBezTo>
                    <a:cubicBezTo>
                      <a:pt x="0" y="2671"/>
                      <a:pt x="23" y="2853"/>
                      <a:pt x="69" y="3013"/>
                    </a:cubicBezTo>
                    <a:lnTo>
                      <a:pt x="91" y="3150"/>
                    </a:lnTo>
                    <a:cubicBezTo>
                      <a:pt x="91" y="3241"/>
                      <a:pt x="114" y="3333"/>
                      <a:pt x="137" y="3424"/>
                    </a:cubicBezTo>
                    <a:cubicBezTo>
                      <a:pt x="160" y="3584"/>
                      <a:pt x="206" y="3744"/>
                      <a:pt x="251" y="3903"/>
                    </a:cubicBezTo>
                    <a:lnTo>
                      <a:pt x="274" y="3926"/>
                    </a:lnTo>
                    <a:cubicBezTo>
                      <a:pt x="320" y="4086"/>
                      <a:pt x="365" y="4223"/>
                      <a:pt x="434" y="4360"/>
                    </a:cubicBezTo>
                    <a:cubicBezTo>
                      <a:pt x="548" y="4588"/>
                      <a:pt x="685" y="4793"/>
                      <a:pt x="822" y="4976"/>
                    </a:cubicBezTo>
                    <a:lnTo>
                      <a:pt x="913" y="5136"/>
                    </a:lnTo>
                    <a:cubicBezTo>
                      <a:pt x="1050" y="5318"/>
                      <a:pt x="1210" y="5501"/>
                      <a:pt x="1438" y="5684"/>
                    </a:cubicBezTo>
                    <a:cubicBezTo>
                      <a:pt x="1529" y="5752"/>
                      <a:pt x="1621" y="5843"/>
                      <a:pt x="1735" y="5912"/>
                    </a:cubicBezTo>
                    <a:cubicBezTo>
                      <a:pt x="1780" y="6026"/>
                      <a:pt x="1849" y="6117"/>
                      <a:pt x="1986" y="6209"/>
                    </a:cubicBezTo>
                    <a:cubicBezTo>
                      <a:pt x="2077" y="6254"/>
                      <a:pt x="2169" y="6300"/>
                      <a:pt x="2237" y="6368"/>
                    </a:cubicBezTo>
                    <a:lnTo>
                      <a:pt x="2305" y="6414"/>
                    </a:lnTo>
                    <a:lnTo>
                      <a:pt x="2351" y="6437"/>
                    </a:lnTo>
                    <a:cubicBezTo>
                      <a:pt x="2465" y="6505"/>
                      <a:pt x="2579" y="6574"/>
                      <a:pt x="2716" y="6642"/>
                    </a:cubicBezTo>
                    <a:cubicBezTo>
                      <a:pt x="2808" y="6688"/>
                      <a:pt x="2922" y="6734"/>
                      <a:pt x="3013" y="6779"/>
                    </a:cubicBezTo>
                    <a:cubicBezTo>
                      <a:pt x="3173" y="6825"/>
                      <a:pt x="3333" y="6848"/>
                      <a:pt x="3492" y="6871"/>
                    </a:cubicBezTo>
                    <a:cubicBezTo>
                      <a:pt x="3652" y="6871"/>
                      <a:pt x="3789" y="6893"/>
                      <a:pt x="3949" y="6893"/>
                    </a:cubicBezTo>
                    <a:cubicBezTo>
                      <a:pt x="4109" y="6893"/>
                      <a:pt x="4268" y="6871"/>
                      <a:pt x="4428" y="6871"/>
                    </a:cubicBezTo>
                    <a:cubicBezTo>
                      <a:pt x="4542" y="6848"/>
                      <a:pt x="4702" y="6825"/>
                      <a:pt x="4862" y="6779"/>
                    </a:cubicBezTo>
                    <a:cubicBezTo>
                      <a:pt x="4953" y="6756"/>
                      <a:pt x="4999" y="6734"/>
                      <a:pt x="5067" y="6711"/>
                    </a:cubicBezTo>
                    <a:cubicBezTo>
                      <a:pt x="5113" y="6688"/>
                      <a:pt x="5136" y="6665"/>
                      <a:pt x="5159" y="6665"/>
                    </a:cubicBezTo>
                    <a:lnTo>
                      <a:pt x="5181" y="6642"/>
                    </a:lnTo>
                    <a:cubicBezTo>
                      <a:pt x="5250" y="6620"/>
                      <a:pt x="5318" y="6597"/>
                      <a:pt x="5364" y="6551"/>
                    </a:cubicBezTo>
                    <a:cubicBezTo>
                      <a:pt x="5410" y="6505"/>
                      <a:pt x="5433" y="6437"/>
                      <a:pt x="5455" y="6391"/>
                    </a:cubicBezTo>
                    <a:cubicBezTo>
                      <a:pt x="5478" y="6391"/>
                      <a:pt x="5501" y="6368"/>
                      <a:pt x="5524" y="6346"/>
                    </a:cubicBezTo>
                    <a:cubicBezTo>
                      <a:pt x="5661" y="6277"/>
                      <a:pt x="5775" y="6186"/>
                      <a:pt x="5889" y="6049"/>
                    </a:cubicBezTo>
                    <a:cubicBezTo>
                      <a:pt x="5958" y="5958"/>
                      <a:pt x="6003" y="5866"/>
                      <a:pt x="6049" y="5752"/>
                    </a:cubicBezTo>
                    <a:cubicBezTo>
                      <a:pt x="6094" y="5638"/>
                      <a:pt x="6163" y="5501"/>
                      <a:pt x="6209" y="5364"/>
                    </a:cubicBezTo>
                    <a:cubicBezTo>
                      <a:pt x="6254" y="5227"/>
                      <a:pt x="6277" y="5090"/>
                      <a:pt x="6300" y="4953"/>
                    </a:cubicBezTo>
                    <a:lnTo>
                      <a:pt x="6323" y="4839"/>
                    </a:lnTo>
                    <a:cubicBezTo>
                      <a:pt x="6346" y="4771"/>
                      <a:pt x="6368" y="4702"/>
                      <a:pt x="6368" y="4634"/>
                    </a:cubicBezTo>
                    <a:cubicBezTo>
                      <a:pt x="6368" y="4565"/>
                      <a:pt x="6368" y="4474"/>
                      <a:pt x="6368" y="4383"/>
                    </a:cubicBezTo>
                    <a:lnTo>
                      <a:pt x="6346" y="4337"/>
                    </a:lnTo>
                    <a:cubicBezTo>
                      <a:pt x="6346" y="4291"/>
                      <a:pt x="6346" y="4223"/>
                      <a:pt x="6346" y="4177"/>
                    </a:cubicBezTo>
                    <a:cubicBezTo>
                      <a:pt x="6346" y="4086"/>
                      <a:pt x="6323" y="3995"/>
                      <a:pt x="6323" y="3926"/>
                    </a:cubicBezTo>
                    <a:cubicBezTo>
                      <a:pt x="6323" y="3835"/>
                      <a:pt x="6300" y="3766"/>
                      <a:pt x="6277" y="3698"/>
                    </a:cubicBezTo>
                    <a:cubicBezTo>
                      <a:pt x="6277" y="3629"/>
                      <a:pt x="6254" y="3561"/>
                      <a:pt x="6254" y="3492"/>
                    </a:cubicBezTo>
                    <a:cubicBezTo>
                      <a:pt x="6231" y="3447"/>
                      <a:pt x="6231" y="3401"/>
                      <a:pt x="6231" y="3355"/>
                    </a:cubicBezTo>
                    <a:cubicBezTo>
                      <a:pt x="6231" y="3333"/>
                      <a:pt x="6231" y="3287"/>
                      <a:pt x="6209" y="3264"/>
                    </a:cubicBezTo>
                    <a:lnTo>
                      <a:pt x="6209" y="3219"/>
                    </a:lnTo>
                    <a:cubicBezTo>
                      <a:pt x="6186" y="3150"/>
                      <a:pt x="6186" y="3082"/>
                      <a:pt x="6163" y="3013"/>
                    </a:cubicBezTo>
                    <a:cubicBezTo>
                      <a:pt x="6163" y="2945"/>
                      <a:pt x="6140" y="2876"/>
                      <a:pt x="6117" y="2785"/>
                    </a:cubicBezTo>
                    <a:cubicBezTo>
                      <a:pt x="6094" y="2716"/>
                      <a:pt x="6072" y="2625"/>
                      <a:pt x="6049" y="2534"/>
                    </a:cubicBezTo>
                    <a:cubicBezTo>
                      <a:pt x="6003" y="2465"/>
                      <a:pt x="5980" y="2397"/>
                      <a:pt x="5935" y="2328"/>
                    </a:cubicBezTo>
                    <a:lnTo>
                      <a:pt x="5866" y="2214"/>
                    </a:lnTo>
                    <a:cubicBezTo>
                      <a:pt x="5775" y="2077"/>
                      <a:pt x="5706" y="1940"/>
                      <a:pt x="5592" y="1803"/>
                    </a:cubicBezTo>
                    <a:cubicBezTo>
                      <a:pt x="5569" y="1758"/>
                      <a:pt x="5524" y="1689"/>
                      <a:pt x="5478" y="1644"/>
                    </a:cubicBezTo>
                    <a:lnTo>
                      <a:pt x="5433" y="1598"/>
                    </a:lnTo>
                    <a:cubicBezTo>
                      <a:pt x="5410" y="1552"/>
                      <a:pt x="5364" y="1529"/>
                      <a:pt x="5341" y="1484"/>
                    </a:cubicBezTo>
                    <a:cubicBezTo>
                      <a:pt x="5318" y="1461"/>
                      <a:pt x="5273" y="1415"/>
                      <a:pt x="5250" y="1370"/>
                    </a:cubicBezTo>
                    <a:cubicBezTo>
                      <a:pt x="4908" y="1004"/>
                      <a:pt x="4474" y="753"/>
                      <a:pt x="4177" y="594"/>
                    </a:cubicBezTo>
                    <a:lnTo>
                      <a:pt x="4177" y="594"/>
                    </a:lnTo>
                    <a:lnTo>
                      <a:pt x="4223" y="639"/>
                    </a:lnTo>
                    <a:lnTo>
                      <a:pt x="4154" y="594"/>
                    </a:lnTo>
                    <a:lnTo>
                      <a:pt x="3926" y="457"/>
                    </a:lnTo>
                    <a:cubicBezTo>
                      <a:pt x="3812" y="388"/>
                      <a:pt x="3675" y="320"/>
                      <a:pt x="3538" y="274"/>
                    </a:cubicBezTo>
                    <a:cubicBezTo>
                      <a:pt x="3401" y="206"/>
                      <a:pt x="3264" y="160"/>
                      <a:pt x="3127" y="114"/>
                    </a:cubicBezTo>
                    <a:cubicBezTo>
                      <a:pt x="2945" y="69"/>
                      <a:pt x="2762" y="23"/>
                      <a:pt x="2602" y="23"/>
                    </a:cubicBezTo>
                    <a:cubicBezTo>
                      <a:pt x="2534" y="0"/>
                      <a:pt x="2465" y="0"/>
                      <a:pt x="237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37"/>
              <p:cNvSpPr/>
              <p:nvPr/>
            </p:nvSpPr>
            <p:spPr>
              <a:xfrm>
                <a:off x="5144481" y="598886"/>
                <a:ext cx="46924" cy="42843"/>
              </a:xfrm>
              <a:custGeom>
                <a:avLst/>
                <a:gdLst/>
                <a:ahLst/>
                <a:cxnLst/>
                <a:rect l="l" t="t" r="r" b="b"/>
                <a:pathLst>
                  <a:path w="1736" h="1585" extrusionOk="0">
                    <a:moveTo>
                      <a:pt x="845" y="0"/>
                    </a:moveTo>
                    <a:cubicBezTo>
                      <a:pt x="777" y="0"/>
                      <a:pt x="731" y="0"/>
                      <a:pt x="663" y="23"/>
                    </a:cubicBezTo>
                    <a:cubicBezTo>
                      <a:pt x="571" y="23"/>
                      <a:pt x="480" y="69"/>
                      <a:pt x="412" y="91"/>
                    </a:cubicBezTo>
                    <a:cubicBezTo>
                      <a:pt x="366" y="114"/>
                      <a:pt x="343" y="137"/>
                      <a:pt x="320" y="137"/>
                    </a:cubicBezTo>
                    <a:cubicBezTo>
                      <a:pt x="275" y="183"/>
                      <a:pt x="229" y="206"/>
                      <a:pt x="183" y="228"/>
                    </a:cubicBezTo>
                    <a:cubicBezTo>
                      <a:pt x="92" y="320"/>
                      <a:pt x="24" y="434"/>
                      <a:pt x="24" y="571"/>
                    </a:cubicBezTo>
                    <a:cubicBezTo>
                      <a:pt x="1" y="616"/>
                      <a:pt x="1" y="662"/>
                      <a:pt x="24" y="731"/>
                    </a:cubicBezTo>
                    <a:cubicBezTo>
                      <a:pt x="24" y="753"/>
                      <a:pt x="24" y="776"/>
                      <a:pt x="24" y="822"/>
                    </a:cubicBezTo>
                    <a:cubicBezTo>
                      <a:pt x="46" y="845"/>
                      <a:pt x="46" y="868"/>
                      <a:pt x="46" y="890"/>
                    </a:cubicBezTo>
                    <a:cubicBezTo>
                      <a:pt x="92" y="1004"/>
                      <a:pt x="138" y="1096"/>
                      <a:pt x="206" y="1187"/>
                    </a:cubicBezTo>
                    <a:cubicBezTo>
                      <a:pt x="275" y="1278"/>
                      <a:pt x="343" y="1347"/>
                      <a:pt x="434" y="1415"/>
                    </a:cubicBezTo>
                    <a:cubicBezTo>
                      <a:pt x="503" y="1461"/>
                      <a:pt x="571" y="1507"/>
                      <a:pt x="640" y="1529"/>
                    </a:cubicBezTo>
                    <a:cubicBezTo>
                      <a:pt x="731" y="1575"/>
                      <a:pt x="845" y="1575"/>
                      <a:pt x="937" y="1575"/>
                    </a:cubicBezTo>
                    <a:cubicBezTo>
                      <a:pt x="963" y="1582"/>
                      <a:pt x="992" y="1585"/>
                      <a:pt x="1022" y="1585"/>
                    </a:cubicBezTo>
                    <a:cubicBezTo>
                      <a:pt x="1093" y="1585"/>
                      <a:pt x="1169" y="1568"/>
                      <a:pt x="1233" y="1552"/>
                    </a:cubicBezTo>
                    <a:cubicBezTo>
                      <a:pt x="1325" y="1529"/>
                      <a:pt x="1393" y="1484"/>
                      <a:pt x="1484" y="1438"/>
                    </a:cubicBezTo>
                    <a:cubicBezTo>
                      <a:pt x="1553" y="1393"/>
                      <a:pt x="1621" y="1301"/>
                      <a:pt x="1667" y="1210"/>
                    </a:cubicBezTo>
                    <a:cubicBezTo>
                      <a:pt x="1735" y="1073"/>
                      <a:pt x="1735" y="890"/>
                      <a:pt x="1735" y="731"/>
                    </a:cubicBezTo>
                    <a:cubicBezTo>
                      <a:pt x="1713" y="571"/>
                      <a:pt x="1621" y="434"/>
                      <a:pt x="1507" y="320"/>
                    </a:cubicBezTo>
                    <a:cubicBezTo>
                      <a:pt x="1439" y="251"/>
                      <a:pt x="1347" y="160"/>
                      <a:pt x="1256" y="114"/>
                    </a:cubicBezTo>
                    <a:cubicBezTo>
                      <a:pt x="1142" y="46"/>
                      <a:pt x="982" y="0"/>
                      <a:pt x="84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37"/>
              <p:cNvSpPr/>
              <p:nvPr/>
            </p:nvSpPr>
            <p:spPr>
              <a:xfrm>
                <a:off x="5162375" y="358265"/>
                <a:ext cx="43843" cy="48519"/>
              </a:xfrm>
              <a:custGeom>
                <a:avLst/>
                <a:gdLst/>
                <a:ahLst/>
                <a:cxnLst/>
                <a:rect l="l" t="t" r="r" b="b"/>
                <a:pathLst>
                  <a:path w="1622" h="1795" extrusionOk="0">
                    <a:moveTo>
                      <a:pt x="229" y="0"/>
                    </a:moveTo>
                    <a:cubicBezTo>
                      <a:pt x="206" y="0"/>
                      <a:pt x="160" y="23"/>
                      <a:pt x="138" y="23"/>
                    </a:cubicBezTo>
                    <a:cubicBezTo>
                      <a:pt x="46" y="69"/>
                      <a:pt x="1" y="183"/>
                      <a:pt x="46" y="297"/>
                    </a:cubicBezTo>
                    <a:cubicBezTo>
                      <a:pt x="92" y="434"/>
                      <a:pt x="160" y="571"/>
                      <a:pt x="229" y="708"/>
                    </a:cubicBezTo>
                    <a:cubicBezTo>
                      <a:pt x="320" y="891"/>
                      <a:pt x="412" y="1050"/>
                      <a:pt x="548" y="1210"/>
                    </a:cubicBezTo>
                    <a:cubicBezTo>
                      <a:pt x="640" y="1324"/>
                      <a:pt x="754" y="1415"/>
                      <a:pt x="868" y="1530"/>
                    </a:cubicBezTo>
                    <a:cubicBezTo>
                      <a:pt x="982" y="1621"/>
                      <a:pt x="1142" y="1712"/>
                      <a:pt x="1302" y="1781"/>
                    </a:cubicBezTo>
                    <a:cubicBezTo>
                      <a:pt x="1326" y="1790"/>
                      <a:pt x="1350" y="1795"/>
                      <a:pt x="1374" y="1795"/>
                    </a:cubicBezTo>
                    <a:cubicBezTo>
                      <a:pt x="1461" y="1795"/>
                      <a:pt x="1540" y="1733"/>
                      <a:pt x="1576" y="1644"/>
                    </a:cubicBezTo>
                    <a:cubicBezTo>
                      <a:pt x="1621" y="1530"/>
                      <a:pt x="1576" y="1415"/>
                      <a:pt x="1461" y="1370"/>
                    </a:cubicBezTo>
                    <a:cubicBezTo>
                      <a:pt x="1416" y="1347"/>
                      <a:pt x="1347" y="1324"/>
                      <a:pt x="1302" y="1301"/>
                    </a:cubicBezTo>
                    <a:cubicBezTo>
                      <a:pt x="1188" y="1233"/>
                      <a:pt x="1051" y="1142"/>
                      <a:pt x="959" y="1027"/>
                    </a:cubicBezTo>
                    <a:cubicBezTo>
                      <a:pt x="845" y="936"/>
                      <a:pt x="754" y="822"/>
                      <a:pt x="663" y="685"/>
                    </a:cubicBezTo>
                    <a:cubicBezTo>
                      <a:pt x="571" y="525"/>
                      <a:pt x="480" y="320"/>
                      <a:pt x="412" y="114"/>
                    </a:cubicBezTo>
                    <a:cubicBezTo>
                      <a:pt x="366" y="46"/>
                      <a:pt x="297" y="0"/>
                      <a:pt x="229"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37"/>
              <p:cNvSpPr/>
              <p:nvPr/>
            </p:nvSpPr>
            <p:spPr>
              <a:xfrm>
                <a:off x="5102531" y="298420"/>
                <a:ext cx="69143" cy="128690"/>
              </a:xfrm>
              <a:custGeom>
                <a:avLst/>
                <a:gdLst/>
                <a:ahLst/>
                <a:cxnLst/>
                <a:rect l="l" t="t" r="r" b="b"/>
                <a:pathLst>
                  <a:path w="2558" h="4761" extrusionOk="0">
                    <a:moveTo>
                      <a:pt x="571" y="0"/>
                    </a:moveTo>
                    <a:cubicBezTo>
                      <a:pt x="480" y="0"/>
                      <a:pt x="366" y="23"/>
                      <a:pt x="297" y="92"/>
                    </a:cubicBezTo>
                    <a:cubicBezTo>
                      <a:pt x="183" y="183"/>
                      <a:pt x="160" y="274"/>
                      <a:pt x="138" y="388"/>
                    </a:cubicBezTo>
                    <a:cubicBezTo>
                      <a:pt x="92" y="594"/>
                      <a:pt x="46" y="776"/>
                      <a:pt x="23" y="982"/>
                    </a:cubicBezTo>
                    <a:cubicBezTo>
                      <a:pt x="1" y="1187"/>
                      <a:pt x="23" y="1393"/>
                      <a:pt x="46" y="1598"/>
                    </a:cubicBezTo>
                    <a:cubicBezTo>
                      <a:pt x="46" y="1781"/>
                      <a:pt x="69" y="1963"/>
                      <a:pt x="92" y="2146"/>
                    </a:cubicBezTo>
                    <a:cubicBezTo>
                      <a:pt x="138" y="2351"/>
                      <a:pt x="206" y="2580"/>
                      <a:pt x="275" y="2785"/>
                    </a:cubicBezTo>
                    <a:cubicBezTo>
                      <a:pt x="389" y="3173"/>
                      <a:pt x="594" y="3515"/>
                      <a:pt x="799" y="3858"/>
                    </a:cubicBezTo>
                    <a:cubicBezTo>
                      <a:pt x="914" y="4040"/>
                      <a:pt x="1051" y="4200"/>
                      <a:pt x="1210" y="4360"/>
                    </a:cubicBezTo>
                    <a:cubicBezTo>
                      <a:pt x="1393" y="4520"/>
                      <a:pt x="1576" y="4611"/>
                      <a:pt x="1804" y="4725"/>
                    </a:cubicBezTo>
                    <a:cubicBezTo>
                      <a:pt x="1859" y="4750"/>
                      <a:pt x="1919" y="4761"/>
                      <a:pt x="1979" y="4761"/>
                    </a:cubicBezTo>
                    <a:cubicBezTo>
                      <a:pt x="2145" y="4761"/>
                      <a:pt x="2314" y="4676"/>
                      <a:pt x="2397" y="4542"/>
                    </a:cubicBezTo>
                    <a:cubicBezTo>
                      <a:pt x="2557" y="4337"/>
                      <a:pt x="2534" y="3972"/>
                      <a:pt x="2283" y="3835"/>
                    </a:cubicBezTo>
                    <a:cubicBezTo>
                      <a:pt x="2123" y="3721"/>
                      <a:pt x="1986" y="3607"/>
                      <a:pt x="1849" y="3493"/>
                    </a:cubicBezTo>
                    <a:cubicBezTo>
                      <a:pt x="1690" y="3310"/>
                      <a:pt x="1553" y="3127"/>
                      <a:pt x="1439" y="2945"/>
                    </a:cubicBezTo>
                    <a:cubicBezTo>
                      <a:pt x="1279" y="2694"/>
                      <a:pt x="1165" y="2420"/>
                      <a:pt x="1096" y="2169"/>
                    </a:cubicBezTo>
                    <a:cubicBezTo>
                      <a:pt x="1005" y="1826"/>
                      <a:pt x="959" y="1484"/>
                      <a:pt x="936" y="1164"/>
                    </a:cubicBezTo>
                    <a:cubicBezTo>
                      <a:pt x="936" y="936"/>
                      <a:pt x="982" y="708"/>
                      <a:pt x="1028" y="502"/>
                    </a:cubicBezTo>
                    <a:cubicBezTo>
                      <a:pt x="1073" y="388"/>
                      <a:pt x="1005" y="251"/>
                      <a:pt x="936" y="160"/>
                    </a:cubicBezTo>
                    <a:cubicBezTo>
                      <a:pt x="868" y="69"/>
                      <a:pt x="754" y="0"/>
                      <a:pt x="64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37"/>
              <p:cNvSpPr/>
              <p:nvPr/>
            </p:nvSpPr>
            <p:spPr>
              <a:xfrm>
                <a:off x="4900779" y="205248"/>
                <a:ext cx="97524" cy="93605"/>
              </a:xfrm>
              <a:custGeom>
                <a:avLst/>
                <a:gdLst/>
                <a:ahLst/>
                <a:cxnLst/>
                <a:rect l="l" t="t" r="r" b="b"/>
                <a:pathLst>
                  <a:path w="3608" h="3463" extrusionOk="0">
                    <a:moveTo>
                      <a:pt x="1644" y="1"/>
                    </a:moveTo>
                    <a:cubicBezTo>
                      <a:pt x="1462" y="1"/>
                      <a:pt x="1302" y="23"/>
                      <a:pt x="1119" y="69"/>
                    </a:cubicBezTo>
                    <a:cubicBezTo>
                      <a:pt x="1005" y="115"/>
                      <a:pt x="891" y="160"/>
                      <a:pt x="777" y="252"/>
                    </a:cubicBezTo>
                    <a:cubicBezTo>
                      <a:pt x="731" y="297"/>
                      <a:pt x="685" y="320"/>
                      <a:pt x="663" y="366"/>
                    </a:cubicBezTo>
                    <a:cubicBezTo>
                      <a:pt x="571" y="457"/>
                      <a:pt x="503" y="548"/>
                      <a:pt x="503" y="663"/>
                    </a:cubicBezTo>
                    <a:cubicBezTo>
                      <a:pt x="434" y="754"/>
                      <a:pt x="366" y="822"/>
                      <a:pt x="297" y="914"/>
                    </a:cubicBezTo>
                    <a:cubicBezTo>
                      <a:pt x="229" y="1028"/>
                      <a:pt x="183" y="1142"/>
                      <a:pt x="138" y="1256"/>
                    </a:cubicBezTo>
                    <a:cubicBezTo>
                      <a:pt x="138" y="1256"/>
                      <a:pt x="138" y="1279"/>
                      <a:pt x="138" y="1279"/>
                    </a:cubicBezTo>
                    <a:cubicBezTo>
                      <a:pt x="115" y="1347"/>
                      <a:pt x="69" y="1393"/>
                      <a:pt x="46" y="1461"/>
                    </a:cubicBezTo>
                    <a:cubicBezTo>
                      <a:pt x="24" y="1530"/>
                      <a:pt x="24" y="1621"/>
                      <a:pt x="1" y="1690"/>
                    </a:cubicBezTo>
                    <a:cubicBezTo>
                      <a:pt x="1" y="1804"/>
                      <a:pt x="24" y="1895"/>
                      <a:pt x="46" y="2009"/>
                    </a:cubicBezTo>
                    <a:cubicBezTo>
                      <a:pt x="92" y="2169"/>
                      <a:pt x="138" y="2329"/>
                      <a:pt x="206" y="2466"/>
                    </a:cubicBezTo>
                    <a:cubicBezTo>
                      <a:pt x="297" y="2603"/>
                      <a:pt x="412" y="2740"/>
                      <a:pt x="549" y="2877"/>
                    </a:cubicBezTo>
                    <a:cubicBezTo>
                      <a:pt x="663" y="2991"/>
                      <a:pt x="800" y="3105"/>
                      <a:pt x="959" y="3196"/>
                    </a:cubicBezTo>
                    <a:cubicBezTo>
                      <a:pt x="1119" y="3310"/>
                      <a:pt x="1279" y="3379"/>
                      <a:pt x="1462" y="3424"/>
                    </a:cubicBezTo>
                    <a:cubicBezTo>
                      <a:pt x="1582" y="3451"/>
                      <a:pt x="1694" y="3462"/>
                      <a:pt x="1808" y="3462"/>
                    </a:cubicBezTo>
                    <a:cubicBezTo>
                      <a:pt x="1889" y="3462"/>
                      <a:pt x="1970" y="3457"/>
                      <a:pt x="2055" y="3447"/>
                    </a:cubicBezTo>
                    <a:cubicBezTo>
                      <a:pt x="2397" y="3402"/>
                      <a:pt x="2740" y="3287"/>
                      <a:pt x="2991" y="3059"/>
                    </a:cubicBezTo>
                    <a:cubicBezTo>
                      <a:pt x="3242" y="2854"/>
                      <a:pt x="3447" y="2580"/>
                      <a:pt x="3539" y="2260"/>
                    </a:cubicBezTo>
                    <a:cubicBezTo>
                      <a:pt x="3584" y="2078"/>
                      <a:pt x="3607" y="1895"/>
                      <a:pt x="3607" y="1713"/>
                    </a:cubicBezTo>
                    <a:cubicBezTo>
                      <a:pt x="3607" y="1621"/>
                      <a:pt x="3607" y="1530"/>
                      <a:pt x="3584" y="1439"/>
                    </a:cubicBezTo>
                    <a:cubicBezTo>
                      <a:pt x="3584" y="1347"/>
                      <a:pt x="3539" y="1279"/>
                      <a:pt x="3516" y="1188"/>
                    </a:cubicBezTo>
                    <a:cubicBezTo>
                      <a:pt x="3447" y="959"/>
                      <a:pt x="3265" y="822"/>
                      <a:pt x="3105" y="685"/>
                    </a:cubicBezTo>
                    <a:cubicBezTo>
                      <a:pt x="3105" y="663"/>
                      <a:pt x="3082" y="663"/>
                      <a:pt x="3082" y="640"/>
                    </a:cubicBezTo>
                    <a:cubicBezTo>
                      <a:pt x="3059" y="571"/>
                      <a:pt x="3014" y="480"/>
                      <a:pt x="2945" y="434"/>
                    </a:cubicBezTo>
                    <a:cubicBezTo>
                      <a:pt x="2877" y="389"/>
                      <a:pt x="2808" y="343"/>
                      <a:pt x="2740" y="297"/>
                    </a:cubicBezTo>
                    <a:cubicBezTo>
                      <a:pt x="2694" y="275"/>
                      <a:pt x="2626" y="229"/>
                      <a:pt x="2557" y="206"/>
                    </a:cubicBezTo>
                    <a:cubicBezTo>
                      <a:pt x="2397" y="115"/>
                      <a:pt x="2238" y="46"/>
                      <a:pt x="205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37"/>
              <p:cNvSpPr/>
              <p:nvPr/>
            </p:nvSpPr>
            <p:spPr>
              <a:xfrm>
                <a:off x="4896454" y="199085"/>
                <a:ext cx="106768" cy="105931"/>
              </a:xfrm>
              <a:custGeom>
                <a:avLst/>
                <a:gdLst/>
                <a:ahLst/>
                <a:cxnLst/>
                <a:rect l="l" t="t" r="r" b="b"/>
                <a:pathLst>
                  <a:path w="3950" h="3919" extrusionOk="0">
                    <a:moveTo>
                      <a:pt x="2169" y="320"/>
                    </a:moveTo>
                    <a:cubicBezTo>
                      <a:pt x="2329" y="343"/>
                      <a:pt x="2466" y="388"/>
                      <a:pt x="2603" y="457"/>
                    </a:cubicBezTo>
                    <a:cubicBezTo>
                      <a:pt x="2740" y="503"/>
                      <a:pt x="2854" y="571"/>
                      <a:pt x="2968" y="640"/>
                    </a:cubicBezTo>
                    <a:cubicBezTo>
                      <a:pt x="3082" y="731"/>
                      <a:pt x="3174" y="845"/>
                      <a:pt x="3265" y="959"/>
                    </a:cubicBezTo>
                    <a:cubicBezTo>
                      <a:pt x="3356" y="1073"/>
                      <a:pt x="3425" y="1187"/>
                      <a:pt x="3470" y="1301"/>
                    </a:cubicBezTo>
                    <a:cubicBezTo>
                      <a:pt x="3539" y="1461"/>
                      <a:pt x="3585" y="1598"/>
                      <a:pt x="3607" y="1758"/>
                    </a:cubicBezTo>
                    <a:cubicBezTo>
                      <a:pt x="3607" y="1918"/>
                      <a:pt x="3607" y="2078"/>
                      <a:pt x="3585" y="2214"/>
                    </a:cubicBezTo>
                    <a:cubicBezTo>
                      <a:pt x="3585" y="2214"/>
                      <a:pt x="3585" y="2192"/>
                      <a:pt x="3585" y="2192"/>
                    </a:cubicBezTo>
                    <a:cubicBezTo>
                      <a:pt x="3562" y="2329"/>
                      <a:pt x="3539" y="2466"/>
                      <a:pt x="3470" y="2602"/>
                    </a:cubicBezTo>
                    <a:cubicBezTo>
                      <a:pt x="3425" y="2739"/>
                      <a:pt x="3356" y="2854"/>
                      <a:pt x="3265" y="2945"/>
                    </a:cubicBezTo>
                    <a:cubicBezTo>
                      <a:pt x="3174" y="3059"/>
                      <a:pt x="3082" y="3173"/>
                      <a:pt x="2968" y="3264"/>
                    </a:cubicBezTo>
                    <a:cubicBezTo>
                      <a:pt x="2854" y="3333"/>
                      <a:pt x="2740" y="3401"/>
                      <a:pt x="2626" y="3470"/>
                    </a:cubicBezTo>
                    <a:cubicBezTo>
                      <a:pt x="2489" y="3515"/>
                      <a:pt x="2329" y="3561"/>
                      <a:pt x="2169" y="3584"/>
                    </a:cubicBezTo>
                    <a:cubicBezTo>
                      <a:pt x="2089" y="3595"/>
                      <a:pt x="2010" y="3601"/>
                      <a:pt x="1930" y="3601"/>
                    </a:cubicBezTo>
                    <a:cubicBezTo>
                      <a:pt x="1850" y="3601"/>
                      <a:pt x="1770" y="3595"/>
                      <a:pt x="1690" y="3584"/>
                    </a:cubicBezTo>
                    <a:lnTo>
                      <a:pt x="1736" y="3584"/>
                    </a:lnTo>
                    <a:cubicBezTo>
                      <a:pt x="1599" y="3561"/>
                      <a:pt x="1462" y="3515"/>
                      <a:pt x="1325" y="3470"/>
                    </a:cubicBezTo>
                    <a:cubicBezTo>
                      <a:pt x="1188" y="3401"/>
                      <a:pt x="1074" y="3333"/>
                      <a:pt x="960" y="3264"/>
                    </a:cubicBezTo>
                    <a:cubicBezTo>
                      <a:pt x="845" y="3173"/>
                      <a:pt x="754" y="3059"/>
                      <a:pt x="663" y="2945"/>
                    </a:cubicBezTo>
                    <a:cubicBezTo>
                      <a:pt x="572" y="2831"/>
                      <a:pt x="503" y="2717"/>
                      <a:pt x="457" y="2580"/>
                    </a:cubicBezTo>
                    <a:cubicBezTo>
                      <a:pt x="389" y="2443"/>
                      <a:pt x="366" y="2306"/>
                      <a:pt x="343" y="2169"/>
                    </a:cubicBezTo>
                    <a:cubicBezTo>
                      <a:pt x="343" y="2100"/>
                      <a:pt x="321" y="2009"/>
                      <a:pt x="321" y="1941"/>
                    </a:cubicBezTo>
                    <a:cubicBezTo>
                      <a:pt x="321" y="1872"/>
                      <a:pt x="343" y="1804"/>
                      <a:pt x="343" y="1735"/>
                    </a:cubicBezTo>
                    <a:cubicBezTo>
                      <a:pt x="366" y="1598"/>
                      <a:pt x="389" y="1484"/>
                      <a:pt x="457" y="1347"/>
                    </a:cubicBezTo>
                    <a:cubicBezTo>
                      <a:pt x="457" y="1347"/>
                      <a:pt x="457" y="1324"/>
                      <a:pt x="457" y="1324"/>
                    </a:cubicBezTo>
                    <a:cubicBezTo>
                      <a:pt x="480" y="1279"/>
                      <a:pt x="503" y="1233"/>
                      <a:pt x="526" y="1187"/>
                    </a:cubicBezTo>
                    <a:lnTo>
                      <a:pt x="526" y="1164"/>
                    </a:lnTo>
                    <a:cubicBezTo>
                      <a:pt x="572" y="1096"/>
                      <a:pt x="617" y="1028"/>
                      <a:pt x="663" y="959"/>
                    </a:cubicBezTo>
                    <a:cubicBezTo>
                      <a:pt x="686" y="936"/>
                      <a:pt x="709" y="913"/>
                      <a:pt x="709" y="891"/>
                    </a:cubicBezTo>
                    <a:cubicBezTo>
                      <a:pt x="800" y="799"/>
                      <a:pt x="891" y="731"/>
                      <a:pt x="982" y="640"/>
                    </a:cubicBezTo>
                    <a:cubicBezTo>
                      <a:pt x="1097" y="571"/>
                      <a:pt x="1211" y="503"/>
                      <a:pt x="1325" y="457"/>
                    </a:cubicBezTo>
                    <a:cubicBezTo>
                      <a:pt x="1462" y="388"/>
                      <a:pt x="1599" y="343"/>
                      <a:pt x="1759" y="320"/>
                    </a:cubicBezTo>
                    <a:close/>
                    <a:moveTo>
                      <a:pt x="1964" y="0"/>
                    </a:moveTo>
                    <a:cubicBezTo>
                      <a:pt x="1804" y="0"/>
                      <a:pt x="1667" y="0"/>
                      <a:pt x="1530" y="46"/>
                    </a:cubicBezTo>
                    <a:lnTo>
                      <a:pt x="1462" y="46"/>
                    </a:lnTo>
                    <a:cubicBezTo>
                      <a:pt x="1302" y="92"/>
                      <a:pt x="1142" y="160"/>
                      <a:pt x="1005" y="251"/>
                    </a:cubicBezTo>
                    <a:cubicBezTo>
                      <a:pt x="982" y="251"/>
                      <a:pt x="982" y="251"/>
                      <a:pt x="960" y="274"/>
                    </a:cubicBezTo>
                    <a:cubicBezTo>
                      <a:pt x="845" y="343"/>
                      <a:pt x="731" y="434"/>
                      <a:pt x="617" y="525"/>
                    </a:cubicBezTo>
                    <a:cubicBezTo>
                      <a:pt x="594" y="548"/>
                      <a:pt x="572" y="571"/>
                      <a:pt x="572" y="571"/>
                    </a:cubicBezTo>
                    <a:cubicBezTo>
                      <a:pt x="503" y="640"/>
                      <a:pt x="435" y="708"/>
                      <a:pt x="389" y="776"/>
                    </a:cubicBezTo>
                    <a:cubicBezTo>
                      <a:pt x="343" y="845"/>
                      <a:pt x="298" y="936"/>
                      <a:pt x="252" y="1005"/>
                    </a:cubicBezTo>
                    <a:cubicBezTo>
                      <a:pt x="161" y="1164"/>
                      <a:pt x="92" y="1324"/>
                      <a:pt x="47" y="1507"/>
                    </a:cubicBezTo>
                    <a:cubicBezTo>
                      <a:pt x="24" y="1644"/>
                      <a:pt x="1" y="1781"/>
                      <a:pt x="1" y="1918"/>
                    </a:cubicBezTo>
                    <a:lnTo>
                      <a:pt x="1" y="1941"/>
                    </a:lnTo>
                    <a:cubicBezTo>
                      <a:pt x="1" y="2169"/>
                      <a:pt x="47" y="2397"/>
                      <a:pt x="115" y="2602"/>
                    </a:cubicBezTo>
                    <a:cubicBezTo>
                      <a:pt x="161" y="2717"/>
                      <a:pt x="206" y="2831"/>
                      <a:pt x="252" y="2922"/>
                    </a:cubicBezTo>
                    <a:cubicBezTo>
                      <a:pt x="298" y="3013"/>
                      <a:pt x="389" y="3105"/>
                      <a:pt x="457" y="3196"/>
                    </a:cubicBezTo>
                    <a:cubicBezTo>
                      <a:pt x="572" y="3379"/>
                      <a:pt x="754" y="3493"/>
                      <a:pt x="914" y="3607"/>
                    </a:cubicBezTo>
                    <a:cubicBezTo>
                      <a:pt x="1119" y="3744"/>
                      <a:pt x="1370" y="3835"/>
                      <a:pt x="1599" y="3881"/>
                    </a:cubicBezTo>
                    <a:cubicBezTo>
                      <a:pt x="1719" y="3907"/>
                      <a:pt x="1847" y="3919"/>
                      <a:pt x="1979" y="3919"/>
                    </a:cubicBezTo>
                    <a:cubicBezTo>
                      <a:pt x="2072" y="3919"/>
                      <a:pt x="2166" y="3913"/>
                      <a:pt x="2261" y="3904"/>
                    </a:cubicBezTo>
                    <a:cubicBezTo>
                      <a:pt x="2489" y="3858"/>
                      <a:pt x="2717" y="3789"/>
                      <a:pt x="2945" y="3675"/>
                    </a:cubicBezTo>
                    <a:cubicBezTo>
                      <a:pt x="3105" y="3584"/>
                      <a:pt x="3265" y="3447"/>
                      <a:pt x="3402" y="3287"/>
                    </a:cubicBezTo>
                    <a:cubicBezTo>
                      <a:pt x="3562" y="3127"/>
                      <a:pt x="3699" y="2922"/>
                      <a:pt x="3790" y="2717"/>
                    </a:cubicBezTo>
                    <a:cubicBezTo>
                      <a:pt x="3836" y="2602"/>
                      <a:pt x="3858" y="2488"/>
                      <a:pt x="3881" y="2374"/>
                    </a:cubicBezTo>
                    <a:cubicBezTo>
                      <a:pt x="3904" y="2260"/>
                      <a:pt x="3927" y="2146"/>
                      <a:pt x="3927" y="2055"/>
                    </a:cubicBezTo>
                    <a:cubicBezTo>
                      <a:pt x="3950" y="1781"/>
                      <a:pt x="3904" y="1530"/>
                      <a:pt x="3813" y="1301"/>
                    </a:cubicBezTo>
                    <a:cubicBezTo>
                      <a:pt x="3767" y="1119"/>
                      <a:pt x="3653" y="936"/>
                      <a:pt x="3539" y="776"/>
                    </a:cubicBezTo>
                    <a:cubicBezTo>
                      <a:pt x="3402" y="594"/>
                      <a:pt x="3242" y="434"/>
                      <a:pt x="3037" y="297"/>
                    </a:cubicBezTo>
                    <a:cubicBezTo>
                      <a:pt x="2900" y="206"/>
                      <a:pt x="2740" y="137"/>
                      <a:pt x="2580" y="92"/>
                    </a:cubicBezTo>
                    <a:cubicBezTo>
                      <a:pt x="2398" y="23"/>
                      <a:pt x="2215" y="0"/>
                      <a:pt x="2032"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37"/>
              <p:cNvSpPr/>
              <p:nvPr/>
            </p:nvSpPr>
            <p:spPr>
              <a:xfrm>
                <a:off x="5072906" y="262011"/>
                <a:ext cx="182047" cy="196616"/>
              </a:xfrm>
              <a:custGeom>
                <a:avLst/>
                <a:gdLst/>
                <a:ahLst/>
                <a:cxnLst/>
                <a:rect l="l" t="t" r="r" b="b"/>
                <a:pathLst>
                  <a:path w="6735" h="7274" extrusionOk="0">
                    <a:moveTo>
                      <a:pt x="1759" y="492"/>
                    </a:moveTo>
                    <a:cubicBezTo>
                      <a:pt x="1751" y="495"/>
                      <a:pt x="1743" y="499"/>
                      <a:pt x="1736" y="503"/>
                    </a:cubicBezTo>
                    <a:lnTo>
                      <a:pt x="1759" y="503"/>
                    </a:lnTo>
                    <a:cubicBezTo>
                      <a:pt x="1759" y="498"/>
                      <a:pt x="1759" y="495"/>
                      <a:pt x="1759" y="492"/>
                    </a:cubicBezTo>
                    <a:close/>
                    <a:moveTo>
                      <a:pt x="2051" y="6210"/>
                    </a:moveTo>
                    <a:cubicBezTo>
                      <a:pt x="2060" y="6217"/>
                      <a:pt x="2069" y="6225"/>
                      <a:pt x="2078" y="6232"/>
                    </a:cubicBezTo>
                    <a:cubicBezTo>
                      <a:pt x="2064" y="6217"/>
                      <a:pt x="2058" y="6212"/>
                      <a:pt x="2051" y="6210"/>
                    </a:cubicBezTo>
                    <a:close/>
                    <a:moveTo>
                      <a:pt x="4452" y="6917"/>
                    </a:moveTo>
                    <a:lnTo>
                      <a:pt x="4452" y="6917"/>
                    </a:lnTo>
                    <a:cubicBezTo>
                      <a:pt x="4452" y="6917"/>
                      <a:pt x="4447" y="6917"/>
                      <a:pt x="4440" y="6919"/>
                    </a:cubicBezTo>
                    <a:lnTo>
                      <a:pt x="4440" y="6919"/>
                    </a:lnTo>
                    <a:cubicBezTo>
                      <a:pt x="4444" y="6918"/>
                      <a:pt x="4448" y="6917"/>
                      <a:pt x="4452" y="6917"/>
                    </a:cubicBezTo>
                    <a:close/>
                    <a:moveTo>
                      <a:pt x="2623" y="317"/>
                    </a:moveTo>
                    <a:cubicBezTo>
                      <a:pt x="2766" y="317"/>
                      <a:pt x="2905" y="330"/>
                      <a:pt x="3037" y="343"/>
                    </a:cubicBezTo>
                    <a:cubicBezTo>
                      <a:pt x="3311" y="389"/>
                      <a:pt x="3585" y="457"/>
                      <a:pt x="3836" y="571"/>
                    </a:cubicBezTo>
                    <a:cubicBezTo>
                      <a:pt x="4132" y="685"/>
                      <a:pt x="4429" y="868"/>
                      <a:pt x="4703" y="1073"/>
                    </a:cubicBezTo>
                    <a:cubicBezTo>
                      <a:pt x="4977" y="1302"/>
                      <a:pt x="5251" y="1553"/>
                      <a:pt x="5479" y="1849"/>
                    </a:cubicBezTo>
                    <a:cubicBezTo>
                      <a:pt x="5479" y="1849"/>
                      <a:pt x="5479" y="1849"/>
                      <a:pt x="5479" y="1849"/>
                    </a:cubicBezTo>
                    <a:lnTo>
                      <a:pt x="5479" y="1849"/>
                    </a:lnTo>
                    <a:cubicBezTo>
                      <a:pt x="5479" y="1865"/>
                      <a:pt x="5489" y="1870"/>
                      <a:pt x="5496" y="1871"/>
                    </a:cubicBezTo>
                    <a:lnTo>
                      <a:pt x="5496" y="1871"/>
                    </a:lnTo>
                    <a:cubicBezTo>
                      <a:pt x="5490" y="1864"/>
                      <a:pt x="5485" y="1857"/>
                      <a:pt x="5479" y="1849"/>
                    </a:cubicBezTo>
                    <a:lnTo>
                      <a:pt x="5479" y="1849"/>
                    </a:lnTo>
                    <a:lnTo>
                      <a:pt x="5502" y="1872"/>
                    </a:lnTo>
                    <a:cubicBezTo>
                      <a:pt x="5502" y="1872"/>
                      <a:pt x="5499" y="1872"/>
                      <a:pt x="5496" y="1871"/>
                    </a:cubicBezTo>
                    <a:lnTo>
                      <a:pt x="5496" y="1871"/>
                    </a:lnTo>
                    <a:cubicBezTo>
                      <a:pt x="5717" y="2163"/>
                      <a:pt x="5917" y="2498"/>
                      <a:pt x="6073" y="2854"/>
                    </a:cubicBezTo>
                    <a:cubicBezTo>
                      <a:pt x="6209" y="3196"/>
                      <a:pt x="6301" y="3538"/>
                      <a:pt x="6369" y="3904"/>
                    </a:cubicBezTo>
                    <a:cubicBezTo>
                      <a:pt x="6392" y="4200"/>
                      <a:pt x="6415" y="4497"/>
                      <a:pt x="6369" y="4794"/>
                    </a:cubicBezTo>
                    <a:cubicBezTo>
                      <a:pt x="6324" y="5068"/>
                      <a:pt x="6278" y="5319"/>
                      <a:pt x="6164" y="5570"/>
                    </a:cubicBezTo>
                    <a:cubicBezTo>
                      <a:pt x="6073" y="5775"/>
                      <a:pt x="5981" y="5935"/>
                      <a:pt x="5867" y="6095"/>
                    </a:cubicBezTo>
                    <a:cubicBezTo>
                      <a:pt x="5730" y="6255"/>
                      <a:pt x="5616" y="6392"/>
                      <a:pt x="5456" y="6506"/>
                    </a:cubicBezTo>
                    <a:cubicBezTo>
                      <a:pt x="5296" y="6620"/>
                      <a:pt x="5160" y="6688"/>
                      <a:pt x="4977" y="6780"/>
                    </a:cubicBezTo>
                    <a:cubicBezTo>
                      <a:pt x="4794" y="6848"/>
                      <a:pt x="4612" y="6894"/>
                      <a:pt x="4406" y="6939"/>
                    </a:cubicBezTo>
                    <a:cubicBezTo>
                      <a:pt x="4419" y="6927"/>
                      <a:pt x="4431" y="6921"/>
                      <a:pt x="4440" y="6919"/>
                    </a:cubicBezTo>
                    <a:lnTo>
                      <a:pt x="4440" y="6919"/>
                    </a:lnTo>
                    <a:cubicBezTo>
                      <a:pt x="4318" y="6940"/>
                      <a:pt x="4197" y="6951"/>
                      <a:pt x="4072" y="6951"/>
                    </a:cubicBezTo>
                    <a:cubicBezTo>
                      <a:pt x="3944" y="6951"/>
                      <a:pt x="3813" y="6939"/>
                      <a:pt x="3676" y="6917"/>
                    </a:cubicBezTo>
                    <a:cubicBezTo>
                      <a:pt x="3402" y="6871"/>
                      <a:pt x="3128" y="6803"/>
                      <a:pt x="2877" y="6688"/>
                    </a:cubicBezTo>
                    <a:cubicBezTo>
                      <a:pt x="2580" y="6551"/>
                      <a:pt x="2306" y="6392"/>
                      <a:pt x="2032" y="6209"/>
                    </a:cubicBezTo>
                    <a:cubicBezTo>
                      <a:pt x="2041" y="6209"/>
                      <a:pt x="2046" y="6209"/>
                      <a:pt x="2051" y="6210"/>
                    </a:cubicBezTo>
                    <a:lnTo>
                      <a:pt x="2051" y="6210"/>
                    </a:lnTo>
                    <a:cubicBezTo>
                      <a:pt x="1743" y="5965"/>
                      <a:pt x="1478" y="5698"/>
                      <a:pt x="1256" y="5410"/>
                    </a:cubicBezTo>
                    <a:cubicBezTo>
                      <a:pt x="1005" y="5091"/>
                      <a:pt x="823" y="4771"/>
                      <a:pt x="663" y="4406"/>
                    </a:cubicBezTo>
                    <a:cubicBezTo>
                      <a:pt x="617" y="4292"/>
                      <a:pt x="572" y="4155"/>
                      <a:pt x="526" y="4041"/>
                    </a:cubicBezTo>
                    <a:cubicBezTo>
                      <a:pt x="526" y="4018"/>
                      <a:pt x="503" y="3995"/>
                      <a:pt x="503" y="3972"/>
                    </a:cubicBezTo>
                    <a:cubicBezTo>
                      <a:pt x="503" y="3949"/>
                      <a:pt x="503" y="3927"/>
                      <a:pt x="480" y="3904"/>
                    </a:cubicBezTo>
                    <a:cubicBezTo>
                      <a:pt x="435" y="3721"/>
                      <a:pt x="389" y="3516"/>
                      <a:pt x="366" y="3333"/>
                    </a:cubicBezTo>
                    <a:cubicBezTo>
                      <a:pt x="366" y="3265"/>
                      <a:pt x="343" y="3219"/>
                      <a:pt x="343" y="3150"/>
                    </a:cubicBezTo>
                    <a:cubicBezTo>
                      <a:pt x="343" y="2899"/>
                      <a:pt x="343" y="2648"/>
                      <a:pt x="366" y="2397"/>
                    </a:cubicBezTo>
                    <a:cubicBezTo>
                      <a:pt x="366" y="2352"/>
                      <a:pt x="389" y="2306"/>
                      <a:pt x="389" y="2260"/>
                    </a:cubicBezTo>
                    <a:cubicBezTo>
                      <a:pt x="389" y="2260"/>
                      <a:pt x="389" y="2260"/>
                      <a:pt x="389" y="2237"/>
                    </a:cubicBezTo>
                    <a:cubicBezTo>
                      <a:pt x="389" y="2237"/>
                      <a:pt x="412" y="2237"/>
                      <a:pt x="412" y="2215"/>
                    </a:cubicBezTo>
                    <a:cubicBezTo>
                      <a:pt x="412" y="2215"/>
                      <a:pt x="412" y="2192"/>
                      <a:pt x="412" y="2192"/>
                    </a:cubicBezTo>
                    <a:cubicBezTo>
                      <a:pt x="412" y="2192"/>
                      <a:pt x="412" y="2192"/>
                      <a:pt x="412" y="2169"/>
                    </a:cubicBezTo>
                    <a:cubicBezTo>
                      <a:pt x="458" y="2009"/>
                      <a:pt x="503" y="1849"/>
                      <a:pt x="572" y="1690"/>
                    </a:cubicBezTo>
                    <a:cubicBezTo>
                      <a:pt x="594" y="1621"/>
                      <a:pt x="617" y="1576"/>
                      <a:pt x="640" y="1530"/>
                    </a:cubicBezTo>
                    <a:cubicBezTo>
                      <a:pt x="640" y="1507"/>
                      <a:pt x="663" y="1507"/>
                      <a:pt x="663" y="1507"/>
                    </a:cubicBezTo>
                    <a:cubicBezTo>
                      <a:pt x="663" y="1484"/>
                      <a:pt x="663" y="1484"/>
                      <a:pt x="663" y="1484"/>
                    </a:cubicBezTo>
                    <a:cubicBezTo>
                      <a:pt x="663" y="1484"/>
                      <a:pt x="663" y="1484"/>
                      <a:pt x="686" y="1461"/>
                    </a:cubicBezTo>
                    <a:cubicBezTo>
                      <a:pt x="686" y="1439"/>
                      <a:pt x="686" y="1439"/>
                      <a:pt x="686" y="1439"/>
                    </a:cubicBezTo>
                    <a:cubicBezTo>
                      <a:pt x="709" y="1439"/>
                      <a:pt x="709" y="1416"/>
                      <a:pt x="709" y="1416"/>
                    </a:cubicBezTo>
                    <a:cubicBezTo>
                      <a:pt x="709" y="1416"/>
                      <a:pt x="709" y="1416"/>
                      <a:pt x="709" y="1393"/>
                    </a:cubicBezTo>
                    <a:cubicBezTo>
                      <a:pt x="709" y="1393"/>
                      <a:pt x="731" y="1393"/>
                      <a:pt x="731" y="1370"/>
                    </a:cubicBezTo>
                    <a:cubicBezTo>
                      <a:pt x="731" y="1370"/>
                      <a:pt x="754" y="1347"/>
                      <a:pt x="754" y="1347"/>
                    </a:cubicBezTo>
                    <a:cubicBezTo>
                      <a:pt x="800" y="1279"/>
                      <a:pt x="823" y="1233"/>
                      <a:pt x="868" y="1165"/>
                    </a:cubicBezTo>
                    <a:cubicBezTo>
                      <a:pt x="982" y="1028"/>
                      <a:pt x="1119" y="891"/>
                      <a:pt x="1256" y="777"/>
                    </a:cubicBezTo>
                    <a:cubicBezTo>
                      <a:pt x="1302" y="754"/>
                      <a:pt x="1325" y="731"/>
                      <a:pt x="1348" y="708"/>
                    </a:cubicBezTo>
                    <a:cubicBezTo>
                      <a:pt x="1485" y="617"/>
                      <a:pt x="1599" y="548"/>
                      <a:pt x="1736" y="503"/>
                    </a:cubicBezTo>
                    <a:cubicBezTo>
                      <a:pt x="1759" y="480"/>
                      <a:pt x="1759" y="480"/>
                      <a:pt x="1759" y="480"/>
                    </a:cubicBezTo>
                    <a:cubicBezTo>
                      <a:pt x="1759" y="480"/>
                      <a:pt x="1759" y="480"/>
                      <a:pt x="1759" y="492"/>
                    </a:cubicBezTo>
                    <a:lnTo>
                      <a:pt x="1759" y="492"/>
                    </a:lnTo>
                    <a:cubicBezTo>
                      <a:pt x="1890" y="429"/>
                      <a:pt x="2041" y="387"/>
                      <a:pt x="2192" y="366"/>
                    </a:cubicBezTo>
                    <a:cubicBezTo>
                      <a:pt x="2192" y="366"/>
                      <a:pt x="2215" y="366"/>
                      <a:pt x="2215" y="343"/>
                    </a:cubicBezTo>
                    <a:lnTo>
                      <a:pt x="2306" y="343"/>
                    </a:lnTo>
                    <a:cubicBezTo>
                      <a:pt x="2412" y="324"/>
                      <a:pt x="2519" y="317"/>
                      <a:pt x="2623" y="317"/>
                    </a:cubicBezTo>
                    <a:close/>
                    <a:moveTo>
                      <a:pt x="2329" y="1"/>
                    </a:moveTo>
                    <a:cubicBezTo>
                      <a:pt x="2238" y="23"/>
                      <a:pt x="2147" y="46"/>
                      <a:pt x="2055" y="46"/>
                    </a:cubicBezTo>
                    <a:cubicBezTo>
                      <a:pt x="1941" y="69"/>
                      <a:pt x="1827" y="115"/>
                      <a:pt x="1736" y="160"/>
                    </a:cubicBezTo>
                    <a:cubicBezTo>
                      <a:pt x="1622" y="183"/>
                      <a:pt x="1507" y="252"/>
                      <a:pt x="1393" y="297"/>
                    </a:cubicBezTo>
                    <a:cubicBezTo>
                      <a:pt x="1211" y="411"/>
                      <a:pt x="1051" y="526"/>
                      <a:pt x="891" y="663"/>
                    </a:cubicBezTo>
                    <a:cubicBezTo>
                      <a:pt x="709" y="822"/>
                      <a:pt x="572" y="1028"/>
                      <a:pt x="435" y="1210"/>
                    </a:cubicBezTo>
                    <a:cubicBezTo>
                      <a:pt x="435" y="1210"/>
                      <a:pt x="435" y="1233"/>
                      <a:pt x="435" y="1233"/>
                    </a:cubicBezTo>
                    <a:cubicBezTo>
                      <a:pt x="435" y="1233"/>
                      <a:pt x="435" y="1233"/>
                      <a:pt x="412" y="1256"/>
                    </a:cubicBezTo>
                    <a:cubicBezTo>
                      <a:pt x="321" y="1439"/>
                      <a:pt x="229" y="1621"/>
                      <a:pt x="184" y="1804"/>
                    </a:cubicBezTo>
                    <a:cubicBezTo>
                      <a:pt x="184" y="1804"/>
                      <a:pt x="161" y="1827"/>
                      <a:pt x="161" y="1849"/>
                    </a:cubicBezTo>
                    <a:cubicBezTo>
                      <a:pt x="138" y="1918"/>
                      <a:pt x="115" y="1964"/>
                      <a:pt x="115" y="2032"/>
                    </a:cubicBezTo>
                    <a:cubicBezTo>
                      <a:pt x="69" y="2215"/>
                      <a:pt x="47" y="2374"/>
                      <a:pt x="24" y="2557"/>
                    </a:cubicBezTo>
                    <a:cubicBezTo>
                      <a:pt x="1" y="2762"/>
                      <a:pt x="1" y="2968"/>
                      <a:pt x="24" y="3173"/>
                    </a:cubicBezTo>
                    <a:cubicBezTo>
                      <a:pt x="47" y="3402"/>
                      <a:pt x="92" y="3630"/>
                      <a:pt x="138" y="3858"/>
                    </a:cubicBezTo>
                    <a:cubicBezTo>
                      <a:pt x="161" y="3949"/>
                      <a:pt x="184" y="4063"/>
                      <a:pt x="229" y="4155"/>
                    </a:cubicBezTo>
                    <a:cubicBezTo>
                      <a:pt x="298" y="4383"/>
                      <a:pt x="389" y="4588"/>
                      <a:pt x="480" y="4794"/>
                    </a:cubicBezTo>
                    <a:cubicBezTo>
                      <a:pt x="594" y="5045"/>
                      <a:pt x="754" y="5273"/>
                      <a:pt x="914" y="5501"/>
                    </a:cubicBezTo>
                    <a:cubicBezTo>
                      <a:pt x="914" y="5501"/>
                      <a:pt x="914" y="5524"/>
                      <a:pt x="937" y="5524"/>
                    </a:cubicBezTo>
                    <a:cubicBezTo>
                      <a:pt x="1097" y="5753"/>
                      <a:pt x="1279" y="5958"/>
                      <a:pt x="1485" y="6141"/>
                    </a:cubicBezTo>
                    <a:cubicBezTo>
                      <a:pt x="1485" y="6163"/>
                      <a:pt x="1507" y="6186"/>
                      <a:pt x="1530" y="6209"/>
                    </a:cubicBezTo>
                    <a:lnTo>
                      <a:pt x="1553" y="6209"/>
                    </a:lnTo>
                    <a:cubicBezTo>
                      <a:pt x="1622" y="6278"/>
                      <a:pt x="1713" y="6346"/>
                      <a:pt x="1804" y="6414"/>
                    </a:cubicBezTo>
                    <a:cubicBezTo>
                      <a:pt x="2169" y="6711"/>
                      <a:pt x="2603" y="6962"/>
                      <a:pt x="3060" y="7099"/>
                    </a:cubicBezTo>
                    <a:cubicBezTo>
                      <a:pt x="3265" y="7191"/>
                      <a:pt x="3493" y="7236"/>
                      <a:pt x="3722" y="7259"/>
                    </a:cubicBezTo>
                    <a:cubicBezTo>
                      <a:pt x="3826" y="7268"/>
                      <a:pt x="3933" y="7274"/>
                      <a:pt x="4042" y="7274"/>
                    </a:cubicBezTo>
                    <a:cubicBezTo>
                      <a:pt x="4196" y="7274"/>
                      <a:pt x="4351" y="7263"/>
                      <a:pt x="4498" y="7236"/>
                    </a:cubicBezTo>
                    <a:cubicBezTo>
                      <a:pt x="4726" y="7213"/>
                      <a:pt x="4931" y="7145"/>
                      <a:pt x="5137" y="7054"/>
                    </a:cubicBezTo>
                    <a:cubicBezTo>
                      <a:pt x="5251" y="7008"/>
                      <a:pt x="5342" y="6962"/>
                      <a:pt x="5433" y="6894"/>
                    </a:cubicBezTo>
                    <a:cubicBezTo>
                      <a:pt x="5548" y="6848"/>
                      <a:pt x="5662" y="6757"/>
                      <a:pt x="5753" y="6688"/>
                    </a:cubicBezTo>
                    <a:cubicBezTo>
                      <a:pt x="5913" y="6551"/>
                      <a:pt x="6050" y="6369"/>
                      <a:pt x="6187" y="6209"/>
                    </a:cubicBezTo>
                    <a:cubicBezTo>
                      <a:pt x="6324" y="6004"/>
                      <a:pt x="6438" y="5798"/>
                      <a:pt x="6529" y="5570"/>
                    </a:cubicBezTo>
                    <a:cubicBezTo>
                      <a:pt x="6598" y="5342"/>
                      <a:pt x="6666" y="5113"/>
                      <a:pt x="6689" y="4885"/>
                    </a:cubicBezTo>
                    <a:cubicBezTo>
                      <a:pt x="6712" y="4634"/>
                      <a:pt x="6734" y="4360"/>
                      <a:pt x="6712" y="4109"/>
                    </a:cubicBezTo>
                    <a:cubicBezTo>
                      <a:pt x="6666" y="3630"/>
                      <a:pt x="6552" y="3173"/>
                      <a:pt x="6369" y="2740"/>
                    </a:cubicBezTo>
                    <a:cubicBezTo>
                      <a:pt x="6278" y="2534"/>
                      <a:pt x="6187" y="2329"/>
                      <a:pt x="6073" y="2123"/>
                    </a:cubicBezTo>
                    <a:cubicBezTo>
                      <a:pt x="5936" y="1941"/>
                      <a:pt x="5799" y="1735"/>
                      <a:pt x="5662" y="1553"/>
                    </a:cubicBezTo>
                    <a:cubicBezTo>
                      <a:pt x="5365" y="1187"/>
                      <a:pt x="5000" y="845"/>
                      <a:pt x="4589" y="594"/>
                    </a:cubicBezTo>
                    <a:cubicBezTo>
                      <a:pt x="4178" y="320"/>
                      <a:pt x="3699" y="138"/>
                      <a:pt x="3219" y="46"/>
                    </a:cubicBezTo>
                    <a:cubicBezTo>
                      <a:pt x="3060" y="1"/>
                      <a:pt x="2900" y="1"/>
                      <a:pt x="274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37"/>
              <p:cNvSpPr/>
              <p:nvPr/>
            </p:nvSpPr>
            <p:spPr>
              <a:xfrm>
                <a:off x="5140156" y="591480"/>
                <a:ext cx="55574" cy="55547"/>
              </a:xfrm>
              <a:custGeom>
                <a:avLst/>
                <a:gdLst/>
                <a:ahLst/>
                <a:cxnLst/>
                <a:rect l="l" t="t" r="r" b="b"/>
                <a:pathLst>
                  <a:path w="2056" h="2055" extrusionOk="0">
                    <a:moveTo>
                      <a:pt x="1119" y="320"/>
                    </a:moveTo>
                    <a:cubicBezTo>
                      <a:pt x="1188" y="343"/>
                      <a:pt x="1234" y="365"/>
                      <a:pt x="1302" y="365"/>
                    </a:cubicBezTo>
                    <a:cubicBezTo>
                      <a:pt x="1348" y="411"/>
                      <a:pt x="1416" y="434"/>
                      <a:pt x="1462" y="480"/>
                    </a:cubicBezTo>
                    <a:cubicBezTo>
                      <a:pt x="1507" y="502"/>
                      <a:pt x="1553" y="548"/>
                      <a:pt x="1599" y="594"/>
                    </a:cubicBezTo>
                    <a:cubicBezTo>
                      <a:pt x="1622" y="639"/>
                      <a:pt x="1644" y="685"/>
                      <a:pt x="1690" y="754"/>
                    </a:cubicBezTo>
                    <a:cubicBezTo>
                      <a:pt x="1713" y="822"/>
                      <a:pt x="1713" y="890"/>
                      <a:pt x="1736" y="959"/>
                    </a:cubicBezTo>
                    <a:cubicBezTo>
                      <a:pt x="1736" y="1005"/>
                      <a:pt x="1736" y="1050"/>
                      <a:pt x="1736" y="1119"/>
                    </a:cubicBezTo>
                    <a:cubicBezTo>
                      <a:pt x="1713" y="1187"/>
                      <a:pt x="1713" y="1233"/>
                      <a:pt x="1690" y="1301"/>
                    </a:cubicBezTo>
                    <a:cubicBezTo>
                      <a:pt x="1667" y="1370"/>
                      <a:pt x="1622" y="1415"/>
                      <a:pt x="1599" y="1461"/>
                    </a:cubicBezTo>
                    <a:cubicBezTo>
                      <a:pt x="1553" y="1507"/>
                      <a:pt x="1507" y="1552"/>
                      <a:pt x="1485" y="1575"/>
                    </a:cubicBezTo>
                    <a:cubicBezTo>
                      <a:pt x="1416" y="1621"/>
                      <a:pt x="1370" y="1644"/>
                      <a:pt x="1325" y="1667"/>
                    </a:cubicBezTo>
                    <a:cubicBezTo>
                      <a:pt x="1256" y="1689"/>
                      <a:pt x="1188" y="1712"/>
                      <a:pt x="1142" y="1735"/>
                    </a:cubicBezTo>
                    <a:lnTo>
                      <a:pt x="960" y="1735"/>
                    </a:lnTo>
                    <a:cubicBezTo>
                      <a:pt x="891" y="1712"/>
                      <a:pt x="823" y="1712"/>
                      <a:pt x="754" y="1667"/>
                    </a:cubicBezTo>
                    <a:cubicBezTo>
                      <a:pt x="709" y="1644"/>
                      <a:pt x="663" y="1621"/>
                      <a:pt x="594" y="1598"/>
                    </a:cubicBezTo>
                    <a:cubicBezTo>
                      <a:pt x="594" y="1575"/>
                      <a:pt x="572" y="1552"/>
                      <a:pt x="549" y="1530"/>
                    </a:cubicBezTo>
                    <a:cubicBezTo>
                      <a:pt x="526" y="1507"/>
                      <a:pt x="480" y="1484"/>
                      <a:pt x="457" y="1461"/>
                    </a:cubicBezTo>
                    <a:cubicBezTo>
                      <a:pt x="457" y="1438"/>
                      <a:pt x="457" y="1438"/>
                      <a:pt x="457" y="1438"/>
                    </a:cubicBezTo>
                    <a:cubicBezTo>
                      <a:pt x="435" y="1393"/>
                      <a:pt x="412" y="1347"/>
                      <a:pt x="389" y="1301"/>
                    </a:cubicBezTo>
                    <a:cubicBezTo>
                      <a:pt x="366" y="1256"/>
                      <a:pt x="343" y="1210"/>
                      <a:pt x="343" y="1164"/>
                    </a:cubicBezTo>
                    <a:cubicBezTo>
                      <a:pt x="343" y="1142"/>
                      <a:pt x="343" y="1119"/>
                      <a:pt x="321" y="1119"/>
                    </a:cubicBezTo>
                    <a:cubicBezTo>
                      <a:pt x="321" y="1050"/>
                      <a:pt x="321" y="1005"/>
                      <a:pt x="321" y="959"/>
                    </a:cubicBezTo>
                    <a:cubicBezTo>
                      <a:pt x="343" y="913"/>
                      <a:pt x="343" y="868"/>
                      <a:pt x="366" y="799"/>
                    </a:cubicBezTo>
                    <a:cubicBezTo>
                      <a:pt x="366" y="799"/>
                      <a:pt x="366" y="776"/>
                      <a:pt x="389" y="754"/>
                    </a:cubicBezTo>
                    <a:cubicBezTo>
                      <a:pt x="389" y="731"/>
                      <a:pt x="389" y="731"/>
                      <a:pt x="412" y="708"/>
                    </a:cubicBezTo>
                    <a:cubicBezTo>
                      <a:pt x="412" y="708"/>
                      <a:pt x="412" y="708"/>
                      <a:pt x="412" y="685"/>
                    </a:cubicBezTo>
                    <a:cubicBezTo>
                      <a:pt x="435" y="662"/>
                      <a:pt x="435" y="639"/>
                      <a:pt x="457" y="617"/>
                    </a:cubicBezTo>
                    <a:cubicBezTo>
                      <a:pt x="457" y="617"/>
                      <a:pt x="457" y="617"/>
                      <a:pt x="457" y="594"/>
                    </a:cubicBezTo>
                    <a:cubicBezTo>
                      <a:pt x="503" y="548"/>
                      <a:pt x="549" y="502"/>
                      <a:pt x="594" y="480"/>
                    </a:cubicBezTo>
                    <a:cubicBezTo>
                      <a:pt x="663" y="434"/>
                      <a:pt x="709" y="388"/>
                      <a:pt x="777" y="365"/>
                    </a:cubicBezTo>
                    <a:lnTo>
                      <a:pt x="800" y="365"/>
                    </a:lnTo>
                    <a:cubicBezTo>
                      <a:pt x="845" y="343"/>
                      <a:pt x="891" y="343"/>
                      <a:pt x="937" y="320"/>
                    </a:cubicBezTo>
                    <a:close/>
                    <a:moveTo>
                      <a:pt x="891" y="0"/>
                    </a:moveTo>
                    <a:cubicBezTo>
                      <a:pt x="891" y="0"/>
                      <a:pt x="868" y="0"/>
                      <a:pt x="868" y="23"/>
                    </a:cubicBezTo>
                    <a:lnTo>
                      <a:pt x="823" y="23"/>
                    </a:lnTo>
                    <a:cubicBezTo>
                      <a:pt x="777" y="23"/>
                      <a:pt x="754" y="46"/>
                      <a:pt x="709" y="46"/>
                    </a:cubicBezTo>
                    <a:cubicBezTo>
                      <a:pt x="686" y="46"/>
                      <a:pt x="663" y="69"/>
                      <a:pt x="663" y="69"/>
                    </a:cubicBezTo>
                    <a:cubicBezTo>
                      <a:pt x="640" y="69"/>
                      <a:pt x="617" y="92"/>
                      <a:pt x="594" y="92"/>
                    </a:cubicBezTo>
                    <a:cubicBezTo>
                      <a:pt x="572" y="114"/>
                      <a:pt x="549" y="114"/>
                      <a:pt x="526" y="137"/>
                    </a:cubicBezTo>
                    <a:cubicBezTo>
                      <a:pt x="457" y="160"/>
                      <a:pt x="412" y="206"/>
                      <a:pt x="366" y="229"/>
                    </a:cubicBezTo>
                    <a:cubicBezTo>
                      <a:pt x="366" y="251"/>
                      <a:pt x="366" y="251"/>
                      <a:pt x="366" y="251"/>
                    </a:cubicBezTo>
                    <a:cubicBezTo>
                      <a:pt x="343" y="251"/>
                      <a:pt x="321" y="274"/>
                      <a:pt x="298" y="297"/>
                    </a:cubicBezTo>
                    <a:cubicBezTo>
                      <a:pt x="252" y="343"/>
                      <a:pt x="206" y="411"/>
                      <a:pt x="161" y="457"/>
                    </a:cubicBezTo>
                    <a:cubicBezTo>
                      <a:pt x="161" y="457"/>
                      <a:pt x="161" y="457"/>
                      <a:pt x="161" y="480"/>
                    </a:cubicBezTo>
                    <a:cubicBezTo>
                      <a:pt x="161" y="480"/>
                      <a:pt x="138" y="502"/>
                      <a:pt x="138" y="502"/>
                    </a:cubicBezTo>
                    <a:cubicBezTo>
                      <a:pt x="115" y="548"/>
                      <a:pt x="92" y="594"/>
                      <a:pt x="69" y="662"/>
                    </a:cubicBezTo>
                    <a:cubicBezTo>
                      <a:pt x="69" y="685"/>
                      <a:pt x="47" y="731"/>
                      <a:pt x="47" y="754"/>
                    </a:cubicBezTo>
                    <a:cubicBezTo>
                      <a:pt x="47" y="776"/>
                      <a:pt x="24" y="776"/>
                      <a:pt x="24" y="776"/>
                    </a:cubicBezTo>
                    <a:cubicBezTo>
                      <a:pt x="1" y="868"/>
                      <a:pt x="1" y="959"/>
                      <a:pt x="1" y="1050"/>
                    </a:cubicBezTo>
                    <a:cubicBezTo>
                      <a:pt x="1" y="1050"/>
                      <a:pt x="1" y="1050"/>
                      <a:pt x="1" y="1073"/>
                    </a:cubicBezTo>
                    <a:cubicBezTo>
                      <a:pt x="1" y="1073"/>
                      <a:pt x="1" y="1073"/>
                      <a:pt x="1" y="1096"/>
                    </a:cubicBezTo>
                    <a:cubicBezTo>
                      <a:pt x="1" y="1142"/>
                      <a:pt x="1" y="1187"/>
                      <a:pt x="24" y="1233"/>
                    </a:cubicBezTo>
                    <a:cubicBezTo>
                      <a:pt x="24" y="1278"/>
                      <a:pt x="47" y="1347"/>
                      <a:pt x="69" y="1393"/>
                    </a:cubicBezTo>
                    <a:cubicBezTo>
                      <a:pt x="92" y="1438"/>
                      <a:pt x="115" y="1484"/>
                      <a:pt x="115" y="1530"/>
                    </a:cubicBezTo>
                    <a:cubicBezTo>
                      <a:pt x="138" y="1552"/>
                      <a:pt x="161" y="1598"/>
                      <a:pt x="184" y="1621"/>
                    </a:cubicBezTo>
                    <a:cubicBezTo>
                      <a:pt x="206" y="1667"/>
                      <a:pt x="252" y="1689"/>
                      <a:pt x="275" y="1735"/>
                    </a:cubicBezTo>
                    <a:cubicBezTo>
                      <a:pt x="343" y="1803"/>
                      <a:pt x="435" y="1872"/>
                      <a:pt x="503" y="1918"/>
                    </a:cubicBezTo>
                    <a:cubicBezTo>
                      <a:pt x="594" y="1963"/>
                      <a:pt x="686" y="2009"/>
                      <a:pt x="777" y="2032"/>
                    </a:cubicBezTo>
                    <a:cubicBezTo>
                      <a:pt x="891" y="2055"/>
                      <a:pt x="1005" y="2055"/>
                      <a:pt x="1119" y="2055"/>
                    </a:cubicBezTo>
                    <a:cubicBezTo>
                      <a:pt x="1507" y="2032"/>
                      <a:pt x="1850" y="1758"/>
                      <a:pt x="1987" y="1415"/>
                    </a:cubicBezTo>
                    <a:cubicBezTo>
                      <a:pt x="2032" y="1324"/>
                      <a:pt x="2055" y="1233"/>
                      <a:pt x="2055" y="1142"/>
                    </a:cubicBezTo>
                    <a:cubicBezTo>
                      <a:pt x="2055" y="1096"/>
                      <a:pt x="2055" y="1050"/>
                      <a:pt x="2055" y="1005"/>
                    </a:cubicBezTo>
                    <a:cubicBezTo>
                      <a:pt x="2055" y="959"/>
                      <a:pt x="2055" y="890"/>
                      <a:pt x="2055" y="845"/>
                    </a:cubicBezTo>
                    <a:cubicBezTo>
                      <a:pt x="2032" y="754"/>
                      <a:pt x="2010" y="662"/>
                      <a:pt x="1964" y="594"/>
                    </a:cubicBezTo>
                    <a:cubicBezTo>
                      <a:pt x="1918" y="502"/>
                      <a:pt x="1873" y="434"/>
                      <a:pt x="1827" y="365"/>
                    </a:cubicBezTo>
                    <a:cubicBezTo>
                      <a:pt x="1713" y="229"/>
                      <a:pt x="1576" y="114"/>
                      <a:pt x="1393" y="69"/>
                    </a:cubicBezTo>
                    <a:cubicBezTo>
                      <a:pt x="1325" y="46"/>
                      <a:pt x="1256" y="23"/>
                      <a:pt x="118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37"/>
              <p:cNvSpPr/>
              <p:nvPr/>
            </p:nvSpPr>
            <p:spPr>
              <a:xfrm>
                <a:off x="4916835" y="388484"/>
                <a:ext cx="59871" cy="54033"/>
              </a:xfrm>
              <a:custGeom>
                <a:avLst/>
                <a:gdLst/>
                <a:ahLst/>
                <a:cxnLst/>
                <a:rect l="l" t="t" r="r" b="b"/>
                <a:pathLst>
                  <a:path w="2215" h="1999" extrusionOk="0">
                    <a:moveTo>
                      <a:pt x="1438" y="320"/>
                    </a:moveTo>
                    <a:cubicBezTo>
                      <a:pt x="1484" y="343"/>
                      <a:pt x="1552" y="343"/>
                      <a:pt x="1598" y="366"/>
                    </a:cubicBezTo>
                    <a:cubicBezTo>
                      <a:pt x="1621" y="389"/>
                      <a:pt x="1666" y="412"/>
                      <a:pt x="1712" y="434"/>
                    </a:cubicBezTo>
                    <a:cubicBezTo>
                      <a:pt x="1735" y="457"/>
                      <a:pt x="1758" y="480"/>
                      <a:pt x="1758" y="503"/>
                    </a:cubicBezTo>
                    <a:cubicBezTo>
                      <a:pt x="1803" y="526"/>
                      <a:pt x="1826" y="571"/>
                      <a:pt x="1826" y="617"/>
                    </a:cubicBezTo>
                    <a:cubicBezTo>
                      <a:pt x="1849" y="663"/>
                      <a:pt x="1849" y="686"/>
                      <a:pt x="1872" y="731"/>
                    </a:cubicBezTo>
                    <a:cubicBezTo>
                      <a:pt x="1872" y="777"/>
                      <a:pt x="1872" y="822"/>
                      <a:pt x="1872" y="891"/>
                    </a:cubicBezTo>
                    <a:cubicBezTo>
                      <a:pt x="1849" y="937"/>
                      <a:pt x="1826" y="982"/>
                      <a:pt x="1826" y="1051"/>
                    </a:cubicBezTo>
                    <a:cubicBezTo>
                      <a:pt x="1781" y="1119"/>
                      <a:pt x="1735" y="1188"/>
                      <a:pt x="1689" y="1256"/>
                    </a:cubicBezTo>
                    <a:cubicBezTo>
                      <a:pt x="1621" y="1325"/>
                      <a:pt x="1575" y="1393"/>
                      <a:pt x="1507" y="1439"/>
                    </a:cubicBezTo>
                    <a:cubicBezTo>
                      <a:pt x="1415" y="1507"/>
                      <a:pt x="1347" y="1553"/>
                      <a:pt x="1256" y="1599"/>
                    </a:cubicBezTo>
                    <a:cubicBezTo>
                      <a:pt x="1164" y="1621"/>
                      <a:pt x="1096" y="1644"/>
                      <a:pt x="1005" y="1667"/>
                    </a:cubicBezTo>
                    <a:lnTo>
                      <a:pt x="776" y="1667"/>
                    </a:lnTo>
                    <a:cubicBezTo>
                      <a:pt x="731" y="1667"/>
                      <a:pt x="662" y="1644"/>
                      <a:pt x="616" y="1621"/>
                    </a:cubicBezTo>
                    <a:cubicBezTo>
                      <a:pt x="594" y="1599"/>
                      <a:pt x="548" y="1599"/>
                      <a:pt x="525" y="1576"/>
                    </a:cubicBezTo>
                    <a:cubicBezTo>
                      <a:pt x="480" y="1553"/>
                      <a:pt x="457" y="1507"/>
                      <a:pt x="434" y="1484"/>
                    </a:cubicBezTo>
                    <a:cubicBezTo>
                      <a:pt x="411" y="1462"/>
                      <a:pt x="388" y="1416"/>
                      <a:pt x="365" y="1393"/>
                    </a:cubicBezTo>
                    <a:cubicBezTo>
                      <a:pt x="365" y="1347"/>
                      <a:pt x="343" y="1302"/>
                      <a:pt x="343" y="1256"/>
                    </a:cubicBezTo>
                    <a:cubicBezTo>
                      <a:pt x="343" y="1210"/>
                      <a:pt x="343" y="1165"/>
                      <a:pt x="343" y="1142"/>
                    </a:cubicBezTo>
                    <a:cubicBezTo>
                      <a:pt x="365" y="1074"/>
                      <a:pt x="365" y="1005"/>
                      <a:pt x="388" y="937"/>
                    </a:cubicBezTo>
                    <a:cubicBezTo>
                      <a:pt x="434" y="868"/>
                      <a:pt x="480" y="800"/>
                      <a:pt x="525" y="731"/>
                    </a:cubicBezTo>
                    <a:cubicBezTo>
                      <a:pt x="571" y="663"/>
                      <a:pt x="639" y="594"/>
                      <a:pt x="708" y="549"/>
                    </a:cubicBezTo>
                    <a:cubicBezTo>
                      <a:pt x="799" y="480"/>
                      <a:pt x="868" y="434"/>
                      <a:pt x="959" y="389"/>
                    </a:cubicBezTo>
                    <a:cubicBezTo>
                      <a:pt x="1050" y="366"/>
                      <a:pt x="1119" y="343"/>
                      <a:pt x="1210" y="320"/>
                    </a:cubicBezTo>
                    <a:close/>
                    <a:moveTo>
                      <a:pt x="1141" y="1"/>
                    </a:moveTo>
                    <a:cubicBezTo>
                      <a:pt x="1119" y="24"/>
                      <a:pt x="1096" y="24"/>
                      <a:pt x="1073" y="24"/>
                    </a:cubicBezTo>
                    <a:lnTo>
                      <a:pt x="1050" y="24"/>
                    </a:lnTo>
                    <a:cubicBezTo>
                      <a:pt x="1027" y="24"/>
                      <a:pt x="1027" y="46"/>
                      <a:pt x="1005" y="46"/>
                    </a:cubicBezTo>
                    <a:cubicBezTo>
                      <a:pt x="959" y="46"/>
                      <a:pt x="936" y="69"/>
                      <a:pt x="890" y="69"/>
                    </a:cubicBezTo>
                    <a:cubicBezTo>
                      <a:pt x="845" y="92"/>
                      <a:pt x="776" y="115"/>
                      <a:pt x="708" y="161"/>
                    </a:cubicBezTo>
                    <a:cubicBezTo>
                      <a:pt x="708" y="161"/>
                      <a:pt x="685" y="161"/>
                      <a:pt x="685" y="183"/>
                    </a:cubicBezTo>
                    <a:cubicBezTo>
                      <a:pt x="548" y="252"/>
                      <a:pt x="434" y="343"/>
                      <a:pt x="320" y="457"/>
                    </a:cubicBezTo>
                    <a:cubicBezTo>
                      <a:pt x="274" y="503"/>
                      <a:pt x="251" y="571"/>
                      <a:pt x="206" y="617"/>
                    </a:cubicBezTo>
                    <a:cubicBezTo>
                      <a:pt x="206" y="640"/>
                      <a:pt x="183" y="663"/>
                      <a:pt x="183" y="663"/>
                    </a:cubicBezTo>
                    <a:cubicBezTo>
                      <a:pt x="160" y="686"/>
                      <a:pt x="160" y="686"/>
                      <a:pt x="160" y="708"/>
                    </a:cubicBezTo>
                    <a:cubicBezTo>
                      <a:pt x="114" y="754"/>
                      <a:pt x="91" y="822"/>
                      <a:pt x="69" y="891"/>
                    </a:cubicBezTo>
                    <a:cubicBezTo>
                      <a:pt x="23" y="982"/>
                      <a:pt x="23" y="1074"/>
                      <a:pt x="23" y="1165"/>
                    </a:cubicBezTo>
                    <a:cubicBezTo>
                      <a:pt x="0" y="1256"/>
                      <a:pt x="23" y="1347"/>
                      <a:pt x="46" y="1439"/>
                    </a:cubicBezTo>
                    <a:cubicBezTo>
                      <a:pt x="69" y="1507"/>
                      <a:pt x="114" y="1576"/>
                      <a:pt x="137" y="1644"/>
                    </a:cubicBezTo>
                    <a:cubicBezTo>
                      <a:pt x="183" y="1690"/>
                      <a:pt x="228" y="1735"/>
                      <a:pt x="274" y="1781"/>
                    </a:cubicBezTo>
                    <a:cubicBezTo>
                      <a:pt x="388" y="1895"/>
                      <a:pt x="548" y="1964"/>
                      <a:pt x="708" y="1987"/>
                    </a:cubicBezTo>
                    <a:cubicBezTo>
                      <a:pt x="763" y="1994"/>
                      <a:pt x="818" y="1998"/>
                      <a:pt x="874" y="1998"/>
                    </a:cubicBezTo>
                    <a:cubicBezTo>
                      <a:pt x="1143" y="1998"/>
                      <a:pt x="1417" y="1910"/>
                      <a:pt x="1644" y="1758"/>
                    </a:cubicBezTo>
                    <a:cubicBezTo>
                      <a:pt x="1918" y="1553"/>
                      <a:pt x="2123" y="1279"/>
                      <a:pt x="2169" y="959"/>
                    </a:cubicBezTo>
                    <a:cubicBezTo>
                      <a:pt x="2214" y="800"/>
                      <a:pt x="2191" y="617"/>
                      <a:pt x="2123" y="480"/>
                    </a:cubicBezTo>
                    <a:cubicBezTo>
                      <a:pt x="2100" y="389"/>
                      <a:pt x="2054" y="343"/>
                      <a:pt x="2009" y="275"/>
                    </a:cubicBezTo>
                    <a:cubicBezTo>
                      <a:pt x="1940" y="206"/>
                      <a:pt x="1872" y="161"/>
                      <a:pt x="1803" y="115"/>
                    </a:cubicBezTo>
                    <a:cubicBezTo>
                      <a:pt x="1735" y="69"/>
                      <a:pt x="1666" y="46"/>
                      <a:pt x="1598" y="24"/>
                    </a:cubicBezTo>
                    <a:cubicBezTo>
                      <a:pt x="1529" y="1"/>
                      <a:pt x="1438" y="1"/>
                      <a:pt x="137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37"/>
              <p:cNvSpPr/>
              <p:nvPr/>
            </p:nvSpPr>
            <p:spPr>
              <a:xfrm>
                <a:off x="4918673" y="226223"/>
                <a:ext cx="36436" cy="54168"/>
              </a:xfrm>
              <a:custGeom>
                <a:avLst/>
                <a:gdLst/>
                <a:ahLst/>
                <a:cxnLst/>
                <a:rect l="l" t="t" r="r" b="b"/>
                <a:pathLst>
                  <a:path w="1348" h="2004" extrusionOk="0">
                    <a:moveTo>
                      <a:pt x="275" y="1"/>
                    </a:moveTo>
                    <a:cubicBezTo>
                      <a:pt x="183" y="24"/>
                      <a:pt x="115" y="69"/>
                      <a:pt x="46" y="138"/>
                    </a:cubicBezTo>
                    <a:cubicBezTo>
                      <a:pt x="1" y="206"/>
                      <a:pt x="1" y="297"/>
                      <a:pt x="1" y="389"/>
                    </a:cubicBezTo>
                    <a:cubicBezTo>
                      <a:pt x="1" y="685"/>
                      <a:pt x="23" y="1005"/>
                      <a:pt x="160" y="1302"/>
                    </a:cubicBezTo>
                    <a:cubicBezTo>
                      <a:pt x="229" y="1439"/>
                      <a:pt x="320" y="1553"/>
                      <a:pt x="412" y="1644"/>
                    </a:cubicBezTo>
                    <a:cubicBezTo>
                      <a:pt x="480" y="1713"/>
                      <a:pt x="548" y="1781"/>
                      <a:pt x="640" y="1827"/>
                    </a:cubicBezTo>
                    <a:cubicBezTo>
                      <a:pt x="731" y="1895"/>
                      <a:pt x="822" y="1941"/>
                      <a:pt x="914" y="1987"/>
                    </a:cubicBezTo>
                    <a:cubicBezTo>
                      <a:pt x="943" y="1998"/>
                      <a:pt x="976" y="2004"/>
                      <a:pt x="1009" y="2004"/>
                    </a:cubicBezTo>
                    <a:cubicBezTo>
                      <a:pt x="1106" y="2004"/>
                      <a:pt x="1211" y="1957"/>
                      <a:pt x="1279" y="1872"/>
                    </a:cubicBezTo>
                    <a:cubicBezTo>
                      <a:pt x="1325" y="1804"/>
                      <a:pt x="1347" y="1735"/>
                      <a:pt x="1325" y="1644"/>
                    </a:cubicBezTo>
                    <a:cubicBezTo>
                      <a:pt x="1325" y="1576"/>
                      <a:pt x="1279" y="1484"/>
                      <a:pt x="1210" y="1439"/>
                    </a:cubicBezTo>
                    <a:cubicBezTo>
                      <a:pt x="1119" y="1393"/>
                      <a:pt x="1028" y="1325"/>
                      <a:pt x="937" y="1256"/>
                    </a:cubicBezTo>
                    <a:cubicBezTo>
                      <a:pt x="891" y="1188"/>
                      <a:pt x="822" y="1119"/>
                      <a:pt x="777" y="1051"/>
                    </a:cubicBezTo>
                    <a:cubicBezTo>
                      <a:pt x="754" y="1005"/>
                      <a:pt x="731" y="959"/>
                      <a:pt x="708" y="914"/>
                    </a:cubicBezTo>
                    <a:cubicBezTo>
                      <a:pt x="663" y="708"/>
                      <a:pt x="640" y="503"/>
                      <a:pt x="640" y="275"/>
                    </a:cubicBezTo>
                    <a:cubicBezTo>
                      <a:pt x="640" y="206"/>
                      <a:pt x="571" y="115"/>
                      <a:pt x="503" y="69"/>
                    </a:cubicBezTo>
                    <a:cubicBezTo>
                      <a:pt x="457" y="24"/>
                      <a:pt x="389" y="1"/>
                      <a:pt x="32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5" name="Google Shape;3835;p37"/>
            <p:cNvSpPr/>
            <p:nvPr/>
          </p:nvSpPr>
          <p:spPr>
            <a:xfrm>
              <a:off x="1576215" y="1958567"/>
              <a:ext cx="96295" cy="86931"/>
            </a:xfrm>
            <a:custGeom>
              <a:avLst/>
              <a:gdLst/>
              <a:ahLst/>
              <a:cxnLst/>
              <a:rect l="l" t="t" r="r" b="b"/>
              <a:pathLst>
                <a:path w="2900" h="2618" extrusionOk="0">
                  <a:moveTo>
                    <a:pt x="1466" y="0"/>
                  </a:moveTo>
                  <a:cubicBezTo>
                    <a:pt x="1344" y="0"/>
                    <a:pt x="1220" y="17"/>
                    <a:pt x="1096" y="53"/>
                  </a:cubicBezTo>
                  <a:cubicBezTo>
                    <a:pt x="412" y="236"/>
                    <a:pt x="1" y="966"/>
                    <a:pt x="206" y="1651"/>
                  </a:cubicBezTo>
                  <a:cubicBezTo>
                    <a:pt x="357" y="2235"/>
                    <a:pt x="881" y="2617"/>
                    <a:pt x="1444" y="2617"/>
                  </a:cubicBezTo>
                  <a:cubicBezTo>
                    <a:pt x="1564" y="2617"/>
                    <a:pt x="1685" y="2600"/>
                    <a:pt x="1804" y="2564"/>
                  </a:cubicBezTo>
                  <a:cubicBezTo>
                    <a:pt x="2512" y="2359"/>
                    <a:pt x="2900" y="1651"/>
                    <a:pt x="2717" y="943"/>
                  </a:cubicBezTo>
                  <a:cubicBezTo>
                    <a:pt x="2548" y="379"/>
                    <a:pt x="2037"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37"/>
            <p:cNvSpPr/>
            <p:nvPr/>
          </p:nvSpPr>
          <p:spPr>
            <a:xfrm>
              <a:off x="2971602" y="1160167"/>
              <a:ext cx="96294" cy="86931"/>
            </a:xfrm>
            <a:custGeom>
              <a:avLst/>
              <a:gdLst/>
              <a:ahLst/>
              <a:cxnLst/>
              <a:rect l="l" t="t" r="r" b="b"/>
              <a:pathLst>
                <a:path w="2900" h="2618" extrusionOk="0">
                  <a:moveTo>
                    <a:pt x="1466" y="0"/>
                  </a:moveTo>
                  <a:cubicBezTo>
                    <a:pt x="1344" y="0"/>
                    <a:pt x="1220" y="17"/>
                    <a:pt x="1096" y="53"/>
                  </a:cubicBezTo>
                  <a:cubicBezTo>
                    <a:pt x="412" y="236"/>
                    <a:pt x="1" y="966"/>
                    <a:pt x="206" y="1651"/>
                  </a:cubicBezTo>
                  <a:cubicBezTo>
                    <a:pt x="357" y="2235"/>
                    <a:pt x="881" y="2617"/>
                    <a:pt x="1444" y="2617"/>
                  </a:cubicBezTo>
                  <a:cubicBezTo>
                    <a:pt x="1564" y="2617"/>
                    <a:pt x="1685" y="2600"/>
                    <a:pt x="1804" y="2564"/>
                  </a:cubicBezTo>
                  <a:cubicBezTo>
                    <a:pt x="2512" y="2359"/>
                    <a:pt x="2900" y="1651"/>
                    <a:pt x="2717" y="943"/>
                  </a:cubicBezTo>
                  <a:cubicBezTo>
                    <a:pt x="2548" y="379"/>
                    <a:pt x="2037"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37"/>
            <p:cNvSpPr/>
            <p:nvPr/>
          </p:nvSpPr>
          <p:spPr>
            <a:xfrm flipH="1">
              <a:off x="3748569" y="108365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37"/>
            <p:cNvSpPr/>
            <p:nvPr/>
          </p:nvSpPr>
          <p:spPr>
            <a:xfrm flipH="1">
              <a:off x="2464606" y="87738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9" name="Google Shape;3839;p37"/>
            <p:cNvGrpSpPr/>
            <p:nvPr/>
          </p:nvGrpSpPr>
          <p:grpSpPr>
            <a:xfrm rot="-2265940" flipH="1">
              <a:off x="611823" y="854908"/>
              <a:ext cx="291689" cy="364463"/>
              <a:chOff x="4896454" y="199085"/>
              <a:chExt cx="358499" cy="447941"/>
            </a:xfrm>
          </p:grpSpPr>
          <p:sp>
            <p:nvSpPr>
              <p:cNvPr id="3840" name="Google Shape;3840;p37"/>
              <p:cNvSpPr/>
              <p:nvPr/>
            </p:nvSpPr>
            <p:spPr>
              <a:xfrm>
                <a:off x="4923619" y="395269"/>
                <a:ext cx="46897" cy="39518"/>
              </a:xfrm>
              <a:custGeom>
                <a:avLst/>
                <a:gdLst/>
                <a:ahLst/>
                <a:cxnLst/>
                <a:rect l="l" t="t" r="r" b="b"/>
                <a:pathLst>
                  <a:path w="1735" h="1462" extrusionOk="0">
                    <a:moveTo>
                      <a:pt x="868" y="1"/>
                    </a:moveTo>
                    <a:cubicBezTo>
                      <a:pt x="754" y="24"/>
                      <a:pt x="662" y="46"/>
                      <a:pt x="548" y="115"/>
                    </a:cubicBezTo>
                    <a:cubicBezTo>
                      <a:pt x="480" y="161"/>
                      <a:pt x="388" y="206"/>
                      <a:pt x="320" y="275"/>
                    </a:cubicBezTo>
                    <a:cubicBezTo>
                      <a:pt x="251" y="320"/>
                      <a:pt x="183" y="389"/>
                      <a:pt x="137" y="457"/>
                    </a:cubicBezTo>
                    <a:cubicBezTo>
                      <a:pt x="69" y="526"/>
                      <a:pt x="23" y="640"/>
                      <a:pt x="0" y="754"/>
                    </a:cubicBezTo>
                    <a:cubicBezTo>
                      <a:pt x="0" y="754"/>
                      <a:pt x="0" y="777"/>
                      <a:pt x="0" y="800"/>
                    </a:cubicBezTo>
                    <a:cubicBezTo>
                      <a:pt x="0" y="845"/>
                      <a:pt x="0" y="914"/>
                      <a:pt x="23" y="959"/>
                    </a:cubicBezTo>
                    <a:cubicBezTo>
                      <a:pt x="23" y="1051"/>
                      <a:pt x="69" y="1142"/>
                      <a:pt x="137" y="1211"/>
                    </a:cubicBezTo>
                    <a:cubicBezTo>
                      <a:pt x="183" y="1302"/>
                      <a:pt x="297" y="1348"/>
                      <a:pt x="388" y="1393"/>
                    </a:cubicBezTo>
                    <a:cubicBezTo>
                      <a:pt x="457" y="1439"/>
                      <a:pt x="548" y="1439"/>
                      <a:pt x="639" y="1462"/>
                    </a:cubicBezTo>
                    <a:lnTo>
                      <a:pt x="890" y="1462"/>
                    </a:lnTo>
                    <a:cubicBezTo>
                      <a:pt x="982" y="1439"/>
                      <a:pt x="1073" y="1393"/>
                      <a:pt x="1164" y="1348"/>
                    </a:cubicBezTo>
                    <a:cubicBezTo>
                      <a:pt x="1256" y="1325"/>
                      <a:pt x="1324" y="1256"/>
                      <a:pt x="1393" y="1188"/>
                    </a:cubicBezTo>
                    <a:cubicBezTo>
                      <a:pt x="1461" y="1119"/>
                      <a:pt x="1552" y="1074"/>
                      <a:pt x="1598" y="1005"/>
                    </a:cubicBezTo>
                    <a:cubicBezTo>
                      <a:pt x="1667" y="891"/>
                      <a:pt x="1735" y="754"/>
                      <a:pt x="1735" y="640"/>
                    </a:cubicBezTo>
                    <a:cubicBezTo>
                      <a:pt x="1735" y="571"/>
                      <a:pt x="1712" y="526"/>
                      <a:pt x="1689" y="457"/>
                    </a:cubicBezTo>
                    <a:cubicBezTo>
                      <a:pt x="1667" y="412"/>
                      <a:pt x="1644" y="366"/>
                      <a:pt x="1621" y="320"/>
                    </a:cubicBezTo>
                    <a:cubicBezTo>
                      <a:pt x="1575" y="252"/>
                      <a:pt x="1507" y="183"/>
                      <a:pt x="1461" y="138"/>
                    </a:cubicBezTo>
                    <a:cubicBezTo>
                      <a:pt x="1324" y="46"/>
                      <a:pt x="1164" y="1"/>
                      <a:pt x="100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37"/>
              <p:cNvSpPr/>
              <p:nvPr/>
            </p:nvSpPr>
            <p:spPr>
              <a:xfrm>
                <a:off x="5076014" y="266957"/>
                <a:ext cx="172154" cy="186345"/>
              </a:xfrm>
              <a:custGeom>
                <a:avLst/>
                <a:gdLst/>
                <a:ahLst/>
                <a:cxnLst/>
                <a:rect l="l" t="t" r="r" b="b"/>
                <a:pathLst>
                  <a:path w="6369" h="6894" extrusionOk="0">
                    <a:moveTo>
                      <a:pt x="2283" y="0"/>
                    </a:moveTo>
                    <a:cubicBezTo>
                      <a:pt x="2214" y="0"/>
                      <a:pt x="2146" y="0"/>
                      <a:pt x="2077" y="23"/>
                    </a:cubicBezTo>
                    <a:cubicBezTo>
                      <a:pt x="1917" y="46"/>
                      <a:pt x="1780" y="91"/>
                      <a:pt x="1575" y="183"/>
                    </a:cubicBezTo>
                    <a:cubicBezTo>
                      <a:pt x="1438" y="228"/>
                      <a:pt x="1301" y="297"/>
                      <a:pt x="1164" y="388"/>
                    </a:cubicBezTo>
                    <a:cubicBezTo>
                      <a:pt x="1096" y="434"/>
                      <a:pt x="1004" y="480"/>
                      <a:pt x="936" y="525"/>
                    </a:cubicBezTo>
                    <a:cubicBezTo>
                      <a:pt x="867" y="594"/>
                      <a:pt x="799" y="639"/>
                      <a:pt x="753" y="708"/>
                    </a:cubicBezTo>
                    <a:lnTo>
                      <a:pt x="708" y="753"/>
                    </a:lnTo>
                    <a:cubicBezTo>
                      <a:pt x="594" y="890"/>
                      <a:pt x="502" y="1004"/>
                      <a:pt x="434" y="1119"/>
                    </a:cubicBezTo>
                    <a:cubicBezTo>
                      <a:pt x="388" y="1164"/>
                      <a:pt x="320" y="1233"/>
                      <a:pt x="297" y="1324"/>
                    </a:cubicBezTo>
                    <a:cubicBezTo>
                      <a:pt x="274" y="1393"/>
                      <a:pt x="251" y="1438"/>
                      <a:pt x="251" y="1507"/>
                    </a:cubicBezTo>
                    <a:cubicBezTo>
                      <a:pt x="228" y="1552"/>
                      <a:pt x="206" y="1598"/>
                      <a:pt x="183" y="1621"/>
                    </a:cubicBezTo>
                    <a:cubicBezTo>
                      <a:pt x="183" y="1666"/>
                      <a:pt x="160" y="1689"/>
                      <a:pt x="160" y="1735"/>
                    </a:cubicBezTo>
                    <a:cubicBezTo>
                      <a:pt x="137" y="1826"/>
                      <a:pt x="114" y="1918"/>
                      <a:pt x="91" y="1986"/>
                    </a:cubicBezTo>
                    <a:lnTo>
                      <a:pt x="91" y="2032"/>
                    </a:lnTo>
                    <a:cubicBezTo>
                      <a:pt x="69" y="2146"/>
                      <a:pt x="23" y="2328"/>
                      <a:pt x="23" y="2511"/>
                    </a:cubicBezTo>
                    <a:cubicBezTo>
                      <a:pt x="0" y="2671"/>
                      <a:pt x="23" y="2853"/>
                      <a:pt x="69" y="3013"/>
                    </a:cubicBezTo>
                    <a:lnTo>
                      <a:pt x="91" y="3150"/>
                    </a:lnTo>
                    <a:cubicBezTo>
                      <a:pt x="91" y="3241"/>
                      <a:pt x="114" y="3333"/>
                      <a:pt x="137" y="3424"/>
                    </a:cubicBezTo>
                    <a:cubicBezTo>
                      <a:pt x="160" y="3584"/>
                      <a:pt x="206" y="3744"/>
                      <a:pt x="251" y="3903"/>
                    </a:cubicBezTo>
                    <a:lnTo>
                      <a:pt x="274" y="3926"/>
                    </a:lnTo>
                    <a:cubicBezTo>
                      <a:pt x="320" y="4086"/>
                      <a:pt x="365" y="4223"/>
                      <a:pt x="434" y="4360"/>
                    </a:cubicBezTo>
                    <a:cubicBezTo>
                      <a:pt x="548" y="4588"/>
                      <a:pt x="685" y="4793"/>
                      <a:pt x="822" y="4976"/>
                    </a:cubicBezTo>
                    <a:lnTo>
                      <a:pt x="913" y="5136"/>
                    </a:lnTo>
                    <a:cubicBezTo>
                      <a:pt x="1050" y="5318"/>
                      <a:pt x="1210" y="5501"/>
                      <a:pt x="1438" y="5684"/>
                    </a:cubicBezTo>
                    <a:cubicBezTo>
                      <a:pt x="1529" y="5752"/>
                      <a:pt x="1621" y="5843"/>
                      <a:pt x="1735" y="5912"/>
                    </a:cubicBezTo>
                    <a:cubicBezTo>
                      <a:pt x="1780" y="6026"/>
                      <a:pt x="1849" y="6117"/>
                      <a:pt x="1986" y="6209"/>
                    </a:cubicBezTo>
                    <a:cubicBezTo>
                      <a:pt x="2077" y="6254"/>
                      <a:pt x="2169" y="6300"/>
                      <a:pt x="2237" y="6368"/>
                    </a:cubicBezTo>
                    <a:lnTo>
                      <a:pt x="2305" y="6414"/>
                    </a:lnTo>
                    <a:lnTo>
                      <a:pt x="2351" y="6437"/>
                    </a:lnTo>
                    <a:cubicBezTo>
                      <a:pt x="2465" y="6505"/>
                      <a:pt x="2579" y="6574"/>
                      <a:pt x="2716" y="6642"/>
                    </a:cubicBezTo>
                    <a:cubicBezTo>
                      <a:pt x="2808" y="6688"/>
                      <a:pt x="2922" y="6734"/>
                      <a:pt x="3013" y="6779"/>
                    </a:cubicBezTo>
                    <a:cubicBezTo>
                      <a:pt x="3173" y="6825"/>
                      <a:pt x="3333" y="6848"/>
                      <a:pt x="3492" y="6871"/>
                    </a:cubicBezTo>
                    <a:cubicBezTo>
                      <a:pt x="3652" y="6871"/>
                      <a:pt x="3789" y="6893"/>
                      <a:pt x="3949" y="6893"/>
                    </a:cubicBezTo>
                    <a:cubicBezTo>
                      <a:pt x="4109" y="6893"/>
                      <a:pt x="4268" y="6871"/>
                      <a:pt x="4428" y="6871"/>
                    </a:cubicBezTo>
                    <a:cubicBezTo>
                      <a:pt x="4542" y="6848"/>
                      <a:pt x="4702" y="6825"/>
                      <a:pt x="4862" y="6779"/>
                    </a:cubicBezTo>
                    <a:cubicBezTo>
                      <a:pt x="4953" y="6756"/>
                      <a:pt x="4999" y="6734"/>
                      <a:pt x="5067" y="6711"/>
                    </a:cubicBezTo>
                    <a:cubicBezTo>
                      <a:pt x="5113" y="6688"/>
                      <a:pt x="5136" y="6665"/>
                      <a:pt x="5159" y="6665"/>
                    </a:cubicBezTo>
                    <a:lnTo>
                      <a:pt x="5181" y="6642"/>
                    </a:lnTo>
                    <a:cubicBezTo>
                      <a:pt x="5250" y="6620"/>
                      <a:pt x="5318" y="6597"/>
                      <a:pt x="5364" y="6551"/>
                    </a:cubicBezTo>
                    <a:cubicBezTo>
                      <a:pt x="5410" y="6505"/>
                      <a:pt x="5433" y="6437"/>
                      <a:pt x="5455" y="6391"/>
                    </a:cubicBezTo>
                    <a:cubicBezTo>
                      <a:pt x="5478" y="6391"/>
                      <a:pt x="5501" y="6368"/>
                      <a:pt x="5524" y="6346"/>
                    </a:cubicBezTo>
                    <a:cubicBezTo>
                      <a:pt x="5661" y="6277"/>
                      <a:pt x="5775" y="6186"/>
                      <a:pt x="5889" y="6049"/>
                    </a:cubicBezTo>
                    <a:cubicBezTo>
                      <a:pt x="5958" y="5958"/>
                      <a:pt x="6003" y="5866"/>
                      <a:pt x="6049" y="5752"/>
                    </a:cubicBezTo>
                    <a:cubicBezTo>
                      <a:pt x="6094" y="5638"/>
                      <a:pt x="6163" y="5501"/>
                      <a:pt x="6209" y="5364"/>
                    </a:cubicBezTo>
                    <a:cubicBezTo>
                      <a:pt x="6254" y="5227"/>
                      <a:pt x="6277" y="5090"/>
                      <a:pt x="6300" y="4953"/>
                    </a:cubicBezTo>
                    <a:lnTo>
                      <a:pt x="6323" y="4839"/>
                    </a:lnTo>
                    <a:cubicBezTo>
                      <a:pt x="6346" y="4771"/>
                      <a:pt x="6368" y="4702"/>
                      <a:pt x="6368" y="4634"/>
                    </a:cubicBezTo>
                    <a:cubicBezTo>
                      <a:pt x="6368" y="4565"/>
                      <a:pt x="6368" y="4474"/>
                      <a:pt x="6368" y="4383"/>
                    </a:cubicBezTo>
                    <a:lnTo>
                      <a:pt x="6346" y="4337"/>
                    </a:lnTo>
                    <a:cubicBezTo>
                      <a:pt x="6346" y="4291"/>
                      <a:pt x="6346" y="4223"/>
                      <a:pt x="6346" y="4177"/>
                    </a:cubicBezTo>
                    <a:cubicBezTo>
                      <a:pt x="6346" y="4086"/>
                      <a:pt x="6323" y="3995"/>
                      <a:pt x="6323" y="3926"/>
                    </a:cubicBezTo>
                    <a:cubicBezTo>
                      <a:pt x="6323" y="3835"/>
                      <a:pt x="6300" y="3766"/>
                      <a:pt x="6277" y="3698"/>
                    </a:cubicBezTo>
                    <a:cubicBezTo>
                      <a:pt x="6277" y="3629"/>
                      <a:pt x="6254" y="3561"/>
                      <a:pt x="6254" y="3492"/>
                    </a:cubicBezTo>
                    <a:cubicBezTo>
                      <a:pt x="6231" y="3447"/>
                      <a:pt x="6231" y="3401"/>
                      <a:pt x="6231" y="3355"/>
                    </a:cubicBezTo>
                    <a:cubicBezTo>
                      <a:pt x="6231" y="3333"/>
                      <a:pt x="6231" y="3287"/>
                      <a:pt x="6209" y="3264"/>
                    </a:cubicBezTo>
                    <a:lnTo>
                      <a:pt x="6209" y="3219"/>
                    </a:lnTo>
                    <a:cubicBezTo>
                      <a:pt x="6186" y="3150"/>
                      <a:pt x="6186" y="3082"/>
                      <a:pt x="6163" y="3013"/>
                    </a:cubicBezTo>
                    <a:cubicBezTo>
                      <a:pt x="6163" y="2945"/>
                      <a:pt x="6140" y="2876"/>
                      <a:pt x="6117" y="2785"/>
                    </a:cubicBezTo>
                    <a:cubicBezTo>
                      <a:pt x="6094" y="2716"/>
                      <a:pt x="6072" y="2625"/>
                      <a:pt x="6049" y="2534"/>
                    </a:cubicBezTo>
                    <a:cubicBezTo>
                      <a:pt x="6003" y="2465"/>
                      <a:pt x="5980" y="2397"/>
                      <a:pt x="5935" y="2328"/>
                    </a:cubicBezTo>
                    <a:lnTo>
                      <a:pt x="5866" y="2214"/>
                    </a:lnTo>
                    <a:cubicBezTo>
                      <a:pt x="5775" y="2077"/>
                      <a:pt x="5706" y="1940"/>
                      <a:pt x="5592" y="1803"/>
                    </a:cubicBezTo>
                    <a:cubicBezTo>
                      <a:pt x="5569" y="1758"/>
                      <a:pt x="5524" y="1689"/>
                      <a:pt x="5478" y="1644"/>
                    </a:cubicBezTo>
                    <a:lnTo>
                      <a:pt x="5433" y="1598"/>
                    </a:lnTo>
                    <a:cubicBezTo>
                      <a:pt x="5410" y="1552"/>
                      <a:pt x="5364" y="1529"/>
                      <a:pt x="5341" y="1484"/>
                    </a:cubicBezTo>
                    <a:cubicBezTo>
                      <a:pt x="5318" y="1461"/>
                      <a:pt x="5273" y="1415"/>
                      <a:pt x="5250" y="1370"/>
                    </a:cubicBezTo>
                    <a:cubicBezTo>
                      <a:pt x="4908" y="1004"/>
                      <a:pt x="4474" y="753"/>
                      <a:pt x="4177" y="594"/>
                    </a:cubicBezTo>
                    <a:lnTo>
                      <a:pt x="4177" y="594"/>
                    </a:lnTo>
                    <a:lnTo>
                      <a:pt x="4223" y="639"/>
                    </a:lnTo>
                    <a:lnTo>
                      <a:pt x="4154" y="594"/>
                    </a:lnTo>
                    <a:lnTo>
                      <a:pt x="3926" y="457"/>
                    </a:lnTo>
                    <a:cubicBezTo>
                      <a:pt x="3812" y="388"/>
                      <a:pt x="3675" y="320"/>
                      <a:pt x="3538" y="274"/>
                    </a:cubicBezTo>
                    <a:cubicBezTo>
                      <a:pt x="3401" y="206"/>
                      <a:pt x="3264" y="160"/>
                      <a:pt x="3127" y="114"/>
                    </a:cubicBezTo>
                    <a:cubicBezTo>
                      <a:pt x="2945" y="69"/>
                      <a:pt x="2762" y="23"/>
                      <a:pt x="2602" y="23"/>
                    </a:cubicBezTo>
                    <a:cubicBezTo>
                      <a:pt x="2534" y="0"/>
                      <a:pt x="2465" y="0"/>
                      <a:pt x="237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37"/>
              <p:cNvSpPr/>
              <p:nvPr/>
            </p:nvSpPr>
            <p:spPr>
              <a:xfrm>
                <a:off x="5144481" y="598886"/>
                <a:ext cx="46924" cy="42843"/>
              </a:xfrm>
              <a:custGeom>
                <a:avLst/>
                <a:gdLst/>
                <a:ahLst/>
                <a:cxnLst/>
                <a:rect l="l" t="t" r="r" b="b"/>
                <a:pathLst>
                  <a:path w="1736" h="1585" extrusionOk="0">
                    <a:moveTo>
                      <a:pt x="845" y="0"/>
                    </a:moveTo>
                    <a:cubicBezTo>
                      <a:pt x="777" y="0"/>
                      <a:pt x="731" y="0"/>
                      <a:pt x="663" y="23"/>
                    </a:cubicBezTo>
                    <a:cubicBezTo>
                      <a:pt x="571" y="23"/>
                      <a:pt x="480" y="69"/>
                      <a:pt x="412" y="91"/>
                    </a:cubicBezTo>
                    <a:cubicBezTo>
                      <a:pt x="366" y="114"/>
                      <a:pt x="343" y="137"/>
                      <a:pt x="320" y="137"/>
                    </a:cubicBezTo>
                    <a:cubicBezTo>
                      <a:pt x="275" y="183"/>
                      <a:pt x="229" y="206"/>
                      <a:pt x="183" y="228"/>
                    </a:cubicBezTo>
                    <a:cubicBezTo>
                      <a:pt x="92" y="320"/>
                      <a:pt x="24" y="434"/>
                      <a:pt x="24" y="571"/>
                    </a:cubicBezTo>
                    <a:cubicBezTo>
                      <a:pt x="1" y="616"/>
                      <a:pt x="1" y="662"/>
                      <a:pt x="24" y="731"/>
                    </a:cubicBezTo>
                    <a:cubicBezTo>
                      <a:pt x="24" y="753"/>
                      <a:pt x="24" y="776"/>
                      <a:pt x="24" y="822"/>
                    </a:cubicBezTo>
                    <a:cubicBezTo>
                      <a:pt x="46" y="845"/>
                      <a:pt x="46" y="868"/>
                      <a:pt x="46" y="890"/>
                    </a:cubicBezTo>
                    <a:cubicBezTo>
                      <a:pt x="92" y="1004"/>
                      <a:pt x="138" y="1096"/>
                      <a:pt x="206" y="1187"/>
                    </a:cubicBezTo>
                    <a:cubicBezTo>
                      <a:pt x="275" y="1278"/>
                      <a:pt x="343" y="1347"/>
                      <a:pt x="434" y="1415"/>
                    </a:cubicBezTo>
                    <a:cubicBezTo>
                      <a:pt x="503" y="1461"/>
                      <a:pt x="571" y="1507"/>
                      <a:pt x="640" y="1529"/>
                    </a:cubicBezTo>
                    <a:cubicBezTo>
                      <a:pt x="731" y="1575"/>
                      <a:pt x="845" y="1575"/>
                      <a:pt x="937" y="1575"/>
                    </a:cubicBezTo>
                    <a:cubicBezTo>
                      <a:pt x="963" y="1582"/>
                      <a:pt x="992" y="1585"/>
                      <a:pt x="1022" y="1585"/>
                    </a:cubicBezTo>
                    <a:cubicBezTo>
                      <a:pt x="1093" y="1585"/>
                      <a:pt x="1169" y="1568"/>
                      <a:pt x="1233" y="1552"/>
                    </a:cubicBezTo>
                    <a:cubicBezTo>
                      <a:pt x="1325" y="1529"/>
                      <a:pt x="1393" y="1484"/>
                      <a:pt x="1484" y="1438"/>
                    </a:cubicBezTo>
                    <a:cubicBezTo>
                      <a:pt x="1553" y="1393"/>
                      <a:pt x="1621" y="1301"/>
                      <a:pt x="1667" y="1210"/>
                    </a:cubicBezTo>
                    <a:cubicBezTo>
                      <a:pt x="1735" y="1073"/>
                      <a:pt x="1735" y="890"/>
                      <a:pt x="1735" y="731"/>
                    </a:cubicBezTo>
                    <a:cubicBezTo>
                      <a:pt x="1713" y="571"/>
                      <a:pt x="1621" y="434"/>
                      <a:pt x="1507" y="320"/>
                    </a:cubicBezTo>
                    <a:cubicBezTo>
                      <a:pt x="1439" y="251"/>
                      <a:pt x="1347" y="160"/>
                      <a:pt x="1256" y="114"/>
                    </a:cubicBezTo>
                    <a:cubicBezTo>
                      <a:pt x="1142" y="46"/>
                      <a:pt x="982" y="0"/>
                      <a:pt x="84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37"/>
              <p:cNvSpPr/>
              <p:nvPr/>
            </p:nvSpPr>
            <p:spPr>
              <a:xfrm>
                <a:off x="5162375" y="358265"/>
                <a:ext cx="43843" cy="48519"/>
              </a:xfrm>
              <a:custGeom>
                <a:avLst/>
                <a:gdLst/>
                <a:ahLst/>
                <a:cxnLst/>
                <a:rect l="l" t="t" r="r" b="b"/>
                <a:pathLst>
                  <a:path w="1622" h="1795" extrusionOk="0">
                    <a:moveTo>
                      <a:pt x="229" y="0"/>
                    </a:moveTo>
                    <a:cubicBezTo>
                      <a:pt x="206" y="0"/>
                      <a:pt x="160" y="23"/>
                      <a:pt x="138" y="23"/>
                    </a:cubicBezTo>
                    <a:cubicBezTo>
                      <a:pt x="46" y="69"/>
                      <a:pt x="1" y="183"/>
                      <a:pt x="46" y="297"/>
                    </a:cubicBezTo>
                    <a:cubicBezTo>
                      <a:pt x="92" y="434"/>
                      <a:pt x="160" y="571"/>
                      <a:pt x="229" y="708"/>
                    </a:cubicBezTo>
                    <a:cubicBezTo>
                      <a:pt x="320" y="891"/>
                      <a:pt x="412" y="1050"/>
                      <a:pt x="548" y="1210"/>
                    </a:cubicBezTo>
                    <a:cubicBezTo>
                      <a:pt x="640" y="1324"/>
                      <a:pt x="754" y="1415"/>
                      <a:pt x="868" y="1530"/>
                    </a:cubicBezTo>
                    <a:cubicBezTo>
                      <a:pt x="982" y="1621"/>
                      <a:pt x="1142" y="1712"/>
                      <a:pt x="1302" y="1781"/>
                    </a:cubicBezTo>
                    <a:cubicBezTo>
                      <a:pt x="1326" y="1790"/>
                      <a:pt x="1350" y="1795"/>
                      <a:pt x="1374" y="1795"/>
                    </a:cubicBezTo>
                    <a:cubicBezTo>
                      <a:pt x="1461" y="1795"/>
                      <a:pt x="1540" y="1733"/>
                      <a:pt x="1576" y="1644"/>
                    </a:cubicBezTo>
                    <a:cubicBezTo>
                      <a:pt x="1621" y="1530"/>
                      <a:pt x="1576" y="1415"/>
                      <a:pt x="1461" y="1370"/>
                    </a:cubicBezTo>
                    <a:cubicBezTo>
                      <a:pt x="1416" y="1347"/>
                      <a:pt x="1347" y="1324"/>
                      <a:pt x="1302" y="1301"/>
                    </a:cubicBezTo>
                    <a:cubicBezTo>
                      <a:pt x="1188" y="1233"/>
                      <a:pt x="1051" y="1142"/>
                      <a:pt x="959" y="1027"/>
                    </a:cubicBezTo>
                    <a:cubicBezTo>
                      <a:pt x="845" y="936"/>
                      <a:pt x="754" y="822"/>
                      <a:pt x="663" y="685"/>
                    </a:cubicBezTo>
                    <a:cubicBezTo>
                      <a:pt x="571" y="525"/>
                      <a:pt x="480" y="320"/>
                      <a:pt x="412" y="114"/>
                    </a:cubicBezTo>
                    <a:cubicBezTo>
                      <a:pt x="366" y="46"/>
                      <a:pt x="297" y="0"/>
                      <a:pt x="229"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37"/>
              <p:cNvSpPr/>
              <p:nvPr/>
            </p:nvSpPr>
            <p:spPr>
              <a:xfrm>
                <a:off x="5102531" y="298420"/>
                <a:ext cx="69143" cy="128690"/>
              </a:xfrm>
              <a:custGeom>
                <a:avLst/>
                <a:gdLst/>
                <a:ahLst/>
                <a:cxnLst/>
                <a:rect l="l" t="t" r="r" b="b"/>
                <a:pathLst>
                  <a:path w="2558" h="4761" extrusionOk="0">
                    <a:moveTo>
                      <a:pt x="571" y="0"/>
                    </a:moveTo>
                    <a:cubicBezTo>
                      <a:pt x="480" y="0"/>
                      <a:pt x="366" y="23"/>
                      <a:pt x="297" y="92"/>
                    </a:cubicBezTo>
                    <a:cubicBezTo>
                      <a:pt x="183" y="183"/>
                      <a:pt x="160" y="274"/>
                      <a:pt x="138" y="388"/>
                    </a:cubicBezTo>
                    <a:cubicBezTo>
                      <a:pt x="92" y="594"/>
                      <a:pt x="46" y="776"/>
                      <a:pt x="23" y="982"/>
                    </a:cubicBezTo>
                    <a:cubicBezTo>
                      <a:pt x="1" y="1187"/>
                      <a:pt x="23" y="1393"/>
                      <a:pt x="46" y="1598"/>
                    </a:cubicBezTo>
                    <a:cubicBezTo>
                      <a:pt x="46" y="1781"/>
                      <a:pt x="69" y="1963"/>
                      <a:pt x="92" y="2146"/>
                    </a:cubicBezTo>
                    <a:cubicBezTo>
                      <a:pt x="138" y="2351"/>
                      <a:pt x="206" y="2580"/>
                      <a:pt x="275" y="2785"/>
                    </a:cubicBezTo>
                    <a:cubicBezTo>
                      <a:pt x="389" y="3173"/>
                      <a:pt x="594" y="3515"/>
                      <a:pt x="799" y="3858"/>
                    </a:cubicBezTo>
                    <a:cubicBezTo>
                      <a:pt x="914" y="4040"/>
                      <a:pt x="1051" y="4200"/>
                      <a:pt x="1210" y="4360"/>
                    </a:cubicBezTo>
                    <a:cubicBezTo>
                      <a:pt x="1393" y="4520"/>
                      <a:pt x="1576" y="4611"/>
                      <a:pt x="1804" y="4725"/>
                    </a:cubicBezTo>
                    <a:cubicBezTo>
                      <a:pt x="1859" y="4750"/>
                      <a:pt x="1919" y="4761"/>
                      <a:pt x="1979" y="4761"/>
                    </a:cubicBezTo>
                    <a:cubicBezTo>
                      <a:pt x="2145" y="4761"/>
                      <a:pt x="2314" y="4676"/>
                      <a:pt x="2397" y="4542"/>
                    </a:cubicBezTo>
                    <a:cubicBezTo>
                      <a:pt x="2557" y="4337"/>
                      <a:pt x="2534" y="3972"/>
                      <a:pt x="2283" y="3835"/>
                    </a:cubicBezTo>
                    <a:cubicBezTo>
                      <a:pt x="2123" y="3721"/>
                      <a:pt x="1986" y="3607"/>
                      <a:pt x="1849" y="3493"/>
                    </a:cubicBezTo>
                    <a:cubicBezTo>
                      <a:pt x="1690" y="3310"/>
                      <a:pt x="1553" y="3127"/>
                      <a:pt x="1439" y="2945"/>
                    </a:cubicBezTo>
                    <a:cubicBezTo>
                      <a:pt x="1279" y="2694"/>
                      <a:pt x="1165" y="2420"/>
                      <a:pt x="1096" y="2169"/>
                    </a:cubicBezTo>
                    <a:cubicBezTo>
                      <a:pt x="1005" y="1826"/>
                      <a:pt x="959" y="1484"/>
                      <a:pt x="936" y="1164"/>
                    </a:cubicBezTo>
                    <a:cubicBezTo>
                      <a:pt x="936" y="936"/>
                      <a:pt x="982" y="708"/>
                      <a:pt x="1028" y="502"/>
                    </a:cubicBezTo>
                    <a:cubicBezTo>
                      <a:pt x="1073" y="388"/>
                      <a:pt x="1005" y="251"/>
                      <a:pt x="936" y="160"/>
                    </a:cubicBezTo>
                    <a:cubicBezTo>
                      <a:pt x="868" y="69"/>
                      <a:pt x="754" y="0"/>
                      <a:pt x="64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37"/>
              <p:cNvSpPr/>
              <p:nvPr/>
            </p:nvSpPr>
            <p:spPr>
              <a:xfrm>
                <a:off x="4900779" y="205248"/>
                <a:ext cx="97524" cy="93605"/>
              </a:xfrm>
              <a:custGeom>
                <a:avLst/>
                <a:gdLst/>
                <a:ahLst/>
                <a:cxnLst/>
                <a:rect l="l" t="t" r="r" b="b"/>
                <a:pathLst>
                  <a:path w="3608" h="3463" extrusionOk="0">
                    <a:moveTo>
                      <a:pt x="1644" y="1"/>
                    </a:moveTo>
                    <a:cubicBezTo>
                      <a:pt x="1462" y="1"/>
                      <a:pt x="1302" y="23"/>
                      <a:pt x="1119" y="69"/>
                    </a:cubicBezTo>
                    <a:cubicBezTo>
                      <a:pt x="1005" y="115"/>
                      <a:pt x="891" y="160"/>
                      <a:pt x="777" y="252"/>
                    </a:cubicBezTo>
                    <a:cubicBezTo>
                      <a:pt x="731" y="297"/>
                      <a:pt x="685" y="320"/>
                      <a:pt x="663" y="366"/>
                    </a:cubicBezTo>
                    <a:cubicBezTo>
                      <a:pt x="571" y="457"/>
                      <a:pt x="503" y="548"/>
                      <a:pt x="503" y="663"/>
                    </a:cubicBezTo>
                    <a:cubicBezTo>
                      <a:pt x="434" y="754"/>
                      <a:pt x="366" y="822"/>
                      <a:pt x="297" y="914"/>
                    </a:cubicBezTo>
                    <a:cubicBezTo>
                      <a:pt x="229" y="1028"/>
                      <a:pt x="183" y="1142"/>
                      <a:pt x="138" y="1256"/>
                    </a:cubicBezTo>
                    <a:cubicBezTo>
                      <a:pt x="138" y="1256"/>
                      <a:pt x="138" y="1279"/>
                      <a:pt x="138" y="1279"/>
                    </a:cubicBezTo>
                    <a:cubicBezTo>
                      <a:pt x="115" y="1347"/>
                      <a:pt x="69" y="1393"/>
                      <a:pt x="46" y="1461"/>
                    </a:cubicBezTo>
                    <a:cubicBezTo>
                      <a:pt x="24" y="1530"/>
                      <a:pt x="24" y="1621"/>
                      <a:pt x="1" y="1690"/>
                    </a:cubicBezTo>
                    <a:cubicBezTo>
                      <a:pt x="1" y="1804"/>
                      <a:pt x="24" y="1895"/>
                      <a:pt x="46" y="2009"/>
                    </a:cubicBezTo>
                    <a:cubicBezTo>
                      <a:pt x="92" y="2169"/>
                      <a:pt x="138" y="2329"/>
                      <a:pt x="206" y="2466"/>
                    </a:cubicBezTo>
                    <a:cubicBezTo>
                      <a:pt x="297" y="2603"/>
                      <a:pt x="412" y="2740"/>
                      <a:pt x="549" y="2877"/>
                    </a:cubicBezTo>
                    <a:cubicBezTo>
                      <a:pt x="663" y="2991"/>
                      <a:pt x="800" y="3105"/>
                      <a:pt x="959" y="3196"/>
                    </a:cubicBezTo>
                    <a:cubicBezTo>
                      <a:pt x="1119" y="3310"/>
                      <a:pt x="1279" y="3379"/>
                      <a:pt x="1462" y="3424"/>
                    </a:cubicBezTo>
                    <a:cubicBezTo>
                      <a:pt x="1582" y="3451"/>
                      <a:pt x="1694" y="3462"/>
                      <a:pt x="1808" y="3462"/>
                    </a:cubicBezTo>
                    <a:cubicBezTo>
                      <a:pt x="1889" y="3462"/>
                      <a:pt x="1970" y="3457"/>
                      <a:pt x="2055" y="3447"/>
                    </a:cubicBezTo>
                    <a:cubicBezTo>
                      <a:pt x="2397" y="3402"/>
                      <a:pt x="2740" y="3287"/>
                      <a:pt x="2991" y="3059"/>
                    </a:cubicBezTo>
                    <a:cubicBezTo>
                      <a:pt x="3242" y="2854"/>
                      <a:pt x="3447" y="2580"/>
                      <a:pt x="3539" y="2260"/>
                    </a:cubicBezTo>
                    <a:cubicBezTo>
                      <a:pt x="3584" y="2078"/>
                      <a:pt x="3607" y="1895"/>
                      <a:pt x="3607" y="1713"/>
                    </a:cubicBezTo>
                    <a:cubicBezTo>
                      <a:pt x="3607" y="1621"/>
                      <a:pt x="3607" y="1530"/>
                      <a:pt x="3584" y="1439"/>
                    </a:cubicBezTo>
                    <a:cubicBezTo>
                      <a:pt x="3584" y="1347"/>
                      <a:pt x="3539" y="1279"/>
                      <a:pt x="3516" y="1188"/>
                    </a:cubicBezTo>
                    <a:cubicBezTo>
                      <a:pt x="3447" y="959"/>
                      <a:pt x="3265" y="822"/>
                      <a:pt x="3105" y="685"/>
                    </a:cubicBezTo>
                    <a:cubicBezTo>
                      <a:pt x="3105" y="663"/>
                      <a:pt x="3082" y="663"/>
                      <a:pt x="3082" y="640"/>
                    </a:cubicBezTo>
                    <a:cubicBezTo>
                      <a:pt x="3059" y="571"/>
                      <a:pt x="3014" y="480"/>
                      <a:pt x="2945" y="434"/>
                    </a:cubicBezTo>
                    <a:cubicBezTo>
                      <a:pt x="2877" y="389"/>
                      <a:pt x="2808" y="343"/>
                      <a:pt x="2740" y="297"/>
                    </a:cubicBezTo>
                    <a:cubicBezTo>
                      <a:pt x="2694" y="275"/>
                      <a:pt x="2626" y="229"/>
                      <a:pt x="2557" y="206"/>
                    </a:cubicBezTo>
                    <a:cubicBezTo>
                      <a:pt x="2397" y="115"/>
                      <a:pt x="2238" y="46"/>
                      <a:pt x="205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37"/>
              <p:cNvSpPr/>
              <p:nvPr/>
            </p:nvSpPr>
            <p:spPr>
              <a:xfrm>
                <a:off x="4896454" y="199085"/>
                <a:ext cx="106768" cy="105931"/>
              </a:xfrm>
              <a:custGeom>
                <a:avLst/>
                <a:gdLst/>
                <a:ahLst/>
                <a:cxnLst/>
                <a:rect l="l" t="t" r="r" b="b"/>
                <a:pathLst>
                  <a:path w="3950" h="3919" extrusionOk="0">
                    <a:moveTo>
                      <a:pt x="2169" y="320"/>
                    </a:moveTo>
                    <a:cubicBezTo>
                      <a:pt x="2329" y="343"/>
                      <a:pt x="2466" y="388"/>
                      <a:pt x="2603" y="457"/>
                    </a:cubicBezTo>
                    <a:cubicBezTo>
                      <a:pt x="2740" y="503"/>
                      <a:pt x="2854" y="571"/>
                      <a:pt x="2968" y="640"/>
                    </a:cubicBezTo>
                    <a:cubicBezTo>
                      <a:pt x="3082" y="731"/>
                      <a:pt x="3174" y="845"/>
                      <a:pt x="3265" y="959"/>
                    </a:cubicBezTo>
                    <a:cubicBezTo>
                      <a:pt x="3356" y="1073"/>
                      <a:pt x="3425" y="1187"/>
                      <a:pt x="3470" y="1301"/>
                    </a:cubicBezTo>
                    <a:cubicBezTo>
                      <a:pt x="3539" y="1461"/>
                      <a:pt x="3585" y="1598"/>
                      <a:pt x="3607" y="1758"/>
                    </a:cubicBezTo>
                    <a:cubicBezTo>
                      <a:pt x="3607" y="1918"/>
                      <a:pt x="3607" y="2078"/>
                      <a:pt x="3585" y="2214"/>
                    </a:cubicBezTo>
                    <a:cubicBezTo>
                      <a:pt x="3585" y="2214"/>
                      <a:pt x="3585" y="2192"/>
                      <a:pt x="3585" y="2192"/>
                    </a:cubicBezTo>
                    <a:cubicBezTo>
                      <a:pt x="3562" y="2329"/>
                      <a:pt x="3539" y="2466"/>
                      <a:pt x="3470" y="2602"/>
                    </a:cubicBezTo>
                    <a:cubicBezTo>
                      <a:pt x="3425" y="2739"/>
                      <a:pt x="3356" y="2854"/>
                      <a:pt x="3265" y="2945"/>
                    </a:cubicBezTo>
                    <a:cubicBezTo>
                      <a:pt x="3174" y="3059"/>
                      <a:pt x="3082" y="3173"/>
                      <a:pt x="2968" y="3264"/>
                    </a:cubicBezTo>
                    <a:cubicBezTo>
                      <a:pt x="2854" y="3333"/>
                      <a:pt x="2740" y="3401"/>
                      <a:pt x="2626" y="3470"/>
                    </a:cubicBezTo>
                    <a:cubicBezTo>
                      <a:pt x="2489" y="3515"/>
                      <a:pt x="2329" y="3561"/>
                      <a:pt x="2169" y="3584"/>
                    </a:cubicBezTo>
                    <a:cubicBezTo>
                      <a:pt x="2089" y="3595"/>
                      <a:pt x="2010" y="3601"/>
                      <a:pt x="1930" y="3601"/>
                    </a:cubicBezTo>
                    <a:cubicBezTo>
                      <a:pt x="1850" y="3601"/>
                      <a:pt x="1770" y="3595"/>
                      <a:pt x="1690" y="3584"/>
                    </a:cubicBezTo>
                    <a:lnTo>
                      <a:pt x="1736" y="3584"/>
                    </a:lnTo>
                    <a:cubicBezTo>
                      <a:pt x="1599" y="3561"/>
                      <a:pt x="1462" y="3515"/>
                      <a:pt x="1325" y="3470"/>
                    </a:cubicBezTo>
                    <a:cubicBezTo>
                      <a:pt x="1188" y="3401"/>
                      <a:pt x="1074" y="3333"/>
                      <a:pt x="960" y="3264"/>
                    </a:cubicBezTo>
                    <a:cubicBezTo>
                      <a:pt x="845" y="3173"/>
                      <a:pt x="754" y="3059"/>
                      <a:pt x="663" y="2945"/>
                    </a:cubicBezTo>
                    <a:cubicBezTo>
                      <a:pt x="572" y="2831"/>
                      <a:pt x="503" y="2717"/>
                      <a:pt x="457" y="2580"/>
                    </a:cubicBezTo>
                    <a:cubicBezTo>
                      <a:pt x="389" y="2443"/>
                      <a:pt x="366" y="2306"/>
                      <a:pt x="343" y="2169"/>
                    </a:cubicBezTo>
                    <a:cubicBezTo>
                      <a:pt x="343" y="2100"/>
                      <a:pt x="321" y="2009"/>
                      <a:pt x="321" y="1941"/>
                    </a:cubicBezTo>
                    <a:cubicBezTo>
                      <a:pt x="321" y="1872"/>
                      <a:pt x="343" y="1804"/>
                      <a:pt x="343" y="1735"/>
                    </a:cubicBezTo>
                    <a:cubicBezTo>
                      <a:pt x="366" y="1598"/>
                      <a:pt x="389" y="1484"/>
                      <a:pt x="457" y="1347"/>
                    </a:cubicBezTo>
                    <a:cubicBezTo>
                      <a:pt x="457" y="1347"/>
                      <a:pt x="457" y="1324"/>
                      <a:pt x="457" y="1324"/>
                    </a:cubicBezTo>
                    <a:cubicBezTo>
                      <a:pt x="480" y="1279"/>
                      <a:pt x="503" y="1233"/>
                      <a:pt x="526" y="1187"/>
                    </a:cubicBezTo>
                    <a:lnTo>
                      <a:pt x="526" y="1164"/>
                    </a:lnTo>
                    <a:cubicBezTo>
                      <a:pt x="572" y="1096"/>
                      <a:pt x="617" y="1028"/>
                      <a:pt x="663" y="959"/>
                    </a:cubicBezTo>
                    <a:cubicBezTo>
                      <a:pt x="686" y="936"/>
                      <a:pt x="709" y="913"/>
                      <a:pt x="709" y="891"/>
                    </a:cubicBezTo>
                    <a:cubicBezTo>
                      <a:pt x="800" y="799"/>
                      <a:pt x="891" y="731"/>
                      <a:pt x="982" y="640"/>
                    </a:cubicBezTo>
                    <a:cubicBezTo>
                      <a:pt x="1097" y="571"/>
                      <a:pt x="1211" y="503"/>
                      <a:pt x="1325" y="457"/>
                    </a:cubicBezTo>
                    <a:cubicBezTo>
                      <a:pt x="1462" y="388"/>
                      <a:pt x="1599" y="343"/>
                      <a:pt x="1759" y="320"/>
                    </a:cubicBezTo>
                    <a:close/>
                    <a:moveTo>
                      <a:pt x="1964" y="0"/>
                    </a:moveTo>
                    <a:cubicBezTo>
                      <a:pt x="1804" y="0"/>
                      <a:pt x="1667" y="0"/>
                      <a:pt x="1530" y="46"/>
                    </a:cubicBezTo>
                    <a:lnTo>
                      <a:pt x="1462" y="46"/>
                    </a:lnTo>
                    <a:cubicBezTo>
                      <a:pt x="1302" y="92"/>
                      <a:pt x="1142" y="160"/>
                      <a:pt x="1005" y="251"/>
                    </a:cubicBezTo>
                    <a:cubicBezTo>
                      <a:pt x="982" y="251"/>
                      <a:pt x="982" y="251"/>
                      <a:pt x="960" y="274"/>
                    </a:cubicBezTo>
                    <a:cubicBezTo>
                      <a:pt x="845" y="343"/>
                      <a:pt x="731" y="434"/>
                      <a:pt x="617" y="525"/>
                    </a:cubicBezTo>
                    <a:cubicBezTo>
                      <a:pt x="594" y="548"/>
                      <a:pt x="572" y="571"/>
                      <a:pt x="572" y="571"/>
                    </a:cubicBezTo>
                    <a:cubicBezTo>
                      <a:pt x="503" y="640"/>
                      <a:pt x="435" y="708"/>
                      <a:pt x="389" y="776"/>
                    </a:cubicBezTo>
                    <a:cubicBezTo>
                      <a:pt x="343" y="845"/>
                      <a:pt x="298" y="936"/>
                      <a:pt x="252" y="1005"/>
                    </a:cubicBezTo>
                    <a:cubicBezTo>
                      <a:pt x="161" y="1164"/>
                      <a:pt x="92" y="1324"/>
                      <a:pt x="47" y="1507"/>
                    </a:cubicBezTo>
                    <a:cubicBezTo>
                      <a:pt x="24" y="1644"/>
                      <a:pt x="1" y="1781"/>
                      <a:pt x="1" y="1918"/>
                    </a:cubicBezTo>
                    <a:lnTo>
                      <a:pt x="1" y="1941"/>
                    </a:lnTo>
                    <a:cubicBezTo>
                      <a:pt x="1" y="2169"/>
                      <a:pt x="47" y="2397"/>
                      <a:pt x="115" y="2602"/>
                    </a:cubicBezTo>
                    <a:cubicBezTo>
                      <a:pt x="161" y="2717"/>
                      <a:pt x="206" y="2831"/>
                      <a:pt x="252" y="2922"/>
                    </a:cubicBezTo>
                    <a:cubicBezTo>
                      <a:pt x="298" y="3013"/>
                      <a:pt x="389" y="3105"/>
                      <a:pt x="457" y="3196"/>
                    </a:cubicBezTo>
                    <a:cubicBezTo>
                      <a:pt x="572" y="3379"/>
                      <a:pt x="754" y="3493"/>
                      <a:pt x="914" y="3607"/>
                    </a:cubicBezTo>
                    <a:cubicBezTo>
                      <a:pt x="1119" y="3744"/>
                      <a:pt x="1370" y="3835"/>
                      <a:pt x="1599" y="3881"/>
                    </a:cubicBezTo>
                    <a:cubicBezTo>
                      <a:pt x="1719" y="3907"/>
                      <a:pt x="1847" y="3919"/>
                      <a:pt x="1979" y="3919"/>
                    </a:cubicBezTo>
                    <a:cubicBezTo>
                      <a:pt x="2072" y="3919"/>
                      <a:pt x="2166" y="3913"/>
                      <a:pt x="2261" y="3904"/>
                    </a:cubicBezTo>
                    <a:cubicBezTo>
                      <a:pt x="2489" y="3858"/>
                      <a:pt x="2717" y="3789"/>
                      <a:pt x="2945" y="3675"/>
                    </a:cubicBezTo>
                    <a:cubicBezTo>
                      <a:pt x="3105" y="3584"/>
                      <a:pt x="3265" y="3447"/>
                      <a:pt x="3402" y="3287"/>
                    </a:cubicBezTo>
                    <a:cubicBezTo>
                      <a:pt x="3562" y="3127"/>
                      <a:pt x="3699" y="2922"/>
                      <a:pt x="3790" y="2717"/>
                    </a:cubicBezTo>
                    <a:cubicBezTo>
                      <a:pt x="3836" y="2602"/>
                      <a:pt x="3858" y="2488"/>
                      <a:pt x="3881" y="2374"/>
                    </a:cubicBezTo>
                    <a:cubicBezTo>
                      <a:pt x="3904" y="2260"/>
                      <a:pt x="3927" y="2146"/>
                      <a:pt x="3927" y="2055"/>
                    </a:cubicBezTo>
                    <a:cubicBezTo>
                      <a:pt x="3950" y="1781"/>
                      <a:pt x="3904" y="1530"/>
                      <a:pt x="3813" y="1301"/>
                    </a:cubicBezTo>
                    <a:cubicBezTo>
                      <a:pt x="3767" y="1119"/>
                      <a:pt x="3653" y="936"/>
                      <a:pt x="3539" y="776"/>
                    </a:cubicBezTo>
                    <a:cubicBezTo>
                      <a:pt x="3402" y="594"/>
                      <a:pt x="3242" y="434"/>
                      <a:pt x="3037" y="297"/>
                    </a:cubicBezTo>
                    <a:cubicBezTo>
                      <a:pt x="2900" y="206"/>
                      <a:pt x="2740" y="137"/>
                      <a:pt x="2580" y="92"/>
                    </a:cubicBezTo>
                    <a:cubicBezTo>
                      <a:pt x="2398" y="23"/>
                      <a:pt x="2215" y="0"/>
                      <a:pt x="2032"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37"/>
              <p:cNvSpPr/>
              <p:nvPr/>
            </p:nvSpPr>
            <p:spPr>
              <a:xfrm>
                <a:off x="5072906" y="262011"/>
                <a:ext cx="182047" cy="196616"/>
              </a:xfrm>
              <a:custGeom>
                <a:avLst/>
                <a:gdLst/>
                <a:ahLst/>
                <a:cxnLst/>
                <a:rect l="l" t="t" r="r" b="b"/>
                <a:pathLst>
                  <a:path w="6735" h="7274" extrusionOk="0">
                    <a:moveTo>
                      <a:pt x="1759" y="492"/>
                    </a:moveTo>
                    <a:cubicBezTo>
                      <a:pt x="1751" y="495"/>
                      <a:pt x="1743" y="499"/>
                      <a:pt x="1736" y="503"/>
                    </a:cubicBezTo>
                    <a:lnTo>
                      <a:pt x="1759" y="503"/>
                    </a:lnTo>
                    <a:cubicBezTo>
                      <a:pt x="1759" y="498"/>
                      <a:pt x="1759" y="495"/>
                      <a:pt x="1759" y="492"/>
                    </a:cubicBezTo>
                    <a:close/>
                    <a:moveTo>
                      <a:pt x="2051" y="6210"/>
                    </a:moveTo>
                    <a:cubicBezTo>
                      <a:pt x="2060" y="6217"/>
                      <a:pt x="2069" y="6225"/>
                      <a:pt x="2078" y="6232"/>
                    </a:cubicBezTo>
                    <a:cubicBezTo>
                      <a:pt x="2064" y="6217"/>
                      <a:pt x="2058" y="6212"/>
                      <a:pt x="2051" y="6210"/>
                    </a:cubicBezTo>
                    <a:close/>
                    <a:moveTo>
                      <a:pt x="4452" y="6917"/>
                    </a:moveTo>
                    <a:lnTo>
                      <a:pt x="4452" y="6917"/>
                    </a:lnTo>
                    <a:cubicBezTo>
                      <a:pt x="4452" y="6917"/>
                      <a:pt x="4447" y="6917"/>
                      <a:pt x="4440" y="6919"/>
                    </a:cubicBezTo>
                    <a:lnTo>
                      <a:pt x="4440" y="6919"/>
                    </a:lnTo>
                    <a:cubicBezTo>
                      <a:pt x="4444" y="6918"/>
                      <a:pt x="4448" y="6917"/>
                      <a:pt x="4452" y="6917"/>
                    </a:cubicBezTo>
                    <a:close/>
                    <a:moveTo>
                      <a:pt x="2623" y="317"/>
                    </a:moveTo>
                    <a:cubicBezTo>
                      <a:pt x="2766" y="317"/>
                      <a:pt x="2905" y="330"/>
                      <a:pt x="3037" y="343"/>
                    </a:cubicBezTo>
                    <a:cubicBezTo>
                      <a:pt x="3311" y="389"/>
                      <a:pt x="3585" y="457"/>
                      <a:pt x="3836" y="571"/>
                    </a:cubicBezTo>
                    <a:cubicBezTo>
                      <a:pt x="4132" y="685"/>
                      <a:pt x="4429" y="868"/>
                      <a:pt x="4703" y="1073"/>
                    </a:cubicBezTo>
                    <a:cubicBezTo>
                      <a:pt x="4977" y="1302"/>
                      <a:pt x="5251" y="1553"/>
                      <a:pt x="5479" y="1849"/>
                    </a:cubicBezTo>
                    <a:cubicBezTo>
                      <a:pt x="5479" y="1849"/>
                      <a:pt x="5479" y="1849"/>
                      <a:pt x="5479" y="1849"/>
                    </a:cubicBezTo>
                    <a:lnTo>
                      <a:pt x="5479" y="1849"/>
                    </a:lnTo>
                    <a:cubicBezTo>
                      <a:pt x="5479" y="1865"/>
                      <a:pt x="5489" y="1870"/>
                      <a:pt x="5496" y="1871"/>
                    </a:cubicBezTo>
                    <a:lnTo>
                      <a:pt x="5496" y="1871"/>
                    </a:lnTo>
                    <a:cubicBezTo>
                      <a:pt x="5490" y="1864"/>
                      <a:pt x="5485" y="1857"/>
                      <a:pt x="5479" y="1849"/>
                    </a:cubicBezTo>
                    <a:lnTo>
                      <a:pt x="5479" y="1849"/>
                    </a:lnTo>
                    <a:lnTo>
                      <a:pt x="5502" y="1872"/>
                    </a:lnTo>
                    <a:cubicBezTo>
                      <a:pt x="5502" y="1872"/>
                      <a:pt x="5499" y="1872"/>
                      <a:pt x="5496" y="1871"/>
                    </a:cubicBezTo>
                    <a:lnTo>
                      <a:pt x="5496" y="1871"/>
                    </a:lnTo>
                    <a:cubicBezTo>
                      <a:pt x="5717" y="2163"/>
                      <a:pt x="5917" y="2498"/>
                      <a:pt x="6073" y="2854"/>
                    </a:cubicBezTo>
                    <a:cubicBezTo>
                      <a:pt x="6209" y="3196"/>
                      <a:pt x="6301" y="3538"/>
                      <a:pt x="6369" y="3904"/>
                    </a:cubicBezTo>
                    <a:cubicBezTo>
                      <a:pt x="6392" y="4200"/>
                      <a:pt x="6415" y="4497"/>
                      <a:pt x="6369" y="4794"/>
                    </a:cubicBezTo>
                    <a:cubicBezTo>
                      <a:pt x="6324" y="5068"/>
                      <a:pt x="6278" y="5319"/>
                      <a:pt x="6164" y="5570"/>
                    </a:cubicBezTo>
                    <a:cubicBezTo>
                      <a:pt x="6073" y="5775"/>
                      <a:pt x="5981" y="5935"/>
                      <a:pt x="5867" y="6095"/>
                    </a:cubicBezTo>
                    <a:cubicBezTo>
                      <a:pt x="5730" y="6255"/>
                      <a:pt x="5616" y="6392"/>
                      <a:pt x="5456" y="6506"/>
                    </a:cubicBezTo>
                    <a:cubicBezTo>
                      <a:pt x="5296" y="6620"/>
                      <a:pt x="5160" y="6688"/>
                      <a:pt x="4977" y="6780"/>
                    </a:cubicBezTo>
                    <a:cubicBezTo>
                      <a:pt x="4794" y="6848"/>
                      <a:pt x="4612" y="6894"/>
                      <a:pt x="4406" y="6939"/>
                    </a:cubicBezTo>
                    <a:cubicBezTo>
                      <a:pt x="4419" y="6927"/>
                      <a:pt x="4431" y="6921"/>
                      <a:pt x="4440" y="6919"/>
                    </a:cubicBezTo>
                    <a:lnTo>
                      <a:pt x="4440" y="6919"/>
                    </a:lnTo>
                    <a:cubicBezTo>
                      <a:pt x="4318" y="6940"/>
                      <a:pt x="4197" y="6951"/>
                      <a:pt x="4072" y="6951"/>
                    </a:cubicBezTo>
                    <a:cubicBezTo>
                      <a:pt x="3944" y="6951"/>
                      <a:pt x="3813" y="6939"/>
                      <a:pt x="3676" y="6917"/>
                    </a:cubicBezTo>
                    <a:cubicBezTo>
                      <a:pt x="3402" y="6871"/>
                      <a:pt x="3128" y="6803"/>
                      <a:pt x="2877" y="6688"/>
                    </a:cubicBezTo>
                    <a:cubicBezTo>
                      <a:pt x="2580" y="6551"/>
                      <a:pt x="2306" y="6392"/>
                      <a:pt x="2032" y="6209"/>
                    </a:cubicBezTo>
                    <a:cubicBezTo>
                      <a:pt x="2041" y="6209"/>
                      <a:pt x="2046" y="6209"/>
                      <a:pt x="2051" y="6210"/>
                    </a:cubicBezTo>
                    <a:lnTo>
                      <a:pt x="2051" y="6210"/>
                    </a:lnTo>
                    <a:cubicBezTo>
                      <a:pt x="1743" y="5965"/>
                      <a:pt x="1478" y="5698"/>
                      <a:pt x="1256" y="5410"/>
                    </a:cubicBezTo>
                    <a:cubicBezTo>
                      <a:pt x="1005" y="5091"/>
                      <a:pt x="823" y="4771"/>
                      <a:pt x="663" y="4406"/>
                    </a:cubicBezTo>
                    <a:cubicBezTo>
                      <a:pt x="617" y="4292"/>
                      <a:pt x="572" y="4155"/>
                      <a:pt x="526" y="4041"/>
                    </a:cubicBezTo>
                    <a:cubicBezTo>
                      <a:pt x="526" y="4018"/>
                      <a:pt x="503" y="3995"/>
                      <a:pt x="503" y="3972"/>
                    </a:cubicBezTo>
                    <a:cubicBezTo>
                      <a:pt x="503" y="3949"/>
                      <a:pt x="503" y="3927"/>
                      <a:pt x="480" y="3904"/>
                    </a:cubicBezTo>
                    <a:cubicBezTo>
                      <a:pt x="435" y="3721"/>
                      <a:pt x="389" y="3516"/>
                      <a:pt x="366" y="3333"/>
                    </a:cubicBezTo>
                    <a:cubicBezTo>
                      <a:pt x="366" y="3265"/>
                      <a:pt x="343" y="3219"/>
                      <a:pt x="343" y="3150"/>
                    </a:cubicBezTo>
                    <a:cubicBezTo>
                      <a:pt x="343" y="2899"/>
                      <a:pt x="343" y="2648"/>
                      <a:pt x="366" y="2397"/>
                    </a:cubicBezTo>
                    <a:cubicBezTo>
                      <a:pt x="366" y="2352"/>
                      <a:pt x="389" y="2306"/>
                      <a:pt x="389" y="2260"/>
                    </a:cubicBezTo>
                    <a:cubicBezTo>
                      <a:pt x="389" y="2260"/>
                      <a:pt x="389" y="2260"/>
                      <a:pt x="389" y="2237"/>
                    </a:cubicBezTo>
                    <a:cubicBezTo>
                      <a:pt x="389" y="2237"/>
                      <a:pt x="412" y="2237"/>
                      <a:pt x="412" y="2215"/>
                    </a:cubicBezTo>
                    <a:cubicBezTo>
                      <a:pt x="412" y="2215"/>
                      <a:pt x="412" y="2192"/>
                      <a:pt x="412" y="2192"/>
                    </a:cubicBezTo>
                    <a:cubicBezTo>
                      <a:pt x="412" y="2192"/>
                      <a:pt x="412" y="2192"/>
                      <a:pt x="412" y="2169"/>
                    </a:cubicBezTo>
                    <a:cubicBezTo>
                      <a:pt x="458" y="2009"/>
                      <a:pt x="503" y="1849"/>
                      <a:pt x="572" y="1690"/>
                    </a:cubicBezTo>
                    <a:cubicBezTo>
                      <a:pt x="594" y="1621"/>
                      <a:pt x="617" y="1576"/>
                      <a:pt x="640" y="1530"/>
                    </a:cubicBezTo>
                    <a:cubicBezTo>
                      <a:pt x="640" y="1507"/>
                      <a:pt x="663" y="1507"/>
                      <a:pt x="663" y="1507"/>
                    </a:cubicBezTo>
                    <a:cubicBezTo>
                      <a:pt x="663" y="1484"/>
                      <a:pt x="663" y="1484"/>
                      <a:pt x="663" y="1484"/>
                    </a:cubicBezTo>
                    <a:cubicBezTo>
                      <a:pt x="663" y="1484"/>
                      <a:pt x="663" y="1484"/>
                      <a:pt x="686" y="1461"/>
                    </a:cubicBezTo>
                    <a:cubicBezTo>
                      <a:pt x="686" y="1439"/>
                      <a:pt x="686" y="1439"/>
                      <a:pt x="686" y="1439"/>
                    </a:cubicBezTo>
                    <a:cubicBezTo>
                      <a:pt x="709" y="1439"/>
                      <a:pt x="709" y="1416"/>
                      <a:pt x="709" y="1416"/>
                    </a:cubicBezTo>
                    <a:cubicBezTo>
                      <a:pt x="709" y="1416"/>
                      <a:pt x="709" y="1416"/>
                      <a:pt x="709" y="1393"/>
                    </a:cubicBezTo>
                    <a:cubicBezTo>
                      <a:pt x="709" y="1393"/>
                      <a:pt x="731" y="1393"/>
                      <a:pt x="731" y="1370"/>
                    </a:cubicBezTo>
                    <a:cubicBezTo>
                      <a:pt x="731" y="1370"/>
                      <a:pt x="754" y="1347"/>
                      <a:pt x="754" y="1347"/>
                    </a:cubicBezTo>
                    <a:cubicBezTo>
                      <a:pt x="800" y="1279"/>
                      <a:pt x="823" y="1233"/>
                      <a:pt x="868" y="1165"/>
                    </a:cubicBezTo>
                    <a:cubicBezTo>
                      <a:pt x="982" y="1028"/>
                      <a:pt x="1119" y="891"/>
                      <a:pt x="1256" y="777"/>
                    </a:cubicBezTo>
                    <a:cubicBezTo>
                      <a:pt x="1302" y="754"/>
                      <a:pt x="1325" y="731"/>
                      <a:pt x="1348" y="708"/>
                    </a:cubicBezTo>
                    <a:cubicBezTo>
                      <a:pt x="1485" y="617"/>
                      <a:pt x="1599" y="548"/>
                      <a:pt x="1736" y="503"/>
                    </a:cubicBezTo>
                    <a:cubicBezTo>
                      <a:pt x="1759" y="480"/>
                      <a:pt x="1759" y="480"/>
                      <a:pt x="1759" y="480"/>
                    </a:cubicBezTo>
                    <a:cubicBezTo>
                      <a:pt x="1759" y="480"/>
                      <a:pt x="1759" y="480"/>
                      <a:pt x="1759" y="492"/>
                    </a:cubicBezTo>
                    <a:lnTo>
                      <a:pt x="1759" y="492"/>
                    </a:lnTo>
                    <a:cubicBezTo>
                      <a:pt x="1890" y="429"/>
                      <a:pt x="2041" y="387"/>
                      <a:pt x="2192" y="366"/>
                    </a:cubicBezTo>
                    <a:cubicBezTo>
                      <a:pt x="2192" y="366"/>
                      <a:pt x="2215" y="366"/>
                      <a:pt x="2215" y="343"/>
                    </a:cubicBezTo>
                    <a:lnTo>
                      <a:pt x="2306" y="343"/>
                    </a:lnTo>
                    <a:cubicBezTo>
                      <a:pt x="2412" y="324"/>
                      <a:pt x="2519" y="317"/>
                      <a:pt x="2623" y="317"/>
                    </a:cubicBezTo>
                    <a:close/>
                    <a:moveTo>
                      <a:pt x="2329" y="1"/>
                    </a:moveTo>
                    <a:cubicBezTo>
                      <a:pt x="2238" y="23"/>
                      <a:pt x="2147" y="46"/>
                      <a:pt x="2055" y="46"/>
                    </a:cubicBezTo>
                    <a:cubicBezTo>
                      <a:pt x="1941" y="69"/>
                      <a:pt x="1827" y="115"/>
                      <a:pt x="1736" y="160"/>
                    </a:cubicBezTo>
                    <a:cubicBezTo>
                      <a:pt x="1622" y="183"/>
                      <a:pt x="1507" y="252"/>
                      <a:pt x="1393" y="297"/>
                    </a:cubicBezTo>
                    <a:cubicBezTo>
                      <a:pt x="1211" y="411"/>
                      <a:pt x="1051" y="526"/>
                      <a:pt x="891" y="663"/>
                    </a:cubicBezTo>
                    <a:cubicBezTo>
                      <a:pt x="709" y="822"/>
                      <a:pt x="572" y="1028"/>
                      <a:pt x="435" y="1210"/>
                    </a:cubicBezTo>
                    <a:cubicBezTo>
                      <a:pt x="435" y="1210"/>
                      <a:pt x="435" y="1233"/>
                      <a:pt x="435" y="1233"/>
                    </a:cubicBezTo>
                    <a:cubicBezTo>
                      <a:pt x="435" y="1233"/>
                      <a:pt x="435" y="1233"/>
                      <a:pt x="412" y="1256"/>
                    </a:cubicBezTo>
                    <a:cubicBezTo>
                      <a:pt x="321" y="1439"/>
                      <a:pt x="229" y="1621"/>
                      <a:pt x="184" y="1804"/>
                    </a:cubicBezTo>
                    <a:cubicBezTo>
                      <a:pt x="184" y="1804"/>
                      <a:pt x="161" y="1827"/>
                      <a:pt x="161" y="1849"/>
                    </a:cubicBezTo>
                    <a:cubicBezTo>
                      <a:pt x="138" y="1918"/>
                      <a:pt x="115" y="1964"/>
                      <a:pt x="115" y="2032"/>
                    </a:cubicBezTo>
                    <a:cubicBezTo>
                      <a:pt x="69" y="2215"/>
                      <a:pt x="47" y="2374"/>
                      <a:pt x="24" y="2557"/>
                    </a:cubicBezTo>
                    <a:cubicBezTo>
                      <a:pt x="1" y="2762"/>
                      <a:pt x="1" y="2968"/>
                      <a:pt x="24" y="3173"/>
                    </a:cubicBezTo>
                    <a:cubicBezTo>
                      <a:pt x="47" y="3402"/>
                      <a:pt x="92" y="3630"/>
                      <a:pt x="138" y="3858"/>
                    </a:cubicBezTo>
                    <a:cubicBezTo>
                      <a:pt x="161" y="3949"/>
                      <a:pt x="184" y="4063"/>
                      <a:pt x="229" y="4155"/>
                    </a:cubicBezTo>
                    <a:cubicBezTo>
                      <a:pt x="298" y="4383"/>
                      <a:pt x="389" y="4588"/>
                      <a:pt x="480" y="4794"/>
                    </a:cubicBezTo>
                    <a:cubicBezTo>
                      <a:pt x="594" y="5045"/>
                      <a:pt x="754" y="5273"/>
                      <a:pt x="914" y="5501"/>
                    </a:cubicBezTo>
                    <a:cubicBezTo>
                      <a:pt x="914" y="5501"/>
                      <a:pt x="914" y="5524"/>
                      <a:pt x="937" y="5524"/>
                    </a:cubicBezTo>
                    <a:cubicBezTo>
                      <a:pt x="1097" y="5753"/>
                      <a:pt x="1279" y="5958"/>
                      <a:pt x="1485" y="6141"/>
                    </a:cubicBezTo>
                    <a:cubicBezTo>
                      <a:pt x="1485" y="6163"/>
                      <a:pt x="1507" y="6186"/>
                      <a:pt x="1530" y="6209"/>
                    </a:cubicBezTo>
                    <a:lnTo>
                      <a:pt x="1553" y="6209"/>
                    </a:lnTo>
                    <a:cubicBezTo>
                      <a:pt x="1622" y="6278"/>
                      <a:pt x="1713" y="6346"/>
                      <a:pt x="1804" y="6414"/>
                    </a:cubicBezTo>
                    <a:cubicBezTo>
                      <a:pt x="2169" y="6711"/>
                      <a:pt x="2603" y="6962"/>
                      <a:pt x="3060" y="7099"/>
                    </a:cubicBezTo>
                    <a:cubicBezTo>
                      <a:pt x="3265" y="7191"/>
                      <a:pt x="3493" y="7236"/>
                      <a:pt x="3722" y="7259"/>
                    </a:cubicBezTo>
                    <a:cubicBezTo>
                      <a:pt x="3826" y="7268"/>
                      <a:pt x="3933" y="7274"/>
                      <a:pt x="4042" y="7274"/>
                    </a:cubicBezTo>
                    <a:cubicBezTo>
                      <a:pt x="4196" y="7274"/>
                      <a:pt x="4351" y="7263"/>
                      <a:pt x="4498" y="7236"/>
                    </a:cubicBezTo>
                    <a:cubicBezTo>
                      <a:pt x="4726" y="7213"/>
                      <a:pt x="4931" y="7145"/>
                      <a:pt x="5137" y="7054"/>
                    </a:cubicBezTo>
                    <a:cubicBezTo>
                      <a:pt x="5251" y="7008"/>
                      <a:pt x="5342" y="6962"/>
                      <a:pt x="5433" y="6894"/>
                    </a:cubicBezTo>
                    <a:cubicBezTo>
                      <a:pt x="5548" y="6848"/>
                      <a:pt x="5662" y="6757"/>
                      <a:pt x="5753" y="6688"/>
                    </a:cubicBezTo>
                    <a:cubicBezTo>
                      <a:pt x="5913" y="6551"/>
                      <a:pt x="6050" y="6369"/>
                      <a:pt x="6187" y="6209"/>
                    </a:cubicBezTo>
                    <a:cubicBezTo>
                      <a:pt x="6324" y="6004"/>
                      <a:pt x="6438" y="5798"/>
                      <a:pt x="6529" y="5570"/>
                    </a:cubicBezTo>
                    <a:cubicBezTo>
                      <a:pt x="6598" y="5342"/>
                      <a:pt x="6666" y="5113"/>
                      <a:pt x="6689" y="4885"/>
                    </a:cubicBezTo>
                    <a:cubicBezTo>
                      <a:pt x="6712" y="4634"/>
                      <a:pt x="6734" y="4360"/>
                      <a:pt x="6712" y="4109"/>
                    </a:cubicBezTo>
                    <a:cubicBezTo>
                      <a:pt x="6666" y="3630"/>
                      <a:pt x="6552" y="3173"/>
                      <a:pt x="6369" y="2740"/>
                    </a:cubicBezTo>
                    <a:cubicBezTo>
                      <a:pt x="6278" y="2534"/>
                      <a:pt x="6187" y="2329"/>
                      <a:pt x="6073" y="2123"/>
                    </a:cubicBezTo>
                    <a:cubicBezTo>
                      <a:pt x="5936" y="1941"/>
                      <a:pt x="5799" y="1735"/>
                      <a:pt x="5662" y="1553"/>
                    </a:cubicBezTo>
                    <a:cubicBezTo>
                      <a:pt x="5365" y="1187"/>
                      <a:pt x="5000" y="845"/>
                      <a:pt x="4589" y="594"/>
                    </a:cubicBezTo>
                    <a:cubicBezTo>
                      <a:pt x="4178" y="320"/>
                      <a:pt x="3699" y="138"/>
                      <a:pt x="3219" y="46"/>
                    </a:cubicBezTo>
                    <a:cubicBezTo>
                      <a:pt x="3060" y="1"/>
                      <a:pt x="2900" y="1"/>
                      <a:pt x="274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37"/>
              <p:cNvSpPr/>
              <p:nvPr/>
            </p:nvSpPr>
            <p:spPr>
              <a:xfrm>
                <a:off x="5140156" y="591480"/>
                <a:ext cx="55574" cy="55547"/>
              </a:xfrm>
              <a:custGeom>
                <a:avLst/>
                <a:gdLst/>
                <a:ahLst/>
                <a:cxnLst/>
                <a:rect l="l" t="t" r="r" b="b"/>
                <a:pathLst>
                  <a:path w="2056" h="2055" extrusionOk="0">
                    <a:moveTo>
                      <a:pt x="1119" y="320"/>
                    </a:moveTo>
                    <a:cubicBezTo>
                      <a:pt x="1188" y="343"/>
                      <a:pt x="1234" y="365"/>
                      <a:pt x="1302" y="365"/>
                    </a:cubicBezTo>
                    <a:cubicBezTo>
                      <a:pt x="1348" y="411"/>
                      <a:pt x="1416" y="434"/>
                      <a:pt x="1462" y="480"/>
                    </a:cubicBezTo>
                    <a:cubicBezTo>
                      <a:pt x="1507" y="502"/>
                      <a:pt x="1553" y="548"/>
                      <a:pt x="1599" y="594"/>
                    </a:cubicBezTo>
                    <a:cubicBezTo>
                      <a:pt x="1622" y="639"/>
                      <a:pt x="1644" y="685"/>
                      <a:pt x="1690" y="754"/>
                    </a:cubicBezTo>
                    <a:cubicBezTo>
                      <a:pt x="1713" y="822"/>
                      <a:pt x="1713" y="890"/>
                      <a:pt x="1736" y="959"/>
                    </a:cubicBezTo>
                    <a:cubicBezTo>
                      <a:pt x="1736" y="1005"/>
                      <a:pt x="1736" y="1050"/>
                      <a:pt x="1736" y="1119"/>
                    </a:cubicBezTo>
                    <a:cubicBezTo>
                      <a:pt x="1713" y="1187"/>
                      <a:pt x="1713" y="1233"/>
                      <a:pt x="1690" y="1301"/>
                    </a:cubicBezTo>
                    <a:cubicBezTo>
                      <a:pt x="1667" y="1370"/>
                      <a:pt x="1622" y="1415"/>
                      <a:pt x="1599" y="1461"/>
                    </a:cubicBezTo>
                    <a:cubicBezTo>
                      <a:pt x="1553" y="1507"/>
                      <a:pt x="1507" y="1552"/>
                      <a:pt x="1485" y="1575"/>
                    </a:cubicBezTo>
                    <a:cubicBezTo>
                      <a:pt x="1416" y="1621"/>
                      <a:pt x="1370" y="1644"/>
                      <a:pt x="1325" y="1667"/>
                    </a:cubicBezTo>
                    <a:cubicBezTo>
                      <a:pt x="1256" y="1689"/>
                      <a:pt x="1188" y="1712"/>
                      <a:pt x="1142" y="1735"/>
                    </a:cubicBezTo>
                    <a:lnTo>
                      <a:pt x="960" y="1735"/>
                    </a:lnTo>
                    <a:cubicBezTo>
                      <a:pt x="891" y="1712"/>
                      <a:pt x="823" y="1712"/>
                      <a:pt x="754" y="1667"/>
                    </a:cubicBezTo>
                    <a:cubicBezTo>
                      <a:pt x="709" y="1644"/>
                      <a:pt x="663" y="1621"/>
                      <a:pt x="594" y="1598"/>
                    </a:cubicBezTo>
                    <a:cubicBezTo>
                      <a:pt x="594" y="1575"/>
                      <a:pt x="572" y="1552"/>
                      <a:pt x="549" y="1530"/>
                    </a:cubicBezTo>
                    <a:cubicBezTo>
                      <a:pt x="526" y="1507"/>
                      <a:pt x="480" y="1484"/>
                      <a:pt x="457" y="1461"/>
                    </a:cubicBezTo>
                    <a:cubicBezTo>
                      <a:pt x="457" y="1438"/>
                      <a:pt x="457" y="1438"/>
                      <a:pt x="457" y="1438"/>
                    </a:cubicBezTo>
                    <a:cubicBezTo>
                      <a:pt x="435" y="1393"/>
                      <a:pt x="412" y="1347"/>
                      <a:pt x="389" y="1301"/>
                    </a:cubicBezTo>
                    <a:cubicBezTo>
                      <a:pt x="366" y="1256"/>
                      <a:pt x="343" y="1210"/>
                      <a:pt x="343" y="1164"/>
                    </a:cubicBezTo>
                    <a:cubicBezTo>
                      <a:pt x="343" y="1142"/>
                      <a:pt x="343" y="1119"/>
                      <a:pt x="321" y="1119"/>
                    </a:cubicBezTo>
                    <a:cubicBezTo>
                      <a:pt x="321" y="1050"/>
                      <a:pt x="321" y="1005"/>
                      <a:pt x="321" y="959"/>
                    </a:cubicBezTo>
                    <a:cubicBezTo>
                      <a:pt x="343" y="913"/>
                      <a:pt x="343" y="868"/>
                      <a:pt x="366" y="799"/>
                    </a:cubicBezTo>
                    <a:cubicBezTo>
                      <a:pt x="366" y="799"/>
                      <a:pt x="366" y="776"/>
                      <a:pt x="389" y="754"/>
                    </a:cubicBezTo>
                    <a:cubicBezTo>
                      <a:pt x="389" y="731"/>
                      <a:pt x="389" y="731"/>
                      <a:pt x="412" y="708"/>
                    </a:cubicBezTo>
                    <a:cubicBezTo>
                      <a:pt x="412" y="708"/>
                      <a:pt x="412" y="708"/>
                      <a:pt x="412" y="685"/>
                    </a:cubicBezTo>
                    <a:cubicBezTo>
                      <a:pt x="435" y="662"/>
                      <a:pt x="435" y="639"/>
                      <a:pt x="457" y="617"/>
                    </a:cubicBezTo>
                    <a:cubicBezTo>
                      <a:pt x="457" y="617"/>
                      <a:pt x="457" y="617"/>
                      <a:pt x="457" y="594"/>
                    </a:cubicBezTo>
                    <a:cubicBezTo>
                      <a:pt x="503" y="548"/>
                      <a:pt x="549" y="502"/>
                      <a:pt x="594" y="480"/>
                    </a:cubicBezTo>
                    <a:cubicBezTo>
                      <a:pt x="663" y="434"/>
                      <a:pt x="709" y="388"/>
                      <a:pt x="777" y="365"/>
                    </a:cubicBezTo>
                    <a:lnTo>
                      <a:pt x="800" y="365"/>
                    </a:lnTo>
                    <a:cubicBezTo>
                      <a:pt x="845" y="343"/>
                      <a:pt x="891" y="343"/>
                      <a:pt x="937" y="320"/>
                    </a:cubicBezTo>
                    <a:close/>
                    <a:moveTo>
                      <a:pt x="891" y="0"/>
                    </a:moveTo>
                    <a:cubicBezTo>
                      <a:pt x="891" y="0"/>
                      <a:pt x="868" y="0"/>
                      <a:pt x="868" y="23"/>
                    </a:cubicBezTo>
                    <a:lnTo>
                      <a:pt x="823" y="23"/>
                    </a:lnTo>
                    <a:cubicBezTo>
                      <a:pt x="777" y="23"/>
                      <a:pt x="754" y="46"/>
                      <a:pt x="709" y="46"/>
                    </a:cubicBezTo>
                    <a:cubicBezTo>
                      <a:pt x="686" y="46"/>
                      <a:pt x="663" y="69"/>
                      <a:pt x="663" y="69"/>
                    </a:cubicBezTo>
                    <a:cubicBezTo>
                      <a:pt x="640" y="69"/>
                      <a:pt x="617" y="92"/>
                      <a:pt x="594" y="92"/>
                    </a:cubicBezTo>
                    <a:cubicBezTo>
                      <a:pt x="572" y="114"/>
                      <a:pt x="549" y="114"/>
                      <a:pt x="526" y="137"/>
                    </a:cubicBezTo>
                    <a:cubicBezTo>
                      <a:pt x="457" y="160"/>
                      <a:pt x="412" y="206"/>
                      <a:pt x="366" y="229"/>
                    </a:cubicBezTo>
                    <a:cubicBezTo>
                      <a:pt x="366" y="251"/>
                      <a:pt x="366" y="251"/>
                      <a:pt x="366" y="251"/>
                    </a:cubicBezTo>
                    <a:cubicBezTo>
                      <a:pt x="343" y="251"/>
                      <a:pt x="321" y="274"/>
                      <a:pt x="298" y="297"/>
                    </a:cubicBezTo>
                    <a:cubicBezTo>
                      <a:pt x="252" y="343"/>
                      <a:pt x="206" y="411"/>
                      <a:pt x="161" y="457"/>
                    </a:cubicBezTo>
                    <a:cubicBezTo>
                      <a:pt x="161" y="457"/>
                      <a:pt x="161" y="457"/>
                      <a:pt x="161" y="480"/>
                    </a:cubicBezTo>
                    <a:cubicBezTo>
                      <a:pt x="161" y="480"/>
                      <a:pt x="138" y="502"/>
                      <a:pt x="138" y="502"/>
                    </a:cubicBezTo>
                    <a:cubicBezTo>
                      <a:pt x="115" y="548"/>
                      <a:pt x="92" y="594"/>
                      <a:pt x="69" y="662"/>
                    </a:cubicBezTo>
                    <a:cubicBezTo>
                      <a:pt x="69" y="685"/>
                      <a:pt x="47" y="731"/>
                      <a:pt x="47" y="754"/>
                    </a:cubicBezTo>
                    <a:cubicBezTo>
                      <a:pt x="47" y="776"/>
                      <a:pt x="24" y="776"/>
                      <a:pt x="24" y="776"/>
                    </a:cubicBezTo>
                    <a:cubicBezTo>
                      <a:pt x="1" y="868"/>
                      <a:pt x="1" y="959"/>
                      <a:pt x="1" y="1050"/>
                    </a:cubicBezTo>
                    <a:cubicBezTo>
                      <a:pt x="1" y="1050"/>
                      <a:pt x="1" y="1050"/>
                      <a:pt x="1" y="1073"/>
                    </a:cubicBezTo>
                    <a:cubicBezTo>
                      <a:pt x="1" y="1073"/>
                      <a:pt x="1" y="1073"/>
                      <a:pt x="1" y="1096"/>
                    </a:cubicBezTo>
                    <a:cubicBezTo>
                      <a:pt x="1" y="1142"/>
                      <a:pt x="1" y="1187"/>
                      <a:pt x="24" y="1233"/>
                    </a:cubicBezTo>
                    <a:cubicBezTo>
                      <a:pt x="24" y="1278"/>
                      <a:pt x="47" y="1347"/>
                      <a:pt x="69" y="1393"/>
                    </a:cubicBezTo>
                    <a:cubicBezTo>
                      <a:pt x="92" y="1438"/>
                      <a:pt x="115" y="1484"/>
                      <a:pt x="115" y="1530"/>
                    </a:cubicBezTo>
                    <a:cubicBezTo>
                      <a:pt x="138" y="1552"/>
                      <a:pt x="161" y="1598"/>
                      <a:pt x="184" y="1621"/>
                    </a:cubicBezTo>
                    <a:cubicBezTo>
                      <a:pt x="206" y="1667"/>
                      <a:pt x="252" y="1689"/>
                      <a:pt x="275" y="1735"/>
                    </a:cubicBezTo>
                    <a:cubicBezTo>
                      <a:pt x="343" y="1803"/>
                      <a:pt x="435" y="1872"/>
                      <a:pt x="503" y="1918"/>
                    </a:cubicBezTo>
                    <a:cubicBezTo>
                      <a:pt x="594" y="1963"/>
                      <a:pt x="686" y="2009"/>
                      <a:pt x="777" y="2032"/>
                    </a:cubicBezTo>
                    <a:cubicBezTo>
                      <a:pt x="891" y="2055"/>
                      <a:pt x="1005" y="2055"/>
                      <a:pt x="1119" y="2055"/>
                    </a:cubicBezTo>
                    <a:cubicBezTo>
                      <a:pt x="1507" y="2032"/>
                      <a:pt x="1850" y="1758"/>
                      <a:pt x="1987" y="1415"/>
                    </a:cubicBezTo>
                    <a:cubicBezTo>
                      <a:pt x="2032" y="1324"/>
                      <a:pt x="2055" y="1233"/>
                      <a:pt x="2055" y="1142"/>
                    </a:cubicBezTo>
                    <a:cubicBezTo>
                      <a:pt x="2055" y="1096"/>
                      <a:pt x="2055" y="1050"/>
                      <a:pt x="2055" y="1005"/>
                    </a:cubicBezTo>
                    <a:cubicBezTo>
                      <a:pt x="2055" y="959"/>
                      <a:pt x="2055" y="890"/>
                      <a:pt x="2055" y="845"/>
                    </a:cubicBezTo>
                    <a:cubicBezTo>
                      <a:pt x="2032" y="754"/>
                      <a:pt x="2010" y="662"/>
                      <a:pt x="1964" y="594"/>
                    </a:cubicBezTo>
                    <a:cubicBezTo>
                      <a:pt x="1918" y="502"/>
                      <a:pt x="1873" y="434"/>
                      <a:pt x="1827" y="365"/>
                    </a:cubicBezTo>
                    <a:cubicBezTo>
                      <a:pt x="1713" y="229"/>
                      <a:pt x="1576" y="114"/>
                      <a:pt x="1393" y="69"/>
                    </a:cubicBezTo>
                    <a:cubicBezTo>
                      <a:pt x="1325" y="46"/>
                      <a:pt x="1256" y="23"/>
                      <a:pt x="118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37"/>
              <p:cNvSpPr/>
              <p:nvPr/>
            </p:nvSpPr>
            <p:spPr>
              <a:xfrm>
                <a:off x="4916835" y="388484"/>
                <a:ext cx="59871" cy="54033"/>
              </a:xfrm>
              <a:custGeom>
                <a:avLst/>
                <a:gdLst/>
                <a:ahLst/>
                <a:cxnLst/>
                <a:rect l="l" t="t" r="r" b="b"/>
                <a:pathLst>
                  <a:path w="2215" h="1999" extrusionOk="0">
                    <a:moveTo>
                      <a:pt x="1438" y="320"/>
                    </a:moveTo>
                    <a:cubicBezTo>
                      <a:pt x="1484" y="343"/>
                      <a:pt x="1552" y="343"/>
                      <a:pt x="1598" y="366"/>
                    </a:cubicBezTo>
                    <a:cubicBezTo>
                      <a:pt x="1621" y="389"/>
                      <a:pt x="1666" y="412"/>
                      <a:pt x="1712" y="434"/>
                    </a:cubicBezTo>
                    <a:cubicBezTo>
                      <a:pt x="1735" y="457"/>
                      <a:pt x="1758" y="480"/>
                      <a:pt x="1758" y="503"/>
                    </a:cubicBezTo>
                    <a:cubicBezTo>
                      <a:pt x="1803" y="526"/>
                      <a:pt x="1826" y="571"/>
                      <a:pt x="1826" y="617"/>
                    </a:cubicBezTo>
                    <a:cubicBezTo>
                      <a:pt x="1849" y="663"/>
                      <a:pt x="1849" y="686"/>
                      <a:pt x="1872" y="731"/>
                    </a:cubicBezTo>
                    <a:cubicBezTo>
                      <a:pt x="1872" y="777"/>
                      <a:pt x="1872" y="822"/>
                      <a:pt x="1872" y="891"/>
                    </a:cubicBezTo>
                    <a:cubicBezTo>
                      <a:pt x="1849" y="937"/>
                      <a:pt x="1826" y="982"/>
                      <a:pt x="1826" y="1051"/>
                    </a:cubicBezTo>
                    <a:cubicBezTo>
                      <a:pt x="1781" y="1119"/>
                      <a:pt x="1735" y="1188"/>
                      <a:pt x="1689" y="1256"/>
                    </a:cubicBezTo>
                    <a:cubicBezTo>
                      <a:pt x="1621" y="1325"/>
                      <a:pt x="1575" y="1393"/>
                      <a:pt x="1507" y="1439"/>
                    </a:cubicBezTo>
                    <a:cubicBezTo>
                      <a:pt x="1415" y="1507"/>
                      <a:pt x="1347" y="1553"/>
                      <a:pt x="1256" y="1599"/>
                    </a:cubicBezTo>
                    <a:cubicBezTo>
                      <a:pt x="1164" y="1621"/>
                      <a:pt x="1096" y="1644"/>
                      <a:pt x="1005" y="1667"/>
                    </a:cubicBezTo>
                    <a:lnTo>
                      <a:pt x="776" y="1667"/>
                    </a:lnTo>
                    <a:cubicBezTo>
                      <a:pt x="731" y="1667"/>
                      <a:pt x="662" y="1644"/>
                      <a:pt x="616" y="1621"/>
                    </a:cubicBezTo>
                    <a:cubicBezTo>
                      <a:pt x="594" y="1599"/>
                      <a:pt x="548" y="1599"/>
                      <a:pt x="525" y="1576"/>
                    </a:cubicBezTo>
                    <a:cubicBezTo>
                      <a:pt x="480" y="1553"/>
                      <a:pt x="457" y="1507"/>
                      <a:pt x="434" y="1484"/>
                    </a:cubicBezTo>
                    <a:cubicBezTo>
                      <a:pt x="411" y="1462"/>
                      <a:pt x="388" y="1416"/>
                      <a:pt x="365" y="1393"/>
                    </a:cubicBezTo>
                    <a:cubicBezTo>
                      <a:pt x="365" y="1347"/>
                      <a:pt x="343" y="1302"/>
                      <a:pt x="343" y="1256"/>
                    </a:cubicBezTo>
                    <a:cubicBezTo>
                      <a:pt x="343" y="1210"/>
                      <a:pt x="343" y="1165"/>
                      <a:pt x="343" y="1142"/>
                    </a:cubicBezTo>
                    <a:cubicBezTo>
                      <a:pt x="365" y="1074"/>
                      <a:pt x="365" y="1005"/>
                      <a:pt x="388" y="937"/>
                    </a:cubicBezTo>
                    <a:cubicBezTo>
                      <a:pt x="434" y="868"/>
                      <a:pt x="480" y="800"/>
                      <a:pt x="525" y="731"/>
                    </a:cubicBezTo>
                    <a:cubicBezTo>
                      <a:pt x="571" y="663"/>
                      <a:pt x="639" y="594"/>
                      <a:pt x="708" y="549"/>
                    </a:cubicBezTo>
                    <a:cubicBezTo>
                      <a:pt x="799" y="480"/>
                      <a:pt x="868" y="434"/>
                      <a:pt x="959" y="389"/>
                    </a:cubicBezTo>
                    <a:cubicBezTo>
                      <a:pt x="1050" y="366"/>
                      <a:pt x="1119" y="343"/>
                      <a:pt x="1210" y="320"/>
                    </a:cubicBezTo>
                    <a:close/>
                    <a:moveTo>
                      <a:pt x="1141" y="1"/>
                    </a:moveTo>
                    <a:cubicBezTo>
                      <a:pt x="1119" y="24"/>
                      <a:pt x="1096" y="24"/>
                      <a:pt x="1073" y="24"/>
                    </a:cubicBezTo>
                    <a:lnTo>
                      <a:pt x="1050" y="24"/>
                    </a:lnTo>
                    <a:cubicBezTo>
                      <a:pt x="1027" y="24"/>
                      <a:pt x="1027" y="46"/>
                      <a:pt x="1005" y="46"/>
                    </a:cubicBezTo>
                    <a:cubicBezTo>
                      <a:pt x="959" y="46"/>
                      <a:pt x="936" y="69"/>
                      <a:pt x="890" y="69"/>
                    </a:cubicBezTo>
                    <a:cubicBezTo>
                      <a:pt x="845" y="92"/>
                      <a:pt x="776" y="115"/>
                      <a:pt x="708" y="161"/>
                    </a:cubicBezTo>
                    <a:cubicBezTo>
                      <a:pt x="708" y="161"/>
                      <a:pt x="685" y="161"/>
                      <a:pt x="685" y="183"/>
                    </a:cubicBezTo>
                    <a:cubicBezTo>
                      <a:pt x="548" y="252"/>
                      <a:pt x="434" y="343"/>
                      <a:pt x="320" y="457"/>
                    </a:cubicBezTo>
                    <a:cubicBezTo>
                      <a:pt x="274" y="503"/>
                      <a:pt x="251" y="571"/>
                      <a:pt x="206" y="617"/>
                    </a:cubicBezTo>
                    <a:cubicBezTo>
                      <a:pt x="206" y="640"/>
                      <a:pt x="183" y="663"/>
                      <a:pt x="183" y="663"/>
                    </a:cubicBezTo>
                    <a:cubicBezTo>
                      <a:pt x="160" y="686"/>
                      <a:pt x="160" y="686"/>
                      <a:pt x="160" y="708"/>
                    </a:cubicBezTo>
                    <a:cubicBezTo>
                      <a:pt x="114" y="754"/>
                      <a:pt x="91" y="822"/>
                      <a:pt x="69" y="891"/>
                    </a:cubicBezTo>
                    <a:cubicBezTo>
                      <a:pt x="23" y="982"/>
                      <a:pt x="23" y="1074"/>
                      <a:pt x="23" y="1165"/>
                    </a:cubicBezTo>
                    <a:cubicBezTo>
                      <a:pt x="0" y="1256"/>
                      <a:pt x="23" y="1347"/>
                      <a:pt x="46" y="1439"/>
                    </a:cubicBezTo>
                    <a:cubicBezTo>
                      <a:pt x="69" y="1507"/>
                      <a:pt x="114" y="1576"/>
                      <a:pt x="137" y="1644"/>
                    </a:cubicBezTo>
                    <a:cubicBezTo>
                      <a:pt x="183" y="1690"/>
                      <a:pt x="228" y="1735"/>
                      <a:pt x="274" y="1781"/>
                    </a:cubicBezTo>
                    <a:cubicBezTo>
                      <a:pt x="388" y="1895"/>
                      <a:pt x="548" y="1964"/>
                      <a:pt x="708" y="1987"/>
                    </a:cubicBezTo>
                    <a:cubicBezTo>
                      <a:pt x="763" y="1994"/>
                      <a:pt x="818" y="1998"/>
                      <a:pt x="874" y="1998"/>
                    </a:cubicBezTo>
                    <a:cubicBezTo>
                      <a:pt x="1143" y="1998"/>
                      <a:pt x="1417" y="1910"/>
                      <a:pt x="1644" y="1758"/>
                    </a:cubicBezTo>
                    <a:cubicBezTo>
                      <a:pt x="1918" y="1553"/>
                      <a:pt x="2123" y="1279"/>
                      <a:pt x="2169" y="959"/>
                    </a:cubicBezTo>
                    <a:cubicBezTo>
                      <a:pt x="2214" y="800"/>
                      <a:pt x="2191" y="617"/>
                      <a:pt x="2123" y="480"/>
                    </a:cubicBezTo>
                    <a:cubicBezTo>
                      <a:pt x="2100" y="389"/>
                      <a:pt x="2054" y="343"/>
                      <a:pt x="2009" y="275"/>
                    </a:cubicBezTo>
                    <a:cubicBezTo>
                      <a:pt x="1940" y="206"/>
                      <a:pt x="1872" y="161"/>
                      <a:pt x="1803" y="115"/>
                    </a:cubicBezTo>
                    <a:cubicBezTo>
                      <a:pt x="1735" y="69"/>
                      <a:pt x="1666" y="46"/>
                      <a:pt x="1598" y="24"/>
                    </a:cubicBezTo>
                    <a:cubicBezTo>
                      <a:pt x="1529" y="1"/>
                      <a:pt x="1438" y="1"/>
                      <a:pt x="137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7"/>
              <p:cNvSpPr/>
              <p:nvPr/>
            </p:nvSpPr>
            <p:spPr>
              <a:xfrm>
                <a:off x="4918673" y="226223"/>
                <a:ext cx="36436" cy="54168"/>
              </a:xfrm>
              <a:custGeom>
                <a:avLst/>
                <a:gdLst/>
                <a:ahLst/>
                <a:cxnLst/>
                <a:rect l="l" t="t" r="r" b="b"/>
                <a:pathLst>
                  <a:path w="1348" h="2004" extrusionOk="0">
                    <a:moveTo>
                      <a:pt x="275" y="1"/>
                    </a:moveTo>
                    <a:cubicBezTo>
                      <a:pt x="183" y="24"/>
                      <a:pt x="115" y="69"/>
                      <a:pt x="46" y="138"/>
                    </a:cubicBezTo>
                    <a:cubicBezTo>
                      <a:pt x="1" y="206"/>
                      <a:pt x="1" y="297"/>
                      <a:pt x="1" y="389"/>
                    </a:cubicBezTo>
                    <a:cubicBezTo>
                      <a:pt x="1" y="685"/>
                      <a:pt x="23" y="1005"/>
                      <a:pt x="160" y="1302"/>
                    </a:cubicBezTo>
                    <a:cubicBezTo>
                      <a:pt x="229" y="1439"/>
                      <a:pt x="320" y="1553"/>
                      <a:pt x="412" y="1644"/>
                    </a:cubicBezTo>
                    <a:cubicBezTo>
                      <a:pt x="480" y="1713"/>
                      <a:pt x="548" y="1781"/>
                      <a:pt x="640" y="1827"/>
                    </a:cubicBezTo>
                    <a:cubicBezTo>
                      <a:pt x="731" y="1895"/>
                      <a:pt x="822" y="1941"/>
                      <a:pt x="914" y="1987"/>
                    </a:cubicBezTo>
                    <a:cubicBezTo>
                      <a:pt x="943" y="1998"/>
                      <a:pt x="976" y="2004"/>
                      <a:pt x="1009" y="2004"/>
                    </a:cubicBezTo>
                    <a:cubicBezTo>
                      <a:pt x="1106" y="2004"/>
                      <a:pt x="1211" y="1957"/>
                      <a:pt x="1279" y="1872"/>
                    </a:cubicBezTo>
                    <a:cubicBezTo>
                      <a:pt x="1325" y="1804"/>
                      <a:pt x="1347" y="1735"/>
                      <a:pt x="1325" y="1644"/>
                    </a:cubicBezTo>
                    <a:cubicBezTo>
                      <a:pt x="1325" y="1576"/>
                      <a:pt x="1279" y="1484"/>
                      <a:pt x="1210" y="1439"/>
                    </a:cubicBezTo>
                    <a:cubicBezTo>
                      <a:pt x="1119" y="1393"/>
                      <a:pt x="1028" y="1325"/>
                      <a:pt x="937" y="1256"/>
                    </a:cubicBezTo>
                    <a:cubicBezTo>
                      <a:pt x="891" y="1188"/>
                      <a:pt x="822" y="1119"/>
                      <a:pt x="777" y="1051"/>
                    </a:cubicBezTo>
                    <a:cubicBezTo>
                      <a:pt x="754" y="1005"/>
                      <a:pt x="731" y="959"/>
                      <a:pt x="708" y="914"/>
                    </a:cubicBezTo>
                    <a:cubicBezTo>
                      <a:pt x="663" y="708"/>
                      <a:pt x="640" y="503"/>
                      <a:pt x="640" y="275"/>
                    </a:cubicBezTo>
                    <a:cubicBezTo>
                      <a:pt x="640" y="206"/>
                      <a:pt x="571" y="115"/>
                      <a:pt x="503" y="69"/>
                    </a:cubicBezTo>
                    <a:cubicBezTo>
                      <a:pt x="457" y="24"/>
                      <a:pt x="389" y="1"/>
                      <a:pt x="32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1" name="Google Shape;3851;p37"/>
            <p:cNvSpPr/>
            <p:nvPr/>
          </p:nvSpPr>
          <p:spPr>
            <a:xfrm flipH="1">
              <a:off x="3622309" y="24227"/>
              <a:ext cx="228295" cy="699807"/>
            </a:xfrm>
            <a:custGeom>
              <a:avLst/>
              <a:gdLst/>
              <a:ahLst/>
              <a:cxnLst/>
              <a:rect l="l" t="t" r="r" b="b"/>
              <a:pathLst>
                <a:path w="8446" h="25890" extrusionOk="0">
                  <a:moveTo>
                    <a:pt x="8263" y="0"/>
                  </a:moveTo>
                  <a:cubicBezTo>
                    <a:pt x="8240" y="0"/>
                    <a:pt x="8194" y="23"/>
                    <a:pt x="8172" y="23"/>
                  </a:cubicBezTo>
                  <a:cubicBezTo>
                    <a:pt x="8057" y="91"/>
                    <a:pt x="7943" y="160"/>
                    <a:pt x="7829" y="251"/>
                  </a:cubicBezTo>
                  <a:cubicBezTo>
                    <a:pt x="6893" y="845"/>
                    <a:pt x="6003" y="1552"/>
                    <a:pt x="5204" y="2306"/>
                  </a:cubicBezTo>
                  <a:cubicBezTo>
                    <a:pt x="4405" y="3082"/>
                    <a:pt x="3675" y="3949"/>
                    <a:pt x="3036" y="4862"/>
                  </a:cubicBezTo>
                  <a:cubicBezTo>
                    <a:pt x="3036" y="4885"/>
                    <a:pt x="3036" y="4885"/>
                    <a:pt x="3036" y="4885"/>
                  </a:cubicBezTo>
                  <a:cubicBezTo>
                    <a:pt x="3013" y="4885"/>
                    <a:pt x="3013" y="4885"/>
                    <a:pt x="3013" y="4908"/>
                  </a:cubicBezTo>
                  <a:cubicBezTo>
                    <a:pt x="3013" y="4908"/>
                    <a:pt x="3013" y="4908"/>
                    <a:pt x="2990" y="4930"/>
                  </a:cubicBezTo>
                  <a:cubicBezTo>
                    <a:pt x="2054" y="6300"/>
                    <a:pt x="1324" y="7829"/>
                    <a:pt x="799" y="9427"/>
                  </a:cubicBezTo>
                  <a:cubicBezTo>
                    <a:pt x="274" y="11139"/>
                    <a:pt x="0" y="12919"/>
                    <a:pt x="23" y="14700"/>
                  </a:cubicBezTo>
                  <a:cubicBezTo>
                    <a:pt x="23" y="15635"/>
                    <a:pt x="114" y="16548"/>
                    <a:pt x="274" y="17462"/>
                  </a:cubicBezTo>
                  <a:cubicBezTo>
                    <a:pt x="434" y="18397"/>
                    <a:pt x="685" y="19333"/>
                    <a:pt x="1004" y="20223"/>
                  </a:cubicBezTo>
                  <a:cubicBezTo>
                    <a:pt x="1324" y="21068"/>
                    <a:pt x="1689" y="21912"/>
                    <a:pt x="2123" y="22711"/>
                  </a:cubicBezTo>
                  <a:cubicBezTo>
                    <a:pt x="2579" y="23510"/>
                    <a:pt x="3082" y="24263"/>
                    <a:pt x="3652" y="24994"/>
                  </a:cubicBezTo>
                  <a:cubicBezTo>
                    <a:pt x="3858" y="25268"/>
                    <a:pt x="4086" y="25542"/>
                    <a:pt x="4337" y="25816"/>
                  </a:cubicBezTo>
                  <a:lnTo>
                    <a:pt x="4360" y="25838"/>
                  </a:lnTo>
                  <a:cubicBezTo>
                    <a:pt x="4383" y="25873"/>
                    <a:pt x="4422" y="25890"/>
                    <a:pt x="4465" y="25890"/>
                  </a:cubicBezTo>
                  <a:cubicBezTo>
                    <a:pt x="4508" y="25890"/>
                    <a:pt x="4554" y="25873"/>
                    <a:pt x="4588" y="25838"/>
                  </a:cubicBezTo>
                  <a:cubicBezTo>
                    <a:pt x="4656" y="25770"/>
                    <a:pt x="4634" y="25679"/>
                    <a:pt x="4588" y="25610"/>
                  </a:cubicBezTo>
                  <a:cubicBezTo>
                    <a:pt x="4314" y="25313"/>
                    <a:pt x="4063" y="24994"/>
                    <a:pt x="3812" y="24697"/>
                  </a:cubicBezTo>
                  <a:cubicBezTo>
                    <a:pt x="2945" y="23533"/>
                    <a:pt x="2191" y="22278"/>
                    <a:pt x="1644" y="20931"/>
                  </a:cubicBezTo>
                  <a:lnTo>
                    <a:pt x="1644" y="20977"/>
                  </a:lnTo>
                  <a:cubicBezTo>
                    <a:pt x="1096" y="19630"/>
                    <a:pt x="708" y="18215"/>
                    <a:pt x="502" y="16777"/>
                  </a:cubicBezTo>
                  <a:cubicBezTo>
                    <a:pt x="411" y="16092"/>
                    <a:pt x="365" y="15384"/>
                    <a:pt x="342" y="14700"/>
                  </a:cubicBezTo>
                  <a:cubicBezTo>
                    <a:pt x="342" y="13878"/>
                    <a:pt x="388" y="13079"/>
                    <a:pt x="502" y="12280"/>
                  </a:cubicBezTo>
                  <a:cubicBezTo>
                    <a:pt x="502" y="12280"/>
                    <a:pt x="502" y="12303"/>
                    <a:pt x="502" y="12326"/>
                  </a:cubicBezTo>
                  <a:cubicBezTo>
                    <a:pt x="708" y="10842"/>
                    <a:pt x="1096" y="9381"/>
                    <a:pt x="1666" y="8012"/>
                  </a:cubicBezTo>
                  <a:lnTo>
                    <a:pt x="1666" y="8035"/>
                  </a:lnTo>
                  <a:cubicBezTo>
                    <a:pt x="2100" y="7008"/>
                    <a:pt x="2648" y="6003"/>
                    <a:pt x="3287" y="5067"/>
                  </a:cubicBezTo>
                  <a:cubicBezTo>
                    <a:pt x="3287" y="5067"/>
                    <a:pt x="3310" y="5067"/>
                    <a:pt x="3310" y="5045"/>
                  </a:cubicBezTo>
                  <a:cubicBezTo>
                    <a:pt x="3470" y="4816"/>
                    <a:pt x="3652" y="4588"/>
                    <a:pt x="3812" y="4360"/>
                  </a:cubicBezTo>
                  <a:cubicBezTo>
                    <a:pt x="4679" y="3219"/>
                    <a:pt x="5706" y="2214"/>
                    <a:pt x="6825" y="1347"/>
                  </a:cubicBezTo>
                  <a:lnTo>
                    <a:pt x="6825" y="1347"/>
                  </a:lnTo>
                  <a:cubicBezTo>
                    <a:pt x="6825" y="1347"/>
                    <a:pt x="6802" y="1370"/>
                    <a:pt x="6802" y="1370"/>
                  </a:cubicBezTo>
                  <a:cubicBezTo>
                    <a:pt x="7144" y="1096"/>
                    <a:pt x="7510" y="845"/>
                    <a:pt x="7875" y="594"/>
                  </a:cubicBezTo>
                  <a:cubicBezTo>
                    <a:pt x="8035" y="502"/>
                    <a:pt x="8194" y="411"/>
                    <a:pt x="8331" y="320"/>
                  </a:cubicBezTo>
                  <a:cubicBezTo>
                    <a:pt x="8423" y="274"/>
                    <a:pt x="8445" y="160"/>
                    <a:pt x="8400" y="91"/>
                  </a:cubicBezTo>
                  <a:cubicBezTo>
                    <a:pt x="8377" y="46"/>
                    <a:pt x="8309" y="0"/>
                    <a:pt x="8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7"/>
            <p:cNvSpPr/>
            <p:nvPr/>
          </p:nvSpPr>
          <p:spPr>
            <a:xfrm flipH="1">
              <a:off x="670474" y="2225496"/>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3" name="Google Shape;3853;p37"/>
            <p:cNvGrpSpPr/>
            <p:nvPr/>
          </p:nvGrpSpPr>
          <p:grpSpPr>
            <a:xfrm rot="9774109">
              <a:off x="5260820" y="1288803"/>
              <a:ext cx="851724" cy="694099"/>
              <a:chOff x="1267836" y="2894590"/>
              <a:chExt cx="1150805" cy="832433"/>
            </a:xfrm>
          </p:grpSpPr>
          <p:sp>
            <p:nvSpPr>
              <p:cNvPr id="3854" name="Google Shape;3854;p37"/>
              <p:cNvSpPr/>
              <p:nvPr/>
            </p:nvSpPr>
            <p:spPr>
              <a:xfrm rot="-2700000" flipH="1">
                <a:off x="1680431" y="3060349"/>
                <a:ext cx="575769" cy="346397"/>
              </a:xfrm>
              <a:custGeom>
                <a:avLst/>
                <a:gdLst/>
                <a:ahLst/>
                <a:cxnLst/>
                <a:rect l="l" t="t" r="r" b="b"/>
                <a:pathLst>
                  <a:path w="23031" h="13856" extrusionOk="0">
                    <a:moveTo>
                      <a:pt x="13558" y="1"/>
                    </a:moveTo>
                    <a:lnTo>
                      <a:pt x="0" y="1963"/>
                    </a:lnTo>
                    <a:lnTo>
                      <a:pt x="9906" y="13855"/>
                    </a:lnTo>
                    <a:lnTo>
                      <a:pt x="23031" y="11733"/>
                    </a:lnTo>
                    <a:lnTo>
                      <a:pt x="1355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7"/>
              <p:cNvSpPr/>
              <p:nvPr/>
            </p:nvSpPr>
            <p:spPr>
              <a:xfrm rot="-2700000" flipH="1">
                <a:off x="2018251" y="2969123"/>
                <a:ext cx="273372" cy="401746"/>
              </a:xfrm>
              <a:custGeom>
                <a:avLst/>
                <a:gdLst/>
                <a:ahLst/>
                <a:cxnLst/>
                <a:rect l="l" t="t" r="r" b="b"/>
                <a:pathLst>
                  <a:path w="10935" h="16070" extrusionOk="0">
                    <a:moveTo>
                      <a:pt x="1370" y="0"/>
                    </a:moveTo>
                    <a:lnTo>
                      <a:pt x="1" y="4451"/>
                    </a:lnTo>
                    <a:lnTo>
                      <a:pt x="9519" y="16069"/>
                    </a:lnTo>
                    <a:lnTo>
                      <a:pt x="10934" y="11481"/>
                    </a:lnTo>
                    <a:lnTo>
                      <a:pt x="1370" y="0"/>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7"/>
              <p:cNvSpPr/>
              <p:nvPr/>
            </p:nvSpPr>
            <p:spPr>
              <a:xfrm rot="-2700000" flipH="1">
                <a:off x="1855767" y="3368946"/>
                <a:ext cx="363497" cy="167798"/>
              </a:xfrm>
              <a:custGeom>
                <a:avLst/>
                <a:gdLst/>
                <a:ahLst/>
                <a:cxnLst/>
                <a:rect l="l" t="t" r="r" b="b"/>
                <a:pathLst>
                  <a:path w="14540" h="6712" extrusionOk="0">
                    <a:moveTo>
                      <a:pt x="14540" y="1"/>
                    </a:moveTo>
                    <a:lnTo>
                      <a:pt x="1415" y="2123"/>
                    </a:lnTo>
                    <a:lnTo>
                      <a:pt x="0" y="6711"/>
                    </a:lnTo>
                    <a:lnTo>
                      <a:pt x="13284" y="4041"/>
                    </a:lnTo>
                    <a:lnTo>
                      <a:pt x="14540"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37"/>
              <p:cNvSpPr/>
              <p:nvPr/>
            </p:nvSpPr>
            <p:spPr>
              <a:xfrm rot="-2700000" flipH="1">
                <a:off x="1448574" y="2943562"/>
                <a:ext cx="398321" cy="646544"/>
              </a:xfrm>
              <a:custGeom>
                <a:avLst/>
                <a:gdLst/>
                <a:ahLst/>
                <a:cxnLst/>
                <a:rect l="l" t="t" r="r" b="b"/>
                <a:pathLst>
                  <a:path w="15933" h="25862" extrusionOk="0">
                    <a:moveTo>
                      <a:pt x="5981" y="1"/>
                    </a:moveTo>
                    <a:lnTo>
                      <a:pt x="0" y="14130"/>
                    </a:lnTo>
                    <a:lnTo>
                      <a:pt x="9473" y="25862"/>
                    </a:lnTo>
                    <a:lnTo>
                      <a:pt x="15932" y="10774"/>
                    </a:lnTo>
                    <a:lnTo>
                      <a:pt x="5981"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37"/>
              <p:cNvSpPr/>
              <p:nvPr/>
            </p:nvSpPr>
            <p:spPr>
              <a:xfrm rot="-2700000" flipH="1">
                <a:off x="1322478" y="3074999"/>
                <a:ext cx="264772" cy="264222"/>
              </a:xfrm>
              <a:custGeom>
                <a:avLst/>
                <a:gdLst/>
                <a:ahLst/>
                <a:cxnLst/>
                <a:rect l="l" t="t" r="r" b="b"/>
                <a:pathLst>
                  <a:path w="10591" h="10569" extrusionOk="0">
                    <a:moveTo>
                      <a:pt x="0" y="1"/>
                    </a:moveTo>
                    <a:lnTo>
                      <a:pt x="9769" y="10569"/>
                    </a:lnTo>
                    <a:lnTo>
                      <a:pt x="10591" y="10204"/>
                    </a:lnTo>
                    <a:lnTo>
                      <a:pt x="1278" y="389"/>
                    </a:lnTo>
                    <a:lnTo>
                      <a:pt x="0"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37"/>
              <p:cNvSpPr/>
              <p:nvPr/>
            </p:nvSpPr>
            <p:spPr>
              <a:xfrm rot="-2700000" flipH="1">
                <a:off x="1585619" y="3239507"/>
                <a:ext cx="220273" cy="479920"/>
              </a:xfrm>
              <a:custGeom>
                <a:avLst/>
                <a:gdLst/>
                <a:ahLst/>
                <a:cxnLst/>
                <a:rect l="l" t="t" r="r" b="b"/>
                <a:pathLst>
                  <a:path w="8811" h="19197" extrusionOk="0">
                    <a:moveTo>
                      <a:pt x="8811" y="1"/>
                    </a:moveTo>
                    <a:lnTo>
                      <a:pt x="7715" y="69"/>
                    </a:lnTo>
                    <a:lnTo>
                      <a:pt x="1256" y="15157"/>
                    </a:lnTo>
                    <a:lnTo>
                      <a:pt x="0" y="19197"/>
                    </a:lnTo>
                    <a:lnTo>
                      <a:pt x="8811" y="1"/>
                    </a:lnTo>
                    <a:close/>
                    <a:moveTo>
                      <a:pt x="0" y="19197"/>
                    </a:moveTo>
                    <a:lnTo>
                      <a:pt x="0" y="19197"/>
                    </a:lnTo>
                    <a:lnTo>
                      <a:pt x="0" y="19197"/>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37"/>
              <p:cNvSpPr/>
              <p:nvPr/>
            </p:nvSpPr>
            <p:spPr>
              <a:xfrm rot="-2700000" flipH="1">
                <a:off x="1681933" y="3063972"/>
                <a:ext cx="565520" cy="346397"/>
              </a:xfrm>
              <a:custGeom>
                <a:avLst/>
                <a:gdLst/>
                <a:ahLst/>
                <a:cxnLst/>
                <a:rect l="l" t="t" r="r" b="b"/>
                <a:pathLst>
                  <a:path w="22621" h="13856" extrusionOk="0">
                    <a:moveTo>
                      <a:pt x="13148" y="1"/>
                    </a:moveTo>
                    <a:lnTo>
                      <a:pt x="1" y="685"/>
                    </a:lnTo>
                    <a:lnTo>
                      <a:pt x="9496" y="13855"/>
                    </a:lnTo>
                    <a:lnTo>
                      <a:pt x="22621" y="11733"/>
                    </a:lnTo>
                    <a:lnTo>
                      <a:pt x="1314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37"/>
              <p:cNvSpPr/>
              <p:nvPr/>
            </p:nvSpPr>
            <p:spPr>
              <a:xfrm rot="-2700000" flipH="1">
                <a:off x="1979054" y="2989190"/>
                <a:ext cx="228273" cy="301897"/>
              </a:xfrm>
              <a:custGeom>
                <a:avLst/>
                <a:gdLst/>
                <a:ahLst/>
                <a:cxnLst/>
                <a:rect l="l" t="t" r="r" b="b"/>
                <a:pathLst>
                  <a:path w="9131" h="12076" extrusionOk="0">
                    <a:moveTo>
                      <a:pt x="434" y="1"/>
                    </a:moveTo>
                    <a:lnTo>
                      <a:pt x="0" y="69"/>
                    </a:lnTo>
                    <a:lnTo>
                      <a:pt x="9130" y="12075"/>
                    </a:lnTo>
                    <a:lnTo>
                      <a:pt x="43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37"/>
              <p:cNvSpPr/>
              <p:nvPr/>
            </p:nvSpPr>
            <p:spPr>
              <a:xfrm rot="-2700000" flipH="1">
                <a:off x="1787928" y="3130873"/>
                <a:ext cx="598044" cy="340122"/>
              </a:xfrm>
              <a:custGeom>
                <a:avLst/>
                <a:gdLst/>
                <a:ahLst/>
                <a:cxnLst/>
                <a:rect l="l" t="t" r="r" b="b"/>
                <a:pathLst>
                  <a:path w="23922" h="13605" extrusionOk="0">
                    <a:moveTo>
                      <a:pt x="1324" y="0"/>
                    </a:moveTo>
                    <a:lnTo>
                      <a:pt x="1" y="571"/>
                    </a:lnTo>
                    <a:lnTo>
                      <a:pt x="10226" y="13604"/>
                    </a:lnTo>
                    <a:lnTo>
                      <a:pt x="23670" y="10386"/>
                    </a:lnTo>
                    <a:lnTo>
                      <a:pt x="23922" y="9541"/>
                    </a:lnTo>
                    <a:lnTo>
                      <a:pt x="10569" y="12486"/>
                    </a:lnTo>
                    <a:lnTo>
                      <a:pt x="1051" y="890"/>
                    </a:lnTo>
                    <a:lnTo>
                      <a:pt x="1324" y="0"/>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37"/>
              <p:cNvSpPr/>
              <p:nvPr/>
            </p:nvSpPr>
            <p:spPr>
              <a:xfrm rot="-2700000" flipH="1">
                <a:off x="1860762" y="3508436"/>
                <a:ext cx="56524" cy="97024"/>
              </a:xfrm>
              <a:custGeom>
                <a:avLst/>
                <a:gdLst/>
                <a:ahLst/>
                <a:cxnLst/>
                <a:rect l="l" t="t" r="r" b="b"/>
                <a:pathLst>
                  <a:path w="2261" h="3881" extrusionOk="0">
                    <a:moveTo>
                      <a:pt x="1735" y="0"/>
                    </a:moveTo>
                    <a:cubicBezTo>
                      <a:pt x="1735" y="1"/>
                      <a:pt x="708" y="1644"/>
                      <a:pt x="0" y="3881"/>
                    </a:cubicBezTo>
                    <a:cubicBezTo>
                      <a:pt x="2260" y="2922"/>
                      <a:pt x="1735" y="1"/>
                      <a:pt x="1735"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37"/>
              <p:cNvSpPr/>
              <p:nvPr/>
            </p:nvSpPr>
            <p:spPr>
              <a:xfrm rot="-2700000" flipH="1">
                <a:off x="1575391" y="3249725"/>
                <a:ext cx="182623" cy="377196"/>
              </a:xfrm>
              <a:custGeom>
                <a:avLst/>
                <a:gdLst/>
                <a:ahLst/>
                <a:cxnLst/>
                <a:rect l="l" t="t" r="r" b="b"/>
                <a:pathLst>
                  <a:path w="7305" h="15088" extrusionOk="0">
                    <a:moveTo>
                      <a:pt x="7304" y="0"/>
                    </a:moveTo>
                    <a:cubicBezTo>
                      <a:pt x="7304" y="1"/>
                      <a:pt x="662" y="6323"/>
                      <a:pt x="0" y="14654"/>
                    </a:cubicBezTo>
                    <a:cubicBezTo>
                      <a:pt x="502" y="15065"/>
                      <a:pt x="845" y="15088"/>
                      <a:pt x="845" y="15088"/>
                    </a:cubicBezTo>
                    <a:lnTo>
                      <a:pt x="7304" y="0"/>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37"/>
              <p:cNvSpPr/>
              <p:nvPr/>
            </p:nvSpPr>
            <p:spPr>
              <a:xfrm rot="-2700000" flipH="1">
                <a:off x="1711914" y="3187704"/>
                <a:ext cx="236823" cy="295047"/>
              </a:xfrm>
              <a:custGeom>
                <a:avLst/>
                <a:gdLst/>
                <a:ahLst/>
                <a:cxnLst/>
                <a:rect l="l" t="t" r="r" b="b"/>
                <a:pathLst>
                  <a:path w="9473" h="11802" extrusionOk="0">
                    <a:moveTo>
                      <a:pt x="0" y="1"/>
                    </a:moveTo>
                    <a:lnTo>
                      <a:pt x="9016" y="11801"/>
                    </a:lnTo>
                    <a:lnTo>
                      <a:pt x="9473" y="11733"/>
                    </a:lnTo>
                    <a:lnTo>
                      <a:pt x="0" y="1"/>
                    </a:ln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37"/>
              <p:cNvSpPr/>
              <p:nvPr/>
            </p:nvSpPr>
            <p:spPr>
              <a:xfrm rot="-2700000" flipH="1">
                <a:off x="1554712" y="2897941"/>
                <a:ext cx="155799" cy="353247"/>
              </a:xfrm>
              <a:custGeom>
                <a:avLst/>
                <a:gdLst/>
                <a:ahLst/>
                <a:cxnLst/>
                <a:rect l="l" t="t" r="r" b="b"/>
                <a:pathLst>
                  <a:path w="6232" h="14130" extrusionOk="0">
                    <a:moveTo>
                      <a:pt x="6141" y="1"/>
                    </a:moveTo>
                    <a:cubicBezTo>
                      <a:pt x="1" y="9131"/>
                      <a:pt x="160" y="14130"/>
                      <a:pt x="160" y="14130"/>
                    </a:cubicBezTo>
                    <a:lnTo>
                      <a:pt x="6141" y="3607"/>
                    </a:lnTo>
                    <a:cubicBezTo>
                      <a:pt x="6141" y="3607"/>
                      <a:pt x="6232" y="1210"/>
                      <a:pt x="6141"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37"/>
              <p:cNvSpPr/>
              <p:nvPr/>
            </p:nvSpPr>
            <p:spPr>
              <a:xfrm rot="-2700000" flipH="1">
                <a:off x="1709004" y="3068734"/>
                <a:ext cx="540420" cy="330422"/>
              </a:xfrm>
              <a:custGeom>
                <a:avLst/>
                <a:gdLst/>
                <a:ahLst/>
                <a:cxnLst/>
                <a:rect l="l" t="t" r="r" b="b"/>
                <a:pathLst>
                  <a:path w="21617" h="13217" extrusionOk="0">
                    <a:moveTo>
                      <a:pt x="754" y="1"/>
                    </a:moveTo>
                    <a:lnTo>
                      <a:pt x="1" y="46"/>
                    </a:lnTo>
                    <a:lnTo>
                      <a:pt x="9496" y="13216"/>
                    </a:lnTo>
                    <a:lnTo>
                      <a:pt x="21617" y="11253"/>
                    </a:lnTo>
                    <a:cubicBezTo>
                      <a:pt x="21373" y="11200"/>
                      <a:pt x="21031" y="11176"/>
                      <a:pt x="20617" y="11176"/>
                    </a:cubicBezTo>
                    <a:cubicBezTo>
                      <a:pt x="17338" y="11176"/>
                      <a:pt x="9496" y="12669"/>
                      <a:pt x="9496" y="12669"/>
                    </a:cubicBezTo>
                    <a:lnTo>
                      <a:pt x="75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37"/>
              <p:cNvSpPr/>
              <p:nvPr/>
            </p:nvSpPr>
            <p:spPr>
              <a:xfrm rot="-2700000" flipH="1">
                <a:off x="2069740" y="3030444"/>
                <a:ext cx="140874" cy="178448"/>
              </a:xfrm>
              <a:custGeom>
                <a:avLst/>
                <a:gdLst/>
                <a:ahLst/>
                <a:cxnLst/>
                <a:rect l="l" t="t" r="r" b="b"/>
                <a:pathLst>
                  <a:path w="5635" h="7138" extrusionOk="0">
                    <a:moveTo>
                      <a:pt x="0" y="0"/>
                    </a:moveTo>
                    <a:lnTo>
                      <a:pt x="0" y="0"/>
                    </a:lnTo>
                    <a:cubicBezTo>
                      <a:pt x="1" y="1"/>
                      <a:pt x="4165" y="5075"/>
                      <a:pt x="5339" y="6696"/>
                    </a:cubicBezTo>
                    <a:lnTo>
                      <a:pt x="5339" y="6696"/>
                    </a:lnTo>
                    <a:cubicBezTo>
                      <a:pt x="4395" y="5270"/>
                      <a:pt x="1422" y="836"/>
                      <a:pt x="0" y="0"/>
                    </a:cubicBezTo>
                    <a:close/>
                    <a:moveTo>
                      <a:pt x="5339" y="6696"/>
                    </a:moveTo>
                    <a:cubicBezTo>
                      <a:pt x="5523" y="6974"/>
                      <a:pt x="5630" y="7137"/>
                      <a:pt x="5633" y="7137"/>
                    </a:cubicBezTo>
                    <a:cubicBezTo>
                      <a:pt x="5634" y="7137"/>
                      <a:pt x="5614" y="7103"/>
                      <a:pt x="5570" y="7030"/>
                    </a:cubicBezTo>
                    <a:cubicBezTo>
                      <a:pt x="5518" y="6948"/>
                      <a:pt x="5439" y="6834"/>
                      <a:pt x="5339" y="6696"/>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37"/>
              <p:cNvSpPr/>
              <p:nvPr/>
            </p:nvSpPr>
            <p:spPr>
              <a:xfrm rot="-2700000" flipH="1">
                <a:off x="1599238" y="3327413"/>
                <a:ext cx="101024" cy="195198"/>
              </a:xfrm>
              <a:custGeom>
                <a:avLst/>
                <a:gdLst/>
                <a:ahLst/>
                <a:cxnLst/>
                <a:rect l="l" t="t" r="r" b="b"/>
                <a:pathLst>
                  <a:path w="4041" h="7808" extrusionOk="0">
                    <a:moveTo>
                      <a:pt x="4040" y="1"/>
                    </a:moveTo>
                    <a:cubicBezTo>
                      <a:pt x="4040" y="1"/>
                      <a:pt x="1461" y="2489"/>
                      <a:pt x="0" y="7807"/>
                    </a:cubicBezTo>
                    <a:cubicBezTo>
                      <a:pt x="1027" y="5593"/>
                      <a:pt x="2648" y="1895"/>
                      <a:pt x="4040" y="1"/>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37"/>
              <p:cNvSpPr/>
              <p:nvPr/>
            </p:nvSpPr>
            <p:spPr>
              <a:xfrm rot="-2700000" flipH="1">
                <a:off x="1898581" y="3430340"/>
                <a:ext cx="234098" cy="39000"/>
              </a:xfrm>
              <a:custGeom>
                <a:avLst/>
                <a:gdLst/>
                <a:ahLst/>
                <a:cxnLst/>
                <a:rect l="l" t="t" r="r" b="b"/>
                <a:pathLst>
                  <a:path w="9364" h="1560" extrusionOk="0">
                    <a:moveTo>
                      <a:pt x="9364" y="0"/>
                    </a:moveTo>
                    <a:cubicBezTo>
                      <a:pt x="9363" y="0"/>
                      <a:pt x="1192" y="1028"/>
                      <a:pt x="119" y="1484"/>
                    </a:cubicBezTo>
                    <a:cubicBezTo>
                      <a:pt x="0" y="1536"/>
                      <a:pt x="16" y="1559"/>
                      <a:pt x="140" y="1559"/>
                    </a:cubicBezTo>
                    <a:cubicBezTo>
                      <a:pt x="1151" y="1559"/>
                      <a:pt x="9363" y="1"/>
                      <a:pt x="9364" y="0"/>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37"/>
              <p:cNvSpPr/>
              <p:nvPr/>
            </p:nvSpPr>
            <p:spPr>
              <a:xfrm rot="-2700000" flipH="1">
                <a:off x="1400897" y="3085750"/>
                <a:ext cx="99874" cy="109574"/>
              </a:xfrm>
              <a:custGeom>
                <a:avLst/>
                <a:gdLst/>
                <a:ahLst/>
                <a:cxnLst/>
                <a:rect l="l" t="t" r="r" b="b"/>
                <a:pathLst>
                  <a:path w="3995" h="4383" fill="none" extrusionOk="0">
                    <a:moveTo>
                      <a:pt x="0" y="0"/>
                    </a:moveTo>
                    <a:lnTo>
                      <a:pt x="3995" y="4383"/>
                    </a:lnTo>
                  </a:path>
                </a:pathLst>
              </a:custGeom>
              <a:noFill/>
              <a:ln w="6850" cap="rnd" cmpd="sng">
                <a:solidFill>
                  <a:srgbClr val="E989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37"/>
              <p:cNvSpPr/>
              <p:nvPr/>
            </p:nvSpPr>
            <p:spPr>
              <a:xfrm rot="-2700000" flipH="1">
                <a:off x="1445448" y="3241609"/>
                <a:ext cx="18850" cy="20575"/>
              </a:xfrm>
              <a:custGeom>
                <a:avLst/>
                <a:gdLst/>
                <a:ahLst/>
                <a:cxnLst/>
                <a:rect l="l" t="t" r="r" b="b"/>
                <a:pathLst>
                  <a:path w="754" h="823" fill="none" extrusionOk="0">
                    <a:moveTo>
                      <a:pt x="1" y="1"/>
                    </a:moveTo>
                    <a:lnTo>
                      <a:pt x="754" y="823"/>
                    </a:lnTo>
                  </a:path>
                </a:pathLst>
              </a:custGeom>
              <a:noFill/>
              <a:ln w="6850" cap="rnd" cmpd="sng">
                <a:solidFill>
                  <a:srgbClr val="E989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37"/>
              <p:cNvSpPr/>
              <p:nvPr/>
            </p:nvSpPr>
            <p:spPr>
              <a:xfrm rot="-2700000" flipH="1">
                <a:off x="1878591" y="3526082"/>
                <a:ext cx="18850" cy="56499"/>
              </a:xfrm>
              <a:custGeom>
                <a:avLst/>
                <a:gdLst/>
                <a:ahLst/>
                <a:cxnLst/>
                <a:rect l="l" t="t" r="r" b="b"/>
                <a:pathLst>
                  <a:path w="754" h="2260" fill="none" extrusionOk="0">
                    <a:moveTo>
                      <a:pt x="0" y="2260"/>
                    </a:moveTo>
                    <a:cubicBezTo>
                      <a:pt x="0" y="2260"/>
                      <a:pt x="548" y="1529"/>
                      <a:pt x="753" y="0"/>
                    </a:cubicBezTo>
                  </a:path>
                </a:pathLst>
              </a:custGeom>
              <a:noFill/>
              <a:ln w="6850" cap="rnd" cmpd="sng">
                <a:solidFill>
                  <a:srgbClr val="E989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37"/>
              <p:cNvSpPr/>
              <p:nvPr/>
            </p:nvSpPr>
            <p:spPr>
              <a:xfrm rot="-2700000" flipH="1">
                <a:off x="2151160" y="3040352"/>
                <a:ext cx="89049" cy="112424"/>
              </a:xfrm>
              <a:custGeom>
                <a:avLst/>
                <a:gdLst/>
                <a:ahLst/>
                <a:cxnLst/>
                <a:rect l="l" t="t" r="r" b="b"/>
                <a:pathLst>
                  <a:path w="3562" h="4497" fill="none" extrusionOk="0">
                    <a:moveTo>
                      <a:pt x="0" y="0"/>
                    </a:moveTo>
                    <a:lnTo>
                      <a:pt x="3561" y="4497"/>
                    </a:lnTo>
                  </a:path>
                </a:pathLst>
              </a:custGeom>
              <a:noFill/>
              <a:ln w="4575" cap="rnd" cmpd="sng">
                <a:solidFill>
                  <a:srgbClr val="9F4C8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37"/>
              <p:cNvSpPr/>
              <p:nvPr/>
            </p:nvSpPr>
            <p:spPr>
              <a:xfrm rot="-2700000" flipH="1">
                <a:off x="2191423" y="3202207"/>
                <a:ext cx="35975" cy="44525"/>
              </a:xfrm>
              <a:custGeom>
                <a:avLst/>
                <a:gdLst/>
                <a:ahLst/>
                <a:cxnLst/>
                <a:rect l="l" t="t" r="r" b="b"/>
                <a:pathLst>
                  <a:path w="1439" h="1781" fill="none" extrusionOk="0">
                    <a:moveTo>
                      <a:pt x="1" y="0"/>
                    </a:moveTo>
                    <a:lnTo>
                      <a:pt x="1439" y="1780"/>
                    </a:lnTo>
                  </a:path>
                </a:pathLst>
              </a:custGeom>
              <a:noFill/>
              <a:ln w="4575" cap="rnd" cmpd="sng">
                <a:solidFill>
                  <a:srgbClr val="9F4C8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37"/>
            <p:cNvGrpSpPr/>
            <p:nvPr/>
          </p:nvGrpSpPr>
          <p:grpSpPr>
            <a:xfrm rot="-2700000">
              <a:off x="3949372" y="490804"/>
              <a:ext cx="755670" cy="411465"/>
              <a:chOff x="8334205" y="3657627"/>
              <a:chExt cx="1101277" cy="599649"/>
            </a:xfrm>
          </p:grpSpPr>
          <p:sp>
            <p:nvSpPr>
              <p:cNvPr id="3877" name="Google Shape;3877;p37"/>
              <p:cNvSpPr/>
              <p:nvPr/>
            </p:nvSpPr>
            <p:spPr>
              <a:xfrm flipH="1">
                <a:off x="9235355" y="3919913"/>
                <a:ext cx="200127" cy="136041"/>
              </a:xfrm>
              <a:custGeom>
                <a:avLst/>
                <a:gdLst/>
                <a:ahLst/>
                <a:cxnLst/>
                <a:rect l="l" t="t" r="r" b="b"/>
                <a:pathLst>
                  <a:path w="6027" h="4097" extrusionOk="0">
                    <a:moveTo>
                      <a:pt x="1655" y="0"/>
                    </a:moveTo>
                    <a:cubicBezTo>
                      <a:pt x="1436" y="0"/>
                      <a:pt x="1258" y="79"/>
                      <a:pt x="1141" y="262"/>
                    </a:cubicBezTo>
                    <a:cubicBezTo>
                      <a:pt x="0" y="2088"/>
                      <a:pt x="1141" y="4096"/>
                      <a:pt x="1141" y="4096"/>
                    </a:cubicBezTo>
                    <a:lnTo>
                      <a:pt x="6026" y="3069"/>
                    </a:lnTo>
                    <a:cubicBezTo>
                      <a:pt x="6026" y="3069"/>
                      <a:pt x="3025" y="0"/>
                      <a:pt x="1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37"/>
              <p:cNvSpPr/>
              <p:nvPr/>
            </p:nvSpPr>
            <p:spPr>
              <a:xfrm flipH="1">
                <a:off x="8334205" y="3769063"/>
                <a:ext cx="1068703" cy="488213"/>
              </a:xfrm>
              <a:custGeom>
                <a:avLst/>
                <a:gdLst/>
                <a:ahLst/>
                <a:cxnLst/>
                <a:rect l="l" t="t" r="r" b="b"/>
                <a:pathLst>
                  <a:path w="32185" h="14703" extrusionOk="0">
                    <a:moveTo>
                      <a:pt x="18261" y="0"/>
                    </a:moveTo>
                    <a:cubicBezTo>
                      <a:pt x="17981" y="0"/>
                      <a:pt x="17702" y="57"/>
                      <a:pt x="17439" y="171"/>
                    </a:cubicBezTo>
                    <a:lnTo>
                      <a:pt x="412" y="7932"/>
                    </a:lnTo>
                    <a:cubicBezTo>
                      <a:pt x="1" y="8115"/>
                      <a:pt x="1" y="8708"/>
                      <a:pt x="412" y="8891"/>
                    </a:cubicBezTo>
                    <a:lnTo>
                      <a:pt x="12851" y="14483"/>
                    </a:lnTo>
                    <a:cubicBezTo>
                      <a:pt x="13187" y="14628"/>
                      <a:pt x="13551" y="14703"/>
                      <a:pt x="13915" y="14703"/>
                    </a:cubicBezTo>
                    <a:cubicBezTo>
                      <a:pt x="14293" y="14703"/>
                      <a:pt x="14671" y="14623"/>
                      <a:pt x="15020" y="14460"/>
                    </a:cubicBezTo>
                    <a:lnTo>
                      <a:pt x="31774" y="6836"/>
                    </a:lnTo>
                    <a:cubicBezTo>
                      <a:pt x="32184" y="6631"/>
                      <a:pt x="32184" y="6060"/>
                      <a:pt x="31774" y="5878"/>
                    </a:cubicBezTo>
                    <a:lnTo>
                      <a:pt x="19083" y="171"/>
                    </a:lnTo>
                    <a:cubicBezTo>
                      <a:pt x="18820" y="57"/>
                      <a:pt x="18541" y="0"/>
                      <a:pt x="18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37"/>
              <p:cNvSpPr/>
              <p:nvPr/>
            </p:nvSpPr>
            <p:spPr>
              <a:xfrm flipH="1">
                <a:off x="8334205" y="3744026"/>
                <a:ext cx="1068703" cy="488246"/>
              </a:xfrm>
              <a:custGeom>
                <a:avLst/>
                <a:gdLst/>
                <a:ahLst/>
                <a:cxnLst/>
                <a:rect l="l" t="t" r="r" b="b"/>
                <a:pathLst>
                  <a:path w="32185" h="14704" extrusionOk="0">
                    <a:moveTo>
                      <a:pt x="18261" y="1"/>
                    </a:moveTo>
                    <a:cubicBezTo>
                      <a:pt x="17981" y="1"/>
                      <a:pt x="17702" y="58"/>
                      <a:pt x="17439" y="172"/>
                    </a:cubicBezTo>
                    <a:lnTo>
                      <a:pt x="412" y="6289"/>
                    </a:lnTo>
                    <a:cubicBezTo>
                      <a:pt x="1" y="6472"/>
                      <a:pt x="229" y="8800"/>
                      <a:pt x="640" y="8983"/>
                    </a:cubicBezTo>
                    <a:lnTo>
                      <a:pt x="12851" y="14484"/>
                    </a:lnTo>
                    <a:cubicBezTo>
                      <a:pt x="13187" y="14629"/>
                      <a:pt x="13551" y="14703"/>
                      <a:pt x="13915" y="14703"/>
                    </a:cubicBezTo>
                    <a:cubicBezTo>
                      <a:pt x="14293" y="14703"/>
                      <a:pt x="14671" y="14623"/>
                      <a:pt x="15020" y="14461"/>
                    </a:cubicBezTo>
                    <a:lnTo>
                      <a:pt x="31774" y="6837"/>
                    </a:lnTo>
                    <a:cubicBezTo>
                      <a:pt x="32184" y="6632"/>
                      <a:pt x="32184" y="4418"/>
                      <a:pt x="31774" y="4235"/>
                    </a:cubicBezTo>
                    <a:lnTo>
                      <a:pt x="19083" y="172"/>
                    </a:lnTo>
                    <a:cubicBezTo>
                      <a:pt x="18820" y="58"/>
                      <a:pt x="18541" y="1"/>
                      <a:pt x="18261"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37"/>
              <p:cNvSpPr/>
              <p:nvPr/>
            </p:nvSpPr>
            <p:spPr>
              <a:xfrm flipH="1">
                <a:off x="8334205" y="3657627"/>
                <a:ext cx="1068703" cy="488313"/>
              </a:xfrm>
              <a:custGeom>
                <a:avLst/>
                <a:gdLst/>
                <a:ahLst/>
                <a:cxnLst/>
                <a:rect l="l" t="t" r="r" b="b"/>
                <a:pathLst>
                  <a:path w="32185" h="14706" extrusionOk="0">
                    <a:moveTo>
                      <a:pt x="18261" y="1"/>
                    </a:moveTo>
                    <a:cubicBezTo>
                      <a:pt x="17981" y="1"/>
                      <a:pt x="17702" y="58"/>
                      <a:pt x="17439" y="172"/>
                    </a:cubicBezTo>
                    <a:lnTo>
                      <a:pt x="412" y="7933"/>
                    </a:lnTo>
                    <a:cubicBezTo>
                      <a:pt x="1" y="8138"/>
                      <a:pt x="1" y="8709"/>
                      <a:pt x="412" y="8891"/>
                    </a:cubicBezTo>
                    <a:lnTo>
                      <a:pt x="12851" y="14483"/>
                    </a:lnTo>
                    <a:cubicBezTo>
                      <a:pt x="13194" y="14632"/>
                      <a:pt x="13565" y="14706"/>
                      <a:pt x="13936" y="14706"/>
                    </a:cubicBezTo>
                    <a:cubicBezTo>
                      <a:pt x="14306" y="14706"/>
                      <a:pt x="14677" y="14632"/>
                      <a:pt x="15020" y="14483"/>
                    </a:cubicBezTo>
                    <a:lnTo>
                      <a:pt x="31774" y="6837"/>
                    </a:lnTo>
                    <a:cubicBezTo>
                      <a:pt x="32184" y="6654"/>
                      <a:pt x="32184" y="6061"/>
                      <a:pt x="31774" y="5878"/>
                    </a:cubicBezTo>
                    <a:lnTo>
                      <a:pt x="19083" y="172"/>
                    </a:lnTo>
                    <a:cubicBezTo>
                      <a:pt x="18820" y="58"/>
                      <a:pt x="18541" y="1"/>
                      <a:pt x="18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37"/>
              <p:cNvSpPr/>
              <p:nvPr/>
            </p:nvSpPr>
            <p:spPr>
              <a:xfrm flipH="1">
                <a:off x="8503218" y="3726228"/>
                <a:ext cx="464638" cy="206170"/>
              </a:xfrm>
              <a:custGeom>
                <a:avLst/>
                <a:gdLst/>
                <a:ahLst/>
                <a:cxnLst/>
                <a:rect l="l" t="t" r="r" b="b"/>
                <a:pathLst>
                  <a:path w="13993" h="6209" extrusionOk="0">
                    <a:moveTo>
                      <a:pt x="5433" y="0"/>
                    </a:moveTo>
                    <a:lnTo>
                      <a:pt x="0" y="2397"/>
                    </a:lnTo>
                    <a:lnTo>
                      <a:pt x="8423" y="6209"/>
                    </a:lnTo>
                    <a:lnTo>
                      <a:pt x="13992" y="3721"/>
                    </a:lnTo>
                    <a:lnTo>
                      <a:pt x="5433" y="0"/>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37"/>
              <p:cNvSpPr/>
              <p:nvPr/>
            </p:nvSpPr>
            <p:spPr>
              <a:xfrm flipH="1">
                <a:off x="8964037" y="4041510"/>
                <a:ext cx="144043" cy="61429"/>
              </a:xfrm>
              <a:custGeom>
                <a:avLst/>
                <a:gdLst/>
                <a:ahLst/>
                <a:cxnLst/>
                <a:rect l="l" t="t" r="r" b="b"/>
                <a:pathLst>
                  <a:path w="4338" h="1850" fill="none" extrusionOk="0">
                    <a:moveTo>
                      <a:pt x="4338" y="1850"/>
                    </a:moveTo>
                    <a:lnTo>
                      <a:pt x="1" y="1"/>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37"/>
              <p:cNvSpPr/>
              <p:nvPr/>
            </p:nvSpPr>
            <p:spPr>
              <a:xfrm flipH="1">
                <a:off x="9142913" y="4012721"/>
                <a:ext cx="20487" cy="7604"/>
              </a:xfrm>
              <a:custGeom>
                <a:avLst/>
                <a:gdLst/>
                <a:ahLst/>
                <a:cxnLst/>
                <a:rect l="l" t="t" r="r" b="b"/>
                <a:pathLst>
                  <a:path w="617" h="229" fill="none" extrusionOk="0">
                    <a:moveTo>
                      <a:pt x="617" y="229"/>
                    </a:moveTo>
                    <a:lnTo>
                      <a:pt x="0" y="0"/>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4" name="Google Shape;3884;p37"/>
            <p:cNvGrpSpPr/>
            <p:nvPr/>
          </p:nvGrpSpPr>
          <p:grpSpPr>
            <a:xfrm>
              <a:off x="2889538" y="319313"/>
              <a:ext cx="804548" cy="501001"/>
              <a:chOff x="6743588" y="1434463"/>
              <a:chExt cx="804548" cy="501001"/>
            </a:xfrm>
          </p:grpSpPr>
          <p:sp>
            <p:nvSpPr>
              <p:cNvPr id="3885" name="Google Shape;3885;p37"/>
              <p:cNvSpPr/>
              <p:nvPr/>
            </p:nvSpPr>
            <p:spPr>
              <a:xfrm>
                <a:off x="6749156" y="1629403"/>
                <a:ext cx="223971" cy="302358"/>
              </a:xfrm>
              <a:custGeom>
                <a:avLst/>
                <a:gdLst/>
                <a:ahLst/>
                <a:cxnLst/>
                <a:rect l="l" t="t" r="r" b="b"/>
                <a:pathLst>
                  <a:path w="8286" h="11186" extrusionOk="0">
                    <a:moveTo>
                      <a:pt x="8103" y="1"/>
                    </a:moveTo>
                    <a:cubicBezTo>
                      <a:pt x="8080" y="1"/>
                      <a:pt x="8080" y="24"/>
                      <a:pt x="8058" y="24"/>
                    </a:cubicBezTo>
                    <a:cubicBezTo>
                      <a:pt x="7943" y="69"/>
                      <a:pt x="7829" y="138"/>
                      <a:pt x="7692" y="184"/>
                    </a:cubicBezTo>
                    <a:lnTo>
                      <a:pt x="7464" y="321"/>
                    </a:lnTo>
                    <a:cubicBezTo>
                      <a:pt x="7304" y="435"/>
                      <a:pt x="7145" y="503"/>
                      <a:pt x="7008" y="572"/>
                    </a:cubicBezTo>
                    <a:lnTo>
                      <a:pt x="7053" y="549"/>
                    </a:lnTo>
                    <a:lnTo>
                      <a:pt x="7053" y="549"/>
                    </a:lnTo>
                    <a:cubicBezTo>
                      <a:pt x="6916" y="617"/>
                      <a:pt x="6756" y="686"/>
                      <a:pt x="6620" y="754"/>
                    </a:cubicBezTo>
                    <a:lnTo>
                      <a:pt x="6483" y="823"/>
                    </a:lnTo>
                    <a:cubicBezTo>
                      <a:pt x="6391" y="868"/>
                      <a:pt x="6323" y="891"/>
                      <a:pt x="6231" y="937"/>
                    </a:cubicBezTo>
                    <a:cubicBezTo>
                      <a:pt x="6095" y="982"/>
                      <a:pt x="5980" y="1051"/>
                      <a:pt x="5843" y="1097"/>
                    </a:cubicBezTo>
                    <a:cubicBezTo>
                      <a:pt x="5729" y="1165"/>
                      <a:pt x="5615" y="1211"/>
                      <a:pt x="5524" y="1279"/>
                    </a:cubicBezTo>
                    <a:cubicBezTo>
                      <a:pt x="5433" y="1325"/>
                      <a:pt x="5364" y="1348"/>
                      <a:pt x="5273" y="1393"/>
                    </a:cubicBezTo>
                    <a:lnTo>
                      <a:pt x="5136" y="1462"/>
                    </a:lnTo>
                    <a:cubicBezTo>
                      <a:pt x="4976" y="1530"/>
                      <a:pt x="4839" y="1622"/>
                      <a:pt x="4702" y="1690"/>
                    </a:cubicBezTo>
                    <a:cubicBezTo>
                      <a:pt x="4542" y="1781"/>
                      <a:pt x="4383" y="1850"/>
                      <a:pt x="4223" y="1941"/>
                    </a:cubicBezTo>
                    <a:lnTo>
                      <a:pt x="4200" y="1941"/>
                    </a:lnTo>
                    <a:lnTo>
                      <a:pt x="4154" y="1964"/>
                    </a:lnTo>
                    <a:cubicBezTo>
                      <a:pt x="3926" y="2055"/>
                      <a:pt x="3721" y="2169"/>
                      <a:pt x="3492" y="2284"/>
                    </a:cubicBezTo>
                    <a:lnTo>
                      <a:pt x="3196" y="2443"/>
                    </a:lnTo>
                    <a:cubicBezTo>
                      <a:pt x="3036" y="2512"/>
                      <a:pt x="2899" y="2580"/>
                      <a:pt x="2739" y="2672"/>
                    </a:cubicBezTo>
                    <a:cubicBezTo>
                      <a:pt x="2579" y="2740"/>
                      <a:pt x="2420" y="2831"/>
                      <a:pt x="2260" y="2900"/>
                    </a:cubicBezTo>
                    <a:cubicBezTo>
                      <a:pt x="2214" y="2923"/>
                      <a:pt x="2146" y="2945"/>
                      <a:pt x="2100" y="2968"/>
                    </a:cubicBezTo>
                    <a:cubicBezTo>
                      <a:pt x="1895" y="3082"/>
                      <a:pt x="1666" y="3174"/>
                      <a:pt x="1461" y="3288"/>
                    </a:cubicBezTo>
                    <a:lnTo>
                      <a:pt x="1438" y="3288"/>
                    </a:lnTo>
                    <a:cubicBezTo>
                      <a:pt x="1233" y="3402"/>
                      <a:pt x="1027" y="3493"/>
                      <a:pt x="845" y="3630"/>
                    </a:cubicBezTo>
                    <a:cubicBezTo>
                      <a:pt x="776" y="3676"/>
                      <a:pt x="685" y="3744"/>
                      <a:pt x="616" y="3836"/>
                    </a:cubicBezTo>
                    <a:cubicBezTo>
                      <a:pt x="548" y="3927"/>
                      <a:pt x="480" y="4018"/>
                      <a:pt x="411" y="4110"/>
                    </a:cubicBezTo>
                    <a:cubicBezTo>
                      <a:pt x="343" y="4201"/>
                      <a:pt x="274" y="4315"/>
                      <a:pt x="228" y="4429"/>
                    </a:cubicBezTo>
                    <a:cubicBezTo>
                      <a:pt x="183" y="4543"/>
                      <a:pt x="137" y="4657"/>
                      <a:pt x="114" y="4794"/>
                    </a:cubicBezTo>
                    <a:cubicBezTo>
                      <a:pt x="91" y="4863"/>
                      <a:pt x="69" y="4931"/>
                      <a:pt x="46" y="5000"/>
                    </a:cubicBezTo>
                    <a:cubicBezTo>
                      <a:pt x="46" y="5045"/>
                      <a:pt x="23" y="5091"/>
                      <a:pt x="23" y="5137"/>
                    </a:cubicBezTo>
                    <a:lnTo>
                      <a:pt x="23" y="5182"/>
                    </a:lnTo>
                    <a:cubicBezTo>
                      <a:pt x="23" y="5274"/>
                      <a:pt x="0" y="5365"/>
                      <a:pt x="0" y="5433"/>
                    </a:cubicBezTo>
                    <a:cubicBezTo>
                      <a:pt x="0" y="5593"/>
                      <a:pt x="0" y="5730"/>
                      <a:pt x="0" y="5890"/>
                    </a:cubicBezTo>
                    <a:cubicBezTo>
                      <a:pt x="0" y="6004"/>
                      <a:pt x="23" y="6118"/>
                      <a:pt x="46" y="6232"/>
                    </a:cubicBezTo>
                    <a:lnTo>
                      <a:pt x="46" y="6324"/>
                    </a:lnTo>
                    <a:cubicBezTo>
                      <a:pt x="69" y="6506"/>
                      <a:pt x="114" y="6666"/>
                      <a:pt x="183" y="6826"/>
                    </a:cubicBezTo>
                    <a:cubicBezTo>
                      <a:pt x="206" y="6940"/>
                      <a:pt x="274" y="7054"/>
                      <a:pt x="320" y="7191"/>
                    </a:cubicBezTo>
                    <a:lnTo>
                      <a:pt x="343" y="7237"/>
                    </a:lnTo>
                    <a:cubicBezTo>
                      <a:pt x="411" y="7396"/>
                      <a:pt x="480" y="7533"/>
                      <a:pt x="548" y="7693"/>
                    </a:cubicBezTo>
                    <a:lnTo>
                      <a:pt x="571" y="7739"/>
                    </a:lnTo>
                    <a:lnTo>
                      <a:pt x="594" y="7762"/>
                    </a:lnTo>
                    <a:lnTo>
                      <a:pt x="639" y="7853"/>
                    </a:lnTo>
                    <a:lnTo>
                      <a:pt x="708" y="7967"/>
                    </a:lnTo>
                    <a:cubicBezTo>
                      <a:pt x="753" y="8081"/>
                      <a:pt x="799" y="8172"/>
                      <a:pt x="845" y="8264"/>
                    </a:cubicBezTo>
                    <a:cubicBezTo>
                      <a:pt x="936" y="8401"/>
                      <a:pt x="1027" y="8538"/>
                      <a:pt x="1119" y="8652"/>
                    </a:cubicBezTo>
                    <a:cubicBezTo>
                      <a:pt x="1187" y="8766"/>
                      <a:pt x="1278" y="8880"/>
                      <a:pt x="1370" y="8971"/>
                    </a:cubicBezTo>
                    <a:lnTo>
                      <a:pt x="1393" y="9017"/>
                    </a:lnTo>
                    <a:lnTo>
                      <a:pt x="1415" y="9063"/>
                    </a:lnTo>
                    <a:cubicBezTo>
                      <a:pt x="1461" y="9085"/>
                      <a:pt x="1484" y="9131"/>
                      <a:pt x="1529" y="9177"/>
                    </a:cubicBezTo>
                    <a:cubicBezTo>
                      <a:pt x="1666" y="9359"/>
                      <a:pt x="1826" y="9565"/>
                      <a:pt x="1963" y="9725"/>
                    </a:cubicBezTo>
                    <a:cubicBezTo>
                      <a:pt x="2054" y="9839"/>
                      <a:pt x="2123" y="9907"/>
                      <a:pt x="2214" y="9998"/>
                    </a:cubicBezTo>
                    <a:cubicBezTo>
                      <a:pt x="2283" y="10067"/>
                      <a:pt x="2397" y="10181"/>
                      <a:pt x="2511" y="10250"/>
                    </a:cubicBezTo>
                    <a:cubicBezTo>
                      <a:pt x="2625" y="10341"/>
                      <a:pt x="2739" y="10409"/>
                      <a:pt x="2853" y="10478"/>
                    </a:cubicBezTo>
                    <a:cubicBezTo>
                      <a:pt x="2922" y="10501"/>
                      <a:pt x="2967" y="10546"/>
                      <a:pt x="3013" y="10569"/>
                    </a:cubicBezTo>
                    <a:cubicBezTo>
                      <a:pt x="3036" y="10592"/>
                      <a:pt x="3059" y="10615"/>
                      <a:pt x="3082" y="10638"/>
                    </a:cubicBezTo>
                    <a:cubicBezTo>
                      <a:pt x="3310" y="10775"/>
                      <a:pt x="3607" y="10934"/>
                      <a:pt x="3926" y="11026"/>
                    </a:cubicBezTo>
                    <a:cubicBezTo>
                      <a:pt x="4063" y="11071"/>
                      <a:pt x="4223" y="11117"/>
                      <a:pt x="4405" y="11140"/>
                    </a:cubicBezTo>
                    <a:lnTo>
                      <a:pt x="4451" y="11140"/>
                    </a:lnTo>
                    <a:cubicBezTo>
                      <a:pt x="4565" y="11163"/>
                      <a:pt x="4679" y="11185"/>
                      <a:pt x="4771" y="11185"/>
                    </a:cubicBezTo>
                    <a:lnTo>
                      <a:pt x="4816" y="11185"/>
                    </a:lnTo>
                    <a:cubicBezTo>
                      <a:pt x="4885" y="11185"/>
                      <a:pt x="4930" y="11163"/>
                      <a:pt x="4999" y="11163"/>
                    </a:cubicBezTo>
                    <a:lnTo>
                      <a:pt x="5067" y="11140"/>
                    </a:lnTo>
                    <a:cubicBezTo>
                      <a:pt x="5136" y="11140"/>
                      <a:pt x="5204" y="11117"/>
                      <a:pt x="5273" y="11117"/>
                    </a:cubicBezTo>
                    <a:cubicBezTo>
                      <a:pt x="5410" y="11071"/>
                      <a:pt x="5570" y="11026"/>
                      <a:pt x="5684" y="10980"/>
                    </a:cubicBezTo>
                    <a:cubicBezTo>
                      <a:pt x="5866" y="10934"/>
                      <a:pt x="6003" y="10866"/>
                      <a:pt x="6140" y="10820"/>
                    </a:cubicBezTo>
                    <a:cubicBezTo>
                      <a:pt x="6231" y="10775"/>
                      <a:pt x="6346" y="10729"/>
                      <a:pt x="6437" y="10683"/>
                    </a:cubicBezTo>
                    <a:lnTo>
                      <a:pt x="6597" y="10615"/>
                    </a:lnTo>
                    <a:lnTo>
                      <a:pt x="6665" y="10569"/>
                    </a:lnTo>
                    <a:cubicBezTo>
                      <a:pt x="6871" y="10478"/>
                      <a:pt x="7099" y="10364"/>
                      <a:pt x="7327" y="10250"/>
                    </a:cubicBezTo>
                    <a:cubicBezTo>
                      <a:pt x="7396" y="10204"/>
                      <a:pt x="7464" y="10158"/>
                      <a:pt x="7533" y="10113"/>
                    </a:cubicBezTo>
                    <a:lnTo>
                      <a:pt x="7578" y="10090"/>
                    </a:lnTo>
                    <a:cubicBezTo>
                      <a:pt x="7647" y="10044"/>
                      <a:pt x="7738" y="9998"/>
                      <a:pt x="7806" y="9953"/>
                    </a:cubicBezTo>
                    <a:cubicBezTo>
                      <a:pt x="7875" y="9907"/>
                      <a:pt x="7943" y="9884"/>
                      <a:pt x="7989" y="9839"/>
                    </a:cubicBezTo>
                    <a:cubicBezTo>
                      <a:pt x="8035" y="9793"/>
                      <a:pt x="8058" y="9770"/>
                      <a:pt x="8080" y="9747"/>
                    </a:cubicBezTo>
                    <a:cubicBezTo>
                      <a:pt x="8126" y="9702"/>
                      <a:pt x="8149" y="9656"/>
                      <a:pt x="8172" y="9565"/>
                    </a:cubicBezTo>
                    <a:cubicBezTo>
                      <a:pt x="8194" y="9519"/>
                      <a:pt x="8194" y="9451"/>
                      <a:pt x="8172" y="9405"/>
                    </a:cubicBezTo>
                    <a:cubicBezTo>
                      <a:pt x="8172" y="9337"/>
                      <a:pt x="8172" y="9291"/>
                      <a:pt x="8149" y="9222"/>
                    </a:cubicBezTo>
                    <a:cubicBezTo>
                      <a:pt x="8103" y="9085"/>
                      <a:pt x="8035" y="8948"/>
                      <a:pt x="7966" y="8834"/>
                    </a:cubicBezTo>
                    <a:cubicBezTo>
                      <a:pt x="7921" y="8743"/>
                      <a:pt x="7875" y="8652"/>
                      <a:pt x="7829" y="8560"/>
                    </a:cubicBezTo>
                    <a:lnTo>
                      <a:pt x="7761" y="8424"/>
                    </a:lnTo>
                    <a:cubicBezTo>
                      <a:pt x="7715" y="8332"/>
                      <a:pt x="7669" y="8241"/>
                      <a:pt x="7624" y="8150"/>
                    </a:cubicBezTo>
                    <a:lnTo>
                      <a:pt x="7578" y="8081"/>
                    </a:lnTo>
                    <a:cubicBezTo>
                      <a:pt x="7510" y="7921"/>
                      <a:pt x="7464" y="7784"/>
                      <a:pt x="7441" y="7670"/>
                    </a:cubicBezTo>
                    <a:lnTo>
                      <a:pt x="7418" y="7533"/>
                    </a:lnTo>
                    <a:cubicBezTo>
                      <a:pt x="7418" y="7465"/>
                      <a:pt x="7396" y="7396"/>
                      <a:pt x="7396" y="7328"/>
                    </a:cubicBezTo>
                    <a:cubicBezTo>
                      <a:pt x="7373" y="7168"/>
                      <a:pt x="7373" y="7008"/>
                      <a:pt x="7396" y="6849"/>
                    </a:cubicBezTo>
                    <a:lnTo>
                      <a:pt x="7396" y="6826"/>
                    </a:lnTo>
                    <a:cubicBezTo>
                      <a:pt x="7396" y="6803"/>
                      <a:pt x="7396" y="6780"/>
                      <a:pt x="7396" y="6780"/>
                    </a:cubicBezTo>
                    <a:lnTo>
                      <a:pt x="7418" y="6666"/>
                    </a:lnTo>
                    <a:lnTo>
                      <a:pt x="7441" y="6483"/>
                    </a:lnTo>
                    <a:cubicBezTo>
                      <a:pt x="7464" y="6278"/>
                      <a:pt x="7487" y="6095"/>
                      <a:pt x="7533" y="5913"/>
                    </a:cubicBezTo>
                    <a:cubicBezTo>
                      <a:pt x="7555" y="5707"/>
                      <a:pt x="7601" y="5479"/>
                      <a:pt x="7624" y="5251"/>
                    </a:cubicBezTo>
                    <a:cubicBezTo>
                      <a:pt x="7647" y="5023"/>
                      <a:pt x="7647" y="4771"/>
                      <a:pt x="7669" y="4543"/>
                    </a:cubicBezTo>
                    <a:lnTo>
                      <a:pt x="7669" y="4498"/>
                    </a:lnTo>
                    <a:cubicBezTo>
                      <a:pt x="7692" y="4246"/>
                      <a:pt x="7692" y="3973"/>
                      <a:pt x="7715" y="3722"/>
                    </a:cubicBezTo>
                    <a:cubicBezTo>
                      <a:pt x="7715" y="3722"/>
                      <a:pt x="7715" y="3744"/>
                      <a:pt x="7715" y="3744"/>
                    </a:cubicBezTo>
                    <a:cubicBezTo>
                      <a:pt x="7715" y="3744"/>
                      <a:pt x="7715" y="3744"/>
                      <a:pt x="7715" y="3767"/>
                    </a:cubicBezTo>
                    <a:cubicBezTo>
                      <a:pt x="7738" y="3676"/>
                      <a:pt x="7738" y="3607"/>
                      <a:pt x="7738" y="3516"/>
                    </a:cubicBezTo>
                    <a:lnTo>
                      <a:pt x="7738" y="3539"/>
                    </a:lnTo>
                    <a:cubicBezTo>
                      <a:pt x="7784" y="3311"/>
                      <a:pt x="7806" y="3082"/>
                      <a:pt x="7852" y="2854"/>
                    </a:cubicBezTo>
                    <a:cubicBezTo>
                      <a:pt x="7875" y="2717"/>
                      <a:pt x="7898" y="2580"/>
                      <a:pt x="7921" y="2443"/>
                    </a:cubicBezTo>
                    <a:cubicBezTo>
                      <a:pt x="7943" y="2306"/>
                      <a:pt x="7966" y="2147"/>
                      <a:pt x="7989" y="2010"/>
                    </a:cubicBezTo>
                    <a:cubicBezTo>
                      <a:pt x="8012" y="1827"/>
                      <a:pt x="8035" y="1644"/>
                      <a:pt x="8058" y="1462"/>
                    </a:cubicBezTo>
                    <a:lnTo>
                      <a:pt x="8080" y="1234"/>
                    </a:lnTo>
                    <a:cubicBezTo>
                      <a:pt x="8103" y="1097"/>
                      <a:pt x="8126" y="960"/>
                      <a:pt x="8126" y="800"/>
                    </a:cubicBezTo>
                    <a:lnTo>
                      <a:pt x="8149" y="709"/>
                    </a:lnTo>
                    <a:lnTo>
                      <a:pt x="8149" y="617"/>
                    </a:lnTo>
                    <a:cubicBezTo>
                      <a:pt x="8149" y="594"/>
                      <a:pt x="8149" y="572"/>
                      <a:pt x="8149" y="549"/>
                    </a:cubicBezTo>
                    <a:cubicBezTo>
                      <a:pt x="8172" y="526"/>
                      <a:pt x="8194" y="503"/>
                      <a:pt x="8217" y="457"/>
                    </a:cubicBezTo>
                    <a:lnTo>
                      <a:pt x="8217" y="435"/>
                    </a:lnTo>
                    <a:lnTo>
                      <a:pt x="8240" y="412"/>
                    </a:lnTo>
                    <a:cubicBezTo>
                      <a:pt x="8240" y="389"/>
                      <a:pt x="8240" y="389"/>
                      <a:pt x="8240" y="366"/>
                    </a:cubicBezTo>
                    <a:cubicBezTo>
                      <a:pt x="8240" y="343"/>
                      <a:pt x="8263" y="321"/>
                      <a:pt x="8263" y="275"/>
                    </a:cubicBezTo>
                    <a:cubicBezTo>
                      <a:pt x="8263" y="252"/>
                      <a:pt x="8263" y="229"/>
                      <a:pt x="8286" y="206"/>
                    </a:cubicBezTo>
                    <a:cubicBezTo>
                      <a:pt x="8286" y="206"/>
                      <a:pt x="8263" y="206"/>
                      <a:pt x="8263" y="184"/>
                    </a:cubicBezTo>
                    <a:cubicBezTo>
                      <a:pt x="8263" y="115"/>
                      <a:pt x="8194" y="69"/>
                      <a:pt x="8149" y="24"/>
                    </a:cubicBezTo>
                    <a:cubicBezTo>
                      <a:pt x="8126" y="24"/>
                      <a:pt x="8103" y="24"/>
                      <a:pt x="81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37"/>
              <p:cNvSpPr/>
              <p:nvPr/>
            </p:nvSpPr>
            <p:spPr>
              <a:xfrm>
                <a:off x="6955206" y="1599806"/>
                <a:ext cx="209807" cy="290627"/>
              </a:xfrm>
              <a:custGeom>
                <a:avLst/>
                <a:gdLst/>
                <a:ahLst/>
                <a:cxnLst/>
                <a:rect l="l" t="t" r="r" b="b"/>
                <a:pathLst>
                  <a:path w="7762" h="10752" extrusionOk="0">
                    <a:moveTo>
                      <a:pt x="3059" y="0"/>
                    </a:moveTo>
                    <a:cubicBezTo>
                      <a:pt x="3037" y="0"/>
                      <a:pt x="2991" y="0"/>
                      <a:pt x="2945" y="23"/>
                    </a:cubicBezTo>
                    <a:cubicBezTo>
                      <a:pt x="2854" y="23"/>
                      <a:pt x="2763" y="46"/>
                      <a:pt x="2649" y="69"/>
                    </a:cubicBezTo>
                    <a:cubicBezTo>
                      <a:pt x="2603" y="92"/>
                      <a:pt x="2534" y="115"/>
                      <a:pt x="2489" y="137"/>
                    </a:cubicBezTo>
                    <a:cubicBezTo>
                      <a:pt x="2398" y="160"/>
                      <a:pt x="2329" y="206"/>
                      <a:pt x="2261" y="251"/>
                    </a:cubicBezTo>
                    <a:lnTo>
                      <a:pt x="2124" y="320"/>
                    </a:lnTo>
                    <a:cubicBezTo>
                      <a:pt x="2009" y="388"/>
                      <a:pt x="1895" y="457"/>
                      <a:pt x="1781" y="503"/>
                    </a:cubicBezTo>
                    <a:cubicBezTo>
                      <a:pt x="1713" y="525"/>
                      <a:pt x="1667" y="548"/>
                      <a:pt x="1599" y="594"/>
                    </a:cubicBezTo>
                    <a:cubicBezTo>
                      <a:pt x="1530" y="617"/>
                      <a:pt x="1439" y="639"/>
                      <a:pt x="1370" y="685"/>
                    </a:cubicBezTo>
                    <a:cubicBezTo>
                      <a:pt x="1325" y="708"/>
                      <a:pt x="1279" y="731"/>
                      <a:pt x="1256" y="754"/>
                    </a:cubicBezTo>
                    <a:cubicBezTo>
                      <a:pt x="1211" y="776"/>
                      <a:pt x="1165" y="799"/>
                      <a:pt x="1119" y="822"/>
                    </a:cubicBezTo>
                    <a:cubicBezTo>
                      <a:pt x="982" y="891"/>
                      <a:pt x="777" y="982"/>
                      <a:pt x="708" y="1164"/>
                    </a:cubicBezTo>
                    <a:cubicBezTo>
                      <a:pt x="686" y="1233"/>
                      <a:pt x="640" y="1301"/>
                      <a:pt x="640" y="1370"/>
                    </a:cubicBezTo>
                    <a:cubicBezTo>
                      <a:pt x="640" y="1416"/>
                      <a:pt x="617" y="1438"/>
                      <a:pt x="617" y="1461"/>
                    </a:cubicBezTo>
                    <a:cubicBezTo>
                      <a:pt x="617" y="1507"/>
                      <a:pt x="617" y="1530"/>
                      <a:pt x="617" y="1575"/>
                    </a:cubicBezTo>
                    <a:lnTo>
                      <a:pt x="594" y="1644"/>
                    </a:lnTo>
                    <a:cubicBezTo>
                      <a:pt x="594" y="1712"/>
                      <a:pt x="571" y="1758"/>
                      <a:pt x="571" y="1804"/>
                    </a:cubicBezTo>
                    <a:cubicBezTo>
                      <a:pt x="549" y="1872"/>
                      <a:pt x="549" y="1941"/>
                      <a:pt x="549" y="1986"/>
                    </a:cubicBezTo>
                    <a:lnTo>
                      <a:pt x="549" y="2077"/>
                    </a:lnTo>
                    <a:lnTo>
                      <a:pt x="526" y="2214"/>
                    </a:lnTo>
                    <a:cubicBezTo>
                      <a:pt x="526" y="2306"/>
                      <a:pt x="503" y="2397"/>
                      <a:pt x="503" y="2511"/>
                    </a:cubicBezTo>
                    <a:cubicBezTo>
                      <a:pt x="503" y="2557"/>
                      <a:pt x="503" y="2602"/>
                      <a:pt x="503" y="2648"/>
                    </a:cubicBezTo>
                    <a:cubicBezTo>
                      <a:pt x="503" y="2717"/>
                      <a:pt x="503" y="2762"/>
                      <a:pt x="480" y="2831"/>
                    </a:cubicBezTo>
                    <a:cubicBezTo>
                      <a:pt x="480" y="2990"/>
                      <a:pt x="457" y="3150"/>
                      <a:pt x="435" y="3310"/>
                    </a:cubicBezTo>
                    <a:lnTo>
                      <a:pt x="435" y="3356"/>
                    </a:lnTo>
                    <a:cubicBezTo>
                      <a:pt x="412" y="3470"/>
                      <a:pt x="412" y="3584"/>
                      <a:pt x="389" y="3721"/>
                    </a:cubicBezTo>
                    <a:cubicBezTo>
                      <a:pt x="389" y="3767"/>
                      <a:pt x="389" y="3835"/>
                      <a:pt x="389" y="3881"/>
                    </a:cubicBezTo>
                    <a:cubicBezTo>
                      <a:pt x="389" y="3926"/>
                      <a:pt x="366" y="3972"/>
                      <a:pt x="366" y="4018"/>
                    </a:cubicBezTo>
                    <a:cubicBezTo>
                      <a:pt x="366" y="4109"/>
                      <a:pt x="343" y="4200"/>
                      <a:pt x="343" y="4269"/>
                    </a:cubicBezTo>
                    <a:cubicBezTo>
                      <a:pt x="320" y="4406"/>
                      <a:pt x="298" y="4520"/>
                      <a:pt x="275" y="4634"/>
                    </a:cubicBezTo>
                    <a:lnTo>
                      <a:pt x="252" y="4908"/>
                    </a:lnTo>
                    <a:cubicBezTo>
                      <a:pt x="252" y="5022"/>
                      <a:pt x="252" y="5113"/>
                      <a:pt x="229" y="5227"/>
                    </a:cubicBezTo>
                    <a:lnTo>
                      <a:pt x="229" y="5296"/>
                    </a:lnTo>
                    <a:lnTo>
                      <a:pt x="206" y="5410"/>
                    </a:lnTo>
                    <a:cubicBezTo>
                      <a:pt x="183" y="5661"/>
                      <a:pt x="161" y="5912"/>
                      <a:pt x="138" y="6186"/>
                    </a:cubicBezTo>
                    <a:cubicBezTo>
                      <a:pt x="115" y="6346"/>
                      <a:pt x="115" y="6483"/>
                      <a:pt x="115" y="6643"/>
                    </a:cubicBezTo>
                    <a:lnTo>
                      <a:pt x="92" y="6802"/>
                    </a:lnTo>
                    <a:cubicBezTo>
                      <a:pt x="92" y="6894"/>
                      <a:pt x="92" y="6962"/>
                      <a:pt x="92" y="7053"/>
                    </a:cubicBezTo>
                    <a:lnTo>
                      <a:pt x="69" y="7168"/>
                    </a:lnTo>
                    <a:cubicBezTo>
                      <a:pt x="69" y="7282"/>
                      <a:pt x="46" y="7419"/>
                      <a:pt x="46" y="7533"/>
                    </a:cubicBezTo>
                    <a:cubicBezTo>
                      <a:pt x="46" y="7670"/>
                      <a:pt x="46" y="7784"/>
                      <a:pt x="24" y="7921"/>
                    </a:cubicBezTo>
                    <a:cubicBezTo>
                      <a:pt x="24" y="8035"/>
                      <a:pt x="24" y="8172"/>
                      <a:pt x="1" y="8286"/>
                    </a:cubicBezTo>
                    <a:cubicBezTo>
                      <a:pt x="1" y="8377"/>
                      <a:pt x="1" y="8446"/>
                      <a:pt x="24" y="8514"/>
                    </a:cubicBezTo>
                    <a:cubicBezTo>
                      <a:pt x="24" y="8560"/>
                      <a:pt x="24" y="8606"/>
                      <a:pt x="24" y="8628"/>
                    </a:cubicBezTo>
                    <a:cubicBezTo>
                      <a:pt x="24" y="8651"/>
                      <a:pt x="1" y="8697"/>
                      <a:pt x="1" y="8742"/>
                    </a:cubicBezTo>
                    <a:cubicBezTo>
                      <a:pt x="24" y="8857"/>
                      <a:pt x="46" y="8971"/>
                      <a:pt x="69" y="9085"/>
                    </a:cubicBezTo>
                    <a:lnTo>
                      <a:pt x="92" y="9153"/>
                    </a:lnTo>
                    <a:cubicBezTo>
                      <a:pt x="138" y="9290"/>
                      <a:pt x="183" y="9427"/>
                      <a:pt x="229" y="9564"/>
                    </a:cubicBezTo>
                    <a:cubicBezTo>
                      <a:pt x="275" y="9724"/>
                      <a:pt x="320" y="9861"/>
                      <a:pt x="389" y="9975"/>
                    </a:cubicBezTo>
                    <a:cubicBezTo>
                      <a:pt x="412" y="10043"/>
                      <a:pt x="435" y="10089"/>
                      <a:pt x="480" y="10135"/>
                    </a:cubicBezTo>
                    <a:lnTo>
                      <a:pt x="526" y="10249"/>
                    </a:lnTo>
                    <a:lnTo>
                      <a:pt x="571" y="10340"/>
                    </a:lnTo>
                    <a:cubicBezTo>
                      <a:pt x="594" y="10386"/>
                      <a:pt x="617" y="10454"/>
                      <a:pt x="640" y="10500"/>
                    </a:cubicBezTo>
                    <a:cubicBezTo>
                      <a:pt x="640" y="10523"/>
                      <a:pt x="663" y="10546"/>
                      <a:pt x="663" y="10546"/>
                    </a:cubicBezTo>
                    <a:cubicBezTo>
                      <a:pt x="686" y="10591"/>
                      <a:pt x="708" y="10614"/>
                      <a:pt x="731" y="10637"/>
                    </a:cubicBezTo>
                    <a:cubicBezTo>
                      <a:pt x="777" y="10683"/>
                      <a:pt x="845" y="10705"/>
                      <a:pt x="891" y="10728"/>
                    </a:cubicBezTo>
                    <a:cubicBezTo>
                      <a:pt x="914" y="10751"/>
                      <a:pt x="960" y="10751"/>
                      <a:pt x="982" y="10751"/>
                    </a:cubicBezTo>
                    <a:cubicBezTo>
                      <a:pt x="1051" y="10751"/>
                      <a:pt x="1142" y="10705"/>
                      <a:pt x="1211" y="10660"/>
                    </a:cubicBezTo>
                    <a:cubicBezTo>
                      <a:pt x="1256" y="10660"/>
                      <a:pt x="1279" y="10614"/>
                      <a:pt x="1325" y="10591"/>
                    </a:cubicBezTo>
                    <a:lnTo>
                      <a:pt x="1416" y="10523"/>
                    </a:lnTo>
                    <a:lnTo>
                      <a:pt x="1621" y="10409"/>
                    </a:lnTo>
                    <a:cubicBezTo>
                      <a:pt x="1827" y="10272"/>
                      <a:pt x="2032" y="10180"/>
                      <a:pt x="2238" y="10066"/>
                    </a:cubicBezTo>
                    <a:lnTo>
                      <a:pt x="2261" y="10043"/>
                    </a:lnTo>
                    <a:lnTo>
                      <a:pt x="2420" y="9975"/>
                    </a:lnTo>
                    <a:cubicBezTo>
                      <a:pt x="2580" y="9884"/>
                      <a:pt x="2740" y="9815"/>
                      <a:pt x="2900" y="9724"/>
                    </a:cubicBezTo>
                    <a:lnTo>
                      <a:pt x="2968" y="9701"/>
                    </a:lnTo>
                    <a:lnTo>
                      <a:pt x="2945" y="9701"/>
                    </a:lnTo>
                    <a:cubicBezTo>
                      <a:pt x="3219" y="9587"/>
                      <a:pt x="3493" y="9473"/>
                      <a:pt x="3767" y="9359"/>
                    </a:cubicBezTo>
                    <a:cubicBezTo>
                      <a:pt x="4087" y="9222"/>
                      <a:pt x="4383" y="9062"/>
                      <a:pt x="4634" y="8925"/>
                    </a:cubicBezTo>
                    <a:cubicBezTo>
                      <a:pt x="4771" y="8857"/>
                      <a:pt x="4885" y="8788"/>
                      <a:pt x="5000" y="8720"/>
                    </a:cubicBezTo>
                    <a:cubicBezTo>
                      <a:pt x="5159" y="8628"/>
                      <a:pt x="5296" y="8560"/>
                      <a:pt x="5433" y="8469"/>
                    </a:cubicBezTo>
                    <a:lnTo>
                      <a:pt x="5639" y="8354"/>
                    </a:lnTo>
                    <a:cubicBezTo>
                      <a:pt x="5821" y="8263"/>
                      <a:pt x="6004" y="8172"/>
                      <a:pt x="6187" y="8081"/>
                    </a:cubicBezTo>
                    <a:cubicBezTo>
                      <a:pt x="6392" y="7966"/>
                      <a:pt x="6575" y="7875"/>
                      <a:pt x="6780" y="7784"/>
                    </a:cubicBezTo>
                    <a:cubicBezTo>
                      <a:pt x="6894" y="7738"/>
                      <a:pt x="6985" y="7692"/>
                      <a:pt x="7100" y="7647"/>
                    </a:cubicBezTo>
                    <a:cubicBezTo>
                      <a:pt x="7168" y="7624"/>
                      <a:pt x="7259" y="7601"/>
                      <a:pt x="7328" y="7556"/>
                    </a:cubicBezTo>
                    <a:cubicBezTo>
                      <a:pt x="7373" y="7533"/>
                      <a:pt x="7442" y="7510"/>
                      <a:pt x="7488" y="7487"/>
                    </a:cubicBezTo>
                    <a:cubicBezTo>
                      <a:pt x="7510" y="7487"/>
                      <a:pt x="7510" y="7464"/>
                      <a:pt x="7533" y="7464"/>
                    </a:cubicBezTo>
                    <a:cubicBezTo>
                      <a:pt x="7579" y="7419"/>
                      <a:pt x="7624" y="7373"/>
                      <a:pt x="7670" y="7327"/>
                    </a:cubicBezTo>
                    <a:cubicBezTo>
                      <a:pt x="7716" y="7236"/>
                      <a:pt x="7716" y="7145"/>
                      <a:pt x="7739" y="7053"/>
                    </a:cubicBezTo>
                    <a:lnTo>
                      <a:pt x="7739" y="7008"/>
                    </a:lnTo>
                    <a:cubicBezTo>
                      <a:pt x="7739" y="6848"/>
                      <a:pt x="7761" y="6711"/>
                      <a:pt x="7761" y="6574"/>
                    </a:cubicBezTo>
                    <a:cubicBezTo>
                      <a:pt x="7761" y="6437"/>
                      <a:pt x="7761" y="6300"/>
                      <a:pt x="7739" y="6163"/>
                    </a:cubicBezTo>
                    <a:lnTo>
                      <a:pt x="7739" y="6118"/>
                    </a:lnTo>
                    <a:cubicBezTo>
                      <a:pt x="7739" y="6003"/>
                      <a:pt x="7739" y="5866"/>
                      <a:pt x="7716" y="5752"/>
                    </a:cubicBezTo>
                    <a:cubicBezTo>
                      <a:pt x="7693" y="5593"/>
                      <a:pt x="7670" y="5410"/>
                      <a:pt x="7624" y="5227"/>
                    </a:cubicBezTo>
                    <a:cubicBezTo>
                      <a:pt x="7602" y="5159"/>
                      <a:pt x="7602" y="5113"/>
                      <a:pt x="7579" y="5045"/>
                    </a:cubicBezTo>
                    <a:cubicBezTo>
                      <a:pt x="7556" y="4953"/>
                      <a:pt x="7556" y="4885"/>
                      <a:pt x="7533" y="4794"/>
                    </a:cubicBezTo>
                    <a:cubicBezTo>
                      <a:pt x="7510" y="4725"/>
                      <a:pt x="7488" y="4680"/>
                      <a:pt x="7465" y="4611"/>
                    </a:cubicBezTo>
                    <a:lnTo>
                      <a:pt x="7442" y="4543"/>
                    </a:lnTo>
                    <a:cubicBezTo>
                      <a:pt x="7442" y="4520"/>
                      <a:pt x="7442" y="4497"/>
                      <a:pt x="7419" y="4474"/>
                    </a:cubicBezTo>
                    <a:cubicBezTo>
                      <a:pt x="7396" y="4428"/>
                      <a:pt x="7373" y="4383"/>
                      <a:pt x="7351" y="4337"/>
                    </a:cubicBezTo>
                    <a:lnTo>
                      <a:pt x="7305" y="4246"/>
                    </a:lnTo>
                    <a:cubicBezTo>
                      <a:pt x="7259" y="4177"/>
                      <a:pt x="7236" y="4086"/>
                      <a:pt x="7191" y="4040"/>
                    </a:cubicBezTo>
                    <a:cubicBezTo>
                      <a:pt x="7100" y="3903"/>
                      <a:pt x="7008" y="3767"/>
                      <a:pt x="6894" y="3652"/>
                    </a:cubicBezTo>
                    <a:lnTo>
                      <a:pt x="6826" y="3538"/>
                    </a:lnTo>
                    <a:cubicBezTo>
                      <a:pt x="6757" y="3447"/>
                      <a:pt x="6689" y="3356"/>
                      <a:pt x="6620" y="3264"/>
                    </a:cubicBezTo>
                    <a:cubicBezTo>
                      <a:pt x="6460" y="3105"/>
                      <a:pt x="6301" y="2945"/>
                      <a:pt x="6141" y="2785"/>
                    </a:cubicBezTo>
                    <a:lnTo>
                      <a:pt x="6072" y="2717"/>
                    </a:lnTo>
                    <a:cubicBezTo>
                      <a:pt x="6095" y="2648"/>
                      <a:pt x="6072" y="2602"/>
                      <a:pt x="6050" y="2557"/>
                    </a:cubicBezTo>
                    <a:cubicBezTo>
                      <a:pt x="6004" y="2488"/>
                      <a:pt x="5981" y="2466"/>
                      <a:pt x="5935" y="2420"/>
                    </a:cubicBezTo>
                    <a:lnTo>
                      <a:pt x="5890" y="2374"/>
                    </a:lnTo>
                    <a:cubicBezTo>
                      <a:pt x="5867" y="2329"/>
                      <a:pt x="5844" y="2283"/>
                      <a:pt x="5798" y="2237"/>
                    </a:cubicBezTo>
                    <a:lnTo>
                      <a:pt x="5753" y="2146"/>
                    </a:lnTo>
                    <a:cubicBezTo>
                      <a:pt x="5730" y="2123"/>
                      <a:pt x="5730" y="2100"/>
                      <a:pt x="5707" y="2100"/>
                    </a:cubicBezTo>
                    <a:cubicBezTo>
                      <a:pt x="5707" y="2077"/>
                      <a:pt x="5707" y="2077"/>
                      <a:pt x="5707" y="2077"/>
                    </a:cubicBezTo>
                    <a:cubicBezTo>
                      <a:pt x="5662" y="2032"/>
                      <a:pt x="5616" y="1986"/>
                      <a:pt x="5570" y="1918"/>
                    </a:cubicBezTo>
                    <a:cubicBezTo>
                      <a:pt x="5502" y="1872"/>
                      <a:pt x="5456" y="1804"/>
                      <a:pt x="5388" y="1758"/>
                    </a:cubicBezTo>
                    <a:cubicBezTo>
                      <a:pt x="5273" y="1621"/>
                      <a:pt x="5137" y="1530"/>
                      <a:pt x="5000" y="1416"/>
                    </a:cubicBezTo>
                    <a:cubicBezTo>
                      <a:pt x="4908" y="1324"/>
                      <a:pt x="4817" y="1233"/>
                      <a:pt x="4703" y="1142"/>
                    </a:cubicBezTo>
                    <a:lnTo>
                      <a:pt x="4589" y="1050"/>
                    </a:lnTo>
                    <a:cubicBezTo>
                      <a:pt x="4497" y="959"/>
                      <a:pt x="4406" y="868"/>
                      <a:pt x="4315" y="799"/>
                    </a:cubicBezTo>
                    <a:cubicBezTo>
                      <a:pt x="4269" y="754"/>
                      <a:pt x="4224" y="708"/>
                      <a:pt x="4178" y="662"/>
                    </a:cubicBezTo>
                    <a:cubicBezTo>
                      <a:pt x="4132" y="639"/>
                      <a:pt x="4087" y="617"/>
                      <a:pt x="4041" y="571"/>
                    </a:cubicBezTo>
                    <a:cubicBezTo>
                      <a:pt x="3972" y="503"/>
                      <a:pt x="3904" y="457"/>
                      <a:pt x="3835" y="388"/>
                    </a:cubicBezTo>
                    <a:lnTo>
                      <a:pt x="3790" y="366"/>
                    </a:lnTo>
                    <a:cubicBezTo>
                      <a:pt x="3721" y="320"/>
                      <a:pt x="3653" y="297"/>
                      <a:pt x="3584" y="251"/>
                    </a:cubicBezTo>
                    <a:cubicBezTo>
                      <a:pt x="3562" y="229"/>
                      <a:pt x="3539" y="206"/>
                      <a:pt x="3516" y="183"/>
                    </a:cubicBezTo>
                    <a:cubicBezTo>
                      <a:pt x="3470" y="137"/>
                      <a:pt x="3425" y="115"/>
                      <a:pt x="3402" y="92"/>
                    </a:cubicBezTo>
                    <a:lnTo>
                      <a:pt x="3311" y="46"/>
                    </a:lnTo>
                    <a:cubicBezTo>
                      <a:pt x="3265" y="23"/>
                      <a:pt x="3242" y="23"/>
                      <a:pt x="3196" y="23"/>
                    </a:cubicBezTo>
                    <a:cubicBezTo>
                      <a:pt x="3151" y="0"/>
                      <a:pt x="3105" y="0"/>
                      <a:pt x="30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37"/>
              <p:cNvSpPr/>
              <p:nvPr/>
            </p:nvSpPr>
            <p:spPr>
              <a:xfrm>
                <a:off x="6909552" y="1440626"/>
                <a:ext cx="629339" cy="418316"/>
              </a:xfrm>
              <a:custGeom>
                <a:avLst/>
                <a:gdLst/>
                <a:ahLst/>
                <a:cxnLst/>
                <a:rect l="l" t="t" r="r" b="b"/>
                <a:pathLst>
                  <a:path w="23283" h="15476" extrusionOk="0">
                    <a:moveTo>
                      <a:pt x="15522" y="0"/>
                    </a:moveTo>
                    <a:cubicBezTo>
                      <a:pt x="15385" y="0"/>
                      <a:pt x="15225" y="23"/>
                      <a:pt x="15088" y="23"/>
                    </a:cubicBezTo>
                    <a:cubicBezTo>
                      <a:pt x="14951" y="23"/>
                      <a:pt x="14837" y="46"/>
                      <a:pt x="14723" y="69"/>
                    </a:cubicBezTo>
                    <a:cubicBezTo>
                      <a:pt x="14632" y="92"/>
                      <a:pt x="14563" y="92"/>
                      <a:pt x="14495" y="115"/>
                    </a:cubicBezTo>
                    <a:cubicBezTo>
                      <a:pt x="14404" y="115"/>
                      <a:pt x="14335" y="137"/>
                      <a:pt x="14244" y="137"/>
                    </a:cubicBezTo>
                    <a:cubicBezTo>
                      <a:pt x="14107" y="160"/>
                      <a:pt x="13993" y="206"/>
                      <a:pt x="13879" y="229"/>
                    </a:cubicBezTo>
                    <a:cubicBezTo>
                      <a:pt x="13856" y="206"/>
                      <a:pt x="13833" y="183"/>
                      <a:pt x="13787" y="183"/>
                    </a:cubicBezTo>
                    <a:lnTo>
                      <a:pt x="13696" y="206"/>
                    </a:lnTo>
                    <a:cubicBezTo>
                      <a:pt x="13605" y="229"/>
                      <a:pt x="13513" y="252"/>
                      <a:pt x="13422" y="274"/>
                    </a:cubicBezTo>
                    <a:cubicBezTo>
                      <a:pt x="13331" y="320"/>
                      <a:pt x="13262" y="343"/>
                      <a:pt x="13171" y="366"/>
                    </a:cubicBezTo>
                    <a:lnTo>
                      <a:pt x="13125" y="388"/>
                    </a:lnTo>
                    <a:cubicBezTo>
                      <a:pt x="13011" y="434"/>
                      <a:pt x="12897" y="480"/>
                      <a:pt x="12783" y="525"/>
                    </a:cubicBezTo>
                    <a:lnTo>
                      <a:pt x="12555" y="594"/>
                    </a:lnTo>
                    <a:lnTo>
                      <a:pt x="12463" y="640"/>
                    </a:lnTo>
                    <a:cubicBezTo>
                      <a:pt x="12304" y="685"/>
                      <a:pt x="12167" y="731"/>
                      <a:pt x="12007" y="799"/>
                    </a:cubicBezTo>
                    <a:cubicBezTo>
                      <a:pt x="11916" y="845"/>
                      <a:pt x="11824" y="891"/>
                      <a:pt x="11756" y="936"/>
                    </a:cubicBezTo>
                    <a:lnTo>
                      <a:pt x="11413" y="1142"/>
                    </a:lnTo>
                    <a:cubicBezTo>
                      <a:pt x="11368" y="1165"/>
                      <a:pt x="11322" y="1210"/>
                      <a:pt x="11299" y="1233"/>
                    </a:cubicBezTo>
                    <a:cubicBezTo>
                      <a:pt x="11140" y="1324"/>
                      <a:pt x="10980" y="1393"/>
                      <a:pt x="10820" y="1484"/>
                    </a:cubicBezTo>
                    <a:lnTo>
                      <a:pt x="10660" y="1575"/>
                    </a:lnTo>
                    <a:lnTo>
                      <a:pt x="10500" y="1644"/>
                    </a:lnTo>
                    <a:cubicBezTo>
                      <a:pt x="10341" y="1712"/>
                      <a:pt x="10181" y="1804"/>
                      <a:pt x="10021" y="1872"/>
                    </a:cubicBezTo>
                    <a:cubicBezTo>
                      <a:pt x="9816" y="1986"/>
                      <a:pt x="9610" y="2100"/>
                      <a:pt x="9405" y="2237"/>
                    </a:cubicBezTo>
                    <a:cubicBezTo>
                      <a:pt x="9245" y="2329"/>
                      <a:pt x="9085" y="2420"/>
                      <a:pt x="8925" y="2511"/>
                    </a:cubicBezTo>
                    <a:lnTo>
                      <a:pt x="8789" y="2603"/>
                    </a:lnTo>
                    <a:lnTo>
                      <a:pt x="8789" y="2603"/>
                    </a:lnTo>
                    <a:lnTo>
                      <a:pt x="8811" y="2580"/>
                    </a:lnTo>
                    <a:lnTo>
                      <a:pt x="8857" y="2534"/>
                    </a:lnTo>
                    <a:cubicBezTo>
                      <a:pt x="8971" y="2420"/>
                      <a:pt x="9062" y="2329"/>
                      <a:pt x="9154" y="2237"/>
                    </a:cubicBezTo>
                    <a:cubicBezTo>
                      <a:pt x="9245" y="2100"/>
                      <a:pt x="9336" y="1986"/>
                      <a:pt x="9382" y="1872"/>
                    </a:cubicBezTo>
                    <a:cubicBezTo>
                      <a:pt x="9428" y="1758"/>
                      <a:pt x="9473" y="1644"/>
                      <a:pt x="9473" y="1507"/>
                    </a:cubicBezTo>
                    <a:cubicBezTo>
                      <a:pt x="9496" y="1393"/>
                      <a:pt x="9496" y="1302"/>
                      <a:pt x="9473" y="1187"/>
                    </a:cubicBezTo>
                    <a:cubicBezTo>
                      <a:pt x="9450" y="1096"/>
                      <a:pt x="9428" y="1005"/>
                      <a:pt x="9359" y="868"/>
                    </a:cubicBezTo>
                    <a:cubicBezTo>
                      <a:pt x="9336" y="822"/>
                      <a:pt x="9291" y="777"/>
                      <a:pt x="9268" y="731"/>
                    </a:cubicBezTo>
                    <a:cubicBezTo>
                      <a:pt x="9199" y="662"/>
                      <a:pt x="9131" y="594"/>
                      <a:pt x="8994" y="548"/>
                    </a:cubicBezTo>
                    <a:cubicBezTo>
                      <a:pt x="8925" y="525"/>
                      <a:pt x="8857" y="503"/>
                      <a:pt x="8789" y="480"/>
                    </a:cubicBezTo>
                    <a:lnTo>
                      <a:pt x="8515" y="480"/>
                    </a:lnTo>
                    <a:cubicBezTo>
                      <a:pt x="8400" y="503"/>
                      <a:pt x="8286" y="503"/>
                      <a:pt x="8172" y="525"/>
                    </a:cubicBezTo>
                    <a:lnTo>
                      <a:pt x="8035" y="548"/>
                    </a:lnTo>
                    <a:cubicBezTo>
                      <a:pt x="7898" y="571"/>
                      <a:pt x="7761" y="594"/>
                      <a:pt x="7602" y="617"/>
                    </a:cubicBezTo>
                    <a:cubicBezTo>
                      <a:pt x="7442" y="662"/>
                      <a:pt x="7282" y="708"/>
                      <a:pt x="7122" y="754"/>
                    </a:cubicBezTo>
                    <a:cubicBezTo>
                      <a:pt x="6940" y="822"/>
                      <a:pt x="6757" y="891"/>
                      <a:pt x="6597" y="959"/>
                    </a:cubicBezTo>
                    <a:cubicBezTo>
                      <a:pt x="6438" y="1005"/>
                      <a:pt x="6301" y="1073"/>
                      <a:pt x="6118" y="1142"/>
                    </a:cubicBezTo>
                    <a:lnTo>
                      <a:pt x="6027" y="1210"/>
                    </a:lnTo>
                    <a:cubicBezTo>
                      <a:pt x="5913" y="1256"/>
                      <a:pt x="5798" y="1302"/>
                      <a:pt x="5707" y="1347"/>
                    </a:cubicBezTo>
                    <a:cubicBezTo>
                      <a:pt x="5456" y="1484"/>
                      <a:pt x="5228" y="1667"/>
                      <a:pt x="4977" y="1826"/>
                    </a:cubicBezTo>
                    <a:lnTo>
                      <a:pt x="4931" y="1872"/>
                    </a:lnTo>
                    <a:lnTo>
                      <a:pt x="4817" y="1941"/>
                    </a:lnTo>
                    <a:cubicBezTo>
                      <a:pt x="4657" y="2032"/>
                      <a:pt x="4520" y="2146"/>
                      <a:pt x="4360" y="2260"/>
                    </a:cubicBezTo>
                    <a:cubicBezTo>
                      <a:pt x="4201" y="2397"/>
                      <a:pt x="4041" y="2534"/>
                      <a:pt x="3881" y="2694"/>
                    </a:cubicBezTo>
                    <a:cubicBezTo>
                      <a:pt x="3721" y="2831"/>
                      <a:pt x="3562" y="2968"/>
                      <a:pt x="3425" y="3105"/>
                    </a:cubicBezTo>
                    <a:cubicBezTo>
                      <a:pt x="3288" y="3242"/>
                      <a:pt x="3173" y="3379"/>
                      <a:pt x="3059" y="3516"/>
                    </a:cubicBezTo>
                    <a:lnTo>
                      <a:pt x="2968" y="3630"/>
                    </a:lnTo>
                    <a:cubicBezTo>
                      <a:pt x="2877" y="3744"/>
                      <a:pt x="2763" y="3858"/>
                      <a:pt x="2649" y="3995"/>
                    </a:cubicBezTo>
                    <a:cubicBezTo>
                      <a:pt x="2628" y="4015"/>
                      <a:pt x="2607" y="4036"/>
                      <a:pt x="2603" y="4057"/>
                    </a:cubicBezTo>
                    <a:lnTo>
                      <a:pt x="2603" y="4057"/>
                    </a:lnTo>
                    <a:cubicBezTo>
                      <a:pt x="2486" y="4162"/>
                      <a:pt x="2382" y="4284"/>
                      <a:pt x="2260" y="4406"/>
                    </a:cubicBezTo>
                    <a:cubicBezTo>
                      <a:pt x="2124" y="4543"/>
                      <a:pt x="2009" y="4680"/>
                      <a:pt x="1895" y="4839"/>
                    </a:cubicBezTo>
                    <a:lnTo>
                      <a:pt x="1804" y="4931"/>
                    </a:lnTo>
                    <a:cubicBezTo>
                      <a:pt x="1735" y="4999"/>
                      <a:pt x="1667" y="5068"/>
                      <a:pt x="1599" y="5159"/>
                    </a:cubicBezTo>
                    <a:lnTo>
                      <a:pt x="1507" y="5273"/>
                    </a:lnTo>
                    <a:cubicBezTo>
                      <a:pt x="1462" y="5319"/>
                      <a:pt x="1416" y="5387"/>
                      <a:pt x="1370" y="5433"/>
                    </a:cubicBezTo>
                    <a:cubicBezTo>
                      <a:pt x="1370" y="5433"/>
                      <a:pt x="1370" y="5456"/>
                      <a:pt x="1370" y="5456"/>
                    </a:cubicBezTo>
                    <a:cubicBezTo>
                      <a:pt x="1370" y="5456"/>
                      <a:pt x="1347" y="5479"/>
                      <a:pt x="1347" y="5479"/>
                    </a:cubicBezTo>
                    <a:cubicBezTo>
                      <a:pt x="1279" y="5570"/>
                      <a:pt x="1188" y="5661"/>
                      <a:pt x="1119" y="5752"/>
                    </a:cubicBezTo>
                    <a:cubicBezTo>
                      <a:pt x="1096" y="5798"/>
                      <a:pt x="1074" y="5844"/>
                      <a:pt x="1028" y="5867"/>
                    </a:cubicBezTo>
                    <a:cubicBezTo>
                      <a:pt x="1005" y="5912"/>
                      <a:pt x="982" y="5981"/>
                      <a:pt x="937" y="6026"/>
                    </a:cubicBezTo>
                    <a:cubicBezTo>
                      <a:pt x="868" y="6118"/>
                      <a:pt x="800" y="6232"/>
                      <a:pt x="731" y="6323"/>
                    </a:cubicBezTo>
                    <a:cubicBezTo>
                      <a:pt x="663" y="6437"/>
                      <a:pt x="594" y="6528"/>
                      <a:pt x="526" y="6643"/>
                    </a:cubicBezTo>
                    <a:lnTo>
                      <a:pt x="503" y="6688"/>
                    </a:lnTo>
                    <a:cubicBezTo>
                      <a:pt x="412" y="6825"/>
                      <a:pt x="320" y="6962"/>
                      <a:pt x="229" y="7099"/>
                    </a:cubicBezTo>
                    <a:cubicBezTo>
                      <a:pt x="206" y="7145"/>
                      <a:pt x="183" y="7168"/>
                      <a:pt x="161" y="7213"/>
                    </a:cubicBezTo>
                    <a:lnTo>
                      <a:pt x="115" y="7282"/>
                    </a:lnTo>
                    <a:cubicBezTo>
                      <a:pt x="115" y="7305"/>
                      <a:pt x="92" y="7327"/>
                      <a:pt x="92" y="7350"/>
                    </a:cubicBezTo>
                    <a:cubicBezTo>
                      <a:pt x="46" y="7396"/>
                      <a:pt x="24" y="7441"/>
                      <a:pt x="24" y="7487"/>
                    </a:cubicBezTo>
                    <a:cubicBezTo>
                      <a:pt x="1" y="7556"/>
                      <a:pt x="1" y="7624"/>
                      <a:pt x="24" y="7693"/>
                    </a:cubicBezTo>
                    <a:cubicBezTo>
                      <a:pt x="69" y="7738"/>
                      <a:pt x="115" y="7807"/>
                      <a:pt x="183" y="7830"/>
                    </a:cubicBezTo>
                    <a:lnTo>
                      <a:pt x="366" y="7830"/>
                    </a:lnTo>
                    <a:cubicBezTo>
                      <a:pt x="366" y="7807"/>
                      <a:pt x="389" y="7807"/>
                      <a:pt x="389" y="7807"/>
                    </a:cubicBezTo>
                    <a:cubicBezTo>
                      <a:pt x="412" y="7807"/>
                      <a:pt x="412" y="7784"/>
                      <a:pt x="434" y="7784"/>
                    </a:cubicBezTo>
                    <a:cubicBezTo>
                      <a:pt x="480" y="7761"/>
                      <a:pt x="526" y="7738"/>
                      <a:pt x="549" y="7693"/>
                    </a:cubicBezTo>
                    <a:cubicBezTo>
                      <a:pt x="640" y="7647"/>
                      <a:pt x="708" y="7624"/>
                      <a:pt x="777" y="7601"/>
                    </a:cubicBezTo>
                    <a:lnTo>
                      <a:pt x="822" y="7578"/>
                    </a:lnTo>
                    <a:cubicBezTo>
                      <a:pt x="914" y="7533"/>
                      <a:pt x="1028" y="7487"/>
                      <a:pt x="1119" y="7441"/>
                    </a:cubicBezTo>
                    <a:lnTo>
                      <a:pt x="1256" y="7373"/>
                    </a:lnTo>
                    <a:cubicBezTo>
                      <a:pt x="1416" y="7305"/>
                      <a:pt x="1553" y="7236"/>
                      <a:pt x="1713" y="7190"/>
                    </a:cubicBezTo>
                    <a:cubicBezTo>
                      <a:pt x="1850" y="7122"/>
                      <a:pt x="1987" y="7076"/>
                      <a:pt x="2124" y="7008"/>
                    </a:cubicBezTo>
                    <a:cubicBezTo>
                      <a:pt x="2375" y="6894"/>
                      <a:pt x="2626" y="6757"/>
                      <a:pt x="2854" y="6643"/>
                    </a:cubicBezTo>
                    <a:lnTo>
                      <a:pt x="2900" y="6620"/>
                    </a:lnTo>
                    <a:cubicBezTo>
                      <a:pt x="2945" y="6597"/>
                      <a:pt x="3014" y="6551"/>
                      <a:pt x="3059" y="6528"/>
                    </a:cubicBezTo>
                    <a:cubicBezTo>
                      <a:pt x="3151" y="6506"/>
                      <a:pt x="3219" y="6460"/>
                      <a:pt x="3288" y="6414"/>
                    </a:cubicBezTo>
                    <a:cubicBezTo>
                      <a:pt x="3402" y="6346"/>
                      <a:pt x="3539" y="6277"/>
                      <a:pt x="3676" y="6209"/>
                    </a:cubicBezTo>
                    <a:cubicBezTo>
                      <a:pt x="3858" y="6118"/>
                      <a:pt x="4064" y="6026"/>
                      <a:pt x="4269" y="5958"/>
                    </a:cubicBezTo>
                    <a:cubicBezTo>
                      <a:pt x="4406" y="5912"/>
                      <a:pt x="4543" y="5867"/>
                      <a:pt x="4634" y="5867"/>
                    </a:cubicBezTo>
                    <a:lnTo>
                      <a:pt x="4840" y="5867"/>
                    </a:lnTo>
                    <a:cubicBezTo>
                      <a:pt x="4885" y="5889"/>
                      <a:pt x="4931" y="5889"/>
                      <a:pt x="4977" y="5912"/>
                    </a:cubicBezTo>
                    <a:cubicBezTo>
                      <a:pt x="4931" y="5889"/>
                      <a:pt x="4908" y="5867"/>
                      <a:pt x="4863" y="5844"/>
                    </a:cubicBezTo>
                    <a:cubicBezTo>
                      <a:pt x="4817" y="5844"/>
                      <a:pt x="4771" y="5821"/>
                      <a:pt x="4703" y="5821"/>
                    </a:cubicBezTo>
                    <a:cubicBezTo>
                      <a:pt x="4634" y="5821"/>
                      <a:pt x="4589" y="5821"/>
                      <a:pt x="4520" y="5844"/>
                    </a:cubicBezTo>
                    <a:cubicBezTo>
                      <a:pt x="4452" y="5844"/>
                      <a:pt x="4360" y="5867"/>
                      <a:pt x="4269" y="5912"/>
                    </a:cubicBezTo>
                    <a:lnTo>
                      <a:pt x="4178" y="5935"/>
                    </a:lnTo>
                    <a:cubicBezTo>
                      <a:pt x="4132" y="5958"/>
                      <a:pt x="4109" y="5958"/>
                      <a:pt x="4064" y="5958"/>
                    </a:cubicBezTo>
                    <a:cubicBezTo>
                      <a:pt x="4041" y="5958"/>
                      <a:pt x="4018" y="5958"/>
                      <a:pt x="3995" y="5935"/>
                    </a:cubicBezTo>
                    <a:cubicBezTo>
                      <a:pt x="3927" y="5912"/>
                      <a:pt x="3881" y="5844"/>
                      <a:pt x="3881" y="5775"/>
                    </a:cubicBezTo>
                    <a:cubicBezTo>
                      <a:pt x="3881" y="5638"/>
                      <a:pt x="4018" y="5547"/>
                      <a:pt x="4155" y="5456"/>
                    </a:cubicBezTo>
                    <a:cubicBezTo>
                      <a:pt x="4223" y="5410"/>
                      <a:pt x="4292" y="5387"/>
                      <a:pt x="4360" y="5342"/>
                    </a:cubicBezTo>
                    <a:cubicBezTo>
                      <a:pt x="4406" y="5319"/>
                      <a:pt x="4475" y="5273"/>
                      <a:pt x="4520" y="5250"/>
                    </a:cubicBezTo>
                    <a:cubicBezTo>
                      <a:pt x="4589" y="5205"/>
                      <a:pt x="4634" y="5182"/>
                      <a:pt x="4703" y="5159"/>
                    </a:cubicBezTo>
                    <a:cubicBezTo>
                      <a:pt x="4771" y="5113"/>
                      <a:pt x="4863" y="5068"/>
                      <a:pt x="4931" y="5022"/>
                    </a:cubicBezTo>
                    <a:cubicBezTo>
                      <a:pt x="5045" y="4954"/>
                      <a:pt x="5182" y="4885"/>
                      <a:pt x="5296" y="4817"/>
                    </a:cubicBezTo>
                    <a:lnTo>
                      <a:pt x="5388" y="4771"/>
                    </a:lnTo>
                    <a:lnTo>
                      <a:pt x="5502" y="4725"/>
                    </a:lnTo>
                    <a:lnTo>
                      <a:pt x="5502" y="4748"/>
                    </a:lnTo>
                    <a:lnTo>
                      <a:pt x="5547" y="4702"/>
                    </a:lnTo>
                    <a:lnTo>
                      <a:pt x="5639" y="4657"/>
                    </a:lnTo>
                    <a:cubicBezTo>
                      <a:pt x="5753" y="4611"/>
                      <a:pt x="5844" y="4566"/>
                      <a:pt x="5958" y="4520"/>
                    </a:cubicBezTo>
                    <a:cubicBezTo>
                      <a:pt x="6072" y="4451"/>
                      <a:pt x="6186" y="4406"/>
                      <a:pt x="6323" y="4383"/>
                    </a:cubicBezTo>
                    <a:cubicBezTo>
                      <a:pt x="6574" y="4292"/>
                      <a:pt x="6826" y="4200"/>
                      <a:pt x="7077" y="4155"/>
                    </a:cubicBezTo>
                    <a:cubicBezTo>
                      <a:pt x="7351" y="4109"/>
                      <a:pt x="7556" y="4086"/>
                      <a:pt x="7739" y="4086"/>
                    </a:cubicBezTo>
                    <a:cubicBezTo>
                      <a:pt x="7876" y="4086"/>
                      <a:pt x="7990" y="4086"/>
                      <a:pt x="8104" y="4109"/>
                    </a:cubicBezTo>
                    <a:cubicBezTo>
                      <a:pt x="8172" y="4132"/>
                      <a:pt x="8264" y="4155"/>
                      <a:pt x="8332" y="4177"/>
                    </a:cubicBezTo>
                    <a:lnTo>
                      <a:pt x="8378" y="4177"/>
                    </a:lnTo>
                    <a:cubicBezTo>
                      <a:pt x="8469" y="4223"/>
                      <a:pt x="8537" y="4246"/>
                      <a:pt x="8606" y="4292"/>
                    </a:cubicBezTo>
                    <a:cubicBezTo>
                      <a:pt x="8743" y="4360"/>
                      <a:pt x="8903" y="4474"/>
                      <a:pt x="8971" y="4634"/>
                    </a:cubicBezTo>
                    <a:cubicBezTo>
                      <a:pt x="9062" y="4771"/>
                      <a:pt x="9108" y="4931"/>
                      <a:pt x="9108" y="5090"/>
                    </a:cubicBezTo>
                    <a:cubicBezTo>
                      <a:pt x="9108" y="5227"/>
                      <a:pt x="9108" y="5342"/>
                      <a:pt x="9062" y="5456"/>
                    </a:cubicBezTo>
                    <a:cubicBezTo>
                      <a:pt x="9040" y="5615"/>
                      <a:pt x="8971" y="5775"/>
                      <a:pt x="8880" y="5889"/>
                    </a:cubicBezTo>
                    <a:cubicBezTo>
                      <a:pt x="8834" y="5981"/>
                      <a:pt x="8766" y="6072"/>
                      <a:pt x="8720" y="6163"/>
                    </a:cubicBezTo>
                    <a:lnTo>
                      <a:pt x="8606" y="6300"/>
                    </a:lnTo>
                    <a:lnTo>
                      <a:pt x="8652" y="6277"/>
                    </a:lnTo>
                    <a:cubicBezTo>
                      <a:pt x="8766" y="6232"/>
                      <a:pt x="8880" y="6209"/>
                      <a:pt x="8994" y="6140"/>
                    </a:cubicBezTo>
                    <a:cubicBezTo>
                      <a:pt x="9222" y="6072"/>
                      <a:pt x="9450" y="5981"/>
                      <a:pt x="9679" y="5889"/>
                    </a:cubicBezTo>
                    <a:cubicBezTo>
                      <a:pt x="9953" y="5798"/>
                      <a:pt x="10204" y="5707"/>
                      <a:pt x="10478" y="5593"/>
                    </a:cubicBezTo>
                    <a:lnTo>
                      <a:pt x="10569" y="5547"/>
                    </a:lnTo>
                    <a:cubicBezTo>
                      <a:pt x="10866" y="5433"/>
                      <a:pt x="11185" y="5319"/>
                      <a:pt x="11482" y="5205"/>
                    </a:cubicBezTo>
                    <a:cubicBezTo>
                      <a:pt x="11642" y="5136"/>
                      <a:pt x="11801" y="5090"/>
                      <a:pt x="11961" y="5022"/>
                    </a:cubicBezTo>
                    <a:cubicBezTo>
                      <a:pt x="12053" y="4999"/>
                      <a:pt x="12121" y="4976"/>
                      <a:pt x="12189" y="4954"/>
                    </a:cubicBezTo>
                    <a:cubicBezTo>
                      <a:pt x="12258" y="4931"/>
                      <a:pt x="12349" y="4908"/>
                      <a:pt x="12418" y="4885"/>
                    </a:cubicBezTo>
                    <a:lnTo>
                      <a:pt x="12509" y="4862"/>
                    </a:lnTo>
                    <a:cubicBezTo>
                      <a:pt x="12646" y="4817"/>
                      <a:pt x="12760" y="4771"/>
                      <a:pt x="12897" y="4748"/>
                    </a:cubicBezTo>
                    <a:cubicBezTo>
                      <a:pt x="12966" y="4725"/>
                      <a:pt x="13057" y="4702"/>
                      <a:pt x="13148" y="4680"/>
                    </a:cubicBezTo>
                    <a:lnTo>
                      <a:pt x="13308" y="4634"/>
                    </a:lnTo>
                    <a:lnTo>
                      <a:pt x="13445" y="4611"/>
                    </a:lnTo>
                    <a:lnTo>
                      <a:pt x="13536" y="4588"/>
                    </a:lnTo>
                    <a:cubicBezTo>
                      <a:pt x="13605" y="4566"/>
                      <a:pt x="13673" y="4566"/>
                      <a:pt x="13719" y="4543"/>
                    </a:cubicBezTo>
                    <a:lnTo>
                      <a:pt x="13810" y="4543"/>
                    </a:lnTo>
                    <a:cubicBezTo>
                      <a:pt x="13947" y="4497"/>
                      <a:pt x="14084" y="4497"/>
                      <a:pt x="14244" y="4474"/>
                    </a:cubicBezTo>
                    <a:cubicBezTo>
                      <a:pt x="14335" y="4451"/>
                      <a:pt x="14449" y="4451"/>
                      <a:pt x="14563" y="4451"/>
                    </a:cubicBezTo>
                    <a:lnTo>
                      <a:pt x="14677" y="4451"/>
                    </a:lnTo>
                    <a:cubicBezTo>
                      <a:pt x="14792" y="4451"/>
                      <a:pt x="14929" y="4451"/>
                      <a:pt x="15043" y="4497"/>
                    </a:cubicBezTo>
                    <a:cubicBezTo>
                      <a:pt x="15202" y="4543"/>
                      <a:pt x="15339" y="4611"/>
                      <a:pt x="15454" y="4702"/>
                    </a:cubicBezTo>
                    <a:cubicBezTo>
                      <a:pt x="15613" y="4817"/>
                      <a:pt x="15727" y="4954"/>
                      <a:pt x="15773" y="5136"/>
                    </a:cubicBezTo>
                    <a:cubicBezTo>
                      <a:pt x="15796" y="5182"/>
                      <a:pt x="15819" y="5250"/>
                      <a:pt x="15842" y="5319"/>
                    </a:cubicBezTo>
                    <a:cubicBezTo>
                      <a:pt x="15842" y="5410"/>
                      <a:pt x="15864" y="5479"/>
                      <a:pt x="15864" y="5570"/>
                    </a:cubicBezTo>
                    <a:cubicBezTo>
                      <a:pt x="15864" y="5684"/>
                      <a:pt x="15842" y="5798"/>
                      <a:pt x="15819" y="5889"/>
                    </a:cubicBezTo>
                    <a:cubicBezTo>
                      <a:pt x="15773" y="6004"/>
                      <a:pt x="15727" y="6118"/>
                      <a:pt x="15636" y="6255"/>
                    </a:cubicBezTo>
                    <a:cubicBezTo>
                      <a:pt x="15568" y="6369"/>
                      <a:pt x="15499" y="6460"/>
                      <a:pt x="15408" y="6551"/>
                    </a:cubicBezTo>
                    <a:lnTo>
                      <a:pt x="15339" y="6643"/>
                    </a:lnTo>
                    <a:cubicBezTo>
                      <a:pt x="15271" y="6757"/>
                      <a:pt x="15157" y="6848"/>
                      <a:pt x="15065" y="6962"/>
                    </a:cubicBezTo>
                    <a:cubicBezTo>
                      <a:pt x="14929" y="7099"/>
                      <a:pt x="14792" y="7236"/>
                      <a:pt x="14655" y="7350"/>
                    </a:cubicBezTo>
                    <a:cubicBezTo>
                      <a:pt x="14563" y="7441"/>
                      <a:pt x="14449" y="7510"/>
                      <a:pt x="14335" y="7601"/>
                    </a:cubicBezTo>
                    <a:cubicBezTo>
                      <a:pt x="14221" y="7693"/>
                      <a:pt x="14107" y="7761"/>
                      <a:pt x="13970" y="7830"/>
                    </a:cubicBezTo>
                    <a:cubicBezTo>
                      <a:pt x="13764" y="7966"/>
                      <a:pt x="13536" y="8081"/>
                      <a:pt x="13308" y="8195"/>
                    </a:cubicBezTo>
                    <a:lnTo>
                      <a:pt x="13217" y="8218"/>
                    </a:lnTo>
                    <a:lnTo>
                      <a:pt x="13239" y="8218"/>
                    </a:lnTo>
                    <a:cubicBezTo>
                      <a:pt x="12920" y="8377"/>
                      <a:pt x="12578" y="8537"/>
                      <a:pt x="12144" y="8720"/>
                    </a:cubicBezTo>
                    <a:cubicBezTo>
                      <a:pt x="11984" y="8788"/>
                      <a:pt x="11801" y="8857"/>
                      <a:pt x="11619" y="8925"/>
                    </a:cubicBezTo>
                    <a:lnTo>
                      <a:pt x="11505" y="8971"/>
                    </a:lnTo>
                    <a:cubicBezTo>
                      <a:pt x="11391" y="9016"/>
                      <a:pt x="11276" y="9062"/>
                      <a:pt x="11140" y="9131"/>
                    </a:cubicBezTo>
                    <a:cubicBezTo>
                      <a:pt x="11048" y="9176"/>
                      <a:pt x="10957" y="9222"/>
                      <a:pt x="10888" y="9290"/>
                    </a:cubicBezTo>
                    <a:cubicBezTo>
                      <a:pt x="10866" y="9290"/>
                      <a:pt x="10843" y="9313"/>
                      <a:pt x="10843" y="9336"/>
                    </a:cubicBezTo>
                    <a:lnTo>
                      <a:pt x="11619" y="9336"/>
                    </a:lnTo>
                    <a:cubicBezTo>
                      <a:pt x="11710" y="9336"/>
                      <a:pt x="11779" y="9336"/>
                      <a:pt x="11847" y="9359"/>
                    </a:cubicBezTo>
                    <a:cubicBezTo>
                      <a:pt x="11893" y="9359"/>
                      <a:pt x="11938" y="9382"/>
                      <a:pt x="12007" y="9404"/>
                    </a:cubicBezTo>
                    <a:cubicBezTo>
                      <a:pt x="12121" y="9450"/>
                      <a:pt x="12235" y="9473"/>
                      <a:pt x="12326" y="9519"/>
                    </a:cubicBezTo>
                    <a:lnTo>
                      <a:pt x="12441" y="9564"/>
                    </a:lnTo>
                    <a:cubicBezTo>
                      <a:pt x="12578" y="9610"/>
                      <a:pt x="12714" y="9678"/>
                      <a:pt x="12806" y="9770"/>
                    </a:cubicBezTo>
                    <a:cubicBezTo>
                      <a:pt x="12874" y="9838"/>
                      <a:pt x="12943" y="9907"/>
                      <a:pt x="12988" y="9998"/>
                    </a:cubicBezTo>
                    <a:cubicBezTo>
                      <a:pt x="13057" y="10089"/>
                      <a:pt x="13102" y="10181"/>
                      <a:pt x="13125" y="10249"/>
                    </a:cubicBezTo>
                    <a:cubicBezTo>
                      <a:pt x="13148" y="10340"/>
                      <a:pt x="13148" y="10409"/>
                      <a:pt x="13171" y="10500"/>
                    </a:cubicBezTo>
                    <a:cubicBezTo>
                      <a:pt x="13194" y="10569"/>
                      <a:pt x="13194" y="10637"/>
                      <a:pt x="13194" y="10706"/>
                    </a:cubicBezTo>
                    <a:cubicBezTo>
                      <a:pt x="13194" y="10797"/>
                      <a:pt x="13194" y="10865"/>
                      <a:pt x="13148" y="10957"/>
                    </a:cubicBezTo>
                    <a:cubicBezTo>
                      <a:pt x="13102" y="11139"/>
                      <a:pt x="13011" y="11322"/>
                      <a:pt x="12920" y="11482"/>
                    </a:cubicBezTo>
                    <a:cubicBezTo>
                      <a:pt x="12806" y="11687"/>
                      <a:pt x="12623" y="11915"/>
                      <a:pt x="12395" y="12166"/>
                    </a:cubicBezTo>
                    <a:cubicBezTo>
                      <a:pt x="12281" y="12258"/>
                      <a:pt x="12167" y="12372"/>
                      <a:pt x="12053" y="12463"/>
                    </a:cubicBezTo>
                    <a:cubicBezTo>
                      <a:pt x="11938" y="12577"/>
                      <a:pt x="11824" y="12668"/>
                      <a:pt x="11710" y="12737"/>
                    </a:cubicBezTo>
                    <a:cubicBezTo>
                      <a:pt x="11596" y="12805"/>
                      <a:pt x="11482" y="12897"/>
                      <a:pt x="11368" y="12965"/>
                    </a:cubicBezTo>
                    <a:cubicBezTo>
                      <a:pt x="11231" y="13034"/>
                      <a:pt x="11094" y="13102"/>
                      <a:pt x="10934" y="13171"/>
                    </a:cubicBezTo>
                    <a:cubicBezTo>
                      <a:pt x="10797" y="13216"/>
                      <a:pt x="10683" y="13285"/>
                      <a:pt x="10546" y="13308"/>
                    </a:cubicBezTo>
                    <a:cubicBezTo>
                      <a:pt x="10386" y="13353"/>
                      <a:pt x="10227" y="13376"/>
                      <a:pt x="10090" y="13399"/>
                    </a:cubicBezTo>
                    <a:cubicBezTo>
                      <a:pt x="9975" y="13422"/>
                      <a:pt x="9861" y="13445"/>
                      <a:pt x="9747" y="13467"/>
                    </a:cubicBezTo>
                    <a:lnTo>
                      <a:pt x="9679" y="13490"/>
                    </a:lnTo>
                    <a:lnTo>
                      <a:pt x="9610" y="13490"/>
                    </a:lnTo>
                    <a:cubicBezTo>
                      <a:pt x="9496" y="13490"/>
                      <a:pt x="9428" y="13445"/>
                      <a:pt x="9405" y="13353"/>
                    </a:cubicBezTo>
                    <a:cubicBezTo>
                      <a:pt x="9382" y="13262"/>
                      <a:pt x="9405" y="13148"/>
                      <a:pt x="9496" y="13102"/>
                    </a:cubicBezTo>
                    <a:cubicBezTo>
                      <a:pt x="9473" y="13102"/>
                      <a:pt x="9473" y="13079"/>
                      <a:pt x="9473" y="13057"/>
                    </a:cubicBezTo>
                    <a:cubicBezTo>
                      <a:pt x="9450" y="13034"/>
                      <a:pt x="9450" y="12988"/>
                      <a:pt x="9450" y="12942"/>
                    </a:cubicBezTo>
                    <a:cubicBezTo>
                      <a:pt x="9428" y="12988"/>
                      <a:pt x="9428" y="13034"/>
                      <a:pt x="9405" y="13079"/>
                    </a:cubicBezTo>
                    <a:lnTo>
                      <a:pt x="9382" y="13148"/>
                    </a:lnTo>
                    <a:cubicBezTo>
                      <a:pt x="9359" y="13285"/>
                      <a:pt x="9313" y="13399"/>
                      <a:pt x="9268" y="13513"/>
                    </a:cubicBezTo>
                    <a:lnTo>
                      <a:pt x="9222" y="13513"/>
                    </a:lnTo>
                    <a:cubicBezTo>
                      <a:pt x="9131" y="13513"/>
                      <a:pt x="9062" y="13536"/>
                      <a:pt x="9017" y="13559"/>
                    </a:cubicBezTo>
                    <a:cubicBezTo>
                      <a:pt x="8948" y="13581"/>
                      <a:pt x="8903" y="13604"/>
                      <a:pt x="8857" y="13627"/>
                    </a:cubicBezTo>
                    <a:lnTo>
                      <a:pt x="8766" y="13673"/>
                    </a:lnTo>
                    <a:cubicBezTo>
                      <a:pt x="8674" y="13718"/>
                      <a:pt x="8583" y="13764"/>
                      <a:pt x="8515" y="13787"/>
                    </a:cubicBezTo>
                    <a:lnTo>
                      <a:pt x="8423" y="13833"/>
                    </a:lnTo>
                    <a:cubicBezTo>
                      <a:pt x="8218" y="13924"/>
                      <a:pt x="8012" y="14015"/>
                      <a:pt x="7807" y="14106"/>
                    </a:cubicBezTo>
                    <a:cubicBezTo>
                      <a:pt x="7579" y="14221"/>
                      <a:pt x="7328" y="14335"/>
                      <a:pt x="7099" y="14449"/>
                    </a:cubicBezTo>
                    <a:lnTo>
                      <a:pt x="7008" y="14495"/>
                    </a:lnTo>
                    <a:cubicBezTo>
                      <a:pt x="6940" y="14517"/>
                      <a:pt x="6848" y="14563"/>
                      <a:pt x="6780" y="14609"/>
                    </a:cubicBezTo>
                    <a:lnTo>
                      <a:pt x="6711" y="14631"/>
                    </a:lnTo>
                    <a:cubicBezTo>
                      <a:pt x="6597" y="14677"/>
                      <a:pt x="6483" y="14746"/>
                      <a:pt x="6415" y="14837"/>
                    </a:cubicBezTo>
                    <a:cubicBezTo>
                      <a:pt x="6415" y="14860"/>
                      <a:pt x="6392" y="14883"/>
                      <a:pt x="6392" y="14905"/>
                    </a:cubicBezTo>
                    <a:cubicBezTo>
                      <a:pt x="6369" y="14905"/>
                      <a:pt x="6346" y="14928"/>
                      <a:pt x="6323" y="14928"/>
                    </a:cubicBezTo>
                    <a:cubicBezTo>
                      <a:pt x="6278" y="14951"/>
                      <a:pt x="6255" y="14974"/>
                      <a:pt x="6232" y="15019"/>
                    </a:cubicBezTo>
                    <a:lnTo>
                      <a:pt x="6072" y="15042"/>
                    </a:lnTo>
                    <a:cubicBezTo>
                      <a:pt x="6004" y="15065"/>
                      <a:pt x="5913" y="15088"/>
                      <a:pt x="5844" y="15111"/>
                    </a:cubicBezTo>
                    <a:cubicBezTo>
                      <a:pt x="5730" y="15134"/>
                      <a:pt x="5661" y="15225"/>
                      <a:pt x="5684" y="15316"/>
                    </a:cubicBezTo>
                    <a:cubicBezTo>
                      <a:pt x="5707" y="15408"/>
                      <a:pt x="5776" y="15476"/>
                      <a:pt x="5867" y="15476"/>
                    </a:cubicBezTo>
                    <a:lnTo>
                      <a:pt x="5913" y="15476"/>
                    </a:lnTo>
                    <a:cubicBezTo>
                      <a:pt x="6095" y="15430"/>
                      <a:pt x="6301" y="15408"/>
                      <a:pt x="6483" y="15385"/>
                    </a:cubicBezTo>
                    <a:cubicBezTo>
                      <a:pt x="6574" y="15385"/>
                      <a:pt x="6666" y="15362"/>
                      <a:pt x="6757" y="15362"/>
                    </a:cubicBezTo>
                    <a:cubicBezTo>
                      <a:pt x="6894" y="15339"/>
                      <a:pt x="7008" y="15316"/>
                      <a:pt x="7145" y="15293"/>
                    </a:cubicBezTo>
                    <a:cubicBezTo>
                      <a:pt x="7328" y="15271"/>
                      <a:pt x="7487" y="15271"/>
                      <a:pt x="7647" y="15225"/>
                    </a:cubicBezTo>
                    <a:cubicBezTo>
                      <a:pt x="7807" y="15202"/>
                      <a:pt x="7967" y="15156"/>
                      <a:pt x="8104" y="15111"/>
                    </a:cubicBezTo>
                    <a:cubicBezTo>
                      <a:pt x="8195" y="15088"/>
                      <a:pt x="8264" y="15065"/>
                      <a:pt x="8355" y="15042"/>
                    </a:cubicBezTo>
                    <a:lnTo>
                      <a:pt x="8537" y="14997"/>
                    </a:lnTo>
                    <a:cubicBezTo>
                      <a:pt x="8606" y="14974"/>
                      <a:pt x="8674" y="14974"/>
                      <a:pt x="8720" y="14951"/>
                    </a:cubicBezTo>
                    <a:cubicBezTo>
                      <a:pt x="8925" y="14951"/>
                      <a:pt x="9085" y="14928"/>
                      <a:pt x="9268" y="14928"/>
                    </a:cubicBezTo>
                    <a:cubicBezTo>
                      <a:pt x="9610" y="14905"/>
                      <a:pt x="9953" y="14791"/>
                      <a:pt x="10227" y="14700"/>
                    </a:cubicBezTo>
                    <a:cubicBezTo>
                      <a:pt x="10455" y="14631"/>
                      <a:pt x="10683" y="14517"/>
                      <a:pt x="10888" y="14449"/>
                    </a:cubicBezTo>
                    <a:lnTo>
                      <a:pt x="11071" y="14380"/>
                    </a:lnTo>
                    <a:cubicBezTo>
                      <a:pt x="11185" y="14312"/>
                      <a:pt x="11322" y="14266"/>
                      <a:pt x="11459" y="14198"/>
                    </a:cubicBezTo>
                    <a:cubicBezTo>
                      <a:pt x="11550" y="14152"/>
                      <a:pt x="11642" y="14106"/>
                      <a:pt x="11733" y="14061"/>
                    </a:cubicBezTo>
                    <a:lnTo>
                      <a:pt x="11893" y="13992"/>
                    </a:lnTo>
                    <a:cubicBezTo>
                      <a:pt x="12212" y="13855"/>
                      <a:pt x="12509" y="13696"/>
                      <a:pt x="12829" y="13559"/>
                    </a:cubicBezTo>
                    <a:lnTo>
                      <a:pt x="12874" y="13536"/>
                    </a:lnTo>
                    <a:cubicBezTo>
                      <a:pt x="13011" y="13467"/>
                      <a:pt x="13148" y="13399"/>
                      <a:pt x="13262" y="13330"/>
                    </a:cubicBezTo>
                    <a:cubicBezTo>
                      <a:pt x="13331" y="13308"/>
                      <a:pt x="13376" y="13262"/>
                      <a:pt x="13445" y="13216"/>
                    </a:cubicBezTo>
                    <a:cubicBezTo>
                      <a:pt x="13468" y="13193"/>
                      <a:pt x="13491" y="13193"/>
                      <a:pt x="13513" y="13171"/>
                    </a:cubicBezTo>
                    <a:lnTo>
                      <a:pt x="13536" y="13148"/>
                    </a:lnTo>
                    <a:cubicBezTo>
                      <a:pt x="13605" y="13102"/>
                      <a:pt x="13673" y="13057"/>
                      <a:pt x="13742" y="13011"/>
                    </a:cubicBezTo>
                    <a:cubicBezTo>
                      <a:pt x="14312" y="12600"/>
                      <a:pt x="14814" y="12121"/>
                      <a:pt x="15180" y="11778"/>
                    </a:cubicBezTo>
                    <a:cubicBezTo>
                      <a:pt x="15431" y="11527"/>
                      <a:pt x="15636" y="11322"/>
                      <a:pt x="15819" y="11094"/>
                    </a:cubicBezTo>
                    <a:cubicBezTo>
                      <a:pt x="16024" y="10865"/>
                      <a:pt x="16207" y="10637"/>
                      <a:pt x="16344" y="10386"/>
                    </a:cubicBezTo>
                    <a:cubicBezTo>
                      <a:pt x="16389" y="10317"/>
                      <a:pt x="16435" y="10226"/>
                      <a:pt x="16458" y="10135"/>
                    </a:cubicBezTo>
                    <a:lnTo>
                      <a:pt x="16481" y="10112"/>
                    </a:lnTo>
                    <a:cubicBezTo>
                      <a:pt x="16526" y="10044"/>
                      <a:pt x="16572" y="9952"/>
                      <a:pt x="16595" y="9884"/>
                    </a:cubicBezTo>
                    <a:cubicBezTo>
                      <a:pt x="16618" y="9724"/>
                      <a:pt x="16618" y="9564"/>
                      <a:pt x="16572" y="9359"/>
                    </a:cubicBezTo>
                    <a:cubicBezTo>
                      <a:pt x="16572" y="9313"/>
                      <a:pt x="16549" y="9268"/>
                      <a:pt x="16526" y="9199"/>
                    </a:cubicBezTo>
                    <a:cubicBezTo>
                      <a:pt x="16481" y="9062"/>
                      <a:pt x="16389" y="8971"/>
                      <a:pt x="16321" y="8925"/>
                    </a:cubicBezTo>
                    <a:cubicBezTo>
                      <a:pt x="16184" y="8811"/>
                      <a:pt x="16001" y="8788"/>
                      <a:pt x="15842" y="8743"/>
                    </a:cubicBezTo>
                    <a:cubicBezTo>
                      <a:pt x="15727" y="8720"/>
                      <a:pt x="15613" y="8720"/>
                      <a:pt x="15476" y="8720"/>
                    </a:cubicBezTo>
                    <a:lnTo>
                      <a:pt x="15294" y="8720"/>
                    </a:lnTo>
                    <a:cubicBezTo>
                      <a:pt x="15499" y="8606"/>
                      <a:pt x="15682" y="8491"/>
                      <a:pt x="15887" y="8377"/>
                    </a:cubicBezTo>
                    <a:cubicBezTo>
                      <a:pt x="15956" y="8355"/>
                      <a:pt x="16024" y="8309"/>
                      <a:pt x="16093" y="8263"/>
                    </a:cubicBezTo>
                    <a:cubicBezTo>
                      <a:pt x="16161" y="8218"/>
                      <a:pt x="16252" y="8172"/>
                      <a:pt x="16321" y="8149"/>
                    </a:cubicBezTo>
                    <a:lnTo>
                      <a:pt x="16503" y="8035"/>
                    </a:lnTo>
                    <a:lnTo>
                      <a:pt x="16709" y="7921"/>
                    </a:lnTo>
                    <a:cubicBezTo>
                      <a:pt x="16777" y="7898"/>
                      <a:pt x="16869" y="7852"/>
                      <a:pt x="16937" y="7807"/>
                    </a:cubicBezTo>
                    <a:cubicBezTo>
                      <a:pt x="16983" y="7784"/>
                      <a:pt x="17051" y="7738"/>
                      <a:pt x="17097" y="7715"/>
                    </a:cubicBezTo>
                    <a:cubicBezTo>
                      <a:pt x="17234" y="7647"/>
                      <a:pt x="17348" y="7578"/>
                      <a:pt x="17485" y="7487"/>
                    </a:cubicBezTo>
                    <a:cubicBezTo>
                      <a:pt x="17736" y="7350"/>
                      <a:pt x="17987" y="7190"/>
                      <a:pt x="18238" y="7053"/>
                    </a:cubicBezTo>
                    <a:cubicBezTo>
                      <a:pt x="18466" y="6917"/>
                      <a:pt x="18672" y="6802"/>
                      <a:pt x="18900" y="6665"/>
                    </a:cubicBezTo>
                    <a:cubicBezTo>
                      <a:pt x="19243" y="6483"/>
                      <a:pt x="19585" y="6300"/>
                      <a:pt x="19904" y="6095"/>
                    </a:cubicBezTo>
                    <a:cubicBezTo>
                      <a:pt x="20110" y="5958"/>
                      <a:pt x="20315" y="5798"/>
                      <a:pt x="20521" y="5661"/>
                    </a:cubicBezTo>
                    <a:lnTo>
                      <a:pt x="20680" y="5524"/>
                    </a:lnTo>
                    <a:cubicBezTo>
                      <a:pt x="20932" y="5342"/>
                      <a:pt x="21183" y="5159"/>
                      <a:pt x="21388" y="4999"/>
                    </a:cubicBezTo>
                    <a:cubicBezTo>
                      <a:pt x="21822" y="4657"/>
                      <a:pt x="22255" y="4269"/>
                      <a:pt x="22666" y="3812"/>
                    </a:cubicBezTo>
                    <a:cubicBezTo>
                      <a:pt x="22780" y="3698"/>
                      <a:pt x="22895" y="3538"/>
                      <a:pt x="22986" y="3401"/>
                    </a:cubicBezTo>
                    <a:cubicBezTo>
                      <a:pt x="23054" y="3287"/>
                      <a:pt x="23146" y="3173"/>
                      <a:pt x="23191" y="3036"/>
                    </a:cubicBezTo>
                    <a:cubicBezTo>
                      <a:pt x="23260" y="2854"/>
                      <a:pt x="23283" y="2694"/>
                      <a:pt x="23283" y="2534"/>
                    </a:cubicBezTo>
                    <a:cubicBezTo>
                      <a:pt x="23260" y="2397"/>
                      <a:pt x="23260" y="2283"/>
                      <a:pt x="23237" y="2169"/>
                    </a:cubicBezTo>
                    <a:cubicBezTo>
                      <a:pt x="23214" y="2055"/>
                      <a:pt x="23191" y="1941"/>
                      <a:pt x="23123" y="1826"/>
                    </a:cubicBezTo>
                    <a:cubicBezTo>
                      <a:pt x="23032" y="1667"/>
                      <a:pt x="22872" y="1507"/>
                      <a:pt x="22712" y="1438"/>
                    </a:cubicBezTo>
                    <a:cubicBezTo>
                      <a:pt x="22621" y="1393"/>
                      <a:pt x="22529" y="1347"/>
                      <a:pt x="22438" y="1302"/>
                    </a:cubicBezTo>
                    <a:cubicBezTo>
                      <a:pt x="22301" y="1256"/>
                      <a:pt x="22164" y="1233"/>
                      <a:pt x="22050" y="1233"/>
                    </a:cubicBezTo>
                    <a:cubicBezTo>
                      <a:pt x="21776" y="1187"/>
                      <a:pt x="21479" y="1165"/>
                      <a:pt x="21183" y="1165"/>
                    </a:cubicBezTo>
                    <a:lnTo>
                      <a:pt x="21023" y="1165"/>
                    </a:lnTo>
                    <a:cubicBezTo>
                      <a:pt x="20795" y="1165"/>
                      <a:pt x="20612" y="1165"/>
                      <a:pt x="20429" y="1187"/>
                    </a:cubicBezTo>
                    <a:cubicBezTo>
                      <a:pt x="20247" y="1210"/>
                      <a:pt x="19996" y="1233"/>
                      <a:pt x="19767" y="1302"/>
                    </a:cubicBezTo>
                    <a:cubicBezTo>
                      <a:pt x="19699" y="1324"/>
                      <a:pt x="19608" y="1347"/>
                      <a:pt x="19539" y="1370"/>
                    </a:cubicBezTo>
                    <a:cubicBezTo>
                      <a:pt x="19494" y="1370"/>
                      <a:pt x="19425" y="1393"/>
                      <a:pt x="19379" y="1393"/>
                    </a:cubicBezTo>
                    <a:cubicBezTo>
                      <a:pt x="19288" y="1438"/>
                      <a:pt x="19197" y="1438"/>
                      <a:pt x="19106" y="1461"/>
                    </a:cubicBezTo>
                    <a:lnTo>
                      <a:pt x="19014" y="1484"/>
                    </a:lnTo>
                    <a:cubicBezTo>
                      <a:pt x="18763" y="1553"/>
                      <a:pt x="18512" y="1644"/>
                      <a:pt x="18261" y="1735"/>
                    </a:cubicBezTo>
                    <a:cubicBezTo>
                      <a:pt x="18215" y="1735"/>
                      <a:pt x="18147" y="1758"/>
                      <a:pt x="18101" y="1781"/>
                    </a:cubicBezTo>
                    <a:cubicBezTo>
                      <a:pt x="18056" y="1781"/>
                      <a:pt x="18010" y="1804"/>
                      <a:pt x="17964" y="1826"/>
                    </a:cubicBezTo>
                    <a:cubicBezTo>
                      <a:pt x="17827" y="1849"/>
                      <a:pt x="17690" y="1918"/>
                      <a:pt x="17553" y="1963"/>
                    </a:cubicBezTo>
                    <a:cubicBezTo>
                      <a:pt x="17462" y="1986"/>
                      <a:pt x="17371" y="2032"/>
                      <a:pt x="17280" y="2078"/>
                    </a:cubicBezTo>
                    <a:cubicBezTo>
                      <a:pt x="17165" y="2123"/>
                      <a:pt x="17051" y="2169"/>
                      <a:pt x="16960" y="2215"/>
                    </a:cubicBezTo>
                    <a:cubicBezTo>
                      <a:pt x="16709" y="2283"/>
                      <a:pt x="16481" y="2351"/>
                      <a:pt x="16252" y="2466"/>
                    </a:cubicBezTo>
                    <a:cubicBezTo>
                      <a:pt x="16047" y="2557"/>
                      <a:pt x="15796" y="2648"/>
                      <a:pt x="15499" y="2739"/>
                    </a:cubicBezTo>
                    <a:cubicBezTo>
                      <a:pt x="15339" y="2808"/>
                      <a:pt x="15180" y="2854"/>
                      <a:pt x="15020" y="2922"/>
                    </a:cubicBezTo>
                    <a:lnTo>
                      <a:pt x="14860" y="2991"/>
                    </a:lnTo>
                    <a:cubicBezTo>
                      <a:pt x="15020" y="2831"/>
                      <a:pt x="15180" y="2694"/>
                      <a:pt x="15339" y="2557"/>
                    </a:cubicBezTo>
                    <a:lnTo>
                      <a:pt x="15362" y="2511"/>
                    </a:lnTo>
                    <a:cubicBezTo>
                      <a:pt x="15568" y="2329"/>
                      <a:pt x="15750" y="2123"/>
                      <a:pt x="15933" y="1918"/>
                    </a:cubicBezTo>
                    <a:lnTo>
                      <a:pt x="15978" y="1872"/>
                    </a:lnTo>
                    <a:cubicBezTo>
                      <a:pt x="16047" y="1781"/>
                      <a:pt x="16138" y="1690"/>
                      <a:pt x="16207" y="1598"/>
                    </a:cubicBezTo>
                    <a:cubicBezTo>
                      <a:pt x="16298" y="1484"/>
                      <a:pt x="16367" y="1347"/>
                      <a:pt x="16435" y="1233"/>
                    </a:cubicBezTo>
                    <a:cubicBezTo>
                      <a:pt x="16503" y="1096"/>
                      <a:pt x="16549" y="982"/>
                      <a:pt x="16549" y="845"/>
                    </a:cubicBezTo>
                    <a:cubicBezTo>
                      <a:pt x="16572" y="777"/>
                      <a:pt x="16549" y="685"/>
                      <a:pt x="16526" y="617"/>
                    </a:cubicBezTo>
                    <a:cubicBezTo>
                      <a:pt x="16503" y="548"/>
                      <a:pt x="16481" y="503"/>
                      <a:pt x="16458" y="434"/>
                    </a:cubicBezTo>
                    <a:cubicBezTo>
                      <a:pt x="16412" y="343"/>
                      <a:pt x="16344" y="252"/>
                      <a:pt x="16230" y="160"/>
                    </a:cubicBezTo>
                    <a:cubicBezTo>
                      <a:pt x="16047" y="23"/>
                      <a:pt x="15796" y="0"/>
                      <a:pt x="15568"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37"/>
              <p:cNvSpPr/>
              <p:nvPr/>
            </p:nvSpPr>
            <p:spPr>
              <a:xfrm>
                <a:off x="7157580" y="1723819"/>
                <a:ext cx="8055" cy="30247"/>
              </a:xfrm>
              <a:custGeom>
                <a:avLst/>
                <a:gdLst/>
                <a:ahLst/>
                <a:cxnLst/>
                <a:rect l="l" t="t" r="r" b="b"/>
                <a:pathLst>
                  <a:path w="298" h="1119" extrusionOk="0">
                    <a:moveTo>
                      <a:pt x="1" y="0"/>
                    </a:moveTo>
                    <a:lnTo>
                      <a:pt x="1" y="0"/>
                    </a:lnTo>
                    <a:cubicBezTo>
                      <a:pt x="46" y="114"/>
                      <a:pt x="69" y="229"/>
                      <a:pt x="92" y="343"/>
                    </a:cubicBezTo>
                    <a:cubicBezTo>
                      <a:pt x="115" y="388"/>
                      <a:pt x="115" y="434"/>
                      <a:pt x="137" y="480"/>
                    </a:cubicBezTo>
                    <a:cubicBezTo>
                      <a:pt x="160" y="548"/>
                      <a:pt x="160" y="617"/>
                      <a:pt x="183" y="662"/>
                    </a:cubicBezTo>
                    <a:cubicBezTo>
                      <a:pt x="229" y="799"/>
                      <a:pt x="252" y="959"/>
                      <a:pt x="297" y="1119"/>
                    </a:cubicBezTo>
                    <a:cubicBezTo>
                      <a:pt x="297" y="1096"/>
                      <a:pt x="297" y="1073"/>
                      <a:pt x="297" y="1050"/>
                    </a:cubicBezTo>
                    <a:cubicBezTo>
                      <a:pt x="274" y="936"/>
                      <a:pt x="252" y="822"/>
                      <a:pt x="229" y="708"/>
                    </a:cubicBezTo>
                    <a:lnTo>
                      <a:pt x="229" y="662"/>
                    </a:lnTo>
                    <a:cubicBezTo>
                      <a:pt x="206" y="571"/>
                      <a:pt x="206" y="502"/>
                      <a:pt x="183" y="434"/>
                    </a:cubicBezTo>
                    <a:lnTo>
                      <a:pt x="160" y="388"/>
                    </a:lnTo>
                    <a:cubicBezTo>
                      <a:pt x="115" y="274"/>
                      <a:pt x="69" y="160"/>
                      <a:pt x="23" y="46"/>
                    </a:cubicBezTo>
                    <a:cubicBezTo>
                      <a:pt x="23" y="46"/>
                      <a:pt x="23" y="23"/>
                      <a:pt x="1"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37"/>
              <p:cNvSpPr/>
              <p:nvPr/>
            </p:nvSpPr>
            <p:spPr>
              <a:xfrm>
                <a:off x="7014456" y="1551071"/>
                <a:ext cx="323928" cy="254217"/>
              </a:xfrm>
              <a:custGeom>
                <a:avLst/>
                <a:gdLst/>
                <a:ahLst/>
                <a:cxnLst/>
                <a:rect l="l" t="t" r="r" b="b"/>
                <a:pathLst>
                  <a:path w="11984" h="9405" extrusionOk="0">
                    <a:moveTo>
                      <a:pt x="3858" y="0"/>
                    </a:moveTo>
                    <a:cubicBezTo>
                      <a:pt x="3675" y="0"/>
                      <a:pt x="3470" y="23"/>
                      <a:pt x="3196" y="69"/>
                    </a:cubicBezTo>
                    <a:cubicBezTo>
                      <a:pt x="2945" y="114"/>
                      <a:pt x="2693" y="206"/>
                      <a:pt x="2442" y="297"/>
                    </a:cubicBezTo>
                    <a:cubicBezTo>
                      <a:pt x="2305" y="320"/>
                      <a:pt x="2191" y="365"/>
                      <a:pt x="2077" y="434"/>
                    </a:cubicBezTo>
                    <a:cubicBezTo>
                      <a:pt x="1963" y="480"/>
                      <a:pt x="1872" y="525"/>
                      <a:pt x="1758" y="571"/>
                    </a:cubicBezTo>
                    <a:lnTo>
                      <a:pt x="1666" y="616"/>
                    </a:lnTo>
                    <a:lnTo>
                      <a:pt x="1621" y="662"/>
                    </a:lnTo>
                    <a:lnTo>
                      <a:pt x="1621" y="639"/>
                    </a:lnTo>
                    <a:lnTo>
                      <a:pt x="1507" y="685"/>
                    </a:lnTo>
                    <a:lnTo>
                      <a:pt x="1415" y="731"/>
                    </a:lnTo>
                    <a:cubicBezTo>
                      <a:pt x="1301" y="799"/>
                      <a:pt x="1164" y="868"/>
                      <a:pt x="1050" y="936"/>
                    </a:cubicBezTo>
                    <a:cubicBezTo>
                      <a:pt x="982" y="982"/>
                      <a:pt x="890" y="1027"/>
                      <a:pt x="822" y="1073"/>
                    </a:cubicBezTo>
                    <a:cubicBezTo>
                      <a:pt x="753" y="1096"/>
                      <a:pt x="708" y="1119"/>
                      <a:pt x="639" y="1164"/>
                    </a:cubicBezTo>
                    <a:cubicBezTo>
                      <a:pt x="594" y="1187"/>
                      <a:pt x="525" y="1233"/>
                      <a:pt x="479" y="1256"/>
                    </a:cubicBezTo>
                    <a:cubicBezTo>
                      <a:pt x="411" y="1301"/>
                      <a:pt x="342" y="1324"/>
                      <a:pt x="274" y="1370"/>
                    </a:cubicBezTo>
                    <a:cubicBezTo>
                      <a:pt x="137" y="1461"/>
                      <a:pt x="0" y="1529"/>
                      <a:pt x="0" y="1689"/>
                    </a:cubicBezTo>
                    <a:cubicBezTo>
                      <a:pt x="0" y="1758"/>
                      <a:pt x="46" y="1826"/>
                      <a:pt x="114" y="1849"/>
                    </a:cubicBezTo>
                    <a:cubicBezTo>
                      <a:pt x="137" y="1872"/>
                      <a:pt x="160" y="1872"/>
                      <a:pt x="183" y="1872"/>
                    </a:cubicBezTo>
                    <a:cubicBezTo>
                      <a:pt x="228" y="1872"/>
                      <a:pt x="251" y="1872"/>
                      <a:pt x="297" y="1849"/>
                    </a:cubicBezTo>
                    <a:lnTo>
                      <a:pt x="388" y="1826"/>
                    </a:lnTo>
                    <a:cubicBezTo>
                      <a:pt x="479" y="1781"/>
                      <a:pt x="571" y="1758"/>
                      <a:pt x="639" y="1758"/>
                    </a:cubicBezTo>
                    <a:cubicBezTo>
                      <a:pt x="708" y="1735"/>
                      <a:pt x="753" y="1735"/>
                      <a:pt x="822" y="1735"/>
                    </a:cubicBezTo>
                    <a:cubicBezTo>
                      <a:pt x="890" y="1735"/>
                      <a:pt x="936" y="1758"/>
                      <a:pt x="982" y="1758"/>
                    </a:cubicBezTo>
                    <a:cubicBezTo>
                      <a:pt x="1027" y="1781"/>
                      <a:pt x="1050" y="1803"/>
                      <a:pt x="1096" y="1826"/>
                    </a:cubicBezTo>
                    <a:lnTo>
                      <a:pt x="1210" y="1895"/>
                    </a:lnTo>
                    <a:cubicBezTo>
                      <a:pt x="1233" y="1918"/>
                      <a:pt x="1278" y="1940"/>
                      <a:pt x="1324" y="1986"/>
                    </a:cubicBezTo>
                    <a:cubicBezTo>
                      <a:pt x="1347" y="2009"/>
                      <a:pt x="1370" y="2032"/>
                      <a:pt x="1392" y="2054"/>
                    </a:cubicBezTo>
                    <a:cubicBezTo>
                      <a:pt x="1461" y="2100"/>
                      <a:pt x="1529" y="2123"/>
                      <a:pt x="1598" y="2169"/>
                    </a:cubicBezTo>
                    <a:lnTo>
                      <a:pt x="1643" y="2191"/>
                    </a:lnTo>
                    <a:cubicBezTo>
                      <a:pt x="1712" y="2260"/>
                      <a:pt x="1780" y="2306"/>
                      <a:pt x="1849" y="2374"/>
                    </a:cubicBezTo>
                    <a:cubicBezTo>
                      <a:pt x="1895" y="2420"/>
                      <a:pt x="1940" y="2442"/>
                      <a:pt x="1986" y="2465"/>
                    </a:cubicBezTo>
                    <a:cubicBezTo>
                      <a:pt x="2032" y="2511"/>
                      <a:pt x="2077" y="2557"/>
                      <a:pt x="2123" y="2602"/>
                    </a:cubicBezTo>
                    <a:cubicBezTo>
                      <a:pt x="2214" y="2671"/>
                      <a:pt x="2305" y="2762"/>
                      <a:pt x="2397" y="2853"/>
                    </a:cubicBezTo>
                    <a:lnTo>
                      <a:pt x="2511" y="2945"/>
                    </a:lnTo>
                    <a:cubicBezTo>
                      <a:pt x="2625" y="3036"/>
                      <a:pt x="2716" y="3127"/>
                      <a:pt x="2808" y="3219"/>
                    </a:cubicBezTo>
                    <a:cubicBezTo>
                      <a:pt x="2945" y="3333"/>
                      <a:pt x="3081" y="3424"/>
                      <a:pt x="3196" y="3561"/>
                    </a:cubicBezTo>
                    <a:cubicBezTo>
                      <a:pt x="3264" y="3607"/>
                      <a:pt x="3310" y="3675"/>
                      <a:pt x="3378" y="3721"/>
                    </a:cubicBezTo>
                    <a:cubicBezTo>
                      <a:pt x="3424" y="3789"/>
                      <a:pt x="3470" y="3835"/>
                      <a:pt x="3515" y="3880"/>
                    </a:cubicBezTo>
                    <a:cubicBezTo>
                      <a:pt x="3561" y="3926"/>
                      <a:pt x="3606" y="3972"/>
                      <a:pt x="3629" y="3995"/>
                    </a:cubicBezTo>
                    <a:cubicBezTo>
                      <a:pt x="3698" y="4040"/>
                      <a:pt x="3743" y="4109"/>
                      <a:pt x="3789" y="4154"/>
                    </a:cubicBezTo>
                    <a:cubicBezTo>
                      <a:pt x="3972" y="4360"/>
                      <a:pt x="4086" y="4520"/>
                      <a:pt x="4200" y="4679"/>
                    </a:cubicBezTo>
                    <a:cubicBezTo>
                      <a:pt x="4246" y="4748"/>
                      <a:pt x="4268" y="4816"/>
                      <a:pt x="4314" y="4885"/>
                    </a:cubicBezTo>
                    <a:cubicBezTo>
                      <a:pt x="4337" y="4930"/>
                      <a:pt x="4383" y="4976"/>
                      <a:pt x="4405" y="5022"/>
                    </a:cubicBezTo>
                    <a:cubicBezTo>
                      <a:pt x="4474" y="5136"/>
                      <a:pt x="4542" y="5250"/>
                      <a:pt x="4634" y="5341"/>
                    </a:cubicBezTo>
                    <a:lnTo>
                      <a:pt x="4702" y="5455"/>
                    </a:lnTo>
                    <a:cubicBezTo>
                      <a:pt x="4816" y="5570"/>
                      <a:pt x="4908" y="5706"/>
                      <a:pt x="4999" y="5843"/>
                    </a:cubicBezTo>
                    <a:cubicBezTo>
                      <a:pt x="5044" y="5889"/>
                      <a:pt x="5067" y="5980"/>
                      <a:pt x="5113" y="6049"/>
                    </a:cubicBezTo>
                    <a:lnTo>
                      <a:pt x="5159" y="6140"/>
                    </a:lnTo>
                    <a:cubicBezTo>
                      <a:pt x="5181" y="6186"/>
                      <a:pt x="5204" y="6231"/>
                      <a:pt x="5250" y="6277"/>
                    </a:cubicBezTo>
                    <a:cubicBezTo>
                      <a:pt x="5273" y="6346"/>
                      <a:pt x="5296" y="6391"/>
                      <a:pt x="5318" y="6437"/>
                    </a:cubicBezTo>
                    <a:cubicBezTo>
                      <a:pt x="5364" y="6551"/>
                      <a:pt x="5410" y="6665"/>
                      <a:pt x="5455" y="6779"/>
                    </a:cubicBezTo>
                    <a:lnTo>
                      <a:pt x="5478" y="6825"/>
                    </a:lnTo>
                    <a:cubicBezTo>
                      <a:pt x="5501" y="6893"/>
                      <a:pt x="5501" y="6962"/>
                      <a:pt x="5524" y="7053"/>
                    </a:cubicBezTo>
                    <a:lnTo>
                      <a:pt x="5524" y="7099"/>
                    </a:lnTo>
                    <a:cubicBezTo>
                      <a:pt x="5547" y="7213"/>
                      <a:pt x="5569" y="7327"/>
                      <a:pt x="5592" y="7441"/>
                    </a:cubicBezTo>
                    <a:cubicBezTo>
                      <a:pt x="5592" y="7487"/>
                      <a:pt x="5592" y="7555"/>
                      <a:pt x="5592" y="7601"/>
                    </a:cubicBezTo>
                    <a:cubicBezTo>
                      <a:pt x="5592" y="7647"/>
                      <a:pt x="5592" y="7692"/>
                      <a:pt x="5592" y="7761"/>
                    </a:cubicBezTo>
                    <a:cubicBezTo>
                      <a:pt x="5592" y="7806"/>
                      <a:pt x="5592" y="7875"/>
                      <a:pt x="5592" y="7921"/>
                    </a:cubicBezTo>
                    <a:cubicBezTo>
                      <a:pt x="5592" y="7989"/>
                      <a:pt x="5592" y="8057"/>
                      <a:pt x="5615" y="8126"/>
                    </a:cubicBezTo>
                    <a:cubicBezTo>
                      <a:pt x="5615" y="8263"/>
                      <a:pt x="5615" y="8354"/>
                      <a:pt x="5615" y="8468"/>
                    </a:cubicBezTo>
                    <a:cubicBezTo>
                      <a:pt x="5615" y="8514"/>
                      <a:pt x="5592" y="8560"/>
                      <a:pt x="5592" y="8605"/>
                    </a:cubicBezTo>
                    <a:cubicBezTo>
                      <a:pt x="5592" y="8628"/>
                      <a:pt x="5592" y="8651"/>
                      <a:pt x="5569" y="8674"/>
                    </a:cubicBezTo>
                    <a:lnTo>
                      <a:pt x="5569" y="8719"/>
                    </a:lnTo>
                    <a:cubicBezTo>
                      <a:pt x="5547" y="8811"/>
                      <a:pt x="5547" y="8902"/>
                      <a:pt x="5592" y="8971"/>
                    </a:cubicBezTo>
                    <a:cubicBezTo>
                      <a:pt x="5592" y="8993"/>
                      <a:pt x="5592" y="9016"/>
                      <a:pt x="5615" y="9016"/>
                    </a:cubicBezTo>
                    <a:cubicBezTo>
                      <a:pt x="5524" y="9062"/>
                      <a:pt x="5501" y="9176"/>
                      <a:pt x="5524" y="9267"/>
                    </a:cubicBezTo>
                    <a:cubicBezTo>
                      <a:pt x="5547" y="9359"/>
                      <a:pt x="5638" y="9404"/>
                      <a:pt x="5729" y="9404"/>
                    </a:cubicBezTo>
                    <a:lnTo>
                      <a:pt x="5798" y="9404"/>
                    </a:lnTo>
                    <a:lnTo>
                      <a:pt x="5866" y="9381"/>
                    </a:lnTo>
                    <a:cubicBezTo>
                      <a:pt x="5980" y="9359"/>
                      <a:pt x="6094" y="9336"/>
                      <a:pt x="6209" y="9313"/>
                    </a:cubicBezTo>
                    <a:cubicBezTo>
                      <a:pt x="6346" y="9290"/>
                      <a:pt x="6505" y="9244"/>
                      <a:pt x="6665" y="9222"/>
                    </a:cubicBezTo>
                    <a:cubicBezTo>
                      <a:pt x="6802" y="9199"/>
                      <a:pt x="6916" y="9130"/>
                      <a:pt x="7053" y="9085"/>
                    </a:cubicBezTo>
                    <a:cubicBezTo>
                      <a:pt x="7213" y="9016"/>
                      <a:pt x="7350" y="8948"/>
                      <a:pt x="7487" y="8879"/>
                    </a:cubicBezTo>
                    <a:cubicBezTo>
                      <a:pt x="7601" y="8811"/>
                      <a:pt x="7715" y="8719"/>
                      <a:pt x="7829" y="8651"/>
                    </a:cubicBezTo>
                    <a:cubicBezTo>
                      <a:pt x="7943" y="8582"/>
                      <a:pt x="8057" y="8491"/>
                      <a:pt x="8172" y="8377"/>
                    </a:cubicBezTo>
                    <a:cubicBezTo>
                      <a:pt x="8286" y="8286"/>
                      <a:pt x="8423" y="8172"/>
                      <a:pt x="8514" y="8080"/>
                    </a:cubicBezTo>
                    <a:cubicBezTo>
                      <a:pt x="8742" y="7829"/>
                      <a:pt x="8925" y="7601"/>
                      <a:pt x="9039" y="7396"/>
                    </a:cubicBezTo>
                    <a:cubicBezTo>
                      <a:pt x="9130" y="7236"/>
                      <a:pt x="9221" y="7053"/>
                      <a:pt x="9267" y="6871"/>
                    </a:cubicBezTo>
                    <a:cubicBezTo>
                      <a:pt x="9313" y="6779"/>
                      <a:pt x="9313" y="6711"/>
                      <a:pt x="9313" y="6620"/>
                    </a:cubicBezTo>
                    <a:cubicBezTo>
                      <a:pt x="9313" y="6551"/>
                      <a:pt x="9313" y="6483"/>
                      <a:pt x="9290" y="6414"/>
                    </a:cubicBezTo>
                    <a:cubicBezTo>
                      <a:pt x="9267" y="6323"/>
                      <a:pt x="9267" y="6254"/>
                      <a:pt x="9244" y="6163"/>
                    </a:cubicBezTo>
                    <a:cubicBezTo>
                      <a:pt x="9221" y="6095"/>
                      <a:pt x="9176" y="6003"/>
                      <a:pt x="9107" y="5912"/>
                    </a:cubicBezTo>
                    <a:cubicBezTo>
                      <a:pt x="9062" y="5821"/>
                      <a:pt x="8993" y="5752"/>
                      <a:pt x="8925" y="5684"/>
                    </a:cubicBezTo>
                    <a:cubicBezTo>
                      <a:pt x="8833" y="5592"/>
                      <a:pt x="8697" y="5524"/>
                      <a:pt x="8560" y="5478"/>
                    </a:cubicBezTo>
                    <a:lnTo>
                      <a:pt x="8445" y="5433"/>
                    </a:lnTo>
                    <a:cubicBezTo>
                      <a:pt x="8354" y="5387"/>
                      <a:pt x="8240" y="5341"/>
                      <a:pt x="8126" y="5318"/>
                    </a:cubicBezTo>
                    <a:cubicBezTo>
                      <a:pt x="8057" y="5296"/>
                      <a:pt x="8012" y="5273"/>
                      <a:pt x="7966" y="5273"/>
                    </a:cubicBezTo>
                    <a:cubicBezTo>
                      <a:pt x="7898" y="5250"/>
                      <a:pt x="7829" y="5250"/>
                      <a:pt x="7738" y="5250"/>
                    </a:cubicBezTo>
                    <a:lnTo>
                      <a:pt x="6962" y="5250"/>
                    </a:lnTo>
                    <a:cubicBezTo>
                      <a:pt x="6962" y="5227"/>
                      <a:pt x="6985" y="5204"/>
                      <a:pt x="7007" y="5204"/>
                    </a:cubicBezTo>
                    <a:cubicBezTo>
                      <a:pt x="7076" y="5136"/>
                      <a:pt x="7167" y="5090"/>
                      <a:pt x="7259" y="5045"/>
                    </a:cubicBezTo>
                    <a:cubicBezTo>
                      <a:pt x="7395" y="4976"/>
                      <a:pt x="7510" y="4930"/>
                      <a:pt x="7624" y="4885"/>
                    </a:cubicBezTo>
                    <a:lnTo>
                      <a:pt x="7738" y="4862"/>
                    </a:lnTo>
                    <a:cubicBezTo>
                      <a:pt x="7920" y="4771"/>
                      <a:pt x="8103" y="4702"/>
                      <a:pt x="8263" y="4634"/>
                    </a:cubicBezTo>
                    <a:cubicBezTo>
                      <a:pt x="8697" y="4451"/>
                      <a:pt x="9039" y="4291"/>
                      <a:pt x="9358" y="4132"/>
                    </a:cubicBezTo>
                    <a:lnTo>
                      <a:pt x="9336" y="4132"/>
                    </a:lnTo>
                    <a:lnTo>
                      <a:pt x="9427" y="4109"/>
                    </a:lnTo>
                    <a:cubicBezTo>
                      <a:pt x="9655" y="3995"/>
                      <a:pt x="9883" y="3880"/>
                      <a:pt x="10112" y="3744"/>
                    </a:cubicBezTo>
                    <a:cubicBezTo>
                      <a:pt x="10226" y="3675"/>
                      <a:pt x="10340" y="3607"/>
                      <a:pt x="10454" y="3515"/>
                    </a:cubicBezTo>
                    <a:cubicBezTo>
                      <a:pt x="10568" y="3424"/>
                      <a:pt x="10682" y="3355"/>
                      <a:pt x="10774" y="3241"/>
                    </a:cubicBezTo>
                    <a:cubicBezTo>
                      <a:pt x="10911" y="3150"/>
                      <a:pt x="11048" y="3013"/>
                      <a:pt x="11184" y="2876"/>
                    </a:cubicBezTo>
                    <a:cubicBezTo>
                      <a:pt x="11276" y="2762"/>
                      <a:pt x="11390" y="2671"/>
                      <a:pt x="11458" y="2557"/>
                    </a:cubicBezTo>
                    <a:lnTo>
                      <a:pt x="11527" y="2465"/>
                    </a:lnTo>
                    <a:cubicBezTo>
                      <a:pt x="11618" y="2374"/>
                      <a:pt x="11687" y="2283"/>
                      <a:pt x="11755" y="2169"/>
                    </a:cubicBezTo>
                    <a:cubicBezTo>
                      <a:pt x="11846" y="2032"/>
                      <a:pt x="11892" y="1918"/>
                      <a:pt x="11938" y="1803"/>
                    </a:cubicBezTo>
                    <a:cubicBezTo>
                      <a:pt x="11961" y="1712"/>
                      <a:pt x="11983" y="1598"/>
                      <a:pt x="11983" y="1484"/>
                    </a:cubicBezTo>
                    <a:cubicBezTo>
                      <a:pt x="11983" y="1393"/>
                      <a:pt x="11961" y="1324"/>
                      <a:pt x="11961" y="1233"/>
                    </a:cubicBezTo>
                    <a:cubicBezTo>
                      <a:pt x="11938" y="1164"/>
                      <a:pt x="11915" y="1096"/>
                      <a:pt x="11892" y="1050"/>
                    </a:cubicBezTo>
                    <a:cubicBezTo>
                      <a:pt x="11846" y="868"/>
                      <a:pt x="11732" y="731"/>
                      <a:pt x="11573" y="616"/>
                    </a:cubicBezTo>
                    <a:cubicBezTo>
                      <a:pt x="11458" y="525"/>
                      <a:pt x="11321" y="457"/>
                      <a:pt x="11162" y="411"/>
                    </a:cubicBezTo>
                    <a:cubicBezTo>
                      <a:pt x="11048" y="365"/>
                      <a:pt x="10911" y="365"/>
                      <a:pt x="10796" y="365"/>
                    </a:cubicBezTo>
                    <a:lnTo>
                      <a:pt x="10682" y="365"/>
                    </a:lnTo>
                    <a:cubicBezTo>
                      <a:pt x="10568" y="365"/>
                      <a:pt x="10454" y="365"/>
                      <a:pt x="10363" y="388"/>
                    </a:cubicBezTo>
                    <a:cubicBezTo>
                      <a:pt x="10203" y="411"/>
                      <a:pt x="10066" y="411"/>
                      <a:pt x="9929" y="457"/>
                    </a:cubicBezTo>
                    <a:lnTo>
                      <a:pt x="9838" y="457"/>
                    </a:lnTo>
                    <a:cubicBezTo>
                      <a:pt x="9792" y="480"/>
                      <a:pt x="9724" y="480"/>
                      <a:pt x="9655" y="502"/>
                    </a:cubicBezTo>
                    <a:lnTo>
                      <a:pt x="9564" y="525"/>
                    </a:lnTo>
                    <a:lnTo>
                      <a:pt x="9450" y="548"/>
                    </a:lnTo>
                    <a:cubicBezTo>
                      <a:pt x="9381" y="571"/>
                      <a:pt x="9336" y="571"/>
                      <a:pt x="9267" y="594"/>
                    </a:cubicBezTo>
                    <a:cubicBezTo>
                      <a:pt x="9176" y="616"/>
                      <a:pt x="9085" y="639"/>
                      <a:pt x="9016" y="662"/>
                    </a:cubicBezTo>
                    <a:cubicBezTo>
                      <a:pt x="8879" y="685"/>
                      <a:pt x="8765" y="731"/>
                      <a:pt x="8628" y="776"/>
                    </a:cubicBezTo>
                    <a:lnTo>
                      <a:pt x="8537" y="799"/>
                    </a:lnTo>
                    <a:cubicBezTo>
                      <a:pt x="8468" y="822"/>
                      <a:pt x="8377" y="845"/>
                      <a:pt x="8308" y="868"/>
                    </a:cubicBezTo>
                    <a:cubicBezTo>
                      <a:pt x="8240" y="890"/>
                      <a:pt x="8172" y="913"/>
                      <a:pt x="8080" y="936"/>
                    </a:cubicBezTo>
                    <a:cubicBezTo>
                      <a:pt x="7920" y="1004"/>
                      <a:pt x="7761" y="1050"/>
                      <a:pt x="7601" y="1119"/>
                    </a:cubicBezTo>
                    <a:cubicBezTo>
                      <a:pt x="7304" y="1233"/>
                      <a:pt x="6985" y="1347"/>
                      <a:pt x="6688" y="1461"/>
                    </a:cubicBezTo>
                    <a:lnTo>
                      <a:pt x="6597" y="1507"/>
                    </a:lnTo>
                    <a:cubicBezTo>
                      <a:pt x="6323" y="1621"/>
                      <a:pt x="6072" y="1712"/>
                      <a:pt x="5798" y="1803"/>
                    </a:cubicBezTo>
                    <a:cubicBezTo>
                      <a:pt x="5569" y="1895"/>
                      <a:pt x="5341" y="1986"/>
                      <a:pt x="5113" y="2054"/>
                    </a:cubicBezTo>
                    <a:cubicBezTo>
                      <a:pt x="4999" y="2123"/>
                      <a:pt x="4885" y="2146"/>
                      <a:pt x="4771" y="2191"/>
                    </a:cubicBezTo>
                    <a:lnTo>
                      <a:pt x="4725" y="2214"/>
                    </a:lnTo>
                    <a:lnTo>
                      <a:pt x="4839" y="2077"/>
                    </a:lnTo>
                    <a:cubicBezTo>
                      <a:pt x="4885" y="1986"/>
                      <a:pt x="4953" y="1895"/>
                      <a:pt x="5022" y="1803"/>
                    </a:cubicBezTo>
                    <a:cubicBezTo>
                      <a:pt x="5090" y="1689"/>
                      <a:pt x="5159" y="1529"/>
                      <a:pt x="5181" y="1370"/>
                    </a:cubicBezTo>
                    <a:cubicBezTo>
                      <a:pt x="5227" y="1256"/>
                      <a:pt x="5227" y="1141"/>
                      <a:pt x="5227" y="1004"/>
                    </a:cubicBezTo>
                    <a:cubicBezTo>
                      <a:pt x="5227" y="845"/>
                      <a:pt x="5181" y="685"/>
                      <a:pt x="5090" y="548"/>
                    </a:cubicBezTo>
                    <a:cubicBezTo>
                      <a:pt x="5022" y="388"/>
                      <a:pt x="4862" y="274"/>
                      <a:pt x="4725" y="206"/>
                    </a:cubicBezTo>
                    <a:cubicBezTo>
                      <a:pt x="4656" y="160"/>
                      <a:pt x="4588" y="114"/>
                      <a:pt x="4497" y="91"/>
                    </a:cubicBezTo>
                    <a:lnTo>
                      <a:pt x="4451" y="91"/>
                    </a:lnTo>
                    <a:cubicBezTo>
                      <a:pt x="4383" y="69"/>
                      <a:pt x="4291" y="46"/>
                      <a:pt x="4223" y="23"/>
                    </a:cubicBezTo>
                    <a:cubicBezTo>
                      <a:pt x="4109" y="0"/>
                      <a:pt x="3995" y="0"/>
                      <a:pt x="38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37"/>
              <p:cNvSpPr/>
              <p:nvPr/>
            </p:nvSpPr>
            <p:spPr>
              <a:xfrm>
                <a:off x="6866980" y="1836102"/>
                <a:ext cx="103065" cy="91713"/>
              </a:xfrm>
              <a:custGeom>
                <a:avLst/>
                <a:gdLst/>
                <a:ahLst/>
                <a:cxnLst/>
                <a:rect l="l" t="t" r="r" b="b"/>
                <a:pathLst>
                  <a:path w="3813" h="3393" extrusionOk="0">
                    <a:moveTo>
                      <a:pt x="3037" y="1484"/>
                    </a:moveTo>
                    <a:lnTo>
                      <a:pt x="3037" y="1484"/>
                    </a:lnTo>
                    <a:cubicBezTo>
                      <a:pt x="3037" y="1492"/>
                      <a:pt x="3034" y="1497"/>
                      <a:pt x="3030" y="1501"/>
                    </a:cubicBezTo>
                    <a:lnTo>
                      <a:pt x="3030" y="1501"/>
                    </a:lnTo>
                    <a:cubicBezTo>
                      <a:pt x="3037" y="1494"/>
                      <a:pt x="3037" y="1484"/>
                      <a:pt x="3037" y="1484"/>
                    </a:cubicBezTo>
                    <a:close/>
                    <a:moveTo>
                      <a:pt x="2991" y="0"/>
                    </a:moveTo>
                    <a:cubicBezTo>
                      <a:pt x="2922" y="0"/>
                      <a:pt x="2831" y="23"/>
                      <a:pt x="2763" y="46"/>
                    </a:cubicBezTo>
                    <a:cubicBezTo>
                      <a:pt x="2671" y="92"/>
                      <a:pt x="2603" y="115"/>
                      <a:pt x="2512" y="137"/>
                    </a:cubicBezTo>
                    <a:cubicBezTo>
                      <a:pt x="2443" y="183"/>
                      <a:pt x="2352" y="206"/>
                      <a:pt x="2261" y="229"/>
                    </a:cubicBezTo>
                    <a:cubicBezTo>
                      <a:pt x="2078" y="297"/>
                      <a:pt x="1918" y="366"/>
                      <a:pt x="1736" y="457"/>
                    </a:cubicBezTo>
                    <a:lnTo>
                      <a:pt x="1804" y="434"/>
                    </a:lnTo>
                    <a:lnTo>
                      <a:pt x="1804" y="434"/>
                    </a:lnTo>
                    <a:cubicBezTo>
                      <a:pt x="1507" y="571"/>
                      <a:pt x="1211" y="708"/>
                      <a:pt x="937" y="868"/>
                    </a:cubicBezTo>
                    <a:cubicBezTo>
                      <a:pt x="845" y="913"/>
                      <a:pt x="777" y="959"/>
                      <a:pt x="686" y="1005"/>
                    </a:cubicBezTo>
                    <a:cubicBezTo>
                      <a:pt x="594" y="1050"/>
                      <a:pt x="480" y="1142"/>
                      <a:pt x="389" y="1233"/>
                    </a:cubicBezTo>
                    <a:cubicBezTo>
                      <a:pt x="320" y="1301"/>
                      <a:pt x="252" y="1416"/>
                      <a:pt x="206" y="1530"/>
                    </a:cubicBezTo>
                    <a:cubicBezTo>
                      <a:pt x="138" y="1621"/>
                      <a:pt x="92" y="1758"/>
                      <a:pt x="69" y="1872"/>
                    </a:cubicBezTo>
                    <a:cubicBezTo>
                      <a:pt x="46" y="1941"/>
                      <a:pt x="46" y="2009"/>
                      <a:pt x="46" y="2078"/>
                    </a:cubicBezTo>
                    <a:cubicBezTo>
                      <a:pt x="24" y="2169"/>
                      <a:pt x="24" y="2283"/>
                      <a:pt x="24" y="2374"/>
                    </a:cubicBezTo>
                    <a:cubicBezTo>
                      <a:pt x="1" y="2534"/>
                      <a:pt x="24" y="2694"/>
                      <a:pt x="46" y="2854"/>
                    </a:cubicBezTo>
                    <a:cubicBezTo>
                      <a:pt x="69" y="2922"/>
                      <a:pt x="115" y="2991"/>
                      <a:pt x="138" y="3059"/>
                    </a:cubicBezTo>
                    <a:cubicBezTo>
                      <a:pt x="138" y="3082"/>
                      <a:pt x="161" y="3105"/>
                      <a:pt x="161" y="3128"/>
                    </a:cubicBezTo>
                    <a:cubicBezTo>
                      <a:pt x="183" y="3150"/>
                      <a:pt x="229" y="3196"/>
                      <a:pt x="229" y="3219"/>
                    </a:cubicBezTo>
                    <a:cubicBezTo>
                      <a:pt x="298" y="3264"/>
                      <a:pt x="366" y="3287"/>
                      <a:pt x="435" y="3310"/>
                    </a:cubicBezTo>
                    <a:cubicBezTo>
                      <a:pt x="457" y="3333"/>
                      <a:pt x="480" y="3333"/>
                      <a:pt x="503" y="3333"/>
                    </a:cubicBezTo>
                    <a:cubicBezTo>
                      <a:pt x="575" y="3376"/>
                      <a:pt x="657" y="3392"/>
                      <a:pt x="736" y="3392"/>
                    </a:cubicBezTo>
                    <a:cubicBezTo>
                      <a:pt x="782" y="3392"/>
                      <a:pt x="826" y="3387"/>
                      <a:pt x="868" y="3379"/>
                    </a:cubicBezTo>
                    <a:cubicBezTo>
                      <a:pt x="1188" y="3333"/>
                      <a:pt x="1484" y="3196"/>
                      <a:pt x="1758" y="3082"/>
                    </a:cubicBezTo>
                    <a:cubicBezTo>
                      <a:pt x="2009" y="2945"/>
                      <a:pt x="2238" y="2808"/>
                      <a:pt x="2489" y="2671"/>
                    </a:cubicBezTo>
                    <a:cubicBezTo>
                      <a:pt x="2580" y="2603"/>
                      <a:pt x="2694" y="2557"/>
                      <a:pt x="2808" y="2511"/>
                    </a:cubicBezTo>
                    <a:cubicBezTo>
                      <a:pt x="2922" y="2443"/>
                      <a:pt x="3014" y="2397"/>
                      <a:pt x="3128" y="2351"/>
                    </a:cubicBezTo>
                    <a:cubicBezTo>
                      <a:pt x="3185" y="2313"/>
                      <a:pt x="3258" y="2275"/>
                      <a:pt x="3320" y="2237"/>
                    </a:cubicBezTo>
                    <a:lnTo>
                      <a:pt x="3320" y="2237"/>
                    </a:lnTo>
                    <a:cubicBezTo>
                      <a:pt x="3317" y="2237"/>
                      <a:pt x="3314" y="2237"/>
                      <a:pt x="3310" y="2237"/>
                    </a:cubicBezTo>
                    <a:cubicBezTo>
                      <a:pt x="3317" y="2235"/>
                      <a:pt x="3324" y="2233"/>
                      <a:pt x="3331" y="2231"/>
                    </a:cubicBezTo>
                    <a:lnTo>
                      <a:pt x="3331" y="2231"/>
                    </a:lnTo>
                    <a:cubicBezTo>
                      <a:pt x="3327" y="2233"/>
                      <a:pt x="3324" y="2235"/>
                      <a:pt x="3320" y="2237"/>
                    </a:cubicBezTo>
                    <a:lnTo>
                      <a:pt x="3320" y="2237"/>
                    </a:lnTo>
                    <a:cubicBezTo>
                      <a:pt x="3336" y="2237"/>
                      <a:pt x="3350" y="2235"/>
                      <a:pt x="3355" y="2223"/>
                    </a:cubicBezTo>
                    <a:lnTo>
                      <a:pt x="3355" y="2223"/>
                    </a:lnTo>
                    <a:cubicBezTo>
                      <a:pt x="3347" y="2226"/>
                      <a:pt x="3339" y="2228"/>
                      <a:pt x="3331" y="2231"/>
                    </a:cubicBezTo>
                    <a:lnTo>
                      <a:pt x="3331" y="2231"/>
                    </a:lnTo>
                    <a:cubicBezTo>
                      <a:pt x="3340" y="2225"/>
                      <a:pt x="3348" y="2220"/>
                      <a:pt x="3356" y="2215"/>
                    </a:cubicBezTo>
                    <a:lnTo>
                      <a:pt x="3356" y="2215"/>
                    </a:lnTo>
                    <a:cubicBezTo>
                      <a:pt x="3356" y="2218"/>
                      <a:pt x="3356" y="2221"/>
                      <a:pt x="3355" y="2223"/>
                    </a:cubicBezTo>
                    <a:lnTo>
                      <a:pt x="3355" y="2223"/>
                    </a:lnTo>
                    <a:cubicBezTo>
                      <a:pt x="3415" y="2204"/>
                      <a:pt x="3484" y="2182"/>
                      <a:pt x="3539" y="2146"/>
                    </a:cubicBezTo>
                    <a:cubicBezTo>
                      <a:pt x="3562" y="2146"/>
                      <a:pt x="3584" y="2123"/>
                      <a:pt x="3630" y="2100"/>
                    </a:cubicBezTo>
                    <a:cubicBezTo>
                      <a:pt x="3653" y="2100"/>
                      <a:pt x="3676" y="2078"/>
                      <a:pt x="3699" y="2055"/>
                    </a:cubicBezTo>
                    <a:cubicBezTo>
                      <a:pt x="3744" y="2009"/>
                      <a:pt x="3790" y="1941"/>
                      <a:pt x="3790" y="1872"/>
                    </a:cubicBezTo>
                    <a:cubicBezTo>
                      <a:pt x="3813" y="1804"/>
                      <a:pt x="3790" y="1735"/>
                      <a:pt x="3767" y="1667"/>
                    </a:cubicBezTo>
                    <a:cubicBezTo>
                      <a:pt x="3767" y="1644"/>
                      <a:pt x="3744" y="1598"/>
                      <a:pt x="3721" y="1553"/>
                    </a:cubicBezTo>
                    <a:cubicBezTo>
                      <a:pt x="3676" y="1438"/>
                      <a:pt x="3607" y="1324"/>
                      <a:pt x="3562" y="1210"/>
                    </a:cubicBezTo>
                    <a:cubicBezTo>
                      <a:pt x="3493" y="1050"/>
                      <a:pt x="3470" y="913"/>
                      <a:pt x="3402" y="754"/>
                    </a:cubicBezTo>
                    <a:cubicBezTo>
                      <a:pt x="3379" y="662"/>
                      <a:pt x="3333" y="594"/>
                      <a:pt x="3310" y="503"/>
                    </a:cubicBezTo>
                    <a:cubicBezTo>
                      <a:pt x="3310" y="457"/>
                      <a:pt x="3310" y="411"/>
                      <a:pt x="3310" y="343"/>
                    </a:cubicBezTo>
                    <a:cubicBezTo>
                      <a:pt x="3310" y="297"/>
                      <a:pt x="3310" y="252"/>
                      <a:pt x="3288" y="229"/>
                    </a:cubicBezTo>
                    <a:cubicBezTo>
                      <a:pt x="3265" y="115"/>
                      <a:pt x="3174" y="46"/>
                      <a:pt x="3082" y="23"/>
                    </a:cubicBezTo>
                    <a:cubicBezTo>
                      <a:pt x="3059" y="23"/>
                      <a:pt x="3014" y="0"/>
                      <a:pt x="2991" y="0"/>
                    </a:cubicBezTo>
                    <a:close/>
                  </a:path>
                </a:pathLst>
              </a:custGeom>
              <a:solidFill>
                <a:srgbClr val="EE8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37"/>
              <p:cNvSpPr/>
              <p:nvPr/>
            </p:nvSpPr>
            <p:spPr>
              <a:xfrm>
                <a:off x="6749156" y="1729982"/>
                <a:ext cx="53087" cy="164315"/>
              </a:xfrm>
              <a:custGeom>
                <a:avLst/>
                <a:gdLst/>
                <a:ahLst/>
                <a:cxnLst/>
                <a:rect l="l" t="t" r="r" b="b"/>
                <a:pathLst>
                  <a:path w="1964" h="6079" extrusionOk="0">
                    <a:moveTo>
                      <a:pt x="1632" y="5458"/>
                    </a:moveTo>
                    <a:lnTo>
                      <a:pt x="1632" y="5458"/>
                    </a:lnTo>
                    <a:cubicBezTo>
                      <a:pt x="1636" y="5465"/>
                      <a:pt x="1640" y="5472"/>
                      <a:pt x="1644" y="5479"/>
                    </a:cubicBezTo>
                    <a:cubicBezTo>
                      <a:pt x="1644" y="5479"/>
                      <a:pt x="1644" y="5464"/>
                      <a:pt x="1632" y="5458"/>
                    </a:cubicBezTo>
                    <a:close/>
                    <a:moveTo>
                      <a:pt x="753" y="1"/>
                    </a:moveTo>
                    <a:cubicBezTo>
                      <a:pt x="708" y="1"/>
                      <a:pt x="639" y="23"/>
                      <a:pt x="594" y="69"/>
                    </a:cubicBezTo>
                    <a:cubicBezTo>
                      <a:pt x="548" y="137"/>
                      <a:pt x="502" y="206"/>
                      <a:pt x="480" y="274"/>
                    </a:cubicBezTo>
                    <a:cubicBezTo>
                      <a:pt x="434" y="343"/>
                      <a:pt x="411" y="389"/>
                      <a:pt x="365" y="457"/>
                    </a:cubicBezTo>
                    <a:cubicBezTo>
                      <a:pt x="297" y="617"/>
                      <a:pt x="251" y="754"/>
                      <a:pt x="206" y="914"/>
                    </a:cubicBezTo>
                    <a:cubicBezTo>
                      <a:pt x="160" y="1073"/>
                      <a:pt x="114" y="1233"/>
                      <a:pt x="69" y="1393"/>
                    </a:cubicBezTo>
                    <a:cubicBezTo>
                      <a:pt x="46" y="1530"/>
                      <a:pt x="23" y="1690"/>
                      <a:pt x="23" y="1849"/>
                    </a:cubicBezTo>
                    <a:cubicBezTo>
                      <a:pt x="0" y="2009"/>
                      <a:pt x="0" y="2169"/>
                      <a:pt x="0" y="2329"/>
                    </a:cubicBezTo>
                    <a:cubicBezTo>
                      <a:pt x="23" y="2466"/>
                      <a:pt x="23" y="2603"/>
                      <a:pt x="69" y="2740"/>
                    </a:cubicBezTo>
                    <a:cubicBezTo>
                      <a:pt x="69" y="2831"/>
                      <a:pt x="114" y="2922"/>
                      <a:pt x="137" y="3013"/>
                    </a:cubicBezTo>
                    <a:cubicBezTo>
                      <a:pt x="183" y="3173"/>
                      <a:pt x="228" y="3310"/>
                      <a:pt x="274" y="3470"/>
                    </a:cubicBezTo>
                    <a:cubicBezTo>
                      <a:pt x="297" y="3516"/>
                      <a:pt x="320" y="3584"/>
                      <a:pt x="343" y="3653"/>
                    </a:cubicBezTo>
                    <a:cubicBezTo>
                      <a:pt x="343" y="3675"/>
                      <a:pt x="365" y="3721"/>
                      <a:pt x="365" y="3744"/>
                    </a:cubicBezTo>
                    <a:cubicBezTo>
                      <a:pt x="388" y="3767"/>
                      <a:pt x="388" y="3812"/>
                      <a:pt x="411" y="3835"/>
                    </a:cubicBezTo>
                    <a:cubicBezTo>
                      <a:pt x="434" y="3858"/>
                      <a:pt x="434" y="3881"/>
                      <a:pt x="457" y="3881"/>
                    </a:cubicBezTo>
                    <a:cubicBezTo>
                      <a:pt x="490" y="3914"/>
                      <a:pt x="548" y="3935"/>
                      <a:pt x="595" y="3935"/>
                    </a:cubicBezTo>
                    <a:cubicBezTo>
                      <a:pt x="612" y="3935"/>
                      <a:pt x="627" y="3933"/>
                      <a:pt x="639" y="3926"/>
                    </a:cubicBezTo>
                    <a:cubicBezTo>
                      <a:pt x="662" y="3904"/>
                      <a:pt x="662" y="3904"/>
                      <a:pt x="685" y="3881"/>
                    </a:cubicBezTo>
                    <a:cubicBezTo>
                      <a:pt x="731" y="4018"/>
                      <a:pt x="776" y="4155"/>
                      <a:pt x="822" y="4269"/>
                    </a:cubicBezTo>
                    <a:cubicBezTo>
                      <a:pt x="868" y="4406"/>
                      <a:pt x="913" y="4520"/>
                      <a:pt x="959" y="4634"/>
                    </a:cubicBezTo>
                    <a:cubicBezTo>
                      <a:pt x="1005" y="4771"/>
                      <a:pt x="1050" y="4908"/>
                      <a:pt x="1119" y="5045"/>
                    </a:cubicBezTo>
                    <a:cubicBezTo>
                      <a:pt x="1187" y="5182"/>
                      <a:pt x="1256" y="5342"/>
                      <a:pt x="1347" y="5479"/>
                    </a:cubicBezTo>
                    <a:cubicBezTo>
                      <a:pt x="1415" y="5593"/>
                      <a:pt x="1484" y="5730"/>
                      <a:pt x="1575" y="5844"/>
                    </a:cubicBezTo>
                    <a:cubicBezTo>
                      <a:pt x="1621" y="5889"/>
                      <a:pt x="1666" y="5935"/>
                      <a:pt x="1712" y="5981"/>
                    </a:cubicBezTo>
                    <a:cubicBezTo>
                      <a:pt x="1735" y="6004"/>
                      <a:pt x="1781" y="6049"/>
                      <a:pt x="1826" y="6072"/>
                    </a:cubicBezTo>
                    <a:cubicBezTo>
                      <a:pt x="1835" y="6076"/>
                      <a:pt x="1843" y="6078"/>
                      <a:pt x="1851" y="6078"/>
                    </a:cubicBezTo>
                    <a:cubicBezTo>
                      <a:pt x="1888" y="6078"/>
                      <a:pt x="1922" y="6041"/>
                      <a:pt x="1940" y="6004"/>
                    </a:cubicBezTo>
                    <a:cubicBezTo>
                      <a:pt x="1963" y="5981"/>
                      <a:pt x="1963" y="5935"/>
                      <a:pt x="1940" y="5912"/>
                    </a:cubicBezTo>
                    <a:cubicBezTo>
                      <a:pt x="1895" y="5867"/>
                      <a:pt x="1849" y="5821"/>
                      <a:pt x="1826" y="5775"/>
                    </a:cubicBezTo>
                    <a:cubicBezTo>
                      <a:pt x="1758" y="5684"/>
                      <a:pt x="1712" y="5616"/>
                      <a:pt x="1666" y="5524"/>
                    </a:cubicBezTo>
                    <a:cubicBezTo>
                      <a:pt x="1644" y="5501"/>
                      <a:pt x="1644" y="5479"/>
                      <a:pt x="1621" y="5456"/>
                    </a:cubicBezTo>
                    <a:cubicBezTo>
                      <a:pt x="1625" y="5456"/>
                      <a:pt x="1629" y="5457"/>
                      <a:pt x="1632" y="5458"/>
                    </a:cubicBezTo>
                    <a:lnTo>
                      <a:pt x="1632" y="5458"/>
                    </a:lnTo>
                    <a:cubicBezTo>
                      <a:pt x="1546" y="5305"/>
                      <a:pt x="1481" y="5152"/>
                      <a:pt x="1415" y="4999"/>
                    </a:cubicBezTo>
                    <a:cubicBezTo>
                      <a:pt x="1347" y="4839"/>
                      <a:pt x="1278" y="4680"/>
                      <a:pt x="1233" y="4497"/>
                    </a:cubicBezTo>
                    <a:cubicBezTo>
                      <a:pt x="1164" y="4337"/>
                      <a:pt x="1096" y="4178"/>
                      <a:pt x="1050" y="4018"/>
                    </a:cubicBezTo>
                    <a:cubicBezTo>
                      <a:pt x="982" y="3812"/>
                      <a:pt x="936" y="3630"/>
                      <a:pt x="890" y="3424"/>
                    </a:cubicBezTo>
                    <a:cubicBezTo>
                      <a:pt x="845" y="3265"/>
                      <a:pt x="822" y="3082"/>
                      <a:pt x="822" y="2922"/>
                    </a:cubicBezTo>
                    <a:cubicBezTo>
                      <a:pt x="799" y="2740"/>
                      <a:pt x="799" y="2557"/>
                      <a:pt x="799" y="2374"/>
                    </a:cubicBezTo>
                    <a:cubicBezTo>
                      <a:pt x="799" y="2352"/>
                      <a:pt x="799" y="2306"/>
                      <a:pt x="799" y="2260"/>
                    </a:cubicBezTo>
                    <a:cubicBezTo>
                      <a:pt x="799" y="2260"/>
                      <a:pt x="799" y="2260"/>
                      <a:pt x="799" y="2237"/>
                    </a:cubicBezTo>
                    <a:cubicBezTo>
                      <a:pt x="799" y="2215"/>
                      <a:pt x="799" y="2169"/>
                      <a:pt x="799" y="2146"/>
                    </a:cubicBezTo>
                    <a:cubicBezTo>
                      <a:pt x="822" y="2009"/>
                      <a:pt x="845" y="1872"/>
                      <a:pt x="868" y="1735"/>
                    </a:cubicBezTo>
                    <a:cubicBezTo>
                      <a:pt x="913" y="1484"/>
                      <a:pt x="982" y="1256"/>
                      <a:pt x="1050" y="1005"/>
                    </a:cubicBezTo>
                    <a:cubicBezTo>
                      <a:pt x="1073" y="914"/>
                      <a:pt x="1119" y="822"/>
                      <a:pt x="1141" y="731"/>
                    </a:cubicBezTo>
                    <a:cubicBezTo>
                      <a:pt x="1187" y="640"/>
                      <a:pt x="1278" y="548"/>
                      <a:pt x="1233" y="434"/>
                    </a:cubicBezTo>
                    <a:cubicBezTo>
                      <a:pt x="1233" y="389"/>
                      <a:pt x="1210" y="366"/>
                      <a:pt x="1187" y="343"/>
                    </a:cubicBezTo>
                    <a:cubicBezTo>
                      <a:pt x="1187" y="320"/>
                      <a:pt x="1210" y="297"/>
                      <a:pt x="1210" y="274"/>
                    </a:cubicBezTo>
                    <a:cubicBezTo>
                      <a:pt x="1210" y="229"/>
                      <a:pt x="1187" y="160"/>
                      <a:pt x="1141" y="137"/>
                    </a:cubicBezTo>
                    <a:cubicBezTo>
                      <a:pt x="1124" y="132"/>
                      <a:pt x="1106" y="129"/>
                      <a:pt x="1087" y="129"/>
                    </a:cubicBezTo>
                    <a:cubicBezTo>
                      <a:pt x="1032" y="129"/>
                      <a:pt x="976" y="155"/>
                      <a:pt x="959" y="206"/>
                    </a:cubicBezTo>
                    <a:cubicBezTo>
                      <a:pt x="959" y="137"/>
                      <a:pt x="913" y="46"/>
                      <a:pt x="845" y="23"/>
                    </a:cubicBezTo>
                    <a:cubicBezTo>
                      <a:pt x="822" y="1"/>
                      <a:pt x="799" y="1"/>
                      <a:pt x="75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37"/>
              <p:cNvSpPr/>
              <p:nvPr/>
            </p:nvSpPr>
            <p:spPr>
              <a:xfrm>
                <a:off x="6769510" y="1729360"/>
                <a:ext cx="10515" cy="15461"/>
              </a:xfrm>
              <a:custGeom>
                <a:avLst/>
                <a:gdLst/>
                <a:ahLst/>
                <a:cxnLst/>
                <a:rect l="l" t="t" r="r" b="b"/>
                <a:pathLst>
                  <a:path w="389" h="572" extrusionOk="0">
                    <a:moveTo>
                      <a:pt x="69" y="1"/>
                    </a:moveTo>
                    <a:cubicBezTo>
                      <a:pt x="23" y="24"/>
                      <a:pt x="0" y="69"/>
                      <a:pt x="23" y="115"/>
                    </a:cubicBezTo>
                    <a:cubicBezTo>
                      <a:pt x="46" y="206"/>
                      <a:pt x="69" y="275"/>
                      <a:pt x="115" y="366"/>
                    </a:cubicBezTo>
                    <a:cubicBezTo>
                      <a:pt x="137" y="389"/>
                      <a:pt x="160" y="434"/>
                      <a:pt x="183" y="457"/>
                    </a:cubicBezTo>
                    <a:lnTo>
                      <a:pt x="183" y="480"/>
                    </a:lnTo>
                    <a:cubicBezTo>
                      <a:pt x="183" y="480"/>
                      <a:pt x="183" y="480"/>
                      <a:pt x="183" y="503"/>
                    </a:cubicBezTo>
                    <a:cubicBezTo>
                      <a:pt x="183" y="526"/>
                      <a:pt x="206" y="548"/>
                      <a:pt x="229" y="548"/>
                    </a:cubicBezTo>
                    <a:cubicBezTo>
                      <a:pt x="229" y="571"/>
                      <a:pt x="252" y="571"/>
                      <a:pt x="274" y="571"/>
                    </a:cubicBezTo>
                    <a:lnTo>
                      <a:pt x="320" y="571"/>
                    </a:lnTo>
                    <a:cubicBezTo>
                      <a:pt x="343" y="548"/>
                      <a:pt x="366" y="548"/>
                      <a:pt x="366" y="526"/>
                    </a:cubicBezTo>
                    <a:cubicBezTo>
                      <a:pt x="388" y="480"/>
                      <a:pt x="366" y="434"/>
                      <a:pt x="343" y="412"/>
                    </a:cubicBezTo>
                    <a:cubicBezTo>
                      <a:pt x="343" y="389"/>
                      <a:pt x="320" y="366"/>
                      <a:pt x="297" y="366"/>
                    </a:cubicBezTo>
                    <a:cubicBezTo>
                      <a:pt x="297" y="343"/>
                      <a:pt x="274" y="297"/>
                      <a:pt x="252" y="275"/>
                    </a:cubicBezTo>
                    <a:cubicBezTo>
                      <a:pt x="229" y="206"/>
                      <a:pt x="183" y="138"/>
                      <a:pt x="160" y="69"/>
                    </a:cubicBezTo>
                    <a:cubicBezTo>
                      <a:pt x="160" y="24"/>
                      <a:pt x="115" y="1"/>
                      <a:pt x="92" y="1"/>
                    </a:cubicBezTo>
                    <a:close/>
                  </a:path>
                </a:pathLst>
              </a:custGeom>
              <a:solidFill>
                <a:srgbClr val="FDA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37"/>
              <p:cNvSpPr/>
              <p:nvPr/>
            </p:nvSpPr>
            <p:spPr>
              <a:xfrm>
                <a:off x="6752238" y="1740470"/>
                <a:ext cx="56168" cy="156774"/>
              </a:xfrm>
              <a:custGeom>
                <a:avLst/>
                <a:gdLst/>
                <a:ahLst/>
                <a:cxnLst/>
                <a:rect l="l" t="t" r="r" b="b"/>
                <a:pathLst>
                  <a:path w="2078" h="5800" extrusionOk="0">
                    <a:moveTo>
                      <a:pt x="1187" y="1"/>
                    </a:moveTo>
                    <a:cubicBezTo>
                      <a:pt x="1142" y="1"/>
                      <a:pt x="1096" y="23"/>
                      <a:pt x="1096" y="46"/>
                    </a:cubicBezTo>
                    <a:cubicBezTo>
                      <a:pt x="1073" y="115"/>
                      <a:pt x="1027" y="183"/>
                      <a:pt x="1005" y="252"/>
                    </a:cubicBezTo>
                    <a:cubicBezTo>
                      <a:pt x="959" y="320"/>
                      <a:pt x="936" y="389"/>
                      <a:pt x="891" y="457"/>
                    </a:cubicBezTo>
                    <a:cubicBezTo>
                      <a:pt x="845" y="640"/>
                      <a:pt x="799" y="799"/>
                      <a:pt x="754" y="982"/>
                    </a:cubicBezTo>
                    <a:cubicBezTo>
                      <a:pt x="708" y="1165"/>
                      <a:pt x="685" y="1347"/>
                      <a:pt x="662" y="1530"/>
                    </a:cubicBezTo>
                    <a:cubicBezTo>
                      <a:pt x="639" y="1712"/>
                      <a:pt x="639" y="1895"/>
                      <a:pt x="639" y="2078"/>
                    </a:cubicBezTo>
                    <a:cubicBezTo>
                      <a:pt x="617" y="2146"/>
                      <a:pt x="617" y="2237"/>
                      <a:pt x="617" y="2306"/>
                    </a:cubicBezTo>
                    <a:cubicBezTo>
                      <a:pt x="617" y="2374"/>
                      <a:pt x="617" y="2443"/>
                      <a:pt x="617" y="2534"/>
                    </a:cubicBezTo>
                    <a:cubicBezTo>
                      <a:pt x="639" y="2671"/>
                      <a:pt x="639" y="2831"/>
                      <a:pt x="662" y="2968"/>
                    </a:cubicBezTo>
                    <a:cubicBezTo>
                      <a:pt x="685" y="3128"/>
                      <a:pt x="708" y="3265"/>
                      <a:pt x="754" y="3402"/>
                    </a:cubicBezTo>
                    <a:cubicBezTo>
                      <a:pt x="776" y="3561"/>
                      <a:pt x="822" y="3698"/>
                      <a:pt x="868" y="3835"/>
                    </a:cubicBezTo>
                    <a:cubicBezTo>
                      <a:pt x="913" y="3995"/>
                      <a:pt x="959" y="4132"/>
                      <a:pt x="1005" y="4269"/>
                    </a:cubicBezTo>
                    <a:cubicBezTo>
                      <a:pt x="936" y="4132"/>
                      <a:pt x="868" y="4018"/>
                      <a:pt x="799" y="3904"/>
                    </a:cubicBezTo>
                    <a:cubicBezTo>
                      <a:pt x="776" y="3858"/>
                      <a:pt x="754" y="3812"/>
                      <a:pt x="731" y="3767"/>
                    </a:cubicBezTo>
                    <a:cubicBezTo>
                      <a:pt x="708" y="3698"/>
                      <a:pt x="685" y="3653"/>
                      <a:pt x="639" y="3584"/>
                    </a:cubicBezTo>
                    <a:cubicBezTo>
                      <a:pt x="617" y="3538"/>
                      <a:pt x="617" y="3470"/>
                      <a:pt x="594" y="3424"/>
                    </a:cubicBezTo>
                    <a:cubicBezTo>
                      <a:pt x="571" y="3356"/>
                      <a:pt x="548" y="3287"/>
                      <a:pt x="525" y="3196"/>
                    </a:cubicBezTo>
                    <a:cubicBezTo>
                      <a:pt x="457" y="2968"/>
                      <a:pt x="388" y="2740"/>
                      <a:pt x="343" y="2511"/>
                    </a:cubicBezTo>
                    <a:cubicBezTo>
                      <a:pt x="320" y="2397"/>
                      <a:pt x="297" y="2283"/>
                      <a:pt x="274" y="2169"/>
                    </a:cubicBezTo>
                    <a:cubicBezTo>
                      <a:pt x="251" y="2055"/>
                      <a:pt x="251" y="1918"/>
                      <a:pt x="251" y="1804"/>
                    </a:cubicBezTo>
                    <a:cubicBezTo>
                      <a:pt x="251" y="1690"/>
                      <a:pt x="251" y="1575"/>
                      <a:pt x="251" y="1461"/>
                    </a:cubicBezTo>
                    <a:cubicBezTo>
                      <a:pt x="251" y="1393"/>
                      <a:pt x="251" y="1347"/>
                      <a:pt x="251" y="1279"/>
                    </a:cubicBezTo>
                    <a:cubicBezTo>
                      <a:pt x="251" y="1210"/>
                      <a:pt x="251" y="1142"/>
                      <a:pt x="229" y="1073"/>
                    </a:cubicBezTo>
                    <a:cubicBezTo>
                      <a:pt x="229" y="1028"/>
                      <a:pt x="183" y="982"/>
                      <a:pt x="114" y="982"/>
                    </a:cubicBezTo>
                    <a:cubicBezTo>
                      <a:pt x="69" y="1005"/>
                      <a:pt x="23" y="1050"/>
                      <a:pt x="23" y="1096"/>
                    </a:cubicBezTo>
                    <a:cubicBezTo>
                      <a:pt x="23" y="1142"/>
                      <a:pt x="23" y="1187"/>
                      <a:pt x="23" y="1233"/>
                    </a:cubicBezTo>
                    <a:cubicBezTo>
                      <a:pt x="23" y="1553"/>
                      <a:pt x="0" y="1849"/>
                      <a:pt x="46" y="2169"/>
                    </a:cubicBezTo>
                    <a:cubicBezTo>
                      <a:pt x="69" y="2329"/>
                      <a:pt x="114" y="2488"/>
                      <a:pt x="160" y="2648"/>
                    </a:cubicBezTo>
                    <a:cubicBezTo>
                      <a:pt x="206" y="2808"/>
                      <a:pt x="229" y="2968"/>
                      <a:pt x="297" y="3105"/>
                    </a:cubicBezTo>
                    <a:cubicBezTo>
                      <a:pt x="343" y="3287"/>
                      <a:pt x="411" y="3470"/>
                      <a:pt x="457" y="3630"/>
                    </a:cubicBezTo>
                    <a:cubicBezTo>
                      <a:pt x="502" y="3698"/>
                      <a:pt x="525" y="3790"/>
                      <a:pt x="571" y="3858"/>
                    </a:cubicBezTo>
                    <a:cubicBezTo>
                      <a:pt x="594" y="3926"/>
                      <a:pt x="639" y="3995"/>
                      <a:pt x="685" y="4063"/>
                    </a:cubicBezTo>
                    <a:cubicBezTo>
                      <a:pt x="776" y="4223"/>
                      <a:pt x="845" y="4360"/>
                      <a:pt x="936" y="4497"/>
                    </a:cubicBezTo>
                    <a:cubicBezTo>
                      <a:pt x="1027" y="4634"/>
                      <a:pt x="1096" y="4771"/>
                      <a:pt x="1210" y="4908"/>
                    </a:cubicBezTo>
                    <a:cubicBezTo>
                      <a:pt x="1256" y="4999"/>
                      <a:pt x="1301" y="5068"/>
                      <a:pt x="1370" y="5159"/>
                    </a:cubicBezTo>
                    <a:cubicBezTo>
                      <a:pt x="1438" y="5228"/>
                      <a:pt x="1507" y="5296"/>
                      <a:pt x="1552" y="5364"/>
                    </a:cubicBezTo>
                    <a:cubicBezTo>
                      <a:pt x="1621" y="5456"/>
                      <a:pt x="1689" y="5524"/>
                      <a:pt x="1735" y="5616"/>
                    </a:cubicBezTo>
                    <a:cubicBezTo>
                      <a:pt x="1781" y="5638"/>
                      <a:pt x="1804" y="5684"/>
                      <a:pt x="1826" y="5730"/>
                    </a:cubicBezTo>
                    <a:lnTo>
                      <a:pt x="1849" y="5730"/>
                    </a:lnTo>
                    <a:cubicBezTo>
                      <a:pt x="1849" y="5745"/>
                      <a:pt x="1859" y="5750"/>
                      <a:pt x="1873" y="5758"/>
                    </a:cubicBezTo>
                    <a:lnTo>
                      <a:pt x="1873" y="5758"/>
                    </a:lnTo>
                    <a:cubicBezTo>
                      <a:pt x="1875" y="5765"/>
                      <a:pt x="1880" y="5775"/>
                      <a:pt x="1895" y="5775"/>
                    </a:cubicBezTo>
                    <a:cubicBezTo>
                      <a:pt x="1911" y="5791"/>
                      <a:pt x="1930" y="5799"/>
                      <a:pt x="1950" y="5799"/>
                    </a:cubicBezTo>
                    <a:cubicBezTo>
                      <a:pt x="1986" y="5799"/>
                      <a:pt x="2025" y="5774"/>
                      <a:pt x="2055" y="5730"/>
                    </a:cubicBezTo>
                    <a:cubicBezTo>
                      <a:pt x="2077" y="5684"/>
                      <a:pt x="2032" y="5593"/>
                      <a:pt x="1986" y="5547"/>
                    </a:cubicBezTo>
                    <a:cubicBezTo>
                      <a:pt x="1963" y="5479"/>
                      <a:pt x="1918" y="5410"/>
                      <a:pt x="1872" y="5342"/>
                    </a:cubicBezTo>
                    <a:cubicBezTo>
                      <a:pt x="1781" y="5182"/>
                      <a:pt x="1667" y="5022"/>
                      <a:pt x="1575" y="4862"/>
                    </a:cubicBezTo>
                    <a:cubicBezTo>
                      <a:pt x="1530" y="4771"/>
                      <a:pt x="1484" y="4680"/>
                      <a:pt x="1438" y="4588"/>
                    </a:cubicBezTo>
                    <a:cubicBezTo>
                      <a:pt x="1415" y="4520"/>
                      <a:pt x="1370" y="4474"/>
                      <a:pt x="1347" y="4406"/>
                    </a:cubicBezTo>
                    <a:cubicBezTo>
                      <a:pt x="1324" y="4337"/>
                      <a:pt x="1301" y="4269"/>
                      <a:pt x="1279" y="4200"/>
                    </a:cubicBezTo>
                    <a:cubicBezTo>
                      <a:pt x="1210" y="4041"/>
                      <a:pt x="1164" y="3904"/>
                      <a:pt x="1119" y="3744"/>
                    </a:cubicBezTo>
                    <a:cubicBezTo>
                      <a:pt x="1073" y="3607"/>
                      <a:pt x="1050" y="3447"/>
                      <a:pt x="1005" y="3310"/>
                    </a:cubicBezTo>
                    <a:cubicBezTo>
                      <a:pt x="1005" y="3265"/>
                      <a:pt x="982" y="3242"/>
                      <a:pt x="982" y="3196"/>
                    </a:cubicBezTo>
                    <a:cubicBezTo>
                      <a:pt x="936" y="3013"/>
                      <a:pt x="913" y="2808"/>
                      <a:pt x="913" y="2625"/>
                    </a:cubicBezTo>
                    <a:cubicBezTo>
                      <a:pt x="891" y="2511"/>
                      <a:pt x="891" y="2397"/>
                      <a:pt x="891" y="2306"/>
                    </a:cubicBezTo>
                    <a:cubicBezTo>
                      <a:pt x="891" y="2192"/>
                      <a:pt x="891" y="2100"/>
                      <a:pt x="891" y="1986"/>
                    </a:cubicBezTo>
                    <a:cubicBezTo>
                      <a:pt x="891" y="1872"/>
                      <a:pt x="891" y="1758"/>
                      <a:pt x="913" y="1644"/>
                    </a:cubicBezTo>
                    <a:cubicBezTo>
                      <a:pt x="913" y="1507"/>
                      <a:pt x="913" y="1393"/>
                      <a:pt x="936" y="1279"/>
                    </a:cubicBezTo>
                    <a:cubicBezTo>
                      <a:pt x="959" y="1165"/>
                      <a:pt x="959" y="1050"/>
                      <a:pt x="982" y="936"/>
                    </a:cubicBezTo>
                    <a:cubicBezTo>
                      <a:pt x="1027" y="822"/>
                      <a:pt x="1050" y="685"/>
                      <a:pt x="1073" y="571"/>
                    </a:cubicBezTo>
                    <a:cubicBezTo>
                      <a:pt x="1119" y="503"/>
                      <a:pt x="1142" y="411"/>
                      <a:pt x="1164" y="343"/>
                    </a:cubicBezTo>
                    <a:cubicBezTo>
                      <a:pt x="1210" y="274"/>
                      <a:pt x="1233" y="206"/>
                      <a:pt x="1279" y="137"/>
                    </a:cubicBezTo>
                    <a:cubicBezTo>
                      <a:pt x="1301" y="92"/>
                      <a:pt x="1279" y="23"/>
                      <a:pt x="123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37"/>
              <p:cNvSpPr/>
              <p:nvPr/>
            </p:nvSpPr>
            <p:spPr>
              <a:xfrm>
                <a:off x="6766428" y="1633107"/>
                <a:ext cx="204860" cy="113877"/>
              </a:xfrm>
              <a:custGeom>
                <a:avLst/>
                <a:gdLst/>
                <a:ahLst/>
                <a:cxnLst/>
                <a:rect l="l" t="t" r="r" b="b"/>
                <a:pathLst>
                  <a:path w="7579" h="4213" extrusionOk="0">
                    <a:moveTo>
                      <a:pt x="7373" y="1"/>
                    </a:moveTo>
                    <a:cubicBezTo>
                      <a:pt x="7350" y="1"/>
                      <a:pt x="7327" y="1"/>
                      <a:pt x="7304" y="24"/>
                    </a:cubicBezTo>
                    <a:cubicBezTo>
                      <a:pt x="7259" y="24"/>
                      <a:pt x="7236" y="47"/>
                      <a:pt x="7190" y="69"/>
                    </a:cubicBezTo>
                    <a:cubicBezTo>
                      <a:pt x="7122" y="115"/>
                      <a:pt x="7053" y="161"/>
                      <a:pt x="6985" y="206"/>
                    </a:cubicBezTo>
                    <a:cubicBezTo>
                      <a:pt x="6894" y="252"/>
                      <a:pt x="6825" y="298"/>
                      <a:pt x="6734" y="343"/>
                    </a:cubicBezTo>
                    <a:lnTo>
                      <a:pt x="6757" y="343"/>
                    </a:lnTo>
                    <a:cubicBezTo>
                      <a:pt x="6734" y="343"/>
                      <a:pt x="6711" y="366"/>
                      <a:pt x="6688" y="366"/>
                    </a:cubicBezTo>
                    <a:cubicBezTo>
                      <a:pt x="6483" y="457"/>
                      <a:pt x="6277" y="526"/>
                      <a:pt x="6072" y="617"/>
                    </a:cubicBezTo>
                    <a:cubicBezTo>
                      <a:pt x="5821" y="709"/>
                      <a:pt x="5570" y="823"/>
                      <a:pt x="5319" y="937"/>
                    </a:cubicBezTo>
                    <a:cubicBezTo>
                      <a:pt x="5068" y="1074"/>
                      <a:pt x="4816" y="1211"/>
                      <a:pt x="4543" y="1348"/>
                    </a:cubicBezTo>
                    <a:cubicBezTo>
                      <a:pt x="4406" y="1416"/>
                      <a:pt x="4269" y="1485"/>
                      <a:pt x="4132" y="1553"/>
                    </a:cubicBezTo>
                    <a:cubicBezTo>
                      <a:pt x="3995" y="1599"/>
                      <a:pt x="3881" y="1667"/>
                      <a:pt x="3744" y="1736"/>
                    </a:cubicBezTo>
                    <a:cubicBezTo>
                      <a:pt x="3721" y="1736"/>
                      <a:pt x="3675" y="1758"/>
                      <a:pt x="3675" y="1781"/>
                    </a:cubicBezTo>
                    <a:cubicBezTo>
                      <a:pt x="3561" y="1827"/>
                      <a:pt x="3447" y="1850"/>
                      <a:pt x="3356" y="1895"/>
                    </a:cubicBezTo>
                    <a:cubicBezTo>
                      <a:pt x="3036" y="2032"/>
                      <a:pt x="2717" y="2147"/>
                      <a:pt x="2397" y="2283"/>
                    </a:cubicBezTo>
                    <a:cubicBezTo>
                      <a:pt x="2237" y="2352"/>
                      <a:pt x="2077" y="2420"/>
                      <a:pt x="1895" y="2489"/>
                    </a:cubicBezTo>
                    <a:cubicBezTo>
                      <a:pt x="1735" y="2557"/>
                      <a:pt x="1575" y="2649"/>
                      <a:pt x="1415" y="2717"/>
                    </a:cubicBezTo>
                    <a:cubicBezTo>
                      <a:pt x="1256" y="2808"/>
                      <a:pt x="1096" y="2877"/>
                      <a:pt x="936" y="2968"/>
                    </a:cubicBezTo>
                    <a:cubicBezTo>
                      <a:pt x="799" y="3037"/>
                      <a:pt x="639" y="3082"/>
                      <a:pt x="502" y="3151"/>
                    </a:cubicBezTo>
                    <a:cubicBezTo>
                      <a:pt x="366" y="3219"/>
                      <a:pt x="229" y="3288"/>
                      <a:pt x="114" y="3379"/>
                    </a:cubicBezTo>
                    <a:cubicBezTo>
                      <a:pt x="46" y="3425"/>
                      <a:pt x="0" y="3516"/>
                      <a:pt x="23" y="3607"/>
                    </a:cubicBezTo>
                    <a:cubicBezTo>
                      <a:pt x="46" y="3653"/>
                      <a:pt x="69" y="3676"/>
                      <a:pt x="92" y="3699"/>
                    </a:cubicBezTo>
                    <a:lnTo>
                      <a:pt x="114" y="3699"/>
                    </a:lnTo>
                    <a:cubicBezTo>
                      <a:pt x="92" y="3744"/>
                      <a:pt x="92" y="3767"/>
                      <a:pt x="92" y="3813"/>
                    </a:cubicBezTo>
                    <a:cubicBezTo>
                      <a:pt x="92" y="3836"/>
                      <a:pt x="114" y="3881"/>
                      <a:pt x="137" y="3904"/>
                    </a:cubicBezTo>
                    <a:cubicBezTo>
                      <a:pt x="137" y="3927"/>
                      <a:pt x="183" y="3950"/>
                      <a:pt x="206" y="3973"/>
                    </a:cubicBezTo>
                    <a:cubicBezTo>
                      <a:pt x="229" y="3995"/>
                      <a:pt x="274" y="3995"/>
                      <a:pt x="297" y="3995"/>
                    </a:cubicBezTo>
                    <a:cubicBezTo>
                      <a:pt x="297" y="4064"/>
                      <a:pt x="320" y="4132"/>
                      <a:pt x="366" y="4178"/>
                    </a:cubicBezTo>
                    <a:cubicBezTo>
                      <a:pt x="399" y="4203"/>
                      <a:pt x="439" y="4213"/>
                      <a:pt x="481" y="4213"/>
                    </a:cubicBezTo>
                    <a:cubicBezTo>
                      <a:pt x="554" y="4213"/>
                      <a:pt x="636" y="4184"/>
                      <a:pt x="708" y="4155"/>
                    </a:cubicBezTo>
                    <a:cubicBezTo>
                      <a:pt x="799" y="4109"/>
                      <a:pt x="913" y="4064"/>
                      <a:pt x="1005" y="3995"/>
                    </a:cubicBezTo>
                    <a:cubicBezTo>
                      <a:pt x="1096" y="3950"/>
                      <a:pt x="1164" y="3904"/>
                      <a:pt x="1256" y="3858"/>
                    </a:cubicBezTo>
                    <a:cubicBezTo>
                      <a:pt x="1415" y="3767"/>
                      <a:pt x="1552" y="3699"/>
                      <a:pt x="1712" y="3630"/>
                    </a:cubicBezTo>
                    <a:cubicBezTo>
                      <a:pt x="1872" y="3562"/>
                      <a:pt x="2032" y="3493"/>
                      <a:pt x="2169" y="3425"/>
                    </a:cubicBezTo>
                    <a:cubicBezTo>
                      <a:pt x="2497" y="3272"/>
                      <a:pt x="2804" y="3140"/>
                      <a:pt x="3090" y="2968"/>
                    </a:cubicBezTo>
                    <a:lnTo>
                      <a:pt x="3090" y="2968"/>
                    </a:lnTo>
                    <a:cubicBezTo>
                      <a:pt x="3087" y="2968"/>
                      <a:pt x="3084" y="2968"/>
                      <a:pt x="3082" y="2968"/>
                    </a:cubicBezTo>
                    <a:cubicBezTo>
                      <a:pt x="3088" y="2966"/>
                      <a:pt x="3094" y="2964"/>
                      <a:pt x="3101" y="2962"/>
                    </a:cubicBezTo>
                    <a:lnTo>
                      <a:pt x="3101" y="2962"/>
                    </a:lnTo>
                    <a:cubicBezTo>
                      <a:pt x="3097" y="2964"/>
                      <a:pt x="3093" y="2966"/>
                      <a:pt x="3090" y="2968"/>
                    </a:cubicBezTo>
                    <a:lnTo>
                      <a:pt x="3090" y="2968"/>
                    </a:lnTo>
                    <a:cubicBezTo>
                      <a:pt x="3107" y="2968"/>
                      <a:pt x="3123" y="2966"/>
                      <a:pt x="3127" y="2952"/>
                    </a:cubicBezTo>
                    <a:lnTo>
                      <a:pt x="3127" y="2952"/>
                    </a:lnTo>
                    <a:cubicBezTo>
                      <a:pt x="3118" y="2955"/>
                      <a:pt x="3110" y="2959"/>
                      <a:pt x="3101" y="2962"/>
                    </a:cubicBezTo>
                    <a:lnTo>
                      <a:pt x="3101" y="2962"/>
                    </a:lnTo>
                    <a:cubicBezTo>
                      <a:pt x="3109" y="2956"/>
                      <a:pt x="3118" y="2951"/>
                      <a:pt x="3127" y="2945"/>
                    </a:cubicBezTo>
                    <a:lnTo>
                      <a:pt x="3127" y="2945"/>
                    </a:lnTo>
                    <a:cubicBezTo>
                      <a:pt x="3127" y="2948"/>
                      <a:pt x="3127" y="2950"/>
                      <a:pt x="3127" y="2952"/>
                    </a:cubicBezTo>
                    <a:lnTo>
                      <a:pt x="3127" y="2952"/>
                    </a:lnTo>
                    <a:cubicBezTo>
                      <a:pt x="3172" y="2935"/>
                      <a:pt x="3207" y="2917"/>
                      <a:pt x="3241" y="2900"/>
                    </a:cubicBezTo>
                    <a:lnTo>
                      <a:pt x="3219" y="2900"/>
                    </a:lnTo>
                    <a:lnTo>
                      <a:pt x="3473" y="2782"/>
                    </a:lnTo>
                    <a:lnTo>
                      <a:pt x="3473" y="2782"/>
                    </a:lnTo>
                    <a:cubicBezTo>
                      <a:pt x="3472" y="2783"/>
                      <a:pt x="3471" y="2784"/>
                      <a:pt x="3470" y="2786"/>
                    </a:cubicBezTo>
                    <a:cubicBezTo>
                      <a:pt x="3484" y="2779"/>
                      <a:pt x="3498" y="2771"/>
                      <a:pt x="3512" y="2764"/>
                    </a:cubicBezTo>
                    <a:lnTo>
                      <a:pt x="3512" y="2764"/>
                    </a:lnTo>
                    <a:lnTo>
                      <a:pt x="3515" y="2763"/>
                    </a:lnTo>
                    <a:cubicBezTo>
                      <a:pt x="3515" y="2763"/>
                      <a:pt x="3515" y="2763"/>
                      <a:pt x="3515" y="2763"/>
                    </a:cubicBezTo>
                    <a:lnTo>
                      <a:pt x="3515" y="2763"/>
                    </a:lnTo>
                    <a:cubicBezTo>
                      <a:pt x="3725" y="2656"/>
                      <a:pt x="3919" y="2550"/>
                      <a:pt x="4132" y="2443"/>
                    </a:cubicBezTo>
                    <a:cubicBezTo>
                      <a:pt x="4360" y="2352"/>
                      <a:pt x="4588" y="2238"/>
                      <a:pt x="4794" y="2147"/>
                    </a:cubicBezTo>
                    <a:cubicBezTo>
                      <a:pt x="4908" y="2078"/>
                      <a:pt x="4999" y="2032"/>
                      <a:pt x="5113" y="1987"/>
                    </a:cubicBezTo>
                    <a:lnTo>
                      <a:pt x="5456" y="1827"/>
                    </a:lnTo>
                    <a:cubicBezTo>
                      <a:pt x="5661" y="1713"/>
                      <a:pt x="5866" y="1622"/>
                      <a:pt x="6095" y="1507"/>
                    </a:cubicBezTo>
                    <a:lnTo>
                      <a:pt x="6072" y="1507"/>
                    </a:lnTo>
                    <a:cubicBezTo>
                      <a:pt x="6140" y="1485"/>
                      <a:pt x="6209" y="1439"/>
                      <a:pt x="6277" y="1416"/>
                    </a:cubicBezTo>
                    <a:cubicBezTo>
                      <a:pt x="6460" y="1325"/>
                      <a:pt x="6620" y="1234"/>
                      <a:pt x="6802" y="1142"/>
                    </a:cubicBezTo>
                    <a:cubicBezTo>
                      <a:pt x="6985" y="1051"/>
                      <a:pt x="7145" y="982"/>
                      <a:pt x="7327" y="891"/>
                    </a:cubicBezTo>
                    <a:cubicBezTo>
                      <a:pt x="7373" y="868"/>
                      <a:pt x="7396" y="823"/>
                      <a:pt x="7373" y="754"/>
                    </a:cubicBezTo>
                    <a:cubicBezTo>
                      <a:pt x="7373" y="731"/>
                      <a:pt x="7350" y="709"/>
                      <a:pt x="7327" y="709"/>
                    </a:cubicBezTo>
                    <a:cubicBezTo>
                      <a:pt x="7327" y="686"/>
                      <a:pt x="7327" y="686"/>
                      <a:pt x="7327" y="686"/>
                    </a:cubicBezTo>
                    <a:cubicBezTo>
                      <a:pt x="7327" y="686"/>
                      <a:pt x="7327" y="663"/>
                      <a:pt x="7327" y="640"/>
                    </a:cubicBezTo>
                    <a:cubicBezTo>
                      <a:pt x="7373" y="617"/>
                      <a:pt x="7419" y="549"/>
                      <a:pt x="7441" y="503"/>
                    </a:cubicBezTo>
                    <a:cubicBezTo>
                      <a:pt x="7487" y="457"/>
                      <a:pt x="7487" y="412"/>
                      <a:pt x="7510" y="366"/>
                    </a:cubicBezTo>
                    <a:cubicBezTo>
                      <a:pt x="7533" y="275"/>
                      <a:pt x="7578" y="206"/>
                      <a:pt x="7555" y="115"/>
                    </a:cubicBezTo>
                    <a:cubicBezTo>
                      <a:pt x="7533" y="69"/>
                      <a:pt x="7487" y="47"/>
                      <a:pt x="7464" y="24"/>
                    </a:cubicBezTo>
                    <a:cubicBezTo>
                      <a:pt x="7441" y="1"/>
                      <a:pt x="7396" y="1"/>
                      <a:pt x="737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37"/>
              <p:cNvSpPr/>
              <p:nvPr/>
            </p:nvSpPr>
            <p:spPr>
              <a:xfrm>
                <a:off x="6782457" y="1732442"/>
                <a:ext cx="93199" cy="139015"/>
              </a:xfrm>
              <a:custGeom>
                <a:avLst/>
                <a:gdLst/>
                <a:ahLst/>
                <a:cxnLst/>
                <a:rect l="l" t="t" r="r" b="b"/>
                <a:pathLst>
                  <a:path w="3448" h="5143" extrusionOk="0">
                    <a:moveTo>
                      <a:pt x="3326" y="4427"/>
                    </a:moveTo>
                    <a:cubicBezTo>
                      <a:pt x="3329" y="4436"/>
                      <a:pt x="3331" y="4444"/>
                      <a:pt x="3333" y="4452"/>
                    </a:cubicBezTo>
                    <a:cubicBezTo>
                      <a:pt x="3333" y="4443"/>
                      <a:pt x="3330" y="4435"/>
                      <a:pt x="3326" y="4427"/>
                    </a:cubicBezTo>
                    <a:close/>
                    <a:moveTo>
                      <a:pt x="297" y="1"/>
                    </a:moveTo>
                    <a:cubicBezTo>
                      <a:pt x="252" y="1"/>
                      <a:pt x="206" y="24"/>
                      <a:pt x="183" y="46"/>
                    </a:cubicBezTo>
                    <a:cubicBezTo>
                      <a:pt x="92" y="69"/>
                      <a:pt x="24" y="161"/>
                      <a:pt x="24" y="252"/>
                    </a:cubicBezTo>
                    <a:cubicBezTo>
                      <a:pt x="1" y="434"/>
                      <a:pt x="161" y="549"/>
                      <a:pt x="275" y="640"/>
                    </a:cubicBezTo>
                    <a:cubicBezTo>
                      <a:pt x="343" y="708"/>
                      <a:pt x="412" y="777"/>
                      <a:pt x="503" y="823"/>
                    </a:cubicBezTo>
                    <a:cubicBezTo>
                      <a:pt x="549" y="868"/>
                      <a:pt x="594" y="914"/>
                      <a:pt x="640" y="959"/>
                    </a:cubicBezTo>
                    <a:cubicBezTo>
                      <a:pt x="731" y="1074"/>
                      <a:pt x="845" y="1211"/>
                      <a:pt x="959" y="1347"/>
                    </a:cubicBezTo>
                    <a:cubicBezTo>
                      <a:pt x="1096" y="1507"/>
                      <a:pt x="1210" y="1644"/>
                      <a:pt x="1325" y="1804"/>
                    </a:cubicBezTo>
                    <a:cubicBezTo>
                      <a:pt x="1439" y="1964"/>
                      <a:pt x="1553" y="2124"/>
                      <a:pt x="1644" y="2283"/>
                    </a:cubicBezTo>
                    <a:cubicBezTo>
                      <a:pt x="1781" y="2466"/>
                      <a:pt x="1895" y="2649"/>
                      <a:pt x="1987" y="2854"/>
                    </a:cubicBezTo>
                    <a:cubicBezTo>
                      <a:pt x="2101" y="3037"/>
                      <a:pt x="2192" y="3219"/>
                      <a:pt x="2283" y="3402"/>
                    </a:cubicBezTo>
                    <a:cubicBezTo>
                      <a:pt x="2489" y="3813"/>
                      <a:pt x="2717" y="4246"/>
                      <a:pt x="2922" y="4657"/>
                    </a:cubicBezTo>
                    <a:cubicBezTo>
                      <a:pt x="2960" y="4714"/>
                      <a:pt x="3013" y="4754"/>
                      <a:pt x="3069" y="4754"/>
                    </a:cubicBezTo>
                    <a:cubicBezTo>
                      <a:pt x="3081" y="4754"/>
                      <a:pt x="3093" y="4753"/>
                      <a:pt x="3105" y="4748"/>
                    </a:cubicBezTo>
                    <a:cubicBezTo>
                      <a:pt x="3128" y="4840"/>
                      <a:pt x="3151" y="4931"/>
                      <a:pt x="3151" y="5022"/>
                    </a:cubicBezTo>
                    <a:cubicBezTo>
                      <a:pt x="3170" y="5098"/>
                      <a:pt x="3220" y="5142"/>
                      <a:pt x="3288" y="5142"/>
                    </a:cubicBezTo>
                    <a:cubicBezTo>
                      <a:pt x="3303" y="5142"/>
                      <a:pt x="3318" y="5140"/>
                      <a:pt x="3333" y="5136"/>
                    </a:cubicBezTo>
                    <a:cubicBezTo>
                      <a:pt x="3402" y="5136"/>
                      <a:pt x="3447" y="5045"/>
                      <a:pt x="3447" y="4977"/>
                    </a:cubicBezTo>
                    <a:cubicBezTo>
                      <a:pt x="3425" y="4885"/>
                      <a:pt x="3425" y="4794"/>
                      <a:pt x="3402" y="4726"/>
                    </a:cubicBezTo>
                    <a:cubicBezTo>
                      <a:pt x="3379" y="4612"/>
                      <a:pt x="3356" y="4497"/>
                      <a:pt x="3310" y="4406"/>
                    </a:cubicBezTo>
                    <a:lnTo>
                      <a:pt x="3310" y="4406"/>
                    </a:lnTo>
                    <a:cubicBezTo>
                      <a:pt x="3310" y="4406"/>
                      <a:pt x="3319" y="4415"/>
                      <a:pt x="3326" y="4427"/>
                    </a:cubicBezTo>
                    <a:lnTo>
                      <a:pt x="3326" y="4427"/>
                    </a:lnTo>
                    <a:cubicBezTo>
                      <a:pt x="3281" y="4276"/>
                      <a:pt x="3217" y="4124"/>
                      <a:pt x="3173" y="3972"/>
                    </a:cubicBezTo>
                    <a:cubicBezTo>
                      <a:pt x="3105" y="3835"/>
                      <a:pt x="3059" y="3699"/>
                      <a:pt x="2991" y="3562"/>
                    </a:cubicBezTo>
                    <a:cubicBezTo>
                      <a:pt x="2922" y="3425"/>
                      <a:pt x="2877" y="3265"/>
                      <a:pt x="2808" y="3128"/>
                    </a:cubicBezTo>
                    <a:cubicBezTo>
                      <a:pt x="2740" y="2991"/>
                      <a:pt x="2671" y="2854"/>
                      <a:pt x="2603" y="2717"/>
                    </a:cubicBezTo>
                    <a:cubicBezTo>
                      <a:pt x="2466" y="2466"/>
                      <a:pt x="2329" y="2215"/>
                      <a:pt x="2169" y="1964"/>
                    </a:cubicBezTo>
                    <a:cubicBezTo>
                      <a:pt x="2078" y="1827"/>
                      <a:pt x="1987" y="1667"/>
                      <a:pt x="1872" y="1530"/>
                    </a:cubicBezTo>
                    <a:cubicBezTo>
                      <a:pt x="1804" y="1416"/>
                      <a:pt x="1713" y="1302"/>
                      <a:pt x="1599" y="1165"/>
                    </a:cubicBezTo>
                    <a:cubicBezTo>
                      <a:pt x="1507" y="1051"/>
                      <a:pt x="1416" y="937"/>
                      <a:pt x="1325" y="845"/>
                    </a:cubicBezTo>
                    <a:cubicBezTo>
                      <a:pt x="1233" y="708"/>
                      <a:pt x="1119" y="594"/>
                      <a:pt x="1005" y="480"/>
                    </a:cubicBezTo>
                    <a:cubicBezTo>
                      <a:pt x="891" y="389"/>
                      <a:pt x="777" y="275"/>
                      <a:pt x="640" y="183"/>
                    </a:cubicBezTo>
                    <a:cubicBezTo>
                      <a:pt x="594" y="138"/>
                      <a:pt x="571" y="115"/>
                      <a:pt x="526" y="92"/>
                    </a:cubicBezTo>
                    <a:cubicBezTo>
                      <a:pt x="434" y="46"/>
                      <a:pt x="366" y="1"/>
                      <a:pt x="297"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37"/>
              <p:cNvSpPr/>
              <p:nvPr/>
            </p:nvSpPr>
            <p:spPr>
              <a:xfrm>
                <a:off x="6834895" y="1691735"/>
                <a:ext cx="93821" cy="52708"/>
              </a:xfrm>
              <a:custGeom>
                <a:avLst/>
                <a:gdLst/>
                <a:ahLst/>
                <a:cxnLst/>
                <a:rect l="l" t="t" r="r" b="b"/>
                <a:pathLst>
                  <a:path w="3471" h="1950" extrusionOk="0">
                    <a:moveTo>
                      <a:pt x="3265" y="0"/>
                    </a:moveTo>
                    <a:cubicBezTo>
                      <a:pt x="3242" y="0"/>
                      <a:pt x="3219" y="0"/>
                      <a:pt x="3196" y="23"/>
                    </a:cubicBezTo>
                    <a:cubicBezTo>
                      <a:pt x="3059" y="69"/>
                      <a:pt x="2923" y="137"/>
                      <a:pt x="2786" y="206"/>
                    </a:cubicBezTo>
                    <a:cubicBezTo>
                      <a:pt x="2649" y="274"/>
                      <a:pt x="2535" y="343"/>
                      <a:pt x="2420" y="434"/>
                    </a:cubicBezTo>
                    <a:cubicBezTo>
                      <a:pt x="2283" y="502"/>
                      <a:pt x="2169" y="594"/>
                      <a:pt x="2055" y="662"/>
                    </a:cubicBezTo>
                    <a:cubicBezTo>
                      <a:pt x="1987" y="685"/>
                      <a:pt x="1941" y="731"/>
                      <a:pt x="1895" y="776"/>
                    </a:cubicBezTo>
                    <a:cubicBezTo>
                      <a:pt x="1827" y="822"/>
                      <a:pt x="1758" y="845"/>
                      <a:pt x="1713" y="891"/>
                    </a:cubicBezTo>
                    <a:cubicBezTo>
                      <a:pt x="1690" y="891"/>
                      <a:pt x="1690" y="891"/>
                      <a:pt x="1690" y="913"/>
                    </a:cubicBezTo>
                    <a:cubicBezTo>
                      <a:pt x="1690" y="891"/>
                      <a:pt x="1690" y="891"/>
                      <a:pt x="1690" y="891"/>
                    </a:cubicBezTo>
                    <a:cubicBezTo>
                      <a:pt x="1439" y="1027"/>
                      <a:pt x="1188" y="1164"/>
                      <a:pt x="937" y="1301"/>
                    </a:cubicBezTo>
                    <a:cubicBezTo>
                      <a:pt x="823" y="1370"/>
                      <a:pt x="686" y="1438"/>
                      <a:pt x="549" y="1507"/>
                    </a:cubicBezTo>
                    <a:cubicBezTo>
                      <a:pt x="503" y="1530"/>
                      <a:pt x="435" y="1575"/>
                      <a:pt x="366" y="1621"/>
                    </a:cubicBezTo>
                    <a:cubicBezTo>
                      <a:pt x="275" y="1644"/>
                      <a:pt x="184" y="1689"/>
                      <a:pt x="92" y="1735"/>
                    </a:cubicBezTo>
                    <a:cubicBezTo>
                      <a:pt x="24" y="1758"/>
                      <a:pt x="1" y="1826"/>
                      <a:pt x="24" y="1872"/>
                    </a:cubicBezTo>
                    <a:cubicBezTo>
                      <a:pt x="41" y="1923"/>
                      <a:pt x="84" y="1949"/>
                      <a:pt x="133" y="1949"/>
                    </a:cubicBezTo>
                    <a:cubicBezTo>
                      <a:pt x="149" y="1949"/>
                      <a:pt x="166" y="1946"/>
                      <a:pt x="184" y="1940"/>
                    </a:cubicBezTo>
                    <a:cubicBezTo>
                      <a:pt x="320" y="1872"/>
                      <a:pt x="480" y="1804"/>
                      <a:pt x="640" y="1712"/>
                    </a:cubicBezTo>
                    <a:cubicBezTo>
                      <a:pt x="754" y="1667"/>
                      <a:pt x="891" y="1598"/>
                      <a:pt x="1028" y="1552"/>
                    </a:cubicBezTo>
                    <a:cubicBezTo>
                      <a:pt x="1279" y="1438"/>
                      <a:pt x="1553" y="1301"/>
                      <a:pt x="1804" y="1187"/>
                    </a:cubicBezTo>
                    <a:cubicBezTo>
                      <a:pt x="1941" y="1119"/>
                      <a:pt x="2055" y="1027"/>
                      <a:pt x="2192" y="959"/>
                    </a:cubicBezTo>
                    <a:cubicBezTo>
                      <a:pt x="2329" y="891"/>
                      <a:pt x="2443" y="822"/>
                      <a:pt x="2580" y="754"/>
                    </a:cubicBezTo>
                    <a:cubicBezTo>
                      <a:pt x="2694" y="685"/>
                      <a:pt x="2808" y="639"/>
                      <a:pt x="2923" y="571"/>
                    </a:cubicBezTo>
                    <a:cubicBezTo>
                      <a:pt x="3059" y="502"/>
                      <a:pt x="3196" y="457"/>
                      <a:pt x="3311" y="388"/>
                    </a:cubicBezTo>
                    <a:lnTo>
                      <a:pt x="3356" y="366"/>
                    </a:lnTo>
                    <a:cubicBezTo>
                      <a:pt x="3402" y="343"/>
                      <a:pt x="3425" y="320"/>
                      <a:pt x="3448" y="274"/>
                    </a:cubicBezTo>
                    <a:cubicBezTo>
                      <a:pt x="3470" y="229"/>
                      <a:pt x="3470" y="160"/>
                      <a:pt x="3448" y="114"/>
                    </a:cubicBezTo>
                    <a:cubicBezTo>
                      <a:pt x="3425" y="46"/>
                      <a:pt x="3356" y="0"/>
                      <a:pt x="326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37"/>
              <p:cNvSpPr/>
              <p:nvPr/>
            </p:nvSpPr>
            <p:spPr>
              <a:xfrm>
                <a:off x="6877468" y="1707142"/>
                <a:ext cx="64818" cy="34598"/>
              </a:xfrm>
              <a:custGeom>
                <a:avLst/>
                <a:gdLst/>
                <a:ahLst/>
                <a:cxnLst/>
                <a:rect l="l" t="t" r="r" b="b"/>
                <a:pathLst>
                  <a:path w="2398" h="1280" extrusionOk="0">
                    <a:moveTo>
                      <a:pt x="2283" y="1"/>
                    </a:moveTo>
                    <a:cubicBezTo>
                      <a:pt x="2238" y="1"/>
                      <a:pt x="2215" y="24"/>
                      <a:pt x="2192" y="24"/>
                    </a:cubicBezTo>
                    <a:cubicBezTo>
                      <a:pt x="2192" y="24"/>
                      <a:pt x="2192" y="47"/>
                      <a:pt x="2192" y="47"/>
                    </a:cubicBezTo>
                    <a:cubicBezTo>
                      <a:pt x="2101" y="92"/>
                      <a:pt x="2032" y="138"/>
                      <a:pt x="1941" y="161"/>
                    </a:cubicBezTo>
                    <a:cubicBezTo>
                      <a:pt x="1850" y="206"/>
                      <a:pt x="1758" y="252"/>
                      <a:pt x="1667" y="321"/>
                    </a:cubicBezTo>
                    <a:cubicBezTo>
                      <a:pt x="1484" y="389"/>
                      <a:pt x="1325" y="480"/>
                      <a:pt x="1165" y="572"/>
                    </a:cubicBezTo>
                    <a:cubicBezTo>
                      <a:pt x="1005" y="663"/>
                      <a:pt x="823" y="754"/>
                      <a:pt x="663" y="846"/>
                    </a:cubicBezTo>
                    <a:cubicBezTo>
                      <a:pt x="571" y="891"/>
                      <a:pt x="457" y="937"/>
                      <a:pt x="366" y="982"/>
                    </a:cubicBezTo>
                    <a:cubicBezTo>
                      <a:pt x="275" y="1028"/>
                      <a:pt x="161" y="1074"/>
                      <a:pt x="69" y="1119"/>
                    </a:cubicBezTo>
                    <a:cubicBezTo>
                      <a:pt x="24" y="1142"/>
                      <a:pt x="1" y="1188"/>
                      <a:pt x="24" y="1234"/>
                    </a:cubicBezTo>
                    <a:cubicBezTo>
                      <a:pt x="24" y="1279"/>
                      <a:pt x="92" y="1279"/>
                      <a:pt x="115" y="1279"/>
                    </a:cubicBezTo>
                    <a:cubicBezTo>
                      <a:pt x="229" y="1234"/>
                      <a:pt x="320" y="1188"/>
                      <a:pt x="412" y="1142"/>
                    </a:cubicBezTo>
                    <a:cubicBezTo>
                      <a:pt x="503" y="1097"/>
                      <a:pt x="594" y="1051"/>
                      <a:pt x="708" y="1005"/>
                    </a:cubicBezTo>
                    <a:cubicBezTo>
                      <a:pt x="868" y="914"/>
                      <a:pt x="1074" y="823"/>
                      <a:pt x="1256" y="754"/>
                    </a:cubicBezTo>
                    <a:cubicBezTo>
                      <a:pt x="1416" y="663"/>
                      <a:pt x="1599" y="572"/>
                      <a:pt x="1781" y="503"/>
                    </a:cubicBezTo>
                    <a:cubicBezTo>
                      <a:pt x="1873" y="457"/>
                      <a:pt x="1964" y="435"/>
                      <a:pt x="2055" y="389"/>
                    </a:cubicBezTo>
                    <a:cubicBezTo>
                      <a:pt x="2146" y="343"/>
                      <a:pt x="2261" y="275"/>
                      <a:pt x="2352" y="206"/>
                    </a:cubicBezTo>
                    <a:cubicBezTo>
                      <a:pt x="2375" y="206"/>
                      <a:pt x="2398" y="161"/>
                      <a:pt x="2398" y="138"/>
                    </a:cubicBezTo>
                    <a:cubicBezTo>
                      <a:pt x="2398" y="115"/>
                      <a:pt x="2375" y="69"/>
                      <a:pt x="2375" y="47"/>
                    </a:cubicBezTo>
                    <a:cubicBezTo>
                      <a:pt x="2352" y="24"/>
                      <a:pt x="2329" y="24"/>
                      <a:pt x="228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7"/>
              <p:cNvSpPr/>
              <p:nvPr/>
            </p:nvSpPr>
            <p:spPr>
              <a:xfrm>
                <a:off x="6953990" y="1739226"/>
                <a:ext cx="209780" cy="145421"/>
              </a:xfrm>
              <a:custGeom>
                <a:avLst/>
                <a:gdLst/>
                <a:ahLst/>
                <a:cxnLst/>
                <a:rect l="l" t="t" r="r" b="b"/>
                <a:pathLst>
                  <a:path w="7761" h="5380" extrusionOk="0">
                    <a:moveTo>
                      <a:pt x="7350" y="1"/>
                    </a:moveTo>
                    <a:cubicBezTo>
                      <a:pt x="7304" y="1"/>
                      <a:pt x="7259" y="24"/>
                      <a:pt x="7213" y="24"/>
                    </a:cubicBezTo>
                    <a:cubicBezTo>
                      <a:pt x="7030" y="47"/>
                      <a:pt x="6848" y="115"/>
                      <a:pt x="6688" y="183"/>
                    </a:cubicBezTo>
                    <a:cubicBezTo>
                      <a:pt x="6391" y="298"/>
                      <a:pt x="6117" y="412"/>
                      <a:pt x="5843" y="549"/>
                    </a:cubicBezTo>
                    <a:cubicBezTo>
                      <a:pt x="5570" y="686"/>
                      <a:pt x="5273" y="823"/>
                      <a:pt x="4999" y="960"/>
                    </a:cubicBezTo>
                    <a:cubicBezTo>
                      <a:pt x="4702" y="1119"/>
                      <a:pt x="4428" y="1256"/>
                      <a:pt x="4154" y="1416"/>
                    </a:cubicBezTo>
                    <a:cubicBezTo>
                      <a:pt x="3880" y="1553"/>
                      <a:pt x="3607" y="1690"/>
                      <a:pt x="3333" y="1827"/>
                    </a:cubicBezTo>
                    <a:cubicBezTo>
                      <a:pt x="3219" y="1895"/>
                      <a:pt x="3082" y="1987"/>
                      <a:pt x="2945" y="2032"/>
                    </a:cubicBezTo>
                    <a:cubicBezTo>
                      <a:pt x="2831" y="2101"/>
                      <a:pt x="2716" y="2169"/>
                      <a:pt x="2579" y="2215"/>
                    </a:cubicBezTo>
                    <a:cubicBezTo>
                      <a:pt x="2328" y="2329"/>
                      <a:pt x="2077" y="2443"/>
                      <a:pt x="1849" y="2557"/>
                    </a:cubicBezTo>
                    <a:cubicBezTo>
                      <a:pt x="1712" y="2626"/>
                      <a:pt x="1575" y="2694"/>
                      <a:pt x="1461" y="2740"/>
                    </a:cubicBezTo>
                    <a:cubicBezTo>
                      <a:pt x="1324" y="2786"/>
                      <a:pt x="1187" y="2831"/>
                      <a:pt x="1073" y="2900"/>
                    </a:cubicBezTo>
                    <a:cubicBezTo>
                      <a:pt x="890" y="2968"/>
                      <a:pt x="708" y="3037"/>
                      <a:pt x="548" y="3128"/>
                    </a:cubicBezTo>
                    <a:cubicBezTo>
                      <a:pt x="457" y="3174"/>
                      <a:pt x="388" y="3219"/>
                      <a:pt x="297" y="3265"/>
                    </a:cubicBezTo>
                    <a:cubicBezTo>
                      <a:pt x="228" y="3333"/>
                      <a:pt x="160" y="3425"/>
                      <a:pt x="114" y="3516"/>
                    </a:cubicBezTo>
                    <a:cubicBezTo>
                      <a:pt x="0" y="3699"/>
                      <a:pt x="46" y="3927"/>
                      <a:pt x="91" y="4132"/>
                    </a:cubicBezTo>
                    <a:cubicBezTo>
                      <a:pt x="114" y="4246"/>
                      <a:pt x="137" y="4361"/>
                      <a:pt x="183" y="4475"/>
                    </a:cubicBezTo>
                    <a:cubicBezTo>
                      <a:pt x="206" y="4543"/>
                      <a:pt x="228" y="4612"/>
                      <a:pt x="251" y="4703"/>
                    </a:cubicBezTo>
                    <a:cubicBezTo>
                      <a:pt x="297" y="4885"/>
                      <a:pt x="297" y="5159"/>
                      <a:pt x="480" y="5274"/>
                    </a:cubicBezTo>
                    <a:cubicBezTo>
                      <a:pt x="540" y="5334"/>
                      <a:pt x="611" y="5355"/>
                      <a:pt x="686" y="5355"/>
                    </a:cubicBezTo>
                    <a:cubicBezTo>
                      <a:pt x="723" y="5355"/>
                      <a:pt x="761" y="5350"/>
                      <a:pt x="799" y="5342"/>
                    </a:cubicBezTo>
                    <a:cubicBezTo>
                      <a:pt x="839" y="5369"/>
                      <a:pt x="879" y="5380"/>
                      <a:pt x="919" y="5380"/>
                    </a:cubicBezTo>
                    <a:cubicBezTo>
                      <a:pt x="948" y="5380"/>
                      <a:pt x="976" y="5374"/>
                      <a:pt x="1005" y="5365"/>
                    </a:cubicBezTo>
                    <a:cubicBezTo>
                      <a:pt x="1278" y="5251"/>
                      <a:pt x="1552" y="5114"/>
                      <a:pt x="1826" y="5000"/>
                    </a:cubicBezTo>
                    <a:cubicBezTo>
                      <a:pt x="1963" y="4931"/>
                      <a:pt x="2100" y="4863"/>
                      <a:pt x="2260" y="4794"/>
                    </a:cubicBezTo>
                    <a:cubicBezTo>
                      <a:pt x="2397" y="4726"/>
                      <a:pt x="2534" y="4657"/>
                      <a:pt x="2671" y="4589"/>
                    </a:cubicBezTo>
                    <a:cubicBezTo>
                      <a:pt x="3196" y="4315"/>
                      <a:pt x="3744" y="4087"/>
                      <a:pt x="4291" y="3836"/>
                    </a:cubicBezTo>
                    <a:cubicBezTo>
                      <a:pt x="4565" y="3699"/>
                      <a:pt x="4839" y="3584"/>
                      <a:pt x="5113" y="3448"/>
                    </a:cubicBezTo>
                    <a:cubicBezTo>
                      <a:pt x="5364" y="3333"/>
                      <a:pt x="5615" y="3196"/>
                      <a:pt x="5866" y="3082"/>
                    </a:cubicBezTo>
                    <a:cubicBezTo>
                      <a:pt x="6003" y="3014"/>
                      <a:pt x="6163" y="2945"/>
                      <a:pt x="6300" y="2877"/>
                    </a:cubicBezTo>
                    <a:cubicBezTo>
                      <a:pt x="6437" y="2808"/>
                      <a:pt x="6551" y="2763"/>
                      <a:pt x="6688" y="2694"/>
                    </a:cubicBezTo>
                    <a:cubicBezTo>
                      <a:pt x="6825" y="2626"/>
                      <a:pt x="6985" y="2557"/>
                      <a:pt x="7122" y="2512"/>
                    </a:cubicBezTo>
                    <a:cubicBezTo>
                      <a:pt x="7236" y="2466"/>
                      <a:pt x="7373" y="2420"/>
                      <a:pt x="7487" y="2352"/>
                    </a:cubicBezTo>
                    <a:cubicBezTo>
                      <a:pt x="7578" y="2306"/>
                      <a:pt x="7669" y="2238"/>
                      <a:pt x="7715" y="2146"/>
                    </a:cubicBezTo>
                    <a:cubicBezTo>
                      <a:pt x="7761" y="2032"/>
                      <a:pt x="7761" y="1964"/>
                      <a:pt x="7761" y="1850"/>
                    </a:cubicBezTo>
                    <a:cubicBezTo>
                      <a:pt x="7761" y="1736"/>
                      <a:pt x="7738" y="1621"/>
                      <a:pt x="7738" y="1485"/>
                    </a:cubicBezTo>
                    <a:cubicBezTo>
                      <a:pt x="7738" y="1302"/>
                      <a:pt x="7738" y="1119"/>
                      <a:pt x="7738" y="937"/>
                    </a:cubicBezTo>
                    <a:cubicBezTo>
                      <a:pt x="7738" y="800"/>
                      <a:pt x="7715" y="640"/>
                      <a:pt x="7715" y="480"/>
                    </a:cubicBezTo>
                    <a:cubicBezTo>
                      <a:pt x="7715" y="389"/>
                      <a:pt x="7738" y="298"/>
                      <a:pt x="7692" y="229"/>
                    </a:cubicBezTo>
                    <a:cubicBezTo>
                      <a:pt x="7669" y="138"/>
                      <a:pt x="7601" y="69"/>
                      <a:pt x="7510" y="47"/>
                    </a:cubicBezTo>
                    <a:cubicBezTo>
                      <a:pt x="7464" y="24"/>
                      <a:pt x="7396" y="1"/>
                      <a:pt x="7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37"/>
              <p:cNvSpPr/>
              <p:nvPr/>
            </p:nvSpPr>
            <p:spPr>
              <a:xfrm>
                <a:off x="6970018" y="1600427"/>
                <a:ext cx="87631" cy="51492"/>
              </a:xfrm>
              <a:custGeom>
                <a:avLst/>
                <a:gdLst/>
                <a:ahLst/>
                <a:cxnLst/>
                <a:rect l="l" t="t" r="r" b="b"/>
                <a:pathLst>
                  <a:path w="3242" h="1905" extrusionOk="0">
                    <a:moveTo>
                      <a:pt x="2671" y="0"/>
                    </a:moveTo>
                    <a:cubicBezTo>
                      <a:pt x="2626" y="0"/>
                      <a:pt x="2557" y="23"/>
                      <a:pt x="2511" y="46"/>
                    </a:cubicBezTo>
                    <a:cubicBezTo>
                      <a:pt x="2466" y="46"/>
                      <a:pt x="2420" y="69"/>
                      <a:pt x="2374" y="69"/>
                    </a:cubicBezTo>
                    <a:cubicBezTo>
                      <a:pt x="2352" y="46"/>
                      <a:pt x="2329" y="23"/>
                      <a:pt x="2283" y="23"/>
                    </a:cubicBezTo>
                    <a:cubicBezTo>
                      <a:pt x="2270" y="16"/>
                      <a:pt x="2254" y="14"/>
                      <a:pt x="2238" y="14"/>
                    </a:cubicBezTo>
                    <a:cubicBezTo>
                      <a:pt x="2199" y="14"/>
                      <a:pt x="2156" y="30"/>
                      <a:pt x="2123" y="46"/>
                    </a:cubicBezTo>
                    <a:cubicBezTo>
                      <a:pt x="1986" y="92"/>
                      <a:pt x="1827" y="160"/>
                      <a:pt x="1667" y="228"/>
                    </a:cubicBezTo>
                    <a:cubicBezTo>
                      <a:pt x="1598" y="251"/>
                      <a:pt x="1530" y="297"/>
                      <a:pt x="1439" y="320"/>
                    </a:cubicBezTo>
                    <a:cubicBezTo>
                      <a:pt x="1370" y="343"/>
                      <a:pt x="1302" y="388"/>
                      <a:pt x="1210" y="434"/>
                    </a:cubicBezTo>
                    <a:cubicBezTo>
                      <a:pt x="1051" y="502"/>
                      <a:pt x="891" y="571"/>
                      <a:pt x="754" y="662"/>
                    </a:cubicBezTo>
                    <a:cubicBezTo>
                      <a:pt x="663" y="708"/>
                      <a:pt x="594" y="731"/>
                      <a:pt x="503" y="776"/>
                    </a:cubicBezTo>
                    <a:cubicBezTo>
                      <a:pt x="457" y="799"/>
                      <a:pt x="434" y="822"/>
                      <a:pt x="389" y="845"/>
                    </a:cubicBezTo>
                    <a:cubicBezTo>
                      <a:pt x="366" y="868"/>
                      <a:pt x="320" y="890"/>
                      <a:pt x="297" y="913"/>
                    </a:cubicBezTo>
                    <a:cubicBezTo>
                      <a:pt x="252" y="959"/>
                      <a:pt x="229" y="1005"/>
                      <a:pt x="229" y="1073"/>
                    </a:cubicBezTo>
                    <a:cubicBezTo>
                      <a:pt x="183" y="1096"/>
                      <a:pt x="138" y="1119"/>
                      <a:pt x="115" y="1164"/>
                    </a:cubicBezTo>
                    <a:cubicBezTo>
                      <a:pt x="69" y="1210"/>
                      <a:pt x="23" y="1256"/>
                      <a:pt x="23" y="1301"/>
                    </a:cubicBezTo>
                    <a:cubicBezTo>
                      <a:pt x="1" y="1347"/>
                      <a:pt x="1" y="1415"/>
                      <a:pt x="1" y="1461"/>
                    </a:cubicBezTo>
                    <a:cubicBezTo>
                      <a:pt x="23" y="1484"/>
                      <a:pt x="23" y="1507"/>
                      <a:pt x="23" y="1552"/>
                    </a:cubicBezTo>
                    <a:cubicBezTo>
                      <a:pt x="46" y="1575"/>
                      <a:pt x="46" y="1598"/>
                      <a:pt x="69" y="1621"/>
                    </a:cubicBezTo>
                    <a:cubicBezTo>
                      <a:pt x="92" y="1666"/>
                      <a:pt x="115" y="1689"/>
                      <a:pt x="160" y="1712"/>
                    </a:cubicBezTo>
                    <a:cubicBezTo>
                      <a:pt x="138" y="1735"/>
                      <a:pt x="138" y="1735"/>
                      <a:pt x="115" y="1758"/>
                    </a:cubicBezTo>
                    <a:cubicBezTo>
                      <a:pt x="69" y="1781"/>
                      <a:pt x="46" y="1826"/>
                      <a:pt x="69" y="1872"/>
                    </a:cubicBezTo>
                    <a:cubicBezTo>
                      <a:pt x="85" y="1888"/>
                      <a:pt x="113" y="1904"/>
                      <a:pt x="144" y="1904"/>
                    </a:cubicBezTo>
                    <a:cubicBezTo>
                      <a:pt x="157" y="1904"/>
                      <a:pt x="170" y="1901"/>
                      <a:pt x="183" y="1895"/>
                    </a:cubicBezTo>
                    <a:cubicBezTo>
                      <a:pt x="297" y="1826"/>
                      <a:pt x="434" y="1758"/>
                      <a:pt x="548" y="1712"/>
                    </a:cubicBezTo>
                    <a:cubicBezTo>
                      <a:pt x="685" y="1644"/>
                      <a:pt x="800" y="1598"/>
                      <a:pt x="914" y="1552"/>
                    </a:cubicBezTo>
                    <a:cubicBezTo>
                      <a:pt x="1051" y="1484"/>
                      <a:pt x="1165" y="1438"/>
                      <a:pt x="1302" y="1393"/>
                    </a:cubicBezTo>
                    <a:cubicBezTo>
                      <a:pt x="1393" y="1347"/>
                      <a:pt x="1507" y="1301"/>
                      <a:pt x="1621" y="1233"/>
                    </a:cubicBezTo>
                    <a:cubicBezTo>
                      <a:pt x="1872" y="1119"/>
                      <a:pt x="2123" y="1005"/>
                      <a:pt x="2374" y="890"/>
                    </a:cubicBezTo>
                    <a:cubicBezTo>
                      <a:pt x="2489" y="822"/>
                      <a:pt x="2626" y="776"/>
                      <a:pt x="2763" y="708"/>
                    </a:cubicBezTo>
                    <a:cubicBezTo>
                      <a:pt x="2831" y="662"/>
                      <a:pt x="2922" y="639"/>
                      <a:pt x="3014" y="594"/>
                    </a:cubicBezTo>
                    <a:cubicBezTo>
                      <a:pt x="3036" y="571"/>
                      <a:pt x="3082" y="525"/>
                      <a:pt x="3128" y="502"/>
                    </a:cubicBezTo>
                    <a:cubicBezTo>
                      <a:pt x="3173" y="480"/>
                      <a:pt x="3196" y="434"/>
                      <a:pt x="3219" y="388"/>
                    </a:cubicBezTo>
                    <a:cubicBezTo>
                      <a:pt x="3242" y="297"/>
                      <a:pt x="3196" y="206"/>
                      <a:pt x="3128" y="183"/>
                    </a:cubicBezTo>
                    <a:cubicBezTo>
                      <a:pt x="3082" y="171"/>
                      <a:pt x="3042" y="166"/>
                      <a:pt x="3005" y="166"/>
                    </a:cubicBezTo>
                    <a:cubicBezTo>
                      <a:pt x="2968" y="166"/>
                      <a:pt x="2934" y="171"/>
                      <a:pt x="2899" y="183"/>
                    </a:cubicBezTo>
                    <a:cubicBezTo>
                      <a:pt x="2899" y="160"/>
                      <a:pt x="2877" y="160"/>
                      <a:pt x="2877" y="137"/>
                    </a:cubicBezTo>
                    <a:cubicBezTo>
                      <a:pt x="2854" y="92"/>
                      <a:pt x="2831" y="69"/>
                      <a:pt x="2808" y="46"/>
                    </a:cubicBezTo>
                    <a:cubicBezTo>
                      <a:pt x="2763" y="23"/>
                      <a:pt x="2740" y="23"/>
                      <a:pt x="2694"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37"/>
              <p:cNvSpPr/>
              <p:nvPr/>
            </p:nvSpPr>
            <p:spPr>
              <a:xfrm>
                <a:off x="6982966" y="1633107"/>
                <a:ext cx="78387" cy="39302"/>
              </a:xfrm>
              <a:custGeom>
                <a:avLst/>
                <a:gdLst/>
                <a:ahLst/>
                <a:cxnLst/>
                <a:rect l="l" t="t" r="r" b="b"/>
                <a:pathLst>
                  <a:path w="2900" h="1454" extrusionOk="0">
                    <a:moveTo>
                      <a:pt x="2740" y="1"/>
                    </a:moveTo>
                    <a:cubicBezTo>
                      <a:pt x="2717" y="1"/>
                      <a:pt x="2694" y="1"/>
                      <a:pt x="2672" y="24"/>
                    </a:cubicBezTo>
                    <a:cubicBezTo>
                      <a:pt x="2603" y="47"/>
                      <a:pt x="2535" y="92"/>
                      <a:pt x="2466" y="115"/>
                    </a:cubicBezTo>
                    <a:cubicBezTo>
                      <a:pt x="2398" y="161"/>
                      <a:pt x="2329" y="206"/>
                      <a:pt x="2238" y="252"/>
                    </a:cubicBezTo>
                    <a:cubicBezTo>
                      <a:pt x="2078" y="343"/>
                      <a:pt x="1918" y="412"/>
                      <a:pt x="1759" y="503"/>
                    </a:cubicBezTo>
                    <a:cubicBezTo>
                      <a:pt x="1485" y="640"/>
                      <a:pt x="1188" y="754"/>
                      <a:pt x="914" y="891"/>
                    </a:cubicBezTo>
                    <a:cubicBezTo>
                      <a:pt x="777" y="960"/>
                      <a:pt x="617" y="1028"/>
                      <a:pt x="480" y="1097"/>
                    </a:cubicBezTo>
                    <a:cubicBezTo>
                      <a:pt x="412" y="1119"/>
                      <a:pt x="343" y="1165"/>
                      <a:pt x="275" y="1188"/>
                    </a:cubicBezTo>
                    <a:cubicBezTo>
                      <a:pt x="206" y="1234"/>
                      <a:pt x="138" y="1256"/>
                      <a:pt x="47" y="1302"/>
                    </a:cubicBezTo>
                    <a:cubicBezTo>
                      <a:pt x="1" y="1325"/>
                      <a:pt x="1" y="1393"/>
                      <a:pt x="24" y="1416"/>
                    </a:cubicBezTo>
                    <a:cubicBezTo>
                      <a:pt x="37" y="1443"/>
                      <a:pt x="58" y="1454"/>
                      <a:pt x="83" y="1454"/>
                    </a:cubicBezTo>
                    <a:cubicBezTo>
                      <a:pt x="100" y="1454"/>
                      <a:pt x="119" y="1448"/>
                      <a:pt x="138" y="1439"/>
                    </a:cubicBezTo>
                    <a:cubicBezTo>
                      <a:pt x="184" y="1416"/>
                      <a:pt x="229" y="1393"/>
                      <a:pt x="298" y="1370"/>
                    </a:cubicBezTo>
                    <a:lnTo>
                      <a:pt x="275" y="1370"/>
                    </a:lnTo>
                    <a:cubicBezTo>
                      <a:pt x="686" y="1165"/>
                      <a:pt x="1119" y="1005"/>
                      <a:pt x="1553" y="823"/>
                    </a:cubicBezTo>
                    <a:cubicBezTo>
                      <a:pt x="1781" y="731"/>
                      <a:pt x="2010" y="640"/>
                      <a:pt x="2215" y="526"/>
                    </a:cubicBezTo>
                    <a:cubicBezTo>
                      <a:pt x="2329" y="480"/>
                      <a:pt x="2420" y="435"/>
                      <a:pt x="2535" y="389"/>
                    </a:cubicBezTo>
                    <a:cubicBezTo>
                      <a:pt x="2626" y="343"/>
                      <a:pt x="2740" y="298"/>
                      <a:pt x="2831" y="252"/>
                    </a:cubicBezTo>
                    <a:cubicBezTo>
                      <a:pt x="2877" y="206"/>
                      <a:pt x="2900" y="115"/>
                      <a:pt x="2854" y="47"/>
                    </a:cubicBezTo>
                    <a:cubicBezTo>
                      <a:pt x="2831" y="1"/>
                      <a:pt x="2786" y="1"/>
                      <a:pt x="274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7"/>
              <p:cNvSpPr/>
              <p:nvPr/>
            </p:nvSpPr>
            <p:spPr>
              <a:xfrm>
                <a:off x="6976803" y="1657785"/>
                <a:ext cx="121581" cy="59439"/>
              </a:xfrm>
              <a:custGeom>
                <a:avLst/>
                <a:gdLst/>
                <a:ahLst/>
                <a:cxnLst/>
                <a:rect l="l" t="t" r="r" b="b"/>
                <a:pathLst>
                  <a:path w="4498" h="2199" extrusionOk="0">
                    <a:moveTo>
                      <a:pt x="4338" y="1"/>
                    </a:moveTo>
                    <a:cubicBezTo>
                      <a:pt x="4315" y="1"/>
                      <a:pt x="4269" y="1"/>
                      <a:pt x="4246" y="24"/>
                    </a:cubicBezTo>
                    <a:cubicBezTo>
                      <a:pt x="4209" y="43"/>
                      <a:pt x="4156" y="61"/>
                      <a:pt x="4113" y="93"/>
                    </a:cubicBezTo>
                    <a:lnTo>
                      <a:pt x="4113" y="93"/>
                    </a:lnTo>
                    <a:cubicBezTo>
                      <a:pt x="4119" y="92"/>
                      <a:pt x="4125" y="92"/>
                      <a:pt x="4132" y="92"/>
                    </a:cubicBezTo>
                    <a:cubicBezTo>
                      <a:pt x="4120" y="97"/>
                      <a:pt x="4108" y="101"/>
                      <a:pt x="4096" y="106"/>
                    </a:cubicBezTo>
                    <a:lnTo>
                      <a:pt x="4096" y="106"/>
                    </a:lnTo>
                    <a:cubicBezTo>
                      <a:pt x="4101" y="101"/>
                      <a:pt x="4107" y="97"/>
                      <a:pt x="4113" y="93"/>
                    </a:cubicBezTo>
                    <a:lnTo>
                      <a:pt x="4113" y="93"/>
                    </a:lnTo>
                    <a:cubicBezTo>
                      <a:pt x="4100" y="94"/>
                      <a:pt x="4089" y="98"/>
                      <a:pt x="4087" y="110"/>
                    </a:cubicBezTo>
                    <a:lnTo>
                      <a:pt x="4087" y="110"/>
                    </a:lnTo>
                    <a:cubicBezTo>
                      <a:pt x="4090" y="108"/>
                      <a:pt x="4093" y="107"/>
                      <a:pt x="4096" y="106"/>
                    </a:cubicBezTo>
                    <a:lnTo>
                      <a:pt x="4096" y="106"/>
                    </a:lnTo>
                    <a:cubicBezTo>
                      <a:pt x="4093" y="109"/>
                      <a:pt x="4090" y="112"/>
                      <a:pt x="4086" y="115"/>
                    </a:cubicBezTo>
                    <a:cubicBezTo>
                      <a:pt x="4086" y="113"/>
                      <a:pt x="4087" y="111"/>
                      <a:pt x="4087" y="110"/>
                    </a:cubicBezTo>
                    <a:lnTo>
                      <a:pt x="4087" y="110"/>
                    </a:lnTo>
                    <a:cubicBezTo>
                      <a:pt x="3919" y="176"/>
                      <a:pt x="3752" y="260"/>
                      <a:pt x="3584" y="343"/>
                    </a:cubicBezTo>
                    <a:cubicBezTo>
                      <a:pt x="3447" y="412"/>
                      <a:pt x="3310" y="480"/>
                      <a:pt x="3173" y="549"/>
                    </a:cubicBezTo>
                    <a:cubicBezTo>
                      <a:pt x="3036" y="617"/>
                      <a:pt x="2900" y="686"/>
                      <a:pt x="2740" y="754"/>
                    </a:cubicBezTo>
                    <a:cubicBezTo>
                      <a:pt x="2671" y="800"/>
                      <a:pt x="2603" y="823"/>
                      <a:pt x="2534" y="868"/>
                    </a:cubicBezTo>
                    <a:cubicBezTo>
                      <a:pt x="2557" y="846"/>
                      <a:pt x="2557" y="845"/>
                      <a:pt x="2557" y="845"/>
                    </a:cubicBezTo>
                    <a:lnTo>
                      <a:pt x="2557" y="845"/>
                    </a:lnTo>
                    <a:cubicBezTo>
                      <a:pt x="2466" y="891"/>
                      <a:pt x="2352" y="937"/>
                      <a:pt x="2260" y="982"/>
                    </a:cubicBezTo>
                    <a:lnTo>
                      <a:pt x="2283" y="982"/>
                    </a:lnTo>
                    <a:cubicBezTo>
                      <a:pt x="2215" y="1005"/>
                      <a:pt x="2146" y="1051"/>
                      <a:pt x="2101" y="1074"/>
                    </a:cubicBezTo>
                    <a:cubicBezTo>
                      <a:pt x="2032" y="1119"/>
                      <a:pt x="1964" y="1142"/>
                      <a:pt x="1895" y="1188"/>
                    </a:cubicBezTo>
                    <a:cubicBezTo>
                      <a:pt x="1758" y="1256"/>
                      <a:pt x="1644" y="1325"/>
                      <a:pt x="1507" y="1393"/>
                    </a:cubicBezTo>
                    <a:cubicBezTo>
                      <a:pt x="1439" y="1416"/>
                      <a:pt x="1370" y="1462"/>
                      <a:pt x="1279" y="1485"/>
                    </a:cubicBezTo>
                    <a:lnTo>
                      <a:pt x="1302" y="1485"/>
                    </a:lnTo>
                    <a:cubicBezTo>
                      <a:pt x="1188" y="1530"/>
                      <a:pt x="1096" y="1576"/>
                      <a:pt x="1005" y="1622"/>
                    </a:cubicBezTo>
                    <a:cubicBezTo>
                      <a:pt x="891" y="1667"/>
                      <a:pt x="777" y="1713"/>
                      <a:pt x="663" y="1758"/>
                    </a:cubicBezTo>
                    <a:cubicBezTo>
                      <a:pt x="457" y="1850"/>
                      <a:pt x="275" y="1941"/>
                      <a:pt x="69" y="2032"/>
                    </a:cubicBezTo>
                    <a:cubicBezTo>
                      <a:pt x="24" y="2055"/>
                      <a:pt x="1" y="2101"/>
                      <a:pt x="1" y="2147"/>
                    </a:cubicBezTo>
                    <a:cubicBezTo>
                      <a:pt x="19" y="2165"/>
                      <a:pt x="53" y="2198"/>
                      <a:pt x="89" y="2198"/>
                    </a:cubicBezTo>
                    <a:cubicBezTo>
                      <a:pt x="97" y="2198"/>
                      <a:pt x="106" y="2197"/>
                      <a:pt x="115" y="2192"/>
                    </a:cubicBezTo>
                    <a:cubicBezTo>
                      <a:pt x="229" y="2147"/>
                      <a:pt x="320" y="2101"/>
                      <a:pt x="434" y="2055"/>
                    </a:cubicBezTo>
                    <a:cubicBezTo>
                      <a:pt x="571" y="1987"/>
                      <a:pt x="685" y="1941"/>
                      <a:pt x="822" y="1873"/>
                    </a:cubicBezTo>
                    <a:cubicBezTo>
                      <a:pt x="937" y="1827"/>
                      <a:pt x="1051" y="1781"/>
                      <a:pt x="1165" y="1736"/>
                    </a:cubicBezTo>
                    <a:cubicBezTo>
                      <a:pt x="1279" y="1667"/>
                      <a:pt x="1416" y="1622"/>
                      <a:pt x="1530" y="1553"/>
                    </a:cubicBezTo>
                    <a:cubicBezTo>
                      <a:pt x="1644" y="1507"/>
                      <a:pt x="1758" y="1462"/>
                      <a:pt x="1872" y="1393"/>
                    </a:cubicBezTo>
                    <a:cubicBezTo>
                      <a:pt x="2009" y="1348"/>
                      <a:pt x="2146" y="1279"/>
                      <a:pt x="2283" y="1234"/>
                    </a:cubicBezTo>
                    <a:cubicBezTo>
                      <a:pt x="2397" y="1165"/>
                      <a:pt x="2512" y="1119"/>
                      <a:pt x="2648" y="1074"/>
                    </a:cubicBezTo>
                    <a:cubicBezTo>
                      <a:pt x="2763" y="1028"/>
                      <a:pt x="2900" y="982"/>
                      <a:pt x="3036" y="914"/>
                    </a:cubicBezTo>
                    <a:cubicBezTo>
                      <a:pt x="3265" y="823"/>
                      <a:pt x="3493" y="731"/>
                      <a:pt x="3721" y="617"/>
                    </a:cubicBezTo>
                    <a:cubicBezTo>
                      <a:pt x="3835" y="572"/>
                      <a:pt x="3950" y="526"/>
                      <a:pt x="4064" y="480"/>
                    </a:cubicBezTo>
                    <a:cubicBezTo>
                      <a:pt x="4132" y="457"/>
                      <a:pt x="4201" y="412"/>
                      <a:pt x="4269" y="389"/>
                    </a:cubicBezTo>
                    <a:cubicBezTo>
                      <a:pt x="4315" y="343"/>
                      <a:pt x="4383" y="321"/>
                      <a:pt x="4429" y="275"/>
                    </a:cubicBezTo>
                    <a:cubicBezTo>
                      <a:pt x="4452" y="252"/>
                      <a:pt x="4474" y="229"/>
                      <a:pt x="4497" y="184"/>
                    </a:cubicBezTo>
                    <a:cubicBezTo>
                      <a:pt x="4497" y="138"/>
                      <a:pt x="4497" y="92"/>
                      <a:pt x="4474" y="69"/>
                    </a:cubicBezTo>
                    <a:cubicBezTo>
                      <a:pt x="4429" y="24"/>
                      <a:pt x="4383" y="1"/>
                      <a:pt x="4338"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7"/>
              <p:cNvSpPr/>
              <p:nvPr/>
            </p:nvSpPr>
            <p:spPr>
              <a:xfrm>
                <a:off x="7010131" y="1662110"/>
                <a:ext cx="43221" cy="22867"/>
              </a:xfrm>
              <a:custGeom>
                <a:avLst/>
                <a:gdLst/>
                <a:ahLst/>
                <a:cxnLst/>
                <a:rect l="l" t="t" r="r" b="b"/>
                <a:pathLst>
                  <a:path w="1599" h="846" extrusionOk="0">
                    <a:moveTo>
                      <a:pt x="1507" y="1"/>
                    </a:moveTo>
                    <a:cubicBezTo>
                      <a:pt x="1507" y="1"/>
                      <a:pt x="1484" y="1"/>
                      <a:pt x="1461" y="24"/>
                    </a:cubicBezTo>
                    <a:cubicBezTo>
                      <a:pt x="1370" y="69"/>
                      <a:pt x="1279" y="115"/>
                      <a:pt x="1187" y="161"/>
                    </a:cubicBezTo>
                    <a:cubicBezTo>
                      <a:pt x="1005" y="252"/>
                      <a:pt x="822" y="343"/>
                      <a:pt x="639" y="412"/>
                    </a:cubicBezTo>
                    <a:cubicBezTo>
                      <a:pt x="548" y="457"/>
                      <a:pt x="457" y="503"/>
                      <a:pt x="366" y="549"/>
                    </a:cubicBezTo>
                    <a:cubicBezTo>
                      <a:pt x="274" y="594"/>
                      <a:pt x="160" y="640"/>
                      <a:pt x="69" y="685"/>
                    </a:cubicBezTo>
                    <a:cubicBezTo>
                      <a:pt x="46" y="685"/>
                      <a:pt x="23" y="708"/>
                      <a:pt x="23" y="731"/>
                    </a:cubicBezTo>
                    <a:cubicBezTo>
                      <a:pt x="0" y="731"/>
                      <a:pt x="0" y="754"/>
                      <a:pt x="23" y="777"/>
                    </a:cubicBezTo>
                    <a:cubicBezTo>
                      <a:pt x="23" y="800"/>
                      <a:pt x="46" y="822"/>
                      <a:pt x="46" y="822"/>
                    </a:cubicBezTo>
                    <a:cubicBezTo>
                      <a:pt x="69" y="845"/>
                      <a:pt x="92" y="845"/>
                      <a:pt x="114" y="845"/>
                    </a:cubicBezTo>
                    <a:cubicBezTo>
                      <a:pt x="229" y="777"/>
                      <a:pt x="366" y="731"/>
                      <a:pt x="480" y="663"/>
                    </a:cubicBezTo>
                    <a:cubicBezTo>
                      <a:pt x="594" y="617"/>
                      <a:pt x="708" y="571"/>
                      <a:pt x="845" y="503"/>
                    </a:cubicBezTo>
                    <a:cubicBezTo>
                      <a:pt x="1073" y="389"/>
                      <a:pt x="1324" y="275"/>
                      <a:pt x="1552" y="161"/>
                    </a:cubicBezTo>
                    <a:cubicBezTo>
                      <a:pt x="1598" y="138"/>
                      <a:pt x="1598" y="69"/>
                      <a:pt x="1575" y="46"/>
                    </a:cubicBezTo>
                    <a:cubicBezTo>
                      <a:pt x="1575" y="24"/>
                      <a:pt x="1552" y="1"/>
                      <a:pt x="153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37"/>
              <p:cNvSpPr/>
              <p:nvPr/>
            </p:nvSpPr>
            <p:spPr>
              <a:xfrm>
                <a:off x="7385848" y="1524527"/>
                <a:ext cx="18543" cy="17299"/>
              </a:xfrm>
              <a:custGeom>
                <a:avLst/>
                <a:gdLst/>
                <a:ahLst/>
                <a:cxnLst/>
                <a:rect l="l" t="t" r="r" b="b"/>
                <a:pathLst>
                  <a:path w="686" h="640" extrusionOk="0">
                    <a:moveTo>
                      <a:pt x="366" y="1"/>
                    </a:moveTo>
                    <a:cubicBezTo>
                      <a:pt x="275" y="1"/>
                      <a:pt x="206" y="1"/>
                      <a:pt x="138" y="69"/>
                    </a:cubicBezTo>
                    <a:cubicBezTo>
                      <a:pt x="69" y="115"/>
                      <a:pt x="24" y="206"/>
                      <a:pt x="24" y="275"/>
                    </a:cubicBezTo>
                    <a:cubicBezTo>
                      <a:pt x="1" y="457"/>
                      <a:pt x="138" y="640"/>
                      <a:pt x="320" y="640"/>
                    </a:cubicBezTo>
                    <a:cubicBezTo>
                      <a:pt x="412" y="640"/>
                      <a:pt x="480" y="617"/>
                      <a:pt x="549" y="571"/>
                    </a:cubicBezTo>
                    <a:cubicBezTo>
                      <a:pt x="617" y="503"/>
                      <a:pt x="663" y="434"/>
                      <a:pt x="663" y="343"/>
                    </a:cubicBezTo>
                    <a:cubicBezTo>
                      <a:pt x="686" y="183"/>
                      <a:pt x="549" y="1"/>
                      <a:pt x="366"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7"/>
              <p:cNvSpPr/>
              <p:nvPr/>
            </p:nvSpPr>
            <p:spPr>
              <a:xfrm>
                <a:off x="7361170" y="1541799"/>
                <a:ext cx="10515" cy="9893"/>
              </a:xfrm>
              <a:custGeom>
                <a:avLst/>
                <a:gdLst/>
                <a:ahLst/>
                <a:cxnLst/>
                <a:rect l="l" t="t" r="r" b="b"/>
                <a:pathLst>
                  <a:path w="389" h="366" extrusionOk="0">
                    <a:moveTo>
                      <a:pt x="206" y="1"/>
                    </a:moveTo>
                    <a:cubicBezTo>
                      <a:pt x="161" y="1"/>
                      <a:pt x="115" y="1"/>
                      <a:pt x="69" y="46"/>
                    </a:cubicBezTo>
                    <a:cubicBezTo>
                      <a:pt x="24" y="69"/>
                      <a:pt x="1" y="115"/>
                      <a:pt x="1" y="161"/>
                    </a:cubicBezTo>
                    <a:cubicBezTo>
                      <a:pt x="1" y="275"/>
                      <a:pt x="69" y="366"/>
                      <a:pt x="183" y="366"/>
                    </a:cubicBezTo>
                    <a:cubicBezTo>
                      <a:pt x="229" y="366"/>
                      <a:pt x="275" y="366"/>
                      <a:pt x="320" y="320"/>
                    </a:cubicBezTo>
                    <a:cubicBezTo>
                      <a:pt x="366" y="298"/>
                      <a:pt x="389" y="252"/>
                      <a:pt x="389" y="206"/>
                    </a:cubicBezTo>
                    <a:cubicBezTo>
                      <a:pt x="389" y="115"/>
                      <a:pt x="320" y="1"/>
                      <a:pt x="206"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7"/>
              <p:cNvSpPr/>
              <p:nvPr/>
            </p:nvSpPr>
            <p:spPr>
              <a:xfrm>
                <a:off x="7334031" y="1537501"/>
                <a:ext cx="7433" cy="7406"/>
              </a:xfrm>
              <a:custGeom>
                <a:avLst/>
                <a:gdLst/>
                <a:ahLst/>
                <a:cxnLst/>
                <a:rect l="l" t="t" r="r" b="b"/>
                <a:pathLst>
                  <a:path w="275" h="274" extrusionOk="0">
                    <a:moveTo>
                      <a:pt x="138" y="0"/>
                    </a:moveTo>
                    <a:cubicBezTo>
                      <a:pt x="115" y="0"/>
                      <a:pt x="69" y="0"/>
                      <a:pt x="46" y="46"/>
                    </a:cubicBezTo>
                    <a:cubicBezTo>
                      <a:pt x="23" y="46"/>
                      <a:pt x="1" y="91"/>
                      <a:pt x="1" y="114"/>
                    </a:cubicBezTo>
                    <a:cubicBezTo>
                      <a:pt x="1" y="183"/>
                      <a:pt x="46" y="274"/>
                      <a:pt x="115" y="274"/>
                    </a:cubicBezTo>
                    <a:cubicBezTo>
                      <a:pt x="160" y="274"/>
                      <a:pt x="183" y="251"/>
                      <a:pt x="229" y="228"/>
                    </a:cubicBezTo>
                    <a:cubicBezTo>
                      <a:pt x="252" y="205"/>
                      <a:pt x="252" y="183"/>
                      <a:pt x="274" y="137"/>
                    </a:cubicBezTo>
                    <a:cubicBezTo>
                      <a:pt x="274" y="69"/>
                      <a:pt x="229" y="0"/>
                      <a:pt x="138"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37"/>
              <p:cNvSpPr/>
              <p:nvPr/>
            </p:nvSpPr>
            <p:spPr>
              <a:xfrm>
                <a:off x="7361170" y="1520824"/>
                <a:ext cx="4352" cy="4974"/>
              </a:xfrm>
              <a:custGeom>
                <a:avLst/>
                <a:gdLst/>
                <a:ahLst/>
                <a:cxnLst/>
                <a:rect l="l" t="t" r="r" b="b"/>
                <a:pathLst>
                  <a:path w="161" h="184" extrusionOk="0">
                    <a:moveTo>
                      <a:pt x="92" y="1"/>
                    </a:moveTo>
                    <a:cubicBezTo>
                      <a:pt x="69" y="1"/>
                      <a:pt x="47" y="24"/>
                      <a:pt x="24" y="24"/>
                    </a:cubicBezTo>
                    <a:cubicBezTo>
                      <a:pt x="1" y="46"/>
                      <a:pt x="1" y="69"/>
                      <a:pt x="1" y="92"/>
                    </a:cubicBezTo>
                    <a:cubicBezTo>
                      <a:pt x="1" y="115"/>
                      <a:pt x="24" y="183"/>
                      <a:pt x="69" y="183"/>
                    </a:cubicBezTo>
                    <a:cubicBezTo>
                      <a:pt x="92" y="183"/>
                      <a:pt x="115" y="161"/>
                      <a:pt x="138" y="161"/>
                    </a:cubicBezTo>
                    <a:cubicBezTo>
                      <a:pt x="138" y="138"/>
                      <a:pt x="161" y="115"/>
                      <a:pt x="161" y="92"/>
                    </a:cubicBezTo>
                    <a:cubicBezTo>
                      <a:pt x="161" y="46"/>
                      <a:pt x="138" y="1"/>
                      <a:pt x="9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7"/>
              <p:cNvSpPr/>
              <p:nvPr/>
            </p:nvSpPr>
            <p:spPr>
              <a:xfrm>
                <a:off x="7430907" y="1494308"/>
                <a:ext cx="14218" cy="13596"/>
              </a:xfrm>
              <a:custGeom>
                <a:avLst/>
                <a:gdLst/>
                <a:ahLst/>
                <a:cxnLst/>
                <a:rect l="l" t="t" r="r" b="b"/>
                <a:pathLst>
                  <a:path w="526" h="503" extrusionOk="0">
                    <a:moveTo>
                      <a:pt x="297" y="0"/>
                    </a:moveTo>
                    <a:cubicBezTo>
                      <a:pt x="228" y="0"/>
                      <a:pt x="160" y="23"/>
                      <a:pt x="114" y="69"/>
                    </a:cubicBezTo>
                    <a:cubicBezTo>
                      <a:pt x="46" y="114"/>
                      <a:pt x="23" y="183"/>
                      <a:pt x="23" y="229"/>
                    </a:cubicBezTo>
                    <a:cubicBezTo>
                      <a:pt x="0" y="365"/>
                      <a:pt x="114" y="502"/>
                      <a:pt x="251" y="502"/>
                    </a:cubicBezTo>
                    <a:cubicBezTo>
                      <a:pt x="320" y="502"/>
                      <a:pt x="365" y="502"/>
                      <a:pt x="434" y="457"/>
                    </a:cubicBezTo>
                    <a:cubicBezTo>
                      <a:pt x="479" y="411"/>
                      <a:pt x="502" y="343"/>
                      <a:pt x="525" y="274"/>
                    </a:cubicBezTo>
                    <a:cubicBezTo>
                      <a:pt x="525" y="160"/>
                      <a:pt x="434" y="0"/>
                      <a:pt x="297"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7"/>
              <p:cNvSpPr/>
              <p:nvPr/>
            </p:nvSpPr>
            <p:spPr>
              <a:xfrm>
                <a:off x="7440151" y="1544286"/>
                <a:ext cx="9271" cy="8650"/>
              </a:xfrm>
              <a:custGeom>
                <a:avLst/>
                <a:gdLst/>
                <a:ahLst/>
                <a:cxnLst/>
                <a:rect l="l" t="t" r="r" b="b"/>
                <a:pathLst>
                  <a:path w="343" h="320" extrusionOk="0">
                    <a:moveTo>
                      <a:pt x="183" y="0"/>
                    </a:moveTo>
                    <a:cubicBezTo>
                      <a:pt x="137" y="0"/>
                      <a:pt x="92" y="0"/>
                      <a:pt x="46" y="46"/>
                    </a:cubicBezTo>
                    <a:cubicBezTo>
                      <a:pt x="23" y="69"/>
                      <a:pt x="1" y="114"/>
                      <a:pt x="1" y="160"/>
                    </a:cubicBezTo>
                    <a:cubicBezTo>
                      <a:pt x="1" y="228"/>
                      <a:pt x="69" y="320"/>
                      <a:pt x="137" y="320"/>
                    </a:cubicBezTo>
                    <a:cubicBezTo>
                      <a:pt x="183" y="320"/>
                      <a:pt x="229" y="320"/>
                      <a:pt x="274" y="297"/>
                    </a:cubicBezTo>
                    <a:cubicBezTo>
                      <a:pt x="297" y="251"/>
                      <a:pt x="320" y="228"/>
                      <a:pt x="320" y="183"/>
                    </a:cubicBezTo>
                    <a:cubicBezTo>
                      <a:pt x="343" y="91"/>
                      <a:pt x="274" y="0"/>
                      <a:pt x="183"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7"/>
              <p:cNvSpPr/>
              <p:nvPr/>
            </p:nvSpPr>
            <p:spPr>
              <a:xfrm>
                <a:off x="7456180" y="1503552"/>
                <a:ext cx="8677" cy="8055"/>
              </a:xfrm>
              <a:custGeom>
                <a:avLst/>
                <a:gdLst/>
                <a:ahLst/>
                <a:cxnLst/>
                <a:rect l="l" t="t" r="r" b="b"/>
                <a:pathLst>
                  <a:path w="321" h="298" extrusionOk="0">
                    <a:moveTo>
                      <a:pt x="184" y="1"/>
                    </a:moveTo>
                    <a:cubicBezTo>
                      <a:pt x="138" y="1"/>
                      <a:pt x="92" y="1"/>
                      <a:pt x="69" y="23"/>
                    </a:cubicBezTo>
                    <a:cubicBezTo>
                      <a:pt x="47" y="46"/>
                      <a:pt x="24" y="92"/>
                      <a:pt x="24" y="138"/>
                    </a:cubicBezTo>
                    <a:cubicBezTo>
                      <a:pt x="1" y="206"/>
                      <a:pt x="69" y="297"/>
                      <a:pt x="161" y="297"/>
                    </a:cubicBezTo>
                    <a:cubicBezTo>
                      <a:pt x="206" y="297"/>
                      <a:pt x="229" y="275"/>
                      <a:pt x="275" y="252"/>
                    </a:cubicBezTo>
                    <a:cubicBezTo>
                      <a:pt x="298" y="229"/>
                      <a:pt x="321" y="183"/>
                      <a:pt x="321" y="160"/>
                    </a:cubicBezTo>
                    <a:cubicBezTo>
                      <a:pt x="321" y="69"/>
                      <a:pt x="252" y="1"/>
                      <a:pt x="184"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7"/>
              <p:cNvSpPr/>
              <p:nvPr/>
            </p:nvSpPr>
            <p:spPr>
              <a:xfrm>
                <a:off x="7490751" y="1491226"/>
                <a:ext cx="4946" cy="4325"/>
              </a:xfrm>
              <a:custGeom>
                <a:avLst/>
                <a:gdLst/>
                <a:ahLst/>
                <a:cxnLst/>
                <a:rect l="l" t="t" r="r" b="b"/>
                <a:pathLst>
                  <a:path w="183" h="160" extrusionOk="0">
                    <a:moveTo>
                      <a:pt x="92" y="0"/>
                    </a:moveTo>
                    <a:cubicBezTo>
                      <a:pt x="69" y="0"/>
                      <a:pt x="46" y="0"/>
                      <a:pt x="46" y="23"/>
                    </a:cubicBezTo>
                    <a:cubicBezTo>
                      <a:pt x="23" y="23"/>
                      <a:pt x="0" y="46"/>
                      <a:pt x="0" y="69"/>
                    </a:cubicBezTo>
                    <a:cubicBezTo>
                      <a:pt x="0" y="114"/>
                      <a:pt x="46" y="160"/>
                      <a:pt x="92" y="160"/>
                    </a:cubicBezTo>
                    <a:cubicBezTo>
                      <a:pt x="114" y="160"/>
                      <a:pt x="114" y="160"/>
                      <a:pt x="137" y="137"/>
                    </a:cubicBezTo>
                    <a:cubicBezTo>
                      <a:pt x="160" y="114"/>
                      <a:pt x="160" y="114"/>
                      <a:pt x="160" y="91"/>
                    </a:cubicBezTo>
                    <a:cubicBezTo>
                      <a:pt x="183" y="46"/>
                      <a:pt x="137" y="0"/>
                      <a:pt x="92"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7"/>
              <p:cNvSpPr/>
              <p:nvPr/>
            </p:nvSpPr>
            <p:spPr>
              <a:xfrm>
                <a:off x="7214343" y="1508498"/>
                <a:ext cx="18543" cy="17299"/>
              </a:xfrm>
              <a:custGeom>
                <a:avLst/>
                <a:gdLst/>
                <a:ahLst/>
                <a:cxnLst/>
                <a:rect l="l" t="t" r="r" b="b"/>
                <a:pathLst>
                  <a:path w="686" h="640" extrusionOk="0">
                    <a:moveTo>
                      <a:pt x="366" y="0"/>
                    </a:moveTo>
                    <a:cubicBezTo>
                      <a:pt x="274" y="0"/>
                      <a:pt x="206" y="0"/>
                      <a:pt x="115" y="69"/>
                    </a:cubicBezTo>
                    <a:cubicBezTo>
                      <a:pt x="69" y="114"/>
                      <a:pt x="23" y="206"/>
                      <a:pt x="23" y="274"/>
                    </a:cubicBezTo>
                    <a:cubicBezTo>
                      <a:pt x="0" y="457"/>
                      <a:pt x="137" y="639"/>
                      <a:pt x="297" y="639"/>
                    </a:cubicBezTo>
                    <a:cubicBezTo>
                      <a:pt x="389" y="639"/>
                      <a:pt x="480" y="617"/>
                      <a:pt x="548" y="571"/>
                    </a:cubicBezTo>
                    <a:cubicBezTo>
                      <a:pt x="617" y="502"/>
                      <a:pt x="662" y="434"/>
                      <a:pt x="662" y="343"/>
                    </a:cubicBezTo>
                    <a:cubicBezTo>
                      <a:pt x="685" y="183"/>
                      <a:pt x="548" y="0"/>
                      <a:pt x="366"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7"/>
              <p:cNvSpPr/>
              <p:nvPr/>
            </p:nvSpPr>
            <p:spPr>
              <a:xfrm>
                <a:off x="7192124" y="1539340"/>
                <a:ext cx="9893" cy="9271"/>
              </a:xfrm>
              <a:custGeom>
                <a:avLst/>
                <a:gdLst/>
                <a:ahLst/>
                <a:cxnLst/>
                <a:rect l="l" t="t" r="r" b="b"/>
                <a:pathLst>
                  <a:path w="366" h="343" extrusionOk="0">
                    <a:moveTo>
                      <a:pt x="206" y="1"/>
                    </a:moveTo>
                    <a:cubicBezTo>
                      <a:pt x="138" y="1"/>
                      <a:pt x="92" y="1"/>
                      <a:pt x="69" y="23"/>
                    </a:cubicBezTo>
                    <a:cubicBezTo>
                      <a:pt x="24" y="69"/>
                      <a:pt x="1" y="115"/>
                      <a:pt x="1" y="160"/>
                    </a:cubicBezTo>
                    <a:cubicBezTo>
                      <a:pt x="1" y="252"/>
                      <a:pt x="69" y="343"/>
                      <a:pt x="161" y="343"/>
                    </a:cubicBezTo>
                    <a:cubicBezTo>
                      <a:pt x="206" y="343"/>
                      <a:pt x="252" y="343"/>
                      <a:pt x="297" y="297"/>
                    </a:cubicBezTo>
                    <a:cubicBezTo>
                      <a:pt x="320" y="274"/>
                      <a:pt x="343" y="229"/>
                      <a:pt x="366" y="183"/>
                    </a:cubicBezTo>
                    <a:cubicBezTo>
                      <a:pt x="366" y="92"/>
                      <a:pt x="297" y="1"/>
                      <a:pt x="206"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7"/>
              <p:cNvSpPr/>
              <p:nvPr/>
            </p:nvSpPr>
            <p:spPr>
              <a:xfrm>
                <a:off x="7158823" y="1528852"/>
                <a:ext cx="8650" cy="8055"/>
              </a:xfrm>
              <a:custGeom>
                <a:avLst/>
                <a:gdLst/>
                <a:ahLst/>
                <a:cxnLst/>
                <a:rect l="l" t="t" r="r" b="b"/>
                <a:pathLst>
                  <a:path w="320" h="298" extrusionOk="0">
                    <a:moveTo>
                      <a:pt x="183" y="0"/>
                    </a:moveTo>
                    <a:cubicBezTo>
                      <a:pt x="137" y="0"/>
                      <a:pt x="91" y="0"/>
                      <a:pt x="69" y="23"/>
                    </a:cubicBezTo>
                    <a:cubicBezTo>
                      <a:pt x="46" y="69"/>
                      <a:pt x="23" y="92"/>
                      <a:pt x="23" y="137"/>
                    </a:cubicBezTo>
                    <a:cubicBezTo>
                      <a:pt x="0" y="206"/>
                      <a:pt x="69" y="297"/>
                      <a:pt x="137" y="297"/>
                    </a:cubicBezTo>
                    <a:cubicBezTo>
                      <a:pt x="183" y="297"/>
                      <a:pt x="228" y="274"/>
                      <a:pt x="251" y="252"/>
                    </a:cubicBezTo>
                    <a:cubicBezTo>
                      <a:pt x="274" y="229"/>
                      <a:pt x="297" y="183"/>
                      <a:pt x="297" y="160"/>
                    </a:cubicBezTo>
                    <a:cubicBezTo>
                      <a:pt x="320" y="92"/>
                      <a:pt x="251" y="0"/>
                      <a:pt x="183"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7"/>
              <p:cNvSpPr/>
              <p:nvPr/>
            </p:nvSpPr>
            <p:spPr>
              <a:xfrm>
                <a:off x="7213099" y="1488145"/>
                <a:ext cx="5595" cy="4946"/>
              </a:xfrm>
              <a:custGeom>
                <a:avLst/>
                <a:gdLst/>
                <a:ahLst/>
                <a:cxnLst/>
                <a:rect l="l" t="t" r="r" b="b"/>
                <a:pathLst>
                  <a:path w="207" h="183" extrusionOk="0">
                    <a:moveTo>
                      <a:pt x="115" y="0"/>
                    </a:moveTo>
                    <a:cubicBezTo>
                      <a:pt x="92" y="0"/>
                      <a:pt x="69" y="0"/>
                      <a:pt x="46" y="23"/>
                    </a:cubicBezTo>
                    <a:cubicBezTo>
                      <a:pt x="24" y="46"/>
                      <a:pt x="24" y="68"/>
                      <a:pt x="24" y="91"/>
                    </a:cubicBezTo>
                    <a:cubicBezTo>
                      <a:pt x="1" y="137"/>
                      <a:pt x="46" y="183"/>
                      <a:pt x="92" y="183"/>
                    </a:cubicBezTo>
                    <a:cubicBezTo>
                      <a:pt x="115" y="183"/>
                      <a:pt x="138" y="183"/>
                      <a:pt x="161" y="160"/>
                    </a:cubicBezTo>
                    <a:cubicBezTo>
                      <a:pt x="183" y="137"/>
                      <a:pt x="183" y="114"/>
                      <a:pt x="183" y="91"/>
                    </a:cubicBezTo>
                    <a:cubicBezTo>
                      <a:pt x="206" y="46"/>
                      <a:pt x="161" y="0"/>
                      <a:pt x="11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7"/>
              <p:cNvSpPr/>
              <p:nvPr/>
            </p:nvSpPr>
            <p:spPr>
              <a:xfrm>
                <a:off x="7255671" y="1507255"/>
                <a:ext cx="7433" cy="6812"/>
              </a:xfrm>
              <a:custGeom>
                <a:avLst/>
                <a:gdLst/>
                <a:ahLst/>
                <a:cxnLst/>
                <a:rect l="l" t="t" r="r" b="b"/>
                <a:pathLst>
                  <a:path w="275" h="252" extrusionOk="0">
                    <a:moveTo>
                      <a:pt x="161" y="1"/>
                    </a:moveTo>
                    <a:cubicBezTo>
                      <a:pt x="115" y="1"/>
                      <a:pt x="92" y="23"/>
                      <a:pt x="69" y="46"/>
                    </a:cubicBezTo>
                    <a:cubicBezTo>
                      <a:pt x="24" y="46"/>
                      <a:pt x="24" y="92"/>
                      <a:pt x="24" y="115"/>
                    </a:cubicBezTo>
                    <a:cubicBezTo>
                      <a:pt x="1" y="183"/>
                      <a:pt x="69" y="252"/>
                      <a:pt x="138" y="252"/>
                    </a:cubicBezTo>
                    <a:cubicBezTo>
                      <a:pt x="161" y="252"/>
                      <a:pt x="183" y="252"/>
                      <a:pt x="229" y="229"/>
                    </a:cubicBezTo>
                    <a:cubicBezTo>
                      <a:pt x="252" y="206"/>
                      <a:pt x="252" y="183"/>
                      <a:pt x="275" y="138"/>
                    </a:cubicBezTo>
                    <a:cubicBezTo>
                      <a:pt x="275" y="69"/>
                      <a:pt x="229" y="1"/>
                      <a:pt x="161"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7"/>
              <p:cNvSpPr/>
              <p:nvPr/>
            </p:nvSpPr>
            <p:spPr>
              <a:xfrm>
                <a:off x="7293919" y="1465304"/>
                <a:ext cx="9298" cy="8677"/>
              </a:xfrm>
              <a:custGeom>
                <a:avLst/>
                <a:gdLst/>
                <a:ahLst/>
                <a:cxnLst/>
                <a:rect l="l" t="t" r="r" b="b"/>
                <a:pathLst>
                  <a:path w="344" h="321" extrusionOk="0">
                    <a:moveTo>
                      <a:pt x="184" y="0"/>
                    </a:moveTo>
                    <a:cubicBezTo>
                      <a:pt x="138" y="0"/>
                      <a:pt x="92" y="0"/>
                      <a:pt x="69" y="46"/>
                    </a:cubicBezTo>
                    <a:cubicBezTo>
                      <a:pt x="24" y="69"/>
                      <a:pt x="1" y="115"/>
                      <a:pt x="1" y="160"/>
                    </a:cubicBezTo>
                    <a:cubicBezTo>
                      <a:pt x="1" y="229"/>
                      <a:pt x="69" y="320"/>
                      <a:pt x="161" y="320"/>
                    </a:cubicBezTo>
                    <a:cubicBezTo>
                      <a:pt x="206" y="320"/>
                      <a:pt x="252" y="320"/>
                      <a:pt x="275" y="297"/>
                    </a:cubicBezTo>
                    <a:cubicBezTo>
                      <a:pt x="298" y="252"/>
                      <a:pt x="320" y="229"/>
                      <a:pt x="343" y="183"/>
                    </a:cubicBezTo>
                    <a:cubicBezTo>
                      <a:pt x="343" y="92"/>
                      <a:pt x="275" y="0"/>
                      <a:pt x="184"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7"/>
              <p:cNvSpPr/>
              <p:nvPr/>
            </p:nvSpPr>
            <p:spPr>
              <a:xfrm>
                <a:off x="6981749" y="1493686"/>
                <a:ext cx="106768" cy="87631"/>
              </a:xfrm>
              <a:custGeom>
                <a:avLst/>
                <a:gdLst/>
                <a:ahLst/>
                <a:cxnLst/>
                <a:rect l="l" t="t" r="r" b="b"/>
                <a:pathLst>
                  <a:path w="3950" h="3242" extrusionOk="0">
                    <a:moveTo>
                      <a:pt x="3630" y="0"/>
                    </a:moveTo>
                    <a:cubicBezTo>
                      <a:pt x="3584" y="0"/>
                      <a:pt x="3538" y="0"/>
                      <a:pt x="3493" y="23"/>
                    </a:cubicBezTo>
                    <a:cubicBezTo>
                      <a:pt x="3424" y="46"/>
                      <a:pt x="3356" y="92"/>
                      <a:pt x="3287" y="115"/>
                    </a:cubicBezTo>
                    <a:cubicBezTo>
                      <a:pt x="3219" y="160"/>
                      <a:pt x="3150" y="183"/>
                      <a:pt x="3082" y="229"/>
                    </a:cubicBezTo>
                    <a:cubicBezTo>
                      <a:pt x="2945" y="297"/>
                      <a:pt x="2808" y="366"/>
                      <a:pt x="2671" y="457"/>
                    </a:cubicBezTo>
                    <a:cubicBezTo>
                      <a:pt x="2557" y="525"/>
                      <a:pt x="2420" y="617"/>
                      <a:pt x="2306" y="708"/>
                    </a:cubicBezTo>
                    <a:cubicBezTo>
                      <a:pt x="2169" y="799"/>
                      <a:pt x="2055" y="891"/>
                      <a:pt x="1918" y="982"/>
                    </a:cubicBezTo>
                    <a:cubicBezTo>
                      <a:pt x="1804" y="1073"/>
                      <a:pt x="1689" y="1165"/>
                      <a:pt x="1575" y="1279"/>
                    </a:cubicBezTo>
                    <a:cubicBezTo>
                      <a:pt x="1461" y="1370"/>
                      <a:pt x="1370" y="1461"/>
                      <a:pt x="1256" y="1575"/>
                    </a:cubicBezTo>
                    <a:cubicBezTo>
                      <a:pt x="1027" y="1826"/>
                      <a:pt x="776" y="2078"/>
                      <a:pt x="548" y="2351"/>
                    </a:cubicBezTo>
                    <a:cubicBezTo>
                      <a:pt x="457" y="2466"/>
                      <a:pt x="366" y="2580"/>
                      <a:pt x="274" y="2694"/>
                    </a:cubicBezTo>
                    <a:cubicBezTo>
                      <a:pt x="229" y="2762"/>
                      <a:pt x="183" y="2808"/>
                      <a:pt x="137" y="2876"/>
                    </a:cubicBezTo>
                    <a:cubicBezTo>
                      <a:pt x="92" y="2945"/>
                      <a:pt x="69" y="3036"/>
                      <a:pt x="23" y="3105"/>
                    </a:cubicBezTo>
                    <a:cubicBezTo>
                      <a:pt x="0" y="3150"/>
                      <a:pt x="46" y="3219"/>
                      <a:pt x="92" y="3242"/>
                    </a:cubicBezTo>
                    <a:cubicBezTo>
                      <a:pt x="137" y="3242"/>
                      <a:pt x="183" y="3219"/>
                      <a:pt x="206" y="3173"/>
                    </a:cubicBezTo>
                    <a:cubicBezTo>
                      <a:pt x="229" y="3127"/>
                      <a:pt x="251" y="3082"/>
                      <a:pt x="274" y="3013"/>
                    </a:cubicBezTo>
                    <a:cubicBezTo>
                      <a:pt x="366" y="2876"/>
                      <a:pt x="502" y="2739"/>
                      <a:pt x="617" y="2603"/>
                    </a:cubicBezTo>
                    <a:lnTo>
                      <a:pt x="594" y="2603"/>
                    </a:lnTo>
                    <a:cubicBezTo>
                      <a:pt x="776" y="2420"/>
                      <a:pt x="936" y="2260"/>
                      <a:pt x="1119" y="2100"/>
                    </a:cubicBezTo>
                    <a:cubicBezTo>
                      <a:pt x="1301" y="1963"/>
                      <a:pt x="1461" y="1804"/>
                      <a:pt x="1644" y="1667"/>
                    </a:cubicBezTo>
                    <a:cubicBezTo>
                      <a:pt x="1804" y="1575"/>
                      <a:pt x="1963" y="1484"/>
                      <a:pt x="2123" y="1393"/>
                    </a:cubicBezTo>
                    <a:cubicBezTo>
                      <a:pt x="2306" y="1279"/>
                      <a:pt x="2488" y="1165"/>
                      <a:pt x="2671" y="1073"/>
                    </a:cubicBezTo>
                    <a:cubicBezTo>
                      <a:pt x="2831" y="982"/>
                      <a:pt x="3013" y="891"/>
                      <a:pt x="3173" y="799"/>
                    </a:cubicBezTo>
                    <a:cubicBezTo>
                      <a:pt x="3378" y="708"/>
                      <a:pt x="3561" y="640"/>
                      <a:pt x="3744" y="548"/>
                    </a:cubicBezTo>
                    <a:cubicBezTo>
                      <a:pt x="3881" y="480"/>
                      <a:pt x="3949" y="297"/>
                      <a:pt x="3881" y="160"/>
                    </a:cubicBezTo>
                    <a:cubicBezTo>
                      <a:pt x="3858" y="92"/>
                      <a:pt x="3789" y="46"/>
                      <a:pt x="3721" y="23"/>
                    </a:cubicBezTo>
                    <a:cubicBezTo>
                      <a:pt x="3698" y="0"/>
                      <a:pt x="3675" y="0"/>
                      <a:pt x="3652"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7"/>
              <p:cNvSpPr/>
              <p:nvPr/>
            </p:nvSpPr>
            <p:spPr>
              <a:xfrm>
                <a:off x="7066272" y="1502308"/>
                <a:ext cx="59871" cy="30787"/>
              </a:xfrm>
              <a:custGeom>
                <a:avLst/>
                <a:gdLst/>
                <a:ahLst/>
                <a:cxnLst/>
                <a:rect l="l" t="t" r="r" b="b"/>
                <a:pathLst>
                  <a:path w="2215" h="1139" extrusionOk="0">
                    <a:moveTo>
                      <a:pt x="2009" y="1"/>
                    </a:moveTo>
                    <a:cubicBezTo>
                      <a:pt x="1826" y="47"/>
                      <a:pt x="1689" y="115"/>
                      <a:pt x="1530" y="184"/>
                    </a:cubicBezTo>
                    <a:cubicBezTo>
                      <a:pt x="1370" y="252"/>
                      <a:pt x="1187" y="321"/>
                      <a:pt x="1028" y="412"/>
                    </a:cubicBezTo>
                    <a:cubicBezTo>
                      <a:pt x="685" y="572"/>
                      <a:pt x="388" y="754"/>
                      <a:pt x="69" y="960"/>
                    </a:cubicBezTo>
                    <a:cubicBezTo>
                      <a:pt x="23" y="982"/>
                      <a:pt x="0" y="1028"/>
                      <a:pt x="23" y="1097"/>
                    </a:cubicBezTo>
                    <a:cubicBezTo>
                      <a:pt x="39" y="1112"/>
                      <a:pt x="76" y="1139"/>
                      <a:pt x="113" y="1139"/>
                    </a:cubicBezTo>
                    <a:cubicBezTo>
                      <a:pt x="130" y="1139"/>
                      <a:pt x="146" y="1134"/>
                      <a:pt x="160" y="1119"/>
                    </a:cubicBezTo>
                    <a:cubicBezTo>
                      <a:pt x="388" y="982"/>
                      <a:pt x="640" y="823"/>
                      <a:pt x="891" y="709"/>
                    </a:cubicBezTo>
                    <a:cubicBezTo>
                      <a:pt x="1005" y="663"/>
                      <a:pt x="1142" y="594"/>
                      <a:pt x="1279" y="549"/>
                    </a:cubicBezTo>
                    <a:cubicBezTo>
                      <a:pt x="1393" y="503"/>
                      <a:pt x="1530" y="457"/>
                      <a:pt x="1667" y="412"/>
                    </a:cubicBezTo>
                    <a:lnTo>
                      <a:pt x="1667" y="412"/>
                    </a:lnTo>
                    <a:lnTo>
                      <a:pt x="1644" y="435"/>
                    </a:lnTo>
                    <a:cubicBezTo>
                      <a:pt x="1712" y="412"/>
                      <a:pt x="1781" y="389"/>
                      <a:pt x="1849" y="366"/>
                    </a:cubicBezTo>
                    <a:cubicBezTo>
                      <a:pt x="1918" y="343"/>
                      <a:pt x="1986" y="343"/>
                      <a:pt x="2055" y="321"/>
                    </a:cubicBezTo>
                    <a:cubicBezTo>
                      <a:pt x="2146" y="298"/>
                      <a:pt x="2214" y="229"/>
                      <a:pt x="2192" y="138"/>
                    </a:cubicBezTo>
                    <a:cubicBezTo>
                      <a:pt x="2192" y="92"/>
                      <a:pt x="2169" y="47"/>
                      <a:pt x="2123" y="24"/>
                    </a:cubicBezTo>
                    <a:cubicBezTo>
                      <a:pt x="2100" y="1"/>
                      <a:pt x="2055" y="1"/>
                      <a:pt x="203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7"/>
              <p:cNvSpPr/>
              <p:nvPr/>
            </p:nvSpPr>
            <p:spPr>
              <a:xfrm>
                <a:off x="7229155" y="1715170"/>
                <a:ext cx="101822" cy="86415"/>
              </a:xfrm>
              <a:custGeom>
                <a:avLst/>
                <a:gdLst/>
                <a:ahLst/>
                <a:cxnLst/>
                <a:rect l="l" t="t" r="r" b="b"/>
                <a:pathLst>
                  <a:path w="3767" h="3197" extrusionOk="0">
                    <a:moveTo>
                      <a:pt x="3538" y="1"/>
                    </a:moveTo>
                    <a:cubicBezTo>
                      <a:pt x="3447" y="1"/>
                      <a:pt x="3378" y="46"/>
                      <a:pt x="3333" y="115"/>
                    </a:cubicBezTo>
                    <a:cubicBezTo>
                      <a:pt x="3264" y="206"/>
                      <a:pt x="3219" y="297"/>
                      <a:pt x="3173" y="389"/>
                    </a:cubicBezTo>
                    <a:cubicBezTo>
                      <a:pt x="3127" y="480"/>
                      <a:pt x="3082" y="549"/>
                      <a:pt x="3059" y="640"/>
                    </a:cubicBezTo>
                    <a:cubicBezTo>
                      <a:pt x="3013" y="731"/>
                      <a:pt x="2945" y="822"/>
                      <a:pt x="2899" y="891"/>
                    </a:cubicBezTo>
                    <a:cubicBezTo>
                      <a:pt x="2831" y="1005"/>
                      <a:pt x="2762" y="1073"/>
                      <a:pt x="2671" y="1165"/>
                    </a:cubicBezTo>
                    <a:cubicBezTo>
                      <a:pt x="2580" y="1279"/>
                      <a:pt x="2488" y="1393"/>
                      <a:pt x="2374" y="1484"/>
                    </a:cubicBezTo>
                    <a:cubicBezTo>
                      <a:pt x="2260" y="1598"/>
                      <a:pt x="2123" y="1713"/>
                      <a:pt x="2009" y="1827"/>
                    </a:cubicBezTo>
                    <a:cubicBezTo>
                      <a:pt x="1895" y="1941"/>
                      <a:pt x="1758" y="2032"/>
                      <a:pt x="1644" y="2146"/>
                    </a:cubicBezTo>
                    <a:cubicBezTo>
                      <a:pt x="1575" y="2192"/>
                      <a:pt x="1507" y="2260"/>
                      <a:pt x="1438" y="2306"/>
                    </a:cubicBezTo>
                    <a:cubicBezTo>
                      <a:pt x="1370" y="2352"/>
                      <a:pt x="1301" y="2397"/>
                      <a:pt x="1233" y="2443"/>
                    </a:cubicBezTo>
                    <a:cubicBezTo>
                      <a:pt x="1027" y="2580"/>
                      <a:pt x="845" y="2694"/>
                      <a:pt x="639" y="2808"/>
                    </a:cubicBezTo>
                    <a:cubicBezTo>
                      <a:pt x="548" y="2854"/>
                      <a:pt x="434" y="2900"/>
                      <a:pt x="343" y="2945"/>
                    </a:cubicBezTo>
                    <a:cubicBezTo>
                      <a:pt x="251" y="2968"/>
                      <a:pt x="137" y="3014"/>
                      <a:pt x="46" y="3036"/>
                    </a:cubicBezTo>
                    <a:cubicBezTo>
                      <a:pt x="0" y="3059"/>
                      <a:pt x="0" y="3105"/>
                      <a:pt x="0" y="3151"/>
                    </a:cubicBezTo>
                    <a:cubicBezTo>
                      <a:pt x="23" y="3196"/>
                      <a:pt x="69" y="3196"/>
                      <a:pt x="114" y="3196"/>
                    </a:cubicBezTo>
                    <a:cubicBezTo>
                      <a:pt x="183" y="3173"/>
                      <a:pt x="251" y="3151"/>
                      <a:pt x="320" y="3105"/>
                    </a:cubicBezTo>
                    <a:cubicBezTo>
                      <a:pt x="411" y="3082"/>
                      <a:pt x="480" y="3059"/>
                      <a:pt x="548" y="3036"/>
                    </a:cubicBezTo>
                    <a:cubicBezTo>
                      <a:pt x="685" y="2968"/>
                      <a:pt x="845" y="2877"/>
                      <a:pt x="982" y="2785"/>
                    </a:cubicBezTo>
                    <a:cubicBezTo>
                      <a:pt x="1119" y="2717"/>
                      <a:pt x="1278" y="2626"/>
                      <a:pt x="1415" y="2534"/>
                    </a:cubicBezTo>
                    <a:cubicBezTo>
                      <a:pt x="1507" y="2489"/>
                      <a:pt x="1575" y="2443"/>
                      <a:pt x="1644" y="2397"/>
                    </a:cubicBezTo>
                    <a:cubicBezTo>
                      <a:pt x="1712" y="2352"/>
                      <a:pt x="1781" y="2306"/>
                      <a:pt x="1849" y="2238"/>
                    </a:cubicBezTo>
                    <a:cubicBezTo>
                      <a:pt x="1986" y="2146"/>
                      <a:pt x="2123" y="2055"/>
                      <a:pt x="2260" y="1964"/>
                    </a:cubicBezTo>
                    <a:cubicBezTo>
                      <a:pt x="2374" y="1850"/>
                      <a:pt x="2511" y="1758"/>
                      <a:pt x="2625" y="1644"/>
                    </a:cubicBezTo>
                    <a:cubicBezTo>
                      <a:pt x="2762" y="1553"/>
                      <a:pt x="2876" y="1439"/>
                      <a:pt x="3013" y="1325"/>
                    </a:cubicBezTo>
                    <a:cubicBezTo>
                      <a:pt x="3082" y="1256"/>
                      <a:pt x="3127" y="1188"/>
                      <a:pt x="3196" y="1119"/>
                    </a:cubicBezTo>
                    <a:cubicBezTo>
                      <a:pt x="3241" y="1051"/>
                      <a:pt x="3310" y="1005"/>
                      <a:pt x="3356" y="937"/>
                    </a:cubicBezTo>
                    <a:cubicBezTo>
                      <a:pt x="3424" y="845"/>
                      <a:pt x="3493" y="754"/>
                      <a:pt x="3561" y="663"/>
                    </a:cubicBezTo>
                    <a:cubicBezTo>
                      <a:pt x="3584" y="617"/>
                      <a:pt x="3607" y="571"/>
                      <a:pt x="3630" y="526"/>
                    </a:cubicBezTo>
                    <a:cubicBezTo>
                      <a:pt x="3675" y="480"/>
                      <a:pt x="3698" y="434"/>
                      <a:pt x="3721" y="389"/>
                    </a:cubicBezTo>
                    <a:cubicBezTo>
                      <a:pt x="3766" y="320"/>
                      <a:pt x="3766" y="275"/>
                      <a:pt x="3766" y="206"/>
                    </a:cubicBezTo>
                    <a:cubicBezTo>
                      <a:pt x="3744" y="138"/>
                      <a:pt x="3721" y="92"/>
                      <a:pt x="3675" y="46"/>
                    </a:cubicBezTo>
                    <a:cubicBezTo>
                      <a:pt x="3630" y="24"/>
                      <a:pt x="3584" y="1"/>
                      <a:pt x="3538"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7"/>
              <p:cNvSpPr/>
              <p:nvPr/>
            </p:nvSpPr>
            <p:spPr>
              <a:xfrm>
                <a:off x="7288999" y="1696654"/>
                <a:ext cx="32733" cy="35599"/>
              </a:xfrm>
              <a:custGeom>
                <a:avLst/>
                <a:gdLst/>
                <a:ahLst/>
                <a:cxnLst/>
                <a:rect l="l" t="t" r="r" b="b"/>
                <a:pathLst>
                  <a:path w="1211" h="1317" extrusionOk="0">
                    <a:moveTo>
                      <a:pt x="1027" y="1"/>
                    </a:moveTo>
                    <a:cubicBezTo>
                      <a:pt x="959" y="1"/>
                      <a:pt x="891" y="47"/>
                      <a:pt x="868" y="115"/>
                    </a:cubicBezTo>
                    <a:cubicBezTo>
                      <a:pt x="868" y="138"/>
                      <a:pt x="868" y="138"/>
                      <a:pt x="845" y="161"/>
                    </a:cubicBezTo>
                    <a:cubicBezTo>
                      <a:pt x="799" y="275"/>
                      <a:pt x="731" y="366"/>
                      <a:pt x="662" y="480"/>
                    </a:cubicBezTo>
                    <a:cubicBezTo>
                      <a:pt x="594" y="594"/>
                      <a:pt x="502" y="709"/>
                      <a:pt x="411" y="800"/>
                    </a:cubicBezTo>
                    <a:cubicBezTo>
                      <a:pt x="366" y="845"/>
                      <a:pt x="320" y="891"/>
                      <a:pt x="274" y="937"/>
                    </a:cubicBezTo>
                    <a:cubicBezTo>
                      <a:pt x="206" y="1005"/>
                      <a:pt x="114" y="1074"/>
                      <a:pt x="46" y="1119"/>
                    </a:cubicBezTo>
                    <a:cubicBezTo>
                      <a:pt x="0" y="1165"/>
                      <a:pt x="0" y="1234"/>
                      <a:pt x="23" y="1279"/>
                    </a:cubicBezTo>
                    <a:cubicBezTo>
                      <a:pt x="50" y="1306"/>
                      <a:pt x="84" y="1317"/>
                      <a:pt x="122" y="1317"/>
                    </a:cubicBezTo>
                    <a:cubicBezTo>
                      <a:pt x="149" y="1317"/>
                      <a:pt x="177" y="1311"/>
                      <a:pt x="206" y="1302"/>
                    </a:cubicBezTo>
                    <a:cubicBezTo>
                      <a:pt x="297" y="1234"/>
                      <a:pt x="388" y="1142"/>
                      <a:pt x="480" y="1074"/>
                    </a:cubicBezTo>
                    <a:cubicBezTo>
                      <a:pt x="571" y="982"/>
                      <a:pt x="662" y="914"/>
                      <a:pt x="731" y="823"/>
                    </a:cubicBezTo>
                    <a:cubicBezTo>
                      <a:pt x="776" y="777"/>
                      <a:pt x="822" y="731"/>
                      <a:pt x="868" y="663"/>
                    </a:cubicBezTo>
                    <a:cubicBezTo>
                      <a:pt x="891" y="617"/>
                      <a:pt x="936" y="594"/>
                      <a:pt x="959" y="549"/>
                    </a:cubicBezTo>
                    <a:cubicBezTo>
                      <a:pt x="1050" y="435"/>
                      <a:pt x="1142" y="343"/>
                      <a:pt x="1187" y="229"/>
                    </a:cubicBezTo>
                    <a:cubicBezTo>
                      <a:pt x="1210" y="138"/>
                      <a:pt x="1164" y="47"/>
                      <a:pt x="107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7"/>
              <p:cNvSpPr/>
              <p:nvPr/>
            </p:nvSpPr>
            <p:spPr>
              <a:xfrm>
                <a:off x="7364278" y="1513418"/>
                <a:ext cx="154882" cy="109472"/>
              </a:xfrm>
              <a:custGeom>
                <a:avLst/>
                <a:gdLst/>
                <a:ahLst/>
                <a:cxnLst/>
                <a:rect l="l" t="t" r="r" b="b"/>
                <a:pathLst>
                  <a:path w="5730" h="4050" extrusionOk="0">
                    <a:moveTo>
                      <a:pt x="2009" y="2900"/>
                    </a:moveTo>
                    <a:cubicBezTo>
                      <a:pt x="1999" y="2905"/>
                      <a:pt x="1990" y="2910"/>
                      <a:pt x="1981" y="2915"/>
                    </a:cubicBezTo>
                    <a:lnTo>
                      <a:pt x="1981" y="2915"/>
                    </a:lnTo>
                    <a:cubicBezTo>
                      <a:pt x="1989" y="2909"/>
                      <a:pt x="1994" y="2900"/>
                      <a:pt x="2009" y="2900"/>
                    </a:cubicBezTo>
                    <a:close/>
                    <a:moveTo>
                      <a:pt x="5387" y="1"/>
                    </a:moveTo>
                    <a:cubicBezTo>
                      <a:pt x="5341" y="1"/>
                      <a:pt x="5318" y="24"/>
                      <a:pt x="5295" y="24"/>
                    </a:cubicBezTo>
                    <a:cubicBezTo>
                      <a:pt x="5250" y="46"/>
                      <a:pt x="5227" y="69"/>
                      <a:pt x="5181" y="115"/>
                    </a:cubicBezTo>
                    <a:cubicBezTo>
                      <a:pt x="5067" y="275"/>
                      <a:pt x="4930" y="435"/>
                      <a:pt x="4816" y="594"/>
                    </a:cubicBezTo>
                    <a:cubicBezTo>
                      <a:pt x="4725" y="686"/>
                      <a:pt x="4611" y="800"/>
                      <a:pt x="4519" y="891"/>
                    </a:cubicBezTo>
                    <a:cubicBezTo>
                      <a:pt x="4405" y="1005"/>
                      <a:pt x="4291" y="1119"/>
                      <a:pt x="4177" y="1233"/>
                    </a:cubicBezTo>
                    <a:cubicBezTo>
                      <a:pt x="3949" y="1439"/>
                      <a:pt x="3721" y="1621"/>
                      <a:pt x="3469" y="1827"/>
                    </a:cubicBezTo>
                    <a:cubicBezTo>
                      <a:pt x="3218" y="2009"/>
                      <a:pt x="2967" y="2192"/>
                      <a:pt x="2716" y="2375"/>
                    </a:cubicBezTo>
                    <a:cubicBezTo>
                      <a:pt x="2465" y="2557"/>
                      <a:pt x="2237" y="2740"/>
                      <a:pt x="1963" y="2922"/>
                    </a:cubicBezTo>
                    <a:cubicBezTo>
                      <a:pt x="1966" y="2922"/>
                      <a:pt x="1969" y="2922"/>
                      <a:pt x="1971" y="2921"/>
                    </a:cubicBezTo>
                    <a:lnTo>
                      <a:pt x="1971" y="2921"/>
                    </a:lnTo>
                    <a:cubicBezTo>
                      <a:pt x="1827" y="3005"/>
                      <a:pt x="1699" y="3089"/>
                      <a:pt x="1552" y="3174"/>
                    </a:cubicBezTo>
                    <a:cubicBezTo>
                      <a:pt x="1392" y="3288"/>
                      <a:pt x="1210" y="3379"/>
                      <a:pt x="1050" y="3470"/>
                    </a:cubicBezTo>
                    <a:cubicBezTo>
                      <a:pt x="890" y="3539"/>
                      <a:pt x="708" y="3607"/>
                      <a:pt x="548" y="3699"/>
                    </a:cubicBezTo>
                    <a:cubicBezTo>
                      <a:pt x="479" y="3721"/>
                      <a:pt x="411" y="3767"/>
                      <a:pt x="320" y="3790"/>
                    </a:cubicBezTo>
                    <a:cubicBezTo>
                      <a:pt x="228" y="3835"/>
                      <a:pt x="137" y="3858"/>
                      <a:pt x="46" y="3904"/>
                    </a:cubicBezTo>
                    <a:cubicBezTo>
                      <a:pt x="0" y="3904"/>
                      <a:pt x="0" y="3972"/>
                      <a:pt x="23" y="3995"/>
                    </a:cubicBezTo>
                    <a:cubicBezTo>
                      <a:pt x="23" y="4029"/>
                      <a:pt x="47" y="4050"/>
                      <a:pt x="78" y="4050"/>
                    </a:cubicBezTo>
                    <a:cubicBezTo>
                      <a:pt x="90" y="4050"/>
                      <a:pt x="102" y="4047"/>
                      <a:pt x="114" y="4041"/>
                    </a:cubicBezTo>
                    <a:cubicBezTo>
                      <a:pt x="274" y="3972"/>
                      <a:pt x="434" y="3927"/>
                      <a:pt x="593" y="3858"/>
                    </a:cubicBezTo>
                    <a:cubicBezTo>
                      <a:pt x="753" y="3790"/>
                      <a:pt x="913" y="3721"/>
                      <a:pt x="1073" y="3653"/>
                    </a:cubicBezTo>
                    <a:cubicBezTo>
                      <a:pt x="1370" y="3493"/>
                      <a:pt x="1666" y="3356"/>
                      <a:pt x="1963" y="3174"/>
                    </a:cubicBezTo>
                    <a:cubicBezTo>
                      <a:pt x="2260" y="3014"/>
                      <a:pt x="2556" y="2831"/>
                      <a:pt x="2830" y="2671"/>
                    </a:cubicBezTo>
                    <a:cubicBezTo>
                      <a:pt x="3127" y="2512"/>
                      <a:pt x="3401" y="2352"/>
                      <a:pt x="3675" y="2192"/>
                    </a:cubicBezTo>
                    <a:cubicBezTo>
                      <a:pt x="3880" y="2055"/>
                      <a:pt x="4063" y="1941"/>
                      <a:pt x="4246" y="1804"/>
                    </a:cubicBezTo>
                    <a:cubicBezTo>
                      <a:pt x="4337" y="1758"/>
                      <a:pt x="4405" y="1690"/>
                      <a:pt x="4497" y="1621"/>
                    </a:cubicBezTo>
                    <a:cubicBezTo>
                      <a:pt x="4588" y="1553"/>
                      <a:pt x="4679" y="1484"/>
                      <a:pt x="4771" y="1393"/>
                    </a:cubicBezTo>
                    <a:cubicBezTo>
                      <a:pt x="4930" y="1256"/>
                      <a:pt x="5090" y="1096"/>
                      <a:pt x="5250" y="937"/>
                    </a:cubicBezTo>
                    <a:cubicBezTo>
                      <a:pt x="5318" y="868"/>
                      <a:pt x="5387" y="800"/>
                      <a:pt x="5455" y="708"/>
                    </a:cubicBezTo>
                    <a:cubicBezTo>
                      <a:pt x="5524" y="640"/>
                      <a:pt x="5615" y="549"/>
                      <a:pt x="5684" y="457"/>
                    </a:cubicBezTo>
                    <a:cubicBezTo>
                      <a:pt x="5706" y="389"/>
                      <a:pt x="5729" y="298"/>
                      <a:pt x="5729" y="229"/>
                    </a:cubicBezTo>
                    <a:cubicBezTo>
                      <a:pt x="5706" y="161"/>
                      <a:pt x="5661" y="92"/>
                      <a:pt x="5592" y="46"/>
                    </a:cubicBezTo>
                    <a:cubicBezTo>
                      <a:pt x="5547" y="1"/>
                      <a:pt x="5501" y="1"/>
                      <a:pt x="543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7"/>
              <p:cNvSpPr/>
              <p:nvPr/>
            </p:nvSpPr>
            <p:spPr>
              <a:xfrm>
                <a:off x="7356872" y="1581290"/>
                <a:ext cx="44437" cy="28652"/>
              </a:xfrm>
              <a:custGeom>
                <a:avLst/>
                <a:gdLst/>
                <a:ahLst/>
                <a:cxnLst/>
                <a:rect l="l" t="t" r="r" b="b"/>
                <a:pathLst>
                  <a:path w="1644" h="1060" extrusionOk="0">
                    <a:moveTo>
                      <a:pt x="1529" y="1"/>
                    </a:moveTo>
                    <a:cubicBezTo>
                      <a:pt x="1507" y="1"/>
                      <a:pt x="1484" y="23"/>
                      <a:pt x="1461" y="23"/>
                    </a:cubicBezTo>
                    <a:cubicBezTo>
                      <a:pt x="1392" y="92"/>
                      <a:pt x="1347" y="138"/>
                      <a:pt x="1278" y="183"/>
                    </a:cubicBezTo>
                    <a:cubicBezTo>
                      <a:pt x="1210" y="229"/>
                      <a:pt x="1119" y="275"/>
                      <a:pt x="1050" y="343"/>
                    </a:cubicBezTo>
                    <a:cubicBezTo>
                      <a:pt x="890" y="434"/>
                      <a:pt x="731" y="526"/>
                      <a:pt x="571" y="617"/>
                    </a:cubicBezTo>
                    <a:cubicBezTo>
                      <a:pt x="479" y="663"/>
                      <a:pt x="411" y="708"/>
                      <a:pt x="320" y="731"/>
                    </a:cubicBezTo>
                    <a:cubicBezTo>
                      <a:pt x="228" y="800"/>
                      <a:pt x="137" y="845"/>
                      <a:pt x="46" y="891"/>
                    </a:cubicBezTo>
                    <a:cubicBezTo>
                      <a:pt x="0" y="914"/>
                      <a:pt x="0" y="959"/>
                      <a:pt x="23" y="1005"/>
                    </a:cubicBezTo>
                    <a:cubicBezTo>
                      <a:pt x="23" y="1038"/>
                      <a:pt x="60" y="1060"/>
                      <a:pt x="88" y="1060"/>
                    </a:cubicBezTo>
                    <a:cubicBezTo>
                      <a:pt x="99" y="1060"/>
                      <a:pt x="108" y="1057"/>
                      <a:pt x="114" y="1051"/>
                    </a:cubicBezTo>
                    <a:cubicBezTo>
                      <a:pt x="183" y="1005"/>
                      <a:pt x="251" y="959"/>
                      <a:pt x="320" y="936"/>
                    </a:cubicBezTo>
                    <a:cubicBezTo>
                      <a:pt x="388" y="891"/>
                      <a:pt x="457" y="868"/>
                      <a:pt x="525" y="822"/>
                    </a:cubicBezTo>
                    <a:cubicBezTo>
                      <a:pt x="662" y="754"/>
                      <a:pt x="776" y="685"/>
                      <a:pt x="913" y="617"/>
                    </a:cubicBezTo>
                    <a:cubicBezTo>
                      <a:pt x="959" y="571"/>
                      <a:pt x="1027" y="548"/>
                      <a:pt x="1073" y="503"/>
                    </a:cubicBezTo>
                    <a:cubicBezTo>
                      <a:pt x="1141" y="480"/>
                      <a:pt x="1210" y="434"/>
                      <a:pt x="1278" y="411"/>
                    </a:cubicBezTo>
                    <a:cubicBezTo>
                      <a:pt x="1392" y="343"/>
                      <a:pt x="1507" y="275"/>
                      <a:pt x="1598" y="183"/>
                    </a:cubicBezTo>
                    <a:cubicBezTo>
                      <a:pt x="1644" y="160"/>
                      <a:pt x="1644" y="92"/>
                      <a:pt x="1621" y="46"/>
                    </a:cubicBezTo>
                    <a:cubicBezTo>
                      <a:pt x="1598" y="23"/>
                      <a:pt x="1552" y="1"/>
                      <a:pt x="152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7"/>
              <p:cNvSpPr/>
              <p:nvPr/>
            </p:nvSpPr>
            <p:spPr>
              <a:xfrm>
                <a:off x="7170527" y="1597346"/>
                <a:ext cx="144394" cy="87631"/>
              </a:xfrm>
              <a:custGeom>
                <a:avLst/>
                <a:gdLst/>
                <a:ahLst/>
                <a:cxnLst/>
                <a:rect l="l" t="t" r="r" b="b"/>
                <a:pathLst>
                  <a:path w="5342" h="3242" extrusionOk="0">
                    <a:moveTo>
                      <a:pt x="4954" y="0"/>
                    </a:moveTo>
                    <a:cubicBezTo>
                      <a:pt x="4931" y="0"/>
                      <a:pt x="4908" y="0"/>
                      <a:pt x="4885" y="23"/>
                    </a:cubicBezTo>
                    <a:cubicBezTo>
                      <a:pt x="4840" y="46"/>
                      <a:pt x="4794" y="69"/>
                      <a:pt x="4771" y="114"/>
                    </a:cubicBezTo>
                    <a:cubicBezTo>
                      <a:pt x="4634" y="251"/>
                      <a:pt x="4497" y="388"/>
                      <a:pt x="4361" y="525"/>
                    </a:cubicBezTo>
                    <a:cubicBezTo>
                      <a:pt x="4246" y="662"/>
                      <a:pt x="4109" y="776"/>
                      <a:pt x="3950" y="913"/>
                    </a:cubicBezTo>
                    <a:cubicBezTo>
                      <a:pt x="3813" y="1050"/>
                      <a:pt x="3630" y="1164"/>
                      <a:pt x="3470" y="1278"/>
                    </a:cubicBezTo>
                    <a:cubicBezTo>
                      <a:pt x="3151" y="1507"/>
                      <a:pt x="2831" y="1735"/>
                      <a:pt x="2489" y="1940"/>
                    </a:cubicBezTo>
                    <a:cubicBezTo>
                      <a:pt x="2306" y="2054"/>
                      <a:pt x="2124" y="2168"/>
                      <a:pt x="1941" y="2260"/>
                    </a:cubicBezTo>
                    <a:cubicBezTo>
                      <a:pt x="1850" y="2305"/>
                      <a:pt x="1736" y="2351"/>
                      <a:pt x="1644" y="2397"/>
                    </a:cubicBezTo>
                    <a:cubicBezTo>
                      <a:pt x="1553" y="2442"/>
                      <a:pt x="1462" y="2488"/>
                      <a:pt x="1370" y="2534"/>
                    </a:cubicBezTo>
                    <a:cubicBezTo>
                      <a:pt x="1165" y="2648"/>
                      <a:pt x="960" y="2716"/>
                      <a:pt x="754" y="2808"/>
                    </a:cubicBezTo>
                    <a:cubicBezTo>
                      <a:pt x="572" y="2876"/>
                      <a:pt x="389" y="2945"/>
                      <a:pt x="206" y="2990"/>
                    </a:cubicBezTo>
                    <a:cubicBezTo>
                      <a:pt x="183" y="3013"/>
                      <a:pt x="138" y="3013"/>
                      <a:pt x="92" y="3036"/>
                    </a:cubicBezTo>
                    <a:cubicBezTo>
                      <a:pt x="24" y="3036"/>
                      <a:pt x="1" y="3081"/>
                      <a:pt x="1" y="3150"/>
                    </a:cubicBezTo>
                    <a:cubicBezTo>
                      <a:pt x="1" y="3196"/>
                      <a:pt x="69" y="3241"/>
                      <a:pt x="115" y="3241"/>
                    </a:cubicBezTo>
                    <a:cubicBezTo>
                      <a:pt x="252" y="3196"/>
                      <a:pt x="412" y="3150"/>
                      <a:pt x="549" y="3127"/>
                    </a:cubicBezTo>
                    <a:cubicBezTo>
                      <a:pt x="663" y="3081"/>
                      <a:pt x="800" y="3059"/>
                      <a:pt x="914" y="3013"/>
                    </a:cubicBezTo>
                    <a:lnTo>
                      <a:pt x="960" y="3013"/>
                    </a:lnTo>
                    <a:cubicBezTo>
                      <a:pt x="1096" y="2967"/>
                      <a:pt x="1233" y="2922"/>
                      <a:pt x="1393" y="2876"/>
                    </a:cubicBezTo>
                    <a:cubicBezTo>
                      <a:pt x="1530" y="2853"/>
                      <a:pt x="1667" y="2785"/>
                      <a:pt x="1804" y="2739"/>
                    </a:cubicBezTo>
                    <a:cubicBezTo>
                      <a:pt x="2101" y="2648"/>
                      <a:pt x="2375" y="2557"/>
                      <a:pt x="2649" y="2420"/>
                    </a:cubicBezTo>
                    <a:cubicBezTo>
                      <a:pt x="2808" y="2351"/>
                      <a:pt x="2945" y="2283"/>
                      <a:pt x="3082" y="2214"/>
                    </a:cubicBezTo>
                    <a:cubicBezTo>
                      <a:pt x="3242" y="2123"/>
                      <a:pt x="3379" y="2032"/>
                      <a:pt x="3539" y="1940"/>
                    </a:cubicBezTo>
                    <a:cubicBezTo>
                      <a:pt x="3813" y="1758"/>
                      <a:pt x="4087" y="1575"/>
                      <a:pt x="4338" y="1370"/>
                    </a:cubicBezTo>
                    <a:cubicBezTo>
                      <a:pt x="4475" y="1278"/>
                      <a:pt x="4589" y="1187"/>
                      <a:pt x="4703" y="1073"/>
                    </a:cubicBezTo>
                    <a:cubicBezTo>
                      <a:pt x="4817" y="959"/>
                      <a:pt x="4931" y="845"/>
                      <a:pt x="5045" y="708"/>
                    </a:cubicBezTo>
                    <a:cubicBezTo>
                      <a:pt x="5091" y="685"/>
                      <a:pt x="5137" y="639"/>
                      <a:pt x="5159" y="594"/>
                    </a:cubicBezTo>
                    <a:cubicBezTo>
                      <a:pt x="5228" y="548"/>
                      <a:pt x="5251" y="479"/>
                      <a:pt x="5274" y="411"/>
                    </a:cubicBezTo>
                    <a:cubicBezTo>
                      <a:pt x="5342" y="297"/>
                      <a:pt x="5296" y="137"/>
                      <a:pt x="5182" y="46"/>
                    </a:cubicBezTo>
                    <a:cubicBezTo>
                      <a:pt x="5137" y="23"/>
                      <a:pt x="5068" y="0"/>
                      <a:pt x="500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7"/>
              <p:cNvSpPr/>
              <p:nvPr/>
            </p:nvSpPr>
            <p:spPr>
              <a:xfrm>
                <a:off x="7185961" y="1626322"/>
                <a:ext cx="13596" cy="13001"/>
              </a:xfrm>
              <a:custGeom>
                <a:avLst/>
                <a:gdLst/>
                <a:ahLst/>
                <a:cxnLst/>
                <a:rect l="l" t="t" r="r" b="b"/>
                <a:pathLst>
                  <a:path w="503" h="481" extrusionOk="0">
                    <a:moveTo>
                      <a:pt x="297" y="1"/>
                    </a:moveTo>
                    <a:cubicBezTo>
                      <a:pt x="229" y="1"/>
                      <a:pt x="160" y="1"/>
                      <a:pt x="115" y="47"/>
                    </a:cubicBezTo>
                    <a:cubicBezTo>
                      <a:pt x="46" y="92"/>
                      <a:pt x="23" y="138"/>
                      <a:pt x="23" y="206"/>
                    </a:cubicBezTo>
                    <a:cubicBezTo>
                      <a:pt x="1" y="275"/>
                      <a:pt x="23" y="343"/>
                      <a:pt x="69" y="389"/>
                    </a:cubicBezTo>
                    <a:cubicBezTo>
                      <a:pt x="92" y="435"/>
                      <a:pt x="160" y="480"/>
                      <a:pt x="229" y="480"/>
                    </a:cubicBezTo>
                    <a:cubicBezTo>
                      <a:pt x="297" y="480"/>
                      <a:pt x="343" y="480"/>
                      <a:pt x="411" y="435"/>
                    </a:cubicBezTo>
                    <a:cubicBezTo>
                      <a:pt x="457" y="389"/>
                      <a:pt x="480" y="320"/>
                      <a:pt x="503" y="275"/>
                    </a:cubicBezTo>
                    <a:cubicBezTo>
                      <a:pt x="503" y="206"/>
                      <a:pt x="480" y="138"/>
                      <a:pt x="434" y="92"/>
                    </a:cubicBezTo>
                    <a:cubicBezTo>
                      <a:pt x="411" y="47"/>
                      <a:pt x="343" y="1"/>
                      <a:pt x="297"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7"/>
              <p:cNvSpPr/>
              <p:nvPr/>
            </p:nvSpPr>
            <p:spPr>
              <a:xfrm>
                <a:off x="7158823" y="1646703"/>
                <a:ext cx="11136" cy="9893"/>
              </a:xfrm>
              <a:custGeom>
                <a:avLst/>
                <a:gdLst/>
                <a:ahLst/>
                <a:cxnLst/>
                <a:rect l="l" t="t" r="r" b="b"/>
                <a:pathLst>
                  <a:path w="412" h="366" extrusionOk="0">
                    <a:moveTo>
                      <a:pt x="228" y="0"/>
                    </a:moveTo>
                    <a:cubicBezTo>
                      <a:pt x="183" y="0"/>
                      <a:pt x="137" y="0"/>
                      <a:pt x="91" y="46"/>
                    </a:cubicBezTo>
                    <a:cubicBezTo>
                      <a:pt x="46" y="69"/>
                      <a:pt x="23" y="114"/>
                      <a:pt x="23" y="160"/>
                    </a:cubicBezTo>
                    <a:cubicBezTo>
                      <a:pt x="0" y="206"/>
                      <a:pt x="23" y="274"/>
                      <a:pt x="46" y="297"/>
                    </a:cubicBezTo>
                    <a:cubicBezTo>
                      <a:pt x="91" y="342"/>
                      <a:pt x="137" y="365"/>
                      <a:pt x="183" y="365"/>
                    </a:cubicBezTo>
                    <a:cubicBezTo>
                      <a:pt x="228" y="365"/>
                      <a:pt x="274" y="365"/>
                      <a:pt x="320" y="342"/>
                    </a:cubicBezTo>
                    <a:cubicBezTo>
                      <a:pt x="365" y="297"/>
                      <a:pt x="388" y="251"/>
                      <a:pt x="388" y="206"/>
                    </a:cubicBezTo>
                    <a:cubicBezTo>
                      <a:pt x="411" y="160"/>
                      <a:pt x="388" y="114"/>
                      <a:pt x="365" y="69"/>
                    </a:cubicBezTo>
                    <a:cubicBezTo>
                      <a:pt x="320" y="23"/>
                      <a:pt x="274" y="0"/>
                      <a:pt x="228"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7"/>
              <p:cNvSpPr/>
              <p:nvPr/>
            </p:nvSpPr>
            <p:spPr>
              <a:xfrm>
                <a:off x="7134766" y="1634972"/>
                <a:ext cx="10515" cy="9893"/>
              </a:xfrm>
              <a:custGeom>
                <a:avLst/>
                <a:gdLst/>
                <a:ahLst/>
                <a:cxnLst/>
                <a:rect l="l" t="t" r="r" b="b"/>
                <a:pathLst>
                  <a:path w="389" h="366" extrusionOk="0">
                    <a:moveTo>
                      <a:pt x="205" y="0"/>
                    </a:moveTo>
                    <a:cubicBezTo>
                      <a:pt x="160" y="0"/>
                      <a:pt x="114" y="0"/>
                      <a:pt x="68" y="46"/>
                    </a:cubicBezTo>
                    <a:cubicBezTo>
                      <a:pt x="23" y="69"/>
                      <a:pt x="0" y="115"/>
                      <a:pt x="0" y="160"/>
                    </a:cubicBezTo>
                    <a:cubicBezTo>
                      <a:pt x="0" y="206"/>
                      <a:pt x="0" y="274"/>
                      <a:pt x="46" y="297"/>
                    </a:cubicBezTo>
                    <a:cubicBezTo>
                      <a:pt x="68" y="343"/>
                      <a:pt x="114" y="366"/>
                      <a:pt x="160" y="366"/>
                    </a:cubicBezTo>
                    <a:cubicBezTo>
                      <a:pt x="228" y="366"/>
                      <a:pt x="274" y="366"/>
                      <a:pt x="297" y="343"/>
                    </a:cubicBezTo>
                    <a:cubicBezTo>
                      <a:pt x="342" y="297"/>
                      <a:pt x="365" y="251"/>
                      <a:pt x="388" y="206"/>
                    </a:cubicBezTo>
                    <a:cubicBezTo>
                      <a:pt x="388" y="160"/>
                      <a:pt x="365" y="115"/>
                      <a:pt x="342" y="69"/>
                    </a:cubicBezTo>
                    <a:cubicBezTo>
                      <a:pt x="320" y="23"/>
                      <a:pt x="251" y="0"/>
                      <a:pt x="20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7"/>
              <p:cNvSpPr/>
              <p:nvPr/>
            </p:nvSpPr>
            <p:spPr>
              <a:xfrm>
                <a:off x="7184718" y="1612753"/>
                <a:ext cx="8677" cy="8677"/>
              </a:xfrm>
              <a:custGeom>
                <a:avLst/>
                <a:gdLst/>
                <a:ahLst/>
                <a:cxnLst/>
                <a:rect l="l" t="t" r="r" b="b"/>
                <a:pathLst>
                  <a:path w="321" h="321" extrusionOk="0">
                    <a:moveTo>
                      <a:pt x="183" y="1"/>
                    </a:moveTo>
                    <a:cubicBezTo>
                      <a:pt x="138" y="1"/>
                      <a:pt x="92" y="1"/>
                      <a:pt x="47" y="24"/>
                    </a:cubicBezTo>
                    <a:cubicBezTo>
                      <a:pt x="24" y="69"/>
                      <a:pt x="1" y="92"/>
                      <a:pt x="1" y="138"/>
                    </a:cubicBezTo>
                    <a:cubicBezTo>
                      <a:pt x="1" y="183"/>
                      <a:pt x="1" y="229"/>
                      <a:pt x="24" y="252"/>
                    </a:cubicBezTo>
                    <a:cubicBezTo>
                      <a:pt x="47" y="297"/>
                      <a:pt x="92" y="320"/>
                      <a:pt x="138" y="320"/>
                    </a:cubicBezTo>
                    <a:cubicBezTo>
                      <a:pt x="183" y="320"/>
                      <a:pt x="229" y="320"/>
                      <a:pt x="252" y="297"/>
                    </a:cubicBezTo>
                    <a:cubicBezTo>
                      <a:pt x="298" y="252"/>
                      <a:pt x="320" y="229"/>
                      <a:pt x="320" y="183"/>
                    </a:cubicBezTo>
                    <a:cubicBezTo>
                      <a:pt x="320" y="138"/>
                      <a:pt x="320" y="92"/>
                      <a:pt x="275" y="69"/>
                    </a:cubicBezTo>
                    <a:cubicBezTo>
                      <a:pt x="252" y="24"/>
                      <a:pt x="206" y="1"/>
                      <a:pt x="18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7"/>
              <p:cNvSpPr/>
              <p:nvPr/>
            </p:nvSpPr>
            <p:spPr>
              <a:xfrm>
                <a:off x="7221127" y="1631269"/>
                <a:ext cx="8055" cy="7433"/>
              </a:xfrm>
              <a:custGeom>
                <a:avLst/>
                <a:gdLst/>
                <a:ahLst/>
                <a:cxnLst/>
                <a:rect l="l" t="t" r="r" b="b"/>
                <a:pathLst>
                  <a:path w="298" h="275" extrusionOk="0">
                    <a:moveTo>
                      <a:pt x="160" y="0"/>
                    </a:moveTo>
                    <a:cubicBezTo>
                      <a:pt x="138" y="0"/>
                      <a:pt x="92" y="0"/>
                      <a:pt x="69" y="23"/>
                    </a:cubicBezTo>
                    <a:cubicBezTo>
                      <a:pt x="46" y="46"/>
                      <a:pt x="23" y="92"/>
                      <a:pt x="23" y="115"/>
                    </a:cubicBezTo>
                    <a:cubicBezTo>
                      <a:pt x="1" y="160"/>
                      <a:pt x="23" y="183"/>
                      <a:pt x="46" y="229"/>
                    </a:cubicBezTo>
                    <a:cubicBezTo>
                      <a:pt x="69" y="252"/>
                      <a:pt x="92" y="274"/>
                      <a:pt x="138" y="274"/>
                    </a:cubicBezTo>
                    <a:cubicBezTo>
                      <a:pt x="183" y="274"/>
                      <a:pt x="206" y="274"/>
                      <a:pt x="229" y="252"/>
                    </a:cubicBezTo>
                    <a:cubicBezTo>
                      <a:pt x="274" y="229"/>
                      <a:pt x="274" y="183"/>
                      <a:pt x="274" y="160"/>
                    </a:cubicBezTo>
                    <a:cubicBezTo>
                      <a:pt x="297" y="115"/>
                      <a:pt x="274" y="69"/>
                      <a:pt x="252" y="46"/>
                    </a:cubicBezTo>
                    <a:cubicBezTo>
                      <a:pt x="229" y="23"/>
                      <a:pt x="206" y="0"/>
                      <a:pt x="16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7"/>
              <p:cNvSpPr/>
              <p:nvPr/>
            </p:nvSpPr>
            <p:spPr>
              <a:xfrm>
                <a:off x="7232858" y="1601049"/>
                <a:ext cx="7433" cy="7406"/>
              </a:xfrm>
              <a:custGeom>
                <a:avLst/>
                <a:gdLst/>
                <a:ahLst/>
                <a:cxnLst/>
                <a:rect l="l" t="t" r="r" b="b"/>
                <a:pathLst>
                  <a:path w="275" h="274" extrusionOk="0">
                    <a:moveTo>
                      <a:pt x="160" y="0"/>
                    </a:moveTo>
                    <a:cubicBezTo>
                      <a:pt x="114" y="0"/>
                      <a:pt x="92" y="0"/>
                      <a:pt x="46" y="23"/>
                    </a:cubicBezTo>
                    <a:cubicBezTo>
                      <a:pt x="23" y="46"/>
                      <a:pt x="0" y="69"/>
                      <a:pt x="0" y="114"/>
                    </a:cubicBezTo>
                    <a:cubicBezTo>
                      <a:pt x="0" y="160"/>
                      <a:pt x="0" y="183"/>
                      <a:pt x="23" y="205"/>
                    </a:cubicBezTo>
                    <a:cubicBezTo>
                      <a:pt x="46" y="251"/>
                      <a:pt x="92" y="274"/>
                      <a:pt x="114" y="274"/>
                    </a:cubicBezTo>
                    <a:cubicBezTo>
                      <a:pt x="160" y="274"/>
                      <a:pt x="183" y="274"/>
                      <a:pt x="228" y="228"/>
                    </a:cubicBezTo>
                    <a:cubicBezTo>
                      <a:pt x="251" y="205"/>
                      <a:pt x="274" y="183"/>
                      <a:pt x="274" y="137"/>
                    </a:cubicBezTo>
                    <a:cubicBezTo>
                      <a:pt x="274" y="114"/>
                      <a:pt x="274" y="69"/>
                      <a:pt x="251" y="46"/>
                    </a:cubicBezTo>
                    <a:cubicBezTo>
                      <a:pt x="228" y="23"/>
                      <a:pt x="183" y="0"/>
                      <a:pt x="16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7"/>
              <p:cNvSpPr/>
              <p:nvPr/>
            </p:nvSpPr>
            <p:spPr>
              <a:xfrm>
                <a:off x="7256293" y="1584371"/>
                <a:ext cx="10515" cy="9893"/>
              </a:xfrm>
              <a:custGeom>
                <a:avLst/>
                <a:gdLst/>
                <a:ahLst/>
                <a:cxnLst/>
                <a:rect l="l" t="t" r="r" b="b"/>
                <a:pathLst>
                  <a:path w="389" h="366" extrusionOk="0">
                    <a:moveTo>
                      <a:pt x="229" y="1"/>
                    </a:moveTo>
                    <a:cubicBezTo>
                      <a:pt x="183" y="1"/>
                      <a:pt x="138" y="1"/>
                      <a:pt x="92" y="24"/>
                    </a:cubicBezTo>
                    <a:cubicBezTo>
                      <a:pt x="46" y="69"/>
                      <a:pt x="23" y="115"/>
                      <a:pt x="23" y="161"/>
                    </a:cubicBezTo>
                    <a:cubicBezTo>
                      <a:pt x="1" y="206"/>
                      <a:pt x="23" y="252"/>
                      <a:pt x="46" y="297"/>
                    </a:cubicBezTo>
                    <a:cubicBezTo>
                      <a:pt x="92" y="320"/>
                      <a:pt x="138" y="366"/>
                      <a:pt x="183" y="366"/>
                    </a:cubicBezTo>
                    <a:cubicBezTo>
                      <a:pt x="229" y="366"/>
                      <a:pt x="274" y="366"/>
                      <a:pt x="320" y="320"/>
                    </a:cubicBezTo>
                    <a:cubicBezTo>
                      <a:pt x="366" y="297"/>
                      <a:pt x="389" y="252"/>
                      <a:pt x="389" y="206"/>
                    </a:cubicBezTo>
                    <a:cubicBezTo>
                      <a:pt x="389" y="161"/>
                      <a:pt x="366" y="92"/>
                      <a:pt x="343" y="69"/>
                    </a:cubicBezTo>
                    <a:cubicBezTo>
                      <a:pt x="320" y="24"/>
                      <a:pt x="274" y="1"/>
                      <a:pt x="22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7"/>
              <p:cNvSpPr/>
              <p:nvPr/>
            </p:nvSpPr>
            <p:spPr>
              <a:xfrm>
                <a:off x="7290837" y="1577587"/>
                <a:ext cx="9298" cy="9298"/>
              </a:xfrm>
              <a:custGeom>
                <a:avLst/>
                <a:gdLst/>
                <a:ahLst/>
                <a:cxnLst/>
                <a:rect l="l" t="t" r="r" b="b"/>
                <a:pathLst>
                  <a:path w="344" h="344" extrusionOk="0">
                    <a:moveTo>
                      <a:pt x="183" y="1"/>
                    </a:moveTo>
                    <a:cubicBezTo>
                      <a:pt x="138" y="1"/>
                      <a:pt x="92" y="1"/>
                      <a:pt x="69" y="46"/>
                    </a:cubicBezTo>
                    <a:cubicBezTo>
                      <a:pt x="24" y="69"/>
                      <a:pt x="1" y="115"/>
                      <a:pt x="1" y="160"/>
                    </a:cubicBezTo>
                    <a:cubicBezTo>
                      <a:pt x="1" y="206"/>
                      <a:pt x="1" y="252"/>
                      <a:pt x="46" y="275"/>
                    </a:cubicBezTo>
                    <a:cubicBezTo>
                      <a:pt x="69" y="320"/>
                      <a:pt x="115" y="343"/>
                      <a:pt x="161" y="343"/>
                    </a:cubicBezTo>
                    <a:cubicBezTo>
                      <a:pt x="206" y="343"/>
                      <a:pt x="229" y="343"/>
                      <a:pt x="275" y="320"/>
                    </a:cubicBezTo>
                    <a:cubicBezTo>
                      <a:pt x="320" y="275"/>
                      <a:pt x="343" y="229"/>
                      <a:pt x="343" y="206"/>
                    </a:cubicBezTo>
                    <a:cubicBezTo>
                      <a:pt x="343" y="138"/>
                      <a:pt x="343" y="92"/>
                      <a:pt x="298" y="69"/>
                    </a:cubicBezTo>
                    <a:cubicBezTo>
                      <a:pt x="275" y="23"/>
                      <a:pt x="229" y="1"/>
                      <a:pt x="18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7"/>
              <p:cNvSpPr/>
              <p:nvPr/>
            </p:nvSpPr>
            <p:spPr>
              <a:xfrm>
                <a:off x="7180420" y="1725036"/>
                <a:ext cx="65413" cy="59493"/>
              </a:xfrm>
              <a:custGeom>
                <a:avLst/>
                <a:gdLst/>
                <a:ahLst/>
                <a:cxnLst/>
                <a:rect l="l" t="t" r="r" b="b"/>
                <a:pathLst>
                  <a:path w="2420" h="2201" extrusionOk="0">
                    <a:moveTo>
                      <a:pt x="2054" y="1"/>
                    </a:moveTo>
                    <a:cubicBezTo>
                      <a:pt x="2009" y="24"/>
                      <a:pt x="1963" y="92"/>
                      <a:pt x="1940" y="138"/>
                    </a:cubicBezTo>
                    <a:cubicBezTo>
                      <a:pt x="1917" y="252"/>
                      <a:pt x="1849" y="343"/>
                      <a:pt x="1803" y="457"/>
                    </a:cubicBezTo>
                    <a:cubicBezTo>
                      <a:pt x="1735" y="572"/>
                      <a:pt x="1644" y="686"/>
                      <a:pt x="1575" y="800"/>
                    </a:cubicBezTo>
                    <a:cubicBezTo>
                      <a:pt x="1484" y="914"/>
                      <a:pt x="1392" y="1028"/>
                      <a:pt x="1301" y="1142"/>
                    </a:cubicBezTo>
                    <a:cubicBezTo>
                      <a:pt x="1233" y="1188"/>
                      <a:pt x="1187" y="1233"/>
                      <a:pt x="1141" y="1279"/>
                    </a:cubicBezTo>
                    <a:cubicBezTo>
                      <a:pt x="1073" y="1348"/>
                      <a:pt x="982" y="1416"/>
                      <a:pt x="913" y="1485"/>
                    </a:cubicBezTo>
                    <a:cubicBezTo>
                      <a:pt x="776" y="1576"/>
                      <a:pt x="616" y="1667"/>
                      <a:pt x="479" y="1781"/>
                    </a:cubicBezTo>
                    <a:cubicBezTo>
                      <a:pt x="434" y="1804"/>
                      <a:pt x="388" y="1827"/>
                      <a:pt x="342" y="1850"/>
                    </a:cubicBezTo>
                    <a:cubicBezTo>
                      <a:pt x="251" y="1895"/>
                      <a:pt x="183" y="1918"/>
                      <a:pt x="114" y="1941"/>
                    </a:cubicBezTo>
                    <a:cubicBezTo>
                      <a:pt x="46" y="1987"/>
                      <a:pt x="0" y="2055"/>
                      <a:pt x="46" y="2124"/>
                    </a:cubicBezTo>
                    <a:cubicBezTo>
                      <a:pt x="63" y="2175"/>
                      <a:pt x="106" y="2201"/>
                      <a:pt x="155" y="2201"/>
                    </a:cubicBezTo>
                    <a:cubicBezTo>
                      <a:pt x="171" y="2201"/>
                      <a:pt x="188" y="2198"/>
                      <a:pt x="206" y="2192"/>
                    </a:cubicBezTo>
                    <a:cubicBezTo>
                      <a:pt x="320" y="2146"/>
                      <a:pt x="434" y="2101"/>
                      <a:pt x="525" y="2055"/>
                    </a:cubicBezTo>
                    <a:cubicBezTo>
                      <a:pt x="639" y="1987"/>
                      <a:pt x="753" y="1918"/>
                      <a:pt x="867" y="1850"/>
                    </a:cubicBezTo>
                    <a:cubicBezTo>
                      <a:pt x="1073" y="1736"/>
                      <a:pt x="1278" y="1576"/>
                      <a:pt x="1461" y="1416"/>
                    </a:cubicBezTo>
                    <a:cubicBezTo>
                      <a:pt x="1644" y="1279"/>
                      <a:pt x="1803" y="1119"/>
                      <a:pt x="1963" y="960"/>
                    </a:cubicBezTo>
                    <a:cubicBezTo>
                      <a:pt x="2032" y="868"/>
                      <a:pt x="2100" y="777"/>
                      <a:pt x="2191" y="708"/>
                    </a:cubicBezTo>
                    <a:cubicBezTo>
                      <a:pt x="2214" y="663"/>
                      <a:pt x="2237" y="617"/>
                      <a:pt x="2283" y="572"/>
                    </a:cubicBezTo>
                    <a:cubicBezTo>
                      <a:pt x="2283" y="549"/>
                      <a:pt x="2305" y="526"/>
                      <a:pt x="2305" y="503"/>
                    </a:cubicBezTo>
                    <a:cubicBezTo>
                      <a:pt x="2328" y="480"/>
                      <a:pt x="2351" y="435"/>
                      <a:pt x="2351" y="412"/>
                    </a:cubicBezTo>
                    <a:cubicBezTo>
                      <a:pt x="2374" y="366"/>
                      <a:pt x="2397" y="320"/>
                      <a:pt x="2397" y="252"/>
                    </a:cubicBezTo>
                    <a:cubicBezTo>
                      <a:pt x="2420" y="229"/>
                      <a:pt x="2397" y="184"/>
                      <a:pt x="2374" y="138"/>
                    </a:cubicBezTo>
                    <a:cubicBezTo>
                      <a:pt x="2351" y="69"/>
                      <a:pt x="2305" y="24"/>
                      <a:pt x="226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7"/>
              <p:cNvSpPr/>
              <p:nvPr/>
            </p:nvSpPr>
            <p:spPr>
              <a:xfrm>
                <a:off x="7195827" y="1714548"/>
                <a:ext cx="37058" cy="36004"/>
              </a:xfrm>
              <a:custGeom>
                <a:avLst/>
                <a:gdLst/>
                <a:ahLst/>
                <a:cxnLst/>
                <a:rect l="l" t="t" r="r" b="b"/>
                <a:pathLst>
                  <a:path w="1371" h="1332" extrusionOk="0">
                    <a:moveTo>
                      <a:pt x="1142" y="1"/>
                    </a:moveTo>
                    <a:cubicBezTo>
                      <a:pt x="1051" y="1"/>
                      <a:pt x="959" y="47"/>
                      <a:pt x="914" y="138"/>
                    </a:cubicBezTo>
                    <a:cubicBezTo>
                      <a:pt x="914" y="161"/>
                      <a:pt x="891" y="183"/>
                      <a:pt x="891" y="206"/>
                    </a:cubicBezTo>
                    <a:cubicBezTo>
                      <a:pt x="800" y="366"/>
                      <a:pt x="685" y="503"/>
                      <a:pt x="571" y="617"/>
                    </a:cubicBezTo>
                    <a:cubicBezTo>
                      <a:pt x="503" y="686"/>
                      <a:pt x="434" y="754"/>
                      <a:pt x="366" y="800"/>
                    </a:cubicBezTo>
                    <a:cubicBezTo>
                      <a:pt x="275" y="891"/>
                      <a:pt x="183" y="960"/>
                      <a:pt x="92" y="1028"/>
                    </a:cubicBezTo>
                    <a:cubicBezTo>
                      <a:pt x="24" y="1074"/>
                      <a:pt x="1" y="1188"/>
                      <a:pt x="69" y="1256"/>
                    </a:cubicBezTo>
                    <a:cubicBezTo>
                      <a:pt x="96" y="1310"/>
                      <a:pt x="146" y="1332"/>
                      <a:pt x="202" y="1332"/>
                    </a:cubicBezTo>
                    <a:cubicBezTo>
                      <a:pt x="241" y="1332"/>
                      <a:pt x="282" y="1321"/>
                      <a:pt x="320" y="1302"/>
                    </a:cubicBezTo>
                    <a:cubicBezTo>
                      <a:pt x="412" y="1233"/>
                      <a:pt x="503" y="1165"/>
                      <a:pt x="594" y="1074"/>
                    </a:cubicBezTo>
                    <a:cubicBezTo>
                      <a:pt x="685" y="1005"/>
                      <a:pt x="777" y="937"/>
                      <a:pt x="845" y="868"/>
                    </a:cubicBezTo>
                    <a:cubicBezTo>
                      <a:pt x="937" y="800"/>
                      <a:pt x="1005" y="708"/>
                      <a:pt x="1096" y="640"/>
                    </a:cubicBezTo>
                    <a:cubicBezTo>
                      <a:pt x="1188" y="526"/>
                      <a:pt x="1302" y="435"/>
                      <a:pt x="1347" y="298"/>
                    </a:cubicBezTo>
                    <a:cubicBezTo>
                      <a:pt x="1370" y="183"/>
                      <a:pt x="1325" y="69"/>
                      <a:pt x="121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7"/>
              <p:cNvSpPr/>
              <p:nvPr/>
            </p:nvSpPr>
            <p:spPr>
              <a:xfrm>
                <a:off x="7060109" y="1570181"/>
                <a:ext cx="73441" cy="26435"/>
              </a:xfrm>
              <a:custGeom>
                <a:avLst/>
                <a:gdLst/>
                <a:ahLst/>
                <a:cxnLst/>
                <a:rect l="l" t="t" r="r" b="b"/>
                <a:pathLst>
                  <a:path w="2717" h="978" extrusionOk="0">
                    <a:moveTo>
                      <a:pt x="2397" y="1"/>
                    </a:moveTo>
                    <a:cubicBezTo>
                      <a:pt x="2214" y="1"/>
                      <a:pt x="2032" y="24"/>
                      <a:pt x="1849" y="46"/>
                    </a:cubicBezTo>
                    <a:cubicBezTo>
                      <a:pt x="1644" y="92"/>
                      <a:pt x="1438" y="138"/>
                      <a:pt x="1233" y="183"/>
                    </a:cubicBezTo>
                    <a:cubicBezTo>
                      <a:pt x="1027" y="252"/>
                      <a:pt x="845" y="320"/>
                      <a:pt x="639" y="412"/>
                    </a:cubicBezTo>
                    <a:cubicBezTo>
                      <a:pt x="457" y="480"/>
                      <a:pt x="297" y="594"/>
                      <a:pt x="114" y="663"/>
                    </a:cubicBezTo>
                    <a:cubicBezTo>
                      <a:pt x="46" y="708"/>
                      <a:pt x="0" y="800"/>
                      <a:pt x="46" y="891"/>
                    </a:cubicBezTo>
                    <a:cubicBezTo>
                      <a:pt x="62" y="940"/>
                      <a:pt x="126" y="978"/>
                      <a:pt x="186" y="978"/>
                    </a:cubicBezTo>
                    <a:cubicBezTo>
                      <a:pt x="209" y="978"/>
                      <a:pt x="232" y="972"/>
                      <a:pt x="251" y="959"/>
                    </a:cubicBezTo>
                    <a:cubicBezTo>
                      <a:pt x="388" y="891"/>
                      <a:pt x="525" y="822"/>
                      <a:pt x="685" y="754"/>
                    </a:cubicBezTo>
                    <a:cubicBezTo>
                      <a:pt x="822" y="708"/>
                      <a:pt x="959" y="663"/>
                      <a:pt x="1096" y="617"/>
                    </a:cubicBezTo>
                    <a:cubicBezTo>
                      <a:pt x="1391" y="549"/>
                      <a:pt x="1663" y="504"/>
                      <a:pt x="1957" y="481"/>
                    </a:cubicBezTo>
                    <a:lnTo>
                      <a:pt x="1957" y="481"/>
                    </a:lnTo>
                    <a:cubicBezTo>
                      <a:pt x="2104" y="484"/>
                      <a:pt x="2252" y="505"/>
                      <a:pt x="2420" y="526"/>
                    </a:cubicBezTo>
                    <a:cubicBezTo>
                      <a:pt x="2431" y="528"/>
                      <a:pt x="2443" y="529"/>
                      <a:pt x="2455" y="529"/>
                    </a:cubicBezTo>
                    <a:cubicBezTo>
                      <a:pt x="2579" y="529"/>
                      <a:pt x="2694" y="423"/>
                      <a:pt x="2694" y="297"/>
                    </a:cubicBezTo>
                    <a:cubicBezTo>
                      <a:pt x="2716" y="229"/>
                      <a:pt x="2694" y="161"/>
                      <a:pt x="2648" y="92"/>
                    </a:cubicBezTo>
                    <a:cubicBezTo>
                      <a:pt x="2625" y="69"/>
                      <a:pt x="2579" y="46"/>
                      <a:pt x="2534" y="24"/>
                    </a:cubicBezTo>
                    <a:cubicBezTo>
                      <a:pt x="2511" y="1"/>
                      <a:pt x="2488" y="1"/>
                      <a:pt x="244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7"/>
              <p:cNvSpPr/>
              <p:nvPr/>
            </p:nvSpPr>
            <p:spPr>
              <a:xfrm>
                <a:off x="7098357" y="1601049"/>
                <a:ext cx="9271" cy="9271"/>
              </a:xfrm>
              <a:custGeom>
                <a:avLst/>
                <a:gdLst/>
                <a:ahLst/>
                <a:cxnLst/>
                <a:rect l="l" t="t" r="r" b="b"/>
                <a:pathLst>
                  <a:path w="343" h="343" extrusionOk="0">
                    <a:moveTo>
                      <a:pt x="206" y="0"/>
                    </a:moveTo>
                    <a:cubicBezTo>
                      <a:pt x="160" y="0"/>
                      <a:pt x="114" y="0"/>
                      <a:pt x="69" y="46"/>
                    </a:cubicBezTo>
                    <a:cubicBezTo>
                      <a:pt x="46" y="69"/>
                      <a:pt x="23" y="114"/>
                      <a:pt x="0" y="160"/>
                    </a:cubicBezTo>
                    <a:cubicBezTo>
                      <a:pt x="0" y="205"/>
                      <a:pt x="23" y="251"/>
                      <a:pt x="46" y="274"/>
                    </a:cubicBezTo>
                    <a:cubicBezTo>
                      <a:pt x="69" y="320"/>
                      <a:pt x="114" y="342"/>
                      <a:pt x="160" y="342"/>
                    </a:cubicBezTo>
                    <a:cubicBezTo>
                      <a:pt x="206" y="342"/>
                      <a:pt x="251" y="342"/>
                      <a:pt x="274" y="297"/>
                    </a:cubicBezTo>
                    <a:cubicBezTo>
                      <a:pt x="320" y="274"/>
                      <a:pt x="343" y="228"/>
                      <a:pt x="343" y="205"/>
                    </a:cubicBezTo>
                    <a:cubicBezTo>
                      <a:pt x="343" y="160"/>
                      <a:pt x="343" y="114"/>
                      <a:pt x="297" y="69"/>
                    </a:cubicBezTo>
                    <a:cubicBezTo>
                      <a:pt x="274" y="46"/>
                      <a:pt x="229" y="0"/>
                      <a:pt x="206"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7"/>
              <p:cNvSpPr/>
              <p:nvPr/>
            </p:nvSpPr>
            <p:spPr>
              <a:xfrm>
                <a:off x="7029863" y="1671381"/>
                <a:ext cx="339983" cy="190129"/>
              </a:xfrm>
              <a:custGeom>
                <a:avLst/>
                <a:gdLst/>
                <a:ahLst/>
                <a:cxnLst/>
                <a:rect l="l" t="t" r="r" b="b"/>
                <a:pathLst>
                  <a:path w="12578" h="7034" extrusionOk="0">
                    <a:moveTo>
                      <a:pt x="11139" y="0"/>
                    </a:moveTo>
                    <a:cubicBezTo>
                      <a:pt x="10957" y="23"/>
                      <a:pt x="10751" y="69"/>
                      <a:pt x="10569" y="114"/>
                    </a:cubicBezTo>
                    <a:cubicBezTo>
                      <a:pt x="10523" y="137"/>
                      <a:pt x="10500" y="137"/>
                      <a:pt x="10455" y="160"/>
                    </a:cubicBezTo>
                    <a:cubicBezTo>
                      <a:pt x="10386" y="183"/>
                      <a:pt x="10318" y="274"/>
                      <a:pt x="10363" y="342"/>
                    </a:cubicBezTo>
                    <a:cubicBezTo>
                      <a:pt x="10381" y="414"/>
                      <a:pt x="10441" y="471"/>
                      <a:pt x="10499" y="471"/>
                    </a:cubicBezTo>
                    <a:cubicBezTo>
                      <a:pt x="10515" y="471"/>
                      <a:pt x="10531" y="467"/>
                      <a:pt x="10546" y="457"/>
                    </a:cubicBezTo>
                    <a:cubicBezTo>
                      <a:pt x="10706" y="411"/>
                      <a:pt x="10866" y="365"/>
                      <a:pt x="11003" y="342"/>
                    </a:cubicBezTo>
                    <a:cubicBezTo>
                      <a:pt x="11139" y="320"/>
                      <a:pt x="11276" y="320"/>
                      <a:pt x="11413" y="320"/>
                    </a:cubicBezTo>
                    <a:cubicBezTo>
                      <a:pt x="11505" y="342"/>
                      <a:pt x="11573" y="365"/>
                      <a:pt x="11664" y="388"/>
                    </a:cubicBezTo>
                    <a:cubicBezTo>
                      <a:pt x="11710" y="411"/>
                      <a:pt x="11756" y="434"/>
                      <a:pt x="11801" y="479"/>
                    </a:cubicBezTo>
                    <a:cubicBezTo>
                      <a:pt x="11847" y="502"/>
                      <a:pt x="11893" y="548"/>
                      <a:pt x="11916" y="571"/>
                    </a:cubicBezTo>
                    <a:cubicBezTo>
                      <a:pt x="11961" y="616"/>
                      <a:pt x="11984" y="685"/>
                      <a:pt x="12007" y="731"/>
                    </a:cubicBezTo>
                    <a:cubicBezTo>
                      <a:pt x="12030" y="776"/>
                      <a:pt x="12052" y="845"/>
                      <a:pt x="12052" y="890"/>
                    </a:cubicBezTo>
                    <a:cubicBezTo>
                      <a:pt x="12075" y="982"/>
                      <a:pt x="12075" y="1073"/>
                      <a:pt x="12075" y="1164"/>
                    </a:cubicBezTo>
                    <a:cubicBezTo>
                      <a:pt x="12052" y="1278"/>
                      <a:pt x="12030" y="1415"/>
                      <a:pt x="11984" y="1529"/>
                    </a:cubicBezTo>
                    <a:cubicBezTo>
                      <a:pt x="11893" y="1735"/>
                      <a:pt x="11801" y="1917"/>
                      <a:pt x="11664" y="2077"/>
                    </a:cubicBezTo>
                    <a:cubicBezTo>
                      <a:pt x="11254" y="2671"/>
                      <a:pt x="10751" y="3173"/>
                      <a:pt x="10181" y="3629"/>
                    </a:cubicBezTo>
                    <a:cubicBezTo>
                      <a:pt x="9336" y="4314"/>
                      <a:pt x="8378" y="4862"/>
                      <a:pt x="7373" y="5318"/>
                    </a:cubicBezTo>
                    <a:lnTo>
                      <a:pt x="7396" y="5318"/>
                    </a:lnTo>
                    <a:cubicBezTo>
                      <a:pt x="6049" y="5912"/>
                      <a:pt x="4634" y="6323"/>
                      <a:pt x="3173" y="6528"/>
                    </a:cubicBezTo>
                    <a:cubicBezTo>
                      <a:pt x="2456" y="6648"/>
                      <a:pt x="1721" y="6715"/>
                      <a:pt x="984" y="6715"/>
                    </a:cubicBezTo>
                    <a:cubicBezTo>
                      <a:pt x="877" y="6715"/>
                      <a:pt x="770" y="6714"/>
                      <a:pt x="663" y="6711"/>
                    </a:cubicBezTo>
                    <a:cubicBezTo>
                      <a:pt x="480" y="6779"/>
                      <a:pt x="297" y="6848"/>
                      <a:pt x="115" y="6916"/>
                    </a:cubicBezTo>
                    <a:cubicBezTo>
                      <a:pt x="92" y="6916"/>
                      <a:pt x="69" y="6939"/>
                      <a:pt x="46" y="6939"/>
                    </a:cubicBezTo>
                    <a:cubicBezTo>
                      <a:pt x="46" y="6962"/>
                      <a:pt x="24" y="6962"/>
                      <a:pt x="1" y="6962"/>
                    </a:cubicBezTo>
                    <a:lnTo>
                      <a:pt x="24" y="6962"/>
                    </a:lnTo>
                    <a:cubicBezTo>
                      <a:pt x="46" y="6985"/>
                      <a:pt x="92" y="7007"/>
                      <a:pt x="138" y="7007"/>
                    </a:cubicBezTo>
                    <a:cubicBezTo>
                      <a:pt x="407" y="7025"/>
                      <a:pt x="676" y="7033"/>
                      <a:pt x="946" y="7033"/>
                    </a:cubicBezTo>
                    <a:cubicBezTo>
                      <a:pt x="2098" y="7033"/>
                      <a:pt x="3255" y="6883"/>
                      <a:pt x="4383" y="6642"/>
                    </a:cubicBezTo>
                    <a:cubicBezTo>
                      <a:pt x="5890" y="6300"/>
                      <a:pt x="7350" y="5775"/>
                      <a:pt x="8697" y="5022"/>
                    </a:cubicBezTo>
                    <a:cubicBezTo>
                      <a:pt x="9336" y="4656"/>
                      <a:pt x="9953" y="4246"/>
                      <a:pt x="10523" y="3766"/>
                    </a:cubicBezTo>
                    <a:cubicBezTo>
                      <a:pt x="11071" y="3310"/>
                      <a:pt x="11550" y="2808"/>
                      <a:pt x="11961" y="2237"/>
                    </a:cubicBezTo>
                    <a:cubicBezTo>
                      <a:pt x="12304" y="1758"/>
                      <a:pt x="12577" y="1027"/>
                      <a:pt x="12235" y="479"/>
                    </a:cubicBezTo>
                    <a:cubicBezTo>
                      <a:pt x="12098" y="228"/>
                      <a:pt x="11847" y="91"/>
                      <a:pt x="11596" y="23"/>
                    </a:cubicBezTo>
                    <a:cubicBezTo>
                      <a:pt x="11482" y="0"/>
                      <a:pt x="11391" y="0"/>
                      <a:pt x="11276"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7"/>
              <p:cNvSpPr/>
              <p:nvPr/>
            </p:nvSpPr>
            <p:spPr>
              <a:xfrm>
                <a:off x="7345141" y="1727522"/>
                <a:ext cx="27" cy="27"/>
              </a:xfrm>
              <a:custGeom>
                <a:avLst/>
                <a:gdLst/>
                <a:ahLst/>
                <a:cxnLst/>
                <a:rect l="l" t="t" r="r" b="b"/>
                <a:pathLst>
                  <a:path w="1" h="1" extrusionOk="0">
                    <a:moveTo>
                      <a:pt x="0" y="0"/>
                    </a:moveTo>
                    <a:lnTo>
                      <a:pt x="0" y="0"/>
                    </a:lnTo>
                    <a:cubicBezTo>
                      <a:pt x="0" y="0"/>
                      <a:pt x="0" y="0"/>
                      <a:pt x="0" y="0"/>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7"/>
              <p:cNvSpPr/>
              <p:nvPr/>
            </p:nvSpPr>
            <p:spPr>
              <a:xfrm>
                <a:off x="7229777" y="1814505"/>
                <a:ext cx="622" cy="649"/>
              </a:xfrm>
              <a:custGeom>
                <a:avLst/>
                <a:gdLst/>
                <a:ahLst/>
                <a:cxnLst/>
                <a:rect l="l" t="t" r="r" b="b"/>
                <a:pathLst>
                  <a:path w="23" h="24" extrusionOk="0">
                    <a:moveTo>
                      <a:pt x="0" y="23"/>
                    </a:moveTo>
                    <a:lnTo>
                      <a:pt x="23" y="1"/>
                    </a:lnTo>
                    <a:cubicBezTo>
                      <a:pt x="23" y="1"/>
                      <a:pt x="0" y="23"/>
                      <a:pt x="0" y="23"/>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7"/>
              <p:cNvSpPr/>
              <p:nvPr/>
            </p:nvSpPr>
            <p:spPr>
              <a:xfrm>
                <a:off x="7301325" y="1464683"/>
                <a:ext cx="246811" cy="216429"/>
              </a:xfrm>
              <a:custGeom>
                <a:avLst/>
                <a:gdLst/>
                <a:ahLst/>
                <a:cxnLst/>
                <a:rect l="l" t="t" r="r" b="b"/>
                <a:pathLst>
                  <a:path w="9131" h="8007" extrusionOk="0">
                    <a:moveTo>
                      <a:pt x="6620" y="1"/>
                    </a:moveTo>
                    <a:cubicBezTo>
                      <a:pt x="6323" y="1"/>
                      <a:pt x="6050" y="23"/>
                      <a:pt x="5753" y="69"/>
                    </a:cubicBezTo>
                    <a:cubicBezTo>
                      <a:pt x="5068" y="160"/>
                      <a:pt x="4383" y="343"/>
                      <a:pt x="3721" y="571"/>
                    </a:cubicBezTo>
                    <a:cubicBezTo>
                      <a:pt x="2466" y="982"/>
                      <a:pt x="1279" y="1553"/>
                      <a:pt x="92" y="2123"/>
                    </a:cubicBezTo>
                    <a:cubicBezTo>
                      <a:pt x="46" y="2146"/>
                      <a:pt x="24" y="2169"/>
                      <a:pt x="24" y="2215"/>
                    </a:cubicBezTo>
                    <a:cubicBezTo>
                      <a:pt x="1" y="2260"/>
                      <a:pt x="24" y="2306"/>
                      <a:pt x="46" y="2352"/>
                    </a:cubicBezTo>
                    <a:cubicBezTo>
                      <a:pt x="69" y="2374"/>
                      <a:pt x="92" y="2397"/>
                      <a:pt x="138" y="2420"/>
                    </a:cubicBezTo>
                    <a:cubicBezTo>
                      <a:pt x="183" y="2420"/>
                      <a:pt x="229" y="2420"/>
                      <a:pt x="275" y="2397"/>
                    </a:cubicBezTo>
                    <a:cubicBezTo>
                      <a:pt x="777" y="2146"/>
                      <a:pt x="1279" y="1918"/>
                      <a:pt x="1781" y="1690"/>
                    </a:cubicBezTo>
                    <a:cubicBezTo>
                      <a:pt x="2397" y="1416"/>
                      <a:pt x="3037" y="1142"/>
                      <a:pt x="3699" y="936"/>
                    </a:cubicBezTo>
                    <a:cubicBezTo>
                      <a:pt x="4338" y="708"/>
                      <a:pt x="5000" y="526"/>
                      <a:pt x="5684" y="412"/>
                    </a:cubicBezTo>
                    <a:lnTo>
                      <a:pt x="5730" y="412"/>
                    </a:lnTo>
                    <a:cubicBezTo>
                      <a:pt x="6027" y="367"/>
                      <a:pt x="6325" y="332"/>
                      <a:pt x="6622" y="332"/>
                    </a:cubicBezTo>
                    <a:cubicBezTo>
                      <a:pt x="6781" y="332"/>
                      <a:pt x="6940" y="342"/>
                      <a:pt x="7100" y="366"/>
                    </a:cubicBezTo>
                    <a:cubicBezTo>
                      <a:pt x="7351" y="389"/>
                      <a:pt x="7602" y="434"/>
                      <a:pt x="7830" y="526"/>
                    </a:cubicBezTo>
                    <a:cubicBezTo>
                      <a:pt x="7990" y="594"/>
                      <a:pt x="8127" y="685"/>
                      <a:pt x="8264" y="777"/>
                    </a:cubicBezTo>
                    <a:cubicBezTo>
                      <a:pt x="8378" y="845"/>
                      <a:pt x="8492" y="936"/>
                      <a:pt x="8583" y="1051"/>
                    </a:cubicBezTo>
                    <a:cubicBezTo>
                      <a:pt x="8629" y="1119"/>
                      <a:pt x="8674" y="1188"/>
                      <a:pt x="8697" y="1256"/>
                    </a:cubicBezTo>
                    <a:cubicBezTo>
                      <a:pt x="8743" y="1325"/>
                      <a:pt x="8743" y="1393"/>
                      <a:pt x="8766" y="1461"/>
                    </a:cubicBezTo>
                    <a:cubicBezTo>
                      <a:pt x="8766" y="1553"/>
                      <a:pt x="8766" y="1621"/>
                      <a:pt x="8766" y="1713"/>
                    </a:cubicBezTo>
                    <a:cubicBezTo>
                      <a:pt x="8743" y="1804"/>
                      <a:pt x="8720" y="1918"/>
                      <a:pt x="8674" y="2032"/>
                    </a:cubicBezTo>
                    <a:cubicBezTo>
                      <a:pt x="8606" y="2215"/>
                      <a:pt x="8492" y="2397"/>
                      <a:pt x="8378" y="2580"/>
                    </a:cubicBezTo>
                    <a:cubicBezTo>
                      <a:pt x="8013" y="3059"/>
                      <a:pt x="7556" y="3470"/>
                      <a:pt x="7100" y="3835"/>
                    </a:cubicBezTo>
                    <a:cubicBezTo>
                      <a:pt x="6255" y="4520"/>
                      <a:pt x="5319" y="5114"/>
                      <a:pt x="4383" y="5684"/>
                    </a:cubicBezTo>
                    <a:cubicBezTo>
                      <a:pt x="3516" y="6186"/>
                      <a:pt x="2626" y="6666"/>
                      <a:pt x="1713" y="7122"/>
                    </a:cubicBezTo>
                    <a:cubicBezTo>
                      <a:pt x="1370" y="7282"/>
                      <a:pt x="1028" y="7442"/>
                      <a:pt x="686" y="7601"/>
                    </a:cubicBezTo>
                    <a:cubicBezTo>
                      <a:pt x="617" y="7624"/>
                      <a:pt x="571" y="7670"/>
                      <a:pt x="503" y="7693"/>
                    </a:cubicBezTo>
                    <a:cubicBezTo>
                      <a:pt x="457" y="7693"/>
                      <a:pt x="435" y="7716"/>
                      <a:pt x="412" y="7761"/>
                    </a:cubicBezTo>
                    <a:cubicBezTo>
                      <a:pt x="389" y="7807"/>
                      <a:pt x="389" y="7853"/>
                      <a:pt x="389" y="7898"/>
                    </a:cubicBezTo>
                    <a:cubicBezTo>
                      <a:pt x="412" y="7921"/>
                      <a:pt x="435" y="7967"/>
                      <a:pt x="457" y="7989"/>
                    </a:cubicBezTo>
                    <a:cubicBezTo>
                      <a:pt x="480" y="8001"/>
                      <a:pt x="503" y="8007"/>
                      <a:pt x="526" y="8007"/>
                    </a:cubicBezTo>
                    <a:cubicBezTo>
                      <a:pt x="549" y="8007"/>
                      <a:pt x="571" y="8001"/>
                      <a:pt x="594" y="7989"/>
                    </a:cubicBezTo>
                    <a:cubicBezTo>
                      <a:pt x="845" y="7898"/>
                      <a:pt x="1096" y="7784"/>
                      <a:pt x="1348" y="7647"/>
                    </a:cubicBezTo>
                    <a:cubicBezTo>
                      <a:pt x="1713" y="7487"/>
                      <a:pt x="2101" y="7305"/>
                      <a:pt x="2466" y="7099"/>
                    </a:cubicBezTo>
                    <a:cubicBezTo>
                      <a:pt x="3402" y="6620"/>
                      <a:pt x="4338" y="6095"/>
                      <a:pt x="5251" y="5524"/>
                    </a:cubicBezTo>
                    <a:cubicBezTo>
                      <a:pt x="5730" y="5228"/>
                      <a:pt x="6186" y="4931"/>
                      <a:pt x="6643" y="4589"/>
                    </a:cubicBezTo>
                    <a:cubicBezTo>
                      <a:pt x="7077" y="4292"/>
                      <a:pt x="7465" y="3972"/>
                      <a:pt x="7853" y="3630"/>
                    </a:cubicBezTo>
                    <a:cubicBezTo>
                      <a:pt x="8172" y="3333"/>
                      <a:pt x="8469" y="3014"/>
                      <a:pt x="8720" y="2648"/>
                    </a:cubicBezTo>
                    <a:cubicBezTo>
                      <a:pt x="8903" y="2374"/>
                      <a:pt x="9062" y="2055"/>
                      <a:pt x="9085" y="1713"/>
                    </a:cubicBezTo>
                    <a:cubicBezTo>
                      <a:pt x="9131" y="1416"/>
                      <a:pt x="9040" y="1096"/>
                      <a:pt x="8857" y="868"/>
                    </a:cubicBezTo>
                    <a:cubicBezTo>
                      <a:pt x="8697" y="685"/>
                      <a:pt x="8538" y="548"/>
                      <a:pt x="8332" y="434"/>
                    </a:cubicBezTo>
                    <a:cubicBezTo>
                      <a:pt x="8104" y="275"/>
                      <a:pt x="7853" y="183"/>
                      <a:pt x="7579" y="115"/>
                    </a:cubicBezTo>
                    <a:cubicBezTo>
                      <a:pt x="7305" y="46"/>
                      <a:pt x="7008" y="1"/>
                      <a:pt x="6711" y="1"/>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7"/>
              <p:cNvSpPr/>
              <p:nvPr/>
            </p:nvSpPr>
            <p:spPr>
              <a:xfrm>
                <a:off x="7138442" y="1434463"/>
                <a:ext cx="222160" cy="93199"/>
              </a:xfrm>
              <a:custGeom>
                <a:avLst/>
                <a:gdLst/>
                <a:ahLst/>
                <a:cxnLst/>
                <a:rect l="l" t="t" r="r" b="b"/>
                <a:pathLst>
                  <a:path w="8219" h="3448" extrusionOk="0">
                    <a:moveTo>
                      <a:pt x="6575" y="0"/>
                    </a:moveTo>
                    <a:cubicBezTo>
                      <a:pt x="6415" y="0"/>
                      <a:pt x="6255" y="23"/>
                      <a:pt x="6072" y="23"/>
                    </a:cubicBezTo>
                    <a:cubicBezTo>
                      <a:pt x="5684" y="69"/>
                      <a:pt x="5274" y="160"/>
                      <a:pt x="4886" y="297"/>
                    </a:cubicBezTo>
                    <a:cubicBezTo>
                      <a:pt x="4475" y="411"/>
                      <a:pt x="4064" y="594"/>
                      <a:pt x="3653" y="776"/>
                    </a:cubicBezTo>
                    <a:cubicBezTo>
                      <a:pt x="3219" y="959"/>
                      <a:pt x="2808" y="1187"/>
                      <a:pt x="2398" y="1415"/>
                    </a:cubicBezTo>
                    <a:cubicBezTo>
                      <a:pt x="2032" y="1621"/>
                      <a:pt x="1690" y="1849"/>
                      <a:pt x="1325" y="2077"/>
                    </a:cubicBezTo>
                    <a:cubicBezTo>
                      <a:pt x="914" y="2351"/>
                      <a:pt x="480" y="2602"/>
                      <a:pt x="92" y="2922"/>
                    </a:cubicBezTo>
                    <a:cubicBezTo>
                      <a:pt x="47" y="2945"/>
                      <a:pt x="24" y="2967"/>
                      <a:pt x="24" y="3013"/>
                    </a:cubicBezTo>
                    <a:cubicBezTo>
                      <a:pt x="1" y="3059"/>
                      <a:pt x="24" y="3104"/>
                      <a:pt x="47" y="3127"/>
                    </a:cubicBezTo>
                    <a:cubicBezTo>
                      <a:pt x="77" y="3188"/>
                      <a:pt x="128" y="3219"/>
                      <a:pt x="178" y="3219"/>
                    </a:cubicBezTo>
                    <a:cubicBezTo>
                      <a:pt x="204" y="3219"/>
                      <a:pt x="229" y="3211"/>
                      <a:pt x="252" y="3196"/>
                    </a:cubicBezTo>
                    <a:cubicBezTo>
                      <a:pt x="572" y="2945"/>
                      <a:pt x="914" y="2739"/>
                      <a:pt x="1234" y="2511"/>
                    </a:cubicBezTo>
                    <a:cubicBezTo>
                      <a:pt x="1507" y="2351"/>
                      <a:pt x="1781" y="2169"/>
                      <a:pt x="2055" y="2009"/>
                    </a:cubicBezTo>
                    <a:cubicBezTo>
                      <a:pt x="2672" y="1621"/>
                      <a:pt x="3288" y="1301"/>
                      <a:pt x="3927" y="1005"/>
                    </a:cubicBezTo>
                    <a:cubicBezTo>
                      <a:pt x="3938" y="1005"/>
                      <a:pt x="3944" y="999"/>
                      <a:pt x="3950" y="993"/>
                    </a:cubicBezTo>
                    <a:lnTo>
                      <a:pt x="3950" y="993"/>
                    </a:lnTo>
                    <a:cubicBezTo>
                      <a:pt x="3950" y="996"/>
                      <a:pt x="3950" y="1000"/>
                      <a:pt x="3950" y="1005"/>
                    </a:cubicBezTo>
                    <a:cubicBezTo>
                      <a:pt x="4566" y="708"/>
                      <a:pt x="5228" y="480"/>
                      <a:pt x="5936" y="388"/>
                    </a:cubicBezTo>
                    <a:cubicBezTo>
                      <a:pt x="6169" y="355"/>
                      <a:pt x="6416" y="334"/>
                      <a:pt x="6665" y="334"/>
                    </a:cubicBezTo>
                    <a:cubicBezTo>
                      <a:pt x="6756" y="334"/>
                      <a:pt x="6848" y="336"/>
                      <a:pt x="6940" y="343"/>
                    </a:cubicBezTo>
                    <a:cubicBezTo>
                      <a:pt x="7122" y="365"/>
                      <a:pt x="7305" y="411"/>
                      <a:pt x="7465" y="457"/>
                    </a:cubicBezTo>
                    <a:cubicBezTo>
                      <a:pt x="7533" y="502"/>
                      <a:pt x="7602" y="525"/>
                      <a:pt x="7670" y="571"/>
                    </a:cubicBezTo>
                    <a:cubicBezTo>
                      <a:pt x="7716" y="616"/>
                      <a:pt x="7739" y="639"/>
                      <a:pt x="7784" y="685"/>
                    </a:cubicBezTo>
                    <a:cubicBezTo>
                      <a:pt x="7807" y="708"/>
                      <a:pt x="7830" y="753"/>
                      <a:pt x="7830" y="776"/>
                    </a:cubicBezTo>
                    <a:cubicBezTo>
                      <a:pt x="7853" y="822"/>
                      <a:pt x="7876" y="845"/>
                      <a:pt x="7876" y="890"/>
                    </a:cubicBezTo>
                    <a:cubicBezTo>
                      <a:pt x="7876" y="959"/>
                      <a:pt x="7876" y="1005"/>
                      <a:pt x="7876" y="1073"/>
                    </a:cubicBezTo>
                    <a:cubicBezTo>
                      <a:pt x="7876" y="1164"/>
                      <a:pt x="7830" y="1256"/>
                      <a:pt x="7807" y="1347"/>
                    </a:cubicBezTo>
                    <a:cubicBezTo>
                      <a:pt x="7716" y="1552"/>
                      <a:pt x="7602" y="1735"/>
                      <a:pt x="7488" y="1918"/>
                    </a:cubicBezTo>
                    <a:cubicBezTo>
                      <a:pt x="7214" y="2260"/>
                      <a:pt x="6894" y="2579"/>
                      <a:pt x="6552" y="2876"/>
                    </a:cubicBezTo>
                    <a:cubicBezTo>
                      <a:pt x="6575" y="2853"/>
                      <a:pt x="6575" y="2853"/>
                      <a:pt x="6597" y="2831"/>
                    </a:cubicBezTo>
                    <a:lnTo>
                      <a:pt x="6597" y="2831"/>
                    </a:lnTo>
                    <a:cubicBezTo>
                      <a:pt x="6461" y="2945"/>
                      <a:pt x="6301" y="3059"/>
                      <a:pt x="6164" y="3150"/>
                    </a:cubicBezTo>
                    <a:cubicBezTo>
                      <a:pt x="6072" y="3196"/>
                      <a:pt x="6050" y="3310"/>
                      <a:pt x="6095" y="3378"/>
                    </a:cubicBezTo>
                    <a:cubicBezTo>
                      <a:pt x="6125" y="3423"/>
                      <a:pt x="6183" y="3448"/>
                      <a:pt x="6239" y="3448"/>
                    </a:cubicBezTo>
                    <a:cubicBezTo>
                      <a:pt x="6269" y="3448"/>
                      <a:pt x="6299" y="3440"/>
                      <a:pt x="6324" y="3424"/>
                    </a:cubicBezTo>
                    <a:cubicBezTo>
                      <a:pt x="6529" y="3310"/>
                      <a:pt x="6734" y="3150"/>
                      <a:pt x="6917" y="2990"/>
                    </a:cubicBezTo>
                    <a:cubicBezTo>
                      <a:pt x="7145" y="2808"/>
                      <a:pt x="7351" y="2602"/>
                      <a:pt x="7533" y="2374"/>
                    </a:cubicBezTo>
                    <a:cubicBezTo>
                      <a:pt x="7716" y="2169"/>
                      <a:pt x="7876" y="1940"/>
                      <a:pt x="8013" y="1689"/>
                    </a:cubicBezTo>
                    <a:cubicBezTo>
                      <a:pt x="8127" y="1484"/>
                      <a:pt x="8195" y="1233"/>
                      <a:pt x="8218" y="1005"/>
                    </a:cubicBezTo>
                    <a:cubicBezTo>
                      <a:pt x="8218" y="890"/>
                      <a:pt x="8195" y="799"/>
                      <a:pt x="8172" y="708"/>
                    </a:cubicBezTo>
                    <a:cubicBezTo>
                      <a:pt x="8127" y="594"/>
                      <a:pt x="8058" y="502"/>
                      <a:pt x="7967" y="411"/>
                    </a:cubicBezTo>
                    <a:cubicBezTo>
                      <a:pt x="7899" y="320"/>
                      <a:pt x="7784" y="251"/>
                      <a:pt x="7693" y="206"/>
                    </a:cubicBezTo>
                    <a:cubicBezTo>
                      <a:pt x="7533" y="137"/>
                      <a:pt x="7374" y="92"/>
                      <a:pt x="7214" y="69"/>
                    </a:cubicBezTo>
                    <a:cubicBezTo>
                      <a:pt x="7008" y="23"/>
                      <a:pt x="6780" y="0"/>
                      <a:pt x="6575"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7"/>
              <p:cNvSpPr/>
              <p:nvPr/>
            </p:nvSpPr>
            <p:spPr>
              <a:xfrm>
                <a:off x="6896605" y="1449870"/>
                <a:ext cx="273949" cy="215970"/>
              </a:xfrm>
              <a:custGeom>
                <a:avLst/>
                <a:gdLst/>
                <a:ahLst/>
                <a:cxnLst/>
                <a:rect l="l" t="t" r="r" b="b"/>
                <a:pathLst>
                  <a:path w="10135" h="7990" extrusionOk="0">
                    <a:moveTo>
                      <a:pt x="8902" y="1"/>
                    </a:moveTo>
                    <a:cubicBezTo>
                      <a:pt x="8651" y="1"/>
                      <a:pt x="8377" y="24"/>
                      <a:pt x="8126" y="92"/>
                    </a:cubicBezTo>
                    <a:cubicBezTo>
                      <a:pt x="7738" y="183"/>
                      <a:pt x="7327" y="320"/>
                      <a:pt x="6962" y="480"/>
                    </a:cubicBezTo>
                    <a:cubicBezTo>
                      <a:pt x="6186" y="823"/>
                      <a:pt x="5456" y="1302"/>
                      <a:pt x="4794" y="1850"/>
                    </a:cubicBezTo>
                    <a:cubicBezTo>
                      <a:pt x="3835" y="2626"/>
                      <a:pt x="2968" y="3539"/>
                      <a:pt x="2192" y="4497"/>
                    </a:cubicBezTo>
                    <a:cubicBezTo>
                      <a:pt x="1781" y="5000"/>
                      <a:pt x="1393" y="5547"/>
                      <a:pt x="1028" y="6118"/>
                    </a:cubicBezTo>
                    <a:cubicBezTo>
                      <a:pt x="640" y="6711"/>
                      <a:pt x="297" y="7328"/>
                      <a:pt x="0" y="7967"/>
                    </a:cubicBezTo>
                    <a:cubicBezTo>
                      <a:pt x="0" y="7990"/>
                      <a:pt x="0" y="7990"/>
                      <a:pt x="0" y="7990"/>
                    </a:cubicBezTo>
                    <a:cubicBezTo>
                      <a:pt x="46" y="7967"/>
                      <a:pt x="115" y="7921"/>
                      <a:pt x="183" y="7898"/>
                    </a:cubicBezTo>
                    <a:cubicBezTo>
                      <a:pt x="274" y="7876"/>
                      <a:pt x="366" y="7830"/>
                      <a:pt x="457" y="7784"/>
                    </a:cubicBezTo>
                    <a:cubicBezTo>
                      <a:pt x="845" y="6963"/>
                      <a:pt x="1347" y="6186"/>
                      <a:pt x="1872" y="5433"/>
                    </a:cubicBezTo>
                    <a:lnTo>
                      <a:pt x="1872" y="5433"/>
                    </a:lnTo>
                    <a:cubicBezTo>
                      <a:pt x="1872" y="5456"/>
                      <a:pt x="1849" y="5456"/>
                      <a:pt x="1849" y="5479"/>
                    </a:cubicBezTo>
                    <a:cubicBezTo>
                      <a:pt x="2306" y="4863"/>
                      <a:pt x="2785" y="4292"/>
                      <a:pt x="3287" y="3721"/>
                    </a:cubicBezTo>
                    <a:cubicBezTo>
                      <a:pt x="3812" y="3151"/>
                      <a:pt x="4360" y="2603"/>
                      <a:pt x="4976" y="2124"/>
                    </a:cubicBezTo>
                    <a:cubicBezTo>
                      <a:pt x="4976" y="2101"/>
                      <a:pt x="4976" y="2101"/>
                      <a:pt x="4976" y="2101"/>
                    </a:cubicBezTo>
                    <a:cubicBezTo>
                      <a:pt x="5615" y="1576"/>
                      <a:pt x="6323" y="1119"/>
                      <a:pt x="7053" y="777"/>
                    </a:cubicBezTo>
                    <a:cubicBezTo>
                      <a:pt x="7533" y="594"/>
                      <a:pt x="8012" y="435"/>
                      <a:pt x="8491" y="343"/>
                    </a:cubicBezTo>
                    <a:cubicBezTo>
                      <a:pt x="8637" y="327"/>
                      <a:pt x="8782" y="311"/>
                      <a:pt x="8927" y="311"/>
                    </a:cubicBezTo>
                    <a:cubicBezTo>
                      <a:pt x="8987" y="311"/>
                      <a:pt x="9048" y="314"/>
                      <a:pt x="9108" y="320"/>
                    </a:cubicBezTo>
                    <a:cubicBezTo>
                      <a:pt x="9222" y="343"/>
                      <a:pt x="9313" y="366"/>
                      <a:pt x="9404" y="389"/>
                    </a:cubicBezTo>
                    <a:cubicBezTo>
                      <a:pt x="9473" y="412"/>
                      <a:pt x="9519" y="457"/>
                      <a:pt x="9564" y="480"/>
                    </a:cubicBezTo>
                    <a:cubicBezTo>
                      <a:pt x="9610" y="503"/>
                      <a:pt x="9633" y="549"/>
                      <a:pt x="9678" y="571"/>
                    </a:cubicBezTo>
                    <a:cubicBezTo>
                      <a:pt x="9701" y="617"/>
                      <a:pt x="9724" y="663"/>
                      <a:pt x="9747" y="708"/>
                    </a:cubicBezTo>
                    <a:cubicBezTo>
                      <a:pt x="9770" y="754"/>
                      <a:pt x="9770" y="800"/>
                      <a:pt x="9792" y="845"/>
                    </a:cubicBezTo>
                    <a:cubicBezTo>
                      <a:pt x="9792" y="937"/>
                      <a:pt x="9792" y="1005"/>
                      <a:pt x="9792" y="1074"/>
                    </a:cubicBezTo>
                    <a:cubicBezTo>
                      <a:pt x="9770" y="1188"/>
                      <a:pt x="9747" y="1325"/>
                      <a:pt x="9701" y="1439"/>
                    </a:cubicBezTo>
                    <a:cubicBezTo>
                      <a:pt x="9633" y="1621"/>
                      <a:pt x="9519" y="1781"/>
                      <a:pt x="9404" y="1941"/>
                    </a:cubicBezTo>
                    <a:lnTo>
                      <a:pt x="9427" y="1941"/>
                    </a:lnTo>
                    <a:cubicBezTo>
                      <a:pt x="9404" y="1941"/>
                      <a:pt x="9404" y="1964"/>
                      <a:pt x="9404" y="1964"/>
                    </a:cubicBezTo>
                    <a:cubicBezTo>
                      <a:pt x="9290" y="2101"/>
                      <a:pt x="9199" y="2215"/>
                      <a:pt x="9085" y="2352"/>
                    </a:cubicBezTo>
                    <a:cubicBezTo>
                      <a:pt x="9016" y="2397"/>
                      <a:pt x="9016" y="2512"/>
                      <a:pt x="9085" y="2580"/>
                    </a:cubicBezTo>
                    <a:cubicBezTo>
                      <a:pt x="9116" y="2601"/>
                      <a:pt x="9151" y="2612"/>
                      <a:pt x="9187" y="2612"/>
                    </a:cubicBezTo>
                    <a:cubicBezTo>
                      <a:pt x="9231" y="2612"/>
                      <a:pt x="9275" y="2595"/>
                      <a:pt x="9313" y="2557"/>
                    </a:cubicBezTo>
                    <a:cubicBezTo>
                      <a:pt x="9541" y="2329"/>
                      <a:pt x="9770" y="2032"/>
                      <a:pt x="9929" y="1736"/>
                    </a:cubicBezTo>
                    <a:cubicBezTo>
                      <a:pt x="10044" y="1484"/>
                      <a:pt x="10112" y="1233"/>
                      <a:pt x="10135" y="960"/>
                    </a:cubicBezTo>
                    <a:cubicBezTo>
                      <a:pt x="10135" y="845"/>
                      <a:pt x="10112" y="731"/>
                      <a:pt x="10066" y="640"/>
                    </a:cubicBezTo>
                    <a:cubicBezTo>
                      <a:pt x="10044" y="526"/>
                      <a:pt x="9975" y="435"/>
                      <a:pt x="9884" y="343"/>
                    </a:cubicBezTo>
                    <a:cubicBezTo>
                      <a:pt x="9815" y="252"/>
                      <a:pt x="9724" y="183"/>
                      <a:pt x="9633" y="138"/>
                    </a:cubicBezTo>
                    <a:cubicBezTo>
                      <a:pt x="9496" y="69"/>
                      <a:pt x="9359" y="46"/>
                      <a:pt x="9222" y="24"/>
                    </a:cubicBezTo>
                    <a:cubicBezTo>
                      <a:pt x="9131" y="1"/>
                      <a:pt x="9016" y="1"/>
                      <a:pt x="8902" y="1"/>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7"/>
              <p:cNvSpPr/>
              <p:nvPr/>
            </p:nvSpPr>
            <p:spPr>
              <a:xfrm>
                <a:off x="7150795" y="1502308"/>
                <a:ext cx="27" cy="649"/>
              </a:xfrm>
              <a:custGeom>
                <a:avLst/>
                <a:gdLst/>
                <a:ahLst/>
                <a:cxnLst/>
                <a:rect l="l" t="t" r="r" b="b"/>
                <a:pathLst>
                  <a:path w="1" h="24" extrusionOk="0">
                    <a:moveTo>
                      <a:pt x="0" y="24"/>
                    </a:moveTo>
                    <a:cubicBezTo>
                      <a:pt x="0" y="24"/>
                      <a:pt x="0" y="24"/>
                      <a:pt x="0" y="1"/>
                    </a:cubicBezTo>
                    <a:cubicBezTo>
                      <a:pt x="0" y="24"/>
                      <a:pt x="0" y="24"/>
                      <a:pt x="0" y="24"/>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7"/>
              <p:cNvSpPr/>
              <p:nvPr/>
            </p:nvSpPr>
            <p:spPr>
              <a:xfrm>
                <a:off x="7150795" y="1502930"/>
                <a:ext cx="27" cy="27"/>
              </a:xfrm>
              <a:custGeom>
                <a:avLst/>
                <a:gdLst/>
                <a:ahLst/>
                <a:cxnLst/>
                <a:rect l="l" t="t" r="r" b="b"/>
                <a:pathLst>
                  <a:path w="1" h="1" extrusionOk="0">
                    <a:moveTo>
                      <a:pt x="0" y="1"/>
                    </a:moveTo>
                    <a:cubicBezTo>
                      <a:pt x="0" y="1"/>
                      <a:pt x="0" y="1"/>
                      <a:pt x="0" y="1"/>
                    </a:cubicBezTo>
                    <a:cubicBezTo>
                      <a:pt x="0" y="1"/>
                      <a:pt x="0" y="1"/>
                      <a:pt x="0" y="1"/>
                    </a:cubicBezTo>
                    <a:lnTo>
                      <a:pt x="0" y="1"/>
                    </a:lnTo>
                    <a:lnTo>
                      <a:pt x="0" y="1"/>
                    </a:lnTo>
                    <a:cubicBezTo>
                      <a:pt x="0" y="1"/>
                      <a:pt x="0" y="1"/>
                      <a:pt x="0" y="1"/>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7"/>
              <p:cNvSpPr/>
              <p:nvPr/>
            </p:nvSpPr>
            <p:spPr>
              <a:xfrm>
                <a:off x="7031106" y="1507255"/>
                <a:ext cx="27" cy="27"/>
              </a:xfrm>
              <a:custGeom>
                <a:avLst/>
                <a:gdLst/>
                <a:ahLst/>
                <a:cxnLst/>
                <a:rect l="l" t="t" r="r" b="b"/>
                <a:pathLst>
                  <a:path w="1" h="1" extrusionOk="0">
                    <a:moveTo>
                      <a:pt x="0" y="1"/>
                    </a:moveTo>
                    <a:lnTo>
                      <a:pt x="0" y="1"/>
                    </a:ln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7"/>
              <p:cNvSpPr/>
              <p:nvPr/>
            </p:nvSpPr>
            <p:spPr>
              <a:xfrm>
                <a:off x="6902146" y="1667678"/>
                <a:ext cx="649" cy="622"/>
              </a:xfrm>
              <a:custGeom>
                <a:avLst/>
                <a:gdLst/>
                <a:ahLst/>
                <a:cxnLst/>
                <a:rect l="l" t="t" r="r" b="b"/>
                <a:pathLst>
                  <a:path w="24" h="23" extrusionOk="0">
                    <a:moveTo>
                      <a:pt x="1" y="23"/>
                    </a:moveTo>
                    <a:cubicBezTo>
                      <a:pt x="1" y="23"/>
                      <a:pt x="1" y="23"/>
                      <a:pt x="1" y="23"/>
                    </a:cubicBezTo>
                    <a:cubicBezTo>
                      <a:pt x="1" y="23"/>
                      <a:pt x="24" y="0"/>
                      <a:pt x="24" y="0"/>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7"/>
              <p:cNvSpPr/>
              <p:nvPr/>
            </p:nvSpPr>
            <p:spPr>
              <a:xfrm>
                <a:off x="7131658" y="1687410"/>
                <a:ext cx="140096" cy="125527"/>
              </a:xfrm>
              <a:custGeom>
                <a:avLst/>
                <a:gdLst/>
                <a:ahLst/>
                <a:cxnLst/>
                <a:rect l="l" t="t" r="r" b="b"/>
                <a:pathLst>
                  <a:path w="5183" h="4644" extrusionOk="0">
                    <a:moveTo>
                      <a:pt x="3333" y="1"/>
                    </a:moveTo>
                    <a:cubicBezTo>
                      <a:pt x="3037" y="1"/>
                      <a:pt x="2740" y="69"/>
                      <a:pt x="2443" y="115"/>
                    </a:cubicBezTo>
                    <a:cubicBezTo>
                      <a:pt x="2398" y="115"/>
                      <a:pt x="2352" y="160"/>
                      <a:pt x="2329" y="183"/>
                    </a:cubicBezTo>
                    <a:cubicBezTo>
                      <a:pt x="2306" y="229"/>
                      <a:pt x="2306" y="274"/>
                      <a:pt x="2329" y="320"/>
                    </a:cubicBezTo>
                    <a:cubicBezTo>
                      <a:pt x="2329" y="343"/>
                      <a:pt x="2375" y="389"/>
                      <a:pt x="2398" y="411"/>
                    </a:cubicBezTo>
                    <a:cubicBezTo>
                      <a:pt x="2443" y="434"/>
                      <a:pt x="2489" y="434"/>
                      <a:pt x="2534" y="434"/>
                    </a:cubicBezTo>
                    <a:cubicBezTo>
                      <a:pt x="2580" y="411"/>
                      <a:pt x="2649" y="411"/>
                      <a:pt x="2717" y="389"/>
                    </a:cubicBezTo>
                    <a:lnTo>
                      <a:pt x="2740" y="389"/>
                    </a:lnTo>
                    <a:cubicBezTo>
                      <a:pt x="2957" y="355"/>
                      <a:pt x="3174" y="334"/>
                      <a:pt x="3392" y="334"/>
                    </a:cubicBezTo>
                    <a:cubicBezTo>
                      <a:pt x="3471" y="334"/>
                      <a:pt x="3551" y="337"/>
                      <a:pt x="3630" y="343"/>
                    </a:cubicBezTo>
                    <a:cubicBezTo>
                      <a:pt x="3699" y="366"/>
                      <a:pt x="3790" y="366"/>
                      <a:pt x="3881" y="389"/>
                    </a:cubicBezTo>
                    <a:cubicBezTo>
                      <a:pt x="3950" y="411"/>
                      <a:pt x="4018" y="434"/>
                      <a:pt x="4087" y="457"/>
                    </a:cubicBezTo>
                    <a:cubicBezTo>
                      <a:pt x="4201" y="503"/>
                      <a:pt x="4315" y="571"/>
                      <a:pt x="4429" y="640"/>
                    </a:cubicBezTo>
                    <a:cubicBezTo>
                      <a:pt x="4497" y="708"/>
                      <a:pt x="4566" y="777"/>
                      <a:pt x="4634" y="845"/>
                    </a:cubicBezTo>
                    <a:cubicBezTo>
                      <a:pt x="4680" y="891"/>
                      <a:pt x="4726" y="959"/>
                      <a:pt x="4771" y="1051"/>
                    </a:cubicBezTo>
                    <a:cubicBezTo>
                      <a:pt x="4794" y="1119"/>
                      <a:pt x="4817" y="1210"/>
                      <a:pt x="4840" y="1279"/>
                    </a:cubicBezTo>
                    <a:cubicBezTo>
                      <a:pt x="4840" y="1393"/>
                      <a:pt x="4840" y="1484"/>
                      <a:pt x="4840" y="1598"/>
                    </a:cubicBezTo>
                    <a:cubicBezTo>
                      <a:pt x="4817" y="1735"/>
                      <a:pt x="4771" y="1872"/>
                      <a:pt x="4726" y="2009"/>
                    </a:cubicBezTo>
                    <a:cubicBezTo>
                      <a:pt x="4657" y="2192"/>
                      <a:pt x="4566" y="2374"/>
                      <a:pt x="4452" y="2534"/>
                    </a:cubicBezTo>
                    <a:cubicBezTo>
                      <a:pt x="4292" y="2740"/>
                      <a:pt x="4132" y="2922"/>
                      <a:pt x="3950" y="3082"/>
                    </a:cubicBezTo>
                    <a:lnTo>
                      <a:pt x="3927" y="3082"/>
                    </a:lnTo>
                    <a:cubicBezTo>
                      <a:pt x="3539" y="3402"/>
                      <a:pt x="3105" y="3653"/>
                      <a:pt x="2649" y="3858"/>
                    </a:cubicBezTo>
                    <a:cubicBezTo>
                      <a:pt x="2215" y="4063"/>
                      <a:pt x="1758" y="4178"/>
                      <a:pt x="1279" y="4269"/>
                    </a:cubicBezTo>
                    <a:cubicBezTo>
                      <a:pt x="1096" y="4292"/>
                      <a:pt x="914" y="4315"/>
                      <a:pt x="731" y="4315"/>
                    </a:cubicBezTo>
                    <a:cubicBezTo>
                      <a:pt x="572" y="4383"/>
                      <a:pt x="412" y="4451"/>
                      <a:pt x="252" y="4520"/>
                    </a:cubicBezTo>
                    <a:cubicBezTo>
                      <a:pt x="183" y="4566"/>
                      <a:pt x="92" y="4588"/>
                      <a:pt x="1" y="4634"/>
                    </a:cubicBezTo>
                    <a:lnTo>
                      <a:pt x="320" y="4634"/>
                    </a:lnTo>
                    <a:cubicBezTo>
                      <a:pt x="387" y="4641"/>
                      <a:pt x="454" y="4644"/>
                      <a:pt x="521" y="4644"/>
                    </a:cubicBezTo>
                    <a:cubicBezTo>
                      <a:pt x="682" y="4644"/>
                      <a:pt x="844" y="4627"/>
                      <a:pt x="1005" y="4611"/>
                    </a:cubicBezTo>
                    <a:cubicBezTo>
                      <a:pt x="1439" y="4588"/>
                      <a:pt x="1873" y="4497"/>
                      <a:pt x="2283" y="4360"/>
                    </a:cubicBezTo>
                    <a:cubicBezTo>
                      <a:pt x="2694" y="4223"/>
                      <a:pt x="3105" y="4018"/>
                      <a:pt x="3470" y="3790"/>
                    </a:cubicBezTo>
                    <a:cubicBezTo>
                      <a:pt x="3653" y="3675"/>
                      <a:pt x="3836" y="3561"/>
                      <a:pt x="4018" y="3424"/>
                    </a:cubicBezTo>
                    <a:cubicBezTo>
                      <a:pt x="4155" y="3333"/>
                      <a:pt x="4269" y="3219"/>
                      <a:pt x="4406" y="3105"/>
                    </a:cubicBezTo>
                    <a:cubicBezTo>
                      <a:pt x="4612" y="2877"/>
                      <a:pt x="4794" y="2625"/>
                      <a:pt x="4931" y="2352"/>
                    </a:cubicBezTo>
                    <a:cubicBezTo>
                      <a:pt x="5068" y="2100"/>
                      <a:pt x="5137" y="1827"/>
                      <a:pt x="5159" y="1530"/>
                    </a:cubicBezTo>
                    <a:cubicBezTo>
                      <a:pt x="5182" y="1279"/>
                      <a:pt x="5114" y="1005"/>
                      <a:pt x="5000" y="777"/>
                    </a:cubicBezTo>
                    <a:cubicBezTo>
                      <a:pt x="4931" y="662"/>
                      <a:pt x="4817" y="548"/>
                      <a:pt x="4726" y="457"/>
                    </a:cubicBezTo>
                    <a:cubicBezTo>
                      <a:pt x="4589" y="343"/>
                      <a:pt x="4452" y="274"/>
                      <a:pt x="4292" y="206"/>
                    </a:cubicBezTo>
                    <a:cubicBezTo>
                      <a:pt x="4178" y="160"/>
                      <a:pt x="4064" y="115"/>
                      <a:pt x="3950" y="69"/>
                    </a:cubicBezTo>
                    <a:cubicBezTo>
                      <a:pt x="3790" y="46"/>
                      <a:pt x="3630" y="23"/>
                      <a:pt x="3448" y="23"/>
                    </a:cubicBezTo>
                    <a:cubicBezTo>
                      <a:pt x="3425" y="1"/>
                      <a:pt x="3379" y="1"/>
                      <a:pt x="33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7"/>
              <p:cNvSpPr/>
              <p:nvPr/>
            </p:nvSpPr>
            <p:spPr>
              <a:xfrm>
                <a:off x="7205693" y="1697897"/>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7"/>
              <p:cNvSpPr/>
              <p:nvPr/>
            </p:nvSpPr>
            <p:spPr>
              <a:xfrm>
                <a:off x="7205693" y="1697897"/>
                <a:ext cx="27" cy="27"/>
              </a:xfrm>
              <a:custGeom>
                <a:avLst/>
                <a:gdLst/>
                <a:ahLst/>
                <a:cxnLst/>
                <a:rect l="l" t="t" r="r" b="b"/>
                <a:pathLst>
                  <a:path w="1" h="1" extrusionOk="0">
                    <a:moveTo>
                      <a:pt x="1" y="1"/>
                    </a:moveTo>
                    <a:cubicBezTo>
                      <a:pt x="1" y="1"/>
                      <a:pt x="1" y="1"/>
                      <a:pt x="1" y="1"/>
                    </a:cubicBezTo>
                    <a:cubicBezTo>
                      <a:pt x="1" y="1"/>
                      <a:pt x="1" y="1"/>
                      <a:pt x="1" y="1"/>
                    </a:cubicBezTo>
                    <a:cubicBezTo>
                      <a:pt x="1" y="1"/>
                      <a:pt x="1" y="1"/>
                      <a:pt x="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7"/>
              <p:cNvSpPr/>
              <p:nvPr/>
            </p:nvSpPr>
            <p:spPr>
              <a:xfrm>
                <a:off x="7205098" y="1697897"/>
                <a:ext cx="622" cy="27"/>
              </a:xfrm>
              <a:custGeom>
                <a:avLst/>
                <a:gdLst/>
                <a:ahLst/>
                <a:cxnLst/>
                <a:rect l="l" t="t" r="r" b="b"/>
                <a:pathLst>
                  <a:path w="23" h="1" extrusionOk="0">
                    <a:moveTo>
                      <a:pt x="0" y="1"/>
                    </a:moveTo>
                    <a:cubicBezTo>
                      <a:pt x="0" y="1"/>
                      <a:pt x="23" y="1"/>
                      <a:pt x="23" y="1"/>
                    </a:cubicBezTo>
                    <a:cubicBezTo>
                      <a:pt x="23" y="1"/>
                      <a:pt x="0" y="1"/>
                      <a:pt x="0"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7"/>
              <p:cNvSpPr/>
              <p:nvPr/>
            </p:nvSpPr>
            <p:spPr>
              <a:xfrm>
                <a:off x="7205098" y="1697897"/>
                <a:ext cx="27" cy="27"/>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7"/>
              <p:cNvSpPr/>
              <p:nvPr/>
            </p:nvSpPr>
            <p:spPr>
              <a:xfrm>
                <a:off x="7237778" y="1770689"/>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7"/>
              <p:cNvSpPr/>
              <p:nvPr/>
            </p:nvSpPr>
            <p:spPr>
              <a:xfrm>
                <a:off x="7135361" y="1556612"/>
                <a:ext cx="210429" cy="139069"/>
              </a:xfrm>
              <a:custGeom>
                <a:avLst/>
                <a:gdLst/>
                <a:ahLst/>
                <a:cxnLst/>
                <a:rect l="l" t="t" r="r" b="b"/>
                <a:pathLst>
                  <a:path w="7785" h="5145" extrusionOk="0">
                    <a:moveTo>
                      <a:pt x="5981" y="1"/>
                    </a:moveTo>
                    <a:cubicBezTo>
                      <a:pt x="5707" y="1"/>
                      <a:pt x="5433" y="46"/>
                      <a:pt x="5159" y="92"/>
                    </a:cubicBezTo>
                    <a:cubicBezTo>
                      <a:pt x="4863" y="138"/>
                      <a:pt x="4566" y="206"/>
                      <a:pt x="4269" y="275"/>
                    </a:cubicBezTo>
                    <a:cubicBezTo>
                      <a:pt x="3721" y="434"/>
                      <a:pt x="3174" y="617"/>
                      <a:pt x="2649" y="822"/>
                    </a:cubicBezTo>
                    <a:cubicBezTo>
                      <a:pt x="2329" y="936"/>
                      <a:pt x="2032" y="1051"/>
                      <a:pt x="1758" y="1188"/>
                    </a:cubicBezTo>
                    <a:cubicBezTo>
                      <a:pt x="1530" y="1302"/>
                      <a:pt x="1325" y="1393"/>
                      <a:pt x="1096" y="1507"/>
                    </a:cubicBezTo>
                    <a:cubicBezTo>
                      <a:pt x="754" y="1690"/>
                      <a:pt x="412" y="1872"/>
                      <a:pt x="92" y="2078"/>
                    </a:cubicBezTo>
                    <a:cubicBezTo>
                      <a:pt x="24" y="2146"/>
                      <a:pt x="1" y="2237"/>
                      <a:pt x="46" y="2306"/>
                    </a:cubicBezTo>
                    <a:cubicBezTo>
                      <a:pt x="77" y="2367"/>
                      <a:pt x="128" y="2397"/>
                      <a:pt x="178" y="2397"/>
                    </a:cubicBezTo>
                    <a:cubicBezTo>
                      <a:pt x="204" y="2397"/>
                      <a:pt x="229" y="2390"/>
                      <a:pt x="252" y="2374"/>
                    </a:cubicBezTo>
                    <a:cubicBezTo>
                      <a:pt x="640" y="2123"/>
                      <a:pt x="1028" y="1918"/>
                      <a:pt x="1439" y="1713"/>
                    </a:cubicBezTo>
                    <a:cubicBezTo>
                      <a:pt x="1621" y="1598"/>
                      <a:pt x="1827" y="1507"/>
                      <a:pt x="2032" y="1416"/>
                    </a:cubicBezTo>
                    <a:cubicBezTo>
                      <a:pt x="2512" y="1210"/>
                      <a:pt x="2991" y="1028"/>
                      <a:pt x="3470" y="868"/>
                    </a:cubicBezTo>
                    <a:cubicBezTo>
                      <a:pt x="4087" y="663"/>
                      <a:pt x="4703" y="503"/>
                      <a:pt x="5319" y="389"/>
                    </a:cubicBezTo>
                    <a:lnTo>
                      <a:pt x="5296" y="389"/>
                    </a:lnTo>
                    <a:cubicBezTo>
                      <a:pt x="5571" y="356"/>
                      <a:pt x="5845" y="324"/>
                      <a:pt x="6119" y="324"/>
                    </a:cubicBezTo>
                    <a:cubicBezTo>
                      <a:pt x="6233" y="324"/>
                      <a:pt x="6347" y="330"/>
                      <a:pt x="6460" y="343"/>
                    </a:cubicBezTo>
                    <a:cubicBezTo>
                      <a:pt x="6597" y="366"/>
                      <a:pt x="6734" y="389"/>
                      <a:pt x="6871" y="434"/>
                    </a:cubicBezTo>
                    <a:cubicBezTo>
                      <a:pt x="6963" y="480"/>
                      <a:pt x="7031" y="526"/>
                      <a:pt x="7122" y="571"/>
                    </a:cubicBezTo>
                    <a:cubicBezTo>
                      <a:pt x="7168" y="617"/>
                      <a:pt x="7214" y="663"/>
                      <a:pt x="7259" y="708"/>
                    </a:cubicBezTo>
                    <a:cubicBezTo>
                      <a:pt x="7305" y="754"/>
                      <a:pt x="7328" y="822"/>
                      <a:pt x="7373" y="891"/>
                    </a:cubicBezTo>
                    <a:cubicBezTo>
                      <a:pt x="7396" y="959"/>
                      <a:pt x="7419" y="1028"/>
                      <a:pt x="7419" y="1119"/>
                    </a:cubicBezTo>
                    <a:cubicBezTo>
                      <a:pt x="7442" y="1210"/>
                      <a:pt x="7442" y="1302"/>
                      <a:pt x="7442" y="1393"/>
                    </a:cubicBezTo>
                    <a:cubicBezTo>
                      <a:pt x="7419" y="1484"/>
                      <a:pt x="7396" y="1598"/>
                      <a:pt x="7351" y="1713"/>
                    </a:cubicBezTo>
                    <a:cubicBezTo>
                      <a:pt x="7287" y="1862"/>
                      <a:pt x="7203" y="1991"/>
                      <a:pt x="7099" y="2138"/>
                    </a:cubicBezTo>
                    <a:lnTo>
                      <a:pt x="7099" y="2138"/>
                    </a:lnTo>
                    <a:cubicBezTo>
                      <a:pt x="7100" y="2134"/>
                      <a:pt x="7100" y="2129"/>
                      <a:pt x="7100" y="2123"/>
                    </a:cubicBezTo>
                    <a:lnTo>
                      <a:pt x="7100" y="2123"/>
                    </a:lnTo>
                    <a:cubicBezTo>
                      <a:pt x="6894" y="2420"/>
                      <a:pt x="6643" y="2648"/>
                      <a:pt x="6369" y="2877"/>
                    </a:cubicBezTo>
                    <a:cubicBezTo>
                      <a:pt x="6369" y="2899"/>
                      <a:pt x="6346" y="2899"/>
                      <a:pt x="6346" y="2899"/>
                    </a:cubicBezTo>
                    <a:lnTo>
                      <a:pt x="6369" y="2899"/>
                    </a:lnTo>
                    <a:cubicBezTo>
                      <a:pt x="6004" y="3173"/>
                      <a:pt x="5639" y="3424"/>
                      <a:pt x="5251" y="3630"/>
                    </a:cubicBezTo>
                    <a:cubicBezTo>
                      <a:pt x="4863" y="3858"/>
                      <a:pt x="4452" y="4086"/>
                      <a:pt x="4018" y="4269"/>
                    </a:cubicBezTo>
                    <a:lnTo>
                      <a:pt x="4041" y="4269"/>
                    </a:lnTo>
                    <a:cubicBezTo>
                      <a:pt x="3744" y="4383"/>
                      <a:pt x="3447" y="4520"/>
                      <a:pt x="3151" y="4611"/>
                    </a:cubicBezTo>
                    <a:cubicBezTo>
                      <a:pt x="2900" y="4703"/>
                      <a:pt x="2671" y="4771"/>
                      <a:pt x="2420" y="4840"/>
                    </a:cubicBezTo>
                    <a:cubicBezTo>
                      <a:pt x="2329" y="4862"/>
                      <a:pt x="2283" y="4954"/>
                      <a:pt x="2306" y="5045"/>
                    </a:cubicBezTo>
                    <a:cubicBezTo>
                      <a:pt x="2324" y="5115"/>
                      <a:pt x="2381" y="5145"/>
                      <a:pt x="2448" y="5145"/>
                    </a:cubicBezTo>
                    <a:cubicBezTo>
                      <a:pt x="2469" y="5145"/>
                      <a:pt x="2490" y="5142"/>
                      <a:pt x="2512" y="5136"/>
                    </a:cubicBezTo>
                    <a:cubicBezTo>
                      <a:pt x="2717" y="5113"/>
                      <a:pt x="2900" y="5045"/>
                      <a:pt x="3105" y="4977"/>
                    </a:cubicBezTo>
                    <a:cubicBezTo>
                      <a:pt x="3356" y="4908"/>
                      <a:pt x="3584" y="4794"/>
                      <a:pt x="3835" y="4703"/>
                    </a:cubicBezTo>
                    <a:cubicBezTo>
                      <a:pt x="4429" y="4452"/>
                      <a:pt x="4977" y="4178"/>
                      <a:pt x="5525" y="3858"/>
                    </a:cubicBezTo>
                    <a:cubicBezTo>
                      <a:pt x="6050" y="3539"/>
                      <a:pt x="6575" y="3173"/>
                      <a:pt x="7008" y="2740"/>
                    </a:cubicBezTo>
                    <a:cubicBezTo>
                      <a:pt x="7191" y="2557"/>
                      <a:pt x="7373" y="2352"/>
                      <a:pt x="7510" y="2123"/>
                    </a:cubicBezTo>
                    <a:cubicBezTo>
                      <a:pt x="7624" y="1918"/>
                      <a:pt x="7716" y="1690"/>
                      <a:pt x="7739" y="1461"/>
                    </a:cubicBezTo>
                    <a:cubicBezTo>
                      <a:pt x="7784" y="1233"/>
                      <a:pt x="7761" y="1005"/>
                      <a:pt x="7670" y="799"/>
                    </a:cubicBezTo>
                    <a:cubicBezTo>
                      <a:pt x="7602" y="617"/>
                      <a:pt x="7488" y="434"/>
                      <a:pt x="7305" y="320"/>
                    </a:cubicBezTo>
                    <a:cubicBezTo>
                      <a:pt x="6963" y="69"/>
                      <a:pt x="6529" y="1"/>
                      <a:pt x="6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7"/>
              <p:cNvSpPr/>
              <p:nvPr/>
            </p:nvSpPr>
            <p:spPr>
              <a:xfrm>
                <a:off x="6986669" y="1547367"/>
                <a:ext cx="175884" cy="72819"/>
              </a:xfrm>
              <a:custGeom>
                <a:avLst/>
                <a:gdLst/>
                <a:ahLst/>
                <a:cxnLst/>
                <a:rect l="l" t="t" r="r" b="b"/>
                <a:pathLst>
                  <a:path w="6507" h="2694" extrusionOk="0">
                    <a:moveTo>
                      <a:pt x="4771" y="0"/>
                    </a:moveTo>
                    <a:cubicBezTo>
                      <a:pt x="4589" y="0"/>
                      <a:pt x="4406" y="23"/>
                      <a:pt x="4224" y="46"/>
                    </a:cubicBezTo>
                    <a:cubicBezTo>
                      <a:pt x="3995" y="92"/>
                      <a:pt x="3767" y="137"/>
                      <a:pt x="3562" y="206"/>
                    </a:cubicBezTo>
                    <a:cubicBezTo>
                      <a:pt x="3151" y="320"/>
                      <a:pt x="2763" y="480"/>
                      <a:pt x="2398" y="662"/>
                    </a:cubicBezTo>
                    <a:cubicBezTo>
                      <a:pt x="1667" y="1050"/>
                      <a:pt x="1005" y="1575"/>
                      <a:pt x="389" y="2146"/>
                    </a:cubicBezTo>
                    <a:cubicBezTo>
                      <a:pt x="275" y="2237"/>
                      <a:pt x="161" y="2351"/>
                      <a:pt x="69" y="2465"/>
                    </a:cubicBezTo>
                    <a:cubicBezTo>
                      <a:pt x="1" y="2534"/>
                      <a:pt x="1" y="2625"/>
                      <a:pt x="69" y="2694"/>
                    </a:cubicBezTo>
                    <a:cubicBezTo>
                      <a:pt x="206" y="2625"/>
                      <a:pt x="343" y="2557"/>
                      <a:pt x="480" y="2511"/>
                    </a:cubicBezTo>
                    <a:cubicBezTo>
                      <a:pt x="731" y="2260"/>
                      <a:pt x="982" y="2032"/>
                      <a:pt x="1234" y="1826"/>
                    </a:cubicBezTo>
                    <a:cubicBezTo>
                      <a:pt x="1736" y="1415"/>
                      <a:pt x="2283" y="1073"/>
                      <a:pt x="2854" y="799"/>
                    </a:cubicBezTo>
                    <a:cubicBezTo>
                      <a:pt x="3333" y="594"/>
                      <a:pt x="3858" y="434"/>
                      <a:pt x="4383" y="365"/>
                    </a:cubicBezTo>
                    <a:cubicBezTo>
                      <a:pt x="4406" y="365"/>
                      <a:pt x="4406" y="343"/>
                      <a:pt x="4406" y="343"/>
                    </a:cubicBezTo>
                    <a:cubicBezTo>
                      <a:pt x="4406" y="343"/>
                      <a:pt x="4406" y="365"/>
                      <a:pt x="4406" y="365"/>
                    </a:cubicBezTo>
                    <a:cubicBezTo>
                      <a:pt x="4527" y="339"/>
                      <a:pt x="4655" y="328"/>
                      <a:pt x="4786" y="328"/>
                    </a:cubicBezTo>
                    <a:cubicBezTo>
                      <a:pt x="4879" y="328"/>
                      <a:pt x="4974" y="333"/>
                      <a:pt x="5068" y="343"/>
                    </a:cubicBezTo>
                    <a:cubicBezTo>
                      <a:pt x="5205" y="365"/>
                      <a:pt x="5342" y="388"/>
                      <a:pt x="5502" y="457"/>
                    </a:cubicBezTo>
                    <a:cubicBezTo>
                      <a:pt x="5593" y="480"/>
                      <a:pt x="5684" y="548"/>
                      <a:pt x="5776" y="594"/>
                    </a:cubicBezTo>
                    <a:cubicBezTo>
                      <a:pt x="5844" y="662"/>
                      <a:pt x="5913" y="708"/>
                      <a:pt x="5981" y="776"/>
                    </a:cubicBezTo>
                    <a:cubicBezTo>
                      <a:pt x="6027" y="845"/>
                      <a:pt x="6050" y="913"/>
                      <a:pt x="6095" y="982"/>
                    </a:cubicBezTo>
                    <a:cubicBezTo>
                      <a:pt x="6118" y="1027"/>
                      <a:pt x="6141" y="1096"/>
                      <a:pt x="6141" y="1164"/>
                    </a:cubicBezTo>
                    <a:cubicBezTo>
                      <a:pt x="6164" y="1256"/>
                      <a:pt x="6164" y="1347"/>
                      <a:pt x="6164" y="1415"/>
                    </a:cubicBezTo>
                    <a:cubicBezTo>
                      <a:pt x="6141" y="1530"/>
                      <a:pt x="6118" y="1621"/>
                      <a:pt x="6072" y="1712"/>
                    </a:cubicBezTo>
                    <a:cubicBezTo>
                      <a:pt x="6027" y="1849"/>
                      <a:pt x="5936" y="1986"/>
                      <a:pt x="5867" y="2100"/>
                    </a:cubicBezTo>
                    <a:cubicBezTo>
                      <a:pt x="5776" y="2214"/>
                      <a:pt x="5707" y="2306"/>
                      <a:pt x="5616" y="2397"/>
                    </a:cubicBezTo>
                    <a:cubicBezTo>
                      <a:pt x="5547" y="2465"/>
                      <a:pt x="5547" y="2579"/>
                      <a:pt x="5616" y="2625"/>
                    </a:cubicBezTo>
                    <a:cubicBezTo>
                      <a:pt x="5650" y="2659"/>
                      <a:pt x="5690" y="2676"/>
                      <a:pt x="5730" y="2676"/>
                    </a:cubicBezTo>
                    <a:cubicBezTo>
                      <a:pt x="5770" y="2676"/>
                      <a:pt x="5810" y="2659"/>
                      <a:pt x="5844" y="2625"/>
                    </a:cubicBezTo>
                    <a:cubicBezTo>
                      <a:pt x="6118" y="2351"/>
                      <a:pt x="6324" y="2032"/>
                      <a:pt x="6438" y="1666"/>
                    </a:cubicBezTo>
                    <a:cubicBezTo>
                      <a:pt x="6506" y="1393"/>
                      <a:pt x="6506" y="1073"/>
                      <a:pt x="6369" y="822"/>
                    </a:cubicBezTo>
                    <a:cubicBezTo>
                      <a:pt x="6255" y="548"/>
                      <a:pt x="6050" y="365"/>
                      <a:pt x="5799" y="228"/>
                    </a:cubicBezTo>
                    <a:cubicBezTo>
                      <a:pt x="5662" y="160"/>
                      <a:pt x="5502" y="92"/>
                      <a:pt x="5365" y="69"/>
                    </a:cubicBezTo>
                    <a:cubicBezTo>
                      <a:pt x="5182" y="23"/>
                      <a:pt x="5000" y="0"/>
                      <a:pt x="4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7"/>
              <p:cNvSpPr/>
              <p:nvPr/>
            </p:nvSpPr>
            <p:spPr>
              <a:xfrm>
                <a:off x="7105141" y="1557233"/>
                <a:ext cx="27" cy="27"/>
              </a:xfrm>
              <a:custGeom>
                <a:avLst/>
                <a:gdLst/>
                <a:ahLst/>
                <a:cxnLst/>
                <a:rect l="l" t="t" r="r" b="b"/>
                <a:pathLst>
                  <a:path w="1" h="1" extrusionOk="0">
                    <a:moveTo>
                      <a:pt x="0" y="0"/>
                    </a:moveTo>
                    <a:lnTo>
                      <a:pt x="0" y="0"/>
                    </a:ln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7"/>
              <p:cNvSpPr/>
              <p:nvPr/>
            </p:nvSpPr>
            <p:spPr>
              <a:xfrm>
                <a:off x="6765807" y="1593643"/>
                <a:ext cx="269651" cy="133501"/>
              </a:xfrm>
              <a:custGeom>
                <a:avLst/>
                <a:gdLst/>
                <a:ahLst/>
                <a:cxnLst/>
                <a:rect l="l" t="t" r="r" b="b"/>
                <a:pathLst>
                  <a:path w="9976" h="4939" extrusionOk="0">
                    <a:moveTo>
                      <a:pt x="9793" y="0"/>
                    </a:moveTo>
                    <a:cubicBezTo>
                      <a:pt x="9747" y="0"/>
                      <a:pt x="9724" y="0"/>
                      <a:pt x="9701" y="23"/>
                    </a:cubicBezTo>
                    <a:cubicBezTo>
                      <a:pt x="7145" y="1256"/>
                      <a:pt x="4588" y="2488"/>
                      <a:pt x="2032" y="3698"/>
                    </a:cubicBezTo>
                    <a:lnTo>
                      <a:pt x="115" y="4634"/>
                    </a:lnTo>
                    <a:cubicBezTo>
                      <a:pt x="23" y="4679"/>
                      <a:pt x="0" y="4793"/>
                      <a:pt x="46" y="4862"/>
                    </a:cubicBezTo>
                    <a:cubicBezTo>
                      <a:pt x="80" y="4913"/>
                      <a:pt x="140" y="4939"/>
                      <a:pt x="207" y="4939"/>
                    </a:cubicBezTo>
                    <a:cubicBezTo>
                      <a:pt x="229" y="4939"/>
                      <a:pt x="252" y="4936"/>
                      <a:pt x="274" y="4930"/>
                    </a:cubicBezTo>
                    <a:cubicBezTo>
                      <a:pt x="3242" y="3492"/>
                      <a:pt x="6232" y="2054"/>
                      <a:pt x="9199" y="616"/>
                    </a:cubicBezTo>
                    <a:cubicBezTo>
                      <a:pt x="9427" y="525"/>
                      <a:pt x="9633" y="411"/>
                      <a:pt x="9861" y="320"/>
                    </a:cubicBezTo>
                    <a:cubicBezTo>
                      <a:pt x="9952" y="274"/>
                      <a:pt x="9975" y="160"/>
                      <a:pt x="9929" y="91"/>
                    </a:cubicBezTo>
                    <a:cubicBezTo>
                      <a:pt x="9884" y="23"/>
                      <a:pt x="9838" y="0"/>
                      <a:pt x="97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7"/>
              <p:cNvSpPr/>
              <p:nvPr/>
            </p:nvSpPr>
            <p:spPr>
              <a:xfrm>
                <a:off x="6863899" y="1728739"/>
                <a:ext cx="301114" cy="148746"/>
              </a:xfrm>
              <a:custGeom>
                <a:avLst/>
                <a:gdLst/>
                <a:ahLst/>
                <a:cxnLst/>
                <a:rect l="l" t="t" r="r" b="b"/>
                <a:pathLst>
                  <a:path w="11140" h="5503" extrusionOk="0">
                    <a:moveTo>
                      <a:pt x="10957" y="1"/>
                    </a:moveTo>
                    <a:cubicBezTo>
                      <a:pt x="10934" y="1"/>
                      <a:pt x="10911" y="1"/>
                      <a:pt x="10888" y="24"/>
                    </a:cubicBezTo>
                    <a:cubicBezTo>
                      <a:pt x="8378" y="1233"/>
                      <a:pt x="5867" y="2443"/>
                      <a:pt x="3356" y="3653"/>
                    </a:cubicBezTo>
                    <a:lnTo>
                      <a:pt x="115" y="5205"/>
                    </a:lnTo>
                    <a:cubicBezTo>
                      <a:pt x="24" y="5251"/>
                      <a:pt x="1" y="5342"/>
                      <a:pt x="46" y="5433"/>
                    </a:cubicBezTo>
                    <a:cubicBezTo>
                      <a:pt x="76" y="5477"/>
                      <a:pt x="124" y="5503"/>
                      <a:pt x="180" y="5503"/>
                    </a:cubicBezTo>
                    <a:cubicBezTo>
                      <a:pt x="210" y="5503"/>
                      <a:pt x="242" y="5495"/>
                      <a:pt x="275" y="5479"/>
                    </a:cubicBezTo>
                    <a:cubicBezTo>
                      <a:pt x="3310" y="4018"/>
                      <a:pt x="6346" y="2557"/>
                      <a:pt x="9382" y="1096"/>
                    </a:cubicBezTo>
                    <a:cubicBezTo>
                      <a:pt x="9930" y="845"/>
                      <a:pt x="10478" y="571"/>
                      <a:pt x="11025" y="298"/>
                    </a:cubicBezTo>
                    <a:cubicBezTo>
                      <a:pt x="11117" y="275"/>
                      <a:pt x="11139" y="161"/>
                      <a:pt x="11094" y="92"/>
                    </a:cubicBezTo>
                    <a:cubicBezTo>
                      <a:pt x="11071" y="24"/>
                      <a:pt x="11025" y="1"/>
                      <a:pt x="109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7"/>
              <p:cNvSpPr/>
              <p:nvPr/>
            </p:nvSpPr>
            <p:spPr>
              <a:xfrm>
                <a:off x="6890442" y="1792908"/>
                <a:ext cx="277652" cy="140421"/>
              </a:xfrm>
              <a:custGeom>
                <a:avLst/>
                <a:gdLst/>
                <a:ahLst/>
                <a:cxnLst/>
                <a:rect l="l" t="t" r="r" b="b"/>
                <a:pathLst>
                  <a:path w="10272" h="5195" extrusionOk="0">
                    <a:moveTo>
                      <a:pt x="10272" y="1"/>
                    </a:moveTo>
                    <a:lnTo>
                      <a:pt x="10272" y="1"/>
                    </a:lnTo>
                    <a:cubicBezTo>
                      <a:pt x="8491" y="868"/>
                      <a:pt x="6711" y="1713"/>
                      <a:pt x="4930" y="2580"/>
                    </a:cubicBezTo>
                    <a:lnTo>
                      <a:pt x="114" y="4885"/>
                    </a:lnTo>
                    <a:cubicBezTo>
                      <a:pt x="23" y="4931"/>
                      <a:pt x="0" y="5045"/>
                      <a:pt x="46" y="5114"/>
                    </a:cubicBezTo>
                    <a:cubicBezTo>
                      <a:pt x="76" y="5174"/>
                      <a:pt x="127" y="5195"/>
                      <a:pt x="184" y="5195"/>
                    </a:cubicBezTo>
                    <a:cubicBezTo>
                      <a:pt x="213" y="5195"/>
                      <a:pt x="244" y="5190"/>
                      <a:pt x="274" y="5182"/>
                    </a:cubicBezTo>
                    <a:cubicBezTo>
                      <a:pt x="3150" y="3790"/>
                      <a:pt x="6049" y="2397"/>
                      <a:pt x="8948" y="1005"/>
                    </a:cubicBezTo>
                    <a:cubicBezTo>
                      <a:pt x="9336" y="822"/>
                      <a:pt x="9724" y="617"/>
                      <a:pt x="10135" y="434"/>
                    </a:cubicBezTo>
                    <a:cubicBezTo>
                      <a:pt x="10135" y="434"/>
                      <a:pt x="10135" y="412"/>
                      <a:pt x="10157" y="412"/>
                    </a:cubicBezTo>
                    <a:cubicBezTo>
                      <a:pt x="10180" y="389"/>
                      <a:pt x="10203" y="366"/>
                      <a:pt x="10203" y="320"/>
                    </a:cubicBezTo>
                    <a:cubicBezTo>
                      <a:pt x="10203" y="320"/>
                      <a:pt x="10226" y="320"/>
                      <a:pt x="10226" y="297"/>
                    </a:cubicBezTo>
                    <a:cubicBezTo>
                      <a:pt x="10249" y="206"/>
                      <a:pt x="10249" y="92"/>
                      <a:pt x="10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7"/>
              <p:cNvSpPr/>
              <p:nvPr/>
            </p:nvSpPr>
            <p:spPr>
              <a:xfrm>
                <a:off x="7027403" y="1592399"/>
                <a:ext cx="138231" cy="142772"/>
              </a:xfrm>
              <a:custGeom>
                <a:avLst/>
                <a:gdLst/>
                <a:ahLst/>
                <a:cxnLst/>
                <a:rect l="l" t="t" r="r" b="b"/>
                <a:pathLst>
                  <a:path w="5114" h="5282" extrusionOk="0">
                    <a:moveTo>
                      <a:pt x="183" y="0"/>
                    </a:moveTo>
                    <a:cubicBezTo>
                      <a:pt x="92" y="0"/>
                      <a:pt x="23" y="69"/>
                      <a:pt x="23" y="137"/>
                    </a:cubicBezTo>
                    <a:cubicBezTo>
                      <a:pt x="0" y="229"/>
                      <a:pt x="69" y="320"/>
                      <a:pt x="160" y="320"/>
                    </a:cubicBezTo>
                    <a:cubicBezTo>
                      <a:pt x="206" y="343"/>
                      <a:pt x="251" y="366"/>
                      <a:pt x="297" y="366"/>
                    </a:cubicBezTo>
                    <a:cubicBezTo>
                      <a:pt x="571" y="457"/>
                      <a:pt x="799" y="548"/>
                      <a:pt x="1028" y="685"/>
                    </a:cubicBezTo>
                    <a:cubicBezTo>
                      <a:pt x="1452" y="953"/>
                      <a:pt x="1833" y="1287"/>
                      <a:pt x="2192" y="1623"/>
                    </a:cubicBezTo>
                    <a:lnTo>
                      <a:pt x="2192" y="1623"/>
                    </a:lnTo>
                    <a:cubicBezTo>
                      <a:pt x="2192" y="1622"/>
                      <a:pt x="2192" y="1622"/>
                      <a:pt x="2192" y="1621"/>
                    </a:cubicBezTo>
                    <a:lnTo>
                      <a:pt x="2192" y="1621"/>
                    </a:lnTo>
                    <a:cubicBezTo>
                      <a:pt x="2196" y="1625"/>
                      <a:pt x="2199" y="1629"/>
                      <a:pt x="2203" y="1633"/>
                    </a:cubicBezTo>
                    <a:lnTo>
                      <a:pt x="2203" y="1633"/>
                    </a:lnTo>
                    <a:cubicBezTo>
                      <a:pt x="2199" y="1630"/>
                      <a:pt x="2196" y="1626"/>
                      <a:pt x="2192" y="1623"/>
                    </a:cubicBezTo>
                    <a:lnTo>
                      <a:pt x="2192" y="1623"/>
                    </a:lnTo>
                    <a:cubicBezTo>
                      <a:pt x="2192" y="1643"/>
                      <a:pt x="2192" y="1644"/>
                      <a:pt x="2213" y="1644"/>
                    </a:cubicBezTo>
                    <a:lnTo>
                      <a:pt x="2213" y="1644"/>
                    </a:lnTo>
                    <a:cubicBezTo>
                      <a:pt x="2210" y="1640"/>
                      <a:pt x="2207" y="1637"/>
                      <a:pt x="2203" y="1633"/>
                    </a:cubicBezTo>
                    <a:lnTo>
                      <a:pt x="2203" y="1633"/>
                    </a:lnTo>
                    <a:cubicBezTo>
                      <a:pt x="2207" y="1637"/>
                      <a:pt x="2211" y="1640"/>
                      <a:pt x="2214" y="1644"/>
                    </a:cubicBezTo>
                    <a:cubicBezTo>
                      <a:pt x="2214" y="1644"/>
                      <a:pt x="2214" y="1644"/>
                      <a:pt x="2213" y="1644"/>
                    </a:cubicBezTo>
                    <a:lnTo>
                      <a:pt x="2213" y="1644"/>
                    </a:lnTo>
                    <a:cubicBezTo>
                      <a:pt x="2594" y="2049"/>
                      <a:pt x="2974" y="2497"/>
                      <a:pt x="3333" y="2945"/>
                    </a:cubicBezTo>
                    <a:cubicBezTo>
                      <a:pt x="3744" y="3447"/>
                      <a:pt x="4177" y="3949"/>
                      <a:pt x="4497" y="4497"/>
                    </a:cubicBezTo>
                    <a:cubicBezTo>
                      <a:pt x="4634" y="4725"/>
                      <a:pt x="4725" y="4954"/>
                      <a:pt x="4794" y="5182"/>
                    </a:cubicBezTo>
                    <a:cubicBezTo>
                      <a:pt x="4811" y="5252"/>
                      <a:pt x="4882" y="5281"/>
                      <a:pt x="4945" y="5281"/>
                    </a:cubicBezTo>
                    <a:cubicBezTo>
                      <a:pt x="4964" y="5281"/>
                      <a:pt x="4983" y="5278"/>
                      <a:pt x="4999" y="5273"/>
                    </a:cubicBezTo>
                    <a:cubicBezTo>
                      <a:pt x="5045" y="5250"/>
                      <a:pt x="5090" y="5227"/>
                      <a:pt x="5090" y="5182"/>
                    </a:cubicBezTo>
                    <a:cubicBezTo>
                      <a:pt x="5113" y="5136"/>
                      <a:pt x="5113" y="5091"/>
                      <a:pt x="5090" y="5068"/>
                    </a:cubicBezTo>
                    <a:cubicBezTo>
                      <a:pt x="4908" y="4406"/>
                      <a:pt x="4497" y="3858"/>
                      <a:pt x="4086" y="3333"/>
                    </a:cubicBezTo>
                    <a:cubicBezTo>
                      <a:pt x="3904" y="3128"/>
                      <a:pt x="3721" y="2899"/>
                      <a:pt x="3538" y="2671"/>
                    </a:cubicBezTo>
                    <a:cubicBezTo>
                      <a:pt x="3356" y="2443"/>
                      <a:pt x="3173" y="2237"/>
                      <a:pt x="2991" y="2009"/>
                    </a:cubicBezTo>
                    <a:cubicBezTo>
                      <a:pt x="2602" y="1575"/>
                      <a:pt x="2169" y="1142"/>
                      <a:pt x="1712" y="777"/>
                    </a:cubicBezTo>
                    <a:cubicBezTo>
                      <a:pt x="1484" y="594"/>
                      <a:pt x="1256" y="434"/>
                      <a:pt x="1005" y="297"/>
                    </a:cubicBezTo>
                    <a:cubicBezTo>
                      <a:pt x="754" y="160"/>
                      <a:pt x="480" y="69"/>
                      <a:pt x="206" y="0"/>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7"/>
              <p:cNvSpPr/>
              <p:nvPr/>
            </p:nvSpPr>
            <p:spPr>
              <a:xfrm>
                <a:off x="7156958" y="1728739"/>
                <a:ext cx="13001" cy="75927"/>
              </a:xfrm>
              <a:custGeom>
                <a:avLst/>
                <a:gdLst/>
                <a:ahLst/>
                <a:cxnLst/>
                <a:rect l="l" t="t" r="r" b="b"/>
                <a:pathLst>
                  <a:path w="481" h="2809" extrusionOk="0">
                    <a:moveTo>
                      <a:pt x="160" y="1"/>
                    </a:moveTo>
                    <a:cubicBezTo>
                      <a:pt x="92" y="1"/>
                      <a:pt x="1" y="92"/>
                      <a:pt x="24" y="183"/>
                    </a:cubicBezTo>
                    <a:cubicBezTo>
                      <a:pt x="115" y="686"/>
                      <a:pt x="160" y="1188"/>
                      <a:pt x="160" y="1690"/>
                    </a:cubicBezTo>
                    <a:cubicBezTo>
                      <a:pt x="138" y="2009"/>
                      <a:pt x="115" y="2306"/>
                      <a:pt x="46" y="2626"/>
                    </a:cubicBezTo>
                    <a:cubicBezTo>
                      <a:pt x="24" y="2717"/>
                      <a:pt x="92" y="2786"/>
                      <a:pt x="183" y="2808"/>
                    </a:cubicBezTo>
                    <a:cubicBezTo>
                      <a:pt x="229" y="2808"/>
                      <a:pt x="252" y="2808"/>
                      <a:pt x="275" y="2786"/>
                    </a:cubicBezTo>
                    <a:lnTo>
                      <a:pt x="297" y="2786"/>
                    </a:lnTo>
                    <a:cubicBezTo>
                      <a:pt x="320" y="2763"/>
                      <a:pt x="320" y="2740"/>
                      <a:pt x="343" y="2717"/>
                    </a:cubicBezTo>
                    <a:cubicBezTo>
                      <a:pt x="343" y="2694"/>
                      <a:pt x="343" y="2694"/>
                      <a:pt x="366" y="2671"/>
                    </a:cubicBezTo>
                    <a:cubicBezTo>
                      <a:pt x="389" y="2557"/>
                      <a:pt x="412" y="2420"/>
                      <a:pt x="434" y="2306"/>
                    </a:cubicBezTo>
                    <a:cubicBezTo>
                      <a:pt x="457" y="2032"/>
                      <a:pt x="480" y="1736"/>
                      <a:pt x="480" y="1439"/>
                    </a:cubicBezTo>
                    <a:cubicBezTo>
                      <a:pt x="480" y="1005"/>
                      <a:pt x="434" y="571"/>
                      <a:pt x="343" y="138"/>
                    </a:cubicBezTo>
                    <a:cubicBezTo>
                      <a:pt x="343" y="92"/>
                      <a:pt x="320" y="69"/>
                      <a:pt x="275" y="24"/>
                    </a:cubicBezTo>
                    <a:cubicBezTo>
                      <a:pt x="252" y="1"/>
                      <a:pt x="229" y="1"/>
                      <a:pt x="183" y="1"/>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7"/>
              <p:cNvSpPr/>
              <p:nvPr/>
            </p:nvSpPr>
            <p:spPr>
              <a:xfrm>
                <a:off x="7164986" y="1804017"/>
                <a:ext cx="27" cy="27"/>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lnTo>
                      <a:pt x="0" y="1"/>
                    </a:ln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7"/>
              <p:cNvSpPr/>
              <p:nvPr/>
            </p:nvSpPr>
            <p:spPr>
              <a:xfrm>
                <a:off x="7164986" y="1804017"/>
                <a:ext cx="27" cy="27"/>
              </a:xfrm>
              <a:custGeom>
                <a:avLst/>
                <a:gdLst/>
                <a:ahLst/>
                <a:cxnLst/>
                <a:rect l="l" t="t" r="r" b="b"/>
                <a:pathLst>
                  <a:path w="1" h="1" extrusionOk="0">
                    <a:moveTo>
                      <a:pt x="0" y="1"/>
                    </a:moveTo>
                    <a:lnTo>
                      <a:pt x="0" y="1"/>
                    </a:lnTo>
                    <a:lnTo>
                      <a:pt x="0" y="1"/>
                    </a:ln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7"/>
              <p:cNvSpPr/>
              <p:nvPr/>
            </p:nvSpPr>
            <p:spPr>
              <a:xfrm>
                <a:off x="6743588" y="1719494"/>
                <a:ext cx="157369" cy="215970"/>
              </a:xfrm>
              <a:custGeom>
                <a:avLst/>
                <a:gdLst/>
                <a:ahLst/>
                <a:cxnLst/>
                <a:rect l="l" t="t" r="r" b="b"/>
                <a:pathLst>
                  <a:path w="5822" h="7990" extrusionOk="0">
                    <a:moveTo>
                      <a:pt x="412" y="1438"/>
                    </a:moveTo>
                    <a:lnTo>
                      <a:pt x="412" y="1438"/>
                    </a:lnTo>
                    <a:cubicBezTo>
                      <a:pt x="410" y="1446"/>
                      <a:pt x="408" y="1453"/>
                      <a:pt x="406" y="1460"/>
                    </a:cubicBezTo>
                    <a:lnTo>
                      <a:pt x="406" y="1460"/>
                    </a:lnTo>
                    <a:cubicBezTo>
                      <a:pt x="412" y="1448"/>
                      <a:pt x="412" y="1438"/>
                      <a:pt x="412" y="1438"/>
                    </a:cubicBezTo>
                    <a:close/>
                    <a:moveTo>
                      <a:pt x="937" y="0"/>
                    </a:moveTo>
                    <a:cubicBezTo>
                      <a:pt x="891" y="0"/>
                      <a:pt x="845" y="23"/>
                      <a:pt x="822" y="46"/>
                    </a:cubicBezTo>
                    <a:cubicBezTo>
                      <a:pt x="708" y="160"/>
                      <a:pt x="594" y="297"/>
                      <a:pt x="480" y="434"/>
                    </a:cubicBezTo>
                    <a:cubicBezTo>
                      <a:pt x="389" y="594"/>
                      <a:pt x="297" y="754"/>
                      <a:pt x="229" y="913"/>
                    </a:cubicBezTo>
                    <a:cubicBezTo>
                      <a:pt x="92" y="1256"/>
                      <a:pt x="24" y="1598"/>
                      <a:pt x="24" y="1941"/>
                    </a:cubicBezTo>
                    <a:cubicBezTo>
                      <a:pt x="1" y="2306"/>
                      <a:pt x="46" y="2671"/>
                      <a:pt x="115" y="3036"/>
                    </a:cubicBezTo>
                    <a:cubicBezTo>
                      <a:pt x="183" y="3401"/>
                      <a:pt x="297" y="3767"/>
                      <a:pt x="434" y="4109"/>
                    </a:cubicBezTo>
                    <a:cubicBezTo>
                      <a:pt x="571" y="4451"/>
                      <a:pt x="708" y="4794"/>
                      <a:pt x="891" y="5091"/>
                    </a:cubicBezTo>
                    <a:cubicBezTo>
                      <a:pt x="1074" y="5433"/>
                      <a:pt x="1279" y="5730"/>
                      <a:pt x="1507" y="6026"/>
                    </a:cubicBezTo>
                    <a:cubicBezTo>
                      <a:pt x="1758" y="6346"/>
                      <a:pt x="2055" y="6643"/>
                      <a:pt x="2375" y="6917"/>
                    </a:cubicBezTo>
                    <a:cubicBezTo>
                      <a:pt x="2694" y="7190"/>
                      <a:pt x="3037" y="7419"/>
                      <a:pt x="3402" y="7601"/>
                    </a:cubicBezTo>
                    <a:cubicBezTo>
                      <a:pt x="3744" y="7761"/>
                      <a:pt x="4109" y="7875"/>
                      <a:pt x="4475" y="7944"/>
                    </a:cubicBezTo>
                    <a:cubicBezTo>
                      <a:pt x="4680" y="7989"/>
                      <a:pt x="4885" y="7989"/>
                      <a:pt x="5091" y="7989"/>
                    </a:cubicBezTo>
                    <a:cubicBezTo>
                      <a:pt x="5319" y="7989"/>
                      <a:pt x="5524" y="7966"/>
                      <a:pt x="5707" y="7875"/>
                    </a:cubicBezTo>
                    <a:cubicBezTo>
                      <a:pt x="5798" y="7830"/>
                      <a:pt x="5821" y="7738"/>
                      <a:pt x="5798" y="7647"/>
                    </a:cubicBezTo>
                    <a:cubicBezTo>
                      <a:pt x="5765" y="7598"/>
                      <a:pt x="5709" y="7560"/>
                      <a:pt x="5646" y="7560"/>
                    </a:cubicBezTo>
                    <a:cubicBezTo>
                      <a:pt x="5621" y="7560"/>
                      <a:pt x="5596" y="7566"/>
                      <a:pt x="5570" y="7578"/>
                    </a:cubicBezTo>
                    <a:cubicBezTo>
                      <a:pt x="5547" y="7578"/>
                      <a:pt x="5524" y="7601"/>
                      <a:pt x="5502" y="7601"/>
                    </a:cubicBezTo>
                    <a:cubicBezTo>
                      <a:pt x="5365" y="7647"/>
                      <a:pt x="5251" y="7670"/>
                      <a:pt x="5114" y="7670"/>
                    </a:cubicBezTo>
                    <a:cubicBezTo>
                      <a:pt x="4863" y="7670"/>
                      <a:pt x="4634" y="7647"/>
                      <a:pt x="4406" y="7601"/>
                    </a:cubicBezTo>
                    <a:lnTo>
                      <a:pt x="4383" y="7601"/>
                    </a:lnTo>
                    <a:cubicBezTo>
                      <a:pt x="4064" y="7510"/>
                      <a:pt x="3744" y="7396"/>
                      <a:pt x="3447" y="7259"/>
                    </a:cubicBezTo>
                    <a:cubicBezTo>
                      <a:pt x="3082" y="7053"/>
                      <a:pt x="2740" y="6825"/>
                      <a:pt x="2443" y="6551"/>
                    </a:cubicBezTo>
                    <a:lnTo>
                      <a:pt x="2443" y="6551"/>
                    </a:lnTo>
                    <a:cubicBezTo>
                      <a:pt x="2443" y="6551"/>
                      <a:pt x="2466" y="6574"/>
                      <a:pt x="2466" y="6574"/>
                    </a:cubicBezTo>
                    <a:cubicBezTo>
                      <a:pt x="2078" y="6232"/>
                      <a:pt x="1735" y="5821"/>
                      <a:pt x="1439" y="5364"/>
                    </a:cubicBezTo>
                    <a:cubicBezTo>
                      <a:pt x="1439" y="5364"/>
                      <a:pt x="1416" y="5342"/>
                      <a:pt x="1416" y="5342"/>
                    </a:cubicBezTo>
                    <a:lnTo>
                      <a:pt x="1416" y="5342"/>
                    </a:lnTo>
                    <a:cubicBezTo>
                      <a:pt x="1416" y="5342"/>
                      <a:pt x="1416" y="5342"/>
                      <a:pt x="1416" y="5342"/>
                    </a:cubicBezTo>
                    <a:cubicBezTo>
                      <a:pt x="1074" y="4794"/>
                      <a:pt x="777" y="4178"/>
                      <a:pt x="571" y="3561"/>
                    </a:cubicBezTo>
                    <a:lnTo>
                      <a:pt x="571" y="3561"/>
                    </a:lnTo>
                    <a:cubicBezTo>
                      <a:pt x="571" y="3561"/>
                      <a:pt x="594" y="3584"/>
                      <a:pt x="594" y="3584"/>
                    </a:cubicBezTo>
                    <a:cubicBezTo>
                      <a:pt x="457" y="3150"/>
                      <a:pt x="366" y="2717"/>
                      <a:pt x="343" y="2260"/>
                    </a:cubicBezTo>
                    <a:cubicBezTo>
                      <a:pt x="343" y="2254"/>
                      <a:pt x="343" y="2249"/>
                      <a:pt x="343" y="2237"/>
                    </a:cubicBezTo>
                    <a:cubicBezTo>
                      <a:pt x="321" y="1971"/>
                      <a:pt x="342" y="1705"/>
                      <a:pt x="406" y="1460"/>
                    </a:cubicBezTo>
                    <a:lnTo>
                      <a:pt x="406" y="1460"/>
                    </a:lnTo>
                    <a:cubicBezTo>
                      <a:pt x="403" y="1467"/>
                      <a:pt x="397" y="1476"/>
                      <a:pt x="389" y="1484"/>
                    </a:cubicBezTo>
                    <a:cubicBezTo>
                      <a:pt x="457" y="1256"/>
                      <a:pt x="526" y="1050"/>
                      <a:pt x="617" y="868"/>
                    </a:cubicBezTo>
                    <a:cubicBezTo>
                      <a:pt x="708" y="685"/>
                      <a:pt x="822" y="525"/>
                      <a:pt x="937" y="389"/>
                    </a:cubicBezTo>
                    <a:cubicBezTo>
                      <a:pt x="982" y="366"/>
                      <a:pt x="1005" y="320"/>
                      <a:pt x="1051" y="297"/>
                    </a:cubicBezTo>
                    <a:cubicBezTo>
                      <a:pt x="1096" y="229"/>
                      <a:pt x="1119" y="137"/>
                      <a:pt x="1051" y="69"/>
                    </a:cubicBezTo>
                    <a:cubicBezTo>
                      <a:pt x="1028" y="23"/>
                      <a:pt x="982" y="0"/>
                      <a:pt x="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7"/>
              <p:cNvSpPr/>
              <p:nvPr/>
            </p:nvSpPr>
            <p:spPr>
              <a:xfrm>
                <a:off x="6858979" y="1868808"/>
                <a:ext cx="22219" cy="65034"/>
              </a:xfrm>
              <a:custGeom>
                <a:avLst/>
                <a:gdLst/>
                <a:ahLst/>
                <a:cxnLst/>
                <a:rect l="l" t="t" r="r" b="b"/>
                <a:pathLst>
                  <a:path w="822" h="2406" extrusionOk="0">
                    <a:moveTo>
                      <a:pt x="342" y="0"/>
                    </a:moveTo>
                    <a:cubicBezTo>
                      <a:pt x="274" y="0"/>
                      <a:pt x="206" y="46"/>
                      <a:pt x="183" y="114"/>
                    </a:cubicBezTo>
                    <a:cubicBezTo>
                      <a:pt x="0" y="845"/>
                      <a:pt x="114" y="1644"/>
                      <a:pt x="479" y="2306"/>
                    </a:cubicBezTo>
                    <a:cubicBezTo>
                      <a:pt x="514" y="2375"/>
                      <a:pt x="576" y="2405"/>
                      <a:pt x="644" y="2405"/>
                    </a:cubicBezTo>
                    <a:cubicBezTo>
                      <a:pt x="665" y="2405"/>
                      <a:pt x="686" y="2402"/>
                      <a:pt x="708" y="2397"/>
                    </a:cubicBezTo>
                    <a:cubicBezTo>
                      <a:pt x="776" y="2351"/>
                      <a:pt x="822" y="2237"/>
                      <a:pt x="776" y="2169"/>
                    </a:cubicBezTo>
                    <a:cubicBezTo>
                      <a:pt x="708" y="2032"/>
                      <a:pt x="639" y="1895"/>
                      <a:pt x="571" y="1758"/>
                    </a:cubicBezTo>
                    <a:cubicBezTo>
                      <a:pt x="502" y="1507"/>
                      <a:pt x="457" y="1256"/>
                      <a:pt x="434" y="1005"/>
                    </a:cubicBezTo>
                    <a:cubicBezTo>
                      <a:pt x="411" y="776"/>
                      <a:pt x="434" y="571"/>
                      <a:pt x="479" y="343"/>
                    </a:cubicBezTo>
                    <a:lnTo>
                      <a:pt x="479" y="343"/>
                    </a:lnTo>
                    <a:cubicBezTo>
                      <a:pt x="479" y="343"/>
                      <a:pt x="457" y="365"/>
                      <a:pt x="457" y="365"/>
                    </a:cubicBezTo>
                    <a:cubicBezTo>
                      <a:pt x="457" y="343"/>
                      <a:pt x="479" y="343"/>
                      <a:pt x="479" y="343"/>
                    </a:cubicBezTo>
                    <a:lnTo>
                      <a:pt x="479" y="343"/>
                    </a:lnTo>
                    <a:cubicBezTo>
                      <a:pt x="479" y="343"/>
                      <a:pt x="479" y="343"/>
                      <a:pt x="479" y="343"/>
                    </a:cubicBezTo>
                    <a:cubicBezTo>
                      <a:pt x="479" y="297"/>
                      <a:pt x="479" y="251"/>
                      <a:pt x="502" y="206"/>
                    </a:cubicBezTo>
                    <a:cubicBezTo>
                      <a:pt x="525" y="137"/>
                      <a:pt x="479" y="46"/>
                      <a:pt x="4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7"/>
              <p:cNvSpPr/>
              <p:nvPr/>
            </p:nvSpPr>
            <p:spPr>
              <a:xfrm>
                <a:off x="6766428" y="1721954"/>
                <a:ext cx="104903" cy="154449"/>
              </a:xfrm>
              <a:custGeom>
                <a:avLst/>
                <a:gdLst/>
                <a:ahLst/>
                <a:cxnLst/>
                <a:rect l="l" t="t" r="r" b="b"/>
                <a:pathLst>
                  <a:path w="3881" h="5714" extrusionOk="0">
                    <a:moveTo>
                      <a:pt x="183" y="1"/>
                    </a:moveTo>
                    <a:cubicBezTo>
                      <a:pt x="137" y="1"/>
                      <a:pt x="92" y="24"/>
                      <a:pt x="69" y="46"/>
                    </a:cubicBezTo>
                    <a:cubicBezTo>
                      <a:pt x="0" y="115"/>
                      <a:pt x="23" y="206"/>
                      <a:pt x="69" y="275"/>
                    </a:cubicBezTo>
                    <a:cubicBezTo>
                      <a:pt x="343" y="526"/>
                      <a:pt x="571" y="800"/>
                      <a:pt x="822" y="1051"/>
                    </a:cubicBezTo>
                    <a:lnTo>
                      <a:pt x="799" y="1051"/>
                    </a:lnTo>
                    <a:cubicBezTo>
                      <a:pt x="1256" y="1576"/>
                      <a:pt x="1667" y="2124"/>
                      <a:pt x="2032" y="2694"/>
                    </a:cubicBezTo>
                    <a:cubicBezTo>
                      <a:pt x="2420" y="3288"/>
                      <a:pt x="2785" y="3904"/>
                      <a:pt x="3082" y="4543"/>
                    </a:cubicBezTo>
                    <a:cubicBezTo>
                      <a:pt x="3264" y="4885"/>
                      <a:pt x="3401" y="5251"/>
                      <a:pt x="3538" y="5616"/>
                    </a:cubicBezTo>
                    <a:cubicBezTo>
                      <a:pt x="3557" y="5672"/>
                      <a:pt x="3622" y="5713"/>
                      <a:pt x="3696" y="5713"/>
                    </a:cubicBezTo>
                    <a:cubicBezTo>
                      <a:pt x="3711" y="5713"/>
                      <a:pt x="3727" y="5711"/>
                      <a:pt x="3744" y="5707"/>
                    </a:cubicBezTo>
                    <a:cubicBezTo>
                      <a:pt x="3835" y="5684"/>
                      <a:pt x="3881" y="5593"/>
                      <a:pt x="3858" y="5502"/>
                    </a:cubicBezTo>
                    <a:cubicBezTo>
                      <a:pt x="3470" y="4497"/>
                      <a:pt x="2968" y="3516"/>
                      <a:pt x="2374" y="2603"/>
                    </a:cubicBezTo>
                    <a:cubicBezTo>
                      <a:pt x="1781" y="1690"/>
                      <a:pt x="1073" y="800"/>
                      <a:pt x="297" y="46"/>
                    </a:cubicBezTo>
                    <a:cubicBezTo>
                      <a:pt x="274" y="1"/>
                      <a:pt x="229"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7"/>
              <p:cNvSpPr/>
              <p:nvPr/>
            </p:nvSpPr>
            <p:spPr>
              <a:xfrm>
                <a:off x="6947205" y="1622619"/>
                <a:ext cx="31490" cy="212888"/>
              </a:xfrm>
              <a:custGeom>
                <a:avLst/>
                <a:gdLst/>
                <a:ahLst/>
                <a:cxnLst/>
                <a:rect l="l" t="t" r="r" b="b"/>
                <a:pathLst>
                  <a:path w="1165" h="7876" extrusionOk="0">
                    <a:moveTo>
                      <a:pt x="982" y="1"/>
                    </a:moveTo>
                    <a:cubicBezTo>
                      <a:pt x="890" y="1"/>
                      <a:pt x="845" y="69"/>
                      <a:pt x="822" y="161"/>
                    </a:cubicBezTo>
                    <a:cubicBezTo>
                      <a:pt x="434" y="2649"/>
                      <a:pt x="206" y="5182"/>
                      <a:pt x="0" y="7693"/>
                    </a:cubicBezTo>
                    <a:cubicBezTo>
                      <a:pt x="0" y="7784"/>
                      <a:pt x="69" y="7876"/>
                      <a:pt x="160" y="7876"/>
                    </a:cubicBezTo>
                    <a:cubicBezTo>
                      <a:pt x="228" y="7876"/>
                      <a:pt x="320" y="7807"/>
                      <a:pt x="320" y="7716"/>
                    </a:cubicBezTo>
                    <a:cubicBezTo>
                      <a:pt x="525" y="5205"/>
                      <a:pt x="753" y="2694"/>
                      <a:pt x="1141" y="184"/>
                    </a:cubicBezTo>
                    <a:cubicBezTo>
                      <a:pt x="1164" y="92"/>
                      <a:pt x="1073" y="24"/>
                      <a:pt x="1004" y="1"/>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7"/>
              <p:cNvSpPr/>
              <p:nvPr/>
            </p:nvSpPr>
            <p:spPr>
              <a:xfrm>
                <a:off x="6947800" y="1833020"/>
                <a:ext cx="28409" cy="62169"/>
              </a:xfrm>
              <a:custGeom>
                <a:avLst/>
                <a:gdLst/>
                <a:ahLst/>
                <a:cxnLst/>
                <a:rect l="l" t="t" r="r" b="b"/>
                <a:pathLst>
                  <a:path w="1051" h="2300" extrusionOk="0">
                    <a:moveTo>
                      <a:pt x="115" y="0"/>
                    </a:moveTo>
                    <a:cubicBezTo>
                      <a:pt x="24" y="46"/>
                      <a:pt x="1" y="137"/>
                      <a:pt x="47" y="229"/>
                    </a:cubicBezTo>
                    <a:cubicBezTo>
                      <a:pt x="298" y="868"/>
                      <a:pt x="526" y="1530"/>
                      <a:pt x="731" y="2192"/>
                    </a:cubicBezTo>
                    <a:cubicBezTo>
                      <a:pt x="754" y="2237"/>
                      <a:pt x="800" y="2260"/>
                      <a:pt x="823" y="2283"/>
                    </a:cubicBezTo>
                    <a:cubicBezTo>
                      <a:pt x="845" y="2294"/>
                      <a:pt x="868" y="2300"/>
                      <a:pt x="891" y="2300"/>
                    </a:cubicBezTo>
                    <a:cubicBezTo>
                      <a:pt x="914" y="2300"/>
                      <a:pt x="937" y="2294"/>
                      <a:pt x="960" y="2283"/>
                    </a:cubicBezTo>
                    <a:cubicBezTo>
                      <a:pt x="1005" y="2260"/>
                      <a:pt x="1028" y="2237"/>
                      <a:pt x="1051" y="2192"/>
                    </a:cubicBezTo>
                    <a:cubicBezTo>
                      <a:pt x="1051" y="2146"/>
                      <a:pt x="1051" y="2100"/>
                      <a:pt x="1028" y="2055"/>
                    </a:cubicBezTo>
                    <a:cubicBezTo>
                      <a:pt x="823" y="1393"/>
                      <a:pt x="594" y="731"/>
                      <a:pt x="343" y="92"/>
                    </a:cubicBezTo>
                    <a:cubicBezTo>
                      <a:pt x="320" y="23"/>
                      <a:pt x="252" y="0"/>
                      <a:pt x="184" y="0"/>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7"/>
              <p:cNvSpPr/>
              <p:nvPr/>
            </p:nvSpPr>
            <p:spPr>
              <a:xfrm>
                <a:off x="6946583" y="1592399"/>
                <a:ext cx="223376" cy="306034"/>
              </a:xfrm>
              <a:custGeom>
                <a:avLst/>
                <a:gdLst/>
                <a:ahLst/>
                <a:cxnLst/>
                <a:rect l="l" t="t" r="r" b="b"/>
                <a:pathLst>
                  <a:path w="8264" h="11322" extrusionOk="0">
                    <a:moveTo>
                      <a:pt x="3287" y="366"/>
                    </a:moveTo>
                    <a:cubicBezTo>
                      <a:pt x="3538" y="457"/>
                      <a:pt x="3766" y="548"/>
                      <a:pt x="4018" y="685"/>
                    </a:cubicBezTo>
                    <a:cubicBezTo>
                      <a:pt x="4406" y="936"/>
                      <a:pt x="4771" y="1233"/>
                      <a:pt x="5182" y="1667"/>
                    </a:cubicBezTo>
                    <a:lnTo>
                      <a:pt x="5182" y="1644"/>
                    </a:lnTo>
                    <a:cubicBezTo>
                      <a:pt x="5592" y="2055"/>
                      <a:pt x="5958" y="2511"/>
                      <a:pt x="6323" y="2945"/>
                    </a:cubicBezTo>
                    <a:lnTo>
                      <a:pt x="6483" y="3150"/>
                    </a:lnTo>
                    <a:cubicBezTo>
                      <a:pt x="6825" y="3584"/>
                      <a:pt x="7190" y="4018"/>
                      <a:pt x="7487" y="4497"/>
                    </a:cubicBezTo>
                    <a:cubicBezTo>
                      <a:pt x="7601" y="4702"/>
                      <a:pt x="7692" y="4908"/>
                      <a:pt x="7761" y="5091"/>
                    </a:cubicBezTo>
                    <a:cubicBezTo>
                      <a:pt x="5296" y="6277"/>
                      <a:pt x="2831" y="7464"/>
                      <a:pt x="365" y="8651"/>
                    </a:cubicBezTo>
                    <a:cubicBezTo>
                      <a:pt x="548" y="6414"/>
                      <a:pt x="776" y="3835"/>
                      <a:pt x="1164" y="1324"/>
                    </a:cubicBezTo>
                    <a:lnTo>
                      <a:pt x="1507" y="1165"/>
                    </a:lnTo>
                    <a:lnTo>
                      <a:pt x="2511" y="685"/>
                    </a:lnTo>
                    <a:cubicBezTo>
                      <a:pt x="2739" y="571"/>
                      <a:pt x="2945" y="457"/>
                      <a:pt x="3173" y="366"/>
                    </a:cubicBezTo>
                    <a:close/>
                    <a:moveTo>
                      <a:pt x="7829" y="5433"/>
                    </a:moveTo>
                    <a:cubicBezTo>
                      <a:pt x="7898" y="5889"/>
                      <a:pt x="7943" y="6323"/>
                      <a:pt x="7921" y="6734"/>
                    </a:cubicBezTo>
                    <a:cubicBezTo>
                      <a:pt x="7921" y="7031"/>
                      <a:pt x="7875" y="7305"/>
                      <a:pt x="7829" y="7578"/>
                    </a:cubicBezTo>
                    <a:lnTo>
                      <a:pt x="4999" y="8948"/>
                    </a:lnTo>
                    <a:lnTo>
                      <a:pt x="2831" y="9998"/>
                    </a:lnTo>
                    <a:lnTo>
                      <a:pt x="1621" y="10569"/>
                    </a:lnTo>
                    <a:lnTo>
                      <a:pt x="1050" y="10842"/>
                    </a:lnTo>
                    <a:cubicBezTo>
                      <a:pt x="868" y="10295"/>
                      <a:pt x="639" y="9633"/>
                      <a:pt x="388" y="8994"/>
                    </a:cubicBezTo>
                    <a:lnTo>
                      <a:pt x="6323" y="6140"/>
                    </a:lnTo>
                    <a:lnTo>
                      <a:pt x="7145" y="5752"/>
                    </a:lnTo>
                    <a:lnTo>
                      <a:pt x="7829" y="5433"/>
                    </a:lnTo>
                    <a:close/>
                    <a:moveTo>
                      <a:pt x="3150" y="0"/>
                    </a:moveTo>
                    <a:cubicBezTo>
                      <a:pt x="3105" y="0"/>
                      <a:pt x="3082" y="23"/>
                      <a:pt x="3036" y="46"/>
                    </a:cubicBezTo>
                    <a:cubicBezTo>
                      <a:pt x="3036" y="46"/>
                      <a:pt x="3013" y="46"/>
                      <a:pt x="3013" y="69"/>
                    </a:cubicBezTo>
                    <a:cubicBezTo>
                      <a:pt x="2306" y="411"/>
                      <a:pt x="1598" y="731"/>
                      <a:pt x="913" y="1073"/>
                    </a:cubicBezTo>
                    <a:cubicBezTo>
                      <a:pt x="868" y="1210"/>
                      <a:pt x="845" y="1347"/>
                      <a:pt x="799" y="1507"/>
                    </a:cubicBezTo>
                    <a:lnTo>
                      <a:pt x="799" y="1484"/>
                    </a:lnTo>
                    <a:cubicBezTo>
                      <a:pt x="434" y="3972"/>
                      <a:pt x="206" y="6460"/>
                      <a:pt x="23" y="8811"/>
                    </a:cubicBezTo>
                    <a:lnTo>
                      <a:pt x="0" y="8811"/>
                    </a:lnTo>
                    <a:cubicBezTo>
                      <a:pt x="0" y="8857"/>
                      <a:pt x="0" y="8880"/>
                      <a:pt x="23" y="8902"/>
                    </a:cubicBezTo>
                    <a:cubicBezTo>
                      <a:pt x="23" y="8925"/>
                      <a:pt x="23" y="8948"/>
                      <a:pt x="23" y="8971"/>
                    </a:cubicBezTo>
                    <a:cubicBezTo>
                      <a:pt x="46" y="8994"/>
                      <a:pt x="46" y="9016"/>
                      <a:pt x="46" y="9039"/>
                    </a:cubicBezTo>
                    <a:cubicBezTo>
                      <a:pt x="69" y="9085"/>
                      <a:pt x="69" y="9108"/>
                      <a:pt x="92" y="9153"/>
                    </a:cubicBezTo>
                    <a:cubicBezTo>
                      <a:pt x="320" y="9770"/>
                      <a:pt x="548" y="10409"/>
                      <a:pt x="708" y="10934"/>
                    </a:cubicBezTo>
                    <a:cubicBezTo>
                      <a:pt x="776" y="11048"/>
                      <a:pt x="822" y="11185"/>
                      <a:pt x="868" y="11322"/>
                    </a:cubicBezTo>
                    <a:lnTo>
                      <a:pt x="3378" y="10112"/>
                    </a:lnTo>
                    <a:lnTo>
                      <a:pt x="6871" y="8423"/>
                    </a:lnTo>
                    <a:lnTo>
                      <a:pt x="7282" y="8218"/>
                    </a:lnTo>
                    <a:lnTo>
                      <a:pt x="7578" y="8081"/>
                    </a:lnTo>
                    <a:lnTo>
                      <a:pt x="8058" y="7852"/>
                    </a:lnTo>
                    <a:lnTo>
                      <a:pt x="8080" y="7830"/>
                    </a:lnTo>
                    <a:lnTo>
                      <a:pt x="8103" y="7784"/>
                    </a:lnTo>
                    <a:lnTo>
                      <a:pt x="8126" y="7761"/>
                    </a:lnTo>
                    <a:cubicBezTo>
                      <a:pt x="8126" y="7738"/>
                      <a:pt x="8149" y="7715"/>
                      <a:pt x="8149" y="7715"/>
                    </a:cubicBezTo>
                    <a:cubicBezTo>
                      <a:pt x="8172" y="7624"/>
                      <a:pt x="8195" y="7533"/>
                      <a:pt x="8195" y="7442"/>
                    </a:cubicBezTo>
                    <a:lnTo>
                      <a:pt x="8217" y="7350"/>
                    </a:lnTo>
                    <a:cubicBezTo>
                      <a:pt x="8240" y="7076"/>
                      <a:pt x="8263" y="6780"/>
                      <a:pt x="8263" y="6483"/>
                    </a:cubicBezTo>
                    <a:cubicBezTo>
                      <a:pt x="8263" y="6095"/>
                      <a:pt x="8217" y="5661"/>
                      <a:pt x="8126" y="5182"/>
                    </a:cubicBezTo>
                    <a:cubicBezTo>
                      <a:pt x="8126" y="5159"/>
                      <a:pt x="8126" y="5136"/>
                      <a:pt x="8103" y="5113"/>
                    </a:cubicBezTo>
                    <a:cubicBezTo>
                      <a:pt x="8103" y="5091"/>
                      <a:pt x="8103" y="5068"/>
                      <a:pt x="8080" y="5045"/>
                    </a:cubicBezTo>
                    <a:cubicBezTo>
                      <a:pt x="7898" y="4383"/>
                      <a:pt x="7464" y="3812"/>
                      <a:pt x="7076" y="3333"/>
                    </a:cubicBezTo>
                    <a:lnTo>
                      <a:pt x="6757" y="2945"/>
                    </a:lnTo>
                    <a:lnTo>
                      <a:pt x="6528" y="2671"/>
                    </a:lnTo>
                    <a:cubicBezTo>
                      <a:pt x="6346" y="2443"/>
                      <a:pt x="6163" y="2215"/>
                      <a:pt x="5981" y="2009"/>
                    </a:cubicBezTo>
                    <a:cubicBezTo>
                      <a:pt x="5501" y="1484"/>
                      <a:pt x="5113" y="1073"/>
                      <a:pt x="4702" y="754"/>
                    </a:cubicBezTo>
                    <a:cubicBezTo>
                      <a:pt x="4474" y="594"/>
                      <a:pt x="4246" y="434"/>
                      <a:pt x="3995" y="297"/>
                    </a:cubicBezTo>
                    <a:cubicBezTo>
                      <a:pt x="3744" y="160"/>
                      <a:pt x="3470" y="69"/>
                      <a:pt x="31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8" name="Google Shape;3968;p37"/>
            <p:cNvGrpSpPr/>
            <p:nvPr/>
          </p:nvGrpSpPr>
          <p:grpSpPr>
            <a:xfrm>
              <a:off x="874301" y="186030"/>
              <a:ext cx="892774" cy="615203"/>
              <a:chOff x="7601251" y="1671955"/>
              <a:chExt cx="892774" cy="615203"/>
            </a:xfrm>
          </p:grpSpPr>
          <p:sp>
            <p:nvSpPr>
              <p:cNvPr id="3969" name="Google Shape;3969;p37"/>
              <p:cNvSpPr/>
              <p:nvPr/>
            </p:nvSpPr>
            <p:spPr>
              <a:xfrm>
                <a:off x="7738212" y="1678145"/>
                <a:ext cx="589849" cy="500379"/>
              </a:xfrm>
              <a:custGeom>
                <a:avLst/>
                <a:gdLst/>
                <a:ahLst/>
                <a:cxnLst/>
                <a:rect l="l" t="t" r="r" b="b"/>
                <a:pathLst>
                  <a:path w="21822" h="18512" extrusionOk="0">
                    <a:moveTo>
                      <a:pt x="11505" y="0"/>
                    </a:moveTo>
                    <a:lnTo>
                      <a:pt x="11231" y="23"/>
                    </a:lnTo>
                    <a:lnTo>
                      <a:pt x="11185" y="23"/>
                    </a:lnTo>
                    <a:cubicBezTo>
                      <a:pt x="11094" y="23"/>
                      <a:pt x="11025" y="23"/>
                      <a:pt x="10934" y="69"/>
                    </a:cubicBezTo>
                    <a:lnTo>
                      <a:pt x="10683" y="69"/>
                    </a:lnTo>
                    <a:cubicBezTo>
                      <a:pt x="10455" y="69"/>
                      <a:pt x="10249" y="92"/>
                      <a:pt x="10044" y="114"/>
                    </a:cubicBezTo>
                    <a:cubicBezTo>
                      <a:pt x="9953" y="114"/>
                      <a:pt x="9861" y="114"/>
                      <a:pt x="9770" y="137"/>
                    </a:cubicBezTo>
                    <a:cubicBezTo>
                      <a:pt x="9451" y="160"/>
                      <a:pt x="9131" y="183"/>
                      <a:pt x="8811" y="251"/>
                    </a:cubicBezTo>
                    <a:cubicBezTo>
                      <a:pt x="8629" y="274"/>
                      <a:pt x="8446" y="320"/>
                      <a:pt x="8264" y="365"/>
                    </a:cubicBezTo>
                    <a:cubicBezTo>
                      <a:pt x="8172" y="411"/>
                      <a:pt x="8081" y="434"/>
                      <a:pt x="7990" y="457"/>
                    </a:cubicBezTo>
                    <a:lnTo>
                      <a:pt x="7830" y="502"/>
                    </a:lnTo>
                    <a:cubicBezTo>
                      <a:pt x="7647" y="571"/>
                      <a:pt x="7488" y="616"/>
                      <a:pt x="7351" y="685"/>
                    </a:cubicBezTo>
                    <a:lnTo>
                      <a:pt x="7259" y="731"/>
                    </a:lnTo>
                    <a:lnTo>
                      <a:pt x="6940" y="868"/>
                    </a:lnTo>
                    <a:cubicBezTo>
                      <a:pt x="6734" y="959"/>
                      <a:pt x="6506" y="1073"/>
                      <a:pt x="6301" y="1187"/>
                    </a:cubicBezTo>
                    <a:lnTo>
                      <a:pt x="6072" y="1301"/>
                    </a:lnTo>
                    <a:cubicBezTo>
                      <a:pt x="5867" y="1415"/>
                      <a:pt x="5662" y="1530"/>
                      <a:pt x="5433" y="1644"/>
                    </a:cubicBezTo>
                    <a:lnTo>
                      <a:pt x="5205" y="1781"/>
                    </a:lnTo>
                    <a:cubicBezTo>
                      <a:pt x="5068" y="1849"/>
                      <a:pt x="4931" y="1940"/>
                      <a:pt x="4817" y="2032"/>
                    </a:cubicBezTo>
                    <a:lnTo>
                      <a:pt x="4634" y="2169"/>
                    </a:lnTo>
                    <a:lnTo>
                      <a:pt x="4475" y="2283"/>
                    </a:lnTo>
                    <a:lnTo>
                      <a:pt x="4429" y="2306"/>
                    </a:lnTo>
                    <a:cubicBezTo>
                      <a:pt x="4338" y="2374"/>
                      <a:pt x="4224" y="2465"/>
                      <a:pt x="4132" y="2534"/>
                    </a:cubicBezTo>
                    <a:cubicBezTo>
                      <a:pt x="4018" y="2648"/>
                      <a:pt x="3904" y="2739"/>
                      <a:pt x="3790" y="2853"/>
                    </a:cubicBezTo>
                    <a:cubicBezTo>
                      <a:pt x="3721" y="2922"/>
                      <a:pt x="3653" y="2990"/>
                      <a:pt x="3562" y="3059"/>
                    </a:cubicBezTo>
                    <a:lnTo>
                      <a:pt x="3470" y="3150"/>
                    </a:lnTo>
                    <a:cubicBezTo>
                      <a:pt x="3379" y="3219"/>
                      <a:pt x="3311" y="3310"/>
                      <a:pt x="3242" y="3378"/>
                    </a:cubicBezTo>
                    <a:lnTo>
                      <a:pt x="3196" y="3447"/>
                    </a:lnTo>
                    <a:cubicBezTo>
                      <a:pt x="3151" y="3492"/>
                      <a:pt x="3082" y="3538"/>
                      <a:pt x="3037" y="3584"/>
                    </a:cubicBezTo>
                    <a:cubicBezTo>
                      <a:pt x="2991" y="3629"/>
                      <a:pt x="2945" y="3675"/>
                      <a:pt x="2900" y="3721"/>
                    </a:cubicBezTo>
                    <a:cubicBezTo>
                      <a:pt x="2808" y="3835"/>
                      <a:pt x="2717" y="3949"/>
                      <a:pt x="2626" y="4063"/>
                    </a:cubicBezTo>
                    <a:cubicBezTo>
                      <a:pt x="2557" y="4132"/>
                      <a:pt x="2489" y="4223"/>
                      <a:pt x="2420" y="4291"/>
                    </a:cubicBezTo>
                    <a:lnTo>
                      <a:pt x="2329" y="4405"/>
                    </a:lnTo>
                    <a:cubicBezTo>
                      <a:pt x="2261" y="4474"/>
                      <a:pt x="2192" y="4565"/>
                      <a:pt x="2124" y="4679"/>
                    </a:cubicBezTo>
                    <a:lnTo>
                      <a:pt x="2078" y="4771"/>
                    </a:lnTo>
                    <a:cubicBezTo>
                      <a:pt x="2009" y="4839"/>
                      <a:pt x="1964" y="4930"/>
                      <a:pt x="1895" y="5022"/>
                    </a:cubicBezTo>
                    <a:cubicBezTo>
                      <a:pt x="1827" y="5159"/>
                      <a:pt x="1736" y="5296"/>
                      <a:pt x="1644" y="5410"/>
                    </a:cubicBezTo>
                    <a:lnTo>
                      <a:pt x="1553" y="5570"/>
                    </a:lnTo>
                    <a:cubicBezTo>
                      <a:pt x="1553" y="5570"/>
                      <a:pt x="1530" y="5592"/>
                      <a:pt x="1530" y="5592"/>
                    </a:cubicBezTo>
                    <a:lnTo>
                      <a:pt x="1507" y="5638"/>
                    </a:lnTo>
                    <a:cubicBezTo>
                      <a:pt x="1439" y="5752"/>
                      <a:pt x="1348" y="5866"/>
                      <a:pt x="1302" y="5980"/>
                    </a:cubicBezTo>
                    <a:cubicBezTo>
                      <a:pt x="1279" y="6026"/>
                      <a:pt x="1256" y="6095"/>
                      <a:pt x="1233" y="6140"/>
                    </a:cubicBezTo>
                    <a:lnTo>
                      <a:pt x="1211" y="6186"/>
                    </a:lnTo>
                    <a:lnTo>
                      <a:pt x="1119" y="6323"/>
                    </a:lnTo>
                    <a:cubicBezTo>
                      <a:pt x="1096" y="6368"/>
                      <a:pt x="1074" y="6414"/>
                      <a:pt x="1028" y="6460"/>
                    </a:cubicBezTo>
                    <a:lnTo>
                      <a:pt x="1028" y="6505"/>
                    </a:lnTo>
                    <a:cubicBezTo>
                      <a:pt x="982" y="6574"/>
                      <a:pt x="937" y="6642"/>
                      <a:pt x="914" y="6711"/>
                    </a:cubicBezTo>
                    <a:cubicBezTo>
                      <a:pt x="777" y="6962"/>
                      <a:pt x="663" y="7213"/>
                      <a:pt x="571" y="7464"/>
                    </a:cubicBezTo>
                    <a:cubicBezTo>
                      <a:pt x="503" y="7738"/>
                      <a:pt x="435" y="8012"/>
                      <a:pt x="366" y="8309"/>
                    </a:cubicBezTo>
                    <a:cubicBezTo>
                      <a:pt x="298" y="8560"/>
                      <a:pt x="229" y="8834"/>
                      <a:pt x="183" y="9130"/>
                    </a:cubicBezTo>
                    <a:lnTo>
                      <a:pt x="183" y="9244"/>
                    </a:lnTo>
                    <a:lnTo>
                      <a:pt x="161" y="9359"/>
                    </a:lnTo>
                    <a:cubicBezTo>
                      <a:pt x="115" y="9632"/>
                      <a:pt x="92" y="9906"/>
                      <a:pt x="69" y="10157"/>
                    </a:cubicBezTo>
                    <a:lnTo>
                      <a:pt x="47" y="10249"/>
                    </a:lnTo>
                    <a:cubicBezTo>
                      <a:pt x="47" y="10363"/>
                      <a:pt x="24" y="10454"/>
                      <a:pt x="24" y="10545"/>
                    </a:cubicBezTo>
                    <a:cubicBezTo>
                      <a:pt x="24" y="10682"/>
                      <a:pt x="24" y="10819"/>
                      <a:pt x="24" y="10934"/>
                    </a:cubicBezTo>
                    <a:lnTo>
                      <a:pt x="24" y="11025"/>
                    </a:lnTo>
                    <a:cubicBezTo>
                      <a:pt x="24" y="11230"/>
                      <a:pt x="1" y="11458"/>
                      <a:pt x="24" y="11664"/>
                    </a:cubicBezTo>
                    <a:cubicBezTo>
                      <a:pt x="47" y="11915"/>
                      <a:pt x="69" y="12166"/>
                      <a:pt x="115" y="12440"/>
                    </a:cubicBezTo>
                    <a:cubicBezTo>
                      <a:pt x="115" y="12508"/>
                      <a:pt x="138" y="12600"/>
                      <a:pt x="138" y="12691"/>
                    </a:cubicBezTo>
                    <a:cubicBezTo>
                      <a:pt x="183" y="12965"/>
                      <a:pt x="229" y="13239"/>
                      <a:pt x="298" y="13490"/>
                    </a:cubicBezTo>
                    <a:cubicBezTo>
                      <a:pt x="320" y="13604"/>
                      <a:pt x="343" y="13695"/>
                      <a:pt x="366" y="13809"/>
                    </a:cubicBezTo>
                    <a:cubicBezTo>
                      <a:pt x="412" y="13809"/>
                      <a:pt x="457" y="13855"/>
                      <a:pt x="480" y="13878"/>
                    </a:cubicBezTo>
                    <a:cubicBezTo>
                      <a:pt x="526" y="13924"/>
                      <a:pt x="526" y="13969"/>
                      <a:pt x="549" y="14015"/>
                    </a:cubicBezTo>
                    <a:cubicBezTo>
                      <a:pt x="549" y="14015"/>
                      <a:pt x="549" y="14061"/>
                      <a:pt x="549" y="14061"/>
                    </a:cubicBezTo>
                    <a:cubicBezTo>
                      <a:pt x="571" y="14152"/>
                      <a:pt x="594" y="14266"/>
                      <a:pt x="549" y="14380"/>
                    </a:cubicBezTo>
                    <a:cubicBezTo>
                      <a:pt x="617" y="14608"/>
                      <a:pt x="708" y="14859"/>
                      <a:pt x="800" y="15111"/>
                    </a:cubicBezTo>
                    <a:cubicBezTo>
                      <a:pt x="868" y="15270"/>
                      <a:pt x="960" y="15453"/>
                      <a:pt x="1028" y="15590"/>
                    </a:cubicBezTo>
                    <a:lnTo>
                      <a:pt x="1119" y="15772"/>
                    </a:lnTo>
                    <a:cubicBezTo>
                      <a:pt x="1165" y="15864"/>
                      <a:pt x="1211" y="15932"/>
                      <a:pt x="1256" y="16024"/>
                    </a:cubicBezTo>
                    <a:cubicBezTo>
                      <a:pt x="1348" y="16206"/>
                      <a:pt x="1439" y="16366"/>
                      <a:pt x="1530" y="16526"/>
                    </a:cubicBezTo>
                    <a:cubicBezTo>
                      <a:pt x="1599" y="16640"/>
                      <a:pt x="1667" y="16754"/>
                      <a:pt x="1758" y="16868"/>
                    </a:cubicBezTo>
                    <a:cubicBezTo>
                      <a:pt x="1781" y="16914"/>
                      <a:pt x="1827" y="16982"/>
                      <a:pt x="1873" y="17051"/>
                    </a:cubicBezTo>
                    <a:cubicBezTo>
                      <a:pt x="1918" y="17119"/>
                      <a:pt x="1987" y="17210"/>
                      <a:pt x="2032" y="17302"/>
                    </a:cubicBezTo>
                    <a:cubicBezTo>
                      <a:pt x="2055" y="17347"/>
                      <a:pt x="2078" y="17393"/>
                      <a:pt x="2124" y="17439"/>
                    </a:cubicBezTo>
                    <a:lnTo>
                      <a:pt x="2169" y="17507"/>
                    </a:lnTo>
                    <a:cubicBezTo>
                      <a:pt x="2283" y="17644"/>
                      <a:pt x="2375" y="17804"/>
                      <a:pt x="2489" y="17941"/>
                    </a:cubicBezTo>
                    <a:lnTo>
                      <a:pt x="2512" y="17964"/>
                    </a:lnTo>
                    <a:lnTo>
                      <a:pt x="2557" y="18032"/>
                    </a:lnTo>
                    <a:lnTo>
                      <a:pt x="2580" y="18078"/>
                    </a:lnTo>
                    <a:cubicBezTo>
                      <a:pt x="2649" y="18146"/>
                      <a:pt x="2694" y="18238"/>
                      <a:pt x="2763" y="18306"/>
                    </a:cubicBezTo>
                    <a:cubicBezTo>
                      <a:pt x="2808" y="18375"/>
                      <a:pt x="2877" y="18443"/>
                      <a:pt x="2945" y="18511"/>
                    </a:cubicBezTo>
                    <a:lnTo>
                      <a:pt x="3037" y="18489"/>
                    </a:lnTo>
                    <a:lnTo>
                      <a:pt x="3196" y="18443"/>
                    </a:lnTo>
                    <a:lnTo>
                      <a:pt x="3607" y="18306"/>
                    </a:lnTo>
                    <a:lnTo>
                      <a:pt x="3721" y="18260"/>
                    </a:lnTo>
                    <a:cubicBezTo>
                      <a:pt x="3950" y="18169"/>
                      <a:pt x="4178" y="18078"/>
                      <a:pt x="4406" y="17987"/>
                    </a:cubicBezTo>
                    <a:cubicBezTo>
                      <a:pt x="4680" y="17872"/>
                      <a:pt x="4954" y="17781"/>
                      <a:pt x="5228" y="17667"/>
                    </a:cubicBezTo>
                    <a:cubicBezTo>
                      <a:pt x="5570" y="17530"/>
                      <a:pt x="5913" y="17416"/>
                      <a:pt x="6255" y="17302"/>
                    </a:cubicBezTo>
                    <a:lnTo>
                      <a:pt x="6529" y="17188"/>
                    </a:lnTo>
                    <a:lnTo>
                      <a:pt x="6620" y="17165"/>
                    </a:lnTo>
                    <a:lnTo>
                      <a:pt x="6712" y="17119"/>
                    </a:lnTo>
                    <a:lnTo>
                      <a:pt x="6734" y="17096"/>
                    </a:lnTo>
                    <a:cubicBezTo>
                      <a:pt x="6803" y="17074"/>
                      <a:pt x="6871" y="17051"/>
                      <a:pt x="6917" y="17051"/>
                    </a:cubicBezTo>
                    <a:cubicBezTo>
                      <a:pt x="6940" y="17028"/>
                      <a:pt x="6963" y="17005"/>
                      <a:pt x="6985" y="17005"/>
                    </a:cubicBezTo>
                    <a:lnTo>
                      <a:pt x="7077" y="16959"/>
                    </a:lnTo>
                    <a:lnTo>
                      <a:pt x="7168" y="16914"/>
                    </a:lnTo>
                    <a:lnTo>
                      <a:pt x="7259" y="16868"/>
                    </a:lnTo>
                    <a:lnTo>
                      <a:pt x="7351" y="16822"/>
                    </a:lnTo>
                    <a:lnTo>
                      <a:pt x="7442" y="16800"/>
                    </a:lnTo>
                    <a:cubicBezTo>
                      <a:pt x="7533" y="16754"/>
                      <a:pt x="7625" y="16708"/>
                      <a:pt x="7716" y="16663"/>
                    </a:cubicBezTo>
                    <a:cubicBezTo>
                      <a:pt x="7921" y="16571"/>
                      <a:pt x="8149" y="16457"/>
                      <a:pt x="8378" y="16343"/>
                    </a:cubicBezTo>
                    <a:lnTo>
                      <a:pt x="8515" y="16297"/>
                    </a:lnTo>
                    <a:cubicBezTo>
                      <a:pt x="8766" y="16160"/>
                      <a:pt x="9040" y="16024"/>
                      <a:pt x="9291" y="15909"/>
                    </a:cubicBezTo>
                    <a:lnTo>
                      <a:pt x="9542" y="15795"/>
                    </a:lnTo>
                    <a:lnTo>
                      <a:pt x="9610" y="15750"/>
                    </a:lnTo>
                    <a:cubicBezTo>
                      <a:pt x="9656" y="15727"/>
                      <a:pt x="9679" y="15704"/>
                      <a:pt x="9724" y="15681"/>
                    </a:cubicBezTo>
                    <a:lnTo>
                      <a:pt x="9793" y="15658"/>
                    </a:lnTo>
                    <a:lnTo>
                      <a:pt x="9861" y="15613"/>
                    </a:lnTo>
                    <a:lnTo>
                      <a:pt x="9976" y="15567"/>
                    </a:lnTo>
                    <a:lnTo>
                      <a:pt x="10112" y="15499"/>
                    </a:lnTo>
                    <a:lnTo>
                      <a:pt x="10227" y="15430"/>
                    </a:lnTo>
                    <a:cubicBezTo>
                      <a:pt x="10386" y="15362"/>
                      <a:pt x="10523" y="15293"/>
                      <a:pt x="10660" y="15225"/>
                    </a:cubicBezTo>
                    <a:lnTo>
                      <a:pt x="10843" y="15111"/>
                    </a:lnTo>
                    <a:lnTo>
                      <a:pt x="10911" y="15088"/>
                    </a:lnTo>
                    <a:lnTo>
                      <a:pt x="11048" y="14996"/>
                    </a:lnTo>
                    <a:cubicBezTo>
                      <a:pt x="11277" y="14882"/>
                      <a:pt x="11482" y="14745"/>
                      <a:pt x="11710" y="14608"/>
                    </a:cubicBezTo>
                    <a:cubicBezTo>
                      <a:pt x="11733" y="14608"/>
                      <a:pt x="11756" y="14586"/>
                      <a:pt x="11779" y="14586"/>
                    </a:cubicBezTo>
                    <a:cubicBezTo>
                      <a:pt x="11847" y="14540"/>
                      <a:pt x="11893" y="14494"/>
                      <a:pt x="11961" y="14471"/>
                    </a:cubicBezTo>
                    <a:lnTo>
                      <a:pt x="12030" y="14426"/>
                    </a:lnTo>
                    <a:lnTo>
                      <a:pt x="12235" y="14289"/>
                    </a:lnTo>
                    <a:cubicBezTo>
                      <a:pt x="12349" y="14220"/>
                      <a:pt x="12463" y="14175"/>
                      <a:pt x="12578" y="14106"/>
                    </a:cubicBezTo>
                    <a:cubicBezTo>
                      <a:pt x="12760" y="13969"/>
                      <a:pt x="12966" y="13855"/>
                      <a:pt x="13148" y="13741"/>
                    </a:cubicBezTo>
                    <a:lnTo>
                      <a:pt x="13217" y="13695"/>
                    </a:lnTo>
                    <a:cubicBezTo>
                      <a:pt x="13422" y="13558"/>
                      <a:pt x="13628" y="13421"/>
                      <a:pt x="13833" y="13307"/>
                    </a:cubicBezTo>
                    <a:lnTo>
                      <a:pt x="14153" y="13102"/>
                    </a:lnTo>
                    <a:lnTo>
                      <a:pt x="14244" y="13056"/>
                    </a:lnTo>
                    <a:lnTo>
                      <a:pt x="14312" y="13011"/>
                    </a:lnTo>
                    <a:lnTo>
                      <a:pt x="14335" y="12988"/>
                    </a:lnTo>
                    <a:cubicBezTo>
                      <a:pt x="14381" y="12942"/>
                      <a:pt x="14426" y="12919"/>
                      <a:pt x="14472" y="12874"/>
                    </a:cubicBezTo>
                    <a:lnTo>
                      <a:pt x="14563" y="12805"/>
                    </a:lnTo>
                    <a:lnTo>
                      <a:pt x="14609" y="12782"/>
                    </a:lnTo>
                    <a:cubicBezTo>
                      <a:pt x="14700" y="12714"/>
                      <a:pt x="14769" y="12668"/>
                      <a:pt x="14860" y="12600"/>
                    </a:cubicBezTo>
                    <a:cubicBezTo>
                      <a:pt x="15157" y="12394"/>
                      <a:pt x="15431" y="12235"/>
                      <a:pt x="15705" y="12052"/>
                    </a:cubicBezTo>
                    <a:lnTo>
                      <a:pt x="16161" y="11778"/>
                    </a:lnTo>
                    <a:lnTo>
                      <a:pt x="16321" y="11664"/>
                    </a:lnTo>
                    <a:lnTo>
                      <a:pt x="16458" y="11573"/>
                    </a:lnTo>
                    <a:lnTo>
                      <a:pt x="16663" y="11413"/>
                    </a:lnTo>
                    <a:lnTo>
                      <a:pt x="16800" y="11322"/>
                    </a:lnTo>
                    <a:lnTo>
                      <a:pt x="17029" y="11162"/>
                    </a:lnTo>
                    <a:lnTo>
                      <a:pt x="17051" y="11139"/>
                    </a:lnTo>
                    <a:cubicBezTo>
                      <a:pt x="17143" y="11070"/>
                      <a:pt x="17234" y="11025"/>
                      <a:pt x="17302" y="10979"/>
                    </a:cubicBezTo>
                    <a:cubicBezTo>
                      <a:pt x="17348" y="10934"/>
                      <a:pt x="17417" y="10934"/>
                      <a:pt x="17462" y="10934"/>
                    </a:cubicBezTo>
                    <a:lnTo>
                      <a:pt x="17531" y="10934"/>
                    </a:lnTo>
                    <a:lnTo>
                      <a:pt x="17713" y="10797"/>
                    </a:lnTo>
                    <a:cubicBezTo>
                      <a:pt x="17942" y="10614"/>
                      <a:pt x="18147" y="10454"/>
                      <a:pt x="18352" y="10317"/>
                    </a:cubicBezTo>
                    <a:lnTo>
                      <a:pt x="18421" y="10272"/>
                    </a:lnTo>
                    <a:lnTo>
                      <a:pt x="18467" y="10226"/>
                    </a:lnTo>
                    <a:cubicBezTo>
                      <a:pt x="18535" y="10180"/>
                      <a:pt x="18603" y="10112"/>
                      <a:pt x="18672" y="10066"/>
                    </a:cubicBezTo>
                    <a:cubicBezTo>
                      <a:pt x="18855" y="9929"/>
                      <a:pt x="19037" y="9792"/>
                      <a:pt x="19220" y="9632"/>
                    </a:cubicBezTo>
                    <a:lnTo>
                      <a:pt x="19402" y="9473"/>
                    </a:lnTo>
                    <a:cubicBezTo>
                      <a:pt x="19494" y="9404"/>
                      <a:pt x="19585" y="9313"/>
                      <a:pt x="19676" y="9244"/>
                    </a:cubicBezTo>
                    <a:lnTo>
                      <a:pt x="19813" y="9153"/>
                    </a:lnTo>
                    <a:lnTo>
                      <a:pt x="19927" y="9062"/>
                    </a:lnTo>
                    <a:lnTo>
                      <a:pt x="20019" y="8993"/>
                    </a:lnTo>
                    <a:lnTo>
                      <a:pt x="20110" y="8925"/>
                    </a:lnTo>
                    <a:cubicBezTo>
                      <a:pt x="20110" y="8902"/>
                      <a:pt x="20133" y="8879"/>
                      <a:pt x="20133" y="8856"/>
                    </a:cubicBezTo>
                    <a:cubicBezTo>
                      <a:pt x="20201" y="8788"/>
                      <a:pt x="20270" y="8719"/>
                      <a:pt x="20361" y="8651"/>
                    </a:cubicBezTo>
                    <a:lnTo>
                      <a:pt x="20384" y="8628"/>
                    </a:lnTo>
                    <a:cubicBezTo>
                      <a:pt x="20498" y="8537"/>
                      <a:pt x="20612" y="8446"/>
                      <a:pt x="20726" y="8354"/>
                    </a:cubicBezTo>
                    <a:cubicBezTo>
                      <a:pt x="20863" y="8240"/>
                      <a:pt x="21000" y="8126"/>
                      <a:pt x="21137" y="8012"/>
                    </a:cubicBezTo>
                    <a:lnTo>
                      <a:pt x="21206" y="7966"/>
                    </a:lnTo>
                    <a:cubicBezTo>
                      <a:pt x="21228" y="7943"/>
                      <a:pt x="21251" y="7921"/>
                      <a:pt x="21274" y="7921"/>
                    </a:cubicBezTo>
                    <a:lnTo>
                      <a:pt x="21251" y="7921"/>
                    </a:lnTo>
                    <a:lnTo>
                      <a:pt x="21411" y="7784"/>
                    </a:lnTo>
                    <a:lnTo>
                      <a:pt x="21525" y="7670"/>
                    </a:lnTo>
                    <a:lnTo>
                      <a:pt x="21616" y="7601"/>
                    </a:lnTo>
                    <a:cubicBezTo>
                      <a:pt x="21685" y="7533"/>
                      <a:pt x="21753" y="7464"/>
                      <a:pt x="21822" y="7396"/>
                    </a:cubicBezTo>
                    <a:cubicBezTo>
                      <a:pt x="21799" y="7327"/>
                      <a:pt x="21776" y="7259"/>
                      <a:pt x="21753" y="7190"/>
                    </a:cubicBezTo>
                    <a:cubicBezTo>
                      <a:pt x="21685" y="6939"/>
                      <a:pt x="21594" y="6734"/>
                      <a:pt x="21479" y="6528"/>
                    </a:cubicBezTo>
                    <a:cubicBezTo>
                      <a:pt x="21411" y="6414"/>
                      <a:pt x="21365" y="6323"/>
                      <a:pt x="21320" y="6232"/>
                    </a:cubicBezTo>
                    <a:cubicBezTo>
                      <a:pt x="21274" y="6140"/>
                      <a:pt x="21228" y="6072"/>
                      <a:pt x="21206" y="6003"/>
                    </a:cubicBezTo>
                    <a:lnTo>
                      <a:pt x="21183" y="5958"/>
                    </a:lnTo>
                    <a:lnTo>
                      <a:pt x="21160" y="5958"/>
                    </a:lnTo>
                    <a:lnTo>
                      <a:pt x="21160" y="5935"/>
                    </a:lnTo>
                    <a:cubicBezTo>
                      <a:pt x="21091" y="5752"/>
                      <a:pt x="21000" y="5570"/>
                      <a:pt x="20886" y="5410"/>
                    </a:cubicBezTo>
                    <a:cubicBezTo>
                      <a:pt x="20795" y="5296"/>
                      <a:pt x="20726" y="5159"/>
                      <a:pt x="20658" y="5022"/>
                    </a:cubicBezTo>
                    <a:cubicBezTo>
                      <a:pt x="20612" y="4976"/>
                      <a:pt x="20589" y="4908"/>
                      <a:pt x="20544" y="4839"/>
                    </a:cubicBezTo>
                    <a:cubicBezTo>
                      <a:pt x="20475" y="4725"/>
                      <a:pt x="20407" y="4611"/>
                      <a:pt x="20315" y="4497"/>
                    </a:cubicBezTo>
                    <a:cubicBezTo>
                      <a:pt x="20270" y="4451"/>
                      <a:pt x="20247" y="4405"/>
                      <a:pt x="20201" y="4360"/>
                    </a:cubicBezTo>
                    <a:cubicBezTo>
                      <a:pt x="20087" y="4177"/>
                      <a:pt x="19950" y="4017"/>
                      <a:pt x="19813" y="3881"/>
                    </a:cubicBezTo>
                    <a:cubicBezTo>
                      <a:pt x="19745" y="3789"/>
                      <a:pt x="19653" y="3675"/>
                      <a:pt x="19562" y="3561"/>
                    </a:cubicBezTo>
                    <a:lnTo>
                      <a:pt x="19471" y="3561"/>
                    </a:lnTo>
                    <a:cubicBezTo>
                      <a:pt x="19357" y="3538"/>
                      <a:pt x="19311" y="3470"/>
                      <a:pt x="19265" y="3401"/>
                    </a:cubicBezTo>
                    <a:lnTo>
                      <a:pt x="19220" y="3356"/>
                    </a:lnTo>
                    <a:lnTo>
                      <a:pt x="19174" y="3287"/>
                    </a:lnTo>
                    <a:cubicBezTo>
                      <a:pt x="19151" y="3264"/>
                      <a:pt x="19106" y="3241"/>
                      <a:pt x="19083" y="3219"/>
                    </a:cubicBezTo>
                    <a:lnTo>
                      <a:pt x="19060" y="3196"/>
                    </a:lnTo>
                    <a:cubicBezTo>
                      <a:pt x="19037" y="3173"/>
                      <a:pt x="19014" y="3150"/>
                      <a:pt x="18992" y="3150"/>
                    </a:cubicBezTo>
                    <a:cubicBezTo>
                      <a:pt x="18900" y="3082"/>
                      <a:pt x="18877" y="3013"/>
                      <a:pt x="18855" y="2967"/>
                    </a:cubicBezTo>
                    <a:cubicBezTo>
                      <a:pt x="18832" y="2945"/>
                      <a:pt x="18832" y="2899"/>
                      <a:pt x="18832" y="2876"/>
                    </a:cubicBezTo>
                    <a:cubicBezTo>
                      <a:pt x="18740" y="2785"/>
                      <a:pt x="18603" y="2694"/>
                      <a:pt x="18489" y="2602"/>
                    </a:cubicBezTo>
                    <a:lnTo>
                      <a:pt x="18330" y="2488"/>
                    </a:lnTo>
                    <a:cubicBezTo>
                      <a:pt x="18215" y="2420"/>
                      <a:pt x="18101" y="2328"/>
                      <a:pt x="17987" y="2260"/>
                    </a:cubicBezTo>
                    <a:lnTo>
                      <a:pt x="17964" y="2237"/>
                    </a:lnTo>
                    <a:cubicBezTo>
                      <a:pt x="17713" y="2054"/>
                      <a:pt x="17439" y="1895"/>
                      <a:pt x="17165" y="1735"/>
                    </a:cubicBezTo>
                    <a:lnTo>
                      <a:pt x="17097" y="1689"/>
                    </a:lnTo>
                    <a:cubicBezTo>
                      <a:pt x="16869" y="1575"/>
                      <a:pt x="16663" y="1438"/>
                      <a:pt x="16435" y="1324"/>
                    </a:cubicBezTo>
                    <a:cubicBezTo>
                      <a:pt x="16207" y="1210"/>
                      <a:pt x="15956" y="1119"/>
                      <a:pt x="15727" y="1027"/>
                    </a:cubicBezTo>
                    <a:cubicBezTo>
                      <a:pt x="15682" y="959"/>
                      <a:pt x="15591" y="913"/>
                      <a:pt x="15522" y="890"/>
                    </a:cubicBezTo>
                    <a:lnTo>
                      <a:pt x="15499" y="868"/>
                    </a:lnTo>
                    <a:cubicBezTo>
                      <a:pt x="15431" y="845"/>
                      <a:pt x="15362" y="799"/>
                      <a:pt x="15294" y="776"/>
                    </a:cubicBezTo>
                    <a:cubicBezTo>
                      <a:pt x="15271" y="753"/>
                      <a:pt x="15225" y="753"/>
                      <a:pt x="15203" y="731"/>
                    </a:cubicBezTo>
                    <a:cubicBezTo>
                      <a:pt x="15043" y="662"/>
                      <a:pt x="14860" y="594"/>
                      <a:pt x="14678" y="525"/>
                    </a:cubicBezTo>
                    <a:cubicBezTo>
                      <a:pt x="14518" y="480"/>
                      <a:pt x="14358" y="434"/>
                      <a:pt x="14198" y="411"/>
                    </a:cubicBezTo>
                    <a:cubicBezTo>
                      <a:pt x="14084" y="365"/>
                      <a:pt x="13947" y="320"/>
                      <a:pt x="13810" y="297"/>
                    </a:cubicBezTo>
                    <a:cubicBezTo>
                      <a:pt x="13582" y="228"/>
                      <a:pt x="13354" y="206"/>
                      <a:pt x="13148" y="160"/>
                    </a:cubicBezTo>
                    <a:lnTo>
                      <a:pt x="12897" y="137"/>
                    </a:lnTo>
                    <a:cubicBezTo>
                      <a:pt x="12555" y="69"/>
                      <a:pt x="12235" y="46"/>
                      <a:pt x="11938" y="23"/>
                    </a:cubicBezTo>
                    <a:cubicBezTo>
                      <a:pt x="11847" y="0"/>
                      <a:pt x="11733" y="0"/>
                      <a:pt x="11642" y="0"/>
                    </a:cubicBez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7"/>
              <p:cNvSpPr/>
              <p:nvPr/>
            </p:nvSpPr>
            <p:spPr>
              <a:xfrm>
                <a:off x="7846197" y="1923064"/>
                <a:ext cx="499758" cy="359121"/>
              </a:xfrm>
              <a:custGeom>
                <a:avLst/>
                <a:gdLst/>
                <a:ahLst/>
                <a:cxnLst/>
                <a:rect l="l" t="t" r="r" b="b"/>
                <a:pathLst>
                  <a:path w="18489" h="13286" extrusionOk="0">
                    <a:moveTo>
                      <a:pt x="18192" y="1"/>
                    </a:moveTo>
                    <a:lnTo>
                      <a:pt x="18055" y="115"/>
                    </a:lnTo>
                    <a:cubicBezTo>
                      <a:pt x="17918" y="229"/>
                      <a:pt x="17804" y="343"/>
                      <a:pt x="17667" y="457"/>
                    </a:cubicBezTo>
                    <a:cubicBezTo>
                      <a:pt x="17484" y="617"/>
                      <a:pt x="17302" y="754"/>
                      <a:pt x="17119" y="914"/>
                    </a:cubicBezTo>
                    <a:cubicBezTo>
                      <a:pt x="16868" y="1119"/>
                      <a:pt x="16594" y="1302"/>
                      <a:pt x="16229" y="1507"/>
                    </a:cubicBezTo>
                    <a:cubicBezTo>
                      <a:pt x="16229" y="1576"/>
                      <a:pt x="16206" y="1644"/>
                      <a:pt x="16161" y="1690"/>
                    </a:cubicBezTo>
                    <a:cubicBezTo>
                      <a:pt x="16001" y="1827"/>
                      <a:pt x="15841" y="1941"/>
                      <a:pt x="15681" y="2055"/>
                    </a:cubicBezTo>
                    <a:lnTo>
                      <a:pt x="15613" y="2101"/>
                    </a:lnTo>
                    <a:cubicBezTo>
                      <a:pt x="15476" y="2192"/>
                      <a:pt x="15339" y="2283"/>
                      <a:pt x="15202" y="2375"/>
                    </a:cubicBezTo>
                    <a:cubicBezTo>
                      <a:pt x="14997" y="2512"/>
                      <a:pt x="14791" y="2671"/>
                      <a:pt x="14586" y="2808"/>
                    </a:cubicBezTo>
                    <a:lnTo>
                      <a:pt x="14472" y="2877"/>
                    </a:lnTo>
                    <a:lnTo>
                      <a:pt x="14312" y="3014"/>
                    </a:lnTo>
                    <a:cubicBezTo>
                      <a:pt x="14106" y="3151"/>
                      <a:pt x="13901" y="3311"/>
                      <a:pt x="13695" y="3447"/>
                    </a:cubicBezTo>
                    <a:lnTo>
                      <a:pt x="13650" y="3470"/>
                    </a:lnTo>
                    <a:cubicBezTo>
                      <a:pt x="13536" y="3539"/>
                      <a:pt x="13422" y="3630"/>
                      <a:pt x="13307" y="3699"/>
                    </a:cubicBezTo>
                    <a:cubicBezTo>
                      <a:pt x="13239" y="3721"/>
                      <a:pt x="13170" y="3767"/>
                      <a:pt x="13125" y="3790"/>
                    </a:cubicBezTo>
                    <a:lnTo>
                      <a:pt x="13056" y="3813"/>
                    </a:lnTo>
                    <a:cubicBezTo>
                      <a:pt x="13034" y="3835"/>
                      <a:pt x="12988" y="3858"/>
                      <a:pt x="12942" y="3881"/>
                    </a:cubicBezTo>
                    <a:cubicBezTo>
                      <a:pt x="12919" y="3881"/>
                      <a:pt x="12874" y="3904"/>
                      <a:pt x="12828" y="3904"/>
                    </a:cubicBezTo>
                    <a:cubicBezTo>
                      <a:pt x="12805" y="3904"/>
                      <a:pt x="12782" y="3904"/>
                      <a:pt x="12760" y="3881"/>
                    </a:cubicBezTo>
                    <a:cubicBezTo>
                      <a:pt x="12737" y="3904"/>
                      <a:pt x="12714" y="3927"/>
                      <a:pt x="12691" y="3927"/>
                    </a:cubicBezTo>
                    <a:lnTo>
                      <a:pt x="12623" y="3972"/>
                    </a:lnTo>
                    <a:lnTo>
                      <a:pt x="12531" y="4018"/>
                    </a:lnTo>
                    <a:cubicBezTo>
                      <a:pt x="12509" y="4109"/>
                      <a:pt x="12463" y="4178"/>
                      <a:pt x="12394" y="4246"/>
                    </a:cubicBezTo>
                    <a:cubicBezTo>
                      <a:pt x="12303" y="4315"/>
                      <a:pt x="12189" y="4360"/>
                      <a:pt x="12098" y="4406"/>
                    </a:cubicBezTo>
                    <a:lnTo>
                      <a:pt x="12006" y="4452"/>
                    </a:lnTo>
                    <a:lnTo>
                      <a:pt x="11710" y="4612"/>
                    </a:lnTo>
                    <a:lnTo>
                      <a:pt x="11413" y="4771"/>
                    </a:lnTo>
                    <a:lnTo>
                      <a:pt x="11185" y="4908"/>
                    </a:lnTo>
                    <a:cubicBezTo>
                      <a:pt x="11002" y="5000"/>
                      <a:pt x="10842" y="5091"/>
                      <a:pt x="10683" y="5182"/>
                    </a:cubicBezTo>
                    <a:lnTo>
                      <a:pt x="10591" y="5228"/>
                    </a:lnTo>
                    <a:lnTo>
                      <a:pt x="10523" y="5273"/>
                    </a:lnTo>
                    <a:cubicBezTo>
                      <a:pt x="10454" y="5342"/>
                      <a:pt x="10363" y="5388"/>
                      <a:pt x="10272" y="5433"/>
                    </a:cubicBezTo>
                    <a:lnTo>
                      <a:pt x="10226" y="5479"/>
                    </a:lnTo>
                    <a:lnTo>
                      <a:pt x="10135" y="5525"/>
                    </a:lnTo>
                    <a:lnTo>
                      <a:pt x="10021" y="5593"/>
                    </a:lnTo>
                    <a:cubicBezTo>
                      <a:pt x="9906" y="5662"/>
                      <a:pt x="9770" y="5730"/>
                      <a:pt x="9633" y="5821"/>
                    </a:cubicBezTo>
                    <a:lnTo>
                      <a:pt x="9176" y="6095"/>
                    </a:lnTo>
                    <a:lnTo>
                      <a:pt x="8720" y="6346"/>
                    </a:lnTo>
                    <a:cubicBezTo>
                      <a:pt x="8446" y="6506"/>
                      <a:pt x="8149" y="6666"/>
                      <a:pt x="7875" y="6826"/>
                    </a:cubicBezTo>
                    <a:cubicBezTo>
                      <a:pt x="7578" y="6985"/>
                      <a:pt x="7259" y="7145"/>
                      <a:pt x="6916" y="7282"/>
                    </a:cubicBezTo>
                    <a:lnTo>
                      <a:pt x="6848" y="7328"/>
                    </a:lnTo>
                    <a:lnTo>
                      <a:pt x="6779" y="7373"/>
                    </a:lnTo>
                    <a:lnTo>
                      <a:pt x="6688" y="7442"/>
                    </a:lnTo>
                    <a:lnTo>
                      <a:pt x="6597" y="7488"/>
                    </a:lnTo>
                    <a:cubicBezTo>
                      <a:pt x="6506" y="7556"/>
                      <a:pt x="6391" y="7602"/>
                      <a:pt x="6300" y="7670"/>
                    </a:cubicBezTo>
                    <a:lnTo>
                      <a:pt x="6186" y="7739"/>
                    </a:lnTo>
                    <a:cubicBezTo>
                      <a:pt x="5935" y="7898"/>
                      <a:pt x="5638" y="8035"/>
                      <a:pt x="5296" y="8195"/>
                    </a:cubicBezTo>
                    <a:lnTo>
                      <a:pt x="5136" y="8286"/>
                    </a:lnTo>
                    <a:lnTo>
                      <a:pt x="4953" y="8378"/>
                    </a:lnTo>
                    <a:cubicBezTo>
                      <a:pt x="4862" y="8423"/>
                      <a:pt x="4771" y="8446"/>
                      <a:pt x="4679" y="8492"/>
                    </a:cubicBezTo>
                    <a:lnTo>
                      <a:pt x="4565" y="8560"/>
                    </a:lnTo>
                    <a:lnTo>
                      <a:pt x="4269" y="8697"/>
                    </a:lnTo>
                    <a:lnTo>
                      <a:pt x="4109" y="8789"/>
                    </a:lnTo>
                    <a:cubicBezTo>
                      <a:pt x="4018" y="8834"/>
                      <a:pt x="3926" y="8880"/>
                      <a:pt x="3835" y="8926"/>
                    </a:cubicBezTo>
                    <a:cubicBezTo>
                      <a:pt x="3652" y="9017"/>
                      <a:pt x="3493" y="9108"/>
                      <a:pt x="3310" y="9177"/>
                    </a:cubicBezTo>
                    <a:cubicBezTo>
                      <a:pt x="3013" y="9314"/>
                      <a:pt x="2717" y="9450"/>
                      <a:pt x="2420" y="9587"/>
                    </a:cubicBezTo>
                    <a:lnTo>
                      <a:pt x="2283" y="9633"/>
                    </a:lnTo>
                    <a:cubicBezTo>
                      <a:pt x="2169" y="9679"/>
                      <a:pt x="2077" y="9724"/>
                      <a:pt x="1963" y="9770"/>
                    </a:cubicBezTo>
                    <a:cubicBezTo>
                      <a:pt x="1872" y="9816"/>
                      <a:pt x="1781" y="9839"/>
                      <a:pt x="1667" y="9884"/>
                    </a:cubicBezTo>
                    <a:cubicBezTo>
                      <a:pt x="1621" y="9907"/>
                      <a:pt x="1575" y="9907"/>
                      <a:pt x="1530" y="9930"/>
                    </a:cubicBezTo>
                    <a:cubicBezTo>
                      <a:pt x="1438" y="9975"/>
                      <a:pt x="1370" y="9998"/>
                      <a:pt x="1301" y="9998"/>
                    </a:cubicBezTo>
                    <a:lnTo>
                      <a:pt x="1256" y="9998"/>
                    </a:lnTo>
                    <a:cubicBezTo>
                      <a:pt x="1233" y="9998"/>
                      <a:pt x="1233" y="9975"/>
                      <a:pt x="1210" y="9975"/>
                    </a:cubicBezTo>
                    <a:cubicBezTo>
                      <a:pt x="1164" y="9998"/>
                      <a:pt x="1119" y="10021"/>
                      <a:pt x="1073" y="10044"/>
                    </a:cubicBezTo>
                    <a:cubicBezTo>
                      <a:pt x="799" y="10181"/>
                      <a:pt x="525" y="10295"/>
                      <a:pt x="229" y="10409"/>
                    </a:cubicBezTo>
                    <a:cubicBezTo>
                      <a:pt x="160" y="10432"/>
                      <a:pt x="69" y="10478"/>
                      <a:pt x="0" y="10500"/>
                    </a:cubicBezTo>
                    <a:cubicBezTo>
                      <a:pt x="92" y="10592"/>
                      <a:pt x="183" y="10660"/>
                      <a:pt x="274" y="10729"/>
                    </a:cubicBezTo>
                    <a:lnTo>
                      <a:pt x="434" y="10843"/>
                    </a:lnTo>
                    <a:cubicBezTo>
                      <a:pt x="502" y="10911"/>
                      <a:pt x="571" y="10957"/>
                      <a:pt x="639" y="11025"/>
                    </a:cubicBezTo>
                    <a:cubicBezTo>
                      <a:pt x="708" y="11071"/>
                      <a:pt x="754" y="11117"/>
                      <a:pt x="822" y="11140"/>
                    </a:cubicBezTo>
                    <a:lnTo>
                      <a:pt x="913" y="11208"/>
                    </a:lnTo>
                    <a:lnTo>
                      <a:pt x="1005" y="11277"/>
                    </a:lnTo>
                    <a:cubicBezTo>
                      <a:pt x="1073" y="11322"/>
                      <a:pt x="1119" y="11368"/>
                      <a:pt x="1187" y="11413"/>
                    </a:cubicBezTo>
                    <a:lnTo>
                      <a:pt x="1301" y="11482"/>
                    </a:lnTo>
                    <a:cubicBezTo>
                      <a:pt x="1370" y="11528"/>
                      <a:pt x="1415" y="11550"/>
                      <a:pt x="1484" y="11596"/>
                    </a:cubicBezTo>
                    <a:cubicBezTo>
                      <a:pt x="1552" y="11642"/>
                      <a:pt x="1644" y="11710"/>
                      <a:pt x="1712" y="11756"/>
                    </a:cubicBezTo>
                    <a:lnTo>
                      <a:pt x="1781" y="11824"/>
                    </a:lnTo>
                    <a:cubicBezTo>
                      <a:pt x="1940" y="11938"/>
                      <a:pt x="2123" y="12030"/>
                      <a:pt x="2283" y="12144"/>
                    </a:cubicBezTo>
                    <a:lnTo>
                      <a:pt x="2351" y="12167"/>
                    </a:lnTo>
                    <a:cubicBezTo>
                      <a:pt x="2443" y="12235"/>
                      <a:pt x="2534" y="12281"/>
                      <a:pt x="2625" y="12326"/>
                    </a:cubicBezTo>
                    <a:cubicBezTo>
                      <a:pt x="2717" y="12372"/>
                      <a:pt x="2831" y="12418"/>
                      <a:pt x="2922" y="12463"/>
                    </a:cubicBezTo>
                    <a:cubicBezTo>
                      <a:pt x="3241" y="12600"/>
                      <a:pt x="3515" y="12692"/>
                      <a:pt x="3766" y="12760"/>
                    </a:cubicBezTo>
                    <a:lnTo>
                      <a:pt x="3949" y="12783"/>
                    </a:lnTo>
                    <a:lnTo>
                      <a:pt x="4154" y="12829"/>
                    </a:lnTo>
                    <a:cubicBezTo>
                      <a:pt x="4223" y="12851"/>
                      <a:pt x="4291" y="12874"/>
                      <a:pt x="4360" y="12874"/>
                    </a:cubicBezTo>
                    <a:cubicBezTo>
                      <a:pt x="4428" y="12897"/>
                      <a:pt x="4520" y="12920"/>
                      <a:pt x="4588" y="12920"/>
                    </a:cubicBezTo>
                    <a:cubicBezTo>
                      <a:pt x="4657" y="12943"/>
                      <a:pt x="4725" y="12966"/>
                      <a:pt x="4771" y="12988"/>
                    </a:cubicBezTo>
                    <a:cubicBezTo>
                      <a:pt x="4862" y="13011"/>
                      <a:pt x="4931" y="13011"/>
                      <a:pt x="4999" y="13034"/>
                    </a:cubicBezTo>
                    <a:cubicBezTo>
                      <a:pt x="5090" y="13057"/>
                      <a:pt x="5159" y="13057"/>
                      <a:pt x="5250" y="13080"/>
                    </a:cubicBezTo>
                    <a:cubicBezTo>
                      <a:pt x="5319" y="13103"/>
                      <a:pt x="5364" y="13103"/>
                      <a:pt x="5433" y="13125"/>
                    </a:cubicBezTo>
                    <a:cubicBezTo>
                      <a:pt x="5821" y="13194"/>
                      <a:pt x="6117" y="13239"/>
                      <a:pt x="6414" y="13239"/>
                    </a:cubicBezTo>
                    <a:cubicBezTo>
                      <a:pt x="6597" y="13239"/>
                      <a:pt x="6757" y="13262"/>
                      <a:pt x="6939" y="13285"/>
                    </a:cubicBezTo>
                    <a:lnTo>
                      <a:pt x="8035" y="13285"/>
                    </a:lnTo>
                    <a:cubicBezTo>
                      <a:pt x="8195" y="13262"/>
                      <a:pt x="8354" y="13239"/>
                      <a:pt x="8491" y="13217"/>
                    </a:cubicBezTo>
                    <a:lnTo>
                      <a:pt x="8583" y="13217"/>
                    </a:lnTo>
                    <a:lnTo>
                      <a:pt x="8720" y="13194"/>
                    </a:lnTo>
                    <a:cubicBezTo>
                      <a:pt x="8811" y="13194"/>
                      <a:pt x="8879" y="13171"/>
                      <a:pt x="8948" y="13171"/>
                    </a:cubicBezTo>
                    <a:cubicBezTo>
                      <a:pt x="9062" y="13148"/>
                      <a:pt x="9153" y="13125"/>
                      <a:pt x="9245" y="13103"/>
                    </a:cubicBezTo>
                    <a:cubicBezTo>
                      <a:pt x="9359" y="13080"/>
                      <a:pt x="9473" y="13080"/>
                      <a:pt x="9587" y="13057"/>
                    </a:cubicBezTo>
                    <a:cubicBezTo>
                      <a:pt x="9678" y="13034"/>
                      <a:pt x="9770" y="13011"/>
                      <a:pt x="9906" y="12988"/>
                    </a:cubicBezTo>
                    <a:cubicBezTo>
                      <a:pt x="9998" y="12943"/>
                      <a:pt x="10089" y="12920"/>
                      <a:pt x="10203" y="12874"/>
                    </a:cubicBezTo>
                    <a:cubicBezTo>
                      <a:pt x="10317" y="12851"/>
                      <a:pt x="10409" y="12806"/>
                      <a:pt x="10500" y="12783"/>
                    </a:cubicBezTo>
                    <a:cubicBezTo>
                      <a:pt x="10614" y="12760"/>
                      <a:pt x="10705" y="12737"/>
                      <a:pt x="10797" y="12692"/>
                    </a:cubicBezTo>
                    <a:cubicBezTo>
                      <a:pt x="10865" y="12669"/>
                      <a:pt x="10956" y="12623"/>
                      <a:pt x="11025" y="12600"/>
                    </a:cubicBezTo>
                    <a:lnTo>
                      <a:pt x="11116" y="12555"/>
                    </a:lnTo>
                    <a:cubicBezTo>
                      <a:pt x="11185" y="12532"/>
                      <a:pt x="11253" y="12509"/>
                      <a:pt x="11299" y="12486"/>
                    </a:cubicBezTo>
                    <a:cubicBezTo>
                      <a:pt x="11344" y="12463"/>
                      <a:pt x="11390" y="12463"/>
                      <a:pt x="11413" y="12441"/>
                    </a:cubicBezTo>
                    <a:cubicBezTo>
                      <a:pt x="11459" y="12441"/>
                      <a:pt x="11504" y="12418"/>
                      <a:pt x="11550" y="12418"/>
                    </a:cubicBezTo>
                    <a:cubicBezTo>
                      <a:pt x="11710" y="12349"/>
                      <a:pt x="11869" y="12281"/>
                      <a:pt x="12052" y="12190"/>
                    </a:cubicBezTo>
                    <a:cubicBezTo>
                      <a:pt x="12143" y="12144"/>
                      <a:pt x="12212" y="12121"/>
                      <a:pt x="12280" y="12075"/>
                    </a:cubicBezTo>
                    <a:cubicBezTo>
                      <a:pt x="12372" y="12030"/>
                      <a:pt x="12463" y="12007"/>
                      <a:pt x="12531" y="11961"/>
                    </a:cubicBezTo>
                    <a:lnTo>
                      <a:pt x="12646" y="11916"/>
                    </a:lnTo>
                    <a:cubicBezTo>
                      <a:pt x="12760" y="11847"/>
                      <a:pt x="12874" y="11779"/>
                      <a:pt x="12988" y="11733"/>
                    </a:cubicBezTo>
                    <a:cubicBezTo>
                      <a:pt x="13125" y="11665"/>
                      <a:pt x="13262" y="11619"/>
                      <a:pt x="13399" y="11528"/>
                    </a:cubicBezTo>
                    <a:cubicBezTo>
                      <a:pt x="13444" y="11505"/>
                      <a:pt x="13490" y="11482"/>
                      <a:pt x="13536" y="11436"/>
                    </a:cubicBezTo>
                    <a:lnTo>
                      <a:pt x="13581" y="11391"/>
                    </a:lnTo>
                    <a:lnTo>
                      <a:pt x="13627" y="11368"/>
                    </a:lnTo>
                    <a:lnTo>
                      <a:pt x="13764" y="11277"/>
                    </a:lnTo>
                    <a:cubicBezTo>
                      <a:pt x="13878" y="11185"/>
                      <a:pt x="14015" y="11071"/>
                      <a:pt x="14152" y="10957"/>
                    </a:cubicBezTo>
                    <a:cubicBezTo>
                      <a:pt x="14266" y="10866"/>
                      <a:pt x="14357" y="10752"/>
                      <a:pt x="14472" y="10660"/>
                    </a:cubicBezTo>
                    <a:cubicBezTo>
                      <a:pt x="14586" y="10546"/>
                      <a:pt x="14677" y="10455"/>
                      <a:pt x="14768" y="10341"/>
                    </a:cubicBezTo>
                    <a:cubicBezTo>
                      <a:pt x="14814" y="10295"/>
                      <a:pt x="14837" y="10249"/>
                      <a:pt x="14882" y="10204"/>
                    </a:cubicBezTo>
                    <a:cubicBezTo>
                      <a:pt x="14951" y="10135"/>
                      <a:pt x="14997" y="10090"/>
                      <a:pt x="15042" y="10021"/>
                    </a:cubicBezTo>
                    <a:cubicBezTo>
                      <a:pt x="15065" y="9998"/>
                      <a:pt x="15088" y="9975"/>
                      <a:pt x="15111" y="9930"/>
                    </a:cubicBezTo>
                    <a:cubicBezTo>
                      <a:pt x="15156" y="9930"/>
                      <a:pt x="15225" y="9907"/>
                      <a:pt x="15270" y="9839"/>
                    </a:cubicBezTo>
                    <a:cubicBezTo>
                      <a:pt x="15407" y="9747"/>
                      <a:pt x="15521" y="9633"/>
                      <a:pt x="15613" y="9519"/>
                    </a:cubicBezTo>
                    <a:lnTo>
                      <a:pt x="15750" y="9359"/>
                    </a:lnTo>
                    <a:cubicBezTo>
                      <a:pt x="15818" y="9291"/>
                      <a:pt x="15887" y="9222"/>
                      <a:pt x="15955" y="9154"/>
                    </a:cubicBezTo>
                    <a:cubicBezTo>
                      <a:pt x="16069" y="9017"/>
                      <a:pt x="16183" y="8880"/>
                      <a:pt x="16275" y="8743"/>
                    </a:cubicBezTo>
                    <a:cubicBezTo>
                      <a:pt x="16343" y="8674"/>
                      <a:pt x="16389" y="8606"/>
                      <a:pt x="16435" y="8537"/>
                    </a:cubicBezTo>
                    <a:cubicBezTo>
                      <a:pt x="16480" y="8492"/>
                      <a:pt x="16526" y="8423"/>
                      <a:pt x="16549" y="8378"/>
                    </a:cubicBezTo>
                    <a:lnTo>
                      <a:pt x="16663" y="8241"/>
                    </a:lnTo>
                    <a:cubicBezTo>
                      <a:pt x="16708" y="8149"/>
                      <a:pt x="16777" y="8081"/>
                      <a:pt x="16823" y="8013"/>
                    </a:cubicBezTo>
                    <a:cubicBezTo>
                      <a:pt x="16891" y="7898"/>
                      <a:pt x="16959" y="7807"/>
                      <a:pt x="17028" y="7716"/>
                    </a:cubicBezTo>
                    <a:lnTo>
                      <a:pt x="17074" y="7624"/>
                    </a:lnTo>
                    <a:cubicBezTo>
                      <a:pt x="17279" y="7328"/>
                      <a:pt x="17439" y="7031"/>
                      <a:pt x="17553" y="6757"/>
                    </a:cubicBezTo>
                    <a:cubicBezTo>
                      <a:pt x="17621" y="6575"/>
                      <a:pt x="17713" y="6369"/>
                      <a:pt x="17781" y="6118"/>
                    </a:cubicBezTo>
                    <a:cubicBezTo>
                      <a:pt x="17827" y="6004"/>
                      <a:pt x="17873" y="5890"/>
                      <a:pt x="17895" y="5776"/>
                    </a:cubicBezTo>
                    <a:cubicBezTo>
                      <a:pt x="17895" y="5707"/>
                      <a:pt x="17918" y="5616"/>
                      <a:pt x="17918" y="5547"/>
                    </a:cubicBezTo>
                    <a:lnTo>
                      <a:pt x="17918" y="5502"/>
                    </a:lnTo>
                    <a:cubicBezTo>
                      <a:pt x="17964" y="5433"/>
                      <a:pt x="18009" y="5388"/>
                      <a:pt x="18032" y="5342"/>
                    </a:cubicBezTo>
                    <a:cubicBezTo>
                      <a:pt x="18078" y="5205"/>
                      <a:pt x="18146" y="5045"/>
                      <a:pt x="18169" y="4885"/>
                    </a:cubicBezTo>
                    <a:cubicBezTo>
                      <a:pt x="18192" y="4817"/>
                      <a:pt x="18215" y="4748"/>
                      <a:pt x="18215" y="4657"/>
                    </a:cubicBezTo>
                    <a:cubicBezTo>
                      <a:pt x="18238" y="4612"/>
                      <a:pt x="18238" y="4566"/>
                      <a:pt x="18238" y="4520"/>
                    </a:cubicBezTo>
                    <a:lnTo>
                      <a:pt x="18261" y="4406"/>
                    </a:lnTo>
                    <a:cubicBezTo>
                      <a:pt x="18283" y="4315"/>
                      <a:pt x="18306" y="4201"/>
                      <a:pt x="18329" y="4109"/>
                    </a:cubicBezTo>
                    <a:cubicBezTo>
                      <a:pt x="18375" y="3858"/>
                      <a:pt x="18420" y="3562"/>
                      <a:pt x="18443" y="3219"/>
                    </a:cubicBezTo>
                    <a:cubicBezTo>
                      <a:pt x="18489" y="2877"/>
                      <a:pt x="18489" y="2534"/>
                      <a:pt x="18466" y="2238"/>
                    </a:cubicBezTo>
                    <a:cubicBezTo>
                      <a:pt x="18466" y="2009"/>
                      <a:pt x="18443" y="1781"/>
                      <a:pt x="18443" y="1576"/>
                    </a:cubicBezTo>
                    <a:lnTo>
                      <a:pt x="18420" y="1370"/>
                    </a:lnTo>
                    <a:cubicBezTo>
                      <a:pt x="18420" y="1256"/>
                      <a:pt x="18397" y="1119"/>
                      <a:pt x="18375" y="1005"/>
                    </a:cubicBezTo>
                    <a:lnTo>
                      <a:pt x="18375" y="937"/>
                    </a:lnTo>
                    <a:cubicBezTo>
                      <a:pt x="18375" y="800"/>
                      <a:pt x="18329" y="663"/>
                      <a:pt x="18306" y="526"/>
                    </a:cubicBezTo>
                    <a:lnTo>
                      <a:pt x="18283" y="457"/>
                    </a:lnTo>
                    <a:lnTo>
                      <a:pt x="18261" y="298"/>
                    </a:lnTo>
                    <a:cubicBezTo>
                      <a:pt x="18238" y="229"/>
                      <a:pt x="18238" y="138"/>
                      <a:pt x="18215" y="46"/>
                    </a:cubicBezTo>
                    <a:cubicBezTo>
                      <a:pt x="18215" y="24"/>
                      <a:pt x="18215" y="1"/>
                      <a:pt x="18192" y="1"/>
                    </a:cubicBez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7"/>
              <p:cNvSpPr/>
              <p:nvPr/>
            </p:nvSpPr>
            <p:spPr>
              <a:xfrm>
                <a:off x="7603711" y="1700958"/>
                <a:ext cx="884151" cy="554061"/>
              </a:xfrm>
              <a:custGeom>
                <a:avLst/>
                <a:gdLst/>
                <a:ahLst/>
                <a:cxnLst/>
                <a:rect l="l" t="t" r="r" b="b"/>
                <a:pathLst>
                  <a:path w="32710" h="20498" extrusionOk="0">
                    <a:moveTo>
                      <a:pt x="30564" y="1"/>
                    </a:moveTo>
                    <a:cubicBezTo>
                      <a:pt x="30496" y="24"/>
                      <a:pt x="30427" y="24"/>
                      <a:pt x="30359" y="46"/>
                    </a:cubicBezTo>
                    <a:cubicBezTo>
                      <a:pt x="30267" y="69"/>
                      <a:pt x="30199" y="92"/>
                      <a:pt x="30130" y="138"/>
                    </a:cubicBezTo>
                    <a:cubicBezTo>
                      <a:pt x="30085" y="161"/>
                      <a:pt x="30016" y="183"/>
                      <a:pt x="29971" y="183"/>
                    </a:cubicBezTo>
                    <a:cubicBezTo>
                      <a:pt x="29948" y="206"/>
                      <a:pt x="29902" y="229"/>
                      <a:pt x="29879" y="252"/>
                    </a:cubicBezTo>
                    <a:lnTo>
                      <a:pt x="29537" y="252"/>
                    </a:lnTo>
                    <a:cubicBezTo>
                      <a:pt x="29468" y="275"/>
                      <a:pt x="29400" y="275"/>
                      <a:pt x="29331" y="275"/>
                    </a:cubicBezTo>
                    <a:cubicBezTo>
                      <a:pt x="29286" y="275"/>
                      <a:pt x="29240" y="297"/>
                      <a:pt x="29217" y="297"/>
                    </a:cubicBezTo>
                    <a:cubicBezTo>
                      <a:pt x="29172" y="297"/>
                      <a:pt x="29126" y="297"/>
                      <a:pt x="29080" y="320"/>
                    </a:cubicBezTo>
                    <a:lnTo>
                      <a:pt x="28875" y="320"/>
                    </a:lnTo>
                    <a:cubicBezTo>
                      <a:pt x="28806" y="320"/>
                      <a:pt x="28715" y="320"/>
                      <a:pt x="28647" y="343"/>
                    </a:cubicBezTo>
                    <a:cubicBezTo>
                      <a:pt x="28373" y="366"/>
                      <a:pt x="28076" y="412"/>
                      <a:pt x="27711" y="503"/>
                    </a:cubicBezTo>
                    <a:cubicBezTo>
                      <a:pt x="27597" y="526"/>
                      <a:pt x="27460" y="571"/>
                      <a:pt x="27323" y="594"/>
                    </a:cubicBezTo>
                    <a:lnTo>
                      <a:pt x="27277" y="617"/>
                    </a:lnTo>
                    <a:cubicBezTo>
                      <a:pt x="27209" y="640"/>
                      <a:pt x="27140" y="663"/>
                      <a:pt x="27072" y="663"/>
                    </a:cubicBezTo>
                    <a:cubicBezTo>
                      <a:pt x="27003" y="686"/>
                      <a:pt x="26912" y="708"/>
                      <a:pt x="26844" y="731"/>
                    </a:cubicBezTo>
                    <a:cubicBezTo>
                      <a:pt x="26638" y="800"/>
                      <a:pt x="26410" y="868"/>
                      <a:pt x="26204" y="937"/>
                    </a:cubicBezTo>
                    <a:lnTo>
                      <a:pt x="25999" y="1005"/>
                    </a:lnTo>
                    <a:cubicBezTo>
                      <a:pt x="25702" y="1096"/>
                      <a:pt x="25406" y="1210"/>
                      <a:pt x="25132" y="1325"/>
                    </a:cubicBezTo>
                    <a:cubicBezTo>
                      <a:pt x="25017" y="1370"/>
                      <a:pt x="24881" y="1439"/>
                      <a:pt x="24744" y="1484"/>
                    </a:cubicBezTo>
                    <a:cubicBezTo>
                      <a:pt x="24675" y="1507"/>
                      <a:pt x="24629" y="1530"/>
                      <a:pt x="24561" y="1553"/>
                    </a:cubicBezTo>
                    <a:lnTo>
                      <a:pt x="24515" y="1553"/>
                    </a:lnTo>
                    <a:cubicBezTo>
                      <a:pt x="24447" y="1576"/>
                      <a:pt x="24378" y="1599"/>
                      <a:pt x="24333" y="1621"/>
                    </a:cubicBezTo>
                    <a:lnTo>
                      <a:pt x="24241" y="1667"/>
                    </a:lnTo>
                    <a:cubicBezTo>
                      <a:pt x="24173" y="1667"/>
                      <a:pt x="24127" y="1690"/>
                      <a:pt x="24059" y="1713"/>
                    </a:cubicBezTo>
                    <a:cubicBezTo>
                      <a:pt x="23990" y="1758"/>
                      <a:pt x="23922" y="1781"/>
                      <a:pt x="23876" y="1850"/>
                    </a:cubicBezTo>
                    <a:cubicBezTo>
                      <a:pt x="23808" y="1918"/>
                      <a:pt x="23785" y="2009"/>
                      <a:pt x="23831" y="2123"/>
                    </a:cubicBezTo>
                    <a:cubicBezTo>
                      <a:pt x="23831" y="2169"/>
                      <a:pt x="23876" y="2238"/>
                      <a:pt x="23968" y="2306"/>
                    </a:cubicBezTo>
                    <a:cubicBezTo>
                      <a:pt x="23990" y="2306"/>
                      <a:pt x="24013" y="2329"/>
                      <a:pt x="24036" y="2352"/>
                    </a:cubicBezTo>
                    <a:lnTo>
                      <a:pt x="24059" y="2375"/>
                    </a:lnTo>
                    <a:cubicBezTo>
                      <a:pt x="24082" y="2397"/>
                      <a:pt x="24127" y="2420"/>
                      <a:pt x="24150" y="2443"/>
                    </a:cubicBezTo>
                    <a:lnTo>
                      <a:pt x="24196" y="2512"/>
                    </a:lnTo>
                    <a:lnTo>
                      <a:pt x="24241" y="2557"/>
                    </a:lnTo>
                    <a:cubicBezTo>
                      <a:pt x="24287" y="2626"/>
                      <a:pt x="24333" y="2694"/>
                      <a:pt x="24424" y="2717"/>
                    </a:cubicBezTo>
                    <a:lnTo>
                      <a:pt x="24538" y="2717"/>
                    </a:lnTo>
                    <a:cubicBezTo>
                      <a:pt x="24584" y="2717"/>
                      <a:pt x="24652" y="2717"/>
                      <a:pt x="24698" y="2694"/>
                    </a:cubicBezTo>
                    <a:cubicBezTo>
                      <a:pt x="24766" y="2694"/>
                      <a:pt x="24835" y="2671"/>
                      <a:pt x="24881" y="2648"/>
                    </a:cubicBezTo>
                    <a:cubicBezTo>
                      <a:pt x="24972" y="2626"/>
                      <a:pt x="25063" y="2603"/>
                      <a:pt x="25177" y="2557"/>
                    </a:cubicBezTo>
                    <a:lnTo>
                      <a:pt x="25360" y="2489"/>
                    </a:lnTo>
                    <a:cubicBezTo>
                      <a:pt x="25474" y="2466"/>
                      <a:pt x="25611" y="2420"/>
                      <a:pt x="25748" y="2375"/>
                    </a:cubicBezTo>
                    <a:cubicBezTo>
                      <a:pt x="25908" y="2329"/>
                      <a:pt x="26090" y="2283"/>
                      <a:pt x="26273" y="2260"/>
                    </a:cubicBezTo>
                    <a:cubicBezTo>
                      <a:pt x="26410" y="2238"/>
                      <a:pt x="26547" y="2215"/>
                      <a:pt x="26684" y="2192"/>
                    </a:cubicBezTo>
                    <a:lnTo>
                      <a:pt x="26752" y="2192"/>
                    </a:lnTo>
                    <a:cubicBezTo>
                      <a:pt x="26889" y="2192"/>
                      <a:pt x="27003" y="2192"/>
                      <a:pt x="27140" y="2215"/>
                    </a:cubicBezTo>
                    <a:cubicBezTo>
                      <a:pt x="27277" y="2215"/>
                      <a:pt x="27437" y="2260"/>
                      <a:pt x="27551" y="2283"/>
                    </a:cubicBezTo>
                    <a:lnTo>
                      <a:pt x="27642" y="2306"/>
                    </a:lnTo>
                    <a:cubicBezTo>
                      <a:pt x="27757" y="2352"/>
                      <a:pt x="27848" y="2375"/>
                      <a:pt x="27939" y="2397"/>
                    </a:cubicBezTo>
                    <a:cubicBezTo>
                      <a:pt x="28076" y="2443"/>
                      <a:pt x="28190" y="2512"/>
                      <a:pt x="28281" y="2580"/>
                    </a:cubicBezTo>
                    <a:cubicBezTo>
                      <a:pt x="28350" y="2626"/>
                      <a:pt x="28418" y="2671"/>
                      <a:pt x="28487" y="2740"/>
                    </a:cubicBezTo>
                    <a:cubicBezTo>
                      <a:pt x="28510" y="2785"/>
                      <a:pt x="28555" y="2854"/>
                      <a:pt x="28578" y="2922"/>
                    </a:cubicBezTo>
                    <a:cubicBezTo>
                      <a:pt x="28601" y="2968"/>
                      <a:pt x="28624" y="2991"/>
                      <a:pt x="28647" y="3037"/>
                    </a:cubicBezTo>
                    <a:lnTo>
                      <a:pt x="28670" y="3105"/>
                    </a:lnTo>
                    <a:cubicBezTo>
                      <a:pt x="28692" y="3151"/>
                      <a:pt x="28715" y="3219"/>
                      <a:pt x="28715" y="3288"/>
                    </a:cubicBezTo>
                    <a:cubicBezTo>
                      <a:pt x="28738" y="3379"/>
                      <a:pt x="28738" y="3493"/>
                      <a:pt x="28738" y="3607"/>
                    </a:cubicBezTo>
                    <a:cubicBezTo>
                      <a:pt x="28715" y="3744"/>
                      <a:pt x="28692" y="3881"/>
                      <a:pt x="28647" y="3995"/>
                    </a:cubicBezTo>
                    <a:cubicBezTo>
                      <a:pt x="28624" y="4064"/>
                      <a:pt x="28601" y="4109"/>
                      <a:pt x="28578" y="4155"/>
                    </a:cubicBezTo>
                    <a:cubicBezTo>
                      <a:pt x="28555" y="4201"/>
                      <a:pt x="28533" y="4246"/>
                      <a:pt x="28510" y="4269"/>
                    </a:cubicBezTo>
                    <a:lnTo>
                      <a:pt x="28487" y="4360"/>
                    </a:lnTo>
                    <a:lnTo>
                      <a:pt x="28464" y="4429"/>
                    </a:lnTo>
                    <a:cubicBezTo>
                      <a:pt x="28441" y="4474"/>
                      <a:pt x="28418" y="4520"/>
                      <a:pt x="28373" y="4566"/>
                    </a:cubicBezTo>
                    <a:cubicBezTo>
                      <a:pt x="28327" y="4611"/>
                      <a:pt x="28281" y="4680"/>
                      <a:pt x="28236" y="4748"/>
                    </a:cubicBezTo>
                    <a:lnTo>
                      <a:pt x="28167" y="4817"/>
                    </a:lnTo>
                    <a:cubicBezTo>
                      <a:pt x="28076" y="4908"/>
                      <a:pt x="28008" y="5022"/>
                      <a:pt x="27939" y="5136"/>
                    </a:cubicBezTo>
                    <a:lnTo>
                      <a:pt x="27893" y="5182"/>
                    </a:lnTo>
                    <a:lnTo>
                      <a:pt x="27848" y="5251"/>
                    </a:lnTo>
                    <a:cubicBezTo>
                      <a:pt x="27734" y="5410"/>
                      <a:pt x="27642" y="5570"/>
                      <a:pt x="27528" y="5730"/>
                    </a:cubicBezTo>
                    <a:cubicBezTo>
                      <a:pt x="27460" y="5844"/>
                      <a:pt x="27368" y="5958"/>
                      <a:pt x="27277" y="6049"/>
                    </a:cubicBezTo>
                    <a:lnTo>
                      <a:pt x="27140" y="6186"/>
                    </a:lnTo>
                    <a:lnTo>
                      <a:pt x="27072" y="6278"/>
                    </a:lnTo>
                    <a:lnTo>
                      <a:pt x="26935" y="6415"/>
                    </a:lnTo>
                    <a:cubicBezTo>
                      <a:pt x="26821" y="6529"/>
                      <a:pt x="26707" y="6643"/>
                      <a:pt x="26592" y="6757"/>
                    </a:cubicBezTo>
                    <a:lnTo>
                      <a:pt x="26501" y="6826"/>
                    </a:lnTo>
                    <a:lnTo>
                      <a:pt x="26387" y="6940"/>
                    </a:lnTo>
                    <a:lnTo>
                      <a:pt x="26227" y="7077"/>
                    </a:lnTo>
                    <a:lnTo>
                      <a:pt x="26273" y="7054"/>
                    </a:lnTo>
                    <a:lnTo>
                      <a:pt x="26113" y="7168"/>
                    </a:lnTo>
                    <a:cubicBezTo>
                      <a:pt x="25976" y="7282"/>
                      <a:pt x="25839" y="7396"/>
                      <a:pt x="25702" y="7510"/>
                    </a:cubicBezTo>
                    <a:cubicBezTo>
                      <a:pt x="25588" y="7602"/>
                      <a:pt x="25474" y="7693"/>
                      <a:pt x="25360" y="7784"/>
                    </a:cubicBezTo>
                    <a:lnTo>
                      <a:pt x="25337" y="7807"/>
                    </a:lnTo>
                    <a:cubicBezTo>
                      <a:pt x="25246" y="7875"/>
                      <a:pt x="25177" y="7944"/>
                      <a:pt x="25109" y="8012"/>
                    </a:cubicBezTo>
                    <a:cubicBezTo>
                      <a:pt x="25109" y="8035"/>
                      <a:pt x="25086" y="8058"/>
                      <a:pt x="25086" y="8081"/>
                    </a:cubicBezTo>
                    <a:lnTo>
                      <a:pt x="24995" y="8149"/>
                    </a:lnTo>
                    <a:lnTo>
                      <a:pt x="24903" y="8218"/>
                    </a:lnTo>
                    <a:lnTo>
                      <a:pt x="24789" y="8309"/>
                    </a:lnTo>
                    <a:lnTo>
                      <a:pt x="24652" y="8400"/>
                    </a:lnTo>
                    <a:cubicBezTo>
                      <a:pt x="24561" y="8469"/>
                      <a:pt x="24470" y="8560"/>
                      <a:pt x="24378" y="8629"/>
                    </a:cubicBezTo>
                    <a:lnTo>
                      <a:pt x="24196" y="8788"/>
                    </a:lnTo>
                    <a:cubicBezTo>
                      <a:pt x="24013" y="8948"/>
                      <a:pt x="23831" y="9085"/>
                      <a:pt x="23648" y="9222"/>
                    </a:cubicBezTo>
                    <a:cubicBezTo>
                      <a:pt x="23579" y="9268"/>
                      <a:pt x="23511" y="9336"/>
                      <a:pt x="23443" y="9382"/>
                    </a:cubicBezTo>
                    <a:lnTo>
                      <a:pt x="23397" y="9428"/>
                    </a:lnTo>
                    <a:lnTo>
                      <a:pt x="23328" y="9473"/>
                    </a:lnTo>
                    <a:cubicBezTo>
                      <a:pt x="23123" y="9610"/>
                      <a:pt x="22918" y="9770"/>
                      <a:pt x="22689" y="9953"/>
                    </a:cubicBezTo>
                    <a:lnTo>
                      <a:pt x="22507" y="10090"/>
                    </a:lnTo>
                    <a:lnTo>
                      <a:pt x="22438" y="10090"/>
                    </a:lnTo>
                    <a:cubicBezTo>
                      <a:pt x="22393" y="10090"/>
                      <a:pt x="22324" y="10090"/>
                      <a:pt x="22278" y="10135"/>
                    </a:cubicBezTo>
                    <a:cubicBezTo>
                      <a:pt x="22187" y="10181"/>
                      <a:pt x="22119" y="10226"/>
                      <a:pt x="22027" y="10295"/>
                    </a:cubicBezTo>
                    <a:lnTo>
                      <a:pt x="22005" y="10318"/>
                    </a:lnTo>
                    <a:lnTo>
                      <a:pt x="21753" y="10478"/>
                    </a:lnTo>
                    <a:lnTo>
                      <a:pt x="21639" y="10569"/>
                    </a:lnTo>
                    <a:lnTo>
                      <a:pt x="21434" y="10729"/>
                    </a:lnTo>
                    <a:lnTo>
                      <a:pt x="21297" y="10820"/>
                    </a:lnTo>
                    <a:lnTo>
                      <a:pt x="21137" y="10934"/>
                    </a:lnTo>
                    <a:lnTo>
                      <a:pt x="20681" y="11208"/>
                    </a:lnTo>
                    <a:cubicBezTo>
                      <a:pt x="20407" y="11391"/>
                      <a:pt x="20133" y="11550"/>
                      <a:pt x="19836" y="11756"/>
                    </a:cubicBezTo>
                    <a:cubicBezTo>
                      <a:pt x="19745" y="11824"/>
                      <a:pt x="19676" y="11870"/>
                      <a:pt x="19585" y="11938"/>
                    </a:cubicBezTo>
                    <a:lnTo>
                      <a:pt x="19539" y="11961"/>
                    </a:lnTo>
                    <a:lnTo>
                      <a:pt x="19448" y="12030"/>
                    </a:lnTo>
                    <a:cubicBezTo>
                      <a:pt x="19402" y="12075"/>
                      <a:pt x="19357" y="12098"/>
                      <a:pt x="19311" y="12144"/>
                    </a:cubicBezTo>
                    <a:lnTo>
                      <a:pt x="19288" y="12167"/>
                    </a:lnTo>
                    <a:lnTo>
                      <a:pt x="19220" y="12212"/>
                    </a:lnTo>
                    <a:lnTo>
                      <a:pt x="19129" y="12258"/>
                    </a:lnTo>
                    <a:lnTo>
                      <a:pt x="18809" y="12463"/>
                    </a:lnTo>
                    <a:cubicBezTo>
                      <a:pt x="18604" y="12577"/>
                      <a:pt x="18398" y="12714"/>
                      <a:pt x="18193" y="12851"/>
                    </a:cubicBezTo>
                    <a:lnTo>
                      <a:pt x="18124" y="12897"/>
                    </a:lnTo>
                    <a:cubicBezTo>
                      <a:pt x="17942" y="13011"/>
                      <a:pt x="17736" y="13125"/>
                      <a:pt x="17554" y="13262"/>
                    </a:cubicBezTo>
                    <a:cubicBezTo>
                      <a:pt x="17439" y="13331"/>
                      <a:pt x="17325" y="13376"/>
                      <a:pt x="17211" y="13445"/>
                    </a:cubicBezTo>
                    <a:lnTo>
                      <a:pt x="17006" y="13582"/>
                    </a:lnTo>
                    <a:lnTo>
                      <a:pt x="16937" y="13627"/>
                    </a:lnTo>
                    <a:cubicBezTo>
                      <a:pt x="16869" y="13650"/>
                      <a:pt x="16823" y="13696"/>
                      <a:pt x="16755" y="13742"/>
                    </a:cubicBezTo>
                    <a:cubicBezTo>
                      <a:pt x="16732" y="13742"/>
                      <a:pt x="16709" y="13764"/>
                      <a:pt x="16686" y="13764"/>
                    </a:cubicBezTo>
                    <a:cubicBezTo>
                      <a:pt x="16458" y="13901"/>
                      <a:pt x="16253" y="14038"/>
                      <a:pt x="16024" y="14152"/>
                    </a:cubicBezTo>
                    <a:lnTo>
                      <a:pt x="15887" y="14244"/>
                    </a:lnTo>
                    <a:lnTo>
                      <a:pt x="15819" y="14267"/>
                    </a:lnTo>
                    <a:lnTo>
                      <a:pt x="15636" y="14381"/>
                    </a:lnTo>
                    <a:cubicBezTo>
                      <a:pt x="15499" y="14449"/>
                      <a:pt x="15362" y="14518"/>
                      <a:pt x="15203" y="14586"/>
                    </a:cubicBezTo>
                    <a:lnTo>
                      <a:pt x="15088" y="14655"/>
                    </a:lnTo>
                    <a:lnTo>
                      <a:pt x="14952" y="14723"/>
                    </a:lnTo>
                    <a:lnTo>
                      <a:pt x="14837" y="14769"/>
                    </a:lnTo>
                    <a:lnTo>
                      <a:pt x="14769" y="14814"/>
                    </a:lnTo>
                    <a:lnTo>
                      <a:pt x="14700" y="14837"/>
                    </a:lnTo>
                    <a:cubicBezTo>
                      <a:pt x="14655" y="14860"/>
                      <a:pt x="14632" y="14883"/>
                      <a:pt x="14586" y="14906"/>
                    </a:cubicBezTo>
                    <a:lnTo>
                      <a:pt x="14518" y="14951"/>
                    </a:lnTo>
                    <a:lnTo>
                      <a:pt x="14267" y="15065"/>
                    </a:lnTo>
                    <a:cubicBezTo>
                      <a:pt x="14016" y="15180"/>
                      <a:pt x="13742" y="15316"/>
                      <a:pt x="13491" y="15453"/>
                    </a:cubicBezTo>
                    <a:lnTo>
                      <a:pt x="13354" y="15499"/>
                    </a:lnTo>
                    <a:cubicBezTo>
                      <a:pt x="13125" y="15613"/>
                      <a:pt x="12897" y="15727"/>
                      <a:pt x="12692" y="15819"/>
                    </a:cubicBezTo>
                    <a:cubicBezTo>
                      <a:pt x="12601" y="15864"/>
                      <a:pt x="12509" y="15910"/>
                      <a:pt x="12418" y="15956"/>
                    </a:cubicBezTo>
                    <a:lnTo>
                      <a:pt x="12327" y="15978"/>
                    </a:lnTo>
                    <a:lnTo>
                      <a:pt x="12235" y="16024"/>
                    </a:lnTo>
                    <a:lnTo>
                      <a:pt x="12144" y="16070"/>
                    </a:lnTo>
                    <a:lnTo>
                      <a:pt x="12053" y="16115"/>
                    </a:lnTo>
                    <a:lnTo>
                      <a:pt x="11961" y="16161"/>
                    </a:lnTo>
                    <a:cubicBezTo>
                      <a:pt x="11939" y="16161"/>
                      <a:pt x="11916" y="16184"/>
                      <a:pt x="11893" y="16207"/>
                    </a:cubicBezTo>
                    <a:cubicBezTo>
                      <a:pt x="11847" y="16207"/>
                      <a:pt x="11779" y="16230"/>
                      <a:pt x="11710" y="16252"/>
                    </a:cubicBezTo>
                    <a:lnTo>
                      <a:pt x="11688" y="16275"/>
                    </a:lnTo>
                    <a:lnTo>
                      <a:pt x="11596" y="16321"/>
                    </a:lnTo>
                    <a:lnTo>
                      <a:pt x="11505" y="16344"/>
                    </a:lnTo>
                    <a:lnTo>
                      <a:pt x="11231" y="16458"/>
                    </a:lnTo>
                    <a:cubicBezTo>
                      <a:pt x="10889" y="16572"/>
                      <a:pt x="10546" y="16686"/>
                      <a:pt x="10204" y="16823"/>
                    </a:cubicBezTo>
                    <a:cubicBezTo>
                      <a:pt x="9930" y="16937"/>
                      <a:pt x="9656" y="17028"/>
                      <a:pt x="9382" y="17143"/>
                    </a:cubicBezTo>
                    <a:cubicBezTo>
                      <a:pt x="9154" y="17234"/>
                      <a:pt x="8926" y="17325"/>
                      <a:pt x="8697" y="17416"/>
                    </a:cubicBezTo>
                    <a:lnTo>
                      <a:pt x="8583" y="17462"/>
                    </a:lnTo>
                    <a:lnTo>
                      <a:pt x="8172" y="17599"/>
                    </a:lnTo>
                    <a:lnTo>
                      <a:pt x="8013" y="17645"/>
                    </a:lnTo>
                    <a:lnTo>
                      <a:pt x="7853" y="17667"/>
                    </a:lnTo>
                    <a:lnTo>
                      <a:pt x="7716" y="17713"/>
                    </a:lnTo>
                    <a:lnTo>
                      <a:pt x="7647" y="17736"/>
                    </a:lnTo>
                    <a:cubicBezTo>
                      <a:pt x="7579" y="17759"/>
                      <a:pt x="7510" y="17782"/>
                      <a:pt x="7465" y="17804"/>
                    </a:cubicBezTo>
                    <a:cubicBezTo>
                      <a:pt x="7396" y="17850"/>
                      <a:pt x="7328" y="17919"/>
                      <a:pt x="7305" y="17987"/>
                    </a:cubicBezTo>
                    <a:lnTo>
                      <a:pt x="7259" y="17987"/>
                    </a:lnTo>
                    <a:cubicBezTo>
                      <a:pt x="7168" y="18010"/>
                      <a:pt x="7100" y="18033"/>
                      <a:pt x="7008" y="18033"/>
                    </a:cubicBezTo>
                    <a:lnTo>
                      <a:pt x="6871" y="18056"/>
                    </a:lnTo>
                    <a:cubicBezTo>
                      <a:pt x="6757" y="18078"/>
                      <a:pt x="6643" y="18101"/>
                      <a:pt x="6529" y="18124"/>
                    </a:cubicBezTo>
                    <a:cubicBezTo>
                      <a:pt x="6415" y="18147"/>
                      <a:pt x="6301" y="18170"/>
                      <a:pt x="6187" y="18192"/>
                    </a:cubicBezTo>
                    <a:lnTo>
                      <a:pt x="5936" y="18238"/>
                    </a:lnTo>
                    <a:cubicBezTo>
                      <a:pt x="5776" y="18261"/>
                      <a:pt x="5616" y="18284"/>
                      <a:pt x="5456" y="18307"/>
                    </a:cubicBezTo>
                    <a:lnTo>
                      <a:pt x="5411" y="18329"/>
                    </a:lnTo>
                    <a:cubicBezTo>
                      <a:pt x="5296" y="18329"/>
                      <a:pt x="5205" y="18352"/>
                      <a:pt x="5114" y="18375"/>
                    </a:cubicBezTo>
                    <a:cubicBezTo>
                      <a:pt x="5000" y="18398"/>
                      <a:pt x="4886" y="18398"/>
                      <a:pt x="4771" y="18398"/>
                    </a:cubicBezTo>
                    <a:lnTo>
                      <a:pt x="4383" y="18398"/>
                    </a:lnTo>
                    <a:cubicBezTo>
                      <a:pt x="4246" y="18398"/>
                      <a:pt x="4132" y="18375"/>
                      <a:pt x="4041" y="18352"/>
                    </a:cubicBezTo>
                    <a:cubicBezTo>
                      <a:pt x="3927" y="18329"/>
                      <a:pt x="3790" y="18284"/>
                      <a:pt x="3653" y="18238"/>
                    </a:cubicBezTo>
                    <a:cubicBezTo>
                      <a:pt x="3516" y="18192"/>
                      <a:pt x="3379" y="18124"/>
                      <a:pt x="3242" y="18056"/>
                    </a:cubicBezTo>
                    <a:lnTo>
                      <a:pt x="3174" y="18033"/>
                    </a:lnTo>
                    <a:cubicBezTo>
                      <a:pt x="3196" y="17964"/>
                      <a:pt x="3196" y="17919"/>
                      <a:pt x="3174" y="17850"/>
                    </a:cubicBezTo>
                    <a:cubicBezTo>
                      <a:pt x="3151" y="17804"/>
                      <a:pt x="3151" y="17782"/>
                      <a:pt x="3128" y="17736"/>
                    </a:cubicBezTo>
                    <a:cubicBezTo>
                      <a:pt x="3105" y="17713"/>
                      <a:pt x="3105" y="17690"/>
                      <a:pt x="3082" y="17690"/>
                    </a:cubicBezTo>
                    <a:lnTo>
                      <a:pt x="3060" y="17599"/>
                    </a:lnTo>
                    <a:cubicBezTo>
                      <a:pt x="3037" y="17508"/>
                      <a:pt x="3014" y="17416"/>
                      <a:pt x="3014" y="17348"/>
                    </a:cubicBezTo>
                    <a:cubicBezTo>
                      <a:pt x="3014" y="17188"/>
                      <a:pt x="3014" y="17006"/>
                      <a:pt x="3060" y="16846"/>
                    </a:cubicBezTo>
                    <a:cubicBezTo>
                      <a:pt x="3082" y="16754"/>
                      <a:pt x="3105" y="16686"/>
                      <a:pt x="3151" y="16595"/>
                    </a:cubicBezTo>
                    <a:cubicBezTo>
                      <a:pt x="3174" y="16526"/>
                      <a:pt x="3219" y="16435"/>
                      <a:pt x="3242" y="16344"/>
                    </a:cubicBezTo>
                    <a:lnTo>
                      <a:pt x="3265" y="16298"/>
                    </a:lnTo>
                    <a:lnTo>
                      <a:pt x="3265" y="16298"/>
                    </a:lnTo>
                    <a:lnTo>
                      <a:pt x="3242" y="16321"/>
                    </a:lnTo>
                    <a:cubicBezTo>
                      <a:pt x="3425" y="16024"/>
                      <a:pt x="3630" y="15750"/>
                      <a:pt x="3813" y="15522"/>
                    </a:cubicBezTo>
                    <a:lnTo>
                      <a:pt x="3927" y="15385"/>
                    </a:lnTo>
                    <a:cubicBezTo>
                      <a:pt x="3973" y="15294"/>
                      <a:pt x="4041" y="15225"/>
                      <a:pt x="4110" y="15134"/>
                    </a:cubicBezTo>
                    <a:cubicBezTo>
                      <a:pt x="4201" y="15020"/>
                      <a:pt x="4292" y="14928"/>
                      <a:pt x="4406" y="14814"/>
                    </a:cubicBezTo>
                    <a:cubicBezTo>
                      <a:pt x="4452" y="14746"/>
                      <a:pt x="4520" y="14677"/>
                      <a:pt x="4589" y="14632"/>
                    </a:cubicBezTo>
                    <a:lnTo>
                      <a:pt x="4634" y="14563"/>
                    </a:lnTo>
                    <a:cubicBezTo>
                      <a:pt x="4726" y="14472"/>
                      <a:pt x="4794" y="14403"/>
                      <a:pt x="4863" y="14312"/>
                    </a:cubicBezTo>
                    <a:lnTo>
                      <a:pt x="4908" y="14267"/>
                    </a:lnTo>
                    <a:cubicBezTo>
                      <a:pt x="4954" y="14221"/>
                      <a:pt x="5000" y="14175"/>
                      <a:pt x="5068" y="14107"/>
                    </a:cubicBezTo>
                    <a:cubicBezTo>
                      <a:pt x="5159" y="14015"/>
                      <a:pt x="5274" y="13901"/>
                      <a:pt x="5365" y="13787"/>
                    </a:cubicBezTo>
                    <a:cubicBezTo>
                      <a:pt x="5433" y="13696"/>
                      <a:pt x="5479" y="13627"/>
                      <a:pt x="5525" y="13536"/>
                    </a:cubicBezTo>
                    <a:cubicBezTo>
                      <a:pt x="5570" y="13445"/>
                      <a:pt x="5547" y="13308"/>
                      <a:pt x="5525" y="13217"/>
                    </a:cubicBezTo>
                    <a:lnTo>
                      <a:pt x="5525" y="13171"/>
                    </a:lnTo>
                    <a:cubicBezTo>
                      <a:pt x="5502" y="13125"/>
                      <a:pt x="5502" y="13080"/>
                      <a:pt x="5456" y="13034"/>
                    </a:cubicBezTo>
                    <a:cubicBezTo>
                      <a:pt x="5411" y="12988"/>
                      <a:pt x="5365" y="12965"/>
                      <a:pt x="5319" y="12943"/>
                    </a:cubicBezTo>
                    <a:cubicBezTo>
                      <a:pt x="5296" y="12943"/>
                      <a:pt x="5274" y="12920"/>
                      <a:pt x="5228" y="12920"/>
                    </a:cubicBezTo>
                    <a:cubicBezTo>
                      <a:pt x="5091" y="12920"/>
                      <a:pt x="4977" y="13011"/>
                      <a:pt x="4886" y="13080"/>
                    </a:cubicBezTo>
                    <a:cubicBezTo>
                      <a:pt x="4749" y="13194"/>
                      <a:pt x="4634" y="13285"/>
                      <a:pt x="4498" y="13399"/>
                    </a:cubicBezTo>
                    <a:cubicBezTo>
                      <a:pt x="4383" y="13513"/>
                      <a:pt x="4269" y="13605"/>
                      <a:pt x="4155" y="13719"/>
                    </a:cubicBezTo>
                    <a:cubicBezTo>
                      <a:pt x="4064" y="13787"/>
                      <a:pt x="4018" y="13856"/>
                      <a:pt x="3950" y="13924"/>
                    </a:cubicBezTo>
                    <a:lnTo>
                      <a:pt x="3836" y="14015"/>
                    </a:lnTo>
                    <a:cubicBezTo>
                      <a:pt x="3721" y="14152"/>
                      <a:pt x="3607" y="14267"/>
                      <a:pt x="3470" y="14381"/>
                    </a:cubicBezTo>
                    <a:cubicBezTo>
                      <a:pt x="3379" y="14495"/>
                      <a:pt x="3265" y="14609"/>
                      <a:pt x="3174" y="14700"/>
                    </a:cubicBezTo>
                    <a:lnTo>
                      <a:pt x="3082" y="14814"/>
                    </a:lnTo>
                    <a:cubicBezTo>
                      <a:pt x="2877" y="14997"/>
                      <a:pt x="2672" y="15202"/>
                      <a:pt x="2512" y="15431"/>
                    </a:cubicBezTo>
                    <a:lnTo>
                      <a:pt x="2420" y="15522"/>
                    </a:lnTo>
                    <a:lnTo>
                      <a:pt x="2352" y="15613"/>
                    </a:lnTo>
                    <a:lnTo>
                      <a:pt x="2329" y="15659"/>
                    </a:lnTo>
                    <a:cubicBezTo>
                      <a:pt x="2124" y="15841"/>
                      <a:pt x="1895" y="16047"/>
                      <a:pt x="1713" y="16275"/>
                    </a:cubicBezTo>
                    <a:cubicBezTo>
                      <a:pt x="1599" y="16412"/>
                      <a:pt x="1507" y="16549"/>
                      <a:pt x="1416" y="16663"/>
                    </a:cubicBezTo>
                    <a:cubicBezTo>
                      <a:pt x="1348" y="16754"/>
                      <a:pt x="1279" y="16846"/>
                      <a:pt x="1211" y="16937"/>
                    </a:cubicBezTo>
                    <a:lnTo>
                      <a:pt x="1119" y="17051"/>
                    </a:lnTo>
                    <a:cubicBezTo>
                      <a:pt x="1074" y="17097"/>
                      <a:pt x="1051" y="17143"/>
                      <a:pt x="1005" y="17211"/>
                    </a:cubicBezTo>
                    <a:cubicBezTo>
                      <a:pt x="960" y="17279"/>
                      <a:pt x="891" y="17325"/>
                      <a:pt x="845" y="17394"/>
                    </a:cubicBezTo>
                    <a:cubicBezTo>
                      <a:pt x="754" y="17531"/>
                      <a:pt x="663" y="17690"/>
                      <a:pt x="594" y="17804"/>
                    </a:cubicBezTo>
                    <a:cubicBezTo>
                      <a:pt x="503" y="17964"/>
                      <a:pt x="412" y="18101"/>
                      <a:pt x="343" y="18261"/>
                    </a:cubicBezTo>
                    <a:cubicBezTo>
                      <a:pt x="275" y="18375"/>
                      <a:pt x="229" y="18512"/>
                      <a:pt x="161" y="18672"/>
                    </a:cubicBezTo>
                    <a:cubicBezTo>
                      <a:pt x="69" y="18900"/>
                      <a:pt x="24" y="19105"/>
                      <a:pt x="1" y="19311"/>
                    </a:cubicBezTo>
                    <a:cubicBezTo>
                      <a:pt x="1" y="19448"/>
                      <a:pt x="24" y="19608"/>
                      <a:pt x="92" y="19767"/>
                    </a:cubicBezTo>
                    <a:cubicBezTo>
                      <a:pt x="161" y="19904"/>
                      <a:pt x="298" y="20019"/>
                      <a:pt x="526" y="20110"/>
                    </a:cubicBezTo>
                    <a:cubicBezTo>
                      <a:pt x="572" y="20133"/>
                      <a:pt x="617" y="20155"/>
                      <a:pt x="663" y="20178"/>
                    </a:cubicBezTo>
                    <a:lnTo>
                      <a:pt x="731" y="20178"/>
                    </a:lnTo>
                    <a:cubicBezTo>
                      <a:pt x="754" y="20224"/>
                      <a:pt x="777" y="20270"/>
                      <a:pt x="845" y="20292"/>
                    </a:cubicBezTo>
                    <a:cubicBezTo>
                      <a:pt x="891" y="20292"/>
                      <a:pt x="937" y="20315"/>
                      <a:pt x="1005" y="20338"/>
                    </a:cubicBezTo>
                    <a:cubicBezTo>
                      <a:pt x="1074" y="20361"/>
                      <a:pt x="1142" y="20407"/>
                      <a:pt x="1188" y="20407"/>
                    </a:cubicBezTo>
                    <a:cubicBezTo>
                      <a:pt x="1348" y="20452"/>
                      <a:pt x="1507" y="20475"/>
                      <a:pt x="1644" y="20475"/>
                    </a:cubicBezTo>
                    <a:cubicBezTo>
                      <a:pt x="1804" y="20498"/>
                      <a:pt x="1987" y="20498"/>
                      <a:pt x="2147" y="20498"/>
                    </a:cubicBezTo>
                    <a:lnTo>
                      <a:pt x="2535" y="20498"/>
                    </a:lnTo>
                    <a:cubicBezTo>
                      <a:pt x="2831" y="20475"/>
                      <a:pt x="3151" y="20452"/>
                      <a:pt x="3470" y="20407"/>
                    </a:cubicBezTo>
                    <a:cubicBezTo>
                      <a:pt x="3699" y="20361"/>
                      <a:pt x="3927" y="20315"/>
                      <a:pt x="4155" y="20270"/>
                    </a:cubicBezTo>
                    <a:lnTo>
                      <a:pt x="4429" y="20201"/>
                    </a:lnTo>
                    <a:lnTo>
                      <a:pt x="4589" y="20178"/>
                    </a:lnTo>
                    <a:cubicBezTo>
                      <a:pt x="4771" y="20133"/>
                      <a:pt x="4954" y="20087"/>
                      <a:pt x="5137" y="20041"/>
                    </a:cubicBezTo>
                    <a:lnTo>
                      <a:pt x="5228" y="20019"/>
                    </a:lnTo>
                    <a:cubicBezTo>
                      <a:pt x="5433" y="19973"/>
                      <a:pt x="5662" y="19904"/>
                      <a:pt x="5867" y="19836"/>
                    </a:cubicBezTo>
                    <a:cubicBezTo>
                      <a:pt x="6118" y="19767"/>
                      <a:pt x="6369" y="19699"/>
                      <a:pt x="6620" y="19630"/>
                    </a:cubicBezTo>
                    <a:cubicBezTo>
                      <a:pt x="6871" y="19539"/>
                      <a:pt x="7122" y="19448"/>
                      <a:pt x="7374" y="19357"/>
                    </a:cubicBezTo>
                    <a:cubicBezTo>
                      <a:pt x="7625" y="19265"/>
                      <a:pt x="7876" y="19174"/>
                      <a:pt x="8127" y="19060"/>
                    </a:cubicBezTo>
                    <a:lnTo>
                      <a:pt x="8309" y="18991"/>
                    </a:lnTo>
                    <a:lnTo>
                      <a:pt x="8355" y="18969"/>
                    </a:lnTo>
                    <a:cubicBezTo>
                      <a:pt x="8629" y="18854"/>
                      <a:pt x="8926" y="18740"/>
                      <a:pt x="9200" y="18626"/>
                    </a:cubicBezTo>
                    <a:cubicBezTo>
                      <a:pt x="9496" y="18512"/>
                      <a:pt x="9770" y="18398"/>
                      <a:pt x="10044" y="18261"/>
                    </a:cubicBezTo>
                    <a:cubicBezTo>
                      <a:pt x="10090" y="18238"/>
                      <a:pt x="10135" y="18215"/>
                      <a:pt x="10181" y="18192"/>
                    </a:cubicBezTo>
                    <a:cubicBezTo>
                      <a:pt x="10204" y="18192"/>
                      <a:pt x="10204" y="18215"/>
                      <a:pt x="10227" y="18215"/>
                    </a:cubicBezTo>
                    <a:lnTo>
                      <a:pt x="10272" y="18215"/>
                    </a:lnTo>
                    <a:cubicBezTo>
                      <a:pt x="10341" y="18215"/>
                      <a:pt x="10409" y="18192"/>
                      <a:pt x="10501" y="18147"/>
                    </a:cubicBezTo>
                    <a:cubicBezTo>
                      <a:pt x="10546" y="18124"/>
                      <a:pt x="10592" y="18124"/>
                      <a:pt x="10638" y="18101"/>
                    </a:cubicBezTo>
                    <a:cubicBezTo>
                      <a:pt x="10752" y="18056"/>
                      <a:pt x="10843" y="18033"/>
                      <a:pt x="10934" y="17987"/>
                    </a:cubicBezTo>
                    <a:cubicBezTo>
                      <a:pt x="11048" y="17941"/>
                      <a:pt x="11140" y="17896"/>
                      <a:pt x="11254" y="17850"/>
                    </a:cubicBezTo>
                    <a:lnTo>
                      <a:pt x="11391" y="17804"/>
                    </a:lnTo>
                    <a:cubicBezTo>
                      <a:pt x="11688" y="17667"/>
                      <a:pt x="11984" y="17531"/>
                      <a:pt x="12281" y="17394"/>
                    </a:cubicBezTo>
                    <a:cubicBezTo>
                      <a:pt x="12464" y="17325"/>
                      <a:pt x="12623" y="17234"/>
                      <a:pt x="12806" y="17143"/>
                    </a:cubicBezTo>
                    <a:cubicBezTo>
                      <a:pt x="12897" y="17097"/>
                      <a:pt x="12989" y="17051"/>
                      <a:pt x="13080" y="17006"/>
                    </a:cubicBezTo>
                    <a:lnTo>
                      <a:pt x="13240" y="16914"/>
                    </a:lnTo>
                    <a:lnTo>
                      <a:pt x="13536" y="16777"/>
                    </a:lnTo>
                    <a:lnTo>
                      <a:pt x="13650" y="16709"/>
                    </a:lnTo>
                    <a:cubicBezTo>
                      <a:pt x="13742" y="16663"/>
                      <a:pt x="13833" y="16640"/>
                      <a:pt x="13924" y="16595"/>
                    </a:cubicBezTo>
                    <a:lnTo>
                      <a:pt x="14107" y="16503"/>
                    </a:lnTo>
                    <a:lnTo>
                      <a:pt x="14267" y="16412"/>
                    </a:lnTo>
                    <a:cubicBezTo>
                      <a:pt x="14609" y="16252"/>
                      <a:pt x="14883" y="16115"/>
                      <a:pt x="15157" y="15956"/>
                    </a:cubicBezTo>
                    <a:lnTo>
                      <a:pt x="15271" y="15887"/>
                    </a:lnTo>
                    <a:cubicBezTo>
                      <a:pt x="15362" y="15819"/>
                      <a:pt x="15477" y="15773"/>
                      <a:pt x="15568" y="15705"/>
                    </a:cubicBezTo>
                    <a:lnTo>
                      <a:pt x="15659" y="15659"/>
                    </a:lnTo>
                    <a:lnTo>
                      <a:pt x="15750" y="15590"/>
                    </a:lnTo>
                    <a:lnTo>
                      <a:pt x="15819" y="15545"/>
                    </a:lnTo>
                    <a:lnTo>
                      <a:pt x="15887" y="15499"/>
                    </a:lnTo>
                    <a:cubicBezTo>
                      <a:pt x="16230" y="15362"/>
                      <a:pt x="16549" y="15202"/>
                      <a:pt x="16846" y="15043"/>
                    </a:cubicBezTo>
                    <a:cubicBezTo>
                      <a:pt x="17120" y="14883"/>
                      <a:pt x="17417" y="14723"/>
                      <a:pt x="17691" y="14563"/>
                    </a:cubicBezTo>
                    <a:lnTo>
                      <a:pt x="18147" y="14312"/>
                    </a:lnTo>
                    <a:lnTo>
                      <a:pt x="18604" y="14038"/>
                    </a:lnTo>
                    <a:cubicBezTo>
                      <a:pt x="18741" y="13947"/>
                      <a:pt x="18877" y="13879"/>
                      <a:pt x="18992" y="13810"/>
                    </a:cubicBezTo>
                    <a:lnTo>
                      <a:pt x="19106" y="13742"/>
                    </a:lnTo>
                    <a:lnTo>
                      <a:pt x="19197" y="13696"/>
                    </a:lnTo>
                    <a:lnTo>
                      <a:pt x="19243" y="13673"/>
                    </a:lnTo>
                    <a:cubicBezTo>
                      <a:pt x="19334" y="13605"/>
                      <a:pt x="19425" y="13559"/>
                      <a:pt x="19494" y="13490"/>
                    </a:cubicBezTo>
                    <a:lnTo>
                      <a:pt x="19562" y="13445"/>
                    </a:lnTo>
                    <a:lnTo>
                      <a:pt x="19654" y="13399"/>
                    </a:lnTo>
                    <a:cubicBezTo>
                      <a:pt x="19813" y="13308"/>
                      <a:pt x="19973" y="13217"/>
                      <a:pt x="20156" y="13125"/>
                    </a:cubicBezTo>
                    <a:lnTo>
                      <a:pt x="20384" y="12988"/>
                    </a:lnTo>
                    <a:lnTo>
                      <a:pt x="20681" y="12829"/>
                    </a:lnTo>
                    <a:lnTo>
                      <a:pt x="20977" y="12692"/>
                    </a:lnTo>
                    <a:lnTo>
                      <a:pt x="21069" y="12623"/>
                    </a:lnTo>
                    <a:cubicBezTo>
                      <a:pt x="21160" y="12577"/>
                      <a:pt x="21274" y="12532"/>
                      <a:pt x="21365" y="12463"/>
                    </a:cubicBezTo>
                    <a:cubicBezTo>
                      <a:pt x="21434" y="12395"/>
                      <a:pt x="21480" y="12326"/>
                      <a:pt x="21502" y="12235"/>
                    </a:cubicBezTo>
                    <a:lnTo>
                      <a:pt x="21594" y="12189"/>
                    </a:lnTo>
                    <a:lnTo>
                      <a:pt x="21662" y="12144"/>
                    </a:lnTo>
                    <a:cubicBezTo>
                      <a:pt x="21685" y="12144"/>
                      <a:pt x="21708" y="12121"/>
                      <a:pt x="21731" y="12098"/>
                    </a:cubicBezTo>
                    <a:cubicBezTo>
                      <a:pt x="21753" y="12121"/>
                      <a:pt x="21776" y="12121"/>
                      <a:pt x="21799" y="12121"/>
                    </a:cubicBezTo>
                    <a:cubicBezTo>
                      <a:pt x="21845" y="12121"/>
                      <a:pt x="21890" y="12098"/>
                      <a:pt x="21913" y="12098"/>
                    </a:cubicBezTo>
                    <a:cubicBezTo>
                      <a:pt x="21959" y="12075"/>
                      <a:pt x="22005" y="12052"/>
                      <a:pt x="22027" y="12030"/>
                    </a:cubicBezTo>
                    <a:lnTo>
                      <a:pt x="22096" y="12007"/>
                    </a:lnTo>
                    <a:cubicBezTo>
                      <a:pt x="22141" y="11984"/>
                      <a:pt x="22210" y="11938"/>
                      <a:pt x="22278" y="11916"/>
                    </a:cubicBezTo>
                    <a:cubicBezTo>
                      <a:pt x="22393" y="11847"/>
                      <a:pt x="22507" y="11756"/>
                      <a:pt x="22621" y="11687"/>
                    </a:cubicBezTo>
                    <a:lnTo>
                      <a:pt x="22666" y="11664"/>
                    </a:lnTo>
                    <a:cubicBezTo>
                      <a:pt x="22872" y="11528"/>
                      <a:pt x="23077" y="11368"/>
                      <a:pt x="23283" y="11231"/>
                    </a:cubicBezTo>
                    <a:lnTo>
                      <a:pt x="23443" y="11094"/>
                    </a:lnTo>
                    <a:lnTo>
                      <a:pt x="23557" y="11025"/>
                    </a:lnTo>
                    <a:cubicBezTo>
                      <a:pt x="23762" y="10888"/>
                      <a:pt x="23968" y="10729"/>
                      <a:pt x="24173" y="10592"/>
                    </a:cubicBezTo>
                    <a:cubicBezTo>
                      <a:pt x="24310" y="10500"/>
                      <a:pt x="24447" y="10409"/>
                      <a:pt x="24584" y="10318"/>
                    </a:cubicBezTo>
                    <a:lnTo>
                      <a:pt x="24652" y="10272"/>
                    </a:lnTo>
                    <a:cubicBezTo>
                      <a:pt x="24812" y="10158"/>
                      <a:pt x="24972" y="10044"/>
                      <a:pt x="25132" y="9907"/>
                    </a:cubicBezTo>
                    <a:cubicBezTo>
                      <a:pt x="25177" y="9861"/>
                      <a:pt x="25200" y="9793"/>
                      <a:pt x="25200" y="9724"/>
                    </a:cubicBezTo>
                    <a:cubicBezTo>
                      <a:pt x="25565" y="9519"/>
                      <a:pt x="25839" y="9336"/>
                      <a:pt x="26090" y="9131"/>
                    </a:cubicBezTo>
                    <a:cubicBezTo>
                      <a:pt x="26273" y="8971"/>
                      <a:pt x="26455" y="8834"/>
                      <a:pt x="26638" y="8674"/>
                    </a:cubicBezTo>
                    <a:cubicBezTo>
                      <a:pt x="26775" y="8560"/>
                      <a:pt x="26889" y="8446"/>
                      <a:pt x="27026" y="8332"/>
                    </a:cubicBezTo>
                    <a:lnTo>
                      <a:pt x="27186" y="8195"/>
                    </a:lnTo>
                    <a:lnTo>
                      <a:pt x="27254" y="8127"/>
                    </a:lnTo>
                    <a:cubicBezTo>
                      <a:pt x="27368" y="8058"/>
                      <a:pt x="27437" y="7990"/>
                      <a:pt x="27505" y="7898"/>
                    </a:cubicBezTo>
                    <a:lnTo>
                      <a:pt x="27551" y="7830"/>
                    </a:lnTo>
                    <a:lnTo>
                      <a:pt x="27597" y="7807"/>
                    </a:lnTo>
                    <a:lnTo>
                      <a:pt x="27620" y="7784"/>
                    </a:lnTo>
                    <a:cubicBezTo>
                      <a:pt x="27711" y="7716"/>
                      <a:pt x="27802" y="7670"/>
                      <a:pt x="27893" y="7602"/>
                    </a:cubicBezTo>
                    <a:cubicBezTo>
                      <a:pt x="27985" y="7533"/>
                      <a:pt x="28076" y="7465"/>
                      <a:pt x="28145" y="7419"/>
                    </a:cubicBezTo>
                    <a:cubicBezTo>
                      <a:pt x="28236" y="7350"/>
                      <a:pt x="28327" y="7305"/>
                      <a:pt x="28396" y="7236"/>
                    </a:cubicBezTo>
                    <a:cubicBezTo>
                      <a:pt x="28487" y="7191"/>
                      <a:pt x="28555" y="7122"/>
                      <a:pt x="28624" y="7054"/>
                    </a:cubicBezTo>
                    <a:lnTo>
                      <a:pt x="28670" y="7031"/>
                    </a:lnTo>
                    <a:lnTo>
                      <a:pt x="28738" y="6962"/>
                    </a:lnTo>
                    <a:lnTo>
                      <a:pt x="28806" y="6894"/>
                    </a:lnTo>
                    <a:lnTo>
                      <a:pt x="28875" y="6848"/>
                    </a:lnTo>
                    <a:cubicBezTo>
                      <a:pt x="28989" y="6757"/>
                      <a:pt x="29103" y="6643"/>
                      <a:pt x="29217" y="6529"/>
                    </a:cubicBezTo>
                    <a:lnTo>
                      <a:pt x="29309" y="6415"/>
                    </a:lnTo>
                    <a:cubicBezTo>
                      <a:pt x="29354" y="6369"/>
                      <a:pt x="29423" y="6323"/>
                      <a:pt x="29468" y="6278"/>
                    </a:cubicBezTo>
                    <a:lnTo>
                      <a:pt x="29628" y="6118"/>
                    </a:lnTo>
                    <a:lnTo>
                      <a:pt x="29742" y="6027"/>
                    </a:lnTo>
                    <a:lnTo>
                      <a:pt x="29788" y="5981"/>
                    </a:lnTo>
                    <a:cubicBezTo>
                      <a:pt x="29834" y="5935"/>
                      <a:pt x="29902" y="5867"/>
                      <a:pt x="29971" y="5798"/>
                    </a:cubicBezTo>
                    <a:cubicBezTo>
                      <a:pt x="30085" y="5707"/>
                      <a:pt x="30222" y="5570"/>
                      <a:pt x="30359" y="5433"/>
                    </a:cubicBezTo>
                    <a:cubicBezTo>
                      <a:pt x="30404" y="5365"/>
                      <a:pt x="30450" y="5319"/>
                      <a:pt x="30496" y="5273"/>
                    </a:cubicBezTo>
                    <a:cubicBezTo>
                      <a:pt x="30564" y="5205"/>
                      <a:pt x="30633" y="5136"/>
                      <a:pt x="30701" y="5068"/>
                    </a:cubicBezTo>
                    <a:cubicBezTo>
                      <a:pt x="31135" y="4611"/>
                      <a:pt x="31500" y="4178"/>
                      <a:pt x="31842" y="3721"/>
                    </a:cubicBezTo>
                    <a:lnTo>
                      <a:pt x="31865" y="3698"/>
                    </a:lnTo>
                    <a:cubicBezTo>
                      <a:pt x="31956" y="3561"/>
                      <a:pt x="32071" y="3425"/>
                      <a:pt x="32139" y="3288"/>
                    </a:cubicBezTo>
                    <a:cubicBezTo>
                      <a:pt x="32207" y="3173"/>
                      <a:pt x="32276" y="3059"/>
                      <a:pt x="32322" y="2945"/>
                    </a:cubicBezTo>
                    <a:lnTo>
                      <a:pt x="32344" y="2900"/>
                    </a:lnTo>
                    <a:cubicBezTo>
                      <a:pt x="32390" y="2808"/>
                      <a:pt x="32436" y="2694"/>
                      <a:pt x="32481" y="2580"/>
                    </a:cubicBezTo>
                    <a:cubicBezTo>
                      <a:pt x="32527" y="2466"/>
                      <a:pt x="32573" y="2352"/>
                      <a:pt x="32618" y="2238"/>
                    </a:cubicBezTo>
                    <a:lnTo>
                      <a:pt x="32618" y="2169"/>
                    </a:lnTo>
                    <a:cubicBezTo>
                      <a:pt x="32664" y="2032"/>
                      <a:pt x="32710" y="1872"/>
                      <a:pt x="32710" y="1713"/>
                    </a:cubicBezTo>
                    <a:cubicBezTo>
                      <a:pt x="32710" y="1644"/>
                      <a:pt x="32710" y="1553"/>
                      <a:pt x="32710" y="1462"/>
                    </a:cubicBezTo>
                    <a:cubicBezTo>
                      <a:pt x="32687" y="1393"/>
                      <a:pt x="32687" y="1325"/>
                      <a:pt x="32664" y="1256"/>
                    </a:cubicBezTo>
                    <a:cubicBezTo>
                      <a:pt x="32618" y="1096"/>
                      <a:pt x="32595" y="937"/>
                      <a:pt x="32504" y="800"/>
                    </a:cubicBezTo>
                    <a:cubicBezTo>
                      <a:pt x="32390" y="617"/>
                      <a:pt x="32207" y="480"/>
                      <a:pt x="32025" y="389"/>
                    </a:cubicBezTo>
                    <a:cubicBezTo>
                      <a:pt x="31979" y="366"/>
                      <a:pt x="31911" y="366"/>
                      <a:pt x="31865" y="343"/>
                    </a:cubicBezTo>
                    <a:lnTo>
                      <a:pt x="31819" y="320"/>
                    </a:lnTo>
                    <a:cubicBezTo>
                      <a:pt x="31751" y="320"/>
                      <a:pt x="31705" y="297"/>
                      <a:pt x="31637" y="297"/>
                    </a:cubicBezTo>
                    <a:cubicBezTo>
                      <a:pt x="31568" y="297"/>
                      <a:pt x="31477" y="275"/>
                      <a:pt x="31386" y="275"/>
                    </a:cubicBezTo>
                    <a:lnTo>
                      <a:pt x="31021" y="275"/>
                    </a:lnTo>
                    <a:cubicBezTo>
                      <a:pt x="30998" y="229"/>
                      <a:pt x="30975" y="183"/>
                      <a:pt x="30929" y="161"/>
                    </a:cubicBezTo>
                    <a:cubicBezTo>
                      <a:pt x="30884" y="115"/>
                      <a:pt x="30815" y="92"/>
                      <a:pt x="30769" y="46"/>
                    </a:cubicBezTo>
                    <a:cubicBezTo>
                      <a:pt x="30724" y="24"/>
                      <a:pt x="30633" y="1"/>
                      <a:pt x="30587" y="1"/>
                    </a:cubicBezTo>
                    <a:close/>
                  </a:path>
                </a:pathLst>
              </a:custGeom>
              <a:solidFill>
                <a:srgbClr val="6B6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7"/>
              <p:cNvSpPr/>
              <p:nvPr/>
            </p:nvSpPr>
            <p:spPr>
              <a:xfrm>
                <a:off x="7851116" y="1953310"/>
                <a:ext cx="496082" cy="274814"/>
              </a:xfrm>
              <a:custGeom>
                <a:avLst/>
                <a:gdLst/>
                <a:ahLst/>
                <a:cxnLst/>
                <a:rect l="l" t="t" r="r" b="b"/>
                <a:pathLst>
                  <a:path w="18353" h="10167" extrusionOk="0">
                    <a:moveTo>
                      <a:pt x="15213" y="2876"/>
                    </a:moveTo>
                    <a:cubicBezTo>
                      <a:pt x="15202" y="2884"/>
                      <a:pt x="15191" y="2891"/>
                      <a:pt x="15180" y="2899"/>
                    </a:cubicBezTo>
                    <a:cubicBezTo>
                      <a:pt x="15180" y="2899"/>
                      <a:pt x="15200" y="2889"/>
                      <a:pt x="15213" y="2876"/>
                    </a:cubicBezTo>
                    <a:close/>
                    <a:moveTo>
                      <a:pt x="911" y="9131"/>
                    </a:moveTo>
                    <a:cubicBezTo>
                      <a:pt x="888" y="9132"/>
                      <a:pt x="861" y="9137"/>
                      <a:pt x="845" y="9153"/>
                    </a:cubicBezTo>
                    <a:cubicBezTo>
                      <a:pt x="867" y="9146"/>
                      <a:pt x="889" y="9139"/>
                      <a:pt x="911" y="9131"/>
                    </a:cubicBezTo>
                    <a:close/>
                    <a:moveTo>
                      <a:pt x="18101" y="0"/>
                    </a:moveTo>
                    <a:cubicBezTo>
                      <a:pt x="18033" y="0"/>
                      <a:pt x="17987" y="23"/>
                      <a:pt x="17942" y="69"/>
                    </a:cubicBezTo>
                    <a:cubicBezTo>
                      <a:pt x="17805" y="183"/>
                      <a:pt x="17668" y="320"/>
                      <a:pt x="17531" y="434"/>
                    </a:cubicBezTo>
                    <a:cubicBezTo>
                      <a:pt x="17402" y="541"/>
                      <a:pt x="17252" y="649"/>
                      <a:pt x="17121" y="737"/>
                    </a:cubicBezTo>
                    <a:lnTo>
                      <a:pt x="17121" y="737"/>
                    </a:lnTo>
                    <a:cubicBezTo>
                      <a:pt x="17126" y="729"/>
                      <a:pt x="17132" y="718"/>
                      <a:pt x="17143" y="708"/>
                    </a:cubicBezTo>
                    <a:lnTo>
                      <a:pt x="17143" y="708"/>
                    </a:lnTo>
                    <a:cubicBezTo>
                      <a:pt x="16983" y="822"/>
                      <a:pt x="16823" y="913"/>
                      <a:pt x="16686" y="1027"/>
                    </a:cubicBezTo>
                    <a:cubicBezTo>
                      <a:pt x="16549" y="1119"/>
                      <a:pt x="16412" y="1233"/>
                      <a:pt x="16298" y="1324"/>
                    </a:cubicBezTo>
                    <a:cubicBezTo>
                      <a:pt x="16047" y="1530"/>
                      <a:pt x="15773" y="1712"/>
                      <a:pt x="15522" y="1895"/>
                    </a:cubicBezTo>
                    <a:cubicBezTo>
                      <a:pt x="15454" y="1940"/>
                      <a:pt x="15385" y="1986"/>
                      <a:pt x="15317" y="2055"/>
                    </a:cubicBezTo>
                    <a:cubicBezTo>
                      <a:pt x="15317" y="2032"/>
                      <a:pt x="15317" y="2032"/>
                      <a:pt x="15317" y="2032"/>
                    </a:cubicBezTo>
                    <a:cubicBezTo>
                      <a:pt x="15231" y="2096"/>
                      <a:pt x="15145" y="2160"/>
                      <a:pt x="15041" y="2224"/>
                    </a:cubicBezTo>
                    <a:lnTo>
                      <a:pt x="15041" y="2224"/>
                    </a:lnTo>
                    <a:cubicBezTo>
                      <a:pt x="15042" y="2222"/>
                      <a:pt x="15043" y="2218"/>
                      <a:pt x="15043" y="2214"/>
                    </a:cubicBezTo>
                    <a:lnTo>
                      <a:pt x="15043" y="2214"/>
                    </a:lnTo>
                    <a:cubicBezTo>
                      <a:pt x="15020" y="2237"/>
                      <a:pt x="14997" y="2260"/>
                      <a:pt x="14974" y="2283"/>
                    </a:cubicBezTo>
                    <a:cubicBezTo>
                      <a:pt x="14951" y="2283"/>
                      <a:pt x="14929" y="2306"/>
                      <a:pt x="14906" y="2328"/>
                    </a:cubicBezTo>
                    <a:cubicBezTo>
                      <a:pt x="14928" y="2306"/>
                      <a:pt x="14929" y="2306"/>
                      <a:pt x="14929" y="2306"/>
                    </a:cubicBezTo>
                    <a:lnTo>
                      <a:pt x="14929" y="2306"/>
                    </a:lnTo>
                    <a:cubicBezTo>
                      <a:pt x="14792" y="2397"/>
                      <a:pt x="14655" y="2488"/>
                      <a:pt x="14518" y="2580"/>
                    </a:cubicBezTo>
                    <a:cubicBezTo>
                      <a:pt x="14381" y="2671"/>
                      <a:pt x="14244" y="2739"/>
                      <a:pt x="14107" y="2831"/>
                    </a:cubicBezTo>
                    <a:cubicBezTo>
                      <a:pt x="13970" y="2922"/>
                      <a:pt x="13833" y="3013"/>
                      <a:pt x="13696" y="3105"/>
                    </a:cubicBezTo>
                    <a:cubicBezTo>
                      <a:pt x="13536" y="3196"/>
                      <a:pt x="13377" y="3310"/>
                      <a:pt x="13240" y="3424"/>
                    </a:cubicBezTo>
                    <a:cubicBezTo>
                      <a:pt x="13262" y="3401"/>
                      <a:pt x="13285" y="3378"/>
                      <a:pt x="13308" y="3356"/>
                    </a:cubicBezTo>
                    <a:lnTo>
                      <a:pt x="13308" y="3356"/>
                    </a:lnTo>
                    <a:cubicBezTo>
                      <a:pt x="13217" y="3424"/>
                      <a:pt x="13148" y="3470"/>
                      <a:pt x="13057" y="3538"/>
                    </a:cubicBezTo>
                    <a:cubicBezTo>
                      <a:pt x="12578" y="3858"/>
                      <a:pt x="12098" y="4154"/>
                      <a:pt x="11596" y="4451"/>
                    </a:cubicBezTo>
                    <a:cubicBezTo>
                      <a:pt x="11345" y="4588"/>
                      <a:pt x="11071" y="4725"/>
                      <a:pt x="10797" y="4885"/>
                    </a:cubicBezTo>
                    <a:cubicBezTo>
                      <a:pt x="10546" y="4999"/>
                      <a:pt x="10318" y="5159"/>
                      <a:pt x="10090" y="5273"/>
                    </a:cubicBezTo>
                    <a:cubicBezTo>
                      <a:pt x="9565" y="5570"/>
                      <a:pt x="9040" y="5844"/>
                      <a:pt x="8515" y="6117"/>
                    </a:cubicBezTo>
                    <a:cubicBezTo>
                      <a:pt x="8241" y="6277"/>
                      <a:pt x="7967" y="6414"/>
                      <a:pt x="7670" y="6551"/>
                    </a:cubicBezTo>
                    <a:cubicBezTo>
                      <a:pt x="7396" y="6688"/>
                      <a:pt x="7122" y="6825"/>
                      <a:pt x="6826" y="6962"/>
                    </a:cubicBezTo>
                    <a:cubicBezTo>
                      <a:pt x="6803" y="6962"/>
                      <a:pt x="6780" y="6985"/>
                      <a:pt x="6757" y="6985"/>
                    </a:cubicBezTo>
                    <a:cubicBezTo>
                      <a:pt x="6826" y="6894"/>
                      <a:pt x="6848" y="6757"/>
                      <a:pt x="6803" y="6642"/>
                    </a:cubicBezTo>
                    <a:cubicBezTo>
                      <a:pt x="6757" y="6574"/>
                      <a:pt x="6689" y="6505"/>
                      <a:pt x="6620" y="6483"/>
                    </a:cubicBezTo>
                    <a:cubicBezTo>
                      <a:pt x="6582" y="6473"/>
                      <a:pt x="6549" y="6468"/>
                      <a:pt x="6515" y="6468"/>
                    </a:cubicBezTo>
                    <a:cubicBezTo>
                      <a:pt x="6468" y="6468"/>
                      <a:pt x="6423" y="6479"/>
                      <a:pt x="6369" y="6505"/>
                    </a:cubicBezTo>
                    <a:cubicBezTo>
                      <a:pt x="6278" y="6528"/>
                      <a:pt x="6187" y="6574"/>
                      <a:pt x="6118" y="6620"/>
                    </a:cubicBezTo>
                    <a:cubicBezTo>
                      <a:pt x="6050" y="6665"/>
                      <a:pt x="6004" y="6688"/>
                      <a:pt x="5958" y="6711"/>
                    </a:cubicBezTo>
                    <a:cubicBezTo>
                      <a:pt x="5799" y="6779"/>
                      <a:pt x="5662" y="6871"/>
                      <a:pt x="5525" y="6939"/>
                    </a:cubicBezTo>
                    <a:cubicBezTo>
                      <a:pt x="5228" y="7099"/>
                      <a:pt x="4908" y="7282"/>
                      <a:pt x="4612" y="7441"/>
                    </a:cubicBezTo>
                    <a:cubicBezTo>
                      <a:pt x="4292" y="7601"/>
                      <a:pt x="3972" y="7738"/>
                      <a:pt x="3653" y="7898"/>
                    </a:cubicBezTo>
                    <a:cubicBezTo>
                      <a:pt x="3356" y="8058"/>
                      <a:pt x="3082" y="8195"/>
                      <a:pt x="2786" y="8331"/>
                    </a:cubicBezTo>
                    <a:cubicBezTo>
                      <a:pt x="2466" y="8491"/>
                      <a:pt x="2146" y="8628"/>
                      <a:pt x="1827" y="8765"/>
                    </a:cubicBezTo>
                    <a:cubicBezTo>
                      <a:pt x="1528" y="8893"/>
                      <a:pt x="1229" y="9022"/>
                      <a:pt x="911" y="9131"/>
                    </a:cubicBezTo>
                    <a:lnTo>
                      <a:pt x="911" y="9131"/>
                    </a:lnTo>
                    <a:cubicBezTo>
                      <a:pt x="921" y="9130"/>
                      <a:pt x="930" y="9130"/>
                      <a:pt x="937" y="9130"/>
                    </a:cubicBezTo>
                    <a:cubicBezTo>
                      <a:pt x="868" y="9153"/>
                      <a:pt x="800" y="9176"/>
                      <a:pt x="731" y="9199"/>
                    </a:cubicBezTo>
                    <a:lnTo>
                      <a:pt x="686" y="9199"/>
                    </a:lnTo>
                    <a:lnTo>
                      <a:pt x="572" y="9245"/>
                    </a:lnTo>
                    <a:cubicBezTo>
                      <a:pt x="526" y="9267"/>
                      <a:pt x="457" y="9267"/>
                      <a:pt x="412" y="9290"/>
                    </a:cubicBezTo>
                    <a:cubicBezTo>
                      <a:pt x="389" y="9313"/>
                      <a:pt x="343" y="9313"/>
                      <a:pt x="320" y="9336"/>
                    </a:cubicBezTo>
                    <a:cubicBezTo>
                      <a:pt x="275" y="9336"/>
                      <a:pt x="252" y="9359"/>
                      <a:pt x="206" y="9359"/>
                    </a:cubicBezTo>
                    <a:cubicBezTo>
                      <a:pt x="138" y="9404"/>
                      <a:pt x="69" y="9473"/>
                      <a:pt x="24" y="9564"/>
                    </a:cubicBezTo>
                    <a:cubicBezTo>
                      <a:pt x="1" y="9701"/>
                      <a:pt x="24" y="9861"/>
                      <a:pt x="161" y="9929"/>
                    </a:cubicBezTo>
                    <a:cubicBezTo>
                      <a:pt x="229" y="9975"/>
                      <a:pt x="320" y="9998"/>
                      <a:pt x="412" y="10043"/>
                    </a:cubicBezTo>
                    <a:cubicBezTo>
                      <a:pt x="457" y="10066"/>
                      <a:pt x="526" y="10089"/>
                      <a:pt x="572" y="10112"/>
                    </a:cubicBezTo>
                    <a:cubicBezTo>
                      <a:pt x="672" y="10145"/>
                      <a:pt x="784" y="10166"/>
                      <a:pt x="900" y="10166"/>
                    </a:cubicBezTo>
                    <a:cubicBezTo>
                      <a:pt x="942" y="10166"/>
                      <a:pt x="985" y="10164"/>
                      <a:pt x="1028" y="10158"/>
                    </a:cubicBezTo>
                    <a:cubicBezTo>
                      <a:pt x="1302" y="10089"/>
                      <a:pt x="1576" y="9998"/>
                      <a:pt x="1850" y="9884"/>
                    </a:cubicBezTo>
                    <a:cubicBezTo>
                      <a:pt x="2352" y="9701"/>
                      <a:pt x="2831" y="9496"/>
                      <a:pt x="3333" y="9290"/>
                    </a:cubicBezTo>
                    <a:cubicBezTo>
                      <a:pt x="3630" y="9176"/>
                      <a:pt x="3904" y="9039"/>
                      <a:pt x="4178" y="8925"/>
                    </a:cubicBezTo>
                    <a:cubicBezTo>
                      <a:pt x="4452" y="8811"/>
                      <a:pt x="4749" y="8674"/>
                      <a:pt x="5022" y="8537"/>
                    </a:cubicBezTo>
                    <a:cubicBezTo>
                      <a:pt x="5296" y="8423"/>
                      <a:pt x="5570" y="8286"/>
                      <a:pt x="5844" y="8149"/>
                    </a:cubicBezTo>
                    <a:cubicBezTo>
                      <a:pt x="6118" y="8012"/>
                      <a:pt x="6392" y="7875"/>
                      <a:pt x="6666" y="7761"/>
                    </a:cubicBezTo>
                    <a:cubicBezTo>
                      <a:pt x="6940" y="7624"/>
                      <a:pt x="7214" y="7487"/>
                      <a:pt x="7488" y="7373"/>
                    </a:cubicBezTo>
                    <a:cubicBezTo>
                      <a:pt x="7647" y="7304"/>
                      <a:pt x="7784" y="7236"/>
                      <a:pt x="7921" y="7167"/>
                    </a:cubicBezTo>
                    <a:cubicBezTo>
                      <a:pt x="8058" y="7099"/>
                      <a:pt x="8218" y="7008"/>
                      <a:pt x="8355" y="6939"/>
                    </a:cubicBezTo>
                    <a:cubicBezTo>
                      <a:pt x="8629" y="6802"/>
                      <a:pt x="8903" y="6665"/>
                      <a:pt x="9177" y="6528"/>
                    </a:cubicBezTo>
                    <a:cubicBezTo>
                      <a:pt x="9428" y="6391"/>
                      <a:pt x="9702" y="6254"/>
                      <a:pt x="9953" y="6095"/>
                    </a:cubicBezTo>
                    <a:cubicBezTo>
                      <a:pt x="10204" y="5958"/>
                      <a:pt x="10455" y="5821"/>
                      <a:pt x="10706" y="5684"/>
                    </a:cubicBezTo>
                    <a:cubicBezTo>
                      <a:pt x="10934" y="5547"/>
                      <a:pt x="11185" y="5410"/>
                      <a:pt x="11436" y="5273"/>
                    </a:cubicBezTo>
                    <a:cubicBezTo>
                      <a:pt x="11687" y="5136"/>
                      <a:pt x="11961" y="4999"/>
                      <a:pt x="12212" y="4839"/>
                    </a:cubicBezTo>
                    <a:cubicBezTo>
                      <a:pt x="12464" y="4679"/>
                      <a:pt x="12692" y="4543"/>
                      <a:pt x="12943" y="4383"/>
                    </a:cubicBezTo>
                    <a:cubicBezTo>
                      <a:pt x="13125" y="4269"/>
                      <a:pt x="13308" y="4154"/>
                      <a:pt x="13491" y="4018"/>
                    </a:cubicBezTo>
                    <a:cubicBezTo>
                      <a:pt x="13605" y="3949"/>
                      <a:pt x="13719" y="3858"/>
                      <a:pt x="13856" y="3766"/>
                    </a:cubicBezTo>
                    <a:cubicBezTo>
                      <a:pt x="14061" y="3629"/>
                      <a:pt x="14290" y="3470"/>
                      <a:pt x="14495" y="3333"/>
                    </a:cubicBezTo>
                    <a:cubicBezTo>
                      <a:pt x="14609" y="3264"/>
                      <a:pt x="14700" y="3219"/>
                      <a:pt x="14792" y="3150"/>
                    </a:cubicBezTo>
                    <a:cubicBezTo>
                      <a:pt x="14951" y="3059"/>
                      <a:pt x="15088" y="2968"/>
                      <a:pt x="15225" y="2853"/>
                    </a:cubicBezTo>
                    <a:lnTo>
                      <a:pt x="15225" y="2853"/>
                    </a:lnTo>
                    <a:cubicBezTo>
                      <a:pt x="15225" y="2861"/>
                      <a:pt x="15220" y="2869"/>
                      <a:pt x="15213" y="2876"/>
                    </a:cubicBezTo>
                    <a:lnTo>
                      <a:pt x="15213" y="2876"/>
                    </a:lnTo>
                    <a:cubicBezTo>
                      <a:pt x="15727" y="2518"/>
                      <a:pt x="16240" y="2160"/>
                      <a:pt x="16709" y="1758"/>
                    </a:cubicBezTo>
                    <a:cubicBezTo>
                      <a:pt x="16846" y="1644"/>
                      <a:pt x="16960" y="1530"/>
                      <a:pt x="17074" y="1438"/>
                    </a:cubicBezTo>
                    <a:cubicBezTo>
                      <a:pt x="17211" y="1347"/>
                      <a:pt x="17348" y="1256"/>
                      <a:pt x="17462" y="1142"/>
                    </a:cubicBezTo>
                    <a:cubicBezTo>
                      <a:pt x="17576" y="1050"/>
                      <a:pt x="17691" y="959"/>
                      <a:pt x="17805" y="845"/>
                    </a:cubicBezTo>
                    <a:cubicBezTo>
                      <a:pt x="17896" y="754"/>
                      <a:pt x="17987" y="639"/>
                      <a:pt x="18101" y="548"/>
                    </a:cubicBezTo>
                    <a:cubicBezTo>
                      <a:pt x="18147" y="502"/>
                      <a:pt x="18193" y="457"/>
                      <a:pt x="18238" y="411"/>
                    </a:cubicBezTo>
                    <a:cubicBezTo>
                      <a:pt x="18352" y="320"/>
                      <a:pt x="18352" y="160"/>
                      <a:pt x="18261" y="69"/>
                    </a:cubicBezTo>
                    <a:cubicBezTo>
                      <a:pt x="18215" y="23"/>
                      <a:pt x="18147" y="0"/>
                      <a:pt x="18101"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7"/>
              <p:cNvSpPr/>
              <p:nvPr/>
            </p:nvSpPr>
            <p:spPr>
              <a:xfrm>
                <a:off x="8006593" y="1931713"/>
                <a:ext cx="339362" cy="221754"/>
              </a:xfrm>
              <a:custGeom>
                <a:avLst/>
                <a:gdLst/>
                <a:ahLst/>
                <a:cxnLst/>
                <a:rect l="l" t="t" r="r" b="b"/>
                <a:pathLst>
                  <a:path w="12555" h="8204" extrusionOk="0">
                    <a:moveTo>
                      <a:pt x="12167" y="0"/>
                    </a:moveTo>
                    <a:cubicBezTo>
                      <a:pt x="12121" y="0"/>
                      <a:pt x="12075" y="23"/>
                      <a:pt x="12030" y="46"/>
                    </a:cubicBezTo>
                    <a:cubicBezTo>
                      <a:pt x="11961" y="69"/>
                      <a:pt x="11893" y="137"/>
                      <a:pt x="11824" y="206"/>
                    </a:cubicBezTo>
                    <a:cubicBezTo>
                      <a:pt x="11779" y="251"/>
                      <a:pt x="11710" y="274"/>
                      <a:pt x="11665" y="320"/>
                    </a:cubicBezTo>
                    <a:cubicBezTo>
                      <a:pt x="11550" y="434"/>
                      <a:pt x="11436" y="548"/>
                      <a:pt x="11299" y="662"/>
                    </a:cubicBezTo>
                    <a:cubicBezTo>
                      <a:pt x="11231" y="708"/>
                      <a:pt x="11162" y="776"/>
                      <a:pt x="11094" y="845"/>
                    </a:cubicBezTo>
                    <a:cubicBezTo>
                      <a:pt x="11025" y="891"/>
                      <a:pt x="10957" y="936"/>
                      <a:pt x="10889" y="982"/>
                    </a:cubicBezTo>
                    <a:cubicBezTo>
                      <a:pt x="10866" y="1005"/>
                      <a:pt x="10843" y="1028"/>
                      <a:pt x="10820" y="1050"/>
                    </a:cubicBezTo>
                    <a:cubicBezTo>
                      <a:pt x="10774" y="1028"/>
                      <a:pt x="10752" y="1028"/>
                      <a:pt x="10706" y="1028"/>
                    </a:cubicBezTo>
                    <a:cubicBezTo>
                      <a:pt x="10660" y="1050"/>
                      <a:pt x="10637" y="1050"/>
                      <a:pt x="10592" y="1073"/>
                    </a:cubicBezTo>
                    <a:cubicBezTo>
                      <a:pt x="10569" y="1096"/>
                      <a:pt x="10546" y="1096"/>
                      <a:pt x="10501" y="1119"/>
                    </a:cubicBezTo>
                    <a:cubicBezTo>
                      <a:pt x="10478" y="1142"/>
                      <a:pt x="10455" y="1164"/>
                      <a:pt x="10432" y="1164"/>
                    </a:cubicBezTo>
                    <a:cubicBezTo>
                      <a:pt x="10364" y="1210"/>
                      <a:pt x="10295" y="1256"/>
                      <a:pt x="10227" y="1301"/>
                    </a:cubicBezTo>
                    <a:cubicBezTo>
                      <a:pt x="10067" y="1393"/>
                      <a:pt x="9907" y="1507"/>
                      <a:pt x="9770" y="1621"/>
                    </a:cubicBezTo>
                    <a:cubicBezTo>
                      <a:pt x="9633" y="1712"/>
                      <a:pt x="9496" y="1804"/>
                      <a:pt x="9359" y="1918"/>
                    </a:cubicBezTo>
                    <a:cubicBezTo>
                      <a:pt x="9245" y="2009"/>
                      <a:pt x="9108" y="2077"/>
                      <a:pt x="8994" y="2169"/>
                    </a:cubicBezTo>
                    <a:cubicBezTo>
                      <a:pt x="8857" y="2283"/>
                      <a:pt x="8720" y="2374"/>
                      <a:pt x="8583" y="2488"/>
                    </a:cubicBezTo>
                    <a:cubicBezTo>
                      <a:pt x="8446" y="2580"/>
                      <a:pt x="8332" y="2694"/>
                      <a:pt x="8195" y="2785"/>
                    </a:cubicBezTo>
                    <a:cubicBezTo>
                      <a:pt x="8172" y="2808"/>
                      <a:pt x="8150" y="2831"/>
                      <a:pt x="8127" y="2831"/>
                    </a:cubicBezTo>
                    <a:cubicBezTo>
                      <a:pt x="7853" y="2991"/>
                      <a:pt x="7602" y="3150"/>
                      <a:pt x="7328" y="3310"/>
                    </a:cubicBezTo>
                    <a:cubicBezTo>
                      <a:pt x="7100" y="3447"/>
                      <a:pt x="6871" y="3607"/>
                      <a:pt x="6643" y="3744"/>
                    </a:cubicBezTo>
                    <a:cubicBezTo>
                      <a:pt x="6529" y="3835"/>
                      <a:pt x="6392" y="3926"/>
                      <a:pt x="6278" y="3995"/>
                    </a:cubicBezTo>
                    <a:cubicBezTo>
                      <a:pt x="6209" y="4040"/>
                      <a:pt x="6141" y="4086"/>
                      <a:pt x="6072" y="4132"/>
                    </a:cubicBezTo>
                    <a:cubicBezTo>
                      <a:pt x="6004" y="4177"/>
                      <a:pt x="5935" y="4223"/>
                      <a:pt x="5867" y="4269"/>
                    </a:cubicBezTo>
                    <a:cubicBezTo>
                      <a:pt x="5798" y="4314"/>
                      <a:pt x="5707" y="4360"/>
                      <a:pt x="5639" y="4406"/>
                    </a:cubicBezTo>
                    <a:cubicBezTo>
                      <a:pt x="5616" y="4406"/>
                      <a:pt x="5593" y="4406"/>
                      <a:pt x="5593" y="4428"/>
                    </a:cubicBezTo>
                    <a:cubicBezTo>
                      <a:pt x="5388" y="4474"/>
                      <a:pt x="5205" y="4588"/>
                      <a:pt x="5022" y="4702"/>
                    </a:cubicBezTo>
                    <a:cubicBezTo>
                      <a:pt x="4840" y="4794"/>
                      <a:pt x="4680" y="4885"/>
                      <a:pt x="4497" y="4999"/>
                    </a:cubicBezTo>
                    <a:cubicBezTo>
                      <a:pt x="4201" y="5159"/>
                      <a:pt x="3904" y="5342"/>
                      <a:pt x="3607" y="5501"/>
                    </a:cubicBezTo>
                    <a:cubicBezTo>
                      <a:pt x="3288" y="5707"/>
                      <a:pt x="2968" y="5889"/>
                      <a:pt x="2626" y="6072"/>
                    </a:cubicBezTo>
                    <a:cubicBezTo>
                      <a:pt x="2512" y="6163"/>
                      <a:pt x="2375" y="6255"/>
                      <a:pt x="2238" y="6323"/>
                    </a:cubicBezTo>
                    <a:cubicBezTo>
                      <a:pt x="2124" y="6414"/>
                      <a:pt x="1987" y="6483"/>
                      <a:pt x="1850" y="6574"/>
                    </a:cubicBezTo>
                    <a:cubicBezTo>
                      <a:pt x="1576" y="6757"/>
                      <a:pt x="1325" y="6916"/>
                      <a:pt x="1051" y="7099"/>
                    </a:cubicBezTo>
                    <a:cubicBezTo>
                      <a:pt x="937" y="7168"/>
                      <a:pt x="823" y="7259"/>
                      <a:pt x="686" y="7327"/>
                    </a:cubicBezTo>
                    <a:lnTo>
                      <a:pt x="549" y="7419"/>
                    </a:lnTo>
                    <a:cubicBezTo>
                      <a:pt x="503" y="7441"/>
                      <a:pt x="435" y="7487"/>
                      <a:pt x="366" y="7533"/>
                    </a:cubicBezTo>
                    <a:cubicBezTo>
                      <a:pt x="320" y="7533"/>
                      <a:pt x="298" y="7556"/>
                      <a:pt x="275" y="7578"/>
                    </a:cubicBezTo>
                    <a:cubicBezTo>
                      <a:pt x="206" y="7601"/>
                      <a:pt x="138" y="7647"/>
                      <a:pt x="92" y="7693"/>
                    </a:cubicBezTo>
                    <a:cubicBezTo>
                      <a:pt x="69" y="7738"/>
                      <a:pt x="24" y="7761"/>
                      <a:pt x="24" y="7807"/>
                    </a:cubicBezTo>
                    <a:cubicBezTo>
                      <a:pt x="1" y="7898"/>
                      <a:pt x="1" y="7966"/>
                      <a:pt x="24" y="8058"/>
                    </a:cubicBezTo>
                    <a:cubicBezTo>
                      <a:pt x="87" y="8152"/>
                      <a:pt x="193" y="8203"/>
                      <a:pt x="298" y="8203"/>
                    </a:cubicBezTo>
                    <a:cubicBezTo>
                      <a:pt x="345" y="8203"/>
                      <a:pt x="392" y="8193"/>
                      <a:pt x="435" y="8172"/>
                    </a:cubicBezTo>
                    <a:cubicBezTo>
                      <a:pt x="457" y="8172"/>
                      <a:pt x="480" y="8149"/>
                      <a:pt x="503" y="8149"/>
                    </a:cubicBezTo>
                    <a:cubicBezTo>
                      <a:pt x="549" y="8149"/>
                      <a:pt x="617" y="8149"/>
                      <a:pt x="663" y="8103"/>
                    </a:cubicBezTo>
                    <a:cubicBezTo>
                      <a:pt x="731" y="8081"/>
                      <a:pt x="777" y="8035"/>
                      <a:pt x="800" y="7989"/>
                    </a:cubicBezTo>
                    <a:cubicBezTo>
                      <a:pt x="914" y="7898"/>
                      <a:pt x="1051" y="7829"/>
                      <a:pt x="1188" y="7761"/>
                    </a:cubicBezTo>
                    <a:cubicBezTo>
                      <a:pt x="1233" y="7715"/>
                      <a:pt x="1302" y="7693"/>
                      <a:pt x="1370" y="7647"/>
                    </a:cubicBezTo>
                    <a:cubicBezTo>
                      <a:pt x="1431" y="7708"/>
                      <a:pt x="1512" y="7738"/>
                      <a:pt x="1594" y="7738"/>
                    </a:cubicBezTo>
                    <a:cubicBezTo>
                      <a:pt x="1634" y="7738"/>
                      <a:pt x="1675" y="7731"/>
                      <a:pt x="1713" y="7715"/>
                    </a:cubicBezTo>
                    <a:cubicBezTo>
                      <a:pt x="1873" y="7624"/>
                      <a:pt x="2009" y="7556"/>
                      <a:pt x="2169" y="7464"/>
                    </a:cubicBezTo>
                    <a:cubicBezTo>
                      <a:pt x="2329" y="7373"/>
                      <a:pt x="2512" y="7282"/>
                      <a:pt x="2694" y="7190"/>
                    </a:cubicBezTo>
                    <a:cubicBezTo>
                      <a:pt x="2991" y="7008"/>
                      <a:pt x="3311" y="6825"/>
                      <a:pt x="3607" y="6643"/>
                    </a:cubicBezTo>
                    <a:cubicBezTo>
                      <a:pt x="4224" y="6300"/>
                      <a:pt x="4840" y="5958"/>
                      <a:pt x="5479" y="5615"/>
                    </a:cubicBezTo>
                    <a:cubicBezTo>
                      <a:pt x="5958" y="5364"/>
                      <a:pt x="6438" y="5113"/>
                      <a:pt x="6917" y="4862"/>
                    </a:cubicBezTo>
                    <a:cubicBezTo>
                      <a:pt x="7145" y="4725"/>
                      <a:pt x="7373" y="4588"/>
                      <a:pt x="7602" y="4474"/>
                    </a:cubicBezTo>
                    <a:cubicBezTo>
                      <a:pt x="7716" y="4406"/>
                      <a:pt x="7807" y="4360"/>
                      <a:pt x="7921" y="4292"/>
                    </a:cubicBezTo>
                    <a:cubicBezTo>
                      <a:pt x="7990" y="4269"/>
                      <a:pt x="8035" y="4223"/>
                      <a:pt x="8104" y="4200"/>
                    </a:cubicBezTo>
                    <a:cubicBezTo>
                      <a:pt x="8218" y="4132"/>
                      <a:pt x="8332" y="4086"/>
                      <a:pt x="8423" y="4018"/>
                    </a:cubicBezTo>
                    <a:cubicBezTo>
                      <a:pt x="8446" y="3995"/>
                      <a:pt x="8469" y="3972"/>
                      <a:pt x="8492" y="3972"/>
                    </a:cubicBezTo>
                    <a:cubicBezTo>
                      <a:pt x="8538" y="3926"/>
                      <a:pt x="8560" y="3904"/>
                      <a:pt x="8560" y="3858"/>
                    </a:cubicBezTo>
                    <a:cubicBezTo>
                      <a:pt x="8583" y="3789"/>
                      <a:pt x="8583" y="3698"/>
                      <a:pt x="8560" y="3630"/>
                    </a:cubicBezTo>
                    <a:cubicBezTo>
                      <a:pt x="8538" y="3630"/>
                      <a:pt x="8538" y="3607"/>
                      <a:pt x="8538" y="3607"/>
                    </a:cubicBezTo>
                    <a:cubicBezTo>
                      <a:pt x="8538" y="3607"/>
                      <a:pt x="8560" y="3584"/>
                      <a:pt x="8583" y="3584"/>
                    </a:cubicBezTo>
                    <a:cubicBezTo>
                      <a:pt x="8652" y="3561"/>
                      <a:pt x="8697" y="3493"/>
                      <a:pt x="8743" y="3470"/>
                    </a:cubicBezTo>
                    <a:cubicBezTo>
                      <a:pt x="8789" y="3424"/>
                      <a:pt x="8834" y="3401"/>
                      <a:pt x="8880" y="3356"/>
                    </a:cubicBezTo>
                    <a:cubicBezTo>
                      <a:pt x="8948" y="3310"/>
                      <a:pt x="9017" y="3264"/>
                      <a:pt x="9085" y="3219"/>
                    </a:cubicBezTo>
                    <a:cubicBezTo>
                      <a:pt x="9587" y="2876"/>
                      <a:pt x="10112" y="2557"/>
                      <a:pt x="10615" y="2237"/>
                    </a:cubicBezTo>
                    <a:cubicBezTo>
                      <a:pt x="10660" y="2260"/>
                      <a:pt x="10729" y="2260"/>
                      <a:pt x="10774" y="2260"/>
                    </a:cubicBezTo>
                    <a:cubicBezTo>
                      <a:pt x="10866" y="2237"/>
                      <a:pt x="10934" y="2192"/>
                      <a:pt x="10980" y="2146"/>
                    </a:cubicBezTo>
                    <a:lnTo>
                      <a:pt x="11140" y="2055"/>
                    </a:lnTo>
                    <a:cubicBezTo>
                      <a:pt x="11254" y="1963"/>
                      <a:pt x="11391" y="1895"/>
                      <a:pt x="11505" y="1804"/>
                    </a:cubicBezTo>
                    <a:cubicBezTo>
                      <a:pt x="11596" y="1735"/>
                      <a:pt x="11687" y="1667"/>
                      <a:pt x="11779" y="1575"/>
                    </a:cubicBezTo>
                    <a:cubicBezTo>
                      <a:pt x="11961" y="1438"/>
                      <a:pt x="12144" y="1279"/>
                      <a:pt x="12281" y="1073"/>
                    </a:cubicBezTo>
                    <a:cubicBezTo>
                      <a:pt x="12327" y="1028"/>
                      <a:pt x="12349" y="959"/>
                      <a:pt x="12372" y="891"/>
                    </a:cubicBezTo>
                    <a:lnTo>
                      <a:pt x="12395" y="891"/>
                    </a:lnTo>
                    <a:cubicBezTo>
                      <a:pt x="12418" y="845"/>
                      <a:pt x="12441" y="822"/>
                      <a:pt x="12463" y="776"/>
                    </a:cubicBezTo>
                    <a:lnTo>
                      <a:pt x="12463" y="776"/>
                    </a:lnTo>
                    <a:cubicBezTo>
                      <a:pt x="12463" y="799"/>
                      <a:pt x="12441" y="822"/>
                      <a:pt x="12441" y="822"/>
                    </a:cubicBezTo>
                    <a:cubicBezTo>
                      <a:pt x="12486" y="776"/>
                      <a:pt x="12509" y="731"/>
                      <a:pt x="12532" y="685"/>
                    </a:cubicBezTo>
                    <a:cubicBezTo>
                      <a:pt x="12555" y="617"/>
                      <a:pt x="12555" y="548"/>
                      <a:pt x="12509" y="480"/>
                    </a:cubicBezTo>
                    <a:cubicBezTo>
                      <a:pt x="12486" y="411"/>
                      <a:pt x="12441" y="366"/>
                      <a:pt x="12372" y="366"/>
                    </a:cubicBezTo>
                    <a:cubicBezTo>
                      <a:pt x="12372" y="366"/>
                      <a:pt x="12372" y="343"/>
                      <a:pt x="12372" y="343"/>
                    </a:cubicBezTo>
                    <a:cubicBezTo>
                      <a:pt x="12372" y="320"/>
                      <a:pt x="12372" y="274"/>
                      <a:pt x="12395" y="251"/>
                    </a:cubicBezTo>
                    <a:cubicBezTo>
                      <a:pt x="12395" y="206"/>
                      <a:pt x="12395" y="160"/>
                      <a:pt x="12372" y="115"/>
                    </a:cubicBezTo>
                    <a:cubicBezTo>
                      <a:pt x="12349" y="69"/>
                      <a:pt x="12327" y="46"/>
                      <a:pt x="12281" y="23"/>
                    </a:cubicBezTo>
                    <a:cubicBezTo>
                      <a:pt x="12258" y="0"/>
                      <a:pt x="12212" y="0"/>
                      <a:pt x="12167"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7"/>
              <p:cNvSpPr/>
              <p:nvPr/>
            </p:nvSpPr>
            <p:spPr>
              <a:xfrm>
                <a:off x="7876416" y="1961338"/>
                <a:ext cx="470160" cy="271489"/>
              </a:xfrm>
              <a:custGeom>
                <a:avLst/>
                <a:gdLst/>
                <a:ahLst/>
                <a:cxnLst/>
                <a:rect l="l" t="t" r="r" b="b"/>
                <a:pathLst>
                  <a:path w="17394" h="10044" extrusionOk="0">
                    <a:moveTo>
                      <a:pt x="15250" y="1510"/>
                    </a:moveTo>
                    <a:lnTo>
                      <a:pt x="15250" y="1510"/>
                    </a:lnTo>
                    <a:cubicBezTo>
                      <a:pt x="15242" y="1517"/>
                      <a:pt x="15234" y="1523"/>
                      <a:pt x="15225" y="1529"/>
                    </a:cubicBezTo>
                    <a:cubicBezTo>
                      <a:pt x="15234" y="1520"/>
                      <a:pt x="15243" y="1515"/>
                      <a:pt x="15250" y="1510"/>
                    </a:cubicBezTo>
                    <a:close/>
                    <a:moveTo>
                      <a:pt x="14084" y="3013"/>
                    </a:moveTo>
                    <a:lnTo>
                      <a:pt x="14084" y="3013"/>
                    </a:lnTo>
                    <a:cubicBezTo>
                      <a:pt x="14062" y="3028"/>
                      <a:pt x="14040" y="3043"/>
                      <a:pt x="14018" y="3058"/>
                    </a:cubicBezTo>
                    <a:lnTo>
                      <a:pt x="14018" y="3058"/>
                    </a:lnTo>
                    <a:cubicBezTo>
                      <a:pt x="14040" y="3057"/>
                      <a:pt x="14062" y="3035"/>
                      <a:pt x="14084" y="3013"/>
                    </a:cubicBezTo>
                    <a:close/>
                    <a:moveTo>
                      <a:pt x="982" y="9832"/>
                    </a:moveTo>
                    <a:lnTo>
                      <a:pt x="982" y="9832"/>
                    </a:lnTo>
                    <a:cubicBezTo>
                      <a:pt x="974" y="9835"/>
                      <a:pt x="967" y="9838"/>
                      <a:pt x="959" y="9838"/>
                    </a:cubicBezTo>
                    <a:cubicBezTo>
                      <a:pt x="967" y="9836"/>
                      <a:pt x="974" y="9834"/>
                      <a:pt x="982" y="9832"/>
                    </a:cubicBezTo>
                    <a:close/>
                    <a:moveTo>
                      <a:pt x="17188" y="0"/>
                    </a:moveTo>
                    <a:cubicBezTo>
                      <a:pt x="17143" y="0"/>
                      <a:pt x="17097" y="23"/>
                      <a:pt x="17074" y="68"/>
                    </a:cubicBezTo>
                    <a:cubicBezTo>
                      <a:pt x="16937" y="183"/>
                      <a:pt x="16800" y="320"/>
                      <a:pt x="16663" y="434"/>
                    </a:cubicBezTo>
                    <a:cubicBezTo>
                      <a:pt x="16549" y="548"/>
                      <a:pt x="16412" y="639"/>
                      <a:pt x="16298" y="753"/>
                    </a:cubicBezTo>
                    <a:cubicBezTo>
                      <a:pt x="16047" y="959"/>
                      <a:pt x="15773" y="1141"/>
                      <a:pt x="15499" y="1324"/>
                    </a:cubicBezTo>
                    <a:cubicBezTo>
                      <a:pt x="15421" y="1382"/>
                      <a:pt x="15343" y="1441"/>
                      <a:pt x="15265" y="1499"/>
                    </a:cubicBezTo>
                    <a:lnTo>
                      <a:pt x="15265" y="1499"/>
                    </a:lnTo>
                    <a:cubicBezTo>
                      <a:pt x="15269" y="1495"/>
                      <a:pt x="15271" y="1490"/>
                      <a:pt x="15271" y="1484"/>
                    </a:cubicBezTo>
                    <a:lnTo>
                      <a:pt x="15271" y="1484"/>
                    </a:lnTo>
                    <a:cubicBezTo>
                      <a:pt x="14997" y="1666"/>
                      <a:pt x="14723" y="1849"/>
                      <a:pt x="14449" y="2031"/>
                    </a:cubicBezTo>
                    <a:cubicBezTo>
                      <a:pt x="14152" y="2237"/>
                      <a:pt x="13833" y="2419"/>
                      <a:pt x="13536" y="2625"/>
                    </a:cubicBezTo>
                    <a:cubicBezTo>
                      <a:pt x="13542" y="2625"/>
                      <a:pt x="13548" y="2623"/>
                      <a:pt x="13553" y="2621"/>
                    </a:cubicBezTo>
                    <a:lnTo>
                      <a:pt x="13553" y="2621"/>
                    </a:lnTo>
                    <a:cubicBezTo>
                      <a:pt x="13298" y="2794"/>
                      <a:pt x="13061" y="2986"/>
                      <a:pt x="12804" y="3158"/>
                    </a:cubicBezTo>
                    <a:lnTo>
                      <a:pt x="12804" y="3158"/>
                    </a:lnTo>
                    <a:cubicBezTo>
                      <a:pt x="12805" y="3156"/>
                      <a:pt x="12806" y="3153"/>
                      <a:pt x="12806" y="3150"/>
                    </a:cubicBezTo>
                    <a:lnTo>
                      <a:pt x="12806" y="3150"/>
                    </a:lnTo>
                    <a:cubicBezTo>
                      <a:pt x="12806" y="3150"/>
                      <a:pt x="12783" y="3173"/>
                      <a:pt x="12783" y="3173"/>
                    </a:cubicBezTo>
                    <a:cubicBezTo>
                      <a:pt x="12790" y="3168"/>
                      <a:pt x="12797" y="3163"/>
                      <a:pt x="12804" y="3158"/>
                    </a:cubicBezTo>
                    <a:lnTo>
                      <a:pt x="12804" y="3158"/>
                    </a:lnTo>
                    <a:cubicBezTo>
                      <a:pt x="12799" y="3173"/>
                      <a:pt x="12780" y="3176"/>
                      <a:pt x="12760" y="3196"/>
                    </a:cubicBezTo>
                    <a:cubicBezTo>
                      <a:pt x="12669" y="3241"/>
                      <a:pt x="12600" y="3310"/>
                      <a:pt x="12509" y="3355"/>
                    </a:cubicBezTo>
                    <a:cubicBezTo>
                      <a:pt x="12258" y="3538"/>
                      <a:pt x="12007" y="3698"/>
                      <a:pt x="11756" y="3857"/>
                    </a:cubicBezTo>
                    <a:cubicBezTo>
                      <a:pt x="11505" y="3994"/>
                      <a:pt x="11254" y="4154"/>
                      <a:pt x="11003" y="4291"/>
                    </a:cubicBezTo>
                    <a:cubicBezTo>
                      <a:pt x="10751" y="4428"/>
                      <a:pt x="10500" y="4565"/>
                      <a:pt x="10272" y="4725"/>
                    </a:cubicBezTo>
                    <a:cubicBezTo>
                      <a:pt x="10021" y="4885"/>
                      <a:pt x="9770" y="5022"/>
                      <a:pt x="9519" y="5181"/>
                    </a:cubicBezTo>
                    <a:cubicBezTo>
                      <a:pt x="9359" y="5250"/>
                      <a:pt x="9222" y="5341"/>
                      <a:pt x="9085" y="5432"/>
                    </a:cubicBezTo>
                    <a:cubicBezTo>
                      <a:pt x="8971" y="5501"/>
                      <a:pt x="8857" y="5547"/>
                      <a:pt x="8720" y="5615"/>
                    </a:cubicBezTo>
                    <a:cubicBezTo>
                      <a:pt x="8469" y="5752"/>
                      <a:pt x="8218" y="5889"/>
                      <a:pt x="7967" y="6003"/>
                    </a:cubicBezTo>
                    <a:cubicBezTo>
                      <a:pt x="7716" y="6140"/>
                      <a:pt x="7465" y="6254"/>
                      <a:pt x="7214" y="6391"/>
                    </a:cubicBezTo>
                    <a:cubicBezTo>
                      <a:pt x="6917" y="6528"/>
                      <a:pt x="6643" y="6665"/>
                      <a:pt x="6369" y="6802"/>
                    </a:cubicBezTo>
                    <a:cubicBezTo>
                      <a:pt x="6118" y="6916"/>
                      <a:pt x="5890" y="7053"/>
                      <a:pt x="5639" y="7167"/>
                    </a:cubicBezTo>
                    <a:cubicBezTo>
                      <a:pt x="5388" y="7281"/>
                      <a:pt x="5136" y="7418"/>
                      <a:pt x="4863" y="7532"/>
                    </a:cubicBezTo>
                    <a:cubicBezTo>
                      <a:pt x="4611" y="7646"/>
                      <a:pt x="4338" y="7783"/>
                      <a:pt x="4064" y="7920"/>
                    </a:cubicBezTo>
                    <a:cubicBezTo>
                      <a:pt x="3813" y="8057"/>
                      <a:pt x="3539" y="8171"/>
                      <a:pt x="3265" y="8286"/>
                    </a:cubicBezTo>
                    <a:cubicBezTo>
                      <a:pt x="2785" y="8491"/>
                      <a:pt x="2306" y="8651"/>
                      <a:pt x="1827" y="8833"/>
                    </a:cubicBezTo>
                    <a:cubicBezTo>
                      <a:pt x="1576" y="8925"/>
                      <a:pt x="1325" y="9039"/>
                      <a:pt x="1074" y="9130"/>
                    </a:cubicBezTo>
                    <a:cubicBezTo>
                      <a:pt x="800" y="9221"/>
                      <a:pt x="526" y="9336"/>
                      <a:pt x="252" y="9427"/>
                    </a:cubicBezTo>
                    <a:cubicBezTo>
                      <a:pt x="183" y="9450"/>
                      <a:pt x="115" y="9495"/>
                      <a:pt x="69" y="9564"/>
                    </a:cubicBezTo>
                    <a:cubicBezTo>
                      <a:pt x="24" y="9632"/>
                      <a:pt x="1" y="9701"/>
                      <a:pt x="24" y="9792"/>
                    </a:cubicBezTo>
                    <a:cubicBezTo>
                      <a:pt x="46" y="9861"/>
                      <a:pt x="92" y="9952"/>
                      <a:pt x="161" y="9997"/>
                    </a:cubicBezTo>
                    <a:cubicBezTo>
                      <a:pt x="229" y="10020"/>
                      <a:pt x="320" y="10043"/>
                      <a:pt x="389" y="10043"/>
                    </a:cubicBezTo>
                    <a:cubicBezTo>
                      <a:pt x="480" y="9997"/>
                      <a:pt x="571" y="9975"/>
                      <a:pt x="663" y="9952"/>
                    </a:cubicBezTo>
                    <a:cubicBezTo>
                      <a:pt x="764" y="9911"/>
                      <a:pt x="884" y="9871"/>
                      <a:pt x="989" y="9830"/>
                    </a:cubicBezTo>
                    <a:lnTo>
                      <a:pt x="989" y="9830"/>
                    </a:lnTo>
                    <a:cubicBezTo>
                      <a:pt x="1066" y="9809"/>
                      <a:pt x="1129" y="9787"/>
                      <a:pt x="1210" y="9746"/>
                    </a:cubicBezTo>
                    <a:lnTo>
                      <a:pt x="1210" y="9746"/>
                    </a:lnTo>
                    <a:cubicBezTo>
                      <a:pt x="1210" y="9746"/>
                      <a:pt x="1210" y="9747"/>
                      <a:pt x="1188" y="9769"/>
                    </a:cubicBezTo>
                    <a:cubicBezTo>
                      <a:pt x="1735" y="9564"/>
                      <a:pt x="2283" y="9358"/>
                      <a:pt x="2808" y="9153"/>
                    </a:cubicBezTo>
                    <a:cubicBezTo>
                      <a:pt x="2945" y="9107"/>
                      <a:pt x="3082" y="9062"/>
                      <a:pt x="3219" y="9016"/>
                    </a:cubicBezTo>
                    <a:cubicBezTo>
                      <a:pt x="3333" y="8948"/>
                      <a:pt x="3470" y="8902"/>
                      <a:pt x="3607" y="8833"/>
                    </a:cubicBezTo>
                    <a:cubicBezTo>
                      <a:pt x="3881" y="8719"/>
                      <a:pt x="4155" y="8605"/>
                      <a:pt x="4406" y="8468"/>
                    </a:cubicBezTo>
                    <a:cubicBezTo>
                      <a:pt x="4931" y="8217"/>
                      <a:pt x="5456" y="7966"/>
                      <a:pt x="5981" y="7715"/>
                    </a:cubicBezTo>
                    <a:cubicBezTo>
                      <a:pt x="6232" y="7601"/>
                      <a:pt x="6460" y="7487"/>
                      <a:pt x="6711" y="7350"/>
                    </a:cubicBezTo>
                    <a:cubicBezTo>
                      <a:pt x="6985" y="7213"/>
                      <a:pt x="7259" y="7076"/>
                      <a:pt x="7533" y="6939"/>
                    </a:cubicBezTo>
                    <a:cubicBezTo>
                      <a:pt x="7807" y="6825"/>
                      <a:pt x="8058" y="6711"/>
                      <a:pt x="8309" y="6574"/>
                    </a:cubicBezTo>
                    <a:cubicBezTo>
                      <a:pt x="8560" y="6437"/>
                      <a:pt x="8811" y="6300"/>
                      <a:pt x="9085" y="6163"/>
                    </a:cubicBezTo>
                    <a:cubicBezTo>
                      <a:pt x="9336" y="6049"/>
                      <a:pt x="9587" y="5889"/>
                      <a:pt x="9861" y="5729"/>
                    </a:cubicBezTo>
                    <a:cubicBezTo>
                      <a:pt x="10112" y="5592"/>
                      <a:pt x="10363" y="5432"/>
                      <a:pt x="10614" y="5273"/>
                    </a:cubicBezTo>
                    <a:cubicBezTo>
                      <a:pt x="10980" y="5044"/>
                      <a:pt x="11368" y="4839"/>
                      <a:pt x="11756" y="4611"/>
                    </a:cubicBezTo>
                    <a:cubicBezTo>
                      <a:pt x="11938" y="4497"/>
                      <a:pt x="12144" y="4360"/>
                      <a:pt x="12349" y="4223"/>
                    </a:cubicBezTo>
                    <a:cubicBezTo>
                      <a:pt x="12463" y="4154"/>
                      <a:pt x="12577" y="4086"/>
                      <a:pt x="12692" y="4017"/>
                    </a:cubicBezTo>
                    <a:cubicBezTo>
                      <a:pt x="12806" y="3926"/>
                      <a:pt x="12920" y="3857"/>
                      <a:pt x="13057" y="3766"/>
                    </a:cubicBezTo>
                    <a:cubicBezTo>
                      <a:pt x="13378" y="3530"/>
                      <a:pt x="13680" y="3294"/>
                      <a:pt x="14018" y="3058"/>
                    </a:cubicBezTo>
                    <a:lnTo>
                      <a:pt x="14018" y="3058"/>
                    </a:lnTo>
                    <a:cubicBezTo>
                      <a:pt x="14017" y="3059"/>
                      <a:pt x="14016" y="3059"/>
                      <a:pt x="14015" y="3059"/>
                    </a:cubicBezTo>
                    <a:cubicBezTo>
                      <a:pt x="14198" y="2922"/>
                      <a:pt x="14403" y="2808"/>
                      <a:pt x="14609" y="2671"/>
                    </a:cubicBezTo>
                    <a:cubicBezTo>
                      <a:pt x="14769" y="2556"/>
                      <a:pt x="14928" y="2419"/>
                      <a:pt x="15111" y="2305"/>
                    </a:cubicBezTo>
                    <a:cubicBezTo>
                      <a:pt x="15102" y="2305"/>
                      <a:pt x="15093" y="2309"/>
                      <a:pt x="15086" y="2313"/>
                    </a:cubicBezTo>
                    <a:lnTo>
                      <a:pt x="15086" y="2313"/>
                    </a:lnTo>
                    <a:cubicBezTo>
                      <a:pt x="15263" y="2181"/>
                      <a:pt x="15460" y="2049"/>
                      <a:pt x="15636" y="1917"/>
                    </a:cubicBezTo>
                    <a:cubicBezTo>
                      <a:pt x="15841" y="1758"/>
                      <a:pt x="16024" y="1598"/>
                      <a:pt x="16207" y="1415"/>
                    </a:cubicBezTo>
                    <a:cubicBezTo>
                      <a:pt x="16389" y="1255"/>
                      <a:pt x="16572" y="1073"/>
                      <a:pt x="16732" y="913"/>
                    </a:cubicBezTo>
                    <a:cubicBezTo>
                      <a:pt x="16937" y="708"/>
                      <a:pt x="17120" y="525"/>
                      <a:pt x="17325" y="342"/>
                    </a:cubicBezTo>
                    <a:cubicBezTo>
                      <a:pt x="17394" y="274"/>
                      <a:pt x="17394" y="160"/>
                      <a:pt x="17325" y="68"/>
                    </a:cubicBezTo>
                    <a:cubicBezTo>
                      <a:pt x="17302" y="23"/>
                      <a:pt x="17234" y="0"/>
                      <a:pt x="17188"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7"/>
              <p:cNvSpPr/>
              <p:nvPr/>
            </p:nvSpPr>
            <p:spPr>
              <a:xfrm>
                <a:off x="8217616" y="1973042"/>
                <a:ext cx="126500" cy="251298"/>
              </a:xfrm>
              <a:custGeom>
                <a:avLst/>
                <a:gdLst/>
                <a:ahLst/>
                <a:cxnLst/>
                <a:rect l="l" t="t" r="r" b="b"/>
                <a:pathLst>
                  <a:path w="4680" h="9297" extrusionOk="0">
                    <a:moveTo>
                      <a:pt x="4314" y="1"/>
                    </a:moveTo>
                    <a:cubicBezTo>
                      <a:pt x="4200" y="1"/>
                      <a:pt x="4109" y="46"/>
                      <a:pt x="4040" y="138"/>
                    </a:cubicBezTo>
                    <a:cubicBezTo>
                      <a:pt x="3995" y="206"/>
                      <a:pt x="3972" y="297"/>
                      <a:pt x="3949" y="366"/>
                    </a:cubicBezTo>
                    <a:lnTo>
                      <a:pt x="3835" y="366"/>
                    </a:lnTo>
                    <a:cubicBezTo>
                      <a:pt x="3766" y="389"/>
                      <a:pt x="3698" y="434"/>
                      <a:pt x="3652" y="503"/>
                    </a:cubicBezTo>
                    <a:cubicBezTo>
                      <a:pt x="3561" y="663"/>
                      <a:pt x="3492" y="822"/>
                      <a:pt x="3424" y="982"/>
                    </a:cubicBezTo>
                    <a:cubicBezTo>
                      <a:pt x="3401" y="1028"/>
                      <a:pt x="3378" y="1073"/>
                      <a:pt x="3355" y="1119"/>
                    </a:cubicBezTo>
                    <a:cubicBezTo>
                      <a:pt x="3287" y="1142"/>
                      <a:pt x="3241" y="1210"/>
                      <a:pt x="3218" y="1279"/>
                    </a:cubicBezTo>
                    <a:lnTo>
                      <a:pt x="3196" y="1279"/>
                    </a:lnTo>
                    <a:cubicBezTo>
                      <a:pt x="3150" y="1210"/>
                      <a:pt x="3059" y="1188"/>
                      <a:pt x="2990" y="1188"/>
                    </a:cubicBezTo>
                    <a:cubicBezTo>
                      <a:pt x="2899" y="1188"/>
                      <a:pt x="2830" y="1210"/>
                      <a:pt x="2762" y="1279"/>
                    </a:cubicBezTo>
                    <a:cubicBezTo>
                      <a:pt x="2762" y="1279"/>
                      <a:pt x="2739" y="1302"/>
                      <a:pt x="2739" y="1325"/>
                    </a:cubicBezTo>
                    <a:cubicBezTo>
                      <a:pt x="2716" y="1302"/>
                      <a:pt x="2671" y="1279"/>
                      <a:pt x="2648" y="1279"/>
                    </a:cubicBezTo>
                    <a:cubicBezTo>
                      <a:pt x="2579" y="1279"/>
                      <a:pt x="2534" y="1347"/>
                      <a:pt x="2511" y="1416"/>
                    </a:cubicBezTo>
                    <a:cubicBezTo>
                      <a:pt x="2488" y="1690"/>
                      <a:pt x="2488" y="1964"/>
                      <a:pt x="2465" y="2260"/>
                    </a:cubicBezTo>
                    <a:cubicBezTo>
                      <a:pt x="2442" y="2489"/>
                      <a:pt x="2420" y="2740"/>
                      <a:pt x="2374" y="2968"/>
                    </a:cubicBezTo>
                    <a:lnTo>
                      <a:pt x="2397" y="2968"/>
                    </a:lnTo>
                    <a:cubicBezTo>
                      <a:pt x="2397" y="2968"/>
                      <a:pt x="2374" y="2968"/>
                      <a:pt x="2374" y="2991"/>
                    </a:cubicBezTo>
                    <a:cubicBezTo>
                      <a:pt x="2351" y="3151"/>
                      <a:pt x="2328" y="3288"/>
                      <a:pt x="2305" y="3447"/>
                    </a:cubicBezTo>
                    <a:cubicBezTo>
                      <a:pt x="2260" y="3607"/>
                      <a:pt x="2214" y="3767"/>
                      <a:pt x="2169" y="3949"/>
                    </a:cubicBezTo>
                    <a:cubicBezTo>
                      <a:pt x="2100" y="4086"/>
                      <a:pt x="2077" y="4246"/>
                      <a:pt x="2032" y="4406"/>
                    </a:cubicBezTo>
                    <a:cubicBezTo>
                      <a:pt x="1986" y="4566"/>
                      <a:pt x="1940" y="4726"/>
                      <a:pt x="1917" y="4885"/>
                    </a:cubicBezTo>
                    <a:cubicBezTo>
                      <a:pt x="1826" y="5182"/>
                      <a:pt x="1735" y="5502"/>
                      <a:pt x="1644" y="5821"/>
                    </a:cubicBezTo>
                    <a:cubicBezTo>
                      <a:pt x="1598" y="5981"/>
                      <a:pt x="1552" y="6118"/>
                      <a:pt x="1484" y="6278"/>
                    </a:cubicBezTo>
                    <a:cubicBezTo>
                      <a:pt x="1438" y="6415"/>
                      <a:pt x="1392" y="6574"/>
                      <a:pt x="1324" y="6711"/>
                    </a:cubicBezTo>
                    <a:cubicBezTo>
                      <a:pt x="1301" y="6803"/>
                      <a:pt x="1278" y="6871"/>
                      <a:pt x="1233" y="6962"/>
                    </a:cubicBezTo>
                    <a:cubicBezTo>
                      <a:pt x="1119" y="7191"/>
                      <a:pt x="1004" y="7419"/>
                      <a:pt x="890" y="7647"/>
                    </a:cubicBezTo>
                    <a:cubicBezTo>
                      <a:pt x="776" y="7875"/>
                      <a:pt x="639" y="8126"/>
                      <a:pt x="502" y="8355"/>
                    </a:cubicBezTo>
                    <a:cubicBezTo>
                      <a:pt x="502" y="8355"/>
                      <a:pt x="479" y="8378"/>
                      <a:pt x="479" y="8378"/>
                    </a:cubicBezTo>
                    <a:cubicBezTo>
                      <a:pt x="411" y="8469"/>
                      <a:pt x="343" y="8583"/>
                      <a:pt x="274" y="8674"/>
                    </a:cubicBezTo>
                    <a:cubicBezTo>
                      <a:pt x="206" y="8743"/>
                      <a:pt x="160" y="8834"/>
                      <a:pt x="91" y="8903"/>
                    </a:cubicBezTo>
                    <a:cubicBezTo>
                      <a:pt x="46" y="8994"/>
                      <a:pt x="0" y="9085"/>
                      <a:pt x="23" y="9176"/>
                    </a:cubicBezTo>
                    <a:cubicBezTo>
                      <a:pt x="42" y="9252"/>
                      <a:pt x="92" y="9296"/>
                      <a:pt x="161" y="9296"/>
                    </a:cubicBezTo>
                    <a:cubicBezTo>
                      <a:pt x="175" y="9296"/>
                      <a:pt x="190" y="9294"/>
                      <a:pt x="206" y="9291"/>
                    </a:cubicBezTo>
                    <a:cubicBezTo>
                      <a:pt x="251" y="9268"/>
                      <a:pt x="297" y="9245"/>
                      <a:pt x="320" y="9199"/>
                    </a:cubicBezTo>
                    <a:cubicBezTo>
                      <a:pt x="365" y="9154"/>
                      <a:pt x="388" y="9131"/>
                      <a:pt x="411" y="9085"/>
                    </a:cubicBezTo>
                    <a:cubicBezTo>
                      <a:pt x="457" y="9039"/>
                      <a:pt x="479" y="8994"/>
                      <a:pt x="502" y="8948"/>
                    </a:cubicBezTo>
                    <a:cubicBezTo>
                      <a:pt x="571" y="8880"/>
                      <a:pt x="616" y="8811"/>
                      <a:pt x="662" y="8743"/>
                    </a:cubicBezTo>
                    <a:cubicBezTo>
                      <a:pt x="753" y="8629"/>
                      <a:pt x="845" y="8515"/>
                      <a:pt x="936" y="8400"/>
                    </a:cubicBezTo>
                    <a:cubicBezTo>
                      <a:pt x="959" y="8423"/>
                      <a:pt x="959" y="8423"/>
                      <a:pt x="982" y="8423"/>
                    </a:cubicBezTo>
                    <a:lnTo>
                      <a:pt x="1119" y="8423"/>
                    </a:lnTo>
                    <a:cubicBezTo>
                      <a:pt x="1141" y="8400"/>
                      <a:pt x="1164" y="8400"/>
                      <a:pt x="1187" y="8378"/>
                    </a:cubicBezTo>
                    <a:cubicBezTo>
                      <a:pt x="1210" y="8355"/>
                      <a:pt x="1233" y="8355"/>
                      <a:pt x="1256" y="8332"/>
                    </a:cubicBezTo>
                    <a:cubicBezTo>
                      <a:pt x="1278" y="8309"/>
                      <a:pt x="1301" y="8286"/>
                      <a:pt x="1324" y="8263"/>
                    </a:cubicBezTo>
                    <a:cubicBezTo>
                      <a:pt x="1370" y="8218"/>
                      <a:pt x="1438" y="8149"/>
                      <a:pt x="1484" y="8104"/>
                    </a:cubicBezTo>
                    <a:cubicBezTo>
                      <a:pt x="1575" y="7990"/>
                      <a:pt x="1689" y="7898"/>
                      <a:pt x="1803" y="7784"/>
                    </a:cubicBezTo>
                    <a:cubicBezTo>
                      <a:pt x="2009" y="7556"/>
                      <a:pt x="2214" y="7350"/>
                      <a:pt x="2420" y="7099"/>
                    </a:cubicBezTo>
                    <a:cubicBezTo>
                      <a:pt x="2625" y="6848"/>
                      <a:pt x="2830" y="6574"/>
                      <a:pt x="3013" y="6300"/>
                    </a:cubicBezTo>
                    <a:cubicBezTo>
                      <a:pt x="3196" y="6027"/>
                      <a:pt x="3378" y="5730"/>
                      <a:pt x="3538" y="5456"/>
                    </a:cubicBezTo>
                    <a:cubicBezTo>
                      <a:pt x="3675" y="5250"/>
                      <a:pt x="3766" y="5022"/>
                      <a:pt x="3835" y="4817"/>
                    </a:cubicBezTo>
                    <a:cubicBezTo>
                      <a:pt x="3880" y="4703"/>
                      <a:pt x="3903" y="4589"/>
                      <a:pt x="3926" y="4474"/>
                    </a:cubicBezTo>
                    <a:cubicBezTo>
                      <a:pt x="3972" y="4360"/>
                      <a:pt x="3995" y="4246"/>
                      <a:pt x="4017" y="4132"/>
                    </a:cubicBezTo>
                    <a:cubicBezTo>
                      <a:pt x="4040" y="3927"/>
                      <a:pt x="4086" y="3721"/>
                      <a:pt x="4132" y="3493"/>
                    </a:cubicBezTo>
                    <a:cubicBezTo>
                      <a:pt x="4132" y="3402"/>
                      <a:pt x="4154" y="3288"/>
                      <a:pt x="4177" y="3196"/>
                    </a:cubicBezTo>
                    <a:cubicBezTo>
                      <a:pt x="4177" y="3128"/>
                      <a:pt x="4200" y="3082"/>
                      <a:pt x="4200" y="3036"/>
                    </a:cubicBezTo>
                    <a:cubicBezTo>
                      <a:pt x="4246" y="2922"/>
                      <a:pt x="4268" y="2808"/>
                      <a:pt x="4291" y="2694"/>
                    </a:cubicBezTo>
                    <a:cubicBezTo>
                      <a:pt x="4360" y="2466"/>
                      <a:pt x="4405" y="2238"/>
                      <a:pt x="4451" y="2009"/>
                    </a:cubicBezTo>
                    <a:cubicBezTo>
                      <a:pt x="4497" y="1781"/>
                      <a:pt x="4565" y="1530"/>
                      <a:pt x="4588" y="1302"/>
                    </a:cubicBezTo>
                    <a:cubicBezTo>
                      <a:pt x="4634" y="1028"/>
                      <a:pt x="4679" y="731"/>
                      <a:pt x="4679" y="457"/>
                    </a:cubicBezTo>
                    <a:cubicBezTo>
                      <a:pt x="4679" y="389"/>
                      <a:pt x="4656" y="320"/>
                      <a:pt x="4611" y="252"/>
                    </a:cubicBezTo>
                    <a:cubicBezTo>
                      <a:pt x="4588" y="229"/>
                      <a:pt x="4588" y="183"/>
                      <a:pt x="4565" y="160"/>
                    </a:cubicBezTo>
                    <a:cubicBezTo>
                      <a:pt x="4520" y="92"/>
                      <a:pt x="4451" y="24"/>
                      <a:pt x="4383" y="1"/>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7"/>
              <p:cNvSpPr/>
              <p:nvPr/>
            </p:nvSpPr>
            <p:spPr>
              <a:xfrm>
                <a:off x="8212669" y="2013155"/>
                <a:ext cx="77144" cy="213780"/>
              </a:xfrm>
              <a:custGeom>
                <a:avLst/>
                <a:gdLst/>
                <a:ahLst/>
                <a:cxnLst/>
                <a:rect l="l" t="t" r="r" b="b"/>
                <a:pathLst>
                  <a:path w="2854" h="7909" extrusionOk="0">
                    <a:moveTo>
                      <a:pt x="2762" y="0"/>
                    </a:moveTo>
                    <a:cubicBezTo>
                      <a:pt x="2740" y="0"/>
                      <a:pt x="2694" y="23"/>
                      <a:pt x="2694" y="69"/>
                    </a:cubicBezTo>
                    <a:cubicBezTo>
                      <a:pt x="2671" y="114"/>
                      <a:pt x="2648" y="183"/>
                      <a:pt x="2648" y="251"/>
                    </a:cubicBezTo>
                    <a:cubicBezTo>
                      <a:pt x="2625" y="297"/>
                      <a:pt x="2625" y="366"/>
                      <a:pt x="2603" y="411"/>
                    </a:cubicBezTo>
                    <a:cubicBezTo>
                      <a:pt x="2580" y="525"/>
                      <a:pt x="2580" y="639"/>
                      <a:pt x="2557" y="754"/>
                    </a:cubicBezTo>
                    <a:cubicBezTo>
                      <a:pt x="2534" y="1073"/>
                      <a:pt x="2443" y="1393"/>
                      <a:pt x="2374" y="1689"/>
                    </a:cubicBezTo>
                    <a:cubicBezTo>
                      <a:pt x="2352" y="1758"/>
                      <a:pt x="2329" y="1826"/>
                      <a:pt x="2329" y="1918"/>
                    </a:cubicBezTo>
                    <a:cubicBezTo>
                      <a:pt x="2306" y="2009"/>
                      <a:pt x="2283" y="2100"/>
                      <a:pt x="2260" y="2192"/>
                    </a:cubicBezTo>
                    <a:cubicBezTo>
                      <a:pt x="2215" y="2351"/>
                      <a:pt x="2169" y="2488"/>
                      <a:pt x="2123" y="2648"/>
                    </a:cubicBezTo>
                    <a:cubicBezTo>
                      <a:pt x="2078" y="2808"/>
                      <a:pt x="2032" y="2968"/>
                      <a:pt x="1986" y="3127"/>
                    </a:cubicBezTo>
                    <a:cubicBezTo>
                      <a:pt x="1941" y="3287"/>
                      <a:pt x="1872" y="3447"/>
                      <a:pt x="1827" y="3584"/>
                    </a:cubicBezTo>
                    <a:cubicBezTo>
                      <a:pt x="1781" y="3744"/>
                      <a:pt x="1735" y="3903"/>
                      <a:pt x="1667" y="4063"/>
                    </a:cubicBezTo>
                    <a:cubicBezTo>
                      <a:pt x="1621" y="4200"/>
                      <a:pt x="1575" y="4337"/>
                      <a:pt x="1530" y="4497"/>
                    </a:cubicBezTo>
                    <a:cubicBezTo>
                      <a:pt x="1484" y="4611"/>
                      <a:pt x="1439" y="4725"/>
                      <a:pt x="1393" y="4839"/>
                    </a:cubicBezTo>
                    <a:cubicBezTo>
                      <a:pt x="1347" y="4976"/>
                      <a:pt x="1324" y="5090"/>
                      <a:pt x="1279" y="5204"/>
                    </a:cubicBezTo>
                    <a:cubicBezTo>
                      <a:pt x="1187" y="5433"/>
                      <a:pt x="1096" y="5661"/>
                      <a:pt x="1005" y="5912"/>
                    </a:cubicBezTo>
                    <a:cubicBezTo>
                      <a:pt x="1005" y="5889"/>
                      <a:pt x="1005" y="5889"/>
                      <a:pt x="1005" y="5889"/>
                    </a:cubicBezTo>
                    <a:lnTo>
                      <a:pt x="982" y="5912"/>
                    </a:lnTo>
                    <a:cubicBezTo>
                      <a:pt x="936" y="6049"/>
                      <a:pt x="845" y="6209"/>
                      <a:pt x="777" y="6346"/>
                    </a:cubicBezTo>
                    <a:cubicBezTo>
                      <a:pt x="708" y="6483"/>
                      <a:pt x="662" y="6620"/>
                      <a:pt x="594" y="6757"/>
                    </a:cubicBezTo>
                    <a:cubicBezTo>
                      <a:pt x="548" y="6848"/>
                      <a:pt x="503" y="6939"/>
                      <a:pt x="457" y="7008"/>
                    </a:cubicBezTo>
                    <a:cubicBezTo>
                      <a:pt x="411" y="7076"/>
                      <a:pt x="366" y="7167"/>
                      <a:pt x="320" y="7236"/>
                    </a:cubicBezTo>
                    <a:cubicBezTo>
                      <a:pt x="274" y="7304"/>
                      <a:pt x="229" y="7373"/>
                      <a:pt x="183" y="7441"/>
                    </a:cubicBezTo>
                    <a:cubicBezTo>
                      <a:pt x="137" y="7533"/>
                      <a:pt x="92" y="7601"/>
                      <a:pt x="46" y="7670"/>
                    </a:cubicBezTo>
                    <a:cubicBezTo>
                      <a:pt x="1" y="7761"/>
                      <a:pt x="23" y="7852"/>
                      <a:pt x="92" y="7898"/>
                    </a:cubicBezTo>
                    <a:cubicBezTo>
                      <a:pt x="122" y="7898"/>
                      <a:pt x="153" y="7908"/>
                      <a:pt x="176" y="7908"/>
                    </a:cubicBezTo>
                    <a:cubicBezTo>
                      <a:pt x="188" y="7908"/>
                      <a:pt x="198" y="7905"/>
                      <a:pt x="206" y="7898"/>
                    </a:cubicBezTo>
                    <a:cubicBezTo>
                      <a:pt x="252" y="7898"/>
                      <a:pt x="274" y="7875"/>
                      <a:pt x="297" y="7829"/>
                    </a:cubicBezTo>
                    <a:cubicBezTo>
                      <a:pt x="389" y="7715"/>
                      <a:pt x="457" y="7601"/>
                      <a:pt x="548" y="7464"/>
                    </a:cubicBezTo>
                    <a:cubicBezTo>
                      <a:pt x="617" y="7350"/>
                      <a:pt x="708" y="7213"/>
                      <a:pt x="799" y="7076"/>
                    </a:cubicBezTo>
                    <a:cubicBezTo>
                      <a:pt x="868" y="6962"/>
                      <a:pt x="936" y="6825"/>
                      <a:pt x="982" y="6711"/>
                    </a:cubicBezTo>
                    <a:cubicBezTo>
                      <a:pt x="1050" y="6574"/>
                      <a:pt x="1119" y="6437"/>
                      <a:pt x="1187" y="6323"/>
                    </a:cubicBezTo>
                    <a:cubicBezTo>
                      <a:pt x="1256" y="6186"/>
                      <a:pt x="1324" y="6049"/>
                      <a:pt x="1393" y="5912"/>
                    </a:cubicBezTo>
                    <a:cubicBezTo>
                      <a:pt x="1461" y="5752"/>
                      <a:pt x="1530" y="5593"/>
                      <a:pt x="1575" y="5433"/>
                    </a:cubicBezTo>
                    <a:cubicBezTo>
                      <a:pt x="1644" y="5296"/>
                      <a:pt x="1690" y="5136"/>
                      <a:pt x="1735" y="4976"/>
                    </a:cubicBezTo>
                    <a:cubicBezTo>
                      <a:pt x="1781" y="4816"/>
                      <a:pt x="1849" y="4680"/>
                      <a:pt x="1895" y="4520"/>
                    </a:cubicBezTo>
                    <a:cubicBezTo>
                      <a:pt x="1941" y="4383"/>
                      <a:pt x="1986" y="4223"/>
                      <a:pt x="2032" y="4086"/>
                    </a:cubicBezTo>
                    <a:cubicBezTo>
                      <a:pt x="2078" y="3926"/>
                      <a:pt x="2123" y="3744"/>
                      <a:pt x="2169" y="3584"/>
                    </a:cubicBezTo>
                    <a:cubicBezTo>
                      <a:pt x="2215" y="3424"/>
                      <a:pt x="2260" y="3287"/>
                      <a:pt x="2283" y="3127"/>
                    </a:cubicBezTo>
                    <a:cubicBezTo>
                      <a:pt x="2329" y="2968"/>
                      <a:pt x="2374" y="2808"/>
                      <a:pt x="2397" y="2648"/>
                    </a:cubicBezTo>
                    <a:cubicBezTo>
                      <a:pt x="2443" y="2488"/>
                      <a:pt x="2466" y="2329"/>
                      <a:pt x="2511" y="2169"/>
                    </a:cubicBezTo>
                    <a:cubicBezTo>
                      <a:pt x="2511" y="2077"/>
                      <a:pt x="2534" y="2009"/>
                      <a:pt x="2557" y="1918"/>
                    </a:cubicBezTo>
                    <a:cubicBezTo>
                      <a:pt x="2557" y="1849"/>
                      <a:pt x="2580" y="1758"/>
                      <a:pt x="2603" y="1667"/>
                    </a:cubicBezTo>
                    <a:cubicBezTo>
                      <a:pt x="2625" y="1507"/>
                      <a:pt x="2648" y="1370"/>
                      <a:pt x="2671" y="1210"/>
                    </a:cubicBezTo>
                    <a:cubicBezTo>
                      <a:pt x="2694" y="1027"/>
                      <a:pt x="2717" y="868"/>
                      <a:pt x="2740" y="708"/>
                    </a:cubicBezTo>
                    <a:cubicBezTo>
                      <a:pt x="2740" y="617"/>
                      <a:pt x="2762" y="525"/>
                      <a:pt x="2762" y="457"/>
                    </a:cubicBezTo>
                    <a:cubicBezTo>
                      <a:pt x="2762" y="457"/>
                      <a:pt x="2762" y="457"/>
                      <a:pt x="2762" y="480"/>
                    </a:cubicBezTo>
                    <a:cubicBezTo>
                      <a:pt x="2762" y="411"/>
                      <a:pt x="2785" y="366"/>
                      <a:pt x="2785" y="297"/>
                    </a:cubicBezTo>
                    <a:cubicBezTo>
                      <a:pt x="2808" y="229"/>
                      <a:pt x="2831" y="183"/>
                      <a:pt x="2854" y="114"/>
                    </a:cubicBezTo>
                    <a:cubicBezTo>
                      <a:pt x="2854" y="69"/>
                      <a:pt x="2831" y="23"/>
                      <a:pt x="2785"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7"/>
              <p:cNvSpPr/>
              <p:nvPr/>
            </p:nvSpPr>
            <p:spPr>
              <a:xfrm>
                <a:off x="7959101" y="1677523"/>
                <a:ext cx="365256" cy="259137"/>
              </a:xfrm>
              <a:custGeom>
                <a:avLst/>
                <a:gdLst/>
                <a:ahLst/>
                <a:cxnLst/>
                <a:rect l="l" t="t" r="r" b="b"/>
                <a:pathLst>
                  <a:path w="13513" h="9587" extrusionOk="0">
                    <a:moveTo>
                      <a:pt x="2169" y="0"/>
                    </a:moveTo>
                    <a:cubicBezTo>
                      <a:pt x="2032" y="23"/>
                      <a:pt x="1918" y="46"/>
                      <a:pt x="1781" y="92"/>
                    </a:cubicBezTo>
                    <a:cubicBezTo>
                      <a:pt x="1735" y="115"/>
                      <a:pt x="1689" y="160"/>
                      <a:pt x="1667" y="229"/>
                    </a:cubicBezTo>
                    <a:lnTo>
                      <a:pt x="1598" y="206"/>
                    </a:lnTo>
                    <a:cubicBezTo>
                      <a:pt x="1415" y="183"/>
                      <a:pt x="1233" y="160"/>
                      <a:pt x="1050" y="160"/>
                    </a:cubicBezTo>
                    <a:cubicBezTo>
                      <a:pt x="982" y="137"/>
                      <a:pt x="913" y="137"/>
                      <a:pt x="822" y="137"/>
                    </a:cubicBezTo>
                    <a:cubicBezTo>
                      <a:pt x="754" y="137"/>
                      <a:pt x="685" y="137"/>
                      <a:pt x="617" y="160"/>
                    </a:cubicBezTo>
                    <a:cubicBezTo>
                      <a:pt x="548" y="160"/>
                      <a:pt x="480" y="160"/>
                      <a:pt x="411" y="183"/>
                    </a:cubicBezTo>
                    <a:cubicBezTo>
                      <a:pt x="320" y="206"/>
                      <a:pt x="229" y="229"/>
                      <a:pt x="137" y="251"/>
                    </a:cubicBezTo>
                    <a:cubicBezTo>
                      <a:pt x="46" y="297"/>
                      <a:pt x="0" y="388"/>
                      <a:pt x="46" y="457"/>
                    </a:cubicBezTo>
                    <a:cubicBezTo>
                      <a:pt x="69" y="525"/>
                      <a:pt x="114" y="571"/>
                      <a:pt x="183" y="571"/>
                    </a:cubicBezTo>
                    <a:lnTo>
                      <a:pt x="251" y="571"/>
                    </a:lnTo>
                    <a:cubicBezTo>
                      <a:pt x="297" y="548"/>
                      <a:pt x="320" y="525"/>
                      <a:pt x="366" y="525"/>
                    </a:cubicBezTo>
                    <a:cubicBezTo>
                      <a:pt x="480" y="503"/>
                      <a:pt x="571" y="503"/>
                      <a:pt x="662" y="503"/>
                    </a:cubicBezTo>
                    <a:cubicBezTo>
                      <a:pt x="799" y="503"/>
                      <a:pt x="913" y="525"/>
                      <a:pt x="1050" y="548"/>
                    </a:cubicBezTo>
                    <a:cubicBezTo>
                      <a:pt x="1142" y="571"/>
                      <a:pt x="1210" y="594"/>
                      <a:pt x="1279" y="617"/>
                    </a:cubicBezTo>
                    <a:lnTo>
                      <a:pt x="1438" y="662"/>
                    </a:lnTo>
                    <a:cubicBezTo>
                      <a:pt x="1552" y="685"/>
                      <a:pt x="1667" y="731"/>
                      <a:pt x="1781" y="754"/>
                    </a:cubicBezTo>
                    <a:cubicBezTo>
                      <a:pt x="1940" y="776"/>
                      <a:pt x="2100" y="822"/>
                      <a:pt x="2260" y="868"/>
                    </a:cubicBezTo>
                    <a:cubicBezTo>
                      <a:pt x="2465" y="936"/>
                      <a:pt x="2648" y="1005"/>
                      <a:pt x="2853" y="1073"/>
                    </a:cubicBezTo>
                    <a:lnTo>
                      <a:pt x="3059" y="1142"/>
                    </a:lnTo>
                    <a:cubicBezTo>
                      <a:pt x="3310" y="1210"/>
                      <a:pt x="3561" y="1324"/>
                      <a:pt x="3812" y="1438"/>
                    </a:cubicBezTo>
                    <a:lnTo>
                      <a:pt x="3949" y="1507"/>
                    </a:lnTo>
                    <a:lnTo>
                      <a:pt x="4063" y="1553"/>
                    </a:lnTo>
                    <a:cubicBezTo>
                      <a:pt x="4314" y="1667"/>
                      <a:pt x="4565" y="1781"/>
                      <a:pt x="4816" y="1895"/>
                    </a:cubicBezTo>
                    <a:cubicBezTo>
                      <a:pt x="5113" y="2055"/>
                      <a:pt x="5410" y="2214"/>
                      <a:pt x="5684" y="2374"/>
                    </a:cubicBezTo>
                    <a:lnTo>
                      <a:pt x="5707" y="2397"/>
                    </a:lnTo>
                    <a:lnTo>
                      <a:pt x="5729" y="2420"/>
                    </a:lnTo>
                    <a:cubicBezTo>
                      <a:pt x="5821" y="2466"/>
                      <a:pt x="5889" y="2511"/>
                      <a:pt x="5958" y="2557"/>
                    </a:cubicBezTo>
                    <a:cubicBezTo>
                      <a:pt x="6232" y="2717"/>
                      <a:pt x="6483" y="2899"/>
                      <a:pt x="6757" y="3082"/>
                    </a:cubicBezTo>
                    <a:cubicBezTo>
                      <a:pt x="7053" y="3287"/>
                      <a:pt x="7327" y="3515"/>
                      <a:pt x="7555" y="3675"/>
                    </a:cubicBezTo>
                    <a:cubicBezTo>
                      <a:pt x="7692" y="3812"/>
                      <a:pt x="7852" y="3926"/>
                      <a:pt x="7989" y="4063"/>
                    </a:cubicBezTo>
                    <a:cubicBezTo>
                      <a:pt x="7875" y="4063"/>
                      <a:pt x="7784" y="4109"/>
                      <a:pt x="7692" y="4155"/>
                    </a:cubicBezTo>
                    <a:cubicBezTo>
                      <a:pt x="7647" y="4200"/>
                      <a:pt x="7578" y="4246"/>
                      <a:pt x="7533" y="4314"/>
                    </a:cubicBezTo>
                    <a:cubicBezTo>
                      <a:pt x="7464" y="4406"/>
                      <a:pt x="7441" y="4474"/>
                      <a:pt x="7441" y="4543"/>
                    </a:cubicBezTo>
                    <a:cubicBezTo>
                      <a:pt x="7419" y="4634"/>
                      <a:pt x="7441" y="4748"/>
                      <a:pt x="7464" y="4817"/>
                    </a:cubicBezTo>
                    <a:cubicBezTo>
                      <a:pt x="7464" y="4885"/>
                      <a:pt x="7510" y="4953"/>
                      <a:pt x="7533" y="5022"/>
                    </a:cubicBezTo>
                    <a:cubicBezTo>
                      <a:pt x="7624" y="5182"/>
                      <a:pt x="7715" y="5341"/>
                      <a:pt x="7807" y="5478"/>
                    </a:cubicBezTo>
                    <a:cubicBezTo>
                      <a:pt x="7921" y="5638"/>
                      <a:pt x="8058" y="5821"/>
                      <a:pt x="8172" y="5981"/>
                    </a:cubicBezTo>
                    <a:cubicBezTo>
                      <a:pt x="8309" y="6140"/>
                      <a:pt x="8446" y="6300"/>
                      <a:pt x="8560" y="6414"/>
                    </a:cubicBezTo>
                    <a:cubicBezTo>
                      <a:pt x="8765" y="6643"/>
                      <a:pt x="8948" y="6848"/>
                      <a:pt x="9130" y="7076"/>
                    </a:cubicBezTo>
                    <a:cubicBezTo>
                      <a:pt x="9382" y="7350"/>
                      <a:pt x="9564" y="7601"/>
                      <a:pt x="9747" y="7829"/>
                    </a:cubicBezTo>
                    <a:lnTo>
                      <a:pt x="9770" y="7875"/>
                    </a:lnTo>
                    <a:cubicBezTo>
                      <a:pt x="9861" y="7989"/>
                      <a:pt x="9929" y="8081"/>
                      <a:pt x="9998" y="8195"/>
                    </a:cubicBezTo>
                    <a:lnTo>
                      <a:pt x="10043" y="8263"/>
                    </a:lnTo>
                    <a:cubicBezTo>
                      <a:pt x="10112" y="8354"/>
                      <a:pt x="10180" y="8469"/>
                      <a:pt x="10249" y="8560"/>
                    </a:cubicBezTo>
                    <a:cubicBezTo>
                      <a:pt x="10340" y="8742"/>
                      <a:pt x="10431" y="8902"/>
                      <a:pt x="10546" y="9085"/>
                    </a:cubicBezTo>
                    <a:lnTo>
                      <a:pt x="10614" y="9222"/>
                    </a:lnTo>
                    <a:lnTo>
                      <a:pt x="10637" y="9267"/>
                    </a:lnTo>
                    <a:cubicBezTo>
                      <a:pt x="10683" y="9336"/>
                      <a:pt x="10705" y="9382"/>
                      <a:pt x="10728" y="9427"/>
                    </a:cubicBezTo>
                    <a:cubicBezTo>
                      <a:pt x="10774" y="9519"/>
                      <a:pt x="10865" y="9564"/>
                      <a:pt x="10956" y="9587"/>
                    </a:cubicBezTo>
                    <a:lnTo>
                      <a:pt x="11025" y="9587"/>
                    </a:lnTo>
                    <a:cubicBezTo>
                      <a:pt x="11071" y="9587"/>
                      <a:pt x="11139" y="9564"/>
                      <a:pt x="11185" y="9564"/>
                    </a:cubicBezTo>
                    <a:cubicBezTo>
                      <a:pt x="11208" y="9541"/>
                      <a:pt x="11230" y="9541"/>
                      <a:pt x="11253" y="9519"/>
                    </a:cubicBezTo>
                    <a:cubicBezTo>
                      <a:pt x="11322" y="9496"/>
                      <a:pt x="11367" y="9473"/>
                      <a:pt x="11390" y="9450"/>
                    </a:cubicBezTo>
                    <a:cubicBezTo>
                      <a:pt x="11527" y="9359"/>
                      <a:pt x="11641" y="9245"/>
                      <a:pt x="11755" y="9130"/>
                    </a:cubicBezTo>
                    <a:cubicBezTo>
                      <a:pt x="11778" y="9108"/>
                      <a:pt x="11801" y="9085"/>
                      <a:pt x="11824" y="9039"/>
                    </a:cubicBezTo>
                    <a:lnTo>
                      <a:pt x="11847" y="8994"/>
                    </a:lnTo>
                    <a:cubicBezTo>
                      <a:pt x="11892" y="8948"/>
                      <a:pt x="11938" y="8902"/>
                      <a:pt x="11984" y="8857"/>
                    </a:cubicBezTo>
                    <a:cubicBezTo>
                      <a:pt x="12052" y="8811"/>
                      <a:pt x="12098" y="8742"/>
                      <a:pt x="12166" y="8697"/>
                    </a:cubicBezTo>
                    <a:cubicBezTo>
                      <a:pt x="12212" y="8651"/>
                      <a:pt x="12258" y="8606"/>
                      <a:pt x="12303" y="8583"/>
                    </a:cubicBezTo>
                    <a:cubicBezTo>
                      <a:pt x="12349" y="8537"/>
                      <a:pt x="12394" y="8514"/>
                      <a:pt x="12417" y="8469"/>
                    </a:cubicBezTo>
                    <a:cubicBezTo>
                      <a:pt x="12531" y="8377"/>
                      <a:pt x="12646" y="8263"/>
                      <a:pt x="12737" y="8149"/>
                    </a:cubicBezTo>
                    <a:cubicBezTo>
                      <a:pt x="12805" y="8081"/>
                      <a:pt x="12874" y="7989"/>
                      <a:pt x="12942" y="7921"/>
                    </a:cubicBezTo>
                    <a:cubicBezTo>
                      <a:pt x="12988" y="7852"/>
                      <a:pt x="13034" y="7784"/>
                      <a:pt x="13079" y="7738"/>
                    </a:cubicBezTo>
                    <a:lnTo>
                      <a:pt x="13148" y="7693"/>
                    </a:lnTo>
                    <a:cubicBezTo>
                      <a:pt x="13193" y="7647"/>
                      <a:pt x="13239" y="7601"/>
                      <a:pt x="13285" y="7556"/>
                    </a:cubicBezTo>
                    <a:cubicBezTo>
                      <a:pt x="13330" y="7510"/>
                      <a:pt x="13353" y="7464"/>
                      <a:pt x="13399" y="7396"/>
                    </a:cubicBezTo>
                    <a:cubicBezTo>
                      <a:pt x="13444" y="7327"/>
                      <a:pt x="13467" y="7259"/>
                      <a:pt x="13467" y="7190"/>
                    </a:cubicBezTo>
                    <a:cubicBezTo>
                      <a:pt x="13513" y="7031"/>
                      <a:pt x="13467" y="6848"/>
                      <a:pt x="13422" y="6688"/>
                    </a:cubicBezTo>
                    <a:lnTo>
                      <a:pt x="13399" y="6620"/>
                    </a:lnTo>
                    <a:cubicBezTo>
                      <a:pt x="13376" y="6506"/>
                      <a:pt x="13307" y="6369"/>
                      <a:pt x="13239" y="6255"/>
                    </a:cubicBezTo>
                    <a:cubicBezTo>
                      <a:pt x="13079" y="5912"/>
                      <a:pt x="12874" y="5615"/>
                      <a:pt x="12668" y="5341"/>
                    </a:cubicBezTo>
                    <a:cubicBezTo>
                      <a:pt x="12463" y="5068"/>
                      <a:pt x="12235" y="4817"/>
                      <a:pt x="12006" y="4543"/>
                    </a:cubicBezTo>
                    <a:cubicBezTo>
                      <a:pt x="11892" y="4406"/>
                      <a:pt x="11778" y="4292"/>
                      <a:pt x="11641" y="4155"/>
                    </a:cubicBezTo>
                    <a:cubicBezTo>
                      <a:pt x="11687" y="4063"/>
                      <a:pt x="11664" y="3949"/>
                      <a:pt x="11596" y="3881"/>
                    </a:cubicBezTo>
                    <a:cubicBezTo>
                      <a:pt x="11504" y="3767"/>
                      <a:pt x="11413" y="3652"/>
                      <a:pt x="11299" y="3561"/>
                    </a:cubicBezTo>
                    <a:lnTo>
                      <a:pt x="11208" y="3447"/>
                    </a:lnTo>
                    <a:lnTo>
                      <a:pt x="11185" y="3447"/>
                    </a:lnTo>
                    <a:lnTo>
                      <a:pt x="11162" y="3401"/>
                    </a:lnTo>
                    <a:lnTo>
                      <a:pt x="11116" y="3356"/>
                    </a:lnTo>
                    <a:lnTo>
                      <a:pt x="11093" y="3333"/>
                    </a:lnTo>
                    <a:cubicBezTo>
                      <a:pt x="10888" y="3105"/>
                      <a:pt x="10637" y="2876"/>
                      <a:pt x="10386" y="2671"/>
                    </a:cubicBezTo>
                    <a:cubicBezTo>
                      <a:pt x="10295" y="2602"/>
                      <a:pt x="10203" y="2534"/>
                      <a:pt x="10112" y="2488"/>
                    </a:cubicBezTo>
                    <a:lnTo>
                      <a:pt x="10021" y="2397"/>
                    </a:lnTo>
                    <a:lnTo>
                      <a:pt x="9929" y="2329"/>
                    </a:lnTo>
                    <a:cubicBezTo>
                      <a:pt x="9838" y="2283"/>
                      <a:pt x="9770" y="2214"/>
                      <a:pt x="9701" y="2169"/>
                    </a:cubicBezTo>
                    <a:cubicBezTo>
                      <a:pt x="9199" y="1804"/>
                      <a:pt x="8674" y="1484"/>
                      <a:pt x="8103" y="1210"/>
                    </a:cubicBezTo>
                    <a:lnTo>
                      <a:pt x="7921" y="1119"/>
                    </a:lnTo>
                    <a:lnTo>
                      <a:pt x="7715" y="1005"/>
                    </a:lnTo>
                    <a:cubicBezTo>
                      <a:pt x="7578" y="936"/>
                      <a:pt x="7441" y="868"/>
                      <a:pt x="7304" y="822"/>
                    </a:cubicBezTo>
                    <a:cubicBezTo>
                      <a:pt x="7145" y="776"/>
                      <a:pt x="7008" y="708"/>
                      <a:pt x="6871" y="639"/>
                    </a:cubicBezTo>
                    <a:lnTo>
                      <a:pt x="6825" y="639"/>
                    </a:lnTo>
                    <a:cubicBezTo>
                      <a:pt x="6757" y="594"/>
                      <a:pt x="6688" y="571"/>
                      <a:pt x="6642" y="571"/>
                    </a:cubicBezTo>
                    <a:cubicBezTo>
                      <a:pt x="6551" y="525"/>
                      <a:pt x="6460" y="503"/>
                      <a:pt x="6369" y="480"/>
                    </a:cubicBezTo>
                    <a:lnTo>
                      <a:pt x="6369" y="480"/>
                    </a:lnTo>
                    <a:lnTo>
                      <a:pt x="6414" y="503"/>
                    </a:lnTo>
                    <a:cubicBezTo>
                      <a:pt x="6346" y="480"/>
                      <a:pt x="6277" y="457"/>
                      <a:pt x="6232" y="434"/>
                    </a:cubicBezTo>
                    <a:cubicBezTo>
                      <a:pt x="6118" y="388"/>
                      <a:pt x="6026" y="366"/>
                      <a:pt x="5912" y="343"/>
                    </a:cubicBezTo>
                    <a:cubicBezTo>
                      <a:pt x="5798" y="297"/>
                      <a:pt x="5661" y="297"/>
                      <a:pt x="5547" y="274"/>
                    </a:cubicBezTo>
                    <a:lnTo>
                      <a:pt x="5456" y="274"/>
                    </a:lnTo>
                    <a:cubicBezTo>
                      <a:pt x="5364" y="251"/>
                      <a:pt x="5273" y="251"/>
                      <a:pt x="5159" y="229"/>
                    </a:cubicBezTo>
                    <a:lnTo>
                      <a:pt x="4999" y="206"/>
                    </a:lnTo>
                    <a:lnTo>
                      <a:pt x="4771" y="183"/>
                    </a:lnTo>
                    <a:lnTo>
                      <a:pt x="4588" y="160"/>
                    </a:lnTo>
                    <a:cubicBezTo>
                      <a:pt x="4474" y="160"/>
                      <a:pt x="4383" y="137"/>
                      <a:pt x="4269" y="115"/>
                    </a:cubicBezTo>
                    <a:lnTo>
                      <a:pt x="4132" y="92"/>
                    </a:lnTo>
                    <a:cubicBezTo>
                      <a:pt x="4040" y="69"/>
                      <a:pt x="3926" y="69"/>
                      <a:pt x="3812" y="69"/>
                    </a:cubicBezTo>
                    <a:lnTo>
                      <a:pt x="3675" y="46"/>
                    </a:lnTo>
                    <a:lnTo>
                      <a:pt x="3561" y="46"/>
                    </a:lnTo>
                    <a:cubicBezTo>
                      <a:pt x="3447" y="23"/>
                      <a:pt x="3310" y="0"/>
                      <a:pt x="3173"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7"/>
              <p:cNvSpPr/>
              <p:nvPr/>
            </p:nvSpPr>
            <p:spPr>
              <a:xfrm>
                <a:off x="7741915" y="1715149"/>
                <a:ext cx="158585" cy="463997"/>
              </a:xfrm>
              <a:custGeom>
                <a:avLst/>
                <a:gdLst/>
                <a:ahLst/>
                <a:cxnLst/>
                <a:rect l="l" t="t" r="r" b="b"/>
                <a:pathLst>
                  <a:path w="5867" h="17166" extrusionOk="0">
                    <a:moveTo>
                      <a:pt x="5593" y="1"/>
                    </a:moveTo>
                    <a:cubicBezTo>
                      <a:pt x="5570" y="1"/>
                      <a:pt x="5525" y="1"/>
                      <a:pt x="5502" y="24"/>
                    </a:cubicBezTo>
                    <a:cubicBezTo>
                      <a:pt x="5388" y="92"/>
                      <a:pt x="5228" y="161"/>
                      <a:pt x="5068" y="297"/>
                    </a:cubicBezTo>
                    <a:cubicBezTo>
                      <a:pt x="4977" y="366"/>
                      <a:pt x="4908" y="434"/>
                      <a:pt x="4817" y="503"/>
                    </a:cubicBezTo>
                    <a:lnTo>
                      <a:pt x="4726" y="571"/>
                    </a:lnTo>
                    <a:cubicBezTo>
                      <a:pt x="4612" y="685"/>
                      <a:pt x="4475" y="777"/>
                      <a:pt x="4360" y="868"/>
                    </a:cubicBezTo>
                    <a:cubicBezTo>
                      <a:pt x="4223" y="959"/>
                      <a:pt x="4109" y="1074"/>
                      <a:pt x="3972" y="1165"/>
                    </a:cubicBezTo>
                    <a:cubicBezTo>
                      <a:pt x="3813" y="1302"/>
                      <a:pt x="3630" y="1462"/>
                      <a:pt x="3470" y="1644"/>
                    </a:cubicBezTo>
                    <a:cubicBezTo>
                      <a:pt x="3425" y="1644"/>
                      <a:pt x="3402" y="1667"/>
                      <a:pt x="3356" y="1713"/>
                    </a:cubicBezTo>
                    <a:cubicBezTo>
                      <a:pt x="3059" y="1987"/>
                      <a:pt x="2786" y="2283"/>
                      <a:pt x="2580" y="2534"/>
                    </a:cubicBezTo>
                    <a:lnTo>
                      <a:pt x="2489" y="2648"/>
                    </a:lnTo>
                    <a:cubicBezTo>
                      <a:pt x="2283" y="2877"/>
                      <a:pt x="2101" y="3105"/>
                      <a:pt x="1941" y="3333"/>
                    </a:cubicBezTo>
                    <a:cubicBezTo>
                      <a:pt x="1804" y="3539"/>
                      <a:pt x="1621" y="3858"/>
                      <a:pt x="1439" y="4155"/>
                    </a:cubicBezTo>
                    <a:cubicBezTo>
                      <a:pt x="1279" y="4452"/>
                      <a:pt x="1119" y="4748"/>
                      <a:pt x="959" y="5136"/>
                    </a:cubicBezTo>
                    <a:cubicBezTo>
                      <a:pt x="800" y="5433"/>
                      <a:pt x="686" y="5730"/>
                      <a:pt x="617" y="6027"/>
                    </a:cubicBezTo>
                    <a:cubicBezTo>
                      <a:pt x="503" y="6369"/>
                      <a:pt x="434" y="6711"/>
                      <a:pt x="366" y="7099"/>
                    </a:cubicBezTo>
                    <a:cubicBezTo>
                      <a:pt x="343" y="7191"/>
                      <a:pt x="343" y="7305"/>
                      <a:pt x="320" y="7419"/>
                    </a:cubicBezTo>
                    <a:lnTo>
                      <a:pt x="298" y="7487"/>
                    </a:lnTo>
                    <a:cubicBezTo>
                      <a:pt x="229" y="7807"/>
                      <a:pt x="161" y="8104"/>
                      <a:pt x="115" y="8423"/>
                    </a:cubicBezTo>
                    <a:cubicBezTo>
                      <a:pt x="69" y="8720"/>
                      <a:pt x="46" y="9040"/>
                      <a:pt x="24" y="9336"/>
                    </a:cubicBezTo>
                    <a:lnTo>
                      <a:pt x="24" y="9450"/>
                    </a:lnTo>
                    <a:cubicBezTo>
                      <a:pt x="1" y="9793"/>
                      <a:pt x="1" y="10158"/>
                      <a:pt x="24" y="10546"/>
                    </a:cubicBezTo>
                    <a:cubicBezTo>
                      <a:pt x="24" y="10751"/>
                      <a:pt x="46" y="10957"/>
                      <a:pt x="69" y="11185"/>
                    </a:cubicBezTo>
                    <a:cubicBezTo>
                      <a:pt x="92" y="11322"/>
                      <a:pt x="115" y="11436"/>
                      <a:pt x="115" y="11573"/>
                    </a:cubicBezTo>
                    <a:cubicBezTo>
                      <a:pt x="138" y="11847"/>
                      <a:pt x="183" y="12189"/>
                      <a:pt x="275" y="12532"/>
                    </a:cubicBezTo>
                    <a:cubicBezTo>
                      <a:pt x="412" y="13148"/>
                      <a:pt x="640" y="13787"/>
                      <a:pt x="959" y="14495"/>
                    </a:cubicBezTo>
                    <a:cubicBezTo>
                      <a:pt x="1028" y="14632"/>
                      <a:pt x="1096" y="14769"/>
                      <a:pt x="1165" y="14883"/>
                    </a:cubicBezTo>
                    <a:lnTo>
                      <a:pt x="1188" y="14928"/>
                    </a:lnTo>
                    <a:cubicBezTo>
                      <a:pt x="1233" y="14997"/>
                      <a:pt x="1279" y="15088"/>
                      <a:pt x="1325" y="15157"/>
                    </a:cubicBezTo>
                    <a:lnTo>
                      <a:pt x="1416" y="15316"/>
                    </a:lnTo>
                    <a:lnTo>
                      <a:pt x="1484" y="15476"/>
                    </a:lnTo>
                    <a:cubicBezTo>
                      <a:pt x="1644" y="15727"/>
                      <a:pt x="1781" y="15956"/>
                      <a:pt x="1941" y="16161"/>
                    </a:cubicBezTo>
                    <a:lnTo>
                      <a:pt x="2055" y="16344"/>
                    </a:lnTo>
                    <a:lnTo>
                      <a:pt x="2238" y="16595"/>
                    </a:lnTo>
                    <a:lnTo>
                      <a:pt x="2261" y="16618"/>
                    </a:lnTo>
                    <a:cubicBezTo>
                      <a:pt x="2352" y="16754"/>
                      <a:pt x="2466" y="16914"/>
                      <a:pt x="2603" y="17028"/>
                    </a:cubicBezTo>
                    <a:cubicBezTo>
                      <a:pt x="2694" y="17120"/>
                      <a:pt x="2808" y="17165"/>
                      <a:pt x="2877" y="17165"/>
                    </a:cubicBezTo>
                    <a:lnTo>
                      <a:pt x="2922" y="17165"/>
                    </a:lnTo>
                    <a:cubicBezTo>
                      <a:pt x="2991" y="17165"/>
                      <a:pt x="3037" y="17165"/>
                      <a:pt x="3105" y="17142"/>
                    </a:cubicBezTo>
                    <a:cubicBezTo>
                      <a:pt x="3128" y="17120"/>
                      <a:pt x="3151" y="17120"/>
                      <a:pt x="3174" y="17097"/>
                    </a:cubicBezTo>
                    <a:cubicBezTo>
                      <a:pt x="3288" y="17051"/>
                      <a:pt x="3379" y="16983"/>
                      <a:pt x="3447" y="16891"/>
                    </a:cubicBezTo>
                    <a:cubicBezTo>
                      <a:pt x="3516" y="16800"/>
                      <a:pt x="3562" y="16663"/>
                      <a:pt x="3516" y="16503"/>
                    </a:cubicBezTo>
                    <a:cubicBezTo>
                      <a:pt x="3493" y="16412"/>
                      <a:pt x="3470" y="16344"/>
                      <a:pt x="3402" y="16275"/>
                    </a:cubicBezTo>
                    <a:lnTo>
                      <a:pt x="3356" y="16207"/>
                    </a:lnTo>
                    <a:cubicBezTo>
                      <a:pt x="3242" y="16093"/>
                      <a:pt x="3128" y="15956"/>
                      <a:pt x="3037" y="15819"/>
                    </a:cubicBezTo>
                    <a:lnTo>
                      <a:pt x="2968" y="15682"/>
                    </a:lnTo>
                    <a:lnTo>
                      <a:pt x="2945" y="15659"/>
                    </a:lnTo>
                    <a:cubicBezTo>
                      <a:pt x="2854" y="15522"/>
                      <a:pt x="2786" y="15408"/>
                      <a:pt x="2717" y="15294"/>
                    </a:cubicBezTo>
                    <a:cubicBezTo>
                      <a:pt x="2626" y="15134"/>
                      <a:pt x="2534" y="14974"/>
                      <a:pt x="2443" y="14791"/>
                    </a:cubicBezTo>
                    <a:cubicBezTo>
                      <a:pt x="2329" y="14586"/>
                      <a:pt x="2238" y="14381"/>
                      <a:pt x="2169" y="14175"/>
                    </a:cubicBezTo>
                    <a:lnTo>
                      <a:pt x="2078" y="13901"/>
                    </a:lnTo>
                    <a:lnTo>
                      <a:pt x="2032" y="13764"/>
                    </a:lnTo>
                    <a:cubicBezTo>
                      <a:pt x="1918" y="13513"/>
                      <a:pt x="1827" y="13239"/>
                      <a:pt x="1736" y="12988"/>
                    </a:cubicBezTo>
                    <a:cubicBezTo>
                      <a:pt x="1690" y="12806"/>
                      <a:pt x="1644" y="12600"/>
                      <a:pt x="1599" y="12418"/>
                    </a:cubicBezTo>
                    <a:lnTo>
                      <a:pt x="1553" y="12235"/>
                    </a:lnTo>
                    <a:cubicBezTo>
                      <a:pt x="1484" y="11961"/>
                      <a:pt x="1416" y="11710"/>
                      <a:pt x="1370" y="11459"/>
                    </a:cubicBezTo>
                    <a:lnTo>
                      <a:pt x="1348" y="11322"/>
                    </a:lnTo>
                    <a:cubicBezTo>
                      <a:pt x="1348" y="11231"/>
                      <a:pt x="1325" y="11162"/>
                      <a:pt x="1302" y="11071"/>
                    </a:cubicBezTo>
                    <a:cubicBezTo>
                      <a:pt x="1302" y="10980"/>
                      <a:pt x="1279" y="10911"/>
                      <a:pt x="1279" y="10820"/>
                    </a:cubicBezTo>
                    <a:lnTo>
                      <a:pt x="1279" y="10751"/>
                    </a:lnTo>
                    <a:lnTo>
                      <a:pt x="1256" y="10637"/>
                    </a:lnTo>
                    <a:cubicBezTo>
                      <a:pt x="1233" y="10386"/>
                      <a:pt x="1188" y="10135"/>
                      <a:pt x="1188" y="9884"/>
                    </a:cubicBezTo>
                    <a:cubicBezTo>
                      <a:pt x="1165" y="9656"/>
                      <a:pt x="1165" y="9428"/>
                      <a:pt x="1188" y="9176"/>
                    </a:cubicBezTo>
                    <a:cubicBezTo>
                      <a:pt x="1188" y="9017"/>
                      <a:pt x="1211" y="8857"/>
                      <a:pt x="1233" y="8697"/>
                    </a:cubicBezTo>
                    <a:lnTo>
                      <a:pt x="1233" y="8652"/>
                    </a:lnTo>
                    <a:lnTo>
                      <a:pt x="1256" y="8492"/>
                    </a:lnTo>
                    <a:cubicBezTo>
                      <a:pt x="1279" y="8172"/>
                      <a:pt x="1302" y="7944"/>
                      <a:pt x="1348" y="7716"/>
                    </a:cubicBezTo>
                    <a:cubicBezTo>
                      <a:pt x="1393" y="7510"/>
                      <a:pt x="1416" y="7282"/>
                      <a:pt x="1484" y="7077"/>
                    </a:cubicBezTo>
                    <a:cubicBezTo>
                      <a:pt x="1599" y="6529"/>
                      <a:pt x="1758" y="6027"/>
                      <a:pt x="1941" y="5524"/>
                    </a:cubicBezTo>
                    <a:lnTo>
                      <a:pt x="1964" y="5456"/>
                    </a:lnTo>
                    <a:cubicBezTo>
                      <a:pt x="2124" y="5022"/>
                      <a:pt x="2306" y="4497"/>
                      <a:pt x="2557" y="4041"/>
                    </a:cubicBezTo>
                    <a:cubicBezTo>
                      <a:pt x="2717" y="3721"/>
                      <a:pt x="2922" y="3425"/>
                      <a:pt x="3105" y="3128"/>
                    </a:cubicBezTo>
                    <a:lnTo>
                      <a:pt x="3265" y="2900"/>
                    </a:lnTo>
                    <a:cubicBezTo>
                      <a:pt x="3402" y="2671"/>
                      <a:pt x="3562" y="2443"/>
                      <a:pt x="3721" y="2238"/>
                    </a:cubicBezTo>
                    <a:lnTo>
                      <a:pt x="3767" y="2192"/>
                    </a:lnTo>
                    <a:cubicBezTo>
                      <a:pt x="3813" y="2146"/>
                      <a:pt x="3858" y="2123"/>
                      <a:pt x="3858" y="2078"/>
                    </a:cubicBezTo>
                    <a:cubicBezTo>
                      <a:pt x="3927" y="2009"/>
                      <a:pt x="3972" y="1941"/>
                      <a:pt x="4041" y="1872"/>
                    </a:cubicBezTo>
                    <a:cubicBezTo>
                      <a:pt x="4246" y="1667"/>
                      <a:pt x="4475" y="1462"/>
                      <a:pt x="4680" y="1256"/>
                    </a:cubicBezTo>
                    <a:lnTo>
                      <a:pt x="4771" y="1188"/>
                    </a:lnTo>
                    <a:cubicBezTo>
                      <a:pt x="4908" y="1074"/>
                      <a:pt x="5045" y="959"/>
                      <a:pt x="5159" y="822"/>
                    </a:cubicBezTo>
                    <a:lnTo>
                      <a:pt x="5228" y="777"/>
                    </a:lnTo>
                    <a:cubicBezTo>
                      <a:pt x="5296" y="708"/>
                      <a:pt x="5410" y="617"/>
                      <a:pt x="5502" y="526"/>
                    </a:cubicBezTo>
                    <a:cubicBezTo>
                      <a:pt x="5547" y="503"/>
                      <a:pt x="5593" y="480"/>
                      <a:pt x="5639" y="457"/>
                    </a:cubicBezTo>
                    <a:lnTo>
                      <a:pt x="5707" y="434"/>
                    </a:lnTo>
                    <a:cubicBezTo>
                      <a:pt x="5821" y="366"/>
                      <a:pt x="5867" y="252"/>
                      <a:pt x="5798" y="138"/>
                    </a:cubicBezTo>
                    <a:cubicBezTo>
                      <a:pt x="5776" y="46"/>
                      <a:pt x="5684" y="1"/>
                      <a:pt x="5593"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7"/>
              <p:cNvSpPr/>
              <p:nvPr/>
            </p:nvSpPr>
            <p:spPr>
              <a:xfrm>
                <a:off x="7869632" y="1704040"/>
                <a:ext cx="50005" cy="38383"/>
              </a:xfrm>
              <a:custGeom>
                <a:avLst/>
                <a:gdLst/>
                <a:ahLst/>
                <a:cxnLst/>
                <a:rect l="l" t="t" r="r" b="b"/>
                <a:pathLst>
                  <a:path w="1850" h="1420" extrusionOk="0">
                    <a:moveTo>
                      <a:pt x="1575" y="263"/>
                    </a:moveTo>
                    <a:cubicBezTo>
                      <a:pt x="1568" y="267"/>
                      <a:pt x="1560" y="271"/>
                      <a:pt x="1553" y="275"/>
                    </a:cubicBezTo>
                    <a:cubicBezTo>
                      <a:pt x="1571" y="275"/>
                      <a:pt x="1575" y="275"/>
                      <a:pt x="1575" y="263"/>
                    </a:cubicBezTo>
                    <a:close/>
                    <a:moveTo>
                      <a:pt x="1735" y="1"/>
                    </a:moveTo>
                    <a:cubicBezTo>
                      <a:pt x="1644" y="47"/>
                      <a:pt x="1576" y="69"/>
                      <a:pt x="1507" y="115"/>
                    </a:cubicBezTo>
                    <a:cubicBezTo>
                      <a:pt x="1461" y="138"/>
                      <a:pt x="1439" y="161"/>
                      <a:pt x="1393" y="183"/>
                    </a:cubicBezTo>
                    <a:cubicBezTo>
                      <a:pt x="1347" y="206"/>
                      <a:pt x="1325" y="252"/>
                      <a:pt x="1279" y="275"/>
                    </a:cubicBezTo>
                    <a:cubicBezTo>
                      <a:pt x="1210" y="320"/>
                      <a:pt x="1165" y="343"/>
                      <a:pt x="1119" y="389"/>
                    </a:cubicBezTo>
                    <a:cubicBezTo>
                      <a:pt x="1028" y="457"/>
                      <a:pt x="959" y="503"/>
                      <a:pt x="891" y="572"/>
                    </a:cubicBezTo>
                    <a:cubicBezTo>
                      <a:pt x="822" y="617"/>
                      <a:pt x="754" y="686"/>
                      <a:pt x="685" y="731"/>
                    </a:cubicBezTo>
                    <a:cubicBezTo>
                      <a:pt x="617" y="777"/>
                      <a:pt x="548" y="845"/>
                      <a:pt x="480" y="914"/>
                    </a:cubicBezTo>
                    <a:cubicBezTo>
                      <a:pt x="320" y="1028"/>
                      <a:pt x="183" y="1142"/>
                      <a:pt x="46" y="1279"/>
                    </a:cubicBezTo>
                    <a:cubicBezTo>
                      <a:pt x="1" y="1302"/>
                      <a:pt x="1" y="1348"/>
                      <a:pt x="23" y="1393"/>
                    </a:cubicBezTo>
                    <a:cubicBezTo>
                      <a:pt x="50" y="1406"/>
                      <a:pt x="76" y="1420"/>
                      <a:pt x="98" y="1420"/>
                    </a:cubicBezTo>
                    <a:cubicBezTo>
                      <a:pt x="114" y="1420"/>
                      <a:pt x="128" y="1413"/>
                      <a:pt x="138" y="1393"/>
                    </a:cubicBezTo>
                    <a:cubicBezTo>
                      <a:pt x="275" y="1302"/>
                      <a:pt x="412" y="1188"/>
                      <a:pt x="526" y="1074"/>
                    </a:cubicBezTo>
                    <a:cubicBezTo>
                      <a:pt x="594" y="1028"/>
                      <a:pt x="640" y="960"/>
                      <a:pt x="708" y="914"/>
                    </a:cubicBezTo>
                    <a:cubicBezTo>
                      <a:pt x="754" y="868"/>
                      <a:pt x="822" y="823"/>
                      <a:pt x="868" y="777"/>
                    </a:cubicBezTo>
                    <a:cubicBezTo>
                      <a:pt x="982" y="686"/>
                      <a:pt x="1119" y="594"/>
                      <a:pt x="1233" y="503"/>
                    </a:cubicBezTo>
                    <a:cubicBezTo>
                      <a:pt x="1279" y="480"/>
                      <a:pt x="1325" y="435"/>
                      <a:pt x="1370" y="389"/>
                    </a:cubicBezTo>
                    <a:cubicBezTo>
                      <a:pt x="1416" y="366"/>
                      <a:pt x="1461" y="343"/>
                      <a:pt x="1484" y="320"/>
                    </a:cubicBezTo>
                    <a:cubicBezTo>
                      <a:pt x="1507" y="298"/>
                      <a:pt x="1553" y="275"/>
                      <a:pt x="1576" y="252"/>
                    </a:cubicBezTo>
                    <a:lnTo>
                      <a:pt x="1576" y="252"/>
                    </a:lnTo>
                    <a:cubicBezTo>
                      <a:pt x="1576" y="257"/>
                      <a:pt x="1576" y="260"/>
                      <a:pt x="1575" y="263"/>
                    </a:cubicBezTo>
                    <a:lnTo>
                      <a:pt x="1575" y="263"/>
                    </a:lnTo>
                    <a:cubicBezTo>
                      <a:pt x="1656" y="222"/>
                      <a:pt x="1720" y="182"/>
                      <a:pt x="1804" y="161"/>
                    </a:cubicBezTo>
                    <a:cubicBezTo>
                      <a:pt x="1827" y="138"/>
                      <a:pt x="1850" y="92"/>
                      <a:pt x="1827" y="47"/>
                    </a:cubicBezTo>
                    <a:cubicBezTo>
                      <a:pt x="1827" y="24"/>
                      <a:pt x="1781" y="1"/>
                      <a:pt x="1758"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7"/>
              <p:cNvSpPr/>
              <p:nvPr/>
            </p:nvSpPr>
            <p:spPr>
              <a:xfrm>
                <a:off x="7865307" y="1707148"/>
                <a:ext cx="51249" cy="41140"/>
              </a:xfrm>
              <a:custGeom>
                <a:avLst/>
                <a:gdLst/>
                <a:ahLst/>
                <a:cxnLst/>
                <a:rect l="l" t="t" r="r" b="b"/>
                <a:pathLst>
                  <a:path w="1896" h="1522" extrusionOk="0">
                    <a:moveTo>
                      <a:pt x="1804" y="0"/>
                    </a:moveTo>
                    <a:cubicBezTo>
                      <a:pt x="1781" y="0"/>
                      <a:pt x="1781" y="23"/>
                      <a:pt x="1758" y="23"/>
                    </a:cubicBezTo>
                    <a:cubicBezTo>
                      <a:pt x="1690" y="46"/>
                      <a:pt x="1621" y="91"/>
                      <a:pt x="1553" y="137"/>
                    </a:cubicBezTo>
                    <a:cubicBezTo>
                      <a:pt x="1507" y="160"/>
                      <a:pt x="1462" y="205"/>
                      <a:pt x="1416" y="251"/>
                    </a:cubicBezTo>
                    <a:cubicBezTo>
                      <a:pt x="1393" y="274"/>
                      <a:pt x="1348" y="297"/>
                      <a:pt x="1325" y="320"/>
                    </a:cubicBezTo>
                    <a:cubicBezTo>
                      <a:pt x="1188" y="457"/>
                      <a:pt x="1028" y="571"/>
                      <a:pt x="891" y="685"/>
                    </a:cubicBezTo>
                    <a:cubicBezTo>
                      <a:pt x="617" y="913"/>
                      <a:pt x="320" y="1141"/>
                      <a:pt x="47" y="1370"/>
                    </a:cubicBezTo>
                    <a:cubicBezTo>
                      <a:pt x="1" y="1415"/>
                      <a:pt x="1" y="1461"/>
                      <a:pt x="24" y="1484"/>
                    </a:cubicBezTo>
                    <a:cubicBezTo>
                      <a:pt x="37" y="1510"/>
                      <a:pt x="66" y="1521"/>
                      <a:pt x="92" y="1521"/>
                    </a:cubicBezTo>
                    <a:cubicBezTo>
                      <a:pt x="111" y="1521"/>
                      <a:pt x="128" y="1516"/>
                      <a:pt x="138" y="1506"/>
                    </a:cubicBezTo>
                    <a:cubicBezTo>
                      <a:pt x="412" y="1278"/>
                      <a:pt x="663" y="1073"/>
                      <a:pt x="937" y="867"/>
                    </a:cubicBezTo>
                    <a:cubicBezTo>
                      <a:pt x="1051" y="776"/>
                      <a:pt x="1165" y="662"/>
                      <a:pt x="1279" y="571"/>
                    </a:cubicBezTo>
                    <a:cubicBezTo>
                      <a:pt x="1325" y="525"/>
                      <a:pt x="1393" y="479"/>
                      <a:pt x="1439" y="434"/>
                    </a:cubicBezTo>
                    <a:cubicBezTo>
                      <a:pt x="1462" y="411"/>
                      <a:pt x="1507" y="388"/>
                      <a:pt x="1530" y="365"/>
                    </a:cubicBezTo>
                    <a:cubicBezTo>
                      <a:pt x="1576" y="342"/>
                      <a:pt x="1599" y="297"/>
                      <a:pt x="1644" y="274"/>
                    </a:cubicBezTo>
                    <a:cubicBezTo>
                      <a:pt x="1713" y="228"/>
                      <a:pt x="1781" y="205"/>
                      <a:pt x="1827" y="160"/>
                    </a:cubicBezTo>
                    <a:cubicBezTo>
                      <a:pt x="1873" y="137"/>
                      <a:pt x="1895" y="91"/>
                      <a:pt x="1873" y="68"/>
                    </a:cubicBezTo>
                    <a:cubicBezTo>
                      <a:pt x="1873" y="23"/>
                      <a:pt x="1827" y="0"/>
                      <a:pt x="1804" y="0"/>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7"/>
              <p:cNvSpPr/>
              <p:nvPr/>
            </p:nvSpPr>
            <p:spPr>
              <a:xfrm>
                <a:off x="7852360" y="1704661"/>
                <a:ext cx="71602" cy="55357"/>
              </a:xfrm>
              <a:custGeom>
                <a:avLst/>
                <a:gdLst/>
                <a:ahLst/>
                <a:cxnLst/>
                <a:rect l="l" t="t" r="r" b="b"/>
                <a:pathLst>
                  <a:path w="2649" h="2048" extrusionOk="0">
                    <a:moveTo>
                      <a:pt x="2511" y="1"/>
                    </a:moveTo>
                    <a:cubicBezTo>
                      <a:pt x="2466" y="24"/>
                      <a:pt x="2397" y="69"/>
                      <a:pt x="2352" y="92"/>
                    </a:cubicBezTo>
                    <a:cubicBezTo>
                      <a:pt x="2283" y="138"/>
                      <a:pt x="2237" y="160"/>
                      <a:pt x="2169" y="206"/>
                    </a:cubicBezTo>
                    <a:cubicBezTo>
                      <a:pt x="2123" y="229"/>
                      <a:pt x="2078" y="275"/>
                      <a:pt x="2032" y="297"/>
                    </a:cubicBezTo>
                    <a:cubicBezTo>
                      <a:pt x="1986" y="343"/>
                      <a:pt x="1918" y="389"/>
                      <a:pt x="1872" y="434"/>
                    </a:cubicBezTo>
                    <a:cubicBezTo>
                      <a:pt x="1781" y="503"/>
                      <a:pt x="1690" y="571"/>
                      <a:pt x="1598" y="663"/>
                    </a:cubicBezTo>
                    <a:lnTo>
                      <a:pt x="1256" y="914"/>
                    </a:lnTo>
                    <a:cubicBezTo>
                      <a:pt x="1073" y="1051"/>
                      <a:pt x="891" y="1210"/>
                      <a:pt x="708" y="1370"/>
                    </a:cubicBezTo>
                    <a:cubicBezTo>
                      <a:pt x="480" y="1553"/>
                      <a:pt x="252" y="1713"/>
                      <a:pt x="46" y="1895"/>
                    </a:cubicBezTo>
                    <a:cubicBezTo>
                      <a:pt x="1" y="1941"/>
                      <a:pt x="1" y="1986"/>
                      <a:pt x="23" y="2009"/>
                    </a:cubicBezTo>
                    <a:cubicBezTo>
                      <a:pt x="37" y="2036"/>
                      <a:pt x="66" y="2047"/>
                      <a:pt x="92" y="2047"/>
                    </a:cubicBezTo>
                    <a:cubicBezTo>
                      <a:pt x="111" y="2047"/>
                      <a:pt x="128" y="2042"/>
                      <a:pt x="137" y="2032"/>
                    </a:cubicBezTo>
                    <a:cubicBezTo>
                      <a:pt x="526" y="1713"/>
                      <a:pt x="891" y="1416"/>
                      <a:pt x="1279" y="1096"/>
                    </a:cubicBezTo>
                    <a:cubicBezTo>
                      <a:pt x="1370" y="1028"/>
                      <a:pt x="1439" y="982"/>
                      <a:pt x="1530" y="914"/>
                    </a:cubicBezTo>
                    <a:cubicBezTo>
                      <a:pt x="1621" y="845"/>
                      <a:pt x="1712" y="777"/>
                      <a:pt x="1804" y="708"/>
                    </a:cubicBezTo>
                    <a:cubicBezTo>
                      <a:pt x="1895" y="617"/>
                      <a:pt x="2009" y="549"/>
                      <a:pt x="2100" y="457"/>
                    </a:cubicBezTo>
                    <a:cubicBezTo>
                      <a:pt x="2146" y="434"/>
                      <a:pt x="2192" y="389"/>
                      <a:pt x="2237" y="366"/>
                    </a:cubicBezTo>
                    <a:cubicBezTo>
                      <a:pt x="2283" y="343"/>
                      <a:pt x="2329" y="297"/>
                      <a:pt x="2352" y="275"/>
                    </a:cubicBezTo>
                    <a:cubicBezTo>
                      <a:pt x="2443" y="229"/>
                      <a:pt x="2511" y="183"/>
                      <a:pt x="2580" y="138"/>
                    </a:cubicBezTo>
                    <a:cubicBezTo>
                      <a:pt x="2625" y="115"/>
                      <a:pt x="2648" y="92"/>
                      <a:pt x="2625" y="46"/>
                    </a:cubicBezTo>
                    <a:cubicBezTo>
                      <a:pt x="2603" y="1"/>
                      <a:pt x="2580" y="1"/>
                      <a:pt x="2557"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7"/>
              <p:cNvSpPr/>
              <p:nvPr/>
            </p:nvSpPr>
            <p:spPr>
              <a:xfrm>
                <a:off x="7761052" y="1702202"/>
                <a:ext cx="166613" cy="468916"/>
              </a:xfrm>
              <a:custGeom>
                <a:avLst/>
                <a:gdLst/>
                <a:ahLst/>
                <a:cxnLst/>
                <a:rect l="l" t="t" r="r" b="b"/>
                <a:pathLst>
                  <a:path w="6164" h="17348" extrusionOk="0">
                    <a:moveTo>
                      <a:pt x="1190" y="13011"/>
                    </a:moveTo>
                    <a:cubicBezTo>
                      <a:pt x="1193" y="13017"/>
                      <a:pt x="1199" y="13022"/>
                      <a:pt x="1210" y="13034"/>
                    </a:cubicBezTo>
                    <a:cubicBezTo>
                      <a:pt x="1210" y="13034"/>
                      <a:pt x="1210" y="13013"/>
                      <a:pt x="1190" y="13011"/>
                    </a:cubicBezTo>
                    <a:close/>
                    <a:moveTo>
                      <a:pt x="6049" y="0"/>
                    </a:moveTo>
                    <a:cubicBezTo>
                      <a:pt x="5981" y="46"/>
                      <a:pt x="5912" y="92"/>
                      <a:pt x="5844" y="137"/>
                    </a:cubicBezTo>
                    <a:lnTo>
                      <a:pt x="5821" y="137"/>
                    </a:lnTo>
                    <a:cubicBezTo>
                      <a:pt x="5707" y="206"/>
                      <a:pt x="5593" y="274"/>
                      <a:pt x="5478" y="343"/>
                    </a:cubicBezTo>
                    <a:cubicBezTo>
                      <a:pt x="5342" y="434"/>
                      <a:pt x="5205" y="525"/>
                      <a:pt x="5090" y="617"/>
                    </a:cubicBezTo>
                    <a:cubicBezTo>
                      <a:pt x="4953" y="708"/>
                      <a:pt x="4839" y="799"/>
                      <a:pt x="4725" y="868"/>
                    </a:cubicBezTo>
                    <a:cubicBezTo>
                      <a:pt x="4588" y="959"/>
                      <a:pt x="4451" y="1050"/>
                      <a:pt x="4314" y="1142"/>
                    </a:cubicBezTo>
                    <a:cubicBezTo>
                      <a:pt x="4063" y="1324"/>
                      <a:pt x="3812" y="1507"/>
                      <a:pt x="3584" y="1712"/>
                    </a:cubicBezTo>
                    <a:cubicBezTo>
                      <a:pt x="3493" y="1804"/>
                      <a:pt x="3379" y="1895"/>
                      <a:pt x="3287" y="2009"/>
                    </a:cubicBezTo>
                    <a:cubicBezTo>
                      <a:pt x="3173" y="2100"/>
                      <a:pt x="3082" y="2214"/>
                      <a:pt x="2991" y="2329"/>
                    </a:cubicBezTo>
                    <a:cubicBezTo>
                      <a:pt x="2991" y="2329"/>
                      <a:pt x="2991" y="2306"/>
                      <a:pt x="2991" y="2306"/>
                    </a:cubicBezTo>
                    <a:cubicBezTo>
                      <a:pt x="2922" y="2374"/>
                      <a:pt x="2876" y="2443"/>
                      <a:pt x="2808" y="2511"/>
                    </a:cubicBezTo>
                    <a:lnTo>
                      <a:pt x="2808" y="2511"/>
                    </a:lnTo>
                    <a:cubicBezTo>
                      <a:pt x="2808" y="2511"/>
                      <a:pt x="2808" y="2511"/>
                      <a:pt x="2831" y="2489"/>
                    </a:cubicBezTo>
                    <a:lnTo>
                      <a:pt x="2831" y="2489"/>
                    </a:lnTo>
                    <a:cubicBezTo>
                      <a:pt x="2694" y="2625"/>
                      <a:pt x="2580" y="2762"/>
                      <a:pt x="2488" y="2899"/>
                    </a:cubicBezTo>
                    <a:cubicBezTo>
                      <a:pt x="2374" y="3013"/>
                      <a:pt x="2283" y="3150"/>
                      <a:pt x="2192" y="3287"/>
                    </a:cubicBezTo>
                    <a:cubicBezTo>
                      <a:pt x="2100" y="3424"/>
                      <a:pt x="2009" y="3561"/>
                      <a:pt x="1895" y="3698"/>
                    </a:cubicBezTo>
                    <a:cubicBezTo>
                      <a:pt x="1804" y="3835"/>
                      <a:pt x="1735" y="3972"/>
                      <a:pt x="1644" y="4109"/>
                    </a:cubicBezTo>
                    <a:cubicBezTo>
                      <a:pt x="1461" y="4383"/>
                      <a:pt x="1301" y="4680"/>
                      <a:pt x="1164" y="4976"/>
                    </a:cubicBezTo>
                    <a:cubicBezTo>
                      <a:pt x="1028" y="5296"/>
                      <a:pt x="913" y="5593"/>
                      <a:pt x="776" y="5912"/>
                    </a:cubicBezTo>
                    <a:cubicBezTo>
                      <a:pt x="731" y="6072"/>
                      <a:pt x="662" y="6209"/>
                      <a:pt x="617" y="6369"/>
                    </a:cubicBezTo>
                    <a:cubicBezTo>
                      <a:pt x="548" y="6528"/>
                      <a:pt x="503" y="6688"/>
                      <a:pt x="457" y="6848"/>
                    </a:cubicBezTo>
                    <a:cubicBezTo>
                      <a:pt x="366" y="7168"/>
                      <a:pt x="297" y="7510"/>
                      <a:pt x="206" y="7852"/>
                    </a:cubicBezTo>
                    <a:cubicBezTo>
                      <a:pt x="137" y="8172"/>
                      <a:pt x="92" y="8514"/>
                      <a:pt x="46" y="8834"/>
                    </a:cubicBezTo>
                    <a:cubicBezTo>
                      <a:pt x="23" y="8994"/>
                      <a:pt x="0" y="9176"/>
                      <a:pt x="0" y="9336"/>
                    </a:cubicBezTo>
                    <a:cubicBezTo>
                      <a:pt x="0" y="9496"/>
                      <a:pt x="0" y="9655"/>
                      <a:pt x="0" y="9815"/>
                    </a:cubicBezTo>
                    <a:cubicBezTo>
                      <a:pt x="0" y="9998"/>
                      <a:pt x="0" y="10180"/>
                      <a:pt x="23" y="10363"/>
                    </a:cubicBezTo>
                    <a:cubicBezTo>
                      <a:pt x="23" y="10432"/>
                      <a:pt x="23" y="10500"/>
                      <a:pt x="23" y="10591"/>
                    </a:cubicBezTo>
                    <a:cubicBezTo>
                      <a:pt x="46" y="10683"/>
                      <a:pt x="46" y="10751"/>
                      <a:pt x="69" y="10842"/>
                    </a:cubicBezTo>
                    <a:cubicBezTo>
                      <a:pt x="92" y="11002"/>
                      <a:pt x="115" y="11162"/>
                      <a:pt x="137" y="11322"/>
                    </a:cubicBezTo>
                    <a:cubicBezTo>
                      <a:pt x="160" y="11459"/>
                      <a:pt x="206" y="11618"/>
                      <a:pt x="229" y="11778"/>
                    </a:cubicBezTo>
                    <a:cubicBezTo>
                      <a:pt x="343" y="12417"/>
                      <a:pt x="503" y="13056"/>
                      <a:pt x="731" y="13650"/>
                    </a:cubicBezTo>
                    <a:cubicBezTo>
                      <a:pt x="822" y="13878"/>
                      <a:pt x="891" y="14084"/>
                      <a:pt x="982" y="14289"/>
                    </a:cubicBezTo>
                    <a:cubicBezTo>
                      <a:pt x="1005" y="14380"/>
                      <a:pt x="1050" y="14494"/>
                      <a:pt x="1096" y="14586"/>
                    </a:cubicBezTo>
                    <a:cubicBezTo>
                      <a:pt x="1142" y="14700"/>
                      <a:pt x="1210" y="14791"/>
                      <a:pt x="1256" y="14905"/>
                    </a:cubicBezTo>
                    <a:cubicBezTo>
                      <a:pt x="1438" y="15248"/>
                      <a:pt x="1644" y="15613"/>
                      <a:pt x="1849" y="15955"/>
                    </a:cubicBezTo>
                    <a:cubicBezTo>
                      <a:pt x="1849" y="15955"/>
                      <a:pt x="1849" y="15955"/>
                      <a:pt x="1849" y="15932"/>
                    </a:cubicBezTo>
                    <a:cubicBezTo>
                      <a:pt x="1849" y="15955"/>
                      <a:pt x="1872" y="15955"/>
                      <a:pt x="1872" y="15955"/>
                    </a:cubicBezTo>
                    <a:cubicBezTo>
                      <a:pt x="1872" y="15978"/>
                      <a:pt x="1895" y="16001"/>
                      <a:pt x="1895" y="16024"/>
                    </a:cubicBezTo>
                    <a:cubicBezTo>
                      <a:pt x="1895" y="16001"/>
                      <a:pt x="1895" y="16001"/>
                      <a:pt x="1895" y="16001"/>
                    </a:cubicBezTo>
                    <a:cubicBezTo>
                      <a:pt x="2078" y="16275"/>
                      <a:pt x="2260" y="16549"/>
                      <a:pt x="2466" y="16823"/>
                    </a:cubicBezTo>
                    <a:cubicBezTo>
                      <a:pt x="2534" y="16914"/>
                      <a:pt x="2602" y="16982"/>
                      <a:pt x="2671" y="17074"/>
                    </a:cubicBezTo>
                    <a:cubicBezTo>
                      <a:pt x="2694" y="17097"/>
                      <a:pt x="2717" y="17142"/>
                      <a:pt x="2739" y="17165"/>
                    </a:cubicBezTo>
                    <a:cubicBezTo>
                      <a:pt x="2762" y="17188"/>
                      <a:pt x="2785" y="17188"/>
                      <a:pt x="2785" y="17211"/>
                    </a:cubicBezTo>
                    <a:cubicBezTo>
                      <a:pt x="2808" y="17233"/>
                      <a:pt x="2831" y="17256"/>
                      <a:pt x="2854" y="17279"/>
                    </a:cubicBezTo>
                    <a:cubicBezTo>
                      <a:pt x="2899" y="17325"/>
                      <a:pt x="2968" y="17325"/>
                      <a:pt x="3013" y="17348"/>
                    </a:cubicBezTo>
                    <a:cubicBezTo>
                      <a:pt x="3082" y="17348"/>
                      <a:pt x="3173" y="17325"/>
                      <a:pt x="3242" y="17279"/>
                    </a:cubicBezTo>
                    <a:cubicBezTo>
                      <a:pt x="3310" y="17233"/>
                      <a:pt x="3333" y="17142"/>
                      <a:pt x="3333" y="17074"/>
                    </a:cubicBezTo>
                    <a:cubicBezTo>
                      <a:pt x="3356" y="16914"/>
                      <a:pt x="3242" y="16800"/>
                      <a:pt x="3150" y="16663"/>
                    </a:cubicBezTo>
                    <a:cubicBezTo>
                      <a:pt x="3082" y="16572"/>
                      <a:pt x="3036" y="16480"/>
                      <a:pt x="2968" y="16389"/>
                    </a:cubicBezTo>
                    <a:cubicBezTo>
                      <a:pt x="2762" y="16138"/>
                      <a:pt x="2557" y="15864"/>
                      <a:pt x="2397" y="15567"/>
                    </a:cubicBezTo>
                    <a:cubicBezTo>
                      <a:pt x="2146" y="15179"/>
                      <a:pt x="1918" y="14791"/>
                      <a:pt x="1712" y="14380"/>
                    </a:cubicBezTo>
                    <a:cubicBezTo>
                      <a:pt x="1667" y="14266"/>
                      <a:pt x="1621" y="14152"/>
                      <a:pt x="1575" y="14038"/>
                    </a:cubicBezTo>
                    <a:cubicBezTo>
                      <a:pt x="1530" y="13924"/>
                      <a:pt x="1484" y="13810"/>
                      <a:pt x="1438" y="13696"/>
                    </a:cubicBezTo>
                    <a:cubicBezTo>
                      <a:pt x="1370" y="13467"/>
                      <a:pt x="1279" y="13262"/>
                      <a:pt x="1210" y="13034"/>
                    </a:cubicBezTo>
                    <a:cubicBezTo>
                      <a:pt x="1210" y="13034"/>
                      <a:pt x="1210" y="13034"/>
                      <a:pt x="1210" y="13056"/>
                    </a:cubicBezTo>
                    <a:cubicBezTo>
                      <a:pt x="1210" y="13034"/>
                      <a:pt x="1210" y="13034"/>
                      <a:pt x="1187" y="13011"/>
                    </a:cubicBezTo>
                    <a:cubicBezTo>
                      <a:pt x="1188" y="13011"/>
                      <a:pt x="1189" y="13011"/>
                      <a:pt x="1190" y="13011"/>
                    </a:cubicBezTo>
                    <a:lnTo>
                      <a:pt x="1190" y="13011"/>
                    </a:lnTo>
                    <a:cubicBezTo>
                      <a:pt x="1187" y="13005"/>
                      <a:pt x="1187" y="12999"/>
                      <a:pt x="1187" y="12988"/>
                    </a:cubicBezTo>
                    <a:cubicBezTo>
                      <a:pt x="1028" y="12509"/>
                      <a:pt x="913" y="11984"/>
                      <a:pt x="822" y="11482"/>
                    </a:cubicBezTo>
                    <a:cubicBezTo>
                      <a:pt x="799" y="11345"/>
                      <a:pt x="776" y="11208"/>
                      <a:pt x="754" y="11071"/>
                    </a:cubicBezTo>
                    <a:cubicBezTo>
                      <a:pt x="731" y="10934"/>
                      <a:pt x="708" y="10797"/>
                      <a:pt x="685" y="10660"/>
                    </a:cubicBezTo>
                    <a:cubicBezTo>
                      <a:pt x="640" y="10386"/>
                      <a:pt x="617" y="10089"/>
                      <a:pt x="617" y="9815"/>
                    </a:cubicBezTo>
                    <a:cubicBezTo>
                      <a:pt x="594" y="9587"/>
                      <a:pt x="594" y="9359"/>
                      <a:pt x="617" y="9131"/>
                    </a:cubicBezTo>
                    <a:cubicBezTo>
                      <a:pt x="640" y="8857"/>
                      <a:pt x="662" y="8606"/>
                      <a:pt x="708" y="8354"/>
                    </a:cubicBezTo>
                    <a:cubicBezTo>
                      <a:pt x="731" y="8103"/>
                      <a:pt x="776" y="7852"/>
                      <a:pt x="822" y="7601"/>
                    </a:cubicBezTo>
                    <a:cubicBezTo>
                      <a:pt x="845" y="7373"/>
                      <a:pt x="891" y="7122"/>
                      <a:pt x="959" y="6894"/>
                    </a:cubicBezTo>
                    <a:cubicBezTo>
                      <a:pt x="959" y="6894"/>
                      <a:pt x="959" y="6916"/>
                      <a:pt x="959" y="6916"/>
                    </a:cubicBezTo>
                    <a:cubicBezTo>
                      <a:pt x="1050" y="6528"/>
                      <a:pt x="1187" y="6140"/>
                      <a:pt x="1324" y="5752"/>
                    </a:cubicBezTo>
                    <a:cubicBezTo>
                      <a:pt x="1393" y="5547"/>
                      <a:pt x="1461" y="5342"/>
                      <a:pt x="1530" y="5136"/>
                    </a:cubicBezTo>
                    <a:cubicBezTo>
                      <a:pt x="1598" y="4953"/>
                      <a:pt x="1689" y="4771"/>
                      <a:pt x="1781" y="4588"/>
                    </a:cubicBezTo>
                    <a:cubicBezTo>
                      <a:pt x="1804" y="4520"/>
                      <a:pt x="1849" y="4474"/>
                      <a:pt x="1872" y="4406"/>
                    </a:cubicBezTo>
                    <a:cubicBezTo>
                      <a:pt x="1986" y="4200"/>
                      <a:pt x="2100" y="3995"/>
                      <a:pt x="2237" y="3789"/>
                    </a:cubicBezTo>
                    <a:cubicBezTo>
                      <a:pt x="2306" y="3698"/>
                      <a:pt x="2351" y="3607"/>
                      <a:pt x="2420" y="3493"/>
                    </a:cubicBezTo>
                    <a:cubicBezTo>
                      <a:pt x="2488" y="3401"/>
                      <a:pt x="2557" y="3287"/>
                      <a:pt x="2625" y="3196"/>
                    </a:cubicBezTo>
                    <a:cubicBezTo>
                      <a:pt x="2694" y="3105"/>
                      <a:pt x="2762" y="2991"/>
                      <a:pt x="2831" y="2899"/>
                    </a:cubicBezTo>
                    <a:cubicBezTo>
                      <a:pt x="2922" y="2808"/>
                      <a:pt x="2991" y="2717"/>
                      <a:pt x="3082" y="2625"/>
                    </a:cubicBezTo>
                    <a:cubicBezTo>
                      <a:pt x="3150" y="2534"/>
                      <a:pt x="3219" y="2443"/>
                      <a:pt x="3287" y="2351"/>
                    </a:cubicBezTo>
                    <a:cubicBezTo>
                      <a:pt x="3356" y="2260"/>
                      <a:pt x="3424" y="2169"/>
                      <a:pt x="3515" y="2100"/>
                    </a:cubicBezTo>
                    <a:lnTo>
                      <a:pt x="3493" y="2100"/>
                    </a:lnTo>
                    <a:cubicBezTo>
                      <a:pt x="3515" y="2100"/>
                      <a:pt x="3515" y="2100"/>
                      <a:pt x="3515" y="2077"/>
                    </a:cubicBezTo>
                    <a:cubicBezTo>
                      <a:pt x="3675" y="1918"/>
                      <a:pt x="3812" y="1781"/>
                      <a:pt x="3972" y="1644"/>
                    </a:cubicBezTo>
                    <a:cubicBezTo>
                      <a:pt x="4155" y="1507"/>
                      <a:pt x="4314" y="1347"/>
                      <a:pt x="4497" y="1233"/>
                    </a:cubicBezTo>
                    <a:cubicBezTo>
                      <a:pt x="4588" y="1164"/>
                      <a:pt x="4680" y="1096"/>
                      <a:pt x="4771" y="1028"/>
                    </a:cubicBezTo>
                    <a:cubicBezTo>
                      <a:pt x="4862" y="959"/>
                      <a:pt x="4953" y="913"/>
                      <a:pt x="5045" y="845"/>
                    </a:cubicBezTo>
                    <a:cubicBezTo>
                      <a:pt x="5227" y="708"/>
                      <a:pt x="5410" y="571"/>
                      <a:pt x="5593" y="457"/>
                    </a:cubicBezTo>
                    <a:cubicBezTo>
                      <a:pt x="5730" y="388"/>
                      <a:pt x="5867" y="297"/>
                      <a:pt x="6026" y="206"/>
                    </a:cubicBezTo>
                    <a:lnTo>
                      <a:pt x="6003" y="206"/>
                    </a:lnTo>
                    <a:cubicBezTo>
                      <a:pt x="6049" y="183"/>
                      <a:pt x="6072" y="160"/>
                      <a:pt x="6118" y="137"/>
                    </a:cubicBezTo>
                    <a:cubicBezTo>
                      <a:pt x="6140" y="115"/>
                      <a:pt x="6163" y="92"/>
                      <a:pt x="6140" y="46"/>
                    </a:cubicBezTo>
                    <a:cubicBezTo>
                      <a:pt x="6140" y="23"/>
                      <a:pt x="6095" y="0"/>
                      <a:pt x="6072" y="0"/>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7"/>
              <p:cNvSpPr/>
              <p:nvPr/>
            </p:nvSpPr>
            <p:spPr>
              <a:xfrm>
                <a:off x="7822735" y="2149494"/>
                <a:ext cx="16705" cy="19245"/>
              </a:xfrm>
              <a:custGeom>
                <a:avLst/>
                <a:gdLst/>
                <a:ahLst/>
                <a:cxnLst/>
                <a:rect l="l" t="t" r="r" b="b"/>
                <a:pathLst>
                  <a:path w="618" h="712" extrusionOk="0">
                    <a:moveTo>
                      <a:pt x="115" y="1"/>
                    </a:moveTo>
                    <a:cubicBezTo>
                      <a:pt x="92" y="1"/>
                      <a:pt x="92" y="24"/>
                      <a:pt x="69" y="24"/>
                    </a:cubicBezTo>
                    <a:cubicBezTo>
                      <a:pt x="47" y="46"/>
                      <a:pt x="1" y="92"/>
                      <a:pt x="24" y="138"/>
                    </a:cubicBezTo>
                    <a:cubicBezTo>
                      <a:pt x="69" y="183"/>
                      <a:pt x="92" y="229"/>
                      <a:pt x="138" y="275"/>
                    </a:cubicBezTo>
                    <a:cubicBezTo>
                      <a:pt x="161" y="343"/>
                      <a:pt x="206" y="389"/>
                      <a:pt x="252" y="434"/>
                    </a:cubicBezTo>
                    <a:cubicBezTo>
                      <a:pt x="275" y="480"/>
                      <a:pt x="320" y="526"/>
                      <a:pt x="366" y="571"/>
                    </a:cubicBezTo>
                    <a:cubicBezTo>
                      <a:pt x="389" y="594"/>
                      <a:pt x="435" y="640"/>
                      <a:pt x="457" y="685"/>
                    </a:cubicBezTo>
                    <a:cubicBezTo>
                      <a:pt x="484" y="699"/>
                      <a:pt x="510" y="712"/>
                      <a:pt x="537" y="712"/>
                    </a:cubicBezTo>
                    <a:cubicBezTo>
                      <a:pt x="556" y="712"/>
                      <a:pt x="575" y="705"/>
                      <a:pt x="594" y="685"/>
                    </a:cubicBezTo>
                    <a:cubicBezTo>
                      <a:pt x="594" y="685"/>
                      <a:pt x="617" y="663"/>
                      <a:pt x="617" y="640"/>
                    </a:cubicBezTo>
                    <a:cubicBezTo>
                      <a:pt x="617" y="617"/>
                      <a:pt x="617" y="594"/>
                      <a:pt x="594" y="571"/>
                    </a:cubicBezTo>
                    <a:cubicBezTo>
                      <a:pt x="526" y="503"/>
                      <a:pt x="457" y="434"/>
                      <a:pt x="412" y="366"/>
                    </a:cubicBezTo>
                    <a:cubicBezTo>
                      <a:pt x="366" y="320"/>
                      <a:pt x="343" y="297"/>
                      <a:pt x="298" y="252"/>
                    </a:cubicBezTo>
                    <a:cubicBezTo>
                      <a:pt x="275" y="206"/>
                      <a:pt x="252" y="160"/>
                      <a:pt x="229" y="115"/>
                    </a:cubicBezTo>
                    <a:cubicBezTo>
                      <a:pt x="206" y="92"/>
                      <a:pt x="184" y="69"/>
                      <a:pt x="184" y="46"/>
                    </a:cubicBezTo>
                    <a:cubicBezTo>
                      <a:pt x="161" y="46"/>
                      <a:pt x="161" y="24"/>
                      <a:pt x="138" y="24"/>
                    </a:cubicBezTo>
                    <a:cubicBezTo>
                      <a:pt x="138" y="24"/>
                      <a:pt x="115" y="1"/>
                      <a:pt x="115"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7"/>
              <p:cNvSpPr/>
              <p:nvPr/>
            </p:nvSpPr>
            <p:spPr>
              <a:xfrm>
                <a:off x="7800543" y="1871247"/>
                <a:ext cx="59871" cy="235864"/>
              </a:xfrm>
              <a:custGeom>
                <a:avLst/>
                <a:gdLst/>
                <a:ahLst/>
                <a:cxnLst/>
                <a:rect l="l" t="t" r="r" b="b"/>
                <a:pathLst>
                  <a:path w="2215" h="8726" extrusionOk="0">
                    <a:moveTo>
                      <a:pt x="594" y="297"/>
                    </a:moveTo>
                    <a:cubicBezTo>
                      <a:pt x="592" y="305"/>
                      <a:pt x="590" y="312"/>
                      <a:pt x="588" y="319"/>
                    </a:cubicBezTo>
                    <a:lnTo>
                      <a:pt x="588" y="319"/>
                    </a:lnTo>
                    <a:cubicBezTo>
                      <a:pt x="594" y="317"/>
                      <a:pt x="594" y="312"/>
                      <a:pt x="594" y="297"/>
                    </a:cubicBezTo>
                    <a:close/>
                    <a:moveTo>
                      <a:pt x="548" y="1"/>
                    </a:moveTo>
                    <a:cubicBezTo>
                      <a:pt x="480" y="1"/>
                      <a:pt x="457" y="46"/>
                      <a:pt x="457" y="92"/>
                    </a:cubicBezTo>
                    <a:cubicBezTo>
                      <a:pt x="434" y="137"/>
                      <a:pt x="434" y="183"/>
                      <a:pt x="411" y="206"/>
                    </a:cubicBezTo>
                    <a:lnTo>
                      <a:pt x="411" y="229"/>
                    </a:lnTo>
                    <a:cubicBezTo>
                      <a:pt x="388" y="366"/>
                      <a:pt x="343" y="503"/>
                      <a:pt x="320" y="640"/>
                    </a:cubicBezTo>
                    <a:cubicBezTo>
                      <a:pt x="274" y="799"/>
                      <a:pt x="251" y="959"/>
                      <a:pt x="228" y="1119"/>
                    </a:cubicBezTo>
                    <a:cubicBezTo>
                      <a:pt x="160" y="1439"/>
                      <a:pt x="92" y="1735"/>
                      <a:pt x="46" y="2055"/>
                    </a:cubicBezTo>
                    <a:cubicBezTo>
                      <a:pt x="0" y="2397"/>
                      <a:pt x="0" y="2740"/>
                      <a:pt x="0" y="3082"/>
                    </a:cubicBezTo>
                    <a:cubicBezTo>
                      <a:pt x="0" y="3424"/>
                      <a:pt x="23" y="3767"/>
                      <a:pt x="46" y="4109"/>
                    </a:cubicBezTo>
                    <a:cubicBezTo>
                      <a:pt x="92" y="4451"/>
                      <a:pt x="137" y="4771"/>
                      <a:pt x="206" y="5091"/>
                    </a:cubicBezTo>
                    <a:cubicBezTo>
                      <a:pt x="297" y="5410"/>
                      <a:pt x="388" y="5730"/>
                      <a:pt x="480" y="6049"/>
                    </a:cubicBezTo>
                    <a:cubicBezTo>
                      <a:pt x="571" y="6392"/>
                      <a:pt x="685" y="6711"/>
                      <a:pt x="845" y="7031"/>
                    </a:cubicBezTo>
                    <a:cubicBezTo>
                      <a:pt x="913" y="7168"/>
                      <a:pt x="982" y="7305"/>
                      <a:pt x="1050" y="7464"/>
                    </a:cubicBezTo>
                    <a:cubicBezTo>
                      <a:pt x="1119" y="7601"/>
                      <a:pt x="1187" y="7738"/>
                      <a:pt x="1256" y="7875"/>
                    </a:cubicBezTo>
                    <a:cubicBezTo>
                      <a:pt x="1324" y="8012"/>
                      <a:pt x="1370" y="8149"/>
                      <a:pt x="1438" y="8286"/>
                    </a:cubicBezTo>
                    <a:cubicBezTo>
                      <a:pt x="1507" y="8423"/>
                      <a:pt x="1575" y="8583"/>
                      <a:pt x="1712" y="8674"/>
                    </a:cubicBezTo>
                    <a:cubicBezTo>
                      <a:pt x="1769" y="8708"/>
                      <a:pt x="1838" y="8725"/>
                      <a:pt x="1906" y="8725"/>
                    </a:cubicBezTo>
                    <a:cubicBezTo>
                      <a:pt x="1975" y="8725"/>
                      <a:pt x="2043" y="8708"/>
                      <a:pt x="2100" y="8674"/>
                    </a:cubicBezTo>
                    <a:cubicBezTo>
                      <a:pt x="2146" y="8606"/>
                      <a:pt x="2191" y="8537"/>
                      <a:pt x="2191" y="8446"/>
                    </a:cubicBezTo>
                    <a:cubicBezTo>
                      <a:pt x="2214" y="8400"/>
                      <a:pt x="2191" y="8332"/>
                      <a:pt x="2169" y="8286"/>
                    </a:cubicBezTo>
                    <a:cubicBezTo>
                      <a:pt x="1963" y="7875"/>
                      <a:pt x="1758" y="7442"/>
                      <a:pt x="1552" y="7054"/>
                    </a:cubicBezTo>
                    <a:cubicBezTo>
                      <a:pt x="1438" y="6825"/>
                      <a:pt x="1324" y="6597"/>
                      <a:pt x="1233" y="6369"/>
                    </a:cubicBezTo>
                    <a:cubicBezTo>
                      <a:pt x="1141" y="6141"/>
                      <a:pt x="1073" y="5912"/>
                      <a:pt x="982" y="5661"/>
                    </a:cubicBezTo>
                    <a:cubicBezTo>
                      <a:pt x="890" y="5410"/>
                      <a:pt x="822" y="5136"/>
                      <a:pt x="753" y="4862"/>
                    </a:cubicBezTo>
                    <a:cubicBezTo>
                      <a:pt x="708" y="4725"/>
                      <a:pt x="685" y="4566"/>
                      <a:pt x="639" y="4429"/>
                    </a:cubicBezTo>
                    <a:cubicBezTo>
                      <a:pt x="617" y="4292"/>
                      <a:pt x="594" y="4132"/>
                      <a:pt x="571" y="3995"/>
                    </a:cubicBezTo>
                    <a:cubicBezTo>
                      <a:pt x="548" y="3835"/>
                      <a:pt x="525" y="3675"/>
                      <a:pt x="502" y="3516"/>
                    </a:cubicBezTo>
                    <a:cubicBezTo>
                      <a:pt x="480" y="3356"/>
                      <a:pt x="480" y="3219"/>
                      <a:pt x="457" y="3059"/>
                    </a:cubicBezTo>
                    <a:cubicBezTo>
                      <a:pt x="434" y="2764"/>
                      <a:pt x="411" y="2445"/>
                      <a:pt x="389" y="2127"/>
                    </a:cubicBezTo>
                    <a:lnTo>
                      <a:pt x="389" y="2127"/>
                    </a:lnTo>
                    <a:cubicBezTo>
                      <a:pt x="391" y="1809"/>
                      <a:pt x="413" y="1510"/>
                      <a:pt x="434" y="1210"/>
                    </a:cubicBezTo>
                    <a:cubicBezTo>
                      <a:pt x="457" y="1050"/>
                      <a:pt x="480" y="891"/>
                      <a:pt x="502" y="731"/>
                    </a:cubicBezTo>
                    <a:cubicBezTo>
                      <a:pt x="524" y="600"/>
                      <a:pt x="546" y="470"/>
                      <a:pt x="588" y="319"/>
                    </a:cubicBezTo>
                    <a:lnTo>
                      <a:pt x="588" y="319"/>
                    </a:lnTo>
                    <a:cubicBezTo>
                      <a:pt x="584" y="320"/>
                      <a:pt x="579" y="320"/>
                      <a:pt x="571" y="320"/>
                    </a:cubicBezTo>
                    <a:cubicBezTo>
                      <a:pt x="594" y="252"/>
                      <a:pt x="617" y="183"/>
                      <a:pt x="639" y="92"/>
                    </a:cubicBezTo>
                    <a:cubicBezTo>
                      <a:pt x="639" y="46"/>
                      <a:pt x="594" y="1"/>
                      <a:pt x="548"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7"/>
              <p:cNvSpPr/>
              <p:nvPr/>
            </p:nvSpPr>
            <p:spPr>
              <a:xfrm>
                <a:off x="7856063" y="2111868"/>
                <a:ext cx="18543" cy="17921"/>
              </a:xfrm>
              <a:custGeom>
                <a:avLst/>
                <a:gdLst/>
                <a:ahLst/>
                <a:cxnLst/>
                <a:rect l="l" t="t" r="r" b="b"/>
                <a:pathLst>
                  <a:path w="686" h="663" extrusionOk="0">
                    <a:moveTo>
                      <a:pt x="366" y="0"/>
                    </a:moveTo>
                    <a:cubicBezTo>
                      <a:pt x="274" y="0"/>
                      <a:pt x="206" y="23"/>
                      <a:pt x="137" y="69"/>
                    </a:cubicBezTo>
                    <a:cubicBezTo>
                      <a:pt x="69" y="137"/>
                      <a:pt x="23" y="206"/>
                      <a:pt x="23" y="297"/>
                    </a:cubicBezTo>
                    <a:cubicBezTo>
                      <a:pt x="0" y="457"/>
                      <a:pt x="137" y="662"/>
                      <a:pt x="320" y="662"/>
                    </a:cubicBezTo>
                    <a:cubicBezTo>
                      <a:pt x="411" y="662"/>
                      <a:pt x="480" y="639"/>
                      <a:pt x="548" y="571"/>
                    </a:cubicBezTo>
                    <a:cubicBezTo>
                      <a:pt x="617" y="525"/>
                      <a:pt x="662" y="434"/>
                      <a:pt x="662" y="366"/>
                    </a:cubicBezTo>
                    <a:cubicBezTo>
                      <a:pt x="685" y="206"/>
                      <a:pt x="548" y="0"/>
                      <a:pt x="366" y="0"/>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7"/>
              <p:cNvSpPr/>
              <p:nvPr/>
            </p:nvSpPr>
            <p:spPr>
              <a:xfrm>
                <a:off x="7604332" y="2052646"/>
                <a:ext cx="143800" cy="188426"/>
              </a:xfrm>
              <a:custGeom>
                <a:avLst/>
                <a:gdLst/>
                <a:ahLst/>
                <a:cxnLst/>
                <a:rect l="l" t="t" r="r" b="b"/>
                <a:pathLst>
                  <a:path w="5320" h="6971" extrusionOk="0">
                    <a:moveTo>
                      <a:pt x="2027" y="3765"/>
                    </a:moveTo>
                    <a:lnTo>
                      <a:pt x="2027" y="3765"/>
                    </a:lnTo>
                    <a:cubicBezTo>
                      <a:pt x="2021" y="3773"/>
                      <a:pt x="2015" y="3781"/>
                      <a:pt x="2009" y="3789"/>
                    </a:cubicBezTo>
                    <a:cubicBezTo>
                      <a:pt x="2018" y="3781"/>
                      <a:pt x="2023" y="3773"/>
                      <a:pt x="2027" y="3765"/>
                    </a:cubicBezTo>
                    <a:close/>
                    <a:moveTo>
                      <a:pt x="5000" y="0"/>
                    </a:moveTo>
                    <a:cubicBezTo>
                      <a:pt x="4863" y="91"/>
                      <a:pt x="4726" y="183"/>
                      <a:pt x="4589" y="297"/>
                    </a:cubicBezTo>
                    <a:cubicBezTo>
                      <a:pt x="4497" y="365"/>
                      <a:pt x="4383" y="457"/>
                      <a:pt x="4269" y="548"/>
                    </a:cubicBezTo>
                    <a:cubicBezTo>
                      <a:pt x="4041" y="753"/>
                      <a:pt x="3813" y="982"/>
                      <a:pt x="3562" y="1210"/>
                    </a:cubicBezTo>
                    <a:cubicBezTo>
                      <a:pt x="3447" y="1301"/>
                      <a:pt x="3333" y="1415"/>
                      <a:pt x="3219" y="1529"/>
                    </a:cubicBezTo>
                    <a:cubicBezTo>
                      <a:pt x="3105" y="1644"/>
                      <a:pt x="2991" y="1735"/>
                      <a:pt x="2877" y="1849"/>
                    </a:cubicBezTo>
                    <a:cubicBezTo>
                      <a:pt x="2626" y="2077"/>
                      <a:pt x="2397" y="2328"/>
                      <a:pt x="2169" y="2579"/>
                    </a:cubicBezTo>
                    <a:cubicBezTo>
                      <a:pt x="2055" y="2671"/>
                      <a:pt x="1964" y="2785"/>
                      <a:pt x="1872" y="2899"/>
                    </a:cubicBezTo>
                    <a:cubicBezTo>
                      <a:pt x="1758" y="3013"/>
                      <a:pt x="1667" y="3127"/>
                      <a:pt x="1553" y="3241"/>
                    </a:cubicBezTo>
                    <a:cubicBezTo>
                      <a:pt x="1462" y="3355"/>
                      <a:pt x="1370" y="3470"/>
                      <a:pt x="1279" y="3584"/>
                    </a:cubicBezTo>
                    <a:cubicBezTo>
                      <a:pt x="1165" y="3721"/>
                      <a:pt x="1074" y="3858"/>
                      <a:pt x="982" y="3995"/>
                    </a:cubicBezTo>
                    <a:cubicBezTo>
                      <a:pt x="822" y="4246"/>
                      <a:pt x="663" y="4474"/>
                      <a:pt x="526" y="4725"/>
                    </a:cubicBezTo>
                    <a:cubicBezTo>
                      <a:pt x="457" y="4862"/>
                      <a:pt x="389" y="4999"/>
                      <a:pt x="320" y="5136"/>
                    </a:cubicBezTo>
                    <a:cubicBezTo>
                      <a:pt x="275" y="5250"/>
                      <a:pt x="206" y="5387"/>
                      <a:pt x="161" y="5524"/>
                    </a:cubicBezTo>
                    <a:cubicBezTo>
                      <a:pt x="115" y="5684"/>
                      <a:pt x="46" y="5843"/>
                      <a:pt x="24" y="6003"/>
                    </a:cubicBezTo>
                    <a:cubicBezTo>
                      <a:pt x="1" y="6186"/>
                      <a:pt x="1" y="6368"/>
                      <a:pt x="46" y="6551"/>
                    </a:cubicBezTo>
                    <a:cubicBezTo>
                      <a:pt x="69" y="6642"/>
                      <a:pt x="92" y="6711"/>
                      <a:pt x="138" y="6779"/>
                    </a:cubicBezTo>
                    <a:cubicBezTo>
                      <a:pt x="206" y="6848"/>
                      <a:pt x="252" y="6916"/>
                      <a:pt x="343" y="6939"/>
                    </a:cubicBezTo>
                    <a:cubicBezTo>
                      <a:pt x="374" y="6960"/>
                      <a:pt x="414" y="6971"/>
                      <a:pt x="455" y="6971"/>
                    </a:cubicBezTo>
                    <a:cubicBezTo>
                      <a:pt x="505" y="6971"/>
                      <a:pt x="557" y="6954"/>
                      <a:pt x="594" y="6916"/>
                    </a:cubicBezTo>
                    <a:cubicBezTo>
                      <a:pt x="640" y="6871"/>
                      <a:pt x="640" y="6825"/>
                      <a:pt x="663" y="6779"/>
                    </a:cubicBezTo>
                    <a:cubicBezTo>
                      <a:pt x="663" y="6711"/>
                      <a:pt x="663" y="6642"/>
                      <a:pt x="663" y="6574"/>
                    </a:cubicBezTo>
                    <a:cubicBezTo>
                      <a:pt x="686" y="6414"/>
                      <a:pt x="731" y="6277"/>
                      <a:pt x="754" y="6140"/>
                    </a:cubicBezTo>
                    <a:cubicBezTo>
                      <a:pt x="800" y="5935"/>
                      <a:pt x="868" y="5729"/>
                      <a:pt x="937" y="5524"/>
                    </a:cubicBezTo>
                    <a:cubicBezTo>
                      <a:pt x="1005" y="5387"/>
                      <a:pt x="1074" y="5250"/>
                      <a:pt x="1165" y="5113"/>
                    </a:cubicBezTo>
                    <a:cubicBezTo>
                      <a:pt x="1233" y="4953"/>
                      <a:pt x="1325" y="4771"/>
                      <a:pt x="1439" y="4611"/>
                    </a:cubicBezTo>
                    <a:cubicBezTo>
                      <a:pt x="1615" y="4324"/>
                      <a:pt x="1835" y="4037"/>
                      <a:pt x="2035" y="3750"/>
                    </a:cubicBezTo>
                    <a:lnTo>
                      <a:pt x="2035" y="3750"/>
                    </a:lnTo>
                    <a:cubicBezTo>
                      <a:pt x="2032" y="3755"/>
                      <a:pt x="2030" y="3760"/>
                      <a:pt x="2027" y="3765"/>
                    </a:cubicBezTo>
                    <a:lnTo>
                      <a:pt x="2027" y="3765"/>
                    </a:lnTo>
                    <a:cubicBezTo>
                      <a:pt x="2204" y="3522"/>
                      <a:pt x="2381" y="3280"/>
                      <a:pt x="2580" y="3059"/>
                    </a:cubicBezTo>
                    <a:cubicBezTo>
                      <a:pt x="2671" y="2922"/>
                      <a:pt x="2785" y="2808"/>
                      <a:pt x="2900" y="2671"/>
                    </a:cubicBezTo>
                    <a:cubicBezTo>
                      <a:pt x="2991" y="2557"/>
                      <a:pt x="3105" y="2442"/>
                      <a:pt x="3196" y="2328"/>
                    </a:cubicBezTo>
                    <a:cubicBezTo>
                      <a:pt x="3402" y="2100"/>
                      <a:pt x="3607" y="1872"/>
                      <a:pt x="3813" y="1644"/>
                    </a:cubicBezTo>
                    <a:cubicBezTo>
                      <a:pt x="3927" y="1529"/>
                      <a:pt x="4018" y="1438"/>
                      <a:pt x="4132" y="1324"/>
                    </a:cubicBezTo>
                    <a:cubicBezTo>
                      <a:pt x="4246" y="1210"/>
                      <a:pt x="4338" y="1096"/>
                      <a:pt x="4452" y="982"/>
                    </a:cubicBezTo>
                    <a:cubicBezTo>
                      <a:pt x="4703" y="731"/>
                      <a:pt x="5000" y="479"/>
                      <a:pt x="5273" y="228"/>
                    </a:cubicBezTo>
                    <a:cubicBezTo>
                      <a:pt x="5319" y="183"/>
                      <a:pt x="5319" y="91"/>
                      <a:pt x="5273" y="46"/>
                    </a:cubicBezTo>
                    <a:cubicBezTo>
                      <a:pt x="5247" y="19"/>
                      <a:pt x="5220" y="8"/>
                      <a:pt x="5193" y="8"/>
                    </a:cubicBezTo>
                    <a:cubicBezTo>
                      <a:pt x="5174" y="8"/>
                      <a:pt x="5155" y="14"/>
                      <a:pt x="5136" y="23"/>
                    </a:cubicBezTo>
                    <a:cubicBezTo>
                      <a:pt x="5114" y="0"/>
                      <a:pt x="5091" y="0"/>
                      <a:pt x="5068"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7"/>
              <p:cNvSpPr/>
              <p:nvPr/>
            </p:nvSpPr>
            <p:spPr>
              <a:xfrm>
                <a:off x="7616063" y="2217367"/>
                <a:ext cx="9271" cy="29490"/>
              </a:xfrm>
              <a:custGeom>
                <a:avLst/>
                <a:gdLst/>
                <a:ahLst/>
                <a:cxnLst/>
                <a:rect l="l" t="t" r="r" b="b"/>
                <a:pathLst>
                  <a:path w="343" h="1091" extrusionOk="0">
                    <a:moveTo>
                      <a:pt x="115" y="0"/>
                    </a:moveTo>
                    <a:cubicBezTo>
                      <a:pt x="69" y="0"/>
                      <a:pt x="46" y="23"/>
                      <a:pt x="23" y="69"/>
                    </a:cubicBezTo>
                    <a:cubicBezTo>
                      <a:pt x="23" y="115"/>
                      <a:pt x="23" y="160"/>
                      <a:pt x="0" y="229"/>
                    </a:cubicBezTo>
                    <a:cubicBezTo>
                      <a:pt x="0" y="297"/>
                      <a:pt x="0" y="343"/>
                      <a:pt x="0" y="411"/>
                    </a:cubicBezTo>
                    <a:cubicBezTo>
                      <a:pt x="0" y="503"/>
                      <a:pt x="0" y="594"/>
                      <a:pt x="23" y="685"/>
                    </a:cubicBezTo>
                    <a:cubicBezTo>
                      <a:pt x="23" y="708"/>
                      <a:pt x="23" y="731"/>
                      <a:pt x="46" y="754"/>
                    </a:cubicBezTo>
                    <a:cubicBezTo>
                      <a:pt x="46" y="799"/>
                      <a:pt x="69" y="845"/>
                      <a:pt x="69" y="868"/>
                    </a:cubicBezTo>
                    <a:cubicBezTo>
                      <a:pt x="92" y="914"/>
                      <a:pt x="115" y="936"/>
                      <a:pt x="137" y="959"/>
                    </a:cubicBezTo>
                    <a:cubicBezTo>
                      <a:pt x="137" y="1005"/>
                      <a:pt x="183" y="1028"/>
                      <a:pt x="206" y="1073"/>
                    </a:cubicBezTo>
                    <a:cubicBezTo>
                      <a:pt x="217" y="1085"/>
                      <a:pt x="240" y="1090"/>
                      <a:pt x="263" y="1090"/>
                    </a:cubicBezTo>
                    <a:cubicBezTo>
                      <a:pt x="286" y="1090"/>
                      <a:pt x="309" y="1085"/>
                      <a:pt x="320" y="1073"/>
                    </a:cubicBezTo>
                    <a:cubicBezTo>
                      <a:pt x="343" y="1050"/>
                      <a:pt x="343" y="1028"/>
                      <a:pt x="343" y="1005"/>
                    </a:cubicBezTo>
                    <a:cubicBezTo>
                      <a:pt x="343" y="982"/>
                      <a:pt x="343" y="959"/>
                      <a:pt x="320" y="959"/>
                    </a:cubicBezTo>
                    <a:cubicBezTo>
                      <a:pt x="297" y="936"/>
                      <a:pt x="297" y="914"/>
                      <a:pt x="274" y="914"/>
                    </a:cubicBezTo>
                    <a:lnTo>
                      <a:pt x="297" y="914"/>
                    </a:lnTo>
                    <a:cubicBezTo>
                      <a:pt x="274" y="914"/>
                      <a:pt x="274" y="891"/>
                      <a:pt x="274" y="891"/>
                    </a:cubicBezTo>
                    <a:cubicBezTo>
                      <a:pt x="252" y="868"/>
                      <a:pt x="229" y="822"/>
                      <a:pt x="229" y="799"/>
                    </a:cubicBezTo>
                    <a:cubicBezTo>
                      <a:pt x="206" y="731"/>
                      <a:pt x="183" y="685"/>
                      <a:pt x="183" y="617"/>
                    </a:cubicBezTo>
                    <a:cubicBezTo>
                      <a:pt x="183" y="617"/>
                      <a:pt x="183" y="617"/>
                      <a:pt x="160" y="594"/>
                    </a:cubicBezTo>
                    <a:lnTo>
                      <a:pt x="160" y="594"/>
                    </a:lnTo>
                    <a:cubicBezTo>
                      <a:pt x="160" y="594"/>
                      <a:pt x="160" y="594"/>
                      <a:pt x="160" y="594"/>
                    </a:cubicBezTo>
                    <a:cubicBezTo>
                      <a:pt x="160" y="548"/>
                      <a:pt x="160" y="480"/>
                      <a:pt x="160" y="411"/>
                    </a:cubicBezTo>
                    <a:cubicBezTo>
                      <a:pt x="160" y="343"/>
                      <a:pt x="160" y="274"/>
                      <a:pt x="160" y="206"/>
                    </a:cubicBezTo>
                    <a:cubicBezTo>
                      <a:pt x="183" y="183"/>
                      <a:pt x="183" y="137"/>
                      <a:pt x="183" y="92"/>
                    </a:cubicBezTo>
                    <a:cubicBezTo>
                      <a:pt x="206" y="46"/>
                      <a:pt x="183" y="0"/>
                      <a:pt x="137"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7"/>
              <p:cNvSpPr/>
              <p:nvPr/>
            </p:nvSpPr>
            <p:spPr>
              <a:xfrm>
                <a:off x="7616063" y="2222908"/>
                <a:ext cx="9893" cy="20813"/>
              </a:xfrm>
              <a:custGeom>
                <a:avLst/>
                <a:gdLst/>
                <a:ahLst/>
                <a:cxnLst/>
                <a:rect l="l" t="t" r="r" b="b"/>
                <a:pathLst>
                  <a:path w="366" h="770" extrusionOk="0">
                    <a:moveTo>
                      <a:pt x="92" y="1"/>
                    </a:moveTo>
                    <a:cubicBezTo>
                      <a:pt x="46" y="1"/>
                      <a:pt x="23" y="24"/>
                      <a:pt x="23" y="69"/>
                    </a:cubicBezTo>
                    <a:lnTo>
                      <a:pt x="23" y="92"/>
                    </a:lnTo>
                    <a:cubicBezTo>
                      <a:pt x="0" y="138"/>
                      <a:pt x="0" y="161"/>
                      <a:pt x="23" y="206"/>
                    </a:cubicBezTo>
                    <a:cubicBezTo>
                      <a:pt x="23" y="229"/>
                      <a:pt x="23" y="252"/>
                      <a:pt x="23" y="275"/>
                    </a:cubicBezTo>
                    <a:cubicBezTo>
                      <a:pt x="23" y="320"/>
                      <a:pt x="46" y="366"/>
                      <a:pt x="46" y="412"/>
                    </a:cubicBezTo>
                    <a:cubicBezTo>
                      <a:pt x="46" y="435"/>
                      <a:pt x="69" y="480"/>
                      <a:pt x="92" y="526"/>
                    </a:cubicBezTo>
                    <a:cubicBezTo>
                      <a:pt x="92" y="549"/>
                      <a:pt x="115" y="572"/>
                      <a:pt x="115" y="617"/>
                    </a:cubicBezTo>
                    <a:cubicBezTo>
                      <a:pt x="137" y="663"/>
                      <a:pt x="160" y="686"/>
                      <a:pt x="183" y="731"/>
                    </a:cubicBezTo>
                    <a:cubicBezTo>
                      <a:pt x="196" y="758"/>
                      <a:pt x="225" y="769"/>
                      <a:pt x="252" y="769"/>
                    </a:cubicBezTo>
                    <a:cubicBezTo>
                      <a:pt x="270" y="769"/>
                      <a:pt x="288" y="764"/>
                      <a:pt x="297" y="754"/>
                    </a:cubicBezTo>
                    <a:cubicBezTo>
                      <a:pt x="343" y="731"/>
                      <a:pt x="366" y="686"/>
                      <a:pt x="343" y="663"/>
                    </a:cubicBezTo>
                    <a:cubicBezTo>
                      <a:pt x="320" y="640"/>
                      <a:pt x="297" y="617"/>
                      <a:pt x="297" y="594"/>
                    </a:cubicBezTo>
                    <a:cubicBezTo>
                      <a:pt x="274" y="549"/>
                      <a:pt x="252" y="526"/>
                      <a:pt x="252" y="503"/>
                    </a:cubicBezTo>
                    <a:cubicBezTo>
                      <a:pt x="229" y="457"/>
                      <a:pt x="229" y="435"/>
                      <a:pt x="206" y="389"/>
                    </a:cubicBezTo>
                    <a:cubicBezTo>
                      <a:pt x="206" y="343"/>
                      <a:pt x="183" y="298"/>
                      <a:pt x="183" y="252"/>
                    </a:cubicBezTo>
                    <a:cubicBezTo>
                      <a:pt x="183" y="237"/>
                      <a:pt x="183" y="222"/>
                      <a:pt x="183" y="206"/>
                    </a:cubicBezTo>
                    <a:cubicBezTo>
                      <a:pt x="183" y="161"/>
                      <a:pt x="183" y="115"/>
                      <a:pt x="183" y="69"/>
                    </a:cubicBezTo>
                    <a:cubicBezTo>
                      <a:pt x="183" y="24"/>
                      <a:pt x="137" y="1"/>
                      <a:pt x="92"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7"/>
              <p:cNvSpPr/>
              <p:nvPr/>
            </p:nvSpPr>
            <p:spPr>
              <a:xfrm>
                <a:off x="7617901" y="2213042"/>
                <a:ext cx="10515" cy="33598"/>
              </a:xfrm>
              <a:custGeom>
                <a:avLst/>
                <a:gdLst/>
                <a:ahLst/>
                <a:cxnLst/>
                <a:rect l="l" t="t" r="r" b="b"/>
                <a:pathLst>
                  <a:path w="389" h="1243" extrusionOk="0">
                    <a:moveTo>
                      <a:pt x="115" y="1"/>
                    </a:moveTo>
                    <a:cubicBezTo>
                      <a:pt x="92" y="1"/>
                      <a:pt x="69" y="24"/>
                      <a:pt x="69" y="24"/>
                    </a:cubicBezTo>
                    <a:cubicBezTo>
                      <a:pt x="47" y="24"/>
                      <a:pt x="24" y="46"/>
                      <a:pt x="24" y="69"/>
                    </a:cubicBezTo>
                    <a:cubicBezTo>
                      <a:pt x="24" y="115"/>
                      <a:pt x="24" y="160"/>
                      <a:pt x="1" y="206"/>
                    </a:cubicBezTo>
                    <a:cubicBezTo>
                      <a:pt x="1" y="252"/>
                      <a:pt x="1" y="297"/>
                      <a:pt x="1" y="366"/>
                    </a:cubicBezTo>
                    <a:cubicBezTo>
                      <a:pt x="1" y="389"/>
                      <a:pt x="1" y="434"/>
                      <a:pt x="1" y="480"/>
                    </a:cubicBezTo>
                    <a:cubicBezTo>
                      <a:pt x="1" y="503"/>
                      <a:pt x="1" y="526"/>
                      <a:pt x="1" y="549"/>
                    </a:cubicBezTo>
                    <a:cubicBezTo>
                      <a:pt x="1" y="571"/>
                      <a:pt x="1" y="594"/>
                      <a:pt x="24" y="640"/>
                    </a:cubicBezTo>
                    <a:cubicBezTo>
                      <a:pt x="24" y="685"/>
                      <a:pt x="24" y="731"/>
                      <a:pt x="24" y="777"/>
                    </a:cubicBezTo>
                    <a:cubicBezTo>
                      <a:pt x="47" y="800"/>
                      <a:pt x="47" y="845"/>
                      <a:pt x="69" y="891"/>
                    </a:cubicBezTo>
                    <a:cubicBezTo>
                      <a:pt x="92" y="1005"/>
                      <a:pt x="161" y="1096"/>
                      <a:pt x="229" y="1210"/>
                    </a:cubicBezTo>
                    <a:cubicBezTo>
                      <a:pt x="245" y="1227"/>
                      <a:pt x="273" y="1243"/>
                      <a:pt x="304" y="1243"/>
                    </a:cubicBezTo>
                    <a:cubicBezTo>
                      <a:pt x="317" y="1243"/>
                      <a:pt x="330" y="1240"/>
                      <a:pt x="343" y="1233"/>
                    </a:cubicBezTo>
                    <a:cubicBezTo>
                      <a:pt x="366" y="1210"/>
                      <a:pt x="389" y="1165"/>
                      <a:pt x="366" y="1119"/>
                    </a:cubicBezTo>
                    <a:cubicBezTo>
                      <a:pt x="320" y="1051"/>
                      <a:pt x="275" y="982"/>
                      <a:pt x="229" y="891"/>
                    </a:cubicBezTo>
                    <a:cubicBezTo>
                      <a:pt x="229" y="845"/>
                      <a:pt x="206" y="800"/>
                      <a:pt x="206" y="754"/>
                    </a:cubicBezTo>
                    <a:cubicBezTo>
                      <a:pt x="184" y="708"/>
                      <a:pt x="184" y="663"/>
                      <a:pt x="184" y="617"/>
                    </a:cubicBezTo>
                    <a:cubicBezTo>
                      <a:pt x="161" y="594"/>
                      <a:pt x="161" y="549"/>
                      <a:pt x="161" y="503"/>
                    </a:cubicBezTo>
                    <a:cubicBezTo>
                      <a:pt x="161" y="457"/>
                      <a:pt x="161" y="412"/>
                      <a:pt x="161" y="389"/>
                    </a:cubicBezTo>
                    <a:cubicBezTo>
                      <a:pt x="161" y="297"/>
                      <a:pt x="184" y="206"/>
                      <a:pt x="184" y="138"/>
                    </a:cubicBezTo>
                    <a:cubicBezTo>
                      <a:pt x="184" y="115"/>
                      <a:pt x="184" y="115"/>
                      <a:pt x="184" y="115"/>
                    </a:cubicBezTo>
                    <a:cubicBezTo>
                      <a:pt x="184" y="92"/>
                      <a:pt x="184" y="69"/>
                      <a:pt x="184" y="46"/>
                    </a:cubicBezTo>
                    <a:cubicBezTo>
                      <a:pt x="161" y="24"/>
                      <a:pt x="138" y="24"/>
                      <a:pt x="115"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7"/>
              <p:cNvSpPr/>
              <p:nvPr/>
            </p:nvSpPr>
            <p:spPr>
              <a:xfrm>
                <a:off x="7615442" y="2221070"/>
                <a:ext cx="9893" cy="25111"/>
              </a:xfrm>
              <a:custGeom>
                <a:avLst/>
                <a:gdLst/>
                <a:ahLst/>
                <a:cxnLst/>
                <a:rect l="l" t="t" r="r" b="b"/>
                <a:pathLst>
                  <a:path w="366" h="929" extrusionOk="0">
                    <a:moveTo>
                      <a:pt x="69" y="0"/>
                    </a:moveTo>
                    <a:cubicBezTo>
                      <a:pt x="23" y="0"/>
                      <a:pt x="1" y="46"/>
                      <a:pt x="1" y="92"/>
                    </a:cubicBezTo>
                    <a:cubicBezTo>
                      <a:pt x="1" y="160"/>
                      <a:pt x="1" y="229"/>
                      <a:pt x="23" y="274"/>
                    </a:cubicBezTo>
                    <a:cubicBezTo>
                      <a:pt x="23" y="343"/>
                      <a:pt x="46" y="411"/>
                      <a:pt x="69" y="480"/>
                    </a:cubicBezTo>
                    <a:cubicBezTo>
                      <a:pt x="92" y="548"/>
                      <a:pt x="92" y="594"/>
                      <a:pt x="115" y="662"/>
                    </a:cubicBezTo>
                    <a:cubicBezTo>
                      <a:pt x="138" y="731"/>
                      <a:pt x="183" y="822"/>
                      <a:pt x="206" y="891"/>
                    </a:cubicBezTo>
                    <a:cubicBezTo>
                      <a:pt x="219" y="917"/>
                      <a:pt x="248" y="928"/>
                      <a:pt x="275" y="928"/>
                    </a:cubicBezTo>
                    <a:cubicBezTo>
                      <a:pt x="293" y="928"/>
                      <a:pt x="311" y="923"/>
                      <a:pt x="320" y="913"/>
                    </a:cubicBezTo>
                    <a:cubicBezTo>
                      <a:pt x="343" y="913"/>
                      <a:pt x="343" y="891"/>
                      <a:pt x="366" y="868"/>
                    </a:cubicBezTo>
                    <a:cubicBezTo>
                      <a:pt x="366" y="845"/>
                      <a:pt x="366" y="822"/>
                      <a:pt x="343" y="799"/>
                    </a:cubicBezTo>
                    <a:cubicBezTo>
                      <a:pt x="343" y="777"/>
                      <a:pt x="320" y="754"/>
                      <a:pt x="320" y="731"/>
                    </a:cubicBezTo>
                    <a:cubicBezTo>
                      <a:pt x="297" y="685"/>
                      <a:pt x="297" y="662"/>
                      <a:pt x="275" y="617"/>
                    </a:cubicBezTo>
                    <a:cubicBezTo>
                      <a:pt x="252" y="571"/>
                      <a:pt x="252" y="548"/>
                      <a:pt x="229" y="503"/>
                    </a:cubicBezTo>
                    <a:cubicBezTo>
                      <a:pt x="229" y="457"/>
                      <a:pt x="206" y="411"/>
                      <a:pt x="206" y="366"/>
                    </a:cubicBezTo>
                    <a:cubicBezTo>
                      <a:pt x="183" y="320"/>
                      <a:pt x="183" y="274"/>
                      <a:pt x="183" y="206"/>
                    </a:cubicBezTo>
                    <a:cubicBezTo>
                      <a:pt x="160" y="183"/>
                      <a:pt x="160" y="137"/>
                      <a:pt x="160" y="92"/>
                    </a:cubicBezTo>
                    <a:cubicBezTo>
                      <a:pt x="160" y="69"/>
                      <a:pt x="160" y="46"/>
                      <a:pt x="138" y="23"/>
                    </a:cubicBezTo>
                    <a:cubicBezTo>
                      <a:pt x="115" y="23"/>
                      <a:pt x="92" y="0"/>
                      <a:pt x="69"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7"/>
              <p:cNvSpPr/>
              <p:nvPr/>
            </p:nvSpPr>
            <p:spPr>
              <a:xfrm>
                <a:off x="7654311" y="2133465"/>
                <a:ext cx="315305" cy="94064"/>
              </a:xfrm>
              <a:custGeom>
                <a:avLst/>
                <a:gdLst/>
                <a:ahLst/>
                <a:cxnLst/>
                <a:rect l="l" t="t" r="r" b="b"/>
                <a:pathLst>
                  <a:path w="11665" h="3480" extrusionOk="0">
                    <a:moveTo>
                      <a:pt x="5564" y="2801"/>
                    </a:moveTo>
                    <a:lnTo>
                      <a:pt x="5564" y="2801"/>
                    </a:lnTo>
                    <a:cubicBezTo>
                      <a:pt x="5558" y="2804"/>
                      <a:pt x="5553" y="2806"/>
                      <a:pt x="5547" y="2808"/>
                    </a:cubicBezTo>
                    <a:cubicBezTo>
                      <a:pt x="5547" y="2808"/>
                      <a:pt x="5557" y="2808"/>
                      <a:pt x="5564" y="2801"/>
                    </a:cubicBezTo>
                    <a:close/>
                    <a:moveTo>
                      <a:pt x="11573" y="0"/>
                    </a:moveTo>
                    <a:cubicBezTo>
                      <a:pt x="11573" y="0"/>
                      <a:pt x="11550" y="23"/>
                      <a:pt x="11550" y="23"/>
                    </a:cubicBezTo>
                    <a:cubicBezTo>
                      <a:pt x="11413" y="92"/>
                      <a:pt x="11276" y="160"/>
                      <a:pt x="11139" y="229"/>
                    </a:cubicBezTo>
                    <a:cubicBezTo>
                      <a:pt x="11025" y="297"/>
                      <a:pt x="10888" y="365"/>
                      <a:pt x="10751" y="434"/>
                    </a:cubicBezTo>
                    <a:cubicBezTo>
                      <a:pt x="10614" y="502"/>
                      <a:pt x="10500" y="571"/>
                      <a:pt x="10363" y="617"/>
                    </a:cubicBezTo>
                    <a:cubicBezTo>
                      <a:pt x="10226" y="685"/>
                      <a:pt x="10089" y="731"/>
                      <a:pt x="9952" y="799"/>
                    </a:cubicBezTo>
                    <a:cubicBezTo>
                      <a:pt x="9838" y="845"/>
                      <a:pt x="9701" y="890"/>
                      <a:pt x="9564" y="959"/>
                    </a:cubicBezTo>
                    <a:cubicBezTo>
                      <a:pt x="9427" y="1005"/>
                      <a:pt x="9291" y="1050"/>
                      <a:pt x="9154" y="1096"/>
                    </a:cubicBezTo>
                    <a:cubicBezTo>
                      <a:pt x="8902" y="1187"/>
                      <a:pt x="8651" y="1278"/>
                      <a:pt x="8400" y="1370"/>
                    </a:cubicBezTo>
                    <a:cubicBezTo>
                      <a:pt x="8332" y="1393"/>
                      <a:pt x="8241" y="1438"/>
                      <a:pt x="8172" y="1461"/>
                    </a:cubicBezTo>
                    <a:lnTo>
                      <a:pt x="8149" y="1461"/>
                    </a:lnTo>
                    <a:cubicBezTo>
                      <a:pt x="8081" y="1484"/>
                      <a:pt x="8035" y="1507"/>
                      <a:pt x="7989" y="1507"/>
                    </a:cubicBezTo>
                    <a:lnTo>
                      <a:pt x="8012" y="1507"/>
                    </a:lnTo>
                    <a:cubicBezTo>
                      <a:pt x="7716" y="1598"/>
                      <a:pt x="7442" y="1689"/>
                      <a:pt x="7168" y="1803"/>
                    </a:cubicBezTo>
                    <a:lnTo>
                      <a:pt x="7213" y="1781"/>
                    </a:lnTo>
                    <a:lnTo>
                      <a:pt x="7213" y="1781"/>
                    </a:lnTo>
                    <a:cubicBezTo>
                      <a:pt x="7145" y="1803"/>
                      <a:pt x="7099" y="1803"/>
                      <a:pt x="7054" y="1826"/>
                    </a:cubicBezTo>
                    <a:lnTo>
                      <a:pt x="7099" y="1803"/>
                    </a:lnTo>
                    <a:lnTo>
                      <a:pt x="7099" y="1803"/>
                    </a:lnTo>
                    <a:cubicBezTo>
                      <a:pt x="6803" y="1918"/>
                      <a:pt x="6506" y="2009"/>
                      <a:pt x="6209" y="2100"/>
                    </a:cubicBezTo>
                    <a:cubicBezTo>
                      <a:pt x="5912" y="2169"/>
                      <a:pt x="5638" y="2283"/>
                      <a:pt x="5342" y="2351"/>
                    </a:cubicBezTo>
                    <a:cubicBezTo>
                      <a:pt x="5022" y="2443"/>
                      <a:pt x="4703" y="2511"/>
                      <a:pt x="4383" y="2580"/>
                    </a:cubicBezTo>
                    <a:cubicBezTo>
                      <a:pt x="4246" y="2602"/>
                      <a:pt x="4086" y="2625"/>
                      <a:pt x="3949" y="2671"/>
                    </a:cubicBezTo>
                    <a:cubicBezTo>
                      <a:pt x="3790" y="2694"/>
                      <a:pt x="3653" y="2739"/>
                      <a:pt x="3516" y="2762"/>
                    </a:cubicBezTo>
                    <a:cubicBezTo>
                      <a:pt x="3356" y="2785"/>
                      <a:pt x="3196" y="2808"/>
                      <a:pt x="3036" y="2831"/>
                    </a:cubicBezTo>
                    <a:cubicBezTo>
                      <a:pt x="2899" y="2853"/>
                      <a:pt x="2762" y="2853"/>
                      <a:pt x="2648" y="2853"/>
                    </a:cubicBezTo>
                    <a:cubicBezTo>
                      <a:pt x="2489" y="2876"/>
                      <a:pt x="2352" y="2876"/>
                      <a:pt x="2215" y="2876"/>
                    </a:cubicBezTo>
                    <a:lnTo>
                      <a:pt x="1735" y="2876"/>
                    </a:lnTo>
                    <a:cubicBezTo>
                      <a:pt x="1439" y="2853"/>
                      <a:pt x="1142" y="2831"/>
                      <a:pt x="845" y="2762"/>
                    </a:cubicBezTo>
                    <a:cubicBezTo>
                      <a:pt x="777" y="2762"/>
                      <a:pt x="731" y="2739"/>
                      <a:pt x="663" y="2716"/>
                    </a:cubicBezTo>
                    <a:cubicBezTo>
                      <a:pt x="594" y="2694"/>
                      <a:pt x="503" y="2671"/>
                      <a:pt x="434" y="2625"/>
                    </a:cubicBezTo>
                    <a:cubicBezTo>
                      <a:pt x="406" y="2616"/>
                      <a:pt x="370" y="2610"/>
                      <a:pt x="332" y="2610"/>
                    </a:cubicBezTo>
                    <a:cubicBezTo>
                      <a:pt x="279" y="2610"/>
                      <a:pt x="223" y="2621"/>
                      <a:pt x="183" y="2648"/>
                    </a:cubicBezTo>
                    <a:cubicBezTo>
                      <a:pt x="115" y="2671"/>
                      <a:pt x="69" y="2739"/>
                      <a:pt x="46" y="2831"/>
                    </a:cubicBezTo>
                    <a:cubicBezTo>
                      <a:pt x="1" y="2899"/>
                      <a:pt x="23" y="2990"/>
                      <a:pt x="46" y="3059"/>
                    </a:cubicBezTo>
                    <a:cubicBezTo>
                      <a:pt x="92" y="3150"/>
                      <a:pt x="160" y="3196"/>
                      <a:pt x="229" y="3219"/>
                    </a:cubicBezTo>
                    <a:cubicBezTo>
                      <a:pt x="320" y="3264"/>
                      <a:pt x="389" y="3287"/>
                      <a:pt x="480" y="3310"/>
                    </a:cubicBezTo>
                    <a:cubicBezTo>
                      <a:pt x="571" y="3333"/>
                      <a:pt x="685" y="3356"/>
                      <a:pt x="777" y="3378"/>
                    </a:cubicBezTo>
                    <a:cubicBezTo>
                      <a:pt x="959" y="3424"/>
                      <a:pt x="1142" y="3424"/>
                      <a:pt x="1324" y="3447"/>
                    </a:cubicBezTo>
                    <a:cubicBezTo>
                      <a:pt x="1507" y="3470"/>
                      <a:pt x="1667" y="3470"/>
                      <a:pt x="1849" y="3470"/>
                    </a:cubicBezTo>
                    <a:cubicBezTo>
                      <a:pt x="1910" y="3477"/>
                      <a:pt x="1971" y="3480"/>
                      <a:pt x="2032" y="3480"/>
                    </a:cubicBezTo>
                    <a:cubicBezTo>
                      <a:pt x="2154" y="3480"/>
                      <a:pt x="2276" y="3470"/>
                      <a:pt x="2397" y="3470"/>
                    </a:cubicBezTo>
                    <a:lnTo>
                      <a:pt x="2466" y="3470"/>
                    </a:lnTo>
                    <a:cubicBezTo>
                      <a:pt x="2694" y="3447"/>
                      <a:pt x="2945" y="3424"/>
                      <a:pt x="3196" y="3378"/>
                    </a:cubicBezTo>
                    <a:cubicBezTo>
                      <a:pt x="3447" y="3356"/>
                      <a:pt x="3721" y="3287"/>
                      <a:pt x="3972" y="3219"/>
                    </a:cubicBezTo>
                    <a:cubicBezTo>
                      <a:pt x="4086" y="3196"/>
                      <a:pt x="4223" y="3150"/>
                      <a:pt x="4337" y="3127"/>
                    </a:cubicBezTo>
                    <a:cubicBezTo>
                      <a:pt x="4474" y="3104"/>
                      <a:pt x="4611" y="3059"/>
                      <a:pt x="4748" y="3036"/>
                    </a:cubicBezTo>
                    <a:cubicBezTo>
                      <a:pt x="5022" y="2968"/>
                      <a:pt x="5296" y="2876"/>
                      <a:pt x="5570" y="2785"/>
                    </a:cubicBezTo>
                    <a:lnTo>
                      <a:pt x="5570" y="2785"/>
                    </a:lnTo>
                    <a:cubicBezTo>
                      <a:pt x="5570" y="2793"/>
                      <a:pt x="5567" y="2798"/>
                      <a:pt x="5564" y="2801"/>
                    </a:cubicBezTo>
                    <a:lnTo>
                      <a:pt x="5564" y="2801"/>
                    </a:lnTo>
                    <a:cubicBezTo>
                      <a:pt x="5855" y="2690"/>
                      <a:pt x="6147" y="2600"/>
                      <a:pt x="6460" y="2488"/>
                    </a:cubicBezTo>
                    <a:cubicBezTo>
                      <a:pt x="6734" y="2374"/>
                      <a:pt x="7031" y="2283"/>
                      <a:pt x="7328" y="2169"/>
                    </a:cubicBezTo>
                    <a:cubicBezTo>
                      <a:pt x="7624" y="2055"/>
                      <a:pt x="7898" y="1963"/>
                      <a:pt x="8172" y="1849"/>
                    </a:cubicBezTo>
                    <a:cubicBezTo>
                      <a:pt x="8446" y="1735"/>
                      <a:pt x="8720" y="1621"/>
                      <a:pt x="8994" y="1484"/>
                    </a:cubicBezTo>
                    <a:cubicBezTo>
                      <a:pt x="9199" y="1393"/>
                      <a:pt x="9405" y="1301"/>
                      <a:pt x="9633" y="1187"/>
                    </a:cubicBezTo>
                    <a:cubicBezTo>
                      <a:pt x="9838" y="1096"/>
                      <a:pt x="10044" y="982"/>
                      <a:pt x="10272" y="868"/>
                    </a:cubicBezTo>
                    <a:cubicBezTo>
                      <a:pt x="10477" y="753"/>
                      <a:pt x="10706" y="639"/>
                      <a:pt x="10934" y="525"/>
                    </a:cubicBezTo>
                    <a:cubicBezTo>
                      <a:pt x="11048" y="480"/>
                      <a:pt x="11162" y="411"/>
                      <a:pt x="11276" y="365"/>
                    </a:cubicBezTo>
                    <a:cubicBezTo>
                      <a:pt x="11390" y="297"/>
                      <a:pt x="11505" y="229"/>
                      <a:pt x="11619" y="160"/>
                    </a:cubicBezTo>
                    <a:cubicBezTo>
                      <a:pt x="11664" y="137"/>
                      <a:pt x="11664" y="92"/>
                      <a:pt x="11642" y="69"/>
                    </a:cubicBezTo>
                    <a:cubicBezTo>
                      <a:pt x="11642" y="23"/>
                      <a:pt x="11619" y="0"/>
                      <a:pt x="11573"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7"/>
              <p:cNvSpPr/>
              <p:nvPr/>
            </p:nvSpPr>
            <p:spPr>
              <a:xfrm>
                <a:off x="7636417" y="2222908"/>
                <a:ext cx="72224" cy="18813"/>
              </a:xfrm>
              <a:custGeom>
                <a:avLst/>
                <a:gdLst/>
                <a:ahLst/>
                <a:cxnLst/>
                <a:rect l="l" t="t" r="r" b="b"/>
                <a:pathLst>
                  <a:path w="2672" h="696" extrusionOk="0">
                    <a:moveTo>
                      <a:pt x="160" y="1"/>
                    </a:moveTo>
                    <a:cubicBezTo>
                      <a:pt x="92" y="1"/>
                      <a:pt x="46" y="47"/>
                      <a:pt x="24" y="92"/>
                    </a:cubicBezTo>
                    <a:cubicBezTo>
                      <a:pt x="1" y="184"/>
                      <a:pt x="46" y="252"/>
                      <a:pt x="115" y="298"/>
                    </a:cubicBezTo>
                    <a:cubicBezTo>
                      <a:pt x="206" y="320"/>
                      <a:pt x="320" y="366"/>
                      <a:pt x="412" y="412"/>
                    </a:cubicBezTo>
                    <a:cubicBezTo>
                      <a:pt x="526" y="435"/>
                      <a:pt x="617" y="480"/>
                      <a:pt x="708" y="503"/>
                    </a:cubicBezTo>
                    <a:cubicBezTo>
                      <a:pt x="822" y="526"/>
                      <a:pt x="914" y="549"/>
                      <a:pt x="1005" y="572"/>
                    </a:cubicBezTo>
                    <a:cubicBezTo>
                      <a:pt x="1119" y="594"/>
                      <a:pt x="1256" y="617"/>
                      <a:pt x="1370" y="640"/>
                    </a:cubicBezTo>
                    <a:cubicBezTo>
                      <a:pt x="1553" y="663"/>
                      <a:pt x="1735" y="686"/>
                      <a:pt x="1941" y="686"/>
                    </a:cubicBezTo>
                    <a:cubicBezTo>
                      <a:pt x="2008" y="692"/>
                      <a:pt x="2073" y="695"/>
                      <a:pt x="2137" y="695"/>
                    </a:cubicBezTo>
                    <a:cubicBezTo>
                      <a:pt x="2291" y="695"/>
                      <a:pt x="2441" y="679"/>
                      <a:pt x="2603" y="663"/>
                    </a:cubicBezTo>
                    <a:cubicBezTo>
                      <a:pt x="2648" y="663"/>
                      <a:pt x="2671" y="594"/>
                      <a:pt x="2648" y="572"/>
                    </a:cubicBezTo>
                    <a:cubicBezTo>
                      <a:pt x="2648" y="534"/>
                      <a:pt x="2618" y="497"/>
                      <a:pt x="2582" y="497"/>
                    </a:cubicBezTo>
                    <a:cubicBezTo>
                      <a:pt x="2574" y="497"/>
                      <a:pt x="2565" y="499"/>
                      <a:pt x="2557" y="503"/>
                    </a:cubicBezTo>
                    <a:cubicBezTo>
                      <a:pt x="2466" y="503"/>
                      <a:pt x="2352" y="526"/>
                      <a:pt x="2238" y="526"/>
                    </a:cubicBezTo>
                    <a:lnTo>
                      <a:pt x="1758" y="526"/>
                    </a:lnTo>
                    <a:cubicBezTo>
                      <a:pt x="1598" y="503"/>
                      <a:pt x="1416" y="480"/>
                      <a:pt x="1256" y="435"/>
                    </a:cubicBezTo>
                    <a:cubicBezTo>
                      <a:pt x="1142" y="412"/>
                      <a:pt x="1028" y="366"/>
                      <a:pt x="914" y="343"/>
                    </a:cubicBezTo>
                    <a:cubicBezTo>
                      <a:pt x="800" y="298"/>
                      <a:pt x="685" y="229"/>
                      <a:pt x="594" y="184"/>
                    </a:cubicBezTo>
                    <a:lnTo>
                      <a:pt x="594" y="184"/>
                    </a:lnTo>
                    <a:cubicBezTo>
                      <a:pt x="594" y="184"/>
                      <a:pt x="617" y="206"/>
                      <a:pt x="617" y="206"/>
                    </a:cubicBezTo>
                    <a:cubicBezTo>
                      <a:pt x="548" y="161"/>
                      <a:pt x="503" y="138"/>
                      <a:pt x="434" y="115"/>
                    </a:cubicBezTo>
                    <a:cubicBezTo>
                      <a:pt x="366" y="69"/>
                      <a:pt x="275" y="47"/>
                      <a:pt x="206" y="24"/>
                    </a:cubicBezTo>
                    <a:cubicBezTo>
                      <a:pt x="183" y="1"/>
                      <a:pt x="183" y="1"/>
                      <a:pt x="160"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7"/>
              <p:cNvSpPr/>
              <p:nvPr/>
            </p:nvSpPr>
            <p:spPr>
              <a:xfrm>
                <a:off x="8192316" y="1743531"/>
                <a:ext cx="273327" cy="269327"/>
              </a:xfrm>
              <a:custGeom>
                <a:avLst/>
                <a:gdLst/>
                <a:ahLst/>
                <a:cxnLst/>
                <a:rect l="l" t="t" r="r" b="b"/>
                <a:pathLst>
                  <a:path w="10112" h="9964" extrusionOk="0">
                    <a:moveTo>
                      <a:pt x="9770" y="1"/>
                    </a:moveTo>
                    <a:cubicBezTo>
                      <a:pt x="9701" y="1"/>
                      <a:pt x="9633" y="24"/>
                      <a:pt x="9564" y="69"/>
                    </a:cubicBezTo>
                    <a:cubicBezTo>
                      <a:pt x="9564" y="92"/>
                      <a:pt x="9541" y="115"/>
                      <a:pt x="9518" y="138"/>
                    </a:cubicBezTo>
                    <a:cubicBezTo>
                      <a:pt x="9496" y="183"/>
                      <a:pt x="9473" y="229"/>
                      <a:pt x="9473" y="275"/>
                    </a:cubicBezTo>
                    <a:cubicBezTo>
                      <a:pt x="9450" y="297"/>
                      <a:pt x="9450" y="320"/>
                      <a:pt x="9450" y="343"/>
                    </a:cubicBezTo>
                    <a:cubicBezTo>
                      <a:pt x="9404" y="503"/>
                      <a:pt x="9359" y="663"/>
                      <a:pt x="9290" y="822"/>
                    </a:cubicBezTo>
                    <a:cubicBezTo>
                      <a:pt x="9222" y="982"/>
                      <a:pt x="9153" y="1142"/>
                      <a:pt x="9062" y="1302"/>
                    </a:cubicBezTo>
                    <a:cubicBezTo>
                      <a:pt x="9016" y="1416"/>
                      <a:pt x="8948" y="1553"/>
                      <a:pt x="8879" y="1667"/>
                    </a:cubicBezTo>
                    <a:cubicBezTo>
                      <a:pt x="8788" y="1804"/>
                      <a:pt x="8697" y="1941"/>
                      <a:pt x="8583" y="2101"/>
                    </a:cubicBezTo>
                    <a:cubicBezTo>
                      <a:pt x="8491" y="2238"/>
                      <a:pt x="8400" y="2375"/>
                      <a:pt x="8309" y="2489"/>
                    </a:cubicBezTo>
                    <a:cubicBezTo>
                      <a:pt x="8195" y="2626"/>
                      <a:pt x="8080" y="2763"/>
                      <a:pt x="7966" y="2877"/>
                    </a:cubicBezTo>
                    <a:lnTo>
                      <a:pt x="7966" y="2877"/>
                    </a:lnTo>
                    <a:cubicBezTo>
                      <a:pt x="7949" y="2894"/>
                      <a:pt x="7932" y="2911"/>
                      <a:pt x="7921" y="2922"/>
                    </a:cubicBezTo>
                    <a:cubicBezTo>
                      <a:pt x="7921" y="2922"/>
                      <a:pt x="7921" y="2922"/>
                      <a:pt x="7922" y="2922"/>
                    </a:cubicBezTo>
                    <a:lnTo>
                      <a:pt x="7922" y="2922"/>
                    </a:lnTo>
                    <a:cubicBezTo>
                      <a:pt x="7908" y="2938"/>
                      <a:pt x="7898" y="2953"/>
                      <a:pt x="7898" y="2968"/>
                    </a:cubicBezTo>
                    <a:cubicBezTo>
                      <a:pt x="7829" y="3036"/>
                      <a:pt x="7761" y="3105"/>
                      <a:pt x="7692" y="3196"/>
                    </a:cubicBezTo>
                    <a:cubicBezTo>
                      <a:pt x="7684" y="3196"/>
                      <a:pt x="7676" y="3199"/>
                      <a:pt x="7669" y="3204"/>
                    </a:cubicBezTo>
                    <a:lnTo>
                      <a:pt x="7669" y="3204"/>
                    </a:lnTo>
                    <a:cubicBezTo>
                      <a:pt x="7669" y="3201"/>
                      <a:pt x="7670" y="3199"/>
                      <a:pt x="7670" y="3196"/>
                    </a:cubicBezTo>
                    <a:lnTo>
                      <a:pt x="7670" y="3196"/>
                    </a:lnTo>
                    <a:cubicBezTo>
                      <a:pt x="7601" y="3288"/>
                      <a:pt x="7510" y="3379"/>
                      <a:pt x="7419" y="3470"/>
                    </a:cubicBezTo>
                    <a:cubicBezTo>
                      <a:pt x="7213" y="3698"/>
                      <a:pt x="7008" y="3927"/>
                      <a:pt x="6779" y="4155"/>
                    </a:cubicBezTo>
                    <a:cubicBezTo>
                      <a:pt x="6528" y="4383"/>
                      <a:pt x="6277" y="4634"/>
                      <a:pt x="6026" y="4862"/>
                    </a:cubicBezTo>
                    <a:cubicBezTo>
                      <a:pt x="5775" y="5091"/>
                      <a:pt x="5524" y="5319"/>
                      <a:pt x="5273" y="5547"/>
                    </a:cubicBezTo>
                    <a:cubicBezTo>
                      <a:pt x="5045" y="5775"/>
                      <a:pt x="4794" y="6004"/>
                      <a:pt x="4543" y="6232"/>
                    </a:cubicBezTo>
                    <a:cubicBezTo>
                      <a:pt x="4314" y="6460"/>
                      <a:pt x="4063" y="6666"/>
                      <a:pt x="3789" y="6894"/>
                    </a:cubicBezTo>
                    <a:cubicBezTo>
                      <a:pt x="3675" y="7008"/>
                      <a:pt x="3538" y="7099"/>
                      <a:pt x="3424" y="7213"/>
                    </a:cubicBezTo>
                    <a:cubicBezTo>
                      <a:pt x="3287" y="7305"/>
                      <a:pt x="3173" y="7396"/>
                      <a:pt x="3059" y="7510"/>
                    </a:cubicBezTo>
                    <a:cubicBezTo>
                      <a:pt x="2945" y="7602"/>
                      <a:pt x="2808" y="7716"/>
                      <a:pt x="2694" y="7807"/>
                    </a:cubicBezTo>
                    <a:cubicBezTo>
                      <a:pt x="2557" y="7921"/>
                      <a:pt x="2420" y="8035"/>
                      <a:pt x="2283" y="8126"/>
                    </a:cubicBezTo>
                    <a:cubicBezTo>
                      <a:pt x="2032" y="8332"/>
                      <a:pt x="1781" y="8515"/>
                      <a:pt x="1530" y="8720"/>
                    </a:cubicBezTo>
                    <a:cubicBezTo>
                      <a:pt x="1301" y="8903"/>
                      <a:pt x="1050" y="9108"/>
                      <a:pt x="799" y="9268"/>
                    </a:cubicBezTo>
                    <a:cubicBezTo>
                      <a:pt x="548" y="9450"/>
                      <a:pt x="297" y="9656"/>
                      <a:pt x="46" y="9816"/>
                    </a:cubicBezTo>
                    <a:cubicBezTo>
                      <a:pt x="0" y="9838"/>
                      <a:pt x="0" y="9907"/>
                      <a:pt x="46" y="9930"/>
                    </a:cubicBezTo>
                    <a:cubicBezTo>
                      <a:pt x="57" y="9953"/>
                      <a:pt x="74" y="9964"/>
                      <a:pt x="94" y="9964"/>
                    </a:cubicBezTo>
                    <a:cubicBezTo>
                      <a:pt x="114" y="9964"/>
                      <a:pt x="137" y="9953"/>
                      <a:pt x="160" y="9930"/>
                    </a:cubicBezTo>
                    <a:cubicBezTo>
                      <a:pt x="320" y="9838"/>
                      <a:pt x="480" y="9701"/>
                      <a:pt x="639" y="9587"/>
                    </a:cubicBezTo>
                    <a:cubicBezTo>
                      <a:pt x="799" y="9473"/>
                      <a:pt x="959" y="9359"/>
                      <a:pt x="1119" y="9245"/>
                    </a:cubicBezTo>
                    <a:cubicBezTo>
                      <a:pt x="1279" y="9108"/>
                      <a:pt x="1461" y="8994"/>
                      <a:pt x="1621" y="8857"/>
                    </a:cubicBezTo>
                    <a:cubicBezTo>
                      <a:pt x="1689" y="8811"/>
                      <a:pt x="1781" y="8743"/>
                      <a:pt x="1872" y="8674"/>
                    </a:cubicBezTo>
                    <a:cubicBezTo>
                      <a:pt x="1940" y="8606"/>
                      <a:pt x="2032" y="8560"/>
                      <a:pt x="2100" y="8515"/>
                    </a:cubicBezTo>
                    <a:cubicBezTo>
                      <a:pt x="2374" y="8332"/>
                      <a:pt x="2648" y="8172"/>
                      <a:pt x="2922" y="7967"/>
                    </a:cubicBezTo>
                    <a:cubicBezTo>
                      <a:pt x="3036" y="7875"/>
                      <a:pt x="3173" y="7784"/>
                      <a:pt x="3310" y="7693"/>
                    </a:cubicBezTo>
                    <a:cubicBezTo>
                      <a:pt x="3447" y="7602"/>
                      <a:pt x="3561" y="7510"/>
                      <a:pt x="3698" y="7419"/>
                    </a:cubicBezTo>
                    <a:cubicBezTo>
                      <a:pt x="3835" y="7328"/>
                      <a:pt x="3972" y="7213"/>
                      <a:pt x="4109" y="7122"/>
                    </a:cubicBezTo>
                    <a:cubicBezTo>
                      <a:pt x="4246" y="7008"/>
                      <a:pt x="4360" y="6917"/>
                      <a:pt x="4497" y="6803"/>
                    </a:cubicBezTo>
                    <a:cubicBezTo>
                      <a:pt x="4634" y="6711"/>
                      <a:pt x="4771" y="6597"/>
                      <a:pt x="4885" y="6506"/>
                    </a:cubicBezTo>
                    <a:cubicBezTo>
                      <a:pt x="5022" y="6392"/>
                      <a:pt x="5136" y="6278"/>
                      <a:pt x="5273" y="6186"/>
                    </a:cubicBezTo>
                    <a:cubicBezTo>
                      <a:pt x="5524" y="5958"/>
                      <a:pt x="5798" y="5730"/>
                      <a:pt x="6049" y="5524"/>
                    </a:cubicBezTo>
                    <a:cubicBezTo>
                      <a:pt x="6300" y="5296"/>
                      <a:pt x="6574" y="5068"/>
                      <a:pt x="6825" y="4862"/>
                    </a:cubicBezTo>
                    <a:cubicBezTo>
                      <a:pt x="6871" y="4817"/>
                      <a:pt x="6939" y="4748"/>
                      <a:pt x="6985" y="4703"/>
                    </a:cubicBezTo>
                    <a:cubicBezTo>
                      <a:pt x="7053" y="4634"/>
                      <a:pt x="7122" y="4589"/>
                      <a:pt x="7190" y="4520"/>
                    </a:cubicBezTo>
                    <a:cubicBezTo>
                      <a:pt x="7304" y="4406"/>
                      <a:pt x="7419" y="4292"/>
                      <a:pt x="7533" y="4178"/>
                    </a:cubicBezTo>
                    <a:cubicBezTo>
                      <a:pt x="7761" y="3972"/>
                      <a:pt x="7989" y="3744"/>
                      <a:pt x="8195" y="3516"/>
                    </a:cubicBezTo>
                    <a:cubicBezTo>
                      <a:pt x="8339" y="3392"/>
                      <a:pt x="8466" y="3249"/>
                      <a:pt x="8590" y="3104"/>
                    </a:cubicBezTo>
                    <a:lnTo>
                      <a:pt x="8590" y="3104"/>
                    </a:lnTo>
                    <a:cubicBezTo>
                      <a:pt x="8585" y="3112"/>
                      <a:pt x="8583" y="3120"/>
                      <a:pt x="8583" y="3128"/>
                    </a:cubicBezTo>
                    <a:cubicBezTo>
                      <a:pt x="8674" y="3014"/>
                      <a:pt x="8788" y="2899"/>
                      <a:pt x="8879" y="2785"/>
                    </a:cubicBezTo>
                    <a:cubicBezTo>
                      <a:pt x="8948" y="2671"/>
                      <a:pt x="9039" y="2580"/>
                      <a:pt x="9108" y="2466"/>
                    </a:cubicBezTo>
                    <a:cubicBezTo>
                      <a:pt x="9245" y="2260"/>
                      <a:pt x="9381" y="2055"/>
                      <a:pt x="9496" y="1850"/>
                    </a:cubicBezTo>
                    <a:cubicBezTo>
                      <a:pt x="9633" y="1621"/>
                      <a:pt x="9747" y="1393"/>
                      <a:pt x="9861" y="1142"/>
                    </a:cubicBezTo>
                    <a:cubicBezTo>
                      <a:pt x="9906" y="1028"/>
                      <a:pt x="9929" y="914"/>
                      <a:pt x="9975" y="800"/>
                    </a:cubicBezTo>
                    <a:cubicBezTo>
                      <a:pt x="10043" y="663"/>
                      <a:pt x="10066" y="503"/>
                      <a:pt x="10089" y="343"/>
                    </a:cubicBezTo>
                    <a:cubicBezTo>
                      <a:pt x="10112" y="160"/>
                      <a:pt x="9975" y="24"/>
                      <a:pt x="9815"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7"/>
              <p:cNvSpPr/>
              <p:nvPr/>
            </p:nvSpPr>
            <p:spPr>
              <a:xfrm>
                <a:off x="8390365" y="1733665"/>
                <a:ext cx="40113" cy="83793"/>
              </a:xfrm>
              <a:custGeom>
                <a:avLst/>
                <a:gdLst/>
                <a:ahLst/>
                <a:cxnLst/>
                <a:rect l="l" t="t" r="r" b="b"/>
                <a:pathLst>
                  <a:path w="1484" h="3100" extrusionOk="0">
                    <a:moveTo>
                      <a:pt x="1301" y="0"/>
                    </a:moveTo>
                    <a:cubicBezTo>
                      <a:pt x="1256" y="0"/>
                      <a:pt x="1210" y="23"/>
                      <a:pt x="1164" y="46"/>
                    </a:cubicBezTo>
                    <a:cubicBezTo>
                      <a:pt x="1141" y="92"/>
                      <a:pt x="1119" y="137"/>
                      <a:pt x="1119" y="183"/>
                    </a:cubicBezTo>
                    <a:cubicBezTo>
                      <a:pt x="1119" y="252"/>
                      <a:pt x="1096" y="320"/>
                      <a:pt x="1096" y="366"/>
                    </a:cubicBezTo>
                    <a:cubicBezTo>
                      <a:pt x="1096" y="457"/>
                      <a:pt x="1096" y="525"/>
                      <a:pt x="1096" y="617"/>
                    </a:cubicBezTo>
                    <a:cubicBezTo>
                      <a:pt x="1096" y="777"/>
                      <a:pt x="1050" y="936"/>
                      <a:pt x="1027" y="1119"/>
                    </a:cubicBezTo>
                    <a:cubicBezTo>
                      <a:pt x="1027" y="1096"/>
                      <a:pt x="1027" y="1096"/>
                      <a:pt x="1027" y="1096"/>
                    </a:cubicBezTo>
                    <a:cubicBezTo>
                      <a:pt x="982" y="1279"/>
                      <a:pt x="936" y="1438"/>
                      <a:pt x="868" y="1621"/>
                    </a:cubicBezTo>
                    <a:cubicBezTo>
                      <a:pt x="799" y="1804"/>
                      <a:pt x="753" y="1986"/>
                      <a:pt x="662" y="2146"/>
                    </a:cubicBezTo>
                    <a:cubicBezTo>
                      <a:pt x="662" y="2123"/>
                      <a:pt x="662" y="2123"/>
                      <a:pt x="662" y="2123"/>
                    </a:cubicBezTo>
                    <a:cubicBezTo>
                      <a:pt x="594" y="2260"/>
                      <a:pt x="525" y="2374"/>
                      <a:pt x="434" y="2511"/>
                    </a:cubicBezTo>
                    <a:cubicBezTo>
                      <a:pt x="388" y="2557"/>
                      <a:pt x="343" y="2625"/>
                      <a:pt x="297" y="2694"/>
                    </a:cubicBezTo>
                    <a:cubicBezTo>
                      <a:pt x="251" y="2740"/>
                      <a:pt x="206" y="2785"/>
                      <a:pt x="160" y="2831"/>
                    </a:cubicBezTo>
                    <a:cubicBezTo>
                      <a:pt x="114" y="2876"/>
                      <a:pt x="92" y="2922"/>
                      <a:pt x="46" y="2968"/>
                    </a:cubicBezTo>
                    <a:cubicBezTo>
                      <a:pt x="23" y="2991"/>
                      <a:pt x="0" y="3036"/>
                      <a:pt x="46" y="3082"/>
                    </a:cubicBezTo>
                    <a:cubicBezTo>
                      <a:pt x="57" y="3093"/>
                      <a:pt x="74" y="3099"/>
                      <a:pt x="94" y="3099"/>
                    </a:cubicBezTo>
                    <a:cubicBezTo>
                      <a:pt x="114" y="3099"/>
                      <a:pt x="137" y="3093"/>
                      <a:pt x="160" y="3082"/>
                    </a:cubicBezTo>
                    <a:cubicBezTo>
                      <a:pt x="251" y="2991"/>
                      <a:pt x="320" y="2899"/>
                      <a:pt x="411" y="2808"/>
                    </a:cubicBezTo>
                    <a:cubicBezTo>
                      <a:pt x="480" y="2694"/>
                      <a:pt x="571" y="2580"/>
                      <a:pt x="662" y="2466"/>
                    </a:cubicBezTo>
                    <a:cubicBezTo>
                      <a:pt x="731" y="2374"/>
                      <a:pt x="822" y="2260"/>
                      <a:pt x="890" y="2146"/>
                    </a:cubicBezTo>
                    <a:cubicBezTo>
                      <a:pt x="959" y="2032"/>
                      <a:pt x="1005" y="1895"/>
                      <a:pt x="1073" y="1758"/>
                    </a:cubicBezTo>
                    <a:cubicBezTo>
                      <a:pt x="1119" y="1621"/>
                      <a:pt x="1187" y="1507"/>
                      <a:pt x="1233" y="1370"/>
                    </a:cubicBezTo>
                    <a:cubicBezTo>
                      <a:pt x="1256" y="1302"/>
                      <a:pt x="1278" y="1233"/>
                      <a:pt x="1301" y="1187"/>
                    </a:cubicBezTo>
                    <a:cubicBezTo>
                      <a:pt x="1324" y="1119"/>
                      <a:pt x="1347" y="1050"/>
                      <a:pt x="1370" y="982"/>
                    </a:cubicBezTo>
                    <a:cubicBezTo>
                      <a:pt x="1415" y="845"/>
                      <a:pt x="1438" y="708"/>
                      <a:pt x="1461" y="548"/>
                    </a:cubicBezTo>
                    <a:cubicBezTo>
                      <a:pt x="1484" y="434"/>
                      <a:pt x="1484" y="297"/>
                      <a:pt x="1484" y="160"/>
                    </a:cubicBezTo>
                    <a:cubicBezTo>
                      <a:pt x="1461" y="137"/>
                      <a:pt x="1461" y="92"/>
                      <a:pt x="1438" y="69"/>
                    </a:cubicBezTo>
                    <a:cubicBezTo>
                      <a:pt x="1393" y="46"/>
                      <a:pt x="1370" y="23"/>
                      <a:pt x="1301"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7"/>
              <p:cNvSpPr/>
              <p:nvPr/>
            </p:nvSpPr>
            <p:spPr>
              <a:xfrm>
                <a:off x="8452047" y="1721934"/>
                <a:ext cx="14839" cy="14839"/>
              </a:xfrm>
              <a:custGeom>
                <a:avLst/>
                <a:gdLst/>
                <a:ahLst/>
                <a:cxnLst/>
                <a:rect l="l" t="t" r="r" b="b"/>
                <a:pathLst>
                  <a:path w="549" h="549" extrusionOk="0">
                    <a:moveTo>
                      <a:pt x="297" y="1"/>
                    </a:moveTo>
                    <a:cubicBezTo>
                      <a:pt x="229" y="1"/>
                      <a:pt x="161" y="24"/>
                      <a:pt x="92" y="69"/>
                    </a:cubicBezTo>
                    <a:cubicBezTo>
                      <a:pt x="46" y="115"/>
                      <a:pt x="24" y="183"/>
                      <a:pt x="1" y="252"/>
                    </a:cubicBezTo>
                    <a:cubicBezTo>
                      <a:pt x="1" y="320"/>
                      <a:pt x="24" y="389"/>
                      <a:pt x="69" y="434"/>
                    </a:cubicBezTo>
                    <a:cubicBezTo>
                      <a:pt x="115" y="503"/>
                      <a:pt x="183" y="549"/>
                      <a:pt x="252" y="549"/>
                    </a:cubicBezTo>
                    <a:cubicBezTo>
                      <a:pt x="320" y="549"/>
                      <a:pt x="389" y="526"/>
                      <a:pt x="457" y="480"/>
                    </a:cubicBezTo>
                    <a:cubicBezTo>
                      <a:pt x="503" y="434"/>
                      <a:pt x="526" y="366"/>
                      <a:pt x="549" y="298"/>
                    </a:cubicBezTo>
                    <a:cubicBezTo>
                      <a:pt x="549" y="229"/>
                      <a:pt x="526" y="161"/>
                      <a:pt x="480" y="92"/>
                    </a:cubicBezTo>
                    <a:cubicBezTo>
                      <a:pt x="434" y="46"/>
                      <a:pt x="366" y="1"/>
                      <a:pt x="297"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7"/>
              <p:cNvSpPr/>
              <p:nvPr/>
            </p:nvSpPr>
            <p:spPr>
              <a:xfrm>
                <a:off x="7796840" y="1788563"/>
                <a:ext cx="256677" cy="292492"/>
              </a:xfrm>
              <a:custGeom>
                <a:avLst/>
                <a:gdLst/>
                <a:ahLst/>
                <a:cxnLst/>
                <a:rect l="l" t="t" r="r" b="b"/>
                <a:pathLst>
                  <a:path w="9496" h="10821" extrusionOk="0">
                    <a:moveTo>
                      <a:pt x="343" y="1"/>
                    </a:moveTo>
                    <a:cubicBezTo>
                      <a:pt x="229" y="115"/>
                      <a:pt x="114" y="252"/>
                      <a:pt x="0" y="366"/>
                    </a:cubicBezTo>
                    <a:cubicBezTo>
                      <a:pt x="1005" y="800"/>
                      <a:pt x="1940" y="1370"/>
                      <a:pt x="2831" y="2010"/>
                    </a:cubicBezTo>
                    <a:lnTo>
                      <a:pt x="2762" y="1987"/>
                    </a:lnTo>
                    <a:lnTo>
                      <a:pt x="2762" y="1987"/>
                    </a:lnTo>
                    <a:cubicBezTo>
                      <a:pt x="3949" y="2877"/>
                      <a:pt x="4999" y="3904"/>
                      <a:pt x="5935" y="5045"/>
                    </a:cubicBezTo>
                    <a:cubicBezTo>
                      <a:pt x="5935" y="5068"/>
                      <a:pt x="5935" y="5068"/>
                      <a:pt x="5935" y="5068"/>
                    </a:cubicBezTo>
                    <a:cubicBezTo>
                      <a:pt x="5935" y="5068"/>
                      <a:pt x="5958" y="5091"/>
                      <a:pt x="5958" y="5091"/>
                    </a:cubicBezTo>
                    <a:cubicBezTo>
                      <a:pt x="6985" y="6415"/>
                      <a:pt x="7852" y="7853"/>
                      <a:pt x="8537" y="9405"/>
                    </a:cubicBezTo>
                    <a:cubicBezTo>
                      <a:pt x="8537" y="9405"/>
                      <a:pt x="8537" y="9428"/>
                      <a:pt x="8537" y="9428"/>
                    </a:cubicBezTo>
                    <a:cubicBezTo>
                      <a:pt x="8537" y="9428"/>
                      <a:pt x="8537" y="9428"/>
                      <a:pt x="8537" y="9451"/>
                    </a:cubicBezTo>
                    <a:lnTo>
                      <a:pt x="8560" y="9451"/>
                    </a:lnTo>
                    <a:cubicBezTo>
                      <a:pt x="8742" y="9884"/>
                      <a:pt x="8902" y="10341"/>
                      <a:pt x="9062" y="10820"/>
                    </a:cubicBezTo>
                    <a:cubicBezTo>
                      <a:pt x="9153" y="10752"/>
                      <a:pt x="9245" y="10706"/>
                      <a:pt x="9359" y="10660"/>
                    </a:cubicBezTo>
                    <a:lnTo>
                      <a:pt x="9381" y="10660"/>
                    </a:lnTo>
                    <a:cubicBezTo>
                      <a:pt x="9404" y="10638"/>
                      <a:pt x="9450" y="10615"/>
                      <a:pt x="9496" y="10569"/>
                    </a:cubicBezTo>
                    <a:cubicBezTo>
                      <a:pt x="9290" y="9953"/>
                      <a:pt x="9039" y="9314"/>
                      <a:pt x="8742" y="8697"/>
                    </a:cubicBezTo>
                    <a:cubicBezTo>
                      <a:pt x="7943" y="6963"/>
                      <a:pt x="6871" y="5342"/>
                      <a:pt x="5592" y="3904"/>
                    </a:cubicBezTo>
                    <a:cubicBezTo>
                      <a:pt x="4406" y="2580"/>
                      <a:pt x="2990" y="1393"/>
                      <a:pt x="1415" y="526"/>
                    </a:cubicBezTo>
                    <a:cubicBezTo>
                      <a:pt x="1073" y="320"/>
                      <a:pt x="708" y="161"/>
                      <a:pt x="343"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7"/>
              <p:cNvSpPr/>
              <p:nvPr/>
            </p:nvSpPr>
            <p:spPr>
              <a:xfrm>
                <a:off x="8061518" y="2102597"/>
                <a:ext cx="649" cy="27"/>
              </a:xfrm>
              <a:custGeom>
                <a:avLst/>
                <a:gdLst/>
                <a:ahLst/>
                <a:cxnLst/>
                <a:rect l="l" t="t" r="r" b="b"/>
                <a:pathLst>
                  <a:path w="24" h="1" extrusionOk="0">
                    <a:moveTo>
                      <a:pt x="23" y="1"/>
                    </a:moveTo>
                    <a:cubicBezTo>
                      <a:pt x="23" y="1"/>
                      <a:pt x="0" y="1"/>
                      <a:pt x="0" y="1"/>
                    </a:cubicBezTo>
                    <a:cubicBezTo>
                      <a:pt x="0" y="1"/>
                      <a:pt x="23" y="1"/>
                      <a:pt x="23" y="1"/>
                    </a:cubicBezTo>
                    <a:cubicBezTo>
                      <a:pt x="23" y="1"/>
                      <a:pt x="23" y="1"/>
                      <a:pt x="23"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7"/>
              <p:cNvSpPr/>
              <p:nvPr/>
            </p:nvSpPr>
            <p:spPr>
              <a:xfrm>
                <a:off x="8050408" y="2104462"/>
                <a:ext cx="29030" cy="178939"/>
              </a:xfrm>
              <a:custGeom>
                <a:avLst/>
                <a:gdLst/>
                <a:ahLst/>
                <a:cxnLst/>
                <a:rect l="l" t="t" r="r" b="b"/>
                <a:pathLst>
                  <a:path w="1074" h="6620" extrusionOk="0">
                    <a:moveTo>
                      <a:pt x="457" y="0"/>
                    </a:moveTo>
                    <a:cubicBezTo>
                      <a:pt x="343" y="46"/>
                      <a:pt x="252" y="115"/>
                      <a:pt x="160" y="160"/>
                    </a:cubicBezTo>
                    <a:cubicBezTo>
                      <a:pt x="115" y="183"/>
                      <a:pt x="46" y="206"/>
                      <a:pt x="0" y="229"/>
                    </a:cubicBezTo>
                    <a:cubicBezTo>
                      <a:pt x="160" y="822"/>
                      <a:pt x="297" y="1438"/>
                      <a:pt x="366" y="2055"/>
                    </a:cubicBezTo>
                    <a:lnTo>
                      <a:pt x="388" y="2055"/>
                    </a:lnTo>
                    <a:cubicBezTo>
                      <a:pt x="388" y="2055"/>
                      <a:pt x="388" y="2078"/>
                      <a:pt x="388" y="2078"/>
                    </a:cubicBezTo>
                    <a:cubicBezTo>
                      <a:pt x="525" y="3242"/>
                      <a:pt x="571" y="4383"/>
                      <a:pt x="411" y="5547"/>
                    </a:cubicBezTo>
                    <a:cubicBezTo>
                      <a:pt x="366" y="5912"/>
                      <a:pt x="320" y="6255"/>
                      <a:pt x="229" y="6620"/>
                    </a:cubicBezTo>
                    <a:cubicBezTo>
                      <a:pt x="366" y="6597"/>
                      <a:pt x="503" y="6574"/>
                      <a:pt x="662" y="6551"/>
                    </a:cubicBezTo>
                    <a:lnTo>
                      <a:pt x="754" y="6551"/>
                    </a:lnTo>
                    <a:cubicBezTo>
                      <a:pt x="1050" y="5159"/>
                      <a:pt x="1073" y="3721"/>
                      <a:pt x="891" y="2306"/>
                    </a:cubicBezTo>
                    <a:cubicBezTo>
                      <a:pt x="799" y="1530"/>
                      <a:pt x="662" y="754"/>
                      <a:pt x="457"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7"/>
              <p:cNvSpPr/>
              <p:nvPr/>
            </p:nvSpPr>
            <p:spPr>
              <a:xfrm>
                <a:off x="7786974" y="1792887"/>
                <a:ext cx="27" cy="649"/>
              </a:xfrm>
              <a:custGeom>
                <a:avLst/>
                <a:gdLst/>
                <a:ahLst/>
                <a:cxnLst/>
                <a:rect l="l" t="t" r="r" b="b"/>
                <a:pathLst>
                  <a:path w="1" h="24" extrusionOk="0">
                    <a:moveTo>
                      <a:pt x="0" y="24"/>
                    </a:moveTo>
                    <a:cubicBezTo>
                      <a:pt x="0" y="24"/>
                      <a:pt x="0" y="24"/>
                      <a:pt x="0" y="1"/>
                    </a:cubicBezTo>
                    <a:cubicBezTo>
                      <a:pt x="0" y="24"/>
                      <a:pt x="0" y="24"/>
                      <a:pt x="0" y="24"/>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7"/>
              <p:cNvSpPr/>
              <p:nvPr/>
            </p:nvSpPr>
            <p:spPr>
              <a:xfrm>
                <a:off x="8027568" y="2042753"/>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7"/>
              <p:cNvSpPr/>
              <p:nvPr/>
            </p:nvSpPr>
            <p:spPr>
              <a:xfrm>
                <a:off x="8060896" y="2160604"/>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7"/>
              <p:cNvSpPr/>
              <p:nvPr/>
            </p:nvSpPr>
            <p:spPr>
              <a:xfrm>
                <a:off x="7957236" y="1924929"/>
                <a:ext cx="27" cy="649"/>
              </a:xfrm>
              <a:custGeom>
                <a:avLst/>
                <a:gdLst/>
                <a:ahLst/>
                <a:cxnLst/>
                <a:rect l="l" t="t" r="r" b="b"/>
                <a:pathLst>
                  <a:path w="1" h="24" extrusionOk="0">
                    <a:moveTo>
                      <a:pt x="1" y="23"/>
                    </a:moveTo>
                    <a:cubicBezTo>
                      <a:pt x="1" y="23"/>
                      <a:pt x="1" y="23"/>
                      <a:pt x="1" y="0"/>
                    </a:cubicBezTo>
                    <a:cubicBezTo>
                      <a:pt x="1" y="0"/>
                      <a:pt x="1" y="0"/>
                      <a:pt x="1" y="0"/>
                    </a:cubicBezTo>
                    <a:cubicBezTo>
                      <a:pt x="1" y="0"/>
                      <a:pt x="1" y="23"/>
                      <a:pt x="1" y="23"/>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7"/>
              <p:cNvSpPr/>
              <p:nvPr/>
            </p:nvSpPr>
            <p:spPr>
              <a:xfrm>
                <a:off x="7957236" y="1925551"/>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7"/>
              <p:cNvSpPr/>
              <p:nvPr/>
            </p:nvSpPr>
            <p:spPr>
              <a:xfrm>
                <a:off x="7957858" y="1926145"/>
                <a:ext cx="27" cy="27"/>
              </a:xfrm>
              <a:custGeom>
                <a:avLst/>
                <a:gdLst/>
                <a:ahLst/>
                <a:cxnLst/>
                <a:rect l="l" t="t" r="r" b="b"/>
                <a:pathLst>
                  <a:path w="1" h="1" extrusionOk="0">
                    <a:moveTo>
                      <a:pt x="1" y="1"/>
                    </a:moveTo>
                    <a:lnTo>
                      <a:pt x="1"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7"/>
              <p:cNvSpPr/>
              <p:nvPr/>
            </p:nvSpPr>
            <p:spPr>
              <a:xfrm>
                <a:off x="8027568" y="2042753"/>
                <a:ext cx="27" cy="649"/>
              </a:xfrm>
              <a:custGeom>
                <a:avLst/>
                <a:gdLst/>
                <a:ahLst/>
                <a:cxnLst/>
                <a:rect l="l" t="t" r="r" b="b"/>
                <a:pathLst>
                  <a:path w="1" h="24" extrusionOk="0">
                    <a:moveTo>
                      <a:pt x="1" y="24"/>
                    </a:move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7"/>
              <p:cNvSpPr/>
              <p:nvPr/>
            </p:nvSpPr>
            <p:spPr>
              <a:xfrm>
                <a:off x="8060274" y="2159360"/>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7"/>
              <p:cNvSpPr/>
              <p:nvPr/>
            </p:nvSpPr>
            <p:spPr>
              <a:xfrm>
                <a:off x="8060274" y="2159360"/>
                <a:ext cx="649" cy="649"/>
              </a:xfrm>
              <a:custGeom>
                <a:avLst/>
                <a:gdLst/>
                <a:ahLst/>
                <a:cxnLst/>
                <a:rect l="l" t="t" r="r" b="b"/>
                <a:pathLst>
                  <a:path w="24" h="24" extrusionOk="0">
                    <a:moveTo>
                      <a:pt x="23" y="24"/>
                    </a:moveTo>
                    <a:cubicBezTo>
                      <a:pt x="1" y="1"/>
                      <a:pt x="1" y="1"/>
                      <a:pt x="1" y="1"/>
                    </a:cubicBezTo>
                    <a:cubicBezTo>
                      <a:pt x="1" y="1"/>
                      <a:pt x="1" y="1"/>
                      <a:pt x="23" y="24"/>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7"/>
              <p:cNvSpPr/>
              <p:nvPr/>
            </p:nvSpPr>
            <p:spPr>
              <a:xfrm>
                <a:off x="7994267" y="1675658"/>
                <a:ext cx="142529" cy="356634"/>
              </a:xfrm>
              <a:custGeom>
                <a:avLst/>
                <a:gdLst/>
                <a:ahLst/>
                <a:cxnLst/>
                <a:rect l="l" t="t" r="r" b="b"/>
                <a:pathLst>
                  <a:path w="5273" h="13194" extrusionOk="0">
                    <a:moveTo>
                      <a:pt x="662" y="1"/>
                    </a:moveTo>
                    <a:cubicBezTo>
                      <a:pt x="594" y="1"/>
                      <a:pt x="503" y="24"/>
                      <a:pt x="434" y="24"/>
                    </a:cubicBezTo>
                    <a:cubicBezTo>
                      <a:pt x="343" y="47"/>
                      <a:pt x="251" y="69"/>
                      <a:pt x="160" y="69"/>
                    </a:cubicBezTo>
                    <a:cubicBezTo>
                      <a:pt x="0" y="1667"/>
                      <a:pt x="137" y="3265"/>
                      <a:pt x="480" y="4840"/>
                    </a:cubicBezTo>
                    <a:cubicBezTo>
                      <a:pt x="913" y="6734"/>
                      <a:pt x="1667" y="8560"/>
                      <a:pt x="2671" y="10227"/>
                    </a:cubicBezTo>
                    <a:cubicBezTo>
                      <a:pt x="3287" y="11277"/>
                      <a:pt x="4018" y="12281"/>
                      <a:pt x="4839" y="13194"/>
                    </a:cubicBezTo>
                    <a:cubicBezTo>
                      <a:pt x="4931" y="13148"/>
                      <a:pt x="5022" y="13103"/>
                      <a:pt x="5113" y="13057"/>
                    </a:cubicBezTo>
                    <a:cubicBezTo>
                      <a:pt x="5159" y="13011"/>
                      <a:pt x="5227" y="12988"/>
                      <a:pt x="5273" y="12943"/>
                    </a:cubicBezTo>
                    <a:cubicBezTo>
                      <a:pt x="5022" y="12646"/>
                      <a:pt x="4748" y="12349"/>
                      <a:pt x="4520" y="12053"/>
                    </a:cubicBezTo>
                    <a:cubicBezTo>
                      <a:pt x="3470" y="10729"/>
                      <a:pt x="2602" y="9268"/>
                      <a:pt x="1941" y="7716"/>
                    </a:cubicBezTo>
                    <a:cubicBezTo>
                      <a:pt x="1347" y="6346"/>
                      <a:pt x="936" y="4908"/>
                      <a:pt x="708" y="3425"/>
                    </a:cubicBezTo>
                    <a:cubicBezTo>
                      <a:pt x="708" y="3425"/>
                      <a:pt x="708" y="3402"/>
                      <a:pt x="708" y="3402"/>
                    </a:cubicBezTo>
                    <a:lnTo>
                      <a:pt x="708" y="3379"/>
                    </a:lnTo>
                    <a:cubicBezTo>
                      <a:pt x="571" y="2261"/>
                      <a:pt x="525" y="1119"/>
                      <a:pt x="662"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7"/>
              <p:cNvSpPr/>
              <p:nvPr/>
            </p:nvSpPr>
            <p:spPr>
              <a:xfrm>
                <a:off x="8013377" y="1766993"/>
                <a:ext cx="27" cy="27"/>
              </a:xfrm>
              <a:custGeom>
                <a:avLst/>
                <a:gdLst/>
                <a:ahLst/>
                <a:cxnLst/>
                <a:rect l="l" t="t" r="r" b="b"/>
                <a:pathLst>
                  <a:path w="1" h="1" extrusionOk="0">
                    <a:moveTo>
                      <a:pt x="1" y="0"/>
                    </a:moveTo>
                    <a:lnTo>
                      <a:pt x="1" y="0"/>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7"/>
              <p:cNvSpPr/>
              <p:nvPr/>
            </p:nvSpPr>
            <p:spPr>
              <a:xfrm>
                <a:off x="8155906" y="2048943"/>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7"/>
              <p:cNvSpPr/>
              <p:nvPr/>
            </p:nvSpPr>
            <p:spPr>
              <a:xfrm>
                <a:off x="8148500" y="2049564"/>
                <a:ext cx="151179" cy="98741"/>
              </a:xfrm>
              <a:custGeom>
                <a:avLst/>
                <a:gdLst/>
                <a:ahLst/>
                <a:cxnLst/>
                <a:rect l="l" t="t" r="r" b="b"/>
                <a:pathLst>
                  <a:path w="5593" h="3653" extrusionOk="0">
                    <a:moveTo>
                      <a:pt x="434" y="0"/>
                    </a:moveTo>
                    <a:cubicBezTo>
                      <a:pt x="275" y="91"/>
                      <a:pt x="138" y="160"/>
                      <a:pt x="1" y="251"/>
                    </a:cubicBezTo>
                    <a:cubicBezTo>
                      <a:pt x="206" y="479"/>
                      <a:pt x="434" y="685"/>
                      <a:pt x="663" y="890"/>
                    </a:cubicBezTo>
                    <a:cubicBezTo>
                      <a:pt x="2032" y="2077"/>
                      <a:pt x="3584" y="3059"/>
                      <a:pt x="5296" y="3652"/>
                    </a:cubicBezTo>
                    <a:cubicBezTo>
                      <a:pt x="5342" y="3561"/>
                      <a:pt x="5410" y="3492"/>
                      <a:pt x="5479" y="3401"/>
                    </a:cubicBezTo>
                    <a:cubicBezTo>
                      <a:pt x="5502" y="3355"/>
                      <a:pt x="5547" y="3287"/>
                      <a:pt x="5593" y="3241"/>
                    </a:cubicBezTo>
                    <a:cubicBezTo>
                      <a:pt x="5365" y="3173"/>
                      <a:pt x="5159" y="3081"/>
                      <a:pt x="4931" y="3013"/>
                    </a:cubicBezTo>
                    <a:lnTo>
                      <a:pt x="4954" y="3013"/>
                    </a:lnTo>
                    <a:cubicBezTo>
                      <a:pt x="3904" y="2579"/>
                      <a:pt x="2922" y="2009"/>
                      <a:pt x="1986" y="1324"/>
                    </a:cubicBezTo>
                    <a:cubicBezTo>
                      <a:pt x="1964" y="1301"/>
                      <a:pt x="1964" y="1301"/>
                      <a:pt x="1964" y="1301"/>
                    </a:cubicBezTo>
                    <a:cubicBezTo>
                      <a:pt x="1416" y="890"/>
                      <a:pt x="914" y="457"/>
                      <a:pt x="434"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7"/>
              <p:cNvSpPr/>
              <p:nvPr/>
            </p:nvSpPr>
            <p:spPr>
              <a:xfrm>
                <a:off x="8281163" y="2130384"/>
                <a:ext cx="622" cy="622"/>
              </a:xfrm>
              <a:custGeom>
                <a:avLst/>
                <a:gdLst/>
                <a:ahLst/>
                <a:cxnLst/>
                <a:rect l="l" t="t" r="r" b="b"/>
                <a:pathLst>
                  <a:path w="23" h="23" extrusionOk="0">
                    <a:moveTo>
                      <a:pt x="23" y="23"/>
                    </a:moveTo>
                    <a:cubicBezTo>
                      <a:pt x="23" y="0"/>
                      <a:pt x="23" y="0"/>
                      <a:pt x="0" y="0"/>
                    </a:cubicBezTo>
                    <a:cubicBezTo>
                      <a:pt x="23" y="0"/>
                      <a:pt x="23" y="0"/>
                      <a:pt x="23" y="23"/>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7"/>
              <p:cNvSpPr/>
              <p:nvPr/>
            </p:nvSpPr>
            <p:spPr>
              <a:xfrm>
                <a:off x="8013377" y="1766993"/>
                <a:ext cx="27" cy="27"/>
              </a:xfrm>
              <a:custGeom>
                <a:avLst/>
                <a:gdLst/>
                <a:ahLst/>
                <a:cxnLst/>
                <a:rect l="l" t="t" r="r" b="b"/>
                <a:pathLst>
                  <a:path w="1" h="1" extrusionOk="0">
                    <a:moveTo>
                      <a:pt x="1" y="0"/>
                    </a:moveTo>
                    <a:lnTo>
                      <a:pt x="1" y="0"/>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7"/>
              <p:cNvSpPr/>
              <p:nvPr/>
            </p:nvSpPr>
            <p:spPr>
              <a:xfrm>
                <a:off x="8013377" y="1768209"/>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7"/>
              <p:cNvSpPr/>
              <p:nvPr/>
            </p:nvSpPr>
            <p:spPr>
              <a:xfrm>
                <a:off x="8201560" y="2084730"/>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7"/>
              <p:cNvSpPr/>
              <p:nvPr/>
            </p:nvSpPr>
            <p:spPr>
              <a:xfrm>
                <a:off x="8202182" y="2085325"/>
                <a:ext cx="649" cy="27"/>
              </a:xfrm>
              <a:custGeom>
                <a:avLst/>
                <a:gdLst/>
                <a:ahLst/>
                <a:cxnLst/>
                <a:rect l="l" t="t" r="r" b="b"/>
                <a:pathLst>
                  <a:path w="24" h="1" extrusionOk="0">
                    <a:moveTo>
                      <a:pt x="0" y="1"/>
                    </a:moveTo>
                    <a:cubicBezTo>
                      <a:pt x="0" y="1"/>
                      <a:pt x="0" y="1"/>
                      <a:pt x="23" y="1"/>
                    </a:cubicBez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7"/>
              <p:cNvSpPr/>
              <p:nvPr/>
            </p:nvSpPr>
            <p:spPr>
              <a:xfrm>
                <a:off x="8202803" y="2085325"/>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7"/>
              <p:cNvSpPr/>
              <p:nvPr/>
            </p:nvSpPr>
            <p:spPr>
              <a:xfrm>
                <a:off x="8281163" y="2130384"/>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7"/>
              <p:cNvSpPr/>
              <p:nvPr/>
            </p:nvSpPr>
            <p:spPr>
              <a:xfrm>
                <a:off x="8013377" y="1766993"/>
                <a:ext cx="27" cy="27"/>
              </a:xfrm>
              <a:custGeom>
                <a:avLst/>
                <a:gdLst/>
                <a:ahLst/>
                <a:cxnLst/>
                <a:rect l="l" t="t" r="r" b="b"/>
                <a:pathLst>
                  <a:path w="1" h="1" extrusionOk="0">
                    <a:moveTo>
                      <a:pt x="1" y="0"/>
                    </a:moveTo>
                    <a:lnTo>
                      <a:pt x="1" y="0"/>
                    </a:ln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7"/>
              <p:cNvSpPr/>
              <p:nvPr/>
            </p:nvSpPr>
            <p:spPr>
              <a:xfrm>
                <a:off x="8013377" y="1766993"/>
                <a:ext cx="27" cy="27"/>
              </a:xfrm>
              <a:custGeom>
                <a:avLst/>
                <a:gdLst/>
                <a:ahLst/>
                <a:cxnLst/>
                <a:rect l="l" t="t" r="r" b="b"/>
                <a:pathLst>
                  <a:path w="1" h="1" extrusionOk="0">
                    <a:moveTo>
                      <a:pt x="1" y="0"/>
                    </a:moveTo>
                    <a:cubicBezTo>
                      <a:pt x="1" y="0"/>
                      <a:pt x="1" y="0"/>
                      <a:pt x="1" y="0"/>
                    </a:cubicBezTo>
                    <a:cubicBezTo>
                      <a:pt x="1" y="0"/>
                      <a:pt x="1" y="0"/>
                      <a:pt x="1" y="0"/>
                    </a:cubicBezTo>
                    <a:lnTo>
                      <a:pt x="1" y="0"/>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7"/>
              <p:cNvSpPr/>
              <p:nvPr/>
            </p:nvSpPr>
            <p:spPr>
              <a:xfrm>
                <a:off x="8013377" y="1766993"/>
                <a:ext cx="27" cy="1243"/>
              </a:xfrm>
              <a:custGeom>
                <a:avLst/>
                <a:gdLst/>
                <a:ahLst/>
                <a:cxnLst/>
                <a:rect l="l" t="t" r="r" b="b"/>
                <a:pathLst>
                  <a:path w="1" h="46" extrusionOk="0">
                    <a:moveTo>
                      <a:pt x="1" y="23"/>
                    </a:moveTo>
                    <a:cubicBezTo>
                      <a:pt x="1" y="23"/>
                      <a:pt x="1" y="23"/>
                      <a:pt x="1" y="46"/>
                    </a:cubicBezTo>
                    <a:cubicBezTo>
                      <a:pt x="1" y="23"/>
                      <a:pt x="1" y="23"/>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7"/>
              <p:cNvSpPr/>
              <p:nvPr/>
            </p:nvSpPr>
            <p:spPr>
              <a:xfrm>
                <a:off x="8201560" y="2084730"/>
                <a:ext cx="649" cy="622"/>
              </a:xfrm>
              <a:custGeom>
                <a:avLst/>
                <a:gdLst/>
                <a:ahLst/>
                <a:cxnLst/>
                <a:rect l="l" t="t" r="r" b="b"/>
                <a:pathLst>
                  <a:path w="24" h="23" extrusionOk="0">
                    <a:moveTo>
                      <a:pt x="1" y="0"/>
                    </a:moveTo>
                    <a:cubicBezTo>
                      <a:pt x="1" y="0"/>
                      <a:pt x="23" y="23"/>
                      <a:pt x="23" y="23"/>
                    </a:cubicBezTo>
                    <a:cubicBezTo>
                      <a:pt x="23"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7"/>
              <p:cNvSpPr/>
              <p:nvPr/>
            </p:nvSpPr>
            <p:spPr>
              <a:xfrm>
                <a:off x="8202182" y="2085325"/>
                <a:ext cx="27" cy="27"/>
              </a:xfrm>
              <a:custGeom>
                <a:avLst/>
                <a:gdLst/>
                <a:ahLst/>
                <a:cxnLst/>
                <a:rect l="l" t="t" r="r" b="b"/>
                <a:pathLst>
                  <a:path w="1" h="1" extrusionOk="0">
                    <a:moveTo>
                      <a:pt x="0" y="1"/>
                    </a:moveTo>
                    <a:cubicBezTo>
                      <a:pt x="0" y="1"/>
                      <a:pt x="0" y="1"/>
                      <a:pt x="0" y="1"/>
                    </a:cubicBezTo>
                    <a:lnTo>
                      <a:pt x="0" y="1"/>
                    </a:ln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7"/>
              <p:cNvSpPr/>
              <p:nvPr/>
            </p:nvSpPr>
            <p:spPr>
              <a:xfrm>
                <a:off x="8202182" y="2085325"/>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7"/>
              <p:cNvSpPr/>
              <p:nvPr/>
            </p:nvSpPr>
            <p:spPr>
              <a:xfrm>
                <a:off x="8202182" y="2085325"/>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7"/>
              <p:cNvSpPr/>
              <p:nvPr/>
            </p:nvSpPr>
            <p:spPr>
              <a:xfrm>
                <a:off x="7735130" y="1671955"/>
                <a:ext cx="596012" cy="509651"/>
              </a:xfrm>
              <a:custGeom>
                <a:avLst/>
                <a:gdLst/>
                <a:ahLst/>
                <a:cxnLst/>
                <a:rect l="l" t="t" r="r" b="b"/>
                <a:pathLst>
                  <a:path w="22050" h="18855" extrusionOk="0">
                    <a:moveTo>
                      <a:pt x="11391" y="1"/>
                    </a:moveTo>
                    <a:cubicBezTo>
                      <a:pt x="10386" y="1"/>
                      <a:pt x="9405" y="138"/>
                      <a:pt x="8446" y="389"/>
                    </a:cubicBezTo>
                    <a:cubicBezTo>
                      <a:pt x="8378" y="412"/>
                      <a:pt x="8286" y="435"/>
                      <a:pt x="8218" y="457"/>
                    </a:cubicBezTo>
                    <a:cubicBezTo>
                      <a:pt x="7510" y="663"/>
                      <a:pt x="6826" y="937"/>
                      <a:pt x="6186" y="1256"/>
                    </a:cubicBezTo>
                    <a:cubicBezTo>
                      <a:pt x="6141" y="1279"/>
                      <a:pt x="6072" y="1325"/>
                      <a:pt x="6027" y="1348"/>
                    </a:cubicBezTo>
                    <a:cubicBezTo>
                      <a:pt x="5844" y="1439"/>
                      <a:pt x="5661" y="1553"/>
                      <a:pt x="5502" y="1644"/>
                    </a:cubicBezTo>
                    <a:cubicBezTo>
                      <a:pt x="5479" y="1644"/>
                      <a:pt x="5479" y="1644"/>
                      <a:pt x="5479" y="1667"/>
                    </a:cubicBezTo>
                    <a:cubicBezTo>
                      <a:pt x="5251" y="1781"/>
                      <a:pt x="5045" y="1941"/>
                      <a:pt x="4840" y="2078"/>
                    </a:cubicBezTo>
                    <a:cubicBezTo>
                      <a:pt x="4817" y="2101"/>
                      <a:pt x="4794" y="2101"/>
                      <a:pt x="4771" y="2124"/>
                    </a:cubicBezTo>
                    <a:cubicBezTo>
                      <a:pt x="3950" y="2694"/>
                      <a:pt x="3219" y="3402"/>
                      <a:pt x="2580" y="4178"/>
                    </a:cubicBezTo>
                    <a:cubicBezTo>
                      <a:pt x="2146" y="4703"/>
                      <a:pt x="1758" y="5274"/>
                      <a:pt x="1439" y="5867"/>
                    </a:cubicBezTo>
                    <a:cubicBezTo>
                      <a:pt x="1439" y="5890"/>
                      <a:pt x="1439" y="5890"/>
                      <a:pt x="1439" y="5890"/>
                    </a:cubicBezTo>
                    <a:cubicBezTo>
                      <a:pt x="1279" y="6141"/>
                      <a:pt x="1142" y="6415"/>
                      <a:pt x="1028" y="6689"/>
                    </a:cubicBezTo>
                    <a:cubicBezTo>
                      <a:pt x="959" y="6849"/>
                      <a:pt x="891" y="6985"/>
                      <a:pt x="822" y="7145"/>
                    </a:cubicBezTo>
                    <a:cubicBezTo>
                      <a:pt x="822" y="7168"/>
                      <a:pt x="800" y="7191"/>
                      <a:pt x="800" y="7214"/>
                    </a:cubicBezTo>
                    <a:cubicBezTo>
                      <a:pt x="617" y="7716"/>
                      <a:pt x="457" y="8195"/>
                      <a:pt x="320" y="8697"/>
                    </a:cubicBezTo>
                    <a:cubicBezTo>
                      <a:pt x="297" y="8834"/>
                      <a:pt x="275" y="8948"/>
                      <a:pt x="252" y="9085"/>
                    </a:cubicBezTo>
                    <a:cubicBezTo>
                      <a:pt x="161" y="9451"/>
                      <a:pt x="115" y="9839"/>
                      <a:pt x="69" y="10227"/>
                    </a:cubicBezTo>
                    <a:cubicBezTo>
                      <a:pt x="24" y="10683"/>
                      <a:pt x="1" y="11163"/>
                      <a:pt x="1" y="11642"/>
                    </a:cubicBezTo>
                    <a:cubicBezTo>
                      <a:pt x="24" y="11779"/>
                      <a:pt x="24" y="11916"/>
                      <a:pt x="24" y="12030"/>
                    </a:cubicBezTo>
                    <a:cubicBezTo>
                      <a:pt x="46" y="12486"/>
                      <a:pt x="115" y="12943"/>
                      <a:pt x="183" y="13399"/>
                    </a:cubicBezTo>
                    <a:cubicBezTo>
                      <a:pt x="275" y="13833"/>
                      <a:pt x="366" y="14267"/>
                      <a:pt x="503" y="14678"/>
                    </a:cubicBezTo>
                    <a:cubicBezTo>
                      <a:pt x="503" y="14678"/>
                      <a:pt x="503" y="14700"/>
                      <a:pt x="503" y="14700"/>
                    </a:cubicBezTo>
                    <a:cubicBezTo>
                      <a:pt x="503" y="14700"/>
                      <a:pt x="503" y="14723"/>
                      <a:pt x="503" y="14723"/>
                    </a:cubicBezTo>
                    <a:cubicBezTo>
                      <a:pt x="549" y="14837"/>
                      <a:pt x="571" y="14952"/>
                      <a:pt x="617" y="15043"/>
                    </a:cubicBezTo>
                    <a:cubicBezTo>
                      <a:pt x="754" y="15431"/>
                      <a:pt x="891" y="15796"/>
                      <a:pt x="1051" y="16161"/>
                    </a:cubicBezTo>
                    <a:cubicBezTo>
                      <a:pt x="1256" y="16595"/>
                      <a:pt x="1484" y="17006"/>
                      <a:pt x="1735" y="17417"/>
                    </a:cubicBezTo>
                    <a:cubicBezTo>
                      <a:pt x="1804" y="17508"/>
                      <a:pt x="1872" y="17622"/>
                      <a:pt x="1941" y="17736"/>
                    </a:cubicBezTo>
                    <a:cubicBezTo>
                      <a:pt x="2192" y="18079"/>
                      <a:pt x="2443" y="18421"/>
                      <a:pt x="2717" y="18763"/>
                    </a:cubicBezTo>
                    <a:cubicBezTo>
                      <a:pt x="2717" y="18763"/>
                      <a:pt x="2740" y="18763"/>
                      <a:pt x="2740" y="18786"/>
                    </a:cubicBezTo>
                    <a:cubicBezTo>
                      <a:pt x="2763" y="18809"/>
                      <a:pt x="2785" y="18832"/>
                      <a:pt x="2808" y="18855"/>
                    </a:cubicBezTo>
                    <a:lnTo>
                      <a:pt x="2854" y="18855"/>
                    </a:lnTo>
                    <a:cubicBezTo>
                      <a:pt x="2945" y="18809"/>
                      <a:pt x="3059" y="18786"/>
                      <a:pt x="3151" y="18763"/>
                    </a:cubicBezTo>
                    <a:cubicBezTo>
                      <a:pt x="3082" y="18672"/>
                      <a:pt x="2991" y="18558"/>
                      <a:pt x="2900" y="18467"/>
                    </a:cubicBezTo>
                    <a:cubicBezTo>
                      <a:pt x="2900" y="18467"/>
                      <a:pt x="2900" y="18444"/>
                      <a:pt x="2877" y="18444"/>
                    </a:cubicBezTo>
                    <a:cubicBezTo>
                      <a:pt x="2877" y="18444"/>
                      <a:pt x="2877" y="18421"/>
                      <a:pt x="2854" y="18421"/>
                    </a:cubicBezTo>
                    <a:cubicBezTo>
                      <a:pt x="2854" y="18398"/>
                      <a:pt x="2831" y="18375"/>
                      <a:pt x="2808" y="18375"/>
                    </a:cubicBezTo>
                    <a:cubicBezTo>
                      <a:pt x="2808" y="18352"/>
                      <a:pt x="2808" y="18352"/>
                      <a:pt x="2808" y="18352"/>
                    </a:cubicBezTo>
                    <a:cubicBezTo>
                      <a:pt x="2785" y="18330"/>
                      <a:pt x="2763" y="18307"/>
                      <a:pt x="2740" y="18261"/>
                    </a:cubicBezTo>
                    <a:lnTo>
                      <a:pt x="2717" y="18238"/>
                    </a:lnTo>
                    <a:cubicBezTo>
                      <a:pt x="2694" y="18216"/>
                      <a:pt x="2694" y="18216"/>
                      <a:pt x="2694" y="18193"/>
                    </a:cubicBezTo>
                    <a:cubicBezTo>
                      <a:pt x="2671" y="18170"/>
                      <a:pt x="2648" y="18147"/>
                      <a:pt x="2648" y="18147"/>
                    </a:cubicBezTo>
                    <a:cubicBezTo>
                      <a:pt x="2648" y="18147"/>
                      <a:pt x="2626" y="18124"/>
                      <a:pt x="2626" y="18124"/>
                    </a:cubicBezTo>
                    <a:cubicBezTo>
                      <a:pt x="2101" y="17439"/>
                      <a:pt x="1667" y="16709"/>
                      <a:pt x="1302" y="15933"/>
                    </a:cubicBezTo>
                    <a:cubicBezTo>
                      <a:pt x="1302" y="15933"/>
                      <a:pt x="1302" y="15933"/>
                      <a:pt x="1302" y="15910"/>
                    </a:cubicBezTo>
                    <a:cubicBezTo>
                      <a:pt x="1302" y="15887"/>
                      <a:pt x="1279" y="15865"/>
                      <a:pt x="1279" y="15842"/>
                    </a:cubicBezTo>
                    <a:cubicBezTo>
                      <a:pt x="1279" y="15842"/>
                      <a:pt x="1279" y="15842"/>
                      <a:pt x="1279" y="15819"/>
                    </a:cubicBezTo>
                    <a:cubicBezTo>
                      <a:pt x="1256" y="15819"/>
                      <a:pt x="1256" y="15796"/>
                      <a:pt x="1233" y="15773"/>
                    </a:cubicBezTo>
                    <a:cubicBezTo>
                      <a:pt x="1233" y="15750"/>
                      <a:pt x="1233" y="15728"/>
                      <a:pt x="1210" y="15705"/>
                    </a:cubicBezTo>
                    <a:cubicBezTo>
                      <a:pt x="1142" y="15522"/>
                      <a:pt x="1074" y="15340"/>
                      <a:pt x="1005" y="15157"/>
                    </a:cubicBezTo>
                    <a:cubicBezTo>
                      <a:pt x="1005" y="15134"/>
                      <a:pt x="1005" y="15134"/>
                      <a:pt x="1005" y="15134"/>
                    </a:cubicBezTo>
                    <a:cubicBezTo>
                      <a:pt x="982" y="15111"/>
                      <a:pt x="982" y="15088"/>
                      <a:pt x="959" y="15066"/>
                    </a:cubicBezTo>
                    <a:cubicBezTo>
                      <a:pt x="959" y="15066"/>
                      <a:pt x="959" y="15043"/>
                      <a:pt x="959" y="15043"/>
                    </a:cubicBezTo>
                    <a:cubicBezTo>
                      <a:pt x="959" y="15020"/>
                      <a:pt x="937" y="14997"/>
                      <a:pt x="937" y="14974"/>
                    </a:cubicBezTo>
                    <a:cubicBezTo>
                      <a:pt x="937" y="14974"/>
                      <a:pt x="937" y="14952"/>
                      <a:pt x="937" y="14952"/>
                    </a:cubicBezTo>
                    <a:cubicBezTo>
                      <a:pt x="914" y="14929"/>
                      <a:pt x="914" y="14906"/>
                      <a:pt x="914" y="14883"/>
                    </a:cubicBezTo>
                    <a:cubicBezTo>
                      <a:pt x="914" y="14883"/>
                      <a:pt x="891" y="14860"/>
                      <a:pt x="891" y="14860"/>
                    </a:cubicBezTo>
                    <a:cubicBezTo>
                      <a:pt x="891" y="14837"/>
                      <a:pt x="891" y="14815"/>
                      <a:pt x="891" y="14815"/>
                    </a:cubicBezTo>
                    <a:cubicBezTo>
                      <a:pt x="868" y="14792"/>
                      <a:pt x="868" y="14769"/>
                      <a:pt x="868" y="14746"/>
                    </a:cubicBezTo>
                    <a:cubicBezTo>
                      <a:pt x="868" y="14746"/>
                      <a:pt x="845" y="14723"/>
                      <a:pt x="845" y="14723"/>
                    </a:cubicBezTo>
                    <a:cubicBezTo>
                      <a:pt x="845" y="14700"/>
                      <a:pt x="845" y="14678"/>
                      <a:pt x="822" y="14655"/>
                    </a:cubicBezTo>
                    <a:cubicBezTo>
                      <a:pt x="822" y="14655"/>
                      <a:pt x="822" y="14632"/>
                      <a:pt x="822" y="14632"/>
                    </a:cubicBezTo>
                    <a:cubicBezTo>
                      <a:pt x="822" y="14609"/>
                      <a:pt x="800" y="14586"/>
                      <a:pt x="800" y="14563"/>
                    </a:cubicBezTo>
                    <a:cubicBezTo>
                      <a:pt x="800" y="14541"/>
                      <a:pt x="800" y="14541"/>
                      <a:pt x="800" y="14541"/>
                    </a:cubicBezTo>
                    <a:cubicBezTo>
                      <a:pt x="640" y="14038"/>
                      <a:pt x="526" y="13514"/>
                      <a:pt x="457" y="12989"/>
                    </a:cubicBezTo>
                    <a:cubicBezTo>
                      <a:pt x="457" y="12966"/>
                      <a:pt x="434" y="12943"/>
                      <a:pt x="434" y="12920"/>
                    </a:cubicBezTo>
                    <a:cubicBezTo>
                      <a:pt x="389" y="12555"/>
                      <a:pt x="366" y="12190"/>
                      <a:pt x="343" y="11824"/>
                    </a:cubicBezTo>
                    <a:cubicBezTo>
                      <a:pt x="343" y="11802"/>
                      <a:pt x="343" y="11779"/>
                      <a:pt x="343" y="11756"/>
                    </a:cubicBezTo>
                    <a:cubicBezTo>
                      <a:pt x="343" y="11756"/>
                      <a:pt x="343" y="11733"/>
                      <a:pt x="343" y="11733"/>
                    </a:cubicBezTo>
                    <a:cubicBezTo>
                      <a:pt x="343" y="11710"/>
                      <a:pt x="343" y="11710"/>
                      <a:pt x="343" y="11687"/>
                    </a:cubicBezTo>
                    <a:cubicBezTo>
                      <a:pt x="343" y="11665"/>
                      <a:pt x="343" y="11642"/>
                      <a:pt x="343" y="11619"/>
                    </a:cubicBezTo>
                    <a:cubicBezTo>
                      <a:pt x="320" y="11277"/>
                      <a:pt x="343" y="10934"/>
                      <a:pt x="366" y="10615"/>
                    </a:cubicBezTo>
                    <a:cubicBezTo>
                      <a:pt x="366" y="10592"/>
                      <a:pt x="366" y="10592"/>
                      <a:pt x="366" y="10592"/>
                    </a:cubicBezTo>
                    <a:cubicBezTo>
                      <a:pt x="366" y="10569"/>
                      <a:pt x="366" y="10546"/>
                      <a:pt x="366" y="10523"/>
                    </a:cubicBezTo>
                    <a:cubicBezTo>
                      <a:pt x="389" y="10341"/>
                      <a:pt x="389" y="10158"/>
                      <a:pt x="412" y="9976"/>
                    </a:cubicBezTo>
                    <a:cubicBezTo>
                      <a:pt x="412" y="9976"/>
                      <a:pt x="412" y="9976"/>
                      <a:pt x="412" y="9953"/>
                    </a:cubicBezTo>
                    <a:cubicBezTo>
                      <a:pt x="549" y="9017"/>
                      <a:pt x="800" y="8081"/>
                      <a:pt x="1165" y="7214"/>
                    </a:cubicBezTo>
                    <a:cubicBezTo>
                      <a:pt x="1159" y="7214"/>
                      <a:pt x="1154" y="7214"/>
                      <a:pt x="1151" y="7214"/>
                    </a:cubicBezTo>
                    <a:lnTo>
                      <a:pt x="1151" y="7214"/>
                    </a:lnTo>
                    <a:cubicBezTo>
                      <a:pt x="1515" y="6333"/>
                      <a:pt x="1969" y="5518"/>
                      <a:pt x="2534" y="4749"/>
                    </a:cubicBezTo>
                    <a:lnTo>
                      <a:pt x="2534" y="4771"/>
                    </a:lnTo>
                    <a:cubicBezTo>
                      <a:pt x="3082" y="4041"/>
                      <a:pt x="3698" y="3379"/>
                      <a:pt x="4406" y="2808"/>
                    </a:cubicBezTo>
                    <a:lnTo>
                      <a:pt x="4429" y="2808"/>
                    </a:lnTo>
                    <a:cubicBezTo>
                      <a:pt x="4429" y="2786"/>
                      <a:pt x="4452" y="2786"/>
                      <a:pt x="4474" y="2763"/>
                    </a:cubicBezTo>
                    <a:cubicBezTo>
                      <a:pt x="4474" y="2763"/>
                      <a:pt x="4474" y="2740"/>
                      <a:pt x="4497" y="2740"/>
                    </a:cubicBezTo>
                    <a:cubicBezTo>
                      <a:pt x="4497" y="2740"/>
                      <a:pt x="4520" y="2717"/>
                      <a:pt x="4520" y="2717"/>
                    </a:cubicBezTo>
                    <a:cubicBezTo>
                      <a:pt x="4543" y="2717"/>
                      <a:pt x="4543" y="2717"/>
                      <a:pt x="4543" y="2694"/>
                    </a:cubicBezTo>
                    <a:cubicBezTo>
                      <a:pt x="4771" y="2535"/>
                      <a:pt x="4999" y="2352"/>
                      <a:pt x="5228" y="2192"/>
                    </a:cubicBezTo>
                    <a:cubicBezTo>
                      <a:pt x="5753" y="1850"/>
                      <a:pt x="6301" y="1553"/>
                      <a:pt x="6871" y="1279"/>
                    </a:cubicBezTo>
                    <a:cubicBezTo>
                      <a:pt x="6917" y="1279"/>
                      <a:pt x="6940" y="1256"/>
                      <a:pt x="6962" y="1256"/>
                    </a:cubicBezTo>
                    <a:lnTo>
                      <a:pt x="6985" y="1234"/>
                    </a:lnTo>
                    <a:cubicBezTo>
                      <a:pt x="7008" y="1234"/>
                      <a:pt x="7031" y="1234"/>
                      <a:pt x="7054" y="1211"/>
                    </a:cubicBezTo>
                    <a:cubicBezTo>
                      <a:pt x="7533" y="1028"/>
                      <a:pt x="8012" y="845"/>
                      <a:pt x="8515" y="709"/>
                    </a:cubicBezTo>
                    <a:lnTo>
                      <a:pt x="8583" y="709"/>
                    </a:lnTo>
                    <a:cubicBezTo>
                      <a:pt x="8583" y="686"/>
                      <a:pt x="8583" y="686"/>
                      <a:pt x="8606" y="686"/>
                    </a:cubicBezTo>
                    <a:cubicBezTo>
                      <a:pt x="8948" y="594"/>
                      <a:pt x="9313" y="526"/>
                      <a:pt x="9679" y="457"/>
                    </a:cubicBezTo>
                    <a:lnTo>
                      <a:pt x="9724" y="457"/>
                    </a:lnTo>
                    <a:cubicBezTo>
                      <a:pt x="9770" y="457"/>
                      <a:pt x="9816" y="435"/>
                      <a:pt x="9838" y="435"/>
                    </a:cubicBezTo>
                    <a:lnTo>
                      <a:pt x="9861" y="435"/>
                    </a:lnTo>
                    <a:cubicBezTo>
                      <a:pt x="10362" y="363"/>
                      <a:pt x="10870" y="329"/>
                      <a:pt x="11380" y="329"/>
                    </a:cubicBezTo>
                    <a:cubicBezTo>
                      <a:pt x="11846" y="329"/>
                      <a:pt x="12315" y="357"/>
                      <a:pt x="12783" y="412"/>
                    </a:cubicBezTo>
                    <a:cubicBezTo>
                      <a:pt x="13057" y="457"/>
                      <a:pt x="13331" y="503"/>
                      <a:pt x="13605" y="572"/>
                    </a:cubicBezTo>
                    <a:lnTo>
                      <a:pt x="13673" y="572"/>
                    </a:lnTo>
                    <a:cubicBezTo>
                      <a:pt x="14244" y="709"/>
                      <a:pt x="14814" y="868"/>
                      <a:pt x="15362" y="1074"/>
                    </a:cubicBezTo>
                    <a:cubicBezTo>
                      <a:pt x="15408" y="1097"/>
                      <a:pt x="15453" y="1119"/>
                      <a:pt x="15499" y="1142"/>
                    </a:cubicBezTo>
                    <a:lnTo>
                      <a:pt x="15522" y="1142"/>
                    </a:lnTo>
                    <a:lnTo>
                      <a:pt x="15499" y="1119"/>
                    </a:lnTo>
                    <a:lnTo>
                      <a:pt x="15499" y="1119"/>
                    </a:lnTo>
                    <a:cubicBezTo>
                      <a:pt x="15750" y="1234"/>
                      <a:pt x="15978" y="1348"/>
                      <a:pt x="16230" y="1462"/>
                    </a:cubicBezTo>
                    <a:cubicBezTo>
                      <a:pt x="16823" y="1759"/>
                      <a:pt x="17416" y="2101"/>
                      <a:pt x="17964" y="2512"/>
                    </a:cubicBezTo>
                    <a:lnTo>
                      <a:pt x="17987" y="2512"/>
                    </a:lnTo>
                    <a:cubicBezTo>
                      <a:pt x="17987" y="2512"/>
                      <a:pt x="17987" y="2535"/>
                      <a:pt x="17987" y="2535"/>
                    </a:cubicBezTo>
                    <a:cubicBezTo>
                      <a:pt x="18375" y="2808"/>
                      <a:pt x="18740" y="3128"/>
                      <a:pt x="19060" y="3448"/>
                    </a:cubicBezTo>
                    <a:cubicBezTo>
                      <a:pt x="19402" y="3790"/>
                      <a:pt x="19745" y="4132"/>
                      <a:pt x="20041" y="4520"/>
                    </a:cubicBezTo>
                    <a:cubicBezTo>
                      <a:pt x="20498" y="5114"/>
                      <a:pt x="20909" y="5753"/>
                      <a:pt x="21251" y="6415"/>
                    </a:cubicBezTo>
                    <a:cubicBezTo>
                      <a:pt x="21251" y="6438"/>
                      <a:pt x="21251" y="6438"/>
                      <a:pt x="21251" y="6438"/>
                    </a:cubicBezTo>
                    <a:lnTo>
                      <a:pt x="21297" y="6483"/>
                    </a:lnTo>
                    <a:cubicBezTo>
                      <a:pt x="21297" y="6506"/>
                      <a:pt x="21297" y="6506"/>
                      <a:pt x="21297" y="6529"/>
                    </a:cubicBezTo>
                    <a:cubicBezTo>
                      <a:pt x="21320" y="6529"/>
                      <a:pt x="21320" y="6552"/>
                      <a:pt x="21320" y="6552"/>
                    </a:cubicBezTo>
                    <a:cubicBezTo>
                      <a:pt x="21342" y="6575"/>
                      <a:pt x="21342" y="6597"/>
                      <a:pt x="21342" y="6620"/>
                    </a:cubicBezTo>
                    <a:lnTo>
                      <a:pt x="21365" y="6620"/>
                    </a:lnTo>
                    <a:cubicBezTo>
                      <a:pt x="21411" y="6757"/>
                      <a:pt x="21479" y="6894"/>
                      <a:pt x="21525" y="7008"/>
                    </a:cubicBezTo>
                    <a:cubicBezTo>
                      <a:pt x="21616" y="7214"/>
                      <a:pt x="21685" y="7396"/>
                      <a:pt x="21753" y="7579"/>
                    </a:cubicBezTo>
                    <a:cubicBezTo>
                      <a:pt x="21753" y="7579"/>
                      <a:pt x="21753" y="7579"/>
                      <a:pt x="21753" y="7602"/>
                    </a:cubicBezTo>
                    <a:cubicBezTo>
                      <a:pt x="21776" y="7625"/>
                      <a:pt x="21776" y="7625"/>
                      <a:pt x="21776" y="7647"/>
                    </a:cubicBezTo>
                    <a:cubicBezTo>
                      <a:pt x="21776" y="7670"/>
                      <a:pt x="21799" y="7693"/>
                      <a:pt x="21799" y="7693"/>
                    </a:cubicBezTo>
                    <a:cubicBezTo>
                      <a:pt x="21799" y="7716"/>
                      <a:pt x="21799" y="7716"/>
                      <a:pt x="21799" y="7716"/>
                    </a:cubicBezTo>
                    <a:lnTo>
                      <a:pt x="21799" y="7739"/>
                    </a:lnTo>
                    <a:cubicBezTo>
                      <a:pt x="21890" y="7647"/>
                      <a:pt x="21982" y="7556"/>
                      <a:pt x="22050" y="7465"/>
                    </a:cubicBezTo>
                    <a:cubicBezTo>
                      <a:pt x="22004" y="7305"/>
                      <a:pt x="21936" y="7145"/>
                      <a:pt x="21867" y="7008"/>
                    </a:cubicBezTo>
                    <a:cubicBezTo>
                      <a:pt x="21753" y="6666"/>
                      <a:pt x="21593" y="6346"/>
                      <a:pt x="21434" y="6050"/>
                    </a:cubicBezTo>
                    <a:cubicBezTo>
                      <a:pt x="21388" y="5981"/>
                      <a:pt x="21342" y="5890"/>
                      <a:pt x="21320" y="5821"/>
                    </a:cubicBezTo>
                    <a:cubicBezTo>
                      <a:pt x="20817" y="4954"/>
                      <a:pt x="20201" y="4132"/>
                      <a:pt x="19494" y="3425"/>
                    </a:cubicBezTo>
                    <a:cubicBezTo>
                      <a:pt x="18809" y="2694"/>
                      <a:pt x="17987" y="2078"/>
                      <a:pt x="17120" y="1576"/>
                    </a:cubicBezTo>
                    <a:cubicBezTo>
                      <a:pt x="16275" y="1074"/>
                      <a:pt x="15362" y="686"/>
                      <a:pt x="14426" y="412"/>
                    </a:cubicBezTo>
                    <a:lnTo>
                      <a:pt x="14221" y="366"/>
                    </a:lnTo>
                    <a:cubicBezTo>
                      <a:pt x="14175" y="366"/>
                      <a:pt x="14130" y="343"/>
                      <a:pt x="14084" y="321"/>
                    </a:cubicBezTo>
                    <a:lnTo>
                      <a:pt x="14038" y="321"/>
                    </a:lnTo>
                    <a:cubicBezTo>
                      <a:pt x="13582" y="206"/>
                      <a:pt x="13125" y="138"/>
                      <a:pt x="12669" y="69"/>
                    </a:cubicBezTo>
                    <a:cubicBezTo>
                      <a:pt x="12258" y="24"/>
                      <a:pt x="11824" y="1"/>
                      <a:pt x="11391" y="1"/>
                    </a:cubicBez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7"/>
              <p:cNvSpPr/>
              <p:nvPr/>
            </p:nvSpPr>
            <p:spPr>
              <a:xfrm>
                <a:off x="8220697" y="1739828"/>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7"/>
              <p:cNvSpPr/>
              <p:nvPr/>
            </p:nvSpPr>
            <p:spPr>
              <a:xfrm>
                <a:off x="8221319" y="1739828"/>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7"/>
              <p:cNvSpPr/>
              <p:nvPr/>
            </p:nvSpPr>
            <p:spPr>
              <a:xfrm>
                <a:off x="7857306" y="1745396"/>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7"/>
              <p:cNvSpPr/>
              <p:nvPr/>
            </p:nvSpPr>
            <p:spPr>
              <a:xfrm>
                <a:off x="7857306" y="1745396"/>
                <a:ext cx="27" cy="27"/>
              </a:xfrm>
              <a:custGeom>
                <a:avLst/>
                <a:gdLst/>
                <a:ahLst/>
                <a:cxnLst/>
                <a:rect l="l" t="t" r="r" b="b"/>
                <a:pathLst>
                  <a:path w="1" h="1" extrusionOk="0">
                    <a:moveTo>
                      <a:pt x="0" y="0"/>
                    </a:moveTo>
                    <a:lnTo>
                      <a:pt x="0" y="0"/>
                    </a:lnTo>
                    <a:lnTo>
                      <a:pt x="0" y="0"/>
                    </a:ln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7"/>
              <p:cNvSpPr/>
              <p:nvPr/>
            </p:nvSpPr>
            <p:spPr>
              <a:xfrm>
                <a:off x="7838790" y="1917523"/>
                <a:ext cx="512110" cy="369635"/>
              </a:xfrm>
              <a:custGeom>
                <a:avLst/>
                <a:gdLst/>
                <a:ahLst/>
                <a:cxnLst/>
                <a:rect l="l" t="t" r="r" b="b"/>
                <a:pathLst>
                  <a:path w="18946" h="13675" extrusionOk="0">
                    <a:moveTo>
                      <a:pt x="18694" y="0"/>
                    </a:moveTo>
                    <a:cubicBezTo>
                      <a:pt x="18626" y="69"/>
                      <a:pt x="18557" y="115"/>
                      <a:pt x="18489" y="160"/>
                    </a:cubicBezTo>
                    <a:cubicBezTo>
                      <a:pt x="18466" y="183"/>
                      <a:pt x="18420" y="206"/>
                      <a:pt x="18398" y="229"/>
                    </a:cubicBezTo>
                    <a:cubicBezTo>
                      <a:pt x="18443" y="411"/>
                      <a:pt x="18466" y="594"/>
                      <a:pt x="18489" y="776"/>
                    </a:cubicBezTo>
                    <a:cubicBezTo>
                      <a:pt x="18489" y="776"/>
                      <a:pt x="18489" y="776"/>
                      <a:pt x="18489" y="799"/>
                    </a:cubicBezTo>
                    <a:cubicBezTo>
                      <a:pt x="18626" y="1758"/>
                      <a:pt x="18626" y="2717"/>
                      <a:pt x="18512" y="3675"/>
                    </a:cubicBezTo>
                    <a:cubicBezTo>
                      <a:pt x="18443" y="4109"/>
                      <a:pt x="18375" y="4565"/>
                      <a:pt x="18261" y="4976"/>
                    </a:cubicBezTo>
                    <a:cubicBezTo>
                      <a:pt x="18261" y="4999"/>
                      <a:pt x="18261" y="4999"/>
                      <a:pt x="18261" y="4999"/>
                    </a:cubicBezTo>
                    <a:cubicBezTo>
                      <a:pt x="18261" y="5022"/>
                      <a:pt x="18238" y="5045"/>
                      <a:pt x="18238" y="5045"/>
                    </a:cubicBezTo>
                    <a:cubicBezTo>
                      <a:pt x="18238" y="5068"/>
                      <a:pt x="18238" y="5090"/>
                      <a:pt x="18238" y="5113"/>
                    </a:cubicBezTo>
                    <a:cubicBezTo>
                      <a:pt x="18101" y="5570"/>
                      <a:pt x="17964" y="6003"/>
                      <a:pt x="17781" y="6460"/>
                    </a:cubicBezTo>
                    <a:cubicBezTo>
                      <a:pt x="17553" y="7031"/>
                      <a:pt x="17256" y="7578"/>
                      <a:pt x="16937" y="8103"/>
                    </a:cubicBezTo>
                    <a:cubicBezTo>
                      <a:pt x="16937" y="8126"/>
                      <a:pt x="16914" y="8149"/>
                      <a:pt x="16914" y="8149"/>
                    </a:cubicBezTo>
                    <a:cubicBezTo>
                      <a:pt x="16891" y="8172"/>
                      <a:pt x="16891" y="8172"/>
                      <a:pt x="16891" y="8195"/>
                    </a:cubicBezTo>
                    <a:cubicBezTo>
                      <a:pt x="16891" y="8195"/>
                      <a:pt x="16868" y="8218"/>
                      <a:pt x="16868" y="8218"/>
                    </a:cubicBezTo>
                    <a:cubicBezTo>
                      <a:pt x="16845" y="8240"/>
                      <a:pt x="16845" y="8263"/>
                      <a:pt x="16845" y="8263"/>
                    </a:cubicBezTo>
                    <a:cubicBezTo>
                      <a:pt x="16823" y="8286"/>
                      <a:pt x="16823" y="8286"/>
                      <a:pt x="16823" y="8286"/>
                    </a:cubicBezTo>
                    <a:lnTo>
                      <a:pt x="16777" y="8354"/>
                    </a:lnTo>
                    <a:cubicBezTo>
                      <a:pt x="16663" y="8537"/>
                      <a:pt x="16549" y="8720"/>
                      <a:pt x="16412" y="8879"/>
                    </a:cubicBezTo>
                    <a:cubicBezTo>
                      <a:pt x="15818" y="9655"/>
                      <a:pt x="15156" y="10363"/>
                      <a:pt x="14380" y="10979"/>
                    </a:cubicBezTo>
                    <a:cubicBezTo>
                      <a:pt x="14380" y="10979"/>
                      <a:pt x="14358" y="11002"/>
                      <a:pt x="14358" y="11002"/>
                    </a:cubicBezTo>
                    <a:lnTo>
                      <a:pt x="14312" y="11025"/>
                    </a:lnTo>
                    <a:cubicBezTo>
                      <a:pt x="14312" y="11048"/>
                      <a:pt x="14289" y="11048"/>
                      <a:pt x="14289" y="11048"/>
                    </a:cubicBezTo>
                    <a:cubicBezTo>
                      <a:pt x="14266" y="11071"/>
                      <a:pt x="14266" y="11071"/>
                      <a:pt x="14243" y="11093"/>
                    </a:cubicBezTo>
                    <a:cubicBezTo>
                      <a:pt x="14243" y="11093"/>
                      <a:pt x="14221" y="11093"/>
                      <a:pt x="14198" y="11116"/>
                    </a:cubicBezTo>
                    <a:cubicBezTo>
                      <a:pt x="14198" y="11116"/>
                      <a:pt x="14175" y="11139"/>
                      <a:pt x="14175" y="11139"/>
                    </a:cubicBezTo>
                    <a:cubicBezTo>
                      <a:pt x="14152" y="11139"/>
                      <a:pt x="14152" y="11162"/>
                      <a:pt x="14129" y="11162"/>
                    </a:cubicBezTo>
                    <a:cubicBezTo>
                      <a:pt x="14129" y="11185"/>
                      <a:pt x="14106" y="11185"/>
                      <a:pt x="14084" y="11208"/>
                    </a:cubicBezTo>
                    <a:cubicBezTo>
                      <a:pt x="14084" y="11208"/>
                      <a:pt x="14061" y="11208"/>
                      <a:pt x="14061" y="11230"/>
                    </a:cubicBezTo>
                    <a:cubicBezTo>
                      <a:pt x="14038" y="11230"/>
                      <a:pt x="14038" y="11253"/>
                      <a:pt x="14015" y="11253"/>
                    </a:cubicBezTo>
                    <a:lnTo>
                      <a:pt x="13992" y="11276"/>
                    </a:lnTo>
                    <a:cubicBezTo>
                      <a:pt x="13969" y="11299"/>
                      <a:pt x="13947" y="11299"/>
                      <a:pt x="13924" y="11322"/>
                    </a:cubicBezTo>
                    <a:lnTo>
                      <a:pt x="13901" y="11322"/>
                    </a:lnTo>
                    <a:cubicBezTo>
                      <a:pt x="13901" y="11345"/>
                      <a:pt x="13878" y="11367"/>
                      <a:pt x="13855" y="11367"/>
                    </a:cubicBezTo>
                    <a:lnTo>
                      <a:pt x="13833" y="11367"/>
                    </a:lnTo>
                    <a:cubicBezTo>
                      <a:pt x="13444" y="11664"/>
                      <a:pt x="13011" y="11915"/>
                      <a:pt x="12577" y="12121"/>
                    </a:cubicBezTo>
                    <a:cubicBezTo>
                      <a:pt x="12577" y="12143"/>
                      <a:pt x="12554" y="12143"/>
                      <a:pt x="12554" y="12143"/>
                    </a:cubicBezTo>
                    <a:cubicBezTo>
                      <a:pt x="12554" y="12143"/>
                      <a:pt x="12531" y="12143"/>
                      <a:pt x="12531" y="12166"/>
                    </a:cubicBezTo>
                    <a:cubicBezTo>
                      <a:pt x="12326" y="12258"/>
                      <a:pt x="12121" y="12349"/>
                      <a:pt x="11915" y="12440"/>
                    </a:cubicBezTo>
                    <a:cubicBezTo>
                      <a:pt x="11892" y="12463"/>
                      <a:pt x="11892" y="12463"/>
                      <a:pt x="11892" y="12463"/>
                    </a:cubicBezTo>
                    <a:cubicBezTo>
                      <a:pt x="11596" y="12577"/>
                      <a:pt x="11299" y="12691"/>
                      <a:pt x="10979" y="12805"/>
                    </a:cubicBezTo>
                    <a:lnTo>
                      <a:pt x="10911" y="12805"/>
                    </a:lnTo>
                    <a:cubicBezTo>
                      <a:pt x="10911" y="12828"/>
                      <a:pt x="10888" y="12828"/>
                      <a:pt x="10865" y="12828"/>
                    </a:cubicBezTo>
                    <a:lnTo>
                      <a:pt x="10842" y="12828"/>
                    </a:lnTo>
                    <a:cubicBezTo>
                      <a:pt x="10820" y="12851"/>
                      <a:pt x="10797" y="12851"/>
                      <a:pt x="10774" y="12851"/>
                    </a:cubicBezTo>
                    <a:cubicBezTo>
                      <a:pt x="10295" y="13011"/>
                      <a:pt x="9792" y="13125"/>
                      <a:pt x="9313" y="13193"/>
                    </a:cubicBezTo>
                    <a:cubicBezTo>
                      <a:pt x="9267" y="13216"/>
                      <a:pt x="9245" y="13216"/>
                      <a:pt x="9222" y="13216"/>
                    </a:cubicBezTo>
                    <a:lnTo>
                      <a:pt x="9199" y="13216"/>
                    </a:lnTo>
                    <a:cubicBezTo>
                      <a:pt x="9176" y="13216"/>
                      <a:pt x="9153" y="13239"/>
                      <a:pt x="9131" y="13239"/>
                    </a:cubicBezTo>
                    <a:lnTo>
                      <a:pt x="9062" y="13239"/>
                    </a:lnTo>
                    <a:cubicBezTo>
                      <a:pt x="8609" y="13309"/>
                      <a:pt x="8155" y="13339"/>
                      <a:pt x="7702" y="13339"/>
                    </a:cubicBezTo>
                    <a:cubicBezTo>
                      <a:pt x="7562" y="13339"/>
                      <a:pt x="7422" y="13336"/>
                      <a:pt x="7282" y="13330"/>
                    </a:cubicBezTo>
                    <a:cubicBezTo>
                      <a:pt x="6916" y="13330"/>
                      <a:pt x="6551" y="13308"/>
                      <a:pt x="6186" y="13262"/>
                    </a:cubicBezTo>
                    <a:cubicBezTo>
                      <a:pt x="5205" y="13125"/>
                      <a:pt x="4269" y="12897"/>
                      <a:pt x="3379" y="12531"/>
                    </a:cubicBezTo>
                    <a:lnTo>
                      <a:pt x="3401" y="12531"/>
                    </a:lnTo>
                    <a:cubicBezTo>
                      <a:pt x="2511" y="12166"/>
                      <a:pt x="1689" y="11710"/>
                      <a:pt x="913" y="11139"/>
                    </a:cubicBezTo>
                    <a:cubicBezTo>
                      <a:pt x="913" y="11139"/>
                      <a:pt x="913" y="11116"/>
                      <a:pt x="891" y="11116"/>
                    </a:cubicBezTo>
                    <a:cubicBezTo>
                      <a:pt x="822" y="11071"/>
                      <a:pt x="754" y="11002"/>
                      <a:pt x="685" y="10957"/>
                    </a:cubicBezTo>
                    <a:cubicBezTo>
                      <a:pt x="662" y="10934"/>
                      <a:pt x="662" y="10934"/>
                      <a:pt x="662" y="10934"/>
                    </a:cubicBezTo>
                    <a:cubicBezTo>
                      <a:pt x="639" y="10934"/>
                      <a:pt x="639" y="10911"/>
                      <a:pt x="639" y="10911"/>
                    </a:cubicBezTo>
                    <a:cubicBezTo>
                      <a:pt x="548" y="10842"/>
                      <a:pt x="457" y="10774"/>
                      <a:pt x="366" y="10683"/>
                    </a:cubicBezTo>
                    <a:cubicBezTo>
                      <a:pt x="320" y="10705"/>
                      <a:pt x="251" y="10728"/>
                      <a:pt x="206" y="10751"/>
                    </a:cubicBezTo>
                    <a:cubicBezTo>
                      <a:pt x="137" y="10774"/>
                      <a:pt x="69" y="10797"/>
                      <a:pt x="0" y="10797"/>
                    </a:cubicBezTo>
                    <a:cubicBezTo>
                      <a:pt x="46" y="10842"/>
                      <a:pt x="69" y="10865"/>
                      <a:pt x="115" y="10888"/>
                    </a:cubicBezTo>
                    <a:cubicBezTo>
                      <a:pt x="503" y="11230"/>
                      <a:pt x="913" y="11550"/>
                      <a:pt x="1347" y="11824"/>
                    </a:cubicBezTo>
                    <a:cubicBezTo>
                      <a:pt x="2100" y="12326"/>
                      <a:pt x="2899" y="12714"/>
                      <a:pt x="3744" y="13011"/>
                    </a:cubicBezTo>
                    <a:cubicBezTo>
                      <a:pt x="4246" y="13193"/>
                      <a:pt x="4748" y="13330"/>
                      <a:pt x="5250" y="13444"/>
                    </a:cubicBezTo>
                    <a:cubicBezTo>
                      <a:pt x="5342" y="13467"/>
                      <a:pt x="5456" y="13467"/>
                      <a:pt x="5547" y="13490"/>
                    </a:cubicBezTo>
                    <a:cubicBezTo>
                      <a:pt x="5912" y="13559"/>
                      <a:pt x="6300" y="13604"/>
                      <a:pt x="6665" y="13627"/>
                    </a:cubicBezTo>
                    <a:cubicBezTo>
                      <a:pt x="6711" y="13650"/>
                      <a:pt x="6734" y="13650"/>
                      <a:pt x="6780" y="13650"/>
                    </a:cubicBezTo>
                    <a:cubicBezTo>
                      <a:pt x="6989" y="13667"/>
                      <a:pt x="7198" y="13675"/>
                      <a:pt x="7406" y="13675"/>
                    </a:cubicBezTo>
                    <a:cubicBezTo>
                      <a:pt x="7742" y="13675"/>
                      <a:pt x="8076" y="13655"/>
                      <a:pt x="8400" y="13627"/>
                    </a:cubicBezTo>
                    <a:lnTo>
                      <a:pt x="8606" y="13627"/>
                    </a:lnTo>
                    <a:cubicBezTo>
                      <a:pt x="9039" y="13581"/>
                      <a:pt x="9450" y="13513"/>
                      <a:pt x="9861" y="13444"/>
                    </a:cubicBezTo>
                    <a:cubicBezTo>
                      <a:pt x="9861" y="13422"/>
                      <a:pt x="9884" y="13422"/>
                      <a:pt x="9907" y="13422"/>
                    </a:cubicBezTo>
                    <a:cubicBezTo>
                      <a:pt x="10409" y="13308"/>
                      <a:pt x="10888" y="13171"/>
                      <a:pt x="11367" y="13011"/>
                    </a:cubicBezTo>
                    <a:cubicBezTo>
                      <a:pt x="11436" y="12988"/>
                      <a:pt x="11504" y="12965"/>
                      <a:pt x="11573" y="12942"/>
                    </a:cubicBezTo>
                    <a:cubicBezTo>
                      <a:pt x="11961" y="12783"/>
                      <a:pt x="12326" y="12623"/>
                      <a:pt x="12691" y="12440"/>
                    </a:cubicBezTo>
                    <a:cubicBezTo>
                      <a:pt x="12691" y="12440"/>
                      <a:pt x="12714" y="12440"/>
                      <a:pt x="12714" y="12417"/>
                    </a:cubicBezTo>
                    <a:cubicBezTo>
                      <a:pt x="13239" y="12166"/>
                      <a:pt x="13764" y="11847"/>
                      <a:pt x="14243" y="11504"/>
                    </a:cubicBezTo>
                    <a:cubicBezTo>
                      <a:pt x="14540" y="11276"/>
                      <a:pt x="14860" y="11025"/>
                      <a:pt x="15156" y="10751"/>
                    </a:cubicBezTo>
                    <a:cubicBezTo>
                      <a:pt x="15179" y="10728"/>
                      <a:pt x="15202" y="10705"/>
                      <a:pt x="15225" y="10705"/>
                    </a:cubicBezTo>
                    <a:cubicBezTo>
                      <a:pt x="15567" y="10363"/>
                      <a:pt x="15910" y="10021"/>
                      <a:pt x="16206" y="9655"/>
                    </a:cubicBezTo>
                    <a:cubicBezTo>
                      <a:pt x="16252" y="9610"/>
                      <a:pt x="16320" y="9541"/>
                      <a:pt x="16366" y="9473"/>
                    </a:cubicBezTo>
                    <a:cubicBezTo>
                      <a:pt x="16617" y="9176"/>
                      <a:pt x="16845" y="8857"/>
                      <a:pt x="17051" y="8514"/>
                    </a:cubicBezTo>
                    <a:cubicBezTo>
                      <a:pt x="17074" y="8491"/>
                      <a:pt x="17097" y="8446"/>
                      <a:pt x="17119" y="8423"/>
                    </a:cubicBezTo>
                    <a:cubicBezTo>
                      <a:pt x="17462" y="7921"/>
                      <a:pt x="17736" y="7396"/>
                      <a:pt x="17964" y="6848"/>
                    </a:cubicBezTo>
                    <a:cubicBezTo>
                      <a:pt x="18124" y="6483"/>
                      <a:pt x="18261" y="6095"/>
                      <a:pt x="18398" y="5707"/>
                    </a:cubicBezTo>
                    <a:cubicBezTo>
                      <a:pt x="18398" y="5707"/>
                      <a:pt x="18398" y="5707"/>
                      <a:pt x="18398" y="5684"/>
                    </a:cubicBezTo>
                    <a:cubicBezTo>
                      <a:pt x="18626" y="4999"/>
                      <a:pt x="18763" y="4292"/>
                      <a:pt x="18854" y="3584"/>
                    </a:cubicBezTo>
                    <a:cubicBezTo>
                      <a:pt x="18854" y="3561"/>
                      <a:pt x="18854" y="3561"/>
                      <a:pt x="18854" y="3538"/>
                    </a:cubicBezTo>
                    <a:cubicBezTo>
                      <a:pt x="18854" y="3516"/>
                      <a:pt x="18854" y="3516"/>
                      <a:pt x="18854" y="3516"/>
                    </a:cubicBezTo>
                    <a:cubicBezTo>
                      <a:pt x="18877" y="3379"/>
                      <a:pt x="18877" y="3264"/>
                      <a:pt x="18900" y="3127"/>
                    </a:cubicBezTo>
                    <a:lnTo>
                      <a:pt x="18900" y="3059"/>
                    </a:lnTo>
                    <a:cubicBezTo>
                      <a:pt x="18900" y="2922"/>
                      <a:pt x="18923" y="2785"/>
                      <a:pt x="18923" y="2648"/>
                    </a:cubicBezTo>
                    <a:cubicBezTo>
                      <a:pt x="18945" y="1758"/>
                      <a:pt x="18877" y="868"/>
                      <a:pt x="18694"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7"/>
              <p:cNvSpPr/>
              <p:nvPr/>
            </p:nvSpPr>
            <p:spPr>
              <a:xfrm>
                <a:off x="8338521" y="1939120"/>
                <a:ext cx="27" cy="27"/>
              </a:xfrm>
              <a:custGeom>
                <a:avLst/>
                <a:gdLst/>
                <a:ahLst/>
                <a:cxnLst/>
                <a:rect l="l" t="t" r="r" b="b"/>
                <a:pathLst>
                  <a:path w="1" h="1" extrusionOk="0">
                    <a:moveTo>
                      <a:pt x="1" y="0"/>
                    </a:moveTo>
                    <a:cubicBezTo>
                      <a:pt x="1" y="0"/>
                      <a:pt x="1" y="0"/>
                      <a:pt x="1" y="0"/>
                    </a:cubicBezTo>
                    <a:cubicBezTo>
                      <a:pt x="1" y="0"/>
                      <a:pt x="1" y="0"/>
                      <a:pt x="1" y="0"/>
                    </a:cubicBezTo>
                    <a:cubicBezTo>
                      <a:pt x="1" y="0"/>
                      <a:pt x="1" y="0"/>
                      <a:pt x="1"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7"/>
              <p:cNvSpPr/>
              <p:nvPr/>
            </p:nvSpPr>
            <p:spPr>
              <a:xfrm>
                <a:off x="8160853" y="2253776"/>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7"/>
              <p:cNvSpPr/>
              <p:nvPr/>
            </p:nvSpPr>
            <p:spPr>
              <a:xfrm>
                <a:off x="8160231" y="2254398"/>
                <a:ext cx="27" cy="0"/>
              </a:xfrm>
              <a:custGeom>
                <a:avLst/>
                <a:gdLst/>
                <a:ahLst/>
                <a:cxnLst/>
                <a:rect l="l" t="t" r="r" b="b"/>
                <a:pathLst>
                  <a:path w="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7"/>
              <p:cNvSpPr/>
              <p:nvPr/>
            </p:nvSpPr>
            <p:spPr>
              <a:xfrm>
                <a:off x="8220697" y="1739828"/>
                <a:ext cx="649" cy="27"/>
              </a:xfrm>
              <a:custGeom>
                <a:avLst/>
                <a:gdLst/>
                <a:ahLst/>
                <a:cxnLst/>
                <a:rect l="l" t="t" r="r" b="b"/>
                <a:pathLst>
                  <a:path w="24" h="1" extrusionOk="0">
                    <a:moveTo>
                      <a:pt x="23" y="1"/>
                    </a:moveTo>
                    <a:lnTo>
                      <a:pt x="23" y="1"/>
                    </a:lnTo>
                    <a:cubicBezTo>
                      <a:pt x="0" y="1"/>
                      <a:pt x="0" y="1"/>
                      <a:pt x="0" y="1"/>
                    </a:cubicBezTo>
                    <a:cubicBezTo>
                      <a:pt x="0" y="1"/>
                      <a:pt x="0" y="1"/>
                      <a:pt x="23"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7"/>
              <p:cNvSpPr/>
              <p:nvPr/>
            </p:nvSpPr>
            <p:spPr>
              <a:xfrm>
                <a:off x="8221319" y="1739828"/>
                <a:ext cx="27" cy="649"/>
              </a:xfrm>
              <a:custGeom>
                <a:avLst/>
                <a:gdLst/>
                <a:ahLst/>
                <a:cxnLst/>
                <a:rect l="l" t="t" r="r" b="b"/>
                <a:pathLst>
                  <a:path w="1" h="24" extrusionOk="0">
                    <a:moveTo>
                      <a:pt x="0" y="24"/>
                    </a:moveTo>
                    <a:cubicBezTo>
                      <a:pt x="0" y="24"/>
                      <a:pt x="0" y="24"/>
                      <a:pt x="0" y="1"/>
                    </a:cubicBezTo>
                    <a:cubicBezTo>
                      <a:pt x="0" y="24"/>
                      <a:pt x="0" y="24"/>
                      <a:pt x="0" y="24"/>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7"/>
              <p:cNvSpPr/>
              <p:nvPr/>
            </p:nvSpPr>
            <p:spPr>
              <a:xfrm>
                <a:off x="8221319" y="1740449"/>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7"/>
              <p:cNvSpPr/>
              <p:nvPr/>
            </p:nvSpPr>
            <p:spPr>
              <a:xfrm>
                <a:off x="8221319" y="1740449"/>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7"/>
              <p:cNvSpPr/>
              <p:nvPr/>
            </p:nvSpPr>
            <p:spPr>
              <a:xfrm>
                <a:off x="7857306" y="1744774"/>
                <a:ext cx="622" cy="649"/>
              </a:xfrm>
              <a:custGeom>
                <a:avLst/>
                <a:gdLst/>
                <a:ahLst/>
                <a:cxnLst/>
                <a:rect l="l" t="t" r="r" b="b"/>
                <a:pathLst>
                  <a:path w="23" h="24" extrusionOk="0">
                    <a:moveTo>
                      <a:pt x="23" y="0"/>
                    </a:moveTo>
                    <a:lnTo>
                      <a:pt x="23" y="0"/>
                    </a:lnTo>
                    <a:lnTo>
                      <a:pt x="23" y="0"/>
                    </a:lnTo>
                    <a:cubicBezTo>
                      <a:pt x="23" y="0"/>
                      <a:pt x="23" y="0"/>
                      <a:pt x="23" y="0"/>
                    </a:cubicBezTo>
                    <a:cubicBezTo>
                      <a:pt x="23" y="0"/>
                      <a:pt x="23" y="0"/>
                      <a:pt x="23" y="0"/>
                    </a:cubicBezTo>
                    <a:cubicBezTo>
                      <a:pt x="23" y="0"/>
                      <a:pt x="23" y="0"/>
                      <a:pt x="23" y="0"/>
                    </a:cubicBezTo>
                    <a:lnTo>
                      <a:pt x="23" y="23"/>
                    </a:lnTo>
                    <a:lnTo>
                      <a:pt x="23" y="0"/>
                    </a:lnTo>
                    <a:cubicBezTo>
                      <a:pt x="23" y="23"/>
                      <a:pt x="23" y="23"/>
                      <a:pt x="23" y="23"/>
                    </a:cubicBezTo>
                    <a:cubicBezTo>
                      <a:pt x="23" y="23"/>
                      <a:pt x="0" y="23"/>
                      <a:pt x="0" y="23"/>
                    </a:cubicBezTo>
                    <a:cubicBezTo>
                      <a:pt x="0" y="23"/>
                      <a:pt x="23" y="23"/>
                      <a:pt x="23" y="23"/>
                    </a:cubicBezTo>
                    <a:lnTo>
                      <a:pt x="23" y="23"/>
                    </a:lnTo>
                    <a:cubicBezTo>
                      <a:pt x="23" y="23"/>
                      <a:pt x="23" y="23"/>
                      <a:pt x="23" y="23"/>
                    </a:cubicBezTo>
                    <a:cubicBezTo>
                      <a:pt x="23" y="23"/>
                      <a:pt x="23" y="23"/>
                      <a:pt x="23" y="23"/>
                    </a:cubicBezTo>
                    <a:lnTo>
                      <a:pt x="23" y="0"/>
                    </a:lnTo>
                    <a:cubicBezTo>
                      <a:pt x="23" y="0"/>
                      <a:pt x="23" y="0"/>
                      <a:pt x="23" y="0"/>
                    </a:cubicBezTo>
                    <a:lnTo>
                      <a:pt x="23" y="0"/>
                    </a:lnTo>
                    <a:lnTo>
                      <a:pt x="23" y="0"/>
                    </a:lnTo>
                    <a:lnTo>
                      <a:pt x="23" y="0"/>
                    </a:lnTo>
                    <a:lnTo>
                      <a:pt x="23" y="0"/>
                    </a:lnTo>
                    <a:cubicBezTo>
                      <a:pt x="23" y="0"/>
                      <a:pt x="23" y="0"/>
                      <a:pt x="23"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7"/>
              <p:cNvSpPr/>
              <p:nvPr/>
            </p:nvSpPr>
            <p:spPr>
              <a:xfrm>
                <a:off x="7857306" y="1744774"/>
                <a:ext cx="622" cy="649"/>
              </a:xfrm>
              <a:custGeom>
                <a:avLst/>
                <a:gdLst/>
                <a:ahLst/>
                <a:cxnLst/>
                <a:rect l="l" t="t" r="r" b="b"/>
                <a:pathLst>
                  <a:path w="23" h="24" extrusionOk="0">
                    <a:moveTo>
                      <a:pt x="23" y="0"/>
                    </a:moveTo>
                    <a:lnTo>
                      <a:pt x="0" y="23"/>
                    </a:lnTo>
                    <a:lnTo>
                      <a:pt x="23" y="23"/>
                    </a:lnTo>
                    <a:cubicBezTo>
                      <a:pt x="23" y="23"/>
                      <a:pt x="23" y="23"/>
                      <a:pt x="23"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7"/>
              <p:cNvSpPr/>
              <p:nvPr/>
            </p:nvSpPr>
            <p:spPr>
              <a:xfrm>
                <a:off x="7857306" y="1745396"/>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7"/>
              <p:cNvSpPr/>
              <p:nvPr/>
            </p:nvSpPr>
            <p:spPr>
              <a:xfrm>
                <a:off x="7857306" y="1745396"/>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7"/>
              <p:cNvSpPr/>
              <p:nvPr/>
            </p:nvSpPr>
            <p:spPr>
              <a:xfrm>
                <a:off x="8338521" y="1939120"/>
                <a:ext cx="27" cy="27"/>
              </a:xfrm>
              <a:custGeom>
                <a:avLst/>
                <a:gdLst/>
                <a:ahLst/>
                <a:cxnLst/>
                <a:rect l="l" t="t" r="r" b="b"/>
                <a:pathLst>
                  <a:path w="1" h="1" extrusionOk="0">
                    <a:moveTo>
                      <a:pt x="1" y="0"/>
                    </a:moveTo>
                    <a:cubicBezTo>
                      <a:pt x="1" y="0"/>
                      <a:pt x="1" y="0"/>
                      <a:pt x="1" y="0"/>
                    </a:cubicBezTo>
                    <a:lnTo>
                      <a:pt x="1" y="0"/>
                    </a:lnTo>
                    <a:cubicBezTo>
                      <a:pt x="1" y="0"/>
                      <a:pt x="1" y="0"/>
                      <a:pt x="1"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7"/>
              <p:cNvSpPr/>
              <p:nvPr/>
            </p:nvSpPr>
            <p:spPr>
              <a:xfrm>
                <a:off x="8338521" y="1939120"/>
                <a:ext cx="27" cy="27"/>
              </a:xfrm>
              <a:custGeom>
                <a:avLst/>
                <a:gdLst/>
                <a:ahLst/>
                <a:cxnLst/>
                <a:rect l="l" t="t" r="r" b="b"/>
                <a:pathLst>
                  <a:path w="1" h="1" extrusionOk="0">
                    <a:moveTo>
                      <a:pt x="1" y="0"/>
                    </a:moveTo>
                    <a:cubicBezTo>
                      <a:pt x="1" y="0"/>
                      <a:pt x="1" y="0"/>
                      <a:pt x="1"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7"/>
              <p:cNvSpPr/>
              <p:nvPr/>
            </p:nvSpPr>
            <p:spPr>
              <a:xfrm>
                <a:off x="8338521" y="1939120"/>
                <a:ext cx="27" cy="27"/>
              </a:xfrm>
              <a:custGeom>
                <a:avLst/>
                <a:gdLst/>
                <a:ahLst/>
                <a:cxnLst/>
                <a:rect l="l" t="t" r="r" b="b"/>
                <a:pathLst>
                  <a:path w="1" h="1" extrusionOk="0">
                    <a:moveTo>
                      <a:pt x="1" y="0"/>
                    </a:moveTo>
                    <a:lnTo>
                      <a:pt x="1" y="0"/>
                    </a:ln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7"/>
              <p:cNvSpPr/>
              <p:nvPr/>
            </p:nvSpPr>
            <p:spPr>
              <a:xfrm>
                <a:off x="7746240" y="1940958"/>
                <a:ext cx="27" cy="649"/>
              </a:xfrm>
              <a:custGeom>
                <a:avLst/>
                <a:gdLst/>
                <a:ahLst/>
                <a:cxnLst/>
                <a:rect l="l" t="t" r="r" b="b"/>
                <a:pathLst>
                  <a:path w="1" h="24" extrusionOk="0">
                    <a:moveTo>
                      <a:pt x="1" y="24"/>
                    </a:moveTo>
                    <a:cubicBezTo>
                      <a:pt x="1" y="24"/>
                      <a:pt x="1" y="24"/>
                      <a:pt x="1" y="24"/>
                    </a:cubicBezTo>
                    <a:cubicBezTo>
                      <a:pt x="1" y="24"/>
                      <a:pt x="1" y="24"/>
                      <a:pt x="1"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7"/>
              <p:cNvSpPr/>
              <p:nvPr/>
            </p:nvSpPr>
            <p:spPr>
              <a:xfrm>
                <a:off x="7746240" y="1941579"/>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7"/>
              <p:cNvSpPr/>
              <p:nvPr/>
            </p:nvSpPr>
            <p:spPr>
              <a:xfrm>
                <a:off x="8160853" y="2253776"/>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7"/>
              <p:cNvSpPr/>
              <p:nvPr/>
            </p:nvSpPr>
            <p:spPr>
              <a:xfrm>
                <a:off x="8160231" y="2253776"/>
                <a:ext cx="649" cy="622"/>
              </a:xfrm>
              <a:custGeom>
                <a:avLst/>
                <a:gdLst/>
                <a:ahLst/>
                <a:cxnLst/>
                <a:rect l="l" t="t" r="r" b="b"/>
                <a:pathLst>
                  <a:path w="24" h="23" extrusionOk="0">
                    <a:moveTo>
                      <a:pt x="0" y="0"/>
                    </a:moveTo>
                    <a:lnTo>
                      <a:pt x="0" y="23"/>
                    </a:lnTo>
                    <a:cubicBezTo>
                      <a:pt x="0" y="0"/>
                      <a:pt x="23" y="0"/>
                      <a:pt x="23"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7"/>
              <p:cNvSpPr/>
              <p:nvPr/>
            </p:nvSpPr>
            <p:spPr>
              <a:xfrm>
                <a:off x="8160231" y="2254398"/>
                <a:ext cx="27" cy="0"/>
              </a:xfrm>
              <a:custGeom>
                <a:avLst/>
                <a:gdLst/>
                <a:ahLst/>
                <a:cxnLst/>
                <a:rect l="l" t="t" r="r" b="b"/>
                <a:pathLst>
                  <a:path w="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7"/>
              <p:cNvSpPr/>
              <p:nvPr/>
            </p:nvSpPr>
            <p:spPr>
              <a:xfrm>
                <a:off x="8084331" y="2275373"/>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7"/>
              <p:cNvSpPr/>
              <p:nvPr/>
            </p:nvSpPr>
            <p:spPr>
              <a:xfrm>
                <a:off x="8084331" y="2275373"/>
                <a:ext cx="27" cy="27"/>
              </a:xfrm>
              <a:custGeom>
                <a:avLst/>
                <a:gdLst/>
                <a:ahLst/>
                <a:cxnLst/>
                <a:rect l="l" t="t" r="r" b="b"/>
                <a:pathLst>
                  <a:path w="1" h="1" extrusionOk="0">
                    <a:moveTo>
                      <a:pt x="1" y="0"/>
                    </a:moveTo>
                    <a:lnTo>
                      <a:pt x="1" y="0"/>
                    </a:ln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7"/>
              <p:cNvSpPr/>
              <p:nvPr/>
            </p:nvSpPr>
            <p:spPr>
              <a:xfrm>
                <a:off x="8083736" y="2275373"/>
                <a:ext cx="622" cy="27"/>
              </a:xfrm>
              <a:custGeom>
                <a:avLst/>
                <a:gdLst/>
                <a:ahLst/>
                <a:cxnLst/>
                <a:rect l="l" t="t" r="r" b="b"/>
                <a:pathLst>
                  <a:path w="23" h="1" extrusionOk="0">
                    <a:moveTo>
                      <a:pt x="0" y="0"/>
                    </a:moveTo>
                    <a:lnTo>
                      <a:pt x="23" y="0"/>
                    </a:lnTo>
                    <a:lnTo>
                      <a:pt x="23" y="0"/>
                    </a:ln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7"/>
              <p:cNvSpPr/>
              <p:nvPr/>
            </p:nvSpPr>
            <p:spPr>
              <a:xfrm>
                <a:off x="7601251" y="1700958"/>
                <a:ext cx="892774" cy="559629"/>
              </a:xfrm>
              <a:custGeom>
                <a:avLst/>
                <a:gdLst/>
                <a:ahLst/>
                <a:cxnLst/>
                <a:rect l="l" t="t" r="r" b="b"/>
                <a:pathLst>
                  <a:path w="33029" h="20704" extrusionOk="0">
                    <a:moveTo>
                      <a:pt x="1210" y="17165"/>
                    </a:moveTo>
                    <a:cubicBezTo>
                      <a:pt x="1188" y="17188"/>
                      <a:pt x="1188" y="17188"/>
                      <a:pt x="1188" y="17188"/>
                    </a:cubicBezTo>
                    <a:cubicBezTo>
                      <a:pt x="1188" y="17188"/>
                      <a:pt x="1210" y="17188"/>
                      <a:pt x="1210" y="17165"/>
                    </a:cubicBezTo>
                    <a:close/>
                    <a:moveTo>
                      <a:pt x="30450" y="1"/>
                    </a:moveTo>
                    <a:cubicBezTo>
                      <a:pt x="29993" y="24"/>
                      <a:pt x="29514" y="92"/>
                      <a:pt x="29057" y="161"/>
                    </a:cubicBezTo>
                    <a:cubicBezTo>
                      <a:pt x="28578" y="252"/>
                      <a:pt x="28121" y="343"/>
                      <a:pt x="27665" y="457"/>
                    </a:cubicBezTo>
                    <a:cubicBezTo>
                      <a:pt x="26683" y="708"/>
                      <a:pt x="25748" y="1028"/>
                      <a:pt x="24789" y="1370"/>
                    </a:cubicBezTo>
                    <a:cubicBezTo>
                      <a:pt x="24469" y="1484"/>
                      <a:pt x="24127" y="1621"/>
                      <a:pt x="23785" y="1735"/>
                    </a:cubicBezTo>
                    <a:cubicBezTo>
                      <a:pt x="23876" y="1827"/>
                      <a:pt x="23967" y="1918"/>
                      <a:pt x="24059" y="1987"/>
                    </a:cubicBezTo>
                    <a:cubicBezTo>
                      <a:pt x="24264" y="1918"/>
                      <a:pt x="24469" y="1827"/>
                      <a:pt x="24675" y="1758"/>
                    </a:cubicBezTo>
                    <a:cubicBezTo>
                      <a:pt x="25405" y="1484"/>
                      <a:pt x="26136" y="1233"/>
                      <a:pt x="26866" y="1028"/>
                    </a:cubicBezTo>
                    <a:cubicBezTo>
                      <a:pt x="27619" y="800"/>
                      <a:pt x="28350" y="617"/>
                      <a:pt x="29103" y="480"/>
                    </a:cubicBezTo>
                    <a:cubicBezTo>
                      <a:pt x="29642" y="393"/>
                      <a:pt x="30180" y="320"/>
                      <a:pt x="30719" y="320"/>
                    </a:cubicBezTo>
                    <a:cubicBezTo>
                      <a:pt x="30888" y="320"/>
                      <a:pt x="31057" y="327"/>
                      <a:pt x="31226" y="343"/>
                    </a:cubicBezTo>
                    <a:cubicBezTo>
                      <a:pt x="31477" y="366"/>
                      <a:pt x="31728" y="412"/>
                      <a:pt x="31956" y="480"/>
                    </a:cubicBezTo>
                    <a:cubicBezTo>
                      <a:pt x="32070" y="526"/>
                      <a:pt x="32184" y="594"/>
                      <a:pt x="32298" y="663"/>
                    </a:cubicBezTo>
                    <a:cubicBezTo>
                      <a:pt x="32367" y="708"/>
                      <a:pt x="32435" y="777"/>
                      <a:pt x="32481" y="822"/>
                    </a:cubicBezTo>
                    <a:cubicBezTo>
                      <a:pt x="32527" y="891"/>
                      <a:pt x="32572" y="959"/>
                      <a:pt x="32618" y="1028"/>
                    </a:cubicBezTo>
                    <a:cubicBezTo>
                      <a:pt x="32641" y="1096"/>
                      <a:pt x="32664" y="1188"/>
                      <a:pt x="32686" y="1256"/>
                    </a:cubicBezTo>
                    <a:cubicBezTo>
                      <a:pt x="32686" y="1393"/>
                      <a:pt x="32686" y="1507"/>
                      <a:pt x="32686" y="1644"/>
                    </a:cubicBezTo>
                    <a:cubicBezTo>
                      <a:pt x="32664" y="1827"/>
                      <a:pt x="32618" y="1987"/>
                      <a:pt x="32550" y="2169"/>
                    </a:cubicBezTo>
                    <a:cubicBezTo>
                      <a:pt x="32367" y="2671"/>
                      <a:pt x="32093" y="3128"/>
                      <a:pt x="31773" y="3561"/>
                    </a:cubicBezTo>
                    <a:lnTo>
                      <a:pt x="31796" y="3516"/>
                    </a:lnTo>
                    <a:lnTo>
                      <a:pt x="31796" y="3516"/>
                    </a:lnTo>
                    <a:cubicBezTo>
                      <a:pt x="31614" y="3767"/>
                      <a:pt x="31431" y="4018"/>
                      <a:pt x="31226" y="4246"/>
                    </a:cubicBezTo>
                    <a:cubicBezTo>
                      <a:pt x="30746" y="4817"/>
                      <a:pt x="30244" y="5365"/>
                      <a:pt x="29719" y="5890"/>
                    </a:cubicBezTo>
                    <a:cubicBezTo>
                      <a:pt x="29331" y="6255"/>
                      <a:pt x="28920" y="6620"/>
                      <a:pt x="28509" y="6985"/>
                    </a:cubicBezTo>
                    <a:cubicBezTo>
                      <a:pt x="28487" y="7008"/>
                      <a:pt x="28441" y="7054"/>
                      <a:pt x="28418" y="7077"/>
                    </a:cubicBezTo>
                    <a:cubicBezTo>
                      <a:pt x="28395" y="7077"/>
                      <a:pt x="28395" y="7099"/>
                      <a:pt x="28372" y="7099"/>
                    </a:cubicBezTo>
                    <a:cubicBezTo>
                      <a:pt x="28350" y="7122"/>
                      <a:pt x="28327" y="7145"/>
                      <a:pt x="28304" y="7168"/>
                    </a:cubicBezTo>
                    <a:cubicBezTo>
                      <a:pt x="28281" y="7191"/>
                      <a:pt x="28258" y="7214"/>
                      <a:pt x="28236" y="7236"/>
                    </a:cubicBezTo>
                    <a:lnTo>
                      <a:pt x="28190" y="7282"/>
                    </a:lnTo>
                    <a:cubicBezTo>
                      <a:pt x="28053" y="7396"/>
                      <a:pt x="27916" y="7510"/>
                      <a:pt x="27802" y="7602"/>
                    </a:cubicBezTo>
                    <a:lnTo>
                      <a:pt x="27779" y="7602"/>
                    </a:lnTo>
                    <a:lnTo>
                      <a:pt x="27779" y="7624"/>
                    </a:lnTo>
                    <a:cubicBezTo>
                      <a:pt x="27596" y="7761"/>
                      <a:pt x="27437" y="7921"/>
                      <a:pt x="27254" y="8058"/>
                    </a:cubicBezTo>
                    <a:cubicBezTo>
                      <a:pt x="26067" y="9017"/>
                      <a:pt x="24857" y="9930"/>
                      <a:pt x="23602" y="10774"/>
                    </a:cubicBezTo>
                    <a:cubicBezTo>
                      <a:pt x="23556" y="10820"/>
                      <a:pt x="23534" y="10843"/>
                      <a:pt x="23488" y="10866"/>
                    </a:cubicBezTo>
                    <a:cubicBezTo>
                      <a:pt x="23465" y="10866"/>
                      <a:pt x="23465" y="10888"/>
                      <a:pt x="23442" y="10888"/>
                    </a:cubicBezTo>
                    <a:cubicBezTo>
                      <a:pt x="23419" y="10911"/>
                      <a:pt x="23397" y="10934"/>
                      <a:pt x="23374" y="10934"/>
                    </a:cubicBezTo>
                    <a:cubicBezTo>
                      <a:pt x="23168" y="11071"/>
                      <a:pt x="22986" y="11208"/>
                      <a:pt x="22780" y="11345"/>
                    </a:cubicBezTo>
                    <a:cubicBezTo>
                      <a:pt x="21046" y="12509"/>
                      <a:pt x="19242" y="13605"/>
                      <a:pt x="17416" y="14655"/>
                    </a:cubicBezTo>
                    <a:cubicBezTo>
                      <a:pt x="15956" y="15476"/>
                      <a:pt x="14472" y="16230"/>
                      <a:pt x="12965" y="16960"/>
                    </a:cubicBezTo>
                    <a:cubicBezTo>
                      <a:pt x="12874" y="17006"/>
                      <a:pt x="12783" y="17051"/>
                      <a:pt x="12692" y="17074"/>
                    </a:cubicBezTo>
                    <a:cubicBezTo>
                      <a:pt x="11276" y="17759"/>
                      <a:pt x="9861" y="18375"/>
                      <a:pt x="8378" y="18900"/>
                    </a:cubicBezTo>
                    <a:cubicBezTo>
                      <a:pt x="7647" y="19174"/>
                      <a:pt x="6894" y="19448"/>
                      <a:pt x="6118" y="19676"/>
                    </a:cubicBezTo>
                    <a:cubicBezTo>
                      <a:pt x="5410" y="19882"/>
                      <a:pt x="4680" y="20064"/>
                      <a:pt x="3927" y="20201"/>
                    </a:cubicBezTo>
                    <a:cubicBezTo>
                      <a:pt x="3390" y="20300"/>
                      <a:pt x="2853" y="20365"/>
                      <a:pt x="2317" y="20365"/>
                    </a:cubicBezTo>
                    <a:cubicBezTo>
                      <a:pt x="2237" y="20365"/>
                      <a:pt x="2157" y="20364"/>
                      <a:pt x="2078" y="20361"/>
                    </a:cubicBezTo>
                    <a:lnTo>
                      <a:pt x="2009" y="20361"/>
                    </a:lnTo>
                    <a:cubicBezTo>
                      <a:pt x="1941" y="20361"/>
                      <a:pt x="1849" y="20361"/>
                      <a:pt x="1781" y="20338"/>
                    </a:cubicBezTo>
                    <a:lnTo>
                      <a:pt x="1621" y="20338"/>
                    </a:lnTo>
                    <a:cubicBezTo>
                      <a:pt x="1530" y="20315"/>
                      <a:pt x="1416" y="20292"/>
                      <a:pt x="1325" y="20270"/>
                    </a:cubicBezTo>
                    <a:lnTo>
                      <a:pt x="1256" y="20270"/>
                    </a:lnTo>
                    <a:cubicBezTo>
                      <a:pt x="1256" y="20270"/>
                      <a:pt x="1256" y="20247"/>
                      <a:pt x="1256" y="20247"/>
                    </a:cubicBezTo>
                    <a:cubicBezTo>
                      <a:pt x="1188" y="20247"/>
                      <a:pt x="1119" y="20224"/>
                      <a:pt x="1073" y="20201"/>
                    </a:cubicBezTo>
                    <a:cubicBezTo>
                      <a:pt x="1051" y="20201"/>
                      <a:pt x="1028" y="20178"/>
                      <a:pt x="1028" y="20178"/>
                    </a:cubicBezTo>
                    <a:lnTo>
                      <a:pt x="1005" y="20178"/>
                    </a:lnTo>
                    <a:cubicBezTo>
                      <a:pt x="936" y="20155"/>
                      <a:pt x="891" y="20110"/>
                      <a:pt x="822" y="20087"/>
                    </a:cubicBezTo>
                    <a:lnTo>
                      <a:pt x="800" y="20087"/>
                    </a:lnTo>
                    <a:cubicBezTo>
                      <a:pt x="800" y="20064"/>
                      <a:pt x="800" y="20064"/>
                      <a:pt x="800" y="20064"/>
                    </a:cubicBezTo>
                    <a:lnTo>
                      <a:pt x="777" y="20064"/>
                    </a:lnTo>
                    <a:cubicBezTo>
                      <a:pt x="754" y="20041"/>
                      <a:pt x="731" y="20041"/>
                      <a:pt x="708" y="20019"/>
                    </a:cubicBezTo>
                    <a:cubicBezTo>
                      <a:pt x="640" y="19973"/>
                      <a:pt x="594" y="19904"/>
                      <a:pt x="526" y="19859"/>
                    </a:cubicBezTo>
                    <a:cubicBezTo>
                      <a:pt x="503" y="19813"/>
                      <a:pt x="457" y="19767"/>
                      <a:pt x="434" y="19722"/>
                    </a:cubicBezTo>
                    <a:cubicBezTo>
                      <a:pt x="434" y="19699"/>
                      <a:pt x="412" y="19676"/>
                      <a:pt x="412" y="19653"/>
                    </a:cubicBezTo>
                    <a:cubicBezTo>
                      <a:pt x="366" y="19585"/>
                      <a:pt x="343" y="19516"/>
                      <a:pt x="343" y="19425"/>
                    </a:cubicBezTo>
                    <a:cubicBezTo>
                      <a:pt x="320" y="19402"/>
                      <a:pt x="320" y="19357"/>
                      <a:pt x="320" y="19334"/>
                    </a:cubicBezTo>
                    <a:cubicBezTo>
                      <a:pt x="320" y="19242"/>
                      <a:pt x="320" y="19174"/>
                      <a:pt x="320" y="19083"/>
                    </a:cubicBezTo>
                    <a:cubicBezTo>
                      <a:pt x="320" y="19037"/>
                      <a:pt x="343" y="18969"/>
                      <a:pt x="343" y="18923"/>
                    </a:cubicBezTo>
                    <a:cubicBezTo>
                      <a:pt x="343" y="18900"/>
                      <a:pt x="343" y="18900"/>
                      <a:pt x="343" y="18900"/>
                    </a:cubicBezTo>
                    <a:cubicBezTo>
                      <a:pt x="389" y="18763"/>
                      <a:pt x="412" y="18626"/>
                      <a:pt x="457" y="18512"/>
                    </a:cubicBezTo>
                    <a:cubicBezTo>
                      <a:pt x="480" y="18444"/>
                      <a:pt x="526" y="18375"/>
                      <a:pt x="548" y="18307"/>
                    </a:cubicBezTo>
                    <a:cubicBezTo>
                      <a:pt x="708" y="17919"/>
                      <a:pt x="936" y="17553"/>
                      <a:pt x="1188" y="17188"/>
                    </a:cubicBezTo>
                    <a:cubicBezTo>
                      <a:pt x="1347" y="16960"/>
                      <a:pt x="1507" y="16754"/>
                      <a:pt x="1690" y="16549"/>
                    </a:cubicBezTo>
                    <a:cubicBezTo>
                      <a:pt x="1690" y="16526"/>
                      <a:pt x="1713" y="16503"/>
                      <a:pt x="1713" y="16503"/>
                    </a:cubicBezTo>
                    <a:lnTo>
                      <a:pt x="1735" y="16481"/>
                    </a:lnTo>
                    <a:cubicBezTo>
                      <a:pt x="1872" y="16321"/>
                      <a:pt x="2009" y="16161"/>
                      <a:pt x="2146" y="16001"/>
                    </a:cubicBezTo>
                    <a:cubicBezTo>
                      <a:pt x="2169" y="15978"/>
                      <a:pt x="2169" y="15978"/>
                      <a:pt x="2192" y="15956"/>
                    </a:cubicBezTo>
                    <a:cubicBezTo>
                      <a:pt x="2192" y="15956"/>
                      <a:pt x="2215" y="15933"/>
                      <a:pt x="2215" y="15933"/>
                    </a:cubicBezTo>
                    <a:cubicBezTo>
                      <a:pt x="2215" y="15910"/>
                      <a:pt x="2238" y="15910"/>
                      <a:pt x="2238" y="15910"/>
                    </a:cubicBezTo>
                    <a:cubicBezTo>
                      <a:pt x="2511" y="15590"/>
                      <a:pt x="2808" y="15294"/>
                      <a:pt x="3105" y="14997"/>
                    </a:cubicBezTo>
                    <a:cubicBezTo>
                      <a:pt x="3493" y="14609"/>
                      <a:pt x="3881" y="14244"/>
                      <a:pt x="4292" y="13879"/>
                    </a:cubicBezTo>
                    <a:cubicBezTo>
                      <a:pt x="4337" y="13833"/>
                      <a:pt x="4383" y="13810"/>
                      <a:pt x="4406" y="13764"/>
                    </a:cubicBezTo>
                    <a:cubicBezTo>
                      <a:pt x="4452" y="13742"/>
                      <a:pt x="4497" y="13696"/>
                      <a:pt x="4520" y="13673"/>
                    </a:cubicBezTo>
                    <a:cubicBezTo>
                      <a:pt x="4543" y="13673"/>
                      <a:pt x="4543" y="13650"/>
                      <a:pt x="4543" y="13650"/>
                    </a:cubicBezTo>
                    <a:cubicBezTo>
                      <a:pt x="4771" y="13468"/>
                      <a:pt x="4999" y="13262"/>
                      <a:pt x="5205" y="13080"/>
                    </a:cubicBezTo>
                    <a:cubicBezTo>
                      <a:pt x="5250" y="13057"/>
                      <a:pt x="5273" y="13034"/>
                      <a:pt x="5296" y="13011"/>
                    </a:cubicBezTo>
                    <a:cubicBezTo>
                      <a:pt x="5296" y="12965"/>
                      <a:pt x="5296" y="12920"/>
                      <a:pt x="5273" y="12897"/>
                    </a:cubicBezTo>
                    <a:cubicBezTo>
                      <a:pt x="5250" y="12806"/>
                      <a:pt x="5250" y="12737"/>
                      <a:pt x="5228" y="12646"/>
                    </a:cubicBezTo>
                    <a:cubicBezTo>
                      <a:pt x="4908" y="12920"/>
                      <a:pt x="4589" y="13194"/>
                      <a:pt x="4269" y="13468"/>
                    </a:cubicBezTo>
                    <a:cubicBezTo>
                      <a:pt x="4246" y="13490"/>
                      <a:pt x="4223" y="13490"/>
                      <a:pt x="4223" y="13513"/>
                    </a:cubicBezTo>
                    <a:cubicBezTo>
                      <a:pt x="4201" y="13536"/>
                      <a:pt x="4201" y="13536"/>
                      <a:pt x="4178" y="13536"/>
                    </a:cubicBezTo>
                    <a:cubicBezTo>
                      <a:pt x="4064" y="13650"/>
                      <a:pt x="3949" y="13742"/>
                      <a:pt x="3835" y="13856"/>
                    </a:cubicBezTo>
                    <a:cubicBezTo>
                      <a:pt x="3790" y="13901"/>
                      <a:pt x="3721" y="13947"/>
                      <a:pt x="3676" y="13993"/>
                    </a:cubicBezTo>
                    <a:cubicBezTo>
                      <a:pt x="2968" y="14655"/>
                      <a:pt x="2283" y="15339"/>
                      <a:pt x="1644" y="16070"/>
                    </a:cubicBezTo>
                    <a:cubicBezTo>
                      <a:pt x="1370" y="16412"/>
                      <a:pt x="1096" y="16754"/>
                      <a:pt x="845" y="17120"/>
                    </a:cubicBezTo>
                    <a:cubicBezTo>
                      <a:pt x="594" y="17485"/>
                      <a:pt x="366" y="17873"/>
                      <a:pt x="206" y="18284"/>
                    </a:cubicBezTo>
                    <a:cubicBezTo>
                      <a:pt x="183" y="18329"/>
                      <a:pt x="160" y="18398"/>
                      <a:pt x="138" y="18444"/>
                    </a:cubicBezTo>
                    <a:cubicBezTo>
                      <a:pt x="46" y="18695"/>
                      <a:pt x="1" y="18946"/>
                      <a:pt x="1" y="19197"/>
                    </a:cubicBezTo>
                    <a:lnTo>
                      <a:pt x="1" y="19220"/>
                    </a:lnTo>
                    <a:lnTo>
                      <a:pt x="1" y="19242"/>
                    </a:lnTo>
                    <a:cubicBezTo>
                      <a:pt x="1" y="19379"/>
                      <a:pt x="23" y="19539"/>
                      <a:pt x="69" y="19676"/>
                    </a:cubicBezTo>
                    <a:cubicBezTo>
                      <a:pt x="92" y="19745"/>
                      <a:pt x="115" y="19813"/>
                      <a:pt x="160" y="19882"/>
                    </a:cubicBezTo>
                    <a:cubicBezTo>
                      <a:pt x="206" y="19950"/>
                      <a:pt x="252" y="20041"/>
                      <a:pt x="320" y="20087"/>
                    </a:cubicBezTo>
                    <a:cubicBezTo>
                      <a:pt x="320" y="20110"/>
                      <a:pt x="320" y="20110"/>
                      <a:pt x="320" y="20110"/>
                    </a:cubicBezTo>
                    <a:cubicBezTo>
                      <a:pt x="366" y="20155"/>
                      <a:pt x="412" y="20201"/>
                      <a:pt x="480" y="20247"/>
                    </a:cubicBezTo>
                    <a:cubicBezTo>
                      <a:pt x="571" y="20315"/>
                      <a:pt x="685" y="20384"/>
                      <a:pt x="800" y="20429"/>
                    </a:cubicBezTo>
                    <a:cubicBezTo>
                      <a:pt x="822" y="20452"/>
                      <a:pt x="868" y="20475"/>
                      <a:pt x="914" y="20498"/>
                    </a:cubicBezTo>
                    <a:cubicBezTo>
                      <a:pt x="982" y="20521"/>
                      <a:pt x="1028" y="20543"/>
                      <a:pt x="1096" y="20543"/>
                    </a:cubicBezTo>
                    <a:cubicBezTo>
                      <a:pt x="1119" y="20566"/>
                      <a:pt x="1165" y="20566"/>
                      <a:pt x="1188" y="20589"/>
                    </a:cubicBezTo>
                    <a:cubicBezTo>
                      <a:pt x="1461" y="20658"/>
                      <a:pt x="1758" y="20680"/>
                      <a:pt x="2032" y="20680"/>
                    </a:cubicBezTo>
                    <a:lnTo>
                      <a:pt x="2123" y="20680"/>
                    </a:lnTo>
                    <a:cubicBezTo>
                      <a:pt x="2146" y="20680"/>
                      <a:pt x="2169" y="20703"/>
                      <a:pt x="2169" y="20703"/>
                    </a:cubicBezTo>
                    <a:lnTo>
                      <a:pt x="2238" y="20703"/>
                    </a:lnTo>
                    <a:cubicBezTo>
                      <a:pt x="2466" y="20703"/>
                      <a:pt x="2671" y="20680"/>
                      <a:pt x="2877" y="20658"/>
                    </a:cubicBezTo>
                    <a:lnTo>
                      <a:pt x="3014" y="20658"/>
                    </a:lnTo>
                    <a:cubicBezTo>
                      <a:pt x="3036" y="20658"/>
                      <a:pt x="3059" y="20658"/>
                      <a:pt x="3082" y="20635"/>
                    </a:cubicBezTo>
                    <a:lnTo>
                      <a:pt x="3219" y="20635"/>
                    </a:lnTo>
                    <a:cubicBezTo>
                      <a:pt x="3379" y="20612"/>
                      <a:pt x="3561" y="20589"/>
                      <a:pt x="3721" y="20566"/>
                    </a:cubicBezTo>
                    <a:cubicBezTo>
                      <a:pt x="4474" y="20452"/>
                      <a:pt x="5205" y="20270"/>
                      <a:pt x="5935" y="20064"/>
                    </a:cubicBezTo>
                    <a:cubicBezTo>
                      <a:pt x="5958" y="20041"/>
                      <a:pt x="6004" y="20041"/>
                      <a:pt x="6027" y="20041"/>
                    </a:cubicBezTo>
                    <a:cubicBezTo>
                      <a:pt x="6027" y="20041"/>
                      <a:pt x="6027" y="20019"/>
                      <a:pt x="6049" y="20019"/>
                    </a:cubicBezTo>
                    <a:lnTo>
                      <a:pt x="6095" y="20019"/>
                    </a:lnTo>
                    <a:cubicBezTo>
                      <a:pt x="6118" y="19996"/>
                      <a:pt x="6141" y="19996"/>
                      <a:pt x="6141" y="19996"/>
                    </a:cubicBezTo>
                    <a:lnTo>
                      <a:pt x="6186" y="19996"/>
                    </a:lnTo>
                    <a:cubicBezTo>
                      <a:pt x="6209" y="19973"/>
                      <a:pt x="6232" y="19973"/>
                      <a:pt x="6232" y="19973"/>
                    </a:cubicBezTo>
                    <a:cubicBezTo>
                      <a:pt x="6255" y="19973"/>
                      <a:pt x="6255" y="19973"/>
                      <a:pt x="6278" y="19950"/>
                    </a:cubicBezTo>
                    <a:lnTo>
                      <a:pt x="6346" y="19950"/>
                    </a:lnTo>
                    <a:cubicBezTo>
                      <a:pt x="6346" y="19950"/>
                      <a:pt x="6346" y="19927"/>
                      <a:pt x="6346" y="19927"/>
                    </a:cubicBezTo>
                    <a:cubicBezTo>
                      <a:pt x="6369" y="19927"/>
                      <a:pt x="6415" y="19927"/>
                      <a:pt x="6437" y="19904"/>
                    </a:cubicBezTo>
                    <a:cubicBezTo>
                      <a:pt x="6460" y="19904"/>
                      <a:pt x="6483" y="19904"/>
                      <a:pt x="6529" y="19882"/>
                    </a:cubicBezTo>
                    <a:cubicBezTo>
                      <a:pt x="6552" y="19882"/>
                      <a:pt x="6574" y="19859"/>
                      <a:pt x="6597" y="19859"/>
                    </a:cubicBezTo>
                    <a:lnTo>
                      <a:pt x="6620" y="19859"/>
                    </a:lnTo>
                    <a:cubicBezTo>
                      <a:pt x="6666" y="19836"/>
                      <a:pt x="6711" y="19836"/>
                      <a:pt x="6757" y="19813"/>
                    </a:cubicBezTo>
                    <a:cubicBezTo>
                      <a:pt x="6803" y="19790"/>
                      <a:pt x="6825" y="19790"/>
                      <a:pt x="6871" y="19767"/>
                    </a:cubicBezTo>
                    <a:cubicBezTo>
                      <a:pt x="6894" y="19767"/>
                      <a:pt x="6940" y="19767"/>
                      <a:pt x="6962" y="19745"/>
                    </a:cubicBezTo>
                    <a:cubicBezTo>
                      <a:pt x="6985" y="19745"/>
                      <a:pt x="7008" y="19745"/>
                      <a:pt x="7031" y="19722"/>
                    </a:cubicBezTo>
                    <a:cubicBezTo>
                      <a:pt x="7076" y="19722"/>
                      <a:pt x="7122" y="19699"/>
                      <a:pt x="7145" y="19676"/>
                    </a:cubicBezTo>
                    <a:lnTo>
                      <a:pt x="7168" y="19676"/>
                    </a:lnTo>
                    <a:cubicBezTo>
                      <a:pt x="8035" y="19402"/>
                      <a:pt x="8880" y="19083"/>
                      <a:pt x="9724" y="18740"/>
                    </a:cubicBezTo>
                    <a:cubicBezTo>
                      <a:pt x="11231" y="18124"/>
                      <a:pt x="12737" y="17439"/>
                      <a:pt x="14198" y="16709"/>
                    </a:cubicBezTo>
                    <a:cubicBezTo>
                      <a:pt x="14244" y="16686"/>
                      <a:pt x="14266" y="16686"/>
                      <a:pt x="14312" y="16663"/>
                    </a:cubicBezTo>
                    <a:lnTo>
                      <a:pt x="14335" y="16640"/>
                    </a:lnTo>
                    <a:cubicBezTo>
                      <a:pt x="14677" y="16481"/>
                      <a:pt x="14997" y="16321"/>
                      <a:pt x="15339" y="16138"/>
                    </a:cubicBezTo>
                    <a:cubicBezTo>
                      <a:pt x="15339" y="16138"/>
                      <a:pt x="15362" y="16138"/>
                      <a:pt x="15362" y="16115"/>
                    </a:cubicBezTo>
                    <a:cubicBezTo>
                      <a:pt x="15385" y="16115"/>
                      <a:pt x="15408" y="16115"/>
                      <a:pt x="15408" y="16093"/>
                    </a:cubicBezTo>
                    <a:lnTo>
                      <a:pt x="15453" y="16093"/>
                    </a:lnTo>
                    <a:cubicBezTo>
                      <a:pt x="16298" y="15636"/>
                      <a:pt x="17142" y="15180"/>
                      <a:pt x="17964" y="14700"/>
                    </a:cubicBezTo>
                    <a:cubicBezTo>
                      <a:pt x="19083" y="14084"/>
                      <a:pt x="20155" y="13422"/>
                      <a:pt x="21251" y="12737"/>
                    </a:cubicBezTo>
                    <a:cubicBezTo>
                      <a:pt x="22164" y="12144"/>
                      <a:pt x="23077" y="11550"/>
                      <a:pt x="23967" y="10911"/>
                    </a:cubicBezTo>
                    <a:lnTo>
                      <a:pt x="23990" y="10911"/>
                    </a:lnTo>
                    <a:cubicBezTo>
                      <a:pt x="24013" y="10888"/>
                      <a:pt x="24059" y="10866"/>
                      <a:pt x="24081" y="10843"/>
                    </a:cubicBezTo>
                    <a:cubicBezTo>
                      <a:pt x="24835" y="10318"/>
                      <a:pt x="25588" y="9770"/>
                      <a:pt x="26318" y="9222"/>
                    </a:cubicBezTo>
                    <a:cubicBezTo>
                      <a:pt x="26935" y="8743"/>
                      <a:pt x="27528" y="8263"/>
                      <a:pt x="28121" y="7761"/>
                    </a:cubicBezTo>
                    <a:cubicBezTo>
                      <a:pt x="28144" y="7739"/>
                      <a:pt x="28144" y="7739"/>
                      <a:pt x="28167" y="7716"/>
                    </a:cubicBezTo>
                    <a:cubicBezTo>
                      <a:pt x="28920" y="7077"/>
                      <a:pt x="29674" y="6392"/>
                      <a:pt x="30381" y="5684"/>
                    </a:cubicBezTo>
                    <a:cubicBezTo>
                      <a:pt x="31066" y="4977"/>
                      <a:pt x="31728" y="4223"/>
                      <a:pt x="32276" y="3402"/>
                    </a:cubicBezTo>
                    <a:cubicBezTo>
                      <a:pt x="32527" y="3037"/>
                      <a:pt x="32732" y="2626"/>
                      <a:pt x="32892" y="2169"/>
                    </a:cubicBezTo>
                    <a:cubicBezTo>
                      <a:pt x="32960" y="1964"/>
                      <a:pt x="33006" y="1735"/>
                      <a:pt x="33029" y="1507"/>
                    </a:cubicBezTo>
                    <a:cubicBezTo>
                      <a:pt x="33029" y="1393"/>
                      <a:pt x="33006" y="1279"/>
                      <a:pt x="32983" y="1188"/>
                    </a:cubicBezTo>
                    <a:cubicBezTo>
                      <a:pt x="32983" y="1119"/>
                      <a:pt x="32960" y="1074"/>
                      <a:pt x="32960" y="1028"/>
                    </a:cubicBezTo>
                    <a:cubicBezTo>
                      <a:pt x="32938" y="959"/>
                      <a:pt x="32892" y="891"/>
                      <a:pt x="32869" y="822"/>
                    </a:cubicBezTo>
                    <a:cubicBezTo>
                      <a:pt x="32823" y="731"/>
                      <a:pt x="32755" y="640"/>
                      <a:pt x="32686" y="571"/>
                    </a:cubicBezTo>
                    <a:cubicBezTo>
                      <a:pt x="32618" y="480"/>
                      <a:pt x="32527" y="412"/>
                      <a:pt x="32435" y="366"/>
                    </a:cubicBezTo>
                    <a:cubicBezTo>
                      <a:pt x="32230" y="229"/>
                      <a:pt x="32002" y="161"/>
                      <a:pt x="31796" y="92"/>
                    </a:cubicBezTo>
                    <a:cubicBezTo>
                      <a:pt x="31591" y="46"/>
                      <a:pt x="31385" y="24"/>
                      <a:pt x="31180" y="1"/>
                    </a:cubicBezTo>
                    <a:close/>
                  </a:path>
                </a:pathLst>
              </a:custGeom>
              <a:solidFill>
                <a:srgbClr val="6B6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7"/>
              <p:cNvSpPr/>
              <p:nvPr/>
            </p:nvSpPr>
            <p:spPr>
              <a:xfrm>
                <a:off x="7633335" y="2165550"/>
                <a:ext cx="649" cy="27"/>
              </a:xfrm>
              <a:custGeom>
                <a:avLst/>
                <a:gdLst/>
                <a:ahLst/>
                <a:cxnLst/>
                <a:rect l="l" t="t" r="r" b="b"/>
                <a:pathLst>
                  <a:path w="24" h="1" extrusionOk="0">
                    <a:moveTo>
                      <a:pt x="1" y="0"/>
                    </a:moveTo>
                    <a:cubicBezTo>
                      <a:pt x="1" y="0"/>
                      <a:pt x="1" y="0"/>
                      <a:pt x="23"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7"/>
              <p:cNvSpPr/>
              <p:nvPr/>
            </p:nvSpPr>
            <p:spPr>
              <a:xfrm>
                <a:off x="8352712" y="1906413"/>
                <a:ext cx="27" cy="27"/>
              </a:xfrm>
              <a:custGeom>
                <a:avLst/>
                <a:gdLst/>
                <a:ahLst/>
                <a:cxnLst/>
                <a:rect l="l" t="t" r="r" b="b"/>
                <a:pathLst>
                  <a:path w="1" h="1" extrusionOk="0">
                    <a:moveTo>
                      <a:pt x="1" y="1"/>
                    </a:moveTo>
                    <a:lnTo>
                      <a:pt x="1"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7"/>
              <p:cNvSpPr/>
              <p:nvPr/>
            </p:nvSpPr>
            <p:spPr>
              <a:xfrm>
                <a:off x="8352712" y="1906413"/>
                <a:ext cx="27" cy="27"/>
              </a:xfrm>
              <a:custGeom>
                <a:avLst/>
                <a:gdLst/>
                <a:ahLst/>
                <a:cxnLst/>
                <a:rect l="l" t="t" r="r" b="b"/>
                <a:pathLst>
                  <a:path w="1" h="1" extrusionOk="0">
                    <a:moveTo>
                      <a:pt x="1" y="1"/>
                    </a:moveTo>
                    <a:lnTo>
                      <a:pt x="1"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7"/>
              <p:cNvSpPr/>
              <p:nvPr/>
            </p:nvSpPr>
            <p:spPr>
              <a:xfrm>
                <a:off x="7633957" y="2164928"/>
                <a:ext cx="27" cy="649"/>
              </a:xfrm>
              <a:custGeom>
                <a:avLst/>
                <a:gdLst/>
                <a:ahLst/>
                <a:cxnLst/>
                <a:rect l="l" t="t" r="r" b="b"/>
                <a:pathLst>
                  <a:path w="1" h="24" extrusionOk="0">
                    <a:moveTo>
                      <a:pt x="0" y="23"/>
                    </a:moveTo>
                    <a:cubicBezTo>
                      <a:pt x="0" y="0"/>
                      <a:pt x="0" y="0"/>
                      <a:pt x="0" y="0"/>
                    </a:cubicBezTo>
                    <a:cubicBezTo>
                      <a:pt x="0" y="0"/>
                      <a:pt x="0" y="0"/>
                      <a:pt x="0" y="23"/>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7"/>
              <p:cNvSpPr/>
              <p:nvPr/>
            </p:nvSpPr>
            <p:spPr>
              <a:xfrm>
                <a:off x="7680233" y="1758965"/>
                <a:ext cx="704591" cy="441265"/>
              </a:xfrm>
              <a:custGeom>
                <a:avLst/>
                <a:gdLst/>
                <a:ahLst/>
                <a:cxnLst/>
                <a:rect l="l" t="t" r="r" b="b"/>
                <a:pathLst>
                  <a:path w="26067" h="16325" extrusionOk="0">
                    <a:moveTo>
                      <a:pt x="25642" y="1658"/>
                    </a:moveTo>
                    <a:cubicBezTo>
                      <a:pt x="25633" y="1668"/>
                      <a:pt x="25633" y="1673"/>
                      <a:pt x="25633" y="1689"/>
                    </a:cubicBezTo>
                    <a:cubicBezTo>
                      <a:pt x="25636" y="1679"/>
                      <a:pt x="25639" y="1668"/>
                      <a:pt x="25642" y="1658"/>
                    </a:cubicBezTo>
                    <a:close/>
                    <a:moveTo>
                      <a:pt x="24309" y="0"/>
                    </a:moveTo>
                    <a:cubicBezTo>
                      <a:pt x="24104" y="0"/>
                      <a:pt x="23898" y="0"/>
                      <a:pt x="23693" y="23"/>
                    </a:cubicBezTo>
                    <a:cubicBezTo>
                      <a:pt x="23214" y="69"/>
                      <a:pt x="22734" y="160"/>
                      <a:pt x="22278" y="274"/>
                    </a:cubicBezTo>
                    <a:cubicBezTo>
                      <a:pt x="22095" y="320"/>
                      <a:pt x="21913" y="366"/>
                      <a:pt x="21730" y="411"/>
                    </a:cubicBezTo>
                    <a:cubicBezTo>
                      <a:pt x="21798" y="480"/>
                      <a:pt x="21867" y="548"/>
                      <a:pt x="21913" y="617"/>
                    </a:cubicBezTo>
                    <a:cubicBezTo>
                      <a:pt x="21935" y="639"/>
                      <a:pt x="21958" y="662"/>
                      <a:pt x="21981" y="685"/>
                    </a:cubicBezTo>
                    <a:cubicBezTo>
                      <a:pt x="22346" y="594"/>
                      <a:pt x="22734" y="502"/>
                      <a:pt x="23099" y="434"/>
                    </a:cubicBezTo>
                    <a:lnTo>
                      <a:pt x="23099" y="434"/>
                    </a:lnTo>
                    <a:lnTo>
                      <a:pt x="23077" y="457"/>
                    </a:lnTo>
                    <a:cubicBezTo>
                      <a:pt x="23487" y="386"/>
                      <a:pt x="23896" y="328"/>
                      <a:pt x="24317" y="328"/>
                    </a:cubicBezTo>
                    <a:cubicBezTo>
                      <a:pt x="24435" y="328"/>
                      <a:pt x="24554" y="333"/>
                      <a:pt x="24674" y="343"/>
                    </a:cubicBezTo>
                    <a:cubicBezTo>
                      <a:pt x="24857" y="366"/>
                      <a:pt x="25040" y="388"/>
                      <a:pt x="25222" y="457"/>
                    </a:cubicBezTo>
                    <a:cubicBezTo>
                      <a:pt x="25291" y="480"/>
                      <a:pt x="25382" y="525"/>
                      <a:pt x="25450" y="571"/>
                    </a:cubicBezTo>
                    <a:cubicBezTo>
                      <a:pt x="25496" y="617"/>
                      <a:pt x="25542" y="662"/>
                      <a:pt x="25587" y="708"/>
                    </a:cubicBezTo>
                    <a:cubicBezTo>
                      <a:pt x="25633" y="754"/>
                      <a:pt x="25656" y="799"/>
                      <a:pt x="25679" y="822"/>
                    </a:cubicBezTo>
                    <a:cubicBezTo>
                      <a:pt x="25702" y="891"/>
                      <a:pt x="25724" y="936"/>
                      <a:pt x="25724" y="982"/>
                    </a:cubicBezTo>
                    <a:cubicBezTo>
                      <a:pt x="25747" y="1073"/>
                      <a:pt x="25747" y="1164"/>
                      <a:pt x="25747" y="1233"/>
                    </a:cubicBezTo>
                    <a:cubicBezTo>
                      <a:pt x="25726" y="1382"/>
                      <a:pt x="25685" y="1511"/>
                      <a:pt x="25642" y="1658"/>
                    </a:cubicBezTo>
                    <a:lnTo>
                      <a:pt x="25642" y="1658"/>
                    </a:lnTo>
                    <a:cubicBezTo>
                      <a:pt x="25645" y="1654"/>
                      <a:pt x="25650" y="1650"/>
                      <a:pt x="25656" y="1644"/>
                    </a:cubicBezTo>
                    <a:lnTo>
                      <a:pt x="25656" y="1644"/>
                    </a:lnTo>
                    <a:cubicBezTo>
                      <a:pt x="25519" y="2009"/>
                      <a:pt x="25314" y="2351"/>
                      <a:pt x="25085" y="2671"/>
                    </a:cubicBezTo>
                    <a:cubicBezTo>
                      <a:pt x="24674" y="3242"/>
                      <a:pt x="24195" y="3766"/>
                      <a:pt x="23693" y="4269"/>
                    </a:cubicBezTo>
                    <a:cubicBezTo>
                      <a:pt x="23145" y="4816"/>
                      <a:pt x="22575" y="5341"/>
                      <a:pt x="21981" y="5844"/>
                    </a:cubicBezTo>
                    <a:cubicBezTo>
                      <a:pt x="20383" y="7167"/>
                      <a:pt x="18694" y="8377"/>
                      <a:pt x="16959" y="9496"/>
                    </a:cubicBezTo>
                    <a:cubicBezTo>
                      <a:pt x="15225" y="10614"/>
                      <a:pt x="13444" y="11641"/>
                      <a:pt x="11618" y="12577"/>
                    </a:cubicBezTo>
                    <a:cubicBezTo>
                      <a:pt x="11048" y="12874"/>
                      <a:pt x="10477" y="13148"/>
                      <a:pt x="9884" y="13422"/>
                    </a:cubicBezTo>
                    <a:cubicBezTo>
                      <a:pt x="8788" y="13947"/>
                      <a:pt x="7647" y="14426"/>
                      <a:pt x="6505" y="14860"/>
                    </a:cubicBezTo>
                    <a:cubicBezTo>
                      <a:pt x="5935" y="15065"/>
                      <a:pt x="5341" y="15270"/>
                      <a:pt x="4748" y="15453"/>
                    </a:cubicBezTo>
                    <a:cubicBezTo>
                      <a:pt x="4177" y="15613"/>
                      <a:pt x="3607" y="15750"/>
                      <a:pt x="3013" y="15864"/>
                    </a:cubicBezTo>
                    <a:lnTo>
                      <a:pt x="2990" y="15864"/>
                    </a:lnTo>
                    <a:cubicBezTo>
                      <a:pt x="2581" y="15935"/>
                      <a:pt x="2171" y="15993"/>
                      <a:pt x="1761" y="15993"/>
                    </a:cubicBezTo>
                    <a:cubicBezTo>
                      <a:pt x="1646" y="15993"/>
                      <a:pt x="1531" y="15988"/>
                      <a:pt x="1415" y="15978"/>
                    </a:cubicBezTo>
                    <a:cubicBezTo>
                      <a:pt x="1233" y="15955"/>
                      <a:pt x="1050" y="15932"/>
                      <a:pt x="868" y="15864"/>
                    </a:cubicBezTo>
                    <a:cubicBezTo>
                      <a:pt x="776" y="15841"/>
                      <a:pt x="708" y="15795"/>
                      <a:pt x="617" y="15750"/>
                    </a:cubicBezTo>
                    <a:cubicBezTo>
                      <a:pt x="571" y="15704"/>
                      <a:pt x="525" y="15658"/>
                      <a:pt x="502" y="15636"/>
                    </a:cubicBezTo>
                    <a:cubicBezTo>
                      <a:pt x="457" y="15590"/>
                      <a:pt x="434" y="15521"/>
                      <a:pt x="388" y="15476"/>
                    </a:cubicBezTo>
                    <a:cubicBezTo>
                      <a:pt x="365" y="15430"/>
                      <a:pt x="365" y="15362"/>
                      <a:pt x="343" y="15316"/>
                    </a:cubicBezTo>
                    <a:cubicBezTo>
                      <a:pt x="343" y="15225"/>
                      <a:pt x="343" y="15156"/>
                      <a:pt x="343" y="15088"/>
                    </a:cubicBezTo>
                    <a:cubicBezTo>
                      <a:pt x="365" y="14905"/>
                      <a:pt x="411" y="14745"/>
                      <a:pt x="457" y="14586"/>
                    </a:cubicBezTo>
                    <a:cubicBezTo>
                      <a:pt x="594" y="14243"/>
                      <a:pt x="799" y="13901"/>
                      <a:pt x="1027" y="13604"/>
                    </a:cubicBezTo>
                    <a:cubicBezTo>
                      <a:pt x="1324" y="13170"/>
                      <a:pt x="1667" y="12782"/>
                      <a:pt x="2032" y="12394"/>
                    </a:cubicBezTo>
                    <a:cubicBezTo>
                      <a:pt x="2055" y="12372"/>
                      <a:pt x="2100" y="12326"/>
                      <a:pt x="2123" y="12303"/>
                    </a:cubicBezTo>
                    <a:cubicBezTo>
                      <a:pt x="2123" y="12303"/>
                      <a:pt x="2146" y="12280"/>
                      <a:pt x="2169" y="12257"/>
                    </a:cubicBezTo>
                    <a:cubicBezTo>
                      <a:pt x="2192" y="12235"/>
                      <a:pt x="2214" y="12212"/>
                      <a:pt x="2237" y="12166"/>
                    </a:cubicBezTo>
                    <a:lnTo>
                      <a:pt x="2283" y="12143"/>
                    </a:lnTo>
                    <a:cubicBezTo>
                      <a:pt x="2306" y="12098"/>
                      <a:pt x="2351" y="12075"/>
                      <a:pt x="2374" y="12029"/>
                    </a:cubicBezTo>
                    <a:lnTo>
                      <a:pt x="2397" y="12029"/>
                    </a:lnTo>
                    <a:cubicBezTo>
                      <a:pt x="2488" y="11938"/>
                      <a:pt x="2557" y="11847"/>
                      <a:pt x="2648" y="11755"/>
                    </a:cubicBezTo>
                    <a:cubicBezTo>
                      <a:pt x="2625" y="11664"/>
                      <a:pt x="2580" y="11527"/>
                      <a:pt x="2534" y="11413"/>
                    </a:cubicBezTo>
                    <a:cubicBezTo>
                      <a:pt x="2420" y="11550"/>
                      <a:pt x="2283" y="11664"/>
                      <a:pt x="2169" y="11801"/>
                    </a:cubicBezTo>
                    <a:cubicBezTo>
                      <a:pt x="2123" y="11824"/>
                      <a:pt x="2100" y="11869"/>
                      <a:pt x="2077" y="11892"/>
                    </a:cubicBezTo>
                    <a:cubicBezTo>
                      <a:pt x="1735" y="12235"/>
                      <a:pt x="1415" y="12577"/>
                      <a:pt x="1096" y="12965"/>
                    </a:cubicBezTo>
                    <a:cubicBezTo>
                      <a:pt x="822" y="13285"/>
                      <a:pt x="571" y="13650"/>
                      <a:pt x="365" y="14038"/>
                    </a:cubicBezTo>
                    <a:cubicBezTo>
                      <a:pt x="251" y="14220"/>
                      <a:pt x="160" y="14449"/>
                      <a:pt x="92" y="14654"/>
                    </a:cubicBezTo>
                    <a:cubicBezTo>
                      <a:pt x="23" y="14837"/>
                      <a:pt x="0" y="15042"/>
                      <a:pt x="23" y="15248"/>
                    </a:cubicBezTo>
                    <a:cubicBezTo>
                      <a:pt x="23" y="15407"/>
                      <a:pt x="69" y="15567"/>
                      <a:pt x="137" y="15704"/>
                    </a:cubicBezTo>
                    <a:cubicBezTo>
                      <a:pt x="183" y="15773"/>
                      <a:pt x="229" y="15818"/>
                      <a:pt x="274" y="15887"/>
                    </a:cubicBezTo>
                    <a:cubicBezTo>
                      <a:pt x="343" y="15955"/>
                      <a:pt x="411" y="16001"/>
                      <a:pt x="502" y="16046"/>
                    </a:cubicBezTo>
                    <a:cubicBezTo>
                      <a:pt x="639" y="16138"/>
                      <a:pt x="822" y="16206"/>
                      <a:pt x="982" y="16229"/>
                    </a:cubicBezTo>
                    <a:cubicBezTo>
                      <a:pt x="1164" y="16298"/>
                      <a:pt x="1370" y="16298"/>
                      <a:pt x="1552" y="16320"/>
                    </a:cubicBezTo>
                    <a:cubicBezTo>
                      <a:pt x="1614" y="16323"/>
                      <a:pt x="1675" y="16325"/>
                      <a:pt x="1736" y="16325"/>
                    </a:cubicBezTo>
                    <a:cubicBezTo>
                      <a:pt x="2131" y="16325"/>
                      <a:pt x="2524" y="16266"/>
                      <a:pt x="2899" y="16206"/>
                    </a:cubicBezTo>
                    <a:cubicBezTo>
                      <a:pt x="3881" y="16069"/>
                      <a:pt x="4816" y="15795"/>
                      <a:pt x="5729" y="15476"/>
                    </a:cubicBezTo>
                    <a:cubicBezTo>
                      <a:pt x="6688" y="15156"/>
                      <a:pt x="7647" y="14768"/>
                      <a:pt x="8583" y="14380"/>
                    </a:cubicBezTo>
                    <a:cubicBezTo>
                      <a:pt x="10477" y="13559"/>
                      <a:pt x="12303" y="12623"/>
                      <a:pt x="14083" y="11618"/>
                    </a:cubicBezTo>
                    <a:cubicBezTo>
                      <a:pt x="15864" y="10591"/>
                      <a:pt x="17599" y="9518"/>
                      <a:pt x="19265" y="8332"/>
                    </a:cubicBezTo>
                    <a:cubicBezTo>
                      <a:pt x="20132" y="7715"/>
                      <a:pt x="20977" y="7099"/>
                      <a:pt x="21776" y="6437"/>
                    </a:cubicBezTo>
                    <a:cubicBezTo>
                      <a:pt x="22575" y="5775"/>
                      <a:pt x="23351" y="5090"/>
                      <a:pt x="24081" y="4360"/>
                    </a:cubicBezTo>
                    <a:cubicBezTo>
                      <a:pt x="24401" y="4018"/>
                      <a:pt x="24720" y="3652"/>
                      <a:pt x="25040" y="3287"/>
                    </a:cubicBezTo>
                    <a:cubicBezTo>
                      <a:pt x="25314" y="2922"/>
                      <a:pt x="25587" y="2534"/>
                      <a:pt x="25793" y="2123"/>
                    </a:cubicBezTo>
                    <a:cubicBezTo>
                      <a:pt x="25907" y="1918"/>
                      <a:pt x="25975" y="1689"/>
                      <a:pt x="26044" y="1461"/>
                    </a:cubicBezTo>
                    <a:cubicBezTo>
                      <a:pt x="26044" y="1370"/>
                      <a:pt x="26067" y="1279"/>
                      <a:pt x="26067" y="1187"/>
                    </a:cubicBezTo>
                    <a:cubicBezTo>
                      <a:pt x="26067" y="1073"/>
                      <a:pt x="26067" y="982"/>
                      <a:pt x="26044" y="868"/>
                    </a:cubicBezTo>
                    <a:cubicBezTo>
                      <a:pt x="25998" y="685"/>
                      <a:pt x="25861" y="502"/>
                      <a:pt x="25724" y="366"/>
                    </a:cubicBezTo>
                    <a:cubicBezTo>
                      <a:pt x="25656" y="297"/>
                      <a:pt x="25542" y="251"/>
                      <a:pt x="25450" y="206"/>
                    </a:cubicBezTo>
                    <a:cubicBezTo>
                      <a:pt x="25359" y="137"/>
                      <a:pt x="25245" y="114"/>
                      <a:pt x="25131" y="92"/>
                    </a:cubicBezTo>
                    <a:cubicBezTo>
                      <a:pt x="24903" y="23"/>
                      <a:pt x="24674" y="0"/>
                      <a:pt x="24446" y="0"/>
                    </a:cubicBezTo>
                    <a:close/>
                  </a:path>
                </a:pathLst>
              </a:custGeom>
              <a:solidFill>
                <a:srgbClr val="6B6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7"/>
              <p:cNvSpPr/>
              <p:nvPr/>
            </p:nvSpPr>
            <p:spPr>
              <a:xfrm>
                <a:off x="8357658" y="1831135"/>
                <a:ext cx="649" cy="649"/>
              </a:xfrm>
              <a:custGeom>
                <a:avLst/>
                <a:gdLst/>
                <a:ahLst/>
                <a:cxnLst/>
                <a:rect l="l" t="t" r="r" b="b"/>
                <a:pathLst>
                  <a:path w="24" h="24" extrusionOk="0">
                    <a:moveTo>
                      <a:pt x="23" y="1"/>
                    </a:moveTo>
                    <a:cubicBezTo>
                      <a:pt x="0" y="1"/>
                      <a:pt x="0" y="24"/>
                      <a:pt x="0" y="24"/>
                    </a:cubicBezTo>
                    <a:cubicBezTo>
                      <a:pt x="0" y="24"/>
                      <a:pt x="23" y="1"/>
                      <a:pt x="23"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7"/>
              <p:cNvSpPr/>
              <p:nvPr/>
            </p:nvSpPr>
            <p:spPr>
              <a:xfrm>
                <a:off x="7947370" y="2121734"/>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7"/>
              <p:cNvSpPr/>
              <p:nvPr/>
            </p:nvSpPr>
            <p:spPr>
              <a:xfrm>
                <a:off x="7761674" y="2187742"/>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3" name="Google Shape;4063;p37"/>
            <p:cNvSpPr/>
            <p:nvPr/>
          </p:nvSpPr>
          <p:spPr>
            <a:xfrm flipH="1">
              <a:off x="-3076" y="2045508"/>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7"/>
            <p:cNvSpPr/>
            <p:nvPr/>
          </p:nvSpPr>
          <p:spPr>
            <a:xfrm>
              <a:off x="652677" y="54667"/>
              <a:ext cx="96294" cy="86931"/>
            </a:xfrm>
            <a:custGeom>
              <a:avLst/>
              <a:gdLst/>
              <a:ahLst/>
              <a:cxnLst/>
              <a:rect l="l" t="t" r="r" b="b"/>
              <a:pathLst>
                <a:path w="2900" h="2618" extrusionOk="0">
                  <a:moveTo>
                    <a:pt x="1466" y="0"/>
                  </a:moveTo>
                  <a:cubicBezTo>
                    <a:pt x="1344" y="0"/>
                    <a:pt x="1220" y="17"/>
                    <a:pt x="1096" y="53"/>
                  </a:cubicBezTo>
                  <a:cubicBezTo>
                    <a:pt x="412" y="236"/>
                    <a:pt x="1" y="966"/>
                    <a:pt x="206" y="1651"/>
                  </a:cubicBezTo>
                  <a:cubicBezTo>
                    <a:pt x="357" y="2235"/>
                    <a:pt x="881" y="2617"/>
                    <a:pt x="1444" y="2617"/>
                  </a:cubicBezTo>
                  <a:cubicBezTo>
                    <a:pt x="1564" y="2617"/>
                    <a:pt x="1685" y="2600"/>
                    <a:pt x="1804" y="2564"/>
                  </a:cubicBezTo>
                  <a:cubicBezTo>
                    <a:pt x="2512" y="2359"/>
                    <a:pt x="2900" y="1651"/>
                    <a:pt x="2717" y="943"/>
                  </a:cubicBezTo>
                  <a:cubicBezTo>
                    <a:pt x="2548" y="379"/>
                    <a:pt x="2037"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7"/>
            <p:cNvSpPr/>
            <p:nvPr/>
          </p:nvSpPr>
          <p:spPr>
            <a:xfrm>
              <a:off x="244590" y="2640142"/>
              <a:ext cx="96295" cy="86931"/>
            </a:xfrm>
            <a:custGeom>
              <a:avLst/>
              <a:gdLst/>
              <a:ahLst/>
              <a:cxnLst/>
              <a:rect l="l" t="t" r="r" b="b"/>
              <a:pathLst>
                <a:path w="2900" h="2618" extrusionOk="0">
                  <a:moveTo>
                    <a:pt x="1466" y="0"/>
                  </a:moveTo>
                  <a:cubicBezTo>
                    <a:pt x="1344" y="0"/>
                    <a:pt x="1220" y="17"/>
                    <a:pt x="1096" y="53"/>
                  </a:cubicBezTo>
                  <a:cubicBezTo>
                    <a:pt x="412" y="236"/>
                    <a:pt x="1" y="966"/>
                    <a:pt x="206" y="1651"/>
                  </a:cubicBezTo>
                  <a:cubicBezTo>
                    <a:pt x="357" y="2235"/>
                    <a:pt x="881" y="2617"/>
                    <a:pt x="1444" y="2617"/>
                  </a:cubicBezTo>
                  <a:cubicBezTo>
                    <a:pt x="1564" y="2617"/>
                    <a:pt x="1685" y="2600"/>
                    <a:pt x="1804" y="2564"/>
                  </a:cubicBezTo>
                  <a:cubicBezTo>
                    <a:pt x="2512" y="2359"/>
                    <a:pt x="2900" y="1651"/>
                    <a:pt x="2717" y="943"/>
                  </a:cubicBezTo>
                  <a:cubicBezTo>
                    <a:pt x="2548" y="379"/>
                    <a:pt x="2037"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6" name="Google Shape;4066;p37"/>
            <p:cNvGrpSpPr/>
            <p:nvPr/>
          </p:nvGrpSpPr>
          <p:grpSpPr>
            <a:xfrm rot="3639228" flipH="1">
              <a:off x="-116313" y="23980"/>
              <a:ext cx="358509" cy="447954"/>
              <a:chOff x="4896454" y="199085"/>
              <a:chExt cx="358499" cy="447941"/>
            </a:xfrm>
          </p:grpSpPr>
          <p:sp>
            <p:nvSpPr>
              <p:cNvPr id="4067" name="Google Shape;4067;p37"/>
              <p:cNvSpPr/>
              <p:nvPr/>
            </p:nvSpPr>
            <p:spPr>
              <a:xfrm>
                <a:off x="4923619" y="395269"/>
                <a:ext cx="46897" cy="39518"/>
              </a:xfrm>
              <a:custGeom>
                <a:avLst/>
                <a:gdLst/>
                <a:ahLst/>
                <a:cxnLst/>
                <a:rect l="l" t="t" r="r" b="b"/>
                <a:pathLst>
                  <a:path w="1735" h="1462" extrusionOk="0">
                    <a:moveTo>
                      <a:pt x="868" y="1"/>
                    </a:moveTo>
                    <a:cubicBezTo>
                      <a:pt x="754" y="24"/>
                      <a:pt x="662" y="46"/>
                      <a:pt x="548" y="115"/>
                    </a:cubicBezTo>
                    <a:cubicBezTo>
                      <a:pt x="480" y="161"/>
                      <a:pt x="388" y="206"/>
                      <a:pt x="320" y="275"/>
                    </a:cubicBezTo>
                    <a:cubicBezTo>
                      <a:pt x="251" y="320"/>
                      <a:pt x="183" y="389"/>
                      <a:pt x="137" y="457"/>
                    </a:cubicBezTo>
                    <a:cubicBezTo>
                      <a:pt x="69" y="526"/>
                      <a:pt x="23" y="640"/>
                      <a:pt x="0" y="754"/>
                    </a:cubicBezTo>
                    <a:cubicBezTo>
                      <a:pt x="0" y="754"/>
                      <a:pt x="0" y="777"/>
                      <a:pt x="0" y="800"/>
                    </a:cubicBezTo>
                    <a:cubicBezTo>
                      <a:pt x="0" y="845"/>
                      <a:pt x="0" y="914"/>
                      <a:pt x="23" y="959"/>
                    </a:cubicBezTo>
                    <a:cubicBezTo>
                      <a:pt x="23" y="1051"/>
                      <a:pt x="69" y="1142"/>
                      <a:pt x="137" y="1211"/>
                    </a:cubicBezTo>
                    <a:cubicBezTo>
                      <a:pt x="183" y="1302"/>
                      <a:pt x="297" y="1348"/>
                      <a:pt x="388" y="1393"/>
                    </a:cubicBezTo>
                    <a:cubicBezTo>
                      <a:pt x="457" y="1439"/>
                      <a:pt x="548" y="1439"/>
                      <a:pt x="639" y="1462"/>
                    </a:cubicBezTo>
                    <a:lnTo>
                      <a:pt x="890" y="1462"/>
                    </a:lnTo>
                    <a:cubicBezTo>
                      <a:pt x="982" y="1439"/>
                      <a:pt x="1073" y="1393"/>
                      <a:pt x="1164" y="1348"/>
                    </a:cubicBezTo>
                    <a:cubicBezTo>
                      <a:pt x="1256" y="1325"/>
                      <a:pt x="1324" y="1256"/>
                      <a:pt x="1393" y="1188"/>
                    </a:cubicBezTo>
                    <a:cubicBezTo>
                      <a:pt x="1461" y="1119"/>
                      <a:pt x="1552" y="1074"/>
                      <a:pt x="1598" y="1005"/>
                    </a:cubicBezTo>
                    <a:cubicBezTo>
                      <a:pt x="1667" y="891"/>
                      <a:pt x="1735" y="754"/>
                      <a:pt x="1735" y="640"/>
                    </a:cubicBezTo>
                    <a:cubicBezTo>
                      <a:pt x="1735" y="571"/>
                      <a:pt x="1712" y="526"/>
                      <a:pt x="1689" y="457"/>
                    </a:cubicBezTo>
                    <a:cubicBezTo>
                      <a:pt x="1667" y="412"/>
                      <a:pt x="1644" y="366"/>
                      <a:pt x="1621" y="320"/>
                    </a:cubicBezTo>
                    <a:cubicBezTo>
                      <a:pt x="1575" y="252"/>
                      <a:pt x="1507" y="183"/>
                      <a:pt x="1461" y="138"/>
                    </a:cubicBezTo>
                    <a:cubicBezTo>
                      <a:pt x="1324" y="46"/>
                      <a:pt x="1164" y="1"/>
                      <a:pt x="100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7"/>
              <p:cNvSpPr/>
              <p:nvPr/>
            </p:nvSpPr>
            <p:spPr>
              <a:xfrm>
                <a:off x="5076014" y="266957"/>
                <a:ext cx="172154" cy="186345"/>
              </a:xfrm>
              <a:custGeom>
                <a:avLst/>
                <a:gdLst/>
                <a:ahLst/>
                <a:cxnLst/>
                <a:rect l="l" t="t" r="r" b="b"/>
                <a:pathLst>
                  <a:path w="6369" h="6894" extrusionOk="0">
                    <a:moveTo>
                      <a:pt x="2283" y="0"/>
                    </a:moveTo>
                    <a:cubicBezTo>
                      <a:pt x="2214" y="0"/>
                      <a:pt x="2146" y="0"/>
                      <a:pt x="2077" y="23"/>
                    </a:cubicBezTo>
                    <a:cubicBezTo>
                      <a:pt x="1917" y="46"/>
                      <a:pt x="1780" y="91"/>
                      <a:pt x="1575" y="183"/>
                    </a:cubicBezTo>
                    <a:cubicBezTo>
                      <a:pt x="1438" y="228"/>
                      <a:pt x="1301" y="297"/>
                      <a:pt x="1164" y="388"/>
                    </a:cubicBezTo>
                    <a:cubicBezTo>
                      <a:pt x="1096" y="434"/>
                      <a:pt x="1004" y="480"/>
                      <a:pt x="936" y="525"/>
                    </a:cubicBezTo>
                    <a:cubicBezTo>
                      <a:pt x="867" y="594"/>
                      <a:pt x="799" y="639"/>
                      <a:pt x="753" y="708"/>
                    </a:cubicBezTo>
                    <a:lnTo>
                      <a:pt x="708" y="753"/>
                    </a:lnTo>
                    <a:cubicBezTo>
                      <a:pt x="594" y="890"/>
                      <a:pt x="502" y="1004"/>
                      <a:pt x="434" y="1119"/>
                    </a:cubicBezTo>
                    <a:cubicBezTo>
                      <a:pt x="388" y="1164"/>
                      <a:pt x="320" y="1233"/>
                      <a:pt x="297" y="1324"/>
                    </a:cubicBezTo>
                    <a:cubicBezTo>
                      <a:pt x="274" y="1393"/>
                      <a:pt x="251" y="1438"/>
                      <a:pt x="251" y="1507"/>
                    </a:cubicBezTo>
                    <a:cubicBezTo>
                      <a:pt x="228" y="1552"/>
                      <a:pt x="206" y="1598"/>
                      <a:pt x="183" y="1621"/>
                    </a:cubicBezTo>
                    <a:cubicBezTo>
                      <a:pt x="183" y="1666"/>
                      <a:pt x="160" y="1689"/>
                      <a:pt x="160" y="1735"/>
                    </a:cubicBezTo>
                    <a:cubicBezTo>
                      <a:pt x="137" y="1826"/>
                      <a:pt x="114" y="1918"/>
                      <a:pt x="91" y="1986"/>
                    </a:cubicBezTo>
                    <a:lnTo>
                      <a:pt x="91" y="2032"/>
                    </a:lnTo>
                    <a:cubicBezTo>
                      <a:pt x="69" y="2146"/>
                      <a:pt x="23" y="2328"/>
                      <a:pt x="23" y="2511"/>
                    </a:cubicBezTo>
                    <a:cubicBezTo>
                      <a:pt x="0" y="2671"/>
                      <a:pt x="23" y="2853"/>
                      <a:pt x="69" y="3013"/>
                    </a:cubicBezTo>
                    <a:lnTo>
                      <a:pt x="91" y="3150"/>
                    </a:lnTo>
                    <a:cubicBezTo>
                      <a:pt x="91" y="3241"/>
                      <a:pt x="114" y="3333"/>
                      <a:pt x="137" y="3424"/>
                    </a:cubicBezTo>
                    <a:cubicBezTo>
                      <a:pt x="160" y="3584"/>
                      <a:pt x="206" y="3744"/>
                      <a:pt x="251" y="3903"/>
                    </a:cubicBezTo>
                    <a:lnTo>
                      <a:pt x="274" y="3926"/>
                    </a:lnTo>
                    <a:cubicBezTo>
                      <a:pt x="320" y="4086"/>
                      <a:pt x="365" y="4223"/>
                      <a:pt x="434" y="4360"/>
                    </a:cubicBezTo>
                    <a:cubicBezTo>
                      <a:pt x="548" y="4588"/>
                      <a:pt x="685" y="4793"/>
                      <a:pt x="822" y="4976"/>
                    </a:cubicBezTo>
                    <a:lnTo>
                      <a:pt x="913" y="5136"/>
                    </a:lnTo>
                    <a:cubicBezTo>
                      <a:pt x="1050" y="5318"/>
                      <a:pt x="1210" y="5501"/>
                      <a:pt x="1438" y="5684"/>
                    </a:cubicBezTo>
                    <a:cubicBezTo>
                      <a:pt x="1529" y="5752"/>
                      <a:pt x="1621" y="5843"/>
                      <a:pt x="1735" y="5912"/>
                    </a:cubicBezTo>
                    <a:cubicBezTo>
                      <a:pt x="1780" y="6026"/>
                      <a:pt x="1849" y="6117"/>
                      <a:pt x="1986" y="6209"/>
                    </a:cubicBezTo>
                    <a:cubicBezTo>
                      <a:pt x="2077" y="6254"/>
                      <a:pt x="2169" y="6300"/>
                      <a:pt x="2237" y="6368"/>
                    </a:cubicBezTo>
                    <a:lnTo>
                      <a:pt x="2305" y="6414"/>
                    </a:lnTo>
                    <a:lnTo>
                      <a:pt x="2351" y="6437"/>
                    </a:lnTo>
                    <a:cubicBezTo>
                      <a:pt x="2465" y="6505"/>
                      <a:pt x="2579" y="6574"/>
                      <a:pt x="2716" y="6642"/>
                    </a:cubicBezTo>
                    <a:cubicBezTo>
                      <a:pt x="2808" y="6688"/>
                      <a:pt x="2922" y="6734"/>
                      <a:pt x="3013" y="6779"/>
                    </a:cubicBezTo>
                    <a:cubicBezTo>
                      <a:pt x="3173" y="6825"/>
                      <a:pt x="3333" y="6848"/>
                      <a:pt x="3492" y="6871"/>
                    </a:cubicBezTo>
                    <a:cubicBezTo>
                      <a:pt x="3652" y="6871"/>
                      <a:pt x="3789" y="6893"/>
                      <a:pt x="3949" y="6893"/>
                    </a:cubicBezTo>
                    <a:cubicBezTo>
                      <a:pt x="4109" y="6893"/>
                      <a:pt x="4268" y="6871"/>
                      <a:pt x="4428" y="6871"/>
                    </a:cubicBezTo>
                    <a:cubicBezTo>
                      <a:pt x="4542" y="6848"/>
                      <a:pt x="4702" y="6825"/>
                      <a:pt x="4862" y="6779"/>
                    </a:cubicBezTo>
                    <a:cubicBezTo>
                      <a:pt x="4953" y="6756"/>
                      <a:pt x="4999" y="6734"/>
                      <a:pt x="5067" y="6711"/>
                    </a:cubicBezTo>
                    <a:cubicBezTo>
                      <a:pt x="5113" y="6688"/>
                      <a:pt x="5136" y="6665"/>
                      <a:pt x="5159" y="6665"/>
                    </a:cubicBezTo>
                    <a:lnTo>
                      <a:pt x="5181" y="6642"/>
                    </a:lnTo>
                    <a:cubicBezTo>
                      <a:pt x="5250" y="6620"/>
                      <a:pt x="5318" y="6597"/>
                      <a:pt x="5364" y="6551"/>
                    </a:cubicBezTo>
                    <a:cubicBezTo>
                      <a:pt x="5410" y="6505"/>
                      <a:pt x="5433" y="6437"/>
                      <a:pt x="5455" y="6391"/>
                    </a:cubicBezTo>
                    <a:cubicBezTo>
                      <a:pt x="5478" y="6391"/>
                      <a:pt x="5501" y="6368"/>
                      <a:pt x="5524" y="6346"/>
                    </a:cubicBezTo>
                    <a:cubicBezTo>
                      <a:pt x="5661" y="6277"/>
                      <a:pt x="5775" y="6186"/>
                      <a:pt x="5889" y="6049"/>
                    </a:cubicBezTo>
                    <a:cubicBezTo>
                      <a:pt x="5958" y="5958"/>
                      <a:pt x="6003" y="5866"/>
                      <a:pt x="6049" y="5752"/>
                    </a:cubicBezTo>
                    <a:cubicBezTo>
                      <a:pt x="6094" y="5638"/>
                      <a:pt x="6163" y="5501"/>
                      <a:pt x="6209" y="5364"/>
                    </a:cubicBezTo>
                    <a:cubicBezTo>
                      <a:pt x="6254" y="5227"/>
                      <a:pt x="6277" y="5090"/>
                      <a:pt x="6300" y="4953"/>
                    </a:cubicBezTo>
                    <a:lnTo>
                      <a:pt x="6323" y="4839"/>
                    </a:lnTo>
                    <a:cubicBezTo>
                      <a:pt x="6346" y="4771"/>
                      <a:pt x="6368" y="4702"/>
                      <a:pt x="6368" y="4634"/>
                    </a:cubicBezTo>
                    <a:cubicBezTo>
                      <a:pt x="6368" y="4565"/>
                      <a:pt x="6368" y="4474"/>
                      <a:pt x="6368" y="4383"/>
                    </a:cubicBezTo>
                    <a:lnTo>
                      <a:pt x="6346" y="4337"/>
                    </a:lnTo>
                    <a:cubicBezTo>
                      <a:pt x="6346" y="4291"/>
                      <a:pt x="6346" y="4223"/>
                      <a:pt x="6346" y="4177"/>
                    </a:cubicBezTo>
                    <a:cubicBezTo>
                      <a:pt x="6346" y="4086"/>
                      <a:pt x="6323" y="3995"/>
                      <a:pt x="6323" y="3926"/>
                    </a:cubicBezTo>
                    <a:cubicBezTo>
                      <a:pt x="6323" y="3835"/>
                      <a:pt x="6300" y="3766"/>
                      <a:pt x="6277" y="3698"/>
                    </a:cubicBezTo>
                    <a:cubicBezTo>
                      <a:pt x="6277" y="3629"/>
                      <a:pt x="6254" y="3561"/>
                      <a:pt x="6254" y="3492"/>
                    </a:cubicBezTo>
                    <a:cubicBezTo>
                      <a:pt x="6231" y="3447"/>
                      <a:pt x="6231" y="3401"/>
                      <a:pt x="6231" y="3355"/>
                    </a:cubicBezTo>
                    <a:cubicBezTo>
                      <a:pt x="6231" y="3333"/>
                      <a:pt x="6231" y="3287"/>
                      <a:pt x="6209" y="3264"/>
                    </a:cubicBezTo>
                    <a:lnTo>
                      <a:pt x="6209" y="3219"/>
                    </a:lnTo>
                    <a:cubicBezTo>
                      <a:pt x="6186" y="3150"/>
                      <a:pt x="6186" y="3082"/>
                      <a:pt x="6163" y="3013"/>
                    </a:cubicBezTo>
                    <a:cubicBezTo>
                      <a:pt x="6163" y="2945"/>
                      <a:pt x="6140" y="2876"/>
                      <a:pt x="6117" y="2785"/>
                    </a:cubicBezTo>
                    <a:cubicBezTo>
                      <a:pt x="6094" y="2716"/>
                      <a:pt x="6072" y="2625"/>
                      <a:pt x="6049" y="2534"/>
                    </a:cubicBezTo>
                    <a:cubicBezTo>
                      <a:pt x="6003" y="2465"/>
                      <a:pt x="5980" y="2397"/>
                      <a:pt x="5935" y="2328"/>
                    </a:cubicBezTo>
                    <a:lnTo>
                      <a:pt x="5866" y="2214"/>
                    </a:lnTo>
                    <a:cubicBezTo>
                      <a:pt x="5775" y="2077"/>
                      <a:pt x="5706" y="1940"/>
                      <a:pt x="5592" y="1803"/>
                    </a:cubicBezTo>
                    <a:cubicBezTo>
                      <a:pt x="5569" y="1758"/>
                      <a:pt x="5524" y="1689"/>
                      <a:pt x="5478" y="1644"/>
                    </a:cubicBezTo>
                    <a:lnTo>
                      <a:pt x="5433" y="1598"/>
                    </a:lnTo>
                    <a:cubicBezTo>
                      <a:pt x="5410" y="1552"/>
                      <a:pt x="5364" y="1529"/>
                      <a:pt x="5341" y="1484"/>
                    </a:cubicBezTo>
                    <a:cubicBezTo>
                      <a:pt x="5318" y="1461"/>
                      <a:pt x="5273" y="1415"/>
                      <a:pt x="5250" y="1370"/>
                    </a:cubicBezTo>
                    <a:cubicBezTo>
                      <a:pt x="4908" y="1004"/>
                      <a:pt x="4474" y="753"/>
                      <a:pt x="4177" y="594"/>
                    </a:cubicBezTo>
                    <a:lnTo>
                      <a:pt x="4177" y="594"/>
                    </a:lnTo>
                    <a:lnTo>
                      <a:pt x="4223" y="639"/>
                    </a:lnTo>
                    <a:lnTo>
                      <a:pt x="4154" y="594"/>
                    </a:lnTo>
                    <a:lnTo>
                      <a:pt x="3926" y="457"/>
                    </a:lnTo>
                    <a:cubicBezTo>
                      <a:pt x="3812" y="388"/>
                      <a:pt x="3675" y="320"/>
                      <a:pt x="3538" y="274"/>
                    </a:cubicBezTo>
                    <a:cubicBezTo>
                      <a:pt x="3401" y="206"/>
                      <a:pt x="3264" y="160"/>
                      <a:pt x="3127" y="114"/>
                    </a:cubicBezTo>
                    <a:cubicBezTo>
                      <a:pt x="2945" y="69"/>
                      <a:pt x="2762" y="23"/>
                      <a:pt x="2602" y="23"/>
                    </a:cubicBezTo>
                    <a:cubicBezTo>
                      <a:pt x="2534" y="0"/>
                      <a:pt x="2465" y="0"/>
                      <a:pt x="237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7"/>
              <p:cNvSpPr/>
              <p:nvPr/>
            </p:nvSpPr>
            <p:spPr>
              <a:xfrm>
                <a:off x="5144481" y="598886"/>
                <a:ext cx="46924" cy="42843"/>
              </a:xfrm>
              <a:custGeom>
                <a:avLst/>
                <a:gdLst/>
                <a:ahLst/>
                <a:cxnLst/>
                <a:rect l="l" t="t" r="r" b="b"/>
                <a:pathLst>
                  <a:path w="1736" h="1585" extrusionOk="0">
                    <a:moveTo>
                      <a:pt x="845" y="0"/>
                    </a:moveTo>
                    <a:cubicBezTo>
                      <a:pt x="777" y="0"/>
                      <a:pt x="731" y="0"/>
                      <a:pt x="663" y="23"/>
                    </a:cubicBezTo>
                    <a:cubicBezTo>
                      <a:pt x="571" y="23"/>
                      <a:pt x="480" y="69"/>
                      <a:pt x="412" y="91"/>
                    </a:cubicBezTo>
                    <a:cubicBezTo>
                      <a:pt x="366" y="114"/>
                      <a:pt x="343" y="137"/>
                      <a:pt x="320" y="137"/>
                    </a:cubicBezTo>
                    <a:cubicBezTo>
                      <a:pt x="275" y="183"/>
                      <a:pt x="229" y="206"/>
                      <a:pt x="183" y="228"/>
                    </a:cubicBezTo>
                    <a:cubicBezTo>
                      <a:pt x="92" y="320"/>
                      <a:pt x="24" y="434"/>
                      <a:pt x="24" y="571"/>
                    </a:cubicBezTo>
                    <a:cubicBezTo>
                      <a:pt x="1" y="616"/>
                      <a:pt x="1" y="662"/>
                      <a:pt x="24" y="731"/>
                    </a:cubicBezTo>
                    <a:cubicBezTo>
                      <a:pt x="24" y="753"/>
                      <a:pt x="24" y="776"/>
                      <a:pt x="24" y="822"/>
                    </a:cubicBezTo>
                    <a:cubicBezTo>
                      <a:pt x="46" y="845"/>
                      <a:pt x="46" y="868"/>
                      <a:pt x="46" y="890"/>
                    </a:cubicBezTo>
                    <a:cubicBezTo>
                      <a:pt x="92" y="1004"/>
                      <a:pt x="138" y="1096"/>
                      <a:pt x="206" y="1187"/>
                    </a:cubicBezTo>
                    <a:cubicBezTo>
                      <a:pt x="275" y="1278"/>
                      <a:pt x="343" y="1347"/>
                      <a:pt x="434" y="1415"/>
                    </a:cubicBezTo>
                    <a:cubicBezTo>
                      <a:pt x="503" y="1461"/>
                      <a:pt x="571" y="1507"/>
                      <a:pt x="640" y="1529"/>
                    </a:cubicBezTo>
                    <a:cubicBezTo>
                      <a:pt x="731" y="1575"/>
                      <a:pt x="845" y="1575"/>
                      <a:pt x="937" y="1575"/>
                    </a:cubicBezTo>
                    <a:cubicBezTo>
                      <a:pt x="963" y="1582"/>
                      <a:pt x="992" y="1585"/>
                      <a:pt x="1022" y="1585"/>
                    </a:cubicBezTo>
                    <a:cubicBezTo>
                      <a:pt x="1093" y="1585"/>
                      <a:pt x="1169" y="1568"/>
                      <a:pt x="1233" y="1552"/>
                    </a:cubicBezTo>
                    <a:cubicBezTo>
                      <a:pt x="1325" y="1529"/>
                      <a:pt x="1393" y="1484"/>
                      <a:pt x="1484" y="1438"/>
                    </a:cubicBezTo>
                    <a:cubicBezTo>
                      <a:pt x="1553" y="1393"/>
                      <a:pt x="1621" y="1301"/>
                      <a:pt x="1667" y="1210"/>
                    </a:cubicBezTo>
                    <a:cubicBezTo>
                      <a:pt x="1735" y="1073"/>
                      <a:pt x="1735" y="890"/>
                      <a:pt x="1735" y="731"/>
                    </a:cubicBezTo>
                    <a:cubicBezTo>
                      <a:pt x="1713" y="571"/>
                      <a:pt x="1621" y="434"/>
                      <a:pt x="1507" y="320"/>
                    </a:cubicBezTo>
                    <a:cubicBezTo>
                      <a:pt x="1439" y="251"/>
                      <a:pt x="1347" y="160"/>
                      <a:pt x="1256" y="114"/>
                    </a:cubicBezTo>
                    <a:cubicBezTo>
                      <a:pt x="1142" y="46"/>
                      <a:pt x="982" y="0"/>
                      <a:pt x="84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7"/>
              <p:cNvSpPr/>
              <p:nvPr/>
            </p:nvSpPr>
            <p:spPr>
              <a:xfrm>
                <a:off x="5162375" y="358265"/>
                <a:ext cx="43843" cy="48519"/>
              </a:xfrm>
              <a:custGeom>
                <a:avLst/>
                <a:gdLst/>
                <a:ahLst/>
                <a:cxnLst/>
                <a:rect l="l" t="t" r="r" b="b"/>
                <a:pathLst>
                  <a:path w="1622" h="1795" extrusionOk="0">
                    <a:moveTo>
                      <a:pt x="229" y="0"/>
                    </a:moveTo>
                    <a:cubicBezTo>
                      <a:pt x="206" y="0"/>
                      <a:pt x="160" y="23"/>
                      <a:pt x="138" y="23"/>
                    </a:cubicBezTo>
                    <a:cubicBezTo>
                      <a:pt x="46" y="69"/>
                      <a:pt x="1" y="183"/>
                      <a:pt x="46" y="297"/>
                    </a:cubicBezTo>
                    <a:cubicBezTo>
                      <a:pt x="92" y="434"/>
                      <a:pt x="160" y="571"/>
                      <a:pt x="229" y="708"/>
                    </a:cubicBezTo>
                    <a:cubicBezTo>
                      <a:pt x="320" y="891"/>
                      <a:pt x="412" y="1050"/>
                      <a:pt x="548" y="1210"/>
                    </a:cubicBezTo>
                    <a:cubicBezTo>
                      <a:pt x="640" y="1324"/>
                      <a:pt x="754" y="1415"/>
                      <a:pt x="868" y="1530"/>
                    </a:cubicBezTo>
                    <a:cubicBezTo>
                      <a:pt x="982" y="1621"/>
                      <a:pt x="1142" y="1712"/>
                      <a:pt x="1302" y="1781"/>
                    </a:cubicBezTo>
                    <a:cubicBezTo>
                      <a:pt x="1326" y="1790"/>
                      <a:pt x="1350" y="1795"/>
                      <a:pt x="1374" y="1795"/>
                    </a:cubicBezTo>
                    <a:cubicBezTo>
                      <a:pt x="1461" y="1795"/>
                      <a:pt x="1540" y="1733"/>
                      <a:pt x="1576" y="1644"/>
                    </a:cubicBezTo>
                    <a:cubicBezTo>
                      <a:pt x="1621" y="1530"/>
                      <a:pt x="1576" y="1415"/>
                      <a:pt x="1461" y="1370"/>
                    </a:cubicBezTo>
                    <a:cubicBezTo>
                      <a:pt x="1416" y="1347"/>
                      <a:pt x="1347" y="1324"/>
                      <a:pt x="1302" y="1301"/>
                    </a:cubicBezTo>
                    <a:cubicBezTo>
                      <a:pt x="1188" y="1233"/>
                      <a:pt x="1051" y="1142"/>
                      <a:pt x="959" y="1027"/>
                    </a:cubicBezTo>
                    <a:cubicBezTo>
                      <a:pt x="845" y="936"/>
                      <a:pt x="754" y="822"/>
                      <a:pt x="663" y="685"/>
                    </a:cubicBezTo>
                    <a:cubicBezTo>
                      <a:pt x="571" y="525"/>
                      <a:pt x="480" y="320"/>
                      <a:pt x="412" y="114"/>
                    </a:cubicBezTo>
                    <a:cubicBezTo>
                      <a:pt x="366" y="46"/>
                      <a:pt x="297" y="0"/>
                      <a:pt x="229"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7"/>
              <p:cNvSpPr/>
              <p:nvPr/>
            </p:nvSpPr>
            <p:spPr>
              <a:xfrm>
                <a:off x="5102531" y="298420"/>
                <a:ext cx="69143" cy="128690"/>
              </a:xfrm>
              <a:custGeom>
                <a:avLst/>
                <a:gdLst/>
                <a:ahLst/>
                <a:cxnLst/>
                <a:rect l="l" t="t" r="r" b="b"/>
                <a:pathLst>
                  <a:path w="2558" h="4761" extrusionOk="0">
                    <a:moveTo>
                      <a:pt x="571" y="0"/>
                    </a:moveTo>
                    <a:cubicBezTo>
                      <a:pt x="480" y="0"/>
                      <a:pt x="366" y="23"/>
                      <a:pt x="297" y="92"/>
                    </a:cubicBezTo>
                    <a:cubicBezTo>
                      <a:pt x="183" y="183"/>
                      <a:pt x="160" y="274"/>
                      <a:pt x="138" y="388"/>
                    </a:cubicBezTo>
                    <a:cubicBezTo>
                      <a:pt x="92" y="594"/>
                      <a:pt x="46" y="776"/>
                      <a:pt x="23" y="982"/>
                    </a:cubicBezTo>
                    <a:cubicBezTo>
                      <a:pt x="1" y="1187"/>
                      <a:pt x="23" y="1393"/>
                      <a:pt x="46" y="1598"/>
                    </a:cubicBezTo>
                    <a:cubicBezTo>
                      <a:pt x="46" y="1781"/>
                      <a:pt x="69" y="1963"/>
                      <a:pt x="92" y="2146"/>
                    </a:cubicBezTo>
                    <a:cubicBezTo>
                      <a:pt x="138" y="2351"/>
                      <a:pt x="206" y="2580"/>
                      <a:pt x="275" y="2785"/>
                    </a:cubicBezTo>
                    <a:cubicBezTo>
                      <a:pt x="389" y="3173"/>
                      <a:pt x="594" y="3515"/>
                      <a:pt x="799" y="3858"/>
                    </a:cubicBezTo>
                    <a:cubicBezTo>
                      <a:pt x="914" y="4040"/>
                      <a:pt x="1051" y="4200"/>
                      <a:pt x="1210" y="4360"/>
                    </a:cubicBezTo>
                    <a:cubicBezTo>
                      <a:pt x="1393" y="4520"/>
                      <a:pt x="1576" y="4611"/>
                      <a:pt x="1804" y="4725"/>
                    </a:cubicBezTo>
                    <a:cubicBezTo>
                      <a:pt x="1859" y="4750"/>
                      <a:pt x="1919" y="4761"/>
                      <a:pt x="1979" y="4761"/>
                    </a:cubicBezTo>
                    <a:cubicBezTo>
                      <a:pt x="2145" y="4761"/>
                      <a:pt x="2314" y="4676"/>
                      <a:pt x="2397" y="4542"/>
                    </a:cubicBezTo>
                    <a:cubicBezTo>
                      <a:pt x="2557" y="4337"/>
                      <a:pt x="2534" y="3972"/>
                      <a:pt x="2283" y="3835"/>
                    </a:cubicBezTo>
                    <a:cubicBezTo>
                      <a:pt x="2123" y="3721"/>
                      <a:pt x="1986" y="3607"/>
                      <a:pt x="1849" y="3493"/>
                    </a:cubicBezTo>
                    <a:cubicBezTo>
                      <a:pt x="1690" y="3310"/>
                      <a:pt x="1553" y="3127"/>
                      <a:pt x="1439" y="2945"/>
                    </a:cubicBezTo>
                    <a:cubicBezTo>
                      <a:pt x="1279" y="2694"/>
                      <a:pt x="1165" y="2420"/>
                      <a:pt x="1096" y="2169"/>
                    </a:cubicBezTo>
                    <a:cubicBezTo>
                      <a:pt x="1005" y="1826"/>
                      <a:pt x="959" y="1484"/>
                      <a:pt x="936" y="1164"/>
                    </a:cubicBezTo>
                    <a:cubicBezTo>
                      <a:pt x="936" y="936"/>
                      <a:pt x="982" y="708"/>
                      <a:pt x="1028" y="502"/>
                    </a:cubicBezTo>
                    <a:cubicBezTo>
                      <a:pt x="1073" y="388"/>
                      <a:pt x="1005" y="251"/>
                      <a:pt x="936" y="160"/>
                    </a:cubicBezTo>
                    <a:cubicBezTo>
                      <a:pt x="868" y="69"/>
                      <a:pt x="754" y="0"/>
                      <a:pt x="64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7"/>
              <p:cNvSpPr/>
              <p:nvPr/>
            </p:nvSpPr>
            <p:spPr>
              <a:xfrm>
                <a:off x="4900779" y="205248"/>
                <a:ext cx="97524" cy="93605"/>
              </a:xfrm>
              <a:custGeom>
                <a:avLst/>
                <a:gdLst/>
                <a:ahLst/>
                <a:cxnLst/>
                <a:rect l="l" t="t" r="r" b="b"/>
                <a:pathLst>
                  <a:path w="3608" h="3463" extrusionOk="0">
                    <a:moveTo>
                      <a:pt x="1644" y="1"/>
                    </a:moveTo>
                    <a:cubicBezTo>
                      <a:pt x="1462" y="1"/>
                      <a:pt x="1302" y="23"/>
                      <a:pt x="1119" y="69"/>
                    </a:cubicBezTo>
                    <a:cubicBezTo>
                      <a:pt x="1005" y="115"/>
                      <a:pt x="891" y="160"/>
                      <a:pt x="777" y="252"/>
                    </a:cubicBezTo>
                    <a:cubicBezTo>
                      <a:pt x="731" y="297"/>
                      <a:pt x="685" y="320"/>
                      <a:pt x="663" y="366"/>
                    </a:cubicBezTo>
                    <a:cubicBezTo>
                      <a:pt x="571" y="457"/>
                      <a:pt x="503" y="548"/>
                      <a:pt x="503" y="663"/>
                    </a:cubicBezTo>
                    <a:cubicBezTo>
                      <a:pt x="434" y="754"/>
                      <a:pt x="366" y="822"/>
                      <a:pt x="297" y="914"/>
                    </a:cubicBezTo>
                    <a:cubicBezTo>
                      <a:pt x="229" y="1028"/>
                      <a:pt x="183" y="1142"/>
                      <a:pt x="138" y="1256"/>
                    </a:cubicBezTo>
                    <a:cubicBezTo>
                      <a:pt x="138" y="1256"/>
                      <a:pt x="138" y="1279"/>
                      <a:pt x="138" y="1279"/>
                    </a:cubicBezTo>
                    <a:cubicBezTo>
                      <a:pt x="115" y="1347"/>
                      <a:pt x="69" y="1393"/>
                      <a:pt x="46" y="1461"/>
                    </a:cubicBezTo>
                    <a:cubicBezTo>
                      <a:pt x="24" y="1530"/>
                      <a:pt x="24" y="1621"/>
                      <a:pt x="1" y="1690"/>
                    </a:cubicBezTo>
                    <a:cubicBezTo>
                      <a:pt x="1" y="1804"/>
                      <a:pt x="24" y="1895"/>
                      <a:pt x="46" y="2009"/>
                    </a:cubicBezTo>
                    <a:cubicBezTo>
                      <a:pt x="92" y="2169"/>
                      <a:pt x="138" y="2329"/>
                      <a:pt x="206" y="2466"/>
                    </a:cubicBezTo>
                    <a:cubicBezTo>
                      <a:pt x="297" y="2603"/>
                      <a:pt x="412" y="2740"/>
                      <a:pt x="549" y="2877"/>
                    </a:cubicBezTo>
                    <a:cubicBezTo>
                      <a:pt x="663" y="2991"/>
                      <a:pt x="800" y="3105"/>
                      <a:pt x="959" y="3196"/>
                    </a:cubicBezTo>
                    <a:cubicBezTo>
                      <a:pt x="1119" y="3310"/>
                      <a:pt x="1279" y="3379"/>
                      <a:pt x="1462" y="3424"/>
                    </a:cubicBezTo>
                    <a:cubicBezTo>
                      <a:pt x="1582" y="3451"/>
                      <a:pt x="1694" y="3462"/>
                      <a:pt x="1808" y="3462"/>
                    </a:cubicBezTo>
                    <a:cubicBezTo>
                      <a:pt x="1889" y="3462"/>
                      <a:pt x="1970" y="3457"/>
                      <a:pt x="2055" y="3447"/>
                    </a:cubicBezTo>
                    <a:cubicBezTo>
                      <a:pt x="2397" y="3402"/>
                      <a:pt x="2740" y="3287"/>
                      <a:pt x="2991" y="3059"/>
                    </a:cubicBezTo>
                    <a:cubicBezTo>
                      <a:pt x="3242" y="2854"/>
                      <a:pt x="3447" y="2580"/>
                      <a:pt x="3539" y="2260"/>
                    </a:cubicBezTo>
                    <a:cubicBezTo>
                      <a:pt x="3584" y="2078"/>
                      <a:pt x="3607" y="1895"/>
                      <a:pt x="3607" y="1713"/>
                    </a:cubicBezTo>
                    <a:cubicBezTo>
                      <a:pt x="3607" y="1621"/>
                      <a:pt x="3607" y="1530"/>
                      <a:pt x="3584" y="1439"/>
                    </a:cubicBezTo>
                    <a:cubicBezTo>
                      <a:pt x="3584" y="1347"/>
                      <a:pt x="3539" y="1279"/>
                      <a:pt x="3516" y="1188"/>
                    </a:cubicBezTo>
                    <a:cubicBezTo>
                      <a:pt x="3447" y="959"/>
                      <a:pt x="3265" y="822"/>
                      <a:pt x="3105" y="685"/>
                    </a:cubicBezTo>
                    <a:cubicBezTo>
                      <a:pt x="3105" y="663"/>
                      <a:pt x="3082" y="663"/>
                      <a:pt x="3082" y="640"/>
                    </a:cubicBezTo>
                    <a:cubicBezTo>
                      <a:pt x="3059" y="571"/>
                      <a:pt x="3014" y="480"/>
                      <a:pt x="2945" y="434"/>
                    </a:cubicBezTo>
                    <a:cubicBezTo>
                      <a:pt x="2877" y="389"/>
                      <a:pt x="2808" y="343"/>
                      <a:pt x="2740" y="297"/>
                    </a:cubicBezTo>
                    <a:cubicBezTo>
                      <a:pt x="2694" y="275"/>
                      <a:pt x="2626" y="229"/>
                      <a:pt x="2557" y="206"/>
                    </a:cubicBezTo>
                    <a:cubicBezTo>
                      <a:pt x="2397" y="115"/>
                      <a:pt x="2238" y="46"/>
                      <a:pt x="205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7"/>
              <p:cNvSpPr/>
              <p:nvPr/>
            </p:nvSpPr>
            <p:spPr>
              <a:xfrm>
                <a:off x="4896454" y="199085"/>
                <a:ext cx="106768" cy="105931"/>
              </a:xfrm>
              <a:custGeom>
                <a:avLst/>
                <a:gdLst/>
                <a:ahLst/>
                <a:cxnLst/>
                <a:rect l="l" t="t" r="r" b="b"/>
                <a:pathLst>
                  <a:path w="3950" h="3919" extrusionOk="0">
                    <a:moveTo>
                      <a:pt x="2169" y="320"/>
                    </a:moveTo>
                    <a:cubicBezTo>
                      <a:pt x="2329" y="343"/>
                      <a:pt x="2466" y="388"/>
                      <a:pt x="2603" y="457"/>
                    </a:cubicBezTo>
                    <a:cubicBezTo>
                      <a:pt x="2740" y="503"/>
                      <a:pt x="2854" y="571"/>
                      <a:pt x="2968" y="640"/>
                    </a:cubicBezTo>
                    <a:cubicBezTo>
                      <a:pt x="3082" y="731"/>
                      <a:pt x="3174" y="845"/>
                      <a:pt x="3265" y="959"/>
                    </a:cubicBezTo>
                    <a:cubicBezTo>
                      <a:pt x="3356" y="1073"/>
                      <a:pt x="3425" y="1187"/>
                      <a:pt x="3470" y="1301"/>
                    </a:cubicBezTo>
                    <a:cubicBezTo>
                      <a:pt x="3539" y="1461"/>
                      <a:pt x="3585" y="1598"/>
                      <a:pt x="3607" y="1758"/>
                    </a:cubicBezTo>
                    <a:cubicBezTo>
                      <a:pt x="3607" y="1918"/>
                      <a:pt x="3607" y="2078"/>
                      <a:pt x="3585" y="2214"/>
                    </a:cubicBezTo>
                    <a:cubicBezTo>
                      <a:pt x="3585" y="2214"/>
                      <a:pt x="3585" y="2192"/>
                      <a:pt x="3585" y="2192"/>
                    </a:cubicBezTo>
                    <a:cubicBezTo>
                      <a:pt x="3562" y="2329"/>
                      <a:pt x="3539" y="2466"/>
                      <a:pt x="3470" y="2602"/>
                    </a:cubicBezTo>
                    <a:cubicBezTo>
                      <a:pt x="3425" y="2739"/>
                      <a:pt x="3356" y="2854"/>
                      <a:pt x="3265" y="2945"/>
                    </a:cubicBezTo>
                    <a:cubicBezTo>
                      <a:pt x="3174" y="3059"/>
                      <a:pt x="3082" y="3173"/>
                      <a:pt x="2968" y="3264"/>
                    </a:cubicBezTo>
                    <a:cubicBezTo>
                      <a:pt x="2854" y="3333"/>
                      <a:pt x="2740" y="3401"/>
                      <a:pt x="2626" y="3470"/>
                    </a:cubicBezTo>
                    <a:cubicBezTo>
                      <a:pt x="2489" y="3515"/>
                      <a:pt x="2329" y="3561"/>
                      <a:pt x="2169" y="3584"/>
                    </a:cubicBezTo>
                    <a:cubicBezTo>
                      <a:pt x="2089" y="3595"/>
                      <a:pt x="2010" y="3601"/>
                      <a:pt x="1930" y="3601"/>
                    </a:cubicBezTo>
                    <a:cubicBezTo>
                      <a:pt x="1850" y="3601"/>
                      <a:pt x="1770" y="3595"/>
                      <a:pt x="1690" y="3584"/>
                    </a:cubicBezTo>
                    <a:lnTo>
                      <a:pt x="1736" y="3584"/>
                    </a:lnTo>
                    <a:cubicBezTo>
                      <a:pt x="1599" y="3561"/>
                      <a:pt x="1462" y="3515"/>
                      <a:pt x="1325" y="3470"/>
                    </a:cubicBezTo>
                    <a:cubicBezTo>
                      <a:pt x="1188" y="3401"/>
                      <a:pt x="1074" y="3333"/>
                      <a:pt x="960" y="3264"/>
                    </a:cubicBezTo>
                    <a:cubicBezTo>
                      <a:pt x="845" y="3173"/>
                      <a:pt x="754" y="3059"/>
                      <a:pt x="663" y="2945"/>
                    </a:cubicBezTo>
                    <a:cubicBezTo>
                      <a:pt x="572" y="2831"/>
                      <a:pt x="503" y="2717"/>
                      <a:pt x="457" y="2580"/>
                    </a:cubicBezTo>
                    <a:cubicBezTo>
                      <a:pt x="389" y="2443"/>
                      <a:pt x="366" y="2306"/>
                      <a:pt x="343" y="2169"/>
                    </a:cubicBezTo>
                    <a:cubicBezTo>
                      <a:pt x="343" y="2100"/>
                      <a:pt x="321" y="2009"/>
                      <a:pt x="321" y="1941"/>
                    </a:cubicBezTo>
                    <a:cubicBezTo>
                      <a:pt x="321" y="1872"/>
                      <a:pt x="343" y="1804"/>
                      <a:pt x="343" y="1735"/>
                    </a:cubicBezTo>
                    <a:cubicBezTo>
                      <a:pt x="366" y="1598"/>
                      <a:pt x="389" y="1484"/>
                      <a:pt x="457" y="1347"/>
                    </a:cubicBezTo>
                    <a:cubicBezTo>
                      <a:pt x="457" y="1347"/>
                      <a:pt x="457" y="1324"/>
                      <a:pt x="457" y="1324"/>
                    </a:cubicBezTo>
                    <a:cubicBezTo>
                      <a:pt x="480" y="1279"/>
                      <a:pt x="503" y="1233"/>
                      <a:pt x="526" y="1187"/>
                    </a:cubicBezTo>
                    <a:lnTo>
                      <a:pt x="526" y="1164"/>
                    </a:lnTo>
                    <a:cubicBezTo>
                      <a:pt x="572" y="1096"/>
                      <a:pt x="617" y="1028"/>
                      <a:pt x="663" y="959"/>
                    </a:cubicBezTo>
                    <a:cubicBezTo>
                      <a:pt x="686" y="936"/>
                      <a:pt x="709" y="913"/>
                      <a:pt x="709" y="891"/>
                    </a:cubicBezTo>
                    <a:cubicBezTo>
                      <a:pt x="800" y="799"/>
                      <a:pt x="891" y="731"/>
                      <a:pt x="982" y="640"/>
                    </a:cubicBezTo>
                    <a:cubicBezTo>
                      <a:pt x="1097" y="571"/>
                      <a:pt x="1211" y="503"/>
                      <a:pt x="1325" y="457"/>
                    </a:cubicBezTo>
                    <a:cubicBezTo>
                      <a:pt x="1462" y="388"/>
                      <a:pt x="1599" y="343"/>
                      <a:pt x="1759" y="320"/>
                    </a:cubicBezTo>
                    <a:close/>
                    <a:moveTo>
                      <a:pt x="1964" y="0"/>
                    </a:moveTo>
                    <a:cubicBezTo>
                      <a:pt x="1804" y="0"/>
                      <a:pt x="1667" y="0"/>
                      <a:pt x="1530" y="46"/>
                    </a:cubicBezTo>
                    <a:lnTo>
                      <a:pt x="1462" y="46"/>
                    </a:lnTo>
                    <a:cubicBezTo>
                      <a:pt x="1302" y="92"/>
                      <a:pt x="1142" y="160"/>
                      <a:pt x="1005" y="251"/>
                    </a:cubicBezTo>
                    <a:cubicBezTo>
                      <a:pt x="982" y="251"/>
                      <a:pt x="982" y="251"/>
                      <a:pt x="960" y="274"/>
                    </a:cubicBezTo>
                    <a:cubicBezTo>
                      <a:pt x="845" y="343"/>
                      <a:pt x="731" y="434"/>
                      <a:pt x="617" y="525"/>
                    </a:cubicBezTo>
                    <a:cubicBezTo>
                      <a:pt x="594" y="548"/>
                      <a:pt x="572" y="571"/>
                      <a:pt x="572" y="571"/>
                    </a:cubicBezTo>
                    <a:cubicBezTo>
                      <a:pt x="503" y="640"/>
                      <a:pt x="435" y="708"/>
                      <a:pt x="389" y="776"/>
                    </a:cubicBezTo>
                    <a:cubicBezTo>
                      <a:pt x="343" y="845"/>
                      <a:pt x="298" y="936"/>
                      <a:pt x="252" y="1005"/>
                    </a:cubicBezTo>
                    <a:cubicBezTo>
                      <a:pt x="161" y="1164"/>
                      <a:pt x="92" y="1324"/>
                      <a:pt x="47" y="1507"/>
                    </a:cubicBezTo>
                    <a:cubicBezTo>
                      <a:pt x="24" y="1644"/>
                      <a:pt x="1" y="1781"/>
                      <a:pt x="1" y="1918"/>
                    </a:cubicBezTo>
                    <a:lnTo>
                      <a:pt x="1" y="1941"/>
                    </a:lnTo>
                    <a:cubicBezTo>
                      <a:pt x="1" y="2169"/>
                      <a:pt x="47" y="2397"/>
                      <a:pt x="115" y="2602"/>
                    </a:cubicBezTo>
                    <a:cubicBezTo>
                      <a:pt x="161" y="2717"/>
                      <a:pt x="206" y="2831"/>
                      <a:pt x="252" y="2922"/>
                    </a:cubicBezTo>
                    <a:cubicBezTo>
                      <a:pt x="298" y="3013"/>
                      <a:pt x="389" y="3105"/>
                      <a:pt x="457" y="3196"/>
                    </a:cubicBezTo>
                    <a:cubicBezTo>
                      <a:pt x="572" y="3379"/>
                      <a:pt x="754" y="3493"/>
                      <a:pt x="914" y="3607"/>
                    </a:cubicBezTo>
                    <a:cubicBezTo>
                      <a:pt x="1119" y="3744"/>
                      <a:pt x="1370" y="3835"/>
                      <a:pt x="1599" y="3881"/>
                    </a:cubicBezTo>
                    <a:cubicBezTo>
                      <a:pt x="1719" y="3907"/>
                      <a:pt x="1847" y="3919"/>
                      <a:pt x="1979" y="3919"/>
                    </a:cubicBezTo>
                    <a:cubicBezTo>
                      <a:pt x="2072" y="3919"/>
                      <a:pt x="2166" y="3913"/>
                      <a:pt x="2261" y="3904"/>
                    </a:cubicBezTo>
                    <a:cubicBezTo>
                      <a:pt x="2489" y="3858"/>
                      <a:pt x="2717" y="3789"/>
                      <a:pt x="2945" y="3675"/>
                    </a:cubicBezTo>
                    <a:cubicBezTo>
                      <a:pt x="3105" y="3584"/>
                      <a:pt x="3265" y="3447"/>
                      <a:pt x="3402" y="3287"/>
                    </a:cubicBezTo>
                    <a:cubicBezTo>
                      <a:pt x="3562" y="3127"/>
                      <a:pt x="3699" y="2922"/>
                      <a:pt x="3790" y="2717"/>
                    </a:cubicBezTo>
                    <a:cubicBezTo>
                      <a:pt x="3836" y="2602"/>
                      <a:pt x="3858" y="2488"/>
                      <a:pt x="3881" y="2374"/>
                    </a:cubicBezTo>
                    <a:cubicBezTo>
                      <a:pt x="3904" y="2260"/>
                      <a:pt x="3927" y="2146"/>
                      <a:pt x="3927" y="2055"/>
                    </a:cubicBezTo>
                    <a:cubicBezTo>
                      <a:pt x="3950" y="1781"/>
                      <a:pt x="3904" y="1530"/>
                      <a:pt x="3813" y="1301"/>
                    </a:cubicBezTo>
                    <a:cubicBezTo>
                      <a:pt x="3767" y="1119"/>
                      <a:pt x="3653" y="936"/>
                      <a:pt x="3539" y="776"/>
                    </a:cubicBezTo>
                    <a:cubicBezTo>
                      <a:pt x="3402" y="594"/>
                      <a:pt x="3242" y="434"/>
                      <a:pt x="3037" y="297"/>
                    </a:cubicBezTo>
                    <a:cubicBezTo>
                      <a:pt x="2900" y="206"/>
                      <a:pt x="2740" y="137"/>
                      <a:pt x="2580" y="92"/>
                    </a:cubicBezTo>
                    <a:cubicBezTo>
                      <a:pt x="2398" y="23"/>
                      <a:pt x="2215" y="0"/>
                      <a:pt x="2032"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7"/>
              <p:cNvSpPr/>
              <p:nvPr/>
            </p:nvSpPr>
            <p:spPr>
              <a:xfrm>
                <a:off x="5072906" y="262011"/>
                <a:ext cx="182047" cy="196616"/>
              </a:xfrm>
              <a:custGeom>
                <a:avLst/>
                <a:gdLst/>
                <a:ahLst/>
                <a:cxnLst/>
                <a:rect l="l" t="t" r="r" b="b"/>
                <a:pathLst>
                  <a:path w="6735" h="7274" extrusionOk="0">
                    <a:moveTo>
                      <a:pt x="1759" y="492"/>
                    </a:moveTo>
                    <a:cubicBezTo>
                      <a:pt x="1751" y="495"/>
                      <a:pt x="1743" y="499"/>
                      <a:pt x="1736" y="503"/>
                    </a:cubicBezTo>
                    <a:lnTo>
                      <a:pt x="1759" y="503"/>
                    </a:lnTo>
                    <a:cubicBezTo>
                      <a:pt x="1759" y="498"/>
                      <a:pt x="1759" y="495"/>
                      <a:pt x="1759" y="492"/>
                    </a:cubicBezTo>
                    <a:close/>
                    <a:moveTo>
                      <a:pt x="2051" y="6210"/>
                    </a:moveTo>
                    <a:cubicBezTo>
                      <a:pt x="2060" y="6217"/>
                      <a:pt x="2069" y="6225"/>
                      <a:pt x="2078" y="6232"/>
                    </a:cubicBezTo>
                    <a:cubicBezTo>
                      <a:pt x="2064" y="6217"/>
                      <a:pt x="2058" y="6212"/>
                      <a:pt x="2051" y="6210"/>
                    </a:cubicBezTo>
                    <a:close/>
                    <a:moveTo>
                      <a:pt x="4452" y="6917"/>
                    </a:moveTo>
                    <a:lnTo>
                      <a:pt x="4452" y="6917"/>
                    </a:lnTo>
                    <a:cubicBezTo>
                      <a:pt x="4452" y="6917"/>
                      <a:pt x="4447" y="6917"/>
                      <a:pt x="4440" y="6919"/>
                    </a:cubicBezTo>
                    <a:lnTo>
                      <a:pt x="4440" y="6919"/>
                    </a:lnTo>
                    <a:cubicBezTo>
                      <a:pt x="4444" y="6918"/>
                      <a:pt x="4448" y="6917"/>
                      <a:pt x="4452" y="6917"/>
                    </a:cubicBezTo>
                    <a:close/>
                    <a:moveTo>
                      <a:pt x="2623" y="317"/>
                    </a:moveTo>
                    <a:cubicBezTo>
                      <a:pt x="2766" y="317"/>
                      <a:pt x="2905" y="330"/>
                      <a:pt x="3037" y="343"/>
                    </a:cubicBezTo>
                    <a:cubicBezTo>
                      <a:pt x="3311" y="389"/>
                      <a:pt x="3585" y="457"/>
                      <a:pt x="3836" y="571"/>
                    </a:cubicBezTo>
                    <a:cubicBezTo>
                      <a:pt x="4132" y="685"/>
                      <a:pt x="4429" y="868"/>
                      <a:pt x="4703" y="1073"/>
                    </a:cubicBezTo>
                    <a:cubicBezTo>
                      <a:pt x="4977" y="1302"/>
                      <a:pt x="5251" y="1553"/>
                      <a:pt x="5479" y="1849"/>
                    </a:cubicBezTo>
                    <a:cubicBezTo>
                      <a:pt x="5479" y="1849"/>
                      <a:pt x="5479" y="1849"/>
                      <a:pt x="5479" y="1849"/>
                    </a:cubicBezTo>
                    <a:lnTo>
                      <a:pt x="5479" y="1849"/>
                    </a:lnTo>
                    <a:cubicBezTo>
                      <a:pt x="5479" y="1865"/>
                      <a:pt x="5489" y="1870"/>
                      <a:pt x="5496" y="1871"/>
                    </a:cubicBezTo>
                    <a:lnTo>
                      <a:pt x="5496" y="1871"/>
                    </a:lnTo>
                    <a:cubicBezTo>
                      <a:pt x="5490" y="1864"/>
                      <a:pt x="5485" y="1857"/>
                      <a:pt x="5479" y="1849"/>
                    </a:cubicBezTo>
                    <a:lnTo>
                      <a:pt x="5479" y="1849"/>
                    </a:lnTo>
                    <a:lnTo>
                      <a:pt x="5502" y="1872"/>
                    </a:lnTo>
                    <a:cubicBezTo>
                      <a:pt x="5502" y="1872"/>
                      <a:pt x="5499" y="1872"/>
                      <a:pt x="5496" y="1871"/>
                    </a:cubicBezTo>
                    <a:lnTo>
                      <a:pt x="5496" y="1871"/>
                    </a:lnTo>
                    <a:cubicBezTo>
                      <a:pt x="5717" y="2163"/>
                      <a:pt x="5917" y="2498"/>
                      <a:pt x="6073" y="2854"/>
                    </a:cubicBezTo>
                    <a:cubicBezTo>
                      <a:pt x="6209" y="3196"/>
                      <a:pt x="6301" y="3538"/>
                      <a:pt x="6369" y="3904"/>
                    </a:cubicBezTo>
                    <a:cubicBezTo>
                      <a:pt x="6392" y="4200"/>
                      <a:pt x="6415" y="4497"/>
                      <a:pt x="6369" y="4794"/>
                    </a:cubicBezTo>
                    <a:cubicBezTo>
                      <a:pt x="6324" y="5068"/>
                      <a:pt x="6278" y="5319"/>
                      <a:pt x="6164" y="5570"/>
                    </a:cubicBezTo>
                    <a:cubicBezTo>
                      <a:pt x="6073" y="5775"/>
                      <a:pt x="5981" y="5935"/>
                      <a:pt x="5867" y="6095"/>
                    </a:cubicBezTo>
                    <a:cubicBezTo>
                      <a:pt x="5730" y="6255"/>
                      <a:pt x="5616" y="6392"/>
                      <a:pt x="5456" y="6506"/>
                    </a:cubicBezTo>
                    <a:cubicBezTo>
                      <a:pt x="5296" y="6620"/>
                      <a:pt x="5160" y="6688"/>
                      <a:pt x="4977" y="6780"/>
                    </a:cubicBezTo>
                    <a:cubicBezTo>
                      <a:pt x="4794" y="6848"/>
                      <a:pt x="4612" y="6894"/>
                      <a:pt x="4406" y="6939"/>
                    </a:cubicBezTo>
                    <a:cubicBezTo>
                      <a:pt x="4419" y="6927"/>
                      <a:pt x="4431" y="6921"/>
                      <a:pt x="4440" y="6919"/>
                    </a:cubicBezTo>
                    <a:lnTo>
                      <a:pt x="4440" y="6919"/>
                    </a:lnTo>
                    <a:cubicBezTo>
                      <a:pt x="4318" y="6940"/>
                      <a:pt x="4197" y="6951"/>
                      <a:pt x="4072" y="6951"/>
                    </a:cubicBezTo>
                    <a:cubicBezTo>
                      <a:pt x="3944" y="6951"/>
                      <a:pt x="3813" y="6939"/>
                      <a:pt x="3676" y="6917"/>
                    </a:cubicBezTo>
                    <a:cubicBezTo>
                      <a:pt x="3402" y="6871"/>
                      <a:pt x="3128" y="6803"/>
                      <a:pt x="2877" y="6688"/>
                    </a:cubicBezTo>
                    <a:cubicBezTo>
                      <a:pt x="2580" y="6551"/>
                      <a:pt x="2306" y="6392"/>
                      <a:pt x="2032" y="6209"/>
                    </a:cubicBezTo>
                    <a:cubicBezTo>
                      <a:pt x="2041" y="6209"/>
                      <a:pt x="2046" y="6209"/>
                      <a:pt x="2051" y="6210"/>
                    </a:cubicBezTo>
                    <a:lnTo>
                      <a:pt x="2051" y="6210"/>
                    </a:lnTo>
                    <a:cubicBezTo>
                      <a:pt x="1743" y="5965"/>
                      <a:pt x="1478" y="5698"/>
                      <a:pt x="1256" y="5410"/>
                    </a:cubicBezTo>
                    <a:cubicBezTo>
                      <a:pt x="1005" y="5091"/>
                      <a:pt x="823" y="4771"/>
                      <a:pt x="663" y="4406"/>
                    </a:cubicBezTo>
                    <a:cubicBezTo>
                      <a:pt x="617" y="4292"/>
                      <a:pt x="572" y="4155"/>
                      <a:pt x="526" y="4041"/>
                    </a:cubicBezTo>
                    <a:cubicBezTo>
                      <a:pt x="526" y="4018"/>
                      <a:pt x="503" y="3995"/>
                      <a:pt x="503" y="3972"/>
                    </a:cubicBezTo>
                    <a:cubicBezTo>
                      <a:pt x="503" y="3949"/>
                      <a:pt x="503" y="3927"/>
                      <a:pt x="480" y="3904"/>
                    </a:cubicBezTo>
                    <a:cubicBezTo>
                      <a:pt x="435" y="3721"/>
                      <a:pt x="389" y="3516"/>
                      <a:pt x="366" y="3333"/>
                    </a:cubicBezTo>
                    <a:cubicBezTo>
                      <a:pt x="366" y="3265"/>
                      <a:pt x="343" y="3219"/>
                      <a:pt x="343" y="3150"/>
                    </a:cubicBezTo>
                    <a:cubicBezTo>
                      <a:pt x="343" y="2899"/>
                      <a:pt x="343" y="2648"/>
                      <a:pt x="366" y="2397"/>
                    </a:cubicBezTo>
                    <a:cubicBezTo>
                      <a:pt x="366" y="2352"/>
                      <a:pt x="389" y="2306"/>
                      <a:pt x="389" y="2260"/>
                    </a:cubicBezTo>
                    <a:cubicBezTo>
                      <a:pt x="389" y="2260"/>
                      <a:pt x="389" y="2260"/>
                      <a:pt x="389" y="2237"/>
                    </a:cubicBezTo>
                    <a:cubicBezTo>
                      <a:pt x="389" y="2237"/>
                      <a:pt x="412" y="2237"/>
                      <a:pt x="412" y="2215"/>
                    </a:cubicBezTo>
                    <a:cubicBezTo>
                      <a:pt x="412" y="2215"/>
                      <a:pt x="412" y="2192"/>
                      <a:pt x="412" y="2192"/>
                    </a:cubicBezTo>
                    <a:cubicBezTo>
                      <a:pt x="412" y="2192"/>
                      <a:pt x="412" y="2192"/>
                      <a:pt x="412" y="2169"/>
                    </a:cubicBezTo>
                    <a:cubicBezTo>
                      <a:pt x="458" y="2009"/>
                      <a:pt x="503" y="1849"/>
                      <a:pt x="572" y="1690"/>
                    </a:cubicBezTo>
                    <a:cubicBezTo>
                      <a:pt x="594" y="1621"/>
                      <a:pt x="617" y="1576"/>
                      <a:pt x="640" y="1530"/>
                    </a:cubicBezTo>
                    <a:cubicBezTo>
                      <a:pt x="640" y="1507"/>
                      <a:pt x="663" y="1507"/>
                      <a:pt x="663" y="1507"/>
                    </a:cubicBezTo>
                    <a:cubicBezTo>
                      <a:pt x="663" y="1484"/>
                      <a:pt x="663" y="1484"/>
                      <a:pt x="663" y="1484"/>
                    </a:cubicBezTo>
                    <a:cubicBezTo>
                      <a:pt x="663" y="1484"/>
                      <a:pt x="663" y="1484"/>
                      <a:pt x="686" y="1461"/>
                    </a:cubicBezTo>
                    <a:cubicBezTo>
                      <a:pt x="686" y="1439"/>
                      <a:pt x="686" y="1439"/>
                      <a:pt x="686" y="1439"/>
                    </a:cubicBezTo>
                    <a:cubicBezTo>
                      <a:pt x="709" y="1439"/>
                      <a:pt x="709" y="1416"/>
                      <a:pt x="709" y="1416"/>
                    </a:cubicBezTo>
                    <a:cubicBezTo>
                      <a:pt x="709" y="1416"/>
                      <a:pt x="709" y="1416"/>
                      <a:pt x="709" y="1393"/>
                    </a:cubicBezTo>
                    <a:cubicBezTo>
                      <a:pt x="709" y="1393"/>
                      <a:pt x="731" y="1393"/>
                      <a:pt x="731" y="1370"/>
                    </a:cubicBezTo>
                    <a:cubicBezTo>
                      <a:pt x="731" y="1370"/>
                      <a:pt x="754" y="1347"/>
                      <a:pt x="754" y="1347"/>
                    </a:cubicBezTo>
                    <a:cubicBezTo>
                      <a:pt x="800" y="1279"/>
                      <a:pt x="823" y="1233"/>
                      <a:pt x="868" y="1165"/>
                    </a:cubicBezTo>
                    <a:cubicBezTo>
                      <a:pt x="982" y="1028"/>
                      <a:pt x="1119" y="891"/>
                      <a:pt x="1256" y="777"/>
                    </a:cubicBezTo>
                    <a:cubicBezTo>
                      <a:pt x="1302" y="754"/>
                      <a:pt x="1325" y="731"/>
                      <a:pt x="1348" y="708"/>
                    </a:cubicBezTo>
                    <a:cubicBezTo>
                      <a:pt x="1485" y="617"/>
                      <a:pt x="1599" y="548"/>
                      <a:pt x="1736" y="503"/>
                    </a:cubicBezTo>
                    <a:cubicBezTo>
                      <a:pt x="1759" y="480"/>
                      <a:pt x="1759" y="480"/>
                      <a:pt x="1759" y="480"/>
                    </a:cubicBezTo>
                    <a:cubicBezTo>
                      <a:pt x="1759" y="480"/>
                      <a:pt x="1759" y="480"/>
                      <a:pt x="1759" y="492"/>
                    </a:cubicBezTo>
                    <a:lnTo>
                      <a:pt x="1759" y="492"/>
                    </a:lnTo>
                    <a:cubicBezTo>
                      <a:pt x="1890" y="429"/>
                      <a:pt x="2041" y="387"/>
                      <a:pt x="2192" y="366"/>
                    </a:cubicBezTo>
                    <a:cubicBezTo>
                      <a:pt x="2192" y="366"/>
                      <a:pt x="2215" y="366"/>
                      <a:pt x="2215" y="343"/>
                    </a:cubicBezTo>
                    <a:lnTo>
                      <a:pt x="2306" y="343"/>
                    </a:lnTo>
                    <a:cubicBezTo>
                      <a:pt x="2412" y="324"/>
                      <a:pt x="2519" y="317"/>
                      <a:pt x="2623" y="317"/>
                    </a:cubicBezTo>
                    <a:close/>
                    <a:moveTo>
                      <a:pt x="2329" y="1"/>
                    </a:moveTo>
                    <a:cubicBezTo>
                      <a:pt x="2238" y="23"/>
                      <a:pt x="2147" y="46"/>
                      <a:pt x="2055" y="46"/>
                    </a:cubicBezTo>
                    <a:cubicBezTo>
                      <a:pt x="1941" y="69"/>
                      <a:pt x="1827" y="115"/>
                      <a:pt x="1736" y="160"/>
                    </a:cubicBezTo>
                    <a:cubicBezTo>
                      <a:pt x="1622" y="183"/>
                      <a:pt x="1507" y="252"/>
                      <a:pt x="1393" y="297"/>
                    </a:cubicBezTo>
                    <a:cubicBezTo>
                      <a:pt x="1211" y="411"/>
                      <a:pt x="1051" y="526"/>
                      <a:pt x="891" y="663"/>
                    </a:cubicBezTo>
                    <a:cubicBezTo>
                      <a:pt x="709" y="822"/>
                      <a:pt x="572" y="1028"/>
                      <a:pt x="435" y="1210"/>
                    </a:cubicBezTo>
                    <a:cubicBezTo>
                      <a:pt x="435" y="1210"/>
                      <a:pt x="435" y="1233"/>
                      <a:pt x="435" y="1233"/>
                    </a:cubicBezTo>
                    <a:cubicBezTo>
                      <a:pt x="435" y="1233"/>
                      <a:pt x="435" y="1233"/>
                      <a:pt x="412" y="1256"/>
                    </a:cubicBezTo>
                    <a:cubicBezTo>
                      <a:pt x="321" y="1439"/>
                      <a:pt x="229" y="1621"/>
                      <a:pt x="184" y="1804"/>
                    </a:cubicBezTo>
                    <a:cubicBezTo>
                      <a:pt x="184" y="1804"/>
                      <a:pt x="161" y="1827"/>
                      <a:pt x="161" y="1849"/>
                    </a:cubicBezTo>
                    <a:cubicBezTo>
                      <a:pt x="138" y="1918"/>
                      <a:pt x="115" y="1964"/>
                      <a:pt x="115" y="2032"/>
                    </a:cubicBezTo>
                    <a:cubicBezTo>
                      <a:pt x="69" y="2215"/>
                      <a:pt x="47" y="2374"/>
                      <a:pt x="24" y="2557"/>
                    </a:cubicBezTo>
                    <a:cubicBezTo>
                      <a:pt x="1" y="2762"/>
                      <a:pt x="1" y="2968"/>
                      <a:pt x="24" y="3173"/>
                    </a:cubicBezTo>
                    <a:cubicBezTo>
                      <a:pt x="47" y="3402"/>
                      <a:pt x="92" y="3630"/>
                      <a:pt x="138" y="3858"/>
                    </a:cubicBezTo>
                    <a:cubicBezTo>
                      <a:pt x="161" y="3949"/>
                      <a:pt x="184" y="4063"/>
                      <a:pt x="229" y="4155"/>
                    </a:cubicBezTo>
                    <a:cubicBezTo>
                      <a:pt x="298" y="4383"/>
                      <a:pt x="389" y="4588"/>
                      <a:pt x="480" y="4794"/>
                    </a:cubicBezTo>
                    <a:cubicBezTo>
                      <a:pt x="594" y="5045"/>
                      <a:pt x="754" y="5273"/>
                      <a:pt x="914" y="5501"/>
                    </a:cubicBezTo>
                    <a:cubicBezTo>
                      <a:pt x="914" y="5501"/>
                      <a:pt x="914" y="5524"/>
                      <a:pt x="937" y="5524"/>
                    </a:cubicBezTo>
                    <a:cubicBezTo>
                      <a:pt x="1097" y="5753"/>
                      <a:pt x="1279" y="5958"/>
                      <a:pt x="1485" y="6141"/>
                    </a:cubicBezTo>
                    <a:cubicBezTo>
                      <a:pt x="1485" y="6163"/>
                      <a:pt x="1507" y="6186"/>
                      <a:pt x="1530" y="6209"/>
                    </a:cubicBezTo>
                    <a:lnTo>
                      <a:pt x="1553" y="6209"/>
                    </a:lnTo>
                    <a:cubicBezTo>
                      <a:pt x="1622" y="6278"/>
                      <a:pt x="1713" y="6346"/>
                      <a:pt x="1804" y="6414"/>
                    </a:cubicBezTo>
                    <a:cubicBezTo>
                      <a:pt x="2169" y="6711"/>
                      <a:pt x="2603" y="6962"/>
                      <a:pt x="3060" y="7099"/>
                    </a:cubicBezTo>
                    <a:cubicBezTo>
                      <a:pt x="3265" y="7191"/>
                      <a:pt x="3493" y="7236"/>
                      <a:pt x="3722" y="7259"/>
                    </a:cubicBezTo>
                    <a:cubicBezTo>
                      <a:pt x="3826" y="7268"/>
                      <a:pt x="3933" y="7274"/>
                      <a:pt x="4042" y="7274"/>
                    </a:cubicBezTo>
                    <a:cubicBezTo>
                      <a:pt x="4196" y="7274"/>
                      <a:pt x="4351" y="7263"/>
                      <a:pt x="4498" y="7236"/>
                    </a:cubicBezTo>
                    <a:cubicBezTo>
                      <a:pt x="4726" y="7213"/>
                      <a:pt x="4931" y="7145"/>
                      <a:pt x="5137" y="7054"/>
                    </a:cubicBezTo>
                    <a:cubicBezTo>
                      <a:pt x="5251" y="7008"/>
                      <a:pt x="5342" y="6962"/>
                      <a:pt x="5433" y="6894"/>
                    </a:cubicBezTo>
                    <a:cubicBezTo>
                      <a:pt x="5548" y="6848"/>
                      <a:pt x="5662" y="6757"/>
                      <a:pt x="5753" y="6688"/>
                    </a:cubicBezTo>
                    <a:cubicBezTo>
                      <a:pt x="5913" y="6551"/>
                      <a:pt x="6050" y="6369"/>
                      <a:pt x="6187" y="6209"/>
                    </a:cubicBezTo>
                    <a:cubicBezTo>
                      <a:pt x="6324" y="6004"/>
                      <a:pt x="6438" y="5798"/>
                      <a:pt x="6529" y="5570"/>
                    </a:cubicBezTo>
                    <a:cubicBezTo>
                      <a:pt x="6598" y="5342"/>
                      <a:pt x="6666" y="5113"/>
                      <a:pt x="6689" y="4885"/>
                    </a:cubicBezTo>
                    <a:cubicBezTo>
                      <a:pt x="6712" y="4634"/>
                      <a:pt x="6734" y="4360"/>
                      <a:pt x="6712" y="4109"/>
                    </a:cubicBezTo>
                    <a:cubicBezTo>
                      <a:pt x="6666" y="3630"/>
                      <a:pt x="6552" y="3173"/>
                      <a:pt x="6369" y="2740"/>
                    </a:cubicBezTo>
                    <a:cubicBezTo>
                      <a:pt x="6278" y="2534"/>
                      <a:pt x="6187" y="2329"/>
                      <a:pt x="6073" y="2123"/>
                    </a:cubicBezTo>
                    <a:cubicBezTo>
                      <a:pt x="5936" y="1941"/>
                      <a:pt x="5799" y="1735"/>
                      <a:pt x="5662" y="1553"/>
                    </a:cubicBezTo>
                    <a:cubicBezTo>
                      <a:pt x="5365" y="1187"/>
                      <a:pt x="5000" y="845"/>
                      <a:pt x="4589" y="594"/>
                    </a:cubicBezTo>
                    <a:cubicBezTo>
                      <a:pt x="4178" y="320"/>
                      <a:pt x="3699" y="138"/>
                      <a:pt x="3219" y="46"/>
                    </a:cubicBezTo>
                    <a:cubicBezTo>
                      <a:pt x="3060" y="1"/>
                      <a:pt x="2900" y="1"/>
                      <a:pt x="274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7"/>
              <p:cNvSpPr/>
              <p:nvPr/>
            </p:nvSpPr>
            <p:spPr>
              <a:xfrm>
                <a:off x="5140156" y="591480"/>
                <a:ext cx="55574" cy="55547"/>
              </a:xfrm>
              <a:custGeom>
                <a:avLst/>
                <a:gdLst/>
                <a:ahLst/>
                <a:cxnLst/>
                <a:rect l="l" t="t" r="r" b="b"/>
                <a:pathLst>
                  <a:path w="2056" h="2055" extrusionOk="0">
                    <a:moveTo>
                      <a:pt x="1119" y="320"/>
                    </a:moveTo>
                    <a:cubicBezTo>
                      <a:pt x="1188" y="343"/>
                      <a:pt x="1234" y="365"/>
                      <a:pt x="1302" y="365"/>
                    </a:cubicBezTo>
                    <a:cubicBezTo>
                      <a:pt x="1348" y="411"/>
                      <a:pt x="1416" y="434"/>
                      <a:pt x="1462" y="480"/>
                    </a:cubicBezTo>
                    <a:cubicBezTo>
                      <a:pt x="1507" y="502"/>
                      <a:pt x="1553" y="548"/>
                      <a:pt x="1599" y="594"/>
                    </a:cubicBezTo>
                    <a:cubicBezTo>
                      <a:pt x="1622" y="639"/>
                      <a:pt x="1644" y="685"/>
                      <a:pt x="1690" y="754"/>
                    </a:cubicBezTo>
                    <a:cubicBezTo>
                      <a:pt x="1713" y="822"/>
                      <a:pt x="1713" y="890"/>
                      <a:pt x="1736" y="959"/>
                    </a:cubicBezTo>
                    <a:cubicBezTo>
                      <a:pt x="1736" y="1005"/>
                      <a:pt x="1736" y="1050"/>
                      <a:pt x="1736" y="1119"/>
                    </a:cubicBezTo>
                    <a:cubicBezTo>
                      <a:pt x="1713" y="1187"/>
                      <a:pt x="1713" y="1233"/>
                      <a:pt x="1690" y="1301"/>
                    </a:cubicBezTo>
                    <a:cubicBezTo>
                      <a:pt x="1667" y="1370"/>
                      <a:pt x="1622" y="1415"/>
                      <a:pt x="1599" y="1461"/>
                    </a:cubicBezTo>
                    <a:cubicBezTo>
                      <a:pt x="1553" y="1507"/>
                      <a:pt x="1507" y="1552"/>
                      <a:pt x="1485" y="1575"/>
                    </a:cubicBezTo>
                    <a:cubicBezTo>
                      <a:pt x="1416" y="1621"/>
                      <a:pt x="1370" y="1644"/>
                      <a:pt x="1325" y="1667"/>
                    </a:cubicBezTo>
                    <a:cubicBezTo>
                      <a:pt x="1256" y="1689"/>
                      <a:pt x="1188" y="1712"/>
                      <a:pt x="1142" y="1735"/>
                    </a:cubicBezTo>
                    <a:lnTo>
                      <a:pt x="960" y="1735"/>
                    </a:lnTo>
                    <a:cubicBezTo>
                      <a:pt x="891" y="1712"/>
                      <a:pt x="823" y="1712"/>
                      <a:pt x="754" y="1667"/>
                    </a:cubicBezTo>
                    <a:cubicBezTo>
                      <a:pt x="709" y="1644"/>
                      <a:pt x="663" y="1621"/>
                      <a:pt x="594" y="1598"/>
                    </a:cubicBezTo>
                    <a:cubicBezTo>
                      <a:pt x="594" y="1575"/>
                      <a:pt x="572" y="1552"/>
                      <a:pt x="549" y="1530"/>
                    </a:cubicBezTo>
                    <a:cubicBezTo>
                      <a:pt x="526" y="1507"/>
                      <a:pt x="480" y="1484"/>
                      <a:pt x="457" y="1461"/>
                    </a:cubicBezTo>
                    <a:cubicBezTo>
                      <a:pt x="457" y="1438"/>
                      <a:pt x="457" y="1438"/>
                      <a:pt x="457" y="1438"/>
                    </a:cubicBezTo>
                    <a:cubicBezTo>
                      <a:pt x="435" y="1393"/>
                      <a:pt x="412" y="1347"/>
                      <a:pt x="389" y="1301"/>
                    </a:cubicBezTo>
                    <a:cubicBezTo>
                      <a:pt x="366" y="1256"/>
                      <a:pt x="343" y="1210"/>
                      <a:pt x="343" y="1164"/>
                    </a:cubicBezTo>
                    <a:cubicBezTo>
                      <a:pt x="343" y="1142"/>
                      <a:pt x="343" y="1119"/>
                      <a:pt x="321" y="1119"/>
                    </a:cubicBezTo>
                    <a:cubicBezTo>
                      <a:pt x="321" y="1050"/>
                      <a:pt x="321" y="1005"/>
                      <a:pt x="321" y="959"/>
                    </a:cubicBezTo>
                    <a:cubicBezTo>
                      <a:pt x="343" y="913"/>
                      <a:pt x="343" y="868"/>
                      <a:pt x="366" y="799"/>
                    </a:cubicBezTo>
                    <a:cubicBezTo>
                      <a:pt x="366" y="799"/>
                      <a:pt x="366" y="776"/>
                      <a:pt x="389" y="754"/>
                    </a:cubicBezTo>
                    <a:cubicBezTo>
                      <a:pt x="389" y="731"/>
                      <a:pt x="389" y="731"/>
                      <a:pt x="412" y="708"/>
                    </a:cubicBezTo>
                    <a:cubicBezTo>
                      <a:pt x="412" y="708"/>
                      <a:pt x="412" y="708"/>
                      <a:pt x="412" y="685"/>
                    </a:cubicBezTo>
                    <a:cubicBezTo>
                      <a:pt x="435" y="662"/>
                      <a:pt x="435" y="639"/>
                      <a:pt x="457" y="617"/>
                    </a:cubicBezTo>
                    <a:cubicBezTo>
                      <a:pt x="457" y="617"/>
                      <a:pt x="457" y="617"/>
                      <a:pt x="457" y="594"/>
                    </a:cubicBezTo>
                    <a:cubicBezTo>
                      <a:pt x="503" y="548"/>
                      <a:pt x="549" y="502"/>
                      <a:pt x="594" y="480"/>
                    </a:cubicBezTo>
                    <a:cubicBezTo>
                      <a:pt x="663" y="434"/>
                      <a:pt x="709" y="388"/>
                      <a:pt x="777" y="365"/>
                    </a:cubicBezTo>
                    <a:lnTo>
                      <a:pt x="800" y="365"/>
                    </a:lnTo>
                    <a:cubicBezTo>
                      <a:pt x="845" y="343"/>
                      <a:pt x="891" y="343"/>
                      <a:pt x="937" y="320"/>
                    </a:cubicBezTo>
                    <a:close/>
                    <a:moveTo>
                      <a:pt x="891" y="0"/>
                    </a:moveTo>
                    <a:cubicBezTo>
                      <a:pt x="891" y="0"/>
                      <a:pt x="868" y="0"/>
                      <a:pt x="868" y="23"/>
                    </a:cubicBezTo>
                    <a:lnTo>
                      <a:pt x="823" y="23"/>
                    </a:lnTo>
                    <a:cubicBezTo>
                      <a:pt x="777" y="23"/>
                      <a:pt x="754" y="46"/>
                      <a:pt x="709" y="46"/>
                    </a:cubicBezTo>
                    <a:cubicBezTo>
                      <a:pt x="686" y="46"/>
                      <a:pt x="663" y="69"/>
                      <a:pt x="663" y="69"/>
                    </a:cubicBezTo>
                    <a:cubicBezTo>
                      <a:pt x="640" y="69"/>
                      <a:pt x="617" y="92"/>
                      <a:pt x="594" y="92"/>
                    </a:cubicBezTo>
                    <a:cubicBezTo>
                      <a:pt x="572" y="114"/>
                      <a:pt x="549" y="114"/>
                      <a:pt x="526" y="137"/>
                    </a:cubicBezTo>
                    <a:cubicBezTo>
                      <a:pt x="457" y="160"/>
                      <a:pt x="412" y="206"/>
                      <a:pt x="366" y="229"/>
                    </a:cubicBezTo>
                    <a:cubicBezTo>
                      <a:pt x="366" y="251"/>
                      <a:pt x="366" y="251"/>
                      <a:pt x="366" y="251"/>
                    </a:cubicBezTo>
                    <a:cubicBezTo>
                      <a:pt x="343" y="251"/>
                      <a:pt x="321" y="274"/>
                      <a:pt x="298" y="297"/>
                    </a:cubicBezTo>
                    <a:cubicBezTo>
                      <a:pt x="252" y="343"/>
                      <a:pt x="206" y="411"/>
                      <a:pt x="161" y="457"/>
                    </a:cubicBezTo>
                    <a:cubicBezTo>
                      <a:pt x="161" y="457"/>
                      <a:pt x="161" y="457"/>
                      <a:pt x="161" y="480"/>
                    </a:cubicBezTo>
                    <a:cubicBezTo>
                      <a:pt x="161" y="480"/>
                      <a:pt x="138" y="502"/>
                      <a:pt x="138" y="502"/>
                    </a:cubicBezTo>
                    <a:cubicBezTo>
                      <a:pt x="115" y="548"/>
                      <a:pt x="92" y="594"/>
                      <a:pt x="69" y="662"/>
                    </a:cubicBezTo>
                    <a:cubicBezTo>
                      <a:pt x="69" y="685"/>
                      <a:pt x="47" y="731"/>
                      <a:pt x="47" y="754"/>
                    </a:cubicBezTo>
                    <a:cubicBezTo>
                      <a:pt x="47" y="776"/>
                      <a:pt x="24" y="776"/>
                      <a:pt x="24" y="776"/>
                    </a:cubicBezTo>
                    <a:cubicBezTo>
                      <a:pt x="1" y="868"/>
                      <a:pt x="1" y="959"/>
                      <a:pt x="1" y="1050"/>
                    </a:cubicBezTo>
                    <a:cubicBezTo>
                      <a:pt x="1" y="1050"/>
                      <a:pt x="1" y="1050"/>
                      <a:pt x="1" y="1073"/>
                    </a:cubicBezTo>
                    <a:cubicBezTo>
                      <a:pt x="1" y="1073"/>
                      <a:pt x="1" y="1073"/>
                      <a:pt x="1" y="1096"/>
                    </a:cubicBezTo>
                    <a:cubicBezTo>
                      <a:pt x="1" y="1142"/>
                      <a:pt x="1" y="1187"/>
                      <a:pt x="24" y="1233"/>
                    </a:cubicBezTo>
                    <a:cubicBezTo>
                      <a:pt x="24" y="1278"/>
                      <a:pt x="47" y="1347"/>
                      <a:pt x="69" y="1393"/>
                    </a:cubicBezTo>
                    <a:cubicBezTo>
                      <a:pt x="92" y="1438"/>
                      <a:pt x="115" y="1484"/>
                      <a:pt x="115" y="1530"/>
                    </a:cubicBezTo>
                    <a:cubicBezTo>
                      <a:pt x="138" y="1552"/>
                      <a:pt x="161" y="1598"/>
                      <a:pt x="184" y="1621"/>
                    </a:cubicBezTo>
                    <a:cubicBezTo>
                      <a:pt x="206" y="1667"/>
                      <a:pt x="252" y="1689"/>
                      <a:pt x="275" y="1735"/>
                    </a:cubicBezTo>
                    <a:cubicBezTo>
                      <a:pt x="343" y="1803"/>
                      <a:pt x="435" y="1872"/>
                      <a:pt x="503" y="1918"/>
                    </a:cubicBezTo>
                    <a:cubicBezTo>
                      <a:pt x="594" y="1963"/>
                      <a:pt x="686" y="2009"/>
                      <a:pt x="777" y="2032"/>
                    </a:cubicBezTo>
                    <a:cubicBezTo>
                      <a:pt x="891" y="2055"/>
                      <a:pt x="1005" y="2055"/>
                      <a:pt x="1119" y="2055"/>
                    </a:cubicBezTo>
                    <a:cubicBezTo>
                      <a:pt x="1507" y="2032"/>
                      <a:pt x="1850" y="1758"/>
                      <a:pt x="1987" y="1415"/>
                    </a:cubicBezTo>
                    <a:cubicBezTo>
                      <a:pt x="2032" y="1324"/>
                      <a:pt x="2055" y="1233"/>
                      <a:pt x="2055" y="1142"/>
                    </a:cubicBezTo>
                    <a:cubicBezTo>
                      <a:pt x="2055" y="1096"/>
                      <a:pt x="2055" y="1050"/>
                      <a:pt x="2055" y="1005"/>
                    </a:cubicBezTo>
                    <a:cubicBezTo>
                      <a:pt x="2055" y="959"/>
                      <a:pt x="2055" y="890"/>
                      <a:pt x="2055" y="845"/>
                    </a:cubicBezTo>
                    <a:cubicBezTo>
                      <a:pt x="2032" y="754"/>
                      <a:pt x="2010" y="662"/>
                      <a:pt x="1964" y="594"/>
                    </a:cubicBezTo>
                    <a:cubicBezTo>
                      <a:pt x="1918" y="502"/>
                      <a:pt x="1873" y="434"/>
                      <a:pt x="1827" y="365"/>
                    </a:cubicBezTo>
                    <a:cubicBezTo>
                      <a:pt x="1713" y="229"/>
                      <a:pt x="1576" y="114"/>
                      <a:pt x="1393" y="69"/>
                    </a:cubicBezTo>
                    <a:cubicBezTo>
                      <a:pt x="1325" y="46"/>
                      <a:pt x="1256" y="23"/>
                      <a:pt x="118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7"/>
              <p:cNvSpPr/>
              <p:nvPr/>
            </p:nvSpPr>
            <p:spPr>
              <a:xfrm>
                <a:off x="4916835" y="388484"/>
                <a:ext cx="59871" cy="54033"/>
              </a:xfrm>
              <a:custGeom>
                <a:avLst/>
                <a:gdLst/>
                <a:ahLst/>
                <a:cxnLst/>
                <a:rect l="l" t="t" r="r" b="b"/>
                <a:pathLst>
                  <a:path w="2215" h="1999" extrusionOk="0">
                    <a:moveTo>
                      <a:pt x="1438" y="320"/>
                    </a:moveTo>
                    <a:cubicBezTo>
                      <a:pt x="1484" y="343"/>
                      <a:pt x="1552" y="343"/>
                      <a:pt x="1598" y="366"/>
                    </a:cubicBezTo>
                    <a:cubicBezTo>
                      <a:pt x="1621" y="389"/>
                      <a:pt x="1666" y="412"/>
                      <a:pt x="1712" y="434"/>
                    </a:cubicBezTo>
                    <a:cubicBezTo>
                      <a:pt x="1735" y="457"/>
                      <a:pt x="1758" y="480"/>
                      <a:pt x="1758" y="503"/>
                    </a:cubicBezTo>
                    <a:cubicBezTo>
                      <a:pt x="1803" y="526"/>
                      <a:pt x="1826" y="571"/>
                      <a:pt x="1826" y="617"/>
                    </a:cubicBezTo>
                    <a:cubicBezTo>
                      <a:pt x="1849" y="663"/>
                      <a:pt x="1849" y="686"/>
                      <a:pt x="1872" y="731"/>
                    </a:cubicBezTo>
                    <a:cubicBezTo>
                      <a:pt x="1872" y="777"/>
                      <a:pt x="1872" y="822"/>
                      <a:pt x="1872" y="891"/>
                    </a:cubicBezTo>
                    <a:cubicBezTo>
                      <a:pt x="1849" y="937"/>
                      <a:pt x="1826" y="982"/>
                      <a:pt x="1826" y="1051"/>
                    </a:cubicBezTo>
                    <a:cubicBezTo>
                      <a:pt x="1781" y="1119"/>
                      <a:pt x="1735" y="1188"/>
                      <a:pt x="1689" y="1256"/>
                    </a:cubicBezTo>
                    <a:cubicBezTo>
                      <a:pt x="1621" y="1325"/>
                      <a:pt x="1575" y="1393"/>
                      <a:pt x="1507" y="1439"/>
                    </a:cubicBezTo>
                    <a:cubicBezTo>
                      <a:pt x="1415" y="1507"/>
                      <a:pt x="1347" y="1553"/>
                      <a:pt x="1256" y="1599"/>
                    </a:cubicBezTo>
                    <a:cubicBezTo>
                      <a:pt x="1164" y="1621"/>
                      <a:pt x="1096" y="1644"/>
                      <a:pt x="1005" y="1667"/>
                    </a:cubicBezTo>
                    <a:lnTo>
                      <a:pt x="776" y="1667"/>
                    </a:lnTo>
                    <a:cubicBezTo>
                      <a:pt x="731" y="1667"/>
                      <a:pt x="662" y="1644"/>
                      <a:pt x="616" y="1621"/>
                    </a:cubicBezTo>
                    <a:cubicBezTo>
                      <a:pt x="594" y="1599"/>
                      <a:pt x="548" y="1599"/>
                      <a:pt x="525" y="1576"/>
                    </a:cubicBezTo>
                    <a:cubicBezTo>
                      <a:pt x="480" y="1553"/>
                      <a:pt x="457" y="1507"/>
                      <a:pt x="434" y="1484"/>
                    </a:cubicBezTo>
                    <a:cubicBezTo>
                      <a:pt x="411" y="1462"/>
                      <a:pt x="388" y="1416"/>
                      <a:pt x="365" y="1393"/>
                    </a:cubicBezTo>
                    <a:cubicBezTo>
                      <a:pt x="365" y="1347"/>
                      <a:pt x="343" y="1302"/>
                      <a:pt x="343" y="1256"/>
                    </a:cubicBezTo>
                    <a:cubicBezTo>
                      <a:pt x="343" y="1210"/>
                      <a:pt x="343" y="1165"/>
                      <a:pt x="343" y="1142"/>
                    </a:cubicBezTo>
                    <a:cubicBezTo>
                      <a:pt x="365" y="1074"/>
                      <a:pt x="365" y="1005"/>
                      <a:pt x="388" y="937"/>
                    </a:cubicBezTo>
                    <a:cubicBezTo>
                      <a:pt x="434" y="868"/>
                      <a:pt x="480" y="800"/>
                      <a:pt x="525" y="731"/>
                    </a:cubicBezTo>
                    <a:cubicBezTo>
                      <a:pt x="571" y="663"/>
                      <a:pt x="639" y="594"/>
                      <a:pt x="708" y="549"/>
                    </a:cubicBezTo>
                    <a:cubicBezTo>
                      <a:pt x="799" y="480"/>
                      <a:pt x="868" y="434"/>
                      <a:pt x="959" y="389"/>
                    </a:cubicBezTo>
                    <a:cubicBezTo>
                      <a:pt x="1050" y="366"/>
                      <a:pt x="1119" y="343"/>
                      <a:pt x="1210" y="320"/>
                    </a:cubicBezTo>
                    <a:close/>
                    <a:moveTo>
                      <a:pt x="1141" y="1"/>
                    </a:moveTo>
                    <a:cubicBezTo>
                      <a:pt x="1119" y="24"/>
                      <a:pt x="1096" y="24"/>
                      <a:pt x="1073" y="24"/>
                    </a:cubicBezTo>
                    <a:lnTo>
                      <a:pt x="1050" y="24"/>
                    </a:lnTo>
                    <a:cubicBezTo>
                      <a:pt x="1027" y="24"/>
                      <a:pt x="1027" y="46"/>
                      <a:pt x="1005" y="46"/>
                    </a:cubicBezTo>
                    <a:cubicBezTo>
                      <a:pt x="959" y="46"/>
                      <a:pt x="936" y="69"/>
                      <a:pt x="890" y="69"/>
                    </a:cubicBezTo>
                    <a:cubicBezTo>
                      <a:pt x="845" y="92"/>
                      <a:pt x="776" y="115"/>
                      <a:pt x="708" y="161"/>
                    </a:cubicBezTo>
                    <a:cubicBezTo>
                      <a:pt x="708" y="161"/>
                      <a:pt x="685" y="161"/>
                      <a:pt x="685" y="183"/>
                    </a:cubicBezTo>
                    <a:cubicBezTo>
                      <a:pt x="548" y="252"/>
                      <a:pt x="434" y="343"/>
                      <a:pt x="320" y="457"/>
                    </a:cubicBezTo>
                    <a:cubicBezTo>
                      <a:pt x="274" y="503"/>
                      <a:pt x="251" y="571"/>
                      <a:pt x="206" y="617"/>
                    </a:cubicBezTo>
                    <a:cubicBezTo>
                      <a:pt x="206" y="640"/>
                      <a:pt x="183" y="663"/>
                      <a:pt x="183" y="663"/>
                    </a:cubicBezTo>
                    <a:cubicBezTo>
                      <a:pt x="160" y="686"/>
                      <a:pt x="160" y="686"/>
                      <a:pt x="160" y="708"/>
                    </a:cubicBezTo>
                    <a:cubicBezTo>
                      <a:pt x="114" y="754"/>
                      <a:pt x="91" y="822"/>
                      <a:pt x="69" y="891"/>
                    </a:cubicBezTo>
                    <a:cubicBezTo>
                      <a:pt x="23" y="982"/>
                      <a:pt x="23" y="1074"/>
                      <a:pt x="23" y="1165"/>
                    </a:cubicBezTo>
                    <a:cubicBezTo>
                      <a:pt x="0" y="1256"/>
                      <a:pt x="23" y="1347"/>
                      <a:pt x="46" y="1439"/>
                    </a:cubicBezTo>
                    <a:cubicBezTo>
                      <a:pt x="69" y="1507"/>
                      <a:pt x="114" y="1576"/>
                      <a:pt x="137" y="1644"/>
                    </a:cubicBezTo>
                    <a:cubicBezTo>
                      <a:pt x="183" y="1690"/>
                      <a:pt x="228" y="1735"/>
                      <a:pt x="274" y="1781"/>
                    </a:cubicBezTo>
                    <a:cubicBezTo>
                      <a:pt x="388" y="1895"/>
                      <a:pt x="548" y="1964"/>
                      <a:pt x="708" y="1987"/>
                    </a:cubicBezTo>
                    <a:cubicBezTo>
                      <a:pt x="763" y="1994"/>
                      <a:pt x="818" y="1998"/>
                      <a:pt x="874" y="1998"/>
                    </a:cubicBezTo>
                    <a:cubicBezTo>
                      <a:pt x="1143" y="1998"/>
                      <a:pt x="1417" y="1910"/>
                      <a:pt x="1644" y="1758"/>
                    </a:cubicBezTo>
                    <a:cubicBezTo>
                      <a:pt x="1918" y="1553"/>
                      <a:pt x="2123" y="1279"/>
                      <a:pt x="2169" y="959"/>
                    </a:cubicBezTo>
                    <a:cubicBezTo>
                      <a:pt x="2214" y="800"/>
                      <a:pt x="2191" y="617"/>
                      <a:pt x="2123" y="480"/>
                    </a:cubicBezTo>
                    <a:cubicBezTo>
                      <a:pt x="2100" y="389"/>
                      <a:pt x="2054" y="343"/>
                      <a:pt x="2009" y="275"/>
                    </a:cubicBezTo>
                    <a:cubicBezTo>
                      <a:pt x="1940" y="206"/>
                      <a:pt x="1872" y="161"/>
                      <a:pt x="1803" y="115"/>
                    </a:cubicBezTo>
                    <a:cubicBezTo>
                      <a:pt x="1735" y="69"/>
                      <a:pt x="1666" y="46"/>
                      <a:pt x="1598" y="24"/>
                    </a:cubicBezTo>
                    <a:cubicBezTo>
                      <a:pt x="1529" y="1"/>
                      <a:pt x="1438" y="1"/>
                      <a:pt x="137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7"/>
              <p:cNvSpPr/>
              <p:nvPr/>
            </p:nvSpPr>
            <p:spPr>
              <a:xfrm>
                <a:off x="4918673" y="226223"/>
                <a:ext cx="36436" cy="54168"/>
              </a:xfrm>
              <a:custGeom>
                <a:avLst/>
                <a:gdLst/>
                <a:ahLst/>
                <a:cxnLst/>
                <a:rect l="l" t="t" r="r" b="b"/>
                <a:pathLst>
                  <a:path w="1348" h="2004" extrusionOk="0">
                    <a:moveTo>
                      <a:pt x="275" y="1"/>
                    </a:moveTo>
                    <a:cubicBezTo>
                      <a:pt x="183" y="24"/>
                      <a:pt x="115" y="69"/>
                      <a:pt x="46" y="138"/>
                    </a:cubicBezTo>
                    <a:cubicBezTo>
                      <a:pt x="1" y="206"/>
                      <a:pt x="1" y="297"/>
                      <a:pt x="1" y="389"/>
                    </a:cubicBezTo>
                    <a:cubicBezTo>
                      <a:pt x="1" y="685"/>
                      <a:pt x="23" y="1005"/>
                      <a:pt x="160" y="1302"/>
                    </a:cubicBezTo>
                    <a:cubicBezTo>
                      <a:pt x="229" y="1439"/>
                      <a:pt x="320" y="1553"/>
                      <a:pt x="412" y="1644"/>
                    </a:cubicBezTo>
                    <a:cubicBezTo>
                      <a:pt x="480" y="1713"/>
                      <a:pt x="548" y="1781"/>
                      <a:pt x="640" y="1827"/>
                    </a:cubicBezTo>
                    <a:cubicBezTo>
                      <a:pt x="731" y="1895"/>
                      <a:pt x="822" y="1941"/>
                      <a:pt x="914" y="1987"/>
                    </a:cubicBezTo>
                    <a:cubicBezTo>
                      <a:pt x="943" y="1998"/>
                      <a:pt x="976" y="2004"/>
                      <a:pt x="1009" y="2004"/>
                    </a:cubicBezTo>
                    <a:cubicBezTo>
                      <a:pt x="1106" y="2004"/>
                      <a:pt x="1211" y="1957"/>
                      <a:pt x="1279" y="1872"/>
                    </a:cubicBezTo>
                    <a:cubicBezTo>
                      <a:pt x="1325" y="1804"/>
                      <a:pt x="1347" y="1735"/>
                      <a:pt x="1325" y="1644"/>
                    </a:cubicBezTo>
                    <a:cubicBezTo>
                      <a:pt x="1325" y="1576"/>
                      <a:pt x="1279" y="1484"/>
                      <a:pt x="1210" y="1439"/>
                    </a:cubicBezTo>
                    <a:cubicBezTo>
                      <a:pt x="1119" y="1393"/>
                      <a:pt x="1028" y="1325"/>
                      <a:pt x="937" y="1256"/>
                    </a:cubicBezTo>
                    <a:cubicBezTo>
                      <a:pt x="891" y="1188"/>
                      <a:pt x="822" y="1119"/>
                      <a:pt x="777" y="1051"/>
                    </a:cubicBezTo>
                    <a:cubicBezTo>
                      <a:pt x="754" y="1005"/>
                      <a:pt x="731" y="959"/>
                      <a:pt x="708" y="914"/>
                    </a:cubicBezTo>
                    <a:cubicBezTo>
                      <a:pt x="663" y="708"/>
                      <a:pt x="640" y="503"/>
                      <a:pt x="640" y="275"/>
                    </a:cubicBezTo>
                    <a:cubicBezTo>
                      <a:pt x="640" y="206"/>
                      <a:pt x="571" y="115"/>
                      <a:pt x="503" y="69"/>
                    </a:cubicBezTo>
                    <a:cubicBezTo>
                      <a:pt x="457" y="24"/>
                      <a:pt x="389" y="1"/>
                      <a:pt x="32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8" name="Google Shape;4078;p37"/>
            <p:cNvSpPr/>
            <p:nvPr/>
          </p:nvSpPr>
          <p:spPr>
            <a:xfrm>
              <a:off x="71124" y="1022457"/>
              <a:ext cx="206004" cy="198898"/>
            </a:xfrm>
            <a:custGeom>
              <a:avLst/>
              <a:gdLst/>
              <a:ahLst/>
              <a:cxnLst/>
              <a:rect l="l" t="t" r="r" b="b"/>
              <a:pathLst>
                <a:path w="6204" h="5990" extrusionOk="0">
                  <a:moveTo>
                    <a:pt x="2102" y="1"/>
                  </a:moveTo>
                  <a:cubicBezTo>
                    <a:pt x="1867" y="1"/>
                    <a:pt x="1643" y="210"/>
                    <a:pt x="1689" y="503"/>
                  </a:cubicBezTo>
                  <a:lnTo>
                    <a:pt x="2009" y="2215"/>
                  </a:lnTo>
                  <a:lnTo>
                    <a:pt x="388" y="2831"/>
                  </a:lnTo>
                  <a:cubicBezTo>
                    <a:pt x="0" y="2991"/>
                    <a:pt x="69" y="3584"/>
                    <a:pt x="479" y="3630"/>
                  </a:cubicBezTo>
                  <a:lnTo>
                    <a:pt x="2214" y="3858"/>
                  </a:lnTo>
                  <a:lnTo>
                    <a:pt x="2328" y="5593"/>
                  </a:lnTo>
                  <a:cubicBezTo>
                    <a:pt x="2342" y="5845"/>
                    <a:pt x="2540" y="5989"/>
                    <a:pt x="2740" y="5989"/>
                  </a:cubicBezTo>
                  <a:cubicBezTo>
                    <a:pt x="2884" y="5989"/>
                    <a:pt x="3028" y="5915"/>
                    <a:pt x="3104" y="5753"/>
                  </a:cubicBezTo>
                  <a:lnTo>
                    <a:pt x="3858" y="4178"/>
                  </a:lnTo>
                  <a:lnTo>
                    <a:pt x="5547" y="4611"/>
                  </a:lnTo>
                  <a:cubicBezTo>
                    <a:pt x="5586" y="4622"/>
                    <a:pt x="5624" y="4627"/>
                    <a:pt x="5660" y="4627"/>
                  </a:cubicBezTo>
                  <a:cubicBezTo>
                    <a:pt x="6005" y="4627"/>
                    <a:pt x="6203" y="4172"/>
                    <a:pt x="5935" y="3904"/>
                  </a:cubicBezTo>
                  <a:lnTo>
                    <a:pt x="4656" y="2717"/>
                  </a:lnTo>
                  <a:lnTo>
                    <a:pt x="5592" y="1256"/>
                  </a:lnTo>
                  <a:cubicBezTo>
                    <a:pt x="5780" y="956"/>
                    <a:pt x="5551" y="610"/>
                    <a:pt x="5249" y="610"/>
                  </a:cubicBezTo>
                  <a:cubicBezTo>
                    <a:pt x="5183" y="610"/>
                    <a:pt x="5114" y="626"/>
                    <a:pt x="5044" y="663"/>
                  </a:cubicBezTo>
                  <a:lnTo>
                    <a:pt x="3515" y="1507"/>
                  </a:lnTo>
                  <a:lnTo>
                    <a:pt x="2420" y="160"/>
                  </a:lnTo>
                  <a:cubicBezTo>
                    <a:pt x="2331" y="49"/>
                    <a:pt x="2215" y="1"/>
                    <a:pt x="21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7"/>
            <p:cNvSpPr/>
            <p:nvPr/>
          </p:nvSpPr>
          <p:spPr>
            <a:xfrm flipH="1">
              <a:off x="265581" y="153880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7"/>
            <p:cNvSpPr/>
            <p:nvPr/>
          </p:nvSpPr>
          <p:spPr>
            <a:xfrm>
              <a:off x="-316435" y="1449242"/>
              <a:ext cx="96295" cy="86931"/>
            </a:xfrm>
            <a:custGeom>
              <a:avLst/>
              <a:gdLst/>
              <a:ahLst/>
              <a:cxnLst/>
              <a:rect l="l" t="t" r="r" b="b"/>
              <a:pathLst>
                <a:path w="2900" h="2618" extrusionOk="0">
                  <a:moveTo>
                    <a:pt x="1466" y="0"/>
                  </a:moveTo>
                  <a:cubicBezTo>
                    <a:pt x="1344" y="0"/>
                    <a:pt x="1220" y="17"/>
                    <a:pt x="1096" y="53"/>
                  </a:cubicBezTo>
                  <a:cubicBezTo>
                    <a:pt x="412" y="236"/>
                    <a:pt x="1" y="966"/>
                    <a:pt x="206" y="1651"/>
                  </a:cubicBezTo>
                  <a:cubicBezTo>
                    <a:pt x="357" y="2235"/>
                    <a:pt x="881" y="2617"/>
                    <a:pt x="1444" y="2617"/>
                  </a:cubicBezTo>
                  <a:cubicBezTo>
                    <a:pt x="1564" y="2617"/>
                    <a:pt x="1685" y="2600"/>
                    <a:pt x="1804" y="2564"/>
                  </a:cubicBezTo>
                  <a:cubicBezTo>
                    <a:pt x="2512" y="2359"/>
                    <a:pt x="2900" y="1651"/>
                    <a:pt x="2717" y="943"/>
                  </a:cubicBezTo>
                  <a:cubicBezTo>
                    <a:pt x="2548" y="379"/>
                    <a:pt x="2037"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84"/>
        <p:cNvGrpSpPr/>
        <p:nvPr/>
      </p:nvGrpSpPr>
      <p:grpSpPr>
        <a:xfrm>
          <a:off x="0" y="0"/>
          <a:ext cx="0" cy="0"/>
          <a:chOff x="0" y="0"/>
          <a:chExt cx="0" cy="0"/>
        </a:xfrm>
      </p:grpSpPr>
      <p:sp>
        <p:nvSpPr>
          <p:cNvPr id="4085" name="Google Shape;4085;p38"/>
          <p:cNvSpPr txBox="1">
            <a:spLocks noGrp="1"/>
          </p:cNvSpPr>
          <p:nvPr>
            <p:ph type="ctrTitle"/>
          </p:nvPr>
        </p:nvSpPr>
        <p:spPr>
          <a:xfrm>
            <a:off x="720000" y="1608300"/>
            <a:ext cx="3594900" cy="2052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Name of </a:t>
            </a:r>
            <a:r>
              <a:rPr lang="en">
                <a:solidFill>
                  <a:schemeClr val="accent1"/>
                </a:solidFill>
              </a:rPr>
              <a:t>the Section</a:t>
            </a:r>
            <a:endParaRPr>
              <a:solidFill>
                <a:schemeClr val="accent1"/>
              </a:solidFill>
            </a:endParaRPr>
          </a:p>
        </p:txBody>
      </p:sp>
      <p:sp>
        <p:nvSpPr>
          <p:cNvPr id="4086" name="Google Shape;4086;p38"/>
          <p:cNvSpPr txBox="1">
            <a:spLocks noGrp="1"/>
          </p:cNvSpPr>
          <p:nvPr>
            <p:ph type="subTitle" idx="1"/>
          </p:nvPr>
        </p:nvSpPr>
        <p:spPr>
          <a:xfrm>
            <a:off x="720000" y="3660900"/>
            <a:ext cx="3594900" cy="792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You could enter a subtitle here if you need it</a:t>
            </a:r>
            <a:endParaRPr/>
          </a:p>
        </p:txBody>
      </p:sp>
      <p:sp>
        <p:nvSpPr>
          <p:cNvPr id="4087" name="Google Shape;4087;p38"/>
          <p:cNvSpPr txBox="1">
            <a:spLocks noGrp="1"/>
          </p:cNvSpPr>
          <p:nvPr>
            <p:ph type="title" idx="2"/>
          </p:nvPr>
        </p:nvSpPr>
        <p:spPr>
          <a:xfrm>
            <a:off x="720000" y="690000"/>
            <a:ext cx="3594900" cy="918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01</a:t>
            </a:r>
            <a:endParaRPr/>
          </a:p>
        </p:txBody>
      </p:sp>
      <p:sp>
        <p:nvSpPr>
          <p:cNvPr id="4088" name="Google Shape;4088;p38"/>
          <p:cNvSpPr/>
          <p:nvPr/>
        </p:nvSpPr>
        <p:spPr>
          <a:xfrm>
            <a:off x="9290640" y="1971686"/>
            <a:ext cx="171212" cy="119748"/>
          </a:xfrm>
          <a:custGeom>
            <a:avLst/>
            <a:gdLst/>
            <a:ahLst/>
            <a:cxnLst/>
            <a:rect l="l" t="t" r="r" b="b"/>
            <a:pathLst>
              <a:path w="6118" h="4279" extrusionOk="0">
                <a:moveTo>
                  <a:pt x="274" y="1"/>
                </a:moveTo>
                <a:cubicBezTo>
                  <a:pt x="183" y="1"/>
                  <a:pt x="92" y="46"/>
                  <a:pt x="46" y="115"/>
                </a:cubicBezTo>
                <a:cubicBezTo>
                  <a:pt x="1" y="183"/>
                  <a:pt x="1" y="252"/>
                  <a:pt x="23" y="320"/>
                </a:cubicBezTo>
                <a:cubicBezTo>
                  <a:pt x="46" y="389"/>
                  <a:pt x="69" y="411"/>
                  <a:pt x="137" y="457"/>
                </a:cubicBezTo>
                <a:cubicBezTo>
                  <a:pt x="2009" y="1712"/>
                  <a:pt x="3881" y="2991"/>
                  <a:pt x="5753" y="4246"/>
                </a:cubicBezTo>
                <a:cubicBezTo>
                  <a:pt x="5789" y="4268"/>
                  <a:pt x="5830" y="4278"/>
                  <a:pt x="5872" y="4278"/>
                </a:cubicBezTo>
                <a:cubicBezTo>
                  <a:pt x="5960" y="4278"/>
                  <a:pt x="6048" y="4232"/>
                  <a:pt x="6095" y="4155"/>
                </a:cubicBezTo>
                <a:cubicBezTo>
                  <a:pt x="6118" y="4109"/>
                  <a:pt x="6118" y="4041"/>
                  <a:pt x="6118" y="3972"/>
                </a:cubicBezTo>
                <a:cubicBezTo>
                  <a:pt x="6095" y="3904"/>
                  <a:pt x="6049" y="3858"/>
                  <a:pt x="5981" y="3812"/>
                </a:cubicBezTo>
                <a:cubicBezTo>
                  <a:pt x="4109" y="2557"/>
                  <a:pt x="2237" y="1302"/>
                  <a:pt x="366" y="23"/>
                </a:cubicBezTo>
                <a:cubicBezTo>
                  <a:pt x="343" y="1"/>
                  <a:pt x="297" y="1"/>
                  <a:pt x="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9" name="Google Shape;4089;p38"/>
          <p:cNvGrpSpPr/>
          <p:nvPr/>
        </p:nvGrpSpPr>
        <p:grpSpPr>
          <a:xfrm>
            <a:off x="9287449" y="2292338"/>
            <a:ext cx="139925" cy="121035"/>
            <a:chOff x="9287449" y="2292338"/>
            <a:chExt cx="139925" cy="121035"/>
          </a:xfrm>
        </p:grpSpPr>
        <p:sp>
          <p:nvSpPr>
            <p:cNvPr id="4090" name="Google Shape;4090;p38"/>
            <p:cNvSpPr/>
            <p:nvPr/>
          </p:nvSpPr>
          <p:spPr>
            <a:xfrm>
              <a:off x="9287449" y="2292338"/>
              <a:ext cx="35149" cy="49226"/>
            </a:xfrm>
            <a:custGeom>
              <a:avLst/>
              <a:gdLst/>
              <a:ahLst/>
              <a:cxnLst/>
              <a:rect l="l" t="t" r="r" b="b"/>
              <a:pathLst>
                <a:path w="1256" h="1759" extrusionOk="0">
                  <a:moveTo>
                    <a:pt x="982" y="1"/>
                  </a:moveTo>
                  <a:cubicBezTo>
                    <a:pt x="868" y="1"/>
                    <a:pt x="776" y="69"/>
                    <a:pt x="731" y="161"/>
                  </a:cubicBezTo>
                  <a:cubicBezTo>
                    <a:pt x="708" y="275"/>
                    <a:pt x="662" y="389"/>
                    <a:pt x="617" y="480"/>
                  </a:cubicBezTo>
                  <a:cubicBezTo>
                    <a:pt x="457" y="800"/>
                    <a:pt x="274" y="1119"/>
                    <a:pt x="46" y="1393"/>
                  </a:cubicBezTo>
                  <a:cubicBezTo>
                    <a:pt x="0" y="1439"/>
                    <a:pt x="0" y="1507"/>
                    <a:pt x="23" y="1576"/>
                  </a:cubicBezTo>
                  <a:cubicBezTo>
                    <a:pt x="23" y="1644"/>
                    <a:pt x="69" y="1690"/>
                    <a:pt x="137" y="1736"/>
                  </a:cubicBezTo>
                  <a:cubicBezTo>
                    <a:pt x="183" y="1758"/>
                    <a:pt x="251" y="1758"/>
                    <a:pt x="320" y="1758"/>
                  </a:cubicBezTo>
                  <a:cubicBezTo>
                    <a:pt x="388" y="1736"/>
                    <a:pt x="411" y="1690"/>
                    <a:pt x="457" y="1644"/>
                  </a:cubicBezTo>
                  <a:cubicBezTo>
                    <a:pt x="799" y="1256"/>
                    <a:pt x="1050" y="800"/>
                    <a:pt x="1210" y="320"/>
                  </a:cubicBezTo>
                  <a:cubicBezTo>
                    <a:pt x="1256" y="183"/>
                    <a:pt x="1165" y="46"/>
                    <a:pt x="10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8"/>
            <p:cNvSpPr/>
            <p:nvPr/>
          </p:nvSpPr>
          <p:spPr>
            <a:xfrm>
              <a:off x="9389007" y="2360706"/>
              <a:ext cx="38367" cy="52668"/>
            </a:xfrm>
            <a:custGeom>
              <a:avLst/>
              <a:gdLst/>
              <a:ahLst/>
              <a:cxnLst/>
              <a:rect l="l" t="t" r="r" b="b"/>
              <a:pathLst>
                <a:path w="1371" h="1882" extrusionOk="0">
                  <a:moveTo>
                    <a:pt x="1096" y="0"/>
                  </a:moveTo>
                  <a:cubicBezTo>
                    <a:pt x="1005" y="0"/>
                    <a:pt x="914" y="46"/>
                    <a:pt x="868" y="137"/>
                  </a:cubicBezTo>
                  <a:cubicBezTo>
                    <a:pt x="617" y="616"/>
                    <a:pt x="320" y="1050"/>
                    <a:pt x="69" y="1529"/>
                  </a:cubicBezTo>
                  <a:cubicBezTo>
                    <a:pt x="1" y="1644"/>
                    <a:pt x="46" y="1803"/>
                    <a:pt x="183" y="1849"/>
                  </a:cubicBezTo>
                  <a:cubicBezTo>
                    <a:pt x="220" y="1871"/>
                    <a:pt x="261" y="1881"/>
                    <a:pt x="302" y="1881"/>
                  </a:cubicBezTo>
                  <a:cubicBezTo>
                    <a:pt x="388" y="1881"/>
                    <a:pt x="472" y="1835"/>
                    <a:pt x="503" y="1758"/>
                  </a:cubicBezTo>
                  <a:cubicBezTo>
                    <a:pt x="754" y="1278"/>
                    <a:pt x="1051" y="822"/>
                    <a:pt x="1302" y="365"/>
                  </a:cubicBezTo>
                  <a:cubicBezTo>
                    <a:pt x="1370" y="251"/>
                    <a:pt x="1325" y="91"/>
                    <a:pt x="1210" y="23"/>
                  </a:cubicBezTo>
                  <a:cubicBezTo>
                    <a:pt x="1165" y="0"/>
                    <a:pt x="1119"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2" name="Google Shape;4092;p38"/>
          <p:cNvSpPr/>
          <p:nvPr/>
        </p:nvSpPr>
        <p:spPr>
          <a:xfrm>
            <a:off x="6970950" y="2936236"/>
            <a:ext cx="120444" cy="66477"/>
          </a:xfrm>
          <a:custGeom>
            <a:avLst/>
            <a:gdLst/>
            <a:ahLst/>
            <a:cxnLst/>
            <a:rect l="l" t="t" r="r" b="b"/>
            <a:pathLst>
              <a:path w="5205" h="2626" extrusionOk="0">
                <a:moveTo>
                  <a:pt x="252" y="0"/>
                </a:moveTo>
                <a:cubicBezTo>
                  <a:pt x="183" y="137"/>
                  <a:pt x="92" y="274"/>
                  <a:pt x="1" y="411"/>
                </a:cubicBezTo>
                <a:cubicBezTo>
                  <a:pt x="663" y="936"/>
                  <a:pt x="1393" y="1393"/>
                  <a:pt x="2169" y="1758"/>
                </a:cubicBezTo>
                <a:cubicBezTo>
                  <a:pt x="2648" y="2009"/>
                  <a:pt x="3151" y="2214"/>
                  <a:pt x="3676" y="2374"/>
                </a:cubicBezTo>
                <a:cubicBezTo>
                  <a:pt x="4041" y="2488"/>
                  <a:pt x="4406" y="2579"/>
                  <a:pt x="4794" y="2625"/>
                </a:cubicBezTo>
                <a:cubicBezTo>
                  <a:pt x="4931" y="2465"/>
                  <a:pt x="5068" y="2306"/>
                  <a:pt x="5205" y="2146"/>
                </a:cubicBezTo>
                <a:cubicBezTo>
                  <a:pt x="4748" y="2146"/>
                  <a:pt x="4292" y="2055"/>
                  <a:pt x="3858" y="1918"/>
                </a:cubicBezTo>
                <a:lnTo>
                  <a:pt x="3858" y="1918"/>
                </a:lnTo>
                <a:lnTo>
                  <a:pt x="3904" y="1940"/>
                </a:lnTo>
                <a:cubicBezTo>
                  <a:pt x="3014" y="1666"/>
                  <a:pt x="2169" y="1256"/>
                  <a:pt x="1370" y="776"/>
                </a:cubicBezTo>
                <a:cubicBezTo>
                  <a:pt x="1005" y="525"/>
                  <a:pt x="617" y="274"/>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8"/>
          <p:cNvSpPr/>
          <p:nvPr/>
        </p:nvSpPr>
        <p:spPr>
          <a:xfrm>
            <a:off x="6283343" y="2413066"/>
            <a:ext cx="35149" cy="374775"/>
          </a:xfrm>
          <a:custGeom>
            <a:avLst/>
            <a:gdLst/>
            <a:ahLst/>
            <a:cxnLst/>
            <a:rect l="l" t="t" r="r" b="b"/>
            <a:pathLst>
              <a:path w="1256" h="13392" extrusionOk="0">
                <a:moveTo>
                  <a:pt x="1027" y="1"/>
                </a:moveTo>
                <a:cubicBezTo>
                  <a:pt x="913" y="1"/>
                  <a:pt x="822" y="92"/>
                  <a:pt x="822" y="206"/>
                </a:cubicBezTo>
                <a:cubicBezTo>
                  <a:pt x="822" y="320"/>
                  <a:pt x="822" y="457"/>
                  <a:pt x="822" y="571"/>
                </a:cubicBezTo>
                <a:cubicBezTo>
                  <a:pt x="822" y="663"/>
                  <a:pt x="799" y="777"/>
                  <a:pt x="776" y="868"/>
                </a:cubicBezTo>
                <a:cubicBezTo>
                  <a:pt x="753" y="1051"/>
                  <a:pt x="753" y="1211"/>
                  <a:pt x="730" y="1370"/>
                </a:cubicBezTo>
                <a:cubicBezTo>
                  <a:pt x="730" y="1376"/>
                  <a:pt x="730" y="1382"/>
                  <a:pt x="730" y="1393"/>
                </a:cubicBezTo>
                <a:cubicBezTo>
                  <a:pt x="685" y="1690"/>
                  <a:pt x="639" y="2009"/>
                  <a:pt x="616" y="2306"/>
                </a:cubicBezTo>
                <a:cubicBezTo>
                  <a:pt x="616" y="2466"/>
                  <a:pt x="593" y="2626"/>
                  <a:pt x="571" y="2785"/>
                </a:cubicBezTo>
                <a:cubicBezTo>
                  <a:pt x="571" y="2945"/>
                  <a:pt x="548" y="3105"/>
                  <a:pt x="548" y="3288"/>
                </a:cubicBezTo>
                <a:cubicBezTo>
                  <a:pt x="502" y="3584"/>
                  <a:pt x="502" y="3904"/>
                  <a:pt x="457" y="4223"/>
                </a:cubicBezTo>
                <a:cubicBezTo>
                  <a:pt x="434" y="4543"/>
                  <a:pt x="411" y="4863"/>
                  <a:pt x="388" y="5182"/>
                </a:cubicBezTo>
                <a:cubicBezTo>
                  <a:pt x="365" y="5502"/>
                  <a:pt x="342" y="5798"/>
                  <a:pt x="320" y="6118"/>
                </a:cubicBezTo>
                <a:cubicBezTo>
                  <a:pt x="297" y="6438"/>
                  <a:pt x="297" y="6757"/>
                  <a:pt x="251" y="7077"/>
                </a:cubicBezTo>
                <a:cubicBezTo>
                  <a:pt x="228" y="7396"/>
                  <a:pt x="205" y="7716"/>
                  <a:pt x="205" y="8035"/>
                </a:cubicBezTo>
                <a:cubicBezTo>
                  <a:pt x="183" y="8195"/>
                  <a:pt x="183" y="8332"/>
                  <a:pt x="183" y="8492"/>
                </a:cubicBezTo>
                <a:cubicBezTo>
                  <a:pt x="160" y="8629"/>
                  <a:pt x="160" y="8789"/>
                  <a:pt x="137" y="8925"/>
                </a:cubicBezTo>
                <a:cubicBezTo>
                  <a:pt x="137" y="9245"/>
                  <a:pt x="114" y="9565"/>
                  <a:pt x="91" y="9861"/>
                </a:cubicBezTo>
                <a:cubicBezTo>
                  <a:pt x="91" y="10181"/>
                  <a:pt x="91" y="10478"/>
                  <a:pt x="91" y="10774"/>
                </a:cubicBezTo>
                <a:cubicBezTo>
                  <a:pt x="68" y="11094"/>
                  <a:pt x="68" y="11391"/>
                  <a:pt x="46" y="11710"/>
                </a:cubicBezTo>
                <a:cubicBezTo>
                  <a:pt x="46" y="11870"/>
                  <a:pt x="46" y="12007"/>
                  <a:pt x="46" y="12167"/>
                </a:cubicBezTo>
                <a:cubicBezTo>
                  <a:pt x="46" y="12349"/>
                  <a:pt x="23" y="12509"/>
                  <a:pt x="23" y="12669"/>
                </a:cubicBezTo>
                <a:cubicBezTo>
                  <a:pt x="23" y="12783"/>
                  <a:pt x="23" y="12897"/>
                  <a:pt x="0" y="13011"/>
                </a:cubicBezTo>
                <a:cubicBezTo>
                  <a:pt x="0" y="13080"/>
                  <a:pt x="0" y="13171"/>
                  <a:pt x="46" y="13239"/>
                </a:cubicBezTo>
                <a:cubicBezTo>
                  <a:pt x="91" y="13308"/>
                  <a:pt x="160" y="13354"/>
                  <a:pt x="251" y="13376"/>
                </a:cubicBezTo>
                <a:cubicBezTo>
                  <a:pt x="279" y="13386"/>
                  <a:pt x="312" y="13391"/>
                  <a:pt x="345" y="13391"/>
                </a:cubicBezTo>
                <a:cubicBezTo>
                  <a:pt x="391" y="13391"/>
                  <a:pt x="439" y="13380"/>
                  <a:pt x="479" y="13354"/>
                </a:cubicBezTo>
                <a:cubicBezTo>
                  <a:pt x="571" y="13308"/>
                  <a:pt x="616" y="13239"/>
                  <a:pt x="639" y="13148"/>
                </a:cubicBezTo>
                <a:cubicBezTo>
                  <a:pt x="662" y="13080"/>
                  <a:pt x="662" y="12988"/>
                  <a:pt x="662" y="12920"/>
                </a:cubicBezTo>
                <a:cubicBezTo>
                  <a:pt x="685" y="12829"/>
                  <a:pt x="685" y="12737"/>
                  <a:pt x="685" y="12669"/>
                </a:cubicBezTo>
                <a:cubicBezTo>
                  <a:pt x="685" y="12486"/>
                  <a:pt x="685" y="12326"/>
                  <a:pt x="708" y="12144"/>
                </a:cubicBezTo>
                <a:cubicBezTo>
                  <a:pt x="708" y="12007"/>
                  <a:pt x="708" y="11847"/>
                  <a:pt x="708" y="11687"/>
                </a:cubicBezTo>
                <a:cubicBezTo>
                  <a:pt x="730" y="11528"/>
                  <a:pt x="730" y="11391"/>
                  <a:pt x="730" y="11231"/>
                </a:cubicBezTo>
                <a:cubicBezTo>
                  <a:pt x="730" y="11071"/>
                  <a:pt x="730" y="10911"/>
                  <a:pt x="730" y="10774"/>
                </a:cubicBezTo>
                <a:cubicBezTo>
                  <a:pt x="753" y="10615"/>
                  <a:pt x="753" y="10478"/>
                  <a:pt x="753" y="10341"/>
                </a:cubicBezTo>
                <a:cubicBezTo>
                  <a:pt x="753" y="10021"/>
                  <a:pt x="776" y="9702"/>
                  <a:pt x="776" y="9382"/>
                </a:cubicBezTo>
                <a:cubicBezTo>
                  <a:pt x="799" y="9222"/>
                  <a:pt x="799" y="9085"/>
                  <a:pt x="799" y="8925"/>
                </a:cubicBezTo>
                <a:cubicBezTo>
                  <a:pt x="799" y="8766"/>
                  <a:pt x="822" y="8629"/>
                  <a:pt x="822" y="8469"/>
                </a:cubicBezTo>
                <a:cubicBezTo>
                  <a:pt x="845" y="8149"/>
                  <a:pt x="867" y="7853"/>
                  <a:pt x="890" y="7533"/>
                </a:cubicBezTo>
                <a:cubicBezTo>
                  <a:pt x="913" y="7214"/>
                  <a:pt x="936" y="6894"/>
                  <a:pt x="959" y="6597"/>
                </a:cubicBezTo>
                <a:cubicBezTo>
                  <a:pt x="981" y="6255"/>
                  <a:pt x="981" y="5935"/>
                  <a:pt x="1004" y="5616"/>
                </a:cubicBezTo>
                <a:cubicBezTo>
                  <a:pt x="1027" y="5296"/>
                  <a:pt x="1050" y="5000"/>
                  <a:pt x="1073" y="4680"/>
                </a:cubicBezTo>
                <a:cubicBezTo>
                  <a:pt x="1096" y="4360"/>
                  <a:pt x="1118" y="4041"/>
                  <a:pt x="1141" y="3744"/>
                </a:cubicBezTo>
                <a:cubicBezTo>
                  <a:pt x="1164" y="3402"/>
                  <a:pt x="1164" y="3082"/>
                  <a:pt x="1187" y="2763"/>
                </a:cubicBezTo>
                <a:cubicBezTo>
                  <a:pt x="1210" y="2443"/>
                  <a:pt x="1233" y="2146"/>
                  <a:pt x="1233" y="1827"/>
                </a:cubicBezTo>
                <a:cubicBezTo>
                  <a:pt x="1233" y="1553"/>
                  <a:pt x="1233" y="1302"/>
                  <a:pt x="1233" y="1028"/>
                </a:cubicBezTo>
                <a:cubicBezTo>
                  <a:pt x="1233" y="891"/>
                  <a:pt x="1233" y="754"/>
                  <a:pt x="1255" y="640"/>
                </a:cubicBezTo>
                <a:cubicBezTo>
                  <a:pt x="1255" y="503"/>
                  <a:pt x="1255" y="366"/>
                  <a:pt x="1255" y="206"/>
                </a:cubicBezTo>
                <a:cubicBezTo>
                  <a:pt x="1233" y="92"/>
                  <a:pt x="1141" y="1"/>
                  <a:pt x="10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8"/>
          <p:cNvSpPr/>
          <p:nvPr/>
        </p:nvSpPr>
        <p:spPr>
          <a:xfrm rot="197355">
            <a:off x="6150165" y="2391257"/>
            <a:ext cx="26143" cy="34368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8"/>
          <p:cNvSpPr/>
          <p:nvPr/>
        </p:nvSpPr>
        <p:spPr>
          <a:xfrm rot="451429">
            <a:off x="6194154" y="2420227"/>
            <a:ext cx="16038" cy="5630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8"/>
          <p:cNvSpPr/>
          <p:nvPr/>
        </p:nvSpPr>
        <p:spPr>
          <a:xfrm>
            <a:off x="6163750" y="2378175"/>
            <a:ext cx="9600" cy="2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8"/>
          <p:cNvSpPr/>
          <p:nvPr/>
        </p:nvSpPr>
        <p:spPr>
          <a:xfrm>
            <a:off x="6163750" y="2725850"/>
            <a:ext cx="9600" cy="2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8"/>
          <p:cNvSpPr/>
          <p:nvPr/>
        </p:nvSpPr>
        <p:spPr>
          <a:xfrm>
            <a:off x="6302475" y="2413375"/>
            <a:ext cx="9600" cy="2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8"/>
          <p:cNvSpPr/>
          <p:nvPr/>
        </p:nvSpPr>
        <p:spPr>
          <a:xfrm>
            <a:off x="6170750" y="2403075"/>
            <a:ext cx="31950" cy="357620"/>
          </a:xfrm>
          <a:custGeom>
            <a:avLst/>
            <a:gdLst/>
            <a:ahLst/>
            <a:cxnLst/>
            <a:rect l="l" t="t" r="r" b="b"/>
            <a:pathLst>
              <a:path w="1142" h="13354" extrusionOk="0">
                <a:moveTo>
                  <a:pt x="890" y="0"/>
                </a:moveTo>
                <a:cubicBezTo>
                  <a:pt x="753" y="0"/>
                  <a:pt x="639" y="115"/>
                  <a:pt x="639" y="252"/>
                </a:cubicBezTo>
                <a:cubicBezTo>
                  <a:pt x="457" y="3812"/>
                  <a:pt x="274" y="7396"/>
                  <a:pt x="114" y="10957"/>
                </a:cubicBezTo>
                <a:cubicBezTo>
                  <a:pt x="69" y="11664"/>
                  <a:pt x="23" y="12395"/>
                  <a:pt x="0" y="13125"/>
                </a:cubicBezTo>
                <a:cubicBezTo>
                  <a:pt x="0" y="13239"/>
                  <a:pt x="114" y="13353"/>
                  <a:pt x="251" y="13353"/>
                </a:cubicBezTo>
                <a:cubicBezTo>
                  <a:pt x="388" y="13353"/>
                  <a:pt x="479" y="13239"/>
                  <a:pt x="479" y="13125"/>
                </a:cubicBezTo>
                <a:cubicBezTo>
                  <a:pt x="639" y="10044"/>
                  <a:pt x="799" y="6962"/>
                  <a:pt x="959" y="3881"/>
                </a:cubicBezTo>
                <a:cubicBezTo>
                  <a:pt x="1004" y="2671"/>
                  <a:pt x="1073" y="1461"/>
                  <a:pt x="1141" y="252"/>
                </a:cubicBezTo>
                <a:cubicBezTo>
                  <a:pt x="1141" y="115"/>
                  <a:pt x="1027" y="0"/>
                  <a:pt x="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8"/>
          <p:cNvSpPr/>
          <p:nvPr/>
        </p:nvSpPr>
        <p:spPr>
          <a:xfrm>
            <a:off x="5048110" y="1267464"/>
            <a:ext cx="255531" cy="380988"/>
          </a:xfrm>
          <a:custGeom>
            <a:avLst/>
            <a:gdLst/>
            <a:ahLst/>
            <a:cxnLst/>
            <a:rect l="l" t="t" r="r" b="b"/>
            <a:pathLst>
              <a:path w="9131" h="13614" extrusionOk="0">
                <a:moveTo>
                  <a:pt x="252" y="1"/>
                </a:moveTo>
                <a:cubicBezTo>
                  <a:pt x="206" y="1"/>
                  <a:pt x="137" y="24"/>
                  <a:pt x="92" y="47"/>
                </a:cubicBezTo>
                <a:cubicBezTo>
                  <a:pt x="46" y="92"/>
                  <a:pt x="23" y="161"/>
                  <a:pt x="23" y="206"/>
                </a:cubicBezTo>
                <a:cubicBezTo>
                  <a:pt x="0" y="298"/>
                  <a:pt x="23" y="343"/>
                  <a:pt x="69" y="389"/>
                </a:cubicBezTo>
                <a:cubicBezTo>
                  <a:pt x="1256" y="2169"/>
                  <a:pt x="2420" y="3950"/>
                  <a:pt x="3584" y="5730"/>
                </a:cubicBezTo>
                <a:cubicBezTo>
                  <a:pt x="4177" y="6620"/>
                  <a:pt x="4748" y="7488"/>
                  <a:pt x="5319" y="8378"/>
                </a:cubicBezTo>
                <a:cubicBezTo>
                  <a:pt x="5615" y="8812"/>
                  <a:pt x="5912" y="9268"/>
                  <a:pt x="6209" y="9725"/>
                </a:cubicBezTo>
                <a:cubicBezTo>
                  <a:pt x="6506" y="10158"/>
                  <a:pt x="6825" y="10592"/>
                  <a:pt x="7099" y="11048"/>
                </a:cubicBezTo>
                <a:lnTo>
                  <a:pt x="7076" y="11003"/>
                </a:lnTo>
                <a:lnTo>
                  <a:pt x="7076" y="11003"/>
                </a:lnTo>
                <a:cubicBezTo>
                  <a:pt x="7624" y="11824"/>
                  <a:pt x="8126" y="12692"/>
                  <a:pt x="8697" y="13536"/>
                </a:cubicBezTo>
                <a:cubicBezTo>
                  <a:pt x="8720" y="13582"/>
                  <a:pt x="8811" y="13605"/>
                  <a:pt x="8857" y="13605"/>
                </a:cubicBezTo>
                <a:cubicBezTo>
                  <a:pt x="8875" y="13611"/>
                  <a:pt x="8893" y="13614"/>
                  <a:pt x="8911" y="13614"/>
                </a:cubicBezTo>
                <a:cubicBezTo>
                  <a:pt x="8960" y="13614"/>
                  <a:pt x="9006" y="13593"/>
                  <a:pt x="9039" y="13559"/>
                </a:cubicBezTo>
                <a:cubicBezTo>
                  <a:pt x="9085" y="13514"/>
                  <a:pt x="9108" y="13445"/>
                  <a:pt x="9131" y="13399"/>
                </a:cubicBezTo>
                <a:cubicBezTo>
                  <a:pt x="9131" y="13308"/>
                  <a:pt x="9108" y="13262"/>
                  <a:pt x="9062" y="13217"/>
                </a:cubicBezTo>
                <a:cubicBezTo>
                  <a:pt x="8994" y="13103"/>
                  <a:pt x="8925" y="12989"/>
                  <a:pt x="8857" y="12897"/>
                </a:cubicBezTo>
                <a:lnTo>
                  <a:pt x="8857" y="12897"/>
                </a:lnTo>
                <a:lnTo>
                  <a:pt x="8902" y="12943"/>
                </a:lnTo>
                <a:cubicBezTo>
                  <a:pt x="8332" y="12076"/>
                  <a:pt x="7784" y="11185"/>
                  <a:pt x="7213" y="10318"/>
                </a:cubicBezTo>
                <a:cubicBezTo>
                  <a:pt x="6597" y="9405"/>
                  <a:pt x="6004" y="8515"/>
                  <a:pt x="5410" y="7625"/>
                </a:cubicBezTo>
                <a:cubicBezTo>
                  <a:pt x="4223" y="5821"/>
                  <a:pt x="3059" y="4018"/>
                  <a:pt x="1872" y="2215"/>
                </a:cubicBezTo>
                <a:cubicBezTo>
                  <a:pt x="1416" y="1507"/>
                  <a:pt x="936" y="800"/>
                  <a:pt x="434" y="69"/>
                </a:cubicBezTo>
                <a:cubicBezTo>
                  <a:pt x="411" y="24"/>
                  <a:pt x="343"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1" name="Google Shape;4101;p38"/>
          <p:cNvGrpSpPr/>
          <p:nvPr/>
        </p:nvGrpSpPr>
        <p:grpSpPr>
          <a:xfrm>
            <a:off x="4604574" y="248044"/>
            <a:ext cx="5754383" cy="5043212"/>
            <a:chOff x="4608749" y="252794"/>
            <a:chExt cx="5754383" cy="5043212"/>
          </a:xfrm>
        </p:grpSpPr>
        <p:sp>
          <p:nvSpPr>
            <p:cNvPr id="4102" name="Google Shape;4102;p38"/>
            <p:cNvSpPr/>
            <p:nvPr/>
          </p:nvSpPr>
          <p:spPr>
            <a:xfrm>
              <a:off x="5995238" y="4606586"/>
              <a:ext cx="65821" cy="52416"/>
            </a:xfrm>
            <a:custGeom>
              <a:avLst/>
              <a:gdLst/>
              <a:ahLst/>
              <a:cxnLst/>
              <a:rect l="l" t="t" r="r" b="b"/>
              <a:pathLst>
                <a:path w="2352" h="1873" extrusionOk="0">
                  <a:moveTo>
                    <a:pt x="1553" y="1"/>
                  </a:moveTo>
                  <a:cubicBezTo>
                    <a:pt x="1462" y="1"/>
                    <a:pt x="1370" y="1"/>
                    <a:pt x="1279" y="24"/>
                  </a:cubicBezTo>
                  <a:cubicBezTo>
                    <a:pt x="1211" y="24"/>
                    <a:pt x="1142" y="46"/>
                    <a:pt x="1074" y="69"/>
                  </a:cubicBezTo>
                  <a:cubicBezTo>
                    <a:pt x="959" y="69"/>
                    <a:pt x="868" y="115"/>
                    <a:pt x="777" y="161"/>
                  </a:cubicBezTo>
                  <a:cubicBezTo>
                    <a:pt x="617" y="229"/>
                    <a:pt x="457" y="343"/>
                    <a:pt x="320" y="457"/>
                  </a:cubicBezTo>
                  <a:cubicBezTo>
                    <a:pt x="183" y="594"/>
                    <a:pt x="92" y="754"/>
                    <a:pt x="24" y="914"/>
                  </a:cubicBezTo>
                  <a:cubicBezTo>
                    <a:pt x="1" y="982"/>
                    <a:pt x="1" y="1074"/>
                    <a:pt x="1" y="1165"/>
                  </a:cubicBezTo>
                  <a:cubicBezTo>
                    <a:pt x="1" y="1210"/>
                    <a:pt x="1" y="1279"/>
                    <a:pt x="24" y="1325"/>
                  </a:cubicBezTo>
                  <a:cubicBezTo>
                    <a:pt x="24" y="1347"/>
                    <a:pt x="46" y="1393"/>
                    <a:pt x="69" y="1439"/>
                  </a:cubicBezTo>
                  <a:cubicBezTo>
                    <a:pt x="92" y="1462"/>
                    <a:pt x="115" y="1507"/>
                    <a:pt x="138" y="1530"/>
                  </a:cubicBezTo>
                  <a:cubicBezTo>
                    <a:pt x="229" y="1621"/>
                    <a:pt x="320" y="1690"/>
                    <a:pt x="434" y="1713"/>
                  </a:cubicBezTo>
                  <a:cubicBezTo>
                    <a:pt x="434" y="1735"/>
                    <a:pt x="457" y="1735"/>
                    <a:pt x="480" y="1735"/>
                  </a:cubicBezTo>
                  <a:cubicBezTo>
                    <a:pt x="663" y="1827"/>
                    <a:pt x="868" y="1850"/>
                    <a:pt x="1051" y="1872"/>
                  </a:cubicBezTo>
                  <a:cubicBezTo>
                    <a:pt x="1233" y="1872"/>
                    <a:pt x="1439" y="1850"/>
                    <a:pt x="1599" y="1758"/>
                  </a:cubicBezTo>
                  <a:cubicBezTo>
                    <a:pt x="1736" y="1690"/>
                    <a:pt x="1895" y="1599"/>
                    <a:pt x="1987" y="1462"/>
                  </a:cubicBezTo>
                  <a:cubicBezTo>
                    <a:pt x="2124" y="1325"/>
                    <a:pt x="2215" y="1142"/>
                    <a:pt x="2283" y="959"/>
                  </a:cubicBezTo>
                  <a:cubicBezTo>
                    <a:pt x="2329" y="845"/>
                    <a:pt x="2352" y="708"/>
                    <a:pt x="2329" y="571"/>
                  </a:cubicBezTo>
                  <a:cubicBezTo>
                    <a:pt x="2306" y="412"/>
                    <a:pt x="2238" y="252"/>
                    <a:pt x="2078" y="161"/>
                  </a:cubicBezTo>
                  <a:cubicBezTo>
                    <a:pt x="2032" y="115"/>
                    <a:pt x="1964" y="69"/>
                    <a:pt x="1895" y="46"/>
                  </a:cubicBezTo>
                  <a:cubicBezTo>
                    <a:pt x="1804" y="1"/>
                    <a:pt x="1713" y="1"/>
                    <a:pt x="1621"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8"/>
            <p:cNvSpPr/>
            <p:nvPr/>
          </p:nvSpPr>
          <p:spPr>
            <a:xfrm>
              <a:off x="6094249" y="4453284"/>
              <a:ext cx="79254" cy="77966"/>
            </a:xfrm>
            <a:custGeom>
              <a:avLst/>
              <a:gdLst/>
              <a:ahLst/>
              <a:cxnLst/>
              <a:rect l="l" t="t" r="r" b="b"/>
              <a:pathLst>
                <a:path w="2832" h="2786" extrusionOk="0">
                  <a:moveTo>
                    <a:pt x="1142" y="1"/>
                  </a:moveTo>
                  <a:cubicBezTo>
                    <a:pt x="937" y="1"/>
                    <a:pt x="731" y="69"/>
                    <a:pt x="571" y="160"/>
                  </a:cubicBezTo>
                  <a:cubicBezTo>
                    <a:pt x="480" y="206"/>
                    <a:pt x="412" y="275"/>
                    <a:pt x="343" y="343"/>
                  </a:cubicBezTo>
                  <a:cubicBezTo>
                    <a:pt x="252" y="457"/>
                    <a:pt x="183" y="571"/>
                    <a:pt x="138" y="685"/>
                  </a:cubicBezTo>
                  <a:cubicBezTo>
                    <a:pt x="69" y="845"/>
                    <a:pt x="24" y="1005"/>
                    <a:pt x="1" y="1165"/>
                  </a:cubicBezTo>
                  <a:cubicBezTo>
                    <a:pt x="1" y="1233"/>
                    <a:pt x="1" y="1302"/>
                    <a:pt x="24" y="1393"/>
                  </a:cubicBezTo>
                  <a:cubicBezTo>
                    <a:pt x="24" y="1416"/>
                    <a:pt x="24" y="1439"/>
                    <a:pt x="24" y="1461"/>
                  </a:cubicBezTo>
                  <a:cubicBezTo>
                    <a:pt x="1" y="1507"/>
                    <a:pt x="24" y="1576"/>
                    <a:pt x="24" y="1621"/>
                  </a:cubicBezTo>
                  <a:cubicBezTo>
                    <a:pt x="24" y="1667"/>
                    <a:pt x="46" y="1713"/>
                    <a:pt x="69" y="1758"/>
                  </a:cubicBezTo>
                  <a:cubicBezTo>
                    <a:pt x="92" y="1850"/>
                    <a:pt x="115" y="1918"/>
                    <a:pt x="160" y="2009"/>
                  </a:cubicBezTo>
                  <a:cubicBezTo>
                    <a:pt x="206" y="2078"/>
                    <a:pt x="275" y="2169"/>
                    <a:pt x="343" y="2238"/>
                  </a:cubicBezTo>
                  <a:cubicBezTo>
                    <a:pt x="412" y="2306"/>
                    <a:pt x="480" y="2352"/>
                    <a:pt x="549" y="2420"/>
                  </a:cubicBezTo>
                  <a:cubicBezTo>
                    <a:pt x="617" y="2466"/>
                    <a:pt x="685" y="2511"/>
                    <a:pt x="754" y="2557"/>
                  </a:cubicBezTo>
                  <a:cubicBezTo>
                    <a:pt x="914" y="2648"/>
                    <a:pt x="1096" y="2717"/>
                    <a:pt x="1279" y="2763"/>
                  </a:cubicBezTo>
                  <a:cubicBezTo>
                    <a:pt x="1370" y="2785"/>
                    <a:pt x="1484" y="2785"/>
                    <a:pt x="1598" y="2785"/>
                  </a:cubicBezTo>
                  <a:cubicBezTo>
                    <a:pt x="1735" y="2785"/>
                    <a:pt x="1872" y="2763"/>
                    <a:pt x="2009" y="2694"/>
                  </a:cubicBezTo>
                  <a:cubicBezTo>
                    <a:pt x="2101" y="2671"/>
                    <a:pt x="2169" y="2626"/>
                    <a:pt x="2260" y="2580"/>
                  </a:cubicBezTo>
                  <a:cubicBezTo>
                    <a:pt x="2329" y="2511"/>
                    <a:pt x="2397" y="2466"/>
                    <a:pt x="2466" y="2420"/>
                  </a:cubicBezTo>
                  <a:cubicBezTo>
                    <a:pt x="2512" y="2352"/>
                    <a:pt x="2580" y="2260"/>
                    <a:pt x="2626" y="2192"/>
                  </a:cubicBezTo>
                  <a:cubicBezTo>
                    <a:pt x="2740" y="1918"/>
                    <a:pt x="2831" y="1644"/>
                    <a:pt x="2808" y="1347"/>
                  </a:cubicBezTo>
                  <a:cubicBezTo>
                    <a:pt x="2808" y="1188"/>
                    <a:pt x="2763" y="1005"/>
                    <a:pt x="2671" y="845"/>
                  </a:cubicBezTo>
                  <a:cubicBezTo>
                    <a:pt x="2603" y="708"/>
                    <a:pt x="2534" y="594"/>
                    <a:pt x="2420" y="480"/>
                  </a:cubicBezTo>
                  <a:cubicBezTo>
                    <a:pt x="2238" y="320"/>
                    <a:pt x="2032" y="206"/>
                    <a:pt x="1804" y="138"/>
                  </a:cubicBezTo>
                  <a:cubicBezTo>
                    <a:pt x="1598" y="69"/>
                    <a:pt x="1393" y="1"/>
                    <a:pt x="116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8"/>
            <p:cNvSpPr/>
            <p:nvPr/>
          </p:nvSpPr>
          <p:spPr>
            <a:xfrm>
              <a:off x="5837458" y="4270598"/>
              <a:ext cx="187835" cy="239580"/>
            </a:xfrm>
            <a:custGeom>
              <a:avLst/>
              <a:gdLst/>
              <a:ahLst/>
              <a:cxnLst/>
              <a:rect l="l" t="t" r="r" b="b"/>
              <a:pathLst>
                <a:path w="6712" h="8561" extrusionOk="0">
                  <a:moveTo>
                    <a:pt x="2900" y="1"/>
                  </a:moveTo>
                  <a:lnTo>
                    <a:pt x="2854" y="23"/>
                  </a:lnTo>
                  <a:lnTo>
                    <a:pt x="2740" y="23"/>
                  </a:lnTo>
                  <a:cubicBezTo>
                    <a:pt x="2672" y="46"/>
                    <a:pt x="2603" y="69"/>
                    <a:pt x="2535" y="92"/>
                  </a:cubicBezTo>
                  <a:cubicBezTo>
                    <a:pt x="2466" y="92"/>
                    <a:pt x="2398" y="115"/>
                    <a:pt x="2329" y="138"/>
                  </a:cubicBezTo>
                  <a:lnTo>
                    <a:pt x="2192" y="160"/>
                  </a:lnTo>
                  <a:cubicBezTo>
                    <a:pt x="2124" y="183"/>
                    <a:pt x="2032" y="183"/>
                    <a:pt x="1964" y="206"/>
                  </a:cubicBezTo>
                  <a:cubicBezTo>
                    <a:pt x="1873" y="229"/>
                    <a:pt x="1781" y="275"/>
                    <a:pt x="1713" y="297"/>
                  </a:cubicBezTo>
                  <a:cubicBezTo>
                    <a:pt x="1644" y="343"/>
                    <a:pt x="1576" y="389"/>
                    <a:pt x="1530" y="457"/>
                  </a:cubicBezTo>
                  <a:cubicBezTo>
                    <a:pt x="1485" y="480"/>
                    <a:pt x="1462" y="548"/>
                    <a:pt x="1439" y="594"/>
                  </a:cubicBezTo>
                  <a:cubicBezTo>
                    <a:pt x="1416" y="617"/>
                    <a:pt x="1393" y="640"/>
                    <a:pt x="1370" y="663"/>
                  </a:cubicBezTo>
                  <a:cubicBezTo>
                    <a:pt x="1234" y="800"/>
                    <a:pt x="1119" y="914"/>
                    <a:pt x="1028" y="1028"/>
                  </a:cubicBezTo>
                  <a:lnTo>
                    <a:pt x="982" y="1096"/>
                  </a:lnTo>
                  <a:cubicBezTo>
                    <a:pt x="891" y="1188"/>
                    <a:pt x="800" y="1302"/>
                    <a:pt x="731" y="1393"/>
                  </a:cubicBezTo>
                  <a:cubicBezTo>
                    <a:pt x="663" y="1461"/>
                    <a:pt x="617" y="1507"/>
                    <a:pt x="572" y="1576"/>
                  </a:cubicBezTo>
                  <a:cubicBezTo>
                    <a:pt x="526" y="1644"/>
                    <a:pt x="480" y="1713"/>
                    <a:pt x="435" y="1781"/>
                  </a:cubicBezTo>
                  <a:cubicBezTo>
                    <a:pt x="366" y="1918"/>
                    <a:pt x="298" y="2055"/>
                    <a:pt x="229" y="2238"/>
                  </a:cubicBezTo>
                  <a:cubicBezTo>
                    <a:pt x="184" y="2374"/>
                    <a:pt x="138" y="2534"/>
                    <a:pt x="115" y="2671"/>
                  </a:cubicBezTo>
                  <a:cubicBezTo>
                    <a:pt x="69" y="2968"/>
                    <a:pt x="47" y="3265"/>
                    <a:pt x="24" y="3561"/>
                  </a:cubicBezTo>
                  <a:lnTo>
                    <a:pt x="24" y="3607"/>
                  </a:lnTo>
                  <a:cubicBezTo>
                    <a:pt x="1" y="3949"/>
                    <a:pt x="69" y="4292"/>
                    <a:pt x="115" y="4566"/>
                  </a:cubicBezTo>
                  <a:cubicBezTo>
                    <a:pt x="184" y="4862"/>
                    <a:pt x="252" y="5159"/>
                    <a:pt x="320" y="5479"/>
                  </a:cubicBezTo>
                  <a:cubicBezTo>
                    <a:pt x="366" y="5593"/>
                    <a:pt x="412" y="5707"/>
                    <a:pt x="480" y="5867"/>
                  </a:cubicBezTo>
                  <a:cubicBezTo>
                    <a:pt x="526" y="6004"/>
                    <a:pt x="594" y="6163"/>
                    <a:pt x="663" y="6300"/>
                  </a:cubicBezTo>
                  <a:cubicBezTo>
                    <a:pt x="731" y="6415"/>
                    <a:pt x="800" y="6529"/>
                    <a:pt x="868" y="6620"/>
                  </a:cubicBezTo>
                  <a:lnTo>
                    <a:pt x="891" y="6666"/>
                  </a:lnTo>
                  <a:cubicBezTo>
                    <a:pt x="982" y="6803"/>
                    <a:pt x="1097" y="6940"/>
                    <a:pt x="1234" y="7076"/>
                  </a:cubicBezTo>
                  <a:lnTo>
                    <a:pt x="1279" y="7145"/>
                  </a:lnTo>
                  <a:cubicBezTo>
                    <a:pt x="1439" y="7328"/>
                    <a:pt x="1599" y="7510"/>
                    <a:pt x="1804" y="7670"/>
                  </a:cubicBezTo>
                  <a:cubicBezTo>
                    <a:pt x="1827" y="7716"/>
                    <a:pt x="1850" y="7784"/>
                    <a:pt x="1895" y="7853"/>
                  </a:cubicBezTo>
                  <a:cubicBezTo>
                    <a:pt x="1941" y="7898"/>
                    <a:pt x="1987" y="7944"/>
                    <a:pt x="2055" y="7989"/>
                  </a:cubicBezTo>
                  <a:cubicBezTo>
                    <a:pt x="2124" y="8058"/>
                    <a:pt x="2215" y="8104"/>
                    <a:pt x="2306" y="8172"/>
                  </a:cubicBezTo>
                  <a:cubicBezTo>
                    <a:pt x="2443" y="8241"/>
                    <a:pt x="2580" y="8309"/>
                    <a:pt x="2717" y="8378"/>
                  </a:cubicBezTo>
                  <a:cubicBezTo>
                    <a:pt x="2786" y="8400"/>
                    <a:pt x="2877" y="8423"/>
                    <a:pt x="2945" y="8469"/>
                  </a:cubicBezTo>
                  <a:cubicBezTo>
                    <a:pt x="3014" y="8492"/>
                    <a:pt x="3082" y="8492"/>
                    <a:pt x="3174" y="8514"/>
                  </a:cubicBezTo>
                  <a:cubicBezTo>
                    <a:pt x="3311" y="8537"/>
                    <a:pt x="3448" y="8537"/>
                    <a:pt x="3607" y="8537"/>
                  </a:cubicBezTo>
                  <a:lnTo>
                    <a:pt x="3653" y="8560"/>
                  </a:lnTo>
                  <a:lnTo>
                    <a:pt x="3699" y="8560"/>
                  </a:lnTo>
                  <a:cubicBezTo>
                    <a:pt x="3858" y="8560"/>
                    <a:pt x="4018" y="8537"/>
                    <a:pt x="4155" y="8514"/>
                  </a:cubicBezTo>
                  <a:cubicBezTo>
                    <a:pt x="4269" y="8492"/>
                    <a:pt x="4406" y="8446"/>
                    <a:pt x="4566" y="8400"/>
                  </a:cubicBezTo>
                  <a:cubicBezTo>
                    <a:pt x="4703" y="8355"/>
                    <a:pt x="4840" y="8286"/>
                    <a:pt x="4977" y="8241"/>
                  </a:cubicBezTo>
                  <a:cubicBezTo>
                    <a:pt x="5091" y="8195"/>
                    <a:pt x="5159" y="8149"/>
                    <a:pt x="5251" y="8104"/>
                  </a:cubicBezTo>
                  <a:cubicBezTo>
                    <a:pt x="5365" y="8012"/>
                    <a:pt x="5502" y="7898"/>
                    <a:pt x="5593" y="7784"/>
                  </a:cubicBezTo>
                  <a:cubicBezTo>
                    <a:pt x="5707" y="7693"/>
                    <a:pt x="5799" y="7556"/>
                    <a:pt x="5890" y="7373"/>
                  </a:cubicBezTo>
                  <a:cubicBezTo>
                    <a:pt x="5936" y="7282"/>
                    <a:pt x="6004" y="7168"/>
                    <a:pt x="6050" y="7076"/>
                  </a:cubicBezTo>
                  <a:lnTo>
                    <a:pt x="6072" y="6985"/>
                  </a:lnTo>
                  <a:cubicBezTo>
                    <a:pt x="6141" y="6848"/>
                    <a:pt x="6187" y="6711"/>
                    <a:pt x="6255" y="6574"/>
                  </a:cubicBezTo>
                  <a:lnTo>
                    <a:pt x="6301" y="6437"/>
                  </a:lnTo>
                  <a:cubicBezTo>
                    <a:pt x="6392" y="6437"/>
                    <a:pt x="6461" y="6369"/>
                    <a:pt x="6483" y="6300"/>
                  </a:cubicBezTo>
                  <a:cubicBezTo>
                    <a:pt x="6506" y="6278"/>
                    <a:pt x="6529" y="6232"/>
                    <a:pt x="6529" y="6186"/>
                  </a:cubicBezTo>
                  <a:cubicBezTo>
                    <a:pt x="6529" y="6163"/>
                    <a:pt x="6529" y="6141"/>
                    <a:pt x="6552" y="6095"/>
                  </a:cubicBezTo>
                  <a:lnTo>
                    <a:pt x="6552" y="6072"/>
                  </a:lnTo>
                  <a:lnTo>
                    <a:pt x="6575" y="5935"/>
                  </a:lnTo>
                  <a:cubicBezTo>
                    <a:pt x="6597" y="5798"/>
                    <a:pt x="6620" y="5661"/>
                    <a:pt x="6620" y="5524"/>
                  </a:cubicBezTo>
                  <a:cubicBezTo>
                    <a:pt x="6666" y="5182"/>
                    <a:pt x="6712" y="4817"/>
                    <a:pt x="6620" y="4452"/>
                  </a:cubicBezTo>
                  <a:cubicBezTo>
                    <a:pt x="6620" y="4429"/>
                    <a:pt x="6597" y="4383"/>
                    <a:pt x="6575" y="4360"/>
                  </a:cubicBezTo>
                  <a:lnTo>
                    <a:pt x="6575" y="4315"/>
                  </a:lnTo>
                  <a:lnTo>
                    <a:pt x="6575" y="4246"/>
                  </a:lnTo>
                  <a:cubicBezTo>
                    <a:pt x="6575" y="4109"/>
                    <a:pt x="6552" y="3949"/>
                    <a:pt x="6529" y="3812"/>
                  </a:cubicBezTo>
                  <a:lnTo>
                    <a:pt x="6529" y="3767"/>
                  </a:lnTo>
                  <a:cubicBezTo>
                    <a:pt x="6506" y="3584"/>
                    <a:pt x="6461" y="3424"/>
                    <a:pt x="6438" y="3265"/>
                  </a:cubicBezTo>
                  <a:cubicBezTo>
                    <a:pt x="6392" y="3151"/>
                    <a:pt x="6346" y="3014"/>
                    <a:pt x="6301" y="2899"/>
                  </a:cubicBezTo>
                  <a:lnTo>
                    <a:pt x="6278" y="2854"/>
                  </a:lnTo>
                  <a:cubicBezTo>
                    <a:pt x="6209" y="2717"/>
                    <a:pt x="6164" y="2580"/>
                    <a:pt x="6095" y="2466"/>
                  </a:cubicBezTo>
                  <a:cubicBezTo>
                    <a:pt x="6050" y="2420"/>
                    <a:pt x="6027" y="2352"/>
                    <a:pt x="5981" y="2306"/>
                  </a:cubicBezTo>
                  <a:cubicBezTo>
                    <a:pt x="5958" y="2260"/>
                    <a:pt x="5936" y="2192"/>
                    <a:pt x="5913" y="2146"/>
                  </a:cubicBezTo>
                  <a:cubicBezTo>
                    <a:pt x="5844" y="2032"/>
                    <a:pt x="5753" y="1941"/>
                    <a:pt x="5684" y="1827"/>
                  </a:cubicBezTo>
                  <a:lnTo>
                    <a:pt x="5639" y="1781"/>
                  </a:lnTo>
                  <a:cubicBezTo>
                    <a:pt x="5593" y="1713"/>
                    <a:pt x="5547" y="1667"/>
                    <a:pt x="5525" y="1621"/>
                  </a:cubicBezTo>
                  <a:cubicBezTo>
                    <a:pt x="5456" y="1553"/>
                    <a:pt x="5411" y="1484"/>
                    <a:pt x="5365" y="1416"/>
                  </a:cubicBezTo>
                  <a:cubicBezTo>
                    <a:pt x="5251" y="1256"/>
                    <a:pt x="5137" y="1119"/>
                    <a:pt x="5023" y="982"/>
                  </a:cubicBezTo>
                  <a:lnTo>
                    <a:pt x="4977" y="936"/>
                  </a:lnTo>
                  <a:cubicBezTo>
                    <a:pt x="4886" y="822"/>
                    <a:pt x="4794" y="731"/>
                    <a:pt x="4680" y="640"/>
                  </a:cubicBezTo>
                  <a:cubicBezTo>
                    <a:pt x="4566" y="526"/>
                    <a:pt x="4406" y="434"/>
                    <a:pt x="4246" y="366"/>
                  </a:cubicBezTo>
                  <a:cubicBezTo>
                    <a:pt x="3973" y="229"/>
                    <a:pt x="3653" y="115"/>
                    <a:pt x="3311" y="23"/>
                  </a:cubicBezTo>
                  <a:cubicBezTo>
                    <a:pt x="3242" y="1"/>
                    <a:pt x="3151" y="1"/>
                    <a:pt x="306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8"/>
            <p:cNvSpPr/>
            <p:nvPr/>
          </p:nvSpPr>
          <p:spPr>
            <a:xfrm>
              <a:off x="5866227" y="4301913"/>
              <a:ext cx="53032" cy="162285"/>
            </a:xfrm>
            <a:custGeom>
              <a:avLst/>
              <a:gdLst/>
              <a:ahLst/>
              <a:cxnLst/>
              <a:rect l="l" t="t" r="r" b="b"/>
              <a:pathLst>
                <a:path w="1895" h="5799" extrusionOk="0">
                  <a:moveTo>
                    <a:pt x="1196" y="3366"/>
                  </a:moveTo>
                  <a:cubicBezTo>
                    <a:pt x="1198" y="3379"/>
                    <a:pt x="1201" y="3391"/>
                    <a:pt x="1203" y="3404"/>
                  </a:cubicBezTo>
                  <a:lnTo>
                    <a:pt x="1203" y="3404"/>
                  </a:lnTo>
                  <a:lnTo>
                    <a:pt x="1210" y="3424"/>
                  </a:lnTo>
                  <a:cubicBezTo>
                    <a:pt x="1210" y="3405"/>
                    <a:pt x="1210" y="3386"/>
                    <a:pt x="1196" y="3366"/>
                  </a:cubicBezTo>
                  <a:close/>
                  <a:moveTo>
                    <a:pt x="1719" y="4960"/>
                  </a:moveTo>
                  <a:lnTo>
                    <a:pt x="1719" y="4960"/>
                  </a:lnTo>
                  <a:cubicBezTo>
                    <a:pt x="1724" y="4973"/>
                    <a:pt x="1729" y="4986"/>
                    <a:pt x="1735" y="4999"/>
                  </a:cubicBezTo>
                  <a:cubicBezTo>
                    <a:pt x="1735" y="4979"/>
                    <a:pt x="1735" y="4976"/>
                    <a:pt x="1719" y="4960"/>
                  </a:cubicBezTo>
                  <a:close/>
                  <a:moveTo>
                    <a:pt x="1210" y="0"/>
                  </a:moveTo>
                  <a:cubicBezTo>
                    <a:pt x="1073" y="46"/>
                    <a:pt x="1004" y="114"/>
                    <a:pt x="936" y="228"/>
                  </a:cubicBezTo>
                  <a:cubicBezTo>
                    <a:pt x="799" y="411"/>
                    <a:pt x="685" y="571"/>
                    <a:pt x="594" y="776"/>
                  </a:cubicBezTo>
                  <a:cubicBezTo>
                    <a:pt x="479" y="982"/>
                    <a:pt x="388" y="1187"/>
                    <a:pt x="320" y="1415"/>
                  </a:cubicBezTo>
                  <a:cubicBezTo>
                    <a:pt x="228" y="1621"/>
                    <a:pt x="160" y="1849"/>
                    <a:pt x="114" y="2077"/>
                  </a:cubicBezTo>
                  <a:cubicBezTo>
                    <a:pt x="69" y="2305"/>
                    <a:pt x="46" y="2534"/>
                    <a:pt x="23" y="2785"/>
                  </a:cubicBezTo>
                  <a:cubicBezTo>
                    <a:pt x="0" y="2990"/>
                    <a:pt x="0" y="3196"/>
                    <a:pt x="0" y="3401"/>
                  </a:cubicBezTo>
                  <a:cubicBezTo>
                    <a:pt x="0" y="3652"/>
                    <a:pt x="46" y="3926"/>
                    <a:pt x="114" y="4177"/>
                  </a:cubicBezTo>
                  <a:cubicBezTo>
                    <a:pt x="183" y="4383"/>
                    <a:pt x="251" y="4588"/>
                    <a:pt x="320" y="4771"/>
                  </a:cubicBezTo>
                  <a:cubicBezTo>
                    <a:pt x="342" y="4885"/>
                    <a:pt x="388" y="4976"/>
                    <a:pt x="411" y="5090"/>
                  </a:cubicBezTo>
                  <a:cubicBezTo>
                    <a:pt x="479" y="5250"/>
                    <a:pt x="548" y="5364"/>
                    <a:pt x="639" y="5501"/>
                  </a:cubicBezTo>
                  <a:cubicBezTo>
                    <a:pt x="730" y="5638"/>
                    <a:pt x="845" y="5729"/>
                    <a:pt x="1004" y="5775"/>
                  </a:cubicBezTo>
                  <a:cubicBezTo>
                    <a:pt x="1061" y="5791"/>
                    <a:pt x="1118" y="5799"/>
                    <a:pt x="1174" y="5799"/>
                  </a:cubicBezTo>
                  <a:cubicBezTo>
                    <a:pt x="1277" y="5799"/>
                    <a:pt x="1381" y="5773"/>
                    <a:pt x="1484" y="5729"/>
                  </a:cubicBezTo>
                  <a:cubicBezTo>
                    <a:pt x="1621" y="5638"/>
                    <a:pt x="1712" y="5501"/>
                    <a:pt x="1758" y="5364"/>
                  </a:cubicBezTo>
                  <a:cubicBezTo>
                    <a:pt x="1803" y="5204"/>
                    <a:pt x="1780" y="5090"/>
                    <a:pt x="1712" y="4953"/>
                  </a:cubicBezTo>
                  <a:lnTo>
                    <a:pt x="1712" y="4953"/>
                  </a:lnTo>
                  <a:cubicBezTo>
                    <a:pt x="1715" y="4956"/>
                    <a:pt x="1717" y="4958"/>
                    <a:pt x="1719" y="4960"/>
                  </a:cubicBezTo>
                  <a:lnTo>
                    <a:pt x="1719" y="4960"/>
                  </a:lnTo>
                  <a:cubicBezTo>
                    <a:pt x="1612" y="4697"/>
                    <a:pt x="1525" y="4415"/>
                    <a:pt x="1438" y="4154"/>
                  </a:cubicBezTo>
                  <a:cubicBezTo>
                    <a:pt x="1336" y="3909"/>
                    <a:pt x="1252" y="3665"/>
                    <a:pt x="1203" y="3404"/>
                  </a:cubicBezTo>
                  <a:lnTo>
                    <a:pt x="1203" y="3404"/>
                  </a:lnTo>
                  <a:lnTo>
                    <a:pt x="1187" y="3355"/>
                  </a:lnTo>
                  <a:lnTo>
                    <a:pt x="1187" y="3355"/>
                  </a:lnTo>
                  <a:cubicBezTo>
                    <a:pt x="1191" y="3359"/>
                    <a:pt x="1194" y="3363"/>
                    <a:pt x="1196" y="3366"/>
                  </a:cubicBezTo>
                  <a:lnTo>
                    <a:pt x="1196" y="3366"/>
                  </a:lnTo>
                  <a:cubicBezTo>
                    <a:pt x="1193" y="3348"/>
                    <a:pt x="1190" y="3329"/>
                    <a:pt x="1187" y="3310"/>
                  </a:cubicBezTo>
                  <a:cubicBezTo>
                    <a:pt x="1141" y="2922"/>
                    <a:pt x="1141" y="2511"/>
                    <a:pt x="1187" y="2123"/>
                  </a:cubicBezTo>
                  <a:cubicBezTo>
                    <a:pt x="1233" y="1826"/>
                    <a:pt x="1278" y="1552"/>
                    <a:pt x="1392" y="1278"/>
                  </a:cubicBezTo>
                  <a:cubicBezTo>
                    <a:pt x="1484" y="1073"/>
                    <a:pt x="1598" y="890"/>
                    <a:pt x="1735" y="708"/>
                  </a:cubicBezTo>
                  <a:cubicBezTo>
                    <a:pt x="1895" y="502"/>
                    <a:pt x="1780" y="183"/>
                    <a:pt x="1575" y="69"/>
                  </a:cubicBezTo>
                  <a:cubicBezTo>
                    <a:pt x="1507" y="23"/>
                    <a:pt x="1415" y="0"/>
                    <a:pt x="1324"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8"/>
            <p:cNvSpPr/>
            <p:nvPr/>
          </p:nvSpPr>
          <p:spPr>
            <a:xfrm>
              <a:off x="6115965" y="4469264"/>
              <a:ext cx="24935" cy="41950"/>
            </a:xfrm>
            <a:custGeom>
              <a:avLst/>
              <a:gdLst/>
              <a:ahLst/>
              <a:cxnLst/>
              <a:rect l="l" t="t" r="r" b="b"/>
              <a:pathLst>
                <a:path w="891" h="1499" extrusionOk="0">
                  <a:moveTo>
                    <a:pt x="503" y="0"/>
                  </a:moveTo>
                  <a:cubicBezTo>
                    <a:pt x="343" y="0"/>
                    <a:pt x="206" y="92"/>
                    <a:pt x="161" y="251"/>
                  </a:cubicBezTo>
                  <a:cubicBezTo>
                    <a:pt x="115" y="343"/>
                    <a:pt x="92" y="457"/>
                    <a:pt x="46" y="571"/>
                  </a:cubicBezTo>
                  <a:cubicBezTo>
                    <a:pt x="24" y="662"/>
                    <a:pt x="24" y="754"/>
                    <a:pt x="1" y="845"/>
                  </a:cubicBezTo>
                  <a:cubicBezTo>
                    <a:pt x="1" y="982"/>
                    <a:pt x="46" y="1119"/>
                    <a:pt x="92" y="1256"/>
                  </a:cubicBezTo>
                  <a:cubicBezTo>
                    <a:pt x="138" y="1347"/>
                    <a:pt x="161" y="1415"/>
                    <a:pt x="252" y="1461"/>
                  </a:cubicBezTo>
                  <a:cubicBezTo>
                    <a:pt x="305" y="1488"/>
                    <a:pt x="359" y="1499"/>
                    <a:pt x="412" y="1499"/>
                  </a:cubicBezTo>
                  <a:cubicBezTo>
                    <a:pt x="450" y="1499"/>
                    <a:pt x="488" y="1493"/>
                    <a:pt x="526" y="1484"/>
                  </a:cubicBezTo>
                  <a:cubicBezTo>
                    <a:pt x="617" y="1461"/>
                    <a:pt x="686" y="1415"/>
                    <a:pt x="731" y="1324"/>
                  </a:cubicBezTo>
                  <a:cubicBezTo>
                    <a:pt x="777" y="1256"/>
                    <a:pt x="800" y="1142"/>
                    <a:pt x="754" y="1073"/>
                  </a:cubicBezTo>
                  <a:cubicBezTo>
                    <a:pt x="731" y="1005"/>
                    <a:pt x="731" y="959"/>
                    <a:pt x="708" y="913"/>
                  </a:cubicBezTo>
                  <a:cubicBezTo>
                    <a:pt x="708" y="890"/>
                    <a:pt x="708" y="868"/>
                    <a:pt x="708" y="868"/>
                  </a:cubicBezTo>
                  <a:cubicBezTo>
                    <a:pt x="731" y="708"/>
                    <a:pt x="777" y="571"/>
                    <a:pt x="822" y="434"/>
                  </a:cubicBezTo>
                  <a:cubicBezTo>
                    <a:pt x="891" y="251"/>
                    <a:pt x="754" y="46"/>
                    <a:pt x="594"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38"/>
            <p:cNvSpPr/>
            <p:nvPr/>
          </p:nvSpPr>
          <p:spPr>
            <a:xfrm>
              <a:off x="5831722" y="4266121"/>
              <a:ext cx="199309" cy="249906"/>
            </a:xfrm>
            <a:custGeom>
              <a:avLst/>
              <a:gdLst/>
              <a:ahLst/>
              <a:cxnLst/>
              <a:rect l="l" t="t" r="r" b="b"/>
              <a:pathLst>
                <a:path w="7122" h="8930" extrusionOk="0">
                  <a:moveTo>
                    <a:pt x="3057" y="334"/>
                  </a:moveTo>
                  <a:cubicBezTo>
                    <a:pt x="3202" y="334"/>
                    <a:pt x="3348" y="350"/>
                    <a:pt x="3493" y="366"/>
                  </a:cubicBezTo>
                  <a:cubicBezTo>
                    <a:pt x="3744" y="389"/>
                    <a:pt x="3972" y="457"/>
                    <a:pt x="4200" y="549"/>
                  </a:cubicBezTo>
                  <a:cubicBezTo>
                    <a:pt x="4451" y="686"/>
                    <a:pt x="4703" y="823"/>
                    <a:pt x="4931" y="982"/>
                  </a:cubicBezTo>
                  <a:cubicBezTo>
                    <a:pt x="5228" y="1211"/>
                    <a:pt x="5479" y="1485"/>
                    <a:pt x="5684" y="1758"/>
                  </a:cubicBezTo>
                  <a:cubicBezTo>
                    <a:pt x="5958" y="2101"/>
                    <a:pt x="6163" y="2489"/>
                    <a:pt x="6346" y="2877"/>
                  </a:cubicBezTo>
                  <a:lnTo>
                    <a:pt x="6323" y="2854"/>
                  </a:lnTo>
                  <a:lnTo>
                    <a:pt x="6323" y="2854"/>
                  </a:lnTo>
                  <a:cubicBezTo>
                    <a:pt x="6529" y="3311"/>
                    <a:pt x="6666" y="3813"/>
                    <a:pt x="6734" y="4315"/>
                  </a:cubicBezTo>
                  <a:cubicBezTo>
                    <a:pt x="6734" y="4315"/>
                    <a:pt x="6734" y="4292"/>
                    <a:pt x="6734" y="4292"/>
                  </a:cubicBezTo>
                  <a:cubicBezTo>
                    <a:pt x="6780" y="4749"/>
                    <a:pt x="6780" y="5228"/>
                    <a:pt x="6734" y="5684"/>
                  </a:cubicBezTo>
                  <a:cubicBezTo>
                    <a:pt x="6734" y="5684"/>
                    <a:pt x="6734" y="5662"/>
                    <a:pt x="6734" y="5639"/>
                  </a:cubicBezTo>
                  <a:cubicBezTo>
                    <a:pt x="6666" y="6050"/>
                    <a:pt x="6574" y="6415"/>
                    <a:pt x="6437" y="6780"/>
                  </a:cubicBezTo>
                  <a:cubicBezTo>
                    <a:pt x="6414" y="6780"/>
                    <a:pt x="6414" y="6780"/>
                    <a:pt x="6414" y="6803"/>
                  </a:cubicBezTo>
                  <a:cubicBezTo>
                    <a:pt x="6300" y="7077"/>
                    <a:pt x="6141" y="7328"/>
                    <a:pt x="5958" y="7579"/>
                  </a:cubicBezTo>
                  <a:cubicBezTo>
                    <a:pt x="5821" y="7761"/>
                    <a:pt x="5638" y="7944"/>
                    <a:pt x="5433" y="8104"/>
                  </a:cubicBezTo>
                  <a:cubicBezTo>
                    <a:pt x="5273" y="8218"/>
                    <a:pt x="5091" y="8332"/>
                    <a:pt x="4885" y="8423"/>
                  </a:cubicBezTo>
                  <a:cubicBezTo>
                    <a:pt x="4680" y="8492"/>
                    <a:pt x="4474" y="8560"/>
                    <a:pt x="4269" y="8583"/>
                  </a:cubicBezTo>
                  <a:cubicBezTo>
                    <a:pt x="4155" y="8595"/>
                    <a:pt x="4046" y="8600"/>
                    <a:pt x="3938" y="8600"/>
                  </a:cubicBezTo>
                  <a:cubicBezTo>
                    <a:pt x="3829" y="8600"/>
                    <a:pt x="3721" y="8595"/>
                    <a:pt x="3607" y="8583"/>
                  </a:cubicBezTo>
                  <a:cubicBezTo>
                    <a:pt x="3356" y="8538"/>
                    <a:pt x="3128" y="8469"/>
                    <a:pt x="2899" y="8378"/>
                  </a:cubicBezTo>
                  <a:cubicBezTo>
                    <a:pt x="2625" y="8264"/>
                    <a:pt x="2397" y="8127"/>
                    <a:pt x="2169" y="7944"/>
                  </a:cubicBezTo>
                  <a:cubicBezTo>
                    <a:pt x="1872" y="7716"/>
                    <a:pt x="1621" y="7465"/>
                    <a:pt x="1393" y="7168"/>
                  </a:cubicBezTo>
                  <a:cubicBezTo>
                    <a:pt x="1119" y="6826"/>
                    <a:pt x="914" y="6438"/>
                    <a:pt x="754" y="6050"/>
                  </a:cubicBezTo>
                  <a:cubicBezTo>
                    <a:pt x="594" y="5707"/>
                    <a:pt x="503" y="5319"/>
                    <a:pt x="411" y="4954"/>
                  </a:cubicBezTo>
                  <a:cubicBezTo>
                    <a:pt x="411" y="4954"/>
                    <a:pt x="411" y="4954"/>
                    <a:pt x="411" y="4931"/>
                  </a:cubicBezTo>
                  <a:cubicBezTo>
                    <a:pt x="411" y="4931"/>
                    <a:pt x="411" y="4931"/>
                    <a:pt x="411" y="4908"/>
                  </a:cubicBezTo>
                  <a:cubicBezTo>
                    <a:pt x="389" y="4840"/>
                    <a:pt x="389" y="4749"/>
                    <a:pt x="366" y="4657"/>
                  </a:cubicBezTo>
                  <a:cubicBezTo>
                    <a:pt x="366" y="4589"/>
                    <a:pt x="343" y="4520"/>
                    <a:pt x="343" y="4452"/>
                  </a:cubicBezTo>
                  <a:cubicBezTo>
                    <a:pt x="320" y="4064"/>
                    <a:pt x="320" y="3676"/>
                    <a:pt x="366" y="3288"/>
                  </a:cubicBezTo>
                  <a:cubicBezTo>
                    <a:pt x="411" y="2900"/>
                    <a:pt x="525" y="2512"/>
                    <a:pt x="662" y="2146"/>
                  </a:cubicBezTo>
                  <a:cubicBezTo>
                    <a:pt x="662" y="2146"/>
                    <a:pt x="662" y="2146"/>
                    <a:pt x="662" y="2169"/>
                  </a:cubicBezTo>
                  <a:cubicBezTo>
                    <a:pt x="662" y="2146"/>
                    <a:pt x="662" y="2146"/>
                    <a:pt x="685" y="2146"/>
                  </a:cubicBezTo>
                  <a:cubicBezTo>
                    <a:pt x="799" y="1873"/>
                    <a:pt x="936" y="1621"/>
                    <a:pt x="1119" y="1370"/>
                  </a:cubicBezTo>
                  <a:cubicBezTo>
                    <a:pt x="1279" y="1188"/>
                    <a:pt x="1439" y="1005"/>
                    <a:pt x="1644" y="845"/>
                  </a:cubicBezTo>
                  <a:cubicBezTo>
                    <a:pt x="1690" y="823"/>
                    <a:pt x="1712" y="800"/>
                    <a:pt x="1758" y="777"/>
                  </a:cubicBezTo>
                  <a:cubicBezTo>
                    <a:pt x="1758" y="777"/>
                    <a:pt x="1781" y="754"/>
                    <a:pt x="1781" y="754"/>
                  </a:cubicBezTo>
                  <a:lnTo>
                    <a:pt x="1804" y="754"/>
                  </a:lnTo>
                  <a:cubicBezTo>
                    <a:pt x="1804" y="731"/>
                    <a:pt x="1804" y="731"/>
                    <a:pt x="1804" y="731"/>
                  </a:cubicBezTo>
                  <a:cubicBezTo>
                    <a:pt x="1941" y="663"/>
                    <a:pt x="2055" y="594"/>
                    <a:pt x="2192" y="526"/>
                  </a:cubicBezTo>
                  <a:cubicBezTo>
                    <a:pt x="2237" y="503"/>
                    <a:pt x="2283" y="503"/>
                    <a:pt x="2306" y="480"/>
                  </a:cubicBezTo>
                  <a:lnTo>
                    <a:pt x="2329" y="480"/>
                  </a:lnTo>
                  <a:cubicBezTo>
                    <a:pt x="2397" y="457"/>
                    <a:pt x="2443" y="435"/>
                    <a:pt x="2511" y="435"/>
                  </a:cubicBezTo>
                  <a:cubicBezTo>
                    <a:pt x="2511" y="412"/>
                    <a:pt x="2534" y="412"/>
                    <a:pt x="2534" y="412"/>
                  </a:cubicBezTo>
                  <a:lnTo>
                    <a:pt x="2580" y="412"/>
                  </a:lnTo>
                  <a:cubicBezTo>
                    <a:pt x="2580" y="412"/>
                    <a:pt x="2603" y="389"/>
                    <a:pt x="2603" y="389"/>
                  </a:cubicBezTo>
                  <a:cubicBezTo>
                    <a:pt x="2671" y="389"/>
                    <a:pt x="2740" y="366"/>
                    <a:pt x="2808" y="366"/>
                  </a:cubicBezTo>
                  <a:lnTo>
                    <a:pt x="2831" y="366"/>
                  </a:lnTo>
                  <a:cubicBezTo>
                    <a:pt x="2854" y="343"/>
                    <a:pt x="2854" y="343"/>
                    <a:pt x="2877" y="343"/>
                  </a:cubicBezTo>
                  <a:cubicBezTo>
                    <a:pt x="2937" y="337"/>
                    <a:pt x="2997" y="334"/>
                    <a:pt x="3057" y="334"/>
                  </a:cubicBezTo>
                  <a:close/>
                  <a:moveTo>
                    <a:pt x="3150" y="1"/>
                  </a:moveTo>
                  <a:cubicBezTo>
                    <a:pt x="3082" y="1"/>
                    <a:pt x="3013" y="24"/>
                    <a:pt x="2968" y="24"/>
                  </a:cubicBezTo>
                  <a:lnTo>
                    <a:pt x="2945" y="24"/>
                  </a:lnTo>
                  <a:cubicBezTo>
                    <a:pt x="2854" y="24"/>
                    <a:pt x="2785" y="24"/>
                    <a:pt x="2717" y="47"/>
                  </a:cubicBezTo>
                  <a:cubicBezTo>
                    <a:pt x="2671" y="47"/>
                    <a:pt x="2625" y="69"/>
                    <a:pt x="2603" y="69"/>
                  </a:cubicBezTo>
                  <a:cubicBezTo>
                    <a:pt x="2488" y="92"/>
                    <a:pt x="2397" y="115"/>
                    <a:pt x="2306" y="138"/>
                  </a:cubicBezTo>
                  <a:lnTo>
                    <a:pt x="2283" y="138"/>
                  </a:lnTo>
                  <a:cubicBezTo>
                    <a:pt x="2169" y="183"/>
                    <a:pt x="2055" y="229"/>
                    <a:pt x="1941" y="275"/>
                  </a:cubicBezTo>
                  <a:cubicBezTo>
                    <a:pt x="1872" y="320"/>
                    <a:pt x="1781" y="366"/>
                    <a:pt x="1712" y="412"/>
                  </a:cubicBezTo>
                  <a:cubicBezTo>
                    <a:pt x="1690" y="435"/>
                    <a:pt x="1667" y="435"/>
                    <a:pt x="1644" y="457"/>
                  </a:cubicBezTo>
                  <a:cubicBezTo>
                    <a:pt x="1530" y="526"/>
                    <a:pt x="1416" y="617"/>
                    <a:pt x="1302" y="708"/>
                  </a:cubicBezTo>
                  <a:cubicBezTo>
                    <a:pt x="1073" y="891"/>
                    <a:pt x="891" y="1119"/>
                    <a:pt x="731" y="1348"/>
                  </a:cubicBezTo>
                  <a:cubicBezTo>
                    <a:pt x="708" y="1370"/>
                    <a:pt x="708" y="1416"/>
                    <a:pt x="685" y="1439"/>
                  </a:cubicBezTo>
                  <a:cubicBezTo>
                    <a:pt x="548" y="1644"/>
                    <a:pt x="434" y="1850"/>
                    <a:pt x="343" y="2078"/>
                  </a:cubicBezTo>
                  <a:cubicBezTo>
                    <a:pt x="274" y="2283"/>
                    <a:pt x="206" y="2489"/>
                    <a:pt x="137" y="2694"/>
                  </a:cubicBezTo>
                  <a:cubicBezTo>
                    <a:pt x="137" y="2717"/>
                    <a:pt x="137" y="2740"/>
                    <a:pt x="137" y="2763"/>
                  </a:cubicBezTo>
                  <a:cubicBezTo>
                    <a:pt x="69" y="3037"/>
                    <a:pt x="23" y="3311"/>
                    <a:pt x="1" y="3584"/>
                  </a:cubicBezTo>
                  <a:cubicBezTo>
                    <a:pt x="1" y="3744"/>
                    <a:pt x="1" y="3927"/>
                    <a:pt x="1" y="4087"/>
                  </a:cubicBezTo>
                  <a:cubicBezTo>
                    <a:pt x="1" y="4132"/>
                    <a:pt x="1" y="4155"/>
                    <a:pt x="1" y="4201"/>
                  </a:cubicBezTo>
                  <a:cubicBezTo>
                    <a:pt x="23" y="4520"/>
                    <a:pt x="69" y="4840"/>
                    <a:pt x="137" y="5159"/>
                  </a:cubicBezTo>
                  <a:cubicBezTo>
                    <a:pt x="160" y="5296"/>
                    <a:pt x="183" y="5433"/>
                    <a:pt x="229" y="5570"/>
                  </a:cubicBezTo>
                  <a:cubicBezTo>
                    <a:pt x="229" y="5593"/>
                    <a:pt x="252" y="5616"/>
                    <a:pt x="252" y="5639"/>
                  </a:cubicBezTo>
                  <a:cubicBezTo>
                    <a:pt x="389" y="6095"/>
                    <a:pt x="594" y="6529"/>
                    <a:pt x="845" y="6940"/>
                  </a:cubicBezTo>
                  <a:cubicBezTo>
                    <a:pt x="1073" y="7328"/>
                    <a:pt x="1370" y="7693"/>
                    <a:pt x="1712" y="7990"/>
                  </a:cubicBezTo>
                  <a:cubicBezTo>
                    <a:pt x="1872" y="8127"/>
                    <a:pt x="2055" y="8264"/>
                    <a:pt x="2237" y="8401"/>
                  </a:cubicBezTo>
                  <a:cubicBezTo>
                    <a:pt x="2443" y="8538"/>
                    <a:pt x="2671" y="8652"/>
                    <a:pt x="2899" y="8743"/>
                  </a:cubicBezTo>
                  <a:cubicBezTo>
                    <a:pt x="3237" y="8861"/>
                    <a:pt x="3611" y="8929"/>
                    <a:pt x="3977" y="8929"/>
                  </a:cubicBezTo>
                  <a:cubicBezTo>
                    <a:pt x="4106" y="8929"/>
                    <a:pt x="4235" y="8921"/>
                    <a:pt x="4360" y="8903"/>
                  </a:cubicBezTo>
                  <a:cubicBezTo>
                    <a:pt x="4566" y="8857"/>
                    <a:pt x="4794" y="8811"/>
                    <a:pt x="4999" y="8720"/>
                  </a:cubicBezTo>
                  <a:cubicBezTo>
                    <a:pt x="5205" y="8652"/>
                    <a:pt x="5387" y="8538"/>
                    <a:pt x="5570" y="8401"/>
                  </a:cubicBezTo>
                  <a:cubicBezTo>
                    <a:pt x="6346" y="7853"/>
                    <a:pt x="6780" y="6985"/>
                    <a:pt x="6985" y="6072"/>
                  </a:cubicBezTo>
                  <a:cubicBezTo>
                    <a:pt x="7099" y="5593"/>
                    <a:pt x="7122" y="5091"/>
                    <a:pt x="7076" y="4589"/>
                  </a:cubicBezTo>
                  <a:cubicBezTo>
                    <a:pt x="7054" y="4109"/>
                    <a:pt x="6962" y="3630"/>
                    <a:pt x="6802" y="3174"/>
                  </a:cubicBezTo>
                  <a:cubicBezTo>
                    <a:pt x="6506" y="2261"/>
                    <a:pt x="5981" y="1439"/>
                    <a:pt x="5250" y="823"/>
                  </a:cubicBezTo>
                  <a:cubicBezTo>
                    <a:pt x="4862" y="526"/>
                    <a:pt x="4429" y="275"/>
                    <a:pt x="3972" y="138"/>
                  </a:cubicBezTo>
                  <a:cubicBezTo>
                    <a:pt x="3767" y="69"/>
                    <a:pt x="3538" y="24"/>
                    <a:pt x="3287" y="24"/>
                  </a:cubicBezTo>
                  <a:cubicBezTo>
                    <a:pt x="3242" y="1"/>
                    <a:pt x="3196" y="1"/>
                    <a:pt x="315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8"/>
            <p:cNvSpPr/>
            <p:nvPr/>
          </p:nvSpPr>
          <p:spPr>
            <a:xfrm>
              <a:off x="6089771" y="4448191"/>
              <a:ext cx="92015" cy="89720"/>
            </a:xfrm>
            <a:custGeom>
              <a:avLst/>
              <a:gdLst/>
              <a:ahLst/>
              <a:cxnLst/>
              <a:rect l="l" t="t" r="r" b="b"/>
              <a:pathLst>
                <a:path w="3288" h="3206" extrusionOk="0">
                  <a:moveTo>
                    <a:pt x="1781" y="320"/>
                  </a:moveTo>
                  <a:cubicBezTo>
                    <a:pt x="1895" y="342"/>
                    <a:pt x="2010" y="388"/>
                    <a:pt x="2124" y="434"/>
                  </a:cubicBezTo>
                  <a:cubicBezTo>
                    <a:pt x="2215" y="457"/>
                    <a:pt x="2306" y="525"/>
                    <a:pt x="2398" y="571"/>
                  </a:cubicBezTo>
                  <a:cubicBezTo>
                    <a:pt x="2489" y="639"/>
                    <a:pt x="2557" y="730"/>
                    <a:pt x="2626" y="822"/>
                  </a:cubicBezTo>
                  <a:cubicBezTo>
                    <a:pt x="2694" y="890"/>
                    <a:pt x="2740" y="982"/>
                    <a:pt x="2786" y="1096"/>
                  </a:cubicBezTo>
                  <a:cubicBezTo>
                    <a:pt x="2831" y="1210"/>
                    <a:pt x="2877" y="1324"/>
                    <a:pt x="2877" y="1438"/>
                  </a:cubicBezTo>
                  <a:cubicBezTo>
                    <a:pt x="2900" y="1552"/>
                    <a:pt x="2900" y="1666"/>
                    <a:pt x="2877" y="1780"/>
                  </a:cubicBezTo>
                  <a:cubicBezTo>
                    <a:pt x="2877" y="1895"/>
                    <a:pt x="2831" y="1986"/>
                    <a:pt x="2786" y="2100"/>
                  </a:cubicBezTo>
                  <a:cubicBezTo>
                    <a:pt x="2740" y="2214"/>
                    <a:pt x="2694" y="2305"/>
                    <a:pt x="2626" y="2397"/>
                  </a:cubicBezTo>
                  <a:cubicBezTo>
                    <a:pt x="2557" y="2488"/>
                    <a:pt x="2466" y="2556"/>
                    <a:pt x="2398" y="2625"/>
                  </a:cubicBezTo>
                  <a:cubicBezTo>
                    <a:pt x="2306" y="2671"/>
                    <a:pt x="2215" y="2739"/>
                    <a:pt x="2124" y="2785"/>
                  </a:cubicBezTo>
                  <a:cubicBezTo>
                    <a:pt x="2010" y="2808"/>
                    <a:pt x="1895" y="2853"/>
                    <a:pt x="1781" y="2876"/>
                  </a:cubicBezTo>
                  <a:cubicBezTo>
                    <a:pt x="1667" y="2876"/>
                    <a:pt x="1553" y="2876"/>
                    <a:pt x="1439" y="2853"/>
                  </a:cubicBezTo>
                  <a:cubicBezTo>
                    <a:pt x="1325" y="2853"/>
                    <a:pt x="1211" y="2808"/>
                    <a:pt x="1119" y="2785"/>
                  </a:cubicBezTo>
                  <a:cubicBezTo>
                    <a:pt x="1005" y="2716"/>
                    <a:pt x="914" y="2671"/>
                    <a:pt x="823" y="2602"/>
                  </a:cubicBezTo>
                  <a:cubicBezTo>
                    <a:pt x="754" y="2534"/>
                    <a:pt x="663" y="2465"/>
                    <a:pt x="617" y="2374"/>
                  </a:cubicBezTo>
                  <a:cubicBezTo>
                    <a:pt x="549" y="2283"/>
                    <a:pt x="480" y="2191"/>
                    <a:pt x="435" y="2077"/>
                  </a:cubicBezTo>
                  <a:cubicBezTo>
                    <a:pt x="435" y="2077"/>
                    <a:pt x="435" y="2100"/>
                    <a:pt x="435" y="2100"/>
                  </a:cubicBezTo>
                  <a:cubicBezTo>
                    <a:pt x="412" y="1986"/>
                    <a:pt x="366" y="1895"/>
                    <a:pt x="343" y="1780"/>
                  </a:cubicBezTo>
                  <a:cubicBezTo>
                    <a:pt x="343" y="1666"/>
                    <a:pt x="343" y="1529"/>
                    <a:pt x="343" y="1415"/>
                  </a:cubicBezTo>
                  <a:cubicBezTo>
                    <a:pt x="366" y="1301"/>
                    <a:pt x="412" y="1187"/>
                    <a:pt x="435" y="1096"/>
                  </a:cubicBezTo>
                  <a:cubicBezTo>
                    <a:pt x="480" y="1004"/>
                    <a:pt x="526" y="936"/>
                    <a:pt x="572" y="867"/>
                  </a:cubicBezTo>
                  <a:cubicBezTo>
                    <a:pt x="594" y="845"/>
                    <a:pt x="594" y="822"/>
                    <a:pt x="594" y="822"/>
                  </a:cubicBezTo>
                  <a:cubicBezTo>
                    <a:pt x="640" y="776"/>
                    <a:pt x="686" y="730"/>
                    <a:pt x="731" y="685"/>
                  </a:cubicBezTo>
                  <a:lnTo>
                    <a:pt x="731" y="662"/>
                  </a:lnTo>
                  <a:lnTo>
                    <a:pt x="754" y="662"/>
                  </a:lnTo>
                  <a:cubicBezTo>
                    <a:pt x="777" y="639"/>
                    <a:pt x="777" y="639"/>
                    <a:pt x="777" y="639"/>
                  </a:cubicBezTo>
                  <a:cubicBezTo>
                    <a:pt x="800" y="616"/>
                    <a:pt x="823" y="594"/>
                    <a:pt x="845" y="594"/>
                  </a:cubicBezTo>
                  <a:cubicBezTo>
                    <a:pt x="845" y="571"/>
                    <a:pt x="845" y="571"/>
                    <a:pt x="868" y="571"/>
                  </a:cubicBezTo>
                  <a:cubicBezTo>
                    <a:pt x="914" y="525"/>
                    <a:pt x="960" y="502"/>
                    <a:pt x="1005" y="479"/>
                  </a:cubicBezTo>
                  <a:cubicBezTo>
                    <a:pt x="1051" y="457"/>
                    <a:pt x="1074" y="434"/>
                    <a:pt x="1119" y="411"/>
                  </a:cubicBezTo>
                  <a:cubicBezTo>
                    <a:pt x="1211" y="388"/>
                    <a:pt x="1302" y="365"/>
                    <a:pt x="1393" y="342"/>
                  </a:cubicBezTo>
                  <a:lnTo>
                    <a:pt x="1439" y="342"/>
                  </a:lnTo>
                  <a:cubicBezTo>
                    <a:pt x="1530" y="320"/>
                    <a:pt x="1622" y="320"/>
                    <a:pt x="1713" y="320"/>
                  </a:cubicBezTo>
                  <a:close/>
                  <a:moveTo>
                    <a:pt x="1599" y="0"/>
                  </a:moveTo>
                  <a:cubicBezTo>
                    <a:pt x="1485" y="0"/>
                    <a:pt x="1393" y="0"/>
                    <a:pt x="1302" y="23"/>
                  </a:cubicBezTo>
                  <a:cubicBezTo>
                    <a:pt x="1188" y="46"/>
                    <a:pt x="1097" y="91"/>
                    <a:pt x="1005" y="114"/>
                  </a:cubicBezTo>
                  <a:cubicBezTo>
                    <a:pt x="982" y="114"/>
                    <a:pt x="982" y="137"/>
                    <a:pt x="982" y="137"/>
                  </a:cubicBezTo>
                  <a:lnTo>
                    <a:pt x="937" y="137"/>
                  </a:lnTo>
                  <a:cubicBezTo>
                    <a:pt x="868" y="183"/>
                    <a:pt x="800" y="205"/>
                    <a:pt x="731" y="251"/>
                  </a:cubicBezTo>
                  <a:cubicBezTo>
                    <a:pt x="731" y="274"/>
                    <a:pt x="731" y="274"/>
                    <a:pt x="731" y="274"/>
                  </a:cubicBezTo>
                  <a:cubicBezTo>
                    <a:pt x="663" y="297"/>
                    <a:pt x="617" y="342"/>
                    <a:pt x="572" y="388"/>
                  </a:cubicBezTo>
                  <a:cubicBezTo>
                    <a:pt x="549" y="388"/>
                    <a:pt x="549" y="411"/>
                    <a:pt x="549" y="411"/>
                  </a:cubicBezTo>
                  <a:cubicBezTo>
                    <a:pt x="457" y="479"/>
                    <a:pt x="366" y="571"/>
                    <a:pt x="298" y="685"/>
                  </a:cubicBezTo>
                  <a:cubicBezTo>
                    <a:pt x="229" y="799"/>
                    <a:pt x="184" y="913"/>
                    <a:pt x="115" y="1027"/>
                  </a:cubicBezTo>
                  <a:cubicBezTo>
                    <a:pt x="47" y="1233"/>
                    <a:pt x="1" y="1461"/>
                    <a:pt x="24" y="1689"/>
                  </a:cubicBezTo>
                  <a:cubicBezTo>
                    <a:pt x="24" y="1917"/>
                    <a:pt x="92" y="2146"/>
                    <a:pt x="206" y="2351"/>
                  </a:cubicBezTo>
                  <a:cubicBezTo>
                    <a:pt x="298" y="2511"/>
                    <a:pt x="412" y="2671"/>
                    <a:pt x="572" y="2808"/>
                  </a:cubicBezTo>
                  <a:cubicBezTo>
                    <a:pt x="731" y="2967"/>
                    <a:pt x="937" y="3059"/>
                    <a:pt x="1142" y="3127"/>
                  </a:cubicBezTo>
                  <a:cubicBezTo>
                    <a:pt x="1256" y="3173"/>
                    <a:pt x="1348" y="3173"/>
                    <a:pt x="1462" y="3196"/>
                  </a:cubicBezTo>
                  <a:cubicBezTo>
                    <a:pt x="1500" y="3203"/>
                    <a:pt x="1540" y="3206"/>
                    <a:pt x="1582" y="3206"/>
                  </a:cubicBezTo>
                  <a:cubicBezTo>
                    <a:pt x="1665" y="3206"/>
                    <a:pt x="1751" y="3196"/>
                    <a:pt x="1827" y="3196"/>
                  </a:cubicBezTo>
                  <a:cubicBezTo>
                    <a:pt x="2032" y="3150"/>
                    <a:pt x="2238" y="3081"/>
                    <a:pt x="2420" y="2990"/>
                  </a:cubicBezTo>
                  <a:cubicBezTo>
                    <a:pt x="2512" y="2922"/>
                    <a:pt x="2603" y="2876"/>
                    <a:pt x="2672" y="2808"/>
                  </a:cubicBezTo>
                  <a:cubicBezTo>
                    <a:pt x="2763" y="2739"/>
                    <a:pt x="2831" y="2671"/>
                    <a:pt x="2877" y="2579"/>
                  </a:cubicBezTo>
                  <a:cubicBezTo>
                    <a:pt x="3037" y="2374"/>
                    <a:pt x="3128" y="2168"/>
                    <a:pt x="3196" y="1917"/>
                  </a:cubicBezTo>
                  <a:cubicBezTo>
                    <a:pt x="3288" y="1507"/>
                    <a:pt x="3174" y="1050"/>
                    <a:pt x="2945" y="708"/>
                  </a:cubicBezTo>
                  <a:cubicBezTo>
                    <a:pt x="2786" y="434"/>
                    <a:pt x="2535" y="251"/>
                    <a:pt x="2261" y="137"/>
                  </a:cubicBezTo>
                  <a:cubicBezTo>
                    <a:pt x="2238" y="114"/>
                    <a:pt x="2238" y="114"/>
                    <a:pt x="2238" y="114"/>
                  </a:cubicBezTo>
                  <a:cubicBezTo>
                    <a:pt x="2124" y="69"/>
                    <a:pt x="2010" y="46"/>
                    <a:pt x="1918" y="23"/>
                  </a:cubicBezTo>
                  <a:cubicBezTo>
                    <a:pt x="1850" y="23"/>
                    <a:pt x="1804" y="0"/>
                    <a:pt x="175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8"/>
            <p:cNvSpPr/>
            <p:nvPr/>
          </p:nvSpPr>
          <p:spPr>
            <a:xfrm>
              <a:off x="5989501" y="4600849"/>
              <a:ext cx="74748" cy="64533"/>
            </a:xfrm>
            <a:custGeom>
              <a:avLst/>
              <a:gdLst/>
              <a:ahLst/>
              <a:cxnLst/>
              <a:rect l="l" t="t" r="r" b="b"/>
              <a:pathLst>
                <a:path w="2671" h="2306" extrusionOk="0">
                  <a:moveTo>
                    <a:pt x="1781" y="320"/>
                  </a:moveTo>
                  <a:cubicBezTo>
                    <a:pt x="1849" y="343"/>
                    <a:pt x="1918" y="366"/>
                    <a:pt x="1986" y="388"/>
                  </a:cubicBezTo>
                  <a:cubicBezTo>
                    <a:pt x="2032" y="411"/>
                    <a:pt x="2077" y="434"/>
                    <a:pt x="2123" y="457"/>
                  </a:cubicBezTo>
                  <a:cubicBezTo>
                    <a:pt x="2169" y="502"/>
                    <a:pt x="2192" y="525"/>
                    <a:pt x="2214" y="571"/>
                  </a:cubicBezTo>
                  <a:cubicBezTo>
                    <a:pt x="2260" y="594"/>
                    <a:pt x="2283" y="639"/>
                    <a:pt x="2283" y="685"/>
                  </a:cubicBezTo>
                  <a:cubicBezTo>
                    <a:pt x="2306" y="731"/>
                    <a:pt x="2329" y="776"/>
                    <a:pt x="2329" y="822"/>
                  </a:cubicBezTo>
                  <a:cubicBezTo>
                    <a:pt x="2329" y="890"/>
                    <a:pt x="2329" y="936"/>
                    <a:pt x="2329" y="982"/>
                  </a:cubicBezTo>
                  <a:cubicBezTo>
                    <a:pt x="2306" y="1050"/>
                    <a:pt x="2306" y="1119"/>
                    <a:pt x="2260" y="1187"/>
                  </a:cubicBezTo>
                  <a:cubicBezTo>
                    <a:pt x="2237" y="1279"/>
                    <a:pt x="2192" y="1370"/>
                    <a:pt x="2123" y="1438"/>
                  </a:cubicBezTo>
                  <a:cubicBezTo>
                    <a:pt x="2055" y="1530"/>
                    <a:pt x="1986" y="1598"/>
                    <a:pt x="1895" y="1667"/>
                  </a:cubicBezTo>
                  <a:cubicBezTo>
                    <a:pt x="1781" y="1758"/>
                    <a:pt x="1667" y="1826"/>
                    <a:pt x="1552" y="1872"/>
                  </a:cubicBezTo>
                  <a:cubicBezTo>
                    <a:pt x="1438" y="1918"/>
                    <a:pt x="1324" y="1940"/>
                    <a:pt x="1210" y="1963"/>
                  </a:cubicBezTo>
                  <a:cubicBezTo>
                    <a:pt x="1164" y="1975"/>
                    <a:pt x="1119" y="1980"/>
                    <a:pt x="1073" y="1980"/>
                  </a:cubicBezTo>
                  <a:cubicBezTo>
                    <a:pt x="1028" y="1980"/>
                    <a:pt x="982" y="1975"/>
                    <a:pt x="936" y="1963"/>
                  </a:cubicBezTo>
                  <a:cubicBezTo>
                    <a:pt x="845" y="1963"/>
                    <a:pt x="776" y="1940"/>
                    <a:pt x="708" y="1918"/>
                  </a:cubicBezTo>
                  <a:cubicBezTo>
                    <a:pt x="662" y="1895"/>
                    <a:pt x="617" y="1849"/>
                    <a:pt x="548" y="1826"/>
                  </a:cubicBezTo>
                  <a:cubicBezTo>
                    <a:pt x="525" y="1804"/>
                    <a:pt x="480" y="1758"/>
                    <a:pt x="457" y="1735"/>
                  </a:cubicBezTo>
                  <a:cubicBezTo>
                    <a:pt x="434" y="1689"/>
                    <a:pt x="411" y="1644"/>
                    <a:pt x="388" y="1621"/>
                  </a:cubicBezTo>
                  <a:cubicBezTo>
                    <a:pt x="366" y="1552"/>
                    <a:pt x="366" y="1507"/>
                    <a:pt x="343" y="1461"/>
                  </a:cubicBezTo>
                  <a:cubicBezTo>
                    <a:pt x="343" y="1393"/>
                    <a:pt x="343" y="1347"/>
                    <a:pt x="366" y="1301"/>
                  </a:cubicBezTo>
                  <a:cubicBezTo>
                    <a:pt x="366" y="1279"/>
                    <a:pt x="366" y="1233"/>
                    <a:pt x="366" y="1210"/>
                  </a:cubicBezTo>
                  <a:cubicBezTo>
                    <a:pt x="388" y="1187"/>
                    <a:pt x="388" y="1164"/>
                    <a:pt x="388" y="1142"/>
                  </a:cubicBezTo>
                  <a:cubicBezTo>
                    <a:pt x="411" y="1119"/>
                    <a:pt x="411" y="1119"/>
                    <a:pt x="411" y="1096"/>
                  </a:cubicBezTo>
                  <a:cubicBezTo>
                    <a:pt x="457" y="1005"/>
                    <a:pt x="503" y="913"/>
                    <a:pt x="548" y="845"/>
                  </a:cubicBezTo>
                  <a:cubicBezTo>
                    <a:pt x="594" y="822"/>
                    <a:pt x="617" y="776"/>
                    <a:pt x="639" y="754"/>
                  </a:cubicBezTo>
                  <a:cubicBezTo>
                    <a:pt x="662" y="754"/>
                    <a:pt x="662" y="731"/>
                    <a:pt x="662" y="731"/>
                  </a:cubicBezTo>
                  <a:lnTo>
                    <a:pt x="685" y="708"/>
                  </a:lnTo>
                  <a:lnTo>
                    <a:pt x="708" y="708"/>
                  </a:lnTo>
                  <a:cubicBezTo>
                    <a:pt x="708" y="685"/>
                    <a:pt x="708" y="685"/>
                    <a:pt x="708" y="685"/>
                  </a:cubicBezTo>
                  <a:cubicBezTo>
                    <a:pt x="731" y="685"/>
                    <a:pt x="731" y="662"/>
                    <a:pt x="731" y="662"/>
                  </a:cubicBezTo>
                  <a:lnTo>
                    <a:pt x="754" y="662"/>
                  </a:lnTo>
                  <a:cubicBezTo>
                    <a:pt x="754" y="639"/>
                    <a:pt x="754" y="639"/>
                    <a:pt x="776" y="639"/>
                  </a:cubicBezTo>
                  <a:cubicBezTo>
                    <a:pt x="776" y="639"/>
                    <a:pt x="776" y="617"/>
                    <a:pt x="776" y="617"/>
                  </a:cubicBezTo>
                  <a:lnTo>
                    <a:pt x="799" y="617"/>
                  </a:lnTo>
                  <a:cubicBezTo>
                    <a:pt x="822" y="594"/>
                    <a:pt x="868" y="571"/>
                    <a:pt x="891" y="548"/>
                  </a:cubicBezTo>
                  <a:cubicBezTo>
                    <a:pt x="982" y="502"/>
                    <a:pt x="1050" y="457"/>
                    <a:pt x="1119" y="411"/>
                  </a:cubicBezTo>
                  <a:cubicBezTo>
                    <a:pt x="1210" y="388"/>
                    <a:pt x="1301" y="366"/>
                    <a:pt x="1393" y="343"/>
                  </a:cubicBezTo>
                  <a:cubicBezTo>
                    <a:pt x="1416" y="343"/>
                    <a:pt x="1438" y="320"/>
                    <a:pt x="1461" y="320"/>
                  </a:cubicBezTo>
                  <a:close/>
                  <a:moveTo>
                    <a:pt x="1621" y="0"/>
                  </a:moveTo>
                  <a:cubicBezTo>
                    <a:pt x="1438" y="0"/>
                    <a:pt x="1279" y="23"/>
                    <a:pt x="1119" y="92"/>
                  </a:cubicBezTo>
                  <a:cubicBezTo>
                    <a:pt x="1005" y="114"/>
                    <a:pt x="891" y="160"/>
                    <a:pt x="799" y="229"/>
                  </a:cubicBezTo>
                  <a:cubicBezTo>
                    <a:pt x="754" y="251"/>
                    <a:pt x="731" y="251"/>
                    <a:pt x="708" y="274"/>
                  </a:cubicBezTo>
                  <a:cubicBezTo>
                    <a:pt x="639" y="320"/>
                    <a:pt x="548" y="388"/>
                    <a:pt x="480" y="457"/>
                  </a:cubicBezTo>
                  <a:cubicBezTo>
                    <a:pt x="457" y="480"/>
                    <a:pt x="434" y="502"/>
                    <a:pt x="388" y="548"/>
                  </a:cubicBezTo>
                  <a:cubicBezTo>
                    <a:pt x="366" y="571"/>
                    <a:pt x="343" y="594"/>
                    <a:pt x="297" y="639"/>
                  </a:cubicBezTo>
                  <a:cubicBezTo>
                    <a:pt x="297" y="662"/>
                    <a:pt x="297" y="662"/>
                    <a:pt x="274" y="685"/>
                  </a:cubicBezTo>
                  <a:cubicBezTo>
                    <a:pt x="274" y="685"/>
                    <a:pt x="274" y="685"/>
                    <a:pt x="251" y="708"/>
                  </a:cubicBezTo>
                  <a:cubicBezTo>
                    <a:pt x="251" y="708"/>
                    <a:pt x="251" y="731"/>
                    <a:pt x="229" y="731"/>
                  </a:cubicBezTo>
                  <a:cubicBezTo>
                    <a:pt x="183" y="822"/>
                    <a:pt x="137" y="913"/>
                    <a:pt x="92" y="1005"/>
                  </a:cubicBezTo>
                  <a:cubicBezTo>
                    <a:pt x="69" y="1050"/>
                    <a:pt x="69" y="1096"/>
                    <a:pt x="46" y="1164"/>
                  </a:cubicBezTo>
                  <a:cubicBezTo>
                    <a:pt x="46" y="1210"/>
                    <a:pt x="23" y="1256"/>
                    <a:pt x="23" y="1301"/>
                  </a:cubicBezTo>
                  <a:cubicBezTo>
                    <a:pt x="0" y="1438"/>
                    <a:pt x="23" y="1552"/>
                    <a:pt x="69" y="1667"/>
                  </a:cubicBezTo>
                  <a:cubicBezTo>
                    <a:pt x="114" y="1849"/>
                    <a:pt x="229" y="1986"/>
                    <a:pt x="366" y="2100"/>
                  </a:cubicBezTo>
                  <a:cubicBezTo>
                    <a:pt x="525" y="2214"/>
                    <a:pt x="731" y="2283"/>
                    <a:pt x="913" y="2306"/>
                  </a:cubicBezTo>
                  <a:cubicBezTo>
                    <a:pt x="1142" y="2306"/>
                    <a:pt x="1347" y="2283"/>
                    <a:pt x="1552" y="2214"/>
                  </a:cubicBezTo>
                  <a:cubicBezTo>
                    <a:pt x="1781" y="2146"/>
                    <a:pt x="1963" y="2032"/>
                    <a:pt x="2146" y="1895"/>
                  </a:cubicBezTo>
                  <a:cubicBezTo>
                    <a:pt x="2306" y="1758"/>
                    <a:pt x="2443" y="1575"/>
                    <a:pt x="2534" y="1393"/>
                  </a:cubicBezTo>
                  <a:cubicBezTo>
                    <a:pt x="2625" y="1210"/>
                    <a:pt x="2671" y="982"/>
                    <a:pt x="2648" y="776"/>
                  </a:cubicBezTo>
                  <a:cubicBezTo>
                    <a:pt x="2648" y="731"/>
                    <a:pt x="2625" y="685"/>
                    <a:pt x="2625" y="639"/>
                  </a:cubicBezTo>
                  <a:cubicBezTo>
                    <a:pt x="2602" y="594"/>
                    <a:pt x="2580" y="548"/>
                    <a:pt x="2580" y="502"/>
                  </a:cubicBezTo>
                  <a:cubicBezTo>
                    <a:pt x="2534" y="434"/>
                    <a:pt x="2466" y="343"/>
                    <a:pt x="2397" y="274"/>
                  </a:cubicBezTo>
                  <a:cubicBezTo>
                    <a:pt x="2351" y="206"/>
                    <a:pt x="2260" y="160"/>
                    <a:pt x="2192" y="114"/>
                  </a:cubicBezTo>
                  <a:cubicBezTo>
                    <a:pt x="2077" y="69"/>
                    <a:pt x="1963" y="23"/>
                    <a:pt x="1849"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8"/>
            <p:cNvSpPr/>
            <p:nvPr/>
          </p:nvSpPr>
          <p:spPr>
            <a:xfrm>
              <a:off x="6290983" y="3673370"/>
              <a:ext cx="112472" cy="104776"/>
            </a:xfrm>
            <a:custGeom>
              <a:avLst/>
              <a:gdLst/>
              <a:ahLst/>
              <a:cxnLst/>
              <a:rect l="l" t="t" r="r" b="b"/>
              <a:pathLst>
                <a:path w="4019" h="3744" extrusionOk="0">
                  <a:moveTo>
                    <a:pt x="1667" y="662"/>
                  </a:moveTo>
                  <a:cubicBezTo>
                    <a:pt x="1758" y="662"/>
                    <a:pt x="1850" y="662"/>
                    <a:pt x="1941" y="685"/>
                  </a:cubicBezTo>
                  <a:cubicBezTo>
                    <a:pt x="2146" y="730"/>
                    <a:pt x="2352" y="799"/>
                    <a:pt x="2557" y="890"/>
                  </a:cubicBezTo>
                  <a:cubicBezTo>
                    <a:pt x="2626" y="936"/>
                    <a:pt x="2717" y="982"/>
                    <a:pt x="2786" y="1050"/>
                  </a:cubicBezTo>
                  <a:cubicBezTo>
                    <a:pt x="2923" y="1164"/>
                    <a:pt x="3014" y="1278"/>
                    <a:pt x="3128" y="1392"/>
                  </a:cubicBezTo>
                  <a:cubicBezTo>
                    <a:pt x="3196" y="1529"/>
                    <a:pt x="3265" y="1689"/>
                    <a:pt x="3333" y="1826"/>
                  </a:cubicBezTo>
                  <a:cubicBezTo>
                    <a:pt x="3333" y="1872"/>
                    <a:pt x="3356" y="1895"/>
                    <a:pt x="3356" y="1940"/>
                  </a:cubicBezTo>
                  <a:cubicBezTo>
                    <a:pt x="3356" y="2009"/>
                    <a:pt x="3356" y="2077"/>
                    <a:pt x="3333" y="2168"/>
                  </a:cubicBezTo>
                  <a:cubicBezTo>
                    <a:pt x="3311" y="2260"/>
                    <a:pt x="3288" y="2374"/>
                    <a:pt x="3242" y="2465"/>
                  </a:cubicBezTo>
                  <a:cubicBezTo>
                    <a:pt x="3219" y="2556"/>
                    <a:pt x="3174" y="2648"/>
                    <a:pt x="3128" y="2762"/>
                  </a:cubicBezTo>
                  <a:cubicBezTo>
                    <a:pt x="3105" y="2808"/>
                    <a:pt x="3082" y="2830"/>
                    <a:pt x="3060" y="2876"/>
                  </a:cubicBezTo>
                  <a:cubicBezTo>
                    <a:pt x="3014" y="2899"/>
                    <a:pt x="2991" y="2922"/>
                    <a:pt x="2945" y="2967"/>
                  </a:cubicBezTo>
                  <a:cubicBezTo>
                    <a:pt x="2900" y="2990"/>
                    <a:pt x="2854" y="2990"/>
                    <a:pt x="2808" y="3013"/>
                  </a:cubicBezTo>
                  <a:cubicBezTo>
                    <a:pt x="2671" y="3059"/>
                    <a:pt x="2535" y="3081"/>
                    <a:pt x="2398" y="3104"/>
                  </a:cubicBezTo>
                  <a:cubicBezTo>
                    <a:pt x="2192" y="3104"/>
                    <a:pt x="1987" y="3081"/>
                    <a:pt x="1804" y="3059"/>
                  </a:cubicBezTo>
                  <a:cubicBezTo>
                    <a:pt x="1690" y="3036"/>
                    <a:pt x="1576" y="2990"/>
                    <a:pt x="1485" y="2944"/>
                  </a:cubicBezTo>
                  <a:cubicBezTo>
                    <a:pt x="1325" y="2876"/>
                    <a:pt x="1188" y="2762"/>
                    <a:pt x="1074" y="2648"/>
                  </a:cubicBezTo>
                  <a:cubicBezTo>
                    <a:pt x="1028" y="2625"/>
                    <a:pt x="1005" y="2602"/>
                    <a:pt x="982" y="2556"/>
                  </a:cubicBezTo>
                  <a:cubicBezTo>
                    <a:pt x="1028" y="2556"/>
                    <a:pt x="1097" y="2511"/>
                    <a:pt x="1142" y="2442"/>
                  </a:cubicBezTo>
                  <a:cubicBezTo>
                    <a:pt x="1233" y="2305"/>
                    <a:pt x="1188" y="2100"/>
                    <a:pt x="1051" y="2009"/>
                  </a:cubicBezTo>
                  <a:cubicBezTo>
                    <a:pt x="1028" y="1986"/>
                    <a:pt x="982" y="1963"/>
                    <a:pt x="960" y="1940"/>
                  </a:cubicBezTo>
                  <a:cubicBezTo>
                    <a:pt x="914" y="1895"/>
                    <a:pt x="868" y="1849"/>
                    <a:pt x="845" y="1803"/>
                  </a:cubicBezTo>
                  <a:cubicBezTo>
                    <a:pt x="800" y="1735"/>
                    <a:pt x="777" y="1666"/>
                    <a:pt x="754" y="1598"/>
                  </a:cubicBezTo>
                  <a:cubicBezTo>
                    <a:pt x="731" y="1529"/>
                    <a:pt x="731" y="1484"/>
                    <a:pt x="708" y="1415"/>
                  </a:cubicBezTo>
                  <a:cubicBezTo>
                    <a:pt x="708" y="1392"/>
                    <a:pt x="708" y="1347"/>
                    <a:pt x="731" y="1324"/>
                  </a:cubicBezTo>
                  <a:cubicBezTo>
                    <a:pt x="731" y="1301"/>
                    <a:pt x="731" y="1278"/>
                    <a:pt x="731" y="1255"/>
                  </a:cubicBezTo>
                  <a:cubicBezTo>
                    <a:pt x="777" y="1187"/>
                    <a:pt x="845" y="1118"/>
                    <a:pt x="891" y="1050"/>
                  </a:cubicBezTo>
                  <a:cubicBezTo>
                    <a:pt x="982" y="959"/>
                    <a:pt x="1051" y="890"/>
                    <a:pt x="1142" y="822"/>
                  </a:cubicBezTo>
                  <a:cubicBezTo>
                    <a:pt x="1188" y="799"/>
                    <a:pt x="1256" y="776"/>
                    <a:pt x="1302" y="753"/>
                  </a:cubicBezTo>
                  <a:cubicBezTo>
                    <a:pt x="1416" y="708"/>
                    <a:pt x="1530" y="685"/>
                    <a:pt x="1667" y="662"/>
                  </a:cubicBezTo>
                  <a:close/>
                  <a:moveTo>
                    <a:pt x="1690" y="0"/>
                  </a:moveTo>
                  <a:cubicBezTo>
                    <a:pt x="1599" y="0"/>
                    <a:pt x="1507" y="23"/>
                    <a:pt x="1439" y="46"/>
                  </a:cubicBezTo>
                  <a:cubicBezTo>
                    <a:pt x="1370" y="46"/>
                    <a:pt x="1302" y="69"/>
                    <a:pt x="1233" y="91"/>
                  </a:cubicBezTo>
                  <a:cubicBezTo>
                    <a:pt x="1165" y="114"/>
                    <a:pt x="1119" y="137"/>
                    <a:pt x="1051" y="137"/>
                  </a:cubicBezTo>
                  <a:cubicBezTo>
                    <a:pt x="982" y="183"/>
                    <a:pt x="914" y="205"/>
                    <a:pt x="845" y="251"/>
                  </a:cubicBezTo>
                  <a:cubicBezTo>
                    <a:pt x="686" y="342"/>
                    <a:pt x="549" y="479"/>
                    <a:pt x="435" y="593"/>
                  </a:cubicBezTo>
                  <a:cubicBezTo>
                    <a:pt x="298" y="753"/>
                    <a:pt x="138" y="936"/>
                    <a:pt x="92" y="1118"/>
                  </a:cubicBezTo>
                  <a:cubicBezTo>
                    <a:pt x="69" y="1233"/>
                    <a:pt x="69" y="1301"/>
                    <a:pt x="69" y="1415"/>
                  </a:cubicBezTo>
                  <a:cubicBezTo>
                    <a:pt x="69" y="1415"/>
                    <a:pt x="69" y="1438"/>
                    <a:pt x="69" y="1438"/>
                  </a:cubicBezTo>
                  <a:cubicBezTo>
                    <a:pt x="47" y="1484"/>
                    <a:pt x="24" y="1529"/>
                    <a:pt x="24" y="1575"/>
                  </a:cubicBezTo>
                  <a:cubicBezTo>
                    <a:pt x="1" y="1643"/>
                    <a:pt x="1" y="1735"/>
                    <a:pt x="1" y="1826"/>
                  </a:cubicBezTo>
                  <a:cubicBezTo>
                    <a:pt x="1" y="2009"/>
                    <a:pt x="69" y="2168"/>
                    <a:pt x="138" y="2328"/>
                  </a:cubicBezTo>
                  <a:cubicBezTo>
                    <a:pt x="206" y="2465"/>
                    <a:pt x="252" y="2602"/>
                    <a:pt x="343" y="2739"/>
                  </a:cubicBezTo>
                  <a:cubicBezTo>
                    <a:pt x="412" y="2830"/>
                    <a:pt x="480" y="2922"/>
                    <a:pt x="572" y="3013"/>
                  </a:cubicBezTo>
                  <a:cubicBezTo>
                    <a:pt x="686" y="3127"/>
                    <a:pt x="800" y="3241"/>
                    <a:pt x="937" y="3333"/>
                  </a:cubicBezTo>
                  <a:cubicBezTo>
                    <a:pt x="1051" y="3447"/>
                    <a:pt x="1188" y="3515"/>
                    <a:pt x="1348" y="3584"/>
                  </a:cubicBezTo>
                  <a:cubicBezTo>
                    <a:pt x="1485" y="3652"/>
                    <a:pt x="1667" y="3675"/>
                    <a:pt x="1827" y="3698"/>
                  </a:cubicBezTo>
                  <a:cubicBezTo>
                    <a:pt x="1987" y="3721"/>
                    <a:pt x="2169" y="3743"/>
                    <a:pt x="2329" y="3743"/>
                  </a:cubicBezTo>
                  <a:cubicBezTo>
                    <a:pt x="2420" y="3743"/>
                    <a:pt x="2512" y="3743"/>
                    <a:pt x="2603" y="3721"/>
                  </a:cubicBezTo>
                  <a:cubicBezTo>
                    <a:pt x="2671" y="3721"/>
                    <a:pt x="2763" y="3698"/>
                    <a:pt x="2831" y="3675"/>
                  </a:cubicBezTo>
                  <a:cubicBezTo>
                    <a:pt x="2991" y="3652"/>
                    <a:pt x="3151" y="3606"/>
                    <a:pt x="3288" y="3515"/>
                  </a:cubicBezTo>
                  <a:cubicBezTo>
                    <a:pt x="3356" y="3469"/>
                    <a:pt x="3425" y="3424"/>
                    <a:pt x="3470" y="3355"/>
                  </a:cubicBezTo>
                  <a:cubicBezTo>
                    <a:pt x="3539" y="3287"/>
                    <a:pt x="3607" y="3218"/>
                    <a:pt x="3653" y="3150"/>
                  </a:cubicBezTo>
                  <a:cubicBezTo>
                    <a:pt x="3721" y="3013"/>
                    <a:pt x="3790" y="2876"/>
                    <a:pt x="3836" y="2739"/>
                  </a:cubicBezTo>
                  <a:cubicBezTo>
                    <a:pt x="3881" y="2625"/>
                    <a:pt x="3927" y="2488"/>
                    <a:pt x="3950" y="2351"/>
                  </a:cubicBezTo>
                  <a:cubicBezTo>
                    <a:pt x="3995" y="2168"/>
                    <a:pt x="4018" y="1940"/>
                    <a:pt x="3973" y="1735"/>
                  </a:cubicBezTo>
                  <a:cubicBezTo>
                    <a:pt x="3973" y="1643"/>
                    <a:pt x="3927" y="1575"/>
                    <a:pt x="3904" y="1484"/>
                  </a:cubicBezTo>
                  <a:cubicBezTo>
                    <a:pt x="3858" y="1415"/>
                    <a:pt x="3836" y="1347"/>
                    <a:pt x="3790" y="1278"/>
                  </a:cubicBezTo>
                  <a:cubicBezTo>
                    <a:pt x="3721" y="1164"/>
                    <a:pt x="3653" y="1027"/>
                    <a:pt x="3562" y="913"/>
                  </a:cubicBezTo>
                  <a:cubicBezTo>
                    <a:pt x="3470" y="822"/>
                    <a:pt x="3379" y="708"/>
                    <a:pt x="3288" y="639"/>
                  </a:cubicBezTo>
                  <a:cubicBezTo>
                    <a:pt x="3174" y="502"/>
                    <a:pt x="3037" y="411"/>
                    <a:pt x="2877" y="320"/>
                  </a:cubicBezTo>
                  <a:cubicBezTo>
                    <a:pt x="2603" y="160"/>
                    <a:pt x="2261" y="91"/>
                    <a:pt x="1941" y="23"/>
                  </a:cubicBezTo>
                  <a:cubicBezTo>
                    <a:pt x="1850" y="23"/>
                    <a:pt x="1781" y="0"/>
                    <a:pt x="169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8"/>
            <p:cNvSpPr/>
            <p:nvPr/>
          </p:nvSpPr>
          <p:spPr>
            <a:xfrm>
              <a:off x="6300582" y="3681654"/>
              <a:ext cx="90727" cy="86278"/>
            </a:xfrm>
            <a:custGeom>
              <a:avLst/>
              <a:gdLst/>
              <a:ahLst/>
              <a:cxnLst/>
              <a:rect l="l" t="t" r="r" b="b"/>
              <a:pathLst>
                <a:path w="3242" h="3083" extrusionOk="0">
                  <a:moveTo>
                    <a:pt x="1484" y="1"/>
                  </a:moveTo>
                  <a:cubicBezTo>
                    <a:pt x="1370" y="1"/>
                    <a:pt x="1279" y="24"/>
                    <a:pt x="1187" y="46"/>
                  </a:cubicBezTo>
                  <a:cubicBezTo>
                    <a:pt x="1073" y="69"/>
                    <a:pt x="936" y="138"/>
                    <a:pt x="868" y="229"/>
                  </a:cubicBezTo>
                  <a:cubicBezTo>
                    <a:pt x="776" y="320"/>
                    <a:pt x="708" y="434"/>
                    <a:pt x="685" y="549"/>
                  </a:cubicBezTo>
                  <a:cubicBezTo>
                    <a:pt x="685" y="549"/>
                    <a:pt x="662" y="571"/>
                    <a:pt x="639" y="571"/>
                  </a:cubicBezTo>
                  <a:lnTo>
                    <a:pt x="617" y="571"/>
                  </a:lnTo>
                  <a:cubicBezTo>
                    <a:pt x="571" y="617"/>
                    <a:pt x="525" y="640"/>
                    <a:pt x="480" y="686"/>
                  </a:cubicBezTo>
                  <a:cubicBezTo>
                    <a:pt x="480" y="708"/>
                    <a:pt x="480" y="708"/>
                    <a:pt x="457" y="731"/>
                  </a:cubicBezTo>
                  <a:cubicBezTo>
                    <a:pt x="343" y="777"/>
                    <a:pt x="251" y="891"/>
                    <a:pt x="206" y="1005"/>
                  </a:cubicBezTo>
                  <a:cubicBezTo>
                    <a:pt x="206" y="1074"/>
                    <a:pt x="206" y="1119"/>
                    <a:pt x="206" y="1188"/>
                  </a:cubicBezTo>
                  <a:cubicBezTo>
                    <a:pt x="114" y="1233"/>
                    <a:pt x="69" y="1302"/>
                    <a:pt x="23" y="1370"/>
                  </a:cubicBezTo>
                  <a:cubicBezTo>
                    <a:pt x="23" y="1416"/>
                    <a:pt x="0" y="1484"/>
                    <a:pt x="0" y="1530"/>
                  </a:cubicBezTo>
                  <a:cubicBezTo>
                    <a:pt x="0" y="1599"/>
                    <a:pt x="23" y="1644"/>
                    <a:pt x="46" y="1690"/>
                  </a:cubicBezTo>
                  <a:cubicBezTo>
                    <a:pt x="46" y="1758"/>
                    <a:pt x="69" y="1804"/>
                    <a:pt x="92" y="1850"/>
                  </a:cubicBezTo>
                  <a:cubicBezTo>
                    <a:pt x="137" y="1895"/>
                    <a:pt x="160" y="1941"/>
                    <a:pt x="206" y="2009"/>
                  </a:cubicBezTo>
                  <a:cubicBezTo>
                    <a:pt x="229" y="2032"/>
                    <a:pt x="251" y="2078"/>
                    <a:pt x="274" y="2101"/>
                  </a:cubicBezTo>
                  <a:cubicBezTo>
                    <a:pt x="343" y="2192"/>
                    <a:pt x="434" y="2283"/>
                    <a:pt x="525" y="2352"/>
                  </a:cubicBezTo>
                  <a:cubicBezTo>
                    <a:pt x="708" y="2512"/>
                    <a:pt x="913" y="2648"/>
                    <a:pt x="1119" y="2763"/>
                  </a:cubicBezTo>
                  <a:cubicBezTo>
                    <a:pt x="1187" y="2808"/>
                    <a:pt x="1279" y="2854"/>
                    <a:pt x="1347" y="2877"/>
                  </a:cubicBezTo>
                  <a:lnTo>
                    <a:pt x="1370" y="2877"/>
                  </a:lnTo>
                  <a:cubicBezTo>
                    <a:pt x="1598" y="2991"/>
                    <a:pt x="1849" y="3082"/>
                    <a:pt x="2100" y="3082"/>
                  </a:cubicBezTo>
                  <a:lnTo>
                    <a:pt x="2283" y="3082"/>
                  </a:lnTo>
                  <a:cubicBezTo>
                    <a:pt x="2351" y="3059"/>
                    <a:pt x="2397" y="3037"/>
                    <a:pt x="2465" y="3014"/>
                  </a:cubicBezTo>
                  <a:cubicBezTo>
                    <a:pt x="2511" y="2991"/>
                    <a:pt x="2557" y="2968"/>
                    <a:pt x="2602" y="2922"/>
                  </a:cubicBezTo>
                  <a:cubicBezTo>
                    <a:pt x="2671" y="2900"/>
                    <a:pt x="2694" y="2831"/>
                    <a:pt x="2739" y="2808"/>
                  </a:cubicBezTo>
                  <a:cubicBezTo>
                    <a:pt x="2739" y="2785"/>
                    <a:pt x="2762" y="2763"/>
                    <a:pt x="2785" y="2717"/>
                  </a:cubicBezTo>
                  <a:cubicBezTo>
                    <a:pt x="2853" y="2694"/>
                    <a:pt x="2945" y="2648"/>
                    <a:pt x="3013" y="2580"/>
                  </a:cubicBezTo>
                  <a:cubicBezTo>
                    <a:pt x="3127" y="2489"/>
                    <a:pt x="3196" y="2329"/>
                    <a:pt x="3219" y="2192"/>
                  </a:cubicBezTo>
                  <a:cubicBezTo>
                    <a:pt x="3241" y="1987"/>
                    <a:pt x="3196" y="1804"/>
                    <a:pt x="3082" y="1621"/>
                  </a:cubicBezTo>
                  <a:cubicBezTo>
                    <a:pt x="3173" y="1188"/>
                    <a:pt x="2853" y="777"/>
                    <a:pt x="2580" y="480"/>
                  </a:cubicBezTo>
                  <a:cubicBezTo>
                    <a:pt x="2488" y="412"/>
                    <a:pt x="2397" y="320"/>
                    <a:pt x="2283" y="252"/>
                  </a:cubicBezTo>
                  <a:cubicBezTo>
                    <a:pt x="2192" y="183"/>
                    <a:pt x="2055" y="138"/>
                    <a:pt x="1940" y="92"/>
                  </a:cubicBezTo>
                  <a:cubicBezTo>
                    <a:pt x="1826" y="46"/>
                    <a:pt x="1689" y="24"/>
                    <a:pt x="157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38"/>
            <p:cNvSpPr/>
            <p:nvPr/>
          </p:nvSpPr>
          <p:spPr>
            <a:xfrm>
              <a:off x="6249482" y="3533473"/>
              <a:ext cx="47938" cy="45364"/>
            </a:xfrm>
            <a:custGeom>
              <a:avLst/>
              <a:gdLst/>
              <a:ahLst/>
              <a:cxnLst/>
              <a:rect l="l" t="t" r="r" b="b"/>
              <a:pathLst>
                <a:path w="1713" h="1621" extrusionOk="0">
                  <a:moveTo>
                    <a:pt x="731" y="0"/>
                  </a:moveTo>
                  <a:cubicBezTo>
                    <a:pt x="594" y="0"/>
                    <a:pt x="480" y="23"/>
                    <a:pt x="365" y="92"/>
                  </a:cubicBezTo>
                  <a:cubicBezTo>
                    <a:pt x="320" y="114"/>
                    <a:pt x="297" y="160"/>
                    <a:pt x="251" y="183"/>
                  </a:cubicBezTo>
                  <a:cubicBezTo>
                    <a:pt x="206" y="229"/>
                    <a:pt x="183" y="251"/>
                    <a:pt x="160" y="297"/>
                  </a:cubicBezTo>
                  <a:cubicBezTo>
                    <a:pt x="92" y="411"/>
                    <a:pt x="46" y="548"/>
                    <a:pt x="46" y="662"/>
                  </a:cubicBezTo>
                  <a:cubicBezTo>
                    <a:pt x="69" y="685"/>
                    <a:pt x="69" y="708"/>
                    <a:pt x="69" y="731"/>
                  </a:cubicBezTo>
                  <a:cubicBezTo>
                    <a:pt x="0" y="868"/>
                    <a:pt x="46" y="1005"/>
                    <a:pt x="92" y="1142"/>
                  </a:cubicBezTo>
                  <a:cubicBezTo>
                    <a:pt x="183" y="1324"/>
                    <a:pt x="365" y="1461"/>
                    <a:pt x="548" y="1552"/>
                  </a:cubicBezTo>
                  <a:cubicBezTo>
                    <a:pt x="639" y="1598"/>
                    <a:pt x="754" y="1621"/>
                    <a:pt x="868" y="1621"/>
                  </a:cubicBezTo>
                  <a:lnTo>
                    <a:pt x="1005" y="1621"/>
                  </a:lnTo>
                  <a:cubicBezTo>
                    <a:pt x="1050" y="1621"/>
                    <a:pt x="1119" y="1598"/>
                    <a:pt x="1164" y="1598"/>
                  </a:cubicBezTo>
                  <a:cubicBezTo>
                    <a:pt x="1324" y="1552"/>
                    <a:pt x="1461" y="1438"/>
                    <a:pt x="1552" y="1301"/>
                  </a:cubicBezTo>
                  <a:cubicBezTo>
                    <a:pt x="1689" y="1119"/>
                    <a:pt x="1712" y="890"/>
                    <a:pt x="1621" y="685"/>
                  </a:cubicBezTo>
                  <a:cubicBezTo>
                    <a:pt x="1552" y="502"/>
                    <a:pt x="1415" y="343"/>
                    <a:pt x="1278" y="229"/>
                  </a:cubicBezTo>
                  <a:cubicBezTo>
                    <a:pt x="1256" y="206"/>
                    <a:pt x="1210" y="183"/>
                    <a:pt x="1187" y="160"/>
                  </a:cubicBezTo>
                  <a:cubicBezTo>
                    <a:pt x="1164" y="137"/>
                    <a:pt x="1119" y="114"/>
                    <a:pt x="1096" y="92"/>
                  </a:cubicBezTo>
                  <a:cubicBezTo>
                    <a:pt x="1005" y="46"/>
                    <a:pt x="936" y="23"/>
                    <a:pt x="84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38"/>
            <p:cNvSpPr/>
            <p:nvPr/>
          </p:nvSpPr>
          <p:spPr>
            <a:xfrm>
              <a:off x="6367634" y="3547522"/>
              <a:ext cx="63918" cy="57117"/>
            </a:xfrm>
            <a:custGeom>
              <a:avLst/>
              <a:gdLst/>
              <a:ahLst/>
              <a:cxnLst/>
              <a:rect l="l" t="t" r="r" b="b"/>
              <a:pathLst>
                <a:path w="2284" h="2041" extrusionOk="0">
                  <a:moveTo>
                    <a:pt x="1119" y="0"/>
                  </a:moveTo>
                  <a:cubicBezTo>
                    <a:pt x="1028" y="23"/>
                    <a:pt x="914" y="69"/>
                    <a:pt x="823" y="115"/>
                  </a:cubicBezTo>
                  <a:cubicBezTo>
                    <a:pt x="754" y="137"/>
                    <a:pt x="686" y="183"/>
                    <a:pt x="640" y="229"/>
                  </a:cubicBezTo>
                  <a:cubicBezTo>
                    <a:pt x="572" y="274"/>
                    <a:pt x="503" y="320"/>
                    <a:pt x="457" y="366"/>
                  </a:cubicBezTo>
                  <a:cubicBezTo>
                    <a:pt x="366" y="388"/>
                    <a:pt x="298" y="434"/>
                    <a:pt x="252" y="503"/>
                  </a:cubicBezTo>
                  <a:cubicBezTo>
                    <a:pt x="229" y="548"/>
                    <a:pt x="206" y="571"/>
                    <a:pt x="206" y="594"/>
                  </a:cubicBezTo>
                  <a:cubicBezTo>
                    <a:pt x="184" y="640"/>
                    <a:pt x="184" y="685"/>
                    <a:pt x="184" y="731"/>
                  </a:cubicBezTo>
                  <a:cubicBezTo>
                    <a:pt x="161" y="731"/>
                    <a:pt x="161" y="754"/>
                    <a:pt x="138" y="777"/>
                  </a:cubicBezTo>
                  <a:cubicBezTo>
                    <a:pt x="138" y="799"/>
                    <a:pt x="138" y="799"/>
                    <a:pt x="115" y="822"/>
                  </a:cubicBezTo>
                  <a:cubicBezTo>
                    <a:pt x="69" y="891"/>
                    <a:pt x="24" y="982"/>
                    <a:pt x="24" y="1073"/>
                  </a:cubicBezTo>
                  <a:cubicBezTo>
                    <a:pt x="24" y="1119"/>
                    <a:pt x="1" y="1142"/>
                    <a:pt x="1" y="1187"/>
                  </a:cubicBezTo>
                  <a:cubicBezTo>
                    <a:pt x="1" y="1279"/>
                    <a:pt x="1" y="1370"/>
                    <a:pt x="24" y="1438"/>
                  </a:cubicBezTo>
                  <a:cubicBezTo>
                    <a:pt x="24" y="1530"/>
                    <a:pt x="69" y="1598"/>
                    <a:pt x="138" y="1644"/>
                  </a:cubicBezTo>
                  <a:cubicBezTo>
                    <a:pt x="252" y="1804"/>
                    <a:pt x="435" y="1918"/>
                    <a:pt x="594" y="1986"/>
                  </a:cubicBezTo>
                  <a:cubicBezTo>
                    <a:pt x="720" y="2024"/>
                    <a:pt x="846" y="2041"/>
                    <a:pt x="968" y="2041"/>
                  </a:cubicBezTo>
                  <a:cubicBezTo>
                    <a:pt x="1067" y="2041"/>
                    <a:pt x="1164" y="2030"/>
                    <a:pt x="1256" y="2009"/>
                  </a:cubicBezTo>
                  <a:cubicBezTo>
                    <a:pt x="1370" y="1986"/>
                    <a:pt x="1462" y="1941"/>
                    <a:pt x="1553" y="1872"/>
                  </a:cubicBezTo>
                  <a:cubicBezTo>
                    <a:pt x="1644" y="1804"/>
                    <a:pt x="1758" y="1735"/>
                    <a:pt x="1827" y="1644"/>
                  </a:cubicBezTo>
                  <a:cubicBezTo>
                    <a:pt x="1895" y="1575"/>
                    <a:pt x="1964" y="1507"/>
                    <a:pt x="2010" y="1438"/>
                  </a:cubicBezTo>
                  <a:cubicBezTo>
                    <a:pt x="2055" y="1370"/>
                    <a:pt x="2101" y="1301"/>
                    <a:pt x="2147" y="1233"/>
                  </a:cubicBezTo>
                  <a:cubicBezTo>
                    <a:pt x="2192" y="1142"/>
                    <a:pt x="2238" y="1028"/>
                    <a:pt x="2261" y="913"/>
                  </a:cubicBezTo>
                  <a:cubicBezTo>
                    <a:pt x="2283" y="777"/>
                    <a:pt x="2215" y="662"/>
                    <a:pt x="2147" y="548"/>
                  </a:cubicBezTo>
                  <a:cubicBezTo>
                    <a:pt x="2147" y="480"/>
                    <a:pt x="2124" y="411"/>
                    <a:pt x="2078" y="343"/>
                  </a:cubicBezTo>
                  <a:cubicBezTo>
                    <a:pt x="2032" y="297"/>
                    <a:pt x="1987" y="252"/>
                    <a:pt x="1941" y="229"/>
                  </a:cubicBezTo>
                  <a:cubicBezTo>
                    <a:pt x="1918" y="183"/>
                    <a:pt x="1850" y="160"/>
                    <a:pt x="1804" y="137"/>
                  </a:cubicBezTo>
                  <a:cubicBezTo>
                    <a:pt x="1690" y="69"/>
                    <a:pt x="1576" y="23"/>
                    <a:pt x="1439"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38"/>
            <p:cNvSpPr/>
            <p:nvPr/>
          </p:nvSpPr>
          <p:spPr>
            <a:xfrm>
              <a:off x="6322299" y="3684228"/>
              <a:ext cx="72201" cy="66688"/>
            </a:xfrm>
            <a:custGeom>
              <a:avLst/>
              <a:gdLst/>
              <a:ahLst/>
              <a:cxnLst/>
              <a:rect l="l" t="t" r="r" b="b"/>
              <a:pathLst>
                <a:path w="2580" h="2383" extrusionOk="0">
                  <a:moveTo>
                    <a:pt x="388" y="0"/>
                  </a:moveTo>
                  <a:cubicBezTo>
                    <a:pt x="183" y="0"/>
                    <a:pt x="23" y="183"/>
                    <a:pt x="0" y="365"/>
                  </a:cubicBezTo>
                  <a:cubicBezTo>
                    <a:pt x="0" y="571"/>
                    <a:pt x="160" y="730"/>
                    <a:pt x="366" y="776"/>
                  </a:cubicBezTo>
                  <a:lnTo>
                    <a:pt x="411" y="776"/>
                  </a:lnTo>
                  <a:cubicBezTo>
                    <a:pt x="503" y="799"/>
                    <a:pt x="594" y="845"/>
                    <a:pt x="662" y="890"/>
                  </a:cubicBezTo>
                  <a:cubicBezTo>
                    <a:pt x="776" y="936"/>
                    <a:pt x="891" y="1027"/>
                    <a:pt x="982" y="1096"/>
                  </a:cubicBezTo>
                  <a:cubicBezTo>
                    <a:pt x="1073" y="1187"/>
                    <a:pt x="1164" y="1301"/>
                    <a:pt x="1256" y="1415"/>
                  </a:cubicBezTo>
                  <a:cubicBezTo>
                    <a:pt x="1370" y="1621"/>
                    <a:pt x="1461" y="1849"/>
                    <a:pt x="1575" y="2077"/>
                  </a:cubicBezTo>
                  <a:cubicBezTo>
                    <a:pt x="1655" y="2256"/>
                    <a:pt x="1855" y="2383"/>
                    <a:pt x="2041" y="2383"/>
                  </a:cubicBezTo>
                  <a:cubicBezTo>
                    <a:pt x="2069" y="2383"/>
                    <a:pt x="2096" y="2380"/>
                    <a:pt x="2123" y="2374"/>
                  </a:cubicBezTo>
                  <a:cubicBezTo>
                    <a:pt x="2420" y="2305"/>
                    <a:pt x="2580" y="2032"/>
                    <a:pt x="2534" y="1758"/>
                  </a:cubicBezTo>
                  <a:cubicBezTo>
                    <a:pt x="2511" y="1507"/>
                    <a:pt x="2374" y="1278"/>
                    <a:pt x="2214" y="1050"/>
                  </a:cubicBezTo>
                  <a:cubicBezTo>
                    <a:pt x="2077" y="845"/>
                    <a:pt x="1895" y="662"/>
                    <a:pt x="1712" y="525"/>
                  </a:cubicBezTo>
                  <a:cubicBezTo>
                    <a:pt x="1324" y="228"/>
                    <a:pt x="891" y="69"/>
                    <a:pt x="434"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38"/>
            <p:cNvSpPr/>
            <p:nvPr/>
          </p:nvSpPr>
          <p:spPr>
            <a:xfrm>
              <a:off x="6360610" y="3543688"/>
              <a:ext cx="74776" cy="64981"/>
            </a:xfrm>
            <a:custGeom>
              <a:avLst/>
              <a:gdLst/>
              <a:ahLst/>
              <a:cxnLst/>
              <a:rect l="l" t="t" r="r" b="b"/>
              <a:pathLst>
                <a:path w="2672" h="2322" extrusionOk="0">
                  <a:moveTo>
                    <a:pt x="1736" y="320"/>
                  </a:moveTo>
                  <a:cubicBezTo>
                    <a:pt x="1827" y="343"/>
                    <a:pt x="1895" y="366"/>
                    <a:pt x="1987" y="389"/>
                  </a:cubicBezTo>
                  <a:cubicBezTo>
                    <a:pt x="2032" y="411"/>
                    <a:pt x="2078" y="434"/>
                    <a:pt x="2124" y="480"/>
                  </a:cubicBezTo>
                  <a:cubicBezTo>
                    <a:pt x="2169" y="503"/>
                    <a:pt x="2192" y="548"/>
                    <a:pt x="2238" y="594"/>
                  </a:cubicBezTo>
                  <a:cubicBezTo>
                    <a:pt x="2261" y="617"/>
                    <a:pt x="2283" y="662"/>
                    <a:pt x="2283" y="685"/>
                  </a:cubicBezTo>
                  <a:cubicBezTo>
                    <a:pt x="2306" y="731"/>
                    <a:pt x="2306" y="777"/>
                    <a:pt x="2329" y="822"/>
                  </a:cubicBezTo>
                  <a:cubicBezTo>
                    <a:pt x="2329" y="891"/>
                    <a:pt x="2329" y="959"/>
                    <a:pt x="2329" y="1005"/>
                  </a:cubicBezTo>
                  <a:cubicBezTo>
                    <a:pt x="2306" y="1073"/>
                    <a:pt x="2283" y="1142"/>
                    <a:pt x="2261" y="1210"/>
                  </a:cubicBezTo>
                  <a:cubicBezTo>
                    <a:pt x="2238" y="1302"/>
                    <a:pt x="2192" y="1370"/>
                    <a:pt x="2124" y="1461"/>
                  </a:cubicBezTo>
                  <a:cubicBezTo>
                    <a:pt x="2124" y="1461"/>
                    <a:pt x="2124" y="1438"/>
                    <a:pt x="2124" y="1438"/>
                  </a:cubicBezTo>
                  <a:cubicBezTo>
                    <a:pt x="2055" y="1530"/>
                    <a:pt x="1964" y="1621"/>
                    <a:pt x="1873" y="1690"/>
                  </a:cubicBezTo>
                  <a:cubicBezTo>
                    <a:pt x="1781" y="1781"/>
                    <a:pt x="1667" y="1827"/>
                    <a:pt x="1553" y="1895"/>
                  </a:cubicBezTo>
                  <a:cubicBezTo>
                    <a:pt x="1439" y="1941"/>
                    <a:pt x="1325" y="1963"/>
                    <a:pt x="1211" y="1986"/>
                  </a:cubicBezTo>
                  <a:cubicBezTo>
                    <a:pt x="1135" y="1986"/>
                    <a:pt x="1069" y="1996"/>
                    <a:pt x="999" y="1996"/>
                  </a:cubicBezTo>
                  <a:cubicBezTo>
                    <a:pt x="965" y="1996"/>
                    <a:pt x="929" y="1994"/>
                    <a:pt x="891" y="1986"/>
                  </a:cubicBezTo>
                  <a:cubicBezTo>
                    <a:pt x="823" y="1963"/>
                    <a:pt x="754" y="1963"/>
                    <a:pt x="686" y="1941"/>
                  </a:cubicBezTo>
                  <a:cubicBezTo>
                    <a:pt x="640" y="1918"/>
                    <a:pt x="594" y="1872"/>
                    <a:pt x="526" y="1849"/>
                  </a:cubicBezTo>
                  <a:cubicBezTo>
                    <a:pt x="503" y="1804"/>
                    <a:pt x="457" y="1781"/>
                    <a:pt x="435" y="1758"/>
                  </a:cubicBezTo>
                  <a:cubicBezTo>
                    <a:pt x="431" y="1750"/>
                    <a:pt x="427" y="1743"/>
                    <a:pt x="423" y="1735"/>
                  </a:cubicBezTo>
                  <a:lnTo>
                    <a:pt x="423" y="1735"/>
                  </a:lnTo>
                  <a:cubicBezTo>
                    <a:pt x="426" y="1735"/>
                    <a:pt x="430" y="1735"/>
                    <a:pt x="435" y="1735"/>
                  </a:cubicBezTo>
                  <a:lnTo>
                    <a:pt x="412" y="1712"/>
                  </a:lnTo>
                  <a:lnTo>
                    <a:pt x="412" y="1712"/>
                  </a:lnTo>
                  <a:cubicBezTo>
                    <a:pt x="397" y="1682"/>
                    <a:pt x="381" y="1652"/>
                    <a:pt x="366" y="1621"/>
                  </a:cubicBezTo>
                  <a:cubicBezTo>
                    <a:pt x="343" y="1575"/>
                    <a:pt x="343" y="1530"/>
                    <a:pt x="320" y="1484"/>
                  </a:cubicBezTo>
                  <a:cubicBezTo>
                    <a:pt x="320" y="1416"/>
                    <a:pt x="320" y="1370"/>
                    <a:pt x="320" y="1302"/>
                  </a:cubicBezTo>
                  <a:cubicBezTo>
                    <a:pt x="343" y="1233"/>
                    <a:pt x="366" y="1187"/>
                    <a:pt x="389" y="1119"/>
                  </a:cubicBezTo>
                  <a:cubicBezTo>
                    <a:pt x="435" y="1028"/>
                    <a:pt x="480" y="936"/>
                    <a:pt x="549" y="845"/>
                  </a:cubicBezTo>
                  <a:cubicBezTo>
                    <a:pt x="617" y="754"/>
                    <a:pt x="686" y="685"/>
                    <a:pt x="777" y="617"/>
                  </a:cubicBezTo>
                  <a:cubicBezTo>
                    <a:pt x="845" y="571"/>
                    <a:pt x="891" y="548"/>
                    <a:pt x="960" y="503"/>
                  </a:cubicBezTo>
                  <a:cubicBezTo>
                    <a:pt x="1005" y="480"/>
                    <a:pt x="1051" y="457"/>
                    <a:pt x="1119" y="434"/>
                  </a:cubicBezTo>
                  <a:cubicBezTo>
                    <a:pt x="1119" y="411"/>
                    <a:pt x="1119" y="411"/>
                    <a:pt x="1142" y="411"/>
                  </a:cubicBezTo>
                  <a:cubicBezTo>
                    <a:pt x="1165" y="411"/>
                    <a:pt x="1165" y="411"/>
                    <a:pt x="1188" y="389"/>
                  </a:cubicBezTo>
                  <a:lnTo>
                    <a:pt x="1233" y="389"/>
                  </a:lnTo>
                  <a:cubicBezTo>
                    <a:pt x="1256" y="389"/>
                    <a:pt x="1256" y="366"/>
                    <a:pt x="1279" y="366"/>
                  </a:cubicBezTo>
                  <a:lnTo>
                    <a:pt x="1325" y="366"/>
                  </a:lnTo>
                  <a:lnTo>
                    <a:pt x="1348" y="343"/>
                  </a:lnTo>
                  <a:cubicBezTo>
                    <a:pt x="1393" y="343"/>
                    <a:pt x="1439" y="343"/>
                    <a:pt x="1462" y="320"/>
                  </a:cubicBezTo>
                  <a:close/>
                  <a:moveTo>
                    <a:pt x="1393" y="1"/>
                  </a:moveTo>
                  <a:cubicBezTo>
                    <a:pt x="1348" y="23"/>
                    <a:pt x="1302" y="23"/>
                    <a:pt x="1256" y="46"/>
                  </a:cubicBezTo>
                  <a:cubicBezTo>
                    <a:pt x="1211" y="46"/>
                    <a:pt x="1188" y="46"/>
                    <a:pt x="1165" y="69"/>
                  </a:cubicBezTo>
                  <a:cubicBezTo>
                    <a:pt x="1096" y="92"/>
                    <a:pt x="1005" y="115"/>
                    <a:pt x="937" y="137"/>
                  </a:cubicBezTo>
                  <a:cubicBezTo>
                    <a:pt x="914" y="160"/>
                    <a:pt x="914" y="160"/>
                    <a:pt x="891" y="183"/>
                  </a:cubicBezTo>
                  <a:cubicBezTo>
                    <a:pt x="845" y="183"/>
                    <a:pt x="800" y="206"/>
                    <a:pt x="777" y="229"/>
                  </a:cubicBezTo>
                  <a:cubicBezTo>
                    <a:pt x="663" y="297"/>
                    <a:pt x="549" y="389"/>
                    <a:pt x="435" y="480"/>
                  </a:cubicBezTo>
                  <a:cubicBezTo>
                    <a:pt x="435" y="503"/>
                    <a:pt x="412" y="503"/>
                    <a:pt x="412" y="503"/>
                  </a:cubicBezTo>
                  <a:cubicBezTo>
                    <a:pt x="389" y="548"/>
                    <a:pt x="343" y="571"/>
                    <a:pt x="320" y="594"/>
                  </a:cubicBezTo>
                  <a:cubicBezTo>
                    <a:pt x="275" y="662"/>
                    <a:pt x="229" y="708"/>
                    <a:pt x="183" y="777"/>
                  </a:cubicBezTo>
                  <a:cubicBezTo>
                    <a:pt x="161" y="845"/>
                    <a:pt x="115" y="914"/>
                    <a:pt x="92" y="982"/>
                  </a:cubicBezTo>
                  <a:cubicBezTo>
                    <a:pt x="92" y="1005"/>
                    <a:pt x="69" y="1028"/>
                    <a:pt x="69" y="1028"/>
                  </a:cubicBezTo>
                  <a:cubicBezTo>
                    <a:pt x="47" y="1073"/>
                    <a:pt x="47" y="1119"/>
                    <a:pt x="24" y="1142"/>
                  </a:cubicBezTo>
                  <a:lnTo>
                    <a:pt x="24" y="1187"/>
                  </a:lnTo>
                  <a:cubicBezTo>
                    <a:pt x="24" y="1233"/>
                    <a:pt x="1" y="1279"/>
                    <a:pt x="1" y="1324"/>
                  </a:cubicBezTo>
                  <a:cubicBezTo>
                    <a:pt x="1" y="1324"/>
                    <a:pt x="1" y="1324"/>
                    <a:pt x="1" y="1347"/>
                  </a:cubicBezTo>
                  <a:cubicBezTo>
                    <a:pt x="1" y="1370"/>
                    <a:pt x="1" y="1416"/>
                    <a:pt x="1" y="1438"/>
                  </a:cubicBezTo>
                  <a:cubicBezTo>
                    <a:pt x="1" y="1507"/>
                    <a:pt x="24" y="1575"/>
                    <a:pt x="24" y="1644"/>
                  </a:cubicBezTo>
                  <a:cubicBezTo>
                    <a:pt x="47" y="1735"/>
                    <a:pt x="92" y="1804"/>
                    <a:pt x="138" y="1872"/>
                  </a:cubicBezTo>
                  <a:cubicBezTo>
                    <a:pt x="183" y="1963"/>
                    <a:pt x="252" y="2032"/>
                    <a:pt x="320" y="2100"/>
                  </a:cubicBezTo>
                  <a:cubicBezTo>
                    <a:pt x="480" y="2215"/>
                    <a:pt x="663" y="2283"/>
                    <a:pt x="868" y="2306"/>
                  </a:cubicBezTo>
                  <a:cubicBezTo>
                    <a:pt x="936" y="2317"/>
                    <a:pt x="1004" y="2322"/>
                    <a:pt x="1071" y="2322"/>
                  </a:cubicBezTo>
                  <a:cubicBezTo>
                    <a:pt x="1435" y="2322"/>
                    <a:pt x="1789" y="2172"/>
                    <a:pt x="2078" y="1941"/>
                  </a:cubicBezTo>
                  <a:cubicBezTo>
                    <a:pt x="2420" y="1690"/>
                    <a:pt x="2671" y="1279"/>
                    <a:pt x="2649" y="845"/>
                  </a:cubicBezTo>
                  <a:cubicBezTo>
                    <a:pt x="2649" y="754"/>
                    <a:pt x="2626" y="662"/>
                    <a:pt x="2580" y="571"/>
                  </a:cubicBezTo>
                  <a:cubicBezTo>
                    <a:pt x="2557" y="525"/>
                    <a:pt x="2557" y="480"/>
                    <a:pt x="2534" y="434"/>
                  </a:cubicBezTo>
                  <a:cubicBezTo>
                    <a:pt x="2512" y="411"/>
                    <a:pt x="2466" y="366"/>
                    <a:pt x="2443" y="343"/>
                  </a:cubicBezTo>
                  <a:cubicBezTo>
                    <a:pt x="2398" y="252"/>
                    <a:pt x="2306" y="206"/>
                    <a:pt x="2238" y="160"/>
                  </a:cubicBezTo>
                  <a:cubicBezTo>
                    <a:pt x="2146" y="92"/>
                    <a:pt x="2055" y="69"/>
                    <a:pt x="1941" y="46"/>
                  </a:cubicBezTo>
                  <a:cubicBezTo>
                    <a:pt x="1850" y="1"/>
                    <a:pt x="1758" y="1"/>
                    <a:pt x="1667"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38"/>
            <p:cNvSpPr/>
            <p:nvPr/>
          </p:nvSpPr>
          <p:spPr>
            <a:xfrm>
              <a:off x="6245648" y="3527708"/>
              <a:ext cx="56866" cy="57173"/>
            </a:xfrm>
            <a:custGeom>
              <a:avLst/>
              <a:gdLst/>
              <a:ahLst/>
              <a:cxnLst/>
              <a:rect l="l" t="t" r="r" b="b"/>
              <a:pathLst>
                <a:path w="2032" h="2043" extrusionOk="0">
                  <a:moveTo>
                    <a:pt x="1119" y="343"/>
                  </a:moveTo>
                  <a:cubicBezTo>
                    <a:pt x="1187" y="343"/>
                    <a:pt x="1233" y="366"/>
                    <a:pt x="1301" y="389"/>
                  </a:cubicBezTo>
                  <a:cubicBezTo>
                    <a:pt x="1347" y="412"/>
                    <a:pt x="1415" y="457"/>
                    <a:pt x="1461" y="480"/>
                  </a:cubicBezTo>
                  <a:cubicBezTo>
                    <a:pt x="1484" y="526"/>
                    <a:pt x="1530" y="549"/>
                    <a:pt x="1575" y="594"/>
                  </a:cubicBezTo>
                  <a:cubicBezTo>
                    <a:pt x="1598" y="640"/>
                    <a:pt x="1644" y="708"/>
                    <a:pt x="1667" y="777"/>
                  </a:cubicBezTo>
                  <a:cubicBezTo>
                    <a:pt x="1689" y="823"/>
                    <a:pt x="1712" y="891"/>
                    <a:pt x="1712" y="960"/>
                  </a:cubicBezTo>
                  <a:cubicBezTo>
                    <a:pt x="1712" y="1005"/>
                    <a:pt x="1712" y="1074"/>
                    <a:pt x="1712" y="1142"/>
                  </a:cubicBezTo>
                  <a:cubicBezTo>
                    <a:pt x="1689" y="1188"/>
                    <a:pt x="1689" y="1233"/>
                    <a:pt x="1667" y="1302"/>
                  </a:cubicBezTo>
                  <a:cubicBezTo>
                    <a:pt x="1644" y="1348"/>
                    <a:pt x="1598" y="1416"/>
                    <a:pt x="1575" y="1462"/>
                  </a:cubicBezTo>
                  <a:cubicBezTo>
                    <a:pt x="1530" y="1507"/>
                    <a:pt x="1484" y="1530"/>
                    <a:pt x="1438" y="1576"/>
                  </a:cubicBezTo>
                  <a:cubicBezTo>
                    <a:pt x="1393" y="1621"/>
                    <a:pt x="1347" y="1644"/>
                    <a:pt x="1301" y="1667"/>
                  </a:cubicBezTo>
                  <a:cubicBezTo>
                    <a:pt x="1233" y="1690"/>
                    <a:pt x="1164" y="1713"/>
                    <a:pt x="1119" y="1713"/>
                  </a:cubicBezTo>
                  <a:lnTo>
                    <a:pt x="936" y="1713"/>
                  </a:lnTo>
                  <a:cubicBezTo>
                    <a:pt x="868" y="1713"/>
                    <a:pt x="822" y="1690"/>
                    <a:pt x="754" y="1667"/>
                  </a:cubicBezTo>
                  <a:cubicBezTo>
                    <a:pt x="685" y="1644"/>
                    <a:pt x="639" y="1599"/>
                    <a:pt x="594" y="1576"/>
                  </a:cubicBezTo>
                  <a:cubicBezTo>
                    <a:pt x="548" y="1530"/>
                    <a:pt x="525" y="1507"/>
                    <a:pt x="480" y="1462"/>
                  </a:cubicBezTo>
                  <a:cubicBezTo>
                    <a:pt x="434" y="1393"/>
                    <a:pt x="411" y="1348"/>
                    <a:pt x="388" y="1302"/>
                  </a:cubicBezTo>
                  <a:cubicBezTo>
                    <a:pt x="366" y="1233"/>
                    <a:pt x="343" y="1188"/>
                    <a:pt x="343" y="1119"/>
                  </a:cubicBezTo>
                  <a:cubicBezTo>
                    <a:pt x="343" y="1051"/>
                    <a:pt x="343" y="1005"/>
                    <a:pt x="343" y="937"/>
                  </a:cubicBezTo>
                  <a:cubicBezTo>
                    <a:pt x="343" y="891"/>
                    <a:pt x="366" y="868"/>
                    <a:pt x="366" y="823"/>
                  </a:cubicBezTo>
                  <a:cubicBezTo>
                    <a:pt x="366" y="800"/>
                    <a:pt x="388" y="777"/>
                    <a:pt x="388" y="754"/>
                  </a:cubicBezTo>
                  <a:cubicBezTo>
                    <a:pt x="388" y="731"/>
                    <a:pt x="411" y="731"/>
                    <a:pt x="411" y="708"/>
                  </a:cubicBezTo>
                  <a:lnTo>
                    <a:pt x="434" y="686"/>
                  </a:lnTo>
                  <a:cubicBezTo>
                    <a:pt x="434" y="663"/>
                    <a:pt x="457" y="617"/>
                    <a:pt x="480" y="594"/>
                  </a:cubicBezTo>
                  <a:cubicBezTo>
                    <a:pt x="525" y="549"/>
                    <a:pt x="571" y="526"/>
                    <a:pt x="594" y="480"/>
                  </a:cubicBezTo>
                  <a:cubicBezTo>
                    <a:pt x="639" y="457"/>
                    <a:pt x="685" y="435"/>
                    <a:pt x="731" y="412"/>
                  </a:cubicBezTo>
                  <a:cubicBezTo>
                    <a:pt x="731" y="389"/>
                    <a:pt x="731" y="389"/>
                    <a:pt x="754" y="389"/>
                  </a:cubicBezTo>
                  <a:cubicBezTo>
                    <a:pt x="799" y="366"/>
                    <a:pt x="868" y="366"/>
                    <a:pt x="913" y="343"/>
                  </a:cubicBezTo>
                  <a:close/>
                  <a:moveTo>
                    <a:pt x="1027" y="1"/>
                  </a:moveTo>
                  <a:cubicBezTo>
                    <a:pt x="959" y="1"/>
                    <a:pt x="891" y="24"/>
                    <a:pt x="822" y="24"/>
                  </a:cubicBezTo>
                  <a:cubicBezTo>
                    <a:pt x="822" y="24"/>
                    <a:pt x="799" y="24"/>
                    <a:pt x="799" y="47"/>
                  </a:cubicBezTo>
                  <a:lnTo>
                    <a:pt x="776" y="47"/>
                  </a:lnTo>
                  <a:cubicBezTo>
                    <a:pt x="708" y="47"/>
                    <a:pt x="639" y="92"/>
                    <a:pt x="571" y="115"/>
                  </a:cubicBezTo>
                  <a:cubicBezTo>
                    <a:pt x="548" y="138"/>
                    <a:pt x="525" y="138"/>
                    <a:pt x="502" y="161"/>
                  </a:cubicBezTo>
                  <a:lnTo>
                    <a:pt x="480" y="161"/>
                  </a:lnTo>
                  <a:cubicBezTo>
                    <a:pt x="434" y="206"/>
                    <a:pt x="366" y="252"/>
                    <a:pt x="320" y="298"/>
                  </a:cubicBezTo>
                  <a:cubicBezTo>
                    <a:pt x="274" y="343"/>
                    <a:pt x="251" y="366"/>
                    <a:pt x="229" y="412"/>
                  </a:cubicBezTo>
                  <a:lnTo>
                    <a:pt x="206" y="412"/>
                  </a:lnTo>
                  <a:cubicBezTo>
                    <a:pt x="206" y="435"/>
                    <a:pt x="183" y="457"/>
                    <a:pt x="183" y="457"/>
                  </a:cubicBezTo>
                  <a:cubicBezTo>
                    <a:pt x="137" y="526"/>
                    <a:pt x="114" y="594"/>
                    <a:pt x="69" y="663"/>
                  </a:cubicBezTo>
                  <a:cubicBezTo>
                    <a:pt x="69" y="686"/>
                    <a:pt x="69" y="686"/>
                    <a:pt x="69" y="708"/>
                  </a:cubicBezTo>
                  <a:cubicBezTo>
                    <a:pt x="46" y="754"/>
                    <a:pt x="46" y="800"/>
                    <a:pt x="23" y="823"/>
                  </a:cubicBezTo>
                  <a:cubicBezTo>
                    <a:pt x="23" y="845"/>
                    <a:pt x="23" y="845"/>
                    <a:pt x="23" y="845"/>
                  </a:cubicBezTo>
                  <a:cubicBezTo>
                    <a:pt x="23" y="868"/>
                    <a:pt x="23" y="868"/>
                    <a:pt x="23" y="891"/>
                  </a:cubicBezTo>
                  <a:cubicBezTo>
                    <a:pt x="0" y="1051"/>
                    <a:pt x="0" y="1211"/>
                    <a:pt x="69" y="1348"/>
                  </a:cubicBezTo>
                  <a:cubicBezTo>
                    <a:pt x="114" y="1507"/>
                    <a:pt x="206" y="1621"/>
                    <a:pt x="297" y="1736"/>
                  </a:cubicBezTo>
                  <a:cubicBezTo>
                    <a:pt x="366" y="1804"/>
                    <a:pt x="434" y="1850"/>
                    <a:pt x="502" y="1895"/>
                  </a:cubicBezTo>
                  <a:cubicBezTo>
                    <a:pt x="571" y="1941"/>
                    <a:pt x="662" y="1987"/>
                    <a:pt x="731" y="2009"/>
                  </a:cubicBezTo>
                  <a:cubicBezTo>
                    <a:pt x="799" y="2032"/>
                    <a:pt x="891" y="2032"/>
                    <a:pt x="959" y="2032"/>
                  </a:cubicBezTo>
                  <a:cubicBezTo>
                    <a:pt x="989" y="2040"/>
                    <a:pt x="1017" y="2042"/>
                    <a:pt x="1044" y="2042"/>
                  </a:cubicBezTo>
                  <a:cubicBezTo>
                    <a:pt x="1098" y="2042"/>
                    <a:pt x="1149" y="2032"/>
                    <a:pt x="1210" y="2032"/>
                  </a:cubicBezTo>
                  <a:cubicBezTo>
                    <a:pt x="1347" y="2009"/>
                    <a:pt x="1507" y="1941"/>
                    <a:pt x="1621" y="1850"/>
                  </a:cubicBezTo>
                  <a:cubicBezTo>
                    <a:pt x="1758" y="1758"/>
                    <a:pt x="1849" y="1644"/>
                    <a:pt x="1918" y="1507"/>
                  </a:cubicBezTo>
                  <a:cubicBezTo>
                    <a:pt x="2009" y="1348"/>
                    <a:pt x="2032" y="1165"/>
                    <a:pt x="2032" y="1005"/>
                  </a:cubicBezTo>
                  <a:cubicBezTo>
                    <a:pt x="2032" y="914"/>
                    <a:pt x="2032" y="823"/>
                    <a:pt x="1986" y="731"/>
                  </a:cubicBezTo>
                  <a:cubicBezTo>
                    <a:pt x="1963" y="640"/>
                    <a:pt x="1940" y="572"/>
                    <a:pt x="1895" y="480"/>
                  </a:cubicBezTo>
                  <a:cubicBezTo>
                    <a:pt x="1804" y="343"/>
                    <a:pt x="1689" y="252"/>
                    <a:pt x="1552" y="161"/>
                  </a:cubicBezTo>
                  <a:cubicBezTo>
                    <a:pt x="1484" y="115"/>
                    <a:pt x="1393" y="92"/>
                    <a:pt x="1324" y="47"/>
                  </a:cubicBezTo>
                  <a:cubicBezTo>
                    <a:pt x="1233" y="24"/>
                    <a:pt x="1164" y="24"/>
                    <a:pt x="1073"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38"/>
            <p:cNvSpPr/>
            <p:nvPr/>
          </p:nvSpPr>
          <p:spPr>
            <a:xfrm>
              <a:off x="6286534" y="3666962"/>
              <a:ext cx="122658" cy="119664"/>
            </a:xfrm>
            <a:custGeom>
              <a:avLst/>
              <a:gdLst/>
              <a:ahLst/>
              <a:cxnLst/>
              <a:rect l="l" t="t" r="r" b="b"/>
              <a:pathLst>
                <a:path w="4383" h="4276" extrusionOk="0">
                  <a:moveTo>
                    <a:pt x="2043" y="326"/>
                  </a:moveTo>
                  <a:cubicBezTo>
                    <a:pt x="2129" y="326"/>
                    <a:pt x="2214" y="332"/>
                    <a:pt x="2305" y="343"/>
                  </a:cubicBezTo>
                  <a:cubicBezTo>
                    <a:pt x="2465" y="366"/>
                    <a:pt x="2648" y="412"/>
                    <a:pt x="2808" y="480"/>
                  </a:cubicBezTo>
                  <a:cubicBezTo>
                    <a:pt x="2967" y="549"/>
                    <a:pt x="3127" y="640"/>
                    <a:pt x="3264" y="754"/>
                  </a:cubicBezTo>
                  <a:cubicBezTo>
                    <a:pt x="3401" y="868"/>
                    <a:pt x="3538" y="982"/>
                    <a:pt x="3652" y="1142"/>
                  </a:cubicBezTo>
                  <a:cubicBezTo>
                    <a:pt x="3743" y="1279"/>
                    <a:pt x="3835" y="1439"/>
                    <a:pt x="3903" y="1599"/>
                  </a:cubicBezTo>
                  <a:cubicBezTo>
                    <a:pt x="3972" y="1735"/>
                    <a:pt x="4017" y="1895"/>
                    <a:pt x="4040" y="2055"/>
                  </a:cubicBezTo>
                  <a:cubicBezTo>
                    <a:pt x="4040" y="2215"/>
                    <a:pt x="4063" y="2352"/>
                    <a:pt x="4040" y="2512"/>
                  </a:cubicBezTo>
                  <a:cubicBezTo>
                    <a:pt x="4017" y="2649"/>
                    <a:pt x="3972" y="2785"/>
                    <a:pt x="3926" y="2922"/>
                  </a:cubicBezTo>
                  <a:cubicBezTo>
                    <a:pt x="3858" y="3059"/>
                    <a:pt x="3789" y="3196"/>
                    <a:pt x="3698" y="3310"/>
                  </a:cubicBezTo>
                  <a:cubicBezTo>
                    <a:pt x="3607" y="3425"/>
                    <a:pt x="3515" y="3516"/>
                    <a:pt x="3401" y="3607"/>
                  </a:cubicBezTo>
                  <a:cubicBezTo>
                    <a:pt x="3310" y="3676"/>
                    <a:pt x="3173" y="3744"/>
                    <a:pt x="3059" y="3813"/>
                  </a:cubicBezTo>
                  <a:cubicBezTo>
                    <a:pt x="2899" y="3858"/>
                    <a:pt x="2762" y="3904"/>
                    <a:pt x="2602" y="3927"/>
                  </a:cubicBezTo>
                  <a:cubicBezTo>
                    <a:pt x="2522" y="3938"/>
                    <a:pt x="2437" y="3944"/>
                    <a:pt x="2348" y="3944"/>
                  </a:cubicBezTo>
                  <a:cubicBezTo>
                    <a:pt x="2260" y="3944"/>
                    <a:pt x="2169" y="3938"/>
                    <a:pt x="2077" y="3927"/>
                  </a:cubicBezTo>
                  <a:cubicBezTo>
                    <a:pt x="1917" y="3904"/>
                    <a:pt x="1758" y="3858"/>
                    <a:pt x="1598" y="3790"/>
                  </a:cubicBezTo>
                  <a:cubicBezTo>
                    <a:pt x="1415" y="3721"/>
                    <a:pt x="1256" y="3630"/>
                    <a:pt x="1096" y="3516"/>
                  </a:cubicBezTo>
                  <a:cubicBezTo>
                    <a:pt x="959" y="3402"/>
                    <a:pt x="845" y="3288"/>
                    <a:pt x="731" y="3151"/>
                  </a:cubicBezTo>
                  <a:cubicBezTo>
                    <a:pt x="639" y="3014"/>
                    <a:pt x="548" y="2877"/>
                    <a:pt x="479" y="2717"/>
                  </a:cubicBezTo>
                  <a:cubicBezTo>
                    <a:pt x="479" y="2694"/>
                    <a:pt x="479" y="2694"/>
                    <a:pt x="479" y="2694"/>
                  </a:cubicBezTo>
                  <a:cubicBezTo>
                    <a:pt x="457" y="2671"/>
                    <a:pt x="457" y="2626"/>
                    <a:pt x="434" y="2603"/>
                  </a:cubicBezTo>
                  <a:cubicBezTo>
                    <a:pt x="434" y="2603"/>
                    <a:pt x="434" y="2580"/>
                    <a:pt x="434" y="2580"/>
                  </a:cubicBezTo>
                  <a:cubicBezTo>
                    <a:pt x="388" y="2466"/>
                    <a:pt x="365" y="2329"/>
                    <a:pt x="343" y="2215"/>
                  </a:cubicBezTo>
                  <a:cubicBezTo>
                    <a:pt x="320" y="2055"/>
                    <a:pt x="320" y="1895"/>
                    <a:pt x="343" y="1735"/>
                  </a:cubicBezTo>
                  <a:cubicBezTo>
                    <a:pt x="365" y="1599"/>
                    <a:pt x="411" y="1462"/>
                    <a:pt x="457" y="1325"/>
                  </a:cubicBezTo>
                  <a:cubicBezTo>
                    <a:pt x="479" y="1302"/>
                    <a:pt x="479" y="1256"/>
                    <a:pt x="502" y="1211"/>
                  </a:cubicBezTo>
                  <a:lnTo>
                    <a:pt x="525" y="1211"/>
                  </a:lnTo>
                  <a:cubicBezTo>
                    <a:pt x="548" y="1142"/>
                    <a:pt x="571" y="1096"/>
                    <a:pt x="616" y="1028"/>
                  </a:cubicBezTo>
                  <a:cubicBezTo>
                    <a:pt x="639" y="1005"/>
                    <a:pt x="662" y="982"/>
                    <a:pt x="662" y="959"/>
                  </a:cubicBezTo>
                  <a:cubicBezTo>
                    <a:pt x="685" y="937"/>
                    <a:pt x="708" y="937"/>
                    <a:pt x="708" y="914"/>
                  </a:cubicBezTo>
                  <a:cubicBezTo>
                    <a:pt x="776" y="845"/>
                    <a:pt x="822" y="800"/>
                    <a:pt x="890" y="731"/>
                  </a:cubicBezTo>
                  <a:cubicBezTo>
                    <a:pt x="913" y="708"/>
                    <a:pt x="913" y="708"/>
                    <a:pt x="913" y="708"/>
                  </a:cubicBezTo>
                  <a:cubicBezTo>
                    <a:pt x="936" y="708"/>
                    <a:pt x="936" y="686"/>
                    <a:pt x="959" y="686"/>
                  </a:cubicBezTo>
                  <a:cubicBezTo>
                    <a:pt x="982" y="640"/>
                    <a:pt x="1027" y="617"/>
                    <a:pt x="1050" y="594"/>
                  </a:cubicBezTo>
                  <a:lnTo>
                    <a:pt x="1073" y="594"/>
                  </a:lnTo>
                  <a:cubicBezTo>
                    <a:pt x="1164" y="549"/>
                    <a:pt x="1233" y="503"/>
                    <a:pt x="1324" y="457"/>
                  </a:cubicBezTo>
                  <a:cubicBezTo>
                    <a:pt x="1415" y="434"/>
                    <a:pt x="1507" y="389"/>
                    <a:pt x="1598" y="366"/>
                  </a:cubicBezTo>
                  <a:lnTo>
                    <a:pt x="1621" y="366"/>
                  </a:lnTo>
                  <a:cubicBezTo>
                    <a:pt x="1666" y="366"/>
                    <a:pt x="1735" y="343"/>
                    <a:pt x="1781" y="343"/>
                  </a:cubicBezTo>
                  <a:cubicBezTo>
                    <a:pt x="1872" y="332"/>
                    <a:pt x="1957" y="326"/>
                    <a:pt x="2043" y="326"/>
                  </a:cubicBezTo>
                  <a:close/>
                  <a:moveTo>
                    <a:pt x="2054" y="1"/>
                  </a:moveTo>
                  <a:cubicBezTo>
                    <a:pt x="1895" y="1"/>
                    <a:pt x="1735" y="24"/>
                    <a:pt x="1575" y="46"/>
                  </a:cubicBezTo>
                  <a:cubicBezTo>
                    <a:pt x="1484" y="69"/>
                    <a:pt x="1370" y="92"/>
                    <a:pt x="1278" y="138"/>
                  </a:cubicBezTo>
                  <a:cubicBezTo>
                    <a:pt x="1187" y="161"/>
                    <a:pt x="1073" y="206"/>
                    <a:pt x="982" y="275"/>
                  </a:cubicBezTo>
                  <a:lnTo>
                    <a:pt x="959" y="275"/>
                  </a:lnTo>
                  <a:cubicBezTo>
                    <a:pt x="822" y="366"/>
                    <a:pt x="708" y="457"/>
                    <a:pt x="594" y="571"/>
                  </a:cubicBezTo>
                  <a:lnTo>
                    <a:pt x="571" y="571"/>
                  </a:lnTo>
                  <a:cubicBezTo>
                    <a:pt x="479" y="686"/>
                    <a:pt x="388" y="800"/>
                    <a:pt x="297" y="914"/>
                  </a:cubicBezTo>
                  <a:cubicBezTo>
                    <a:pt x="297" y="937"/>
                    <a:pt x="297" y="937"/>
                    <a:pt x="297" y="959"/>
                  </a:cubicBezTo>
                  <a:cubicBezTo>
                    <a:pt x="228" y="1051"/>
                    <a:pt x="183" y="1165"/>
                    <a:pt x="137" y="1279"/>
                  </a:cubicBezTo>
                  <a:cubicBezTo>
                    <a:pt x="69" y="1416"/>
                    <a:pt x="46" y="1553"/>
                    <a:pt x="23" y="1713"/>
                  </a:cubicBezTo>
                  <a:cubicBezTo>
                    <a:pt x="23" y="1735"/>
                    <a:pt x="23" y="1758"/>
                    <a:pt x="23" y="1758"/>
                  </a:cubicBezTo>
                  <a:cubicBezTo>
                    <a:pt x="0" y="1850"/>
                    <a:pt x="0" y="1918"/>
                    <a:pt x="0" y="1987"/>
                  </a:cubicBezTo>
                  <a:cubicBezTo>
                    <a:pt x="0" y="2215"/>
                    <a:pt x="46" y="2466"/>
                    <a:pt x="114" y="2671"/>
                  </a:cubicBezTo>
                  <a:cubicBezTo>
                    <a:pt x="160" y="2831"/>
                    <a:pt x="228" y="2968"/>
                    <a:pt x="320" y="3105"/>
                  </a:cubicBezTo>
                  <a:cubicBezTo>
                    <a:pt x="320" y="3128"/>
                    <a:pt x="343" y="3151"/>
                    <a:pt x="365" y="3173"/>
                  </a:cubicBezTo>
                  <a:cubicBezTo>
                    <a:pt x="365" y="3173"/>
                    <a:pt x="365" y="3196"/>
                    <a:pt x="365" y="3196"/>
                  </a:cubicBezTo>
                  <a:cubicBezTo>
                    <a:pt x="388" y="3219"/>
                    <a:pt x="411" y="3265"/>
                    <a:pt x="434" y="3288"/>
                  </a:cubicBezTo>
                  <a:cubicBezTo>
                    <a:pt x="502" y="3379"/>
                    <a:pt x="571" y="3470"/>
                    <a:pt x="662" y="3539"/>
                  </a:cubicBezTo>
                  <a:cubicBezTo>
                    <a:pt x="753" y="3653"/>
                    <a:pt x="867" y="3721"/>
                    <a:pt x="959" y="3813"/>
                  </a:cubicBezTo>
                  <a:cubicBezTo>
                    <a:pt x="1141" y="3950"/>
                    <a:pt x="1347" y="4041"/>
                    <a:pt x="1552" y="4132"/>
                  </a:cubicBezTo>
                  <a:cubicBezTo>
                    <a:pt x="1758" y="4201"/>
                    <a:pt x="2009" y="4246"/>
                    <a:pt x="2237" y="4269"/>
                  </a:cubicBezTo>
                  <a:cubicBezTo>
                    <a:pt x="2279" y="4273"/>
                    <a:pt x="2321" y="4275"/>
                    <a:pt x="2363" y="4275"/>
                  </a:cubicBezTo>
                  <a:cubicBezTo>
                    <a:pt x="2548" y="4275"/>
                    <a:pt x="2731" y="4238"/>
                    <a:pt x="2899" y="4201"/>
                  </a:cubicBezTo>
                  <a:cubicBezTo>
                    <a:pt x="3127" y="4132"/>
                    <a:pt x="3355" y="4041"/>
                    <a:pt x="3538" y="3904"/>
                  </a:cubicBezTo>
                  <a:cubicBezTo>
                    <a:pt x="3721" y="3790"/>
                    <a:pt x="3858" y="3653"/>
                    <a:pt x="3972" y="3493"/>
                  </a:cubicBezTo>
                  <a:cubicBezTo>
                    <a:pt x="4132" y="3288"/>
                    <a:pt x="4223" y="3082"/>
                    <a:pt x="4291" y="2854"/>
                  </a:cubicBezTo>
                  <a:cubicBezTo>
                    <a:pt x="4360" y="2649"/>
                    <a:pt x="4383" y="2420"/>
                    <a:pt x="4383" y="2192"/>
                  </a:cubicBezTo>
                  <a:cubicBezTo>
                    <a:pt x="4360" y="1941"/>
                    <a:pt x="4291" y="1690"/>
                    <a:pt x="4200" y="1462"/>
                  </a:cubicBezTo>
                  <a:cubicBezTo>
                    <a:pt x="3995" y="937"/>
                    <a:pt x="3561" y="503"/>
                    <a:pt x="3059" y="229"/>
                  </a:cubicBezTo>
                  <a:cubicBezTo>
                    <a:pt x="2762" y="92"/>
                    <a:pt x="2465" y="24"/>
                    <a:pt x="216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38"/>
            <p:cNvSpPr/>
            <p:nvPr/>
          </p:nvSpPr>
          <p:spPr>
            <a:xfrm>
              <a:off x="8336323" y="3121450"/>
              <a:ext cx="48582" cy="65205"/>
            </a:xfrm>
            <a:custGeom>
              <a:avLst/>
              <a:gdLst/>
              <a:ahLst/>
              <a:cxnLst/>
              <a:rect l="l" t="t" r="r" b="b"/>
              <a:pathLst>
                <a:path w="1736" h="2330" extrusionOk="0">
                  <a:moveTo>
                    <a:pt x="1096" y="1"/>
                  </a:moveTo>
                  <a:cubicBezTo>
                    <a:pt x="1051" y="1"/>
                    <a:pt x="982" y="1"/>
                    <a:pt x="936" y="24"/>
                  </a:cubicBezTo>
                  <a:lnTo>
                    <a:pt x="914" y="24"/>
                  </a:lnTo>
                  <a:cubicBezTo>
                    <a:pt x="845" y="24"/>
                    <a:pt x="799" y="47"/>
                    <a:pt x="754" y="69"/>
                  </a:cubicBezTo>
                  <a:cubicBezTo>
                    <a:pt x="731" y="47"/>
                    <a:pt x="708" y="47"/>
                    <a:pt x="685" y="47"/>
                  </a:cubicBezTo>
                  <a:cubicBezTo>
                    <a:pt x="640" y="47"/>
                    <a:pt x="594" y="69"/>
                    <a:pt x="571" y="92"/>
                  </a:cubicBezTo>
                  <a:cubicBezTo>
                    <a:pt x="480" y="184"/>
                    <a:pt x="366" y="252"/>
                    <a:pt x="297" y="343"/>
                  </a:cubicBezTo>
                  <a:cubicBezTo>
                    <a:pt x="252" y="412"/>
                    <a:pt x="183" y="503"/>
                    <a:pt x="137" y="594"/>
                  </a:cubicBezTo>
                  <a:cubicBezTo>
                    <a:pt x="69" y="731"/>
                    <a:pt x="23" y="891"/>
                    <a:pt x="1" y="1119"/>
                  </a:cubicBezTo>
                  <a:cubicBezTo>
                    <a:pt x="1" y="1325"/>
                    <a:pt x="1" y="1530"/>
                    <a:pt x="69" y="1736"/>
                  </a:cubicBezTo>
                  <a:cubicBezTo>
                    <a:pt x="115" y="1850"/>
                    <a:pt x="183" y="1941"/>
                    <a:pt x="252" y="2032"/>
                  </a:cubicBezTo>
                  <a:cubicBezTo>
                    <a:pt x="366" y="2215"/>
                    <a:pt x="594" y="2329"/>
                    <a:pt x="777" y="2329"/>
                  </a:cubicBezTo>
                  <a:lnTo>
                    <a:pt x="891" y="2329"/>
                  </a:lnTo>
                  <a:cubicBezTo>
                    <a:pt x="982" y="2306"/>
                    <a:pt x="1073" y="2261"/>
                    <a:pt x="1165" y="2192"/>
                  </a:cubicBezTo>
                  <a:cubicBezTo>
                    <a:pt x="1187" y="2169"/>
                    <a:pt x="1210" y="2147"/>
                    <a:pt x="1256" y="2101"/>
                  </a:cubicBezTo>
                  <a:cubicBezTo>
                    <a:pt x="1370" y="2032"/>
                    <a:pt x="1439" y="1987"/>
                    <a:pt x="1484" y="1918"/>
                  </a:cubicBezTo>
                  <a:cubicBezTo>
                    <a:pt x="1553" y="1850"/>
                    <a:pt x="1598" y="1781"/>
                    <a:pt x="1621" y="1690"/>
                  </a:cubicBezTo>
                  <a:cubicBezTo>
                    <a:pt x="1667" y="1599"/>
                    <a:pt x="1712" y="1507"/>
                    <a:pt x="1735" y="1393"/>
                  </a:cubicBezTo>
                  <a:cubicBezTo>
                    <a:pt x="1735" y="1348"/>
                    <a:pt x="1735" y="1279"/>
                    <a:pt x="1735" y="1234"/>
                  </a:cubicBezTo>
                  <a:lnTo>
                    <a:pt x="1735" y="1188"/>
                  </a:lnTo>
                  <a:cubicBezTo>
                    <a:pt x="1735" y="1142"/>
                    <a:pt x="1735" y="1119"/>
                    <a:pt x="1735" y="1074"/>
                  </a:cubicBezTo>
                  <a:cubicBezTo>
                    <a:pt x="1735" y="960"/>
                    <a:pt x="1712" y="868"/>
                    <a:pt x="1690" y="777"/>
                  </a:cubicBezTo>
                  <a:cubicBezTo>
                    <a:pt x="1667" y="617"/>
                    <a:pt x="1621" y="480"/>
                    <a:pt x="1553" y="343"/>
                  </a:cubicBezTo>
                  <a:cubicBezTo>
                    <a:pt x="1439" y="138"/>
                    <a:pt x="1302" y="24"/>
                    <a:pt x="114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38"/>
            <p:cNvSpPr/>
            <p:nvPr/>
          </p:nvSpPr>
          <p:spPr>
            <a:xfrm>
              <a:off x="8291603" y="3221105"/>
              <a:ext cx="31343" cy="29412"/>
            </a:xfrm>
            <a:custGeom>
              <a:avLst/>
              <a:gdLst/>
              <a:ahLst/>
              <a:cxnLst/>
              <a:rect l="l" t="t" r="r" b="b"/>
              <a:pathLst>
                <a:path w="1120" h="1051" extrusionOk="0">
                  <a:moveTo>
                    <a:pt x="434" y="1"/>
                  </a:moveTo>
                  <a:cubicBezTo>
                    <a:pt x="366" y="1"/>
                    <a:pt x="297" y="1"/>
                    <a:pt x="229" y="46"/>
                  </a:cubicBezTo>
                  <a:cubicBezTo>
                    <a:pt x="138" y="69"/>
                    <a:pt x="69" y="138"/>
                    <a:pt x="46" y="229"/>
                  </a:cubicBezTo>
                  <a:cubicBezTo>
                    <a:pt x="1" y="343"/>
                    <a:pt x="24" y="457"/>
                    <a:pt x="46" y="549"/>
                  </a:cubicBezTo>
                  <a:cubicBezTo>
                    <a:pt x="46" y="571"/>
                    <a:pt x="46" y="571"/>
                    <a:pt x="46" y="594"/>
                  </a:cubicBezTo>
                  <a:cubicBezTo>
                    <a:pt x="69" y="617"/>
                    <a:pt x="69" y="640"/>
                    <a:pt x="69" y="663"/>
                  </a:cubicBezTo>
                  <a:cubicBezTo>
                    <a:pt x="92" y="731"/>
                    <a:pt x="115" y="800"/>
                    <a:pt x="183" y="868"/>
                  </a:cubicBezTo>
                  <a:cubicBezTo>
                    <a:pt x="252" y="937"/>
                    <a:pt x="297" y="982"/>
                    <a:pt x="343" y="1005"/>
                  </a:cubicBezTo>
                  <a:cubicBezTo>
                    <a:pt x="412" y="1028"/>
                    <a:pt x="480" y="1051"/>
                    <a:pt x="549" y="1051"/>
                  </a:cubicBezTo>
                  <a:cubicBezTo>
                    <a:pt x="617" y="1051"/>
                    <a:pt x="663" y="1051"/>
                    <a:pt x="708" y="1028"/>
                  </a:cubicBezTo>
                  <a:cubicBezTo>
                    <a:pt x="822" y="1005"/>
                    <a:pt x="914" y="959"/>
                    <a:pt x="1028" y="845"/>
                  </a:cubicBezTo>
                  <a:cubicBezTo>
                    <a:pt x="1051" y="800"/>
                    <a:pt x="1074" y="754"/>
                    <a:pt x="1096" y="708"/>
                  </a:cubicBezTo>
                  <a:cubicBezTo>
                    <a:pt x="1096" y="686"/>
                    <a:pt x="1096" y="663"/>
                    <a:pt x="1096" y="640"/>
                  </a:cubicBezTo>
                  <a:cubicBezTo>
                    <a:pt x="1096" y="594"/>
                    <a:pt x="1119" y="571"/>
                    <a:pt x="1119" y="526"/>
                  </a:cubicBezTo>
                  <a:cubicBezTo>
                    <a:pt x="1096" y="480"/>
                    <a:pt x="1096" y="412"/>
                    <a:pt x="1074" y="366"/>
                  </a:cubicBezTo>
                  <a:cubicBezTo>
                    <a:pt x="1051" y="343"/>
                    <a:pt x="1051" y="320"/>
                    <a:pt x="1028" y="275"/>
                  </a:cubicBezTo>
                  <a:cubicBezTo>
                    <a:pt x="1028" y="275"/>
                    <a:pt x="982" y="229"/>
                    <a:pt x="982" y="229"/>
                  </a:cubicBezTo>
                  <a:cubicBezTo>
                    <a:pt x="959" y="183"/>
                    <a:pt x="937" y="161"/>
                    <a:pt x="891" y="138"/>
                  </a:cubicBezTo>
                  <a:cubicBezTo>
                    <a:pt x="868" y="92"/>
                    <a:pt x="822" y="69"/>
                    <a:pt x="754" y="46"/>
                  </a:cubicBezTo>
                  <a:cubicBezTo>
                    <a:pt x="731" y="24"/>
                    <a:pt x="686" y="1"/>
                    <a:pt x="640"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38"/>
            <p:cNvSpPr/>
            <p:nvPr/>
          </p:nvSpPr>
          <p:spPr>
            <a:xfrm>
              <a:off x="8330586" y="3116357"/>
              <a:ext cx="60056" cy="76679"/>
            </a:xfrm>
            <a:custGeom>
              <a:avLst/>
              <a:gdLst/>
              <a:ahLst/>
              <a:cxnLst/>
              <a:rect l="l" t="t" r="r" b="b"/>
              <a:pathLst>
                <a:path w="2146" h="2740" extrusionOk="0">
                  <a:moveTo>
                    <a:pt x="425" y="1941"/>
                  </a:moveTo>
                  <a:cubicBezTo>
                    <a:pt x="428" y="1948"/>
                    <a:pt x="431" y="1956"/>
                    <a:pt x="434" y="1963"/>
                  </a:cubicBezTo>
                  <a:cubicBezTo>
                    <a:pt x="434" y="1947"/>
                    <a:pt x="434" y="1942"/>
                    <a:pt x="425" y="1941"/>
                  </a:cubicBezTo>
                  <a:close/>
                  <a:moveTo>
                    <a:pt x="1233" y="343"/>
                  </a:moveTo>
                  <a:cubicBezTo>
                    <a:pt x="1278" y="343"/>
                    <a:pt x="1301" y="366"/>
                    <a:pt x="1347" y="366"/>
                  </a:cubicBezTo>
                  <a:cubicBezTo>
                    <a:pt x="1392" y="388"/>
                    <a:pt x="1438" y="411"/>
                    <a:pt x="1484" y="434"/>
                  </a:cubicBezTo>
                  <a:cubicBezTo>
                    <a:pt x="1529" y="480"/>
                    <a:pt x="1552" y="525"/>
                    <a:pt x="1598" y="571"/>
                  </a:cubicBezTo>
                  <a:cubicBezTo>
                    <a:pt x="1644" y="640"/>
                    <a:pt x="1689" y="708"/>
                    <a:pt x="1735" y="776"/>
                  </a:cubicBezTo>
                  <a:cubicBezTo>
                    <a:pt x="1758" y="891"/>
                    <a:pt x="1803" y="1005"/>
                    <a:pt x="1803" y="1096"/>
                  </a:cubicBezTo>
                  <a:cubicBezTo>
                    <a:pt x="1826" y="1233"/>
                    <a:pt x="1826" y="1347"/>
                    <a:pt x="1803" y="1484"/>
                  </a:cubicBezTo>
                  <a:cubicBezTo>
                    <a:pt x="1780" y="1598"/>
                    <a:pt x="1758" y="1712"/>
                    <a:pt x="1712" y="1826"/>
                  </a:cubicBezTo>
                  <a:cubicBezTo>
                    <a:pt x="1666" y="1918"/>
                    <a:pt x="1621" y="2009"/>
                    <a:pt x="1552" y="2100"/>
                  </a:cubicBezTo>
                  <a:cubicBezTo>
                    <a:pt x="1507" y="2169"/>
                    <a:pt x="1438" y="2214"/>
                    <a:pt x="1370" y="2283"/>
                  </a:cubicBezTo>
                  <a:cubicBezTo>
                    <a:pt x="1324" y="2306"/>
                    <a:pt x="1278" y="2351"/>
                    <a:pt x="1233" y="2374"/>
                  </a:cubicBezTo>
                  <a:cubicBezTo>
                    <a:pt x="1164" y="2397"/>
                    <a:pt x="1119" y="2397"/>
                    <a:pt x="1050" y="2420"/>
                  </a:cubicBezTo>
                  <a:cubicBezTo>
                    <a:pt x="1004" y="2420"/>
                    <a:pt x="982" y="2420"/>
                    <a:pt x="936" y="2397"/>
                  </a:cubicBezTo>
                  <a:cubicBezTo>
                    <a:pt x="890" y="2397"/>
                    <a:pt x="845" y="2374"/>
                    <a:pt x="799" y="2374"/>
                  </a:cubicBezTo>
                  <a:cubicBezTo>
                    <a:pt x="753" y="2351"/>
                    <a:pt x="708" y="2329"/>
                    <a:pt x="685" y="2306"/>
                  </a:cubicBezTo>
                  <a:cubicBezTo>
                    <a:pt x="639" y="2260"/>
                    <a:pt x="594" y="2214"/>
                    <a:pt x="548" y="2169"/>
                  </a:cubicBezTo>
                  <a:cubicBezTo>
                    <a:pt x="502" y="2100"/>
                    <a:pt x="457" y="2032"/>
                    <a:pt x="434" y="1963"/>
                  </a:cubicBezTo>
                  <a:lnTo>
                    <a:pt x="411" y="1941"/>
                  </a:lnTo>
                  <a:cubicBezTo>
                    <a:pt x="417" y="1941"/>
                    <a:pt x="422" y="1941"/>
                    <a:pt x="425" y="1941"/>
                  </a:cubicBezTo>
                  <a:lnTo>
                    <a:pt x="425" y="1941"/>
                  </a:lnTo>
                  <a:cubicBezTo>
                    <a:pt x="385" y="1837"/>
                    <a:pt x="364" y="1750"/>
                    <a:pt x="342" y="1644"/>
                  </a:cubicBezTo>
                  <a:cubicBezTo>
                    <a:pt x="342" y="1530"/>
                    <a:pt x="342" y="1416"/>
                    <a:pt x="342" y="1279"/>
                  </a:cubicBezTo>
                  <a:cubicBezTo>
                    <a:pt x="365" y="1233"/>
                    <a:pt x="365" y="1187"/>
                    <a:pt x="388" y="1142"/>
                  </a:cubicBezTo>
                  <a:cubicBezTo>
                    <a:pt x="388" y="1096"/>
                    <a:pt x="411" y="1028"/>
                    <a:pt x="434" y="982"/>
                  </a:cubicBezTo>
                  <a:cubicBezTo>
                    <a:pt x="434" y="982"/>
                    <a:pt x="434" y="959"/>
                    <a:pt x="434" y="959"/>
                  </a:cubicBezTo>
                  <a:cubicBezTo>
                    <a:pt x="434" y="959"/>
                    <a:pt x="434" y="936"/>
                    <a:pt x="457" y="936"/>
                  </a:cubicBezTo>
                  <a:cubicBezTo>
                    <a:pt x="502" y="822"/>
                    <a:pt x="548" y="731"/>
                    <a:pt x="616" y="640"/>
                  </a:cubicBezTo>
                  <a:cubicBezTo>
                    <a:pt x="662" y="571"/>
                    <a:pt x="731" y="525"/>
                    <a:pt x="776" y="457"/>
                  </a:cubicBezTo>
                  <a:cubicBezTo>
                    <a:pt x="845" y="434"/>
                    <a:pt x="890" y="411"/>
                    <a:pt x="936" y="366"/>
                  </a:cubicBezTo>
                  <a:lnTo>
                    <a:pt x="959" y="366"/>
                  </a:lnTo>
                  <a:cubicBezTo>
                    <a:pt x="1004" y="366"/>
                    <a:pt x="1027" y="343"/>
                    <a:pt x="1073" y="343"/>
                  </a:cubicBezTo>
                  <a:close/>
                  <a:moveTo>
                    <a:pt x="1141" y="0"/>
                  </a:moveTo>
                  <a:cubicBezTo>
                    <a:pt x="1073" y="0"/>
                    <a:pt x="1004" y="23"/>
                    <a:pt x="913" y="46"/>
                  </a:cubicBezTo>
                  <a:cubicBezTo>
                    <a:pt x="845" y="69"/>
                    <a:pt x="753" y="92"/>
                    <a:pt x="685" y="137"/>
                  </a:cubicBezTo>
                  <a:cubicBezTo>
                    <a:pt x="616" y="183"/>
                    <a:pt x="548" y="229"/>
                    <a:pt x="502" y="297"/>
                  </a:cubicBezTo>
                  <a:cubicBezTo>
                    <a:pt x="457" y="320"/>
                    <a:pt x="434" y="343"/>
                    <a:pt x="411" y="366"/>
                  </a:cubicBezTo>
                  <a:cubicBezTo>
                    <a:pt x="365" y="434"/>
                    <a:pt x="320" y="480"/>
                    <a:pt x="274" y="548"/>
                  </a:cubicBezTo>
                  <a:cubicBezTo>
                    <a:pt x="228" y="617"/>
                    <a:pt x="183" y="708"/>
                    <a:pt x="160" y="799"/>
                  </a:cubicBezTo>
                  <a:cubicBezTo>
                    <a:pt x="137" y="799"/>
                    <a:pt x="137" y="822"/>
                    <a:pt x="137" y="822"/>
                  </a:cubicBezTo>
                  <a:cubicBezTo>
                    <a:pt x="137" y="845"/>
                    <a:pt x="114" y="868"/>
                    <a:pt x="114" y="868"/>
                  </a:cubicBezTo>
                  <a:cubicBezTo>
                    <a:pt x="46" y="1028"/>
                    <a:pt x="23" y="1210"/>
                    <a:pt x="23" y="1393"/>
                  </a:cubicBezTo>
                  <a:cubicBezTo>
                    <a:pt x="0" y="1553"/>
                    <a:pt x="23" y="1735"/>
                    <a:pt x="69" y="1918"/>
                  </a:cubicBezTo>
                  <a:cubicBezTo>
                    <a:pt x="114" y="2077"/>
                    <a:pt x="206" y="2237"/>
                    <a:pt x="297" y="2374"/>
                  </a:cubicBezTo>
                  <a:cubicBezTo>
                    <a:pt x="365" y="2443"/>
                    <a:pt x="411" y="2511"/>
                    <a:pt x="502" y="2557"/>
                  </a:cubicBezTo>
                  <a:cubicBezTo>
                    <a:pt x="548" y="2602"/>
                    <a:pt x="594" y="2625"/>
                    <a:pt x="639" y="2648"/>
                  </a:cubicBezTo>
                  <a:cubicBezTo>
                    <a:pt x="685" y="2671"/>
                    <a:pt x="731" y="2694"/>
                    <a:pt x="776" y="2717"/>
                  </a:cubicBezTo>
                  <a:cubicBezTo>
                    <a:pt x="845" y="2739"/>
                    <a:pt x="936" y="2739"/>
                    <a:pt x="1027" y="2739"/>
                  </a:cubicBezTo>
                  <a:cubicBezTo>
                    <a:pt x="1073" y="2739"/>
                    <a:pt x="1119" y="2739"/>
                    <a:pt x="1164" y="2717"/>
                  </a:cubicBezTo>
                  <a:cubicBezTo>
                    <a:pt x="1233" y="2717"/>
                    <a:pt x="1278" y="2694"/>
                    <a:pt x="1324" y="2671"/>
                  </a:cubicBezTo>
                  <a:cubicBezTo>
                    <a:pt x="1529" y="2602"/>
                    <a:pt x="1689" y="2466"/>
                    <a:pt x="1803" y="2306"/>
                  </a:cubicBezTo>
                  <a:cubicBezTo>
                    <a:pt x="2054" y="1986"/>
                    <a:pt x="2146" y="1575"/>
                    <a:pt x="2146" y="1187"/>
                  </a:cubicBezTo>
                  <a:cubicBezTo>
                    <a:pt x="2146" y="1005"/>
                    <a:pt x="2100" y="822"/>
                    <a:pt x="2009" y="640"/>
                  </a:cubicBezTo>
                  <a:cubicBezTo>
                    <a:pt x="1940" y="457"/>
                    <a:pt x="1826" y="297"/>
                    <a:pt x="1666" y="183"/>
                  </a:cubicBezTo>
                  <a:cubicBezTo>
                    <a:pt x="1598" y="137"/>
                    <a:pt x="1529" y="92"/>
                    <a:pt x="1438" y="69"/>
                  </a:cubicBezTo>
                  <a:cubicBezTo>
                    <a:pt x="1370" y="23"/>
                    <a:pt x="1278" y="23"/>
                    <a:pt x="1187"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38"/>
            <p:cNvSpPr/>
            <p:nvPr/>
          </p:nvSpPr>
          <p:spPr>
            <a:xfrm>
              <a:off x="8285866" y="3215368"/>
              <a:ext cx="44748" cy="44104"/>
            </a:xfrm>
            <a:custGeom>
              <a:avLst/>
              <a:gdLst/>
              <a:ahLst/>
              <a:cxnLst/>
              <a:rect l="l" t="t" r="r" b="b"/>
              <a:pathLst>
                <a:path w="1599" h="1576" extrusionOk="0">
                  <a:moveTo>
                    <a:pt x="868" y="320"/>
                  </a:moveTo>
                  <a:cubicBezTo>
                    <a:pt x="913" y="320"/>
                    <a:pt x="959" y="343"/>
                    <a:pt x="1005" y="366"/>
                  </a:cubicBezTo>
                  <a:cubicBezTo>
                    <a:pt x="1027" y="366"/>
                    <a:pt x="1073" y="388"/>
                    <a:pt x="1096" y="411"/>
                  </a:cubicBezTo>
                  <a:cubicBezTo>
                    <a:pt x="1142" y="457"/>
                    <a:pt x="1164" y="480"/>
                    <a:pt x="1187" y="502"/>
                  </a:cubicBezTo>
                  <a:cubicBezTo>
                    <a:pt x="1210" y="525"/>
                    <a:pt x="1233" y="571"/>
                    <a:pt x="1233" y="594"/>
                  </a:cubicBezTo>
                  <a:cubicBezTo>
                    <a:pt x="1256" y="639"/>
                    <a:pt x="1256" y="685"/>
                    <a:pt x="1279" y="731"/>
                  </a:cubicBezTo>
                  <a:cubicBezTo>
                    <a:pt x="1279" y="776"/>
                    <a:pt x="1279" y="822"/>
                    <a:pt x="1279" y="845"/>
                  </a:cubicBezTo>
                  <a:cubicBezTo>
                    <a:pt x="1256" y="891"/>
                    <a:pt x="1256" y="936"/>
                    <a:pt x="1233" y="982"/>
                  </a:cubicBezTo>
                  <a:cubicBezTo>
                    <a:pt x="1210" y="1005"/>
                    <a:pt x="1210" y="1050"/>
                    <a:pt x="1187" y="1073"/>
                  </a:cubicBezTo>
                  <a:cubicBezTo>
                    <a:pt x="1142" y="1096"/>
                    <a:pt x="1119" y="1119"/>
                    <a:pt x="1096" y="1142"/>
                  </a:cubicBezTo>
                  <a:cubicBezTo>
                    <a:pt x="1073" y="1164"/>
                    <a:pt x="1027" y="1187"/>
                    <a:pt x="1005" y="1210"/>
                  </a:cubicBezTo>
                  <a:cubicBezTo>
                    <a:pt x="959" y="1233"/>
                    <a:pt x="913" y="1233"/>
                    <a:pt x="868" y="1256"/>
                  </a:cubicBezTo>
                  <a:lnTo>
                    <a:pt x="754" y="1256"/>
                  </a:lnTo>
                  <a:cubicBezTo>
                    <a:pt x="708" y="1233"/>
                    <a:pt x="662" y="1233"/>
                    <a:pt x="617" y="1210"/>
                  </a:cubicBezTo>
                  <a:cubicBezTo>
                    <a:pt x="594" y="1187"/>
                    <a:pt x="548" y="1164"/>
                    <a:pt x="502" y="1142"/>
                  </a:cubicBezTo>
                  <a:cubicBezTo>
                    <a:pt x="480" y="1119"/>
                    <a:pt x="457" y="1096"/>
                    <a:pt x="434" y="1073"/>
                  </a:cubicBezTo>
                  <a:cubicBezTo>
                    <a:pt x="411" y="1027"/>
                    <a:pt x="388" y="1005"/>
                    <a:pt x="366" y="959"/>
                  </a:cubicBezTo>
                  <a:cubicBezTo>
                    <a:pt x="366" y="913"/>
                    <a:pt x="343" y="891"/>
                    <a:pt x="343" y="845"/>
                  </a:cubicBezTo>
                  <a:cubicBezTo>
                    <a:pt x="343" y="799"/>
                    <a:pt x="343" y="776"/>
                    <a:pt x="343" y="731"/>
                  </a:cubicBezTo>
                  <a:cubicBezTo>
                    <a:pt x="343" y="685"/>
                    <a:pt x="366" y="639"/>
                    <a:pt x="388" y="594"/>
                  </a:cubicBezTo>
                  <a:cubicBezTo>
                    <a:pt x="388" y="571"/>
                    <a:pt x="388" y="571"/>
                    <a:pt x="411" y="548"/>
                  </a:cubicBezTo>
                  <a:cubicBezTo>
                    <a:pt x="411" y="525"/>
                    <a:pt x="434" y="525"/>
                    <a:pt x="434" y="502"/>
                  </a:cubicBezTo>
                  <a:cubicBezTo>
                    <a:pt x="457" y="480"/>
                    <a:pt x="480" y="434"/>
                    <a:pt x="525" y="411"/>
                  </a:cubicBezTo>
                  <a:cubicBezTo>
                    <a:pt x="548" y="388"/>
                    <a:pt x="571" y="388"/>
                    <a:pt x="594" y="366"/>
                  </a:cubicBezTo>
                  <a:cubicBezTo>
                    <a:pt x="594" y="366"/>
                    <a:pt x="617" y="366"/>
                    <a:pt x="639" y="343"/>
                  </a:cubicBezTo>
                  <a:cubicBezTo>
                    <a:pt x="662" y="343"/>
                    <a:pt x="708" y="320"/>
                    <a:pt x="754" y="320"/>
                  </a:cubicBezTo>
                  <a:close/>
                  <a:moveTo>
                    <a:pt x="662" y="0"/>
                  </a:moveTo>
                  <a:cubicBezTo>
                    <a:pt x="594" y="23"/>
                    <a:pt x="525" y="46"/>
                    <a:pt x="457" y="69"/>
                  </a:cubicBezTo>
                  <a:cubicBezTo>
                    <a:pt x="434" y="92"/>
                    <a:pt x="388" y="114"/>
                    <a:pt x="366" y="137"/>
                  </a:cubicBezTo>
                  <a:lnTo>
                    <a:pt x="343" y="137"/>
                  </a:lnTo>
                  <a:cubicBezTo>
                    <a:pt x="297" y="183"/>
                    <a:pt x="251" y="206"/>
                    <a:pt x="229" y="251"/>
                  </a:cubicBezTo>
                  <a:cubicBezTo>
                    <a:pt x="229" y="251"/>
                    <a:pt x="206" y="251"/>
                    <a:pt x="206" y="274"/>
                  </a:cubicBezTo>
                  <a:cubicBezTo>
                    <a:pt x="160" y="297"/>
                    <a:pt x="137" y="366"/>
                    <a:pt x="114" y="411"/>
                  </a:cubicBezTo>
                  <a:cubicBezTo>
                    <a:pt x="92" y="457"/>
                    <a:pt x="69" y="525"/>
                    <a:pt x="46" y="571"/>
                  </a:cubicBezTo>
                  <a:cubicBezTo>
                    <a:pt x="23" y="639"/>
                    <a:pt x="23" y="685"/>
                    <a:pt x="23" y="754"/>
                  </a:cubicBezTo>
                  <a:cubicBezTo>
                    <a:pt x="0" y="891"/>
                    <a:pt x="46" y="1027"/>
                    <a:pt x="114" y="1164"/>
                  </a:cubicBezTo>
                  <a:cubicBezTo>
                    <a:pt x="137" y="1210"/>
                    <a:pt x="183" y="1256"/>
                    <a:pt x="206" y="1301"/>
                  </a:cubicBezTo>
                  <a:cubicBezTo>
                    <a:pt x="274" y="1370"/>
                    <a:pt x="343" y="1415"/>
                    <a:pt x="388" y="1461"/>
                  </a:cubicBezTo>
                  <a:cubicBezTo>
                    <a:pt x="502" y="1530"/>
                    <a:pt x="639" y="1552"/>
                    <a:pt x="754" y="1575"/>
                  </a:cubicBezTo>
                  <a:lnTo>
                    <a:pt x="936" y="1575"/>
                  </a:lnTo>
                  <a:cubicBezTo>
                    <a:pt x="1005" y="1552"/>
                    <a:pt x="1096" y="1530"/>
                    <a:pt x="1164" y="1507"/>
                  </a:cubicBezTo>
                  <a:cubicBezTo>
                    <a:pt x="1279" y="1438"/>
                    <a:pt x="1370" y="1347"/>
                    <a:pt x="1438" y="1256"/>
                  </a:cubicBezTo>
                  <a:cubicBezTo>
                    <a:pt x="1530" y="1142"/>
                    <a:pt x="1575" y="1005"/>
                    <a:pt x="1598" y="868"/>
                  </a:cubicBezTo>
                  <a:cubicBezTo>
                    <a:pt x="1598" y="754"/>
                    <a:pt x="1598" y="617"/>
                    <a:pt x="1552" y="502"/>
                  </a:cubicBezTo>
                  <a:cubicBezTo>
                    <a:pt x="1507" y="366"/>
                    <a:pt x="1416" y="251"/>
                    <a:pt x="1301" y="160"/>
                  </a:cubicBezTo>
                  <a:cubicBezTo>
                    <a:pt x="1210" y="92"/>
                    <a:pt x="1096" y="46"/>
                    <a:pt x="982"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2" name="Google Shape;4122;p38"/>
            <p:cNvGrpSpPr/>
            <p:nvPr/>
          </p:nvGrpSpPr>
          <p:grpSpPr>
            <a:xfrm>
              <a:off x="7354246" y="252794"/>
              <a:ext cx="482293" cy="341109"/>
              <a:chOff x="5184009" y="3233894"/>
              <a:chExt cx="482293" cy="341109"/>
            </a:xfrm>
          </p:grpSpPr>
          <p:sp>
            <p:nvSpPr>
              <p:cNvPr id="4123" name="Google Shape;4123;p38"/>
              <p:cNvSpPr/>
              <p:nvPr/>
            </p:nvSpPr>
            <p:spPr>
              <a:xfrm>
                <a:off x="5499568" y="3292243"/>
                <a:ext cx="43461" cy="45951"/>
              </a:xfrm>
              <a:custGeom>
                <a:avLst/>
                <a:gdLst/>
                <a:ahLst/>
                <a:cxnLst/>
                <a:rect l="l" t="t" r="r" b="b"/>
                <a:pathLst>
                  <a:path w="1553" h="1642" extrusionOk="0">
                    <a:moveTo>
                      <a:pt x="962" y="0"/>
                    </a:moveTo>
                    <a:cubicBezTo>
                      <a:pt x="917" y="0"/>
                      <a:pt x="869" y="6"/>
                      <a:pt x="822" y="15"/>
                    </a:cubicBezTo>
                    <a:cubicBezTo>
                      <a:pt x="754" y="15"/>
                      <a:pt x="662" y="61"/>
                      <a:pt x="571" y="106"/>
                    </a:cubicBezTo>
                    <a:cubicBezTo>
                      <a:pt x="503" y="129"/>
                      <a:pt x="434" y="175"/>
                      <a:pt x="366" y="243"/>
                    </a:cubicBezTo>
                    <a:cubicBezTo>
                      <a:pt x="297" y="312"/>
                      <a:pt x="251" y="380"/>
                      <a:pt x="206" y="472"/>
                    </a:cubicBezTo>
                    <a:cubicBezTo>
                      <a:pt x="137" y="540"/>
                      <a:pt x="114" y="654"/>
                      <a:pt x="92" y="746"/>
                    </a:cubicBezTo>
                    <a:cubicBezTo>
                      <a:pt x="46" y="837"/>
                      <a:pt x="23" y="928"/>
                      <a:pt x="23" y="1019"/>
                    </a:cubicBezTo>
                    <a:cubicBezTo>
                      <a:pt x="0" y="1134"/>
                      <a:pt x="46" y="1271"/>
                      <a:pt x="114" y="1385"/>
                    </a:cubicBezTo>
                    <a:cubicBezTo>
                      <a:pt x="137" y="1430"/>
                      <a:pt x="183" y="1476"/>
                      <a:pt x="229" y="1522"/>
                    </a:cubicBezTo>
                    <a:cubicBezTo>
                      <a:pt x="274" y="1544"/>
                      <a:pt x="343" y="1567"/>
                      <a:pt x="388" y="1590"/>
                    </a:cubicBezTo>
                    <a:cubicBezTo>
                      <a:pt x="457" y="1613"/>
                      <a:pt x="525" y="1636"/>
                      <a:pt x="594" y="1636"/>
                    </a:cubicBezTo>
                    <a:cubicBezTo>
                      <a:pt x="621" y="1640"/>
                      <a:pt x="649" y="1642"/>
                      <a:pt x="678" y="1642"/>
                    </a:cubicBezTo>
                    <a:cubicBezTo>
                      <a:pt x="815" y="1642"/>
                      <a:pt x="960" y="1597"/>
                      <a:pt x="1073" y="1522"/>
                    </a:cubicBezTo>
                    <a:cubicBezTo>
                      <a:pt x="1096" y="1499"/>
                      <a:pt x="1142" y="1476"/>
                      <a:pt x="1164" y="1453"/>
                    </a:cubicBezTo>
                    <a:cubicBezTo>
                      <a:pt x="1256" y="1362"/>
                      <a:pt x="1324" y="1293"/>
                      <a:pt x="1393" y="1179"/>
                    </a:cubicBezTo>
                    <a:cubicBezTo>
                      <a:pt x="1438" y="1111"/>
                      <a:pt x="1461" y="1019"/>
                      <a:pt x="1484" y="928"/>
                    </a:cubicBezTo>
                    <a:cubicBezTo>
                      <a:pt x="1530" y="837"/>
                      <a:pt x="1530" y="746"/>
                      <a:pt x="1552" y="654"/>
                    </a:cubicBezTo>
                    <a:cubicBezTo>
                      <a:pt x="1552" y="563"/>
                      <a:pt x="1552" y="449"/>
                      <a:pt x="1507" y="358"/>
                    </a:cubicBezTo>
                    <a:cubicBezTo>
                      <a:pt x="1484" y="335"/>
                      <a:pt x="1484" y="312"/>
                      <a:pt x="1461" y="312"/>
                    </a:cubicBezTo>
                    <a:cubicBezTo>
                      <a:pt x="1438" y="266"/>
                      <a:pt x="1416" y="221"/>
                      <a:pt x="1370" y="175"/>
                    </a:cubicBezTo>
                    <a:cubicBezTo>
                      <a:pt x="1301" y="106"/>
                      <a:pt x="1233" y="61"/>
                      <a:pt x="1142" y="38"/>
                    </a:cubicBezTo>
                    <a:cubicBezTo>
                      <a:pt x="1088" y="11"/>
                      <a:pt x="1027" y="0"/>
                      <a:pt x="962"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38"/>
              <p:cNvSpPr/>
              <p:nvPr/>
            </p:nvSpPr>
            <p:spPr>
              <a:xfrm>
                <a:off x="5559595" y="3410815"/>
                <a:ext cx="100326" cy="95849"/>
              </a:xfrm>
              <a:custGeom>
                <a:avLst/>
                <a:gdLst/>
                <a:ahLst/>
                <a:cxnLst/>
                <a:rect l="l" t="t" r="r" b="b"/>
                <a:pathLst>
                  <a:path w="3585" h="3425" extrusionOk="0">
                    <a:moveTo>
                      <a:pt x="1758" y="1"/>
                    </a:moveTo>
                    <a:cubicBezTo>
                      <a:pt x="1576" y="1"/>
                      <a:pt x="1370" y="46"/>
                      <a:pt x="1211" y="92"/>
                    </a:cubicBezTo>
                    <a:cubicBezTo>
                      <a:pt x="1005" y="161"/>
                      <a:pt x="845" y="275"/>
                      <a:pt x="686" y="412"/>
                    </a:cubicBezTo>
                    <a:cubicBezTo>
                      <a:pt x="435" y="617"/>
                      <a:pt x="206" y="891"/>
                      <a:pt x="115" y="1233"/>
                    </a:cubicBezTo>
                    <a:cubicBezTo>
                      <a:pt x="24" y="1553"/>
                      <a:pt x="1" y="1895"/>
                      <a:pt x="92" y="2215"/>
                    </a:cubicBezTo>
                    <a:cubicBezTo>
                      <a:pt x="161" y="2375"/>
                      <a:pt x="229" y="2557"/>
                      <a:pt x="320" y="2694"/>
                    </a:cubicBezTo>
                    <a:cubicBezTo>
                      <a:pt x="389" y="2786"/>
                      <a:pt x="435" y="2854"/>
                      <a:pt x="503" y="2922"/>
                    </a:cubicBezTo>
                    <a:cubicBezTo>
                      <a:pt x="549" y="2991"/>
                      <a:pt x="617" y="3037"/>
                      <a:pt x="709" y="3105"/>
                    </a:cubicBezTo>
                    <a:cubicBezTo>
                      <a:pt x="868" y="3242"/>
                      <a:pt x="1097" y="3265"/>
                      <a:pt x="1302" y="3311"/>
                    </a:cubicBezTo>
                    <a:lnTo>
                      <a:pt x="1370" y="3311"/>
                    </a:lnTo>
                    <a:cubicBezTo>
                      <a:pt x="1416" y="3379"/>
                      <a:pt x="1485" y="3402"/>
                      <a:pt x="1576" y="3425"/>
                    </a:cubicBezTo>
                    <a:lnTo>
                      <a:pt x="1827" y="3425"/>
                    </a:lnTo>
                    <a:cubicBezTo>
                      <a:pt x="1895" y="3425"/>
                      <a:pt x="1964" y="3402"/>
                      <a:pt x="2032" y="3402"/>
                    </a:cubicBezTo>
                    <a:cubicBezTo>
                      <a:pt x="2215" y="3379"/>
                      <a:pt x="2398" y="3356"/>
                      <a:pt x="2580" y="3288"/>
                    </a:cubicBezTo>
                    <a:cubicBezTo>
                      <a:pt x="2626" y="3265"/>
                      <a:pt x="2671" y="3242"/>
                      <a:pt x="2717" y="3196"/>
                    </a:cubicBezTo>
                    <a:cubicBezTo>
                      <a:pt x="2763" y="3174"/>
                      <a:pt x="2808" y="3151"/>
                      <a:pt x="2831" y="3128"/>
                    </a:cubicBezTo>
                    <a:cubicBezTo>
                      <a:pt x="2854" y="3105"/>
                      <a:pt x="2877" y="3082"/>
                      <a:pt x="2923" y="3082"/>
                    </a:cubicBezTo>
                    <a:cubicBezTo>
                      <a:pt x="3060" y="2991"/>
                      <a:pt x="3196" y="2877"/>
                      <a:pt x="3311" y="2740"/>
                    </a:cubicBezTo>
                    <a:cubicBezTo>
                      <a:pt x="3402" y="2626"/>
                      <a:pt x="3448" y="2512"/>
                      <a:pt x="3493" y="2397"/>
                    </a:cubicBezTo>
                    <a:cubicBezTo>
                      <a:pt x="3516" y="2329"/>
                      <a:pt x="3539" y="2283"/>
                      <a:pt x="3539" y="2238"/>
                    </a:cubicBezTo>
                    <a:cubicBezTo>
                      <a:pt x="3585" y="2101"/>
                      <a:pt x="3562" y="1987"/>
                      <a:pt x="3493" y="1895"/>
                    </a:cubicBezTo>
                    <a:cubicBezTo>
                      <a:pt x="3539" y="1781"/>
                      <a:pt x="3539" y="1667"/>
                      <a:pt x="3539" y="1576"/>
                    </a:cubicBezTo>
                    <a:cubicBezTo>
                      <a:pt x="3539" y="1439"/>
                      <a:pt x="3516" y="1325"/>
                      <a:pt x="3493" y="1211"/>
                    </a:cubicBezTo>
                    <a:cubicBezTo>
                      <a:pt x="3493" y="1188"/>
                      <a:pt x="3470" y="1188"/>
                      <a:pt x="3470" y="1188"/>
                    </a:cubicBezTo>
                    <a:cubicBezTo>
                      <a:pt x="3470" y="1119"/>
                      <a:pt x="3470" y="1051"/>
                      <a:pt x="3448" y="982"/>
                    </a:cubicBezTo>
                    <a:cubicBezTo>
                      <a:pt x="3448" y="914"/>
                      <a:pt x="3402" y="845"/>
                      <a:pt x="3356" y="777"/>
                    </a:cubicBezTo>
                    <a:cubicBezTo>
                      <a:pt x="3311" y="686"/>
                      <a:pt x="3242" y="594"/>
                      <a:pt x="3174" y="526"/>
                    </a:cubicBezTo>
                    <a:cubicBezTo>
                      <a:pt x="3037" y="412"/>
                      <a:pt x="2923" y="320"/>
                      <a:pt x="2763" y="229"/>
                    </a:cubicBezTo>
                    <a:cubicBezTo>
                      <a:pt x="2626" y="161"/>
                      <a:pt x="2443" y="92"/>
                      <a:pt x="2283" y="69"/>
                    </a:cubicBezTo>
                    <a:cubicBezTo>
                      <a:pt x="2101" y="24"/>
                      <a:pt x="1918" y="1"/>
                      <a:pt x="175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38"/>
              <p:cNvSpPr/>
              <p:nvPr/>
            </p:nvSpPr>
            <p:spPr>
              <a:xfrm>
                <a:off x="5262591" y="3401244"/>
                <a:ext cx="203787" cy="165867"/>
              </a:xfrm>
              <a:custGeom>
                <a:avLst/>
                <a:gdLst/>
                <a:ahLst/>
                <a:cxnLst/>
                <a:rect l="l" t="t" r="r" b="b"/>
                <a:pathLst>
                  <a:path w="7282" h="5927" extrusionOk="0">
                    <a:moveTo>
                      <a:pt x="2762" y="0"/>
                    </a:moveTo>
                    <a:cubicBezTo>
                      <a:pt x="2625" y="23"/>
                      <a:pt x="2465" y="23"/>
                      <a:pt x="2328" y="23"/>
                    </a:cubicBezTo>
                    <a:cubicBezTo>
                      <a:pt x="2214" y="46"/>
                      <a:pt x="2100" y="46"/>
                      <a:pt x="2009" y="69"/>
                    </a:cubicBezTo>
                    <a:cubicBezTo>
                      <a:pt x="1849" y="115"/>
                      <a:pt x="1712" y="183"/>
                      <a:pt x="1552" y="274"/>
                    </a:cubicBezTo>
                    <a:cubicBezTo>
                      <a:pt x="1415" y="343"/>
                      <a:pt x="1301" y="411"/>
                      <a:pt x="1164" y="503"/>
                    </a:cubicBezTo>
                    <a:cubicBezTo>
                      <a:pt x="1027" y="571"/>
                      <a:pt x="913" y="685"/>
                      <a:pt x="776" y="777"/>
                    </a:cubicBezTo>
                    <a:cubicBezTo>
                      <a:pt x="662" y="845"/>
                      <a:pt x="571" y="959"/>
                      <a:pt x="457" y="1096"/>
                    </a:cubicBezTo>
                    <a:cubicBezTo>
                      <a:pt x="411" y="1165"/>
                      <a:pt x="365" y="1210"/>
                      <a:pt x="320" y="1256"/>
                    </a:cubicBezTo>
                    <a:cubicBezTo>
                      <a:pt x="297" y="1302"/>
                      <a:pt x="274" y="1324"/>
                      <a:pt x="274" y="1347"/>
                    </a:cubicBezTo>
                    <a:lnTo>
                      <a:pt x="251" y="1370"/>
                    </a:lnTo>
                    <a:cubicBezTo>
                      <a:pt x="228" y="1416"/>
                      <a:pt x="183" y="1484"/>
                      <a:pt x="160" y="1553"/>
                    </a:cubicBezTo>
                    <a:cubicBezTo>
                      <a:pt x="160" y="1621"/>
                      <a:pt x="160" y="1667"/>
                      <a:pt x="160" y="1735"/>
                    </a:cubicBezTo>
                    <a:cubicBezTo>
                      <a:pt x="160" y="1758"/>
                      <a:pt x="137" y="1781"/>
                      <a:pt x="114" y="1804"/>
                    </a:cubicBezTo>
                    <a:cubicBezTo>
                      <a:pt x="46" y="1941"/>
                      <a:pt x="23" y="2078"/>
                      <a:pt x="0" y="2260"/>
                    </a:cubicBezTo>
                    <a:cubicBezTo>
                      <a:pt x="0" y="2351"/>
                      <a:pt x="0" y="2488"/>
                      <a:pt x="23" y="2580"/>
                    </a:cubicBezTo>
                    <a:cubicBezTo>
                      <a:pt x="46" y="2717"/>
                      <a:pt x="69" y="2854"/>
                      <a:pt x="91" y="2991"/>
                    </a:cubicBezTo>
                    <a:cubicBezTo>
                      <a:pt x="137" y="3128"/>
                      <a:pt x="183" y="3264"/>
                      <a:pt x="228" y="3401"/>
                    </a:cubicBezTo>
                    <a:lnTo>
                      <a:pt x="274" y="3493"/>
                    </a:lnTo>
                    <a:cubicBezTo>
                      <a:pt x="297" y="3561"/>
                      <a:pt x="320" y="3630"/>
                      <a:pt x="365" y="3698"/>
                    </a:cubicBezTo>
                    <a:cubicBezTo>
                      <a:pt x="388" y="3767"/>
                      <a:pt x="457" y="3835"/>
                      <a:pt x="502" y="3904"/>
                    </a:cubicBezTo>
                    <a:lnTo>
                      <a:pt x="525" y="3926"/>
                    </a:lnTo>
                    <a:cubicBezTo>
                      <a:pt x="571" y="3995"/>
                      <a:pt x="594" y="4041"/>
                      <a:pt x="639" y="4086"/>
                    </a:cubicBezTo>
                    <a:cubicBezTo>
                      <a:pt x="685" y="4155"/>
                      <a:pt x="731" y="4223"/>
                      <a:pt x="776" y="4269"/>
                    </a:cubicBezTo>
                    <a:cubicBezTo>
                      <a:pt x="822" y="4337"/>
                      <a:pt x="890" y="4383"/>
                      <a:pt x="936" y="4451"/>
                    </a:cubicBezTo>
                    <a:cubicBezTo>
                      <a:pt x="982" y="4497"/>
                      <a:pt x="1050" y="4543"/>
                      <a:pt x="1096" y="4588"/>
                    </a:cubicBezTo>
                    <a:cubicBezTo>
                      <a:pt x="1119" y="4634"/>
                      <a:pt x="1141" y="4657"/>
                      <a:pt x="1164" y="4702"/>
                    </a:cubicBezTo>
                    <a:cubicBezTo>
                      <a:pt x="1187" y="4725"/>
                      <a:pt x="1210" y="4748"/>
                      <a:pt x="1233" y="4771"/>
                    </a:cubicBezTo>
                    <a:lnTo>
                      <a:pt x="1256" y="4794"/>
                    </a:lnTo>
                    <a:cubicBezTo>
                      <a:pt x="1301" y="4839"/>
                      <a:pt x="1370" y="4908"/>
                      <a:pt x="1415" y="4954"/>
                    </a:cubicBezTo>
                    <a:cubicBezTo>
                      <a:pt x="1461" y="4999"/>
                      <a:pt x="1507" y="5068"/>
                      <a:pt x="1552" y="5113"/>
                    </a:cubicBezTo>
                    <a:cubicBezTo>
                      <a:pt x="1621" y="5182"/>
                      <a:pt x="1689" y="5227"/>
                      <a:pt x="1781" y="5273"/>
                    </a:cubicBezTo>
                    <a:cubicBezTo>
                      <a:pt x="1826" y="5319"/>
                      <a:pt x="1895" y="5364"/>
                      <a:pt x="1963" y="5387"/>
                    </a:cubicBezTo>
                    <a:lnTo>
                      <a:pt x="2100" y="5456"/>
                    </a:lnTo>
                    <a:cubicBezTo>
                      <a:pt x="2237" y="5524"/>
                      <a:pt x="2397" y="5615"/>
                      <a:pt x="2534" y="5661"/>
                    </a:cubicBezTo>
                    <a:cubicBezTo>
                      <a:pt x="2602" y="5684"/>
                      <a:pt x="2671" y="5707"/>
                      <a:pt x="2739" y="5730"/>
                    </a:cubicBezTo>
                    <a:lnTo>
                      <a:pt x="2808" y="5752"/>
                    </a:lnTo>
                    <a:cubicBezTo>
                      <a:pt x="2853" y="5752"/>
                      <a:pt x="2876" y="5775"/>
                      <a:pt x="2922" y="5775"/>
                    </a:cubicBezTo>
                    <a:cubicBezTo>
                      <a:pt x="2967" y="5798"/>
                      <a:pt x="3036" y="5821"/>
                      <a:pt x="3082" y="5844"/>
                    </a:cubicBezTo>
                    <a:cubicBezTo>
                      <a:pt x="3339" y="5905"/>
                      <a:pt x="3596" y="5927"/>
                      <a:pt x="3832" y="5927"/>
                    </a:cubicBezTo>
                    <a:cubicBezTo>
                      <a:pt x="4036" y="5927"/>
                      <a:pt x="4224" y="5911"/>
                      <a:pt x="4383" y="5889"/>
                    </a:cubicBezTo>
                    <a:lnTo>
                      <a:pt x="4405" y="5889"/>
                    </a:lnTo>
                    <a:lnTo>
                      <a:pt x="4679" y="5867"/>
                    </a:lnTo>
                    <a:cubicBezTo>
                      <a:pt x="4816" y="5867"/>
                      <a:pt x="4953" y="5867"/>
                      <a:pt x="5090" y="5821"/>
                    </a:cubicBezTo>
                    <a:cubicBezTo>
                      <a:pt x="5250" y="5798"/>
                      <a:pt x="5387" y="5775"/>
                      <a:pt x="5547" y="5730"/>
                    </a:cubicBezTo>
                    <a:cubicBezTo>
                      <a:pt x="5729" y="5684"/>
                      <a:pt x="5889" y="5615"/>
                      <a:pt x="6026" y="5547"/>
                    </a:cubicBezTo>
                    <a:cubicBezTo>
                      <a:pt x="6095" y="5501"/>
                      <a:pt x="6163" y="5456"/>
                      <a:pt x="6231" y="5433"/>
                    </a:cubicBezTo>
                    <a:cubicBezTo>
                      <a:pt x="6254" y="5410"/>
                      <a:pt x="6277" y="5387"/>
                      <a:pt x="6300" y="5364"/>
                    </a:cubicBezTo>
                    <a:cubicBezTo>
                      <a:pt x="6368" y="5342"/>
                      <a:pt x="6414" y="5296"/>
                      <a:pt x="6460" y="5250"/>
                    </a:cubicBezTo>
                    <a:cubicBezTo>
                      <a:pt x="6574" y="5136"/>
                      <a:pt x="6688" y="5022"/>
                      <a:pt x="6802" y="4839"/>
                    </a:cubicBezTo>
                    <a:cubicBezTo>
                      <a:pt x="6871" y="4725"/>
                      <a:pt x="6962" y="4588"/>
                      <a:pt x="7030" y="4451"/>
                    </a:cubicBezTo>
                    <a:cubicBezTo>
                      <a:pt x="7076" y="4360"/>
                      <a:pt x="7122" y="4269"/>
                      <a:pt x="7144" y="4177"/>
                    </a:cubicBezTo>
                    <a:cubicBezTo>
                      <a:pt x="7190" y="4109"/>
                      <a:pt x="7190" y="4018"/>
                      <a:pt x="7213" y="3949"/>
                    </a:cubicBezTo>
                    <a:lnTo>
                      <a:pt x="7213" y="3881"/>
                    </a:lnTo>
                    <a:cubicBezTo>
                      <a:pt x="7236" y="3721"/>
                      <a:pt x="7259" y="3561"/>
                      <a:pt x="7259" y="3424"/>
                    </a:cubicBezTo>
                    <a:cubicBezTo>
                      <a:pt x="7259" y="3356"/>
                      <a:pt x="7281" y="3264"/>
                      <a:pt x="7259" y="3196"/>
                    </a:cubicBezTo>
                    <a:cubicBezTo>
                      <a:pt x="7236" y="3128"/>
                      <a:pt x="7213" y="3059"/>
                      <a:pt x="7190" y="3013"/>
                    </a:cubicBezTo>
                    <a:cubicBezTo>
                      <a:pt x="7190" y="2968"/>
                      <a:pt x="7190" y="2922"/>
                      <a:pt x="7167" y="2876"/>
                    </a:cubicBezTo>
                    <a:cubicBezTo>
                      <a:pt x="7167" y="2831"/>
                      <a:pt x="7167" y="2785"/>
                      <a:pt x="7144" y="2762"/>
                    </a:cubicBezTo>
                    <a:cubicBezTo>
                      <a:pt x="7122" y="2671"/>
                      <a:pt x="7099" y="2603"/>
                      <a:pt x="7053" y="2534"/>
                    </a:cubicBezTo>
                    <a:lnTo>
                      <a:pt x="7053" y="2488"/>
                    </a:lnTo>
                    <a:cubicBezTo>
                      <a:pt x="7008" y="2351"/>
                      <a:pt x="6939" y="2192"/>
                      <a:pt x="6848" y="2032"/>
                    </a:cubicBezTo>
                    <a:cubicBezTo>
                      <a:pt x="6756" y="1895"/>
                      <a:pt x="6642" y="1758"/>
                      <a:pt x="6528" y="1644"/>
                    </a:cubicBezTo>
                    <a:lnTo>
                      <a:pt x="6437" y="1530"/>
                    </a:lnTo>
                    <a:cubicBezTo>
                      <a:pt x="6368" y="1461"/>
                      <a:pt x="6323" y="1393"/>
                      <a:pt x="6254" y="1324"/>
                    </a:cubicBezTo>
                    <a:cubicBezTo>
                      <a:pt x="6140" y="1210"/>
                      <a:pt x="6003" y="1096"/>
                      <a:pt x="5889" y="1005"/>
                    </a:cubicBezTo>
                    <a:lnTo>
                      <a:pt x="5866" y="982"/>
                    </a:lnTo>
                    <a:cubicBezTo>
                      <a:pt x="5729" y="868"/>
                      <a:pt x="5615" y="777"/>
                      <a:pt x="5478" y="708"/>
                    </a:cubicBezTo>
                    <a:cubicBezTo>
                      <a:pt x="5273" y="594"/>
                      <a:pt x="5045" y="480"/>
                      <a:pt x="4816" y="388"/>
                    </a:cubicBezTo>
                    <a:lnTo>
                      <a:pt x="4657" y="320"/>
                    </a:lnTo>
                    <a:cubicBezTo>
                      <a:pt x="4451" y="229"/>
                      <a:pt x="4223" y="183"/>
                      <a:pt x="3926" y="137"/>
                    </a:cubicBezTo>
                    <a:cubicBezTo>
                      <a:pt x="3812" y="115"/>
                      <a:pt x="3675" y="115"/>
                      <a:pt x="3561" y="115"/>
                    </a:cubicBezTo>
                    <a:cubicBezTo>
                      <a:pt x="3470" y="46"/>
                      <a:pt x="3355" y="0"/>
                      <a:pt x="317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38"/>
              <p:cNvSpPr/>
              <p:nvPr/>
            </p:nvSpPr>
            <p:spPr>
              <a:xfrm>
                <a:off x="5188486" y="3240274"/>
                <a:ext cx="50485" cy="43461"/>
              </a:xfrm>
              <a:custGeom>
                <a:avLst/>
                <a:gdLst/>
                <a:ahLst/>
                <a:cxnLst/>
                <a:rect l="l" t="t" r="r" b="b"/>
                <a:pathLst>
                  <a:path w="1804" h="1553" extrusionOk="0">
                    <a:moveTo>
                      <a:pt x="936" y="1"/>
                    </a:moveTo>
                    <a:cubicBezTo>
                      <a:pt x="845" y="1"/>
                      <a:pt x="776" y="1"/>
                      <a:pt x="685" y="23"/>
                    </a:cubicBezTo>
                    <a:cubicBezTo>
                      <a:pt x="594" y="46"/>
                      <a:pt x="503" y="92"/>
                      <a:pt x="434" y="137"/>
                    </a:cubicBezTo>
                    <a:cubicBezTo>
                      <a:pt x="343" y="183"/>
                      <a:pt x="252" y="252"/>
                      <a:pt x="183" y="320"/>
                    </a:cubicBezTo>
                    <a:cubicBezTo>
                      <a:pt x="115" y="389"/>
                      <a:pt x="92" y="457"/>
                      <a:pt x="46" y="548"/>
                    </a:cubicBezTo>
                    <a:cubicBezTo>
                      <a:pt x="0" y="640"/>
                      <a:pt x="0" y="731"/>
                      <a:pt x="0" y="845"/>
                    </a:cubicBezTo>
                    <a:cubicBezTo>
                      <a:pt x="23" y="1005"/>
                      <a:pt x="115" y="1142"/>
                      <a:pt x="229" y="1279"/>
                    </a:cubicBezTo>
                    <a:cubicBezTo>
                      <a:pt x="320" y="1416"/>
                      <a:pt x="480" y="1461"/>
                      <a:pt x="640" y="1507"/>
                    </a:cubicBezTo>
                    <a:cubicBezTo>
                      <a:pt x="731" y="1530"/>
                      <a:pt x="845" y="1553"/>
                      <a:pt x="936" y="1553"/>
                    </a:cubicBezTo>
                    <a:cubicBezTo>
                      <a:pt x="1096" y="1553"/>
                      <a:pt x="1233" y="1484"/>
                      <a:pt x="1370" y="1416"/>
                    </a:cubicBezTo>
                    <a:cubicBezTo>
                      <a:pt x="1416" y="1370"/>
                      <a:pt x="1461" y="1347"/>
                      <a:pt x="1507" y="1302"/>
                    </a:cubicBezTo>
                    <a:cubicBezTo>
                      <a:pt x="1575" y="1233"/>
                      <a:pt x="1621" y="1165"/>
                      <a:pt x="1667" y="1096"/>
                    </a:cubicBezTo>
                    <a:cubicBezTo>
                      <a:pt x="1690" y="1073"/>
                      <a:pt x="1712" y="1028"/>
                      <a:pt x="1712" y="1005"/>
                    </a:cubicBezTo>
                    <a:cubicBezTo>
                      <a:pt x="1735" y="959"/>
                      <a:pt x="1781" y="914"/>
                      <a:pt x="1781" y="845"/>
                    </a:cubicBezTo>
                    <a:cubicBezTo>
                      <a:pt x="1804" y="731"/>
                      <a:pt x="1804" y="594"/>
                      <a:pt x="1758" y="480"/>
                    </a:cubicBezTo>
                    <a:cubicBezTo>
                      <a:pt x="1735" y="434"/>
                      <a:pt x="1690" y="389"/>
                      <a:pt x="1667" y="366"/>
                    </a:cubicBezTo>
                    <a:cubicBezTo>
                      <a:pt x="1644" y="320"/>
                      <a:pt x="1621" y="320"/>
                      <a:pt x="1598" y="297"/>
                    </a:cubicBezTo>
                    <a:cubicBezTo>
                      <a:pt x="1575" y="274"/>
                      <a:pt x="1553" y="252"/>
                      <a:pt x="1530" y="229"/>
                    </a:cubicBezTo>
                    <a:cubicBezTo>
                      <a:pt x="1461" y="160"/>
                      <a:pt x="1347" y="115"/>
                      <a:pt x="1256" y="69"/>
                    </a:cubicBezTo>
                    <a:cubicBezTo>
                      <a:pt x="1142" y="23"/>
                      <a:pt x="1050" y="23"/>
                      <a:pt x="936"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38"/>
              <p:cNvSpPr/>
              <p:nvPr/>
            </p:nvSpPr>
            <p:spPr>
              <a:xfrm>
                <a:off x="5325809" y="3420078"/>
                <a:ext cx="118852" cy="95597"/>
              </a:xfrm>
              <a:custGeom>
                <a:avLst/>
                <a:gdLst/>
                <a:ahLst/>
                <a:cxnLst/>
                <a:rect l="l" t="t" r="r" b="b"/>
                <a:pathLst>
                  <a:path w="4247" h="3416" extrusionOk="0">
                    <a:moveTo>
                      <a:pt x="777" y="1"/>
                    </a:moveTo>
                    <a:cubicBezTo>
                      <a:pt x="663" y="1"/>
                      <a:pt x="549" y="12"/>
                      <a:pt x="435" y="35"/>
                    </a:cubicBezTo>
                    <a:cubicBezTo>
                      <a:pt x="206" y="58"/>
                      <a:pt x="24" y="286"/>
                      <a:pt x="24" y="492"/>
                    </a:cubicBezTo>
                    <a:cubicBezTo>
                      <a:pt x="1" y="765"/>
                      <a:pt x="229" y="1039"/>
                      <a:pt x="503" y="1039"/>
                    </a:cubicBezTo>
                    <a:cubicBezTo>
                      <a:pt x="686" y="1039"/>
                      <a:pt x="868" y="1062"/>
                      <a:pt x="1051" y="1085"/>
                    </a:cubicBezTo>
                    <a:cubicBezTo>
                      <a:pt x="1279" y="1153"/>
                      <a:pt x="1507" y="1222"/>
                      <a:pt x="1713" y="1336"/>
                    </a:cubicBezTo>
                    <a:cubicBezTo>
                      <a:pt x="1964" y="1450"/>
                      <a:pt x="2192" y="1610"/>
                      <a:pt x="2420" y="1793"/>
                    </a:cubicBezTo>
                    <a:cubicBezTo>
                      <a:pt x="2671" y="2021"/>
                      <a:pt x="2900" y="2272"/>
                      <a:pt x="3105" y="2546"/>
                    </a:cubicBezTo>
                    <a:cubicBezTo>
                      <a:pt x="3219" y="2751"/>
                      <a:pt x="3288" y="2957"/>
                      <a:pt x="3356" y="3162"/>
                    </a:cubicBezTo>
                    <a:cubicBezTo>
                      <a:pt x="3402" y="3276"/>
                      <a:pt x="3539" y="3345"/>
                      <a:pt x="3630" y="3390"/>
                    </a:cubicBezTo>
                    <a:cubicBezTo>
                      <a:pt x="3674" y="3408"/>
                      <a:pt x="3721" y="3415"/>
                      <a:pt x="3767" y="3415"/>
                    </a:cubicBezTo>
                    <a:cubicBezTo>
                      <a:pt x="3842" y="3415"/>
                      <a:pt x="3916" y="3396"/>
                      <a:pt x="3972" y="3368"/>
                    </a:cubicBezTo>
                    <a:cubicBezTo>
                      <a:pt x="3995" y="3368"/>
                      <a:pt x="4018" y="3345"/>
                      <a:pt x="4018" y="3345"/>
                    </a:cubicBezTo>
                    <a:cubicBezTo>
                      <a:pt x="4109" y="3276"/>
                      <a:pt x="4178" y="3185"/>
                      <a:pt x="4201" y="3094"/>
                    </a:cubicBezTo>
                    <a:cubicBezTo>
                      <a:pt x="4246" y="2980"/>
                      <a:pt x="4224" y="2865"/>
                      <a:pt x="4178" y="2751"/>
                    </a:cubicBezTo>
                    <a:cubicBezTo>
                      <a:pt x="4109" y="2569"/>
                      <a:pt x="4041" y="2386"/>
                      <a:pt x="3950" y="2203"/>
                    </a:cubicBezTo>
                    <a:cubicBezTo>
                      <a:pt x="3858" y="2021"/>
                      <a:pt x="3721" y="1861"/>
                      <a:pt x="3607" y="1678"/>
                    </a:cubicBezTo>
                    <a:cubicBezTo>
                      <a:pt x="3493" y="1542"/>
                      <a:pt x="3379" y="1405"/>
                      <a:pt x="3265" y="1268"/>
                    </a:cubicBezTo>
                    <a:cubicBezTo>
                      <a:pt x="3105" y="1108"/>
                      <a:pt x="2945" y="948"/>
                      <a:pt x="2763" y="811"/>
                    </a:cubicBezTo>
                    <a:cubicBezTo>
                      <a:pt x="2466" y="560"/>
                      <a:pt x="2101" y="377"/>
                      <a:pt x="1736" y="218"/>
                    </a:cubicBezTo>
                    <a:cubicBezTo>
                      <a:pt x="1553" y="126"/>
                      <a:pt x="1325" y="58"/>
                      <a:pt x="1119" y="35"/>
                    </a:cubicBezTo>
                    <a:cubicBezTo>
                      <a:pt x="1005" y="12"/>
                      <a:pt x="891" y="1"/>
                      <a:pt x="777" y="1"/>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38"/>
              <p:cNvSpPr/>
              <p:nvPr/>
            </p:nvSpPr>
            <p:spPr>
              <a:xfrm>
                <a:off x="5303449" y="3463203"/>
                <a:ext cx="60727" cy="27173"/>
              </a:xfrm>
              <a:custGeom>
                <a:avLst/>
                <a:gdLst/>
                <a:ahLst/>
                <a:cxnLst/>
                <a:rect l="l" t="t" r="r" b="b"/>
                <a:pathLst>
                  <a:path w="2170" h="971" extrusionOk="0">
                    <a:moveTo>
                      <a:pt x="686" y="1"/>
                    </a:moveTo>
                    <a:cubicBezTo>
                      <a:pt x="526" y="1"/>
                      <a:pt x="366" y="1"/>
                      <a:pt x="184" y="23"/>
                    </a:cubicBezTo>
                    <a:cubicBezTo>
                      <a:pt x="69" y="69"/>
                      <a:pt x="1" y="183"/>
                      <a:pt x="24" y="297"/>
                    </a:cubicBezTo>
                    <a:cubicBezTo>
                      <a:pt x="44" y="397"/>
                      <a:pt x="133" y="461"/>
                      <a:pt x="231" y="461"/>
                    </a:cubicBezTo>
                    <a:cubicBezTo>
                      <a:pt x="245" y="461"/>
                      <a:pt x="260" y="460"/>
                      <a:pt x="275" y="457"/>
                    </a:cubicBezTo>
                    <a:cubicBezTo>
                      <a:pt x="343" y="457"/>
                      <a:pt x="389" y="434"/>
                      <a:pt x="435" y="434"/>
                    </a:cubicBezTo>
                    <a:cubicBezTo>
                      <a:pt x="594" y="434"/>
                      <a:pt x="731" y="434"/>
                      <a:pt x="891" y="457"/>
                    </a:cubicBezTo>
                    <a:cubicBezTo>
                      <a:pt x="1028" y="503"/>
                      <a:pt x="1165" y="548"/>
                      <a:pt x="1302" y="594"/>
                    </a:cubicBezTo>
                    <a:cubicBezTo>
                      <a:pt x="1485" y="685"/>
                      <a:pt x="1667" y="822"/>
                      <a:pt x="1827" y="936"/>
                    </a:cubicBezTo>
                    <a:cubicBezTo>
                      <a:pt x="1861" y="959"/>
                      <a:pt x="1901" y="971"/>
                      <a:pt x="1941" y="971"/>
                    </a:cubicBezTo>
                    <a:cubicBezTo>
                      <a:pt x="1981" y="971"/>
                      <a:pt x="2021" y="959"/>
                      <a:pt x="2055" y="936"/>
                    </a:cubicBezTo>
                    <a:cubicBezTo>
                      <a:pt x="2078" y="914"/>
                      <a:pt x="2101" y="891"/>
                      <a:pt x="2101" y="868"/>
                    </a:cubicBezTo>
                    <a:cubicBezTo>
                      <a:pt x="2169" y="777"/>
                      <a:pt x="2147" y="662"/>
                      <a:pt x="2055" y="594"/>
                    </a:cubicBezTo>
                    <a:cubicBezTo>
                      <a:pt x="1918" y="503"/>
                      <a:pt x="1804" y="434"/>
                      <a:pt x="1667" y="343"/>
                    </a:cubicBezTo>
                    <a:cubicBezTo>
                      <a:pt x="1507" y="229"/>
                      <a:pt x="1325" y="160"/>
                      <a:pt x="1142" y="115"/>
                    </a:cubicBezTo>
                    <a:cubicBezTo>
                      <a:pt x="982" y="69"/>
                      <a:pt x="846" y="23"/>
                      <a:pt x="686" y="1"/>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38"/>
              <p:cNvSpPr/>
              <p:nvPr/>
            </p:nvSpPr>
            <p:spPr>
              <a:xfrm>
                <a:off x="5258113" y="3395507"/>
                <a:ext cx="211455" cy="179496"/>
              </a:xfrm>
              <a:custGeom>
                <a:avLst/>
                <a:gdLst/>
                <a:ahLst/>
                <a:cxnLst/>
                <a:rect l="l" t="t" r="r" b="b"/>
                <a:pathLst>
                  <a:path w="7556" h="6414" extrusionOk="0">
                    <a:moveTo>
                      <a:pt x="1119" y="1004"/>
                    </a:moveTo>
                    <a:cubicBezTo>
                      <a:pt x="1111" y="1011"/>
                      <a:pt x="1103" y="1018"/>
                      <a:pt x="1096" y="1024"/>
                    </a:cubicBezTo>
                    <a:lnTo>
                      <a:pt x="1096" y="1024"/>
                    </a:lnTo>
                    <a:cubicBezTo>
                      <a:pt x="1102" y="1022"/>
                      <a:pt x="1107" y="1016"/>
                      <a:pt x="1119" y="1004"/>
                    </a:cubicBezTo>
                    <a:close/>
                    <a:moveTo>
                      <a:pt x="3469" y="322"/>
                    </a:moveTo>
                    <a:cubicBezTo>
                      <a:pt x="3850" y="368"/>
                      <a:pt x="4230" y="436"/>
                      <a:pt x="4588" y="571"/>
                    </a:cubicBezTo>
                    <a:cubicBezTo>
                      <a:pt x="4953" y="708"/>
                      <a:pt x="5296" y="867"/>
                      <a:pt x="5615" y="1073"/>
                    </a:cubicBezTo>
                    <a:cubicBezTo>
                      <a:pt x="5730" y="1164"/>
                      <a:pt x="5844" y="1233"/>
                      <a:pt x="5935" y="1324"/>
                    </a:cubicBezTo>
                    <a:cubicBezTo>
                      <a:pt x="5958" y="1347"/>
                      <a:pt x="5981" y="1347"/>
                      <a:pt x="6003" y="1370"/>
                    </a:cubicBezTo>
                    <a:cubicBezTo>
                      <a:pt x="6026" y="1392"/>
                      <a:pt x="6026" y="1392"/>
                      <a:pt x="6049" y="1415"/>
                    </a:cubicBezTo>
                    <a:cubicBezTo>
                      <a:pt x="6186" y="1552"/>
                      <a:pt x="6323" y="1689"/>
                      <a:pt x="6460" y="1826"/>
                    </a:cubicBezTo>
                    <a:cubicBezTo>
                      <a:pt x="6506" y="1872"/>
                      <a:pt x="6528" y="1917"/>
                      <a:pt x="6574" y="1986"/>
                    </a:cubicBezTo>
                    <a:cubicBezTo>
                      <a:pt x="6734" y="2168"/>
                      <a:pt x="6848" y="2374"/>
                      <a:pt x="6962" y="2602"/>
                    </a:cubicBezTo>
                    <a:cubicBezTo>
                      <a:pt x="6985" y="2648"/>
                      <a:pt x="7008" y="2693"/>
                      <a:pt x="7008" y="2739"/>
                    </a:cubicBezTo>
                    <a:cubicBezTo>
                      <a:pt x="7031" y="2739"/>
                      <a:pt x="7031" y="2762"/>
                      <a:pt x="7031" y="2762"/>
                    </a:cubicBezTo>
                    <a:cubicBezTo>
                      <a:pt x="7031" y="2762"/>
                      <a:pt x="7031" y="2785"/>
                      <a:pt x="7031" y="2785"/>
                    </a:cubicBezTo>
                    <a:cubicBezTo>
                      <a:pt x="7031" y="2785"/>
                      <a:pt x="7031" y="2808"/>
                      <a:pt x="7053" y="2808"/>
                    </a:cubicBezTo>
                    <a:cubicBezTo>
                      <a:pt x="7053" y="2808"/>
                      <a:pt x="7053" y="2830"/>
                      <a:pt x="7053" y="2830"/>
                    </a:cubicBezTo>
                    <a:cubicBezTo>
                      <a:pt x="7099" y="2990"/>
                      <a:pt x="7145" y="3150"/>
                      <a:pt x="7190" y="3310"/>
                    </a:cubicBezTo>
                    <a:cubicBezTo>
                      <a:pt x="7190" y="3378"/>
                      <a:pt x="7213" y="3447"/>
                      <a:pt x="7213" y="3492"/>
                    </a:cubicBezTo>
                    <a:cubicBezTo>
                      <a:pt x="7213" y="3515"/>
                      <a:pt x="7213" y="3515"/>
                      <a:pt x="7213" y="3538"/>
                    </a:cubicBezTo>
                    <a:cubicBezTo>
                      <a:pt x="7213" y="3538"/>
                      <a:pt x="7213" y="3561"/>
                      <a:pt x="7213" y="3561"/>
                    </a:cubicBezTo>
                    <a:cubicBezTo>
                      <a:pt x="7213" y="3561"/>
                      <a:pt x="7213" y="3584"/>
                      <a:pt x="7213" y="3584"/>
                    </a:cubicBezTo>
                    <a:lnTo>
                      <a:pt x="7213" y="3606"/>
                    </a:lnTo>
                    <a:cubicBezTo>
                      <a:pt x="7213" y="3606"/>
                      <a:pt x="7213" y="3606"/>
                      <a:pt x="7213" y="3629"/>
                    </a:cubicBezTo>
                    <a:cubicBezTo>
                      <a:pt x="7213" y="3652"/>
                      <a:pt x="7213" y="3652"/>
                      <a:pt x="7213" y="3675"/>
                    </a:cubicBezTo>
                    <a:cubicBezTo>
                      <a:pt x="7213" y="3675"/>
                      <a:pt x="7213" y="3698"/>
                      <a:pt x="7213" y="3698"/>
                    </a:cubicBezTo>
                    <a:lnTo>
                      <a:pt x="7213" y="3721"/>
                    </a:lnTo>
                    <a:cubicBezTo>
                      <a:pt x="7213" y="3789"/>
                      <a:pt x="7213" y="3858"/>
                      <a:pt x="7213" y="3926"/>
                    </a:cubicBezTo>
                    <a:cubicBezTo>
                      <a:pt x="7190" y="4109"/>
                      <a:pt x="7145" y="4291"/>
                      <a:pt x="7099" y="4474"/>
                    </a:cubicBezTo>
                    <a:cubicBezTo>
                      <a:pt x="7076" y="4497"/>
                      <a:pt x="7076" y="4542"/>
                      <a:pt x="7053" y="4565"/>
                    </a:cubicBezTo>
                    <a:cubicBezTo>
                      <a:pt x="7008" y="4702"/>
                      <a:pt x="6939" y="4839"/>
                      <a:pt x="6848" y="4953"/>
                    </a:cubicBezTo>
                    <a:cubicBezTo>
                      <a:pt x="6757" y="5090"/>
                      <a:pt x="6665" y="5204"/>
                      <a:pt x="6551" y="5318"/>
                    </a:cubicBezTo>
                    <a:cubicBezTo>
                      <a:pt x="6528" y="5318"/>
                      <a:pt x="6528" y="5318"/>
                      <a:pt x="6528" y="5341"/>
                    </a:cubicBezTo>
                    <a:cubicBezTo>
                      <a:pt x="6506" y="5341"/>
                      <a:pt x="6506" y="5364"/>
                      <a:pt x="6483" y="5364"/>
                    </a:cubicBezTo>
                    <a:cubicBezTo>
                      <a:pt x="6483" y="5387"/>
                      <a:pt x="6483" y="5387"/>
                      <a:pt x="6460" y="5387"/>
                    </a:cubicBezTo>
                    <a:lnTo>
                      <a:pt x="6460" y="5410"/>
                    </a:lnTo>
                    <a:cubicBezTo>
                      <a:pt x="6255" y="5547"/>
                      <a:pt x="6049" y="5684"/>
                      <a:pt x="5844" y="5798"/>
                    </a:cubicBezTo>
                    <a:cubicBezTo>
                      <a:pt x="5593" y="5912"/>
                      <a:pt x="5319" y="5980"/>
                      <a:pt x="5068" y="6049"/>
                    </a:cubicBezTo>
                    <a:cubicBezTo>
                      <a:pt x="4817" y="6082"/>
                      <a:pt x="4566" y="6103"/>
                      <a:pt x="4325" y="6103"/>
                    </a:cubicBezTo>
                    <a:cubicBezTo>
                      <a:pt x="4236" y="6103"/>
                      <a:pt x="4149" y="6101"/>
                      <a:pt x="4063" y="6094"/>
                    </a:cubicBezTo>
                    <a:cubicBezTo>
                      <a:pt x="3675" y="6049"/>
                      <a:pt x="3333" y="5980"/>
                      <a:pt x="2968" y="5843"/>
                    </a:cubicBezTo>
                    <a:lnTo>
                      <a:pt x="2991" y="5843"/>
                    </a:lnTo>
                    <a:cubicBezTo>
                      <a:pt x="2602" y="5729"/>
                      <a:pt x="2260" y="5547"/>
                      <a:pt x="1941" y="5341"/>
                    </a:cubicBezTo>
                    <a:cubicBezTo>
                      <a:pt x="1644" y="5136"/>
                      <a:pt x="1370" y="4885"/>
                      <a:pt x="1119" y="4611"/>
                    </a:cubicBezTo>
                    <a:cubicBezTo>
                      <a:pt x="936" y="4382"/>
                      <a:pt x="754" y="4131"/>
                      <a:pt x="617" y="3858"/>
                    </a:cubicBezTo>
                    <a:cubicBezTo>
                      <a:pt x="503" y="3606"/>
                      <a:pt x="411" y="3355"/>
                      <a:pt x="366" y="3104"/>
                    </a:cubicBezTo>
                    <a:cubicBezTo>
                      <a:pt x="343" y="2899"/>
                      <a:pt x="320" y="2693"/>
                      <a:pt x="343" y="2488"/>
                    </a:cubicBezTo>
                    <a:cubicBezTo>
                      <a:pt x="366" y="2305"/>
                      <a:pt x="411" y="2123"/>
                      <a:pt x="457" y="1940"/>
                    </a:cubicBezTo>
                    <a:cubicBezTo>
                      <a:pt x="525" y="1758"/>
                      <a:pt x="617" y="1598"/>
                      <a:pt x="708" y="1461"/>
                    </a:cubicBezTo>
                    <a:cubicBezTo>
                      <a:pt x="817" y="1309"/>
                      <a:pt x="946" y="1157"/>
                      <a:pt x="1096" y="1024"/>
                    </a:cubicBezTo>
                    <a:lnTo>
                      <a:pt x="1096" y="1024"/>
                    </a:lnTo>
                    <a:cubicBezTo>
                      <a:pt x="1090" y="1027"/>
                      <a:pt x="1084" y="1027"/>
                      <a:pt x="1073" y="1027"/>
                    </a:cubicBezTo>
                    <a:cubicBezTo>
                      <a:pt x="1279" y="867"/>
                      <a:pt x="1484" y="730"/>
                      <a:pt x="1735" y="616"/>
                    </a:cubicBezTo>
                    <a:cubicBezTo>
                      <a:pt x="1986" y="502"/>
                      <a:pt x="2260" y="434"/>
                      <a:pt x="2534" y="365"/>
                    </a:cubicBezTo>
                    <a:cubicBezTo>
                      <a:pt x="2721" y="339"/>
                      <a:pt x="2908" y="327"/>
                      <a:pt x="3096" y="327"/>
                    </a:cubicBezTo>
                    <a:cubicBezTo>
                      <a:pt x="3228" y="327"/>
                      <a:pt x="3360" y="333"/>
                      <a:pt x="3493" y="342"/>
                    </a:cubicBezTo>
                    <a:cubicBezTo>
                      <a:pt x="3481" y="331"/>
                      <a:pt x="3475" y="325"/>
                      <a:pt x="3469" y="322"/>
                    </a:cubicBezTo>
                    <a:close/>
                    <a:moveTo>
                      <a:pt x="3129" y="1"/>
                    </a:moveTo>
                    <a:cubicBezTo>
                      <a:pt x="2801" y="1"/>
                      <a:pt x="2474" y="36"/>
                      <a:pt x="2146" y="114"/>
                    </a:cubicBezTo>
                    <a:cubicBezTo>
                      <a:pt x="1941" y="183"/>
                      <a:pt x="1712" y="251"/>
                      <a:pt x="1507" y="365"/>
                    </a:cubicBezTo>
                    <a:cubicBezTo>
                      <a:pt x="1279" y="479"/>
                      <a:pt x="1050" y="616"/>
                      <a:pt x="868" y="799"/>
                    </a:cubicBezTo>
                    <a:cubicBezTo>
                      <a:pt x="708" y="936"/>
                      <a:pt x="548" y="1096"/>
                      <a:pt x="434" y="1301"/>
                    </a:cubicBezTo>
                    <a:cubicBezTo>
                      <a:pt x="366" y="1392"/>
                      <a:pt x="320" y="1484"/>
                      <a:pt x="251" y="1598"/>
                    </a:cubicBezTo>
                    <a:cubicBezTo>
                      <a:pt x="206" y="1712"/>
                      <a:pt x="160" y="1826"/>
                      <a:pt x="115" y="1940"/>
                    </a:cubicBezTo>
                    <a:cubicBezTo>
                      <a:pt x="46" y="2146"/>
                      <a:pt x="23" y="2374"/>
                      <a:pt x="23" y="2579"/>
                    </a:cubicBezTo>
                    <a:cubicBezTo>
                      <a:pt x="0" y="2830"/>
                      <a:pt x="23" y="3059"/>
                      <a:pt x="92" y="3310"/>
                    </a:cubicBezTo>
                    <a:cubicBezTo>
                      <a:pt x="137" y="3538"/>
                      <a:pt x="206" y="3743"/>
                      <a:pt x="320" y="3972"/>
                    </a:cubicBezTo>
                    <a:cubicBezTo>
                      <a:pt x="434" y="4200"/>
                      <a:pt x="548" y="4405"/>
                      <a:pt x="708" y="4611"/>
                    </a:cubicBezTo>
                    <a:cubicBezTo>
                      <a:pt x="1005" y="4999"/>
                      <a:pt x="1347" y="5318"/>
                      <a:pt x="1758" y="5592"/>
                    </a:cubicBezTo>
                    <a:cubicBezTo>
                      <a:pt x="1941" y="5729"/>
                      <a:pt x="2123" y="5843"/>
                      <a:pt x="2329" y="5935"/>
                    </a:cubicBezTo>
                    <a:cubicBezTo>
                      <a:pt x="2534" y="6026"/>
                      <a:pt x="2762" y="6117"/>
                      <a:pt x="2991" y="6186"/>
                    </a:cubicBezTo>
                    <a:cubicBezTo>
                      <a:pt x="3447" y="6345"/>
                      <a:pt x="3926" y="6414"/>
                      <a:pt x="4406" y="6414"/>
                    </a:cubicBezTo>
                    <a:cubicBezTo>
                      <a:pt x="4908" y="6414"/>
                      <a:pt x="5410" y="6323"/>
                      <a:pt x="5866" y="6140"/>
                    </a:cubicBezTo>
                    <a:cubicBezTo>
                      <a:pt x="6003" y="6072"/>
                      <a:pt x="6140" y="6003"/>
                      <a:pt x="6277" y="5912"/>
                    </a:cubicBezTo>
                    <a:lnTo>
                      <a:pt x="6323" y="5912"/>
                    </a:lnTo>
                    <a:cubicBezTo>
                      <a:pt x="6369" y="5866"/>
                      <a:pt x="6391" y="5843"/>
                      <a:pt x="6437" y="5820"/>
                    </a:cubicBezTo>
                    <a:lnTo>
                      <a:pt x="6460" y="5820"/>
                    </a:lnTo>
                    <a:cubicBezTo>
                      <a:pt x="6460" y="5820"/>
                      <a:pt x="6460" y="5798"/>
                      <a:pt x="6460" y="5798"/>
                    </a:cubicBezTo>
                    <a:cubicBezTo>
                      <a:pt x="6506" y="5775"/>
                      <a:pt x="6574" y="5729"/>
                      <a:pt x="6620" y="5684"/>
                    </a:cubicBezTo>
                    <a:cubicBezTo>
                      <a:pt x="6688" y="5615"/>
                      <a:pt x="6757" y="5569"/>
                      <a:pt x="6825" y="5501"/>
                    </a:cubicBezTo>
                    <a:cubicBezTo>
                      <a:pt x="6916" y="5410"/>
                      <a:pt x="6985" y="5341"/>
                      <a:pt x="7053" y="5250"/>
                    </a:cubicBezTo>
                    <a:cubicBezTo>
                      <a:pt x="7122" y="5136"/>
                      <a:pt x="7190" y="5044"/>
                      <a:pt x="7259" y="4930"/>
                    </a:cubicBezTo>
                    <a:cubicBezTo>
                      <a:pt x="7350" y="4748"/>
                      <a:pt x="7419" y="4542"/>
                      <a:pt x="7464" y="4360"/>
                    </a:cubicBezTo>
                    <a:cubicBezTo>
                      <a:pt x="7533" y="4131"/>
                      <a:pt x="7556" y="3880"/>
                      <a:pt x="7556" y="3652"/>
                    </a:cubicBezTo>
                    <a:cubicBezTo>
                      <a:pt x="7556" y="3652"/>
                      <a:pt x="7556" y="3629"/>
                      <a:pt x="7533" y="3629"/>
                    </a:cubicBezTo>
                    <a:cubicBezTo>
                      <a:pt x="7533" y="3629"/>
                      <a:pt x="7533" y="3606"/>
                      <a:pt x="7533" y="3606"/>
                    </a:cubicBezTo>
                    <a:cubicBezTo>
                      <a:pt x="7533" y="3401"/>
                      <a:pt x="7510" y="3196"/>
                      <a:pt x="7441" y="3013"/>
                    </a:cubicBezTo>
                    <a:cubicBezTo>
                      <a:pt x="7441" y="2990"/>
                      <a:pt x="7441" y="2990"/>
                      <a:pt x="7441" y="2967"/>
                    </a:cubicBezTo>
                    <a:cubicBezTo>
                      <a:pt x="7419" y="2899"/>
                      <a:pt x="7396" y="2830"/>
                      <a:pt x="7373" y="2785"/>
                    </a:cubicBezTo>
                    <a:cubicBezTo>
                      <a:pt x="7327" y="2602"/>
                      <a:pt x="7259" y="2442"/>
                      <a:pt x="7168" y="2283"/>
                    </a:cubicBezTo>
                    <a:cubicBezTo>
                      <a:pt x="7076" y="2123"/>
                      <a:pt x="6962" y="1940"/>
                      <a:pt x="6848" y="1780"/>
                    </a:cubicBezTo>
                    <a:cubicBezTo>
                      <a:pt x="6688" y="1598"/>
                      <a:pt x="6528" y="1415"/>
                      <a:pt x="6369" y="1255"/>
                    </a:cubicBezTo>
                    <a:cubicBezTo>
                      <a:pt x="6300" y="1187"/>
                      <a:pt x="6209" y="1118"/>
                      <a:pt x="6140" y="1050"/>
                    </a:cubicBezTo>
                    <a:cubicBezTo>
                      <a:pt x="5958" y="913"/>
                      <a:pt x="5752" y="776"/>
                      <a:pt x="5570" y="662"/>
                    </a:cubicBezTo>
                    <a:cubicBezTo>
                      <a:pt x="5319" y="525"/>
                      <a:pt x="5068" y="411"/>
                      <a:pt x="4817" y="297"/>
                    </a:cubicBezTo>
                    <a:lnTo>
                      <a:pt x="4794" y="297"/>
                    </a:lnTo>
                    <a:cubicBezTo>
                      <a:pt x="4543" y="205"/>
                      <a:pt x="4269" y="114"/>
                      <a:pt x="3995" y="69"/>
                    </a:cubicBezTo>
                    <a:lnTo>
                      <a:pt x="3926" y="69"/>
                    </a:lnTo>
                    <a:cubicBezTo>
                      <a:pt x="3904" y="69"/>
                      <a:pt x="3904" y="46"/>
                      <a:pt x="3904" y="46"/>
                    </a:cubicBezTo>
                    <a:cubicBezTo>
                      <a:pt x="3789" y="46"/>
                      <a:pt x="3698" y="23"/>
                      <a:pt x="3584" y="23"/>
                    </a:cubicBezTo>
                    <a:cubicBezTo>
                      <a:pt x="3432" y="8"/>
                      <a:pt x="3280" y="1"/>
                      <a:pt x="312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38"/>
              <p:cNvSpPr/>
              <p:nvPr/>
            </p:nvSpPr>
            <p:spPr>
              <a:xfrm>
                <a:off x="5555761" y="3403791"/>
                <a:ext cx="110541" cy="109897"/>
              </a:xfrm>
              <a:custGeom>
                <a:avLst/>
                <a:gdLst/>
                <a:ahLst/>
                <a:cxnLst/>
                <a:rect l="l" t="t" r="r" b="b"/>
                <a:pathLst>
                  <a:path w="3950" h="3927" extrusionOk="0">
                    <a:moveTo>
                      <a:pt x="474" y="2632"/>
                    </a:moveTo>
                    <a:lnTo>
                      <a:pt x="474" y="2632"/>
                    </a:lnTo>
                    <a:cubicBezTo>
                      <a:pt x="476" y="2637"/>
                      <a:pt x="478" y="2643"/>
                      <a:pt x="480" y="2648"/>
                    </a:cubicBezTo>
                    <a:cubicBezTo>
                      <a:pt x="480" y="2648"/>
                      <a:pt x="480" y="2639"/>
                      <a:pt x="474" y="2632"/>
                    </a:cubicBezTo>
                    <a:close/>
                    <a:moveTo>
                      <a:pt x="2101" y="320"/>
                    </a:moveTo>
                    <a:cubicBezTo>
                      <a:pt x="2238" y="343"/>
                      <a:pt x="2398" y="366"/>
                      <a:pt x="2535" y="412"/>
                    </a:cubicBezTo>
                    <a:cubicBezTo>
                      <a:pt x="2649" y="480"/>
                      <a:pt x="2786" y="526"/>
                      <a:pt x="2900" y="617"/>
                    </a:cubicBezTo>
                    <a:cubicBezTo>
                      <a:pt x="3014" y="708"/>
                      <a:pt x="3128" y="800"/>
                      <a:pt x="3219" y="891"/>
                    </a:cubicBezTo>
                    <a:cubicBezTo>
                      <a:pt x="3265" y="959"/>
                      <a:pt x="3311" y="1028"/>
                      <a:pt x="3356" y="1096"/>
                    </a:cubicBezTo>
                    <a:cubicBezTo>
                      <a:pt x="3402" y="1142"/>
                      <a:pt x="3425" y="1211"/>
                      <a:pt x="3448" y="1256"/>
                    </a:cubicBezTo>
                    <a:cubicBezTo>
                      <a:pt x="3516" y="1393"/>
                      <a:pt x="3562" y="1507"/>
                      <a:pt x="3585" y="1644"/>
                    </a:cubicBezTo>
                    <a:lnTo>
                      <a:pt x="3585" y="1667"/>
                    </a:lnTo>
                    <a:cubicBezTo>
                      <a:pt x="3585" y="1713"/>
                      <a:pt x="3607" y="1758"/>
                      <a:pt x="3607" y="1804"/>
                    </a:cubicBezTo>
                    <a:cubicBezTo>
                      <a:pt x="3607" y="1804"/>
                      <a:pt x="3607" y="1827"/>
                      <a:pt x="3607" y="1827"/>
                    </a:cubicBezTo>
                    <a:lnTo>
                      <a:pt x="3607" y="1850"/>
                    </a:lnTo>
                    <a:cubicBezTo>
                      <a:pt x="3607" y="1941"/>
                      <a:pt x="3607" y="2009"/>
                      <a:pt x="3607" y="2101"/>
                    </a:cubicBezTo>
                    <a:cubicBezTo>
                      <a:pt x="3607" y="2124"/>
                      <a:pt x="3607" y="2146"/>
                      <a:pt x="3607" y="2169"/>
                    </a:cubicBezTo>
                    <a:cubicBezTo>
                      <a:pt x="3585" y="2283"/>
                      <a:pt x="3562" y="2397"/>
                      <a:pt x="3516" y="2512"/>
                    </a:cubicBezTo>
                    <a:cubicBezTo>
                      <a:pt x="3516" y="2512"/>
                      <a:pt x="3516" y="2534"/>
                      <a:pt x="3516" y="2534"/>
                    </a:cubicBezTo>
                    <a:cubicBezTo>
                      <a:pt x="3470" y="2648"/>
                      <a:pt x="3402" y="2763"/>
                      <a:pt x="3333" y="2877"/>
                    </a:cubicBezTo>
                    <a:cubicBezTo>
                      <a:pt x="3242" y="2991"/>
                      <a:pt x="3151" y="3105"/>
                      <a:pt x="3037" y="3219"/>
                    </a:cubicBezTo>
                    <a:cubicBezTo>
                      <a:pt x="2923" y="3310"/>
                      <a:pt x="2808" y="3379"/>
                      <a:pt x="2694" y="3447"/>
                    </a:cubicBezTo>
                    <a:cubicBezTo>
                      <a:pt x="2557" y="3516"/>
                      <a:pt x="2398" y="3562"/>
                      <a:pt x="2261" y="3584"/>
                    </a:cubicBezTo>
                    <a:cubicBezTo>
                      <a:pt x="2124" y="3607"/>
                      <a:pt x="1987" y="3607"/>
                      <a:pt x="1850" y="3607"/>
                    </a:cubicBezTo>
                    <a:cubicBezTo>
                      <a:pt x="1713" y="3584"/>
                      <a:pt x="1553" y="3562"/>
                      <a:pt x="1416" y="3516"/>
                    </a:cubicBezTo>
                    <a:cubicBezTo>
                      <a:pt x="1302" y="3470"/>
                      <a:pt x="1165" y="3402"/>
                      <a:pt x="1051" y="3333"/>
                    </a:cubicBezTo>
                    <a:cubicBezTo>
                      <a:pt x="937" y="3242"/>
                      <a:pt x="823" y="3128"/>
                      <a:pt x="709" y="3014"/>
                    </a:cubicBezTo>
                    <a:cubicBezTo>
                      <a:pt x="617" y="2900"/>
                      <a:pt x="526" y="2763"/>
                      <a:pt x="457" y="2626"/>
                    </a:cubicBezTo>
                    <a:cubicBezTo>
                      <a:pt x="465" y="2626"/>
                      <a:pt x="470" y="2628"/>
                      <a:pt x="474" y="2632"/>
                    </a:cubicBezTo>
                    <a:lnTo>
                      <a:pt x="474" y="2632"/>
                    </a:lnTo>
                    <a:cubicBezTo>
                      <a:pt x="432" y="2523"/>
                      <a:pt x="390" y="2380"/>
                      <a:pt x="348" y="2253"/>
                    </a:cubicBezTo>
                    <a:lnTo>
                      <a:pt x="348" y="2253"/>
                    </a:lnTo>
                    <a:cubicBezTo>
                      <a:pt x="355" y="2260"/>
                      <a:pt x="366" y="2260"/>
                      <a:pt x="366" y="2260"/>
                    </a:cubicBezTo>
                    <a:lnTo>
                      <a:pt x="343" y="2238"/>
                    </a:lnTo>
                    <a:lnTo>
                      <a:pt x="343" y="2238"/>
                    </a:lnTo>
                    <a:cubicBezTo>
                      <a:pt x="343" y="2238"/>
                      <a:pt x="343" y="2238"/>
                      <a:pt x="343" y="2238"/>
                    </a:cubicBezTo>
                    <a:cubicBezTo>
                      <a:pt x="343" y="2101"/>
                      <a:pt x="321" y="1964"/>
                      <a:pt x="343" y="1827"/>
                    </a:cubicBezTo>
                    <a:cubicBezTo>
                      <a:pt x="343" y="1690"/>
                      <a:pt x="389" y="1553"/>
                      <a:pt x="435" y="1416"/>
                    </a:cubicBezTo>
                    <a:cubicBezTo>
                      <a:pt x="480" y="1279"/>
                      <a:pt x="526" y="1165"/>
                      <a:pt x="594" y="1051"/>
                    </a:cubicBezTo>
                    <a:cubicBezTo>
                      <a:pt x="686" y="937"/>
                      <a:pt x="800" y="822"/>
                      <a:pt x="914" y="708"/>
                    </a:cubicBezTo>
                    <a:cubicBezTo>
                      <a:pt x="1018" y="625"/>
                      <a:pt x="1142" y="541"/>
                      <a:pt x="1285" y="475"/>
                    </a:cubicBezTo>
                    <a:lnTo>
                      <a:pt x="1285" y="475"/>
                    </a:lnTo>
                    <a:cubicBezTo>
                      <a:pt x="1281" y="478"/>
                      <a:pt x="1279" y="480"/>
                      <a:pt x="1279" y="480"/>
                    </a:cubicBezTo>
                    <a:cubicBezTo>
                      <a:pt x="1416" y="412"/>
                      <a:pt x="1553" y="366"/>
                      <a:pt x="1713" y="343"/>
                    </a:cubicBezTo>
                    <a:cubicBezTo>
                      <a:pt x="1827" y="320"/>
                      <a:pt x="1964" y="320"/>
                      <a:pt x="2101" y="320"/>
                    </a:cubicBezTo>
                    <a:close/>
                    <a:moveTo>
                      <a:pt x="1941" y="1"/>
                    </a:moveTo>
                    <a:cubicBezTo>
                      <a:pt x="1713" y="1"/>
                      <a:pt x="1462" y="46"/>
                      <a:pt x="1234" y="138"/>
                    </a:cubicBezTo>
                    <a:cubicBezTo>
                      <a:pt x="1028" y="229"/>
                      <a:pt x="846" y="343"/>
                      <a:pt x="663" y="480"/>
                    </a:cubicBezTo>
                    <a:cubicBezTo>
                      <a:pt x="480" y="640"/>
                      <a:pt x="343" y="845"/>
                      <a:pt x="229" y="1051"/>
                    </a:cubicBezTo>
                    <a:cubicBezTo>
                      <a:pt x="138" y="1233"/>
                      <a:pt x="69" y="1416"/>
                      <a:pt x="24" y="1621"/>
                    </a:cubicBezTo>
                    <a:cubicBezTo>
                      <a:pt x="1" y="1850"/>
                      <a:pt x="1" y="2101"/>
                      <a:pt x="47" y="2329"/>
                    </a:cubicBezTo>
                    <a:cubicBezTo>
                      <a:pt x="69" y="2443"/>
                      <a:pt x="92" y="2534"/>
                      <a:pt x="138" y="2648"/>
                    </a:cubicBezTo>
                    <a:cubicBezTo>
                      <a:pt x="161" y="2763"/>
                      <a:pt x="229" y="2854"/>
                      <a:pt x="275" y="2968"/>
                    </a:cubicBezTo>
                    <a:cubicBezTo>
                      <a:pt x="389" y="3173"/>
                      <a:pt x="572" y="3379"/>
                      <a:pt x="777" y="3516"/>
                    </a:cubicBezTo>
                    <a:cubicBezTo>
                      <a:pt x="937" y="3653"/>
                      <a:pt x="1097" y="3744"/>
                      <a:pt x="1302" y="3813"/>
                    </a:cubicBezTo>
                    <a:cubicBezTo>
                      <a:pt x="1507" y="3881"/>
                      <a:pt x="1736" y="3927"/>
                      <a:pt x="1964" y="3927"/>
                    </a:cubicBezTo>
                    <a:cubicBezTo>
                      <a:pt x="2147" y="3927"/>
                      <a:pt x="2306" y="3904"/>
                      <a:pt x="2489" y="3858"/>
                    </a:cubicBezTo>
                    <a:cubicBezTo>
                      <a:pt x="2649" y="3813"/>
                      <a:pt x="2831" y="3744"/>
                      <a:pt x="2968" y="3653"/>
                    </a:cubicBezTo>
                    <a:cubicBezTo>
                      <a:pt x="2991" y="3630"/>
                      <a:pt x="3037" y="3630"/>
                      <a:pt x="3060" y="3607"/>
                    </a:cubicBezTo>
                    <a:cubicBezTo>
                      <a:pt x="3174" y="3539"/>
                      <a:pt x="3288" y="3425"/>
                      <a:pt x="3379" y="3333"/>
                    </a:cubicBezTo>
                    <a:cubicBezTo>
                      <a:pt x="3402" y="3333"/>
                      <a:pt x="3402" y="3310"/>
                      <a:pt x="3402" y="3310"/>
                    </a:cubicBezTo>
                    <a:cubicBezTo>
                      <a:pt x="3402" y="3310"/>
                      <a:pt x="3425" y="3288"/>
                      <a:pt x="3425" y="3288"/>
                    </a:cubicBezTo>
                    <a:cubicBezTo>
                      <a:pt x="3539" y="3173"/>
                      <a:pt x="3630" y="3037"/>
                      <a:pt x="3722" y="2877"/>
                    </a:cubicBezTo>
                    <a:cubicBezTo>
                      <a:pt x="3722" y="2854"/>
                      <a:pt x="3722" y="2854"/>
                      <a:pt x="3744" y="2831"/>
                    </a:cubicBezTo>
                    <a:cubicBezTo>
                      <a:pt x="3790" y="2717"/>
                      <a:pt x="3858" y="2557"/>
                      <a:pt x="3881" y="2420"/>
                    </a:cubicBezTo>
                    <a:cubicBezTo>
                      <a:pt x="3881" y="2397"/>
                      <a:pt x="3904" y="2375"/>
                      <a:pt x="3904" y="2352"/>
                    </a:cubicBezTo>
                    <a:cubicBezTo>
                      <a:pt x="3927" y="2260"/>
                      <a:pt x="3927" y="2169"/>
                      <a:pt x="3927" y="2078"/>
                    </a:cubicBezTo>
                    <a:cubicBezTo>
                      <a:pt x="3950" y="2009"/>
                      <a:pt x="3950" y="1918"/>
                      <a:pt x="3927" y="1827"/>
                    </a:cubicBezTo>
                    <a:cubicBezTo>
                      <a:pt x="3927" y="1644"/>
                      <a:pt x="3881" y="1462"/>
                      <a:pt x="3813" y="1302"/>
                    </a:cubicBezTo>
                    <a:cubicBezTo>
                      <a:pt x="3790" y="1165"/>
                      <a:pt x="3722" y="1051"/>
                      <a:pt x="3653" y="937"/>
                    </a:cubicBezTo>
                    <a:lnTo>
                      <a:pt x="3630" y="914"/>
                    </a:lnTo>
                    <a:cubicBezTo>
                      <a:pt x="3516" y="708"/>
                      <a:pt x="3356" y="549"/>
                      <a:pt x="3174" y="412"/>
                    </a:cubicBezTo>
                    <a:cubicBezTo>
                      <a:pt x="3082" y="343"/>
                      <a:pt x="2991" y="275"/>
                      <a:pt x="2877" y="229"/>
                    </a:cubicBezTo>
                    <a:cubicBezTo>
                      <a:pt x="2786" y="161"/>
                      <a:pt x="2672" y="138"/>
                      <a:pt x="2580" y="92"/>
                    </a:cubicBezTo>
                    <a:cubicBezTo>
                      <a:pt x="2375" y="24"/>
                      <a:pt x="2169" y="1"/>
                      <a:pt x="1941"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38"/>
              <p:cNvSpPr/>
              <p:nvPr/>
            </p:nvSpPr>
            <p:spPr>
              <a:xfrm>
                <a:off x="5493187" y="3283483"/>
                <a:ext cx="54963" cy="62854"/>
              </a:xfrm>
              <a:custGeom>
                <a:avLst/>
                <a:gdLst/>
                <a:ahLst/>
                <a:cxnLst/>
                <a:rect l="l" t="t" r="r" b="b"/>
                <a:pathLst>
                  <a:path w="1964" h="2246" extrusionOk="0">
                    <a:moveTo>
                      <a:pt x="1187" y="328"/>
                    </a:moveTo>
                    <a:cubicBezTo>
                      <a:pt x="1233" y="328"/>
                      <a:pt x="1278" y="351"/>
                      <a:pt x="1301" y="351"/>
                    </a:cubicBezTo>
                    <a:cubicBezTo>
                      <a:pt x="1347" y="374"/>
                      <a:pt x="1370" y="397"/>
                      <a:pt x="1415" y="397"/>
                    </a:cubicBezTo>
                    <a:cubicBezTo>
                      <a:pt x="1438" y="442"/>
                      <a:pt x="1484" y="465"/>
                      <a:pt x="1507" y="488"/>
                    </a:cubicBezTo>
                    <a:cubicBezTo>
                      <a:pt x="1529" y="534"/>
                      <a:pt x="1552" y="556"/>
                      <a:pt x="1575" y="602"/>
                    </a:cubicBezTo>
                    <a:cubicBezTo>
                      <a:pt x="1598" y="671"/>
                      <a:pt x="1621" y="716"/>
                      <a:pt x="1644" y="785"/>
                    </a:cubicBezTo>
                    <a:cubicBezTo>
                      <a:pt x="1644" y="876"/>
                      <a:pt x="1644" y="944"/>
                      <a:pt x="1644" y="1013"/>
                    </a:cubicBezTo>
                    <a:cubicBezTo>
                      <a:pt x="1644" y="1036"/>
                      <a:pt x="1644" y="1036"/>
                      <a:pt x="1644" y="1036"/>
                    </a:cubicBezTo>
                    <a:cubicBezTo>
                      <a:pt x="1644" y="1127"/>
                      <a:pt x="1621" y="1196"/>
                      <a:pt x="1598" y="1287"/>
                    </a:cubicBezTo>
                    <a:cubicBezTo>
                      <a:pt x="1552" y="1378"/>
                      <a:pt x="1507" y="1469"/>
                      <a:pt x="1461" y="1561"/>
                    </a:cubicBezTo>
                    <a:cubicBezTo>
                      <a:pt x="1415" y="1629"/>
                      <a:pt x="1347" y="1675"/>
                      <a:pt x="1301" y="1743"/>
                    </a:cubicBezTo>
                    <a:cubicBezTo>
                      <a:pt x="1233" y="1789"/>
                      <a:pt x="1164" y="1835"/>
                      <a:pt x="1096" y="1880"/>
                    </a:cubicBezTo>
                    <a:cubicBezTo>
                      <a:pt x="1050" y="1880"/>
                      <a:pt x="1004" y="1903"/>
                      <a:pt x="936" y="1926"/>
                    </a:cubicBezTo>
                    <a:lnTo>
                      <a:pt x="799" y="1926"/>
                    </a:lnTo>
                    <a:cubicBezTo>
                      <a:pt x="776" y="1926"/>
                      <a:pt x="753" y="1926"/>
                      <a:pt x="731" y="1903"/>
                    </a:cubicBezTo>
                    <a:cubicBezTo>
                      <a:pt x="685" y="1880"/>
                      <a:pt x="639" y="1880"/>
                      <a:pt x="616" y="1857"/>
                    </a:cubicBezTo>
                    <a:cubicBezTo>
                      <a:pt x="571" y="1812"/>
                      <a:pt x="548" y="1789"/>
                      <a:pt x="525" y="1766"/>
                    </a:cubicBezTo>
                    <a:cubicBezTo>
                      <a:pt x="479" y="1721"/>
                      <a:pt x="457" y="1675"/>
                      <a:pt x="434" y="1629"/>
                    </a:cubicBezTo>
                    <a:cubicBezTo>
                      <a:pt x="411" y="1584"/>
                      <a:pt x="411" y="1538"/>
                      <a:pt x="388" y="1469"/>
                    </a:cubicBezTo>
                    <a:cubicBezTo>
                      <a:pt x="388" y="1401"/>
                      <a:pt x="365" y="1310"/>
                      <a:pt x="388" y="1218"/>
                    </a:cubicBezTo>
                    <a:cubicBezTo>
                      <a:pt x="388" y="1127"/>
                      <a:pt x="411" y="1059"/>
                      <a:pt x="434" y="967"/>
                    </a:cubicBezTo>
                    <a:cubicBezTo>
                      <a:pt x="457" y="876"/>
                      <a:pt x="502" y="785"/>
                      <a:pt x="571" y="716"/>
                    </a:cubicBezTo>
                    <a:cubicBezTo>
                      <a:pt x="616" y="625"/>
                      <a:pt x="685" y="579"/>
                      <a:pt x="731" y="511"/>
                    </a:cubicBezTo>
                    <a:cubicBezTo>
                      <a:pt x="799" y="465"/>
                      <a:pt x="867" y="419"/>
                      <a:pt x="936" y="374"/>
                    </a:cubicBezTo>
                    <a:cubicBezTo>
                      <a:pt x="982" y="374"/>
                      <a:pt x="1027" y="351"/>
                      <a:pt x="1073" y="328"/>
                    </a:cubicBezTo>
                    <a:close/>
                    <a:moveTo>
                      <a:pt x="1159" y="0"/>
                    </a:moveTo>
                    <a:cubicBezTo>
                      <a:pt x="1040" y="0"/>
                      <a:pt x="925" y="26"/>
                      <a:pt x="822" y="77"/>
                    </a:cubicBezTo>
                    <a:cubicBezTo>
                      <a:pt x="502" y="214"/>
                      <a:pt x="274" y="488"/>
                      <a:pt x="160" y="785"/>
                    </a:cubicBezTo>
                    <a:cubicBezTo>
                      <a:pt x="23" y="1081"/>
                      <a:pt x="0" y="1447"/>
                      <a:pt x="137" y="1743"/>
                    </a:cubicBezTo>
                    <a:cubicBezTo>
                      <a:pt x="206" y="1903"/>
                      <a:pt x="297" y="2040"/>
                      <a:pt x="434" y="2131"/>
                    </a:cubicBezTo>
                    <a:cubicBezTo>
                      <a:pt x="502" y="2177"/>
                      <a:pt x="571" y="2200"/>
                      <a:pt x="639" y="2223"/>
                    </a:cubicBezTo>
                    <a:cubicBezTo>
                      <a:pt x="731" y="2245"/>
                      <a:pt x="822" y="2245"/>
                      <a:pt x="913" y="2245"/>
                    </a:cubicBezTo>
                    <a:cubicBezTo>
                      <a:pt x="982" y="2245"/>
                      <a:pt x="1050" y="2223"/>
                      <a:pt x="1119" y="2200"/>
                    </a:cubicBezTo>
                    <a:cubicBezTo>
                      <a:pt x="1187" y="2200"/>
                      <a:pt x="1278" y="2154"/>
                      <a:pt x="1347" y="2109"/>
                    </a:cubicBezTo>
                    <a:cubicBezTo>
                      <a:pt x="1347" y="2109"/>
                      <a:pt x="1370" y="2109"/>
                      <a:pt x="1370" y="2086"/>
                    </a:cubicBezTo>
                    <a:cubicBezTo>
                      <a:pt x="1415" y="2063"/>
                      <a:pt x="1461" y="2017"/>
                      <a:pt x="1507" y="1972"/>
                    </a:cubicBezTo>
                    <a:cubicBezTo>
                      <a:pt x="1529" y="1972"/>
                      <a:pt x="1552" y="1949"/>
                      <a:pt x="1575" y="1926"/>
                    </a:cubicBezTo>
                    <a:cubicBezTo>
                      <a:pt x="1575" y="1926"/>
                      <a:pt x="1575" y="1926"/>
                      <a:pt x="1575" y="1903"/>
                    </a:cubicBezTo>
                    <a:cubicBezTo>
                      <a:pt x="1598" y="1903"/>
                      <a:pt x="1598" y="1880"/>
                      <a:pt x="1621" y="1880"/>
                    </a:cubicBezTo>
                    <a:cubicBezTo>
                      <a:pt x="1644" y="1857"/>
                      <a:pt x="1666" y="1812"/>
                      <a:pt x="1689" y="1789"/>
                    </a:cubicBezTo>
                    <a:cubicBezTo>
                      <a:pt x="1735" y="1743"/>
                      <a:pt x="1758" y="1675"/>
                      <a:pt x="1803" y="1606"/>
                    </a:cubicBezTo>
                    <a:cubicBezTo>
                      <a:pt x="1803" y="1606"/>
                      <a:pt x="1803" y="1606"/>
                      <a:pt x="1826" y="1584"/>
                    </a:cubicBezTo>
                    <a:cubicBezTo>
                      <a:pt x="1895" y="1447"/>
                      <a:pt x="1940" y="1310"/>
                      <a:pt x="1963" y="1150"/>
                    </a:cubicBezTo>
                    <a:cubicBezTo>
                      <a:pt x="1963" y="1081"/>
                      <a:pt x="1963" y="1013"/>
                      <a:pt x="1963" y="967"/>
                    </a:cubicBezTo>
                    <a:cubicBezTo>
                      <a:pt x="1963" y="944"/>
                      <a:pt x="1963" y="922"/>
                      <a:pt x="1963" y="899"/>
                    </a:cubicBezTo>
                    <a:cubicBezTo>
                      <a:pt x="1963" y="876"/>
                      <a:pt x="1963" y="876"/>
                      <a:pt x="1963" y="876"/>
                    </a:cubicBezTo>
                    <a:cubicBezTo>
                      <a:pt x="1963" y="785"/>
                      <a:pt x="1940" y="716"/>
                      <a:pt x="1940" y="648"/>
                    </a:cubicBezTo>
                    <a:cubicBezTo>
                      <a:pt x="1917" y="556"/>
                      <a:pt x="1872" y="465"/>
                      <a:pt x="1826" y="397"/>
                    </a:cubicBezTo>
                    <a:cubicBezTo>
                      <a:pt x="1780" y="305"/>
                      <a:pt x="1735" y="237"/>
                      <a:pt x="1666" y="191"/>
                    </a:cubicBezTo>
                    <a:cubicBezTo>
                      <a:pt x="1621" y="146"/>
                      <a:pt x="1529" y="100"/>
                      <a:pt x="1461" y="77"/>
                    </a:cubicBezTo>
                    <a:cubicBezTo>
                      <a:pt x="1415" y="31"/>
                      <a:pt x="1347" y="31"/>
                      <a:pt x="1278" y="9"/>
                    </a:cubicBezTo>
                    <a:cubicBezTo>
                      <a:pt x="1238" y="3"/>
                      <a:pt x="1198" y="0"/>
                      <a:pt x="1159"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38"/>
              <p:cNvSpPr/>
              <p:nvPr/>
            </p:nvSpPr>
            <p:spPr>
              <a:xfrm>
                <a:off x="5184009" y="3233894"/>
                <a:ext cx="59440" cy="57565"/>
              </a:xfrm>
              <a:custGeom>
                <a:avLst/>
                <a:gdLst/>
                <a:ahLst/>
                <a:cxnLst/>
                <a:rect l="l" t="t" r="r" b="b"/>
                <a:pathLst>
                  <a:path w="2124" h="2057" extrusionOk="0">
                    <a:moveTo>
                      <a:pt x="1210" y="320"/>
                    </a:moveTo>
                    <a:cubicBezTo>
                      <a:pt x="1256" y="343"/>
                      <a:pt x="1302" y="343"/>
                      <a:pt x="1325" y="365"/>
                    </a:cubicBezTo>
                    <a:lnTo>
                      <a:pt x="1347" y="365"/>
                    </a:lnTo>
                    <a:cubicBezTo>
                      <a:pt x="1393" y="388"/>
                      <a:pt x="1439" y="411"/>
                      <a:pt x="1484" y="434"/>
                    </a:cubicBezTo>
                    <a:cubicBezTo>
                      <a:pt x="1530" y="480"/>
                      <a:pt x="1553" y="502"/>
                      <a:pt x="1598" y="548"/>
                    </a:cubicBezTo>
                    <a:cubicBezTo>
                      <a:pt x="1598" y="548"/>
                      <a:pt x="1621" y="548"/>
                      <a:pt x="1621" y="571"/>
                    </a:cubicBezTo>
                    <a:cubicBezTo>
                      <a:pt x="1667" y="617"/>
                      <a:pt x="1690" y="662"/>
                      <a:pt x="1713" y="708"/>
                    </a:cubicBezTo>
                    <a:cubicBezTo>
                      <a:pt x="1735" y="753"/>
                      <a:pt x="1758" y="799"/>
                      <a:pt x="1758" y="845"/>
                    </a:cubicBezTo>
                    <a:cubicBezTo>
                      <a:pt x="1781" y="868"/>
                      <a:pt x="1781" y="890"/>
                      <a:pt x="1781" y="890"/>
                    </a:cubicBezTo>
                    <a:cubicBezTo>
                      <a:pt x="1781" y="913"/>
                      <a:pt x="1781" y="936"/>
                      <a:pt x="1781" y="936"/>
                    </a:cubicBezTo>
                    <a:cubicBezTo>
                      <a:pt x="1781" y="959"/>
                      <a:pt x="1781" y="959"/>
                      <a:pt x="1781" y="959"/>
                    </a:cubicBezTo>
                    <a:cubicBezTo>
                      <a:pt x="1781" y="1005"/>
                      <a:pt x="1781" y="1027"/>
                      <a:pt x="1781" y="1050"/>
                    </a:cubicBezTo>
                    <a:lnTo>
                      <a:pt x="1781" y="1073"/>
                    </a:lnTo>
                    <a:cubicBezTo>
                      <a:pt x="1781" y="1142"/>
                      <a:pt x="1781" y="1187"/>
                      <a:pt x="1758" y="1256"/>
                    </a:cubicBezTo>
                    <a:cubicBezTo>
                      <a:pt x="1735" y="1324"/>
                      <a:pt x="1690" y="1370"/>
                      <a:pt x="1667" y="1438"/>
                    </a:cubicBezTo>
                    <a:lnTo>
                      <a:pt x="1644" y="1461"/>
                    </a:lnTo>
                    <a:cubicBezTo>
                      <a:pt x="1621" y="1484"/>
                      <a:pt x="1576" y="1530"/>
                      <a:pt x="1553" y="1552"/>
                    </a:cubicBezTo>
                    <a:cubicBezTo>
                      <a:pt x="1530" y="1575"/>
                      <a:pt x="1530" y="1575"/>
                      <a:pt x="1507" y="1575"/>
                    </a:cubicBezTo>
                    <a:cubicBezTo>
                      <a:pt x="1484" y="1598"/>
                      <a:pt x="1484" y="1598"/>
                      <a:pt x="1461" y="1621"/>
                    </a:cubicBezTo>
                    <a:cubicBezTo>
                      <a:pt x="1439" y="1644"/>
                      <a:pt x="1416" y="1644"/>
                      <a:pt x="1393" y="1666"/>
                    </a:cubicBezTo>
                    <a:cubicBezTo>
                      <a:pt x="1325" y="1689"/>
                      <a:pt x="1279" y="1712"/>
                      <a:pt x="1210" y="1712"/>
                    </a:cubicBezTo>
                    <a:cubicBezTo>
                      <a:pt x="1165" y="1735"/>
                      <a:pt x="1096" y="1735"/>
                      <a:pt x="1028" y="1735"/>
                    </a:cubicBezTo>
                    <a:cubicBezTo>
                      <a:pt x="959" y="1712"/>
                      <a:pt x="914" y="1712"/>
                      <a:pt x="845" y="1689"/>
                    </a:cubicBezTo>
                    <a:cubicBezTo>
                      <a:pt x="800" y="1666"/>
                      <a:pt x="754" y="1644"/>
                      <a:pt x="708" y="1621"/>
                    </a:cubicBezTo>
                    <a:cubicBezTo>
                      <a:pt x="640" y="1575"/>
                      <a:pt x="594" y="1530"/>
                      <a:pt x="548" y="1461"/>
                    </a:cubicBezTo>
                    <a:cubicBezTo>
                      <a:pt x="503" y="1415"/>
                      <a:pt x="480" y="1370"/>
                      <a:pt x="457" y="1324"/>
                    </a:cubicBezTo>
                    <a:cubicBezTo>
                      <a:pt x="434" y="1278"/>
                      <a:pt x="412" y="1210"/>
                      <a:pt x="389" y="1142"/>
                    </a:cubicBezTo>
                    <a:cubicBezTo>
                      <a:pt x="389" y="1073"/>
                      <a:pt x="389" y="1027"/>
                      <a:pt x="389" y="959"/>
                    </a:cubicBezTo>
                    <a:cubicBezTo>
                      <a:pt x="389" y="913"/>
                      <a:pt x="389" y="845"/>
                      <a:pt x="412" y="799"/>
                    </a:cubicBezTo>
                    <a:cubicBezTo>
                      <a:pt x="434" y="731"/>
                      <a:pt x="457" y="685"/>
                      <a:pt x="503" y="639"/>
                    </a:cubicBezTo>
                    <a:cubicBezTo>
                      <a:pt x="526" y="571"/>
                      <a:pt x="571" y="525"/>
                      <a:pt x="617" y="502"/>
                    </a:cubicBezTo>
                    <a:cubicBezTo>
                      <a:pt x="663" y="457"/>
                      <a:pt x="708" y="411"/>
                      <a:pt x="777" y="388"/>
                    </a:cubicBezTo>
                    <a:cubicBezTo>
                      <a:pt x="845" y="365"/>
                      <a:pt x="891" y="343"/>
                      <a:pt x="959" y="320"/>
                    </a:cubicBezTo>
                    <a:close/>
                    <a:moveTo>
                      <a:pt x="1051" y="0"/>
                    </a:moveTo>
                    <a:cubicBezTo>
                      <a:pt x="936" y="0"/>
                      <a:pt x="845" y="23"/>
                      <a:pt x="754" y="46"/>
                    </a:cubicBezTo>
                    <a:cubicBezTo>
                      <a:pt x="640" y="69"/>
                      <a:pt x="548" y="137"/>
                      <a:pt x="457" y="206"/>
                    </a:cubicBezTo>
                    <a:cubicBezTo>
                      <a:pt x="138" y="434"/>
                      <a:pt x="1" y="845"/>
                      <a:pt x="69" y="1210"/>
                    </a:cubicBezTo>
                    <a:cubicBezTo>
                      <a:pt x="92" y="1301"/>
                      <a:pt x="115" y="1393"/>
                      <a:pt x="160" y="1484"/>
                    </a:cubicBezTo>
                    <a:cubicBezTo>
                      <a:pt x="183" y="1530"/>
                      <a:pt x="206" y="1552"/>
                      <a:pt x="229" y="1598"/>
                    </a:cubicBezTo>
                    <a:cubicBezTo>
                      <a:pt x="275" y="1644"/>
                      <a:pt x="297" y="1689"/>
                      <a:pt x="343" y="1735"/>
                    </a:cubicBezTo>
                    <a:cubicBezTo>
                      <a:pt x="389" y="1803"/>
                      <a:pt x="480" y="1849"/>
                      <a:pt x="548" y="1895"/>
                    </a:cubicBezTo>
                    <a:cubicBezTo>
                      <a:pt x="617" y="1940"/>
                      <a:pt x="685" y="1986"/>
                      <a:pt x="777" y="2009"/>
                    </a:cubicBezTo>
                    <a:cubicBezTo>
                      <a:pt x="875" y="2037"/>
                      <a:pt x="992" y="2057"/>
                      <a:pt x="1104" y="2057"/>
                    </a:cubicBezTo>
                    <a:cubicBezTo>
                      <a:pt x="1173" y="2057"/>
                      <a:pt x="1241" y="2049"/>
                      <a:pt x="1302" y="2032"/>
                    </a:cubicBezTo>
                    <a:cubicBezTo>
                      <a:pt x="1393" y="2009"/>
                      <a:pt x="1461" y="1986"/>
                      <a:pt x="1530" y="1963"/>
                    </a:cubicBezTo>
                    <a:cubicBezTo>
                      <a:pt x="1530" y="1940"/>
                      <a:pt x="1530" y="1940"/>
                      <a:pt x="1553" y="1940"/>
                    </a:cubicBezTo>
                    <a:cubicBezTo>
                      <a:pt x="1576" y="1940"/>
                      <a:pt x="1576" y="1940"/>
                      <a:pt x="1576" y="1918"/>
                    </a:cubicBezTo>
                    <a:cubicBezTo>
                      <a:pt x="1598" y="1918"/>
                      <a:pt x="1621" y="1895"/>
                      <a:pt x="1644" y="1895"/>
                    </a:cubicBezTo>
                    <a:cubicBezTo>
                      <a:pt x="1667" y="1872"/>
                      <a:pt x="1690" y="1849"/>
                      <a:pt x="1713" y="1826"/>
                    </a:cubicBezTo>
                    <a:cubicBezTo>
                      <a:pt x="1735" y="1826"/>
                      <a:pt x="1735" y="1803"/>
                      <a:pt x="1758" y="1803"/>
                    </a:cubicBezTo>
                    <a:cubicBezTo>
                      <a:pt x="1758" y="1803"/>
                      <a:pt x="1781" y="1781"/>
                      <a:pt x="1781" y="1781"/>
                    </a:cubicBezTo>
                    <a:cubicBezTo>
                      <a:pt x="1804" y="1781"/>
                      <a:pt x="1804" y="1758"/>
                      <a:pt x="1804" y="1758"/>
                    </a:cubicBezTo>
                    <a:cubicBezTo>
                      <a:pt x="1850" y="1735"/>
                      <a:pt x="1872" y="1689"/>
                      <a:pt x="1895" y="1666"/>
                    </a:cubicBezTo>
                    <a:cubicBezTo>
                      <a:pt x="1895" y="1644"/>
                      <a:pt x="1918" y="1644"/>
                      <a:pt x="1918" y="1621"/>
                    </a:cubicBezTo>
                    <a:cubicBezTo>
                      <a:pt x="1941" y="1598"/>
                      <a:pt x="1941" y="1575"/>
                      <a:pt x="1964" y="1575"/>
                    </a:cubicBezTo>
                    <a:cubicBezTo>
                      <a:pt x="1964" y="1575"/>
                      <a:pt x="1964" y="1552"/>
                      <a:pt x="1964" y="1552"/>
                    </a:cubicBezTo>
                    <a:cubicBezTo>
                      <a:pt x="1986" y="1530"/>
                      <a:pt x="1986" y="1507"/>
                      <a:pt x="2009" y="1507"/>
                    </a:cubicBezTo>
                    <a:cubicBezTo>
                      <a:pt x="2032" y="1438"/>
                      <a:pt x="2055" y="1393"/>
                      <a:pt x="2078" y="1324"/>
                    </a:cubicBezTo>
                    <a:cubicBezTo>
                      <a:pt x="2078" y="1301"/>
                      <a:pt x="2078" y="1278"/>
                      <a:pt x="2101" y="1233"/>
                    </a:cubicBezTo>
                    <a:cubicBezTo>
                      <a:pt x="2101" y="1164"/>
                      <a:pt x="2123" y="1096"/>
                      <a:pt x="2123" y="1027"/>
                    </a:cubicBezTo>
                    <a:cubicBezTo>
                      <a:pt x="2123" y="1005"/>
                      <a:pt x="2123" y="1005"/>
                      <a:pt x="2123" y="1005"/>
                    </a:cubicBezTo>
                    <a:cubicBezTo>
                      <a:pt x="2123" y="1005"/>
                      <a:pt x="2123" y="982"/>
                      <a:pt x="2123" y="982"/>
                    </a:cubicBezTo>
                    <a:cubicBezTo>
                      <a:pt x="2123" y="913"/>
                      <a:pt x="2101" y="868"/>
                      <a:pt x="2101" y="822"/>
                    </a:cubicBezTo>
                    <a:cubicBezTo>
                      <a:pt x="2078" y="776"/>
                      <a:pt x="2078" y="731"/>
                      <a:pt x="2078" y="708"/>
                    </a:cubicBezTo>
                    <a:cubicBezTo>
                      <a:pt x="2078" y="708"/>
                      <a:pt x="2055" y="685"/>
                      <a:pt x="2055" y="685"/>
                    </a:cubicBezTo>
                    <a:cubicBezTo>
                      <a:pt x="2032" y="594"/>
                      <a:pt x="1986" y="525"/>
                      <a:pt x="1941" y="457"/>
                    </a:cubicBezTo>
                    <a:cubicBezTo>
                      <a:pt x="1941" y="434"/>
                      <a:pt x="1941" y="434"/>
                      <a:pt x="1941" y="434"/>
                    </a:cubicBezTo>
                    <a:cubicBezTo>
                      <a:pt x="1918" y="434"/>
                      <a:pt x="1918" y="434"/>
                      <a:pt x="1918" y="411"/>
                    </a:cubicBezTo>
                    <a:cubicBezTo>
                      <a:pt x="1895" y="365"/>
                      <a:pt x="1872" y="343"/>
                      <a:pt x="1827" y="297"/>
                    </a:cubicBezTo>
                    <a:cubicBezTo>
                      <a:pt x="1781" y="251"/>
                      <a:pt x="1735" y="229"/>
                      <a:pt x="1690" y="183"/>
                    </a:cubicBezTo>
                    <a:cubicBezTo>
                      <a:pt x="1667" y="160"/>
                      <a:pt x="1621" y="137"/>
                      <a:pt x="1576" y="114"/>
                    </a:cubicBezTo>
                    <a:cubicBezTo>
                      <a:pt x="1553" y="92"/>
                      <a:pt x="1507" y="69"/>
                      <a:pt x="1484" y="69"/>
                    </a:cubicBezTo>
                    <a:cubicBezTo>
                      <a:pt x="1439" y="46"/>
                      <a:pt x="1393" y="46"/>
                      <a:pt x="1347" y="23"/>
                    </a:cubicBezTo>
                    <a:cubicBezTo>
                      <a:pt x="1233" y="0"/>
                      <a:pt x="1142" y="0"/>
                      <a:pt x="1051"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3" name="Google Shape;4133;p38"/>
            <p:cNvSpPr/>
            <p:nvPr/>
          </p:nvSpPr>
          <p:spPr>
            <a:xfrm>
              <a:off x="9742261" y="2765033"/>
              <a:ext cx="60056" cy="67724"/>
            </a:xfrm>
            <a:custGeom>
              <a:avLst/>
              <a:gdLst/>
              <a:ahLst/>
              <a:cxnLst/>
              <a:rect l="l" t="t" r="r" b="b"/>
              <a:pathLst>
                <a:path w="2146" h="2420" extrusionOk="0">
                  <a:moveTo>
                    <a:pt x="616" y="1"/>
                  </a:moveTo>
                  <a:cubicBezTo>
                    <a:pt x="502" y="46"/>
                    <a:pt x="365" y="69"/>
                    <a:pt x="297" y="183"/>
                  </a:cubicBezTo>
                  <a:cubicBezTo>
                    <a:pt x="251" y="229"/>
                    <a:pt x="228" y="274"/>
                    <a:pt x="205" y="320"/>
                  </a:cubicBezTo>
                  <a:cubicBezTo>
                    <a:pt x="160" y="366"/>
                    <a:pt x="137" y="411"/>
                    <a:pt x="114" y="434"/>
                  </a:cubicBezTo>
                  <a:cubicBezTo>
                    <a:pt x="46" y="571"/>
                    <a:pt x="0" y="731"/>
                    <a:pt x="0" y="959"/>
                  </a:cubicBezTo>
                  <a:cubicBezTo>
                    <a:pt x="23" y="1050"/>
                    <a:pt x="46" y="1142"/>
                    <a:pt x="46" y="1210"/>
                  </a:cubicBezTo>
                  <a:cubicBezTo>
                    <a:pt x="69" y="1302"/>
                    <a:pt x="91" y="1370"/>
                    <a:pt x="114" y="1438"/>
                  </a:cubicBezTo>
                  <a:cubicBezTo>
                    <a:pt x="183" y="1575"/>
                    <a:pt x="274" y="1735"/>
                    <a:pt x="365" y="1849"/>
                  </a:cubicBezTo>
                  <a:cubicBezTo>
                    <a:pt x="434" y="1941"/>
                    <a:pt x="502" y="2009"/>
                    <a:pt x="571" y="2078"/>
                  </a:cubicBezTo>
                  <a:cubicBezTo>
                    <a:pt x="616" y="2123"/>
                    <a:pt x="685" y="2169"/>
                    <a:pt x="730" y="2215"/>
                  </a:cubicBezTo>
                  <a:cubicBezTo>
                    <a:pt x="776" y="2237"/>
                    <a:pt x="799" y="2260"/>
                    <a:pt x="845" y="2283"/>
                  </a:cubicBezTo>
                  <a:cubicBezTo>
                    <a:pt x="913" y="2329"/>
                    <a:pt x="1004" y="2374"/>
                    <a:pt x="1096" y="2397"/>
                  </a:cubicBezTo>
                  <a:cubicBezTo>
                    <a:pt x="1164" y="2397"/>
                    <a:pt x="1210" y="2420"/>
                    <a:pt x="1278" y="2420"/>
                  </a:cubicBezTo>
                  <a:cubicBezTo>
                    <a:pt x="1324" y="2420"/>
                    <a:pt x="1370" y="2420"/>
                    <a:pt x="1415" y="2397"/>
                  </a:cubicBezTo>
                  <a:cubicBezTo>
                    <a:pt x="1484" y="2397"/>
                    <a:pt x="1529" y="2397"/>
                    <a:pt x="1598" y="2374"/>
                  </a:cubicBezTo>
                  <a:cubicBezTo>
                    <a:pt x="1621" y="2374"/>
                    <a:pt x="1666" y="2352"/>
                    <a:pt x="1689" y="2329"/>
                  </a:cubicBezTo>
                  <a:cubicBezTo>
                    <a:pt x="1780" y="2306"/>
                    <a:pt x="1826" y="2260"/>
                    <a:pt x="1872" y="2215"/>
                  </a:cubicBezTo>
                  <a:cubicBezTo>
                    <a:pt x="2009" y="2078"/>
                    <a:pt x="2077" y="1895"/>
                    <a:pt x="2100" y="1735"/>
                  </a:cubicBezTo>
                  <a:cubicBezTo>
                    <a:pt x="2146" y="1598"/>
                    <a:pt x="2146" y="1438"/>
                    <a:pt x="2123" y="1302"/>
                  </a:cubicBezTo>
                  <a:cubicBezTo>
                    <a:pt x="2077" y="1142"/>
                    <a:pt x="2031" y="1005"/>
                    <a:pt x="1940" y="845"/>
                  </a:cubicBezTo>
                  <a:cubicBezTo>
                    <a:pt x="1895" y="777"/>
                    <a:pt x="1849" y="708"/>
                    <a:pt x="1803" y="640"/>
                  </a:cubicBezTo>
                  <a:cubicBezTo>
                    <a:pt x="1758" y="548"/>
                    <a:pt x="1689" y="480"/>
                    <a:pt x="1598" y="389"/>
                  </a:cubicBezTo>
                  <a:cubicBezTo>
                    <a:pt x="1461" y="252"/>
                    <a:pt x="1278" y="115"/>
                    <a:pt x="1073" y="46"/>
                  </a:cubicBezTo>
                  <a:cubicBezTo>
                    <a:pt x="982" y="23"/>
                    <a:pt x="867" y="1"/>
                    <a:pt x="753"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38"/>
            <p:cNvSpPr/>
            <p:nvPr/>
          </p:nvSpPr>
          <p:spPr>
            <a:xfrm>
              <a:off x="9525714" y="2715835"/>
              <a:ext cx="51772" cy="52416"/>
            </a:xfrm>
            <a:custGeom>
              <a:avLst/>
              <a:gdLst/>
              <a:ahLst/>
              <a:cxnLst/>
              <a:rect l="l" t="t" r="r" b="b"/>
              <a:pathLst>
                <a:path w="1850" h="1873" extrusionOk="0">
                  <a:moveTo>
                    <a:pt x="913" y="1"/>
                  </a:moveTo>
                  <a:cubicBezTo>
                    <a:pt x="845" y="1"/>
                    <a:pt x="753" y="24"/>
                    <a:pt x="685" y="47"/>
                  </a:cubicBezTo>
                  <a:cubicBezTo>
                    <a:pt x="639" y="69"/>
                    <a:pt x="571" y="92"/>
                    <a:pt x="502" y="138"/>
                  </a:cubicBezTo>
                  <a:cubicBezTo>
                    <a:pt x="480" y="138"/>
                    <a:pt x="457" y="161"/>
                    <a:pt x="457" y="161"/>
                  </a:cubicBezTo>
                  <a:cubicBezTo>
                    <a:pt x="434" y="184"/>
                    <a:pt x="411" y="206"/>
                    <a:pt x="388" y="229"/>
                  </a:cubicBezTo>
                  <a:cubicBezTo>
                    <a:pt x="365" y="229"/>
                    <a:pt x="343" y="252"/>
                    <a:pt x="343" y="252"/>
                  </a:cubicBezTo>
                  <a:cubicBezTo>
                    <a:pt x="274" y="298"/>
                    <a:pt x="229" y="366"/>
                    <a:pt x="206" y="412"/>
                  </a:cubicBezTo>
                  <a:cubicBezTo>
                    <a:pt x="114" y="503"/>
                    <a:pt x="69" y="594"/>
                    <a:pt x="46" y="709"/>
                  </a:cubicBezTo>
                  <a:cubicBezTo>
                    <a:pt x="23" y="777"/>
                    <a:pt x="23" y="845"/>
                    <a:pt x="23" y="914"/>
                  </a:cubicBezTo>
                  <a:cubicBezTo>
                    <a:pt x="23" y="1005"/>
                    <a:pt x="0" y="1142"/>
                    <a:pt x="46" y="1234"/>
                  </a:cubicBezTo>
                  <a:cubicBezTo>
                    <a:pt x="114" y="1416"/>
                    <a:pt x="229" y="1576"/>
                    <a:pt x="388" y="1713"/>
                  </a:cubicBezTo>
                  <a:cubicBezTo>
                    <a:pt x="480" y="1781"/>
                    <a:pt x="594" y="1827"/>
                    <a:pt x="708" y="1850"/>
                  </a:cubicBezTo>
                  <a:cubicBezTo>
                    <a:pt x="822" y="1873"/>
                    <a:pt x="913" y="1873"/>
                    <a:pt x="1005" y="1873"/>
                  </a:cubicBezTo>
                  <a:cubicBezTo>
                    <a:pt x="1050" y="1873"/>
                    <a:pt x="1096" y="1873"/>
                    <a:pt x="1142" y="1850"/>
                  </a:cubicBezTo>
                  <a:cubicBezTo>
                    <a:pt x="1210" y="1827"/>
                    <a:pt x="1256" y="1827"/>
                    <a:pt x="1278" y="1827"/>
                  </a:cubicBezTo>
                  <a:cubicBezTo>
                    <a:pt x="1415" y="1759"/>
                    <a:pt x="1552" y="1713"/>
                    <a:pt x="1621" y="1622"/>
                  </a:cubicBezTo>
                  <a:cubicBezTo>
                    <a:pt x="1667" y="1576"/>
                    <a:pt x="1689" y="1530"/>
                    <a:pt x="1735" y="1507"/>
                  </a:cubicBezTo>
                  <a:cubicBezTo>
                    <a:pt x="1758" y="1439"/>
                    <a:pt x="1781" y="1393"/>
                    <a:pt x="1803" y="1302"/>
                  </a:cubicBezTo>
                  <a:cubicBezTo>
                    <a:pt x="1826" y="1234"/>
                    <a:pt x="1826" y="1211"/>
                    <a:pt x="1849" y="1165"/>
                  </a:cubicBezTo>
                  <a:cubicBezTo>
                    <a:pt x="1849" y="1074"/>
                    <a:pt x="1849" y="1005"/>
                    <a:pt x="1826" y="891"/>
                  </a:cubicBezTo>
                  <a:cubicBezTo>
                    <a:pt x="1803" y="800"/>
                    <a:pt x="1758" y="709"/>
                    <a:pt x="1712" y="640"/>
                  </a:cubicBezTo>
                  <a:cubicBezTo>
                    <a:pt x="1667" y="549"/>
                    <a:pt x="1598" y="480"/>
                    <a:pt x="1530" y="412"/>
                  </a:cubicBezTo>
                  <a:cubicBezTo>
                    <a:pt x="1484" y="389"/>
                    <a:pt x="1438" y="343"/>
                    <a:pt x="1370" y="321"/>
                  </a:cubicBezTo>
                  <a:cubicBezTo>
                    <a:pt x="1370" y="298"/>
                    <a:pt x="1347" y="252"/>
                    <a:pt x="1347" y="252"/>
                  </a:cubicBezTo>
                  <a:cubicBezTo>
                    <a:pt x="1301" y="184"/>
                    <a:pt x="1278" y="161"/>
                    <a:pt x="1233" y="115"/>
                  </a:cubicBezTo>
                  <a:cubicBezTo>
                    <a:pt x="1164" y="69"/>
                    <a:pt x="1073" y="24"/>
                    <a:pt x="982"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38"/>
            <p:cNvSpPr/>
            <p:nvPr/>
          </p:nvSpPr>
          <p:spPr>
            <a:xfrm>
              <a:off x="9573624" y="2601517"/>
              <a:ext cx="40886" cy="32603"/>
            </a:xfrm>
            <a:custGeom>
              <a:avLst/>
              <a:gdLst/>
              <a:ahLst/>
              <a:cxnLst/>
              <a:rect l="l" t="t" r="r" b="b"/>
              <a:pathLst>
                <a:path w="1461" h="1165" extrusionOk="0">
                  <a:moveTo>
                    <a:pt x="571" y="0"/>
                  </a:moveTo>
                  <a:cubicBezTo>
                    <a:pt x="502" y="0"/>
                    <a:pt x="411" y="23"/>
                    <a:pt x="320" y="69"/>
                  </a:cubicBezTo>
                  <a:cubicBezTo>
                    <a:pt x="274" y="69"/>
                    <a:pt x="228" y="114"/>
                    <a:pt x="183" y="137"/>
                  </a:cubicBezTo>
                  <a:cubicBezTo>
                    <a:pt x="137" y="183"/>
                    <a:pt x="114" y="228"/>
                    <a:pt x="69" y="274"/>
                  </a:cubicBezTo>
                  <a:lnTo>
                    <a:pt x="46" y="343"/>
                  </a:lnTo>
                  <a:cubicBezTo>
                    <a:pt x="23" y="365"/>
                    <a:pt x="23" y="411"/>
                    <a:pt x="0" y="457"/>
                  </a:cubicBezTo>
                  <a:cubicBezTo>
                    <a:pt x="0" y="502"/>
                    <a:pt x="0" y="548"/>
                    <a:pt x="0" y="594"/>
                  </a:cubicBezTo>
                  <a:cubicBezTo>
                    <a:pt x="23" y="753"/>
                    <a:pt x="114" y="868"/>
                    <a:pt x="183" y="936"/>
                  </a:cubicBezTo>
                  <a:cubicBezTo>
                    <a:pt x="274" y="1027"/>
                    <a:pt x="365" y="1073"/>
                    <a:pt x="457" y="1119"/>
                  </a:cubicBezTo>
                  <a:cubicBezTo>
                    <a:pt x="548" y="1142"/>
                    <a:pt x="616" y="1164"/>
                    <a:pt x="708" y="1164"/>
                  </a:cubicBezTo>
                  <a:lnTo>
                    <a:pt x="776" y="1164"/>
                  </a:lnTo>
                  <a:cubicBezTo>
                    <a:pt x="822" y="1142"/>
                    <a:pt x="890" y="1142"/>
                    <a:pt x="959" y="1119"/>
                  </a:cubicBezTo>
                  <a:cubicBezTo>
                    <a:pt x="1004" y="1096"/>
                    <a:pt x="1050" y="1073"/>
                    <a:pt x="1119" y="1050"/>
                  </a:cubicBezTo>
                  <a:cubicBezTo>
                    <a:pt x="1187" y="1027"/>
                    <a:pt x="1256" y="982"/>
                    <a:pt x="1301" y="913"/>
                  </a:cubicBezTo>
                  <a:cubicBezTo>
                    <a:pt x="1347" y="868"/>
                    <a:pt x="1393" y="822"/>
                    <a:pt x="1438" y="731"/>
                  </a:cubicBezTo>
                  <a:cubicBezTo>
                    <a:pt x="1461" y="708"/>
                    <a:pt x="1461" y="639"/>
                    <a:pt x="1461" y="594"/>
                  </a:cubicBezTo>
                  <a:cubicBezTo>
                    <a:pt x="1461" y="571"/>
                    <a:pt x="1438" y="548"/>
                    <a:pt x="1438" y="502"/>
                  </a:cubicBezTo>
                  <a:cubicBezTo>
                    <a:pt x="1438" y="480"/>
                    <a:pt x="1415" y="434"/>
                    <a:pt x="1393" y="411"/>
                  </a:cubicBezTo>
                  <a:cubicBezTo>
                    <a:pt x="1278" y="206"/>
                    <a:pt x="1027" y="69"/>
                    <a:pt x="662"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38"/>
            <p:cNvSpPr/>
            <p:nvPr/>
          </p:nvSpPr>
          <p:spPr>
            <a:xfrm>
              <a:off x="9520592" y="2713289"/>
              <a:ext cx="62630" cy="62043"/>
            </a:xfrm>
            <a:custGeom>
              <a:avLst/>
              <a:gdLst/>
              <a:ahLst/>
              <a:cxnLst/>
              <a:rect l="l" t="t" r="r" b="b"/>
              <a:pathLst>
                <a:path w="2238" h="2217" extrusionOk="0">
                  <a:moveTo>
                    <a:pt x="1165" y="320"/>
                  </a:moveTo>
                  <a:cubicBezTo>
                    <a:pt x="1233" y="343"/>
                    <a:pt x="1302" y="343"/>
                    <a:pt x="1370" y="366"/>
                  </a:cubicBezTo>
                  <a:cubicBezTo>
                    <a:pt x="1416" y="389"/>
                    <a:pt x="1484" y="412"/>
                    <a:pt x="1553" y="457"/>
                  </a:cubicBezTo>
                  <a:cubicBezTo>
                    <a:pt x="1598" y="503"/>
                    <a:pt x="1644" y="548"/>
                    <a:pt x="1713" y="594"/>
                  </a:cubicBezTo>
                  <a:cubicBezTo>
                    <a:pt x="1735" y="640"/>
                    <a:pt x="1781" y="708"/>
                    <a:pt x="1827" y="754"/>
                  </a:cubicBezTo>
                  <a:cubicBezTo>
                    <a:pt x="1850" y="822"/>
                    <a:pt x="1872" y="868"/>
                    <a:pt x="1872" y="936"/>
                  </a:cubicBezTo>
                  <a:cubicBezTo>
                    <a:pt x="1895" y="1005"/>
                    <a:pt x="1895" y="1096"/>
                    <a:pt x="1895" y="1165"/>
                  </a:cubicBezTo>
                  <a:cubicBezTo>
                    <a:pt x="1895" y="1233"/>
                    <a:pt x="1872" y="1302"/>
                    <a:pt x="1850" y="1370"/>
                  </a:cubicBezTo>
                  <a:cubicBezTo>
                    <a:pt x="1827" y="1416"/>
                    <a:pt x="1804" y="1484"/>
                    <a:pt x="1758" y="1530"/>
                  </a:cubicBezTo>
                  <a:cubicBezTo>
                    <a:pt x="1735" y="1598"/>
                    <a:pt x="1690" y="1644"/>
                    <a:pt x="1621" y="1690"/>
                  </a:cubicBezTo>
                  <a:cubicBezTo>
                    <a:pt x="1576" y="1735"/>
                    <a:pt x="1507" y="1781"/>
                    <a:pt x="1461" y="1827"/>
                  </a:cubicBezTo>
                  <a:cubicBezTo>
                    <a:pt x="1393" y="1850"/>
                    <a:pt x="1325" y="1872"/>
                    <a:pt x="1256" y="1872"/>
                  </a:cubicBezTo>
                  <a:cubicBezTo>
                    <a:pt x="1256" y="1872"/>
                    <a:pt x="1256" y="1872"/>
                    <a:pt x="1256" y="1872"/>
                  </a:cubicBezTo>
                  <a:lnTo>
                    <a:pt x="1256" y="1872"/>
                  </a:lnTo>
                  <a:cubicBezTo>
                    <a:pt x="1188" y="1895"/>
                    <a:pt x="1119" y="1895"/>
                    <a:pt x="1051" y="1895"/>
                  </a:cubicBezTo>
                  <a:cubicBezTo>
                    <a:pt x="982" y="1895"/>
                    <a:pt x="936" y="1872"/>
                    <a:pt x="868" y="1850"/>
                  </a:cubicBezTo>
                  <a:cubicBezTo>
                    <a:pt x="800" y="1827"/>
                    <a:pt x="731" y="1804"/>
                    <a:pt x="685" y="1758"/>
                  </a:cubicBezTo>
                  <a:cubicBezTo>
                    <a:pt x="617" y="1735"/>
                    <a:pt x="571" y="1690"/>
                    <a:pt x="526" y="1621"/>
                  </a:cubicBezTo>
                  <a:lnTo>
                    <a:pt x="503" y="1621"/>
                  </a:lnTo>
                  <a:cubicBezTo>
                    <a:pt x="480" y="1553"/>
                    <a:pt x="434" y="1507"/>
                    <a:pt x="412" y="1439"/>
                  </a:cubicBezTo>
                  <a:cubicBezTo>
                    <a:pt x="389" y="1439"/>
                    <a:pt x="389" y="1439"/>
                    <a:pt x="389" y="1416"/>
                  </a:cubicBezTo>
                  <a:cubicBezTo>
                    <a:pt x="366" y="1370"/>
                    <a:pt x="366" y="1325"/>
                    <a:pt x="343" y="1256"/>
                  </a:cubicBezTo>
                  <a:cubicBezTo>
                    <a:pt x="343" y="1233"/>
                    <a:pt x="343" y="1233"/>
                    <a:pt x="343" y="1233"/>
                  </a:cubicBezTo>
                  <a:cubicBezTo>
                    <a:pt x="320" y="1188"/>
                    <a:pt x="320" y="1165"/>
                    <a:pt x="320" y="1142"/>
                  </a:cubicBezTo>
                  <a:lnTo>
                    <a:pt x="320" y="1119"/>
                  </a:lnTo>
                  <a:cubicBezTo>
                    <a:pt x="320" y="1119"/>
                    <a:pt x="320" y="1119"/>
                    <a:pt x="320" y="1096"/>
                  </a:cubicBezTo>
                  <a:cubicBezTo>
                    <a:pt x="320" y="1096"/>
                    <a:pt x="320" y="1073"/>
                    <a:pt x="320" y="1051"/>
                  </a:cubicBezTo>
                  <a:cubicBezTo>
                    <a:pt x="343" y="1005"/>
                    <a:pt x="343" y="936"/>
                    <a:pt x="366" y="868"/>
                  </a:cubicBezTo>
                  <a:cubicBezTo>
                    <a:pt x="389" y="800"/>
                    <a:pt x="412" y="731"/>
                    <a:pt x="457" y="685"/>
                  </a:cubicBezTo>
                  <a:cubicBezTo>
                    <a:pt x="503" y="617"/>
                    <a:pt x="526" y="571"/>
                    <a:pt x="571" y="526"/>
                  </a:cubicBezTo>
                  <a:cubicBezTo>
                    <a:pt x="640" y="480"/>
                    <a:pt x="708" y="434"/>
                    <a:pt x="754" y="412"/>
                  </a:cubicBezTo>
                  <a:cubicBezTo>
                    <a:pt x="822" y="366"/>
                    <a:pt x="891" y="343"/>
                    <a:pt x="959" y="343"/>
                  </a:cubicBezTo>
                  <a:cubicBezTo>
                    <a:pt x="1028" y="320"/>
                    <a:pt x="1096" y="320"/>
                    <a:pt x="1165" y="320"/>
                  </a:cubicBezTo>
                  <a:close/>
                  <a:moveTo>
                    <a:pt x="1256" y="1872"/>
                  </a:moveTo>
                  <a:cubicBezTo>
                    <a:pt x="1256" y="1895"/>
                    <a:pt x="1233" y="1895"/>
                    <a:pt x="1233" y="1895"/>
                  </a:cubicBezTo>
                  <a:cubicBezTo>
                    <a:pt x="1233" y="1895"/>
                    <a:pt x="1256" y="1872"/>
                    <a:pt x="1256" y="1872"/>
                  </a:cubicBezTo>
                  <a:close/>
                  <a:moveTo>
                    <a:pt x="1051" y="1"/>
                  </a:moveTo>
                  <a:cubicBezTo>
                    <a:pt x="959" y="1"/>
                    <a:pt x="868" y="23"/>
                    <a:pt x="777" y="46"/>
                  </a:cubicBezTo>
                  <a:cubicBezTo>
                    <a:pt x="685" y="69"/>
                    <a:pt x="594" y="115"/>
                    <a:pt x="526" y="160"/>
                  </a:cubicBezTo>
                  <a:cubicBezTo>
                    <a:pt x="434" y="206"/>
                    <a:pt x="389" y="275"/>
                    <a:pt x="320" y="343"/>
                  </a:cubicBezTo>
                  <a:cubicBezTo>
                    <a:pt x="252" y="389"/>
                    <a:pt x="206" y="480"/>
                    <a:pt x="160" y="548"/>
                  </a:cubicBezTo>
                  <a:cubicBezTo>
                    <a:pt x="92" y="640"/>
                    <a:pt x="69" y="731"/>
                    <a:pt x="46" y="822"/>
                  </a:cubicBezTo>
                  <a:cubicBezTo>
                    <a:pt x="46" y="822"/>
                    <a:pt x="23" y="845"/>
                    <a:pt x="23" y="868"/>
                  </a:cubicBezTo>
                  <a:cubicBezTo>
                    <a:pt x="23" y="914"/>
                    <a:pt x="1" y="982"/>
                    <a:pt x="1" y="1051"/>
                  </a:cubicBezTo>
                  <a:cubicBezTo>
                    <a:pt x="1" y="1096"/>
                    <a:pt x="1" y="1142"/>
                    <a:pt x="1" y="1210"/>
                  </a:cubicBezTo>
                  <a:cubicBezTo>
                    <a:pt x="1" y="1210"/>
                    <a:pt x="1" y="1210"/>
                    <a:pt x="1" y="1233"/>
                  </a:cubicBezTo>
                  <a:cubicBezTo>
                    <a:pt x="1" y="1256"/>
                    <a:pt x="23" y="1302"/>
                    <a:pt x="23" y="1347"/>
                  </a:cubicBezTo>
                  <a:cubicBezTo>
                    <a:pt x="46" y="1416"/>
                    <a:pt x="69" y="1484"/>
                    <a:pt x="92" y="1530"/>
                  </a:cubicBezTo>
                  <a:cubicBezTo>
                    <a:pt x="115" y="1621"/>
                    <a:pt x="160" y="1690"/>
                    <a:pt x="206" y="1758"/>
                  </a:cubicBezTo>
                  <a:cubicBezTo>
                    <a:pt x="229" y="1781"/>
                    <a:pt x="252" y="1827"/>
                    <a:pt x="275" y="1850"/>
                  </a:cubicBezTo>
                  <a:cubicBezTo>
                    <a:pt x="297" y="1850"/>
                    <a:pt x="297" y="1872"/>
                    <a:pt x="297" y="1872"/>
                  </a:cubicBezTo>
                  <a:cubicBezTo>
                    <a:pt x="320" y="1895"/>
                    <a:pt x="343" y="1918"/>
                    <a:pt x="389" y="1941"/>
                  </a:cubicBezTo>
                  <a:cubicBezTo>
                    <a:pt x="389" y="1941"/>
                    <a:pt x="389" y="1964"/>
                    <a:pt x="389" y="1964"/>
                  </a:cubicBezTo>
                  <a:cubicBezTo>
                    <a:pt x="503" y="2055"/>
                    <a:pt x="640" y="2123"/>
                    <a:pt x="777" y="2169"/>
                  </a:cubicBezTo>
                  <a:cubicBezTo>
                    <a:pt x="890" y="2197"/>
                    <a:pt x="1002" y="2217"/>
                    <a:pt x="1115" y="2217"/>
                  </a:cubicBezTo>
                  <a:cubicBezTo>
                    <a:pt x="1185" y="2217"/>
                    <a:pt x="1255" y="2209"/>
                    <a:pt x="1325" y="2192"/>
                  </a:cubicBezTo>
                  <a:cubicBezTo>
                    <a:pt x="1530" y="2146"/>
                    <a:pt x="1713" y="2078"/>
                    <a:pt x="1850" y="1941"/>
                  </a:cubicBezTo>
                  <a:cubicBezTo>
                    <a:pt x="2009" y="1804"/>
                    <a:pt x="2123" y="1621"/>
                    <a:pt x="2169" y="1439"/>
                  </a:cubicBezTo>
                  <a:cubicBezTo>
                    <a:pt x="2192" y="1370"/>
                    <a:pt x="2215" y="1279"/>
                    <a:pt x="2215" y="1210"/>
                  </a:cubicBezTo>
                  <a:cubicBezTo>
                    <a:pt x="2238" y="1096"/>
                    <a:pt x="2215" y="1005"/>
                    <a:pt x="2192" y="891"/>
                  </a:cubicBezTo>
                  <a:cubicBezTo>
                    <a:pt x="2169" y="708"/>
                    <a:pt x="2101" y="548"/>
                    <a:pt x="1986" y="412"/>
                  </a:cubicBezTo>
                  <a:cubicBezTo>
                    <a:pt x="1872" y="275"/>
                    <a:pt x="1735" y="160"/>
                    <a:pt x="1576" y="92"/>
                  </a:cubicBezTo>
                  <a:cubicBezTo>
                    <a:pt x="1416" y="23"/>
                    <a:pt x="1256" y="1"/>
                    <a:pt x="1096"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38"/>
            <p:cNvSpPr/>
            <p:nvPr/>
          </p:nvSpPr>
          <p:spPr>
            <a:xfrm>
              <a:off x="9567215" y="2598942"/>
              <a:ext cx="50513" cy="40914"/>
            </a:xfrm>
            <a:custGeom>
              <a:avLst/>
              <a:gdLst/>
              <a:ahLst/>
              <a:cxnLst/>
              <a:rect l="l" t="t" r="r" b="b"/>
              <a:pathLst>
                <a:path w="1805" h="1462" extrusionOk="0">
                  <a:moveTo>
                    <a:pt x="914" y="320"/>
                  </a:moveTo>
                  <a:cubicBezTo>
                    <a:pt x="982" y="320"/>
                    <a:pt x="1028" y="343"/>
                    <a:pt x="1097" y="343"/>
                  </a:cubicBezTo>
                  <a:cubicBezTo>
                    <a:pt x="1165" y="366"/>
                    <a:pt x="1211" y="389"/>
                    <a:pt x="1279" y="435"/>
                  </a:cubicBezTo>
                  <a:cubicBezTo>
                    <a:pt x="1325" y="457"/>
                    <a:pt x="1348" y="503"/>
                    <a:pt x="1393" y="526"/>
                  </a:cubicBezTo>
                  <a:cubicBezTo>
                    <a:pt x="1416" y="549"/>
                    <a:pt x="1439" y="594"/>
                    <a:pt x="1462" y="617"/>
                  </a:cubicBezTo>
                  <a:cubicBezTo>
                    <a:pt x="1462" y="640"/>
                    <a:pt x="1485" y="686"/>
                    <a:pt x="1485" y="709"/>
                  </a:cubicBezTo>
                  <a:cubicBezTo>
                    <a:pt x="1485" y="754"/>
                    <a:pt x="1485" y="777"/>
                    <a:pt x="1485" y="823"/>
                  </a:cubicBezTo>
                  <a:cubicBezTo>
                    <a:pt x="1485" y="830"/>
                    <a:pt x="1485" y="838"/>
                    <a:pt x="1485" y="845"/>
                  </a:cubicBezTo>
                  <a:cubicBezTo>
                    <a:pt x="1462" y="868"/>
                    <a:pt x="1439" y="891"/>
                    <a:pt x="1439" y="914"/>
                  </a:cubicBezTo>
                  <a:cubicBezTo>
                    <a:pt x="1416" y="937"/>
                    <a:pt x="1393" y="982"/>
                    <a:pt x="1370" y="1005"/>
                  </a:cubicBezTo>
                  <a:cubicBezTo>
                    <a:pt x="1325" y="1028"/>
                    <a:pt x="1302" y="1051"/>
                    <a:pt x="1256" y="1074"/>
                  </a:cubicBezTo>
                  <a:cubicBezTo>
                    <a:pt x="1211" y="1097"/>
                    <a:pt x="1165" y="1097"/>
                    <a:pt x="1097" y="1119"/>
                  </a:cubicBezTo>
                  <a:cubicBezTo>
                    <a:pt x="1028" y="1119"/>
                    <a:pt x="982" y="1142"/>
                    <a:pt x="914" y="1142"/>
                  </a:cubicBezTo>
                  <a:cubicBezTo>
                    <a:pt x="845" y="1119"/>
                    <a:pt x="777" y="1119"/>
                    <a:pt x="708" y="1097"/>
                  </a:cubicBezTo>
                  <a:cubicBezTo>
                    <a:pt x="663" y="1074"/>
                    <a:pt x="594" y="1051"/>
                    <a:pt x="549" y="1005"/>
                  </a:cubicBezTo>
                  <a:cubicBezTo>
                    <a:pt x="503" y="982"/>
                    <a:pt x="457" y="960"/>
                    <a:pt x="435" y="914"/>
                  </a:cubicBezTo>
                  <a:lnTo>
                    <a:pt x="412" y="891"/>
                  </a:lnTo>
                  <a:cubicBezTo>
                    <a:pt x="389" y="868"/>
                    <a:pt x="389" y="845"/>
                    <a:pt x="366" y="823"/>
                  </a:cubicBezTo>
                  <a:cubicBezTo>
                    <a:pt x="366" y="800"/>
                    <a:pt x="343" y="777"/>
                    <a:pt x="343" y="754"/>
                  </a:cubicBezTo>
                  <a:cubicBezTo>
                    <a:pt x="343" y="731"/>
                    <a:pt x="343" y="709"/>
                    <a:pt x="343" y="686"/>
                  </a:cubicBezTo>
                  <a:cubicBezTo>
                    <a:pt x="343" y="663"/>
                    <a:pt x="343" y="640"/>
                    <a:pt x="343" y="617"/>
                  </a:cubicBezTo>
                  <a:cubicBezTo>
                    <a:pt x="343" y="594"/>
                    <a:pt x="366" y="594"/>
                    <a:pt x="366" y="594"/>
                  </a:cubicBezTo>
                  <a:cubicBezTo>
                    <a:pt x="366" y="572"/>
                    <a:pt x="366" y="572"/>
                    <a:pt x="366" y="572"/>
                  </a:cubicBezTo>
                  <a:cubicBezTo>
                    <a:pt x="366" y="549"/>
                    <a:pt x="389" y="549"/>
                    <a:pt x="389" y="549"/>
                  </a:cubicBezTo>
                  <a:cubicBezTo>
                    <a:pt x="412" y="503"/>
                    <a:pt x="435" y="480"/>
                    <a:pt x="457" y="457"/>
                  </a:cubicBezTo>
                  <a:cubicBezTo>
                    <a:pt x="503" y="435"/>
                    <a:pt x="526" y="389"/>
                    <a:pt x="572" y="389"/>
                  </a:cubicBezTo>
                  <a:cubicBezTo>
                    <a:pt x="617" y="366"/>
                    <a:pt x="663" y="343"/>
                    <a:pt x="708" y="343"/>
                  </a:cubicBezTo>
                  <a:cubicBezTo>
                    <a:pt x="777" y="320"/>
                    <a:pt x="845" y="320"/>
                    <a:pt x="914" y="320"/>
                  </a:cubicBezTo>
                  <a:close/>
                  <a:moveTo>
                    <a:pt x="868" y="1"/>
                  </a:moveTo>
                  <a:cubicBezTo>
                    <a:pt x="731" y="1"/>
                    <a:pt x="594" y="24"/>
                    <a:pt x="457" y="69"/>
                  </a:cubicBezTo>
                  <a:cubicBezTo>
                    <a:pt x="366" y="115"/>
                    <a:pt x="275" y="161"/>
                    <a:pt x="206" y="229"/>
                  </a:cubicBezTo>
                  <a:cubicBezTo>
                    <a:pt x="206" y="252"/>
                    <a:pt x="184" y="252"/>
                    <a:pt x="184" y="252"/>
                  </a:cubicBezTo>
                  <a:cubicBezTo>
                    <a:pt x="184" y="275"/>
                    <a:pt x="161" y="275"/>
                    <a:pt x="161" y="298"/>
                  </a:cubicBezTo>
                  <a:cubicBezTo>
                    <a:pt x="138" y="320"/>
                    <a:pt x="115" y="366"/>
                    <a:pt x="92" y="412"/>
                  </a:cubicBezTo>
                  <a:cubicBezTo>
                    <a:pt x="69" y="412"/>
                    <a:pt x="69" y="412"/>
                    <a:pt x="69" y="435"/>
                  </a:cubicBezTo>
                  <a:cubicBezTo>
                    <a:pt x="47" y="457"/>
                    <a:pt x="47" y="503"/>
                    <a:pt x="24" y="549"/>
                  </a:cubicBezTo>
                  <a:cubicBezTo>
                    <a:pt x="24" y="572"/>
                    <a:pt x="24" y="594"/>
                    <a:pt x="24" y="617"/>
                  </a:cubicBezTo>
                  <a:cubicBezTo>
                    <a:pt x="1" y="731"/>
                    <a:pt x="24" y="845"/>
                    <a:pt x="69" y="937"/>
                  </a:cubicBezTo>
                  <a:cubicBezTo>
                    <a:pt x="92" y="982"/>
                    <a:pt x="115" y="1028"/>
                    <a:pt x="138" y="1051"/>
                  </a:cubicBezTo>
                  <a:lnTo>
                    <a:pt x="138" y="1074"/>
                  </a:lnTo>
                  <a:cubicBezTo>
                    <a:pt x="161" y="1119"/>
                    <a:pt x="206" y="1165"/>
                    <a:pt x="252" y="1211"/>
                  </a:cubicBezTo>
                  <a:cubicBezTo>
                    <a:pt x="298" y="1234"/>
                    <a:pt x="320" y="1256"/>
                    <a:pt x="366" y="1279"/>
                  </a:cubicBezTo>
                  <a:cubicBezTo>
                    <a:pt x="389" y="1302"/>
                    <a:pt x="412" y="1325"/>
                    <a:pt x="457" y="1325"/>
                  </a:cubicBezTo>
                  <a:cubicBezTo>
                    <a:pt x="457" y="1348"/>
                    <a:pt x="457" y="1348"/>
                    <a:pt x="480" y="1348"/>
                  </a:cubicBezTo>
                  <a:lnTo>
                    <a:pt x="503" y="1348"/>
                  </a:lnTo>
                  <a:cubicBezTo>
                    <a:pt x="549" y="1370"/>
                    <a:pt x="617" y="1393"/>
                    <a:pt x="663" y="1416"/>
                  </a:cubicBezTo>
                  <a:cubicBezTo>
                    <a:pt x="777" y="1462"/>
                    <a:pt x="914" y="1462"/>
                    <a:pt x="1028" y="1462"/>
                  </a:cubicBezTo>
                  <a:cubicBezTo>
                    <a:pt x="1188" y="1439"/>
                    <a:pt x="1325" y="1393"/>
                    <a:pt x="1462" y="1325"/>
                  </a:cubicBezTo>
                  <a:cubicBezTo>
                    <a:pt x="1507" y="1302"/>
                    <a:pt x="1553" y="1256"/>
                    <a:pt x="1599" y="1234"/>
                  </a:cubicBezTo>
                  <a:cubicBezTo>
                    <a:pt x="1622" y="1211"/>
                    <a:pt x="1644" y="1188"/>
                    <a:pt x="1667" y="1165"/>
                  </a:cubicBezTo>
                  <a:cubicBezTo>
                    <a:pt x="1690" y="1119"/>
                    <a:pt x="1713" y="1097"/>
                    <a:pt x="1736" y="1051"/>
                  </a:cubicBezTo>
                  <a:cubicBezTo>
                    <a:pt x="1758" y="1005"/>
                    <a:pt x="1781" y="937"/>
                    <a:pt x="1804" y="891"/>
                  </a:cubicBezTo>
                  <a:cubicBezTo>
                    <a:pt x="1804" y="868"/>
                    <a:pt x="1804" y="823"/>
                    <a:pt x="1804" y="800"/>
                  </a:cubicBezTo>
                  <a:cubicBezTo>
                    <a:pt x="1804" y="754"/>
                    <a:pt x="1804" y="709"/>
                    <a:pt x="1804" y="640"/>
                  </a:cubicBezTo>
                  <a:cubicBezTo>
                    <a:pt x="1781" y="572"/>
                    <a:pt x="1758" y="526"/>
                    <a:pt x="1736" y="457"/>
                  </a:cubicBezTo>
                  <a:cubicBezTo>
                    <a:pt x="1690" y="389"/>
                    <a:pt x="1644" y="320"/>
                    <a:pt x="1599" y="275"/>
                  </a:cubicBezTo>
                  <a:cubicBezTo>
                    <a:pt x="1553" y="229"/>
                    <a:pt x="1485" y="184"/>
                    <a:pt x="1439" y="138"/>
                  </a:cubicBezTo>
                  <a:cubicBezTo>
                    <a:pt x="1370" y="115"/>
                    <a:pt x="1279" y="69"/>
                    <a:pt x="1211" y="47"/>
                  </a:cubicBezTo>
                  <a:cubicBezTo>
                    <a:pt x="1097" y="1"/>
                    <a:pt x="982" y="1"/>
                    <a:pt x="868"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38"/>
            <p:cNvSpPr/>
            <p:nvPr/>
          </p:nvSpPr>
          <p:spPr>
            <a:xfrm>
              <a:off x="9739043" y="2761843"/>
              <a:ext cx="66464" cy="75168"/>
            </a:xfrm>
            <a:custGeom>
              <a:avLst/>
              <a:gdLst/>
              <a:ahLst/>
              <a:cxnLst/>
              <a:rect l="l" t="t" r="r" b="b"/>
              <a:pathLst>
                <a:path w="2375" h="2686" extrusionOk="0">
                  <a:moveTo>
                    <a:pt x="982" y="343"/>
                  </a:moveTo>
                  <a:cubicBezTo>
                    <a:pt x="1051" y="343"/>
                    <a:pt x="1142" y="366"/>
                    <a:pt x="1211" y="388"/>
                  </a:cubicBezTo>
                  <a:cubicBezTo>
                    <a:pt x="1292" y="409"/>
                    <a:pt x="1373" y="447"/>
                    <a:pt x="1454" y="503"/>
                  </a:cubicBezTo>
                  <a:lnTo>
                    <a:pt x="1454" y="503"/>
                  </a:lnTo>
                  <a:cubicBezTo>
                    <a:pt x="1450" y="503"/>
                    <a:pt x="1445" y="503"/>
                    <a:pt x="1439" y="503"/>
                  </a:cubicBezTo>
                  <a:cubicBezTo>
                    <a:pt x="1530" y="548"/>
                    <a:pt x="1622" y="617"/>
                    <a:pt x="1690" y="708"/>
                  </a:cubicBezTo>
                  <a:cubicBezTo>
                    <a:pt x="1781" y="799"/>
                    <a:pt x="1850" y="891"/>
                    <a:pt x="1895" y="1005"/>
                  </a:cubicBezTo>
                  <a:cubicBezTo>
                    <a:pt x="1964" y="1142"/>
                    <a:pt x="2010" y="1256"/>
                    <a:pt x="2032" y="1370"/>
                  </a:cubicBezTo>
                  <a:cubicBezTo>
                    <a:pt x="2055" y="1484"/>
                    <a:pt x="2055" y="1575"/>
                    <a:pt x="2055" y="1667"/>
                  </a:cubicBezTo>
                  <a:cubicBezTo>
                    <a:pt x="2032" y="1758"/>
                    <a:pt x="2032" y="1826"/>
                    <a:pt x="2010" y="1918"/>
                  </a:cubicBezTo>
                  <a:cubicBezTo>
                    <a:pt x="1987" y="1963"/>
                    <a:pt x="1964" y="2032"/>
                    <a:pt x="1918" y="2077"/>
                  </a:cubicBezTo>
                  <a:cubicBezTo>
                    <a:pt x="1895" y="2123"/>
                    <a:pt x="1850" y="2169"/>
                    <a:pt x="1804" y="2214"/>
                  </a:cubicBezTo>
                  <a:cubicBezTo>
                    <a:pt x="1781" y="2237"/>
                    <a:pt x="1736" y="2260"/>
                    <a:pt x="1690" y="2306"/>
                  </a:cubicBezTo>
                  <a:cubicBezTo>
                    <a:pt x="1644" y="2306"/>
                    <a:pt x="1599" y="2329"/>
                    <a:pt x="1553" y="2351"/>
                  </a:cubicBezTo>
                  <a:lnTo>
                    <a:pt x="1370" y="2351"/>
                  </a:lnTo>
                  <a:cubicBezTo>
                    <a:pt x="1302" y="2351"/>
                    <a:pt x="1233" y="2329"/>
                    <a:pt x="1188" y="2329"/>
                  </a:cubicBezTo>
                  <a:cubicBezTo>
                    <a:pt x="1074" y="2283"/>
                    <a:pt x="1005" y="2237"/>
                    <a:pt x="914" y="2192"/>
                  </a:cubicBezTo>
                  <a:cubicBezTo>
                    <a:pt x="823" y="2146"/>
                    <a:pt x="754" y="2077"/>
                    <a:pt x="686" y="1986"/>
                  </a:cubicBezTo>
                  <a:cubicBezTo>
                    <a:pt x="594" y="1895"/>
                    <a:pt x="526" y="1781"/>
                    <a:pt x="457" y="1644"/>
                  </a:cubicBezTo>
                  <a:cubicBezTo>
                    <a:pt x="435" y="1598"/>
                    <a:pt x="412" y="1552"/>
                    <a:pt x="389" y="1484"/>
                  </a:cubicBezTo>
                  <a:cubicBezTo>
                    <a:pt x="389" y="1484"/>
                    <a:pt x="389" y="1461"/>
                    <a:pt x="389" y="1461"/>
                  </a:cubicBezTo>
                  <a:cubicBezTo>
                    <a:pt x="366" y="1416"/>
                    <a:pt x="343" y="1370"/>
                    <a:pt x="343" y="1324"/>
                  </a:cubicBezTo>
                  <a:cubicBezTo>
                    <a:pt x="343" y="1256"/>
                    <a:pt x="320" y="1187"/>
                    <a:pt x="320" y="1119"/>
                  </a:cubicBezTo>
                  <a:cubicBezTo>
                    <a:pt x="320" y="1096"/>
                    <a:pt x="320" y="1050"/>
                    <a:pt x="320" y="1028"/>
                  </a:cubicBezTo>
                  <a:cubicBezTo>
                    <a:pt x="320" y="959"/>
                    <a:pt x="343" y="913"/>
                    <a:pt x="343" y="868"/>
                  </a:cubicBezTo>
                  <a:cubicBezTo>
                    <a:pt x="343" y="845"/>
                    <a:pt x="366" y="822"/>
                    <a:pt x="366" y="799"/>
                  </a:cubicBezTo>
                  <a:cubicBezTo>
                    <a:pt x="366" y="799"/>
                    <a:pt x="366" y="776"/>
                    <a:pt x="366" y="776"/>
                  </a:cubicBezTo>
                  <a:cubicBezTo>
                    <a:pt x="389" y="708"/>
                    <a:pt x="412" y="662"/>
                    <a:pt x="457" y="594"/>
                  </a:cubicBezTo>
                  <a:cubicBezTo>
                    <a:pt x="480" y="548"/>
                    <a:pt x="526" y="525"/>
                    <a:pt x="572" y="480"/>
                  </a:cubicBezTo>
                  <a:cubicBezTo>
                    <a:pt x="594" y="457"/>
                    <a:pt x="640" y="434"/>
                    <a:pt x="686" y="411"/>
                  </a:cubicBezTo>
                  <a:cubicBezTo>
                    <a:pt x="731" y="388"/>
                    <a:pt x="777" y="366"/>
                    <a:pt x="845" y="343"/>
                  </a:cubicBezTo>
                  <a:close/>
                  <a:moveTo>
                    <a:pt x="960" y="0"/>
                  </a:moveTo>
                  <a:cubicBezTo>
                    <a:pt x="868" y="0"/>
                    <a:pt x="777" y="23"/>
                    <a:pt x="686" y="46"/>
                  </a:cubicBezTo>
                  <a:cubicBezTo>
                    <a:pt x="594" y="69"/>
                    <a:pt x="526" y="115"/>
                    <a:pt x="435" y="160"/>
                  </a:cubicBezTo>
                  <a:cubicBezTo>
                    <a:pt x="389" y="206"/>
                    <a:pt x="320" y="251"/>
                    <a:pt x="275" y="320"/>
                  </a:cubicBezTo>
                  <a:lnTo>
                    <a:pt x="252" y="320"/>
                  </a:lnTo>
                  <a:cubicBezTo>
                    <a:pt x="252" y="320"/>
                    <a:pt x="252" y="343"/>
                    <a:pt x="252" y="343"/>
                  </a:cubicBezTo>
                  <a:cubicBezTo>
                    <a:pt x="229" y="343"/>
                    <a:pt x="229" y="366"/>
                    <a:pt x="229" y="366"/>
                  </a:cubicBezTo>
                  <a:cubicBezTo>
                    <a:pt x="184" y="434"/>
                    <a:pt x="138" y="480"/>
                    <a:pt x="115" y="548"/>
                  </a:cubicBezTo>
                  <a:cubicBezTo>
                    <a:pt x="69" y="639"/>
                    <a:pt x="47" y="731"/>
                    <a:pt x="24" y="822"/>
                  </a:cubicBezTo>
                  <a:cubicBezTo>
                    <a:pt x="1" y="868"/>
                    <a:pt x="1" y="913"/>
                    <a:pt x="1" y="959"/>
                  </a:cubicBezTo>
                  <a:cubicBezTo>
                    <a:pt x="1" y="1005"/>
                    <a:pt x="1" y="1073"/>
                    <a:pt x="1" y="1119"/>
                  </a:cubicBezTo>
                  <a:cubicBezTo>
                    <a:pt x="1" y="1233"/>
                    <a:pt x="1" y="1324"/>
                    <a:pt x="24" y="1416"/>
                  </a:cubicBezTo>
                  <a:cubicBezTo>
                    <a:pt x="47" y="1438"/>
                    <a:pt x="47" y="1461"/>
                    <a:pt x="47" y="1484"/>
                  </a:cubicBezTo>
                  <a:lnTo>
                    <a:pt x="47" y="1507"/>
                  </a:lnTo>
                  <a:cubicBezTo>
                    <a:pt x="69" y="1598"/>
                    <a:pt x="115" y="1712"/>
                    <a:pt x="161" y="1804"/>
                  </a:cubicBezTo>
                  <a:cubicBezTo>
                    <a:pt x="184" y="1826"/>
                    <a:pt x="184" y="1826"/>
                    <a:pt x="184" y="1849"/>
                  </a:cubicBezTo>
                  <a:cubicBezTo>
                    <a:pt x="229" y="1918"/>
                    <a:pt x="275" y="1986"/>
                    <a:pt x="320" y="2055"/>
                  </a:cubicBezTo>
                  <a:cubicBezTo>
                    <a:pt x="343" y="2077"/>
                    <a:pt x="343" y="2100"/>
                    <a:pt x="366" y="2100"/>
                  </a:cubicBezTo>
                  <a:cubicBezTo>
                    <a:pt x="366" y="2123"/>
                    <a:pt x="366" y="2123"/>
                    <a:pt x="366" y="2123"/>
                  </a:cubicBezTo>
                  <a:cubicBezTo>
                    <a:pt x="457" y="2237"/>
                    <a:pt x="572" y="2329"/>
                    <a:pt x="663" y="2420"/>
                  </a:cubicBezTo>
                  <a:cubicBezTo>
                    <a:pt x="883" y="2581"/>
                    <a:pt x="1149" y="2686"/>
                    <a:pt x="1415" y="2686"/>
                  </a:cubicBezTo>
                  <a:cubicBezTo>
                    <a:pt x="1563" y="2686"/>
                    <a:pt x="1711" y="2653"/>
                    <a:pt x="1850" y="2580"/>
                  </a:cubicBezTo>
                  <a:cubicBezTo>
                    <a:pt x="1941" y="2534"/>
                    <a:pt x="2010" y="2466"/>
                    <a:pt x="2078" y="2420"/>
                  </a:cubicBezTo>
                  <a:cubicBezTo>
                    <a:pt x="2146" y="2351"/>
                    <a:pt x="2192" y="2260"/>
                    <a:pt x="2238" y="2192"/>
                  </a:cubicBezTo>
                  <a:cubicBezTo>
                    <a:pt x="2283" y="2100"/>
                    <a:pt x="2306" y="2009"/>
                    <a:pt x="2329" y="1941"/>
                  </a:cubicBezTo>
                  <a:cubicBezTo>
                    <a:pt x="2375" y="1804"/>
                    <a:pt x="2375" y="1689"/>
                    <a:pt x="2375" y="1575"/>
                  </a:cubicBezTo>
                  <a:cubicBezTo>
                    <a:pt x="2375" y="1461"/>
                    <a:pt x="2352" y="1347"/>
                    <a:pt x="2329" y="1233"/>
                  </a:cubicBezTo>
                  <a:cubicBezTo>
                    <a:pt x="2306" y="1119"/>
                    <a:pt x="2261" y="1005"/>
                    <a:pt x="2192" y="891"/>
                  </a:cubicBezTo>
                  <a:cubicBezTo>
                    <a:pt x="2124" y="708"/>
                    <a:pt x="1987" y="548"/>
                    <a:pt x="1850" y="411"/>
                  </a:cubicBezTo>
                  <a:cubicBezTo>
                    <a:pt x="1713" y="251"/>
                    <a:pt x="1530" y="160"/>
                    <a:pt x="1325" y="69"/>
                  </a:cubicBezTo>
                  <a:cubicBezTo>
                    <a:pt x="1233" y="46"/>
                    <a:pt x="1119" y="23"/>
                    <a:pt x="1005" y="23"/>
                  </a:cubicBezTo>
                  <a:cubicBezTo>
                    <a:pt x="1005" y="23"/>
                    <a:pt x="982" y="0"/>
                    <a:pt x="960"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38"/>
            <p:cNvSpPr/>
            <p:nvPr/>
          </p:nvSpPr>
          <p:spPr>
            <a:xfrm>
              <a:off x="4733030" y="1656771"/>
              <a:ext cx="50513" cy="55130"/>
            </a:xfrm>
            <a:custGeom>
              <a:avLst/>
              <a:gdLst/>
              <a:ahLst/>
              <a:cxnLst/>
              <a:rect l="l" t="t" r="r" b="b"/>
              <a:pathLst>
                <a:path w="1805" h="1970" extrusionOk="0">
                  <a:moveTo>
                    <a:pt x="731" y="1"/>
                  </a:moveTo>
                  <a:cubicBezTo>
                    <a:pt x="663" y="1"/>
                    <a:pt x="594" y="24"/>
                    <a:pt x="526" y="46"/>
                  </a:cubicBezTo>
                  <a:cubicBezTo>
                    <a:pt x="389" y="69"/>
                    <a:pt x="252" y="160"/>
                    <a:pt x="161" y="297"/>
                  </a:cubicBezTo>
                  <a:cubicBezTo>
                    <a:pt x="161" y="297"/>
                    <a:pt x="138" y="320"/>
                    <a:pt x="138" y="320"/>
                  </a:cubicBezTo>
                  <a:cubicBezTo>
                    <a:pt x="115" y="343"/>
                    <a:pt x="92" y="389"/>
                    <a:pt x="92" y="412"/>
                  </a:cubicBezTo>
                  <a:cubicBezTo>
                    <a:pt x="47" y="480"/>
                    <a:pt x="24" y="571"/>
                    <a:pt x="24" y="663"/>
                  </a:cubicBezTo>
                  <a:cubicBezTo>
                    <a:pt x="1" y="754"/>
                    <a:pt x="1" y="822"/>
                    <a:pt x="24" y="914"/>
                  </a:cubicBezTo>
                  <a:cubicBezTo>
                    <a:pt x="47" y="1028"/>
                    <a:pt x="92" y="1142"/>
                    <a:pt x="138" y="1256"/>
                  </a:cubicBezTo>
                  <a:cubicBezTo>
                    <a:pt x="206" y="1416"/>
                    <a:pt x="321" y="1576"/>
                    <a:pt x="480" y="1690"/>
                  </a:cubicBezTo>
                  <a:cubicBezTo>
                    <a:pt x="549" y="1758"/>
                    <a:pt x="640" y="1827"/>
                    <a:pt x="709" y="1872"/>
                  </a:cubicBezTo>
                  <a:cubicBezTo>
                    <a:pt x="754" y="1895"/>
                    <a:pt x="800" y="1918"/>
                    <a:pt x="846" y="1918"/>
                  </a:cubicBezTo>
                  <a:cubicBezTo>
                    <a:pt x="901" y="1936"/>
                    <a:pt x="971" y="1970"/>
                    <a:pt x="1032" y="1970"/>
                  </a:cubicBezTo>
                  <a:cubicBezTo>
                    <a:pt x="1047" y="1970"/>
                    <a:pt x="1061" y="1968"/>
                    <a:pt x="1074" y="1964"/>
                  </a:cubicBezTo>
                  <a:lnTo>
                    <a:pt x="1234" y="1964"/>
                  </a:lnTo>
                  <a:cubicBezTo>
                    <a:pt x="1256" y="1941"/>
                    <a:pt x="1302" y="1918"/>
                    <a:pt x="1348" y="1895"/>
                  </a:cubicBezTo>
                  <a:cubicBezTo>
                    <a:pt x="1439" y="1872"/>
                    <a:pt x="1507" y="1804"/>
                    <a:pt x="1576" y="1735"/>
                  </a:cubicBezTo>
                  <a:cubicBezTo>
                    <a:pt x="1690" y="1576"/>
                    <a:pt x="1759" y="1393"/>
                    <a:pt x="1781" y="1188"/>
                  </a:cubicBezTo>
                  <a:cubicBezTo>
                    <a:pt x="1804" y="1051"/>
                    <a:pt x="1804" y="937"/>
                    <a:pt x="1759" y="800"/>
                  </a:cubicBezTo>
                  <a:cubicBezTo>
                    <a:pt x="1713" y="640"/>
                    <a:pt x="1622" y="503"/>
                    <a:pt x="1507" y="389"/>
                  </a:cubicBezTo>
                  <a:cubicBezTo>
                    <a:pt x="1439" y="297"/>
                    <a:pt x="1348" y="252"/>
                    <a:pt x="1256" y="183"/>
                  </a:cubicBezTo>
                  <a:cubicBezTo>
                    <a:pt x="1188" y="115"/>
                    <a:pt x="1097" y="69"/>
                    <a:pt x="982" y="46"/>
                  </a:cubicBezTo>
                  <a:cubicBezTo>
                    <a:pt x="914" y="24"/>
                    <a:pt x="846" y="24"/>
                    <a:pt x="777"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38"/>
            <p:cNvSpPr/>
            <p:nvPr/>
          </p:nvSpPr>
          <p:spPr>
            <a:xfrm>
              <a:off x="4880595" y="1598003"/>
              <a:ext cx="145662" cy="141212"/>
            </a:xfrm>
            <a:custGeom>
              <a:avLst/>
              <a:gdLst/>
              <a:ahLst/>
              <a:cxnLst/>
              <a:rect l="l" t="t" r="r" b="b"/>
              <a:pathLst>
                <a:path w="5205" h="5046" extrusionOk="0">
                  <a:moveTo>
                    <a:pt x="2603" y="1"/>
                  </a:moveTo>
                  <a:lnTo>
                    <a:pt x="2489" y="24"/>
                  </a:lnTo>
                  <a:cubicBezTo>
                    <a:pt x="2329" y="24"/>
                    <a:pt x="2192" y="46"/>
                    <a:pt x="2078" y="92"/>
                  </a:cubicBezTo>
                  <a:cubicBezTo>
                    <a:pt x="1964" y="138"/>
                    <a:pt x="1872" y="183"/>
                    <a:pt x="1758" y="206"/>
                  </a:cubicBezTo>
                  <a:lnTo>
                    <a:pt x="1690" y="252"/>
                  </a:lnTo>
                  <a:cubicBezTo>
                    <a:pt x="1644" y="275"/>
                    <a:pt x="1576" y="297"/>
                    <a:pt x="1530" y="320"/>
                  </a:cubicBezTo>
                  <a:cubicBezTo>
                    <a:pt x="1393" y="366"/>
                    <a:pt x="1279" y="412"/>
                    <a:pt x="1165" y="480"/>
                  </a:cubicBezTo>
                  <a:cubicBezTo>
                    <a:pt x="959" y="571"/>
                    <a:pt x="800" y="708"/>
                    <a:pt x="640" y="845"/>
                  </a:cubicBezTo>
                  <a:cubicBezTo>
                    <a:pt x="434" y="1005"/>
                    <a:pt x="320" y="1210"/>
                    <a:pt x="229" y="1370"/>
                  </a:cubicBezTo>
                  <a:cubicBezTo>
                    <a:pt x="160" y="1484"/>
                    <a:pt x="115" y="1599"/>
                    <a:pt x="69" y="1713"/>
                  </a:cubicBezTo>
                  <a:cubicBezTo>
                    <a:pt x="46" y="1758"/>
                    <a:pt x="46" y="1781"/>
                    <a:pt x="46" y="1804"/>
                  </a:cubicBezTo>
                  <a:lnTo>
                    <a:pt x="23" y="1850"/>
                  </a:lnTo>
                  <a:cubicBezTo>
                    <a:pt x="1" y="1964"/>
                    <a:pt x="1" y="2101"/>
                    <a:pt x="23" y="2192"/>
                  </a:cubicBezTo>
                  <a:cubicBezTo>
                    <a:pt x="23" y="2238"/>
                    <a:pt x="23" y="2260"/>
                    <a:pt x="23" y="2283"/>
                  </a:cubicBezTo>
                  <a:cubicBezTo>
                    <a:pt x="23" y="2352"/>
                    <a:pt x="1" y="2420"/>
                    <a:pt x="1" y="2512"/>
                  </a:cubicBezTo>
                  <a:lnTo>
                    <a:pt x="1" y="2557"/>
                  </a:lnTo>
                  <a:cubicBezTo>
                    <a:pt x="1" y="2626"/>
                    <a:pt x="1" y="2671"/>
                    <a:pt x="23" y="2740"/>
                  </a:cubicBezTo>
                  <a:cubicBezTo>
                    <a:pt x="23" y="2808"/>
                    <a:pt x="46" y="2877"/>
                    <a:pt x="46" y="2968"/>
                  </a:cubicBezTo>
                  <a:lnTo>
                    <a:pt x="69" y="3014"/>
                  </a:lnTo>
                  <a:lnTo>
                    <a:pt x="69" y="3059"/>
                  </a:lnTo>
                  <a:cubicBezTo>
                    <a:pt x="92" y="3105"/>
                    <a:pt x="92" y="3173"/>
                    <a:pt x="115" y="3242"/>
                  </a:cubicBezTo>
                  <a:cubicBezTo>
                    <a:pt x="138" y="3333"/>
                    <a:pt x="183" y="3447"/>
                    <a:pt x="229" y="3539"/>
                  </a:cubicBezTo>
                  <a:cubicBezTo>
                    <a:pt x="275" y="3653"/>
                    <a:pt x="366" y="3790"/>
                    <a:pt x="457" y="3927"/>
                  </a:cubicBezTo>
                  <a:cubicBezTo>
                    <a:pt x="548" y="4064"/>
                    <a:pt x="663" y="4178"/>
                    <a:pt x="777" y="4292"/>
                  </a:cubicBezTo>
                  <a:cubicBezTo>
                    <a:pt x="891" y="4429"/>
                    <a:pt x="1028" y="4543"/>
                    <a:pt x="1188" y="4634"/>
                  </a:cubicBezTo>
                  <a:cubicBezTo>
                    <a:pt x="1325" y="4726"/>
                    <a:pt x="1461" y="4794"/>
                    <a:pt x="1598" y="4863"/>
                  </a:cubicBezTo>
                  <a:cubicBezTo>
                    <a:pt x="1713" y="4908"/>
                    <a:pt x="1827" y="4954"/>
                    <a:pt x="1918" y="4954"/>
                  </a:cubicBezTo>
                  <a:cubicBezTo>
                    <a:pt x="2009" y="4977"/>
                    <a:pt x="2101" y="4999"/>
                    <a:pt x="2169" y="4999"/>
                  </a:cubicBezTo>
                  <a:cubicBezTo>
                    <a:pt x="2329" y="5022"/>
                    <a:pt x="2489" y="5045"/>
                    <a:pt x="2648" y="5045"/>
                  </a:cubicBezTo>
                  <a:lnTo>
                    <a:pt x="2717" y="5045"/>
                  </a:lnTo>
                  <a:cubicBezTo>
                    <a:pt x="2877" y="5045"/>
                    <a:pt x="3036" y="5022"/>
                    <a:pt x="3219" y="4999"/>
                  </a:cubicBezTo>
                  <a:cubicBezTo>
                    <a:pt x="3402" y="4954"/>
                    <a:pt x="3539" y="4931"/>
                    <a:pt x="3676" y="4885"/>
                  </a:cubicBezTo>
                  <a:cubicBezTo>
                    <a:pt x="3812" y="4840"/>
                    <a:pt x="3995" y="4771"/>
                    <a:pt x="4155" y="4680"/>
                  </a:cubicBezTo>
                  <a:cubicBezTo>
                    <a:pt x="4223" y="4634"/>
                    <a:pt x="4315" y="4566"/>
                    <a:pt x="4383" y="4497"/>
                  </a:cubicBezTo>
                  <a:cubicBezTo>
                    <a:pt x="4429" y="4452"/>
                    <a:pt x="4474" y="4406"/>
                    <a:pt x="4520" y="4338"/>
                  </a:cubicBezTo>
                  <a:cubicBezTo>
                    <a:pt x="4657" y="4223"/>
                    <a:pt x="4748" y="4086"/>
                    <a:pt x="4817" y="3972"/>
                  </a:cubicBezTo>
                  <a:cubicBezTo>
                    <a:pt x="4908" y="3835"/>
                    <a:pt x="4999" y="3676"/>
                    <a:pt x="5068" y="3516"/>
                  </a:cubicBezTo>
                  <a:cubicBezTo>
                    <a:pt x="5091" y="3447"/>
                    <a:pt x="5114" y="3379"/>
                    <a:pt x="5136" y="3288"/>
                  </a:cubicBezTo>
                  <a:cubicBezTo>
                    <a:pt x="5159" y="3219"/>
                    <a:pt x="5159" y="3128"/>
                    <a:pt x="5159" y="3037"/>
                  </a:cubicBezTo>
                  <a:lnTo>
                    <a:pt x="5182" y="2991"/>
                  </a:lnTo>
                  <a:cubicBezTo>
                    <a:pt x="5205" y="2831"/>
                    <a:pt x="5205" y="2671"/>
                    <a:pt x="5205" y="2489"/>
                  </a:cubicBezTo>
                  <a:cubicBezTo>
                    <a:pt x="5205" y="2375"/>
                    <a:pt x="5205" y="2215"/>
                    <a:pt x="5182" y="2055"/>
                  </a:cubicBezTo>
                  <a:cubicBezTo>
                    <a:pt x="5159" y="1964"/>
                    <a:pt x="5159" y="1872"/>
                    <a:pt x="5114" y="1804"/>
                  </a:cubicBezTo>
                  <a:cubicBezTo>
                    <a:pt x="5091" y="1713"/>
                    <a:pt x="5068" y="1644"/>
                    <a:pt x="5045" y="1576"/>
                  </a:cubicBezTo>
                  <a:lnTo>
                    <a:pt x="4999" y="1507"/>
                  </a:lnTo>
                  <a:lnTo>
                    <a:pt x="4977" y="1439"/>
                  </a:lnTo>
                  <a:cubicBezTo>
                    <a:pt x="4931" y="1347"/>
                    <a:pt x="4885" y="1233"/>
                    <a:pt x="4840" y="1165"/>
                  </a:cubicBezTo>
                  <a:cubicBezTo>
                    <a:pt x="4748" y="1028"/>
                    <a:pt x="4634" y="891"/>
                    <a:pt x="4543" y="777"/>
                  </a:cubicBezTo>
                  <a:lnTo>
                    <a:pt x="4497" y="754"/>
                  </a:lnTo>
                  <a:cubicBezTo>
                    <a:pt x="4452" y="686"/>
                    <a:pt x="4406" y="640"/>
                    <a:pt x="4360" y="594"/>
                  </a:cubicBezTo>
                  <a:cubicBezTo>
                    <a:pt x="4269" y="549"/>
                    <a:pt x="4200" y="480"/>
                    <a:pt x="4109" y="434"/>
                  </a:cubicBezTo>
                  <a:cubicBezTo>
                    <a:pt x="3812" y="229"/>
                    <a:pt x="3493" y="115"/>
                    <a:pt x="3219" y="46"/>
                  </a:cubicBezTo>
                  <a:cubicBezTo>
                    <a:pt x="3082" y="24"/>
                    <a:pt x="2945" y="1"/>
                    <a:pt x="2831"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38"/>
            <p:cNvSpPr/>
            <p:nvPr/>
          </p:nvSpPr>
          <p:spPr>
            <a:xfrm>
              <a:off x="5150147" y="1806239"/>
              <a:ext cx="35177" cy="36213"/>
            </a:xfrm>
            <a:custGeom>
              <a:avLst/>
              <a:gdLst/>
              <a:ahLst/>
              <a:cxnLst/>
              <a:rect l="l" t="t" r="r" b="b"/>
              <a:pathLst>
                <a:path w="1257" h="1294" extrusionOk="0">
                  <a:moveTo>
                    <a:pt x="435" y="1"/>
                  </a:moveTo>
                  <a:cubicBezTo>
                    <a:pt x="343" y="1"/>
                    <a:pt x="252" y="46"/>
                    <a:pt x="161" y="92"/>
                  </a:cubicBezTo>
                  <a:cubicBezTo>
                    <a:pt x="138" y="92"/>
                    <a:pt x="92" y="138"/>
                    <a:pt x="69" y="183"/>
                  </a:cubicBezTo>
                  <a:cubicBezTo>
                    <a:pt x="47" y="229"/>
                    <a:pt x="24" y="275"/>
                    <a:pt x="1" y="320"/>
                  </a:cubicBezTo>
                  <a:cubicBezTo>
                    <a:pt x="1" y="366"/>
                    <a:pt x="1" y="412"/>
                    <a:pt x="1" y="457"/>
                  </a:cubicBezTo>
                  <a:cubicBezTo>
                    <a:pt x="1" y="503"/>
                    <a:pt x="24" y="549"/>
                    <a:pt x="47" y="594"/>
                  </a:cubicBezTo>
                  <a:cubicBezTo>
                    <a:pt x="47" y="617"/>
                    <a:pt x="47" y="617"/>
                    <a:pt x="24" y="640"/>
                  </a:cubicBezTo>
                  <a:cubicBezTo>
                    <a:pt x="24" y="663"/>
                    <a:pt x="24" y="686"/>
                    <a:pt x="1" y="708"/>
                  </a:cubicBezTo>
                  <a:cubicBezTo>
                    <a:pt x="1" y="731"/>
                    <a:pt x="1" y="754"/>
                    <a:pt x="1" y="800"/>
                  </a:cubicBezTo>
                  <a:cubicBezTo>
                    <a:pt x="1" y="800"/>
                    <a:pt x="24" y="822"/>
                    <a:pt x="24" y="822"/>
                  </a:cubicBezTo>
                  <a:cubicBezTo>
                    <a:pt x="24" y="868"/>
                    <a:pt x="24" y="891"/>
                    <a:pt x="47" y="937"/>
                  </a:cubicBezTo>
                  <a:cubicBezTo>
                    <a:pt x="69" y="982"/>
                    <a:pt x="92" y="1028"/>
                    <a:pt x="138" y="1051"/>
                  </a:cubicBezTo>
                  <a:cubicBezTo>
                    <a:pt x="161" y="1096"/>
                    <a:pt x="206" y="1142"/>
                    <a:pt x="252" y="1165"/>
                  </a:cubicBezTo>
                  <a:cubicBezTo>
                    <a:pt x="298" y="1211"/>
                    <a:pt x="366" y="1233"/>
                    <a:pt x="435" y="1256"/>
                  </a:cubicBezTo>
                  <a:cubicBezTo>
                    <a:pt x="501" y="1283"/>
                    <a:pt x="560" y="1294"/>
                    <a:pt x="616" y="1294"/>
                  </a:cubicBezTo>
                  <a:cubicBezTo>
                    <a:pt x="656" y="1294"/>
                    <a:pt x="694" y="1288"/>
                    <a:pt x="731" y="1279"/>
                  </a:cubicBezTo>
                  <a:cubicBezTo>
                    <a:pt x="777" y="1279"/>
                    <a:pt x="823" y="1256"/>
                    <a:pt x="868" y="1256"/>
                  </a:cubicBezTo>
                  <a:lnTo>
                    <a:pt x="914" y="1233"/>
                  </a:lnTo>
                  <a:cubicBezTo>
                    <a:pt x="960" y="1211"/>
                    <a:pt x="982" y="1211"/>
                    <a:pt x="1028" y="1188"/>
                  </a:cubicBezTo>
                  <a:cubicBezTo>
                    <a:pt x="1074" y="1142"/>
                    <a:pt x="1097" y="1119"/>
                    <a:pt x="1142" y="1074"/>
                  </a:cubicBezTo>
                  <a:cubicBezTo>
                    <a:pt x="1165" y="1051"/>
                    <a:pt x="1211" y="1005"/>
                    <a:pt x="1211" y="982"/>
                  </a:cubicBezTo>
                  <a:cubicBezTo>
                    <a:pt x="1233" y="937"/>
                    <a:pt x="1256" y="868"/>
                    <a:pt x="1256" y="822"/>
                  </a:cubicBezTo>
                  <a:cubicBezTo>
                    <a:pt x="1256" y="800"/>
                    <a:pt x="1256" y="754"/>
                    <a:pt x="1256" y="708"/>
                  </a:cubicBezTo>
                  <a:cubicBezTo>
                    <a:pt x="1256" y="686"/>
                    <a:pt x="1256" y="640"/>
                    <a:pt x="1233" y="594"/>
                  </a:cubicBezTo>
                  <a:cubicBezTo>
                    <a:pt x="1233" y="457"/>
                    <a:pt x="1188" y="298"/>
                    <a:pt x="1051" y="229"/>
                  </a:cubicBezTo>
                  <a:cubicBezTo>
                    <a:pt x="1028" y="206"/>
                    <a:pt x="1005" y="206"/>
                    <a:pt x="982" y="183"/>
                  </a:cubicBezTo>
                  <a:cubicBezTo>
                    <a:pt x="960" y="161"/>
                    <a:pt x="914" y="161"/>
                    <a:pt x="868" y="161"/>
                  </a:cubicBezTo>
                  <a:cubicBezTo>
                    <a:pt x="845" y="138"/>
                    <a:pt x="823" y="115"/>
                    <a:pt x="777" y="92"/>
                  </a:cubicBezTo>
                  <a:cubicBezTo>
                    <a:pt x="686" y="24"/>
                    <a:pt x="572" y="1"/>
                    <a:pt x="457"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38"/>
            <p:cNvSpPr/>
            <p:nvPr/>
          </p:nvSpPr>
          <p:spPr>
            <a:xfrm>
              <a:off x="4935530" y="1614626"/>
              <a:ext cx="71586" cy="84375"/>
            </a:xfrm>
            <a:custGeom>
              <a:avLst/>
              <a:gdLst/>
              <a:ahLst/>
              <a:cxnLst/>
              <a:rect l="l" t="t" r="r" b="b"/>
              <a:pathLst>
                <a:path w="2558" h="3015" extrusionOk="0">
                  <a:moveTo>
                    <a:pt x="434" y="0"/>
                  </a:moveTo>
                  <a:cubicBezTo>
                    <a:pt x="275" y="0"/>
                    <a:pt x="138" y="92"/>
                    <a:pt x="69" y="251"/>
                  </a:cubicBezTo>
                  <a:cubicBezTo>
                    <a:pt x="1" y="434"/>
                    <a:pt x="92" y="662"/>
                    <a:pt x="297" y="753"/>
                  </a:cubicBezTo>
                  <a:cubicBezTo>
                    <a:pt x="434" y="799"/>
                    <a:pt x="594" y="845"/>
                    <a:pt x="731" y="913"/>
                  </a:cubicBezTo>
                  <a:cubicBezTo>
                    <a:pt x="799" y="959"/>
                    <a:pt x="845" y="1005"/>
                    <a:pt x="891" y="1050"/>
                  </a:cubicBezTo>
                  <a:cubicBezTo>
                    <a:pt x="959" y="1096"/>
                    <a:pt x="1005" y="1164"/>
                    <a:pt x="1051" y="1233"/>
                  </a:cubicBezTo>
                  <a:cubicBezTo>
                    <a:pt x="1210" y="1507"/>
                    <a:pt x="1324" y="1781"/>
                    <a:pt x="1416" y="2054"/>
                  </a:cubicBezTo>
                  <a:cubicBezTo>
                    <a:pt x="1484" y="2237"/>
                    <a:pt x="1507" y="2397"/>
                    <a:pt x="1530" y="2579"/>
                  </a:cubicBezTo>
                  <a:cubicBezTo>
                    <a:pt x="1553" y="2808"/>
                    <a:pt x="1758" y="2990"/>
                    <a:pt x="1986" y="3013"/>
                  </a:cubicBezTo>
                  <a:cubicBezTo>
                    <a:pt x="1999" y="3014"/>
                    <a:pt x="2012" y="3015"/>
                    <a:pt x="2025" y="3015"/>
                  </a:cubicBezTo>
                  <a:cubicBezTo>
                    <a:pt x="2267" y="3015"/>
                    <a:pt x="2534" y="2817"/>
                    <a:pt x="2534" y="2557"/>
                  </a:cubicBezTo>
                  <a:cubicBezTo>
                    <a:pt x="2557" y="2397"/>
                    <a:pt x="2534" y="2214"/>
                    <a:pt x="2511" y="2054"/>
                  </a:cubicBezTo>
                  <a:cubicBezTo>
                    <a:pt x="2466" y="1918"/>
                    <a:pt x="2420" y="1758"/>
                    <a:pt x="2352" y="1621"/>
                  </a:cubicBezTo>
                  <a:cubicBezTo>
                    <a:pt x="2329" y="1530"/>
                    <a:pt x="2260" y="1438"/>
                    <a:pt x="2215" y="1347"/>
                  </a:cubicBezTo>
                  <a:cubicBezTo>
                    <a:pt x="2123" y="1187"/>
                    <a:pt x="2032" y="1050"/>
                    <a:pt x="1918" y="913"/>
                  </a:cubicBezTo>
                  <a:cubicBezTo>
                    <a:pt x="1758" y="685"/>
                    <a:pt x="1576" y="480"/>
                    <a:pt x="1347" y="365"/>
                  </a:cubicBezTo>
                  <a:cubicBezTo>
                    <a:pt x="1096" y="206"/>
                    <a:pt x="845" y="137"/>
                    <a:pt x="571" y="23"/>
                  </a:cubicBezTo>
                  <a:cubicBezTo>
                    <a:pt x="526" y="23"/>
                    <a:pt x="480" y="0"/>
                    <a:pt x="434" y="0"/>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38"/>
            <p:cNvSpPr/>
            <p:nvPr/>
          </p:nvSpPr>
          <p:spPr>
            <a:xfrm>
              <a:off x="4943198" y="1663152"/>
              <a:ext cx="23032" cy="55214"/>
            </a:xfrm>
            <a:custGeom>
              <a:avLst/>
              <a:gdLst/>
              <a:ahLst/>
              <a:cxnLst/>
              <a:rect l="l" t="t" r="r" b="b"/>
              <a:pathLst>
                <a:path w="823" h="1973" extrusionOk="0">
                  <a:moveTo>
                    <a:pt x="160" y="1"/>
                  </a:moveTo>
                  <a:cubicBezTo>
                    <a:pt x="137" y="1"/>
                    <a:pt x="92" y="24"/>
                    <a:pt x="69" y="47"/>
                  </a:cubicBezTo>
                  <a:cubicBezTo>
                    <a:pt x="1" y="92"/>
                    <a:pt x="1" y="184"/>
                    <a:pt x="46" y="252"/>
                  </a:cubicBezTo>
                  <a:cubicBezTo>
                    <a:pt x="115" y="343"/>
                    <a:pt x="183" y="435"/>
                    <a:pt x="252" y="526"/>
                  </a:cubicBezTo>
                  <a:cubicBezTo>
                    <a:pt x="297" y="640"/>
                    <a:pt x="343" y="754"/>
                    <a:pt x="389" y="868"/>
                  </a:cubicBezTo>
                  <a:cubicBezTo>
                    <a:pt x="411" y="937"/>
                    <a:pt x="434" y="1005"/>
                    <a:pt x="434" y="1051"/>
                  </a:cubicBezTo>
                  <a:cubicBezTo>
                    <a:pt x="457" y="1165"/>
                    <a:pt x="457" y="1279"/>
                    <a:pt x="480" y="1370"/>
                  </a:cubicBezTo>
                  <a:cubicBezTo>
                    <a:pt x="480" y="1485"/>
                    <a:pt x="457" y="1599"/>
                    <a:pt x="434" y="1713"/>
                  </a:cubicBezTo>
                  <a:cubicBezTo>
                    <a:pt x="434" y="1736"/>
                    <a:pt x="434" y="1736"/>
                    <a:pt x="434" y="1758"/>
                  </a:cubicBezTo>
                  <a:cubicBezTo>
                    <a:pt x="411" y="1804"/>
                    <a:pt x="411" y="1850"/>
                    <a:pt x="434" y="1873"/>
                  </a:cubicBezTo>
                  <a:cubicBezTo>
                    <a:pt x="457" y="1918"/>
                    <a:pt x="480" y="1941"/>
                    <a:pt x="525" y="1964"/>
                  </a:cubicBezTo>
                  <a:cubicBezTo>
                    <a:pt x="542" y="1969"/>
                    <a:pt x="560" y="1972"/>
                    <a:pt x="580" y="1972"/>
                  </a:cubicBezTo>
                  <a:cubicBezTo>
                    <a:pt x="643" y="1972"/>
                    <a:pt x="713" y="1942"/>
                    <a:pt x="731" y="1873"/>
                  </a:cubicBezTo>
                  <a:cubicBezTo>
                    <a:pt x="777" y="1713"/>
                    <a:pt x="822" y="1530"/>
                    <a:pt x="822" y="1348"/>
                  </a:cubicBezTo>
                  <a:cubicBezTo>
                    <a:pt x="799" y="1256"/>
                    <a:pt x="799" y="1165"/>
                    <a:pt x="777" y="1051"/>
                  </a:cubicBezTo>
                  <a:cubicBezTo>
                    <a:pt x="754" y="982"/>
                    <a:pt x="731" y="914"/>
                    <a:pt x="708" y="845"/>
                  </a:cubicBezTo>
                  <a:cubicBezTo>
                    <a:pt x="685" y="709"/>
                    <a:pt x="617" y="594"/>
                    <a:pt x="571" y="480"/>
                  </a:cubicBezTo>
                  <a:cubicBezTo>
                    <a:pt x="480" y="320"/>
                    <a:pt x="366" y="206"/>
                    <a:pt x="274" y="69"/>
                  </a:cubicBezTo>
                  <a:cubicBezTo>
                    <a:pt x="252" y="24"/>
                    <a:pt x="206" y="1"/>
                    <a:pt x="160" y="1"/>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38"/>
            <p:cNvSpPr/>
            <p:nvPr/>
          </p:nvSpPr>
          <p:spPr>
            <a:xfrm>
              <a:off x="4875502" y="1590978"/>
              <a:ext cx="157779" cy="156940"/>
            </a:xfrm>
            <a:custGeom>
              <a:avLst/>
              <a:gdLst/>
              <a:ahLst/>
              <a:cxnLst/>
              <a:rect l="l" t="t" r="r" b="b"/>
              <a:pathLst>
                <a:path w="5638" h="5608" extrusionOk="0">
                  <a:moveTo>
                    <a:pt x="5032" y="3927"/>
                  </a:moveTo>
                  <a:lnTo>
                    <a:pt x="5032" y="3927"/>
                  </a:lnTo>
                  <a:cubicBezTo>
                    <a:pt x="5022" y="3928"/>
                    <a:pt x="5022" y="3932"/>
                    <a:pt x="5022" y="3949"/>
                  </a:cubicBezTo>
                  <a:cubicBezTo>
                    <a:pt x="5025" y="3942"/>
                    <a:pt x="5028" y="3934"/>
                    <a:pt x="5032" y="3927"/>
                  </a:cubicBezTo>
                  <a:close/>
                  <a:moveTo>
                    <a:pt x="2831" y="334"/>
                  </a:moveTo>
                  <a:cubicBezTo>
                    <a:pt x="2998" y="334"/>
                    <a:pt x="3165" y="355"/>
                    <a:pt x="3333" y="389"/>
                  </a:cubicBezTo>
                  <a:cubicBezTo>
                    <a:pt x="3538" y="434"/>
                    <a:pt x="3743" y="503"/>
                    <a:pt x="3949" y="594"/>
                  </a:cubicBezTo>
                  <a:lnTo>
                    <a:pt x="3926" y="594"/>
                  </a:lnTo>
                  <a:cubicBezTo>
                    <a:pt x="3926" y="594"/>
                    <a:pt x="3949" y="594"/>
                    <a:pt x="3949" y="617"/>
                  </a:cubicBezTo>
                  <a:cubicBezTo>
                    <a:pt x="4131" y="708"/>
                    <a:pt x="4314" y="822"/>
                    <a:pt x="4451" y="959"/>
                  </a:cubicBezTo>
                  <a:cubicBezTo>
                    <a:pt x="4634" y="1119"/>
                    <a:pt x="4793" y="1279"/>
                    <a:pt x="4907" y="1484"/>
                  </a:cubicBezTo>
                  <a:cubicBezTo>
                    <a:pt x="5022" y="1667"/>
                    <a:pt x="5113" y="1850"/>
                    <a:pt x="5181" y="2032"/>
                  </a:cubicBezTo>
                  <a:cubicBezTo>
                    <a:pt x="5227" y="2238"/>
                    <a:pt x="5273" y="2443"/>
                    <a:pt x="5296" y="2648"/>
                  </a:cubicBezTo>
                  <a:cubicBezTo>
                    <a:pt x="5296" y="2877"/>
                    <a:pt x="5296" y="3105"/>
                    <a:pt x="5250" y="3333"/>
                  </a:cubicBezTo>
                  <a:cubicBezTo>
                    <a:pt x="5184" y="3531"/>
                    <a:pt x="5118" y="3729"/>
                    <a:pt x="5032" y="3927"/>
                  </a:cubicBezTo>
                  <a:lnTo>
                    <a:pt x="5032" y="3927"/>
                  </a:lnTo>
                  <a:cubicBezTo>
                    <a:pt x="5035" y="3927"/>
                    <a:pt x="5039" y="3927"/>
                    <a:pt x="5044" y="3927"/>
                  </a:cubicBezTo>
                  <a:cubicBezTo>
                    <a:pt x="4930" y="4132"/>
                    <a:pt x="4793" y="4315"/>
                    <a:pt x="4656" y="4474"/>
                  </a:cubicBezTo>
                  <a:cubicBezTo>
                    <a:pt x="4503" y="4650"/>
                    <a:pt x="4328" y="4783"/>
                    <a:pt x="4153" y="4895"/>
                  </a:cubicBezTo>
                  <a:lnTo>
                    <a:pt x="4153" y="4895"/>
                  </a:lnTo>
                  <a:cubicBezTo>
                    <a:pt x="4154" y="4892"/>
                    <a:pt x="4154" y="4889"/>
                    <a:pt x="4154" y="4885"/>
                  </a:cubicBezTo>
                  <a:lnTo>
                    <a:pt x="4154" y="4885"/>
                  </a:lnTo>
                  <a:cubicBezTo>
                    <a:pt x="3994" y="4999"/>
                    <a:pt x="3789" y="5091"/>
                    <a:pt x="3584" y="5159"/>
                  </a:cubicBezTo>
                  <a:cubicBezTo>
                    <a:pt x="3401" y="5228"/>
                    <a:pt x="3196" y="5273"/>
                    <a:pt x="2990" y="5273"/>
                  </a:cubicBezTo>
                  <a:cubicBezTo>
                    <a:pt x="2923" y="5280"/>
                    <a:pt x="2858" y="5283"/>
                    <a:pt x="2794" y="5283"/>
                  </a:cubicBezTo>
                  <a:cubicBezTo>
                    <a:pt x="2640" y="5283"/>
                    <a:pt x="2490" y="5267"/>
                    <a:pt x="2328" y="5250"/>
                  </a:cubicBezTo>
                  <a:cubicBezTo>
                    <a:pt x="2123" y="5205"/>
                    <a:pt x="1917" y="5114"/>
                    <a:pt x="1712" y="5022"/>
                  </a:cubicBezTo>
                  <a:cubicBezTo>
                    <a:pt x="1552" y="4954"/>
                    <a:pt x="1392" y="4840"/>
                    <a:pt x="1255" y="4726"/>
                  </a:cubicBezTo>
                  <a:cubicBezTo>
                    <a:pt x="1233" y="4703"/>
                    <a:pt x="1187" y="4680"/>
                    <a:pt x="1164" y="4657"/>
                  </a:cubicBezTo>
                  <a:cubicBezTo>
                    <a:pt x="1096" y="4589"/>
                    <a:pt x="1050" y="4543"/>
                    <a:pt x="982" y="4474"/>
                  </a:cubicBezTo>
                  <a:cubicBezTo>
                    <a:pt x="890" y="4360"/>
                    <a:pt x="799" y="4246"/>
                    <a:pt x="730" y="4155"/>
                  </a:cubicBezTo>
                  <a:cubicBezTo>
                    <a:pt x="662" y="4018"/>
                    <a:pt x="593" y="3904"/>
                    <a:pt x="548" y="3790"/>
                  </a:cubicBezTo>
                  <a:cubicBezTo>
                    <a:pt x="525" y="3721"/>
                    <a:pt x="479" y="3653"/>
                    <a:pt x="457" y="3584"/>
                  </a:cubicBezTo>
                  <a:cubicBezTo>
                    <a:pt x="434" y="3470"/>
                    <a:pt x="411" y="3356"/>
                    <a:pt x="388" y="3242"/>
                  </a:cubicBezTo>
                  <a:cubicBezTo>
                    <a:pt x="388" y="3242"/>
                    <a:pt x="388" y="3219"/>
                    <a:pt x="388" y="3219"/>
                  </a:cubicBezTo>
                  <a:lnTo>
                    <a:pt x="365" y="3196"/>
                  </a:lnTo>
                  <a:cubicBezTo>
                    <a:pt x="365" y="3196"/>
                    <a:pt x="365" y="3196"/>
                    <a:pt x="365" y="3173"/>
                  </a:cubicBezTo>
                  <a:lnTo>
                    <a:pt x="365" y="3151"/>
                  </a:lnTo>
                  <a:cubicBezTo>
                    <a:pt x="365" y="3151"/>
                    <a:pt x="365" y="3128"/>
                    <a:pt x="365" y="3128"/>
                  </a:cubicBezTo>
                  <a:cubicBezTo>
                    <a:pt x="365" y="3105"/>
                    <a:pt x="365" y="3082"/>
                    <a:pt x="365" y="3059"/>
                  </a:cubicBezTo>
                  <a:lnTo>
                    <a:pt x="342" y="3014"/>
                  </a:lnTo>
                  <a:cubicBezTo>
                    <a:pt x="342" y="2991"/>
                    <a:pt x="342" y="2968"/>
                    <a:pt x="342" y="2945"/>
                  </a:cubicBezTo>
                  <a:cubicBezTo>
                    <a:pt x="342" y="2740"/>
                    <a:pt x="365" y="2511"/>
                    <a:pt x="388" y="2306"/>
                  </a:cubicBezTo>
                  <a:cubicBezTo>
                    <a:pt x="411" y="2238"/>
                    <a:pt x="434" y="2169"/>
                    <a:pt x="457" y="2078"/>
                  </a:cubicBezTo>
                  <a:cubicBezTo>
                    <a:pt x="502" y="1964"/>
                    <a:pt x="548" y="1827"/>
                    <a:pt x="593" y="1713"/>
                  </a:cubicBezTo>
                  <a:cubicBezTo>
                    <a:pt x="662" y="1621"/>
                    <a:pt x="708" y="1507"/>
                    <a:pt x="776" y="1416"/>
                  </a:cubicBezTo>
                  <a:cubicBezTo>
                    <a:pt x="776" y="1416"/>
                    <a:pt x="776" y="1416"/>
                    <a:pt x="776" y="1393"/>
                  </a:cubicBezTo>
                  <a:cubicBezTo>
                    <a:pt x="845" y="1325"/>
                    <a:pt x="913" y="1233"/>
                    <a:pt x="982" y="1165"/>
                  </a:cubicBezTo>
                  <a:cubicBezTo>
                    <a:pt x="1118" y="1005"/>
                    <a:pt x="1301" y="845"/>
                    <a:pt x="1484" y="731"/>
                  </a:cubicBezTo>
                  <a:cubicBezTo>
                    <a:pt x="1666" y="617"/>
                    <a:pt x="1872" y="526"/>
                    <a:pt x="2077" y="457"/>
                  </a:cubicBezTo>
                  <a:cubicBezTo>
                    <a:pt x="2283" y="389"/>
                    <a:pt x="2488" y="343"/>
                    <a:pt x="2693" y="343"/>
                  </a:cubicBezTo>
                  <a:lnTo>
                    <a:pt x="2648" y="343"/>
                  </a:lnTo>
                  <a:cubicBezTo>
                    <a:pt x="2709" y="337"/>
                    <a:pt x="2770" y="334"/>
                    <a:pt x="2831" y="334"/>
                  </a:cubicBezTo>
                  <a:close/>
                  <a:moveTo>
                    <a:pt x="2808" y="1"/>
                  </a:moveTo>
                  <a:cubicBezTo>
                    <a:pt x="2762" y="1"/>
                    <a:pt x="2716" y="24"/>
                    <a:pt x="2671" y="24"/>
                  </a:cubicBezTo>
                  <a:cubicBezTo>
                    <a:pt x="2214" y="46"/>
                    <a:pt x="1735" y="183"/>
                    <a:pt x="1347" y="434"/>
                  </a:cubicBezTo>
                  <a:cubicBezTo>
                    <a:pt x="1073" y="594"/>
                    <a:pt x="845" y="800"/>
                    <a:pt x="639" y="1051"/>
                  </a:cubicBezTo>
                  <a:cubicBezTo>
                    <a:pt x="616" y="1096"/>
                    <a:pt x="571" y="1119"/>
                    <a:pt x="548" y="1165"/>
                  </a:cubicBezTo>
                  <a:cubicBezTo>
                    <a:pt x="502" y="1233"/>
                    <a:pt x="457" y="1302"/>
                    <a:pt x="411" y="1370"/>
                  </a:cubicBezTo>
                  <a:cubicBezTo>
                    <a:pt x="251" y="1621"/>
                    <a:pt x="137" y="1918"/>
                    <a:pt x="91" y="2238"/>
                  </a:cubicBezTo>
                  <a:cubicBezTo>
                    <a:pt x="69" y="2329"/>
                    <a:pt x="46" y="2443"/>
                    <a:pt x="23" y="2534"/>
                  </a:cubicBezTo>
                  <a:cubicBezTo>
                    <a:pt x="23" y="2580"/>
                    <a:pt x="23" y="2648"/>
                    <a:pt x="23" y="2694"/>
                  </a:cubicBezTo>
                  <a:cubicBezTo>
                    <a:pt x="0" y="2922"/>
                    <a:pt x="23" y="3173"/>
                    <a:pt x="91" y="3402"/>
                  </a:cubicBezTo>
                  <a:cubicBezTo>
                    <a:pt x="114" y="3539"/>
                    <a:pt x="160" y="3676"/>
                    <a:pt x="205" y="3812"/>
                  </a:cubicBezTo>
                  <a:cubicBezTo>
                    <a:pt x="228" y="3904"/>
                    <a:pt x="274" y="3995"/>
                    <a:pt x="320" y="4086"/>
                  </a:cubicBezTo>
                  <a:cubicBezTo>
                    <a:pt x="434" y="4292"/>
                    <a:pt x="548" y="4474"/>
                    <a:pt x="685" y="4634"/>
                  </a:cubicBezTo>
                  <a:cubicBezTo>
                    <a:pt x="753" y="4703"/>
                    <a:pt x="822" y="4794"/>
                    <a:pt x="913" y="4862"/>
                  </a:cubicBezTo>
                  <a:cubicBezTo>
                    <a:pt x="1004" y="4954"/>
                    <a:pt x="1118" y="5045"/>
                    <a:pt x="1255" y="5136"/>
                  </a:cubicBezTo>
                  <a:cubicBezTo>
                    <a:pt x="1461" y="5273"/>
                    <a:pt x="1712" y="5387"/>
                    <a:pt x="1963" y="5479"/>
                  </a:cubicBezTo>
                  <a:cubicBezTo>
                    <a:pt x="2241" y="5567"/>
                    <a:pt x="2528" y="5607"/>
                    <a:pt x="2813" y="5607"/>
                  </a:cubicBezTo>
                  <a:cubicBezTo>
                    <a:pt x="2973" y="5607"/>
                    <a:pt x="3131" y="5595"/>
                    <a:pt x="3287" y="5570"/>
                  </a:cubicBezTo>
                  <a:cubicBezTo>
                    <a:pt x="3515" y="5547"/>
                    <a:pt x="3743" y="5456"/>
                    <a:pt x="3949" y="5387"/>
                  </a:cubicBezTo>
                  <a:cubicBezTo>
                    <a:pt x="4177" y="5296"/>
                    <a:pt x="4382" y="5159"/>
                    <a:pt x="4565" y="4999"/>
                  </a:cubicBezTo>
                  <a:cubicBezTo>
                    <a:pt x="4748" y="4862"/>
                    <a:pt x="4885" y="4703"/>
                    <a:pt x="5022" y="4543"/>
                  </a:cubicBezTo>
                  <a:cubicBezTo>
                    <a:pt x="5181" y="4360"/>
                    <a:pt x="5296" y="4132"/>
                    <a:pt x="5387" y="3904"/>
                  </a:cubicBezTo>
                  <a:cubicBezTo>
                    <a:pt x="5501" y="3698"/>
                    <a:pt x="5547" y="3493"/>
                    <a:pt x="5592" y="3265"/>
                  </a:cubicBezTo>
                  <a:cubicBezTo>
                    <a:pt x="5638" y="3014"/>
                    <a:pt x="5638" y="2740"/>
                    <a:pt x="5592" y="2489"/>
                  </a:cubicBezTo>
                  <a:cubicBezTo>
                    <a:pt x="5569" y="2260"/>
                    <a:pt x="5524" y="2009"/>
                    <a:pt x="5432" y="1804"/>
                  </a:cubicBezTo>
                  <a:cubicBezTo>
                    <a:pt x="5364" y="1576"/>
                    <a:pt x="5250" y="1393"/>
                    <a:pt x="5113" y="1210"/>
                  </a:cubicBezTo>
                  <a:cubicBezTo>
                    <a:pt x="4976" y="1005"/>
                    <a:pt x="4839" y="845"/>
                    <a:pt x="4656" y="708"/>
                  </a:cubicBezTo>
                  <a:cubicBezTo>
                    <a:pt x="4474" y="548"/>
                    <a:pt x="4291" y="412"/>
                    <a:pt x="4063" y="297"/>
                  </a:cubicBezTo>
                  <a:cubicBezTo>
                    <a:pt x="3858" y="206"/>
                    <a:pt x="3652" y="115"/>
                    <a:pt x="3424" y="69"/>
                  </a:cubicBezTo>
                  <a:cubicBezTo>
                    <a:pt x="3218" y="24"/>
                    <a:pt x="3013" y="1"/>
                    <a:pt x="280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38"/>
            <p:cNvSpPr/>
            <p:nvPr/>
          </p:nvSpPr>
          <p:spPr>
            <a:xfrm>
              <a:off x="4727293" y="1649747"/>
              <a:ext cx="62630" cy="65429"/>
            </a:xfrm>
            <a:custGeom>
              <a:avLst/>
              <a:gdLst/>
              <a:ahLst/>
              <a:cxnLst/>
              <a:rect l="l" t="t" r="r" b="b"/>
              <a:pathLst>
                <a:path w="2238" h="2338" extrusionOk="0">
                  <a:moveTo>
                    <a:pt x="891" y="320"/>
                  </a:moveTo>
                  <a:cubicBezTo>
                    <a:pt x="959" y="320"/>
                    <a:pt x="1005" y="343"/>
                    <a:pt x="1073" y="343"/>
                  </a:cubicBezTo>
                  <a:cubicBezTo>
                    <a:pt x="1165" y="366"/>
                    <a:pt x="1233" y="389"/>
                    <a:pt x="1324" y="434"/>
                  </a:cubicBezTo>
                  <a:cubicBezTo>
                    <a:pt x="1393" y="457"/>
                    <a:pt x="1461" y="526"/>
                    <a:pt x="1530" y="571"/>
                  </a:cubicBezTo>
                  <a:cubicBezTo>
                    <a:pt x="1598" y="640"/>
                    <a:pt x="1667" y="708"/>
                    <a:pt x="1735" y="799"/>
                  </a:cubicBezTo>
                  <a:cubicBezTo>
                    <a:pt x="1781" y="891"/>
                    <a:pt x="1827" y="959"/>
                    <a:pt x="1849" y="1073"/>
                  </a:cubicBezTo>
                  <a:cubicBezTo>
                    <a:pt x="1872" y="1142"/>
                    <a:pt x="1895" y="1210"/>
                    <a:pt x="1895" y="1302"/>
                  </a:cubicBezTo>
                  <a:cubicBezTo>
                    <a:pt x="1895" y="1370"/>
                    <a:pt x="1895" y="1439"/>
                    <a:pt x="1895" y="1530"/>
                  </a:cubicBezTo>
                  <a:cubicBezTo>
                    <a:pt x="1872" y="1576"/>
                    <a:pt x="1849" y="1644"/>
                    <a:pt x="1827" y="1690"/>
                  </a:cubicBezTo>
                  <a:cubicBezTo>
                    <a:pt x="1804" y="1735"/>
                    <a:pt x="1781" y="1781"/>
                    <a:pt x="1735" y="1827"/>
                  </a:cubicBezTo>
                  <a:cubicBezTo>
                    <a:pt x="1712" y="1849"/>
                    <a:pt x="1667" y="1895"/>
                    <a:pt x="1621" y="1918"/>
                  </a:cubicBezTo>
                  <a:cubicBezTo>
                    <a:pt x="1576" y="1941"/>
                    <a:pt x="1530" y="1964"/>
                    <a:pt x="1484" y="1986"/>
                  </a:cubicBezTo>
                  <a:cubicBezTo>
                    <a:pt x="1439" y="2009"/>
                    <a:pt x="1393" y="2009"/>
                    <a:pt x="1324" y="2009"/>
                  </a:cubicBezTo>
                  <a:cubicBezTo>
                    <a:pt x="1256" y="2009"/>
                    <a:pt x="1187" y="2009"/>
                    <a:pt x="1119" y="1986"/>
                  </a:cubicBezTo>
                  <a:cubicBezTo>
                    <a:pt x="1073" y="1986"/>
                    <a:pt x="1005" y="1964"/>
                    <a:pt x="936" y="1918"/>
                  </a:cubicBezTo>
                  <a:cubicBezTo>
                    <a:pt x="845" y="1872"/>
                    <a:pt x="777" y="1827"/>
                    <a:pt x="708" y="1781"/>
                  </a:cubicBezTo>
                  <a:cubicBezTo>
                    <a:pt x="685" y="1758"/>
                    <a:pt x="662" y="1735"/>
                    <a:pt x="640" y="1690"/>
                  </a:cubicBezTo>
                  <a:cubicBezTo>
                    <a:pt x="617" y="1690"/>
                    <a:pt x="617" y="1690"/>
                    <a:pt x="617" y="1667"/>
                  </a:cubicBezTo>
                  <a:lnTo>
                    <a:pt x="594" y="1667"/>
                  </a:lnTo>
                  <a:cubicBezTo>
                    <a:pt x="594" y="1644"/>
                    <a:pt x="594" y="1644"/>
                    <a:pt x="594" y="1644"/>
                  </a:cubicBezTo>
                  <a:cubicBezTo>
                    <a:pt x="571" y="1621"/>
                    <a:pt x="526" y="1576"/>
                    <a:pt x="503" y="1530"/>
                  </a:cubicBezTo>
                  <a:cubicBezTo>
                    <a:pt x="480" y="1484"/>
                    <a:pt x="457" y="1439"/>
                    <a:pt x="434" y="1393"/>
                  </a:cubicBezTo>
                  <a:cubicBezTo>
                    <a:pt x="411" y="1347"/>
                    <a:pt x="389" y="1324"/>
                    <a:pt x="389" y="1279"/>
                  </a:cubicBezTo>
                  <a:cubicBezTo>
                    <a:pt x="389" y="1256"/>
                    <a:pt x="366" y="1256"/>
                    <a:pt x="366" y="1233"/>
                  </a:cubicBezTo>
                  <a:cubicBezTo>
                    <a:pt x="366" y="1233"/>
                    <a:pt x="366" y="1233"/>
                    <a:pt x="366" y="1210"/>
                  </a:cubicBezTo>
                  <a:cubicBezTo>
                    <a:pt x="366" y="1188"/>
                    <a:pt x="343" y="1142"/>
                    <a:pt x="343" y="1096"/>
                  </a:cubicBezTo>
                  <a:cubicBezTo>
                    <a:pt x="343" y="1073"/>
                    <a:pt x="343" y="1051"/>
                    <a:pt x="343" y="1028"/>
                  </a:cubicBezTo>
                  <a:cubicBezTo>
                    <a:pt x="343" y="959"/>
                    <a:pt x="343" y="891"/>
                    <a:pt x="343" y="822"/>
                  </a:cubicBezTo>
                  <a:cubicBezTo>
                    <a:pt x="366" y="777"/>
                    <a:pt x="389" y="731"/>
                    <a:pt x="389" y="685"/>
                  </a:cubicBezTo>
                  <a:cubicBezTo>
                    <a:pt x="389" y="663"/>
                    <a:pt x="411" y="663"/>
                    <a:pt x="411" y="663"/>
                  </a:cubicBezTo>
                  <a:cubicBezTo>
                    <a:pt x="434" y="617"/>
                    <a:pt x="457" y="571"/>
                    <a:pt x="503" y="526"/>
                  </a:cubicBezTo>
                  <a:cubicBezTo>
                    <a:pt x="526" y="480"/>
                    <a:pt x="571" y="457"/>
                    <a:pt x="617" y="411"/>
                  </a:cubicBezTo>
                  <a:cubicBezTo>
                    <a:pt x="662" y="389"/>
                    <a:pt x="708" y="366"/>
                    <a:pt x="754" y="366"/>
                  </a:cubicBezTo>
                  <a:cubicBezTo>
                    <a:pt x="799" y="343"/>
                    <a:pt x="845" y="343"/>
                    <a:pt x="891" y="320"/>
                  </a:cubicBezTo>
                  <a:close/>
                  <a:moveTo>
                    <a:pt x="936" y="1"/>
                  </a:moveTo>
                  <a:cubicBezTo>
                    <a:pt x="799" y="1"/>
                    <a:pt x="662" y="46"/>
                    <a:pt x="526" y="92"/>
                  </a:cubicBezTo>
                  <a:cubicBezTo>
                    <a:pt x="480" y="115"/>
                    <a:pt x="434" y="160"/>
                    <a:pt x="389" y="183"/>
                  </a:cubicBezTo>
                  <a:cubicBezTo>
                    <a:pt x="297" y="252"/>
                    <a:pt x="229" y="320"/>
                    <a:pt x="160" y="411"/>
                  </a:cubicBezTo>
                  <a:cubicBezTo>
                    <a:pt x="138" y="480"/>
                    <a:pt x="92" y="548"/>
                    <a:pt x="69" y="617"/>
                  </a:cubicBezTo>
                  <a:cubicBezTo>
                    <a:pt x="46" y="708"/>
                    <a:pt x="23" y="799"/>
                    <a:pt x="23" y="891"/>
                  </a:cubicBezTo>
                  <a:cubicBezTo>
                    <a:pt x="1" y="982"/>
                    <a:pt x="23" y="1073"/>
                    <a:pt x="23" y="1165"/>
                  </a:cubicBezTo>
                  <a:cubicBezTo>
                    <a:pt x="23" y="1210"/>
                    <a:pt x="46" y="1256"/>
                    <a:pt x="46" y="1324"/>
                  </a:cubicBezTo>
                  <a:cubicBezTo>
                    <a:pt x="69" y="1393"/>
                    <a:pt x="115" y="1484"/>
                    <a:pt x="138" y="1553"/>
                  </a:cubicBezTo>
                  <a:cubicBezTo>
                    <a:pt x="206" y="1712"/>
                    <a:pt x="320" y="1849"/>
                    <a:pt x="457" y="1964"/>
                  </a:cubicBezTo>
                  <a:cubicBezTo>
                    <a:pt x="457" y="1986"/>
                    <a:pt x="457" y="1986"/>
                    <a:pt x="457" y="1986"/>
                  </a:cubicBezTo>
                  <a:cubicBezTo>
                    <a:pt x="480" y="2009"/>
                    <a:pt x="480" y="2009"/>
                    <a:pt x="503" y="2009"/>
                  </a:cubicBezTo>
                  <a:cubicBezTo>
                    <a:pt x="571" y="2078"/>
                    <a:pt x="640" y="2146"/>
                    <a:pt x="731" y="2192"/>
                  </a:cubicBezTo>
                  <a:cubicBezTo>
                    <a:pt x="895" y="2286"/>
                    <a:pt x="1090" y="2337"/>
                    <a:pt x="1287" y="2337"/>
                  </a:cubicBezTo>
                  <a:cubicBezTo>
                    <a:pt x="1473" y="2337"/>
                    <a:pt x="1660" y="2292"/>
                    <a:pt x="1827" y="2192"/>
                  </a:cubicBezTo>
                  <a:cubicBezTo>
                    <a:pt x="1872" y="2146"/>
                    <a:pt x="1941" y="2078"/>
                    <a:pt x="1986" y="2032"/>
                  </a:cubicBezTo>
                  <a:cubicBezTo>
                    <a:pt x="2032" y="1986"/>
                    <a:pt x="2055" y="1941"/>
                    <a:pt x="2078" y="1895"/>
                  </a:cubicBezTo>
                  <a:cubicBezTo>
                    <a:pt x="2100" y="1849"/>
                    <a:pt x="2123" y="1804"/>
                    <a:pt x="2146" y="1781"/>
                  </a:cubicBezTo>
                  <a:cubicBezTo>
                    <a:pt x="2192" y="1667"/>
                    <a:pt x="2215" y="1553"/>
                    <a:pt x="2215" y="1461"/>
                  </a:cubicBezTo>
                  <a:cubicBezTo>
                    <a:pt x="2237" y="1347"/>
                    <a:pt x="2215" y="1256"/>
                    <a:pt x="2215" y="1142"/>
                  </a:cubicBezTo>
                  <a:cubicBezTo>
                    <a:pt x="2192" y="1051"/>
                    <a:pt x="2169" y="982"/>
                    <a:pt x="2123" y="891"/>
                  </a:cubicBezTo>
                  <a:cubicBezTo>
                    <a:pt x="2100" y="777"/>
                    <a:pt x="2032" y="685"/>
                    <a:pt x="1986" y="594"/>
                  </a:cubicBezTo>
                  <a:cubicBezTo>
                    <a:pt x="1872" y="434"/>
                    <a:pt x="1735" y="297"/>
                    <a:pt x="1576" y="206"/>
                  </a:cubicBezTo>
                  <a:cubicBezTo>
                    <a:pt x="1416" y="92"/>
                    <a:pt x="1256" y="46"/>
                    <a:pt x="1073"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38"/>
            <p:cNvSpPr/>
            <p:nvPr/>
          </p:nvSpPr>
          <p:spPr>
            <a:xfrm>
              <a:off x="5146957" y="1801789"/>
              <a:ext cx="43461" cy="43880"/>
            </a:xfrm>
            <a:custGeom>
              <a:avLst/>
              <a:gdLst/>
              <a:ahLst/>
              <a:cxnLst/>
              <a:rect l="l" t="t" r="r" b="b"/>
              <a:pathLst>
                <a:path w="1553" h="1568" extrusionOk="0">
                  <a:moveTo>
                    <a:pt x="754" y="320"/>
                  </a:moveTo>
                  <a:cubicBezTo>
                    <a:pt x="800" y="320"/>
                    <a:pt x="822" y="320"/>
                    <a:pt x="868" y="342"/>
                  </a:cubicBezTo>
                  <a:cubicBezTo>
                    <a:pt x="914" y="342"/>
                    <a:pt x="937" y="365"/>
                    <a:pt x="982" y="365"/>
                  </a:cubicBezTo>
                  <a:cubicBezTo>
                    <a:pt x="1028" y="388"/>
                    <a:pt x="1051" y="411"/>
                    <a:pt x="1074" y="434"/>
                  </a:cubicBezTo>
                  <a:cubicBezTo>
                    <a:pt x="1119" y="479"/>
                    <a:pt x="1142" y="502"/>
                    <a:pt x="1165" y="548"/>
                  </a:cubicBezTo>
                  <a:cubicBezTo>
                    <a:pt x="1188" y="571"/>
                    <a:pt x="1211" y="616"/>
                    <a:pt x="1211" y="639"/>
                  </a:cubicBezTo>
                  <a:cubicBezTo>
                    <a:pt x="1233" y="685"/>
                    <a:pt x="1233" y="708"/>
                    <a:pt x="1233" y="753"/>
                  </a:cubicBezTo>
                  <a:cubicBezTo>
                    <a:pt x="1233" y="799"/>
                    <a:pt x="1233" y="822"/>
                    <a:pt x="1233" y="867"/>
                  </a:cubicBezTo>
                  <a:cubicBezTo>
                    <a:pt x="1211" y="913"/>
                    <a:pt x="1211" y="959"/>
                    <a:pt x="1188" y="981"/>
                  </a:cubicBezTo>
                  <a:cubicBezTo>
                    <a:pt x="1165" y="1027"/>
                    <a:pt x="1142" y="1050"/>
                    <a:pt x="1119" y="1073"/>
                  </a:cubicBezTo>
                  <a:cubicBezTo>
                    <a:pt x="1096" y="1118"/>
                    <a:pt x="1074" y="1141"/>
                    <a:pt x="1028" y="1164"/>
                  </a:cubicBezTo>
                  <a:cubicBezTo>
                    <a:pt x="1005" y="1187"/>
                    <a:pt x="959" y="1187"/>
                    <a:pt x="937" y="1210"/>
                  </a:cubicBezTo>
                  <a:cubicBezTo>
                    <a:pt x="891" y="1233"/>
                    <a:pt x="868" y="1233"/>
                    <a:pt x="822" y="1233"/>
                  </a:cubicBezTo>
                  <a:lnTo>
                    <a:pt x="708" y="1233"/>
                  </a:lnTo>
                  <a:cubicBezTo>
                    <a:pt x="663" y="1233"/>
                    <a:pt x="617" y="1210"/>
                    <a:pt x="571" y="1187"/>
                  </a:cubicBezTo>
                  <a:cubicBezTo>
                    <a:pt x="526" y="1164"/>
                    <a:pt x="503" y="1141"/>
                    <a:pt x="480" y="1118"/>
                  </a:cubicBezTo>
                  <a:cubicBezTo>
                    <a:pt x="457" y="1096"/>
                    <a:pt x="434" y="1073"/>
                    <a:pt x="412" y="1027"/>
                  </a:cubicBezTo>
                  <a:cubicBezTo>
                    <a:pt x="389" y="1004"/>
                    <a:pt x="366" y="959"/>
                    <a:pt x="343" y="936"/>
                  </a:cubicBezTo>
                  <a:cubicBezTo>
                    <a:pt x="343" y="890"/>
                    <a:pt x="343" y="867"/>
                    <a:pt x="320" y="822"/>
                  </a:cubicBezTo>
                  <a:cubicBezTo>
                    <a:pt x="320" y="799"/>
                    <a:pt x="320" y="799"/>
                    <a:pt x="320" y="776"/>
                  </a:cubicBezTo>
                  <a:cubicBezTo>
                    <a:pt x="320" y="753"/>
                    <a:pt x="320" y="730"/>
                    <a:pt x="343" y="708"/>
                  </a:cubicBezTo>
                  <a:cubicBezTo>
                    <a:pt x="343" y="708"/>
                    <a:pt x="343" y="685"/>
                    <a:pt x="343" y="685"/>
                  </a:cubicBezTo>
                  <a:cubicBezTo>
                    <a:pt x="343" y="639"/>
                    <a:pt x="366" y="616"/>
                    <a:pt x="366" y="571"/>
                  </a:cubicBezTo>
                  <a:cubicBezTo>
                    <a:pt x="389" y="548"/>
                    <a:pt x="412" y="502"/>
                    <a:pt x="434" y="479"/>
                  </a:cubicBezTo>
                  <a:cubicBezTo>
                    <a:pt x="480" y="457"/>
                    <a:pt x="503" y="411"/>
                    <a:pt x="549" y="388"/>
                  </a:cubicBezTo>
                  <a:cubicBezTo>
                    <a:pt x="571" y="365"/>
                    <a:pt x="617" y="365"/>
                    <a:pt x="640" y="342"/>
                  </a:cubicBezTo>
                  <a:cubicBezTo>
                    <a:pt x="686" y="342"/>
                    <a:pt x="708" y="342"/>
                    <a:pt x="754" y="320"/>
                  </a:cubicBezTo>
                  <a:close/>
                  <a:moveTo>
                    <a:pt x="777" y="0"/>
                  </a:moveTo>
                  <a:cubicBezTo>
                    <a:pt x="686" y="0"/>
                    <a:pt x="617" y="23"/>
                    <a:pt x="526" y="46"/>
                  </a:cubicBezTo>
                  <a:cubicBezTo>
                    <a:pt x="480" y="68"/>
                    <a:pt x="434" y="68"/>
                    <a:pt x="389" y="114"/>
                  </a:cubicBezTo>
                  <a:cubicBezTo>
                    <a:pt x="343" y="137"/>
                    <a:pt x="298" y="160"/>
                    <a:pt x="275" y="183"/>
                  </a:cubicBezTo>
                  <a:cubicBezTo>
                    <a:pt x="229" y="228"/>
                    <a:pt x="183" y="274"/>
                    <a:pt x="138" y="320"/>
                  </a:cubicBezTo>
                  <a:cubicBezTo>
                    <a:pt x="138" y="342"/>
                    <a:pt x="138" y="342"/>
                    <a:pt x="138" y="342"/>
                  </a:cubicBezTo>
                  <a:cubicBezTo>
                    <a:pt x="92" y="388"/>
                    <a:pt x="92" y="434"/>
                    <a:pt x="69" y="479"/>
                  </a:cubicBezTo>
                  <a:cubicBezTo>
                    <a:pt x="46" y="525"/>
                    <a:pt x="24" y="548"/>
                    <a:pt x="24" y="593"/>
                  </a:cubicBezTo>
                  <a:cubicBezTo>
                    <a:pt x="24" y="616"/>
                    <a:pt x="1" y="662"/>
                    <a:pt x="1" y="685"/>
                  </a:cubicBezTo>
                  <a:lnTo>
                    <a:pt x="1" y="708"/>
                  </a:lnTo>
                  <a:cubicBezTo>
                    <a:pt x="1" y="753"/>
                    <a:pt x="1" y="799"/>
                    <a:pt x="1" y="867"/>
                  </a:cubicBezTo>
                  <a:cubicBezTo>
                    <a:pt x="24" y="959"/>
                    <a:pt x="46" y="1073"/>
                    <a:pt x="92" y="1164"/>
                  </a:cubicBezTo>
                  <a:cubicBezTo>
                    <a:pt x="92" y="1164"/>
                    <a:pt x="115" y="1187"/>
                    <a:pt x="115" y="1187"/>
                  </a:cubicBezTo>
                  <a:cubicBezTo>
                    <a:pt x="138" y="1233"/>
                    <a:pt x="183" y="1301"/>
                    <a:pt x="229" y="1347"/>
                  </a:cubicBezTo>
                  <a:cubicBezTo>
                    <a:pt x="343" y="1438"/>
                    <a:pt x="457" y="1506"/>
                    <a:pt x="594" y="1529"/>
                  </a:cubicBezTo>
                  <a:cubicBezTo>
                    <a:pt x="661" y="1556"/>
                    <a:pt x="720" y="1567"/>
                    <a:pt x="780" y="1567"/>
                  </a:cubicBezTo>
                  <a:cubicBezTo>
                    <a:pt x="823" y="1567"/>
                    <a:pt x="867" y="1562"/>
                    <a:pt x="914" y="1552"/>
                  </a:cubicBezTo>
                  <a:cubicBezTo>
                    <a:pt x="982" y="1552"/>
                    <a:pt x="1051" y="1506"/>
                    <a:pt x="1119" y="1484"/>
                  </a:cubicBezTo>
                  <a:cubicBezTo>
                    <a:pt x="1165" y="1461"/>
                    <a:pt x="1211" y="1438"/>
                    <a:pt x="1256" y="1392"/>
                  </a:cubicBezTo>
                  <a:cubicBezTo>
                    <a:pt x="1347" y="1347"/>
                    <a:pt x="1416" y="1255"/>
                    <a:pt x="1462" y="1164"/>
                  </a:cubicBezTo>
                  <a:cubicBezTo>
                    <a:pt x="1530" y="1027"/>
                    <a:pt x="1553" y="890"/>
                    <a:pt x="1553" y="753"/>
                  </a:cubicBezTo>
                  <a:cubicBezTo>
                    <a:pt x="1553" y="639"/>
                    <a:pt x="1530" y="525"/>
                    <a:pt x="1484" y="434"/>
                  </a:cubicBezTo>
                  <a:cubicBezTo>
                    <a:pt x="1416" y="320"/>
                    <a:pt x="1347" y="228"/>
                    <a:pt x="1233" y="160"/>
                  </a:cubicBezTo>
                  <a:cubicBezTo>
                    <a:pt x="1188" y="114"/>
                    <a:pt x="1142" y="91"/>
                    <a:pt x="1074" y="68"/>
                  </a:cubicBezTo>
                  <a:cubicBezTo>
                    <a:pt x="1028" y="23"/>
                    <a:pt x="959" y="23"/>
                    <a:pt x="891"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38"/>
            <p:cNvSpPr/>
            <p:nvPr/>
          </p:nvSpPr>
          <p:spPr>
            <a:xfrm>
              <a:off x="9493755" y="1267780"/>
              <a:ext cx="53703" cy="43629"/>
            </a:xfrm>
            <a:custGeom>
              <a:avLst/>
              <a:gdLst/>
              <a:ahLst/>
              <a:cxnLst/>
              <a:rect l="l" t="t" r="r" b="b"/>
              <a:pathLst>
                <a:path w="1919" h="1559" extrusionOk="0">
                  <a:moveTo>
                    <a:pt x="731" y="0"/>
                  </a:moveTo>
                  <a:cubicBezTo>
                    <a:pt x="686" y="0"/>
                    <a:pt x="640" y="23"/>
                    <a:pt x="617" y="23"/>
                  </a:cubicBezTo>
                  <a:cubicBezTo>
                    <a:pt x="572" y="23"/>
                    <a:pt x="549" y="46"/>
                    <a:pt x="526" y="46"/>
                  </a:cubicBezTo>
                  <a:cubicBezTo>
                    <a:pt x="480" y="46"/>
                    <a:pt x="412" y="46"/>
                    <a:pt x="366" y="69"/>
                  </a:cubicBezTo>
                  <a:cubicBezTo>
                    <a:pt x="252" y="114"/>
                    <a:pt x="161" y="183"/>
                    <a:pt x="92" y="297"/>
                  </a:cubicBezTo>
                  <a:cubicBezTo>
                    <a:pt x="24" y="388"/>
                    <a:pt x="1" y="502"/>
                    <a:pt x="1" y="616"/>
                  </a:cubicBezTo>
                  <a:cubicBezTo>
                    <a:pt x="1" y="662"/>
                    <a:pt x="1" y="731"/>
                    <a:pt x="1" y="799"/>
                  </a:cubicBezTo>
                  <a:cubicBezTo>
                    <a:pt x="24" y="867"/>
                    <a:pt x="69" y="959"/>
                    <a:pt x="115" y="1050"/>
                  </a:cubicBezTo>
                  <a:cubicBezTo>
                    <a:pt x="206" y="1233"/>
                    <a:pt x="366" y="1370"/>
                    <a:pt x="572" y="1461"/>
                  </a:cubicBezTo>
                  <a:cubicBezTo>
                    <a:pt x="684" y="1517"/>
                    <a:pt x="828" y="1558"/>
                    <a:pt x="964" y="1558"/>
                  </a:cubicBezTo>
                  <a:cubicBezTo>
                    <a:pt x="994" y="1558"/>
                    <a:pt x="1023" y="1556"/>
                    <a:pt x="1051" y="1552"/>
                  </a:cubicBezTo>
                  <a:cubicBezTo>
                    <a:pt x="1256" y="1552"/>
                    <a:pt x="1439" y="1415"/>
                    <a:pt x="1576" y="1255"/>
                  </a:cubicBezTo>
                  <a:cubicBezTo>
                    <a:pt x="1599" y="1233"/>
                    <a:pt x="1622" y="1187"/>
                    <a:pt x="1644" y="1164"/>
                  </a:cubicBezTo>
                  <a:lnTo>
                    <a:pt x="1667" y="1164"/>
                  </a:lnTo>
                  <a:cubicBezTo>
                    <a:pt x="1736" y="1141"/>
                    <a:pt x="1804" y="1096"/>
                    <a:pt x="1850" y="1027"/>
                  </a:cubicBezTo>
                  <a:cubicBezTo>
                    <a:pt x="1895" y="982"/>
                    <a:pt x="1918" y="890"/>
                    <a:pt x="1895" y="822"/>
                  </a:cubicBezTo>
                  <a:cubicBezTo>
                    <a:pt x="1873" y="731"/>
                    <a:pt x="1850" y="662"/>
                    <a:pt x="1827" y="571"/>
                  </a:cubicBezTo>
                  <a:cubicBezTo>
                    <a:pt x="1804" y="502"/>
                    <a:pt x="1781" y="434"/>
                    <a:pt x="1759" y="388"/>
                  </a:cubicBezTo>
                  <a:cubicBezTo>
                    <a:pt x="1736" y="320"/>
                    <a:pt x="1690" y="228"/>
                    <a:pt x="1622" y="206"/>
                  </a:cubicBezTo>
                  <a:cubicBezTo>
                    <a:pt x="1549" y="162"/>
                    <a:pt x="1486" y="146"/>
                    <a:pt x="1420" y="146"/>
                  </a:cubicBezTo>
                  <a:cubicBezTo>
                    <a:pt x="1383" y="146"/>
                    <a:pt x="1344" y="152"/>
                    <a:pt x="1302" y="160"/>
                  </a:cubicBezTo>
                  <a:cubicBezTo>
                    <a:pt x="1234" y="137"/>
                    <a:pt x="1188" y="114"/>
                    <a:pt x="1119" y="91"/>
                  </a:cubicBezTo>
                  <a:cubicBezTo>
                    <a:pt x="1028" y="69"/>
                    <a:pt x="937" y="46"/>
                    <a:pt x="868" y="23"/>
                  </a:cubicBezTo>
                  <a:cubicBezTo>
                    <a:pt x="823" y="23"/>
                    <a:pt x="800" y="23"/>
                    <a:pt x="75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38"/>
            <p:cNvSpPr/>
            <p:nvPr/>
          </p:nvSpPr>
          <p:spPr>
            <a:xfrm>
              <a:off x="9599790" y="1422341"/>
              <a:ext cx="68395" cy="69011"/>
            </a:xfrm>
            <a:custGeom>
              <a:avLst/>
              <a:gdLst/>
              <a:ahLst/>
              <a:cxnLst/>
              <a:rect l="l" t="t" r="r" b="b"/>
              <a:pathLst>
                <a:path w="2444" h="2466" extrusionOk="0">
                  <a:moveTo>
                    <a:pt x="868" y="1"/>
                  </a:moveTo>
                  <a:cubicBezTo>
                    <a:pt x="731" y="1"/>
                    <a:pt x="617" y="24"/>
                    <a:pt x="526" y="69"/>
                  </a:cubicBezTo>
                  <a:cubicBezTo>
                    <a:pt x="412" y="138"/>
                    <a:pt x="343" y="229"/>
                    <a:pt x="275" y="320"/>
                  </a:cubicBezTo>
                  <a:cubicBezTo>
                    <a:pt x="252" y="366"/>
                    <a:pt x="229" y="389"/>
                    <a:pt x="206" y="434"/>
                  </a:cubicBezTo>
                  <a:cubicBezTo>
                    <a:pt x="115" y="549"/>
                    <a:pt x="24" y="708"/>
                    <a:pt x="1" y="845"/>
                  </a:cubicBezTo>
                  <a:cubicBezTo>
                    <a:pt x="1" y="959"/>
                    <a:pt x="1" y="1074"/>
                    <a:pt x="1" y="1188"/>
                  </a:cubicBezTo>
                  <a:cubicBezTo>
                    <a:pt x="24" y="1370"/>
                    <a:pt x="92" y="1530"/>
                    <a:pt x="161" y="1690"/>
                  </a:cubicBezTo>
                  <a:cubicBezTo>
                    <a:pt x="206" y="1804"/>
                    <a:pt x="252" y="1918"/>
                    <a:pt x="343" y="2009"/>
                  </a:cubicBezTo>
                  <a:cubicBezTo>
                    <a:pt x="389" y="2078"/>
                    <a:pt x="458" y="2146"/>
                    <a:pt x="526" y="2192"/>
                  </a:cubicBezTo>
                  <a:cubicBezTo>
                    <a:pt x="594" y="2238"/>
                    <a:pt x="686" y="2283"/>
                    <a:pt x="754" y="2329"/>
                  </a:cubicBezTo>
                  <a:cubicBezTo>
                    <a:pt x="937" y="2420"/>
                    <a:pt x="1119" y="2466"/>
                    <a:pt x="1325" y="2466"/>
                  </a:cubicBezTo>
                  <a:lnTo>
                    <a:pt x="1530" y="2466"/>
                  </a:lnTo>
                  <a:cubicBezTo>
                    <a:pt x="1644" y="2443"/>
                    <a:pt x="1736" y="2397"/>
                    <a:pt x="1827" y="2375"/>
                  </a:cubicBezTo>
                  <a:cubicBezTo>
                    <a:pt x="1873" y="2352"/>
                    <a:pt x="1895" y="2329"/>
                    <a:pt x="1941" y="2306"/>
                  </a:cubicBezTo>
                  <a:cubicBezTo>
                    <a:pt x="1957" y="2310"/>
                    <a:pt x="1973" y="2312"/>
                    <a:pt x="1990" y="2312"/>
                  </a:cubicBezTo>
                  <a:cubicBezTo>
                    <a:pt x="2070" y="2312"/>
                    <a:pt x="2158" y="2268"/>
                    <a:pt x="2215" y="2192"/>
                  </a:cubicBezTo>
                  <a:cubicBezTo>
                    <a:pt x="2238" y="2124"/>
                    <a:pt x="2284" y="2078"/>
                    <a:pt x="2329" y="2032"/>
                  </a:cubicBezTo>
                  <a:cubicBezTo>
                    <a:pt x="2352" y="1987"/>
                    <a:pt x="2398" y="1918"/>
                    <a:pt x="2420" y="1872"/>
                  </a:cubicBezTo>
                  <a:cubicBezTo>
                    <a:pt x="2443" y="1804"/>
                    <a:pt x="2443" y="1736"/>
                    <a:pt x="2443" y="1644"/>
                  </a:cubicBezTo>
                  <a:cubicBezTo>
                    <a:pt x="2443" y="1553"/>
                    <a:pt x="2420" y="1439"/>
                    <a:pt x="2375" y="1347"/>
                  </a:cubicBezTo>
                  <a:cubicBezTo>
                    <a:pt x="2352" y="1302"/>
                    <a:pt x="2329" y="1256"/>
                    <a:pt x="2306" y="1188"/>
                  </a:cubicBezTo>
                  <a:cubicBezTo>
                    <a:pt x="2306" y="1119"/>
                    <a:pt x="2284" y="1028"/>
                    <a:pt x="2238" y="937"/>
                  </a:cubicBezTo>
                  <a:cubicBezTo>
                    <a:pt x="2215" y="891"/>
                    <a:pt x="2192" y="823"/>
                    <a:pt x="2147" y="754"/>
                  </a:cubicBezTo>
                  <a:cubicBezTo>
                    <a:pt x="2124" y="686"/>
                    <a:pt x="2078" y="617"/>
                    <a:pt x="2010" y="571"/>
                  </a:cubicBezTo>
                  <a:cubicBezTo>
                    <a:pt x="1964" y="503"/>
                    <a:pt x="1918" y="457"/>
                    <a:pt x="1850" y="412"/>
                  </a:cubicBezTo>
                  <a:cubicBezTo>
                    <a:pt x="1781" y="343"/>
                    <a:pt x="1713" y="275"/>
                    <a:pt x="1622" y="229"/>
                  </a:cubicBezTo>
                  <a:cubicBezTo>
                    <a:pt x="1462" y="138"/>
                    <a:pt x="1302" y="69"/>
                    <a:pt x="1119" y="24"/>
                  </a:cubicBezTo>
                  <a:cubicBezTo>
                    <a:pt x="1028" y="1"/>
                    <a:pt x="960" y="1"/>
                    <a:pt x="86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38"/>
            <p:cNvSpPr/>
            <p:nvPr/>
          </p:nvSpPr>
          <p:spPr>
            <a:xfrm>
              <a:off x="9333429" y="1408292"/>
              <a:ext cx="121399" cy="118852"/>
            </a:xfrm>
            <a:custGeom>
              <a:avLst/>
              <a:gdLst/>
              <a:ahLst/>
              <a:cxnLst/>
              <a:rect l="l" t="t" r="r" b="b"/>
              <a:pathLst>
                <a:path w="4338" h="4247" extrusionOk="0">
                  <a:moveTo>
                    <a:pt x="1987" y="1"/>
                  </a:moveTo>
                  <a:cubicBezTo>
                    <a:pt x="1895" y="23"/>
                    <a:pt x="1827" y="23"/>
                    <a:pt x="1736" y="46"/>
                  </a:cubicBezTo>
                  <a:cubicBezTo>
                    <a:pt x="1690" y="46"/>
                    <a:pt x="1644" y="69"/>
                    <a:pt x="1599" y="69"/>
                  </a:cubicBezTo>
                  <a:lnTo>
                    <a:pt x="1530" y="92"/>
                  </a:lnTo>
                  <a:cubicBezTo>
                    <a:pt x="1484" y="115"/>
                    <a:pt x="1462" y="138"/>
                    <a:pt x="1416" y="138"/>
                  </a:cubicBezTo>
                  <a:cubicBezTo>
                    <a:pt x="1256" y="229"/>
                    <a:pt x="1119" y="320"/>
                    <a:pt x="982" y="412"/>
                  </a:cubicBezTo>
                  <a:lnTo>
                    <a:pt x="960" y="434"/>
                  </a:lnTo>
                  <a:lnTo>
                    <a:pt x="937" y="457"/>
                  </a:lnTo>
                  <a:cubicBezTo>
                    <a:pt x="891" y="457"/>
                    <a:pt x="845" y="480"/>
                    <a:pt x="823" y="480"/>
                  </a:cubicBezTo>
                  <a:cubicBezTo>
                    <a:pt x="777" y="526"/>
                    <a:pt x="708" y="571"/>
                    <a:pt x="663" y="594"/>
                  </a:cubicBezTo>
                  <a:cubicBezTo>
                    <a:pt x="594" y="663"/>
                    <a:pt x="549" y="731"/>
                    <a:pt x="480" y="800"/>
                  </a:cubicBezTo>
                  <a:cubicBezTo>
                    <a:pt x="366" y="936"/>
                    <a:pt x="275" y="1051"/>
                    <a:pt x="229" y="1165"/>
                  </a:cubicBezTo>
                  <a:cubicBezTo>
                    <a:pt x="183" y="1256"/>
                    <a:pt x="138" y="1325"/>
                    <a:pt x="115" y="1416"/>
                  </a:cubicBezTo>
                  <a:cubicBezTo>
                    <a:pt x="92" y="1507"/>
                    <a:pt x="69" y="1576"/>
                    <a:pt x="46" y="1667"/>
                  </a:cubicBezTo>
                  <a:cubicBezTo>
                    <a:pt x="1" y="1827"/>
                    <a:pt x="1" y="2009"/>
                    <a:pt x="1" y="2238"/>
                  </a:cubicBezTo>
                  <a:cubicBezTo>
                    <a:pt x="24" y="2329"/>
                    <a:pt x="24" y="2397"/>
                    <a:pt x="46" y="2489"/>
                  </a:cubicBezTo>
                  <a:cubicBezTo>
                    <a:pt x="46" y="2603"/>
                    <a:pt x="92" y="2694"/>
                    <a:pt x="115" y="2763"/>
                  </a:cubicBezTo>
                  <a:cubicBezTo>
                    <a:pt x="183" y="2945"/>
                    <a:pt x="252" y="3105"/>
                    <a:pt x="366" y="3242"/>
                  </a:cubicBezTo>
                  <a:cubicBezTo>
                    <a:pt x="412" y="3287"/>
                    <a:pt x="457" y="3356"/>
                    <a:pt x="503" y="3402"/>
                  </a:cubicBezTo>
                  <a:cubicBezTo>
                    <a:pt x="549" y="3470"/>
                    <a:pt x="617" y="3516"/>
                    <a:pt x="686" y="3584"/>
                  </a:cubicBezTo>
                  <a:lnTo>
                    <a:pt x="754" y="3607"/>
                  </a:lnTo>
                  <a:cubicBezTo>
                    <a:pt x="845" y="3698"/>
                    <a:pt x="960" y="3790"/>
                    <a:pt x="1096" y="3858"/>
                  </a:cubicBezTo>
                  <a:cubicBezTo>
                    <a:pt x="1256" y="3949"/>
                    <a:pt x="1416" y="4018"/>
                    <a:pt x="1576" y="4086"/>
                  </a:cubicBezTo>
                  <a:cubicBezTo>
                    <a:pt x="1758" y="4178"/>
                    <a:pt x="1941" y="4223"/>
                    <a:pt x="2078" y="4246"/>
                  </a:cubicBezTo>
                  <a:lnTo>
                    <a:pt x="2261" y="4246"/>
                  </a:lnTo>
                  <a:cubicBezTo>
                    <a:pt x="2375" y="4246"/>
                    <a:pt x="2466" y="4246"/>
                    <a:pt x="2603" y="4223"/>
                  </a:cubicBezTo>
                  <a:cubicBezTo>
                    <a:pt x="2786" y="4201"/>
                    <a:pt x="2922" y="4155"/>
                    <a:pt x="3059" y="4109"/>
                  </a:cubicBezTo>
                  <a:cubicBezTo>
                    <a:pt x="3333" y="3972"/>
                    <a:pt x="3584" y="3812"/>
                    <a:pt x="3767" y="3607"/>
                  </a:cubicBezTo>
                  <a:cubicBezTo>
                    <a:pt x="3858" y="3516"/>
                    <a:pt x="3972" y="3402"/>
                    <a:pt x="4064" y="3287"/>
                  </a:cubicBezTo>
                  <a:cubicBezTo>
                    <a:pt x="4132" y="3173"/>
                    <a:pt x="4201" y="3036"/>
                    <a:pt x="4246" y="2877"/>
                  </a:cubicBezTo>
                  <a:cubicBezTo>
                    <a:pt x="4315" y="2740"/>
                    <a:pt x="4338" y="2580"/>
                    <a:pt x="4338" y="2443"/>
                  </a:cubicBezTo>
                  <a:cubicBezTo>
                    <a:pt x="4338" y="2283"/>
                    <a:pt x="4315" y="2146"/>
                    <a:pt x="4292" y="2009"/>
                  </a:cubicBezTo>
                  <a:lnTo>
                    <a:pt x="4292" y="1964"/>
                  </a:lnTo>
                  <a:cubicBezTo>
                    <a:pt x="4269" y="1849"/>
                    <a:pt x="4246" y="1735"/>
                    <a:pt x="4224" y="1621"/>
                  </a:cubicBezTo>
                  <a:cubicBezTo>
                    <a:pt x="4178" y="1439"/>
                    <a:pt x="4087" y="1256"/>
                    <a:pt x="3972" y="1096"/>
                  </a:cubicBezTo>
                  <a:cubicBezTo>
                    <a:pt x="3904" y="982"/>
                    <a:pt x="3813" y="868"/>
                    <a:pt x="3721" y="777"/>
                  </a:cubicBezTo>
                  <a:lnTo>
                    <a:pt x="3676" y="731"/>
                  </a:lnTo>
                  <a:cubicBezTo>
                    <a:pt x="3562" y="617"/>
                    <a:pt x="3447" y="503"/>
                    <a:pt x="3356" y="412"/>
                  </a:cubicBezTo>
                  <a:cubicBezTo>
                    <a:pt x="3219" y="297"/>
                    <a:pt x="3059" y="229"/>
                    <a:pt x="2922" y="160"/>
                  </a:cubicBezTo>
                  <a:cubicBezTo>
                    <a:pt x="2786" y="92"/>
                    <a:pt x="2626" y="69"/>
                    <a:pt x="2443" y="23"/>
                  </a:cubicBezTo>
                  <a:cubicBezTo>
                    <a:pt x="2329" y="23"/>
                    <a:pt x="2215" y="1"/>
                    <a:pt x="2101"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38"/>
            <p:cNvSpPr/>
            <p:nvPr/>
          </p:nvSpPr>
          <p:spPr>
            <a:xfrm>
              <a:off x="9355789" y="1434486"/>
              <a:ext cx="46651" cy="73657"/>
            </a:xfrm>
            <a:custGeom>
              <a:avLst/>
              <a:gdLst/>
              <a:ahLst/>
              <a:cxnLst/>
              <a:rect l="l" t="t" r="r" b="b"/>
              <a:pathLst>
                <a:path w="1667" h="2632" extrusionOk="0">
                  <a:moveTo>
                    <a:pt x="412" y="0"/>
                  </a:moveTo>
                  <a:cubicBezTo>
                    <a:pt x="343" y="0"/>
                    <a:pt x="275" y="23"/>
                    <a:pt x="206" y="69"/>
                  </a:cubicBezTo>
                  <a:cubicBezTo>
                    <a:pt x="138" y="115"/>
                    <a:pt x="115" y="183"/>
                    <a:pt x="92" y="274"/>
                  </a:cubicBezTo>
                  <a:cubicBezTo>
                    <a:pt x="46" y="366"/>
                    <a:pt x="24" y="480"/>
                    <a:pt x="24" y="571"/>
                  </a:cubicBezTo>
                  <a:cubicBezTo>
                    <a:pt x="1" y="685"/>
                    <a:pt x="1" y="799"/>
                    <a:pt x="1" y="913"/>
                  </a:cubicBezTo>
                  <a:cubicBezTo>
                    <a:pt x="1" y="1119"/>
                    <a:pt x="46" y="1324"/>
                    <a:pt x="92" y="1507"/>
                  </a:cubicBezTo>
                  <a:cubicBezTo>
                    <a:pt x="161" y="1781"/>
                    <a:pt x="343" y="2032"/>
                    <a:pt x="549" y="2215"/>
                  </a:cubicBezTo>
                  <a:cubicBezTo>
                    <a:pt x="708" y="2329"/>
                    <a:pt x="868" y="2443"/>
                    <a:pt x="1028" y="2557"/>
                  </a:cubicBezTo>
                  <a:cubicBezTo>
                    <a:pt x="1102" y="2594"/>
                    <a:pt x="1162" y="2631"/>
                    <a:pt x="1243" y="2631"/>
                  </a:cubicBezTo>
                  <a:cubicBezTo>
                    <a:pt x="1261" y="2631"/>
                    <a:pt x="1281" y="2630"/>
                    <a:pt x="1302" y="2625"/>
                  </a:cubicBezTo>
                  <a:cubicBezTo>
                    <a:pt x="1393" y="2603"/>
                    <a:pt x="1484" y="2557"/>
                    <a:pt x="1530" y="2488"/>
                  </a:cubicBezTo>
                  <a:cubicBezTo>
                    <a:pt x="1667" y="2329"/>
                    <a:pt x="1621" y="2100"/>
                    <a:pt x="1484" y="1986"/>
                  </a:cubicBezTo>
                  <a:cubicBezTo>
                    <a:pt x="1302" y="1849"/>
                    <a:pt x="1119" y="1712"/>
                    <a:pt x="959" y="1553"/>
                  </a:cubicBezTo>
                  <a:cubicBezTo>
                    <a:pt x="914" y="1507"/>
                    <a:pt x="868" y="1438"/>
                    <a:pt x="822" y="1370"/>
                  </a:cubicBezTo>
                  <a:cubicBezTo>
                    <a:pt x="777" y="1302"/>
                    <a:pt x="754" y="1233"/>
                    <a:pt x="731" y="1165"/>
                  </a:cubicBezTo>
                  <a:cubicBezTo>
                    <a:pt x="708" y="1028"/>
                    <a:pt x="685" y="891"/>
                    <a:pt x="685" y="777"/>
                  </a:cubicBezTo>
                  <a:cubicBezTo>
                    <a:pt x="685" y="640"/>
                    <a:pt x="708" y="503"/>
                    <a:pt x="754" y="389"/>
                  </a:cubicBezTo>
                  <a:cubicBezTo>
                    <a:pt x="777" y="297"/>
                    <a:pt x="731" y="183"/>
                    <a:pt x="685" y="115"/>
                  </a:cubicBezTo>
                  <a:cubicBezTo>
                    <a:pt x="640" y="46"/>
                    <a:pt x="549" y="0"/>
                    <a:pt x="457" y="0"/>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38"/>
            <p:cNvSpPr/>
            <p:nvPr/>
          </p:nvSpPr>
          <p:spPr>
            <a:xfrm>
              <a:off x="9398606" y="1467704"/>
              <a:ext cx="28769" cy="23899"/>
            </a:xfrm>
            <a:custGeom>
              <a:avLst/>
              <a:gdLst/>
              <a:ahLst/>
              <a:cxnLst/>
              <a:rect l="l" t="t" r="r" b="b"/>
              <a:pathLst>
                <a:path w="1028" h="854" extrusionOk="0">
                  <a:moveTo>
                    <a:pt x="68" y="0"/>
                  </a:moveTo>
                  <a:cubicBezTo>
                    <a:pt x="46" y="23"/>
                    <a:pt x="23" y="23"/>
                    <a:pt x="23" y="46"/>
                  </a:cubicBezTo>
                  <a:cubicBezTo>
                    <a:pt x="0" y="69"/>
                    <a:pt x="0" y="92"/>
                    <a:pt x="23" y="115"/>
                  </a:cubicBezTo>
                  <a:cubicBezTo>
                    <a:pt x="68" y="183"/>
                    <a:pt x="91" y="251"/>
                    <a:pt x="137" y="320"/>
                  </a:cubicBezTo>
                  <a:cubicBezTo>
                    <a:pt x="160" y="343"/>
                    <a:pt x="183" y="388"/>
                    <a:pt x="205" y="411"/>
                  </a:cubicBezTo>
                  <a:cubicBezTo>
                    <a:pt x="228" y="434"/>
                    <a:pt x="251" y="434"/>
                    <a:pt x="251" y="457"/>
                  </a:cubicBezTo>
                  <a:cubicBezTo>
                    <a:pt x="274" y="480"/>
                    <a:pt x="297" y="503"/>
                    <a:pt x="320" y="525"/>
                  </a:cubicBezTo>
                  <a:cubicBezTo>
                    <a:pt x="411" y="617"/>
                    <a:pt x="502" y="662"/>
                    <a:pt x="593" y="731"/>
                  </a:cubicBezTo>
                  <a:cubicBezTo>
                    <a:pt x="616" y="731"/>
                    <a:pt x="639" y="754"/>
                    <a:pt x="685" y="776"/>
                  </a:cubicBezTo>
                  <a:cubicBezTo>
                    <a:pt x="730" y="799"/>
                    <a:pt x="776" y="822"/>
                    <a:pt x="845" y="845"/>
                  </a:cubicBezTo>
                  <a:cubicBezTo>
                    <a:pt x="856" y="851"/>
                    <a:pt x="869" y="853"/>
                    <a:pt x="882" y="853"/>
                  </a:cubicBezTo>
                  <a:cubicBezTo>
                    <a:pt x="923" y="853"/>
                    <a:pt x="970" y="828"/>
                    <a:pt x="1004" y="776"/>
                  </a:cubicBezTo>
                  <a:cubicBezTo>
                    <a:pt x="1027" y="731"/>
                    <a:pt x="982" y="640"/>
                    <a:pt x="936" y="617"/>
                  </a:cubicBezTo>
                  <a:cubicBezTo>
                    <a:pt x="867" y="594"/>
                    <a:pt x="776" y="571"/>
                    <a:pt x="708" y="548"/>
                  </a:cubicBezTo>
                  <a:cubicBezTo>
                    <a:pt x="639" y="503"/>
                    <a:pt x="593" y="480"/>
                    <a:pt x="525" y="434"/>
                  </a:cubicBezTo>
                  <a:lnTo>
                    <a:pt x="525" y="434"/>
                  </a:lnTo>
                  <a:cubicBezTo>
                    <a:pt x="525" y="434"/>
                    <a:pt x="525" y="434"/>
                    <a:pt x="548" y="457"/>
                  </a:cubicBezTo>
                  <a:cubicBezTo>
                    <a:pt x="502" y="411"/>
                    <a:pt x="457" y="388"/>
                    <a:pt x="411" y="366"/>
                  </a:cubicBezTo>
                  <a:cubicBezTo>
                    <a:pt x="388" y="343"/>
                    <a:pt x="365" y="320"/>
                    <a:pt x="342" y="297"/>
                  </a:cubicBezTo>
                  <a:cubicBezTo>
                    <a:pt x="320" y="274"/>
                    <a:pt x="320" y="251"/>
                    <a:pt x="297" y="251"/>
                  </a:cubicBezTo>
                  <a:cubicBezTo>
                    <a:pt x="274" y="229"/>
                    <a:pt x="274" y="206"/>
                    <a:pt x="251" y="183"/>
                  </a:cubicBezTo>
                  <a:cubicBezTo>
                    <a:pt x="228" y="137"/>
                    <a:pt x="205" y="92"/>
                    <a:pt x="183" y="69"/>
                  </a:cubicBezTo>
                  <a:cubicBezTo>
                    <a:pt x="183" y="69"/>
                    <a:pt x="183" y="69"/>
                    <a:pt x="183" y="46"/>
                  </a:cubicBezTo>
                  <a:cubicBezTo>
                    <a:pt x="160" y="23"/>
                    <a:pt x="160" y="23"/>
                    <a:pt x="137" y="0"/>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38"/>
            <p:cNvSpPr/>
            <p:nvPr/>
          </p:nvSpPr>
          <p:spPr>
            <a:xfrm>
              <a:off x="9618316" y="1432583"/>
              <a:ext cx="31987" cy="39879"/>
            </a:xfrm>
            <a:custGeom>
              <a:avLst/>
              <a:gdLst/>
              <a:ahLst/>
              <a:cxnLst/>
              <a:rect l="l" t="t" r="r" b="b"/>
              <a:pathLst>
                <a:path w="1143" h="1425" extrusionOk="0">
                  <a:moveTo>
                    <a:pt x="206" y="0"/>
                  </a:moveTo>
                  <a:cubicBezTo>
                    <a:pt x="206" y="0"/>
                    <a:pt x="184" y="0"/>
                    <a:pt x="184" y="23"/>
                  </a:cubicBezTo>
                  <a:cubicBezTo>
                    <a:pt x="138" y="23"/>
                    <a:pt x="92" y="46"/>
                    <a:pt x="47" y="91"/>
                  </a:cubicBezTo>
                  <a:cubicBezTo>
                    <a:pt x="24" y="137"/>
                    <a:pt x="1" y="183"/>
                    <a:pt x="24" y="228"/>
                  </a:cubicBezTo>
                  <a:cubicBezTo>
                    <a:pt x="24" y="274"/>
                    <a:pt x="47" y="342"/>
                    <a:pt x="92" y="365"/>
                  </a:cubicBezTo>
                  <a:cubicBezTo>
                    <a:pt x="206" y="434"/>
                    <a:pt x="320" y="525"/>
                    <a:pt x="435" y="616"/>
                  </a:cubicBezTo>
                  <a:cubicBezTo>
                    <a:pt x="480" y="685"/>
                    <a:pt x="526" y="753"/>
                    <a:pt x="572" y="822"/>
                  </a:cubicBezTo>
                  <a:cubicBezTo>
                    <a:pt x="640" y="959"/>
                    <a:pt x="686" y="1096"/>
                    <a:pt x="731" y="1233"/>
                  </a:cubicBezTo>
                  <a:cubicBezTo>
                    <a:pt x="731" y="1255"/>
                    <a:pt x="731" y="1255"/>
                    <a:pt x="754" y="1255"/>
                  </a:cubicBezTo>
                  <a:cubicBezTo>
                    <a:pt x="754" y="1301"/>
                    <a:pt x="777" y="1347"/>
                    <a:pt x="823" y="1392"/>
                  </a:cubicBezTo>
                  <a:cubicBezTo>
                    <a:pt x="855" y="1408"/>
                    <a:pt x="887" y="1425"/>
                    <a:pt x="919" y="1425"/>
                  </a:cubicBezTo>
                  <a:cubicBezTo>
                    <a:pt x="933" y="1425"/>
                    <a:pt x="946" y="1422"/>
                    <a:pt x="960" y="1415"/>
                  </a:cubicBezTo>
                  <a:cubicBezTo>
                    <a:pt x="1074" y="1415"/>
                    <a:pt x="1142" y="1301"/>
                    <a:pt x="1142" y="1210"/>
                  </a:cubicBezTo>
                  <a:cubicBezTo>
                    <a:pt x="1119" y="1073"/>
                    <a:pt x="1097" y="959"/>
                    <a:pt x="1051" y="822"/>
                  </a:cubicBezTo>
                  <a:cubicBezTo>
                    <a:pt x="1005" y="708"/>
                    <a:pt x="960" y="616"/>
                    <a:pt x="891" y="502"/>
                  </a:cubicBezTo>
                  <a:cubicBezTo>
                    <a:pt x="823" y="411"/>
                    <a:pt x="731" y="320"/>
                    <a:pt x="617" y="251"/>
                  </a:cubicBezTo>
                  <a:cubicBezTo>
                    <a:pt x="526" y="160"/>
                    <a:pt x="435" y="114"/>
                    <a:pt x="320" y="46"/>
                  </a:cubicBezTo>
                  <a:cubicBezTo>
                    <a:pt x="298" y="23"/>
                    <a:pt x="252" y="0"/>
                    <a:pt x="206" y="0"/>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38"/>
            <p:cNvSpPr/>
            <p:nvPr/>
          </p:nvSpPr>
          <p:spPr>
            <a:xfrm>
              <a:off x="9331526" y="1403815"/>
              <a:ext cx="127136" cy="126520"/>
            </a:xfrm>
            <a:custGeom>
              <a:avLst/>
              <a:gdLst/>
              <a:ahLst/>
              <a:cxnLst/>
              <a:rect l="l" t="t" r="r" b="b"/>
              <a:pathLst>
                <a:path w="4543" h="4521" extrusionOk="0">
                  <a:moveTo>
                    <a:pt x="2260" y="320"/>
                  </a:moveTo>
                  <a:cubicBezTo>
                    <a:pt x="2397" y="320"/>
                    <a:pt x="2534" y="320"/>
                    <a:pt x="2671" y="366"/>
                  </a:cubicBezTo>
                  <a:cubicBezTo>
                    <a:pt x="2854" y="389"/>
                    <a:pt x="3013" y="457"/>
                    <a:pt x="3173" y="526"/>
                  </a:cubicBezTo>
                  <a:cubicBezTo>
                    <a:pt x="3310" y="594"/>
                    <a:pt x="3424" y="686"/>
                    <a:pt x="3561" y="800"/>
                  </a:cubicBezTo>
                  <a:cubicBezTo>
                    <a:pt x="3675" y="914"/>
                    <a:pt x="3789" y="1051"/>
                    <a:pt x="3903" y="1188"/>
                  </a:cubicBezTo>
                  <a:cubicBezTo>
                    <a:pt x="3995" y="1348"/>
                    <a:pt x="4063" y="1507"/>
                    <a:pt x="4132" y="1667"/>
                  </a:cubicBezTo>
                  <a:cubicBezTo>
                    <a:pt x="4177" y="1827"/>
                    <a:pt x="4200" y="1987"/>
                    <a:pt x="4223" y="2169"/>
                  </a:cubicBezTo>
                  <a:cubicBezTo>
                    <a:pt x="4223" y="2329"/>
                    <a:pt x="4200" y="2512"/>
                    <a:pt x="4177" y="2671"/>
                  </a:cubicBezTo>
                  <a:cubicBezTo>
                    <a:pt x="4132" y="2831"/>
                    <a:pt x="4063" y="2991"/>
                    <a:pt x="3995" y="3151"/>
                  </a:cubicBezTo>
                  <a:cubicBezTo>
                    <a:pt x="3926" y="3288"/>
                    <a:pt x="3812" y="3425"/>
                    <a:pt x="3721" y="3562"/>
                  </a:cubicBezTo>
                  <a:cubicBezTo>
                    <a:pt x="3607" y="3676"/>
                    <a:pt x="3470" y="3790"/>
                    <a:pt x="3356" y="3881"/>
                  </a:cubicBezTo>
                  <a:cubicBezTo>
                    <a:pt x="3196" y="3972"/>
                    <a:pt x="3036" y="4041"/>
                    <a:pt x="2854" y="4109"/>
                  </a:cubicBezTo>
                  <a:cubicBezTo>
                    <a:pt x="2694" y="4155"/>
                    <a:pt x="2534" y="4178"/>
                    <a:pt x="2374" y="4201"/>
                  </a:cubicBezTo>
                  <a:cubicBezTo>
                    <a:pt x="2192" y="4201"/>
                    <a:pt x="2032" y="4178"/>
                    <a:pt x="1872" y="4155"/>
                  </a:cubicBezTo>
                  <a:cubicBezTo>
                    <a:pt x="1689" y="4109"/>
                    <a:pt x="1530" y="4041"/>
                    <a:pt x="1370" y="3972"/>
                  </a:cubicBezTo>
                  <a:cubicBezTo>
                    <a:pt x="1233" y="3904"/>
                    <a:pt x="1096" y="3813"/>
                    <a:pt x="982" y="3699"/>
                  </a:cubicBezTo>
                  <a:cubicBezTo>
                    <a:pt x="868" y="3584"/>
                    <a:pt x="754" y="3470"/>
                    <a:pt x="662" y="3333"/>
                  </a:cubicBezTo>
                  <a:cubicBezTo>
                    <a:pt x="571" y="3174"/>
                    <a:pt x="480" y="3014"/>
                    <a:pt x="434" y="2831"/>
                  </a:cubicBezTo>
                  <a:cubicBezTo>
                    <a:pt x="411" y="2763"/>
                    <a:pt x="388" y="2694"/>
                    <a:pt x="366" y="2603"/>
                  </a:cubicBezTo>
                  <a:cubicBezTo>
                    <a:pt x="366" y="2580"/>
                    <a:pt x="366" y="2580"/>
                    <a:pt x="366" y="2580"/>
                  </a:cubicBezTo>
                  <a:cubicBezTo>
                    <a:pt x="343" y="2489"/>
                    <a:pt x="343" y="2420"/>
                    <a:pt x="343" y="2329"/>
                  </a:cubicBezTo>
                  <a:cubicBezTo>
                    <a:pt x="343" y="2238"/>
                    <a:pt x="343" y="2146"/>
                    <a:pt x="343" y="2032"/>
                  </a:cubicBezTo>
                  <a:cubicBezTo>
                    <a:pt x="343" y="2032"/>
                    <a:pt x="343" y="2032"/>
                    <a:pt x="343" y="2009"/>
                  </a:cubicBezTo>
                  <a:cubicBezTo>
                    <a:pt x="366" y="1941"/>
                    <a:pt x="366" y="1895"/>
                    <a:pt x="388" y="1827"/>
                  </a:cubicBezTo>
                  <a:cubicBezTo>
                    <a:pt x="411" y="1667"/>
                    <a:pt x="480" y="1507"/>
                    <a:pt x="548" y="1348"/>
                  </a:cubicBezTo>
                  <a:lnTo>
                    <a:pt x="571" y="1348"/>
                  </a:lnTo>
                  <a:cubicBezTo>
                    <a:pt x="617" y="1256"/>
                    <a:pt x="662" y="1188"/>
                    <a:pt x="708" y="1119"/>
                  </a:cubicBezTo>
                  <a:cubicBezTo>
                    <a:pt x="708" y="1119"/>
                    <a:pt x="708" y="1096"/>
                    <a:pt x="708" y="1096"/>
                  </a:cubicBezTo>
                  <a:cubicBezTo>
                    <a:pt x="731" y="1096"/>
                    <a:pt x="731" y="1096"/>
                    <a:pt x="731" y="1074"/>
                  </a:cubicBezTo>
                  <a:cubicBezTo>
                    <a:pt x="754" y="1028"/>
                    <a:pt x="799" y="1005"/>
                    <a:pt x="822" y="960"/>
                  </a:cubicBezTo>
                  <a:lnTo>
                    <a:pt x="845" y="960"/>
                  </a:lnTo>
                  <a:cubicBezTo>
                    <a:pt x="845" y="937"/>
                    <a:pt x="845" y="937"/>
                    <a:pt x="845" y="937"/>
                  </a:cubicBezTo>
                  <a:cubicBezTo>
                    <a:pt x="959" y="823"/>
                    <a:pt x="1096" y="708"/>
                    <a:pt x="1233" y="617"/>
                  </a:cubicBezTo>
                  <a:cubicBezTo>
                    <a:pt x="1256" y="617"/>
                    <a:pt x="1256" y="594"/>
                    <a:pt x="1279" y="594"/>
                  </a:cubicBezTo>
                  <a:cubicBezTo>
                    <a:pt x="1301" y="572"/>
                    <a:pt x="1301" y="572"/>
                    <a:pt x="1301" y="572"/>
                  </a:cubicBezTo>
                  <a:lnTo>
                    <a:pt x="1324" y="572"/>
                  </a:lnTo>
                  <a:cubicBezTo>
                    <a:pt x="1438" y="503"/>
                    <a:pt x="1552" y="457"/>
                    <a:pt x="1689" y="412"/>
                  </a:cubicBezTo>
                  <a:cubicBezTo>
                    <a:pt x="1758" y="389"/>
                    <a:pt x="1849" y="366"/>
                    <a:pt x="1941" y="343"/>
                  </a:cubicBezTo>
                  <a:cubicBezTo>
                    <a:pt x="2032" y="320"/>
                    <a:pt x="2123" y="320"/>
                    <a:pt x="2192" y="320"/>
                  </a:cubicBezTo>
                  <a:close/>
                  <a:moveTo>
                    <a:pt x="2123" y="1"/>
                  </a:moveTo>
                  <a:cubicBezTo>
                    <a:pt x="2032" y="1"/>
                    <a:pt x="1941" y="1"/>
                    <a:pt x="1849" y="24"/>
                  </a:cubicBezTo>
                  <a:cubicBezTo>
                    <a:pt x="1758" y="47"/>
                    <a:pt x="1667" y="69"/>
                    <a:pt x="1598" y="92"/>
                  </a:cubicBezTo>
                  <a:cubicBezTo>
                    <a:pt x="1530" y="115"/>
                    <a:pt x="1461" y="138"/>
                    <a:pt x="1393" y="161"/>
                  </a:cubicBezTo>
                  <a:lnTo>
                    <a:pt x="1393" y="183"/>
                  </a:lnTo>
                  <a:lnTo>
                    <a:pt x="1370" y="183"/>
                  </a:lnTo>
                  <a:cubicBezTo>
                    <a:pt x="1324" y="206"/>
                    <a:pt x="1256" y="229"/>
                    <a:pt x="1187" y="252"/>
                  </a:cubicBezTo>
                  <a:cubicBezTo>
                    <a:pt x="936" y="412"/>
                    <a:pt x="685" y="617"/>
                    <a:pt x="503" y="845"/>
                  </a:cubicBezTo>
                  <a:cubicBezTo>
                    <a:pt x="457" y="891"/>
                    <a:pt x="434" y="937"/>
                    <a:pt x="411" y="982"/>
                  </a:cubicBezTo>
                  <a:cubicBezTo>
                    <a:pt x="343" y="1051"/>
                    <a:pt x="297" y="1142"/>
                    <a:pt x="251" y="1233"/>
                  </a:cubicBezTo>
                  <a:cubicBezTo>
                    <a:pt x="251" y="1233"/>
                    <a:pt x="251" y="1256"/>
                    <a:pt x="229" y="1256"/>
                  </a:cubicBezTo>
                  <a:cubicBezTo>
                    <a:pt x="137" y="1462"/>
                    <a:pt x="69" y="1690"/>
                    <a:pt x="46" y="1918"/>
                  </a:cubicBezTo>
                  <a:cubicBezTo>
                    <a:pt x="23" y="2032"/>
                    <a:pt x="0" y="2169"/>
                    <a:pt x="0" y="2283"/>
                  </a:cubicBezTo>
                  <a:cubicBezTo>
                    <a:pt x="0" y="2398"/>
                    <a:pt x="23" y="2512"/>
                    <a:pt x="46" y="2603"/>
                  </a:cubicBezTo>
                  <a:cubicBezTo>
                    <a:pt x="46" y="2626"/>
                    <a:pt x="46" y="2626"/>
                    <a:pt x="46" y="2649"/>
                  </a:cubicBezTo>
                  <a:cubicBezTo>
                    <a:pt x="69" y="2808"/>
                    <a:pt x="114" y="2968"/>
                    <a:pt x="183" y="3105"/>
                  </a:cubicBezTo>
                  <a:cubicBezTo>
                    <a:pt x="183" y="3151"/>
                    <a:pt x="206" y="3196"/>
                    <a:pt x="229" y="3242"/>
                  </a:cubicBezTo>
                  <a:cubicBezTo>
                    <a:pt x="251" y="3265"/>
                    <a:pt x="251" y="3265"/>
                    <a:pt x="251" y="3288"/>
                  </a:cubicBezTo>
                  <a:cubicBezTo>
                    <a:pt x="366" y="3493"/>
                    <a:pt x="503" y="3699"/>
                    <a:pt x="685" y="3858"/>
                  </a:cubicBezTo>
                  <a:cubicBezTo>
                    <a:pt x="982" y="4178"/>
                    <a:pt x="1393" y="4383"/>
                    <a:pt x="1826" y="4475"/>
                  </a:cubicBezTo>
                  <a:cubicBezTo>
                    <a:pt x="1918" y="4497"/>
                    <a:pt x="2009" y="4497"/>
                    <a:pt x="2123" y="4520"/>
                  </a:cubicBezTo>
                  <a:lnTo>
                    <a:pt x="2443" y="4520"/>
                  </a:lnTo>
                  <a:cubicBezTo>
                    <a:pt x="2694" y="4497"/>
                    <a:pt x="2922" y="4429"/>
                    <a:pt x="3150" y="4338"/>
                  </a:cubicBezTo>
                  <a:cubicBezTo>
                    <a:pt x="3356" y="4269"/>
                    <a:pt x="3538" y="4132"/>
                    <a:pt x="3721" y="3995"/>
                  </a:cubicBezTo>
                  <a:cubicBezTo>
                    <a:pt x="3881" y="3858"/>
                    <a:pt x="4040" y="3676"/>
                    <a:pt x="4177" y="3493"/>
                  </a:cubicBezTo>
                  <a:cubicBezTo>
                    <a:pt x="4406" y="3128"/>
                    <a:pt x="4543" y="2694"/>
                    <a:pt x="4543" y="2261"/>
                  </a:cubicBezTo>
                  <a:cubicBezTo>
                    <a:pt x="4543" y="1918"/>
                    <a:pt x="4451" y="1576"/>
                    <a:pt x="4314" y="1279"/>
                  </a:cubicBezTo>
                  <a:cubicBezTo>
                    <a:pt x="4177" y="960"/>
                    <a:pt x="3949" y="686"/>
                    <a:pt x="3675" y="457"/>
                  </a:cubicBezTo>
                  <a:cubicBezTo>
                    <a:pt x="3538" y="366"/>
                    <a:pt x="3379" y="275"/>
                    <a:pt x="3242" y="206"/>
                  </a:cubicBezTo>
                  <a:cubicBezTo>
                    <a:pt x="3082" y="138"/>
                    <a:pt x="2945" y="92"/>
                    <a:pt x="2762" y="47"/>
                  </a:cubicBezTo>
                  <a:cubicBezTo>
                    <a:pt x="2671" y="24"/>
                    <a:pt x="2580" y="1"/>
                    <a:pt x="2465" y="1"/>
                  </a:cubicBezTo>
                  <a:close/>
                </a:path>
              </a:pathLst>
            </a:custGeom>
            <a:solidFill>
              <a:srgbClr val="4FB4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38"/>
            <p:cNvSpPr/>
            <p:nvPr/>
          </p:nvSpPr>
          <p:spPr>
            <a:xfrm>
              <a:off x="9487374" y="1262015"/>
              <a:ext cx="63918" cy="54151"/>
            </a:xfrm>
            <a:custGeom>
              <a:avLst/>
              <a:gdLst/>
              <a:ahLst/>
              <a:cxnLst/>
              <a:rect l="l" t="t" r="r" b="b"/>
              <a:pathLst>
                <a:path w="2284" h="1935" extrusionOk="0">
                  <a:moveTo>
                    <a:pt x="1051" y="320"/>
                  </a:moveTo>
                  <a:cubicBezTo>
                    <a:pt x="1142" y="320"/>
                    <a:pt x="1210" y="343"/>
                    <a:pt x="1302" y="343"/>
                  </a:cubicBezTo>
                  <a:cubicBezTo>
                    <a:pt x="1393" y="366"/>
                    <a:pt x="1484" y="412"/>
                    <a:pt x="1553" y="434"/>
                  </a:cubicBezTo>
                  <a:cubicBezTo>
                    <a:pt x="1621" y="480"/>
                    <a:pt x="1690" y="526"/>
                    <a:pt x="1735" y="571"/>
                  </a:cubicBezTo>
                  <a:cubicBezTo>
                    <a:pt x="1781" y="617"/>
                    <a:pt x="1827" y="663"/>
                    <a:pt x="1872" y="708"/>
                  </a:cubicBezTo>
                  <a:cubicBezTo>
                    <a:pt x="1895" y="777"/>
                    <a:pt x="1918" y="822"/>
                    <a:pt x="1941" y="868"/>
                  </a:cubicBezTo>
                  <a:cubicBezTo>
                    <a:pt x="1964" y="914"/>
                    <a:pt x="1964" y="959"/>
                    <a:pt x="1964" y="982"/>
                  </a:cubicBezTo>
                  <a:cubicBezTo>
                    <a:pt x="1964" y="1051"/>
                    <a:pt x="1964" y="1096"/>
                    <a:pt x="1964" y="1142"/>
                  </a:cubicBezTo>
                  <a:cubicBezTo>
                    <a:pt x="1941" y="1165"/>
                    <a:pt x="1918" y="1210"/>
                    <a:pt x="1918" y="1256"/>
                  </a:cubicBezTo>
                  <a:cubicBezTo>
                    <a:pt x="1895" y="1302"/>
                    <a:pt x="1872" y="1325"/>
                    <a:pt x="1827" y="1370"/>
                  </a:cubicBezTo>
                  <a:cubicBezTo>
                    <a:pt x="1781" y="1416"/>
                    <a:pt x="1735" y="1439"/>
                    <a:pt x="1690" y="1484"/>
                  </a:cubicBezTo>
                  <a:cubicBezTo>
                    <a:pt x="1644" y="1507"/>
                    <a:pt x="1576" y="1530"/>
                    <a:pt x="1530" y="1553"/>
                  </a:cubicBezTo>
                  <a:cubicBezTo>
                    <a:pt x="1439" y="1576"/>
                    <a:pt x="1347" y="1598"/>
                    <a:pt x="1256" y="1621"/>
                  </a:cubicBezTo>
                  <a:cubicBezTo>
                    <a:pt x="1165" y="1598"/>
                    <a:pt x="1074" y="1598"/>
                    <a:pt x="982" y="1576"/>
                  </a:cubicBezTo>
                  <a:cubicBezTo>
                    <a:pt x="891" y="1553"/>
                    <a:pt x="822" y="1530"/>
                    <a:pt x="731" y="1507"/>
                  </a:cubicBezTo>
                  <a:cubicBezTo>
                    <a:pt x="663" y="1461"/>
                    <a:pt x="617" y="1416"/>
                    <a:pt x="549" y="1370"/>
                  </a:cubicBezTo>
                  <a:cubicBezTo>
                    <a:pt x="503" y="1325"/>
                    <a:pt x="457" y="1279"/>
                    <a:pt x="412" y="1210"/>
                  </a:cubicBezTo>
                  <a:cubicBezTo>
                    <a:pt x="389" y="1165"/>
                    <a:pt x="366" y="1119"/>
                    <a:pt x="343" y="1073"/>
                  </a:cubicBezTo>
                  <a:cubicBezTo>
                    <a:pt x="343" y="1028"/>
                    <a:pt x="320" y="982"/>
                    <a:pt x="320" y="937"/>
                  </a:cubicBezTo>
                  <a:cubicBezTo>
                    <a:pt x="320" y="891"/>
                    <a:pt x="320" y="845"/>
                    <a:pt x="343" y="800"/>
                  </a:cubicBezTo>
                  <a:cubicBezTo>
                    <a:pt x="343" y="777"/>
                    <a:pt x="366" y="731"/>
                    <a:pt x="389" y="685"/>
                  </a:cubicBezTo>
                  <a:cubicBezTo>
                    <a:pt x="412" y="640"/>
                    <a:pt x="434" y="617"/>
                    <a:pt x="457" y="571"/>
                  </a:cubicBezTo>
                  <a:cubicBezTo>
                    <a:pt x="480" y="548"/>
                    <a:pt x="503" y="548"/>
                    <a:pt x="503" y="526"/>
                  </a:cubicBezTo>
                  <a:cubicBezTo>
                    <a:pt x="526" y="526"/>
                    <a:pt x="526" y="526"/>
                    <a:pt x="526" y="503"/>
                  </a:cubicBezTo>
                  <a:lnTo>
                    <a:pt x="549" y="503"/>
                  </a:lnTo>
                  <a:cubicBezTo>
                    <a:pt x="549" y="503"/>
                    <a:pt x="549" y="503"/>
                    <a:pt x="549" y="480"/>
                  </a:cubicBezTo>
                  <a:cubicBezTo>
                    <a:pt x="571" y="480"/>
                    <a:pt x="571" y="480"/>
                    <a:pt x="594" y="457"/>
                  </a:cubicBezTo>
                  <a:lnTo>
                    <a:pt x="617" y="457"/>
                  </a:lnTo>
                  <a:cubicBezTo>
                    <a:pt x="617" y="457"/>
                    <a:pt x="617" y="457"/>
                    <a:pt x="617" y="434"/>
                  </a:cubicBezTo>
                  <a:cubicBezTo>
                    <a:pt x="640" y="434"/>
                    <a:pt x="663" y="434"/>
                    <a:pt x="686" y="412"/>
                  </a:cubicBezTo>
                  <a:cubicBezTo>
                    <a:pt x="731" y="389"/>
                    <a:pt x="754" y="389"/>
                    <a:pt x="800" y="366"/>
                  </a:cubicBezTo>
                  <a:cubicBezTo>
                    <a:pt x="822" y="366"/>
                    <a:pt x="868" y="343"/>
                    <a:pt x="891" y="343"/>
                  </a:cubicBezTo>
                  <a:lnTo>
                    <a:pt x="937" y="343"/>
                  </a:lnTo>
                  <a:cubicBezTo>
                    <a:pt x="959" y="343"/>
                    <a:pt x="1005" y="320"/>
                    <a:pt x="1051" y="320"/>
                  </a:cubicBezTo>
                  <a:close/>
                  <a:moveTo>
                    <a:pt x="1096" y="1"/>
                  </a:moveTo>
                  <a:cubicBezTo>
                    <a:pt x="959" y="1"/>
                    <a:pt x="845" y="23"/>
                    <a:pt x="754" y="46"/>
                  </a:cubicBezTo>
                  <a:cubicBezTo>
                    <a:pt x="617" y="69"/>
                    <a:pt x="526" y="115"/>
                    <a:pt x="412" y="183"/>
                  </a:cubicBezTo>
                  <a:cubicBezTo>
                    <a:pt x="412" y="183"/>
                    <a:pt x="412" y="206"/>
                    <a:pt x="412" y="206"/>
                  </a:cubicBezTo>
                  <a:lnTo>
                    <a:pt x="389" y="206"/>
                  </a:lnTo>
                  <a:cubicBezTo>
                    <a:pt x="343" y="229"/>
                    <a:pt x="320" y="252"/>
                    <a:pt x="297" y="275"/>
                  </a:cubicBezTo>
                  <a:cubicBezTo>
                    <a:pt x="275" y="297"/>
                    <a:pt x="252" y="320"/>
                    <a:pt x="229" y="343"/>
                  </a:cubicBezTo>
                  <a:cubicBezTo>
                    <a:pt x="206" y="366"/>
                    <a:pt x="161" y="412"/>
                    <a:pt x="138" y="457"/>
                  </a:cubicBezTo>
                  <a:cubicBezTo>
                    <a:pt x="92" y="526"/>
                    <a:pt x="46" y="617"/>
                    <a:pt x="24" y="708"/>
                  </a:cubicBezTo>
                  <a:lnTo>
                    <a:pt x="24" y="731"/>
                  </a:lnTo>
                  <a:cubicBezTo>
                    <a:pt x="1" y="800"/>
                    <a:pt x="1" y="868"/>
                    <a:pt x="1" y="937"/>
                  </a:cubicBezTo>
                  <a:cubicBezTo>
                    <a:pt x="1" y="1028"/>
                    <a:pt x="24" y="1119"/>
                    <a:pt x="69" y="1233"/>
                  </a:cubicBezTo>
                  <a:cubicBezTo>
                    <a:pt x="92" y="1302"/>
                    <a:pt x="138" y="1370"/>
                    <a:pt x="183" y="1439"/>
                  </a:cubicBezTo>
                  <a:cubicBezTo>
                    <a:pt x="229" y="1507"/>
                    <a:pt x="297" y="1576"/>
                    <a:pt x="366" y="1621"/>
                  </a:cubicBezTo>
                  <a:cubicBezTo>
                    <a:pt x="503" y="1735"/>
                    <a:pt x="663" y="1827"/>
                    <a:pt x="822" y="1872"/>
                  </a:cubicBezTo>
                  <a:cubicBezTo>
                    <a:pt x="948" y="1914"/>
                    <a:pt x="1080" y="1935"/>
                    <a:pt x="1211" y="1935"/>
                  </a:cubicBezTo>
                  <a:cubicBezTo>
                    <a:pt x="1437" y="1935"/>
                    <a:pt x="1662" y="1874"/>
                    <a:pt x="1850" y="1758"/>
                  </a:cubicBezTo>
                  <a:cubicBezTo>
                    <a:pt x="1987" y="1690"/>
                    <a:pt x="2101" y="1576"/>
                    <a:pt x="2169" y="1439"/>
                  </a:cubicBezTo>
                  <a:cubicBezTo>
                    <a:pt x="2260" y="1325"/>
                    <a:pt x="2283" y="1165"/>
                    <a:pt x="2283" y="1005"/>
                  </a:cubicBezTo>
                  <a:cubicBezTo>
                    <a:pt x="2283" y="640"/>
                    <a:pt x="2032" y="343"/>
                    <a:pt x="1735" y="160"/>
                  </a:cubicBezTo>
                  <a:cubicBezTo>
                    <a:pt x="1553" y="69"/>
                    <a:pt x="1370" y="23"/>
                    <a:pt x="1165" y="1"/>
                  </a:cubicBezTo>
                  <a:close/>
                </a:path>
              </a:pathLst>
            </a:custGeom>
            <a:solidFill>
              <a:srgbClr val="4FB4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38"/>
            <p:cNvSpPr/>
            <p:nvPr/>
          </p:nvSpPr>
          <p:spPr>
            <a:xfrm>
              <a:off x="9594053" y="1417248"/>
              <a:ext cx="76679" cy="81772"/>
            </a:xfrm>
            <a:custGeom>
              <a:avLst/>
              <a:gdLst/>
              <a:ahLst/>
              <a:cxnLst/>
              <a:rect l="l" t="t" r="r" b="b"/>
              <a:pathLst>
                <a:path w="2740" h="2922" extrusionOk="0">
                  <a:moveTo>
                    <a:pt x="1165" y="320"/>
                  </a:moveTo>
                  <a:cubicBezTo>
                    <a:pt x="1187" y="320"/>
                    <a:pt x="1233" y="320"/>
                    <a:pt x="1256" y="343"/>
                  </a:cubicBezTo>
                  <a:lnTo>
                    <a:pt x="1347" y="343"/>
                  </a:lnTo>
                  <a:cubicBezTo>
                    <a:pt x="1439" y="365"/>
                    <a:pt x="1530" y="411"/>
                    <a:pt x="1621" y="457"/>
                  </a:cubicBezTo>
                  <a:cubicBezTo>
                    <a:pt x="1712" y="502"/>
                    <a:pt x="1827" y="571"/>
                    <a:pt x="1918" y="639"/>
                  </a:cubicBezTo>
                  <a:cubicBezTo>
                    <a:pt x="2009" y="731"/>
                    <a:pt x="2078" y="822"/>
                    <a:pt x="2146" y="936"/>
                  </a:cubicBezTo>
                  <a:cubicBezTo>
                    <a:pt x="2237" y="1050"/>
                    <a:pt x="2283" y="1164"/>
                    <a:pt x="2329" y="1301"/>
                  </a:cubicBezTo>
                  <a:cubicBezTo>
                    <a:pt x="2374" y="1415"/>
                    <a:pt x="2397" y="1529"/>
                    <a:pt x="2397" y="1644"/>
                  </a:cubicBezTo>
                  <a:cubicBezTo>
                    <a:pt x="2397" y="1735"/>
                    <a:pt x="2397" y="1849"/>
                    <a:pt x="2374" y="1963"/>
                  </a:cubicBezTo>
                  <a:cubicBezTo>
                    <a:pt x="2352" y="2032"/>
                    <a:pt x="2329" y="2123"/>
                    <a:pt x="2283" y="2191"/>
                  </a:cubicBezTo>
                  <a:cubicBezTo>
                    <a:pt x="2260" y="2237"/>
                    <a:pt x="2215" y="2283"/>
                    <a:pt x="2192" y="2351"/>
                  </a:cubicBezTo>
                  <a:cubicBezTo>
                    <a:pt x="2146" y="2374"/>
                    <a:pt x="2100" y="2420"/>
                    <a:pt x="2055" y="2465"/>
                  </a:cubicBezTo>
                  <a:cubicBezTo>
                    <a:pt x="1986" y="2488"/>
                    <a:pt x="1918" y="2534"/>
                    <a:pt x="1849" y="2557"/>
                  </a:cubicBezTo>
                  <a:cubicBezTo>
                    <a:pt x="1781" y="2579"/>
                    <a:pt x="1712" y="2579"/>
                    <a:pt x="1644" y="2602"/>
                  </a:cubicBezTo>
                  <a:cubicBezTo>
                    <a:pt x="1553" y="2602"/>
                    <a:pt x="1461" y="2579"/>
                    <a:pt x="1370" y="2557"/>
                  </a:cubicBezTo>
                  <a:cubicBezTo>
                    <a:pt x="1279" y="2534"/>
                    <a:pt x="1187" y="2511"/>
                    <a:pt x="1119" y="2465"/>
                  </a:cubicBezTo>
                  <a:cubicBezTo>
                    <a:pt x="1005" y="2420"/>
                    <a:pt x="914" y="2351"/>
                    <a:pt x="822" y="2260"/>
                  </a:cubicBezTo>
                  <a:cubicBezTo>
                    <a:pt x="799" y="2237"/>
                    <a:pt x="777" y="2214"/>
                    <a:pt x="754" y="2191"/>
                  </a:cubicBezTo>
                  <a:cubicBezTo>
                    <a:pt x="731" y="2191"/>
                    <a:pt x="731" y="2191"/>
                    <a:pt x="731" y="2169"/>
                  </a:cubicBezTo>
                  <a:cubicBezTo>
                    <a:pt x="685" y="2123"/>
                    <a:pt x="617" y="2054"/>
                    <a:pt x="571" y="1963"/>
                  </a:cubicBezTo>
                  <a:cubicBezTo>
                    <a:pt x="548" y="1918"/>
                    <a:pt x="526" y="1895"/>
                    <a:pt x="503" y="1849"/>
                  </a:cubicBezTo>
                  <a:cubicBezTo>
                    <a:pt x="457" y="1781"/>
                    <a:pt x="434" y="1689"/>
                    <a:pt x="411" y="1621"/>
                  </a:cubicBezTo>
                  <a:cubicBezTo>
                    <a:pt x="366" y="1507"/>
                    <a:pt x="343" y="1393"/>
                    <a:pt x="343" y="1278"/>
                  </a:cubicBezTo>
                  <a:cubicBezTo>
                    <a:pt x="343" y="1278"/>
                    <a:pt x="343" y="1256"/>
                    <a:pt x="343" y="1256"/>
                  </a:cubicBezTo>
                  <a:cubicBezTo>
                    <a:pt x="343" y="1210"/>
                    <a:pt x="343" y="1187"/>
                    <a:pt x="343" y="1141"/>
                  </a:cubicBezTo>
                  <a:cubicBezTo>
                    <a:pt x="343" y="1119"/>
                    <a:pt x="343" y="1119"/>
                    <a:pt x="343" y="1119"/>
                  </a:cubicBezTo>
                  <a:cubicBezTo>
                    <a:pt x="343" y="1119"/>
                    <a:pt x="343" y="1096"/>
                    <a:pt x="343" y="1096"/>
                  </a:cubicBezTo>
                  <a:cubicBezTo>
                    <a:pt x="343" y="1050"/>
                    <a:pt x="343" y="1005"/>
                    <a:pt x="366" y="959"/>
                  </a:cubicBezTo>
                  <a:cubicBezTo>
                    <a:pt x="366" y="913"/>
                    <a:pt x="389" y="845"/>
                    <a:pt x="411" y="799"/>
                  </a:cubicBezTo>
                  <a:cubicBezTo>
                    <a:pt x="411" y="776"/>
                    <a:pt x="434" y="753"/>
                    <a:pt x="434" y="731"/>
                  </a:cubicBezTo>
                  <a:cubicBezTo>
                    <a:pt x="480" y="685"/>
                    <a:pt x="503" y="616"/>
                    <a:pt x="548" y="571"/>
                  </a:cubicBezTo>
                  <a:lnTo>
                    <a:pt x="571" y="571"/>
                  </a:lnTo>
                  <a:cubicBezTo>
                    <a:pt x="594" y="525"/>
                    <a:pt x="640" y="502"/>
                    <a:pt x="685" y="457"/>
                  </a:cubicBezTo>
                  <a:lnTo>
                    <a:pt x="708" y="457"/>
                  </a:lnTo>
                  <a:cubicBezTo>
                    <a:pt x="754" y="411"/>
                    <a:pt x="822" y="388"/>
                    <a:pt x="868" y="365"/>
                  </a:cubicBezTo>
                  <a:cubicBezTo>
                    <a:pt x="914" y="343"/>
                    <a:pt x="936" y="343"/>
                    <a:pt x="959" y="343"/>
                  </a:cubicBezTo>
                  <a:cubicBezTo>
                    <a:pt x="1005" y="343"/>
                    <a:pt x="1051" y="320"/>
                    <a:pt x="1096" y="320"/>
                  </a:cubicBezTo>
                  <a:close/>
                  <a:moveTo>
                    <a:pt x="1119" y="0"/>
                  </a:moveTo>
                  <a:cubicBezTo>
                    <a:pt x="1005" y="0"/>
                    <a:pt x="868" y="23"/>
                    <a:pt x="754" y="69"/>
                  </a:cubicBezTo>
                  <a:cubicBezTo>
                    <a:pt x="708" y="69"/>
                    <a:pt x="640" y="92"/>
                    <a:pt x="594" y="137"/>
                  </a:cubicBezTo>
                  <a:cubicBezTo>
                    <a:pt x="571" y="137"/>
                    <a:pt x="548" y="160"/>
                    <a:pt x="526" y="183"/>
                  </a:cubicBezTo>
                  <a:lnTo>
                    <a:pt x="503" y="183"/>
                  </a:lnTo>
                  <a:cubicBezTo>
                    <a:pt x="503" y="183"/>
                    <a:pt x="480" y="206"/>
                    <a:pt x="480" y="206"/>
                  </a:cubicBezTo>
                  <a:cubicBezTo>
                    <a:pt x="457" y="228"/>
                    <a:pt x="434" y="228"/>
                    <a:pt x="411" y="251"/>
                  </a:cubicBezTo>
                  <a:cubicBezTo>
                    <a:pt x="411" y="251"/>
                    <a:pt x="411" y="251"/>
                    <a:pt x="411" y="274"/>
                  </a:cubicBezTo>
                  <a:cubicBezTo>
                    <a:pt x="343" y="320"/>
                    <a:pt x="297" y="365"/>
                    <a:pt x="252" y="434"/>
                  </a:cubicBezTo>
                  <a:cubicBezTo>
                    <a:pt x="229" y="434"/>
                    <a:pt x="229" y="457"/>
                    <a:pt x="229" y="457"/>
                  </a:cubicBezTo>
                  <a:cubicBezTo>
                    <a:pt x="183" y="525"/>
                    <a:pt x="138" y="616"/>
                    <a:pt x="92" y="708"/>
                  </a:cubicBezTo>
                  <a:cubicBezTo>
                    <a:pt x="46" y="822"/>
                    <a:pt x="23" y="913"/>
                    <a:pt x="23" y="1027"/>
                  </a:cubicBezTo>
                  <a:cubicBezTo>
                    <a:pt x="1" y="1096"/>
                    <a:pt x="1" y="1141"/>
                    <a:pt x="1" y="1210"/>
                  </a:cubicBezTo>
                  <a:cubicBezTo>
                    <a:pt x="1" y="1256"/>
                    <a:pt x="1" y="1301"/>
                    <a:pt x="23" y="1347"/>
                  </a:cubicBezTo>
                  <a:cubicBezTo>
                    <a:pt x="23" y="1461"/>
                    <a:pt x="46" y="1598"/>
                    <a:pt x="92" y="1712"/>
                  </a:cubicBezTo>
                  <a:cubicBezTo>
                    <a:pt x="92" y="1735"/>
                    <a:pt x="92" y="1758"/>
                    <a:pt x="115" y="1758"/>
                  </a:cubicBezTo>
                  <a:cubicBezTo>
                    <a:pt x="115" y="1781"/>
                    <a:pt x="115" y="1826"/>
                    <a:pt x="138" y="1849"/>
                  </a:cubicBezTo>
                  <a:cubicBezTo>
                    <a:pt x="183" y="1963"/>
                    <a:pt x="229" y="2054"/>
                    <a:pt x="297" y="2146"/>
                  </a:cubicBezTo>
                  <a:cubicBezTo>
                    <a:pt x="320" y="2191"/>
                    <a:pt x="366" y="2237"/>
                    <a:pt x="389" y="2260"/>
                  </a:cubicBezTo>
                  <a:cubicBezTo>
                    <a:pt x="389" y="2283"/>
                    <a:pt x="411" y="2306"/>
                    <a:pt x="411" y="2306"/>
                  </a:cubicBezTo>
                  <a:cubicBezTo>
                    <a:pt x="548" y="2465"/>
                    <a:pt x="708" y="2602"/>
                    <a:pt x="868" y="2694"/>
                  </a:cubicBezTo>
                  <a:cubicBezTo>
                    <a:pt x="868" y="2694"/>
                    <a:pt x="868" y="2716"/>
                    <a:pt x="868" y="2716"/>
                  </a:cubicBezTo>
                  <a:lnTo>
                    <a:pt x="914" y="2716"/>
                  </a:lnTo>
                  <a:cubicBezTo>
                    <a:pt x="1073" y="2831"/>
                    <a:pt x="1279" y="2876"/>
                    <a:pt x="1484" y="2922"/>
                  </a:cubicBezTo>
                  <a:cubicBezTo>
                    <a:pt x="1598" y="2922"/>
                    <a:pt x="1712" y="2922"/>
                    <a:pt x="1804" y="2899"/>
                  </a:cubicBezTo>
                  <a:cubicBezTo>
                    <a:pt x="1941" y="2876"/>
                    <a:pt x="2055" y="2831"/>
                    <a:pt x="2146" y="2785"/>
                  </a:cubicBezTo>
                  <a:cubicBezTo>
                    <a:pt x="2329" y="2671"/>
                    <a:pt x="2466" y="2534"/>
                    <a:pt x="2557" y="2374"/>
                  </a:cubicBezTo>
                  <a:cubicBezTo>
                    <a:pt x="2671" y="2169"/>
                    <a:pt x="2717" y="1940"/>
                    <a:pt x="2717" y="1712"/>
                  </a:cubicBezTo>
                  <a:cubicBezTo>
                    <a:pt x="2740" y="1256"/>
                    <a:pt x="2511" y="799"/>
                    <a:pt x="2215" y="480"/>
                  </a:cubicBezTo>
                  <a:cubicBezTo>
                    <a:pt x="1986" y="251"/>
                    <a:pt x="1690" y="69"/>
                    <a:pt x="1370" y="23"/>
                  </a:cubicBezTo>
                  <a:lnTo>
                    <a:pt x="1324" y="23"/>
                  </a:lnTo>
                  <a:cubicBezTo>
                    <a:pt x="1256" y="0"/>
                    <a:pt x="1210" y="0"/>
                    <a:pt x="1142" y="0"/>
                  </a:cubicBezTo>
                  <a:close/>
                </a:path>
              </a:pathLst>
            </a:custGeom>
            <a:solidFill>
              <a:srgbClr val="4FB4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38"/>
            <p:cNvSpPr/>
            <p:nvPr/>
          </p:nvSpPr>
          <p:spPr>
            <a:xfrm>
              <a:off x="7594077" y="2703074"/>
              <a:ext cx="37724" cy="36436"/>
            </a:xfrm>
            <a:custGeom>
              <a:avLst/>
              <a:gdLst/>
              <a:ahLst/>
              <a:cxnLst/>
              <a:rect l="l" t="t" r="r" b="b"/>
              <a:pathLst>
                <a:path w="1348" h="1302" extrusionOk="0">
                  <a:moveTo>
                    <a:pt x="708" y="0"/>
                  </a:moveTo>
                  <a:cubicBezTo>
                    <a:pt x="662" y="0"/>
                    <a:pt x="617" y="0"/>
                    <a:pt x="571" y="23"/>
                  </a:cubicBezTo>
                  <a:cubicBezTo>
                    <a:pt x="503" y="23"/>
                    <a:pt x="434" y="69"/>
                    <a:pt x="366" y="115"/>
                  </a:cubicBezTo>
                  <a:cubicBezTo>
                    <a:pt x="320" y="137"/>
                    <a:pt x="297" y="160"/>
                    <a:pt x="274" y="183"/>
                  </a:cubicBezTo>
                  <a:cubicBezTo>
                    <a:pt x="252" y="183"/>
                    <a:pt x="252" y="206"/>
                    <a:pt x="252" y="206"/>
                  </a:cubicBezTo>
                  <a:cubicBezTo>
                    <a:pt x="183" y="229"/>
                    <a:pt x="137" y="252"/>
                    <a:pt x="92" y="297"/>
                  </a:cubicBezTo>
                  <a:cubicBezTo>
                    <a:pt x="1" y="411"/>
                    <a:pt x="1" y="617"/>
                    <a:pt x="46" y="754"/>
                  </a:cubicBezTo>
                  <a:cubicBezTo>
                    <a:pt x="46" y="799"/>
                    <a:pt x="69" y="845"/>
                    <a:pt x="92" y="891"/>
                  </a:cubicBezTo>
                  <a:cubicBezTo>
                    <a:pt x="115" y="936"/>
                    <a:pt x="115" y="959"/>
                    <a:pt x="137" y="982"/>
                  </a:cubicBezTo>
                  <a:cubicBezTo>
                    <a:pt x="160" y="1050"/>
                    <a:pt x="206" y="1073"/>
                    <a:pt x="252" y="1119"/>
                  </a:cubicBezTo>
                  <a:cubicBezTo>
                    <a:pt x="297" y="1187"/>
                    <a:pt x="366" y="1233"/>
                    <a:pt x="457" y="1256"/>
                  </a:cubicBezTo>
                  <a:cubicBezTo>
                    <a:pt x="526" y="1279"/>
                    <a:pt x="617" y="1301"/>
                    <a:pt x="708" y="1301"/>
                  </a:cubicBezTo>
                  <a:cubicBezTo>
                    <a:pt x="777" y="1301"/>
                    <a:pt x="845" y="1279"/>
                    <a:pt x="914" y="1256"/>
                  </a:cubicBezTo>
                  <a:cubicBezTo>
                    <a:pt x="1005" y="1210"/>
                    <a:pt x="1073" y="1165"/>
                    <a:pt x="1142" y="1119"/>
                  </a:cubicBezTo>
                  <a:cubicBezTo>
                    <a:pt x="1210" y="1050"/>
                    <a:pt x="1256" y="959"/>
                    <a:pt x="1302" y="868"/>
                  </a:cubicBezTo>
                  <a:cubicBezTo>
                    <a:pt x="1324" y="799"/>
                    <a:pt x="1347" y="708"/>
                    <a:pt x="1324" y="617"/>
                  </a:cubicBezTo>
                  <a:cubicBezTo>
                    <a:pt x="1324" y="548"/>
                    <a:pt x="1302" y="457"/>
                    <a:pt x="1279" y="388"/>
                  </a:cubicBezTo>
                  <a:cubicBezTo>
                    <a:pt x="1256" y="343"/>
                    <a:pt x="1233" y="297"/>
                    <a:pt x="1187" y="252"/>
                  </a:cubicBezTo>
                  <a:cubicBezTo>
                    <a:pt x="1187" y="206"/>
                    <a:pt x="1142" y="183"/>
                    <a:pt x="1119" y="160"/>
                  </a:cubicBezTo>
                  <a:cubicBezTo>
                    <a:pt x="1096" y="137"/>
                    <a:pt x="1050" y="92"/>
                    <a:pt x="1005" y="69"/>
                  </a:cubicBezTo>
                  <a:cubicBezTo>
                    <a:pt x="959" y="46"/>
                    <a:pt x="891" y="23"/>
                    <a:pt x="822" y="23"/>
                  </a:cubicBezTo>
                  <a:cubicBezTo>
                    <a:pt x="777" y="0"/>
                    <a:pt x="731" y="0"/>
                    <a:pt x="70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38"/>
            <p:cNvSpPr/>
            <p:nvPr/>
          </p:nvSpPr>
          <p:spPr>
            <a:xfrm>
              <a:off x="7689254" y="2710742"/>
              <a:ext cx="69011" cy="77323"/>
            </a:xfrm>
            <a:custGeom>
              <a:avLst/>
              <a:gdLst/>
              <a:ahLst/>
              <a:cxnLst/>
              <a:rect l="l" t="t" r="r" b="b"/>
              <a:pathLst>
                <a:path w="2466" h="2763" extrusionOk="0">
                  <a:moveTo>
                    <a:pt x="959" y="0"/>
                  </a:moveTo>
                  <a:cubicBezTo>
                    <a:pt x="891" y="0"/>
                    <a:pt x="799" y="23"/>
                    <a:pt x="708" y="46"/>
                  </a:cubicBezTo>
                  <a:cubicBezTo>
                    <a:pt x="640" y="69"/>
                    <a:pt x="571" y="92"/>
                    <a:pt x="525" y="137"/>
                  </a:cubicBezTo>
                  <a:cubicBezTo>
                    <a:pt x="457" y="160"/>
                    <a:pt x="411" y="206"/>
                    <a:pt x="366" y="251"/>
                  </a:cubicBezTo>
                  <a:cubicBezTo>
                    <a:pt x="343" y="274"/>
                    <a:pt x="320" y="297"/>
                    <a:pt x="297" y="343"/>
                  </a:cubicBezTo>
                  <a:cubicBezTo>
                    <a:pt x="252" y="388"/>
                    <a:pt x="206" y="457"/>
                    <a:pt x="160" y="548"/>
                  </a:cubicBezTo>
                  <a:cubicBezTo>
                    <a:pt x="137" y="639"/>
                    <a:pt x="92" y="731"/>
                    <a:pt x="69" y="822"/>
                  </a:cubicBezTo>
                  <a:cubicBezTo>
                    <a:pt x="23" y="982"/>
                    <a:pt x="1" y="1142"/>
                    <a:pt x="23" y="1301"/>
                  </a:cubicBezTo>
                  <a:cubicBezTo>
                    <a:pt x="23" y="1461"/>
                    <a:pt x="92" y="1621"/>
                    <a:pt x="137" y="1758"/>
                  </a:cubicBezTo>
                  <a:cubicBezTo>
                    <a:pt x="206" y="1918"/>
                    <a:pt x="297" y="2077"/>
                    <a:pt x="389" y="2214"/>
                  </a:cubicBezTo>
                  <a:cubicBezTo>
                    <a:pt x="434" y="2283"/>
                    <a:pt x="503" y="2351"/>
                    <a:pt x="571" y="2397"/>
                  </a:cubicBezTo>
                  <a:cubicBezTo>
                    <a:pt x="662" y="2488"/>
                    <a:pt x="777" y="2557"/>
                    <a:pt x="891" y="2625"/>
                  </a:cubicBezTo>
                  <a:cubicBezTo>
                    <a:pt x="1073" y="2717"/>
                    <a:pt x="1256" y="2739"/>
                    <a:pt x="1461" y="2762"/>
                  </a:cubicBezTo>
                  <a:cubicBezTo>
                    <a:pt x="1644" y="2762"/>
                    <a:pt x="1849" y="2694"/>
                    <a:pt x="2009" y="2602"/>
                  </a:cubicBezTo>
                  <a:cubicBezTo>
                    <a:pt x="2100" y="2534"/>
                    <a:pt x="2192" y="2443"/>
                    <a:pt x="2260" y="2351"/>
                  </a:cubicBezTo>
                  <a:cubicBezTo>
                    <a:pt x="2466" y="2100"/>
                    <a:pt x="2466" y="1781"/>
                    <a:pt x="2420" y="1484"/>
                  </a:cubicBezTo>
                  <a:cubicBezTo>
                    <a:pt x="2397" y="1393"/>
                    <a:pt x="2374" y="1301"/>
                    <a:pt x="2352" y="1210"/>
                  </a:cubicBezTo>
                  <a:cubicBezTo>
                    <a:pt x="2329" y="1119"/>
                    <a:pt x="2283" y="1027"/>
                    <a:pt x="2237" y="936"/>
                  </a:cubicBezTo>
                  <a:cubicBezTo>
                    <a:pt x="2192" y="868"/>
                    <a:pt x="2169" y="822"/>
                    <a:pt x="2123" y="754"/>
                  </a:cubicBezTo>
                  <a:cubicBezTo>
                    <a:pt x="2078" y="685"/>
                    <a:pt x="2055" y="639"/>
                    <a:pt x="2009" y="571"/>
                  </a:cubicBezTo>
                  <a:cubicBezTo>
                    <a:pt x="1941" y="503"/>
                    <a:pt x="1872" y="434"/>
                    <a:pt x="1804" y="366"/>
                  </a:cubicBezTo>
                  <a:cubicBezTo>
                    <a:pt x="1712" y="297"/>
                    <a:pt x="1621" y="251"/>
                    <a:pt x="1553" y="183"/>
                  </a:cubicBezTo>
                  <a:cubicBezTo>
                    <a:pt x="1416" y="114"/>
                    <a:pt x="1256" y="46"/>
                    <a:pt x="1096" y="23"/>
                  </a:cubicBezTo>
                  <a:cubicBezTo>
                    <a:pt x="1050" y="0"/>
                    <a:pt x="1005" y="0"/>
                    <a:pt x="959"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38"/>
            <p:cNvSpPr/>
            <p:nvPr/>
          </p:nvSpPr>
          <p:spPr>
            <a:xfrm>
              <a:off x="7698825" y="2817421"/>
              <a:ext cx="60084" cy="58461"/>
            </a:xfrm>
            <a:custGeom>
              <a:avLst/>
              <a:gdLst/>
              <a:ahLst/>
              <a:cxnLst/>
              <a:rect l="l" t="t" r="r" b="b"/>
              <a:pathLst>
                <a:path w="2147" h="2089" extrusionOk="0">
                  <a:moveTo>
                    <a:pt x="1028" y="0"/>
                  </a:moveTo>
                  <a:cubicBezTo>
                    <a:pt x="914" y="0"/>
                    <a:pt x="800" y="23"/>
                    <a:pt x="708" y="46"/>
                  </a:cubicBezTo>
                  <a:cubicBezTo>
                    <a:pt x="640" y="46"/>
                    <a:pt x="594" y="69"/>
                    <a:pt x="549" y="91"/>
                  </a:cubicBezTo>
                  <a:cubicBezTo>
                    <a:pt x="503" y="114"/>
                    <a:pt x="457" y="137"/>
                    <a:pt x="412" y="160"/>
                  </a:cubicBezTo>
                  <a:cubicBezTo>
                    <a:pt x="343" y="183"/>
                    <a:pt x="298" y="251"/>
                    <a:pt x="252" y="297"/>
                  </a:cubicBezTo>
                  <a:cubicBezTo>
                    <a:pt x="206" y="343"/>
                    <a:pt x="183" y="388"/>
                    <a:pt x="161" y="434"/>
                  </a:cubicBezTo>
                  <a:cubicBezTo>
                    <a:pt x="115" y="480"/>
                    <a:pt x="92" y="594"/>
                    <a:pt x="69" y="662"/>
                  </a:cubicBezTo>
                  <a:cubicBezTo>
                    <a:pt x="1" y="868"/>
                    <a:pt x="1" y="1096"/>
                    <a:pt x="69" y="1301"/>
                  </a:cubicBezTo>
                  <a:cubicBezTo>
                    <a:pt x="92" y="1393"/>
                    <a:pt x="138" y="1507"/>
                    <a:pt x="183" y="1598"/>
                  </a:cubicBezTo>
                  <a:cubicBezTo>
                    <a:pt x="206" y="1621"/>
                    <a:pt x="229" y="1666"/>
                    <a:pt x="252" y="1689"/>
                  </a:cubicBezTo>
                  <a:cubicBezTo>
                    <a:pt x="275" y="1735"/>
                    <a:pt x="320" y="1781"/>
                    <a:pt x="343" y="1826"/>
                  </a:cubicBezTo>
                  <a:cubicBezTo>
                    <a:pt x="366" y="1849"/>
                    <a:pt x="412" y="1872"/>
                    <a:pt x="457" y="1895"/>
                  </a:cubicBezTo>
                  <a:cubicBezTo>
                    <a:pt x="526" y="1940"/>
                    <a:pt x="572" y="1986"/>
                    <a:pt x="663" y="2009"/>
                  </a:cubicBezTo>
                  <a:cubicBezTo>
                    <a:pt x="708" y="2032"/>
                    <a:pt x="777" y="2054"/>
                    <a:pt x="823" y="2054"/>
                  </a:cubicBezTo>
                  <a:cubicBezTo>
                    <a:pt x="902" y="2077"/>
                    <a:pt x="982" y="2089"/>
                    <a:pt x="1062" y="2089"/>
                  </a:cubicBezTo>
                  <a:cubicBezTo>
                    <a:pt x="1142" y="2089"/>
                    <a:pt x="1222" y="2077"/>
                    <a:pt x="1302" y="2054"/>
                  </a:cubicBezTo>
                  <a:cubicBezTo>
                    <a:pt x="1370" y="2032"/>
                    <a:pt x="1439" y="2009"/>
                    <a:pt x="1507" y="1963"/>
                  </a:cubicBezTo>
                  <a:cubicBezTo>
                    <a:pt x="1576" y="1940"/>
                    <a:pt x="1621" y="1917"/>
                    <a:pt x="1667" y="1895"/>
                  </a:cubicBezTo>
                  <a:cubicBezTo>
                    <a:pt x="1781" y="1849"/>
                    <a:pt x="1873" y="1781"/>
                    <a:pt x="1941" y="1689"/>
                  </a:cubicBezTo>
                  <a:cubicBezTo>
                    <a:pt x="2010" y="1621"/>
                    <a:pt x="2055" y="1529"/>
                    <a:pt x="2078" y="1438"/>
                  </a:cubicBezTo>
                  <a:cubicBezTo>
                    <a:pt x="2101" y="1415"/>
                    <a:pt x="2124" y="1370"/>
                    <a:pt x="2124" y="1324"/>
                  </a:cubicBezTo>
                  <a:cubicBezTo>
                    <a:pt x="2146" y="1256"/>
                    <a:pt x="2146" y="1187"/>
                    <a:pt x="2146" y="1141"/>
                  </a:cubicBezTo>
                  <a:cubicBezTo>
                    <a:pt x="2146" y="1096"/>
                    <a:pt x="2146" y="1050"/>
                    <a:pt x="2146" y="1004"/>
                  </a:cubicBezTo>
                  <a:cubicBezTo>
                    <a:pt x="2124" y="936"/>
                    <a:pt x="2124" y="890"/>
                    <a:pt x="2101" y="822"/>
                  </a:cubicBezTo>
                  <a:cubicBezTo>
                    <a:pt x="2078" y="731"/>
                    <a:pt x="2032" y="616"/>
                    <a:pt x="1987" y="525"/>
                  </a:cubicBezTo>
                  <a:cubicBezTo>
                    <a:pt x="1941" y="457"/>
                    <a:pt x="1873" y="388"/>
                    <a:pt x="1827" y="343"/>
                  </a:cubicBezTo>
                  <a:cubicBezTo>
                    <a:pt x="1758" y="251"/>
                    <a:pt x="1644" y="183"/>
                    <a:pt x="1553" y="137"/>
                  </a:cubicBezTo>
                  <a:cubicBezTo>
                    <a:pt x="1462" y="91"/>
                    <a:pt x="1370" y="69"/>
                    <a:pt x="1302" y="46"/>
                  </a:cubicBezTo>
                  <a:cubicBezTo>
                    <a:pt x="1211" y="0"/>
                    <a:pt x="1119" y="0"/>
                    <a:pt x="102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38"/>
            <p:cNvSpPr/>
            <p:nvPr/>
          </p:nvSpPr>
          <p:spPr>
            <a:xfrm>
              <a:off x="7683517" y="2705621"/>
              <a:ext cx="79869" cy="90112"/>
            </a:xfrm>
            <a:custGeom>
              <a:avLst/>
              <a:gdLst/>
              <a:ahLst/>
              <a:cxnLst/>
              <a:rect l="l" t="t" r="r" b="b"/>
              <a:pathLst>
                <a:path w="2854" h="3220" extrusionOk="0">
                  <a:moveTo>
                    <a:pt x="1370" y="320"/>
                  </a:moveTo>
                  <a:cubicBezTo>
                    <a:pt x="1461" y="343"/>
                    <a:pt x="1529" y="366"/>
                    <a:pt x="1621" y="412"/>
                  </a:cubicBezTo>
                  <a:cubicBezTo>
                    <a:pt x="1735" y="457"/>
                    <a:pt x="1826" y="503"/>
                    <a:pt x="1917" y="571"/>
                  </a:cubicBezTo>
                  <a:cubicBezTo>
                    <a:pt x="2009" y="663"/>
                    <a:pt x="2100" y="731"/>
                    <a:pt x="2191" y="845"/>
                  </a:cubicBezTo>
                  <a:cubicBezTo>
                    <a:pt x="2260" y="959"/>
                    <a:pt x="2328" y="1074"/>
                    <a:pt x="2397" y="1210"/>
                  </a:cubicBezTo>
                  <a:cubicBezTo>
                    <a:pt x="2442" y="1325"/>
                    <a:pt x="2488" y="1462"/>
                    <a:pt x="2511" y="1599"/>
                  </a:cubicBezTo>
                  <a:cubicBezTo>
                    <a:pt x="2534" y="1735"/>
                    <a:pt x="2534" y="1895"/>
                    <a:pt x="2511" y="2032"/>
                  </a:cubicBezTo>
                  <a:cubicBezTo>
                    <a:pt x="2488" y="2124"/>
                    <a:pt x="2465" y="2215"/>
                    <a:pt x="2420" y="2329"/>
                  </a:cubicBezTo>
                  <a:cubicBezTo>
                    <a:pt x="2397" y="2397"/>
                    <a:pt x="2351" y="2489"/>
                    <a:pt x="2305" y="2557"/>
                  </a:cubicBezTo>
                  <a:cubicBezTo>
                    <a:pt x="2237" y="2603"/>
                    <a:pt x="2191" y="2671"/>
                    <a:pt x="2146" y="2717"/>
                  </a:cubicBezTo>
                  <a:cubicBezTo>
                    <a:pt x="2077" y="2740"/>
                    <a:pt x="2032" y="2785"/>
                    <a:pt x="1963" y="2808"/>
                  </a:cubicBezTo>
                  <a:cubicBezTo>
                    <a:pt x="1895" y="2854"/>
                    <a:pt x="1826" y="2854"/>
                    <a:pt x="1735" y="2877"/>
                  </a:cubicBezTo>
                  <a:lnTo>
                    <a:pt x="1507" y="2877"/>
                  </a:lnTo>
                  <a:cubicBezTo>
                    <a:pt x="1438" y="2854"/>
                    <a:pt x="1347" y="2831"/>
                    <a:pt x="1255" y="2808"/>
                  </a:cubicBezTo>
                  <a:cubicBezTo>
                    <a:pt x="1141" y="2763"/>
                    <a:pt x="1027" y="2694"/>
                    <a:pt x="936" y="2626"/>
                  </a:cubicBezTo>
                  <a:cubicBezTo>
                    <a:pt x="845" y="2534"/>
                    <a:pt x="753" y="2466"/>
                    <a:pt x="685" y="2352"/>
                  </a:cubicBezTo>
                  <a:cubicBezTo>
                    <a:pt x="616" y="2260"/>
                    <a:pt x="548" y="2146"/>
                    <a:pt x="479" y="2009"/>
                  </a:cubicBezTo>
                  <a:cubicBezTo>
                    <a:pt x="434" y="1872"/>
                    <a:pt x="388" y="1735"/>
                    <a:pt x="365" y="1576"/>
                  </a:cubicBezTo>
                  <a:cubicBezTo>
                    <a:pt x="342" y="1507"/>
                    <a:pt x="342" y="1439"/>
                    <a:pt x="342" y="1347"/>
                  </a:cubicBezTo>
                  <a:cubicBezTo>
                    <a:pt x="342" y="1302"/>
                    <a:pt x="342" y="1256"/>
                    <a:pt x="365" y="1210"/>
                  </a:cubicBezTo>
                  <a:lnTo>
                    <a:pt x="365" y="1188"/>
                  </a:lnTo>
                  <a:cubicBezTo>
                    <a:pt x="388" y="1074"/>
                    <a:pt x="411" y="982"/>
                    <a:pt x="434" y="891"/>
                  </a:cubicBezTo>
                  <a:cubicBezTo>
                    <a:pt x="479" y="800"/>
                    <a:pt x="525" y="708"/>
                    <a:pt x="571" y="640"/>
                  </a:cubicBezTo>
                  <a:cubicBezTo>
                    <a:pt x="594" y="617"/>
                    <a:pt x="616" y="617"/>
                    <a:pt x="616" y="594"/>
                  </a:cubicBezTo>
                  <a:cubicBezTo>
                    <a:pt x="662" y="549"/>
                    <a:pt x="708" y="526"/>
                    <a:pt x="730" y="480"/>
                  </a:cubicBezTo>
                  <a:cubicBezTo>
                    <a:pt x="776" y="457"/>
                    <a:pt x="822" y="434"/>
                    <a:pt x="867" y="412"/>
                  </a:cubicBezTo>
                  <a:cubicBezTo>
                    <a:pt x="867" y="412"/>
                    <a:pt x="890" y="412"/>
                    <a:pt x="890" y="389"/>
                  </a:cubicBezTo>
                  <a:lnTo>
                    <a:pt x="913" y="389"/>
                  </a:lnTo>
                  <a:cubicBezTo>
                    <a:pt x="982" y="366"/>
                    <a:pt x="1050" y="343"/>
                    <a:pt x="1119" y="320"/>
                  </a:cubicBezTo>
                  <a:close/>
                  <a:moveTo>
                    <a:pt x="1233" y="1"/>
                  </a:moveTo>
                  <a:cubicBezTo>
                    <a:pt x="1164" y="1"/>
                    <a:pt x="1096" y="1"/>
                    <a:pt x="1027" y="24"/>
                  </a:cubicBezTo>
                  <a:lnTo>
                    <a:pt x="982" y="24"/>
                  </a:lnTo>
                  <a:cubicBezTo>
                    <a:pt x="936" y="46"/>
                    <a:pt x="890" y="46"/>
                    <a:pt x="822" y="69"/>
                  </a:cubicBezTo>
                  <a:cubicBezTo>
                    <a:pt x="822" y="69"/>
                    <a:pt x="822" y="69"/>
                    <a:pt x="799" y="92"/>
                  </a:cubicBezTo>
                  <a:cubicBezTo>
                    <a:pt x="776" y="92"/>
                    <a:pt x="753" y="115"/>
                    <a:pt x="708" y="115"/>
                  </a:cubicBezTo>
                  <a:cubicBezTo>
                    <a:pt x="708" y="115"/>
                    <a:pt x="708" y="138"/>
                    <a:pt x="685" y="138"/>
                  </a:cubicBezTo>
                  <a:cubicBezTo>
                    <a:pt x="662" y="138"/>
                    <a:pt x="662" y="161"/>
                    <a:pt x="662" y="161"/>
                  </a:cubicBezTo>
                  <a:lnTo>
                    <a:pt x="639" y="161"/>
                  </a:lnTo>
                  <a:cubicBezTo>
                    <a:pt x="616" y="161"/>
                    <a:pt x="616" y="183"/>
                    <a:pt x="616" y="183"/>
                  </a:cubicBezTo>
                  <a:lnTo>
                    <a:pt x="594" y="183"/>
                  </a:lnTo>
                  <a:cubicBezTo>
                    <a:pt x="594" y="183"/>
                    <a:pt x="594" y="183"/>
                    <a:pt x="594" y="206"/>
                  </a:cubicBezTo>
                  <a:lnTo>
                    <a:pt x="571" y="206"/>
                  </a:lnTo>
                  <a:cubicBezTo>
                    <a:pt x="479" y="275"/>
                    <a:pt x="388" y="366"/>
                    <a:pt x="320" y="457"/>
                  </a:cubicBezTo>
                  <a:cubicBezTo>
                    <a:pt x="228" y="571"/>
                    <a:pt x="183" y="663"/>
                    <a:pt x="137" y="800"/>
                  </a:cubicBezTo>
                  <a:cubicBezTo>
                    <a:pt x="46" y="1051"/>
                    <a:pt x="0" y="1325"/>
                    <a:pt x="46" y="1576"/>
                  </a:cubicBezTo>
                  <a:cubicBezTo>
                    <a:pt x="46" y="1576"/>
                    <a:pt x="46" y="1576"/>
                    <a:pt x="46" y="1599"/>
                  </a:cubicBezTo>
                  <a:cubicBezTo>
                    <a:pt x="69" y="1804"/>
                    <a:pt x="114" y="1987"/>
                    <a:pt x="183" y="2169"/>
                  </a:cubicBezTo>
                  <a:cubicBezTo>
                    <a:pt x="365" y="2557"/>
                    <a:pt x="662" y="2877"/>
                    <a:pt x="1050" y="3082"/>
                  </a:cubicBezTo>
                  <a:cubicBezTo>
                    <a:pt x="1255" y="3173"/>
                    <a:pt x="1461" y="3219"/>
                    <a:pt x="1666" y="3219"/>
                  </a:cubicBezTo>
                  <a:cubicBezTo>
                    <a:pt x="1780" y="3196"/>
                    <a:pt x="1872" y="3196"/>
                    <a:pt x="1963" y="3151"/>
                  </a:cubicBezTo>
                  <a:cubicBezTo>
                    <a:pt x="2077" y="3128"/>
                    <a:pt x="2191" y="3082"/>
                    <a:pt x="2283" y="3014"/>
                  </a:cubicBezTo>
                  <a:cubicBezTo>
                    <a:pt x="2442" y="2900"/>
                    <a:pt x="2579" y="2740"/>
                    <a:pt x="2671" y="2557"/>
                  </a:cubicBezTo>
                  <a:cubicBezTo>
                    <a:pt x="2785" y="2352"/>
                    <a:pt x="2830" y="2124"/>
                    <a:pt x="2853" y="1895"/>
                  </a:cubicBezTo>
                  <a:cubicBezTo>
                    <a:pt x="2853" y="1690"/>
                    <a:pt x="2830" y="1462"/>
                    <a:pt x="2762" y="1256"/>
                  </a:cubicBezTo>
                  <a:cubicBezTo>
                    <a:pt x="2693" y="1051"/>
                    <a:pt x="2602" y="868"/>
                    <a:pt x="2488" y="708"/>
                  </a:cubicBezTo>
                  <a:cubicBezTo>
                    <a:pt x="2237" y="343"/>
                    <a:pt x="1849" y="69"/>
                    <a:pt x="141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38"/>
            <p:cNvSpPr/>
            <p:nvPr/>
          </p:nvSpPr>
          <p:spPr>
            <a:xfrm>
              <a:off x="7588956" y="2697953"/>
              <a:ext cx="48582" cy="48330"/>
            </a:xfrm>
            <a:custGeom>
              <a:avLst/>
              <a:gdLst/>
              <a:ahLst/>
              <a:cxnLst/>
              <a:rect l="l" t="t" r="r" b="b"/>
              <a:pathLst>
                <a:path w="1736" h="1727" extrusionOk="0">
                  <a:moveTo>
                    <a:pt x="891" y="343"/>
                  </a:moveTo>
                  <a:cubicBezTo>
                    <a:pt x="937" y="343"/>
                    <a:pt x="982" y="343"/>
                    <a:pt x="1028" y="366"/>
                  </a:cubicBezTo>
                  <a:cubicBezTo>
                    <a:pt x="1074" y="366"/>
                    <a:pt x="1119" y="389"/>
                    <a:pt x="1142" y="412"/>
                  </a:cubicBezTo>
                  <a:cubicBezTo>
                    <a:pt x="1188" y="457"/>
                    <a:pt x="1211" y="480"/>
                    <a:pt x="1256" y="503"/>
                  </a:cubicBezTo>
                  <a:cubicBezTo>
                    <a:pt x="1279" y="549"/>
                    <a:pt x="1302" y="571"/>
                    <a:pt x="1325" y="617"/>
                  </a:cubicBezTo>
                  <a:cubicBezTo>
                    <a:pt x="1348" y="663"/>
                    <a:pt x="1370" y="708"/>
                    <a:pt x="1370" y="754"/>
                  </a:cubicBezTo>
                  <a:cubicBezTo>
                    <a:pt x="1393" y="800"/>
                    <a:pt x="1393" y="845"/>
                    <a:pt x="1393" y="891"/>
                  </a:cubicBezTo>
                  <a:cubicBezTo>
                    <a:pt x="1393" y="937"/>
                    <a:pt x="1370" y="982"/>
                    <a:pt x="1370" y="1028"/>
                  </a:cubicBezTo>
                  <a:cubicBezTo>
                    <a:pt x="1348" y="1074"/>
                    <a:pt x="1325" y="1142"/>
                    <a:pt x="1279" y="1188"/>
                  </a:cubicBezTo>
                  <a:cubicBezTo>
                    <a:pt x="1256" y="1211"/>
                    <a:pt x="1233" y="1233"/>
                    <a:pt x="1211" y="1279"/>
                  </a:cubicBezTo>
                  <a:cubicBezTo>
                    <a:pt x="1165" y="1302"/>
                    <a:pt x="1142" y="1325"/>
                    <a:pt x="1097" y="1348"/>
                  </a:cubicBezTo>
                  <a:cubicBezTo>
                    <a:pt x="1051" y="1370"/>
                    <a:pt x="1005" y="1393"/>
                    <a:pt x="937" y="1393"/>
                  </a:cubicBezTo>
                  <a:lnTo>
                    <a:pt x="823" y="1393"/>
                  </a:lnTo>
                  <a:cubicBezTo>
                    <a:pt x="777" y="1393"/>
                    <a:pt x="731" y="1393"/>
                    <a:pt x="686" y="1370"/>
                  </a:cubicBezTo>
                  <a:cubicBezTo>
                    <a:pt x="640" y="1348"/>
                    <a:pt x="594" y="1325"/>
                    <a:pt x="549" y="1302"/>
                  </a:cubicBezTo>
                  <a:cubicBezTo>
                    <a:pt x="526" y="1279"/>
                    <a:pt x="480" y="1256"/>
                    <a:pt x="457" y="1211"/>
                  </a:cubicBezTo>
                  <a:cubicBezTo>
                    <a:pt x="412" y="1188"/>
                    <a:pt x="389" y="1142"/>
                    <a:pt x="366" y="1096"/>
                  </a:cubicBezTo>
                  <a:cubicBezTo>
                    <a:pt x="343" y="1051"/>
                    <a:pt x="343" y="1005"/>
                    <a:pt x="320" y="960"/>
                  </a:cubicBezTo>
                  <a:cubicBezTo>
                    <a:pt x="320" y="914"/>
                    <a:pt x="320" y="891"/>
                    <a:pt x="320" y="845"/>
                  </a:cubicBezTo>
                  <a:cubicBezTo>
                    <a:pt x="320" y="777"/>
                    <a:pt x="343" y="731"/>
                    <a:pt x="343" y="686"/>
                  </a:cubicBezTo>
                  <a:cubicBezTo>
                    <a:pt x="366" y="663"/>
                    <a:pt x="366" y="640"/>
                    <a:pt x="366" y="640"/>
                  </a:cubicBezTo>
                  <a:cubicBezTo>
                    <a:pt x="389" y="617"/>
                    <a:pt x="389" y="617"/>
                    <a:pt x="389" y="594"/>
                  </a:cubicBezTo>
                  <a:cubicBezTo>
                    <a:pt x="389" y="594"/>
                    <a:pt x="412" y="571"/>
                    <a:pt x="412" y="571"/>
                  </a:cubicBezTo>
                  <a:cubicBezTo>
                    <a:pt x="435" y="526"/>
                    <a:pt x="457" y="503"/>
                    <a:pt x="503" y="457"/>
                  </a:cubicBezTo>
                  <a:cubicBezTo>
                    <a:pt x="526" y="435"/>
                    <a:pt x="572" y="412"/>
                    <a:pt x="617" y="389"/>
                  </a:cubicBezTo>
                  <a:cubicBezTo>
                    <a:pt x="640" y="389"/>
                    <a:pt x="663" y="366"/>
                    <a:pt x="686" y="366"/>
                  </a:cubicBezTo>
                  <a:cubicBezTo>
                    <a:pt x="709" y="343"/>
                    <a:pt x="709" y="343"/>
                    <a:pt x="731" y="343"/>
                  </a:cubicBezTo>
                  <a:close/>
                  <a:moveTo>
                    <a:pt x="868" y="1"/>
                  </a:moveTo>
                  <a:cubicBezTo>
                    <a:pt x="754" y="1"/>
                    <a:pt x="663" y="24"/>
                    <a:pt x="549" y="47"/>
                  </a:cubicBezTo>
                  <a:cubicBezTo>
                    <a:pt x="503" y="69"/>
                    <a:pt x="457" y="115"/>
                    <a:pt x="412" y="138"/>
                  </a:cubicBezTo>
                  <a:cubicBezTo>
                    <a:pt x="366" y="161"/>
                    <a:pt x="298" y="206"/>
                    <a:pt x="275" y="229"/>
                  </a:cubicBezTo>
                  <a:cubicBezTo>
                    <a:pt x="252" y="252"/>
                    <a:pt x="252" y="252"/>
                    <a:pt x="252" y="252"/>
                  </a:cubicBezTo>
                  <a:cubicBezTo>
                    <a:pt x="229" y="275"/>
                    <a:pt x="206" y="298"/>
                    <a:pt x="184" y="320"/>
                  </a:cubicBezTo>
                  <a:cubicBezTo>
                    <a:pt x="161" y="366"/>
                    <a:pt x="115" y="412"/>
                    <a:pt x="92" y="480"/>
                  </a:cubicBezTo>
                  <a:cubicBezTo>
                    <a:pt x="69" y="503"/>
                    <a:pt x="69" y="526"/>
                    <a:pt x="47" y="571"/>
                  </a:cubicBezTo>
                  <a:cubicBezTo>
                    <a:pt x="47" y="571"/>
                    <a:pt x="47" y="594"/>
                    <a:pt x="47" y="594"/>
                  </a:cubicBezTo>
                  <a:cubicBezTo>
                    <a:pt x="24" y="617"/>
                    <a:pt x="24" y="617"/>
                    <a:pt x="24" y="640"/>
                  </a:cubicBezTo>
                  <a:cubicBezTo>
                    <a:pt x="1" y="708"/>
                    <a:pt x="1" y="777"/>
                    <a:pt x="1" y="845"/>
                  </a:cubicBezTo>
                  <a:cubicBezTo>
                    <a:pt x="1" y="868"/>
                    <a:pt x="1" y="914"/>
                    <a:pt x="1" y="937"/>
                  </a:cubicBezTo>
                  <a:cubicBezTo>
                    <a:pt x="1" y="1005"/>
                    <a:pt x="1" y="1051"/>
                    <a:pt x="24" y="1096"/>
                  </a:cubicBezTo>
                  <a:cubicBezTo>
                    <a:pt x="24" y="1142"/>
                    <a:pt x="47" y="1188"/>
                    <a:pt x="69" y="1233"/>
                  </a:cubicBezTo>
                  <a:cubicBezTo>
                    <a:pt x="115" y="1302"/>
                    <a:pt x="138" y="1348"/>
                    <a:pt x="184" y="1393"/>
                  </a:cubicBezTo>
                  <a:cubicBezTo>
                    <a:pt x="275" y="1530"/>
                    <a:pt x="412" y="1621"/>
                    <a:pt x="549" y="1667"/>
                  </a:cubicBezTo>
                  <a:cubicBezTo>
                    <a:pt x="636" y="1711"/>
                    <a:pt x="732" y="1726"/>
                    <a:pt x="825" y="1726"/>
                  </a:cubicBezTo>
                  <a:cubicBezTo>
                    <a:pt x="879" y="1726"/>
                    <a:pt x="932" y="1721"/>
                    <a:pt x="982" y="1713"/>
                  </a:cubicBezTo>
                  <a:cubicBezTo>
                    <a:pt x="1142" y="1690"/>
                    <a:pt x="1279" y="1621"/>
                    <a:pt x="1393" y="1530"/>
                  </a:cubicBezTo>
                  <a:cubicBezTo>
                    <a:pt x="1507" y="1439"/>
                    <a:pt x="1599" y="1325"/>
                    <a:pt x="1644" y="1211"/>
                  </a:cubicBezTo>
                  <a:cubicBezTo>
                    <a:pt x="1713" y="1051"/>
                    <a:pt x="1736" y="891"/>
                    <a:pt x="1690" y="708"/>
                  </a:cubicBezTo>
                  <a:cubicBezTo>
                    <a:pt x="1690" y="594"/>
                    <a:pt x="1644" y="503"/>
                    <a:pt x="1576" y="389"/>
                  </a:cubicBezTo>
                  <a:cubicBezTo>
                    <a:pt x="1530" y="343"/>
                    <a:pt x="1485" y="298"/>
                    <a:pt x="1439" y="252"/>
                  </a:cubicBezTo>
                  <a:cubicBezTo>
                    <a:pt x="1393" y="183"/>
                    <a:pt x="1325" y="138"/>
                    <a:pt x="1256" y="115"/>
                  </a:cubicBezTo>
                  <a:cubicBezTo>
                    <a:pt x="1211" y="69"/>
                    <a:pt x="1165" y="69"/>
                    <a:pt x="1097" y="47"/>
                  </a:cubicBezTo>
                  <a:cubicBezTo>
                    <a:pt x="1051" y="24"/>
                    <a:pt x="1005" y="24"/>
                    <a:pt x="960" y="24"/>
                  </a:cubicBezTo>
                  <a:cubicBezTo>
                    <a:pt x="937" y="1"/>
                    <a:pt x="891" y="1"/>
                    <a:pt x="86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38"/>
            <p:cNvSpPr/>
            <p:nvPr/>
          </p:nvSpPr>
          <p:spPr>
            <a:xfrm>
              <a:off x="7693731" y="2812300"/>
              <a:ext cx="69655" cy="69235"/>
            </a:xfrm>
            <a:custGeom>
              <a:avLst/>
              <a:gdLst/>
              <a:ahLst/>
              <a:cxnLst/>
              <a:rect l="l" t="t" r="r" b="b"/>
              <a:pathLst>
                <a:path w="2489" h="2474" extrusionOk="0">
                  <a:moveTo>
                    <a:pt x="1324" y="320"/>
                  </a:moveTo>
                  <a:cubicBezTo>
                    <a:pt x="1393" y="320"/>
                    <a:pt x="1461" y="343"/>
                    <a:pt x="1552" y="366"/>
                  </a:cubicBezTo>
                  <a:cubicBezTo>
                    <a:pt x="1621" y="389"/>
                    <a:pt x="1712" y="434"/>
                    <a:pt x="1781" y="480"/>
                  </a:cubicBezTo>
                  <a:cubicBezTo>
                    <a:pt x="1849" y="526"/>
                    <a:pt x="1895" y="571"/>
                    <a:pt x="1940" y="640"/>
                  </a:cubicBezTo>
                  <a:cubicBezTo>
                    <a:pt x="1986" y="685"/>
                    <a:pt x="2032" y="754"/>
                    <a:pt x="2077" y="822"/>
                  </a:cubicBezTo>
                  <a:cubicBezTo>
                    <a:pt x="2100" y="891"/>
                    <a:pt x="2146" y="982"/>
                    <a:pt x="2146" y="1073"/>
                  </a:cubicBezTo>
                  <a:cubicBezTo>
                    <a:pt x="2169" y="1142"/>
                    <a:pt x="2169" y="1233"/>
                    <a:pt x="2169" y="1302"/>
                  </a:cubicBezTo>
                  <a:cubicBezTo>
                    <a:pt x="2146" y="1393"/>
                    <a:pt x="2146" y="1461"/>
                    <a:pt x="2123" y="1553"/>
                  </a:cubicBezTo>
                  <a:cubicBezTo>
                    <a:pt x="2077" y="1621"/>
                    <a:pt x="2055" y="1690"/>
                    <a:pt x="2009" y="1758"/>
                  </a:cubicBezTo>
                  <a:cubicBezTo>
                    <a:pt x="1963" y="1827"/>
                    <a:pt x="1918" y="1872"/>
                    <a:pt x="1849" y="1918"/>
                  </a:cubicBezTo>
                  <a:cubicBezTo>
                    <a:pt x="1803" y="1986"/>
                    <a:pt x="1735" y="2009"/>
                    <a:pt x="1667" y="2055"/>
                  </a:cubicBezTo>
                  <a:cubicBezTo>
                    <a:pt x="1575" y="2100"/>
                    <a:pt x="1507" y="2123"/>
                    <a:pt x="1415" y="2146"/>
                  </a:cubicBezTo>
                  <a:lnTo>
                    <a:pt x="1164" y="2146"/>
                  </a:lnTo>
                  <a:cubicBezTo>
                    <a:pt x="1096" y="2146"/>
                    <a:pt x="1027" y="2123"/>
                    <a:pt x="936" y="2100"/>
                  </a:cubicBezTo>
                  <a:cubicBezTo>
                    <a:pt x="868" y="2078"/>
                    <a:pt x="799" y="2032"/>
                    <a:pt x="731" y="2009"/>
                  </a:cubicBezTo>
                  <a:cubicBezTo>
                    <a:pt x="662" y="1941"/>
                    <a:pt x="594" y="1895"/>
                    <a:pt x="548" y="1827"/>
                  </a:cubicBezTo>
                  <a:cubicBezTo>
                    <a:pt x="502" y="1781"/>
                    <a:pt x="457" y="1712"/>
                    <a:pt x="434" y="1667"/>
                  </a:cubicBezTo>
                  <a:cubicBezTo>
                    <a:pt x="388" y="1576"/>
                    <a:pt x="365" y="1507"/>
                    <a:pt x="343" y="1416"/>
                  </a:cubicBezTo>
                  <a:cubicBezTo>
                    <a:pt x="343" y="1347"/>
                    <a:pt x="343" y="1256"/>
                    <a:pt x="343" y="1187"/>
                  </a:cubicBezTo>
                  <a:cubicBezTo>
                    <a:pt x="343" y="1096"/>
                    <a:pt x="365" y="1028"/>
                    <a:pt x="388" y="936"/>
                  </a:cubicBezTo>
                  <a:cubicBezTo>
                    <a:pt x="411" y="868"/>
                    <a:pt x="457" y="799"/>
                    <a:pt x="480" y="731"/>
                  </a:cubicBezTo>
                  <a:cubicBezTo>
                    <a:pt x="525" y="685"/>
                    <a:pt x="548" y="663"/>
                    <a:pt x="571" y="617"/>
                  </a:cubicBezTo>
                  <a:cubicBezTo>
                    <a:pt x="594" y="594"/>
                    <a:pt x="617" y="571"/>
                    <a:pt x="639" y="548"/>
                  </a:cubicBezTo>
                  <a:cubicBezTo>
                    <a:pt x="662" y="526"/>
                    <a:pt x="685" y="526"/>
                    <a:pt x="685" y="503"/>
                  </a:cubicBezTo>
                  <a:cubicBezTo>
                    <a:pt x="731" y="480"/>
                    <a:pt x="776" y="457"/>
                    <a:pt x="822" y="434"/>
                  </a:cubicBezTo>
                  <a:cubicBezTo>
                    <a:pt x="822" y="434"/>
                    <a:pt x="822" y="411"/>
                    <a:pt x="845" y="411"/>
                  </a:cubicBezTo>
                  <a:cubicBezTo>
                    <a:pt x="868" y="389"/>
                    <a:pt x="913" y="389"/>
                    <a:pt x="959" y="366"/>
                  </a:cubicBezTo>
                  <a:lnTo>
                    <a:pt x="982" y="366"/>
                  </a:lnTo>
                  <a:cubicBezTo>
                    <a:pt x="1005" y="366"/>
                    <a:pt x="1005" y="366"/>
                    <a:pt x="1005" y="343"/>
                  </a:cubicBezTo>
                  <a:lnTo>
                    <a:pt x="1073" y="343"/>
                  </a:lnTo>
                  <a:cubicBezTo>
                    <a:pt x="1142" y="320"/>
                    <a:pt x="1210" y="320"/>
                    <a:pt x="1279" y="320"/>
                  </a:cubicBezTo>
                  <a:close/>
                  <a:moveTo>
                    <a:pt x="1256" y="1"/>
                  </a:moveTo>
                  <a:cubicBezTo>
                    <a:pt x="1164" y="1"/>
                    <a:pt x="1096" y="1"/>
                    <a:pt x="1005" y="23"/>
                  </a:cubicBezTo>
                  <a:cubicBezTo>
                    <a:pt x="959" y="23"/>
                    <a:pt x="890" y="46"/>
                    <a:pt x="845" y="69"/>
                  </a:cubicBezTo>
                  <a:cubicBezTo>
                    <a:pt x="822" y="69"/>
                    <a:pt x="776" y="92"/>
                    <a:pt x="754" y="92"/>
                  </a:cubicBezTo>
                  <a:cubicBezTo>
                    <a:pt x="708" y="115"/>
                    <a:pt x="685" y="138"/>
                    <a:pt x="639" y="160"/>
                  </a:cubicBezTo>
                  <a:cubicBezTo>
                    <a:pt x="548" y="206"/>
                    <a:pt x="480" y="274"/>
                    <a:pt x="411" y="320"/>
                  </a:cubicBezTo>
                  <a:cubicBezTo>
                    <a:pt x="388" y="343"/>
                    <a:pt x="388" y="343"/>
                    <a:pt x="388" y="343"/>
                  </a:cubicBezTo>
                  <a:cubicBezTo>
                    <a:pt x="365" y="366"/>
                    <a:pt x="343" y="389"/>
                    <a:pt x="320" y="411"/>
                  </a:cubicBezTo>
                  <a:cubicBezTo>
                    <a:pt x="251" y="503"/>
                    <a:pt x="183" y="571"/>
                    <a:pt x="137" y="663"/>
                  </a:cubicBezTo>
                  <a:cubicBezTo>
                    <a:pt x="114" y="731"/>
                    <a:pt x="92" y="799"/>
                    <a:pt x="69" y="868"/>
                  </a:cubicBezTo>
                  <a:cubicBezTo>
                    <a:pt x="46" y="891"/>
                    <a:pt x="46" y="914"/>
                    <a:pt x="46" y="936"/>
                  </a:cubicBezTo>
                  <a:cubicBezTo>
                    <a:pt x="46" y="959"/>
                    <a:pt x="46" y="959"/>
                    <a:pt x="46" y="959"/>
                  </a:cubicBezTo>
                  <a:cubicBezTo>
                    <a:pt x="0" y="1142"/>
                    <a:pt x="0" y="1324"/>
                    <a:pt x="46" y="1507"/>
                  </a:cubicBezTo>
                  <a:cubicBezTo>
                    <a:pt x="69" y="1690"/>
                    <a:pt x="160" y="1872"/>
                    <a:pt x="297" y="2032"/>
                  </a:cubicBezTo>
                  <a:cubicBezTo>
                    <a:pt x="411" y="2169"/>
                    <a:pt x="571" y="2306"/>
                    <a:pt x="754" y="2374"/>
                  </a:cubicBezTo>
                  <a:cubicBezTo>
                    <a:pt x="910" y="2444"/>
                    <a:pt x="1081" y="2474"/>
                    <a:pt x="1244" y="2474"/>
                  </a:cubicBezTo>
                  <a:cubicBezTo>
                    <a:pt x="1294" y="2474"/>
                    <a:pt x="1344" y="2471"/>
                    <a:pt x="1393" y="2466"/>
                  </a:cubicBezTo>
                  <a:cubicBezTo>
                    <a:pt x="1598" y="2443"/>
                    <a:pt x="1803" y="2374"/>
                    <a:pt x="1986" y="2237"/>
                  </a:cubicBezTo>
                  <a:cubicBezTo>
                    <a:pt x="2123" y="2146"/>
                    <a:pt x="2260" y="1986"/>
                    <a:pt x="2351" y="1827"/>
                  </a:cubicBezTo>
                  <a:cubicBezTo>
                    <a:pt x="2397" y="1735"/>
                    <a:pt x="2420" y="1644"/>
                    <a:pt x="2443" y="1553"/>
                  </a:cubicBezTo>
                  <a:cubicBezTo>
                    <a:pt x="2488" y="1439"/>
                    <a:pt x="2488" y="1324"/>
                    <a:pt x="2488" y="1210"/>
                  </a:cubicBezTo>
                  <a:cubicBezTo>
                    <a:pt x="2488" y="1096"/>
                    <a:pt x="2465" y="982"/>
                    <a:pt x="2443" y="868"/>
                  </a:cubicBezTo>
                  <a:cubicBezTo>
                    <a:pt x="2420" y="777"/>
                    <a:pt x="2374" y="685"/>
                    <a:pt x="2328" y="617"/>
                  </a:cubicBezTo>
                  <a:cubicBezTo>
                    <a:pt x="2283" y="526"/>
                    <a:pt x="2214" y="457"/>
                    <a:pt x="2146" y="389"/>
                  </a:cubicBezTo>
                  <a:cubicBezTo>
                    <a:pt x="2100" y="320"/>
                    <a:pt x="2009" y="252"/>
                    <a:pt x="1940" y="206"/>
                  </a:cubicBezTo>
                  <a:cubicBezTo>
                    <a:pt x="1758" y="92"/>
                    <a:pt x="1575" y="23"/>
                    <a:pt x="137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38"/>
            <p:cNvSpPr/>
            <p:nvPr/>
          </p:nvSpPr>
          <p:spPr>
            <a:xfrm>
              <a:off x="6720889" y="1230084"/>
              <a:ext cx="2575" cy="3218"/>
            </a:xfrm>
            <a:custGeom>
              <a:avLst/>
              <a:gdLst/>
              <a:ahLst/>
              <a:cxnLst/>
              <a:rect l="l" t="t" r="r" b="b"/>
              <a:pathLst>
                <a:path w="92" h="115" extrusionOk="0">
                  <a:moveTo>
                    <a:pt x="92" y="0"/>
                  </a:moveTo>
                  <a:lnTo>
                    <a:pt x="0" y="115"/>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38"/>
            <p:cNvSpPr/>
            <p:nvPr/>
          </p:nvSpPr>
          <p:spPr>
            <a:xfrm>
              <a:off x="6635926" y="1352714"/>
              <a:ext cx="1959" cy="3218"/>
            </a:xfrm>
            <a:custGeom>
              <a:avLst/>
              <a:gdLst/>
              <a:ahLst/>
              <a:cxnLst/>
              <a:rect l="l" t="t" r="r" b="b"/>
              <a:pathLst>
                <a:path w="70" h="115" extrusionOk="0">
                  <a:moveTo>
                    <a:pt x="69" y="1"/>
                  </a:moveTo>
                  <a:lnTo>
                    <a:pt x="1" y="115"/>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38"/>
            <p:cNvSpPr/>
            <p:nvPr/>
          </p:nvSpPr>
          <p:spPr>
            <a:xfrm>
              <a:off x="4608749" y="886680"/>
              <a:ext cx="199701" cy="197910"/>
            </a:xfrm>
            <a:custGeom>
              <a:avLst/>
              <a:gdLst/>
              <a:ahLst/>
              <a:cxnLst/>
              <a:rect l="l" t="t" r="r" b="b"/>
              <a:pathLst>
                <a:path w="7136" h="7072" extrusionOk="0">
                  <a:moveTo>
                    <a:pt x="4220" y="1"/>
                  </a:moveTo>
                  <a:cubicBezTo>
                    <a:pt x="4044" y="1"/>
                    <a:pt x="3844" y="101"/>
                    <a:pt x="3643" y="311"/>
                  </a:cubicBezTo>
                  <a:lnTo>
                    <a:pt x="3552" y="425"/>
                  </a:lnTo>
                  <a:lnTo>
                    <a:pt x="3460" y="516"/>
                  </a:lnTo>
                  <a:lnTo>
                    <a:pt x="2547" y="1475"/>
                  </a:lnTo>
                  <a:lnTo>
                    <a:pt x="1155" y="1270"/>
                  </a:lnTo>
                  <a:lnTo>
                    <a:pt x="973" y="1247"/>
                  </a:lnTo>
                  <a:cubicBezTo>
                    <a:pt x="907" y="1238"/>
                    <a:pt x="844" y="1234"/>
                    <a:pt x="785" y="1234"/>
                  </a:cubicBezTo>
                  <a:cubicBezTo>
                    <a:pt x="215" y="1234"/>
                    <a:pt x="0" y="1626"/>
                    <a:pt x="311" y="2205"/>
                  </a:cubicBezTo>
                  <a:lnTo>
                    <a:pt x="448" y="2457"/>
                  </a:lnTo>
                  <a:lnTo>
                    <a:pt x="1087" y="3598"/>
                  </a:lnTo>
                  <a:lnTo>
                    <a:pt x="493" y="4785"/>
                  </a:lnTo>
                  <a:lnTo>
                    <a:pt x="425" y="4922"/>
                  </a:lnTo>
                  <a:lnTo>
                    <a:pt x="379" y="5036"/>
                  </a:lnTo>
                  <a:cubicBezTo>
                    <a:pt x="99" y="5595"/>
                    <a:pt x="309" y="5997"/>
                    <a:pt x="840" y="5997"/>
                  </a:cubicBezTo>
                  <a:cubicBezTo>
                    <a:pt x="916" y="5997"/>
                    <a:pt x="998" y="5989"/>
                    <a:pt x="1087" y="5972"/>
                  </a:cubicBezTo>
                  <a:lnTo>
                    <a:pt x="1224" y="5949"/>
                  </a:lnTo>
                  <a:lnTo>
                    <a:pt x="1361" y="5926"/>
                  </a:lnTo>
                  <a:lnTo>
                    <a:pt x="2639" y="5652"/>
                  </a:lnTo>
                  <a:lnTo>
                    <a:pt x="3689" y="6679"/>
                  </a:lnTo>
                  <a:lnTo>
                    <a:pt x="3780" y="6771"/>
                  </a:lnTo>
                  <a:cubicBezTo>
                    <a:pt x="3984" y="6974"/>
                    <a:pt x="4184" y="7071"/>
                    <a:pt x="4358" y="7071"/>
                  </a:cubicBezTo>
                  <a:cubicBezTo>
                    <a:pt x="4633" y="7071"/>
                    <a:pt x="4843" y="6830"/>
                    <a:pt x="4898" y="6382"/>
                  </a:cubicBezTo>
                  <a:lnTo>
                    <a:pt x="5081" y="4808"/>
                  </a:lnTo>
                  <a:lnTo>
                    <a:pt x="6268" y="4191"/>
                  </a:lnTo>
                  <a:lnTo>
                    <a:pt x="6405" y="4123"/>
                  </a:lnTo>
                  <a:lnTo>
                    <a:pt x="6496" y="4077"/>
                  </a:lnTo>
                  <a:cubicBezTo>
                    <a:pt x="7135" y="3735"/>
                    <a:pt x="7135" y="3210"/>
                    <a:pt x="6473" y="2913"/>
                  </a:cubicBezTo>
                  <a:lnTo>
                    <a:pt x="6382" y="2867"/>
                  </a:lnTo>
                  <a:lnTo>
                    <a:pt x="5035" y="2228"/>
                  </a:lnTo>
                  <a:lnTo>
                    <a:pt x="4807" y="904"/>
                  </a:lnTo>
                  <a:lnTo>
                    <a:pt x="4762" y="653"/>
                  </a:lnTo>
                  <a:cubicBezTo>
                    <a:pt x="4693" y="228"/>
                    <a:pt x="4484" y="1"/>
                    <a:pt x="4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38"/>
            <p:cNvSpPr/>
            <p:nvPr/>
          </p:nvSpPr>
          <p:spPr>
            <a:xfrm>
              <a:off x="5265781" y="686335"/>
              <a:ext cx="136455" cy="130662"/>
            </a:xfrm>
            <a:custGeom>
              <a:avLst/>
              <a:gdLst/>
              <a:ahLst/>
              <a:cxnLst/>
              <a:rect l="l" t="t" r="r" b="b"/>
              <a:pathLst>
                <a:path w="4876" h="4669" extrusionOk="0">
                  <a:moveTo>
                    <a:pt x="2124" y="0"/>
                  </a:moveTo>
                  <a:cubicBezTo>
                    <a:pt x="1962" y="0"/>
                    <a:pt x="1823" y="134"/>
                    <a:pt x="1758" y="394"/>
                  </a:cubicBezTo>
                  <a:lnTo>
                    <a:pt x="1735" y="485"/>
                  </a:lnTo>
                  <a:lnTo>
                    <a:pt x="1712" y="577"/>
                  </a:lnTo>
                  <a:lnTo>
                    <a:pt x="1484" y="1421"/>
                  </a:lnTo>
                  <a:lnTo>
                    <a:pt x="594" y="1741"/>
                  </a:lnTo>
                  <a:lnTo>
                    <a:pt x="480" y="1786"/>
                  </a:lnTo>
                  <a:cubicBezTo>
                    <a:pt x="46" y="1946"/>
                    <a:pt x="0" y="2311"/>
                    <a:pt x="411" y="2563"/>
                  </a:cubicBezTo>
                  <a:lnTo>
                    <a:pt x="548" y="2654"/>
                  </a:lnTo>
                  <a:lnTo>
                    <a:pt x="1301" y="3133"/>
                  </a:lnTo>
                  <a:lnTo>
                    <a:pt x="1324" y="4001"/>
                  </a:lnTo>
                  <a:lnTo>
                    <a:pt x="1324" y="4092"/>
                  </a:lnTo>
                  <a:lnTo>
                    <a:pt x="1347" y="4183"/>
                  </a:lnTo>
                  <a:cubicBezTo>
                    <a:pt x="1347" y="4493"/>
                    <a:pt x="1480" y="4669"/>
                    <a:pt x="1679" y="4669"/>
                  </a:cubicBezTo>
                  <a:cubicBezTo>
                    <a:pt x="1788" y="4669"/>
                    <a:pt x="1917" y="4616"/>
                    <a:pt x="2055" y="4503"/>
                  </a:cubicBezTo>
                  <a:lnTo>
                    <a:pt x="2123" y="4457"/>
                  </a:lnTo>
                  <a:lnTo>
                    <a:pt x="2192" y="4389"/>
                  </a:lnTo>
                  <a:lnTo>
                    <a:pt x="2853" y="3841"/>
                  </a:lnTo>
                  <a:lnTo>
                    <a:pt x="3789" y="4092"/>
                  </a:lnTo>
                  <a:lnTo>
                    <a:pt x="3881" y="4115"/>
                  </a:lnTo>
                  <a:cubicBezTo>
                    <a:pt x="3965" y="4140"/>
                    <a:pt x="4042" y="4152"/>
                    <a:pt x="4111" y="4152"/>
                  </a:cubicBezTo>
                  <a:cubicBezTo>
                    <a:pt x="4415" y="4152"/>
                    <a:pt x="4554" y="3916"/>
                    <a:pt x="4406" y="3544"/>
                  </a:cubicBezTo>
                  <a:lnTo>
                    <a:pt x="4018" y="2563"/>
                  </a:lnTo>
                  <a:lnTo>
                    <a:pt x="4497" y="1832"/>
                  </a:lnTo>
                  <a:lnTo>
                    <a:pt x="4565" y="1741"/>
                  </a:lnTo>
                  <a:lnTo>
                    <a:pt x="4611" y="1695"/>
                  </a:lnTo>
                  <a:cubicBezTo>
                    <a:pt x="4875" y="1299"/>
                    <a:pt x="4715" y="1009"/>
                    <a:pt x="4274" y="1009"/>
                  </a:cubicBezTo>
                  <a:cubicBezTo>
                    <a:pt x="4257" y="1009"/>
                    <a:pt x="4240" y="1010"/>
                    <a:pt x="4223" y="1010"/>
                  </a:cubicBezTo>
                  <a:lnTo>
                    <a:pt x="4154" y="1010"/>
                  </a:lnTo>
                  <a:lnTo>
                    <a:pt x="3173" y="1079"/>
                  </a:lnTo>
                  <a:lnTo>
                    <a:pt x="2625" y="371"/>
                  </a:lnTo>
                  <a:lnTo>
                    <a:pt x="2511" y="234"/>
                  </a:lnTo>
                  <a:cubicBezTo>
                    <a:pt x="2383" y="77"/>
                    <a:pt x="2247" y="0"/>
                    <a:pt x="2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38"/>
            <p:cNvSpPr/>
            <p:nvPr/>
          </p:nvSpPr>
          <p:spPr>
            <a:xfrm>
              <a:off x="5601125" y="1825801"/>
              <a:ext cx="176333" cy="162089"/>
            </a:xfrm>
            <a:custGeom>
              <a:avLst/>
              <a:gdLst/>
              <a:ahLst/>
              <a:cxnLst/>
              <a:rect l="l" t="t" r="r" b="b"/>
              <a:pathLst>
                <a:path w="6301" h="5792" extrusionOk="0">
                  <a:moveTo>
                    <a:pt x="3271" y="0"/>
                  </a:moveTo>
                  <a:cubicBezTo>
                    <a:pt x="3099" y="0"/>
                    <a:pt x="2917" y="132"/>
                    <a:pt x="2762" y="397"/>
                  </a:cubicBezTo>
                  <a:lnTo>
                    <a:pt x="2717" y="489"/>
                  </a:lnTo>
                  <a:lnTo>
                    <a:pt x="2648" y="580"/>
                  </a:lnTo>
                  <a:lnTo>
                    <a:pt x="2101" y="1561"/>
                  </a:lnTo>
                  <a:lnTo>
                    <a:pt x="914" y="1653"/>
                  </a:lnTo>
                  <a:lnTo>
                    <a:pt x="777" y="1653"/>
                  </a:lnTo>
                  <a:cubicBezTo>
                    <a:pt x="160" y="1721"/>
                    <a:pt x="1" y="2132"/>
                    <a:pt x="411" y="2589"/>
                  </a:cubicBezTo>
                  <a:lnTo>
                    <a:pt x="548" y="2748"/>
                  </a:lnTo>
                  <a:lnTo>
                    <a:pt x="1302" y="3570"/>
                  </a:lnTo>
                  <a:lnTo>
                    <a:pt x="1051" y="4666"/>
                  </a:lnTo>
                  <a:lnTo>
                    <a:pt x="1028" y="4757"/>
                  </a:lnTo>
                  <a:lnTo>
                    <a:pt x="1005" y="4871"/>
                  </a:lnTo>
                  <a:cubicBezTo>
                    <a:pt x="901" y="5321"/>
                    <a:pt x="1072" y="5600"/>
                    <a:pt x="1400" y="5600"/>
                  </a:cubicBezTo>
                  <a:cubicBezTo>
                    <a:pt x="1504" y="5600"/>
                    <a:pt x="1625" y="5571"/>
                    <a:pt x="1758" y="5510"/>
                  </a:cubicBezTo>
                  <a:lnTo>
                    <a:pt x="1872" y="5465"/>
                  </a:lnTo>
                  <a:lnTo>
                    <a:pt x="1964" y="5419"/>
                  </a:lnTo>
                  <a:lnTo>
                    <a:pt x="2991" y="4962"/>
                  </a:lnTo>
                  <a:lnTo>
                    <a:pt x="4041" y="5579"/>
                  </a:lnTo>
                  <a:lnTo>
                    <a:pt x="4132" y="5647"/>
                  </a:lnTo>
                  <a:cubicBezTo>
                    <a:pt x="4292" y="5745"/>
                    <a:pt x="4438" y="5791"/>
                    <a:pt x="4560" y="5791"/>
                  </a:cubicBezTo>
                  <a:cubicBezTo>
                    <a:pt x="4839" y="5791"/>
                    <a:pt x="5001" y="5550"/>
                    <a:pt x="4954" y="5122"/>
                  </a:cubicBezTo>
                  <a:lnTo>
                    <a:pt x="4817" y="3776"/>
                  </a:lnTo>
                  <a:lnTo>
                    <a:pt x="5661" y="3068"/>
                  </a:lnTo>
                  <a:lnTo>
                    <a:pt x="5753" y="2977"/>
                  </a:lnTo>
                  <a:lnTo>
                    <a:pt x="5821" y="2908"/>
                  </a:lnTo>
                  <a:cubicBezTo>
                    <a:pt x="6300" y="2520"/>
                    <a:pt x="6186" y="2086"/>
                    <a:pt x="5593" y="1950"/>
                  </a:cubicBezTo>
                  <a:lnTo>
                    <a:pt x="5501" y="1950"/>
                  </a:lnTo>
                  <a:lnTo>
                    <a:pt x="4269" y="1676"/>
                  </a:lnTo>
                  <a:lnTo>
                    <a:pt x="3835" y="648"/>
                  </a:lnTo>
                  <a:lnTo>
                    <a:pt x="3744" y="443"/>
                  </a:lnTo>
                  <a:cubicBezTo>
                    <a:pt x="3626" y="149"/>
                    <a:pt x="3454" y="0"/>
                    <a:pt x="3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38"/>
            <p:cNvSpPr/>
            <p:nvPr/>
          </p:nvSpPr>
          <p:spPr>
            <a:xfrm>
              <a:off x="7841926" y="763848"/>
              <a:ext cx="139897" cy="137854"/>
            </a:xfrm>
            <a:custGeom>
              <a:avLst/>
              <a:gdLst/>
              <a:ahLst/>
              <a:cxnLst/>
              <a:rect l="l" t="t" r="r" b="b"/>
              <a:pathLst>
                <a:path w="4999" h="4926" extrusionOk="0">
                  <a:moveTo>
                    <a:pt x="1909" y="1"/>
                  </a:moveTo>
                  <a:cubicBezTo>
                    <a:pt x="1721" y="1"/>
                    <a:pt x="1581" y="163"/>
                    <a:pt x="1553" y="471"/>
                  </a:cubicBezTo>
                  <a:lnTo>
                    <a:pt x="1530" y="562"/>
                  </a:lnTo>
                  <a:lnTo>
                    <a:pt x="1530" y="654"/>
                  </a:lnTo>
                  <a:lnTo>
                    <a:pt x="1416" y="1590"/>
                  </a:lnTo>
                  <a:lnTo>
                    <a:pt x="548" y="2046"/>
                  </a:lnTo>
                  <a:lnTo>
                    <a:pt x="434" y="2115"/>
                  </a:lnTo>
                  <a:cubicBezTo>
                    <a:pt x="1" y="2343"/>
                    <a:pt x="1" y="2708"/>
                    <a:pt x="480" y="2913"/>
                  </a:cubicBezTo>
                  <a:lnTo>
                    <a:pt x="640" y="3005"/>
                  </a:lnTo>
                  <a:lnTo>
                    <a:pt x="1484" y="3370"/>
                  </a:lnTo>
                  <a:lnTo>
                    <a:pt x="1644" y="4283"/>
                  </a:lnTo>
                  <a:lnTo>
                    <a:pt x="1667" y="4374"/>
                  </a:lnTo>
                  <a:lnTo>
                    <a:pt x="1690" y="4466"/>
                  </a:lnTo>
                  <a:cubicBezTo>
                    <a:pt x="1730" y="4764"/>
                    <a:pt x="1876" y="4926"/>
                    <a:pt x="2060" y="4926"/>
                  </a:cubicBezTo>
                  <a:cubicBezTo>
                    <a:pt x="2185" y="4926"/>
                    <a:pt x="2327" y="4851"/>
                    <a:pt x="2466" y="4694"/>
                  </a:cubicBezTo>
                  <a:lnTo>
                    <a:pt x="2534" y="4625"/>
                  </a:lnTo>
                  <a:lnTo>
                    <a:pt x="2580" y="4557"/>
                  </a:lnTo>
                  <a:lnTo>
                    <a:pt x="3219" y="3872"/>
                  </a:lnTo>
                  <a:lnTo>
                    <a:pt x="4223" y="4032"/>
                  </a:lnTo>
                  <a:lnTo>
                    <a:pt x="4315" y="4032"/>
                  </a:lnTo>
                  <a:cubicBezTo>
                    <a:pt x="4363" y="4038"/>
                    <a:pt x="4409" y="4042"/>
                    <a:pt x="4451" y="4042"/>
                  </a:cubicBezTo>
                  <a:cubicBezTo>
                    <a:pt x="4852" y="4042"/>
                    <a:pt x="4998" y="3760"/>
                    <a:pt x="4771" y="3347"/>
                  </a:cubicBezTo>
                  <a:lnTo>
                    <a:pt x="4223" y="2388"/>
                  </a:lnTo>
                  <a:lnTo>
                    <a:pt x="4634" y="1567"/>
                  </a:lnTo>
                  <a:lnTo>
                    <a:pt x="4680" y="1453"/>
                  </a:lnTo>
                  <a:lnTo>
                    <a:pt x="4703" y="1384"/>
                  </a:lnTo>
                  <a:cubicBezTo>
                    <a:pt x="4901" y="987"/>
                    <a:pt x="4754" y="728"/>
                    <a:pt x="4381" y="728"/>
                  </a:cubicBezTo>
                  <a:cubicBezTo>
                    <a:pt x="4326" y="728"/>
                    <a:pt x="4265" y="733"/>
                    <a:pt x="4201" y="745"/>
                  </a:cubicBezTo>
                  <a:lnTo>
                    <a:pt x="4155" y="768"/>
                  </a:lnTo>
                  <a:lnTo>
                    <a:pt x="3128" y="973"/>
                  </a:lnTo>
                  <a:lnTo>
                    <a:pt x="2443" y="311"/>
                  </a:lnTo>
                  <a:lnTo>
                    <a:pt x="2306" y="197"/>
                  </a:lnTo>
                  <a:cubicBezTo>
                    <a:pt x="2165" y="65"/>
                    <a:pt x="2027" y="1"/>
                    <a:pt x="19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38"/>
            <p:cNvSpPr/>
            <p:nvPr/>
          </p:nvSpPr>
          <p:spPr>
            <a:xfrm>
              <a:off x="8156016" y="1872340"/>
              <a:ext cx="141380" cy="137854"/>
            </a:xfrm>
            <a:custGeom>
              <a:avLst/>
              <a:gdLst/>
              <a:ahLst/>
              <a:cxnLst/>
              <a:rect l="l" t="t" r="r" b="b"/>
              <a:pathLst>
                <a:path w="5052" h="4926" extrusionOk="0">
                  <a:moveTo>
                    <a:pt x="2907" y="1"/>
                  </a:moveTo>
                  <a:cubicBezTo>
                    <a:pt x="2780" y="1"/>
                    <a:pt x="2638" y="79"/>
                    <a:pt x="2495" y="241"/>
                  </a:cubicBezTo>
                  <a:lnTo>
                    <a:pt x="2449" y="309"/>
                  </a:lnTo>
                  <a:lnTo>
                    <a:pt x="2381" y="378"/>
                  </a:lnTo>
                  <a:lnTo>
                    <a:pt x="1787" y="1085"/>
                  </a:lnTo>
                  <a:lnTo>
                    <a:pt x="806" y="994"/>
                  </a:lnTo>
                  <a:lnTo>
                    <a:pt x="669" y="971"/>
                  </a:lnTo>
                  <a:cubicBezTo>
                    <a:pt x="637" y="968"/>
                    <a:pt x="606" y="967"/>
                    <a:pt x="576" y="967"/>
                  </a:cubicBezTo>
                  <a:cubicBezTo>
                    <a:pt x="145" y="967"/>
                    <a:pt x="0" y="1273"/>
                    <a:pt x="235" y="1679"/>
                  </a:cubicBezTo>
                  <a:lnTo>
                    <a:pt x="349" y="1839"/>
                  </a:lnTo>
                  <a:lnTo>
                    <a:pt x="829" y="2615"/>
                  </a:lnTo>
                  <a:lnTo>
                    <a:pt x="463" y="3459"/>
                  </a:lnTo>
                  <a:lnTo>
                    <a:pt x="418" y="3551"/>
                  </a:lnTo>
                  <a:lnTo>
                    <a:pt x="395" y="3642"/>
                  </a:lnTo>
                  <a:cubicBezTo>
                    <a:pt x="221" y="4028"/>
                    <a:pt x="358" y="4284"/>
                    <a:pt x="709" y="4284"/>
                  </a:cubicBezTo>
                  <a:cubicBezTo>
                    <a:pt x="772" y="4284"/>
                    <a:pt x="843" y="4276"/>
                    <a:pt x="920" y="4258"/>
                  </a:cubicBezTo>
                  <a:lnTo>
                    <a:pt x="1011" y="4235"/>
                  </a:lnTo>
                  <a:lnTo>
                    <a:pt x="1102" y="4212"/>
                  </a:lnTo>
                  <a:lnTo>
                    <a:pt x="1993" y="4007"/>
                  </a:lnTo>
                  <a:lnTo>
                    <a:pt x="2746" y="4669"/>
                  </a:lnTo>
                  <a:lnTo>
                    <a:pt x="2814" y="4737"/>
                  </a:lnTo>
                  <a:cubicBezTo>
                    <a:pt x="2958" y="4864"/>
                    <a:pt x="3095" y="4925"/>
                    <a:pt x="3213" y="4925"/>
                  </a:cubicBezTo>
                  <a:cubicBezTo>
                    <a:pt x="3412" y="4925"/>
                    <a:pt x="3553" y="4749"/>
                    <a:pt x="3568" y="4418"/>
                  </a:cubicBezTo>
                  <a:lnTo>
                    <a:pt x="3659" y="3322"/>
                  </a:lnTo>
                  <a:lnTo>
                    <a:pt x="4458" y="2843"/>
                  </a:lnTo>
                  <a:lnTo>
                    <a:pt x="4549" y="2797"/>
                  </a:lnTo>
                  <a:lnTo>
                    <a:pt x="4618" y="2752"/>
                  </a:lnTo>
                  <a:cubicBezTo>
                    <a:pt x="5051" y="2501"/>
                    <a:pt x="5028" y="2135"/>
                    <a:pt x="4549" y="1953"/>
                  </a:cubicBezTo>
                  <a:lnTo>
                    <a:pt x="4503" y="1907"/>
                  </a:lnTo>
                  <a:lnTo>
                    <a:pt x="3522" y="1519"/>
                  </a:lnTo>
                  <a:lnTo>
                    <a:pt x="3339" y="606"/>
                  </a:lnTo>
                  <a:lnTo>
                    <a:pt x="3294" y="446"/>
                  </a:lnTo>
                  <a:cubicBezTo>
                    <a:pt x="3227" y="154"/>
                    <a:pt x="3083" y="1"/>
                    <a:pt x="29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38"/>
            <p:cNvSpPr/>
            <p:nvPr/>
          </p:nvSpPr>
          <p:spPr>
            <a:xfrm>
              <a:off x="8610362" y="639833"/>
              <a:ext cx="223600" cy="212126"/>
            </a:xfrm>
            <a:custGeom>
              <a:avLst/>
              <a:gdLst/>
              <a:ahLst/>
              <a:cxnLst/>
              <a:rect l="l" t="t" r="r" b="b"/>
              <a:pathLst>
                <a:path w="7990" h="7580" extrusionOk="0">
                  <a:moveTo>
                    <a:pt x="5402" y="1"/>
                  </a:moveTo>
                  <a:cubicBezTo>
                    <a:pt x="5232" y="1"/>
                    <a:pt x="5032" y="77"/>
                    <a:pt x="4817" y="238"/>
                  </a:cubicBezTo>
                  <a:lnTo>
                    <a:pt x="4702" y="330"/>
                  </a:lnTo>
                  <a:lnTo>
                    <a:pt x="4588" y="421"/>
                  </a:lnTo>
                  <a:lnTo>
                    <a:pt x="3447" y="1288"/>
                  </a:lnTo>
                  <a:lnTo>
                    <a:pt x="1986" y="786"/>
                  </a:lnTo>
                  <a:lnTo>
                    <a:pt x="1826" y="741"/>
                  </a:lnTo>
                  <a:cubicBezTo>
                    <a:pt x="1676" y="690"/>
                    <a:pt x="1539" y="667"/>
                    <a:pt x="1418" y="667"/>
                  </a:cubicBezTo>
                  <a:cubicBezTo>
                    <a:pt x="935" y="667"/>
                    <a:pt x="713" y="1046"/>
                    <a:pt x="913" y="1631"/>
                  </a:cubicBezTo>
                  <a:lnTo>
                    <a:pt x="1028" y="1905"/>
                  </a:lnTo>
                  <a:lnTo>
                    <a:pt x="1484" y="3274"/>
                  </a:lnTo>
                  <a:lnTo>
                    <a:pt x="640" y="4415"/>
                  </a:lnTo>
                  <a:lnTo>
                    <a:pt x="548" y="4530"/>
                  </a:lnTo>
                  <a:lnTo>
                    <a:pt x="457" y="4644"/>
                  </a:lnTo>
                  <a:cubicBezTo>
                    <a:pt x="0" y="5283"/>
                    <a:pt x="252" y="5785"/>
                    <a:pt x="1050" y="5785"/>
                  </a:cubicBezTo>
                  <a:lnTo>
                    <a:pt x="1187" y="5762"/>
                  </a:lnTo>
                  <a:lnTo>
                    <a:pt x="1324" y="5762"/>
                  </a:lnTo>
                  <a:lnTo>
                    <a:pt x="2762" y="5739"/>
                  </a:lnTo>
                  <a:lnTo>
                    <a:pt x="3675" y="7018"/>
                  </a:lnTo>
                  <a:lnTo>
                    <a:pt x="3767" y="7155"/>
                  </a:lnTo>
                  <a:cubicBezTo>
                    <a:pt x="3971" y="7440"/>
                    <a:pt x="4197" y="7580"/>
                    <a:pt x="4406" y="7580"/>
                  </a:cubicBezTo>
                  <a:cubicBezTo>
                    <a:pt x="4665" y="7580"/>
                    <a:pt x="4896" y="7366"/>
                    <a:pt x="5022" y="6949"/>
                  </a:cubicBezTo>
                  <a:lnTo>
                    <a:pt x="5524" y="5283"/>
                  </a:lnTo>
                  <a:lnTo>
                    <a:pt x="6894" y="4872"/>
                  </a:lnTo>
                  <a:lnTo>
                    <a:pt x="7053" y="4804"/>
                  </a:lnTo>
                  <a:lnTo>
                    <a:pt x="7168" y="4781"/>
                  </a:lnTo>
                  <a:cubicBezTo>
                    <a:pt x="7921" y="4530"/>
                    <a:pt x="7989" y="3982"/>
                    <a:pt x="7350" y="3525"/>
                  </a:cubicBezTo>
                  <a:lnTo>
                    <a:pt x="7282" y="3457"/>
                  </a:lnTo>
                  <a:lnTo>
                    <a:pt x="5935" y="2544"/>
                  </a:lnTo>
                  <a:lnTo>
                    <a:pt x="5958" y="1083"/>
                  </a:lnTo>
                  <a:lnTo>
                    <a:pt x="5958" y="809"/>
                  </a:lnTo>
                  <a:cubicBezTo>
                    <a:pt x="5958" y="295"/>
                    <a:pt x="5737" y="1"/>
                    <a:pt x="5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38"/>
            <p:cNvSpPr/>
            <p:nvPr/>
          </p:nvSpPr>
          <p:spPr>
            <a:xfrm>
              <a:off x="9403699" y="1724803"/>
              <a:ext cx="96492" cy="92211"/>
            </a:xfrm>
            <a:custGeom>
              <a:avLst/>
              <a:gdLst/>
              <a:ahLst/>
              <a:cxnLst/>
              <a:rect l="l" t="t" r="r" b="b"/>
              <a:pathLst>
                <a:path w="3448" h="3295" extrusionOk="0">
                  <a:moveTo>
                    <a:pt x="1158" y="0"/>
                  </a:moveTo>
                  <a:cubicBezTo>
                    <a:pt x="1012" y="0"/>
                    <a:pt x="914" y="121"/>
                    <a:pt x="914" y="332"/>
                  </a:cubicBezTo>
                  <a:lnTo>
                    <a:pt x="914" y="468"/>
                  </a:lnTo>
                  <a:lnTo>
                    <a:pt x="891" y="1085"/>
                  </a:lnTo>
                  <a:lnTo>
                    <a:pt x="389" y="1427"/>
                  </a:lnTo>
                  <a:lnTo>
                    <a:pt x="320" y="1473"/>
                  </a:lnTo>
                  <a:lnTo>
                    <a:pt x="275" y="1496"/>
                  </a:lnTo>
                  <a:cubicBezTo>
                    <a:pt x="1" y="1701"/>
                    <a:pt x="23" y="1929"/>
                    <a:pt x="343" y="2043"/>
                  </a:cubicBezTo>
                  <a:lnTo>
                    <a:pt x="411" y="2066"/>
                  </a:lnTo>
                  <a:lnTo>
                    <a:pt x="457" y="2089"/>
                  </a:lnTo>
                  <a:lnTo>
                    <a:pt x="1051" y="2295"/>
                  </a:lnTo>
                  <a:lnTo>
                    <a:pt x="1233" y="2956"/>
                  </a:lnTo>
                  <a:lnTo>
                    <a:pt x="1256" y="3002"/>
                  </a:lnTo>
                  <a:cubicBezTo>
                    <a:pt x="1308" y="3195"/>
                    <a:pt x="1410" y="3294"/>
                    <a:pt x="1527" y="3294"/>
                  </a:cubicBezTo>
                  <a:cubicBezTo>
                    <a:pt x="1616" y="3294"/>
                    <a:pt x="1714" y="3235"/>
                    <a:pt x="1804" y="3116"/>
                  </a:cubicBezTo>
                  <a:lnTo>
                    <a:pt x="2238" y="2523"/>
                  </a:lnTo>
                  <a:lnTo>
                    <a:pt x="2877" y="2546"/>
                  </a:lnTo>
                  <a:lnTo>
                    <a:pt x="2991" y="2546"/>
                  </a:lnTo>
                  <a:cubicBezTo>
                    <a:pt x="3333" y="2546"/>
                    <a:pt x="3447" y="2340"/>
                    <a:pt x="3265" y="2066"/>
                  </a:cubicBezTo>
                  <a:lnTo>
                    <a:pt x="3219" y="2021"/>
                  </a:lnTo>
                  <a:lnTo>
                    <a:pt x="2831" y="1450"/>
                  </a:lnTo>
                  <a:lnTo>
                    <a:pt x="3036" y="857"/>
                  </a:lnTo>
                  <a:lnTo>
                    <a:pt x="3082" y="742"/>
                  </a:lnTo>
                  <a:cubicBezTo>
                    <a:pt x="3173" y="488"/>
                    <a:pt x="3090" y="320"/>
                    <a:pt x="2891" y="320"/>
                  </a:cubicBezTo>
                  <a:cubicBezTo>
                    <a:pt x="2840" y="320"/>
                    <a:pt x="2782" y="331"/>
                    <a:pt x="2717" y="354"/>
                  </a:cubicBezTo>
                  <a:lnTo>
                    <a:pt x="2648" y="377"/>
                  </a:lnTo>
                  <a:lnTo>
                    <a:pt x="2580" y="377"/>
                  </a:lnTo>
                  <a:lnTo>
                    <a:pt x="1986" y="560"/>
                  </a:lnTo>
                  <a:lnTo>
                    <a:pt x="1461" y="149"/>
                  </a:lnTo>
                  <a:lnTo>
                    <a:pt x="1416" y="103"/>
                  </a:lnTo>
                  <a:cubicBezTo>
                    <a:pt x="1322" y="33"/>
                    <a:pt x="1234" y="0"/>
                    <a:pt x="1158"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38"/>
            <p:cNvSpPr/>
            <p:nvPr/>
          </p:nvSpPr>
          <p:spPr>
            <a:xfrm>
              <a:off x="8350372" y="1841388"/>
              <a:ext cx="61343" cy="86250"/>
            </a:xfrm>
            <a:custGeom>
              <a:avLst/>
              <a:gdLst/>
              <a:ahLst/>
              <a:cxnLst/>
              <a:rect l="l" t="t" r="r" b="b"/>
              <a:pathLst>
                <a:path w="2192" h="3082" extrusionOk="0">
                  <a:moveTo>
                    <a:pt x="1005" y="0"/>
                  </a:moveTo>
                  <a:lnTo>
                    <a:pt x="845" y="502"/>
                  </a:lnTo>
                  <a:cubicBezTo>
                    <a:pt x="754" y="799"/>
                    <a:pt x="526" y="1141"/>
                    <a:pt x="343" y="1324"/>
                  </a:cubicBezTo>
                  <a:lnTo>
                    <a:pt x="1" y="1598"/>
                  </a:lnTo>
                  <a:lnTo>
                    <a:pt x="366" y="1849"/>
                  </a:lnTo>
                  <a:cubicBezTo>
                    <a:pt x="571" y="2009"/>
                    <a:pt x="845" y="2328"/>
                    <a:pt x="959" y="2602"/>
                  </a:cubicBezTo>
                  <a:lnTo>
                    <a:pt x="1188" y="3082"/>
                  </a:lnTo>
                  <a:lnTo>
                    <a:pt x="1347" y="2579"/>
                  </a:lnTo>
                  <a:cubicBezTo>
                    <a:pt x="1439" y="2306"/>
                    <a:pt x="1667" y="1940"/>
                    <a:pt x="1850" y="1781"/>
                  </a:cubicBezTo>
                  <a:lnTo>
                    <a:pt x="2192" y="1484"/>
                  </a:lnTo>
                  <a:lnTo>
                    <a:pt x="1827" y="1233"/>
                  </a:lnTo>
                  <a:cubicBezTo>
                    <a:pt x="1621" y="1096"/>
                    <a:pt x="1347" y="753"/>
                    <a:pt x="1233" y="480"/>
                  </a:cubicBezTo>
                  <a:lnTo>
                    <a:pt x="1005"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38"/>
            <p:cNvSpPr/>
            <p:nvPr/>
          </p:nvSpPr>
          <p:spPr>
            <a:xfrm>
              <a:off x="5765929" y="2056005"/>
              <a:ext cx="61343" cy="86893"/>
            </a:xfrm>
            <a:custGeom>
              <a:avLst/>
              <a:gdLst/>
              <a:ahLst/>
              <a:cxnLst/>
              <a:rect l="l" t="t" r="r" b="b"/>
              <a:pathLst>
                <a:path w="2192" h="3105" extrusionOk="0">
                  <a:moveTo>
                    <a:pt x="1005" y="0"/>
                  </a:moveTo>
                  <a:lnTo>
                    <a:pt x="822" y="525"/>
                  </a:lnTo>
                  <a:cubicBezTo>
                    <a:pt x="731" y="799"/>
                    <a:pt x="525" y="1165"/>
                    <a:pt x="320" y="1324"/>
                  </a:cubicBezTo>
                  <a:lnTo>
                    <a:pt x="1" y="1621"/>
                  </a:lnTo>
                  <a:lnTo>
                    <a:pt x="366" y="1872"/>
                  </a:lnTo>
                  <a:cubicBezTo>
                    <a:pt x="571" y="2009"/>
                    <a:pt x="822" y="2351"/>
                    <a:pt x="959" y="2603"/>
                  </a:cubicBezTo>
                  <a:lnTo>
                    <a:pt x="1187" y="3105"/>
                  </a:lnTo>
                  <a:lnTo>
                    <a:pt x="1347" y="2580"/>
                  </a:lnTo>
                  <a:cubicBezTo>
                    <a:pt x="1439" y="2306"/>
                    <a:pt x="1667" y="1941"/>
                    <a:pt x="1849" y="1781"/>
                  </a:cubicBezTo>
                  <a:lnTo>
                    <a:pt x="2192" y="1484"/>
                  </a:lnTo>
                  <a:lnTo>
                    <a:pt x="1804" y="1233"/>
                  </a:lnTo>
                  <a:cubicBezTo>
                    <a:pt x="1621" y="1096"/>
                    <a:pt x="1347" y="777"/>
                    <a:pt x="1210" y="503"/>
                  </a:cubicBezTo>
                  <a:lnTo>
                    <a:pt x="1005"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38"/>
            <p:cNvSpPr/>
            <p:nvPr/>
          </p:nvSpPr>
          <p:spPr>
            <a:xfrm>
              <a:off x="5454204" y="1786454"/>
              <a:ext cx="70942" cy="100298"/>
            </a:xfrm>
            <a:custGeom>
              <a:avLst/>
              <a:gdLst/>
              <a:ahLst/>
              <a:cxnLst/>
              <a:rect l="l" t="t" r="r" b="b"/>
              <a:pathLst>
                <a:path w="2535" h="3584" extrusionOk="0">
                  <a:moveTo>
                    <a:pt x="2397" y="0"/>
                  </a:moveTo>
                  <a:lnTo>
                    <a:pt x="1804" y="434"/>
                  </a:lnTo>
                  <a:cubicBezTo>
                    <a:pt x="1484" y="685"/>
                    <a:pt x="937" y="913"/>
                    <a:pt x="617" y="936"/>
                  </a:cubicBezTo>
                  <a:lnTo>
                    <a:pt x="1" y="1005"/>
                  </a:lnTo>
                  <a:lnTo>
                    <a:pt x="206" y="1575"/>
                  </a:lnTo>
                  <a:cubicBezTo>
                    <a:pt x="320" y="1895"/>
                    <a:pt x="366" y="2465"/>
                    <a:pt x="275" y="2876"/>
                  </a:cubicBezTo>
                  <a:lnTo>
                    <a:pt x="138" y="3584"/>
                  </a:lnTo>
                  <a:lnTo>
                    <a:pt x="731" y="3150"/>
                  </a:lnTo>
                  <a:cubicBezTo>
                    <a:pt x="1051" y="2899"/>
                    <a:pt x="1599" y="2694"/>
                    <a:pt x="1941" y="2648"/>
                  </a:cubicBezTo>
                  <a:lnTo>
                    <a:pt x="2534" y="2602"/>
                  </a:lnTo>
                  <a:lnTo>
                    <a:pt x="2329" y="2009"/>
                  </a:lnTo>
                  <a:cubicBezTo>
                    <a:pt x="2215" y="1712"/>
                    <a:pt x="2192" y="1119"/>
                    <a:pt x="2260" y="731"/>
                  </a:cubicBezTo>
                  <a:lnTo>
                    <a:pt x="2397"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38"/>
            <p:cNvSpPr/>
            <p:nvPr/>
          </p:nvSpPr>
          <p:spPr>
            <a:xfrm>
              <a:off x="9740974" y="1209011"/>
              <a:ext cx="74132" cy="104776"/>
            </a:xfrm>
            <a:custGeom>
              <a:avLst/>
              <a:gdLst/>
              <a:ahLst/>
              <a:cxnLst/>
              <a:rect l="l" t="t" r="r" b="b"/>
              <a:pathLst>
                <a:path w="2649" h="3744" extrusionOk="0">
                  <a:moveTo>
                    <a:pt x="343" y="0"/>
                  </a:moveTo>
                  <a:lnTo>
                    <a:pt x="434" y="731"/>
                  </a:lnTo>
                  <a:cubicBezTo>
                    <a:pt x="480" y="1141"/>
                    <a:pt x="388" y="1712"/>
                    <a:pt x="251" y="2009"/>
                  </a:cubicBezTo>
                  <a:lnTo>
                    <a:pt x="0" y="2579"/>
                  </a:lnTo>
                  <a:lnTo>
                    <a:pt x="617" y="2671"/>
                  </a:lnTo>
                  <a:cubicBezTo>
                    <a:pt x="936" y="2739"/>
                    <a:pt x="1461" y="3013"/>
                    <a:pt x="1758" y="3264"/>
                  </a:cubicBezTo>
                  <a:lnTo>
                    <a:pt x="2329" y="3744"/>
                  </a:lnTo>
                  <a:lnTo>
                    <a:pt x="2237" y="3013"/>
                  </a:lnTo>
                  <a:cubicBezTo>
                    <a:pt x="2192" y="2625"/>
                    <a:pt x="2260" y="2032"/>
                    <a:pt x="2397" y="1735"/>
                  </a:cubicBezTo>
                  <a:lnTo>
                    <a:pt x="2648" y="1164"/>
                  </a:lnTo>
                  <a:lnTo>
                    <a:pt x="2055" y="1073"/>
                  </a:lnTo>
                  <a:cubicBezTo>
                    <a:pt x="1712" y="1004"/>
                    <a:pt x="1210" y="753"/>
                    <a:pt x="891" y="479"/>
                  </a:cubicBezTo>
                  <a:lnTo>
                    <a:pt x="34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38"/>
            <p:cNvSpPr/>
            <p:nvPr/>
          </p:nvSpPr>
          <p:spPr>
            <a:xfrm>
              <a:off x="4902955" y="1028228"/>
              <a:ext cx="49226" cy="69011"/>
            </a:xfrm>
            <a:custGeom>
              <a:avLst/>
              <a:gdLst/>
              <a:ahLst/>
              <a:cxnLst/>
              <a:rect l="l" t="t" r="r" b="b"/>
              <a:pathLst>
                <a:path w="1759" h="2466" extrusionOk="0">
                  <a:moveTo>
                    <a:pt x="1005" y="1"/>
                  </a:moveTo>
                  <a:lnTo>
                    <a:pt x="822" y="389"/>
                  </a:lnTo>
                  <a:cubicBezTo>
                    <a:pt x="708" y="594"/>
                    <a:pt x="480" y="845"/>
                    <a:pt x="297" y="959"/>
                  </a:cubicBezTo>
                  <a:lnTo>
                    <a:pt x="1" y="1142"/>
                  </a:lnTo>
                  <a:lnTo>
                    <a:pt x="252" y="1393"/>
                  </a:lnTo>
                  <a:cubicBezTo>
                    <a:pt x="389" y="1530"/>
                    <a:pt x="571" y="1827"/>
                    <a:pt x="617" y="2055"/>
                  </a:cubicBezTo>
                  <a:lnTo>
                    <a:pt x="731" y="2466"/>
                  </a:lnTo>
                  <a:lnTo>
                    <a:pt x="936" y="2101"/>
                  </a:lnTo>
                  <a:cubicBezTo>
                    <a:pt x="1050" y="1872"/>
                    <a:pt x="1279" y="1621"/>
                    <a:pt x="1439" y="1530"/>
                  </a:cubicBezTo>
                  <a:lnTo>
                    <a:pt x="1758" y="1347"/>
                  </a:lnTo>
                  <a:lnTo>
                    <a:pt x="1484" y="1096"/>
                  </a:lnTo>
                  <a:cubicBezTo>
                    <a:pt x="1347" y="959"/>
                    <a:pt x="1187" y="640"/>
                    <a:pt x="1119" y="411"/>
                  </a:cubicBezTo>
                  <a:lnTo>
                    <a:pt x="1005"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38"/>
            <p:cNvSpPr/>
            <p:nvPr/>
          </p:nvSpPr>
          <p:spPr>
            <a:xfrm>
              <a:off x="4931052" y="793154"/>
              <a:ext cx="56250" cy="79254"/>
            </a:xfrm>
            <a:custGeom>
              <a:avLst/>
              <a:gdLst/>
              <a:ahLst/>
              <a:cxnLst/>
              <a:rect l="l" t="t" r="r" b="b"/>
              <a:pathLst>
                <a:path w="2010" h="2832" extrusionOk="0">
                  <a:moveTo>
                    <a:pt x="503" y="1"/>
                  </a:moveTo>
                  <a:lnTo>
                    <a:pt x="480" y="526"/>
                  </a:lnTo>
                  <a:cubicBezTo>
                    <a:pt x="480" y="823"/>
                    <a:pt x="366" y="1211"/>
                    <a:pt x="229" y="1416"/>
                  </a:cubicBezTo>
                  <a:lnTo>
                    <a:pt x="1" y="1781"/>
                  </a:lnTo>
                  <a:lnTo>
                    <a:pt x="412" y="1918"/>
                  </a:lnTo>
                  <a:cubicBezTo>
                    <a:pt x="640" y="1987"/>
                    <a:pt x="982" y="2215"/>
                    <a:pt x="1165" y="2443"/>
                  </a:cubicBezTo>
                  <a:lnTo>
                    <a:pt x="1507" y="2831"/>
                  </a:lnTo>
                  <a:lnTo>
                    <a:pt x="1530" y="2306"/>
                  </a:lnTo>
                  <a:cubicBezTo>
                    <a:pt x="1530" y="2032"/>
                    <a:pt x="1644" y="1622"/>
                    <a:pt x="1781" y="1416"/>
                  </a:cubicBezTo>
                  <a:lnTo>
                    <a:pt x="2009" y="1051"/>
                  </a:lnTo>
                  <a:lnTo>
                    <a:pt x="1599" y="937"/>
                  </a:lnTo>
                  <a:cubicBezTo>
                    <a:pt x="1370" y="845"/>
                    <a:pt x="1028" y="617"/>
                    <a:pt x="845" y="412"/>
                  </a:cubicBezTo>
                  <a:lnTo>
                    <a:pt x="503"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38"/>
            <p:cNvSpPr/>
            <p:nvPr/>
          </p:nvSpPr>
          <p:spPr>
            <a:xfrm>
              <a:off x="6890787" y="557446"/>
              <a:ext cx="56250" cy="79226"/>
            </a:xfrm>
            <a:custGeom>
              <a:avLst/>
              <a:gdLst/>
              <a:ahLst/>
              <a:cxnLst/>
              <a:rect l="l" t="t" r="r" b="b"/>
              <a:pathLst>
                <a:path w="2010" h="2831" extrusionOk="0">
                  <a:moveTo>
                    <a:pt x="503" y="1"/>
                  </a:moveTo>
                  <a:lnTo>
                    <a:pt x="480" y="526"/>
                  </a:lnTo>
                  <a:cubicBezTo>
                    <a:pt x="480" y="800"/>
                    <a:pt x="366" y="1210"/>
                    <a:pt x="229" y="1416"/>
                  </a:cubicBezTo>
                  <a:lnTo>
                    <a:pt x="0" y="1781"/>
                  </a:lnTo>
                  <a:lnTo>
                    <a:pt x="411" y="1918"/>
                  </a:lnTo>
                  <a:cubicBezTo>
                    <a:pt x="640" y="1986"/>
                    <a:pt x="982" y="2215"/>
                    <a:pt x="1165" y="2443"/>
                  </a:cubicBezTo>
                  <a:lnTo>
                    <a:pt x="1507" y="2831"/>
                  </a:lnTo>
                  <a:lnTo>
                    <a:pt x="1530" y="2306"/>
                  </a:lnTo>
                  <a:cubicBezTo>
                    <a:pt x="1530" y="2009"/>
                    <a:pt x="1644" y="1621"/>
                    <a:pt x="1758" y="1416"/>
                  </a:cubicBezTo>
                  <a:lnTo>
                    <a:pt x="2009" y="1051"/>
                  </a:lnTo>
                  <a:lnTo>
                    <a:pt x="1598" y="914"/>
                  </a:lnTo>
                  <a:cubicBezTo>
                    <a:pt x="1370" y="845"/>
                    <a:pt x="1028" y="617"/>
                    <a:pt x="845" y="389"/>
                  </a:cubicBezTo>
                  <a:lnTo>
                    <a:pt x="503"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38"/>
            <p:cNvSpPr/>
            <p:nvPr/>
          </p:nvSpPr>
          <p:spPr>
            <a:xfrm>
              <a:off x="6209907" y="783886"/>
              <a:ext cx="69039" cy="97780"/>
            </a:xfrm>
            <a:custGeom>
              <a:avLst/>
              <a:gdLst/>
              <a:ahLst/>
              <a:cxnLst/>
              <a:rect l="l" t="t" r="r" b="b"/>
              <a:pathLst>
                <a:path w="2467" h="3494" extrusionOk="0">
                  <a:moveTo>
                    <a:pt x="2078" y="1"/>
                  </a:moveTo>
                  <a:lnTo>
                    <a:pt x="1599" y="457"/>
                  </a:lnTo>
                  <a:cubicBezTo>
                    <a:pt x="1325" y="708"/>
                    <a:pt x="845" y="960"/>
                    <a:pt x="549" y="1028"/>
                  </a:cubicBezTo>
                  <a:lnTo>
                    <a:pt x="1" y="1142"/>
                  </a:lnTo>
                  <a:lnTo>
                    <a:pt x="252" y="1644"/>
                  </a:lnTo>
                  <a:cubicBezTo>
                    <a:pt x="389" y="1918"/>
                    <a:pt x="480" y="2443"/>
                    <a:pt x="435" y="2808"/>
                  </a:cubicBezTo>
                  <a:lnTo>
                    <a:pt x="389" y="3493"/>
                  </a:lnTo>
                  <a:lnTo>
                    <a:pt x="389" y="3493"/>
                  </a:lnTo>
                  <a:lnTo>
                    <a:pt x="868" y="3037"/>
                  </a:lnTo>
                  <a:cubicBezTo>
                    <a:pt x="1142" y="2786"/>
                    <a:pt x="1622" y="2535"/>
                    <a:pt x="1918" y="2466"/>
                  </a:cubicBezTo>
                  <a:lnTo>
                    <a:pt x="2466" y="2352"/>
                  </a:lnTo>
                  <a:lnTo>
                    <a:pt x="2215" y="1850"/>
                  </a:lnTo>
                  <a:cubicBezTo>
                    <a:pt x="2078" y="1576"/>
                    <a:pt x="2010" y="1051"/>
                    <a:pt x="2032" y="686"/>
                  </a:cubicBezTo>
                  <a:lnTo>
                    <a:pt x="2078"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38"/>
            <p:cNvSpPr/>
            <p:nvPr/>
          </p:nvSpPr>
          <p:spPr>
            <a:xfrm>
              <a:off x="6347205" y="4312772"/>
              <a:ext cx="992684" cy="596612"/>
            </a:xfrm>
            <a:custGeom>
              <a:avLst/>
              <a:gdLst/>
              <a:ahLst/>
              <a:cxnLst/>
              <a:rect l="l" t="t" r="r" b="b"/>
              <a:pathLst>
                <a:path w="35472" h="21319" extrusionOk="0">
                  <a:moveTo>
                    <a:pt x="8880" y="0"/>
                  </a:moveTo>
                  <a:cubicBezTo>
                    <a:pt x="8811" y="23"/>
                    <a:pt x="8765" y="46"/>
                    <a:pt x="8697" y="91"/>
                  </a:cubicBezTo>
                  <a:cubicBezTo>
                    <a:pt x="8629" y="137"/>
                    <a:pt x="8583" y="206"/>
                    <a:pt x="8537" y="251"/>
                  </a:cubicBezTo>
                  <a:cubicBezTo>
                    <a:pt x="8492" y="297"/>
                    <a:pt x="8469" y="342"/>
                    <a:pt x="8446" y="388"/>
                  </a:cubicBezTo>
                  <a:cubicBezTo>
                    <a:pt x="8400" y="434"/>
                    <a:pt x="8355" y="502"/>
                    <a:pt x="8332" y="548"/>
                  </a:cubicBezTo>
                  <a:cubicBezTo>
                    <a:pt x="8172" y="548"/>
                    <a:pt x="8012" y="502"/>
                    <a:pt x="7852" y="479"/>
                  </a:cubicBezTo>
                  <a:cubicBezTo>
                    <a:pt x="7784" y="457"/>
                    <a:pt x="7738" y="457"/>
                    <a:pt x="7693" y="434"/>
                  </a:cubicBezTo>
                  <a:cubicBezTo>
                    <a:pt x="7556" y="411"/>
                    <a:pt x="7442" y="388"/>
                    <a:pt x="7305" y="388"/>
                  </a:cubicBezTo>
                  <a:cubicBezTo>
                    <a:pt x="7236" y="388"/>
                    <a:pt x="7145" y="365"/>
                    <a:pt x="7054" y="365"/>
                  </a:cubicBezTo>
                  <a:lnTo>
                    <a:pt x="6939" y="342"/>
                  </a:lnTo>
                  <a:cubicBezTo>
                    <a:pt x="6802" y="320"/>
                    <a:pt x="6666" y="297"/>
                    <a:pt x="6529" y="274"/>
                  </a:cubicBezTo>
                  <a:cubicBezTo>
                    <a:pt x="6369" y="251"/>
                    <a:pt x="6209" y="228"/>
                    <a:pt x="6049" y="206"/>
                  </a:cubicBezTo>
                  <a:lnTo>
                    <a:pt x="5661" y="206"/>
                  </a:lnTo>
                  <a:lnTo>
                    <a:pt x="5593" y="183"/>
                  </a:lnTo>
                  <a:lnTo>
                    <a:pt x="5273" y="183"/>
                  </a:lnTo>
                  <a:lnTo>
                    <a:pt x="5113" y="160"/>
                  </a:lnTo>
                  <a:lnTo>
                    <a:pt x="4566" y="160"/>
                  </a:lnTo>
                  <a:cubicBezTo>
                    <a:pt x="4406" y="160"/>
                    <a:pt x="4269" y="183"/>
                    <a:pt x="4109" y="183"/>
                  </a:cubicBezTo>
                  <a:lnTo>
                    <a:pt x="3904" y="206"/>
                  </a:lnTo>
                  <a:lnTo>
                    <a:pt x="3767" y="206"/>
                  </a:lnTo>
                  <a:cubicBezTo>
                    <a:pt x="3653" y="206"/>
                    <a:pt x="3561" y="206"/>
                    <a:pt x="3470" y="228"/>
                  </a:cubicBezTo>
                  <a:cubicBezTo>
                    <a:pt x="3379" y="228"/>
                    <a:pt x="3310" y="228"/>
                    <a:pt x="3242" y="251"/>
                  </a:cubicBezTo>
                  <a:cubicBezTo>
                    <a:pt x="3173" y="251"/>
                    <a:pt x="3082" y="251"/>
                    <a:pt x="3013" y="274"/>
                  </a:cubicBezTo>
                  <a:cubicBezTo>
                    <a:pt x="2717" y="297"/>
                    <a:pt x="2420" y="342"/>
                    <a:pt x="2100" y="411"/>
                  </a:cubicBezTo>
                  <a:cubicBezTo>
                    <a:pt x="1872" y="457"/>
                    <a:pt x="1712" y="502"/>
                    <a:pt x="1553" y="548"/>
                  </a:cubicBezTo>
                  <a:cubicBezTo>
                    <a:pt x="1416" y="594"/>
                    <a:pt x="1302" y="662"/>
                    <a:pt x="1119" y="753"/>
                  </a:cubicBezTo>
                  <a:cubicBezTo>
                    <a:pt x="1005" y="799"/>
                    <a:pt x="891" y="867"/>
                    <a:pt x="777" y="936"/>
                  </a:cubicBezTo>
                  <a:cubicBezTo>
                    <a:pt x="640" y="1004"/>
                    <a:pt x="526" y="1073"/>
                    <a:pt x="411" y="1141"/>
                  </a:cubicBezTo>
                  <a:cubicBezTo>
                    <a:pt x="343" y="1187"/>
                    <a:pt x="297" y="1233"/>
                    <a:pt x="229" y="1278"/>
                  </a:cubicBezTo>
                  <a:cubicBezTo>
                    <a:pt x="137" y="1370"/>
                    <a:pt x="46" y="1461"/>
                    <a:pt x="23" y="1575"/>
                  </a:cubicBezTo>
                  <a:cubicBezTo>
                    <a:pt x="1" y="1621"/>
                    <a:pt x="1" y="1666"/>
                    <a:pt x="1" y="1712"/>
                  </a:cubicBezTo>
                  <a:cubicBezTo>
                    <a:pt x="23" y="1780"/>
                    <a:pt x="46" y="1826"/>
                    <a:pt x="69" y="1872"/>
                  </a:cubicBezTo>
                  <a:cubicBezTo>
                    <a:pt x="46" y="2009"/>
                    <a:pt x="23" y="2146"/>
                    <a:pt x="23" y="2260"/>
                  </a:cubicBezTo>
                  <a:cubicBezTo>
                    <a:pt x="1" y="2442"/>
                    <a:pt x="1" y="2625"/>
                    <a:pt x="23" y="2808"/>
                  </a:cubicBezTo>
                  <a:cubicBezTo>
                    <a:pt x="46" y="3150"/>
                    <a:pt x="160" y="3470"/>
                    <a:pt x="274" y="3789"/>
                  </a:cubicBezTo>
                  <a:cubicBezTo>
                    <a:pt x="320" y="3926"/>
                    <a:pt x="389" y="4086"/>
                    <a:pt x="457" y="4223"/>
                  </a:cubicBezTo>
                  <a:cubicBezTo>
                    <a:pt x="503" y="4360"/>
                    <a:pt x="594" y="4520"/>
                    <a:pt x="708" y="4702"/>
                  </a:cubicBezTo>
                  <a:cubicBezTo>
                    <a:pt x="799" y="4816"/>
                    <a:pt x="868" y="4953"/>
                    <a:pt x="959" y="5090"/>
                  </a:cubicBezTo>
                  <a:cubicBezTo>
                    <a:pt x="1028" y="5181"/>
                    <a:pt x="1119" y="5273"/>
                    <a:pt x="1187" y="5364"/>
                  </a:cubicBezTo>
                  <a:lnTo>
                    <a:pt x="1256" y="5433"/>
                  </a:lnTo>
                  <a:cubicBezTo>
                    <a:pt x="1461" y="5684"/>
                    <a:pt x="1667" y="5935"/>
                    <a:pt x="1918" y="6186"/>
                  </a:cubicBezTo>
                  <a:cubicBezTo>
                    <a:pt x="2078" y="6368"/>
                    <a:pt x="2260" y="6574"/>
                    <a:pt x="2420" y="6756"/>
                  </a:cubicBezTo>
                  <a:lnTo>
                    <a:pt x="2534" y="6893"/>
                  </a:lnTo>
                  <a:cubicBezTo>
                    <a:pt x="2694" y="7076"/>
                    <a:pt x="2854" y="7259"/>
                    <a:pt x="3013" y="7441"/>
                  </a:cubicBezTo>
                  <a:lnTo>
                    <a:pt x="3150" y="7601"/>
                  </a:lnTo>
                  <a:cubicBezTo>
                    <a:pt x="3242" y="7715"/>
                    <a:pt x="3356" y="7829"/>
                    <a:pt x="3447" y="7943"/>
                  </a:cubicBezTo>
                  <a:cubicBezTo>
                    <a:pt x="3561" y="8080"/>
                    <a:pt x="3698" y="8217"/>
                    <a:pt x="3812" y="8354"/>
                  </a:cubicBezTo>
                  <a:cubicBezTo>
                    <a:pt x="3881" y="8468"/>
                    <a:pt x="3972" y="8560"/>
                    <a:pt x="4063" y="8651"/>
                  </a:cubicBezTo>
                  <a:cubicBezTo>
                    <a:pt x="4178" y="8788"/>
                    <a:pt x="4292" y="8925"/>
                    <a:pt x="4383" y="9062"/>
                  </a:cubicBezTo>
                  <a:lnTo>
                    <a:pt x="4497" y="9199"/>
                  </a:lnTo>
                  <a:cubicBezTo>
                    <a:pt x="4611" y="9336"/>
                    <a:pt x="4725" y="9450"/>
                    <a:pt x="4817" y="9587"/>
                  </a:cubicBezTo>
                  <a:lnTo>
                    <a:pt x="4840" y="9610"/>
                  </a:lnTo>
                  <a:cubicBezTo>
                    <a:pt x="4885" y="9655"/>
                    <a:pt x="4908" y="9678"/>
                    <a:pt x="4931" y="9724"/>
                  </a:cubicBezTo>
                  <a:cubicBezTo>
                    <a:pt x="4999" y="9792"/>
                    <a:pt x="5068" y="9838"/>
                    <a:pt x="5136" y="9906"/>
                  </a:cubicBezTo>
                  <a:cubicBezTo>
                    <a:pt x="5273" y="9998"/>
                    <a:pt x="5410" y="10089"/>
                    <a:pt x="5524" y="10157"/>
                  </a:cubicBezTo>
                  <a:cubicBezTo>
                    <a:pt x="5707" y="10271"/>
                    <a:pt x="5867" y="10363"/>
                    <a:pt x="6049" y="10431"/>
                  </a:cubicBezTo>
                  <a:cubicBezTo>
                    <a:pt x="6163" y="10500"/>
                    <a:pt x="6277" y="10545"/>
                    <a:pt x="6392" y="10591"/>
                  </a:cubicBezTo>
                  <a:lnTo>
                    <a:pt x="6529" y="10660"/>
                  </a:lnTo>
                  <a:cubicBezTo>
                    <a:pt x="6825" y="10774"/>
                    <a:pt x="7099" y="10911"/>
                    <a:pt x="7396" y="11048"/>
                  </a:cubicBezTo>
                  <a:cubicBezTo>
                    <a:pt x="7487" y="11070"/>
                    <a:pt x="7556" y="11116"/>
                    <a:pt x="7647" y="11162"/>
                  </a:cubicBezTo>
                  <a:lnTo>
                    <a:pt x="7830" y="11230"/>
                  </a:lnTo>
                  <a:cubicBezTo>
                    <a:pt x="7921" y="11276"/>
                    <a:pt x="8012" y="11321"/>
                    <a:pt x="8104" y="11367"/>
                  </a:cubicBezTo>
                  <a:cubicBezTo>
                    <a:pt x="8172" y="11390"/>
                    <a:pt x="8240" y="11413"/>
                    <a:pt x="8309" y="11458"/>
                  </a:cubicBezTo>
                  <a:lnTo>
                    <a:pt x="8377" y="11481"/>
                  </a:lnTo>
                  <a:cubicBezTo>
                    <a:pt x="8629" y="11595"/>
                    <a:pt x="8880" y="11709"/>
                    <a:pt x="9131" y="11801"/>
                  </a:cubicBezTo>
                  <a:cubicBezTo>
                    <a:pt x="9450" y="11915"/>
                    <a:pt x="9724" y="12006"/>
                    <a:pt x="10021" y="12143"/>
                  </a:cubicBezTo>
                  <a:lnTo>
                    <a:pt x="10066" y="12143"/>
                  </a:lnTo>
                  <a:lnTo>
                    <a:pt x="10089" y="12166"/>
                  </a:lnTo>
                  <a:cubicBezTo>
                    <a:pt x="10135" y="12189"/>
                    <a:pt x="10181" y="12212"/>
                    <a:pt x="10226" y="12234"/>
                  </a:cubicBezTo>
                  <a:cubicBezTo>
                    <a:pt x="10340" y="12280"/>
                    <a:pt x="10432" y="12349"/>
                    <a:pt x="10546" y="12394"/>
                  </a:cubicBezTo>
                  <a:cubicBezTo>
                    <a:pt x="10614" y="12440"/>
                    <a:pt x="10706" y="12486"/>
                    <a:pt x="10774" y="12508"/>
                  </a:cubicBezTo>
                  <a:lnTo>
                    <a:pt x="10797" y="12531"/>
                  </a:lnTo>
                  <a:lnTo>
                    <a:pt x="10843" y="12554"/>
                  </a:lnTo>
                  <a:lnTo>
                    <a:pt x="11002" y="12645"/>
                  </a:lnTo>
                  <a:cubicBezTo>
                    <a:pt x="11116" y="12691"/>
                    <a:pt x="11231" y="12759"/>
                    <a:pt x="11345" y="12805"/>
                  </a:cubicBezTo>
                  <a:cubicBezTo>
                    <a:pt x="11482" y="12874"/>
                    <a:pt x="11619" y="12942"/>
                    <a:pt x="11756" y="13011"/>
                  </a:cubicBezTo>
                  <a:lnTo>
                    <a:pt x="11801" y="13033"/>
                  </a:lnTo>
                  <a:lnTo>
                    <a:pt x="12349" y="13284"/>
                  </a:lnTo>
                  <a:lnTo>
                    <a:pt x="12623" y="13399"/>
                  </a:lnTo>
                  <a:cubicBezTo>
                    <a:pt x="12874" y="13513"/>
                    <a:pt x="13102" y="13627"/>
                    <a:pt x="13353" y="13718"/>
                  </a:cubicBezTo>
                  <a:lnTo>
                    <a:pt x="13467" y="13764"/>
                  </a:lnTo>
                  <a:cubicBezTo>
                    <a:pt x="13627" y="13832"/>
                    <a:pt x="13787" y="13901"/>
                    <a:pt x="13970" y="13969"/>
                  </a:cubicBezTo>
                  <a:cubicBezTo>
                    <a:pt x="14084" y="14015"/>
                    <a:pt x="14221" y="14060"/>
                    <a:pt x="14335" y="14129"/>
                  </a:cubicBezTo>
                  <a:cubicBezTo>
                    <a:pt x="14517" y="14197"/>
                    <a:pt x="14677" y="14266"/>
                    <a:pt x="14837" y="14334"/>
                  </a:cubicBezTo>
                  <a:cubicBezTo>
                    <a:pt x="14997" y="14380"/>
                    <a:pt x="15134" y="14449"/>
                    <a:pt x="15271" y="14517"/>
                  </a:cubicBezTo>
                  <a:cubicBezTo>
                    <a:pt x="15590" y="14631"/>
                    <a:pt x="15887" y="14768"/>
                    <a:pt x="16184" y="14905"/>
                  </a:cubicBezTo>
                  <a:cubicBezTo>
                    <a:pt x="16572" y="15065"/>
                    <a:pt x="16960" y="15247"/>
                    <a:pt x="17348" y="15453"/>
                  </a:cubicBezTo>
                  <a:cubicBezTo>
                    <a:pt x="17553" y="15544"/>
                    <a:pt x="17759" y="15635"/>
                    <a:pt x="17941" y="15727"/>
                  </a:cubicBezTo>
                  <a:cubicBezTo>
                    <a:pt x="18147" y="15818"/>
                    <a:pt x="18352" y="15932"/>
                    <a:pt x="18558" y="16023"/>
                  </a:cubicBezTo>
                  <a:cubicBezTo>
                    <a:pt x="18968" y="16206"/>
                    <a:pt x="19379" y="16411"/>
                    <a:pt x="19790" y="16594"/>
                  </a:cubicBezTo>
                  <a:cubicBezTo>
                    <a:pt x="19927" y="16640"/>
                    <a:pt x="20041" y="16708"/>
                    <a:pt x="20178" y="16777"/>
                  </a:cubicBezTo>
                  <a:cubicBezTo>
                    <a:pt x="20361" y="16845"/>
                    <a:pt x="20520" y="16914"/>
                    <a:pt x="20703" y="17005"/>
                  </a:cubicBezTo>
                  <a:lnTo>
                    <a:pt x="20954" y="17096"/>
                  </a:lnTo>
                  <a:cubicBezTo>
                    <a:pt x="21137" y="17188"/>
                    <a:pt x="21342" y="17279"/>
                    <a:pt x="21548" y="17347"/>
                  </a:cubicBezTo>
                  <a:cubicBezTo>
                    <a:pt x="21958" y="17507"/>
                    <a:pt x="22347" y="17667"/>
                    <a:pt x="22757" y="17827"/>
                  </a:cubicBezTo>
                  <a:cubicBezTo>
                    <a:pt x="22963" y="17918"/>
                    <a:pt x="23191" y="18009"/>
                    <a:pt x="23396" y="18101"/>
                  </a:cubicBezTo>
                  <a:cubicBezTo>
                    <a:pt x="23648" y="18192"/>
                    <a:pt x="23921" y="18306"/>
                    <a:pt x="24173" y="18420"/>
                  </a:cubicBezTo>
                  <a:lnTo>
                    <a:pt x="24287" y="18466"/>
                  </a:lnTo>
                  <a:lnTo>
                    <a:pt x="24401" y="18511"/>
                  </a:lnTo>
                  <a:cubicBezTo>
                    <a:pt x="24515" y="18557"/>
                    <a:pt x="24606" y="18603"/>
                    <a:pt x="24720" y="18648"/>
                  </a:cubicBezTo>
                  <a:cubicBezTo>
                    <a:pt x="24880" y="18717"/>
                    <a:pt x="25017" y="18785"/>
                    <a:pt x="25177" y="18831"/>
                  </a:cubicBezTo>
                  <a:cubicBezTo>
                    <a:pt x="25656" y="19036"/>
                    <a:pt x="26136" y="19265"/>
                    <a:pt x="26592" y="19470"/>
                  </a:cubicBezTo>
                  <a:lnTo>
                    <a:pt x="26912" y="19630"/>
                  </a:lnTo>
                  <a:lnTo>
                    <a:pt x="27163" y="19721"/>
                  </a:lnTo>
                  <a:cubicBezTo>
                    <a:pt x="27368" y="19835"/>
                    <a:pt x="27596" y="19927"/>
                    <a:pt x="27802" y="20018"/>
                  </a:cubicBezTo>
                  <a:cubicBezTo>
                    <a:pt x="28098" y="20155"/>
                    <a:pt x="28395" y="20292"/>
                    <a:pt x="28692" y="20406"/>
                  </a:cubicBezTo>
                  <a:lnTo>
                    <a:pt x="29034" y="20566"/>
                  </a:lnTo>
                  <a:cubicBezTo>
                    <a:pt x="29194" y="20634"/>
                    <a:pt x="29331" y="20703"/>
                    <a:pt x="29468" y="20771"/>
                  </a:cubicBezTo>
                  <a:cubicBezTo>
                    <a:pt x="29605" y="20817"/>
                    <a:pt x="29742" y="20885"/>
                    <a:pt x="29856" y="20931"/>
                  </a:cubicBezTo>
                  <a:lnTo>
                    <a:pt x="29925" y="20954"/>
                  </a:lnTo>
                  <a:cubicBezTo>
                    <a:pt x="29947" y="20977"/>
                    <a:pt x="29993" y="20999"/>
                    <a:pt x="30016" y="20999"/>
                  </a:cubicBezTo>
                  <a:cubicBezTo>
                    <a:pt x="30039" y="21022"/>
                    <a:pt x="30084" y="21022"/>
                    <a:pt x="30107" y="21045"/>
                  </a:cubicBezTo>
                  <a:lnTo>
                    <a:pt x="30176" y="21091"/>
                  </a:lnTo>
                  <a:cubicBezTo>
                    <a:pt x="30221" y="21113"/>
                    <a:pt x="30244" y="21136"/>
                    <a:pt x="30290" y="21159"/>
                  </a:cubicBezTo>
                  <a:lnTo>
                    <a:pt x="30335" y="21182"/>
                  </a:lnTo>
                  <a:cubicBezTo>
                    <a:pt x="30381" y="21205"/>
                    <a:pt x="30427" y="21228"/>
                    <a:pt x="30472" y="21250"/>
                  </a:cubicBezTo>
                  <a:cubicBezTo>
                    <a:pt x="30541" y="21273"/>
                    <a:pt x="30632" y="21296"/>
                    <a:pt x="30678" y="21319"/>
                  </a:cubicBezTo>
                  <a:lnTo>
                    <a:pt x="30769" y="21319"/>
                  </a:lnTo>
                  <a:cubicBezTo>
                    <a:pt x="30815" y="21319"/>
                    <a:pt x="30860" y="21319"/>
                    <a:pt x="30883" y="21296"/>
                  </a:cubicBezTo>
                  <a:cubicBezTo>
                    <a:pt x="30974" y="21296"/>
                    <a:pt x="31043" y="21273"/>
                    <a:pt x="31111" y="21250"/>
                  </a:cubicBezTo>
                  <a:cubicBezTo>
                    <a:pt x="31180" y="21228"/>
                    <a:pt x="31248" y="21182"/>
                    <a:pt x="31294" y="21159"/>
                  </a:cubicBezTo>
                  <a:cubicBezTo>
                    <a:pt x="31385" y="21113"/>
                    <a:pt x="31477" y="21045"/>
                    <a:pt x="31545" y="20999"/>
                  </a:cubicBezTo>
                  <a:cubicBezTo>
                    <a:pt x="31796" y="20817"/>
                    <a:pt x="32024" y="20566"/>
                    <a:pt x="32230" y="20292"/>
                  </a:cubicBezTo>
                  <a:lnTo>
                    <a:pt x="32276" y="20223"/>
                  </a:lnTo>
                  <a:cubicBezTo>
                    <a:pt x="32367" y="20109"/>
                    <a:pt x="32458" y="19995"/>
                    <a:pt x="32549" y="19881"/>
                  </a:cubicBezTo>
                  <a:cubicBezTo>
                    <a:pt x="32618" y="19744"/>
                    <a:pt x="32709" y="19630"/>
                    <a:pt x="32778" y="19493"/>
                  </a:cubicBezTo>
                  <a:lnTo>
                    <a:pt x="32801" y="19447"/>
                  </a:lnTo>
                  <a:lnTo>
                    <a:pt x="32937" y="19219"/>
                  </a:lnTo>
                  <a:cubicBezTo>
                    <a:pt x="33052" y="18991"/>
                    <a:pt x="33189" y="18785"/>
                    <a:pt x="33325" y="18557"/>
                  </a:cubicBezTo>
                  <a:cubicBezTo>
                    <a:pt x="33485" y="18329"/>
                    <a:pt x="33691" y="17986"/>
                    <a:pt x="33896" y="17667"/>
                  </a:cubicBezTo>
                  <a:cubicBezTo>
                    <a:pt x="34033" y="17416"/>
                    <a:pt x="34147" y="17165"/>
                    <a:pt x="34261" y="16914"/>
                  </a:cubicBezTo>
                  <a:cubicBezTo>
                    <a:pt x="34284" y="16822"/>
                    <a:pt x="34330" y="16731"/>
                    <a:pt x="34375" y="16640"/>
                  </a:cubicBezTo>
                  <a:cubicBezTo>
                    <a:pt x="34444" y="16480"/>
                    <a:pt x="34512" y="16343"/>
                    <a:pt x="34581" y="16183"/>
                  </a:cubicBezTo>
                  <a:cubicBezTo>
                    <a:pt x="34604" y="16115"/>
                    <a:pt x="34627" y="16046"/>
                    <a:pt x="34649" y="15978"/>
                  </a:cubicBezTo>
                  <a:cubicBezTo>
                    <a:pt x="34695" y="15886"/>
                    <a:pt x="34718" y="15818"/>
                    <a:pt x="34741" y="15727"/>
                  </a:cubicBezTo>
                  <a:cubicBezTo>
                    <a:pt x="34809" y="15590"/>
                    <a:pt x="34878" y="15430"/>
                    <a:pt x="34923" y="15293"/>
                  </a:cubicBezTo>
                  <a:cubicBezTo>
                    <a:pt x="35015" y="15110"/>
                    <a:pt x="35083" y="14928"/>
                    <a:pt x="35152" y="14745"/>
                  </a:cubicBezTo>
                  <a:cubicBezTo>
                    <a:pt x="35266" y="14471"/>
                    <a:pt x="35357" y="14152"/>
                    <a:pt x="35425" y="13855"/>
                  </a:cubicBezTo>
                  <a:lnTo>
                    <a:pt x="35448" y="13809"/>
                  </a:lnTo>
                  <a:cubicBezTo>
                    <a:pt x="35448" y="13764"/>
                    <a:pt x="35471" y="13695"/>
                    <a:pt x="35471" y="13627"/>
                  </a:cubicBezTo>
                  <a:cubicBezTo>
                    <a:pt x="35471" y="13581"/>
                    <a:pt x="35471" y="13513"/>
                    <a:pt x="35471" y="13467"/>
                  </a:cubicBezTo>
                  <a:cubicBezTo>
                    <a:pt x="35471" y="13307"/>
                    <a:pt x="35448" y="13125"/>
                    <a:pt x="35448" y="12965"/>
                  </a:cubicBezTo>
                  <a:cubicBezTo>
                    <a:pt x="35448" y="12919"/>
                    <a:pt x="35425" y="12874"/>
                    <a:pt x="35425" y="12851"/>
                  </a:cubicBezTo>
                  <a:cubicBezTo>
                    <a:pt x="35425" y="12805"/>
                    <a:pt x="35425" y="12759"/>
                    <a:pt x="35425" y="12714"/>
                  </a:cubicBezTo>
                  <a:cubicBezTo>
                    <a:pt x="35425" y="12622"/>
                    <a:pt x="35403" y="12531"/>
                    <a:pt x="35380" y="12463"/>
                  </a:cubicBezTo>
                  <a:lnTo>
                    <a:pt x="35357" y="12417"/>
                  </a:lnTo>
                  <a:cubicBezTo>
                    <a:pt x="35334" y="12303"/>
                    <a:pt x="35288" y="12234"/>
                    <a:pt x="35243" y="12143"/>
                  </a:cubicBezTo>
                  <a:cubicBezTo>
                    <a:pt x="35174" y="12006"/>
                    <a:pt x="35060" y="11869"/>
                    <a:pt x="34900" y="11709"/>
                  </a:cubicBezTo>
                  <a:cubicBezTo>
                    <a:pt x="34809" y="11618"/>
                    <a:pt x="34695" y="11550"/>
                    <a:pt x="34581" y="11458"/>
                  </a:cubicBezTo>
                  <a:lnTo>
                    <a:pt x="34535" y="11413"/>
                  </a:lnTo>
                  <a:cubicBezTo>
                    <a:pt x="34398" y="11344"/>
                    <a:pt x="34284" y="11253"/>
                    <a:pt x="34102" y="11162"/>
                  </a:cubicBezTo>
                  <a:cubicBezTo>
                    <a:pt x="33919" y="11070"/>
                    <a:pt x="33714" y="10956"/>
                    <a:pt x="33531" y="10865"/>
                  </a:cubicBezTo>
                  <a:cubicBezTo>
                    <a:pt x="33417" y="10819"/>
                    <a:pt x="33325" y="10774"/>
                    <a:pt x="33211" y="10705"/>
                  </a:cubicBezTo>
                  <a:cubicBezTo>
                    <a:pt x="32915" y="10568"/>
                    <a:pt x="32618" y="10431"/>
                    <a:pt x="32321" y="10294"/>
                  </a:cubicBezTo>
                  <a:cubicBezTo>
                    <a:pt x="32070" y="10180"/>
                    <a:pt x="31842" y="10066"/>
                    <a:pt x="31614" y="9975"/>
                  </a:cubicBezTo>
                  <a:lnTo>
                    <a:pt x="31454" y="9906"/>
                  </a:lnTo>
                  <a:cubicBezTo>
                    <a:pt x="31180" y="9792"/>
                    <a:pt x="30883" y="9655"/>
                    <a:pt x="30564" y="9541"/>
                  </a:cubicBezTo>
                  <a:cubicBezTo>
                    <a:pt x="30290" y="9450"/>
                    <a:pt x="29993" y="9336"/>
                    <a:pt x="29651" y="9199"/>
                  </a:cubicBezTo>
                  <a:cubicBezTo>
                    <a:pt x="29468" y="9107"/>
                    <a:pt x="29285" y="9039"/>
                    <a:pt x="29103" y="8970"/>
                  </a:cubicBezTo>
                  <a:cubicBezTo>
                    <a:pt x="28989" y="8925"/>
                    <a:pt x="28875" y="8879"/>
                    <a:pt x="28738" y="8833"/>
                  </a:cubicBezTo>
                  <a:cubicBezTo>
                    <a:pt x="28578" y="8765"/>
                    <a:pt x="28418" y="8697"/>
                    <a:pt x="28258" y="8628"/>
                  </a:cubicBezTo>
                  <a:cubicBezTo>
                    <a:pt x="28121" y="8560"/>
                    <a:pt x="28007" y="8514"/>
                    <a:pt x="27870" y="8445"/>
                  </a:cubicBezTo>
                  <a:lnTo>
                    <a:pt x="27528" y="8309"/>
                  </a:lnTo>
                  <a:cubicBezTo>
                    <a:pt x="27322" y="8217"/>
                    <a:pt x="27140" y="8126"/>
                    <a:pt x="26934" y="8057"/>
                  </a:cubicBezTo>
                  <a:cubicBezTo>
                    <a:pt x="26775" y="7989"/>
                    <a:pt x="26615" y="7920"/>
                    <a:pt x="26455" y="7875"/>
                  </a:cubicBezTo>
                  <a:cubicBezTo>
                    <a:pt x="26318" y="7829"/>
                    <a:pt x="26181" y="7761"/>
                    <a:pt x="26044" y="7715"/>
                  </a:cubicBezTo>
                  <a:cubicBezTo>
                    <a:pt x="25770" y="7601"/>
                    <a:pt x="25474" y="7464"/>
                    <a:pt x="25177" y="7350"/>
                  </a:cubicBezTo>
                  <a:cubicBezTo>
                    <a:pt x="25017" y="7281"/>
                    <a:pt x="24880" y="7236"/>
                    <a:pt x="24720" y="7167"/>
                  </a:cubicBezTo>
                  <a:cubicBezTo>
                    <a:pt x="24583" y="7122"/>
                    <a:pt x="24446" y="7053"/>
                    <a:pt x="24309" y="7007"/>
                  </a:cubicBezTo>
                  <a:cubicBezTo>
                    <a:pt x="23967" y="6871"/>
                    <a:pt x="23648" y="6711"/>
                    <a:pt x="23396" y="6597"/>
                  </a:cubicBezTo>
                  <a:cubicBezTo>
                    <a:pt x="23214" y="6482"/>
                    <a:pt x="23008" y="6391"/>
                    <a:pt x="22803" y="6300"/>
                  </a:cubicBezTo>
                  <a:cubicBezTo>
                    <a:pt x="22506" y="6163"/>
                    <a:pt x="22187" y="6026"/>
                    <a:pt x="21890" y="5866"/>
                  </a:cubicBezTo>
                  <a:cubicBezTo>
                    <a:pt x="21799" y="5798"/>
                    <a:pt x="21685" y="5752"/>
                    <a:pt x="21570" y="5684"/>
                  </a:cubicBezTo>
                  <a:cubicBezTo>
                    <a:pt x="21388" y="5592"/>
                    <a:pt x="21205" y="5501"/>
                    <a:pt x="21023" y="5387"/>
                  </a:cubicBezTo>
                  <a:cubicBezTo>
                    <a:pt x="20840" y="5318"/>
                    <a:pt x="20680" y="5227"/>
                    <a:pt x="20498" y="5159"/>
                  </a:cubicBezTo>
                  <a:cubicBezTo>
                    <a:pt x="20384" y="5090"/>
                    <a:pt x="20247" y="5044"/>
                    <a:pt x="20132" y="4976"/>
                  </a:cubicBezTo>
                  <a:cubicBezTo>
                    <a:pt x="19859" y="4839"/>
                    <a:pt x="19585" y="4702"/>
                    <a:pt x="19288" y="4588"/>
                  </a:cubicBezTo>
                  <a:cubicBezTo>
                    <a:pt x="19128" y="4520"/>
                    <a:pt x="18968" y="4428"/>
                    <a:pt x="18786" y="4360"/>
                  </a:cubicBezTo>
                  <a:cubicBezTo>
                    <a:pt x="18649" y="4291"/>
                    <a:pt x="18512" y="4246"/>
                    <a:pt x="18375" y="4177"/>
                  </a:cubicBezTo>
                  <a:cubicBezTo>
                    <a:pt x="18215" y="4109"/>
                    <a:pt x="18055" y="4040"/>
                    <a:pt x="17896" y="3972"/>
                  </a:cubicBezTo>
                  <a:cubicBezTo>
                    <a:pt x="17759" y="3903"/>
                    <a:pt x="17599" y="3835"/>
                    <a:pt x="17462" y="3789"/>
                  </a:cubicBezTo>
                  <a:cubicBezTo>
                    <a:pt x="17234" y="3675"/>
                    <a:pt x="17005" y="3584"/>
                    <a:pt x="16777" y="3492"/>
                  </a:cubicBezTo>
                  <a:lnTo>
                    <a:pt x="16503" y="3378"/>
                  </a:lnTo>
                  <a:lnTo>
                    <a:pt x="15887" y="3127"/>
                  </a:lnTo>
                  <a:lnTo>
                    <a:pt x="15590" y="3013"/>
                  </a:lnTo>
                  <a:lnTo>
                    <a:pt x="15430" y="2945"/>
                  </a:lnTo>
                  <a:cubicBezTo>
                    <a:pt x="15157" y="2830"/>
                    <a:pt x="14905" y="2739"/>
                    <a:pt x="14654" y="2602"/>
                  </a:cubicBezTo>
                  <a:cubicBezTo>
                    <a:pt x="14472" y="2511"/>
                    <a:pt x="14289" y="2442"/>
                    <a:pt x="14107" y="2351"/>
                  </a:cubicBezTo>
                  <a:cubicBezTo>
                    <a:pt x="13992" y="2305"/>
                    <a:pt x="13878" y="2260"/>
                    <a:pt x="13764" y="2191"/>
                  </a:cubicBezTo>
                  <a:lnTo>
                    <a:pt x="13331" y="1986"/>
                  </a:lnTo>
                  <a:cubicBezTo>
                    <a:pt x="13171" y="1917"/>
                    <a:pt x="13011" y="1849"/>
                    <a:pt x="12851" y="1758"/>
                  </a:cubicBezTo>
                  <a:cubicBezTo>
                    <a:pt x="12509" y="1598"/>
                    <a:pt x="12212" y="1484"/>
                    <a:pt x="11915" y="1370"/>
                  </a:cubicBezTo>
                  <a:lnTo>
                    <a:pt x="11847" y="1347"/>
                  </a:lnTo>
                  <a:cubicBezTo>
                    <a:pt x="11710" y="1301"/>
                    <a:pt x="11573" y="1256"/>
                    <a:pt x="11459" y="1210"/>
                  </a:cubicBezTo>
                  <a:cubicBezTo>
                    <a:pt x="11299" y="1141"/>
                    <a:pt x="11162" y="1073"/>
                    <a:pt x="11025" y="1027"/>
                  </a:cubicBezTo>
                  <a:cubicBezTo>
                    <a:pt x="10934" y="982"/>
                    <a:pt x="10820" y="936"/>
                    <a:pt x="10728" y="890"/>
                  </a:cubicBezTo>
                  <a:cubicBezTo>
                    <a:pt x="10614" y="845"/>
                    <a:pt x="10500" y="799"/>
                    <a:pt x="10386" y="731"/>
                  </a:cubicBezTo>
                  <a:cubicBezTo>
                    <a:pt x="10158" y="639"/>
                    <a:pt x="9952" y="525"/>
                    <a:pt x="9724" y="411"/>
                  </a:cubicBezTo>
                  <a:cubicBezTo>
                    <a:pt x="9610" y="365"/>
                    <a:pt x="9496" y="274"/>
                    <a:pt x="9382" y="206"/>
                  </a:cubicBezTo>
                  <a:lnTo>
                    <a:pt x="9313" y="160"/>
                  </a:lnTo>
                  <a:cubicBezTo>
                    <a:pt x="9245" y="114"/>
                    <a:pt x="9176" y="69"/>
                    <a:pt x="9085" y="23"/>
                  </a:cubicBezTo>
                  <a:cubicBezTo>
                    <a:pt x="9062" y="0"/>
                    <a:pt x="9017" y="0"/>
                    <a:pt x="8948" y="0"/>
                  </a:cubicBezTo>
                  <a:close/>
                </a:path>
              </a:pathLst>
            </a:custGeom>
            <a:solidFill>
              <a:srgbClr val="B13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38"/>
            <p:cNvSpPr/>
            <p:nvPr/>
          </p:nvSpPr>
          <p:spPr>
            <a:xfrm>
              <a:off x="6544583" y="4345990"/>
              <a:ext cx="152686" cy="289365"/>
            </a:xfrm>
            <a:custGeom>
              <a:avLst/>
              <a:gdLst/>
              <a:ahLst/>
              <a:cxnLst/>
              <a:rect l="l" t="t" r="r" b="b"/>
              <a:pathLst>
                <a:path w="5456" h="10340" extrusionOk="0">
                  <a:moveTo>
                    <a:pt x="4315" y="0"/>
                  </a:moveTo>
                  <a:cubicBezTo>
                    <a:pt x="4269" y="0"/>
                    <a:pt x="4223" y="0"/>
                    <a:pt x="4200" y="23"/>
                  </a:cubicBezTo>
                  <a:cubicBezTo>
                    <a:pt x="4109" y="46"/>
                    <a:pt x="4063" y="114"/>
                    <a:pt x="4018" y="183"/>
                  </a:cubicBezTo>
                  <a:cubicBezTo>
                    <a:pt x="3972" y="251"/>
                    <a:pt x="3972" y="320"/>
                    <a:pt x="3949" y="388"/>
                  </a:cubicBezTo>
                  <a:cubicBezTo>
                    <a:pt x="3904" y="525"/>
                    <a:pt x="3881" y="685"/>
                    <a:pt x="3858" y="822"/>
                  </a:cubicBezTo>
                  <a:cubicBezTo>
                    <a:pt x="3812" y="959"/>
                    <a:pt x="3790" y="1118"/>
                    <a:pt x="3767" y="1255"/>
                  </a:cubicBezTo>
                  <a:cubicBezTo>
                    <a:pt x="3698" y="1552"/>
                    <a:pt x="3653" y="1826"/>
                    <a:pt x="3584" y="2123"/>
                  </a:cubicBezTo>
                  <a:cubicBezTo>
                    <a:pt x="3500" y="2376"/>
                    <a:pt x="3415" y="2650"/>
                    <a:pt x="3330" y="2924"/>
                  </a:cubicBezTo>
                  <a:lnTo>
                    <a:pt x="3330" y="2924"/>
                  </a:lnTo>
                  <a:cubicBezTo>
                    <a:pt x="3331" y="2923"/>
                    <a:pt x="3332" y="2923"/>
                    <a:pt x="3333" y="2922"/>
                  </a:cubicBezTo>
                  <a:lnTo>
                    <a:pt x="3333" y="2922"/>
                  </a:lnTo>
                  <a:cubicBezTo>
                    <a:pt x="3329" y="2932"/>
                    <a:pt x="3326" y="2942"/>
                    <a:pt x="3322" y="2952"/>
                  </a:cubicBezTo>
                  <a:lnTo>
                    <a:pt x="3322" y="2952"/>
                  </a:lnTo>
                  <a:cubicBezTo>
                    <a:pt x="3325" y="2943"/>
                    <a:pt x="3328" y="2934"/>
                    <a:pt x="3330" y="2924"/>
                  </a:cubicBezTo>
                  <a:lnTo>
                    <a:pt x="3330" y="2924"/>
                  </a:lnTo>
                  <a:cubicBezTo>
                    <a:pt x="3312" y="2944"/>
                    <a:pt x="3310" y="2964"/>
                    <a:pt x="3310" y="2984"/>
                  </a:cubicBezTo>
                  <a:lnTo>
                    <a:pt x="3310" y="2984"/>
                  </a:lnTo>
                  <a:cubicBezTo>
                    <a:pt x="3314" y="2973"/>
                    <a:pt x="3318" y="2963"/>
                    <a:pt x="3322" y="2952"/>
                  </a:cubicBezTo>
                  <a:lnTo>
                    <a:pt x="3322" y="2952"/>
                  </a:lnTo>
                  <a:cubicBezTo>
                    <a:pt x="3318" y="2965"/>
                    <a:pt x="3314" y="2978"/>
                    <a:pt x="3310" y="2990"/>
                  </a:cubicBezTo>
                  <a:cubicBezTo>
                    <a:pt x="3310" y="2988"/>
                    <a:pt x="3310" y="2986"/>
                    <a:pt x="3310" y="2984"/>
                  </a:cubicBezTo>
                  <a:lnTo>
                    <a:pt x="3310" y="2984"/>
                  </a:lnTo>
                  <a:cubicBezTo>
                    <a:pt x="3227" y="3211"/>
                    <a:pt x="3145" y="3422"/>
                    <a:pt x="3082" y="3652"/>
                  </a:cubicBezTo>
                  <a:cubicBezTo>
                    <a:pt x="3036" y="3766"/>
                    <a:pt x="2991" y="3880"/>
                    <a:pt x="2945" y="4017"/>
                  </a:cubicBezTo>
                  <a:cubicBezTo>
                    <a:pt x="2899" y="4131"/>
                    <a:pt x="2877" y="4268"/>
                    <a:pt x="2831" y="4382"/>
                  </a:cubicBezTo>
                  <a:cubicBezTo>
                    <a:pt x="2717" y="4702"/>
                    <a:pt x="2603" y="4976"/>
                    <a:pt x="2466" y="5273"/>
                  </a:cubicBezTo>
                  <a:cubicBezTo>
                    <a:pt x="2306" y="5569"/>
                    <a:pt x="2192" y="5889"/>
                    <a:pt x="2078" y="6186"/>
                  </a:cubicBezTo>
                  <a:cubicBezTo>
                    <a:pt x="2009" y="6345"/>
                    <a:pt x="1941" y="6482"/>
                    <a:pt x="1872" y="6642"/>
                  </a:cubicBezTo>
                  <a:cubicBezTo>
                    <a:pt x="1804" y="6779"/>
                    <a:pt x="1758" y="6939"/>
                    <a:pt x="1690" y="7076"/>
                  </a:cubicBezTo>
                  <a:cubicBezTo>
                    <a:pt x="1553" y="7350"/>
                    <a:pt x="1416" y="7624"/>
                    <a:pt x="1256" y="7898"/>
                  </a:cubicBezTo>
                  <a:cubicBezTo>
                    <a:pt x="1152" y="8044"/>
                    <a:pt x="1066" y="8190"/>
                    <a:pt x="965" y="8318"/>
                  </a:cubicBezTo>
                  <a:lnTo>
                    <a:pt x="965" y="8318"/>
                  </a:lnTo>
                  <a:cubicBezTo>
                    <a:pt x="971" y="8308"/>
                    <a:pt x="977" y="8297"/>
                    <a:pt x="982" y="8286"/>
                  </a:cubicBezTo>
                  <a:lnTo>
                    <a:pt x="982" y="8286"/>
                  </a:lnTo>
                  <a:lnTo>
                    <a:pt x="936" y="8354"/>
                  </a:lnTo>
                  <a:cubicBezTo>
                    <a:pt x="946" y="8342"/>
                    <a:pt x="956" y="8331"/>
                    <a:pt x="965" y="8318"/>
                  </a:cubicBezTo>
                  <a:lnTo>
                    <a:pt x="965" y="8318"/>
                  </a:lnTo>
                  <a:cubicBezTo>
                    <a:pt x="899" y="8444"/>
                    <a:pt x="815" y="8570"/>
                    <a:pt x="731" y="8696"/>
                  </a:cubicBezTo>
                  <a:cubicBezTo>
                    <a:pt x="640" y="8811"/>
                    <a:pt x="571" y="8925"/>
                    <a:pt x="480" y="9039"/>
                  </a:cubicBezTo>
                  <a:cubicBezTo>
                    <a:pt x="457" y="9084"/>
                    <a:pt x="434" y="9107"/>
                    <a:pt x="411" y="9130"/>
                  </a:cubicBezTo>
                  <a:cubicBezTo>
                    <a:pt x="366" y="9199"/>
                    <a:pt x="343" y="9244"/>
                    <a:pt x="320" y="9313"/>
                  </a:cubicBezTo>
                  <a:cubicBezTo>
                    <a:pt x="320" y="9336"/>
                    <a:pt x="320" y="9336"/>
                    <a:pt x="320" y="9358"/>
                  </a:cubicBezTo>
                  <a:cubicBezTo>
                    <a:pt x="305" y="9355"/>
                    <a:pt x="290" y="9354"/>
                    <a:pt x="276" y="9354"/>
                  </a:cubicBezTo>
                  <a:cubicBezTo>
                    <a:pt x="183" y="9354"/>
                    <a:pt x="109" y="9416"/>
                    <a:pt x="69" y="9495"/>
                  </a:cubicBezTo>
                  <a:cubicBezTo>
                    <a:pt x="1" y="9632"/>
                    <a:pt x="69" y="9746"/>
                    <a:pt x="183" y="9815"/>
                  </a:cubicBezTo>
                  <a:cubicBezTo>
                    <a:pt x="252" y="9861"/>
                    <a:pt x="343" y="9906"/>
                    <a:pt x="411" y="9929"/>
                  </a:cubicBezTo>
                  <a:cubicBezTo>
                    <a:pt x="526" y="9975"/>
                    <a:pt x="617" y="9997"/>
                    <a:pt x="708" y="10020"/>
                  </a:cubicBezTo>
                  <a:cubicBezTo>
                    <a:pt x="822" y="10066"/>
                    <a:pt x="914" y="10112"/>
                    <a:pt x="1028" y="10157"/>
                  </a:cubicBezTo>
                  <a:cubicBezTo>
                    <a:pt x="1096" y="10203"/>
                    <a:pt x="1187" y="10249"/>
                    <a:pt x="1279" y="10294"/>
                  </a:cubicBezTo>
                  <a:cubicBezTo>
                    <a:pt x="1338" y="10326"/>
                    <a:pt x="1394" y="10340"/>
                    <a:pt x="1446" y="10340"/>
                  </a:cubicBezTo>
                  <a:cubicBezTo>
                    <a:pt x="1697" y="10340"/>
                    <a:pt x="1873" y="10023"/>
                    <a:pt x="1986" y="9815"/>
                  </a:cubicBezTo>
                  <a:cubicBezTo>
                    <a:pt x="2032" y="9724"/>
                    <a:pt x="2078" y="9655"/>
                    <a:pt x="2123" y="9564"/>
                  </a:cubicBezTo>
                  <a:cubicBezTo>
                    <a:pt x="2169" y="9495"/>
                    <a:pt x="2215" y="9427"/>
                    <a:pt x="2260" y="9358"/>
                  </a:cubicBezTo>
                  <a:cubicBezTo>
                    <a:pt x="2420" y="9084"/>
                    <a:pt x="2603" y="8811"/>
                    <a:pt x="2762" y="8537"/>
                  </a:cubicBezTo>
                  <a:cubicBezTo>
                    <a:pt x="2899" y="8286"/>
                    <a:pt x="3059" y="8012"/>
                    <a:pt x="3219" y="7761"/>
                  </a:cubicBezTo>
                  <a:cubicBezTo>
                    <a:pt x="3379" y="7510"/>
                    <a:pt x="3516" y="7236"/>
                    <a:pt x="3653" y="6962"/>
                  </a:cubicBezTo>
                  <a:cubicBezTo>
                    <a:pt x="3790" y="6688"/>
                    <a:pt x="3927" y="6391"/>
                    <a:pt x="4041" y="6117"/>
                  </a:cubicBezTo>
                  <a:cubicBezTo>
                    <a:pt x="4292" y="5547"/>
                    <a:pt x="4588" y="4999"/>
                    <a:pt x="4703" y="4382"/>
                  </a:cubicBezTo>
                  <a:cubicBezTo>
                    <a:pt x="4748" y="4086"/>
                    <a:pt x="4794" y="3789"/>
                    <a:pt x="4862" y="3492"/>
                  </a:cubicBezTo>
                  <a:cubicBezTo>
                    <a:pt x="4885" y="3333"/>
                    <a:pt x="4908" y="3173"/>
                    <a:pt x="4954" y="3013"/>
                  </a:cubicBezTo>
                  <a:cubicBezTo>
                    <a:pt x="4954" y="2967"/>
                    <a:pt x="4954" y="2922"/>
                    <a:pt x="4954" y="2876"/>
                  </a:cubicBezTo>
                  <a:cubicBezTo>
                    <a:pt x="5068" y="2602"/>
                    <a:pt x="5136" y="2328"/>
                    <a:pt x="5228" y="2054"/>
                  </a:cubicBezTo>
                  <a:cubicBezTo>
                    <a:pt x="5273" y="1849"/>
                    <a:pt x="5319" y="1643"/>
                    <a:pt x="5365" y="1438"/>
                  </a:cubicBezTo>
                  <a:cubicBezTo>
                    <a:pt x="5387" y="1324"/>
                    <a:pt x="5387" y="1233"/>
                    <a:pt x="5410" y="1118"/>
                  </a:cubicBezTo>
                  <a:cubicBezTo>
                    <a:pt x="5410" y="1073"/>
                    <a:pt x="5410" y="1027"/>
                    <a:pt x="5410" y="982"/>
                  </a:cubicBezTo>
                  <a:cubicBezTo>
                    <a:pt x="5433" y="867"/>
                    <a:pt x="5456" y="730"/>
                    <a:pt x="5365" y="639"/>
                  </a:cubicBezTo>
                  <a:cubicBezTo>
                    <a:pt x="5342" y="616"/>
                    <a:pt x="5319" y="593"/>
                    <a:pt x="5296" y="571"/>
                  </a:cubicBezTo>
                  <a:cubicBezTo>
                    <a:pt x="5273" y="502"/>
                    <a:pt x="5250" y="457"/>
                    <a:pt x="5228" y="411"/>
                  </a:cubicBezTo>
                  <a:cubicBezTo>
                    <a:pt x="5159" y="297"/>
                    <a:pt x="5022" y="228"/>
                    <a:pt x="4908" y="183"/>
                  </a:cubicBezTo>
                  <a:cubicBezTo>
                    <a:pt x="4817" y="137"/>
                    <a:pt x="4725" y="91"/>
                    <a:pt x="4634" y="69"/>
                  </a:cubicBezTo>
                  <a:cubicBezTo>
                    <a:pt x="4543" y="23"/>
                    <a:pt x="4474" y="0"/>
                    <a:pt x="4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38"/>
            <p:cNvSpPr/>
            <p:nvPr/>
          </p:nvSpPr>
          <p:spPr>
            <a:xfrm>
              <a:off x="6941886" y="4519721"/>
              <a:ext cx="153330" cy="291380"/>
            </a:xfrm>
            <a:custGeom>
              <a:avLst/>
              <a:gdLst/>
              <a:ahLst/>
              <a:cxnLst/>
              <a:rect l="l" t="t" r="r" b="b"/>
              <a:pathLst>
                <a:path w="5479" h="10412" extrusionOk="0">
                  <a:moveTo>
                    <a:pt x="2580" y="8932"/>
                  </a:moveTo>
                  <a:lnTo>
                    <a:pt x="2580" y="8932"/>
                  </a:lnTo>
                  <a:cubicBezTo>
                    <a:pt x="2573" y="8945"/>
                    <a:pt x="2565" y="8958"/>
                    <a:pt x="2557" y="8971"/>
                  </a:cubicBezTo>
                  <a:cubicBezTo>
                    <a:pt x="2578" y="8950"/>
                    <a:pt x="2580" y="8948"/>
                    <a:pt x="2580" y="8932"/>
                  </a:cubicBezTo>
                  <a:close/>
                  <a:moveTo>
                    <a:pt x="4178" y="0"/>
                  </a:moveTo>
                  <a:cubicBezTo>
                    <a:pt x="4087" y="0"/>
                    <a:pt x="3973" y="46"/>
                    <a:pt x="3904" y="115"/>
                  </a:cubicBezTo>
                  <a:cubicBezTo>
                    <a:pt x="3836" y="183"/>
                    <a:pt x="3813" y="297"/>
                    <a:pt x="3790" y="389"/>
                  </a:cubicBezTo>
                  <a:cubicBezTo>
                    <a:pt x="3767" y="480"/>
                    <a:pt x="3767" y="571"/>
                    <a:pt x="3744" y="640"/>
                  </a:cubicBezTo>
                  <a:cubicBezTo>
                    <a:pt x="3744" y="799"/>
                    <a:pt x="3699" y="959"/>
                    <a:pt x="3676" y="1096"/>
                  </a:cubicBezTo>
                  <a:cubicBezTo>
                    <a:pt x="3653" y="1256"/>
                    <a:pt x="3607" y="1393"/>
                    <a:pt x="3584" y="1553"/>
                  </a:cubicBezTo>
                  <a:cubicBezTo>
                    <a:pt x="3539" y="1712"/>
                    <a:pt x="3516" y="1872"/>
                    <a:pt x="3493" y="2032"/>
                  </a:cubicBezTo>
                  <a:cubicBezTo>
                    <a:pt x="3425" y="2329"/>
                    <a:pt x="3356" y="2648"/>
                    <a:pt x="3265" y="2945"/>
                  </a:cubicBezTo>
                  <a:cubicBezTo>
                    <a:pt x="3219" y="3105"/>
                    <a:pt x="3174" y="3265"/>
                    <a:pt x="3128" y="3424"/>
                  </a:cubicBezTo>
                  <a:cubicBezTo>
                    <a:pt x="3082" y="3584"/>
                    <a:pt x="3037" y="3744"/>
                    <a:pt x="2991" y="3904"/>
                  </a:cubicBezTo>
                  <a:cubicBezTo>
                    <a:pt x="2900" y="4200"/>
                    <a:pt x="2763" y="4497"/>
                    <a:pt x="2626" y="4817"/>
                  </a:cubicBezTo>
                  <a:cubicBezTo>
                    <a:pt x="2512" y="5113"/>
                    <a:pt x="2398" y="5410"/>
                    <a:pt x="2261" y="5707"/>
                  </a:cubicBezTo>
                  <a:cubicBezTo>
                    <a:pt x="2124" y="6026"/>
                    <a:pt x="1964" y="6323"/>
                    <a:pt x="1781" y="6643"/>
                  </a:cubicBezTo>
                  <a:cubicBezTo>
                    <a:pt x="1621" y="6939"/>
                    <a:pt x="1462" y="7259"/>
                    <a:pt x="1279" y="7556"/>
                  </a:cubicBezTo>
                  <a:cubicBezTo>
                    <a:pt x="1211" y="7647"/>
                    <a:pt x="1142" y="7761"/>
                    <a:pt x="1074" y="7875"/>
                  </a:cubicBezTo>
                  <a:cubicBezTo>
                    <a:pt x="914" y="8126"/>
                    <a:pt x="731" y="8400"/>
                    <a:pt x="549" y="8651"/>
                  </a:cubicBezTo>
                  <a:cubicBezTo>
                    <a:pt x="457" y="8765"/>
                    <a:pt x="366" y="8857"/>
                    <a:pt x="298" y="8994"/>
                  </a:cubicBezTo>
                  <a:cubicBezTo>
                    <a:pt x="206" y="9108"/>
                    <a:pt x="138" y="9222"/>
                    <a:pt x="161" y="9382"/>
                  </a:cubicBezTo>
                  <a:cubicBezTo>
                    <a:pt x="115" y="9405"/>
                    <a:pt x="92" y="9405"/>
                    <a:pt x="69" y="9427"/>
                  </a:cubicBezTo>
                  <a:cubicBezTo>
                    <a:pt x="1" y="9541"/>
                    <a:pt x="24" y="9678"/>
                    <a:pt x="115" y="9770"/>
                  </a:cubicBezTo>
                  <a:cubicBezTo>
                    <a:pt x="206" y="9861"/>
                    <a:pt x="320" y="9952"/>
                    <a:pt x="457" y="10021"/>
                  </a:cubicBezTo>
                  <a:cubicBezTo>
                    <a:pt x="572" y="10089"/>
                    <a:pt x="686" y="10158"/>
                    <a:pt x="800" y="10226"/>
                  </a:cubicBezTo>
                  <a:cubicBezTo>
                    <a:pt x="925" y="10309"/>
                    <a:pt x="1088" y="10412"/>
                    <a:pt x="1254" y="10412"/>
                  </a:cubicBezTo>
                  <a:cubicBezTo>
                    <a:pt x="1270" y="10412"/>
                    <a:pt x="1286" y="10411"/>
                    <a:pt x="1302" y="10409"/>
                  </a:cubicBezTo>
                  <a:cubicBezTo>
                    <a:pt x="1462" y="10409"/>
                    <a:pt x="1553" y="10318"/>
                    <a:pt x="1644" y="10226"/>
                  </a:cubicBezTo>
                  <a:cubicBezTo>
                    <a:pt x="1713" y="10158"/>
                    <a:pt x="1758" y="10112"/>
                    <a:pt x="1804" y="10044"/>
                  </a:cubicBezTo>
                  <a:cubicBezTo>
                    <a:pt x="1895" y="9929"/>
                    <a:pt x="1987" y="9815"/>
                    <a:pt x="2078" y="9678"/>
                  </a:cubicBezTo>
                  <a:cubicBezTo>
                    <a:pt x="2261" y="9450"/>
                    <a:pt x="2420" y="9176"/>
                    <a:pt x="2580" y="8925"/>
                  </a:cubicBezTo>
                  <a:lnTo>
                    <a:pt x="2580" y="8925"/>
                  </a:lnTo>
                  <a:cubicBezTo>
                    <a:pt x="2580" y="8928"/>
                    <a:pt x="2580" y="8930"/>
                    <a:pt x="2580" y="8932"/>
                  </a:cubicBezTo>
                  <a:lnTo>
                    <a:pt x="2580" y="8932"/>
                  </a:lnTo>
                  <a:cubicBezTo>
                    <a:pt x="2732" y="8673"/>
                    <a:pt x="2884" y="8434"/>
                    <a:pt x="3037" y="8195"/>
                  </a:cubicBezTo>
                  <a:cubicBezTo>
                    <a:pt x="3196" y="7944"/>
                    <a:pt x="3333" y="7693"/>
                    <a:pt x="3470" y="7442"/>
                  </a:cubicBezTo>
                  <a:cubicBezTo>
                    <a:pt x="3607" y="7168"/>
                    <a:pt x="3744" y="6894"/>
                    <a:pt x="3858" y="6620"/>
                  </a:cubicBezTo>
                  <a:cubicBezTo>
                    <a:pt x="3995" y="6346"/>
                    <a:pt x="4109" y="6072"/>
                    <a:pt x="4224" y="5798"/>
                  </a:cubicBezTo>
                  <a:cubicBezTo>
                    <a:pt x="4406" y="5387"/>
                    <a:pt x="4543" y="4976"/>
                    <a:pt x="4680" y="4543"/>
                  </a:cubicBezTo>
                  <a:cubicBezTo>
                    <a:pt x="4703" y="4497"/>
                    <a:pt x="4703" y="4429"/>
                    <a:pt x="4726" y="4383"/>
                  </a:cubicBezTo>
                  <a:cubicBezTo>
                    <a:pt x="4749" y="4360"/>
                    <a:pt x="4749" y="4337"/>
                    <a:pt x="4749" y="4314"/>
                  </a:cubicBezTo>
                  <a:cubicBezTo>
                    <a:pt x="4749" y="4314"/>
                    <a:pt x="4771" y="4292"/>
                    <a:pt x="4771" y="4269"/>
                  </a:cubicBezTo>
                  <a:cubicBezTo>
                    <a:pt x="4771" y="4246"/>
                    <a:pt x="4771" y="4246"/>
                    <a:pt x="4771" y="4246"/>
                  </a:cubicBezTo>
                  <a:cubicBezTo>
                    <a:pt x="4794" y="4223"/>
                    <a:pt x="4794" y="4178"/>
                    <a:pt x="4817" y="4132"/>
                  </a:cubicBezTo>
                  <a:cubicBezTo>
                    <a:pt x="4908" y="3812"/>
                    <a:pt x="5022" y="3493"/>
                    <a:pt x="5091" y="3150"/>
                  </a:cubicBezTo>
                  <a:cubicBezTo>
                    <a:pt x="5137" y="2991"/>
                    <a:pt x="5182" y="2854"/>
                    <a:pt x="5205" y="2694"/>
                  </a:cubicBezTo>
                  <a:cubicBezTo>
                    <a:pt x="5251" y="2557"/>
                    <a:pt x="5274" y="2397"/>
                    <a:pt x="5319" y="2260"/>
                  </a:cubicBezTo>
                  <a:cubicBezTo>
                    <a:pt x="5388" y="1963"/>
                    <a:pt x="5410" y="1667"/>
                    <a:pt x="5456" y="1370"/>
                  </a:cubicBezTo>
                  <a:cubicBezTo>
                    <a:pt x="5456" y="1210"/>
                    <a:pt x="5479" y="1050"/>
                    <a:pt x="5479" y="891"/>
                  </a:cubicBezTo>
                  <a:cubicBezTo>
                    <a:pt x="5479" y="822"/>
                    <a:pt x="5479" y="754"/>
                    <a:pt x="5456" y="685"/>
                  </a:cubicBezTo>
                  <a:cubicBezTo>
                    <a:pt x="5433" y="594"/>
                    <a:pt x="5365" y="503"/>
                    <a:pt x="5296" y="434"/>
                  </a:cubicBezTo>
                  <a:cubicBezTo>
                    <a:pt x="5228" y="366"/>
                    <a:pt x="5159" y="320"/>
                    <a:pt x="5068" y="252"/>
                  </a:cubicBezTo>
                  <a:cubicBezTo>
                    <a:pt x="5022" y="229"/>
                    <a:pt x="4977" y="206"/>
                    <a:pt x="4931" y="183"/>
                  </a:cubicBezTo>
                  <a:cubicBezTo>
                    <a:pt x="4840" y="160"/>
                    <a:pt x="4749" y="137"/>
                    <a:pt x="4680" y="115"/>
                  </a:cubicBezTo>
                  <a:cubicBezTo>
                    <a:pt x="4634" y="115"/>
                    <a:pt x="4589" y="115"/>
                    <a:pt x="4543" y="92"/>
                  </a:cubicBezTo>
                  <a:cubicBezTo>
                    <a:pt x="4429" y="46"/>
                    <a:pt x="4292" y="0"/>
                    <a:pt x="4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38"/>
            <p:cNvSpPr/>
            <p:nvPr/>
          </p:nvSpPr>
          <p:spPr>
            <a:xfrm>
              <a:off x="6341468" y="4356204"/>
              <a:ext cx="175046" cy="212742"/>
            </a:xfrm>
            <a:custGeom>
              <a:avLst/>
              <a:gdLst/>
              <a:ahLst/>
              <a:cxnLst/>
              <a:rect l="l" t="t" r="r" b="b"/>
              <a:pathLst>
                <a:path w="6255" h="7602" extrusionOk="0">
                  <a:moveTo>
                    <a:pt x="320" y="0"/>
                  </a:moveTo>
                  <a:cubicBezTo>
                    <a:pt x="297" y="0"/>
                    <a:pt x="251" y="0"/>
                    <a:pt x="228" y="23"/>
                  </a:cubicBezTo>
                  <a:cubicBezTo>
                    <a:pt x="114" y="69"/>
                    <a:pt x="46" y="206"/>
                    <a:pt x="91" y="343"/>
                  </a:cubicBezTo>
                  <a:cubicBezTo>
                    <a:pt x="137" y="434"/>
                    <a:pt x="183" y="525"/>
                    <a:pt x="228" y="617"/>
                  </a:cubicBezTo>
                  <a:cubicBezTo>
                    <a:pt x="206" y="617"/>
                    <a:pt x="183" y="617"/>
                    <a:pt x="160" y="639"/>
                  </a:cubicBezTo>
                  <a:cubicBezTo>
                    <a:pt x="46" y="685"/>
                    <a:pt x="0" y="799"/>
                    <a:pt x="46" y="913"/>
                  </a:cubicBezTo>
                  <a:cubicBezTo>
                    <a:pt x="69" y="982"/>
                    <a:pt x="91" y="1073"/>
                    <a:pt x="137" y="1141"/>
                  </a:cubicBezTo>
                  <a:cubicBezTo>
                    <a:pt x="137" y="1141"/>
                    <a:pt x="137" y="1141"/>
                    <a:pt x="137" y="1164"/>
                  </a:cubicBezTo>
                  <a:cubicBezTo>
                    <a:pt x="160" y="1324"/>
                    <a:pt x="228" y="1461"/>
                    <a:pt x="297" y="1621"/>
                  </a:cubicBezTo>
                  <a:cubicBezTo>
                    <a:pt x="342" y="1712"/>
                    <a:pt x="365" y="1781"/>
                    <a:pt x="411" y="1872"/>
                  </a:cubicBezTo>
                  <a:cubicBezTo>
                    <a:pt x="411" y="1918"/>
                    <a:pt x="411" y="1940"/>
                    <a:pt x="411" y="1963"/>
                  </a:cubicBezTo>
                  <a:cubicBezTo>
                    <a:pt x="434" y="2009"/>
                    <a:pt x="434" y="2055"/>
                    <a:pt x="457" y="2100"/>
                  </a:cubicBezTo>
                  <a:cubicBezTo>
                    <a:pt x="457" y="2100"/>
                    <a:pt x="479" y="2123"/>
                    <a:pt x="479" y="2146"/>
                  </a:cubicBezTo>
                  <a:cubicBezTo>
                    <a:pt x="502" y="2191"/>
                    <a:pt x="548" y="2237"/>
                    <a:pt x="571" y="2283"/>
                  </a:cubicBezTo>
                  <a:cubicBezTo>
                    <a:pt x="616" y="2374"/>
                    <a:pt x="662" y="2443"/>
                    <a:pt x="708" y="2511"/>
                  </a:cubicBezTo>
                  <a:cubicBezTo>
                    <a:pt x="753" y="2557"/>
                    <a:pt x="776" y="2602"/>
                    <a:pt x="799" y="2648"/>
                  </a:cubicBezTo>
                  <a:cubicBezTo>
                    <a:pt x="913" y="2876"/>
                    <a:pt x="1027" y="3082"/>
                    <a:pt x="1164" y="3287"/>
                  </a:cubicBezTo>
                  <a:cubicBezTo>
                    <a:pt x="1301" y="3492"/>
                    <a:pt x="1415" y="3721"/>
                    <a:pt x="1575" y="3903"/>
                  </a:cubicBezTo>
                  <a:cubicBezTo>
                    <a:pt x="1598" y="3926"/>
                    <a:pt x="1621" y="3949"/>
                    <a:pt x="1644" y="3949"/>
                  </a:cubicBezTo>
                  <a:cubicBezTo>
                    <a:pt x="1735" y="4109"/>
                    <a:pt x="1849" y="4246"/>
                    <a:pt x="1963" y="4383"/>
                  </a:cubicBezTo>
                  <a:cubicBezTo>
                    <a:pt x="2032" y="4474"/>
                    <a:pt x="2100" y="4565"/>
                    <a:pt x="2169" y="4657"/>
                  </a:cubicBezTo>
                  <a:cubicBezTo>
                    <a:pt x="2260" y="4794"/>
                    <a:pt x="2351" y="4908"/>
                    <a:pt x="2442" y="5045"/>
                  </a:cubicBezTo>
                  <a:cubicBezTo>
                    <a:pt x="2511" y="5090"/>
                    <a:pt x="2557" y="5159"/>
                    <a:pt x="2602" y="5227"/>
                  </a:cubicBezTo>
                  <a:cubicBezTo>
                    <a:pt x="2625" y="5250"/>
                    <a:pt x="2648" y="5273"/>
                    <a:pt x="2671" y="5319"/>
                  </a:cubicBezTo>
                  <a:cubicBezTo>
                    <a:pt x="2693" y="5341"/>
                    <a:pt x="2716" y="5364"/>
                    <a:pt x="2739" y="5387"/>
                  </a:cubicBezTo>
                  <a:cubicBezTo>
                    <a:pt x="2739" y="5387"/>
                    <a:pt x="2762" y="5410"/>
                    <a:pt x="2785" y="5433"/>
                  </a:cubicBezTo>
                  <a:cubicBezTo>
                    <a:pt x="2808" y="5455"/>
                    <a:pt x="2830" y="5455"/>
                    <a:pt x="2876" y="5478"/>
                  </a:cubicBezTo>
                  <a:cubicBezTo>
                    <a:pt x="2876" y="5478"/>
                    <a:pt x="2899" y="5501"/>
                    <a:pt x="2922" y="5501"/>
                  </a:cubicBezTo>
                  <a:cubicBezTo>
                    <a:pt x="3059" y="5661"/>
                    <a:pt x="3218" y="5821"/>
                    <a:pt x="3355" y="6003"/>
                  </a:cubicBezTo>
                  <a:cubicBezTo>
                    <a:pt x="3515" y="6186"/>
                    <a:pt x="3675" y="6368"/>
                    <a:pt x="3858" y="6528"/>
                  </a:cubicBezTo>
                  <a:cubicBezTo>
                    <a:pt x="3972" y="6665"/>
                    <a:pt x="4086" y="6779"/>
                    <a:pt x="4200" y="6893"/>
                  </a:cubicBezTo>
                  <a:cubicBezTo>
                    <a:pt x="4337" y="7030"/>
                    <a:pt x="4474" y="7167"/>
                    <a:pt x="4634" y="7281"/>
                  </a:cubicBezTo>
                  <a:cubicBezTo>
                    <a:pt x="4702" y="7350"/>
                    <a:pt x="4771" y="7418"/>
                    <a:pt x="4862" y="7487"/>
                  </a:cubicBezTo>
                  <a:cubicBezTo>
                    <a:pt x="4976" y="7555"/>
                    <a:pt x="5090" y="7601"/>
                    <a:pt x="5227" y="7601"/>
                  </a:cubicBezTo>
                  <a:cubicBezTo>
                    <a:pt x="5341" y="7578"/>
                    <a:pt x="5433" y="7533"/>
                    <a:pt x="5478" y="7441"/>
                  </a:cubicBezTo>
                  <a:cubicBezTo>
                    <a:pt x="5501" y="7418"/>
                    <a:pt x="5524" y="7373"/>
                    <a:pt x="5547" y="7350"/>
                  </a:cubicBezTo>
                  <a:cubicBezTo>
                    <a:pt x="5569" y="7281"/>
                    <a:pt x="5615" y="7213"/>
                    <a:pt x="5661" y="7167"/>
                  </a:cubicBezTo>
                  <a:cubicBezTo>
                    <a:pt x="5729" y="7053"/>
                    <a:pt x="5798" y="6939"/>
                    <a:pt x="5843" y="6825"/>
                  </a:cubicBezTo>
                  <a:cubicBezTo>
                    <a:pt x="5889" y="6757"/>
                    <a:pt x="5935" y="6711"/>
                    <a:pt x="5958" y="6642"/>
                  </a:cubicBezTo>
                  <a:cubicBezTo>
                    <a:pt x="6003" y="6574"/>
                    <a:pt x="6049" y="6505"/>
                    <a:pt x="6117" y="6437"/>
                  </a:cubicBezTo>
                  <a:cubicBezTo>
                    <a:pt x="6117" y="6414"/>
                    <a:pt x="6140" y="6391"/>
                    <a:pt x="6163" y="6368"/>
                  </a:cubicBezTo>
                  <a:cubicBezTo>
                    <a:pt x="6186" y="6323"/>
                    <a:pt x="6209" y="6300"/>
                    <a:pt x="6231" y="6254"/>
                  </a:cubicBezTo>
                  <a:cubicBezTo>
                    <a:pt x="6254" y="6186"/>
                    <a:pt x="6254" y="6117"/>
                    <a:pt x="6254" y="6049"/>
                  </a:cubicBezTo>
                  <a:cubicBezTo>
                    <a:pt x="6254" y="5980"/>
                    <a:pt x="6209" y="5912"/>
                    <a:pt x="6186" y="5866"/>
                  </a:cubicBezTo>
                  <a:cubicBezTo>
                    <a:pt x="6163" y="5843"/>
                    <a:pt x="6117" y="5798"/>
                    <a:pt x="6094" y="5775"/>
                  </a:cubicBezTo>
                  <a:cubicBezTo>
                    <a:pt x="6049" y="5752"/>
                    <a:pt x="6003" y="5729"/>
                    <a:pt x="5980" y="5729"/>
                  </a:cubicBezTo>
                  <a:cubicBezTo>
                    <a:pt x="5752" y="5592"/>
                    <a:pt x="5547" y="5433"/>
                    <a:pt x="5341" y="5273"/>
                  </a:cubicBezTo>
                  <a:cubicBezTo>
                    <a:pt x="5090" y="5113"/>
                    <a:pt x="4862" y="4953"/>
                    <a:pt x="4634" y="4771"/>
                  </a:cubicBezTo>
                  <a:cubicBezTo>
                    <a:pt x="4428" y="4611"/>
                    <a:pt x="4200" y="4451"/>
                    <a:pt x="3995" y="4291"/>
                  </a:cubicBezTo>
                  <a:cubicBezTo>
                    <a:pt x="3743" y="4109"/>
                    <a:pt x="3515" y="3903"/>
                    <a:pt x="3287" y="3698"/>
                  </a:cubicBezTo>
                  <a:cubicBezTo>
                    <a:pt x="3127" y="3515"/>
                    <a:pt x="2945" y="3356"/>
                    <a:pt x="2762" y="3173"/>
                  </a:cubicBezTo>
                  <a:cubicBezTo>
                    <a:pt x="2579" y="2990"/>
                    <a:pt x="2420" y="2808"/>
                    <a:pt x="2237" y="2625"/>
                  </a:cubicBezTo>
                  <a:cubicBezTo>
                    <a:pt x="2054" y="2443"/>
                    <a:pt x="1872" y="2237"/>
                    <a:pt x="1712" y="2032"/>
                  </a:cubicBezTo>
                  <a:cubicBezTo>
                    <a:pt x="1552" y="1826"/>
                    <a:pt x="1392" y="1621"/>
                    <a:pt x="1256" y="1393"/>
                  </a:cubicBezTo>
                  <a:cubicBezTo>
                    <a:pt x="1096" y="1187"/>
                    <a:pt x="959" y="982"/>
                    <a:pt x="845" y="753"/>
                  </a:cubicBezTo>
                  <a:cubicBezTo>
                    <a:pt x="845" y="753"/>
                    <a:pt x="845" y="776"/>
                    <a:pt x="845" y="776"/>
                  </a:cubicBezTo>
                  <a:lnTo>
                    <a:pt x="822" y="753"/>
                  </a:lnTo>
                  <a:lnTo>
                    <a:pt x="845" y="753"/>
                  </a:lnTo>
                  <a:cubicBezTo>
                    <a:pt x="822" y="753"/>
                    <a:pt x="822" y="753"/>
                    <a:pt x="822" y="731"/>
                  </a:cubicBezTo>
                  <a:cubicBezTo>
                    <a:pt x="731" y="548"/>
                    <a:pt x="639" y="365"/>
                    <a:pt x="548" y="160"/>
                  </a:cubicBezTo>
                  <a:cubicBezTo>
                    <a:pt x="502" y="69"/>
                    <a:pt x="411" y="0"/>
                    <a:pt x="320" y="0"/>
                  </a:cubicBezTo>
                  <a:close/>
                </a:path>
              </a:pathLst>
            </a:custGeom>
            <a:solidFill>
              <a:srgbClr val="A4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38"/>
            <p:cNvSpPr/>
            <p:nvPr/>
          </p:nvSpPr>
          <p:spPr>
            <a:xfrm>
              <a:off x="6373399" y="4365775"/>
              <a:ext cx="143115" cy="121707"/>
            </a:xfrm>
            <a:custGeom>
              <a:avLst/>
              <a:gdLst/>
              <a:ahLst/>
              <a:cxnLst/>
              <a:rect l="l" t="t" r="r" b="b"/>
              <a:pathLst>
                <a:path w="5114" h="4349" extrusionOk="0">
                  <a:moveTo>
                    <a:pt x="160" y="1"/>
                  </a:moveTo>
                  <a:cubicBezTo>
                    <a:pt x="137" y="1"/>
                    <a:pt x="115" y="1"/>
                    <a:pt x="69" y="23"/>
                  </a:cubicBezTo>
                  <a:cubicBezTo>
                    <a:pt x="23" y="69"/>
                    <a:pt x="0" y="160"/>
                    <a:pt x="46" y="229"/>
                  </a:cubicBezTo>
                  <a:cubicBezTo>
                    <a:pt x="137" y="343"/>
                    <a:pt x="229" y="457"/>
                    <a:pt x="320" y="594"/>
                  </a:cubicBezTo>
                  <a:cubicBezTo>
                    <a:pt x="411" y="708"/>
                    <a:pt x="525" y="822"/>
                    <a:pt x="639" y="959"/>
                  </a:cubicBezTo>
                  <a:cubicBezTo>
                    <a:pt x="822" y="1188"/>
                    <a:pt x="1050" y="1439"/>
                    <a:pt x="1256" y="1690"/>
                  </a:cubicBezTo>
                  <a:cubicBezTo>
                    <a:pt x="1461" y="1941"/>
                    <a:pt x="1689" y="2169"/>
                    <a:pt x="1918" y="2397"/>
                  </a:cubicBezTo>
                  <a:cubicBezTo>
                    <a:pt x="2146" y="2603"/>
                    <a:pt x="2374" y="2785"/>
                    <a:pt x="2602" y="2968"/>
                  </a:cubicBezTo>
                  <a:cubicBezTo>
                    <a:pt x="2739" y="3082"/>
                    <a:pt x="2899" y="3196"/>
                    <a:pt x="3059" y="3310"/>
                  </a:cubicBezTo>
                  <a:cubicBezTo>
                    <a:pt x="3219" y="3447"/>
                    <a:pt x="3401" y="3561"/>
                    <a:pt x="3584" y="3675"/>
                  </a:cubicBezTo>
                  <a:cubicBezTo>
                    <a:pt x="3744" y="3767"/>
                    <a:pt x="3926" y="3881"/>
                    <a:pt x="4086" y="3995"/>
                  </a:cubicBezTo>
                  <a:cubicBezTo>
                    <a:pt x="4177" y="4064"/>
                    <a:pt x="4246" y="4109"/>
                    <a:pt x="4337" y="4155"/>
                  </a:cubicBezTo>
                  <a:cubicBezTo>
                    <a:pt x="4451" y="4223"/>
                    <a:pt x="4565" y="4292"/>
                    <a:pt x="4680" y="4315"/>
                  </a:cubicBezTo>
                  <a:cubicBezTo>
                    <a:pt x="4725" y="4337"/>
                    <a:pt x="4765" y="4349"/>
                    <a:pt x="4802" y="4349"/>
                  </a:cubicBezTo>
                  <a:cubicBezTo>
                    <a:pt x="4839" y="4349"/>
                    <a:pt x="4874" y="4337"/>
                    <a:pt x="4908" y="4315"/>
                  </a:cubicBezTo>
                  <a:cubicBezTo>
                    <a:pt x="4999" y="4292"/>
                    <a:pt x="5045" y="4223"/>
                    <a:pt x="5090" y="4155"/>
                  </a:cubicBezTo>
                  <a:cubicBezTo>
                    <a:pt x="5113" y="4086"/>
                    <a:pt x="5113" y="3995"/>
                    <a:pt x="5090" y="3927"/>
                  </a:cubicBezTo>
                  <a:cubicBezTo>
                    <a:pt x="5068" y="3858"/>
                    <a:pt x="4999" y="3790"/>
                    <a:pt x="4931" y="3767"/>
                  </a:cubicBezTo>
                  <a:cubicBezTo>
                    <a:pt x="4862" y="3721"/>
                    <a:pt x="4794" y="3675"/>
                    <a:pt x="4725" y="3630"/>
                  </a:cubicBezTo>
                  <a:cubicBezTo>
                    <a:pt x="4451" y="3493"/>
                    <a:pt x="4200" y="3310"/>
                    <a:pt x="3949" y="3150"/>
                  </a:cubicBezTo>
                  <a:cubicBezTo>
                    <a:pt x="3675" y="2991"/>
                    <a:pt x="3424" y="2831"/>
                    <a:pt x="3173" y="2648"/>
                  </a:cubicBezTo>
                  <a:cubicBezTo>
                    <a:pt x="2922" y="2489"/>
                    <a:pt x="2694" y="2306"/>
                    <a:pt x="2466" y="2146"/>
                  </a:cubicBezTo>
                  <a:cubicBezTo>
                    <a:pt x="2214" y="1964"/>
                    <a:pt x="1986" y="1735"/>
                    <a:pt x="1758" y="1530"/>
                  </a:cubicBezTo>
                  <a:cubicBezTo>
                    <a:pt x="1575" y="1370"/>
                    <a:pt x="1393" y="1210"/>
                    <a:pt x="1233" y="1051"/>
                  </a:cubicBezTo>
                  <a:cubicBezTo>
                    <a:pt x="1050" y="891"/>
                    <a:pt x="868" y="708"/>
                    <a:pt x="685" y="548"/>
                  </a:cubicBezTo>
                  <a:cubicBezTo>
                    <a:pt x="708" y="548"/>
                    <a:pt x="708" y="571"/>
                    <a:pt x="731" y="571"/>
                  </a:cubicBezTo>
                  <a:cubicBezTo>
                    <a:pt x="639" y="480"/>
                    <a:pt x="571" y="411"/>
                    <a:pt x="503" y="320"/>
                  </a:cubicBezTo>
                  <a:cubicBezTo>
                    <a:pt x="434" y="229"/>
                    <a:pt x="343" y="138"/>
                    <a:pt x="274" y="46"/>
                  </a:cubicBezTo>
                  <a:cubicBezTo>
                    <a:pt x="251" y="1"/>
                    <a:pt x="206" y="1"/>
                    <a:pt x="16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38"/>
            <p:cNvSpPr/>
            <p:nvPr/>
          </p:nvSpPr>
          <p:spPr>
            <a:xfrm>
              <a:off x="6515199" y="4523555"/>
              <a:ext cx="59440" cy="35541"/>
            </a:xfrm>
            <a:custGeom>
              <a:avLst/>
              <a:gdLst/>
              <a:ahLst/>
              <a:cxnLst/>
              <a:rect l="l" t="t" r="r" b="b"/>
              <a:pathLst>
                <a:path w="2124" h="1270" extrusionOk="0">
                  <a:moveTo>
                    <a:pt x="183" y="0"/>
                  </a:moveTo>
                  <a:cubicBezTo>
                    <a:pt x="138" y="0"/>
                    <a:pt x="69" y="46"/>
                    <a:pt x="23" y="92"/>
                  </a:cubicBezTo>
                  <a:cubicBezTo>
                    <a:pt x="1" y="137"/>
                    <a:pt x="1" y="183"/>
                    <a:pt x="23" y="252"/>
                  </a:cubicBezTo>
                  <a:cubicBezTo>
                    <a:pt x="23" y="297"/>
                    <a:pt x="69" y="320"/>
                    <a:pt x="92" y="343"/>
                  </a:cubicBezTo>
                  <a:cubicBezTo>
                    <a:pt x="160" y="388"/>
                    <a:pt x="206" y="411"/>
                    <a:pt x="274" y="434"/>
                  </a:cubicBezTo>
                  <a:cubicBezTo>
                    <a:pt x="320" y="480"/>
                    <a:pt x="389" y="525"/>
                    <a:pt x="457" y="548"/>
                  </a:cubicBezTo>
                  <a:cubicBezTo>
                    <a:pt x="571" y="617"/>
                    <a:pt x="708" y="685"/>
                    <a:pt x="845" y="777"/>
                  </a:cubicBezTo>
                  <a:cubicBezTo>
                    <a:pt x="959" y="845"/>
                    <a:pt x="1073" y="891"/>
                    <a:pt x="1188" y="959"/>
                  </a:cubicBezTo>
                  <a:cubicBezTo>
                    <a:pt x="1256" y="1005"/>
                    <a:pt x="1324" y="1028"/>
                    <a:pt x="1370" y="1073"/>
                  </a:cubicBezTo>
                  <a:cubicBezTo>
                    <a:pt x="1461" y="1096"/>
                    <a:pt x="1553" y="1142"/>
                    <a:pt x="1621" y="1165"/>
                  </a:cubicBezTo>
                  <a:lnTo>
                    <a:pt x="1667" y="1165"/>
                  </a:lnTo>
                  <a:cubicBezTo>
                    <a:pt x="1712" y="1187"/>
                    <a:pt x="1758" y="1233"/>
                    <a:pt x="1804" y="1256"/>
                  </a:cubicBezTo>
                  <a:cubicBezTo>
                    <a:pt x="1829" y="1264"/>
                    <a:pt x="1857" y="1269"/>
                    <a:pt x="1885" y="1269"/>
                  </a:cubicBezTo>
                  <a:cubicBezTo>
                    <a:pt x="1933" y="1269"/>
                    <a:pt x="1980" y="1254"/>
                    <a:pt x="2009" y="1210"/>
                  </a:cubicBezTo>
                  <a:cubicBezTo>
                    <a:pt x="2032" y="1210"/>
                    <a:pt x="2055" y="1187"/>
                    <a:pt x="2055" y="1165"/>
                  </a:cubicBezTo>
                  <a:cubicBezTo>
                    <a:pt x="2055" y="1165"/>
                    <a:pt x="2078" y="1142"/>
                    <a:pt x="2078" y="1142"/>
                  </a:cubicBezTo>
                  <a:cubicBezTo>
                    <a:pt x="2101" y="1096"/>
                    <a:pt x="2123" y="1050"/>
                    <a:pt x="2101" y="1005"/>
                  </a:cubicBezTo>
                  <a:cubicBezTo>
                    <a:pt x="2078" y="959"/>
                    <a:pt x="2032" y="936"/>
                    <a:pt x="1986" y="913"/>
                  </a:cubicBezTo>
                  <a:cubicBezTo>
                    <a:pt x="1964" y="891"/>
                    <a:pt x="1918" y="868"/>
                    <a:pt x="1895" y="845"/>
                  </a:cubicBezTo>
                  <a:cubicBezTo>
                    <a:pt x="1872" y="799"/>
                    <a:pt x="1827" y="777"/>
                    <a:pt x="1804" y="754"/>
                  </a:cubicBezTo>
                  <a:cubicBezTo>
                    <a:pt x="1667" y="685"/>
                    <a:pt x="1530" y="617"/>
                    <a:pt x="1416" y="571"/>
                  </a:cubicBezTo>
                  <a:cubicBezTo>
                    <a:pt x="1279" y="525"/>
                    <a:pt x="1165" y="480"/>
                    <a:pt x="1051" y="411"/>
                  </a:cubicBezTo>
                  <a:cubicBezTo>
                    <a:pt x="1005" y="388"/>
                    <a:pt x="959" y="388"/>
                    <a:pt x="914" y="366"/>
                  </a:cubicBezTo>
                  <a:cubicBezTo>
                    <a:pt x="822" y="320"/>
                    <a:pt x="754" y="274"/>
                    <a:pt x="663" y="229"/>
                  </a:cubicBezTo>
                  <a:cubicBezTo>
                    <a:pt x="640" y="206"/>
                    <a:pt x="594" y="206"/>
                    <a:pt x="571" y="183"/>
                  </a:cubicBezTo>
                  <a:cubicBezTo>
                    <a:pt x="526" y="160"/>
                    <a:pt x="503" y="137"/>
                    <a:pt x="457" y="115"/>
                  </a:cubicBezTo>
                  <a:cubicBezTo>
                    <a:pt x="389" y="92"/>
                    <a:pt x="343" y="69"/>
                    <a:pt x="274" y="23"/>
                  </a:cubicBezTo>
                  <a:cubicBezTo>
                    <a:pt x="252" y="23"/>
                    <a:pt x="229" y="0"/>
                    <a:pt x="183" y="0"/>
                  </a:cubicBezTo>
                  <a:close/>
                </a:path>
              </a:pathLst>
            </a:custGeom>
            <a:solidFill>
              <a:srgbClr val="A4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38"/>
            <p:cNvSpPr/>
            <p:nvPr/>
          </p:nvSpPr>
          <p:spPr>
            <a:xfrm>
              <a:off x="6594397" y="4578489"/>
              <a:ext cx="374999" cy="209552"/>
            </a:xfrm>
            <a:custGeom>
              <a:avLst/>
              <a:gdLst/>
              <a:ahLst/>
              <a:cxnLst/>
              <a:rect l="l" t="t" r="r" b="b"/>
              <a:pathLst>
                <a:path w="13400" h="7488" extrusionOk="0">
                  <a:moveTo>
                    <a:pt x="1439" y="0"/>
                  </a:moveTo>
                  <a:cubicBezTo>
                    <a:pt x="1416" y="0"/>
                    <a:pt x="1416" y="0"/>
                    <a:pt x="1393" y="23"/>
                  </a:cubicBezTo>
                  <a:cubicBezTo>
                    <a:pt x="1325" y="23"/>
                    <a:pt x="1279" y="69"/>
                    <a:pt x="1233" y="115"/>
                  </a:cubicBezTo>
                  <a:cubicBezTo>
                    <a:pt x="1211" y="206"/>
                    <a:pt x="1211" y="320"/>
                    <a:pt x="1256" y="388"/>
                  </a:cubicBezTo>
                  <a:cubicBezTo>
                    <a:pt x="1233" y="411"/>
                    <a:pt x="1211" y="434"/>
                    <a:pt x="1188" y="434"/>
                  </a:cubicBezTo>
                  <a:cubicBezTo>
                    <a:pt x="1188" y="457"/>
                    <a:pt x="1165" y="457"/>
                    <a:pt x="1165" y="480"/>
                  </a:cubicBezTo>
                  <a:cubicBezTo>
                    <a:pt x="1119" y="525"/>
                    <a:pt x="1097" y="571"/>
                    <a:pt x="1051" y="617"/>
                  </a:cubicBezTo>
                  <a:cubicBezTo>
                    <a:pt x="937" y="754"/>
                    <a:pt x="845" y="868"/>
                    <a:pt x="777" y="982"/>
                  </a:cubicBezTo>
                  <a:lnTo>
                    <a:pt x="686" y="1119"/>
                  </a:lnTo>
                  <a:cubicBezTo>
                    <a:pt x="640" y="1187"/>
                    <a:pt x="594" y="1256"/>
                    <a:pt x="526" y="1324"/>
                  </a:cubicBezTo>
                  <a:cubicBezTo>
                    <a:pt x="457" y="1416"/>
                    <a:pt x="366" y="1484"/>
                    <a:pt x="298" y="1553"/>
                  </a:cubicBezTo>
                  <a:cubicBezTo>
                    <a:pt x="252" y="1598"/>
                    <a:pt x="206" y="1621"/>
                    <a:pt x="184" y="1667"/>
                  </a:cubicBezTo>
                  <a:cubicBezTo>
                    <a:pt x="138" y="1689"/>
                    <a:pt x="115" y="1712"/>
                    <a:pt x="92" y="1735"/>
                  </a:cubicBezTo>
                  <a:cubicBezTo>
                    <a:pt x="24" y="1826"/>
                    <a:pt x="1" y="1895"/>
                    <a:pt x="24" y="1963"/>
                  </a:cubicBezTo>
                  <a:cubicBezTo>
                    <a:pt x="47" y="2009"/>
                    <a:pt x="47" y="2032"/>
                    <a:pt x="92" y="2078"/>
                  </a:cubicBezTo>
                  <a:cubicBezTo>
                    <a:pt x="115" y="2100"/>
                    <a:pt x="161" y="2123"/>
                    <a:pt x="184" y="2123"/>
                  </a:cubicBezTo>
                  <a:cubicBezTo>
                    <a:pt x="206" y="2146"/>
                    <a:pt x="252" y="2146"/>
                    <a:pt x="275" y="2146"/>
                  </a:cubicBezTo>
                  <a:cubicBezTo>
                    <a:pt x="298" y="2169"/>
                    <a:pt x="298" y="2169"/>
                    <a:pt x="320" y="2169"/>
                  </a:cubicBezTo>
                  <a:cubicBezTo>
                    <a:pt x="457" y="2306"/>
                    <a:pt x="640" y="2397"/>
                    <a:pt x="800" y="2488"/>
                  </a:cubicBezTo>
                  <a:cubicBezTo>
                    <a:pt x="937" y="2557"/>
                    <a:pt x="1051" y="2603"/>
                    <a:pt x="1188" y="2671"/>
                  </a:cubicBezTo>
                  <a:cubicBezTo>
                    <a:pt x="1462" y="2785"/>
                    <a:pt x="1758" y="2922"/>
                    <a:pt x="2055" y="3036"/>
                  </a:cubicBezTo>
                  <a:lnTo>
                    <a:pt x="2329" y="3150"/>
                  </a:lnTo>
                  <a:lnTo>
                    <a:pt x="2649" y="3287"/>
                  </a:lnTo>
                  <a:lnTo>
                    <a:pt x="2740" y="3310"/>
                  </a:lnTo>
                  <a:lnTo>
                    <a:pt x="2854" y="3356"/>
                  </a:lnTo>
                  <a:cubicBezTo>
                    <a:pt x="2945" y="3401"/>
                    <a:pt x="3014" y="3447"/>
                    <a:pt x="3105" y="3470"/>
                  </a:cubicBezTo>
                  <a:cubicBezTo>
                    <a:pt x="3448" y="3630"/>
                    <a:pt x="3790" y="3789"/>
                    <a:pt x="4109" y="3949"/>
                  </a:cubicBezTo>
                  <a:cubicBezTo>
                    <a:pt x="4794" y="4269"/>
                    <a:pt x="5433" y="4543"/>
                    <a:pt x="6072" y="4794"/>
                  </a:cubicBezTo>
                  <a:cubicBezTo>
                    <a:pt x="6187" y="4862"/>
                    <a:pt x="6324" y="4908"/>
                    <a:pt x="6460" y="4954"/>
                  </a:cubicBezTo>
                  <a:lnTo>
                    <a:pt x="6506" y="4954"/>
                  </a:lnTo>
                  <a:cubicBezTo>
                    <a:pt x="6575" y="4999"/>
                    <a:pt x="6643" y="5045"/>
                    <a:pt x="6712" y="5068"/>
                  </a:cubicBezTo>
                  <a:lnTo>
                    <a:pt x="6826" y="5136"/>
                  </a:lnTo>
                  <a:cubicBezTo>
                    <a:pt x="6917" y="5182"/>
                    <a:pt x="7031" y="5227"/>
                    <a:pt x="7122" y="5273"/>
                  </a:cubicBezTo>
                  <a:cubicBezTo>
                    <a:pt x="7305" y="5364"/>
                    <a:pt x="7510" y="5456"/>
                    <a:pt x="7693" y="5547"/>
                  </a:cubicBezTo>
                  <a:lnTo>
                    <a:pt x="7967" y="5684"/>
                  </a:lnTo>
                  <a:cubicBezTo>
                    <a:pt x="8172" y="5775"/>
                    <a:pt x="8355" y="5867"/>
                    <a:pt x="8560" y="5958"/>
                  </a:cubicBezTo>
                  <a:cubicBezTo>
                    <a:pt x="8812" y="6049"/>
                    <a:pt x="9063" y="6186"/>
                    <a:pt x="9359" y="6346"/>
                  </a:cubicBezTo>
                  <a:cubicBezTo>
                    <a:pt x="9702" y="6506"/>
                    <a:pt x="9998" y="6665"/>
                    <a:pt x="10272" y="6780"/>
                  </a:cubicBezTo>
                  <a:cubicBezTo>
                    <a:pt x="10478" y="6871"/>
                    <a:pt x="10660" y="6962"/>
                    <a:pt x="10866" y="7053"/>
                  </a:cubicBezTo>
                  <a:lnTo>
                    <a:pt x="11163" y="7213"/>
                  </a:lnTo>
                  <a:cubicBezTo>
                    <a:pt x="11345" y="7282"/>
                    <a:pt x="11505" y="7373"/>
                    <a:pt x="11687" y="7419"/>
                  </a:cubicBezTo>
                  <a:cubicBezTo>
                    <a:pt x="11779" y="7441"/>
                    <a:pt x="11847" y="7464"/>
                    <a:pt x="11939" y="7487"/>
                  </a:cubicBezTo>
                  <a:lnTo>
                    <a:pt x="12053" y="7487"/>
                  </a:lnTo>
                  <a:cubicBezTo>
                    <a:pt x="12212" y="7487"/>
                    <a:pt x="12349" y="7441"/>
                    <a:pt x="12441" y="7327"/>
                  </a:cubicBezTo>
                  <a:cubicBezTo>
                    <a:pt x="12509" y="7282"/>
                    <a:pt x="12555" y="7213"/>
                    <a:pt x="12601" y="7145"/>
                  </a:cubicBezTo>
                  <a:lnTo>
                    <a:pt x="12623" y="7099"/>
                  </a:lnTo>
                  <a:lnTo>
                    <a:pt x="12669" y="7031"/>
                  </a:lnTo>
                  <a:lnTo>
                    <a:pt x="12760" y="6916"/>
                  </a:lnTo>
                  <a:cubicBezTo>
                    <a:pt x="12806" y="6871"/>
                    <a:pt x="12852" y="6802"/>
                    <a:pt x="12897" y="6757"/>
                  </a:cubicBezTo>
                  <a:cubicBezTo>
                    <a:pt x="13034" y="6597"/>
                    <a:pt x="13148" y="6437"/>
                    <a:pt x="13262" y="6255"/>
                  </a:cubicBezTo>
                  <a:cubicBezTo>
                    <a:pt x="13285" y="6209"/>
                    <a:pt x="13308" y="6186"/>
                    <a:pt x="13331" y="6140"/>
                  </a:cubicBezTo>
                  <a:cubicBezTo>
                    <a:pt x="13354" y="6049"/>
                    <a:pt x="13399" y="5981"/>
                    <a:pt x="13399" y="5889"/>
                  </a:cubicBezTo>
                  <a:cubicBezTo>
                    <a:pt x="13377" y="5798"/>
                    <a:pt x="13331" y="5707"/>
                    <a:pt x="13262" y="5638"/>
                  </a:cubicBezTo>
                  <a:cubicBezTo>
                    <a:pt x="13217" y="5593"/>
                    <a:pt x="13194" y="5570"/>
                    <a:pt x="13171" y="5570"/>
                  </a:cubicBezTo>
                  <a:lnTo>
                    <a:pt x="13103" y="5547"/>
                  </a:lnTo>
                  <a:lnTo>
                    <a:pt x="13034" y="5501"/>
                  </a:lnTo>
                  <a:cubicBezTo>
                    <a:pt x="13011" y="5478"/>
                    <a:pt x="12966" y="5478"/>
                    <a:pt x="12943" y="5456"/>
                  </a:cubicBezTo>
                  <a:cubicBezTo>
                    <a:pt x="12852" y="5410"/>
                    <a:pt x="12737" y="5364"/>
                    <a:pt x="12646" y="5319"/>
                  </a:cubicBezTo>
                  <a:cubicBezTo>
                    <a:pt x="12578" y="5296"/>
                    <a:pt x="12486" y="5250"/>
                    <a:pt x="12418" y="5227"/>
                  </a:cubicBezTo>
                  <a:cubicBezTo>
                    <a:pt x="12349" y="5182"/>
                    <a:pt x="12304" y="5159"/>
                    <a:pt x="12235" y="5136"/>
                  </a:cubicBezTo>
                  <a:cubicBezTo>
                    <a:pt x="12076" y="5068"/>
                    <a:pt x="11939" y="4999"/>
                    <a:pt x="11802" y="4931"/>
                  </a:cubicBezTo>
                  <a:cubicBezTo>
                    <a:pt x="11596" y="4839"/>
                    <a:pt x="11391" y="4725"/>
                    <a:pt x="11185" y="4634"/>
                  </a:cubicBezTo>
                  <a:lnTo>
                    <a:pt x="10957" y="4520"/>
                  </a:lnTo>
                  <a:cubicBezTo>
                    <a:pt x="10797" y="4451"/>
                    <a:pt x="10638" y="4383"/>
                    <a:pt x="10478" y="4314"/>
                  </a:cubicBezTo>
                  <a:cubicBezTo>
                    <a:pt x="10341" y="4246"/>
                    <a:pt x="10227" y="4177"/>
                    <a:pt x="10090" y="4109"/>
                  </a:cubicBezTo>
                  <a:lnTo>
                    <a:pt x="9816" y="3995"/>
                  </a:lnTo>
                  <a:cubicBezTo>
                    <a:pt x="9610" y="3881"/>
                    <a:pt x="9405" y="3789"/>
                    <a:pt x="9177" y="3698"/>
                  </a:cubicBezTo>
                  <a:lnTo>
                    <a:pt x="8994" y="3607"/>
                  </a:lnTo>
                  <a:cubicBezTo>
                    <a:pt x="8766" y="3470"/>
                    <a:pt x="8538" y="3356"/>
                    <a:pt x="8287" y="3264"/>
                  </a:cubicBezTo>
                  <a:cubicBezTo>
                    <a:pt x="7967" y="3105"/>
                    <a:pt x="7647" y="2945"/>
                    <a:pt x="7305" y="2785"/>
                  </a:cubicBezTo>
                  <a:cubicBezTo>
                    <a:pt x="7031" y="2648"/>
                    <a:pt x="6757" y="2511"/>
                    <a:pt x="6483" y="2374"/>
                  </a:cubicBezTo>
                  <a:cubicBezTo>
                    <a:pt x="6187" y="2237"/>
                    <a:pt x="5913" y="2100"/>
                    <a:pt x="5639" y="1963"/>
                  </a:cubicBezTo>
                  <a:cubicBezTo>
                    <a:pt x="5342" y="1826"/>
                    <a:pt x="5068" y="1689"/>
                    <a:pt x="4771" y="1553"/>
                  </a:cubicBezTo>
                  <a:cubicBezTo>
                    <a:pt x="4612" y="1484"/>
                    <a:pt x="4475" y="1393"/>
                    <a:pt x="4338" y="1324"/>
                  </a:cubicBezTo>
                  <a:cubicBezTo>
                    <a:pt x="4224" y="1279"/>
                    <a:pt x="4109" y="1210"/>
                    <a:pt x="4018" y="1165"/>
                  </a:cubicBezTo>
                  <a:lnTo>
                    <a:pt x="3881" y="1119"/>
                  </a:lnTo>
                  <a:lnTo>
                    <a:pt x="3721" y="1028"/>
                  </a:lnTo>
                  <a:cubicBezTo>
                    <a:pt x="3630" y="982"/>
                    <a:pt x="3539" y="936"/>
                    <a:pt x="3470" y="913"/>
                  </a:cubicBezTo>
                  <a:cubicBezTo>
                    <a:pt x="3379" y="868"/>
                    <a:pt x="3288" y="822"/>
                    <a:pt x="3196" y="776"/>
                  </a:cubicBezTo>
                  <a:lnTo>
                    <a:pt x="3037" y="708"/>
                  </a:lnTo>
                  <a:cubicBezTo>
                    <a:pt x="2626" y="503"/>
                    <a:pt x="2238" y="343"/>
                    <a:pt x="1827" y="160"/>
                  </a:cubicBezTo>
                  <a:lnTo>
                    <a:pt x="1576" y="46"/>
                  </a:lnTo>
                  <a:cubicBezTo>
                    <a:pt x="1530" y="23"/>
                    <a:pt x="1485" y="0"/>
                    <a:pt x="1439" y="0"/>
                  </a:cubicBezTo>
                  <a:close/>
                </a:path>
              </a:pathLst>
            </a:custGeom>
            <a:solidFill>
              <a:srgbClr val="A4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38"/>
            <p:cNvSpPr/>
            <p:nvPr/>
          </p:nvSpPr>
          <p:spPr>
            <a:xfrm>
              <a:off x="6485171" y="4530579"/>
              <a:ext cx="91371" cy="81408"/>
            </a:xfrm>
            <a:custGeom>
              <a:avLst/>
              <a:gdLst/>
              <a:ahLst/>
              <a:cxnLst/>
              <a:rect l="l" t="t" r="r" b="b"/>
              <a:pathLst>
                <a:path w="3265" h="2909" extrusionOk="0">
                  <a:moveTo>
                    <a:pt x="1439" y="1"/>
                  </a:moveTo>
                  <a:cubicBezTo>
                    <a:pt x="1416" y="1"/>
                    <a:pt x="1370" y="23"/>
                    <a:pt x="1347" y="23"/>
                  </a:cubicBezTo>
                  <a:cubicBezTo>
                    <a:pt x="1256" y="23"/>
                    <a:pt x="1165" y="23"/>
                    <a:pt x="1074" y="92"/>
                  </a:cubicBezTo>
                  <a:cubicBezTo>
                    <a:pt x="959" y="160"/>
                    <a:pt x="914" y="297"/>
                    <a:pt x="845" y="411"/>
                  </a:cubicBezTo>
                  <a:cubicBezTo>
                    <a:pt x="823" y="480"/>
                    <a:pt x="800" y="526"/>
                    <a:pt x="800" y="571"/>
                  </a:cubicBezTo>
                  <a:cubicBezTo>
                    <a:pt x="708" y="754"/>
                    <a:pt x="617" y="914"/>
                    <a:pt x="549" y="1096"/>
                  </a:cubicBezTo>
                  <a:cubicBezTo>
                    <a:pt x="526" y="1096"/>
                    <a:pt x="526" y="1096"/>
                    <a:pt x="526" y="1119"/>
                  </a:cubicBezTo>
                  <a:cubicBezTo>
                    <a:pt x="480" y="1165"/>
                    <a:pt x="434" y="1233"/>
                    <a:pt x="434" y="1324"/>
                  </a:cubicBezTo>
                  <a:cubicBezTo>
                    <a:pt x="434" y="1347"/>
                    <a:pt x="412" y="1370"/>
                    <a:pt x="412" y="1370"/>
                  </a:cubicBezTo>
                  <a:cubicBezTo>
                    <a:pt x="389" y="1393"/>
                    <a:pt x="366" y="1393"/>
                    <a:pt x="366" y="1393"/>
                  </a:cubicBezTo>
                  <a:cubicBezTo>
                    <a:pt x="320" y="1416"/>
                    <a:pt x="275" y="1461"/>
                    <a:pt x="252" y="1484"/>
                  </a:cubicBezTo>
                  <a:cubicBezTo>
                    <a:pt x="229" y="1553"/>
                    <a:pt x="206" y="1621"/>
                    <a:pt x="229" y="1690"/>
                  </a:cubicBezTo>
                  <a:cubicBezTo>
                    <a:pt x="229" y="1690"/>
                    <a:pt x="229" y="1690"/>
                    <a:pt x="229" y="1712"/>
                  </a:cubicBezTo>
                  <a:cubicBezTo>
                    <a:pt x="161" y="1712"/>
                    <a:pt x="92" y="1758"/>
                    <a:pt x="69" y="1827"/>
                  </a:cubicBezTo>
                  <a:cubicBezTo>
                    <a:pt x="1" y="1941"/>
                    <a:pt x="46" y="2078"/>
                    <a:pt x="138" y="2146"/>
                  </a:cubicBezTo>
                  <a:cubicBezTo>
                    <a:pt x="252" y="2192"/>
                    <a:pt x="343" y="2260"/>
                    <a:pt x="434" y="2306"/>
                  </a:cubicBezTo>
                  <a:cubicBezTo>
                    <a:pt x="526" y="2374"/>
                    <a:pt x="617" y="2420"/>
                    <a:pt x="708" y="2466"/>
                  </a:cubicBezTo>
                  <a:cubicBezTo>
                    <a:pt x="914" y="2557"/>
                    <a:pt x="1096" y="2648"/>
                    <a:pt x="1279" y="2740"/>
                  </a:cubicBezTo>
                  <a:cubicBezTo>
                    <a:pt x="1370" y="2785"/>
                    <a:pt x="1484" y="2831"/>
                    <a:pt x="1576" y="2877"/>
                  </a:cubicBezTo>
                  <a:cubicBezTo>
                    <a:pt x="1637" y="2897"/>
                    <a:pt x="1699" y="2908"/>
                    <a:pt x="1758" y="2908"/>
                  </a:cubicBezTo>
                  <a:cubicBezTo>
                    <a:pt x="1831" y="2908"/>
                    <a:pt x="1901" y="2891"/>
                    <a:pt x="1964" y="2854"/>
                  </a:cubicBezTo>
                  <a:cubicBezTo>
                    <a:pt x="2146" y="2762"/>
                    <a:pt x="2261" y="2580"/>
                    <a:pt x="2397" y="2420"/>
                  </a:cubicBezTo>
                  <a:cubicBezTo>
                    <a:pt x="2489" y="2283"/>
                    <a:pt x="2603" y="2146"/>
                    <a:pt x="2717" y="2009"/>
                  </a:cubicBezTo>
                  <a:cubicBezTo>
                    <a:pt x="2717" y="1994"/>
                    <a:pt x="2727" y="1989"/>
                    <a:pt x="2740" y="1981"/>
                  </a:cubicBezTo>
                  <a:lnTo>
                    <a:pt x="2740" y="1981"/>
                  </a:lnTo>
                  <a:cubicBezTo>
                    <a:pt x="2740" y="1983"/>
                    <a:pt x="2740" y="1984"/>
                    <a:pt x="2740" y="1986"/>
                  </a:cubicBezTo>
                  <a:cubicBezTo>
                    <a:pt x="2743" y="1983"/>
                    <a:pt x="2746" y="1979"/>
                    <a:pt x="2748" y="1975"/>
                  </a:cubicBezTo>
                  <a:lnTo>
                    <a:pt x="2748" y="1975"/>
                  </a:lnTo>
                  <a:cubicBezTo>
                    <a:pt x="2753" y="1972"/>
                    <a:pt x="2758" y="1968"/>
                    <a:pt x="2763" y="1964"/>
                  </a:cubicBezTo>
                  <a:cubicBezTo>
                    <a:pt x="2761" y="1964"/>
                    <a:pt x="2759" y="1964"/>
                    <a:pt x="2758" y="1964"/>
                  </a:cubicBezTo>
                  <a:lnTo>
                    <a:pt x="2758" y="1964"/>
                  </a:lnTo>
                  <a:cubicBezTo>
                    <a:pt x="2913" y="1767"/>
                    <a:pt x="3086" y="1590"/>
                    <a:pt x="3196" y="1370"/>
                  </a:cubicBezTo>
                  <a:cubicBezTo>
                    <a:pt x="3242" y="1279"/>
                    <a:pt x="3265" y="1187"/>
                    <a:pt x="3242" y="1096"/>
                  </a:cubicBezTo>
                  <a:cubicBezTo>
                    <a:pt x="3219" y="1005"/>
                    <a:pt x="3151" y="914"/>
                    <a:pt x="3082" y="845"/>
                  </a:cubicBezTo>
                  <a:cubicBezTo>
                    <a:pt x="2991" y="777"/>
                    <a:pt x="2900" y="708"/>
                    <a:pt x="2808" y="640"/>
                  </a:cubicBezTo>
                  <a:cubicBezTo>
                    <a:pt x="2671" y="548"/>
                    <a:pt x="2557" y="480"/>
                    <a:pt x="2420" y="411"/>
                  </a:cubicBezTo>
                  <a:cubicBezTo>
                    <a:pt x="2169" y="297"/>
                    <a:pt x="1918" y="183"/>
                    <a:pt x="1667" y="115"/>
                  </a:cubicBezTo>
                  <a:lnTo>
                    <a:pt x="1576" y="46"/>
                  </a:lnTo>
                  <a:cubicBezTo>
                    <a:pt x="1530" y="23"/>
                    <a:pt x="1484" y="1"/>
                    <a:pt x="1439" y="1"/>
                  </a:cubicBezTo>
                  <a:close/>
                </a:path>
              </a:pathLst>
            </a:custGeom>
            <a:solidFill>
              <a:srgbClr val="A4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38"/>
            <p:cNvSpPr/>
            <p:nvPr/>
          </p:nvSpPr>
          <p:spPr>
            <a:xfrm>
              <a:off x="6518389" y="4525458"/>
              <a:ext cx="57509" cy="29272"/>
            </a:xfrm>
            <a:custGeom>
              <a:avLst/>
              <a:gdLst/>
              <a:ahLst/>
              <a:cxnLst/>
              <a:rect l="l" t="t" r="r" b="b"/>
              <a:pathLst>
                <a:path w="2055" h="1046" extrusionOk="0">
                  <a:moveTo>
                    <a:pt x="92" y="1"/>
                  </a:moveTo>
                  <a:cubicBezTo>
                    <a:pt x="46" y="1"/>
                    <a:pt x="24" y="1"/>
                    <a:pt x="24" y="47"/>
                  </a:cubicBezTo>
                  <a:cubicBezTo>
                    <a:pt x="1" y="69"/>
                    <a:pt x="1" y="138"/>
                    <a:pt x="46" y="161"/>
                  </a:cubicBezTo>
                  <a:cubicBezTo>
                    <a:pt x="138" y="206"/>
                    <a:pt x="229" y="252"/>
                    <a:pt x="320" y="298"/>
                  </a:cubicBezTo>
                  <a:cubicBezTo>
                    <a:pt x="389" y="320"/>
                    <a:pt x="480" y="366"/>
                    <a:pt x="549" y="412"/>
                  </a:cubicBezTo>
                  <a:cubicBezTo>
                    <a:pt x="708" y="480"/>
                    <a:pt x="845" y="549"/>
                    <a:pt x="1005" y="640"/>
                  </a:cubicBezTo>
                  <a:cubicBezTo>
                    <a:pt x="1074" y="663"/>
                    <a:pt x="1142" y="709"/>
                    <a:pt x="1233" y="731"/>
                  </a:cubicBezTo>
                  <a:cubicBezTo>
                    <a:pt x="1302" y="777"/>
                    <a:pt x="1370" y="800"/>
                    <a:pt x="1439" y="823"/>
                  </a:cubicBezTo>
                  <a:cubicBezTo>
                    <a:pt x="1598" y="891"/>
                    <a:pt x="1758" y="982"/>
                    <a:pt x="1918" y="1028"/>
                  </a:cubicBezTo>
                  <a:cubicBezTo>
                    <a:pt x="1929" y="1039"/>
                    <a:pt x="1941" y="1045"/>
                    <a:pt x="1952" y="1045"/>
                  </a:cubicBezTo>
                  <a:cubicBezTo>
                    <a:pt x="1964" y="1045"/>
                    <a:pt x="1975" y="1039"/>
                    <a:pt x="1987" y="1028"/>
                  </a:cubicBezTo>
                  <a:cubicBezTo>
                    <a:pt x="2009" y="1005"/>
                    <a:pt x="2032" y="982"/>
                    <a:pt x="2055" y="960"/>
                  </a:cubicBezTo>
                  <a:cubicBezTo>
                    <a:pt x="2055" y="937"/>
                    <a:pt x="2055" y="914"/>
                    <a:pt x="2032" y="891"/>
                  </a:cubicBezTo>
                  <a:cubicBezTo>
                    <a:pt x="2009" y="845"/>
                    <a:pt x="1987" y="845"/>
                    <a:pt x="1964" y="823"/>
                  </a:cubicBezTo>
                  <a:cubicBezTo>
                    <a:pt x="1918" y="800"/>
                    <a:pt x="1872" y="800"/>
                    <a:pt x="1850" y="777"/>
                  </a:cubicBezTo>
                  <a:cubicBezTo>
                    <a:pt x="1735" y="731"/>
                    <a:pt x="1621" y="686"/>
                    <a:pt x="1507" y="640"/>
                  </a:cubicBezTo>
                  <a:cubicBezTo>
                    <a:pt x="1416" y="594"/>
                    <a:pt x="1302" y="549"/>
                    <a:pt x="1188" y="503"/>
                  </a:cubicBezTo>
                  <a:cubicBezTo>
                    <a:pt x="1005" y="435"/>
                    <a:pt x="845" y="343"/>
                    <a:pt x="663" y="275"/>
                  </a:cubicBezTo>
                  <a:cubicBezTo>
                    <a:pt x="594" y="229"/>
                    <a:pt x="526" y="206"/>
                    <a:pt x="457" y="161"/>
                  </a:cubicBezTo>
                  <a:cubicBezTo>
                    <a:pt x="343" y="115"/>
                    <a:pt x="229" y="69"/>
                    <a:pt x="138" y="1"/>
                  </a:cubicBezTo>
                  <a:close/>
                </a:path>
              </a:pathLst>
            </a:custGeom>
            <a:solidFill>
              <a:srgbClr val="A4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38"/>
            <p:cNvSpPr/>
            <p:nvPr/>
          </p:nvSpPr>
          <p:spPr>
            <a:xfrm>
              <a:off x="6630805" y="4574012"/>
              <a:ext cx="339234" cy="169309"/>
            </a:xfrm>
            <a:custGeom>
              <a:avLst/>
              <a:gdLst/>
              <a:ahLst/>
              <a:cxnLst/>
              <a:rect l="l" t="t" r="r" b="b"/>
              <a:pathLst>
                <a:path w="12122" h="6050" extrusionOk="0">
                  <a:moveTo>
                    <a:pt x="11414" y="5935"/>
                  </a:moveTo>
                  <a:cubicBezTo>
                    <a:pt x="11436" y="5935"/>
                    <a:pt x="11459" y="5958"/>
                    <a:pt x="11482" y="5958"/>
                  </a:cubicBezTo>
                  <a:cubicBezTo>
                    <a:pt x="11462" y="5950"/>
                    <a:pt x="11442" y="5943"/>
                    <a:pt x="11421" y="5935"/>
                  </a:cubicBezTo>
                  <a:lnTo>
                    <a:pt x="11421" y="5935"/>
                  </a:lnTo>
                  <a:cubicBezTo>
                    <a:pt x="11419" y="5935"/>
                    <a:pt x="11416" y="5935"/>
                    <a:pt x="11414" y="5935"/>
                  </a:cubicBezTo>
                  <a:close/>
                  <a:moveTo>
                    <a:pt x="252" y="1"/>
                  </a:moveTo>
                  <a:cubicBezTo>
                    <a:pt x="184" y="1"/>
                    <a:pt x="115" y="46"/>
                    <a:pt x="69" y="115"/>
                  </a:cubicBezTo>
                  <a:cubicBezTo>
                    <a:pt x="1" y="206"/>
                    <a:pt x="47" y="343"/>
                    <a:pt x="138" y="389"/>
                  </a:cubicBezTo>
                  <a:cubicBezTo>
                    <a:pt x="412" y="548"/>
                    <a:pt x="709" y="663"/>
                    <a:pt x="982" y="822"/>
                  </a:cubicBezTo>
                  <a:cubicBezTo>
                    <a:pt x="1119" y="891"/>
                    <a:pt x="1279" y="982"/>
                    <a:pt x="1416" y="1073"/>
                  </a:cubicBezTo>
                  <a:cubicBezTo>
                    <a:pt x="1553" y="1142"/>
                    <a:pt x="1667" y="1233"/>
                    <a:pt x="1804" y="1302"/>
                  </a:cubicBezTo>
                  <a:cubicBezTo>
                    <a:pt x="1964" y="1393"/>
                    <a:pt x="2101" y="1461"/>
                    <a:pt x="2238" y="1553"/>
                  </a:cubicBezTo>
                  <a:cubicBezTo>
                    <a:pt x="2375" y="1621"/>
                    <a:pt x="2535" y="1713"/>
                    <a:pt x="2672" y="1781"/>
                  </a:cubicBezTo>
                  <a:cubicBezTo>
                    <a:pt x="2945" y="1918"/>
                    <a:pt x="3219" y="2055"/>
                    <a:pt x="3493" y="2192"/>
                  </a:cubicBezTo>
                  <a:cubicBezTo>
                    <a:pt x="4041" y="2466"/>
                    <a:pt x="4589" y="2740"/>
                    <a:pt x="5137" y="3014"/>
                  </a:cubicBezTo>
                  <a:cubicBezTo>
                    <a:pt x="5411" y="3151"/>
                    <a:pt x="5707" y="3287"/>
                    <a:pt x="5981" y="3424"/>
                  </a:cubicBezTo>
                  <a:cubicBezTo>
                    <a:pt x="6278" y="3561"/>
                    <a:pt x="6552" y="3721"/>
                    <a:pt x="6849" y="3858"/>
                  </a:cubicBezTo>
                  <a:cubicBezTo>
                    <a:pt x="7419" y="4109"/>
                    <a:pt x="7990" y="4383"/>
                    <a:pt x="8560" y="4657"/>
                  </a:cubicBezTo>
                  <a:cubicBezTo>
                    <a:pt x="9131" y="4931"/>
                    <a:pt x="9679" y="5205"/>
                    <a:pt x="10272" y="5456"/>
                  </a:cubicBezTo>
                  <a:cubicBezTo>
                    <a:pt x="10501" y="5547"/>
                    <a:pt x="10706" y="5638"/>
                    <a:pt x="10957" y="5753"/>
                  </a:cubicBezTo>
                  <a:lnTo>
                    <a:pt x="10934" y="5753"/>
                  </a:lnTo>
                  <a:cubicBezTo>
                    <a:pt x="11097" y="5813"/>
                    <a:pt x="11259" y="5874"/>
                    <a:pt x="11421" y="5935"/>
                  </a:cubicBezTo>
                  <a:lnTo>
                    <a:pt x="11421" y="5935"/>
                  </a:lnTo>
                  <a:cubicBezTo>
                    <a:pt x="11442" y="5936"/>
                    <a:pt x="11462" y="5938"/>
                    <a:pt x="11482" y="5958"/>
                  </a:cubicBezTo>
                  <a:cubicBezTo>
                    <a:pt x="11528" y="5981"/>
                    <a:pt x="11573" y="6004"/>
                    <a:pt x="11619" y="6004"/>
                  </a:cubicBezTo>
                  <a:cubicBezTo>
                    <a:pt x="11688" y="6027"/>
                    <a:pt x="11733" y="6027"/>
                    <a:pt x="11802" y="6049"/>
                  </a:cubicBezTo>
                  <a:cubicBezTo>
                    <a:pt x="11847" y="6049"/>
                    <a:pt x="11893" y="6027"/>
                    <a:pt x="11939" y="6004"/>
                  </a:cubicBezTo>
                  <a:cubicBezTo>
                    <a:pt x="12007" y="5958"/>
                    <a:pt x="12076" y="5912"/>
                    <a:pt x="12076" y="5821"/>
                  </a:cubicBezTo>
                  <a:cubicBezTo>
                    <a:pt x="12121" y="5684"/>
                    <a:pt x="12053" y="5570"/>
                    <a:pt x="11961" y="5502"/>
                  </a:cubicBezTo>
                  <a:cubicBezTo>
                    <a:pt x="11893" y="5456"/>
                    <a:pt x="11847" y="5433"/>
                    <a:pt x="11802" y="5387"/>
                  </a:cubicBezTo>
                  <a:cubicBezTo>
                    <a:pt x="11710" y="5365"/>
                    <a:pt x="11619" y="5319"/>
                    <a:pt x="11528" y="5296"/>
                  </a:cubicBezTo>
                  <a:cubicBezTo>
                    <a:pt x="11505" y="5273"/>
                    <a:pt x="11459" y="5250"/>
                    <a:pt x="11436" y="5250"/>
                  </a:cubicBezTo>
                  <a:cubicBezTo>
                    <a:pt x="11391" y="5228"/>
                    <a:pt x="11345" y="5205"/>
                    <a:pt x="11300" y="5182"/>
                  </a:cubicBezTo>
                  <a:cubicBezTo>
                    <a:pt x="11231" y="5159"/>
                    <a:pt x="11163" y="5136"/>
                    <a:pt x="11094" y="5091"/>
                  </a:cubicBezTo>
                  <a:lnTo>
                    <a:pt x="11094" y="5091"/>
                  </a:lnTo>
                  <a:cubicBezTo>
                    <a:pt x="11117" y="5114"/>
                    <a:pt x="11140" y="5114"/>
                    <a:pt x="11163" y="5136"/>
                  </a:cubicBezTo>
                  <a:cubicBezTo>
                    <a:pt x="10592" y="4885"/>
                    <a:pt x="9998" y="4634"/>
                    <a:pt x="9428" y="4360"/>
                  </a:cubicBezTo>
                  <a:cubicBezTo>
                    <a:pt x="9154" y="4200"/>
                    <a:pt x="8857" y="4064"/>
                    <a:pt x="8560" y="3927"/>
                  </a:cubicBezTo>
                  <a:cubicBezTo>
                    <a:pt x="8264" y="3790"/>
                    <a:pt x="7990" y="3653"/>
                    <a:pt x="7716" y="3539"/>
                  </a:cubicBezTo>
                  <a:cubicBezTo>
                    <a:pt x="7145" y="3265"/>
                    <a:pt x="6575" y="2991"/>
                    <a:pt x="5981" y="2717"/>
                  </a:cubicBezTo>
                  <a:cubicBezTo>
                    <a:pt x="5456" y="2443"/>
                    <a:pt x="4908" y="2169"/>
                    <a:pt x="4361" y="1918"/>
                  </a:cubicBezTo>
                  <a:cubicBezTo>
                    <a:pt x="4110" y="1781"/>
                    <a:pt x="3858" y="1667"/>
                    <a:pt x="3585" y="1553"/>
                  </a:cubicBezTo>
                  <a:cubicBezTo>
                    <a:pt x="3333" y="1416"/>
                    <a:pt x="3105" y="1302"/>
                    <a:pt x="2854" y="1188"/>
                  </a:cubicBezTo>
                  <a:cubicBezTo>
                    <a:pt x="2717" y="1119"/>
                    <a:pt x="2603" y="1051"/>
                    <a:pt x="2466" y="982"/>
                  </a:cubicBezTo>
                  <a:cubicBezTo>
                    <a:pt x="2329" y="914"/>
                    <a:pt x="2192" y="845"/>
                    <a:pt x="2055" y="777"/>
                  </a:cubicBezTo>
                  <a:cubicBezTo>
                    <a:pt x="1918" y="731"/>
                    <a:pt x="1804" y="663"/>
                    <a:pt x="1690" y="594"/>
                  </a:cubicBezTo>
                  <a:cubicBezTo>
                    <a:pt x="1530" y="548"/>
                    <a:pt x="1393" y="480"/>
                    <a:pt x="1256" y="412"/>
                  </a:cubicBezTo>
                  <a:cubicBezTo>
                    <a:pt x="1119" y="366"/>
                    <a:pt x="982" y="320"/>
                    <a:pt x="868" y="252"/>
                  </a:cubicBezTo>
                  <a:cubicBezTo>
                    <a:pt x="800" y="229"/>
                    <a:pt x="754" y="206"/>
                    <a:pt x="686" y="183"/>
                  </a:cubicBezTo>
                  <a:cubicBezTo>
                    <a:pt x="572" y="138"/>
                    <a:pt x="457" y="92"/>
                    <a:pt x="343" y="23"/>
                  </a:cubicBezTo>
                  <a:cubicBezTo>
                    <a:pt x="321" y="23"/>
                    <a:pt x="275" y="1"/>
                    <a:pt x="252" y="1"/>
                  </a:cubicBezTo>
                  <a:close/>
                </a:path>
              </a:pathLst>
            </a:custGeom>
            <a:solidFill>
              <a:srgbClr val="A4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38"/>
            <p:cNvSpPr/>
            <p:nvPr/>
          </p:nvSpPr>
          <p:spPr>
            <a:xfrm>
              <a:off x="6994274" y="4749030"/>
              <a:ext cx="272154" cy="161641"/>
            </a:xfrm>
            <a:custGeom>
              <a:avLst/>
              <a:gdLst/>
              <a:ahLst/>
              <a:cxnLst/>
              <a:rect l="l" t="t" r="r" b="b"/>
              <a:pathLst>
                <a:path w="9725" h="5776" extrusionOk="0">
                  <a:moveTo>
                    <a:pt x="1370" y="1"/>
                  </a:moveTo>
                  <a:cubicBezTo>
                    <a:pt x="1279" y="1"/>
                    <a:pt x="1210" y="46"/>
                    <a:pt x="1165" y="115"/>
                  </a:cubicBezTo>
                  <a:cubicBezTo>
                    <a:pt x="1096" y="206"/>
                    <a:pt x="1119" y="320"/>
                    <a:pt x="1165" y="412"/>
                  </a:cubicBezTo>
                  <a:cubicBezTo>
                    <a:pt x="1119" y="434"/>
                    <a:pt x="1096" y="480"/>
                    <a:pt x="1073" y="549"/>
                  </a:cubicBezTo>
                  <a:lnTo>
                    <a:pt x="1028" y="663"/>
                  </a:lnTo>
                  <a:cubicBezTo>
                    <a:pt x="959" y="800"/>
                    <a:pt x="868" y="937"/>
                    <a:pt x="799" y="1005"/>
                  </a:cubicBezTo>
                  <a:cubicBezTo>
                    <a:pt x="754" y="1096"/>
                    <a:pt x="685" y="1165"/>
                    <a:pt x="594" y="1256"/>
                  </a:cubicBezTo>
                  <a:lnTo>
                    <a:pt x="526" y="1325"/>
                  </a:lnTo>
                  <a:cubicBezTo>
                    <a:pt x="434" y="1439"/>
                    <a:pt x="343" y="1553"/>
                    <a:pt x="252" y="1644"/>
                  </a:cubicBezTo>
                  <a:cubicBezTo>
                    <a:pt x="229" y="1690"/>
                    <a:pt x="183" y="1735"/>
                    <a:pt x="160" y="1781"/>
                  </a:cubicBezTo>
                  <a:cubicBezTo>
                    <a:pt x="115" y="1804"/>
                    <a:pt x="69" y="1850"/>
                    <a:pt x="46" y="1895"/>
                  </a:cubicBezTo>
                  <a:cubicBezTo>
                    <a:pt x="1" y="1964"/>
                    <a:pt x="1" y="2032"/>
                    <a:pt x="1" y="2124"/>
                  </a:cubicBezTo>
                  <a:cubicBezTo>
                    <a:pt x="1" y="2215"/>
                    <a:pt x="23" y="2329"/>
                    <a:pt x="115" y="2397"/>
                  </a:cubicBezTo>
                  <a:cubicBezTo>
                    <a:pt x="160" y="2443"/>
                    <a:pt x="229" y="2489"/>
                    <a:pt x="274" y="2512"/>
                  </a:cubicBezTo>
                  <a:lnTo>
                    <a:pt x="343" y="2534"/>
                  </a:lnTo>
                  <a:cubicBezTo>
                    <a:pt x="411" y="2580"/>
                    <a:pt x="480" y="2626"/>
                    <a:pt x="548" y="2648"/>
                  </a:cubicBezTo>
                  <a:cubicBezTo>
                    <a:pt x="799" y="2808"/>
                    <a:pt x="1096" y="2991"/>
                    <a:pt x="1416" y="3151"/>
                  </a:cubicBezTo>
                  <a:cubicBezTo>
                    <a:pt x="1598" y="3242"/>
                    <a:pt x="1804" y="3333"/>
                    <a:pt x="1986" y="3425"/>
                  </a:cubicBezTo>
                  <a:lnTo>
                    <a:pt x="2169" y="3539"/>
                  </a:lnTo>
                  <a:cubicBezTo>
                    <a:pt x="2283" y="3584"/>
                    <a:pt x="2397" y="3653"/>
                    <a:pt x="2511" y="3698"/>
                  </a:cubicBezTo>
                  <a:lnTo>
                    <a:pt x="2557" y="3721"/>
                  </a:lnTo>
                  <a:lnTo>
                    <a:pt x="2648" y="3767"/>
                  </a:lnTo>
                  <a:cubicBezTo>
                    <a:pt x="2694" y="3790"/>
                    <a:pt x="2717" y="3790"/>
                    <a:pt x="2740" y="3813"/>
                  </a:cubicBezTo>
                  <a:cubicBezTo>
                    <a:pt x="2808" y="3835"/>
                    <a:pt x="2854" y="3858"/>
                    <a:pt x="2922" y="3858"/>
                  </a:cubicBezTo>
                  <a:cubicBezTo>
                    <a:pt x="2991" y="3858"/>
                    <a:pt x="3036" y="3858"/>
                    <a:pt x="3082" y="3835"/>
                  </a:cubicBezTo>
                  <a:cubicBezTo>
                    <a:pt x="3128" y="3813"/>
                    <a:pt x="3150" y="3790"/>
                    <a:pt x="3173" y="3744"/>
                  </a:cubicBezTo>
                  <a:cubicBezTo>
                    <a:pt x="3379" y="3881"/>
                    <a:pt x="3584" y="4018"/>
                    <a:pt x="3812" y="4155"/>
                  </a:cubicBezTo>
                  <a:cubicBezTo>
                    <a:pt x="3904" y="4201"/>
                    <a:pt x="3995" y="4269"/>
                    <a:pt x="4109" y="4315"/>
                  </a:cubicBezTo>
                  <a:lnTo>
                    <a:pt x="4223" y="4383"/>
                  </a:lnTo>
                  <a:lnTo>
                    <a:pt x="4337" y="4452"/>
                  </a:lnTo>
                  <a:lnTo>
                    <a:pt x="4657" y="4634"/>
                  </a:lnTo>
                  <a:cubicBezTo>
                    <a:pt x="4908" y="4794"/>
                    <a:pt x="5182" y="4931"/>
                    <a:pt x="5479" y="5068"/>
                  </a:cubicBezTo>
                  <a:cubicBezTo>
                    <a:pt x="5524" y="5068"/>
                    <a:pt x="5570" y="5091"/>
                    <a:pt x="5616" y="5114"/>
                  </a:cubicBezTo>
                  <a:lnTo>
                    <a:pt x="5684" y="5136"/>
                  </a:lnTo>
                  <a:lnTo>
                    <a:pt x="5844" y="5205"/>
                  </a:lnTo>
                  <a:lnTo>
                    <a:pt x="5912" y="5228"/>
                  </a:lnTo>
                  <a:cubicBezTo>
                    <a:pt x="5935" y="5251"/>
                    <a:pt x="5958" y="5251"/>
                    <a:pt x="5981" y="5273"/>
                  </a:cubicBezTo>
                  <a:lnTo>
                    <a:pt x="6026" y="5273"/>
                  </a:lnTo>
                  <a:lnTo>
                    <a:pt x="6072" y="5296"/>
                  </a:lnTo>
                  <a:cubicBezTo>
                    <a:pt x="6072" y="5296"/>
                    <a:pt x="6072" y="5296"/>
                    <a:pt x="6072" y="5319"/>
                  </a:cubicBezTo>
                  <a:lnTo>
                    <a:pt x="6118" y="5319"/>
                  </a:lnTo>
                  <a:lnTo>
                    <a:pt x="6141" y="5342"/>
                  </a:lnTo>
                  <a:cubicBezTo>
                    <a:pt x="6414" y="5456"/>
                    <a:pt x="6711" y="5570"/>
                    <a:pt x="7008" y="5661"/>
                  </a:cubicBezTo>
                  <a:cubicBezTo>
                    <a:pt x="7168" y="5707"/>
                    <a:pt x="7305" y="5730"/>
                    <a:pt x="7442" y="5753"/>
                  </a:cubicBezTo>
                  <a:cubicBezTo>
                    <a:pt x="7579" y="5776"/>
                    <a:pt x="7716" y="5776"/>
                    <a:pt x="7852" y="5776"/>
                  </a:cubicBezTo>
                  <a:lnTo>
                    <a:pt x="8012" y="5776"/>
                  </a:lnTo>
                  <a:cubicBezTo>
                    <a:pt x="8172" y="5753"/>
                    <a:pt x="8355" y="5730"/>
                    <a:pt x="8514" y="5616"/>
                  </a:cubicBezTo>
                  <a:cubicBezTo>
                    <a:pt x="8606" y="5547"/>
                    <a:pt x="8720" y="5479"/>
                    <a:pt x="8834" y="5365"/>
                  </a:cubicBezTo>
                  <a:lnTo>
                    <a:pt x="8880" y="5296"/>
                  </a:lnTo>
                  <a:cubicBezTo>
                    <a:pt x="8971" y="5228"/>
                    <a:pt x="9039" y="5159"/>
                    <a:pt x="9108" y="5091"/>
                  </a:cubicBezTo>
                  <a:cubicBezTo>
                    <a:pt x="9199" y="4999"/>
                    <a:pt x="9313" y="4908"/>
                    <a:pt x="9382" y="4794"/>
                  </a:cubicBezTo>
                  <a:cubicBezTo>
                    <a:pt x="9473" y="4680"/>
                    <a:pt x="9587" y="4566"/>
                    <a:pt x="9633" y="4406"/>
                  </a:cubicBezTo>
                  <a:cubicBezTo>
                    <a:pt x="9679" y="4292"/>
                    <a:pt x="9701" y="4178"/>
                    <a:pt x="9724" y="4064"/>
                  </a:cubicBezTo>
                  <a:cubicBezTo>
                    <a:pt x="9724" y="3881"/>
                    <a:pt x="9610" y="3698"/>
                    <a:pt x="9450" y="3630"/>
                  </a:cubicBezTo>
                  <a:cubicBezTo>
                    <a:pt x="9382" y="3584"/>
                    <a:pt x="9313" y="3562"/>
                    <a:pt x="9245" y="3539"/>
                  </a:cubicBezTo>
                  <a:lnTo>
                    <a:pt x="9199" y="3516"/>
                  </a:lnTo>
                  <a:lnTo>
                    <a:pt x="9131" y="3493"/>
                  </a:lnTo>
                  <a:lnTo>
                    <a:pt x="8971" y="3425"/>
                  </a:lnTo>
                  <a:cubicBezTo>
                    <a:pt x="8902" y="3379"/>
                    <a:pt x="8834" y="3356"/>
                    <a:pt x="8765" y="3333"/>
                  </a:cubicBezTo>
                  <a:cubicBezTo>
                    <a:pt x="8697" y="3288"/>
                    <a:pt x="8629" y="3265"/>
                    <a:pt x="8583" y="3242"/>
                  </a:cubicBezTo>
                  <a:cubicBezTo>
                    <a:pt x="8469" y="3196"/>
                    <a:pt x="8355" y="3151"/>
                    <a:pt x="8263" y="3105"/>
                  </a:cubicBezTo>
                  <a:lnTo>
                    <a:pt x="8172" y="3059"/>
                  </a:lnTo>
                  <a:cubicBezTo>
                    <a:pt x="7967" y="2968"/>
                    <a:pt x="7761" y="2854"/>
                    <a:pt x="7556" y="2763"/>
                  </a:cubicBezTo>
                  <a:lnTo>
                    <a:pt x="7327" y="2671"/>
                  </a:lnTo>
                  <a:lnTo>
                    <a:pt x="7145" y="2580"/>
                  </a:lnTo>
                  <a:cubicBezTo>
                    <a:pt x="6643" y="2329"/>
                    <a:pt x="6118" y="2078"/>
                    <a:pt x="5593" y="1850"/>
                  </a:cubicBezTo>
                  <a:cubicBezTo>
                    <a:pt x="5159" y="1644"/>
                    <a:pt x="4703" y="1462"/>
                    <a:pt x="4269" y="1256"/>
                  </a:cubicBezTo>
                  <a:lnTo>
                    <a:pt x="3767" y="1051"/>
                  </a:lnTo>
                  <a:lnTo>
                    <a:pt x="3538" y="937"/>
                  </a:lnTo>
                  <a:cubicBezTo>
                    <a:pt x="3310" y="822"/>
                    <a:pt x="3082" y="731"/>
                    <a:pt x="2854" y="640"/>
                  </a:cubicBezTo>
                  <a:cubicBezTo>
                    <a:pt x="2717" y="571"/>
                    <a:pt x="2580" y="503"/>
                    <a:pt x="2420" y="434"/>
                  </a:cubicBezTo>
                  <a:cubicBezTo>
                    <a:pt x="2283" y="366"/>
                    <a:pt x="2123" y="297"/>
                    <a:pt x="1964" y="229"/>
                  </a:cubicBezTo>
                  <a:lnTo>
                    <a:pt x="1849" y="183"/>
                  </a:lnTo>
                  <a:lnTo>
                    <a:pt x="1781" y="161"/>
                  </a:lnTo>
                  <a:lnTo>
                    <a:pt x="1827" y="183"/>
                  </a:lnTo>
                  <a:cubicBezTo>
                    <a:pt x="1735" y="138"/>
                    <a:pt x="1621" y="92"/>
                    <a:pt x="1507" y="24"/>
                  </a:cubicBezTo>
                  <a:cubicBezTo>
                    <a:pt x="1461" y="1"/>
                    <a:pt x="1416" y="1"/>
                    <a:pt x="1370" y="1"/>
                  </a:cubicBezTo>
                  <a:close/>
                </a:path>
              </a:pathLst>
            </a:custGeom>
            <a:solidFill>
              <a:srgbClr val="A4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38"/>
            <p:cNvSpPr/>
            <p:nvPr/>
          </p:nvSpPr>
          <p:spPr>
            <a:xfrm>
              <a:off x="6683837" y="4563153"/>
              <a:ext cx="238292" cy="117565"/>
            </a:xfrm>
            <a:custGeom>
              <a:avLst/>
              <a:gdLst/>
              <a:ahLst/>
              <a:cxnLst/>
              <a:rect l="l" t="t" r="r" b="b"/>
              <a:pathLst>
                <a:path w="8515" h="4201" extrusionOk="0">
                  <a:moveTo>
                    <a:pt x="160" y="1"/>
                  </a:moveTo>
                  <a:cubicBezTo>
                    <a:pt x="92" y="1"/>
                    <a:pt x="46" y="46"/>
                    <a:pt x="23" y="92"/>
                  </a:cubicBezTo>
                  <a:cubicBezTo>
                    <a:pt x="0" y="160"/>
                    <a:pt x="46" y="229"/>
                    <a:pt x="115" y="252"/>
                  </a:cubicBezTo>
                  <a:cubicBezTo>
                    <a:pt x="229" y="297"/>
                    <a:pt x="320" y="320"/>
                    <a:pt x="411" y="366"/>
                  </a:cubicBezTo>
                  <a:cubicBezTo>
                    <a:pt x="708" y="503"/>
                    <a:pt x="1005" y="640"/>
                    <a:pt x="1279" y="777"/>
                  </a:cubicBezTo>
                  <a:cubicBezTo>
                    <a:pt x="1438" y="845"/>
                    <a:pt x="1575" y="936"/>
                    <a:pt x="1712" y="1005"/>
                  </a:cubicBezTo>
                  <a:cubicBezTo>
                    <a:pt x="1872" y="1096"/>
                    <a:pt x="2009" y="1165"/>
                    <a:pt x="2169" y="1256"/>
                  </a:cubicBezTo>
                  <a:cubicBezTo>
                    <a:pt x="2740" y="1576"/>
                    <a:pt x="3310" y="1872"/>
                    <a:pt x="3904" y="2192"/>
                  </a:cubicBezTo>
                  <a:cubicBezTo>
                    <a:pt x="4018" y="2260"/>
                    <a:pt x="4178" y="2329"/>
                    <a:pt x="4314" y="2420"/>
                  </a:cubicBezTo>
                  <a:cubicBezTo>
                    <a:pt x="4451" y="2489"/>
                    <a:pt x="4611" y="2580"/>
                    <a:pt x="4748" y="2648"/>
                  </a:cubicBezTo>
                  <a:cubicBezTo>
                    <a:pt x="5045" y="2808"/>
                    <a:pt x="5364" y="2945"/>
                    <a:pt x="5661" y="3082"/>
                  </a:cubicBezTo>
                  <a:cubicBezTo>
                    <a:pt x="5981" y="3242"/>
                    <a:pt x="6277" y="3379"/>
                    <a:pt x="6597" y="3539"/>
                  </a:cubicBezTo>
                  <a:cubicBezTo>
                    <a:pt x="6757" y="3607"/>
                    <a:pt x="6917" y="3675"/>
                    <a:pt x="7076" y="3744"/>
                  </a:cubicBezTo>
                  <a:cubicBezTo>
                    <a:pt x="7213" y="3812"/>
                    <a:pt x="7350" y="3858"/>
                    <a:pt x="7487" y="3927"/>
                  </a:cubicBezTo>
                  <a:cubicBezTo>
                    <a:pt x="7578" y="3972"/>
                    <a:pt x="7670" y="4018"/>
                    <a:pt x="7761" y="4064"/>
                  </a:cubicBezTo>
                  <a:cubicBezTo>
                    <a:pt x="7875" y="4132"/>
                    <a:pt x="7989" y="4178"/>
                    <a:pt x="8126" y="4200"/>
                  </a:cubicBezTo>
                  <a:lnTo>
                    <a:pt x="8263" y="4200"/>
                  </a:lnTo>
                  <a:cubicBezTo>
                    <a:pt x="8355" y="4178"/>
                    <a:pt x="8423" y="4132"/>
                    <a:pt x="8446" y="4064"/>
                  </a:cubicBezTo>
                  <a:cubicBezTo>
                    <a:pt x="8491" y="3995"/>
                    <a:pt x="8514" y="3904"/>
                    <a:pt x="8491" y="3835"/>
                  </a:cubicBezTo>
                  <a:cubicBezTo>
                    <a:pt x="8469" y="3744"/>
                    <a:pt x="8423" y="3675"/>
                    <a:pt x="8355" y="3630"/>
                  </a:cubicBezTo>
                  <a:cubicBezTo>
                    <a:pt x="8286" y="3607"/>
                    <a:pt x="8218" y="3561"/>
                    <a:pt x="8149" y="3539"/>
                  </a:cubicBezTo>
                  <a:cubicBezTo>
                    <a:pt x="8081" y="3493"/>
                    <a:pt x="8012" y="3470"/>
                    <a:pt x="7944" y="3424"/>
                  </a:cubicBezTo>
                  <a:cubicBezTo>
                    <a:pt x="7807" y="3356"/>
                    <a:pt x="7670" y="3310"/>
                    <a:pt x="7510" y="3242"/>
                  </a:cubicBezTo>
                  <a:cubicBezTo>
                    <a:pt x="7190" y="3105"/>
                    <a:pt x="6871" y="2968"/>
                    <a:pt x="6551" y="2808"/>
                  </a:cubicBezTo>
                  <a:cubicBezTo>
                    <a:pt x="6255" y="2671"/>
                    <a:pt x="5935" y="2534"/>
                    <a:pt x="5638" y="2397"/>
                  </a:cubicBezTo>
                  <a:cubicBezTo>
                    <a:pt x="5501" y="2329"/>
                    <a:pt x="5342" y="2260"/>
                    <a:pt x="5205" y="2192"/>
                  </a:cubicBezTo>
                  <a:cubicBezTo>
                    <a:pt x="5045" y="2101"/>
                    <a:pt x="4885" y="2032"/>
                    <a:pt x="4725" y="1941"/>
                  </a:cubicBezTo>
                  <a:cubicBezTo>
                    <a:pt x="4155" y="1667"/>
                    <a:pt x="3561" y="1370"/>
                    <a:pt x="2968" y="1096"/>
                  </a:cubicBezTo>
                  <a:cubicBezTo>
                    <a:pt x="2831" y="1028"/>
                    <a:pt x="2694" y="959"/>
                    <a:pt x="2534" y="891"/>
                  </a:cubicBezTo>
                  <a:cubicBezTo>
                    <a:pt x="2397" y="822"/>
                    <a:pt x="2237" y="754"/>
                    <a:pt x="2078" y="685"/>
                  </a:cubicBezTo>
                  <a:cubicBezTo>
                    <a:pt x="1918" y="617"/>
                    <a:pt x="1735" y="548"/>
                    <a:pt x="1575" y="480"/>
                  </a:cubicBezTo>
                  <a:cubicBezTo>
                    <a:pt x="1438" y="434"/>
                    <a:pt x="1279" y="389"/>
                    <a:pt x="1142" y="343"/>
                  </a:cubicBezTo>
                  <a:cubicBezTo>
                    <a:pt x="822" y="206"/>
                    <a:pt x="503" y="92"/>
                    <a:pt x="18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38"/>
            <p:cNvSpPr/>
            <p:nvPr/>
          </p:nvSpPr>
          <p:spPr>
            <a:xfrm>
              <a:off x="6939983" y="4675569"/>
              <a:ext cx="14076" cy="13461"/>
            </a:xfrm>
            <a:custGeom>
              <a:avLst/>
              <a:gdLst/>
              <a:ahLst/>
              <a:cxnLst/>
              <a:rect l="l" t="t" r="r" b="b"/>
              <a:pathLst>
                <a:path w="503" h="481" extrusionOk="0">
                  <a:moveTo>
                    <a:pt x="252" y="1"/>
                  </a:moveTo>
                  <a:cubicBezTo>
                    <a:pt x="115" y="1"/>
                    <a:pt x="0" y="115"/>
                    <a:pt x="0" y="229"/>
                  </a:cubicBezTo>
                  <a:cubicBezTo>
                    <a:pt x="0" y="366"/>
                    <a:pt x="115" y="480"/>
                    <a:pt x="252" y="480"/>
                  </a:cubicBezTo>
                  <a:cubicBezTo>
                    <a:pt x="388" y="480"/>
                    <a:pt x="503" y="366"/>
                    <a:pt x="503" y="229"/>
                  </a:cubicBezTo>
                  <a:cubicBezTo>
                    <a:pt x="480" y="115"/>
                    <a:pt x="388" y="1"/>
                    <a:pt x="25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38"/>
            <p:cNvSpPr/>
            <p:nvPr/>
          </p:nvSpPr>
          <p:spPr>
            <a:xfrm>
              <a:off x="6680646" y="4523555"/>
              <a:ext cx="129067" cy="66464"/>
            </a:xfrm>
            <a:custGeom>
              <a:avLst/>
              <a:gdLst/>
              <a:ahLst/>
              <a:cxnLst/>
              <a:rect l="l" t="t" r="r" b="b"/>
              <a:pathLst>
                <a:path w="4612" h="2375" extrusionOk="0">
                  <a:moveTo>
                    <a:pt x="160" y="0"/>
                  </a:moveTo>
                  <a:cubicBezTo>
                    <a:pt x="114" y="0"/>
                    <a:pt x="69" y="23"/>
                    <a:pt x="46" y="69"/>
                  </a:cubicBezTo>
                  <a:cubicBezTo>
                    <a:pt x="0" y="137"/>
                    <a:pt x="23" y="229"/>
                    <a:pt x="92" y="274"/>
                  </a:cubicBezTo>
                  <a:cubicBezTo>
                    <a:pt x="160" y="320"/>
                    <a:pt x="251" y="366"/>
                    <a:pt x="320" y="388"/>
                  </a:cubicBezTo>
                  <a:cubicBezTo>
                    <a:pt x="411" y="434"/>
                    <a:pt x="480" y="480"/>
                    <a:pt x="571" y="525"/>
                  </a:cubicBezTo>
                  <a:cubicBezTo>
                    <a:pt x="708" y="594"/>
                    <a:pt x="868" y="662"/>
                    <a:pt x="1005" y="731"/>
                  </a:cubicBezTo>
                  <a:cubicBezTo>
                    <a:pt x="1301" y="891"/>
                    <a:pt x="1598" y="1050"/>
                    <a:pt x="1918" y="1210"/>
                  </a:cubicBezTo>
                  <a:cubicBezTo>
                    <a:pt x="2214" y="1370"/>
                    <a:pt x="2534" y="1530"/>
                    <a:pt x="2854" y="1690"/>
                  </a:cubicBezTo>
                  <a:cubicBezTo>
                    <a:pt x="3150" y="1826"/>
                    <a:pt x="3424" y="1963"/>
                    <a:pt x="3721" y="2123"/>
                  </a:cubicBezTo>
                  <a:cubicBezTo>
                    <a:pt x="3789" y="2146"/>
                    <a:pt x="3858" y="2192"/>
                    <a:pt x="3926" y="2237"/>
                  </a:cubicBezTo>
                  <a:cubicBezTo>
                    <a:pt x="4018" y="2283"/>
                    <a:pt x="4109" y="2329"/>
                    <a:pt x="4223" y="2374"/>
                  </a:cubicBezTo>
                  <a:lnTo>
                    <a:pt x="4360" y="2374"/>
                  </a:lnTo>
                  <a:cubicBezTo>
                    <a:pt x="4428" y="2351"/>
                    <a:pt x="4497" y="2306"/>
                    <a:pt x="4520" y="2237"/>
                  </a:cubicBezTo>
                  <a:cubicBezTo>
                    <a:pt x="4611" y="2100"/>
                    <a:pt x="4565" y="1918"/>
                    <a:pt x="4428" y="1849"/>
                  </a:cubicBezTo>
                  <a:cubicBezTo>
                    <a:pt x="4360" y="1804"/>
                    <a:pt x="4292" y="1781"/>
                    <a:pt x="4223" y="1735"/>
                  </a:cubicBezTo>
                  <a:cubicBezTo>
                    <a:pt x="4155" y="1712"/>
                    <a:pt x="4086" y="1690"/>
                    <a:pt x="4018" y="1644"/>
                  </a:cubicBezTo>
                  <a:cubicBezTo>
                    <a:pt x="3881" y="1598"/>
                    <a:pt x="3721" y="1530"/>
                    <a:pt x="3584" y="1461"/>
                  </a:cubicBezTo>
                  <a:cubicBezTo>
                    <a:pt x="3287" y="1324"/>
                    <a:pt x="2968" y="1210"/>
                    <a:pt x="2671" y="1096"/>
                  </a:cubicBezTo>
                  <a:cubicBezTo>
                    <a:pt x="2648" y="1096"/>
                    <a:pt x="2626" y="1074"/>
                    <a:pt x="2625" y="1073"/>
                  </a:cubicBezTo>
                  <a:lnTo>
                    <a:pt x="2625" y="1073"/>
                  </a:lnTo>
                  <a:lnTo>
                    <a:pt x="2648" y="1096"/>
                  </a:lnTo>
                  <a:cubicBezTo>
                    <a:pt x="2465" y="1005"/>
                    <a:pt x="2283" y="936"/>
                    <a:pt x="2100" y="868"/>
                  </a:cubicBezTo>
                  <a:cubicBezTo>
                    <a:pt x="1667" y="685"/>
                    <a:pt x="1233" y="480"/>
                    <a:pt x="822" y="297"/>
                  </a:cubicBezTo>
                  <a:cubicBezTo>
                    <a:pt x="822" y="320"/>
                    <a:pt x="822" y="320"/>
                    <a:pt x="822" y="320"/>
                  </a:cubicBezTo>
                  <a:cubicBezTo>
                    <a:pt x="731" y="274"/>
                    <a:pt x="639" y="229"/>
                    <a:pt x="548" y="183"/>
                  </a:cubicBezTo>
                  <a:cubicBezTo>
                    <a:pt x="457" y="137"/>
                    <a:pt x="343" y="69"/>
                    <a:pt x="229" y="23"/>
                  </a:cubicBezTo>
                  <a:cubicBezTo>
                    <a:pt x="206" y="0"/>
                    <a:pt x="183" y="0"/>
                    <a:pt x="16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38"/>
            <p:cNvSpPr/>
            <p:nvPr/>
          </p:nvSpPr>
          <p:spPr>
            <a:xfrm>
              <a:off x="6358063" y="4321055"/>
              <a:ext cx="225503" cy="43908"/>
            </a:xfrm>
            <a:custGeom>
              <a:avLst/>
              <a:gdLst/>
              <a:ahLst/>
              <a:cxnLst/>
              <a:rect l="l" t="t" r="r" b="b"/>
              <a:pathLst>
                <a:path w="8058" h="1569" extrusionOk="0">
                  <a:moveTo>
                    <a:pt x="4871" y="1070"/>
                  </a:moveTo>
                  <a:cubicBezTo>
                    <a:pt x="4883" y="1074"/>
                    <a:pt x="4896" y="1074"/>
                    <a:pt x="4908" y="1074"/>
                  </a:cubicBezTo>
                  <a:cubicBezTo>
                    <a:pt x="4896" y="1072"/>
                    <a:pt x="4883" y="1071"/>
                    <a:pt x="4871" y="1070"/>
                  </a:cubicBezTo>
                  <a:close/>
                  <a:moveTo>
                    <a:pt x="4018" y="1"/>
                  </a:moveTo>
                  <a:cubicBezTo>
                    <a:pt x="3675" y="24"/>
                    <a:pt x="3356" y="24"/>
                    <a:pt x="3014" y="46"/>
                  </a:cubicBezTo>
                  <a:cubicBezTo>
                    <a:pt x="2671" y="69"/>
                    <a:pt x="2306" y="46"/>
                    <a:pt x="1964" y="161"/>
                  </a:cubicBezTo>
                  <a:cubicBezTo>
                    <a:pt x="1895" y="161"/>
                    <a:pt x="1849" y="183"/>
                    <a:pt x="1781" y="206"/>
                  </a:cubicBezTo>
                  <a:lnTo>
                    <a:pt x="1712" y="229"/>
                  </a:lnTo>
                  <a:cubicBezTo>
                    <a:pt x="1667" y="252"/>
                    <a:pt x="1644" y="252"/>
                    <a:pt x="1621" y="275"/>
                  </a:cubicBezTo>
                  <a:cubicBezTo>
                    <a:pt x="1576" y="298"/>
                    <a:pt x="1553" y="320"/>
                    <a:pt x="1530" y="366"/>
                  </a:cubicBezTo>
                  <a:cubicBezTo>
                    <a:pt x="1507" y="389"/>
                    <a:pt x="1507" y="412"/>
                    <a:pt x="1507" y="435"/>
                  </a:cubicBezTo>
                  <a:cubicBezTo>
                    <a:pt x="1347" y="457"/>
                    <a:pt x="1210" y="503"/>
                    <a:pt x="1051" y="526"/>
                  </a:cubicBezTo>
                  <a:cubicBezTo>
                    <a:pt x="936" y="549"/>
                    <a:pt x="799" y="571"/>
                    <a:pt x="663" y="571"/>
                  </a:cubicBezTo>
                  <a:cubicBezTo>
                    <a:pt x="526" y="594"/>
                    <a:pt x="389" y="617"/>
                    <a:pt x="252" y="640"/>
                  </a:cubicBezTo>
                  <a:cubicBezTo>
                    <a:pt x="183" y="640"/>
                    <a:pt x="115" y="663"/>
                    <a:pt x="69" y="708"/>
                  </a:cubicBezTo>
                  <a:cubicBezTo>
                    <a:pt x="23" y="754"/>
                    <a:pt x="1" y="823"/>
                    <a:pt x="1" y="891"/>
                  </a:cubicBezTo>
                  <a:cubicBezTo>
                    <a:pt x="1" y="960"/>
                    <a:pt x="23" y="1028"/>
                    <a:pt x="69" y="1074"/>
                  </a:cubicBezTo>
                  <a:cubicBezTo>
                    <a:pt x="115" y="1119"/>
                    <a:pt x="206" y="1165"/>
                    <a:pt x="252" y="1165"/>
                  </a:cubicBezTo>
                  <a:cubicBezTo>
                    <a:pt x="434" y="1142"/>
                    <a:pt x="594" y="1119"/>
                    <a:pt x="754" y="1096"/>
                  </a:cubicBezTo>
                  <a:cubicBezTo>
                    <a:pt x="936" y="1096"/>
                    <a:pt x="1096" y="1074"/>
                    <a:pt x="1279" y="1051"/>
                  </a:cubicBezTo>
                  <a:cubicBezTo>
                    <a:pt x="1439" y="1051"/>
                    <a:pt x="1576" y="1028"/>
                    <a:pt x="1735" y="1005"/>
                  </a:cubicBezTo>
                  <a:cubicBezTo>
                    <a:pt x="1895" y="982"/>
                    <a:pt x="2055" y="982"/>
                    <a:pt x="2215" y="982"/>
                  </a:cubicBezTo>
                  <a:cubicBezTo>
                    <a:pt x="2374" y="960"/>
                    <a:pt x="2557" y="960"/>
                    <a:pt x="2717" y="960"/>
                  </a:cubicBezTo>
                  <a:cubicBezTo>
                    <a:pt x="2877" y="960"/>
                    <a:pt x="3059" y="960"/>
                    <a:pt x="3219" y="982"/>
                  </a:cubicBezTo>
                  <a:cubicBezTo>
                    <a:pt x="3538" y="982"/>
                    <a:pt x="3881" y="982"/>
                    <a:pt x="4200" y="1005"/>
                  </a:cubicBezTo>
                  <a:cubicBezTo>
                    <a:pt x="4416" y="1027"/>
                    <a:pt x="4653" y="1048"/>
                    <a:pt x="4871" y="1070"/>
                  </a:cubicBezTo>
                  <a:lnTo>
                    <a:pt x="4871" y="1070"/>
                  </a:lnTo>
                  <a:cubicBezTo>
                    <a:pt x="4860" y="1067"/>
                    <a:pt x="4850" y="1061"/>
                    <a:pt x="4840" y="1051"/>
                  </a:cubicBezTo>
                  <a:lnTo>
                    <a:pt x="4840" y="1051"/>
                  </a:lnTo>
                  <a:cubicBezTo>
                    <a:pt x="5296" y="1119"/>
                    <a:pt x="5775" y="1211"/>
                    <a:pt x="6232" y="1302"/>
                  </a:cubicBezTo>
                  <a:cubicBezTo>
                    <a:pt x="6483" y="1348"/>
                    <a:pt x="6734" y="1370"/>
                    <a:pt x="6962" y="1416"/>
                  </a:cubicBezTo>
                  <a:cubicBezTo>
                    <a:pt x="7099" y="1439"/>
                    <a:pt x="7213" y="1462"/>
                    <a:pt x="7327" y="1507"/>
                  </a:cubicBezTo>
                  <a:cubicBezTo>
                    <a:pt x="7449" y="1525"/>
                    <a:pt x="7570" y="1568"/>
                    <a:pt x="7692" y="1568"/>
                  </a:cubicBezTo>
                  <a:cubicBezTo>
                    <a:pt x="7730" y="1568"/>
                    <a:pt x="7768" y="1564"/>
                    <a:pt x="7807" y="1553"/>
                  </a:cubicBezTo>
                  <a:cubicBezTo>
                    <a:pt x="7898" y="1530"/>
                    <a:pt x="7967" y="1462"/>
                    <a:pt x="8012" y="1393"/>
                  </a:cubicBezTo>
                  <a:cubicBezTo>
                    <a:pt x="8035" y="1325"/>
                    <a:pt x="8058" y="1233"/>
                    <a:pt x="8035" y="1165"/>
                  </a:cubicBezTo>
                  <a:cubicBezTo>
                    <a:pt x="8012" y="1096"/>
                    <a:pt x="7989" y="1051"/>
                    <a:pt x="7944" y="1005"/>
                  </a:cubicBezTo>
                  <a:cubicBezTo>
                    <a:pt x="7921" y="982"/>
                    <a:pt x="7921" y="982"/>
                    <a:pt x="7898" y="960"/>
                  </a:cubicBezTo>
                  <a:cubicBezTo>
                    <a:pt x="7967" y="891"/>
                    <a:pt x="7989" y="800"/>
                    <a:pt x="7967" y="686"/>
                  </a:cubicBezTo>
                  <a:cubicBezTo>
                    <a:pt x="7944" y="594"/>
                    <a:pt x="7852" y="526"/>
                    <a:pt x="7761" y="480"/>
                  </a:cubicBezTo>
                  <a:cubicBezTo>
                    <a:pt x="7647" y="412"/>
                    <a:pt x="7533" y="389"/>
                    <a:pt x="7396" y="343"/>
                  </a:cubicBezTo>
                  <a:cubicBezTo>
                    <a:pt x="7305" y="320"/>
                    <a:pt x="7236" y="320"/>
                    <a:pt x="7145" y="298"/>
                  </a:cubicBezTo>
                  <a:cubicBezTo>
                    <a:pt x="6803" y="229"/>
                    <a:pt x="6437" y="206"/>
                    <a:pt x="6095" y="161"/>
                  </a:cubicBezTo>
                  <a:cubicBezTo>
                    <a:pt x="5730" y="115"/>
                    <a:pt x="5365" y="69"/>
                    <a:pt x="4999" y="46"/>
                  </a:cubicBezTo>
                  <a:cubicBezTo>
                    <a:pt x="4840" y="46"/>
                    <a:pt x="4657" y="24"/>
                    <a:pt x="4497" y="24"/>
                  </a:cubicBezTo>
                  <a:cubicBezTo>
                    <a:pt x="4360" y="24"/>
                    <a:pt x="4223" y="1"/>
                    <a:pt x="410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38"/>
            <p:cNvSpPr/>
            <p:nvPr/>
          </p:nvSpPr>
          <p:spPr>
            <a:xfrm>
              <a:off x="6557373" y="4325533"/>
              <a:ext cx="21101" cy="14888"/>
            </a:xfrm>
            <a:custGeom>
              <a:avLst/>
              <a:gdLst/>
              <a:ahLst/>
              <a:cxnLst/>
              <a:rect l="l" t="t" r="r" b="b"/>
              <a:pathLst>
                <a:path w="754" h="532" extrusionOk="0">
                  <a:moveTo>
                    <a:pt x="114" y="1"/>
                  </a:moveTo>
                  <a:cubicBezTo>
                    <a:pt x="69" y="23"/>
                    <a:pt x="46" y="46"/>
                    <a:pt x="23" y="92"/>
                  </a:cubicBezTo>
                  <a:cubicBezTo>
                    <a:pt x="0" y="115"/>
                    <a:pt x="0" y="160"/>
                    <a:pt x="0" y="206"/>
                  </a:cubicBezTo>
                  <a:cubicBezTo>
                    <a:pt x="23" y="252"/>
                    <a:pt x="46" y="275"/>
                    <a:pt x="91" y="297"/>
                  </a:cubicBezTo>
                  <a:cubicBezTo>
                    <a:pt x="137" y="343"/>
                    <a:pt x="205" y="389"/>
                    <a:pt x="274" y="434"/>
                  </a:cubicBezTo>
                  <a:cubicBezTo>
                    <a:pt x="312" y="491"/>
                    <a:pt x="380" y="532"/>
                    <a:pt x="441" y="532"/>
                  </a:cubicBezTo>
                  <a:cubicBezTo>
                    <a:pt x="454" y="532"/>
                    <a:pt x="467" y="530"/>
                    <a:pt x="479" y="526"/>
                  </a:cubicBezTo>
                  <a:lnTo>
                    <a:pt x="594" y="526"/>
                  </a:lnTo>
                  <a:cubicBezTo>
                    <a:pt x="639" y="526"/>
                    <a:pt x="708" y="503"/>
                    <a:pt x="730" y="434"/>
                  </a:cubicBezTo>
                  <a:cubicBezTo>
                    <a:pt x="753" y="389"/>
                    <a:pt x="753" y="320"/>
                    <a:pt x="730" y="275"/>
                  </a:cubicBezTo>
                  <a:cubicBezTo>
                    <a:pt x="708" y="252"/>
                    <a:pt x="685" y="229"/>
                    <a:pt x="639" y="206"/>
                  </a:cubicBezTo>
                  <a:cubicBezTo>
                    <a:pt x="616" y="183"/>
                    <a:pt x="594" y="183"/>
                    <a:pt x="571" y="183"/>
                  </a:cubicBezTo>
                  <a:cubicBezTo>
                    <a:pt x="525" y="160"/>
                    <a:pt x="502" y="160"/>
                    <a:pt x="457" y="160"/>
                  </a:cubicBezTo>
                  <a:cubicBezTo>
                    <a:pt x="388" y="138"/>
                    <a:pt x="320" y="69"/>
                    <a:pt x="228" y="23"/>
                  </a:cubicBezTo>
                  <a:cubicBezTo>
                    <a:pt x="205" y="1"/>
                    <a:pt x="183" y="1"/>
                    <a:pt x="16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38"/>
            <p:cNvSpPr/>
            <p:nvPr/>
          </p:nvSpPr>
          <p:spPr>
            <a:xfrm>
              <a:off x="6741318" y="4416876"/>
              <a:ext cx="260009" cy="127136"/>
            </a:xfrm>
            <a:custGeom>
              <a:avLst/>
              <a:gdLst/>
              <a:ahLst/>
              <a:cxnLst/>
              <a:rect l="l" t="t" r="r" b="b"/>
              <a:pathLst>
                <a:path w="9291" h="4543" extrusionOk="0">
                  <a:moveTo>
                    <a:pt x="92" y="1"/>
                  </a:moveTo>
                  <a:cubicBezTo>
                    <a:pt x="69" y="1"/>
                    <a:pt x="46" y="23"/>
                    <a:pt x="24" y="46"/>
                  </a:cubicBezTo>
                  <a:cubicBezTo>
                    <a:pt x="1" y="92"/>
                    <a:pt x="24" y="138"/>
                    <a:pt x="46" y="160"/>
                  </a:cubicBezTo>
                  <a:cubicBezTo>
                    <a:pt x="183" y="206"/>
                    <a:pt x="297" y="275"/>
                    <a:pt x="434" y="320"/>
                  </a:cubicBezTo>
                  <a:lnTo>
                    <a:pt x="412" y="320"/>
                  </a:lnTo>
                  <a:cubicBezTo>
                    <a:pt x="549" y="366"/>
                    <a:pt x="686" y="434"/>
                    <a:pt x="822" y="503"/>
                  </a:cubicBezTo>
                  <a:cubicBezTo>
                    <a:pt x="959" y="571"/>
                    <a:pt x="1096" y="640"/>
                    <a:pt x="1233" y="708"/>
                  </a:cubicBezTo>
                  <a:cubicBezTo>
                    <a:pt x="1370" y="777"/>
                    <a:pt x="1530" y="868"/>
                    <a:pt x="1667" y="936"/>
                  </a:cubicBezTo>
                  <a:cubicBezTo>
                    <a:pt x="1804" y="1005"/>
                    <a:pt x="1941" y="1073"/>
                    <a:pt x="2078" y="1165"/>
                  </a:cubicBezTo>
                  <a:cubicBezTo>
                    <a:pt x="2215" y="1233"/>
                    <a:pt x="2352" y="1302"/>
                    <a:pt x="2512" y="1393"/>
                  </a:cubicBezTo>
                  <a:cubicBezTo>
                    <a:pt x="2648" y="1461"/>
                    <a:pt x="2785" y="1553"/>
                    <a:pt x="2922" y="1621"/>
                  </a:cubicBezTo>
                  <a:cubicBezTo>
                    <a:pt x="3059" y="1713"/>
                    <a:pt x="3196" y="1781"/>
                    <a:pt x="3333" y="1849"/>
                  </a:cubicBezTo>
                  <a:cubicBezTo>
                    <a:pt x="3493" y="1918"/>
                    <a:pt x="3653" y="2009"/>
                    <a:pt x="3790" y="2078"/>
                  </a:cubicBezTo>
                  <a:cubicBezTo>
                    <a:pt x="3950" y="2169"/>
                    <a:pt x="4086" y="2238"/>
                    <a:pt x="4246" y="2329"/>
                  </a:cubicBezTo>
                  <a:cubicBezTo>
                    <a:pt x="4383" y="2397"/>
                    <a:pt x="4520" y="2466"/>
                    <a:pt x="4657" y="2534"/>
                  </a:cubicBezTo>
                  <a:cubicBezTo>
                    <a:pt x="4931" y="2694"/>
                    <a:pt x="5228" y="2831"/>
                    <a:pt x="5524" y="2991"/>
                  </a:cubicBezTo>
                  <a:cubicBezTo>
                    <a:pt x="5593" y="3036"/>
                    <a:pt x="5684" y="3059"/>
                    <a:pt x="5753" y="3105"/>
                  </a:cubicBezTo>
                  <a:cubicBezTo>
                    <a:pt x="5821" y="3151"/>
                    <a:pt x="5913" y="3173"/>
                    <a:pt x="5981" y="3219"/>
                  </a:cubicBezTo>
                  <a:cubicBezTo>
                    <a:pt x="6118" y="3287"/>
                    <a:pt x="6278" y="3379"/>
                    <a:pt x="6415" y="3447"/>
                  </a:cubicBezTo>
                  <a:cubicBezTo>
                    <a:pt x="6711" y="3584"/>
                    <a:pt x="7008" y="3721"/>
                    <a:pt x="7282" y="3835"/>
                  </a:cubicBezTo>
                  <a:cubicBezTo>
                    <a:pt x="7556" y="3949"/>
                    <a:pt x="7807" y="4064"/>
                    <a:pt x="8058" y="4178"/>
                  </a:cubicBezTo>
                  <a:cubicBezTo>
                    <a:pt x="8172" y="4246"/>
                    <a:pt x="8309" y="4292"/>
                    <a:pt x="8423" y="4360"/>
                  </a:cubicBezTo>
                  <a:cubicBezTo>
                    <a:pt x="8492" y="4383"/>
                    <a:pt x="8560" y="4406"/>
                    <a:pt x="8629" y="4452"/>
                  </a:cubicBezTo>
                  <a:lnTo>
                    <a:pt x="8720" y="4497"/>
                  </a:lnTo>
                  <a:cubicBezTo>
                    <a:pt x="8766" y="4497"/>
                    <a:pt x="8811" y="4520"/>
                    <a:pt x="8834" y="4543"/>
                  </a:cubicBezTo>
                  <a:lnTo>
                    <a:pt x="8971" y="4543"/>
                  </a:lnTo>
                  <a:cubicBezTo>
                    <a:pt x="9017" y="4543"/>
                    <a:pt x="9085" y="4543"/>
                    <a:pt x="9131" y="4497"/>
                  </a:cubicBezTo>
                  <a:cubicBezTo>
                    <a:pt x="9199" y="4474"/>
                    <a:pt x="9245" y="4383"/>
                    <a:pt x="9268" y="4315"/>
                  </a:cubicBezTo>
                  <a:cubicBezTo>
                    <a:pt x="9291" y="4269"/>
                    <a:pt x="9291" y="4200"/>
                    <a:pt x="9268" y="4155"/>
                  </a:cubicBezTo>
                  <a:cubicBezTo>
                    <a:pt x="9245" y="4086"/>
                    <a:pt x="9199" y="3995"/>
                    <a:pt x="9131" y="3949"/>
                  </a:cubicBezTo>
                  <a:cubicBezTo>
                    <a:pt x="9062" y="3927"/>
                    <a:pt x="8994" y="3904"/>
                    <a:pt x="8925" y="3858"/>
                  </a:cubicBezTo>
                  <a:cubicBezTo>
                    <a:pt x="8834" y="3835"/>
                    <a:pt x="8766" y="3790"/>
                    <a:pt x="8674" y="3744"/>
                  </a:cubicBezTo>
                  <a:cubicBezTo>
                    <a:pt x="8537" y="3675"/>
                    <a:pt x="8400" y="3630"/>
                    <a:pt x="8241" y="3561"/>
                  </a:cubicBezTo>
                  <a:cubicBezTo>
                    <a:pt x="7967" y="3447"/>
                    <a:pt x="7693" y="3310"/>
                    <a:pt x="7419" y="3196"/>
                  </a:cubicBezTo>
                  <a:cubicBezTo>
                    <a:pt x="7122" y="3059"/>
                    <a:pt x="6826" y="2922"/>
                    <a:pt x="6529" y="2785"/>
                  </a:cubicBezTo>
                  <a:cubicBezTo>
                    <a:pt x="6369" y="2717"/>
                    <a:pt x="6209" y="2626"/>
                    <a:pt x="6072" y="2557"/>
                  </a:cubicBezTo>
                  <a:cubicBezTo>
                    <a:pt x="6004" y="2534"/>
                    <a:pt x="5935" y="2489"/>
                    <a:pt x="5844" y="2443"/>
                  </a:cubicBezTo>
                  <a:cubicBezTo>
                    <a:pt x="5776" y="2420"/>
                    <a:pt x="5684" y="2374"/>
                    <a:pt x="5616" y="2329"/>
                  </a:cubicBezTo>
                  <a:cubicBezTo>
                    <a:pt x="5342" y="2215"/>
                    <a:pt x="5091" y="2078"/>
                    <a:pt x="4817" y="1964"/>
                  </a:cubicBezTo>
                  <a:cubicBezTo>
                    <a:pt x="4543" y="1827"/>
                    <a:pt x="4269" y="1690"/>
                    <a:pt x="3972" y="1576"/>
                  </a:cubicBezTo>
                  <a:cubicBezTo>
                    <a:pt x="3425" y="1324"/>
                    <a:pt x="2877" y="1073"/>
                    <a:pt x="2306" y="845"/>
                  </a:cubicBezTo>
                  <a:cubicBezTo>
                    <a:pt x="2055" y="754"/>
                    <a:pt x="1781" y="663"/>
                    <a:pt x="1530" y="548"/>
                  </a:cubicBezTo>
                  <a:cubicBezTo>
                    <a:pt x="1370" y="503"/>
                    <a:pt x="1233" y="457"/>
                    <a:pt x="1096" y="389"/>
                  </a:cubicBezTo>
                  <a:cubicBezTo>
                    <a:pt x="959" y="343"/>
                    <a:pt x="822" y="297"/>
                    <a:pt x="686" y="252"/>
                  </a:cubicBezTo>
                  <a:lnTo>
                    <a:pt x="708" y="252"/>
                  </a:lnTo>
                  <a:cubicBezTo>
                    <a:pt x="594" y="206"/>
                    <a:pt x="457" y="160"/>
                    <a:pt x="320" y="92"/>
                  </a:cubicBezTo>
                  <a:lnTo>
                    <a:pt x="320" y="92"/>
                  </a:lnTo>
                  <a:cubicBezTo>
                    <a:pt x="320" y="92"/>
                    <a:pt x="343" y="115"/>
                    <a:pt x="343" y="115"/>
                  </a:cubicBezTo>
                  <a:cubicBezTo>
                    <a:pt x="275" y="69"/>
                    <a:pt x="206" y="46"/>
                    <a:pt x="138" y="23"/>
                  </a:cubicBezTo>
                  <a:cubicBezTo>
                    <a:pt x="115" y="23"/>
                    <a:pt x="115" y="1"/>
                    <a:pt x="9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38"/>
            <p:cNvSpPr/>
            <p:nvPr/>
          </p:nvSpPr>
          <p:spPr>
            <a:xfrm>
              <a:off x="6910599" y="4529291"/>
              <a:ext cx="100942" cy="50037"/>
            </a:xfrm>
            <a:custGeom>
              <a:avLst/>
              <a:gdLst/>
              <a:ahLst/>
              <a:cxnLst/>
              <a:rect l="l" t="t" r="r" b="b"/>
              <a:pathLst>
                <a:path w="3607" h="1788" extrusionOk="0">
                  <a:moveTo>
                    <a:pt x="92" y="1"/>
                  </a:moveTo>
                  <a:cubicBezTo>
                    <a:pt x="69" y="1"/>
                    <a:pt x="23" y="24"/>
                    <a:pt x="23" y="47"/>
                  </a:cubicBezTo>
                  <a:cubicBezTo>
                    <a:pt x="0" y="92"/>
                    <a:pt x="0" y="161"/>
                    <a:pt x="46" y="183"/>
                  </a:cubicBezTo>
                  <a:cubicBezTo>
                    <a:pt x="343" y="320"/>
                    <a:pt x="617" y="457"/>
                    <a:pt x="891" y="594"/>
                  </a:cubicBezTo>
                  <a:cubicBezTo>
                    <a:pt x="1005" y="640"/>
                    <a:pt x="1142" y="708"/>
                    <a:pt x="1256" y="777"/>
                  </a:cubicBezTo>
                  <a:cubicBezTo>
                    <a:pt x="1393" y="845"/>
                    <a:pt x="1553" y="914"/>
                    <a:pt x="1690" y="982"/>
                  </a:cubicBezTo>
                  <a:cubicBezTo>
                    <a:pt x="1963" y="1119"/>
                    <a:pt x="2237" y="1256"/>
                    <a:pt x="2488" y="1393"/>
                  </a:cubicBezTo>
                  <a:cubicBezTo>
                    <a:pt x="2625" y="1462"/>
                    <a:pt x="2739" y="1530"/>
                    <a:pt x="2876" y="1599"/>
                  </a:cubicBezTo>
                  <a:cubicBezTo>
                    <a:pt x="2922" y="1621"/>
                    <a:pt x="2991" y="1667"/>
                    <a:pt x="3036" y="1690"/>
                  </a:cubicBezTo>
                  <a:cubicBezTo>
                    <a:pt x="3128" y="1736"/>
                    <a:pt x="3196" y="1758"/>
                    <a:pt x="3287" y="1781"/>
                  </a:cubicBezTo>
                  <a:cubicBezTo>
                    <a:pt x="3303" y="1785"/>
                    <a:pt x="3319" y="1787"/>
                    <a:pt x="3336" y="1787"/>
                  </a:cubicBezTo>
                  <a:cubicBezTo>
                    <a:pt x="3416" y="1787"/>
                    <a:pt x="3501" y="1743"/>
                    <a:pt x="3538" y="1667"/>
                  </a:cubicBezTo>
                  <a:cubicBezTo>
                    <a:pt x="3607" y="1553"/>
                    <a:pt x="3561" y="1393"/>
                    <a:pt x="3447" y="1348"/>
                  </a:cubicBezTo>
                  <a:cubicBezTo>
                    <a:pt x="3356" y="1279"/>
                    <a:pt x="3242" y="1256"/>
                    <a:pt x="3150" y="1211"/>
                  </a:cubicBezTo>
                  <a:cubicBezTo>
                    <a:pt x="3036" y="1188"/>
                    <a:pt x="2945" y="1142"/>
                    <a:pt x="2854" y="1119"/>
                  </a:cubicBezTo>
                  <a:cubicBezTo>
                    <a:pt x="2625" y="1051"/>
                    <a:pt x="2420" y="960"/>
                    <a:pt x="2215" y="891"/>
                  </a:cubicBezTo>
                  <a:cubicBezTo>
                    <a:pt x="2009" y="800"/>
                    <a:pt x="1804" y="708"/>
                    <a:pt x="1598" y="640"/>
                  </a:cubicBezTo>
                  <a:cubicBezTo>
                    <a:pt x="1598" y="640"/>
                    <a:pt x="1598" y="617"/>
                    <a:pt x="1575" y="617"/>
                  </a:cubicBezTo>
                  <a:cubicBezTo>
                    <a:pt x="1347" y="526"/>
                    <a:pt x="1119" y="435"/>
                    <a:pt x="891" y="343"/>
                  </a:cubicBezTo>
                  <a:cubicBezTo>
                    <a:pt x="640" y="229"/>
                    <a:pt x="411" y="115"/>
                    <a:pt x="16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38"/>
            <p:cNvSpPr/>
            <p:nvPr/>
          </p:nvSpPr>
          <p:spPr>
            <a:xfrm>
              <a:off x="6535013" y="4337035"/>
              <a:ext cx="126492" cy="287154"/>
            </a:xfrm>
            <a:custGeom>
              <a:avLst/>
              <a:gdLst/>
              <a:ahLst/>
              <a:cxnLst/>
              <a:rect l="l" t="t" r="r" b="b"/>
              <a:pathLst>
                <a:path w="4520" h="10261" extrusionOk="0">
                  <a:moveTo>
                    <a:pt x="4269" y="0"/>
                  </a:moveTo>
                  <a:cubicBezTo>
                    <a:pt x="4223" y="0"/>
                    <a:pt x="4177" y="0"/>
                    <a:pt x="4132" y="23"/>
                  </a:cubicBezTo>
                  <a:cubicBezTo>
                    <a:pt x="4086" y="69"/>
                    <a:pt x="4040" y="137"/>
                    <a:pt x="4040" y="183"/>
                  </a:cubicBezTo>
                  <a:cubicBezTo>
                    <a:pt x="4017" y="274"/>
                    <a:pt x="4017" y="343"/>
                    <a:pt x="3995" y="411"/>
                  </a:cubicBezTo>
                  <a:cubicBezTo>
                    <a:pt x="3995" y="434"/>
                    <a:pt x="3995" y="434"/>
                    <a:pt x="3995" y="434"/>
                  </a:cubicBezTo>
                  <a:cubicBezTo>
                    <a:pt x="3995" y="434"/>
                    <a:pt x="3995" y="434"/>
                    <a:pt x="3995" y="457"/>
                  </a:cubicBezTo>
                  <a:cubicBezTo>
                    <a:pt x="3995" y="457"/>
                    <a:pt x="3995" y="480"/>
                    <a:pt x="3995" y="503"/>
                  </a:cubicBezTo>
                  <a:cubicBezTo>
                    <a:pt x="3995" y="525"/>
                    <a:pt x="3995" y="548"/>
                    <a:pt x="3995" y="548"/>
                  </a:cubicBezTo>
                  <a:cubicBezTo>
                    <a:pt x="3995" y="548"/>
                    <a:pt x="3995" y="571"/>
                    <a:pt x="3995" y="571"/>
                  </a:cubicBezTo>
                  <a:cubicBezTo>
                    <a:pt x="3995" y="571"/>
                    <a:pt x="3995" y="594"/>
                    <a:pt x="3972" y="594"/>
                  </a:cubicBezTo>
                  <a:cubicBezTo>
                    <a:pt x="3972" y="617"/>
                    <a:pt x="3972" y="617"/>
                    <a:pt x="3972" y="617"/>
                  </a:cubicBezTo>
                  <a:cubicBezTo>
                    <a:pt x="3972" y="640"/>
                    <a:pt x="3972" y="640"/>
                    <a:pt x="3972" y="640"/>
                  </a:cubicBezTo>
                  <a:cubicBezTo>
                    <a:pt x="3949" y="822"/>
                    <a:pt x="3926" y="982"/>
                    <a:pt x="3903" y="1165"/>
                  </a:cubicBezTo>
                  <a:cubicBezTo>
                    <a:pt x="3903" y="1165"/>
                    <a:pt x="3903" y="1187"/>
                    <a:pt x="3903" y="1210"/>
                  </a:cubicBezTo>
                  <a:lnTo>
                    <a:pt x="3880" y="1210"/>
                  </a:lnTo>
                  <a:lnTo>
                    <a:pt x="3880" y="1279"/>
                  </a:lnTo>
                  <a:cubicBezTo>
                    <a:pt x="3880" y="1302"/>
                    <a:pt x="3858" y="1347"/>
                    <a:pt x="3858" y="1370"/>
                  </a:cubicBezTo>
                  <a:lnTo>
                    <a:pt x="3858" y="1416"/>
                  </a:lnTo>
                  <a:lnTo>
                    <a:pt x="3858" y="1438"/>
                  </a:lnTo>
                  <a:cubicBezTo>
                    <a:pt x="3858" y="1438"/>
                    <a:pt x="3858" y="1461"/>
                    <a:pt x="3858" y="1461"/>
                  </a:cubicBezTo>
                  <a:cubicBezTo>
                    <a:pt x="3812" y="1690"/>
                    <a:pt x="3744" y="1941"/>
                    <a:pt x="3698" y="2169"/>
                  </a:cubicBezTo>
                  <a:cubicBezTo>
                    <a:pt x="3698" y="2169"/>
                    <a:pt x="3698" y="2169"/>
                    <a:pt x="3698" y="2192"/>
                  </a:cubicBezTo>
                  <a:cubicBezTo>
                    <a:pt x="3698" y="2192"/>
                    <a:pt x="3698" y="2215"/>
                    <a:pt x="3698" y="2215"/>
                  </a:cubicBezTo>
                  <a:cubicBezTo>
                    <a:pt x="3652" y="2420"/>
                    <a:pt x="3584" y="2625"/>
                    <a:pt x="3538" y="2808"/>
                  </a:cubicBezTo>
                  <a:cubicBezTo>
                    <a:pt x="3538" y="2831"/>
                    <a:pt x="3538" y="2831"/>
                    <a:pt x="3538" y="2831"/>
                  </a:cubicBezTo>
                  <a:cubicBezTo>
                    <a:pt x="3538" y="2876"/>
                    <a:pt x="3515" y="2899"/>
                    <a:pt x="3515" y="2945"/>
                  </a:cubicBezTo>
                  <a:cubicBezTo>
                    <a:pt x="3355" y="3516"/>
                    <a:pt x="3173" y="4041"/>
                    <a:pt x="2990" y="4588"/>
                  </a:cubicBezTo>
                  <a:lnTo>
                    <a:pt x="3013" y="4520"/>
                  </a:lnTo>
                  <a:lnTo>
                    <a:pt x="3013" y="4520"/>
                  </a:lnTo>
                  <a:cubicBezTo>
                    <a:pt x="2397" y="6163"/>
                    <a:pt x="1598" y="7738"/>
                    <a:pt x="571" y="9153"/>
                  </a:cubicBezTo>
                  <a:cubicBezTo>
                    <a:pt x="411" y="9404"/>
                    <a:pt x="228" y="9633"/>
                    <a:pt x="69" y="9838"/>
                  </a:cubicBezTo>
                  <a:cubicBezTo>
                    <a:pt x="23" y="9907"/>
                    <a:pt x="0" y="9952"/>
                    <a:pt x="0" y="10021"/>
                  </a:cubicBezTo>
                  <a:cubicBezTo>
                    <a:pt x="0" y="10089"/>
                    <a:pt x="23" y="10158"/>
                    <a:pt x="69" y="10203"/>
                  </a:cubicBezTo>
                  <a:cubicBezTo>
                    <a:pt x="114" y="10238"/>
                    <a:pt x="183" y="10260"/>
                    <a:pt x="248" y="10260"/>
                  </a:cubicBezTo>
                  <a:cubicBezTo>
                    <a:pt x="314" y="10260"/>
                    <a:pt x="377" y="10238"/>
                    <a:pt x="411" y="10181"/>
                  </a:cubicBezTo>
                  <a:cubicBezTo>
                    <a:pt x="1256" y="9131"/>
                    <a:pt x="1986" y="7966"/>
                    <a:pt x="2579" y="6757"/>
                  </a:cubicBezTo>
                  <a:cubicBezTo>
                    <a:pt x="3150" y="5593"/>
                    <a:pt x="3629" y="4360"/>
                    <a:pt x="3972" y="3105"/>
                  </a:cubicBezTo>
                  <a:cubicBezTo>
                    <a:pt x="3972" y="3105"/>
                    <a:pt x="3972" y="3105"/>
                    <a:pt x="3972" y="3082"/>
                  </a:cubicBezTo>
                  <a:cubicBezTo>
                    <a:pt x="3995" y="3013"/>
                    <a:pt x="4017" y="2945"/>
                    <a:pt x="4040" y="2876"/>
                  </a:cubicBezTo>
                  <a:cubicBezTo>
                    <a:pt x="4086" y="2694"/>
                    <a:pt x="4132" y="2534"/>
                    <a:pt x="4154" y="2351"/>
                  </a:cubicBezTo>
                  <a:cubicBezTo>
                    <a:pt x="4177" y="2306"/>
                    <a:pt x="4177" y="2260"/>
                    <a:pt x="4200" y="2215"/>
                  </a:cubicBezTo>
                  <a:cubicBezTo>
                    <a:pt x="4246" y="1963"/>
                    <a:pt x="4291" y="1735"/>
                    <a:pt x="4337" y="1484"/>
                  </a:cubicBezTo>
                  <a:lnTo>
                    <a:pt x="4337" y="1461"/>
                  </a:lnTo>
                  <a:cubicBezTo>
                    <a:pt x="4360" y="1438"/>
                    <a:pt x="4360" y="1416"/>
                    <a:pt x="4360" y="1393"/>
                  </a:cubicBezTo>
                  <a:cubicBezTo>
                    <a:pt x="4360" y="1393"/>
                    <a:pt x="4360" y="1393"/>
                    <a:pt x="4360" y="1370"/>
                  </a:cubicBezTo>
                  <a:cubicBezTo>
                    <a:pt x="4360" y="1370"/>
                    <a:pt x="4360" y="1370"/>
                    <a:pt x="4360" y="1347"/>
                  </a:cubicBezTo>
                  <a:lnTo>
                    <a:pt x="4360" y="1324"/>
                  </a:lnTo>
                  <a:cubicBezTo>
                    <a:pt x="4383" y="1324"/>
                    <a:pt x="4383" y="1324"/>
                    <a:pt x="4383" y="1302"/>
                  </a:cubicBezTo>
                  <a:cubicBezTo>
                    <a:pt x="4383" y="1302"/>
                    <a:pt x="4383" y="1302"/>
                    <a:pt x="4383" y="1279"/>
                  </a:cubicBezTo>
                  <a:cubicBezTo>
                    <a:pt x="4383" y="1279"/>
                    <a:pt x="4383" y="1256"/>
                    <a:pt x="4383" y="1256"/>
                  </a:cubicBezTo>
                  <a:cubicBezTo>
                    <a:pt x="4405" y="1096"/>
                    <a:pt x="4428" y="936"/>
                    <a:pt x="4451" y="777"/>
                  </a:cubicBezTo>
                  <a:cubicBezTo>
                    <a:pt x="4451" y="777"/>
                    <a:pt x="4451" y="777"/>
                    <a:pt x="4451" y="754"/>
                  </a:cubicBezTo>
                  <a:cubicBezTo>
                    <a:pt x="4474" y="708"/>
                    <a:pt x="4474" y="662"/>
                    <a:pt x="4474" y="617"/>
                  </a:cubicBezTo>
                  <a:cubicBezTo>
                    <a:pt x="4474" y="594"/>
                    <a:pt x="4474" y="594"/>
                    <a:pt x="4474" y="594"/>
                  </a:cubicBezTo>
                  <a:cubicBezTo>
                    <a:pt x="4474" y="571"/>
                    <a:pt x="4474" y="571"/>
                    <a:pt x="4474" y="548"/>
                  </a:cubicBezTo>
                  <a:cubicBezTo>
                    <a:pt x="4474" y="548"/>
                    <a:pt x="4474" y="525"/>
                    <a:pt x="4497" y="503"/>
                  </a:cubicBezTo>
                  <a:cubicBezTo>
                    <a:pt x="4497" y="503"/>
                    <a:pt x="4497" y="480"/>
                    <a:pt x="4497" y="480"/>
                  </a:cubicBezTo>
                  <a:cubicBezTo>
                    <a:pt x="4497" y="480"/>
                    <a:pt x="4497" y="480"/>
                    <a:pt x="4497" y="457"/>
                  </a:cubicBezTo>
                  <a:cubicBezTo>
                    <a:pt x="4497" y="457"/>
                    <a:pt x="4497" y="434"/>
                    <a:pt x="4497" y="411"/>
                  </a:cubicBezTo>
                  <a:cubicBezTo>
                    <a:pt x="4497" y="389"/>
                    <a:pt x="4497" y="343"/>
                    <a:pt x="4520" y="297"/>
                  </a:cubicBezTo>
                  <a:cubicBezTo>
                    <a:pt x="4520" y="229"/>
                    <a:pt x="4520" y="160"/>
                    <a:pt x="4474" y="115"/>
                  </a:cubicBezTo>
                  <a:cubicBezTo>
                    <a:pt x="4451" y="46"/>
                    <a:pt x="4383" y="23"/>
                    <a:pt x="4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38"/>
            <p:cNvSpPr/>
            <p:nvPr/>
          </p:nvSpPr>
          <p:spPr>
            <a:xfrm>
              <a:off x="6579705" y="4360038"/>
              <a:ext cx="127164" cy="282341"/>
            </a:xfrm>
            <a:custGeom>
              <a:avLst/>
              <a:gdLst/>
              <a:ahLst/>
              <a:cxnLst/>
              <a:rect l="l" t="t" r="r" b="b"/>
              <a:pathLst>
                <a:path w="4544" h="10089" extrusionOk="0">
                  <a:moveTo>
                    <a:pt x="4292" y="0"/>
                  </a:moveTo>
                  <a:cubicBezTo>
                    <a:pt x="4269" y="0"/>
                    <a:pt x="4224" y="0"/>
                    <a:pt x="4178" y="23"/>
                  </a:cubicBezTo>
                  <a:cubicBezTo>
                    <a:pt x="4132" y="69"/>
                    <a:pt x="4064" y="114"/>
                    <a:pt x="4064" y="183"/>
                  </a:cubicBezTo>
                  <a:lnTo>
                    <a:pt x="4041" y="343"/>
                  </a:lnTo>
                  <a:cubicBezTo>
                    <a:pt x="4041" y="365"/>
                    <a:pt x="4041" y="388"/>
                    <a:pt x="4041" y="411"/>
                  </a:cubicBezTo>
                  <a:cubicBezTo>
                    <a:pt x="3995" y="662"/>
                    <a:pt x="3950" y="913"/>
                    <a:pt x="3904" y="1164"/>
                  </a:cubicBezTo>
                  <a:lnTo>
                    <a:pt x="3904" y="1187"/>
                  </a:lnTo>
                  <a:cubicBezTo>
                    <a:pt x="3858" y="1438"/>
                    <a:pt x="3813" y="1712"/>
                    <a:pt x="3744" y="1963"/>
                  </a:cubicBezTo>
                  <a:cubicBezTo>
                    <a:pt x="3744" y="1963"/>
                    <a:pt x="3744" y="1986"/>
                    <a:pt x="3744" y="1986"/>
                  </a:cubicBezTo>
                  <a:cubicBezTo>
                    <a:pt x="3630" y="2465"/>
                    <a:pt x="3516" y="2945"/>
                    <a:pt x="3356" y="3401"/>
                  </a:cubicBezTo>
                  <a:cubicBezTo>
                    <a:pt x="3356" y="3424"/>
                    <a:pt x="3356" y="3424"/>
                    <a:pt x="3356" y="3424"/>
                  </a:cubicBezTo>
                  <a:cubicBezTo>
                    <a:pt x="3265" y="3721"/>
                    <a:pt x="3151" y="4017"/>
                    <a:pt x="3060" y="4337"/>
                  </a:cubicBezTo>
                  <a:cubicBezTo>
                    <a:pt x="3060" y="4314"/>
                    <a:pt x="3060" y="4314"/>
                    <a:pt x="3060" y="4314"/>
                  </a:cubicBezTo>
                  <a:cubicBezTo>
                    <a:pt x="3037" y="4337"/>
                    <a:pt x="3037" y="4383"/>
                    <a:pt x="3014" y="4405"/>
                  </a:cubicBezTo>
                  <a:cubicBezTo>
                    <a:pt x="2420" y="6026"/>
                    <a:pt x="1622" y="7555"/>
                    <a:pt x="617" y="8948"/>
                  </a:cubicBezTo>
                  <a:cubicBezTo>
                    <a:pt x="457" y="9199"/>
                    <a:pt x="252" y="9427"/>
                    <a:pt x="69" y="9678"/>
                  </a:cubicBezTo>
                  <a:cubicBezTo>
                    <a:pt x="24" y="9724"/>
                    <a:pt x="1" y="9792"/>
                    <a:pt x="1" y="9861"/>
                  </a:cubicBezTo>
                  <a:cubicBezTo>
                    <a:pt x="1" y="9906"/>
                    <a:pt x="24" y="9975"/>
                    <a:pt x="69" y="10020"/>
                  </a:cubicBezTo>
                  <a:cubicBezTo>
                    <a:pt x="115" y="10066"/>
                    <a:pt x="184" y="10089"/>
                    <a:pt x="252" y="10089"/>
                  </a:cubicBezTo>
                  <a:cubicBezTo>
                    <a:pt x="321" y="10089"/>
                    <a:pt x="389" y="10066"/>
                    <a:pt x="435" y="10020"/>
                  </a:cubicBezTo>
                  <a:cubicBezTo>
                    <a:pt x="1713" y="8400"/>
                    <a:pt x="2717" y="6597"/>
                    <a:pt x="3448" y="4657"/>
                  </a:cubicBezTo>
                  <a:lnTo>
                    <a:pt x="3448" y="4634"/>
                  </a:lnTo>
                  <a:cubicBezTo>
                    <a:pt x="3607" y="4246"/>
                    <a:pt x="3721" y="3880"/>
                    <a:pt x="3858" y="3492"/>
                  </a:cubicBezTo>
                  <a:cubicBezTo>
                    <a:pt x="3858" y="3470"/>
                    <a:pt x="3858" y="3470"/>
                    <a:pt x="3858" y="3470"/>
                  </a:cubicBezTo>
                  <a:cubicBezTo>
                    <a:pt x="3995" y="3036"/>
                    <a:pt x="4110" y="2579"/>
                    <a:pt x="4224" y="2146"/>
                  </a:cubicBezTo>
                  <a:cubicBezTo>
                    <a:pt x="4224" y="2123"/>
                    <a:pt x="4224" y="2123"/>
                    <a:pt x="4224" y="2123"/>
                  </a:cubicBezTo>
                  <a:cubicBezTo>
                    <a:pt x="4292" y="1849"/>
                    <a:pt x="4338" y="1598"/>
                    <a:pt x="4383" y="1324"/>
                  </a:cubicBezTo>
                  <a:cubicBezTo>
                    <a:pt x="4429" y="1050"/>
                    <a:pt x="4475" y="799"/>
                    <a:pt x="4520" y="525"/>
                  </a:cubicBezTo>
                  <a:cubicBezTo>
                    <a:pt x="4520" y="480"/>
                    <a:pt x="4520" y="434"/>
                    <a:pt x="4543" y="365"/>
                  </a:cubicBezTo>
                  <a:cubicBezTo>
                    <a:pt x="4543" y="365"/>
                    <a:pt x="4543" y="365"/>
                    <a:pt x="4543" y="343"/>
                  </a:cubicBezTo>
                  <a:cubicBezTo>
                    <a:pt x="4543" y="320"/>
                    <a:pt x="4543" y="320"/>
                    <a:pt x="4543" y="297"/>
                  </a:cubicBezTo>
                  <a:cubicBezTo>
                    <a:pt x="4543" y="228"/>
                    <a:pt x="4543" y="160"/>
                    <a:pt x="4520" y="114"/>
                  </a:cubicBezTo>
                  <a:cubicBezTo>
                    <a:pt x="4475" y="46"/>
                    <a:pt x="4429" y="23"/>
                    <a:pt x="43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38"/>
            <p:cNvSpPr/>
            <p:nvPr/>
          </p:nvSpPr>
          <p:spPr>
            <a:xfrm>
              <a:off x="6931028" y="4513340"/>
              <a:ext cx="125877" cy="284272"/>
            </a:xfrm>
            <a:custGeom>
              <a:avLst/>
              <a:gdLst/>
              <a:ahLst/>
              <a:cxnLst/>
              <a:rect l="l" t="t" r="r" b="b"/>
              <a:pathLst>
                <a:path w="4498" h="10158" extrusionOk="0">
                  <a:moveTo>
                    <a:pt x="4269" y="0"/>
                  </a:moveTo>
                  <a:cubicBezTo>
                    <a:pt x="4224" y="0"/>
                    <a:pt x="4178" y="23"/>
                    <a:pt x="4132" y="46"/>
                  </a:cubicBezTo>
                  <a:cubicBezTo>
                    <a:pt x="4087" y="69"/>
                    <a:pt x="4018" y="137"/>
                    <a:pt x="4018" y="206"/>
                  </a:cubicBezTo>
                  <a:cubicBezTo>
                    <a:pt x="4018" y="228"/>
                    <a:pt x="4018" y="274"/>
                    <a:pt x="3995" y="297"/>
                  </a:cubicBezTo>
                  <a:cubicBezTo>
                    <a:pt x="3995" y="343"/>
                    <a:pt x="3995" y="365"/>
                    <a:pt x="3995" y="411"/>
                  </a:cubicBezTo>
                  <a:lnTo>
                    <a:pt x="3995" y="457"/>
                  </a:lnTo>
                  <a:cubicBezTo>
                    <a:pt x="3995" y="480"/>
                    <a:pt x="3972" y="502"/>
                    <a:pt x="3972" y="525"/>
                  </a:cubicBezTo>
                  <a:cubicBezTo>
                    <a:pt x="3972" y="548"/>
                    <a:pt x="3972" y="548"/>
                    <a:pt x="3972" y="571"/>
                  </a:cubicBezTo>
                  <a:cubicBezTo>
                    <a:pt x="3950" y="753"/>
                    <a:pt x="3927" y="959"/>
                    <a:pt x="3881" y="1142"/>
                  </a:cubicBezTo>
                  <a:cubicBezTo>
                    <a:pt x="3881" y="1164"/>
                    <a:pt x="3881" y="1187"/>
                    <a:pt x="3881" y="1210"/>
                  </a:cubicBezTo>
                  <a:cubicBezTo>
                    <a:pt x="3790" y="1735"/>
                    <a:pt x="3676" y="2260"/>
                    <a:pt x="3539" y="2762"/>
                  </a:cubicBezTo>
                  <a:cubicBezTo>
                    <a:pt x="3539" y="2762"/>
                    <a:pt x="3539" y="2785"/>
                    <a:pt x="3539" y="2785"/>
                  </a:cubicBezTo>
                  <a:cubicBezTo>
                    <a:pt x="3379" y="3378"/>
                    <a:pt x="3174" y="3972"/>
                    <a:pt x="2968" y="4542"/>
                  </a:cubicBezTo>
                  <a:cubicBezTo>
                    <a:pt x="2352" y="6163"/>
                    <a:pt x="1576" y="7692"/>
                    <a:pt x="572" y="9108"/>
                  </a:cubicBezTo>
                  <a:cubicBezTo>
                    <a:pt x="412" y="9336"/>
                    <a:pt x="252" y="9541"/>
                    <a:pt x="69" y="9747"/>
                  </a:cubicBezTo>
                  <a:cubicBezTo>
                    <a:pt x="47" y="9792"/>
                    <a:pt x="1" y="9861"/>
                    <a:pt x="24" y="9929"/>
                  </a:cubicBezTo>
                  <a:cubicBezTo>
                    <a:pt x="24" y="9998"/>
                    <a:pt x="47" y="10043"/>
                    <a:pt x="92" y="10089"/>
                  </a:cubicBezTo>
                  <a:cubicBezTo>
                    <a:pt x="138" y="10135"/>
                    <a:pt x="206" y="10157"/>
                    <a:pt x="272" y="10157"/>
                  </a:cubicBezTo>
                  <a:cubicBezTo>
                    <a:pt x="338" y="10157"/>
                    <a:pt x="400" y="10135"/>
                    <a:pt x="435" y="10089"/>
                  </a:cubicBezTo>
                  <a:cubicBezTo>
                    <a:pt x="1279" y="9016"/>
                    <a:pt x="2009" y="7852"/>
                    <a:pt x="2603" y="6620"/>
                  </a:cubicBezTo>
                  <a:cubicBezTo>
                    <a:pt x="3174" y="5455"/>
                    <a:pt x="3653" y="4223"/>
                    <a:pt x="3995" y="2968"/>
                  </a:cubicBezTo>
                  <a:cubicBezTo>
                    <a:pt x="3995" y="2945"/>
                    <a:pt x="3995" y="2945"/>
                    <a:pt x="3995" y="2945"/>
                  </a:cubicBezTo>
                  <a:cubicBezTo>
                    <a:pt x="4132" y="2397"/>
                    <a:pt x="4269" y="1872"/>
                    <a:pt x="4361" y="1324"/>
                  </a:cubicBezTo>
                  <a:cubicBezTo>
                    <a:pt x="4361" y="1324"/>
                    <a:pt x="4361" y="1301"/>
                    <a:pt x="4361" y="1301"/>
                  </a:cubicBezTo>
                  <a:cubicBezTo>
                    <a:pt x="4361" y="1278"/>
                    <a:pt x="4361" y="1256"/>
                    <a:pt x="4361" y="1256"/>
                  </a:cubicBezTo>
                  <a:cubicBezTo>
                    <a:pt x="4361" y="1233"/>
                    <a:pt x="4361" y="1233"/>
                    <a:pt x="4361" y="1233"/>
                  </a:cubicBezTo>
                  <a:cubicBezTo>
                    <a:pt x="4406" y="1050"/>
                    <a:pt x="4429" y="868"/>
                    <a:pt x="4452" y="685"/>
                  </a:cubicBezTo>
                  <a:cubicBezTo>
                    <a:pt x="4452" y="662"/>
                    <a:pt x="4452" y="639"/>
                    <a:pt x="4452" y="617"/>
                  </a:cubicBezTo>
                  <a:lnTo>
                    <a:pt x="4475" y="548"/>
                  </a:lnTo>
                  <a:cubicBezTo>
                    <a:pt x="4475" y="548"/>
                    <a:pt x="4475" y="548"/>
                    <a:pt x="4475" y="525"/>
                  </a:cubicBezTo>
                  <a:cubicBezTo>
                    <a:pt x="4475" y="502"/>
                    <a:pt x="4475" y="480"/>
                    <a:pt x="4475" y="457"/>
                  </a:cubicBezTo>
                  <a:cubicBezTo>
                    <a:pt x="4475" y="434"/>
                    <a:pt x="4497" y="411"/>
                    <a:pt x="4497" y="388"/>
                  </a:cubicBezTo>
                  <a:cubicBezTo>
                    <a:pt x="4497" y="388"/>
                    <a:pt x="4497" y="388"/>
                    <a:pt x="4497" y="365"/>
                  </a:cubicBezTo>
                  <a:cubicBezTo>
                    <a:pt x="4497" y="343"/>
                    <a:pt x="4497" y="320"/>
                    <a:pt x="4497" y="297"/>
                  </a:cubicBezTo>
                  <a:cubicBezTo>
                    <a:pt x="4497" y="228"/>
                    <a:pt x="4497" y="183"/>
                    <a:pt x="4475" y="114"/>
                  </a:cubicBezTo>
                  <a:cubicBezTo>
                    <a:pt x="4429" y="69"/>
                    <a:pt x="4383" y="23"/>
                    <a:pt x="4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38"/>
            <p:cNvSpPr/>
            <p:nvPr/>
          </p:nvSpPr>
          <p:spPr>
            <a:xfrm>
              <a:off x="6978939" y="4533769"/>
              <a:ext cx="124589" cy="284272"/>
            </a:xfrm>
            <a:custGeom>
              <a:avLst/>
              <a:gdLst/>
              <a:ahLst/>
              <a:cxnLst/>
              <a:rect l="l" t="t" r="r" b="b"/>
              <a:pathLst>
                <a:path w="4452" h="10158" extrusionOk="0">
                  <a:moveTo>
                    <a:pt x="2911" y="4580"/>
                  </a:moveTo>
                  <a:cubicBezTo>
                    <a:pt x="2900" y="4597"/>
                    <a:pt x="2900" y="4611"/>
                    <a:pt x="2900" y="4611"/>
                  </a:cubicBezTo>
                  <a:cubicBezTo>
                    <a:pt x="2903" y="4601"/>
                    <a:pt x="2907" y="4590"/>
                    <a:pt x="2911" y="4580"/>
                  </a:cubicBezTo>
                  <a:close/>
                  <a:moveTo>
                    <a:pt x="4201" y="1"/>
                  </a:moveTo>
                  <a:cubicBezTo>
                    <a:pt x="4155" y="1"/>
                    <a:pt x="4109" y="23"/>
                    <a:pt x="4064" y="46"/>
                  </a:cubicBezTo>
                  <a:cubicBezTo>
                    <a:pt x="4018" y="69"/>
                    <a:pt x="3972" y="138"/>
                    <a:pt x="3950" y="206"/>
                  </a:cubicBezTo>
                  <a:cubicBezTo>
                    <a:pt x="3950" y="229"/>
                    <a:pt x="3950" y="252"/>
                    <a:pt x="3950" y="275"/>
                  </a:cubicBezTo>
                  <a:cubicBezTo>
                    <a:pt x="3950" y="275"/>
                    <a:pt x="3950" y="275"/>
                    <a:pt x="3950" y="297"/>
                  </a:cubicBezTo>
                  <a:cubicBezTo>
                    <a:pt x="3950" y="320"/>
                    <a:pt x="3950" y="320"/>
                    <a:pt x="3950" y="320"/>
                  </a:cubicBezTo>
                  <a:lnTo>
                    <a:pt x="3950" y="343"/>
                  </a:lnTo>
                  <a:cubicBezTo>
                    <a:pt x="3950" y="343"/>
                    <a:pt x="3950" y="366"/>
                    <a:pt x="3950" y="366"/>
                  </a:cubicBezTo>
                  <a:lnTo>
                    <a:pt x="3927" y="366"/>
                  </a:lnTo>
                  <a:cubicBezTo>
                    <a:pt x="3927" y="389"/>
                    <a:pt x="3927" y="389"/>
                    <a:pt x="3927" y="389"/>
                  </a:cubicBezTo>
                  <a:cubicBezTo>
                    <a:pt x="3927" y="434"/>
                    <a:pt x="3927" y="480"/>
                    <a:pt x="3927" y="503"/>
                  </a:cubicBezTo>
                  <a:lnTo>
                    <a:pt x="3927" y="526"/>
                  </a:lnTo>
                  <a:cubicBezTo>
                    <a:pt x="3904" y="571"/>
                    <a:pt x="3904" y="594"/>
                    <a:pt x="3904" y="640"/>
                  </a:cubicBezTo>
                  <a:cubicBezTo>
                    <a:pt x="3881" y="800"/>
                    <a:pt x="3858" y="959"/>
                    <a:pt x="3835" y="1142"/>
                  </a:cubicBezTo>
                  <a:lnTo>
                    <a:pt x="3835" y="1165"/>
                  </a:lnTo>
                  <a:lnTo>
                    <a:pt x="3813" y="1302"/>
                  </a:lnTo>
                  <a:cubicBezTo>
                    <a:pt x="3721" y="1827"/>
                    <a:pt x="3607" y="2329"/>
                    <a:pt x="3470" y="2831"/>
                  </a:cubicBezTo>
                  <a:cubicBezTo>
                    <a:pt x="3313" y="3436"/>
                    <a:pt x="3113" y="4019"/>
                    <a:pt x="2911" y="4580"/>
                  </a:cubicBezTo>
                  <a:lnTo>
                    <a:pt x="2911" y="4580"/>
                  </a:lnTo>
                  <a:cubicBezTo>
                    <a:pt x="2914" y="4575"/>
                    <a:pt x="2918" y="4570"/>
                    <a:pt x="2922" y="4566"/>
                  </a:cubicBezTo>
                  <a:lnTo>
                    <a:pt x="2922" y="4566"/>
                  </a:lnTo>
                  <a:cubicBezTo>
                    <a:pt x="2900" y="4611"/>
                    <a:pt x="2900" y="4634"/>
                    <a:pt x="2877" y="4680"/>
                  </a:cubicBezTo>
                  <a:cubicBezTo>
                    <a:pt x="2763" y="4954"/>
                    <a:pt x="2649" y="5228"/>
                    <a:pt x="2534" y="5502"/>
                  </a:cubicBezTo>
                  <a:cubicBezTo>
                    <a:pt x="2534" y="5524"/>
                    <a:pt x="2534" y="5524"/>
                    <a:pt x="2534" y="5524"/>
                  </a:cubicBezTo>
                  <a:cubicBezTo>
                    <a:pt x="1987" y="6803"/>
                    <a:pt x="1325" y="8035"/>
                    <a:pt x="526" y="9154"/>
                  </a:cubicBezTo>
                  <a:cubicBezTo>
                    <a:pt x="366" y="9359"/>
                    <a:pt x="229" y="9542"/>
                    <a:pt x="69" y="9747"/>
                  </a:cubicBezTo>
                  <a:cubicBezTo>
                    <a:pt x="24" y="9793"/>
                    <a:pt x="1" y="9861"/>
                    <a:pt x="1" y="9930"/>
                  </a:cubicBezTo>
                  <a:cubicBezTo>
                    <a:pt x="1" y="9998"/>
                    <a:pt x="46" y="10044"/>
                    <a:pt x="92" y="10089"/>
                  </a:cubicBezTo>
                  <a:cubicBezTo>
                    <a:pt x="138" y="10135"/>
                    <a:pt x="200" y="10158"/>
                    <a:pt x="263" y="10158"/>
                  </a:cubicBezTo>
                  <a:cubicBezTo>
                    <a:pt x="326" y="10158"/>
                    <a:pt x="389" y="10135"/>
                    <a:pt x="434" y="10089"/>
                  </a:cubicBezTo>
                  <a:cubicBezTo>
                    <a:pt x="1462" y="8766"/>
                    <a:pt x="2306" y="7282"/>
                    <a:pt x="2968" y="5753"/>
                  </a:cubicBezTo>
                  <a:cubicBezTo>
                    <a:pt x="2991" y="5730"/>
                    <a:pt x="2991" y="5730"/>
                    <a:pt x="2991" y="5707"/>
                  </a:cubicBezTo>
                  <a:cubicBezTo>
                    <a:pt x="3105" y="5456"/>
                    <a:pt x="3219" y="5182"/>
                    <a:pt x="3310" y="4908"/>
                  </a:cubicBezTo>
                  <a:cubicBezTo>
                    <a:pt x="3310" y="4885"/>
                    <a:pt x="3310" y="4885"/>
                    <a:pt x="3333" y="4885"/>
                  </a:cubicBezTo>
                  <a:cubicBezTo>
                    <a:pt x="3333" y="4862"/>
                    <a:pt x="3333" y="4862"/>
                    <a:pt x="3333" y="4862"/>
                  </a:cubicBezTo>
                  <a:cubicBezTo>
                    <a:pt x="3562" y="4223"/>
                    <a:pt x="3790" y="3561"/>
                    <a:pt x="3950" y="2899"/>
                  </a:cubicBezTo>
                  <a:cubicBezTo>
                    <a:pt x="3950" y="2877"/>
                    <a:pt x="3972" y="2877"/>
                    <a:pt x="3972" y="2877"/>
                  </a:cubicBezTo>
                  <a:cubicBezTo>
                    <a:pt x="4086" y="2420"/>
                    <a:pt x="4178" y="1941"/>
                    <a:pt x="4269" y="1484"/>
                  </a:cubicBezTo>
                  <a:cubicBezTo>
                    <a:pt x="4269" y="1439"/>
                    <a:pt x="4292" y="1393"/>
                    <a:pt x="4292" y="1347"/>
                  </a:cubicBezTo>
                  <a:cubicBezTo>
                    <a:pt x="4292" y="1347"/>
                    <a:pt x="4292" y="1325"/>
                    <a:pt x="4292" y="1325"/>
                  </a:cubicBezTo>
                  <a:cubicBezTo>
                    <a:pt x="4338" y="1142"/>
                    <a:pt x="4360" y="959"/>
                    <a:pt x="4383" y="777"/>
                  </a:cubicBezTo>
                  <a:lnTo>
                    <a:pt x="4383" y="754"/>
                  </a:lnTo>
                  <a:cubicBezTo>
                    <a:pt x="4383" y="731"/>
                    <a:pt x="4383" y="731"/>
                    <a:pt x="4383" y="708"/>
                  </a:cubicBezTo>
                  <a:cubicBezTo>
                    <a:pt x="4383" y="708"/>
                    <a:pt x="4383" y="685"/>
                    <a:pt x="4383" y="685"/>
                  </a:cubicBezTo>
                  <a:lnTo>
                    <a:pt x="4406" y="617"/>
                  </a:lnTo>
                  <a:cubicBezTo>
                    <a:pt x="4406" y="594"/>
                    <a:pt x="4406" y="594"/>
                    <a:pt x="4406" y="571"/>
                  </a:cubicBezTo>
                  <a:cubicBezTo>
                    <a:pt x="4406" y="571"/>
                    <a:pt x="4406" y="548"/>
                    <a:pt x="4406" y="548"/>
                  </a:cubicBezTo>
                  <a:cubicBezTo>
                    <a:pt x="4406" y="548"/>
                    <a:pt x="4406" y="548"/>
                    <a:pt x="4406" y="526"/>
                  </a:cubicBezTo>
                  <a:cubicBezTo>
                    <a:pt x="4406" y="526"/>
                    <a:pt x="4406" y="503"/>
                    <a:pt x="4429" y="480"/>
                  </a:cubicBezTo>
                  <a:cubicBezTo>
                    <a:pt x="4429" y="457"/>
                    <a:pt x="4429" y="434"/>
                    <a:pt x="4429" y="412"/>
                  </a:cubicBezTo>
                  <a:cubicBezTo>
                    <a:pt x="4429" y="366"/>
                    <a:pt x="4429" y="343"/>
                    <a:pt x="4429" y="297"/>
                  </a:cubicBezTo>
                  <a:cubicBezTo>
                    <a:pt x="4452" y="229"/>
                    <a:pt x="4452" y="183"/>
                    <a:pt x="4406" y="115"/>
                  </a:cubicBezTo>
                  <a:cubicBezTo>
                    <a:pt x="4360" y="69"/>
                    <a:pt x="4315" y="23"/>
                    <a:pt x="4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38"/>
            <p:cNvSpPr/>
            <p:nvPr/>
          </p:nvSpPr>
          <p:spPr>
            <a:xfrm>
              <a:off x="6597615" y="4317221"/>
              <a:ext cx="722461" cy="326725"/>
            </a:xfrm>
            <a:custGeom>
              <a:avLst/>
              <a:gdLst/>
              <a:ahLst/>
              <a:cxnLst/>
              <a:rect l="l" t="t" r="r" b="b"/>
              <a:pathLst>
                <a:path w="25816" h="11675" extrusionOk="0">
                  <a:moveTo>
                    <a:pt x="274" y="1"/>
                  </a:moveTo>
                  <a:cubicBezTo>
                    <a:pt x="228" y="1"/>
                    <a:pt x="183" y="1"/>
                    <a:pt x="160" y="24"/>
                  </a:cubicBezTo>
                  <a:cubicBezTo>
                    <a:pt x="91" y="47"/>
                    <a:pt x="46" y="92"/>
                    <a:pt x="23" y="161"/>
                  </a:cubicBezTo>
                  <a:cubicBezTo>
                    <a:pt x="0" y="229"/>
                    <a:pt x="23" y="275"/>
                    <a:pt x="46" y="343"/>
                  </a:cubicBezTo>
                  <a:cubicBezTo>
                    <a:pt x="69" y="412"/>
                    <a:pt x="114" y="435"/>
                    <a:pt x="183" y="457"/>
                  </a:cubicBezTo>
                  <a:cubicBezTo>
                    <a:pt x="3378" y="1873"/>
                    <a:pt x="6551" y="3288"/>
                    <a:pt x="9746" y="4680"/>
                  </a:cubicBezTo>
                  <a:cubicBezTo>
                    <a:pt x="13147" y="6187"/>
                    <a:pt x="16548" y="7693"/>
                    <a:pt x="19949" y="9199"/>
                  </a:cubicBezTo>
                  <a:cubicBezTo>
                    <a:pt x="21798" y="10021"/>
                    <a:pt x="23647" y="10843"/>
                    <a:pt x="25496" y="11665"/>
                  </a:cubicBezTo>
                  <a:cubicBezTo>
                    <a:pt x="25509" y="11671"/>
                    <a:pt x="25525" y="11674"/>
                    <a:pt x="25541" y="11674"/>
                  </a:cubicBezTo>
                  <a:cubicBezTo>
                    <a:pt x="25582" y="11674"/>
                    <a:pt x="25630" y="11658"/>
                    <a:pt x="25679" y="11642"/>
                  </a:cubicBezTo>
                  <a:cubicBezTo>
                    <a:pt x="25724" y="11619"/>
                    <a:pt x="25770" y="11573"/>
                    <a:pt x="25793" y="11505"/>
                  </a:cubicBezTo>
                  <a:cubicBezTo>
                    <a:pt x="25815" y="11436"/>
                    <a:pt x="25815" y="11391"/>
                    <a:pt x="25770" y="11322"/>
                  </a:cubicBezTo>
                  <a:cubicBezTo>
                    <a:pt x="25747" y="11254"/>
                    <a:pt x="25701" y="11231"/>
                    <a:pt x="25633" y="11208"/>
                  </a:cubicBezTo>
                  <a:cubicBezTo>
                    <a:pt x="22460" y="9793"/>
                    <a:pt x="19310" y="8401"/>
                    <a:pt x="16138" y="7008"/>
                  </a:cubicBezTo>
                  <a:cubicBezTo>
                    <a:pt x="12714" y="5479"/>
                    <a:pt x="9290" y="3972"/>
                    <a:pt x="5866" y="2443"/>
                  </a:cubicBezTo>
                  <a:cubicBezTo>
                    <a:pt x="4017" y="1644"/>
                    <a:pt x="2168" y="823"/>
                    <a:pt x="320" y="1"/>
                  </a:cubicBezTo>
                  <a:close/>
                </a:path>
              </a:pathLst>
            </a:custGeom>
            <a:solidFill>
              <a:srgbClr val="B13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38"/>
            <p:cNvSpPr/>
            <p:nvPr/>
          </p:nvSpPr>
          <p:spPr>
            <a:xfrm>
              <a:off x="6487746" y="4589347"/>
              <a:ext cx="723104" cy="327480"/>
            </a:xfrm>
            <a:custGeom>
              <a:avLst/>
              <a:gdLst/>
              <a:ahLst/>
              <a:cxnLst/>
              <a:rect l="l" t="t" r="r" b="b"/>
              <a:pathLst>
                <a:path w="25839" h="11702" extrusionOk="0">
                  <a:moveTo>
                    <a:pt x="251" y="0"/>
                  </a:moveTo>
                  <a:cubicBezTo>
                    <a:pt x="206" y="0"/>
                    <a:pt x="160" y="0"/>
                    <a:pt x="137" y="23"/>
                  </a:cubicBezTo>
                  <a:cubicBezTo>
                    <a:pt x="69" y="46"/>
                    <a:pt x="23" y="115"/>
                    <a:pt x="0" y="160"/>
                  </a:cubicBezTo>
                  <a:cubicBezTo>
                    <a:pt x="0" y="229"/>
                    <a:pt x="0" y="297"/>
                    <a:pt x="23" y="343"/>
                  </a:cubicBezTo>
                  <a:cubicBezTo>
                    <a:pt x="46" y="411"/>
                    <a:pt x="114" y="434"/>
                    <a:pt x="160" y="457"/>
                  </a:cubicBezTo>
                  <a:cubicBezTo>
                    <a:pt x="3584" y="1986"/>
                    <a:pt x="6985" y="3493"/>
                    <a:pt x="10408" y="4999"/>
                  </a:cubicBezTo>
                  <a:cubicBezTo>
                    <a:pt x="14015" y="6597"/>
                    <a:pt x="17621" y="8195"/>
                    <a:pt x="21228" y="9792"/>
                  </a:cubicBezTo>
                  <a:cubicBezTo>
                    <a:pt x="22597" y="10409"/>
                    <a:pt x="23990" y="11025"/>
                    <a:pt x="25382" y="11619"/>
                  </a:cubicBezTo>
                  <a:cubicBezTo>
                    <a:pt x="25382" y="11619"/>
                    <a:pt x="25382" y="11641"/>
                    <a:pt x="25382" y="11641"/>
                  </a:cubicBezTo>
                  <a:lnTo>
                    <a:pt x="25519" y="11687"/>
                  </a:lnTo>
                  <a:cubicBezTo>
                    <a:pt x="25538" y="11696"/>
                    <a:pt x="25564" y="11702"/>
                    <a:pt x="25593" y="11702"/>
                  </a:cubicBezTo>
                  <a:cubicBezTo>
                    <a:pt x="25632" y="11702"/>
                    <a:pt x="25675" y="11691"/>
                    <a:pt x="25701" y="11664"/>
                  </a:cubicBezTo>
                  <a:cubicBezTo>
                    <a:pt x="25770" y="11641"/>
                    <a:pt x="25816" y="11596"/>
                    <a:pt x="25816" y="11527"/>
                  </a:cubicBezTo>
                  <a:cubicBezTo>
                    <a:pt x="25838" y="11482"/>
                    <a:pt x="25838" y="11413"/>
                    <a:pt x="25816" y="11345"/>
                  </a:cubicBezTo>
                  <a:cubicBezTo>
                    <a:pt x="25770" y="11299"/>
                    <a:pt x="25724" y="11253"/>
                    <a:pt x="25679" y="11230"/>
                  </a:cubicBezTo>
                  <a:cubicBezTo>
                    <a:pt x="22483" y="9815"/>
                    <a:pt x="19310" y="8423"/>
                    <a:pt x="16115" y="7008"/>
                  </a:cubicBezTo>
                  <a:cubicBezTo>
                    <a:pt x="12623" y="5456"/>
                    <a:pt x="9107" y="3904"/>
                    <a:pt x="5615" y="2351"/>
                  </a:cubicBezTo>
                  <a:cubicBezTo>
                    <a:pt x="3835" y="1575"/>
                    <a:pt x="2077" y="799"/>
                    <a:pt x="320" y="0"/>
                  </a:cubicBezTo>
                  <a:close/>
                </a:path>
              </a:pathLst>
            </a:custGeom>
            <a:solidFill>
              <a:srgbClr val="B13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38"/>
            <p:cNvSpPr/>
            <p:nvPr/>
          </p:nvSpPr>
          <p:spPr>
            <a:xfrm>
              <a:off x="6487746" y="4319152"/>
              <a:ext cx="123946" cy="281641"/>
            </a:xfrm>
            <a:custGeom>
              <a:avLst/>
              <a:gdLst/>
              <a:ahLst/>
              <a:cxnLst/>
              <a:rect l="l" t="t" r="r" b="b"/>
              <a:pathLst>
                <a:path w="4429" h="10064" extrusionOk="0">
                  <a:moveTo>
                    <a:pt x="4109" y="0"/>
                  </a:moveTo>
                  <a:cubicBezTo>
                    <a:pt x="3995" y="23"/>
                    <a:pt x="3880" y="137"/>
                    <a:pt x="3880" y="251"/>
                  </a:cubicBezTo>
                  <a:cubicBezTo>
                    <a:pt x="3926" y="503"/>
                    <a:pt x="3926" y="754"/>
                    <a:pt x="3903" y="982"/>
                  </a:cubicBezTo>
                  <a:cubicBezTo>
                    <a:pt x="3858" y="1301"/>
                    <a:pt x="3812" y="1598"/>
                    <a:pt x="3743" y="1895"/>
                  </a:cubicBezTo>
                  <a:cubicBezTo>
                    <a:pt x="3675" y="2214"/>
                    <a:pt x="3607" y="2511"/>
                    <a:pt x="3538" y="2808"/>
                  </a:cubicBezTo>
                  <a:cubicBezTo>
                    <a:pt x="3378" y="3379"/>
                    <a:pt x="3196" y="3949"/>
                    <a:pt x="2990" y="4520"/>
                  </a:cubicBezTo>
                  <a:lnTo>
                    <a:pt x="3013" y="4474"/>
                  </a:lnTo>
                  <a:lnTo>
                    <a:pt x="3013" y="4474"/>
                  </a:lnTo>
                  <a:cubicBezTo>
                    <a:pt x="2442" y="6003"/>
                    <a:pt x="1689" y="7464"/>
                    <a:pt x="753" y="8788"/>
                  </a:cubicBezTo>
                  <a:cubicBezTo>
                    <a:pt x="548" y="9085"/>
                    <a:pt x="320" y="9382"/>
                    <a:pt x="91" y="9655"/>
                  </a:cubicBezTo>
                  <a:cubicBezTo>
                    <a:pt x="0" y="9747"/>
                    <a:pt x="0" y="9907"/>
                    <a:pt x="114" y="9998"/>
                  </a:cubicBezTo>
                  <a:cubicBezTo>
                    <a:pt x="147" y="10041"/>
                    <a:pt x="204" y="10064"/>
                    <a:pt x="264" y="10064"/>
                  </a:cubicBezTo>
                  <a:cubicBezTo>
                    <a:pt x="330" y="10064"/>
                    <a:pt x="398" y="10035"/>
                    <a:pt x="434" y="9975"/>
                  </a:cubicBezTo>
                  <a:cubicBezTo>
                    <a:pt x="1552" y="8628"/>
                    <a:pt x="2442" y="7099"/>
                    <a:pt x="3127" y="5456"/>
                  </a:cubicBezTo>
                  <a:cubicBezTo>
                    <a:pt x="3470" y="4657"/>
                    <a:pt x="3766" y="3812"/>
                    <a:pt x="3995" y="2945"/>
                  </a:cubicBezTo>
                  <a:cubicBezTo>
                    <a:pt x="4109" y="2534"/>
                    <a:pt x="4200" y="2100"/>
                    <a:pt x="4291" y="1689"/>
                  </a:cubicBezTo>
                  <a:cubicBezTo>
                    <a:pt x="4383" y="1210"/>
                    <a:pt x="4428" y="731"/>
                    <a:pt x="4360" y="229"/>
                  </a:cubicBezTo>
                  <a:cubicBezTo>
                    <a:pt x="4360" y="114"/>
                    <a:pt x="4268" y="0"/>
                    <a:pt x="4131" y="0"/>
                  </a:cubicBezTo>
                  <a:close/>
                </a:path>
              </a:pathLst>
            </a:custGeom>
            <a:solidFill>
              <a:srgbClr val="B13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38"/>
            <p:cNvSpPr/>
            <p:nvPr/>
          </p:nvSpPr>
          <p:spPr>
            <a:xfrm>
              <a:off x="6335703" y="4313387"/>
              <a:ext cx="252341" cy="267677"/>
            </a:xfrm>
            <a:custGeom>
              <a:avLst/>
              <a:gdLst/>
              <a:ahLst/>
              <a:cxnLst/>
              <a:rect l="l" t="t" r="r" b="b"/>
              <a:pathLst>
                <a:path w="9017" h="9565" extrusionOk="0">
                  <a:moveTo>
                    <a:pt x="4931" y="1"/>
                  </a:moveTo>
                  <a:cubicBezTo>
                    <a:pt x="4611" y="1"/>
                    <a:pt x="4269" y="24"/>
                    <a:pt x="3949" y="47"/>
                  </a:cubicBezTo>
                  <a:cubicBezTo>
                    <a:pt x="3173" y="92"/>
                    <a:pt x="2420" y="184"/>
                    <a:pt x="1690" y="457"/>
                  </a:cubicBezTo>
                  <a:cubicBezTo>
                    <a:pt x="1347" y="572"/>
                    <a:pt x="1028" y="731"/>
                    <a:pt x="754" y="937"/>
                  </a:cubicBezTo>
                  <a:cubicBezTo>
                    <a:pt x="571" y="1074"/>
                    <a:pt x="412" y="1234"/>
                    <a:pt x="275" y="1439"/>
                  </a:cubicBezTo>
                  <a:cubicBezTo>
                    <a:pt x="160" y="1599"/>
                    <a:pt x="92" y="1804"/>
                    <a:pt x="46" y="2010"/>
                  </a:cubicBezTo>
                  <a:cubicBezTo>
                    <a:pt x="1" y="2238"/>
                    <a:pt x="1" y="2466"/>
                    <a:pt x="24" y="2694"/>
                  </a:cubicBezTo>
                  <a:cubicBezTo>
                    <a:pt x="46" y="2923"/>
                    <a:pt x="92" y="3151"/>
                    <a:pt x="160" y="3356"/>
                  </a:cubicBezTo>
                  <a:cubicBezTo>
                    <a:pt x="229" y="3607"/>
                    <a:pt x="343" y="3858"/>
                    <a:pt x="457" y="4109"/>
                  </a:cubicBezTo>
                  <a:cubicBezTo>
                    <a:pt x="708" y="4634"/>
                    <a:pt x="1028" y="5114"/>
                    <a:pt x="1370" y="5593"/>
                  </a:cubicBezTo>
                  <a:cubicBezTo>
                    <a:pt x="1713" y="6095"/>
                    <a:pt x="2101" y="6575"/>
                    <a:pt x="2489" y="7031"/>
                  </a:cubicBezTo>
                  <a:cubicBezTo>
                    <a:pt x="2922" y="7533"/>
                    <a:pt x="3379" y="8013"/>
                    <a:pt x="3858" y="8492"/>
                  </a:cubicBezTo>
                  <a:cubicBezTo>
                    <a:pt x="4178" y="8834"/>
                    <a:pt x="4543" y="9154"/>
                    <a:pt x="4885" y="9473"/>
                  </a:cubicBezTo>
                  <a:cubicBezTo>
                    <a:pt x="4931" y="9519"/>
                    <a:pt x="4977" y="9542"/>
                    <a:pt x="5068" y="9565"/>
                  </a:cubicBezTo>
                  <a:cubicBezTo>
                    <a:pt x="5114" y="9565"/>
                    <a:pt x="5182" y="9542"/>
                    <a:pt x="5228" y="9496"/>
                  </a:cubicBezTo>
                  <a:cubicBezTo>
                    <a:pt x="5273" y="9451"/>
                    <a:pt x="5319" y="9382"/>
                    <a:pt x="5319" y="9314"/>
                  </a:cubicBezTo>
                  <a:cubicBezTo>
                    <a:pt x="5319" y="9268"/>
                    <a:pt x="5296" y="9177"/>
                    <a:pt x="5251" y="9154"/>
                  </a:cubicBezTo>
                  <a:cubicBezTo>
                    <a:pt x="4680" y="8629"/>
                    <a:pt x="4109" y="8058"/>
                    <a:pt x="3584" y="7488"/>
                  </a:cubicBezTo>
                  <a:cubicBezTo>
                    <a:pt x="2831" y="6712"/>
                    <a:pt x="2146" y="5890"/>
                    <a:pt x="1553" y="5000"/>
                  </a:cubicBezTo>
                  <a:cubicBezTo>
                    <a:pt x="1553" y="5022"/>
                    <a:pt x="1553" y="5022"/>
                    <a:pt x="1553" y="5022"/>
                  </a:cubicBezTo>
                  <a:cubicBezTo>
                    <a:pt x="1210" y="4498"/>
                    <a:pt x="891" y="3950"/>
                    <a:pt x="663" y="3333"/>
                  </a:cubicBezTo>
                  <a:cubicBezTo>
                    <a:pt x="594" y="3082"/>
                    <a:pt x="526" y="2854"/>
                    <a:pt x="503" y="2603"/>
                  </a:cubicBezTo>
                  <a:cubicBezTo>
                    <a:pt x="480" y="2443"/>
                    <a:pt x="503" y="2283"/>
                    <a:pt x="526" y="2147"/>
                  </a:cubicBezTo>
                  <a:cubicBezTo>
                    <a:pt x="548" y="2032"/>
                    <a:pt x="571" y="1941"/>
                    <a:pt x="617" y="1827"/>
                  </a:cubicBezTo>
                  <a:cubicBezTo>
                    <a:pt x="663" y="1736"/>
                    <a:pt x="731" y="1644"/>
                    <a:pt x="800" y="1553"/>
                  </a:cubicBezTo>
                  <a:cubicBezTo>
                    <a:pt x="891" y="1462"/>
                    <a:pt x="1005" y="1370"/>
                    <a:pt x="1119" y="1279"/>
                  </a:cubicBezTo>
                  <a:cubicBezTo>
                    <a:pt x="1131" y="1267"/>
                    <a:pt x="1143" y="1262"/>
                    <a:pt x="1151" y="1259"/>
                  </a:cubicBezTo>
                  <a:lnTo>
                    <a:pt x="1151" y="1259"/>
                  </a:lnTo>
                  <a:cubicBezTo>
                    <a:pt x="1141" y="1266"/>
                    <a:pt x="1130" y="1272"/>
                    <a:pt x="1119" y="1279"/>
                  </a:cubicBezTo>
                  <a:cubicBezTo>
                    <a:pt x="1142" y="1279"/>
                    <a:pt x="1165" y="1256"/>
                    <a:pt x="1165" y="1256"/>
                  </a:cubicBezTo>
                  <a:lnTo>
                    <a:pt x="1165" y="1256"/>
                  </a:lnTo>
                  <a:cubicBezTo>
                    <a:pt x="1165" y="1256"/>
                    <a:pt x="1159" y="1256"/>
                    <a:pt x="1151" y="1259"/>
                  </a:cubicBezTo>
                  <a:lnTo>
                    <a:pt x="1151" y="1259"/>
                  </a:lnTo>
                  <a:cubicBezTo>
                    <a:pt x="1395" y="1108"/>
                    <a:pt x="1679" y="979"/>
                    <a:pt x="1941" y="891"/>
                  </a:cubicBezTo>
                  <a:cubicBezTo>
                    <a:pt x="2534" y="686"/>
                    <a:pt x="3173" y="594"/>
                    <a:pt x="3813" y="549"/>
                  </a:cubicBezTo>
                  <a:lnTo>
                    <a:pt x="3744" y="549"/>
                  </a:lnTo>
                  <a:cubicBezTo>
                    <a:pt x="4143" y="515"/>
                    <a:pt x="4549" y="503"/>
                    <a:pt x="4957" y="503"/>
                  </a:cubicBezTo>
                  <a:cubicBezTo>
                    <a:pt x="5365" y="503"/>
                    <a:pt x="5775" y="515"/>
                    <a:pt x="6186" y="526"/>
                  </a:cubicBezTo>
                  <a:cubicBezTo>
                    <a:pt x="6552" y="549"/>
                    <a:pt x="6917" y="572"/>
                    <a:pt x="7282" y="572"/>
                  </a:cubicBezTo>
                  <a:cubicBezTo>
                    <a:pt x="7761" y="594"/>
                    <a:pt x="8263" y="617"/>
                    <a:pt x="8743" y="663"/>
                  </a:cubicBezTo>
                  <a:cubicBezTo>
                    <a:pt x="8880" y="663"/>
                    <a:pt x="8994" y="549"/>
                    <a:pt x="9017" y="435"/>
                  </a:cubicBezTo>
                  <a:cubicBezTo>
                    <a:pt x="9017" y="298"/>
                    <a:pt x="8903" y="184"/>
                    <a:pt x="8788" y="161"/>
                  </a:cubicBezTo>
                  <a:cubicBezTo>
                    <a:pt x="8309" y="115"/>
                    <a:pt x="7830" y="92"/>
                    <a:pt x="7350" y="92"/>
                  </a:cubicBezTo>
                  <a:cubicBezTo>
                    <a:pt x="7008" y="69"/>
                    <a:pt x="6643" y="69"/>
                    <a:pt x="6300" y="47"/>
                  </a:cubicBezTo>
                  <a:cubicBezTo>
                    <a:pt x="5844" y="24"/>
                    <a:pt x="5387" y="1"/>
                    <a:pt x="4931" y="1"/>
                  </a:cubicBezTo>
                  <a:close/>
                </a:path>
              </a:pathLst>
            </a:custGeom>
            <a:solidFill>
              <a:srgbClr val="B13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38"/>
            <p:cNvSpPr/>
            <p:nvPr/>
          </p:nvSpPr>
          <p:spPr>
            <a:xfrm>
              <a:off x="6654453" y="4013808"/>
              <a:ext cx="921126" cy="684793"/>
            </a:xfrm>
            <a:custGeom>
              <a:avLst/>
              <a:gdLst/>
              <a:ahLst/>
              <a:cxnLst/>
              <a:rect l="l" t="t" r="r" b="b"/>
              <a:pathLst>
                <a:path w="32915" h="24470" extrusionOk="0">
                  <a:moveTo>
                    <a:pt x="3675" y="1"/>
                  </a:moveTo>
                  <a:cubicBezTo>
                    <a:pt x="3538" y="1"/>
                    <a:pt x="3424" y="24"/>
                    <a:pt x="3287" y="24"/>
                  </a:cubicBezTo>
                  <a:cubicBezTo>
                    <a:pt x="3219" y="24"/>
                    <a:pt x="3150" y="47"/>
                    <a:pt x="3105" y="47"/>
                  </a:cubicBezTo>
                  <a:cubicBezTo>
                    <a:pt x="2922" y="47"/>
                    <a:pt x="2717" y="69"/>
                    <a:pt x="2466" y="92"/>
                  </a:cubicBezTo>
                  <a:lnTo>
                    <a:pt x="2420" y="92"/>
                  </a:lnTo>
                  <a:cubicBezTo>
                    <a:pt x="2329" y="115"/>
                    <a:pt x="2237" y="115"/>
                    <a:pt x="2123" y="138"/>
                  </a:cubicBezTo>
                  <a:cubicBezTo>
                    <a:pt x="2032" y="161"/>
                    <a:pt x="1918" y="183"/>
                    <a:pt x="1827" y="206"/>
                  </a:cubicBezTo>
                  <a:lnTo>
                    <a:pt x="1758" y="229"/>
                  </a:lnTo>
                  <a:lnTo>
                    <a:pt x="1690" y="252"/>
                  </a:lnTo>
                  <a:lnTo>
                    <a:pt x="1712" y="252"/>
                  </a:lnTo>
                  <a:cubicBezTo>
                    <a:pt x="1644" y="252"/>
                    <a:pt x="1553" y="275"/>
                    <a:pt x="1484" y="275"/>
                  </a:cubicBezTo>
                  <a:cubicBezTo>
                    <a:pt x="1393" y="298"/>
                    <a:pt x="1302" y="320"/>
                    <a:pt x="1210" y="343"/>
                  </a:cubicBezTo>
                  <a:lnTo>
                    <a:pt x="1165" y="366"/>
                  </a:lnTo>
                  <a:lnTo>
                    <a:pt x="1165" y="366"/>
                  </a:lnTo>
                  <a:lnTo>
                    <a:pt x="1187" y="343"/>
                  </a:lnTo>
                  <a:lnTo>
                    <a:pt x="1187" y="343"/>
                  </a:lnTo>
                  <a:cubicBezTo>
                    <a:pt x="1050" y="389"/>
                    <a:pt x="936" y="412"/>
                    <a:pt x="822" y="457"/>
                  </a:cubicBezTo>
                  <a:cubicBezTo>
                    <a:pt x="731" y="480"/>
                    <a:pt x="662" y="526"/>
                    <a:pt x="594" y="572"/>
                  </a:cubicBezTo>
                  <a:cubicBezTo>
                    <a:pt x="594" y="572"/>
                    <a:pt x="571" y="594"/>
                    <a:pt x="548" y="594"/>
                  </a:cubicBezTo>
                  <a:cubicBezTo>
                    <a:pt x="480" y="640"/>
                    <a:pt x="457" y="686"/>
                    <a:pt x="411" y="754"/>
                  </a:cubicBezTo>
                  <a:cubicBezTo>
                    <a:pt x="389" y="800"/>
                    <a:pt x="366" y="891"/>
                    <a:pt x="389" y="960"/>
                  </a:cubicBezTo>
                  <a:cubicBezTo>
                    <a:pt x="297" y="1028"/>
                    <a:pt x="229" y="1097"/>
                    <a:pt x="183" y="1165"/>
                  </a:cubicBezTo>
                  <a:cubicBezTo>
                    <a:pt x="92" y="1302"/>
                    <a:pt x="46" y="1462"/>
                    <a:pt x="23" y="1621"/>
                  </a:cubicBezTo>
                  <a:cubicBezTo>
                    <a:pt x="1" y="1781"/>
                    <a:pt x="1" y="1941"/>
                    <a:pt x="1" y="2101"/>
                  </a:cubicBezTo>
                  <a:cubicBezTo>
                    <a:pt x="23" y="2215"/>
                    <a:pt x="23" y="2375"/>
                    <a:pt x="69" y="2534"/>
                  </a:cubicBezTo>
                  <a:cubicBezTo>
                    <a:pt x="115" y="2831"/>
                    <a:pt x="229" y="3128"/>
                    <a:pt x="343" y="3425"/>
                  </a:cubicBezTo>
                  <a:cubicBezTo>
                    <a:pt x="411" y="3562"/>
                    <a:pt x="457" y="3676"/>
                    <a:pt x="503" y="3790"/>
                  </a:cubicBezTo>
                  <a:cubicBezTo>
                    <a:pt x="548" y="3904"/>
                    <a:pt x="617" y="4018"/>
                    <a:pt x="662" y="4155"/>
                  </a:cubicBezTo>
                  <a:lnTo>
                    <a:pt x="685" y="4178"/>
                  </a:lnTo>
                  <a:cubicBezTo>
                    <a:pt x="731" y="4269"/>
                    <a:pt x="754" y="4361"/>
                    <a:pt x="799" y="4475"/>
                  </a:cubicBezTo>
                  <a:cubicBezTo>
                    <a:pt x="891" y="4634"/>
                    <a:pt x="959" y="4817"/>
                    <a:pt x="1050" y="4977"/>
                  </a:cubicBezTo>
                  <a:cubicBezTo>
                    <a:pt x="1119" y="5137"/>
                    <a:pt x="1210" y="5296"/>
                    <a:pt x="1302" y="5433"/>
                  </a:cubicBezTo>
                  <a:cubicBezTo>
                    <a:pt x="1393" y="5547"/>
                    <a:pt x="1484" y="5662"/>
                    <a:pt x="1553" y="5776"/>
                  </a:cubicBezTo>
                  <a:cubicBezTo>
                    <a:pt x="1735" y="6004"/>
                    <a:pt x="1895" y="6232"/>
                    <a:pt x="2055" y="6506"/>
                  </a:cubicBezTo>
                  <a:cubicBezTo>
                    <a:pt x="2123" y="6597"/>
                    <a:pt x="2192" y="6689"/>
                    <a:pt x="2237" y="6803"/>
                  </a:cubicBezTo>
                  <a:cubicBezTo>
                    <a:pt x="2329" y="6940"/>
                    <a:pt x="2443" y="7100"/>
                    <a:pt x="2534" y="7259"/>
                  </a:cubicBezTo>
                  <a:cubicBezTo>
                    <a:pt x="2625" y="7396"/>
                    <a:pt x="2717" y="7533"/>
                    <a:pt x="2808" y="7693"/>
                  </a:cubicBezTo>
                  <a:cubicBezTo>
                    <a:pt x="2922" y="7898"/>
                    <a:pt x="3059" y="8104"/>
                    <a:pt x="3196" y="8286"/>
                  </a:cubicBezTo>
                  <a:cubicBezTo>
                    <a:pt x="3310" y="8446"/>
                    <a:pt x="3424" y="8583"/>
                    <a:pt x="3561" y="8743"/>
                  </a:cubicBezTo>
                  <a:cubicBezTo>
                    <a:pt x="3675" y="8880"/>
                    <a:pt x="3744" y="8994"/>
                    <a:pt x="3812" y="9108"/>
                  </a:cubicBezTo>
                  <a:cubicBezTo>
                    <a:pt x="3835" y="9131"/>
                    <a:pt x="3835" y="9154"/>
                    <a:pt x="3835" y="9154"/>
                  </a:cubicBezTo>
                  <a:lnTo>
                    <a:pt x="3835" y="9199"/>
                  </a:lnTo>
                  <a:cubicBezTo>
                    <a:pt x="3835" y="9245"/>
                    <a:pt x="3812" y="9314"/>
                    <a:pt x="3835" y="9359"/>
                  </a:cubicBezTo>
                  <a:cubicBezTo>
                    <a:pt x="3835" y="9451"/>
                    <a:pt x="3881" y="9519"/>
                    <a:pt x="3904" y="9565"/>
                  </a:cubicBezTo>
                  <a:lnTo>
                    <a:pt x="3926" y="9588"/>
                  </a:lnTo>
                  <a:lnTo>
                    <a:pt x="3949" y="9633"/>
                  </a:lnTo>
                  <a:cubicBezTo>
                    <a:pt x="4018" y="9702"/>
                    <a:pt x="4086" y="9770"/>
                    <a:pt x="4155" y="9816"/>
                  </a:cubicBezTo>
                  <a:cubicBezTo>
                    <a:pt x="4269" y="9930"/>
                    <a:pt x="4383" y="10021"/>
                    <a:pt x="4474" y="10090"/>
                  </a:cubicBezTo>
                  <a:cubicBezTo>
                    <a:pt x="4566" y="10135"/>
                    <a:pt x="4657" y="10181"/>
                    <a:pt x="4748" y="10249"/>
                  </a:cubicBezTo>
                  <a:cubicBezTo>
                    <a:pt x="4817" y="10272"/>
                    <a:pt x="4862" y="10318"/>
                    <a:pt x="4931" y="10364"/>
                  </a:cubicBezTo>
                  <a:lnTo>
                    <a:pt x="4976" y="10386"/>
                  </a:lnTo>
                  <a:lnTo>
                    <a:pt x="5045" y="10432"/>
                  </a:lnTo>
                  <a:lnTo>
                    <a:pt x="5068" y="10432"/>
                  </a:lnTo>
                  <a:lnTo>
                    <a:pt x="5205" y="10523"/>
                  </a:lnTo>
                  <a:lnTo>
                    <a:pt x="5342" y="10592"/>
                  </a:lnTo>
                  <a:lnTo>
                    <a:pt x="5410" y="10637"/>
                  </a:lnTo>
                  <a:lnTo>
                    <a:pt x="5433" y="10660"/>
                  </a:lnTo>
                  <a:lnTo>
                    <a:pt x="5456" y="10683"/>
                  </a:lnTo>
                  <a:cubicBezTo>
                    <a:pt x="5479" y="10683"/>
                    <a:pt x="5501" y="10706"/>
                    <a:pt x="5524" y="10706"/>
                  </a:cubicBezTo>
                  <a:lnTo>
                    <a:pt x="5570" y="10752"/>
                  </a:lnTo>
                  <a:lnTo>
                    <a:pt x="5638" y="10774"/>
                  </a:lnTo>
                  <a:cubicBezTo>
                    <a:pt x="5638" y="10774"/>
                    <a:pt x="5661" y="10797"/>
                    <a:pt x="5661" y="10797"/>
                  </a:cubicBezTo>
                  <a:lnTo>
                    <a:pt x="5684" y="10797"/>
                  </a:lnTo>
                  <a:lnTo>
                    <a:pt x="5798" y="10889"/>
                  </a:lnTo>
                  <a:lnTo>
                    <a:pt x="5821" y="10889"/>
                  </a:lnTo>
                  <a:cubicBezTo>
                    <a:pt x="5958" y="10980"/>
                    <a:pt x="6072" y="11048"/>
                    <a:pt x="6186" y="11117"/>
                  </a:cubicBezTo>
                  <a:lnTo>
                    <a:pt x="6346" y="11231"/>
                  </a:lnTo>
                  <a:cubicBezTo>
                    <a:pt x="6529" y="11345"/>
                    <a:pt x="6711" y="11459"/>
                    <a:pt x="6871" y="11596"/>
                  </a:cubicBezTo>
                  <a:lnTo>
                    <a:pt x="6985" y="11665"/>
                  </a:lnTo>
                  <a:cubicBezTo>
                    <a:pt x="7122" y="11779"/>
                    <a:pt x="7282" y="11893"/>
                    <a:pt x="7419" y="11984"/>
                  </a:cubicBezTo>
                  <a:cubicBezTo>
                    <a:pt x="7624" y="12121"/>
                    <a:pt x="7852" y="12258"/>
                    <a:pt x="8058" y="12395"/>
                  </a:cubicBezTo>
                  <a:cubicBezTo>
                    <a:pt x="8081" y="12418"/>
                    <a:pt x="8126" y="12441"/>
                    <a:pt x="8149" y="12441"/>
                  </a:cubicBezTo>
                  <a:lnTo>
                    <a:pt x="8218" y="12486"/>
                  </a:lnTo>
                  <a:lnTo>
                    <a:pt x="8377" y="12578"/>
                  </a:lnTo>
                  <a:lnTo>
                    <a:pt x="8423" y="12623"/>
                  </a:lnTo>
                  <a:lnTo>
                    <a:pt x="8492" y="12646"/>
                  </a:lnTo>
                  <a:lnTo>
                    <a:pt x="8514" y="12669"/>
                  </a:lnTo>
                  <a:lnTo>
                    <a:pt x="8560" y="12692"/>
                  </a:lnTo>
                  <a:cubicBezTo>
                    <a:pt x="8651" y="12760"/>
                    <a:pt x="8765" y="12829"/>
                    <a:pt x="8857" y="12897"/>
                  </a:cubicBezTo>
                  <a:cubicBezTo>
                    <a:pt x="8925" y="12943"/>
                    <a:pt x="8971" y="12988"/>
                    <a:pt x="9039" y="13034"/>
                  </a:cubicBezTo>
                  <a:cubicBezTo>
                    <a:pt x="9222" y="13171"/>
                    <a:pt x="9405" y="13285"/>
                    <a:pt x="9610" y="13422"/>
                  </a:cubicBezTo>
                  <a:cubicBezTo>
                    <a:pt x="9724" y="13491"/>
                    <a:pt x="9861" y="13582"/>
                    <a:pt x="9998" y="13673"/>
                  </a:cubicBezTo>
                  <a:lnTo>
                    <a:pt x="10181" y="13787"/>
                  </a:lnTo>
                  <a:cubicBezTo>
                    <a:pt x="10340" y="13901"/>
                    <a:pt x="10500" y="13993"/>
                    <a:pt x="10660" y="14084"/>
                  </a:cubicBezTo>
                  <a:lnTo>
                    <a:pt x="10865" y="14198"/>
                  </a:lnTo>
                  <a:lnTo>
                    <a:pt x="10979" y="14290"/>
                  </a:lnTo>
                  <a:lnTo>
                    <a:pt x="11071" y="14335"/>
                  </a:lnTo>
                  <a:lnTo>
                    <a:pt x="11048" y="14312"/>
                  </a:lnTo>
                  <a:lnTo>
                    <a:pt x="11048" y="14312"/>
                  </a:lnTo>
                  <a:cubicBezTo>
                    <a:pt x="11299" y="14472"/>
                    <a:pt x="11550" y="14632"/>
                    <a:pt x="11801" y="14769"/>
                  </a:cubicBezTo>
                  <a:lnTo>
                    <a:pt x="12075" y="14929"/>
                  </a:lnTo>
                  <a:cubicBezTo>
                    <a:pt x="12235" y="15020"/>
                    <a:pt x="12417" y="15111"/>
                    <a:pt x="12577" y="15225"/>
                  </a:cubicBezTo>
                  <a:lnTo>
                    <a:pt x="12920" y="15408"/>
                  </a:lnTo>
                  <a:cubicBezTo>
                    <a:pt x="13057" y="15499"/>
                    <a:pt x="13216" y="15591"/>
                    <a:pt x="13353" y="15682"/>
                  </a:cubicBezTo>
                  <a:cubicBezTo>
                    <a:pt x="13490" y="15750"/>
                    <a:pt x="13604" y="15819"/>
                    <a:pt x="13719" y="15887"/>
                  </a:cubicBezTo>
                  <a:cubicBezTo>
                    <a:pt x="13855" y="15979"/>
                    <a:pt x="13992" y="16047"/>
                    <a:pt x="14152" y="16138"/>
                  </a:cubicBezTo>
                  <a:lnTo>
                    <a:pt x="14175" y="16161"/>
                  </a:lnTo>
                  <a:lnTo>
                    <a:pt x="14221" y="16184"/>
                  </a:lnTo>
                  <a:cubicBezTo>
                    <a:pt x="14426" y="16321"/>
                    <a:pt x="14632" y="16458"/>
                    <a:pt x="14837" y="16572"/>
                  </a:cubicBezTo>
                  <a:cubicBezTo>
                    <a:pt x="15088" y="16755"/>
                    <a:pt x="15339" y="16914"/>
                    <a:pt x="15613" y="17074"/>
                  </a:cubicBezTo>
                  <a:cubicBezTo>
                    <a:pt x="15818" y="17188"/>
                    <a:pt x="16001" y="17325"/>
                    <a:pt x="16206" y="17439"/>
                  </a:cubicBezTo>
                  <a:lnTo>
                    <a:pt x="16343" y="17531"/>
                  </a:lnTo>
                  <a:lnTo>
                    <a:pt x="16435" y="17576"/>
                  </a:lnTo>
                  <a:cubicBezTo>
                    <a:pt x="16480" y="17599"/>
                    <a:pt x="16480" y="17599"/>
                    <a:pt x="16480" y="17622"/>
                  </a:cubicBezTo>
                  <a:lnTo>
                    <a:pt x="16686" y="17736"/>
                  </a:lnTo>
                  <a:cubicBezTo>
                    <a:pt x="16891" y="17873"/>
                    <a:pt x="17097" y="17987"/>
                    <a:pt x="17302" y="18124"/>
                  </a:cubicBezTo>
                  <a:cubicBezTo>
                    <a:pt x="17462" y="18238"/>
                    <a:pt x="17622" y="18330"/>
                    <a:pt x="17781" y="18444"/>
                  </a:cubicBezTo>
                  <a:cubicBezTo>
                    <a:pt x="17896" y="18512"/>
                    <a:pt x="17987" y="18581"/>
                    <a:pt x="18078" y="18649"/>
                  </a:cubicBezTo>
                  <a:cubicBezTo>
                    <a:pt x="18375" y="18832"/>
                    <a:pt x="18649" y="19014"/>
                    <a:pt x="18923" y="19220"/>
                  </a:cubicBezTo>
                  <a:cubicBezTo>
                    <a:pt x="19060" y="19288"/>
                    <a:pt x="19174" y="19380"/>
                    <a:pt x="19311" y="19471"/>
                  </a:cubicBezTo>
                  <a:cubicBezTo>
                    <a:pt x="19356" y="19494"/>
                    <a:pt x="19425" y="19539"/>
                    <a:pt x="19470" y="19562"/>
                  </a:cubicBezTo>
                  <a:cubicBezTo>
                    <a:pt x="19539" y="19631"/>
                    <a:pt x="19630" y="19676"/>
                    <a:pt x="19699" y="19722"/>
                  </a:cubicBezTo>
                  <a:cubicBezTo>
                    <a:pt x="19859" y="19813"/>
                    <a:pt x="19995" y="19905"/>
                    <a:pt x="20132" y="20019"/>
                  </a:cubicBezTo>
                  <a:cubicBezTo>
                    <a:pt x="20338" y="20133"/>
                    <a:pt x="20520" y="20247"/>
                    <a:pt x="20703" y="20361"/>
                  </a:cubicBezTo>
                  <a:lnTo>
                    <a:pt x="20726" y="20361"/>
                  </a:lnTo>
                  <a:lnTo>
                    <a:pt x="21023" y="20566"/>
                  </a:lnTo>
                  <a:cubicBezTo>
                    <a:pt x="21182" y="20658"/>
                    <a:pt x="21319" y="20749"/>
                    <a:pt x="21479" y="20840"/>
                  </a:cubicBezTo>
                  <a:lnTo>
                    <a:pt x="21525" y="20886"/>
                  </a:lnTo>
                  <a:lnTo>
                    <a:pt x="21593" y="20909"/>
                  </a:lnTo>
                  <a:lnTo>
                    <a:pt x="21639" y="20954"/>
                  </a:lnTo>
                  <a:lnTo>
                    <a:pt x="21822" y="21069"/>
                  </a:lnTo>
                  <a:lnTo>
                    <a:pt x="22141" y="21251"/>
                  </a:lnTo>
                  <a:lnTo>
                    <a:pt x="22461" y="21457"/>
                  </a:lnTo>
                  <a:lnTo>
                    <a:pt x="22438" y="21434"/>
                  </a:lnTo>
                  <a:lnTo>
                    <a:pt x="22438" y="21434"/>
                  </a:lnTo>
                  <a:cubicBezTo>
                    <a:pt x="22552" y="21525"/>
                    <a:pt x="22666" y="21594"/>
                    <a:pt x="22803" y="21685"/>
                  </a:cubicBezTo>
                  <a:cubicBezTo>
                    <a:pt x="22917" y="21731"/>
                    <a:pt x="23031" y="21799"/>
                    <a:pt x="23123" y="21845"/>
                  </a:cubicBezTo>
                  <a:cubicBezTo>
                    <a:pt x="23305" y="21936"/>
                    <a:pt x="23442" y="22027"/>
                    <a:pt x="23533" y="22096"/>
                  </a:cubicBezTo>
                  <a:lnTo>
                    <a:pt x="23602" y="22141"/>
                  </a:lnTo>
                  <a:cubicBezTo>
                    <a:pt x="23716" y="22233"/>
                    <a:pt x="23830" y="22301"/>
                    <a:pt x="23921" y="22392"/>
                  </a:cubicBezTo>
                  <a:cubicBezTo>
                    <a:pt x="23944" y="22415"/>
                    <a:pt x="23944" y="22415"/>
                    <a:pt x="23967" y="22438"/>
                  </a:cubicBezTo>
                  <a:lnTo>
                    <a:pt x="24264" y="22644"/>
                  </a:lnTo>
                  <a:cubicBezTo>
                    <a:pt x="24424" y="22758"/>
                    <a:pt x="24583" y="22872"/>
                    <a:pt x="24743" y="22963"/>
                  </a:cubicBezTo>
                  <a:cubicBezTo>
                    <a:pt x="24926" y="23100"/>
                    <a:pt x="25108" y="23214"/>
                    <a:pt x="25291" y="23328"/>
                  </a:cubicBezTo>
                  <a:lnTo>
                    <a:pt x="25451" y="23442"/>
                  </a:lnTo>
                  <a:cubicBezTo>
                    <a:pt x="25679" y="23557"/>
                    <a:pt x="25884" y="23716"/>
                    <a:pt x="26090" y="23853"/>
                  </a:cubicBezTo>
                  <a:lnTo>
                    <a:pt x="26295" y="23967"/>
                  </a:lnTo>
                  <a:cubicBezTo>
                    <a:pt x="26409" y="24059"/>
                    <a:pt x="26524" y="24127"/>
                    <a:pt x="26638" y="24196"/>
                  </a:cubicBezTo>
                  <a:cubicBezTo>
                    <a:pt x="26683" y="24218"/>
                    <a:pt x="26729" y="24264"/>
                    <a:pt x="26752" y="24287"/>
                  </a:cubicBezTo>
                  <a:lnTo>
                    <a:pt x="26843" y="24355"/>
                  </a:lnTo>
                  <a:cubicBezTo>
                    <a:pt x="26889" y="24378"/>
                    <a:pt x="26934" y="24401"/>
                    <a:pt x="26980" y="24424"/>
                  </a:cubicBezTo>
                  <a:cubicBezTo>
                    <a:pt x="27048" y="24447"/>
                    <a:pt x="27094" y="24470"/>
                    <a:pt x="27163" y="24470"/>
                  </a:cubicBezTo>
                  <a:cubicBezTo>
                    <a:pt x="27208" y="24470"/>
                    <a:pt x="27277" y="24447"/>
                    <a:pt x="27322" y="24447"/>
                  </a:cubicBezTo>
                  <a:cubicBezTo>
                    <a:pt x="27368" y="24424"/>
                    <a:pt x="27391" y="24424"/>
                    <a:pt x="27437" y="24401"/>
                  </a:cubicBezTo>
                  <a:cubicBezTo>
                    <a:pt x="27505" y="24355"/>
                    <a:pt x="27573" y="24333"/>
                    <a:pt x="27642" y="24287"/>
                  </a:cubicBezTo>
                  <a:cubicBezTo>
                    <a:pt x="27779" y="24196"/>
                    <a:pt x="27916" y="24082"/>
                    <a:pt x="28053" y="23945"/>
                  </a:cubicBezTo>
                  <a:cubicBezTo>
                    <a:pt x="28167" y="23853"/>
                    <a:pt x="28258" y="23739"/>
                    <a:pt x="28350" y="23625"/>
                  </a:cubicBezTo>
                  <a:lnTo>
                    <a:pt x="28464" y="23488"/>
                  </a:lnTo>
                  <a:cubicBezTo>
                    <a:pt x="28509" y="23397"/>
                    <a:pt x="28578" y="23328"/>
                    <a:pt x="28646" y="23237"/>
                  </a:cubicBezTo>
                  <a:cubicBezTo>
                    <a:pt x="28829" y="23009"/>
                    <a:pt x="29034" y="22712"/>
                    <a:pt x="29240" y="22392"/>
                  </a:cubicBezTo>
                  <a:cubicBezTo>
                    <a:pt x="29331" y="22256"/>
                    <a:pt x="29400" y="22119"/>
                    <a:pt x="29468" y="22004"/>
                  </a:cubicBezTo>
                  <a:lnTo>
                    <a:pt x="29514" y="21936"/>
                  </a:lnTo>
                  <a:lnTo>
                    <a:pt x="29536" y="21890"/>
                  </a:lnTo>
                  <a:lnTo>
                    <a:pt x="29582" y="21822"/>
                  </a:lnTo>
                  <a:lnTo>
                    <a:pt x="29559" y="21867"/>
                  </a:lnTo>
                  <a:cubicBezTo>
                    <a:pt x="29742" y="21571"/>
                    <a:pt x="29947" y="21274"/>
                    <a:pt x="30130" y="20977"/>
                  </a:cubicBezTo>
                  <a:lnTo>
                    <a:pt x="30404" y="20566"/>
                  </a:lnTo>
                  <a:cubicBezTo>
                    <a:pt x="30495" y="20407"/>
                    <a:pt x="30586" y="20270"/>
                    <a:pt x="30678" y="20133"/>
                  </a:cubicBezTo>
                  <a:cubicBezTo>
                    <a:pt x="30883" y="19813"/>
                    <a:pt x="31089" y="19516"/>
                    <a:pt x="31294" y="19197"/>
                  </a:cubicBezTo>
                  <a:lnTo>
                    <a:pt x="31431" y="18969"/>
                  </a:lnTo>
                  <a:cubicBezTo>
                    <a:pt x="31636" y="18672"/>
                    <a:pt x="31819" y="18375"/>
                    <a:pt x="32002" y="18056"/>
                  </a:cubicBezTo>
                  <a:lnTo>
                    <a:pt x="32116" y="17896"/>
                  </a:lnTo>
                  <a:cubicBezTo>
                    <a:pt x="32253" y="17690"/>
                    <a:pt x="32367" y="17485"/>
                    <a:pt x="32504" y="17257"/>
                  </a:cubicBezTo>
                  <a:lnTo>
                    <a:pt x="32527" y="17188"/>
                  </a:lnTo>
                  <a:cubicBezTo>
                    <a:pt x="32595" y="17097"/>
                    <a:pt x="32664" y="16983"/>
                    <a:pt x="32732" y="16869"/>
                  </a:cubicBezTo>
                  <a:cubicBezTo>
                    <a:pt x="32778" y="16755"/>
                    <a:pt x="32823" y="16618"/>
                    <a:pt x="32846" y="16481"/>
                  </a:cubicBezTo>
                  <a:cubicBezTo>
                    <a:pt x="32869" y="16367"/>
                    <a:pt x="32892" y="16275"/>
                    <a:pt x="32915" y="16161"/>
                  </a:cubicBezTo>
                  <a:cubicBezTo>
                    <a:pt x="32915" y="16024"/>
                    <a:pt x="32915" y="15887"/>
                    <a:pt x="32869" y="15750"/>
                  </a:cubicBezTo>
                  <a:cubicBezTo>
                    <a:pt x="32800" y="15591"/>
                    <a:pt x="32686" y="15454"/>
                    <a:pt x="32572" y="15362"/>
                  </a:cubicBezTo>
                  <a:cubicBezTo>
                    <a:pt x="32481" y="15271"/>
                    <a:pt x="32367" y="15180"/>
                    <a:pt x="32275" y="15111"/>
                  </a:cubicBezTo>
                  <a:cubicBezTo>
                    <a:pt x="32024" y="14929"/>
                    <a:pt x="31751" y="14769"/>
                    <a:pt x="31454" y="14609"/>
                  </a:cubicBezTo>
                  <a:cubicBezTo>
                    <a:pt x="31271" y="14495"/>
                    <a:pt x="31089" y="14404"/>
                    <a:pt x="30906" y="14290"/>
                  </a:cubicBezTo>
                  <a:lnTo>
                    <a:pt x="30609" y="14130"/>
                  </a:lnTo>
                  <a:cubicBezTo>
                    <a:pt x="30267" y="13947"/>
                    <a:pt x="29947" y="13765"/>
                    <a:pt x="29605" y="13559"/>
                  </a:cubicBezTo>
                  <a:cubicBezTo>
                    <a:pt x="29400" y="13445"/>
                    <a:pt x="29171" y="13308"/>
                    <a:pt x="28943" y="13194"/>
                  </a:cubicBezTo>
                  <a:lnTo>
                    <a:pt x="28760" y="13080"/>
                  </a:lnTo>
                  <a:cubicBezTo>
                    <a:pt x="28646" y="13011"/>
                    <a:pt x="28509" y="12943"/>
                    <a:pt x="28395" y="12874"/>
                  </a:cubicBezTo>
                  <a:lnTo>
                    <a:pt x="28281" y="12806"/>
                  </a:lnTo>
                  <a:lnTo>
                    <a:pt x="28053" y="12669"/>
                  </a:lnTo>
                  <a:cubicBezTo>
                    <a:pt x="27984" y="12623"/>
                    <a:pt x="27939" y="12578"/>
                    <a:pt x="27870" y="12555"/>
                  </a:cubicBezTo>
                  <a:lnTo>
                    <a:pt x="27847" y="12532"/>
                  </a:lnTo>
                  <a:cubicBezTo>
                    <a:pt x="27345" y="12235"/>
                    <a:pt x="26866" y="11893"/>
                    <a:pt x="26409" y="11596"/>
                  </a:cubicBezTo>
                  <a:lnTo>
                    <a:pt x="26341" y="11550"/>
                  </a:lnTo>
                  <a:lnTo>
                    <a:pt x="26204" y="11459"/>
                  </a:lnTo>
                  <a:cubicBezTo>
                    <a:pt x="26135" y="11414"/>
                    <a:pt x="26044" y="11345"/>
                    <a:pt x="25953" y="11277"/>
                  </a:cubicBezTo>
                  <a:cubicBezTo>
                    <a:pt x="25816" y="11185"/>
                    <a:pt x="25679" y="11094"/>
                    <a:pt x="25565" y="11025"/>
                  </a:cubicBezTo>
                  <a:cubicBezTo>
                    <a:pt x="25405" y="10911"/>
                    <a:pt x="25268" y="10820"/>
                    <a:pt x="25131" y="10706"/>
                  </a:cubicBezTo>
                  <a:cubicBezTo>
                    <a:pt x="25017" y="10615"/>
                    <a:pt x="24903" y="10546"/>
                    <a:pt x="24789" y="10455"/>
                  </a:cubicBezTo>
                  <a:cubicBezTo>
                    <a:pt x="24469" y="10249"/>
                    <a:pt x="24127" y="9998"/>
                    <a:pt x="23670" y="9724"/>
                  </a:cubicBezTo>
                  <a:cubicBezTo>
                    <a:pt x="23670" y="9724"/>
                    <a:pt x="23648" y="9724"/>
                    <a:pt x="23625" y="9702"/>
                  </a:cubicBezTo>
                  <a:cubicBezTo>
                    <a:pt x="23533" y="9656"/>
                    <a:pt x="23465" y="9610"/>
                    <a:pt x="23396" y="9565"/>
                  </a:cubicBezTo>
                  <a:lnTo>
                    <a:pt x="23351" y="9542"/>
                  </a:lnTo>
                  <a:lnTo>
                    <a:pt x="23374" y="9565"/>
                  </a:lnTo>
                  <a:cubicBezTo>
                    <a:pt x="23214" y="9451"/>
                    <a:pt x="23054" y="9359"/>
                    <a:pt x="22894" y="9268"/>
                  </a:cubicBezTo>
                  <a:cubicBezTo>
                    <a:pt x="22780" y="9199"/>
                    <a:pt x="22666" y="9131"/>
                    <a:pt x="22552" y="9063"/>
                  </a:cubicBezTo>
                  <a:cubicBezTo>
                    <a:pt x="22415" y="8994"/>
                    <a:pt x="22301" y="8903"/>
                    <a:pt x="22164" y="8834"/>
                  </a:cubicBezTo>
                  <a:cubicBezTo>
                    <a:pt x="22050" y="8766"/>
                    <a:pt x="21936" y="8697"/>
                    <a:pt x="21799" y="8629"/>
                  </a:cubicBezTo>
                  <a:cubicBezTo>
                    <a:pt x="21274" y="8286"/>
                    <a:pt x="20749" y="7944"/>
                    <a:pt x="20269" y="7625"/>
                  </a:cubicBezTo>
                  <a:cubicBezTo>
                    <a:pt x="20178" y="7556"/>
                    <a:pt x="20064" y="7488"/>
                    <a:pt x="19973" y="7396"/>
                  </a:cubicBezTo>
                  <a:cubicBezTo>
                    <a:pt x="19813" y="7305"/>
                    <a:pt x="19676" y="7214"/>
                    <a:pt x="19516" y="7100"/>
                  </a:cubicBezTo>
                  <a:cubicBezTo>
                    <a:pt x="19265" y="6940"/>
                    <a:pt x="18991" y="6757"/>
                    <a:pt x="18717" y="6552"/>
                  </a:cubicBezTo>
                  <a:lnTo>
                    <a:pt x="18466" y="6346"/>
                  </a:lnTo>
                  <a:cubicBezTo>
                    <a:pt x="18078" y="6072"/>
                    <a:pt x="17713" y="5776"/>
                    <a:pt x="17325" y="5502"/>
                  </a:cubicBezTo>
                  <a:cubicBezTo>
                    <a:pt x="17165" y="5410"/>
                    <a:pt x="17028" y="5296"/>
                    <a:pt x="16868" y="5205"/>
                  </a:cubicBezTo>
                  <a:cubicBezTo>
                    <a:pt x="16777" y="5137"/>
                    <a:pt x="16686" y="5068"/>
                    <a:pt x="16595" y="5022"/>
                  </a:cubicBezTo>
                  <a:cubicBezTo>
                    <a:pt x="16343" y="4840"/>
                    <a:pt x="16092" y="4680"/>
                    <a:pt x="15864" y="4543"/>
                  </a:cubicBezTo>
                  <a:lnTo>
                    <a:pt x="15864" y="4543"/>
                  </a:lnTo>
                  <a:lnTo>
                    <a:pt x="15887" y="4566"/>
                  </a:lnTo>
                  <a:cubicBezTo>
                    <a:pt x="15339" y="4224"/>
                    <a:pt x="14860" y="3950"/>
                    <a:pt x="14403" y="3699"/>
                  </a:cubicBezTo>
                  <a:cubicBezTo>
                    <a:pt x="14129" y="3562"/>
                    <a:pt x="13878" y="3425"/>
                    <a:pt x="13627" y="3288"/>
                  </a:cubicBezTo>
                  <a:lnTo>
                    <a:pt x="13399" y="3174"/>
                  </a:lnTo>
                  <a:cubicBezTo>
                    <a:pt x="13239" y="3082"/>
                    <a:pt x="13057" y="2991"/>
                    <a:pt x="12874" y="2877"/>
                  </a:cubicBezTo>
                  <a:cubicBezTo>
                    <a:pt x="12623" y="2717"/>
                    <a:pt x="12372" y="2534"/>
                    <a:pt x="12121" y="2375"/>
                  </a:cubicBezTo>
                  <a:lnTo>
                    <a:pt x="11984" y="2261"/>
                  </a:lnTo>
                  <a:cubicBezTo>
                    <a:pt x="11778" y="2124"/>
                    <a:pt x="11573" y="1964"/>
                    <a:pt x="11368" y="1850"/>
                  </a:cubicBezTo>
                  <a:cubicBezTo>
                    <a:pt x="11208" y="1758"/>
                    <a:pt x="11048" y="1644"/>
                    <a:pt x="10911" y="1553"/>
                  </a:cubicBezTo>
                  <a:lnTo>
                    <a:pt x="10865" y="1553"/>
                  </a:lnTo>
                  <a:cubicBezTo>
                    <a:pt x="10728" y="1462"/>
                    <a:pt x="10591" y="1370"/>
                    <a:pt x="10455" y="1302"/>
                  </a:cubicBezTo>
                  <a:cubicBezTo>
                    <a:pt x="10158" y="1165"/>
                    <a:pt x="9884" y="1028"/>
                    <a:pt x="9610" y="868"/>
                  </a:cubicBezTo>
                  <a:cubicBezTo>
                    <a:pt x="9541" y="823"/>
                    <a:pt x="9496" y="800"/>
                    <a:pt x="9450" y="754"/>
                  </a:cubicBezTo>
                  <a:cubicBezTo>
                    <a:pt x="9359" y="686"/>
                    <a:pt x="9268" y="663"/>
                    <a:pt x="9176" y="663"/>
                  </a:cubicBezTo>
                  <a:cubicBezTo>
                    <a:pt x="9108" y="663"/>
                    <a:pt x="9039" y="663"/>
                    <a:pt x="8971" y="686"/>
                  </a:cubicBezTo>
                  <a:cubicBezTo>
                    <a:pt x="8902" y="708"/>
                    <a:pt x="8834" y="754"/>
                    <a:pt x="8788" y="777"/>
                  </a:cubicBezTo>
                  <a:cubicBezTo>
                    <a:pt x="8674" y="845"/>
                    <a:pt x="8606" y="868"/>
                    <a:pt x="8514" y="891"/>
                  </a:cubicBezTo>
                  <a:cubicBezTo>
                    <a:pt x="8469" y="914"/>
                    <a:pt x="8446" y="914"/>
                    <a:pt x="8400" y="914"/>
                  </a:cubicBezTo>
                  <a:cubicBezTo>
                    <a:pt x="8240" y="891"/>
                    <a:pt x="8035" y="868"/>
                    <a:pt x="7830" y="800"/>
                  </a:cubicBezTo>
                  <a:lnTo>
                    <a:pt x="7533" y="708"/>
                  </a:lnTo>
                  <a:cubicBezTo>
                    <a:pt x="7373" y="663"/>
                    <a:pt x="7190" y="617"/>
                    <a:pt x="7031" y="549"/>
                  </a:cubicBezTo>
                  <a:cubicBezTo>
                    <a:pt x="6780" y="480"/>
                    <a:pt x="6483" y="435"/>
                    <a:pt x="6141" y="366"/>
                  </a:cubicBezTo>
                  <a:lnTo>
                    <a:pt x="5958" y="343"/>
                  </a:lnTo>
                  <a:cubicBezTo>
                    <a:pt x="5730" y="320"/>
                    <a:pt x="5501" y="298"/>
                    <a:pt x="5296" y="252"/>
                  </a:cubicBezTo>
                  <a:cubicBezTo>
                    <a:pt x="4976" y="183"/>
                    <a:pt x="4703" y="138"/>
                    <a:pt x="4406" y="69"/>
                  </a:cubicBezTo>
                  <a:cubicBezTo>
                    <a:pt x="4155" y="47"/>
                    <a:pt x="3926" y="24"/>
                    <a:pt x="37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38"/>
            <p:cNvSpPr/>
            <p:nvPr/>
          </p:nvSpPr>
          <p:spPr>
            <a:xfrm>
              <a:off x="6821159" y="4071317"/>
              <a:ext cx="181455" cy="266697"/>
            </a:xfrm>
            <a:custGeom>
              <a:avLst/>
              <a:gdLst/>
              <a:ahLst/>
              <a:cxnLst/>
              <a:rect l="l" t="t" r="r" b="b"/>
              <a:pathLst>
                <a:path w="6484" h="9530" extrusionOk="0">
                  <a:moveTo>
                    <a:pt x="3767" y="6505"/>
                  </a:moveTo>
                  <a:lnTo>
                    <a:pt x="3767" y="6505"/>
                  </a:lnTo>
                  <a:cubicBezTo>
                    <a:pt x="3762" y="6513"/>
                    <a:pt x="3757" y="6520"/>
                    <a:pt x="3753" y="6527"/>
                  </a:cubicBezTo>
                  <a:lnTo>
                    <a:pt x="3753" y="6527"/>
                  </a:lnTo>
                  <a:cubicBezTo>
                    <a:pt x="3767" y="6522"/>
                    <a:pt x="3767" y="6505"/>
                    <a:pt x="3767" y="6505"/>
                  </a:cubicBezTo>
                  <a:close/>
                  <a:moveTo>
                    <a:pt x="5319" y="0"/>
                  </a:moveTo>
                  <a:cubicBezTo>
                    <a:pt x="5296" y="0"/>
                    <a:pt x="5274" y="23"/>
                    <a:pt x="5228" y="23"/>
                  </a:cubicBezTo>
                  <a:cubicBezTo>
                    <a:pt x="5182" y="69"/>
                    <a:pt x="5137" y="137"/>
                    <a:pt x="5114" y="183"/>
                  </a:cubicBezTo>
                  <a:cubicBezTo>
                    <a:pt x="5114" y="206"/>
                    <a:pt x="5091" y="228"/>
                    <a:pt x="5091" y="251"/>
                  </a:cubicBezTo>
                  <a:cubicBezTo>
                    <a:pt x="5068" y="274"/>
                    <a:pt x="5045" y="297"/>
                    <a:pt x="5045" y="320"/>
                  </a:cubicBezTo>
                  <a:cubicBezTo>
                    <a:pt x="5022" y="411"/>
                    <a:pt x="5000" y="502"/>
                    <a:pt x="4977" y="594"/>
                  </a:cubicBezTo>
                  <a:cubicBezTo>
                    <a:pt x="4977" y="594"/>
                    <a:pt x="4977" y="594"/>
                    <a:pt x="4954" y="616"/>
                  </a:cubicBezTo>
                  <a:cubicBezTo>
                    <a:pt x="4931" y="708"/>
                    <a:pt x="4908" y="822"/>
                    <a:pt x="4863" y="936"/>
                  </a:cubicBezTo>
                  <a:cubicBezTo>
                    <a:pt x="4794" y="1141"/>
                    <a:pt x="4726" y="1347"/>
                    <a:pt x="4657" y="1552"/>
                  </a:cubicBezTo>
                  <a:cubicBezTo>
                    <a:pt x="4612" y="1689"/>
                    <a:pt x="4543" y="1826"/>
                    <a:pt x="4475" y="1963"/>
                  </a:cubicBezTo>
                  <a:cubicBezTo>
                    <a:pt x="4406" y="2100"/>
                    <a:pt x="4338" y="2260"/>
                    <a:pt x="4269" y="2397"/>
                  </a:cubicBezTo>
                  <a:cubicBezTo>
                    <a:pt x="4109" y="2694"/>
                    <a:pt x="3973" y="3013"/>
                    <a:pt x="3813" y="3310"/>
                  </a:cubicBezTo>
                  <a:cubicBezTo>
                    <a:pt x="3653" y="3607"/>
                    <a:pt x="3470" y="3880"/>
                    <a:pt x="3311" y="4177"/>
                  </a:cubicBezTo>
                  <a:cubicBezTo>
                    <a:pt x="3151" y="4474"/>
                    <a:pt x="2991" y="4771"/>
                    <a:pt x="2808" y="5045"/>
                  </a:cubicBezTo>
                  <a:cubicBezTo>
                    <a:pt x="2707" y="5227"/>
                    <a:pt x="2588" y="5392"/>
                    <a:pt x="2466" y="5570"/>
                  </a:cubicBezTo>
                  <a:lnTo>
                    <a:pt x="2466" y="5570"/>
                  </a:lnTo>
                  <a:cubicBezTo>
                    <a:pt x="2466" y="5570"/>
                    <a:pt x="2466" y="5570"/>
                    <a:pt x="2466" y="5570"/>
                  </a:cubicBezTo>
                  <a:lnTo>
                    <a:pt x="2466" y="5570"/>
                  </a:lnTo>
                  <a:cubicBezTo>
                    <a:pt x="2451" y="5593"/>
                    <a:pt x="2436" y="5615"/>
                    <a:pt x="2420" y="5638"/>
                  </a:cubicBezTo>
                  <a:cubicBezTo>
                    <a:pt x="2375" y="5706"/>
                    <a:pt x="2329" y="5775"/>
                    <a:pt x="2283" y="5821"/>
                  </a:cubicBezTo>
                  <a:cubicBezTo>
                    <a:pt x="2124" y="6049"/>
                    <a:pt x="1941" y="6277"/>
                    <a:pt x="1758" y="6505"/>
                  </a:cubicBezTo>
                  <a:cubicBezTo>
                    <a:pt x="1576" y="6756"/>
                    <a:pt x="1370" y="7008"/>
                    <a:pt x="1165" y="7259"/>
                  </a:cubicBezTo>
                  <a:cubicBezTo>
                    <a:pt x="960" y="7510"/>
                    <a:pt x="731" y="7761"/>
                    <a:pt x="526" y="7989"/>
                  </a:cubicBezTo>
                  <a:cubicBezTo>
                    <a:pt x="435" y="8080"/>
                    <a:pt x="366" y="8172"/>
                    <a:pt x="320" y="8263"/>
                  </a:cubicBezTo>
                  <a:cubicBezTo>
                    <a:pt x="275" y="8354"/>
                    <a:pt x="252" y="8446"/>
                    <a:pt x="252" y="8537"/>
                  </a:cubicBezTo>
                  <a:cubicBezTo>
                    <a:pt x="252" y="8560"/>
                    <a:pt x="252" y="8582"/>
                    <a:pt x="252" y="8605"/>
                  </a:cubicBezTo>
                  <a:cubicBezTo>
                    <a:pt x="240" y="8602"/>
                    <a:pt x="228" y="8601"/>
                    <a:pt x="215" y="8601"/>
                  </a:cubicBezTo>
                  <a:cubicBezTo>
                    <a:pt x="133" y="8601"/>
                    <a:pt x="47" y="8663"/>
                    <a:pt x="47" y="8742"/>
                  </a:cubicBezTo>
                  <a:cubicBezTo>
                    <a:pt x="1" y="8856"/>
                    <a:pt x="92" y="8970"/>
                    <a:pt x="184" y="8993"/>
                  </a:cubicBezTo>
                  <a:cubicBezTo>
                    <a:pt x="206" y="8993"/>
                    <a:pt x="252" y="9016"/>
                    <a:pt x="275" y="9016"/>
                  </a:cubicBezTo>
                  <a:cubicBezTo>
                    <a:pt x="389" y="9062"/>
                    <a:pt x="526" y="9130"/>
                    <a:pt x="640" y="9199"/>
                  </a:cubicBezTo>
                  <a:cubicBezTo>
                    <a:pt x="709" y="9244"/>
                    <a:pt x="777" y="9313"/>
                    <a:pt x="823" y="9381"/>
                  </a:cubicBezTo>
                  <a:cubicBezTo>
                    <a:pt x="868" y="9427"/>
                    <a:pt x="914" y="9473"/>
                    <a:pt x="960" y="9495"/>
                  </a:cubicBezTo>
                  <a:cubicBezTo>
                    <a:pt x="999" y="9519"/>
                    <a:pt x="1045" y="9529"/>
                    <a:pt x="1092" y="9529"/>
                  </a:cubicBezTo>
                  <a:cubicBezTo>
                    <a:pt x="1180" y="9529"/>
                    <a:pt x="1273" y="9494"/>
                    <a:pt x="1348" y="9450"/>
                  </a:cubicBezTo>
                  <a:cubicBezTo>
                    <a:pt x="1416" y="9404"/>
                    <a:pt x="1485" y="9336"/>
                    <a:pt x="1530" y="9267"/>
                  </a:cubicBezTo>
                  <a:cubicBezTo>
                    <a:pt x="1599" y="9199"/>
                    <a:pt x="1644" y="9153"/>
                    <a:pt x="1690" y="9085"/>
                  </a:cubicBezTo>
                  <a:cubicBezTo>
                    <a:pt x="1804" y="8970"/>
                    <a:pt x="1918" y="8834"/>
                    <a:pt x="2032" y="8719"/>
                  </a:cubicBezTo>
                  <a:cubicBezTo>
                    <a:pt x="2420" y="8286"/>
                    <a:pt x="2786" y="7829"/>
                    <a:pt x="3151" y="7373"/>
                  </a:cubicBezTo>
                  <a:cubicBezTo>
                    <a:pt x="3207" y="7279"/>
                    <a:pt x="3278" y="7186"/>
                    <a:pt x="3340" y="7092"/>
                  </a:cubicBezTo>
                  <a:lnTo>
                    <a:pt x="3340" y="7092"/>
                  </a:lnTo>
                  <a:cubicBezTo>
                    <a:pt x="3338" y="7094"/>
                    <a:pt x="3336" y="7097"/>
                    <a:pt x="3333" y="7099"/>
                  </a:cubicBezTo>
                  <a:lnTo>
                    <a:pt x="3344" y="7086"/>
                  </a:lnTo>
                  <a:lnTo>
                    <a:pt x="3344" y="7086"/>
                  </a:lnTo>
                  <a:cubicBezTo>
                    <a:pt x="3343" y="7088"/>
                    <a:pt x="3341" y="7090"/>
                    <a:pt x="3340" y="7092"/>
                  </a:cubicBezTo>
                  <a:lnTo>
                    <a:pt x="3340" y="7092"/>
                  </a:lnTo>
                  <a:cubicBezTo>
                    <a:pt x="3354" y="7078"/>
                    <a:pt x="3367" y="7064"/>
                    <a:pt x="3374" y="7050"/>
                  </a:cubicBezTo>
                  <a:lnTo>
                    <a:pt x="3374" y="7050"/>
                  </a:lnTo>
                  <a:lnTo>
                    <a:pt x="3344" y="7086"/>
                  </a:lnTo>
                  <a:lnTo>
                    <a:pt x="3344" y="7086"/>
                  </a:lnTo>
                  <a:cubicBezTo>
                    <a:pt x="3356" y="7068"/>
                    <a:pt x="3368" y="7049"/>
                    <a:pt x="3379" y="7030"/>
                  </a:cubicBezTo>
                  <a:lnTo>
                    <a:pt x="3379" y="7030"/>
                  </a:lnTo>
                  <a:cubicBezTo>
                    <a:pt x="3379" y="7037"/>
                    <a:pt x="3377" y="7044"/>
                    <a:pt x="3374" y="7050"/>
                  </a:cubicBezTo>
                  <a:lnTo>
                    <a:pt x="3374" y="7050"/>
                  </a:lnTo>
                  <a:lnTo>
                    <a:pt x="3407" y="7010"/>
                  </a:lnTo>
                  <a:lnTo>
                    <a:pt x="3407" y="7010"/>
                  </a:lnTo>
                  <a:cubicBezTo>
                    <a:pt x="3404" y="7017"/>
                    <a:pt x="3402" y="7024"/>
                    <a:pt x="3402" y="7030"/>
                  </a:cubicBezTo>
                  <a:cubicBezTo>
                    <a:pt x="3425" y="6985"/>
                    <a:pt x="3470" y="6939"/>
                    <a:pt x="3493" y="6893"/>
                  </a:cubicBezTo>
                  <a:cubicBezTo>
                    <a:pt x="3580" y="6764"/>
                    <a:pt x="3666" y="6654"/>
                    <a:pt x="3753" y="6527"/>
                  </a:cubicBezTo>
                  <a:lnTo>
                    <a:pt x="3753" y="6527"/>
                  </a:lnTo>
                  <a:cubicBezTo>
                    <a:pt x="3750" y="6528"/>
                    <a:pt x="3747" y="6528"/>
                    <a:pt x="3744" y="6528"/>
                  </a:cubicBezTo>
                  <a:cubicBezTo>
                    <a:pt x="3950" y="6254"/>
                    <a:pt x="4155" y="5980"/>
                    <a:pt x="4338" y="5684"/>
                  </a:cubicBezTo>
                  <a:cubicBezTo>
                    <a:pt x="4520" y="5433"/>
                    <a:pt x="4657" y="5159"/>
                    <a:pt x="4817" y="4885"/>
                  </a:cubicBezTo>
                  <a:cubicBezTo>
                    <a:pt x="4954" y="4634"/>
                    <a:pt x="5114" y="4360"/>
                    <a:pt x="5251" y="4086"/>
                  </a:cubicBezTo>
                  <a:cubicBezTo>
                    <a:pt x="5388" y="3812"/>
                    <a:pt x="5525" y="3538"/>
                    <a:pt x="5662" y="3241"/>
                  </a:cubicBezTo>
                  <a:cubicBezTo>
                    <a:pt x="5707" y="3104"/>
                    <a:pt x="5776" y="2967"/>
                    <a:pt x="5844" y="2830"/>
                  </a:cubicBezTo>
                  <a:cubicBezTo>
                    <a:pt x="5890" y="2694"/>
                    <a:pt x="5958" y="2579"/>
                    <a:pt x="6004" y="2442"/>
                  </a:cubicBezTo>
                  <a:cubicBezTo>
                    <a:pt x="6118" y="2169"/>
                    <a:pt x="6232" y="1917"/>
                    <a:pt x="6324" y="1644"/>
                  </a:cubicBezTo>
                  <a:cubicBezTo>
                    <a:pt x="6392" y="1507"/>
                    <a:pt x="6438" y="1370"/>
                    <a:pt x="6460" y="1233"/>
                  </a:cubicBezTo>
                  <a:cubicBezTo>
                    <a:pt x="6483" y="1119"/>
                    <a:pt x="6483" y="1004"/>
                    <a:pt x="6460" y="890"/>
                  </a:cubicBezTo>
                  <a:cubicBezTo>
                    <a:pt x="6438" y="822"/>
                    <a:pt x="6415" y="753"/>
                    <a:pt x="6369" y="685"/>
                  </a:cubicBezTo>
                  <a:cubicBezTo>
                    <a:pt x="6346" y="639"/>
                    <a:pt x="6301" y="594"/>
                    <a:pt x="6255" y="571"/>
                  </a:cubicBezTo>
                  <a:cubicBezTo>
                    <a:pt x="6209" y="525"/>
                    <a:pt x="6164" y="502"/>
                    <a:pt x="6095" y="457"/>
                  </a:cubicBezTo>
                  <a:cubicBezTo>
                    <a:pt x="5981" y="365"/>
                    <a:pt x="5890" y="274"/>
                    <a:pt x="5776" y="183"/>
                  </a:cubicBezTo>
                  <a:cubicBezTo>
                    <a:pt x="5753" y="160"/>
                    <a:pt x="5730" y="137"/>
                    <a:pt x="5707" y="114"/>
                  </a:cubicBezTo>
                  <a:cubicBezTo>
                    <a:pt x="5639" y="69"/>
                    <a:pt x="5616" y="46"/>
                    <a:pt x="5547" y="23"/>
                  </a:cubicBezTo>
                  <a:lnTo>
                    <a:pt x="5411" y="23"/>
                  </a:lnTo>
                  <a:cubicBezTo>
                    <a:pt x="5388" y="23"/>
                    <a:pt x="5388" y="23"/>
                    <a:pt x="5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38"/>
            <p:cNvSpPr/>
            <p:nvPr/>
          </p:nvSpPr>
          <p:spPr>
            <a:xfrm>
              <a:off x="6653809" y="4039358"/>
              <a:ext cx="148852" cy="221529"/>
            </a:xfrm>
            <a:custGeom>
              <a:avLst/>
              <a:gdLst/>
              <a:ahLst/>
              <a:cxnLst/>
              <a:rect l="l" t="t" r="r" b="b"/>
              <a:pathLst>
                <a:path w="5319" h="7916" extrusionOk="0">
                  <a:moveTo>
                    <a:pt x="343" y="1"/>
                  </a:moveTo>
                  <a:cubicBezTo>
                    <a:pt x="206" y="24"/>
                    <a:pt x="115" y="161"/>
                    <a:pt x="160" y="275"/>
                  </a:cubicBezTo>
                  <a:cubicBezTo>
                    <a:pt x="160" y="320"/>
                    <a:pt x="183" y="366"/>
                    <a:pt x="183" y="412"/>
                  </a:cubicBezTo>
                  <a:cubicBezTo>
                    <a:pt x="138" y="435"/>
                    <a:pt x="92" y="457"/>
                    <a:pt x="46" y="503"/>
                  </a:cubicBezTo>
                  <a:cubicBezTo>
                    <a:pt x="24" y="572"/>
                    <a:pt x="1" y="640"/>
                    <a:pt x="24" y="708"/>
                  </a:cubicBezTo>
                  <a:cubicBezTo>
                    <a:pt x="24" y="800"/>
                    <a:pt x="69" y="891"/>
                    <a:pt x="92" y="960"/>
                  </a:cubicBezTo>
                  <a:cubicBezTo>
                    <a:pt x="138" y="1074"/>
                    <a:pt x="160" y="1188"/>
                    <a:pt x="183" y="1279"/>
                  </a:cubicBezTo>
                  <a:cubicBezTo>
                    <a:pt x="160" y="1325"/>
                    <a:pt x="138" y="1370"/>
                    <a:pt x="115" y="1416"/>
                  </a:cubicBezTo>
                  <a:cubicBezTo>
                    <a:pt x="69" y="1507"/>
                    <a:pt x="115" y="1621"/>
                    <a:pt x="138" y="1713"/>
                  </a:cubicBezTo>
                  <a:cubicBezTo>
                    <a:pt x="160" y="1804"/>
                    <a:pt x="206" y="1895"/>
                    <a:pt x="229" y="1987"/>
                  </a:cubicBezTo>
                  <a:cubicBezTo>
                    <a:pt x="297" y="2146"/>
                    <a:pt x="343" y="2306"/>
                    <a:pt x="412" y="2466"/>
                  </a:cubicBezTo>
                  <a:cubicBezTo>
                    <a:pt x="480" y="2649"/>
                    <a:pt x="571" y="2786"/>
                    <a:pt x="640" y="2945"/>
                  </a:cubicBezTo>
                  <a:cubicBezTo>
                    <a:pt x="708" y="3105"/>
                    <a:pt x="800" y="3265"/>
                    <a:pt x="868" y="3425"/>
                  </a:cubicBezTo>
                  <a:cubicBezTo>
                    <a:pt x="914" y="3516"/>
                    <a:pt x="959" y="3607"/>
                    <a:pt x="982" y="3699"/>
                  </a:cubicBezTo>
                  <a:cubicBezTo>
                    <a:pt x="1028" y="3790"/>
                    <a:pt x="1051" y="3881"/>
                    <a:pt x="1096" y="3950"/>
                  </a:cubicBezTo>
                  <a:cubicBezTo>
                    <a:pt x="1119" y="3995"/>
                    <a:pt x="1165" y="4041"/>
                    <a:pt x="1210" y="4041"/>
                  </a:cubicBezTo>
                  <a:cubicBezTo>
                    <a:pt x="1256" y="4132"/>
                    <a:pt x="1302" y="4224"/>
                    <a:pt x="1347" y="4315"/>
                  </a:cubicBezTo>
                  <a:cubicBezTo>
                    <a:pt x="1416" y="4429"/>
                    <a:pt x="1484" y="4520"/>
                    <a:pt x="1530" y="4634"/>
                  </a:cubicBezTo>
                  <a:cubicBezTo>
                    <a:pt x="1507" y="4703"/>
                    <a:pt x="1530" y="4771"/>
                    <a:pt x="1553" y="4863"/>
                  </a:cubicBezTo>
                  <a:cubicBezTo>
                    <a:pt x="1576" y="4931"/>
                    <a:pt x="1621" y="5000"/>
                    <a:pt x="1667" y="5068"/>
                  </a:cubicBezTo>
                  <a:cubicBezTo>
                    <a:pt x="1690" y="5137"/>
                    <a:pt x="1735" y="5205"/>
                    <a:pt x="1781" y="5274"/>
                  </a:cubicBezTo>
                  <a:cubicBezTo>
                    <a:pt x="1850" y="5433"/>
                    <a:pt x="1941" y="5570"/>
                    <a:pt x="2009" y="5707"/>
                  </a:cubicBezTo>
                  <a:cubicBezTo>
                    <a:pt x="2215" y="6027"/>
                    <a:pt x="2420" y="6346"/>
                    <a:pt x="2626" y="6643"/>
                  </a:cubicBezTo>
                  <a:cubicBezTo>
                    <a:pt x="2717" y="6780"/>
                    <a:pt x="2831" y="6917"/>
                    <a:pt x="2922" y="7054"/>
                  </a:cubicBezTo>
                  <a:cubicBezTo>
                    <a:pt x="3036" y="7214"/>
                    <a:pt x="3173" y="7351"/>
                    <a:pt x="3310" y="7510"/>
                  </a:cubicBezTo>
                  <a:cubicBezTo>
                    <a:pt x="3470" y="7670"/>
                    <a:pt x="3653" y="7807"/>
                    <a:pt x="3881" y="7898"/>
                  </a:cubicBezTo>
                  <a:cubicBezTo>
                    <a:pt x="3904" y="7910"/>
                    <a:pt x="3938" y="7916"/>
                    <a:pt x="3972" y="7916"/>
                  </a:cubicBezTo>
                  <a:cubicBezTo>
                    <a:pt x="4007" y="7916"/>
                    <a:pt x="4041" y="7910"/>
                    <a:pt x="4064" y="7898"/>
                  </a:cubicBezTo>
                  <a:cubicBezTo>
                    <a:pt x="4132" y="7898"/>
                    <a:pt x="4178" y="7853"/>
                    <a:pt x="4246" y="7807"/>
                  </a:cubicBezTo>
                  <a:cubicBezTo>
                    <a:pt x="4269" y="7807"/>
                    <a:pt x="4292" y="7761"/>
                    <a:pt x="4315" y="7739"/>
                  </a:cubicBezTo>
                  <a:cubicBezTo>
                    <a:pt x="4406" y="7625"/>
                    <a:pt x="4497" y="7510"/>
                    <a:pt x="4611" y="7419"/>
                  </a:cubicBezTo>
                  <a:cubicBezTo>
                    <a:pt x="4703" y="7305"/>
                    <a:pt x="4817" y="7214"/>
                    <a:pt x="4931" y="7122"/>
                  </a:cubicBezTo>
                  <a:cubicBezTo>
                    <a:pt x="4999" y="7054"/>
                    <a:pt x="5091" y="6985"/>
                    <a:pt x="5182" y="6894"/>
                  </a:cubicBezTo>
                  <a:cubicBezTo>
                    <a:pt x="5228" y="6848"/>
                    <a:pt x="5296" y="6780"/>
                    <a:pt x="5296" y="6712"/>
                  </a:cubicBezTo>
                  <a:cubicBezTo>
                    <a:pt x="5319" y="6643"/>
                    <a:pt x="5319" y="6597"/>
                    <a:pt x="5319" y="6529"/>
                  </a:cubicBezTo>
                  <a:cubicBezTo>
                    <a:pt x="5296" y="6460"/>
                    <a:pt x="5273" y="6438"/>
                    <a:pt x="5228" y="6369"/>
                  </a:cubicBezTo>
                  <a:cubicBezTo>
                    <a:pt x="5205" y="6323"/>
                    <a:pt x="5136" y="6278"/>
                    <a:pt x="5114" y="6255"/>
                  </a:cubicBezTo>
                  <a:cubicBezTo>
                    <a:pt x="5022" y="6187"/>
                    <a:pt x="4954" y="6118"/>
                    <a:pt x="4862" y="6072"/>
                  </a:cubicBezTo>
                  <a:cubicBezTo>
                    <a:pt x="4657" y="5867"/>
                    <a:pt x="4452" y="5662"/>
                    <a:pt x="4246" y="5456"/>
                  </a:cubicBezTo>
                  <a:cubicBezTo>
                    <a:pt x="4132" y="5342"/>
                    <a:pt x="4018" y="5228"/>
                    <a:pt x="3927" y="5114"/>
                  </a:cubicBezTo>
                  <a:cubicBezTo>
                    <a:pt x="3813" y="4977"/>
                    <a:pt x="3698" y="4863"/>
                    <a:pt x="3584" y="4749"/>
                  </a:cubicBezTo>
                  <a:cubicBezTo>
                    <a:pt x="3379" y="4497"/>
                    <a:pt x="3151" y="4269"/>
                    <a:pt x="2945" y="4018"/>
                  </a:cubicBezTo>
                  <a:cubicBezTo>
                    <a:pt x="2740" y="3767"/>
                    <a:pt x="2534" y="3493"/>
                    <a:pt x="2329" y="3242"/>
                  </a:cubicBezTo>
                  <a:cubicBezTo>
                    <a:pt x="2169" y="3014"/>
                    <a:pt x="2009" y="2786"/>
                    <a:pt x="1850" y="2535"/>
                  </a:cubicBezTo>
                  <a:cubicBezTo>
                    <a:pt x="1819" y="2504"/>
                    <a:pt x="1788" y="2462"/>
                    <a:pt x="1757" y="2417"/>
                  </a:cubicBezTo>
                  <a:lnTo>
                    <a:pt x="1757" y="2417"/>
                  </a:lnTo>
                  <a:cubicBezTo>
                    <a:pt x="1749" y="2403"/>
                    <a:pt x="1740" y="2389"/>
                    <a:pt x="1729" y="2375"/>
                  </a:cubicBezTo>
                  <a:lnTo>
                    <a:pt x="1729" y="2375"/>
                  </a:lnTo>
                  <a:cubicBezTo>
                    <a:pt x="1732" y="2378"/>
                    <a:pt x="1733" y="2382"/>
                    <a:pt x="1735" y="2386"/>
                  </a:cubicBezTo>
                  <a:lnTo>
                    <a:pt x="1735" y="2386"/>
                  </a:lnTo>
                  <a:cubicBezTo>
                    <a:pt x="1728" y="2375"/>
                    <a:pt x="1720" y="2363"/>
                    <a:pt x="1713" y="2352"/>
                  </a:cubicBezTo>
                  <a:lnTo>
                    <a:pt x="1713" y="2352"/>
                  </a:lnTo>
                  <a:cubicBezTo>
                    <a:pt x="1718" y="2360"/>
                    <a:pt x="1724" y="2367"/>
                    <a:pt x="1729" y="2375"/>
                  </a:cubicBezTo>
                  <a:lnTo>
                    <a:pt x="1729" y="2375"/>
                  </a:lnTo>
                  <a:cubicBezTo>
                    <a:pt x="1725" y="2367"/>
                    <a:pt x="1720" y="2360"/>
                    <a:pt x="1713" y="2352"/>
                  </a:cubicBezTo>
                  <a:lnTo>
                    <a:pt x="1713" y="2352"/>
                  </a:lnTo>
                  <a:cubicBezTo>
                    <a:pt x="1695" y="2329"/>
                    <a:pt x="1678" y="2306"/>
                    <a:pt x="1667" y="2283"/>
                  </a:cubicBezTo>
                  <a:cubicBezTo>
                    <a:pt x="1667" y="2283"/>
                    <a:pt x="1644" y="2261"/>
                    <a:pt x="1644" y="2261"/>
                  </a:cubicBezTo>
                  <a:cubicBezTo>
                    <a:pt x="1462" y="1964"/>
                    <a:pt x="1279" y="1690"/>
                    <a:pt x="1119" y="1393"/>
                  </a:cubicBezTo>
                  <a:cubicBezTo>
                    <a:pt x="959" y="1097"/>
                    <a:pt x="800" y="800"/>
                    <a:pt x="685" y="503"/>
                  </a:cubicBezTo>
                  <a:cubicBezTo>
                    <a:pt x="663" y="389"/>
                    <a:pt x="640" y="298"/>
                    <a:pt x="617" y="184"/>
                  </a:cubicBezTo>
                  <a:cubicBezTo>
                    <a:pt x="594" y="69"/>
                    <a:pt x="480" y="1"/>
                    <a:pt x="389"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38"/>
            <p:cNvSpPr/>
            <p:nvPr/>
          </p:nvSpPr>
          <p:spPr>
            <a:xfrm>
              <a:off x="6696598" y="4055981"/>
              <a:ext cx="114375" cy="123078"/>
            </a:xfrm>
            <a:custGeom>
              <a:avLst/>
              <a:gdLst/>
              <a:ahLst/>
              <a:cxnLst/>
              <a:rect l="l" t="t" r="r" b="b"/>
              <a:pathLst>
                <a:path w="4087" h="4398" extrusionOk="0">
                  <a:moveTo>
                    <a:pt x="115" y="0"/>
                  </a:moveTo>
                  <a:cubicBezTo>
                    <a:pt x="92" y="0"/>
                    <a:pt x="69" y="23"/>
                    <a:pt x="47" y="46"/>
                  </a:cubicBezTo>
                  <a:cubicBezTo>
                    <a:pt x="1" y="69"/>
                    <a:pt x="1" y="137"/>
                    <a:pt x="47" y="183"/>
                  </a:cubicBezTo>
                  <a:cubicBezTo>
                    <a:pt x="92" y="251"/>
                    <a:pt x="138" y="320"/>
                    <a:pt x="206" y="411"/>
                  </a:cubicBezTo>
                  <a:lnTo>
                    <a:pt x="184" y="388"/>
                  </a:lnTo>
                  <a:lnTo>
                    <a:pt x="184" y="388"/>
                  </a:lnTo>
                  <a:cubicBezTo>
                    <a:pt x="275" y="525"/>
                    <a:pt x="366" y="639"/>
                    <a:pt x="457" y="776"/>
                  </a:cubicBezTo>
                  <a:cubicBezTo>
                    <a:pt x="549" y="913"/>
                    <a:pt x="640" y="1073"/>
                    <a:pt x="731" y="1210"/>
                  </a:cubicBezTo>
                  <a:cubicBezTo>
                    <a:pt x="846" y="1347"/>
                    <a:pt x="937" y="1484"/>
                    <a:pt x="1051" y="1621"/>
                  </a:cubicBezTo>
                  <a:cubicBezTo>
                    <a:pt x="1142" y="1735"/>
                    <a:pt x="1256" y="1872"/>
                    <a:pt x="1348" y="2009"/>
                  </a:cubicBezTo>
                  <a:cubicBezTo>
                    <a:pt x="1462" y="2146"/>
                    <a:pt x="1576" y="2283"/>
                    <a:pt x="1690" y="2420"/>
                  </a:cubicBezTo>
                  <a:cubicBezTo>
                    <a:pt x="1781" y="2534"/>
                    <a:pt x="1895" y="2648"/>
                    <a:pt x="1987" y="2785"/>
                  </a:cubicBezTo>
                  <a:cubicBezTo>
                    <a:pt x="2101" y="2899"/>
                    <a:pt x="2215" y="3036"/>
                    <a:pt x="2329" y="3150"/>
                  </a:cubicBezTo>
                  <a:cubicBezTo>
                    <a:pt x="2443" y="3264"/>
                    <a:pt x="2557" y="3378"/>
                    <a:pt x="2672" y="3493"/>
                  </a:cubicBezTo>
                  <a:cubicBezTo>
                    <a:pt x="2831" y="3630"/>
                    <a:pt x="2991" y="3789"/>
                    <a:pt x="3128" y="3926"/>
                  </a:cubicBezTo>
                  <a:cubicBezTo>
                    <a:pt x="3311" y="4086"/>
                    <a:pt x="3470" y="4246"/>
                    <a:pt x="3653" y="4360"/>
                  </a:cubicBezTo>
                  <a:cubicBezTo>
                    <a:pt x="3702" y="4385"/>
                    <a:pt x="3754" y="4397"/>
                    <a:pt x="3804" y="4397"/>
                  </a:cubicBezTo>
                  <a:cubicBezTo>
                    <a:pt x="3893" y="4397"/>
                    <a:pt x="3974" y="4356"/>
                    <a:pt x="4018" y="4269"/>
                  </a:cubicBezTo>
                  <a:cubicBezTo>
                    <a:pt x="4087" y="4155"/>
                    <a:pt x="4064" y="3995"/>
                    <a:pt x="3950" y="3926"/>
                  </a:cubicBezTo>
                  <a:cubicBezTo>
                    <a:pt x="3927" y="3903"/>
                    <a:pt x="3904" y="3903"/>
                    <a:pt x="3881" y="3881"/>
                  </a:cubicBezTo>
                  <a:cubicBezTo>
                    <a:pt x="3858" y="3858"/>
                    <a:pt x="3836" y="3835"/>
                    <a:pt x="3790" y="3789"/>
                  </a:cubicBezTo>
                  <a:cubicBezTo>
                    <a:pt x="3744" y="3744"/>
                    <a:pt x="3676" y="3675"/>
                    <a:pt x="3607" y="3630"/>
                  </a:cubicBezTo>
                  <a:cubicBezTo>
                    <a:pt x="3493" y="3538"/>
                    <a:pt x="3379" y="3447"/>
                    <a:pt x="3265" y="3356"/>
                  </a:cubicBezTo>
                  <a:cubicBezTo>
                    <a:pt x="3037" y="3173"/>
                    <a:pt x="2831" y="2990"/>
                    <a:pt x="2626" y="2808"/>
                  </a:cubicBezTo>
                  <a:cubicBezTo>
                    <a:pt x="2398" y="2625"/>
                    <a:pt x="2192" y="2420"/>
                    <a:pt x="1987" y="2192"/>
                  </a:cubicBezTo>
                  <a:cubicBezTo>
                    <a:pt x="1759" y="1986"/>
                    <a:pt x="1553" y="1758"/>
                    <a:pt x="1348" y="1530"/>
                  </a:cubicBezTo>
                  <a:cubicBezTo>
                    <a:pt x="1142" y="1301"/>
                    <a:pt x="937" y="1073"/>
                    <a:pt x="754" y="822"/>
                  </a:cubicBezTo>
                  <a:cubicBezTo>
                    <a:pt x="549" y="571"/>
                    <a:pt x="366" y="297"/>
                    <a:pt x="184" y="46"/>
                  </a:cubicBezTo>
                  <a:cubicBezTo>
                    <a:pt x="184" y="23"/>
                    <a:pt x="138" y="0"/>
                    <a:pt x="115"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38"/>
            <p:cNvSpPr/>
            <p:nvPr/>
          </p:nvSpPr>
          <p:spPr>
            <a:xfrm>
              <a:off x="6761775" y="4234833"/>
              <a:ext cx="90084" cy="75392"/>
            </a:xfrm>
            <a:custGeom>
              <a:avLst/>
              <a:gdLst/>
              <a:ahLst/>
              <a:cxnLst/>
              <a:rect l="l" t="t" r="r" b="b"/>
              <a:pathLst>
                <a:path w="3219" h="2694" extrusionOk="0">
                  <a:moveTo>
                    <a:pt x="1347" y="0"/>
                  </a:moveTo>
                  <a:cubicBezTo>
                    <a:pt x="1301" y="0"/>
                    <a:pt x="1256" y="23"/>
                    <a:pt x="1233" y="46"/>
                  </a:cubicBezTo>
                  <a:cubicBezTo>
                    <a:pt x="1233" y="69"/>
                    <a:pt x="1210" y="92"/>
                    <a:pt x="1210" y="115"/>
                  </a:cubicBezTo>
                  <a:lnTo>
                    <a:pt x="1210" y="92"/>
                  </a:lnTo>
                  <a:cubicBezTo>
                    <a:pt x="1164" y="92"/>
                    <a:pt x="1141" y="69"/>
                    <a:pt x="1096" y="69"/>
                  </a:cubicBezTo>
                  <a:cubicBezTo>
                    <a:pt x="1027" y="69"/>
                    <a:pt x="959" y="92"/>
                    <a:pt x="913" y="115"/>
                  </a:cubicBezTo>
                  <a:cubicBezTo>
                    <a:pt x="868" y="160"/>
                    <a:pt x="845" y="229"/>
                    <a:pt x="845" y="297"/>
                  </a:cubicBezTo>
                  <a:cubicBezTo>
                    <a:pt x="845" y="320"/>
                    <a:pt x="845" y="343"/>
                    <a:pt x="845" y="366"/>
                  </a:cubicBezTo>
                  <a:cubicBezTo>
                    <a:pt x="845" y="366"/>
                    <a:pt x="822" y="388"/>
                    <a:pt x="822" y="388"/>
                  </a:cubicBezTo>
                  <a:cubicBezTo>
                    <a:pt x="753" y="480"/>
                    <a:pt x="776" y="594"/>
                    <a:pt x="845" y="685"/>
                  </a:cubicBezTo>
                  <a:cubicBezTo>
                    <a:pt x="868" y="708"/>
                    <a:pt x="868" y="708"/>
                    <a:pt x="890" y="731"/>
                  </a:cubicBezTo>
                  <a:cubicBezTo>
                    <a:pt x="868" y="754"/>
                    <a:pt x="845" y="754"/>
                    <a:pt x="845" y="776"/>
                  </a:cubicBezTo>
                  <a:cubicBezTo>
                    <a:pt x="822" y="799"/>
                    <a:pt x="822" y="845"/>
                    <a:pt x="799" y="868"/>
                  </a:cubicBezTo>
                  <a:cubicBezTo>
                    <a:pt x="776" y="868"/>
                    <a:pt x="753" y="868"/>
                    <a:pt x="753" y="845"/>
                  </a:cubicBezTo>
                  <a:cubicBezTo>
                    <a:pt x="662" y="845"/>
                    <a:pt x="594" y="891"/>
                    <a:pt x="548" y="959"/>
                  </a:cubicBezTo>
                  <a:cubicBezTo>
                    <a:pt x="525" y="1005"/>
                    <a:pt x="502" y="1050"/>
                    <a:pt x="502" y="1096"/>
                  </a:cubicBezTo>
                  <a:cubicBezTo>
                    <a:pt x="479" y="1096"/>
                    <a:pt x="434" y="1119"/>
                    <a:pt x="411" y="1142"/>
                  </a:cubicBezTo>
                  <a:cubicBezTo>
                    <a:pt x="388" y="1165"/>
                    <a:pt x="365" y="1187"/>
                    <a:pt x="343" y="1233"/>
                  </a:cubicBezTo>
                  <a:cubicBezTo>
                    <a:pt x="320" y="1210"/>
                    <a:pt x="297" y="1210"/>
                    <a:pt x="251" y="1187"/>
                  </a:cubicBezTo>
                  <a:cubicBezTo>
                    <a:pt x="183" y="1187"/>
                    <a:pt x="137" y="1210"/>
                    <a:pt x="69" y="1256"/>
                  </a:cubicBezTo>
                  <a:cubicBezTo>
                    <a:pt x="23" y="1301"/>
                    <a:pt x="0" y="1370"/>
                    <a:pt x="0" y="1438"/>
                  </a:cubicBezTo>
                  <a:cubicBezTo>
                    <a:pt x="0" y="1507"/>
                    <a:pt x="23" y="1553"/>
                    <a:pt x="69" y="1598"/>
                  </a:cubicBezTo>
                  <a:cubicBezTo>
                    <a:pt x="91" y="1644"/>
                    <a:pt x="137" y="1690"/>
                    <a:pt x="183" y="1735"/>
                  </a:cubicBezTo>
                  <a:cubicBezTo>
                    <a:pt x="228" y="1781"/>
                    <a:pt x="297" y="1826"/>
                    <a:pt x="365" y="1872"/>
                  </a:cubicBezTo>
                  <a:cubicBezTo>
                    <a:pt x="457" y="1963"/>
                    <a:pt x="571" y="2055"/>
                    <a:pt x="685" y="2123"/>
                  </a:cubicBezTo>
                  <a:cubicBezTo>
                    <a:pt x="799" y="2192"/>
                    <a:pt x="913" y="2260"/>
                    <a:pt x="1027" y="2351"/>
                  </a:cubicBezTo>
                  <a:cubicBezTo>
                    <a:pt x="1119" y="2397"/>
                    <a:pt x="1187" y="2443"/>
                    <a:pt x="1278" y="2488"/>
                  </a:cubicBezTo>
                  <a:cubicBezTo>
                    <a:pt x="1347" y="2534"/>
                    <a:pt x="1438" y="2580"/>
                    <a:pt x="1529" y="2625"/>
                  </a:cubicBezTo>
                  <a:cubicBezTo>
                    <a:pt x="1552" y="2648"/>
                    <a:pt x="1598" y="2648"/>
                    <a:pt x="1621" y="2671"/>
                  </a:cubicBezTo>
                  <a:lnTo>
                    <a:pt x="1666" y="2671"/>
                  </a:lnTo>
                  <a:cubicBezTo>
                    <a:pt x="1712" y="2694"/>
                    <a:pt x="1758" y="2694"/>
                    <a:pt x="1803" y="2694"/>
                  </a:cubicBezTo>
                  <a:cubicBezTo>
                    <a:pt x="1826" y="2694"/>
                    <a:pt x="1849" y="2694"/>
                    <a:pt x="1872" y="2671"/>
                  </a:cubicBezTo>
                  <a:cubicBezTo>
                    <a:pt x="1940" y="2671"/>
                    <a:pt x="1986" y="2625"/>
                    <a:pt x="2032" y="2603"/>
                  </a:cubicBezTo>
                  <a:cubicBezTo>
                    <a:pt x="2054" y="2580"/>
                    <a:pt x="2077" y="2580"/>
                    <a:pt x="2100" y="2557"/>
                  </a:cubicBezTo>
                  <a:cubicBezTo>
                    <a:pt x="2146" y="2511"/>
                    <a:pt x="2191" y="2488"/>
                    <a:pt x="2214" y="2443"/>
                  </a:cubicBezTo>
                  <a:cubicBezTo>
                    <a:pt x="2306" y="2374"/>
                    <a:pt x="2397" y="2306"/>
                    <a:pt x="2488" y="2237"/>
                  </a:cubicBezTo>
                  <a:cubicBezTo>
                    <a:pt x="2579" y="2146"/>
                    <a:pt x="2671" y="2078"/>
                    <a:pt x="2739" y="1986"/>
                  </a:cubicBezTo>
                  <a:cubicBezTo>
                    <a:pt x="2831" y="1895"/>
                    <a:pt x="2899" y="1804"/>
                    <a:pt x="2990" y="1735"/>
                  </a:cubicBezTo>
                  <a:cubicBezTo>
                    <a:pt x="3059" y="1644"/>
                    <a:pt x="3150" y="1553"/>
                    <a:pt x="3196" y="1438"/>
                  </a:cubicBezTo>
                  <a:cubicBezTo>
                    <a:pt x="3219" y="1393"/>
                    <a:pt x="3219" y="1324"/>
                    <a:pt x="3196" y="1301"/>
                  </a:cubicBezTo>
                  <a:cubicBezTo>
                    <a:pt x="3196" y="1279"/>
                    <a:pt x="3196" y="1256"/>
                    <a:pt x="3196" y="1233"/>
                  </a:cubicBezTo>
                  <a:cubicBezTo>
                    <a:pt x="3173" y="1210"/>
                    <a:pt x="3150" y="1187"/>
                    <a:pt x="3150" y="1165"/>
                  </a:cubicBezTo>
                  <a:cubicBezTo>
                    <a:pt x="3104" y="1119"/>
                    <a:pt x="3059" y="1119"/>
                    <a:pt x="3013" y="1096"/>
                  </a:cubicBezTo>
                  <a:cubicBezTo>
                    <a:pt x="2967" y="1096"/>
                    <a:pt x="2945" y="1073"/>
                    <a:pt x="2922" y="1050"/>
                  </a:cubicBezTo>
                  <a:cubicBezTo>
                    <a:pt x="2853" y="1028"/>
                    <a:pt x="2785" y="982"/>
                    <a:pt x="2716" y="936"/>
                  </a:cubicBezTo>
                  <a:cubicBezTo>
                    <a:pt x="2579" y="845"/>
                    <a:pt x="2442" y="754"/>
                    <a:pt x="2306" y="662"/>
                  </a:cubicBezTo>
                  <a:cubicBezTo>
                    <a:pt x="2146" y="571"/>
                    <a:pt x="2009" y="480"/>
                    <a:pt x="1872" y="388"/>
                  </a:cubicBezTo>
                  <a:cubicBezTo>
                    <a:pt x="1712" y="274"/>
                    <a:pt x="1552" y="137"/>
                    <a:pt x="1393" y="23"/>
                  </a:cubicBezTo>
                  <a:cubicBezTo>
                    <a:pt x="1393" y="0"/>
                    <a:pt x="1370" y="0"/>
                    <a:pt x="1347"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38"/>
            <p:cNvSpPr/>
            <p:nvPr/>
          </p:nvSpPr>
          <p:spPr>
            <a:xfrm>
              <a:off x="6794350" y="4232902"/>
              <a:ext cx="49841" cy="36241"/>
            </a:xfrm>
            <a:custGeom>
              <a:avLst/>
              <a:gdLst/>
              <a:ahLst/>
              <a:cxnLst/>
              <a:rect l="l" t="t" r="r" b="b"/>
              <a:pathLst>
                <a:path w="1781" h="1295" extrusionOk="0">
                  <a:moveTo>
                    <a:pt x="92" y="1"/>
                  </a:moveTo>
                  <a:cubicBezTo>
                    <a:pt x="69" y="1"/>
                    <a:pt x="23" y="1"/>
                    <a:pt x="23" y="24"/>
                  </a:cubicBezTo>
                  <a:cubicBezTo>
                    <a:pt x="0" y="69"/>
                    <a:pt x="0" y="115"/>
                    <a:pt x="46" y="138"/>
                  </a:cubicBezTo>
                  <a:cubicBezTo>
                    <a:pt x="320" y="343"/>
                    <a:pt x="571" y="549"/>
                    <a:pt x="868" y="731"/>
                  </a:cubicBezTo>
                  <a:cubicBezTo>
                    <a:pt x="959" y="823"/>
                    <a:pt x="1073" y="891"/>
                    <a:pt x="1187" y="982"/>
                  </a:cubicBezTo>
                  <a:cubicBezTo>
                    <a:pt x="1324" y="1074"/>
                    <a:pt x="1461" y="1188"/>
                    <a:pt x="1621" y="1279"/>
                  </a:cubicBezTo>
                  <a:cubicBezTo>
                    <a:pt x="1630" y="1289"/>
                    <a:pt x="1648" y="1294"/>
                    <a:pt x="1666" y="1294"/>
                  </a:cubicBezTo>
                  <a:cubicBezTo>
                    <a:pt x="1693" y="1294"/>
                    <a:pt x="1722" y="1283"/>
                    <a:pt x="1735" y="1256"/>
                  </a:cubicBezTo>
                  <a:cubicBezTo>
                    <a:pt x="1781" y="1211"/>
                    <a:pt x="1758" y="1142"/>
                    <a:pt x="1712" y="1119"/>
                  </a:cubicBezTo>
                  <a:cubicBezTo>
                    <a:pt x="1575" y="1028"/>
                    <a:pt x="1438" y="937"/>
                    <a:pt x="1301" y="845"/>
                  </a:cubicBezTo>
                  <a:cubicBezTo>
                    <a:pt x="1187" y="754"/>
                    <a:pt x="1073" y="686"/>
                    <a:pt x="959" y="594"/>
                  </a:cubicBezTo>
                  <a:cubicBezTo>
                    <a:pt x="822" y="526"/>
                    <a:pt x="708" y="435"/>
                    <a:pt x="571" y="343"/>
                  </a:cubicBezTo>
                  <a:cubicBezTo>
                    <a:pt x="434" y="229"/>
                    <a:pt x="274" y="115"/>
                    <a:pt x="137" y="1"/>
                  </a:cubicBezTo>
                  <a:close/>
                </a:path>
              </a:pathLst>
            </a:custGeom>
            <a:solidFill>
              <a:srgbClr val="EE8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38"/>
            <p:cNvSpPr/>
            <p:nvPr/>
          </p:nvSpPr>
          <p:spPr>
            <a:xfrm>
              <a:off x="6863976" y="4293602"/>
              <a:ext cx="353898" cy="244029"/>
            </a:xfrm>
            <a:custGeom>
              <a:avLst/>
              <a:gdLst/>
              <a:ahLst/>
              <a:cxnLst/>
              <a:rect l="l" t="t" r="r" b="b"/>
              <a:pathLst>
                <a:path w="12646" h="8720" extrusionOk="0">
                  <a:moveTo>
                    <a:pt x="5401" y="2490"/>
                  </a:moveTo>
                  <a:cubicBezTo>
                    <a:pt x="5412" y="2497"/>
                    <a:pt x="5422" y="2504"/>
                    <a:pt x="5433" y="2511"/>
                  </a:cubicBezTo>
                  <a:cubicBezTo>
                    <a:pt x="5422" y="2501"/>
                    <a:pt x="5412" y="2495"/>
                    <a:pt x="5401" y="2490"/>
                  </a:cubicBezTo>
                  <a:close/>
                  <a:moveTo>
                    <a:pt x="6038" y="2922"/>
                  </a:moveTo>
                  <a:cubicBezTo>
                    <a:pt x="6049" y="2930"/>
                    <a:pt x="6060" y="2937"/>
                    <a:pt x="6071" y="2945"/>
                  </a:cubicBezTo>
                  <a:lnTo>
                    <a:pt x="6071" y="2945"/>
                  </a:lnTo>
                  <a:cubicBezTo>
                    <a:pt x="6060" y="2933"/>
                    <a:pt x="6049" y="2928"/>
                    <a:pt x="6038" y="2922"/>
                  </a:cubicBezTo>
                  <a:close/>
                  <a:moveTo>
                    <a:pt x="5227" y="3127"/>
                  </a:moveTo>
                  <a:cubicBezTo>
                    <a:pt x="5227" y="3127"/>
                    <a:pt x="5250" y="3150"/>
                    <a:pt x="5250" y="3150"/>
                  </a:cubicBezTo>
                  <a:cubicBezTo>
                    <a:pt x="5250" y="3150"/>
                    <a:pt x="5227" y="3127"/>
                    <a:pt x="5204" y="3127"/>
                  </a:cubicBezTo>
                  <a:close/>
                  <a:moveTo>
                    <a:pt x="7487" y="5661"/>
                  </a:moveTo>
                  <a:cubicBezTo>
                    <a:pt x="7578" y="5729"/>
                    <a:pt x="7647" y="5775"/>
                    <a:pt x="7738" y="5821"/>
                  </a:cubicBezTo>
                  <a:cubicBezTo>
                    <a:pt x="7761" y="5844"/>
                    <a:pt x="7761" y="5889"/>
                    <a:pt x="7784" y="5912"/>
                  </a:cubicBezTo>
                  <a:cubicBezTo>
                    <a:pt x="7670" y="5821"/>
                    <a:pt x="7578" y="5752"/>
                    <a:pt x="7487" y="5661"/>
                  </a:cubicBezTo>
                  <a:close/>
                  <a:moveTo>
                    <a:pt x="1438" y="0"/>
                  </a:moveTo>
                  <a:cubicBezTo>
                    <a:pt x="1370" y="0"/>
                    <a:pt x="1278" y="46"/>
                    <a:pt x="1256" y="114"/>
                  </a:cubicBezTo>
                  <a:cubicBezTo>
                    <a:pt x="1187" y="229"/>
                    <a:pt x="1233" y="343"/>
                    <a:pt x="1347" y="388"/>
                  </a:cubicBezTo>
                  <a:cubicBezTo>
                    <a:pt x="1530" y="503"/>
                    <a:pt x="1735" y="617"/>
                    <a:pt x="1918" y="754"/>
                  </a:cubicBezTo>
                  <a:cubicBezTo>
                    <a:pt x="2009" y="822"/>
                    <a:pt x="2123" y="891"/>
                    <a:pt x="2237" y="982"/>
                  </a:cubicBezTo>
                  <a:cubicBezTo>
                    <a:pt x="2351" y="1050"/>
                    <a:pt x="2465" y="1142"/>
                    <a:pt x="2579" y="1233"/>
                  </a:cubicBezTo>
                  <a:cubicBezTo>
                    <a:pt x="2716" y="1324"/>
                    <a:pt x="2853" y="1438"/>
                    <a:pt x="2990" y="1530"/>
                  </a:cubicBezTo>
                  <a:cubicBezTo>
                    <a:pt x="2876" y="1484"/>
                    <a:pt x="2762" y="1438"/>
                    <a:pt x="2648" y="1416"/>
                  </a:cubicBezTo>
                  <a:cubicBezTo>
                    <a:pt x="2579" y="1416"/>
                    <a:pt x="2511" y="1416"/>
                    <a:pt x="2443" y="1461"/>
                  </a:cubicBezTo>
                  <a:cubicBezTo>
                    <a:pt x="2420" y="1438"/>
                    <a:pt x="2374" y="1416"/>
                    <a:pt x="2351" y="1416"/>
                  </a:cubicBezTo>
                  <a:cubicBezTo>
                    <a:pt x="2237" y="1347"/>
                    <a:pt x="2146" y="1301"/>
                    <a:pt x="2032" y="1256"/>
                  </a:cubicBezTo>
                  <a:cubicBezTo>
                    <a:pt x="1940" y="1210"/>
                    <a:pt x="1872" y="1187"/>
                    <a:pt x="1781" y="1187"/>
                  </a:cubicBezTo>
                  <a:cubicBezTo>
                    <a:pt x="1781" y="1187"/>
                    <a:pt x="1781" y="1164"/>
                    <a:pt x="1781" y="1164"/>
                  </a:cubicBezTo>
                  <a:cubicBezTo>
                    <a:pt x="1666" y="1096"/>
                    <a:pt x="1575" y="1027"/>
                    <a:pt x="1438" y="982"/>
                  </a:cubicBezTo>
                  <a:cubicBezTo>
                    <a:pt x="1393" y="982"/>
                    <a:pt x="1324" y="982"/>
                    <a:pt x="1256" y="1005"/>
                  </a:cubicBezTo>
                  <a:cubicBezTo>
                    <a:pt x="1187" y="1005"/>
                    <a:pt x="1141" y="1027"/>
                    <a:pt x="1096" y="1073"/>
                  </a:cubicBezTo>
                  <a:cubicBezTo>
                    <a:pt x="1073" y="1073"/>
                    <a:pt x="1027" y="1096"/>
                    <a:pt x="1005" y="1096"/>
                  </a:cubicBezTo>
                  <a:cubicBezTo>
                    <a:pt x="753" y="1210"/>
                    <a:pt x="502" y="1279"/>
                    <a:pt x="251" y="1393"/>
                  </a:cubicBezTo>
                  <a:cubicBezTo>
                    <a:pt x="160" y="1438"/>
                    <a:pt x="92" y="1484"/>
                    <a:pt x="46" y="1575"/>
                  </a:cubicBezTo>
                  <a:cubicBezTo>
                    <a:pt x="0" y="1644"/>
                    <a:pt x="0" y="1781"/>
                    <a:pt x="69" y="1849"/>
                  </a:cubicBezTo>
                  <a:cubicBezTo>
                    <a:pt x="92" y="1918"/>
                    <a:pt x="137" y="1963"/>
                    <a:pt x="206" y="1986"/>
                  </a:cubicBezTo>
                  <a:cubicBezTo>
                    <a:pt x="228" y="2009"/>
                    <a:pt x="228" y="2009"/>
                    <a:pt x="251" y="2009"/>
                  </a:cubicBezTo>
                  <a:cubicBezTo>
                    <a:pt x="297" y="2032"/>
                    <a:pt x="343" y="2077"/>
                    <a:pt x="388" y="2100"/>
                  </a:cubicBezTo>
                  <a:cubicBezTo>
                    <a:pt x="571" y="2214"/>
                    <a:pt x="731" y="2351"/>
                    <a:pt x="913" y="2465"/>
                  </a:cubicBezTo>
                  <a:cubicBezTo>
                    <a:pt x="1005" y="2511"/>
                    <a:pt x="1096" y="2557"/>
                    <a:pt x="1164" y="2602"/>
                  </a:cubicBezTo>
                  <a:cubicBezTo>
                    <a:pt x="1233" y="2648"/>
                    <a:pt x="1301" y="2694"/>
                    <a:pt x="1370" y="2739"/>
                  </a:cubicBezTo>
                  <a:cubicBezTo>
                    <a:pt x="1803" y="3059"/>
                    <a:pt x="2237" y="3356"/>
                    <a:pt x="2694" y="3652"/>
                  </a:cubicBezTo>
                  <a:cubicBezTo>
                    <a:pt x="2899" y="3812"/>
                    <a:pt x="3104" y="3949"/>
                    <a:pt x="3333" y="4063"/>
                  </a:cubicBezTo>
                  <a:cubicBezTo>
                    <a:pt x="3333" y="4086"/>
                    <a:pt x="3356" y="4086"/>
                    <a:pt x="3356" y="4086"/>
                  </a:cubicBezTo>
                  <a:cubicBezTo>
                    <a:pt x="3356" y="4109"/>
                    <a:pt x="3378" y="4109"/>
                    <a:pt x="3378" y="4109"/>
                  </a:cubicBezTo>
                  <a:cubicBezTo>
                    <a:pt x="3470" y="4200"/>
                    <a:pt x="3607" y="4292"/>
                    <a:pt x="3721" y="4360"/>
                  </a:cubicBezTo>
                  <a:cubicBezTo>
                    <a:pt x="3766" y="4406"/>
                    <a:pt x="3835" y="4451"/>
                    <a:pt x="3903" y="4497"/>
                  </a:cubicBezTo>
                  <a:cubicBezTo>
                    <a:pt x="3949" y="4543"/>
                    <a:pt x="3995" y="4565"/>
                    <a:pt x="4040" y="4588"/>
                  </a:cubicBezTo>
                  <a:cubicBezTo>
                    <a:pt x="4086" y="4634"/>
                    <a:pt x="4132" y="4657"/>
                    <a:pt x="4177" y="4680"/>
                  </a:cubicBezTo>
                  <a:cubicBezTo>
                    <a:pt x="4223" y="4702"/>
                    <a:pt x="4291" y="4702"/>
                    <a:pt x="4337" y="4702"/>
                  </a:cubicBezTo>
                  <a:lnTo>
                    <a:pt x="4360" y="4702"/>
                  </a:lnTo>
                  <a:cubicBezTo>
                    <a:pt x="4520" y="4816"/>
                    <a:pt x="4702" y="4953"/>
                    <a:pt x="4862" y="5068"/>
                  </a:cubicBezTo>
                  <a:cubicBezTo>
                    <a:pt x="4976" y="5136"/>
                    <a:pt x="5067" y="5227"/>
                    <a:pt x="5182" y="5319"/>
                  </a:cubicBezTo>
                  <a:cubicBezTo>
                    <a:pt x="5433" y="5501"/>
                    <a:pt x="5684" y="5707"/>
                    <a:pt x="5935" y="5889"/>
                  </a:cubicBezTo>
                  <a:cubicBezTo>
                    <a:pt x="6095" y="6003"/>
                    <a:pt x="6232" y="6095"/>
                    <a:pt x="6391" y="6209"/>
                  </a:cubicBezTo>
                  <a:cubicBezTo>
                    <a:pt x="6483" y="6254"/>
                    <a:pt x="6551" y="6323"/>
                    <a:pt x="6620" y="6369"/>
                  </a:cubicBezTo>
                  <a:cubicBezTo>
                    <a:pt x="6711" y="6414"/>
                    <a:pt x="6779" y="6483"/>
                    <a:pt x="6871" y="6528"/>
                  </a:cubicBezTo>
                  <a:cubicBezTo>
                    <a:pt x="6922" y="6554"/>
                    <a:pt x="6973" y="6567"/>
                    <a:pt x="7022" y="6567"/>
                  </a:cubicBezTo>
                  <a:cubicBezTo>
                    <a:pt x="7104" y="6567"/>
                    <a:pt x="7179" y="6531"/>
                    <a:pt x="7236" y="6460"/>
                  </a:cubicBezTo>
                  <a:lnTo>
                    <a:pt x="7259" y="6460"/>
                  </a:lnTo>
                  <a:cubicBezTo>
                    <a:pt x="7396" y="6574"/>
                    <a:pt x="7533" y="6688"/>
                    <a:pt x="7670" y="6802"/>
                  </a:cubicBezTo>
                  <a:cubicBezTo>
                    <a:pt x="7806" y="6894"/>
                    <a:pt x="7943" y="7008"/>
                    <a:pt x="8080" y="7122"/>
                  </a:cubicBezTo>
                  <a:cubicBezTo>
                    <a:pt x="8217" y="7236"/>
                    <a:pt x="8377" y="7350"/>
                    <a:pt x="8537" y="7441"/>
                  </a:cubicBezTo>
                  <a:cubicBezTo>
                    <a:pt x="9130" y="7852"/>
                    <a:pt x="9747" y="8217"/>
                    <a:pt x="10409" y="8514"/>
                  </a:cubicBezTo>
                  <a:cubicBezTo>
                    <a:pt x="10591" y="8583"/>
                    <a:pt x="10774" y="8674"/>
                    <a:pt x="10956" y="8720"/>
                  </a:cubicBezTo>
                  <a:lnTo>
                    <a:pt x="11139" y="8720"/>
                  </a:lnTo>
                  <a:cubicBezTo>
                    <a:pt x="11185" y="8697"/>
                    <a:pt x="11253" y="8697"/>
                    <a:pt x="11299" y="8651"/>
                  </a:cubicBezTo>
                  <a:cubicBezTo>
                    <a:pt x="11344" y="8628"/>
                    <a:pt x="11413" y="8583"/>
                    <a:pt x="11459" y="8537"/>
                  </a:cubicBezTo>
                  <a:cubicBezTo>
                    <a:pt x="11504" y="8491"/>
                    <a:pt x="11527" y="8446"/>
                    <a:pt x="11573" y="8400"/>
                  </a:cubicBezTo>
                  <a:cubicBezTo>
                    <a:pt x="11710" y="8217"/>
                    <a:pt x="11869" y="8058"/>
                    <a:pt x="12029" y="7921"/>
                  </a:cubicBezTo>
                  <a:cubicBezTo>
                    <a:pt x="12120" y="7852"/>
                    <a:pt x="12235" y="7784"/>
                    <a:pt x="12326" y="7738"/>
                  </a:cubicBezTo>
                  <a:cubicBezTo>
                    <a:pt x="12394" y="7692"/>
                    <a:pt x="12440" y="7647"/>
                    <a:pt x="12508" y="7601"/>
                  </a:cubicBezTo>
                  <a:cubicBezTo>
                    <a:pt x="12600" y="7510"/>
                    <a:pt x="12645" y="7327"/>
                    <a:pt x="12600" y="7213"/>
                  </a:cubicBezTo>
                  <a:cubicBezTo>
                    <a:pt x="12577" y="7145"/>
                    <a:pt x="12531" y="7099"/>
                    <a:pt x="12486" y="7053"/>
                  </a:cubicBezTo>
                  <a:cubicBezTo>
                    <a:pt x="12463" y="7031"/>
                    <a:pt x="12463" y="7031"/>
                    <a:pt x="12440" y="7008"/>
                  </a:cubicBezTo>
                  <a:cubicBezTo>
                    <a:pt x="12417" y="7008"/>
                    <a:pt x="12394" y="6985"/>
                    <a:pt x="12372" y="6962"/>
                  </a:cubicBezTo>
                  <a:cubicBezTo>
                    <a:pt x="12280" y="6894"/>
                    <a:pt x="12166" y="6825"/>
                    <a:pt x="12075" y="6779"/>
                  </a:cubicBezTo>
                  <a:cubicBezTo>
                    <a:pt x="11847" y="6643"/>
                    <a:pt x="11618" y="6506"/>
                    <a:pt x="11390" y="6369"/>
                  </a:cubicBezTo>
                  <a:cubicBezTo>
                    <a:pt x="11139" y="6209"/>
                    <a:pt x="10888" y="6049"/>
                    <a:pt x="10637" y="5889"/>
                  </a:cubicBezTo>
                  <a:cubicBezTo>
                    <a:pt x="10363" y="5707"/>
                    <a:pt x="10112" y="5547"/>
                    <a:pt x="9838" y="5387"/>
                  </a:cubicBezTo>
                  <a:cubicBezTo>
                    <a:pt x="9587" y="5227"/>
                    <a:pt x="9336" y="5045"/>
                    <a:pt x="9062" y="4885"/>
                  </a:cubicBezTo>
                  <a:cubicBezTo>
                    <a:pt x="8811" y="4702"/>
                    <a:pt x="8537" y="4520"/>
                    <a:pt x="8263" y="4360"/>
                  </a:cubicBezTo>
                  <a:cubicBezTo>
                    <a:pt x="8012" y="4177"/>
                    <a:pt x="7738" y="4018"/>
                    <a:pt x="7464" y="3858"/>
                  </a:cubicBezTo>
                  <a:cubicBezTo>
                    <a:pt x="7007" y="3553"/>
                    <a:pt x="6530" y="3249"/>
                    <a:pt x="6071" y="2945"/>
                  </a:cubicBezTo>
                  <a:lnTo>
                    <a:pt x="6071" y="2945"/>
                  </a:lnTo>
                  <a:cubicBezTo>
                    <a:pt x="6072" y="2945"/>
                    <a:pt x="6072" y="2945"/>
                    <a:pt x="6072" y="2945"/>
                  </a:cubicBezTo>
                  <a:cubicBezTo>
                    <a:pt x="6060" y="2937"/>
                    <a:pt x="6049" y="2930"/>
                    <a:pt x="6038" y="2922"/>
                  </a:cubicBezTo>
                  <a:lnTo>
                    <a:pt x="6038" y="2922"/>
                  </a:lnTo>
                  <a:cubicBezTo>
                    <a:pt x="6038" y="2922"/>
                    <a:pt x="6038" y="2922"/>
                    <a:pt x="6038" y="2922"/>
                  </a:cubicBezTo>
                  <a:lnTo>
                    <a:pt x="6038" y="2922"/>
                  </a:lnTo>
                  <a:cubicBezTo>
                    <a:pt x="6035" y="2920"/>
                    <a:pt x="6033" y="2919"/>
                    <a:pt x="6030" y="2917"/>
                  </a:cubicBezTo>
                  <a:lnTo>
                    <a:pt x="6030" y="2917"/>
                  </a:lnTo>
                  <a:cubicBezTo>
                    <a:pt x="5929" y="2850"/>
                    <a:pt x="5829" y="2782"/>
                    <a:pt x="5740" y="2714"/>
                  </a:cubicBezTo>
                  <a:lnTo>
                    <a:pt x="5740" y="2714"/>
                  </a:lnTo>
                  <a:cubicBezTo>
                    <a:pt x="5744" y="2716"/>
                    <a:pt x="5748" y="2717"/>
                    <a:pt x="5752" y="2717"/>
                  </a:cubicBezTo>
                  <a:cubicBezTo>
                    <a:pt x="5742" y="2711"/>
                    <a:pt x="5732" y="2706"/>
                    <a:pt x="5722" y="2701"/>
                  </a:cubicBezTo>
                  <a:lnTo>
                    <a:pt x="5722" y="2701"/>
                  </a:lnTo>
                  <a:cubicBezTo>
                    <a:pt x="5709" y="2691"/>
                    <a:pt x="5696" y="2681"/>
                    <a:pt x="5684" y="2671"/>
                  </a:cubicBezTo>
                  <a:lnTo>
                    <a:pt x="5684" y="2671"/>
                  </a:lnTo>
                  <a:cubicBezTo>
                    <a:pt x="5691" y="2678"/>
                    <a:pt x="5698" y="2685"/>
                    <a:pt x="5705" y="2692"/>
                  </a:cubicBezTo>
                  <a:lnTo>
                    <a:pt x="5705" y="2692"/>
                  </a:lnTo>
                  <a:cubicBezTo>
                    <a:pt x="5599" y="2633"/>
                    <a:pt x="5504" y="2561"/>
                    <a:pt x="5397" y="2488"/>
                  </a:cubicBezTo>
                  <a:lnTo>
                    <a:pt x="5397" y="2488"/>
                  </a:lnTo>
                  <a:cubicBezTo>
                    <a:pt x="5398" y="2488"/>
                    <a:pt x="5400" y="2489"/>
                    <a:pt x="5401" y="2490"/>
                  </a:cubicBezTo>
                  <a:lnTo>
                    <a:pt x="5401" y="2490"/>
                  </a:lnTo>
                  <a:cubicBezTo>
                    <a:pt x="4841" y="2109"/>
                    <a:pt x="4281" y="1728"/>
                    <a:pt x="3721" y="1347"/>
                  </a:cubicBezTo>
                  <a:lnTo>
                    <a:pt x="3721" y="1347"/>
                  </a:lnTo>
                  <a:cubicBezTo>
                    <a:pt x="3744" y="1370"/>
                    <a:pt x="3766" y="1370"/>
                    <a:pt x="3766" y="1393"/>
                  </a:cubicBezTo>
                  <a:cubicBezTo>
                    <a:pt x="3584" y="1256"/>
                    <a:pt x="3378" y="1119"/>
                    <a:pt x="3173" y="982"/>
                  </a:cubicBezTo>
                  <a:cubicBezTo>
                    <a:pt x="2990" y="868"/>
                    <a:pt x="2808" y="731"/>
                    <a:pt x="2625" y="617"/>
                  </a:cubicBezTo>
                  <a:cubicBezTo>
                    <a:pt x="2260" y="411"/>
                    <a:pt x="1895" y="229"/>
                    <a:pt x="1530" y="23"/>
                  </a:cubicBezTo>
                  <a:cubicBezTo>
                    <a:pt x="1507" y="0"/>
                    <a:pt x="1484" y="0"/>
                    <a:pt x="1438"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38"/>
            <p:cNvSpPr/>
            <p:nvPr/>
          </p:nvSpPr>
          <p:spPr>
            <a:xfrm>
              <a:off x="6879312" y="4301913"/>
              <a:ext cx="75392" cy="48162"/>
            </a:xfrm>
            <a:custGeom>
              <a:avLst/>
              <a:gdLst/>
              <a:ahLst/>
              <a:cxnLst/>
              <a:rect l="l" t="t" r="r" b="b"/>
              <a:pathLst>
                <a:path w="2694" h="1721" extrusionOk="0">
                  <a:moveTo>
                    <a:pt x="866" y="840"/>
                  </a:moveTo>
                  <a:lnTo>
                    <a:pt x="866" y="840"/>
                  </a:lnTo>
                  <a:cubicBezTo>
                    <a:pt x="864" y="842"/>
                    <a:pt x="862" y="843"/>
                    <a:pt x="860" y="844"/>
                  </a:cubicBezTo>
                  <a:lnTo>
                    <a:pt x="860" y="844"/>
                  </a:lnTo>
                  <a:cubicBezTo>
                    <a:pt x="863" y="843"/>
                    <a:pt x="864" y="842"/>
                    <a:pt x="866" y="840"/>
                  </a:cubicBezTo>
                  <a:close/>
                  <a:moveTo>
                    <a:pt x="913" y="0"/>
                  </a:moveTo>
                  <a:cubicBezTo>
                    <a:pt x="890" y="0"/>
                    <a:pt x="867" y="23"/>
                    <a:pt x="845" y="23"/>
                  </a:cubicBezTo>
                  <a:cubicBezTo>
                    <a:pt x="730" y="46"/>
                    <a:pt x="685" y="183"/>
                    <a:pt x="708" y="297"/>
                  </a:cubicBezTo>
                  <a:cubicBezTo>
                    <a:pt x="662" y="297"/>
                    <a:pt x="616" y="320"/>
                    <a:pt x="593" y="342"/>
                  </a:cubicBezTo>
                  <a:cubicBezTo>
                    <a:pt x="548" y="365"/>
                    <a:pt x="502" y="388"/>
                    <a:pt x="479" y="434"/>
                  </a:cubicBezTo>
                  <a:cubicBezTo>
                    <a:pt x="434" y="479"/>
                    <a:pt x="388" y="548"/>
                    <a:pt x="342" y="616"/>
                  </a:cubicBezTo>
                  <a:cubicBezTo>
                    <a:pt x="320" y="616"/>
                    <a:pt x="320" y="639"/>
                    <a:pt x="297" y="639"/>
                  </a:cubicBezTo>
                  <a:cubicBezTo>
                    <a:pt x="251" y="685"/>
                    <a:pt x="183" y="730"/>
                    <a:pt x="137" y="799"/>
                  </a:cubicBezTo>
                  <a:cubicBezTo>
                    <a:pt x="68" y="867"/>
                    <a:pt x="0" y="959"/>
                    <a:pt x="23" y="1073"/>
                  </a:cubicBezTo>
                  <a:cubicBezTo>
                    <a:pt x="23" y="1119"/>
                    <a:pt x="46" y="1187"/>
                    <a:pt x="91" y="1210"/>
                  </a:cubicBezTo>
                  <a:cubicBezTo>
                    <a:pt x="68" y="1255"/>
                    <a:pt x="68" y="1278"/>
                    <a:pt x="68" y="1324"/>
                  </a:cubicBezTo>
                  <a:cubicBezTo>
                    <a:pt x="46" y="1370"/>
                    <a:pt x="68" y="1415"/>
                    <a:pt x="91" y="1461"/>
                  </a:cubicBezTo>
                  <a:cubicBezTo>
                    <a:pt x="114" y="1507"/>
                    <a:pt x="160" y="1529"/>
                    <a:pt x="205" y="1552"/>
                  </a:cubicBezTo>
                  <a:cubicBezTo>
                    <a:pt x="274" y="1552"/>
                    <a:pt x="320" y="1552"/>
                    <a:pt x="365" y="1529"/>
                  </a:cubicBezTo>
                  <a:cubicBezTo>
                    <a:pt x="411" y="1484"/>
                    <a:pt x="434" y="1438"/>
                    <a:pt x="457" y="1392"/>
                  </a:cubicBezTo>
                  <a:cubicBezTo>
                    <a:pt x="457" y="1370"/>
                    <a:pt x="457" y="1370"/>
                    <a:pt x="457" y="1347"/>
                  </a:cubicBezTo>
                  <a:cubicBezTo>
                    <a:pt x="502" y="1278"/>
                    <a:pt x="525" y="1210"/>
                    <a:pt x="571" y="1141"/>
                  </a:cubicBezTo>
                  <a:cubicBezTo>
                    <a:pt x="616" y="1096"/>
                    <a:pt x="662" y="1027"/>
                    <a:pt x="708" y="982"/>
                  </a:cubicBezTo>
                  <a:cubicBezTo>
                    <a:pt x="753" y="936"/>
                    <a:pt x="799" y="890"/>
                    <a:pt x="845" y="867"/>
                  </a:cubicBezTo>
                  <a:cubicBezTo>
                    <a:pt x="845" y="856"/>
                    <a:pt x="851" y="850"/>
                    <a:pt x="860" y="844"/>
                  </a:cubicBezTo>
                  <a:lnTo>
                    <a:pt x="860" y="844"/>
                  </a:lnTo>
                  <a:cubicBezTo>
                    <a:pt x="856" y="845"/>
                    <a:pt x="852" y="845"/>
                    <a:pt x="845" y="845"/>
                  </a:cubicBezTo>
                  <a:lnTo>
                    <a:pt x="867" y="822"/>
                  </a:lnTo>
                  <a:lnTo>
                    <a:pt x="867" y="822"/>
                  </a:lnTo>
                  <a:cubicBezTo>
                    <a:pt x="867" y="832"/>
                    <a:pt x="867" y="837"/>
                    <a:pt x="866" y="840"/>
                  </a:cubicBezTo>
                  <a:lnTo>
                    <a:pt x="866" y="840"/>
                  </a:lnTo>
                  <a:cubicBezTo>
                    <a:pt x="873" y="836"/>
                    <a:pt x="882" y="830"/>
                    <a:pt x="890" y="822"/>
                  </a:cubicBezTo>
                  <a:cubicBezTo>
                    <a:pt x="890" y="845"/>
                    <a:pt x="913" y="867"/>
                    <a:pt x="936" y="890"/>
                  </a:cubicBezTo>
                  <a:cubicBezTo>
                    <a:pt x="1027" y="959"/>
                    <a:pt x="1118" y="1027"/>
                    <a:pt x="1210" y="1096"/>
                  </a:cubicBezTo>
                  <a:cubicBezTo>
                    <a:pt x="1324" y="1187"/>
                    <a:pt x="1438" y="1278"/>
                    <a:pt x="1552" y="1347"/>
                  </a:cubicBezTo>
                  <a:cubicBezTo>
                    <a:pt x="1666" y="1415"/>
                    <a:pt x="1758" y="1461"/>
                    <a:pt x="1872" y="1529"/>
                  </a:cubicBezTo>
                  <a:cubicBezTo>
                    <a:pt x="1940" y="1552"/>
                    <a:pt x="2009" y="1598"/>
                    <a:pt x="2077" y="1644"/>
                  </a:cubicBezTo>
                  <a:cubicBezTo>
                    <a:pt x="2146" y="1666"/>
                    <a:pt x="2237" y="1712"/>
                    <a:pt x="2305" y="1712"/>
                  </a:cubicBezTo>
                  <a:cubicBezTo>
                    <a:pt x="2332" y="1717"/>
                    <a:pt x="2359" y="1720"/>
                    <a:pt x="2386" y="1720"/>
                  </a:cubicBezTo>
                  <a:cubicBezTo>
                    <a:pt x="2471" y="1720"/>
                    <a:pt x="2550" y="1690"/>
                    <a:pt x="2602" y="1621"/>
                  </a:cubicBezTo>
                  <a:cubicBezTo>
                    <a:pt x="2693" y="1484"/>
                    <a:pt x="2693" y="1324"/>
                    <a:pt x="2579" y="1210"/>
                  </a:cubicBezTo>
                  <a:cubicBezTo>
                    <a:pt x="2556" y="1187"/>
                    <a:pt x="2556" y="1187"/>
                    <a:pt x="2556" y="1187"/>
                  </a:cubicBezTo>
                  <a:cubicBezTo>
                    <a:pt x="2579" y="1073"/>
                    <a:pt x="2556" y="959"/>
                    <a:pt x="2465" y="890"/>
                  </a:cubicBezTo>
                  <a:cubicBezTo>
                    <a:pt x="2374" y="822"/>
                    <a:pt x="2283" y="753"/>
                    <a:pt x="2168" y="685"/>
                  </a:cubicBezTo>
                  <a:cubicBezTo>
                    <a:pt x="2054" y="594"/>
                    <a:pt x="1940" y="525"/>
                    <a:pt x="1826" y="457"/>
                  </a:cubicBezTo>
                  <a:cubicBezTo>
                    <a:pt x="1712" y="411"/>
                    <a:pt x="1621" y="365"/>
                    <a:pt x="1529" y="320"/>
                  </a:cubicBezTo>
                  <a:cubicBezTo>
                    <a:pt x="1370" y="251"/>
                    <a:pt x="1233" y="160"/>
                    <a:pt x="1096" y="91"/>
                  </a:cubicBezTo>
                  <a:cubicBezTo>
                    <a:pt x="1050" y="46"/>
                    <a:pt x="982" y="0"/>
                    <a:pt x="913" y="0"/>
                  </a:cubicBezTo>
                  <a:close/>
                </a:path>
              </a:pathLst>
            </a:custGeom>
            <a:solidFill>
              <a:srgbClr val="EE8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38"/>
            <p:cNvSpPr/>
            <p:nvPr/>
          </p:nvSpPr>
          <p:spPr>
            <a:xfrm>
              <a:off x="6905478" y="4294889"/>
              <a:ext cx="65205" cy="44972"/>
            </a:xfrm>
            <a:custGeom>
              <a:avLst/>
              <a:gdLst/>
              <a:ahLst/>
              <a:cxnLst/>
              <a:rect l="l" t="t" r="r" b="b"/>
              <a:pathLst>
                <a:path w="2330" h="1607" extrusionOk="0">
                  <a:moveTo>
                    <a:pt x="92" y="0"/>
                  </a:moveTo>
                  <a:cubicBezTo>
                    <a:pt x="69" y="0"/>
                    <a:pt x="47" y="0"/>
                    <a:pt x="24" y="23"/>
                  </a:cubicBezTo>
                  <a:cubicBezTo>
                    <a:pt x="1" y="46"/>
                    <a:pt x="1" y="68"/>
                    <a:pt x="1" y="91"/>
                  </a:cubicBezTo>
                  <a:cubicBezTo>
                    <a:pt x="1" y="91"/>
                    <a:pt x="24" y="137"/>
                    <a:pt x="24" y="137"/>
                  </a:cubicBezTo>
                  <a:cubicBezTo>
                    <a:pt x="252" y="274"/>
                    <a:pt x="457" y="434"/>
                    <a:pt x="663" y="593"/>
                  </a:cubicBezTo>
                  <a:cubicBezTo>
                    <a:pt x="663" y="571"/>
                    <a:pt x="663" y="571"/>
                    <a:pt x="663" y="571"/>
                  </a:cubicBezTo>
                  <a:cubicBezTo>
                    <a:pt x="823" y="685"/>
                    <a:pt x="960" y="776"/>
                    <a:pt x="1119" y="890"/>
                  </a:cubicBezTo>
                  <a:cubicBezTo>
                    <a:pt x="1140" y="890"/>
                    <a:pt x="1142" y="890"/>
                    <a:pt x="1142" y="906"/>
                  </a:cubicBezTo>
                  <a:lnTo>
                    <a:pt x="1142" y="906"/>
                  </a:lnTo>
                  <a:cubicBezTo>
                    <a:pt x="1134" y="901"/>
                    <a:pt x="1127" y="896"/>
                    <a:pt x="1119" y="890"/>
                  </a:cubicBezTo>
                  <a:lnTo>
                    <a:pt x="1119" y="890"/>
                  </a:lnTo>
                  <a:lnTo>
                    <a:pt x="1142" y="913"/>
                  </a:lnTo>
                  <a:cubicBezTo>
                    <a:pt x="1142" y="911"/>
                    <a:pt x="1142" y="908"/>
                    <a:pt x="1142" y="906"/>
                  </a:cubicBezTo>
                  <a:lnTo>
                    <a:pt x="1142" y="906"/>
                  </a:lnTo>
                  <a:cubicBezTo>
                    <a:pt x="1294" y="1015"/>
                    <a:pt x="1446" y="1123"/>
                    <a:pt x="1599" y="1210"/>
                  </a:cubicBezTo>
                  <a:cubicBezTo>
                    <a:pt x="1804" y="1347"/>
                    <a:pt x="2009" y="1461"/>
                    <a:pt x="2192" y="1598"/>
                  </a:cubicBezTo>
                  <a:cubicBezTo>
                    <a:pt x="2204" y="1604"/>
                    <a:pt x="2217" y="1607"/>
                    <a:pt x="2228" y="1607"/>
                  </a:cubicBezTo>
                  <a:cubicBezTo>
                    <a:pt x="2261" y="1607"/>
                    <a:pt x="2290" y="1586"/>
                    <a:pt x="2306" y="1552"/>
                  </a:cubicBezTo>
                  <a:cubicBezTo>
                    <a:pt x="2306" y="1529"/>
                    <a:pt x="2329" y="1506"/>
                    <a:pt x="2306" y="1484"/>
                  </a:cubicBezTo>
                  <a:cubicBezTo>
                    <a:pt x="2306" y="1461"/>
                    <a:pt x="2283" y="1461"/>
                    <a:pt x="2261" y="1438"/>
                  </a:cubicBezTo>
                  <a:cubicBezTo>
                    <a:pt x="2124" y="1347"/>
                    <a:pt x="1964" y="1255"/>
                    <a:pt x="1827" y="1164"/>
                  </a:cubicBezTo>
                  <a:cubicBezTo>
                    <a:pt x="1690" y="1073"/>
                    <a:pt x="1553" y="981"/>
                    <a:pt x="1393" y="890"/>
                  </a:cubicBezTo>
                  <a:lnTo>
                    <a:pt x="1416" y="890"/>
                  </a:lnTo>
                  <a:cubicBezTo>
                    <a:pt x="1256" y="799"/>
                    <a:pt x="1119" y="685"/>
                    <a:pt x="982" y="593"/>
                  </a:cubicBezTo>
                  <a:lnTo>
                    <a:pt x="982" y="593"/>
                  </a:lnTo>
                  <a:cubicBezTo>
                    <a:pt x="982" y="593"/>
                    <a:pt x="982" y="597"/>
                    <a:pt x="984" y="601"/>
                  </a:cubicBezTo>
                  <a:lnTo>
                    <a:pt x="984" y="601"/>
                  </a:lnTo>
                  <a:cubicBezTo>
                    <a:pt x="831" y="492"/>
                    <a:pt x="678" y="384"/>
                    <a:pt x="526" y="297"/>
                  </a:cubicBezTo>
                  <a:lnTo>
                    <a:pt x="549" y="297"/>
                  </a:lnTo>
                  <a:cubicBezTo>
                    <a:pt x="412" y="205"/>
                    <a:pt x="275" y="114"/>
                    <a:pt x="138" y="23"/>
                  </a:cubicBezTo>
                  <a:cubicBezTo>
                    <a:pt x="115" y="0"/>
                    <a:pt x="115" y="0"/>
                    <a:pt x="92" y="0"/>
                  </a:cubicBezTo>
                  <a:close/>
                </a:path>
              </a:pathLst>
            </a:custGeom>
            <a:solidFill>
              <a:srgbClr val="EE8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38"/>
            <p:cNvSpPr/>
            <p:nvPr/>
          </p:nvSpPr>
          <p:spPr>
            <a:xfrm>
              <a:off x="6800086" y="4230999"/>
              <a:ext cx="56250" cy="41334"/>
            </a:xfrm>
            <a:custGeom>
              <a:avLst/>
              <a:gdLst/>
              <a:ahLst/>
              <a:cxnLst/>
              <a:rect l="l" t="t" r="r" b="b"/>
              <a:pathLst>
                <a:path w="2010" h="1477" extrusionOk="0">
                  <a:moveTo>
                    <a:pt x="92" y="0"/>
                  </a:moveTo>
                  <a:cubicBezTo>
                    <a:pt x="69" y="0"/>
                    <a:pt x="46" y="0"/>
                    <a:pt x="46" y="23"/>
                  </a:cubicBezTo>
                  <a:cubicBezTo>
                    <a:pt x="1" y="46"/>
                    <a:pt x="1" y="115"/>
                    <a:pt x="46" y="137"/>
                  </a:cubicBezTo>
                  <a:cubicBezTo>
                    <a:pt x="160" y="229"/>
                    <a:pt x="275" y="343"/>
                    <a:pt x="412" y="434"/>
                  </a:cubicBezTo>
                  <a:cubicBezTo>
                    <a:pt x="526" y="548"/>
                    <a:pt x="663" y="640"/>
                    <a:pt x="777" y="708"/>
                  </a:cubicBezTo>
                  <a:cubicBezTo>
                    <a:pt x="800" y="731"/>
                    <a:pt x="822" y="731"/>
                    <a:pt x="845" y="754"/>
                  </a:cubicBezTo>
                  <a:cubicBezTo>
                    <a:pt x="937" y="845"/>
                    <a:pt x="1051" y="913"/>
                    <a:pt x="1142" y="1005"/>
                  </a:cubicBezTo>
                  <a:cubicBezTo>
                    <a:pt x="1302" y="1119"/>
                    <a:pt x="1462" y="1233"/>
                    <a:pt x="1621" y="1347"/>
                  </a:cubicBezTo>
                  <a:cubicBezTo>
                    <a:pt x="1644" y="1370"/>
                    <a:pt x="1667" y="1370"/>
                    <a:pt x="1690" y="1370"/>
                  </a:cubicBezTo>
                  <a:lnTo>
                    <a:pt x="1735" y="1370"/>
                  </a:lnTo>
                  <a:cubicBezTo>
                    <a:pt x="1735" y="1370"/>
                    <a:pt x="1758" y="1393"/>
                    <a:pt x="1758" y="1393"/>
                  </a:cubicBezTo>
                  <a:cubicBezTo>
                    <a:pt x="1804" y="1416"/>
                    <a:pt x="1827" y="1438"/>
                    <a:pt x="1850" y="1461"/>
                  </a:cubicBezTo>
                  <a:cubicBezTo>
                    <a:pt x="1868" y="1471"/>
                    <a:pt x="1887" y="1476"/>
                    <a:pt x="1906" y="1476"/>
                  </a:cubicBezTo>
                  <a:cubicBezTo>
                    <a:pt x="1933" y="1476"/>
                    <a:pt x="1960" y="1465"/>
                    <a:pt x="1986" y="1438"/>
                  </a:cubicBezTo>
                  <a:cubicBezTo>
                    <a:pt x="1986" y="1416"/>
                    <a:pt x="2009" y="1416"/>
                    <a:pt x="2009" y="1393"/>
                  </a:cubicBezTo>
                  <a:cubicBezTo>
                    <a:pt x="2009" y="1370"/>
                    <a:pt x="2009" y="1324"/>
                    <a:pt x="1986" y="1302"/>
                  </a:cubicBezTo>
                  <a:cubicBezTo>
                    <a:pt x="1986" y="1302"/>
                    <a:pt x="1964" y="1279"/>
                    <a:pt x="1964" y="1256"/>
                  </a:cubicBezTo>
                  <a:cubicBezTo>
                    <a:pt x="1941" y="1233"/>
                    <a:pt x="1895" y="1210"/>
                    <a:pt x="1872" y="1187"/>
                  </a:cubicBezTo>
                  <a:cubicBezTo>
                    <a:pt x="1850" y="1165"/>
                    <a:pt x="1804" y="1142"/>
                    <a:pt x="1781" y="1119"/>
                  </a:cubicBezTo>
                  <a:cubicBezTo>
                    <a:pt x="1735" y="1073"/>
                    <a:pt x="1667" y="1050"/>
                    <a:pt x="1621" y="1005"/>
                  </a:cubicBezTo>
                  <a:cubicBezTo>
                    <a:pt x="1530" y="936"/>
                    <a:pt x="1416" y="845"/>
                    <a:pt x="1325" y="777"/>
                  </a:cubicBezTo>
                  <a:lnTo>
                    <a:pt x="1325" y="777"/>
                  </a:lnTo>
                  <a:lnTo>
                    <a:pt x="1347" y="799"/>
                  </a:lnTo>
                  <a:lnTo>
                    <a:pt x="1119" y="640"/>
                  </a:lnTo>
                  <a:lnTo>
                    <a:pt x="1096" y="640"/>
                  </a:lnTo>
                  <a:cubicBezTo>
                    <a:pt x="1051" y="594"/>
                    <a:pt x="1005" y="571"/>
                    <a:pt x="959" y="525"/>
                  </a:cubicBezTo>
                  <a:cubicBezTo>
                    <a:pt x="845" y="457"/>
                    <a:pt x="708" y="366"/>
                    <a:pt x="594" y="274"/>
                  </a:cubicBezTo>
                  <a:cubicBezTo>
                    <a:pt x="480" y="206"/>
                    <a:pt x="366" y="115"/>
                    <a:pt x="275" y="46"/>
                  </a:cubicBezTo>
                  <a:cubicBezTo>
                    <a:pt x="242" y="30"/>
                    <a:pt x="210" y="14"/>
                    <a:pt x="186" y="14"/>
                  </a:cubicBezTo>
                  <a:cubicBezTo>
                    <a:pt x="176" y="14"/>
                    <a:pt x="167" y="17"/>
                    <a:pt x="160" y="23"/>
                  </a:cubicBezTo>
                  <a:cubicBezTo>
                    <a:pt x="138" y="0"/>
                    <a:pt x="115" y="0"/>
                    <a:pt x="92" y="0"/>
                  </a:cubicBezTo>
                  <a:close/>
                </a:path>
              </a:pathLst>
            </a:custGeom>
            <a:solidFill>
              <a:srgbClr val="EE8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38"/>
            <p:cNvSpPr/>
            <p:nvPr/>
          </p:nvSpPr>
          <p:spPr>
            <a:xfrm>
              <a:off x="7316214" y="4554226"/>
              <a:ext cx="672" cy="644"/>
            </a:xfrm>
            <a:custGeom>
              <a:avLst/>
              <a:gdLst/>
              <a:ahLst/>
              <a:cxnLst/>
              <a:rect l="l" t="t" r="r" b="b"/>
              <a:pathLst>
                <a:path w="24" h="23" extrusionOk="0">
                  <a:moveTo>
                    <a:pt x="1" y="0"/>
                  </a:moveTo>
                  <a:cubicBezTo>
                    <a:pt x="6" y="6"/>
                    <a:pt x="12" y="11"/>
                    <a:pt x="23" y="23"/>
                  </a:cubicBezTo>
                  <a:cubicBezTo>
                    <a:pt x="23" y="0"/>
                    <a:pt x="1" y="0"/>
                    <a:pt x="1" y="0"/>
                  </a:cubicBezTo>
                  <a:close/>
                </a:path>
              </a:pathLst>
            </a:custGeom>
            <a:solidFill>
              <a:srgbClr val="EE8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38"/>
            <p:cNvSpPr/>
            <p:nvPr/>
          </p:nvSpPr>
          <p:spPr>
            <a:xfrm>
              <a:off x="7268947" y="4603396"/>
              <a:ext cx="1315" cy="1287"/>
            </a:xfrm>
            <a:custGeom>
              <a:avLst/>
              <a:gdLst/>
              <a:ahLst/>
              <a:cxnLst/>
              <a:rect l="l" t="t" r="r" b="b"/>
              <a:pathLst>
                <a:path w="47" h="46" extrusionOk="0">
                  <a:moveTo>
                    <a:pt x="0" y="1"/>
                  </a:moveTo>
                  <a:cubicBezTo>
                    <a:pt x="0" y="1"/>
                    <a:pt x="0" y="23"/>
                    <a:pt x="23" y="23"/>
                  </a:cubicBezTo>
                  <a:cubicBezTo>
                    <a:pt x="23" y="23"/>
                    <a:pt x="33" y="23"/>
                    <a:pt x="40" y="30"/>
                  </a:cubicBezTo>
                  <a:lnTo>
                    <a:pt x="40" y="30"/>
                  </a:lnTo>
                  <a:cubicBezTo>
                    <a:pt x="31" y="21"/>
                    <a:pt x="16" y="16"/>
                    <a:pt x="0" y="1"/>
                  </a:cubicBezTo>
                  <a:close/>
                  <a:moveTo>
                    <a:pt x="40" y="30"/>
                  </a:moveTo>
                  <a:lnTo>
                    <a:pt x="40" y="30"/>
                  </a:lnTo>
                  <a:cubicBezTo>
                    <a:pt x="44" y="34"/>
                    <a:pt x="46" y="39"/>
                    <a:pt x="46" y="46"/>
                  </a:cubicBezTo>
                  <a:lnTo>
                    <a:pt x="46" y="46"/>
                  </a:lnTo>
                  <a:cubicBezTo>
                    <a:pt x="46" y="38"/>
                    <a:pt x="43" y="33"/>
                    <a:pt x="40" y="30"/>
                  </a:cubicBezTo>
                  <a:close/>
                </a:path>
              </a:pathLst>
            </a:custGeom>
            <a:solidFill>
              <a:srgbClr val="EE8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38"/>
            <p:cNvSpPr/>
            <p:nvPr/>
          </p:nvSpPr>
          <p:spPr>
            <a:xfrm>
              <a:off x="7229348" y="4521624"/>
              <a:ext cx="230624" cy="174570"/>
            </a:xfrm>
            <a:custGeom>
              <a:avLst/>
              <a:gdLst/>
              <a:ahLst/>
              <a:cxnLst/>
              <a:rect l="l" t="t" r="r" b="b"/>
              <a:pathLst>
                <a:path w="8241" h="6238" extrusionOk="0">
                  <a:moveTo>
                    <a:pt x="1073" y="1393"/>
                  </a:moveTo>
                  <a:cubicBezTo>
                    <a:pt x="1073" y="1393"/>
                    <a:pt x="1073" y="1416"/>
                    <a:pt x="1096" y="1416"/>
                  </a:cubicBezTo>
                  <a:cubicBezTo>
                    <a:pt x="1073" y="1439"/>
                    <a:pt x="1073" y="1439"/>
                    <a:pt x="1050" y="1439"/>
                  </a:cubicBezTo>
                  <a:cubicBezTo>
                    <a:pt x="1027" y="1485"/>
                    <a:pt x="1005" y="1507"/>
                    <a:pt x="1005" y="1530"/>
                  </a:cubicBezTo>
                  <a:cubicBezTo>
                    <a:pt x="959" y="1530"/>
                    <a:pt x="913" y="1553"/>
                    <a:pt x="868" y="1576"/>
                  </a:cubicBezTo>
                  <a:cubicBezTo>
                    <a:pt x="936" y="1507"/>
                    <a:pt x="1005" y="1439"/>
                    <a:pt x="1073" y="1393"/>
                  </a:cubicBezTo>
                  <a:close/>
                  <a:moveTo>
                    <a:pt x="776" y="1690"/>
                  </a:moveTo>
                  <a:cubicBezTo>
                    <a:pt x="776" y="1713"/>
                    <a:pt x="776" y="1713"/>
                    <a:pt x="776" y="1736"/>
                  </a:cubicBezTo>
                  <a:lnTo>
                    <a:pt x="754" y="1736"/>
                  </a:lnTo>
                  <a:cubicBezTo>
                    <a:pt x="776" y="1713"/>
                    <a:pt x="776" y="1713"/>
                    <a:pt x="776" y="1690"/>
                  </a:cubicBezTo>
                  <a:close/>
                  <a:moveTo>
                    <a:pt x="5467" y="2786"/>
                  </a:moveTo>
                  <a:lnTo>
                    <a:pt x="5467" y="2786"/>
                  </a:lnTo>
                  <a:cubicBezTo>
                    <a:pt x="5479" y="2793"/>
                    <a:pt x="5490" y="2801"/>
                    <a:pt x="5501" y="2808"/>
                  </a:cubicBezTo>
                  <a:cubicBezTo>
                    <a:pt x="5490" y="2797"/>
                    <a:pt x="5479" y="2792"/>
                    <a:pt x="5467" y="2786"/>
                  </a:cubicBezTo>
                  <a:close/>
                  <a:moveTo>
                    <a:pt x="2602" y="3790"/>
                  </a:moveTo>
                  <a:lnTo>
                    <a:pt x="2602" y="3790"/>
                  </a:lnTo>
                  <a:cubicBezTo>
                    <a:pt x="2616" y="3798"/>
                    <a:pt x="2629" y="3807"/>
                    <a:pt x="2642" y="3815"/>
                  </a:cubicBezTo>
                  <a:lnTo>
                    <a:pt x="2642" y="3815"/>
                  </a:lnTo>
                  <a:cubicBezTo>
                    <a:pt x="2629" y="3809"/>
                    <a:pt x="2616" y="3803"/>
                    <a:pt x="2602" y="3790"/>
                  </a:cubicBezTo>
                  <a:close/>
                  <a:moveTo>
                    <a:pt x="7053" y="5550"/>
                  </a:moveTo>
                  <a:cubicBezTo>
                    <a:pt x="7059" y="5553"/>
                    <a:pt x="7065" y="5559"/>
                    <a:pt x="7076" y="5570"/>
                  </a:cubicBezTo>
                  <a:lnTo>
                    <a:pt x="7053" y="5570"/>
                  </a:lnTo>
                  <a:cubicBezTo>
                    <a:pt x="7053" y="5570"/>
                    <a:pt x="7053" y="5570"/>
                    <a:pt x="7053" y="5550"/>
                  </a:cubicBezTo>
                  <a:close/>
                  <a:moveTo>
                    <a:pt x="1256" y="1"/>
                  </a:moveTo>
                  <a:cubicBezTo>
                    <a:pt x="1210" y="1"/>
                    <a:pt x="1142" y="24"/>
                    <a:pt x="1119" y="69"/>
                  </a:cubicBezTo>
                  <a:cubicBezTo>
                    <a:pt x="1050" y="138"/>
                    <a:pt x="1050" y="275"/>
                    <a:pt x="1119" y="343"/>
                  </a:cubicBezTo>
                  <a:cubicBezTo>
                    <a:pt x="1142" y="366"/>
                    <a:pt x="1187" y="389"/>
                    <a:pt x="1210" y="412"/>
                  </a:cubicBezTo>
                  <a:cubicBezTo>
                    <a:pt x="1119" y="457"/>
                    <a:pt x="1073" y="572"/>
                    <a:pt x="1096" y="663"/>
                  </a:cubicBezTo>
                  <a:cubicBezTo>
                    <a:pt x="936" y="686"/>
                    <a:pt x="799" y="800"/>
                    <a:pt x="685" y="891"/>
                  </a:cubicBezTo>
                  <a:cubicBezTo>
                    <a:pt x="639" y="960"/>
                    <a:pt x="571" y="1005"/>
                    <a:pt x="502" y="1074"/>
                  </a:cubicBezTo>
                  <a:cubicBezTo>
                    <a:pt x="457" y="1119"/>
                    <a:pt x="411" y="1188"/>
                    <a:pt x="365" y="1234"/>
                  </a:cubicBezTo>
                  <a:cubicBezTo>
                    <a:pt x="251" y="1370"/>
                    <a:pt x="160" y="1507"/>
                    <a:pt x="69" y="1644"/>
                  </a:cubicBezTo>
                  <a:cubicBezTo>
                    <a:pt x="46" y="1690"/>
                    <a:pt x="23" y="1759"/>
                    <a:pt x="0" y="1804"/>
                  </a:cubicBezTo>
                  <a:cubicBezTo>
                    <a:pt x="0" y="1873"/>
                    <a:pt x="0" y="1918"/>
                    <a:pt x="23" y="1987"/>
                  </a:cubicBezTo>
                  <a:cubicBezTo>
                    <a:pt x="23" y="2032"/>
                    <a:pt x="69" y="2101"/>
                    <a:pt x="114" y="2147"/>
                  </a:cubicBezTo>
                  <a:cubicBezTo>
                    <a:pt x="160" y="2169"/>
                    <a:pt x="206" y="2215"/>
                    <a:pt x="251" y="2238"/>
                  </a:cubicBezTo>
                  <a:cubicBezTo>
                    <a:pt x="343" y="2261"/>
                    <a:pt x="434" y="2306"/>
                    <a:pt x="525" y="2329"/>
                  </a:cubicBezTo>
                  <a:cubicBezTo>
                    <a:pt x="639" y="2398"/>
                    <a:pt x="754" y="2466"/>
                    <a:pt x="868" y="2535"/>
                  </a:cubicBezTo>
                  <a:cubicBezTo>
                    <a:pt x="1050" y="2672"/>
                    <a:pt x="1233" y="2808"/>
                    <a:pt x="1438" y="2945"/>
                  </a:cubicBezTo>
                  <a:cubicBezTo>
                    <a:pt x="1507" y="2991"/>
                    <a:pt x="1575" y="3037"/>
                    <a:pt x="1644" y="3082"/>
                  </a:cubicBezTo>
                  <a:cubicBezTo>
                    <a:pt x="1803" y="3197"/>
                    <a:pt x="1963" y="3311"/>
                    <a:pt x="2123" y="3448"/>
                  </a:cubicBezTo>
                  <a:cubicBezTo>
                    <a:pt x="2192" y="3493"/>
                    <a:pt x="2260" y="3562"/>
                    <a:pt x="2351" y="3607"/>
                  </a:cubicBezTo>
                  <a:cubicBezTo>
                    <a:pt x="2443" y="3699"/>
                    <a:pt x="2557" y="3767"/>
                    <a:pt x="2671" y="3836"/>
                  </a:cubicBezTo>
                  <a:cubicBezTo>
                    <a:pt x="2669" y="3834"/>
                    <a:pt x="2668" y="3832"/>
                    <a:pt x="2666" y="3831"/>
                  </a:cubicBezTo>
                  <a:lnTo>
                    <a:pt x="2666" y="3831"/>
                  </a:lnTo>
                  <a:cubicBezTo>
                    <a:pt x="2961" y="4023"/>
                    <a:pt x="3238" y="4216"/>
                    <a:pt x="3515" y="4429"/>
                  </a:cubicBezTo>
                  <a:cubicBezTo>
                    <a:pt x="3652" y="4520"/>
                    <a:pt x="3812" y="4635"/>
                    <a:pt x="3972" y="4726"/>
                  </a:cubicBezTo>
                  <a:cubicBezTo>
                    <a:pt x="4109" y="4817"/>
                    <a:pt x="4246" y="4908"/>
                    <a:pt x="4360" y="4977"/>
                  </a:cubicBezTo>
                  <a:cubicBezTo>
                    <a:pt x="4657" y="5159"/>
                    <a:pt x="4953" y="5319"/>
                    <a:pt x="5250" y="5502"/>
                  </a:cubicBezTo>
                  <a:cubicBezTo>
                    <a:pt x="5410" y="5570"/>
                    <a:pt x="5547" y="5662"/>
                    <a:pt x="5707" y="5730"/>
                  </a:cubicBezTo>
                  <a:cubicBezTo>
                    <a:pt x="5866" y="5821"/>
                    <a:pt x="6049" y="5890"/>
                    <a:pt x="6209" y="5958"/>
                  </a:cubicBezTo>
                  <a:cubicBezTo>
                    <a:pt x="6323" y="6004"/>
                    <a:pt x="6437" y="6050"/>
                    <a:pt x="6528" y="6095"/>
                  </a:cubicBezTo>
                  <a:cubicBezTo>
                    <a:pt x="6711" y="6156"/>
                    <a:pt x="6904" y="6237"/>
                    <a:pt x="7093" y="6237"/>
                  </a:cubicBezTo>
                  <a:cubicBezTo>
                    <a:pt x="7188" y="6237"/>
                    <a:pt x="7282" y="6217"/>
                    <a:pt x="7373" y="6164"/>
                  </a:cubicBezTo>
                  <a:cubicBezTo>
                    <a:pt x="7487" y="6095"/>
                    <a:pt x="7555" y="6004"/>
                    <a:pt x="7624" y="5890"/>
                  </a:cubicBezTo>
                  <a:cubicBezTo>
                    <a:pt x="7715" y="5799"/>
                    <a:pt x="7761" y="5684"/>
                    <a:pt x="7852" y="5570"/>
                  </a:cubicBezTo>
                  <a:cubicBezTo>
                    <a:pt x="7869" y="5536"/>
                    <a:pt x="7899" y="5503"/>
                    <a:pt x="7922" y="5469"/>
                  </a:cubicBezTo>
                  <a:lnTo>
                    <a:pt x="7922" y="5469"/>
                  </a:lnTo>
                  <a:cubicBezTo>
                    <a:pt x="7921" y="5472"/>
                    <a:pt x="7921" y="5476"/>
                    <a:pt x="7921" y="5479"/>
                  </a:cubicBezTo>
                  <a:cubicBezTo>
                    <a:pt x="8012" y="5342"/>
                    <a:pt x="8080" y="5205"/>
                    <a:pt x="8149" y="5068"/>
                  </a:cubicBezTo>
                  <a:cubicBezTo>
                    <a:pt x="8195" y="5023"/>
                    <a:pt x="8217" y="4954"/>
                    <a:pt x="8217" y="4886"/>
                  </a:cubicBezTo>
                  <a:cubicBezTo>
                    <a:pt x="8240" y="4749"/>
                    <a:pt x="8217" y="4612"/>
                    <a:pt x="8149" y="4498"/>
                  </a:cubicBezTo>
                  <a:cubicBezTo>
                    <a:pt x="8103" y="4406"/>
                    <a:pt x="8012" y="4361"/>
                    <a:pt x="7921" y="4315"/>
                  </a:cubicBezTo>
                  <a:cubicBezTo>
                    <a:pt x="7852" y="4269"/>
                    <a:pt x="7784" y="4246"/>
                    <a:pt x="7738" y="4201"/>
                  </a:cubicBezTo>
                  <a:cubicBezTo>
                    <a:pt x="7601" y="4132"/>
                    <a:pt x="7487" y="4064"/>
                    <a:pt x="7373" y="3995"/>
                  </a:cubicBezTo>
                  <a:cubicBezTo>
                    <a:pt x="6825" y="3699"/>
                    <a:pt x="6300" y="3356"/>
                    <a:pt x="5798" y="3014"/>
                  </a:cubicBezTo>
                  <a:cubicBezTo>
                    <a:pt x="5752" y="2991"/>
                    <a:pt x="5707" y="2945"/>
                    <a:pt x="5638" y="2923"/>
                  </a:cubicBezTo>
                  <a:cubicBezTo>
                    <a:pt x="5579" y="2883"/>
                    <a:pt x="5519" y="2826"/>
                    <a:pt x="5460" y="2782"/>
                  </a:cubicBezTo>
                  <a:lnTo>
                    <a:pt x="5460" y="2782"/>
                  </a:lnTo>
                  <a:cubicBezTo>
                    <a:pt x="5462" y="2783"/>
                    <a:pt x="5465" y="2785"/>
                    <a:pt x="5467" y="2786"/>
                  </a:cubicBezTo>
                  <a:lnTo>
                    <a:pt x="5467" y="2786"/>
                  </a:lnTo>
                  <a:cubicBezTo>
                    <a:pt x="5218" y="2618"/>
                    <a:pt x="4986" y="2451"/>
                    <a:pt x="4736" y="2283"/>
                  </a:cubicBezTo>
                  <a:lnTo>
                    <a:pt x="4736" y="2283"/>
                  </a:lnTo>
                  <a:cubicBezTo>
                    <a:pt x="4739" y="2284"/>
                    <a:pt x="4743" y="2284"/>
                    <a:pt x="4748" y="2284"/>
                  </a:cubicBezTo>
                  <a:cubicBezTo>
                    <a:pt x="4474" y="2101"/>
                    <a:pt x="4177" y="1918"/>
                    <a:pt x="3903" y="1736"/>
                  </a:cubicBezTo>
                  <a:cubicBezTo>
                    <a:pt x="3789" y="1644"/>
                    <a:pt x="3675" y="1553"/>
                    <a:pt x="3561" y="1485"/>
                  </a:cubicBezTo>
                  <a:cubicBezTo>
                    <a:pt x="3401" y="1370"/>
                    <a:pt x="3264" y="1279"/>
                    <a:pt x="3105" y="1165"/>
                  </a:cubicBezTo>
                  <a:cubicBezTo>
                    <a:pt x="2853" y="1005"/>
                    <a:pt x="2602" y="823"/>
                    <a:pt x="2328" y="663"/>
                  </a:cubicBezTo>
                  <a:cubicBezTo>
                    <a:pt x="2214" y="594"/>
                    <a:pt x="2077" y="526"/>
                    <a:pt x="1963" y="435"/>
                  </a:cubicBezTo>
                  <a:cubicBezTo>
                    <a:pt x="1849" y="389"/>
                    <a:pt x="1735" y="298"/>
                    <a:pt x="1621" y="229"/>
                  </a:cubicBezTo>
                  <a:cubicBezTo>
                    <a:pt x="1552" y="184"/>
                    <a:pt x="1461" y="115"/>
                    <a:pt x="1393" y="47"/>
                  </a:cubicBezTo>
                  <a:cubicBezTo>
                    <a:pt x="1347" y="1"/>
                    <a:pt x="1301" y="1"/>
                    <a:pt x="1256" y="1"/>
                  </a:cubicBezTo>
                  <a:close/>
                </a:path>
              </a:pathLst>
            </a:custGeom>
            <a:solidFill>
              <a:srgbClr val="EE85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38"/>
            <p:cNvSpPr/>
            <p:nvPr/>
          </p:nvSpPr>
          <p:spPr>
            <a:xfrm>
              <a:off x="7177604" y="4298695"/>
              <a:ext cx="186548" cy="269663"/>
            </a:xfrm>
            <a:custGeom>
              <a:avLst/>
              <a:gdLst/>
              <a:ahLst/>
              <a:cxnLst/>
              <a:rect l="l" t="t" r="r" b="b"/>
              <a:pathLst>
                <a:path w="6666" h="9636" extrusionOk="0">
                  <a:moveTo>
                    <a:pt x="5661" y="1"/>
                  </a:moveTo>
                  <a:cubicBezTo>
                    <a:pt x="5593" y="1"/>
                    <a:pt x="5524" y="47"/>
                    <a:pt x="5456" y="69"/>
                  </a:cubicBezTo>
                  <a:cubicBezTo>
                    <a:pt x="5410" y="115"/>
                    <a:pt x="5364" y="184"/>
                    <a:pt x="5342" y="229"/>
                  </a:cubicBezTo>
                  <a:cubicBezTo>
                    <a:pt x="5319" y="275"/>
                    <a:pt x="5296" y="321"/>
                    <a:pt x="5273" y="389"/>
                  </a:cubicBezTo>
                  <a:cubicBezTo>
                    <a:pt x="5250" y="480"/>
                    <a:pt x="5227" y="572"/>
                    <a:pt x="5205" y="686"/>
                  </a:cubicBezTo>
                  <a:cubicBezTo>
                    <a:pt x="5113" y="709"/>
                    <a:pt x="5068" y="800"/>
                    <a:pt x="5045" y="891"/>
                  </a:cubicBezTo>
                  <a:cubicBezTo>
                    <a:pt x="5045" y="937"/>
                    <a:pt x="5022" y="982"/>
                    <a:pt x="5022" y="1051"/>
                  </a:cubicBezTo>
                  <a:cubicBezTo>
                    <a:pt x="4976" y="1188"/>
                    <a:pt x="4908" y="1348"/>
                    <a:pt x="4862" y="1485"/>
                  </a:cubicBezTo>
                  <a:cubicBezTo>
                    <a:pt x="4794" y="1507"/>
                    <a:pt x="4725" y="1553"/>
                    <a:pt x="4657" y="1599"/>
                  </a:cubicBezTo>
                  <a:cubicBezTo>
                    <a:pt x="4611" y="1667"/>
                    <a:pt x="4565" y="1781"/>
                    <a:pt x="4520" y="1850"/>
                  </a:cubicBezTo>
                  <a:cubicBezTo>
                    <a:pt x="4497" y="1918"/>
                    <a:pt x="4474" y="1987"/>
                    <a:pt x="4451" y="2032"/>
                  </a:cubicBezTo>
                  <a:cubicBezTo>
                    <a:pt x="4406" y="2147"/>
                    <a:pt x="4360" y="2238"/>
                    <a:pt x="4314" y="2329"/>
                  </a:cubicBezTo>
                  <a:cubicBezTo>
                    <a:pt x="4223" y="2557"/>
                    <a:pt x="4109" y="2786"/>
                    <a:pt x="4018" y="3014"/>
                  </a:cubicBezTo>
                  <a:cubicBezTo>
                    <a:pt x="3926" y="3242"/>
                    <a:pt x="3835" y="3470"/>
                    <a:pt x="3721" y="3721"/>
                  </a:cubicBezTo>
                  <a:cubicBezTo>
                    <a:pt x="3721" y="3721"/>
                    <a:pt x="3698" y="3744"/>
                    <a:pt x="3698" y="3767"/>
                  </a:cubicBezTo>
                  <a:cubicBezTo>
                    <a:pt x="3698" y="3790"/>
                    <a:pt x="3675" y="3813"/>
                    <a:pt x="3675" y="3813"/>
                  </a:cubicBezTo>
                  <a:cubicBezTo>
                    <a:pt x="3401" y="4269"/>
                    <a:pt x="3128" y="4726"/>
                    <a:pt x="2854" y="5159"/>
                  </a:cubicBezTo>
                  <a:cubicBezTo>
                    <a:pt x="2717" y="5365"/>
                    <a:pt x="2603" y="5547"/>
                    <a:pt x="2488" y="5730"/>
                  </a:cubicBezTo>
                  <a:cubicBezTo>
                    <a:pt x="2466" y="5753"/>
                    <a:pt x="2466" y="5776"/>
                    <a:pt x="2443" y="5799"/>
                  </a:cubicBezTo>
                  <a:cubicBezTo>
                    <a:pt x="2397" y="5844"/>
                    <a:pt x="2374" y="5913"/>
                    <a:pt x="2329" y="5958"/>
                  </a:cubicBezTo>
                  <a:cubicBezTo>
                    <a:pt x="2192" y="6164"/>
                    <a:pt x="2032" y="6369"/>
                    <a:pt x="1895" y="6597"/>
                  </a:cubicBezTo>
                  <a:cubicBezTo>
                    <a:pt x="1872" y="6643"/>
                    <a:pt x="1849" y="6689"/>
                    <a:pt x="1849" y="6734"/>
                  </a:cubicBezTo>
                  <a:cubicBezTo>
                    <a:pt x="1849" y="6734"/>
                    <a:pt x="1849" y="6757"/>
                    <a:pt x="1849" y="6780"/>
                  </a:cubicBezTo>
                  <a:cubicBezTo>
                    <a:pt x="1530" y="7145"/>
                    <a:pt x="1187" y="7510"/>
                    <a:pt x="868" y="7876"/>
                  </a:cubicBezTo>
                  <a:lnTo>
                    <a:pt x="685" y="8081"/>
                  </a:lnTo>
                  <a:cubicBezTo>
                    <a:pt x="571" y="8195"/>
                    <a:pt x="457" y="8309"/>
                    <a:pt x="388" y="8469"/>
                  </a:cubicBezTo>
                  <a:cubicBezTo>
                    <a:pt x="343" y="8423"/>
                    <a:pt x="320" y="8401"/>
                    <a:pt x="252" y="8401"/>
                  </a:cubicBezTo>
                  <a:cubicBezTo>
                    <a:pt x="206" y="8401"/>
                    <a:pt x="160" y="8401"/>
                    <a:pt x="115" y="8446"/>
                  </a:cubicBezTo>
                  <a:cubicBezTo>
                    <a:pt x="23" y="8515"/>
                    <a:pt x="0" y="8652"/>
                    <a:pt x="69" y="8720"/>
                  </a:cubicBezTo>
                  <a:cubicBezTo>
                    <a:pt x="115" y="8766"/>
                    <a:pt x="137" y="8789"/>
                    <a:pt x="183" y="8834"/>
                  </a:cubicBezTo>
                  <a:cubicBezTo>
                    <a:pt x="206" y="8880"/>
                    <a:pt x="229" y="8926"/>
                    <a:pt x="252" y="8971"/>
                  </a:cubicBezTo>
                  <a:cubicBezTo>
                    <a:pt x="366" y="9108"/>
                    <a:pt x="503" y="9222"/>
                    <a:pt x="617" y="9359"/>
                  </a:cubicBezTo>
                  <a:lnTo>
                    <a:pt x="776" y="9496"/>
                  </a:lnTo>
                  <a:cubicBezTo>
                    <a:pt x="845" y="9565"/>
                    <a:pt x="936" y="9633"/>
                    <a:pt x="1050" y="9633"/>
                  </a:cubicBezTo>
                  <a:cubicBezTo>
                    <a:pt x="1066" y="9635"/>
                    <a:pt x="1081" y="9636"/>
                    <a:pt x="1096" y="9636"/>
                  </a:cubicBezTo>
                  <a:cubicBezTo>
                    <a:pt x="1286" y="9636"/>
                    <a:pt x="1473" y="9511"/>
                    <a:pt x="1621" y="9405"/>
                  </a:cubicBezTo>
                  <a:cubicBezTo>
                    <a:pt x="1872" y="9177"/>
                    <a:pt x="2100" y="8926"/>
                    <a:pt x="2329" y="8675"/>
                  </a:cubicBezTo>
                  <a:cubicBezTo>
                    <a:pt x="2557" y="8423"/>
                    <a:pt x="2762" y="8172"/>
                    <a:pt x="2945" y="7921"/>
                  </a:cubicBezTo>
                  <a:cubicBezTo>
                    <a:pt x="3150" y="7670"/>
                    <a:pt x="3333" y="7419"/>
                    <a:pt x="3538" y="7168"/>
                  </a:cubicBezTo>
                  <a:cubicBezTo>
                    <a:pt x="3721" y="6894"/>
                    <a:pt x="3926" y="6643"/>
                    <a:pt x="4109" y="6392"/>
                  </a:cubicBezTo>
                  <a:cubicBezTo>
                    <a:pt x="4292" y="6118"/>
                    <a:pt x="4474" y="5844"/>
                    <a:pt x="4634" y="5547"/>
                  </a:cubicBezTo>
                  <a:cubicBezTo>
                    <a:pt x="4702" y="5456"/>
                    <a:pt x="4748" y="5342"/>
                    <a:pt x="4817" y="5251"/>
                  </a:cubicBezTo>
                  <a:cubicBezTo>
                    <a:pt x="4817" y="5228"/>
                    <a:pt x="4839" y="5205"/>
                    <a:pt x="4839" y="5205"/>
                  </a:cubicBezTo>
                  <a:cubicBezTo>
                    <a:pt x="4931" y="5023"/>
                    <a:pt x="5045" y="4840"/>
                    <a:pt x="5136" y="4680"/>
                  </a:cubicBezTo>
                  <a:cubicBezTo>
                    <a:pt x="5273" y="4406"/>
                    <a:pt x="5410" y="4132"/>
                    <a:pt x="5547" y="3858"/>
                  </a:cubicBezTo>
                  <a:cubicBezTo>
                    <a:pt x="5684" y="3585"/>
                    <a:pt x="5798" y="3311"/>
                    <a:pt x="5935" y="3037"/>
                  </a:cubicBezTo>
                  <a:cubicBezTo>
                    <a:pt x="6049" y="2763"/>
                    <a:pt x="6186" y="2489"/>
                    <a:pt x="6300" y="2215"/>
                  </a:cubicBezTo>
                  <a:cubicBezTo>
                    <a:pt x="6392" y="1987"/>
                    <a:pt x="6506" y="1736"/>
                    <a:pt x="6574" y="1485"/>
                  </a:cubicBezTo>
                  <a:cubicBezTo>
                    <a:pt x="6597" y="1393"/>
                    <a:pt x="6620" y="1279"/>
                    <a:pt x="6643" y="1188"/>
                  </a:cubicBezTo>
                  <a:cubicBezTo>
                    <a:pt x="6665" y="1051"/>
                    <a:pt x="6620" y="914"/>
                    <a:pt x="6551" y="800"/>
                  </a:cubicBezTo>
                  <a:cubicBezTo>
                    <a:pt x="6483" y="731"/>
                    <a:pt x="6437" y="663"/>
                    <a:pt x="6369" y="594"/>
                  </a:cubicBezTo>
                  <a:cubicBezTo>
                    <a:pt x="6277" y="503"/>
                    <a:pt x="6186" y="412"/>
                    <a:pt x="6095" y="321"/>
                  </a:cubicBezTo>
                  <a:cubicBezTo>
                    <a:pt x="6049" y="275"/>
                    <a:pt x="6026" y="229"/>
                    <a:pt x="6003" y="206"/>
                  </a:cubicBezTo>
                  <a:cubicBezTo>
                    <a:pt x="5981" y="184"/>
                    <a:pt x="5981" y="161"/>
                    <a:pt x="5958" y="161"/>
                  </a:cubicBezTo>
                  <a:cubicBezTo>
                    <a:pt x="5935" y="138"/>
                    <a:pt x="5889" y="92"/>
                    <a:pt x="5889" y="69"/>
                  </a:cubicBezTo>
                  <a:cubicBezTo>
                    <a:pt x="5821" y="24"/>
                    <a:pt x="5775" y="24"/>
                    <a:pt x="57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38"/>
            <p:cNvSpPr/>
            <p:nvPr/>
          </p:nvSpPr>
          <p:spPr>
            <a:xfrm>
              <a:off x="6668501" y="4015739"/>
              <a:ext cx="230624" cy="50121"/>
            </a:xfrm>
            <a:custGeom>
              <a:avLst/>
              <a:gdLst/>
              <a:ahLst/>
              <a:cxnLst/>
              <a:rect l="l" t="t" r="r" b="b"/>
              <a:pathLst>
                <a:path w="8241" h="1791" extrusionOk="0">
                  <a:moveTo>
                    <a:pt x="2032" y="0"/>
                  </a:moveTo>
                  <a:cubicBezTo>
                    <a:pt x="1918" y="0"/>
                    <a:pt x="1827" y="23"/>
                    <a:pt x="1735" y="23"/>
                  </a:cubicBezTo>
                  <a:cubicBezTo>
                    <a:pt x="1621" y="23"/>
                    <a:pt x="1530" y="46"/>
                    <a:pt x="1416" y="69"/>
                  </a:cubicBezTo>
                  <a:cubicBezTo>
                    <a:pt x="1347" y="69"/>
                    <a:pt x="1256" y="137"/>
                    <a:pt x="1233" y="229"/>
                  </a:cubicBezTo>
                  <a:cubicBezTo>
                    <a:pt x="1073" y="229"/>
                    <a:pt x="914" y="229"/>
                    <a:pt x="754" y="251"/>
                  </a:cubicBezTo>
                  <a:cubicBezTo>
                    <a:pt x="571" y="274"/>
                    <a:pt x="389" y="297"/>
                    <a:pt x="183" y="297"/>
                  </a:cubicBezTo>
                  <a:cubicBezTo>
                    <a:pt x="92" y="297"/>
                    <a:pt x="1" y="411"/>
                    <a:pt x="23" y="525"/>
                  </a:cubicBezTo>
                  <a:cubicBezTo>
                    <a:pt x="23" y="571"/>
                    <a:pt x="46" y="617"/>
                    <a:pt x="92" y="639"/>
                  </a:cubicBezTo>
                  <a:cubicBezTo>
                    <a:pt x="138" y="685"/>
                    <a:pt x="183" y="685"/>
                    <a:pt x="252" y="685"/>
                  </a:cubicBezTo>
                  <a:lnTo>
                    <a:pt x="982" y="685"/>
                  </a:lnTo>
                  <a:cubicBezTo>
                    <a:pt x="1142" y="708"/>
                    <a:pt x="1302" y="708"/>
                    <a:pt x="1461" y="731"/>
                  </a:cubicBezTo>
                  <a:cubicBezTo>
                    <a:pt x="1781" y="754"/>
                    <a:pt x="2078" y="799"/>
                    <a:pt x="2397" y="822"/>
                  </a:cubicBezTo>
                  <a:cubicBezTo>
                    <a:pt x="2557" y="822"/>
                    <a:pt x="2717" y="822"/>
                    <a:pt x="2854" y="845"/>
                  </a:cubicBezTo>
                  <a:cubicBezTo>
                    <a:pt x="3014" y="845"/>
                    <a:pt x="3173" y="868"/>
                    <a:pt x="3356" y="891"/>
                  </a:cubicBezTo>
                  <a:cubicBezTo>
                    <a:pt x="3653" y="913"/>
                    <a:pt x="3972" y="959"/>
                    <a:pt x="4269" y="1028"/>
                  </a:cubicBezTo>
                  <a:cubicBezTo>
                    <a:pt x="4452" y="1073"/>
                    <a:pt x="4657" y="1119"/>
                    <a:pt x="4840" y="1142"/>
                  </a:cubicBezTo>
                  <a:cubicBezTo>
                    <a:pt x="5022" y="1187"/>
                    <a:pt x="5228" y="1210"/>
                    <a:pt x="5410" y="1256"/>
                  </a:cubicBezTo>
                  <a:cubicBezTo>
                    <a:pt x="5616" y="1279"/>
                    <a:pt x="5798" y="1324"/>
                    <a:pt x="5981" y="1347"/>
                  </a:cubicBezTo>
                  <a:cubicBezTo>
                    <a:pt x="6164" y="1393"/>
                    <a:pt x="6323" y="1416"/>
                    <a:pt x="6483" y="1461"/>
                  </a:cubicBezTo>
                  <a:cubicBezTo>
                    <a:pt x="6711" y="1507"/>
                    <a:pt x="6917" y="1575"/>
                    <a:pt x="7122" y="1644"/>
                  </a:cubicBezTo>
                  <a:lnTo>
                    <a:pt x="7099" y="1621"/>
                  </a:lnTo>
                  <a:lnTo>
                    <a:pt x="7099" y="1621"/>
                  </a:lnTo>
                  <a:cubicBezTo>
                    <a:pt x="7236" y="1667"/>
                    <a:pt x="7350" y="1689"/>
                    <a:pt x="7487" y="1712"/>
                  </a:cubicBezTo>
                  <a:cubicBezTo>
                    <a:pt x="7556" y="1735"/>
                    <a:pt x="7601" y="1735"/>
                    <a:pt x="7670" y="1758"/>
                  </a:cubicBezTo>
                  <a:cubicBezTo>
                    <a:pt x="7735" y="1774"/>
                    <a:pt x="7788" y="1790"/>
                    <a:pt x="7854" y="1790"/>
                  </a:cubicBezTo>
                  <a:cubicBezTo>
                    <a:pt x="7881" y="1790"/>
                    <a:pt x="7910" y="1787"/>
                    <a:pt x="7944" y="1781"/>
                  </a:cubicBezTo>
                  <a:cubicBezTo>
                    <a:pt x="8058" y="1781"/>
                    <a:pt x="8149" y="1689"/>
                    <a:pt x="8195" y="1575"/>
                  </a:cubicBezTo>
                  <a:cubicBezTo>
                    <a:pt x="8241" y="1461"/>
                    <a:pt x="8218" y="1279"/>
                    <a:pt x="8081" y="1210"/>
                  </a:cubicBezTo>
                  <a:cubicBezTo>
                    <a:pt x="8058" y="1187"/>
                    <a:pt x="8012" y="1164"/>
                    <a:pt x="7990" y="1142"/>
                  </a:cubicBezTo>
                  <a:cubicBezTo>
                    <a:pt x="7967" y="982"/>
                    <a:pt x="7807" y="913"/>
                    <a:pt x="7670" y="891"/>
                  </a:cubicBezTo>
                  <a:cubicBezTo>
                    <a:pt x="7579" y="868"/>
                    <a:pt x="7510" y="845"/>
                    <a:pt x="7419" y="822"/>
                  </a:cubicBezTo>
                  <a:cubicBezTo>
                    <a:pt x="7236" y="776"/>
                    <a:pt x="7054" y="708"/>
                    <a:pt x="6871" y="662"/>
                  </a:cubicBezTo>
                  <a:cubicBezTo>
                    <a:pt x="6529" y="594"/>
                    <a:pt x="6209" y="503"/>
                    <a:pt x="5890" y="434"/>
                  </a:cubicBezTo>
                  <a:cubicBezTo>
                    <a:pt x="5547" y="343"/>
                    <a:pt x="5228" y="274"/>
                    <a:pt x="4885" y="229"/>
                  </a:cubicBezTo>
                  <a:cubicBezTo>
                    <a:pt x="4543" y="183"/>
                    <a:pt x="4223" y="160"/>
                    <a:pt x="3881" y="114"/>
                  </a:cubicBezTo>
                  <a:cubicBezTo>
                    <a:pt x="3470" y="69"/>
                    <a:pt x="3059" y="23"/>
                    <a:pt x="2648"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38"/>
            <p:cNvSpPr/>
            <p:nvPr/>
          </p:nvSpPr>
          <p:spPr>
            <a:xfrm>
              <a:off x="7021756" y="4150515"/>
              <a:ext cx="243386" cy="153190"/>
            </a:xfrm>
            <a:custGeom>
              <a:avLst/>
              <a:gdLst/>
              <a:ahLst/>
              <a:cxnLst/>
              <a:rect l="l" t="t" r="r" b="b"/>
              <a:pathLst>
                <a:path w="8697" h="5474" extrusionOk="0">
                  <a:moveTo>
                    <a:pt x="160" y="0"/>
                  </a:moveTo>
                  <a:cubicBezTo>
                    <a:pt x="114" y="0"/>
                    <a:pt x="69" y="0"/>
                    <a:pt x="46" y="46"/>
                  </a:cubicBezTo>
                  <a:cubicBezTo>
                    <a:pt x="0" y="115"/>
                    <a:pt x="23" y="206"/>
                    <a:pt x="91" y="252"/>
                  </a:cubicBezTo>
                  <a:cubicBezTo>
                    <a:pt x="365" y="411"/>
                    <a:pt x="639" y="571"/>
                    <a:pt x="890" y="777"/>
                  </a:cubicBezTo>
                  <a:cubicBezTo>
                    <a:pt x="1164" y="959"/>
                    <a:pt x="1438" y="1165"/>
                    <a:pt x="1712" y="1370"/>
                  </a:cubicBezTo>
                  <a:cubicBezTo>
                    <a:pt x="1849" y="1461"/>
                    <a:pt x="1986" y="1553"/>
                    <a:pt x="2146" y="1667"/>
                  </a:cubicBezTo>
                  <a:cubicBezTo>
                    <a:pt x="2260" y="1735"/>
                    <a:pt x="2397" y="1827"/>
                    <a:pt x="2511" y="1918"/>
                  </a:cubicBezTo>
                  <a:cubicBezTo>
                    <a:pt x="2785" y="2123"/>
                    <a:pt x="3059" y="2306"/>
                    <a:pt x="3333" y="2488"/>
                  </a:cubicBezTo>
                  <a:cubicBezTo>
                    <a:pt x="3492" y="2580"/>
                    <a:pt x="3652" y="2671"/>
                    <a:pt x="3789" y="2762"/>
                  </a:cubicBezTo>
                  <a:cubicBezTo>
                    <a:pt x="3949" y="2854"/>
                    <a:pt x="4086" y="2945"/>
                    <a:pt x="4223" y="3036"/>
                  </a:cubicBezTo>
                  <a:cubicBezTo>
                    <a:pt x="4474" y="3196"/>
                    <a:pt x="4725" y="3379"/>
                    <a:pt x="4999" y="3538"/>
                  </a:cubicBezTo>
                  <a:cubicBezTo>
                    <a:pt x="5113" y="3607"/>
                    <a:pt x="5250" y="3698"/>
                    <a:pt x="5387" y="3767"/>
                  </a:cubicBezTo>
                  <a:cubicBezTo>
                    <a:pt x="5501" y="3858"/>
                    <a:pt x="5638" y="3926"/>
                    <a:pt x="5775" y="3995"/>
                  </a:cubicBezTo>
                  <a:cubicBezTo>
                    <a:pt x="6026" y="4178"/>
                    <a:pt x="6300" y="4337"/>
                    <a:pt x="6574" y="4497"/>
                  </a:cubicBezTo>
                  <a:cubicBezTo>
                    <a:pt x="6711" y="4566"/>
                    <a:pt x="6848" y="4657"/>
                    <a:pt x="6985" y="4748"/>
                  </a:cubicBezTo>
                  <a:cubicBezTo>
                    <a:pt x="7122" y="4817"/>
                    <a:pt x="7259" y="4908"/>
                    <a:pt x="7395" y="4999"/>
                  </a:cubicBezTo>
                  <a:cubicBezTo>
                    <a:pt x="7532" y="5068"/>
                    <a:pt x="7669" y="5159"/>
                    <a:pt x="7806" y="5227"/>
                  </a:cubicBezTo>
                  <a:cubicBezTo>
                    <a:pt x="7875" y="5273"/>
                    <a:pt x="7966" y="5319"/>
                    <a:pt x="8035" y="5364"/>
                  </a:cubicBezTo>
                  <a:cubicBezTo>
                    <a:pt x="8126" y="5410"/>
                    <a:pt x="8194" y="5433"/>
                    <a:pt x="8286" y="5456"/>
                  </a:cubicBezTo>
                  <a:cubicBezTo>
                    <a:pt x="8315" y="5468"/>
                    <a:pt x="8346" y="5473"/>
                    <a:pt x="8377" y="5473"/>
                  </a:cubicBezTo>
                  <a:cubicBezTo>
                    <a:pt x="8467" y="5473"/>
                    <a:pt x="8560" y="5426"/>
                    <a:pt x="8628" y="5342"/>
                  </a:cubicBezTo>
                  <a:cubicBezTo>
                    <a:pt x="8674" y="5273"/>
                    <a:pt x="8697" y="5205"/>
                    <a:pt x="8674" y="5136"/>
                  </a:cubicBezTo>
                  <a:cubicBezTo>
                    <a:pt x="8674" y="5045"/>
                    <a:pt x="8628" y="4976"/>
                    <a:pt x="8560" y="4931"/>
                  </a:cubicBezTo>
                  <a:cubicBezTo>
                    <a:pt x="8423" y="4862"/>
                    <a:pt x="8308" y="4771"/>
                    <a:pt x="8172" y="4703"/>
                  </a:cubicBezTo>
                  <a:cubicBezTo>
                    <a:pt x="8057" y="4634"/>
                    <a:pt x="7920" y="4566"/>
                    <a:pt x="7806" y="4474"/>
                  </a:cubicBezTo>
                  <a:cubicBezTo>
                    <a:pt x="7669" y="4406"/>
                    <a:pt x="7532" y="4314"/>
                    <a:pt x="7395" y="4223"/>
                  </a:cubicBezTo>
                  <a:cubicBezTo>
                    <a:pt x="7259" y="4155"/>
                    <a:pt x="7122" y="4063"/>
                    <a:pt x="6985" y="3995"/>
                  </a:cubicBezTo>
                  <a:cubicBezTo>
                    <a:pt x="6711" y="3835"/>
                    <a:pt x="6437" y="3653"/>
                    <a:pt x="6163" y="3493"/>
                  </a:cubicBezTo>
                  <a:cubicBezTo>
                    <a:pt x="6026" y="3424"/>
                    <a:pt x="5912" y="3356"/>
                    <a:pt x="5775" y="3265"/>
                  </a:cubicBezTo>
                  <a:cubicBezTo>
                    <a:pt x="5638" y="3196"/>
                    <a:pt x="5524" y="3128"/>
                    <a:pt x="5387" y="3059"/>
                  </a:cubicBezTo>
                  <a:cubicBezTo>
                    <a:pt x="5136" y="2899"/>
                    <a:pt x="4862" y="2740"/>
                    <a:pt x="4611" y="2580"/>
                  </a:cubicBezTo>
                  <a:cubicBezTo>
                    <a:pt x="4291" y="2397"/>
                    <a:pt x="3994" y="2215"/>
                    <a:pt x="3675" y="2032"/>
                  </a:cubicBezTo>
                  <a:cubicBezTo>
                    <a:pt x="3401" y="1872"/>
                    <a:pt x="3104" y="1690"/>
                    <a:pt x="2830" y="1530"/>
                  </a:cubicBezTo>
                  <a:cubicBezTo>
                    <a:pt x="2693" y="1461"/>
                    <a:pt x="2579" y="1393"/>
                    <a:pt x="2442" y="1302"/>
                  </a:cubicBezTo>
                  <a:cubicBezTo>
                    <a:pt x="2305" y="1233"/>
                    <a:pt x="2146" y="1142"/>
                    <a:pt x="1986" y="1050"/>
                  </a:cubicBezTo>
                  <a:cubicBezTo>
                    <a:pt x="1415" y="708"/>
                    <a:pt x="845" y="343"/>
                    <a:pt x="251" y="23"/>
                  </a:cubicBezTo>
                  <a:cubicBezTo>
                    <a:pt x="228" y="0"/>
                    <a:pt x="183" y="0"/>
                    <a:pt x="16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38"/>
            <p:cNvSpPr/>
            <p:nvPr/>
          </p:nvSpPr>
          <p:spPr>
            <a:xfrm>
              <a:off x="7274684" y="4305747"/>
              <a:ext cx="7696" cy="7668"/>
            </a:xfrm>
            <a:custGeom>
              <a:avLst/>
              <a:gdLst/>
              <a:ahLst/>
              <a:cxnLst/>
              <a:rect l="l" t="t" r="r" b="b"/>
              <a:pathLst>
                <a:path w="275" h="274" extrusionOk="0">
                  <a:moveTo>
                    <a:pt x="161" y="0"/>
                  </a:moveTo>
                  <a:cubicBezTo>
                    <a:pt x="115" y="0"/>
                    <a:pt x="92" y="0"/>
                    <a:pt x="69" y="46"/>
                  </a:cubicBezTo>
                  <a:cubicBezTo>
                    <a:pt x="47" y="46"/>
                    <a:pt x="24" y="91"/>
                    <a:pt x="24" y="114"/>
                  </a:cubicBezTo>
                  <a:cubicBezTo>
                    <a:pt x="1" y="160"/>
                    <a:pt x="24" y="183"/>
                    <a:pt x="47" y="228"/>
                  </a:cubicBezTo>
                  <a:cubicBezTo>
                    <a:pt x="69" y="251"/>
                    <a:pt x="92" y="274"/>
                    <a:pt x="138" y="274"/>
                  </a:cubicBezTo>
                  <a:cubicBezTo>
                    <a:pt x="161" y="274"/>
                    <a:pt x="206" y="274"/>
                    <a:pt x="229" y="251"/>
                  </a:cubicBezTo>
                  <a:cubicBezTo>
                    <a:pt x="252" y="228"/>
                    <a:pt x="275" y="183"/>
                    <a:pt x="275" y="160"/>
                  </a:cubicBezTo>
                  <a:cubicBezTo>
                    <a:pt x="275" y="114"/>
                    <a:pt x="275" y="91"/>
                    <a:pt x="252" y="46"/>
                  </a:cubicBezTo>
                  <a:cubicBezTo>
                    <a:pt x="229" y="23"/>
                    <a:pt x="183" y="0"/>
                    <a:pt x="161" y="0"/>
                  </a:cubicBezTo>
                  <a:close/>
                </a:path>
              </a:pathLst>
            </a:custGeom>
            <a:solidFill>
              <a:srgbClr val="FFB2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38"/>
            <p:cNvSpPr/>
            <p:nvPr/>
          </p:nvSpPr>
          <p:spPr>
            <a:xfrm>
              <a:off x="7081140" y="4231643"/>
              <a:ext cx="203171" cy="126744"/>
            </a:xfrm>
            <a:custGeom>
              <a:avLst/>
              <a:gdLst/>
              <a:ahLst/>
              <a:cxnLst/>
              <a:rect l="l" t="t" r="r" b="b"/>
              <a:pathLst>
                <a:path w="7260" h="4529" extrusionOk="0">
                  <a:moveTo>
                    <a:pt x="115" y="0"/>
                  </a:moveTo>
                  <a:cubicBezTo>
                    <a:pt x="92" y="0"/>
                    <a:pt x="46" y="23"/>
                    <a:pt x="24" y="46"/>
                  </a:cubicBezTo>
                  <a:cubicBezTo>
                    <a:pt x="1" y="92"/>
                    <a:pt x="24" y="137"/>
                    <a:pt x="46" y="160"/>
                  </a:cubicBezTo>
                  <a:cubicBezTo>
                    <a:pt x="343" y="366"/>
                    <a:pt x="640" y="548"/>
                    <a:pt x="914" y="754"/>
                  </a:cubicBezTo>
                  <a:cubicBezTo>
                    <a:pt x="1188" y="936"/>
                    <a:pt x="1484" y="1096"/>
                    <a:pt x="1736" y="1301"/>
                  </a:cubicBezTo>
                  <a:cubicBezTo>
                    <a:pt x="1872" y="1393"/>
                    <a:pt x="2009" y="1484"/>
                    <a:pt x="2146" y="1575"/>
                  </a:cubicBezTo>
                  <a:cubicBezTo>
                    <a:pt x="2283" y="1689"/>
                    <a:pt x="2443" y="1781"/>
                    <a:pt x="2580" y="1872"/>
                  </a:cubicBezTo>
                  <a:cubicBezTo>
                    <a:pt x="2854" y="2055"/>
                    <a:pt x="3128" y="2237"/>
                    <a:pt x="3402" y="2420"/>
                  </a:cubicBezTo>
                  <a:cubicBezTo>
                    <a:pt x="3539" y="2511"/>
                    <a:pt x="3653" y="2602"/>
                    <a:pt x="3790" y="2694"/>
                  </a:cubicBezTo>
                  <a:cubicBezTo>
                    <a:pt x="3927" y="2785"/>
                    <a:pt x="4064" y="2853"/>
                    <a:pt x="4201" y="2945"/>
                  </a:cubicBezTo>
                  <a:cubicBezTo>
                    <a:pt x="4475" y="3105"/>
                    <a:pt x="4748" y="3264"/>
                    <a:pt x="5022" y="3424"/>
                  </a:cubicBezTo>
                  <a:cubicBezTo>
                    <a:pt x="5296" y="3584"/>
                    <a:pt x="5547" y="3744"/>
                    <a:pt x="5821" y="3903"/>
                  </a:cubicBezTo>
                  <a:cubicBezTo>
                    <a:pt x="6072" y="4063"/>
                    <a:pt x="6323" y="4223"/>
                    <a:pt x="6575" y="4383"/>
                  </a:cubicBezTo>
                  <a:cubicBezTo>
                    <a:pt x="6620" y="4406"/>
                    <a:pt x="6666" y="4451"/>
                    <a:pt x="6711" y="4474"/>
                  </a:cubicBezTo>
                  <a:cubicBezTo>
                    <a:pt x="6778" y="4507"/>
                    <a:pt x="6833" y="4529"/>
                    <a:pt x="6884" y="4529"/>
                  </a:cubicBezTo>
                  <a:cubicBezTo>
                    <a:pt x="6903" y="4529"/>
                    <a:pt x="6921" y="4526"/>
                    <a:pt x="6940" y="4520"/>
                  </a:cubicBezTo>
                  <a:cubicBezTo>
                    <a:pt x="7031" y="4520"/>
                    <a:pt x="7122" y="4474"/>
                    <a:pt x="7168" y="4406"/>
                  </a:cubicBezTo>
                  <a:cubicBezTo>
                    <a:pt x="7259" y="4269"/>
                    <a:pt x="7236" y="4040"/>
                    <a:pt x="7077" y="3949"/>
                  </a:cubicBezTo>
                  <a:cubicBezTo>
                    <a:pt x="6917" y="3858"/>
                    <a:pt x="6734" y="3744"/>
                    <a:pt x="6575" y="3652"/>
                  </a:cubicBezTo>
                  <a:cubicBezTo>
                    <a:pt x="6392" y="3538"/>
                    <a:pt x="6209" y="3424"/>
                    <a:pt x="6027" y="3310"/>
                  </a:cubicBezTo>
                  <a:cubicBezTo>
                    <a:pt x="5821" y="3219"/>
                    <a:pt x="5639" y="3105"/>
                    <a:pt x="5456" y="2990"/>
                  </a:cubicBezTo>
                  <a:cubicBezTo>
                    <a:pt x="5251" y="2876"/>
                    <a:pt x="5022" y="2762"/>
                    <a:pt x="4817" y="2648"/>
                  </a:cubicBezTo>
                  <a:lnTo>
                    <a:pt x="4817" y="2648"/>
                  </a:lnTo>
                  <a:cubicBezTo>
                    <a:pt x="4840" y="2671"/>
                    <a:pt x="4863" y="2671"/>
                    <a:pt x="4863" y="2694"/>
                  </a:cubicBezTo>
                  <a:cubicBezTo>
                    <a:pt x="4657" y="2580"/>
                    <a:pt x="4452" y="2465"/>
                    <a:pt x="4246" y="2351"/>
                  </a:cubicBezTo>
                  <a:cubicBezTo>
                    <a:pt x="4200" y="2336"/>
                    <a:pt x="4165" y="2321"/>
                    <a:pt x="4132" y="2305"/>
                  </a:cubicBezTo>
                  <a:lnTo>
                    <a:pt x="4132" y="2305"/>
                  </a:lnTo>
                  <a:cubicBezTo>
                    <a:pt x="4132" y="2305"/>
                    <a:pt x="4132" y="2306"/>
                    <a:pt x="4132" y="2306"/>
                  </a:cubicBezTo>
                  <a:cubicBezTo>
                    <a:pt x="4131" y="2305"/>
                    <a:pt x="4130" y="2304"/>
                    <a:pt x="4128" y="2303"/>
                  </a:cubicBezTo>
                  <a:lnTo>
                    <a:pt x="4128" y="2303"/>
                  </a:lnTo>
                  <a:cubicBezTo>
                    <a:pt x="4130" y="2304"/>
                    <a:pt x="4131" y="2305"/>
                    <a:pt x="4132" y="2305"/>
                  </a:cubicBezTo>
                  <a:lnTo>
                    <a:pt x="4132" y="2305"/>
                  </a:lnTo>
                  <a:cubicBezTo>
                    <a:pt x="4132" y="2285"/>
                    <a:pt x="4113" y="2283"/>
                    <a:pt x="4093" y="2283"/>
                  </a:cubicBezTo>
                  <a:lnTo>
                    <a:pt x="4093" y="2283"/>
                  </a:lnTo>
                  <a:cubicBezTo>
                    <a:pt x="4105" y="2290"/>
                    <a:pt x="4117" y="2297"/>
                    <a:pt x="4128" y="2303"/>
                  </a:cubicBezTo>
                  <a:lnTo>
                    <a:pt x="4128" y="2303"/>
                  </a:lnTo>
                  <a:cubicBezTo>
                    <a:pt x="4114" y="2297"/>
                    <a:pt x="4100" y="2290"/>
                    <a:pt x="4087" y="2283"/>
                  </a:cubicBezTo>
                  <a:cubicBezTo>
                    <a:pt x="4089" y="2283"/>
                    <a:pt x="4091" y="2283"/>
                    <a:pt x="4093" y="2283"/>
                  </a:cubicBezTo>
                  <a:lnTo>
                    <a:pt x="4093" y="2283"/>
                  </a:lnTo>
                  <a:cubicBezTo>
                    <a:pt x="3830" y="2131"/>
                    <a:pt x="3547" y="1979"/>
                    <a:pt x="3265" y="1826"/>
                  </a:cubicBezTo>
                  <a:cubicBezTo>
                    <a:pt x="2991" y="1644"/>
                    <a:pt x="2694" y="1484"/>
                    <a:pt x="2397" y="1324"/>
                  </a:cubicBezTo>
                  <a:cubicBezTo>
                    <a:pt x="2261" y="1256"/>
                    <a:pt x="2124" y="1164"/>
                    <a:pt x="1987" y="1096"/>
                  </a:cubicBezTo>
                  <a:cubicBezTo>
                    <a:pt x="1827" y="1005"/>
                    <a:pt x="1690" y="913"/>
                    <a:pt x="1530" y="845"/>
                  </a:cubicBezTo>
                  <a:cubicBezTo>
                    <a:pt x="1233" y="662"/>
                    <a:pt x="937" y="502"/>
                    <a:pt x="640" y="320"/>
                  </a:cubicBezTo>
                  <a:cubicBezTo>
                    <a:pt x="480" y="229"/>
                    <a:pt x="320" y="137"/>
                    <a:pt x="161" y="23"/>
                  </a:cubicBezTo>
                  <a:cubicBezTo>
                    <a:pt x="138" y="23"/>
                    <a:pt x="138" y="0"/>
                    <a:pt x="11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38"/>
            <p:cNvSpPr/>
            <p:nvPr/>
          </p:nvSpPr>
          <p:spPr>
            <a:xfrm>
              <a:off x="6812876" y="4065552"/>
              <a:ext cx="156520" cy="250438"/>
            </a:xfrm>
            <a:custGeom>
              <a:avLst/>
              <a:gdLst/>
              <a:ahLst/>
              <a:cxnLst/>
              <a:rect l="l" t="t" r="r" b="b"/>
              <a:pathLst>
                <a:path w="5593" h="8949" extrusionOk="0">
                  <a:moveTo>
                    <a:pt x="5159" y="1"/>
                  </a:moveTo>
                  <a:cubicBezTo>
                    <a:pt x="5159" y="69"/>
                    <a:pt x="5136" y="115"/>
                    <a:pt x="5136" y="183"/>
                  </a:cubicBezTo>
                  <a:lnTo>
                    <a:pt x="5113" y="183"/>
                  </a:lnTo>
                  <a:cubicBezTo>
                    <a:pt x="5113" y="183"/>
                    <a:pt x="5113" y="206"/>
                    <a:pt x="5113" y="206"/>
                  </a:cubicBezTo>
                  <a:cubicBezTo>
                    <a:pt x="5113" y="206"/>
                    <a:pt x="5113" y="229"/>
                    <a:pt x="5113" y="252"/>
                  </a:cubicBezTo>
                  <a:lnTo>
                    <a:pt x="5090" y="252"/>
                  </a:lnTo>
                  <a:cubicBezTo>
                    <a:pt x="5090" y="275"/>
                    <a:pt x="5090" y="275"/>
                    <a:pt x="5090" y="297"/>
                  </a:cubicBezTo>
                  <a:cubicBezTo>
                    <a:pt x="5090" y="297"/>
                    <a:pt x="5090" y="320"/>
                    <a:pt x="5090" y="320"/>
                  </a:cubicBezTo>
                  <a:cubicBezTo>
                    <a:pt x="5090" y="320"/>
                    <a:pt x="5090" y="343"/>
                    <a:pt x="5067" y="343"/>
                  </a:cubicBezTo>
                  <a:cubicBezTo>
                    <a:pt x="5067" y="366"/>
                    <a:pt x="5067" y="366"/>
                    <a:pt x="5067" y="366"/>
                  </a:cubicBezTo>
                  <a:cubicBezTo>
                    <a:pt x="5067" y="366"/>
                    <a:pt x="5067" y="389"/>
                    <a:pt x="5067" y="389"/>
                  </a:cubicBezTo>
                  <a:cubicBezTo>
                    <a:pt x="5022" y="549"/>
                    <a:pt x="4976" y="708"/>
                    <a:pt x="4908" y="868"/>
                  </a:cubicBezTo>
                  <a:cubicBezTo>
                    <a:pt x="4908" y="891"/>
                    <a:pt x="4908" y="914"/>
                    <a:pt x="4908" y="914"/>
                  </a:cubicBezTo>
                  <a:cubicBezTo>
                    <a:pt x="4908" y="914"/>
                    <a:pt x="4908" y="937"/>
                    <a:pt x="4908" y="937"/>
                  </a:cubicBezTo>
                  <a:cubicBezTo>
                    <a:pt x="4885" y="959"/>
                    <a:pt x="4885" y="982"/>
                    <a:pt x="4885" y="1005"/>
                  </a:cubicBezTo>
                  <a:lnTo>
                    <a:pt x="4862" y="1005"/>
                  </a:lnTo>
                  <a:cubicBezTo>
                    <a:pt x="4862" y="1028"/>
                    <a:pt x="4862" y="1051"/>
                    <a:pt x="4839" y="1074"/>
                  </a:cubicBezTo>
                  <a:cubicBezTo>
                    <a:pt x="4839" y="1096"/>
                    <a:pt x="4839" y="1119"/>
                    <a:pt x="4839" y="1119"/>
                  </a:cubicBezTo>
                  <a:cubicBezTo>
                    <a:pt x="4839" y="1142"/>
                    <a:pt x="4816" y="1142"/>
                    <a:pt x="4816" y="1142"/>
                  </a:cubicBezTo>
                  <a:cubicBezTo>
                    <a:pt x="4816" y="1142"/>
                    <a:pt x="4816" y="1165"/>
                    <a:pt x="4816" y="1165"/>
                  </a:cubicBezTo>
                  <a:cubicBezTo>
                    <a:pt x="4748" y="1393"/>
                    <a:pt x="4657" y="1599"/>
                    <a:pt x="4565" y="1827"/>
                  </a:cubicBezTo>
                  <a:cubicBezTo>
                    <a:pt x="4565" y="1827"/>
                    <a:pt x="4565" y="1850"/>
                    <a:pt x="4565" y="1850"/>
                  </a:cubicBezTo>
                  <a:cubicBezTo>
                    <a:pt x="4565" y="1872"/>
                    <a:pt x="4565" y="1872"/>
                    <a:pt x="4565" y="1872"/>
                  </a:cubicBezTo>
                  <a:cubicBezTo>
                    <a:pt x="4474" y="2055"/>
                    <a:pt x="4405" y="2260"/>
                    <a:pt x="4314" y="2443"/>
                  </a:cubicBezTo>
                  <a:cubicBezTo>
                    <a:pt x="4314" y="2443"/>
                    <a:pt x="4314" y="2443"/>
                    <a:pt x="4314" y="2466"/>
                  </a:cubicBezTo>
                  <a:cubicBezTo>
                    <a:pt x="4291" y="2489"/>
                    <a:pt x="4291" y="2534"/>
                    <a:pt x="4269" y="2557"/>
                  </a:cubicBezTo>
                  <a:cubicBezTo>
                    <a:pt x="4040" y="3082"/>
                    <a:pt x="3789" y="3584"/>
                    <a:pt x="3515" y="4086"/>
                  </a:cubicBezTo>
                  <a:cubicBezTo>
                    <a:pt x="2694" y="5570"/>
                    <a:pt x="1689" y="6962"/>
                    <a:pt x="502" y="8195"/>
                  </a:cubicBezTo>
                  <a:cubicBezTo>
                    <a:pt x="343" y="8355"/>
                    <a:pt x="183" y="8515"/>
                    <a:pt x="0" y="8674"/>
                  </a:cubicBezTo>
                  <a:lnTo>
                    <a:pt x="434" y="8948"/>
                  </a:lnTo>
                  <a:cubicBezTo>
                    <a:pt x="1301" y="8104"/>
                    <a:pt x="2100" y="7145"/>
                    <a:pt x="2808" y="6141"/>
                  </a:cubicBezTo>
                  <a:cubicBezTo>
                    <a:pt x="3538" y="5091"/>
                    <a:pt x="4177" y="3972"/>
                    <a:pt x="4702" y="2785"/>
                  </a:cubicBezTo>
                  <a:cubicBezTo>
                    <a:pt x="4702" y="2785"/>
                    <a:pt x="4702" y="2785"/>
                    <a:pt x="4702" y="2763"/>
                  </a:cubicBezTo>
                  <a:cubicBezTo>
                    <a:pt x="4725" y="2717"/>
                    <a:pt x="4771" y="2648"/>
                    <a:pt x="4794" y="2580"/>
                  </a:cubicBezTo>
                  <a:cubicBezTo>
                    <a:pt x="4794" y="2580"/>
                    <a:pt x="4794" y="2580"/>
                    <a:pt x="4794" y="2557"/>
                  </a:cubicBezTo>
                  <a:cubicBezTo>
                    <a:pt x="4862" y="2397"/>
                    <a:pt x="4930" y="2238"/>
                    <a:pt x="4999" y="2078"/>
                  </a:cubicBezTo>
                  <a:cubicBezTo>
                    <a:pt x="5022" y="2032"/>
                    <a:pt x="5022" y="2009"/>
                    <a:pt x="5045" y="1964"/>
                  </a:cubicBezTo>
                  <a:cubicBezTo>
                    <a:pt x="5045" y="1964"/>
                    <a:pt x="5045" y="1941"/>
                    <a:pt x="5045" y="1941"/>
                  </a:cubicBezTo>
                  <a:cubicBezTo>
                    <a:pt x="5136" y="1713"/>
                    <a:pt x="5227" y="1484"/>
                    <a:pt x="5296" y="1256"/>
                  </a:cubicBezTo>
                  <a:cubicBezTo>
                    <a:pt x="5296" y="1256"/>
                    <a:pt x="5296" y="1256"/>
                    <a:pt x="5296" y="1233"/>
                  </a:cubicBezTo>
                  <a:lnTo>
                    <a:pt x="5318" y="1165"/>
                  </a:lnTo>
                  <a:lnTo>
                    <a:pt x="5341" y="1165"/>
                  </a:lnTo>
                  <a:cubicBezTo>
                    <a:pt x="5341" y="1142"/>
                    <a:pt x="5341" y="1142"/>
                    <a:pt x="5341" y="1142"/>
                  </a:cubicBezTo>
                  <a:cubicBezTo>
                    <a:pt x="5341" y="1119"/>
                    <a:pt x="5341" y="1119"/>
                    <a:pt x="5341" y="1096"/>
                  </a:cubicBezTo>
                  <a:lnTo>
                    <a:pt x="5364" y="1096"/>
                  </a:lnTo>
                  <a:cubicBezTo>
                    <a:pt x="5364" y="1096"/>
                    <a:pt x="5364" y="1074"/>
                    <a:pt x="5364" y="1074"/>
                  </a:cubicBezTo>
                  <a:cubicBezTo>
                    <a:pt x="5364" y="1074"/>
                    <a:pt x="5364" y="1051"/>
                    <a:pt x="5364" y="1051"/>
                  </a:cubicBezTo>
                  <a:cubicBezTo>
                    <a:pt x="5364" y="1051"/>
                    <a:pt x="5364" y="1028"/>
                    <a:pt x="5364" y="1028"/>
                  </a:cubicBezTo>
                  <a:cubicBezTo>
                    <a:pt x="5410" y="891"/>
                    <a:pt x="5455" y="731"/>
                    <a:pt x="5501" y="594"/>
                  </a:cubicBezTo>
                  <a:cubicBezTo>
                    <a:pt x="5501" y="571"/>
                    <a:pt x="5524" y="571"/>
                    <a:pt x="5524" y="571"/>
                  </a:cubicBezTo>
                  <a:cubicBezTo>
                    <a:pt x="5524" y="526"/>
                    <a:pt x="5547" y="480"/>
                    <a:pt x="5547" y="434"/>
                  </a:cubicBezTo>
                  <a:cubicBezTo>
                    <a:pt x="5547" y="434"/>
                    <a:pt x="5547" y="412"/>
                    <a:pt x="5547" y="412"/>
                  </a:cubicBezTo>
                  <a:lnTo>
                    <a:pt x="5570" y="412"/>
                  </a:lnTo>
                  <a:cubicBezTo>
                    <a:pt x="5570" y="389"/>
                    <a:pt x="5570" y="389"/>
                    <a:pt x="5570" y="366"/>
                  </a:cubicBezTo>
                  <a:cubicBezTo>
                    <a:pt x="5570" y="366"/>
                    <a:pt x="5570" y="343"/>
                    <a:pt x="5592" y="343"/>
                  </a:cubicBezTo>
                  <a:cubicBezTo>
                    <a:pt x="5592" y="320"/>
                    <a:pt x="5592" y="297"/>
                    <a:pt x="5592" y="297"/>
                  </a:cubicBezTo>
                  <a:cubicBezTo>
                    <a:pt x="5592" y="297"/>
                    <a:pt x="5592" y="275"/>
                    <a:pt x="5592" y="275"/>
                  </a:cubicBezTo>
                  <a:cubicBezTo>
                    <a:pt x="5455" y="183"/>
                    <a:pt x="5318" y="92"/>
                    <a:pt x="5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38"/>
            <p:cNvSpPr/>
            <p:nvPr/>
          </p:nvSpPr>
          <p:spPr>
            <a:xfrm>
              <a:off x="6853118" y="4092390"/>
              <a:ext cx="157807" cy="249150"/>
            </a:xfrm>
            <a:custGeom>
              <a:avLst/>
              <a:gdLst/>
              <a:ahLst/>
              <a:cxnLst/>
              <a:rect l="l" t="t" r="r" b="b"/>
              <a:pathLst>
                <a:path w="5639" h="8903" extrusionOk="0">
                  <a:moveTo>
                    <a:pt x="5227" y="0"/>
                  </a:moveTo>
                  <a:cubicBezTo>
                    <a:pt x="5227" y="0"/>
                    <a:pt x="5227" y="23"/>
                    <a:pt x="5204" y="23"/>
                  </a:cubicBezTo>
                  <a:cubicBezTo>
                    <a:pt x="5204" y="69"/>
                    <a:pt x="5182" y="137"/>
                    <a:pt x="5182" y="183"/>
                  </a:cubicBezTo>
                  <a:lnTo>
                    <a:pt x="5159" y="251"/>
                  </a:lnTo>
                  <a:cubicBezTo>
                    <a:pt x="5090" y="503"/>
                    <a:pt x="4999" y="731"/>
                    <a:pt x="4930" y="982"/>
                  </a:cubicBezTo>
                  <a:cubicBezTo>
                    <a:pt x="4839" y="1233"/>
                    <a:pt x="4748" y="1484"/>
                    <a:pt x="4657" y="1712"/>
                  </a:cubicBezTo>
                  <a:cubicBezTo>
                    <a:pt x="4657" y="1735"/>
                    <a:pt x="4657" y="1735"/>
                    <a:pt x="4634" y="1735"/>
                  </a:cubicBezTo>
                  <a:cubicBezTo>
                    <a:pt x="4474" y="2192"/>
                    <a:pt x="4269" y="2625"/>
                    <a:pt x="4063" y="3082"/>
                  </a:cubicBezTo>
                  <a:cubicBezTo>
                    <a:pt x="3903" y="3356"/>
                    <a:pt x="3766" y="3652"/>
                    <a:pt x="3607" y="3926"/>
                  </a:cubicBezTo>
                  <a:cubicBezTo>
                    <a:pt x="3629" y="3926"/>
                    <a:pt x="3629" y="3904"/>
                    <a:pt x="3629" y="3904"/>
                  </a:cubicBezTo>
                  <a:lnTo>
                    <a:pt x="3629" y="3904"/>
                  </a:lnTo>
                  <a:cubicBezTo>
                    <a:pt x="3629" y="3926"/>
                    <a:pt x="3607" y="3926"/>
                    <a:pt x="3607" y="3949"/>
                  </a:cubicBezTo>
                  <a:cubicBezTo>
                    <a:pt x="3584" y="3972"/>
                    <a:pt x="3584" y="3995"/>
                    <a:pt x="3584" y="3995"/>
                  </a:cubicBezTo>
                  <a:cubicBezTo>
                    <a:pt x="2739" y="5478"/>
                    <a:pt x="1758" y="6848"/>
                    <a:pt x="571" y="8058"/>
                  </a:cubicBezTo>
                  <a:cubicBezTo>
                    <a:pt x="388" y="8263"/>
                    <a:pt x="206" y="8446"/>
                    <a:pt x="0" y="8628"/>
                  </a:cubicBezTo>
                  <a:lnTo>
                    <a:pt x="411" y="8902"/>
                  </a:lnTo>
                  <a:cubicBezTo>
                    <a:pt x="1826" y="7556"/>
                    <a:pt x="3013" y="6003"/>
                    <a:pt x="3949" y="4314"/>
                  </a:cubicBezTo>
                  <a:cubicBezTo>
                    <a:pt x="3949" y="4292"/>
                    <a:pt x="3949" y="4292"/>
                    <a:pt x="3972" y="4292"/>
                  </a:cubicBezTo>
                  <a:lnTo>
                    <a:pt x="3972" y="4269"/>
                  </a:lnTo>
                  <a:cubicBezTo>
                    <a:pt x="4154" y="3926"/>
                    <a:pt x="4360" y="3584"/>
                    <a:pt x="4520" y="3219"/>
                  </a:cubicBezTo>
                  <a:cubicBezTo>
                    <a:pt x="4520" y="3219"/>
                    <a:pt x="4520" y="3196"/>
                    <a:pt x="4520" y="3196"/>
                  </a:cubicBezTo>
                  <a:cubicBezTo>
                    <a:pt x="4725" y="2785"/>
                    <a:pt x="4908" y="2374"/>
                    <a:pt x="5090" y="1963"/>
                  </a:cubicBezTo>
                  <a:lnTo>
                    <a:pt x="5090" y="1941"/>
                  </a:lnTo>
                  <a:cubicBezTo>
                    <a:pt x="5182" y="1689"/>
                    <a:pt x="5273" y="1438"/>
                    <a:pt x="5364" y="1187"/>
                  </a:cubicBezTo>
                  <a:cubicBezTo>
                    <a:pt x="5455" y="936"/>
                    <a:pt x="5524" y="685"/>
                    <a:pt x="5592" y="434"/>
                  </a:cubicBezTo>
                  <a:cubicBezTo>
                    <a:pt x="5615" y="388"/>
                    <a:pt x="5638" y="320"/>
                    <a:pt x="5638" y="274"/>
                  </a:cubicBezTo>
                  <a:cubicBezTo>
                    <a:pt x="5501" y="183"/>
                    <a:pt x="5364" y="92"/>
                    <a:pt x="5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38"/>
            <p:cNvSpPr/>
            <p:nvPr/>
          </p:nvSpPr>
          <p:spPr>
            <a:xfrm>
              <a:off x="7173127" y="4294889"/>
              <a:ext cx="156520" cy="249766"/>
            </a:xfrm>
            <a:custGeom>
              <a:avLst/>
              <a:gdLst/>
              <a:ahLst/>
              <a:cxnLst/>
              <a:rect l="l" t="t" r="r" b="b"/>
              <a:pathLst>
                <a:path w="5593" h="8925" extrusionOk="0">
                  <a:moveTo>
                    <a:pt x="5159" y="0"/>
                  </a:moveTo>
                  <a:cubicBezTo>
                    <a:pt x="5159" y="23"/>
                    <a:pt x="5159" y="46"/>
                    <a:pt x="5136" y="91"/>
                  </a:cubicBezTo>
                  <a:lnTo>
                    <a:pt x="5114" y="183"/>
                  </a:lnTo>
                  <a:cubicBezTo>
                    <a:pt x="5114" y="205"/>
                    <a:pt x="5114" y="205"/>
                    <a:pt x="5114" y="228"/>
                  </a:cubicBezTo>
                  <a:cubicBezTo>
                    <a:pt x="5091" y="251"/>
                    <a:pt x="5091" y="274"/>
                    <a:pt x="5091" y="297"/>
                  </a:cubicBezTo>
                  <a:cubicBezTo>
                    <a:pt x="5068" y="320"/>
                    <a:pt x="5068" y="320"/>
                    <a:pt x="5068" y="342"/>
                  </a:cubicBezTo>
                  <a:cubicBezTo>
                    <a:pt x="5022" y="525"/>
                    <a:pt x="4954" y="708"/>
                    <a:pt x="4908" y="890"/>
                  </a:cubicBezTo>
                  <a:cubicBezTo>
                    <a:pt x="4885" y="913"/>
                    <a:pt x="4885" y="936"/>
                    <a:pt x="4885" y="936"/>
                  </a:cubicBezTo>
                  <a:cubicBezTo>
                    <a:pt x="4725" y="1438"/>
                    <a:pt x="4520" y="1940"/>
                    <a:pt x="4315" y="2419"/>
                  </a:cubicBezTo>
                  <a:cubicBezTo>
                    <a:pt x="4064" y="2990"/>
                    <a:pt x="3790" y="3538"/>
                    <a:pt x="3516" y="4063"/>
                  </a:cubicBezTo>
                  <a:cubicBezTo>
                    <a:pt x="2671" y="5547"/>
                    <a:pt x="1667" y="6939"/>
                    <a:pt x="503" y="8171"/>
                  </a:cubicBezTo>
                  <a:cubicBezTo>
                    <a:pt x="320" y="8331"/>
                    <a:pt x="160" y="8491"/>
                    <a:pt x="1" y="8651"/>
                  </a:cubicBezTo>
                  <a:lnTo>
                    <a:pt x="412" y="8925"/>
                  </a:lnTo>
                  <a:cubicBezTo>
                    <a:pt x="1325" y="8057"/>
                    <a:pt x="2123" y="7076"/>
                    <a:pt x="2854" y="6049"/>
                  </a:cubicBezTo>
                  <a:cubicBezTo>
                    <a:pt x="3584" y="4976"/>
                    <a:pt x="4223" y="3857"/>
                    <a:pt x="4725" y="2671"/>
                  </a:cubicBezTo>
                  <a:cubicBezTo>
                    <a:pt x="4748" y="2671"/>
                    <a:pt x="4748" y="2648"/>
                    <a:pt x="4748" y="2648"/>
                  </a:cubicBezTo>
                  <a:cubicBezTo>
                    <a:pt x="4954" y="2146"/>
                    <a:pt x="5159" y="1643"/>
                    <a:pt x="5342" y="1118"/>
                  </a:cubicBezTo>
                  <a:cubicBezTo>
                    <a:pt x="5342" y="1096"/>
                    <a:pt x="5342" y="1073"/>
                    <a:pt x="5365" y="1050"/>
                  </a:cubicBezTo>
                  <a:cubicBezTo>
                    <a:pt x="5410" y="867"/>
                    <a:pt x="5479" y="708"/>
                    <a:pt x="5524" y="525"/>
                  </a:cubicBezTo>
                  <a:cubicBezTo>
                    <a:pt x="5524" y="525"/>
                    <a:pt x="5524" y="525"/>
                    <a:pt x="5524" y="502"/>
                  </a:cubicBezTo>
                  <a:cubicBezTo>
                    <a:pt x="5524" y="502"/>
                    <a:pt x="5524" y="479"/>
                    <a:pt x="5547" y="457"/>
                  </a:cubicBezTo>
                  <a:cubicBezTo>
                    <a:pt x="5547" y="434"/>
                    <a:pt x="5547" y="411"/>
                    <a:pt x="5547" y="388"/>
                  </a:cubicBezTo>
                  <a:lnTo>
                    <a:pt x="5570" y="388"/>
                  </a:lnTo>
                  <a:cubicBezTo>
                    <a:pt x="5570" y="365"/>
                    <a:pt x="5570" y="342"/>
                    <a:pt x="5570" y="320"/>
                  </a:cubicBezTo>
                  <a:cubicBezTo>
                    <a:pt x="5570" y="320"/>
                    <a:pt x="5570" y="320"/>
                    <a:pt x="5593" y="297"/>
                  </a:cubicBezTo>
                  <a:cubicBezTo>
                    <a:pt x="5593" y="297"/>
                    <a:pt x="5593" y="274"/>
                    <a:pt x="5593" y="274"/>
                  </a:cubicBezTo>
                  <a:lnTo>
                    <a:pt x="5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38"/>
            <p:cNvSpPr/>
            <p:nvPr/>
          </p:nvSpPr>
          <p:spPr>
            <a:xfrm>
              <a:off x="7215916" y="4321699"/>
              <a:ext cx="155904" cy="250438"/>
            </a:xfrm>
            <a:custGeom>
              <a:avLst/>
              <a:gdLst/>
              <a:ahLst/>
              <a:cxnLst/>
              <a:rect l="l" t="t" r="r" b="b"/>
              <a:pathLst>
                <a:path w="5571" h="8949" extrusionOk="0">
                  <a:moveTo>
                    <a:pt x="3493" y="4086"/>
                  </a:moveTo>
                  <a:lnTo>
                    <a:pt x="3493" y="4086"/>
                  </a:lnTo>
                  <a:cubicBezTo>
                    <a:pt x="3473" y="4107"/>
                    <a:pt x="3471" y="4109"/>
                    <a:pt x="3470" y="4125"/>
                  </a:cubicBezTo>
                  <a:lnTo>
                    <a:pt x="3470" y="4125"/>
                  </a:lnTo>
                  <a:cubicBezTo>
                    <a:pt x="3478" y="4114"/>
                    <a:pt x="3486" y="4102"/>
                    <a:pt x="3493" y="4086"/>
                  </a:cubicBezTo>
                  <a:close/>
                  <a:moveTo>
                    <a:pt x="5137" y="1"/>
                  </a:moveTo>
                  <a:cubicBezTo>
                    <a:pt x="5137" y="23"/>
                    <a:pt x="5137" y="23"/>
                    <a:pt x="5114" y="46"/>
                  </a:cubicBezTo>
                  <a:cubicBezTo>
                    <a:pt x="5114" y="69"/>
                    <a:pt x="5114" y="69"/>
                    <a:pt x="5114" y="69"/>
                  </a:cubicBezTo>
                  <a:cubicBezTo>
                    <a:pt x="5114" y="69"/>
                    <a:pt x="5114" y="92"/>
                    <a:pt x="5114" y="92"/>
                  </a:cubicBezTo>
                  <a:cubicBezTo>
                    <a:pt x="5114" y="115"/>
                    <a:pt x="5114" y="115"/>
                    <a:pt x="5091" y="138"/>
                  </a:cubicBezTo>
                  <a:cubicBezTo>
                    <a:pt x="5091" y="160"/>
                    <a:pt x="5091" y="160"/>
                    <a:pt x="5091" y="183"/>
                  </a:cubicBezTo>
                  <a:cubicBezTo>
                    <a:pt x="5091" y="206"/>
                    <a:pt x="5068" y="229"/>
                    <a:pt x="5068" y="275"/>
                  </a:cubicBezTo>
                  <a:cubicBezTo>
                    <a:pt x="5068" y="297"/>
                    <a:pt x="5068" y="297"/>
                    <a:pt x="5045" y="297"/>
                  </a:cubicBezTo>
                  <a:cubicBezTo>
                    <a:pt x="5045" y="343"/>
                    <a:pt x="5045" y="366"/>
                    <a:pt x="5023" y="389"/>
                  </a:cubicBezTo>
                  <a:cubicBezTo>
                    <a:pt x="4977" y="548"/>
                    <a:pt x="4931" y="708"/>
                    <a:pt x="4886" y="868"/>
                  </a:cubicBezTo>
                  <a:cubicBezTo>
                    <a:pt x="4886" y="891"/>
                    <a:pt x="4886" y="891"/>
                    <a:pt x="4886" y="891"/>
                  </a:cubicBezTo>
                  <a:cubicBezTo>
                    <a:pt x="4863" y="937"/>
                    <a:pt x="4840" y="982"/>
                    <a:pt x="4840" y="1028"/>
                  </a:cubicBezTo>
                  <a:cubicBezTo>
                    <a:pt x="4657" y="1530"/>
                    <a:pt x="4475" y="2009"/>
                    <a:pt x="4269" y="2466"/>
                  </a:cubicBezTo>
                  <a:cubicBezTo>
                    <a:pt x="4269" y="2466"/>
                    <a:pt x="4269" y="2489"/>
                    <a:pt x="4269" y="2489"/>
                  </a:cubicBezTo>
                  <a:cubicBezTo>
                    <a:pt x="4041" y="3036"/>
                    <a:pt x="3767" y="3584"/>
                    <a:pt x="3470" y="4132"/>
                  </a:cubicBezTo>
                  <a:cubicBezTo>
                    <a:pt x="3470" y="4130"/>
                    <a:pt x="3470" y="4127"/>
                    <a:pt x="3470" y="4125"/>
                  </a:cubicBezTo>
                  <a:lnTo>
                    <a:pt x="3470" y="4125"/>
                  </a:lnTo>
                  <a:cubicBezTo>
                    <a:pt x="3455" y="4147"/>
                    <a:pt x="3440" y="4162"/>
                    <a:pt x="3425" y="4178"/>
                  </a:cubicBezTo>
                  <a:cubicBezTo>
                    <a:pt x="3288" y="4452"/>
                    <a:pt x="3128" y="4703"/>
                    <a:pt x="2991" y="4954"/>
                  </a:cubicBezTo>
                  <a:cubicBezTo>
                    <a:pt x="2968" y="4954"/>
                    <a:pt x="2968" y="4954"/>
                    <a:pt x="2968" y="4977"/>
                  </a:cubicBezTo>
                  <a:cubicBezTo>
                    <a:pt x="2261" y="6141"/>
                    <a:pt x="1416" y="7213"/>
                    <a:pt x="480" y="8218"/>
                  </a:cubicBezTo>
                  <a:cubicBezTo>
                    <a:pt x="321" y="8355"/>
                    <a:pt x="161" y="8514"/>
                    <a:pt x="1" y="8674"/>
                  </a:cubicBezTo>
                  <a:lnTo>
                    <a:pt x="275" y="8857"/>
                  </a:lnTo>
                  <a:lnTo>
                    <a:pt x="412" y="8948"/>
                  </a:lnTo>
                  <a:cubicBezTo>
                    <a:pt x="1553" y="7830"/>
                    <a:pt x="2535" y="6597"/>
                    <a:pt x="3379" y="5250"/>
                  </a:cubicBezTo>
                  <a:cubicBezTo>
                    <a:pt x="3379" y="5228"/>
                    <a:pt x="3379" y="5228"/>
                    <a:pt x="3379" y="5228"/>
                  </a:cubicBezTo>
                  <a:cubicBezTo>
                    <a:pt x="3539" y="4977"/>
                    <a:pt x="3676" y="4725"/>
                    <a:pt x="3836" y="4474"/>
                  </a:cubicBezTo>
                  <a:cubicBezTo>
                    <a:pt x="3836" y="4474"/>
                    <a:pt x="3836" y="4452"/>
                    <a:pt x="3836" y="4452"/>
                  </a:cubicBezTo>
                  <a:cubicBezTo>
                    <a:pt x="3836" y="4452"/>
                    <a:pt x="3836" y="4429"/>
                    <a:pt x="3858" y="4429"/>
                  </a:cubicBezTo>
                  <a:cubicBezTo>
                    <a:pt x="4178" y="3835"/>
                    <a:pt x="4475" y="3242"/>
                    <a:pt x="4749" y="2603"/>
                  </a:cubicBezTo>
                  <a:cubicBezTo>
                    <a:pt x="4931" y="2169"/>
                    <a:pt x="5114" y="1713"/>
                    <a:pt x="5251" y="1279"/>
                  </a:cubicBezTo>
                  <a:cubicBezTo>
                    <a:pt x="5274" y="1233"/>
                    <a:pt x="5296" y="1188"/>
                    <a:pt x="5296" y="1142"/>
                  </a:cubicBezTo>
                  <a:cubicBezTo>
                    <a:pt x="5296" y="1142"/>
                    <a:pt x="5319" y="1119"/>
                    <a:pt x="5319" y="1119"/>
                  </a:cubicBezTo>
                  <a:cubicBezTo>
                    <a:pt x="5365" y="959"/>
                    <a:pt x="5411" y="777"/>
                    <a:pt x="5479" y="594"/>
                  </a:cubicBezTo>
                  <a:cubicBezTo>
                    <a:pt x="5479" y="571"/>
                    <a:pt x="5479" y="548"/>
                    <a:pt x="5479" y="548"/>
                  </a:cubicBezTo>
                  <a:cubicBezTo>
                    <a:pt x="5479" y="548"/>
                    <a:pt x="5502" y="526"/>
                    <a:pt x="5502" y="526"/>
                  </a:cubicBezTo>
                  <a:cubicBezTo>
                    <a:pt x="5502" y="503"/>
                    <a:pt x="5502" y="480"/>
                    <a:pt x="5502" y="457"/>
                  </a:cubicBezTo>
                  <a:lnTo>
                    <a:pt x="5525" y="457"/>
                  </a:lnTo>
                  <a:cubicBezTo>
                    <a:pt x="5525" y="434"/>
                    <a:pt x="5525" y="434"/>
                    <a:pt x="5525" y="412"/>
                  </a:cubicBezTo>
                  <a:cubicBezTo>
                    <a:pt x="5525" y="412"/>
                    <a:pt x="5525" y="389"/>
                    <a:pt x="5525" y="389"/>
                  </a:cubicBezTo>
                  <a:cubicBezTo>
                    <a:pt x="5525" y="389"/>
                    <a:pt x="5548" y="366"/>
                    <a:pt x="5548" y="366"/>
                  </a:cubicBezTo>
                  <a:cubicBezTo>
                    <a:pt x="5548" y="366"/>
                    <a:pt x="5548" y="343"/>
                    <a:pt x="5548" y="320"/>
                  </a:cubicBezTo>
                  <a:cubicBezTo>
                    <a:pt x="5548" y="297"/>
                    <a:pt x="5570" y="275"/>
                    <a:pt x="5570" y="275"/>
                  </a:cubicBezTo>
                  <a:lnTo>
                    <a:pt x="5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38"/>
            <p:cNvSpPr/>
            <p:nvPr/>
          </p:nvSpPr>
          <p:spPr>
            <a:xfrm>
              <a:off x="6646785" y="4006140"/>
              <a:ext cx="924317" cy="699485"/>
            </a:xfrm>
            <a:custGeom>
              <a:avLst/>
              <a:gdLst/>
              <a:ahLst/>
              <a:cxnLst/>
              <a:rect l="l" t="t" r="r" b="b"/>
              <a:pathLst>
                <a:path w="33029" h="24995" extrusionOk="0">
                  <a:moveTo>
                    <a:pt x="3287" y="480"/>
                  </a:moveTo>
                  <a:cubicBezTo>
                    <a:pt x="3516" y="480"/>
                    <a:pt x="3744" y="503"/>
                    <a:pt x="4018" y="526"/>
                  </a:cubicBezTo>
                  <a:cubicBezTo>
                    <a:pt x="4817" y="572"/>
                    <a:pt x="5616" y="731"/>
                    <a:pt x="6346" y="868"/>
                  </a:cubicBezTo>
                  <a:lnTo>
                    <a:pt x="6551" y="914"/>
                  </a:lnTo>
                  <a:cubicBezTo>
                    <a:pt x="6848" y="960"/>
                    <a:pt x="7122" y="1005"/>
                    <a:pt x="7419" y="1074"/>
                  </a:cubicBezTo>
                  <a:cubicBezTo>
                    <a:pt x="7853" y="1142"/>
                    <a:pt x="8355" y="1234"/>
                    <a:pt x="8834" y="1371"/>
                  </a:cubicBezTo>
                  <a:lnTo>
                    <a:pt x="8811" y="1416"/>
                  </a:lnTo>
                  <a:lnTo>
                    <a:pt x="8788" y="1485"/>
                  </a:lnTo>
                  <a:lnTo>
                    <a:pt x="8811" y="1439"/>
                  </a:lnTo>
                  <a:lnTo>
                    <a:pt x="8811" y="1439"/>
                  </a:lnTo>
                  <a:cubicBezTo>
                    <a:pt x="8720" y="1781"/>
                    <a:pt x="8606" y="2078"/>
                    <a:pt x="8514" y="2306"/>
                  </a:cubicBezTo>
                  <a:cubicBezTo>
                    <a:pt x="8423" y="2603"/>
                    <a:pt x="8286" y="2900"/>
                    <a:pt x="8172" y="3174"/>
                  </a:cubicBezTo>
                  <a:cubicBezTo>
                    <a:pt x="7944" y="3722"/>
                    <a:pt x="7670" y="4269"/>
                    <a:pt x="7373" y="4794"/>
                  </a:cubicBezTo>
                  <a:lnTo>
                    <a:pt x="7419" y="4771"/>
                  </a:lnTo>
                  <a:lnTo>
                    <a:pt x="7419" y="4771"/>
                  </a:lnTo>
                  <a:cubicBezTo>
                    <a:pt x="6574" y="6255"/>
                    <a:pt x="5616" y="7579"/>
                    <a:pt x="4520" y="8720"/>
                  </a:cubicBezTo>
                  <a:cubicBezTo>
                    <a:pt x="4406" y="8857"/>
                    <a:pt x="4269" y="8971"/>
                    <a:pt x="4155" y="9085"/>
                  </a:cubicBezTo>
                  <a:cubicBezTo>
                    <a:pt x="3698" y="8538"/>
                    <a:pt x="3265" y="7944"/>
                    <a:pt x="2785" y="7259"/>
                  </a:cubicBezTo>
                  <a:cubicBezTo>
                    <a:pt x="2123" y="6278"/>
                    <a:pt x="1598" y="5411"/>
                    <a:pt x="1188" y="4566"/>
                  </a:cubicBezTo>
                  <a:cubicBezTo>
                    <a:pt x="868" y="3881"/>
                    <a:pt x="663" y="3311"/>
                    <a:pt x="571" y="2786"/>
                  </a:cubicBezTo>
                  <a:cubicBezTo>
                    <a:pt x="526" y="2512"/>
                    <a:pt x="503" y="2261"/>
                    <a:pt x="503" y="2032"/>
                  </a:cubicBezTo>
                  <a:cubicBezTo>
                    <a:pt x="526" y="1873"/>
                    <a:pt x="548" y="1736"/>
                    <a:pt x="594" y="1599"/>
                  </a:cubicBezTo>
                  <a:cubicBezTo>
                    <a:pt x="640" y="1507"/>
                    <a:pt x="685" y="1393"/>
                    <a:pt x="731" y="1302"/>
                  </a:cubicBezTo>
                  <a:cubicBezTo>
                    <a:pt x="799" y="1211"/>
                    <a:pt x="868" y="1142"/>
                    <a:pt x="959" y="1074"/>
                  </a:cubicBezTo>
                  <a:cubicBezTo>
                    <a:pt x="1051" y="982"/>
                    <a:pt x="1165" y="914"/>
                    <a:pt x="1302" y="846"/>
                  </a:cubicBezTo>
                  <a:cubicBezTo>
                    <a:pt x="1576" y="731"/>
                    <a:pt x="1849" y="640"/>
                    <a:pt x="2169" y="572"/>
                  </a:cubicBezTo>
                  <a:cubicBezTo>
                    <a:pt x="2511" y="526"/>
                    <a:pt x="2877" y="480"/>
                    <a:pt x="3287" y="480"/>
                  </a:cubicBezTo>
                  <a:close/>
                  <a:moveTo>
                    <a:pt x="3287" y="1"/>
                  </a:moveTo>
                  <a:cubicBezTo>
                    <a:pt x="2808" y="1"/>
                    <a:pt x="2374" y="24"/>
                    <a:pt x="1964" y="115"/>
                  </a:cubicBezTo>
                  <a:cubicBezTo>
                    <a:pt x="1621" y="184"/>
                    <a:pt x="1302" y="298"/>
                    <a:pt x="982" y="457"/>
                  </a:cubicBezTo>
                  <a:cubicBezTo>
                    <a:pt x="799" y="549"/>
                    <a:pt x="617" y="686"/>
                    <a:pt x="457" y="868"/>
                  </a:cubicBezTo>
                  <a:cubicBezTo>
                    <a:pt x="320" y="1005"/>
                    <a:pt x="206" y="1188"/>
                    <a:pt x="138" y="1393"/>
                  </a:cubicBezTo>
                  <a:cubicBezTo>
                    <a:pt x="69" y="1599"/>
                    <a:pt x="23" y="1804"/>
                    <a:pt x="1" y="2055"/>
                  </a:cubicBezTo>
                  <a:cubicBezTo>
                    <a:pt x="1" y="2261"/>
                    <a:pt x="23" y="2466"/>
                    <a:pt x="46" y="2717"/>
                  </a:cubicBezTo>
                  <a:cubicBezTo>
                    <a:pt x="92" y="2968"/>
                    <a:pt x="138" y="3219"/>
                    <a:pt x="229" y="3493"/>
                  </a:cubicBezTo>
                  <a:cubicBezTo>
                    <a:pt x="366" y="3973"/>
                    <a:pt x="571" y="4452"/>
                    <a:pt x="891" y="5091"/>
                  </a:cubicBezTo>
                  <a:cubicBezTo>
                    <a:pt x="1142" y="5570"/>
                    <a:pt x="1439" y="6095"/>
                    <a:pt x="1804" y="6666"/>
                  </a:cubicBezTo>
                  <a:cubicBezTo>
                    <a:pt x="2123" y="7168"/>
                    <a:pt x="2489" y="7716"/>
                    <a:pt x="2899" y="8287"/>
                  </a:cubicBezTo>
                  <a:cubicBezTo>
                    <a:pt x="3219" y="8697"/>
                    <a:pt x="3493" y="9063"/>
                    <a:pt x="3767" y="9382"/>
                  </a:cubicBezTo>
                  <a:cubicBezTo>
                    <a:pt x="3790" y="9405"/>
                    <a:pt x="3790" y="9405"/>
                    <a:pt x="3812" y="9428"/>
                  </a:cubicBezTo>
                  <a:lnTo>
                    <a:pt x="3721" y="9496"/>
                  </a:lnTo>
                  <a:cubicBezTo>
                    <a:pt x="3698" y="9519"/>
                    <a:pt x="3653" y="9565"/>
                    <a:pt x="3653" y="9588"/>
                  </a:cubicBezTo>
                  <a:cubicBezTo>
                    <a:pt x="3630" y="9610"/>
                    <a:pt x="3630" y="9633"/>
                    <a:pt x="3607" y="9656"/>
                  </a:cubicBezTo>
                  <a:cubicBezTo>
                    <a:pt x="3584" y="9702"/>
                    <a:pt x="3584" y="9770"/>
                    <a:pt x="3607" y="9839"/>
                  </a:cubicBezTo>
                  <a:cubicBezTo>
                    <a:pt x="3630" y="9907"/>
                    <a:pt x="3675" y="9953"/>
                    <a:pt x="3721" y="9976"/>
                  </a:cubicBezTo>
                  <a:lnTo>
                    <a:pt x="13194" y="16001"/>
                  </a:lnTo>
                  <a:lnTo>
                    <a:pt x="13239" y="16024"/>
                  </a:lnTo>
                  <a:lnTo>
                    <a:pt x="23305" y="22438"/>
                  </a:lnTo>
                  <a:lnTo>
                    <a:pt x="27186" y="24903"/>
                  </a:lnTo>
                  <a:lnTo>
                    <a:pt x="27254" y="24926"/>
                  </a:lnTo>
                  <a:lnTo>
                    <a:pt x="27322" y="24972"/>
                  </a:lnTo>
                  <a:cubicBezTo>
                    <a:pt x="27345" y="24995"/>
                    <a:pt x="27368" y="24995"/>
                    <a:pt x="27414" y="24995"/>
                  </a:cubicBezTo>
                  <a:lnTo>
                    <a:pt x="27505" y="24995"/>
                  </a:lnTo>
                  <a:cubicBezTo>
                    <a:pt x="27574" y="24972"/>
                    <a:pt x="27619" y="24926"/>
                    <a:pt x="27642" y="24858"/>
                  </a:cubicBezTo>
                  <a:cubicBezTo>
                    <a:pt x="27688" y="24812"/>
                    <a:pt x="27688" y="24744"/>
                    <a:pt x="27665" y="24675"/>
                  </a:cubicBezTo>
                  <a:cubicBezTo>
                    <a:pt x="27642" y="24607"/>
                    <a:pt x="27596" y="24561"/>
                    <a:pt x="27528" y="24538"/>
                  </a:cubicBezTo>
                  <a:cubicBezTo>
                    <a:pt x="25725" y="23374"/>
                    <a:pt x="23922" y="22233"/>
                    <a:pt x="22118" y="21092"/>
                  </a:cubicBezTo>
                  <a:lnTo>
                    <a:pt x="20612" y="20133"/>
                  </a:lnTo>
                  <a:lnTo>
                    <a:pt x="18649" y="18877"/>
                  </a:lnTo>
                  <a:lnTo>
                    <a:pt x="13764" y="15773"/>
                  </a:lnTo>
                  <a:lnTo>
                    <a:pt x="8880" y="12669"/>
                  </a:lnTo>
                  <a:lnTo>
                    <a:pt x="6711" y="11299"/>
                  </a:lnTo>
                  <a:lnTo>
                    <a:pt x="4200" y="9702"/>
                  </a:lnTo>
                  <a:cubicBezTo>
                    <a:pt x="5410" y="8606"/>
                    <a:pt x="6460" y="7282"/>
                    <a:pt x="7396" y="5776"/>
                  </a:cubicBezTo>
                  <a:cubicBezTo>
                    <a:pt x="7830" y="5023"/>
                    <a:pt x="8263" y="4224"/>
                    <a:pt x="8606" y="3402"/>
                  </a:cubicBezTo>
                  <a:cubicBezTo>
                    <a:pt x="8788" y="3014"/>
                    <a:pt x="8948" y="2603"/>
                    <a:pt x="9108" y="2192"/>
                  </a:cubicBezTo>
                  <a:cubicBezTo>
                    <a:pt x="9245" y="1759"/>
                    <a:pt x="9336" y="1393"/>
                    <a:pt x="9382" y="1028"/>
                  </a:cubicBezTo>
                  <a:cubicBezTo>
                    <a:pt x="11505" y="2398"/>
                    <a:pt x="13650" y="3744"/>
                    <a:pt x="15773" y="5114"/>
                  </a:cubicBezTo>
                  <a:lnTo>
                    <a:pt x="18010" y="6529"/>
                  </a:lnTo>
                  <a:lnTo>
                    <a:pt x="21479" y="8743"/>
                  </a:lnTo>
                  <a:lnTo>
                    <a:pt x="27505" y="12555"/>
                  </a:lnTo>
                  <a:lnTo>
                    <a:pt x="29217" y="13650"/>
                  </a:lnTo>
                  <a:lnTo>
                    <a:pt x="32664" y="15842"/>
                  </a:lnTo>
                  <a:cubicBezTo>
                    <a:pt x="32686" y="15865"/>
                    <a:pt x="32732" y="15865"/>
                    <a:pt x="32778" y="15865"/>
                  </a:cubicBezTo>
                  <a:cubicBezTo>
                    <a:pt x="32801" y="15865"/>
                    <a:pt x="32823" y="15865"/>
                    <a:pt x="32846" y="15842"/>
                  </a:cubicBezTo>
                  <a:cubicBezTo>
                    <a:pt x="32915" y="15842"/>
                    <a:pt x="32960" y="15773"/>
                    <a:pt x="33006" y="15728"/>
                  </a:cubicBezTo>
                  <a:cubicBezTo>
                    <a:pt x="33029" y="15659"/>
                    <a:pt x="33029" y="15591"/>
                    <a:pt x="33006" y="15545"/>
                  </a:cubicBezTo>
                  <a:cubicBezTo>
                    <a:pt x="32983" y="15454"/>
                    <a:pt x="32938" y="15431"/>
                    <a:pt x="32892" y="15385"/>
                  </a:cubicBezTo>
                  <a:lnTo>
                    <a:pt x="30815" y="14084"/>
                  </a:lnTo>
                  <a:cubicBezTo>
                    <a:pt x="28555" y="12646"/>
                    <a:pt x="26295" y="11208"/>
                    <a:pt x="24058" y="9770"/>
                  </a:cubicBezTo>
                  <a:lnTo>
                    <a:pt x="22575" y="8834"/>
                  </a:lnTo>
                  <a:lnTo>
                    <a:pt x="20863" y="7762"/>
                  </a:lnTo>
                  <a:lnTo>
                    <a:pt x="14495" y="3699"/>
                  </a:lnTo>
                  <a:cubicBezTo>
                    <a:pt x="12760" y="2603"/>
                    <a:pt x="11048" y="1530"/>
                    <a:pt x="9336" y="435"/>
                  </a:cubicBezTo>
                  <a:cubicBezTo>
                    <a:pt x="9313" y="412"/>
                    <a:pt x="9291" y="412"/>
                    <a:pt x="9268" y="412"/>
                  </a:cubicBezTo>
                  <a:lnTo>
                    <a:pt x="9154" y="412"/>
                  </a:lnTo>
                  <a:cubicBezTo>
                    <a:pt x="9085" y="435"/>
                    <a:pt x="9039" y="480"/>
                    <a:pt x="9017" y="526"/>
                  </a:cubicBezTo>
                  <a:cubicBezTo>
                    <a:pt x="8948" y="572"/>
                    <a:pt x="8925" y="640"/>
                    <a:pt x="8902" y="709"/>
                  </a:cubicBezTo>
                  <a:cubicBezTo>
                    <a:pt x="8902" y="754"/>
                    <a:pt x="8902" y="823"/>
                    <a:pt x="8902" y="868"/>
                  </a:cubicBezTo>
                  <a:cubicBezTo>
                    <a:pt x="8423" y="754"/>
                    <a:pt x="7944" y="663"/>
                    <a:pt x="7556" y="594"/>
                  </a:cubicBezTo>
                  <a:cubicBezTo>
                    <a:pt x="7305" y="549"/>
                    <a:pt x="7076" y="503"/>
                    <a:pt x="6825" y="457"/>
                  </a:cubicBezTo>
                  <a:lnTo>
                    <a:pt x="6529" y="389"/>
                  </a:lnTo>
                  <a:cubicBezTo>
                    <a:pt x="6141" y="321"/>
                    <a:pt x="5684" y="229"/>
                    <a:pt x="5205" y="161"/>
                  </a:cubicBezTo>
                  <a:cubicBezTo>
                    <a:pt x="4885" y="115"/>
                    <a:pt x="4566" y="69"/>
                    <a:pt x="4246" y="47"/>
                  </a:cubicBezTo>
                  <a:cubicBezTo>
                    <a:pt x="3904" y="1"/>
                    <a:pt x="3584" y="1"/>
                    <a:pt x="32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38"/>
            <p:cNvSpPr/>
            <p:nvPr/>
          </p:nvSpPr>
          <p:spPr>
            <a:xfrm>
              <a:off x="6808398" y="3704657"/>
              <a:ext cx="861070" cy="700101"/>
            </a:xfrm>
            <a:custGeom>
              <a:avLst/>
              <a:gdLst/>
              <a:ahLst/>
              <a:cxnLst/>
              <a:rect l="l" t="t" r="r" b="b"/>
              <a:pathLst>
                <a:path w="30769" h="25017" extrusionOk="0">
                  <a:moveTo>
                    <a:pt x="4565" y="0"/>
                  </a:moveTo>
                  <a:cubicBezTo>
                    <a:pt x="4543" y="69"/>
                    <a:pt x="4520" y="183"/>
                    <a:pt x="4497" y="297"/>
                  </a:cubicBezTo>
                  <a:cubicBezTo>
                    <a:pt x="4474" y="320"/>
                    <a:pt x="4474" y="343"/>
                    <a:pt x="4451" y="388"/>
                  </a:cubicBezTo>
                  <a:cubicBezTo>
                    <a:pt x="4451" y="480"/>
                    <a:pt x="4451" y="594"/>
                    <a:pt x="4451" y="685"/>
                  </a:cubicBezTo>
                  <a:cubicBezTo>
                    <a:pt x="4429" y="731"/>
                    <a:pt x="4429" y="777"/>
                    <a:pt x="4406" y="822"/>
                  </a:cubicBezTo>
                  <a:cubicBezTo>
                    <a:pt x="4383" y="891"/>
                    <a:pt x="4337" y="959"/>
                    <a:pt x="4292" y="1005"/>
                  </a:cubicBezTo>
                  <a:cubicBezTo>
                    <a:pt x="4200" y="1119"/>
                    <a:pt x="4086" y="1210"/>
                    <a:pt x="3995" y="1279"/>
                  </a:cubicBezTo>
                  <a:cubicBezTo>
                    <a:pt x="3904" y="1324"/>
                    <a:pt x="3812" y="1370"/>
                    <a:pt x="3721" y="1438"/>
                  </a:cubicBezTo>
                  <a:cubicBezTo>
                    <a:pt x="3698" y="1438"/>
                    <a:pt x="3675" y="1461"/>
                    <a:pt x="3630" y="1484"/>
                  </a:cubicBezTo>
                  <a:cubicBezTo>
                    <a:pt x="3630" y="1484"/>
                    <a:pt x="3607" y="1507"/>
                    <a:pt x="3607" y="1507"/>
                  </a:cubicBezTo>
                  <a:cubicBezTo>
                    <a:pt x="3424" y="1667"/>
                    <a:pt x="3196" y="1826"/>
                    <a:pt x="2968" y="1941"/>
                  </a:cubicBezTo>
                  <a:cubicBezTo>
                    <a:pt x="2899" y="1986"/>
                    <a:pt x="2808" y="2009"/>
                    <a:pt x="2739" y="2032"/>
                  </a:cubicBezTo>
                  <a:lnTo>
                    <a:pt x="2648" y="2100"/>
                  </a:lnTo>
                  <a:cubicBezTo>
                    <a:pt x="2557" y="2146"/>
                    <a:pt x="2466" y="2215"/>
                    <a:pt x="2374" y="2283"/>
                  </a:cubicBezTo>
                  <a:cubicBezTo>
                    <a:pt x="2260" y="2351"/>
                    <a:pt x="2192" y="2466"/>
                    <a:pt x="2123" y="2557"/>
                  </a:cubicBezTo>
                  <a:lnTo>
                    <a:pt x="2100" y="2603"/>
                  </a:lnTo>
                  <a:cubicBezTo>
                    <a:pt x="1963" y="2648"/>
                    <a:pt x="1872" y="2762"/>
                    <a:pt x="1895" y="2876"/>
                  </a:cubicBezTo>
                  <a:cubicBezTo>
                    <a:pt x="1895" y="2991"/>
                    <a:pt x="1895" y="3105"/>
                    <a:pt x="1872" y="3196"/>
                  </a:cubicBezTo>
                  <a:cubicBezTo>
                    <a:pt x="1872" y="3242"/>
                    <a:pt x="1849" y="3310"/>
                    <a:pt x="1826" y="3379"/>
                  </a:cubicBezTo>
                  <a:cubicBezTo>
                    <a:pt x="1804" y="3424"/>
                    <a:pt x="1781" y="3470"/>
                    <a:pt x="1735" y="3516"/>
                  </a:cubicBezTo>
                  <a:lnTo>
                    <a:pt x="1712" y="3561"/>
                  </a:lnTo>
                  <a:cubicBezTo>
                    <a:pt x="1689" y="3630"/>
                    <a:pt x="1621" y="3698"/>
                    <a:pt x="1575" y="3767"/>
                  </a:cubicBezTo>
                  <a:cubicBezTo>
                    <a:pt x="1530" y="3835"/>
                    <a:pt x="1461" y="3904"/>
                    <a:pt x="1416" y="3949"/>
                  </a:cubicBezTo>
                  <a:cubicBezTo>
                    <a:pt x="1347" y="4041"/>
                    <a:pt x="1279" y="4109"/>
                    <a:pt x="1210" y="4200"/>
                  </a:cubicBezTo>
                  <a:cubicBezTo>
                    <a:pt x="1119" y="4314"/>
                    <a:pt x="1028" y="4429"/>
                    <a:pt x="891" y="4520"/>
                  </a:cubicBezTo>
                  <a:cubicBezTo>
                    <a:pt x="822" y="4588"/>
                    <a:pt x="731" y="4634"/>
                    <a:pt x="640" y="4657"/>
                  </a:cubicBezTo>
                  <a:cubicBezTo>
                    <a:pt x="617" y="4680"/>
                    <a:pt x="594" y="4702"/>
                    <a:pt x="548" y="4702"/>
                  </a:cubicBezTo>
                  <a:cubicBezTo>
                    <a:pt x="480" y="4748"/>
                    <a:pt x="411" y="4771"/>
                    <a:pt x="320" y="4794"/>
                  </a:cubicBezTo>
                  <a:lnTo>
                    <a:pt x="297" y="4817"/>
                  </a:lnTo>
                  <a:cubicBezTo>
                    <a:pt x="229" y="4839"/>
                    <a:pt x="160" y="4862"/>
                    <a:pt x="92" y="4908"/>
                  </a:cubicBezTo>
                  <a:cubicBezTo>
                    <a:pt x="69" y="4931"/>
                    <a:pt x="69" y="4931"/>
                    <a:pt x="46" y="4954"/>
                  </a:cubicBezTo>
                  <a:cubicBezTo>
                    <a:pt x="23" y="4999"/>
                    <a:pt x="0" y="5045"/>
                    <a:pt x="0" y="5090"/>
                  </a:cubicBezTo>
                  <a:cubicBezTo>
                    <a:pt x="0" y="5159"/>
                    <a:pt x="23" y="5205"/>
                    <a:pt x="46" y="5273"/>
                  </a:cubicBezTo>
                  <a:cubicBezTo>
                    <a:pt x="69" y="5364"/>
                    <a:pt x="160" y="5433"/>
                    <a:pt x="251" y="5524"/>
                  </a:cubicBezTo>
                  <a:cubicBezTo>
                    <a:pt x="457" y="5661"/>
                    <a:pt x="662" y="5798"/>
                    <a:pt x="868" y="5935"/>
                  </a:cubicBezTo>
                  <a:lnTo>
                    <a:pt x="1028" y="6026"/>
                  </a:lnTo>
                  <a:lnTo>
                    <a:pt x="1142" y="6095"/>
                  </a:lnTo>
                  <a:cubicBezTo>
                    <a:pt x="1233" y="6163"/>
                    <a:pt x="1324" y="6209"/>
                    <a:pt x="1438" y="6277"/>
                  </a:cubicBezTo>
                  <a:cubicBezTo>
                    <a:pt x="1553" y="6346"/>
                    <a:pt x="1644" y="6414"/>
                    <a:pt x="1758" y="6506"/>
                  </a:cubicBezTo>
                  <a:lnTo>
                    <a:pt x="1804" y="6551"/>
                  </a:lnTo>
                  <a:cubicBezTo>
                    <a:pt x="2009" y="6665"/>
                    <a:pt x="2192" y="6802"/>
                    <a:pt x="2374" y="6917"/>
                  </a:cubicBezTo>
                  <a:lnTo>
                    <a:pt x="2557" y="7031"/>
                  </a:lnTo>
                  <a:cubicBezTo>
                    <a:pt x="2762" y="7145"/>
                    <a:pt x="2945" y="7305"/>
                    <a:pt x="3173" y="7464"/>
                  </a:cubicBezTo>
                  <a:cubicBezTo>
                    <a:pt x="3196" y="7487"/>
                    <a:pt x="3242" y="7533"/>
                    <a:pt x="3287" y="7556"/>
                  </a:cubicBezTo>
                  <a:lnTo>
                    <a:pt x="3470" y="7715"/>
                  </a:lnTo>
                  <a:lnTo>
                    <a:pt x="3493" y="7738"/>
                  </a:lnTo>
                  <a:lnTo>
                    <a:pt x="3493" y="7715"/>
                  </a:lnTo>
                  <a:cubicBezTo>
                    <a:pt x="3607" y="7830"/>
                    <a:pt x="3744" y="7921"/>
                    <a:pt x="3881" y="8012"/>
                  </a:cubicBezTo>
                  <a:cubicBezTo>
                    <a:pt x="3995" y="8126"/>
                    <a:pt x="4132" y="8218"/>
                    <a:pt x="4246" y="8309"/>
                  </a:cubicBezTo>
                  <a:lnTo>
                    <a:pt x="4543" y="8537"/>
                  </a:lnTo>
                  <a:cubicBezTo>
                    <a:pt x="4680" y="8628"/>
                    <a:pt x="4794" y="8743"/>
                    <a:pt x="4931" y="8834"/>
                  </a:cubicBezTo>
                  <a:lnTo>
                    <a:pt x="4908" y="8834"/>
                  </a:lnTo>
                  <a:lnTo>
                    <a:pt x="4954" y="8857"/>
                  </a:lnTo>
                  <a:lnTo>
                    <a:pt x="5045" y="8925"/>
                  </a:lnTo>
                  <a:lnTo>
                    <a:pt x="5068" y="8948"/>
                  </a:lnTo>
                  <a:lnTo>
                    <a:pt x="5090" y="8971"/>
                  </a:lnTo>
                  <a:cubicBezTo>
                    <a:pt x="5136" y="8994"/>
                    <a:pt x="5159" y="9016"/>
                    <a:pt x="5182" y="9039"/>
                  </a:cubicBezTo>
                  <a:cubicBezTo>
                    <a:pt x="5433" y="9245"/>
                    <a:pt x="5730" y="9473"/>
                    <a:pt x="6026" y="9701"/>
                  </a:cubicBezTo>
                  <a:cubicBezTo>
                    <a:pt x="6277" y="9884"/>
                    <a:pt x="6528" y="10044"/>
                    <a:pt x="6780" y="10203"/>
                  </a:cubicBezTo>
                  <a:cubicBezTo>
                    <a:pt x="7031" y="10363"/>
                    <a:pt x="7282" y="10546"/>
                    <a:pt x="7533" y="10706"/>
                  </a:cubicBezTo>
                  <a:cubicBezTo>
                    <a:pt x="7807" y="10911"/>
                    <a:pt x="8058" y="11094"/>
                    <a:pt x="8332" y="11276"/>
                  </a:cubicBezTo>
                  <a:cubicBezTo>
                    <a:pt x="8583" y="11482"/>
                    <a:pt x="8857" y="11664"/>
                    <a:pt x="9108" y="11847"/>
                  </a:cubicBezTo>
                  <a:cubicBezTo>
                    <a:pt x="9382" y="12029"/>
                    <a:pt x="9633" y="12212"/>
                    <a:pt x="9884" y="12395"/>
                  </a:cubicBezTo>
                  <a:lnTo>
                    <a:pt x="9975" y="12440"/>
                  </a:lnTo>
                  <a:cubicBezTo>
                    <a:pt x="10203" y="12623"/>
                    <a:pt x="10454" y="12805"/>
                    <a:pt x="10683" y="12965"/>
                  </a:cubicBezTo>
                  <a:cubicBezTo>
                    <a:pt x="10934" y="13125"/>
                    <a:pt x="11162" y="13285"/>
                    <a:pt x="11413" y="13445"/>
                  </a:cubicBezTo>
                  <a:cubicBezTo>
                    <a:pt x="11710" y="13650"/>
                    <a:pt x="11984" y="13833"/>
                    <a:pt x="12258" y="14015"/>
                  </a:cubicBezTo>
                  <a:cubicBezTo>
                    <a:pt x="12440" y="14152"/>
                    <a:pt x="12623" y="14289"/>
                    <a:pt x="12805" y="14403"/>
                  </a:cubicBezTo>
                  <a:lnTo>
                    <a:pt x="13079" y="14609"/>
                  </a:lnTo>
                  <a:lnTo>
                    <a:pt x="13376" y="14814"/>
                  </a:lnTo>
                  <a:lnTo>
                    <a:pt x="13878" y="15179"/>
                  </a:lnTo>
                  <a:cubicBezTo>
                    <a:pt x="14084" y="15339"/>
                    <a:pt x="14312" y="15499"/>
                    <a:pt x="14517" y="15659"/>
                  </a:cubicBezTo>
                  <a:lnTo>
                    <a:pt x="14654" y="15750"/>
                  </a:lnTo>
                  <a:cubicBezTo>
                    <a:pt x="14928" y="15955"/>
                    <a:pt x="15179" y="16138"/>
                    <a:pt x="15453" y="16343"/>
                  </a:cubicBezTo>
                  <a:cubicBezTo>
                    <a:pt x="15636" y="16457"/>
                    <a:pt x="15818" y="16594"/>
                    <a:pt x="16001" y="16709"/>
                  </a:cubicBezTo>
                  <a:lnTo>
                    <a:pt x="16229" y="16868"/>
                  </a:lnTo>
                  <a:lnTo>
                    <a:pt x="16435" y="17005"/>
                  </a:lnTo>
                  <a:cubicBezTo>
                    <a:pt x="16640" y="17142"/>
                    <a:pt x="16845" y="17279"/>
                    <a:pt x="17051" y="17416"/>
                  </a:cubicBezTo>
                  <a:cubicBezTo>
                    <a:pt x="17234" y="17553"/>
                    <a:pt x="17416" y="17690"/>
                    <a:pt x="17576" y="17804"/>
                  </a:cubicBezTo>
                  <a:lnTo>
                    <a:pt x="17827" y="17987"/>
                  </a:lnTo>
                  <a:lnTo>
                    <a:pt x="18078" y="18147"/>
                  </a:lnTo>
                  <a:cubicBezTo>
                    <a:pt x="18261" y="18283"/>
                    <a:pt x="18443" y="18420"/>
                    <a:pt x="18626" y="18557"/>
                  </a:cubicBezTo>
                  <a:cubicBezTo>
                    <a:pt x="18923" y="18763"/>
                    <a:pt x="19196" y="18968"/>
                    <a:pt x="19448" y="19151"/>
                  </a:cubicBezTo>
                  <a:cubicBezTo>
                    <a:pt x="19585" y="19219"/>
                    <a:pt x="19699" y="19311"/>
                    <a:pt x="19813" y="19402"/>
                  </a:cubicBezTo>
                  <a:cubicBezTo>
                    <a:pt x="19973" y="19493"/>
                    <a:pt x="20110" y="19607"/>
                    <a:pt x="20246" y="19721"/>
                  </a:cubicBezTo>
                  <a:cubicBezTo>
                    <a:pt x="20406" y="19813"/>
                    <a:pt x="20566" y="19927"/>
                    <a:pt x="20726" y="20041"/>
                  </a:cubicBezTo>
                  <a:cubicBezTo>
                    <a:pt x="20840" y="20132"/>
                    <a:pt x="20931" y="20201"/>
                    <a:pt x="21045" y="20269"/>
                  </a:cubicBezTo>
                  <a:cubicBezTo>
                    <a:pt x="21182" y="20383"/>
                    <a:pt x="21342" y="20475"/>
                    <a:pt x="21479" y="20566"/>
                  </a:cubicBezTo>
                  <a:cubicBezTo>
                    <a:pt x="21616" y="20657"/>
                    <a:pt x="21730" y="20726"/>
                    <a:pt x="21844" y="20794"/>
                  </a:cubicBezTo>
                  <a:cubicBezTo>
                    <a:pt x="22072" y="20977"/>
                    <a:pt x="22324" y="21137"/>
                    <a:pt x="22552" y="21319"/>
                  </a:cubicBezTo>
                  <a:lnTo>
                    <a:pt x="22597" y="21342"/>
                  </a:lnTo>
                  <a:lnTo>
                    <a:pt x="22803" y="21502"/>
                  </a:lnTo>
                  <a:cubicBezTo>
                    <a:pt x="23008" y="21639"/>
                    <a:pt x="23191" y="21776"/>
                    <a:pt x="23374" y="21913"/>
                  </a:cubicBezTo>
                  <a:cubicBezTo>
                    <a:pt x="23556" y="22050"/>
                    <a:pt x="23762" y="22187"/>
                    <a:pt x="23944" y="22324"/>
                  </a:cubicBezTo>
                  <a:lnTo>
                    <a:pt x="24150" y="22483"/>
                  </a:lnTo>
                  <a:cubicBezTo>
                    <a:pt x="24287" y="22552"/>
                    <a:pt x="24423" y="22643"/>
                    <a:pt x="24538" y="22734"/>
                  </a:cubicBezTo>
                  <a:cubicBezTo>
                    <a:pt x="24675" y="22826"/>
                    <a:pt x="24789" y="22894"/>
                    <a:pt x="24926" y="22986"/>
                  </a:cubicBezTo>
                  <a:cubicBezTo>
                    <a:pt x="25040" y="23077"/>
                    <a:pt x="25131" y="23145"/>
                    <a:pt x="25245" y="23214"/>
                  </a:cubicBezTo>
                  <a:cubicBezTo>
                    <a:pt x="25405" y="23328"/>
                    <a:pt x="25565" y="23419"/>
                    <a:pt x="25725" y="23533"/>
                  </a:cubicBezTo>
                  <a:cubicBezTo>
                    <a:pt x="25953" y="23693"/>
                    <a:pt x="26181" y="23876"/>
                    <a:pt x="26409" y="24035"/>
                  </a:cubicBezTo>
                  <a:lnTo>
                    <a:pt x="26501" y="24104"/>
                  </a:lnTo>
                  <a:lnTo>
                    <a:pt x="26706" y="24264"/>
                  </a:lnTo>
                  <a:cubicBezTo>
                    <a:pt x="26889" y="24401"/>
                    <a:pt x="27071" y="24538"/>
                    <a:pt x="27277" y="24675"/>
                  </a:cubicBezTo>
                  <a:cubicBezTo>
                    <a:pt x="27322" y="24697"/>
                    <a:pt x="27368" y="24743"/>
                    <a:pt x="27414" y="24766"/>
                  </a:cubicBezTo>
                  <a:lnTo>
                    <a:pt x="27482" y="24812"/>
                  </a:lnTo>
                  <a:lnTo>
                    <a:pt x="27505" y="24834"/>
                  </a:lnTo>
                  <a:cubicBezTo>
                    <a:pt x="27551" y="24857"/>
                    <a:pt x="27573" y="24880"/>
                    <a:pt x="27619" y="24903"/>
                  </a:cubicBezTo>
                  <a:cubicBezTo>
                    <a:pt x="27642" y="24926"/>
                    <a:pt x="27688" y="24971"/>
                    <a:pt x="27756" y="24994"/>
                  </a:cubicBezTo>
                  <a:cubicBezTo>
                    <a:pt x="27824" y="24994"/>
                    <a:pt x="27870" y="25017"/>
                    <a:pt x="27939" y="25017"/>
                  </a:cubicBezTo>
                  <a:lnTo>
                    <a:pt x="27984" y="25017"/>
                  </a:lnTo>
                  <a:cubicBezTo>
                    <a:pt x="28144" y="25017"/>
                    <a:pt x="28281" y="24971"/>
                    <a:pt x="28395" y="24926"/>
                  </a:cubicBezTo>
                  <a:cubicBezTo>
                    <a:pt x="28578" y="24857"/>
                    <a:pt x="28715" y="24743"/>
                    <a:pt x="28852" y="24652"/>
                  </a:cubicBezTo>
                  <a:cubicBezTo>
                    <a:pt x="28989" y="24538"/>
                    <a:pt x="29103" y="24446"/>
                    <a:pt x="29217" y="24332"/>
                  </a:cubicBezTo>
                  <a:cubicBezTo>
                    <a:pt x="29468" y="24104"/>
                    <a:pt x="29696" y="23876"/>
                    <a:pt x="29902" y="23625"/>
                  </a:cubicBezTo>
                  <a:cubicBezTo>
                    <a:pt x="30016" y="23510"/>
                    <a:pt x="30107" y="23374"/>
                    <a:pt x="30221" y="23237"/>
                  </a:cubicBezTo>
                  <a:lnTo>
                    <a:pt x="30312" y="23100"/>
                  </a:lnTo>
                  <a:cubicBezTo>
                    <a:pt x="30381" y="23008"/>
                    <a:pt x="30449" y="22917"/>
                    <a:pt x="30518" y="22826"/>
                  </a:cubicBezTo>
                  <a:cubicBezTo>
                    <a:pt x="30609" y="22712"/>
                    <a:pt x="30678" y="22597"/>
                    <a:pt x="30769" y="22483"/>
                  </a:cubicBezTo>
                  <a:lnTo>
                    <a:pt x="30769" y="22461"/>
                  </a:lnTo>
                  <a:cubicBezTo>
                    <a:pt x="30746" y="22483"/>
                    <a:pt x="30700" y="22483"/>
                    <a:pt x="30678" y="22483"/>
                  </a:cubicBezTo>
                  <a:cubicBezTo>
                    <a:pt x="30632" y="22506"/>
                    <a:pt x="30586" y="22506"/>
                    <a:pt x="30541" y="22506"/>
                  </a:cubicBezTo>
                  <a:lnTo>
                    <a:pt x="30449" y="22506"/>
                  </a:lnTo>
                  <a:cubicBezTo>
                    <a:pt x="30404" y="22483"/>
                    <a:pt x="30381" y="22483"/>
                    <a:pt x="30335" y="22461"/>
                  </a:cubicBezTo>
                  <a:cubicBezTo>
                    <a:pt x="30312" y="22461"/>
                    <a:pt x="30267" y="22438"/>
                    <a:pt x="30244" y="22438"/>
                  </a:cubicBezTo>
                  <a:cubicBezTo>
                    <a:pt x="30221" y="22415"/>
                    <a:pt x="30198" y="22415"/>
                    <a:pt x="30175" y="22392"/>
                  </a:cubicBezTo>
                  <a:cubicBezTo>
                    <a:pt x="30153" y="22369"/>
                    <a:pt x="30107" y="22346"/>
                    <a:pt x="30084" y="22324"/>
                  </a:cubicBezTo>
                  <a:lnTo>
                    <a:pt x="30039" y="22301"/>
                  </a:lnTo>
                  <a:cubicBezTo>
                    <a:pt x="29970" y="22255"/>
                    <a:pt x="29902" y="22187"/>
                    <a:pt x="29833" y="22118"/>
                  </a:cubicBezTo>
                  <a:cubicBezTo>
                    <a:pt x="29810" y="22095"/>
                    <a:pt x="29765" y="22050"/>
                    <a:pt x="29719" y="22004"/>
                  </a:cubicBezTo>
                  <a:cubicBezTo>
                    <a:pt x="29399" y="21753"/>
                    <a:pt x="29057" y="21525"/>
                    <a:pt x="28715" y="21319"/>
                  </a:cubicBezTo>
                  <a:lnTo>
                    <a:pt x="28646" y="21251"/>
                  </a:lnTo>
                  <a:cubicBezTo>
                    <a:pt x="28372" y="21068"/>
                    <a:pt x="28098" y="20886"/>
                    <a:pt x="27824" y="20680"/>
                  </a:cubicBezTo>
                  <a:lnTo>
                    <a:pt x="27391" y="20383"/>
                  </a:lnTo>
                  <a:cubicBezTo>
                    <a:pt x="27299" y="20315"/>
                    <a:pt x="27185" y="20224"/>
                    <a:pt x="27071" y="20155"/>
                  </a:cubicBezTo>
                  <a:cubicBezTo>
                    <a:pt x="26911" y="20041"/>
                    <a:pt x="26752" y="19927"/>
                    <a:pt x="26592" y="19813"/>
                  </a:cubicBezTo>
                  <a:cubicBezTo>
                    <a:pt x="26318" y="19630"/>
                    <a:pt x="26044" y="19425"/>
                    <a:pt x="25770" y="19242"/>
                  </a:cubicBezTo>
                  <a:lnTo>
                    <a:pt x="25588" y="19105"/>
                  </a:lnTo>
                  <a:cubicBezTo>
                    <a:pt x="25519" y="19060"/>
                    <a:pt x="25428" y="18991"/>
                    <a:pt x="25336" y="18923"/>
                  </a:cubicBezTo>
                  <a:cubicBezTo>
                    <a:pt x="25222" y="18831"/>
                    <a:pt x="25085" y="18740"/>
                    <a:pt x="24971" y="18649"/>
                  </a:cubicBezTo>
                  <a:lnTo>
                    <a:pt x="24675" y="18443"/>
                  </a:lnTo>
                  <a:cubicBezTo>
                    <a:pt x="24515" y="18329"/>
                    <a:pt x="24332" y="18192"/>
                    <a:pt x="24172" y="18078"/>
                  </a:cubicBezTo>
                  <a:cubicBezTo>
                    <a:pt x="23899" y="17873"/>
                    <a:pt x="23647" y="17713"/>
                    <a:pt x="23396" y="17530"/>
                  </a:cubicBezTo>
                  <a:cubicBezTo>
                    <a:pt x="23214" y="17416"/>
                    <a:pt x="23054" y="17302"/>
                    <a:pt x="22871" y="17188"/>
                  </a:cubicBezTo>
                  <a:lnTo>
                    <a:pt x="22597" y="16982"/>
                  </a:lnTo>
                  <a:cubicBezTo>
                    <a:pt x="22483" y="16914"/>
                    <a:pt x="22392" y="16823"/>
                    <a:pt x="22278" y="16754"/>
                  </a:cubicBezTo>
                  <a:cubicBezTo>
                    <a:pt x="22118" y="16640"/>
                    <a:pt x="21958" y="16526"/>
                    <a:pt x="21799" y="16435"/>
                  </a:cubicBezTo>
                  <a:cubicBezTo>
                    <a:pt x="21662" y="16343"/>
                    <a:pt x="21525" y="16252"/>
                    <a:pt x="21411" y="16161"/>
                  </a:cubicBezTo>
                  <a:cubicBezTo>
                    <a:pt x="21274" y="16069"/>
                    <a:pt x="21159" y="15978"/>
                    <a:pt x="21045" y="15910"/>
                  </a:cubicBezTo>
                  <a:cubicBezTo>
                    <a:pt x="20771" y="15704"/>
                    <a:pt x="20498" y="15522"/>
                    <a:pt x="20224" y="15339"/>
                  </a:cubicBezTo>
                  <a:cubicBezTo>
                    <a:pt x="19973" y="15156"/>
                    <a:pt x="19699" y="14974"/>
                    <a:pt x="19448" y="14791"/>
                  </a:cubicBezTo>
                  <a:cubicBezTo>
                    <a:pt x="19174" y="14609"/>
                    <a:pt x="18923" y="14426"/>
                    <a:pt x="18649" y="14243"/>
                  </a:cubicBezTo>
                  <a:cubicBezTo>
                    <a:pt x="18489" y="14106"/>
                    <a:pt x="18306" y="13992"/>
                    <a:pt x="18147" y="13855"/>
                  </a:cubicBezTo>
                  <a:lnTo>
                    <a:pt x="17873" y="13650"/>
                  </a:lnTo>
                  <a:cubicBezTo>
                    <a:pt x="17736" y="13536"/>
                    <a:pt x="17599" y="13445"/>
                    <a:pt x="17439" y="13330"/>
                  </a:cubicBezTo>
                  <a:lnTo>
                    <a:pt x="17119" y="13079"/>
                  </a:lnTo>
                  <a:cubicBezTo>
                    <a:pt x="16868" y="12897"/>
                    <a:pt x="16617" y="12714"/>
                    <a:pt x="16366" y="12532"/>
                  </a:cubicBezTo>
                  <a:cubicBezTo>
                    <a:pt x="16206" y="12440"/>
                    <a:pt x="16069" y="12326"/>
                    <a:pt x="15932" y="12235"/>
                  </a:cubicBezTo>
                  <a:cubicBezTo>
                    <a:pt x="15818" y="12144"/>
                    <a:pt x="15704" y="12052"/>
                    <a:pt x="15590" y="11984"/>
                  </a:cubicBezTo>
                  <a:cubicBezTo>
                    <a:pt x="15316" y="11801"/>
                    <a:pt x="15065" y="11619"/>
                    <a:pt x="14814" y="11436"/>
                  </a:cubicBezTo>
                  <a:cubicBezTo>
                    <a:pt x="14540" y="11230"/>
                    <a:pt x="14266" y="11048"/>
                    <a:pt x="13969" y="10842"/>
                  </a:cubicBezTo>
                  <a:cubicBezTo>
                    <a:pt x="13718" y="10683"/>
                    <a:pt x="13467" y="10500"/>
                    <a:pt x="13216" y="10317"/>
                  </a:cubicBezTo>
                  <a:cubicBezTo>
                    <a:pt x="12965" y="10135"/>
                    <a:pt x="12691" y="9929"/>
                    <a:pt x="12440" y="9747"/>
                  </a:cubicBezTo>
                  <a:lnTo>
                    <a:pt x="12121" y="9519"/>
                  </a:lnTo>
                  <a:cubicBezTo>
                    <a:pt x="11984" y="9404"/>
                    <a:pt x="11824" y="9290"/>
                    <a:pt x="11687" y="9176"/>
                  </a:cubicBezTo>
                  <a:cubicBezTo>
                    <a:pt x="11413" y="8971"/>
                    <a:pt x="11162" y="8788"/>
                    <a:pt x="10888" y="8583"/>
                  </a:cubicBezTo>
                  <a:cubicBezTo>
                    <a:pt x="10637" y="8423"/>
                    <a:pt x="10386" y="8240"/>
                    <a:pt x="10112" y="8081"/>
                  </a:cubicBezTo>
                  <a:lnTo>
                    <a:pt x="9838" y="7898"/>
                  </a:lnTo>
                  <a:cubicBezTo>
                    <a:pt x="9656" y="7784"/>
                    <a:pt x="9496" y="7647"/>
                    <a:pt x="9313" y="7556"/>
                  </a:cubicBezTo>
                  <a:cubicBezTo>
                    <a:pt x="9176" y="7464"/>
                    <a:pt x="9039" y="7373"/>
                    <a:pt x="8879" y="7282"/>
                  </a:cubicBezTo>
                  <a:cubicBezTo>
                    <a:pt x="8743" y="7190"/>
                    <a:pt x="8606" y="7099"/>
                    <a:pt x="8469" y="7008"/>
                  </a:cubicBezTo>
                  <a:lnTo>
                    <a:pt x="8309" y="6917"/>
                  </a:lnTo>
                  <a:cubicBezTo>
                    <a:pt x="8058" y="6757"/>
                    <a:pt x="7807" y="6597"/>
                    <a:pt x="7578" y="6437"/>
                  </a:cubicBezTo>
                  <a:cubicBezTo>
                    <a:pt x="7305" y="6232"/>
                    <a:pt x="7008" y="6049"/>
                    <a:pt x="6734" y="5844"/>
                  </a:cubicBezTo>
                  <a:lnTo>
                    <a:pt x="6551" y="5707"/>
                  </a:lnTo>
                  <a:cubicBezTo>
                    <a:pt x="6483" y="5638"/>
                    <a:pt x="6391" y="5593"/>
                    <a:pt x="6300" y="5524"/>
                  </a:cubicBezTo>
                  <a:lnTo>
                    <a:pt x="6186" y="5433"/>
                  </a:lnTo>
                  <a:cubicBezTo>
                    <a:pt x="6072" y="5364"/>
                    <a:pt x="5958" y="5273"/>
                    <a:pt x="5867" y="5205"/>
                  </a:cubicBezTo>
                  <a:cubicBezTo>
                    <a:pt x="5707" y="5090"/>
                    <a:pt x="5570" y="4976"/>
                    <a:pt x="5410" y="4862"/>
                  </a:cubicBezTo>
                  <a:lnTo>
                    <a:pt x="5296" y="4748"/>
                  </a:lnTo>
                  <a:lnTo>
                    <a:pt x="5205" y="4680"/>
                  </a:lnTo>
                  <a:cubicBezTo>
                    <a:pt x="5136" y="4611"/>
                    <a:pt x="5068" y="4543"/>
                    <a:pt x="4999" y="4474"/>
                  </a:cubicBezTo>
                  <a:lnTo>
                    <a:pt x="4976" y="4451"/>
                  </a:lnTo>
                  <a:lnTo>
                    <a:pt x="4839" y="4360"/>
                  </a:lnTo>
                  <a:lnTo>
                    <a:pt x="4680" y="4269"/>
                  </a:lnTo>
                  <a:lnTo>
                    <a:pt x="4520" y="4177"/>
                  </a:lnTo>
                  <a:cubicBezTo>
                    <a:pt x="4314" y="4041"/>
                    <a:pt x="4109" y="3926"/>
                    <a:pt x="3926" y="3789"/>
                  </a:cubicBezTo>
                  <a:cubicBezTo>
                    <a:pt x="3789" y="3698"/>
                    <a:pt x="3675" y="3607"/>
                    <a:pt x="3538" y="3516"/>
                  </a:cubicBezTo>
                  <a:cubicBezTo>
                    <a:pt x="3401" y="3424"/>
                    <a:pt x="3287" y="3333"/>
                    <a:pt x="3150" y="3242"/>
                  </a:cubicBezTo>
                  <a:lnTo>
                    <a:pt x="2991" y="3128"/>
                  </a:lnTo>
                  <a:lnTo>
                    <a:pt x="2739" y="2968"/>
                  </a:lnTo>
                  <a:cubicBezTo>
                    <a:pt x="2671" y="2899"/>
                    <a:pt x="2580" y="2854"/>
                    <a:pt x="2488" y="2808"/>
                  </a:cubicBezTo>
                  <a:lnTo>
                    <a:pt x="2374" y="2717"/>
                  </a:lnTo>
                  <a:cubicBezTo>
                    <a:pt x="2283" y="2671"/>
                    <a:pt x="2260" y="2580"/>
                    <a:pt x="2306" y="2488"/>
                  </a:cubicBezTo>
                  <a:cubicBezTo>
                    <a:pt x="2329" y="2443"/>
                    <a:pt x="2397" y="2420"/>
                    <a:pt x="2466" y="2420"/>
                  </a:cubicBezTo>
                  <a:lnTo>
                    <a:pt x="2511" y="2420"/>
                  </a:lnTo>
                  <a:cubicBezTo>
                    <a:pt x="2488" y="2420"/>
                    <a:pt x="2488" y="2397"/>
                    <a:pt x="2488" y="2374"/>
                  </a:cubicBezTo>
                  <a:cubicBezTo>
                    <a:pt x="2488" y="2351"/>
                    <a:pt x="2511" y="2306"/>
                    <a:pt x="2557" y="2283"/>
                  </a:cubicBezTo>
                  <a:cubicBezTo>
                    <a:pt x="2580" y="2260"/>
                    <a:pt x="2625" y="2260"/>
                    <a:pt x="2671" y="2237"/>
                  </a:cubicBezTo>
                  <a:lnTo>
                    <a:pt x="2739" y="2237"/>
                  </a:lnTo>
                  <a:cubicBezTo>
                    <a:pt x="2785" y="2215"/>
                    <a:pt x="2808" y="2215"/>
                    <a:pt x="2854" y="2215"/>
                  </a:cubicBezTo>
                  <a:cubicBezTo>
                    <a:pt x="2945" y="2192"/>
                    <a:pt x="3059" y="2146"/>
                    <a:pt x="3150" y="2100"/>
                  </a:cubicBezTo>
                  <a:cubicBezTo>
                    <a:pt x="3219" y="2078"/>
                    <a:pt x="3287" y="2055"/>
                    <a:pt x="3356" y="2009"/>
                  </a:cubicBezTo>
                  <a:cubicBezTo>
                    <a:pt x="3447" y="1963"/>
                    <a:pt x="3516" y="1918"/>
                    <a:pt x="3584" y="1872"/>
                  </a:cubicBezTo>
                  <a:cubicBezTo>
                    <a:pt x="3789" y="1712"/>
                    <a:pt x="3995" y="1530"/>
                    <a:pt x="4155" y="1324"/>
                  </a:cubicBezTo>
                  <a:cubicBezTo>
                    <a:pt x="4292" y="1142"/>
                    <a:pt x="4406" y="959"/>
                    <a:pt x="4520" y="754"/>
                  </a:cubicBezTo>
                  <a:cubicBezTo>
                    <a:pt x="4543" y="662"/>
                    <a:pt x="4588" y="548"/>
                    <a:pt x="4611" y="434"/>
                  </a:cubicBezTo>
                  <a:cubicBezTo>
                    <a:pt x="4611" y="343"/>
                    <a:pt x="4611" y="252"/>
                    <a:pt x="4611" y="160"/>
                  </a:cubicBezTo>
                  <a:cubicBezTo>
                    <a:pt x="4611" y="115"/>
                    <a:pt x="4588" y="69"/>
                    <a:pt x="4588" y="23"/>
                  </a:cubicBezTo>
                  <a:lnTo>
                    <a:pt x="4565" y="0"/>
                  </a:ln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38"/>
            <p:cNvSpPr/>
            <p:nvPr/>
          </p:nvSpPr>
          <p:spPr>
            <a:xfrm>
              <a:off x="6607186" y="3508567"/>
              <a:ext cx="118824" cy="122015"/>
            </a:xfrm>
            <a:custGeom>
              <a:avLst/>
              <a:gdLst/>
              <a:ahLst/>
              <a:cxnLst/>
              <a:rect l="l" t="t" r="r" b="b"/>
              <a:pathLst>
                <a:path w="4246" h="4360" extrusionOk="0">
                  <a:moveTo>
                    <a:pt x="503" y="0"/>
                  </a:moveTo>
                  <a:cubicBezTo>
                    <a:pt x="411" y="0"/>
                    <a:pt x="274" y="23"/>
                    <a:pt x="160" y="114"/>
                  </a:cubicBezTo>
                  <a:cubicBezTo>
                    <a:pt x="115" y="160"/>
                    <a:pt x="69" y="228"/>
                    <a:pt x="69" y="297"/>
                  </a:cubicBezTo>
                  <a:cubicBezTo>
                    <a:pt x="46" y="342"/>
                    <a:pt x="23" y="388"/>
                    <a:pt x="23" y="434"/>
                  </a:cubicBezTo>
                  <a:cubicBezTo>
                    <a:pt x="0" y="525"/>
                    <a:pt x="23" y="616"/>
                    <a:pt x="23" y="708"/>
                  </a:cubicBezTo>
                  <a:cubicBezTo>
                    <a:pt x="46" y="845"/>
                    <a:pt x="69" y="982"/>
                    <a:pt x="92" y="1096"/>
                  </a:cubicBezTo>
                  <a:lnTo>
                    <a:pt x="115" y="1141"/>
                  </a:lnTo>
                  <a:cubicBezTo>
                    <a:pt x="137" y="1278"/>
                    <a:pt x="160" y="1438"/>
                    <a:pt x="206" y="1598"/>
                  </a:cubicBezTo>
                  <a:cubicBezTo>
                    <a:pt x="252" y="1735"/>
                    <a:pt x="320" y="1849"/>
                    <a:pt x="388" y="1986"/>
                  </a:cubicBezTo>
                  <a:lnTo>
                    <a:pt x="411" y="2009"/>
                  </a:lnTo>
                  <a:cubicBezTo>
                    <a:pt x="457" y="2100"/>
                    <a:pt x="503" y="2169"/>
                    <a:pt x="548" y="2237"/>
                  </a:cubicBezTo>
                  <a:cubicBezTo>
                    <a:pt x="571" y="2283"/>
                    <a:pt x="617" y="2328"/>
                    <a:pt x="640" y="2374"/>
                  </a:cubicBezTo>
                  <a:cubicBezTo>
                    <a:pt x="708" y="2488"/>
                    <a:pt x="776" y="2602"/>
                    <a:pt x="868" y="2716"/>
                  </a:cubicBezTo>
                  <a:lnTo>
                    <a:pt x="891" y="2762"/>
                  </a:lnTo>
                  <a:lnTo>
                    <a:pt x="1005" y="2945"/>
                  </a:lnTo>
                  <a:lnTo>
                    <a:pt x="1142" y="3127"/>
                  </a:lnTo>
                  <a:cubicBezTo>
                    <a:pt x="1187" y="3196"/>
                    <a:pt x="1233" y="3287"/>
                    <a:pt x="1301" y="3378"/>
                  </a:cubicBezTo>
                  <a:lnTo>
                    <a:pt x="1370" y="3515"/>
                  </a:lnTo>
                  <a:cubicBezTo>
                    <a:pt x="1507" y="3721"/>
                    <a:pt x="1621" y="3926"/>
                    <a:pt x="1758" y="4109"/>
                  </a:cubicBezTo>
                  <a:cubicBezTo>
                    <a:pt x="1826" y="4200"/>
                    <a:pt x="1849" y="4246"/>
                    <a:pt x="1941" y="4291"/>
                  </a:cubicBezTo>
                  <a:cubicBezTo>
                    <a:pt x="1986" y="4337"/>
                    <a:pt x="2055" y="4360"/>
                    <a:pt x="2146" y="4360"/>
                  </a:cubicBezTo>
                  <a:cubicBezTo>
                    <a:pt x="2169" y="4360"/>
                    <a:pt x="2214" y="4360"/>
                    <a:pt x="2260" y="4337"/>
                  </a:cubicBezTo>
                  <a:cubicBezTo>
                    <a:pt x="2397" y="4314"/>
                    <a:pt x="2488" y="4223"/>
                    <a:pt x="2603" y="4131"/>
                  </a:cubicBezTo>
                  <a:lnTo>
                    <a:pt x="2625" y="4109"/>
                  </a:lnTo>
                  <a:lnTo>
                    <a:pt x="2671" y="4086"/>
                  </a:lnTo>
                  <a:lnTo>
                    <a:pt x="2876" y="3812"/>
                  </a:lnTo>
                  <a:lnTo>
                    <a:pt x="2968" y="3698"/>
                  </a:lnTo>
                  <a:cubicBezTo>
                    <a:pt x="3082" y="3584"/>
                    <a:pt x="3173" y="3447"/>
                    <a:pt x="3264" y="3310"/>
                  </a:cubicBezTo>
                  <a:lnTo>
                    <a:pt x="3333" y="3218"/>
                  </a:lnTo>
                  <a:cubicBezTo>
                    <a:pt x="3401" y="3104"/>
                    <a:pt x="3493" y="2990"/>
                    <a:pt x="3561" y="2853"/>
                  </a:cubicBezTo>
                  <a:cubicBezTo>
                    <a:pt x="3652" y="2693"/>
                    <a:pt x="3767" y="2557"/>
                    <a:pt x="3835" y="2374"/>
                  </a:cubicBezTo>
                  <a:cubicBezTo>
                    <a:pt x="3926" y="2237"/>
                    <a:pt x="3995" y="2100"/>
                    <a:pt x="4063" y="1940"/>
                  </a:cubicBezTo>
                  <a:cubicBezTo>
                    <a:pt x="4086" y="1872"/>
                    <a:pt x="4132" y="1803"/>
                    <a:pt x="4132" y="1758"/>
                  </a:cubicBezTo>
                  <a:lnTo>
                    <a:pt x="4177" y="1666"/>
                  </a:lnTo>
                  <a:cubicBezTo>
                    <a:pt x="4177" y="1644"/>
                    <a:pt x="4177" y="1598"/>
                    <a:pt x="4200" y="1575"/>
                  </a:cubicBezTo>
                  <a:cubicBezTo>
                    <a:pt x="4223" y="1507"/>
                    <a:pt x="4246" y="1438"/>
                    <a:pt x="4246" y="1347"/>
                  </a:cubicBezTo>
                  <a:cubicBezTo>
                    <a:pt x="4246" y="1256"/>
                    <a:pt x="4223" y="1187"/>
                    <a:pt x="4177" y="1119"/>
                  </a:cubicBezTo>
                  <a:cubicBezTo>
                    <a:pt x="4109" y="959"/>
                    <a:pt x="3972" y="867"/>
                    <a:pt x="3858" y="822"/>
                  </a:cubicBezTo>
                  <a:cubicBezTo>
                    <a:pt x="3721" y="731"/>
                    <a:pt x="3561" y="639"/>
                    <a:pt x="3379" y="571"/>
                  </a:cubicBezTo>
                  <a:cubicBezTo>
                    <a:pt x="3242" y="502"/>
                    <a:pt x="3105" y="457"/>
                    <a:pt x="2945" y="411"/>
                  </a:cubicBezTo>
                  <a:cubicBezTo>
                    <a:pt x="2717" y="320"/>
                    <a:pt x="2466" y="251"/>
                    <a:pt x="2237" y="183"/>
                  </a:cubicBezTo>
                  <a:lnTo>
                    <a:pt x="2123" y="160"/>
                  </a:lnTo>
                  <a:cubicBezTo>
                    <a:pt x="1918" y="114"/>
                    <a:pt x="1690" y="69"/>
                    <a:pt x="1461" y="46"/>
                  </a:cubicBezTo>
                  <a:lnTo>
                    <a:pt x="1187" y="46"/>
                  </a:lnTo>
                  <a:cubicBezTo>
                    <a:pt x="1050" y="23"/>
                    <a:pt x="913" y="23"/>
                    <a:pt x="776" y="23"/>
                  </a:cubicBezTo>
                  <a:lnTo>
                    <a:pt x="685" y="23"/>
                  </a:lnTo>
                  <a:cubicBezTo>
                    <a:pt x="617" y="23"/>
                    <a:pt x="571" y="0"/>
                    <a:pt x="503"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38"/>
            <p:cNvSpPr/>
            <p:nvPr/>
          </p:nvSpPr>
          <p:spPr>
            <a:xfrm>
              <a:off x="6665954" y="3535376"/>
              <a:ext cx="308535" cy="309206"/>
            </a:xfrm>
            <a:custGeom>
              <a:avLst/>
              <a:gdLst/>
              <a:ahLst/>
              <a:cxnLst/>
              <a:rect l="l" t="t" r="r" b="b"/>
              <a:pathLst>
                <a:path w="11025" h="11049" extrusionOk="0">
                  <a:moveTo>
                    <a:pt x="2465" y="1"/>
                  </a:moveTo>
                  <a:cubicBezTo>
                    <a:pt x="2420" y="1"/>
                    <a:pt x="2374" y="1"/>
                    <a:pt x="2329" y="24"/>
                  </a:cubicBezTo>
                  <a:cubicBezTo>
                    <a:pt x="2260" y="69"/>
                    <a:pt x="2214" y="138"/>
                    <a:pt x="2169" y="229"/>
                  </a:cubicBezTo>
                  <a:cubicBezTo>
                    <a:pt x="2169" y="252"/>
                    <a:pt x="2169" y="298"/>
                    <a:pt x="2169" y="343"/>
                  </a:cubicBezTo>
                  <a:lnTo>
                    <a:pt x="2146" y="366"/>
                  </a:lnTo>
                  <a:cubicBezTo>
                    <a:pt x="2146" y="457"/>
                    <a:pt x="2123" y="526"/>
                    <a:pt x="2100" y="617"/>
                  </a:cubicBezTo>
                  <a:cubicBezTo>
                    <a:pt x="2077" y="640"/>
                    <a:pt x="2077" y="686"/>
                    <a:pt x="2055" y="708"/>
                  </a:cubicBezTo>
                  <a:lnTo>
                    <a:pt x="2032" y="800"/>
                  </a:lnTo>
                  <a:cubicBezTo>
                    <a:pt x="2032" y="845"/>
                    <a:pt x="1986" y="914"/>
                    <a:pt x="1963" y="982"/>
                  </a:cubicBezTo>
                  <a:cubicBezTo>
                    <a:pt x="1895" y="1142"/>
                    <a:pt x="1826" y="1279"/>
                    <a:pt x="1735" y="1416"/>
                  </a:cubicBezTo>
                  <a:cubicBezTo>
                    <a:pt x="1667" y="1599"/>
                    <a:pt x="1552" y="1735"/>
                    <a:pt x="1461" y="1895"/>
                  </a:cubicBezTo>
                  <a:cubicBezTo>
                    <a:pt x="1393" y="2032"/>
                    <a:pt x="1301" y="2146"/>
                    <a:pt x="1233" y="2260"/>
                  </a:cubicBezTo>
                  <a:lnTo>
                    <a:pt x="1164" y="2352"/>
                  </a:lnTo>
                  <a:cubicBezTo>
                    <a:pt x="1073" y="2489"/>
                    <a:pt x="982" y="2626"/>
                    <a:pt x="868" y="2740"/>
                  </a:cubicBezTo>
                  <a:lnTo>
                    <a:pt x="776" y="2854"/>
                  </a:lnTo>
                  <a:cubicBezTo>
                    <a:pt x="708" y="2968"/>
                    <a:pt x="617" y="3082"/>
                    <a:pt x="525" y="3196"/>
                  </a:cubicBezTo>
                  <a:lnTo>
                    <a:pt x="480" y="3242"/>
                  </a:lnTo>
                  <a:cubicBezTo>
                    <a:pt x="434" y="3288"/>
                    <a:pt x="366" y="3379"/>
                    <a:pt x="297" y="3425"/>
                  </a:cubicBezTo>
                  <a:cubicBezTo>
                    <a:pt x="251" y="3447"/>
                    <a:pt x="206" y="3493"/>
                    <a:pt x="183" y="3539"/>
                  </a:cubicBezTo>
                  <a:cubicBezTo>
                    <a:pt x="137" y="3539"/>
                    <a:pt x="114" y="3562"/>
                    <a:pt x="92" y="3584"/>
                  </a:cubicBezTo>
                  <a:cubicBezTo>
                    <a:pt x="0" y="3676"/>
                    <a:pt x="0" y="3813"/>
                    <a:pt x="92" y="3904"/>
                  </a:cubicBezTo>
                  <a:lnTo>
                    <a:pt x="229" y="4064"/>
                  </a:lnTo>
                  <a:cubicBezTo>
                    <a:pt x="388" y="4223"/>
                    <a:pt x="548" y="4406"/>
                    <a:pt x="685" y="4589"/>
                  </a:cubicBezTo>
                  <a:lnTo>
                    <a:pt x="822" y="4771"/>
                  </a:lnTo>
                  <a:lnTo>
                    <a:pt x="913" y="4885"/>
                  </a:lnTo>
                  <a:lnTo>
                    <a:pt x="1028" y="5068"/>
                  </a:lnTo>
                  <a:lnTo>
                    <a:pt x="1119" y="5228"/>
                  </a:lnTo>
                  <a:cubicBezTo>
                    <a:pt x="1187" y="5319"/>
                    <a:pt x="1233" y="5410"/>
                    <a:pt x="1301" y="5502"/>
                  </a:cubicBezTo>
                  <a:lnTo>
                    <a:pt x="1438" y="5730"/>
                  </a:lnTo>
                  <a:lnTo>
                    <a:pt x="1552" y="5913"/>
                  </a:lnTo>
                  <a:cubicBezTo>
                    <a:pt x="1621" y="6004"/>
                    <a:pt x="1667" y="6072"/>
                    <a:pt x="1712" y="6164"/>
                  </a:cubicBezTo>
                  <a:lnTo>
                    <a:pt x="1826" y="6323"/>
                  </a:lnTo>
                  <a:cubicBezTo>
                    <a:pt x="1895" y="6483"/>
                    <a:pt x="1986" y="6620"/>
                    <a:pt x="2077" y="6757"/>
                  </a:cubicBezTo>
                  <a:lnTo>
                    <a:pt x="2169" y="6917"/>
                  </a:lnTo>
                  <a:cubicBezTo>
                    <a:pt x="2214" y="7008"/>
                    <a:pt x="2283" y="7099"/>
                    <a:pt x="2329" y="7191"/>
                  </a:cubicBezTo>
                  <a:cubicBezTo>
                    <a:pt x="2374" y="7259"/>
                    <a:pt x="2420" y="7351"/>
                    <a:pt x="2488" y="7419"/>
                  </a:cubicBezTo>
                  <a:lnTo>
                    <a:pt x="2580" y="7579"/>
                  </a:lnTo>
                  <a:lnTo>
                    <a:pt x="2625" y="7647"/>
                  </a:lnTo>
                  <a:cubicBezTo>
                    <a:pt x="2671" y="7716"/>
                    <a:pt x="2717" y="7784"/>
                    <a:pt x="2762" y="7853"/>
                  </a:cubicBezTo>
                  <a:cubicBezTo>
                    <a:pt x="2831" y="7944"/>
                    <a:pt x="2899" y="8058"/>
                    <a:pt x="2968" y="8149"/>
                  </a:cubicBezTo>
                  <a:lnTo>
                    <a:pt x="3333" y="8720"/>
                  </a:lnTo>
                  <a:lnTo>
                    <a:pt x="3652" y="9222"/>
                  </a:lnTo>
                  <a:cubicBezTo>
                    <a:pt x="3721" y="9336"/>
                    <a:pt x="3789" y="9428"/>
                    <a:pt x="3858" y="9519"/>
                  </a:cubicBezTo>
                  <a:lnTo>
                    <a:pt x="3972" y="9679"/>
                  </a:lnTo>
                  <a:cubicBezTo>
                    <a:pt x="4040" y="9770"/>
                    <a:pt x="4086" y="9861"/>
                    <a:pt x="4132" y="9953"/>
                  </a:cubicBezTo>
                  <a:lnTo>
                    <a:pt x="4177" y="10021"/>
                  </a:lnTo>
                  <a:cubicBezTo>
                    <a:pt x="4246" y="10158"/>
                    <a:pt x="4314" y="10295"/>
                    <a:pt x="4406" y="10432"/>
                  </a:cubicBezTo>
                  <a:cubicBezTo>
                    <a:pt x="4428" y="10478"/>
                    <a:pt x="4474" y="10546"/>
                    <a:pt x="4497" y="10592"/>
                  </a:cubicBezTo>
                  <a:cubicBezTo>
                    <a:pt x="4565" y="10706"/>
                    <a:pt x="4634" y="10820"/>
                    <a:pt x="4702" y="10911"/>
                  </a:cubicBezTo>
                  <a:cubicBezTo>
                    <a:pt x="4771" y="10980"/>
                    <a:pt x="4862" y="11048"/>
                    <a:pt x="4976" y="11048"/>
                  </a:cubicBezTo>
                  <a:cubicBezTo>
                    <a:pt x="4999" y="11048"/>
                    <a:pt x="5022" y="11025"/>
                    <a:pt x="5045" y="11025"/>
                  </a:cubicBezTo>
                  <a:cubicBezTo>
                    <a:pt x="5113" y="11003"/>
                    <a:pt x="5159" y="11003"/>
                    <a:pt x="5182" y="10957"/>
                  </a:cubicBezTo>
                  <a:cubicBezTo>
                    <a:pt x="5250" y="10911"/>
                    <a:pt x="5319" y="10888"/>
                    <a:pt x="5387" y="10866"/>
                  </a:cubicBezTo>
                  <a:lnTo>
                    <a:pt x="5410" y="10843"/>
                  </a:lnTo>
                  <a:cubicBezTo>
                    <a:pt x="5501" y="10820"/>
                    <a:pt x="5570" y="10797"/>
                    <a:pt x="5638" y="10751"/>
                  </a:cubicBezTo>
                  <a:cubicBezTo>
                    <a:pt x="5707" y="10729"/>
                    <a:pt x="5775" y="10683"/>
                    <a:pt x="5821" y="10660"/>
                  </a:cubicBezTo>
                  <a:cubicBezTo>
                    <a:pt x="5889" y="10592"/>
                    <a:pt x="5981" y="10546"/>
                    <a:pt x="6049" y="10478"/>
                  </a:cubicBezTo>
                  <a:cubicBezTo>
                    <a:pt x="6232" y="10295"/>
                    <a:pt x="6414" y="10135"/>
                    <a:pt x="6551" y="9907"/>
                  </a:cubicBezTo>
                  <a:cubicBezTo>
                    <a:pt x="6620" y="9838"/>
                    <a:pt x="6665" y="9747"/>
                    <a:pt x="6711" y="9656"/>
                  </a:cubicBezTo>
                  <a:cubicBezTo>
                    <a:pt x="6757" y="9565"/>
                    <a:pt x="6779" y="9496"/>
                    <a:pt x="6825" y="9405"/>
                  </a:cubicBezTo>
                  <a:cubicBezTo>
                    <a:pt x="6825" y="9359"/>
                    <a:pt x="6848" y="9291"/>
                    <a:pt x="6848" y="9245"/>
                  </a:cubicBezTo>
                  <a:lnTo>
                    <a:pt x="6871" y="9199"/>
                  </a:lnTo>
                  <a:cubicBezTo>
                    <a:pt x="6894" y="9017"/>
                    <a:pt x="6916" y="8880"/>
                    <a:pt x="6939" y="8743"/>
                  </a:cubicBezTo>
                  <a:cubicBezTo>
                    <a:pt x="6939" y="8697"/>
                    <a:pt x="6939" y="8652"/>
                    <a:pt x="6939" y="8606"/>
                  </a:cubicBezTo>
                  <a:lnTo>
                    <a:pt x="6939" y="8515"/>
                  </a:lnTo>
                  <a:cubicBezTo>
                    <a:pt x="6939" y="8469"/>
                    <a:pt x="6939" y="8423"/>
                    <a:pt x="6939" y="8355"/>
                  </a:cubicBezTo>
                  <a:cubicBezTo>
                    <a:pt x="6985" y="8332"/>
                    <a:pt x="7031" y="8332"/>
                    <a:pt x="7053" y="8309"/>
                  </a:cubicBezTo>
                  <a:cubicBezTo>
                    <a:pt x="7099" y="8309"/>
                    <a:pt x="7145" y="8309"/>
                    <a:pt x="7190" y="8286"/>
                  </a:cubicBezTo>
                  <a:cubicBezTo>
                    <a:pt x="7259" y="8264"/>
                    <a:pt x="7327" y="8264"/>
                    <a:pt x="7419" y="8218"/>
                  </a:cubicBezTo>
                  <a:lnTo>
                    <a:pt x="7578" y="8172"/>
                  </a:lnTo>
                  <a:cubicBezTo>
                    <a:pt x="7738" y="8127"/>
                    <a:pt x="7898" y="8058"/>
                    <a:pt x="8058" y="7990"/>
                  </a:cubicBezTo>
                  <a:cubicBezTo>
                    <a:pt x="8286" y="7875"/>
                    <a:pt x="8514" y="7716"/>
                    <a:pt x="8697" y="7556"/>
                  </a:cubicBezTo>
                  <a:cubicBezTo>
                    <a:pt x="8811" y="7465"/>
                    <a:pt x="8902" y="7373"/>
                    <a:pt x="8994" y="7282"/>
                  </a:cubicBezTo>
                  <a:cubicBezTo>
                    <a:pt x="9085" y="7191"/>
                    <a:pt x="9176" y="7077"/>
                    <a:pt x="9245" y="6962"/>
                  </a:cubicBezTo>
                  <a:cubicBezTo>
                    <a:pt x="9359" y="6826"/>
                    <a:pt x="9427" y="6689"/>
                    <a:pt x="9473" y="6574"/>
                  </a:cubicBezTo>
                  <a:cubicBezTo>
                    <a:pt x="9519" y="6506"/>
                    <a:pt x="9541" y="6415"/>
                    <a:pt x="9587" y="6346"/>
                  </a:cubicBezTo>
                  <a:cubicBezTo>
                    <a:pt x="9610" y="6232"/>
                    <a:pt x="9633" y="6118"/>
                    <a:pt x="9655" y="6049"/>
                  </a:cubicBezTo>
                  <a:cubicBezTo>
                    <a:pt x="9678" y="5867"/>
                    <a:pt x="9655" y="5684"/>
                    <a:pt x="9610" y="5456"/>
                  </a:cubicBezTo>
                  <a:cubicBezTo>
                    <a:pt x="9587" y="5342"/>
                    <a:pt x="9541" y="5251"/>
                    <a:pt x="9519" y="5136"/>
                  </a:cubicBezTo>
                  <a:lnTo>
                    <a:pt x="9587" y="5114"/>
                  </a:lnTo>
                  <a:cubicBezTo>
                    <a:pt x="9633" y="5114"/>
                    <a:pt x="9678" y="5091"/>
                    <a:pt x="9724" y="5068"/>
                  </a:cubicBezTo>
                  <a:cubicBezTo>
                    <a:pt x="9838" y="5045"/>
                    <a:pt x="9952" y="5000"/>
                    <a:pt x="10044" y="4954"/>
                  </a:cubicBezTo>
                  <a:cubicBezTo>
                    <a:pt x="10135" y="4908"/>
                    <a:pt x="10203" y="4840"/>
                    <a:pt x="10272" y="4794"/>
                  </a:cubicBezTo>
                  <a:cubicBezTo>
                    <a:pt x="10340" y="4748"/>
                    <a:pt x="10409" y="4680"/>
                    <a:pt x="10477" y="4611"/>
                  </a:cubicBezTo>
                  <a:cubicBezTo>
                    <a:pt x="10591" y="4475"/>
                    <a:pt x="10705" y="4315"/>
                    <a:pt x="10797" y="4109"/>
                  </a:cubicBezTo>
                  <a:cubicBezTo>
                    <a:pt x="10865" y="3972"/>
                    <a:pt x="10911" y="3858"/>
                    <a:pt x="10934" y="3744"/>
                  </a:cubicBezTo>
                  <a:cubicBezTo>
                    <a:pt x="10957" y="3698"/>
                    <a:pt x="10957" y="3630"/>
                    <a:pt x="10979" y="3562"/>
                  </a:cubicBezTo>
                  <a:lnTo>
                    <a:pt x="10979" y="3539"/>
                  </a:lnTo>
                  <a:lnTo>
                    <a:pt x="10979" y="3470"/>
                  </a:lnTo>
                  <a:cubicBezTo>
                    <a:pt x="11002" y="3425"/>
                    <a:pt x="11002" y="3379"/>
                    <a:pt x="11002" y="3310"/>
                  </a:cubicBezTo>
                  <a:cubicBezTo>
                    <a:pt x="11025" y="3265"/>
                    <a:pt x="11025" y="3242"/>
                    <a:pt x="11002" y="3196"/>
                  </a:cubicBezTo>
                  <a:cubicBezTo>
                    <a:pt x="11002" y="3105"/>
                    <a:pt x="11002" y="3037"/>
                    <a:pt x="10979" y="2968"/>
                  </a:cubicBezTo>
                  <a:cubicBezTo>
                    <a:pt x="10979" y="2900"/>
                    <a:pt x="10979" y="2854"/>
                    <a:pt x="10957" y="2785"/>
                  </a:cubicBezTo>
                  <a:cubicBezTo>
                    <a:pt x="10934" y="2740"/>
                    <a:pt x="10934" y="2694"/>
                    <a:pt x="10911" y="2649"/>
                  </a:cubicBezTo>
                  <a:cubicBezTo>
                    <a:pt x="10888" y="2603"/>
                    <a:pt x="10865" y="2557"/>
                    <a:pt x="10820" y="2534"/>
                  </a:cubicBezTo>
                  <a:cubicBezTo>
                    <a:pt x="10797" y="2489"/>
                    <a:pt x="10728" y="2443"/>
                    <a:pt x="10683" y="2420"/>
                  </a:cubicBezTo>
                  <a:cubicBezTo>
                    <a:pt x="10614" y="2375"/>
                    <a:pt x="10523" y="2352"/>
                    <a:pt x="10432" y="2329"/>
                  </a:cubicBezTo>
                  <a:cubicBezTo>
                    <a:pt x="10317" y="2283"/>
                    <a:pt x="10203" y="2238"/>
                    <a:pt x="10089" y="2192"/>
                  </a:cubicBezTo>
                  <a:lnTo>
                    <a:pt x="10021" y="2169"/>
                  </a:lnTo>
                  <a:cubicBezTo>
                    <a:pt x="9975" y="2169"/>
                    <a:pt x="9929" y="2146"/>
                    <a:pt x="9884" y="2146"/>
                  </a:cubicBezTo>
                  <a:lnTo>
                    <a:pt x="9815" y="2101"/>
                  </a:lnTo>
                  <a:cubicBezTo>
                    <a:pt x="9770" y="2101"/>
                    <a:pt x="9724" y="2078"/>
                    <a:pt x="9678" y="2055"/>
                  </a:cubicBezTo>
                  <a:lnTo>
                    <a:pt x="9587" y="2032"/>
                  </a:lnTo>
                  <a:cubicBezTo>
                    <a:pt x="9450" y="1987"/>
                    <a:pt x="9313" y="1941"/>
                    <a:pt x="9176" y="1895"/>
                  </a:cubicBezTo>
                  <a:cubicBezTo>
                    <a:pt x="9085" y="1872"/>
                    <a:pt x="8994" y="1850"/>
                    <a:pt x="8902" y="1827"/>
                  </a:cubicBezTo>
                  <a:lnTo>
                    <a:pt x="8788" y="1804"/>
                  </a:lnTo>
                  <a:cubicBezTo>
                    <a:pt x="8651" y="1781"/>
                    <a:pt x="8514" y="1758"/>
                    <a:pt x="8400" y="1735"/>
                  </a:cubicBezTo>
                  <a:lnTo>
                    <a:pt x="8354" y="1735"/>
                  </a:lnTo>
                  <a:lnTo>
                    <a:pt x="8332" y="1713"/>
                  </a:lnTo>
                  <a:cubicBezTo>
                    <a:pt x="8195" y="1690"/>
                    <a:pt x="8081" y="1667"/>
                    <a:pt x="7966" y="1644"/>
                  </a:cubicBezTo>
                  <a:cubicBezTo>
                    <a:pt x="7852" y="1621"/>
                    <a:pt x="7738" y="1599"/>
                    <a:pt x="7624" y="1576"/>
                  </a:cubicBezTo>
                  <a:lnTo>
                    <a:pt x="7533" y="1553"/>
                  </a:lnTo>
                  <a:cubicBezTo>
                    <a:pt x="7373" y="1507"/>
                    <a:pt x="7236" y="1462"/>
                    <a:pt x="7076" y="1416"/>
                  </a:cubicBezTo>
                  <a:cubicBezTo>
                    <a:pt x="6985" y="1393"/>
                    <a:pt x="6871" y="1347"/>
                    <a:pt x="6779" y="1302"/>
                  </a:cubicBezTo>
                  <a:cubicBezTo>
                    <a:pt x="6734" y="1279"/>
                    <a:pt x="6688" y="1256"/>
                    <a:pt x="6620" y="1256"/>
                  </a:cubicBezTo>
                  <a:cubicBezTo>
                    <a:pt x="6483" y="1188"/>
                    <a:pt x="6323" y="1142"/>
                    <a:pt x="6186" y="1096"/>
                  </a:cubicBezTo>
                  <a:lnTo>
                    <a:pt x="6095" y="1074"/>
                  </a:lnTo>
                  <a:cubicBezTo>
                    <a:pt x="5981" y="1051"/>
                    <a:pt x="5866" y="1028"/>
                    <a:pt x="5730" y="982"/>
                  </a:cubicBezTo>
                  <a:lnTo>
                    <a:pt x="5524" y="914"/>
                  </a:lnTo>
                  <a:lnTo>
                    <a:pt x="5296" y="845"/>
                  </a:lnTo>
                  <a:cubicBezTo>
                    <a:pt x="5159" y="822"/>
                    <a:pt x="4999" y="754"/>
                    <a:pt x="4862" y="708"/>
                  </a:cubicBezTo>
                  <a:cubicBezTo>
                    <a:pt x="4588" y="617"/>
                    <a:pt x="4337" y="526"/>
                    <a:pt x="4063" y="434"/>
                  </a:cubicBezTo>
                  <a:lnTo>
                    <a:pt x="3903" y="366"/>
                  </a:lnTo>
                  <a:cubicBezTo>
                    <a:pt x="3721" y="298"/>
                    <a:pt x="3538" y="252"/>
                    <a:pt x="3356" y="183"/>
                  </a:cubicBezTo>
                  <a:cubicBezTo>
                    <a:pt x="3287" y="161"/>
                    <a:pt x="3196" y="138"/>
                    <a:pt x="3127" y="115"/>
                  </a:cubicBezTo>
                  <a:lnTo>
                    <a:pt x="3082" y="92"/>
                  </a:lnTo>
                  <a:lnTo>
                    <a:pt x="3036" y="92"/>
                  </a:lnTo>
                  <a:cubicBezTo>
                    <a:pt x="2968" y="69"/>
                    <a:pt x="2922" y="46"/>
                    <a:pt x="2876" y="46"/>
                  </a:cubicBezTo>
                  <a:cubicBezTo>
                    <a:pt x="2785" y="24"/>
                    <a:pt x="2717" y="1"/>
                    <a:pt x="2648" y="1"/>
                  </a:cubicBezTo>
                  <a:close/>
                </a:path>
              </a:pathLst>
            </a:custGeom>
            <a:solidFill>
              <a:srgbClr val="FFD9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38"/>
            <p:cNvSpPr/>
            <p:nvPr/>
          </p:nvSpPr>
          <p:spPr>
            <a:xfrm>
              <a:off x="7145673" y="3803025"/>
              <a:ext cx="261268" cy="188871"/>
            </a:xfrm>
            <a:custGeom>
              <a:avLst/>
              <a:gdLst/>
              <a:ahLst/>
              <a:cxnLst/>
              <a:rect l="l" t="t" r="r" b="b"/>
              <a:pathLst>
                <a:path w="9336" h="6749" extrusionOk="0">
                  <a:moveTo>
                    <a:pt x="91" y="1"/>
                  </a:moveTo>
                  <a:cubicBezTo>
                    <a:pt x="69" y="1"/>
                    <a:pt x="46" y="1"/>
                    <a:pt x="23" y="23"/>
                  </a:cubicBezTo>
                  <a:cubicBezTo>
                    <a:pt x="0" y="69"/>
                    <a:pt x="23" y="115"/>
                    <a:pt x="46" y="138"/>
                  </a:cubicBezTo>
                  <a:cubicBezTo>
                    <a:pt x="297" y="343"/>
                    <a:pt x="571" y="526"/>
                    <a:pt x="822" y="708"/>
                  </a:cubicBezTo>
                  <a:cubicBezTo>
                    <a:pt x="959" y="799"/>
                    <a:pt x="1073" y="914"/>
                    <a:pt x="1210" y="1005"/>
                  </a:cubicBezTo>
                  <a:cubicBezTo>
                    <a:pt x="1347" y="1096"/>
                    <a:pt x="1461" y="1165"/>
                    <a:pt x="1575" y="1256"/>
                  </a:cubicBezTo>
                  <a:cubicBezTo>
                    <a:pt x="1712" y="1370"/>
                    <a:pt x="1826" y="1461"/>
                    <a:pt x="1963" y="1553"/>
                  </a:cubicBezTo>
                  <a:cubicBezTo>
                    <a:pt x="2100" y="1667"/>
                    <a:pt x="2214" y="1758"/>
                    <a:pt x="2351" y="1849"/>
                  </a:cubicBezTo>
                  <a:cubicBezTo>
                    <a:pt x="2488" y="1941"/>
                    <a:pt x="2602" y="2032"/>
                    <a:pt x="2739" y="2146"/>
                  </a:cubicBezTo>
                  <a:cubicBezTo>
                    <a:pt x="2876" y="2237"/>
                    <a:pt x="3013" y="2329"/>
                    <a:pt x="3150" y="2443"/>
                  </a:cubicBezTo>
                  <a:cubicBezTo>
                    <a:pt x="3401" y="2625"/>
                    <a:pt x="3652" y="2808"/>
                    <a:pt x="3903" y="3013"/>
                  </a:cubicBezTo>
                  <a:cubicBezTo>
                    <a:pt x="4017" y="3105"/>
                    <a:pt x="4154" y="3196"/>
                    <a:pt x="4269" y="3287"/>
                  </a:cubicBezTo>
                  <a:cubicBezTo>
                    <a:pt x="4383" y="3402"/>
                    <a:pt x="4520" y="3493"/>
                    <a:pt x="4634" y="3584"/>
                  </a:cubicBezTo>
                  <a:cubicBezTo>
                    <a:pt x="4885" y="3790"/>
                    <a:pt x="5159" y="3995"/>
                    <a:pt x="5410" y="4200"/>
                  </a:cubicBezTo>
                  <a:cubicBezTo>
                    <a:pt x="5661" y="4383"/>
                    <a:pt x="5889" y="4588"/>
                    <a:pt x="6140" y="4771"/>
                  </a:cubicBezTo>
                  <a:cubicBezTo>
                    <a:pt x="6620" y="5113"/>
                    <a:pt x="7099" y="5456"/>
                    <a:pt x="7555" y="5798"/>
                  </a:cubicBezTo>
                  <a:cubicBezTo>
                    <a:pt x="7669" y="5867"/>
                    <a:pt x="7784" y="5958"/>
                    <a:pt x="7898" y="6026"/>
                  </a:cubicBezTo>
                  <a:cubicBezTo>
                    <a:pt x="8012" y="6118"/>
                    <a:pt x="8149" y="6209"/>
                    <a:pt x="8263" y="6300"/>
                  </a:cubicBezTo>
                  <a:cubicBezTo>
                    <a:pt x="8377" y="6369"/>
                    <a:pt x="8491" y="6460"/>
                    <a:pt x="8605" y="6529"/>
                  </a:cubicBezTo>
                  <a:cubicBezTo>
                    <a:pt x="8742" y="6620"/>
                    <a:pt x="8879" y="6688"/>
                    <a:pt x="9016" y="6734"/>
                  </a:cubicBezTo>
                  <a:cubicBezTo>
                    <a:pt x="9041" y="6744"/>
                    <a:pt x="9066" y="6748"/>
                    <a:pt x="9091" y="6748"/>
                  </a:cubicBezTo>
                  <a:cubicBezTo>
                    <a:pt x="9185" y="6748"/>
                    <a:pt x="9277" y="6687"/>
                    <a:pt x="9313" y="6597"/>
                  </a:cubicBezTo>
                  <a:cubicBezTo>
                    <a:pt x="9336" y="6551"/>
                    <a:pt x="9336" y="6483"/>
                    <a:pt x="9313" y="6437"/>
                  </a:cubicBezTo>
                  <a:cubicBezTo>
                    <a:pt x="9313" y="6414"/>
                    <a:pt x="9290" y="6392"/>
                    <a:pt x="9290" y="6392"/>
                  </a:cubicBezTo>
                  <a:cubicBezTo>
                    <a:pt x="9267" y="6346"/>
                    <a:pt x="9222" y="6323"/>
                    <a:pt x="9199" y="6323"/>
                  </a:cubicBezTo>
                  <a:cubicBezTo>
                    <a:pt x="9062" y="6232"/>
                    <a:pt x="8948" y="6141"/>
                    <a:pt x="8834" y="6072"/>
                  </a:cubicBezTo>
                  <a:cubicBezTo>
                    <a:pt x="8719" y="5981"/>
                    <a:pt x="8582" y="5889"/>
                    <a:pt x="8468" y="5798"/>
                  </a:cubicBezTo>
                  <a:cubicBezTo>
                    <a:pt x="8331" y="5707"/>
                    <a:pt x="8194" y="5593"/>
                    <a:pt x="8058" y="5501"/>
                  </a:cubicBezTo>
                  <a:cubicBezTo>
                    <a:pt x="7943" y="5410"/>
                    <a:pt x="7806" y="5319"/>
                    <a:pt x="7669" y="5228"/>
                  </a:cubicBezTo>
                  <a:cubicBezTo>
                    <a:pt x="7533" y="5136"/>
                    <a:pt x="7396" y="5045"/>
                    <a:pt x="7281" y="4954"/>
                  </a:cubicBezTo>
                  <a:cubicBezTo>
                    <a:pt x="7144" y="4862"/>
                    <a:pt x="7030" y="4771"/>
                    <a:pt x="6893" y="4680"/>
                  </a:cubicBezTo>
                  <a:cubicBezTo>
                    <a:pt x="6642" y="4497"/>
                    <a:pt x="6368" y="4315"/>
                    <a:pt x="6117" y="4132"/>
                  </a:cubicBezTo>
                  <a:cubicBezTo>
                    <a:pt x="5866" y="3927"/>
                    <a:pt x="5615" y="3744"/>
                    <a:pt x="5341" y="3561"/>
                  </a:cubicBezTo>
                  <a:cubicBezTo>
                    <a:pt x="5090" y="3356"/>
                    <a:pt x="4839" y="3173"/>
                    <a:pt x="4565" y="2991"/>
                  </a:cubicBezTo>
                  <a:cubicBezTo>
                    <a:pt x="4451" y="2899"/>
                    <a:pt x="4314" y="2808"/>
                    <a:pt x="4200" y="2717"/>
                  </a:cubicBezTo>
                  <a:cubicBezTo>
                    <a:pt x="4063" y="2603"/>
                    <a:pt x="3926" y="2534"/>
                    <a:pt x="3812" y="2443"/>
                  </a:cubicBezTo>
                  <a:cubicBezTo>
                    <a:pt x="3675" y="2352"/>
                    <a:pt x="3538" y="2237"/>
                    <a:pt x="3401" y="2146"/>
                  </a:cubicBezTo>
                  <a:cubicBezTo>
                    <a:pt x="3264" y="2078"/>
                    <a:pt x="3127" y="1986"/>
                    <a:pt x="2990" y="1895"/>
                  </a:cubicBezTo>
                  <a:cubicBezTo>
                    <a:pt x="2762" y="1735"/>
                    <a:pt x="2511" y="1575"/>
                    <a:pt x="2260" y="1416"/>
                  </a:cubicBezTo>
                  <a:cubicBezTo>
                    <a:pt x="2032" y="1256"/>
                    <a:pt x="1781" y="1119"/>
                    <a:pt x="1529" y="959"/>
                  </a:cubicBezTo>
                  <a:cubicBezTo>
                    <a:pt x="1438" y="891"/>
                    <a:pt x="1324" y="845"/>
                    <a:pt x="1210" y="777"/>
                  </a:cubicBezTo>
                  <a:cubicBezTo>
                    <a:pt x="1141" y="731"/>
                    <a:pt x="1073" y="685"/>
                    <a:pt x="1004" y="640"/>
                  </a:cubicBezTo>
                  <a:cubicBezTo>
                    <a:pt x="959" y="617"/>
                    <a:pt x="913" y="571"/>
                    <a:pt x="845" y="526"/>
                  </a:cubicBezTo>
                  <a:cubicBezTo>
                    <a:pt x="616" y="366"/>
                    <a:pt x="388" y="183"/>
                    <a:pt x="137" y="23"/>
                  </a:cubicBezTo>
                  <a:cubicBezTo>
                    <a:pt x="137" y="1"/>
                    <a:pt x="114" y="1"/>
                    <a:pt x="91" y="1"/>
                  </a:cubicBezTo>
                  <a:close/>
                </a:path>
              </a:pathLst>
            </a:custGeom>
            <a:solidFill>
              <a:srgbClr val="FFE0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38"/>
            <p:cNvSpPr/>
            <p:nvPr/>
          </p:nvSpPr>
          <p:spPr>
            <a:xfrm>
              <a:off x="7433751" y="4009358"/>
              <a:ext cx="10243" cy="10243"/>
            </a:xfrm>
            <a:custGeom>
              <a:avLst/>
              <a:gdLst/>
              <a:ahLst/>
              <a:cxnLst/>
              <a:rect l="l" t="t" r="r" b="b"/>
              <a:pathLst>
                <a:path w="366" h="366" extrusionOk="0">
                  <a:moveTo>
                    <a:pt x="206" y="0"/>
                  </a:moveTo>
                  <a:cubicBezTo>
                    <a:pt x="160" y="0"/>
                    <a:pt x="115" y="0"/>
                    <a:pt x="69" y="46"/>
                  </a:cubicBezTo>
                  <a:cubicBezTo>
                    <a:pt x="46" y="69"/>
                    <a:pt x="23" y="114"/>
                    <a:pt x="0" y="160"/>
                  </a:cubicBezTo>
                  <a:cubicBezTo>
                    <a:pt x="0" y="206"/>
                    <a:pt x="23" y="251"/>
                    <a:pt x="46" y="297"/>
                  </a:cubicBezTo>
                  <a:cubicBezTo>
                    <a:pt x="69" y="342"/>
                    <a:pt x="137" y="365"/>
                    <a:pt x="183" y="365"/>
                  </a:cubicBezTo>
                  <a:cubicBezTo>
                    <a:pt x="229" y="365"/>
                    <a:pt x="274" y="365"/>
                    <a:pt x="297" y="320"/>
                  </a:cubicBezTo>
                  <a:cubicBezTo>
                    <a:pt x="343" y="297"/>
                    <a:pt x="366" y="251"/>
                    <a:pt x="366" y="206"/>
                  </a:cubicBezTo>
                  <a:cubicBezTo>
                    <a:pt x="366" y="160"/>
                    <a:pt x="366" y="114"/>
                    <a:pt x="343" y="69"/>
                  </a:cubicBezTo>
                  <a:cubicBezTo>
                    <a:pt x="297" y="46"/>
                    <a:pt x="251" y="0"/>
                    <a:pt x="206" y="0"/>
                  </a:cubicBezTo>
                  <a:close/>
                </a:path>
              </a:pathLst>
            </a:custGeom>
            <a:solidFill>
              <a:srgbClr val="FFE0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38"/>
            <p:cNvSpPr/>
            <p:nvPr/>
          </p:nvSpPr>
          <p:spPr>
            <a:xfrm>
              <a:off x="7475281" y="4043192"/>
              <a:ext cx="118824" cy="81632"/>
            </a:xfrm>
            <a:custGeom>
              <a:avLst/>
              <a:gdLst/>
              <a:ahLst/>
              <a:cxnLst/>
              <a:rect l="l" t="t" r="r" b="b"/>
              <a:pathLst>
                <a:path w="4246" h="2917" extrusionOk="0">
                  <a:moveTo>
                    <a:pt x="183" y="1"/>
                  </a:moveTo>
                  <a:cubicBezTo>
                    <a:pt x="137" y="1"/>
                    <a:pt x="91" y="24"/>
                    <a:pt x="46" y="69"/>
                  </a:cubicBezTo>
                  <a:cubicBezTo>
                    <a:pt x="0" y="138"/>
                    <a:pt x="23" y="252"/>
                    <a:pt x="91" y="298"/>
                  </a:cubicBezTo>
                  <a:cubicBezTo>
                    <a:pt x="228" y="389"/>
                    <a:pt x="365" y="480"/>
                    <a:pt x="502" y="571"/>
                  </a:cubicBezTo>
                  <a:cubicBezTo>
                    <a:pt x="616" y="663"/>
                    <a:pt x="730" y="754"/>
                    <a:pt x="867" y="845"/>
                  </a:cubicBezTo>
                  <a:cubicBezTo>
                    <a:pt x="1118" y="1028"/>
                    <a:pt x="1392" y="1233"/>
                    <a:pt x="1666" y="1416"/>
                  </a:cubicBezTo>
                  <a:cubicBezTo>
                    <a:pt x="1963" y="1599"/>
                    <a:pt x="2260" y="1804"/>
                    <a:pt x="2556" y="2009"/>
                  </a:cubicBezTo>
                  <a:cubicBezTo>
                    <a:pt x="2830" y="2192"/>
                    <a:pt x="3104" y="2398"/>
                    <a:pt x="3378" y="2580"/>
                  </a:cubicBezTo>
                  <a:cubicBezTo>
                    <a:pt x="3538" y="2694"/>
                    <a:pt x="3698" y="2763"/>
                    <a:pt x="3858" y="2877"/>
                  </a:cubicBezTo>
                  <a:cubicBezTo>
                    <a:pt x="3894" y="2904"/>
                    <a:pt x="3940" y="2917"/>
                    <a:pt x="3988" y="2917"/>
                  </a:cubicBezTo>
                  <a:cubicBezTo>
                    <a:pt x="4061" y="2917"/>
                    <a:pt x="4136" y="2886"/>
                    <a:pt x="4177" y="2831"/>
                  </a:cubicBezTo>
                  <a:cubicBezTo>
                    <a:pt x="4246" y="2717"/>
                    <a:pt x="4223" y="2580"/>
                    <a:pt x="4131" y="2489"/>
                  </a:cubicBezTo>
                  <a:cubicBezTo>
                    <a:pt x="3994" y="2398"/>
                    <a:pt x="3835" y="2306"/>
                    <a:pt x="3698" y="2215"/>
                  </a:cubicBezTo>
                  <a:cubicBezTo>
                    <a:pt x="3561" y="2146"/>
                    <a:pt x="3424" y="2055"/>
                    <a:pt x="3287" y="1964"/>
                  </a:cubicBezTo>
                  <a:cubicBezTo>
                    <a:pt x="2990" y="1758"/>
                    <a:pt x="2693" y="1576"/>
                    <a:pt x="2420" y="1393"/>
                  </a:cubicBezTo>
                  <a:cubicBezTo>
                    <a:pt x="2123" y="1211"/>
                    <a:pt x="1849" y="1028"/>
                    <a:pt x="1552" y="868"/>
                  </a:cubicBezTo>
                  <a:cubicBezTo>
                    <a:pt x="1278" y="686"/>
                    <a:pt x="1004" y="526"/>
                    <a:pt x="730" y="343"/>
                  </a:cubicBezTo>
                  <a:cubicBezTo>
                    <a:pt x="571" y="252"/>
                    <a:pt x="434" y="138"/>
                    <a:pt x="274" y="24"/>
                  </a:cubicBezTo>
                  <a:cubicBezTo>
                    <a:pt x="251" y="24"/>
                    <a:pt x="228" y="1"/>
                    <a:pt x="183" y="1"/>
                  </a:cubicBezTo>
                  <a:close/>
                </a:path>
              </a:pathLst>
            </a:custGeom>
            <a:solidFill>
              <a:srgbClr val="FFE0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38"/>
            <p:cNvSpPr/>
            <p:nvPr/>
          </p:nvSpPr>
          <p:spPr>
            <a:xfrm>
              <a:off x="6943817" y="3870748"/>
              <a:ext cx="281081" cy="200596"/>
            </a:xfrm>
            <a:custGeom>
              <a:avLst/>
              <a:gdLst/>
              <a:ahLst/>
              <a:cxnLst/>
              <a:rect l="l" t="t" r="r" b="b"/>
              <a:pathLst>
                <a:path w="10044" h="7168" extrusionOk="0">
                  <a:moveTo>
                    <a:pt x="115" y="0"/>
                  </a:moveTo>
                  <a:cubicBezTo>
                    <a:pt x="92" y="0"/>
                    <a:pt x="69" y="0"/>
                    <a:pt x="46" y="23"/>
                  </a:cubicBezTo>
                  <a:cubicBezTo>
                    <a:pt x="0" y="69"/>
                    <a:pt x="0" y="137"/>
                    <a:pt x="46" y="183"/>
                  </a:cubicBezTo>
                  <a:cubicBezTo>
                    <a:pt x="160" y="297"/>
                    <a:pt x="274" y="411"/>
                    <a:pt x="388" y="502"/>
                  </a:cubicBezTo>
                  <a:cubicBezTo>
                    <a:pt x="525" y="593"/>
                    <a:pt x="662" y="708"/>
                    <a:pt x="776" y="799"/>
                  </a:cubicBezTo>
                  <a:cubicBezTo>
                    <a:pt x="891" y="890"/>
                    <a:pt x="1028" y="959"/>
                    <a:pt x="1142" y="1050"/>
                  </a:cubicBezTo>
                  <a:cubicBezTo>
                    <a:pt x="1256" y="1141"/>
                    <a:pt x="1393" y="1255"/>
                    <a:pt x="1507" y="1347"/>
                  </a:cubicBezTo>
                  <a:cubicBezTo>
                    <a:pt x="1758" y="1552"/>
                    <a:pt x="2009" y="1758"/>
                    <a:pt x="2283" y="1963"/>
                  </a:cubicBezTo>
                  <a:cubicBezTo>
                    <a:pt x="2397" y="2054"/>
                    <a:pt x="2534" y="2168"/>
                    <a:pt x="2648" y="2260"/>
                  </a:cubicBezTo>
                  <a:cubicBezTo>
                    <a:pt x="2785" y="2374"/>
                    <a:pt x="2922" y="2465"/>
                    <a:pt x="3036" y="2556"/>
                  </a:cubicBezTo>
                  <a:cubicBezTo>
                    <a:pt x="3287" y="2762"/>
                    <a:pt x="3515" y="2944"/>
                    <a:pt x="3767" y="3127"/>
                  </a:cubicBezTo>
                  <a:cubicBezTo>
                    <a:pt x="4040" y="3310"/>
                    <a:pt x="4292" y="3515"/>
                    <a:pt x="4565" y="3698"/>
                  </a:cubicBezTo>
                  <a:cubicBezTo>
                    <a:pt x="4702" y="3789"/>
                    <a:pt x="4839" y="3880"/>
                    <a:pt x="4976" y="3972"/>
                  </a:cubicBezTo>
                  <a:cubicBezTo>
                    <a:pt x="5113" y="4063"/>
                    <a:pt x="5250" y="4154"/>
                    <a:pt x="5364" y="4246"/>
                  </a:cubicBezTo>
                  <a:cubicBezTo>
                    <a:pt x="5638" y="4428"/>
                    <a:pt x="5912" y="4634"/>
                    <a:pt x="6163" y="4816"/>
                  </a:cubicBezTo>
                  <a:cubicBezTo>
                    <a:pt x="6437" y="4999"/>
                    <a:pt x="6688" y="5181"/>
                    <a:pt x="6939" y="5364"/>
                  </a:cubicBezTo>
                  <a:cubicBezTo>
                    <a:pt x="7053" y="5455"/>
                    <a:pt x="7190" y="5547"/>
                    <a:pt x="7327" y="5638"/>
                  </a:cubicBezTo>
                  <a:cubicBezTo>
                    <a:pt x="7441" y="5729"/>
                    <a:pt x="7578" y="5820"/>
                    <a:pt x="7715" y="5912"/>
                  </a:cubicBezTo>
                  <a:cubicBezTo>
                    <a:pt x="7966" y="6094"/>
                    <a:pt x="8240" y="6277"/>
                    <a:pt x="8514" y="6460"/>
                  </a:cubicBezTo>
                  <a:cubicBezTo>
                    <a:pt x="8628" y="6551"/>
                    <a:pt x="8765" y="6642"/>
                    <a:pt x="8902" y="6711"/>
                  </a:cubicBezTo>
                  <a:cubicBezTo>
                    <a:pt x="9016" y="6802"/>
                    <a:pt x="9153" y="6916"/>
                    <a:pt x="9290" y="6985"/>
                  </a:cubicBezTo>
                  <a:cubicBezTo>
                    <a:pt x="9382" y="7053"/>
                    <a:pt x="9496" y="7099"/>
                    <a:pt x="9587" y="7144"/>
                  </a:cubicBezTo>
                  <a:cubicBezTo>
                    <a:pt x="9655" y="7167"/>
                    <a:pt x="9701" y="7167"/>
                    <a:pt x="9747" y="7167"/>
                  </a:cubicBezTo>
                  <a:cubicBezTo>
                    <a:pt x="9838" y="7144"/>
                    <a:pt x="9907" y="7099"/>
                    <a:pt x="9952" y="7053"/>
                  </a:cubicBezTo>
                  <a:cubicBezTo>
                    <a:pt x="10044" y="6916"/>
                    <a:pt x="10021" y="6711"/>
                    <a:pt x="9884" y="6619"/>
                  </a:cubicBezTo>
                  <a:cubicBezTo>
                    <a:pt x="9747" y="6528"/>
                    <a:pt x="9610" y="6437"/>
                    <a:pt x="9473" y="6323"/>
                  </a:cubicBezTo>
                  <a:cubicBezTo>
                    <a:pt x="9336" y="6231"/>
                    <a:pt x="9199" y="6140"/>
                    <a:pt x="9062" y="6049"/>
                  </a:cubicBezTo>
                  <a:cubicBezTo>
                    <a:pt x="8925" y="5957"/>
                    <a:pt x="8811" y="5866"/>
                    <a:pt x="8674" y="5798"/>
                  </a:cubicBezTo>
                  <a:cubicBezTo>
                    <a:pt x="8537" y="5706"/>
                    <a:pt x="8423" y="5615"/>
                    <a:pt x="8286" y="5524"/>
                  </a:cubicBezTo>
                  <a:cubicBezTo>
                    <a:pt x="8149" y="5432"/>
                    <a:pt x="8012" y="5341"/>
                    <a:pt x="7875" y="5250"/>
                  </a:cubicBezTo>
                  <a:cubicBezTo>
                    <a:pt x="7761" y="5159"/>
                    <a:pt x="7624" y="5067"/>
                    <a:pt x="7510" y="4976"/>
                  </a:cubicBezTo>
                  <a:cubicBezTo>
                    <a:pt x="7236" y="4816"/>
                    <a:pt x="6985" y="4611"/>
                    <a:pt x="6711" y="4428"/>
                  </a:cubicBezTo>
                  <a:cubicBezTo>
                    <a:pt x="6460" y="4223"/>
                    <a:pt x="6186" y="4063"/>
                    <a:pt x="5935" y="3880"/>
                  </a:cubicBezTo>
                  <a:cubicBezTo>
                    <a:pt x="5798" y="3789"/>
                    <a:pt x="5661" y="3698"/>
                    <a:pt x="5524" y="3606"/>
                  </a:cubicBezTo>
                  <a:cubicBezTo>
                    <a:pt x="5387" y="3515"/>
                    <a:pt x="5250" y="3424"/>
                    <a:pt x="5113" y="3333"/>
                  </a:cubicBezTo>
                  <a:cubicBezTo>
                    <a:pt x="4976" y="3241"/>
                    <a:pt x="4839" y="3173"/>
                    <a:pt x="4725" y="3081"/>
                  </a:cubicBezTo>
                  <a:cubicBezTo>
                    <a:pt x="4588" y="2990"/>
                    <a:pt x="4451" y="2899"/>
                    <a:pt x="4314" y="2808"/>
                  </a:cubicBezTo>
                  <a:cubicBezTo>
                    <a:pt x="4040" y="2625"/>
                    <a:pt x="3789" y="2442"/>
                    <a:pt x="3538" y="2260"/>
                  </a:cubicBezTo>
                  <a:cubicBezTo>
                    <a:pt x="3264" y="2077"/>
                    <a:pt x="2990" y="1917"/>
                    <a:pt x="2739" y="1735"/>
                  </a:cubicBezTo>
                  <a:cubicBezTo>
                    <a:pt x="2466" y="1552"/>
                    <a:pt x="2169" y="1370"/>
                    <a:pt x="1895" y="1187"/>
                  </a:cubicBezTo>
                  <a:cubicBezTo>
                    <a:pt x="1644" y="1027"/>
                    <a:pt x="1393" y="867"/>
                    <a:pt x="1119" y="708"/>
                  </a:cubicBezTo>
                  <a:cubicBezTo>
                    <a:pt x="982" y="616"/>
                    <a:pt x="845" y="525"/>
                    <a:pt x="731" y="457"/>
                  </a:cubicBezTo>
                  <a:cubicBezTo>
                    <a:pt x="594" y="365"/>
                    <a:pt x="457" y="274"/>
                    <a:pt x="343" y="160"/>
                  </a:cubicBezTo>
                  <a:cubicBezTo>
                    <a:pt x="297" y="137"/>
                    <a:pt x="251" y="91"/>
                    <a:pt x="206" y="46"/>
                  </a:cubicBezTo>
                  <a:cubicBezTo>
                    <a:pt x="183" y="23"/>
                    <a:pt x="160"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38"/>
            <p:cNvSpPr/>
            <p:nvPr/>
          </p:nvSpPr>
          <p:spPr>
            <a:xfrm>
              <a:off x="7244041" y="4082819"/>
              <a:ext cx="9599" cy="8955"/>
            </a:xfrm>
            <a:custGeom>
              <a:avLst/>
              <a:gdLst/>
              <a:ahLst/>
              <a:cxnLst/>
              <a:rect l="l" t="t" r="r" b="b"/>
              <a:pathLst>
                <a:path w="343" h="320" extrusionOk="0">
                  <a:moveTo>
                    <a:pt x="183" y="0"/>
                  </a:moveTo>
                  <a:cubicBezTo>
                    <a:pt x="137" y="0"/>
                    <a:pt x="92" y="0"/>
                    <a:pt x="69" y="23"/>
                  </a:cubicBezTo>
                  <a:cubicBezTo>
                    <a:pt x="23" y="68"/>
                    <a:pt x="0" y="91"/>
                    <a:pt x="0" y="137"/>
                  </a:cubicBezTo>
                  <a:cubicBezTo>
                    <a:pt x="0" y="183"/>
                    <a:pt x="0" y="228"/>
                    <a:pt x="46" y="274"/>
                  </a:cubicBezTo>
                  <a:cubicBezTo>
                    <a:pt x="69" y="297"/>
                    <a:pt x="114" y="320"/>
                    <a:pt x="160" y="320"/>
                  </a:cubicBezTo>
                  <a:cubicBezTo>
                    <a:pt x="206" y="320"/>
                    <a:pt x="229" y="320"/>
                    <a:pt x="274" y="297"/>
                  </a:cubicBezTo>
                  <a:cubicBezTo>
                    <a:pt x="320" y="274"/>
                    <a:pt x="343" y="228"/>
                    <a:pt x="343" y="183"/>
                  </a:cubicBezTo>
                  <a:cubicBezTo>
                    <a:pt x="343" y="137"/>
                    <a:pt x="320" y="91"/>
                    <a:pt x="297" y="46"/>
                  </a:cubicBezTo>
                  <a:cubicBezTo>
                    <a:pt x="274" y="23"/>
                    <a:pt x="229" y="0"/>
                    <a:pt x="183" y="0"/>
                  </a:cubicBezTo>
                  <a:close/>
                </a:path>
              </a:pathLst>
            </a:custGeom>
            <a:solidFill>
              <a:srgbClr val="FFE0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38"/>
            <p:cNvSpPr/>
            <p:nvPr/>
          </p:nvSpPr>
          <p:spPr>
            <a:xfrm>
              <a:off x="7281093" y="4108985"/>
              <a:ext cx="106063" cy="73489"/>
            </a:xfrm>
            <a:custGeom>
              <a:avLst/>
              <a:gdLst/>
              <a:ahLst/>
              <a:cxnLst/>
              <a:rect l="l" t="t" r="r" b="b"/>
              <a:pathLst>
                <a:path w="3790" h="2626" extrusionOk="0">
                  <a:moveTo>
                    <a:pt x="228" y="1"/>
                  </a:moveTo>
                  <a:cubicBezTo>
                    <a:pt x="160" y="1"/>
                    <a:pt x="91" y="47"/>
                    <a:pt x="69" y="92"/>
                  </a:cubicBezTo>
                  <a:cubicBezTo>
                    <a:pt x="0" y="161"/>
                    <a:pt x="23" y="298"/>
                    <a:pt x="114" y="343"/>
                  </a:cubicBezTo>
                  <a:cubicBezTo>
                    <a:pt x="388" y="549"/>
                    <a:pt x="639" y="754"/>
                    <a:pt x="913" y="937"/>
                  </a:cubicBezTo>
                  <a:cubicBezTo>
                    <a:pt x="1187" y="1142"/>
                    <a:pt x="1461" y="1325"/>
                    <a:pt x="1735" y="1507"/>
                  </a:cubicBezTo>
                  <a:cubicBezTo>
                    <a:pt x="1986" y="1667"/>
                    <a:pt x="2260" y="1850"/>
                    <a:pt x="2511" y="2009"/>
                  </a:cubicBezTo>
                  <a:cubicBezTo>
                    <a:pt x="2648" y="2101"/>
                    <a:pt x="2785" y="2192"/>
                    <a:pt x="2922" y="2261"/>
                  </a:cubicBezTo>
                  <a:cubicBezTo>
                    <a:pt x="3059" y="2352"/>
                    <a:pt x="3173" y="2420"/>
                    <a:pt x="3287" y="2512"/>
                  </a:cubicBezTo>
                  <a:cubicBezTo>
                    <a:pt x="3310" y="2534"/>
                    <a:pt x="3333" y="2557"/>
                    <a:pt x="3378" y="2580"/>
                  </a:cubicBezTo>
                  <a:cubicBezTo>
                    <a:pt x="3426" y="2608"/>
                    <a:pt x="3481" y="2625"/>
                    <a:pt x="3535" y="2625"/>
                  </a:cubicBezTo>
                  <a:cubicBezTo>
                    <a:pt x="3613" y="2625"/>
                    <a:pt x="3690" y="2592"/>
                    <a:pt x="3743" y="2512"/>
                  </a:cubicBezTo>
                  <a:cubicBezTo>
                    <a:pt x="3766" y="2466"/>
                    <a:pt x="3789" y="2398"/>
                    <a:pt x="3766" y="2329"/>
                  </a:cubicBezTo>
                  <a:cubicBezTo>
                    <a:pt x="3766" y="2261"/>
                    <a:pt x="3743" y="2238"/>
                    <a:pt x="3698" y="2192"/>
                  </a:cubicBezTo>
                  <a:cubicBezTo>
                    <a:pt x="3698" y="2169"/>
                    <a:pt x="3675" y="2169"/>
                    <a:pt x="3675" y="2169"/>
                  </a:cubicBezTo>
                  <a:lnTo>
                    <a:pt x="3652" y="2146"/>
                  </a:lnTo>
                  <a:cubicBezTo>
                    <a:pt x="3607" y="2101"/>
                    <a:pt x="3561" y="2055"/>
                    <a:pt x="3515" y="2009"/>
                  </a:cubicBezTo>
                  <a:cubicBezTo>
                    <a:pt x="3447" y="1964"/>
                    <a:pt x="3378" y="1918"/>
                    <a:pt x="3310" y="1895"/>
                  </a:cubicBezTo>
                  <a:cubicBezTo>
                    <a:pt x="3173" y="1804"/>
                    <a:pt x="3036" y="1713"/>
                    <a:pt x="2899" y="1644"/>
                  </a:cubicBezTo>
                  <a:cubicBezTo>
                    <a:pt x="2625" y="1484"/>
                    <a:pt x="2351" y="1325"/>
                    <a:pt x="2077" y="1165"/>
                  </a:cubicBezTo>
                  <a:cubicBezTo>
                    <a:pt x="1940" y="1096"/>
                    <a:pt x="1803" y="1028"/>
                    <a:pt x="1666" y="937"/>
                  </a:cubicBezTo>
                  <a:cubicBezTo>
                    <a:pt x="1529" y="868"/>
                    <a:pt x="1370" y="777"/>
                    <a:pt x="1233" y="663"/>
                  </a:cubicBezTo>
                  <a:cubicBezTo>
                    <a:pt x="1096" y="571"/>
                    <a:pt x="959" y="480"/>
                    <a:pt x="822" y="389"/>
                  </a:cubicBezTo>
                  <a:cubicBezTo>
                    <a:pt x="685" y="298"/>
                    <a:pt x="571" y="206"/>
                    <a:pt x="434" y="115"/>
                  </a:cubicBezTo>
                  <a:cubicBezTo>
                    <a:pt x="411" y="92"/>
                    <a:pt x="365" y="69"/>
                    <a:pt x="320" y="47"/>
                  </a:cubicBezTo>
                  <a:cubicBezTo>
                    <a:pt x="297" y="24"/>
                    <a:pt x="251" y="1"/>
                    <a:pt x="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38"/>
            <p:cNvSpPr/>
            <p:nvPr/>
          </p:nvSpPr>
          <p:spPr>
            <a:xfrm>
              <a:off x="6877381" y="3763426"/>
              <a:ext cx="807423" cy="571510"/>
            </a:xfrm>
            <a:custGeom>
              <a:avLst/>
              <a:gdLst/>
              <a:ahLst/>
              <a:cxnLst/>
              <a:rect l="l" t="t" r="r" b="b"/>
              <a:pathLst>
                <a:path w="28852" h="20422" extrusionOk="0">
                  <a:moveTo>
                    <a:pt x="343" y="0"/>
                  </a:moveTo>
                  <a:cubicBezTo>
                    <a:pt x="320" y="0"/>
                    <a:pt x="297" y="0"/>
                    <a:pt x="252" y="23"/>
                  </a:cubicBezTo>
                  <a:cubicBezTo>
                    <a:pt x="238" y="17"/>
                    <a:pt x="227" y="14"/>
                    <a:pt x="216" y="14"/>
                  </a:cubicBezTo>
                  <a:cubicBezTo>
                    <a:pt x="191" y="14"/>
                    <a:pt x="170" y="30"/>
                    <a:pt x="137" y="46"/>
                  </a:cubicBezTo>
                  <a:cubicBezTo>
                    <a:pt x="92" y="46"/>
                    <a:pt x="46" y="115"/>
                    <a:pt x="23" y="160"/>
                  </a:cubicBezTo>
                  <a:cubicBezTo>
                    <a:pt x="1" y="206"/>
                    <a:pt x="1" y="229"/>
                    <a:pt x="1" y="274"/>
                  </a:cubicBezTo>
                  <a:cubicBezTo>
                    <a:pt x="23" y="343"/>
                    <a:pt x="46" y="411"/>
                    <a:pt x="115" y="457"/>
                  </a:cubicBezTo>
                  <a:cubicBezTo>
                    <a:pt x="115" y="457"/>
                    <a:pt x="137" y="480"/>
                    <a:pt x="160" y="480"/>
                  </a:cubicBezTo>
                  <a:cubicBezTo>
                    <a:pt x="206" y="525"/>
                    <a:pt x="252" y="571"/>
                    <a:pt x="320" y="617"/>
                  </a:cubicBezTo>
                  <a:cubicBezTo>
                    <a:pt x="366" y="685"/>
                    <a:pt x="434" y="731"/>
                    <a:pt x="503" y="776"/>
                  </a:cubicBezTo>
                  <a:cubicBezTo>
                    <a:pt x="594" y="845"/>
                    <a:pt x="685" y="913"/>
                    <a:pt x="777" y="982"/>
                  </a:cubicBezTo>
                  <a:cubicBezTo>
                    <a:pt x="914" y="1073"/>
                    <a:pt x="1073" y="1187"/>
                    <a:pt x="1210" y="1279"/>
                  </a:cubicBezTo>
                  <a:cubicBezTo>
                    <a:pt x="1370" y="1416"/>
                    <a:pt x="1530" y="1530"/>
                    <a:pt x="1690" y="1644"/>
                  </a:cubicBezTo>
                  <a:cubicBezTo>
                    <a:pt x="1758" y="1689"/>
                    <a:pt x="1849" y="1758"/>
                    <a:pt x="1941" y="1826"/>
                  </a:cubicBezTo>
                  <a:cubicBezTo>
                    <a:pt x="2055" y="1918"/>
                    <a:pt x="2192" y="2032"/>
                    <a:pt x="2329" y="2123"/>
                  </a:cubicBezTo>
                  <a:cubicBezTo>
                    <a:pt x="2352" y="2146"/>
                    <a:pt x="2374" y="2146"/>
                    <a:pt x="2397" y="2169"/>
                  </a:cubicBezTo>
                  <a:cubicBezTo>
                    <a:pt x="2420" y="2192"/>
                    <a:pt x="2466" y="2214"/>
                    <a:pt x="2489" y="2237"/>
                  </a:cubicBezTo>
                  <a:cubicBezTo>
                    <a:pt x="2740" y="2420"/>
                    <a:pt x="3013" y="2602"/>
                    <a:pt x="3265" y="2785"/>
                  </a:cubicBezTo>
                  <a:cubicBezTo>
                    <a:pt x="3516" y="2968"/>
                    <a:pt x="3767" y="3150"/>
                    <a:pt x="4018" y="3333"/>
                  </a:cubicBezTo>
                  <a:cubicBezTo>
                    <a:pt x="4269" y="3515"/>
                    <a:pt x="4520" y="3698"/>
                    <a:pt x="4771" y="3904"/>
                  </a:cubicBezTo>
                  <a:cubicBezTo>
                    <a:pt x="4999" y="4086"/>
                    <a:pt x="5250" y="4269"/>
                    <a:pt x="5501" y="4451"/>
                  </a:cubicBezTo>
                  <a:cubicBezTo>
                    <a:pt x="5753" y="4657"/>
                    <a:pt x="6026" y="4817"/>
                    <a:pt x="6278" y="4976"/>
                  </a:cubicBezTo>
                  <a:cubicBezTo>
                    <a:pt x="6551" y="5159"/>
                    <a:pt x="6825" y="5342"/>
                    <a:pt x="7076" y="5501"/>
                  </a:cubicBezTo>
                  <a:cubicBezTo>
                    <a:pt x="7350" y="5661"/>
                    <a:pt x="7624" y="5844"/>
                    <a:pt x="7875" y="6003"/>
                  </a:cubicBezTo>
                  <a:cubicBezTo>
                    <a:pt x="8400" y="6346"/>
                    <a:pt x="8925" y="6711"/>
                    <a:pt x="9450" y="7076"/>
                  </a:cubicBezTo>
                  <a:cubicBezTo>
                    <a:pt x="9701" y="7259"/>
                    <a:pt x="9975" y="7441"/>
                    <a:pt x="10226" y="7624"/>
                  </a:cubicBezTo>
                  <a:cubicBezTo>
                    <a:pt x="10500" y="7807"/>
                    <a:pt x="10774" y="8012"/>
                    <a:pt x="11048" y="8195"/>
                  </a:cubicBezTo>
                  <a:cubicBezTo>
                    <a:pt x="11322" y="8377"/>
                    <a:pt x="11596" y="8560"/>
                    <a:pt x="11847" y="8742"/>
                  </a:cubicBezTo>
                  <a:cubicBezTo>
                    <a:pt x="12098" y="8925"/>
                    <a:pt x="12349" y="9108"/>
                    <a:pt x="12623" y="9290"/>
                  </a:cubicBezTo>
                  <a:cubicBezTo>
                    <a:pt x="12897" y="9473"/>
                    <a:pt x="13148" y="9655"/>
                    <a:pt x="13422" y="9838"/>
                  </a:cubicBezTo>
                  <a:cubicBezTo>
                    <a:pt x="13696" y="10021"/>
                    <a:pt x="13970" y="10203"/>
                    <a:pt x="14221" y="10386"/>
                  </a:cubicBezTo>
                  <a:cubicBezTo>
                    <a:pt x="14495" y="10568"/>
                    <a:pt x="14746" y="10751"/>
                    <a:pt x="14997" y="10934"/>
                  </a:cubicBezTo>
                  <a:cubicBezTo>
                    <a:pt x="15271" y="11116"/>
                    <a:pt x="15522" y="11299"/>
                    <a:pt x="15796" y="11481"/>
                  </a:cubicBezTo>
                  <a:cubicBezTo>
                    <a:pt x="16070" y="11664"/>
                    <a:pt x="16343" y="11847"/>
                    <a:pt x="16617" y="12029"/>
                  </a:cubicBezTo>
                  <a:cubicBezTo>
                    <a:pt x="16891" y="12212"/>
                    <a:pt x="17165" y="12417"/>
                    <a:pt x="17439" y="12600"/>
                  </a:cubicBezTo>
                  <a:cubicBezTo>
                    <a:pt x="17622" y="12714"/>
                    <a:pt x="17804" y="12851"/>
                    <a:pt x="18010" y="12988"/>
                  </a:cubicBezTo>
                  <a:cubicBezTo>
                    <a:pt x="17941" y="13079"/>
                    <a:pt x="17964" y="13216"/>
                    <a:pt x="18055" y="13285"/>
                  </a:cubicBezTo>
                  <a:cubicBezTo>
                    <a:pt x="18215" y="13399"/>
                    <a:pt x="18375" y="13513"/>
                    <a:pt x="18535" y="13627"/>
                  </a:cubicBezTo>
                  <a:cubicBezTo>
                    <a:pt x="18672" y="13741"/>
                    <a:pt x="18809" y="13855"/>
                    <a:pt x="18946" y="13969"/>
                  </a:cubicBezTo>
                  <a:cubicBezTo>
                    <a:pt x="19082" y="14061"/>
                    <a:pt x="19219" y="14175"/>
                    <a:pt x="19379" y="14266"/>
                  </a:cubicBezTo>
                  <a:cubicBezTo>
                    <a:pt x="19493" y="14380"/>
                    <a:pt x="19630" y="14472"/>
                    <a:pt x="19767" y="14563"/>
                  </a:cubicBezTo>
                  <a:cubicBezTo>
                    <a:pt x="20338" y="14974"/>
                    <a:pt x="20886" y="15407"/>
                    <a:pt x="21456" y="15795"/>
                  </a:cubicBezTo>
                  <a:cubicBezTo>
                    <a:pt x="21867" y="16069"/>
                    <a:pt x="22278" y="16343"/>
                    <a:pt x="22689" y="16617"/>
                  </a:cubicBezTo>
                  <a:cubicBezTo>
                    <a:pt x="22689" y="16640"/>
                    <a:pt x="22712" y="16640"/>
                    <a:pt x="22712" y="16663"/>
                  </a:cubicBezTo>
                  <a:cubicBezTo>
                    <a:pt x="22780" y="16708"/>
                    <a:pt x="22849" y="16777"/>
                    <a:pt x="22917" y="16823"/>
                  </a:cubicBezTo>
                  <a:cubicBezTo>
                    <a:pt x="23031" y="16937"/>
                    <a:pt x="23145" y="17028"/>
                    <a:pt x="23282" y="17119"/>
                  </a:cubicBezTo>
                  <a:cubicBezTo>
                    <a:pt x="23533" y="17348"/>
                    <a:pt x="23807" y="17553"/>
                    <a:pt x="24081" y="17758"/>
                  </a:cubicBezTo>
                  <a:lnTo>
                    <a:pt x="24994" y="18398"/>
                  </a:lnTo>
                  <a:cubicBezTo>
                    <a:pt x="25268" y="18580"/>
                    <a:pt x="25542" y="18786"/>
                    <a:pt x="25816" y="18991"/>
                  </a:cubicBezTo>
                  <a:cubicBezTo>
                    <a:pt x="26021" y="19128"/>
                    <a:pt x="26227" y="19288"/>
                    <a:pt x="26432" y="19425"/>
                  </a:cubicBezTo>
                  <a:cubicBezTo>
                    <a:pt x="26638" y="19539"/>
                    <a:pt x="26820" y="19676"/>
                    <a:pt x="27026" y="19790"/>
                  </a:cubicBezTo>
                  <a:cubicBezTo>
                    <a:pt x="27231" y="19927"/>
                    <a:pt x="27459" y="20041"/>
                    <a:pt x="27665" y="20178"/>
                  </a:cubicBezTo>
                  <a:cubicBezTo>
                    <a:pt x="27756" y="20224"/>
                    <a:pt x="27847" y="20269"/>
                    <a:pt x="27939" y="20315"/>
                  </a:cubicBezTo>
                  <a:cubicBezTo>
                    <a:pt x="28007" y="20338"/>
                    <a:pt x="28053" y="20361"/>
                    <a:pt x="28121" y="20383"/>
                  </a:cubicBezTo>
                  <a:cubicBezTo>
                    <a:pt x="28175" y="20410"/>
                    <a:pt x="28228" y="20421"/>
                    <a:pt x="28282" y="20421"/>
                  </a:cubicBezTo>
                  <a:cubicBezTo>
                    <a:pt x="28320" y="20421"/>
                    <a:pt x="28357" y="20416"/>
                    <a:pt x="28395" y="20406"/>
                  </a:cubicBezTo>
                  <a:cubicBezTo>
                    <a:pt x="28601" y="20383"/>
                    <a:pt x="28669" y="20224"/>
                    <a:pt x="28760" y="20064"/>
                  </a:cubicBezTo>
                  <a:lnTo>
                    <a:pt x="28760" y="20064"/>
                  </a:lnTo>
                  <a:cubicBezTo>
                    <a:pt x="28760" y="20064"/>
                    <a:pt x="28753" y="20064"/>
                    <a:pt x="28747" y="20068"/>
                  </a:cubicBezTo>
                  <a:lnTo>
                    <a:pt x="28747" y="20068"/>
                  </a:lnTo>
                  <a:cubicBezTo>
                    <a:pt x="28766" y="20028"/>
                    <a:pt x="28783" y="19989"/>
                    <a:pt x="28783" y="19950"/>
                  </a:cubicBezTo>
                  <a:cubicBezTo>
                    <a:pt x="28852" y="19813"/>
                    <a:pt x="28829" y="19630"/>
                    <a:pt x="28715" y="19516"/>
                  </a:cubicBezTo>
                  <a:cubicBezTo>
                    <a:pt x="28623" y="19448"/>
                    <a:pt x="28555" y="19379"/>
                    <a:pt x="28464" y="19311"/>
                  </a:cubicBezTo>
                  <a:cubicBezTo>
                    <a:pt x="28441" y="19288"/>
                    <a:pt x="28395" y="19265"/>
                    <a:pt x="28372" y="19219"/>
                  </a:cubicBezTo>
                  <a:cubicBezTo>
                    <a:pt x="28327" y="19196"/>
                    <a:pt x="28281" y="19174"/>
                    <a:pt x="28235" y="19128"/>
                  </a:cubicBezTo>
                  <a:cubicBezTo>
                    <a:pt x="28098" y="19059"/>
                    <a:pt x="27962" y="18968"/>
                    <a:pt x="27825" y="18877"/>
                  </a:cubicBezTo>
                  <a:cubicBezTo>
                    <a:pt x="27574" y="18717"/>
                    <a:pt x="27300" y="18557"/>
                    <a:pt x="27049" y="18398"/>
                  </a:cubicBezTo>
                  <a:cubicBezTo>
                    <a:pt x="26820" y="18238"/>
                    <a:pt x="26569" y="18078"/>
                    <a:pt x="26341" y="17918"/>
                  </a:cubicBezTo>
                  <a:cubicBezTo>
                    <a:pt x="26067" y="17736"/>
                    <a:pt x="25793" y="17576"/>
                    <a:pt x="25519" y="17393"/>
                  </a:cubicBezTo>
                  <a:cubicBezTo>
                    <a:pt x="25245" y="17188"/>
                    <a:pt x="24971" y="17005"/>
                    <a:pt x="24698" y="16823"/>
                  </a:cubicBezTo>
                  <a:cubicBezTo>
                    <a:pt x="24446" y="16663"/>
                    <a:pt x="24195" y="16480"/>
                    <a:pt x="23944" y="16320"/>
                  </a:cubicBezTo>
                  <a:cubicBezTo>
                    <a:pt x="23693" y="16138"/>
                    <a:pt x="23419" y="15955"/>
                    <a:pt x="23145" y="15773"/>
                  </a:cubicBezTo>
                  <a:cubicBezTo>
                    <a:pt x="22894" y="15590"/>
                    <a:pt x="22643" y="15407"/>
                    <a:pt x="22369" y="15248"/>
                  </a:cubicBezTo>
                  <a:cubicBezTo>
                    <a:pt x="22141" y="15065"/>
                    <a:pt x="21890" y="14905"/>
                    <a:pt x="21662" y="14746"/>
                  </a:cubicBezTo>
                  <a:cubicBezTo>
                    <a:pt x="21388" y="14540"/>
                    <a:pt x="21114" y="14357"/>
                    <a:pt x="20840" y="14175"/>
                  </a:cubicBezTo>
                  <a:cubicBezTo>
                    <a:pt x="20589" y="14015"/>
                    <a:pt x="20338" y="13832"/>
                    <a:pt x="20087" y="13650"/>
                  </a:cubicBezTo>
                  <a:cubicBezTo>
                    <a:pt x="19836" y="13467"/>
                    <a:pt x="19562" y="13262"/>
                    <a:pt x="19288" y="13079"/>
                  </a:cubicBezTo>
                  <a:cubicBezTo>
                    <a:pt x="19037" y="12919"/>
                    <a:pt x="18763" y="12737"/>
                    <a:pt x="18512" y="12554"/>
                  </a:cubicBezTo>
                  <a:cubicBezTo>
                    <a:pt x="17987" y="12166"/>
                    <a:pt x="17462" y="11824"/>
                    <a:pt x="16937" y="11459"/>
                  </a:cubicBezTo>
                  <a:cubicBezTo>
                    <a:pt x="16663" y="11276"/>
                    <a:pt x="16389" y="11071"/>
                    <a:pt x="16115" y="10888"/>
                  </a:cubicBezTo>
                  <a:cubicBezTo>
                    <a:pt x="15841" y="10705"/>
                    <a:pt x="15590" y="10546"/>
                    <a:pt x="15316" y="10363"/>
                  </a:cubicBezTo>
                  <a:cubicBezTo>
                    <a:pt x="15065" y="10180"/>
                    <a:pt x="14814" y="9998"/>
                    <a:pt x="14540" y="9815"/>
                  </a:cubicBezTo>
                  <a:cubicBezTo>
                    <a:pt x="14289" y="9610"/>
                    <a:pt x="14015" y="9450"/>
                    <a:pt x="13741" y="9245"/>
                  </a:cubicBezTo>
                  <a:cubicBezTo>
                    <a:pt x="13604" y="9153"/>
                    <a:pt x="13467" y="9062"/>
                    <a:pt x="13331" y="8971"/>
                  </a:cubicBezTo>
                  <a:cubicBezTo>
                    <a:pt x="13194" y="8879"/>
                    <a:pt x="13057" y="8788"/>
                    <a:pt x="12942" y="8720"/>
                  </a:cubicBezTo>
                  <a:cubicBezTo>
                    <a:pt x="12669" y="8537"/>
                    <a:pt x="12418" y="8354"/>
                    <a:pt x="12166" y="8172"/>
                  </a:cubicBezTo>
                  <a:cubicBezTo>
                    <a:pt x="11893" y="7989"/>
                    <a:pt x="11641" y="7784"/>
                    <a:pt x="11368" y="7624"/>
                  </a:cubicBezTo>
                  <a:cubicBezTo>
                    <a:pt x="11094" y="7441"/>
                    <a:pt x="10820" y="7236"/>
                    <a:pt x="10546" y="7053"/>
                  </a:cubicBezTo>
                  <a:cubicBezTo>
                    <a:pt x="10295" y="6871"/>
                    <a:pt x="10021" y="6665"/>
                    <a:pt x="9770" y="6483"/>
                  </a:cubicBezTo>
                  <a:cubicBezTo>
                    <a:pt x="9496" y="6300"/>
                    <a:pt x="9245" y="6118"/>
                    <a:pt x="8971" y="5958"/>
                  </a:cubicBezTo>
                  <a:cubicBezTo>
                    <a:pt x="8446" y="5593"/>
                    <a:pt x="7921" y="5250"/>
                    <a:pt x="7396" y="4931"/>
                  </a:cubicBezTo>
                  <a:cubicBezTo>
                    <a:pt x="7259" y="4839"/>
                    <a:pt x="7122" y="4748"/>
                    <a:pt x="6985" y="4657"/>
                  </a:cubicBezTo>
                  <a:cubicBezTo>
                    <a:pt x="6871" y="4588"/>
                    <a:pt x="6734" y="4497"/>
                    <a:pt x="6597" y="4428"/>
                  </a:cubicBezTo>
                  <a:cubicBezTo>
                    <a:pt x="6346" y="4246"/>
                    <a:pt x="6072" y="4086"/>
                    <a:pt x="5821" y="3904"/>
                  </a:cubicBezTo>
                  <a:cubicBezTo>
                    <a:pt x="5707" y="3812"/>
                    <a:pt x="5570" y="3721"/>
                    <a:pt x="5456" y="3630"/>
                  </a:cubicBezTo>
                  <a:cubicBezTo>
                    <a:pt x="5342" y="3538"/>
                    <a:pt x="5205" y="3424"/>
                    <a:pt x="5091" y="3333"/>
                  </a:cubicBezTo>
                  <a:cubicBezTo>
                    <a:pt x="4840" y="3127"/>
                    <a:pt x="4566" y="2968"/>
                    <a:pt x="4315" y="2785"/>
                  </a:cubicBezTo>
                  <a:cubicBezTo>
                    <a:pt x="4063" y="2602"/>
                    <a:pt x="3812" y="2420"/>
                    <a:pt x="3561" y="2237"/>
                  </a:cubicBezTo>
                  <a:cubicBezTo>
                    <a:pt x="3379" y="2123"/>
                    <a:pt x="3196" y="1986"/>
                    <a:pt x="3013" y="1872"/>
                  </a:cubicBezTo>
                  <a:cubicBezTo>
                    <a:pt x="2991" y="1826"/>
                    <a:pt x="2968" y="1781"/>
                    <a:pt x="2922" y="1735"/>
                  </a:cubicBezTo>
                  <a:cubicBezTo>
                    <a:pt x="2899" y="1712"/>
                    <a:pt x="2854" y="1667"/>
                    <a:pt x="2808" y="1644"/>
                  </a:cubicBezTo>
                  <a:cubicBezTo>
                    <a:pt x="2762" y="1598"/>
                    <a:pt x="2694" y="1553"/>
                    <a:pt x="2625" y="1530"/>
                  </a:cubicBezTo>
                  <a:cubicBezTo>
                    <a:pt x="2534" y="1438"/>
                    <a:pt x="2420" y="1370"/>
                    <a:pt x="2306" y="1301"/>
                  </a:cubicBezTo>
                  <a:cubicBezTo>
                    <a:pt x="2055" y="1142"/>
                    <a:pt x="1804" y="982"/>
                    <a:pt x="1575" y="822"/>
                  </a:cubicBezTo>
                  <a:cubicBezTo>
                    <a:pt x="1461" y="731"/>
                    <a:pt x="1347" y="662"/>
                    <a:pt x="1233" y="594"/>
                  </a:cubicBezTo>
                  <a:cubicBezTo>
                    <a:pt x="1187" y="571"/>
                    <a:pt x="1142" y="525"/>
                    <a:pt x="1096" y="503"/>
                  </a:cubicBezTo>
                  <a:cubicBezTo>
                    <a:pt x="982" y="434"/>
                    <a:pt x="868" y="366"/>
                    <a:pt x="777" y="274"/>
                  </a:cubicBezTo>
                  <a:cubicBezTo>
                    <a:pt x="662" y="206"/>
                    <a:pt x="571" y="115"/>
                    <a:pt x="457" y="46"/>
                  </a:cubicBezTo>
                  <a:cubicBezTo>
                    <a:pt x="434" y="0"/>
                    <a:pt x="389" y="0"/>
                    <a:pt x="343"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38"/>
            <p:cNvSpPr/>
            <p:nvPr/>
          </p:nvSpPr>
          <p:spPr>
            <a:xfrm>
              <a:off x="6879312" y="3766616"/>
              <a:ext cx="95821" cy="63274"/>
            </a:xfrm>
            <a:custGeom>
              <a:avLst/>
              <a:gdLst/>
              <a:ahLst/>
              <a:cxnLst/>
              <a:rect l="l" t="t" r="r" b="b"/>
              <a:pathLst>
                <a:path w="3424" h="2261" extrusionOk="0">
                  <a:moveTo>
                    <a:pt x="548" y="1"/>
                  </a:moveTo>
                  <a:cubicBezTo>
                    <a:pt x="502" y="1"/>
                    <a:pt x="457" y="23"/>
                    <a:pt x="434" y="46"/>
                  </a:cubicBezTo>
                  <a:cubicBezTo>
                    <a:pt x="434" y="69"/>
                    <a:pt x="434" y="69"/>
                    <a:pt x="434" y="69"/>
                  </a:cubicBezTo>
                  <a:cubicBezTo>
                    <a:pt x="411" y="69"/>
                    <a:pt x="388" y="46"/>
                    <a:pt x="365" y="46"/>
                  </a:cubicBezTo>
                  <a:cubicBezTo>
                    <a:pt x="352" y="33"/>
                    <a:pt x="335" y="27"/>
                    <a:pt x="316" y="27"/>
                  </a:cubicBezTo>
                  <a:cubicBezTo>
                    <a:pt x="272" y="27"/>
                    <a:pt x="222" y="60"/>
                    <a:pt x="205" y="92"/>
                  </a:cubicBezTo>
                  <a:cubicBezTo>
                    <a:pt x="188" y="74"/>
                    <a:pt x="167" y="67"/>
                    <a:pt x="146" y="67"/>
                  </a:cubicBezTo>
                  <a:cubicBezTo>
                    <a:pt x="111" y="67"/>
                    <a:pt x="74" y="86"/>
                    <a:pt x="46" y="115"/>
                  </a:cubicBezTo>
                  <a:cubicBezTo>
                    <a:pt x="0" y="183"/>
                    <a:pt x="23" y="252"/>
                    <a:pt x="91" y="297"/>
                  </a:cubicBezTo>
                  <a:cubicBezTo>
                    <a:pt x="342" y="503"/>
                    <a:pt x="593" y="708"/>
                    <a:pt x="867" y="914"/>
                  </a:cubicBezTo>
                  <a:cubicBezTo>
                    <a:pt x="982" y="1005"/>
                    <a:pt x="1096" y="1073"/>
                    <a:pt x="1210" y="1165"/>
                  </a:cubicBezTo>
                  <a:cubicBezTo>
                    <a:pt x="1255" y="1210"/>
                    <a:pt x="1324" y="1256"/>
                    <a:pt x="1392" y="1302"/>
                  </a:cubicBezTo>
                  <a:cubicBezTo>
                    <a:pt x="1415" y="1324"/>
                    <a:pt x="1438" y="1347"/>
                    <a:pt x="1461" y="1370"/>
                  </a:cubicBezTo>
                  <a:cubicBezTo>
                    <a:pt x="1484" y="1393"/>
                    <a:pt x="1506" y="1393"/>
                    <a:pt x="1529" y="1416"/>
                  </a:cubicBezTo>
                  <a:cubicBezTo>
                    <a:pt x="1552" y="1439"/>
                    <a:pt x="1575" y="1461"/>
                    <a:pt x="1621" y="1461"/>
                  </a:cubicBezTo>
                  <a:cubicBezTo>
                    <a:pt x="1632" y="1473"/>
                    <a:pt x="1649" y="1478"/>
                    <a:pt x="1666" y="1478"/>
                  </a:cubicBezTo>
                  <a:cubicBezTo>
                    <a:pt x="1683" y="1478"/>
                    <a:pt x="1701" y="1473"/>
                    <a:pt x="1712" y="1461"/>
                  </a:cubicBezTo>
                  <a:cubicBezTo>
                    <a:pt x="1758" y="1439"/>
                    <a:pt x="1758" y="1416"/>
                    <a:pt x="1780" y="1393"/>
                  </a:cubicBezTo>
                  <a:cubicBezTo>
                    <a:pt x="1780" y="1370"/>
                    <a:pt x="1803" y="1370"/>
                    <a:pt x="1803" y="1347"/>
                  </a:cubicBezTo>
                  <a:cubicBezTo>
                    <a:pt x="1826" y="1370"/>
                    <a:pt x="1849" y="1393"/>
                    <a:pt x="1872" y="1393"/>
                  </a:cubicBezTo>
                  <a:cubicBezTo>
                    <a:pt x="1872" y="1416"/>
                    <a:pt x="1895" y="1416"/>
                    <a:pt x="1917" y="1439"/>
                  </a:cubicBezTo>
                  <a:cubicBezTo>
                    <a:pt x="1940" y="1439"/>
                    <a:pt x="1940" y="1461"/>
                    <a:pt x="1963" y="1484"/>
                  </a:cubicBezTo>
                  <a:cubicBezTo>
                    <a:pt x="1986" y="1484"/>
                    <a:pt x="2009" y="1507"/>
                    <a:pt x="2031" y="1507"/>
                  </a:cubicBezTo>
                  <a:cubicBezTo>
                    <a:pt x="2054" y="1518"/>
                    <a:pt x="2077" y="1524"/>
                    <a:pt x="2100" y="1524"/>
                  </a:cubicBezTo>
                  <a:cubicBezTo>
                    <a:pt x="2123" y="1524"/>
                    <a:pt x="2146" y="1518"/>
                    <a:pt x="2168" y="1507"/>
                  </a:cubicBezTo>
                  <a:cubicBezTo>
                    <a:pt x="2260" y="1575"/>
                    <a:pt x="2351" y="1644"/>
                    <a:pt x="2442" y="1712"/>
                  </a:cubicBezTo>
                  <a:cubicBezTo>
                    <a:pt x="2534" y="1781"/>
                    <a:pt x="2648" y="1872"/>
                    <a:pt x="2739" y="1963"/>
                  </a:cubicBezTo>
                  <a:cubicBezTo>
                    <a:pt x="2808" y="1986"/>
                    <a:pt x="2853" y="2032"/>
                    <a:pt x="2899" y="2078"/>
                  </a:cubicBezTo>
                  <a:cubicBezTo>
                    <a:pt x="2967" y="2123"/>
                    <a:pt x="3059" y="2169"/>
                    <a:pt x="3150" y="2215"/>
                  </a:cubicBezTo>
                  <a:cubicBezTo>
                    <a:pt x="3173" y="2260"/>
                    <a:pt x="3218" y="2260"/>
                    <a:pt x="3264" y="2260"/>
                  </a:cubicBezTo>
                  <a:cubicBezTo>
                    <a:pt x="3310" y="2260"/>
                    <a:pt x="3355" y="2215"/>
                    <a:pt x="3378" y="2192"/>
                  </a:cubicBezTo>
                  <a:cubicBezTo>
                    <a:pt x="3401" y="2146"/>
                    <a:pt x="3424" y="2100"/>
                    <a:pt x="3424" y="2055"/>
                  </a:cubicBezTo>
                  <a:cubicBezTo>
                    <a:pt x="3401" y="2009"/>
                    <a:pt x="3378" y="1963"/>
                    <a:pt x="3333" y="1941"/>
                  </a:cubicBezTo>
                  <a:cubicBezTo>
                    <a:pt x="3264" y="1895"/>
                    <a:pt x="3196" y="1849"/>
                    <a:pt x="3104" y="1804"/>
                  </a:cubicBezTo>
                  <a:cubicBezTo>
                    <a:pt x="3059" y="1758"/>
                    <a:pt x="3013" y="1712"/>
                    <a:pt x="2944" y="1690"/>
                  </a:cubicBezTo>
                  <a:cubicBezTo>
                    <a:pt x="2853" y="1621"/>
                    <a:pt x="2762" y="1530"/>
                    <a:pt x="2648" y="1461"/>
                  </a:cubicBezTo>
                  <a:cubicBezTo>
                    <a:pt x="2442" y="1302"/>
                    <a:pt x="2214" y="1142"/>
                    <a:pt x="2009" y="1005"/>
                  </a:cubicBezTo>
                  <a:cubicBezTo>
                    <a:pt x="1758" y="822"/>
                    <a:pt x="1529" y="662"/>
                    <a:pt x="1301" y="480"/>
                  </a:cubicBezTo>
                  <a:cubicBezTo>
                    <a:pt x="1187" y="389"/>
                    <a:pt x="1050" y="297"/>
                    <a:pt x="936" y="229"/>
                  </a:cubicBezTo>
                  <a:cubicBezTo>
                    <a:pt x="845" y="160"/>
                    <a:pt x="753" y="92"/>
                    <a:pt x="639" y="23"/>
                  </a:cubicBezTo>
                  <a:cubicBezTo>
                    <a:pt x="616" y="1"/>
                    <a:pt x="593" y="1"/>
                    <a:pt x="548"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38"/>
            <p:cNvSpPr/>
            <p:nvPr/>
          </p:nvSpPr>
          <p:spPr>
            <a:xfrm>
              <a:off x="6885693" y="3759592"/>
              <a:ext cx="121399" cy="90923"/>
            </a:xfrm>
            <a:custGeom>
              <a:avLst/>
              <a:gdLst/>
              <a:ahLst/>
              <a:cxnLst/>
              <a:rect l="l" t="t" r="r" b="b"/>
              <a:pathLst>
                <a:path w="4338" h="3249" extrusionOk="0">
                  <a:moveTo>
                    <a:pt x="183" y="0"/>
                  </a:moveTo>
                  <a:cubicBezTo>
                    <a:pt x="137" y="0"/>
                    <a:pt x="92" y="23"/>
                    <a:pt x="46" y="69"/>
                  </a:cubicBezTo>
                  <a:cubicBezTo>
                    <a:pt x="0" y="137"/>
                    <a:pt x="23" y="229"/>
                    <a:pt x="92" y="274"/>
                  </a:cubicBezTo>
                  <a:cubicBezTo>
                    <a:pt x="411" y="503"/>
                    <a:pt x="731" y="731"/>
                    <a:pt x="1050" y="936"/>
                  </a:cubicBezTo>
                  <a:cubicBezTo>
                    <a:pt x="1324" y="1142"/>
                    <a:pt x="1598" y="1324"/>
                    <a:pt x="1872" y="1530"/>
                  </a:cubicBezTo>
                  <a:cubicBezTo>
                    <a:pt x="2146" y="1758"/>
                    <a:pt x="2420" y="1963"/>
                    <a:pt x="2716" y="2192"/>
                  </a:cubicBezTo>
                  <a:cubicBezTo>
                    <a:pt x="2990" y="2420"/>
                    <a:pt x="3264" y="2648"/>
                    <a:pt x="3538" y="2854"/>
                  </a:cubicBezTo>
                  <a:cubicBezTo>
                    <a:pt x="3721" y="2991"/>
                    <a:pt x="3881" y="3105"/>
                    <a:pt x="4040" y="3219"/>
                  </a:cubicBezTo>
                  <a:cubicBezTo>
                    <a:pt x="4078" y="3238"/>
                    <a:pt x="4116" y="3249"/>
                    <a:pt x="4152" y="3249"/>
                  </a:cubicBezTo>
                  <a:cubicBezTo>
                    <a:pt x="4203" y="3249"/>
                    <a:pt x="4251" y="3227"/>
                    <a:pt x="4291" y="3173"/>
                  </a:cubicBezTo>
                  <a:cubicBezTo>
                    <a:pt x="4337" y="3105"/>
                    <a:pt x="4314" y="2991"/>
                    <a:pt x="4246" y="2945"/>
                  </a:cubicBezTo>
                  <a:cubicBezTo>
                    <a:pt x="4154" y="2876"/>
                    <a:pt x="4063" y="2808"/>
                    <a:pt x="3995" y="2762"/>
                  </a:cubicBezTo>
                  <a:cubicBezTo>
                    <a:pt x="3903" y="2694"/>
                    <a:pt x="3835" y="2648"/>
                    <a:pt x="3766" y="2580"/>
                  </a:cubicBezTo>
                  <a:cubicBezTo>
                    <a:pt x="3607" y="2466"/>
                    <a:pt x="3470" y="2374"/>
                    <a:pt x="3333" y="2260"/>
                  </a:cubicBezTo>
                  <a:cubicBezTo>
                    <a:pt x="3059" y="2032"/>
                    <a:pt x="2785" y="1826"/>
                    <a:pt x="2511" y="1598"/>
                  </a:cubicBezTo>
                  <a:cubicBezTo>
                    <a:pt x="2214" y="1393"/>
                    <a:pt x="1918" y="1187"/>
                    <a:pt x="1644" y="982"/>
                  </a:cubicBezTo>
                  <a:cubicBezTo>
                    <a:pt x="1370" y="776"/>
                    <a:pt x="1073" y="594"/>
                    <a:pt x="799" y="388"/>
                  </a:cubicBezTo>
                  <a:cubicBezTo>
                    <a:pt x="617" y="274"/>
                    <a:pt x="434" y="160"/>
                    <a:pt x="274" y="23"/>
                  </a:cubicBezTo>
                  <a:cubicBezTo>
                    <a:pt x="229" y="0"/>
                    <a:pt x="206" y="0"/>
                    <a:pt x="183"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38"/>
            <p:cNvSpPr/>
            <p:nvPr/>
          </p:nvSpPr>
          <p:spPr>
            <a:xfrm>
              <a:off x="6894620" y="3762139"/>
              <a:ext cx="183358" cy="141856"/>
            </a:xfrm>
            <a:custGeom>
              <a:avLst/>
              <a:gdLst/>
              <a:ahLst/>
              <a:cxnLst/>
              <a:rect l="l" t="t" r="r" b="b"/>
              <a:pathLst>
                <a:path w="6552" h="5069" extrusionOk="0">
                  <a:moveTo>
                    <a:pt x="183" y="1"/>
                  </a:moveTo>
                  <a:cubicBezTo>
                    <a:pt x="115" y="1"/>
                    <a:pt x="69" y="24"/>
                    <a:pt x="46" y="46"/>
                  </a:cubicBezTo>
                  <a:cubicBezTo>
                    <a:pt x="1" y="115"/>
                    <a:pt x="24" y="206"/>
                    <a:pt x="92" y="252"/>
                  </a:cubicBezTo>
                  <a:cubicBezTo>
                    <a:pt x="389" y="480"/>
                    <a:pt x="686" y="708"/>
                    <a:pt x="982" y="914"/>
                  </a:cubicBezTo>
                  <a:cubicBezTo>
                    <a:pt x="1256" y="1119"/>
                    <a:pt x="1530" y="1325"/>
                    <a:pt x="1804" y="1530"/>
                  </a:cubicBezTo>
                  <a:cubicBezTo>
                    <a:pt x="1941" y="1644"/>
                    <a:pt x="2078" y="1735"/>
                    <a:pt x="2238" y="1850"/>
                  </a:cubicBezTo>
                  <a:lnTo>
                    <a:pt x="2649" y="2192"/>
                  </a:lnTo>
                  <a:cubicBezTo>
                    <a:pt x="2922" y="2420"/>
                    <a:pt x="3196" y="2648"/>
                    <a:pt x="3470" y="2854"/>
                  </a:cubicBezTo>
                  <a:cubicBezTo>
                    <a:pt x="3927" y="3219"/>
                    <a:pt x="4360" y="3584"/>
                    <a:pt x="4817" y="3927"/>
                  </a:cubicBezTo>
                  <a:cubicBezTo>
                    <a:pt x="5296" y="4292"/>
                    <a:pt x="5776" y="4680"/>
                    <a:pt x="6255" y="5045"/>
                  </a:cubicBezTo>
                  <a:cubicBezTo>
                    <a:pt x="6287" y="5061"/>
                    <a:pt x="6320" y="5069"/>
                    <a:pt x="6350" y="5069"/>
                  </a:cubicBezTo>
                  <a:cubicBezTo>
                    <a:pt x="6405" y="5069"/>
                    <a:pt x="6454" y="5044"/>
                    <a:pt x="6483" y="4999"/>
                  </a:cubicBezTo>
                  <a:cubicBezTo>
                    <a:pt x="6552" y="4931"/>
                    <a:pt x="6529" y="4817"/>
                    <a:pt x="6460" y="4771"/>
                  </a:cubicBezTo>
                  <a:cubicBezTo>
                    <a:pt x="5890" y="4315"/>
                    <a:pt x="5296" y="3881"/>
                    <a:pt x="4726" y="3425"/>
                  </a:cubicBezTo>
                  <a:cubicBezTo>
                    <a:pt x="4178" y="2991"/>
                    <a:pt x="3607" y="2534"/>
                    <a:pt x="3037" y="2101"/>
                  </a:cubicBezTo>
                  <a:cubicBezTo>
                    <a:pt x="2808" y="1918"/>
                    <a:pt x="2580" y="1735"/>
                    <a:pt x="2352" y="1576"/>
                  </a:cubicBezTo>
                  <a:cubicBezTo>
                    <a:pt x="2238" y="1462"/>
                    <a:pt x="2101" y="1370"/>
                    <a:pt x="1964" y="1279"/>
                  </a:cubicBezTo>
                  <a:cubicBezTo>
                    <a:pt x="1850" y="1188"/>
                    <a:pt x="1736" y="1119"/>
                    <a:pt x="1621" y="1028"/>
                  </a:cubicBezTo>
                  <a:cubicBezTo>
                    <a:pt x="1416" y="868"/>
                    <a:pt x="1188" y="708"/>
                    <a:pt x="982" y="549"/>
                  </a:cubicBezTo>
                  <a:cubicBezTo>
                    <a:pt x="731" y="366"/>
                    <a:pt x="480" y="206"/>
                    <a:pt x="252" y="24"/>
                  </a:cubicBezTo>
                  <a:cubicBezTo>
                    <a:pt x="229" y="1"/>
                    <a:pt x="206" y="1"/>
                    <a:pt x="183"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38"/>
            <p:cNvSpPr/>
            <p:nvPr/>
          </p:nvSpPr>
          <p:spPr>
            <a:xfrm>
              <a:off x="6895907" y="3765329"/>
              <a:ext cx="737153" cy="518926"/>
            </a:xfrm>
            <a:custGeom>
              <a:avLst/>
              <a:gdLst/>
              <a:ahLst/>
              <a:cxnLst/>
              <a:rect l="l" t="t" r="r" b="b"/>
              <a:pathLst>
                <a:path w="26341" h="18543" extrusionOk="0">
                  <a:moveTo>
                    <a:pt x="183" y="1"/>
                  </a:moveTo>
                  <a:cubicBezTo>
                    <a:pt x="137" y="1"/>
                    <a:pt x="92" y="24"/>
                    <a:pt x="69" y="69"/>
                  </a:cubicBezTo>
                  <a:cubicBezTo>
                    <a:pt x="0" y="138"/>
                    <a:pt x="23" y="252"/>
                    <a:pt x="92" y="298"/>
                  </a:cubicBezTo>
                  <a:cubicBezTo>
                    <a:pt x="389" y="503"/>
                    <a:pt x="685" y="686"/>
                    <a:pt x="959" y="891"/>
                  </a:cubicBezTo>
                  <a:cubicBezTo>
                    <a:pt x="1233" y="1096"/>
                    <a:pt x="1530" y="1302"/>
                    <a:pt x="1804" y="1507"/>
                  </a:cubicBezTo>
                  <a:cubicBezTo>
                    <a:pt x="2078" y="1713"/>
                    <a:pt x="2329" y="1941"/>
                    <a:pt x="2603" y="2146"/>
                  </a:cubicBezTo>
                  <a:cubicBezTo>
                    <a:pt x="2876" y="2352"/>
                    <a:pt x="3128" y="2557"/>
                    <a:pt x="3401" y="2786"/>
                  </a:cubicBezTo>
                  <a:cubicBezTo>
                    <a:pt x="3653" y="2991"/>
                    <a:pt x="3926" y="3196"/>
                    <a:pt x="4200" y="3379"/>
                  </a:cubicBezTo>
                  <a:cubicBezTo>
                    <a:pt x="4337" y="3493"/>
                    <a:pt x="4474" y="3584"/>
                    <a:pt x="4611" y="3676"/>
                  </a:cubicBezTo>
                  <a:cubicBezTo>
                    <a:pt x="4748" y="3790"/>
                    <a:pt x="4885" y="3881"/>
                    <a:pt x="5022" y="3972"/>
                  </a:cubicBezTo>
                  <a:cubicBezTo>
                    <a:pt x="5273" y="4155"/>
                    <a:pt x="5547" y="4360"/>
                    <a:pt x="5821" y="4520"/>
                  </a:cubicBezTo>
                  <a:cubicBezTo>
                    <a:pt x="6072" y="4703"/>
                    <a:pt x="6346" y="4908"/>
                    <a:pt x="6620" y="5091"/>
                  </a:cubicBezTo>
                  <a:cubicBezTo>
                    <a:pt x="6871" y="5274"/>
                    <a:pt x="7145" y="5456"/>
                    <a:pt x="7419" y="5639"/>
                  </a:cubicBezTo>
                  <a:cubicBezTo>
                    <a:pt x="7670" y="5821"/>
                    <a:pt x="7944" y="6004"/>
                    <a:pt x="8195" y="6187"/>
                  </a:cubicBezTo>
                  <a:cubicBezTo>
                    <a:pt x="8469" y="6392"/>
                    <a:pt x="8720" y="6575"/>
                    <a:pt x="8994" y="6780"/>
                  </a:cubicBezTo>
                  <a:cubicBezTo>
                    <a:pt x="9268" y="6985"/>
                    <a:pt x="9541" y="7168"/>
                    <a:pt x="9793" y="7351"/>
                  </a:cubicBezTo>
                  <a:cubicBezTo>
                    <a:pt x="10318" y="7739"/>
                    <a:pt x="10865" y="8104"/>
                    <a:pt x="11390" y="8469"/>
                  </a:cubicBezTo>
                  <a:cubicBezTo>
                    <a:pt x="11664" y="8674"/>
                    <a:pt x="11938" y="8857"/>
                    <a:pt x="12189" y="9062"/>
                  </a:cubicBezTo>
                  <a:cubicBezTo>
                    <a:pt x="12326" y="9154"/>
                    <a:pt x="12440" y="9245"/>
                    <a:pt x="12577" y="9336"/>
                  </a:cubicBezTo>
                  <a:cubicBezTo>
                    <a:pt x="12714" y="9428"/>
                    <a:pt x="12851" y="9519"/>
                    <a:pt x="12965" y="9610"/>
                  </a:cubicBezTo>
                  <a:cubicBezTo>
                    <a:pt x="13490" y="9998"/>
                    <a:pt x="13992" y="10386"/>
                    <a:pt x="14517" y="10752"/>
                  </a:cubicBezTo>
                  <a:cubicBezTo>
                    <a:pt x="14768" y="10934"/>
                    <a:pt x="15042" y="11117"/>
                    <a:pt x="15293" y="11299"/>
                  </a:cubicBezTo>
                  <a:cubicBezTo>
                    <a:pt x="15522" y="11459"/>
                    <a:pt x="15750" y="11619"/>
                    <a:pt x="16001" y="11779"/>
                  </a:cubicBezTo>
                  <a:cubicBezTo>
                    <a:pt x="16503" y="12121"/>
                    <a:pt x="17028" y="12463"/>
                    <a:pt x="17530" y="12829"/>
                  </a:cubicBezTo>
                  <a:cubicBezTo>
                    <a:pt x="18032" y="13194"/>
                    <a:pt x="18557" y="13559"/>
                    <a:pt x="19060" y="13924"/>
                  </a:cubicBezTo>
                  <a:cubicBezTo>
                    <a:pt x="19334" y="14107"/>
                    <a:pt x="19585" y="14289"/>
                    <a:pt x="19858" y="14472"/>
                  </a:cubicBezTo>
                  <a:cubicBezTo>
                    <a:pt x="20132" y="14655"/>
                    <a:pt x="20406" y="14860"/>
                    <a:pt x="20680" y="15043"/>
                  </a:cubicBezTo>
                  <a:cubicBezTo>
                    <a:pt x="21228" y="15408"/>
                    <a:pt x="21799" y="15773"/>
                    <a:pt x="22346" y="16138"/>
                  </a:cubicBezTo>
                  <a:cubicBezTo>
                    <a:pt x="22620" y="16321"/>
                    <a:pt x="22871" y="16481"/>
                    <a:pt x="23145" y="16663"/>
                  </a:cubicBezTo>
                  <a:cubicBezTo>
                    <a:pt x="23442" y="16869"/>
                    <a:pt x="23739" y="17074"/>
                    <a:pt x="24036" y="17257"/>
                  </a:cubicBezTo>
                  <a:cubicBezTo>
                    <a:pt x="24309" y="17462"/>
                    <a:pt x="24606" y="17622"/>
                    <a:pt x="24880" y="17805"/>
                  </a:cubicBezTo>
                  <a:cubicBezTo>
                    <a:pt x="25154" y="17987"/>
                    <a:pt x="25428" y="18147"/>
                    <a:pt x="25702" y="18330"/>
                  </a:cubicBezTo>
                  <a:cubicBezTo>
                    <a:pt x="25793" y="18375"/>
                    <a:pt x="25907" y="18444"/>
                    <a:pt x="25998" y="18512"/>
                  </a:cubicBezTo>
                  <a:cubicBezTo>
                    <a:pt x="26036" y="18531"/>
                    <a:pt x="26078" y="18542"/>
                    <a:pt x="26119" y="18542"/>
                  </a:cubicBezTo>
                  <a:cubicBezTo>
                    <a:pt x="26177" y="18542"/>
                    <a:pt x="26232" y="18520"/>
                    <a:pt x="26272" y="18467"/>
                  </a:cubicBezTo>
                  <a:cubicBezTo>
                    <a:pt x="26341" y="18375"/>
                    <a:pt x="26318" y="18261"/>
                    <a:pt x="26227" y="18193"/>
                  </a:cubicBezTo>
                  <a:cubicBezTo>
                    <a:pt x="25953" y="17987"/>
                    <a:pt x="25679" y="17759"/>
                    <a:pt x="25405" y="17553"/>
                  </a:cubicBezTo>
                  <a:cubicBezTo>
                    <a:pt x="25131" y="17371"/>
                    <a:pt x="24880" y="17165"/>
                    <a:pt x="24606" y="16983"/>
                  </a:cubicBezTo>
                  <a:cubicBezTo>
                    <a:pt x="24332" y="16777"/>
                    <a:pt x="24036" y="16595"/>
                    <a:pt x="23762" y="16389"/>
                  </a:cubicBezTo>
                  <a:cubicBezTo>
                    <a:pt x="23511" y="16184"/>
                    <a:pt x="23237" y="16001"/>
                    <a:pt x="22963" y="15796"/>
                  </a:cubicBezTo>
                  <a:cubicBezTo>
                    <a:pt x="22689" y="15591"/>
                    <a:pt x="22392" y="15408"/>
                    <a:pt x="22118" y="15225"/>
                  </a:cubicBezTo>
                  <a:cubicBezTo>
                    <a:pt x="21844" y="15043"/>
                    <a:pt x="21593" y="14860"/>
                    <a:pt x="21319" y="14678"/>
                  </a:cubicBezTo>
                  <a:cubicBezTo>
                    <a:pt x="21045" y="14495"/>
                    <a:pt x="20749" y="14289"/>
                    <a:pt x="20475" y="14107"/>
                  </a:cubicBezTo>
                  <a:cubicBezTo>
                    <a:pt x="20201" y="13924"/>
                    <a:pt x="19950" y="13742"/>
                    <a:pt x="19676" y="13559"/>
                  </a:cubicBezTo>
                  <a:cubicBezTo>
                    <a:pt x="19174" y="13194"/>
                    <a:pt x="18672" y="12829"/>
                    <a:pt x="18147" y="12463"/>
                  </a:cubicBezTo>
                  <a:cubicBezTo>
                    <a:pt x="17896" y="12304"/>
                    <a:pt x="17644" y="12121"/>
                    <a:pt x="17393" y="11938"/>
                  </a:cubicBezTo>
                  <a:cubicBezTo>
                    <a:pt x="17142" y="11756"/>
                    <a:pt x="16891" y="11573"/>
                    <a:pt x="16640" y="11413"/>
                  </a:cubicBezTo>
                  <a:cubicBezTo>
                    <a:pt x="16503" y="11322"/>
                    <a:pt x="16366" y="11231"/>
                    <a:pt x="16252" y="11140"/>
                  </a:cubicBezTo>
                  <a:cubicBezTo>
                    <a:pt x="16115" y="11071"/>
                    <a:pt x="16001" y="10980"/>
                    <a:pt x="15887" y="10911"/>
                  </a:cubicBezTo>
                  <a:cubicBezTo>
                    <a:pt x="15636" y="10729"/>
                    <a:pt x="15385" y="10546"/>
                    <a:pt x="15134" y="10386"/>
                  </a:cubicBezTo>
                  <a:cubicBezTo>
                    <a:pt x="14883" y="10204"/>
                    <a:pt x="14609" y="10021"/>
                    <a:pt x="14358" y="9816"/>
                  </a:cubicBezTo>
                  <a:cubicBezTo>
                    <a:pt x="14107" y="9633"/>
                    <a:pt x="13833" y="9451"/>
                    <a:pt x="13582" y="9245"/>
                  </a:cubicBezTo>
                  <a:cubicBezTo>
                    <a:pt x="13330" y="9062"/>
                    <a:pt x="13057" y="8880"/>
                    <a:pt x="12805" y="8697"/>
                  </a:cubicBezTo>
                  <a:cubicBezTo>
                    <a:pt x="12532" y="8492"/>
                    <a:pt x="12280" y="8286"/>
                    <a:pt x="12007" y="8104"/>
                  </a:cubicBezTo>
                  <a:cubicBezTo>
                    <a:pt x="11733" y="7921"/>
                    <a:pt x="11482" y="7739"/>
                    <a:pt x="11208" y="7556"/>
                  </a:cubicBezTo>
                  <a:cubicBezTo>
                    <a:pt x="10934" y="7373"/>
                    <a:pt x="10683" y="7191"/>
                    <a:pt x="10409" y="7008"/>
                  </a:cubicBezTo>
                  <a:cubicBezTo>
                    <a:pt x="10158" y="6803"/>
                    <a:pt x="9884" y="6620"/>
                    <a:pt x="9610" y="6438"/>
                  </a:cubicBezTo>
                  <a:cubicBezTo>
                    <a:pt x="9359" y="6232"/>
                    <a:pt x="9085" y="6050"/>
                    <a:pt x="8834" y="5844"/>
                  </a:cubicBezTo>
                  <a:cubicBezTo>
                    <a:pt x="8560" y="5662"/>
                    <a:pt x="8286" y="5479"/>
                    <a:pt x="8012" y="5296"/>
                  </a:cubicBezTo>
                  <a:cubicBezTo>
                    <a:pt x="7761" y="5114"/>
                    <a:pt x="7487" y="4931"/>
                    <a:pt x="7236" y="4749"/>
                  </a:cubicBezTo>
                  <a:cubicBezTo>
                    <a:pt x="6962" y="4566"/>
                    <a:pt x="6688" y="4383"/>
                    <a:pt x="6414" y="4201"/>
                  </a:cubicBezTo>
                  <a:cubicBezTo>
                    <a:pt x="6163" y="4018"/>
                    <a:pt x="5889" y="3858"/>
                    <a:pt x="5616" y="3676"/>
                  </a:cubicBezTo>
                  <a:cubicBezTo>
                    <a:pt x="5342" y="3470"/>
                    <a:pt x="5045" y="3288"/>
                    <a:pt x="4771" y="3105"/>
                  </a:cubicBezTo>
                  <a:cubicBezTo>
                    <a:pt x="4474" y="2922"/>
                    <a:pt x="4200" y="2740"/>
                    <a:pt x="3926" y="2534"/>
                  </a:cubicBezTo>
                  <a:cubicBezTo>
                    <a:pt x="3356" y="2146"/>
                    <a:pt x="2808" y="1758"/>
                    <a:pt x="2237" y="1370"/>
                  </a:cubicBezTo>
                  <a:cubicBezTo>
                    <a:pt x="1963" y="1165"/>
                    <a:pt x="1690" y="982"/>
                    <a:pt x="1393" y="777"/>
                  </a:cubicBezTo>
                  <a:cubicBezTo>
                    <a:pt x="1119" y="594"/>
                    <a:pt x="845" y="412"/>
                    <a:pt x="571" y="229"/>
                  </a:cubicBezTo>
                  <a:cubicBezTo>
                    <a:pt x="480" y="161"/>
                    <a:pt x="366" y="92"/>
                    <a:pt x="274" y="47"/>
                  </a:cubicBezTo>
                  <a:cubicBezTo>
                    <a:pt x="252" y="24"/>
                    <a:pt x="229" y="1"/>
                    <a:pt x="183"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38"/>
            <p:cNvSpPr/>
            <p:nvPr/>
          </p:nvSpPr>
          <p:spPr>
            <a:xfrm>
              <a:off x="6985347" y="3791523"/>
              <a:ext cx="290652" cy="207761"/>
            </a:xfrm>
            <a:custGeom>
              <a:avLst/>
              <a:gdLst/>
              <a:ahLst/>
              <a:cxnLst/>
              <a:rect l="l" t="t" r="r" b="b"/>
              <a:pathLst>
                <a:path w="10386" h="7424" extrusionOk="0">
                  <a:moveTo>
                    <a:pt x="160" y="1"/>
                  </a:moveTo>
                  <a:cubicBezTo>
                    <a:pt x="114" y="1"/>
                    <a:pt x="68" y="24"/>
                    <a:pt x="46" y="46"/>
                  </a:cubicBezTo>
                  <a:cubicBezTo>
                    <a:pt x="0" y="115"/>
                    <a:pt x="23" y="206"/>
                    <a:pt x="91" y="252"/>
                  </a:cubicBezTo>
                  <a:cubicBezTo>
                    <a:pt x="228" y="343"/>
                    <a:pt x="388" y="412"/>
                    <a:pt x="525" y="503"/>
                  </a:cubicBezTo>
                  <a:cubicBezTo>
                    <a:pt x="639" y="594"/>
                    <a:pt x="776" y="685"/>
                    <a:pt x="890" y="777"/>
                  </a:cubicBezTo>
                  <a:cubicBezTo>
                    <a:pt x="1004" y="868"/>
                    <a:pt x="1141" y="959"/>
                    <a:pt x="1255" y="1028"/>
                  </a:cubicBezTo>
                  <a:cubicBezTo>
                    <a:pt x="1392" y="1142"/>
                    <a:pt x="1506" y="1233"/>
                    <a:pt x="1643" y="1325"/>
                  </a:cubicBezTo>
                  <a:cubicBezTo>
                    <a:pt x="1917" y="1530"/>
                    <a:pt x="2168" y="1713"/>
                    <a:pt x="2442" y="1918"/>
                  </a:cubicBezTo>
                  <a:cubicBezTo>
                    <a:pt x="2693" y="2123"/>
                    <a:pt x="2922" y="2329"/>
                    <a:pt x="3173" y="2511"/>
                  </a:cubicBezTo>
                  <a:cubicBezTo>
                    <a:pt x="3675" y="2900"/>
                    <a:pt x="4200" y="3288"/>
                    <a:pt x="4702" y="3653"/>
                  </a:cubicBezTo>
                  <a:cubicBezTo>
                    <a:pt x="4953" y="3835"/>
                    <a:pt x="5204" y="4041"/>
                    <a:pt x="5455" y="4223"/>
                  </a:cubicBezTo>
                  <a:cubicBezTo>
                    <a:pt x="5706" y="4406"/>
                    <a:pt x="5957" y="4589"/>
                    <a:pt x="6209" y="4771"/>
                  </a:cubicBezTo>
                  <a:cubicBezTo>
                    <a:pt x="6482" y="4977"/>
                    <a:pt x="6733" y="5182"/>
                    <a:pt x="7007" y="5387"/>
                  </a:cubicBezTo>
                  <a:cubicBezTo>
                    <a:pt x="7281" y="5570"/>
                    <a:pt x="7532" y="5753"/>
                    <a:pt x="7806" y="5935"/>
                  </a:cubicBezTo>
                  <a:cubicBezTo>
                    <a:pt x="8057" y="6141"/>
                    <a:pt x="8308" y="6323"/>
                    <a:pt x="8582" y="6506"/>
                  </a:cubicBezTo>
                  <a:cubicBezTo>
                    <a:pt x="8833" y="6689"/>
                    <a:pt x="9084" y="6848"/>
                    <a:pt x="9336" y="7031"/>
                  </a:cubicBezTo>
                  <a:cubicBezTo>
                    <a:pt x="9427" y="7099"/>
                    <a:pt x="9495" y="7168"/>
                    <a:pt x="9587" y="7236"/>
                  </a:cubicBezTo>
                  <a:cubicBezTo>
                    <a:pt x="9701" y="7305"/>
                    <a:pt x="9815" y="7350"/>
                    <a:pt x="9952" y="7396"/>
                  </a:cubicBezTo>
                  <a:cubicBezTo>
                    <a:pt x="9984" y="7415"/>
                    <a:pt x="10018" y="7424"/>
                    <a:pt x="10053" y="7424"/>
                  </a:cubicBezTo>
                  <a:cubicBezTo>
                    <a:pt x="10140" y="7424"/>
                    <a:pt x="10229" y="7370"/>
                    <a:pt x="10294" y="7305"/>
                  </a:cubicBezTo>
                  <a:cubicBezTo>
                    <a:pt x="10386" y="7168"/>
                    <a:pt x="10363" y="6985"/>
                    <a:pt x="10226" y="6894"/>
                  </a:cubicBezTo>
                  <a:cubicBezTo>
                    <a:pt x="10089" y="6803"/>
                    <a:pt x="9952" y="6689"/>
                    <a:pt x="9838" y="6597"/>
                  </a:cubicBezTo>
                  <a:cubicBezTo>
                    <a:pt x="9701" y="6506"/>
                    <a:pt x="9587" y="6415"/>
                    <a:pt x="9450" y="6323"/>
                  </a:cubicBezTo>
                  <a:cubicBezTo>
                    <a:pt x="9336" y="6232"/>
                    <a:pt x="9199" y="6141"/>
                    <a:pt x="9062" y="6049"/>
                  </a:cubicBezTo>
                  <a:cubicBezTo>
                    <a:pt x="8925" y="5958"/>
                    <a:pt x="8811" y="5867"/>
                    <a:pt x="8674" y="5775"/>
                  </a:cubicBezTo>
                  <a:cubicBezTo>
                    <a:pt x="8423" y="5593"/>
                    <a:pt x="8149" y="5410"/>
                    <a:pt x="7898" y="5205"/>
                  </a:cubicBezTo>
                  <a:cubicBezTo>
                    <a:pt x="7624" y="5022"/>
                    <a:pt x="7350" y="4840"/>
                    <a:pt x="7099" y="4634"/>
                  </a:cubicBezTo>
                  <a:cubicBezTo>
                    <a:pt x="6574" y="4246"/>
                    <a:pt x="6049" y="3881"/>
                    <a:pt x="5547" y="3493"/>
                  </a:cubicBezTo>
                  <a:cubicBezTo>
                    <a:pt x="5410" y="3424"/>
                    <a:pt x="5295" y="3333"/>
                    <a:pt x="5181" y="3242"/>
                  </a:cubicBezTo>
                  <a:cubicBezTo>
                    <a:pt x="5044" y="3151"/>
                    <a:pt x="4907" y="3059"/>
                    <a:pt x="4771" y="2968"/>
                  </a:cubicBezTo>
                  <a:cubicBezTo>
                    <a:pt x="4519" y="2763"/>
                    <a:pt x="4246" y="2580"/>
                    <a:pt x="3972" y="2397"/>
                  </a:cubicBezTo>
                  <a:cubicBezTo>
                    <a:pt x="3721" y="2215"/>
                    <a:pt x="3469" y="2055"/>
                    <a:pt x="3218" y="1872"/>
                  </a:cubicBezTo>
                  <a:cubicBezTo>
                    <a:pt x="2967" y="1713"/>
                    <a:pt x="2716" y="1530"/>
                    <a:pt x="2442" y="1347"/>
                  </a:cubicBezTo>
                  <a:cubicBezTo>
                    <a:pt x="2146" y="1165"/>
                    <a:pt x="1872" y="1005"/>
                    <a:pt x="1575" y="822"/>
                  </a:cubicBezTo>
                  <a:cubicBezTo>
                    <a:pt x="1324" y="663"/>
                    <a:pt x="1050" y="503"/>
                    <a:pt x="799" y="343"/>
                  </a:cubicBezTo>
                  <a:cubicBezTo>
                    <a:pt x="616" y="229"/>
                    <a:pt x="434" y="138"/>
                    <a:pt x="251" y="24"/>
                  </a:cubicBezTo>
                  <a:cubicBezTo>
                    <a:pt x="205" y="1"/>
                    <a:pt x="183" y="1"/>
                    <a:pt x="160"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38"/>
            <p:cNvSpPr/>
            <p:nvPr/>
          </p:nvSpPr>
          <p:spPr>
            <a:xfrm>
              <a:off x="7295141" y="4011905"/>
              <a:ext cx="11530" cy="11530"/>
            </a:xfrm>
            <a:custGeom>
              <a:avLst/>
              <a:gdLst/>
              <a:ahLst/>
              <a:cxnLst/>
              <a:rect l="l" t="t" r="r" b="b"/>
              <a:pathLst>
                <a:path w="412" h="412" extrusionOk="0">
                  <a:moveTo>
                    <a:pt x="229" y="0"/>
                  </a:moveTo>
                  <a:cubicBezTo>
                    <a:pt x="160" y="0"/>
                    <a:pt x="114" y="23"/>
                    <a:pt x="69" y="46"/>
                  </a:cubicBezTo>
                  <a:cubicBezTo>
                    <a:pt x="46" y="92"/>
                    <a:pt x="0" y="137"/>
                    <a:pt x="0" y="183"/>
                  </a:cubicBezTo>
                  <a:cubicBezTo>
                    <a:pt x="0" y="251"/>
                    <a:pt x="23" y="297"/>
                    <a:pt x="46" y="343"/>
                  </a:cubicBezTo>
                  <a:cubicBezTo>
                    <a:pt x="69" y="366"/>
                    <a:pt x="137" y="411"/>
                    <a:pt x="183" y="411"/>
                  </a:cubicBezTo>
                  <a:cubicBezTo>
                    <a:pt x="229" y="411"/>
                    <a:pt x="274" y="411"/>
                    <a:pt x="320" y="366"/>
                  </a:cubicBezTo>
                  <a:cubicBezTo>
                    <a:pt x="365" y="320"/>
                    <a:pt x="388" y="274"/>
                    <a:pt x="411" y="229"/>
                  </a:cubicBezTo>
                  <a:cubicBezTo>
                    <a:pt x="411" y="183"/>
                    <a:pt x="388" y="115"/>
                    <a:pt x="365" y="92"/>
                  </a:cubicBezTo>
                  <a:cubicBezTo>
                    <a:pt x="320" y="46"/>
                    <a:pt x="274" y="0"/>
                    <a:pt x="229"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38"/>
            <p:cNvSpPr/>
            <p:nvPr/>
          </p:nvSpPr>
          <p:spPr>
            <a:xfrm>
              <a:off x="7329003" y="4034265"/>
              <a:ext cx="121371" cy="88796"/>
            </a:xfrm>
            <a:custGeom>
              <a:avLst/>
              <a:gdLst/>
              <a:ahLst/>
              <a:cxnLst/>
              <a:rect l="l" t="t" r="r" b="b"/>
              <a:pathLst>
                <a:path w="4337" h="3173" extrusionOk="0">
                  <a:moveTo>
                    <a:pt x="183" y="0"/>
                  </a:moveTo>
                  <a:cubicBezTo>
                    <a:pt x="137" y="0"/>
                    <a:pt x="69" y="23"/>
                    <a:pt x="23" y="69"/>
                  </a:cubicBezTo>
                  <a:cubicBezTo>
                    <a:pt x="0" y="114"/>
                    <a:pt x="0" y="160"/>
                    <a:pt x="0" y="206"/>
                  </a:cubicBezTo>
                  <a:cubicBezTo>
                    <a:pt x="0" y="274"/>
                    <a:pt x="46" y="297"/>
                    <a:pt x="69" y="343"/>
                  </a:cubicBezTo>
                  <a:cubicBezTo>
                    <a:pt x="320" y="548"/>
                    <a:pt x="571" y="754"/>
                    <a:pt x="822" y="959"/>
                  </a:cubicBezTo>
                  <a:cubicBezTo>
                    <a:pt x="1073" y="1164"/>
                    <a:pt x="1301" y="1347"/>
                    <a:pt x="1552" y="1530"/>
                  </a:cubicBezTo>
                  <a:cubicBezTo>
                    <a:pt x="1826" y="1735"/>
                    <a:pt x="2077" y="1918"/>
                    <a:pt x="2351" y="2100"/>
                  </a:cubicBezTo>
                  <a:cubicBezTo>
                    <a:pt x="2602" y="2306"/>
                    <a:pt x="2876" y="2465"/>
                    <a:pt x="3127" y="2648"/>
                  </a:cubicBezTo>
                  <a:cubicBezTo>
                    <a:pt x="3378" y="2808"/>
                    <a:pt x="3629" y="3013"/>
                    <a:pt x="3903" y="3150"/>
                  </a:cubicBezTo>
                  <a:cubicBezTo>
                    <a:pt x="3949" y="3173"/>
                    <a:pt x="3994" y="3173"/>
                    <a:pt x="4040" y="3173"/>
                  </a:cubicBezTo>
                  <a:cubicBezTo>
                    <a:pt x="4131" y="3150"/>
                    <a:pt x="4200" y="3105"/>
                    <a:pt x="4246" y="3059"/>
                  </a:cubicBezTo>
                  <a:cubicBezTo>
                    <a:pt x="4337" y="2922"/>
                    <a:pt x="4291" y="2739"/>
                    <a:pt x="4177" y="2648"/>
                  </a:cubicBezTo>
                  <a:cubicBezTo>
                    <a:pt x="3903" y="2443"/>
                    <a:pt x="3606" y="2260"/>
                    <a:pt x="3310" y="2077"/>
                  </a:cubicBezTo>
                  <a:cubicBezTo>
                    <a:pt x="3196" y="1986"/>
                    <a:pt x="3059" y="1918"/>
                    <a:pt x="2922" y="1826"/>
                  </a:cubicBezTo>
                  <a:cubicBezTo>
                    <a:pt x="2785" y="1758"/>
                    <a:pt x="2671" y="1667"/>
                    <a:pt x="2534" y="1575"/>
                  </a:cubicBezTo>
                  <a:cubicBezTo>
                    <a:pt x="2260" y="1415"/>
                    <a:pt x="1986" y="1233"/>
                    <a:pt x="1712" y="1073"/>
                  </a:cubicBezTo>
                  <a:cubicBezTo>
                    <a:pt x="1461" y="890"/>
                    <a:pt x="1210" y="731"/>
                    <a:pt x="959" y="548"/>
                  </a:cubicBezTo>
                  <a:cubicBezTo>
                    <a:pt x="730" y="388"/>
                    <a:pt x="502" y="229"/>
                    <a:pt x="297" y="23"/>
                  </a:cubicBezTo>
                  <a:cubicBezTo>
                    <a:pt x="274" y="0"/>
                    <a:pt x="228" y="0"/>
                    <a:pt x="183"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38"/>
            <p:cNvSpPr/>
            <p:nvPr/>
          </p:nvSpPr>
          <p:spPr>
            <a:xfrm>
              <a:off x="7379460" y="4039358"/>
              <a:ext cx="178880" cy="127584"/>
            </a:xfrm>
            <a:custGeom>
              <a:avLst/>
              <a:gdLst/>
              <a:ahLst/>
              <a:cxnLst/>
              <a:rect l="l" t="t" r="r" b="b"/>
              <a:pathLst>
                <a:path w="6392" h="4559" extrusionOk="0">
                  <a:moveTo>
                    <a:pt x="114" y="1"/>
                  </a:moveTo>
                  <a:cubicBezTo>
                    <a:pt x="92" y="1"/>
                    <a:pt x="69" y="1"/>
                    <a:pt x="46" y="24"/>
                  </a:cubicBezTo>
                  <a:cubicBezTo>
                    <a:pt x="0" y="69"/>
                    <a:pt x="23" y="138"/>
                    <a:pt x="69" y="161"/>
                  </a:cubicBezTo>
                  <a:cubicBezTo>
                    <a:pt x="343" y="366"/>
                    <a:pt x="617" y="572"/>
                    <a:pt x="868" y="800"/>
                  </a:cubicBezTo>
                  <a:cubicBezTo>
                    <a:pt x="1005" y="891"/>
                    <a:pt x="1119" y="1005"/>
                    <a:pt x="1256" y="1097"/>
                  </a:cubicBezTo>
                  <a:cubicBezTo>
                    <a:pt x="1370" y="1211"/>
                    <a:pt x="1507" y="1302"/>
                    <a:pt x="1644" y="1416"/>
                  </a:cubicBezTo>
                  <a:cubicBezTo>
                    <a:pt x="1758" y="1507"/>
                    <a:pt x="1872" y="1621"/>
                    <a:pt x="2009" y="1713"/>
                  </a:cubicBezTo>
                  <a:cubicBezTo>
                    <a:pt x="2123" y="1827"/>
                    <a:pt x="2260" y="1941"/>
                    <a:pt x="2397" y="2032"/>
                  </a:cubicBezTo>
                  <a:cubicBezTo>
                    <a:pt x="2648" y="2215"/>
                    <a:pt x="2899" y="2420"/>
                    <a:pt x="3150" y="2603"/>
                  </a:cubicBezTo>
                  <a:cubicBezTo>
                    <a:pt x="3264" y="2694"/>
                    <a:pt x="3378" y="2763"/>
                    <a:pt x="3515" y="2854"/>
                  </a:cubicBezTo>
                  <a:cubicBezTo>
                    <a:pt x="3629" y="2923"/>
                    <a:pt x="3744" y="3014"/>
                    <a:pt x="3881" y="3105"/>
                  </a:cubicBezTo>
                  <a:cubicBezTo>
                    <a:pt x="4109" y="3265"/>
                    <a:pt x="4337" y="3425"/>
                    <a:pt x="4588" y="3584"/>
                  </a:cubicBezTo>
                  <a:cubicBezTo>
                    <a:pt x="4816" y="3721"/>
                    <a:pt x="5067" y="3881"/>
                    <a:pt x="5296" y="4041"/>
                  </a:cubicBezTo>
                  <a:cubicBezTo>
                    <a:pt x="5524" y="4201"/>
                    <a:pt x="5752" y="4361"/>
                    <a:pt x="5980" y="4520"/>
                  </a:cubicBezTo>
                  <a:cubicBezTo>
                    <a:pt x="6023" y="4546"/>
                    <a:pt x="6072" y="4559"/>
                    <a:pt x="6121" y="4559"/>
                  </a:cubicBezTo>
                  <a:cubicBezTo>
                    <a:pt x="6202" y="4559"/>
                    <a:pt x="6280" y="4523"/>
                    <a:pt x="6323" y="4452"/>
                  </a:cubicBezTo>
                  <a:cubicBezTo>
                    <a:pt x="6368" y="4406"/>
                    <a:pt x="6391" y="4338"/>
                    <a:pt x="6368" y="4269"/>
                  </a:cubicBezTo>
                  <a:cubicBezTo>
                    <a:pt x="6368" y="4201"/>
                    <a:pt x="6323" y="4155"/>
                    <a:pt x="6277" y="4109"/>
                  </a:cubicBezTo>
                  <a:cubicBezTo>
                    <a:pt x="5775" y="3721"/>
                    <a:pt x="5227" y="3402"/>
                    <a:pt x="4702" y="3082"/>
                  </a:cubicBezTo>
                  <a:cubicBezTo>
                    <a:pt x="4406" y="2923"/>
                    <a:pt x="4132" y="2740"/>
                    <a:pt x="3835" y="2557"/>
                  </a:cubicBezTo>
                  <a:cubicBezTo>
                    <a:pt x="3561" y="2398"/>
                    <a:pt x="3287" y="2215"/>
                    <a:pt x="3013" y="2032"/>
                  </a:cubicBezTo>
                  <a:cubicBezTo>
                    <a:pt x="2785" y="1895"/>
                    <a:pt x="2534" y="1736"/>
                    <a:pt x="2306" y="1553"/>
                  </a:cubicBezTo>
                  <a:cubicBezTo>
                    <a:pt x="2191" y="1485"/>
                    <a:pt x="2077" y="1393"/>
                    <a:pt x="1940" y="1302"/>
                  </a:cubicBezTo>
                  <a:cubicBezTo>
                    <a:pt x="1849" y="1211"/>
                    <a:pt x="1735" y="1142"/>
                    <a:pt x="1621" y="1051"/>
                  </a:cubicBezTo>
                  <a:cubicBezTo>
                    <a:pt x="1507" y="982"/>
                    <a:pt x="1393" y="891"/>
                    <a:pt x="1278" y="823"/>
                  </a:cubicBezTo>
                  <a:cubicBezTo>
                    <a:pt x="1164" y="731"/>
                    <a:pt x="1027" y="640"/>
                    <a:pt x="913" y="549"/>
                  </a:cubicBezTo>
                  <a:cubicBezTo>
                    <a:pt x="799" y="457"/>
                    <a:pt x="685" y="389"/>
                    <a:pt x="571" y="298"/>
                  </a:cubicBezTo>
                  <a:cubicBezTo>
                    <a:pt x="434" y="206"/>
                    <a:pt x="297" y="115"/>
                    <a:pt x="183"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38"/>
            <p:cNvSpPr/>
            <p:nvPr/>
          </p:nvSpPr>
          <p:spPr>
            <a:xfrm>
              <a:off x="6603996" y="3513016"/>
              <a:ext cx="85606" cy="113199"/>
            </a:xfrm>
            <a:custGeom>
              <a:avLst/>
              <a:gdLst/>
              <a:ahLst/>
              <a:cxnLst/>
              <a:rect l="l" t="t" r="r" b="b"/>
              <a:pathLst>
                <a:path w="3059" h="4045" extrusionOk="0">
                  <a:moveTo>
                    <a:pt x="137" y="1"/>
                  </a:moveTo>
                  <a:cubicBezTo>
                    <a:pt x="114" y="1"/>
                    <a:pt x="92" y="24"/>
                    <a:pt x="69" y="47"/>
                  </a:cubicBezTo>
                  <a:cubicBezTo>
                    <a:pt x="23" y="69"/>
                    <a:pt x="0" y="92"/>
                    <a:pt x="0" y="138"/>
                  </a:cubicBezTo>
                  <a:cubicBezTo>
                    <a:pt x="0" y="161"/>
                    <a:pt x="0" y="206"/>
                    <a:pt x="0" y="229"/>
                  </a:cubicBezTo>
                  <a:cubicBezTo>
                    <a:pt x="0" y="252"/>
                    <a:pt x="0" y="298"/>
                    <a:pt x="23" y="343"/>
                  </a:cubicBezTo>
                  <a:cubicBezTo>
                    <a:pt x="46" y="366"/>
                    <a:pt x="46" y="412"/>
                    <a:pt x="69" y="435"/>
                  </a:cubicBezTo>
                  <a:cubicBezTo>
                    <a:pt x="114" y="526"/>
                    <a:pt x="137" y="594"/>
                    <a:pt x="183" y="686"/>
                  </a:cubicBezTo>
                  <a:cubicBezTo>
                    <a:pt x="137" y="708"/>
                    <a:pt x="92" y="754"/>
                    <a:pt x="69" y="800"/>
                  </a:cubicBezTo>
                  <a:cubicBezTo>
                    <a:pt x="23" y="868"/>
                    <a:pt x="69" y="982"/>
                    <a:pt x="114" y="1051"/>
                  </a:cubicBezTo>
                  <a:cubicBezTo>
                    <a:pt x="137" y="1119"/>
                    <a:pt x="160" y="1188"/>
                    <a:pt x="206" y="1256"/>
                  </a:cubicBezTo>
                  <a:cubicBezTo>
                    <a:pt x="274" y="1416"/>
                    <a:pt x="388" y="1553"/>
                    <a:pt x="480" y="1690"/>
                  </a:cubicBezTo>
                  <a:cubicBezTo>
                    <a:pt x="662" y="1987"/>
                    <a:pt x="845" y="2283"/>
                    <a:pt x="1050" y="2557"/>
                  </a:cubicBezTo>
                  <a:cubicBezTo>
                    <a:pt x="1233" y="2854"/>
                    <a:pt x="1438" y="3128"/>
                    <a:pt x="1667" y="3379"/>
                  </a:cubicBezTo>
                  <a:cubicBezTo>
                    <a:pt x="1781" y="3539"/>
                    <a:pt x="1918" y="3676"/>
                    <a:pt x="2055" y="3813"/>
                  </a:cubicBezTo>
                  <a:cubicBezTo>
                    <a:pt x="2182" y="3922"/>
                    <a:pt x="2338" y="4045"/>
                    <a:pt x="2511" y="4045"/>
                  </a:cubicBezTo>
                  <a:cubicBezTo>
                    <a:pt x="2556" y="4045"/>
                    <a:pt x="2601" y="4037"/>
                    <a:pt x="2648" y="4018"/>
                  </a:cubicBezTo>
                  <a:cubicBezTo>
                    <a:pt x="2739" y="3995"/>
                    <a:pt x="2808" y="3904"/>
                    <a:pt x="2876" y="3813"/>
                  </a:cubicBezTo>
                  <a:cubicBezTo>
                    <a:pt x="2945" y="3767"/>
                    <a:pt x="2968" y="3699"/>
                    <a:pt x="3013" y="3630"/>
                  </a:cubicBezTo>
                  <a:cubicBezTo>
                    <a:pt x="3036" y="3562"/>
                    <a:pt x="3059" y="3493"/>
                    <a:pt x="3036" y="3425"/>
                  </a:cubicBezTo>
                  <a:cubicBezTo>
                    <a:pt x="3013" y="3356"/>
                    <a:pt x="3013" y="3311"/>
                    <a:pt x="2968" y="3265"/>
                  </a:cubicBezTo>
                  <a:cubicBezTo>
                    <a:pt x="2968" y="3265"/>
                    <a:pt x="2945" y="3242"/>
                    <a:pt x="2945" y="3242"/>
                  </a:cubicBezTo>
                  <a:cubicBezTo>
                    <a:pt x="3013" y="3174"/>
                    <a:pt x="3013" y="3059"/>
                    <a:pt x="2968" y="2991"/>
                  </a:cubicBezTo>
                  <a:cubicBezTo>
                    <a:pt x="2808" y="2786"/>
                    <a:pt x="2625" y="2626"/>
                    <a:pt x="2443" y="2443"/>
                  </a:cubicBezTo>
                  <a:lnTo>
                    <a:pt x="2443" y="2443"/>
                  </a:lnTo>
                  <a:lnTo>
                    <a:pt x="2465" y="2466"/>
                  </a:lnTo>
                  <a:cubicBezTo>
                    <a:pt x="2336" y="2337"/>
                    <a:pt x="2186" y="2228"/>
                    <a:pt x="2055" y="2100"/>
                  </a:cubicBezTo>
                  <a:lnTo>
                    <a:pt x="2055" y="2100"/>
                  </a:lnTo>
                  <a:cubicBezTo>
                    <a:pt x="2055" y="2101"/>
                    <a:pt x="2055" y="2101"/>
                    <a:pt x="2055" y="2101"/>
                  </a:cubicBezTo>
                  <a:cubicBezTo>
                    <a:pt x="2050" y="2096"/>
                    <a:pt x="2045" y="2091"/>
                    <a:pt x="2040" y="2087"/>
                  </a:cubicBezTo>
                  <a:lnTo>
                    <a:pt x="2040" y="2087"/>
                  </a:lnTo>
                  <a:cubicBezTo>
                    <a:pt x="2045" y="2091"/>
                    <a:pt x="2050" y="2096"/>
                    <a:pt x="2055" y="2100"/>
                  </a:cubicBezTo>
                  <a:lnTo>
                    <a:pt x="2055" y="2100"/>
                  </a:lnTo>
                  <a:cubicBezTo>
                    <a:pt x="2054" y="2097"/>
                    <a:pt x="2053" y="2078"/>
                    <a:pt x="2032" y="2078"/>
                  </a:cubicBezTo>
                  <a:lnTo>
                    <a:pt x="2032" y="2078"/>
                  </a:lnTo>
                  <a:cubicBezTo>
                    <a:pt x="2035" y="2081"/>
                    <a:pt x="2038" y="2084"/>
                    <a:pt x="2040" y="2087"/>
                  </a:cubicBezTo>
                  <a:lnTo>
                    <a:pt x="2040" y="2087"/>
                  </a:lnTo>
                  <a:cubicBezTo>
                    <a:pt x="2038" y="2084"/>
                    <a:pt x="2035" y="2081"/>
                    <a:pt x="2032" y="2078"/>
                  </a:cubicBezTo>
                  <a:cubicBezTo>
                    <a:pt x="2032" y="2078"/>
                    <a:pt x="2032" y="2078"/>
                    <a:pt x="2032" y="2078"/>
                  </a:cubicBezTo>
                  <a:lnTo>
                    <a:pt x="2032" y="2078"/>
                  </a:lnTo>
                  <a:cubicBezTo>
                    <a:pt x="1882" y="1926"/>
                    <a:pt x="1751" y="1773"/>
                    <a:pt x="1621" y="1599"/>
                  </a:cubicBezTo>
                  <a:cubicBezTo>
                    <a:pt x="1461" y="1416"/>
                    <a:pt x="1301" y="1233"/>
                    <a:pt x="1142" y="1051"/>
                  </a:cubicBezTo>
                  <a:cubicBezTo>
                    <a:pt x="1005" y="891"/>
                    <a:pt x="845" y="708"/>
                    <a:pt x="708" y="526"/>
                  </a:cubicBezTo>
                  <a:cubicBezTo>
                    <a:pt x="639" y="480"/>
                    <a:pt x="571" y="412"/>
                    <a:pt x="525" y="343"/>
                  </a:cubicBezTo>
                  <a:cubicBezTo>
                    <a:pt x="502" y="275"/>
                    <a:pt x="457" y="206"/>
                    <a:pt x="434" y="161"/>
                  </a:cubicBezTo>
                  <a:cubicBezTo>
                    <a:pt x="394" y="81"/>
                    <a:pt x="320" y="19"/>
                    <a:pt x="242" y="19"/>
                  </a:cubicBezTo>
                  <a:cubicBezTo>
                    <a:pt x="230" y="19"/>
                    <a:pt x="218" y="21"/>
                    <a:pt x="206" y="24"/>
                  </a:cubicBezTo>
                  <a:cubicBezTo>
                    <a:pt x="183" y="24"/>
                    <a:pt x="160" y="1"/>
                    <a:pt x="137"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38"/>
            <p:cNvSpPr/>
            <p:nvPr/>
          </p:nvSpPr>
          <p:spPr>
            <a:xfrm>
              <a:off x="6637857" y="3530899"/>
              <a:ext cx="54963" cy="50513"/>
            </a:xfrm>
            <a:custGeom>
              <a:avLst/>
              <a:gdLst/>
              <a:ahLst/>
              <a:cxnLst/>
              <a:rect l="l" t="t" r="r" b="b"/>
              <a:pathLst>
                <a:path w="1964" h="1805" extrusionOk="0">
                  <a:moveTo>
                    <a:pt x="114" y="1"/>
                  </a:moveTo>
                  <a:cubicBezTo>
                    <a:pt x="91" y="1"/>
                    <a:pt x="69" y="24"/>
                    <a:pt x="46" y="24"/>
                  </a:cubicBezTo>
                  <a:cubicBezTo>
                    <a:pt x="0" y="69"/>
                    <a:pt x="0" y="138"/>
                    <a:pt x="23" y="184"/>
                  </a:cubicBezTo>
                  <a:cubicBezTo>
                    <a:pt x="91" y="252"/>
                    <a:pt x="160" y="321"/>
                    <a:pt x="228" y="412"/>
                  </a:cubicBezTo>
                  <a:cubicBezTo>
                    <a:pt x="297" y="480"/>
                    <a:pt x="342" y="549"/>
                    <a:pt x="411" y="594"/>
                  </a:cubicBezTo>
                  <a:cubicBezTo>
                    <a:pt x="571" y="754"/>
                    <a:pt x="708" y="891"/>
                    <a:pt x="845" y="1028"/>
                  </a:cubicBezTo>
                  <a:cubicBezTo>
                    <a:pt x="1004" y="1165"/>
                    <a:pt x="1141" y="1279"/>
                    <a:pt x="1301" y="1416"/>
                  </a:cubicBezTo>
                  <a:cubicBezTo>
                    <a:pt x="1370" y="1485"/>
                    <a:pt x="1438" y="1553"/>
                    <a:pt x="1507" y="1622"/>
                  </a:cubicBezTo>
                  <a:lnTo>
                    <a:pt x="1598" y="1690"/>
                  </a:lnTo>
                  <a:cubicBezTo>
                    <a:pt x="1643" y="1736"/>
                    <a:pt x="1689" y="1759"/>
                    <a:pt x="1758" y="1781"/>
                  </a:cubicBezTo>
                  <a:cubicBezTo>
                    <a:pt x="1780" y="1804"/>
                    <a:pt x="1803" y="1804"/>
                    <a:pt x="1826" y="1804"/>
                  </a:cubicBezTo>
                  <a:cubicBezTo>
                    <a:pt x="1872" y="1781"/>
                    <a:pt x="1895" y="1759"/>
                    <a:pt x="1917" y="1736"/>
                  </a:cubicBezTo>
                  <a:cubicBezTo>
                    <a:pt x="1963" y="1667"/>
                    <a:pt x="1963" y="1576"/>
                    <a:pt x="1895" y="1530"/>
                  </a:cubicBezTo>
                  <a:cubicBezTo>
                    <a:pt x="1826" y="1507"/>
                    <a:pt x="1780" y="1462"/>
                    <a:pt x="1735" y="1416"/>
                  </a:cubicBezTo>
                  <a:cubicBezTo>
                    <a:pt x="1666" y="1371"/>
                    <a:pt x="1621" y="1348"/>
                    <a:pt x="1575" y="1302"/>
                  </a:cubicBezTo>
                  <a:cubicBezTo>
                    <a:pt x="1461" y="1211"/>
                    <a:pt x="1370" y="1142"/>
                    <a:pt x="1255" y="1051"/>
                  </a:cubicBezTo>
                  <a:cubicBezTo>
                    <a:pt x="1073" y="891"/>
                    <a:pt x="867" y="731"/>
                    <a:pt x="685" y="549"/>
                  </a:cubicBezTo>
                  <a:lnTo>
                    <a:pt x="685" y="549"/>
                  </a:lnTo>
                  <a:cubicBezTo>
                    <a:pt x="685" y="551"/>
                    <a:pt x="685" y="554"/>
                    <a:pt x="685" y="556"/>
                  </a:cubicBezTo>
                  <a:lnTo>
                    <a:pt x="685" y="556"/>
                  </a:lnTo>
                  <a:cubicBezTo>
                    <a:pt x="629" y="516"/>
                    <a:pt x="589" y="476"/>
                    <a:pt x="549" y="436"/>
                  </a:cubicBezTo>
                  <a:lnTo>
                    <a:pt x="549" y="436"/>
                  </a:lnTo>
                  <a:cubicBezTo>
                    <a:pt x="492" y="379"/>
                    <a:pt x="449" y="336"/>
                    <a:pt x="388" y="275"/>
                  </a:cubicBezTo>
                  <a:cubicBezTo>
                    <a:pt x="320" y="206"/>
                    <a:pt x="251" y="115"/>
                    <a:pt x="183" y="47"/>
                  </a:cubicBezTo>
                  <a:cubicBezTo>
                    <a:pt x="160" y="24"/>
                    <a:pt x="137" y="1"/>
                    <a:pt x="114"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38"/>
            <p:cNvSpPr/>
            <p:nvPr/>
          </p:nvSpPr>
          <p:spPr>
            <a:xfrm>
              <a:off x="6667857" y="3628650"/>
              <a:ext cx="184001" cy="212882"/>
            </a:xfrm>
            <a:custGeom>
              <a:avLst/>
              <a:gdLst/>
              <a:ahLst/>
              <a:cxnLst/>
              <a:rect l="l" t="t" r="r" b="b"/>
              <a:pathLst>
                <a:path w="6575" h="7607" extrusionOk="0">
                  <a:moveTo>
                    <a:pt x="2678" y="2401"/>
                  </a:moveTo>
                  <a:cubicBezTo>
                    <a:pt x="2697" y="2417"/>
                    <a:pt x="2715" y="2430"/>
                    <a:pt x="2740" y="2443"/>
                  </a:cubicBezTo>
                  <a:lnTo>
                    <a:pt x="2678" y="2401"/>
                  </a:lnTo>
                  <a:close/>
                  <a:moveTo>
                    <a:pt x="5707" y="6072"/>
                  </a:moveTo>
                  <a:cubicBezTo>
                    <a:pt x="5753" y="6117"/>
                    <a:pt x="5798" y="6140"/>
                    <a:pt x="5844" y="6163"/>
                  </a:cubicBezTo>
                  <a:cubicBezTo>
                    <a:pt x="5821" y="6186"/>
                    <a:pt x="5798" y="6232"/>
                    <a:pt x="5776" y="6254"/>
                  </a:cubicBezTo>
                  <a:cubicBezTo>
                    <a:pt x="5730" y="6300"/>
                    <a:pt x="5662" y="6369"/>
                    <a:pt x="5616" y="6437"/>
                  </a:cubicBezTo>
                  <a:cubicBezTo>
                    <a:pt x="5593" y="6460"/>
                    <a:pt x="5593" y="6460"/>
                    <a:pt x="5570" y="6483"/>
                  </a:cubicBezTo>
                  <a:cubicBezTo>
                    <a:pt x="5547" y="6460"/>
                    <a:pt x="5525" y="6414"/>
                    <a:pt x="5502" y="6391"/>
                  </a:cubicBezTo>
                  <a:cubicBezTo>
                    <a:pt x="5547" y="6369"/>
                    <a:pt x="5570" y="6369"/>
                    <a:pt x="5616" y="6323"/>
                  </a:cubicBezTo>
                  <a:cubicBezTo>
                    <a:pt x="5684" y="6277"/>
                    <a:pt x="5730" y="6163"/>
                    <a:pt x="5707" y="6072"/>
                  </a:cubicBezTo>
                  <a:close/>
                  <a:moveTo>
                    <a:pt x="4096" y="5941"/>
                  </a:moveTo>
                  <a:cubicBezTo>
                    <a:pt x="4311" y="6137"/>
                    <a:pt x="4507" y="6333"/>
                    <a:pt x="4703" y="6528"/>
                  </a:cubicBezTo>
                  <a:lnTo>
                    <a:pt x="4703" y="6528"/>
                  </a:lnTo>
                  <a:lnTo>
                    <a:pt x="4703" y="6528"/>
                  </a:lnTo>
                  <a:cubicBezTo>
                    <a:pt x="4703" y="6528"/>
                    <a:pt x="4726" y="6528"/>
                    <a:pt x="4726" y="6551"/>
                  </a:cubicBezTo>
                  <a:lnTo>
                    <a:pt x="4749" y="6551"/>
                  </a:lnTo>
                  <a:cubicBezTo>
                    <a:pt x="4749" y="6574"/>
                    <a:pt x="4771" y="6597"/>
                    <a:pt x="4794" y="6597"/>
                  </a:cubicBezTo>
                  <a:cubicBezTo>
                    <a:pt x="4908" y="6711"/>
                    <a:pt x="5000" y="6802"/>
                    <a:pt x="5114" y="6893"/>
                  </a:cubicBezTo>
                  <a:cubicBezTo>
                    <a:pt x="5114" y="6916"/>
                    <a:pt x="5114" y="6916"/>
                    <a:pt x="5114" y="6916"/>
                  </a:cubicBezTo>
                  <a:cubicBezTo>
                    <a:pt x="5091" y="6916"/>
                    <a:pt x="5068" y="6939"/>
                    <a:pt x="5045" y="6939"/>
                  </a:cubicBezTo>
                  <a:cubicBezTo>
                    <a:pt x="4954" y="6893"/>
                    <a:pt x="4885" y="6825"/>
                    <a:pt x="4817" y="6757"/>
                  </a:cubicBezTo>
                  <a:cubicBezTo>
                    <a:pt x="4566" y="6505"/>
                    <a:pt x="4338" y="6232"/>
                    <a:pt x="4109" y="5958"/>
                  </a:cubicBezTo>
                  <a:cubicBezTo>
                    <a:pt x="4104" y="5952"/>
                    <a:pt x="4100" y="5946"/>
                    <a:pt x="4096" y="5941"/>
                  </a:cubicBezTo>
                  <a:close/>
                  <a:moveTo>
                    <a:pt x="389" y="0"/>
                  </a:moveTo>
                  <a:cubicBezTo>
                    <a:pt x="343" y="0"/>
                    <a:pt x="320" y="0"/>
                    <a:pt x="275" y="23"/>
                  </a:cubicBezTo>
                  <a:cubicBezTo>
                    <a:pt x="206" y="92"/>
                    <a:pt x="206" y="206"/>
                    <a:pt x="252" y="274"/>
                  </a:cubicBezTo>
                  <a:cubicBezTo>
                    <a:pt x="229" y="274"/>
                    <a:pt x="206" y="274"/>
                    <a:pt x="183" y="297"/>
                  </a:cubicBezTo>
                  <a:cubicBezTo>
                    <a:pt x="69" y="365"/>
                    <a:pt x="1" y="480"/>
                    <a:pt x="46" y="617"/>
                  </a:cubicBezTo>
                  <a:cubicBezTo>
                    <a:pt x="115" y="753"/>
                    <a:pt x="183" y="868"/>
                    <a:pt x="275" y="1005"/>
                  </a:cubicBezTo>
                  <a:cubicBezTo>
                    <a:pt x="320" y="1073"/>
                    <a:pt x="366" y="1142"/>
                    <a:pt x="412" y="1233"/>
                  </a:cubicBezTo>
                  <a:cubicBezTo>
                    <a:pt x="526" y="1393"/>
                    <a:pt x="663" y="1552"/>
                    <a:pt x="777" y="1689"/>
                  </a:cubicBezTo>
                  <a:cubicBezTo>
                    <a:pt x="891" y="1849"/>
                    <a:pt x="982" y="2009"/>
                    <a:pt x="1096" y="2146"/>
                  </a:cubicBezTo>
                  <a:cubicBezTo>
                    <a:pt x="1074" y="2169"/>
                    <a:pt x="1051" y="2191"/>
                    <a:pt x="1051" y="2214"/>
                  </a:cubicBezTo>
                  <a:cubicBezTo>
                    <a:pt x="1005" y="2260"/>
                    <a:pt x="982" y="2306"/>
                    <a:pt x="982" y="2374"/>
                  </a:cubicBezTo>
                  <a:cubicBezTo>
                    <a:pt x="982" y="2443"/>
                    <a:pt x="1005" y="2488"/>
                    <a:pt x="1028" y="2557"/>
                  </a:cubicBezTo>
                  <a:cubicBezTo>
                    <a:pt x="1028" y="2580"/>
                    <a:pt x="1051" y="2625"/>
                    <a:pt x="1074" y="2648"/>
                  </a:cubicBezTo>
                  <a:cubicBezTo>
                    <a:pt x="1096" y="2716"/>
                    <a:pt x="1142" y="2785"/>
                    <a:pt x="1188" y="2853"/>
                  </a:cubicBezTo>
                  <a:cubicBezTo>
                    <a:pt x="1279" y="3036"/>
                    <a:pt x="1370" y="3196"/>
                    <a:pt x="1484" y="3356"/>
                  </a:cubicBezTo>
                  <a:cubicBezTo>
                    <a:pt x="1667" y="3629"/>
                    <a:pt x="1850" y="3926"/>
                    <a:pt x="2032" y="4200"/>
                  </a:cubicBezTo>
                  <a:cubicBezTo>
                    <a:pt x="2238" y="4520"/>
                    <a:pt x="2443" y="4816"/>
                    <a:pt x="2649" y="5113"/>
                  </a:cubicBezTo>
                  <a:cubicBezTo>
                    <a:pt x="2854" y="5410"/>
                    <a:pt x="3082" y="5707"/>
                    <a:pt x="3311" y="5980"/>
                  </a:cubicBezTo>
                  <a:cubicBezTo>
                    <a:pt x="3516" y="6254"/>
                    <a:pt x="3721" y="6528"/>
                    <a:pt x="3950" y="6779"/>
                  </a:cubicBezTo>
                  <a:cubicBezTo>
                    <a:pt x="4064" y="6916"/>
                    <a:pt x="4178" y="7053"/>
                    <a:pt x="4315" y="7167"/>
                  </a:cubicBezTo>
                  <a:cubicBezTo>
                    <a:pt x="4383" y="7236"/>
                    <a:pt x="4452" y="7304"/>
                    <a:pt x="4520" y="7373"/>
                  </a:cubicBezTo>
                  <a:cubicBezTo>
                    <a:pt x="4612" y="7441"/>
                    <a:pt x="4703" y="7510"/>
                    <a:pt x="4817" y="7555"/>
                  </a:cubicBezTo>
                  <a:cubicBezTo>
                    <a:pt x="4881" y="7592"/>
                    <a:pt x="4948" y="7607"/>
                    <a:pt x="5017" y="7607"/>
                  </a:cubicBezTo>
                  <a:cubicBezTo>
                    <a:pt x="5119" y="7607"/>
                    <a:pt x="5223" y="7574"/>
                    <a:pt x="5319" y="7533"/>
                  </a:cubicBezTo>
                  <a:cubicBezTo>
                    <a:pt x="5410" y="7510"/>
                    <a:pt x="5502" y="7441"/>
                    <a:pt x="5570" y="7396"/>
                  </a:cubicBezTo>
                  <a:cubicBezTo>
                    <a:pt x="5616" y="7350"/>
                    <a:pt x="5684" y="7304"/>
                    <a:pt x="5730" y="7259"/>
                  </a:cubicBezTo>
                  <a:cubicBezTo>
                    <a:pt x="5844" y="7145"/>
                    <a:pt x="5958" y="7030"/>
                    <a:pt x="6050" y="6916"/>
                  </a:cubicBezTo>
                  <a:cubicBezTo>
                    <a:pt x="6164" y="6802"/>
                    <a:pt x="6278" y="6665"/>
                    <a:pt x="6392" y="6528"/>
                  </a:cubicBezTo>
                  <a:cubicBezTo>
                    <a:pt x="6438" y="6460"/>
                    <a:pt x="6506" y="6391"/>
                    <a:pt x="6529" y="6323"/>
                  </a:cubicBezTo>
                  <a:cubicBezTo>
                    <a:pt x="6552" y="6277"/>
                    <a:pt x="6552" y="6232"/>
                    <a:pt x="6575" y="6186"/>
                  </a:cubicBezTo>
                  <a:cubicBezTo>
                    <a:pt x="6575" y="6072"/>
                    <a:pt x="6529" y="5980"/>
                    <a:pt x="6483" y="5889"/>
                  </a:cubicBezTo>
                  <a:cubicBezTo>
                    <a:pt x="6438" y="5844"/>
                    <a:pt x="6369" y="5775"/>
                    <a:pt x="6323" y="5729"/>
                  </a:cubicBezTo>
                  <a:cubicBezTo>
                    <a:pt x="6255" y="5684"/>
                    <a:pt x="6187" y="5638"/>
                    <a:pt x="6141" y="5592"/>
                  </a:cubicBezTo>
                  <a:cubicBezTo>
                    <a:pt x="6004" y="5478"/>
                    <a:pt x="5867" y="5364"/>
                    <a:pt x="5730" y="5250"/>
                  </a:cubicBezTo>
                  <a:cubicBezTo>
                    <a:pt x="5410" y="4976"/>
                    <a:pt x="5114" y="4702"/>
                    <a:pt x="4794" y="4406"/>
                  </a:cubicBezTo>
                  <a:lnTo>
                    <a:pt x="4794" y="4406"/>
                  </a:lnTo>
                  <a:lnTo>
                    <a:pt x="4817" y="4428"/>
                  </a:lnTo>
                  <a:cubicBezTo>
                    <a:pt x="4429" y="4063"/>
                    <a:pt x="4041" y="3698"/>
                    <a:pt x="3653" y="3333"/>
                  </a:cubicBezTo>
                  <a:cubicBezTo>
                    <a:pt x="3539" y="3219"/>
                    <a:pt x="3425" y="3105"/>
                    <a:pt x="3311" y="2990"/>
                  </a:cubicBezTo>
                  <a:lnTo>
                    <a:pt x="3311" y="2990"/>
                  </a:lnTo>
                  <a:cubicBezTo>
                    <a:pt x="3311" y="2991"/>
                    <a:pt x="3312" y="2992"/>
                    <a:pt x="3313" y="2993"/>
                  </a:cubicBezTo>
                  <a:lnTo>
                    <a:pt x="3313" y="2993"/>
                  </a:lnTo>
                  <a:cubicBezTo>
                    <a:pt x="3236" y="2916"/>
                    <a:pt x="3156" y="2839"/>
                    <a:pt x="3059" y="2762"/>
                  </a:cubicBezTo>
                  <a:cubicBezTo>
                    <a:pt x="2991" y="2694"/>
                    <a:pt x="2922" y="2625"/>
                    <a:pt x="2854" y="2557"/>
                  </a:cubicBezTo>
                  <a:cubicBezTo>
                    <a:pt x="2854" y="2557"/>
                    <a:pt x="2854" y="2557"/>
                    <a:pt x="2854" y="2580"/>
                  </a:cubicBezTo>
                  <a:cubicBezTo>
                    <a:pt x="2786" y="2511"/>
                    <a:pt x="2740" y="2465"/>
                    <a:pt x="2671" y="2397"/>
                  </a:cubicBezTo>
                  <a:lnTo>
                    <a:pt x="2671" y="2397"/>
                  </a:lnTo>
                  <a:lnTo>
                    <a:pt x="2678" y="2401"/>
                  </a:lnTo>
                  <a:lnTo>
                    <a:pt x="2678" y="2401"/>
                  </a:lnTo>
                  <a:cubicBezTo>
                    <a:pt x="2662" y="2388"/>
                    <a:pt x="2647" y="2372"/>
                    <a:pt x="2627" y="2352"/>
                  </a:cubicBezTo>
                  <a:lnTo>
                    <a:pt x="2627" y="2352"/>
                  </a:lnTo>
                  <a:cubicBezTo>
                    <a:pt x="2611" y="2337"/>
                    <a:pt x="2596" y="2321"/>
                    <a:pt x="2580" y="2306"/>
                  </a:cubicBezTo>
                  <a:cubicBezTo>
                    <a:pt x="2215" y="1963"/>
                    <a:pt x="1850" y="1621"/>
                    <a:pt x="1530" y="1233"/>
                  </a:cubicBezTo>
                  <a:cubicBezTo>
                    <a:pt x="1188" y="845"/>
                    <a:pt x="845" y="457"/>
                    <a:pt x="526" y="46"/>
                  </a:cubicBezTo>
                  <a:cubicBezTo>
                    <a:pt x="480" y="23"/>
                    <a:pt x="435" y="0"/>
                    <a:pt x="389" y="0"/>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38"/>
            <p:cNvSpPr/>
            <p:nvPr/>
          </p:nvSpPr>
          <p:spPr>
            <a:xfrm>
              <a:off x="6691505" y="3606290"/>
              <a:ext cx="197406" cy="162901"/>
            </a:xfrm>
            <a:custGeom>
              <a:avLst/>
              <a:gdLst/>
              <a:ahLst/>
              <a:cxnLst/>
              <a:rect l="l" t="t" r="r" b="b"/>
              <a:pathLst>
                <a:path w="7054" h="5821" extrusionOk="0">
                  <a:moveTo>
                    <a:pt x="2922" y="3173"/>
                  </a:moveTo>
                  <a:lnTo>
                    <a:pt x="2922" y="3173"/>
                  </a:lnTo>
                  <a:cubicBezTo>
                    <a:pt x="2928" y="3179"/>
                    <a:pt x="2934" y="3184"/>
                    <a:pt x="2940" y="3187"/>
                  </a:cubicBezTo>
                  <a:lnTo>
                    <a:pt x="2940" y="3187"/>
                  </a:lnTo>
                  <a:cubicBezTo>
                    <a:pt x="2934" y="3183"/>
                    <a:pt x="2928" y="3178"/>
                    <a:pt x="2922" y="3173"/>
                  </a:cubicBezTo>
                  <a:close/>
                  <a:moveTo>
                    <a:pt x="3129" y="3366"/>
                  </a:moveTo>
                  <a:cubicBezTo>
                    <a:pt x="3133" y="3374"/>
                    <a:pt x="3142" y="3379"/>
                    <a:pt x="3153" y="3386"/>
                  </a:cubicBezTo>
                  <a:lnTo>
                    <a:pt x="3153" y="3386"/>
                  </a:lnTo>
                  <a:cubicBezTo>
                    <a:pt x="3145" y="3379"/>
                    <a:pt x="3137" y="3372"/>
                    <a:pt x="3129" y="3366"/>
                  </a:cubicBezTo>
                  <a:close/>
                  <a:moveTo>
                    <a:pt x="3153" y="3386"/>
                  </a:moveTo>
                  <a:cubicBezTo>
                    <a:pt x="3160" y="3391"/>
                    <a:pt x="3166" y="3396"/>
                    <a:pt x="3173" y="3401"/>
                  </a:cubicBezTo>
                  <a:cubicBezTo>
                    <a:pt x="3166" y="3394"/>
                    <a:pt x="3159" y="3390"/>
                    <a:pt x="3153" y="3386"/>
                  </a:cubicBezTo>
                  <a:close/>
                  <a:moveTo>
                    <a:pt x="274" y="0"/>
                  </a:moveTo>
                  <a:cubicBezTo>
                    <a:pt x="229" y="23"/>
                    <a:pt x="183" y="23"/>
                    <a:pt x="137" y="69"/>
                  </a:cubicBezTo>
                  <a:cubicBezTo>
                    <a:pt x="69" y="115"/>
                    <a:pt x="46" y="183"/>
                    <a:pt x="23" y="251"/>
                  </a:cubicBezTo>
                  <a:cubicBezTo>
                    <a:pt x="0" y="388"/>
                    <a:pt x="115" y="503"/>
                    <a:pt x="183" y="594"/>
                  </a:cubicBezTo>
                  <a:cubicBezTo>
                    <a:pt x="229" y="662"/>
                    <a:pt x="297" y="708"/>
                    <a:pt x="343" y="776"/>
                  </a:cubicBezTo>
                  <a:cubicBezTo>
                    <a:pt x="480" y="891"/>
                    <a:pt x="594" y="1005"/>
                    <a:pt x="708" y="1119"/>
                  </a:cubicBezTo>
                  <a:cubicBezTo>
                    <a:pt x="959" y="1370"/>
                    <a:pt x="1187" y="1621"/>
                    <a:pt x="1461" y="1872"/>
                  </a:cubicBezTo>
                  <a:cubicBezTo>
                    <a:pt x="1689" y="2100"/>
                    <a:pt x="1963" y="2329"/>
                    <a:pt x="2214" y="2557"/>
                  </a:cubicBezTo>
                  <a:cubicBezTo>
                    <a:pt x="2283" y="2602"/>
                    <a:pt x="2351" y="2671"/>
                    <a:pt x="2443" y="2717"/>
                  </a:cubicBezTo>
                  <a:cubicBezTo>
                    <a:pt x="2622" y="2896"/>
                    <a:pt x="2802" y="3053"/>
                    <a:pt x="2981" y="3210"/>
                  </a:cubicBezTo>
                  <a:lnTo>
                    <a:pt x="2981" y="3210"/>
                  </a:lnTo>
                  <a:cubicBezTo>
                    <a:pt x="2968" y="3200"/>
                    <a:pt x="2954" y="3196"/>
                    <a:pt x="2940" y="3187"/>
                  </a:cubicBezTo>
                  <a:lnTo>
                    <a:pt x="2940" y="3187"/>
                  </a:lnTo>
                  <a:cubicBezTo>
                    <a:pt x="3008" y="3242"/>
                    <a:pt x="3064" y="3308"/>
                    <a:pt x="3129" y="3366"/>
                  </a:cubicBezTo>
                  <a:lnTo>
                    <a:pt x="3129" y="3366"/>
                  </a:lnTo>
                  <a:cubicBezTo>
                    <a:pt x="3128" y="3363"/>
                    <a:pt x="3127" y="3360"/>
                    <a:pt x="3127" y="3356"/>
                  </a:cubicBezTo>
                  <a:lnTo>
                    <a:pt x="3127" y="3356"/>
                  </a:lnTo>
                  <a:cubicBezTo>
                    <a:pt x="3242" y="3470"/>
                    <a:pt x="3379" y="3607"/>
                    <a:pt x="3515" y="3721"/>
                  </a:cubicBezTo>
                  <a:cubicBezTo>
                    <a:pt x="3652" y="3835"/>
                    <a:pt x="3767" y="3926"/>
                    <a:pt x="3881" y="4040"/>
                  </a:cubicBezTo>
                  <a:cubicBezTo>
                    <a:pt x="4132" y="4246"/>
                    <a:pt x="4360" y="4451"/>
                    <a:pt x="4611" y="4657"/>
                  </a:cubicBezTo>
                  <a:cubicBezTo>
                    <a:pt x="4839" y="4862"/>
                    <a:pt x="5090" y="5045"/>
                    <a:pt x="5319" y="5250"/>
                  </a:cubicBezTo>
                  <a:cubicBezTo>
                    <a:pt x="5433" y="5341"/>
                    <a:pt x="5547" y="5433"/>
                    <a:pt x="5661" y="5524"/>
                  </a:cubicBezTo>
                  <a:cubicBezTo>
                    <a:pt x="5707" y="5547"/>
                    <a:pt x="5775" y="5593"/>
                    <a:pt x="5821" y="5638"/>
                  </a:cubicBezTo>
                  <a:cubicBezTo>
                    <a:pt x="5912" y="5707"/>
                    <a:pt x="6003" y="5798"/>
                    <a:pt x="6118" y="5821"/>
                  </a:cubicBezTo>
                  <a:cubicBezTo>
                    <a:pt x="6232" y="5821"/>
                    <a:pt x="6346" y="5775"/>
                    <a:pt x="6414" y="5684"/>
                  </a:cubicBezTo>
                  <a:cubicBezTo>
                    <a:pt x="6483" y="5730"/>
                    <a:pt x="6551" y="5775"/>
                    <a:pt x="6620" y="5798"/>
                  </a:cubicBezTo>
                  <a:cubicBezTo>
                    <a:pt x="6655" y="5810"/>
                    <a:pt x="6692" y="5815"/>
                    <a:pt x="6728" y="5815"/>
                  </a:cubicBezTo>
                  <a:cubicBezTo>
                    <a:pt x="6833" y="5815"/>
                    <a:pt x="6934" y="5769"/>
                    <a:pt x="6985" y="5684"/>
                  </a:cubicBezTo>
                  <a:cubicBezTo>
                    <a:pt x="7031" y="5615"/>
                    <a:pt x="7053" y="5547"/>
                    <a:pt x="7053" y="5456"/>
                  </a:cubicBezTo>
                  <a:cubicBezTo>
                    <a:pt x="7031" y="5387"/>
                    <a:pt x="6985" y="5296"/>
                    <a:pt x="6916" y="5250"/>
                  </a:cubicBezTo>
                  <a:cubicBezTo>
                    <a:pt x="6848" y="5227"/>
                    <a:pt x="6802" y="5182"/>
                    <a:pt x="6734" y="5136"/>
                  </a:cubicBezTo>
                  <a:cubicBezTo>
                    <a:pt x="6665" y="5068"/>
                    <a:pt x="6597" y="5022"/>
                    <a:pt x="6528" y="4976"/>
                  </a:cubicBezTo>
                  <a:cubicBezTo>
                    <a:pt x="6391" y="4862"/>
                    <a:pt x="6277" y="4771"/>
                    <a:pt x="6140" y="4680"/>
                  </a:cubicBezTo>
                  <a:cubicBezTo>
                    <a:pt x="5866" y="4497"/>
                    <a:pt x="5615" y="4292"/>
                    <a:pt x="5342" y="4086"/>
                  </a:cubicBezTo>
                  <a:cubicBezTo>
                    <a:pt x="5090" y="3903"/>
                    <a:pt x="4839" y="3698"/>
                    <a:pt x="4588" y="3515"/>
                  </a:cubicBezTo>
                  <a:cubicBezTo>
                    <a:pt x="4337" y="3310"/>
                    <a:pt x="4086" y="3105"/>
                    <a:pt x="3812" y="2899"/>
                  </a:cubicBezTo>
                  <a:cubicBezTo>
                    <a:pt x="3698" y="2785"/>
                    <a:pt x="3561" y="2694"/>
                    <a:pt x="3447" y="2580"/>
                  </a:cubicBezTo>
                  <a:cubicBezTo>
                    <a:pt x="3310" y="2466"/>
                    <a:pt x="3173" y="2351"/>
                    <a:pt x="3036" y="2237"/>
                  </a:cubicBezTo>
                  <a:cubicBezTo>
                    <a:pt x="2785" y="2032"/>
                    <a:pt x="2511" y="1826"/>
                    <a:pt x="2260" y="1598"/>
                  </a:cubicBezTo>
                  <a:cubicBezTo>
                    <a:pt x="1735" y="1164"/>
                    <a:pt x="1210" y="731"/>
                    <a:pt x="708" y="251"/>
                  </a:cubicBezTo>
                  <a:cubicBezTo>
                    <a:pt x="639" y="206"/>
                    <a:pt x="594" y="160"/>
                    <a:pt x="525" y="92"/>
                  </a:cubicBezTo>
                  <a:cubicBezTo>
                    <a:pt x="525" y="92"/>
                    <a:pt x="503" y="69"/>
                    <a:pt x="480" y="69"/>
                  </a:cubicBezTo>
                  <a:cubicBezTo>
                    <a:pt x="480" y="46"/>
                    <a:pt x="480" y="46"/>
                    <a:pt x="480" y="46"/>
                  </a:cubicBezTo>
                  <a:cubicBezTo>
                    <a:pt x="457" y="46"/>
                    <a:pt x="434" y="23"/>
                    <a:pt x="411" y="23"/>
                  </a:cubicBezTo>
                  <a:cubicBezTo>
                    <a:pt x="388" y="0"/>
                    <a:pt x="343" y="0"/>
                    <a:pt x="320" y="0"/>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38"/>
            <p:cNvSpPr/>
            <p:nvPr/>
          </p:nvSpPr>
          <p:spPr>
            <a:xfrm>
              <a:off x="6763034" y="3622270"/>
              <a:ext cx="18554" cy="17910"/>
            </a:xfrm>
            <a:custGeom>
              <a:avLst/>
              <a:gdLst/>
              <a:ahLst/>
              <a:cxnLst/>
              <a:rect l="l" t="t" r="r" b="b"/>
              <a:pathLst>
                <a:path w="663" h="640" extrusionOk="0">
                  <a:moveTo>
                    <a:pt x="366" y="0"/>
                  </a:moveTo>
                  <a:cubicBezTo>
                    <a:pt x="275" y="0"/>
                    <a:pt x="206" y="0"/>
                    <a:pt x="115" y="68"/>
                  </a:cubicBezTo>
                  <a:cubicBezTo>
                    <a:pt x="46" y="114"/>
                    <a:pt x="24" y="205"/>
                    <a:pt x="1" y="274"/>
                  </a:cubicBezTo>
                  <a:cubicBezTo>
                    <a:pt x="1" y="365"/>
                    <a:pt x="24" y="457"/>
                    <a:pt x="69" y="525"/>
                  </a:cubicBezTo>
                  <a:cubicBezTo>
                    <a:pt x="138" y="593"/>
                    <a:pt x="206" y="639"/>
                    <a:pt x="298" y="639"/>
                  </a:cubicBezTo>
                  <a:cubicBezTo>
                    <a:pt x="389" y="639"/>
                    <a:pt x="457" y="639"/>
                    <a:pt x="549" y="571"/>
                  </a:cubicBezTo>
                  <a:cubicBezTo>
                    <a:pt x="617" y="525"/>
                    <a:pt x="640" y="434"/>
                    <a:pt x="663" y="342"/>
                  </a:cubicBezTo>
                  <a:cubicBezTo>
                    <a:pt x="663" y="274"/>
                    <a:pt x="640" y="183"/>
                    <a:pt x="594" y="114"/>
                  </a:cubicBezTo>
                  <a:cubicBezTo>
                    <a:pt x="526" y="46"/>
                    <a:pt x="457" y="0"/>
                    <a:pt x="366" y="0"/>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38"/>
            <p:cNvSpPr/>
            <p:nvPr/>
          </p:nvSpPr>
          <p:spPr>
            <a:xfrm>
              <a:off x="6734937" y="3597335"/>
              <a:ext cx="15364" cy="15364"/>
            </a:xfrm>
            <a:custGeom>
              <a:avLst/>
              <a:gdLst/>
              <a:ahLst/>
              <a:cxnLst/>
              <a:rect l="l" t="t" r="r" b="b"/>
              <a:pathLst>
                <a:path w="549" h="549" extrusionOk="0">
                  <a:moveTo>
                    <a:pt x="320" y="1"/>
                  </a:moveTo>
                  <a:cubicBezTo>
                    <a:pt x="229" y="1"/>
                    <a:pt x="160" y="1"/>
                    <a:pt x="115" y="46"/>
                  </a:cubicBezTo>
                  <a:cubicBezTo>
                    <a:pt x="46" y="115"/>
                    <a:pt x="23" y="161"/>
                    <a:pt x="0" y="252"/>
                  </a:cubicBezTo>
                  <a:cubicBezTo>
                    <a:pt x="0" y="320"/>
                    <a:pt x="23" y="389"/>
                    <a:pt x="69" y="435"/>
                  </a:cubicBezTo>
                  <a:cubicBezTo>
                    <a:pt x="115" y="503"/>
                    <a:pt x="183" y="549"/>
                    <a:pt x="252" y="549"/>
                  </a:cubicBezTo>
                  <a:cubicBezTo>
                    <a:pt x="320" y="549"/>
                    <a:pt x="389" y="526"/>
                    <a:pt x="457" y="480"/>
                  </a:cubicBezTo>
                  <a:cubicBezTo>
                    <a:pt x="503" y="435"/>
                    <a:pt x="548" y="366"/>
                    <a:pt x="548" y="298"/>
                  </a:cubicBezTo>
                  <a:cubicBezTo>
                    <a:pt x="548" y="229"/>
                    <a:pt x="548" y="161"/>
                    <a:pt x="503" y="92"/>
                  </a:cubicBezTo>
                  <a:cubicBezTo>
                    <a:pt x="457" y="46"/>
                    <a:pt x="389" y="1"/>
                    <a:pt x="320" y="1"/>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38"/>
            <p:cNvSpPr/>
            <p:nvPr/>
          </p:nvSpPr>
          <p:spPr>
            <a:xfrm>
              <a:off x="6766225" y="3583287"/>
              <a:ext cx="16007" cy="15364"/>
            </a:xfrm>
            <a:custGeom>
              <a:avLst/>
              <a:gdLst/>
              <a:ahLst/>
              <a:cxnLst/>
              <a:rect l="l" t="t" r="r" b="b"/>
              <a:pathLst>
                <a:path w="572" h="549" extrusionOk="0">
                  <a:moveTo>
                    <a:pt x="320" y="1"/>
                  </a:moveTo>
                  <a:cubicBezTo>
                    <a:pt x="252" y="1"/>
                    <a:pt x="184" y="1"/>
                    <a:pt x="115" y="46"/>
                  </a:cubicBezTo>
                  <a:cubicBezTo>
                    <a:pt x="69" y="92"/>
                    <a:pt x="24" y="160"/>
                    <a:pt x="24" y="229"/>
                  </a:cubicBezTo>
                  <a:cubicBezTo>
                    <a:pt x="1" y="320"/>
                    <a:pt x="24" y="389"/>
                    <a:pt x="69" y="434"/>
                  </a:cubicBezTo>
                  <a:cubicBezTo>
                    <a:pt x="115" y="503"/>
                    <a:pt x="184" y="548"/>
                    <a:pt x="252" y="548"/>
                  </a:cubicBezTo>
                  <a:cubicBezTo>
                    <a:pt x="343" y="548"/>
                    <a:pt x="412" y="526"/>
                    <a:pt x="457" y="480"/>
                  </a:cubicBezTo>
                  <a:cubicBezTo>
                    <a:pt x="526" y="434"/>
                    <a:pt x="549" y="366"/>
                    <a:pt x="572" y="297"/>
                  </a:cubicBezTo>
                  <a:cubicBezTo>
                    <a:pt x="572" y="229"/>
                    <a:pt x="549" y="160"/>
                    <a:pt x="503" y="92"/>
                  </a:cubicBezTo>
                  <a:cubicBezTo>
                    <a:pt x="457" y="46"/>
                    <a:pt x="389" y="1"/>
                    <a:pt x="320" y="1"/>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38"/>
            <p:cNvSpPr/>
            <p:nvPr/>
          </p:nvSpPr>
          <p:spPr>
            <a:xfrm>
              <a:off x="6799443" y="3632484"/>
              <a:ext cx="14076" cy="12789"/>
            </a:xfrm>
            <a:custGeom>
              <a:avLst/>
              <a:gdLst/>
              <a:ahLst/>
              <a:cxnLst/>
              <a:rect l="l" t="t" r="r" b="b"/>
              <a:pathLst>
                <a:path w="503" h="457" extrusionOk="0">
                  <a:moveTo>
                    <a:pt x="275" y="0"/>
                  </a:moveTo>
                  <a:cubicBezTo>
                    <a:pt x="206" y="0"/>
                    <a:pt x="161" y="0"/>
                    <a:pt x="115" y="46"/>
                  </a:cubicBezTo>
                  <a:cubicBezTo>
                    <a:pt x="47" y="92"/>
                    <a:pt x="24" y="137"/>
                    <a:pt x="24" y="206"/>
                  </a:cubicBezTo>
                  <a:cubicBezTo>
                    <a:pt x="1" y="274"/>
                    <a:pt x="24" y="320"/>
                    <a:pt x="69" y="388"/>
                  </a:cubicBezTo>
                  <a:cubicBezTo>
                    <a:pt x="115" y="434"/>
                    <a:pt x="161" y="457"/>
                    <a:pt x="229" y="457"/>
                  </a:cubicBezTo>
                  <a:cubicBezTo>
                    <a:pt x="298" y="457"/>
                    <a:pt x="343" y="457"/>
                    <a:pt x="412" y="411"/>
                  </a:cubicBezTo>
                  <a:cubicBezTo>
                    <a:pt x="457" y="365"/>
                    <a:pt x="480" y="320"/>
                    <a:pt x="480" y="251"/>
                  </a:cubicBezTo>
                  <a:cubicBezTo>
                    <a:pt x="503" y="183"/>
                    <a:pt x="480" y="137"/>
                    <a:pt x="435" y="69"/>
                  </a:cubicBezTo>
                  <a:cubicBezTo>
                    <a:pt x="412" y="23"/>
                    <a:pt x="343" y="0"/>
                    <a:pt x="275" y="0"/>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38"/>
            <p:cNvSpPr/>
            <p:nvPr/>
          </p:nvSpPr>
          <p:spPr>
            <a:xfrm>
              <a:off x="6821159" y="3664415"/>
              <a:ext cx="11530" cy="11530"/>
            </a:xfrm>
            <a:custGeom>
              <a:avLst/>
              <a:gdLst/>
              <a:ahLst/>
              <a:cxnLst/>
              <a:rect l="l" t="t" r="r" b="b"/>
              <a:pathLst>
                <a:path w="412" h="412" extrusionOk="0">
                  <a:moveTo>
                    <a:pt x="229" y="0"/>
                  </a:moveTo>
                  <a:cubicBezTo>
                    <a:pt x="161" y="0"/>
                    <a:pt x="115" y="0"/>
                    <a:pt x="69" y="46"/>
                  </a:cubicBezTo>
                  <a:cubicBezTo>
                    <a:pt x="24" y="69"/>
                    <a:pt x="1" y="137"/>
                    <a:pt x="1" y="183"/>
                  </a:cubicBezTo>
                  <a:cubicBezTo>
                    <a:pt x="1" y="252"/>
                    <a:pt x="1" y="297"/>
                    <a:pt x="47" y="343"/>
                  </a:cubicBezTo>
                  <a:cubicBezTo>
                    <a:pt x="69" y="389"/>
                    <a:pt x="138" y="411"/>
                    <a:pt x="184" y="411"/>
                  </a:cubicBezTo>
                  <a:cubicBezTo>
                    <a:pt x="252" y="411"/>
                    <a:pt x="298" y="411"/>
                    <a:pt x="343" y="366"/>
                  </a:cubicBezTo>
                  <a:cubicBezTo>
                    <a:pt x="389" y="343"/>
                    <a:pt x="412" y="274"/>
                    <a:pt x="412" y="229"/>
                  </a:cubicBezTo>
                  <a:cubicBezTo>
                    <a:pt x="412" y="183"/>
                    <a:pt x="412" y="115"/>
                    <a:pt x="366" y="69"/>
                  </a:cubicBezTo>
                  <a:cubicBezTo>
                    <a:pt x="343" y="46"/>
                    <a:pt x="275" y="0"/>
                    <a:pt x="229" y="0"/>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38"/>
            <p:cNvSpPr/>
            <p:nvPr/>
          </p:nvSpPr>
          <p:spPr>
            <a:xfrm>
              <a:off x="6863333" y="3694443"/>
              <a:ext cx="6409" cy="6409"/>
            </a:xfrm>
            <a:custGeom>
              <a:avLst/>
              <a:gdLst/>
              <a:ahLst/>
              <a:cxnLst/>
              <a:rect l="l" t="t" r="r" b="b"/>
              <a:pathLst>
                <a:path w="229" h="229" extrusionOk="0">
                  <a:moveTo>
                    <a:pt x="115" y="0"/>
                  </a:moveTo>
                  <a:cubicBezTo>
                    <a:pt x="92" y="0"/>
                    <a:pt x="69" y="0"/>
                    <a:pt x="46" y="23"/>
                  </a:cubicBezTo>
                  <a:cubicBezTo>
                    <a:pt x="23" y="46"/>
                    <a:pt x="0" y="69"/>
                    <a:pt x="0" y="114"/>
                  </a:cubicBezTo>
                  <a:cubicBezTo>
                    <a:pt x="0" y="137"/>
                    <a:pt x="0" y="160"/>
                    <a:pt x="23" y="183"/>
                  </a:cubicBezTo>
                  <a:cubicBezTo>
                    <a:pt x="46" y="206"/>
                    <a:pt x="69" y="229"/>
                    <a:pt x="92" y="229"/>
                  </a:cubicBezTo>
                  <a:cubicBezTo>
                    <a:pt x="115" y="229"/>
                    <a:pt x="160" y="229"/>
                    <a:pt x="183" y="206"/>
                  </a:cubicBezTo>
                  <a:cubicBezTo>
                    <a:pt x="206" y="183"/>
                    <a:pt x="206" y="160"/>
                    <a:pt x="229" y="137"/>
                  </a:cubicBezTo>
                  <a:cubicBezTo>
                    <a:pt x="229" y="92"/>
                    <a:pt x="206" y="69"/>
                    <a:pt x="183" y="46"/>
                  </a:cubicBezTo>
                  <a:cubicBezTo>
                    <a:pt x="183" y="23"/>
                    <a:pt x="137" y="0"/>
                    <a:pt x="115" y="0"/>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38"/>
            <p:cNvSpPr/>
            <p:nvPr/>
          </p:nvSpPr>
          <p:spPr>
            <a:xfrm>
              <a:off x="6876737" y="3652913"/>
              <a:ext cx="13461" cy="12817"/>
            </a:xfrm>
            <a:custGeom>
              <a:avLst/>
              <a:gdLst/>
              <a:ahLst/>
              <a:cxnLst/>
              <a:rect l="l" t="t" r="r" b="b"/>
              <a:pathLst>
                <a:path w="481" h="458" extrusionOk="0">
                  <a:moveTo>
                    <a:pt x="275" y="1"/>
                  </a:moveTo>
                  <a:cubicBezTo>
                    <a:pt x="206" y="1"/>
                    <a:pt x="138" y="1"/>
                    <a:pt x="92" y="46"/>
                  </a:cubicBezTo>
                  <a:cubicBezTo>
                    <a:pt x="46" y="92"/>
                    <a:pt x="24" y="138"/>
                    <a:pt x="1" y="206"/>
                  </a:cubicBezTo>
                  <a:cubicBezTo>
                    <a:pt x="1" y="275"/>
                    <a:pt x="24" y="320"/>
                    <a:pt x="69" y="389"/>
                  </a:cubicBezTo>
                  <a:cubicBezTo>
                    <a:pt x="92" y="411"/>
                    <a:pt x="160" y="457"/>
                    <a:pt x="229" y="457"/>
                  </a:cubicBezTo>
                  <a:cubicBezTo>
                    <a:pt x="275" y="457"/>
                    <a:pt x="343" y="457"/>
                    <a:pt x="389" y="411"/>
                  </a:cubicBezTo>
                  <a:cubicBezTo>
                    <a:pt x="434" y="366"/>
                    <a:pt x="480" y="320"/>
                    <a:pt x="480" y="252"/>
                  </a:cubicBezTo>
                  <a:cubicBezTo>
                    <a:pt x="480" y="183"/>
                    <a:pt x="457" y="138"/>
                    <a:pt x="434" y="92"/>
                  </a:cubicBezTo>
                  <a:cubicBezTo>
                    <a:pt x="389" y="46"/>
                    <a:pt x="320" y="1"/>
                    <a:pt x="275" y="1"/>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38"/>
            <p:cNvSpPr/>
            <p:nvPr/>
          </p:nvSpPr>
          <p:spPr>
            <a:xfrm>
              <a:off x="6817969" y="3615861"/>
              <a:ext cx="14720" cy="14720"/>
            </a:xfrm>
            <a:custGeom>
              <a:avLst/>
              <a:gdLst/>
              <a:ahLst/>
              <a:cxnLst/>
              <a:rect l="l" t="t" r="r" b="b"/>
              <a:pathLst>
                <a:path w="526" h="526" extrusionOk="0">
                  <a:moveTo>
                    <a:pt x="275" y="1"/>
                  </a:moveTo>
                  <a:cubicBezTo>
                    <a:pt x="206" y="1"/>
                    <a:pt x="138" y="24"/>
                    <a:pt x="92" y="69"/>
                  </a:cubicBezTo>
                  <a:cubicBezTo>
                    <a:pt x="46" y="115"/>
                    <a:pt x="1" y="161"/>
                    <a:pt x="1" y="229"/>
                  </a:cubicBezTo>
                  <a:cubicBezTo>
                    <a:pt x="1" y="297"/>
                    <a:pt x="24" y="366"/>
                    <a:pt x="46" y="434"/>
                  </a:cubicBezTo>
                  <a:cubicBezTo>
                    <a:pt x="92" y="480"/>
                    <a:pt x="161" y="526"/>
                    <a:pt x="229" y="526"/>
                  </a:cubicBezTo>
                  <a:cubicBezTo>
                    <a:pt x="298" y="526"/>
                    <a:pt x="366" y="503"/>
                    <a:pt x="412" y="457"/>
                  </a:cubicBezTo>
                  <a:cubicBezTo>
                    <a:pt x="457" y="412"/>
                    <a:pt x="503" y="366"/>
                    <a:pt x="503" y="297"/>
                  </a:cubicBezTo>
                  <a:cubicBezTo>
                    <a:pt x="526" y="229"/>
                    <a:pt x="503" y="161"/>
                    <a:pt x="457" y="92"/>
                  </a:cubicBezTo>
                  <a:cubicBezTo>
                    <a:pt x="412" y="46"/>
                    <a:pt x="343" y="1"/>
                    <a:pt x="275" y="1"/>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38"/>
            <p:cNvSpPr/>
            <p:nvPr/>
          </p:nvSpPr>
          <p:spPr>
            <a:xfrm>
              <a:off x="6879312" y="3618436"/>
              <a:ext cx="13433" cy="13433"/>
            </a:xfrm>
            <a:custGeom>
              <a:avLst/>
              <a:gdLst/>
              <a:ahLst/>
              <a:cxnLst/>
              <a:rect l="l" t="t" r="r" b="b"/>
              <a:pathLst>
                <a:path w="480" h="480" extrusionOk="0">
                  <a:moveTo>
                    <a:pt x="274" y="0"/>
                  </a:moveTo>
                  <a:cubicBezTo>
                    <a:pt x="205" y="0"/>
                    <a:pt x="137" y="0"/>
                    <a:pt x="91" y="46"/>
                  </a:cubicBezTo>
                  <a:cubicBezTo>
                    <a:pt x="46" y="91"/>
                    <a:pt x="0" y="160"/>
                    <a:pt x="0" y="205"/>
                  </a:cubicBezTo>
                  <a:cubicBezTo>
                    <a:pt x="0" y="274"/>
                    <a:pt x="23" y="342"/>
                    <a:pt x="46" y="388"/>
                  </a:cubicBezTo>
                  <a:cubicBezTo>
                    <a:pt x="91" y="434"/>
                    <a:pt x="160" y="479"/>
                    <a:pt x="205" y="479"/>
                  </a:cubicBezTo>
                  <a:cubicBezTo>
                    <a:pt x="274" y="479"/>
                    <a:pt x="342" y="457"/>
                    <a:pt x="388" y="411"/>
                  </a:cubicBezTo>
                  <a:cubicBezTo>
                    <a:pt x="434" y="388"/>
                    <a:pt x="479" y="320"/>
                    <a:pt x="479" y="251"/>
                  </a:cubicBezTo>
                  <a:cubicBezTo>
                    <a:pt x="479" y="205"/>
                    <a:pt x="457" y="137"/>
                    <a:pt x="434" y="91"/>
                  </a:cubicBezTo>
                  <a:cubicBezTo>
                    <a:pt x="388" y="46"/>
                    <a:pt x="320" y="0"/>
                    <a:pt x="274" y="0"/>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38"/>
            <p:cNvSpPr/>
            <p:nvPr/>
          </p:nvSpPr>
          <p:spPr>
            <a:xfrm>
              <a:off x="6901644" y="3609480"/>
              <a:ext cx="14720" cy="14076"/>
            </a:xfrm>
            <a:custGeom>
              <a:avLst/>
              <a:gdLst/>
              <a:ahLst/>
              <a:cxnLst/>
              <a:rect l="l" t="t" r="r" b="b"/>
              <a:pathLst>
                <a:path w="526" h="503" extrusionOk="0">
                  <a:moveTo>
                    <a:pt x="298" y="1"/>
                  </a:moveTo>
                  <a:cubicBezTo>
                    <a:pt x="229" y="1"/>
                    <a:pt x="161" y="23"/>
                    <a:pt x="115" y="69"/>
                  </a:cubicBezTo>
                  <a:cubicBezTo>
                    <a:pt x="47" y="115"/>
                    <a:pt x="24" y="160"/>
                    <a:pt x="24" y="229"/>
                  </a:cubicBezTo>
                  <a:cubicBezTo>
                    <a:pt x="1" y="297"/>
                    <a:pt x="24" y="366"/>
                    <a:pt x="69" y="411"/>
                  </a:cubicBezTo>
                  <a:cubicBezTo>
                    <a:pt x="115" y="457"/>
                    <a:pt x="184" y="503"/>
                    <a:pt x="229" y="503"/>
                  </a:cubicBezTo>
                  <a:cubicBezTo>
                    <a:pt x="298" y="503"/>
                    <a:pt x="366" y="503"/>
                    <a:pt x="412" y="457"/>
                  </a:cubicBezTo>
                  <a:cubicBezTo>
                    <a:pt x="480" y="411"/>
                    <a:pt x="503" y="343"/>
                    <a:pt x="503" y="274"/>
                  </a:cubicBezTo>
                  <a:cubicBezTo>
                    <a:pt x="526" y="206"/>
                    <a:pt x="503" y="160"/>
                    <a:pt x="457" y="92"/>
                  </a:cubicBezTo>
                  <a:cubicBezTo>
                    <a:pt x="412" y="46"/>
                    <a:pt x="343" y="1"/>
                    <a:pt x="298" y="1"/>
                  </a:cubicBezTo>
                  <a:close/>
                </a:path>
              </a:pathLst>
            </a:custGeom>
            <a:solidFill>
              <a:srgbClr val="F5D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38"/>
            <p:cNvSpPr/>
            <p:nvPr/>
          </p:nvSpPr>
          <p:spPr>
            <a:xfrm>
              <a:off x="6611663" y="3509826"/>
              <a:ext cx="113087" cy="46903"/>
            </a:xfrm>
            <a:custGeom>
              <a:avLst/>
              <a:gdLst/>
              <a:ahLst/>
              <a:cxnLst/>
              <a:rect l="l" t="t" r="r" b="b"/>
              <a:pathLst>
                <a:path w="4041" h="1676" extrusionOk="0">
                  <a:moveTo>
                    <a:pt x="183" y="1"/>
                  </a:moveTo>
                  <a:cubicBezTo>
                    <a:pt x="160" y="1"/>
                    <a:pt x="137" y="1"/>
                    <a:pt x="114" y="24"/>
                  </a:cubicBezTo>
                  <a:cubicBezTo>
                    <a:pt x="69" y="24"/>
                    <a:pt x="46" y="69"/>
                    <a:pt x="23" y="115"/>
                  </a:cubicBezTo>
                  <a:cubicBezTo>
                    <a:pt x="23" y="138"/>
                    <a:pt x="23" y="161"/>
                    <a:pt x="23" y="183"/>
                  </a:cubicBezTo>
                  <a:cubicBezTo>
                    <a:pt x="0" y="229"/>
                    <a:pt x="23" y="275"/>
                    <a:pt x="46" y="297"/>
                  </a:cubicBezTo>
                  <a:cubicBezTo>
                    <a:pt x="92" y="320"/>
                    <a:pt x="137" y="343"/>
                    <a:pt x="160" y="366"/>
                  </a:cubicBezTo>
                  <a:cubicBezTo>
                    <a:pt x="228" y="389"/>
                    <a:pt x="297" y="412"/>
                    <a:pt x="365" y="434"/>
                  </a:cubicBezTo>
                  <a:cubicBezTo>
                    <a:pt x="502" y="480"/>
                    <a:pt x="662" y="526"/>
                    <a:pt x="799" y="571"/>
                  </a:cubicBezTo>
                  <a:cubicBezTo>
                    <a:pt x="959" y="594"/>
                    <a:pt x="1096" y="640"/>
                    <a:pt x="1256" y="686"/>
                  </a:cubicBezTo>
                  <a:cubicBezTo>
                    <a:pt x="1393" y="731"/>
                    <a:pt x="1530" y="777"/>
                    <a:pt x="1666" y="845"/>
                  </a:cubicBezTo>
                  <a:cubicBezTo>
                    <a:pt x="1803" y="891"/>
                    <a:pt x="1963" y="937"/>
                    <a:pt x="2100" y="1005"/>
                  </a:cubicBezTo>
                  <a:cubicBezTo>
                    <a:pt x="2237" y="1051"/>
                    <a:pt x="2397" y="1119"/>
                    <a:pt x="2534" y="1165"/>
                  </a:cubicBezTo>
                  <a:cubicBezTo>
                    <a:pt x="2671" y="1233"/>
                    <a:pt x="2831" y="1279"/>
                    <a:pt x="2968" y="1347"/>
                  </a:cubicBezTo>
                  <a:cubicBezTo>
                    <a:pt x="3036" y="1370"/>
                    <a:pt x="3082" y="1393"/>
                    <a:pt x="3150" y="1439"/>
                  </a:cubicBezTo>
                  <a:cubicBezTo>
                    <a:pt x="3219" y="1462"/>
                    <a:pt x="3287" y="1484"/>
                    <a:pt x="3356" y="1530"/>
                  </a:cubicBezTo>
                  <a:cubicBezTo>
                    <a:pt x="3424" y="1553"/>
                    <a:pt x="3492" y="1599"/>
                    <a:pt x="3584" y="1621"/>
                  </a:cubicBezTo>
                  <a:cubicBezTo>
                    <a:pt x="3607" y="1644"/>
                    <a:pt x="3629" y="1644"/>
                    <a:pt x="3675" y="1667"/>
                  </a:cubicBezTo>
                  <a:cubicBezTo>
                    <a:pt x="3698" y="1673"/>
                    <a:pt x="3721" y="1676"/>
                    <a:pt x="3744" y="1676"/>
                  </a:cubicBezTo>
                  <a:cubicBezTo>
                    <a:pt x="3812" y="1676"/>
                    <a:pt x="3881" y="1650"/>
                    <a:pt x="3949" y="1599"/>
                  </a:cubicBezTo>
                  <a:cubicBezTo>
                    <a:pt x="4040" y="1507"/>
                    <a:pt x="4040" y="1347"/>
                    <a:pt x="3949" y="1256"/>
                  </a:cubicBezTo>
                  <a:cubicBezTo>
                    <a:pt x="3881" y="1188"/>
                    <a:pt x="3789" y="1142"/>
                    <a:pt x="3721" y="1119"/>
                  </a:cubicBezTo>
                  <a:cubicBezTo>
                    <a:pt x="3652" y="1074"/>
                    <a:pt x="3584" y="1051"/>
                    <a:pt x="3515" y="1005"/>
                  </a:cubicBezTo>
                  <a:cubicBezTo>
                    <a:pt x="3356" y="937"/>
                    <a:pt x="3173" y="868"/>
                    <a:pt x="3013" y="822"/>
                  </a:cubicBezTo>
                  <a:cubicBezTo>
                    <a:pt x="2694" y="708"/>
                    <a:pt x="2374" y="594"/>
                    <a:pt x="2077" y="480"/>
                  </a:cubicBezTo>
                  <a:cubicBezTo>
                    <a:pt x="1758" y="389"/>
                    <a:pt x="1461" y="297"/>
                    <a:pt x="1164" y="229"/>
                  </a:cubicBezTo>
                  <a:cubicBezTo>
                    <a:pt x="1005" y="183"/>
                    <a:pt x="845" y="138"/>
                    <a:pt x="708" y="92"/>
                  </a:cubicBezTo>
                  <a:cubicBezTo>
                    <a:pt x="525" y="46"/>
                    <a:pt x="365" y="24"/>
                    <a:pt x="183" y="1"/>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38"/>
            <p:cNvSpPr/>
            <p:nvPr/>
          </p:nvSpPr>
          <p:spPr>
            <a:xfrm>
              <a:off x="6596971" y="3501542"/>
              <a:ext cx="135447" cy="141828"/>
            </a:xfrm>
            <a:custGeom>
              <a:avLst/>
              <a:gdLst/>
              <a:ahLst/>
              <a:cxnLst/>
              <a:rect l="l" t="t" r="r" b="b"/>
              <a:pathLst>
                <a:path w="4840" h="5068" extrusionOk="0">
                  <a:moveTo>
                    <a:pt x="765" y="1701"/>
                  </a:moveTo>
                  <a:cubicBezTo>
                    <a:pt x="771" y="1712"/>
                    <a:pt x="776" y="1723"/>
                    <a:pt x="776" y="1735"/>
                  </a:cubicBezTo>
                  <a:lnTo>
                    <a:pt x="765" y="1701"/>
                  </a:lnTo>
                  <a:close/>
                  <a:moveTo>
                    <a:pt x="890" y="0"/>
                  </a:moveTo>
                  <a:cubicBezTo>
                    <a:pt x="776" y="0"/>
                    <a:pt x="662" y="0"/>
                    <a:pt x="525" y="46"/>
                  </a:cubicBezTo>
                  <a:cubicBezTo>
                    <a:pt x="457" y="69"/>
                    <a:pt x="388" y="91"/>
                    <a:pt x="320" y="137"/>
                  </a:cubicBezTo>
                  <a:cubicBezTo>
                    <a:pt x="228" y="205"/>
                    <a:pt x="160" y="274"/>
                    <a:pt x="114" y="342"/>
                  </a:cubicBezTo>
                  <a:cubicBezTo>
                    <a:pt x="23" y="479"/>
                    <a:pt x="0" y="662"/>
                    <a:pt x="0" y="822"/>
                  </a:cubicBezTo>
                  <a:cubicBezTo>
                    <a:pt x="0" y="982"/>
                    <a:pt x="46" y="1164"/>
                    <a:pt x="92" y="1347"/>
                  </a:cubicBezTo>
                  <a:cubicBezTo>
                    <a:pt x="160" y="1552"/>
                    <a:pt x="251" y="1758"/>
                    <a:pt x="343" y="1963"/>
                  </a:cubicBezTo>
                  <a:cubicBezTo>
                    <a:pt x="502" y="2305"/>
                    <a:pt x="708" y="2648"/>
                    <a:pt x="936" y="2990"/>
                  </a:cubicBezTo>
                  <a:cubicBezTo>
                    <a:pt x="1164" y="3355"/>
                    <a:pt x="1393" y="3698"/>
                    <a:pt x="1644" y="4040"/>
                  </a:cubicBezTo>
                  <a:cubicBezTo>
                    <a:pt x="1849" y="4337"/>
                    <a:pt x="2077" y="4611"/>
                    <a:pt x="2283" y="4907"/>
                  </a:cubicBezTo>
                  <a:cubicBezTo>
                    <a:pt x="2328" y="4953"/>
                    <a:pt x="2374" y="5022"/>
                    <a:pt x="2420" y="5067"/>
                  </a:cubicBezTo>
                  <a:cubicBezTo>
                    <a:pt x="2488" y="4999"/>
                    <a:pt x="2557" y="4930"/>
                    <a:pt x="2648" y="4862"/>
                  </a:cubicBezTo>
                  <a:cubicBezTo>
                    <a:pt x="2671" y="4839"/>
                    <a:pt x="2694" y="4816"/>
                    <a:pt x="2739" y="4793"/>
                  </a:cubicBezTo>
                  <a:lnTo>
                    <a:pt x="2785" y="4748"/>
                  </a:lnTo>
                  <a:cubicBezTo>
                    <a:pt x="2762" y="4702"/>
                    <a:pt x="2739" y="4679"/>
                    <a:pt x="2716" y="4656"/>
                  </a:cubicBezTo>
                  <a:cubicBezTo>
                    <a:pt x="2488" y="4360"/>
                    <a:pt x="2283" y="4063"/>
                    <a:pt x="2055" y="3789"/>
                  </a:cubicBezTo>
                  <a:cubicBezTo>
                    <a:pt x="1803" y="3447"/>
                    <a:pt x="1575" y="3081"/>
                    <a:pt x="1347" y="2739"/>
                  </a:cubicBezTo>
                  <a:cubicBezTo>
                    <a:pt x="1119" y="2397"/>
                    <a:pt x="913" y="2031"/>
                    <a:pt x="753" y="1666"/>
                  </a:cubicBezTo>
                  <a:cubicBezTo>
                    <a:pt x="639" y="1461"/>
                    <a:pt x="571" y="1233"/>
                    <a:pt x="502" y="982"/>
                  </a:cubicBezTo>
                  <a:cubicBezTo>
                    <a:pt x="502" y="913"/>
                    <a:pt x="502" y="822"/>
                    <a:pt x="502" y="753"/>
                  </a:cubicBezTo>
                  <a:cubicBezTo>
                    <a:pt x="502" y="730"/>
                    <a:pt x="502" y="685"/>
                    <a:pt x="525" y="662"/>
                  </a:cubicBezTo>
                  <a:cubicBezTo>
                    <a:pt x="525" y="639"/>
                    <a:pt x="525" y="616"/>
                    <a:pt x="548" y="593"/>
                  </a:cubicBezTo>
                  <a:cubicBezTo>
                    <a:pt x="548" y="593"/>
                    <a:pt x="571" y="571"/>
                    <a:pt x="571" y="571"/>
                  </a:cubicBezTo>
                  <a:cubicBezTo>
                    <a:pt x="594" y="548"/>
                    <a:pt x="617" y="548"/>
                    <a:pt x="639" y="525"/>
                  </a:cubicBezTo>
                  <a:cubicBezTo>
                    <a:pt x="662" y="525"/>
                    <a:pt x="708" y="502"/>
                    <a:pt x="731" y="502"/>
                  </a:cubicBezTo>
                  <a:cubicBezTo>
                    <a:pt x="822" y="479"/>
                    <a:pt x="913" y="479"/>
                    <a:pt x="1027" y="479"/>
                  </a:cubicBezTo>
                  <a:cubicBezTo>
                    <a:pt x="1141" y="502"/>
                    <a:pt x="1256" y="525"/>
                    <a:pt x="1393" y="548"/>
                  </a:cubicBezTo>
                  <a:cubicBezTo>
                    <a:pt x="1598" y="571"/>
                    <a:pt x="1826" y="639"/>
                    <a:pt x="2032" y="685"/>
                  </a:cubicBezTo>
                  <a:cubicBezTo>
                    <a:pt x="2420" y="776"/>
                    <a:pt x="2808" y="890"/>
                    <a:pt x="3173" y="1027"/>
                  </a:cubicBezTo>
                  <a:cubicBezTo>
                    <a:pt x="3721" y="1210"/>
                    <a:pt x="4246" y="1415"/>
                    <a:pt x="4771" y="1621"/>
                  </a:cubicBezTo>
                  <a:cubicBezTo>
                    <a:pt x="4794" y="1438"/>
                    <a:pt x="4816" y="1278"/>
                    <a:pt x="4839" y="1118"/>
                  </a:cubicBezTo>
                  <a:cubicBezTo>
                    <a:pt x="4086" y="822"/>
                    <a:pt x="3333" y="525"/>
                    <a:pt x="2534" y="297"/>
                  </a:cubicBezTo>
                  <a:cubicBezTo>
                    <a:pt x="2100" y="183"/>
                    <a:pt x="1621" y="69"/>
                    <a:pt x="1164"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38"/>
            <p:cNvSpPr/>
            <p:nvPr/>
          </p:nvSpPr>
          <p:spPr>
            <a:xfrm>
              <a:off x="6685740" y="3530283"/>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38"/>
            <p:cNvSpPr/>
            <p:nvPr/>
          </p:nvSpPr>
          <p:spPr>
            <a:xfrm>
              <a:off x="6652550" y="3629294"/>
              <a:ext cx="151399" cy="221333"/>
            </a:xfrm>
            <a:custGeom>
              <a:avLst/>
              <a:gdLst/>
              <a:ahLst/>
              <a:cxnLst/>
              <a:rect l="l" t="t" r="r" b="b"/>
              <a:pathLst>
                <a:path w="5410" h="7909" extrusionOk="0">
                  <a:moveTo>
                    <a:pt x="274" y="0"/>
                  </a:moveTo>
                  <a:cubicBezTo>
                    <a:pt x="228" y="0"/>
                    <a:pt x="183" y="0"/>
                    <a:pt x="137" y="46"/>
                  </a:cubicBezTo>
                  <a:cubicBezTo>
                    <a:pt x="23" y="114"/>
                    <a:pt x="0" y="274"/>
                    <a:pt x="69" y="388"/>
                  </a:cubicBezTo>
                  <a:cubicBezTo>
                    <a:pt x="1689" y="2853"/>
                    <a:pt x="3310" y="5318"/>
                    <a:pt x="4930" y="7806"/>
                  </a:cubicBezTo>
                  <a:cubicBezTo>
                    <a:pt x="4970" y="7873"/>
                    <a:pt x="5041" y="7908"/>
                    <a:pt x="5116" y="7908"/>
                  </a:cubicBezTo>
                  <a:cubicBezTo>
                    <a:pt x="5169" y="7908"/>
                    <a:pt x="5225" y="7890"/>
                    <a:pt x="5273" y="7852"/>
                  </a:cubicBezTo>
                  <a:cubicBezTo>
                    <a:pt x="5387" y="7783"/>
                    <a:pt x="5410" y="7624"/>
                    <a:pt x="5341" y="7510"/>
                  </a:cubicBezTo>
                  <a:cubicBezTo>
                    <a:pt x="3721" y="5044"/>
                    <a:pt x="2100" y="2579"/>
                    <a:pt x="479" y="91"/>
                  </a:cubicBezTo>
                  <a:cubicBezTo>
                    <a:pt x="434" y="23"/>
                    <a:pt x="365" y="0"/>
                    <a:pt x="274" y="0"/>
                  </a:cubicBezTo>
                  <a:close/>
                </a:path>
              </a:pathLst>
            </a:custGeom>
            <a:solidFill>
              <a:srgbClr val="F8C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38"/>
            <p:cNvSpPr/>
            <p:nvPr/>
          </p:nvSpPr>
          <p:spPr>
            <a:xfrm>
              <a:off x="6721533" y="3525162"/>
              <a:ext cx="254244" cy="84347"/>
            </a:xfrm>
            <a:custGeom>
              <a:avLst/>
              <a:gdLst/>
              <a:ahLst/>
              <a:cxnLst/>
              <a:rect l="l" t="t" r="r" b="b"/>
              <a:pathLst>
                <a:path w="9085" h="3014" extrusionOk="0">
                  <a:moveTo>
                    <a:pt x="251" y="1"/>
                  </a:moveTo>
                  <a:cubicBezTo>
                    <a:pt x="183" y="1"/>
                    <a:pt x="137" y="23"/>
                    <a:pt x="91" y="46"/>
                  </a:cubicBezTo>
                  <a:cubicBezTo>
                    <a:pt x="46" y="92"/>
                    <a:pt x="0" y="138"/>
                    <a:pt x="0" y="206"/>
                  </a:cubicBezTo>
                  <a:cubicBezTo>
                    <a:pt x="0" y="274"/>
                    <a:pt x="0" y="343"/>
                    <a:pt x="46" y="389"/>
                  </a:cubicBezTo>
                  <a:cubicBezTo>
                    <a:pt x="91" y="457"/>
                    <a:pt x="137" y="480"/>
                    <a:pt x="206" y="480"/>
                  </a:cubicBezTo>
                  <a:cubicBezTo>
                    <a:pt x="2853" y="1256"/>
                    <a:pt x="5501" y="2032"/>
                    <a:pt x="8149" y="2808"/>
                  </a:cubicBezTo>
                  <a:cubicBezTo>
                    <a:pt x="8377" y="2877"/>
                    <a:pt x="8582" y="2945"/>
                    <a:pt x="8788" y="3014"/>
                  </a:cubicBezTo>
                  <a:cubicBezTo>
                    <a:pt x="8856" y="3014"/>
                    <a:pt x="8925" y="2991"/>
                    <a:pt x="8971" y="2968"/>
                  </a:cubicBezTo>
                  <a:cubicBezTo>
                    <a:pt x="9039" y="2922"/>
                    <a:pt x="9062" y="2854"/>
                    <a:pt x="9085" y="2808"/>
                  </a:cubicBezTo>
                  <a:cubicBezTo>
                    <a:pt x="9085" y="2740"/>
                    <a:pt x="9085" y="2671"/>
                    <a:pt x="9039" y="2625"/>
                  </a:cubicBezTo>
                  <a:cubicBezTo>
                    <a:pt x="8993" y="2557"/>
                    <a:pt x="8948" y="2534"/>
                    <a:pt x="8879" y="2511"/>
                  </a:cubicBezTo>
                  <a:cubicBezTo>
                    <a:pt x="6665" y="1872"/>
                    <a:pt x="4451" y="1233"/>
                    <a:pt x="2260" y="571"/>
                  </a:cubicBezTo>
                  <a:cubicBezTo>
                    <a:pt x="1598" y="389"/>
                    <a:pt x="936" y="183"/>
                    <a:pt x="274" y="1"/>
                  </a:cubicBezTo>
                  <a:close/>
                </a:path>
              </a:pathLst>
            </a:custGeom>
            <a:solidFill>
              <a:srgbClr val="F8C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38"/>
            <p:cNvSpPr/>
            <p:nvPr/>
          </p:nvSpPr>
          <p:spPr>
            <a:xfrm>
              <a:off x="6655096" y="3526449"/>
              <a:ext cx="79869" cy="114487"/>
            </a:xfrm>
            <a:custGeom>
              <a:avLst/>
              <a:gdLst/>
              <a:ahLst/>
              <a:cxnLst/>
              <a:rect l="l" t="t" r="r" b="b"/>
              <a:pathLst>
                <a:path w="2854" h="4091" extrusionOk="0">
                  <a:moveTo>
                    <a:pt x="2580" y="0"/>
                  </a:moveTo>
                  <a:cubicBezTo>
                    <a:pt x="2511" y="0"/>
                    <a:pt x="2465" y="23"/>
                    <a:pt x="2420" y="69"/>
                  </a:cubicBezTo>
                  <a:cubicBezTo>
                    <a:pt x="2374" y="92"/>
                    <a:pt x="2329" y="160"/>
                    <a:pt x="2329" y="228"/>
                  </a:cubicBezTo>
                  <a:cubicBezTo>
                    <a:pt x="2351" y="411"/>
                    <a:pt x="2329" y="594"/>
                    <a:pt x="2306" y="753"/>
                  </a:cubicBezTo>
                  <a:cubicBezTo>
                    <a:pt x="2260" y="1096"/>
                    <a:pt x="2146" y="1438"/>
                    <a:pt x="2009" y="1735"/>
                  </a:cubicBezTo>
                  <a:cubicBezTo>
                    <a:pt x="2009" y="1758"/>
                    <a:pt x="2009" y="1758"/>
                    <a:pt x="2009" y="1758"/>
                  </a:cubicBezTo>
                  <a:cubicBezTo>
                    <a:pt x="1986" y="1758"/>
                    <a:pt x="1986" y="1781"/>
                    <a:pt x="1986" y="1781"/>
                  </a:cubicBezTo>
                  <a:lnTo>
                    <a:pt x="2009" y="1758"/>
                  </a:lnTo>
                  <a:lnTo>
                    <a:pt x="2009" y="1758"/>
                  </a:lnTo>
                  <a:cubicBezTo>
                    <a:pt x="1826" y="2123"/>
                    <a:pt x="1621" y="2465"/>
                    <a:pt x="1393" y="2785"/>
                  </a:cubicBezTo>
                  <a:cubicBezTo>
                    <a:pt x="1210" y="2990"/>
                    <a:pt x="1027" y="3173"/>
                    <a:pt x="799" y="3356"/>
                  </a:cubicBezTo>
                  <a:cubicBezTo>
                    <a:pt x="685" y="3424"/>
                    <a:pt x="548" y="3492"/>
                    <a:pt x="411" y="3561"/>
                  </a:cubicBezTo>
                  <a:cubicBezTo>
                    <a:pt x="343" y="3584"/>
                    <a:pt x="274" y="3607"/>
                    <a:pt x="206" y="3607"/>
                  </a:cubicBezTo>
                  <a:cubicBezTo>
                    <a:pt x="69" y="3629"/>
                    <a:pt x="0" y="3789"/>
                    <a:pt x="23" y="3903"/>
                  </a:cubicBezTo>
                  <a:cubicBezTo>
                    <a:pt x="43" y="4023"/>
                    <a:pt x="150" y="4090"/>
                    <a:pt x="268" y="4090"/>
                  </a:cubicBezTo>
                  <a:cubicBezTo>
                    <a:pt x="285" y="4090"/>
                    <a:pt x="302" y="4089"/>
                    <a:pt x="320" y="4086"/>
                  </a:cubicBezTo>
                  <a:cubicBezTo>
                    <a:pt x="685" y="4017"/>
                    <a:pt x="1027" y="3812"/>
                    <a:pt x="1301" y="3561"/>
                  </a:cubicBezTo>
                  <a:cubicBezTo>
                    <a:pt x="1644" y="3287"/>
                    <a:pt x="1895" y="2945"/>
                    <a:pt x="2123" y="2579"/>
                  </a:cubicBezTo>
                  <a:cubicBezTo>
                    <a:pt x="2351" y="2214"/>
                    <a:pt x="2534" y="1803"/>
                    <a:pt x="2648" y="1415"/>
                  </a:cubicBezTo>
                  <a:cubicBezTo>
                    <a:pt x="2717" y="1210"/>
                    <a:pt x="2762" y="1005"/>
                    <a:pt x="2808" y="799"/>
                  </a:cubicBezTo>
                  <a:cubicBezTo>
                    <a:pt x="2831" y="617"/>
                    <a:pt x="2853" y="434"/>
                    <a:pt x="2831" y="251"/>
                  </a:cubicBezTo>
                  <a:cubicBezTo>
                    <a:pt x="2831" y="183"/>
                    <a:pt x="2808" y="114"/>
                    <a:pt x="2762" y="69"/>
                  </a:cubicBezTo>
                  <a:cubicBezTo>
                    <a:pt x="2717" y="23"/>
                    <a:pt x="2648" y="0"/>
                    <a:pt x="2580" y="0"/>
                  </a:cubicBezTo>
                  <a:close/>
                </a:path>
              </a:pathLst>
            </a:custGeom>
            <a:solidFill>
              <a:srgbClr val="F8C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38"/>
            <p:cNvSpPr/>
            <p:nvPr/>
          </p:nvSpPr>
          <p:spPr>
            <a:xfrm>
              <a:off x="6787941" y="3839433"/>
              <a:ext cx="804877" cy="573441"/>
            </a:xfrm>
            <a:custGeom>
              <a:avLst/>
              <a:gdLst/>
              <a:ahLst/>
              <a:cxnLst/>
              <a:rect l="l" t="t" r="r" b="b"/>
              <a:pathLst>
                <a:path w="28761" h="20491" extrusionOk="0">
                  <a:moveTo>
                    <a:pt x="275" y="1"/>
                  </a:moveTo>
                  <a:cubicBezTo>
                    <a:pt x="206" y="1"/>
                    <a:pt x="138" y="46"/>
                    <a:pt x="92" y="115"/>
                  </a:cubicBezTo>
                  <a:cubicBezTo>
                    <a:pt x="1" y="206"/>
                    <a:pt x="24" y="366"/>
                    <a:pt x="138" y="457"/>
                  </a:cubicBezTo>
                  <a:cubicBezTo>
                    <a:pt x="3265" y="2671"/>
                    <a:pt x="6392" y="4885"/>
                    <a:pt x="9542" y="7099"/>
                  </a:cubicBezTo>
                  <a:cubicBezTo>
                    <a:pt x="12760" y="9382"/>
                    <a:pt x="15956" y="11664"/>
                    <a:pt x="19174" y="13947"/>
                  </a:cubicBezTo>
                  <a:cubicBezTo>
                    <a:pt x="22210" y="16092"/>
                    <a:pt x="25246" y="18261"/>
                    <a:pt x="28304" y="20406"/>
                  </a:cubicBezTo>
                  <a:cubicBezTo>
                    <a:pt x="28304" y="20429"/>
                    <a:pt x="28327" y="20429"/>
                    <a:pt x="28350" y="20452"/>
                  </a:cubicBezTo>
                  <a:cubicBezTo>
                    <a:pt x="28384" y="20478"/>
                    <a:pt x="28428" y="20491"/>
                    <a:pt x="28474" y="20491"/>
                  </a:cubicBezTo>
                  <a:cubicBezTo>
                    <a:pt x="28552" y="20491"/>
                    <a:pt x="28635" y="20455"/>
                    <a:pt x="28692" y="20384"/>
                  </a:cubicBezTo>
                  <a:cubicBezTo>
                    <a:pt x="28761" y="20292"/>
                    <a:pt x="28738" y="20132"/>
                    <a:pt x="28624" y="20041"/>
                  </a:cubicBezTo>
                  <a:cubicBezTo>
                    <a:pt x="25588" y="17873"/>
                    <a:pt x="22552" y="15727"/>
                    <a:pt x="19517" y="13582"/>
                  </a:cubicBezTo>
                  <a:cubicBezTo>
                    <a:pt x="16298" y="11299"/>
                    <a:pt x="13103" y="9039"/>
                    <a:pt x="9884" y="6757"/>
                  </a:cubicBezTo>
                  <a:cubicBezTo>
                    <a:pt x="6734" y="4520"/>
                    <a:pt x="3607" y="2306"/>
                    <a:pt x="480" y="92"/>
                  </a:cubicBezTo>
                  <a:cubicBezTo>
                    <a:pt x="458" y="69"/>
                    <a:pt x="435" y="69"/>
                    <a:pt x="435" y="46"/>
                  </a:cubicBezTo>
                  <a:cubicBezTo>
                    <a:pt x="389" y="23"/>
                    <a:pt x="343" y="1"/>
                    <a:pt x="275" y="1"/>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38"/>
            <p:cNvSpPr/>
            <p:nvPr/>
          </p:nvSpPr>
          <p:spPr>
            <a:xfrm>
              <a:off x="6853762" y="3765973"/>
              <a:ext cx="801658" cy="570894"/>
            </a:xfrm>
            <a:custGeom>
              <a:avLst/>
              <a:gdLst/>
              <a:ahLst/>
              <a:cxnLst/>
              <a:rect l="l" t="t" r="r" b="b"/>
              <a:pathLst>
                <a:path w="28646" h="20400" extrusionOk="0">
                  <a:moveTo>
                    <a:pt x="274" y="1"/>
                  </a:moveTo>
                  <a:cubicBezTo>
                    <a:pt x="205" y="1"/>
                    <a:pt x="137" y="46"/>
                    <a:pt x="91" y="115"/>
                  </a:cubicBezTo>
                  <a:cubicBezTo>
                    <a:pt x="0" y="206"/>
                    <a:pt x="23" y="366"/>
                    <a:pt x="137" y="457"/>
                  </a:cubicBezTo>
                  <a:cubicBezTo>
                    <a:pt x="3378" y="2740"/>
                    <a:pt x="6619" y="5045"/>
                    <a:pt x="9861" y="7350"/>
                  </a:cubicBezTo>
                  <a:cubicBezTo>
                    <a:pt x="13284" y="9770"/>
                    <a:pt x="16731" y="12212"/>
                    <a:pt x="20155" y="14632"/>
                  </a:cubicBezTo>
                  <a:cubicBezTo>
                    <a:pt x="22825" y="16526"/>
                    <a:pt x="25519" y="18444"/>
                    <a:pt x="28189" y="20338"/>
                  </a:cubicBezTo>
                  <a:cubicBezTo>
                    <a:pt x="28189" y="20338"/>
                    <a:pt x="28212" y="20338"/>
                    <a:pt x="28212" y="20361"/>
                  </a:cubicBezTo>
                  <a:cubicBezTo>
                    <a:pt x="28255" y="20387"/>
                    <a:pt x="28304" y="20399"/>
                    <a:pt x="28353" y="20399"/>
                  </a:cubicBezTo>
                  <a:cubicBezTo>
                    <a:pt x="28433" y="20399"/>
                    <a:pt x="28512" y="20364"/>
                    <a:pt x="28554" y="20292"/>
                  </a:cubicBezTo>
                  <a:cubicBezTo>
                    <a:pt x="28646" y="20201"/>
                    <a:pt x="28623" y="20041"/>
                    <a:pt x="28509" y="19950"/>
                  </a:cubicBezTo>
                  <a:cubicBezTo>
                    <a:pt x="25382" y="17736"/>
                    <a:pt x="22278" y="15545"/>
                    <a:pt x="19150" y="13331"/>
                  </a:cubicBezTo>
                  <a:lnTo>
                    <a:pt x="8879" y="6049"/>
                  </a:lnTo>
                  <a:cubicBezTo>
                    <a:pt x="6072" y="4041"/>
                    <a:pt x="3241" y="2055"/>
                    <a:pt x="434" y="46"/>
                  </a:cubicBezTo>
                  <a:cubicBezTo>
                    <a:pt x="388" y="24"/>
                    <a:pt x="320" y="1"/>
                    <a:pt x="274"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38"/>
            <p:cNvSpPr/>
            <p:nvPr/>
          </p:nvSpPr>
          <p:spPr>
            <a:xfrm>
              <a:off x="6789872" y="3767904"/>
              <a:ext cx="79226" cy="83703"/>
            </a:xfrm>
            <a:custGeom>
              <a:avLst/>
              <a:gdLst/>
              <a:ahLst/>
              <a:cxnLst/>
              <a:rect l="l" t="t" r="r" b="b"/>
              <a:pathLst>
                <a:path w="2831" h="2991" extrusionOk="0">
                  <a:moveTo>
                    <a:pt x="2511" y="0"/>
                  </a:moveTo>
                  <a:cubicBezTo>
                    <a:pt x="2443" y="0"/>
                    <a:pt x="2397" y="46"/>
                    <a:pt x="2351" y="91"/>
                  </a:cubicBezTo>
                  <a:cubicBezTo>
                    <a:pt x="2306" y="137"/>
                    <a:pt x="2260" y="206"/>
                    <a:pt x="2283" y="251"/>
                  </a:cubicBezTo>
                  <a:cubicBezTo>
                    <a:pt x="2306" y="411"/>
                    <a:pt x="2306" y="571"/>
                    <a:pt x="2306" y="731"/>
                  </a:cubicBezTo>
                  <a:cubicBezTo>
                    <a:pt x="2283" y="868"/>
                    <a:pt x="2237" y="1004"/>
                    <a:pt x="2192" y="1141"/>
                  </a:cubicBezTo>
                  <a:cubicBezTo>
                    <a:pt x="2146" y="1278"/>
                    <a:pt x="2078" y="1415"/>
                    <a:pt x="2009" y="1529"/>
                  </a:cubicBezTo>
                  <a:cubicBezTo>
                    <a:pt x="1895" y="1666"/>
                    <a:pt x="1781" y="1803"/>
                    <a:pt x="1644" y="1917"/>
                  </a:cubicBezTo>
                  <a:cubicBezTo>
                    <a:pt x="1484" y="2054"/>
                    <a:pt x="1279" y="2169"/>
                    <a:pt x="1096" y="2260"/>
                  </a:cubicBezTo>
                  <a:cubicBezTo>
                    <a:pt x="868" y="2351"/>
                    <a:pt x="662" y="2420"/>
                    <a:pt x="434" y="2465"/>
                  </a:cubicBezTo>
                  <a:cubicBezTo>
                    <a:pt x="366" y="2465"/>
                    <a:pt x="320" y="2488"/>
                    <a:pt x="252" y="2488"/>
                  </a:cubicBezTo>
                  <a:cubicBezTo>
                    <a:pt x="115" y="2511"/>
                    <a:pt x="0" y="2602"/>
                    <a:pt x="23" y="2739"/>
                  </a:cubicBezTo>
                  <a:cubicBezTo>
                    <a:pt x="23" y="2876"/>
                    <a:pt x="137" y="2990"/>
                    <a:pt x="274" y="2990"/>
                  </a:cubicBezTo>
                  <a:cubicBezTo>
                    <a:pt x="617" y="2945"/>
                    <a:pt x="959" y="2853"/>
                    <a:pt x="1279" y="2716"/>
                  </a:cubicBezTo>
                  <a:cubicBezTo>
                    <a:pt x="1598" y="2579"/>
                    <a:pt x="1895" y="2374"/>
                    <a:pt x="2123" y="2146"/>
                  </a:cubicBezTo>
                  <a:cubicBezTo>
                    <a:pt x="2374" y="1895"/>
                    <a:pt x="2557" y="1598"/>
                    <a:pt x="2671" y="1301"/>
                  </a:cubicBezTo>
                  <a:cubicBezTo>
                    <a:pt x="2785" y="959"/>
                    <a:pt x="2831" y="594"/>
                    <a:pt x="2762" y="251"/>
                  </a:cubicBezTo>
                  <a:cubicBezTo>
                    <a:pt x="2762" y="183"/>
                    <a:pt x="2740" y="114"/>
                    <a:pt x="2694" y="69"/>
                  </a:cubicBezTo>
                  <a:cubicBezTo>
                    <a:pt x="2648" y="23"/>
                    <a:pt x="2580" y="0"/>
                    <a:pt x="2534" y="0"/>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38"/>
            <p:cNvSpPr/>
            <p:nvPr/>
          </p:nvSpPr>
          <p:spPr>
            <a:xfrm>
              <a:off x="6855665" y="3676561"/>
              <a:ext cx="84990" cy="100942"/>
            </a:xfrm>
            <a:custGeom>
              <a:avLst/>
              <a:gdLst/>
              <a:ahLst/>
              <a:cxnLst/>
              <a:rect l="l" t="t" r="r" b="b"/>
              <a:pathLst>
                <a:path w="3037" h="3607" extrusionOk="0">
                  <a:moveTo>
                    <a:pt x="2648" y="0"/>
                  </a:moveTo>
                  <a:cubicBezTo>
                    <a:pt x="2603" y="0"/>
                    <a:pt x="2557" y="23"/>
                    <a:pt x="2511" y="46"/>
                  </a:cubicBezTo>
                  <a:cubicBezTo>
                    <a:pt x="2466" y="91"/>
                    <a:pt x="2420" y="137"/>
                    <a:pt x="2420" y="206"/>
                  </a:cubicBezTo>
                  <a:cubicBezTo>
                    <a:pt x="2397" y="274"/>
                    <a:pt x="2420" y="320"/>
                    <a:pt x="2443" y="388"/>
                  </a:cubicBezTo>
                  <a:cubicBezTo>
                    <a:pt x="2443" y="388"/>
                    <a:pt x="2443" y="388"/>
                    <a:pt x="2443" y="411"/>
                  </a:cubicBezTo>
                  <a:cubicBezTo>
                    <a:pt x="2466" y="479"/>
                    <a:pt x="2488" y="548"/>
                    <a:pt x="2511" y="616"/>
                  </a:cubicBezTo>
                  <a:cubicBezTo>
                    <a:pt x="2534" y="776"/>
                    <a:pt x="2534" y="913"/>
                    <a:pt x="2534" y="1073"/>
                  </a:cubicBezTo>
                  <a:cubicBezTo>
                    <a:pt x="2511" y="1278"/>
                    <a:pt x="2466" y="1507"/>
                    <a:pt x="2374" y="1712"/>
                  </a:cubicBezTo>
                  <a:cubicBezTo>
                    <a:pt x="2329" y="1849"/>
                    <a:pt x="2260" y="1986"/>
                    <a:pt x="2169" y="2123"/>
                  </a:cubicBezTo>
                  <a:cubicBezTo>
                    <a:pt x="2078" y="2237"/>
                    <a:pt x="1963" y="2351"/>
                    <a:pt x="1849" y="2465"/>
                  </a:cubicBezTo>
                  <a:cubicBezTo>
                    <a:pt x="1712" y="2579"/>
                    <a:pt x="1530" y="2694"/>
                    <a:pt x="1347" y="2785"/>
                  </a:cubicBezTo>
                  <a:cubicBezTo>
                    <a:pt x="982" y="2945"/>
                    <a:pt x="594" y="3036"/>
                    <a:pt x="206" y="3127"/>
                  </a:cubicBezTo>
                  <a:cubicBezTo>
                    <a:pt x="69" y="3150"/>
                    <a:pt x="0" y="3310"/>
                    <a:pt x="46" y="3447"/>
                  </a:cubicBezTo>
                  <a:cubicBezTo>
                    <a:pt x="46" y="3492"/>
                    <a:pt x="92" y="3561"/>
                    <a:pt x="160" y="3584"/>
                  </a:cubicBezTo>
                  <a:cubicBezTo>
                    <a:pt x="229" y="3607"/>
                    <a:pt x="274" y="3607"/>
                    <a:pt x="343" y="3607"/>
                  </a:cubicBezTo>
                  <a:cubicBezTo>
                    <a:pt x="731" y="3515"/>
                    <a:pt x="1119" y="3401"/>
                    <a:pt x="1484" y="3264"/>
                  </a:cubicBezTo>
                  <a:cubicBezTo>
                    <a:pt x="1827" y="3104"/>
                    <a:pt x="2146" y="2899"/>
                    <a:pt x="2420" y="2602"/>
                  </a:cubicBezTo>
                  <a:cubicBezTo>
                    <a:pt x="2694" y="2283"/>
                    <a:pt x="2876" y="1895"/>
                    <a:pt x="2968" y="1484"/>
                  </a:cubicBezTo>
                  <a:cubicBezTo>
                    <a:pt x="3013" y="1256"/>
                    <a:pt x="3036" y="1027"/>
                    <a:pt x="3036" y="822"/>
                  </a:cubicBezTo>
                  <a:cubicBezTo>
                    <a:pt x="3013" y="685"/>
                    <a:pt x="3013" y="571"/>
                    <a:pt x="2991" y="457"/>
                  </a:cubicBezTo>
                  <a:cubicBezTo>
                    <a:pt x="2945" y="343"/>
                    <a:pt x="2899" y="228"/>
                    <a:pt x="2854" y="114"/>
                  </a:cubicBezTo>
                  <a:cubicBezTo>
                    <a:pt x="2831" y="69"/>
                    <a:pt x="2762" y="23"/>
                    <a:pt x="2694" y="23"/>
                  </a:cubicBezTo>
                  <a:cubicBezTo>
                    <a:pt x="2694" y="23"/>
                    <a:pt x="2671" y="0"/>
                    <a:pt x="2648" y="0"/>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38"/>
            <p:cNvSpPr/>
            <p:nvPr/>
          </p:nvSpPr>
          <p:spPr>
            <a:xfrm>
              <a:off x="6923360" y="3593501"/>
              <a:ext cx="62015" cy="94561"/>
            </a:xfrm>
            <a:custGeom>
              <a:avLst/>
              <a:gdLst/>
              <a:ahLst/>
              <a:cxnLst/>
              <a:rect l="l" t="t" r="r" b="b"/>
              <a:pathLst>
                <a:path w="2216" h="3379" extrusionOk="0">
                  <a:moveTo>
                    <a:pt x="1736" y="1"/>
                  </a:moveTo>
                  <a:cubicBezTo>
                    <a:pt x="1690" y="1"/>
                    <a:pt x="1644" y="24"/>
                    <a:pt x="1599" y="47"/>
                  </a:cubicBezTo>
                  <a:cubicBezTo>
                    <a:pt x="1485" y="115"/>
                    <a:pt x="1462" y="275"/>
                    <a:pt x="1530" y="389"/>
                  </a:cubicBezTo>
                  <a:cubicBezTo>
                    <a:pt x="1553" y="412"/>
                    <a:pt x="1553" y="457"/>
                    <a:pt x="1576" y="480"/>
                  </a:cubicBezTo>
                  <a:cubicBezTo>
                    <a:pt x="1622" y="594"/>
                    <a:pt x="1644" y="686"/>
                    <a:pt x="1667" y="800"/>
                  </a:cubicBezTo>
                  <a:cubicBezTo>
                    <a:pt x="1690" y="914"/>
                    <a:pt x="1690" y="1051"/>
                    <a:pt x="1690" y="1188"/>
                  </a:cubicBezTo>
                  <a:cubicBezTo>
                    <a:pt x="1667" y="1348"/>
                    <a:pt x="1622" y="1485"/>
                    <a:pt x="1576" y="1644"/>
                  </a:cubicBezTo>
                  <a:cubicBezTo>
                    <a:pt x="1507" y="1827"/>
                    <a:pt x="1416" y="1987"/>
                    <a:pt x="1325" y="2146"/>
                  </a:cubicBezTo>
                  <a:cubicBezTo>
                    <a:pt x="1211" y="2283"/>
                    <a:pt x="1097" y="2420"/>
                    <a:pt x="960" y="2557"/>
                  </a:cubicBezTo>
                  <a:cubicBezTo>
                    <a:pt x="846" y="2649"/>
                    <a:pt x="709" y="2717"/>
                    <a:pt x="594" y="2786"/>
                  </a:cubicBezTo>
                  <a:cubicBezTo>
                    <a:pt x="480" y="2831"/>
                    <a:pt x="366" y="2877"/>
                    <a:pt x="252" y="2900"/>
                  </a:cubicBezTo>
                  <a:cubicBezTo>
                    <a:pt x="184" y="2900"/>
                    <a:pt x="138" y="2923"/>
                    <a:pt x="69" y="2968"/>
                  </a:cubicBezTo>
                  <a:cubicBezTo>
                    <a:pt x="47" y="3014"/>
                    <a:pt x="1" y="3082"/>
                    <a:pt x="24" y="3151"/>
                  </a:cubicBezTo>
                  <a:cubicBezTo>
                    <a:pt x="24" y="3219"/>
                    <a:pt x="47" y="3265"/>
                    <a:pt x="92" y="3311"/>
                  </a:cubicBezTo>
                  <a:cubicBezTo>
                    <a:pt x="138" y="3356"/>
                    <a:pt x="206" y="3379"/>
                    <a:pt x="275" y="3379"/>
                  </a:cubicBezTo>
                  <a:cubicBezTo>
                    <a:pt x="435" y="3356"/>
                    <a:pt x="572" y="3333"/>
                    <a:pt x="731" y="3265"/>
                  </a:cubicBezTo>
                  <a:cubicBezTo>
                    <a:pt x="891" y="3196"/>
                    <a:pt x="1051" y="3105"/>
                    <a:pt x="1188" y="2991"/>
                  </a:cubicBezTo>
                  <a:cubicBezTo>
                    <a:pt x="1485" y="2763"/>
                    <a:pt x="1713" y="2466"/>
                    <a:pt x="1895" y="2146"/>
                  </a:cubicBezTo>
                  <a:cubicBezTo>
                    <a:pt x="1964" y="1987"/>
                    <a:pt x="2032" y="1827"/>
                    <a:pt x="2078" y="1667"/>
                  </a:cubicBezTo>
                  <a:cubicBezTo>
                    <a:pt x="2147" y="1485"/>
                    <a:pt x="2169" y="1325"/>
                    <a:pt x="2192" y="1142"/>
                  </a:cubicBezTo>
                  <a:cubicBezTo>
                    <a:pt x="2215" y="777"/>
                    <a:pt x="2124" y="412"/>
                    <a:pt x="1941" y="115"/>
                  </a:cubicBezTo>
                  <a:cubicBezTo>
                    <a:pt x="1895" y="47"/>
                    <a:pt x="1804" y="1"/>
                    <a:pt x="1736" y="1"/>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38"/>
            <p:cNvSpPr/>
            <p:nvPr/>
          </p:nvSpPr>
          <p:spPr>
            <a:xfrm>
              <a:off x="5655416" y="850020"/>
              <a:ext cx="186548" cy="155876"/>
            </a:xfrm>
            <a:custGeom>
              <a:avLst/>
              <a:gdLst/>
              <a:ahLst/>
              <a:cxnLst/>
              <a:rect l="l" t="t" r="r" b="b"/>
              <a:pathLst>
                <a:path w="6666" h="5570" extrusionOk="0">
                  <a:moveTo>
                    <a:pt x="201" y="1518"/>
                  </a:moveTo>
                  <a:lnTo>
                    <a:pt x="201" y="1518"/>
                  </a:lnTo>
                  <a:cubicBezTo>
                    <a:pt x="172" y="1537"/>
                    <a:pt x="144" y="1556"/>
                    <a:pt x="115" y="1575"/>
                  </a:cubicBezTo>
                  <a:cubicBezTo>
                    <a:pt x="90" y="1588"/>
                    <a:pt x="71" y="1608"/>
                    <a:pt x="52" y="1626"/>
                  </a:cubicBezTo>
                  <a:lnTo>
                    <a:pt x="52" y="1626"/>
                  </a:lnTo>
                  <a:cubicBezTo>
                    <a:pt x="101" y="1589"/>
                    <a:pt x="152" y="1552"/>
                    <a:pt x="201" y="1518"/>
                  </a:cubicBezTo>
                  <a:close/>
                  <a:moveTo>
                    <a:pt x="52" y="1626"/>
                  </a:moveTo>
                  <a:cubicBezTo>
                    <a:pt x="35" y="1640"/>
                    <a:pt x="18" y="1653"/>
                    <a:pt x="1" y="1667"/>
                  </a:cubicBezTo>
                  <a:cubicBezTo>
                    <a:pt x="21" y="1656"/>
                    <a:pt x="37" y="1642"/>
                    <a:pt x="52" y="1626"/>
                  </a:cubicBezTo>
                  <a:close/>
                  <a:moveTo>
                    <a:pt x="2991" y="0"/>
                  </a:moveTo>
                  <a:lnTo>
                    <a:pt x="2945" y="23"/>
                  </a:lnTo>
                  <a:cubicBezTo>
                    <a:pt x="2900" y="23"/>
                    <a:pt x="2877" y="23"/>
                    <a:pt x="2831" y="46"/>
                  </a:cubicBezTo>
                  <a:lnTo>
                    <a:pt x="2785" y="46"/>
                  </a:lnTo>
                  <a:lnTo>
                    <a:pt x="2717" y="92"/>
                  </a:lnTo>
                  <a:lnTo>
                    <a:pt x="2626" y="114"/>
                  </a:lnTo>
                  <a:cubicBezTo>
                    <a:pt x="2466" y="160"/>
                    <a:pt x="2306" y="229"/>
                    <a:pt x="2146" y="297"/>
                  </a:cubicBezTo>
                  <a:cubicBezTo>
                    <a:pt x="2009" y="343"/>
                    <a:pt x="1872" y="411"/>
                    <a:pt x="1758" y="480"/>
                  </a:cubicBezTo>
                  <a:cubicBezTo>
                    <a:pt x="1667" y="525"/>
                    <a:pt x="1576" y="571"/>
                    <a:pt x="1507" y="639"/>
                  </a:cubicBezTo>
                  <a:lnTo>
                    <a:pt x="1393" y="685"/>
                  </a:lnTo>
                  <a:lnTo>
                    <a:pt x="1302" y="754"/>
                  </a:lnTo>
                  <a:cubicBezTo>
                    <a:pt x="1210" y="799"/>
                    <a:pt x="1119" y="868"/>
                    <a:pt x="1028" y="913"/>
                  </a:cubicBezTo>
                  <a:cubicBezTo>
                    <a:pt x="982" y="959"/>
                    <a:pt x="914" y="1005"/>
                    <a:pt x="845" y="1050"/>
                  </a:cubicBezTo>
                  <a:cubicBezTo>
                    <a:pt x="800" y="1096"/>
                    <a:pt x="731" y="1142"/>
                    <a:pt x="663" y="1187"/>
                  </a:cubicBezTo>
                  <a:cubicBezTo>
                    <a:pt x="617" y="1233"/>
                    <a:pt x="549" y="1279"/>
                    <a:pt x="480" y="1324"/>
                  </a:cubicBezTo>
                  <a:lnTo>
                    <a:pt x="343" y="1416"/>
                  </a:lnTo>
                  <a:cubicBezTo>
                    <a:pt x="303" y="1446"/>
                    <a:pt x="253" y="1481"/>
                    <a:pt x="201" y="1518"/>
                  </a:cubicBezTo>
                  <a:lnTo>
                    <a:pt x="201" y="1518"/>
                  </a:lnTo>
                  <a:cubicBezTo>
                    <a:pt x="446" y="1354"/>
                    <a:pt x="691" y="1191"/>
                    <a:pt x="937" y="1028"/>
                  </a:cubicBezTo>
                  <a:cubicBezTo>
                    <a:pt x="1233" y="845"/>
                    <a:pt x="1530" y="685"/>
                    <a:pt x="1850" y="525"/>
                  </a:cubicBezTo>
                  <a:cubicBezTo>
                    <a:pt x="1987" y="457"/>
                    <a:pt x="2123" y="388"/>
                    <a:pt x="2238" y="320"/>
                  </a:cubicBezTo>
                  <a:lnTo>
                    <a:pt x="2283" y="297"/>
                  </a:lnTo>
                  <a:cubicBezTo>
                    <a:pt x="2352" y="274"/>
                    <a:pt x="2420" y="251"/>
                    <a:pt x="2489" y="206"/>
                  </a:cubicBezTo>
                  <a:cubicBezTo>
                    <a:pt x="2534" y="183"/>
                    <a:pt x="2603" y="160"/>
                    <a:pt x="2648" y="114"/>
                  </a:cubicBezTo>
                  <a:cubicBezTo>
                    <a:pt x="2694" y="114"/>
                    <a:pt x="2740" y="92"/>
                    <a:pt x="2763" y="92"/>
                  </a:cubicBezTo>
                  <a:cubicBezTo>
                    <a:pt x="2831" y="92"/>
                    <a:pt x="2877" y="114"/>
                    <a:pt x="2945" y="137"/>
                  </a:cubicBezTo>
                  <a:cubicBezTo>
                    <a:pt x="2968" y="137"/>
                    <a:pt x="2991" y="160"/>
                    <a:pt x="3014" y="160"/>
                  </a:cubicBezTo>
                  <a:cubicBezTo>
                    <a:pt x="3105" y="206"/>
                    <a:pt x="3151" y="274"/>
                    <a:pt x="3196" y="388"/>
                  </a:cubicBezTo>
                  <a:lnTo>
                    <a:pt x="3219" y="457"/>
                  </a:lnTo>
                  <a:cubicBezTo>
                    <a:pt x="3242" y="480"/>
                    <a:pt x="3242" y="503"/>
                    <a:pt x="3242" y="525"/>
                  </a:cubicBezTo>
                  <a:cubicBezTo>
                    <a:pt x="3333" y="685"/>
                    <a:pt x="3447" y="845"/>
                    <a:pt x="3561" y="1028"/>
                  </a:cubicBezTo>
                  <a:lnTo>
                    <a:pt x="3767" y="1324"/>
                  </a:lnTo>
                  <a:lnTo>
                    <a:pt x="3972" y="1621"/>
                  </a:lnTo>
                  <a:lnTo>
                    <a:pt x="4201" y="1986"/>
                  </a:lnTo>
                  <a:cubicBezTo>
                    <a:pt x="4406" y="2283"/>
                    <a:pt x="4611" y="2580"/>
                    <a:pt x="4794" y="2899"/>
                  </a:cubicBezTo>
                  <a:lnTo>
                    <a:pt x="4885" y="3036"/>
                  </a:lnTo>
                  <a:cubicBezTo>
                    <a:pt x="4931" y="3105"/>
                    <a:pt x="4999" y="3196"/>
                    <a:pt x="5045" y="3287"/>
                  </a:cubicBezTo>
                  <a:cubicBezTo>
                    <a:pt x="5136" y="3401"/>
                    <a:pt x="5205" y="3538"/>
                    <a:pt x="5296" y="3675"/>
                  </a:cubicBezTo>
                  <a:cubicBezTo>
                    <a:pt x="5388" y="3812"/>
                    <a:pt x="5479" y="3949"/>
                    <a:pt x="5570" y="4063"/>
                  </a:cubicBezTo>
                  <a:cubicBezTo>
                    <a:pt x="5639" y="4155"/>
                    <a:pt x="5707" y="4223"/>
                    <a:pt x="5753" y="4314"/>
                  </a:cubicBezTo>
                  <a:lnTo>
                    <a:pt x="5890" y="4474"/>
                  </a:lnTo>
                  <a:cubicBezTo>
                    <a:pt x="6072" y="4702"/>
                    <a:pt x="6255" y="4976"/>
                    <a:pt x="6460" y="5250"/>
                  </a:cubicBezTo>
                  <a:cubicBezTo>
                    <a:pt x="6506" y="5319"/>
                    <a:pt x="6552" y="5387"/>
                    <a:pt x="6597" y="5456"/>
                  </a:cubicBezTo>
                  <a:cubicBezTo>
                    <a:pt x="6608" y="5466"/>
                    <a:pt x="6618" y="5481"/>
                    <a:pt x="6628" y="5498"/>
                  </a:cubicBezTo>
                  <a:lnTo>
                    <a:pt x="6628" y="5498"/>
                  </a:lnTo>
                  <a:cubicBezTo>
                    <a:pt x="6566" y="5386"/>
                    <a:pt x="6494" y="5276"/>
                    <a:pt x="6437" y="5182"/>
                  </a:cubicBezTo>
                  <a:cubicBezTo>
                    <a:pt x="6369" y="5068"/>
                    <a:pt x="6301" y="4931"/>
                    <a:pt x="6232" y="4817"/>
                  </a:cubicBezTo>
                  <a:cubicBezTo>
                    <a:pt x="6164" y="4680"/>
                    <a:pt x="6072" y="4520"/>
                    <a:pt x="5981" y="4383"/>
                  </a:cubicBezTo>
                  <a:cubicBezTo>
                    <a:pt x="5912" y="4246"/>
                    <a:pt x="5844" y="4132"/>
                    <a:pt x="5776" y="3995"/>
                  </a:cubicBezTo>
                  <a:cubicBezTo>
                    <a:pt x="5707" y="3858"/>
                    <a:pt x="5616" y="3721"/>
                    <a:pt x="5524" y="3584"/>
                  </a:cubicBezTo>
                  <a:cubicBezTo>
                    <a:pt x="5388" y="3356"/>
                    <a:pt x="5251" y="3127"/>
                    <a:pt x="5114" y="2899"/>
                  </a:cubicBezTo>
                  <a:lnTo>
                    <a:pt x="5022" y="2717"/>
                  </a:lnTo>
                  <a:cubicBezTo>
                    <a:pt x="4931" y="2580"/>
                    <a:pt x="4863" y="2420"/>
                    <a:pt x="4771" y="2260"/>
                  </a:cubicBezTo>
                  <a:cubicBezTo>
                    <a:pt x="4703" y="2146"/>
                    <a:pt x="4657" y="2055"/>
                    <a:pt x="4589" y="1941"/>
                  </a:cubicBezTo>
                  <a:cubicBezTo>
                    <a:pt x="4497" y="1758"/>
                    <a:pt x="4383" y="1598"/>
                    <a:pt x="4269" y="1416"/>
                  </a:cubicBezTo>
                  <a:lnTo>
                    <a:pt x="4155" y="1233"/>
                  </a:lnTo>
                  <a:cubicBezTo>
                    <a:pt x="4086" y="1142"/>
                    <a:pt x="4018" y="1050"/>
                    <a:pt x="3950" y="959"/>
                  </a:cubicBezTo>
                  <a:cubicBezTo>
                    <a:pt x="3904" y="868"/>
                    <a:pt x="3835" y="799"/>
                    <a:pt x="3790" y="708"/>
                  </a:cubicBezTo>
                  <a:cubicBezTo>
                    <a:pt x="3744" y="639"/>
                    <a:pt x="3698" y="571"/>
                    <a:pt x="3676" y="503"/>
                  </a:cubicBezTo>
                  <a:cubicBezTo>
                    <a:pt x="3630" y="411"/>
                    <a:pt x="3584" y="320"/>
                    <a:pt x="3516" y="229"/>
                  </a:cubicBezTo>
                  <a:cubicBezTo>
                    <a:pt x="3447" y="160"/>
                    <a:pt x="3402" y="92"/>
                    <a:pt x="3333" y="46"/>
                  </a:cubicBezTo>
                  <a:cubicBezTo>
                    <a:pt x="3242" y="23"/>
                    <a:pt x="3196" y="0"/>
                    <a:pt x="3105" y="0"/>
                  </a:cubicBezTo>
                  <a:close/>
                  <a:moveTo>
                    <a:pt x="6628" y="5498"/>
                  </a:moveTo>
                  <a:cubicBezTo>
                    <a:pt x="6641" y="5522"/>
                    <a:pt x="6654" y="5546"/>
                    <a:pt x="6666" y="5570"/>
                  </a:cubicBezTo>
                  <a:cubicBezTo>
                    <a:pt x="6653" y="5545"/>
                    <a:pt x="6641" y="5519"/>
                    <a:pt x="6628" y="5498"/>
                  </a:cubicBezTo>
                  <a:close/>
                </a:path>
              </a:pathLst>
            </a:custGeom>
            <a:solidFill>
              <a:srgbClr val="95B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38"/>
            <p:cNvSpPr/>
            <p:nvPr/>
          </p:nvSpPr>
          <p:spPr>
            <a:xfrm>
              <a:off x="5903251" y="1095952"/>
              <a:ext cx="69039" cy="102845"/>
            </a:xfrm>
            <a:custGeom>
              <a:avLst/>
              <a:gdLst/>
              <a:ahLst/>
              <a:cxnLst/>
              <a:rect l="l" t="t" r="r" b="b"/>
              <a:pathLst>
                <a:path w="2467" h="3675" extrusionOk="0">
                  <a:moveTo>
                    <a:pt x="1" y="0"/>
                  </a:moveTo>
                  <a:cubicBezTo>
                    <a:pt x="12" y="22"/>
                    <a:pt x="23" y="45"/>
                    <a:pt x="34" y="64"/>
                  </a:cubicBezTo>
                  <a:lnTo>
                    <a:pt x="34" y="64"/>
                  </a:lnTo>
                  <a:cubicBezTo>
                    <a:pt x="23" y="36"/>
                    <a:pt x="19" y="18"/>
                    <a:pt x="1" y="0"/>
                  </a:cubicBezTo>
                  <a:close/>
                  <a:moveTo>
                    <a:pt x="34" y="64"/>
                  </a:moveTo>
                  <a:lnTo>
                    <a:pt x="34" y="64"/>
                  </a:lnTo>
                  <a:cubicBezTo>
                    <a:pt x="38" y="72"/>
                    <a:pt x="42" y="81"/>
                    <a:pt x="47" y="91"/>
                  </a:cubicBezTo>
                  <a:lnTo>
                    <a:pt x="75" y="126"/>
                  </a:lnTo>
                  <a:lnTo>
                    <a:pt x="75" y="126"/>
                  </a:lnTo>
                  <a:cubicBezTo>
                    <a:pt x="73" y="122"/>
                    <a:pt x="71" y="118"/>
                    <a:pt x="69" y="114"/>
                  </a:cubicBezTo>
                  <a:cubicBezTo>
                    <a:pt x="58" y="103"/>
                    <a:pt x="46" y="85"/>
                    <a:pt x="34" y="64"/>
                  </a:cubicBezTo>
                  <a:close/>
                  <a:moveTo>
                    <a:pt x="75" y="126"/>
                  </a:moveTo>
                  <a:lnTo>
                    <a:pt x="75" y="126"/>
                  </a:lnTo>
                  <a:cubicBezTo>
                    <a:pt x="142" y="258"/>
                    <a:pt x="208" y="369"/>
                    <a:pt x="275" y="479"/>
                  </a:cubicBezTo>
                  <a:cubicBezTo>
                    <a:pt x="321" y="571"/>
                    <a:pt x="366" y="639"/>
                    <a:pt x="435" y="731"/>
                  </a:cubicBezTo>
                  <a:lnTo>
                    <a:pt x="526" y="913"/>
                  </a:lnTo>
                  <a:cubicBezTo>
                    <a:pt x="594" y="1004"/>
                    <a:pt x="640" y="1096"/>
                    <a:pt x="686" y="1187"/>
                  </a:cubicBezTo>
                  <a:lnTo>
                    <a:pt x="777" y="1324"/>
                  </a:lnTo>
                  <a:cubicBezTo>
                    <a:pt x="891" y="1529"/>
                    <a:pt x="1005" y="1712"/>
                    <a:pt x="1142" y="1895"/>
                  </a:cubicBezTo>
                  <a:lnTo>
                    <a:pt x="1256" y="2100"/>
                  </a:lnTo>
                  <a:lnTo>
                    <a:pt x="1370" y="2260"/>
                  </a:lnTo>
                  <a:cubicBezTo>
                    <a:pt x="1507" y="2465"/>
                    <a:pt x="1644" y="2671"/>
                    <a:pt x="1804" y="2853"/>
                  </a:cubicBezTo>
                  <a:lnTo>
                    <a:pt x="1873" y="2967"/>
                  </a:lnTo>
                  <a:cubicBezTo>
                    <a:pt x="2032" y="3150"/>
                    <a:pt x="2169" y="3355"/>
                    <a:pt x="2329" y="3538"/>
                  </a:cubicBezTo>
                  <a:cubicBezTo>
                    <a:pt x="2352" y="3561"/>
                    <a:pt x="2398" y="3606"/>
                    <a:pt x="2420" y="3652"/>
                  </a:cubicBezTo>
                  <a:cubicBezTo>
                    <a:pt x="2443" y="3652"/>
                    <a:pt x="2443" y="3675"/>
                    <a:pt x="2466" y="3675"/>
                  </a:cubicBezTo>
                  <a:cubicBezTo>
                    <a:pt x="2420" y="3606"/>
                    <a:pt x="2375" y="3538"/>
                    <a:pt x="2306" y="3470"/>
                  </a:cubicBezTo>
                  <a:cubicBezTo>
                    <a:pt x="2192" y="3310"/>
                    <a:pt x="2101" y="3173"/>
                    <a:pt x="1987" y="3036"/>
                  </a:cubicBezTo>
                  <a:lnTo>
                    <a:pt x="1964" y="3013"/>
                  </a:lnTo>
                  <a:lnTo>
                    <a:pt x="1941" y="2967"/>
                  </a:lnTo>
                  <a:lnTo>
                    <a:pt x="1918" y="2945"/>
                  </a:lnTo>
                  <a:cubicBezTo>
                    <a:pt x="1918" y="2945"/>
                    <a:pt x="1873" y="2899"/>
                    <a:pt x="1873" y="2899"/>
                  </a:cubicBezTo>
                  <a:cubicBezTo>
                    <a:pt x="1804" y="2785"/>
                    <a:pt x="1713" y="2693"/>
                    <a:pt x="1644" y="2579"/>
                  </a:cubicBezTo>
                  <a:cubicBezTo>
                    <a:pt x="1553" y="2465"/>
                    <a:pt x="1485" y="2328"/>
                    <a:pt x="1393" y="2168"/>
                  </a:cubicBezTo>
                  <a:cubicBezTo>
                    <a:pt x="1302" y="2032"/>
                    <a:pt x="1234" y="1895"/>
                    <a:pt x="1142" y="1758"/>
                  </a:cubicBezTo>
                  <a:cubicBezTo>
                    <a:pt x="1051" y="1621"/>
                    <a:pt x="960" y="1507"/>
                    <a:pt x="868" y="1370"/>
                  </a:cubicBezTo>
                  <a:cubicBezTo>
                    <a:pt x="800" y="1233"/>
                    <a:pt x="709" y="1096"/>
                    <a:pt x="640" y="982"/>
                  </a:cubicBezTo>
                  <a:cubicBezTo>
                    <a:pt x="594" y="913"/>
                    <a:pt x="572" y="845"/>
                    <a:pt x="526" y="799"/>
                  </a:cubicBezTo>
                  <a:cubicBezTo>
                    <a:pt x="480" y="731"/>
                    <a:pt x="457" y="662"/>
                    <a:pt x="412" y="594"/>
                  </a:cubicBezTo>
                  <a:cubicBezTo>
                    <a:pt x="343" y="479"/>
                    <a:pt x="252" y="342"/>
                    <a:pt x="161" y="228"/>
                  </a:cubicBezTo>
                  <a:lnTo>
                    <a:pt x="75" y="126"/>
                  </a:lnTo>
                  <a:close/>
                </a:path>
              </a:pathLst>
            </a:custGeom>
            <a:solidFill>
              <a:srgbClr val="95B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38"/>
            <p:cNvSpPr/>
            <p:nvPr/>
          </p:nvSpPr>
          <p:spPr>
            <a:xfrm>
              <a:off x="5072880" y="1117668"/>
              <a:ext cx="405643" cy="67080"/>
            </a:xfrm>
            <a:custGeom>
              <a:avLst/>
              <a:gdLst/>
              <a:ahLst/>
              <a:cxnLst/>
              <a:rect l="l" t="t" r="r" b="b"/>
              <a:pathLst>
                <a:path w="14495" h="2397" extrusionOk="0">
                  <a:moveTo>
                    <a:pt x="14494" y="0"/>
                  </a:moveTo>
                  <a:cubicBezTo>
                    <a:pt x="14480" y="14"/>
                    <a:pt x="14475" y="28"/>
                    <a:pt x="14473" y="42"/>
                  </a:cubicBezTo>
                  <a:lnTo>
                    <a:pt x="14473" y="42"/>
                  </a:lnTo>
                  <a:cubicBezTo>
                    <a:pt x="14480" y="27"/>
                    <a:pt x="14487" y="14"/>
                    <a:pt x="14494" y="0"/>
                  </a:cubicBezTo>
                  <a:close/>
                  <a:moveTo>
                    <a:pt x="139" y="2067"/>
                  </a:moveTo>
                  <a:lnTo>
                    <a:pt x="139" y="2067"/>
                  </a:lnTo>
                  <a:cubicBezTo>
                    <a:pt x="135" y="2072"/>
                    <a:pt x="131" y="2078"/>
                    <a:pt x="128" y="2084"/>
                  </a:cubicBezTo>
                  <a:lnTo>
                    <a:pt x="128" y="2084"/>
                  </a:lnTo>
                  <a:cubicBezTo>
                    <a:pt x="131" y="2082"/>
                    <a:pt x="134" y="2079"/>
                    <a:pt x="137" y="2077"/>
                  </a:cubicBezTo>
                  <a:cubicBezTo>
                    <a:pt x="138" y="2074"/>
                    <a:pt x="138" y="2070"/>
                    <a:pt x="139" y="2067"/>
                  </a:cubicBezTo>
                  <a:close/>
                  <a:moveTo>
                    <a:pt x="14473" y="42"/>
                  </a:moveTo>
                  <a:lnTo>
                    <a:pt x="14473" y="42"/>
                  </a:lnTo>
                  <a:cubicBezTo>
                    <a:pt x="14429" y="124"/>
                    <a:pt x="14373" y="219"/>
                    <a:pt x="14334" y="297"/>
                  </a:cubicBezTo>
                  <a:cubicBezTo>
                    <a:pt x="14312" y="365"/>
                    <a:pt x="14289" y="434"/>
                    <a:pt x="14243" y="502"/>
                  </a:cubicBezTo>
                  <a:lnTo>
                    <a:pt x="14220" y="594"/>
                  </a:lnTo>
                  <a:lnTo>
                    <a:pt x="14197" y="662"/>
                  </a:lnTo>
                  <a:lnTo>
                    <a:pt x="14175" y="708"/>
                  </a:lnTo>
                  <a:cubicBezTo>
                    <a:pt x="14129" y="799"/>
                    <a:pt x="14083" y="868"/>
                    <a:pt x="14060" y="959"/>
                  </a:cubicBezTo>
                  <a:lnTo>
                    <a:pt x="14060" y="936"/>
                  </a:lnTo>
                  <a:cubicBezTo>
                    <a:pt x="13992" y="1096"/>
                    <a:pt x="13923" y="1278"/>
                    <a:pt x="13878" y="1438"/>
                  </a:cubicBezTo>
                  <a:cubicBezTo>
                    <a:pt x="13832" y="1598"/>
                    <a:pt x="13809" y="1758"/>
                    <a:pt x="13787" y="1917"/>
                  </a:cubicBezTo>
                  <a:lnTo>
                    <a:pt x="13787" y="1963"/>
                  </a:lnTo>
                  <a:cubicBezTo>
                    <a:pt x="13650" y="1917"/>
                    <a:pt x="13535" y="1872"/>
                    <a:pt x="13399" y="1803"/>
                  </a:cubicBezTo>
                  <a:lnTo>
                    <a:pt x="13376" y="1803"/>
                  </a:lnTo>
                  <a:cubicBezTo>
                    <a:pt x="13239" y="1735"/>
                    <a:pt x="13125" y="1689"/>
                    <a:pt x="12988" y="1644"/>
                  </a:cubicBezTo>
                  <a:cubicBezTo>
                    <a:pt x="12874" y="1598"/>
                    <a:pt x="12759" y="1552"/>
                    <a:pt x="12645" y="1529"/>
                  </a:cubicBezTo>
                  <a:lnTo>
                    <a:pt x="12577" y="1507"/>
                  </a:lnTo>
                  <a:cubicBezTo>
                    <a:pt x="12303" y="1415"/>
                    <a:pt x="12006" y="1324"/>
                    <a:pt x="11732" y="1256"/>
                  </a:cubicBezTo>
                  <a:cubicBezTo>
                    <a:pt x="11595" y="1210"/>
                    <a:pt x="11458" y="1187"/>
                    <a:pt x="11344" y="1164"/>
                  </a:cubicBezTo>
                  <a:lnTo>
                    <a:pt x="11253" y="1141"/>
                  </a:lnTo>
                  <a:cubicBezTo>
                    <a:pt x="11116" y="1119"/>
                    <a:pt x="10956" y="1073"/>
                    <a:pt x="10796" y="1050"/>
                  </a:cubicBezTo>
                  <a:cubicBezTo>
                    <a:pt x="10477" y="982"/>
                    <a:pt x="10180" y="913"/>
                    <a:pt x="9883" y="845"/>
                  </a:cubicBezTo>
                  <a:cubicBezTo>
                    <a:pt x="9587" y="776"/>
                    <a:pt x="9290" y="731"/>
                    <a:pt x="8970" y="685"/>
                  </a:cubicBezTo>
                  <a:cubicBezTo>
                    <a:pt x="8902" y="662"/>
                    <a:pt x="8811" y="662"/>
                    <a:pt x="8742" y="639"/>
                  </a:cubicBezTo>
                  <a:cubicBezTo>
                    <a:pt x="8674" y="639"/>
                    <a:pt x="8582" y="616"/>
                    <a:pt x="8491" y="594"/>
                  </a:cubicBezTo>
                  <a:cubicBezTo>
                    <a:pt x="8377" y="594"/>
                    <a:pt x="8263" y="571"/>
                    <a:pt x="8149" y="548"/>
                  </a:cubicBezTo>
                  <a:lnTo>
                    <a:pt x="7966" y="525"/>
                  </a:lnTo>
                  <a:lnTo>
                    <a:pt x="7920" y="525"/>
                  </a:lnTo>
                  <a:lnTo>
                    <a:pt x="7852" y="502"/>
                  </a:lnTo>
                  <a:lnTo>
                    <a:pt x="7783" y="502"/>
                  </a:lnTo>
                  <a:cubicBezTo>
                    <a:pt x="7601" y="479"/>
                    <a:pt x="7373" y="457"/>
                    <a:pt x="7167" y="457"/>
                  </a:cubicBezTo>
                  <a:lnTo>
                    <a:pt x="6414" y="457"/>
                  </a:lnTo>
                  <a:cubicBezTo>
                    <a:pt x="6231" y="479"/>
                    <a:pt x="6049" y="479"/>
                    <a:pt x="5889" y="502"/>
                  </a:cubicBezTo>
                  <a:lnTo>
                    <a:pt x="5706" y="525"/>
                  </a:lnTo>
                  <a:cubicBezTo>
                    <a:pt x="5501" y="525"/>
                    <a:pt x="5296" y="548"/>
                    <a:pt x="5090" y="594"/>
                  </a:cubicBezTo>
                  <a:lnTo>
                    <a:pt x="4976" y="594"/>
                  </a:lnTo>
                  <a:cubicBezTo>
                    <a:pt x="4816" y="616"/>
                    <a:pt x="4679" y="639"/>
                    <a:pt x="4519" y="639"/>
                  </a:cubicBezTo>
                  <a:cubicBezTo>
                    <a:pt x="4405" y="639"/>
                    <a:pt x="4314" y="662"/>
                    <a:pt x="4223" y="662"/>
                  </a:cubicBezTo>
                  <a:cubicBezTo>
                    <a:pt x="3949" y="685"/>
                    <a:pt x="3675" y="708"/>
                    <a:pt x="3401" y="753"/>
                  </a:cubicBezTo>
                  <a:cubicBezTo>
                    <a:pt x="3059" y="776"/>
                    <a:pt x="2785" y="822"/>
                    <a:pt x="2534" y="890"/>
                  </a:cubicBezTo>
                  <a:lnTo>
                    <a:pt x="2465" y="913"/>
                  </a:lnTo>
                  <a:cubicBezTo>
                    <a:pt x="2351" y="936"/>
                    <a:pt x="2260" y="959"/>
                    <a:pt x="2146" y="982"/>
                  </a:cubicBezTo>
                  <a:cubicBezTo>
                    <a:pt x="1986" y="1027"/>
                    <a:pt x="1849" y="1096"/>
                    <a:pt x="1712" y="1164"/>
                  </a:cubicBezTo>
                  <a:lnTo>
                    <a:pt x="1552" y="1233"/>
                  </a:lnTo>
                  <a:cubicBezTo>
                    <a:pt x="1347" y="1301"/>
                    <a:pt x="1141" y="1370"/>
                    <a:pt x="959" y="1484"/>
                  </a:cubicBezTo>
                  <a:cubicBezTo>
                    <a:pt x="890" y="1507"/>
                    <a:pt x="799" y="1552"/>
                    <a:pt x="730" y="1598"/>
                  </a:cubicBezTo>
                  <a:lnTo>
                    <a:pt x="616" y="1666"/>
                  </a:lnTo>
                  <a:cubicBezTo>
                    <a:pt x="571" y="1689"/>
                    <a:pt x="525" y="1712"/>
                    <a:pt x="479" y="1735"/>
                  </a:cubicBezTo>
                  <a:cubicBezTo>
                    <a:pt x="411" y="1758"/>
                    <a:pt x="365" y="1781"/>
                    <a:pt x="297" y="1826"/>
                  </a:cubicBezTo>
                  <a:cubicBezTo>
                    <a:pt x="208" y="1870"/>
                    <a:pt x="163" y="1958"/>
                    <a:pt x="139" y="2067"/>
                  </a:cubicBezTo>
                  <a:lnTo>
                    <a:pt x="139" y="2067"/>
                  </a:lnTo>
                  <a:cubicBezTo>
                    <a:pt x="179" y="2009"/>
                    <a:pt x="225" y="1952"/>
                    <a:pt x="274" y="1895"/>
                  </a:cubicBezTo>
                  <a:cubicBezTo>
                    <a:pt x="297" y="1849"/>
                    <a:pt x="365" y="1826"/>
                    <a:pt x="434" y="1826"/>
                  </a:cubicBezTo>
                  <a:cubicBezTo>
                    <a:pt x="457" y="1826"/>
                    <a:pt x="502" y="1826"/>
                    <a:pt x="525" y="1849"/>
                  </a:cubicBezTo>
                  <a:cubicBezTo>
                    <a:pt x="594" y="1803"/>
                    <a:pt x="662" y="1758"/>
                    <a:pt x="730" y="1712"/>
                  </a:cubicBezTo>
                  <a:cubicBezTo>
                    <a:pt x="799" y="1689"/>
                    <a:pt x="890" y="1644"/>
                    <a:pt x="959" y="1598"/>
                  </a:cubicBezTo>
                  <a:cubicBezTo>
                    <a:pt x="1027" y="1575"/>
                    <a:pt x="1096" y="1529"/>
                    <a:pt x="1141" y="1507"/>
                  </a:cubicBezTo>
                  <a:lnTo>
                    <a:pt x="1210" y="1484"/>
                  </a:lnTo>
                  <a:lnTo>
                    <a:pt x="1324" y="1438"/>
                  </a:lnTo>
                  <a:cubicBezTo>
                    <a:pt x="1461" y="1370"/>
                    <a:pt x="1621" y="1301"/>
                    <a:pt x="1758" y="1256"/>
                  </a:cubicBezTo>
                  <a:cubicBezTo>
                    <a:pt x="1917" y="1210"/>
                    <a:pt x="2077" y="1164"/>
                    <a:pt x="2237" y="1141"/>
                  </a:cubicBezTo>
                  <a:cubicBezTo>
                    <a:pt x="2260" y="1119"/>
                    <a:pt x="2283" y="1096"/>
                    <a:pt x="2328" y="1073"/>
                  </a:cubicBezTo>
                  <a:cubicBezTo>
                    <a:pt x="2374" y="1027"/>
                    <a:pt x="2420" y="1004"/>
                    <a:pt x="2511" y="982"/>
                  </a:cubicBezTo>
                  <a:cubicBezTo>
                    <a:pt x="2579" y="959"/>
                    <a:pt x="2671" y="936"/>
                    <a:pt x="2762" y="913"/>
                  </a:cubicBezTo>
                  <a:cubicBezTo>
                    <a:pt x="2899" y="868"/>
                    <a:pt x="3036" y="845"/>
                    <a:pt x="3196" y="822"/>
                  </a:cubicBezTo>
                  <a:cubicBezTo>
                    <a:pt x="3469" y="753"/>
                    <a:pt x="3766" y="731"/>
                    <a:pt x="4109" y="685"/>
                  </a:cubicBezTo>
                  <a:cubicBezTo>
                    <a:pt x="4268" y="662"/>
                    <a:pt x="4451" y="662"/>
                    <a:pt x="4634" y="662"/>
                  </a:cubicBezTo>
                  <a:lnTo>
                    <a:pt x="5159" y="662"/>
                  </a:lnTo>
                  <a:lnTo>
                    <a:pt x="5273" y="639"/>
                  </a:lnTo>
                  <a:lnTo>
                    <a:pt x="5410" y="616"/>
                  </a:lnTo>
                  <a:cubicBezTo>
                    <a:pt x="5729" y="594"/>
                    <a:pt x="6049" y="571"/>
                    <a:pt x="6391" y="548"/>
                  </a:cubicBezTo>
                  <a:lnTo>
                    <a:pt x="6870" y="548"/>
                  </a:lnTo>
                  <a:cubicBezTo>
                    <a:pt x="7053" y="548"/>
                    <a:pt x="7213" y="548"/>
                    <a:pt x="7350" y="571"/>
                  </a:cubicBezTo>
                  <a:cubicBezTo>
                    <a:pt x="7532" y="594"/>
                    <a:pt x="7715" y="616"/>
                    <a:pt x="7920" y="639"/>
                  </a:cubicBezTo>
                  <a:cubicBezTo>
                    <a:pt x="8035" y="639"/>
                    <a:pt x="8172" y="662"/>
                    <a:pt x="8308" y="662"/>
                  </a:cubicBezTo>
                  <a:cubicBezTo>
                    <a:pt x="8560" y="708"/>
                    <a:pt x="8811" y="731"/>
                    <a:pt x="9062" y="776"/>
                  </a:cubicBezTo>
                  <a:lnTo>
                    <a:pt x="9221" y="799"/>
                  </a:lnTo>
                  <a:cubicBezTo>
                    <a:pt x="9564" y="845"/>
                    <a:pt x="9883" y="890"/>
                    <a:pt x="10226" y="959"/>
                  </a:cubicBezTo>
                  <a:cubicBezTo>
                    <a:pt x="10500" y="1004"/>
                    <a:pt x="10888" y="1096"/>
                    <a:pt x="11253" y="1187"/>
                  </a:cubicBezTo>
                  <a:cubicBezTo>
                    <a:pt x="11390" y="1210"/>
                    <a:pt x="11504" y="1256"/>
                    <a:pt x="11641" y="1301"/>
                  </a:cubicBezTo>
                  <a:lnTo>
                    <a:pt x="11732" y="1324"/>
                  </a:lnTo>
                  <a:cubicBezTo>
                    <a:pt x="11892" y="1392"/>
                    <a:pt x="12052" y="1438"/>
                    <a:pt x="12212" y="1507"/>
                  </a:cubicBezTo>
                  <a:cubicBezTo>
                    <a:pt x="12531" y="1598"/>
                    <a:pt x="12874" y="1712"/>
                    <a:pt x="13193" y="1872"/>
                  </a:cubicBezTo>
                  <a:cubicBezTo>
                    <a:pt x="13444" y="1986"/>
                    <a:pt x="13695" y="2100"/>
                    <a:pt x="13923" y="2237"/>
                  </a:cubicBezTo>
                  <a:cubicBezTo>
                    <a:pt x="13923" y="2191"/>
                    <a:pt x="13946" y="2146"/>
                    <a:pt x="13946" y="2100"/>
                  </a:cubicBezTo>
                  <a:cubicBezTo>
                    <a:pt x="13946" y="1917"/>
                    <a:pt x="13969" y="1712"/>
                    <a:pt x="14015" y="1484"/>
                  </a:cubicBezTo>
                  <a:cubicBezTo>
                    <a:pt x="14038" y="1392"/>
                    <a:pt x="14060" y="1278"/>
                    <a:pt x="14083" y="1164"/>
                  </a:cubicBezTo>
                  <a:cubicBezTo>
                    <a:pt x="14106" y="1073"/>
                    <a:pt x="14129" y="982"/>
                    <a:pt x="14175" y="890"/>
                  </a:cubicBezTo>
                  <a:lnTo>
                    <a:pt x="14175" y="822"/>
                  </a:lnTo>
                  <a:cubicBezTo>
                    <a:pt x="14243" y="616"/>
                    <a:pt x="14312" y="434"/>
                    <a:pt x="14380" y="251"/>
                  </a:cubicBezTo>
                  <a:cubicBezTo>
                    <a:pt x="14403" y="183"/>
                    <a:pt x="14426" y="114"/>
                    <a:pt x="14471" y="69"/>
                  </a:cubicBezTo>
                  <a:cubicBezTo>
                    <a:pt x="14471" y="60"/>
                    <a:pt x="14471" y="51"/>
                    <a:pt x="14473" y="42"/>
                  </a:cubicBezTo>
                  <a:close/>
                  <a:moveTo>
                    <a:pt x="128" y="2084"/>
                  </a:moveTo>
                  <a:lnTo>
                    <a:pt x="128" y="2084"/>
                  </a:lnTo>
                  <a:cubicBezTo>
                    <a:pt x="62" y="2131"/>
                    <a:pt x="0" y="2218"/>
                    <a:pt x="0" y="2306"/>
                  </a:cubicBezTo>
                  <a:cubicBezTo>
                    <a:pt x="0" y="2351"/>
                    <a:pt x="0" y="2374"/>
                    <a:pt x="0" y="2397"/>
                  </a:cubicBezTo>
                  <a:cubicBezTo>
                    <a:pt x="14" y="2286"/>
                    <a:pt x="62" y="2183"/>
                    <a:pt x="128" y="2084"/>
                  </a:cubicBezTo>
                  <a:close/>
                </a:path>
              </a:pathLst>
            </a:custGeom>
            <a:solidFill>
              <a:srgbClr val="95B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38"/>
            <p:cNvSpPr/>
            <p:nvPr/>
          </p:nvSpPr>
          <p:spPr>
            <a:xfrm>
              <a:off x="5065212" y="1189841"/>
              <a:ext cx="8955" cy="7696"/>
            </a:xfrm>
            <a:custGeom>
              <a:avLst/>
              <a:gdLst/>
              <a:ahLst/>
              <a:cxnLst/>
              <a:rect l="l" t="t" r="r" b="b"/>
              <a:pathLst>
                <a:path w="320" h="275" extrusionOk="0">
                  <a:moveTo>
                    <a:pt x="274" y="0"/>
                  </a:moveTo>
                  <a:cubicBezTo>
                    <a:pt x="274" y="23"/>
                    <a:pt x="251" y="23"/>
                    <a:pt x="228" y="46"/>
                  </a:cubicBezTo>
                  <a:cubicBezTo>
                    <a:pt x="137" y="137"/>
                    <a:pt x="69" y="206"/>
                    <a:pt x="0" y="274"/>
                  </a:cubicBezTo>
                  <a:cubicBezTo>
                    <a:pt x="23" y="251"/>
                    <a:pt x="69" y="229"/>
                    <a:pt x="114" y="229"/>
                  </a:cubicBezTo>
                  <a:cubicBezTo>
                    <a:pt x="183" y="206"/>
                    <a:pt x="228" y="206"/>
                    <a:pt x="274" y="183"/>
                  </a:cubicBezTo>
                  <a:lnTo>
                    <a:pt x="320" y="183"/>
                  </a:lnTo>
                  <a:cubicBezTo>
                    <a:pt x="320" y="183"/>
                    <a:pt x="320" y="160"/>
                    <a:pt x="320" y="160"/>
                  </a:cubicBezTo>
                  <a:cubicBezTo>
                    <a:pt x="297" y="92"/>
                    <a:pt x="297" y="46"/>
                    <a:pt x="274" y="0"/>
                  </a:cubicBezTo>
                  <a:close/>
                </a:path>
              </a:pathLst>
            </a:custGeom>
            <a:solidFill>
              <a:srgbClr val="95B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38"/>
            <p:cNvSpPr/>
            <p:nvPr/>
          </p:nvSpPr>
          <p:spPr>
            <a:xfrm>
              <a:off x="5056901" y="1203890"/>
              <a:ext cx="9599" cy="30056"/>
            </a:xfrm>
            <a:custGeom>
              <a:avLst/>
              <a:gdLst/>
              <a:ahLst/>
              <a:cxnLst/>
              <a:rect l="l" t="t" r="r" b="b"/>
              <a:pathLst>
                <a:path w="343" h="1074" extrusionOk="0">
                  <a:moveTo>
                    <a:pt x="92" y="1"/>
                  </a:moveTo>
                  <a:lnTo>
                    <a:pt x="92" y="1"/>
                  </a:lnTo>
                  <a:cubicBezTo>
                    <a:pt x="69" y="46"/>
                    <a:pt x="23" y="115"/>
                    <a:pt x="23" y="183"/>
                  </a:cubicBezTo>
                  <a:cubicBezTo>
                    <a:pt x="0" y="252"/>
                    <a:pt x="0" y="320"/>
                    <a:pt x="23" y="411"/>
                  </a:cubicBezTo>
                  <a:cubicBezTo>
                    <a:pt x="23" y="457"/>
                    <a:pt x="46" y="526"/>
                    <a:pt x="69" y="571"/>
                  </a:cubicBezTo>
                  <a:cubicBezTo>
                    <a:pt x="92" y="662"/>
                    <a:pt x="137" y="754"/>
                    <a:pt x="183" y="845"/>
                  </a:cubicBezTo>
                  <a:cubicBezTo>
                    <a:pt x="206" y="914"/>
                    <a:pt x="229" y="959"/>
                    <a:pt x="251" y="1028"/>
                  </a:cubicBezTo>
                  <a:cubicBezTo>
                    <a:pt x="251" y="1028"/>
                    <a:pt x="274" y="1051"/>
                    <a:pt x="274" y="1073"/>
                  </a:cubicBezTo>
                  <a:cubicBezTo>
                    <a:pt x="297" y="1028"/>
                    <a:pt x="320" y="1005"/>
                    <a:pt x="343" y="982"/>
                  </a:cubicBezTo>
                  <a:lnTo>
                    <a:pt x="343" y="914"/>
                  </a:lnTo>
                  <a:cubicBezTo>
                    <a:pt x="343" y="891"/>
                    <a:pt x="343" y="868"/>
                    <a:pt x="343" y="822"/>
                  </a:cubicBezTo>
                  <a:cubicBezTo>
                    <a:pt x="343" y="799"/>
                    <a:pt x="320" y="777"/>
                    <a:pt x="320" y="731"/>
                  </a:cubicBezTo>
                  <a:cubicBezTo>
                    <a:pt x="297" y="708"/>
                    <a:pt x="274" y="685"/>
                    <a:pt x="274" y="662"/>
                  </a:cubicBezTo>
                  <a:cubicBezTo>
                    <a:pt x="251" y="640"/>
                    <a:pt x="206" y="594"/>
                    <a:pt x="183" y="548"/>
                  </a:cubicBezTo>
                  <a:cubicBezTo>
                    <a:pt x="160" y="503"/>
                    <a:pt x="115" y="434"/>
                    <a:pt x="115" y="389"/>
                  </a:cubicBezTo>
                  <a:cubicBezTo>
                    <a:pt x="92" y="274"/>
                    <a:pt x="69" y="206"/>
                    <a:pt x="69" y="115"/>
                  </a:cubicBezTo>
                  <a:cubicBezTo>
                    <a:pt x="92" y="69"/>
                    <a:pt x="92" y="46"/>
                    <a:pt x="92" y="1"/>
                  </a:cubicBezTo>
                  <a:close/>
                </a:path>
              </a:pathLst>
            </a:custGeom>
            <a:solidFill>
              <a:srgbClr val="95B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38"/>
            <p:cNvSpPr/>
            <p:nvPr/>
          </p:nvSpPr>
          <p:spPr>
            <a:xfrm>
              <a:off x="5039662" y="1227537"/>
              <a:ext cx="975417" cy="446501"/>
            </a:xfrm>
            <a:custGeom>
              <a:avLst/>
              <a:gdLst/>
              <a:ahLst/>
              <a:cxnLst/>
              <a:rect l="l" t="t" r="r" b="b"/>
              <a:pathLst>
                <a:path w="34855" h="15955" extrusionOk="0">
                  <a:moveTo>
                    <a:pt x="32458" y="0"/>
                  </a:moveTo>
                  <a:cubicBezTo>
                    <a:pt x="32366" y="69"/>
                    <a:pt x="32298" y="114"/>
                    <a:pt x="32207" y="183"/>
                  </a:cubicBezTo>
                  <a:lnTo>
                    <a:pt x="32298" y="320"/>
                  </a:lnTo>
                  <a:lnTo>
                    <a:pt x="32344" y="342"/>
                  </a:lnTo>
                  <a:cubicBezTo>
                    <a:pt x="32435" y="502"/>
                    <a:pt x="32526" y="616"/>
                    <a:pt x="32617" y="753"/>
                  </a:cubicBezTo>
                  <a:cubicBezTo>
                    <a:pt x="32709" y="822"/>
                    <a:pt x="32777" y="913"/>
                    <a:pt x="32846" y="1004"/>
                  </a:cubicBezTo>
                  <a:cubicBezTo>
                    <a:pt x="32891" y="1073"/>
                    <a:pt x="32937" y="1164"/>
                    <a:pt x="32983" y="1233"/>
                  </a:cubicBezTo>
                  <a:cubicBezTo>
                    <a:pt x="33028" y="1347"/>
                    <a:pt x="33051" y="1529"/>
                    <a:pt x="32937" y="1644"/>
                  </a:cubicBezTo>
                  <a:cubicBezTo>
                    <a:pt x="32869" y="1712"/>
                    <a:pt x="32800" y="1735"/>
                    <a:pt x="32732" y="1758"/>
                  </a:cubicBezTo>
                  <a:lnTo>
                    <a:pt x="32686" y="1780"/>
                  </a:lnTo>
                  <a:lnTo>
                    <a:pt x="32640" y="1780"/>
                  </a:lnTo>
                  <a:cubicBezTo>
                    <a:pt x="32526" y="1826"/>
                    <a:pt x="32412" y="1849"/>
                    <a:pt x="32321" y="1895"/>
                  </a:cubicBezTo>
                  <a:cubicBezTo>
                    <a:pt x="32275" y="1917"/>
                    <a:pt x="32252" y="1917"/>
                    <a:pt x="32229" y="1940"/>
                  </a:cubicBezTo>
                  <a:cubicBezTo>
                    <a:pt x="32252" y="1963"/>
                    <a:pt x="32275" y="2009"/>
                    <a:pt x="32275" y="2032"/>
                  </a:cubicBezTo>
                  <a:cubicBezTo>
                    <a:pt x="32321" y="2123"/>
                    <a:pt x="32366" y="2191"/>
                    <a:pt x="32435" y="2283"/>
                  </a:cubicBezTo>
                  <a:lnTo>
                    <a:pt x="32481" y="2328"/>
                  </a:lnTo>
                  <a:cubicBezTo>
                    <a:pt x="32549" y="2397"/>
                    <a:pt x="32617" y="2442"/>
                    <a:pt x="32663" y="2534"/>
                  </a:cubicBezTo>
                  <a:cubicBezTo>
                    <a:pt x="32709" y="2602"/>
                    <a:pt x="32732" y="2693"/>
                    <a:pt x="32777" y="2762"/>
                  </a:cubicBezTo>
                  <a:lnTo>
                    <a:pt x="32800" y="2808"/>
                  </a:lnTo>
                  <a:cubicBezTo>
                    <a:pt x="32823" y="2853"/>
                    <a:pt x="32846" y="2899"/>
                    <a:pt x="32891" y="2945"/>
                  </a:cubicBezTo>
                  <a:cubicBezTo>
                    <a:pt x="32937" y="2990"/>
                    <a:pt x="32937" y="3059"/>
                    <a:pt x="32937" y="3127"/>
                  </a:cubicBezTo>
                  <a:cubicBezTo>
                    <a:pt x="32914" y="3196"/>
                    <a:pt x="32891" y="3264"/>
                    <a:pt x="32823" y="3310"/>
                  </a:cubicBezTo>
                  <a:cubicBezTo>
                    <a:pt x="32800" y="3310"/>
                    <a:pt x="32777" y="3333"/>
                    <a:pt x="32732" y="3333"/>
                  </a:cubicBezTo>
                  <a:cubicBezTo>
                    <a:pt x="32732" y="3355"/>
                    <a:pt x="32709" y="3355"/>
                    <a:pt x="32686" y="3355"/>
                  </a:cubicBezTo>
                  <a:cubicBezTo>
                    <a:pt x="32503" y="3424"/>
                    <a:pt x="32321" y="3515"/>
                    <a:pt x="32138" y="3584"/>
                  </a:cubicBezTo>
                  <a:cubicBezTo>
                    <a:pt x="31978" y="3675"/>
                    <a:pt x="31796" y="3766"/>
                    <a:pt x="31659" y="3858"/>
                  </a:cubicBezTo>
                  <a:cubicBezTo>
                    <a:pt x="31476" y="3949"/>
                    <a:pt x="31294" y="4063"/>
                    <a:pt x="31111" y="4154"/>
                  </a:cubicBezTo>
                  <a:lnTo>
                    <a:pt x="30746" y="4360"/>
                  </a:lnTo>
                  <a:cubicBezTo>
                    <a:pt x="30495" y="4497"/>
                    <a:pt x="30244" y="4656"/>
                    <a:pt x="29993" y="4816"/>
                  </a:cubicBezTo>
                  <a:lnTo>
                    <a:pt x="29856" y="4885"/>
                  </a:lnTo>
                  <a:cubicBezTo>
                    <a:pt x="29719" y="4976"/>
                    <a:pt x="29582" y="5067"/>
                    <a:pt x="29445" y="5181"/>
                  </a:cubicBezTo>
                  <a:lnTo>
                    <a:pt x="29422" y="5181"/>
                  </a:lnTo>
                  <a:lnTo>
                    <a:pt x="29376" y="5204"/>
                  </a:lnTo>
                  <a:cubicBezTo>
                    <a:pt x="29376" y="5227"/>
                    <a:pt x="29376" y="5227"/>
                    <a:pt x="29376" y="5250"/>
                  </a:cubicBezTo>
                  <a:cubicBezTo>
                    <a:pt x="29376" y="5318"/>
                    <a:pt x="29353" y="5364"/>
                    <a:pt x="29308" y="5433"/>
                  </a:cubicBezTo>
                  <a:cubicBezTo>
                    <a:pt x="29285" y="5478"/>
                    <a:pt x="29262" y="5501"/>
                    <a:pt x="29217" y="5524"/>
                  </a:cubicBezTo>
                  <a:lnTo>
                    <a:pt x="29148" y="5569"/>
                  </a:lnTo>
                  <a:lnTo>
                    <a:pt x="29057" y="5638"/>
                  </a:lnTo>
                  <a:cubicBezTo>
                    <a:pt x="28943" y="5706"/>
                    <a:pt x="28828" y="5821"/>
                    <a:pt x="28737" y="5912"/>
                  </a:cubicBezTo>
                  <a:lnTo>
                    <a:pt x="28646" y="5980"/>
                  </a:lnTo>
                  <a:lnTo>
                    <a:pt x="28509" y="6117"/>
                  </a:lnTo>
                  <a:cubicBezTo>
                    <a:pt x="28395" y="6209"/>
                    <a:pt x="28281" y="6300"/>
                    <a:pt x="28189" y="6414"/>
                  </a:cubicBezTo>
                  <a:lnTo>
                    <a:pt x="28007" y="6574"/>
                  </a:lnTo>
                  <a:cubicBezTo>
                    <a:pt x="27938" y="6665"/>
                    <a:pt x="27847" y="6756"/>
                    <a:pt x="27779" y="6825"/>
                  </a:cubicBezTo>
                  <a:lnTo>
                    <a:pt x="27664" y="6939"/>
                  </a:lnTo>
                  <a:cubicBezTo>
                    <a:pt x="27505" y="7122"/>
                    <a:pt x="27345" y="7281"/>
                    <a:pt x="27185" y="7464"/>
                  </a:cubicBezTo>
                  <a:lnTo>
                    <a:pt x="27254" y="7395"/>
                  </a:lnTo>
                  <a:lnTo>
                    <a:pt x="27254" y="7395"/>
                  </a:lnTo>
                  <a:cubicBezTo>
                    <a:pt x="27185" y="7487"/>
                    <a:pt x="27117" y="7555"/>
                    <a:pt x="27048" y="7647"/>
                  </a:cubicBezTo>
                  <a:lnTo>
                    <a:pt x="26980" y="7738"/>
                  </a:lnTo>
                  <a:cubicBezTo>
                    <a:pt x="26820" y="7943"/>
                    <a:pt x="26660" y="8172"/>
                    <a:pt x="26500" y="8377"/>
                  </a:cubicBezTo>
                  <a:lnTo>
                    <a:pt x="26363" y="8582"/>
                  </a:lnTo>
                  <a:lnTo>
                    <a:pt x="26135" y="8879"/>
                  </a:lnTo>
                  <a:cubicBezTo>
                    <a:pt x="26021" y="9039"/>
                    <a:pt x="25907" y="9199"/>
                    <a:pt x="25793" y="9358"/>
                  </a:cubicBezTo>
                  <a:lnTo>
                    <a:pt x="25701" y="9495"/>
                  </a:lnTo>
                  <a:cubicBezTo>
                    <a:pt x="25656" y="9541"/>
                    <a:pt x="25610" y="9610"/>
                    <a:pt x="25564" y="9678"/>
                  </a:cubicBezTo>
                  <a:lnTo>
                    <a:pt x="25496" y="9769"/>
                  </a:lnTo>
                  <a:cubicBezTo>
                    <a:pt x="25450" y="9838"/>
                    <a:pt x="25405" y="9906"/>
                    <a:pt x="25359" y="9952"/>
                  </a:cubicBezTo>
                  <a:cubicBezTo>
                    <a:pt x="25291" y="10043"/>
                    <a:pt x="25245" y="10135"/>
                    <a:pt x="25199" y="10203"/>
                  </a:cubicBezTo>
                  <a:cubicBezTo>
                    <a:pt x="25176" y="10249"/>
                    <a:pt x="25154" y="10294"/>
                    <a:pt x="25131" y="10340"/>
                  </a:cubicBezTo>
                  <a:cubicBezTo>
                    <a:pt x="25085" y="10386"/>
                    <a:pt x="25062" y="10431"/>
                    <a:pt x="25039" y="10477"/>
                  </a:cubicBezTo>
                  <a:cubicBezTo>
                    <a:pt x="24971" y="10614"/>
                    <a:pt x="24903" y="10751"/>
                    <a:pt x="24857" y="10888"/>
                  </a:cubicBezTo>
                  <a:cubicBezTo>
                    <a:pt x="24834" y="10979"/>
                    <a:pt x="24811" y="11093"/>
                    <a:pt x="24788" y="11184"/>
                  </a:cubicBezTo>
                  <a:cubicBezTo>
                    <a:pt x="24766" y="11276"/>
                    <a:pt x="24743" y="11344"/>
                    <a:pt x="24697" y="11436"/>
                  </a:cubicBezTo>
                  <a:cubicBezTo>
                    <a:pt x="24651" y="11595"/>
                    <a:pt x="24606" y="11732"/>
                    <a:pt x="24560" y="11869"/>
                  </a:cubicBezTo>
                  <a:cubicBezTo>
                    <a:pt x="24492" y="12006"/>
                    <a:pt x="24400" y="12189"/>
                    <a:pt x="24263" y="12303"/>
                  </a:cubicBezTo>
                  <a:cubicBezTo>
                    <a:pt x="24218" y="12349"/>
                    <a:pt x="24149" y="12394"/>
                    <a:pt x="24058" y="12417"/>
                  </a:cubicBezTo>
                  <a:lnTo>
                    <a:pt x="23693" y="12417"/>
                  </a:lnTo>
                  <a:cubicBezTo>
                    <a:pt x="23602" y="12394"/>
                    <a:pt x="23533" y="12394"/>
                    <a:pt x="23442" y="12394"/>
                  </a:cubicBezTo>
                  <a:cubicBezTo>
                    <a:pt x="23282" y="12394"/>
                    <a:pt x="23145" y="12394"/>
                    <a:pt x="22985" y="12371"/>
                  </a:cubicBezTo>
                  <a:cubicBezTo>
                    <a:pt x="22734" y="12349"/>
                    <a:pt x="22483" y="12349"/>
                    <a:pt x="22209" y="12349"/>
                  </a:cubicBezTo>
                  <a:cubicBezTo>
                    <a:pt x="22049" y="12326"/>
                    <a:pt x="21912" y="12326"/>
                    <a:pt x="21753" y="12303"/>
                  </a:cubicBezTo>
                  <a:lnTo>
                    <a:pt x="21296" y="12303"/>
                  </a:lnTo>
                  <a:cubicBezTo>
                    <a:pt x="21182" y="12280"/>
                    <a:pt x="21045" y="12280"/>
                    <a:pt x="20931" y="12257"/>
                  </a:cubicBezTo>
                  <a:cubicBezTo>
                    <a:pt x="20748" y="12257"/>
                    <a:pt x="20566" y="12234"/>
                    <a:pt x="20383" y="12234"/>
                  </a:cubicBezTo>
                  <a:lnTo>
                    <a:pt x="19470" y="12234"/>
                  </a:lnTo>
                  <a:cubicBezTo>
                    <a:pt x="19356" y="12234"/>
                    <a:pt x="19219" y="12257"/>
                    <a:pt x="19105" y="12257"/>
                  </a:cubicBezTo>
                  <a:lnTo>
                    <a:pt x="18557" y="12257"/>
                  </a:lnTo>
                  <a:cubicBezTo>
                    <a:pt x="18489" y="12257"/>
                    <a:pt x="18420" y="12257"/>
                    <a:pt x="18352" y="12280"/>
                  </a:cubicBezTo>
                  <a:lnTo>
                    <a:pt x="18078" y="12280"/>
                  </a:lnTo>
                  <a:cubicBezTo>
                    <a:pt x="17986" y="12303"/>
                    <a:pt x="17918" y="12303"/>
                    <a:pt x="17850" y="12303"/>
                  </a:cubicBezTo>
                  <a:lnTo>
                    <a:pt x="17370" y="12303"/>
                  </a:lnTo>
                  <a:cubicBezTo>
                    <a:pt x="17165" y="12326"/>
                    <a:pt x="16959" y="12349"/>
                    <a:pt x="16731" y="12371"/>
                  </a:cubicBezTo>
                  <a:cubicBezTo>
                    <a:pt x="16640" y="12394"/>
                    <a:pt x="16526" y="12394"/>
                    <a:pt x="16412" y="12394"/>
                  </a:cubicBezTo>
                  <a:cubicBezTo>
                    <a:pt x="16297" y="12417"/>
                    <a:pt x="16206" y="12417"/>
                    <a:pt x="16092" y="12440"/>
                  </a:cubicBezTo>
                  <a:cubicBezTo>
                    <a:pt x="15955" y="12463"/>
                    <a:pt x="15818" y="12463"/>
                    <a:pt x="15704" y="12486"/>
                  </a:cubicBezTo>
                  <a:lnTo>
                    <a:pt x="15453" y="12531"/>
                  </a:lnTo>
                  <a:cubicBezTo>
                    <a:pt x="15293" y="12554"/>
                    <a:pt x="15156" y="12554"/>
                    <a:pt x="14996" y="12577"/>
                  </a:cubicBezTo>
                  <a:lnTo>
                    <a:pt x="14814" y="12577"/>
                  </a:lnTo>
                  <a:cubicBezTo>
                    <a:pt x="14677" y="12600"/>
                    <a:pt x="14563" y="12622"/>
                    <a:pt x="14426" y="12645"/>
                  </a:cubicBezTo>
                  <a:lnTo>
                    <a:pt x="14380" y="12645"/>
                  </a:lnTo>
                  <a:cubicBezTo>
                    <a:pt x="14197" y="12668"/>
                    <a:pt x="14015" y="12714"/>
                    <a:pt x="13855" y="12737"/>
                  </a:cubicBezTo>
                  <a:cubicBezTo>
                    <a:pt x="13536" y="12782"/>
                    <a:pt x="13216" y="12851"/>
                    <a:pt x="12896" y="12919"/>
                  </a:cubicBezTo>
                  <a:lnTo>
                    <a:pt x="12668" y="12988"/>
                  </a:lnTo>
                  <a:lnTo>
                    <a:pt x="12440" y="13033"/>
                  </a:lnTo>
                  <a:cubicBezTo>
                    <a:pt x="12349" y="13056"/>
                    <a:pt x="12280" y="13056"/>
                    <a:pt x="12212" y="13079"/>
                  </a:cubicBezTo>
                  <a:cubicBezTo>
                    <a:pt x="12143" y="13102"/>
                    <a:pt x="12052" y="13125"/>
                    <a:pt x="11983" y="13147"/>
                  </a:cubicBezTo>
                  <a:lnTo>
                    <a:pt x="11869" y="13170"/>
                  </a:lnTo>
                  <a:cubicBezTo>
                    <a:pt x="11641" y="13216"/>
                    <a:pt x="11390" y="13262"/>
                    <a:pt x="11139" y="13353"/>
                  </a:cubicBezTo>
                  <a:cubicBezTo>
                    <a:pt x="11048" y="13376"/>
                    <a:pt x="10979" y="13399"/>
                    <a:pt x="10888" y="13421"/>
                  </a:cubicBezTo>
                  <a:lnTo>
                    <a:pt x="10819" y="13467"/>
                  </a:lnTo>
                  <a:lnTo>
                    <a:pt x="10705" y="13490"/>
                  </a:lnTo>
                  <a:cubicBezTo>
                    <a:pt x="10637" y="13513"/>
                    <a:pt x="10568" y="13535"/>
                    <a:pt x="10500" y="13581"/>
                  </a:cubicBezTo>
                  <a:cubicBezTo>
                    <a:pt x="10386" y="13627"/>
                    <a:pt x="10272" y="13672"/>
                    <a:pt x="10157" y="13741"/>
                  </a:cubicBezTo>
                  <a:lnTo>
                    <a:pt x="10043" y="13787"/>
                  </a:lnTo>
                  <a:cubicBezTo>
                    <a:pt x="9998" y="13832"/>
                    <a:pt x="9929" y="13878"/>
                    <a:pt x="9861" y="13901"/>
                  </a:cubicBezTo>
                  <a:cubicBezTo>
                    <a:pt x="9838" y="13924"/>
                    <a:pt x="9838" y="13924"/>
                    <a:pt x="9815" y="13924"/>
                  </a:cubicBezTo>
                  <a:cubicBezTo>
                    <a:pt x="9769" y="14015"/>
                    <a:pt x="9678" y="14106"/>
                    <a:pt x="9564" y="14106"/>
                  </a:cubicBezTo>
                  <a:lnTo>
                    <a:pt x="9518" y="14106"/>
                  </a:lnTo>
                  <a:cubicBezTo>
                    <a:pt x="9473" y="14106"/>
                    <a:pt x="9404" y="14106"/>
                    <a:pt x="9359" y="14060"/>
                  </a:cubicBezTo>
                  <a:cubicBezTo>
                    <a:pt x="9313" y="14038"/>
                    <a:pt x="9267" y="13992"/>
                    <a:pt x="9222" y="13946"/>
                  </a:cubicBezTo>
                  <a:lnTo>
                    <a:pt x="9176" y="13855"/>
                  </a:lnTo>
                  <a:lnTo>
                    <a:pt x="9062" y="13718"/>
                  </a:lnTo>
                  <a:lnTo>
                    <a:pt x="9016" y="13650"/>
                  </a:lnTo>
                  <a:cubicBezTo>
                    <a:pt x="8925" y="13490"/>
                    <a:pt x="8811" y="13330"/>
                    <a:pt x="8719" y="13170"/>
                  </a:cubicBezTo>
                  <a:cubicBezTo>
                    <a:pt x="8468" y="12782"/>
                    <a:pt x="8217" y="12394"/>
                    <a:pt x="7943" y="12006"/>
                  </a:cubicBezTo>
                  <a:cubicBezTo>
                    <a:pt x="7852" y="11892"/>
                    <a:pt x="7784" y="11755"/>
                    <a:pt x="7692" y="11618"/>
                  </a:cubicBezTo>
                  <a:cubicBezTo>
                    <a:pt x="7601" y="11481"/>
                    <a:pt x="7510" y="11367"/>
                    <a:pt x="7418" y="11230"/>
                  </a:cubicBezTo>
                  <a:cubicBezTo>
                    <a:pt x="7327" y="11070"/>
                    <a:pt x="7213" y="10911"/>
                    <a:pt x="7122" y="10751"/>
                  </a:cubicBezTo>
                  <a:cubicBezTo>
                    <a:pt x="7053" y="10660"/>
                    <a:pt x="6985" y="10545"/>
                    <a:pt x="6916" y="10431"/>
                  </a:cubicBezTo>
                  <a:cubicBezTo>
                    <a:pt x="6734" y="10135"/>
                    <a:pt x="6551" y="9838"/>
                    <a:pt x="6368" y="9541"/>
                  </a:cubicBezTo>
                  <a:cubicBezTo>
                    <a:pt x="6231" y="9336"/>
                    <a:pt x="6117" y="9153"/>
                    <a:pt x="6003" y="8948"/>
                  </a:cubicBezTo>
                  <a:lnTo>
                    <a:pt x="5866" y="8742"/>
                  </a:lnTo>
                  <a:cubicBezTo>
                    <a:pt x="5592" y="8308"/>
                    <a:pt x="5318" y="7898"/>
                    <a:pt x="5045" y="7487"/>
                  </a:cubicBezTo>
                  <a:lnTo>
                    <a:pt x="4748" y="7007"/>
                  </a:lnTo>
                  <a:cubicBezTo>
                    <a:pt x="4497" y="6665"/>
                    <a:pt x="4246" y="6300"/>
                    <a:pt x="4017" y="5912"/>
                  </a:cubicBezTo>
                  <a:cubicBezTo>
                    <a:pt x="3949" y="5798"/>
                    <a:pt x="3858" y="5661"/>
                    <a:pt x="3789" y="5547"/>
                  </a:cubicBezTo>
                  <a:cubicBezTo>
                    <a:pt x="3721" y="5410"/>
                    <a:pt x="3629" y="5273"/>
                    <a:pt x="3561" y="5136"/>
                  </a:cubicBezTo>
                  <a:cubicBezTo>
                    <a:pt x="3447" y="4976"/>
                    <a:pt x="3333" y="4793"/>
                    <a:pt x="3219" y="4634"/>
                  </a:cubicBezTo>
                  <a:lnTo>
                    <a:pt x="3059" y="4405"/>
                  </a:lnTo>
                  <a:cubicBezTo>
                    <a:pt x="2967" y="4246"/>
                    <a:pt x="2853" y="4086"/>
                    <a:pt x="2762" y="3949"/>
                  </a:cubicBezTo>
                  <a:cubicBezTo>
                    <a:pt x="2534" y="3606"/>
                    <a:pt x="2305" y="3241"/>
                    <a:pt x="2054" y="2899"/>
                  </a:cubicBezTo>
                  <a:cubicBezTo>
                    <a:pt x="1986" y="2785"/>
                    <a:pt x="1917" y="2671"/>
                    <a:pt x="1826" y="2557"/>
                  </a:cubicBezTo>
                  <a:lnTo>
                    <a:pt x="1826" y="2534"/>
                  </a:lnTo>
                  <a:cubicBezTo>
                    <a:pt x="1781" y="2465"/>
                    <a:pt x="1758" y="2420"/>
                    <a:pt x="1712" y="2351"/>
                  </a:cubicBezTo>
                  <a:cubicBezTo>
                    <a:pt x="1666" y="2283"/>
                    <a:pt x="1644" y="2214"/>
                    <a:pt x="1575" y="2146"/>
                  </a:cubicBezTo>
                  <a:cubicBezTo>
                    <a:pt x="1507" y="2032"/>
                    <a:pt x="1415" y="1917"/>
                    <a:pt x="1347" y="1803"/>
                  </a:cubicBezTo>
                  <a:cubicBezTo>
                    <a:pt x="1256" y="1689"/>
                    <a:pt x="1164" y="1575"/>
                    <a:pt x="1096" y="1461"/>
                  </a:cubicBezTo>
                  <a:lnTo>
                    <a:pt x="1027" y="1370"/>
                  </a:lnTo>
                  <a:cubicBezTo>
                    <a:pt x="959" y="1278"/>
                    <a:pt x="913" y="1187"/>
                    <a:pt x="845" y="1096"/>
                  </a:cubicBezTo>
                  <a:cubicBezTo>
                    <a:pt x="799" y="1027"/>
                    <a:pt x="753" y="936"/>
                    <a:pt x="731" y="845"/>
                  </a:cubicBezTo>
                  <a:cubicBezTo>
                    <a:pt x="708" y="776"/>
                    <a:pt x="685" y="708"/>
                    <a:pt x="685" y="616"/>
                  </a:cubicBezTo>
                  <a:cubicBezTo>
                    <a:pt x="639" y="708"/>
                    <a:pt x="616" y="776"/>
                    <a:pt x="639" y="867"/>
                  </a:cubicBezTo>
                  <a:cubicBezTo>
                    <a:pt x="662" y="936"/>
                    <a:pt x="685" y="982"/>
                    <a:pt x="731" y="1027"/>
                  </a:cubicBezTo>
                  <a:lnTo>
                    <a:pt x="753" y="1050"/>
                  </a:lnTo>
                  <a:cubicBezTo>
                    <a:pt x="913" y="1255"/>
                    <a:pt x="1004" y="1415"/>
                    <a:pt x="1073" y="1598"/>
                  </a:cubicBezTo>
                  <a:cubicBezTo>
                    <a:pt x="1096" y="1666"/>
                    <a:pt x="1141" y="1735"/>
                    <a:pt x="1141" y="1803"/>
                  </a:cubicBezTo>
                  <a:cubicBezTo>
                    <a:pt x="1119" y="1826"/>
                    <a:pt x="1096" y="1826"/>
                    <a:pt x="1050" y="1849"/>
                  </a:cubicBezTo>
                  <a:cubicBezTo>
                    <a:pt x="1004" y="1826"/>
                    <a:pt x="959" y="1803"/>
                    <a:pt x="913" y="1803"/>
                  </a:cubicBezTo>
                  <a:cubicBezTo>
                    <a:pt x="890" y="1803"/>
                    <a:pt x="845" y="1803"/>
                    <a:pt x="822" y="1826"/>
                  </a:cubicBezTo>
                  <a:cubicBezTo>
                    <a:pt x="776" y="1849"/>
                    <a:pt x="753" y="1872"/>
                    <a:pt x="731" y="1895"/>
                  </a:cubicBezTo>
                  <a:cubicBezTo>
                    <a:pt x="685" y="1940"/>
                    <a:pt x="662" y="1986"/>
                    <a:pt x="662" y="2054"/>
                  </a:cubicBezTo>
                  <a:lnTo>
                    <a:pt x="571" y="2054"/>
                  </a:lnTo>
                  <a:cubicBezTo>
                    <a:pt x="525" y="2077"/>
                    <a:pt x="502" y="2100"/>
                    <a:pt x="457" y="2123"/>
                  </a:cubicBezTo>
                  <a:cubicBezTo>
                    <a:pt x="434" y="2169"/>
                    <a:pt x="434" y="2191"/>
                    <a:pt x="411" y="2237"/>
                  </a:cubicBezTo>
                  <a:cubicBezTo>
                    <a:pt x="388" y="2214"/>
                    <a:pt x="365" y="2214"/>
                    <a:pt x="343" y="2214"/>
                  </a:cubicBezTo>
                  <a:cubicBezTo>
                    <a:pt x="320" y="2214"/>
                    <a:pt x="274" y="2237"/>
                    <a:pt x="251" y="2237"/>
                  </a:cubicBezTo>
                  <a:cubicBezTo>
                    <a:pt x="228" y="2237"/>
                    <a:pt x="228" y="2260"/>
                    <a:pt x="206" y="2260"/>
                  </a:cubicBezTo>
                  <a:lnTo>
                    <a:pt x="183" y="2260"/>
                  </a:lnTo>
                  <a:cubicBezTo>
                    <a:pt x="137" y="2260"/>
                    <a:pt x="91" y="2283"/>
                    <a:pt x="69" y="2328"/>
                  </a:cubicBezTo>
                  <a:cubicBezTo>
                    <a:pt x="23" y="2351"/>
                    <a:pt x="0" y="2420"/>
                    <a:pt x="23" y="2465"/>
                  </a:cubicBezTo>
                  <a:cubicBezTo>
                    <a:pt x="46" y="2511"/>
                    <a:pt x="69" y="2557"/>
                    <a:pt x="91" y="2602"/>
                  </a:cubicBezTo>
                  <a:cubicBezTo>
                    <a:pt x="114" y="2602"/>
                    <a:pt x="114" y="2625"/>
                    <a:pt x="114" y="2625"/>
                  </a:cubicBezTo>
                  <a:cubicBezTo>
                    <a:pt x="183" y="2739"/>
                    <a:pt x="251" y="2853"/>
                    <a:pt x="343" y="2967"/>
                  </a:cubicBezTo>
                  <a:lnTo>
                    <a:pt x="502" y="3218"/>
                  </a:lnTo>
                  <a:cubicBezTo>
                    <a:pt x="594" y="3355"/>
                    <a:pt x="662" y="3515"/>
                    <a:pt x="753" y="3675"/>
                  </a:cubicBezTo>
                  <a:cubicBezTo>
                    <a:pt x="708" y="3721"/>
                    <a:pt x="708" y="3789"/>
                    <a:pt x="731" y="3835"/>
                  </a:cubicBezTo>
                  <a:cubicBezTo>
                    <a:pt x="776" y="3949"/>
                    <a:pt x="822" y="4040"/>
                    <a:pt x="867" y="4154"/>
                  </a:cubicBezTo>
                  <a:lnTo>
                    <a:pt x="890" y="4200"/>
                  </a:lnTo>
                  <a:cubicBezTo>
                    <a:pt x="959" y="4291"/>
                    <a:pt x="1004" y="4383"/>
                    <a:pt x="1050" y="4474"/>
                  </a:cubicBezTo>
                  <a:cubicBezTo>
                    <a:pt x="1187" y="4702"/>
                    <a:pt x="1301" y="4908"/>
                    <a:pt x="1438" y="5113"/>
                  </a:cubicBezTo>
                  <a:cubicBezTo>
                    <a:pt x="1529" y="5250"/>
                    <a:pt x="1621" y="5387"/>
                    <a:pt x="1735" y="5524"/>
                  </a:cubicBezTo>
                  <a:lnTo>
                    <a:pt x="1826" y="5661"/>
                  </a:lnTo>
                  <a:lnTo>
                    <a:pt x="1940" y="5821"/>
                  </a:lnTo>
                  <a:cubicBezTo>
                    <a:pt x="2032" y="5980"/>
                    <a:pt x="2146" y="6117"/>
                    <a:pt x="2237" y="6277"/>
                  </a:cubicBezTo>
                  <a:cubicBezTo>
                    <a:pt x="2283" y="6346"/>
                    <a:pt x="2351" y="6368"/>
                    <a:pt x="2420" y="6368"/>
                  </a:cubicBezTo>
                  <a:cubicBezTo>
                    <a:pt x="2511" y="6460"/>
                    <a:pt x="2579" y="6574"/>
                    <a:pt x="2648" y="6665"/>
                  </a:cubicBezTo>
                  <a:cubicBezTo>
                    <a:pt x="2671" y="6711"/>
                    <a:pt x="2694" y="6756"/>
                    <a:pt x="2739" y="6802"/>
                  </a:cubicBezTo>
                  <a:cubicBezTo>
                    <a:pt x="2739" y="6825"/>
                    <a:pt x="2739" y="6848"/>
                    <a:pt x="2739" y="6871"/>
                  </a:cubicBezTo>
                  <a:cubicBezTo>
                    <a:pt x="2739" y="6916"/>
                    <a:pt x="2762" y="6962"/>
                    <a:pt x="2785" y="7007"/>
                  </a:cubicBezTo>
                  <a:cubicBezTo>
                    <a:pt x="2853" y="7122"/>
                    <a:pt x="2922" y="7190"/>
                    <a:pt x="2967" y="7281"/>
                  </a:cubicBezTo>
                  <a:lnTo>
                    <a:pt x="3036" y="7373"/>
                  </a:lnTo>
                  <a:lnTo>
                    <a:pt x="3127" y="7487"/>
                  </a:lnTo>
                  <a:lnTo>
                    <a:pt x="3173" y="7578"/>
                  </a:lnTo>
                  <a:lnTo>
                    <a:pt x="3378" y="7875"/>
                  </a:lnTo>
                  <a:cubicBezTo>
                    <a:pt x="3561" y="8149"/>
                    <a:pt x="3721" y="8445"/>
                    <a:pt x="3903" y="8719"/>
                  </a:cubicBezTo>
                  <a:cubicBezTo>
                    <a:pt x="4314" y="9381"/>
                    <a:pt x="4679" y="9998"/>
                    <a:pt x="5090" y="10591"/>
                  </a:cubicBezTo>
                  <a:cubicBezTo>
                    <a:pt x="5204" y="10774"/>
                    <a:pt x="5341" y="10956"/>
                    <a:pt x="5478" y="11162"/>
                  </a:cubicBezTo>
                  <a:lnTo>
                    <a:pt x="5524" y="11230"/>
                  </a:lnTo>
                  <a:lnTo>
                    <a:pt x="5638" y="11436"/>
                  </a:lnTo>
                  <a:lnTo>
                    <a:pt x="5706" y="11504"/>
                  </a:lnTo>
                  <a:lnTo>
                    <a:pt x="5752" y="11595"/>
                  </a:lnTo>
                  <a:lnTo>
                    <a:pt x="5775" y="11618"/>
                  </a:lnTo>
                  <a:lnTo>
                    <a:pt x="5798" y="11664"/>
                  </a:lnTo>
                  <a:lnTo>
                    <a:pt x="5821" y="11687"/>
                  </a:lnTo>
                  <a:cubicBezTo>
                    <a:pt x="5843" y="11732"/>
                    <a:pt x="5889" y="11755"/>
                    <a:pt x="5912" y="11801"/>
                  </a:cubicBezTo>
                  <a:cubicBezTo>
                    <a:pt x="5935" y="11824"/>
                    <a:pt x="5958" y="11846"/>
                    <a:pt x="6003" y="11846"/>
                  </a:cubicBezTo>
                  <a:cubicBezTo>
                    <a:pt x="6140" y="12097"/>
                    <a:pt x="6277" y="12326"/>
                    <a:pt x="6437" y="12554"/>
                  </a:cubicBezTo>
                  <a:cubicBezTo>
                    <a:pt x="6642" y="12874"/>
                    <a:pt x="6848" y="13170"/>
                    <a:pt x="7053" y="13490"/>
                  </a:cubicBezTo>
                  <a:cubicBezTo>
                    <a:pt x="7076" y="13535"/>
                    <a:pt x="7122" y="13581"/>
                    <a:pt x="7144" y="13627"/>
                  </a:cubicBezTo>
                  <a:lnTo>
                    <a:pt x="7190" y="13672"/>
                  </a:lnTo>
                  <a:lnTo>
                    <a:pt x="7259" y="13787"/>
                  </a:lnTo>
                  <a:cubicBezTo>
                    <a:pt x="7281" y="13787"/>
                    <a:pt x="7281" y="13787"/>
                    <a:pt x="7281" y="13809"/>
                  </a:cubicBezTo>
                  <a:cubicBezTo>
                    <a:pt x="7327" y="13855"/>
                    <a:pt x="7327" y="13878"/>
                    <a:pt x="7327" y="13901"/>
                  </a:cubicBezTo>
                  <a:cubicBezTo>
                    <a:pt x="7327" y="13969"/>
                    <a:pt x="7350" y="14038"/>
                    <a:pt x="7396" y="14083"/>
                  </a:cubicBezTo>
                  <a:cubicBezTo>
                    <a:pt x="7418" y="14129"/>
                    <a:pt x="7441" y="14152"/>
                    <a:pt x="7441" y="14175"/>
                  </a:cubicBezTo>
                  <a:lnTo>
                    <a:pt x="7487" y="14243"/>
                  </a:lnTo>
                  <a:cubicBezTo>
                    <a:pt x="7555" y="14334"/>
                    <a:pt x="7601" y="14403"/>
                    <a:pt x="7669" y="14494"/>
                  </a:cubicBezTo>
                  <a:cubicBezTo>
                    <a:pt x="7784" y="14654"/>
                    <a:pt x="7898" y="14814"/>
                    <a:pt x="8012" y="14973"/>
                  </a:cubicBezTo>
                  <a:cubicBezTo>
                    <a:pt x="8103" y="15110"/>
                    <a:pt x="8217" y="15270"/>
                    <a:pt x="8331" y="15407"/>
                  </a:cubicBezTo>
                  <a:lnTo>
                    <a:pt x="8400" y="15521"/>
                  </a:lnTo>
                  <a:lnTo>
                    <a:pt x="8468" y="15635"/>
                  </a:lnTo>
                  <a:cubicBezTo>
                    <a:pt x="8491" y="15658"/>
                    <a:pt x="8514" y="15681"/>
                    <a:pt x="8537" y="15727"/>
                  </a:cubicBezTo>
                  <a:lnTo>
                    <a:pt x="8560" y="15750"/>
                  </a:lnTo>
                  <a:cubicBezTo>
                    <a:pt x="8605" y="15795"/>
                    <a:pt x="8628" y="15818"/>
                    <a:pt x="8674" y="15841"/>
                  </a:cubicBezTo>
                  <a:lnTo>
                    <a:pt x="8719" y="15886"/>
                  </a:lnTo>
                  <a:cubicBezTo>
                    <a:pt x="8765" y="15932"/>
                    <a:pt x="8834" y="15955"/>
                    <a:pt x="8902" y="15955"/>
                  </a:cubicBezTo>
                  <a:cubicBezTo>
                    <a:pt x="8970" y="15955"/>
                    <a:pt x="9039" y="15909"/>
                    <a:pt x="9085" y="15864"/>
                  </a:cubicBezTo>
                  <a:cubicBezTo>
                    <a:pt x="9107" y="15841"/>
                    <a:pt x="9130" y="15818"/>
                    <a:pt x="9130" y="15795"/>
                  </a:cubicBezTo>
                  <a:cubicBezTo>
                    <a:pt x="9153" y="15818"/>
                    <a:pt x="9176" y="15841"/>
                    <a:pt x="9222" y="15841"/>
                  </a:cubicBezTo>
                  <a:cubicBezTo>
                    <a:pt x="9267" y="15909"/>
                    <a:pt x="9313" y="15932"/>
                    <a:pt x="9381" y="15955"/>
                  </a:cubicBezTo>
                  <a:lnTo>
                    <a:pt x="9450" y="15955"/>
                  </a:lnTo>
                  <a:cubicBezTo>
                    <a:pt x="9495" y="15955"/>
                    <a:pt x="9564" y="15932"/>
                    <a:pt x="9610" y="15909"/>
                  </a:cubicBezTo>
                  <a:cubicBezTo>
                    <a:pt x="9678" y="15864"/>
                    <a:pt x="9724" y="15795"/>
                    <a:pt x="9724" y="15704"/>
                  </a:cubicBezTo>
                  <a:cubicBezTo>
                    <a:pt x="9724" y="15704"/>
                    <a:pt x="9747" y="15681"/>
                    <a:pt x="9747" y="15681"/>
                  </a:cubicBezTo>
                  <a:lnTo>
                    <a:pt x="9861" y="15635"/>
                  </a:lnTo>
                  <a:cubicBezTo>
                    <a:pt x="9929" y="15590"/>
                    <a:pt x="9998" y="15567"/>
                    <a:pt x="10089" y="15544"/>
                  </a:cubicBezTo>
                  <a:cubicBezTo>
                    <a:pt x="10340" y="15430"/>
                    <a:pt x="10614" y="15339"/>
                    <a:pt x="10888" y="15270"/>
                  </a:cubicBezTo>
                  <a:cubicBezTo>
                    <a:pt x="11162" y="15225"/>
                    <a:pt x="11458" y="15156"/>
                    <a:pt x="11778" y="15133"/>
                  </a:cubicBezTo>
                  <a:cubicBezTo>
                    <a:pt x="12098" y="15088"/>
                    <a:pt x="12417" y="15042"/>
                    <a:pt x="12759" y="14996"/>
                  </a:cubicBezTo>
                  <a:lnTo>
                    <a:pt x="13148" y="14951"/>
                  </a:lnTo>
                  <a:cubicBezTo>
                    <a:pt x="13330" y="14928"/>
                    <a:pt x="13490" y="14905"/>
                    <a:pt x="13672" y="14882"/>
                  </a:cubicBezTo>
                  <a:cubicBezTo>
                    <a:pt x="13741" y="14882"/>
                    <a:pt x="13809" y="14859"/>
                    <a:pt x="13878" y="14859"/>
                  </a:cubicBezTo>
                  <a:cubicBezTo>
                    <a:pt x="13969" y="14837"/>
                    <a:pt x="14061" y="14837"/>
                    <a:pt x="14152" y="14814"/>
                  </a:cubicBezTo>
                  <a:cubicBezTo>
                    <a:pt x="14266" y="14814"/>
                    <a:pt x="14380" y="14814"/>
                    <a:pt x="14494" y="14791"/>
                  </a:cubicBezTo>
                  <a:lnTo>
                    <a:pt x="14654" y="14768"/>
                  </a:lnTo>
                  <a:cubicBezTo>
                    <a:pt x="14745" y="14768"/>
                    <a:pt x="14837" y="14768"/>
                    <a:pt x="14928" y="14745"/>
                  </a:cubicBezTo>
                  <a:cubicBezTo>
                    <a:pt x="14996" y="14745"/>
                    <a:pt x="15065" y="14722"/>
                    <a:pt x="15133" y="14722"/>
                  </a:cubicBezTo>
                  <a:cubicBezTo>
                    <a:pt x="15247" y="14700"/>
                    <a:pt x="15384" y="14700"/>
                    <a:pt x="15499" y="14677"/>
                  </a:cubicBezTo>
                  <a:lnTo>
                    <a:pt x="15635" y="14654"/>
                  </a:lnTo>
                  <a:lnTo>
                    <a:pt x="15727" y="14654"/>
                  </a:lnTo>
                  <a:cubicBezTo>
                    <a:pt x="15841" y="14631"/>
                    <a:pt x="15978" y="14608"/>
                    <a:pt x="16092" y="14585"/>
                  </a:cubicBezTo>
                  <a:cubicBezTo>
                    <a:pt x="16252" y="14563"/>
                    <a:pt x="16412" y="14540"/>
                    <a:pt x="16571" y="14517"/>
                  </a:cubicBezTo>
                  <a:lnTo>
                    <a:pt x="16708" y="14494"/>
                  </a:lnTo>
                  <a:cubicBezTo>
                    <a:pt x="16822" y="14471"/>
                    <a:pt x="16937" y="14471"/>
                    <a:pt x="17051" y="14448"/>
                  </a:cubicBezTo>
                  <a:cubicBezTo>
                    <a:pt x="17188" y="14426"/>
                    <a:pt x="17325" y="14426"/>
                    <a:pt x="17461" y="14403"/>
                  </a:cubicBezTo>
                  <a:lnTo>
                    <a:pt x="17553" y="14403"/>
                  </a:lnTo>
                  <a:lnTo>
                    <a:pt x="18032" y="14357"/>
                  </a:lnTo>
                  <a:lnTo>
                    <a:pt x="18511" y="14312"/>
                  </a:lnTo>
                  <a:lnTo>
                    <a:pt x="18991" y="14266"/>
                  </a:lnTo>
                  <a:lnTo>
                    <a:pt x="19470" y="14220"/>
                  </a:lnTo>
                  <a:lnTo>
                    <a:pt x="19630" y="14220"/>
                  </a:lnTo>
                  <a:cubicBezTo>
                    <a:pt x="19744" y="14197"/>
                    <a:pt x="19835" y="14197"/>
                    <a:pt x="19949" y="14175"/>
                  </a:cubicBezTo>
                  <a:lnTo>
                    <a:pt x="20201" y="14175"/>
                  </a:lnTo>
                  <a:cubicBezTo>
                    <a:pt x="20246" y="14175"/>
                    <a:pt x="20315" y="14175"/>
                    <a:pt x="20383" y="14152"/>
                  </a:cubicBezTo>
                  <a:cubicBezTo>
                    <a:pt x="20657" y="14129"/>
                    <a:pt x="20954" y="14129"/>
                    <a:pt x="21342" y="14129"/>
                  </a:cubicBezTo>
                  <a:lnTo>
                    <a:pt x="22186" y="14129"/>
                  </a:lnTo>
                  <a:cubicBezTo>
                    <a:pt x="22369" y="14129"/>
                    <a:pt x="22552" y="14129"/>
                    <a:pt x="22711" y="14152"/>
                  </a:cubicBezTo>
                  <a:lnTo>
                    <a:pt x="22711" y="14129"/>
                  </a:lnTo>
                  <a:cubicBezTo>
                    <a:pt x="22757" y="14152"/>
                    <a:pt x="22780" y="14152"/>
                    <a:pt x="22825" y="14152"/>
                  </a:cubicBezTo>
                  <a:lnTo>
                    <a:pt x="22803" y="14129"/>
                  </a:lnTo>
                  <a:lnTo>
                    <a:pt x="22803" y="14129"/>
                  </a:lnTo>
                  <a:cubicBezTo>
                    <a:pt x="22985" y="14152"/>
                    <a:pt x="23168" y="14175"/>
                    <a:pt x="23373" y="14197"/>
                  </a:cubicBezTo>
                  <a:cubicBezTo>
                    <a:pt x="23487" y="14197"/>
                    <a:pt x="23624" y="14220"/>
                    <a:pt x="23738" y="14266"/>
                  </a:cubicBezTo>
                  <a:cubicBezTo>
                    <a:pt x="23830" y="14289"/>
                    <a:pt x="23921" y="14334"/>
                    <a:pt x="23990" y="14380"/>
                  </a:cubicBezTo>
                  <a:lnTo>
                    <a:pt x="24035" y="14403"/>
                  </a:lnTo>
                  <a:cubicBezTo>
                    <a:pt x="24104" y="14448"/>
                    <a:pt x="24172" y="14494"/>
                    <a:pt x="24241" y="14540"/>
                  </a:cubicBezTo>
                  <a:cubicBezTo>
                    <a:pt x="24355" y="14608"/>
                    <a:pt x="24469" y="14654"/>
                    <a:pt x="24583" y="14677"/>
                  </a:cubicBezTo>
                  <a:cubicBezTo>
                    <a:pt x="24697" y="14700"/>
                    <a:pt x="24811" y="14700"/>
                    <a:pt x="24925" y="14700"/>
                  </a:cubicBezTo>
                  <a:cubicBezTo>
                    <a:pt x="25131" y="14700"/>
                    <a:pt x="25336" y="14654"/>
                    <a:pt x="25542" y="14585"/>
                  </a:cubicBezTo>
                  <a:cubicBezTo>
                    <a:pt x="25633" y="14563"/>
                    <a:pt x="25701" y="14494"/>
                    <a:pt x="25793" y="14448"/>
                  </a:cubicBezTo>
                  <a:cubicBezTo>
                    <a:pt x="25861" y="14426"/>
                    <a:pt x="25907" y="14380"/>
                    <a:pt x="25975" y="14312"/>
                  </a:cubicBezTo>
                  <a:cubicBezTo>
                    <a:pt x="26112" y="14197"/>
                    <a:pt x="26226" y="14106"/>
                    <a:pt x="26318" y="13969"/>
                  </a:cubicBezTo>
                  <a:cubicBezTo>
                    <a:pt x="26386" y="13878"/>
                    <a:pt x="26432" y="13764"/>
                    <a:pt x="26477" y="13650"/>
                  </a:cubicBezTo>
                  <a:cubicBezTo>
                    <a:pt x="26523" y="13581"/>
                    <a:pt x="26546" y="13535"/>
                    <a:pt x="26546" y="13467"/>
                  </a:cubicBezTo>
                  <a:cubicBezTo>
                    <a:pt x="26592" y="13353"/>
                    <a:pt x="26569" y="13262"/>
                    <a:pt x="26546" y="13147"/>
                  </a:cubicBezTo>
                  <a:cubicBezTo>
                    <a:pt x="26523" y="13056"/>
                    <a:pt x="26477" y="13011"/>
                    <a:pt x="26455" y="12942"/>
                  </a:cubicBezTo>
                  <a:lnTo>
                    <a:pt x="26432" y="12896"/>
                  </a:lnTo>
                  <a:cubicBezTo>
                    <a:pt x="26409" y="12874"/>
                    <a:pt x="26386" y="12828"/>
                    <a:pt x="26386" y="12782"/>
                  </a:cubicBezTo>
                  <a:cubicBezTo>
                    <a:pt x="26363" y="12737"/>
                    <a:pt x="26363" y="12668"/>
                    <a:pt x="26363" y="12600"/>
                  </a:cubicBezTo>
                  <a:cubicBezTo>
                    <a:pt x="26363" y="12600"/>
                    <a:pt x="26363" y="12577"/>
                    <a:pt x="26363" y="12554"/>
                  </a:cubicBezTo>
                  <a:cubicBezTo>
                    <a:pt x="26386" y="12486"/>
                    <a:pt x="26409" y="12463"/>
                    <a:pt x="26432" y="12417"/>
                  </a:cubicBezTo>
                  <a:cubicBezTo>
                    <a:pt x="26477" y="12326"/>
                    <a:pt x="26523" y="12257"/>
                    <a:pt x="26569" y="12189"/>
                  </a:cubicBezTo>
                  <a:cubicBezTo>
                    <a:pt x="26637" y="12097"/>
                    <a:pt x="26706" y="11983"/>
                    <a:pt x="26774" y="11869"/>
                  </a:cubicBezTo>
                  <a:lnTo>
                    <a:pt x="26888" y="11732"/>
                  </a:lnTo>
                  <a:cubicBezTo>
                    <a:pt x="26934" y="11641"/>
                    <a:pt x="27002" y="11573"/>
                    <a:pt x="27048" y="11504"/>
                  </a:cubicBezTo>
                  <a:cubicBezTo>
                    <a:pt x="27139" y="11367"/>
                    <a:pt x="27231" y="11253"/>
                    <a:pt x="27322" y="11139"/>
                  </a:cubicBezTo>
                  <a:cubicBezTo>
                    <a:pt x="27391" y="11048"/>
                    <a:pt x="27459" y="10979"/>
                    <a:pt x="27505" y="10888"/>
                  </a:cubicBezTo>
                  <a:lnTo>
                    <a:pt x="27596" y="10796"/>
                  </a:lnTo>
                  <a:cubicBezTo>
                    <a:pt x="27642" y="10728"/>
                    <a:pt x="27687" y="10660"/>
                    <a:pt x="27756" y="10591"/>
                  </a:cubicBezTo>
                  <a:cubicBezTo>
                    <a:pt x="27779" y="10545"/>
                    <a:pt x="27824" y="10477"/>
                    <a:pt x="27870" y="10431"/>
                  </a:cubicBezTo>
                  <a:cubicBezTo>
                    <a:pt x="27961" y="10317"/>
                    <a:pt x="28075" y="10203"/>
                    <a:pt x="28167" y="10089"/>
                  </a:cubicBezTo>
                  <a:cubicBezTo>
                    <a:pt x="28304" y="9929"/>
                    <a:pt x="28418" y="9792"/>
                    <a:pt x="28532" y="9632"/>
                  </a:cubicBezTo>
                  <a:lnTo>
                    <a:pt x="28714" y="9450"/>
                  </a:lnTo>
                  <a:cubicBezTo>
                    <a:pt x="28783" y="9336"/>
                    <a:pt x="28851" y="9244"/>
                    <a:pt x="28943" y="9153"/>
                  </a:cubicBezTo>
                  <a:cubicBezTo>
                    <a:pt x="28988" y="9107"/>
                    <a:pt x="29034" y="9039"/>
                    <a:pt x="29080" y="8993"/>
                  </a:cubicBezTo>
                  <a:lnTo>
                    <a:pt x="29171" y="8879"/>
                  </a:lnTo>
                  <a:cubicBezTo>
                    <a:pt x="29239" y="8811"/>
                    <a:pt x="29285" y="8719"/>
                    <a:pt x="29331" y="8651"/>
                  </a:cubicBezTo>
                  <a:lnTo>
                    <a:pt x="29376" y="8582"/>
                  </a:lnTo>
                  <a:cubicBezTo>
                    <a:pt x="29445" y="8491"/>
                    <a:pt x="29513" y="8400"/>
                    <a:pt x="29605" y="8308"/>
                  </a:cubicBezTo>
                  <a:cubicBezTo>
                    <a:pt x="29719" y="8149"/>
                    <a:pt x="29856" y="7989"/>
                    <a:pt x="29993" y="7852"/>
                  </a:cubicBezTo>
                  <a:lnTo>
                    <a:pt x="30061" y="7761"/>
                  </a:lnTo>
                  <a:cubicBezTo>
                    <a:pt x="30107" y="7715"/>
                    <a:pt x="30152" y="7669"/>
                    <a:pt x="30198" y="7601"/>
                  </a:cubicBezTo>
                  <a:cubicBezTo>
                    <a:pt x="30244" y="7555"/>
                    <a:pt x="30289" y="7510"/>
                    <a:pt x="30335" y="7441"/>
                  </a:cubicBezTo>
                  <a:cubicBezTo>
                    <a:pt x="30381" y="7373"/>
                    <a:pt x="30472" y="7304"/>
                    <a:pt x="30540" y="7236"/>
                  </a:cubicBezTo>
                  <a:lnTo>
                    <a:pt x="30677" y="7099"/>
                  </a:lnTo>
                  <a:cubicBezTo>
                    <a:pt x="30768" y="7031"/>
                    <a:pt x="30836" y="6963"/>
                    <a:pt x="30904" y="6895"/>
                  </a:cubicBezTo>
                  <a:lnTo>
                    <a:pt x="30904" y="6895"/>
                  </a:lnTo>
                  <a:lnTo>
                    <a:pt x="30883" y="6916"/>
                  </a:lnTo>
                  <a:cubicBezTo>
                    <a:pt x="30997" y="6802"/>
                    <a:pt x="31111" y="6688"/>
                    <a:pt x="31248" y="6574"/>
                  </a:cubicBezTo>
                  <a:lnTo>
                    <a:pt x="31453" y="6368"/>
                  </a:lnTo>
                  <a:cubicBezTo>
                    <a:pt x="31590" y="6254"/>
                    <a:pt x="31704" y="6163"/>
                    <a:pt x="31819" y="6049"/>
                  </a:cubicBezTo>
                  <a:cubicBezTo>
                    <a:pt x="31910" y="5980"/>
                    <a:pt x="32001" y="5889"/>
                    <a:pt x="32093" y="5798"/>
                  </a:cubicBezTo>
                  <a:lnTo>
                    <a:pt x="32207" y="5684"/>
                  </a:lnTo>
                  <a:cubicBezTo>
                    <a:pt x="32344" y="5547"/>
                    <a:pt x="32503" y="5433"/>
                    <a:pt x="32686" y="5296"/>
                  </a:cubicBezTo>
                  <a:cubicBezTo>
                    <a:pt x="32777" y="5227"/>
                    <a:pt x="32869" y="5181"/>
                    <a:pt x="32960" y="5113"/>
                  </a:cubicBezTo>
                  <a:lnTo>
                    <a:pt x="33006" y="5090"/>
                  </a:lnTo>
                  <a:lnTo>
                    <a:pt x="33097" y="5022"/>
                  </a:lnTo>
                  <a:cubicBezTo>
                    <a:pt x="33142" y="4999"/>
                    <a:pt x="33188" y="4953"/>
                    <a:pt x="33234" y="4908"/>
                  </a:cubicBezTo>
                  <a:cubicBezTo>
                    <a:pt x="33302" y="4862"/>
                    <a:pt x="33325" y="4748"/>
                    <a:pt x="33302" y="4679"/>
                  </a:cubicBezTo>
                  <a:cubicBezTo>
                    <a:pt x="33302" y="4634"/>
                    <a:pt x="33302" y="4588"/>
                    <a:pt x="33279" y="4542"/>
                  </a:cubicBezTo>
                  <a:cubicBezTo>
                    <a:pt x="33394" y="4451"/>
                    <a:pt x="33485" y="4360"/>
                    <a:pt x="33599" y="4268"/>
                  </a:cubicBezTo>
                  <a:cubicBezTo>
                    <a:pt x="33804" y="4131"/>
                    <a:pt x="33987" y="4017"/>
                    <a:pt x="34170" y="3903"/>
                  </a:cubicBezTo>
                  <a:cubicBezTo>
                    <a:pt x="34329" y="3835"/>
                    <a:pt x="34466" y="3743"/>
                    <a:pt x="34580" y="3652"/>
                  </a:cubicBezTo>
                  <a:cubicBezTo>
                    <a:pt x="34580" y="3652"/>
                    <a:pt x="34603" y="3629"/>
                    <a:pt x="34603" y="3629"/>
                  </a:cubicBezTo>
                  <a:lnTo>
                    <a:pt x="34626" y="3629"/>
                  </a:lnTo>
                  <a:cubicBezTo>
                    <a:pt x="34649" y="3606"/>
                    <a:pt x="34672" y="3584"/>
                    <a:pt x="34695" y="3561"/>
                  </a:cubicBezTo>
                  <a:cubicBezTo>
                    <a:pt x="34740" y="3515"/>
                    <a:pt x="34786" y="3447"/>
                    <a:pt x="34809" y="3355"/>
                  </a:cubicBezTo>
                  <a:cubicBezTo>
                    <a:pt x="34854" y="3264"/>
                    <a:pt x="34832" y="3173"/>
                    <a:pt x="34832" y="3082"/>
                  </a:cubicBezTo>
                  <a:cubicBezTo>
                    <a:pt x="34809" y="2990"/>
                    <a:pt x="34809" y="2899"/>
                    <a:pt x="34786" y="2808"/>
                  </a:cubicBezTo>
                  <a:cubicBezTo>
                    <a:pt x="34740" y="2671"/>
                    <a:pt x="34672" y="2511"/>
                    <a:pt x="34603" y="2374"/>
                  </a:cubicBezTo>
                  <a:cubicBezTo>
                    <a:pt x="34558" y="2283"/>
                    <a:pt x="34512" y="2214"/>
                    <a:pt x="34466" y="2123"/>
                  </a:cubicBezTo>
                  <a:lnTo>
                    <a:pt x="34375" y="2009"/>
                  </a:lnTo>
                  <a:cubicBezTo>
                    <a:pt x="34352" y="1940"/>
                    <a:pt x="34307" y="1895"/>
                    <a:pt x="34284" y="1826"/>
                  </a:cubicBezTo>
                  <a:lnTo>
                    <a:pt x="34215" y="1712"/>
                  </a:lnTo>
                  <a:lnTo>
                    <a:pt x="34170" y="1666"/>
                  </a:lnTo>
                  <a:cubicBezTo>
                    <a:pt x="34124" y="1575"/>
                    <a:pt x="34078" y="1507"/>
                    <a:pt x="34033" y="1438"/>
                  </a:cubicBezTo>
                  <a:cubicBezTo>
                    <a:pt x="33987" y="1347"/>
                    <a:pt x="33896" y="1278"/>
                    <a:pt x="33827" y="1210"/>
                  </a:cubicBezTo>
                  <a:cubicBezTo>
                    <a:pt x="33804" y="1164"/>
                    <a:pt x="33759" y="1119"/>
                    <a:pt x="33736" y="1073"/>
                  </a:cubicBezTo>
                  <a:cubicBezTo>
                    <a:pt x="33667" y="1004"/>
                    <a:pt x="33622" y="936"/>
                    <a:pt x="33553" y="867"/>
                  </a:cubicBezTo>
                  <a:lnTo>
                    <a:pt x="33531" y="822"/>
                  </a:lnTo>
                  <a:cubicBezTo>
                    <a:pt x="33462" y="753"/>
                    <a:pt x="33416" y="685"/>
                    <a:pt x="33371" y="594"/>
                  </a:cubicBezTo>
                  <a:cubicBezTo>
                    <a:pt x="33302" y="502"/>
                    <a:pt x="33257" y="411"/>
                    <a:pt x="33188" y="342"/>
                  </a:cubicBezTo>
                  <a:cubicBezTo>
                    <a:pt x="33142" y="297"/>
                    <a:pt x="33097" y="251"/>
                    <a:pt x="33051" y="228"/>
                  </a:cubicBezTo>
                  <a:cubicBezTo>
                    <a:pt x="32983" y="183"/>
                    <a:pt x="32914" y="160"/>
                    <a:pt x="32823" y="160"/>
                  </a:cubicBezTo>
                  <a:cubicBezTo>
                    <a:pt x="32754" y="160"/>
                    <a:pt x="32709" y="183"/>
                    <a:pt x="32640" y="206"/>
                  </a:cubicBezTo>
                  <a:lnTo>
                    <a:pt x="32572" y="114"/>
                  </a:lnTo>
                  <a:cubicBezTo>
                    <a:pt x="32526" y="91"/>
                    <a:pt x="32481" y="46"/>
                    <a:pt x="32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38"/>
            <p:cNvSpPr/>
            <p:nvPr/>
          </p:nvSpPr>
          <p:spPr>
            <a:xfrm>
              <a:off x="5058804" y="852566"/>
              <a:ext cx="915389" cy="769755"/>
            </a:xfrm>
            <a:custGeom>
              <a:avLst/>
              <a:gdLst/>
              <a:ahLst/>
              <a:cxnLst/>
              <a:rect l="l" t="t" r="r" b="b"/>
              <a:pathLst>
                <a:path w="32710" h="27506" extrusionOk="0">
                  <a:moveTo>
                    <a:pt x="24082" y="1"/>
                  </a:moveTo>
                  <a:cubicBezTo>
                    <a:pt x="24059" y="1"/>
                    <a:pt x="24013" y="23"/>
                    <a:pt x="23967" y="23"/>
                  </a:cubicBezTo>
                  <a:cubicBezTo>
                    <a:pt x="23922" y="69"/>
                    <a:pt x="23853" y="92"/>
                    <a:pt x="23808" y="115"/>
                  </a:cubicBezTo>
                  <a:cubicBezTo>
                    <a:pt x="23739" y="160"/>
                    <a:pt x="23671" y="183"/>
                    <a:pt x="23602" y="206"/>
                  </a:cubicBezTo>
                  <a:lnTo>
                    <a:pt x="23557" y="229"/>
                  </a:lnTo>
                  <a:cubicBezTo>
                    <a:pt x="23420" y="297"/>
                    <a:pt x="23306" y="366"/>
                    <a:pt x="23169" y="434"/>
                  </a:cubicBezTo>
                  <a:cubicBezTo>
                    <a:pt x="22849" y="594"/>
                    <a:pt x="22552" y="754"/>
                    <a:pt x="22256" y="937"/>
                  </a:cubicBezTo>
                  <a:cubicBezTo>
                    <a:pt x="21982" y="1119"/>
                    <a:pt x="21708" y="1302"/>
                    <a:pt x="21434" y="1484"/>
                  </a:cubicBezTo>
                  <a:cubicBezTo>
                    <a:pt x="21183" y="1667"/>
                    <a:pt x="20932" y="1850"/>
                    <a:pt x="20681" y="2078"/>
                  </a:cubicBezTo>
                  <a:cubicBezTo>
                    <a:pt x="20270" y="2443"/>
                    <a:pt x="19836" y="2854"/>
                    <a:pt x="19357" y="3310"/>
                  </a:cubicBezTo>
                  <a:lnTo>
                    <a:pt x="19174" y="3516"/>
                  </a:lnTo>
                  <a:cubicBezTo>
                    <a:pt x="19083" y="3584"/>
                    <a:pt x="19014" y="3676"/>
                    <a:pt x="18946" y="3744"/>
                  </a:cubicBezTo>
                  <a:cubicBezTo>
                    <a:pt x="18946" y="3744"/>
                    <a:pt x="18923" y="3767"/>
                    <a:pt x="18923" y="3767"/>
                  </a:cubicBezTo>
                  <a:lnTo>
                    <a:pt x="18877" y="3812"/>
                  </a:lnTo>
                  <a:lnTo>
                    <a:pt x="18832" y="3858"/>
                  </a:lnTo>
                  <a:lnTo>
                    <a:pt x="18763" y="3904"/>
                  </a:lnTo>
                  <a:lnTo>
                    <a:pt x="18672" y="4018"/>
                  </a:lnTo>
                  <a:lnTo>
                    <a:pt x="18626" y="4041"/>
                  </a:lnTo>
                  <a:cubicBezTo>
                    <a:pt x="18604" y="4086"/>
                    <a:pt x="18558" y="4109"/>
                    <a:pt x="18535" y="4155"/>
                  </a:cubicBezTo>
                  <a:cubicBezTo>
                    <a:pt x="18307" y="4383"/>
                    <a:pt x="18079" y="4634"/>
                    <a:pt x="17850" y="4862"/>
                  </a:cubicBezTo>
                  <a:cubicBezTo>
                    <a:pt x="17736" y="4977"/>
                    <a:pt x="17645" y="5091"/>
                    <a:pt x="17531" y="5228"/>
                  </a:cubicBezTo>
                  <a:lnTo>
                    <a:pt x="17508" y="5250"/>
                  </a:lnTo>
                  <a:cubicBezTo>
                    <a:pt x="17417" y="5365"/>
                    <a:pt x="17302" y="5479"/>
                    <a:pt x="17211" y="5593"/>
                  </a:cubicBezTo>
                  <a:lnTo>
                    <a:pt x="17166" y="5661"/>
                  </a:lnTo>
                  <a:cubicBezTo>
                    <a:pt x="16983" y="5890"/>
                    <a:pt x="16800" y="6141"/>
                    <a:pt x="16641" y="6369"/>
                  </a:cubicBezTo>
                  <a:cubicBezTo>
                    <a:pt x="16481" y="6643"/>
                    <a:pt x="16298" y="6917"/>
                    <a:pt x="16138" y="7168"/>
                  </a:cubicBezTo>
                  <a:cubicBezTo>
                    <a:pt x="15956" y="7465"/>
                    <a:pt x="15796" y="7761"/>
                    <a:pt x="15659" y="8035"/>
                  </a:cubicBezTo>
                  <a:lnTo>
                    <a:pt x="15636" y="8104"/>
                  </a:lnTo>
                  <a:cubicBezTo>
                    <a:pt x="15499" y="8355"/>
                    <a:pt x="15362" y="8606"/>
                    <a:pt x="15248" y="8857"/>
                  </a:cubicBezTo>
                  <a:cubicBezTo>
                    <a:pt x="15180" y="8971"/>
                    <a:pt x="15134" y="9085"/>
                    <a:pt x="15088" y="9222"/>
                  </a:cubicBezTo>
                  <a:lnTo>
                    <a:pt x="15066" y="9291"/>
                  </a:lnTo>
                  <a:cubicBezTo>
                    <a:pt x="15043" y="9382"/>
                    <a:pt x="14997" y="9450"/>
                    <a:pt x="14974" y="9542"/>
                  </a:cubicBezTo>
                  <a:cubicBezTo>
                    <a:pt x="14929" y="9587"/>
                    <a:pt x="14906" y="9656"/>
                    <a:pt x="14883" y="9724"/>
                  </a:cubicBezTo>
                  <a:cubicBezTo>
                    <a:pt x="14815" y="9907"/>
                    <a:pt x="14746" y="10089"/>
                    <a:pt x="14678" y="10318"/>
                  </a:cubicBezTo>
                  <a:lnTo>
                    <a:pt x="14678" y="10363"/>
                  </a:lnTo>
                  <a:cubicBezTo>
                    <a:pt x="14632" y="10455"/>
                    <a:pt x="14609" y="10546"/>
                    <a:pt x="14586" y="10637"/>
                  </a:cubicBezTo>
                  <a:cubicBezTo>
                    <a:pt x="14563" y="10751"/>
                    <a:pt x="14541" y="10865"/>
                    <a:pt x="14518" y="10957"/>
                  </a:cubicBezTo>
                  <a:cubicBezTo>
                    <a:pt x="14472" y="11185"/>
                    <a:pt x="14449" y="11390"/>
                    <a:pt x="14449" y="11573"/>
                  </a:cubicBezTo>
                  <a:cubicBezTo>
                    <a:pt x="14449" y="11619"/>
                    <a:pt x="14426" y="11664"/>
                    <a:pt x="14426" y="11710"/>
                  </a:cubicBezTo>
                  <a:cubicBezTo>
                    <a:pt x="14198" y="11573"/>
                    <a:pt x="13947" y="11459"/>
                    <a:pt x="13696" y="11345"/>
                  </a:cubicBezTo>
                  <a:cubicBezTo>
                    <a:pt x="13377" y="11185"/>
                    <a:pt x="13034" y="11071"/>
                    <a:pt x="12715" y="10980"/>
                  </a:cubicBezTo>
                  <a:cubicBezTo>
                    <a:pt x="12555" y="10911"/>
                    <a:pt x="12395" y="10865"/>
                    <a:pt x="12235" y="10797"/>
                  </a:cubicBezTo>
                  <a:lnTo>
                    <a:pt x="12144" y="10774"/>
                  </a:lnTo>
                  <a:cubicBezTo>
                    <a:pt x="12007" y="10729"/>
                    <a:pt x="11893" y="10683"/>
                    <a:pt x="11756" y="10660"/>
                  </a:cubicBezTo>
                  <a:cubicBezTo>
                    <a:pt x="11391" y="10569"/>
                    <a:pt x="11003" y="10477"/>
                    <a:pt x="10729" y="10432"/>
                  </a:cubicBezTo>
                  <a:cubicBezTo>
                    <a:pt x="10386" y="10363"/>
                    <a:pt x="10067" y="10318"/>
                    <a:pt x="9724" y="10272"/>
                  </a:cubicBezTo>
                  <a:lnTo>
                    <a:pt x="9565" y="10249"/>
                  </a:lnTo>
                  <a:cubicBezTo>
                    <a:pt x="9314" y="10204"/>
                    <a:pt x="9063" y="10181"/>
                    <a:pt x="8811" y="10135"/>
                  </a:cubicBezTo>
                  <a:cubicBezTo>
                    <a:pt x="8675" y="10135"/>
                    <a:pt x="8538" y="10112"/>
                    <a:pt x="8423" y="10112"/>
                  </a:cubicBezTo>
                  <a:cubicBezTo>
                    <a:pt x="8218" y="10089"/>
                    <a:pt x="8035" y="10067"/>
                    <a:pt x="7853" y="10044"/>
                  </a:cubicBezTo>
                  <a:cubicBezTo>
                    <a:pt x="7716" y="10021"/>
                    <a:pt x="7556" y="10021"/>
                    <a:pt x="7373" y="10021"/>
                  </a:cubicBezTo>
                  <a:lnTo>
                    <a:pt x="6894" y="10021"/>
                  </a:lnTo>
                  <a:cubicBezTo>
                    <a:pt x="6552" y="10044"/>
                    <a:pt x="6232" y="10067"/>
                    <a:pt x="5913" y="10112"/>
                  </a:cubicBezTo>
                  <a:lnTo>
                    <a:pt x="5776" y="10112"/>
                  </a:lnTo>
                  <a:lnTo>
                    <a:pt x="5662" y="10135"/>
                  </a:lnTo>
                  <a:lnTo>
                    <a:pt x="5137" y="10135"/>
                  </a:lnTo>
                  <a:cubicBezTo>
                    <a:pt x="4954" y="10135"/>
                    <a:pt x="4771" y="10135"/>
                    <a:pt x="4612" y="10158"/>
                  </a:cubicBezTo>
                  <a:cubicBezTo>
                    <a:pt x="4269" y="10204"/>
                    <a:pt x="3972" y="10226"/>
                    <a:pt x="3699" y="10295"/>
                  </a:cubicBezTo>
                  <a:cubicBezTo>
                    <a:pt x="3539" y="10318"/>
                    <a:pt x="3402" y="10341"/>
                    <a:pt x="3265" y="10386"/>
                  </a:cubicBezTo>
                  <a:cubicBezTo>
                    <a:pt x="3174" y="10409"/>
                    <a:pt x="3082" y="10432"/>
                    <a:pt x="3014" y="10455"/>
                  </a:cubicBezTo>
                  <a:cubicBezTo>
                    <a:pt x="2923" y="10477"/>
                    <a:pt x="2877" y="10500"/>
                    <a:pt x="2831" y="10546"/>
                  </a:cubicBezTo>
                  <a:cubicBezTo>
                    <a:pt x="2786" y="10569"/>
                    <a:pt x="2763" y="10592"/>
                    <a:pt x="2740" y="10614"/>
                  </a:cubicBezTo>
                  <a:cubicBezTo>
                    <a:pt x="2580" y="10637"/>
                    <a:pt x="2420" y="10683"/>
                    <a:pt x="2261" y="10729"/>
                  </a:cubicBezTo>
                  <a:cubicBezTo>
                    <a:pt x="2124" y="10774"/>
                    <a:pt x="1964" y="10843"/>
                    <a:pt x="1827" y="10911"/>
                  </a:cubicBezTo>
                  <a:lnTo>
                    <a:pt x="1713" y="10957"/>
                  </a:lnTo>
                  <a:lnTo>
                    <a:pt x="1644" y="10980"/>
                  </a:lnTo>
                  <a:cubicBezTo>
                    <a:pt x="1599" y="11002"/>
                    <a:pt x="1530" y="11048"/>
                    <a:pt x="1462" y="11071"/>
                  </a:cubicBezTo>
                  <a:cubicBezTo>
                    <a:pt x="1393" y="11117"/>
                    <a:pt x="1302" y="11162"/>
                    <a:pt x="1233" y="11185"/>
                  </a:cubicBezTo>
                  <a:cubicBezTo>
                    <a:pt x="1165" y="11231"/>
                    <a:pt x="1097" y="11276"/>
                    <a:pt x="1028" y="11322"/>
                  </a:cubicBezTo>
                  <a:cubicBezTo>
                    <a:pt x="1005" y="11299"/>
                    <a:pt x="960" y="11299"/>
                    <a:pt x="937" y="11299"/>
                  </a:cubicBezTo>
                  <a:cubicBezTo>
                    <a:pt x="868" y="11299"/>
                    <a:pt x="800" y="11322"/>
                    <a:pt x="777" y="11368"/>
                  </a:cubicBezTo>
                  <a:cubicBezTo>
                    <a:pt x="640" y="11550"/>
                    <a:pt x="503" y="11710"/>
                    <a:pt x="503" y="11938"/>
                  </a:cubicBezTo>
                  <a:cubicBezTo>
                    <a:pt x="503" y="12030"/>
                    <a:pt x="526" y="12121"/>
                    <a:pt x="549" y="12212"/>
                  </a:cubicBezTo>
                  <a:cubicBezTo>
                    <a:pt x="549" y="12212"/>
                    <a:pt x="549" y="12235"/>
                    <a:pt x="549" y="12235"/>
                  </a:cubicBezTo>
                  <a:lnTo>
                    <a:pt x="503" y="12235"/>
                  </a:lnTo>
                  <a:cubicBezTo>
                    <a:pt x="457" y="12258"/>
                    <a:pt x="412" y="12258"/>
                    <a:pt x="343" y="12281"/>
                  </a:cubicBezTo>
                  <a:cubicBezTo>
                    <a:pt x="161" y="12326"/>
                    <a:pt x="24" y="12486"/>
                    <a:pt x="1" y="12669"/>
                  </a:cubicBezTo>
                  <a:cubicBezTo>
                    <a:pt x="1" y="12760"/>
                    <a:pt x="24" y="12828"/>
                    <a:pt x="47" y="12943"/>
                  </a:cubicBezTo>
                  <a:cubicBezTo>
                    <a:pt x="47" y="12988"/>
                    <a:pt x="92" y="13057"/>
                    <a:pt x="115" y="13102"/>
                  </a:cubicBezTo>
                  <a:cubicBezTo>
                    <a:pt x="138" y="13148"/>
                    <a:pt x="183" y="13194"/>
                    <a:pt x="206" y="13216"/>
                  </a:cubicBezTo>
                  <a:cubicBezTo>
                    <a:pt x="206" y="13239"/>
                    <a:pt x="229" y="13262"/>
                    <a:pt x="252" y="13285"/>
                  </a:cubicBezTo>
                  <a:cubicBezTo>
                    <a:pt x="252" y="13331"/>
                    <a:pt x="275" y="13353"/>
                    <a:pt x="275" y="13376"/>
                  </a:cubicBezTo>
                  <a:cubicBezTo>
                    <a:pt x="275" y="13422"/>
                    <a:pt x="275" y="13445"/>
                    <a:pt x="275" y="13468"/>
                  </a:cubicBezTo>
                  <a:lnTo>
                    <a:pt x="275" y="13536"/>
                  </a:lnTo>
                  <a:cubicBezTo>
                    <a:pt x="252" y="13559"/>
                    <a:pt x="229" y="13582"/>
                    <a:pt x="206" y="13627"/>
                  </a:cubicBezTo>
                  <a:cubicBezTo>
                    <a:pt x="115" y="13719"/>
                    <a:pt x="24" y="13810"/>
                    <a:pt x="1" y="13947"/>
                  </a:cubicBezTo>
                  <a:cubicBezTo>
                    <a:pt x="1" y="14061"/>
                    <a:pt x="1" y="14152"/>
                    <a:pt x="47" y="14244"/>
                  </a:cubicBezTo>
                  <a:cubicBezTo>
                    <a:pt x="69" y="14335"/>
                    <a:pt x="115" y="14426"/>
                    <a:pt x="161" y="14495"/>
                  </a:cubicBezTo>
                  <a:cubicBezTo>
                    <a:pt x="229" y="14586"/>
                    <a:pt x="275" y="14677"/>
                    <a:pt x="343" y="14769"/>
                  </a:cubicBezTo>
                  <a:lnTo>
                    <a:pt x="412" y="14860"/>
                  </a:lnTo>
                  <a:cubicBezTo>
                    <a:pt x="480" y="14974"/>
                    <a:pt x="572" y="15088"/>
                    <a:pt x="663" y="15202"/>
                  </a:cubicBezTo>
                  <a:cubicBezTo>
                    <a:pt x="731" y="15316"/>
                    <a:pt x="823" y="15431"/>
                    <a:pt x="891" y="15545"/>
                  </a:cubicBezTo>
                  <a:cubicBezTo>
                    <a:pt x="937" y="15613"/>
                    <a:pt x="982" y="15682"/>
                    <a:pt x="1028" y="15750"/>
                  </a:cubicBezTo>
                  <a:cubicBezTo>
                    <a:pt x="1074" y="15819"/>
                    <a:pt x="1097" y="15864"/>
                    <a:pt x="1142" y="15933"/>
                  </a:cubicBezTo>
                  <a:lnTo>
                    <a:pt x="1142" y="15956"/>
                  </a:lnTo>
                  <a:cubicBezTo>
                    <a:pt x="1233" y="16070"/>
                    <a:pt x="1302" y="16184"/>
                    <a:pt x="1370" y="16298"/>
                  </a:cubicBezTo>
                  <a:cubicBezTo>
                    <a:pt x="1621" y="16640"/>
                    <a:pt x="1850" y="16983"/>
                    <a:pt x="2078" y="17348"/>
                  </a:cubicBezTo>
                  <a:cubicBezTo>
                    <a:pt x="2169" y="17485"/>
                    <a:pt x="2283" y="17645"/>
                    <a:pt x="2375" y="17804"/>
                  </a:cubicBezTo>
                  <a:lnTo>
                    <a:pt x="2535" y="18033"/>
                  </a:lnTo>
                  <a:cubicBezTo>
                    <a:pt x="2649" y="18192"/>
                    <a:pt x="2763" y="18375"/>
                    <a:pt x="2877" y="18535"/>
                  </a:cubicBezTo>
                  <a:cubicBezTo>
                    <a:pt x="2945" y="18672"/>
                    <a:pt x="3037" y="18809"/>
                    <a:pt x="3105" y="18946"/>
                  </a:cubicBezTo>
                  <a:cubicBezTo>
                    <a:pt x="3174" y="19060"/>
                    <a:pt x="3265" y="19197"/>
                    <a:pt x="3333" y="19334"/>
                  </a:cubicBezTo>
                  <a:cubicBezTo>
                    <a:pt x="3584" y="19699"/>
                    <a:pt x="3813" y="20064"/>
                    <a:pt x="4064" y="20406"/>
                  </a:cubicBezTo>
                  <a:lnTo>
                    <a:pt x="4361" y="20886"/>
                  </a:lnTo>
                  <a:cubicBezTo>
                    <a:pt x="4634" y="21297"/>
                    <a:pt x="4908" y="21707"/>
                    <a:pt x="5182" y="22141"/>
                  </a:cubicBezTo>
                  <a:lnTo>
                    <a:pt x="5319" y="22347"/>
                  </a:lnTo>
                  <a:cubicBezTo>
                    <a:pt x="5433" y="22552"/>
                    <a:pt x="5547" y="22735"/>
                    <a:pt x="5684" y="22940"/>
                  </a:cubicBezTo>
                  <a:cubicBezTo>
                    <a:pt x="5867" y="23237"/>
                    <a:pt x="6050" y="23534"/>
                    <a:pt x="6232" y="23830"/>
                  </a:cubicBezTo>
                  <a:cubicBezTo>
                    <a:pt x="6301" y="23944"/>
                    <a:pt x="6369" y="24059"/>
                    <a:pt x="6438" y="24150"/>
                  </a:cubicBezTo>
                  <a:cubicBezTo>
                    <a:pt x="6529" y="24310"/>
                    <a:pt x="6643" y="24469"/>
                    <a:pt x="6734" y="24629"/>
                  </a:cubicBezTo>
                  <a:cubicBezTo>
                    <a:pt x="6826" y="24766"/>
                    <a:pt x="6917" y="24880"/>
                    <a:pt x="7008" y="25017"/>
                  </a:cubicBezTo>
                  <a:cubicBezTo>
                    <a:pt x="7100" y="25154"/>
                    <a:pt x="7168" y="25291"/>
                    <a:pt x="7259" y="25405"/>
                  </a:cubicBezTo>
                  <a:cubicBezTo>
                    <a:pt x="7533" y="25793"/>
                    <a:pt x="7784" y="26181"/>
                    <a:pt x="8035" y="26569"/>
                  </a:cubicBezTo>
                  <a:cubicBezTo>
                    <a:pt x="8127" y="26729"/>
                    <a:pt x="8241" y="26889"/>
                    <a:pt x="8332" y="27049"/>
                  </a:cubicBezTo>
                  <a:lnTo>
                    <a:pt x="8378" y="27117"/>
                  </a:lnTo>
                  <a:lnTo>
                    <a:pt x="8492" y="27254"/>
                  </a:lnTo>
                  <a:lnTo>
                    <a:pt x="8538" y="27345"/>
                  </a:lnTo>
                  <a:cubicBezTo>
                    <a:pt x="8583" y="27391"/>
                    <a:pt x="8629" y="27437"/>
                    <a:pt x="8675" y="27459"/>
                  </a:cubicBezTo>
                  <a:cubicBezTo>
                    <a:pt x="8720" y="27505"/>
                    <a:pt x="8789" y="27505"/>
                    <a:pt x="8834" y="27505"/>
                  </a:cubicBezTo>
                  <a:lnTo>
                    <a:pt x="8880" y="27505"/>
                  </a:lnTo>
                  <a:cubicBezTo>
                    <a:pt x="8994" y="27505"/>
                    <a:pt x="9085" y="27414"/>
                    <a:pt x="9131" y="27323"/>
                  </a:cubicBezTo>
                  <a:cubicBezTo>
                    <a:pt x="9154" y="27323"/>
                    <a:pt x="9154" y="27323"/>
                    <a:pt x="9177" y="27300"/>
                  </a:cubicBezTo>
                  <a:cubicBezTo>
                    <a:pt x="9245" y="27277"/>
                    <a:pt x="9314" y="27231"/>
                    <a:pt x="9359" y="27186"/>
                  </a:cubicBezTo>
                  <a:lnTo>
                    <a:pt x="9473" y="27140"/>
                  </a:lnTo>
                  <a:cubicBezTo>
                    <a:pt x="9588" y="27071"/>
                    <a:pt x="9702" y="27026"/>
                    <a:pt x="9816" y="26980"/>
                  </a:cubicBezTo>
                  <a:cubicBezTo>
                    <a:pt x="9884" y="26934"/>
                    <a:pt x="9953" y="26912"/>
                    <a:pt x="10021" y="26889"/>
                  </a:cubicBezTo>
                  <a:lnTo>
                    <a:pt x="10135" y="26866"/>
                  </a:lnTo>
                  <a:lnTo>
                    <a:pt x="10204" y="26820"/>
                  </a:lnTo>
                  <a:cubicBezTo>
                    <a:pt x="10295" y="26798"/>
                    <a:pt x="10364" y="26775"/>
                    <a:pt x="10455" y="26752"/>
                  </a:cubicBezTo>
                  <a:cubicBezTo>
                    <a:pt x="10706" y="26661"/>
                    <a:pt x="10957" y="26615"/>
                    <a:pt x="11185" y="26569"/>
                  </a:cubicBezTo>
                  <a:lnTo>
                    <a:pt x="11299" y="26546"/>
                  </a:lnTo>
                  <a:cubicBezTo>
                    <a:pt x="11368" y="26524"/>
                    <a:pt x="11459" y="26501"/>
                    <a:pt x="11528" y="26478"/>
                  </a:cubicBezTo>
                  <a:cubicBezTo>
                    <a:pt x="11596" y="26455"/>
                    <a:pt x="11665" y="26455"/>
                    <a:pt x="11756" y="26432"/>
                  </a:cubicBezTo>
                  <a:lnTo>
                    <a:pt x="11984" y="26387"/>
                  </a:lnTo>
                  <a:lnTo>
                    <a:pt x="12212" y="26318"/>
                  </a:lnTo>
                  <a:cubicBezTo>
                    <a:pt x="12532" y="26250"/>
                    <a:pt x="12852" y="26181"/>
                    <a:pt x="13171" y="26136"/>
                  </a:cubicBezTo>
                  <a:cubicBezTo>
                    <a:pt x="13331" y="26113"/>
                    <a:pt x="13513" y="26067"/>
                    <a:pt x="13696" y="26044"/>
                  </a:cubicBezTo>
                  <a:lnTo>
                    <a:pt x="13742" y="26044"/>
                  </a:lnTo>
                  <a:cubicBezTo>
                    <a:pt x="13879" y="26021"/>
                    <a:pt x="13993" y="25999"/>
                    <a:pt x="14130" y="25976"/>
                  </a:cubicBezTo>
                  <a:lnTo>
                    <a:pt x="14312" y="25976"/>
                  </a:lnTo>
                  <a:cubicBezTo>
                    <a:pt x="14472" y="25953"/>
                    <a:pt x="14609" y="25953"/>
                    <a:pt x="14769" y="25930"/>
                  </a:cubicBezTo>
                  <a:lnTo>
                    <a:pt x="15020" y="25885"/>
                  </a:lnTo>
                  <a:cubicBezTo>
                    <a:pt x="15134" y="25862"/>
                    <a:pt x="15271" y="25862"/>
                    <a:pt x="15408" y="25839"/>
                  </a:cubicBezTo>
                  <a:cubicBezTo>
                    <a:pt x="15522" y="25816"/>
                    <a:pt x="15613" y="25816"/>
                    <a:pt x="15728" y="25793"/>
                  </a:cubicBezTo>
                  <a:cubicBezTo>
                    <a:pt x="15842" y="25793"/>
                    <a:pt x="15956" y="25793"/>
                    <a:pt x="16047" y="25770"/>
                  </a:cubicBezTo>
                  <a:cubicBezTo>
                    <a:pt x="16275" y="25748"/>
                    <a:pt x="16481" y="25725"/>
                    <a:pt x="16686" y="25702"/>
                  </a:cubicBezTo>
                  <a:lnTo>
                    <a:pt x="17166" y="25702"/>
                  </a:lnTo>
                  <a:cubicBezTo>
                    <a:pt x="17234" y="25702"/>
                    <a:pt x="17302" y="25702"/>
                    <a:pt x="17394" y="25679"/>
                  </a:cubicBezTo>
                  <a:lnTo>
                    <a:pt x="17668" y="25679"/>
                  </a:lnTo>
                  <a:cubicBezTo>
                    <a:pt x="17736" y="25656"/>
                    <a:pt x="17805" y="25656"/>
                    <a:pt x="17873" y="25656"/>
                  </a:cubicBezTo>
                  <a:lnTo>
                    <a:pt x="18421" y="25656"/>
                  </a:lnTo>
                  <a:cubicBezTo>
                    <a:pt x="18535" y="25656"/>
                    <a:pt x="18672" y="25633"/>
                    <a:pt x="18786" y="25633"/>
                  </a:cubicBezTo>
                  <a:lnTo>
                    <a:pt x="19699" y="25633"/>
                  </a:lnTo>
                  <a:cubicBezTo>
                    <a:pt x="19882" y="25633"/>
                    <a:pt x="20064" y="25656"/>
                    <a:pt x="20247" y="25656"/>
                  </a:cubicBezTo>
                  <a:cubicBezTo>
                    <a:pt x="20361" y="25679"/>
                    <a:pt x="20498" y="25679"/>
                    <a:pt x="20612" y="25702"/>
                  </a:cubicBezTo>
                  <a:lnTo>
                    <a:pt x="21069" y="25702"/>
                  </a:lnTo>
                  <a:cubicBezTo>
                    <a:pt x="21228" y="25725"/>
                    <a:pt x="21365" y="25725"/>
                    <a:pt x="21525" y="25748"/>
                  </a:cubicBezTo>
                  <a:cubicBezTo>
                    <a:pt x="21799" y="25748"/>
                    <a:pt x="22050" y="25748"/>
                    <a:pt x="22301" y="25770"/>
                  </a:cubicBezTo>
                  <a:cubicBezTo>
                    <a:pt x="22461" y="25793"/>
                    <a:pt x="22598" y="25793"/>
                    <a:pt x="22758" y="25793"/>
                  </a:cubicBezTo>
                  <a:cubicBezTo>
                    <a:pt x="22849" y="25793"/>
                    <a:pt x="22918" y="25793"/>
                    <a:pt x="23009" y="25816"/>
                  </a:cubicBezTo>
                  <a:lnTo>
                    <a:pt x="23374" y="25816"/>
                  </a:lnTo>
                  <a:cubicBezTo>
                    <a:pt x="23465" y="25793"/>
                    <a:pt x="23534" y="25748"/>
                    <a:pt x="23579" y="25702"/>
                  </a:cubicBezTo>
                  <a:cubicBezTo>
                    <a:pt x="23716" y="25588"/>
                    <a:pt x="23808" y="25405"/>
                    <a:pt x="23876" y="25268"/>
                  </a:cubicBezTo>
                  <a:cubicBezTo>
                    <a:pt x="23922" y="25131"/>
                    <a:pt x="23967" y="24994"/>
                    <a:pt x="24013" y="24835"/>
                  </a:cubicBezTo>
                  <a:cubicBezTo>
                    <a:pt x="24059" y="24743"/>
                    <a:pt x="24082" y="24675"/>
                    <a:pt x="24104" y="24583"/>
                  </a:cubicBezTo>
                  <a:cubicBezTo>
                    <a:pt x="24127" y="24492"/>
                    <a:pt x="24150" y="24378"/>
                    <a:pt x="24173" y="24287"/>
                  </a:cubicBezTo>
                  <a:cubicBezTo>
                    <a:pt x="24219" y="24150"/>
                    <a:pt x="24287" y="24013"/>
                    <a:pt x="24355" y="23876"/>
                  </a:cubicBezTo>
                  <a:cubicBezTo>
                    <a:pt x="24378" y="23830"/>
                    <a:pt x="24401" y="23785"/>
                    <a:pt x="24447" y="23739"/>
                  </a:cubicBezTo>
                  <a:cubicBezTo>
                    <a:pt x="24470" y="23693"/>
                    <a:pt x="24492" y="23648"/>
                    <a:pt x="24515" y="23625"/>
                  </a:cubicBezTo>
                  <a:cubicBezTo>
                    <a:pt x="24561" y="23534"/>
                    <a:pt x="24607" y="23442"/>
                    <a:pt x="24675" y="23351"/>
                  </a:cubicBezTo>
                  <a:cubicBezTo>
                    <a:pt x="24721" y="23305"/>
                    <a:pt x="24766" y="23237"/>
                    <a:pt x="24812" y="23168"/>
                  </a:cubicBezTo>
                  <a:lnTo>
                    <a:pt x="24880" y="23077"/>
                  </a:lnTo>
                  <a:cubicBezTo>
                    <a:pt x="24926" y="23009"/>
                    <a:pt x="24972" y="22940"/>
                    <a:pt x="25017" y="22894"/>
                  </a:cubicBezTo>
                  <a:lnTo>
                    <a:pt x="25109" y="22757"/>
                  </a:lnTo>
                  <a:cubicBezTo>
                    <a:pt x="25223" y="22598"/>
                    <a:pt x="25337" y="22438"/>
                    <a:pt x="25451" y="22278"/>
                  </a:cubicBezTo>
                  <a:lnTo>
                    <a:pt x="25679" y="21981"/>
                  </a:lnTo>
                  <a:lnTo>
                    <a:pt x="25816" y="21776"/>
                  </a:lnTo>
                  <a:cubicBezTo>
                    <a:pt x="25976" y="21571"/>
                    <a:pt x="26136" y="21342"/>
                    <a:pt x="26296" y="21137"/>
                  </a:cubicBezTo>
                  <a:lnTo>
                    <a:pt x="26364" y="21046"/>
                  </a:lnTo>
                  <a:cubicBezTo>
                    <a:pt x="26433" y="20954"/>
                    <a:pt x="26501" y="20886"/>
                    <a:pt x="26570" y="20794"/>
                  </a:cubicBezTo>
                  <a:lnTo>
                    <a:pt x="26570" y="20794"/>
                  </a:lnTo>
                  <a:lnTo>
                    <a:pt x="26501" y="20863"/>
                  </a:lnTo>
                  <a:cubicBezTo>
                    <a:pt x="26661" y="20680"/>
                    <a:pt x="26821" y="20521"/>
                    <a:pt x="26980" y="20338"/>
                  </a:cubicBezTo>
                  <a:lnTo>
                    <a:pt x="27095" y="20224"/>
                  </a:lnTo>
                  <a:cubicBezTo>
                    <a:pt x="27163" y="20155"/>
                    <a:pt x="27254" y="20064"/>
                    <a:pt x="27323" y="19973"/>
                  </a:cubicBezTo>
                  <a:lnTo>
                    <a:pt x="27505" y="19813"/>
                  </a:lnTo>
                  <a:cubicBezTo>
                    <a:pt x="27597" y="19699"/>
                    <a:pt x="27711" y="19608"/>
                    <a:pt x="27825" y="19516"/>
                  </a:cubicBezTo>
                  <a:lnTo>
                    <a:pt x="27962" y="19379"/>
                  </a:lnTo>
                  <a:lnTo>
                    <a:pt x="28053" y="19311"/>
                  </a:lnTo>
                  <a:cubicBezTo>
                    <a:pt x="28144" y="19220"/>
                    <a:pt x="28259" y="19105"/>
                    <a:pt x="28373" y="19037"/>
                  </a:cubicBezTo>
                  <a:lnTo>
                    <a:pt x="28464" y="18968"/>
                  </a:lnTo>
                  <a:lnTo>
                    <a:pt x="28533" y="18923"/>
                  </a:lnTo>
                  <a:cubicBezTo>
                    <a:pt x="28578" y="18900"/>
                    <a:pt x="28601" y="18877"/>
                    <a:pt x="28624" y="18832"/>
                  </a:cubicBezTo>
                  <a:cubicBezTo>
                    <a:pt x="28669" y="18763"/>
                    <a:pt x="28692" y="18717"/>
                    <a:pt x="28692" y="18649"/>
                  </a:cubicBezTo>
                  <a:cubicBezTo>
                    <a:pt x="28692" y="18626"/>
                    <a:pt x="28692" y="18626"/>
                    <a:pt x="28692" y="18603"/>
                  </a:cubicBezTo>
                  <a:lnTo>
                    <a:pt x="28738" y="18580"/>
                  </a:lnTo>
                  <a:lnTo>
                    <a:pt x="28761" y="18580"/>
                  </a:lnTo>
                  <a:cubicBezTo>
                    <a:pt x="28898" y="18466"/>
                    <a:pt x="29035" y="18375"/>
                    <a:pt x="29172" y="18284"/>
                  </a:cubicBezTo>
                  <a:lnTo>
                    <a:pt x="29309" y="18215"/>
                  </a:lnTo>
                  <a:cubicBezTo>
                    <a:pt x="29560" y="18055"/>
                    <a:pt x="29811" y="17896"/>
                    <a:pt x="30062" y="17759"/>
                  </a:cubicBezTo>
                  <a:lnTo>
                    <a:pt x="30427" y="17553"/>
                  </a:lnTo>
                  <a:cubicBezTo>
                    <a:pt x="30610" y="17462"/>
                    <a:pt x="30792" y="17348"/>
                    <a:pt x="30975" y="17257"/>
                  </a:cubicBezTo>
                  <a:cubicBezTo>
                    <a:pt x="31112" y="17165"/>
                    <a:pt x="31294" y="17074"/>
                    <a:pt x="31454" y="16983"/>
                  </a:cubicBezTo>
                  <a:cubicBezTo>
                    <a:pt x="31637" y="16914"/>
                    <a:pt x="31819" y="16823"/>
                    <a:pt x="32002" y="16777"/>
                  </a:cubicBezTo>
                  <a:cubicBezTo>
                    <a:pt x="32025" y="16754"/>
                    <a:pt x="32048" y="16754"/>
                    <a:pt x="32048" y="16732"/>
                  </a:cubicBezTo>
                  <a:cubicBezTo>
                    <a:pt x="32093" y="16732"/>
                    <a:pt x="32116" y="16709"/>
                    <a:pt x="32139" y="16709"/>
                  </a:cubicBezTo>
                  <a:cubicBezTo>
                    <a:pt x="32207" y="16663"/>
                    <a:pt x="32230" y="16595"/>
                    <a:pt x="32253" y="16526"/>
                  </a:cubicBezTo>
                  <a:cubicBezTo>
                    <a:pt x="32253" y="16458"/>
                    <a:pt x="32253" y="16389"/>
                    <a:pt x="32207" y="16344"/>
                  </a:cubicBezTo>
                  <a:cubicBezTo>
                    <a:pt x="32162" y="16298"/>
                    <a:pt x="32139" y="16252"/>
                    <a:pt x="32116" y="16207"/>
                  </a:cubicBezTo>
                  <a:lnTo>
                    <a:pt x="32093" y="16161"/>
                  </a:lnTo>
                  <a:cubicBezTo>
                    <a:pt x="32048" y="16092"/>
                    <a:pt x="32025" y="16001"/>
                    <a:pt x="31979" y="15933"/>
                  </a:cubicBezTo>
                  <a:cubicBezTo>
                    <a:pt x="31933" y="15841"/>
                    <a:pt x="31865" y="15796"/>
                    <a:pt x="31797" y="15727"/>
                  </a:cubicBezTo>
                  <a:lnTo>
                    <a:pt x="31751" y="15682"/>
                  </a:lnTo>
                  <a:cubicBezTo>
                    <a:pt x="31682" y="15590"/>
                    <a:pt x="31637" y="15522"/>
                    <a:pt x="31591" y="15431"/>
                  </a:cubicBezTo>
                  <a:cubicBezTo>
                    <a:pt x="31591" y="15408"/>
                    <a:pt x="31568" y="15362"/>
                    <a:pt x="31545" y="15339"/>
                  </a:cubicBezTo>
                  <a:cubicBezTo>
                    <a:pt x="31568" y="15316"/>
                    <a:pt x="31591" y="15316"/>
                    <a:pt x="31637" y="15294"/>
                  </a:cubicBezTo>
                  <a:cubicBezTo>
                    <a:pt x="31728" y="15248"/>
                    <a:pt x="31842" y="15225"/>
                    <a:pt x="31956" y="15179"/>
                  </a:cubicBezTo>
                  <a:lnTo>
                    <a:pt x="32002" y="15179"/>
                  </a:lnTo>
                  <a:lnTo>
                    <a:pt x="32048" y="15157"/>
                  </a:lnTo>
                  <a:cubicBezTo>
                    <a:pt x="32116" y="15134"/>
                    <a:pt x="32185" y="15111"/>
                    <a:pt x="32253" y="15043"/>
                  </a:cubicBezTo>
                  <a:cubicBezTo>
                    <a:pt x="32367" y="14928"/>
                    <a:pt x="32344" y="14746"/>
                    <a:pt x="32299" y="14632"/>
                  </a:cubicBezTo>
                  <a:cubicBezTo>
                    <a:pt x="32253" y="14563"/>
                    <a:pt x="32207" y="14472"/>
                    <a:pt x="32162" y="14403"/>
                  </a:cubicBezTo>
                  <a:cubicBezTo>
                    <a:pt x="32093" y="14312"/>
                    <a:pt x="32025" y="14221"/>
                    <a:pt x="31933" y="14152"/>
                  </a:cubicBezTo>
                  <a:cubicBezTo>
                    <a:pt x="31842" y="14015"/>
                    <a:pt x="31751" y="13901"/>
                    <a:pt x="31660" y="13741"/>
                  </a:cubicBezTo>
                  <a:lnTo>
                    <a:pt x="31614" y="13719"/>
                  </a:lnTo>
                  <a:lnTo>
                    <a:pt x="31523" y="13582"/>
                  </a:lnTo>
                  <a:cubicBezTo>
                    <a:pt x="31614" y="13513"/>
                    <a:pt x="31705" y="13445"/>
                    <a:pt x="31774" y="13376"/>
                  </a:cubicBezTo>
                  <a:cubicBezTo>
                    <a:pt x="31911" y="13285"/>
                    <a:pt x="32025" y="13194"/>
                    <a:pt x="32162" y="13125"/>
                  </a:cubicBezTo>
                  <a:cubicBezTo>
                    <a:pt x="32207" y="13080"/>
                    <a:pt x="32276" y="13057"/>
                    <a:pt x="32344" y="13011"/>
                  </a:cubicBezTo>
                  <a:lnTo>
                    <a:pt x="32481" y="12943"/>
                  </a:lnTo>
                  <a:cubicBezTo>
                    <a:pt x="32595" y="12874"/>
                    <a:pt x="32710" y="12714"/>
                    <a:pt x="32687" y="12555"/>
                  </a:cubicBezTo>
                  <a:cubicBezTo>
                    <a:pt x="32687" y="12509"/>
                    <a:pt x="32664" y="12418"/>
                    <a:pt x="32595" y="12349"/>
                  </a:cubicBezTo>
                  <a:cubicBezTo>
                    <a:pt x="32573" y="12303"/>
                    <a:pt x="32527" y="12258"/>
                    <a:pt x="32504" y="12235"/>
                  </a:cubicBezTo>
                  <a:cubicBezTo>
                    <a:pt x="32344" y="12052"/>
                    <a:pt x="32207" y="11847"/>
                    <a:pt x="32048" y="11664"/>
                  </a:cubicBezTo>
                  <a:lnTo>
                    <a:pt x="31979" y="11550"/>
                  </a:lnTo>
                  <a:cubicBezTo>
                    <a:pt x="31819" y="11368"/>
                    <a:pt x="31682" y="11162"/>
                    <a:pt x="31545" y="10957"/>
                  </a:cubicBezTo>
                  <a:lnTo>
                    <a:pt x="31431" y="10774"/>
                  </a:lnTo>
                  <a:lnTo>
                    <a:pt x="31317" y="10614"/>
                  </a:lnTo>
                  <a:cubicBezTo>
                    <a:pt x="31180" y="10409"/>
                    <a:pt x="31066" y="10226"/>
                    <a:pt x="30952" y="10021"/>
                  </a:cubicBezTo>
                  <a:lnTo>
                    <a:pt x="30861" y="9884"/>
                  </a:lnTo>
                  <a:cubicBezTo>
                    <a:pt x="30815" y="9793"/>
                    <a:pt x="30769" y="9701"/>
                    <a:pt x="30701" y="9610"/>
                  </a:cubicBezTo>
                  <a:lnTo>
                    <a:pt x="30610" y="9428"/>
                  </a:lnTo>
                  <a:cubicBezTo>
                    <a:pt x="30541" y="9336"/>
                    <a:pt x="30496" y="9268"/>
                    <a:pt x="30450" y="9176"/>
                  </a:cubicBezTo>
                  <a:cubicBezTo>
                    <a:pt x="30381" y="9062"/>
                    <a:pt x="30313" y="8948"/>
                    <a:pt x="30244" y="8811"/>
                  </a:cubicBezTo>
                  <a:cubicBezTo>
                    <a:pt x="30153" y="8674"/>
                    <a:pt x="30062" y="8514"/>
                    <a:pt x="29971" y="8378"/>
                  </a:cubicBezTo>
                  <a:lnTo>
                    <a:pt x="29856" y="8195"/>
                  </a:lnTo>
                  <a:cubicBezTo>
                    <a:pt x="29719" y="7967"/>
                    <a:pt x="29582" y="7761"/>
                    <a:pt x="29446" y="7533"/>
                  </a:cubicBezTo>
                  <a:cubicBezTo>
                    <a:pt x="29331" y="7373"/>
                    <a:pt x="29217" y="7191"/>
                    <a:pt x="29080" y="7008"/>
                  </a:cubicBezTo>
                  <a:lnTo>
                    <a:pt x="28921" y="6757"/>
                  </a:lnTo>
                  <a:cubicBezTo>
                    <a:pt x="28784" y="6574"/>
                    <a:pt x="28647" y="6369"/>
                    <a:pt x="28510" y="6186"/>
                  </a:cubicBezTo>
                  <a:lnTo>
                    <a:pt x="28350" y="6004"/>
                  </a:lnTo>
                  <a:cubicBezTo>
                    <a:pt x="28259" y="5867"/>
                    <a:pt x="28167" y="5730"/>
                    <a:pt x="28076" y="5593"/>
                  </a:cubicBezTo>
                  <a:cubicBezTo>
                    <a:pt x="28030" y="5502"/>
                    <a:pt x="27962" y="5433"/>
                    <a:pt x="27916" y="5365"/>
                  </a:cubicBezTo>
                  <a:cubicBezTo>
                    <a:pt x="27871" y="5296"/>
                    <a:pt x="27825" y="5228"/>
                    <a:pt x="27779" y="5159"/>
                  </a:cubicBezTo>
                  <a:cubicBezTo>
                    <a:pt x="27574" y="4885"/>
                    <a:pt x="27391" y="4611"/>
                    <a:pt x="27209" y="4383"/>
                  </a:cubicBezTo>
                  <a:lnTo>
                    <a:pt x="27072" y="4223"/>
                  </a:lnTo>
                  <a:cubicBezTo>
                    <a:pt x="27026" y="4132"/>
                    <a:pt x="26958" y="4064"/>
                    <a:pt x="26889" y="3972"/>
                  </a:cubicBezTo>
                  <a:cubicBezTo>
                    <a:pt x="26798" y="3858"/>
                    <a:pt x="26707" y="3698"/>
                    <a:pt x="26615" y="3561"/>
                  </a:cubicBezTo>
                  <a:cubicBezTo>
                    <a:pt x="26524" y="3447"/>
                    <a:pt x="26455" y="3310"/>
                    <a:pt x="26364" y="3196"/>
                  </a:cubicBezTo>
                  <a:cubicBezTo>
                    <a:pt x="26318" y="3105"/>
                    <a:pt x="26250" y="3014"/>
                    <a:pt x="26204" y="2945"/>
                  </a:cubicBezTo>
                  <a:lnTo>
                    <a:pt x="26113" y="2785"/>
                  </a:lnTo>
                  <a:cubicBezTo>
                    <a:pt x="25930" y="2489"/>
                    <a:pt x="25725" y="2192"/>
                    <a:pt x="25520" y="1895"/>
                  </a:cubicBezTo>
                  <a:lnTo>
                    <a:pt x="25291" y="1530"/>
                  </a:lnTo>
                  <a:lnTo>
                    <a:pt x="25086" y="1233"/>
                  </a:lnTo>
                  <a:lnTo>
                    <a:pt x="24880" y="937"/>
                  </a:lnTo>
                  <a:cubicBezTo>
                    <a:pt x="24766" y="754"/>
                    <a:pt x="24652" y="594"/>
                    <a:pt x="24561" y="434"/>
                  </a:cubicBezTo>
                  <a:cubicBezTo>
                    <a:pt x="24561" y="412"/>
                    <a:pt x="24561" y="389"/>
                    <a:pt x="24538" y="366"/>
                  </a:cubicBezTo>
                  <a:lnTo>
                    <a:pt x="24515" y="297"/>
                  </a:lnTo>
                  <a:cubicBezTo>
                    <a:pt x="24470" y="183"/>
                    <a:pt x="24424" y="115"/>
                    <a:pt x="24333" y="69"/>
                  </a:cubicBezTo>
                  <a:cubicBezTo>
                    <a:pt x="24310" y="69"/>
                    <a:pt x="24287" y="46"/>
                    <a:pt x="24264" y="46"/>
                  </a:cubicBezTo>
                  <a:cubicBezTo>
                    <a:pt x="24196" y="23"/>
                    <a:pt x="24150" y="1"/>
                    <a:pt x="24082"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38"/>
            <p:cNvSpPr/>
            <p:nvPr/>
          </p:nvSpPr>
          <p:spPr>
            <a:xfrm>
              <a:off x="5290044" y="1642723"/>
              <a:ext cx="87537" cy="35653"/>
            </a:xfrm>
            <a:custGeom>
              <a:avLst/>
              <a:gdLst/>
              <a:ahLst/>
              <a:cxnLst/>
              <a:rect l="l" t="t" r="r" b="b"/>
              <a:pathLst>
                <a:path w="3128" h="1274" extrusionOk="0">
                  <a:moveTo>
                    <a:pt x="1620" y="908"/>
                  </a:moveTo>
                  <a:lnTo>
                    <a:pt x="1620" y="908"/>
                  </a:lnTo>
                  <a:cubicBezTo>
                    <a:pt x="1613" y="910"/>
                    <a:pt x="1606" y="912"/>
                    <a:pt x="1598" y="914"/>
                  </a:cubicBezTo>
                  <a:cubicBezTo>
                    <a:pt x="1606" y="914"/>
                    <a:pt x="1613" y="911"/>
                    <a:pt x="1620" y="908"/>
                  </a:cubicBezTo>
                  <a:close/>
                  <a:moveTo>
                    <a:pt x="2854" y="1"/>
                  </a:moveTo>
                  <a:cubicBezTo>
                    <a:pt x="2808" y="1"/>
                    <a:pt x="2785" y="23"/>
                    <a:pt x="2740" y="23"/>
                  </a:cubicBezTo>
                  <a:cubicBezTo>
                    <a:pt x="2740" y="23"/>
                    <a:pt x="2717" y="23"/>
                    <a:pt x="2694" y="46"/>
                  </a:cubicBezTo>
                  <a:cubicBezTo>
                    <a:pt x="2534" y="69"/>
                    <a:pt x="2374" y="137"/>
                    <a:pt x="2215" y="160"/>
                  </a:cubicBezTo>
                  <a:cubicBezTo>
                    <a:pt x="2078" y="206"/>
                    <a:pt x="1941" y="252"/>
                    <a:pt x="1804" y="297"/>
                  </a:cubicBezTo>
                  <a:cubicBezTo>
                    <a:pt x="1735" y="297"/>
                    <a:pt x="1667" y="320"/>
                    <a:pt x="1598" y="343"/>
                  </a:cubicBezTo>
                  <a:cubicBezTo>
                    <a:pt x="1507" y="366"/>
                    <a:pt x="1416" y="389"/>
                    <a:pt x="1325" y="411"/>
                  </a:cubicBezTo>
                  <a:cubicBezTo>
                    <a:pt x="1302" y="411"/>
                    <a:pt x="1279" y="411"/>
                    <a:pt x="1256" y="434"/>
                  </a:cubicBezTo>
                  <a:cubicBezTo>
                    <a:pt x="1119" y="457"/>
                    <a:pt x="982" y="480"/>
                    <a:pt x="868" y="526"/>
                  </a:cubicBezTo>
                  <a:cubicBezTo>
                    <a:pt x="800" y="548"/>
                    <a:pt x="754" y="594"/>
                    <a:pt x="754" y="662"/>
                  </a:cubicBezTo>
                  <a:cubicBezTo>
                    <a:pt x="708" y="685"/>
                    <a:pt x="663" y="685"/>
                    <a:pt x="640" y="708"/>
                  </a:cubicBezTo>
                  <a:cubicBezTo>
                    <a:pt x="571" y="731"/>
                    <a:pt x="480" y="754"/>
                    <a:pt x="412" y="777"/>
                  </a:cubicBezTo>
                  <a:cubicBezTo>
                    <a:pt x="389" y="777"/>
                    <a:pt x="366" y="754"/>
                    <a:pt x="343" y="754"/>
                  </a:cubicBezTo>
                  <a:cubicBezTo>
                    <a:pt x="320" y="731"/>
                    <a:pt x="275" y="708"/>
                    <a:pt x="252" y="685"/>
                  </a:cubicBezTo>
                  <a:cubicBezTo>
                    <a:pt x="233" y="676"/>
                    <a:pt x="214" y="670"/>
                    <a:pt x="197" y="670"/>
                  </a:cubicBezTo>
                  <a:cubicBezTo>
                    <a:pt x="172" y="670"/>
                    <a:pt x="151" y="681"/>
                    <a:pt x="138" y="708"/>
                  </a:cubicBezTo>
                  <a:cubicBezTo>
                    <a:pt x="115" y="731"/>
                    <a:pt x="115" y="799"/>
                    <a:pt x="138" y="822"/>
                  </a:cubicBezTo>
                  <a:cubicBezTo>
                    <a:pt x="160" y="822"/>
                    <a:pt x="183" y="845"/>
                    <a:pt x="183" y="845"/>
                  </a:cubicBezTo>
                  <a:lnTo>
                    <a:pt x="160" y="845"/>
                  </a:lnTo>
                  <a:cubicBezTo>
                    <a:pt x="46" y="891"/>
                    <a:pt x="1" y="1028"/>
                    <a:pt x="46" y="1142"/>
                  </a:cubicBezTo>
                  <a:cubicBezTo>
                    <a:pt x="69" y="1187"/>
                    <a:pt x="115" y="1233"/>
                    <a:pt x="160" y="1256"/>
                  </a:cubicBezTo>
                  <a:cubicBezTo>
                    <a:pt x="195" y="1267"/>
                    <a:pt x="223" y="1273"/>
                    <a:pt x="249" y="1273"/>
                  </a:cubicBezTo>
                  <a:cubicBezTo>
                    <a:pt x="275" y="1273"/>
                    <a:pt x="297" y="1267"/>
                    <a:pt x="320" y="1256"/>
                  </a:cubicBezTo>
                  <a:lnTo>
                    <a:pt x="389" y="1256"/>
                  </a:lnTo>
                  <a:cubicBezTo>
                    <a:pt x="412" y="1256"/>
                    <a:pt x="434" y="1233"/>
                    <a:pt x="480" y="1233"/>
                  </a:cubicBezTo>
                  <a:cubicBezTo>
                    <a:pt x="480" y="1233"/>
                    <a:pt x="480" y="1233"/>
                    <a:pt x="503" y="1210"/>
                  </a:cubicBezTo>
                  <a:lnTo>
                    <a:pt x="548" y="1210"/>
                  </a:lnTo>
                  <a:cubicBezTo>
                    <a:pt x="640" y="1165"/>
                    <a:pt x="754" y="1142"/>
                    <a:pt x="868" y="1119"/>
                  </a:cubicBezTo>
                  <a:cubicBezTo>
                    <a:pt x="1028" y="1073"/>
                    <a:pt x="1188" y="1028"/>
                    <a:pt x="1347" y="982"/>
                  </a:cubicBezTo>
                  <a:cubicBezTo>
                    <a:pt x="1434" y="960"/>
                    <a:pt x="1541" y="918"/>
                    <a:pt x="1650" y="894"/>
                  </a:cubicBezTo>
                  <a:lnTo>
                    <a:pt x="1650" y="894"/>
                  </a:lnTo>
                  <a:cubicBezTo>
                    <a:pt x="1640" y="898"/>
                    <a:pt x="1630" y="904"/>
                    <a:pt x="1620" y="908"/>
                  </a:cubicBezTo>
                  <a:lnTo>
                    <a:pt x="1620" y="908"/>
                  </a:lnTo>
                  <a:cubicBezTo>
                    <a:pt x="1704" y="887"/>
                    <a:pt x="1788" y="866"/>
                    <a:pt x="1872" y="845"/>
                  </a:cubicBezTo>
                  <a:cubicBezTo>
                    <a:pt x="1895" y="822"/>
                    <a:pt x="1941" y="822"/>
                    <a:pt x="1964" y="799"/>
                  </a:cubicBezTo>
                  <a:cubicBezTo>
                    <a:pt x="1986" y="777"/>
                    <a:pt x="2032" y="777"/>
                    <a:pt x="2055" y="754"/>
                  </a:cubicBezTo>
                  <a:cubicBezTo>
                    <a:pt x="2078" y="731"/>
                    <a:pt x="2101" y="685"/>
                    <a:pt x="2123" y="640"/>
                  </a:cubicBezTo>
                  <a:cubicBezTo>
                    <a:pt x="2192" y="640"/>
                    <a:pt x="2238" y="617"/>
                    <a:pt x="2306" y="617"/>
                  </a:cubicBezTo>
                  <a:cubicBezTo>
                    <a:pt x="2374" y="594"/>
                    <a:pt x="2443" y="594"/>
                    <a:pt x="2511" y="571"/>
                  </a:cubicBezTo>
                  <a:cubicBezTo>
                    <a:pt x="2648" y="548"/>
                    <a:pt x="2808" y="548"/>
                    <a:pt x="2945" y="503"/>
                  </a:cubicBezTo>
                  <a:cubicBezTo>
                    <a:pt x="3059" y="457"/>
                    <a:pt x="3128" y="297"/>
                    <a:pt x="3082" y="160"/>
                  </a:cubicBezTo>
                  <a:cubicBezTo>
                    <a:pt x="3059" y="92"/>
                    <a:pt x="2991" y="46"/>
                    <a:pt x="2945" y="23"/>
                  </a:cubicBezTo>
                  <a:cubicBezTo>
                    <a:pt x="2899" y="1"/>
                    <a:pt x="2877" y="1"/>
                    <a:pt x="2854" y="1"/>
                  </a:cubicBezTo>
                  <a:close/>
                </a:path>
              </a:pathLst>
            </a:custGeom>
            <a:solidFill>
              <a:srgbClr val="95B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38"/>
            <p:cNvSpPr/>
            <p:nvPr/>
          </p:nvSpPr>
          <p:spPr>
            <a:xfrm>
              <a:off x="5294521" y="1330998"/>
              <a:ext cx="701388" cy="342984"/>
            </a:xfrm>
            <a:custGeom>
              <a:avLst/>
              <a:gdLst/>
              <a:ahLst/>
              <a:cxnLst/>
              <a:rect l="l" t="t" r="r" b="b"/>
              <a:pathLst>
                <a:path w="25063" h="12256" extrusionOk="0">
                  <a:moveTo>
                    <a:pt x="19470" y="4178"/>
                  </a:moveTo>
                  <a:cubicBezTo>
                    <a:pt x="19470" y="4201"/>
                    <a:pt x="19470" y="4201"/>
                    <a:pt x="19448" y="4201"/>
                  </a:cubicBezTo>
                  <a:cubicBezTo>
                    <a:pt x="19470" y="4201"/>
                    <a:pt x="19470" y="4178"/>
                    <a:pt x="19470" y="4178"/>
                  </a:cubicBezTo>
                  <a:close/>
                  <a:moveTo>
                    <a:pt x="24857" y="1"/>
                  </a:moveTo>
                  <a:cubicBezTo>
                    <a:pt x="24743" y="1"/>
                    <a:pt x="24629" y="46"/>
                    <a:pt x="24515" y="115"/>
                  </a:cubicBezTo>
                  <a:cubicBezTo>
                    <a:pt x="24401" y="161"/>
                    <a:pt x="24264" y="229"/>
                    <a:pt x="24127" y="298"/>
                  </a:cubicBezTo>
                  <a:cubicBezTo>
                    <a:pt x="24013" y="366"/>
                    <a:pt x="23921" y="434"/>
                    <a:pt x="23807" y="503"/>
                  </a:cubicBezTo>
                  <a:cubicBezTo>
                    <a:pt x="23739" y="549"/>
                    <a:pt x="23693" y="571"/>
                    <a:pt x="23625" y="617"/>
                  </a:cubicBezTo>
                  <a:cubicBezTo>
                    <a:pt x="23602" y="640"/>
                    <a:pt x="23556" y="663"/>
                    <a:pt x="23533" y="686"/>
                  </a:cubicBezTo>
                  <a:cubicBezTo>
                    <a:pt x="23510" y="686"/>
                    <a:pt x="23465" y="708"/>
                    <a:pt x="23442" y="731"/>
                  </a:cubicBezTo>
                  <a:cubicBezTo>
                    <a:pt x="23442" y="754"/>
                    <a:pt x="23419" y="754"/>
                    <a:pt x="23396" y="777"/>
                  </a:cubicBezTo>
                  <a:cubicBezTo>
                    <a:pt x="23282" y="845"/>
                    <a:pt x="23168" y="891"/>
                    <a:pt x="23054" y="959"/>
                  </a:cubicBezTo>
                  <a:cubicBezTo>
                    <a:pt x="22849" y="1074"/>
                    <a:pt x="22643" y="1211"/>
                    <a:pt x="22438" y="1347"/>
                  </a:cubicBezTo>
                  <a:cubicBezTo>
                    <a:pt x="22324" y="1416"/>
                    <a:pt x="22209" y="1484"/>
                    <a:pt x="22118" y="1553"/>
                  </a:cubicBezTo>
                  <a:cubicBezTo>
                    <a:pt x="22004" y="1621"/>
                    <a:pt x="21913" y="1690"/>
                    <a:pt x="21799" y="1758"/>
                  </a:cubicBezTo>
                  <a:cubicBezTo>
                    <a:pt x="21753" y="1804"/>
                    <a:pt x="21730" y="1895"/>
                    <a:pt x="21730" y="1941"/>
                  </a:cubicBezTo>
                  <a:cubicBezTo>
                    <a:pt x="21616" y="2055"/>
                    <a:pt x="21479" y="2146"/>
                    <a:pt x="21342" y="2238"/>
                  </a:cubicBezTo>
                  <a:cubicBezTo>
                    <a:pt x="21159" y="2397"/>
                    <a:pt x="20977" y="2534"/>
                    <a:pt x="20794" y="2671"/>
                  </a:cubicBezTo>
                  <a:cubicBezTo>
                    <a:pt x="20680" y="2763"/>
                    <a:pt x="20543" y="2854"/>
                    <a:pt x="20429" y="2968"/>
                  </a:cubicBezTo>
                  <a:cubicBezTo>
                    <a:pt x="20315" y="3082"/>
                    <a:pt x="20178" y="3196"/>
                    <a:pt x="20064" y="3333"/>
                  </a:cubicBezTo>
                  <a:cubicBezTo>
                    <a:pt x="20018" y="3379"/>
                    <a:pt x="19973" y="3447"/>
                    <a:pt x="19950" y="3493"/>
                  </a:cubicBezTo>
                  <a:cubicBezTo>
                    <a:pt x="19927" y="3516"/>
                    <a:pt x="19904" y="3539"/>
                    <a:pt x="19904" y="3584"/>
                  </a:cubicBezTo>
                  <a:cubicBezTo>
                    <a:pt x="19881" y="3630"/>
                    <a:pt x="19881" y="3653"/>
                    <a:pt x="19881" y="3698"/>
                  </a:cubicBezTo>
                  <a:cubicBezTo>
                    <a:pt x="19881" y="3721"/>
                    <a:pt x="19881" y="3744"/>
                    <a:pt x="19881" y="3744"/>
                  </a:cubicBezTo>
                  <a:cubicBezTo>
                    <a:pt x="19813" y="3813"/>
                    <a:pt x="19767" y="3858"/>
                    <a:pt x="19699" y="3927"/>
                  </a:cubicBezTo>
                  <a:cubicBezTo>
                    <a:pt x="19630" y="3995"/>
                    <a:pt x="19562" y="4041"/>
                    <a:pt x="19493" y="4109"/>
                  </a:cubicBezTo>
                  <a:cubicBezTo>
                    <a:pt x="19448" y="4155"/>
                    <a:pt x="19402" y="4201"/>
                    <a:pt x="19356" y="4246"/>
                  </a:cubicBezTo>
                  <a:cubicBezTo>
                    <a:pt x="19333" y="4269"/>
                    <a:pt x="19311" y="4292"/>
                    <a:pt x="19288" y="4315"/>
                  </a:cubicBezTo>
                  <a:cubicBezTo>
                    <a:pt x="19242" y="4338"/>
                    <a:pt x="19219" y="4360"/>
                    <a:pt x="19197" y="4383"/>
                  </a:cubicBezTo>
                  <a:cubicBezTo>
                    <a:pt x="19174" y="4429"/>
                    <a:pt x="19174" y="4452"/>
                    <a:pt x="19151" y="4475"/>
                  </a:cubicBezTo>
                  <a:cubicBezTo>
                    <a:pt x="19128" y="4497"/>
                    <a:pt x="19128" y="4566"/>
                    <a:pt x="19151" y="4611"/>
                  </a:cubicBezTo>
                  <a:cubicBezTo>
                    <a:pt x="19128" y="4657"/>
                    <a:pt x="19082" y="4703"/>
                    <a:pt x="19060" y="4748"/>
                  </a:cubicBezTo>
                  <a:cubicBezTo>
                    <a:pt x="18877" y="4885"/>
                    <a:pt x="18717" y="5045"/>
                    <a:pt x="18557" y="5205"/>
                  </a:cubicBezTo>
                  <a:cubicBezTo>
                    <a:pt x="18420" y="5342"/>
                    <a:pt x="18284" y="5525"/>
                    <a:pt x="18147" y="5684"/>
                  </a:cubicBezTo>
                  <a:cubicBezTo>
                    <a:pt x="18032" y="5844"/>
                    <a:pt x="17895" y="6027"/>
                    <a:pt x="17804" y="6209"/>
                  </a:cubicBezTo>
                  <a:cubicBezTo>
                    <a:pt x="17736" y="6278"/>
                    <a:pt x="17781" y="6415"/>
                    <a:pt x="17850" y="6460"/>
                  </a:cubicBezTo>
                  <a:cubicBezTo>
                    <a:pt x="17850" y="6483"/>
                    <a:pt x="17873" y="6483"/>
                    <a:pt x="17873" y="6483"/>
                  </a:cubicBezTo>
                  <a:cubicBezTo>
                    <a:pt x="17873" y="6506"/>
                    <a:pt x="17850" y="6506"/>
                    <a:pt x="17850" y="6529"/>
                  </a:cubicBezTo>
                  <a:cubicBezTo>
                    <a:pt x="17599" y="6711"/>
                    <a:pt x="17348" y="6871"/>
                    <a:pt x="17119" y="7099"/>
                  </a:cubicBezTo>
                  <a:cubicBezTo>
                    <a:pt x="17005" y="7214"/>
                    <a:pt x="16891" y="7328"/>
                    <a:pt x="16800" y="7465"/>
                  </a:cubicBezTo>
                  <a:cubicBezTo>
                    <a:pt x="16754" y="7556"/>
                    <a:pt x="16709" y="7624"/>
                    <a:pt x="16663" y="7693"/>
                  </a:cubicBezTo>
                  <a:cubicBezTo>
                    <a:pt x="16594" y="7807"/>
                    <a:pt x="16526" y="7944"/>
                    <a:pt x="16594" y="8081"/>
                  </a:cubicBezTo>
                  <a:cubicBezTo>
                    <a:pt x="16617" y="8104"/>
                    <a:pt x="16663" y="8127"/>
                    <a:pt x="16686" y="8149"/>
                  </a:cubicBezTo>
                  <a:cubicBezTo>
                    <a:pt x="16594" y="8172"/>
                    <a:pt x="16526" y="8264"/>
                    <a:pt x="16480" y="8355"/>
                  </a:cubicBezTo>
                  <a:cubicBezTo>
                    <a:pt x="16480" y="8355"/>
                    <a:pt x="16480" y="8378"/>
                    <a:pt x="16457" y="8400"/>
                  </a:cubicBezTo>
                  <a:cubicBezTo>
                    <a:pt x="16457" y="8423"/>
                    <a:pt x="16435" y="8446"/>
                    <a:pt x="16435" y="8492"/>
                  </a:cubicBezTo>
                  <a:cubicBezTo>
                    <a:pt x="16435" y="8515"/>
                    <a:pt x="16435" y="8537"/>
                    <a:pt x="16435" y="8583"/>
                  </a:cubicBezTo>
                  <a:cubicBezTo>
                    <a:pt x="16435" y="8652"/>
                    <a:pt x="16480" y="8720"/>
                    <a:pt x="16526" y="8766"/>
                  </a:cubicBezTo>
                  <a:cubicBezTo>
                    <a:pt x="16526" y="8766"/>
                    <a:pt x="16549" y="8789"/>
                    <a:pt x="16549" y="8789"/>
                  </a:cubicBezTo>
                  <a:cubicBezTo>
                    <a:pt x="16572" y="8811"/>
                    <a:pt x="16572" y="8857"/>
                    <a:pt x="16594" y="8880"/>
                  </a:cubicBezTo>
                  <a:cubicBezTo>
                    <a:pt x="16572" y="8903"/>
                    <a:pt x="16572" y="8925"/>
                    <a:pt x="16572" y="8948"/>
                  </a:cubicBezTo>
                  <a:cubicBezTo>
                    <a:pt x="16572" y="9017"/>
                    <a:pt x="16572" y="9062"/>
                    <a:pt x="16572" y="9108"/>
                  </a:cubicBezTo>
                  <a:cubicBezTo>
                    <a:pt x="16594" y="9222"/>
                    <a:pt x="16640" y="9314"/>
                    <a:pt x="16663" y="9405"/>
                  </a:cubicBezTo>
                  <a:cubicBezTo>
                    <a:pt x="16663" y="9428"/>
                    <a:pt x="16686" y="9450"/>
                    <a:pt x="16686" y="9473"/>
                  </a:cubicBezTo>
                  <a:cubicBezTo>
                    <a:pt x="16640" y="9610"/>
                    <a:pt x="16594" y="9747"/>
                    <a:pt x="16503" y="9884"/>
                  </a:cubicBezTo>
                  <a:cubicBezTo>
                    <a:pt x="16480" y="9907"/>
                    <a:pt x="16480" y="9930"/>
                    <a:pt x="16457" y="9953"/>
                  </a:cubicBezTo>
                  <a:cubicBezTo>
                    <a:pt x="16412" y="9975"/>
                    <a:pt x="16343" y="9998"/>
                    <a:pt x="16298" y="10044"/>
                  </a:cubicBezTo>
                  <a:cubicBezTo>
                    <a:pt x="16138" y="10112"/>
                    <a:pt x="16001" y="10181"/>
                    <a:pt x="15841" y="10227"/>
                  </a:cubicBezTo>
                  <a:cubicBezTo>
                    <a:pt x="15750" y="10249"/>
                    <a:pt x="15681" y="10249"/>
                    <a:pt x="15613" y="10272"/>
                  </a:cubicBezTo>
                  <a:cubicBezTo>
                    <a:pt x="15430" y="10204"/>
                    <a:pt x="15248" y="10067"/>
                    <a:pt x="15042" y="9975"/>
                  </a:cubicBezTo>
                  <a:cubicBezTo>
                    <a:pt x="14928" y="9907"/>
                    <a:pt x="14814" y="9861"/>
                    <a:pt x="14700" y="9838"/>
                  </a:cubicBezTo>
                  <a:cubicBezTo>
                    <a:pt x="14631" y="9816"/>
                    <a:pt x="14540" y="9816"/>
                    <a:pt x="14472" y="9816"/>
                  </a:cubicBezTo>
                  <a:lnTo>
                    <a:pt x="14358" y="9816"/>
                  </a:lnTo>
                  <a:cubicBezTo>
                    <a:pt x="14312" y="9816"/>
                    <a:pt x="14289" y="9793"/>
                    <a:pt x="14266" y="9793"/>
                  </a:cubicBezTo>
                  <a:lnTo>
                    <a:pt x="13718" y="9793"/>
                  </a:lnTo>
                  <a:cubicBezTo>
                    <a:pt x="13673" y="9770"/>
                    <a:pt x="13650" y="9747"/>
                    <a:pt x="13604" y="9747"/>
                  </a:cubicBezTo>
                  <a:cubicBezTo>
                    <a:pt x="13574" y="9740"/>
                    <a:pt x="13543" y="9737"/>
                    <a:pt x="13513" y="9737"/>
                  </a:cubicBezTo>
                  <a:cubicBezTo>
                    <a:pt x="13452" y="9737"/>
                    <a:pt x="13391" y="9747"/>
                    <a:pt x="13330" y="9747"/>
                  </a:cubicBezTo>
                  <a:lnTo>
                    <a:pt x="12783" y="9747"/>
                  </a:lnTo>
                  <a:cubicBezTo>
                    <a:pt x="12600" y="9747"/>
                    <a:pt x="12395" y="9770"/>
                    <a:pt x="12189" y="9770"/>
                  </a:cubicBezTo>
                  <a:cubicBezTo>
                    <a:pt x="12052" y="9770"/>
                    <a:pt x="11892" y="9770"/>
                    <a:pt x="11755" y="9747"/>
                  </a:cubicBezTo>
                  <a:lnTo>
                    <a:pt x="11299" y="9747"/>
                  </a:lnTo>
                  <a:cubicBezTo>
                    <a:pt x="11185" y="9770"/>
                    <a:pt x="11094" y="9770"/>
                    <a:pt x="11002" y="9770"/>
                  </a:cubicBezTo>
                  <a:lnTo>
                    <a:pt x="10842" y="9770"/>
                  </a:lnTo>
                  <a:cubicBezTo>
                    <a:pt x="10386" y="9770"/>
                    <a:pt x="9907" y="9793"/>
                    <a:pt x="9427" y="9793"/>
                  </a:cubicBezTo>
                  <a:lnTo>
                    <a:pt x="9199" y="9793"/>
                  </a:lnTo>
                  <a:cubicBezTo>
                    <a:pt x="9131" y="9793"/>
                    <a:pt x="9062" y="9838"/>
                    <a:pt x="9016" y="9907"/>
                  </a:cubicBezTo>
                  <a:cubicBezTo>
                    <a:pt x="8879" y="9930"/>
                    <a:pt x="8743" y="9953"/>
                    <a:pt x="8606" y="9953"/>
                  </a:cubicBezTo>
                  <a:cubicBezTo>
                    <a:pt x="8423" y="9975"/>
                    <a:pt x="8240" y="9998"/>
                    <a:pt x="8058" y="9998"/>
                  </a:cubicBezTo>
                  <a:cubicBezTo>
                    <a:pt x="7693" y="10044"/>
                    <a:pt x="7327" y="10044"/>
                    <a:pt x="6962" y="10067"/>
                  </a:cubicBezTo>
                  <a:cubicBezTo>
                    <a:pt x="6620" y="10112"/>
                    <a:pt x="6277" y="10112"/>
                    <a:pt x="5912" y="10135"/>
                  </a:cubicBezTo>
                  <a:cubicBezTo>
                    <a:pt x="5752" y="10158"/>
                    <a:pt x="5593" y="10158"/>
                    <a:pt x="5410" y="10181"/>
                  </a:cubicBezTo>
                  <a:cubicBezTo>
                    <a:pt x="5159" y="10204"/>
                    <a:pt x="4885" y="10227"/>
                    <a:pt x="4634" y="10272"/>
                  </a:cubicBezTo>
                  <a:cubicBezTo>
                    <a:pt x="4588" y="10295"/>
                    <a:pt x="4543" y="10318"/>
                    <a:pt x="4520" y="10363"/>
                  </a:cubicBezTo>
                  <a:cubicBezTo>
                    <a:pt x="4429" y="10386"/>
                    <a:pt x="4314" y="10386"/>
                    <a:pt x="4200" y="10409"/>
                  </a:cubicBezTo>
                  <a:cubicBezTo>
                    <a:pt x="3835" y="10478"/>
                    <a:pt x="3470" y="10569"/>
                    <a:pt x="3105" y="10637"/>
                  </a:cubicBezTo>
                  <a:cubicBezTo>
                    <a:pt x="2762" y="10729"/>
                    <a:pt x="2420" y="10820"/>
                    <a:pt x="2100" y="10911"/>
                  </a:cubicBezTo>
                  <a:cubicBezTo>
                    <a:pt x="2009" y="10957"/>
                    <a:pt x="1941" y="10980"/>
                    <a:pt x="1872" y="11003"/>
                  </a:cubicBezTo>
                  <a:cubicBezTo>
                    <a:pt x="1826" y="10957"/>
                    <a:pt x="1781" y="10934"/>
                    <a:pt x="1735" y="10934"/>
                  </a:cubicBezTo>
                  <a:cubicBezTo>
                    <a:pt x="1712" y="10923"/>
                    <a:pt x="1690" y="10917"/>
                    <a:pt x="1667" y="10917"/>
                  </a:cubicBezTo>
                  <a:cubicBezTo>
                    <a:pt x="1644" y="10917"/>
                    <a:pt x="1621" y="10923"/>
                    <a:pt x="1598" y="10934"/>
                  </a:cubicBezTo>
                  <a:cubicBezTo>
                    <a:pt x="1553" y="10957"/>
                    <a:pt x="1507" y="10980"/>
                    <a:pt x="1484" y="11003"/>
                  </a:cubicBezTo>
                  <a:cubicBezTo>
                    <a:pt x="1416" y="11025"/>
                    <a:pt x="1370" y="11048"/>
                    <a:pt x="1324" y="11094"/>
                  </a:cubicBezTo>
                  <a:cubicBezTo>
                    <a:pt x="1210" y="11162"/>
                    <a:pt x="1096" y="11231"/>
                    <a:pt x="982" y="11299"/>
                  </a:cubicBezTo>
                  <a:cubicBezTo>
                    <a:pt x="868" y="11368"/>
                    <a:pt x="754" y="11436"/>
                    <a:pt x="640" y="11505"/>
                  </a:cubicBezTo>
                  <a:cubicBezTo>
                    <a:pt x="617" y="11528"/>
                    <a:pt x="571" y="11573"/>
                    <a:pt x="525" y="11596"/>
                  </a:cubicBezTo>
                  <a:cubicBezTo>
                    <a:pt x="457" y="11642"/>
                    <a:pt x="366" y="11687"/>
                    <a:pt x="297" y="11733"/>
                  </a:cubicBezTo>
                  <a:cubicBezTo>
                    <a:pt x="252" y="11756"/>
                    <a:pt x="229" y="11779"/>
                    <a:pt x="183" y="11801"/>
                  </a:cubicBezTo>
                  <a:cubicBezTo>
                    <a:pt x="160" y="11824"/>
                    <a:pt x="137" y="11824"/>
                    <a:pt x="115" y="11847"/>
                  </a:cubicBezTo>
                  <a:cubicBezTo>
                    <a:pt x="46" y="11893"/>
                    <a:pt x="23" y="11938"/>
                    <a:pt x="0" y="12007"/>
                  </a:cubicBezTo>
                  <a:cubicBezTo>
                    <a:pt x="0" y="12075"/>
                    <a:pt x="23" y="12167"/>
                    <a:pt x="92" y="12212"/>
                  </a:cubicBezTo>
                  <a:cubicBezTo>
                    <a:pt x="129" y="12237"/>
                    <a:pt x="181" y="12256"/>
                    <a:pt x="231" y="12256"/>
                  </a:cubicBezTo>
                  <a:cubicBezTo>
                    <a:pt x="272" y="12256"/>
                    <a:pt x="312" y="12243"/>
                    <a:pt x="343" y="12212"/>
                  </a:cubicBezTo>
                  <a:lnTo>
                    <a:pt x="366" y="12212"/>
                  </a:lnTo>
                  <a:lnTo>
                    <a:pt x="388" y="12189"/>
                  </a:lnTo>
                  <a:cubicBezTo>
                    <a:pt x="434" y="12189"/>
                    <a:pt x="457" y="12167"/>
                    <a:pt x="480" y="12167"/>
                  </a:cubicBezTo>
                  <a:cubicBezTo>
                    <a:pt x="503" y="12167"/>
                    <a:pt x="525" y="12144"/>
                    <a:pt x="548" y="12144"/>
                  </a:cubicBezTo>
                  <a:cubicBezTo>
                    <a:pt x="617" y="12121"/>
                    <a:pt x="685" y="12098"/>
                    <a:pt x="731" y="12075"/>
                  </a:cubicBezTo>
                  <a:cubicBezTo>
                    <a:pt x="868" y="12007"/>
                    <a:pt x="1005" y="11961"/>
                    <a:pt x="1119" y="11893"/>
                  </a:cubicBezTo>
                  <a:cubicBezTo>
                    <a:pt x="1256" y="11847"/>
                    <a:pt x="1370" y="11779"/>
                    <a:pt x="1484" y="11733"/>
                  </a:cubicBezTo>
                  <a:cubicBezTo>
                    <a:pt x="1530" y="11710"/>
                    <a:pt x="1553" y="11710"/>
                    <a:pt x="1598" y="11687"/>
                  </a:cubicBezTo>
                  <a:cubicBezTo>
                    <a:pt x="1646" y="11707"/>
                    <a:pt x="1703" y="11714"/>
                    <a:pt x="1762" y="11714"/>
                  </a:cubicBezTo>
                  <a:cubicBezTo>
                    <a:pt x="1843" y="11714"/>
                    <a:pt x="1930" y="11701"/>
                    <a:pt x="2009" y="11687"/>
                  </a:cubicBezTo>
                  <a:cubicBezTo>
                    <a:pt x="2169" y="11665"/>
                    <a:pt x="2329" y="11619"/>
                    <a:pt x="2488" y="11596"/>
                  </a:cubicBezTo>
                  <a:cubicBezTo>
                    <a:pt x="2671" y="11573"/>
                    <a:pt x="2831" y="11528"/>
                    <a:pt x="2991" y="11482"/>
                  </a:cubicBezTo>
                  <a:cubicBezTo>
                    <a:pt x="3150" y="11436"/>
                    <a:pt x="3310" y="11413"/>
                    <a:pt x="3447" y="11368"/>
                  </a:cubicBezTo>
                  <a:cubicBezTo>
                    <a:pt x="3630" y="11322"/>
                    <a:pt x="3812" y="11276"/>
                    <a:pt x="3995" y="11231"/>
                  </a:cubicBezTo>
                  <a:cubicBezTo>
                    <a:pt x="4223" y="11185"/>
                    <a:pt x="4451" y="11140"/>
                    <a:pt x="4680" y="11094"/>
                  </a:cubicBezTo>
                  <a:cubicBezTo>
                    <a:pt x="4976" y="11048"/>
                    <a:pt x="5273" y="11003"/>
                    <a:pt x="5593" y="10957"/>
                  </a:cubicBezTo>
                  <a:cubicBezTo>
                    <a:pt x="5707" y="10934"/>
                    <a:pt x="5844" y="10911"/>
                    <a:pt x="5981" y="10888"/>
                  </a:cubicBezTo>
                  <a:lnTo>
                    <a:pt x="6209" y="10888"/>
                  </a:lnTo>
                  <a:cubicBezTo>
                    <a:pt x="6277" y="10888"/>
                    <a:pt x="6369" y="10866"/>
                    <a:pt x="6460" y="10866"/>
                  </a:cubicBezTo>
                  <a:lnTo>
                    <a:pt x="6597" y="10866"/>
                  </a:lnTo>
                  <a:cubicBezTo>
                    <a:pt x="6643" y="10866"/>
                    <a:pt x="6688" y="10843"/>
                    <a:pt x="6734" y="10843"/>
                  </a:cubicBezTo>
                  <a:cubicBezTo>
                    <a:pt x="6780" y="10820"/>
                    <a:pt x="6825" y="10797"/>
                    <a:pt x="6848" y="10774"/>
                  </a:cubicBezTo>
                  <a:cubicBezTo>
                    <a:pt x="6871" y="10729"/>
                    <a:pt x="6894" y="10706"/>
                    <a:pt x="6894" y="10660"/>
                  </a:cubicBezTo>
                  <a:cubicBezTo>
                    <a:pt x="7236" y="10660"/>
                    <a:pt x="7601" y="10637"/>
                    <a:pt x="7944" y="10615"/>
                  </a:cubicBezTo>
                  <a:cubicBezTo>
                    <a:pt x="8035" y="10637"/>
                    <a:pt x="8126" y="10637"/>
                    <a:pt x="8218" y="10637"/>
                  </a:cubicBezTo>
                  <a:cubicBezTo>
                    <a:pt x="8491" y="10637"/>
                    <a:pt x="8788" y="10615"/>
                    <a:pt x="9062" y="10615"/>
                  </a:cubicBezTo>
                  <a:cubicBezTo>
                    <a:pt x="9359" y="10592"/>
                    <a:pt x="9656" y="10569"/>
                    <a:pt x="9952" y="10569"/>
                  </a:cubicBezTo>
                  <a:cubicBezTo>
                    <a:pt x="10089" y="10546"/>
                    <a:pt x="10226" y="10546"/>
                    <a:pt x="10386" y="10546"/>
                  </a:cubicBezTo>
                  <a:lnTo>
                    <a:pt x="10774" y="10546"/>
                  </a:lnTo>
                  <a:cubicBezTo>
                    <a:pt x="10888" y="10546"/>
                    <a:pt x="10957" y="10478"/>
                    <a:pt x="11002" y="10386"/>
                  </a:cubicBezTo>
                  <a:cubicBezTo>
                    <a:pt x="11367" y="10363"/>
                    <a:pt x="11733" y="10363"/>
                    <a:pt x="12098" y="10363"/>
                  </a:cubicBezTo>
                  <a:lnTo>
                    <a:pt x="12235" y="10363"/>
                  </a:lnTo>
                  <a:cubicBezTo>
                    <a:pt x="12326" y="10363"/>
                    <a:pt x="12440" y="10363"/>
                    <a:pt x="12532" y="10341"/>
                  </a:cubicBezTo>
                  <a:cubicBezTo>
                    <a:pt x="12577" y="10341"/>
                    <a:pt x="12623" y="10318"/>
                    <a:pt x="12668" y="10295"/>
                  </a:cubicBezTo>
                  <a:lnTo>
                    <a:pt x="12805" y="10295"/>
                  </a:lnTo>
                  <a:cubicBezTo>
                    <a:pt x="12828" y="10318"/>
                    <a:pt x="12874" y="10318"/>
                    <a:pt x="12897" y="10318"/>
                  </a:cubicBezTo>
                  <a:lnTo>
                    <a:pt x="13102" y="10318"/>
                  </a:lnTo>
                  <a:cubicBezTo>
                    <a:pt x="13262" y="10341"/>
                    <a:pt x="13422" y="10341"/>
                    <a:pt x="13581" y="10341"/>
                  </a:cubicBezTo>
                  <a:lnTo>
                    <a:pt x="14038" y="10341"/>
                  </a:lnTo>
                  <a:cubicBezTo>
                    <a:pt x="14129" y="10341"/>
                    <a:pt x="14231" y="10351"/>
                    <a:pt x="14329" y="10351"/>
                  </a:cubicBezTo>
                  <a:cubicBezTo>
                    <a:pt x="14378" y="10351"/>
                    <a:pt x="14426" y="10348"/>
                    <a:pt x="14472" y="10341"/>
                  </a:cubicBezTo>
                  <a:lnTo>
                    <a:pt x="14495" y="10341"/>
                  </a:lnTo>
                  <a:cubicBezTo>
                    <a:pt x="14517" y="10363"/>
                    <a:pt x="14563" y="10386"/>
                    <a:pt x="14609" y="10409"/>
                  </a:cubicBezTo>
                  <a:cubicBezTo>
                    <a:pt x="14677" y="10432"/>
                    <a:pt x="14746" y="10478"/>
                    <a:pt x="14814" y="10523"/>
                  </a:cubicBezTo>
                  <a:cubicBezTo>
                    <a:pt x="14860" y="10569"/>
                    <a:pt x="14928" y="10592"/>
                    <a:pt x="14974" y="10615"/>
                  </a:cubicBezTo>
                  <a:cubicBezTo>
                    <a:pt x="15042" y="10660"/>
                    <a:pt x="15088" y="10706"/>
                    <a:pt x="15156" y="10751"/>
                  </a:cubicBezTo>
                  <a:cubicBezTo>
                    <a:pt x="15225" y="10797"/>
                    <a:pt x="15316" y="10843"/>
                    <a:pt x="15385" y="10866"/>
                  </a:cubicBezTo>
                  <a:cubicBezTo>
                    <a:pt x="15499" y="10911"/>
                    <a:pt x="15590" y="10934"/>
                    <a:pt x="15704" y="10957"/>
                  </a:cubicBezTo>
                  <a:cubicBezTo>
                    <a:pt x="15773" y="10980"/>
                    <a:pt x="15864" y="10980"/>
                    <a:pt x="15932" y="10980"/>
                  </a:cubicBezTo>
                  <a:cubicBezTo>
                    <a:pt x="16001" y="10980"/>
                    <a:pt x="16092" y="10957"/>
                    <a:pt x="16161" y="10934"/>
                  </a:cubicBezTo>
                  <a:cubicBezTo>
                    <a:pt x="16275" y="10911"/>
                    <a:pt x="16389" y="10888"/>
                    <a:pt x="16503" y="10843"/>
                  </a:cubicBezTo>
                  <a:cubicBezTo>
                    <a:pt x="16549" y="10820"/>
                    <a:pt x="16594" y="10797"/>
                    <a:pt x="16663" y="10751"/>
                  </a:cubicBezTo>
                  <a:cubicBezTo>
                    <a:pt x="16731" y="10729"/>
                    <a:pt x="16800" y="10660"/>
                    <a:pt x="16846" y="10615"/>
                  </a:cubicBezTo>
                  <a:cubicBezTo>
                    <a:pt x="16914" y="10546"/>
                    <a:pt x="16960" y="10478"/>
                    <a:pt x="17028" y="10409"/>
                  </a:cubicBezTo>
                  <a:cubicBezTo>
                    <a:pt x="17074" y="10341"/>
                    <a:pt x="17119" y="10272"/>
                    <a:pt x="17165" y="10204"/>
                  </a:cubicBezTo>
                  <a:cubicBezTo>
                    <a:pt x="17188" y="10135"/>
                    <a:pt x="17211" y="10090"/>
                    <a:pt x="17188" y="10021"/>
                  </a:cubicBezTo>
                  <a:cubicBezTo>
                    <a:pt x="17188" y="9953"/>
                    <a:pt x="17165" y="9907"/>
                    <a:pt x="17119" y="9838"/>
                  </a:cubicBezTo>
                  <a:lnTo>
                    <a:pt x="17142" y="9838"/>
                  </a:lnTo>
                  <a:cubicBezTo>
                    <a:pt x="17234" y="9702"/>
                    <a:pt x="17302" y="9519"/>
                    <a:pt x="17325" y="9359"/>
                  </a:cubicBezTo>
                  <a:cubicBezTo>
                    <a:pt x="17348" y="9268"/>
                    <a:pt x="17325" y="9154"/>
                    <a:pt x="17302" y="9062"/>
                  </a:cubicBezTo>
                  <a:cubicBezTo>
                    <a:pt x="17279" y="8971"/>
                    <a:pt x="17256" y="8925"/>
                    <a:pt x="17211" y="8857"/>
                  </a:cubicBezTo>
                  <a:cubicBezTo>
                    <a:pt x="17165" y="8789"/>
                    <a:pt x="17119" y="8720"/>
                    <a:pt x="17051" y="8674"/>
                  </a:cubicBezTo>
                  <a:cubicBezTo>
                    <a:pt x="17051" y="8674"/>
                    <a:pt x="17051" y="8652"/>
                    <a:pt x="17051" y="8652"/>
                  </a:cubicBezTo>
                  <a:cubicBezTo>
                    <a:pt x="17074" y="8606"/>
                    <a:pt x="17097" y="8583"/>
                    <a:pt x="17142" y="8537"/>
                  </a:cubicBezTo>
                  <a:cubicBezTo>
                    <a:pt x="17211" y="8469"/>
                    <a:pt x="17279" y="8378"/>
                    <a:pt x="17348" y="8286"/>
                  </a:cubicBezTo>
                  <a:cubicBezTo>
                    <a:pt x="17462" y="8127"/>
                    <a:pt x="17599" y="7967"/>
                    <a:pt x="17713" y="7807"/>
                  </a:cubicBezTo>
                  <a:cubicBezTo>
                    <a:pt x="17850" y="7624"/>
                    <a:pt x="17964" y="7419"/>
                    <a:pt x="18078" y="7236"/>
                  </a:cubicBezTo>
                  <a:cubicBezTo>
                    <a:pt x="18078" y="7236"/>
                    <a:pt x="18101" y="7214"/>
                    <a:pt x="18101" y="7214"/>
                  </a:cubicBezTo>
                  <a:cubicBezTo>
                    <a:pt x="18124" y="7168"/>
                    <a:pt x="18169" y="7122"/>
                    <a:pt x="18192" y="7077"/>
                  </a:cubicBezTo>
                  <a:cubicBezTo>
                    <a:pt x="18215" y="7054"/>
                    <a:pt x="18215" y="7031"/>
                    <a:pt x="18238" y="6985"/>
                  </a:cubicBezTo>
                  <a:cubicBezTo>
                    <a:pt x="18261" y="7008"/>
                    <a:pt x="18306" y="7008"/>
                    <a:pt x="18352" y="7008"/>
                  </a:cubicBezTo>
                  <a:cubicBezTo>
                    <a:pt x="18398" y="7008"/>
                    <a:pt x="18443" y="6985"/>
                    <a:pt x="18489" y="6940"/>
                  </a:cubicBezTo>
                  <a:cubicBezTo>
                    <a:pt x="18535" y="6894"/>
                    <a:pt x="18580" y="6848"/>
                    <a:pt x="18626" y="6780"/>
                  </a:cubicBezTo>
                  <a:lnTo>
                    <a:pt x="18763" y="6643"/>
                  </a:lnTo>
                  <a:cubicBezTo>
                    <a:pt x="18808" y="6574"/>
                    <a:pt x="18877" y="6529"/>
                    <a:pt x="18945" y="6460"/>
                  </a:cubicBezTo>
                  <a:cubicBezTo>
                    <a:pt x="19060" y="6323"/>
                    <a:pt x="19174" y="6209"/>
                    <a:pt x="19288" y="6072"/>
                  </a:cubicBezTo>
                  <a:cubicBezTo>
                    <a:pt x="19402" y="5913"/>
                    <a:pt x="19516" y="5776"/>
                    <a:pt x="19630" y="5616"/>
                  </a:cubicBezTo>
                  <a:cubicBezTo>
                    <a:pt x="19676" y="5547"/>
                    <a:pt x="19721" y="5479"/>
                    <a:pt x="19767" y="5410"/>
                  </a:cubicBezTo>
                  <a:cubicBezTo>
                    <a:pt x="19790" y="5388"/>
                    <a:pt x="19813" y="5342"/>
                    <a:pt x="19836" y="5319"/>
                  </a:cubicBezTo>
                  <a:cubicBezTo>
                    <a:pt x="19881" y="5251"/>
                    <a:pt x="19950" y="5182"/>
                    <a:pt x="19950" y="5091"/>
                  </a:cubicBezTo>
                  <a:cubicBezTo>
                    <a:pt x="19973" y="5068"/>
                    <a:pt x="19973" y="5022"/>
                    <a:pt x="19950" y="5000"/>
                  </a:cubicBezTo>
                  <a:cubicBezTo>
                    <a:pt x="20224" y="4726"/>
                    <a:pt x="20475" y="4452"/>
                    <a:pt x="20749" y="4201"/>
                  </a:cubicBezTo>
                  <a:cubicBezTo>
                    <a:pt x="21000" y="3950"/>
                    <a:pt x="21251" y="3698"/>
                    <a:pt x="21479" y="3447"/>
                  </a:cubicBezTo>
                  <a:cubicBezTo>
                    <a:pt x="21570" y="3379"/>
                    <a:pt x="21639" y="3288"/>
                    <a:pt x="21730" y="3196"/>
                  </a:cubicBezTo>
                  <a:cubicBezTo>
                    <a:pt x="21753" y="3196"/>
                    <a:pt x="21753" y="3174"/>
                    <a:pt x="21776" y="3151"/>
                  </a:cubicBezTo>
                  <a:cubicBezTo>
                    <a:pt x="21799" y="3128"/>
                    <a:pt x="21821" y="3105"/>
                    <a:pt x="21844" y="3082"/>
                  </a:cubicBezTo>
                  <a:cubicBezTo>
                    <a:pt x="21890" y="3059"/>
                    <a:pt x="21936" y="3014"/>
                    <a:pt x="21958" y="2968"/>
                  </a:cubicBezTo>
                  <a:cubicBezTo>
                    <a:pt x="22004" y="2945"/>
                    <a:pt x="22050" y="2922"/>
                    <a:pt x="22073" y="2877"/>
                  </a:cubicBezTo>
                  <a:cubicBezTo>
                    <a:pt x="22141" y="2831"/>
                    <a:pt x="22209" y="2785"/>
                    <a:pt x="22278" y="2717"/>
                  </a:cubicBezTo>
                  <a:lnTo>
                    <a:pt x="22620" y="2443"/>
                  </a:lnTo>
                  <a:cubicBezTo>
                    <a:pt x="22826" y="2283"/>
                    <a:pt x="23031" y="2078"/>
                    <a:pt x="23237" y="1895"/>
                  </a:cubicBezTo>
                  <a:cubicBezTo>
                    <a:pt x="23305" y="1850"/>
                    <a:pt x="23374" y="1781"/>
                    <a:pt x="23419" y="1713"/>
                  </a:cubicBezTo>
                  <a:cubicBezTo>
                    <a:pt x="23510" y="1667"/>
                    <a:pt x="23579" y="1621"/>
                    <a:pt x="23647" y="1553"/>
                  </a:cubicBezTo>
                  <a:cubicBezTo>
                    <a:pt x="23739" y="1507"/>
                    <a:pt x="23807" y="1439"/>
                    <a:pt x="23876" y="1370"/>
                  </a:cubicBezTo>
                  <a:lnTo>
                    <a:pt x="23899" y="1370"/>
                  </a:lnTo>
                  <a:cubicBezTo>
                    <a:pt x="23899" y="1370"/>
                    <a:pt x="23921" y="1347"/>
                    <a:pt x="23921" y="1347"/>
                  </a:cubicBezTo>
                  <a:cubicBezTo>
                    <a:pt x="23967" y="1302"/>
                    <a:pt x="23967" y="1256"/>
                    <a:pt x="23967" y="1188"/>
                  </a:cubicBezTo>
                  <a:cubicBezTo>
                    <a:pt x="23990" y="1165"/>
                    <a:pt x="24013" y="1142"/>
                    <a:pt x="24035" y="1119"/>
                  </a:cubicBezTo>
                  <a:lnTo>
                    <a:pt x="24104" y="1074"/>
                  </a:lnTo>
                  <a:cubicBezTo>
                    <a:pt x="24195" y="1028"/>
                    <a:pt x="24287" y="959"/>
                    <a:pt x="24355" y="914"/>
                  </a:cubicBezTo>
                  <a:lnTo>
                    <a:pt x="24583" y="777"/>
                  </a:lnTo>
                  <a:cubicBezTo>
                    <a:pt x="24675" y="731"/>
                    <a:pt x="24766" y="663"/>
                    <a:pt x="24789" y="571"/>
                  </a:cubicBezTo>
                  <a:cubicBezTo>
                    <a:pt x="24834" y="549"/>
                    <a:pt x="24880" y="503"/>
                    <a:pt x="24926" y="480"/>
                  </a:cubicBezTo>
                  <a:cubicBezTo>
                    <a:pt x="24948" y="457"/>
                    <a:pt x="24971" y="457"/>
                    <a:pt x="24971" y="434"/>
                  </a:cubicBezTo>
                  <a:cubicBezTo>
                    <a:pt x="25017" y="412"/>
                    <a:pt x="25040" y="389"/>
                    <a:pt x="25063" y="343"/>
                  </a:cubicBezTo>
                  <a:cubicBezTo>
                    <a:pt x="25063" y="320"/>
                    <a:pt x="25063" y="275"/>
                    <a:pt x="25063" y="229"/>
                  </a:cubicBezTo>
                  <a:cubicBezTo>
                    <a:pt x="25063" y="229"/>
                    <a:pt x="25063" y="206"/>
                    <a:pt x="25063" y="183"/>
                  </a:cubicBezTo>
                  <a:cubicBezTo>
                    <a:pt x="25040" y="92"/>
                    <a:pt x="24971" y="1"/>
                    <a:pt x="248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38"/>
            <p:cNvSpPr/>
            <p:nvPr/>
          </p:nvSpPr>
          <p:spPr>
            <a:xfrm>
              <a:off x="5301546" y="1571809"/>
              <a:ext cx="451006" cy="73265"/>
            </a:xfrm>
            <a:custGeom>
              <a:avLst/>
              <a:gdLst/>
              <a:ahLst/>
              <a:cxnLst/>
              <a:rect l="l" t="t" r="r" b="b"/>
              <a:pathLst>
                <a:path w="16116" h="2618" extrusionOk="0">
                  <a:moveTo>
                    <a:pt x="15202" y="1"/>
                  </a:moveTo>
                  <a:cubicBezTo>
                    <a:pt x="15111" y="24"/>
                    <a:pt x="15042" y="69"/>
                    <a:pt x="14974" y="115"/>
                  </a:cubicBezTo>
                  <a:cubicBezTo>
                    <a:pt x="14928" y="161"/>
                    <a:pt x="14883" y="206"/>
                    <a:pt x="14837" y="275"/>
                  </a:cubicBezTo>
                  <a:cubicBezTo>
                    <a:pt x="14814" y="275"/>
                    <a:pt x="14791" y="298"/>
                    <a:pt x="14791" y="298"/>
                  </a:cubicBezTo>
                  <a:lnTo>
                    <a:pt x="14723" y="298"/>
                  </a:lnTo>
                  <a:cubicBezTo>
                    <a:pt x="14700" y="275"/>
                    <a:pt x="14654" y="275"/>
                    <a:pt x="14609" y="252"/>
                  </a:cubicBezTo>
                  <a:cubicBezTo>
                    <a:pt x="14403" y="229"/>
                    <a:pt x="14175" y="229"/>
                    <a:pt x="13970" y="229"/>
                  </a:cubicBezTo>
                  <a:lnTo>
                    <a:pt x="13467" y="229"/>
                  </a:lnTo>
                  <a:cubicBezTo>
                    <a:pt x="13422" y="184"/>
                    <a:pt x="13376" y="161"/>
                    <a:pt x="13330" y="138"/>
                  </a:cubicBezTo>
                  <a:cubicBezTo>
                    <a:pt x="13262" y="115"/>
                    <a:pt x="13171" y="115"/>
                    <a:pt x="13079" y="115"/>
                  </a:cubicBezTo>
                  <a:lnTo>
                    <a:pt x="12532" y="115"/>
                  </a:lnTo>
                  <a:cubicBezTo>
                    <a:pt x="12303" y="115"/>
                    <a:pt x="12052" y="138"/>
                    <a:pt x="11824" y="138"/>
                  </a:cubicBezTo>
                  <a:lnTo>
                    <a:pt x="11139" y="138"/>
                  </a:lnTo>
                  <a:cubicBezTo>
                    <a:pt x="11025" y="138"/>
                    <a:pt x="10888" y="138"/>
                    <a:pt x="10774" y="161"/>
                  </a:cubicBezTo>
                  <a:lnTo>
                    <a:pt x="10637" y="161"/>
                  </a:lnTo>
                  <a:cubicBezTo>
                    <a:pt x="10546" y="161"/>
                    <a:pt x="10477" y="161"/>
                    <a:pt x="10409" y="184"/>
                  </a:cubicBezTo>
                  <a:cubicBezTo>
                    <a:pt x="10386" y="184"/>
                    <a:pt x="10363" y="184"/>
                    <a:pt x="10340" y="206"/>
                  </a:cubicBezTo>
                  <a:lnTo>
                    <a:pt x="9952" y="206"/>
                  </a:lnTo>
                  <a:cubicBezTo>
                    <a:pt x="9907" y="138"/>
                    <a:pt x="9838" y="92"/>
                    <a:pt x="9747" y="92"/>
                  </a:cubicBezTo>
                  <a:cubicBezTo>
                    <a:pt x="9656" y="92"/>
                    <a:pt x="9587" y="92"/>
                    <a:pt x="9519" y="115"/>
                  </a:cubicBezTo>
                  <a:cubicBezTo>
                    <a:pt x="9405" y="115"/>
                    <a:pt x="9313" y="138"/>
                    <a:pt x="9222" y="138"/>
                  </a:cubicBezTo>
                  <a:cubicBezTo>
                    <a:pt x="9039" y="161"/>
                    <a:pt x="8857" y="161"/>
                    <a:pt x="8697" y="161"/>
                  </a:cubicBezTo>
                  <a:cubicBezTo>
                    <a:pt x="8583" y="184"/>
                    <a:pt x="8492" y="184"/>
                    <a:pt x="8400" y="184"/>
                  </a:cubicBezTo>
                  <a:cubicBezTo>
                    <a:pt x="8347" y="157"/>
                    <a:pt x="8285" y="146"/>
                    <a:pt x="8221" y="146"/>
                  </a:cubicBezTo>
                  <a:cubicBezTo>
                    <a:pt x="8175" y="146"/>
                    <a:pt x="8128" y="151"/>
                    <a:pt x="8081" y="161"/>
                  </a:cubicBezTo>
                  <a:cubicBezTo>
                    <a:pt x="8035" y="161"/>
                    <a:pt x="7967" y="184"/>
                    <a:pt x="7898" y="184"/>
                  </a:cubicBezTo>
                  <a:cubicBezTo>
                    <a:pt x="7852" y="184"/>
                    <a:pt x="7807" y="184"/>
                    <a:pt x="7738" y="206"/>
                  </a:cubicBezTo>
                  <a:cubicBezTo>
                    <a:pt x="7556" y="229"/>
                    <a:pt x="7373" y="229"/>
                    <a:pt x="7190" y="252"/>
                  </a:cubicBezTo>
                  <a:lnTo>
                    <a:pt x="7122" y="252"/>
                  </a:lnTo>
                  <a:cubicBezTo>
                    <a:pt x="7099" y="252"/>
                    <a:pt x="7076" y="252"/>
                    <a:pt x="7054" y="275"/>
                  </a:cubicBezTo>
                  <a:cubicBezTo>
                    <a:pt x="6894" y="275"/>
                    <a:pt x="6734" y="298"/>
                    <a:pt x="6551" y="298"/>
                  </a:cubicBezTo>
                  <a:cubicBezTo>
                    <a:pt x="6483" y="298"/>
                    <a:pt x="6392" y="320"/>
                    <a:pt x="6323" y="320"/>
                  </a:cubicBezTo>
                  <a:cubicBezTo>
                    <a:pt x="6209" y="343"/>
                    <a:pt x="6095" y="343"/>
                    <a:pt x="6004" y="343"/>
                  </a:cubicBezTo>
                  <a:cubicBezTo>
                    <a:pt x="5821" y="366"/>
                    <a:pt x="5661" y="389"/>
                    <a:pt x="5501" y="412"/>
                  </a:cubicBezTo>
                  <a:cubicBezTo>
                    <a:pt x="5228" y="435"/>
                    <a:pt x="4954" y="457"/>
                    <a:pt x="4703" y="526"/>
                  </a:cubicBezTo>
                  <a:cubicBezTo>
                    <a:pt x="4680" y="549"/>
                    <a:pt x="4680" y="549"/>
                    <a:pt x="4657" y="549"/>
                  </a:cubicBezTo>
                  <a:cubicBezTo>
                    <a:pt x="4611" y="549"/>
                    <a:pt x="4566" y="572"/>
                    <a:pt x="4520" y="572"/>
                  </a:cubicBezTo>
                  <a:cubicBezTo>
                    <a:pt x="4429" y="594"/>
                    <a:pt x="4360" y="617"/>
                    <a:pt x="4269" y="617"/>
                  </a:cubicBezTo>
                  <a:cubicBezTo>
                    <a:pt x="4132" y="640"/>
                    <a:pt x="3972" y="686"/>
                    <a:pt x="3835" y="709"/>
                  </a:cubicBezTo>
                  <a:cubicBezTo>
                    <a:pt x="3538" y="777"/>
                    <a:pt x="3219" y="845"/>
                    <a:pt x="2922" y="914"/>
                  </a:cubicBezTo>
                  <a:cubicBezTo>
                    <a:pt x="2625" y="982"/>
                    <a:pt x="2329" y="1051"/>
                    <a:pt x="2055" y="1142"/>
                  </a:cubicBezTo>
                  <a:cubicBezTo>
                    <a:pt x="1986" y="1165"/>
                    <a:pt x="1895" y="1188"/>
                    <a:pt x="1827" y="1211"/>
                  </a:cubicBezTo>
                  <a:cubicBezTo>
                    <a:pt x="1735" y="1233"/>
                    <a:pt x="1667" y="1279"/>
                    <a:pt x="1575" y="1302"/>
                  </a:cubicBezTo>
                  <a:cubicBezTo>
                    <a:pt x="1439" y="1348"/>
                    <a:pt x="1302" y="1393"/>
                    <a:pt x="1187" y="1462"/>
                  </a:cubicBezTo>
                  <a:cubicBezTo>
                    <a:pt x="1119" y="1485"/>
                    <a:pt x="1050" y="1530"/>
                    <a:pt x="982" y="1553"/>
                  </a:cubicBezTo>
                  <a:cubicBezTo>
                    <a:pt x="914" y="1599"/>
                    <a:pt x="845" y="1644"/>
                    <a:pt x="822" y="1713"/>
                  </a:cubicBezTo>
                  <a:cubicBezTo>
                    <a:pt x="822" y="1713"/>
                    <a:pt x="799" y="1713"/>
                    <a:pt x="799" y="1736"/>
                  </a:cubicBezTo>
                  <a:cubicBezTo>
                    <a:pt x="731" y="1758"/>
                    <a:pt x="662" y="1781"/>
                    <a:pt x="617" y="1804"/>
                  </a:cubicBezTo>
                  <a:cubicBezTo>
                    <a:pt x="571" y="1827"/>
                    <a:pt x="548" y="1850"/>
                    <a:pt x="525" y="1873"/>
                  </a:cubicBezTo>
                  <a:cubicBezTo>
                    <a:pt x="503" y="1873"/>
                    <a:pt x="480" y="1895"/>
                    <a:pt x="480" y="1895"/>
                  </a:cubicBezTo>
                  <a:cubicBezTo>
                    <a:pt x="457" y="1918"/>
                    <a:pt x="434" y="1964"/>
                    <a:pt x="411" y="1987"/>
                  </a:cubicBezTo>
                  <a:cubicBezTo>
                    <a:pt x="389" y="2010"/>
                    <a:pt x="366" y="2055"/>
                    <a:pt x="366" y="2101"/>
                  </a:cubicBezTo>
                  <a:lnTo>
                    <a:pt x="343" y="2101"/>
                  </a:lnTo>
                  <a:lnTo>
                    <a:pt x="297" y="2124"/>
                  </a:lnTo>
                  <a:cubicBezTo>
                    <a:pt x="229" y="2169"/>
                    <a:pt x="160" y="2192"/>
                    <a:pt x="69" y="2215"/>
                  </a:cubicBezTo>
                  <a:cubicBezTo>
                    <a:pt x="23" y="2215"/>
                    <a:pt x="1" y="2261"/>
                    <a:pt x="1" y="2329"/>
                  </a:cubicBezTo>
                  <a:cubicBezTo>
                    <a:pt x="1" y="2329"/>
                    <a:pt x="23" y="2352"/>
                    <a:pt x="23" y="2375"/>
                  </a:cubicBezTo>
                  <a:cubicBezTo>
                    <a:pt x="23" y="2375"/>
                    <a:pt x="23" y="2398"/>
                    <a:pt x="23" y="2420"/>
                  </a:cubicBezTo>
                  <a:cubicBezTo>
                    <a:pt x="23" y="2443"/>
                    <a:pt x="23" y="2489"/>
                    <a:pt x="46" y="2512"/>
                  </a:cubicBezTo>
                  <a:cubicBezTo>
                    <a:pt x="82" y="2565"/>
                    <a:pt x="144" y="2618"/>
                    <a:pt x="213" y="2618"/>
                  </a:cubicBezTo>
                  <a:cubicBezTo>
                    <a:pt x="233" y="2618"/>
                    <a:pt x="254" y="2613"/>
                    <a:pt x="274" y="2603"/>
                  </a:cubicBezTo>
                  <a:cubicBezTo>
                    <a:pt x="480" y="2535"/>
                    <a:pt x="685" y="2443"/>
                    <a:pt x="914" y="2352"/>
                  </a:cubicBezTo>
                  <a:cubicBezTo>
                    <a:pt x="1096" y="2261"/>
                    <a:pt x="1279" y="2192"/>
                    <a:pt x="1484" y="2101"/>
                  </a:cubicBezTo>
                  <a:cubicBezTo>
                    <a:pt x="1553" y="2078"/>
                    <a:pt x="1621" y="2055"/>
                    <a:pt x="1712" y="2032"/>
                  </a:cubicBezTo>
                  <a:cubicBezTo>
                    <a:pt x="1758" y="2010"/>
                    <a:pt x="1804" y="1987"/>
                    <a:pt x="1849" y="1987"/>
                  </a:cubicBezTo>
                  <a:cubicBezTo>
                    <a:pt x="1872" y="1987"/>
                    <a:pt x="1895" y="1964"/>
                    <a:pt x="1918" y="1964"/>
                  </a:cubicBezTo>
                  <a:cubicBezTo>
                    <a:pt x="1941" y="1941"/>
                    <a:pt x="1986" y="1941"/>
                    <a:pt x="2032" y="1918"/>
                  </a:cubicBezTo>
                  <a:cubicBezTo>
                    <a:pt x="2055" y="1895"/>
                    <a:pt x="2100" y="1873"/>
                    <a:pt x="2123" y="1850"/>
                  </a:cubicBezTo>
                  <a:cubicBezTo>
                    <a:pt x="2146" y="1827"/>
                    <a:pt x="2169" y="1827"/>
                    <a:pt x="2215" y="1804"/>
                  </a:cubicBezTo>
                  <a:cubicBezTo>
                    <a:pt x="2420" y="1758"/>
                    <a:pt x="2625" y="1690"/>
                    <a:pt x="2831" y="1644"/>
                  </a:cubicBezTo>
                  <a:cubicBezTo>
                    <a:pt x="3036" y="1599"/>
                    <a:pt x="3219" y="1553"/>
                    <a:pt x="3401" y="1507"/>
                  </a:cubicBezTo>
                  <a:cubicBezTo>
                    <a:pt x="3653" y="1485"/>
                    <a:pt x="3881" y="1439"/>
                    <a:pt x="4132" y="1393"/>
                  </a:cubicBezTo>
                  <a:cubicBezTo>
                    <a:pt x="4314" y="1370"/>
                    <a:pt x="4497" y="1325"/>
                    <a:pt x="4680" y="1302"/>
                  </a:cubicBezTo>
                  <a:cubicBezTo>
                    <a:pt x="4725" y="1325"/>
                    <a:pt x="4794" y="1325"/>
                    <a:pt x="4862" y="1325"/>
                  </a:cubicBezTo>
                  <a:lnTo>
                    <a:pt x="5319" y="1325"/>
                  </a:lnTo>
                  <a:cubicBezTo>
                    <a:pt x="5501" y="1302"/>
                    <a:pt x="5684" y="1279"/>
                    <a:pt x="5867" y="1279"/>
                  </a:cubicBezTo>
                  <a:cubicBezTo>
                    <a:pt x="6095" y="1256"/>
                    <a:pt x="6323" y="1233"/>
                    <a:pt x="6551" y="1188"/>
                  </a:cubicBezTo>
                  <a:cubicBezTo>
                    <a:pt x="6757" y="1165"/>
                    <a:pt x="6962" y="1165"/>
                    <a:pt x="7145" y="1119"/>
                  </a:cubicBezTo>
                  <a:cubicBezTo>
                    <a:pt x="7236" y="1097"/>
                    <a:pt x="7305" y="1028"/>
                    <a:pt x="7327" y="960"/>
                  </a:cubicBezTo>
                  <a:lnTo>
                    <a:pt x="8628" y="960"/>
                  </a:lnTo>
                  <a:cubicBezTo>
                    <a:pt x="8697" y="960"/>
                    <a:pt x="8788" y="960"/>
                    <a:pt x="8857" y="937"/>
                  </a:cubicBezTo>
                  <a:lnTo>
                    <a:pt x="9815" y="937"/>
                  </a:lnTo>
                  <a:cubicBezTo>
                    <a:pt x="10158" y="914"/>
                    <a:pt x="10477" y="914"/>
                    <a:pt x="10820" y="914"/>
                  </a:cubicBezTo>
                  <a:lnTo>
                    <a:pt x="10843" y="914"/>
                  </a:lnTo>
                  <a:cubicBezTo>
                    <a:pt x="10888" y="914"/>
                    <a:pt x="10934" y="891"/>
                    <a:pt x="10979" y="868"/>
                  </a:cubicBezTo>
                  <a:cubicBezTo>
                    <a:pt x="11002" y="868"/>
                    <a:pt x="11002" y="868"/>
                    <a:pt x="11025" y="845"/>
                  </a:cubicBezTo>
                  <a:cubicBezTo>
                    <a:pt x="11436" y="845"/>
                    <a:pt x="11824" y="823"/>
                    <a:pt x="12235" y="800"/>
                  </a:cubicBezTo>
                  <a:cubicBezTo>
                    <a:pt x="12303" y="823"/>
                    <a:pt x="12395" y="823"/>
                    <a:pt x="12486" y="823"/>
                  </a:cubicBezTo>
                  <a:cubicBezTo>
                    <a:pt x="12532" y="845"/>
                    <a:pt x="12600" y="845"/>
                    <a:pt x="12646" y="845"/>
                  </a:cubicBezTo>
                  <a:cubicBezTo>
                    <a:pt x="12783" y="845"/>
                    <a:pt x="12942" y="868"/>
                    <a:pt x="13079" y="868"/>
                  </a:cubicBezTo>
                  <a:cubicBezTo>
                    <a:pt x="13330" y="868"/>
                    <a:pt x="13582" y="891"/>
                    <a:pt x="13833" y="891"/>
                  </a:cubicBezTo>
                  <a:cubicBezTo>
                    <a:pt x="14015" y="891"/>
                    <a:pt x="14175" y="914"/>
                    <a:pt x="14358" y="914"/>
                  </a:cubicBezTo>
                  <a:cubicBezTo>
                    <a:pt x="14403" y="937"/>
                    <a:pt x="14449" y="960"/>
                    <a:pt x="14495" y="960"/>
                  </a:cubicBezTo>
                  <a:cubicBezTo>
                    <a:pt x="14654" y="1028"/>
                    <a:pt x="14814" y="1074"/>
                    <a:pt x="14974" y="1119"/>
                  </a:cubicBezTo>
                  <a:cubicBezTo>
                    <a:pt x="15020" y="1142"/>
                    <a:pt x="15065" y="1142"/>
                    <a:pt x="15111" y="1165"/>
                  </a:cubicBezTo>
                  <a:lnTo>
                    <a:pt x="15157" y="1165"/>
                  </a:lnTo>
                  <a:cubicBezTo>
                    <a:pt x="15271" y="1211"/>
                    <a:pt x="15385" y="1233"/>
                    <a:pt x="15499" y="1233"/>
                  </a:cubicBezTo>
                  <a:cubicBezTo>
                    <a:pt x="15522" y="1211"/>
                    <a:pt x="15545" y="1211"/>
                    <a:pt x="15590" y="1211"/>
                  </a:cubicBezTo>
                  <a:cubicBezTo>
                    <a:pt x="15704" y="1211"/>
                    <a:pt x="15818" y="1211"/>
                    <a:pt x="15933" y="1142"/>
                  </a:cubicBezTo>
                  <a:cubicBezTo>
                    <a:pt x="15978" y="1119"/>
                    <a:pt x="16001" y="1097"/>
                    <a:pt x="16047" y="1051"/>
                  </a:cubicBezTo>
                  <a:cubicBezTo>
                    <a:pt x="16070" y="1005"/>
                    <a:pt x="16070" y="982"/>
                    <a:pt x="16092" y="937"/>
                  </a:cubicBezTo>
                  <a:cubicBezTo>
                    <a:pt x="16092" y="914"/>
                    <a:pt x="16115" y="868"/>
                    <a:pt x="16092" y="845"/>
                  </a:cubicBezTo>
                  <a:cubicBezTo>
                    <a:pt x="16092" y="777"/>
                    <a:pt x="16092" y="709"/>
                    <a:pt x="16047" y="663"/>
                  </a:cubicBezTo>
                  <a:cubicBezTo>
                    <a:pt x="16001" y="572"/>
                    <a:pt x="15933" y="526"/>
                    <a:pt x="15864" y="480"/>
                  </a:cubicBezTo>
                  <a:cubicBezTo>
                    <a:pt x="15841" y="457"/>
                    <a:pt x="15841" y="435"/>
                    <a:pt x="15818" y="435"/>
                  </a:cubicBezTo>
                  <a:cubicBezTo>
                    <a:pt x="15796" y="412"/>
                    <a:pt x="15796" y="389"/>
                    <a:pt x="15773" y="389"/>
                  </a:cubicBezTo>
                  <a:cubicBezTo>
                    <a:pt x="15750" y="366"/>
                    <a:pt x="15750" y="366"/>
                    <a:pt x="15727" y="366"/>
                  </a:cubicBezTo>
                  <a:cubicBezTo>
                    <a:pt x="15727" y="343"/>
                    <a:pt x="15727" y="320"/>
                    <a:pt x="15727" y="320"/>
                  </a:cubicBezTo>
                  <a:cubicBezTo>
                    <a:pt x="15704" y="275"/>
                    <a:pt x="15681" y="229"/>
                    <a:pt x="15659" y="184"/>
                  </a:cubicBezTo>
                  <a:cubicBezTo>
                    <a:pt x="15590" y="115"/>
                    <a:pt x="15522" y="47"/>
                    <a:pt x="15430" y="24"/>
                  </a:cubicBezTo>
                  <a:cubicBezTo>
                    <a:pt x="15385" y="1"/>
                    <a:pt x="15339" y="1"/>
                    <a:pt x="15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38"/>
            <p:cNvSpPr/>
            <p:nvPr/>
          </p:nvSpPr>
          <p:spPr>
            <a:xfrm>
              <a:off x="5723140" y="1279254"/>
              <a:ext cx="258721" cy="315699"/>
            </a:xfrm>
            <a:custGeom>
              <a:avLst/>
              <a:gdLst/>
              <a:ahLst/>
              <a:cxnLst/>
              <a:rect l="l" t="t" r="r" b="b"/>
              <a:pathLst>
                <a:path w="9245" h="11281" extrusionOk="0">
                  <a:moveTo>
                    <a:pt x="8834" y="2010"/>
                  </a:moveTo>
                  <a:lnTo>
                    <a:pt x="8834" y="2010"/>
                  </a:lnTo>
                  <a:cubicBezTo>
                    <a:pt x="8819" y="2010"/>
                    <a:pt x="8795" y="2019"/>
                    <a:pt x="8774" y="2031"/>
                  </a:cubicBezTo>
                  <a:lnTo>
                    <a:pt x="8774" y="2031"/>
                  </a:lnTo>
                  <a:cubicBezTo>
                    <a:pt x="8794" y="2027"/>
                    <a:pt x="8814" y="2010"/>
                    <a:pt x="8834" y="2010"/>
                  </a:cubicBezTo>
                  <a:close/>
                  <a:moveTo>
                    <a:pt x="5775" y="4185"/>
                  </a:moveTo>
                  <a:cubicBezTo>
                    <a:pt x="5767" y="4190"/>
                    <a:pt x="5760" y="4196"/>
                    <a:pt x="5752" y="4201"/>
                  </a:cubicBezTo>
                  <a:cubicBezTo>
                    <a:pt x="5772" y="4201"/>
                    <a:pt x="5775" y="4201"/>
                    <a:pt x="5775" y="4185"/>
                  </a:cubicBezTo>
                  <a:close/>
                  <a:moveTo>
                    <a:pt x="8331" y="1"/>
                  </a:moveTo>
                  <a:cubicBezTo>
                    <a:pt x="8240" y="1"/>
                    <a:pt x="8149" y="24"/>
                    <a:pt x="8080" y="115"/>
                  </a:cubicBezTo>
                  <a:cubicBezTo>
                    <a:pt x="8035" y="184"/>
                    <a:pt x="8012" y="252"/>
                    <a:pt x="8012" y="343"/>
                  </a:cubicBezTo>
                  <a:cubicBezTo>
                    <a:pt x="8035" y="412"/>
                    <a:pt x="8058" y="457"/>
                    <a:pt x="8080" y="503"/>
                  </a:cubicBezTo>
                  <a:cubicBezTo>
                    <a:pt x="8217" y="686"/>
                    <a:pt x="8354" y="868"/>
                    <a:pt x="8446" y="1051"/>
                  </a:cubicBezTo>
                  <a:cubicBezTo>
                    <a:pt x="8491" y="1142"/>
                    <a:pt x="8537" y="1234"/>
                    <a:pt x="8560" y="1348"/>
                  </a:cubicBezTo>
                  <a:cubicBezTo>
                    <a:pt x="8583" y="1370"/>
                    <a:pt x="8583" y="1370"/>
                    <a:pt x="8583" y="1393"/>
                  </a:cubicBezTo>
                  <a:cubicBezTo>
                    <a:pt x="8491" y="1439"/>
                    <a:pt x="8400" y="1485"/>
                    <a:pt x="8331" y="1530"/>
                  </a:cubicBezTo>
                  <a:cubicBezTo>
                    <a:pt x="8286" y="1553"/>
                    <a:pt x="8240" y="1576"/>
                    <a:pt x="8217" y="1599"/>
                  </a:cubicBezTo>
                  <a:cubicBezTo>
                    <a:pt x="8080" y="1667"/>
                    <a:pt x="7966" y="1713"/>
                    <a:pt x="7852" y="1781"/>
                  </a:cubicBezTo>
                  <a:cubicBezTo>
                    <a:pt x="7715" y="1850"/>
                    <a:pt x="7578" y="1918"/>
                    <a:pt x="7464" y="1987"/>
                  </a:cubicBezTo>
                  <a:cubicBezTo>
                    <a:pt x="7350" y="2055"/>
                    <a:pt x="7236" y="2124"/>
                    <a:pt x="7122" y="2192"/>
                  </a:cubicBezTo>
                  <a:cubicBezTo>
                    <a:pt x="7008" y="2261"/>
                    <a:pt x="6893" y="2329"/>
                    <a:pt x="6779" y="2420"/>
                  </a:cubicBezTo>
                  <a:cubicBezTo>
                    <a:pt x="6665" y="2489"/>
                    <a:pt x="6551" y="2580"/>
                    <a:pt x="6460" y="2649"/>
                  </a:cubicBezTo>
                  <a:cubicBezTo>
                    <a:pt x="6437" y="2649"/>
                    <a:pt x="6414" y="2672"/>
                    <a:pt x="6391" y="2672"/>
                  </a:cubicBezTo>
                  <a:cubicBezTo>
                    <a:pt x="6368" y="2694"/>
                    <a:pt x="6346" y="2717"/>
                    <a:pt x="6323" y="2717"/>
                  </a:cubicBezTo>
                  <a:cubicBezTo>
                    <a:pt x="6300" y="2740"/>
                    <a:pt x="6254" y="2786"/>
                    <a:pt x="6209" y="2808"/>
                  </a:cubicBezTo>
                  <a:lnTo>
                    <a:pt x="5935" y="3014"/>
                  </a:lnTo>
                  <a:cubicBezTo>
                    <a:pt x="5752" y="3128"/>
                    <a:pt x="5592" y="3265"/>
                    <a:pt x="5410" y="3402"/>
                  </a:cubicBezTo>
                  <a:cubicBezTo>
                    <a:pt x="5067" y="3676"/>
                    <a:pt x="4748" y="3973"/>
                    <a:pt x="4428" y="4269"/>
                  </a:cubicBezTo>
                  <a:cubicBezTo>
                    <a:pt x="4383" y="4292"/>
                    <a:pt x="4360" y="4338"/>
                    <a:pt x="4314" y="4361"/>
                  </a:cubicBezTo>
                  <a:cubicBezTo>
                    <a:pt x="4291" y="4383"/>
                    <a:pt x="4269" y="4429"/>
                    <a:pt x="4246" y="4452"/>
                  </a:cubicBezTo>
                  <a:cubicBezTo>
                    <a:pt x="4154" y="4543"/>
                    <a:pt x="4063" y="4634"/>
                    <a:pt x="3972" y="4703"/>
                  </a:cubicBezTo>
                  <a:cubicBezTo>
                    <a:pt x="3926" y="4771"/>
                    <a:pt x="3858" y="4840"/>
                    <a:pt x="3789" y="4886"/>
                  </a:cubicBezTo>
                  <a:lnTo>
                    <a:pt x="3721" y="4886"/>
                  </a:lnTo>
                  <a:cubicBezTo>
                    <a:pt x="3652" y="4886"/>
                    <a:pt x="3584" y="4931"/>
                    <a:pt x="3515" y="5000"/>
                  </a:cubicBezTo>
                  <a:cubicBezTo>
                    <a:pt x="3424" y="5114"/>
                    <a:pt x="3333" y="5228"/>
                    <a:pt x="3241" y="5342"/>
                  </a:cubicBezTo>
                  <a:cubicBezTo>
                    <a:pt x="3173" y="5433"/>
                    <a:pt x="3082" y="5502"/>
                    <a:pt x="3036" y="5570"/>
                  </a:cubicBezTo>
                  <a:cubicBezTo>
                    <a:pt x="2853" y="5776"/>
                    <a:pt x="2671" y="5981"/>
                    <a:pt x="2511" y="6209"/>
                  </a:cubicBezTo>
                  <a:cubicBezTo>
                    <a:pt x="2465" y="6255"/>
                    <a:pt x="2420" y="6301"/>
                    <a:pt x="2397" y="6369"/>
                  </a:cubicBezTo>
                  <a:cubicBezTo>
                    <a:pt x="2351" y="6415"/>
                    <a:pt x="2306" y="6483"/>
                    <a:pt x="2260" y="6529"/>
                  </a:cubicBezTo>
                  <a:cubicBezTo>
                    <a:pt x="2237" y="6552"/>
                    <a:pt x="2237" y="6575"/>
                    <a:pt x="2237" y="6575"/>
                  </a:cubicBezTo>
                  <a:cubicBezTo>
                    <a:pt x="2146" y="6712"/>
                    <a:pt x="2077" y="6826"/>
                    <a:pt x="1986" y="6940"/>
                  </a:cubicBezTo>
                  <a:cubicBezTo>
                    <a:pt x="1918" y="7031"/>
                    <a:pt x="1849" y="7145"/>
                    <a:pt x="1781" y="7237"/>
                  </a:cubicBezTo>
                  <a:cubicBezTo>
                    <a:pt x="1735" y="7328"/>
                    <a:pt x="1689" y="7419"/>
                    <a:pt x="1644" y="7488"/>
                  </a:cubicBezTo>
                  <a:cubicBezTo>
                    <a:pt x="1598" y="7556"/>
                    <a:pt x="1552" y="7625"/>
                    <a:pt x="1530" y="7716"/>
                  </a:cubicBezTo>
                  <a:cubicBezTo>
                    <a:pt x="1507" y="7739"/>
                    <a:pt x="1507" y="7762"/>
                    <a:pt x="1484" y="7807"/>
                  </a:cubicBezTo>
                  <a:cubicBezTo>
                    <a:pt x="1438" y="7876"/>
                    <a:pt x="1393" y="7967"/>
                    <a:pt x="1324" y="8035"/>
                  </a:cubicBezTo>
                  <a:cubicBezTo>
                    <a:pt x="1187" y="8264"/>
                    <a:pt x="1027" y="8515"/>
                    <a:pt x="890" y="8743"/>
                  </a:cubicBezTo>
                  <a:cubicBezTo>
                    <a:pt x="731" y="8994"/>
                    <a:pt x="594" y="9245"/>
                    <a:pt x="457" y="9496"/>
                  </a:cubicBezTo>
                  <a:cubicBezTo>
                    <a:pt x="388" y="9610"/>
                    <a:pt x="320" y="9725"/>
                    <a:pt x="251" y="9861"/>
                  </a:cubicBezTo>
                  <a:cubicBezTo>
                    <a:pt x="206" y="9930"/>
                    <a:pt x="183" y="9998"/>
                    <a:pt x="160" y="10067"/>
                  </a:cubicBezTo>
                  <a:cubicBezTo>
                    <a:pt x="114" y="10113"/>
                    <a:pt x="92" y="10158"/>
                    <a:pt x="69" y="10227"/>
                  </a:cubicBezTo>
                  <a:cubicBezTo>
                    <a:pt x="46" y="10295"/>
                    <a:pt x="0" y="10386"/>
                    <a:pt x="0" y="10478"/>
                  </a:cubicBezTo>
                  <a:cubicBezTo>
                    <a:pt x="0" y="10523"/>
                    <a:pt x="0" y="10569"/>
                    <a:pt x="23" y="10615"/>
                  </a:cubicBezTo>
                  <a:cubicBezTo>
                    <a:pt x="46" y="10660"/>
                    <a:pt x="69" y="10706"/>
                    <a:pt x="114" y="10729"/>
                  </a:cubicBezTo>
                  <a:cubicBezTo>
                    <a:pt x="114" y="10752"/>
                    <a:pt x="114" y="10774"/>
                    <a:pt x="137" y="10820"/>
                  </a:cubicBezTo>
                  <a:cubicBezTo>
                    <a:pt x="160" y="10889"/>
                    <a:pt x="228" y="10957"/>
                    <a:pt x="320" y="10957"/>
                  </a:cubicBezTo>
                  <a:lnTo>
                    <a:pt x="388" y="10957"/>
                  </a:lnTo>
                  <a:cubicBezTo>
                    <a:pt x="411" y="10957"/>
                    <a:pt x="411" y="10980"/>
                    <a:pt x="411" y="10980"/>
                  </a:cubicBezTo>
                  <a:cubicBezTo>
                    <a:pt x="411" y="11026"/>
                    <a:pt x="434" y="11071"/>
                    <a:pt x="457" y="11117"/>
                  </a:cubicBezTo>
                  <a:cubicBezTo>
                    <a:pt x="457" y="11117"/>
                    <a:pt x="480" y="11140"/>
                    <a:pt x="502" y="11163"/>
                  </a:cubicBezTo>
                  <a:cubicBezTo>
                    <a:pt x="525" y="11231"/>
                    <a:pt x="594" y="11277"/>
                    <a:pt x="662" y="11277"/>
                  </a:cubicBezTo>
                  <a:cubicBezTo>
                    <a:pt x="677" y="11280"/>
                    <a:pt x="691" y="11281"/>
                    <a:pt x="704" y="11281"/>
                  </a:cubicBezTo>
                  <a:cubicBezTo>
                    <a:pt x="793" y="11281"/>
                    <a:pt x="848" y="11216"/>
                    <a:pt x="868" y="11117"/>
                  </a:cubicBezTo>
                  <a:cubicBezTo>
                    <a:pt x="890" y="11026"/>
                    <a:pt x="913" y="10934"/>
                    <a:pt x="936" y="10866"/>
                  </a:cubicBezTo>
                  <a:cubicBezTo>
                    <a:pt x="936" y="10843"/>
                    <a:pt x="936" y="10820"/>
                    <a:pt x="959" y="10797"/>
                  </a:cubicBezTo>
                  <a:cubicBezTo>
                    <a:pt x="959" y="10729"/>
                    <a:pt x="982" y="10660"/>
                    <a:pt x="1005" y="10592"/>
                  </a:cubicBezTo>
                  <a:cubicBezTo>
                    <a:pt x="1050" y="10478"/>
                    <a:pt x="1073" y="10386"/>
                    <a:pt x="1096" y="10272"/>
                  </a:cubicBezTo>
                  <a:cubicBezTo>
                    <a:pt x="1119" y="10158"/>
                    <a:pt x="1141" y="10044"/>
                    <a:pt x="1164" y="9953"/>
                  </a:cubicBezTo>
                  <a:cubicBezTo>
                    <a:pt x="1164" y="9930"/>
                    <a:pt x="1164" y="9907"/>
                    <a:pt x="1164" y="9907"/>
                  </a:cubicBezTo>
                  <a:cubicBezTo>
                    <a:pt x="1233" y="9793"/>
                    <a:pt x="1324" y="9679"/>
                    <a:pt x="1393" y="9565"/>
                  </a:cubicBezTo>
                  <a:cubicBezTo>
                    <a:pt x="1438" y="9496"/>
                    <a:pt x="1484" y="9405"/>
                    <a:pt x="1530" y="9336"/>
                  </a:cubicBezTo>
                  <a:cubicBezTo>
                    <a:pt x="1552" y="9314"/>
                    <a:pt x="1575" y="9291"/>
                    <a:pt x="1598" y="9291"/>
                  </a:cubicBezTo>
                  <a:cubicBezTo>
                    <a:pt x="1689" y="9200"/>
                    <a:pt x="1735" y="9108"/>
                    <a:pt x="1781" y="9017"/>
                  </a:cubicBezTo>
                  <a:cubicBezTo>
                    <a:pt x="1849" y="8948"/>
                    <a:pt x="1895" y="8857"/>
                    <a:pt x="1963" y="8766"/>
                  </a:cubicBezTo>
                  <a:cubicBezTo>
                    <a:pt x="2054" y="8606"/>
                    <a:pt x="2169" y="8423"/>
                    <a:pt x="2283" y="8264"/>
                  </a:cubicBezTo>
                  <a:cubicBezTo>
                    <a:pt x="2328" y="8195"/>
                    <a:pt x="2351" y="8127"/>
                    <a:pt x="2397" y="8081"/>
                  </a:cubicBezTo>
                  <a:cubicBezTo>
                    <a:pt x="2443" y="7990"/>
                    <a:pt x="2511" y="7921"/>
                    <a:pt x="2557" y="7830"/>
                  </a:cubicBezTo>
                  <a:cubicBezTo>
                    <a:pt x="2739" y="7602"/>
                    <a:pt x="2899" y="7374"/>
                    <a:pt x="3059" y="7168"/>
                  </a:cubicBezTo>
                  <a:cubicBezTo>
                    <a:pt x="3104" y="7122"/>
                    <a:pt x="3104" y="7100"/>
                    <a:pt x="3127" y="7054"/>
                  </a:cubicBezTo>
                  <a:cubicBezTo>
                    <a:pt x="3219" y="6940"/>
                    <a:pt x="3287" y="6826"/>
                    <a:pt x="3378" y="6712"/>
                  </a:cubicBezTo>
                  <a:cubicBezTo>
                    <a:pt x="3470" y="6597"/>
                    <a:pt x="3561" y="6460"/>
                    <a:pt x="3652" y="6346"/>
                  </a:cubicBezTo>
                  <a:cubicBezTo>
                    <a:pt x="3744" y="6232"/>
                    <a:pt x="3835" y="6118"/>
                    <a:pt x="3926" y="6004"/>
                  </a:cubicBezTo>
                  <a:cubicBezTo>
                    <a:pt x="3949" y="5981"/>
                    <a:pt x="3949" y="5958"/>
                    <a:pt x="3949" y="5958"/>
                  </a:cubicBezTo>
                  <a:cubicBezTo>
                    <a:pt x="3972" y="5936"/>
                    <a:pt x="3995" y="5936"/>
                    <a:pt x="3995" y="5913"/>
                  </a:cubicBezTo>
                  <a:cubicBezTo>
                    <a:pt x="4109" y="5821"/>
                    <a:pt x="4200" y="5730"/>
                    <a:pt x="4291" y="5639"/>
                  </a:cubicBezTo>
                  <a:cubicBezTo>
                    <a:pt x="4451" y="5479"/>
                    <a:pt x="4611" y="5319"/>
                    <a:pt x="4771" y="5159"/>
                  </a:cubicBezTo>
                  <a:cubicBezTo>
                    <a:pt x="4839" y="5091"/>
                    <a:pt x="4885" y="5045"/>
                    <a:pt x="4930" y="5000"/>
                  </a:cubicBezTo>
                  <a:lnTo>
                    <a:pt x="5067" y="4886"/>
                  </a:lnTo>
                  <a:cubicBezTo>
                    <a:pt x="5204" y="4749"/>
                    <a:pt x="5341" y="4589"/>
                    <a:pt x="5501" y="4452"/>
                  </a:cubicBezTo>
                  <a:cubicBezTo>
                    <a:pt x="5570" y="4383"/>
                    <a:pt x="5661" y="4315"/>
                    <a:pt x="5729" y="4224"/>
                  </a:cubicBezTo>
                  <a:lnTo>
                    <a:pt x="5775" y="4178"/>
                  </a:lnTo>
                  <a:lnTo>
                    <a:pt x="5775" y="4178"/>
                  </a:lnTo>
                  <a:cubicBezTo>
                    <a:pt x="5775" y="4178"/>
                    <a:pt x="5775" y="4178"/>
                    <a:pt x="5775" y="4178"/>
                  </a:cubicBezTo>
                  <a:lnTo>
                    <a:pt x="5775" y="4178"/>
                  </a:lnTo>
                  <a:cubicBezTo>
                    <a:pt x="5775" y="4181"/>
                    <a:pt x="5775" y="4183"/>
                    <a:pt x="5775" y="4185"/>
                  </a:cubicBezTo>
                  <a:lnTo>
                    <a:pt x="5775" y="4185"/>
                  </a:lnTo>
                  <a:cubicBezTo>
                    <a:pt x="5836" y="4140"/>
                    <a:pt x="5897" y="4082"/>
                    <a:pt x="5958" y="4041"/>
                  </a:cubicBezTo>
                  <a:cubicBezTo>
                    <a:pt x="5980" y="3995"/>
                    <a:pt x="6026" y="3973"/>
                    <a:pt x="6049" y="3927"/>
                  </a:cubicBezTo>
                  <a:cubicBezTo>
                    <a:pt x="6049" y="3881"/>
                    <a:pt x="6072" y="3858"/>
                    <a:pt x="6072" y="3836"/>
                  </a:cubicBezTo>
                  <a:cubicBezTo>
                    <a:pt x="6072" y="3813"/>
                    <a:pt x="6095" y="3813"/>
                    <a:pt x="6117" y="3790"/>
                  </a:cubicBezTo>
                  <a:cubicBezTo>
                    <a:pt x="6254" y="3676"/>
                    <a:pt x="6391" y="3562"/>
                    <a:pt x="6528" y="3448"/>
                  </a:cubicBezTo>
                  <a:cubicBezTo>
                    <a:pt x="6597" y="3402"/>
                    <a:pt x="6642" y="3333"/>
                    <a:pt x="6642" y="3265"/>
                  </a:cubicBezTo>
                  <a:cubicBezTo>
                    <a:pt x="6665" y="3242"/>
                    <a:pt x="6665" y="3242"/>
                    <a:pt x="6665" y="3242"/>
                  </a:cubicBezTo>
                  <a:cubicBezTo>
                    <a:pt x="6688" y="3219"/>
                    <a:pt x="6734" y="3174"/>
                    <a:pt x="6779" y="3151"/>
                  </a:cubicBezTo>
                  <a:cubicBezTo>
                    <a:pt x="6893" y="3082"/>
                    <a:pt x="6985" y="3014"/>
                    <a:pt x="7099" y="2945"/>
                  </a:cubicBezTo>
                  <a:cubicBezTo>
                    <a:pt x="7190" y="2900"/>
                    <a:pt x="7281" y="2831"/>
                    <a:pt x="7373" y="2786"/>
                  </a:cubicBezTo>
                  <a:cubicBezTo>
                    <a:pt x="7555" y="2672"/>
                    <a:pt x="7738" y="2557"/>
                    <a:pt x="7943" y="2466"/>
                  </a:cubicBezTo>
                  <a:cubicBezTo>
                    <a:pt x="7921" y="2466"/>
                    <a:pt x="7898" y="2489"/>
                    <a:pt x="7875" y="2489"/>
                  </a:cubicBezTo>
                  <a:cubicBezTo>
                    <a:pt x="7905" y="2474"/>
                    <a:pt x="7936" y="2458"/>
                    <a:pt x="7966" y="2443"/>
                  </a:cubicBezTo>
                  <a:cubicBezTo>
                    <a:pt x="7989" y="2443"/>
                    <a:pt x="8012" y="2420"/>
                    <a:pt x="8012" y="2420"/>
                  </a:cubicBezTo>
                  <a:lnTo>
                    <a:pt x="8012" y="2420"/>
                  </a:lnTo>
                  <a:cubicBezTo>
                    <a:pt x="8012" y="2420"/>
                    <a:pt x="8012" y="2420"/>
                    <a:pt x="8012" y="2420"/>
                  </a:cubicBezTo>
                  <a:cubicBezTo>
                    <a:pt x="8172" y="2329"/>
                    <a:pt x="8354" y="2261"/>
                    <a:pt x="8514" y="2169"/>
                  </a:cubicBezTo>
                  <a:cubicBezTo>
                    <a:pt x="8537" y="2147"/>
                    <a:pt x="8560" y="2147"/>
                    <a:pt x="8583" y="2124"/>
                  </a:cubicBezTo>
                  <a:cubicBezTo>
                    <a:pt x="8628" y="2101"/>
                    <a:pt x="8697" y="2078"/>
                    <a:pt x="8742" y="2032"/>
                  </a:cubicBezTo>
                  <a:cubicBezTo>
                    <a:pt x="8742" y="2032"/>
                    <a:pt x="8742" y="2032"/>
                    <a:pt x="8742" y="2055"/>
                  </a:cubicBezTo>
                  <a:cubicBezTo>
                    <a:pt x="8751" y="2047"/>
                    <a:pt x="8762" y="2039"/>
                    <a:pt x="8774" y="2031"/>
                  </a:cubicBezTo>
                  <a:lnTo>
                    <a:pt x="8774" y="2031"/>
                  </a:lnTo>
                  <a:cubicBezTo>
                    <a:pt x="8771" y="2032"/>
                    <a:pt x="8768" y="2032"/>
                    <a:pt x="8765" y="2032"/>
                  </a:cubicBezTo>
                  <a:cubicBezTo>
                    <a:pt x="8788" y="2010"/>
                    <a:pt x="8811" y="2010"/>
                    <a:pt x="8834" y="2010"/>
                  </a:cubicBezTo>
                  <a:cubicBezTo>
                    <a:pt x="8879" y="1964"/>
                    <a:pt x="8948" y="1941"/>
                    <a:pt x="8993" y="1918"/>
                  </a:cubicBezTo>
                  <a:cubicBezTo>
                    <a:pt x="9016" y="1895"/>
                    <a:pt x="9039" y="1895"/>
                    <a:pt x="9062" y="1873"/>
                  </a:cubicBezTo>
                  <a:cubicBezTo>
                    <a:pt x="9085" y="1850"/>
                    <a:pt x="9130" y="1827"/>
                    <a:pt x="9153" y="1781"/>
                  </a:cubicBezTo>
                  <a:cubicBezTo>
                    <a:pt x="9199" y="1713"/>
                    <a:pt x="9222" y="1667"/>
                    <a:pt x="9244" y="1599"/>
                  </a:cubicBezTo>
                  <a:cubicBezTo>
                    <a:pt x="9244" y="1507"/>
                    <a:pt x="9244" y="1416"/>
                    <a:pt x="9222" y="1325"/>
                  </a:cubicBezTo>
                  <a:cubicBezTo>
                    <a:pt x="9222" y="1211"/>
                    <a:pt x="9199" y="1119"/>
                    <a:pt x="9153" y="1028"/>
                  </a:cubicBezTo>
                  <a:cubicBezTo>
                    <a:pt x="9085" y="823"/>
                    <a:pt x="8971" y="640"/>
                    <a:pt x="8856" y="457"/>
                  </a:cubicBezTo>
                  <a:cubicBezTo>
                    <a:pt x="8811" y="389"/>
                    <a:pt x="8742" y="298"/>
                    <a:pt x="8697" y="229"/>
                  </a:cubicBezTo>
                  <a:lnTo>
                    <a:pt x="8651" y="161"/>
                  </a:lnTo>
                  <a:cubicBezTo>
                    <a:pt x="8605" y="92"/>
                    <a:pt x="8537" y="47"/>
                    <a:pt x="8468" y="24"/>
                  </a:cubicBezTo>
                  <a:cubicBezTo>
                    <a:pt x="8423" y="1"/>
                    <a:pt x="8377" y="1"/>
                    <a:pt x="83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38"/>
            <p:cNvSpPr/>
            <p:nvPr/>
          </p:nvSpPr>
          <p:spPr>
            <a:xfrm>
              <a:off x="5301546" y="1519449"/>
              <a:ext cx="364113" cy="67948"/>
            </a:xfrm>
            <a:custGeom>
              <a:avLst/>
              <a:gdLst/>
              <a:ahLst/>
              <a:cxnLst/>
              <a:rect l="l" t="t" r="r" b="b"/>
              <a:pathLst>
                <a:path w="13011" h="2428" extrusionOk="0">
                  <a:moveTo>
                    <a:pt x="7327" y="0"/>
                  </a:moveTo>
                  <a:cubicBezTo>
                    <a:pt x="7259" y="0"/>
                    <a:pt x="7190" y="0"/>
                    <a:pt x="7099" y="23"/>
                  </a:cubicBezTo>
                  <a:lnTo>
                    <a:pt x="6643" y="23"/>
                  </a:lnTo>
                  <a:cubicBezTo>
                    <a:pt x="6323" y="46"/>
                    <a:pt x="6004" y="46"/>
                    <a:pt x="5684" y="69"/>
                  </a:cubicBezTo>
                  <a:cubicBezTo>
                    <a:pt x="5410" y="92"/>
                    <a:pt x="5113" y="114"/>
                    <a:pt x="4817" y="137"/>
                  </a:cubicBezTo>
                  <a:cubicBezTo>
                    <a:pt x="4657" y="160"/>
                    <a:pt x="4497" y="183"/>
                    <a:pt x="4337" y="206"/>
                  </a:cubicBezTo>
                  <a:cubicBezTo>
                    <a:pt x="4178" y="229"/>
                    <a:pt x="4018" y="251"/>
                    <a:pt x="3858" y="274"/>
                  </a:cubicBezTo>
                  <a:cubicBezTo>
                    <a:pt x="3744" y="297"/>
                    <a:pt x="3653" y="320"/>
                    <a:pt x="3561" y="343"/>
                  </a:cubicBezTo>
                  <a:cubicBezTo>
                    <a:pt x="3493" y="343"/>
                    <a:pt x="3447" y="365"/>
                    <a:pt x="3379" y="388"/>
                  </a:cubicBezTo>
                  <a:cubicBezTo>
                    <a:pt x="3333" y="411"/>
                    <a:pt x="3265" y="434"/>
                    <a:pt x="3219" y="457"/>
                  </a:cubicBezTo>
                  <a:cubicBezTo>
                    <a:pt x="3173" y="480"/>
                    <a:pt x="3150" y="502"/>
                    <a:pt x="3105" y="548"/>
                  </a:cubicBezTo>
                  <a:cubicBezTo>
                    <a:pt x="3105" y="571"/>
                    <a:pt x="3105" y="571"/>
                    <a:pt x="3105" y="594"/>
                  </a:cubicBezTo>
                  <a:cubicBezTo>
                    <a:pt x="3059" y="594"/>
                    <a:pt x="3013" y="617"/>
                    <a:pt x="2968" y="617"/>
                  </a:cubicBezTo>
                  <a:cubicBezTo>
                    <a:pt x="2945" y="639"/>
                    <a:pt x="2922" y="662"/>
                    <a:pt x="2899" y="662"/>
                  </a:cubicBezTo>
                  <a:cubicBezTo>
                    <a:pt x="2876" y="662"/>
                    <a:pt x="2854" y="685"/>
                    <a:pt x="2831" y="685"/>
                  </a:cubicBezTo>
                  <a:cubicBezTo>
                    <a:pt x="2831" y="685"/>
                    <a:pt x="2831" y="662"/>
                    <a:pt x="2831" y="662"/>
                  </a:cubicBezTo>
                  <a:cubicBezTo>
                    <a:pt x="2762" y="617"/>
                    <a:pt x="2717" y="571"/>
                    <a:pt x="2648" y="571"/>
                  </a:cubicBezTo>
                  <a:cubicBezTo>
                    <a:pt x="2628" y="564"/>
                    <a:pt x="2608" y="561"/>
                    <a:pt x="2589" y="561"/>
                  </a:cubicBezTo>
                  <a:cubicBezTo>
                    <a:pt x="2542" y="561"/>
                    <a:pt x="2498" y="578"/>
                    <a:pt x="2466" y="594"/>
                  </a:cubicBezTo>
                  <a:cubicBezTo>
                    <a:pt x="2420" y="594"/>
                    <a:pt x="2374" y="617"/>
                    <a:pt x="2306" y="617"/>
                  </a:cubicBezTo>
                  <a:cubicBezTo>
                    <a:pt x="2215" y="639"/>
                    <a:pt x="2100" y="662"/>
                    <a:pt x="2009" y="685"/>
                  </a:cubicBezTo>
                  <a:cubicBezTo>
                    <a:pt x="1804" y="731"/>
                    <a:pt x="1598" y="799"/>
                    <a:pt x="1393" y="845"/>
                  </a:cubicBezTo>
                  <a:cubicBezTo>
                    <a:pt x="1165" y="913"/>
                    <a:pt x="959" y="1005"/>
                    <a:pt x="754" y="1073"/>
                  </a:cubicBezTo>
                  <a:cubicBezTo>
                    <a:pt x="640" y="1119"/>
                    <a:pt x="548" y="1187"/>
                    <a:pt x="434" y="1233"/>
                  </a:cubicBezTo>
                  <a:cubicBezTo>
                    <a:pt x="320" y="1301"/>
                    <a:pt x="206" y="1393"/>
                    <a:pt x="115" y="1484"/>
                  </a:cubicBezTo>
                  <a:cubicBezTo>
                    <a:pt x="92" y="1507"/>
                    <a:pt x="92" y="1507"/>
                    <a:pt x="69" y="1530"/>
                  </a:cubicBezTo>
                  <a:cubicBezTo>
                    <a:pt x="69" y="1552"/>
                    <a:pt x="46" y="1575"/>
                    <a:pt x="46" y="1598"/>
                  </a:cubicBezTo>
                  <a:cubicBezTo>
                    <a:pt x="1" y="1666"/>
                    <a:pt x="23" y="1735"/>
                    <a:pt x="46" y="1803"/>
                  </a:cubicBezTo>
                  <a:cubicBezTo>
                    <a:pt x="69" y="1849"/>
                    <a:pt x="115" y="1872"/>
                    <a:pt x="160" y="1895"/>
                  </a:cubicBezTo>
                  <a:cubicBezTo>
                    <a:pt x="137" y="1918"/>
                    <a:pt x="115" y="1940"/>
                    <a:pt x="115" y="1963"/>
                  </a:cubicBezTo>
                  <a:cubicBezTo>
                    <a:pt x="92" y="2055"/>
                    <a:pt x="115" y="2123"/>
                    <a:pt x="160" y="2191"/>
                  </a:cubicBezTo>
                  <a:cubicBezTo>
                    <a:pt x="183" y="2237"/>
                    <a:pt x="252" y="2260"/>
                    <a:pt x="297" y="2260"/>
                  </a:cubicBezTo>
                  <a:cubicBezTo>
                    <a:pt x="297" y="2283"/>
                    <a:pt x="297" y="2306"/>
                    <a:pt x="297" y="2328"/>
                  </a:cubicBezTo>
                  <a:cubicBezTo>
                    <a:pt x="332" y="2398"/>
                    <a:pt x="394" y="2428"/>
                    <a:pt x="451" y="2428"/>
                  </a:cubicBezTo>
                  <a:cubicBezTo>
                    <a:pt x="469" y="2428"/>
                    <a:pt x="487" y="2425"/>
                    <a:pt x="503" y="2420"/>
                  </a:cubicBezTo>
                  <a:cubicBezTo>
                    <a:pt x="548" y="2397"/>
                    <a:pt x="571" y="2374"/>
                    <a:pt x="594" y="2351"/>
                  </a:cubicBezTo>
                  <a:cubicBezTo>
                    <a:pt x="640" y="2328"/>
                    <a:pt x="685" y="2306"/>
                    <a:pt x="708" y="2283"/>
                  </a:cubicBezTo>
                  <a:cubicBezTo>
                    <a:pt x="799" y="2237"/>
                    <a:pt x="891" y="2169"/>
                    <a:pt x="959" y="2123"/>
                  </a:cubicBezTo>
                  <a:cubicBezTo>
                    <a:pt x="982" y="2100"/>
                    <a:pt x="1005" y="2100"/>
                    <a:pt x="1028" y="2077"/>
                  </a:cubicBezTo>
                  <a:cubicBezTo>
                    <a:pt x="1119" y="2055"/>
                    <a:pt x="1210" y="2009"/>
                    <a:pt x="1302" y="1963"/>
                  </a:cubicBezTo>
                  <a:cubicBezTo>
                    <a:pt x="1393" y="1940"/>
                    <a:pt x="1461" y="1895"/>
                    <a:pt x="1553" y="1849"/>
                  </a:cubicBezTo>
                  <a:cubicBezTo>
                    <a:pt x="1598" y="1849"/>
                    <a:pt x="1621" y="1826"/>
                    <a:pt x="1644" y="1826"/>
                  </a:cubicBezTo>
                  <a:cubicBezTo>
                    <a:pt x="1712" y="1826"/>
                    <a:pt x="1758" y="1803"/>
                    <a:pt x="1827" y="1803"/>
                  </a:cubicBezTo>
                  <a:cubicBezTo>
                    <a:pt x="1872" y="1803"/>
                    <a:pt x="1941" y="1781"/>
                    <a:pt x="1986" y="1781"/>
                  </a:cubicBezTo>
                  <a:cubicBezTo>
                    <a:pt x="2100" y="1758"/>
                    <a:pt x="2215" y="1735"/>
                    <a:pt x="2329" y="1712"/>
                  </a:cubicBezTo>
                  <a:cubicBezTo>
                    <a:pt x="2557" y="1666"/>
                    <a:pt x="2808" y="1598"/>
                    <a:pt x="3036" y="1552"/>
                  </a:cubicBezTo>
                  <a:cubicBezTo>
                    <a:pt x="3265" y="1507"/>
                    <a:pt x="3493" y="1438"/>
                    <a:pt x="3721" y="1393"/>
                  </a:cubicBezTo>
                  <a:cubicBezTo>
                    <a:pt x="3972" y="1347"/>
                    <a:pt x="4223" y="1278"/>
                    <a:pt x="4474" y="1210"/>
                  </a:cubicBezTo>
                  <a:cubicBezTo>
                    <a:pt x="4497" y="1210"/>
                    <a:pt x="4543" y="1187"/>
                    <a:pt x="4566" y="1187"/>
                  </a:cubicBezTo>
                  <a:cubicBezTo>
                    <a:pt x="4588" y="1187"/>
                    <a:pt x="4611" y="1164"/>
                    <a:pt x="4634" y="1164"/>
                  </a:cubicBezTo>
                  <a:cubicBezTo>
                    <a:pt x="4862" y="1142"/>
                    <a:pt x="5091" y="1119"/>
                    <a:pt x="5319" y="1096"/>
                  </a:cubicBezTo>
                  <a:cubicBezTo>
                    <a:pt x="5364" y="1119"/>
                    <a:pt x="5387" y="1142"/>
                    <a:pt x="5433" y="1164"/>
                  </a:cubicBezTo>
                  <a:cubicBezTo>
                    <a:pt x="5456" y="1187"/>
                    <a:pt x="5501" y="1187"/>
                    <a:pt x="5547" y="1187"/>
                  </a:cubicBezTo>
                  <a:lnTo>
                    <a:pt x="5752" y="1187"/>
                  </a:lnTo>
                  <a:cubicBezTo>
                    <a:pt x="5798" y="1164"/>
                    <a:pt x="5844" y="1164"/>
                    <a:pt x="5889" y="1164"/>
                  </a:cubicBezTo>
                  <a:lnTo>
                    <a:pt x="6163" y="1164"/>
                  </a:lnTo>
                  <a:lnTo>
                    <a:pt x="6190" y="1151"/>
                  </a:lnTo>
                  <a:lnTo>
                    <a:pt x="6190" y="1151"/>
                  </a:lnTo>
                  <a:cubicBezTo>
                    <a:pt x="6186" y="1157"/>
                    <a:pt x="6186" y="1164"/>
                    <a:pt x="6186" y="1164"/>
                  </a:cubicBezTo>
                  <a:cubicBezTo>
                    <a:pt x="6186" y="1164"/>
                    <a:pt x="6209" y="1142"/>
                    <a:pt x="6209" y="1142"/>
                  </a:cubicBezTo>
                  <a:cubicBezTo>
                    <a:pt x="6506" y="1142"/>
                    <a:pt x="6780" y="1142"/>
                    <a:pt x="7076" y="1119"/>
                  </a:cubicBezTo>
                  <a:lnTo>
                    <a:pt x="7944" y="1119"/>
                  </a:lnTo>
                  <a:cubicBezTo>
                    <a:pt x="8195" y="1142"/>
                    <a:pt x="8469" y="1142"/>
                    <a:pt x="8743" y="1142"/>
                  </a:cubicBezTo>
                  <a:lnTo>
                    <a:pt x="9564" y="1142"/>
                  </a:lnTo>
                  <a:cubicBezTo>
                    <a:pt x="9610" y="1142"/>
                    <a:pt x="9656" y="1142"/>
                    <a:pt x="9701" y="1119"/>
                  </a:cubicBezTo>
                  <a:cubicBezTo>
                    <a:pt x="9747" y="1096"/>
                    <a:pt x="9815" y="1050"/>
                    <a:pt x="9838" y="982"/>
                  </a:cubicBezTo>
                  <a:cubicBezTo>
                    <a:pt x="9838" y="936"/>
                    <a:pt x="9838" y="913"/>
                    <a:pt x="9838" y="868"/>
                  </a:cubicBezTo>
                  <a:cubicBezTo>
                    <a:pt x="9907" y="868"/>
                    <a:pt x="9975" y="868"/>
                    <a:pt x="10021" y="890"/>
                  </a:cubicBezTo>
                  <a:lnTo>
                    <a:pt x="10272" y="890"/>
                  </a:lnTo>
                  <a:cubicBezTo>
                    <a:pt x="10295" y="890"/>
                    <a:pt x="10340" y="890"/>
                    <a:pt x="10363" y="868"/>
                  </a:cubicBezTo>
                  <a:lnTo>
                    <a:pt x="10432" y="890"/>
                  </a:lnTo>
                  <a:cubicBezTo>
                    <a:pt x="10660" y="913"/>
                    <a:pt x="10911" y="936"/>
                    <a:pt x="11139" y="1005"/>
                  </a:cubicBezTo>
                  <a:lnTo>
                    <a:pt x="11162" y="1005"/>
                  </a:lnTo>
                  <a:cubicBezTo>
                    <a:pt x="11253" y="1005"/>
                    <a:pt x="11345" y="1027"/>
                    <a:pt x="11436" y="1050"/>
                  </a:cubicBezTo>
                  <a:cubicBezTo>
                    <a:pt x="11596" y="1096"/>
                    <a:pt x="11756" y="1119"/>
                    <a:pt x="11892" y="1142"/>
                  </a:cubicBezTo>
                  <a:cubicBezTo>
                    <a:pt x="11984" y="1164"/>
                    <a:pt x="12075" y="1187"/>
                    <a:pt x="12144" y="1187"/>
                  </a:cubicBezTo>
                  <a:cubicBezTo>
                    <a:pt x="12235" y="1210"/>
                    <a:pt x="12326" y="1233"/>
                    <a:pt x="12417" y="1233"/>
                  </a:cubicBezTo>
                  <a:cubicBezTo>
                    <a:pt x="12463" y="1210"/>
                    <a:pt x="12509" y="1187"/>
                    <a:pt x="12532" y="1164"/>
                  </a:cubicBezTo>
                  <a:cubicBezTo>
                    <a:pt x="12600" y="1187"/>
                    <a:pt x="12691" y="1187"/>
                    <a:pt x="12760" y="1187"/>
                  </a:cubicBezTo>
                  <a:cubicBezTo>
                    <a:pt x="12772" y="1190"/>
                    <a:pt x="12783" y="1191"/>
                    <a:pt x="12795" y="1191"/>
                  </a:cubicBezTo>
                  <a:cubicBezTo>
                    <a:pt x="12896" y="1191"/>
                    <a:pt x="12988" y="1105"/>
                    <a:pt x="12988" y="982"/>
                  </a:cubicBezTo>
                  <a:cubicBezTo>
                    <a:pt x="13011" y="868"/>
                    <a:pt x="12920" y="753"/>
                    <a:pt x="12783" y="753"/>
                  </a:cubicBezTo>
                  <a:cubicBezTo>
                    <a:pt x="12737" y="731"/>
                    <a:pt x="12691" y="731"/>
                    <a:pt x="12646" y="731"/>
                  </a:cubicBezTo>
                  <a:cubicBezTo>
                    <a:pt x="12486" y="708"/>
                    <a:pt x="12326" y="685"/>
                    <a:pt x="12166" y="639"/>
                  </a:cubicBezTo>
                  <a:cubicBezTo>
                    <a:pt x="11938" y="617"/>
                    <a:pt x="11710" y="571"/>
                    <a:pt x="11504" y="525"/>
                  </a:cubicBezTo>
                  <a:cubicBezTo>
                    <a:pt x="11048" y="434"/>
                    <a:pt x="10591" y="365"/>
                    <a:pt x="10135" y="297"/>
                  </a:cubicBezTo>
                  <a:lnTo>
                    <a:pt x="10044" y="297"/>
                  </a:lnTo>
                  <a:cubicBezTo>
                    <a:pt x="9952" y="297"/>
                    <a:pt x="9884" y="274"/>
                    <a:pt x="9793" y="274"/>
                  </a:cubicBezTo>
                  <a:cubicBezTo>
                    <a:pt x="9564" y="251"/>
                    <a:pt x="9336" y="206"/>
                    <a:pt x="9108" y="160"/>
                  </a:cubicBezTo>
                  <a:cubicBezTo>
                    <a:pt x="8994" y="137"/>
                    <a:pt x="8902" y="137"/>
                    <a:pt x="8788" y="114"/>
                  </a:cubicBezTo>
                  <a:cubicBezTo>
                    <a:pt x="8674" y="92"/>
                    <a:pt x="8560" y="69"/>
                    <a:pt x="8446" y="69"/>
                  </a:cubicBezTo>
                  <a:cubicBezTo>
                    <a:pt x="8430" y="65"/>
                    <a:pt x="8414" y="63"/>
                    <a:pt x="8399" y="63"/>
                  </a:cubicBezTo>
                  <a:cubicBezTo>
                    <a:pt x="8330" y="63"/>
                    <a:pt x="8274" y="104"/>
                    <a:pt x="8218" y="160"/>
                  </a:cubicBezTo>
                  <a:cubicBezTo>
                    <a:pt x="8172" y="160"/>
                    <a:pt x="8103" y="137"/>
                    <a:pt x="8058" y="137"/>
                  </a:cubicBezTo>
                  <a:lnTo>
                    <a:pt x="7784" y="137"/>
                  </a:lnTo>
                  <a:cubicBezTo>
                    <a:pt x="7761" y="137"/>
                    <a:pt x="7761" y="137"/>
                    <a:pt x="7761" y="114"/>
                  </a:cubicBezTo>
                  <a:cubicBezTo>
                    <a:pt x="7715" y="69"/>
                    <a:pt x="7693" y="46"/>
                    <a:pt x="7624" y="23"/>
                  </a:cubicBezTo>
                  <a:cubicBezTo>
                    <a:pt x="7601" y="23"/>
                    <a:pt x="7556" y="23"/>
                    <a:pt x="7533" y="0"/>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38"/>
            <p:cNvSpPr/>
            <p:nvPr/>
          </p:nvSpPr>
          <p:spPr>
            <a:xfrm>
              <a:off x="5062022" y="1203246"/>
              <a:ext cx="251697" cy="374271"/>
            </a:xfrm>
            <a:custGeom>
              <a:avLst/>
              <a:gdLst/>
              <a:ahLst/>
              <a:cxnLst/>
              <a:rect l="l" t="t" r="r" b="b"/>
              <a:pathLst>
                <a:path w="8994" h="13374" extrusionOk="0">
                  <a:moveTo>
                    <a:pt x="160" y="1"/>
                  </a:moveTo>
                  <a:cubicBezTo>
                    <a:pt x="114" y="46"/>
                    <a:pt x="91" y="69"/>
                    <a:pt x="68" y="138"/>
                  </a:cubicBezTo>
                  <a:cubicBezTo>
                    <a:pt x="0" y="252"/>
                    <a:pt x="91" y="366"/>
                    <a:pt x="160" y="457"/>
                  </a:cubicBezTo>
                  <a:cubicBezTo>
                    <a:pt x="205" y="526"/>
                    <a:pt x="251" y="594"/>
                    <a:pt x="297" y="663"/>
                  </a:cubicBezTo>
                  <a:cubicBezTo>
                    <a:pt x="411" y="822"/>
                    <a:pt x="502" y="982"/>
                    <a:pt x="616" y="1142"/>
                  </a:cubicBezTo>
                  <a:cubicBezTo>
                    <a:pt x="662" y="1210"/>
                    <a:pt x="730" y="1302"/>
                    <a:pt x="776" y="1370"/>
                  </a:cubicBezTo>
                  <a:cubicBezTo>
                    <a:pt x="753" y="1439"/>
                    <a:pt x="776" y="1507"/>
                    <a:pt x="822" y="1553"/>
                  </a:cubicBezTo>
                  <a:cubicBezTo>
                    <a:pt x="959" y="1735"/>
                    <a:pt x="1096" y="1941"/>
                    <a:pt x="1233" y="2146"/>
                  </a:cubicBezTo>
                  <a:cubicBezTo>
                    <a:pt x="1233" y="2146"/>
                    <a:pt x="1233" y="2169"/>
                    <a:pt x="1255" y="2169"/>
                  </a:cubicBezTo>
                  <a:cubicBezTo>
                    <a:pt x="1278" y="2215"/>
                    <a:pt x="1301" y="2238"/>
                    <a:pt x="1324" y="2283"/>
                  </a:cubicBezTo>
                  <a:cubicBezTo>
                    <a:pt x="1392" y="2397"/>
                    <a:pt x="1461" y="2512"/>
                    <a:pt x="1529" y="2626"/>
                  </a:cubicBezTo>
                  <a:lnTo>
                    <a:pt x="1621" y="2763"/>
                  </a:lnTo>
                  <a:cubicBezTo>
                    <a:pt x="1643" y="2785"/>
                    <a:pt x="1666" y="2831"/>
                    <a:pt x="1689" y="2854"/>
                  </a:cubicBezTo>
                  <a:cubicBezTo>
                    <a:pt x="1712" y="2877"/>
                    <a:pt x="1735" y="2945"/>
                    <a:pt x="1758" y="2968"/>
                  </a:cubicBezTo>
                  <a:cubicBezTo>
                    <a:pt x="1780" y="2991"/>
                    <a:pt x="1803" y="3014"/>
                    <a:pt x="1826" y="3014"/>
                  </a:cubicBezTo>
                  <a:cubicBezTo>
                    <a:pt x="1917" y="3196"/>
                    <a:pt x="1986" y="3379"/>
                    <a:pt x="2077" y="3561"/>
                  </a:cubicBezTo>
                  <a:cubicBezTo>
                    <a:pt x="2237" y="3858"/>
                    <a:pt x="2397" y="4155"/>
                    <a:pt x="2579" y="4474"/>
                  </a:cubicBezTo>
                  <a:cubicBezTo>
                    <a:pt x="2648" y="4589"/>
                    <a:pt x="2716" y="4703"/>
                    <a:pt x="2785" y="4817"/>
                  </a:cubicBezTo>
                  <a:cubicBezTo>
                    <a:pt x="2808" y="4863"/>
                    <a:pt x="2830" y="4885"/>
                    <a:pt x="2899" y="4908"/>
                  </a:cubicBezTo>
                  <a:cubicBezTo>
                    <a:pt x="2922" y="4920"/>
                    <a:pt x="2944" y="4925"/>
                    <a:pt x="2967" y="4925"/>
                  </a:cubicBezTo>
                  <a:cubicBezTo>
                    <a:pt x="2990" y="4925"/>
                    <a:pt x="3013" y="4920"/>
                    <a:pt x="3036" y="4908"/>
                  </a:cubicBezTo>
                  <a:cubicBezTo>
                    <a:pt x="3104" y="5022"/>
                    <a:pt x="3173" y="5136"/>
                    <a:pt x="3241" y="5228"/>
                  </a:cubicBezTo>
                  <a:cubicBezTo>
                    <a:pt x="3447" y="5570"/>
                    <a:pt x="3629" y="5890"/>
                    <a:pt x="3835" y="6209"/>
                  </a:cubicBezTo>
                  <a:cubicBezTo>
                    <a:pt x="4017" y="6483"/>
                    <a:pt x="4177" y="6734"/>
                    <a:pt x="4360" y="7008"/>
                  </a:cubicBezTo>
                  <a:cubicBezTo>
                    <a:pt x="4451" y="7122"/>
                    <a:pt x="4519" y="7236"/>
                    <a:pt x="4611" y="7350"/>
                  </a:cubicBezTo>
                  <a:cubicBezTo>
                    <a:pt x="4702" y="7487"/>
                    <a:pt x="4816" y="7624"/>
                    <a:pt x="4907" y="7784"/>
                  </a:cubicBezTo>
                  <a:cubicBezTo>
                    <a:pt x="4930" y="7784"/>
                    <a:pt x="4930" y="7807"/>
                    <a:pt x="4953" y="7807"/>
                  </a:cubicBezTo>
                  <a:cubicBezTo>
                    <a:pt x="4976" y="7853"/>
                    <a:pt x="4999" y="7898"/>
                    <a:pt x="5022" y="7944"/>
                  </a:cubicBezTo>
                  <a:cubicBezTo>
                    <a:pt x="5204" y="8218"/>
                    <a:pt x="5410" y="8515"/>
                    <a:pt x="5592" y="8788"/>
                  </a:cubicBezTo>
                  <a:cubicBezTo>
                    <a:pt x="5638" y="8857"/>
                    <a:pt x="5684" y="8925"/>
                    <a:pt x="5729" y="8971"/>
                  </a:cubicBezTo>
                  <a:cubicBezTo>
                    <a:pt x="5775" y="9062"/>
                    <a:pt x="5820" y="9131"/>
                    <a:pt x="5866" y="9199"/>
                  </a:cubicBezTo>
                  <a:cubicBezTo>
                    <a:pt x="6049" y="9519"/>
                    <a:pt x="6231" y="9816"/>
                    <a:pt x="6437" y="10112"/>
                  </a:cubicBezTo>
                  <a:cubicBezTo>
                    <a:pt x="6551" y="10272"/>
                    <a:pt x="6665" y="10432"/>
                    <a:pt x="6779" y="10569"/>
                  </a:cubicBezTo>
                  <a:cubicBezTo>
                    <a:pt x="6870" y="10751"/>
                    <a:pt x="6985" y="10911"/>
                    <a:pt x="7099" y="11071"/>
                  </a:cubicBezTo>
                  <a:cubicBezTo>
                    <a:pt x="7167" y="11208"/>
                    <a:pt x="7258" y="11322"/>
                    <a:pt x="7327" y="11436"/>
                  </a:cubicBezTo>
                  <a:cubicBezTo>
                    <a:pt x="7418" y="11573"/>
                    <a:pt x="7510" y="11687"/>
                    <a:pt x="7601" y="11824"/>
                  </a:cubicBezTo>
                  <a:cubicBezTo>
                    <a:pt x="7646" y="11870"/>
                    <a:pt x="7669" y="11916"/>
                    <a:pt x="7715" y="11984"/>
                  </a:cubicBezTo>
                  <a:lnTo>
                    <a:pt x="7783" y="12098"/>
                  </a:lnTo>
                  <a:cubicBezTo>
                    <a:pt x="7966" y="12395"/>
                    <a:pt x="8126" y="12692"/>
                    <a:pt x="8308" y="12988"/>
                  </a:cubicBezTo>
                  <a:cubicBezTo>
                    <a:pt x="8354" y="13057"/>
                    <a:pt x="8400" y="13125"/>
                    <a:pt x="8445" y="13194"/>
                  </a:cubicBezTo>
                  <a:cubicBezTo>
                    <a:pt x="8468" y="13239"/>
                    <a:pt x="8514" y="13308"/>
                    <a:pt x="8560" y="13331"/>
                  </a:cubicBezTo>
                  <a:cubicBezTo>
                    <a:pt x="8597" y="13356"/>
                    <a:pt x="8648" y="13374"/>
                    <a:pt x="8698" y="13374"/>
                  </a:cubicBezTo>
                  <a:cubicBezTo>
                    <a:pt x="8739" y="13374"/>
                    <a:pt x="8780" y="13362"/>
                    <a:pt x="8811" y="13331"/>
                  </a:cubicBezTo>
                  <a:cubicBezTo>
                    <a:pt x="8833" y="13308"/>
                    <a:pt x="8856" y="13285"/>
                    <a:pt x="8879" y="13239"/>
                  </a:cubicBezTo>
                  <a:cubicBezTo>
                    <a:pt x="8879" y="13217"/>
                    <a:pt x="8879" y="13217"/>
                    <a:pt x="8879" y="13194"/>
                  </a:cubicBezTo>
                  <a:cubicBezTo>
                    <a:pt x="8925" y="13171"/>
                    <a:pt x="8948" y="13148"/>
                    <a:pt x="8970" y="13125"/>
                  </a:cubicBezTo>
                  <a:cubicBezTo>
                    <a:pt x="8993" y="13102"/>
                    <a:pt x="8993" y="13057"/>
                    <a:pt x="8993" y="13011"/>
                  </a:cubicBezTo>
                  <a:cubicBezTo>
                    <a:pt x="8993" y="12965"/>
                    <a:pt x="8970" y="12943"/>
                    <a:pt x="8925" y="12920"/>
                  </a:cubicBezTo>
                  <a:cubicBezTo>
                    <a:pt x="8925" y="12920"/>
                    <a:pt x="8925" y="12897"/>
                    <a:pt x="8902" y="12897"/>
                  </a:cubicBezTo>
                  <a:cubicBezTo>
                    <a:pt x="8925" y="12851"/>
                    <a:pt x="8925" y="12806"/>
                    <a:pt x="8902" y="12760"/>
                  </a:cubicBezTo>
                  <a:cubicBezTo>
                    <a:pt x="8879" y="12714"/>
                    <a:pt x="8856" y="12669"/>
                    <a:pt x="8833" y="12623"/>
                  </a:cubicBezTo>
                  <a:cubicBezTo>
                    <a:pt x="8788" y="12577"/>
                    <a:pt x="8765" y="12532"/>
                    <a:pt x="8719" y="12463"/>
                  </a:cubicBezTo>
                  <a:cubicBezTo>
                    <a:pt x="8696" y="12441"/>
                    <a:pt x="8674" y="12395"/>
                    <a:pt x="8651" y="12372"/>
                  </a:cubicBezTo>
                  <a:cubicBezTo>
                    <a:pt x="8560" y="12258"/>
                    <a:pt x="8491" y="12144"/>
                    <a:pt x="8423" y="12030"/>
                  </a:cubicBezTo>
                  <a:cubicBezTo>
                    <a:pt x="8263" y="11779"/>
                    <a:pt x="8103" y="11505"/>
                    <a:pt x="7943" y="11254"/>
                  </a:cubicBezTo>
                  <a:cubicBezTo>
                    <a:pt x="7806" y="11048"/>
                    <a:pt x="7646" y="10843"/>
                    <a:pt x="7510" y="10637"/>
                  </a:cubicBezTo>
                  <a:cubicBezTo>
                    <a:pt x="7487" y="10592"/>
                    <a:pt x="7464" y="10546"/>
                    <a:pt x="7441" y="10523"/>
                  </a:cubicBezTo>
                  <a:cubicBezTo>
                    <a:pt x="7281" y="10249"/>
                    <a:pt x="7144" y="9975"/>
                    <a:pt x="6985" y="9701"/>
                  </a:cubicBezTo>
                  <a:cubicBezTo>
                    <a:pt x="6825" y="9405"/>
                    <a:pt x="6665" y="9108"/>
                    <a:pt x="6482" y="8811"/>
                  </a:cubicBezTo>
                  <a:cubicBezTo>
                    <a:pt x="6414" y="8674"/>
                    <a:pt x="6323" y="8537"/>
                    <a:pt x="6231" y="8400"/>
                  </a:cubicBezTo>
                  <a:cubicBezTo>
                    <a:pt x="6186" y="8332"/>
                    <a:pt x="6140" y="8263"/>
                    <a:pt x="6094" y="8218"/>
                  </a:cubicBezTo>
                  <a:cubicBezTo>
                    <a:pt x="6049" y="8127"/>
                    <a:pt x="5980" y="8035"/>
                    <a:pt x="5912" y="7990"/>
                  </a:cubicBezTo>
                  <a:cubicBezTo>
                    <a:pt x="5869" y="7961"/>
                    <a:pt x="5818" y="7942"/>
                    <a:pt x="5769" y="7942"/>
                  </a:cubicBezTo>
                  <a:cubicBezTo>
                    <a:pt x="5739" y="7942"/>
                    <a:pt x="5710" y="7949"/>
                    <a:pt x="5684" y="7967"/>
                  </a:cubicBezTo>
                  <a:cubicBezTo>
                    <a:pt x="5592" y="7830"/>
                    <a:pt x="5501" y="7670"/>
                    <a:pt x="5432" y="7533"/>
                  </a:cubicBezTo>
                  <a:cubicBezTo>
                    <a:pt x="5295" y="7328"/>
                    <a:pt x="5159" y="7099"/>
                    <a:pt x="4999" y="6871"/>
                  </a:cubicBezTo>
                  <a:lnTo>
                    <a:pt x="4999" y="6871"/>
                  </a:lnTo>
                  <a:cubicBezTo>
                    <a:pt x="5022" y="6894"/>
                    <a:pt x="5022" y="6894"/>
                    <a:pt x="5044" y="6917"/>
                  </a:cubicBezTo>
                  <a:cubicBezTo>
                    <a:pt x="4907" y="6711"/>
                    <a:pt x="4771" y="6483"/>
                    <a:pt x="4634" y="6278"/>
                  </a:cubicBezTo>
                  <a:cubicBezTo>
                    <a:pt x="4634" y="6255"/>
                    <a:pt x="4611" y="6232"/>
                    <a:pt x="4588" y="6186"/>
                  </a:cubicBezTo>
                  <a:cubicBezTo>
                    <a:pt x="4497" y="6049"/>
                    <a:pt x="4428" y="5890"/>
                    <a:pt x="4314" y="5730"/>
                  </a:cubicBezTo>
                  <a:cubicBezTo>
                    <a:pt x="4291" y="5707"/>
                    <a:pt x="4268" y="5684"/>
                    <a:pt x="4223" y="5661"/>
                  </a:cubicBezTo>
                  <a:cubicBezTo>
                    <a:pt x="4086" y="5433"/>
                    <a:pt x="3972" y="5205"/>
                    <a:pt x="3835" y="4977"/>
                  </a:cubicBezTo>
                  <a:cubicBezTo>
                    <a:pt x="3652" y="4703"/>
                    <a:pt x="3492" y="4429"/>
                    <a:pt x="3333" y="4178"/>
                  </a:cubicBezTo>
                  <a:cubicBezTo>
                    <a:pt x="3287" y="4086"/>
                    <a:pt x="3241" y="3995"/>
                    <a:pt x="3173" y="3904"/>
                  </a:cubicBezTo>
                  <a:cubicBezTo>
                    <a:pt x="3150" y="3881"/>
                    <a:pt x="3127" y="3858"/>
                    <a:pt x="3081" y="3835"/>
                  </a:cubicBezTo>
                  <a:cubicBezTo>
                    <a:pt x="3066" y="3835"/>
                    <a:pt x="3041" y="3825"/>
                    <a:pt x="3012" y="3825"/>
                  </a:cubicBezTo>
                  <a:cubicBezTo>
                    <a:pt x="2998" y="3825"/>
                    <a:pt x="2983" y="3828"/>
                    <a:pt x="2967" y="3835"/>
                  </a:cubicBezTo>
                  <a:cubicBezTo>
                    <a:pt x="2853" y="3607"/>
                    <a:pt x="2739" y="3402"/>
                    <a:pt x="2602" y="3196"/>
                  </a:cubicBezTo>
                  <a:cubicBezTo>
                    <a:pt x="2442" y="2922"/>
                    <a:pt x="2283" y="2648"/>
                    <a:pt x="2123" y="2397"/>
                  </a:cubicBezTo>
                  <a:cubicBezTo>
                    <a:pt x="2100" y="2352"/>
                    <a:pt x="2077" y="2329"/>
                    <a:pt x="2054" y="2283"/>
                  </a:cubicBezTo>
                  <a:cubicBezTo>
                    <a:pt x="2031" y="2260"/>
                    <a:pt x="1986" y="2238"/>
                    <a:pt x="1940" y="2215"/>
                  </a:cubicBezTo>
                  <a:cubicBezTo>
                    <a:pt x="1895" y="2146"/>
                    <a:pt x="1849" y="2055"/>
                    <a:pt x="1803" y="1987"/>
                  </a:cubicBezTo>
                  <a:cubicBezTo>
                    <a:pt x="1780" y="1964"/>
                    <a:pt x="1758" y="1941"/>
                    <a:pt x="1758" y="1895"/>
                  </a:cubicBezTo>
                  <a:cubicBezTo>
                    <a:pt x="1666" y="1781"/>
                    <a:pt x="1598" y="1644"/>
                    <a:pt x="1506" y="1507"/>
                  </a:cubicBezTo>
                  <a:cubicBezTo>
                    <a:pt x="1415" y="1325"/>
                    <a:pt x="1301" y="1142"/>
                    <a:pt x="1210" y="959"/>
                  </a:cubicBezTo>
                  <a:cubicBezTo>
                    <a:pt x="1096" y="777"/>
                    <a:pt x="1004" y="594"/>
                    <a:pt x="890" y="412"/>
                  </a:cubicBezTo>
                  <a:cubicBezTo>
                    <a:pt x="845" y="366"/>
                    <a:pt x="822" y="320"/>
                    <a:pt x="799" y="275"/>
                  </a:cubicBezTo>
                  <a:cubicBezTo>
                    <a:pt x="776" y="229"/>
                    <a:pt x="730" y="183"/>
                    <a:pt x="708" y="161"/>
                  </a:cubicBezTo>
                  <a:cubicBezTo>
                    <a:pt x="685" y="115"/>
                    <a:pt x="639" y="92"/>
                    <a:pt x="616" y="92"/>
                  </a:cubicBezTo>
                  <a:cubicBezTo>
                    <a:pt x="582" y="81"/>
                    <a:pt x="559" y="75"/>
                    <a:pt x="539" y="75"/>
                  </a:cubicBezTo>
                  <a:cubicBezTo>
                    <a:pt x="519" y="75"/>
                    <a:pt x="502" y="81"/>
                    <a:pt x="479" y="92"/>
                  </a:cubicBezTo>
                  <a:cubicBezTo>
                    <a:pt x="434" y="46"/>
                    <a:pt x="388" y="24"/>
                    <a:pt x="320" y="1"/>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38"/>
            <p:cNvSpPr/>
            <p:nvPr/>
          </p:nvSpPr>
          <p:spPr>
            <a:xfrm>
              <a:off x="5804884" y="1289496"/>
              <a:ext cx="151427" cy="129934"/>
            </a:xfrm>
            <a:custGeom>
              <a:avLst/>
              <a:gdLst/>
              <a:ahLst/>
              <a:cxnLst/>
              <a:rect l="l" t="t" r="r" b="b"/>
              <a:pathLst>
                <a:path w="5411" h="4643" extrusionOk="0">
                  <a:moveTo>
                    <a:pt x="4566" y="0"/>
                  </a:moveTo>
                  <a:cubicBezTo>
                    <a:pt x="4520" y="0"/>
                    <a:pt x="4475" y="23"/>
                    <a:pt x="4429" y="46"/>
                  </a:cubicBezTo>
                  <a:cubicBezTo>
                    <a:pt x="4406" y="69"/>
                    <a:pt x="4383" y="91"/>
                    <a:pt x="4360" y="91"/>
                  </a:cubicBezTo>
                  <a:cubicBezTo>
                    <a:pt x="4155" y="251"/>
                    <a:pt x="3950" y="388"/>
                    <a:pt x="3767" y="548"/>
                  </a:cubicBezTo>
                  <a:cubicBezTo>
                    <a:pt x="3653" y="616"/>
                    <a:pt x="3539" y="708"/>
                    <a:pt x="3425" y="799"/>
                  </a:cubicBezTo>
                  <a:cubicBezTo>
                    <a:pt x="3311" y="890"/>
                    <a:pt x="3174" y="982"/>
                    <a:pt x="3082" y="1096"/>
                  </a:cubicBezTo>
                  <a:cubicBezTo>
                    <a:pt x="2854" y="1301"/>
                    <a:pt x="2649" y="1507"/>
                    <a:pt x="2466" y="1712"/>
                  </a:cubicBezTo>
                  <a:cubicBezTo>
                    <a:pt x="2375" y="1803"/>
                    <a:pt x="2283" y="1895"/>
                    <a:pt x="2215" y="1986"/>
                  </a:cubicBezTo>
                  <a:cubicBezTo>
                    <a:pt x="2169" y="2032"/>
                    <a:pt x="2124" y="2077"/>
                    <a:pt x="2078" y="2146"/>
                  </a:cubicBezTo>
                  <a:cubicBezTo>
                    <a:pt x="2032" y="2191"/>
                    <a:pt x="1987" y="2237"/>
                    <a:pt x="1964" y="2283"/>
                  </a:cubicBezTo>
                  <a:cubicBezTo>
                    <a:pt x="1918" y="2328"/>
                    <a:pt x="1895" y="2351"/>
                    <a:pt x="1873" y="2397"/>
                  </a:cubicBezTo>
                  <a:cubicBezTo>
                    <a:pt x="1850" y="2397"/>
                    <a:pt x="1850" y="2420"/>
                    <a:pt x="1850" y="2420"/>
                  </a:cubicBezTo>
                  <a:cubicBezTo>
                    <a:pt x="1781" y="2488"/>
                    <a:pt x="1713" y="2534"/>
                    <a:pt x="1667" y="2602"/>
                  </a:cubicBezTo>
                  <a:cubicBezTo>
                    <a:pt x="1462" y="2808"/>
                    <a:pt x="1256" y="3036"/>
                    <a:pt x="1051" y="3241"/>
                  </a:cubicBezTo>
                  <a:cubicBezTo>
                    <a:pt x="868" y="3447"/>
                    <a:pt x="686" y="3629"/>
                    <a:pt x="503" y="3812"/>
                  </a:cubicBezTo>
                  <a:cubicBezTo>
                    <a:pt x="412" y="3903"/>
                    <a:pt x="320" y="3995"/>
                    <a:pt x="252" y="4086"/>
                  </a:cubicBezTo>
                  <a:lnTo>
                    <a:pt x="115" y="4223"/>
                  </a:lnTo>
                  <a:cubicBezTo>
                    <a:pt x="115" y="4246"/>
                    <a:pt x="92" y="4268"/>
                    <a:pt x="69" y="4291"/>
                  </a:cubicBezTo>
                  <a:cubicBezTo>
                    <a:pt x="47" y="4314"/>
                    <a:pt x="24" y="4337"/>
                    <a:pt x="24" y="4360"/>
                  </a:cubicBezTo>
                  <a:cubicBezTo>
                    <a:pt x="1" y="4405"/>
                    <a:pt x="1" y="4428"/>
                    <a:pt x="1" y="4474"/>
                  </a:cubicBezTo>
                  <a:cubicBezTo>
                    <a:pt x="1" y="4520"/>
                    <a:pt x="47" y="4588"/>
                    <a:pt x="115" y="4634"/>
                  </a:cubicBezTo>
                  <a:cubicBezTo>
                    <a:pt x="133" y="4640"/>
                    <a:pt x="153" y="4643"/>
                    <a:pt x="174" y="4643"/>
                  </a:cubicBezTo>
                  <a:cubicBezTo>
                    <a:pt x="231" y="4643"/>
                    <a:pt x="293" y="4621"/>
                    <a:pt x="343" y="4588"/>
                  </a:cubicBezTo>
                  <a:cubicBezTo>
                    <a:pt x="412" y="4497"/>
                    <a:pt x="503" y="4405"/>
                    <a:pt x="571" y="4314"/>
                  </a:cubicBezTo>
                  <a:cubicBezTo>
                    <a:pt x="686" y="4200"/>
                    <a:pt x="777" y="4086"/>
                    <a:pt x="891" y="3995"/>
                  </a:cubicBezTo>
                  <a:cubicBezTo>
                    <a:pt x="960" y="3903"/>
                    <a:pt x="1028" y="3835"/>
                    <a:pt x="1119" y="3743"/>
                  </a:cubicBezTo>
                  <a:cubicBezTo>
                    <a:pt x="1165" y="3698"/>
                    <a:pt x="1233" y="3652"/>
                    <a:pt x="1279" y="3584"/>
                  </a:cubicBezTo>
                  <a:cubicBezTo>
                    <a:pt x="1348" y="3538"/>
                    <a:pt x="1416" y="3470"/>
                    <a:pt x="1462" y="3424"/>
                  </a:cubicBezTo>
                  <a:cubicBezTo>
                    <a:pt x="1484" y="3401"/>
                    <a:pt x="1484" y="3401"/>
                    <a:pt x="1507" y="3378"/>
                  </a:cubicBezTo>
                  <a:cubicBezTo>
                    <a:pt x="1599" y="3287"/>
                    <a:pt x="1690" y="3219"/>
                    <a:pt x="1804" y="3127"/>
                  </a:cubicBezTo>
                  <a:cubicBezTo>
                    <a:pt x="1849" y="3172"/>
                    <a:pt x="1913" y="3207"/>
                    <a:pt x="1977" y="3207"/>
                  </a:cubicBezTo>
                  <a:cubicBezTo>
                    <a:pt x="2012" y="3207"/>
                    <a:pt x="2046" y="3197"/>
                    <a:pt x="2078" y="3173"/>
                  </a:cubicBezTo>
                  <a:cubicBezTo>
                    <a:pt x="2146" y="3127"/>
                    <a:pt x="2192" y="3082"/>
                    <a:pt x="2261" y="3036"/>
                  </a:cubicBezTo>
                  <a:cubicBezTo>
                    <a:pt x="2306" y="2990"/>
                    <a:pt x="2375" y="2945"/>
                    <a:pt x="2420" y="2899"/>
                  </a:cubicBezTo>
                  <a:cubicBezTo>
                    <a:pt x="2557" y="2785"/>
                    <a:pt x="2671" y="2694"/>
                    <a:pt x="2808" y="2579"/>
                  </a:cubicBezTo>
                  <a:cubicBezTo>
                    <a:pt x="3037" y="2374"/>
                    <a:pt x="3311" y="2214"/>
                    <a:pt x="3607" y="2054"/>
                  </a:cubicBezTo>
                  <a:cubicBezTo>
                    <a:pt x="3744" y="1963"/>
                    <a:pt x="3904" y="1895"/>
                    <a:pt x="4041" y="1803"/>
                  </a:cubicBezTo>
                  <a:cubicBezTo>
                    <a:pt x="4178" y="1735"/>
                    <a:pt x="4315" y="1644"/>
                    <a:pt x="4475" y="1575"/>
                  </a:cubicBezTo>
                  <a:cubicBezTo>
                    <a:pt x="4612" y="1484"/>
                    <a:pt x="4749" y="1415"/>
                    <a:pt x="4908" y="1347"/>
                  </a:cubicBezTo>
                  <a:cubicBezTo>
                    <a:pt x="4977" y="1301"/>
                    <a:pt x="5045" y="1278"/>
                    <a:pt x="5091" y="1233"/>
                  </a:cubicBezTo>
                  <a:cubicBezTo>
                    <a:pt x="5182" y="1187"/>
                    <a:pt x="5319" y="1119"/>
                    <a:pt x="5365" y="1027"/>
                  </a:cubicBezTo>
                  <a:cubicBezTo>
                    <a:pt x="5410" y="936"/>
                    <a:pt x="5388" y="845"/>
                    <a:pt x="5319" y="776"/>
                  </a:cubicBezTo>
                  <a:cubicBezTo>
                    <a:pt x="5251" y="708"/>
                    <a:pt x="5182" y="708"/>
                    <a:pt x="5114" y="708"/>
                  </a:cubicBezTo>
                  <a:cubicBezTo>
                    <a:pt x="5091" y="685"/>
                    <a:pt x="5068" y="639"/>
                    <a:pt x="5045" y="616"/>
                  </a:cubicBezTo>
                  <a:cubicBezTo>
                    <a:pt x="5022" y="616"/>
                    <a:pt x="5000" y="594"/>
                    <a:pt x="5000" y="594"/>
                  </a:cubicBezTo>
                  <a:cubicBezTo>
                    <a:pt x="5022" y="502"/>
                    <a:pt x="5000" y="411"/>
                    <a:pt x="4954" y="365"/>
                  </a:cubicBezTo>
                  <a:cubicBezTo>
                    <a:pt x="4954" y="343"/>
                    <a:pt x="4954" y="343"/>
                    <a:pt x="4931" y="320"/>
                  </a:cubicBezTo>
                  <a:cubicBezTo>
                    <a:pt x="4931" y="297"/>
                    <a:pt x="4931" y="274"/>
                    <a:pt x="4931" y="274"/>
                  </a:cubicBezTo>
                  <a:cubicBezTo>
                    <a:pt x="4908" y="206"/>
                    <a:pt x="4840" y="160"/>
                    <a:pt x="4771" y="160"/>
                  </a:cubicBezTo>
                  <a:cubicBezTo>
                    <a:pt x="4749" y="69"/>
                    <a:pt x="4657" y="0"/>
                    <a:pt x="4566" y="0"/>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38"/>
            <p:cNvSpPr/>
            <p:nvPr/>
          </p:nvSpPr>
          <p:spPr>
            <a:xfrm>
              <a:off x="5857915" y="1290755"/>
              <a:ext cx="88181" cy="74244"/>
            </a:xfrm>
            <a:custGeom>
              <a:avLst/>
              <a:gdLst/>
              <a:ahLst/>
              <a:cxnLst/>
              <a:rect l="l" t="t" r="r" b="b"/>
              <a:pathLst>
                <a:path w="3151" h="2653" extrusionOk="0">
                  <a:moveTo>
                    <a:pt x="959" y="1831"/>
                  </a:moveTo>
                  <a:lnTo>
                    <a:pt x="959" y="1831"/>
                  </a:lnTo>
                  <a:cubicBezTo>
                    <a:pt x="951" y="1837"/>
                    <a:pt x="944" y="1843"/>
                    <a:pt x="936" y="1850"/>
                  </a:cubicBezTo>
                  <a:cubicBezTo>
                    <a:pt x="936" y="1850"/>
                    <a:pt x="956" y="1850"/>
                    <a:pt x="959" y="1831"/>
                  </a:cubicBezTo>
                  <a:close/>
                  <a:moveTo>
                    <a:pt x="2694" y="1"/>
                  </a:moveTo>
                  <a:cubicBezTo>
                    <a:pt x="2671" y="1"/>
                    <a:pt x="2648" y="1"/>
                    <a:pt x="2625" y="24"/>
                  </a:cubicBezTo>
                  <a:cubicBezTo>
                    <a:pt x="2580" y="46"/>
                    <a:pt x="2511" y="92"/>
                    <a:pt x="2465" y="138"/>
                  </a:cubicBezTo>
                  <a:cubicBezTo>
                    <a:pt x="2420" y="161"/>
                    <a:pt x="2374" y="206"/>
                    <a:pt x="2306" y="252"/>
                  </a:cubicBezTo>
                  <a:cubicBezTo>
                    <a:pt x="2192" y="366"/>
                    <a:pt x="2077" y="457"/>
                    <a:pt x="1941" y="571"/>
                  </a:cubicBezTo>
                  <a:cubicBezTo>
                    <a:pt x="1826" y="663"/>
                    <a:pt x="1712" y="754"/>
                    <a:pt x="1598" y="845"/>
                  </a:cubicBezTo>
                  <a:cubicBezTo>
                    <a:pt x="1552" y="891"/>
                    <a:pt x="1507" y="937"/>
                    <a:pt x="1461" y="982"/>
                  </a:cubicBezTo>
                  <a:cubicBezTo>
                    <a:pt x="1438" y="1005"/>
                    <a:pt x="1393" y="1051"/>
                    <a:pt x="1347" y="1074"/>
                  </a:cubicBezTo>
                  <a:cubicBezTo>
                    <a:pt x="1324" y="1096"/>
                    <a:pt x="1324" y="1119"/>
                    <a:pt x="1301" y="1142"/>
                  </a:cubicBezTo>
                  <a:cubicBezTo>
                    <a:pt x="1187" y="1233"/>
                    <a:pt x="1073" y="1347"/>
                    <a:pt x="982" y="1462"/>
                  </a:cubicBezTo>
                  <a:cubicBezTo>
                    <a:pt x="868" y="1576"/>
                    <a:pt x="754" y="1690"/>
                    <a:pt x="662" y="1827"/>
                  </a:cubicBezTo>
                  <a:cubicBezTo>
                    <a:pt x="594" y="1872"/>
                    <a:pt x="548" y="1941"/>
                    <a:pt x="480" y="2009"/>
                  </a:cubicBezTo>
                  <a:cubicBezTo>
                    <a:pt x="434" y="2055"/>
                    <a:pt x="388" y="2101"/>
                    <a:pt x="343" y="2169"/>
                  </a:cubicBezTo>
                  <a:cubicBezTo>
                    <a:pt x="274" y="2238"/>
                    <a:pt x="206" y="2329"/>
                    <a:pt x="137" y="2397"/>
                  </a:cubicBezTo>
                  <a:cubicBezTo>
                    <a:pt x="137" y="2397"/>
                    <a:pt x="114" y="2420"/>
                    <a:pt x="114" y="2420"/>
                  </a:cubicBezTo>
                  <a:cubicBezTo>
                    <a:pt x="92" y="2443"/>
                    <a:pt x="46" y="2489"/>
                    <a:pt x="23" y="2512"/>
                  </a:cubicBezTo>
                  <a:cubicBezTo>
                    <a:pt x="23" y="2534"/>
                    <a:pt x="0" y="2557"/>
                    <a:pt x="0" y="2580"/>
                  </a:cubicBezTo>
                  <a:cubicBezTo>
                    <a:pt x="0" y="2603"/>
                    <a:pt x="23" y="2626"/>
                    <a:pt x="46" y="2626"/>
                  </a:cubicBezTo>
                  <a:cubicBezTo>
                    <a:pt x="56" y="2645"/>
                    <a:pt x="69" y="2652"/>
                    <a:pt x="85" y="2652"/>
                  </a:cubicBezTo>
                  <a:cubicBezTo>
                    <a:pt x="107" y="2652"/>
                    <a:pt x="134" y="2639"/>
                    <a:pt x="160" y="2626"/>
                  </a:cubicBezTo>
                  <a:cubicBezTo>
                    <a:pt x="183" y="2580"/>
                    <a:pt x="229" y="2534"/>
                    <a:pt x="274" y="2512"/>
                  </a:cubicBezTo>
                  <a:cubicBezTo>
                    <a:pt x="297" y="2466"/>
                    <a:pt x="320" y="2443"/>
                    <a:pt x="343" y="2420"/>
                  </a:cubicBezTo>
                  <a:cubicBezTo>
                    <a:pt x="411" y="2352"/>
                    <a:pt x="480" y="2283"/>
                    <a:pt x="548" y="2215"/>
                  </a:cubicBezTo>
                  <a:cubicBezTo>
                    <a:pt x="685" y="2078"/>
                    <a:pt x="822" y="1964"/>
                    <a:pt x="959" y="1827"/>
                  </a:cubicBezTo>
                  <a:lnTo>
                    <a:pt x="959" y="1827"/>
                  </a:lnTo>
                  <a:cubicBezTo>
                    <a:pt x="959" y="1828"/>
                    <a:pt x="959" y="1830"/>
                    <a:pt x="959" y="1831"/>
                  </a:cubicBezTo>
                  <a:lnTo>
                    <a:pt x="959" y="1831"/>
                  </a:lnTo>
                  <a:cubicBezTo>
                    <a:pt x="1088" y="1723"/>
                    <a:pt x="1218" y="1615"/>
                    <a:pt x="1347" y="1507"/>
                  </a:cubicBezTo>
                  <a:cubicBezTo>
                    <a:pt x="1461" y="1393"/>
                    <a:pt x="1575" y="1302"/>
                    <a:pt x="1689" y="1211"/>
                  </a:cubicBezTo>
                  <a:cubicBezTo>
                    <a:pt x="1758" y="1142"/>
                    <a:pt x="1849" y="1096"/>
                    <a:pt x="1918" y="1051"/>
                  </a:cubicBezTo>
                  <a:cubicBezTo>
                    <a:pt x="1941" y="1028"/>
                    <a:pt x="1963" y="1005"/>
                    <a:pt x="2009" y="982"/>
                  </a:cubicBezTo>
                  <a:cubicBezTo>
                    <a:pt x="2055" y="937"/>
                    <a:pt x="2100" y="914"/>
                    <a:pt x="2123" y="891"/>
                  </a:cubicBezTo>
                  <a:cubicBezTo>
                    <a:pt x="2146" y="868"/>
                    <a:pt x="2192" y="868"/>
                    <a:pt x="2214" y="845"/>
                  </a:cubicBezTo>
                  <a:cubicBezTo>
                    <a:pt x="2260" y="823"/>
                    <a:pt x="2306" y="777"/>
                    <a:pt x="2351" y="754"/>
                  </a:cubicBezTo>
                  <a:cubicBezTo>
                    <a:pt x="2420" y="708"/>
                    <a:pt x="2488" y="686"/>
                    <a:pt x="2534" y="640"/>
                  </a:cubicBezTo>
                  <a:cubicBezTo>
                    <a:pt x="2602" y="617"/>
                    <a:pt x="2671" y="594"/>
                    <a:pt x="2739" y="571"/>
                  </a:cubicBezTo>
                  <a:cubicBezTo>
                    <a:pt x="2854" y="526"/>
                    <a:pt x="2968" y="480"/>
                    <a:pt x="3082" y="457"/>
                  </a:cubicBezTo>
                  <a:cubicBezTo>
                    <a:pt x="3127" y="457"/>
                    <a:pt x="3150" y="389"/>
                    <a:pt x="3127" y="366"/>
                  </a:cubicBezTo>
                  <a:cubicBezTo>
                    <a:pt x="3105" y="320"/>
                    <a:pt x="3059" y="298"/>
                    <a:pt x="3036" y="298"/>
                  </a:cubicBezTo>
                  <a:cubicBezTo>
                    <a:pt x="2990" y="320"/>
                    <a:pt x="2945" y="320"/>
                    <a:pt x="2899" y="343"/>
                  </a:cubicBezTo>
                  <a:cubicBezTo>
                    <a:pt x="2831" y="343"/>
                    <a:pt x="2762" y="389"/>
                    <a:pt x="2694" y="412"/>
                  </a:cubicBezTo>
                  <a:cubicBezTo>
                    <a:pt x="2648" y="412"/>
                    <a:pt x="2602" y="434"/>
                    <a:pt x="2557" y="457"/>
                  </a:cubicBezTo>
                  <a:cubicBezTo>
                    <a:pt x="2534" y="480"/>
                    <a:pt x="2488" y="480"/>
                    <a:pt x="2465" y="503"/>
                  </a:cubicBezTo>
                  <a:cubicBezTo>
                    <a:pt x="2397" y="549"/>
                    <a:pt x="2329" y="571"/>
                    <a:pt x="2260" y="617"/>
                  </a:cubicBezTo>
                  <a:cubicBezTo>
                    <a:pt x="2233" y="631"/>
                    <a:pt x="2206" y="644"/>
                    <a:pt x="2179" y="662"/>
                  </a:cubicBezTo>
                  <a:lnTo>
                    <a:pt x="2179" y="662"/>
                  </a:lnTo>
                  <a:cubicBezTo>
                    <a:pt x="2193" y="650"/>
                    <a:pt x="2205" y="635"/>
                    <a:pt x="2214" y="617"/>
                  </a:cubicBezTo>
                  <a:cubicBezTo>
                    <a:pt x="2306" y="549"/>
                    <a:pt x="2397" y="480"/>
                    <a:pt x="2488" y="434"/>
                  </a:cubicBezTo>
                  <a:cubicBezTo>
                    <a:pt x="2552" y="371"/>
                    <a:pt x="2635" y="307"/>
                    <a:pt x="2720" y="262"/>
                  </a:cubicBezTo>
                  <a:lnTo>
                    <a:pt x="2720" y="262"/>
                  </a:lnTo>
                  <a:cubicBezTo>
                    <a:pt x="2717" y="268"/>
                    <a:pt x="2717" y="275"/>
                    <a:pt x="2717" y="275"/>
                  </a:cubicBezTo>
                  <a:lnTo>
                    <a:pt x="2739" y="252"/>
                  </a:lnTo>
                  <a:lnTo>
                    <a:pt x="2739" y="252"/>
                  </a:lnTo>
                  <a:cubicBezTo>
                    <a:pt x="2733" y="255"/>
                    <a:pt x="2727" y="258"/>
                    <a:pt x="2720" y="262"/>
                  </a:cubicBezTo>
                  <a:lnTo>
                    <a:pt x="2720" y="262"/>
                  </a:lnTo>
                  <a:cubicBezTo>
                    <a:pt x="2723" y="257"/>
                    <a:pt x="2729" y="252"/>
                    <a:pt x="2739" y="252"/>
                  </a:cubicBezTo>
                  <a:cubicBezTo>
                    <a:pt x="2785" y="252"/>
                    <a:pt x="2808" y="229"/>
                    <a:pt x="2808" y="183"/>
                  </a:cubicBezTo>
                  <a:cubicBezTo>
                    <a:pt x="2831" y="161"/>
                    <a:pt x="2831" y="115"/>
                    <a:pt x="2831" y="92"/>
                  </a:cubicBezTo>
                  <a:cubicBezTo>
                    <a:pt x="2808" y="46"/>
                    <a:pt x="2785" y="24"/>
                    <a:pt x="2762" y="1"/>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38"/>
            <p:cNvSpPr/>
            <p:nvPr/>
          </p:nvSpPr>
          <p:spPr>
            <a:xfrm>
              <a:off x="5417795" y="1158526"/>
              <a:ext cx="283012" cy="395036"/>
            </a:xfrm>
            <a:custGeom>
              <a:avLst/>
              <a:gdLst/>
              <a:ahLst/>
              <a:cxnLst/>
              <a:rect l="l" t="t" r="r" b="b"/>
              <a:pathLst>
                <a:path w="10113" h="14116" extrusionOk="0">
                  <a:moveTo>
                    <a:pt x="5228" y="7351"/>
                  </a:moveTo>
                  <a:lnTo>
                    <a:pt x="5228" y="7351"/>
                  </a:lnTo>
                  <a:cubicBezTo>
                    <a:pt x="5228" y="7351"/>
                    <a:pt x="5228" y="7374"/>
                    <a:pt x="5251" y="7396"/>
                  </a:cubicBezTo>
                  <a:cubicBezTo>
                    <a:pt x="5228" y="7374"/>
                    <a:pt x="5228" y="7374"/>
                    <a:pt x="5228" y="7351"/>
                  </a:cubicBezTo>
                  <a:close/>
                  <a:moveTo>
                    <a:pt x="6004" y="8629"/>
                  </a:moveTo>
                  <a:lnTo>
                    <a:pt x="6004" y="8629"/>
                  </a:lnTo>
                  <a:cubicBezTo>
                    <a:pt x="6038" y="8675"/>
                    <a:pt x="6067" y="8720"/>
                    <a:pt x="6095" y="8766"/>
                  </a:cubicBezTo>
                  <a:lnTo>
                    <a:pt x="6095" y="8766"/>
                  </a:lnTo>
                  <a:lnTo>
                    <a:pt x="6004" y="8629"/>
                  </a:lnTo>
                  <a:close/>
                  <a:moveTo>
                    <a:pt x="6186" y="8903"/>
                  </a:moveTo>
                  <a:cubicBezTo>
                    <a:pt x="6392" y="9177"/>
                    <a:pt x="6574" y="9473"/>
                    <a:pt x="6757" y="9747"/>
                  </a:cubicBezTo>
                  <a:cubicBezTo>
                    <a:pt x="6825" y="9861"/>
                    <a:pt x="6917" y="9976"/>
                    <a:pt x="6985" y="10113"/>
                  </a:cubicBezTo>
                  <a:cubicBezTo>
                    <a:pt x="6871" y="9953"/>
                    <a:pt x="6780" y="9816"/>
                    <a:pt x="6689" y="9679"/>
                  </a:cubicBezTo>
                  <a:cubicBezTo>
                    <a:pt x="6529" y="9428"/>
                    <a:pt x="6369" y="9200"/>
                    <a:pt x="6232" y="8971"/>
                  </a:cubicBezTo>
                  <a:lnTo>
                    <a:pt x="6186" y="8903"/>
                  </a:lnTo>
                  <a:close/>
                  <a:moveTo>
                    <a:pt x="252" y="1"/>
                  </a:moveTo>
                  <a:cubicBezTo>
                    <a:pt x="183" y="1"/>
                    <a:pt x="138" y="24"/>
                    <a:pt x="92" y="47"/>
                  </a:cubicBezTo>
                  <a:cubicBezTo>
                    <a:pt x="1" y="138"/>
                    <a:pt x="1" y="275"/>
                    <a:pt x="69" y="366"/>
                  </a:cubicBezTo>
                  <a:cubicBezTo>
                    <a:pt x="252" y="617"/>
                    <a:pt x="434" y="891"/>
                    <a:pt x="617" y="1165"/>
                  </a:cubicBezTo>
                  <a:cubicBezTo>
                    <a:pt x="777" y="1416"/>
                    <a:pt x="982" y="1690"/>
                    <a:pt x="1188" y="1941"/>
                  </a:cubicBezTo>
                  <a:cubicBezTo>
                    <a:pt x="1370" y="2192"/>
                    <a:pt x="1576" y="2466"/>
                    <a:pt x="1781" y="2717"/>
                  </a:cubicBezTo>
                  <a:cubicBezTo>
                    <a:pt x="1964" y="2968"/>
                    <a:pt x="2146" y="3242"/>
                    <a:pt x="2306" y="3516"/>
                  </a:cubicBezTo>
                  <a:cubicBezTo>
                    <a:pt x="2420" y="3676"/>
                    <a:pt x="2534" y="3858"/>
                    <a:pt x="2626" y="4018"/>
                  </a:cubicBezTo>
                  <a:lnTo>
                    <a:pt x="2580" y="3950"/>
                  </a:lnTo>
                  <a:lnTo>
                    <a:pt x="2580" y="3950"/>
                  </a:lnTo>
                  <a:cubicBezTo>
                    <a:pt x="2626" y="4041"/>
                    <a:pt x="2694" y="4132"/>
                    <a:pt x="2740" y="4224"/>
                  </a:cubicBezTo>
                  <a:cubicBezTo>
                    <a:pt x="3059" y="4771"/>
                    <a:pt x="3379" y="5342"/>
                    <a:pt x="3698" y="5913"/>
                  </a:cubicBezTo>
                  <a:cubicBezTo>
                    <a:pt x="3835" y="6209"/>
                    <a:pt x="4018" y="6506"/>
                    <a:pt x="4178" y="6803"/>
                  </a:cubicBezTo>
                  <a:cubicBezTo>
                    <a:pt x="4338" y="7100"/>
                    <a:pt x="4520" y="7419"/>
                    <a:pt x="4703" y="7739"/>
                  </a:cubicBezTo>
                  <a:cubicBezTo>
                    <a:pt x="4726" y="7762"/>
                    <a:pt x="4748" y="7807"/>
                    <a:pt x="4771" y="7853"/>
                  </a:cubicBezTo>
                  <a:cubicBezTo>
                    <a:pt x="5091" y="8401"/>
                    <a:pt x="5433" y="8948"/>
                    <a:pt x="5776" y="9473"/>
                  </a:cubicBezTo>
                  <a:cubicBezTo>
                    <a:pt x="5958" y="9747"/>
                    <a:pt x="6141" y="10021"/>
                    <a:pt x="6323" y="10295"/>
                  </a:cubicBezTo>
                  <a:cubicBezTo>
                    <a:pt x="6506" y="10546"/>
                    <a:pt x="6689" y="10797"/>
                    <a:pt x="6848" y="11071"/>
                  </a:cubicBezTo>
                  <a:cubicBezTo>
                    <a:pt x="7168" y="11528"/>
                    <a:pt x="7487" y="11984"/>
                    <a:pt x="7830" y="12418"/>
                  </a:cubicBezTo>
                  <a:cubicBezTo>
                    <a:pt x="8012" y="12646"/>
                    <a:pt x="8195" y="12852"/>
                    <a:pt x="8355" y="13057"/>
                  </a:cubicBezTo>
                  <a:cubicBezTo>
                    <a:pt x="8446" y="13171"/>
                    <a:pt x="8537" y="13285"/>
                    <a:pt x="8629" y="13399"/>
                  </a:cubicBezTo>
                  <a:cubicBezTo>
                    <a:pt x="8652" y="13445"/>
                    <a:pt x="8697" y="13514"/>
                    <a:pt x="8743" y="13559"/>
                  </a:cubicBezTo>
                  <a:cubicBezTo>
                    <a:pt x="8811" y="13628"/>
                    <a:pt x="8857" y="13742"/>
                    <a:pt x="8948" y="13787"/>
                  </a:cubicBezTo>
                  <a:cubicBezTo>
                    <a:pt x="8994" y="13833"/>
                    <a:pt x="9040" y="13856"/>
                    <a:pt x="9108" y="13856"/>
                  </a:cubicBezTo>
                  <a:cubicBezTo>
                    <a:pt x="9176" y="13856"/>
                    <a:pt x="9222" y="13856"/>
                    <a:pt x="9268" y="13833"/>
                  </a:cubicBezTo>
                  <a:cubicBezTo>
                    <a:pt x="9313" y="13810"/>
                    <a:pt x="9336" y="13787"/>
                    <a:pt x="9359" y="13765"/>
                  </a:cubicBezTo>
                  <a:cubicBezTo>
                    <a:pt x="9450" y="13879"/>
                    <a:pt x="9542" y="13970"/>
                    <a:pt x="9633" y="14061"/>
                  </a:cubicBezTo>
                  <a:cubicBezTo>
                    <a:pt x="9666" y="14095"/>
                    <a:pt x="9724" y="14116"/>
                    <a:pt x="9780" y="14116"/>
                  </a:cubicBezTo>
                  <a:cubicBezTo>
                    <a:pt x="9800" y="14116"/>
                    <a:pt x="9820" y="14113"/>
                    <a:pt x="9838" y="14107"/>
                  </a:cubicBezTo>
                  <a:cubicBezTo>
                    <a:pt x="9930" y="14107"/>
                    <a:pt x="9998" y="14061"/>
                    <a:pt x="10044" y="13993"/>
                  </a:cubicBezTo>
                  <a:cubicBezTo>
                    <a:pt x="10090" y="13947"/>
                    <a:pt x="10112" y="13902"/>
                    <a:pt x="10112" y="13833"/>
                  </a:cubicBezTo>
                  <a:cubicBezTo>
                    <a:pt x="10112" y="13787"/>
                    <a:pt x="10112" y="13696"/>
                    <a:pt x="10090" y="13650"/>
                  </a:cubicBezTo>
                  <a:cubicBezTo>
                    <a:pt x="10044" y="13559"/>
                    <a:pt x="9998" y="13468"/>
                    <a:pt x="9953" y="13377"/>
                  </a:cubicBezTo>
                  <a:cubicBezTo>
                    <a:pt x="9907" y="13308"/>
                    <a:pt x="9861" y="13217"/>
                    <a:pt x="9816" y="13148"/>
                  </a:cubicBezTo>
                  <a:cubicBezTo>
                    <a:pt x="9724" y="13011"/>
                    <a:pt x="9610" y="12852"/>
                    <a:pt x="9519" y="12715"/>
                  </a:cubicBezTo>
                  <a:cubicBezTo>
                    <a:pt x="9313" y="12418"/>
                    <a:pt x="9108" y="12121"/>
                    <a:pt x="8903" y="11824"/>
                  </a:cubicBezTo>
                  <a:cubicBezTo>
                    <a:pt x="8697" y="11528"/>
                    <a:pt x="8492" y="11231"/>
                    <a:pt x="8286" y="10934"/>
                  </a:cubicBezTo>
                  <a:cubicBezTo>
                    <a:pt x="8104" y="10660"/>
                    <a:pt x="7921" y="10386"/>
                    <a:pt x="7738" y="10090"/>
                  </a:cubicBezTo>
                  <a:cubicBezTo>
                    <a:pt x="7350" y="9519"/>
                    <a:pt x="6985" y="8926"/>
                    <a:pt x="6597" y="8332"/>
                  </a:cubicBezTo>
                  <a:cubicBezTo>
                    <a:pt x="6232" y="7807"/>
                    <a:pt x="5890" y="7237"/>
                    <a:pt x="5524" y="6689"/>
                  </a:cubicBezTo>
                  <a:cubicBezTo>
                    <a:pt x="5159" y="6141"/>
                    <a:pt x="4794" y="5593"/>
                    <a:pt x="4429" y="5045"/>
                  </a:cubicBezTo>
                  <a:cubicBezTo>
                    <a:pt x="4269" y="4771"/>
                    <a:pt x="4086" y="4498"/>
                    <a:pt x="3904" y="4246"/>
                  </a:cubicBezTo>
                  <a:cubicBezTo>
                    <a:pt x="3744" y="3973"/>
                    <a:pt x="3561" y="3676"/>
                    <a:pt x="3379" y="3402"/>
                  </a:cubicBezTo>
                  <a:cubicBezTo>
                    <a:pt x="3059" y="2877"/>
                    <a:pt x="2717" y="2375"/>
                    <a:pt x="2375" y="1873"/>
                  </a:cubicBezTo>
                  <a:cubicBezTo>
                    <a:pt x="2215" y="1599"/>
                    <a:pt x="2032" y="1325"/>
                    <a:pt x="1872" y="1051"/>
                  </a:cubicBezTo>
                  <a:cubicBezTo>
                    <a:pt x="1781" y="914"/>
                    <a:pt x="1690" y="800"/>
                    <a:pt x="1621" y="663"/>
                  </a:cubicBezTo>
                  <a:cubicBezTo>
                    <a:pt x="1530" y="526"/>
                    <a:pt x="1439" y="389"/>
                    <a:pt x="1325" y="252"/>
                  </a:cubicBezTo>
                  <a:cubicBezTo>
                    <a:pt x="1256" y="206"/>
                    <a:pt x="1210" y="161"/>
                    <a:pt x="1119" y="138"/>
                  </a:cubicBezTo>
                  <a:cubicBezTo>
                    <a:pt x="1028" y="138"/>
                    <a:pt x="959" y="161"/>
                    <a:pt x="891" y="206"/>
                  </a:cubicBezTo>
                  <a:cubicBezTo>
                    <a:pt x="754" y="321"/>
                    <a:pt x="731" y="503"/>
                    <a:pt x="845" y="640"/>
                  </a:cubicBezTo>
                  <a:cubicBezTo>
                    <a:pt x="845" y="663"/>
                    <a:pt x="868" y="686"/>
                    <a:pt x="868" y="709"/>
                  </a:cubicBezTo>
                  <a:cubicBezTo>
                    <a:pt x="822" y="640"/>
                    <a:pt x="777" y="572"/>
                    <a:pt x="731" y="503"/>
                  </a:cubicBezTo>
                  <a:cubicBezTo>
                    <a:pt x="617" y="366"/>
                    <a:pt x="526" y="229"/>
                    <a:pt x="412" y="92"/>
                  </a:cubicBezTo>
                  <a:cubicBezTo>
                    <a:pt x="366" y="24"/>
                    <a:pt x="320" y="1"/>
                    <a:pt x="252" y="1"/>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38"/>
            <p:cNvSpPr/>
            <p:nvPr/>
          </p:nvSpPr>
          <p:spPr>
            <a:xfrm>
              <a:off x="5413318" y="1154077"/>
              <a:ext cx="96492" cy="141884"/>
            </a:xfrm>
            <a:custGeom>
              <a:avLst/>
              <a:gdLst/>
              <a:ahLst/>
              <a:cxnLst/>
              <a:rect l="l" t="t" r="r" b="b"/>
              <a:pathLst>
                <a:path w="3448" h="5070" extrusionOk="0">
                  <a:moveTo>
                    <a:pt x="115" y="0"/>
                  </a:moveTo>
                  <a:cubicBezTo>
                    <a:pt x="92" y="0"/>
                    <a:pt x="92" y="0"/>
                    <a:pt x="69" y="23"/>
                  </a:cubicBezTo>
                  <a:cubicBezTo>
                    <a:pt x="47" y="23"/>
                    <a:pt x="24" y="46"/>
                    <a:pt x="24" y="69"/>
                  </a:cubicBezTo>
                  <a:cubicBezTo>
                    <a:pt x="1" y="91"/>
                    <a:pt x="1" y="114"/>
                    <a:pt x="24" y="137"/>
                  </a:cubicBezTo>
                  <a:cubicBezTo>
                    <a:pt x="206" y="457"/>
                    <a:pt x="389" y="776"/>
                    <a:pt x="594" y="1096"/>
                  </a:cubicBezTo>
                  <a:cubicBezTo>
                    <a:pt x="800" y="1393"/>
                    <a:pt x="982" y="1689"/>
                    <a:pt x="1188" y="2009"/>
                  </a:cubicBezTo>
                  <a:cubicBezTo>
                    <a:pt x="1393" y="2328"/>
                    <a:pt x="1599" y="2625"/>
                    <a:pt x="1804" y="2945"/>
                  </a:cubicBezTo>
                  <a:cubicBezTo>
                    <a:pt x="1987" y="3219"/>
                    <a:pt x="2147" y="3515"/>
                    <a:pt x="2329" y="3789"/>
                  </a:cubicBezTo>
                  <a:cubicBezTo>
                    <a:pt x="2466" y="3995"/>
                    <a:pt x="2580" y="4200"/>
                    <a:pt x="2717" y="4405"/>
                  </a:cubicBezTo>
                  <a:cubicBezTo>
                    <a:pt x="2786" y="4497"/>
                    <a:pt x="2877" y="4611"/>
                    <a:pt x="2945" y="4702"/>
                  </a:cubicBezTo>
                  <a:cubicBezTo>
                    <a:pt x="2991" y="4748"/>
                    <a:pt x="3014" y="4794"/>
                    <a:pt x="3060" y="4839"/>
                  </a:cubicBezTo>
                  <a:cubicBezTo>
                    <a:pt x="3105" y="4908"/>
                    <a:pt x="3151" y="4953"/>
                    <a:pt x="3196" y="5022"/>
                  </a:cubicBezTo>
                  <a:cubicBezTo>
                    <a:pt x="3225" y="5050"/>
                    <a:pt x="3270" y="5069"/>
                    <a:pt x="3312" y="5069"/>
                  </a:cubicBezTo>
                  <a:cubicBezTo>
                    <a:pt x="3338" y="5069"/>
                    <a:pt x="3362" y="5062"/>
                    <a:pt x="3379" y="5045"/>
                  </a:cubicBezTo>
                  <a:cubicBezTo>
                    <a:pt x="3448" y="4999"/>
                    <a:pt x="3448" y="4908"/>
                    <a:pt x="3402" y="4862"/>
                  </a:cubicBezTo>
                  <a:cubicBezTo>
                    <a:pt x="3333" y="4794"/>
                    <a:pt x="3265" y="4702"/>
                    <a:pt x="3196" y="4611"/>
                  </a:cubicBezTo>
                  <a:cubicBezTo>
                    <a:pt x="3151" y="4542"/>
                    <a:pt x="3082" y="4474"/>
                    <a:pt x="3037" y="4405"/>
                  </a:cubicBezTo>
                  <a:cubicBezTo>
                    <a:pt x="2991" y="4337"/>
                    <a:pt x="2945" y="4269"/>
                    <a:pt x="2900" y="4200"/>
                  </a:cubicBezTo>
                  <a:cubicBezTo>
                    <a:pt x="2831" y="4109"/>
                    <a:pt x="2763" y="4040"/>
                    <a:pt x="2717" y="3949"/>
                  </a:cubicBezTo>
                  <a:cubicBezTo>
                    <a:pt x="2626" y="3812"/>
                    <a:pt x="2535" y="3675"/>
                    <a:pt x="2443" y="3538"/>
                  </a:cubicBezTo>
                  <a:cubicBezTo>
                    <a:pt x="2352" y="3401"/>
                    <a:pt x="2238" y="3241"/>
                    <a:pt x="2147" y="3082"/>
                  </a:cubicBezTo>
                  <a:cubicBezTo>
                    <a:pt x="1758" y="2511"/>
                    <a:pt x="1348" y="1918"/>
                    <a:pt x="982" y="1324"/>
                  </a:cubicBezTo>
                  <a:cubicBezTo>
                    <a:pt x="868" y="1187"/>
                    <a:pt x="777" y="1027"/>
                    <a:pt x="686" y="890"/>
                  </a:cubicBezTo>
                  <a:cubicBezTo>
                    <a:pt x="594" y="753"/>
                    <a:pt x="526" y="616"/>
                    <a:pt x="435" y="480"/>
                  </a:cubicBezTo>
                  <a:cubicBezTo>
                    <a:pt x="366" y="343"/>
                    <a:pt x="275" y="206"/>
                    <a:pt x="184" y="69"/>
                  </a:cubicBezTo>
                  <a:cubicBezTo>
                    <a:pt x="184" y="46"/>
                    <a:pt x="161" y="23"/>
                    <a:pt x="138" y="23"/>
                  </a:cubicBezTo>
                  <a:cubicBezTo>
                    <a:pt x="138" y="0"/>
                    <a:pt x="115" y="0"/>
                    <a:pt x="115" y="0"/>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38"/>
            <p:cNvSpPr/>
            <p:nvPr/>
          </p:nvSpPr>
          <p:spPr>
            <a:xfrm>
              <a:off x="5412058" y="1155336"/>
              <a:ext cx="111156" cy="158871"/>
            </a:xfrm>
            <a:custGeom>
              <a:avLst/>
              <a:gdLst/>
              <a:ahLst/>
              <a:cxnLst/>
              <a:rect l="l" t="t" r="r" b="b"/>
              <a:pathLst>
                <a:path w="3972" h="5677" extrusionOk="0">
                  <a:moveTo>
                    <a:pt x="183" y="1"/>
                  </a:moveTo>
                  <a:cubicBezTo>
                    <a:pt x="160" y="1"/>
                    <a:pt x="137" y="24"/>
                    <a:pt x="114" y="24"/>
                  </a:cubicBezTo>
                  <a:cubicBezTo>
                    <a:pt x="46" y="46"/>
                    <a:pt x="0" y="138"/>
                    <a:pt x="46" y="229"/>
                  </a:cubicBezTo>
                  <a:cubicBezTo>
                    <a:pt x="229" y="549"/>
                    <a:pt x="411" y="868"/>
                    <a:pt x="617" y="1188"/>
                  </a:cubicBezTo>
                  <a:cubicBezTo>
                    <a:pt x="708" y="1348"/>
                    <a:pt x="822" y="1484"/>
                    <a:pt x="913" y="1644"/>
                  </a:cubicBezTo>
                  <a:cubicBezTo>
                    <a:pt x="1027" y="1804"/>
                    <a:pt x="1142" y="1964"/>
                    <a:pt x="1256" y="2146"/>
                  </a:cubicBezTo>
                  <a:cubicBezTo>
                    <a:pt x="1461" y="2443"/>
                    <a:pt x="1667" y="2763"/>
                    <a:pt x="1872" y="3059"/>
                  </a:cubicBezTo>
                  <a:cubicBezTo>
                    <a:pt x="1986" y="3219"/>
                    <a:pt x="2077" y="3356"/>
                    <a:pt x="2169" y="3516"/>
                  </a:cubicBezTo>
                  <a:cubicBezTo>
                    <a:pt x="2260" y="3653"/>
                    <a:pt x="2351" y="3790"/>
                    <a:pt x="2443" y="3950"/>
                  </a:cubicBezTo>
                  <a:cubicBezTo>
                    <a:pt x="2534" y="4064"/>
                    <a:pt x="2602" y="4201"/>
                    <a:pt x="2694" y="4338"/>
                  </a:cubicBezTo>
                  <a:cubicBezTo>
                    <a:pt x="2808" y="4475"/>
                    <a:pt x="2899" y="4634"/>
                    <a:pt x="3013" y="4794"/>
                  </a:cubicBezTo>
                  <a:cubicBezTo>
                    <a:pt x="3105" y="4931"/>
                    <a:pt x="3219" y="5068"/>
                    <a:pt x="3310" y="5205"/>
                  </a:cubicBezTo>
                  <a:cubicBezTo>
                    <a:pt x="3378" y="5273"/>
                    <a:pt x="3424" y="5342"/>
                    <a:pt x="3470" y="5410"/>
                  </a:cubicBezTo>
                  <a:cubicBezTo>
                    <a:pt x="3561" y="5502"/>
                    <a:pt x="3630" y="5593"/>
                    <a:pt x="3721" y="5662"/>
                  </a:cubicBezTo>
                  <a:cubicBezTo>
                    <a:pt x="3740" y="5671"/>
                    <a:pt x="3766" y="5677"/>
                    <a:pt x="3795" y="5677"/>
                  </a:cubicBezTo>
                  <a:cubicBezTo>
                    <a:pt x="3834" y="5677"/>
                    <a:pt x="3877" y="5665"/>
                    <a:pt x="3903" y="5639"/>
                  </a:cubicBezTo>
                  <a:cubicBezTo>
                    <a:pt x="3949" y="5593"/>
                    <a:pt x="3972" y="5502"/>
                    <a:pt x="3926" y="5433"/>
                  </a:cubicBezTo>
                  <a:cubicBezTo>
                    <a:pt x="3858" y="5365"/>
                    <a:pt x="3789" y="5296"/>
                    <a:pt x="3744" y="5205"/>
                  </a:cubicBezTo>
                  <a:cubicBezTo>
                    <a:pt x="3675" y="5137"/>
                    <a:pt x="3630" y="5045"/>
                    <a:pt x="3561" y="4977"/>
                  </a:cubicBezTo>
                  <a:cubicBezTo>
                    <a:pt x="3470" y="4840"/>
                    <a:pt x="3356" y="4703"/>
                    <a:pt x="3264" y="4543"/>
                  </a:cubicBezTo>
                  <a:cubicBezTo>
                    <a:pt x="3173" y="4406"/>
                    <a:pt x="3059" y="4246"/>
                    <a:pt x="2968" y="4109"/>
                  </a:cubicBezTo>
                  <a:cubicBezTo>
                    <a:pt x="2876" y="3972"/>
                    <a:pt x="2785" y="3835"/>
                    <a:pt x="2694" y="3721"/>
                  </a:cubicBezTo>
                  <a:cubicBezTo>
                    <a:pt x="2488" y="3425"/>
                    <a:pt x="2306" y="3128"/>
                    <a:pt x="2100" y="2831"/>
                  </a:cubicBezTo>
                  <a:cubicBezTo>
                    <a:pt x="1895" y="2534"/>
                    <a:pt x="1689" y="2238"/>
                    <a:pt x="1484" y="1941"/>
                  </a:cubicBezTo>
                  <a:cubicBezTo>
                    <a:pt x="1324" y="1713"/>
                    <a:pt x="1164" y="1484"/>
                    <a:pt x="1027" y="1256"/>
                  </a:cubicBezTo>
                  <a:cubicBezTo>
                    <a:pt x="959" y="1142"/>
                    <a:pt x="868" y="1051"/>
                    <a:pt x="799" y="937"/>
                  </a:cubicBezTo>
                  <a:cubicBezTo>
                    <a:pt x="731" y="823"/>
                    <a:pt x="662" y="686"/>
                    <a:pt x="571" y="571"/>
                  </a:cubicBezTo>
                  <a:cubicBezTo>
                    <a:pt x="480" y="412"/>
                    <a:pt x="388" y="252"/>
                    <a:pt x="320" y="92"/>
                  </a:cubicBezTo>
                  <a:cubicBezTo>
                    <a:pt x="297" y="69"/>
                    <a:pt x="274" y="46"/>
                    <a:pt x="229" y="24"/>
                  </a:cubicBezTo>
                  <a:cubicBezTo>
                    <a:pt x="206" y="24"/>
                    <a:pt x="183" y="1"/>
                    <a:pt x="183" y="1"/>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38"/>
            <p:cNvSpPr/>
            <p:nvPr/>
          </p:nvSpPr>
          <p:spPr>
            <a:xfrm>
              <a:off x="5407581" y="1150243"/>
              <a:ext cx="164832" cy="243665"/>
            </a:xfrm>
            <a:custGeom>
              <a:avLst/>
              <a:gdLst/>
              <a:ahLst/>
              <a:cxnLst/>
              <a:rect l="l" t="t" r="r" b="b"/>
              <a:pathLst>
                <a:path w="5890" h="8707" extrusionOk="0">
                  <a:moveTo>
                    <a:pt x="46" y="0"/>
                  </a:moveTo>
                  <a:cubicBezTo>
                    <a:pt x="23" y="23"/>
                    <a:pt x="1" y="46"/>
                    <a:pt x="1" y="92"/>
                  </a:cubicBezTo>
                  <a:cubicBezTo>
                    <a:pt x="1" y="114"/>
                    <a:pt x="1" y="114"/>
                    <a:pt x="23" y="137"/>
                  </a:cubicBezTo>
                  <a:cubicBezTo>
                    <a:pt x="23" y="160"/>
                    <a:pt x="46" y="183"/>
                    <a:pt x="69" y="206"/>
                  </a:cubicBezTo>
                  <a:cubicBezTo>
                    <a:pt x="92" y="228"/>
                    <a:pt x="115" y="274"/>
                    <a:pt x="115" y="297"/>
                  </a:cubicBezTo>
                  <a:cubicBezTo>
                    <a:pt x="137" y="320"/>
                    <a:pt x="160" y="343"/>
                    <a:pt x="160" y="365"/>
                  </a:cubicBezTo>
                  <a:cubicBezTo>
                    <a:pt x="183" y="388"/>
                    <a:pt x="183" y="411"/>
                    <a:pt x="206" y="411"/>
                  </a:cubicBezTo>
                  <a:lnTo>
                    <a:pt x="229" y="411"/>
                  </a:lnTo>
                  <a:cubicBezTo>
                    <a:pt x="274" y="480"/>
                    <a:pt x="320" y="525"/>
                    <a:pt x="343" y="594"/>
                  </a:cubicBezTo>
                  <a:cubicBezTo>
                    <a:pt x="457" y="731"/>
                    <a:pt x="548" y="868"/>
                    <a:pt x="662" y="1027"/>
                  </a:cubicBezTo>
                  <a:cubicBezTo>
                    <a:pt x="891" y="1324"/>
                    <a:pt x="1096" y="1644"/>
                    <a:pt x="1324" y="1963"/>
                  </a:cubicBezTo>
                  <a:cubicBezTo>
                    <a:pt x="1507" y="2237"/>
                    <a:pt x="1712" y="2488"/>
                    <a:pt x="1895" y="2762"/>
                  </a:cubicBezTo>
                  <a:cubicBezTo>
                    <a:pt x="2009" y="2945"/>
                    <a:pt x="2123" y="3104"/>
                    <a:pt x="2237" y="3287"/>
                  </a:cubicBezTo>
                  <a:cubicBezTo>
                    <a:pt x="2283" y="3333"/>
                    <a:pt x="2306" y="3378"/>
                    <a:pt x="2352" y="3447"/>
                  </a:cubicBezTo>
                  <a:cubicBezTo>
                    <a:pt x="2420" y="3538"/>
                    <a:pt x="2488" y="3652"/>
                    <a:pt x="2557" y="3766"/>
                  </a:cubicBezTo>
                  <a:cubicBezTo>
                    <a:pt x="2740" y="4040"/>
                    <a:pt x="2899" y="4314"/>
                    <a:pt x="3082" y="4588"/>
                  </a:cubicBezTo>
                  <a:cubicBezTo>
                    <a:pt x="3287" y="4908"/>
                    <a:pt x="3493" y="5250"/>
                    <a:pt x="3698" y="5592"/>
                  </a:cubicBezTo>
                  <a:cubicBezTo>
                    <a:pt x="3881" y="5889"/>
                    <a:pt x="4041" y="6163"/>
                    <a:pt x="4223" y="6460"/>
                  </a:cubicBezTo>
                  <a:cubicBezTo>
                    <a:pt x="4314" y="6597"/>
                    <a:pt x="4406" y="6757"/>
                    <a:pt x="4497" y="6916"/>
                  </a:cubicBezTo>
                  <a:cubicBezTo>
                    <a:pt x="4611" y="7076"/>
                    <a:pt x="4703" y="7236"/>
                    <a:pt x="4817" y="7396"/>
                  </a:cubicBezTo>
                  <a:cubicBezTo>
                    <a:pt x="5091" y="7806"/>
                    <a:pt x="5364" y="8240"/>
                    <a:pt x="5638" y="8651"/>
                  </a:cubicBezTo>
                  <a:cubicBezTo>
                    <a:pt x="5661" y="8674"/>
                    <a:pt x="5684" y="8697"/>
                    <a:pt x="5730" y="8697"/>
                  </a:cubicBezTo>
                  <a:cubicBezTo>
                    <a:pt x="5736" y="8703"/>
                    <a:pt x="5745" y="8706"/>
                    <a:pt x="5754" y="8706"/>
                  </a:cubicBezTo>
                  <a:cubicBezTo>
                    <a:pt x="5777" y="8706"/>
                    <a:pt x="5805" y="8690"/>
                    <a:pt x="5821" y="8674"/>
                  </a:cubicBezTo>
                  <a:cubicBezTo>
                    <a:pt x="5867" y="8651"/>
                    <a:pt x="5867" y="8628"/>
                    <a:pt x="5889" y="8583"/>
                  </a:cubicBezTo>
                  <a:cubicBezTo>
                    <a:pt x="5889" y="8537"/>
                    <a:pt x="5867" y="8514"/>
                    <a:pt x="5844" y="8491"/>
                  </a:cubicBezTo>
                  <a:cubicBezTo>
                    <a:pt x="5661" y="8172"/>
                    <a:pt x="5456" y="7852"/>
                    <a:pt x="5273" y="7555"/>
                  </a:cubicBezTo>
                  <a:cubicBezTo>
                    <a:pt x="5159" y="7373"/>
                    <a:pt x="5045" y="7213"/>
                    <a:pt x="4931" y="7053"/>
                  </a:cubicBezTo>
                  <a:cubicBezTo>
                    <a:pt x="4839" y="6893"/>
                    <a:pt x="4725" y="6734"/>
                    <a:pt x="4634" y="6574"/>
                  </a:cubicBezTo>
                  <a:cubicBezTo>
                    <a:pt x="4429" y="6300"/>
                    <a:pt x="4246" y="6003"/>
                    <a:pt x="4063" y="5707"/>
                  </a:cubicBezTo>
                  <a:cubicBezTo>
                    <a:pt x="3881" y="5433"/>
                    <a:pt x="3698" y="5159"/>
                    <a:pt x="3538" y="4908"/>
                  </a:cubicBezTo>
                  <a:cubicBezTo>
                    <a:pt x="3310" y="4565"/>
                    <a:pt x="3082" y="4223"/>
                    <a:pt x="2854" y="3903"/>
                  </a:cubicBezTo>
                  <a:cubicBezTo>
                    <a:pt x="2694" y="3629"/>
                    <a:pt x="2511" y="3378"/>
                    <a:pt x="2329" y="3127"/>
                  </a:cubicBezTo>
                  <a:cubicBezTo>
                    <a:pt x="2100" y="2785"/>
                    <a:pt x="1895" y="2465"/>
                    <a:pt x="1667" y="2146"/>
                  </a:cubicBezTo>
                  <a:cubicBezTo>
                    <a:pt x="1439" y="1849"/>
                    <a:pt x="1233" y="1552"/>
                    <a:pt x="1028" y="1256"/>
                  </a:cubicBezTo>
                  <a:lnTo>
                    <a:pt x="640" y="708"/>
                  </a:lnTo>
                  <a:cubicBezTo>
                    <a:pt x="548" y="594"/>
                    <a:pt x="480" y="480"/>
                    <a:pt x="389" y="343"/>
                  </a:cubicBezTo>
                  <a:cubicBezTo>
                    <a:pt x="320" y="228"/>
                    <a:pt x="229" y="137"/>
                    <a:pt x="137" y="23"/>
                  </a:cubicBezTo>
                  <a:cubicBezTo>
                    <a:pt x="137" y="0"/>
                    <a:pt x="115" y="0"/>
                    <a:pt x="92" y="0"/>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38"/>
            <p:cNvSpPr/>
            <p:nvPr/>
          </p:nvSpPr>
          <p:spPr>
            <a:xfrm>
              <a:off x="5449726" y="1210270"/>
              <a:ext cx="153973" cy="232164"/>
            </a:xfrm>
            <a:custGeom>
              <a:avLst/>
              <a:gdLst/>
              <a:ahLst/>
              <a:cxnLst/>
              <a:rect l="l" t="t" r="r" b="b"/>
              <a:pathLst>
                <a:path w="5502" h="8296" extrusionOk="0">
                  <a:moveTo>
                    <a:pt x="92" y="1"/>
                  </a:moveTo>
                  <a:cubicBezTo>
                    <a:pt x="92" y="1"/>
                    <a:pt x="69" y="1"/>
                    <a:pt x="69" y="24"/>
                  </a:cubicBezTo>
                  <a:cubicBezTo>
                    <a:pt x="47" y="24"/>
                    <a:pt x="1" y="69"/>
                    <a:pt x="24" y="92"/>
                  </a:cubicBezTo>
                  <a:cubicBezTo>
                    <a:pt x="24" y="115"/>
                    <a:pt x="24" y="115"/>
                    <a:pt x="24" y="138"/>
                  </a:cubicBezTo>
                  <a:cubicBezTo>
                    <a:pt x="24" y="161"/>
                    <a:pt x="47" y="183"/>
                    <a:pt x="47" y="206"/>
                  </a:cubicBezTo>
                  <a:cubicBezTo>
                    <a:pt x="69" y="229"/>
                    <a:pt x="92" y="275"/>
                    <a:pt x="115" y="320"/>
                  </a:cubicBezTo>
                  <a:cubicBezTo>
                    <a:pt x="138" y="343"/>
                    <a:pt x="161" y="366"/>
                    <a:pt x="161" y="412"/>
                  </a:cubicBezTo>
                  <a:cubicBezTo>
                    <a:pt x="229" y="480"/>
                    <a:pt x="275" y="571"/>
                    <a:pt x="321" y="663"/>
                  </a:cubicBezTo>
                  <a:cubicBezTo>
                    <a:pt x="412" y="823"/>
                    <a:pt x="503" y="959"/>
                    <a:pt x="594" y="1119"/>
                  </a:cubicBezTo>
                  <a:cubicBezTo>
                    <a:pt x="640" y="1188"/>
                    <a:pt x="686" y="1233"/>
                    <a:pt x="731" y="1302"/>
                  </a:cubicBezTo>
                  <a:cubicBezTo>
                    <a:pt x="777" y="1416"/>
                    <a:pt x="846" y="1507"/>
                    <a:pt x="914" y="1621"/>
                  </a:cubicBezTo>
                  <a:cubicBezTo>
                    <a:pt x="1028" y="1758"/>
                    <a:pt x="1119" y="1918"/>
                    <a:pt x="1211" y="2055"/>
                  </a:cubicBezTo>
                  <a:cubicBezTo>
                    <a:pt x="1622" y="2649"/>
                    <a:pt x="1987" y="3265"/>
                    <a:pt x="2375" y="3858"/>
                  </a:cubicBezTo>
                  <a:cubicBezTo>
                    <a:pt x="2763" y="4475"/>
                    <a:pt x="3151" y="5091"/>
                    <a:pt x="3516" y="5707"/>
                  </a:cubicBezTo>
                  <a:cubicBezTo>
                    <a:pt x="3607" y="5867"/>
                    <a:pt x="3699" y="6027"/>
                    <a:pt x="3790" y="6164"/>
                  </a:cubicBezTo>
                  <a:cubicBezTo>
                    <a:pt x="3881" y="6323"/>
                    <a:pt x="3995" y="6460"/>
                    <a:pt x="4087" y="6620"/>
                  </a:cubicBezTo>
                  <a:cubicBezTo>
                    <a:pt x="4269" y="6894"/>
                    <a:pt x="4475" y="7191"/>
                    <a:pt x="4657" y="7465"/>
                  </a:cubicBezTo>
                  <a:cubicBezTo>
                    <a:pt x="4840" y="7716"/>
                    <a:pt x="5045" y="7990"/>
                    <a:pt x="5228" y="8241"/>
                  </a:cubicBezTo>
                  <a:cubicBezTo>
                    <a:pt x="5253" y="8278"/>
                    <a:pt x="5292" y="8295"/>
                    <a:pt x="5333" y="8295"/>
                  </a:cubicBezTo>
                  <a:cubicBezTo>
                    <a:pt x="5367" y="8295"/>
                    <a:pt x="5403" y="8284"/>
                    <a:pt x="5433" y="8264"/>
                  </a:cubicBezTo>
                  <a:cubicBezTo>
                    <a:pt x="5456" y="8241"/>
                    <a:pt x="5479" y="8218"/>
                    <a:pt x="5479" y="8172"/>
                  </a:cubicBezTo>
                  <a:cubicBezTo>
                    <a:pt x="5502" y="8127"/>
                    <a:pt x="5479" y="8104"/>
                    <a:pt x="5456" y="8058"/>
                  </a:cubicBezTo>
                  <a:cubicBezTo>
                    <a:pt x="5251" y="7761"/>
                    <a:pt x="5023" y="7465"/>
                    <a:pt x="4817" y="7191"/>
                  </a:cubicBezTo>
                  <a:cubicBezTo>
                    <a:pt x="4589" y="6894"/>
                    <a:pt x="4383" y="6574"/>
                    <a:pt x="4155" y="6278"/>
                  </a:cubicBezTo>
                  <a:cubicBezTo>
                    <a:pt x="3973" y="5981"/>
                    <a:pt x="3767" y="5707"/>
                    <a:pt x="3585" y="5410"/>
                  </a:cubicBezTo>
                  <a:cubicBezTo>
                    <a:pt x="3402" y="5114"/>
                    <a:pt x="3219" y="4840"/>
                    <a:pt x="3037" y="4543"/>
                  </a:cubicBezTo>
                  <a:cubicBezTo>
                    <a:pt x="2808" y="4223"/>
                    <a:pt x="2603" y="3904"/>
                    <a:pt x="2398" y="3562"/>
                  </a:cubicBezTo>
                  <a:cubicBezTo>
                    <a:pt x="2192" y="3288"/>
                    <a:pt x="2010" y="2991"/>
                    <a:pt x="1827" y="2717"/>
                  </a:cubicBezTo>
                  <a:cubicBezTo>
                    <a:pt x="1622" y="2397"/>
                    <a:pt x="1416" y="2078"/>
                    <a:pt x="1234" y="1781"/>
                  </a:cubicBezTo>
                  <a:cubicBezTo>
                    <a:pt x="1142" y="1644"/>
                    <a:pt x="1051" y="1507"/>
                    <a:pt x="960" y="1370"/>
                  </a:cubicBezTo>
                  <a:cubicBezTo>
                    <a:pt x="868" y="1233"/>
                    <a:pt x="754" y="1074"/>
                    <a:pt x="663" y="914"/>
                  </a:cubicBezTo>
                  <a:cubicBezTo>
                    <a:pt x="594" y="800"/>
                    <a:pt x="526" y="686"/>
                    <a:pt x="457" y="571"/>
                  </a:cubicBezTo>
                  <a:cubicBezTo>
                    <a:pt x="435" y="549"/>
                    <a:pt x="412" y="503"/>
                    <a:pt x="389" y="480"/>
                  </a:cubicBezTo>
                  <a:cubicBezTo>
                    <a:pt x="412" y="457"/>
                    <a:pt x="412" y="412"/>
                    <a:pt x="389" y="389"/>
                  </a:cubicBezTo>
                  <a:cubicBezTo>
                    <a:pt x="343" y="320"/>
                    <a:pt x="321" y="275"/>
                    <a:pt x="275" y="206"/>
                  </a:cubicBezTo>
                  <a:cubicBezTo>
                    <a:pt x="252" y="161"/>
                    <a:pt x="206" y="92"/>
                    <a:pt x="161" y="46"/>
                  </a:cubicBezTo>
                  <a:cubicBezTo>
                    <a:pt x="138" y="24"/>
                    <a:pt x="115" y="1"/>
                    <a:pt x="92" y="1"/>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38"/>
            <p:cNvSpPr/>
            <p:nvPr/>
          </p:nvSpPr>
          <p:spPr>
            <a:xfrm>
              <a:off x="5499568" y="1283087"/>
              <a:ext cx="139281" cy="209860"/>
            </a:xfrm>
            <a:custGeom>
              <a:avLst/>
              <a:gdLst/>
              <a:ahLst/>
              <a:cxnLst/>
              <a:rect l="l" t="t" r="r" b="b"/>
              <a:pathLst>
                <a:path w="4977" h="7499" extrusionOk="0">
                  <a:moveTo>
                    <a:pt x="69" y="1"/>
                  </a:moveTo>
                  <a:cubicBezTo>
                    <a:pt x="23" y="24"/>
                    <a:pt x="0" y="69"/>
                    <a:pt x="23" y="115"/>
                  </a:cubicBezTo>
                  <a:cubicBezTo>
                    <a:pt x="92" y="252"/>
                    <a:pt x="160" y="366"/>
                    <a:pt x="229" y="503"/>
                  </a:cubicBezTo>
                  <a:cubicBezTo>
                    <a:pt x="274" y="594"/>
                    <a:pt x="320" y="686"/>
                    <a:pt x="388" y="777"/>
                  </a:cubicBezTo>
                  <a:cubicBezTo>
                    <a:pt x="503" y="960"/>
                    <a:pt x="617" y="1165"/>
                    <a:pt x="731" y="1370"/>
                  </a:cubicBezTo>
                  <a:lnTo>
                    <a:pt x="731" y="1348"/>
                  </a:lnTo>
                  <a:cubicBezTo>
                    <a:pt x="913" y="1667"/>
                    <a:pt x="1096" y="1964"/>
                    <a:pt x="1279" y="2283"/>
                  </a:cubicBezTo>
                  <a:cubicBezTo>
                    <a:pt x="1484" y="2626"/>
                    <a:pt x="1689" y="2945"/>
                    <a:pt x="1895" y="3288"/>
                  </a:cubicBezTo>
                  <a:cubicBezTo>
                    <a:pt x="1963" y="3425"/>
                    <a:pt x="2055" y="3562"/>
                    <a:pt x="2146" y="3699"/>
                  </a:cubicBezTo>
                  <a:cubicBezTo>
                    <a:pt x="2214" y="3836"/>
                    <a:pt x="2306" y="3950"/>
                    <a:pt x="2397" y="4087"/>
                  </a:cubicBezTo>
                  <a:cubicBezTo>
                    <a:pt x="2602" y="4406"/>
                    <a:pt x="2808" y="4726"/>
                    <a:pt x="3013" y="5045"/>
                  </a:cubicBezTo>
                  <a:cubicBezTo>
                    <a:pt x="3082" y="5159"/>
                    <a:pt x="3150" y="5251"/>
                    <a:pt x="3219" y="5365"/>
                  </a:cubicBezTo>
                  <a:cubicBezTo>
                    <a:pt x="3264" y="5433"/>
                    <a:pt x="3333" y="5525"/>
                    <a:pt x="3378" y="5593"/>
                  </a:cubicBezTo>
                  <a:cubicBezTo>
                    <a:pt x="3470" y="5730"/>
                    <a:pt x="3561" y="5844"/>
                    <a:pt x="3652" y="5981"/>
                  </a:cubicBezTo>
                  <a:cubicBezTo>
                    <a:pt x="3721" y="6050"/>
                    <a:pt x="3767" y="6141"/>
                    <a:pt x="3835" y="6209"/>
                  </a:cubicBezTo>
                  <a:cubicBezTo>
                    <a:pt x="4155" y="6620"/>
                    <a:pt x="4451" y="7031"/>
                    <a:pt x="4771" y="7465"/>
                  </a:cubicBezTo>
                  <a:cubicBezTo>
                    <a:pt x="4782" y="7488"/>
                    <a:pt x="4811" y="7499"/>
                    <a:pt x="4842" y="7499"/>
                  </a:cubicBezTo>
                  <a:cubicBezTo>
                    <a:pt x="4874" y="7499"/>
                    <a:pt x="4908" y="7488"/>
                    <a:pt x="4931" y="7465"/>
                  </a:cubicBezTo>
                  <a:cubicBezTo>
                    <a:pt x="4976" y="7442"/>
                    <a:pt x="4976" y="7373"/>
                    <a:pt x="4931" y="7305"/>
                  </a:cubicBezTo>
                  <a:cubicBezTo>
                    <a:pt x="4702" y="7008"/>
                    <a:pt x="4451" y="6689"/>
                    <a:pt x="4223" y="6369"/>
                  </a:cubicBezTo>
                  <a:cubicBezTo>
                    <a:pt x="4109" y="6232"/>
                    <a:pt x="3995" y="6072"/>
                    <a:pt x="3881" y="5935"/>
                  </a:cubicBezTo>
                  <a:cubicBezTo>
                    <a:pt x="3767" y="5799"/>
                    <a:pt x="3675" y="5662"/>
                    <a:pt x="3561" y="5502"/>
                  </a:cubicBezTo>
                  <a:cubicBezTo>
                    <a:pt x="3470" y="5365"/>
                    <a:pt x="3356" y="5228"/>
                    <a:pt x="3264" y="5091"/>
                  </a:cubicBezTo>
                  <a:cubicBezTo>
                    <a:pt x="3173" y="4954"/>
                    <a:pt x="3082" y="4817"/>
                    <a:pt x="2990" y="4680"/>
                  </a:cubicBezTo>
                  <a:cubicBezTo>
                    <a:pt x="2899" y="4543"/>
                    <a:pt x="2808" y="4406"/>
                    <a:pt x="2717" y="4269"/>
                  </a:cubicBezTo>
                  <a:cubicBezTo>
                    <a:pt x="2625" y="4132"/>
                    <a:pt x="2511" y="3972"/>
                    <a:pt x="2420" y="3836"/>
                  </a:cubicBezTo>
                  <a:cubicBezTo>
                    <a:pt x="2306" y="3653"/>
                    <a:pt x="2192" y="3470"/>
                    <a:pt x="2077" y="3265"/>
                  </a:cubicBezTo>
                  <a:cubicBezTo>
                    <a:pt x="1986" y="3128"/>
                    <a:pt x="1895" y="2991"/>
                    <a:pt x="1804" y="2831"/>
                  </a:cubicBezTo>
                  <a:cubicBezTo>
                    <a:pt x="1621" y="2535"/>
                    <a:pt x="1438" y="2238"/>
                    <a:pt x="1256" y="1941"/>
                  </a:cubicBezTo>
                  <a:cubicBezTo>
                    <a:pt x="1142" y="1713"/>
                    <a:pt x="1005" y="1507"/>
                    <a:pt x="868" y="1279"/>
                  </a:cubicBezTo>
                  <a:cubicBezTo>
                    <a:pt x="754" y="1097"/>
                    <a:pt x="639" y="891"/>
                    <a:pt x="525" y="708"/>
                  </a:cubicBezTo>
                  <a:cubicBezTo>
                    <a:pt x="480" y="617"/>
                    <a:pt x="434" y="549"/>
                    <a:pt x="388" y="457"/>
                  </a:cubicBezTo>
                  <a:cubicBezTo>
                    <a:pt x="320" y="320"/>
                    <a:pt x="251" y="184"/>
                    <a:pt x="183" y="47"/>
                  </a:cubicBezTo>
                  <a:cubicBezTo>
                    <a:pt x="160" y="24"/>
                    <a:pt x="137" y="1"/>
                    <a:pt x="114" y="1"/>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38"/>
            <p:cNvSpPr/>
            <p:nvPr/>
          </p:nvSpPr>
          <p:spPr>
            <a:xfrm>
              <a:off x="5406294" y="1205821"/>
              <a:ext cx="167406" cy="246072"/>
            </a:xfrm>
            <a:custGeom>
              <a:avLst/>
              <a:gdLst/>
              <a:ahLst/>
              <a:cxnLst/>
              <a:rect l="l" t="t" r="r" b="b"/>
              <a:pathLst>
                <a:path w="5982" h="8793" extrusionOk="0">
                  <a:moveTo>
                    <a:pt x="2101" y="3469"/>
                  </a:moveTo>
                  <a:lnTo>
                    <a:pt x="2101" y="3469"/>
                  </a:lnTo>
                  <a:cubicBezTo>
                    <a:pt x="2111" y="3484"/>
                    <a:pt x="2120" y="3500"/>
                    <a:pt x="2130" y="3516"/>
                  </a:cubicBezTo>
                  <a:lnTo>
                    <a:pt x="2130" y="3516"/>
                  </a:lnTo>
                  <a:cubicBezTo>
                    <a:pt x="2121" y="3500"/>
                    <a:pt x="2116" y="3485"/>
                    <a:pt x="2101" y="3469"/>
                  </a:cubicBezTo>
                  <a:close/>
                  <a:moveTo>
                    <a:pt x="2130" y="3516"/>
                  </a:moveTo>
                  <a:lnTo>
                    <a:pt x="2130" y="3516"/>
                  </a:lnTo>
                  <a:cubicBezTo>
                    <a:pt x="2131" y="3518"/>
                    <a:pt x="2132" y="3520"/>
                    <a:pt x="2133" y="3521"/>
                  </a:cubicBezTo>
                  <a:lnTo>
                    <a:pt x="2133" y="3521"/>
                  </a:lnTo>
                  <a:cubicBezTo>
                    <a:pt x="2132" y="3520"/>
                    <a:pt x="2131" y="3518"/>
                    <a:pt x="2130" y="3516"/>
                  </a:cubicBezTo>
                  <a:close/>
                  <a:moveTo>
                    <a:pt x="161" y="0"/>
                  </a:moveTo>
                  <a:cubicBezTo>
                    <a:pt x="115" y="0"/>
                    <a:pt x="92" y="23"/>
                    <a:pt x="69" y="46"/>
                  </a:cubicBezTo>
                  <a:cubicBezTo>
                    <a:pt x="1" y="91"/>
                    <a:pt x="1" y="160"/>
                    <a:pt x="47" y="205"/>
                  </a:cubicBezTo>
                  <a:cubicBezTo>
                    <a:pt x="138" y="342"/>
                    <a:pt x="206" y="479"/>
                    <a:pt x="298" y="616"/>
                  </a:cubicBezTo>
                  <a:cubicBezTo>
                    <a:pt x="389" y="753"/>
                    <a:pt x="480" y="890"/>
                    <a:pt x="549" y="1027"/>
                  </a:cubicBezTo>
                  <a:cubicBezTo>
                    <a:pt x="731" y="1301"/>
                    <a:pt x="914" y="1575"/>
                    <a:pt x="1074" y="1849"/>
                  </a:cubicBezTo>
                  <a:cubicBezTo>
                    <a:pt x="1256" y="2123"/>
                    <a:pt x="1439" y="2420"/>
                    <a:pt x="1621" y="2693"/>
                  </a:cubicBezTo>
                  <a:cubicBezTo>
                    <a:pt x="1804" y="2967"/>
                    <a:pt x="1964" y="3241"/>
                    <a:pt x="2146" y="3538"/>
                  </a:cubicBezTo>
                  <a:cubicBezTo>
                    <a:pt x="2141" y="3532"/>
                    <a:pt x="2137" y="3527"/>
                    <a:pt x="2133" y="3521"/>
                  </a:cubicBezTo>
                  <a:lnTo>
                    <a:pt x="2133" y="3521"/>
                  </a:lnTo>
                  <a:cubicBezTo>
                    <a:pt x="2163" y="3572"/>
                    <a:pt x="2194" y="3628"/>
                    <a:pt x="2224" y="3676"/>
                  </a:cubicBezTo>
                  <a:lnTo>
                    <a:pt x="2224" y="3676"/>
                  </a:lnTo>
                  <a:cubicBezTo>
                    <a:pt x="2221" y="3675"/>
                    <a:pt x="2218" y="3675"/>
                    <a:pt x="2215" y="3675"/>
                  </a:cubicBezTo>
                  <a:cubicBezTo>
                    <a:pt x="2352" y="3880"/>
                    <a:pt x="2466" y="4086"/>
                    <a:pt x="2603" y="4314"/>
                  </a:cubicBezTo>
                  <a:cubicBezTo>
                    <a:pt x="2763" y="4611"/>
                    <a:pt x="2945" y="4907"/>
                    <a:pt x="3128" y="5204"/>
                  </a:cubicBezTo>
                  <a:cubicBezTo>
                    <a:pt x="3288" y="5478"/>
                    <a:pt x="3470" y="5775"/>
                    <a:pt x="3653" y="6049"/>
                  </a:cubicBezTo>
                  <a:cubicBezTo>
                    <a:pt x="3836" y="6323"/>
                    <a:pt x="3995" y="6619"/>
                    <a:pt x="4178" y="6893"/>
                  </a:cubicBezTo>
                  <a:cubicBezTo>
                    <a:pt x="4360" y="7167"/>
                    <a:pt x="4520" y="7441"/>
                    <a:pt x="4703" y="7715"/>
                  </a:cubicBezTo>
                  <a:cubicBezTo>
                    <a:pt x="4817" y="7852"/>
                    <a:pt x="4931" y="8012"/>
                    <a:pt x="5022" y="8171"/>
                  </a:cubicBezTo>
                  <a:cubicBezTo>
                    <a:pt x="5091" y="8240"/>
                    <a:pt x="5137" y="8331"/>
                    <a:pt x="5182" y="8400"/>
                  </a:cubicBezTo>
                  <a:cubicBezTo>
                    <a:pt x="5251" y="8491"/>
                    <a:pt x="5342" y="8582"/>
                    <a:pt x="5410" y="8674"/>
                  </a:cubicBezTo>
                  <a:cubicBezTo>
                    <a:pt x="5462" y="8751"/>
                    <a:pt x="5551" y="8792"/>
                    <a:pt x="5643" y="8792"/>
                  </a:cubicBezTo>
                  <a:cubicBezTo>
                    <a:pt x="5713" y="8792"/>
                    <a:pt x="5785" y="8769"/>
                    <a:pt x="5844" y="8719"/>
                  </a:cubicBezTo>
                  <a:cubicBezTo>
                    <a:pt x="5913" y="8674"/>
                    <a:pt x="5958" y="8605"/>
                    <a:pt x="5958" y="8514"/>
                  </a:cubicBezTo>
                  <a:cubicBezTo>
                    <a:pt x="5981" y="8445"/>
                    <a:pt x="5935" y="8354"/>
                    <a:pt x="5890" y="8286"/>
                  </a:cubicBezTo>
                  <a:cubicBezTo>
                    <a:pt x="5707" y="8012"/>
                    <a:pt x="5525" y="7738"/>
                    <a:pt x="5319" y="7487"/>
                  </a:cubicBezTo>
                  <a:cubicBezTo>
                    <a:pt x="5137" y="7213"/>
                    <a:pt x="4954" y="6962"/>
                    <a:pt x="4794" y="6688"/>
                  </a:cubicBezTo>
                  <a:cubicBezTo>
                    <a:pt x="4429" y="6117"/>
                    <a:pt x="4064" y="5569"/>
                    <a:pt x="3699" y="4999"/>
                  </a:cubicBezTo>
                  <a:cubicBezTo>
                    <a:pt x="3516" y="4725"/>
                    <a:pt x="3356" y="4451"/>
                    <a:pt x="3174" y="4177"/>
                  </a:cubicBezTo>
                  <a:cubicBezTo>
                    <a:pt x="2991" y="3903"/>
                    <a:pt x="2808" y="3606"/>
                    <a:pt x="2626" y="3333"/>
                  </a:cubicBezTo>
                  <a:cubicBezTo>
                    <a:pt x="2443" y="3059"/>
                    <a:pt x="2238" y="2785"/>
                    <a:pt x="2055" y="2511"/>
                  </a:cubicBezTo>
                  <a:cubicBezTo>
                    <a:pt x="1964" y="2374"/>
                    <a:pt x="1850" y="2237"/>
                    <a:pt x="1758" y="2123"/>
                  </a:cubicBezTo>
                  <a:cubicBezTo>
                    <a:pt x="1644" y="1963"/>
                    <a:pt x="1530" y="1826"/>
                    <a:pt x="1439" y="1689"/>
                  </a:cubicBezTo>
                  <a:cubicBezTo>
                    <a:pt x="1233" y="1438"/>
                    <a:pt x="1028" y="1187"/>
                    <a:pt x="845" y="913"/>
                  </a:cubicBezTo>
                  <a:cubicBezTo>
                    <a:pt x="731" y="776"/>
                    <a:pt x="617" y="639"/>
                    <a:pt x="526" y="502"/>
                  </a:cubicBezTo>
                  <a:cubicBezTo>
                    <a:pt x="435" y="342"/>
                    <a:pt x="343" y="205"/>
                    <a:pt x="252" y="46"/>
                  </a:cubicBezTo>
                  <a:cubicBezTo>
                    <a:pt x="229" y="23"/>
                    <a:pt x="183" y="0"/>
                    <a:pt x="161" y="0"/>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38"/>
            <p:cNvSpPr/>
            <p:nvPr/>
          </p:nvSpPr>
          <p:spPr>
            <a:xfrm>
              <a:off x="5582599" y="1472182"/>
              <a:ext cx="12817" cy="11530"/>
            </a:xfrm>
            <a:custGeom>
              <a:avLst/>
              <a:gdLst/>
              <a:ahLst/>
              <a:cxnLst/>
              <a:rect l="l" t="t" r="r" b="b"/>
              <a:pathLst>
                <a:path w="458" h="412" extrusionOk="0">
                  <a:moveTo>
                    <a:pt x="252" y="0"/>
                  </a:moveTo>
                  <a:cubicBezTo>
                    <a:pt x="183" y="0"/>
                    <a:pt x="138" y="0"/>
                    <a:pt x="92" y="46"/>
                  </a:cubicBezTo>
                  <a:cubicBezTo>
                    <a:pt x="46" y="69"/>
                    <a:pt x="23" y="114"/>
                    <a:pt x="23" y="183"/>
                  </a:cubicBezTo>
                  <a:cubicBezTo>
                    <a:pt x="1" y="228"/>
                    <a:pt x="23" y="297"/>
                    <a:pt x="69" y="343"/>
                  </a:cubicBezTo>
                  <a:cubicBezTo>
                    <a:pt x="92" y="365"/>
                    <a:pt x="160" y="411"/>
                    <a:pt x="206" y="411"/>
                  </a:cubicBezTo>
                  <a:cubicBezTo>
                    <a:pt x="252" y="411"/>
                    <a:pt x="320" y="411"/>
                    <a:pt x="366" y="365"/>
                  </a:cubicBezTo>
                  <a:cubicBezTo>
                    <a:pt x="411" y="343"/>
                    <a:pt x="434" y="274"/>
                    <a:pt x="434" y="228"/>
                  </a:cubicBezTo>
                  <a:cubicBezTo>
                    <a:pt x="457" y="183"/>
                    <a:pt x="434" y="114"/>
                    <a:pt x="389" y="69"/>
                  </a:cubicBezTo>
                  <a:cubicBezTo>
                    <a:pt x="366" y="23"/>
                    <a:pt x="297" y="0"/>
                    <a:pt x="252" y="0"/>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38"/>
            <p:cNvSpPr/>
            <p:nvPr/>
          </p:nvSpPr>
          <p:spPr>
            <a:xfrm>
              <a:off x="5411415" y="1277994"/>
              <a:ext cx="134160" cy="202639"/>
            </a:xfrm>
            <a:custGeom>
              <a:avLst/>
              <a:gdLst/>
              <a:ahLst/>
              <a:cxnLst/>
              <a:rect l="l" t="t" r="r" b="b"/>
              <a:pathLst>
                <a:path w="4794" h="7241" extrusionOk="0">
                  <a:moveTo>
                    <a:pt x="2010" y="3548"/>
                  </a:moveTo>
                  <a:cubicBezTo>
                    <a:pt x="2015" y="3567"/>
                    <a:pt x="2032" y="3584"/>
                    <a:pt x="2032" y="3584"/>
                  </a:cubicBezTo>
                  <a:cubicBezTo>
                    <a:pt x="2025" y="3572"/>
                    <a:pt x="2018" y="3560"/>
                    <a:pt x="2010" y="3548"/>
                  </a:cubicBezTo>
                  <a:close/>
                  <a:moveTo>
                    <a:pt x="137" y="0"/>
                  </a:moveTo>
                  <a:cubicBezTo>
                    <a:pt x="115" y="0"/>
                    <a:pt x="69" y="23"/>
                    <a:pt x="46" y="46"/>
                  </a:cubicBezTo>
                  <a:cubicBezTo>
                    <a:pt x="0" y="92"/>
                    <a:pt x="0" y="160"/>
                    <a:pt x="23" y="206"/>
                  </a:cubicBezTo>
                  <a:cubicBezTo>
                    <a:pt x="46" y="229"/>
                    <a:pt x="46" y="229"/>
                    <a:pt x="46" y="229"/>
                  </a:cubicBezTo>
                  <a:cubicBezTo>
                    <a:pt x="366" y="776"/>
                    <a:pt x="662" y="1324"/>
                    <a:pt x="982" y="1872"/>
                  </a:cubicBezTo>
                  <a:cubicBezTo>
                    <a:pt x="1317" y="2431"/>
                    <a:pt x="1674" y="2989"/>
                    <a:pt x="2010" y="3548"/>
                  </a:cubicBezTo>
                  <a:lnTo>
                    <a:pt x="2010" y="3548"/>
                  </a:lnTo>
                  <a:cubicBezTo>
                    <a:pt x="2010" y="3545"/>
                    <a:pt x="2009" y="3542"/>
                    <a:pt x="2009" y="3538"/>
                  </a:cubicBezTo>
                  <a:lnTo>
                    <a:pt x="2009" y="3538"/>
                  </a:lnTo>
                  <a:cubicBezTo>
                    <a:pt x="2374" y="4154"/>
                    <a:pt x="2739" y="4771"/>
                    <a:pt x="3105" y="5364"/>
                  </a:cubicBezTo>
                  <a:cubicBezTo>
                    <a:pt x="3264" y="5661"/>
                    <a:pt x="3447" y="5935"/>
                    <a:pt x="3630" y="6209"/>
                  </a:cubicBezTo>
                  <a:cubicBezTo>
                    <a:pt x="3812" y="6505"/>
                    <a:pt x="3995" y="6779"/>
                    <a:pt x="4177" y="7076"/>
                  </a:cubicBezTo>
                  <a:cubicBezTo>
                    <a:pt x="4200" y="7099"/>
                    <a:pt x="4200" y="7099"/>
                    <a:pt x="4223" y="7122"/>
                  </a:cubicBezTo>
                  <a:cubicBezTo>
                    <a:pt x="4288" y="7200"/>
                    <a:pt x="4375" y="7241"/>
                    <a:pt x="4463" y="7241"/>
                  </a:cubicBezTo>
                  <a:cubicBezTo>
                    <a:pt x="4530" y="7241"/>
                    <a:pt x="4598" y="7217"/>
                    <a:pt x="4657" y="7167"/>
                  </a:cubicBezTo>
                  <a:cubicBezTo>
                    <a:pt x="4771" y="7076"/>
                    <a:pt x="4794" y="6894"/>
                    <a:pt x="4702" y="6757"/>
                  </a:cubicBezTo>
                  <a:cubicBezTo>
                    <a:pt x="4588" y="6620"/>
                    <a:pt x="4497" y="6483"/>
                    <a:pt x="4406" y="6346"/>
                  </a:cubicBezTo>
                  <a:cubicBezTo>
                    <a:pt x="4314" y="6209"/>
                    <a:pt x="4223" y="6072"/>
                    <a:pt x="4132" y="5935"/>
                  </a:cubicBezTo>
                  <a:cubicBezTo>
                    <a:pt x="3926" y="5661"/>
                    <a:pt x="3721" y="5387"/>
                    <a:pt x="3538" y="5090"/>
                  </a:cubicBezTo>
                  <a:cubicBezTo>
                    <a:pt x="3150" y="4497"/>
                    <a:pt x="2762" y="3926"/>
                    <a:pt x="2374" y="3333"/>
                  </a:cubicBezTo>
                  <a:cubicBezTo>
                    <a:pt x="2123" y="2968"/>
                    <a:pt x="1849" y="2602"/>
                    <a:pt x="1598" y="2237"/>
                  </a:cubicBezTo>
                  <a:cubicBezTo>
                    <a:pt x="1461" y="2032"/>
                    <a:pt x="1302" y="1849"/>
                    <a:pt x="1187" y="1644"/>
                  </a:cubicBezTo>
                  <a:cubicBezTo>
                    <a:pt x="1050" y="1438"/>
                    <a:pt x="936" y="1256"/>
                    <a:pt x="822" y="1050"/>
                  </a:cubicBezTo>
                  <a:cubicBezTo>
                    <a:pt x="822" y="1050"/>
                    <a:pt x="822" y="1050"/>
                    <a:pt x="822" y="1073"/>
                  </a:cubicBezTo>
                  <a:cubicBezTo>
                    <a:pt x="712" y="897"/>
                    <a:pt x="624" y="722"/>
                    <a:pt x="515" y="546"/>
                  </a:cubicBezTo>
                  <a:lnTo>
                    <a:pt x="515" y="546"/>
                  </a:lnTo>
                  <a:cubicBezTo>
                    <a:pt x="521" y="548"/>
                    <a:pt x="525" y="548"/>
                    <a:pt x="525" y="548"/>
                  </a:cubicBezTo>
                  <a:cubicBezTo>
                    <a:pt x="434" y="388"/>
                    <a:pt x="320" y="229"/>
                    <a:pt x="229" y="46"/>
                  </a:cubicBezTo>
                  <a:cubicBezTo>
                    <a:pt x="206" y="23"/>
                    <a:pt x="183" y="0"/>
                    <a:pt x="137" y="0"/>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38"/>
            <p:cNvSpPr/>
            <p:nvPr/>
          </p:nvSpPr>
          <p:spPr>
            <a:xfrm>
              <a:off x="5693112" y="1193675"/>
              <a:ext cx="279794" cy="364113"/>
            </a:xfrm>
            <a:custGeom>
              <a:avLst/>
              <a:gdLst/>
              <a:ahLst/>
              <a:cxnLst/>
              <a:rect l="l" t="t" r="r" b="b"/>
              <a:pathLst>
                <a:path w="9998" h="13011" extrusionOk="0">
                  <a:moveTo>
                    <a:pt x="3284" y="7435"/>
                  </a:moveTo>
                  <a:lnTo>
                    <a:pt x="3284" y="7435"/>
                  </a:lnTo>
                  <a:cubicBezTo>
                    <a:pt x="3277" y="7445"/>
                    <a:pt x="3271" y="7455"/>
                    <a:pt x="3264" y="7464"/>
                  </a:cubicBezTo>
                  <a:cubicBezTo>
                    <a:pt x="3264" y="7464"/>
                    <a:pt x="3277" y="7451"/>
                    <a:pt x="3284" y="7435"/>
                  </a:cubicBezTo>
                  <a:close/>
                  <a:moveTo>
                    <a:pt x="9724" y="0"/>
                  </a:moveTo>
                  <a:cubicBezTo>
                    <a:pt x="9656" y="0"/>
                    <a:pt x="9610" y="23"/>
                    <a:pt x="9564" y="46"/>
                  </a:cubicBezTo>
                  <a:cubicBezTo>
                    <a:pt x="9404" y="137"/>
                    <a:pt x="9245" y="206"/>
                    <a:pt x="9085" y="297"/>
                  </a:cubicBezTo>
                  <a:cubicBezTo>
                    <a:pt x="9108" y="274"/>
                    <a:pt x="9131" y="274"/>
                    <a:pt x="9153" y="251"/>
                  </a:cubicBezTo>
                  <a:lnTo>
                    <a:pt x="9153" y="251"/>
                  </a:lnTo>
                  <a:cubicBezTo>
                    <a:pt x="8560" y="548"/>
                    <a:pt x="8012" y="868"/>
                    <a:pt x="7510" y="1279"/>
                  </a:cubicBezTo>
                  <a:cubicBezTo>
                    <a:pt x="7236" y="1484"/>
                    <a:pt x="6985" y="1689"/>
                    <a:pt x="6757" y="1895"/>
                  </a:cubicBezTo>
                  <a:cubicBezTo>
                    <a:pt x="6528" y="2100"/>
                    <a:pt x="6323" y="2329"/>
                    <a:pt x="6095" y="2511"/>
                  </a:cubicBezTo>
                  <a:cubicBezTo>
                    <a:pt x="5981" y="2625"/>
                    <a:pt x="5867" y="2717"/>
                    <a:pt x="5752" y="2808"/>
                  </a:cubicBezTo>
                  <a:cubicBezTo>
                    <a:pt x="5593" y="2945"/>
                    <a:pt x="5456" y="3082"/>
                    <a:pt x="5296" y="3219"/>
                  </a:cubicBezTo>
                  <a:cubicBezTo>
                    <a:pt x="5068" y="3447"/>
                    <a:pt x="4817" y="3675"/>
                    <a:pt x="4611" y="3926"/>
                  </a:cubicBezTo>
                  <a:cubicBezTo>
                    <a:pt x="4406" y="4177"/>
                    <a:pt x="4200" y="4406"/>
                    <a:pt x="3995" y="4657"/>
                  </a:cubicBezTo>
                  <a:cubicBezTo>
                    <a:pt x="3789" y="4908"/>
                    <a:pt x="3584" y="5182"/>
                    <a:pt x="3379" y="5433"/>
                  </a:cubicBezTo>
                  <a:cubicBezTo>
                    <a:pt x="2968" y="5981"/>
                    <a:pt x="2557" y="6551"/>
                    <a:pt x="2192" y="7122"/>
                  </a:cubicBezTo>
                  <a:cubicBezTo>
                    <a:pt x="1986" y="7441"/>
                    <a:pt x="1804" y="7738"/>
                    <a:pt x="1621" y="8035"/>
                  </a:cubicBezTo>
                  <a:cubicBezTo>
                    <a:pt x="1530" y="8172"/>
                    <a:pt x="1461" y="8309"/>
                    <a:pt x="1370" y="8446"/>
                  </a:cubicBezTo>
                  <a:cubicBezTo>
                    <a:pt x="1301" y="8605"/>
                    <a:pt x="1210" y="8742"/>
                    <a:pt x="1142" y="8902"/>
                  </a:cubicBezTo>
                  <a:cubicBezTo>
                    <a:pt x="982" y="9199"/>
                    <a:pt x="868" y="9496"/>
                    <a:pt x="731" y="9815"/>
                  </a:cubicBezTo>
                  <a:cubicBezTo>
                    <a:pt x="617" y="10135"/>
                    <a:pt x="503" y="10454"/>
                    <a:pt x="411" y="10797"/>
                  </a:cubicBezTo>
                  <a:cubicBezTo>
                    <a:pt x="366" y="10956"/>
                    <a:pt x="320" y="11116"/>
                    <a:pt x="274" y="11276"/>
                  </a:cubicBezTo>
                  <a:cubicBezTo>
                    <a:pt x="252" y="11413"/>
                    <a:pt x="206" y="11573"/>
                    <a:pt x="183" y="11733"/>
                  </a:cubicBezTo>
                  <a:cubicBezTo>
                    <a:pt x="160" y="11892"/>
                    <a:pt x="137" y="12029"/>
                    <a:pt x="92" y="12189"/>
                  </a:cubicBezTo>
                  <a:cubicBezTo>
                    <a:pt x="92" y="12258"/>
                    <a:pt x="69" y="12349"/>
                    <a:pt x="46" y="12417"/>
                  </a:cubicBezTo>
                  <a:cubicBezTo>
                    <a:pt x="46" y="12440"/>
                    <a:pt x="46" y="12486"/>
                    <a:pt x="23" y="12509"/>
                  </a:cubicBezTo>
                  <a:cubicBezTo>
                    <a:pt x="23" y="12577"/>
                    <a:pt x="0" y="12646"/>
                    <a:pt x="23" y="12714"/>
                  </a:cubicBezTo>
                  <a:cubicBezTo>
                    <a:pt x="46" y="12805"/>
                    <a:pt x="69" y="12874"/>
                    <a:pt x="137" y="12919"/>
                  </a:cubicBezTo>
                  <a:cubicBezTo>
                    <a:pt x="183" y="12988"/>
                    <a:pt x="274" y="13011"/>
                    <a:pt x="366" y="13011"/>
                  </a:cubicBezTo>
                  <a:cubicBezTo>
                    <a:pt x="480" y="12988"/>
                    <a:pt x="594" y="12942"/>
                    <a:pt x="640" y="12828"/>
                  </a:cubicBezTo>
                  <a:cubicBezTo>
                    <a:pt x="662" y="12783"/>
                    <a:pt x="662" y="12737"/>
                    <a:pt x="685" y="12691"/>
                  </a:cubicBezTo>
                  <a:cubicBezTo>
                    <a:pt x="754" y="12691"/>
                    <a:pt x="845" y="12668"/>
                    <a:pt x="891" y="12600"/>
                  </a:cubicBezTo>
                  <a:cubicBezTo>
                    <a:pt x="1028" y="12417"/>
                    <a:pt x="1096" y="12166"/>
                    <a:pt x="1187" y="11938"/>
                  </a:cubicBezTo>
                  <a:cubicBezTo>
                    <a:pt x="1233" y="11778"/>
                    <a:pt x="1279" y="11618"/>
                    <a:pt x="1347" y="11459"/>
                  </a:cubicBezTo>
                  <a:cubicBezTo>
                    <a:pt x="1461" y="11139"/>
                    <a:pt x="1575" y="10820"/>
                    <a:pt x="1689" y="10523"/>
                  </a:cubicBezTo>
                  <a:cubicBezTo>
                    <a:pt x="1963" y="9838"/>
                    <a:pt x="2260" y="9176"/>
                    <a:pt x="2603" y="8560"/>
                  </a:cubicBezTo>
                  <a:cubicBezTo>
                    <a:pt x="2808" y="8172"/>
                    <a:pt x="3059" y="7784"/>
                    <a:pt x="3287" y="7419"/>
                  </a:cubicBezTo>
                  <a:lnTo>
                    <a:pt x="3287" y="7419"/>
                  </a:lnTo>
                  <a:cubicBezTo>
                    <a:pt x="3287" y="7424"/>
                    <a:pt x="3286" y="7430"/>
                    <a:pt x="3284" y="7435"/>
                  </a:cubicBezTo>
                  <a:lnTo>
                    <a:pt x="3284" y="7435"/>
                  </a:lnTo>
                  <a:cubicBezTo>
                    <a:pt x="3643" y="6896"/>
                    <a:pt x="4002" y="6337"/>
                    <a:pt x="4406" y="5821"/>
                  </a:cubicBezTo>
                  <a:cubicBezTo>
                    <a:pt x="4588" y="5570"/>
                    <a:pt x="4794" y="5319"/>
                    <a:pt x="4999" y="5090"/>
                  </a:cubicBezTo>
                  <a:cubicBezTo>
                    <a:pt x="5227" y="4839"/>
                    <a:pt x="5410" y="4565"/>
                    <a:pt x="5615" y="4314"/>
                  </a:cubicBezTo>
                  <a:cubicBezTo>
                    <a:pt x="5775" y="4132"/>
                    <a:pt x="5935" y="3972"/>
                    <a:pt x="6095" y="3812"/>
                  </a:cubicBezTo>
                  <a:cubicBezTo>
                    <a:pt x="6255" y="3630"/>
                    <a:pt x="6437" y="3447"/>
                    <a:pt x="6597" y="3264"/>
                  </a:cubicBezTo>
                  <a:cubicBezTo>
                    <a:pt x="6757" y="3082"/>
                    <a:pt x="6939" y="2922"/>
                    <a:pt x="7099" y="2762"/>
                  </a:cubicBezTo>
                  <a:cubicBezTo>
                    <a:pt x="7259" y="2602"/>
                    <a:pt x="7419" y="2443"/>
                    <a:pt x="7601" y="2306"/>
                  </a:cubicBezTo>
                  <a:cubicBezTo>
                    <a:pt x="7784" y="2123"/>
                    <a:pt x="8012" y="1986"/>
                    <a:pt x="8195" y="1826"/>
                  </a:cubicBezTo>
                  <a:cubicBezTo>
                    <a:pt x="8400" y="1667"/>
                    <a:pt x="8583" y="1507"/>
                    <a:pt x="8788" y="1324"/>
                  </a:cubicBezTo>
                  <a:cubicBezTo>
                    <a:pt x="8811" y="1301"/>
                    <a:pt x="8834" y="1279"/>
                    <a:pt x="8857" y="1256"/>
                  </a:cubicBezTo>
                  <a:cubicBezTo>
                    <a:pt x="8925" y="1210"/>
                    <a:pt x="8971" y="1164"/>
                    <a:pt x="8971" y="1096"/>
                  </a:cubicBezTo>
                  <a:cubicBezTo>
                    <a:pt x="8971" y="1050"/>
                    <a:pt x="8971" y="1027"/>
                    <a:pt x="8971" y="1005"/>
                  </a:cubicBezTo>
                  <a:cubicBezTo>
                    <a:pt x="9039" y="959"/>
                    <a:pt x="9131" y="913"/>
                    <a:pt x="9199" y="868"/>
                  </a:cubicBezTo>
                  <a:cubicBezTo>
                    <a:pt x="9427" y="754"/>
                    <a:pt x="9656" y="639"/>
                    <a:pt x="9884" y="525"/>
                  </a:cubicBezTo>
                  <a:cubicBezTo>
                    <a:pt x="9929" y="480"/>
                    <a:pt x="9975" y="388"/>
                    <a:pt x="9998" y="320"/>
                  </a:cubicBezTo>
                  <a:cubicBezTo>
                    <a:pt x="9998" y="251"/>
                    <a:pt x="9998" y="183"/>
                    <a:pt x="9952" y="114"/>
                  </a:cubicBezTo>
                  <a:cubicBezTo>
                    <a:pt x="9907" y="46"/>
                    <a:pt x="9838" y="23"/>
                    <a:pt x="9770" y="0"/>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38"/>
            <p:cNvSpPr/>
            <p:nvPr/>
          </p:nvSpPr>
          <p:spPr>
            <a:xfrm>
              <a:off x="5026229" y="1288852"/>
              <a:ext cx="266389" cy="402368"/>
            </a:xfrm>
            <a:custGeom>
              <a:avLst/>
              <a:gdLst/>
              <a:ahLst/>
              <a:cxnLst/>
              <a:rect l="l" t="t" r="r" b="b"/>
              <a:pathLst>
                <a:path w="9519" h="14378" extrusionOk="0">
                  <a:moveTo>
                    <a:pt x="252" y="0"/>
                  </a:moveTo>
                  <a:cubicBezTo>
                    <a:pt x="206" y="0"/>
                    <a:pt x="138" y="23"/>
                    <a:pt x="92" y="46"/>
                  </a:cubicBezTo>
                  <a:cubicBezTo>
                    <a:pt x="46" y="92"/>
                    <a:pt x="24" y="160"/>
                    <a:pt x="1" y="206"/>
                  </a:cubicBezTo>
                  <a:cubicBezTo>
                    <a:pt x="1" y="297"/>
                    <a:pt x="24" y="343"/>
                    <a:pt x="46" y="411"/>
                  </a:cubicBezTo>
                  <a:cubicBezTo>
                    <a:pt x="1964" y="3356"/>
                    <a:pt x="3904" y="6300"/>
                    <a:pt x="5821" y="9267"/>
                  </a:cubicBezTo>
                  <a:cubicBezTo>
                    <a:pt x="6894" y="10934"/>
                    <a:pt x="7990" y="12600"/>
                    <a:pt x="9085" y="14289"/>
                  </a:cubicBezTo>
                  <a:cubicBezTo>
                    <a:pt x="9121" y="14349"/>
                    <a:pt x="9183" y="14378"/>
                    <a:pt x="9250" y="14378"/>
                  </a:cubicBezTo>
                  <a:cubicBezTo>
                    <a:pt x="9310" y="14378"/>
                    <a:pt x="9374" y="14355"/>
                    <a:pt x="9428" y="14312"/>
                  </a:cubicBezTo>
                  <a:cubicBezTo>
                    <a:pt x="9473" y="14289"/>
                    <a:pt x="9496" y="14220"/>
                    <a:pt x="9519" y="14152"/>
                  </a:cubicBezTo>
                  <a:cubicBezTo>
                    <a:pt x="9519" y="14084"/>
                    <a:pt x="9496" y="14038"/>
                    <a:pt x="9473" y="13969"/>
                  </a:cubicBezTo>
                  <a:cubicBezTo>
                    <a:pt x="9450" y="13969"/>
                    <a:pt x="9450" y="13947"/>
                    <a:pt x="9450" y="13947"/>
                  </a:cubicBezTo>
                  <a:lnTo>
                    <a:pt x="9428" y="13947"/>
                  </a:lnTo>
                  <a:cubicBezTo>
                    <a:pt x="8012" y="11755"/>
                    <a:pt x="6597" y="9541"/>
                    <a:pt x="5159" y="7373"/>
                  </a:cubicBezTo>
                  <a:cubicBezTo>
                    <a:pt x="3584" y="4931"/>
                    <a:pt x="2009" y="2511"/>
                    <a:pt x="434" y="92"/>
                  </a:cubicBezTo>
                  <a:cubicBezTo>
                    <a:pt x="412" y="23"/>
                    <a:pt x="320" y="0"/>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38"/>
            <p:cNvSpPr/>
            <p:nvPr/>
          </p:nvSpPr>
          <p:spPr>
            <a:xfrm>
              <a:off x="5281732" y="1617816"/>
              <a:ext cx="433768" cy="74216"/>
            </a:xfrm>
            <a:custGeom>
              <a:avLst/>
              <a:gdLst/>
              <a:ahLst/>
              <a:cxnLst/>
              <a:rect l="l" t="t" r="r" b="b"/>
              <a:pathLst>
                <a:path w="15500" h="2652" extrusionOk="0">
                  <a:moveTo>
                    <a:pt x="15225" y="0"/>
                  </a:moveTo>
                  <a:cubicBezTo>
                    <a:pt x="13057" y="23"/>
                    <a:pt x="10911" y="69"/>
                    <a:pt x="8766" y="251"/>
                  </a:cubicBezTo>
                  <a:cubicBezTo>
                    <a:pt x="7739" y="343"/>
                    <a:pt x="6734" y="480"/>
                    <a:pt x="5730" y="617"/>
                  </a:cubicBezTo>
                  <a:cubicBezTo>
                    <a:pt x="4794" y="776"/>
                    <a:pt x="3836" y="936"/>
                    <a:pt x="2900" y="1187"/>
                  </a:cubicBezTo>
                  <a:cubicBezTo>
                    <a:pt x="1964" y="1416"/>
                    <a:pt x="1051" y="1735"/>
                    <a:pt x="184" y="2169"/>
                  </a:cubicBezTo>
                  <a:cubicBezTo>
                    <a:pt x="115" y="2214"/>
                    <a:pt x="69" y="2237"/>
                    <a:pt x="47" y="2306"/>
                  </a:cubicBezTo>
                  <a:cubicBezTo>
                    <a:pt x="1" y="2374"/>
                    <a:pt x="1" y="2443"/>
                    <a:pt x="24" y="2488"/>
                  </a:cubicBezTo>
                  <a:cubicBezTo>
                    <a:pt x="47" y="2557"/>
                    <a:pt x="92" y="2602"/>
                    <a:pt x="161" y="2625"/>
                  </a:cubicBezTo>
                  <a:cubicBezTo>
                    <a:pt x="187" y="2638"/>
                    <a:pt x="229" y="2652"/>
                    <a:pt x="268" y="2652"/>
                  </a:cubicBezTo>
                  <a:cubicBezTo>
                    <a:pt x="297" y="2652"/>
                    <a:pt x="324" y="2645"/>
                    <a:pt x="343" y="2625"/>
                  </a:cubicBezTo>
                  <a:cubicBezTo>
                    <a:pt x="1302" y="2169"/>
                    <a:pt x="2329" y="1826"/>
                    <a:pt x="3356" y="1575"/>
                  </a:cubicBezTo>
                  <a:lnTo>
                    <a:pt x="3333" y="1575"/>
                  </a:lnTo>
                  <a:cubicBezTo>
                    <a:pt x="4224" y="1370"/>
                    <a:pt x="5114" y="1210"/>
                    <a:pt x="6027" y="1073"/>
                  </a:cubicBezTo>
                  <a:cubicBezTo>
                    <a:pt x="7008" y="936"/>
                    <a:pt x="8013" y="822"/>
                    <a:pt x="9017" y="731"/>
                  </a:cubicBezTo>
                  <a:cubicBezTo>
                    <a:pt x="10044" y="639"/>
                    <a:pt x="11071" y="594"/>
                    <a:pt x="12098" y="548"/>
                  </a:cubicBezTo>
                  <a:cubicBezTo>
                    <a:pt x="13171" y="525"/>
                    <a:pt x="14221" y="502"/>
                    <a:pt x="15271" y="502"/>
                  </a:cubicBezTo>
                  <a:cubicBezTo>
                    <a:pt x="15340" y="502"/>
                    <a:pt x="15385" y="457"/>
                    <a:pt x="15431" y="411"/>
                  </a:cubicBezTo>
                  <a:cubicBezTo>
                    <a:pt x="15476" y="366"/>
                    <a:pt x="15499" y="297"/>
                    <a:pt x="15499" y="229"/>
                  </a:cubicBezTo>
                  <a:cubicBezTo>
                    <a:pt x="15476" y="160"/>
                    <a:pt x="15454" y="92"/>
                    <a:pt x="15408" y="69"/>
                  </a:cubicBezTo>
                  <a:cubicBezTo>
                    <a:pt x="15340" y="23"/>
                    <a:pt x="15294" y="0"/>
                    <a:pt x="15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38"/>
            <p:cNvSpPr/>
            <p:nvPr/>
          </p:nvSpPr>
          <p:spPr>
            <a:xfrm>
              <a:off x="5770406" y="1315046"/>
              <a:ext cx="258078" cy="268096"/>
            </a:xfrm>
            <a:custGeom>
              <a:avLst/>
              <a:gdLst/>
              <a:ahLst/>
              <a:cxnLst/>
              <a:rect l="l" t="t" r="r" b="b"/>
              <a:pathLst>
                <a:path w="9222" h="9580" extrusionOk="0">
                  <a:moveTo>
                    <a:pt x="8971" y="0"/>
                  </a:moveTo>
                  <a:cubicBezTo>
                    <a:pt x="8902" y="0"/>
                    <a:pt x="8857" y="23"/>
                    <a:pt x="8788" y="46"/>
                  </a:cubicBezTo>
                  <a:cubicBezTo>
                    <a:pt x="7966" y="708"/>
                    <a:pt x="7145" y="1370"/>
                    <a:pt x="6346" y="2054"/>
                  </a:cubicBezTo>
                  <a:cubicBezTo>
                    <a:pt x="5638" y="2716"/>
                    <a:pt x="4931" y="3378"/>
                    <a:pt x="4246" y="4063"/>
                  </a:cubicBezTo>
                  <a:cubicBezTo>
                    <a:pt x="2899" y="5455"/>
                    <a:pt x="1644" y="6939"/>
                    <a:pt x="525" y="8514"/>
                  </a:cubicBezTo>
                  <a:cubicBezTo>
                    <a:pt x="388" y="8742"/>
                    <a:pt x="229" y="8970"/>
                    <a:pt x="92" y="9199"/>
                  </a:cubicBezTo>
                  <a:cubicBezTo>
                    <a:pt x="0" y="9313"/>
                    <a:pt x="46" y="9473"/>
                    <a:pt x="160" y="9541"/>
                  </a:cubicBezTo>
                  <a:cubicBezTo>
                    <a:pt x="194" y="9567"/>
                    <a:pt x="238" y="9580"/>
                    <a:pt x="283" y="9580"/>
                  </a:cubicBezTo>
                  <a:cubicBezTo>
                    <a:pt x="358" y="9580"/>
                    <a:pt x="437" y="9544"/>
                    <a:pt x="480" y="9473"/>
                  </a:cubicBezTo>
                  <a:cubicBezTo>
                    <a:pt x="1301" y="8217"/>
                    <a:pt x="2237" y="7008"/>
                    <a:pt x="3219" y="5866"/>
                  </a:cubicBezTo>
                  <a:lnTo>
                    <a:pt x="3219" y="5866"/>
                  </a:lnTo>
                  <a:cubicBezTo>
                    <a:pt x="3219" y="5889"/>
                    <a:pt x="3196" y="5912"/>
                    <a:pt x="3196" y="5935"/>
                  </a:cubicBezTo>
                  <a:cubicBezTo>
                    <a:pt x="4040" y="4953"/>
                    <a:pt x="4953" y="4017"/>
                    <a:pt x="5912" y="3150"/>
                  </a:cubicBezTo>
                  <a:cubicBezTo>
                    <a:pt x="6414" y="2671"/>
                    <a:pt x="6916" y="2214"/>
                    <a:pt x="7441" y="1781"/>
                  </a:cubicBezTo>
                  <a:cubicBezTo>
                    <a:pt x="7989" y="1324"/>
                    <a:pt x="8560" y="868"/>
                    <a:pt x="9130" y="434"/>
                  </a:cubicBezTo>
                  <a:cubicBezTo>
                    <a:pt x="9222" y="343"/>
                    <a:pt x="9222" y="183"/>
                    <a:pt x="9153" y="69"/>
                  </a:cubicBezTo>
                  <a:cubicBezTo>
                    <a:pt x="9108" y="23"/>
                    <a:pt x="9039" y="0"/>
                    <a:pt x="89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38"/>
            <p:cNvSpPr/>
            <p:nvPr/>
          </p:nvSpPr>
          <p:spPr>
            <a:xfrm>
              <a:off x="5702683" y="1573096"/>
              <a:ext cx="87537" cy="75028"/>
            </a:xfrm>
            <a:custGeom>
              <a:avLst/>
              <a:gdLst/>
              <a:ahLst/>
              <a:cxnLst/>
              <a:rect l="l" t="t" r="r" b="b"/>
              <a:pathLst>
                <a:path w="3128" h="2681" extrusionOk="0">
                  <a:moveTo>
                    <a:pt x="2649" y="1"/>
                  </a:moveTo>
                  <a:cubicBezTo>
                    <a:pt x="2626" y="1"/>
                    <a:pt x="2580" y="23"/>
                    <a:pt x="2557" y="23"/>
                  </a:cubicBezTo>
                  <a:cubicBezTo>
                    <a:pt x="2489" y="46"/>
                    <a:pt x="2443" y="115"/>
                    <a:pt x="2420" y="160"/>
                  </a:cubicBezTo>
                  <a:cubicBezTo>
                    <a:pt x="2397" y="229"/>
                    <a:pt x="2397" y="297"/>
                    <a:pt x="2443" y="366"/>
                  </a:cubicBezTo>
                  <a:cubicBezTo>
                    <a:pt x="2489" y="457"/>
                    <a:pt x="2557" y="548"/>
                    <a:pt x="2580" y="663"/>
                  </a:cubicBezTo>
                  <a:cubicBezTo>
                    <a:pt x="2603" y="754"/>
                    <a:pt x="2626" y="822"/>
                    <a:pt x="2626" y="914"/>
                  </a:cubicBezTo>
                  <a:cubicBezTo>
                    <a:pt x="2626" y="1005"/>
                    <a:pt x="2626" y="1073"/>
                    <a:pt x="2603" y="1165"/>
                  </a:cubicBezTo>
                  <a:cubicBezTo>
                    <a:pt x="2580" y="1256"/>
                    <a:pt x="2557" y="1324"/>
                    <a:pt x="2512" y="1416"/>
                  </a:cubicBezTo>
                  <a:cubicBezTo>
                    <a:pt x="2443" y="1507"/>
                    <a:pt x="2375" y="1598"/>
                    <a:pt x="2306" y="1690"/>
                  </a:cubicBezTo>
                  <a:cubicBezTo>
                    <a:pt x="2215" y="1804"/>
                    <a:pt x="2101" y="1872"/>
                    <a:pt x="1987" y="1964"/>
                  </a:cubicBezTo>
                  <a:cubicBezTo>
                    <a:pt x="1872" y="2032"/>
                    <a:pt x="1758" y="2078"/>
                    <a:pt x="1621" y="2123"/>
                  </a:cubicBezTo>
                  <a:cubicBezTo>
                    <a:pt x="1507" y="2169"/>
                    <a:pt x="1393" y="2192"/>
                    <a:pt x="1256" y="2192"/>
                  </a:cubicBezTo>
                  <a:cubicBezTo>
                    <a:pt x="1188" y="2192"/>
                    <a:pt x="1096" y="2192"/>
                    <a:pt x="1028" y="2169"/>
                  </a:cubicBezTo>
                  <a:cubicBezTo>
                    <a:pt x="959" y="2146"/>
                    <a:pt x="891" y="2123"/>
                    <a:pt x="823" y="2100"/>
                  </a:cubicBezTo>
                  <a:cubicBezTo>
                    <a:pt x="777" y="2078"/>
                    <a:pt x="731" y="2032"/>
                    <a:pt x="686" y="1986"/>
                  </a:cubicBezTo>
                  <a:cubicBezTo>
                    <a:pt x="617" y="1941"/>
                    <a:pt x="571" y="1872"/>
                    <a:pt x="526" y="1827"/>
                  </a:cubicBezTo>
                  <a:cubicBezTo>
                    <a:pt x="526" y="1804"/>
                    <a:pt x="526" y="1804"/>
                    <a:pt x="526" y="1781"/>
                  </a:cubicBezTo>
                  <a:cubicBezTo>
                    <a:pt x="480" y="1735"/>
                    <a:pt x="434" y="1690"/>
                    <a:pt x="389" y="1667"/>
                  </a:cubicBezTo>
                  <a:cubicBezTo>
                    <a:pt x="355" y="1655"/>
                    <a:pt x="320" y="1650"/>
                    <a:pt x="286" y="1650"/>
                  </a:cubicBezTo>
                  <a:cubicBezTo>
                    <a:pt x="252" y="1650"/>
                    <a:pt x="218" y="1655"/>
                    <a:pt x="183" y="1667"/>
                  </a:cubicBezTo>
                  <a:cubicBezTo>
                    <a:pt x="69" y="1712"/>
                    <a:pt x="1" y="1872"/>
                    <a:pt x="69" y="1986"/>
                  </a:cubicBezTo>
                  <a:cubicBezTo>
                    <a:pt x="183" y="2192"/>
                    <a:pt x="320" y="2352"/>
                    <a:pt x="480" y="2466"/>
                  </a:cubicBezTo>
                  <a:cubicBezTo>
                    <a:pt x="663" y="2580"/>
                    <a:pt x="868" y="2648"/>
                    <a:pt x="1074" y="2671"/>
                  </a:cubicBezTo>
                  <a:cubicBezTo>
                    <a:pt x="1127" y="2678"/>
                    <a:pt x="1183" y="2681"/>
                    <a:pt x="1239" y="2681"/>
                  </a:cubicBezTo>
                  <a:cubicBezTo>
                    <a:pt x="1375" y="2681"/>
                    <a:pt x="1515" y="2664"/>
                    <a:pt x="1644" y="2648"/>
                  </a:cubicBezTo>
                  <a:cubicBezTo>
                    <a:pt x="1850" y="2580"/>
                    <a:pt x="2032" y="2511"/>
                    <a:pt x="2215" y="2397"/>
                  </a:cubicBezTo>
                  <a:cubicBezTo>
                    <a:pt x="2580" y="2169"/>
                    <a:pt x="2877" y="1849"/>
                    <a:pt x="3037" y="1439"/>
                  </a:cubicBezTo>
                  <a:cubicBezTo>
                    <a:pt x="3105" y="1233"/>
                    <a:pt x="3128" y="1028"/>
                    <a:pt x="3105" y="799"/>
                  </a:cubicBezTo>
                  <a:cubicBezTo>
                    <a:pt x="3082" y="571"/>
                    <a:pt x="2991" y="343"/>
                    <a:pt x="2877" y="138"/>
                  </a:cubicBezTo>
                  <a:cubicBezTo>
                    <a:pt x="2854" y="92"/>
                    <a:pt x="2808" y="46"/>
                    <a:pt x="2740" y="23"/>
                  </a:cubicBezTo>
                  <a:cubicBezTo>
                    <a:pt x="2717" y="1"/>
                    <a:pt x="2694" y="1"/>
                    <a:pt x="2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38"/>
            <p:cNvSpPr/>
            <p:nvPr/>
          </p:nvSpPr>
          <p:spPr>
            <a:xfrm>
              <a:off x="5947328" y="1224963"/>
              <a:ext cx="81157" cy="103377"/>
            </a:xfrm>
            <a:custGeom>
              <a:avLst/>
              <a:gdLst/>
              <a:ahLst/>
              <a:cxnLst/>
              <a:rect l="l" t="t" r="r" b="b"/>
              <a:pathLst>
                <a:path w="2900" h="3694" extrusionOk="0">
                  <a:moveTo>
                    <a:pt x="275" y="1"/>
                  </a:moveTo>
                  <a:cubicBezTo>
                    <a:pt x="229" y="1"/>
                    <a:pt x="183" y="24"/>
                    <a:pt x="138" y="69"/>
                  </a:cubicBezTo>
                  <a:cubicBezTo>
                    <a:pt x="24" y="138"/>
                    <a:pt x="1" y="320"/>
                    <a:pt x="92" y="412"/>
                  </a:cubicBezTo>
                  <a:cubicBezTo>
                    <a:pt x="777" y="1165"/>
                    <a:pt x="1393" y="1941"/>
                    <a:pt x="1941" y="2785"/>
                  </a:cubicBezTo>
                  <a:cubicBezTo>
                    <a:pt x="2101" y="3037"/>
                    <a:pt x="2261" y="3288"/>
                    <a:pt x="2398" y="3562"/>
                  </a:cubicBezTo>
                  <a:cubicBezTo>
                    <a:pt x="2448" y="3646"/>
                    <a:pt x="2537" y="3693"/>
                    <a:pt x="2626" y="3693"/>
                  </a:cubicBezTo>
                  <a:cubicBezTo>
                    <a:pt x="2657" y="3693"/>
                    <a:pt x="2688" y="3687"/>
                    <a:pt x="2717" y="3676"/>
                  </a:cubicBezTo>
                  <a:cubicBezTo>
                    <a:pt x="2831" y="3607"/>
                    <a:pt x="2900" y="3470"/>
                    <a:pt x="2831" y="3356"/>
                  </a:cubicBezTo>
                  <a:cubicBezTo>
                    <a:pt x="2192" y="2169"/>
                    <a:pt x="1370" y="1096"/>
                    <a:pt x="480" y="92"/>
                  </a:cubicBezTo>
                  <a:cubicBezTo>
                    <a:pt x="435" y="46"/>
                    <a:pt x="343" y="1"/>
                    <a:pt x="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38"/>
            <p:cNvSpPr/>
            <p:nvPr/>
          </p:nvSpPr>
          <p:spPr>
            <a:xfrm>
              <a:off x="5026873" y="1268395"/>
              <a:ext cx="55606" cy="33498"/>
            </a:xfrm>
            <a:custGeom>
              <a:avLst/>
              <a:gdLst/>
              <a:ahLst/>
              <a:cxnLst/>
              <a:rect l="l" t="t" r="r" b="b"/>
              <a:pathLst>
                <a:path w="1987" h="1197" extrusionOk="0">
                  <a:moveTo>
                    <a:pt x="1690" y="1"/>
                  </a:moveTo>
                  <a:cubicBezTo>
                    <a:pt x="1621" y="24"/>
                    <a:pt x="1553" y="47"/>
                    <a:pt x="1484" y="69"/>
                  </a:cubicBezTo>
                  <a:cubicBezTo>
                    <a:pt x="1005" y="252"/>
                    <a:pt x="526" y="480"/>
                    <a:pt x="92" y="754"/>
                  </a:cubicBezTo>
                  <a:cubicBezTo>
                    <a:pt x="46" y="800"/>
                    <a:pt x="1" y="868"/>
                    <a:pt x="1" y="937"/>
                  </a:cubicBezTo>
                  <a:cubicBezTo>
                    <a:pt x="1" y="982"/>
                    <a:pt x="23" y="1051"/>
                    <a:pt x="46" y="1097"/>
                  </a:cubicBezTo>
                  <a:cubicBezTo>
                    <a:pt x="92" y="1165"/>
                    <a:pt x="160" y="1188"/>
                    <a:pt x="229" y="1188"/>
                  </a:cubicBezTo>
                  <a:cubicBezTo>
                    <a:pt x="247" y="1194"/>
                    <a:pt x="264" y="1197"/>
                    <a:pt x="280" y="1197"/>
                  </a:cubicBezTo>
                  <a:cubicBezTo>
                    <a:pt x="323" y="1197"/>
                    <a:pt x="361" y="1176"/>
                    <a:pt x="411" y="1142"/>
                  </a:cubicBezTo>
                  <a:cubicBezTo>
                    <a:pt x="434" y="1119"/>
                    <a:pt x="480" y="1097"/>
                    <a:pt x="503" y="1074"/>
                  </a:cubicBezTo>
                  <a:cubicBezTo>
                    <a:pt x="959" y="800"/>
                    <a:pt x="1461" y="594"/>
                    <a:pt x="1986" y="412"/>
                  </a:cubicBezTo>
                  <a:cubicBezTo>
                    <a:pt x="1872" y="275"/>
                    <a:pt x="1781" y="138"/>
                    <a:pt x="1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38"/>
            <p:cNvSpPr/>
            <p:nvPr/>
          </p:nvSpPr>
          <p:spPr>
            <a:xfrm>
              <a:off x="5279829" y="1592266"/>
              <a:ext cx="436314" cy="93274"/>
            </a:xfrm>
            <a:custGeom>
              <a:avLst/>
              <a:gdLst/>
              <a:ahLst/>
              <a:cxnLst/>
              <a:rect l="l" t="t" r="r" b="b"/>
              <a:pathLst>
                <a:path w="15591" h="3333" extrusionOk="0">
                  <a:moveTo>
                    <a:pt x="503" y="3105"/>
                  </a:moveTo>
                  <a:cubicBezTo>
                    <a:pt x="503" y="3115"/>
                    <a:pt x="503" y="3126"/>
                    <a:pt x="500" y="3135"/>
                  </a:cubicBezTo>
                  <a:lnTo>
                    <a:pt x="500" y="3135"/>
                  </a:lnTo>
                  <a:cubicBezTo>
                    <a:pt x="501" y="3132"/>
                    <a:pt x="502" y="3130"/>
                    <a:pt x="503" y="3127"/>
                  </a:cubicBezTo>
                  <a:cubicBezTo>
                    <a:pt x="503" y="3127"/>
                    <a:pt x="503" y="3105"/>
                    <a:pt x="503" y="3105"/>
                  </a:cubicBezTo>
                  <a:close/>
                  <a:moveTo>
                    <a:pt x="500" y="3135"/>
                  </a:moveTo>
                  <a:lnTo>
                    <a:pt x="500" y="3135"/>
                  </a:lnTo>
                  <a:cubicBezTo>
                    <a:pt x="500" y="3136"/>
                    <a:pt x="499" y="3137"/>
                    <a:pt x="499" y="3138"/>
                  </a:cubicBezTo>
                  <a:lnTo>
                    <a:pt x="499" y="3138"/>
                  </a:lnTo>
                  <a:cubicBezTo>
                    <a:pt x="499" y="3137"/>
                    <a:pt x="500" y="3136"/>
                    <a:pt x="500" y="3135"/>
                  </a:cubicBezTo>
                  <a:close/>
                  <a:moveTo>
                    <a:pt x="13741" y="0"/>
                  </a:moveTo>
                  <a:cubicBezTo>
                    <a:pt x="13216" y="23"/>
                    <a:pt x="12668" y="23"/>
                    <a:pt x="12144" y="23"/>
                  </a:cubicBezTo>
                  <a:cubicBezTo>
                    <a:pt x="11071" y="46"/>
                    <a:pt x="9975" y="92"/>
                    <a:pt x="8902" y="160"/>
                  </a:cubicBezTo>
                  <a:cubicBezTo>
                    <a:pt x="7830" y="229"/>
                    <a:pt x="6757" y="343"/>
                    <a:pt x="5684" y="502"/>
                  </a:cubicBezTo>
                  <a:cubicBezTo>
                    <a:pt x="5090" y="571"/>
                    <a:pt x="4520" y="639"/>
                    <a:pt x="3949" y="754"/>
                  </a:cubicBezTo>
                  <a:cubicBezTo>
                    <a:pt x="3128" y="891"/>
                    <a:pt x="2306" y="1073"/>
                    <a:pt x="1575" y="1438"/>
                  </a:cubicBezTo>
                  <a:cubicBezTo>
                    <a:pt x="1393" y="1507"/>
                    <a:pt x="1210" y="1621"/>
                    <a:pt x="1028" y="1735"/>
                  </a:cubicBezTo>
                  <a:cubicBezTo>
                    <a:pt x="868" y="1826"/>
                    <a:pt x="731" y="1963"/>
                    <a:pt x="594" y="2100"/>
                  </a:cubicBezTo>
                  <a:cubicBezTo>
                    <a:pt x="457" y="2214"/>
                    <a:pt x="343" y="2374"/>
                    <a:pt x="229" y="2534"/>
                  </a:cubicBezTo>
                  <a:cubicBezTo>
                    <a:pt x="137" y="2694"/>
                    <a:pt x="69" y="2853"/>
                    <a:pt x="23" y="3036"/>
                  </a:cubicBezTo>
                  <a:cubicBezTo>
                    <a:pt x="0" y="3105"/>
                    <a:pt x="23" y="3173"/>
                    <a:pt x="46" y="3219"/>
                  </a:cubicBezTo>
                  <a:cubicBezTo>
                    <a:pt x="92" y="3264"/>
                    <a:pt x="137" y="3310"/>
                    <a:pt x="206" y="3333"/>
                  </a:cubicBezTo>
                  <a:cubicBezTo>
                    <a:pt x="274" y="3333"/>
                    <a:pt x="343" y="3310"/>
                    <a:pt x="388" y="3287"/>
                  </a:cubicBezTo>
                  <a:cubicBezTo>
                    <a:pt x="453" y="3244"/>
                    <a:pt x="477" y="3201"/>
                    <a:pt x="499" y="3138"/>
                  </a:cubicBezTo>
                  <a:lnTo>
                    <a:pt x="499" y="3138"/>
                  </a:lnTo>
                  <a:cubicBezTo>
                    <a:pt x="496" y="3145"/>
                    <a:pt x="490" y="3150"/>
                    <a:pt x="480" y="3150"/>
                  </a:cubicBezTo>
                  <a:cubicBezTo>
                    <a:pt x="525" y="3013"/>
                    <a:pt x="594" y="2876"/>
                    <a:pt x="662" y="2762"/>
                  </a:cubicBezTo>
                  <a:cubicBezTo>
                    <a:pt x="754" y="2625"/>
                    <a:pt x="868" y="2488"/>
                    <a:pt x="982" y="2374"/>
                  </a:cubicBezTo>
                  <a:cubicBezTo>
                    <a:pt x="1187" y="2214"/>
                    <a:pt x="1393" y="2077"/>
                    <a:pt x="1598" y="1963"/>
                  </a:cubicBezTo>
                  <a:cubicBezTo>
                    <a:pt x="1610" y="1952"/>
                    <a:pt x="1621" y="1946"/>
                    <a:pt x="1633" y="1940"/>
                  </a:cubicBezTo>
                  <a:lnTo>
                    <a:pt x="1633" y="1940"/>
                  </a:lnTo>
                  <a:cubicBezTo>
                    <a:pt x="1630" y="1940"/>
                    <a:pt x="1626" y="1940"/>
                    <a:pt x="1621" y="1940"/>
                  </a:cubicBezTo>
                  <a:cubicBezTo>
                    <a:pt x="1636" y="1933"/>
                    <a:pt x="1651" y="1926"/>
                    <a:pt x="1666" y="1918"/>
                  </a:cubicBezTo>
                  <a:lnTo>
                    <a:pt x="1666" y="1918"/>
                  </a:lnTo>
                  <a:cubicBezTo>
                    <a:pt x="1655" y="1929"/>
                    <a:pt x="1644" y="1935"/>
                    <a:pt x="1633" y="1940"/>
                  </a:cubicBezTo>
                  <a:lnTo>
                    <a:pt x="1633" y="1940"/>
                  </a:lnTo>
                  <a:cubicBezTo>
                    <a:pt x="1645" y="1939"/>
                    <a:pt x="1649" y="1936"/>
                    <a:pt x="1666" y="1918"/>
                  </a:cubicBezTo>
                  <a:lnTo>
                    <a:pt x="1666" y="1918"/>
                  </a:lnTo>
                  <a:cubicBezTo>
                    <a:pt x="1666" y="1918"/>
                    <a:pt x="1666" y="1918"/>
                    <a:pt x="1666" y="1918"/>
                  </a:cubicBezTo>
                  <a:lnTo>
                    <a:pt x="1666" y="1918"/>
                  </a:lnTo>
                  <a:cubicBezTo>
                    <a:pt x="1666" y="1918"/>
                    <a:pt x="1667" y="1918"/>
                    <a:pt x="1667" y="1918"/>
                  </a:cubicBezTo>
                  <a:lnTo>
                    <a:pt x="1667" y="1918"/>
                  </a:lnTo>
                  <a:cubicBezTo>
                    <a:pt x="1667" y="1918"/>
                    <a:pt x="1666" y="1918"/>
                    <a:pt x="1666" y="1918"/>
                  </a:cubicBezTo>
                  <a:lnTo>
                    <a:pt x="1666" y="1918"/>
                  </a:lnTo>
                  <a:cubicBezTo>
                    <a:pt x="2156" y="1679"/>
                    <a:pt x="2688" y="1503"/>
                    <a:pt x="3242" y="1393"/>
                  </a:cubicBezTo>
                  <a:lnTo>
                    <a:pt x="3219" y="1393"/>
                  </a:lnTo>
                  <a:lnTo>
                    <a:pt x="3264" y="1370"/>
                  </a:lnTo>
                  <a:lnTo>
                    <a:pt x="3264" y="1370"/>
                  </a:lnTo>
                  <a:cubicBezTo>
                    <a:pt x="3264" y="1393"/>
                    <a:pt x="3242" y="1393"/>
                    <a:pt x="3242" y="1393"/>
                  </a:cubicBezTo>
                  <a:cubicBezTo>
                    <a:pt x="3242" y="1393"/>
                    <a:pt x="3264" y="1393"/>
                    <a:pt x="3287" y="1370"/>
                  </a:cubicBezTo>
                  <a:cubicBezTo>
                    <a:pt x="3858" y="1256"/>
                    <a:pt x="4474" y="1164"/>
                    <a:pt x="5068" y="1073"/>
                  </a:cubicBezTo>
                  <a:cubicBezTo>
                    <a:pt x="5387" y="1027"/>
                    <a:pt x="5730" y="982"/>
                    <a:pt x="6049" y="936"/>
                  </a:cubicBezTo>
                  <a:cubicBezTo>
                    <a:pt x="6574" y="868"/>
                    <a:pt x="7122" y="799"/>
                    <a:pt x="7670" y="754"/>
                  </a:cubicBezTo>
                  <a:cubicBezTo>
                    <a:pt x="8743" y="662"/>
                    <a:pt x="9815" y="594"/>
                    <a:pt x="10888" y="548"/>
                  </a:cubicBezTo>
                  <a:cubicBezTo>
                    <a:pt x="11436" y="548"/>
                    <a:pt x="11984" y="525"/>
                    <a:pt x="12509" y="525"/>
                  </a:cubicBezTo>
                  <a:cubicBezTo>
                    <a:pt x="13057" y="502"/>
                    <a:pt x="13582" y="502"/>
                    <a:pt x="14106" y="480"/>
                  </a:cubicBezTo>
                  <a:lnTo>
                    <a:pt x="15362" y="480"/>
                  </a:lnTo>
                  <a:cubicBezTo>
                    <a:pt x="15374" y="484"/>
                    <a:pt x="15387" y="486"/>
                    <a:pt x="15399" y="486"/>
                  </a:cubicBezTo>
                  <a:cubicBezTo>
                    <a:pt x="15455" y="486"/>
                    <a:pt x="15507" y="448"/>
                    <a:pt x="15544" y="411"/>
                  </a:cubicBezTo>
                  <a:cubicBezTo>
                    <a:pt x="15567" y="366"/>
                    <a:pt x="15590" y="297"/>
                    <a:pt x="15590" y="229"/>
                  </a:cubicBezTo>
                  <a:cubicBezTo>
                    <a:pt x="15590" y="160"/>
                    <a:pt x="15544" y="92"/>
                    <a:pt x="15499" y="46"/>
                  </a:cubicBezTo>
                  <a:cubicBezTo>
                    <a:pt x="15453" y="0"/>
                    <a:pt x="15385" y="0"/>
                    <a:pt x="153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38"/>
            <p:cNvSpPr/>
            <p:nvPr/>
          </p:nvSpPr>
          <p:spPr>
            <a:xfrm>
              <a:off x="5704614" y="1568618"/>
              <a:ext cx="60056" cy="51604"/>
            </a:xfrm>
            <a:custGeom>
              <a:avLst/>
              <a:gdLst/>
              <a:ahLst/>
              <a:cxnLst/>
              <a:rect l="l" t="t" r="r" b="b"/>
              <a:pathLst>
                <a:path w="2146" h="1844" extrusionOk="0">
                  <a:moveTo>
                    <a:pt x="1575" y="1"/>
                  </a:moveTo>
                  <a:cubicBezTo>
                    <a:pt x="1530" y="1"/>
                    <a:pt x="1484" y="1"/>
                    <a:pt x="1438" y="46"/>
                  </a:cubicBezTo>
                  <a:cubicBezTo>
                    <a:pt x="1324" y="115"/>
                    <a:pt x="1301" y="298"/>
                    <a:pt x="1393" y="389"/>
                  </a:cubicBezTo>
                  <a:cubicBezTo>
                    <a:pt x="1438" y="457"/>
                    <a:pt x="1484" y="503"/>
                    <a:pt x="1530" y="571"/>
                  </a:cubicBezTo>
                  <a:cubicBezTo>
                    <a:pt x="1552" y="640"/>
                    <a:pt x="1598" y="686"/>
                    <a:pt x="1598" y="754"/>
                  </a:cubicBezTo>
                  <a:cubicBezTo>
                    <a:pt x="1621" y="800"/>
                    <a:pt x="1621" y="823"/>
                    <a:pt x="1621" y="868"/>
                  </a:cubicBezTo>
                  <a:cubicBezTo>
                    <a:pt x="1621" y="914"/>
                    <a:pt x="1621" y="937"/>
                    <a:pt x="1598" y="982"/>
                  </a:cubicBezTo>
                  <a:cubicBezTo>
                    <a:pt x="1598" y="1028"/>
                    <a:pt x="1575" y="1051"/>
                    <a:pt x="1552" y="1096"/>
                  </a:cubicBezTo>
                  <a:cubicBezTo>
                    <a:pt x="1530" y="1119"/>
                    <a:pt x="1507" y="1165"/>
                    <a:pt x="1484" y="1188"/>
                  </a:cubicBezTo>
                  <a:cubicBezTo>
                    <a:pt x="1438" y="1211"/>
                    <a:pt x="1415" y="1233"/>
                    <a:pt x="1370" y="1279"/>
                  </a:cubicBezTo>
                  <a:cubicBezTo>
                    <a:pt x="1324" y="1302"/>
                    <a:pt x="1278" y="1325"/>
                    <a:pt x="1210" y="1325"/>
                  </a:cubicBezTo>
                  <a:cubicBezTo>
                    <a:pt x="1164" y="1347"/>
                    <a:pt x="1119" y="1347"/>
                    <a:pt x="1073" y="1347"/>
                  </a:cubicBezTo>
                  <a:cubicBezTo>
                    <a:pt x="1005" y="1347"/>
                    <a:pt x="936" y="1347"/>
                    <a:pt x="890" y="1325"/>
                  </a:cubicBezTo>
                  <a:cubicBezTo>
                    <a:pt x="845" y="1302"/>
                    <a:pt x="776" y="1279"/>
                    <a:pt x="731" y="1256"/>
                  </a:cubicBezTo>
                  <a:cubicBezTo>
                    <a:pt x="662" y="1211"/>
                    <a:pt x="617" y="1165"/>
                    <a:pt x="548" y="1119"/>
                  </a:cubicBezTo>
                  <a:cubicBezTo>
                    <a:pt x="525" y="1096"/>
                    <a:pt x="502" y="1051"/>
                    <a:pt x="480" y="1028"/>
                  </a:cubicBezTo>
                  <a:cubicBezTo>
                    <a:pt x="423" y="957"/>
                    <a:pt x="339" y="921"/>
                    <a:pt x="256" y="921"/>
                  </a:cubicBezTo>
                  <a:cubicBezTo>
                    <a:pt x="206" y="921"/>
                    <a:pt x="157" y="934"/>
                    <a:pt x="114" y="959"/>
                  </a:cubicBezTo>
                  <a:cubicBezTo>
                    <a:pt x="23" y="1051"/>
                    <a:pt x="0" y="1211"/>
                    <a:pt x="69" y="1325"/>
                  </a:cubicBezTo>
                  <a:cubicBezTo>
                    <a:pt x="183" y="1439"/>
                    <a:pt x="297" y="1553"/>
                    <a:pt x="434" y="1644"/>
                  </a:cubicBezTo>
                  <a:cubicBezTo>
                    <a:pt x="571" y="1736"/>
                    <a:pt x="708" y="1804"/>
                    <a:pt x="890" y="1827"/>
                  </a:cubicBezTo>
                  <a:cubicBezTo>
                    <a:pt x="948" y="1838"/>
                    <a:pt x="1010" y="1844"/>
                    <a:pt x="1076" y="1844"/>
                  </a:cubicBezTo>
                  <a:cubicBezTo>
                    <a:pt x="1142" y="1844"/>
                    <a:pt x="1210" y="1838"/>
                    <a:pt x="1278" y="1827"/>
                  </a:cubicBezTo>
                  <a:cubicBezTo>
                    <a:pt x="1415" y="1781"/>
                    <a:pt x="1552" y="1736"/>
                    <a:pt x="1689" y="1644"/>
                  </a:cubicBezTo>
                  <a:cubicBezTo>
                    <a:pt x="1781" y="1576"/>
                    <a:pt x="1872" y="1484"/>
                    <a:pt x="1940" y="1393"/>
                  </a:cubicBezTo>
                  <a:cubicBezTo>
                    <a:pt x="2032" y="1279"/>
                    <a:pt x="2077" y="1142"/>
                    <a:pt x="2100" y="1005"/>
                  </a:cubicBezTo>
                  <a:cubicBezTo>
                    <a:pt x="2146" y="663"/>
                    <a:pt x="1986" y="343"/>
                    <a:pt x="1781" y="92"/>
                  </a:cubicBezTo>
                  <a:cubicBezTo>
                    <a:pt x="1735" y="46"/>
                    <a:pt x="1689" y="1"/>
                    <a:pt x="16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38"/>
            <p:cNvSpPr/>
            <p:nvPr/>
          </p:nvSpPr>
          <p:spPr>
            <a:xfrm>
              <a:off x="5742925" y="1312472"/>
              <a:ext cx="277247" cy="265606"/>
            </a:xfrm>
            <a:custGeom>
              <a:avLst/>
              <a:gdLst/>
              <a:ahLst/>
              <a:cxnLst/>
              <a:rect l="l" t="t" r="r" b="b"/>
              <a:pathLst>
                <a:path w="9907" h="9491" extrusionOk="0">
                  <a:moveTo>
                    <a:pt x="9656" y="1"/>
                  </a:moveTo>
                  <a:cubicBezTo>
                    <a:pt x="9633" y="1"/>
                    <a:pt x="9633" y="24"/>
                    <a:pt x="9610" y="24"/>
                  </a:cubicBezTo>
                  <a:cubicBezTo>
                    <a:pt x="9245" y="115"/>
                    <a:pt x="8880" y="229"/>
                    <a:pt x="8515" y="366"/>
                  </a:cubicBezTo>
                  <a:cubicBezTo>
                    <a:pt x="8149" y="526"/>
                    <a:pt x="7784" y="708"/>
                    <a:pt x="7442" y="891"/>
                  </a:cubicBezTo>
                  <a:cubicBezTo>
                    <a:pt x="6734" y="1302"/>
                    <a:pt x="6072" y="1781"/>
                    <a:pt x="5456" y="2306"/>
                  </a:cubicBezTo>
                  <a:cubicBezTo>
                    <a:pt x="4155" y="3379"/>
                    <a:pt x="3037" y="4680"/>
                    <a:pt x="2055" y="6027"/>
                  </a:cubicBezTo>
                  <a:cubicBezTo>
                    <a:pt x="1690" y="6529"/>
                    <a:pt x="1347" y="7031"/>
                    <a:pt x="1005" y="7533"/>
                  </a:cubicBezTo>
                  <a:cubicBezTo>
                    <a:pt x="845" y="7784"/>
                    <a:pt x="708" y="8035"/>
                    <a:pt x="549" y="8286"/>
                  </a:cubicBezTo>
                  <a:cubicBezTo>
                    <a:pt x="389" y="8560"/>
                    <a:pt x="206" y="8834"/>
                    <a:pt x="69" y="9131"/>
                  </a:cubicBezTo>
                  <a:cubicBezTo>
                    <a:pt x="1" y="9268"/>
                    <a:pt x="69" y="9405"/>
                    <a:pt x="206" y="9473"/>
                  </a:cubicBezTo>
                  <a:cubicBezTo>
                    <a:pt x="229" y="9485"/>
                    <a:pt x="258" y="9490"/>
                    <a:pt x="289" y="9490"/>
                  </a:cubicBezTo>
                  <a:cubicBezTo>
                    <a:pt x="320" y="9490"/>
                    <a:pt x="355" y="9485"/>
                    <a:pt x="389" y="9473"/>
                  </a:cubicBezTo>
                  <a:cubicBezTo>
                    <a:pt x="434" y="9428"/>
                    <a:pt x="480" y="9382"/>
                    <a:pt x="526" y="9336"/>
                  </a:cubicBezTo>
                  <a:cubicBezTo>
                    <a:pt x="594" y="9177"/>
                    <a:pt x="686" y="9017"/>
                    <a:pt x="777" y="8880"/>
                  </a:cubicBezTo>
                  <a:lnTo>
                    <a:pt x="754" y="8880"/>
                  </a:lnTo>
                  <a:cubicBezTo>
                    <a:pt x="1302" y="7944"/>
                    <a:pt x="1895" y="7054"/>
                    <a:pt x="2557" y="6164"/>
                  </a:cubicBezTo>
                  <a:cubicBezTo>
                    <a:pt x="3265" y="5228"/>
                    <a:pt x="4018" y="4315"/>
                    <a:pt x="4863" y="3493"/>
                  </a:cubicBezTo>
                  <a:cubicBezTo>
                    <a:pt x="5730" y="2649"/>
                    <a:pt x="6689" y="1895"/>
                    <a:pt x="7739" y="1302"/>
                  </a:cubicBezTo>
                  <a:cubicBezTo>
                    <a:pt x="7737" y="1302"/>
                    <a:pt x="7736" y="1302"/>
                    <a:pt x="7734" y="1302"/>
                  </a:cubicBezTo>
                  <a:lnTo>
                    <a:pt x="7734" y="1302"/>
                  </a:lnTo>
                  <a:cubicBezTo>
                    <a:pt x="8339" y="969"/>
                    <a:pt x="8987" y="682"/>
                    <a:pt x="9679" y="503"/>
                  </a:cubicBezTo>
                  <a:cubicBezTo>
                    <a:pt x="9747" y="480"/>
                    <a:pt x="9793" y="457"/>
                    <a:pt x="9839" y="412"/>
                  </a:cubicBezTo>
                  <a:cubicBezTo>
                    <a:pt x="9884" y="366"/>
                    <a:pt x="9907" y="298"/>
                    <a:pt x="9884" y="229"/>
                  </a:cubicBezTo>
                  <a:cubicBezTo>
                    <a:pt x="9884" y="161"/>
                    <a:pt x="9839" y="115"/>
                    <a:pt x="9793" y="69"/>
                  </a:cubicBezTo>
                  <a:cubicBezTo>
                    <a:pt x="9770" y="47"/>
                    <a:pt x="9702" y="1"/>
                    <a:pt x="9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38"/>
            <p:cNvSpPr/>
            <p:nvPr/>
          </p:nvSpPr>
          <p:spPr>
            <a:xfrm>
              <a:off x="5062022" y="1175149"/>
              <a:ext cx="257434" cy="381016"/>
            </a:xfrm>
            <a:custGeom>
              <a:avLst/>
              <a:gdLst/>
              <a:ahLst/>
              <a:cxnLst/>
              <a:rect l="l" t="t" r="r" b="b"/>
              <a:pathLst>
                <a:path w="9199" h="13615" extrusionOk="0">
                  <a:moveTo>
                    <a:pt x="297" y="0"/>
                  </a:moveTo>
                  <a:cubicBezTo>
                    <a:pt x="251" y="0"/>
                    <a:pt x="205" y="23"/>
                    <a:pt x="160" y="46"/>
                  </a:cubicBezTo>
                  <a:cubicBezTo>
                    <a:pt x="46" y="115"/>
                    <a:pt x="0" y="274"/>
                    <a:pt x="68" y="388"/>
                  </a:cubicBezTo>
                  <a:cubicBezTo>
                    <a:pt x="2077" y="3424"/>
                    <a:pt x="4063" y="6460"/>
                    <a:pt x="6072" y="9473"/>
                  </a:cubicBezTo>
                  <a:cubicBezTo>
                    <a:pt x="6939" y="10820"/>
                    <a:pt x="7829" y="12166"/>
                    <a:pt x="8719" y="13513"/>
                  </a:cubicBezTo>
                  <a:cubicBezTo>
                    <a:pt x="8765" y="13574"/>
                    <a:pt x="8841" y="13614"/>
                    <a:pt x="8920" y="13614"/>
                  </a:cubicBezTo>
                  <a:cubicBezTo>
                    <a:pt x="8960" y="13614"/>
                    <a:pt x="9001" y="13604"/>
                    <a:pt x="9039" y="13581"/>
                  </a:cubicBezTo>
                  <a:cubicBezTo>
                    <a:pt x="9153" y="13513"/>
                    <a:pt x="9199" y="13353"/>
                    <a:pt x="9130" y="13239"/>
                  </a:cubicBezTo>
                  <a:cubicBezTo>
                    <a:pt x="7418" y="10660"/>
                    <a:pt x="5729" y="8081"/>
                    <a:pt x="4017" y="5501"/>
                  </a:cubicBezTo>
                  <a:cubicBezTo>
                    <a:pt x="2853" y="3698"/>
                    <a:pt x="1666" y="1918"/>
                    <a:pt x="502" y="115"/>
                  </a:cubicBezTo>
                  <a:cubicBezTo>
                    <a:pt x="457" y="46"/>
                    <a:pt x="365" y="0"/>
                    <a:pt x="297"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38"/>
            <p:cNvSpPr/>
            <p:nvPr/>
          </p:nvSpPr>
          <p:spPr>
            <a:xfrm>
              <a:off x="5047946" y="1203246"/>
              <a:ext cx="269607" cy="399066"/>
            </a:xfrm>
            <a:custGeom>
              <a:avLst/>
              <a:gdLst/>
              <a:ahLst/>
              <a:cxnLst/>
              <a:rect l="l" t="t" r="r" b="b"/>
              <a:pathLst>
                <a:path w="9634" h="14260" extrusionOk="0">
                  <a:moveTo>
                    <a:pt x="298" y="1"/>
                  </a:moveTo>
                  <a:cubicBezTo>
                    <a:pt x="252" y="1"/>
                    <a:pt x="206" y="24"/>
                    <a:pt x="161" y="46"/>
                  </a:cubicBezTo>
                  <a:cubicBezTo>
                    <a:pt x="47" y="115"/>
                    <a:pt x="1" y="275"/>
                    <a:pt x="92" y="389"/>
                  </a:cubicBezTo>
                  <a:cubicBezTo>
                    <a:pt x="2101" y="3425"/>
                    <a:pt x="4109" y="6483"/>
                    <a:pt x="6095" y="9542"/>
                  </a:cubicBezTo>
                  <a:lnTo>
                    <a:pt x="9131" y="14152"/>
                  </a:lnTo>
                  <a:cubicBezTo>
                    <a:pt x="9188" y="14224"/>
                    <a:pt x="9263" y="14259"/>
                    <a:pt x="9339" y="14259"/>
                  </a:cubicBezTo>
                  <a:cubicBezTo>
                    <a:pt x="9385" y="14259"/>
                    <a:pt x="9431" y="14247"/>
                    <a:pt x="9473" y="14221"/>
                  </a:cubicBezTo>
                  <a:cubicBezTo>
                    <a:pt x="9587" y="14152"/>
                    <a:pt x="9633" y="13993"/>
                    <a:pt x="9565" y="13879"/>
                  </a:cubicBezTo>
                  <a:cubicBezTo>
                    <a:pt x="7739" y="11139"/>
                    <a:pt x="5935" y="8378"/>
                    <a:pt x="4132" y="5639"/>
                  </a:cubicBezTo>
                  <a:cubicBezTo>
                    <a:pt x="2923" y="3790"/>
                    <a:pt x="1713" y="1964"/>
                    <a:pt x="503" y="115"/>
                  </a:cubicBezTo>
                  <a:cubicBezTo>
                    <a:pt x="457" y="46"/>
                    <a:pt x="366" y="1"/>
                    <a:pt x="298"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38"/>
            <p:cNvSpPr/>
            <p:nvPr/>
          </p:nvSpPr>
          <p:spPr>
            <a:xfrm>
              <a:off x="5047330" y="1239655"/>
              <a:ext cx="265102" cy="391874"/>
            </a:xfrm>
            <a:custGeom>
              <a:avLst/>
              <a:gdLst/>
              <a:ahLst/>
              <a:cxnLst/>
              <a:rect l="l" t="t" r="r" b="b"/>
              <a:pathLst>
                <a:path w="9473" h="14003" extrusionOk="0">
                  <a:moveTo>
                    <a:pt x="297" y="1"/>
                  </a:moveTo>
                  <a:cubicBezTo>
                    <a:pt x="251" y="1"/>
                    <a:pt x="205" y="1"/>
                    <a:pt x="160" y="24"/>
                  </a:cubicBezTo>
                  <a:cubicBezTo>
                    <a:pt x="46" y="115"/>
                    <a:pt x="0" y="252"/>
                    <a:pt x="91" y="366"/>
                  </a:cubicBezTo>
                  <a:lnTo>
                    <a:pt x="5524" y="8652"/>
                  </a:lnTo>
                  <a:cubicBezTo>
                    <a:pt x="6688" y="10386"/>
                    <a:pt x="7829" y="12144"/>
                    <a:pt x="8970" y="13879"/>
                  </a:cubicBezTo>
                  <a:cubicBezTo>
                    <a:pt x="9017" y="13956"/>
                    <a:pt x="9106" y="14002"/>
                    <a:pt x="9193" y="14002"/>
                  </a:cubicBezTo>
                  <a:cubicBezTo>
                    <a:pt x="9235" y="14002"/>
                    <a:pt x="9276" y="13992"/>
                    <a:pt x="9313" y="13970"/>
                  </a:cubicBezTo>
                  <a:cubicBezTo>
                    <a:pt x="9427" y="13879"/>
                    <a:pt x="9473" y="13742"/>
                    <a:pt x="9381" y="13627"/>
                  </a:cubicBezTo>
                  <a:cubicBezTo>
                    <a:pt x="7852" y="11299"/>
                    <a:pt x="6323" y="8971"/>
                    <a:pt x="4793" y="6643"/>
                  </a:cubicBezTo>
                  <a:cubicBezTo>
                    <a:pt x="3378" y="4475"/>
                    <a:pt x="1940" y="2283"/>
                    <a:pt x="502" y="115"/>
                  </a:cubicBezTo>
                  <a:cubicBezTo>
                    <a:pt x="457" y="46"/>
                    <a:pt x="365" y="1"/>
                    <a:pt x="297"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38"/>
            <p:cNvSpPr/>
            <p:nvPr/>
          </p:nvSpPr>
          <p:spPr>
            <a:xfrm>
              <a:off x="5452945" y="1166194"/>
              <a:ext cx="275960" cy="409756"/>
            </a:xfrm>
            <a:custGeom>
              <a:avLst/>
              <a:gdLst/>
              <a:ahLst/>
              <a:cxnLst/>
              <a:rect l="l" t="t" r="r" b="b"/>
              <a:pathLst>
                <a:path w="9861" h="14642" extrusionOk="0">
                  <a:moveTo>
                    <a:pt x="274" y="1"/>
                  </a:moveTo>
                  <a:cubicBezTo>
                    <a:pt x="228" y="1"/>
                    <a:pt x="183" y="24"/>
                    <a:pt x="137" y="47"/>
                  </a:cubicBezTo>
                  <a:cubicBezTo>
                    <a:pt x="23" y="115"/>
                    <a:pt x="0" y="275"/>
                    <a:pt x="69" y="389"/>
                  </a:cubicBezTo>
                  <a:cubicBezTo>
                    <a:pt x="2032" y="3356"/>
                    <a:pt x="3972" y="6323"/>
                    <a:pt x="5935" y="9314"/>
                  </a:cubicBezTo>
                  <a:cubicBezTo>
                    <a:pt x="7076" y="11048"/>
                    <a:pt x="8217" y="12783"/>
                    <a:pt x="9381" y="14518"/>
                  </a:cubicBezTo>
                  <a:cubicBezTo>
                    <a:pt x="9428" y="14595"/>
                    <a:pt x="9506" y="14641"/>
                    <a:pt x="9587" y="14641"/>
                  </a:cubicBezTo>
                  <a:cubicBezTo>
                    <a:pt x="9625" y="14641"/>
                    <a:pt x="9664" y="14631"/>
                    <a:pt x="9701" y="14609"/>
                  </a:cubicBezTo>
                  <a:cubicBezTo>
                    <a:pt x="9815" y="14518"/>
                    <a:pt x="9861" y="14381"/>
                    <a:pt x="9792" y="14267"/>
                  </a:cubicBezTo>
                  <a:cubicBezTo>
                    <a:pt x="8309" y="12030"/>
                    <a:pt x="6848" y="9793"/>
                    <a:pt x="5387" y="7556"/>
                  </a:cubicBezTo>
                  <a:cubicBezTo>
                    <a:pt x="3743" y="5091"/>
                    <a:pt x="2123" y="2603"/>
                    <a:pt x="479" y="115"/>
                  </a:cubicBezTo>
                  <a:cubicBezTo>
                    <a:pt x="434" y="47"/>
                    <a:pt x="365" y="1"/>
                    <a:pt x="274"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38"/>
            <p:cNvSpPr/>
            <p:nvPr/>
          </p:nvSpPr>
          <p:spPr>
            <a:xfrm>
              <a:off x="5733354" y="842995"/>
              <a:ext cx="250410" cy="370298"/>
            </a:xfrm>
            <a:custGeom>
              <a:avLst/>
              <a:gdLst/>
              <a:ahLst/>
              <a:cxnLst/>
              <a:rect l="l" t="t" r="r" b="b"/>
              <a:pathLst>
                <a:path w="8948" h="13232" extrusionOk="0">
                  <a:moveTo>
                    <a:pt x="274" y="0"/>
                  </a:moveTo>
                  <a:cubicBezTo>
                    <a:pt x="229" y="0"/>
                    <a:pt x="183" y="0"/>
                    <a:pt x="160" y="23"/>
                  </a:cubicBezTo>
                  <a:cubicBezTo>
                    <a:pt x="46" y="92"/>
                    <a:pt x="0" y="251"/>
                    <a:pt x="69" y="365"/>
                  </a:cubicBezTo>
                  <a:cubicBezTo>
                    <a:pt x="2146" y="3493"/>
                    <a:pt x="4200" y="6620"/>
                    <a:pt x="6255" y="9747"/>
                  </a:cubicBezTo>
                  <a:cubicBezTo>
                    <a:pt x="6985" y="10888"/>
                    <a:pt x="7738" y="12006"/>
                    <a:pt x="8469" y="13125"/>
                  </a:cubicBezTo>
                  <a:cubicBezTo>
                    <a:pt x="8511" y="13196"/>
                    <a:pt x="8590" y="13232"/>
                    <a:pt x="8671" y="13232"/>
                  </a:cubicBezTo>
                  <a:cubicBezTo>
                    <a:pt x="8719" y="13232"/>
                    <a:pt x="8768" y="13219"/>
                    <a:pt x="8811" y="13193"/>
                  </a:cubicBezTo>
                  <a:cubicBezTo>
                    <a:pt x="8925" y="13125"/>
                    <a:pt x="8948" y="12965"/>
                    <a:pt x="8879" y="12851"/>
                  </a:cubicBezTo>
                  <a:cubicBezTo>
                    <a:pt x="7076" y="10089"/>
                    <a:pt x="5250" y="7327"/>
                    <a:pt x="3424" y="4565"/>
                  </a:cubicBezTo>
                  <a:cubicBezTo>
                    <a:pt x="2443" y="3082"/>
                    <a:pt x="1461" y="1598"/>
                    <a:pt x="503" y="114"/>
                  </a:cubicBezTo>
                  <a:cubicBezTo>
                    <a:pt x="434" y="23"/>
                    <a:pt x="366" y="0"/>
                    <a:pt x="274"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38"/>
            <p:cNvSpPr/>
            <p:nvPr/>
          </p:nvSpPr>
          <p:spPr>
            <a:xfrm>
              <a:off x="5935854" y="1228797"/>
              <a:ext cx="39627" cy="50149"/>
            </a:xfrm>
            <a:custGeom>
              <a:avLst/>
              <a:gdLst/>
              <a:ahLst/>
              <a:cxnLst/>
              <a:rect l="l" t="t" r="r" b="b"/>
              <a:pathLst>
                <a:path w="1416" h="1792" extrusionOk="0">
                  <a:moveTo>
                    <a:pt x="274" y="1"/>
                  </a:moveTo>
                  <a:cubicBezTo>
                    <a:pt x="228" y="1"/>
                    <a:pt x="183" y="1"/>
                    <a:pt x="160" y="24"/>
                  </a:cubicBezTo>
                  <a:cubicBezTo>
                    <a:pt x="46" y="92"/>
                    <a:pt x="0" y="252"/>
                    <a:pt x="69" y="366"/>
                  </a:cubicBezTo>
                  <a:lnTo>
                    <a:pt x="936" y="1690"/>
                  </a:lnTo>
                  <a:cubicBezTo>
                    <a:pt x="982" y="1751"/>
                    <a:pt x="1068" y="1791"/>
                    <a:pt x="1154" y="1791"/>
                  </a:cubicBezTo>
                  <a:cubicBezTo>
                    <a:pt x="1197" y="1791"/>
                    <a:pt x="1240" y="1781"/>
                    <a:pt x="1278" y="1758"/>
                  </a:cubicBezTo>
                  <a:cubicBezTo>
                    <a:pt x="1392" y="1690"/>
                    <a:pt x="1415" y="1530"/>
                    <a:pt x="1347" y="1416"/>
                  </a:cubicBezTo>
                  <a:lnTo>
                    <a:pt x="479" y="115"/>
                  </a:lnTo>
                  <a:cubicBezTo>
                    <a:pt x="434" y="24"/>
                    <a:pt x="365" y="1"/>
                    <a:pt x="274"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38"/>
            <p:cNvSpPr/>
            <p:nvPr/>
          </p:nvSpPr>
          <p:spPr>
            <a:xfrm>
              <a:off x="5933279" y="1277351"/>
              <a:ext cx="37724" cy="47379"/>
            </a:xfrm>
            <a:custGeom>
              <a:avLst/>
              <a:gdLst/>
              <a:ahLst/>
              <a:cxnLst/>
              <a:rect l="l" t="t" r="r" b="b"/>
              <a:pathLst>
                <a:path w="1348" h="1693" extrusionOk="0">
                  <a:moveTo>
                    <a:pt x="275" y="0"/>
                  </a:moveTo>
                  <a:cubicBezTo>
                    <a:pt x="229" y="0"/>
                    <a:pt x="183" y="0"/>
                    <a:pt x="138" y="23"/>
                  </a:cubicBezTo>
                  <a:cubicBezTo>
                    <a:pt x="24" y="92"/>
                    <a:pt x="1" y="252"/>
                    <a:pt x="69" y="366"/>
                  </a:cubicBezTo>
                  <a:cubicBezTo>
                    <a:pt x="343" y="777"/>
                    <a:pt x="594" y="1165"/>
                    <a:pt x="868" y="1575"/>
                  </a:cubicBezTo>
                  <a:cubicBezTo>
                    <a:pt x="911" y="1648"/>
                    <a:pt x="991" y="1692"/>
                    <a:pt x="1073" y="1692"/>
                  </a:cubicBezTo>
                  <a:cubicBezTo>
                    <a:pt x="1121" y="1692"/>
                    <a:pt x="1169" y="1677"/>
                    <a:pt x="1210" y="1644"/>
                  </a:cubicBezTo>
                  <a:cubicBezTo>
                    <a:pt x="1325" y="1575"/>
                    <a:pt x="1347" y="1416"/>
                    <a:pt x="1279" y="1302"/>
                  </a:cubicBezTo>
                  <a:cubicBezTo>
                    <a:pt x="1005" y="913"/>
                    <a:pt x="754" y="503"/>
                    <a:pt x="480" y="115"/>
                  </a:cubicBezTo>
                  <a:cubicBezTo>
                    <a:pt x="434" y="23"/>
                    <a:pt x="366" y="0"/>
                    <a:pt x="275" y="0"/>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38"/>
            <p:cNvSpPr/>
            <p:nvPr/>
          </p:nvSpPr>
          <p:spPr>
            <a:xfrm>
              <a:off x="5452945" y="842352"/>
              <a:ext cx="291296" cy="336744"/>
            </a:xfrm>
            <a:custGeom>
              <a:avLst/>
              <a:gdLst/>
              <a:ahLst/>
              <a:cxnLst/>
              <a:rect l="l" t="t" r="r" b="b"/>
              <a:pathLst>
                <a:path w="10409" h="12033" extrusionOk="0">
                  <a:moveTo>
                    <a:pt x="10112" y="0"/>
                  </a:moveTo>
                  <a:cubicBezTo>
                    <a:pt x="9678" y="115"/>
                    <a:pt x="9267" y="297"/>
                    <a:pt x="8879" y="503"/>
                  </a:cubicBezTo>
                  <a:cubicBezTo>
                    <a:pt x="8491" y="708"/>
                    <a:pt x="8103" y="982"/>
                    <a:pt x="7738" y="1256"/>
                  </a:cubicBezTo>
                  <a:cubicBezTo>
                    <a:pt x="7007" y="1781"/>
                    <a:pt x="6346" y="2374"/>
                    <a:pt x="5684" y="2991"/>
                  </a:cubicBezTo>
                  <a:cubicBezTo>
                    <a:pt x="4953" y="3653"/>
                    <a:pt x="4291" y="4337"/>
                    <a:pt x="3652" y="5091"/>
                  </a:cubicBezTo>
                  <a:cubicBezTo>
                    <a:pt x="3036" y="5821"/>
                    <a:pt x="2442" y="6620"/>
                    <a:pt x="1917" y="7442"/>
                  </a:cubicBezTo>
                  <a:cubicBezTo>
                    <a:pt x="1484" y="8103"/>
                    <a:pt x="1073" y="8788"/>
                    <a:pt x="731" y="9496"/>
                  </a:cubicBezTo>
                  <a:cubicBezTo>
                    <a:pt x="388" y="10226"/>
                    <a:pt x="114" y="10979"/>
                    <a:pt x="23" y="11778"/>
                  </a:cubicBezTo>
                  <a:cubicBezTo>
                    <a:pt x="0" y="11915"/>
                    <a:pt x="114" y="12029"/>
                    <a:pt x="251" y="12029"/>
                  </a:cubicBezTo>
                  <a:cubicBezTo>
                    <a:pt x="263" y="12031"/>
                    <a:pt x="275" y="12032"/>
                    <a:pt x="286" y="12032"/>
                  </a:cubicBezTo>
                  <a:cubicBezTo>
                    <a:pt x="407" y="12032"/>
                    <a:pt x="504" y="11926"/>
                    <a:pt x="525" y="11801"/>
                  </a:cubicBezTo>
                  <a:cubicBezTo>
                    <a:pt x="525" y="11641"/>
                    <a:pt x="571" y="11482"/>
                    <a:pt x="594" y="11299"/>
                  </a:cubicBezTo>
                  <a:cubicBezTo>
                    <a:pt x="594" y="11322"/>
                    <a:pt x="594" y="11345"/>
                    <a:pt x="594" y="11367"/>
                  </a:cubicBezTo>
                  <a:cubicBezTo>
                    <a:pt x="729" y="10736"/>
                    <a:pt x="975" y="10127"/>
                    <a:pt x="1267" y="9540"/>
                  </a:cubicBezTo>
                  <a:lnTo>
                    <a:pt x="1267" y="9540"/>
                  </a:lnTo>
                  <a:cubicBezTo>
                    <a:pt x="1470" y="9137"/>
                    <a:pt x="1694" y="8735"/>
                    <a:pt x="1940" y="8332"/>
                  </a:cubicBezTo>
                  <a:cubicBezTo>
                    <a:pt x="2191" y="7921"/>
                    <a:pt x="2442" y="7533"/>
                    <a:pt x="2716" y="7122"/>
                  </a:cubicBezTo>
                  <a:cubicBezTo>
                    <a:pt x="3241" y="6346"/>
                    <a:pt x="3835" y="5615"/>
                    <a:pt x="4451" y="4908"/>
                  </a:cubicBezTo>
                  <a:cubicBezTo>
                    <a:pt x="4451" y="4908"/>
                    <a:pt x="4461" y="4898"/>
                    <a:pt x="4474" y="4885"/>
                  </a:cubicBezTo>
                  <a:cubicBezTo>
                    <a:pt x="4793" y="4543"/>
                    <a:pt x="5113" y="4200"/>
                    <a:pt x="5455" y="3858"/>
                  </a:cubicBezTo>
                  <a:cubicBezTo>
                    <a:pt x="5775" y="3561"/>
                    <a:pt x="6117" y="3242"/>
                    <a:pt x="6437" y="2945"/>
                  </a:cubicBezTo>
                  <a:cubicBezTo>
                    <a:pt x="7122" y="2351"/>
                    <a:pt x="7806" y="1758"/>
                    <a:pt x="8560" y="1256"/>
                  </a:cubicBezTo>
                  <a:lnTo>
                    <a:pt x="8560" y="1256"/>
                  </a:lnTo>
                  <a:cubicBezTo>
                    <a:pt x="8560" y="1256"/>
                    <a:pt x="8537" y="1279"/>
                    <a:pt x="8537" y="1279"/>
                  </a:cubicBezTo>
                  <a:cubicBezTo>
                    <a:pt x="8560" y="1256"/>
                    <a:pt x="8560" y="1256"/>
                    <a:pt x="8582" y="1256"/>
                  </a:cubicBezTo>
                  <a:cubicBezTo>
                    <a:pt x="9062" y="959"/>
                    <a:pt x="9541" y="708"/>
                    <a:pt x="10066" y="525"/>
                  </a:cubicBezTo>
                  <a:cubicBezTo>
                    <a:pt x="10112" y="525"/>
                    <a:pt x="10157" y="503"/>
                    <a:pt x="10180" y="480"/>
                  </a:cubicBezTo>
                  <a:cubicBezTo>
                    <a:pt x="10249" y="480"/>
                    <a:pt x="10317" y="457"/>
                    <a:pt x="10340" y="388"/>
                  </a:cubicBezTo>
                  <a:cubicBezTo>
                    <a:pt x="10386" y="343"/>
                    <a:pt x="10408" y="274"/>
                    <a:pt x="10386" y="206"/>
                  </a:cubicBezTo>
                  <a:cubicBezTo>
                    <a:pt x="10386" y="137"/>
                    <a:pt x="10340" y="92"/>
                    <a:pt x="10294" y="46"/>
                  </a:cubicBezTo>
                  <a:cubicBezTo>
                    <a:pt x="10249" y="23"/>
                    <a:pt x="10203" y="0"/>
                    <a:pt x="10135"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38"/>
            <p:cNvSpPr/>
            <p:nvPr/>
          </p:nvSpPr>
          <p:spPr>
            <a:xfrm>
              <a:off x="5714185" y="1202603"/>
              <a:ext cx="267677" cy="368618"/>
            </a:xfrm>
            <a:custGeom>
              <a:avLst/>
              <a:gdLst/>
              <a:ahLst/>
              <a:cxnLst/>
              <a:rect l="l" t="t" r="r" b="b"/>
              <a:pathLst>
                <a:path w="9565" h="13172" extrusionOk="0">
                  <a:moveTo>
                    <a:pt x="8696" y="875"/>
                  </a:moveTo>
                  <a:cubicBezTo>
                    <a:pt x="8684" y="882"/>
                    <a:pt x="8674" y="891"/>
                    <a:pt x="8674" y="891"/>
                  </a:cubicBezTo>
                  <a:cubicBezTo>
                    <a:pt x="8674" y="891"/>
                    <a:pt x="8692" y="891"/>
                    <a:pt x="8696" y="875"/>
                  </a:cubicBezTo>
                  <a:close/>
                  <a:moveTo>
                    <a:pt x="9291" y="1"/>
                  </a:moveTo>
                  <a:cubicBezTo>
                    <a:pt x="9245" y="1"/>
                    <a:pt x="9222" y="1"/>
                    <a:pt x="9176" y="24"/>
                  </a:cubicBezTo>
                  <a:cubicBezTo>
                    <a:pt x="7647" y="845"/>
                    <a:pt x="6369" y="2032"/>
                    <a:pt x="5205" y="3311"/>
                  </a:cubicBezTo>
                  <a:cubicBezTo>
                    <a:pt x="4064" y="4634"/>
                    <a:pt x="3059" y="6095"/>
                    <a:pt x="2169" y="7602"/>
                  </a:cubicBezTo>
                  <a:cubicBezTo>
                    <a:pt x="1941" y="7967"/>
                    <a:pt x="1735" y="8355"/>
                    <a:pt x="1507" y="8743"/>
                  </a:cubicBezTo>
                  <a:cubicBezTo>
                    <a:pt x="1279" y="9154"/>
                    <a:pt x="1051" y="9588"/>
                    <a:pt x="845" y="10044"/>
                  </a:cubicBezTo>
                  <a:cubicBezTo>
                    <a:pt x="412" y="10934"/>
                    <a:pt x="92" y="11893"/>
                    <a:pt x="23" y="12897"/>
                  </a:cubicBezTo>
                  <a:cubicBezTo>
                    <a:pt x="1" y="13034"/>
                    <a:pt x="115" y="13148"/>
                    <a:pt x="252" y="13171"/>
                  </a:cubicBezTo>
                  <a:cubicBezTo>
                    <a:pt x="366" y="13171"/>
                    <a:pt x="503" y="13080"/>
                    <a:pt x="503" y="12943"/>
                  </a:cubicBezTo>
                  <a:cubicBezTo>
                    <a:pt x="526" y="12669"/>
                    <a:pt x="571" y="12418"/>
                    <a:pt x="617" y="12167"/>
                  </a:cubicBezTo>
                  <a:cubicBezTo>
                    <a:pt x="800" y="11345"/>
                    <a:pt x="1119" y="10546"/>
                    <a:pt x="1507" y="9770"/>
                  </a:cubicBezTo>
                  <a:cubicBezTo>
                    <a:pt x="1507" y="9793"/>
                    <a:pt x="1507" y="9793"/>
                    <a:pt x="1507" y="9793"/>
                  </a:cubicBezTo>
                  <a:cubicBezTo>
                    <a:pt x="1804" y="9199"/>
                    <a:pt x="2123" y="8652"/>
                    <a:pt x="2443" y="8081"/>
                  </a:cubicBezTo>
                  <a:cubicBezTo>
                    <a:pt x="2763" y="7533"/>
                    <a:pt x="3105" y="7008"/>
                    <a:pt x="3447" y="6483"/>
                  </a:cubicBezTo>
                  <a:cubicBezTo>
                    <a:pt x="4155" y="5388"/>
                    <a:pt x="4931" y="4361"/>
                    <a:pt x="5798" y="3402"/>
                  </a:cubicBezTo>
                  <a:lnTo>
                    <a:pt x="5798" y="3402"/>
                  </a:lnTo>
                  <a:cubicBezTo>
                    <a:pt x="5775" y="3425"/>
                    <a:pt x="5775" y="3425"/>
                    <a:pt x="5753" y="3448"/>
                  </a:cubicBezTo>
                  <a:cubicBezTo>
                    <a:pt x="6620" y="2489"/>
                    <a:pt x="7601" y="1599"/>
                    <a:pt x="8697" y="868"/>
                  </a:cubicBezTo>
                  <a:lnTo>
                    <a:pt x="8697" y="868"/>
                  </a:lnTo>
                  <a:cubicBezTo>
                    <a:pt x="8697" y="871"/>
                    <a:pt x="8697" y="873"/>
                    <a:pt x="8696" y="875"/>
                  </a:cubicBezTo>
                  <a:lnTo>
                    <a:pt x="8696" y="875"/>
                  </a:lnTo>
                  <a:cubicBezTo>
                    <a:pt x="8703" y="871"/>
                    <a:pt x="8712" y="868"/>
                    <a:pt x="8720" y="868"/>
                  </a:cubicBezTo>
                  <a:cubicBezTo>
                    <a:pt x="8925" y="731"/>
                    <a:pt x="9154" y="594"/>
                    <a:pt x="9382" y="457"/>
                  </a:cubicBezTo>
                  <a:cubicBezTo>
                    <a:pt x="9519" y="412"/>
                    <a:pt x="9564" y="275"/>
                    <a:pt x="9519" y="138"/>
                  </a:cubicBezTo>
                  <a:cubicBezTo>
                    <a:pt x="9473" y="47"/>
                    <a:pt x="9382" y="1"/>
                    <a:pt x="9291"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38"/>
            <p:cNvSpPr/>
            <p:nvPr/>
          </p:nvSpPr>
          <p:spPr>
            <a:xfrm>
              <a:off x="5716115" y="1267136"/>
              <a:ext cx="255531" cy="306240"/>
            </a:xfrm>
            <a:custGeom>
              <a:avLst/>
              <a:gdLst/>
              <a:ahLst/>
              <a:cxnLst/>
              <a:rect l="l" t="t" r="r" b="b"/>
              <a:pathLst>
                <a:path w="9131" h="10943" extrusionOk="0">
                  <a:moveTo>
                    <a:pt x="8902" y="0"/>
                  </a:moveTo>
                  <a:cubicBezTo>
                    <a:pt x="8719" y="0"/>
                    <a:pt x="8560" y="23"/>
                    <a:pt x="8377" y="69"/>
                  </a:cubicBezTo>
                  <a:cubicBezTo>
                    <a:pt x="8194" y="92"/>
                    <a:pt x="8012" y="160"/>
                    <a:pt x="7829" y="251"/>
                  </a:cubicBezTo>
                  <a:cubicBezTo>
                    <a:pt x="7464" y="411"/>
                    <a:pt x="7122" y="639"/>
                    <a:pt x="6802" y="868"/>
                  </a:cubicBezTo>
                  <a:cubicBezTo>
                    <a:pt x="6186" y="1324"/>
                    <a:pt x="5661" y="1895"/>
                    <a:pt x="5113" y="2465"/>
                  </a:cubicBezTo>
                  <a:cubicBezTo>
                    <a:pt x="4816" y="2785"/>
                    <a:pt x="4497" y="3127"/>
                    <a:pt x="4200" y="3470"/>
                  </a:cubicBezTo>
                  <a:cubicBezTo>
                    <a:pt x="3880" y="3835"/>
                    <a:pt x="3584" y="4223"/>
                    <a:pt x="3287" y="4611"/>
                  </a:cubicBezTo>
                  <a:cubicBezTo>
                    <a:pt x="2694" y="5387"/>
                    <a:pt x="2146" y="6209"/>
                    <a:pt x="1621" y="7030"/>
                  </a:cubicBezTo>
                  <a:cubicBezTo>
                    <a:pt x="1278" y="7601"/>
                    <a:pt x="936" y="8195"/>
                    <a:pt x="662" y="8788"/>
                  </a:cubicBezTo>
                  <a:cubicBezTo>
                    <a:pt x="502" y="9085"/>
                    <a:pt x="388" y="9404"/>
                    <a:pt x="274" y="9724"/>
                  </a:cubicBezTo>
                  <a:cubicBezTo>
                    <a:pt x="160" y="10021"/>
                    <a:pt x="69" y="10340"/>
                    <a:pt x="0" y="10682"/>
                  </a:cubicBezTo>
                  <a:cubicBezTo>
                    <a:pt x="0" y="10728"/>
                    <a:pt x="23" y="10819"/>
                    <a:pt x="69" y="10865"/>
                  </a:cubicBezTo>
                  <a:cubicBezTo>
                    <a:pt x="114" y="10911"/>
                    <a:pt x="160" y="10934"/>
                    <a:pt x="228" y="10934"/>
                  </a:cubicBezTo>
                  <a:cubicBezTo>
                    <a:pt x="247" y="10940"/>
                    <a:pt x="265" y="10943"/>
                    <a:pt x="283" y="10943"/>
                  </a:cubicBezTo>
                  <a:cubicBezTo>
                    <a:pt x="332" y="10943"/>
                    <a:pt x="378" y="10921"/>
                    <a:pt x="411" y="10888"/>
                  </a:cubicBezTo>
                  <a:cubicBezTo>
                    <a:pt x="457" y="10842"/>
                    <a:pt x="479" y="10774"/>
                    <a:pt x="502" y="10705"/>
                  </a:cubicBezTo>
                  <a:cubicBezTo>
                    <a:pt x="502" y="10700"/>
                    <a:pt x="502" y="10694"/>
                    <a:pt x="502" y="10682"/>
                  </a:cubicBezTo>
                  <a:cubicBezTo>
                    <a:pt x="662" y="9975"/>
                    <a:pt x="936" y="9313"/>
                    <a:pt x="1256" y="8674"/>
                  </a:cubicBezTo>
                  <a:lnTo>
                    <a:pt x="1256" y="8674"/>
                  </a:lnTo>
                  <a:cubicBezTo>
                    <a:pt x="1233" y="8697"/>
                    <a:pt x="1233" y="8720"/>
                    <a:pt x="1210" y="8742"/>
                  </a:cubicBezTo>
                  <a:cubicBezTo>
                    <a:pt x="1461" y="8263"/>
                    <a:pt x="1712" y="7807"/>
                    <a:pt x="2009" y="7373"/>
                  </a:cubicBezTo>
                  <a:cubicBezTo>
                    <a:pt x="2283" y="6893"/>
                    <a:pt x="2579" y="6437"/>
                    <a:pt x="2899" y="5980"/>
                  </a:cubicBezTo>
                  <a:cubicBezTo>
                    <a:pt x="3515" y="5067"/>
                    <a:pt x="4177" y="4200"/>
                    <a:pt x="4930" y="3378"/>
                  </a:cubicBezTo>
                  <a:lnTo>
                    <a:pt x="4930" y="3378"/>
                  </a:lnTo>
                  <a:cubicBezTo>
                    <a:pt x="4908" y="3401"/>
                    <a:pt x="4885" y="3424"/>
                    <a:pt x="4885" y="3424"/>
                  </a:cubicBezTo>
                  <a:cubicBezTo>
                    <a:pt x="5090" y="3196"/>
                    <a:pt x="5296" y="2968"/>
                    <a:pt x="5524" y="2739"/>
                  </a:cubicBezTo>
                  <a:cubicBezTo>
                    <a:pt x="5706" y="2534"/>
                    <a:pt x="5912" y="2328"/>
                    <a:pt x="6117" y="2146"/>
                  </a:cubicBezTo>
                  <a:cubicBezTo>
                    <a:pt x="6528" y="1712"/>
                    <a:pt x="6985" y="1324"/>
                    <a:pt x="7487" y="1005"/>
                  </a:cubicBezTo>
                  <a:cubicBezTo>
                    <a:pt x="7738" y="822"/>
                    <a:pt x="8012" y="685"/>
                    <a:pt x="8286" y="594"/>
                  </a:cubicBezTo>
                  <a:cubicBezTo>
                    <a:pt x="8468" y="548"/>
                    <a:pt x="8628" y="502"/>
                    <a:pt x="8811" y="502"/>
                  </a:cubicBezTo>
                  <a:lnTo>
                    <a:pt x="8856" y="502"/>
                  </a:lnTo>
                  <a:cubicBezTo>
                    <a:pt x="8925" y="502"/>
                    <a:pt x="8993" y="480"/>
                    <a:pt x="9039" y="434"/>
                  </a:cubicBezTo>
                  <a:cubicBezTo>
                    <a:pt x="9085" y="411"/>
                    <a:pt x="9107" y="343"/>
                    <a:pt x="9130" y="274"/>
                  </a:cubicBezTo>
                  <a:cubicBezTo>
                    <a:pt x="9130" y="160"/>
                    <a:pt x="9039" y="0"/>
                    <a:pt x="8902" y="0"/>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38"/>
            <p:cNvSpPr/>
            <p:nvPr/>
          </p:nvSpPr>
          <p:spPr>
            <a:xfrm>
              <a:off x="5716115" y="1313759"/>
              <a:ext cx="252341" cy="255923"/>
            </a:xfrm>
            <a:custGeom>
              <a:avLst/>
              <a:gdLst/>
              <a:ahLst/>
              <a:cxnLst/>
              <a:rect l="l" t="t" r="r" b="b"/>
              <a:pathLst>
                <a:path w="9017" h="9145" extrusionOk="0">
                  <a:moveTo>
                    <a:pt x="8719" y="1"/>
                  </a:moveTo>
                  <a:cubicBezTo>
                    <a:pt x="8697" y="1"/>
                    <a:pt x="8651" y="1"/>
                    <a:pt x="8628" y="23"/>
                  </a:cubicBezTo>
                  <a:cubicBezTo>
                    <a:pt x="7076" y="708"/>
                    <a:pt x="5615" y="1621"/>
                    <a:pt x="4337" y="2717"/>
                  </a:cubicBezTo>
                  <a:cubicBezTo>
                    <a:pt x="3036" y="3835"/>
                    <a:pt x="1917" y="5136"/>
                    <a:pt x="1050" y="6597"/>
                  </a:cubicBezTo>
                  <a:cubicBezTo>
                    <a:pt x="845" y="6939"/>
                    <a:pt x="662" y="7282"/>
                    <a:pt x="502" y="7624"/>
                  </a:cubicBezTo>
                  <a:cubicBezTo>
                    <a:pt x="297" y="8012"/>
                    <a:pt x="137" y="8400"/>
                    <a:pt x="23" y="8811"/>
                  </a:cubicBezTo>
                  <a:cubicBezTo>
                    <a:pt x="0" y="8880"/>
                    <a:pt x="0" y="8948"/>
                    <a:pt x="46" y="8994"/>
                  </a:cubicBezTo>
                  <a:cubicBezTo>
                    <a:pt x="69" y="9062"/>
                    <a:pt x="114" y="9108"/>
                    <a:pt x="183" y="9131"/>
                  </a:cubicBezTo>
                  <a:cubicBezTo>
                    <a:pt x="207" y="9140"/>
                    <a:pt x="232" y="9145"/>
                    <a:pt x="259" y="9145"/>
                  </a:cubicBezTo>
                  <a:cubicBezTo>
                    <a:pt x="359" y="9145"/>
                    <a:pt x="466" y="9079"/>
                    <a:pt x="502" y="8971"/>
                  </a:cubicBezTo>
                  <a:cubicBezTo>
                    <a:pt x="594" y="8583"/>
                    <a:pt x="753" y="8195"/>
                    <a:pt x="936" y="7830"/>
                  </a:cubicBezTo>
                  <a:cubicBezTo>
                    <a:pt x="936" y="7807"/>
                    <a:pt x="959" y="7807"/>
                    <a:pt x="959" y="7807"/>
                  </a:cubicBezTo>
                  <a:lnTo>
                    <a:pt x="936" y="7807"/>
                  </a:lnTo>
                  <a:cubicBezTo>
                    <a:pt x="959" y="7807"/>
                    <a:pt x="959" y="7784"/>
                    <a:pt x="959" y="7784"/>
                  </a:cubicBezTo>
                  <a:cubicBezTo>
                    <a:pt x="959" y="7784"/>
                    <a:pt x="959" y="7784"/>
                    <a:pt x="959" y="7807"/>
                  </a:cubicBezTo>
                  <a:cubicBezTo>
                    <a:pt x="1575" y="6597"/>
                    <a:pt x="2351" y="5479"/>
                    <a:pt x="3241" y="4474"/>
                  </a:cubicBezTo>
                  <a:cubicBezTo>
                    <a:pt x="4200" y="3401"/>
                    <a:pt x="5318" y="2488"/>
                    <a:pt x="6505" y="1712"/>
                  </a:cubicBezTo>
                  <a:lnTo>
                    <a:pt x="6505" y="1712"/>
                  </a:lnTo>
                  <a:cubicBezTo>
                    <a:pt x="6483" y="1735"/>
                    <a:pt x="6483" y="1735"/>
                    <a:pt x="6460" y="1758"/>
                  </a:cubicBezTo>
                  <a:cubicBezTo>
                    <a:pt x="7213" y="1256"/>
                    <a:pt x="8012" y="845"/>
                    <a:pt x="8834" y="457"/>
                  </a:cubicBezTo>
                  <a:cubicBezTo>
                    <a:pt x="8948" y="411"/>
                    <a:pt x="9016" y="252"/>
                    <a:pt x="8948" y="137"/>
                  </a:cubicBezTo>
                  <a:cubicBezTo>
                    <a:pt x="8902" y="46"/>
                    <a:pt x="8811" y="1"/>
                    <a:pt x="8719"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38"/>
            <p:cNvSpPr/>
            <p:nvPr/>
          </p:nvSpPr>
          <p:spPr>
            <a:xfrm>
              <a:off x="5306667" y="1509234"/>
              <a:ext cx="420950" cy="67388"/>
            </a:xfrm>
            <a:custGeom>
              <a:avLst/>
              <a:gdLst/>
              <a:ahLst/>
              <a:cxnLst/>
              <a:rect l="l" t="t" r="r" b="b"/>
              <a:pathLst>
                <a:path w="15042" h="2408" extrusionOk="0">
                  <a:moveTo>
                    <a:pt x="7167" y="0"/>
                  </a:moveTo>
                  <a:cubicBezTo>
                    <a:pt x="6117" y="0"/>
                    <a:pt x="5045" y="69"/>
                    <a:pt x="4017" y="251"/>
                  </a:cubicBezTo>
                  <a:cubicBezTo>
                    <a:pt x="2693" y="457"/>
                    <a:pt x="1415" y="799"/>
                    <a:pt x="183" y="1278"/>
                  </a:cubicBezTo>
                  <a:cubicBezTo>
                    <a:pt x="46" y="1324"/>
                    <a:pt x="0" y="1484"/>
                    <a:pt x="46" y="1598"/>
                  </a:cubicBezTo>
                  <a:cubicBezTo>
                    <a:pt x="80" y="1701"/>
                    <a:pt x="178" y="1752"/>
                    <a:pt x="274" y="1752"/>
                  </a:cubicBezTo>
                  <a:cubicBezTo>
                    <a:pt x="305" y="1752"/>
                    <a:pt x="337" y="1746"/>
                    <a:pt x="365" y="1735"/>
                  </a:cubicBezTo>
                  <a:cubicBezTo>
                    <a:pt x="890" y="1529"/>
                    <a:pt x="1438" y="1347"/>
                    <a:pt x="1986" y="1187"/>
                  </a:cubicBezTo>
                  <a:cubicBezTo>
                    <a:pt x="3561" y="753"/>
                    <a:pt x="5159" y="525"/>
                    <a:pt x="6779" y="502"/>
                  </a:cubicBezTo>
                  <a:cubicBezTo>
                    <a:pt x="6947" y="498"/>
                    <a:pt x="7114" y="495"/>
                    <a:pt x="7282" y="495"/>
                  </a:cubicBezTo>
                  <a:cubicBezTo>
                    <a:pt x="8780" y="495"/>
                    <a:pt x="10272" y="678"/>
                    <a:pt x="11709" y="1027"/>
                  </a:cubicBezTo>
                  <a:lnTo>
                    <a:pt x="11664" y="1027"/>
                  </a:lnTo>
                  <a:cubicBezTo>
                    <a:pt x="12417" y="1210"/>
                    <a:pt x="13147" y="1461"/>
                    <a:pt x="13832" y="1849"/>
                  </a:cubicBezTo>
                  <a:cubicBezTo>
                    <a:pt x="14106" y="1986"/>
                    <a:pt x="14357" y="2168"/>
                    <a:pt x="14608" y="2351"/>
                  </a:cubicBezTo>
                  <a:cubicBezTo>
                    <a:pt x="14646" y="2389"/>
                    <a:pt x="14696" y="2407"/>
                    <a:pt x="14748" y="2407"/>
                  </a:cubicBezTo>
                  <a:cubicBezTo>
                    <a:pt x="14821" y="2407"/>
                    <a:pt x="14897" y="2372"/>
                    <a:pt x="14951" y="2305"/>
                  </a:cubicBezTo>
                  <a:cubicBezTo>
                    <a:pt x="15042" y="2214"/>
                    <a:pt x="14996" y="2054"/>
                    <a:pt x="14905" y="1963"/>
                  </a:cubicBezTo>
                  <a:cubicBezTo>
                    <a:pt x="14197" y="1392"/>
                    <a:pt x="13376" y="1027"/>
                    <a:pt x="12508" y="753"/>
                  </a:cubicBezTo>
                  <a:cubicBezTo>
                    <a:pt x="11641" y="479"/>
                    <a:pt x="10728" y="297"/>
                    <a:pt x="9815" y="183"/>
                  </a:cubicBezTo>
                  <a:cubicBezTo>
                    <a:pt x="8948" y="46"/>
                    <a:pt x="8057" y="0"/>
                    <a:pt x="7167"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38"/>
            <p:cNvSpPr/>
            <p:nvPr/>
          </p:nvSpPr>
          <p:spPr>
            <a:xfrm>
              <a:off x="5303449" y="1543068"/>
              <a:ext cx="422266" cy="60392"/>
            </a:xfrm>
            <a:custGeom>
              <a:avLst/>
              <a:gdLst/>
              <a:ahLst/>
              <a:cxnLst/>
              <a:rect l="l" t="t" r="r" b="b"/>
              <a:pathLst>
                <a:path w="15089" h="2158" extrusionOk="0">
                  <a:moveTo>
                    <a:pt x="8994" y="1"/>
                  </a:moveTo>
                  <a:cubicBezTo>
                    <a:pt x="7944" y="1"/>
                    <a:pt x="6871" y="46"/>
                    <a:pt x="5821" y="138"/>
                  </a:cubicBezTo>
                  <a:cubicBezTo>
                    <a:pt x="5045" y="229"/>
                    <a:pt x="4269" y="298"/>
                    <a:pt x="3516" y="412"/>
                  </a:cubicBezTo>
                  <a:cubicBezTo>
                    <a:pt x="2900" y="526"/>
                    <a:pt x="2284" y="663"/>
                    <a:pt x="1690" y="868"/>
                  </a:cubicBezTo>
                  <a:cubicBezTo>
                    <a:pt x="1119" y="1051"/>
                    <a:pt x="572" y="1325"/>
                    <a:pt x="138" y="1713"/>
                  </a:cubicBezTo>
                  <a:cubicBezTo>
                    <a:pt x="47" y="1804"/>
                    <a:pt x="1" y="1941"/>
                    <a:pt x="92" y="2055"/>
                  </a:cubicBezTo>
                  <a:cubicBezTo>
                    <a:pt x="145" y="2122"/>
                    <a:pt x="222" y="2157"/>
                    <a:pt x="294" y="2157"/>
                  </a:cubicBezTo>
                  <a:cubicBezTo>
                    <a:pt x="347" y="2157"/>
                    <a:pt x="397" y="2139"/>
                    <a:pt x="435" y="2101"/>
                  </a:cubicBezTo>
                  <a:cubicBezTo>
                    <a:pt x="594" y="1964"/>
                    <a:pt x="754" y="1850"/>
                    <a:pt x="937" y="1736"/>
                  </a:cubicBezTo>
                  <a:cubicBezTo>
                    <a:pt x="1371" y="1484"/>
                    <a:pt x="1850" y="1325"/>
                    <a:pt x="2329" y="1188"/>
                  </a:cubicBezTo>
                  <a:lnTo>
                    <a:pt x="2261" y="1188"/>
                  </a:lnTo>
                  <a:cubicBezTo>
                    <a:pt x="3151" y="937"/>
                    <a:pt x="4087" y="822"/>
                    <a:pt x="5000" y="731"/>
                  </a:cubicBezTo>
                  <a:cubicBezTo>
                    <a:pt x="6118" y="594"/>
                    <a:pt x="7259" y="526"/>
                    <a:pt x="8378" y="503"/>
                  </a:cubicBezTo>
                  <a:lnTo>
                    <a:pt x="8424" y="503"/>
                  </a:lnTo>
                  <a:cubicBezTo>
                    <a:pt x="8652" y="492"/>
                    <a:pt x="8880" y="486"/>
                    <a:pt x="9108" y="486"/>
                  </a:cubicBezTo>
                  <a:cubicBezTo>
                    <a:pt x="9337" y="486"/>
                    <a:pt x="9565" y="492"/>
                    <a:pt x="9793" y="503"/>
                  </a:cubicBezTo>
                  <a:cubicBezTo>
                    <a:pt x="10250" y="503"/>
                    <a:pt x="10706" y="503"/>
                    <a:pt x="11163" y="526"/>
                  </a:cubicBezTo>
                  <a:cubicBezTo>
                    <a:pt x="12053" y="571"/>
                    <a:pt x="12966" y="686"/>
                    <a:pt x="13833" y="891"/>
                  </a:cubicBezTo>
                  <a:lnTo>
                    <a:pt x="13810" y="891"/>
                  </a:lnTo>
                  <a:cubicBezTo>
                    <a:pt x="14130" y="959"/>
                    <a:pt x="14427" y="1051"/>
                    <a:pt x="14723" y="1165"/>
                  </a:cubicBezTo>
                  <a:cubicBezTo>
                    <a:pt x="14748" y="1175"/>
                    <a:pt x="14774" y="1179"/>
                    <a:pt x="14801" y="1179"/>
                  </a:cubicBezTo>
                  <a:cubicBezTo>
                    <a:pt x="14901" y="1179"/>
                    <a:pt x="15007" y="1118"/>
                    <a:pt x="15043" y="1028"/>
                  </a:cubicBezTo>
                  <a:cubicBezTo>
                    <a:pt x="15089" y="914"/>
                    <a:pt x="15020" y="754"/>
                    <a:pt x="14906" y="708"/>
                  </a:cubicBezTo>
                  <a:cubicBezTo>
                    <a:pt x="13057" y="46"/>
                    <a:pt x="11071" y="1"/>
                    <a:pt x="9131"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38"/>
            <p:cNvSpPr/>
            <p:nvPr/>
          </p:nvSpPr>
          <p:spPr>
            <a:xfrm>
              <a:off x="5299643" y="1562881"/>
              <a:ext cx="428618" cy="69319"/>
            </a:xfrm>
            <a:custGeom>
              <a:avLst/>
              <a:gdLst/>
              <a:ahLst/>
              <a:cxnLst/>
              <a:rect l="l" t="t" r="r" b="b"/>
              <a:pathLst>
                <a:path w="15316" h="2477" extrusionOk="0">
                  <a:moveTo>
                    <a:pt x="11276" y="0"/>
                  </a:moveTo>
                  <a:cubicBezTo>
                    <a:pt x="10408" y="0"/>
                    <a:pt x="9518" y="23"/>
                    <a:pt x="8651" y="46"/>
                  </a:cubicBezTo>
                  <a:cubicBezTo>
                    <a:pt x="8103" y="69"/>
                    <a:pt x="7578" y="92"/>
                    <a:pt x="7053" y="137"/>
                  </a:cubicBezTo>
                  <a:cubicBezTo>
                    <a:pt x="6528" y="183"/>
                    <a:pt x="6026" y="229"/>
                    <a:pt x="5524" y="297"/>
                  </a:cubicBezTo>
                  <a:cubicBezTo>
                    <a:pt x="4702" y="411"/>
                    <a:pt x="3880" y="548"/>
                    <a:pt x="3081" y="754"/>
                  </a:cubicBezTo>
                  <a:cubicBezTo>
                    <a:pt x="2031" y="1028"/>
                    <a:pt x="982" y="1393"/>
                    <a:pt x="137" y="2032"/>
                  </a:cubicBezTo>
                  <a:cubicBezTo>
                    <a:pt x="23" y="2123"/>
                    <a:pt x="0" y="2283"/>
                    <a:pt x="91" y="2374"/>
                  </a:cubicBezTo>
                  <a:cubicBezTo>
                    <a:pt x="131" y="2441"/>
                    <a:pt x="202" y="2476"/>
                    <a:pt x="277" y="2476"/>
                  </a:cubicBezTo>
                  <a:cubicBezTo>
                    <a:pt x="330" y="2476"/>
                    <a:pt x="386" y="2458"/>
                    <a:pt x="434" y="2420"/>
                  </a:cubicBezTo>
                  <a:cubicBezTo>
                    <a:pt x="571" y="2306"/>
                    <a:pt x="730" y="2214"/>
                    <a:pt x="890" y="2123"/>
                  </a:cubicBezTo>
                  <a:cubicBezTo>
                    <a:pt x="1507" y="1758"/>
                    <a:pt x="2146" y="1530"/>
                    <a:pt x="2808" y="1324"/>
                  </a:cubicBezTo>
                  <a:cubicBezTo>
                    <a:pt x="3858" y="1050"/>
                    <a:pt x="4953" y="868"/>
                    <a:pt x="6026" y="731"/>
                  </a:cubicBezTo>
                  <a:cubicBezTo>
                    <a:pt x="7441" y="548"/>
                    <a:pt x="8879" y="525"/>
                    <a:pt x="10294" y="503"/>
                  </a:cubicBezTo>
                  <a:cubicBezTo>
                    <a:pt x="10682" y="491"/>
                    <a:pt x="11076" y="485"/>
                    <a:pt x="11473" y="485"/>
                  </a:cubicBezTo>
                  <a:cubicBezTo>
                    <a:pt x="11869" y="485"/>
                    <a:pt x="12269" y="491"/>
                    <a:pt x="12668" y="503"/>
                  </a:cubicBezTo>
                  <a:cubicBezTo>
                    <a:pt x="13056" y="525"/>
                    <a:pt x="13444" y="525"/>
                    <a:pt x="13832" y="548"/>
                  </a:cubicBezTo>
                  <a:cubicBezTo>
                    <a:pt x="14243" y="571"/>
                    <a:pt x="14631" y="571"/>
                    <a:pt x="15042" y="594"/>
                  </a:cubicBezTo>
                  <a:cubicBezTo>
                    <a:pt x="15056" y="596"/>
                    <a:pt x="15070" y="597"/>
                    <a:pt x="15084" y="597"/>
                  </a:cubicBezTo>
                  <a:cubicBezTo>
                    <a:pt x="15201" y="597"/>
                    <a:pt x="15295" y="511"/>
                    <a:pt x="15316" y="388"/>
                  </a:cubicBezTo>
                  <a:cubicBezTo>
                    <a:pt x="15316" y="251"/>
                    <a:pt x="15225" y="114"/>
                    <a:pt x="15088" y="114"/>
                  </a:cubicBezTo>
                  <a:cubicBezTo>
                    <a:pt x="14836" y="92"/>
                    <a:pt x="14585" y="92"/>
                    <a:pt x="14334" y="69"/>
                  </a:cubicBezTo>
                  <a:cubicBezTo>
                    <a:pt x="14060" y="69"/>
                    <a:pt x="13787" y="46"/>
                    <a:pt x="13490" y="46"/>
                  </a:cubicBezTo>
                  <a:cubicBezTo>
                    <a:pt x="12965" y="23"/>
                    <a:pt x="12417" y="0"/>
                    <a:pt x="11869" y="0"/>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38"/>
            <p:cNvSpPr/>
            <p:nvPr/>
          </p:nvSpPr>
          <p:spPr>
            <a:xfrm>
              <a:off x="5063281" y="1123405"/>
              <a:ext cx="403740" cy="63190"/>
            </a:xfrm>
            <a:custGeom>
              <a:avLst/>
              <a:gdLst/>
              <a:ahLst/>
              <a:cxnLst/>
              <a:rect l="l" t="t" r="r" b="b"/>
              <a:pathLst>
                <a:path w="14427" h="2258" extrusionOk="0">
                  <a:moveTo>
                    <a:pt x="7145" y="1"/>
                  </a:moveTo>
                  <a:cubicBezTo>
                    <a:pt x="6552" y="1"/>
                    <a:pt x="5935" y="23"/>
                    <a:pt x="5342" y="92"/>
                  </a:cubicBezTo>
                  <a:cubicBezTo>
                    <a:pt x="4589" y="160"/>
                    <a:pt x="3835" y="274"/>
                    <a:pt x="3105" y="411"/>
                  </a:cubicBezTo>
                  <a:cubicBezTo>
                    <a:pt x="2534" y="548"/>
                    <a:pt x="1964" y="708"/>
                    <a:pt x="1439" y="936"/>
                  </a:cubicBezTo>
                  <a:cubicBezTo>
                    <a:pt x="937" y="1165"/>
                    <a:pt x="457" y="1439"/>
                    <a:pt x="92" y="1849"/>
                  </a:cubicBezTo>
                  <a:cubicBezTo>
                    <a:pt x="1" y="1941"/>
                    <a:pt x="1" y="2101"/>
                    <a:pt x="115" y="2192"/>
                  </a:cubicBezTo>
                  <a:cubicBezTo>
                    <a:pt x="158" y="2235"/>
                    <a:pt x="216" y="2258"/>
                    <a:pt x="275" y="2258"/>
                  </a:cubicBezTo>
                  <a:cubicBezTo>
                    <a:pt x="342" y="2258"/>
                    <a:pt x="409" y="2229"/>
                    <a:pt x="457" y="2169"/>
                  </a:cubicBezTo>
                  <a:cubicBezTo>
                    <a:pt x="526" y="2101"/>
                    <a:pt x="594" y="2032"/>
                    <a:pt x="663" y="1964"/>
                  </a:cubicBezTo>
                  <a:cubicBezTo>
                    <a:pt x="891" y="1781"/>
                    <a:pt x="1142" y="1621"/>
                    <a:pt x="1393" y="1507"/>
                  </a:cubicBezTo>
                  <a:lnTo>
                    <a:pt x="1416" y="1484"/>
                  </a:lnTo>
                  <a:lnTo>
                    <a:pt x="1393" y="1484"/>
                  </a:lnTo>
                  <a:cubicBezTo>
                    <a:pt x="2009" y="1210"/>
                    <a:pt x="2648" y="1005"/>
                    <a:pt x="3310" y="868"/>
                  </a:cubicBezTo>
                  <a:cubicBezTo>
                    <a:pt x="3927" y="754"/>
                    <a:pt x="4543" y="663"/>
                    <a:pt x="5182" y="594"/>
                  </a:cubicBezTo>
                  <a:cubicBezTo>
                    <a:pt x="5884" y="527"/>
                    <a:pt x="6586" y="485"/>
                    <a:pt x="7287" y="485"/>
                  </a:cubicBezTo>
                  <a:cubicBezTo>
                    <a:pt x="7544" y="485"/>
                    <a:pt x="7801" y="491"/>
                    <a:pt x="8058" y="503"/>
                  </a:cubicBezTo>
                  <a:cubicBezTo>
                    <a:pt x="8811" y="571"/>
                    <a:pt x="9564" y="663"/>
                    <a:pt x="10295" y="799"/>
                  </a:cubicBezTo>
                  <a:cubicBezTo>
                    <a:pt x="11025" y="936"/>
                    <a:pt x="11756" y="1119"/>
                    <a:pt x="12463" y="1347"/>
                  </a:cubicBezTo>
                  <a:cubicBezTo>
                    <a:pt x="12988" y="1553"/>
                    <a:pt x="13536" y="1758"/>
                    <a:pt x="14038" y="2032"/>
                  </a:cubicBezTo>
                  <a:cubicBezTo>
                    <a:pt x="14070" y="2051"/>
                    <a:pt x="14105" y="2059"/>
                    <a:pt x="14140" y="2059"/>
                  </a:cubicBezTo>
                  <a:cubicBezTo>
                    <a:pt x="14232" y="2059"/>
                    <a:pt x="14325" y="2001"/>
                    <a:pt x="14358" y="1918"/>
                  </a:cubicBezTo>
                  <a:cubicBezTo>
                    <a:pt x="14426" y="1804"/>
                    <a:pt x="14381" y="1644"/>
                    <a:pt x="14244" y="1598"/>
                  </a:cubicBezTo>
                  <a:cubicBezTo>
                    <a:pt x="13376" y="1142"/>
                    <a:pt x="12440" y="799"/>
                    <a:pt x="11482" y="571"/>
                  </a:cubicBezTo>
                  <a:cubicBezTo>
                    <a:pt x="11002" y="434"/>
                    <a:pt x="10523" y="343"/>
                    <a:pt x="10044" y="252"/>
                  </a:cubicBezTo>
                  <a:cubicBezTo>
                    <a:pt x="9542" y="183"/>
                    <a:pt x="9017" y="92"/>
                    <a:pt x="8515" y="46"/>
                  </a:cubicBezTo>
                  <a:cubicBezTo>
                    <a:pt x="8058" y="23"/>
                    <a:pt x="7601" y="1"/>
                    <a:pt x="7145"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38"/>
            <p:cNvSpPr/>
            <p:nvPr/>
          </p:nvSpPr>
          <p:spPr>
            <a:xfrm>
              <a:off x="5049877" y="1186651"/>
              <a:ext cx="31315" cy="28265"/>
            </a:xfrm>
            <a:custGeom>
              <a:avLst/>
              <a:gdLst/>
              <a:ahLst/>
              <a:cxnLst/>
              <a:rect l="l" t="t" r="r" b="b"/>
              <a:pathLst>
                <a:path w="1119" h="1010" extrusionOk="0">
                  <a:moveTo>
                    <a:pt x="776" y="0"/>
                  </a:moveTo>
                  <a:cubicBezTo>
                    <a:pt x="639" y="69"/>
                    <a:pt x="525" y="137"/>
                    <a:pt x="411" y="251"/>
                  </a:cubicBezTo>
                  <a:cubicBezTo>
                    <a:pt x="274" y="365"/>
                    <a:pt x="160" y="502"/>
                    <a:pt x="69" y="662"/>
                  </a:cubicBezTo>
                  <a:cubicBezTo>
                    <a:pt x="0" y="776"/>
                    <a:pt x="69" y="936"/>
                    <a:pt x="183" y="982"/>
                  </a:cubicBezTo>
                  <a:cubicBezTo>
                    <a:pt x="221" y="1001"/>
                    <a:pt x="258" y="1009"/>
                    <a:pt x="295" y="1009"/>
                  </a:cubicBezTo>
                  <a:cubicBezTo>
                    <a:pt x="390" y="1009"/>
                    <a:pt x="476" y="950"/>
                    <a:pt x="525" y="868"/>
                  </a:cubicBezTo>
                  <a:cubicBezTo>
                    <a:pt x="525" y="845"/>
                    <a:pt x="548" y="822"/>
                    <a:pt x="548" y="799"/>
                  </a:cubicBezTo>
                  <a:cubicBezTo>
                    <a:pt x="594" y="754"/>
                    <a:pt x="662" y="685"/>
                    <a:pt x="708" y="639"/>
                  </a:cubicBezTo>
                  <a:cubicBezTo>
                    <a:pt x="776" y="571"/>
                    <a:pt x="868" y="502"/>
                    <a:pt x="959" y="457"/>
                  </a:cubicBezTo>
                  <a:cubicBezTo>
                    <a:pt x="1005" y="434"/>
                    <a:pt x="1050" y="411"/>
                    <a:pt x="1096" y="343"/>
                  </a:cubicBezTo>
                  <a:cubicBezTo>
                    <a:pt x="1119" y="297"/>
                    <a:pt x="1119" y="229"/>
                    <a:pt x="1096" y="160"/>
                  </a:cubicBezTo>
                  <a:cubicBezTo>
                    <a:pt x="1073" y="92"/>
                    <a:pt x="1027" y="46"/>
                    <a:pt x="982" y="23"/>
                  </a:cubicBezTo>
                  <a:cubicBezTo>
                    <a:pt x="936" y="0"/>
                    <a:pt x="913" y="0"/>
                    <a:pt x="868"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38"/>
            <p:cNvSpPr/>
            <p:nvPr/>
          </p:nvSpPr>
          <p:spPr>
            <a:xfrm>
              <a:off x="5049877" y="1226894"/>
              <a:ext cx="25578" cy="23507"/>
            </a:xfrm>
            <a:custGeom>
              <a:avLst/>
              <a:gdLst/>
              <a:ahLst/>
              <a:cxnLst/>
              <a:rect l="l" t="t" r="r" b="b"/>
              <a:pathLst>
                <a:path w="914" h="840" extrusionOk="0">
                  <a:moveTo>
                    <a:pt x="594" y="0"/>
                  </a:moveTo>
                  <a:cubicBezTo>
                    <a:pt x="480" y="69"/>
                    <a:pt x="366" y="114"/>
                    <a:pt x="274" y="206"/>
                  </a:cubicBezTo>
                  <a:cubicBezTo>
                    <a:pt x="183" y="297"/>
                    <a:pt x="114" y="388"/>
                    <a:pt x="69" y="480"/>
                  </a:cubicBezTo>
                  <a:cubicBezTo>
                    <a:pt x="0" y="594"/>
                    <a:pt x="69" y="754"/>
                    <a:pt x="183" y="822"/>
                  </a:cubicBezTo>
                  <a:cubicBezTo>
                    <a:pt x="206" y="833"/>
                    <a:pt x="234" y="839"/>
                    <a:pt x="266" y="839"/>
                  </a:cubicBezTo>
                  <a:cubicBezTo>
                    <a:pt x="297" y="839"/>
                    <a:pt x="331" y="833"/>
                    <a:pt x="366" y="822"/>
                  </a:cubicBezTo>
                  <a:cubicBezTo>
                    <a:pt x="434" y="799"/>
                    <a:pt x="480" y="754"/>
                    <a:pt x="502" y="708"/>
                  </a:cubicBezTo>
                  <a:cubicBezTo>
                    <a:pt x="502" y="685"/>
                    <a:pt x="502" y="685"/>
                    <a:pt x="525" y="685"/>
                  </a:cubicBezTo>
                  <a:cubicBezTo>
                    <a:pt x="548" y="639"/>
                    <a:pt x="594" y="594"/>
                    <a:pt x="639" y="548"/>
                  </a:cubicBezTo>
                  <a:cubicBezTo>
                    <a:pt x="662" y="525"/>
                    <a:pt x="708" y="502"/>
                    <a:pt x="754" y="480"/>
                  </a:cubicBezTo>
                  <a:cubicBezTo>
                    <a:pt x="799" y="434"/>
                    <a:pt x="868" y="411"/>
                    <a:pt x="891" y="343"/>
                  </a:cubicBezTo>
                  <a:cubicBezTo>
                    <a:pt x="913" y="297"/>
                    <a:pt x="913" y="229"/>
                    <a:pt x="891" y="160"/>
                  </a:cubicBezTo>
                  <a:cubicBezTo>
                    <a:pt x="891" y="92"/>
                    <a:pt x="845" y="46"/>
                    <a:pt x="776" y="23"/>
                  </a:cubicBezTo>
                  <a:cubicBezTo>
                    <a:pt x="754" y="0"/>
                    <a:pt x="708" y="0"/>
                    <a:pt x="662" y="0"/>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38"/>
            <p:cNvSpPr/>
            <p:nvPr/>
          </p:nvSpPr>
          <p:spPr>
            <a:xfrm>
              <a:off x="8560539" y="1521995"/>
              <a:ext cx="70270" cy="74776"/>
            </a:xfrm>
            <a:custGeom>
              <a:avLst/>
              <a:gdLst/>
              <a:ahLst/>
              <a:cxnLst/>
              <a:rect l="l" t="t" r="r" b="b"/>
              <a:pathLst>
                <a:path w="2511" h="2672" extrusionOk="0">
                  <a:moveTo>
                    <a:pt x="1256" y="1"/>
                  </a:moveTo>
                  <a:cubicBezTo>
                    <a:pt x="1005" y="1"/>
                    <a:pt x="753" y="69"/>
                    <a:pt x="548" y="160"/>
                  </a:cubicBezTo>
                  <a:cubicBezTo>
                    <a:pt x="457" y="206"/>
                    <a:pt x="388" y="274"/>
                    <a:pt x="343" y="320"/>
                  </a:cubicBezTo>
                  <a:cubicBezTo>
                    <a:pt x="297" y="366"/>
                    <a:pt x="251" y="411"/>
                    <a:pt x="228" y="457"/>
                  </a:cubicBezTo>
                  <a:cubicBezTo>
                    <a:pt x="183" y="526"/>
                    <a:pt x="160" y="571"/>
                    <a:pt x="137" y="640"/>
                  </a:cubicBezTo>
                  <a:cubicBezTo>
                    <a:pt x="114" y="662"/>
                    <a:pt x="114" y="708"/>
                    <a:pt x="92" y="754"/>
                  </a:cubicBezTo>
                  <a:cubicBezTo>
                    <a:pt x="92" y="777"/>
                    <a:pt x="92" y="799"/>
                    <a:pt x="69" y="822"/>
                  </a:cubicBezTo>
                  <a:cubicBezTo>
                    <a:pt x="46" y="914"/>
                    <a:pt x="23" y="1005"/>
                    <a:pt x="0" y="1096"/>
                  </a:cubicBezTo>
                  <a:cubicBezTo>
                    <a:pt x="0" y="1187"/>
                    <a:pt x="0" y="1256"/>
                    <a:pt x="0" y="1347"/>
                  </a:cubicBezTo>
                  <a:cubicBezTo>
                    <a:pt x="0" y="1416"/>
                    <a:pt x="23" y="1484"/>
                    <a:pt x="46" y="1553"/>
                  </a:cubicBezTo>
                  <a:cubicBezTo>
                    <a:pt x="69" y="1644"/>
                    <a:pt x="92" y="1758"/>
                    <a:pt x="137" y="1827"/>
                  </a:cubicBezTo>
                  <a:cubicBezTo>
                    <a:pt x="183" y="1964"/>
                    <a:pt x="297" y="2123"/>
                    <a:pt x="434" y="2260"/>
                  </a:cubicBezTo>
                  <a:cubicBezTo>
                    <a:pt x="571" y="2397"/>
                    <a:pt x="708" y="2534"/>
                    <a:pt x="936" y="2625"/>
                  </a:cubicBezTo>
                  <a:cubicBezTo>
                    <a:pt x="1005" y="2648"/>
                    <a:pt x="1119" y="2671"/>
                    <a:pt x="1210" y="2671"/>
                  </a:cubicBezTo>
                  <a:cubicBezTo>
                    <a:pt x="1278" y="2671"/>
                    <a:pt x="1347" y="2648"/>
                    <a:pt x="1438" y="2648"/>
                  </a:cubicBezTo>
                  <a:cubicBezTo>
                    <a:pt x="1507" y="2625"/>
                    <a:pt x="1575" y="2603"/>
                    <a:pt x="1621" y="2580"/>
                  </a:cubicBezTo>
                  <a:cubicBezTo>
                    <a:pt x="1712" y="2557"/>
                    <a:pt x="1803" y="2489"/>
                    <a:pt x="1895" y="2443"/>
                  </a:cubicBezTo>
                  <a:cubicBezTo>
                    <a:pt x="1986" y="2374"/>
                    <a:pt x="2055" y="2283"/>
                    <a:pt x="2123" y="2215"/>
                  </a:cubicBezTo>
                  <a:cubicBezTo>
                    <a:pt x="2169" y="2169"/>
                    <a:pt x="2214" y="2100"/>
                    <a:pt x="2260" y="2055"/>
                  </a:cubicBezTo>
                  <a:cubicBezTo>
                    <a:pt x="2328" y="1964"/>
                    <a:pt x="2397" y="1872"/>
                    <a:pt x="2443" y="1758"/>
                  </a:cubicBezTo>
                  <a:cubicBezTo>
                    <a:pt x="2465" y="1712"/>
                    <a:pt x="2488" y="1667"/>
                    <a:pt x="2488" y="1598"/>
                  </a:cubicBezTo>
                  <a:cubicBezTo>
                    <a:pt x="2511" y="1553"/>
                    <a:pt x="2511" y="1507"/>
                    <a:pt x="2511" y="1439"/>
                  </a:cubicBezTo>
                  <a:cubicBezTo>
                    <a:pt x="2511" y="1370"/>
                    <a:pt x="2511" y="1302"/>
                    <a:pt x="2511" y="1187"/>
                  </a:cubicBezTo>
                  <a:cubicBezTo>
                    <a:pt x="2511" y="1096"/>
                    <a:pt x="2465" y="982"/>
                    <a:pt x="2420" y="868"/>
                  </a:cubicBezTo>
                  <a:cubicBezTo>
                    <a:pt x="2420" y="845"/>
                    <a:pt x="2397" y="822"/>
                    <a:pt x="2397" y="777"/>
                  </a:cubicBezTo>
                  <a:cubicBezTo>
                    <a:pt x="2328" y="640"/>
                    <a:pt x="2237" y="503"/>
                    <a:pt x="2100" y="389"/>
                  </a:cubicBezTo>
                  <a:cubicBezTo>
                    <a:pt x="2009" y="297"/>
                    <a:pt x="1918" y="206"/>
                    <a:pt x="1803" y="160"/>
                  </a:cubicBezTo>
                  <a:cubicBezTo>
                    <a:pt x="1712" y="115"/>
                    <a:pt x="1644" y="69"/>
                    <a:pt x="1552" y="46"/>
                  </a:cubicBezTo>
                  <a:cubicBezTo>
                    <a:pt x="1461" y="23"/>
                    <a:pt x="1347" y="1"/>
                    <a:pt x="1256" y="1"/>
                  </a:cubicBezTo>
                  <a:close/>
                </a:path>
              </a:pathLst>
            </a:custGeom>
            <a:solidFill>
              <a:srgbClr val="FFE0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38"/>
            <p:cNvSpPr/>
            <p:nvPr/>
          </p:nvSpPr>
          <p:spPr>
            <a:xfrm>
              <a:off x="8280101" y="1081260"/>
              <a:ext cx="293870" cy="145018"/>
            </a:xfrm>
            <a:custGeom>
              <a:avLst/>
              <a:gdLst/>
              <a:ahLst/>
              <a:cxnLst/>
              <a:rect l="l" t="t" r="r" b="b"/>
              <a:pathLst>
                <a:path w="10501" h="5182" extrusionOk="0">
                  <a:moveTo>
                    <a:pt x="3037" y="0"/>
                  </a:moveTo>
                  <a:cubicBezTo>
                    <a:pt x="2877" y="23"/>
                    <a:pt x="2740" y="23"/>
                    <a:pt x="2580" y="46"/>
                  </a:cubicBezTo>
                  <a:cubicBezTo>
                    <a:pt x="2398" y="69"/>
                    <a:pt x="2215" y="114"/>
                    <a:pt x="2055" y="160"/>
                  </a:cubicBezTo>
                  <a:cubicBezTo>
                    <a:pt x="1781" y="228"/>
                    <a:pt x="1485" y="320"/>
                    <a:pt x="1211" y="434"/>
                  </a:cubicBezTo>
                  <a:cubicBezTo>
                    <a:pt x="1051" y="502"/>
                    <a:pt x="845" y="594"/>
                    <a:pt x="663" y="731"/>
                  </a:cubicBezTo>
                  <a:cubicBezTo>
                    <a:pt x="594" y="753"/>
                    <a:pt x="526" y="799"/>
                    <a:pt x="480" y="845"/>
                  </a:cubicBezTo>
                  <a:lnTo>
                    <a:pt x="435" y="890"/>
                  </a:lnTo>
                  <a:cubicBezTo>
                    <a:pt x="389" y="936"/>
                    <a:pt x="298" y="1004"/>
                    <a:pt x="229" y="1073"/>
                  </a:cubicBezTo>
                  <a:cubicBezTo>
                    <a:pt x="184" y="1141"/>
                    <a:pt x="92" y="1256"/>
                    <a:pt x="47" y="1370"/>
                  </a:cubicBezTo>
                  <a:cubicBezTo>
                    <a:pt x="24" y="1438"/>
                    <a:pt x="24" y="1484"/>
                    <a:pt x="24" y="1552"/>
                  </a:cubicBezTo>
                  <a:cubicBezTo>
                    <a:pt x="1" y="1689"/>
                    <a:pt x="115" y="1780"/>
                    <a:pt x="161" y="1803"/>
                  </a:cubicBezTo>
                  <a:cubicBezTo>
                    <a:pt x="229" y="1849"/>
                    <a:pt x="298" y="1917"/>
                    <a:pt x="366" y="1963"/>
                  </a:cubicBezTo>
                  <a:lnTo>
                    <a:pt x="435" y="1986"/>
                  </a:lnTo>
                  <a:cubicBezTo>
                    <a:pt x="617" y="2123"/>
                    <a:pt x="823" y="2260"/>
                    <a:pt x="1028" y="2397"/>
                  </a:cubicBezTo>
                  <a:lnTo>
                    <a:pt x="1211" y="2534"/>
                  </a:lnTo>
                  <a:lnTo>
                    <a:pt x="1348" y="2625"/>
                  </a:lnTo>
                  <a:cubicBezTo>
                    <a:pt x="1507" y="2739"/>
                    <a:pt x="1667" y="2876"/>
                    <a:pt x="1827" y="2990"/>
                  </a:cubicBezTo>
                  <a:lnTo>
                    <a:pt x="1918" y="3036"/>
                  </a:lnTo>
                  <a:cubicBezTo>
                    <a:pt x="1964" y="3082"/>
                    <a:pt x="2010" y="3127"/>
                    <a:pt x="2078" y="3173"/>
                  </a:cubicBezTo>
                  <a:cubicBezTo>
                    <a:pt x="2124" y="3196"/>
                    <a:pt x="2169" y="3241"/>
                    <a:pt x="2238" y="3287"/>
                  </a:cubicBezTo>
                  <a:cubicBezTo>
                    <a:pt x="2329" y="3355"/>
                    <a:pt x="2420" y="3424"/>
                    <a:pt x="2512" y="3492"/>
                  </a:cubicBezTo>
                  <a:lnTo>
                    <a:pt x="2580" y="3561"/>
                  </a:lnTo>
                  <a:cubicBezTo>
                    <a:pt x="2626" y="3607"/>
                    <a:pt x="2694" y="3675"/>
                    <a:pt x="2763" y="3721"/>
                  </a:cubicBezTo>
                  <a:lnTo>
                    <a:pt x="2900" y="3835"/>
                  </a:lnTo>
                  <a:lnTo>
                    <a:pt x="3060" y="3949"/>
                  </a:lnTo>
                  <a:cubicBezTo>
                    <a:pt x="3105" y="3995"/>
                    <a:pt x="3151" y="4017"/>
                    <a:pt x="3196" y="4063"/>
                  </a:cubicBezTo>
                  <a:cubicBezTo>
                    <a:pt x="3242" y="4109"/>
                    <a:pt x="3288" y="4131"/>
                    <a:pt x="3333" y="4177"/>
                  </a:cubicBezTo>
                  <a:cubicBezTo>
                    <a:pt x="3402" y="4223"/>
                    <a:pt x="3470" y="4291"/>
                    <a:pt x="3562" y="4337"/>
                  </a:cubicBezTo>
                  <a:lnTo>
                    <a:pt x="3653" y="4383"/>
                  </a:lnTo>
                  <a:cubicBezTo>
                    <a:pt x="3744" y="4451"/>
                    <a:pt x="3813" y="4520"/>
                    <a:pt x="3881" y="4588"/>
                  </a:cubicBezTo>
                  <a:cubicBezTo>
                    <a:pt x="3995" y="4702"/>
                    <a:pt x="4132" y="4771"/>
                    <a:pt x="4224" y="4839"/>
                  </a:cubicBezTo>
                  <a:cubicBezTo>
                    <a:pt x="4292" y="4885"/>
                    <a:pt x="4383" y="4930"/>
                    <a:pt x="4452" y="4953"/>
                  </a:cubicBezTo>
                  <a:cubicBezTo>
                    <a:pt x="4497" y="4976"/>
                    <a:pt x="4543" y="4999"/>
                    <a:pt x="4566" y="5022"/>
                  </a:cubicBezTo>
                  <a:lnTo>
                    <a:pt x="4634" y="5044"/>
                  </a:lnTo>
                  <a:cubicBezTo>
                    <a:pt x="4680" y="5067"/>
                    <a:pt x="4726" y="5090"/>
                    <a:pt x="4771" y="5090"/>
                  </a:cubicBezTo>
                  <a:cubicBezTo>
                    <a:pt x="4794" y="5136"/>
                    <a:pt x="4840" y="5181"/>
                    <a:pt x="4886" y="5181"/>
                  </a:cubicBezTo>
                  <a:cubicBezTo>
                    <a:pt x="4954" y="5159"/>
                    <a:pt x="5022" y="5159"/>
                    <a:pt x="5068" y="5159"/>
                  </a:cubicBezTo>
                  <a:cubicBezTo>
                    <a:pt x="5114" y="5136"/>
                    <a:pt x="5159" y="5113"/>
                    <a:pt x="5205" y="5090"/>
                  </a:cubicBezTo>
                  <a:cubicBezTo>
                    <a:pt x="5274" y="5044"/>
                    <a:pt x="5342" y="5022"/>
                    <a:pt x="5411" y="4976"/>
                  </a:cubicBezTo>
                  <a:cubicBezTo>
                    <a:pt x="5433" y="4953"/>
                    <a:pt x="5479" y="4930"/>
                    <a:pt x="5525" y="4908"/>
                  </a:cubicBezTo>
                  <a:cubicBezTo>
                    <a:pt x="5639" y="4839"/>
                    <a:pt x="5730" y="4793"/>
                    <a:pt x="5844" y="4748"/>
                  </a:cubicBezTo>
                  <a:cubicBezTo>
                    <a:pt x="5935" y="4679"/>
                    <a:pt x="6027" y="4634"/>
                    <a:pt x="6118" y="4588"/>
                  </a:cubicBezTo>
                  <a:cubicBezTo>
                    <a:pt x="6232" y="4542"/>
                    <a:pt x="6324" y="4497"/>
                    <a:pt x="6438" y="4474"/>
                  </a:cubicBezTo>
                  <a:lnTo>
                    <a:pt x="6643" y="4405"/>
                  </a:lnTo>
                  <a:lnTo>
                    <a:pt x="6849" y="4337"/>
                  </a:lnTo>
                  <a:lnTo>
                    <a:pt x="6963" y="4291"/>
                  </a:lnTo>
                  <a:cubicBezTo>
                    <a:pt x="7168" y="4223"/>
                    <a:pt x="7373" y="4154"/>
                    <a:pt x="7602" y="4109"/>
                  </a:cubicBezTo>
                  <a:lnTo>
                    <a:pt x="7602" y="4109"/>
                  </a:lnTo>
                  <a:lnTo>
                    <a:pt x="7533" y="4131"/>
                  </a:lnTo>
                  <a:cubicBezTo>
                    <a:pt x="7716" y="4086"/>
                    <a:pt x="7898" y="4063"/>
                    <a:pt x="8081" y="4040"/>
                  </a:cubicBezTo>
                  <a:cubicBezTo>
                    <a:pt x="8172" y="4040"/>
                    <a:pt x="8286" y="4017"/>
                    <a:pt x="8401" y="4017"/>
                  </a:cubicBezTo>
                  <a:lnTo>
                    <a:pt x="8515" y="4017"/>
                  </a:lnTo>
                  <a:cubicBezTo>
                    <a:pt x="8606" y="4040"/>
                    <a:pt x="8697" y="4040"/>
                    <a:pt x="8789" y="4040"/>
                  </a:cubicBezTo>
                  <a:cubicBezTo>
                    <a:pt x="8880" y="4040"/>
                    <a:pt x="8971" y="4040"/>
                    <a:pt x="9063" y="4063"/>
                  </a:cubicBezTo>
                  <a:cubicBezTo>
                    <a:pt x="9177" y="4063"/>
                    <a:pt x="9268" y="4063"/>
                    <a:pt x="9382" y="4086"/>
                  </a:cubicBezTo>
                  <a:cubicBezTo>
                    <a:pt x="9473" y="4109"/>
                    <a:pt x="9565" y="4131"/>
                    <a:pt x="9656" y="4154"/>
                  </a:cubicBezTo>
                  <a:lnTo>
                    <a:pt x="9702" y="4177"/>
                  </a:lnTo>
                  <a:cubicBezTo>
                    <a:pt x="9861" y="4223"/>
                    <a:pt x="9998" y="4268"/>
                    <a:pt x="10158" y="4268"/>
                  </a:cubicBezTo>
                  <a:cubicBezTo>
                    <a:pt x="10204" y="4268"/>
                    <a:pt x="10249" y="4268"/>
                    <a:pt x="10295" y="4246"/>
                  </a:cubicBezTo>
                  <a:cubicBezTo>
                    <a:pt x="10409" y="4223"/>
                    <a:pt x="10501" y="4109"/>
                    <a:pt x="10478" y="3995"/>
                  </a:cubicBezTo>
                  <a:cubicBezTo>
                    <a:pt x="10478" y="3903"/>
                    <a:pt x="10432" y="3812"/>
                    <a:pt x="10386" y="3766"/>
                  </a:cubicBezTo>
                  <a:cubicBezTo>
                    <a:pt x="10318" y="3629"/>
                    <a:pt x="10227" y="3515"/>
                    <a:pt x="10090" y="3401"/>
                  </a:cubicBezTo>
                  <a:cubicBezTo>
                    <a:pt x="9861" y="3218"/>
                    <a:pt x="9633" y="3059"/>
                    <a:pt x="9382" y="2876"/>
                  </a:cubicBezTo>
                  <a:lnTo>
                    <a:pt x="9291" y="2830"/>
                  </a:lnTo>
                  <a:cubicBezTo>
                    <a:pt x="9222" y="2785"/>
                    <a:pt x="9154" y="2716"/>
                    <a:pt x="9108" y="2648"/>
                  </a:cubicBezTo>
                  <a:cubicBezTo>
                    <a:pt x="9017" y="2579"/>
                    <a:pt x="8926" y="2488"/>
                    <a:pt x="8834" y="2420"/>
                  </a:cubicBezTo>
                  <a:cubicBezTo>
                    <a:pt x="8743" y="2351"/>
                    <a:pt x="8652" y="2283"/>
                    <a:pt x="8583" y="2214"/>
                  </a:cubicBezTo>
                  <a:cubicBezTo>
                    <a:pt x="8515" y="2169"/>
                    <a:pt x="8469" y="2100"/>
                    <a:pt x="8401" y="2032"/>
                  </a:cubicBezTo>
                  <a:cubicBezTo>
                    <a:pt x="8286" y="1895"/>
                    <a:pt x="8172" y="1712"/>
                    <a:pt x="8081" y="1529"/>
                  </a:cubicBezTo>
                  <a:cubicBezTo>
                    <a:pt x="8035" y="1484"/>
                    <a:pt x="8013" y="1415"/>
                    <a:pt x="8013" y="1370"/>
                  </a:cubicBezTo>
                  <a:lnTo>
                    <a:pt x="7990" y="1278"/>
                  </a:lnTo>
                  <a:cubicBezTo>
                    <a:pt x="7990" y="1256"/>
                    <a:pt x="7990" y="1210"/>
                    <a:pt x="7990" y="1164"/>
                  </a:cubicBezTo>
                  <a:cubicBezTo>
                    <a:pt x="7967" y="1096"/>
                    <a:pt x="7967" y="1004"/>
                    <a:pt x="7967" y="936"/>
                  </a:cubicBezTo>
                  <a:cubicBezTo>
                    <a:pt x="7944" y="845"/>
                    <a:pt x="7944" y="776"/>
                    <a:pt x="7921" y="708"/>
                  </a:cubicBezTo>
                  <a:cubicBezTo>
                    <a:pt x="7898" y="616"/>
                    <a:pt x="7830" y="548"/>
                    <a:pt x="7739" y="502"/>
                  </a:cubicBezTo>
                  <a:cubicBezTo>
                    <a:pt x="7693" y="479"/>
                    <a:pt x="7647" y="457"/>
                    <a:pt x="7602" y="457"/>
                  </a:cubicBezTo>
                  <a:cubicBezTo>
                    <a:pt x="7488" y="411"/>
                    <a:pt x="7396" y="411"/>
                    <a:pt x="7282" y="388"/>
                  </a:cubicBezTo>
                  <a:lnTo>
                    <a:pt x="7191" y="365"/>
                  </a:lnTo>
                  <a:cubicBezTo>
                    <a:pt x="7100" y="342"/>
                    <a:pt x="7008" y="320"/>
                    <a:pt x="6940" y="320"/>
                  </a:cubicBezTo>
                  <a:cubicBezTo>
                    <a:pt x="6871" y="297"/>
                    <a:pt x="6803" y="297"/>
                    <a:pt x="6734" y="274"/>
                  </a:cubicBezTo>
                  <a:cubicBezTo>
                    <a:pt x="6438" y="206"/>
                    <a:pt x="6141" y="183"/>
                    <a:pt x="5844" y="160"/>
                  </a:cubicBezTo>
                  <a:lnTo>
                    <a:pt x="5799" y="160"/>
                  </a:lnTo>
                  <a:lnTo>
                    <a:pt x="5570" y="137"/>
                  </a:lnTo>
                  <a:cubicBezTo>
                    <a:pt x="5319" y="91"/>
                    <a:pt x="5045" y="69"/>
                    <a:pt x="4771" y="46"/>
                  </a:cubicBezTo>
                  <a:lnTo>
                    <a:pt x="4749" y="46"/>
                  </a:lnTo>
                  <a:cubicBezTo>
                    <a:pt x="4589" y="23"/>
                    <a:pt x="4406" y="23"/>
                    <a:pt x="4246" y="23"/>
                  </a:cubicBezTo>
                  <a:lnTo>
                    <a:pt x="3881" y="23"/>
                  </a:lnTo>
                  <a:cubicBezTo>
                    <a:pt x="3813" y="23"/>
                    <a:pt x="3767" y="0"/>
                    <a:pt x="3699" y="0"/>
                  </a:cubicBezTo>
                  <a:close/>
                </a:path>
              </a:pathLst>
            </a:custGeom>
            <a:solidFill>
              <a:srgbClr val="95B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38"/>
            <p:cNvSpPr/>
            <p:nvPr/>
          </p:nvSpPr>
          <p:spPr>
            <a:xfrm>
              <a:off x="8299271" y="1082519"/>
              <a:ext cx="250438" cy="91707"/>
            </a:xfrm>
            <a:custGeom>
              <a:avLst/>
              <a:gdLst/>
              <a:ahLst/>
              <a:cxnLst/>
              <a:rect l="l" t="t" r="r" b="b"/>
              <a:pathLst>
                <a:path w="8949" h="3277" extrusionOk="0">
                  <a:moveTo>
                    <a:pt x="3288" y="1"/>
                  </a:moveTo>
                  <a:cubicBezTo>
                    <a:pt x="3219" y="1"/>
                    <a:pt x="3173" y="1"/>
                    <a:pt x="3105" y="24"/>
                  </a:cubicBezTo>
                  <a:cubicBezTo>
                    <a:pt x="2945" y="24"/>
                    <a:pt x="2785" y="24"/>
                    <a:pt x="2648" y="46"/>
                  </a:cubicBezTo>
                  <a:cubicBezTo>
                    <a:pt x="2489" y="46"/>
                    <a:pt x="2352" y="46"/>
                    <a:pt x="2192" y="69"/>
                  </a:cubicBezTo>
                  <a:cubicBezTo>
                    <a:pt x="2078" y="69"/>
                    <a:pt x="1964" y="69"/>
                    <a:pt x="1850" y="92"/>
                  </a:cubicBezTo>
                  <a:cubicBezTo>
                    <a:pt x="1690" y="138"/>
                    <a:pt x="1553" y="206"/>
                    <a:pt x="1416" y="275"/>
                  </a:cubicBezTo>
                  <a:cubicBezTo>
                    <a:pt x="1302" y="320"/>
                    <a:pt x="1188" y="389"/>
                    <a:pt x="1073" y="434"/>
                  </a:cubicBezTo>
                  <a:cubicBezTo>
                    <a:pt x="1028" y="457"/>
                    <a:pt x="959" y="480"/>
                    <a:pt x="891" y="526"/>
                  </a:cubicBezTo>
                  <a:cubicBezTo>
                    <a:pt x="845" y="549"/>
                    <a:pt x="777" y="571"/>
                    <a:pt x="731" y="617"/>
                  </a:cubicBezTo>
                  <a:cubicBezTo>
                    <a:pt x="663" y="640"/>
                    <a:pt x="617" y="731"/>
                    <a:pt x="617" y="800"/>
                  </a:cubicBezTo>
                  <a:cubicBezTo>
                    <a:pt x="480" y="822"/>
                    <a:pt x="320" y="845"/>
                    <a:pt x="160" y="868"/>
                  </a:cubicBezTo>
                  <a:cubicBezTo>
                    <a:pt x="69" y="868"/>
                    <a:pt x="1" y="959"/>
                    <a:pt x="23" y="1051"/>
                  </a:cubicBezTo>
                  <a:cubicBezTo>
                    <a:pt x="23" y="1130"/>
                    <a:pt x="92" y="1192"/>
                    <a:pt x="170" y="1192"/>
                  </a:cubicBezTo>
                  <a:cubicBezTo>
                    <a:pt x="182" y="1192"/>
                    <a:pt x="194" y="1191"/>
                    <a:pt x="206" y="1188"/>
                  </a:cubicBezTo>
                  <a:cubicBezTo>
                    <a:pt x="412" y="1165"/>
                    <a:pt x="617" y="1142"/>
                    <a:pt x="822" y="1119"/>
                  </a:cubicBezTo>
                  <a:lnTo>
                    <a:pt x="1370" y="1119"/>
                  </a:lnTo>
                  <a:cubicBezTo>
                    <a:pt x="1507" y="1119"/>
                    <a:pt x="1667" y="1119"/>
                    <a:pt x="1804" y="1142"/>
                  </a:cubicBezTo>
                  <a:cubicBezTo>
                    <a:pt x="1941" y="1165"/>
                    <a:pt x="2101" y="1188"/>
                    <a:pt x="2260" y="1211"/>
                  </a:cubicBezTo>
                  <a:cubicBezTo>
                    <a:pt x="2534" y="1256"/>
                    <a:pt x="2808" y="1279"/>
                    <a:pt x="3105" y="1347"/>
                  </a:cubicBezTo>
                  <a:cubicBezTo>
                    <a:pt x="3219" y="1370"/>
                    <a:pt x="3356" y="1393"/>
                    <a:pt x="3493" y="1416"/>
                  </a:cubicBezTo>
                  <a:cubicBezTo>
                    <a:pt x="3630" y="1462"/>
                    <a:pt x="3790" y="1484"/>
                    <a:pt x="3927" y="1507"/>
                  </a:cubicBezTo>
                  <a:cubicBezTo>
                    <a:pt x="4201" y="1576"/>
                    <a:pt x="4452" y="1644"/>
                    <a:pt x="4703" y="1735"/>
                  </a:cubicBezTo>
                  <a:lnTo>
                    <a:pt x="4703" y="1713"/>
                  </a:lnTo>
                  <a:cubicBezTo>
                    <a:pt x="4977" y="1804"/>
                    <a:pt x="5250" y="1895"/>
                    <a:pt x="5524" y="2009"/>
                  </a:cubicBezTo>
                  <a:cubicBezTo>
                    <a:pt x="5798" y="2101"/>
                    <a:pt x="6072" y="2192"/>
                    <a:pt x="6346" y="2306"/>
                  </a:cubicBezTo>
                  <a:cubicBezTo>
                    <a:pt x="6483" y="2352"/>
                    <a:pt x="6620" y="2420"/>
                    <a:pt x="6757" y="2466"/>
                  </a:cubicBezTo>
                  <a:cubicBezTo>
                    <a:pt x="6894" y="2512"/>
                    <a:pt x="7054" y="2557"/>
                    <a:pt x="7191" y="2603"/>
                  </a:cubicBezTo>
                  <a:cubicBezTo>
                    <a:pt x="7328" y="2671"/>
                    <a:pt x="7465" y="2717"/>
                    <a:pt x="7601" y="2785"/>
                  </a:cubicBezTo>
                  <a:cubicBezTo>
                    <a:pt x="7738" y="2854"/>
                    <a:pt x="7853" y="2922"/>
                    <a:pt x="7990" y="2991"/>
                  </a:cubicBezTo>
                  <a:cubicBezTo>
                    <a:pt x="8172" y="3082"/>
                    <a:pt x="8355" y="3196"/>
                    <a:pt x="8560" y="3242"/>
                  </a:cubicBezTo>
                  <a:lnTo>
                    <a:pt x="8651" y="3242"/>
                  </a:lnTo>
                  <a:cubicBezTo>
                    <a:pt x="8686" y="3265"/>
                    <a:pt x="8720" y="3276"/>
                    <a:pt x="8754" y="3276"/>
                  </a:cubicBezTo>
                  <a:cubicBezTo>
                    <a:pt x="8788" y="3276"/>
                    <a:pt x="8823" y="3265"/>
                    <a:pt x="8857" y="3242"/>
                  </a:cubicBezTo>
                  <a:cubicBezTo>
                    <a:pt x="8925" y="3196"/>
                    <a:pt x="8948" y="3082"/>
                    <a:pt x="8903" y="2991"/>
                  </a:cubicBezTo>
                  <a:cubicBezTo>
                    <a:pt x="8788" y="2854"/>
                    <a:pt x="8629" y="2763"/>
                    <a:pt x="8515" y="2648"/>
                  </a:cubicBezTo>
                  <a:cubicBezTo>
                    <a:pt x="8378" y="2534"/>
                    <a:pt x="8263" y="2420"/>
                    <a:pt x="8172" y="2306"/>
                  </a:cubicBezTo>
                  <a:lnTo>
                    <a:pt x="8172" y="2306"/>
                  </a:lnTo>
                  <a:cubicBezTo>
                    <a:pt x="8172" y="2306"/>
                    <a:pt x="8195" y="2329"/>
                    <a:pt x="8195" y="2329"/>
                  </a:cubicBezTo>
                  <a:cubicBezTo>
                    <a:pt x="8149" y="2283"/>
                    <a:pt x="8104" y="2215"/>
                    <a:pt x="8058" y="2146"/>
                  </a:cubicBezTo>
                  <a:cubicBezTo>
                    <a:pt x="7990" y="2078"/>
                    <a:pt x="7944" y="2009"/>
                    <a:pt x="7875" y="1941"/>
                  </a:cubicBezTo>
                  <a:cubicBezTo>
                    <a:pt x="7807" y="1872"/>
                    <a:pt x="7761" y="1804"/>
                    <a:pt x="7693" y="1735"/>
                  </a:cubicBezTo>
                  <a:cubicBezTo>
                    <a:pt x="7624" y="1644"/>
                    <a:pt x="7556" y="1553"/>
                    <a:pt x="7510" y="1439"/>
                  </a:cubicBezTo>
                  <a:cubicBezTo>
                    <a:pt x="7465" y="1370"/>
                    <a:pt x="7419" y="1279"/>
                    <a:pt x="7396" y="1188"/>
                  </a:cubicBezTo>
                  <a:cubicBezTo>
                    <a:pt x="7396" y="1142"/>
                    <a:pt x="7373" y="1096"/>
                    <a:pt x="7373" y="1051"/>
                  </a:cubicBezTo>
                  <a:cubicBezTo>
                    <a:pt x="7373" y="1028"/>
                    <a:pt x="7373" y="1005"/>
                    <a:pt x="7373" y="959"/>
                  </a:cubicBezTo>
                  <a:cubicBezTo>
                    <a:pt x="7350" y="891"/>
                    <a:pt x="7328" y="845"/>
                    <a:pt x="7305" y="777"/>
                  </a:cubicBezTo>
                  <a:cubicBezTo>
                    <a:pt x="7259" y="731"/>
                    <a:pt x="7213" y="686"/>
                    <a:pt x="7145" y="663"/>
                  </a:cubicBezTo>
                  <a:cubicBezTo>
                    <a:pt x="7122" y="640"/>
                    <a:pt x="7099" y="640"/>
                    <a:pt x="7054" y="617"/>
                  </a:cubicBezTo>
                  <a:cubicBezTo>
                    <a:pt x="7008" y="617"/>
                    <a:pt x="6962" y="594"/>
                    <a:pt x="6917" y="571"/>
                  </a:cubicBezTo>
                  <a:cubicBezTo>
                    <a:pt x="6848" y="526"/>
                    <a:pt x="6780" y="503"/>
                    <a:pt x="6688" y="480"/>
                  </a:cubicBezTo>
                  <a:cubicBezTo>
                    <a:pt x="6643" y="457"/>
                    <a:pt x="6574" y="434"/>
                    <a:pt x="6529" y="412"/>
                  </a:cubicBezTo>
                  <a:cubicBezTo>
                    <a:pt x="6437" y="366"/>
                    <a:pt x="6346" y="343"/>
                    <a:pt x="6278" y="297"/>
                  </a:cubicBezTo>
                  <a:cubicBezTo>
                    <a:pt x="6199" y="271"/>
                    <a:pt x="6119" y="245"/>
                    <a:pt x="6045" y="245"/>
                  </a:cubicBezTo>
                  <a:cubicBezTo>
                    <a:pt x="5990" y="245"/>
                    <a:pt x="5938" y="259"/>
                    <a:pt x="5890" y="297"/>
                  </a:cubicBezTo>
                  <a:cubicBezTo>
                    <a:pt x="5844" y="343"/>
                    <a:pt x="5798" y="366"/>
                    <a:pt x="5775" y="412"/>
                  </a:cubicBezTo>
                  <a:cubicBezTo>
                    <a:pt x="5707" y="389"/>
                    <a:pt x="5616" y="366"/>
                    <a:pt x="5547" y="343"/>
                  </a:cubicBezTo>
                  <a:cubicBezTo>
                    <a:pt x="5365" y="275"/>
                    <a:pt x="5182" y="206"/>
                    <a:pt x="5022" y="161"/>
                  </a:cubicBezTo>
                  <a:cubicBezTo>
                    <a:pt x="4840" y="115"/>
                    <a:pt x="4680" y="92"/>
                    <a:pt x="4497" y="69"/>
                  </a:cubicBezTo>
                  <a:cubicBezTo>
                    <a:pt x="4360" y="46"/>
                    <a:pt x="4201" y="24"/>
                    <a:pt x="4041" y="24"/>
                  </a:cubicBezTo>
                  <a:cubicBezTo>
                    <a:pt x="3881" y="24"/>
                    <a:pt x="3698" y="24"/>
                    <a:pt x="3539" y="1"/>
                  </a:cubicBezTo>
                  <a:close/>
                </a:path>
              </a:pathLst>
            </a:custGeom>
            <a:solidFill>
              <a:srgbClr val="B6D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38"/>
            <p:cNvSpPr/>
            <p:nvPr/>
          </p:nvSpPr>
          <p:spPr>
            <a:xfrm>
              <a:off x="8346538" y="1125336"/>
              <a:ext cx="82444" cy="59580"/>
            </a:xfrm>
            <a:custGeom>
              <a:avLst/>
              <a:gdLst/>
              <a:ahLst/>
              <a:cxnLst/>
              <a:rect l="l" t="t" r="r" b="b"/>
              <a:pathLst>
                <a:path w="2946" h="2129" extrusionOk="0">
                  <a:moveTo>
                    <a:pt x="502" y="1666"/>
                  </a:moveTo>
                  <a:lnTo>
                    <a:pt x="502" y="1666"/>
                  </a:lnTo>
                  <a:cubicBezTo>
                    <a:pt x="480" y="1667"/>
                    <a:pt x="457" y="1689"/>
                    <a:pt x="457" y="1689"/>
                  </a:cubicBezTo>
                  <a:cubicBezTo>
                    <a:pt x="472" y="1682"/>
                    <a:pt x="487" y="1674"/>
                    <a:pt x="502" y="1666"/>
                  </a:cubicBezTo>
                  <a:close/>
                  <a:moveTo>
                    <a:pt x="2671" y="0"/>
                  </a:moveTo>
                  <a:cubicBezTo>
                    <a:pt x="2648" y="0"/>
                    <a:pt x="2626" y="0"/>
                    <a:pt x="2580" y="23"/>
                  </a:cubicBezTo>
                  <a:cubicBezTo>
                    <a:pt x="2534" y="46"/>
                    <a:pt x="2489" y="91"/>
                    <a:pt x="2443" y="137"/>
                  </a:cubicBezTo>
                  <a:cubicBezTo>
                    <a:pt x="2420" y="183"/>
                    <a:pt x="2397" y="205"/>
                    <a:pt x="2397" y="251"/>
                  </a:cubicBezTo>
                  <a:cubicBezTo>
                    <a:pt x="2329" y="342"/>
                    <a:pt x="2238" y="411"/>
                    <a:pt x="2146" y="502"/>
                  </a:cubicBezTo>
                  <a:cubicBezTo>
                    <a:pt x="1895" y="708"/>
                    <a:pt x="1621" y="913"/>
                    <a:pt x="1370" y="1118"/>
                  </a:cubicBezTo>
                  <a:cubicBezTo>
                    <a:pt x="1087" y="1314"/>
                    <a:pt x="805" y="1510"/>
                    <a:pt x="502" y="1666"/>
                  </a:cubicBezTo>
                  <a:lnTo>
                    <a:pt x="502" y="1666"/>
                  </a:lnTo>
                  <a:cubicBezTo>
                    <a:pt x="502" y="1666"/>
                    <a:pt x="503" y="1666"/>
                    <a:pt x="503" y="1666"/>
                  </a:cubicBezTo>
                  <a:cubicBezTo>
                    <a:pt x="457" y="1689"/>
                    <a:pt x="412" y="1712"/>
                    <a:pt x="366" y="1735"/>
                  </a:cubicBezTo>
                  <a:cubicBezTo>
                    <a:pt x="297" y="1758"/>
                    <a:pt x="206" y="1803"/>
                    <a:pt x="115" y="1826"/>
                  </a:cubicBezTo>
                  <a:cubicBezTo>
                    <a:pt x="46" y="1849"/>
                    <a:pt x="1" y="1940"/>
                    <a:pt x="24" y="2032"/>
                  </a:cubicBezTo>
                  <a:cubicBezTo>
                    <a:pt x="42" y="2088"/>
                    <a:pt x="108" y="2129"/>
                    <a:pt x="181" y="2129"/>
                  </a:cubicBezTo>
                  <a:cubicBezTo>
                    <a:pt x="197" y="2129"/>
                    <a:pt x="213" y="2127"/>
                    <a:pt x="229" y="2123"/>
                  </a:cubicBezTo>
                  <a:cubicBezTo>
                    <a:pt x="343" y="2077"/>
                    <a:pt x="434" y="2054"/>
                    <a:pt x="549" y="2032"/>
                  </a:cubicBezTo>
                  <a:cubicBezTo>
                    <a:pt x="686" y="1986"/>
                    <a:pt x="800" y="1940"/>
                    <a:pt x="914" y="1895"/>
                  </a:cubicBezTo>
                  <a:cubicBezTo>
                    <a:pt x="1165" y="1826"/>
                    <a:pt x="1416" y="1712"/>
                    <a:pt x="1644" y="1575"/>
                  </a:cubicBezTo>
                  <a:cubicBezTo>
                    <a:pt x="1850" y="1461"/>
                    <a:pt x="2078" y="1324"/>
                    <a:pt x="2260" y="1164"/>
                  </a:cubicBezTo>
                  <a:cubicBezTo>
                    <a:pt x="2352" y="1096"/>
                    <a:pt x="2443" y="1004"/>
                    <a:pt x="2512" y="936"/>
                  </a:cubicBezTo>
                  <a:cubicBezTo>
                    <a:pt x="2603" y="845"/>
                    <a:pt x="2694" y="753"/>
                    <a:pt x="2763" y="662"/>
                  </a:cubicBezTo>
                  <a:cubicBezTo>
                    <a:pt x="2785" y="616"/>
                    <a:pt x="2808" y="594"/>
                    <a:pt x="2831" y="548"/>
                  </a:cubicBezTo>
                  <a:cubicBezTo>
                    <a:pt x="2854" y="479"/>
                    <a:pt x="2877" y="411"/>
                    <a:pt x="2900" y="365"/>
                  </a:cubicBezTo>
                  <a:cubicBezTo>
                    <a:pt x="2922" y="297"/>
                    <a:pt x="2945" y="228"/>
                    <a:pt x="2922" y="160"/>
                  </a:cubicBezTo>
                  <a:cubicBezTo>
                    <a:pt x="2900" y="114"/>
                    <a:pt x="2854" y="46"/>
                    <a:pt x="2785" y="23"/>
                  </a:cubicBezTo>
                  <a:cubicBezTo>
                    <a:pt x="2740" y="0"/>
                    <a:pt x="2717" y="0"/>
                    <a:pt x="2671" y="0"/>
                  </a:cubicBezTo>
                  <a:close/>
                </a:path>
              </a:pathLst>
            </a:custGeom>
            <a:solidFill>
              <a:srgbClr val="B6D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38"/>
            <p:cNvSpPr/>
            <p:nvPr/>
          </p:nvSpPr>
          <p:spPr>
            <a:xfrm>
              <a:off x="8308870" y="1118284"/>
              <a:ext cx="52388" cy="32155"/>
            </a:xfrm>
            <a:custGeom>
              <a:avLst/>
              <a:gdLst/>
              <a:ahLst/>
              <a:cxnLst/>
              <a:rect l="l" t="t" r="r" b="b"/>
              <a:pathLst>
                <a:path w="1872" h="1149" extrusionOk="0">
                  <a:moveTo>
                    <a:pt x="1666" y="1"/>
                  </a:moveTo>
                  <a:cubicBezTo>
                    <a:pt x="1643" y="1"/>
                    <a:pt x="1598" y="1"/>
                    <a:pt x="1575" y="24"/>
                  </a:cubicBezTo>
                  <a:cubicBezTo>
                    <a:pt x="1507" y="69"/>
                    <a:pt x="1461" y="115"/>
                    <a:pt x="1392" y="161"/>
                  </a:cubicBezTo>
                  <a:cubicBezTo>
                    <a:pt x="1324" y="206"/>
                    <a:pt x="1233" y="275"/>
                    <a:pt x="1164" y="343"/>
                  </a:cubicBezTo>
                  <a:cubicBezTo>
                    <a:pt x="1096" y="389"/>
                    <a:pt x="1004" y="435"/>
                    <a:pt x="936" y="503"/>
                  </a:cubicBezTo>
                  <a:cubicBezTo>
                    <a:pt x="845" y="549"/>
                    <a:pt x="753" y="594"/>
                    <a:pt x="685" y="640"/>
                  </a:cubicBezTo>
                  <a:cubicBezTo>
                    <a:pt x="594" y="686"/>
                    <a:pt x="502" y="731"/>
                    <a:pt x="411" y="777"/>
                  </a:cubicBezTo>
                  <a:cubicBezTo>
                    <a:pt x="297" y="823"/>
                    <a:pt x="205" y="846"/>
                    <a:pt x="114" y="891"/>
                  </a:cubicBezTo>
                  <a:cubicBezTo>
                    <a:pt x="46" y="914"/>
                    <a:pt x="0" y="982"/>
                    <a:pt x="23" y="1051"/>
                  </a:cubicBezTo>
                  <a:cubicBezTo>
                    <a:pt x="42" y="1107"/>
                    <a:pt x="107" y="1148"/>
                    <a:pt x="155" y="1148"/>
                  </a:cubicBezTo>
                  <a:cubicBezTo>
                    <a:pt x="165" y="1148"/>
                    <a:pt x="175" y="1146"/>
                    <a:pt x="183" y="1142"/>
                  </a:cubicBezTo>
                  <a:cubicBezTo>
                    <a:pt x="251" y="1119"/>
                    <a:pt x="320" y="1097"/>
                    <a:pt x="388" y="1074"/>
                  </a:cubicBezTo>
                  <a:cubicBezTo>
                    <a:pt x="479" y="1028"/>
                    <a:pt x="548" y="1005"/>
                    <a:pt x="639" y="982"/>
                  </a:cubicBezTo>
                  <a:cubicBezTo>
                    <a:pt x="799" y="937"/>
                    <a:pt x="936" y="868"/>
                    <a:pt x="1073" y="800"/>
                  </a:cubicBezTo>
                  <a:cubicBezTo>
                    <a:pt x="1233" y="731"/>
                    <a:pt x="1370" y="663"/>
                    <a:pt x="1507" y="572"/>
                  </a:cubicBezTo>
                  <a:cubicBezTo>
                    <a:pt x="1552" y="526"/>
                    <a:pt x="1621" y="480"/>
                    <a:pt x="1666" y="457"/>
                  </a:cubicBezTo>
                  <a:cubicBezTo>
                    <a:pt x="1712" y="412"/>
                    <a:pt x="1758" y="343"/>
                    <a:pt x="1803" y="298"/>
                  </a:cubicBezTo>
                  <a:cubicBezTo>
                    <a:pt x="1849" y="229"/>
                    <a:pt x="1872" y="138"/>
                    <a:pt x="1826" y="69"/>
                  </a:cubicBezTo>
                  <a:cubicBezTo>
                    <a:pt x="1803" y="47"/>
                    <a:pt x="1758" y="1"/>
                    <a:pt x="1712" y="1"/>
                  </a:cubicBezTo>
                  <a:close/>
                </a:path>
              </a:pathLst>
            </a:custGeom>
            <a:solidFill>
              <a:srgbClr val="B6D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38"/>
            <p:cNvSpPr/>
            <p:nvPr/>
          </p:nvSpPr>
          <p:spPr>
            <a:xfrm>
              <a:off x="8391901" y="1143834"/>
              <a:ext cx="100298" cy="71110"/>
            </a:xfrm>
            <a:custGeom>
              <a:avLst/>
              <a:gdLst/>
              <a:ahLst/>
              <a:cxnLst/>
              <a:rect l="l" t="t" r="r" b="b"/>
              <a:pathLst>
                <a:path w="3584" h="2541" extrusionOk="0">
                  <a:moveTo>
                    <a:pt x="3333" y="1"/>
                  </a:moveTo>
                  <a:cubicBezTo>
                    <a:pt x="3264" y="1"/>
                    <a:pt x="3219" y="24"/>
                    <a:pt x="3173" y="92"/>
                  </a:cubicBezTo>
                  <a:cubicBezTo>
                    <a:pt x="3127" y="138"/>
                    <a:pt x="3105" y="184"/>
                    <a:pt x="3059" y="252"/>
                  </a:cubicBezTo>
                  <a:cubicBezTo>
                    <a:pt x="3036" y="275"/>
                    <a:pt x="3013" y="321"/>
                    <a:pt x="2990" y="343"/>
                  </a:cubicBezTo>
                  <a:cubicBezTo>
                    <a:pt x="2899" y="480"/>
                    <a:pt x="2785" y="617"/>
                    <a:pt x="2671" y="731"/>
                  </a:cubicBezTo>
                  <a:cubicBezTo>
                    <a:pt x="2534" y="846"/>
                    <a:pt x="2397" y="937"/>
                    <a:pt x="2260" y="1028"/>
                  </a:cubicBezTo>
                  <a:cubicBezTo>
                    <a:pt x="2100" y="1142"/>
                    <a:pt x="1940" y="1256"/>
                    <a:pt x="1781" y="1348"/>
                  </a:cubicBezTo>
                  <a:cubicBezTo>
                    <a:pt x="1621" y="1462"/>
                    <a:pt x="1438" y="1576"/>
                    <a:pt x="1279" y="1667"/>
                  </a:cubicBezTo>
                  <a:cubicBezTo>
                    <a:pt x="1096" y="1781"/>
                    <a:pt x="936" y="1873"/>
                    <a:pt x="754" y="1964"/>
                  </a:cubicBezTo>
                  <a:cubicBezTo>
                    <a:pt x="548" y="2055"/>
                    <a:pt x="343" y="2147"/>
                    <a:pt x="114" y="2238"/>
                  </a:cubicBezTo>
                  <a:cubicBezTo>
                    <a:pt x="46" y="2261"/>
                    <a:pt x="0" y="2352"/>
                    <a:pt x="23" y="2443"/>
                  </a:cubicBezTo>
                  <a:cubicBezTo>
                    <a:pt x="42" y="2500"/>
                    <a:pt x="107" y="2541"/>
                    <a:pt x="180" y="2541"/>
                  </a:cubicBezTo>
                  <a:cubicBezTo>
                    <a:pt x="196" y="2541"/>
                    <a:pt x="212" y="2539"/>
                    <a:pt x="229" y="2535"/>
                  </a:cubicBezTo>
                  <a:cubicBezTo>
                    <a:pt x="366" y="2489"/>
                    <a:pt x="502" y="2443"/>
                    <a:pt x="639" y="2398"/>
                  </a:cubicBezTo>
                  <a:cubicBezTo>
                    <a:pt x="754" y="2352"/>
                    <a:pt x="891" y="2306"/>
                    <a:pt x="1005" y="2261"/>
                  </a:cubicBezTo>
                  <a:cubicBezTo>
                    <a:pt x="1233" y="2169"/>
                    <a:pt x="1484" y="2078"/>
                    <a:pt x="1689" y="1964"/>
                  </a:cubicBezTo>
                  <a:cubicBezTo>
                    <a:pt x="1712" y="1941"/>
                    <a:pt x="1735" y="1941"/>
                    <a:pt x="1758" y="1918"/>
                  </a:cubicBezTo>
                  <a:cubicBezTo>
                    <a:pt x="1940" y="1827"/>
                    <a:pt x="2123" y="1736"/>
                    <a:pt x="2283" y="1622"/>
                  </a:cubicBezTo>
                  <a:cubicBezTo>
                    <a:pt x="2374" y="1576"/>
                    <a:pt x="2443" y="1530"/>
                    <a:pt x="2511" y="1485"/>
                  </a:cubicBezTo>
                  <a:cubicBezTo>
                    <a:pt x="2580" y="1416"/>
                    <a:pt x="2671" y="1371"/>
                    <a:pt x="2739" y="1325"/>
                  </a:cubicBezTo>
                  <a:cubicBezTo>
                    <a:pt x="2785" y="1279"/>
                    <a:pt x="2854" y="1234"/>
                    <a:pt x="2922" y="1165"/>
                  </a:cubicBezTo>
                  <a:cubicBezTo>
                    <a:pt x="3013" y="1097"/>
                    <a:pt x="3105" y="982"/>
                    <a:pt x="3196" y="891"/>
                  </a:cubicBezTo>
                  <a:cubicBezTo>
                    <a:pt x="3287" y="800"/>
                    <a:pt x="3356" y="686"/>
                    <a:pt x="3424" y="572"/>
                  </a:cubicBezTo>
                  <a:cubicBezTo>
                    <a:pt x="3447" y="549"/>
                    <a:pt x="3470" y="503"/>
                    <a:pt x="3470" y="457"/>
                  </a:cubicBezTo>
                  <a:cubicBezTo>
                    <a:pt x="3493" y="412"/>
                    <a:pt x="3515" y="366"/>
                    <a:pt x="3538" y="321"/>
                  </a:cubicBezTo>
                  <a:cubicBezTo>
                    <a:pt x="3584" y="229"/>
                    <a:pt x="3561" y="115"/>
                    <a:pt x="3470" y="69"/>
                  </a:cubicBezTo>
                  <a:cubicBezTo>
                    <a:pt x="3447" y="24"/>
                    <a:pt x="3378" y="1"/>
                    <a:pt x="3333" y="1"/>
                  </a:cubicBezTo>
                  <a:close/>
                </a:path>
              </a:pathLst>
            </a:custGeom>
            <a:solidFill>
              <a:srgbClr val="B6D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38"/>
            <p:cNvSpPr/>
            <p:nvPr/>
          </p:nvSpPr>
          <p:spPr>
            <a:xfrm>
              <a:off x="8524130" y="1174506"/>
              <a:ext cx="17267" cy="20793"/>
            </a:xfrm>
            <a:custGeom>
              <a:avLst/>
              <a:gdLst/>
              <a:ahLst/>
              <a:cxnLst/>
              <a:rect l="l" t="t" r="r" b="b"/>
              <a:pathLst>
                <a:path w="617" h="743" extrusionOk="0">
                  <a:moveTo>
                    <a:pt x="457" y="1"/>
                  </a:moveTo>
                  <a:cubicBezTo>
                    <a:pt x="411" y="1"/>
                    <a:pt x="343" y="46"/>
                    <a:pt x="343" y="115"/>
                  </a:cubicBezTo>
                  <a:lnTo>
                    <a:pt x="320" y="115"/>
                  </a:lnTo>
                  <a:cubicBezTo>
                    <a:pt x="320" y="160"/>
                    <a:pt x="274" y="206"/>
                    <a:pt x="251" y="252"/>
                  </a:cubicBezTo>
                  <a:cubicBezTo>
                    <a:pt x="183" y="343"/>
                    <a:pt x="114" y="434"/>
                    <a:pt x="46" y="526"/>
                  </a:cubicBezTo>
                  <a:cubicBezTo>
                    <a:pt x="0" y="594"/>
                    <a:pt x="0" y="663"/>
                    <a:pt x="69" y="708"/>
                  </a:cubicBezTo>
                  <a:cubicBezTo>
                    <a:pt x="91" y="731"/>
                    <a:pt x="126" y="742"/>
                    <a:pt x="160" y="742"/>
                  </a:cubicBezTo>
                  <a:cubicBezTo>
                    <a:pt x="194" y="742"/>
                    <a:pt x="228" y="731"/>
                    <a:pt x="251" y="708"/>
                  </a:cubicBezTo>
                  <a:cubicBezTo>
                    <a:pt x="320" y="617"/>
                    <a:pt x="388" y="526"/>
                    <a:pt x="457" y="457"/>
                  </a:cubicBezTo>
                  <a:cubicBezTo>
                    <a:pt x="480" y="411"/>
                    <a:pt x="502" y="366"/>
                    <a:pt x="525" y="320"/>
                  </a:cubicBezTo>
                  <a:cubicBezTo>
                    <a:pt x="548" y="320"/>
                    <a:pt x="571" y="297"/>
                    <a:pt x="571" y="275"/>
                  </a:cubicBezTo>
                  <a:cubicBezTo>
                    <a:pt x="594" y="229"/>
                    <a:pt x="594" y="206"/>
                    <a:pt x="594" y="160"/>
                  </a:cubicBezTo>
                  <a:cubicBezTo>
                    <a:pt x="616" y="92"/>
                    <a:pt x="571" y="1"/>
                    <a:pt x="502" y="1"/>
                  </a:cubicBezTo>
                  <a:close/>
                </a:path>
              </a:pathLst>
            </a:custGeom>
            <a:solidFill>
              <a:srgbClr val="B6D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38"/>
            <p:cNvSpPr/>
            <p:nvPr/>
          </p:nvSpPr>
          <p:spPr>
            <a:xfrm>
              <a:off x="8523487" y="1175149"/>
              <a:ext cx="13433" cy="18974"/>
            </a:xfrm>
            <a:custGeom>
              <a:avLst/>
              <a:gdLst/>
              <a:ahLst/>
              <a:cxnLst/>
              <a:rect l="l" t="t" r="r" b="b"/>
              <a:pathLst>
                <a:path w="480" h="678" extrusionOk="0">
                  <a:moveTo>
                    <a:pt x="388" y="0"/>
                  </a:moveTo>
                  <a:cubicBezTo>
                    <a:pt x="366" y="0"/>
                    <a:pt x="343" y="23"/>
                    <a:pt x="320" y="46"/>
                  </a:cubicBezTo>
                  <a:cubicBezTo>
                    <a:pt x="297" y="92"/>
                    <a:pt x="274" y="115"/>
                    <a:pt x="251" y="160"/>
                  </a:cubicBezTo>
                  <a:cubicBezTo>
                    <a:pt x="251" y="206"/>
                    <a:pt x="229" y="229"/>
                    <a:pt x="206" y="252"/>
                  </a:cubicBezTo>
                  <a:cubicBezTo>
                    <a:pt x="183" y="320"/>
                    <a:pt x="137" y="388"/>
                    <a:pt x="92" y="434"/>
                  </a:cubicBezTo>
                  <a:lnTo>
                    <a:pt x="114" y="434"/>
                  </a:lnTo>
                  <a:lnTo>
                    <a:pt x="92" y="457"/>
                  </a:lnTo>
                  <a:cubicBezTo>
                    <a:pt x="69" y="480"/>
                    <a:pt x="46" y="503"/>
                    <a:pt x="23" y="548"/>
                  </a:cubicBezTo>
                  <a:cubicBezTo>
                    <a:pt x="0" y="571"/>
                    <a:pt x="0" y="617"/>
                    <a:pt x="46" y="662"/>
                  </a:cubicBezTo>
                  <a:cubicBezTo>
                    <a:pt x="55" y="672"/>
                    <a:pt x="73" y="677"/>
                    <a:pt x="91" y="677"/>
                  </a:cubicBezTo>
                  <a:cubicBezTo>
                    <a:pt x="118" y="677"/>
                    <a:pt x="147" y="666"/>
                    <a:pt x="160" y="640"/>
                  </a:cubicBezTo>
                  <a:cubicBezTo>
                    <a:pt x="206" y="571"/>
                    <a:pt x="274" y="480"/>
                    <a:pt x="320" y="411"/>
                  </a:cubicBezTo>
                  <a:cubicBezTo>
                    <a:pt x="343" y="366"/>
                    <a:pt x="366" y="320"/>
                    <a:pt x="388" y="274"/>
                  </a:cubicBezTo>
                  <a:cubicBezTo>
                    <a:pt x="411" y="229"/>
                    <a:pt x="434" y="160"/>
                    <a:pt x="457" y="115"/>
                  </a:cubicBezTo>
                  <a:cubicBezTo>
                    <a:pt x="480" y="69"/>
                    <a:pt x="480" y="23"/>
                    <a:pt x="434" y="0"/>
                  </a:cubicBezTo>
                  <a:close/>
                </a:path>
              </a:pathLst>
            </a:custGeom>
            <a:solidFill>
              <a:srgbClr val="B6D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38"/>
            <p:cNvSpPr/>
            <p:nvPr/>
          </p:nvSpPr>
          <p:spPr>
            <a:xfrm>
              <a:off x="8522199" y="1175149"/>
              <a:ext cx="12817" cy="17910"/>
            </a:xfrm>
            <a:custGeom>
              <a:avLst/>
              <a:gdLst/>
              <a:ahLst/>
              <a:cxnLst/>
              <a:rect l="l" t="t" r="r" b="b"/>
              <a:pathLst>
                <a:path w="458" h="640" extrusionOk="0">
                  <a:moveTo>
                    <a:pt x="366" y="0"/>
                  </a:moveTo>
                  <a:cubicBezTo>
                    <a:pt x="320" y="0"/>
                    <a:pt x="297" y="23"/>
                    <a:pt x="275" y="69"/>
                  </a:cubicBezTo>
                  <a:cubicBezTo>
                    <a:pt x="275" y="69"/>
                    <a:pt x="275" y="92"/>
                    <a:pt x="275" y="115"/>
                  </a:cubicBezTo>
                  <a:cubicBezTo>
                    <a:pt x="229" y="206"/>
                    <a:pt x="183" y="274"/>
                    <a:pt x="115" y="366"/>
                  </a:cubicBezTo>
                  <a:cubicBezTo>
                    <a:pt x="92" y="411"/>
                    <a:pt x="69" y="457"/>
                    <a:pt x="24" y="503"/>
                  </a:cubicBezTo>
                  <a:cubicBezTo>
                    <a:pt x="24" y="525"/>
                    <a:pt x="1" y="548"/>
                    <a:pt x="1" y="571"/>
                  </a:cubicBezTo>
                  <a:cubicBezTo>
                    <a:pt x="24" y="594"/>
                    <a:pt x="24" y="617"/>
                    <a:pt x="46" y="617"/>
                  </a:cubicBezTo>
                  <a:cubicBezTo>
                    <a:pt x="46" y="640"/>
                    <a:pt x="69" y="640"/>
                    <a:pt x="92" y="640"/>
                  </a:cubicBezTo>
                  <a:cubicBezTo>
                    <a:pt x="115" y="640"/>
                    <a:pt x="138" y="640"/>
                    <a:pt x="160" y="617"/>
                  </a:cubicBezTo>
                  <a:cubicBezTo>
                    <a:pt x="206" y="548"/>
                    <a:pt x="252" y="457"/>
                    <a:pt x="320" y="366"/>
                  </a:cubicBezTo>
                  <a:cubicBezTo>
                    <a:pt x="366" y="297"/>
                    <a:pt x="412" y="206"/>
                    <a:pt x="434" y="92"/>
                  </a:cubicBezTo>
                  <a:cubicBezTo>
                    <a:pt x="457" y="46"/>
                    <a:pt x="412" y="0"/>
                    <a:pt x="366" y="0"/>
                  </a:cubicBezTo>
                  <a:close/>
                </a:path>
              </a:pathLst>
            </a:custGeom>
            <a:solidFill>
              <a:srgbClr val="B6D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38"/>
            <p:cNvSpPr/>
            <p:nvPr/>
          </p:nvSpPr>
          <p:spPr>
            <a:xfrm>
              <a:off x="8520940" y="1173218"/>
              <a:ext cx="13433" cy="19617"/>
            </a:xfrm>
            <a:custGeom>
              <a:avLst/>
              <a:gdLst/>
              <a:ahLst/>
              <a:cxnLst/>
              <a:rect l="l" t="t" r="r" b="b"/>
              <a:pathLst>
                <a:path w="480" h="701" extrusionOk="0">
                  <a:moveTo>
                    <a:pt x="388" y="1"/>
                  </a:moveTo>
                  <a:cubicBezTo>
                    <a:pt x="342" y="1"/>
                    <a:pt x="297" y="24"/>
                    <a:pt x="297" y="69"/>
                  </a:cubicBezTo>
                  <a:cubicBezTo>
                    <a:pt x="297" y="92"/>
                    <a:pt x="297" y="115"/>
                    <a:pt x="274" y="138"/>
                  </a:cubicBezTo>
                  <a:cubicBezTo>
                    <a:pt x="251" y="229"/>
                    <a:pt x="205" y="321"/>
                    <a:pt x="160" y="389"/>
                  </a:cubicBezTo>
                  <a:cubicBezTo>
                    <a:pt x="137" y="412"/>
                    <a:pt x="137" y="435"/>
                    <a:pt x="114" y="457"/>
                  </a:cubicBezTo>
                  <a:cubicBezTo>
                    <a:pt x="91" y="503"/>
                    <a:pt x="69" y="526"/>
                    <a:pt x="23" y="572"/>
                  </a:cubicBezTo>
                  <a:cubicBezTo>
                    <a:pt x="0" y="594"/>
                    <a:pt x="0" y="663"/>
                    <a:pt x="46" y="686"/>
                  </a:cubicBezTo>
                  <a:cubicBezTo>
                    <a:pt x="55" y="695"/>
                    <a:pt x="72" y="701"/>
                    <a:pt x="91" y="701"/>
                  </a:cubicBezTo>
                  <a:cubicBezTo>
                    <a:pt x="117" y="701"/>
                    <a:pt x="146" y="690"/>
                    <a:pt x="160" y="663"/>
                  </a:cubicBezTo>
                  <a:cubicBezTo>
                    <a:pt x="228" y="594"/>
                    <a:pt x="297" y="503"/>
                    <a:pt x="342" y="389"/>
                  </a:cubicBezTo>
                  <a:cubicBezTo>
                    <a:pt x="411" y="298"/>
                    <a:pt x="434" y="206"/>
                    <a:pt x="457" y="92"/>
                  </a:cubicBezTo>
                  <a:cubicBezTo>
                    <a:pt x="479" y="47"/>
                    <a:pt x="434" y="1"/>
                    <a:pt x="388" y="1"/>
                  </a:cubicBezTo>
                  <a:close/>
                </a:path>
              </a:pathLst>
            </a:custGeom>
            <a:solidFill>
              <a:srgbClr val="B6D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38"/>
            <p:cNvSpPr/>
            <p:nvPr/>
          </p:nvSpPr>
          <p:spPr>
            <a:xfrm>
              <a:off x="8358683" y="1117024"/>
              <a:ext cx="604924" cy="567256"/>
            </a:xfrm>
            <a:custGeom>
              <a:avLst/>
              <a:gdLst/>
              <a:ahLst/>
              <a:cxnLst/>
              <a:rect l="l" t="t" r="r" b="b"/>
              <a:pathLst>
                <a:path w="21616" h="20270" extrusionOk="0">
                  <a:moveTo>
                    <a:pt x="18626" y="1644"/>
                  </a:moveTo>
                  <a:lnTo>
                    <a:pt x="18647" y="1658"/>
                  </a:lnTo>
                  <a:lnTo>
                    <a:pt x="18647" y="1658"/>
                  </a:lnTo>
                  <a:cubicBezTo>
                    <a:pt x="18643" y="1644"/>
                    <a:pt x="18626" y="1644"/>
                    <a:pt x="18626" y="1644"/>
                  </a:cubicBezTo>
                  <a:close/>
                  <a:moveTo>
                    <a:pt x="8469" y="14472"/>
                  </a:moveTo>
                  <a:cubicBezTo>
                    <a:pt x="8560" y="14472"/>
                    <a:pt x="8674" y="14494"/>
                    <a:pt x="8765" y="14517"/>
                  </a:cubicBezTo>
                  <a:cubicBezTo>
                    <a:pt x="8857" y="14540"/>
                    <a:pt x="8925" y="14586"/>
                    <a:pt x="9016" y="14631"/>
                  </a:cubicBezTo>
                  <a:cubicBezTo>
                    <a:pt x="9131" y="14677"/>
                    <a:pt x="9222" y="14768"/>
                    <a:pt x="9313" y="14860"/>
                  </a:cubicBezTo>
                  <a:cubicBezTo>
                    <a:pt x="9450" y="14974"/>
                    <a:pt x="9541" y="15111"/>
                    <a:pt x="9610" y="15248"/>
                  </a:cubicBezTo>
                  <a:cubicBezTo>
                    <a:pt x="9610" y="15293"/>
                    <a:pt x="9633" y="15316"/>
                    <a:pt x="9633" y="15339"/>
                  </a:cubicBezTo>
                  <a:cubicBezTo>
                    <a:pt x="9678" y="15453"/>
                    <a:pt x="9724" y="15567"/>
                    <a:pt x="9724" y="15658"/>
                  </a:cubicBezTo>
                  <a:cubicBezTo>
                    <a:pt x="9724" y="15773"/>
                    <a:pt x="9724" y="15841"/>
                    <a:pt x="9724" y="15910"/>
                  </a:cubicBezTo>
                  <a:cubicBezTo>
                    <a:pt x="9724" y="15978"/>
                    <a:pt x="9724" y="16024"/>
                    <a:pt x="9701" y="16069"/>
                  </a:cubicBezTo>
                  <a:cubicBezTo>
                    <a:pt x="9701" y="16138"/>
                    <a:pt x="9678" y="16183"/>
                    <a:pt x="9656" y="16229"/>
                  </a:cubicBezTo>
                  <a:cubicBezTo>
                    <a:pt x="9610" y="16343"/>
                    <a:pt x="9541" y="16435"/>
                    <a:pt x="9473" y="16526"/>
                  </a:cubicBezTo>
                  <a:cubicBezTo>
                    <a:pt x="9427" y="16571"/>
                    <a:pt x="9382" y="16640"/>
                    <a:pt x="9336" y="16686"/>
                  </a:cubicBezTo>
                  <a:cubicBezTo>
                    <a:pt x="9268" y="16754"/>
                    <a:pt x="9199" y="16845"/>
                    <a:pt x="9108" y="16914"/>
                  </a:cubicBezTo>
                  <a:cubicBezTo>
                    <a:pt x="9016" y="16960"/>
                    <a:pt x="8925" y="17028"/>
                    <a:pt x="8834" y="17051"/>
                  </a:cubicBezTo>
                  <a:cubicBezTo>
                    <a:pt x="8788" y="17074"/>
                    <a:pt x="8720" y="17096"/>
                    <a:pt x="8651" y="17119"/>
                  </a:cubicBezTo>
                  <a:cubicBezTo>
                    <a:pt x="8560" y="17119"/>
                    <a:pt x="8491" y="17142"/>
                    <a:pt x="8423" y="17142"/>
                  </a:cubicBezTo>
                  <a:cubicBezTo>
                    <a:pt x="8332" y="17142"/>
                    <a:pt x="8218" y="17119"/>
                    <a:pt x="8149" y="17096"/>
                  </a:cubicBezTo>
                  <a:cubicBezTo>
                    <a:pt x="7921" y="17005"/>
                    <a:pt x="7784" y="16868"/>
                    <a:pt x="7647" y="16731"/>
                  </a:cubicBezTo>
                  <a:cubicBezTo>
                    <a:pt x="7510" y="16594"/>
                    <a:pt x="7396" y="16435"/>
                    <a:pt x="7350" y="16298"/>
                  </a:cubicBezTo>
                  <a:cubicBezTo>
                    <a:pt x="7305" y="16229"/>
                    <a:pt x="7282" y="16115"/>
                    <a:pt x="7259" y="16024"/>
                  </a:cubicBezTo>
                  <a:cubicBezTo>
                    <a:pt x="7236" y="15955"/>
                    <a:pt x="7213" y="15887"/>
                    <a:pt x="7213" y="15818"/>
                  </a:cubicBezTo>
                  <a:cubicBezTo>
                    <a:pt x="7213" y="15727"/>
                    <a:pt x="7213" y="15658"/>
                    <a:pt x="7213" y="15567"/>
                  </a:cubicBezTo>
                  <a:cubicBezTo>
                    <a:pt x="7236" y="15476"/>
                    <a:pt x="7259" y="15385"/>
                    <a:pt x="7282" y="15293"/>
                  </a:cubicBezTo>
                  <a:cubicBezTo>
                    <a:pt x="7305" y="15270"/>
                    <a:pt x="7305" y="15248"/>
                    <a:pt x="7305" y="15225"/>
                  </a:cubicBezTo>
                  <a:cubicBezTo>
                    <a:pt x="7327" y="15179"/>
                    <a:pt x="7327" y="15133"/>
                    <a:pt x="7350" y="15111"/>
                  </a:cubicBezTo>
                  <a:cubicBezTo>
                    <a:pt x="7373" y="15042"/>
                    <a:pt x="7396" y="14997"/>
                    <a:pt x="7441" y="14928"/>
                  </a:cubicBezTo>
                  <a:cubicBezTo>
                    <a:pt x="7464" y="14882"/>
                    <a:pt x="7510" y="14837"/>
                    <a:pt x="7556" y="14791"/>
                  </a:cubicBezTo>
                  <a:cubicBezTo>
                    <a:pt x="7601" y="14745"/>
                    <a:pt x="7670" y="14677"/>
                    <a:pt x="7761" y="14631"/>
                  </a:cubicBezTo>
                  <a:cubicBezTo>
                    <a:pt x="7966" y="14540"/>
                    <a:pt x="8218" y="14472"/>
                    <a:pt x="8469" y="14472"/>
                  </a:cubicBezTo>
                  <a:close/>
                  <a:moveTo>
                    <a:pt x="14791" y="0"/>
                  </a:moveTo>
                  <a:cubicBezTo>
                    <a:pt x="14586" y="0"/>
                    <a:pt x="14358" y="23"/>
                    <a:pt x="14129" y="69"/>
                  </a:cubicBezTo>
                  <a:cubicBezTo>
                    <a:pt x="13924" y="114"/>
                    <a:pt x="13741" y="160"/>
                    <a:pt x="13559" y="206"/>
                  </a:cubicBezTo>
                  <a:cubicBezTo>
                    <a:pt x="13376" y="274"/>
                    <a:pt x="13193" y="343"/>
                    <a:pt x="13011" y="411"/>
                  </a:cubicBezTo>
                  <a:lnTo>
                    <a:pt x="12965" y="411"/>
                  </a:lnTo>
                  <a:lnTo>
                    <a:pt x="12931" y="434"/>
                  </a:lnTo>
                  <a:lnTo>
                    <a:pt x="12931" y="434"/>
                  </a:lnTo>
                  <a:cubicBezTo>
                    <a:pt x="12912" y="435"/>
                    <a:pt x="12897" y="438"/>
                    <a:pt x="12897" y="457"/>
                  </a:cubicBezTo>
                  <a:lnTo>
                    <a:pt x="12874" y="457"/>
                  </a:lnTo>
                  <a:cubicBezTo>
                    <a:pt x="12646" y="548"/>
                    <a:pt x="12395" y="662"/>
                    <a:pt x="12143" y="776"/>
                  </a:cubicBezTo>
                  <a:lnTo>
                    <a:pt x="12052" y="822"/>
                  </a:lnTo>
                  <a:cubicBezTo>
                    <a:pt x="11824" y="913"/>
                    <a:pt x="11596" y="1027"/>
                    <a:pt x="11299" y="1187"/>
                  </a:cubicBezTo>
                  <a:cubicBezTo>
                    <a:pt x="11208" y="1233"/>
                    <a:pt x="11116" y="1279"/>
                    <a:pt x="11025" y="1324"/>
                  </a:cubicBezTo>
                  <a:cubicBezTo>
                    <a:pt x="10683" y="1484"/>
                    <a:pt x="10340" y="1667"/>
                    <a:pt x="10066" y="1918"/>
                  </a:cubicBezTo>
                  <a:cubicBezTo>
                    <a:pt x="9975" y="1986"/>
                    <a:pt x="9929" y="2077"/>
                    <a:pt x="9907" y="2169"/>
                  </a:cubicBezTo>
                  <a:cubicBezTo>
                    <a:pt x="9884" y="2192"/>
                    <a:pt x="9884" y="2214"/>
                    <a:pt x="9861" y="2237"/>
                  </a:cubicBezTo>
                  <a:cubicBezTo>
                    <a:pt x="9884" y="2351"/>
                    <a:pt x="9884" y="2443"/>
                    <a:pt x="9861" y="2534"/>
                  </a:cubicBezTo>
                  <a:cubicBezTo>
                    <a:pt x="9861" y="2602"/>
                    <a:pt x="9861" y="2648"/>
                    <a:pt x="9861" y="2717"/>
                  </a:cubicBezTo>
                  <a:lnTo>
                    <a:pt x="9861" y="2762"/>
                  </a:lnTo>
                  <a:cubicBezTo>
                    <a:pt x="9861" y="2876"/>
                    <a:pt x="9838" y="2990"/>
                    <a:pt x="9792" y="3105"/>
                  </a:cubicBezTo>
                  <a:cubicBezTo>
                    <a:pt x="9792" y="3173"/>
                    <a:pt x="9747" y="3219"/>
                    <a:pt x="9701" y="3264"/>
                  </a:cubicBezTo>
                  <a:cubicBezTo>
                    <a:pt x="9701" y="3287"/>
                    <a:pt x="9678" y="3333"/>
                    <a:pt x="9678" y="3356"/>
                  </a:cubicBezTo>
                  <a:lnTo>
                    <a:pt x="9519" y="3356"/>
                  </a:lnTo>
                  <a:cubicBezTo>
                    <a:pt x="9473" y="3378"/>
                    <a:pt x="9427" y="3378"/>
                    <a:pt x="9382" y="3378"/>
                  </a:cubicBezTo>
                  <a:lnTo>
                    <a:pt x="9290" y="3378"/>
                  </a:lnTo>
                  <a:cubicBezTo>
                    <a:pt x="9245" y="3356"/>
                    <a:pt x="9176" y="3333"/>
                    <a:pt x="9085" y="3310"/>
                  </a:cubicBezTo>
                  <a:lnTo>
                    <a:pt x="8765" y="3264"/>
                  </a:lnTo>
                  <a:cubicBezTo>
                    <a:pt x="8606" y="3242"/>
                    <a:pt x="8469" y="3219"/>
                    <a:pt x="8309" y="3196"/>
                  </a:cubicBezTo>
                  <a:lnTo>
                    <a:pt x="8149" y="3196"/>
                  </a:lnTo>
                  <a:cubicBezTo>
                    <a:pt x="8058" y="3173"/>
                    <a:pt x="7966" y="3173"/>
                    <a:pt x="7898" y="3173"/>
                  </a:cubicBezTo>
                  <a:cubicBezTo>
                    <a:pt x="7624" y="3150"/>
                    <a:pt x="7350" y="3105"/>
                    <a:pt x="7031" y="3059"/>
                  </a:cubicBezTo>
                  <a:lnTo>
                    <a:pt x="6848" y="3036"/>
                  </a:lnTo>
                  <a:cubicBezTo>
                    <a:pt x="6620" y="3013"/>
                    <a:pt x="6392" y="2968"/>
                    <a:pt x="6140" y="2945"/>
                  </a:cubicBezTo>
                  <a:lnTo>
                    <a:pt x="5958" y="2945"/>
                  </a:lnTo>
                  <a:cubicBezTo>
                    <a:pt x="5867" y="2922"/>
                    <a:pt x="5775" y="2922"/>
                    <a:pt x="5684" y="2922"/>
                  </a:cubicBezTo>
                  <a:cubicBezTo>
                    <a:pt x="5638" y="2899"/>
                    <a:pt x="5570" y="2899"/>
                    <a:pt x="5501" y="2899"/>
                  </a:cubicBezTo>
                  <a:cubicBezTo>
                    <a:pt x="5410" y="2899"/>
                    <a:pt x="5342" y="2899"/>
                    <a:pt x="5250" y="2922"/>
                  </a:cubicBezTo>
                  <a:cubicBezTo>
                    <a:pt x="5022" y="2945"/>
                    <a:pt x="4725" y="2968"/>
                    <a:pt x="4451" y="3059"/>
                  </a:cubicBezTo>
                  <a:cubicBezTo>
                    <a:pt x="4200" y="3150"/>
                    <a:pt x="3972" y="3264"/>
                    <a:pt x="3767" y="3356"/>
                  </a:cubicBezTo>
                  <a:lnTo>
                    <a:pt x="3630" y="3424"/>
                  </a:lnTo>
                  <a:cubicBezTo>
                    <a:pt x="3424" y="3538"/>
                    <a:pt x="3219" y="3630"/>
                    <a:pt x="3036" y="3744"/>
                  </a:cubicBezTo>
                  <a:cubicBezTo>
                    <a:pt x="2922" y="3789"/>
                    <a:pt x="2808" y="3858"/>
                    <a:pt x="2717" y="3926"/>
                  </a:cubicBezTo>
                  <a:lnTo>
                    <a:pt x="2648" y="3972"/>
                  </a:lnTo>
                  <a:cubicBezTo>
                    <a:pt x="2488" y="4086"/>
                    <a:pt x="2351" y="4177"/>
                    <a:pt x="2214" y="4291"/>
                  </a:cubicBezTo>
                  <a:lnTo>
                    <a:pt x="2192" y="4337"/>
                  </a:lnTo>
                  <a:cubicBezTo>
                    <a:pt x="2100" y="4406"/>
                    <a:pt x="1986" y="4497"/>
                    <a:pt x="1895" y="4588"/>
                  </a:cubicBezTo>
                  <a:cubicBezTo>
                    <a:pt x="1804" y="4702"/>
                    <a:pt x="1689" y="4816"/>
                    <a:pt x="1598" y="4953"/>
                  </a:cubicBezTo>
                  <a:lnTo>
                    <a:pt x="1507" y="5113"/>
                  </a:lnTo>
                  <a:cubicBezTo>
                    <a:pt x="1393" y="5273"/>
                    <a:pt x="1279" y="5433"/>
                    <a:pt x="1187" y="5593"/>
                  </a:cubicBezTo>
                  <a:cubicBezTo>
                    <a:pt x="1142" y="5661"/>
                    <a:pt x="1119" y="5707"/>
                    <a:pt x="1073" y="5752"/>
                  </a:cubicBezTo>
                  <a:cubicBezTo>
                    <a:pt x="1028" y="5821"/>
                    <a:pt x="1005" y="5866"/>
                    <a:pt x="959" y="5935"/>
                  </a:cubicBezTo>
                  <a:cubicBezTo>
                    <a:pt x="868" y="6072"/>
                    <a:pt x="799" y="6232"/>
                    <a:pt x="731" y="6369"/>
                  </a:cubicBezTo>
                  <a:cubicBezTo>
                    <a:pt x="640" y="6597"/>
                    <a:pt x="525" y="6825"/>
                    <a:pt x="457" y="7076"/>
                  </a:cubicBezTo>
                  <a:cubicBezTo>
                    <a:pt x="388" y="7282"/>
                    <a:pt x="366" y="7487"/>
                    <a:pt x="320" y="7692"/>
                  </a:cubicBezTo>
                  <a:lnTo>
                    <a:pt x="274" y="7921"/>
                  </a:lnTo>
                  <a:lnTo>
                    <a:pt x="252" y="8080"/>
                  </a:lnTo>
                  <a:cubicBezTo>
                    <a:pt x="206" y="8195"/>
                    <a:pt x="183" y="8309"/>
                    <a:pt x="160" y="8446"/>
                  </a:cubicBezTo>
                  <a:cubicBezTo>
                    <a:pt x="160" y="8537"/>
                    <a:pt x="137" y="8651"/>
                    <a:pt x="115" y="8742"/>
                  </a:cubicBezTo>
                  <a:lnTo>
                    <a:pt x="115" y="8857"/>
                  </a:lnTo>
                  <a:cubicBezTo>
                    <a:pt x="69" y="9222"/>
                    <a:pt x="23" y="9518"/>
                    <a:pt x="23" y="9770"/>
                  </a:cubicBezTo>
                  <a:cubicBezTo>
                    <a:pt x="0" y="9929"/>
                    <a:pt x="0" y="10089"/>
                    <a:pt x="23" y="10226"/>
                  </a:cubicBezTo>
                  <a:cubicBezTo>
                    <a:pt x="23" y="10409"/>
                    <a:pt x="46" y="10568"/>
                    <a:pt x="69" y="10751"/>
                  </a:cubicBezTo>
                  <a:cubicBezTo>
                    <a:pt x="92" y="10865"/>
                    <a:pt x="115" y="11002"/>
                    <a:pt x="137" y="11139"/>
                  </a:cubicBezTo>
                  <a:lnTo>
                    <a:pt x="137" y="11162"/>
                  </a:lnTo>
                  <a:cubicBezTo>
                    <a:pt x="160" y="11322"/>
                    <a:pt x="183" y="11459"/>
                    <a:pt x="229" y="11618"/>
                  </a:cubicBezTo>
                  <a:cubicBezTo>
                    <a:pt x="252" y="11755"/>
                    <a:pt x="297" y="11869"/>
                    <a:pt x="343" y="12006"/>
                  </a:cubicBezTo>
                  <a:cubicBezTo>
                    <a:pt x="366" y="12075"/>
                    <a:pt x="366" y="12121"/>
                    <a:pt x="388" y="12189"/>
                  </a:cubicBezTo>
                  <a:cubicBezTo>
                    <a:pt x="411" y="12257"/>
                    <a:pt x="434" y="12326"/>
                    <a:pt x="457" y="12394"/>
                  </a:cubicBezTo>
                  <a:cubicBezTo>
                    <a:pt x="503" y="12554"/>
                    <a:pt x="571" y="12691"/>
                    <a:pt x="617" y="12851"/>
                  </a:cubicBezTo>
                  <a:lnTo>
                    <a:pt x="640" y="12874"/>
                  </a:lnTo>
                  <a:lnTo>
                    <a:pt x="685" y="13011"/>
                  </a:lnTo>
                  <a:cubicBezTo>
                    <a:pt x="731" y="13102"/>
                    <a:pt x="754" y="13193"/>
                    <a:pt x="799" y="13285"/>
                  </a:cubicBezTo>
                  <a:cubicBezTo>
                    <a:pt x="936" y="13559"/>
                    <a:pt x="1073" y="13855"/>
                    <a:pt x="1233" y="14129"/>
                  </a:cubicBezTo>
                  <a:cubicBezTo>
                    <a:pt x="1324" y="14289"/>
                    <a:pt x="1416" y="14449"/>
                    <a:pt x="1507" y="14586"/>
                  </a:cubicBezTo>
                  <a:cubicBezTo>
                    <a:pt x="1598" y="14745"/>
                    <a:pt x="1712" y="14882"/>
                    <a:pt x="1804" y="15042"/>
                  </a:cubicBezTo>
                  <a:lnTo>
                    <a:pt x="1895" y="15156"/>
                  </a:lnTo>
                  <a:cubicBezTo>
                    <a:pt x="1963" y="15248"/>
                    <a:pt x="2009" y="15339"/>
                    <a:pt x="2100" y="15430"/>
                  </a:cubicBezTo>
                  <a:cubicBezTo>
                    <a:pt x="2192" y="15567"/>
                    <a:pt x="2283" y="15681"/>
                    <a:pt x="2397" y="15795"/>
                  </a:cubicBezTo>
                  <a:cubicBezTo>
                    <a:pt x="2625" y="16046"/>
                    <a:pt x="2876" y="16252"/>
                    <a:pt x="3150" y="16435"/>
                  </a:cubicBezTo>
                  <a:lnTo>
                    <a:pt x="3379" y="16594"/>
                  </a:lnTo>
                  <a:lnTo>
                    <a:pt x="3516" y="16686"/>
                  </a:lnTo>
                  <a:cubicBezTo>
                    <a:pt x="3584" y="16731"/>
                    <a:pt x="3652" y="16777"/>
                    <a:pt x="3721" y="16845"/>
                  </a:cubicBezTo>
                  <a:cubicBezTo>
                    <a:pt x="3767" y="16868"/>
                    <a:pt x="3835" y="16914"/>
                    <a:pt x="3881" y="16960"/>
                  </a:cubicBezTo>
                  <a:lnTo>
                    <a:pt x="3949" y="17005"/>
                  </a:lnTo>
                  <a:cubicBezTo>
                    <a:pt x="4063" y="17119"/>
                    <a:pt x="4155" y="17211"/>
                    <a:pt x="4246" y="17302"/>
                  </a:cubicBezTo>
                  <a:cubicBezTo>
                    <a:pt x="4314" y="17348"/>
                    <a:pt x="4383" y="17416"/>
                    <a:pt x="4429" y="17484"/>
                  </a:cubicBezTo>
                  <a:cubicBezTo>
                    <a:pt x="4543" y="17599"/>
                    <a:pt x="4680" y="17690"/>
                    <a:pt x="4817" y="17804"/>
                  </a:cubicBezTo>
                  <a:lnTo>
                    <a:pt x="4931" y="17895"/>
                  </a:lnTo>
                  <a:lnTo>
                    <a:pt x="4954" y="17895"/>
                  </a:lnTo>
                  <a:cubicBezTo>
                    <a:pt x="4954" y="17895"/>
                    <a:pt x="4954" y="17918"/>
                    <a:pt x="4954" y="17918"/>
                  </a:cubicBezTo>
                  <a:lnTo>
                    <a:pt x="4976" y="17918"/>
                  </a:lnTo>
                  <a:lnTo>
                    <a:pt x="4999" y="17964"/>
                  </a:lnTo>
                  <a:lnTo>
                    <a:pt x="5045" y="17987"/>
                  </a:lnTo>
                  <a:lnTo>
                    <a:pt x="5159" y="18101"/>
                  </a:lnTo>
                  <a:cubicBezTo>
                    <a:pt x="5319" y="18215"/>
                    <a:pt x="5478" y="18352"/>
                    <a:pt x="5638" y="18466"/>
                  </a:cubicBezTo>
                  <a:cubicBezTo>
                    <a:pt x="5821" y="18603"/>
                    <a:pt x="6003" y="18717"/>
                    <a:pt x="6186" y="18831"/>
                  </a:cubicBezTo>
                  <a:lnTo>
                    <a:pt x="6277" y="18877"/>
                  </a:lnTo>
                  <a:cubicBezTo>
                    <a:pt x="6460" y="18991"/>
                    <a:pt x="6643" y="19105"/>
                    <a:pt x="6825" y="19196"/>
                  </a:cubicBezTo>
                  <a:cubicBezTo>
                    <a:pt x="7076" y="19356"/>
                    <a:pt x="7350" y="19470"/>
                    <a:pt x="7578" y="19584"/>
                  </a:cubicBezTo>
                  <a:lnTo>
                    <a:pt x="7556" y="19584"/>
                  </a:lnTo>
                  <a:cubicBezTo>
                    <a:pt x="7601" y="19607"/>
                    <a:pt x="7647" y="19630"/>
                    <a:pt x="7715" y="19653"/>
                  </a:cubicBezTo>
                  <a:cubicBezTo>
                    <a:pt x="7852" y="19721"/>
                    <a:pt x="7989" y="19790"/>
                    <a:pt x="8149" y="19858"/>
                  </a:cubicBezTo>
                  <a:cubicBezTo>
                    <a:pt x="8263" y="19904"/>
                    <a:pt x="8400" y="19972"/>
                    <a:pt x="8537" y="19995"/>
                  </a:cubicBezTo>
                  <a:cubicBezTo>
                    <a:pt x="8834" y="20109"/>
                    <a:pt x="9131" y="20178"/>
                    <a:pt x="9427" y="20224"/>
                  </a:cubicBezTo>
                  <a:cubicBezTo>
                    <a:pt x="9587" y="20246"/>
                    <a:pt x="9747" y="20246"/>
                    <a:pt x="9884" y="20246"/>
                  </a:cubicBezTo>
                  <a:lnTo>
                    <a:pt x="9929" y="20246"/>
                  </a:lnTo>
                  <a:cubicBezTo>
                    <a:pt x="9975" y="20246"/>
                    <a:pt x="9998" y="20269"/>
                    <a:pt x="10044" y="20269"/>
                  </a:cubicBezTo>
                  <a:cubicBezTo>
                    <a:pt x="10158" y="20269"/>
                    <a:pt x="10272" y="20246"/>
                    <a:pt x="10409" y="20246"/>
                  </a:cubicBezTo>
                  <a:cubicBezTo>
                    <a:pt x="10728" y="20201"/>
                    <a:pt x="10979" y="20132"/>
                    <a:pt x="11230" y="20041"/>
                  </a:cubicBezTo>
                  <a:cubicBezTo>
                    <a:pt x="11322" y="19995"/>
                    <a:pt x="11413" y="19927"/>
                    <a:pt x="11504" y="19881"/>
                  </a:cubicBezTo>
                  <a:lnTo>
                    <a:pt x="11550" y="19858"/>
                  </a:lnTo>
                  <a:cubicBezTo>
                    <a:pt x="11687" y="19767"/>
                    <a:pt x="11824" y="19676"/>
                    <a:pt x="11961" y="19562"/>
                  </a:cubicBezTo>
                  <a:cubicBezTo>
                    <a:pt x="12166" y="19425"/>
                    <a:pt x="12326" y="19219"/>
                    <a:pt x="12486" y="19037"/>
                  </a:cubicBezTo>
                  <a:lnTo>
                    <a:pt x="12577" y="18900"/>
                  </a:lnTo>
                  <a:lnTo>
                    <a:pt x="12714" y="18763"/>
                  </a:lnTo>
                  <a:lnTo>
                    <a:pt x="12828" y="18626"/>
                  </a:lnTo>
                  <a:cubicBezTo>
                    <a:pt x="12897" y="18534"/>
                    <a:pt x="13011" y="18466"/>
                    <a:pt x="13102" y="18375"/>
                  </a:cubicBezTo>
                  <a:cubicBezTo>
                    <a:pt x="13262" y="18261"/>
                    <a:pt x="13399" y="18192"/>
                    <a:pt x="13559" y="18146"/>
                  </a:cubicBezTo>
                  <a:cubicBezTo>
                    <a:pt x="13878" y="18032"/>
                    <a:pt x="14175" y="17964"/>
                    <a:pt x="14449" y="17918"/>
                  </a:cubicBezTo>
                  <a:lnTo>
                    <a:pt x="14814" y="17918"/>
                  </a:lnTo>
                  <a:cubicBezTo>
                    <a:pt x="14951" y="17918"/>
                    <a:pt x="15088" y="17918"/>
                    <a:pt x="15248" y="17941"/>
                  </a:cubicBezTo>
                  <a:lnTo>
                    <a:pt x="15453" y="17964"/>
                  </a:lnTo>
                  <a:lnTo>
                    <a:pt x="15681" y="18009"/>
                  </a:lnTo>
                  <a:lnTo>
                    <a:pt x="15796" y="18009"/>
                  </a:lnTo>
                  <a:cubicBezTo>
                    <a:pt x="15910" y="18032"/>
                    <a:pt x="16001" y="18032"/>
                    <a:pt x="16115" y="18055"/>
                  </a:cubicBezTo>
                  <a:lnTo>
                    <a:pt x="16229" y="18055"/>
                  </a:lnTo>
                  <a:cubicBezTo>
                    <a:pt x="16343" y="18078"/>
                    <a:pt x="16457" y="18101"/>
                    <a:pt x="16572" y="18101"/>
                  </a:cubicBezTo>
                  <a:cubicBezTo>
                    <a:pt x="16686" y="18101"/>
                    <a:pt x="16800" y="18124"/>
                    <a:pt x="16891" y="18124"/>
                  </a:cubicBezTo>
                  <a:lnTo>
                    <a:pt x="17005" y="18124"/>
                  </a:lnTo>
                  <a:cubicBezTo>
                    <a:pt x="17142" y="18101"/>
                    <a:pt x="17325" y="18078"/>
                    <a:pt x="17485" y="18032"/>
                  </a:cubicBezTo>
                  <a:cubicBezTo>
                    <a:pt x="17644" y="17987"/>
                    <a:pt x="17827" y="17941"/>
                    <a:pt x="17964" y="17873"/>
                  </a:cubicBezTo>
                  <a:cubicBezTo>
                    <a:pt x="18124" y="17804"/>
                    <a:pt x="18283" y="17690"/>
                    <a:pt x="18398" y="17621"/>
                  </a:cubicBezTo>
                  <a:cubicBezTo>
                    <a:pt x="18489" y="17530"/>
                    <a:pt x="18580" y="17416"/>
                    <a:pt x="18672" y="17325"/>
                  </a:cubicBezTo>
                  <a:cubicBezTo>
                    <a:pt x="18808" y="17165"/>
                    <a:pt x="18923" y="17028"/>
                    <a:pt x="19037" y="16891"/>
                  </a:cubicBezTo>
                  <a:cubicBezTo>
                    <a:pt x="19128" y="16777"/>
                    <a:pt x="19219" y="16663"/>
                    <a:pt x="19311" y="16549"/>
                  </a:cubicBezTo>
                  <a:cubicBezTo>
                    <a:pt x="19402" y="16412"/>
                    <a:pt x="19493" y="16298"/>
                    <a:pt x="19562" y="16161"/>
                  </a:cubicBezTo>
                  <a:lnTo>
                    <a:pt x="19585" y="16115"/>
                  </a:lnTo>
                  <a:cubicBezTo>
                    <a:pt x="19630" y="16069"/>
                    <a:pt x="19676" y="16001"/>
                    <a:pt x="19721" y="15932"/>
                  </a:cubicBezTo>
                  <a:cubicBezTo>
                    <a:pt x="19744" y="15864"/>
                    <a:pt x="19790" y="15818"/>
                    <a:pt x="19836" y="15750"/>
                  </a:cubicBezTo>
                  <a:lnTo>
                    <a:pt x="19904" y="15636"/>
                  </a:lnTo>
                  <a:cubicBezTo>
                    <a:pt x="19973" y="15544"/>
                    <a:pt x="20018" y="15476"/>
                    <a:pt x="20064" y="15385"/>
                  </a:cubicBezTo>
                  <a:cubicBezTo>
                    <a:pt x="20155" y="15248"/>
                    <a:pt x="20224" y="15133"/>
                    <a:pt x="20292" y="14997"/>
                  </a:cubicBezTo>
                  <a:cubicBezTo>
                    <a:pt x="20383" y="14814"/>
                    <a:pt x="20452" y="14631"/>
                    <a:pt x="20543" y="14403"/>
                  </a:cubicBezTo>
                  <a:cubicBezTo>
                    <a:pt x="20612" y="14220"/>
                    <a:pt x="20680" y="14038"/>
                    <a:pt x="20726" y="13855"/>
                  </a:cubicBezTo>
                  <a:cubicBezTo>
                    <a:pt x="20771" y="13741"/>
                    <a:pt x="20794" y="13627"/>
                    <a:pt x="20840" y="13490"/>
                  </a:cubicBezTo>
                  <a:lnTo>
                    <a:pt x="20908" y="13262"/>
                  </a:lnTo>
                  <a:cubicBezTo>
                    <a:pt x="20977" y="13079"/>
                    <a:pt x="21023" y="12851"/>
                    <a:pt x="21045" y="12646"/>
                  </a:cubicBezTo>
                  <a:lnTo>
                    <a:pt x="21068" y="12554"/>
                  </a:lnTo>
                  <a:lnTo>
                    <a:pt x="21068" y="12509"/>
                  </a:lnTo>
                  <a:cubicBezTo>
                    <a:pt x="21114" y="12372"/>
                    <a:pt x="21137" y="12257"/>
                    <a:pt x="21159" y="12121"/>
                  </a:cubicBezTo>
                  <a:cubicBezTo>
                    <a:pt x="21182" y="12006"/>
                    <a:pt x="21182" y="11869"/>
                    <a:pt x="21205" y="11733"/>
                  </a:cubicBezTo>
                  <a:cubicBezTo>
                    <a:pt x="21228" y="11481"/>
                    <a:pt x="21274" y="11208"/>
                    <a:pt x="21319" y="11002"/>
                  </a:cubicBezTo>
                  <a:lnTo>
                    <a:pt x="21319" y="10956"/>
                  </a:lnTo>
                  <a:lnTo>
                    <a:pt x="21342" y="10911"/>
                  </a:lnTo>
                  <a:lnTo>
                    <a:pt x="21342" y="10842"/>
                  </a:lnTo>
                  <a:lnTo>
                    <a:pt x="21388" y="10614"/>
                  </a:lnTo>
                  <a:cubicBezTo>
                    <a:pt x="21433" y="10409"/>
                    <a:pt x="21479" y="10180"/>
                    <a:pt x="21502" y="9952"/>
                  </a:cubicBezTo>
                  <a:cubicBezTo>
                    <a:pt x="21525" y="9792"/>
                    <a:pt x="21548" y="9655"/>
                    <a:pt x="21548" y="9518"/>
                  </a:cubicBezTo>
                  <a:lnTo>
                    <a:pt x="21570" y="9336"/>
                  </a:lnTo>
                  <a:cubicBezTo>
                    <a:pt x="21570" y="9245"/>
                    <a:pt x="21593" y="9153"/>
                    <a:pt x="21593" y="9085"/>
                  </a:cubicBezTo>
                  <a:cubicBezTo>
                    <a:pt x="21616" y="8948"/>
                    <a:pt x="21593" y="8811"/>
                    <a:pt x="21593" y="8674"/>
                  </a:cubicBezTo>
                  <a:cubicBezTo>
                    <a:pt x="21570" y="8514"/>
                    <a:pt x="21548" y="8377"/>
                    <a:pt x="21525" y="8217"/>
                  </a:cubicBezTo>
                  <a:lnTo>
                    <a:pt x="21525" y="8172"/>
                  </a:lnTo>
                  <a:cubicBezTo>
                    <a:pt x="21502" y="8035"/>
                    <a:pt x="21456" y="7898"/>
                    <a:pt x="21433" y="7738"/>
                  </a:cubicBezTo>
                  <a:lnTo>
                    <a:pt x="21388" y="7578"/>
                  </a:lnTo>
                  <a:cubicBezTo>
                    <a:pt x="21388" y="7487"/>
                    <a:pt x="21365" y="7396"/>
                    <a:pt x="21342" y="7304"/>
                  </a:cubicBezTo>
                  <a:cubicBezTo>
                    <a:pt x="21319" y="7167"/>
                    <a:pt x="21296" y="7031"/>
                    <a:pt x="21251" y="6894"/>
                  </a:cubicBezTo>
                  <a:lnTo>
                    <a:pt x="21251" y="6848"/>
                  </a:lnTo>
                  <a:cubicBezTo>
                    <a:pt x="21228" y="6757"/>
                    <a:pt x="21205" y="6665"/>
                    <a:pt x="21182" y="6551"/>
                  </a:cubicBezTo>
                  <a:lnTo>
                    <a:pt x="21159" y="6414"/>
                  </a:lnTo>
                  <a:lnTo>
                    <a:pt x="21137" y="6346"/>
                  </a:lnTo>
                  <a:cubicBezTo>
                    <a:pt x="21091" y="6072"/>
                    <a:pt x="21023" y="5798"/>
                    <a:pt x="20954" y="5547"/>
                  </a:cubicBezTo>
                  <a:lnTo>
                    <a:pt x="20931" y="5501"/>
                  </a:lnTo>
                  <a:cubicBezTo>
                    <a:pt x="20886" y="5364"/>
                    <a:pt x="20863" y="5227"/>
                    <a:pt x="20817" y="5113"/>
                  </a:cubicBezTo>
                  <a:cubicBezTo>
                    <a:pt x="20771" y="4999"/>
                    <a:pt x="20726" y="4885"/>
                    <a:pt x="20680" y="4794"/>
                  </a:cubicBezTo>
                  <a:lnTo>
                    <a:pt x="20612" y="4611"/>
                  </a:lnTo>
                  <a:cubicBezTo>
                    <a:pt x="20543" y="4451"/>
                    <a:pt x="20452" y="4269"/>
                    <a:pt x="20383" y="4109"/>
                  </a:cubicBezTo>
                  <a:cubicBezTo>
                    <a:pt x="20338" y="4018"/>
                    <a:pt x="20292" y="3926"/>
                    <a:pt x="20246" y="3835"/>
                  </a:cubicBezTo>
                  <a:cubicBezTo>
                    <a:pt x="20155" y="3630"/>
                    <a:pt x="20064" y="3447"/>
                    <a:pt x="19927" y="3219"/>
                  </a:cubicBezTo>
                  <a:cubicBezTo>
                    <a:pt x="19813" y="3036"/>
                    <a:pt x="19721" y="2853"/>
                    <a:pt x="19607" y="2694"/>
                  </a:cubicBezTo>
                  <a:cubicBezTo>
                    <a:pt x="19448" y="2465"/>
                    <a:pt x="19311" y="2283"/>
                    <a:pt x="19174" y="2123"/>
                  </a:cubicBezTo>
                  <a:cubicBezTo>
                    <a:pt x="19105" y="2055"/>
                    <a:pt x="19037" y="1986"/>
                    <a:pt x="18968" y="1918"/>
                  </a:cubicBezTo>
                  <a:lnTo>
                    <a:pt x="18923" y="1895"/>
                  </a:lnTo>
                  <a:cubicBezTo>
                    <a:pt x="18854" y="1826"/>
                    <a:pt x="18763" y="1758"/>
                    <a:pt x="18694" y="1689"/>
                  </a:cubicBezTo>
                  <a:lnTo>
                    <a:pt x="18647" y="1658"/>
                  </a:lnTo>
                  <a:lnTo>
                    <a:pt x="18647" y="1658"/>
                  </a:lnTo>
                  <a:cubicBezTo>
                    <a:pt x="18648" y="1661"/>
                    <a:pt x="18649" y="1663"/>
                    <a:pt x="18649" y="1667"/>
                  </a:cubicBezTo>
                  <a:lnTo>
                    <a:pt x="18626" y="1644"/>
                  </a:lnTo>
                  <a:lnTo>
                    <a:pt x="18626" y="1644"/>
                  </a:lnTo>
                  <a:lnTo>
                    <a:pt x="18626" y="1644"/>
                  </a:lnTo>
                  <a:lnTo>
                    <a:pt x="18603" y="1621"/>
                  </a:lnTo>
                  <a:lnTo>
                    <a:pt x="18512" y="1552"/>
                  </a:lnTo>
                  <a:lnTo>
                    <a:pt x="18489" y="1507"/>
                  </a:lnTo>
                  <a:lnTo>
                    <a:pt x="18466" y="1507"/>
                  </a:lnTo>
                  <a:cubicBezTo>
                    <a:pt x="18466" y="1507"/>
                    <a:pt x="18443" y="1484"/>
                    <a:pt x="18443" y="1484"/>
                  </a:cubicBezTo>
                  <a:cubicBezTo>
                    <a:pt x="18352" y="1393"/>
                    <a:pt x="18215" y="1301"/>
                    <a:pt x="18078" y="1210"/>
                  </a:cubicBezTo>
                  <a:cubicBezTo>
                    <a:pt x="17987" y="1142"/>
                    <a:pt x="17895" y="1073"/>
                    <a:pt x="17804" y="1005"/>
                  </a:cubicBezTo>
                  <a:lnTo>
                    <a:pt x="17759" y="936"/>
                  </a:lnTo>
                  <a:lnTo>
                    <a:pt x="17713" y="913"/>
                  </a:lnTo>
                  <a:cubicBezTo>
                    <a:pt x="17599" y="845"/>
                    <a:pt x="17485" y="754"/>
                    <a:pt x="17370" y="685"/>
                  </a:cubicBezTo>
                  <a:cubicBezTo>
                    <a:pt x="17279" y="617"/>
                    <a:pt x="17165" y="548"/>
                    <a:pt x="17051" y="502"/>
                  </a:cubicBezTo>
                  <a:cubicBezTo>
                    <a:pt x="16800" y="366"/>
                    <a:pt x="16549" y="251"/>
                    <a:pt x="16298" y="206"/>
                  </a:cubicBezTo>
                  <a:cubicBezTo>
                    <a:pt x="16138" y="160"/>
                    <a:pt x="15978" y="114"/>
                    <a:pt x="15796" y="92"/>
                  </a:cubicBezTo>
                  <a:cubicBezTo>
                    <a:pt x="15659" y="69"/>
                    <a:pt x="15522" y="46"/>
                    <a:pt x="15362" y="23"/>
                  </a:cubicBezTo>
                  <a:cubicBezTo>
                    <a:pt x="15179" y="0"/>
                    <a:pt x="14997" y="0"/>
                    <a:pt x="148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38"/>
            <p:cNvSpPr/>
            <p:nvPr/>
          </p:nvSpPr>
          <p:spPr>
            <a:xfrm>
              <a:off x="8524774" y="1060159"/>
              <a:ext cx="26838" cy="12173"/>
            </a:xfrm>
            <a:custGeom>
              <a:avLst/>
              <a:gdLst/>
              <a:ahLst/>
              <a:cxnLst/>
              <a:rect l="l" t="t" r="r" b="b"/>
              <a:pathLst>
                <a:path w="959" h="435" extrusionOk="0">
                  <a:moveTo>
                    <a:pt x="959" y="1"/>
                  </a:moveTo>
                  <a:cubicBezTo>
                    <a:pt x="822" y="1"/>
                    <a:pt x="685" y="24"/>
                    <a:pt x="548" y="47"/>
                  </a:cubicBezTo>
                  <a:cubicBezTo>
                    <a:pt x="502" y="69"/>
                    <a:pt x="479" y="69"/>
                    <a:pt x="457" y="92"/>
                  </a:cubicBezTo>
                  <a:cubicBezTo>
                    <a:pt x="365" y="115"/>
                    <a:pt x="274" y="161"/>
                    <a:pt x="205" y="229"/>
                  </a:cubicBezTo>
                  <a:cubicBezTo>
                    <a:pt x="160" y="252"/>
                    <a:pt x="91" y="320"/>
                    <a:pt x="68" y="366"/>
                  </a:cubicBezTo>
                  <a:lnTo>
                    <a:pt x="23" y="389"/>
                  </a:lnTo>
                  <a:cubicBezTo>
                    <a:pt x="23" y="412"/>
                    <a:pt x="0" y="435"/>
                    <a:pt x="0" y="435"/>
                  </a:cubicBezTo>
                  <a:cubicBezTo>
                    <a:pt x="23" y="412"/>
                    <a:pt x="68" y="389"/>
                    <a:pt x="91" y="366"/>
                  </a:cubicBezTo>
                  <a:cubicBezTo>
                    <a:pt x="160" y="320"/>
                    <a:pt x="274" y="275"/>
                    <a:pt x="388" y="229"/>
                  </a:cubicBezTo>
                  <a:cubicBezTo>
                    <a:pt x="479" y="206"/>
                    <a:pt x="571" y="183"/>
                    <a:pt x="662" y="183"/>
                  </a:cubicBezTo>
                  <a:cubicBezTo>
                    <a:pt x="685" y="183"/>
                    <a:pt x="730" y="183"/>
                    <a:pt x="753" y="206"/>
                  </a:cubicBezTo>
                  <a:cubicBezTo>
                    <a:pt x="753" y="183"/>
                    <a:pt x="776" y="161"/>
                    <a:pt x="799" y="138"/>
                  </a:cubicBezTo>
                  <a:cubicBezTo>
                    <a:pt x="845" y="69"/>
                    <a:pt x="890" y="24"/>
                    <a:pt x="959" y="1"/>
                  </a:cubicBezTo>
                  <a:close/>
                </a:path>
              </a:pathLst>
            </a:custGeom>
            <a:solidFill>
              <a:srgbClr val="9075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38"/>
            <p:cNvSpPr/>
            <p:nvPr/>
          </p:nvSpPr>
          <p:spPr>
            <a:xfrm>
              <a:off x="8511341" y="1060159"/>
              <a:ext cx="123946" cy="151427"/>
            </a:xfrm>
            <a:custGeom>
              <a:avLst/>
              <a:gdLst/>
              <a:ahLst/>
              <a:cxnLst/>
              <a:rect l="l" t="t" r="r" b="b"/>
              <a:pathLst>
                <a:path w="4429" h="5411" extrusionOk="0">
                  <a:moveTo>
                    <a:pt x="1735" y="1"/>
                  </a:moveTo>
                  <a:cubicBezTo>
                    <a:pt x="1735" y="1"/>
                    <a:pt x="1758" y="1"/>
                    <a:pt x="1758" y="24"/>
                  </a:cubicBezTo>
                  <a:lnTo>
                    <a:pt x="1804" y="47"/>
                  </a:lnTo>
                  <a:lnTo>
                    <a:pt x="1941" y="47"/>
                  </a:lnTo>
                  <a:cubicBezTo>
                    <a:pt x="2078" y="69"/>
                    <a:pt x="2169" y="161"/>
                    <a:pt x="2169" y="298"/>
                  </a:cubicBezTo>
                  <a:cubicBezTo>
                    <a:pt x="2169" y="366"/>
                    <a:pt x="2146" y="435"/>
                    <a:pt x="2101" y="503"/>
                  </a:cubicBezTo>
                  <a:cubicBezTo>
                    <a:pt x="2123" y="526"/>
                    <a:pt x="2123" y="572"/>
                    <a:pt x="2123" y="640"/>
                  </a:cubicBezTo>
                  <a:cubicBezTo>
                    <a:pt x="2123" y="663"/>
                    <a:pt x="2123" y="686"/>
                    <a:pt x="2123" y="708"/>
                  </a:cubicBezTo>
                  <a:cubicBezTo>
                    <a:pt x="2123" y="754"/>
                    <a:pt x="2101" y="777"/>
                    <a:pt x="2101" y="800"/>
                  </a:cubicBezTo>
                  <a:cubicBezTo>
                    <a:pt x="2078" y="823"/>
                    <a:pt x="2078" y="823"/>
                    <a:pt x="2078" y="845"/>
                  </a:cubicBezTo>
                  <a:cubicBezTo>
                    <a:pt x="2055" y="891"/>
                    <a:pt x="2009" y="937"/>
                    <a:pt x="1986" y="982"/>
                  </a:cubicBezTo>
                  <a:cubicBezTo>
                    <a:pt x="1918" y="1074"/>
                    <a:pt x="1827" y="1165"/>
                    <a:pt x="1758" y="1233"/>
                  </a:cubicBezTo>
                  <a:cubicBezTo>
                    <a:pt x="1667" y="1302"/>
                    <a:pt x="1576" y="1348"/>
                    <a:pt x="1507" y="1416"/>
                  </a:cubicBezTo>
                  <a:cubicBezTo>
                    <a:pt x="1370" y="1507"/>
                    <a:pt x="1256" y="1599"/>
                    <a:pt x="1142" y="1713"/>
                  </a:cubicBezTo>
                  <a:cubicBezTo>
                    <a:pt x="1073" y="1781"/>
                    <a:pt x="1005" y="1827"/>
                    <a:pt x="914" y="1895"/>
                  </a:cubicBezTo>
                  <a:cubicBezTo>
                    <a:pt x="845" y="1964"/>
                    <a:pt x="754" y="2032"/>
                    <a:pt x="640" y="2078"/>
                  </a:cubicBezTo>
                  <a:lnTo>
                    <a:pt x="617" y="2101"/>
                  </a:lnTo>
                  <a:cubicBezTo>
                    <a:pt x="548" y="2124"/>
                    <a:pt x="503" y="2146"/>
                    <a:pt x="412" y="2169"/>
                  </a:cubicBezTo>
                  <a:cubicBezTo>
                    <a:pt x="389" y="2192"/>
                    <a:pt x="343" y="2192"/>
                    <a:pt x="275" y="2192"/>
                  </a:cubicBezTo>
                  <a:cubicBezTo>
                    <a:pt x="229" y="2192"/>
                    <a:pt x="206" y="2192"/>
                    <a:pt x="183" y="2169"/>
                  </a:cubicBezTo>
                  <a:cubicBezTo>
                    <a:pt x="138" y="2169"/>
                    <a:pt x="115" y="2169"/>
                    <a:pt x="46" y="2124"/>
                  </a:cubicBezTo>
                  <a:lnTo>
                    <a:pt x="1" y="2078"/>
                  </a:lnTo>
                  <a:lnTo>
                    <a:pt x="1" y="2078"/>
                  </a:lnTo>
                  <a:cubicBezTo>
                    <a:pt x="1" y="2101"/>
                    <a:pt x="1" y="2124"/>
                    <a:pt x="23" y="2124"/>
                  </a:cubicBezTo>
                  <a:cubicBezTo>
                    <a:pt x="92" y="2420"/>
                    <a:pt x="297" y="2649"/>
                    <a:pt x="503" y="2831"/>
                  </a:cubicBezTo>
                  <a:cubicBezTo>
                    <a:pt x="663" y="2991"/>
                    <a:pt x="845" y="3105"/>
                    <a:pt x="1028" y="3219"/>
                  </a:cubicBezTo>
                  <a:lnTo>
                    <a:pt x="1142" y="3288"/>
                  </a:lnTo>
                  <a:cubicBezTo>
                    <a:pt x="1370" y="3447"/>
                    <a:pt x="1621" y="3630"/>
                    <a:pt x="1827" y="3813"/>
                  </a:cubicBezTo>
                  <a:lnTo>
                    <a:pt x="1941" y="3927"/>
                  </a:lnTo>
                  <a:cubicBezTo>
                    <a:pt x="2009" y="3995"/>
                    <a:pt x="2078" y="4041"/>
                    <a:pt x="2146" y="4109"/>
                  </a:cubicBezTo>
                  <a:cubicBezTo>
                    <a:pt x="2238" y="4201"/>
                    <a:pt x="2352" y="4315"/>
                    <a:pt x="2443" y="4406"/>
                  </a:cubicBezTo>
                  <a:cubicBezTo>
                    <a:pt x="2534" y="4520"/>
                    <a:pt x="2648" y="4634"/>
                    <a:pt x="2740" y="4771"/>
                  </a:cubicBezTo>
                  <a:cubicBezTo>
                    <a:pt x="2808" y="4863"/>
                    <a:pt x="2854" y="4954"/>
                    <a:pt x="2899" y="5045"/>
                  </a:cubicBezTo>
                  <a:cubicBezTo>
                    <a:pt x="2945" y="5137"/>
                    <a:pt x="3014" y="5182"/>
                    <a:pt x="3082" y="5228"/>
                  </a:cubicBezTo>
                  <a:cubicBezTo>
                    <a:pt x="3151" y="5251"/>
                    <a:pt x="3219" y="5274"/>
                    <a:pt x="3288" y="5274"/>
                  </a:cubicBezTo>
                  <a:cubicBezTo>
                    <a:pt x="3402" y="5296"/>
                    <a:pt x="3516" y="5319"/>
                    <a:pt x="3630" y="5342"/>
                  </a:cubicBezTo>
                  <a:cubicBezTo>
                    <a:pt x="3721" y="5365"/>
                    <a:pt x="3790" y="5388"/>
                    <a:pt x="3835" y="5410"/>
                  </a:cubicBezTo>
                  <a:lnTo>
                    <a:pt x="3904" y="5410"/>
                  </a:lnTo>
                  <a:cubicBezTo>
                    <a:pt x="3972" y="5410"/>
                    <a:pt x="4018" y="5410"/>
                    <a:pt x="4086" y="5388"/>
                  </a:cubicBezTo>
                  <a:cubicBezTo>
                    <a:pt x="4201" y="5365"/>
                    <a:pt x="4292" y="5274"/>
                    <a:pt x="4360" y="5137"/>
                  </a:cubicBezTo>
                  <a:cubicBezTo>
                    <a:pt x="4383" y="5022"/>
                    <a:pt x="4406" y="4908"/>
                    <a:pt x="4406" y="4794"/>
                  </a:cubicBezTo>
                  <a:lnTo>
                    <a:pt x="4406" y="4749"/>
                  </a:lnTo>
                  <a:cubicBezTo>
                    <a:pt x="4406" y="4680"/>
                    <a:pt x="4406" y="4634"/>
                    <a:pt x="4406" y="4566"/>
                  </a:cubicBezTo>
                  <a:cubicBezTo>
                    <a:pt x="4429" y="4429"/>
                    <a:pt x="4406" y="4292"/>
                    <a:pt x="4406" y="4155"/>
                  </a:cubicBezTo>
                  <a:cubicBezTo>
                    <a:pt x="4406" y="3995"/>
                    <a:pt x="4406" y="3836"/>
                    <a:pt x="4383" y="3676"/>
                  </a:cubicBezTo>
                  <a:lnTo>
                    <a:pt x="4360" y="3562"/>
                  </a:lnTo>
                  <a:cubicBezTo>
                    <a:pt x="4360" y="3447"/>
                    <a:pt x="4360" y="3311"/>
                    <a:pt x="4315" y="3174"/>
                  </a:cubicBezTo>
                  <a:cubicBezTo>
                    <a:pt x="4246" y="2808"/>
                    <a:pt x="4155" y="2534"/>
                    <a:pt x="4041" y="2283"/>
                  </a:cubicBezTo>
                  <a:cubicBezTo>
                    <a:pt x="3995" y="2146"/>
                    <a:pt x="3927" y="2010"/>
                    <a:pt x="3881" y="1895"/>
                  </a:cubicBezTo>
                  <a:cubicBezTo>
                    <a:pt x="3790" y="1713"/>
                    <a:pt x="3698" y="1553"/>
                    <a:pt x="3607" y="1416"/>
                  </a:cubicBezTo>
                  <a:cubicBezTo>
                    <a:pt x="3539" y="1279"/>
                    <a:pt x="3447" y="1142"/>
                    <a:pt x="3333" y="1005"/>
                  </a:cubicBezTo>
                  <a:cubicBezTo>
                    <a:pt x="3242" y="868"/>
                    <a:pt x="3105" y="754"/>
                    <a:pt x="2991" y="617"/>
                  </a:cubicBezTo>
                  <a:cubicBezTo>
                    <a:pt x="2922" y="572"/>
                    <a:pt x="2877" y="526"/>
                    <a:pt x="2831" y="480"/>
                  </a:cubicBezTo>
                  <a:cubicBezTo>
                    <a:pt x="2763" y="412"/>
                    <a:pt x="2694" y="366"/>
                    <a:pt x="2626" y="320"/>
                  </a:cubicBezTo>
                  <a:cubicBezTo>
                    <a:pt x="2489" y="229"/>
                    <a:pt x="2352" y="161"/>
                    <a:pt x="2169" y="92"/>
                  </a:cubicBezTo>
                  <a:cubicBezTo>
                    <a:pt x="2032" y="47"/>
                    <a:pt x="1872" y="1"/>
                    <a:pt x="1735" y="1"/>
                  </a:cubicBezTo>
                  <a:close/>
                </a:path>
              </a:pathLst>
            </a:custGeom>
            <a:solidFill>
              <a:srgbClr val="9075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38"/>
            <p:cNvSpPr/>
            <p:nvPr/>
          </p:nvSpPr>
          <p:spPr>
            <a:xfrm>
              <a:off x="8506864" y="1059543"/>
              <a:ext cx="65205" cy="61987"/>
            </a:xfrm>
            <a:custGeom>
              <a:avLst/>
              <a:gdLst/>
              <a:ahLst/>
              <a:cxnLst/>
              <a:rect l="l" t="t" r="r" b="b"/>
              <a:pathLst>
                <a:path w="2330" h="2215" extrusionOk="0">
                  <a:moveTo>
                    <a:pt x="1736" y="0"/>
                  </a:moveTo>
                  <a:cubicBezTo>
                    <a:pt x="1621" y="0"/>
                    <a:pt x="1507" y="69"/>
                    <a:pt x="1439" y="160"/>
                  </a:cubicBezTo>
                  <a:cubicBezTo>
                    <a:pt x="1416" y="183"/>
                    <a:pt x="1393" y="205"/>
                    <a:pt x="1393" y="228"/>
                  </a:cubicBezTo>
                  <a:cubicBezTo>
                    <a:pt x="1370" y="205"/>
                    <a:pt x="1325" y="205"/>
                    <a:pt x="1302" y="205"/>
                  </a:cubicBezTo>
                  <a:cubicBezTo>
                    <a:pt x="1211" y="205"/>
                    <a:pt x="1119" y="228"/>
                    <a:pt x="1028" y="251"/>
                  </a:cubicBezTo>
                  <a:cubicBezTo>
                    <a:pt x="914" y="297"/>
                    <a:pt x="800" y="342"/>
                    <a:pt x="731" y="388"/>
                  </a:cubicBezTo>
                  <a:cubicBezTo>
                    <a:pt x="640" y="457"/>
                    <a:pt x="549" y="525"/>
                    <a:pt x="480" y="616"/>
                  </a:cubicBezTo>
                  <a:cubicBezTo>
                    <a:pt x="457" y="639"/>
                    <a:pt x="412" y="685"/>
                    <a:pt x="389" y="730"/>
                  </a:cubicBezTo>
                  <a:cubicBezTo>
                    <a:pt x="343" y="776"/>
                    <a:pt x="320" y="822"/>
                    <a:pt x="298" y="867"/>
                  </a:cubicBezTo>
                  <a:lnTo>
                    <a:pt x="275" y="890"/>
                  </a:lnTo>
                  <a:cubicBezTo>
                    <a:pt x="206" y="1027"/>
                    <a:pt x="138" y="1141"/>
                    <a:pt x="92" y="1324"/>
                  </a:cubicBezTo>
                  <a:cubicBezTo>
                    <a:pt x="47" y="1415"/>
                    <a:pt x="24" y="1484"/>
                    <a:pt x="24" y="1575"/>
                  </a:cubicBezTo>
                  <a:cubicBezTo>
                    <a:pt x="1" y="1666"/>
                    <a:pt x="24" y="1780"/>
                    <a:pt x="47" y="1872"/>
                  </a:cubicBezTo>
                  <a:cubicBezTo>
                    <a:pt x="47" y="1895"/>
                    <a:pt x="69" y="1917"/>
                    <a:pt x="69" y="1940"/>
                  </a:cubicBezTo>
                  <a:cubicBezTo>
                    <a:pt x="92" y="1986"/>
                    <a:pt x="92" y="2009"/>
                    <a:pt x="115" y="2032"/>
                  </a:cubicBezTo>
                  <a:cubicBezTo>
                    <a:pt x="115" y="2054"/>
                    <a:pt x="138" y="2077"/>
                    <a:pt x="161" y="2100"/>
                  </a:cubicBezTo>
                  <a:lnTo>
                    <a:pt x="206" y="2146"/>
                  </a:lnTo>
                  <a:cubicBezTo>
                    <a:pt x="275" y="2191"/>
                    <a:pt x="298" y="2191"/>
                    <a:pt x="343" y="2191"/>
                  </a:cubicBezTo>
                  <a:cubicBezTo>
                    <a:pt x="366" y="2214"/>
                    <a:pt x="389" y="2214"/>
                    <a:pt x="435" y="2214"/>
                  </a:cubicBezTo>
                  <a:cubicBezTo>
                    <a:pt x="503" y="2214"/>
                    <a:pt x="549" y="2214"/>
                    <a:pt x="572" y="2191"/>
                  </a:cubicBezTo>
                  <a:cubicBezTo>
                    <a:pt x="663" y="2168"/>
                    <a:pt x="708" y="2146"/>
                    <a:pt x="777" y="2123"/>
                  </a:cubicBezTo>
                  <a:lnTo>
                    <a:pt x="800" y="2100"/>
                  </a:lnTo>
                  <a:cubicBezTo>
                    <a:pt x="914" y="2054"/>
                    <a:pt x="1005" y="1986"/>
                    <a:pt x="1074" y="1917"/>
                  </a:cubicBezTo>
                  <a:cubicBezTo>
                    <a:pt x="1165" y="1849"/>
                    <a:pt x="1233" y="1803"/>
                    <a:pt x="1302" y="1735"/>
                  </a:cubicBezTo>
                  <a:cubicBezTo>
                    <a:pt x="1416" y="1621"/>
                    <a:pt x="1530" y="1529"/>
                    <a:pt x="1667" y="1438"/>
                  </a:cubicBezTo>
                  <a:cubicBezTo>
                    <a:pt x="1736" y="1370"/>
                    <a:pt x="1827" y="1324"/>
                    <a:pt x="1895" y="1255"/>
                  </a:cubicBezTo>
                  <a:cubicBezTo>
                    <a:pt x="1987" y="1187"/>
                    <a:pt x="2078" y="1096"/>
                    <a:pt x="2146" y="1004"/>
                  </a:cubicBezTo>
                  <a:cubicBezTo>
                    <a:pt x="2192" y="959"/>
                    <a:pt x="2215" y="913"/>
                    <a:pt x="2238" y="867"/>
                  </a:cubicBezTo>
                  <a:cubicBezTo>
                    <a:pt x="2238" y="845"/>
                    <a:pt x="2238" y="845"/>
                    <a:pt x="2261" y="822"/>
                  </a:cubicBezTo>
                  <a:cubicBezTo>
                    <a:pt x="2261" y="799"/>
                    <a:pt x="2283" y="776"/>
                    <a:pt x="2283" y="730"/>
                  </a:cubicBezTo>
                  <a:cubicBezTo>
                    <a:pt x="2283" y="708"/>
                    <a:pt x="2283" y="685"/>
                    <a:pt x="2283" y="662"/>
                  </a:cubicBezTo>
                  <a:cubicBezTo>
                    <a:pt x="2283" y="594"/>
                    <a:pt x="2283" y="548"/>
                    <a:pt x="2261" y="525"/>
                  </a:cubicBezTo>
                  <a:cubicBezTo>
                    <a:pt x="2306" y="457"/>
                    <a:pt x="2329" y="388"/>
                    <a:pt x="2329" y="320"/>
                  </a:cubicBezTo>
                  <a:cubicBezTo>
                    <a:pt x="2329" y="183"/>
                    <a:pt x="2238" y="91"/>
                    <a:pt x="2101" y="69"/>
                  </a:cubicBezTo>
                  <a:lnTo>
                    <a:pt x="1964" y="69"/>
                  </a:lnTo>
                  <a:lnTo>
                    <a:pt x="1918" y="46"/>
                  </a:lnTo>
                  <a:cubicBezTo>
                    <a:pt x="1873" y="0"/>
                    <a:pt x="1804" y="0"/>
                    <a:pt x="1736" y="0"/>
                  </a:cubicBezTo>
                  <a:close/>
                </a:path>
              </a:pathLst>
            </a:custGeom>
            <a:solidFill>
              <a:srgbClr val="A68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38"/>
            <p:cNvSpPr/>
            <p:nvPr/>
          </p:nvSpPr>
          <p:spPr>
            <a:xfrm>
              <a:off x="9047282" y="1348265"/>
              <a:ext cx="97752" cy="99739"/>
            </a:xfrm>
            <a:custGeom>
              <a:avLst/>
              <a:gdLst/>
              <a:ahLst/>
              <a:cxnLst/>
              <a:rect l="l" t="t" r="r" b="b"/>
              <a:pathLst>
                <a:path w="3493" h="3564" extrusionOk="0">
                  <a:moveTo>
                    <a:pt x="1689" y="0"/>
                  </a:moveTo>
                  <a:cubicBezTo>
                    <a:pt x="1621" y="23"/>
                    <a:pt x="1552" y="23"/>
                    <a:pt x="1461" y="46"/>
                  </a:cubicBezTo>
                  <a:cubicBezTo>
                    <a:pt x="1347" y="46"/>
                    <a:pt x="1233" y="91"/>
                    <a:pt x="1119" y="160"/>
                  </a:cubicBezTo>
                  <a:cubicBezTo>
                    <a:pt x="1050" y="206"/>
                    <a:pt x="982" y="251"/>
                    <a:pt x="913" y="320"/>
                  </a:cubicBezTo>
                  <a:cubicBezTo>
                    <a:pt x="890" y="320"/>
                    <a:pt x="867" y="342"/>
                    <a:pt x="845" y="342"/>
                  </a:cubicBezTo>
                  <a:cubicBezTo>
                    <a:pt x="753" y="388"/>
                    <a:pt x="685" y="457"/>
                    <a:pt x="616" y="525"/>
                  </a:cubicBezTo>
                  <a:cubicBezTo>
                    <a:pt x="548" y="571"/>
                    <a:pt x="502" y="616"/>
                    <a:pt x="434" y="685"/>
                  </a:cubicBezTo>
                  <a:cubicBezTo>
                    <a:pt x="388" y="753"/>
                    <a:pt x="320" y="822"/>
                    <a:pt x="274" y="913"/>
                  </a:cubicBezTo>
                  <a:cubicBezTo>
                    <a:pt x="183" y="1050"/>
                    <a:pt x="114" y="1210"/>
                    <a:pt x="91" y="1370"/>
                  </a:cubicBezTo>
                  <a:cubicBezTo>
                    <a:pt x="46" y="1552"/>
                    <a:pt x="46" y="1735"/>
                    <a:pt x="46" y="1917"/>
                  </a:cubicBezTo>
                  <a:cubicBezTo>
                    <a:pt x="46" y="1986"/>
                    <a:pt x="46" y="2054"/>
                    <a:pt x="69" y="2146"/>
                  </a:cubicBezTo>
                  <a:cubicBezTo>
                    <a:pt x="23" y="2191"/>
                    <a:pt x="0" y="2283"/>
                    <a:pt x="23" y="2374"/>
                  </a:cubicBezTo>
                  <a:cubicBezTo>
                    <a:pt x="46" y="2442"/>
                    <a:pt x="46" y="2488"/>
                    <a:pt x="69" y="2557"/>
                  </a:cubicBezTo>
                  <a:cubicBezTo>
                    <a:pt x="114" y="2671"/>
                    <a:pt x="183" y="2762"/>
                    <a:pt x="251" y="2830"/>
                  </a:cubicBezTo>
                  <a:cubicBezTo>
                    <a:pt x="365" y="2945"/>
                    <a:pt x="479" y="3059"/>
                    <a:pt x="616" y="3150"/>
                  </a:cubicBezTo>
                  <a:cubicBezTo>
                    <a:pt x="708" y="3218"/>
                    <a:pt x="845" y="3287"/>
                    <a:pt x="959" y="3333"/>
                  </a:cubicBezTo>
                  <a:cubicBezTo>
                    <a:pt x="1119" y="3401"/>
                    <a:pt x="1301" y="3470"/>
                    <a:pt x="1461" y="3515"/>
                  </a:cubicBezTo>
                  <a:cubicBezTo>
                    <a:pt x="1609" y="3547"/>
                    <a:pt x="1762" y="3564"/>
                    <a:pt x="1916" y="3564"/>
                  </a:cubicBezTo>
                  <a:cubicBezTo>
                    <a:pt x="2093" y="3564"/>
                    <a:pt x="2271" y="3541"/>
                    <a:pt x="2442" y="3492"/>
                  </a:cubicBezTo>
                  <a:cubicBezTo>
                    <a:pt x="2579" y="3447"/>
                    <a:pt x="2716" y="3378"/>
                    <a:pt x="2853" y="3287"/>
                  </a:cubicBezTo>
                  <a:cubicBezTo>
                    <a:pt x="2922" y="3218"/>
                    <a:pt x="2990" y="3173"/>
                    <a:pt x="3059" y="3104"/>
                  </a:cubicBezTo>
                  <a:cubicBezTo>
                    <a:pt x="3150" y="3036"/>
                    <a:pt x="3196" y="2945"/>
                    <a:pt x="3241" y="2876"/>
                  </a:cubicBezTo>
                  <a:cubicBezTo>
                    <a:pt x="3333" y="2762"/>
                    <a:pt x="3378" y="2602"/>
                    <a:pt x="3424" y="2465"/>
                  </a:cubicBezTo>
                  <a:cubicBezTo>
                    <a:pt x="3470" y="2305"/>
                    <a:pt x="3492" y="2146"/>
                    <a:pt x="3492" y="1963"/>
                  </a:cubicBezTo>
                  <a:cubicBezTo>
                    <a:pt x="3492" y="1895"/>
                    <a:pt x="3492" y="1826"/>
                    <a:pt x="3470" y="1735"/>
                  </a:cubicBezTo>
                  <a:cubicBezTo>
                    <a:pt x="3470" y="1643"/>
                    <a:pt x="3447" y="1529"/>
                    <a:pt x="3424" y="1438"/>
                  </a:cubicBezTo>
                  <a:cubicBezTo>
                    <a:pt x="3401" y="1278"/>
                    <a:pt x="3333" y="1119"/>
                    <a:pt x="3241" y="959"/>
                  </a:cubicBezTo>
                  <a:cubicBezTo>
                    <a:pt x="3218" y="890"/>
                    <a:pt x="3173" y="845"/>
                    <a:pt x="3150" y="776"/>
                  </a:cubicBezTo>
                  <a:cubicBezTo>
                    <a:pt x="3082" y="662"/>
                    <a:pt x="2990" y="525"/>
                    <a:pt x="2899" y="411"/>
                  </a:cubicBezTo>
                  <a:cubicBezTo>
                    <a:pt x="2785" y="274"/>
                    <a:pt x="2625" y="137"/>
                    <a:pt x="2420" y="69"/>
                  </a:cubicBezTo>
                  <a:cubicBezTo>
                    <a:pt x="2305" y="46"/>
                    <a:pt x="2191" y="23"/>
                    <a:pt x="2054" y="0"/>
                  </a:cubicBezTo>
                  <a:close/>
                </a:path>
              </a:pathLst>
            </a:custGeom>
            <a:solidFill>
              <a:srgbClr val="4FB4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38"/>
            <p:cNvSpPr/>
            <p:nvPr/>
          </p:nvSpPr>
          <p:spPr>
            <a:xfrm>
              <a:off x="8340157" y="1583311"/>
              <a:ext cx="45392" cy="41810"/>
            </a:xfrm>
            <a:custGeom>
              <a:avLst/>
              <a:gdLst/>
              <a:ahLst/>
              <a:cxnLst/>
              <a:rect l="l" t="t" r="r" b="b"/>
              <a:pathLst>
                <a:path w="1622" h="1494" extrusionOk="0">
                  <a:moveTo>
                    <a:pt x="845" y="1"/>
                  </a:moveTo>
                  <a:cubicBezTo>
                    <a:pt x="777" y="1"/>
                    <a:pt x="731" y="1"/>
                    <a:pt x="685" y="24"/>
                  </a:cubicBezTo>
                  <a:cubicBezTo>
                    <a:pt x="662" y="24"/>
                    <a:pt x="640" y="46"/>
                    <a:pt x="617" y="46"/>
                  </a:cubicBezTo>
                  <a:cubicBezTo>
                    <a:pt x="594" y="46"/>
                    <a:pt x="571" y="69"/>
                    <a:pt x="548" y="69"/>
                  </a:cubicBezTo>
                  <a:cubicBezTo>
                    <a:pt x="480" y="92"/>
                    <a:pt x="411" y="115"/>
                    <a:pt x="366" y="161"/>
                  </a:cubicBezTo>
                  <a:cubicBezTo>
                    <a:pt x="343" y="161"/>
                    <a:pt x="343" y="183"/>
                    <a:pt x="343" y="183"/>
                  </a:cubicBezTo>
                  <a:cubicBezTo>
                    <a:pt x="274" y="206"/>
                    <a:pt x="229" y="252"/>
                    <a:pt x="183" y="320"/>
                  </a:cubicBezTo>
                  <a:cubicBezTo>
                    <a:pt x="137" y="389"/>
                    <a:pt x="115" y="412"/>
                    <a:pt x="92" y="480"/>
                  </a:cubicBezTo>
                  <a:cubicBezTo>
                    <a:pt x="69" y="480"/>
                    <a:pt x="69" y="503"/>
                    <a:pt x="69" y="503"/>
                  </a:cubicBezTo>
                  <a:cubicBezTo>
                    <a:pt x="69" y="526"/>
                    <a:pt x="46" y="549"/>
                    <a:pt x="46" y="571"/>
                  </a:cubicBezTo>
                  <a:cubicBezTo>
                    <a:pt x="23" y="663"/>
                    <a:pt x="0" y="731"/>
                    <a:pt x="0" y="822"/>
                  </a:cubicBezTo>
                  <a:cubicBezTo>
                    <a:pt x="0" y="868"/>
                    <a:pt x="23" y="914"/>
                    <a:pt x="23" y="959"/>
                  </a:cubicBezTo>
                  <a:cubicBezTo>
                    <a:pt x="23" y="982"/>
                    <a:pt x="46" y="1005"/>
                    <a:pt x="46" y="1028"/>
                  </a:cubicBezTo>
                  <a:cubicBezTo>
                    <a:pt x="69" y="1074"/>
                    <a:pt x="92" y="1096"/>
                    <a:pt x="92" y="1142"/>
                  </a:cubicBezTo>
                  <a:cubicBezTo>
                    <a:pt x="137" y="1211"/>
                    <a:pt x="183" y="1256"/>
                    <a:pt x="252" y="1302"/>
                  </a:cubicBezTo>
                  <a:cubicBezTo>
                    <a:pt x="343" y="1370"/>
                    <a:pt x="411" y="1416"/>
                    <a:pt x="525" y="1462"/>
                  </a:cubicBezTo>
                  <a:cubicBezTo>
                    <a:pt x="571" y="1484"/>
                    <a:pt x="640" y="1484"/>
                    <a:pt x="708" y="1484"/>
                  </a:cubicBezTo>
                  <a:cubicBezTo>
                    <a:pt x="735" y="1491"/>
                    <a:pt x="762" y="1494"/>
                    <a:pt x="788" y="1494"/>
                  </a:cubicBezTo>
                  <a:cubicBezTo>
                    <a:pt x="853" y="1494"/>
                    <a:pt x="917" y="1478"/>
                    <a:pt x="982" y="1462"/>
                  </a:cubicBezTo>
                  <a:cubicBezTo>
                    <a:pt x="1119" y="1393"/>
                    <a:pt x="1210" y="1325"/>
                    <a:pt x="1324" y="1256"/>
                  </a:cubicBezTo>
                  <a:cubicBezTo>
                    <a:pt x="1416" y="1165"/>
                    <a:pt x="1484" y="1096"/>
                    <a:pt x="1530" y="1005"/>
                  </a:cubicBezTo>
                  <a:cubicBezTo>
                    <a:pt x="1598" y="914"/>
                    <a:pt x="1621" y="777"/>
                    <a:pt x="1621" y="663"/>
                  </a:cubicBezTo>
                  <a:cubicBezTo>
                    <a:pt x="1621" y="549"/>
                    <a:pt x="1553" y="412"/>
                    <a:pt x="1484" y="320"/>
                  </a:cubicBezTo>
                  <a:cubicBezTo>
                    <a:pt x="1393" y="229"/>
                    <a:pt x="1302" y="161"/>
                    <a:pt x="1210" y="92"/>
                  </a:cubicBezTo>
                  <a:cubicBezTo>
                    <a:pt x="1096" y="24"/>
                    <a:pt x="982" y="1"/>
                    <a:pt x="8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38"/>
            <p:cNvSpPr/>
            <p:nvPr/>
          </p:nvSpPr>
          <p:spPr>
            <a:xfrm>
              <a:off x="8363804" y="1228797"/>
              <a:ext cx="320680" cy="452909"/>
            </a:xfrm>
            <a:custGeom>
              <a:avLst/>
              <a:gdLst/>
              <a:ahLst/>
              <a:cxnLst/>
              <a:rect l="l" t="t" r="r" b="b"/>
              <a:pathLst>
                <a:path w="11459" h="16184" extrusionOk="0">
                  <a:moveTo>
                    <a:pt x="2237" y="1"/>
                  </a:moveTo>
                  <a:cubicBezTo>
                    <a:pt x="2146" y="1"/>
                    <a:pt x="2077" y="46"/>
                    <a:pt x="2031" y="115"/>
                  </a:cubicBezTo>
                  <a:cubicBezTo>
                    <a:pt x="1986" y="252"/>
                    <a:pt x="1917" y="389"/>
                    <a:pt x="1849" y="503"/>
                  </a:cubicBezTo>
                  <a:cubicBezTo>
                    <a:pt x="1826" y="571"/>
                    <a:pt x="1803" y="617"/>
                    <a:pt x="1780" y="686"/>
                  </a:cubicBezTo>
                  <a:cubicBezTo>
                    <a:pt x="1735" y="754"/>
                    <a:pt x="1689" y="845"/>
                    <a:pt x="1666" y="914"/>
                  </a:cubicBezTo>
                  <a:cubicBezTo>
                    <a:pt x="1598" y="1074"/>
                    <a:pt x="1529" y="1210"/>
                    <a:pt x="1484" y="1370"/>
                  </a:cubicBezTo>
                  <a:cubicBezTo>
                    <a:pt x="1438" y="1439"/>
                    <a:pt x="1415" y="1484"/>
                    <a:pt x="1392" y="1553"/>
                  </a:cubicBezTo>
                  <a:cubicBezTo>
                    <a:pt x="1370" y="1462"/>
                    <a:pt x="1278" y="1393"/>
                    <a:pt x="1210" y="1370"/>
                  </a:cubicBezTo>
                  <a:lnTo>
                    <a:pt x="1118" y="1370"/>
                  </a:lnTo>
                  <a:cubicBezTo>
                    <a:pt x="1073" y="1370"/>
                    <a:pt x="1004" y="1393"/>
                    <a:pt x="959" y="1416"/>
                  </a:cubicBezTo>
                  <a:cubicBezTo>
                    <a:pt x="890" y="1462"/>
                    <a:pt x="845" y="1530"/>
                    <a:pt x="822" y="1599"/>
                  </a:cubicBezTo>
                  <a:cubicBezTo>
                    <a:pt x="776" y="1713"/>
                    <a:pt x="730" y="1827"/>
                    <a:pt x="708" y="1941"/>
                  </a:cubicBezTo>
                  <a:lnTo>
                    <a:pt x="685" y="1987"/>
                  </a:lnTo>
                  <a:lnTo>
                    <a:pt x="616" y="2169"/>
                  </a:lnTo>
                  <a:cubicBezTo>
                    <a:pt x="593" y="2238"/>
                    <a:pt x="548" y="2329"/>
                    <a:pt x="525" y="2420"/>
                  </a:cubicBezTo>
                  <a:cubicBezTo>
                    <a:pt x="479" y="2557"/>
                    <a:pt x="457" y="2671"/>
                    <a:pt x="411" y="2808"/>
                  </a:cubicBezTo>
                  <a:lnTo>
                    <a:pt x="388" y="2877"/>
                  </a:lnTo>
                  <a:cubicBezTo>
                    <a:pt x="342" y="3037"/>
                    <a:pt x="297" y="3196"/>
                    <a:pt x="251" y="3356"/>
                  </a:cubicBezTo>
                  <a:cubicBezTo>
                    <a:pt x="183" y="3676"/>
                    <a:pt x="137" y="4018"/>
                    <a:pt x="91" y="4338"/>
                  </a:cubicBezTo>
                  <a:cubicBezTo>
                    <a:pt x="69" y="4566"/>
                    <a:pt x="69" y="4817"/>
                    <a:pt x="46" y="5045"/>
                  </a:cubicBezTo>
                  <a:lnTo>
                    <a:pt x="23" y="5251"/>
                  </a:lnTo>
                  <a:cubicBezTo>
                    <a:pt x="0" y="5547"/>
                    <a:pt x="0" y="5844"/>
                    <a:pt x="0" y="6118"/>
                  </a:cubicBezTo>
                  <a:cubicBezTo>
                    <a:pt x="0" y="6232"/>
                    <a:pt x="0" y="6323"/>
                    <a:pt x="0" y="6437"/>
                  </a:cubicBezTo>
                  <a:cubicBezTo>
                    <a:pt x="0" y="6620"/>
                    <a:pt x="0" y="6826"/>
                    <a:pt x="0" y="7008"/>
                  </a:cubicBezTo>
                  <a:cubicBezTo>
                    <a:pt x="0" y="7168"/>
                    <a:pt x="23" y="7328"/>
                    <a:pt x="46" y="7465"/>
                  </a:cubicBezTo>
                  <a:cubicBezTo>
                    <a:pt x="69" y="7647"/>
                    <a:pt x="91" y="7807"/>
                    <a:pt x="114" y="7990"/>
                  </a:cubicBezTo>
                  <a:cubicBezTo>
                    <a:pt x="160" y="8172"/>
                    <a:pt x="183" y="8332"/>
                    <a:pt x="228" y="8492"/>
                  </a:cubicBezTo>
                  <a:lnTo>
                    <a:pt x="251" y="8537"/>
                  </a:lnTo>
                  <a:cubicBezTo>
                    <a:pt x="297" y="8674"/>
                    <a:pt x="342" y="8834"/>
                    <a:pt x="388" y="8971"/>
                  </a:cubicBezTo>
                  <a:cubicBezTo>
                    <a:pt x="457" y="9154"/>
                    <a:pt x="525" y="9313"/>
                    <a:pt x="616" y="9473"/>
                  </a:cubicBezTo>
                  <a:cubicBezTo>
                    <a:pt x="685" y="9587"/>
                    <a:pt x="753" y="9701"/>
                    <a:pt x="822" y="9793"/>
                  </a:cubicBezTo>
                  <a:lnTo>
                    <a:pt x="845" y="9861"/>
                  </a:lnTo>
                  <a:cubicBezTo>
                    <a:pt x="936" y="9975"/>
                    <a:pt x="1027" y="10112"/>
                    <a:pt x="1118" y="10249"/>
                  </a:cubicBezTo>
                  <a:lnTo>
                    <a:pt x="1164" y="10295"/>
                  </a:lnTo>
                  <a:cubicBezTo>
                    <a:pt x="1255" y="10432"/>
                    <a:pt x="1347" y="10546"/>
                    <a:pt x="1461" y="10683"/>
                  </a:cubicBezTo>
                  <a:cubicBezTo>
                    <a:pt x="1552" y="10797"/>
                    <a:pt x="1643" y="10911"/>
                    <a:pt x="1735" y="11003"/>
                  </a:cubicBezTo>
                  <a:cubicBezTo>
                    <a:pt x="1849" y="11139"/>
                    <a:pt x="1986" y="11276"/>
                    <a:pt x="2077" y="11413"/>
                  </a:cubicBezTo>
                  <a:cubicBezTo>
                    <a:pt x="2191" y="11528"/>
                    <a:pt x="2283" y="11642"/>
                    <a:pt x="2397" y="11756"/>
                  </a:cubicBezTo>
                  <a:cubicBezTo>
                    <a:pt x="2488" y="11847"/>
                    <a:pt x="2579" y="11938"/>
                    <a:pt x="2671" y="12030"/>
                  </a:cubicBezTo>
                  <a:lnTo>
                    <a:pt x="2739" y="12098"/>
                  </a:lnTo>
                  <a:lnTo>
                    <a:pt x="2830" y="12167"/>
                  </a:lnTo>
                  <a:cubicBezTo>
                    <a:pt x="3036" y="12372"/>
                    <a:pt x="3264" y="12577"/>
                    <a:pt x="3492" y="12783"/>
                  </a:cubicBezTo>
                  <a:cubicBezTo>
                    <a:pt x="3606" y="12897"/>
                    <a:pt x="3743" y="12988"/>
                    <a:pt x="3880" y="13102"/>
                  </a:cubicBezTo>
                  <a:cubicBezTo>
                    <a:pt x="3949" y="13148"/>
                    <a:pt x="4040" y="13217"/>
                    <a:pt x="4109" y="13285"/>
                  </a:cubicBezTo>
                  <a:lnTo>
                    <a:pt x="4177" y="13308"/>
                  </a:lnTo>
                  <a:cubicBezTo>
                    <a:pt x="4200" y="13354"/>
                    <a:pt x="4246" y="13376"/>
                    <a:pt x="4291" y="13399"/>
                  </a:cubicBezTo>
                  <a:lnTo>
                    <a:pt x="4337" y="13445"/>
                  </a:lnTo>
                  <a:lnTo>
                    <a:pt x="4405" y="13513"/>
                  </a:lnTo>
                  <a:cubicBezTo>
                    <a:pt x="4497" y="13582"/>
                    <a:pt x="4588" y="13673"/>
                    <a:pt x="4679" y="13742"/>
                  </a:cubicBezTo>
                  <a:lnTo>
                    <a:pt x="4771" y="13810"/>
                  </a:lnTo>
                  <a:cubicBezTo>
                    <a:pt x="4999" y="14015"/>
                    <a:pt x="5250" y="14198"/>
                    <a:pt x="5501" y="14381"/>
                  </a:cubicBezTo>
                  <a:cubicBezTo>
                    <a:pt x="5820" y="14632"/>
                    <a:pt x="6094" y="14837"/>
                    <a:pt x="6368" y="14997"/>
                  </a:cubicBezTo>
                  <a:cubicBezTo>
                    <a:pt x="6505" y="15088"/>
                    <a:pt x="6642" y="15157"/>
                    <a:pt x="6779" y="15248"/>
                  </a:cubicBezTo>
                  <a:lnTo>
                    <a:pt x="6939" y="15317"/>
                  </a:lnTo>
                  <a:cubicBezTo>
                    <a:pt x="7030" y="15362"/>
                    <a:pt x="7122" y="15431"/>
                    <a:pt x="7236" y="15476"/>
                  </a:cubicBezTo>
                  <a:cubicBezTo>
                    <a:pt x="7555" y="15636"/>
                    <a:pt x="7829" y="15750"/>
                    <a:pt x="8103" y="15841"/>
                  </a:cubicBezTo>
                  <a:lnTo>
                    <a:pt x="8263" y="15887"/>
                  </a:lnTo>
                  <a:cubicBezTo>
                    <a:pt x="8354" y="15910"/>
                    <a:pt x="8423" y="15956"/>
                    <a:pt x="8514" y="15978"/>
                  </a:cubicBezTo>
                  <a:cubicBezTo>
                    <a:pt x="8674" y="16024"/>
                    <a:pt x="8811" y="16070"/>
                    <a:pt x="8948" y="16115"/>
                  </a:cubicBezTo>
                  <a:cubicBezTo>
                    <a:pt x="9107" y="16138"/>
                    <a:pt x="9290" y="16161"/>
                    <a:pt x="9450" y="16184"/>
                  </a:cubicBezTo>
                  <a:lnTo>
                    <a:pt x="10408" y="16184"/>
                  </a:lnTo>
                  <a:cubicBezTo>
                    <a:pt x="10728" y="16184"/>
                    <a:pt x="11070" y="16161"/>
                    <a:pt x="11299" y="15910"/>
                  </a:cubicBezTo>
                  <a:cubicBezTo>
                    <a:pt x="11321" y="15887"/>
                    <a:pt x="11367" y="15841"/>
                    <a:pt x="11390" y="15796"/>
                  </a:cubicBezTo>
                  <a:cubicBezTo>
                    <a:pt x="11436" y="15705"/>
                    <a:pt x="11458" y="15568"/>
                    <a:pt x="11436" y="15476"/>
                  </a:cubicBezTo>
                  <a:cubicBezTo>
                    <a:pt x="11390" y="15408"/>
                    <a:pt x="11367" y="15339"/>
                    <a:pt x="11299" y="15294"/>
                  </a:cubicBezTo>
                  <a:cubicBezTo>
                    <a:pt x="11276" y="15248"/>
                    <a:pt x="11230" y="15225"/>
                    <a:pt x="11184" y="15202"/>
                  </a:cubicBezTo>
                  <a:cubicBezTo>
                    <a:pt x="11070" y="15134"/>
                    <a:pt x="10956" y="15088"/>
                    <a:pt x="10842" y="15065"/>
                  </a:cubicBezTo>
                  <a:lnTo>
                    <a:pt x="10728" y="15020"/>
                  </a:lnTo>
                  <a:cubicBezTo>
                    <a:pt x="10659" y="14974"/>
                    <a:pt x="10568" y="14951"/>
                    <a:pt x="10500" y="14906"/>
                  </a:cubicBezTo>
                  <a:lnTo>
                    <a:pt x="10431" y="14883"/>
                  </a:lnTo>
                  <a:lnTo>
                    <a:pt x="10431" y="14883"/>
                  </a:lnTo>
                  <a:lnTo>
                    <a:pt x="10500" y="14928"/>
                  </a:lnTo>
                  <a:cubicBezTo>
                    <a:pt x="10340" y="14860"/>
                    <a:pt x="10180" y="14769"/>
                    <a:pt x="10020" y="14700"/>
                  </a:cubicBezTo>
                  <a:lnTo>
                    <a:pt x="9952" y="14655"/>
                  </a:lnTo>
                  <a:cubicBezTo>
                    <a:pt x="9792" y="14563"/>
                    <a:pt x="9632" y="14472"/>
                    <a:pt x="9473" y="14381"/>
                  </a:cubicBezTo>
                  <a:lnTo>
                    <a:pt x="9358" y="14312"/>
                  </a:lnTo>
                  <a:lnTo>
                    <a:pt x="9130" y="14198"/>
                  </a:lnTo>
                  <a:cubicBezTo>
                    <a:pt x="9016" y="14130"/>
                    <a:pt x="8902" y="14061"/>
                    <a:pt x="8811" y="14015"/>
                  </a:cubicBezTo>
                  <a:cubicBezTo>
                    <a:pt x="8651" y="13924"/>
                    <a:pt x="8491" y="13810"/>
                    <a:pt x="8331" y="13696"/>
                  </a:cubicBezTo>
                  <a:lnTo>
                    <a:pt x="8103" y="13536"/>
                  </a:lnTo>
                  <a:cubicBezTo>
                    <a:pt x="8012" y="13468"/>
                    <a:pt x="7920" y="13399"/>
                    <a:pt x="7829" y="13331"/>
                  </a:cubicBezTo>
                  <a:cubicBezTo>
                    <a:pt x="7715" y="13217"/>
                    <a:pt x="7601" y="13125"/>
                    <a:pt x="7487" y="13034"/>
                  </a:cubicBezTo>
                  <a:cubicBezTo>
                    <a:pt x="7373" y="12943"/>
                    <a:pt x="7281" y="12851"/>
                    <a:pt x="7190" y="12760"/>
                  </a:cubicBezTo>
                  <a:lnTo>
                    <a:pt x="7167" y="12737"/>
                  </a:lnTo>
                  <a:cubicBezTo>
                    <a:pt x="7076" y="12646"/>
                    <a:pt x="6985" y="12555"/>
                    <a:pt x="6893" y="12463"/>
                  </a:cubicBezTo>
                  <a:lnTo>
                    <a:pt x="6848" y="12395"/>
                  </a:lnTo>
                  <a:cubicBezTo>
                    <a:pt x="6733" y="12304"/>
                    <a:pt x="6642" y="12189"/>
                    <a:pt x="6528" y="12075"/>
                  </a:cubicBezTo>
                  <a:lnTo>
                    <a:pt x="6437" y="11961"/>
                  </a:lnTo>
                  <a:cubicBezTo>
                    <a:pt x="6368" y="11893"/>
                    <a:pt x="6323" y="11824"/>
                    <a:pt x="6254" y="11756"/>
                  </a:cubicBezTo>
                  <a:lnTo>
                    <a:pt x="6140" y="11619"/>
                  </a:lnTo>
                  <a:cubicBezTo>
                    <a:pt x="6072" y="11550"/>
                    <a:pt x="6003" y="11482"/>
                    <a:pt x="5957" y="11413"/>
                  </a:cubicBezTo>
                  <a:cubicBezTo>
                    <a:pt x="5866" y="11322"/>
                    <a:pt x="5775" y="11208"/>
                    <a:pt x="5661" y="11117"/>
                  </a:cubicBezTo>
                  <a:cubicBezTo>
                    <a:pt x="5547" y="11003"/>
                    <a:pt x="5432" y="10866"/>
                    <a:pt x="5318" y="10729"/>
                  </a:cubicBezTo>
                  <a:cubicBezTo>
                    <a:pt x="5295" y="10706"/>
                    <a:pt x="5273" y="10683"/>
                    <a:pt x="5227" y="10637"/>
                  </a:cubicBezTo>
                  <a:cubicBezTo>
                    <a:pt x="5181" y="10592"/>
                    <a:pt x="5136" y="10523"/>
                    <a:pt x="5090" y="10478"/>
                  </a:cubicBezTo>
                  <a:cubicBezTo>
                    <a:pt x="4999" y="10363"/>
                    <a:pt x="4885" y="10295"/>
                    <a:pt x="4793" y="10226"/>
                  </a:cubicBezTo>
                  <a:cubicBezTo>
                    <a:pt x="4702" y="10158"/>
                    <a:pt x="4565" y="10112"/>
                    <a:pt x="4428" y="10090"/>
                  </a:cubicBezTo>
                  <a:cubicBezTo>
                    <a:pt x="4382" y="10067"/>
                    <a:pt x="4337" y="10067"/>
                    <a:pt x="4291" y="10067"/>
                  </a:cubicBezTo>
                  <a:lnTo>
                    <a:pt x="4154" y="10067"/>
                  </a:lnTo>
                  <a:cubicBezTo>
                    <a:pt x="4086" y="10090"/>
                    <a:pt x="4017" y="10112"/>
                    <a:pt x="3972" y="10158"/>
                  </a:cubicBezTo>
                  <a:cubicBezTo>
                    <a:pt x="3949" y="10158"/>
                    <a:pt x="3926" y="10181"/>
                    <a:pt x="3903" y="10181"/>
                  </a:cubicBezTo>
                  <a:cubicBezTo>
                    <a:pt x="3858" y="10226"/>
                    <a:pt x="3835" y="10249"/>
                    <a:pt x="3812" y="10272"/>
                  </a:cubicBezTo>
                  <a:cubicBezTo>
                    <a:pt x="3766" y="10318"/>
                    <a:pt x="3743" y="10363"/>
                    <a:pt x="3721" y="10409"/>
                  </a:cubicBezTo>
                  <a:cubicBezTo>
                    <a:pt x="3515" y="10112"/>
                    <a:pt x="3333" y="9838"/>
                    <a:pt x="3196" y="9565"/>
                  </a:cubicBezTo>
                  <a:cubicBezTo>
                    <a:pt x="2967" y="9131"/>
                    <a:pt x="2762" y="8743"/>
                    <a:pt x="2602" y="8378"/>
                  </a:cubicBezTo>
                  <a:cubicBezTo>
                    <a:pt x="2511" y="8172"/>
                    <a:pt x="2442" y="7967"/>
                    <a:pt x="2351" y="7761"/>
                  </a:cubicBezTo>
                  <a:cubicBezTo>
                    <a:pt x="2283" y="7556"/>
                    <a:pt x="2237" y="7328"/>
                    <a:pt x="2168" y="7099"/>
                  </a:cubicBezTo>
                  <a:lnTo>
                    <a:pt x="2168" y="7054"/>
                  </a:lnTo>
                  <a:cubicBezTo>
                    <a:pt x="2100" y="6848"/>
                    <a:pt x="2031" y="6620"/>
                    <a:pt x="1986" y="6369"/>
                  </a:cubicBezTo>
                  <a:cubicBezTo>
                    <a:pt x="1963" y="6141"/>
                    <a:pt x="1917" y="5935"/>
                    <a:pt x="1895" y="5707"/>
                  </a:cubicBezTo>
                  <a:cubicBezTo>
                    <a:pt x="1849" y="5433"/>
                    <a:pt x="1826" y="5159"/>
                    <a:pt x="1826" y="4794"/>
                  </a:cubicBezTo>
                  <a:cubicBezTo>
                    <a:pt x="1803" y="4475"/>
                    <a:pt x="1803" y="4178"/>
                    <a:pt x="1803" y="3881"/>
                  </a:cubicBezTo>
                  <a:cubicBezTo>
                    <a:pt x="1803" y="3698"/>
                    <a:pt x="1803" y="3539"/>
                    <a:pt x="1803" y="3356"/>
                  </a:cubicBezTo>
                  <a:cubicBezTo>
                    <a:pt x="1803" y="2991"/>
                    <a:pt x="1803" y="2603"/>
                    <a:pt x="1849" y="2238"/>
                  </a:cubicBezTo>
                  <a:cubicBezTo>
                    <a:pt x="1849" y="2146"/>
                    <a:pt x="1872" y="2032"/>
                    <a:pt x="1895" y="1918"/>
                  </a:cubicBezTo>
                  <a:cubicBezTo>
                    <a:pt x="1917" y="1804"/>
                    <a:pt x="1940" y="1667"/>
                    <a:pt x="1986" y="1553"/>
                  </a:cubicBezTo>
                  <a:cubicBezTo>
                    <a:pt x="2054" y="1256"/>
                    <a:pt x="2146" y="1028"/>
                    <a:pt x="2214" y="822"/>
                  </a:cubicBezTo>
                  <a:lnTo>
                    <a:pt x="2237" y="754"/>
                  </a:lnTo>
                  <a:lnTo>
                    <a:pt x="2260" y="731"/>
                  </a:lnTo>
                  <a:cubicBezTo>
                    <a:pt x="2283" y="686"/>
                    <a:pt x="2283" y="640"/>
                    <a:pt x="2305" y="617"/>
                  </a:cubicBezTo>
                  <a:cubicBezTo>
                    <a:pt x="2351" y="526"/>
                    <a:pt x="2374" y="434"/>
                    <a:pt x="2420" y="343"/>
                  </a:cubicBezTo>
                  <a:cubicBezTo>
                    <a:pt x="2488" y="229"/>
                    <a:pt x="2442" y="92"/>
                    <a:pt x="2351" y="46"/>
                  </a:cubicBezTo>
                  <a:cubicBezTo>
                    <a:pt x="2305" y="24"/>
                    <a:pt x="2283" y="1"/>
                    <a:pt x="22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38"/>
            <p:cNvSpPr/>
            <p:nvPr/>
          </p:nvSpPr>
          <p:spPr>
            <a:xfrm>
              <a:off x="8388067" y="1250513"/>
              <a:ext cx="26866" cy="45560"/>
            </a:xfrm>
            <a:custGeom>
              <a:avLst/>
              <a:gdLst/>
              <a:ahLst/>
              <a:cxnLst/>
              <a:rect l="l" t="t" r="r" b="b"/>
              <a:pathLst>
                <a:path w="960" h="1628" extrusionOk="0">
                  <a:moveTo>
                    <a:pt x="822" y="1"/>
                  </a:moveTo>
                  <a:cubicBezTo>
                    <a:pt x="799" y="1"/>
                    <a:pt x="776" y="24"/>
                    <a:pt x="754" y="24"/>
                  </a:cubicBezTo>
                  <a:cubicBezTo>
                    <a:pt x="737" y="20"/>
                    <a:pt x="721" y="18"/>
                    <a:pt x="705" y="18"/>
                  </a:cubicBezTo>
                  <a:cubicBezTo>
                    <a:pt x="631" y="18"/>
                    <a:pt x="563" y="59"/>
                    <a:pt x="525" y="115"/>
                  </a:cubicBezTo>
                  <a:cubicBezTo>
                    <a:pt x="457" y="229"/>
                    <a:pt x="388" y="343"/>
                    <a:pt x="343" y="457"/>
                  </a:cubicBezTo>
                  <a:cubicBezTo>
                    <a:pt x="274" y="571"/>
                    <a:pt x="229" y="686"/>
                    <a:pt x="183" y="800"/>
                  </a:cubicBezTo>
                  <a:cubicBezTo>
                    <a:pt x="160" y="914"/>
                    <a:pt x="115" y="1005"/>
                    <a:pt x="92" y="1119"/>
                  </a:cubicBezTo>
                  <a:cubicBezTo>
                    <a:pt x="46" y="1233"/>
                    <a:pt x="0" y="1370"/>
                    <a:pt x="0" y="1484"/>
                  </a:cubicBezTo>
                  <a:cubicBezTo>
                    <a:pt x="0" y="1553"/>
                    <a:pt x="46" y="1599"/>
                    <a:pt x="115" y="1621"/>
                  </a:cubicBezTo>
                  <a:cubicBezTo>
                    <a:pt x="127" y="1625"/>
                    <a:pt x="139" y="1627"/>
                    <a:pt x="151" y="1627"/>
                  </a:cubicBezTo>
                  <a:cubicBezTo>
                    <a:pt x="206" y="1627"/>
                    <a:pt x="256" y="1586"/>
                    <a:pt x="274" y="1530"/>
                  </a:cubicBezTo>
                  <a:cubicBezTo>
                    <a:pt x="320" y="1393"/>
                    <a:pt x="366" y="1256"/>
                    <a:pt x="411" y="1119"/>
                  </a:cubicBezTo>
                  <a:cubicBezTo>
                    <a:pt x="457" y="1005"/>
                    <a:pt x="525" y="891"/>
                    <a:pt x="571" y="800"/>
                  </a:cubicBezTo>
                  <a:cubicBezTo>
                    <a:pt x="571" y="777"/>
                    <a:pt x="594" y="754"/>
                    <a:pt x="594" y="754"/>
                  </a:cubicBezTo>
                  <a:cubicBezTo>
                    <a:pt x="639" y="663"/>
                    <a:pt x="685" y="594"/>
                    <a:pt x="708" y="526"/>
                  </a:cubicBezTo>
                  <a:cubicBezTo>
                    <a:pt x="776" y="412"/>
                    <a:pt x="868" y="298"/>
                    <a:pt x="936" y="183"/>
                  </a:cubicBezTo>
                  <a:cubicBezTo>
                    <a:pt x="959" y="138"/>
                    <a:pt x="936" y="46"/>
                    <a:pt x="891" y="24"/>
                  </a:cubicBezTo>
                  <a:cubicBezTo>
                    <a:pt x="868" y="1"/>
                    <a:pt x="845" y="1"/>
                    <a:pt x="8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38"/>
            <p:cNvSpPr/>
            <p:nvPr/>
          </p:nvSpPr>
          <p:spPr>
            <a:xfrm>
              <a:off x="8458338" y="1507947"/>
              <a:ext cx="99655" cy="63890"/>
            </a:xfrm>
            <a:custGeom>
              <a:avLst/>
              <a:gdLst/>
              <a:ahLst/>
              <a:cxnLst/>
              <a:rect l="l" t="t" r="r" b="b"/>
              <a:pathLst>
                <a:path w="3561" h="2283" extrusionOk="0">
                  <a:moveTo>
                    <a:pt x="845" y="0"/>
                  </a:moveTo>
                  <a:cubicBezTo>
                    <a:pt x="776" y="0"/>
                    <a:pt x="708" y="0"/>
                    <a:pt x="639" y="23"/>
                  </a:cubicBezTo>
                  <a:cubicBezTo>
                    <a:pt x="480" y="46"/>
                    <a:pt x="320" y="137"/>
                    <a:pt x="206" y="251"/>
                  </a:cubicBezTo>
                  <a:cubicBezTo>
                    <a:pt x="114" y="320"/>
                    <a:pt x="69" y="434"/>
                    <a:pt x="46" y="525"/>
                  </a:cubicBezTo>
                  <a:cubicBezTo>
                    <a:pt x="23" y="594"/>
                    <a:pt x="23" y="685"/>
                    <a:pt x="0" y="754"/>
                  </a:cubicBezTo>
                  <a:cubicBezTo>
                    <a:pt x="0" y="891"/>
                    <a:pt x="23" y="1028"/>
                    <a:pt x="46" y="1187"/>
                  </a:cubicBezTo>
                  <a:cubicBezTo>
                    <a:pt x="66" y="1287"/>
                    <a:pt x="189" y="1351"/>
                    <a:pt x="296" y="1351"/>
                  </a:cubicBezTo>
                  <a:cubicBezTo>
                    <a:pt x="312" y="1351"/>
                    <a:pt x="328" y="1350"/>
                    <a:pt x="343" y="1347"/>
                  </a:cubicBezTo>
                  <a:cubicBezTo>
                    <a:pt x="480" y="1301"/>
                    <a:pt x="548" y="1187"/>
                    <a:pt x="502" y="1050"/>
                  </a:cubicBezTo>
                  <a:cubicBezTo>
                    <a:pt x="502" y="1028"/>
                    <a:pt x="502" y="982"/>
                    <a:pt x="502" y="959"/>
                  </a:cubicBezTo>
                  <a:cubicBezTo>
                    <a:pt x="480" y="913"/>
                    <a:pt x="480" y="868"/>
                    <a:pt x="502" y="822"/>
                  </a:cubicBezTo>
                  <a:cubicBezTo>
                    <a:pt x="502" y="799"/>
                    <a:pt x="502" y="754"/>
                    <a:pt x="502" y="731"/>
                  </a:cubicBezTo>
                  <a:lnTo>
                    <a:pt x="525" y="731"/>
                  </a:lnTo>
                  <a:cubicBezTo>
                    <a:pt x="525" y="708"/>
                    <a:pt x="525" y="708"/>
                    <a:pt x="548" y="708"/>
                  </a:cubicBezTo>
                  <a:cubicBezTo>
                    <a:pt x="571" y="685"/>
                    <a:pt x="616" y="662"/>
                    <a:pt x="639" y="640"/>
                  </a:cubicBezTo>
                  <a:cubicBezTo>
                    <a:pt x="685" y="617"/>
                    <a:pt x="731" y="617"/>
                    <a:pt x="776" y="617"/>
                  </a:cubicBezTo>
                  <a:cubicBezTo>
                    <a:pt x="788" y="605"/>
                    <a:pt x="799" y="600"/>
                    <a:pt x="810" y="600"/>
                  </a:cubicBezTo>
                  <a:cubicBezTo>
                    <a:pt x="822" y="600"/>
                    <a:pt x="833" y="605"/>
                    <a:pt x="845" y="617"/>
                  </a:cubicBezTo>
                  <a:cubicBezTo>
                    <a:pt x="913" y="617"/>
                    <a:pt x="982" y="640"/>
                    <a:pt x="1050" y="662"/>
                  </a:cubicBezTo>
                  <a:cubicBezTo>
                    <a:pt x="1210" y="731"/>
                    <a:pt x="1347" y="822"/>
                    <a:pt x="1484" y="913"/>
                  </a:cubicBezTo>
                  <a:cubicBezTo>
                    <a:pt x="1552" y="959"/>
                    <a:pt x="1621" y="1005"/>
                    <a:pt x="1689" y="1050"/>
                  </a:cubicBezTo>
                  <a:cubicBezTo>
                    <a:pt x="1781" y="1096"/>
                    <a:pt x="1849" y="1164"/>
                    <a:pt x="1917" y="1210"/>
                  </a:cubicBezTo>
                  <a:cubicBezTo>
                    <a:pt x="1940" y="1233"/>
                    <a:pt x="1963" y="1256"/>
                    <a:pt x="2009" y="1279"/>
                  </a:cubicBezTo>
                  <a:cubicBezTo>
                    <a:pt x="2191" y="1416"/>
                    <a:pt x="2351" y="1575"/>
                    <a:pt x="2534" y="1735"/>
                  </a:cubicBezTo>
                  <a:cubicBezTo>
                    <a:pt x="2625" y="1804"/>
                    <a:pt x="2694" y="1895"/>
                    <a:pt x="2785" y="1963"/>
                  </a:cubicBezTo>
                  <a:cubicBezTo>
                    <a:pt x="2876" y="2055"/>
                    <a:pt x="2945" y="2169"/>
                    <a:pt x="3059" y="2237"/>
                  </a:cubicBezTo>
                  <a:cubicBezTo>
                    <a:pt x="3104" y="2260"/>
                    <a:pt x="3173" y="2283"/>
                    <a:pt x="3219" y="2283"/>
                  </a:cubicBezTo>
                  <a:cubicBezTo>
                    <a:pt x="3310" y="2283"/>
                    <a:pt x="3378" y="2237"/>
                    <a:pt x="3447" y="2192"/>
                  </a:cubicBezTo>
                  <a:cubicBezTo>
                    <a:pt x="3538" y="2123"/>
                    <a:pt x="3561" y="2032"/>
                    <a:pt x="3561" y="1941"/>
                  </a:cubicBezTo>
                  <a:cubicBezTo>
                    <a:pt x="3561" y="1826"/>
                    <a:pt x="3492" y="1735"/>
                    <a:pt x="3401" y="1667"/>
                  </a:cubicBezTo>
                  <a:cubicBezTo>
                    <a:pt x="3355" y="1598"/>
                    <a:pt x="3287" y="1553"/>
                    <a:pt x="3219" y="1484"/>
                  </a:cubicBezTo>
                  <a:cubicBezTo>
                    <a:pt x="3150" y="1393"/>
                    <a:pt x="3059" y="1324"/>
                    <a:pt x="2967" y="1233"/>
                  </a:cubicBezTo>
                  <a:cubicBezTo>
                    <a:pt x="2739" y="1050"/>
                    <a:pt x="2534" y="868"/>
                    <a:pt x="2306" y="685"/>
                  </a:cubicBezTo>
                  <a:lnTo>
                    <a:pt x="2306" y="685"/>
                  </a:lnTo>
                  <a:cubicBezTo>
                    <a:pt x="2328" y="708"/>
                    <a:pt x="2351" y="731"/>
                    <a:pt x="2351" y="731"/>
                  </a:cubicBezTo>
                  <a:cubicBezTo>
                    <a:pt x="2260" y="662"/>
                    <a:pt x="2146" y="571"/>
                    <a:pt x="2032" y="503"/>
                  </a:cubicBezTo>
                  <a:cubicBezTo>
                    <a:pt x="1940" y="457"/>
                    <a:pt x="1872" y="388"/>
                    <a:pt x="1781" y="343"/>
                  </a:cubicBezTo>
                  <a:cubicBezTo>
                    <a:pt x="1575" y="206"/>
                    <a:pt x="1347" y="92"/>
                    <a:pt x="1119" y="23"/>
                  </a:cubicBezTo>
                  <a:cubicBezTo>
                    <a:pt x="1027" y="0"/>
                    <a:pt x="936" y="0"/>
                    <a:pt x="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38"/>
            <p:cNvSpPr/>
            <p:nvPr/>
          </p:nvSpPr>
          <p:spPr>
            <a:xfrm>
              <a:off x="8453216" y="1497089"/>
              <a:ext cx="100326" cy="61343"/>
            </a:xfrm>
            <a:custGeom>
              <a:avLst/>
              <a:gdLst/>
              <a:ahLst/>
              <a:cxnLst/>
              <a:rect l="l" t="t" r="r" b="b"/>
              <a:pathLst>
                <a:path w="3585" h="2192" extrusionOk="0">
                  <a:moveTo>
                    <a:pt x="1073" y="0"/>
                  </a:moveTo>
                  <a:cubicBezTo>
                    <a:pt x="891" y="0"/>
                    <a:pt x="731" y="46"/>
                    <a:pt x="571" y="137"/>
                  </a:cubicBezTo>
                  <a:cubicBezTo>
                    <a:pt x="366" y="206"/>
                    <a:pt x="183" y="320"/>
                    <a:pt x="92" y="525"/>
                  </a:cubicBezTo>
                  <a:cubicBezTo>
                    <a:pt x="1" y="685"/>
                    <a:pt x="1" y="891"/>
                    <a:pt x="23" y="1073"/>
                  </a:cubicBezTo>
                  <a:cubicBezTo>
                    <a:pt x="23" y="1187"/>
                    <a:pt x="115" y="1301"/>
                    <a:pt x="252" y="1301"/>
                  </a:cubicBezTo>
                  <a:cubicBezTo>
                    <a:pt x="366" y="1301"/>
                    <a:pt x="480" y="1187"/>
                    <a:pt x="457" y="1073"/>
                  </a:cubicBezTo>
                  <a:cubicBezTo>
                    <a:pt x="457" y="1005"/>
                    <a:pt x="457" y="913"/>
                    <a:pt x="457" y="845"/>
                  </a:cubicBezTo>
                  <a:cubicBezTo>
                    <a:pt x="457" y="822"/>
                    <a:pt x="457" y="822"/>
                    <a:pt x="457" y="799"/>
                  </a:cubicBezTo>
                  <a:cubicBezTo>
                    <a:pt x="480" y="799"/>
                    <a:pt x="480" y="776"/>
                    <a:pt x="480" y="776"/>
                  </a:cubicBezTo>
                  <a:cubicBezTo>
                    <a:pt x="480" y="776"/>
                    <a:pt x="503" y="754"/>
                    <a:pt x="503" y="754"/>
                  </a:cubicBezTo>
                  <a:cubicBezTo>
                    <a:pt x="526" y="731"/>
                    <a:pt x="548" y="708"/>
                    <a:pt x="594" y="708"/>
                  </a:cubicBezTo>
                  <a:cubicBezTo>
                    <a:pt x="685" y="662"/>
                    <a:pt x="799" y="639"/>
                    <a:pt x="891" y="617"/>
                  </a:cubicBezTo>
                  <a:lnTo>
                    <a:pt x="1119" y="617"/>
                  </a:lnTo>
                  <a:cubicBezTo>
                    <a:pt x="1187" y="617"/>
                    <a:pt x="1256" y="639"/>
                    <a:pt x="1324" y="662"/>
                  </a:cubicBezTo>
                  <a:cubicBezTo>
                    <a:pt x="1484" y="754"/>
                    <a:pt x="1644" y="822"/>
                    <a:pt x="1804" y="936"/>
                  </a:cubicBezTo>
                  <a:cubicBezTo>
                    <a:pt x="2009" y="1096"/>
                    <a:pt x="2215" y="1301"/>
                    <a:pt x="2397" y="1507"/>
                  </a:cubicBezTo>
                  <a:cubicBezTo>
                    <a:pt x="2511" y="1621"/>
                    <a:pt x="2625" y="1735"/>
                    <a:pt x="2740" y="1849"/>
                  </a:cubicBezTo>
                  <a:cubicBezTo>
                    <a:pt x="2785" y="1895"/>
                    <a:pt x="2831" y="1963"/>
                    <a:pt x="2877" y="2009"/>
                  </a:cubicBezTo>
                  <a:cubicBezTo>
                    <a:pt x="2945" y="2077"/>
                    <a:pt x="3014" y="2123"/>
                    <a:pt x="3082" y="2146"/>
                  </a:cubicBezTo>
                  <a:cubicBezTo>
                    <a:pt x="3128" y="2192"/>
                    <a:pt x="3173" y="2192"/>
                    <a:pt x="3242" y="2192"/>
                  </a:cubicBezTo>
                  <a:cubicBezTo>
                    <a:pt x="3310" y="2192"/>
                    <a:pt x="3402" y="2169"/>
                    <a:pt x="3447" y="2100"/>
                  </a:cubicBezTo>
                  <a:cubicBezTo>
                    <a:pt x="3584" y="1986"/>
                    <a:pt x="3561" y="1781"/>
                    <a:pt x="3447" y="1667"/>
                  </a:cubicBezTo>
                  <a:cubicBezTo>
                    <a:pt x="3287" y="1461"/>
                    <a:pt x="3082" y="1279"/>
                    <a:pt x="2922" y="1096"/>
                  </a:cubicBezTo>
                  <a:cubicBezTo>
                    <a:pt x="2808" y="1005"/>
                    <a:pt x="2717" y="913"/>
                    <a:pt x="2625" y="799"/>
                  </a:cubicBezTo>
                  <a:cubicBezTo>
                    <a:pt x="2511" y="708"/>
                    <a:pt x="2420" y="617"/>
                    <a:pt x="2306" y="525"/>
                  </a:cubicBezTo>
                  <a:cubicBezTo>
                    <a:pt x="2192" y="434"/>
                    <a:pt x="2078" y="343"/>
                    <a:pt x="1941" y="274"/>
                  </a:cubicBezTo>
                  <a:cubicBezTo>
                    <a:pt x="1827" y="206"/>
                    <a:pt x="1690" y="137"/>
                    <a:pt x="1553" y="92"/>
                  </a:cubicBezTo>
                  <a:cubicBezTo>
                    <a:pt x="1416" y="46"/>
                    <a:pt x="1279" y="23"/>
                    <a:pt x="11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38"/>
            <p:cNvSpPr/>
            <p:nvPr/>
          </p:nvSpPr>
          <p:spPr>
            <a:xfrm>
              <a:off x="8587992" y="1596100"/>
              <a:ext cx="106063" cy="73349"/>
            </a:xfrm>
            <a:custGeom>
              <a:avLst/>
              <a:gdLst/>
              <a:ahLst/>
              <a:cxnLst/>
              <a:rect l="l" t="t" r="r" b="b"/>
              <a:pathLst>
                <a:path w="3790" h="2621" extrusionOk="0">
                  <a:moveTo>
                    <a:pt x="252" y="0"/>
                  </a:moveTo>
                  <a:cubicBezTo>
                    <a:pt x="206" y="0"/>
                    <a:pt x="138" y="46"/>
                    <a:pt x="92" y="92"/>
                  </a:cubicBezTo>
                  <a:cubicBezTo>
                    <a:pt x="1" y="183"/>
                    <a:pt x="24" y="320"/>
                    <a:pt x="92" y="411"/>
                  </a:cubicBezTo>
                  <a:cubicBezTo>
                    <a:pt x="183" y="525"/>
                    <a:pt x="297" y="617"/>
                    <a:pt x="412" y="731"/>
                  </a:cubicBezTo>
                  <a:cubicBezTo>
                    <a:pt x="503" y="822"/>
                    <a:pt x="617" y="913"/>
                    <a:pt x="731" y="1005"/>
                  </a:cubicBezTo>
                  <a:cubicBezTo>
                    <a:pt x="959" y="1187"/>
                    <a:pt x="1165" y="1370"/>
                    <a:pt x="1393" y="1530"/>
                  </a:cubicBezTo>
                  <a:lnTo>
                    <a:pt x="1370" y="1530"/>
                  </a:lnTo>
                  <a:cubicBezTo>
                    <a:pt x="1393" y="1530"/>
                    <a:pt x="1393" y="1530"/>
                    <a:pt x="1416" y="1552"/>
                  </a:cubicBezTo>
                  <a:cubicBezTo>
                    <a:pt x="1423" y="1557"/>
                    <a:pt x="1430" y="1562"/>
                    <a:pt x="1438" y="1567"/>
                  </a:cubicBezTo>
                  <a:lnTo>
                    <a:pt x="1438" y="1567"/>
                  </a:lnTo>
                  <a:cubicBezTo>
                    <a:pt x="1438" y="1569"/>
                    <a:pt x="1439" y="1572"/>
                    <a:pt x="1439" y="1575"/>
                  </a:cubicBezTo>
                  <a:cubicBezTo>
                    <a:pt x="1439" y="1572"/>
                    <a:pt x="1439" y="1570"/>
                    <a:pt x="1439" y="1568"/>
                  </a:cubicBezTo>
                  <a:lnTo>
                    <a:pt x="1439" y="1568"/>
                  </a:lnTo>
                  <a:cubicBezTo>
                    <a:pt x="1546" y="1641"/>
                    <a:pt x="1653" y="1727"/>
                    <a:pt x="1761" y="1804"/>
                  </a:cubicBezTo>
                  <a:lnTo>
                    <a:pt x="1761" y="1804"/>
                  </a:lnTo>
                  <a:cubicBezTo>
                    <a:pt x="1760" y="1804"/>
                    <a:pt x="1759" y="1803"/>
                    <a:pt x="1758" y="1803"/>
                  </a:cubicBezTo>
                  <a:cubicBezTo>
                    <a:pt x="2032" y="2009"/>
                    <a:pt x="2306" y="2169"/>
                    <a:pt x="2603" y="2328"/>
                  </a:cubicBezTo>
                  <a:cubicBezTo>
                    <a:pt x="2740" y="2420"/>
                    <a:pt x="2900" y="2488"/>
                    <a:pt x="3036" y="2534"/>
                  </a:cubicBezTo>
                  <a:cubicBezTo>
                    <a:pt x="3152" y="2583"/>
                    <a:pt x="3279" y="2621"/>
                    <a:pt x="3400" y="2621"/>
                  </a:cubicBezTo>
                  <a:cubicBezTo>
                    <a:pt x="3448" y="2621"/>
                    <a:pt x="3494" y="2615"/>
                    <a:pt x="3539" y="2602"/>
                  </a:cubicBezTo>
                  <a:cubicBezTo>
                    <a:pt x="3630" y="2580"/>
                    <a:pt x="3721" y="2488"/>
                    <a:pt x="3744" y="2397"/>
                  </a:cubicBezTo>
                  <a:cubicBezTo>
                    <a:pt x="3790" y="2260"/>
                    <a:pt x="3721" y="2100"/>
                    <a:pt x="3607" y="2055"/>
                  </a:cubicBezTo>
                  <a:cubicBezTo>
                    <a:pt x="3516" y="2009"/>
                    <a:pt x="3447" y="1986"/>
                    <a:pt x="3356" y="1963"/>
                  </a:cubicBezTo>
                  <a:cubicBezTo>
                    <a:pt x="3265" y="1940"/>
                    <a:pt x="3196" y="1918"/>
                    <a:pt x="3128" y="1895"/>
                  </a:cubicBezTo>
                  <a:cubicBezTo>
                    <a:pt x="2740" y="1735"/>
                    <a:pt x="2375" y="1507"/>
                    <a:pt x="2032" y="1278"/>
                  </a:cubicBezTo>
                  <a:cubicBezTo>
                    <a:pt x="1850" y="1164"/>
                    <a:pt x="1667" y="1050"/>
                    <a:pt x="1484" y="936"/>
                  </a:cubicBezTo>
                  <a:cubicBezTo>
                    <a:pt x="1279" y="799"/>
                    <a:pt x="1074" y="662"/>
                    <a:pt x="868" y="502"/>
                  </a:cubicBezTo>
                  <a:cubicBezTo>
                    <a:pt x="685" y="365"/>
                    <a:pt x="549" y="229"/>
                    <a:pt x="412" y="69"/>
                  </a:cubicBezTo>
                  <a:cubicBezTo>
                    <a:pt x="366" y="23"/>
                    <a:pt x="320" y="0"/>
                    <a:pt x="2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38"/>
            <p:cNvSpPr/>
            <p:nvPr/>
          </p:nvSpPr>
          <p:spPr>
            <a:xfrm>
              <a:off x="8399569" y="1193675"/>
              <a:ext cx="130970" cy="324990"/>
            </a:xfrm>
            <a:custGeom>
              <a:avLst/>
              <a:gdLst/>
              <a:ahLst/>
              <a:cxnLst/>
              <a:rect l="l" t="t" r="r" b="b"/>
              <a:pathLst>
                <a:path w="4680" h="11613" extrusionOk="0">
                  <a:moveTo>
                    <a:pt x="1975" y="10640"/>
                  </a:moveTo>
                  <a:cubicBezTo>
                    <a:pt x="1978" y="10646"/>
                    <a:pt x="1982" y="10653"/>
                    <a:pt x="1986" y="10660"/>
                  </a:cubicBezTo>
                  <a:cubicBezTo>
                    <a:pt x="1986" y="10648"/>
                    <a:pt x="1980" y="10643"/>
                    <a:pt x="1975" y="10640"/>
                  </a:cubicBezTo>
                  <a:close/>
                  <a:moveTo>
                    <a:pt x="4428" y="0"/>
                  </a:moveTo>
                  <a:cubicBezTo>
                    <a:pt x="4406" y="0"/>
                    <a:pt x="4383" y="0"/>
                    <a:pt x="4337" y="23"/>
                  </a:cubicBezTo>
                  <a:cubicBezTo>
                    <a:pt x="4063" y="114"/>
                    <a:pt x="3766" y="206"/>
                    <a:pt x="3493" y="343"/>
                  </a:cubicBezTo>
                  <a:cubicBezTo>
                    <a:pt x="3424" y="366"/>
                    <a:pt x="3378" y="411"/>
                    <a:pt x="3310" y="434"/>
                  </a:cubicBezTo>
                  <a:cubicBezTo>
                    <a:pt x="3310" y="434"/>
                    <a:pt x="3287" y="411"/>
                    <a:pt x="3287" y="411"/>
                  </a:cubicBezTo>
                  <a:cubicBezTo>
                    <a:pt x="3241" y="388"/>
                    <a:pt x="3196" y="366"/>
                    <a:pt x="3127" y="343"/>
                  </a:cubicBezTo>
                  <a:lnTo>
                    <a:pt x="2968" y="343"/>
                  </a:lnTo>
                  <a:cubicBezTo>
                    <a:pt x="2876" y="366"/>
                    <a:pt x="2762" y="388"/>
                    <a:pt x="2671" y="434"/>
                  </a:cubicBezTo>
                  <a:cubicBezTo>
                    <a:pt x="2580" y="457"/>
                    <a:pt x="2511" y="480"/>
                    <a:pt x="2420" y="525"/>
                  </a:cubicBezTo>
                  <a:cubicBezTo>
                    <a:pt x="2260" y="617"/>
                    <a:pt x="2100" y="708"/>
                    <a:pt x="1940" y="799"/>
                  </a:cubicBezTo>
                  <a:cubicBezTo>
                    <a:pt x="1803" y="891"/>
                    <a:pt x="1666" y="982"/>
                    <a:pt x="1552" y="1073"/>
                  </a:cubicBezTo>
                  <a:cubicBezTo>
                    <a:pt x="1484" y="1119"/>
                    <a:pt x="1415" y="1187"/>
                    <a:pt x="1347" y="1233"/>
                  </a:cubicBezTo>
                  <a:cubicBezTo>
                    <a:pt x="1324" y="1256"/>
                    <a:pt x="1301" y="1279"/>
                    <a:pt x="1278" y="1301"/>
                  </a:cubicBezTo>
                  <a:cubicBezTo>
                    <a:pt x="1256" y="1324"/>
                    <a:pt x="1233" y="1347"/>
                    <a:pt x="1210" y="1393"/>
                  </a:cubicBezTo>
                  <a:cubicBezTo>
                    <a:pt x="1187" y="1416"/>
                    <a:pt x="1164" y="1461"/>
                    <a:pt x="1164" y="1484"/>
                  </a:cubicBezTo>
                  <a:cubicBezTo>
                    <a:pt x="1073" y="1575"/>
                    <a:pt x="982" y="1644"/>
                    <a:pt x="913" y="1712"/>
                  </a:cubicBezTo>
                  <a:cubicBezTo>
                    <a:pt x="799" y="1804"/>
                    <a:pt x="708" y="1918"/>
                    <a:pt x="617" y="2032"/>
                  </a:cubicBezTo>
                  <a:cubicBezTo>
                    <a:pt x="571" y="2100"/>
                    <a:pt x="525" y="2169"/>
                    <a:pt x="480" y="2260"/>
                  </a:cubicBezTo>
                  <a:cubicBezTo>
                    <a:pt x="480" y="2283"/>
                    <a:pt x="457" y="2306"/>
                    <a:pt x="457" y="2329"/>
                  </a:cubicBezTo>
                  <a:cubicBezTo>
                    <a:pt x="457" y="2374"/>
                    <a:pt x="457" y="2397"/>
                    <a:pt x="457" y="2465"/>
                  </a:cubicBezTo>
                  <a:cubicBezTo>
                    <a:pt x="457" y="2534"/>
                    <a:pt x="525" y="2580"/>
                    <a:pt x="571" y="2625"/>
                  </a:cubicBezTo>
                  <a:cubicBezTo>
                    <a:pt x="606" y="2643"/>
                    <a:pt x="637" y="2650"/>
                    <a:pt x="667" y="2650"/>
                  </a:cubicBezTo>
                  <a:cubicBezTo>
                    <a:pt x="714" y="2650"/>
                    <a:pt x="757" y="2631"/>
                    <a:pt x="799" y="2602"/>
                  </a:cubicBezTo>
                  <a:lnTo>
                    <a:pt x="799" y="2602"/>
                  </a:lnTo>
                  <a:cubicBezTo>
                    <a:pt x="753" y="2694"/>
                    <a:pt x="731" y="2762"/>
                    <a:pt x="685" y="2831"/>
                  </a:cubicBezTo>
                  <a:cubicBezTo>
                    <a:pt x="594" y="2990"/>
                    <a:pt x="548" y="3150"/>
                    <a:pt x="480" y="3310"/>
                  </a:cubicBezTo>
                  <a:cubicBezTo>
                    <a:pt x="365" y="3652"/>
                    <a:pt x="251" y="3972"/>
                    <a:pt x="183" y="4314"/>
                  </a:cubicBezTo>
                  <a:cubicBezTo>
                    <a:pt x="137" y="4497"/>
                    <a:pt x="92" y="4680"/>
                    <a:pt x="69" y="4862"/>
                  </a:cubicBezTo>
                  <a:cubicBezTo>
                    <a:pt x="46" y="5022"/>
                    <a:pt x="46" y="5182"/>
                    <a:pt x="23" y="5319"/>
                  </a:cubicBezTo>
                  <a:cubicBezTo>
                    <a:pt x="0" y="5684"/>
                    <a:pt x="0" y="6049"/>
                    <a:pt x="0" y="6414"/>
                  </a:cubicBezTo>
                  <a:cubicBezTo>
                    <a:pt x="23" y="6734"/>
                    <a:pt x="46" y="7076"/>
                    <a:pt x="92" y="7396"/>
                  </a:cubicBezTo>
                  <a:cubicBezTo>
                    <a:pt x="160" y="7761"/>
                    <a:pt x="228" y="8103"/>
                    <a:pt x="343" y="8469"/>
                  </a:cubicBezTo>
                  <a:cubicBezTo>
                    <a:pt x="457" y="8788"/>
                    <a:pt x="548" y="9130"/>
                    <a:pt x="662" y="9450"/>
                  </a:cubicBezTo>
                  <a:cubicBezTo>
                    <a:pt x="776" y="9770"/>
                    <a:pt x="913" y="10089"/>
                    <a:pt x="1050" y="10409"/>
                  </a:cubicBezTo>
                  <a:cubicBezTo>
                    <a:pt x="1119" y="10546"/>
                    <a:pt x="1187" y="10705"/>
                    <a:pt x="1256" y="10842"/>
                  </a:cubicBezTo>
                  <a:cubicBezTo>
                    <a:pt x="1347" y="11048"/>
                    <a:pt x="1461" y="11230"/>
                    <a:pt x="1598" y="11390"/>
                  </a:cubicBezTo>
                  <a:cubicBezTo>
                    <a:pt x="1644" y="11436"/>
                    <a:pt x="1666" y="11459"/>
                    <a:pt x="1712" y="11504"/>
                  </a:cubicBezTo>
                  <a:cubicBezTo>
                    <a:pt x="1735" y="11527"/>
                    <a:pt x="1803" y="11573"/>
                    <a:pt x="1849" y="11596"/>
                  </a:cubicBezTo>
                  <a:cubicBezTo>
                    <a:pt x="1883" y="11607"/>
                    <a:pt x="1923" y="11613"/>
                    <a:pt x="1966" y="11613"/>
                  </a:cubicBezTo>
                  <a:cubicBezTo>
                    <a:pt x="2009" y="11613"/>
                    <a:pt x="2055" y="11607"/>
                    <a:pt x="2100" y="11596"/>
                  </a:cubicBezTo>
                  <a:cubicBezTo>
                    <a:pt x="2169" y="11573"/>
                    <a:pt x="2237" y="11504"/>
                    <a:pt x="2260" y="11413"/>
                  </a:cubicBezTo>
                  <a:cubicBezTo>
                    <a:pt x="2306" y="11345"/>
                    <a:pt x="2283" y="11253"/>
                    <a:pt x="2260" y="11162"/>
                  </a:cubicBezTo>
                  <a:cubicBezTo>
                    <a:pt x="2237" y="11048"/>
                    <a:pt x="2146" y="10934"/>
                    <a:pt x="2077" y="10842"/>
                  </a:cubicBezTo>
                  <a:cubicBezTo>
                    <a:pt x="2077" y="10820"/>
                    <a:pt x="2077" y="10820"/>
                    <a:pt x="2077" y="10797"/>
                  </a:cubicBezTo>
                  <a:cubicBezTo>
                    <a:pt x="2061" y="10780"/>
                    <a:pt x="2044" y="10751"/>
                    <a:pt x="2027" y="10728"/>
                  </a:cubicBezTo>
                  <a:lnTo>
                    <a:pt x="2027" y="10728"/>
                  </a:lnTo>
                  <a:cubicBezTo>
                    <a:pt x="2029" y="10728"/>
                    <a:pt x="2030" y="10728"/>
                    <a:pt x="2032" y="10728"/>
                  </a:cubicBezTo>
                  <a:cubicBezTo>
                    <a:pt x="2009" y="10705"/>
                    <a:pt x="2009" y="10705"/>
                    <a:pt x="2009" y="10683"/>
                  </a:cubicBezTo>
                  <a:cubicBezTo>
                    <a:pt x="2009" y="10683"/>
                    <a:pt x="2009" y="10705"/>
                    <a:pt x="2009" y="10705"/>
                  </a:cubicBezTo>
                  <a:cubicBezTo>
                    <a:pt x="2009" y="10694"/>
                    <a:pt x="2003" y="10688"/>
                    <a:pt x="1997" y="10682"/>
                  </a:cubicBezTo>
                  <a:lnTo>
                    <a:pt x="1997" y="10682"/>
                  </a:lnTo>
                  <a:cubicBezTo>
                    <a:pt x="2000" y="10683"/>
                    <a:pt x="2004" y="10683"/>
                    <a:pt x="2009" y="10683"/>
                  </a:cubicBezTo>
                  <a:cubicBezTo>
                    <a:pt x="1986" y="10683"/>
                    <a:pt x="1986" y="10660"/>
                    <a:pt x="1986" y="10660"/>
                  </a:cubicBezTo>
                  <a:lnTo>
                    <a:pt x="1986" y="10660"/>
                  </a:lnTo>
                  <a:cubicBezTo>
                    <a:pt x="1986" y="10660"/>
                    <a:pt x="1986" y="10660"/>
                    <a:pt x="1986" y="10660"/>
                  </a:cubicBezTo>
                  <a:cubicBezTo>
                    <a:pt x="1986" y="10660"/>
                    <a:pt x="1963" y="10637"/>
                    <a:pt x="1963" y="10637"/>
                  </a:cubicBezTo>
                  <a:lnTo>
                    <a:pt x="1963" y="10637"/>
                  </a:lnTo>
                  <a:cubicBezTo>
                    <a:pt x="1963" y="10637"/>
                    <a:pt x="1969" y="10637"/>
                    <a:pt x="1975" y="10640"/>
                  </a:cubicBezTo>
                  <a:lnTo>
                    <a:pt x="1975" y="10640"/>
                  </a:lnTo>
                  <a:cubicBezTo>
                    <a:pt x="1887" y="10488"/>
                    <a:pt x="1800" y="10357"/>
                    <a:pt x="1712" y="10226"/>
                  </a:cubicBezTo>
                  <a:cubicBezTo>
                    <a:pt x="1598" y="10021"/>
                    <a:pt x="1507" y="9792"/>
                    <a:pt x="1438" y="9587"/>
                  </a:cubicBezTo>
                  <a:cubicBezTo>
                    <a:pt x="1370" y="9336"/>
                    <a:pt x="1278" y="9108"/>
                    <a:pt x="1210" y="8857"/>
                  </a:cubicBezTo>
                  <a:cubicBezTo>
                    <a:pt x="1164" y="8674"/>
                    <a:pt x="1119" y="8514"/>
                    <a:pt x="1096" y="8332"/>
                  </a:cubicBezTo>
                  <a:cubicBezTo>
                    <a:pt x="1050" y="8126"/>
                    <a:pt x="1005" y="7921"/>
                    <a:pt x="982" y="7715"/>
                  </a:cubicBezTo>
                  <a:cubicBezTo>
                    <a:pt x="913" y="7304"/>
                    <a:pt x="868" y="6894"/>
                    <a:pt x="868" y="6506"/>
                  </a:cubicBezTo>
                  <a:cubicBezTo>
                    <a:pt x="868" y="6346"/>
                    <a:pt x="868" y="6209"/>
                    <a:pt x="868" y="6049"/>
                  </a:cubicBezTo>
                  <a:cubicBezTo>
                    <a:pt x="890" y="5866"/>
                    <a:pt x="913" y="5684"/>
                    <a:pt x="936" y="5501"/>
                  </a:cubicBezTo>
                  <a:cubicBezTo>
                    <a:pt x="982" y="5182"/>
                    <a:pt x="1005" y="4862"/>
                    <a:pt x="1096" y="4543"/>
                  </a:cubicBezTo>
                  <a:cubicBezTo>
                    <a:pt x="1119" y="4406"/>
                    <a:pt x="1164" y="4269"/>
                    <a:pt x="1210" y="4109"/>
                  </a:cubicBezTo>
                  <a:cubicBezTo>
                    <a:pt x="1278" y="3949"/>
                    <a:pt x="1347" y="3789"/>
                    <a:pt x="1415" y="3630"/>
                  </a:cubicBezTo>
                  <a:cubicBezTo>
                    <a:pt x="1461" y="3470"/>
                    <a:pt x="1530" y="3310"/>
                    <a:pt x="1621" y="3150"/>
                  </a:cubicBezTo>
                  <a:cubicBezTo>
                    <a:pt x="1689" y="3013"/>
                    <a:pt x="1758" y="2876"/>
                    <a:pt x="1826" y="2739"/>
                  </a:cubicBezTo>
                  <a:cubicBezTo>
                    <a:pt x="2055" y="2351"/>
                    <a:pt x="2351" y="1963"/>
                    <a:pt x="2671" y="1621"/>
                  </a:cubicBezTo>
                  <a:cubicBezTo>
                    <a:pt x="2990" y="1301"/>
                    <a:pt x="3356" y="1005"/>
                    <a:pt x="3766" y="754"/>
                  </a:cubicBezTo>
                  <a:cubicBezTo>
                    <a:pt x="3881" y="685"/>
                    <a:pt x="3995" y="639"/>
                    <a:pt x="4109" y="594"/>
                  </a:cubicBezTo>
                  <a:cubicBezTo>
                    <a:pt x="4177" y="548"/>
                    <a:pt x="4223" y="525"/>
                    <a:pt x="4291" y="503"/>
                  </a:cubicBezTo>
                  <a:cubicBezTo>
                    <a:pt x="4360" y="480"/>
                    <a:pt x="4451" y="457"/>
                    <a:pt x="4520" y="434"/>
                  </a:cubicBezTo>
                  <a:cubicBezTo>
                    <a:pt x="4634" y="388"/>
                    <a:pt x="4679" y="251"/>
                    <a:pt x="4634" y="137"/>
                  </a:cubicBezTo>
                  <a:cubicBezTo>
                    <a:pt x="4611" y="92"/>
                    <a:pt x="4565" y="46"/>
                    <a:pt x="4520" y="23"/>
                  </a:cubicBezTo>
                  <a:cubicBezTo>
                    <a:pt x="4497" y="0"/>
                    <a:pt x="4451" y="0"/>
                    <a:pt x="44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38"/>
            <p:cNvSpPr/>
            <p:nvPr/>
          </p:nvSpPr>
          <p:spPr>
            <a:xfrm>
              <a:off x="8666574" y="1651678"/>
              <a:ext cx="34506" cy="8312"/>
            </a:xfrm>
            <a:custGeom>
              <a:avLst/>
              <a:gdLst/>
              <a:ahLst/>
              <a:cxnLst/>
              <a:rect l="l" t="t" r="r" b="b"/>
              <a:pathLst>
                <a:path w="1233" h="297" extrusionOk="0">
                  <a:moveTo>
                    <a:pt x="69" y="0"/>
                  </a:moveTo>
                  <a:cubicBezTo>
                    <a:pt x="46" y="0"/>
                    <a:pt x="23" y="23"/>
                    <a:pt x="23" y="46"/>
                  </a:cubicBezTo>
                  <a:cubicBezTo>
                    <a:pt x="0" y="91"/>
                    <a:pt x="23" y="137"/>
                    <a:pt x="69" y="160"/>
                  </a:cubicBezTo>
                  <a:cubicBezTo>
                    <a:pt x="183" y="183"/>
                    <a:pt x="274" y="206"/>
                    <a:pt x="365" y="228"/>
                  </a:cubicBezTo>
                  <a:cubicBezTo>
                    <a:pt x="480" y="251"/>
                    <a:pt x="571" y="251"/>
                    <a:pt x="662" y="274"/>
                  </a:cubicBezTo>
                  <a:lnTo>
                    <a:pt x="936" y="274"/>
                  </a:lnTo>
                  <a:cubicBezTo>
                    <a:pt x="959" y="274"/>
                    <a:pt x="1005" y="297"/>
                    <a:pt x="1027" y="297"/>
                  </a:cubicBezTo>
                  <a:cubicBezTo>
                    <a:pt x="1073" y="297"/>
                    <a:pt x="1096" y="297"/>
                    <a:pt x="1141" y="274"/>
                  </a:cubicBezTo>
                  <a:cubicBezTo>
                    <a:pt x="1164" y="274"/>
                    <a:pt x="1164" y="251"/>
                    <a:pt x="1187" y="228"/>
                  </a:cubicBezTo>
                  <a:cubicBezTo>
                    <a:pt x="1210" y="206"/>
                    <a:pt x="1233" y="160"/>
                    <a:pt x="1233" y="137"/>
                  </a:cubicBezTo>
                  <a:cubicBezTo>
                    <a:pt x="1233" y="91"/>
                    <a:pt x="1164" y="46"/>
                    <a:pt x="1119" y="46"/>
                  </a:cubicBezTo>
                  <a:cubicBezTo>
                    <a:pt x="1073" y="69"/>
                    <a:pt x="1027" y="69"/>
                    <a:pt x="982" y="69"/>
                  </a:cubicBezTo>
                  <a:lnTo>
                    <a:pt x="822" y="69"/>
                  </a:lnTo>
                  <a:cubicBezTo>
                    <a:pt x="731" y="69"/>
                    <a:pt x="662" y="46"/>
                    <a:pt x="571" y="46"/>
                  </a:cubicBezTo>
                  <a:cubicBezTo>
                    <a:pt x="525" y="46"/>
                    <a:pt x="502" y="46"/>
                    <a:pt x="457" y="23"/>
                  </a:cubicBezTo>
                  <a:lnTo>
                    <a:pt x="365" y="23"/>
                  </a:lnTo>
                  <a:cubicBezTo>
                    <a:pt x="343" y="23"/>
                    <a:pt x="343" y="23"/>
                    <a:pt x="320" y="46"/>
                  </a:cubicBezTo>
                  <a:lnTo>
                    <a:pt x="297" y="46"/>
                  </a:lnTo>
                  <a:cubicBezTo>
                    <a:pt x="251" y="23"/>
                    <a:pt x="183" y="23"/>
                    <a:pt x="1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38"/>
            <p:cNvSpPr/>
            <p:nvPr/>
          </p:nvSpPr>
          <p:spPr>
            <a:xfrm>
              <a:off x="8741294" y="1584598"/>
              <a:ext cx="157164" cy="36436"/>
            </a:xfrm>
            <a:custGeom>
              <a:avLst/>
              <a:gdLst/>
              <a:ahLst/>
              <a:cxnLst/>
              <a:rect l="l" t="t" r="r" b="b"/>
              <a:pathLst>
                <a:path w="5616" h="1302" extrusionOk="0">
                  <a:moveTo>
                    <a:pt x="5410" y="0"/>
                  </a:moveTo>
                  <a:cubicBezTo>
                    <a:pt x="5365" y="0"/>
                    <a:pt x="5342" y="0"/>
                    <a:pt x="5296" y="23"/>
                  </a:cubicBezTo>
                  <a:cubicBezTo>
                    <a:pt x="5273" y="46"/>
                    <a:pt x="5251" y="46"/>
                    <a:pt x="5228" y="69"/>
                  </a:cubicBezTo>
                  <a:cubicBezTo>
                    <a:pt x="5159" y="92"/>
                    <a:pt x="5114" y="137"/>
                    <a:pt x="5045" y="183"/>
                  </a:cubicBezTo>
                  <a:cubicBezTo>
                    <a:pt x="4954" y="229"/>
                    <a:pt x="4863" y="274"/>
                    <a:pt x="4748" y="320"/>
                  </a:cubicBezTo>
                  <a:cubicBezTo>
                    <a:pt x="4680" y="343"/>
                    <a:pt x="4611" y="388"/>
                    <a:pt x="4520" y="411"/>
                  </a:cubicBezTo>
                  <a:cubicBezTo>
                    <a:pt x="4475" y="434"/>
                    <a:pt x="4406" y="457"/>
                    <a:pt x="4338" y="480"/>
                  </a:cubicBezTo>
                  <a:cubicBezTo>
                    <a:pt x="4087" y="548"/>
                    <a:pt x="3835" y="594"/>
                    <a:pt x="3584" y="594"/>
                  </a:cubicBezTo>
                  <a:lnTo>
                    <a:pt x="3562" y="594"/>
                  </a:lnTo>
                  <a:cubicBezTo>
                    <a:pt x="3488" y="600"/>
                    <a:pt x="3415" y="603"/>
                    <a:pt x="3341" y="603"/>
                  </a:cubicBezTo>
                  <a:cubicBezTo>
                    <a:pt x="3141" y="603"/>
                    <a:pt x="2940" y="582"/>
                    <a:pt x="2740" y="548"/>
                  </a:cubicBezTo>
                  <a:cubicBezTo>
                    <a:pt x="2466" y="525"/>
                    <a:pt x="2215" y="503"/>
                    <a:pt x="1941" y="503"/>
                  </a:cubicBezTo>
                  <a:cubicBezTo>
                    <a:pt x="1667" y="503"/>
                    <a:pt x="1393" y="525"/>
                    <a:pt x="1119" y="571"/>
                  </a:cubicBezTo>
                  <a:cubicBezTo>
                    <a:pt x="1005" y="594"/>
                    <a:pt x="868" y="617"/>
                    <a:pt x="731" y="662"/>
                  </a:cubicBezTo>
                  <a:cubicBezTo>
                    <a:pt x="617" y="685"/>
                    <a:pt x="480" y="731"/>
                    <a:pt x="343" y="799"/>
                  </a:cubicBezTo>
                  <a:cubicBezTo>
                    <a:pt x="275" y="845"/>
                    <a:pt x="206" y="868"/>
                    <a:pt x="138" y="913"/>
                  </a:cubicBezTo>
                  <a:cubicBezTo>
                    <a:pt x="46" y="959"/>
                    <a:pt x="1" y="1050"/>
                    <a:pt x="46" y="1142"/>
                  </a:cubicBezTo>
                  <a:cubicBezTo>
                    <a:pt x="80" y="1209"/>
                    <a:pt x="150" y="1251"/>
                    <a:pt x="212" y="1251"/>
                  </a:cubicBezTo>
                  <a:cubicBezTo>
                    <a:pt x="235" y="1251"/>
                    <a:pt x="256" y="1245"/>
                    <a:pt x="275" y="1233"/>
                  </a:cubicBezTo>
                  <a:cubicBezTo>
                    <a:pt x="366" y="1187"/>
                    <a:pt x="457" y="1142"/>
                    <a:pt x="571" y="1096"/>
                  </a:cubicBezTo>
                  <a:cubicBezTo>
                    <a:pt x="686" y="1073"/>
                    <a:pt x="777" y="1050"/>
                    <a:pt x="914" y="1050"/>
                  </a:cubicBezTo>
                  <a:lnTo>
                    <a:pt x="1370" y="1050"/>
                  </a:lnTo>
                  <a:cubicBezTo>
                    <a:pt x="1484" y="1050"/>
                    <a:pt x="1621" y="1073"/>
                    <a:pt x="1736" y="1073"/>
                  </a:cubicBezTo>
                  <a:cubicBezTo>
                    <a:pt x="1872" y="1073"/>
                    <a:pt x="1987" y="1096"/>
                    <a:pt x="2124" y="1096"/>
                  </a:cubicBezTo>
                  <a:cubicBezTo>
                    <a:pt x="2146" y="1142"/>
                    <a:pt x="2169" y="1165"/>
                    <a:pt x="2192" y="1187"/>
                  </a:cubicBezTo>
                  <a:cubicBezTo>
                    <a:pt x="2352" y="1233"/>
                    <a:pt x="2512" y="1279"/>
                    <a:pt x="2671" y="1301"/>
                  </a:cubicBezTo>
                  <a:lnTo>
                    <a:pt x="3082" y="1301"/>
                  </a:lnTo>
                  <a:cubicBezTo>
                    <a:pt x="3219" y="1301"/>
                    <a:pt x="3333" y="1279"/>
                    <a:pt x="3470" y="1256"/>
                  </a:cubicBezTo>
                  <a:lnTo>
                    <a:pt x="3539" y="1256"/>
                  </a:lnTo>
                  <a:cubicBezTo>
                    <a:pt x="3813" y="1256"/>
                    <a:pt x="4064" y="1210"/>
                    <a:pt x="4315" y="1165"/>
                  </a:cubicBezTo>
                  <a:cubicBezTo>
                    <a:pt x="4452" y="1119"/>
                    <a:pt x="4566" y="1096"/>
                    <a:pt x="4657" y="1050"/>
                  </a:cubicBezTo>
                  <a:lnTo>
                    <a:pt x="4680" y="1050"/>
                  </a:lnTo>
                  <a:cubicBezTo>
                    <a:pt x="4703" y="1028"/>
                    <a:pt x="4726" y="982"/>
                    <a:pt x="4748" y="959"/>
                  </a:cubicBezTo>
                  <a:cubicBezTo>
                    <a:pt x="4794" y="936"/>
                    <a:pt x="4840" y="891"/>
                    <a:pt x="4885" y="845"/>
                  </a:cubicBezTo>
                  <a:cubicBezTo>
                    <a:pt x="4977" y="776"/>
                    <a:pt x="5068" y="685"/>
                    <a:pt x="5159" y="594"/>
                  </a:cubicBezTo>
                  <a:cubicBezTo>
                    <a:pt x="5273" y="525"/>
                    <a:pt x="5365" y="434"/>
                    <a:pt x="5456" y="343"/>
                  </a:cubicBezTo>
                  <a:cubicBezTo>
                    <a:pt x="5502" y="297"/>
                    <a:pt x="5547" y="229"/>
                    <a:pt x="5616" y="183"/>
                  </a:cubicBezTo>
                  <a:cubicBezTo>
                    <a:pt x="5593" y="115"/>
                    <a:pt x="5570" y="69"/>
                    <a:pt x="5525" y="46"/>
                  </a:cubicBezTo>
                  <a:cubicBezTo>
                    <a:pt x="5502" y="23"/>
                    <a:pt x="5456" y="0"/>
                    <a:pt x="54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38"/>
            <p:cNvSpPr/>
            <p:nvPr/>
          </p:nvSpPr>
          <p:spPr>
            <a:xfrm>
              <a:off x="8841592" y="1601193"/>
              <a:ext cx="28" cy="28"/>
            </a:xfrm>
            <a:custGeom>
              <a:avLst/>
              <a:gdLst/>
              <a:ahLst/>
              <a:cxnLst/>
              <a:rect l="l" t="t" r="r" b="b"/>
              <a:pathLst>
                <a:path w="1" h="1" extrusionOk="0">
                  <a:moveTo>
                    <a:pt x="0" y="1"/>
                  </a:moveTo>
                  <a:lnTo>
                    <a:pt x="0" y="1"/>
                  </a:lnTo>
                  <a:lnTo>
                    <a:pt x="0" y="1"/>
                  </a:lnTo>
                  <a:close/>
                </a:path>
              </a:pathLst>
            </a:custGeom>
            <a:solidFill>
              <a:srgbClr val="A4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38"/>
            <p:cNvSpPr/>
            <p:nvPr/>
          </p:nvSpPr>
          <p:spPr>
            <a:xfrm>
              <a:off x="8635902" y="1118927"/>
              <a:ext cx="178880" cy="89804"/>
            </a:xfrm>
            <a:custGeom>
              <a:avLst/>
              <a:gdLst/>
              <a:ahLst/>
              <a:cxnLst/>
              <a:rect l="l" t="t" r="r" b="b"/>
              <a:pathLst>
                <a:path w="6392" h="3209" extrusionOk="0">
                  <a:moveTo>
                    <a:pt x="640" y="2420"/>
                  </a:moveTo>
                  <a:cubicBezTo>
                    <a:pt x="640" y="2443"/>
                    <a:pt x="640" y="2443"/>
                    <a:pt x="640" y="2466"/>
                  </a:cubicBezTo>
                  <a:cubicBezTo>
                    <a:pt x="617" y="2512"/>
                    <a:pt x="617" y="2557"/>
                    <a:pt x="640" y="2580"/>
                  </a:cubicBezTo>
                  <a:lnTo>
                    <a:pt x="617" y="2580"/>
                  </a:lnTo>
                  <a:cubicBezTo>
                    <a:pt x="617" y="2534"/>
                    <a:pt x="617" y="2489"/>
                    <a:pt x="617" y="2443"/>
                  </a:cubicBezTo>
                  <a:cubicBezTo>
                    <a:pt x="617" y="2443"/>
                    <a:pt x="640" y="2420"/>
                    <a:pt x="640" y="2420"/>
                  </a:cubicBezTo>
                  <a:close/>
                  <a:moveTo>
                    <a:pt x="4977" y="1"/>
                  </a:moveTo>
                  <a:cubicBezTo>
                    <a:pt x="4840" y="1"/>
                    <a:pt x="4680" y="46"/>
                    <a:pt x="4543" y="92"/>
                  </a:cubicBezTo>
                  <a:cubicBezTo>
                    <a:pt x="4383" y="115"/>
                    <a:pt x="4223" y="161"/>
                    <a:pt x="4086" y="206"/>
                  </a:cubicBezTo>
                  <a:cubicBezTo>
                    <a:pt x="3972" y="229"/>
                    <a:pt x="3881" y="275"/>
                    <a:pt x="3790" y="320"/>
                  </a:cubicBezTo>
                  <a:cubicBezTo>
                    <a:pt x="3790" y="298"/>
                    <a:pt x="3790" y="298"/>
                    <a:pt x="3790" y="298"/>
                  </a:cubicBezTo>
                  <a:cubicBezTo>
                    <a:pt x="3744" y="252"/>
                    <a:pt x="3721" y="206"/>
                    <a:pt x="3675" y="183"/>
                  </a:cubicBezTo>
                  <a:cubicBezTo>
                    <a:pt x="3630" y="183"/>
                    <a:pt x="3594" y="173"/>
                    <a:pt x="3562" y="173"/>
                  </a:cubicBezTo>
                  <a:cubicBezTo>
                    <a:pt x="3546" y="173"/>
                    <a:pt x="3531" y="176"/>
                    <a:pt x="3516" y="183"/>
                  </a:cubicBezTo>
                  <a:cubicBezTo>
                    <a:pt x="3470" y="183"/>
                    <a:pt x="3424" y="206"/>
                    <a:pt x="3379" y="206"/>
                  </a:cubicBezTo>
                  <a:cubicBezTo>
                    <a:pt x="3310" y="229"/>
                    <a:pt x="3242" y="275"/>
                    <a:pt x="3173" y="298"/>
                  </a:cubicBezTo>
                  <a:cubicBezTo>
                    <a:pt x="3014" y="366"/>
                    <a:pt x="2877" y="412"/>
                    <a:pt x="2717" y="480"/>
                  </a:cubicBezTo>
                  <a:cubicBezTo>
                    <a:pt x="2397" y="617"/>
                    <a:pt x="2055" y="754"/>
                    <a:pt x="1758" y="937"/>
                  </a:cubicBezTo>
                  <a:cubicBezTo>
                    <a:pt x="1461" y="1119"/>
                    <a:pt x="1188" y="1302"/>
                    <a:pt x="891" y="1484"/>
                  </a:cubicBezTo>
                  <a:cubicBezTo>
                    <a:pt x="754" y="1576"/>
                    <a:pt x="617" y="1667"/>
                    <a:pt x="480" y="1781"/>
                  </a:cubicBezTo>
                  <a:cubicBezTo>
                    <a:pt x="297" y="1941"/>
                    <a:pt x="92" y="2146"/>
                    <a:pt x="69" y="2397"/>
                  </a:cubicBezTo>
                  <a:cubicBezTo>
                    <a:pt x="23" y="2671"/>
                    <a:pt x="1" y="3082"/>
                    <a:pt x="320" y="3174"/>
                  </a:cubicBezTo>
                  <a:cubicBezTo>
                    <a:pt x="396" y="3199"/>
                    <a:pt x="471" y="3208"/>
                    <a:pt x="547" y="3208"/>
                  </a:cubicBezTo>
                  <a:cubicBezTo>
                    <a:pt x="677" y="3208"/>
                    <a:pt x="807" y="3180"/>
                    <a:pt x="936" y="3151"/>
                  </a:cubicBezTo>
                  <a:cubicBezTo>
                    <a:pt x="1051" y="3151"/>
                    <a:pt x="1165" y="3128"/>
                    <a:pt x="1279" y="3082"/>
                  </a:cubicBezTo>
                  <a:cubicBezTo>
                    <a:pt x="1370" y="3059"/>
                    <a:pt x="1484" y="3014"/>
                    <a:pt x="1576" y="2968"/>
                  </a:cubicBezTo>
                  <a:cubicBezTo>
                    <a:pt x="1713" y="2900"/>
                    <a:pt x="1849" y="2831"/>
                    <a:pt x="1964" y="2740"/>
                  </a:cubicBezTo>
                  <a:cubicBezTo>
                    <a:pt x="2101" y="2649"/>
                    <a:pt x="2215" y="2557"/>
                    <a:pt x="2329" y="2466"/>
                  </a:cubicBezTo>
                  <a:cubicBezTo>
                    <a:pt x="2420" y="2375"/>
                    <a:pt x="2511" y="2283"/>
                    <a:pt x="2603" y="2192"/>
                  </a:cubicBezTo>
                  <a:cubicBezTo>
                    <a:pt x="2671" y="2124"/>
                    <a:pt x="2740" y="2055"/>
                    <a:pt x="2808" y="1987"/>
                  </a:cubicBezTo>
                  <a:cubicBezTo>
                    <a:pt x="2846" y="1949"/>
                    <a:pt x="2884" y="1911"/>
                    <a:pt x="2922" y="1872"/>
                  </a:cubicBezTo>
                  <a:lnTo>
                    <a:pt x="2922" y="1872"/>
                  </a:lnTo>
                  <a:cubicBezTo>
                    <a:pt x="3105" y="1690"/>
                    <a:pt x="3310" y="1530"/>
                    <a:pt x="3516" y="1370"/>
                  </a:cubicBezTo>
                  <a:cubicBezTo>
                    <a:pt x="3744" y="1211"/>
                    <a:pt x="3972" y="1074"/>
                    <a:pt x="4200" y="959"/>
                  </a:cubicBezTo>
                  <a:cubicBezTo>
                    <a:pt x="4611" y="731"/>
                    <a:pt x="5022" y="526"/>
                    <a:pt x="5456" y="412"/>
                  </a:cubicBezTo>
                  <a:cubicBezTo>
                    <a:pt x="5547" y="389"/>
                    <a:pt x="5638" y="366"/>
                    <a:pt x="5730" y="366"/>
                  </a:cubicBezTo>
                  <a:cubicBezTo>
                    <a:pt x="5844" y="343"/>
                    <a:pt x="5935" y="343"/>
                    <a:pt x="6026" y="343"/>
                  </a:cubicBezTo>
                  <a:lnTo>
                    <a:pt x="6209" y="343"/>
                  </a:lnTo>
                  <a:cubicBezTo>
                    <a:pt x="6255" y="343"/>
                    <a:pt x="6278" y="343"/>
                    <a:pt x="6323" y="320"/>
                  </a:cubicBezTo>
                  <a:cubicBezTo>
                    <a:pt x="6346" y="298"/>
                    <a:pt x="6392" y="252"/>
                    <a:pt x="6392" y="206"/>
                  </a:cubicBezTo>
                  <a:cubicBezTo>
                    <a:pt x="6392" y="138"/>
                    <a:pt x="6346" y="24"/>
                    <a:pt x="6255" y="24"/>
                  </a:cubicBezTo>
                  <a:lnTo>
                    <a:pt x="5775" y="24"/>
                  </a:lnTo>
                  <a:cubicBezTo>
                    <a:pt x="5616" y="24"/>
                    <a:pt x="5479" y="46"/>
                    <a:pt x="5319" y="69"/>
                  </a:cubicBezTo>
                  <a:cubicBezTo>
                    <a:pt x="5273" y="69"/>
                    <a:pt x="5228" y="69"/>
                    <a:pt x="5182" y="92"/>
                  </a:cubicBezTo>
                  <a:cubicBezTo>
                    <a:pt x="5159" y="69"/>
                    <a:pt x="5159" y="46"/>
                    <a:pt x="5136" y="46"/>
                  </a:cubicBezTo>
                  <a:cubicBezTo>
                    <a:pt x="5091" y="1"/>
                    <a:pt x="5045" y="1"/>
                    <a:pt x="49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38"/>
            <p:cNvSpPr/>
            <p:nvPr/>
          </p:nvSpPr>
          <p:spPr>
            <a:xfrm>
              <a:off x="8425119" y="1201343"/>
              <a:ext cx="243386" cy="80513"/>
            </a:xfrm>
            <a:custGeom>
              <a:avLst/>
              <a:gdLst/>
              <a:ahLst/>
              <a:cxnLst/>
              <a:rect l="l" t="t" r="r" b="b"/>
              <a:pathLst>
                <a:path w="8697" h="2877" extrusionOk="0">
                  <a:moveTo>
                    <a:pt x="4588" y="0"/>
                  </a:moveTo>
                  <a:cubicBezTo>
                    <a:pt x="4474" y="0"/>
                    <a:pt x="4337" y="23"/>
                    <a:pt x="4223" y="23"/>
                  </a:cubicBezTo>
                  <a:cubicBezTo>
                    <a:pt x="4063" y="23"/>
                    <a:pt x="3881" y="46"/>
                    <a:pt x="3721" y="69"/>
                  </a:cubicBezTo>
                  <a:cubicBezTo>
                    <a:pt x="3629" y="69"/>
                    <a:pt x="3515" y="92"/>
                    <a:pt x="3424" y="114"/>
                  </a:cubicBezTo>
                  <a:cubicBezTo>
                    <a:pt x="3082" y="160"/>
                    <a:pt x="2739" y="251"/>
                    <a:pt x="2397" y="365"/>
                  </a:cubicBezTo>
                  <a:cubicBezTo>
                    <a:pt x="2260" y="434"/>
                    <a:pt x="2100" y="502"/>
                    <a:pt x="1963" y="571"/>
                  </a:cubicBezTo>
                  <a:cubicBezTo>
                    <a:pt x="1803" y="639"/>
                    <a:pt x="1644" y="731"/>
                    <a:pt x="1484" y="822"/>
                  </a:cubicBezTo>
                  <a:cubicBezTo>
                    <a:pt x="1210" y="1005"/>
                    <a:pt x="936" y="1210"/>
                    <a:pt x="708" y="1461"/>
                  </a:cubicBezTo>
                  <a:cubicBezTo>
                    <a:pt x="571" y="1621"/>
                    <a:pt x="434" y="1803"/>
                    <a:pt x="343" y="1963"/>
                  </a:cubicBezTo>
                  <a:cubicBezTo>
                    <a:pt x="274" y="2077"/>
                    <a:pt x="206" y="2191"/>
                    <a:pt x="137" y="2283"/>
                  </a:cubicBezTo>
                  <a:cubicBezTo>
                    <a:pt x="92" y="2397"/>
                    <a:pt x="46" y="2488"/>
                    <a:pt x="23" y="2580"/>
                  </a:cubicBezTo>
                  <a:cubicBezTo>
                    <a:pt x="0" y="2716"/>
                    <a:pt x="114" y="2853"/>
                    <a:pt x="251" y="2876"/>
                  </a:cubicBezTo>
                  <a:cubicBezTo>
                    <a:pt x="320" y="2876"/>
                    <a:pt x="388" y="2853"/>
                    <a:pt x="434" y="2831"/>
                  </a:cubicBezTo>
                  <a:cubicBezTo>
                    <a:pt x="434" y="2808"/>
                    <a:pt x="457" y="2808"/>
                    <a:pt x="457" y="2808"/>
                  </a:cubicBezTo>
                  <a:cubicBezTo>
                    <a:pt x="457" y="2808"/>
                    <a:pt x="480" y="2785"/>
                    <a:pt x="480" y="2785"/>
                  </a:cubicBezTo>
                  <a:cubicBezTo>
                    <a:pt x="525" y="2716"/>
                    <a:pt x="594" y="2648"/>
                    <a:pt x="639" y="2580"/>
                  </a:cubicBezTo>
                  <a:cubicBezTo>
                    <a:pt x="708" y="2488"/>
                    <a:pt x="753" y="2397"/>
                    <a:pt x="822" y="2306"/>
                  </a:cubicBezTo>
                  <a:cubicBezTo>
                    <a:pt x="959" y="2169"/>
                    <a:pt x="1073" y="2009"/>
                    <a:pt x="1210" y="1849"/>
                  </a:cubicBezTo>
                  <a:cubicBezTo>
                    <a:pt x="1438" y="1644"/>
                    <a:pt x="1667" y="1484"/>
                    <a:pt x="1940" y="1324"/>
                  </a:cubicBezTo>
                  <a:cubicBezTo>
                    <a:pt x="2100" y="1210"/>
                    <a:pt x="2260" y="1119"/>
                    <a:pt x="2443" y="1050"/>
                  </a:cubicBezTo>
                  <a:cubicBezTo>
                    <a:pt x="2648" y="982"/>
                    <a:pt x="2831" y="890"/>
                    <a:pt x="3036" y="845"/>
                  </a:cubicBezTo>
                  <a:cubicBezTo>
                    <a:pt x="3241" y="799"/>
                    <a:pt x="3424" y="753"/>
                    <a:pt x="3629" y="708"/>
                  </a:cubicBezTo>
                  <a:cubicBezTo>
                    <a:pt x="3812" y="685"/>
                    <a:pt x="3972" y="685"/>
                    <a:pt x="4154" y="662"/>
                  </a:cubicBezTo>
                  <a:cubicBezTo>
                    <a:pt x="4383" y="639"/>
                    <a:pt x="4588" y="639"/>
                    <a:pt x="4794" y="617"/>
                  </a:cubicBezTo>
                  <a:cubicBezTo>
                    <a:pt x="4999" y="617"/>
                    <a:pt x="5182" y="594"/>
                    <a:pt x="5364" y="594"/>
                  </a:cubicBezTo>
                  <a:cubicBezTo>
                    <a:pt x="5615" y="594"/>
                    <a:pt x="5844" y="617"/>
                    <a:pt x="6072" y="617"/>
                  </a:cubicBezTo>
                  <a:lnTo>
                    <a:pt x="7236" y="617"/>
                  </a:lnTo>
                  <a:cubicBezTo>
                    <a:pt x="7396" y="617"/>
                    <a:pt x="7533" y="617"/>
                    <a:pt x="7692" y="594"/>
                  </a:cubicBezTo>
                  <a:cubicBezTo>
                    <a:pt x="7829" y="571"/>
                    <a:pt x="7989" y="548"/>
                    <a:pt x="8126" y="525"/>
                  </a:cubicBezTo>
                  <a:cubicBezTo>
                    <a:pt x="8217" y="525"/>
                    <a:pt x="8286" y="502"/>
                    <a:pt x="8377" y="480"/>
                  </a:cubicBezTo>
                  <a:cubicBezTo>
                    <a:pt x="8446" y="457"/>
                    <a:pt x="8514" y="411"/>
                    <a:pt x="8605" y="388"/>
                  </a:cubicBezTo>
                  <a:cubicBezTo>
                    <a:pt x="8651" y="365"/>
                    <a:pt x="8697" y="297"/>
                    <a:pt x="8674" y="229"/>
                  </a:cubicBezTo>
                  <a:cubicBezTo>
                    <a:pt x="8640" y="177"/>
                    <a:pt x="8593" y="151"/>
                    <a:pt x="8542" y="151"/>
                  </a:cubicBezTo>
                  <a:cubicBezTo>
                    <a:pt x="8526" y="151"/>
                    <a:pt x="8508" y="154"/>
                    <a:pt x="8491" y="160"/>
                  </a:cubicBezTo>
                  <a:cubicBezTo>
                    <a:pt x="8423" y="183"/>
                    <a:pt x="8377" y="229"/>
                    <a:pt x="8286" y="251"/>
                  </a:cubicBezTo>
                  <a:cubicBezTo>
                    <a:pt x="8126" y="274"/>
                    <a:pt x="7966" y="297"/>
                    <a:pt x="7807" y="297"/>
                  </a:cubicBezTo>
                  <a:cubicBezTo>
                    <a:pt x="7670" y="297"/>
                    <a:pt x="7555" y="274"/>
                    <a:pt x="7418" y="274"/>
                  </a:cubicBezTo>
                  <a:cubicBezTo>
                    <a:pt x="7259" y="251"/>
                    <a:pt x="7099" y="229"/>
                    <a:pt x="6939" y="206"/>
                  </a:cubicBezTo>
                  <a:cubicBezTo>
                    <a:pt x="6802" y="183"/>
                    <a:pt x="6665" y="160"/>
                    <a:pt x="6528" y="137"/>
                  </a:cubicBezTo>
                  <a:cubicBezTo>
                    <a:pt x="6369" y="137"/>
                    <a:pt x="6232" y="92"/>
                    <a:pt x="6072" y="92"/>
                  </a:cubicBezTo>
                  <a:cubicBezTo>
                    <a:pt x="5798" y="46"/>
                    <a:pt x="5501" y="23"/>
                    <a:pt x="52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38"/>
            <p:cNvSpPr/>
            <p:nvPr/>
          </p:nvSpPr>
          <p:spPr>
            <a:xfrm>
              <a:off x="8423188" y="1209627"/>
              <a:ext cx="235746" cy="97612"/>
            </a:xfrm>
            <a:custGeom>
              <a:avLst/>
              <a:gdLst/>
              <a:ahLst/>
              <a:cxnLst/>
              <a:rect l="l" t="t" r="r" b="b"/>
              <a:pathLst>
                <a:path w="8424" h="3488" extrusionOk="0">
                  <a:moveTo>
                    <a:pt x="8286" y="1"/>
                  </a:moveTo>
                  <a:cubicBezTo>
                    <a:pt x="8241" y="24"/>
                    <a:pt x="8195" y="24"/>
                    <a:pt x="8127" y="47"/>
                  </a:cubicBezTo>
                  <a:lnTo>
                    <a:pt x="8149" y="47"/>
                  </a:lnTo>
                  <a:cubicBezTo>
                    <a:pt x="7876" y="115"/>
                    <a:pt x="7556" y="138"/>
                    <a:pt x="7282" y="161"/>
                  </a:cubicBezTo>
                  <a:cubicBezTo>
                    <a:pt x="7122" y="161"/>
                    <a:pt x="6985" y="138"/>
                    <a:pt x="6848" y="138"/>
                  </a:cubicBezTo>
                  <a:cubicBezTo>
                    <a:pt x="6711" y="138"/>
                    <a:pt x="6552" y="115"/>
                    <a:pt x="6415" y="115"/>
                  </a:cubicBezTo>
                  <a:cubicBezTo>
                    <a:pt x="6278" y="92"/>
                    <a:pt x="6118" y="92"/>
                    <a:pt x="5981" y="69"/>
                  </a:cubicBezTo>
                  <a:lnTo>
                    <a:pt x="5570" y="69"/>
                  </a:lnTo>
                  <a:cubicBezTo>
                    <a:pt x="5410" y="69"/>
                    <a:pt x="5273" y="47"/>
                    <a:pt x="5114" y="47"/>
                  </a:cubicBezTo>
                  <a:cubicBezTo>
                    <a:pt x="4954" y="47"/>
                    <a:pt x="4794" y="69"/>
                    <a:pt x="4634" y="69"/>
                  </a:cubicBezTo>
                  <a:cubicBezTo>
                    <a:pt x="4338" y="115"/>
                    <a:pt x="4018" y="138"/>
                    <a:pt x="3698" y="184"/>
                  </a:cubicBezTo>
                  <a:cubicBezTo>
                    <a:pt x="3539" y="229"/>
                    <a:pt x="3379" y="252"/>
                    <a:pt x="3219" y="321"/>
                  </a:cubicBezTo>
                  <a:cubicBezTo>
                    <a:pt x="3082" y="343"/>
                    <a:pt x="2922" y="412"/>
                    <a:pt x="2785" y="457"/>
                  </a:cubicBezTo>
                  <a:cubicBezTo>
                    <a:pt x="2489" y="549"/>
                    <a:pt x="2192" y="663"/>
                    <a:pt x="1918" y="800"/>
                  </a:cubicBezTo>
                  <a:cubicBezTo>
                    <a:pt x="1781" y="891"/>
                    <a:pt x="1644" y="960"/>
                    <a:pt x="1507" y="1028"/>
                  </a:cubicBezTo>
                  <a:cubicBezTo>
                    <a:pt x="1439" y="1074"/>
                    <a:pt x="1370" y="1119"/>
                    <a:pt x="1302" y="1165"/>
                  </a:cubicBezTo>
                  <a:cubicBezTo>
                    <a:pt x="1233" y="1211"/>
                    <a:pt x="1165" y="1279"/>
                    <a:pt x="1119" y="1325"/>
                  </a:cubicBezTo>
                  <a:cubicBezTo>
                    <a:pt x="1051" y="1371"/>
                    <a:pt x="1005" y="1416"/>
                    <a:pt x="937" y="1485"/>
                  </a:cubicBezTo>
                  <a:cubicBezTo>
                    <a:pt x="868" y="1553"/>
                    <a:pt x="800" y="1622"/>
                    <a:pt x="754" y="1690"/>
                  </a:cubicBezTo>
                  <a:cubicBezTo>
                    <a:pt x="640" y="1827"/>
                    <a:pt x="571" y="1941"/>
                    <a:pt x="480" y="2078"/>
                  </a:cubicBezTo>
                  <a:cubicBezTo>
                    <a:pt x="366" y="2261"/>
                    <a:pt x="275" y="2443"/>
                    <a:pt x="206" y="2649"/>
                  </a:cubicBezTo>
                  <a:cubicBezTo>
                    <a:pt x="161" y="2717"/>
                    <a:pt x="138" y="2809"/>
                    <a:pt x="92" y="2900"/>
                  </a:cubicBezTo>
                  <a:cubicBezTo>
                    <a:pt x="69" y="3014"/>
                    <a:pt x="46" y="3128"/>
                    <a:pt x="24" y="3242"/>
                  </a:cubicBezTo>
                  <a:cubicBezTo>
                    <a:pt x="1" y="3356"/>
                    <a:pt x="69" y="3448"/>
                    <a:pt x="161" y="3470"/>
                  </a:cubicBezTo>
                  <a:cubicBezTo>
                    <a:pt x="183" y="3482"/>
                    <a:pt x="212" y="3488"/>
                    <a:pt x="240" y="3488"/>
                  </a:cubicBezTo>
                  <a:cubicBezTo>
                    <a:pt x="269" y="3488"/>
                    <a:pt x="298" y="3482"/>
                    <a:pt x="320" y="3470"/>
                  </a:cubicBezTo>
                  <a:cubicBezTo>
                    <a:pt x="366" y="3448"/>
                    <a:pt x="434" y="3402"/>
                    <a:pt x="434" y="3356"/>
                  </a:cubicBezTo>
                  <a:cubicBezTo>
                    <a:pt x="457" y="3288"/>
                    <a:pt x="503" y="3197"/>
                    <a:pt x="526" y="3128"/>
                  </a:cubicBezTo>
                  <a:cubicBezTo>
                    <a:pt x="571" y="3037"/>
                    <a:pt x="594" y="2945"/>
                    <a:pt x="640" y="2877"/>
                  </a:cubicBezTo>
                  <a:cubicBezTo>
                    <a:pt x="708" y="2717"/>
                    <a:pt x="777" y="2580"/>
                    <a:pt x="845" y="2443"/>
                  </a:cubicBezTo>
                  <a:cubicBezTo>
                    <a:pt x="914" y="2329"/>
                    <a:pt x="959" y="2215"/>
                    <a:pt x="1051" y="2124"/>
                  </a:cubicBezTo>
                  <a:cubicBezTo>
                    <a:pt x="1074" y="2078"/>
                    <a:pt x="1119" y="2010"/>
                    <a:pt x="1165" y="1964"/>
                  </a:cubicBezTo>
                  <a:cubicBezTo>
                    <a:pt x="1188" y="1918"/>
                    <a:pt x="1233" y="1873"/>
                    <a:pt x="1256" y="1850"/>
                  </a:cubicBezTo>
                  <a:cubicBezTo>
                    <a:pt x="1347" y="1759"/>
                    <a:pt x="1439" y="1690"/>
                    <a:pt x="1530" y="1599"/>
                  </a:cubicBezTo>
                  <a:cubicBezTo>
                    <a:pt x="1621" y="1530"/>
                    <a:pt x="1713" y="1462"/>
                    <a:pt x="1804" y="1416"/>
                  </a:cubicBezTo>
                  <a:cubicBezTo>
                    <a:pt x="2078" y="1256"/>
                    <a:pt x="2352" y="1119"/>
                    <a:pt x="2626" y="1005"/>
                  </a:cubicBezTo>
                  <a:cubicBezTo>
                    <a:pt x="2763" y="937"/>
                    <a:pt x="2877" y="891"/>
                    <a:pt x="3014" y="846"/>
                  </a:cubicBezTo>
                  <a:cubicBezTo>
                    <a:pt x="3173" y="800"/>
                    <a:pt x="3310" y="731"/>
                    <a:pt x="3470" y="709"/>
                  </a:cubicBezTo>
                  <a:lnTo>
                    <a:pt x="3402" y="709"/>
                  </a:lnTo>
                  <a:cubicBezTo>
                    <a:pt x="3630" y="663"/>
                    <a:pt x="3858" y="594"/>
                    <a:pt x="4087" y="572"/>
                  </a:cubicBezTo>
                  <a:cubicBezTo>
                    <a:pt x="4315" y="526"/>
                    <a:pt x="4543" y="480"/>
                    <a:pt x="4771" y="457"/>
                  </a:cubicBezTo>
                  <a:cubicBezTo>
                    <a:pt x="5000" y="435"/>
                    <a:pt x="5228" y="435"/>
                    <a:pt x="5433" y="412"/>
                  </a:cubicBezTo>
                  <a:cubicBezTo>
                    <a:pt x="5658" y="412"/>
                    <a:pt x="5861" y="390"/>
                    <a:pt x="6064" y="389"/>
                  </a:cubicBezTo>
                  <a:lnTo>
                    <a:pt x="6064" y="389"/>
                  </a:lnTo>
                  <a:cubicBezTo>
                    <a:pt x="6242" y="389"/>
                    <a:pt x="6425" y="395"/>
                    <a:pt x="6609" y="395"/>
                  </a:cubicBezTo>
                  <a:cubicBezTo>
                    <a:pt x="6797" y="395"/>
                    <a:pt x="6985" y="389"/>
                    <a:pt x="7168" y="366"/>
                  </a:cubicBezTo>
                  <a:cubicBezTo>
                    <a:pt x="7373" y="366"/>
                    <a:pt x="7579" y="343"/>
                    <a:pt x="7784" y="298"/>
                  </a:cubicBezTo>
                  <a:cubicBezTo>
                    <a:pt x="7967" y="252"/>
                    <a:pt x="8172" y="206"/>
                    <a:pt x="8355" y="138"/>
                  </a:cubicBezTo>
                  <a:cubicBezTo>
                    <a:pt x="8400" y="138"/>
                    <a:pt x="8423" y="69"/>
                    <a:pt x="8400" y="47"/>
                  </a:cubicBezTo>
                  <a:cubicBezTo>
                    <a:pt x="8400" y="1"/>
                    <a:pt x="8355" y="1"/>
                    <a:pt x="83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38"/>
            <p:cNvSpPr/>
            <p:nvPr/>
          </p:nvSpPr>
          <p:spPr>
            <a:xfrm>
              <a:off x="8831378" y="1125336"/>
              <a:ext cx="124589" cy="494411"/>
            </a:xfrm>
            <a:custGeom>
              <a:avLst/>
              <a:gdLst/>
              <a:ahLst/>
              <a:cxnLst/>
              <a:rect l="l" t="t" r="r" b="b"/>
              <a:pathLst>
                <a:path w="4452" h="17667" extrusionOk="0">
                  <a:moveTo>
                    <a:pt x="297" y="0"/>
                  </a:moveTo>
                  <a:cubicBezTo>
                    <a:pt x="183" y="0"/>
                    <a:pt x="114" y="46"/>
                    <a:pt x="69" y="137"/>
                  </a:cubicBezTo>
                  <a:cubicBezTo>
                    <a:pt x="0" y="251"/>
                    <a:pt x="46" y="411"/>
                    <a:pt x="183" y="479"/>
                  </a:cubicBezTo>
                  <a:cubicBezTo>
                    <a:pt x="228" y="502"/>
                    <a:pt x="297" y="525"/>
                    <a:pt x="365" y="571"/>
                  </a:cubicBezTo>
                  <a:cubicBezTo>
                    <a:pt x="411" y="616"/>
                    <a:pt x="457" y="662"/>
                    <a:pt x="502" y="708"/>
                  </a:cubicBezTo>
                  <a:cubicBezTo>
                    <a:pt x="685" y="913"/>
                    <a:pt x="845" y="1164"/>
                    <a:pt x="1004" y="1392"/>
                  </a:cubicBezTo>
                  <a:cubicBezTo>
                    <a:pt x="1164" y="1643"/>
                    <a:pt x="1324" y="1895"/>
                    <a:pt x="1461" y="2168"/>
                  </a:cubicBezTo>
                  <a:cubicBezTo>
                    <a:pt x="1575" y="2420"/>
                    <a:pt x="1712" y="2693"/>
                    <a:pt x="1826" y="2967"/>
                  </a:cubicBezTo>
                  <a:cubicBezTo>
                    <a:pt x="1940" y="3241"/>
                    <a:pt x="2032" y="3538"/>
                    <a:pt x="2100" y="3835"/>
                  </a:cubicBezTo>
                  <a:cubicBezTo>
                    <a:pt x="2260" y="4405"/>
                    <a:pt x="2488" y="4976"/>
                    <a:pt x="2625" y="5569"/>
                  </a:cubicBezTo>
                  <a:cubicBezTo>
                    <a:pt x="2671" y="5706"/>
                    <a:pt x="2694" y="5866"/>
                    <a:pt x="2739" y="6003"/>
                  </a:cubicBezTo>
                  <a:cubicBezTo>
                    <a:pt x="2785" y="6300"/>
                    <a:pt x="2853" y="6597"/>
                    <a:pt x="2876" y="6893"/>
                  </a:cubicBezTo>
                  <a:cubicBezTo>
                    <a:pt x="2922" y="7213"/>
                    <a:pt x="2967" y="7532"/>
                    <a:pt x="2990" y="7852"/>
                  </a:cubicBezTo>
                  <a:cubicBezTo>
                    <a:pt x="3013" y="8194"/>
                    <a:pt x="3036" y="8514"/>
                    <a:pt x="3059" y="8856"/>
                  </a:cubicBezTo>
                  <a:cubicBezTo>
                    <a:pt x="3082" y="9199"/>
                    <a:pt x="3104" y="9518"/>
                    <a:pt x="3104" y="9861"/>
                  </a:cubicBezTo>
                  <a:cubicBezTo>
                    <a:pt x="3104" y="10089"/>
                    <a:pt x="3104" y="10317"/>
                    <a:pt x="3104" y="10545"/>
                  </a:cubicBezTo>
                  <a:cubicBezTo>
                    <a:pt x="3104" y="10751"/>
                    <a:pt x="3104" y="10979"/>
                    <a:pt x="3082" y="11184"/>
                  </a:cubicBezTo>
                  <a:cubicBezTo>
                    <a:pt x="3059" y="11458"/>
                    <a:pt x="3036" y="11732"/>
                    <a:pt x="3013" y="12006"/>
                  </a:cubicBezTo>
                  <a:cubicBezTo>
                    <a:pt x="2967" y="12303"/>
                    <a:pt x="2922" y="12600"/>
                    <a:pt x="2876" y="12896"/>
                  </a:cubicBezTo>
                  <a:cubicBezTo>
                    <a:pt x="2830" y="13193"/>
                    <a:pt x="2762" y="13467"/>
                    <a:pt x="2694" y="13741"/>
                  </a:cubicBezTo>
                  <a:cubicBezTo>
                    <a:pt x="2648" y="13878"/>
                    <a:pt x="2625" y="14038"/>
                    <a:pt x="2579" y="14175"/>
                  </a:cubicBezTo>
                  <a:cubicBezTo>
                    <a:pt x="2534" y="14312"/>
                    <a:pt x="2511" y="14448"/>
                    <a:pt x="2465" y="14608"/>
                  </a:cubicBezTo>
                  <a:cubicBezTo>
                    <a:pt x="2442" y="14631"/>
                    <a:pt x="2420" y="14677"/>
                    <a:pt x="2420" y="14722"/>
                  </a:cubicBezTo>
                  <a:cubicBezTo>
                    <a:pt x="2351" y="14928"/>
                    <a:pt x="2260" y="15133"/>
                    <a:pt x="2169" y="15339"/>
                  </a:cubicBezTo>
                  <a:cubicBezTo>
                    <a:pt x="2077" y="15544"/>
                    <a:pt x="1963" y="15749"/>
                    <a:pt x="1872" y="15955"/>
                  </a:cubicBezTo>
                  <a:cubicBezTo>
                    <a:pt x="1758" y="16138"/>
                    <a:pt x="1666" y="16320"/>
                    <a:pt x="1575" y="16503"/>
                  </a:cubicBezTo>
                  <a:cubicBezTo>
                    <a:pt x="1529" y="16617"/>
                    <a:pt x="1461" y="16708"/>
                    <a:pt x="1392" y="16799"/>
                  </a:cubicBezTo>
                  <a:cubicBezTo>
                    <a:pt x="1347" y="16891"/>
                    <a:pt x="1278" y="16959"/>
                    <a:pt x="1233" y="17051"/>
                  </a:cubicBezTo>
                  <a:cubicBezTo>
                    <a:pt x="1210" y="17096"/>
                    <a:pt x="1187" y="17119"/>
                    <a:pt x="1141" y="17142"/>
                  </a:cubicBezTo>
                  <a:cubicBezTo>
                    <a:pt x="1141" y="17165"/>
                    <a:pt x="1119" y="17187"/>
                    <a:pt x="1119" y="17187"/>
                  </a:cubicBezTo>
                  <a:cubicBezTo>
                    <a:pt x="1073" y="17233"/>
                    <a:pt x="1050" y="17302"/>
                    <a:pt x="1027" y="17347"/>
                  </a:cubicBezTo>
                  <a:cubicBezTo>
                    <a:pt x="1004" y="17416"/>
                    <a:pt x="1027" y="17461"/>
                    <a:pt x="1027" y="17530"/>
                  </a:cubicBezTo>
                  <a:cubicBezTo>
                    <a:pt x="1050" y="17576"/>
                    <a:pt x="1096" y="17644"/>
                    <a:pt x="1164" y="17667"/>
                  </a:cubicBezTo>
                  <a:cubicBezTo>
                    <a:pt x="1187" y="17644"/>
                    <a:pt x="1210" y="17644"/>
                    <a:pt x="1233" y="17621"/>
                  </a:cubicBezTo>
                  <a:cubicBezTo>
                    <a:pt x="1278" y="17576"/>
                    <a:pt x="1324" y="17553"/>
                    <a:pt x="1370" y="17507"/>
                  </a:cubicBezTo>
                  <a:cubicBezTo>
                    <a:pt x="1392" y="17484"/>
                    <a:pt x="1415" y="17484"/>
                    <a:pt x="1461" y="17461"/>
                  </a:cubicBezTo>
                  <a:cubicBezTo>
                    <a:pt x="1484" y="17439"/>
                    <a:pt x="1507" y="17393"/>
                    <a:pt x="1529" y="17370"/>
                  </a:cubicBezTo>
                  <a:cubicBezTo>
                    <a:pt x="1575" y="17347"/>
                    <a:pt x="1621" y="17302"/>
                    <a:pt x="1666" y="17256"/>
                  </a:cubicBezTo>
                  <a:cubicBezTo>
                    <a:pt x="1758" y="17187"/>
                    <a:pt x="1849" y="17096"/>
                    <a:pt x="1940" y="17005"/>
                  </a:cubicBezTo>
                  <a:cubicBezTo>
                    <a:pt x="2054" y="16936"/>
                    <a:pt x="2146" y="16845"/>
                    <a:pt x="2237" y="16754"/>
                  </a:cubicBezTo>
                  <a:cubicBezTo>
                    <a:pt x="2260" y="16731"/>
                    <a:pt x="2283" y="16708"/>
                    <a:pt x="2306" y="16685"/>
                  </a:cubicBezTo>
                  <a:cubicBezTo>
                    <a:pt x="2420" y="16503"/>
                    <a:pt x="2557" y="16320"/>
                    <a:pt x="2648" y="16115"/>
                  </a:cubicBezTo>
                  <a:cubicBezTo>
                    <a:pt x="2808" y="15841"/>
                    <a:pt x="2945" y="15567"/>
                    <a:pt x="3059" y="15270"/>
                  </a:cubicBezTo>
                  <a:cubicBezTo>
                    <a:pt x="3127" y="15088"/>
                    <a:pt x="3196" y="14928"/>
                    <a:pt x="3264" y="14745"/>
                  </a:cubicBezTo>
                  <a:cubicBezTo>
                    <a:pt x="3310" y="14631"/>
                    <a:pt x="3333" y="14517"/>
                    <a:pt x="3378" y="14403"/>
                  </a:cubicBezTo>
                  <a:cubicBezTo>
                    <a:pt x="3492" y="14380"/>
                    <a:pt x="3561" y="14312"/>
                    <a:pt x="3629" y="14220"/>
                  </a:cubicBezTo>
                  <a:cubicBezTo>
                    <a:pt x="3652" y="14152"/>
                    <a:pt x="3675" y="14060"/>
                    <a:pt x="3698" y="13969"/>
                  </a:cubicBezTo>
                  <a:cubicBezTo>
                    <a:pt x="3721" y="13901"/>
                    <a:pt x="3744" y="13832"/>
                    <a:pt x="3766" y="13764"/>
                  </a:cubicBezTo>
                  <a:cubicBezTo>
                    <a:pt x="3812" y="13604"/>
                    <a:pt x="3880" y="13467"/>
                    <a:pt x="3926" y="13307"/>
                  </a:cubicBezTo>
                  <a:cubicBezTo>
                    <a:pt x="4017" y="12988"/>
                    <a:pt x="4086" y="12668"/>
                    <a:pt x="4154" y="12349"/>
                  </a:cubicBezTo>
                  <a:cubicBezTo>
                    <a:pt x="4200" y="12029"/>
                    <a:pt x="4246" y="11687"/>
                    <a:pt x="4268" y="11367"/>
                  </a:cubicBezTo>
                  <a:cubicBezTo>
                    <a:pt x="4314" y="11002"/>
                    <a:pt x="4337" y="10637"/>
                    <a:pt x="4360" y="10294"/>
                  </a:cubicBezTo>
                  <a:cubicBezTo>
                    <a:pt x="4360" y="10317"/>
                    <a:pt x="4360" y="10340"/>
                    <a:pt x="4360" y="10363"/>
                  </a:cubicBezTo>
                  <a:cubicBezTo>
                    <a:pt x="4405" y="9655"/>
                    <a:pt x="4451" y="8948"/>
                    <a:pt x="4405" y="8240"/>
                  </a:cubicBezTo>
                  <a:cubicBezTo>
                    <a:pt x="4360" y="7920"/>
                    <a:pt x="4337" y="7578"/>
                    <a:pt x="4291" y="7236"/>
                  </a:cubicBezTo>
                  <a:cubicBezTo>
                    <a:pt x="4246" y="6893"/>
                    <a:pt x="4177" y="6551"/>
                    <a:pt x="4109" y="6209"/>
                  </a:cubicBezTo>
                  <a:cubicBezTo>
                    <a:pt x="4086" y="6049"/>
                    <a:pt x="4040" y="5889"/>
                    <a:pt x="4017" y="5752"/>
                  </a:cubicBezTo>
                  <a:cubicBezTo>
                    <a:pt x="3995" y="5684"/>
                    <a:pt x="3995" y="5615"/>
                    <a:pt x="3972" y="5547"/>
                  </a:cubicBezTo>
                  <a:cubicBezTo>
                    <a:pt x="3949" y="5432"/>
                    <a:pt x="3926" y="5318"/>
                    <a:pt x="3880" y="5227"/>
                  </a:cubicBezTo>
                  <a:cubicBezTo>
                    <a:pt x="3858" y="5204"/>
                    <a:pt x="3835" y="5181"/>
                    <a:pt x="3812" y="5159"/>
                  </a:cubicBezTo>
                  <a:cubicBezTo>
                    <a:pt x="3766" y="4930"/>
                    <a:pt x="3698" y="4725"/>
                    <a:pt x="3629" y="4497"/>
                  </a:cubicBezTo>
                  <a:cubicBezTo>
                    <a:pt x="3538" y="4177"/>
                    <a:pt x="3424" y="3835"/>
                    <a:pt x="3264" y="3515"/>
                  </a:cubicBezTo>
                  <a:cubicBezTo>
                    <a:pt x="3196" y="3355"/>
                    <a:pt x="3104" y="3196"/>
                    <a:pt x="3013" y="3036"/>
                  </a:cubicBezTo>
                  <a:cubicBezTo>
                    <a:pt x="2922" y="2876"/>
                    <a:pt x="2830" y="2716"/>
                    <a:pt x="2716" y="2556"/>
                  </a:cubicBezTo>
                  <a:cubicBezTo>
                    <a:pt x="2694" y="2488"/>
                    <a:pt x="2648" y="2442"/>
                    <a:pt x="2625" y="2397"/>
                  </a:cubicBezTo>
                  <a:lnTo>
                    <a:pt x="2625" y="2374"/>
                  </a:lnTo>
                  <a:cubicBezTo>
                    <a:pt x="2602" y="2351"/>
                    <a:pt x="2579" y="2328"/>
                    <a:pt x="2557" y="2283"/>
                  </a:cubicBezTo>
                  <a:cubicBezTo>
                    <a:pt x="2523" y="2216"/>
                    <a:pt x="2429" y="2173"/>
                    <a:pt x="2336" y="2173"/>
                  </a:cubicBezTo>
                  <a:cubicBezTo>
                    <a:pt x="2301" y="2173"/>
                    <a:pt x="2268" y="2179"/>
                    <a:pt x="2237" y="2191"/>
                  </a:cubicBezTo>
                  <a:cubicBezTo>
                    <a:pt x="2214" y="2191"/>
                    <a:pt x="2191" y="2191"/>
                    <a:pt x="2169" y="2214"/>
                  </a:cubicBezTo>
                  <a:cubicBezTo>
                    <a:pt x="2100" y="2054"/>
                    <a:pt x="2032" y="1917"/>
                    <a:pt x="1963" y="1780"/>
                  </a:cubicBezTo>
                  <a:cubicBezTo>
                    <a:pt x="1849" y="1529"/>
                    <a:pt x="1689" y="1324"/>
                    <a:pt x="1529" y="1118"/>
                  </a:cubicBezTo>
                  <a:cubicBezTo>
                    <a:pt x="1370" y="890"/>
                    <a:pt x="1210" y="662"/>
                    <a:pt x="1027" y="457"/>
                  </a:cubicBezTo>
                  <a:cubicBezTo>
                    <a:pt x="936" y="388"/>
                    <a:pt x="868" y="297"/>
                    <a:pt x="776" y="228"/>
                  </a:cubicBezTo>
                  <a:cubicBezTo>
                    <a:pt x="662" y="160"/>
                    <a:pt x="525" y="91"/>
                    <a:pt x="388" y="23"/>
                  </a:cubicBezTo>
                  <a:cubicBezTo>
                    <a:pt x="365" y="23"/>
                    <a:pt x="320" y="0"/>
                    <a:pt x="297"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38"/>
            <p:cNvSpPr/>
            <p:nvPr/>
          </p:nvSpPr>
          <p:spPr>
            <a:xfrm>
              <a:off x="8800062" y="1164291"/>
              <a:ext cx="81800" cy="243386"/>
            </a:xfrm>
            <a:custGeom>
              <a:avLst/>
              <a:gdLst/>
              <a:ahLst/>
              <a:cxnLst/>
              <a:rect l="l" t="t" r="r" b="b"/>
              <a:pathLst>
                <a:path w="2923" h="8697" extrusionOk="0">
                  <a:moveTo>
                    <a:pt x="412" y="0"/>
                  </a:moveTo>
                  <a:cubicBezTo>
                    <a:pt x="366" y="0"/>
                    <a:pt x="320" y="23"/>
                    <a:pt x="275" y="23"/>
                  </a:cubicBezTo>
                  <a:cubicBezTo>
                    <a:pt x="138" y="69"/>
                    <a:pt x="46" y="183"/>
                    <a:pt x="1" y="320"/>
                  </a:cubicBezTo>
                  <a:cubicBezTo>
                    <a:pt x="1" y="388"/>
                    <a:pt x="1" y="480"/>
                    <a:pt x="1" y="548"/>
                  </a:cubicBezTo>
                  <a:cubicBezTo>
                    <a:pt x="1" y="662"/>
                    <a:pt x="24" y="776"/>
                    <a:pt x="69" y="868"/>
                  </a:cubicBezTo>
                  <a:cubicBezTo>
                    <a:pt x="92" y="982"/>
                    <a:pt x="115" y="1096"/>
                    <a:pt x="138" y="1210"/>
                  </a:cubicBezTo>
                  <a:cubicBezTo>
                    <a:pt x="206" y="1416"/>
                    <a:pt x="252" y="1644"/>
                    <a:pt x="297" y="1849"/>
                  </a:cubicBezTo>
                  <a:cubicBezTo>
                    <a:pt x="366" y="2100"/>
                    <a:pt x="389" y="2351"/>
                    <a:pt x="434" y="2625"/>
                  </a:cubicBezTo>
                  <a:cubicBezTo>
                    <a:pt x="457" y="2762"/>
                    <a:pt x="457" y="2876"/>
                    <a:pt x="480" y="3013"/>
                  </a:cubicBezTo>
                  <a:cubicBezTo>
                    <a:pt x="480" y="3150"/>
                    <a:pt x="503" y="3310"/>
                    <a:pt x="526" y="3470"/>
                  </a:cubicBezTo>
                  <a:cubicBezTo>
                    <a:pt x="549" y="3789"/>
                    <a:pt x="571" y="4109"/>
                    <a:pt x="594" y="4451"/>
                  </a:cubicBezTo>
                  <a:cubicBezTo>
                    <a:pt x="617" y="4748"/>
                    <a:pt x="640" y="5045"/>
                    <a:pt x="663" y="5342"/>
                  </a:cubicBezTo>
                  <a:lnTo>
                    <a:pt x="663" y="5433"/>
                  </a:lnTo>
                  <a:cubicBezTo>
                    <a:pt x="663" y="5752"/>
                    <a:pt x="640" y="6072"/>
                    <a:pt x="663" y="6391"/>
                  </a:cubicBezTo>
                  <a:cubicBezTo>
                    <a:pt x="663" y="6551"/>
                    <a:pt x="663" y="6734"/>
                    <a:pt x="685" y="6894"/>
                  </a:cubicBezTo>
                  <a:cubicBezTo>
                    <a:pt x="685" y="7053"/>
                    <a:pt x="685" y="7213"/>
                    <a:pt x="708" y="7373"/>
                  </a:cubicBezTo>
                  <a:cubicBezTo>
                    <a:pt x="754" y="7556"/>
                    <a:pt x="777" y="7738"/>
                    <a:pt x="845" y="7898"/>
                  </a:cubicBezTo>
                  <a:cubicBezTo>
                    <a:pt x="914" y="8058"/>
                    <a:pt x="982" y="8217"/>
                    <a:pt x="1096" y="8332"/>
                  </a:cubicBezTo>
                  <a:cubicBezTo>
                    <a:pt x="1165" y="8400"/>
                    <a:pt x="1210" y="8469"/>
                    <a:pt x="1302" y="8537"/>
                  </a:cubicBezTo>
                  <a:cubicBezTo>
                    <a:pt x="1393" y="8606"/>
                    <a:pt x="1484" y="8651"/>
                    <a:pt x="1621" y="8674"/>
                  </a:cubicBezTo>
                  <a:cubicBezTo>
                    <a:pt x="1644" y="8697"/>
                    <a:pt x="1690" y="8697"/>
                    <a:pt x="1735" y="8697"/>
                  </a:cubicBezTo>
                  <a:lnTo>
                    <a:pt x="1872" y="8697"/>
                  </a:lnTo>
                  <a:cubicBezTo>
                    <a:pt x="1918" y="8697"/>
                    <a:pt x="1987" y="8697"/>
                    <a:pt x="2032" y="8674"/>
                  </a:cubicBezTo>
                  <a:cubicBezTo>
                    <a:pt x="2192" y="8651"/>
                    <a:pt x="2329" y="8560"/>
                    <a:pt x="2420" y="8446"/>
                  </a:cubicBezTo>
                  <a:cubicBezTo>
                    <a:pt x="2489" y="8377"/>
                    <a:pt x="2557" y="8309"/>
                    <a:pt x="2603" y="8217"/>
                  </a:cubicBezTo>
                  <a:cubicBezTo>
                    <a:pt x="2648" y="8149"/>
                    <a:pt x="2671" y="8081"/>
                    <a:pt x="2694" y="8012"/>
                  </a:cubicBezTo>
                  <a:cubicBezTo>
                    <a:pt x="2763" y="7829"/>
                    <a:pt x="2808" y="7670"/>
                    <a:pt x="2831" y="7487"/>
                  </a:cubicBezTo>
                  <a:cubicBezTo>
                    <a:pt x="2854" y="7327"/>
                    <a:pt x="2877" y="7168"/>
                    <a:pt x="2900" y="7008"/>
                  </a:cubicBezTo>
                  <a:cubicBezTo>
                    <a:pt x="2900" y="6825"/>
                    <a:pt x="2922" y="6643"/>
                    <a:pt x="2922" y="6460"/>
                  </a:cubicBezTo>
                  <a:cubicBezTo>
                    <a:pt x="2922" y="6140"/>
                    <a:pt x="2900" y="5821"/>
                    <a:pt x="2877" y="5501"/>
                  </a:cubicBezTo>
                  <a:cubicBezTo>
                    <a:pt x="2854" y="5182"/>
                    <a:pt x="2808" y="4862"/>
                    <a:pt x="2763" y="4543"/>
                  </a:cubicBezTo>
                  <a:cubicBezTo>
                    <a:pt x="2721" y="4355"/>
                    <a:pt x="2698" y="4168"/>
                    <a:pt x="2660" y="3981"/>
                  </a:cubicBezTo>
                  <a:lnTo>
                    <a:pt x="2660" y="3981"/>
                  </a:lnTo>
                  <a:cubicBezTo>
                    <a:pt x="2663" y="3986"/>
                    <a:pt x="2667" y="3990"/>
                    <a:pt x="2671" y="3995"/>
                  </a:cubicBezTo>
                  <a:cubicBezTo>
                    <a:pt x="2557" y="3424"/>
                    <a:pt x="2397" y="2831"/>
                    <a:pt x="2215" y="2260"/>
                  </a:cubicBezTo>
                  <a:cubicBezTo>
                    <a:pt x="2146" y="2100"/>
                    <a:pt x="2101" y="1963"/>
                    <a:pt x="2055" y="1826"/>
                  </a:cubicBezTo>
                  <a:cubicBezTo>
                    <a:pt x="1987" y="1667"/>
                    <a:pt x="1918" y="1530"/>
                    <a:pt x="1872" y="1370"/>
                  </a:cubicBezTo>
                  <a:cubicBezTo>
                    <a:pt x="1735" y="1096"/>
                    <a:pt x="1576" y="845"/>
                    <a:pt x="1370" y="640"/>
                  </a:cubicBezTo>
                  <a:cubicBezTo>
                    <a:pt x="1347" y="617"/>
                    <a:pt x="1347" y="617"/>
                    <a:pt x="1347" y="617"/>
                  </a:cubicBezTo>
                  <a:cubicBezTo>
                    <a:pt x="1279" y="548"/>
                    <a:pt x="1233" y="480"/>
                    <a:pt x="1165" y="411"/>
                  </a:cubicBezTo>
                  <a:cubicBezTo>
                    <a:pt x="1119" y="343"/>
                    <a:pt x="1051" y="274"/>
                    <a:pt x="959" y="206"/>
                  </a:cubicBezTo>
                  <a:cubicBezTo>
                    <a:pt x="868" y="137"/>
                    <a:pt x="754" y="69"/>
                    <a:pt x="640" y="23"/>
                  </a:cubicBezTo>
                  <a:lnTo>
                    <a:pt x="549" y="23"/>
                  </a:lnTo>
                  <a:cubicBezTo>
                    <a:pt x="503" y="23"/>
                    <a:pt x="457" y="0"/>
                    <a:pt x="4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38"/>
            <p:cNvSpPr/>
            <p:nvPr/>
          </p:nvSpPr>
          <p:spPr>
            <a:xfrm>
              <a:off x="8824969" y="1416604"/>
              <a:ext cx="45392" cy="47938"/>
            </a:xfrm>
            <a:custGeom>
              <a:avLst/>
              <a:gdLst/>
              <a:ahLst/>
              <a:cxnLst/>
              <a:rect l="l" t="t" r="r" b="b"/>
              <a:pathLst>
                <a:path w="1622" h="1713" extrusionOk="0">
                  <a:moveTo>
                    <a:pt x="731" y="0"/>
                  </a:moveTo>
                  <a:cubicBezTo>
                    <a:pt x="640" y="0"/>
                    <a:pt x="549" y="0"/>
                    <a:pt x="457" y="23"/>
                  </a:cubicBezTo>
                  <a:cubicBezTo>
                    <a:pt x="298" y="92"/>
                    <a:pt x="206" y="183"/>
                    <a:pt x="115" y="320"/>
                  </a:cubicBezTo>
                  <a:cubicBezTo>
                    <a:pt x="47" y="434"/>
                    <a:pt x="1" y="594"/>
                    <a:pt x="1" y="731"/>
                  </a:cubicBezTo>
                  <a:cubicBezTo>
                    <a:pt x="1" y="891"/>
                    <a:pt x="24" y="1050"/>
                    <a:pt x="115" y="1187"/>
                  </a:cubicBezTo>
                  <a:cubicBezTo>
                    <a:pt x="138" y="1279"/>
                    <a:pt x="206" y="1393"/>
                    <a:pt x="275" y="1461"/>
                  </a:cubicBezTo>
                  <a:cubicBezTo>
                    <a:pt x="343" y="1507"/>
                    <a:pt x="412" y="1552"/>
                    <a:pt x="457" y="1598"/>
                  </a:cubicBezTo>
                  <a:cubicBezTo>
                    <a:pt x="572" y="1667"/>
                    <a:pt x="686" y="1712"/>
                    <a:pt x="800" y="1712"/>
                  </a:cubicBezTo>
                  <a:cubicBezTo>
                    <a:pt x="1028" y="1712"/>
                    <a:pt x="1256" y="1575"/>
                    <a:pt x="1393" y="1393"/>
                  </a:cubicBezTo>
                  <a:cubicBezTo>
                    <a:pt x="1507" y="1256"/>
                    <a:pt x="1576" y="1096"/>
                    <a:pt x="1599" y="936"/>
                  </a:cubicBezTo>
                  <a:cubicBezTo>
                    <a:pt x="1621" y="845"/>
                    <a:pt x="1621" y="731"/>
                    <a:pt x="1599" y="639"/>
                  </a:cubicBezTo>
                  <a:cubicBezTo>
                    <a:pt x="1599" y="594"/>
                    <a:pt x="1576" y="548"/>
                    <a:pt x="1553" y="503"/>
                  </a:cubicBezTo>
                  <a:cubicBezTo>
                    <a:pt x="1553" y="457"/>
                    <a:pt x="1530" y="411"/>
                    <a:pt x="1507" y="366"/>
                  </a:cubicBezTo>
                  <a:cubicBezTo>
                    <a:pt x="1485" y="320"/>
                    <a:pt x="1416" y="274"/>
                    <a:pt x="1393" y="229"/>
                  </a:cubicBezTo>
                  <a:cubicBezTo>
                    <a:pt x="1256" y="115"/>
                    <a:pt x="1097" y="46"/>
                    <a:pt x="9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38"/>
            <p:cNvSpPr/>
            <p:nvPr/>
          </p:nvSpPr>
          <p:spPr>
            <a:xfrm>
              <a:off x="8520940" y="1106810"/>
              <a:ext cx="95205" cy="100074"/>
            </a:xfrm>
            <a:custGeom>
              <a:avLst/>
              <a:gdLst/>
              <a:ahLst/>
              <a:cxnLst/>
              <a:rect l="l" t="t" r="r" b="b"/>
              <a:pathLst>
                <a:path w="3402" h="3576" extrusionOk="0">
                  <a:moveTo>
                    <a:pt x="845" y="0"/>
                  </a:moveTo>
                  <a:cubicBezTo>
                    <a:pt x="753" y="0"/>
                    <a:pt x="685" y="46"/>
                    <a:pt x="639" y="114"/>
                  </a:cubicBezTo>
                  <a:cubicBezTo>
                    <a:pt x="594" y="206"/>
                    <a:pt x="639" y="343"/>
                    <a:pt x="730" y="388"/>
                  </a:cubicBezTo>
                  <a:cubicBezTo>
                    <a:pt x="753" y="411"/>
                    <a:pt x="799" y="434"/>
                    <a:pt x="822" y="457"/>
                  </a:cubicBezTo>
                  <a:cubicBezTo>
                    <a:pt x="799" y="457"/>
                    <a:pt x="776" y="457"/>
                    <a:pt x="776" y="479"/>
                  </a:cubicBezTo>
                  <a:cubicBezTo>
                    <a:pt x="730" y="457"/>
                    <a:pt x="662" y="457"/>
                    <a:pt x="616" y="434"/>
                  </a:cubicBezTo>
                  <a:cubicBezTo>
                    <a:pt x="548" y="434"/>
                    <a:pt x="502" y="457"/>
                    <a:pt x="457" y="479"/>
                  </a:cubicBezTo>
                  <a:lnTo>
                    <a:pt x="388" y="479"/>
                  </a:lnTo>
                  <a:cubicBezTo>
                    <a:pt x="365" y="479"/>
                    <a:pt x="297" y="479"/>
                    <a:pt x="251" y="502"/>
                  </a:cubicBezTo>
                  <a:cubicBezTo>
                    <a:pt x="205" y="548"/>
                    <a:pt x="160" y="616"/>
                    <a:pt x="160" y="708"/>
                  </a:cubicBezTo>
                  <a:cubicBezTo>
                    <a:pt x="137" y="731"/>
                    <a:pt x="114" y="753"/>
                    <a:pt x="91" y="776"/>
                  </a:cubicBezTo>
                  <a:cubicBezTo>
                    <a:pt x="23" y="822"/>
                    <a:pt x="0" y="936"/>
                    <a:pt x="23" y="1004"/>
                  </a:cubicBezTo>
                  <a:cubicBezTo>
                    <a:pt x="69" y="1141"/>
                    <a:pt x="183" y="1233"/>
                    <a:pt x="297" y="1301"/>
                  </a:cubicBezTo>
                  <a:cubicBezTo>
                    <a:pt x="365" y="1370"/>
                    <a:pt x="457" y="1438"/>
                    <a:pt x="525" y="1507"/>
                  </a:cubicBezTo>
                  <a:cubicBezTo>
                    <a:pt x="730" y="1644"/>
                    <a:pt x="913" y="1780"/>
                    <a:pt x="1096" y="1917"/>
                  </a:cubicBezTo>
                  <a:cubicBezTo>
                    <a:pt x="1347" y="2100"/>
                    <a:pt x="1598" y="2283"/>
                    <a:pt x="1826" y="2465"/>
                  </a:cubicBezTo>
                  <a:cubicBezTo>
                    <a:pt x="1986" y="2602"/>
                    <a:pt x="2146" y="2762"/>
                    <a:pt x="2305" y="2899"/>
                  </a:cubicBezTo>
                  <a:cubicBezTo>
                    <a:pt x="2351" y="2990"/>
                    <a:pt x="2420" y="3059"/>
                    <a:pt x="2488" y="3104"/>
                  </a:cubicBezTo>
                  <a:cubicBezTo>
                    <a:pt x="2511" y="3127"/>
                    <a:pt x="2534" y="3127"/>
                    <a:pt x="2556" y="3150"/>
                  </a:cubicBezTo>
                  <a:cubicBezTo>
                    <a:pt x="2602" y="3218"/>
                    <a:pt x="2671" y="3287"/>
                    <a:pt x="2739" y="3355"/>
                  </a:cubicBezTo>
                  <a:cubicBezTo>
                    <a:pt x="2785" y="3424"/>
                    <a:pt x="2853" y="3492"/>
                    <a:pt x="2922" y="3538"/>
                  </a:cubicBezTo>
                  <a:cubicBezTo>
                    <a:pt x="2962" y="3565"/>
                    <a:pt x="3010" y="3576"/>
                    <a:pt x="3056" y="3576"/>
                  </a:cubicBezTo>
                  <a:cubicBezTo>
                    <a:pt x="3089" y="3576"/>
                    <a:pt x="3122" y="3570"/>
                    <a:pt x="3150" y="3561"/>
                  </a:cubicBezTo>
                  <a:cubicBezTo>
                    <a:pt x="3241" y="3538"/>
                    <a:pt x="3287" y="3492"/>
                    <a:pt x="3333" y="3424"/>
                  </a:cubicBezTo>
                  <a:cubicBezTo>
                    <a:pt x="3401" y="3310"/>
                    <a:pt x="3378" y="3173"/>
                    <a:pt x="3333" y="3036"/>
                  </a:cubicBezTo>
                  <a:cubicBezTo>
                    <a:pt x="3310" y="2967"/>
                    <a:pt x="3264" y="2899"/>
                    <a:pt x="3241" y="2830"/>
                  </a:cubicBezTo>
                  <a:cubicBezTo>
                    <a:pt x="3218" y="2739"/>
                    <a:pt x="3173" y="2671"/>
                    <a:pt x="3150" y="2602"/>
                  </a:cubicBezTo>
                  <a:cubicBezTo>
                    <a:pt x="3036" y="2351"/>
                    <a:pt x="2899" y="2146"/>
                    <a:pt x="2739" y="1917"/>
                  </a:cubicBezTo>
                  <a:cubicBezTo>
                    <a:pt x="2579" y="1666"/>
                    <a:pt x="2420" y="1415"/>
                    <a:pt x="2237" y="1187"/>
                  </a:cubicBezTo>
                  <a:cubicBezTo>
                    <a:pt x="2054" y="982"/>
                    <a:pt x="1849" y="776"/>
                    <a:pt x="1643" y="571"/>
                  </a:cubicBezTo>
                  <a:cubicBezTo>
                    <a:pt x="1552" y="479"/>
                    <a:pt x="1438" y="388"/>
                    <a:pt x="1324" y="297"/>
                  </a:cubicBezTo>
                  <a:cubicBezTo>
                    <a:pt x="1210" y="183"/>
                    <a:pt x="1073" y="114"/>
                    <a:pt x="936" y="23"/>
                  </a:cubicBezTo>
                  <a:cubicBezTo>
                    <a:pt x="913" y="0"/>
                    <a:pt x="867" y="0"/>
                    <a:pt x="845" y="0"/>
                  </a:cubicBezTo>
                  <a:close/>
                </a:path>
              </a:pathLst>
            </a:custGeom>
            <a:solidFill>
              <a:srgbClr val="7F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38"/>
            <p:cNvSpPr/>
            <p:nvPr/>
          </p:nvSpPr>
          <p:spPr>
            <a:xfrm>
              <a:off x="8544559" y="1105523"/>
              <a:ext cx="72845" cy="101809"/>
            </a:xfrm>
            <a:custGeom>
              <a:avLst/>
              <a:gdLst/>
              <a:ahLst/>
              <a:cxnLst/>
              <a:rect l="l" t="t" r="r" b="b"/>
              <a:pathLst>
                <a:path w="2603" h="3638" extrusionOk="0">
                  <a:moveTo>
                    <a:pt x="160" y="0"/>
                  </a:moveTo>
                  <a:cubicBezTo>
                    <a:pt x="138" y="0"/>
                    <a:pt x="92" y="23"/>
                    <a:pt x="69" y="46"/>
                  </a:cubicBezTo>
                  <a:cubicBezTo>
                    <a:pt x="1" y="115"/>
                    <a:pt x="1" y="206"/>
                    <a:pt x="69" y="274"/>
                  </a:cubicBezTo>
                  <a:cubicBezTo>
                    <a:pt x="183" y="366"/>
                    <a:pt x="274" y="457"/>
                    <a:pt x="366" y="571"/>
                  </a:cubicBezTo>
                  <a:cubicBezTo>
                    <a:pt x="457" y="685"/>
                    <a:pt x="548" y="799"/>
                    <a:pt x="640" y="913"/>
                  </a:cubicBezTo>
                  <a:cubicBezTo>
                    <a:pt x="799" y="1096"/>
                    <a:pt x="936" y="1279"/>
                    <a:pt x="1051" y="1484"/>
                  </a:cubicBezTo>
                  <a:cubicBezTo>
                    <a:pt x="1188" y="1690"/>
                    <a:pt x="1302" y="1872"/>
                    <a:pt x="1416" y="2078"/>
                  </a:cubicBezTo>
                  <a:cubicBezTo>
                    <a:pt x="1484" y="2169"/>
                    <a:pt x="1553" y="2283"/>
                    <a:pt x="1598" y="2397"/>
                  </a:cubicBezTo>
                  <a:cubicBezTo>
                    <a:pt x="1667" y="2488"/>
                    <a:pt x="1712" y="2580"/>
                    <a:pt x="1781" y="2671"/>
                  </a:cubicBezTo>
                  <a:cubicBezTo>
                    <a:pt x="1849" y="2831"/>
                    <a:pt x="1941" y="3013"/>
                    <a:pt x="2009" y="3173"/>
                  </a:cubicBezTo>
                  <a:cubicBezTo>
                    <a:pt x="2009" y="3173"/>
                    <a:pt x="2009" y="3150"/>
                    <a:pt x="2009" y="3150"/>
                  </a:cubicBezTo>
                  <a:cubicBezTo>
                    <a:pt x="2009" y="3150"/>
                    <a:pt x="2009" y="3173"/>
                    <a:pt x="2032" y="3173"/>
                  </a:cubicBezTo>
                  <a:lnTo>
                    <a:pt x="2009" y="3173"/>
                  </a:lnTo>
                  <a:cubicBezTo>
                    <a:pt x="2032" y="3173"/>
                    <a:pt x="2032" y="3173"/>
                    <a:pt x="2032" y="3196"/>
                  </a:cubicBezTo>
                  <a:cubicBezTo>
                    <a:pt x="2055" y="3242"/>
                    <a:pt x="2055" y="3287"/>
                    <a:pt x="2078" y="3333"/>
                  </a:cubicBezTo>
                  <a:cubicBezTo>
                    <a:pt x="2101" y="3401"/>
                    <a:pt x="2123" y="3470"/>
                    <a:pt x="2169" y="3538"/>
                  </a:cubicBezTo>
                  <a:cubicBezTo>
                    <a:pt x="2204" y="3608"/>
                    <a:pt x="2279" y="3638"/>
                    <a:pt x="2353" y="3638"/>
                  </a:cubicBezTo>
                  <a:cubicBezTo>
                    <a:pt x="2376" y="3638"/>
                    <a:pt x="2399" y="3635"/>
                    <a:pt x="2420" y="3630"/>
                  </a:cubicBezTo>
                  <a:cubicBezTo>
                    <a:pt x="2489" y="3630"/>
                    <a:pt x="2534" y="3584"/>
                    <a:pt x="2557" y="3538"/>
                  </a:cubicBezTo>
                  <a:cubicBezTo>
                    <a:pt x="2603" y="3470"/>
                    <a:pt x="2603" y="3424"/>
                    <a:pt x="2580" y="3356"/>
                  </a:cubicBezTo>
                  <a:cubicBezTo>
                    <a:pt x="2580" y="3287"/>
                    <a:pt x="2534" y="3219"/>
                    <a:pt x="2511" y="3150"/>
                  </a:cubicBezTo>
                  <a:cubicBezTo>
                    <a:pt x="2489" y="3059"/>
                    <a:pt x="2443" y="2968"/>
                    <a:pt x="2397" y="2899"/>
                  </a:cubicBezTo>
                  <a:cubicBezTo>
                    <a:pt x="2352" y="2785"/>
                    <a:pt x="2283" y="2671"/>
                    <a:pt x="2237" y="2557"/>
                  </a:cubicBezTo>
                  <a:cubicBezTo>
                    <a:pt x="2169" y="2420"/>
                    <a:pt x="2101" y="2306"/>
                    <a:pt x="2032" y="2192"/>
                  </a:cubicBezTo>
                  <a:cubicBezTo>
                    <a:pt x="1941" y="2055"/>
                    <a:pt x="1849" y="1918"/>
                    <a:pt x="1758" y="1781"/>
                  </a:cubicBezTo>
                  <a:cubicBezTo>
                    <a:pt x="1667" y="1644"/>
                    <a:pt x="1576" y="1530"/>
                    <a:pt x="1484" y="1393"/>
                  </a:cubicBezTo>
                  <a:cubicBezTo>
                    <a:pt x="1370" y="1256"/>
                    <a:pt x="1279" y="1096"/>
                    <a:pt x="1165" y="959"/>
                  </a:cubicBezTo>
                  <a:cubicBezTo>
                    <a:pt x="1051" y="845"/>
                    <a:pt x="959" y="731"/>
                    <a:pt x="845" y="617"/>
                  </a:cubicBezTo>
                  <a:cubicBezTo>
                    <a:pt x="799" y="571"/>
                    <a:pt x="731" y="503"/>
                    <a:pt x="685" y="434"/>
                  </a:cubicBezTo>
                  <a:cubicBezTo>
                    <a:pt x="617" y="389"/>
                    <a:pt x="571" y="320"/>
                    <a:pt x="503" y="274"/>
                  </a:cubicBezTo>
                  <a:cubicBezTo>
                    <a:pt x="434" y="206"/>
                    <a:pt x="366" y="115"/>
                    <a:pt x="274" y="46"/>
                  </a:cubicBezTo>
                  <a:cubicBezTo>
                    <a:pt x="252" y="23"/>
                    <a:pt x="206" y="0"/>
                    <a:pt x="160" y="0"/>
                  </a:cubicBezTo>
                  <a:close/>
                </a:path>
              </a:pathLst>
            </a:custGeom>
            <a:solidFill>
              <a:srgbClr val="7F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38"/>
            <p:cNvSpPr/>
            <p:nvPr/>
          </p:nvSpPr>
          <p:spPr>
            <a:xfrm>
              <a:off x="8589279" y="1191129"/>
              <a:ext cx="45364" cy="16371"/>
            </a:xfrm>
            <a:custGeom>
              <a:avLst/>
              <a:gdLst/>
              <a:ahLst/>
              <a:cxnLst/>
              <a:rect l="l" t="t" r="r" b="b"/>
              <a:pathLst>
                <a:path w="1621" h="585" extrusionOk="0">
                  <a:moveTo>
                    <a:pt x="206" y="0"/>
                  </a:moveTo>
                  <a:cubicBezTo>
                    <a:pt x="114" y="0"/>
                    <a:pt x="46" y="46"/>
                    <a:pt x="23" y="114"/>
                  </a:cubicBezTo>
                  <a:cubicBezTo>
                    <a:pt x="0" y="205"/>
                    <a:pt x="69" y="320"/>
                    <a:pt x="160" y="342"/>
                  </a:cubicBezTo>
                  <a:cubicBezTo>
                    <a:pt x="297" y="388"/>
                    <a:pt x="457" y="434"/>
                    <a:pt x="617" y="457"/>
                  </a:cubicBezTo>
                  <a:cubicBezTo>
                    <a:pt x="708" y="479"/>
                    <a:pt x="776" y="479"/>
                    <a:pt x="868" y="502"/>
                  </a:cubicBezTo>
                  <a:cubicBezTo>
                    <a:pt x="891" y="502"/>
                    <a:pt x="913" y="525"/>
                    <a:pt x="936" y="525"/>
                  </a:cubicBezTo>
                  <a:lnTo>
                    <a:pt x="1050" y="525"/>
                  </a:lnTo>
                  <a:cubicBezTo>
                    <a:pt x="1096" y="525"/>
                    <a:pt x="1119" y="525"/>
                    <a:pt x="1142" y="548"/>
                  </a:cubicBezTo>
                  <a:cubicBezTo>
                    <a:pt x="1210" y="548"/>
                    <a:pt x="1256" y="571"/>
                    <a:pt x="1301" y="571"/>
                  </a:cubicBezTo>
                  <a:cubicBezTo>
                    <a:pt x="1330" y="580"/>
                    <a:pt x="1359" y="585"/>
                    <a:pt x="1386" y="585"/>
                  </a:cubicBezTo>
                  <a:cubicBezTo>
                    <a:pt x="1491" y="585"/>
                    <a:pt x="1580" y="519"/>
                    <a:pt x="1598" y="411"/>
                  </a:cubicBezTo>
                  <a:cubicBezTo>
                    <a:pt x="1621" y="342"/>
                    <a:pt x="1598" y="297"/>
                    <a:pt x="1575" y="228"/>
                  </a:cubicBezTo>
                  <a:cubicBezTo>
                    <a:pt x="1530" y="160"/>
                    <a:pt x="1461" y="114"/>
                    <a:pt x="1370" y="114"/>
                  </a:cubicBezTo>
                  <a:lnTo>
                    <a:pt x="1142" y="114"/>
                  </a:lnTo>
                  <a:cubicBezTo>
                    <a:pt x="1050" y="114"/>
                    <a:pt x="959" y="114"/>
                    <a:pt x="868" y="91"/>
                  </a:cubicBezTo>
                  <a:cubicBezTo>
                    <a:pt x="822" y="91"/>
                    <a:pt x="766" y="71"/>
                    <a:pt x="714" y="71"/>
                  </a:cubicBezTo>
                  <a:cubicBezTo>
                    <a:pt x="688" y="71"/>
                    <a:pt x="662" y="76"/>
                    <a:pt x="639" y="91"/>
                  </a:cubicBezTo>
                  <a:lnTo>
                    <a:pt x="617" y="91"/>
                  </a:lnTo>
                  <a:cubicBezTo>
                    <a:pt x="503" y="69"/>
                    <a:pt x="366" y="23"/>
                    <a:pt x="251" y="0"/>
                  </a:cubicBezTo>
                  <a:close/>
                </a:path>
              </a:pathLst>
            </a:custGeom>
            <a:solidFill>
              <a:srgbClr val="7F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38"/>
            <p:cNvSpPr/>
            <p:nvPr/>
          </p:nvSpPr>
          <p:spPr>
            <a:xfrm>
              <a:off x="8570110" y="1069758"/>
              <a:ext cx="63918" cy="134160"/>
            </a:xfrm>
            <a:custGeom>
              <a:avLst/>
              <a:gdLst/>
              <a:ahLst/>
              <a:cxnLst/>
              <a:rect l="l" t="t" r="r" b="b"/>
              <a:pathLst>
                <a:path w="2284" h="4794" extrusionOk="0">
                  <a:moveTo>
                    <a:pt x="548" y="0"/>
                  </a:moveTo>
                  <a:cubicBezTo>
                    <a:pt x="503" y="0"/>
                    <a:pt x="480" y="0"/>
                    <a:pt x="434" y="23"/>
                  </a:cubicBezTo>
                  <a:cubicBezTo>
                    <a:pt x="389" y="46"/>
                    <a:pt x="343" y="114"/>
                    <a:pt x="343" y="160"/>
                  </a:cubicBezTo>
                  <a:cubicBezTo>
                    <a:pt x="314" y="131"/>
                    <a:pt x="274" y="119"/>
                    <a:pt x="231" y="119"/>
                  </a:cubicBezTo>
                  <a:cubicBezTo>
                    <a:pt x="172" y="119"/>
                    <a:pt x="109" y="143"/>
                    <a:pt x="69" y="183"/>
                  </a:cubicBezTo>
                  <a:cubicBezTo>
                    <a:pt x="1" y="251"/>
                    <a:pt x="1" y="388"/>
                    <a:pt x="69" y="457"/>
                  </a:cubicBezTo>
                  <a:cubicBezTo>
                    <a:pt x="229" y="617"/>
                    <a:pt x="366" y="776"/>
                    <a:pt x="503" y="959"/>
                  </a:cubicBezTo>
                  <a:cubicBezTo>
                    <a:pt x="685" y="1187"/>
                    <a:pt x="822" y="1415"/>
                    <a:pt x="959" y="1667"/>
                  </a:cubicBezTo>
                  <a:cubicBezTo>
                    <a:pt x="1028" y="1781"/>
                    <a:pt x="1096" y="1918"/>
                    <a:pt x="1142" y="2032"/>
                  </a:cubicBezTo>
                  <a:cubicBezTo>
                    <a:pt x="1210" y="2146"/>
                    <a:pt x="1256" y="2260"/>
                    <a:pt x="1324" y="2374"/>
                  </a:cubicBezTo>
                  <a:cubicBezTo>
                    <a:pt x="1393" y="2557"/>
                    <a:pt x="1461" y="2762"/>
                    <a:pt x="1530" y="2968"/>
                  </a:cubicBezTo>
                  <a:cubicBezTo>
                    <a:pt x="1598" y="3196"/>
                    <a:pt x="1667" y="3401"/>
                    <a:pt x="1713" y="3607"/>
                  </a:cubicBezTo>
                  <a:cubicBezTo>
                    <a:pt x="1758" y="3721"/>
                    <a:pt x="1781" y="3812"/>
                    <a:pt x="1804" y="3926"/>
                  </a:cubicBezTo>
                  <a:cubicBezTo>
                    <a:pt x="1827" y="4018"/>
                    <a:pt x="1827" y="4132"/>
                    <a:pt x="1849" y="4223"/>
                  </a:cubicBezTo>
                  <a:cubicBezTo>
                    <a:pt x="1872" y="4314"/>
                    <a:pt x="1872" y="4406"/>
                    <a:pt x="1895" y="4497"/>
                  </a:cubicBezTo>
                  <a:cubicBezTo>
                    <a:pt x="1895" y="4542"/>
                    <a:pt x="1918" y="4588"/>
                    <a:pt x="1918" y="4634"/>
                  </a:cubicBezTo>
                  <a:cubicBezTo>
                    <a:pt x="1918" y="4657"/>
                    <a:pt x="1941" y="4679"/>
                    <a:pt x="1941" y="4702"/>
                  </a:cubicBezTo>
                  <a:cubicBezTo>
                    <a:pt x="1986" y="4771"/>
                    <a:pt x="2032" y="4794"/>
                    <a:pt x="2101" y="4794"/>
                  </a:cubicBezTo>
                  <a:cubicBezTo>
                    <a:pt x="2146" y="4794"/>
                    <a:pt x="2192" y="4748"/>
                    <a:pt x="2215" y="4702"/>
                  </a:cubicBezTo>
                  <a:cubicBezTo>
                    <a:pt x="2260" y="4657"/>
                    <a:pt x="2260" y="4588"/>
                    <a:pt x="2283" y="4520"/>
                  </a:cubicBezTo>
                  <a:cubicBezTo>
                    <a:pt x="2283" y="4451"/>
                    <a:pt x="2283" y="4406"/>
                    <a:pt x="2283" y="4337"/>
                  </a:cubicBezTo>
                  <a:cubicBezTo>
                    <a:pt x="2283" y="4269"/>
                    <a:pt x="2283" y="4177"/>
                    <a:pt x="2283" y="4109"/>
                  </a:cubicBezTo>
                  <a:cubicBezTo>
                    <a:pt x="2260" y="3926"/>
                    <a:pt x="2237" y="3766"/>
                    <a:pt x="2215" y="3607"/>
                  </a:cubicBezTo>
                  <a:cubicBezTo>
                    <a:pt x="2146" y="3287"/>
                    <a:pt x="2055" y="2968"/>
                    <a:pt x="1964" y="2648"/>
                  </a:cubicBezTo>
                  <a:cubicBezTo>
                    <a:pt x="1895" y="2351"/>
                    <a:pt x="1804" y="2055"/>
                    <a:pt x="1690" y="1758"/>
                  </a:cubicBezTo>
                  <a:cubicBezTo>
                    <a:pt x="1644" y="1621"/>
                    <a:pt x="1576" y="1484"/>
                    <a:pt x="1507" y="1347"/>
                  </a:cubicBezTo>
                  <a:cubicBezTo>
                    <a:pt x="1461" y="1187"/>
                    <a:pt x="1393" y="1050"/>
                    <a:pt x="1302" y="890"/>
                  </a:cubicBezTo>
                  <a:cubicBezTo>
                    <a:pt x="1233" y="753"/>
                    <a:pt x="1165" y="594"/>
                    <a:pt x="1073" y="457"/>
                  </a:cubicBezTo>
                  <a:cubicBezTo>
                    <a:pt x="1005" y="388"/>
                    <a:pt x="959" y="320"/>
                    <a:pt x="891" y="251"/>
                  </a:cubicBezTo>
                  <a:cubicBezTo>
                    <a:pt x="845" y="183"/>
                    <a:pt x="777" y="114"/>
                    <a:pt x="708" y="69"/>
                  </a:cubicBezTo>
                  <a:cubicBezTo>
                    <a:pt x="663" y="23"/>
                    <a:pt x="594" y="0"/>
                    <a:pt x="548" y="0"/>
                  </a:cubicBezTo>
                  <a:close/>
                </a:path>
              </a:pathLst>
            </a:custGeom>
            <a:solidFill>
              <a:srgbClr val="A68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38"/>
            <p:cNvSpPr/>
            <p:nvPr/>
          </p:nvSpPr>
          <p:spPr>
            <a:xfrm>
              <a:off x="9074092" y="1346977"/>
              <a:ext cx="71586" cy="91875"/>
            </a:xfrm>
            <a:custGeom>
              <a:avLst/>
              <a:gdLst/>
              <a:ahLst/>
              <a:cxnLst/>
              <a:rect l="l" t="t" r="r" b="b"/>
              <a:pathLst>
                <a:path w="2558" h="3283" extrusionOk="0">
                  <a:moveTo>
                    <a:pt x="183" y="0"/>
                  </a:moveTo>
                  <a:cubicBezTo>
                    <a:pt x="115" y="0"/>
                    <a:pt x="24" y="69"/>
                    <a:pt x="24" y="137"/>
                  </a:cubicBezTo>
                  <a:cubicBezTo>
                    <a:pt x="1" y="229"/>
                    <a:pt x="69" y="320"/>
                    <a:pt x="161" y="343"/>
                  </a:cubicBezTo>
                  <a:cubicBezTo>
                    <a:pt x="161" y="343"/>
                    <a:pt x="183" y="366"/>
                    <a:pt x="206" y="366"/>
                  </a:cubicBezTo>
                  <a:cubicBezTo>
                    <a:pt x="366" y="411"/>
                    <a:pt x="503" y="480"/>
                    <a:pt x="663" y="571"/>
                  </a:cubicBezTo>
                  <a:cubicBezTo>
                    <a:pt x="731" y="640"/>
                    <a:pt x="822" y="708"/>
                    <a:pt x="891" y="799"/>
                  </a:cubicBezTo>
                  <a:cubicBezTo>
                    <a:pt x="914" y="822"/>
                    <a:pt x="937" y="845"/>
                    <a:pt x="982" y="868"/>
                  </a:cubicBezTo>
                  <a:cubicBezTo>
                    <a:pt x="1028" y="959"/>
                    <a:pt x="1096" y="1028"/>
                    <a:pt x="1142" y="1119"/>
                  </a:cubicBezTo>
                  <a:cubicBezTo>
                    <a:pt x="1211" y="1210"/>
                    <a:pt x="1256" y="1301"/>
                    <a:pt x="1325" y="1416"/>
                  </a:cubicBezTo>
                  <a:cubicBezTo>
                    <a:pt x="1416" y="1644"/>
                    <a:pt x="1507" y="1872"/>
                    <a:pt x="1553" y="2123"/>
                  </a:cubicBezTo>
                  <a:cubicBezTo>
                    <a:pt x="1576" y="2214"/>
                    <a:pt x="1576" y="2306"/>
                    <a:pt x="1576" y="2397"/>
                  </a:cubicBezTo>
                  <a:cubicBezTo>
                    <a:pt x="1576" y="2488"/>
                    <a:pt x="1576" y="2580"/>
                    <a:pt x="1576" y="2648"/>
                  </a:cubicBezTo>
                  <a:cubicBezTo>
                    <a:pt x="1576" y="2717"/>
                    <a:pt x="1553" y="2762"/>
                    <a:pt x="1553" y="2808"/>
                  </a:cubicBezTo>
                  <a:cubicBezTo>
                    <a:pt x="1553" y="2831"/>
                    <a:pt x="1553" y="2854"/>
                    <a:pt x="1530" y="2899"/>
                  </a:cubicBezTo>
                  <a:cubicBezTo>
                    <a:pt x="1530" y="2899"/>
                    <a:pt x="1530" y="2922"/>
                    <a:pt x="1530" y="2922"/>
                  </a:cubicBezTo>
                  <a:cubicBezTo>
                    <a:pt x="1507" y="2968"/>
                    <a:pt x="1507" y="2968"/>
                    <a:pt x="1507" y="3013"/>
                  </a:cubicBezTo>
                  <a:cubicBezTo>
                    <a:pt x="1507" y="3152"/>
                    <a:pt x="1627" y="3273"/>
                    <a:pt x="1764" y="3273"/>
                  </a:cubicBezTo>
                  <a:cubicBezTo>
                    <a:pt x="1784" y="3273"/>
                    <a:pt x="1806" y="3270"/>
                    <a:pt x="1827" y="3264"/>
                  </a:cubicBezTo>
                  <a:cubicBezTo>
                    <a:pt x="1857" y="3277"/>
                    <a:pt x="1890" y="3282"/>
                    <a:pt x="1922" y="3282"/>
                  </a:cubicBezTo>
                  <a:cubicBezTo>
                    <a:pt x="2011" y="3282"/>
                    <a:pt x="2102" y="3240"/>
                    <a:pt x="2169" y="3173"/>
                  </a:cubicBezTo>
                  <a:cubicBezTo>
                    <a:pt x="2420" y="2922"/>
                    <a:pt x="2512" y="2557"/>
                    <a:pt x="2534" y="2214"/>
                  </a:cubicBezTo>
                  <a:cubicBezTo>
                    <a:pt x="2557" y="2123"/>
                    <a:pt x="2557" y="2032"/>
                    <a:pt x="2557" y="1918"/>
                  </a:cubicBezTo>
                  <a:cubicBezTo>
                    <a:pt x="2557" y="1895"/>
                    <a:pt x="2557" y="1849"/>
                    <a:pt x="2557" y="1804"/>
                  </a:cubicBezTo>
                  <a:cubicBezTo>
                    <a:pt x="2557" y="1667"/>
                    <a:pt x="2534" y="1530"/>
                    <a:pt x="2512" y="1416"/>
                  </a:cubicBezTo>
                  <a:cubicBezTo>
                    <a:pt x="2489" y="1279"/>
                    <a:pt x="2420" y="1165"/>
                    <a:pt x="2352" y="1050"/>
                  </a:cubicBezTo>
                  <a:cubicBezTo>
                    <a:pt x="2306" y="959"/>
                    <a:pt x="2238" y="891"/>
                    <a:pt x="2169" y="822"/>
                  </a:cubicBezTo>
                  <a:cubicBezTo>
                    <a:pt x="2078" y="708"/>
                    <a:pt x="1941" y="617"/>
                    <a:pt x="1827" y="525"/>
                  </a:cubicBezTo>
                  <a:cubicBezTo>
                    <a:pt x="1690" y="411"/>
                    <a:pt x="1553" y="320"/>
                    <a:pt x="1393" y="206"/>
                  </a:cubicBezTo>
                  <a:cubicBezTo>
                    <a:pt x="1325" y="183"/>
                    <a:pt x="1256" y="137"/>
                    <a:pt x="1188" y="92"/>
                  </a:cubicBezTo>
                  <a:cubicBezTo>
                    <a:pt x="1138" y="58"/>
                    <a:pt x="1075" y="37"/>
                    <a:pt x="1019" y="37"/>
                  </a:cubicBezTo>
                  <a:cubicBezTo>
                    <a:pt x="998" y="37"/>
                    <a:pt x="978" y="40"/>
                    <a:pt x="959" y="46"/>
                  </a:cubicBezTo>
                  <a:cubicBezTo>
                    <a:pt x="891" y="92"/>
                    <a:pt x="822" y="137"/>
                    <a:pt x="800" y="229"/>
                  </a:cubicBezTo>
                  <a:cubicBezTo>
                    <a:pt x="800" y="206"/>
                    <a:pt x="777" y="206"/>
                    <a:pt x="777" y="206"/>
                  </a:cubicBezTo>
                  <a:cubicBezTo>
                    <a:pt x="594" y="137"/>
                    <a:pt x="412" y="69"/>
                    <a:pt x="229" y="0"/>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38"/>
            <p:cNvSpPr/>
            <p:nvPr/>
          </p:nvSpPr>
          <p:spPr>
            <a:xfrm>
              <a:off x="9081116" y="1348880"/>
              <a:ext cx="51129" cy="98255"/>
            </a:xfrm>
            <a:custGeom>
              <a:avLst/>
              <a:gdLst/>
              <a:ahLst/>
              <a:cxnLst/>
              <a:rect l="l" t="t" r="r" b="b"/>
              <a:pathLst>
                <a:path w="1827" h="3511" extrusionOk="0">
                  <a:moveTo>
                    <a:pt x="161" y="1"/>
                  </a:moveTo>
                  <a:cubicBezTo>
                    <a:pt x="115" y="1"/>
                    <a:pt x="69" y="24"/>
                    <a:pt x="24" y="92"/>
                  </a:cubicBezTo>
                  <a:cubicBezTo>
                    <a:pt x="1" y="161"/>
                    <a:pt x="24" y="252"/>
                    <a:pt x="92" y="275"/>
                  </a:cubicBezTo>
                  <a:cubicBezTo>
                    <a:pt x="252" y="343"/>
                    <a:pt x="389" y="412"/>
                    <a:pt x="503" y="503"/>
                  </a:cubicBezTo>
                  <a:cubicBezTo>
                    <a:pt x="503" y="503"/>
                    <a:pt x="480" y="480"/>
                    <a:pt x="480" y="480"/>
                  </a:cubicBezTo>
                  <a:lnTo>
                    <a:pt x="480" y="480"/>
                  </a:lnTo>
                  <a:cubicBezTo>
                    <a:pt x="617" y="572"/>
                    <a:pt x="754" y="686"/>
                    <a:pt x="868" y="823"/>
                  </a:cubicBezTo>
                  <a:cubicBezTo>
                    <a:pt x="850" y="804"/>
                    <a:pt x="846" y="801"/>
                    <a:pt x="846" y="800"/>
                  </a:cubicBezTo>
                  <a:lnTo>
                    <a:pt x="846" y="800"/>
                  </a:lnTo>
                  <a:cubicBezTo>
                    <a:pt x="960" y="914"/>
                    <a:pt x="1051" y="1051"/>
                    <a:pt x="1119" y="1211"/>
                  </a:cubicBezTo>
                  <a:cubicBezTo>
                    <a:pt x="1188" y="1325"/>
                    <a:pt x="1233" y="1462"/>
                    <a:pt x="1279" y="1599"/>
                  </a:cubicBezTo>
                  <a:cubicBezTo>
                    <a:pt x="1325" y="1713"/>
                    <a:pt x="1370" y="1827"/>
                    <a:pt x="1393" y="1941"/>
                  </a:cubicBezTo>
                  <a:cubicBezTo>
                    <a:pt x="1416" y="2032"/>
                    <a:pt x="1416" y="2124"/>
                    <a:pt x="1416" y="2192"/>
                  </a:cubicBezTo>
                  <a:cubicBezTo>
                    <a:pt x="1393" y="2261"/>
                    <a:pt x="1393" y="2352"/>
                    <a:pt x="1370" y="2420"/>
                  </a:cubicBezTo>
                  <a:cubicBezTo>
                    <a:pt x="1348" y="2489"/>
                    <a:pt x="1325" y="2580"/>
                    <a:pt x="1302" y="2671"/>
                  </a:cubicBezTo>
                  <a:cubicBezTo>
                    <a:pt x="1302" y="2649"/>
                    <a:pt x="1302" y="2626"/>
                    <a:pt x="1302" y="2603"/>
                  </a:cubicBezTo>
                  <a:cubicBezTo>
                    <a:pt x="1279" y="2717"/>
                    <a:pt x="1233" y="2831"/>
                    <a:pt x="1188" y="2923"/>
                  </a:cubicBezTo>
                  <a:cubicBezTo>
                    <a:pt x="1165" y="3014"/>
                    <a:pt x="1119" y="3128"/>
                    <a:pt x="1074" y="3219"/>
                  </a:cubicBezTo>
                  <a:cubicBezTo>
                    <a:pt x="1051" y="3265"/>
                    <a:pt x="1051" y="3311"/>
                    <a:pt x="1074" y="3379"/>
                  </a:cubicBezTo>
                  <a:cubicBezTo>
                    <a:pt x="1074" y="3425"/>
                    <a:pt x="1119" y="3470"/>
                    <a:pt x="1165" y="3493"/>
                  </a:cubicBezTo>
                  <a:cubicBezTo>
                    <a:pt x="1188" y="3505"/>
                    <a:pt x="1211" y="3510"/>
                    <a:pt x="1236" y="3510"/>
                  </a:cubicBezTo>
                  <a:cubicBezTo>
                    <a:pt x="1262" y="3510"/>
                    <a:pt x="1290" y="3505"/>
                    <a:pt x="1325" y="3493"/>
                  </a:cubicBezTo>
                  <a:cubicBezTo>
                    <a:pt x="1370" y="3470"/>
                    <a:pt x="1393" y="3448"/>
                    <a:pt x="1439" y="3402"/>
                  </a:cubicBezTo>
                  <a:cubicBezTo>
                    <a:pt x="1507" y="3265"/>
                    <a:pt x="1553" y="3105"/>
                    <a:pt x="1621" y="2968"/>
                  </a:cubicBezTo>
                  <a:cubicBezTo>
                    <a:pt x="1644" y="2900"/>
                    <a:pt x="1667" y="2831"/>
                    <a:pt x="1690" y="2763"/>
                  </a:cubicBezTo>
                  <a:cubicBezTo>
                    <a:pt x="1736" y="2671"/>
                    <a:pt x="1758" y="2580"/>
                    <a:pt x="1781" y="2489"/>
                  </a:cubicBezTo>
                  <a:cubicBezTo>
                    <a:pt x="1827" y="2329"/>
                    <a:pt x="1827" y="2169"/>
                    <a:pt x="1827" y="2010"/>
                  </a:cubicBezTo>
                  <a:cubicBezTo>
                    <a:pt x="1804" y="1850"/>
                    <a:pt x="1758" y="1713"/>
                    <a:pt x="1690" y="1553"/>
                  </a:cubicBezTo>
                  <a:cubicBezTo>
                    <a:pt x="1621" y="1393"/>
                    <a:pt x="1553" y="1211"/>
                    <a:pt x="1484" y="1051"/>
                  </a:cubicBezTo>
                  <a:cubicBezTo>
                    <a:pt x="1393" y="891"/>
                    <a:pt x="1302" y="777"/>
                    <a:pt x="1188" y="640"/>
                  </a:cubicBezTo>
                  <a:cubicBezTo>
                    <a:pt x="1142" y="594"/>
                    <a:pt x="1096" y="549"/>
                    <a:pt x="1028" y="503"/>
                  </a:cubicBezTo>
                  <a:cubicBezTo>
                    <a:pt x="982" y="435"/>
                    <a:pt x="914" y="389"/>
                    <a:pt x="845" y="343"/>
                  </a:cubicBezTo>
                  <a:cubicBezTo>
                    <a:pt x="708" y="252"/>
                    <a:pt x="571" y="184"/>
                    <a:pt x="435" y="115"/>
                  </a:cubicBezTo>
                  <a:cubicBezTo>
                    <a:pt x="366" y="92"/>
                    <a:pt x="298" y="47"/>
                    <a:pt x="229" y="24"/>
                  </a:cubicBezTo>
                  <a:cubicBezTo>
                    <a:pt x="206" y="1"/>
                    <a:pt x="183" y="1"/>
                    <a:pt x="161" y="1"/>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38"/>
            <p:cNvSpPr/>
            <p:nvPr/>
          </p:nvSpPr>
          <p:spPr>
            <a:xfrm>
              <a:off x="9077926" y="1370597"/>
              <a:ext cx="26866" cy="54963"/>
            </a:xfrm>
            <a:custGeom>
              <a:avLst/>
              <a:gdLst/>
              <a:ahLst/>
              <a:cxnLst/>
              <a:rect l="l" t="t" r="r" b="b"/>
              <a:pathLst>
                <a:path w="960" h="1964" extrusionOk="0">
                  <a:moveTo>
                    <a:pt x="115" y="1"/>
                  </a:moveTo>
                  <a:cubicBezTo>
                    <a:pt x="69" y="1"/>
                    <a:pt x="46" y="1"/>
                    <a:pt x="24" y="24"/>
                  </a:cubicBezTo>
                  <a:cubicBezTo>
                    <a:pt x="1" y="69"/>
                    <a:pt x="1" y="138"/>
                    <a:pt x="46" y="161"/>
                  </a:cubicBezTo>
                  <a:cubicBezTo>
                    <a:pt x="115" y="229"/>
                    <a:pt x="183" y="298"/>
                    <a:pt x="252" y="366"/>
                  </a:cubicBezTo>
                  <a:cubicBezTo>
                    <a:pt x="366" y="480"/>
                    <a:pt x="434" y="594"/>
                    <a:pt x="503" y="731"/>
                  </a:cubicBezTo>
                  <a:cubicBezTo>
                    <a:pt x="571" y="845"/>
                    <a:pt x="594" y="982"/>
                    <a:pt x="640" y="1097"/>
                  </a:cubicBezTo>
                  <a:cubicBezTo>
                    <a:pt x="640" y="1165"/>
                    <a:pt x="640" y="1211"/>
                    <a:pt x="663" y="1256"/>
                  </a:cubicBezTo>
                  <a:cubicBezTo>
                    <a:pt x="663" y="1302"/>
                    <a:pt x="663" y="1348"/>
                    <a:pt x="663" y="1416"/>
                  </a:cubicBezTo>
                  <a:cubicBezTo>
                    <a:pt x="640" y="1530"/>
                    <a:pt x="617" y="1667"/>
                    <a:pt x="594" y="1781"/>
                  </a:cubicBezTo>
                  <a:cubicBezTo>
                    <a:pt x="571" y="1850"/>
                    <a:pt x="640" y="1941"/>
                    <a:pt x="708" y="1964"/>
                  </a:cubicBezTo>
                  <a:cubicBezTo>
                    <a:pt x="754" y="1964"/>
                    <a:pt x="800" y="1964"/>
                    <a:pt x="822" y="1941"/>
                  </a:cubicBezTo>
                  <a:cubicBezTo>
                    <a:pt x="868" y="1918"/>
                    <a:pt x="868" y="1873"/>
                    <a:pt x="891" y="1850"/>
                  </a:cubicBezTo>
                  <a:cubicBezTo>
                    <a:pt x="914" y="1759"/>
                    <a:pt x="937" y="1690"/>
                    <a:pt x="937" y="1599"/>
                  </a:cubicBezTo>
                  <a:cubicBezTo>
                    <a:pt x="959" y="1507"/>
                    <a:pt x="959" y="1416"/>
                    <a:pt x="959" y="1325"/>
                  </a:cubicBezTo>
                  <a:cubicBezTo>
                    <a:pt x="959" y="1234"/>
                    <a:pt x="937" y="1165"/>
                    <a:pt x="914" y="1074"/>
                  </a:cubicBezTo>
                  <a:cubicBezTo>
                    <a:pt x="891" y="1028"/>
                    <a:pt x="891" y="1005"/>
                    <a:pt x="868" y="960"/>
                  </a:cubicBezTo>
                  <a:cubicBezTo>
                    <a:pt x="868" y="914"/>
                    <a:pt x="845" y="868"/>
                    <a:pt x="822" y="823"/>
                  </a:cubicBezTo>
                  <a:cubicBezTo>
                    <a:pt x="777" y="754"/>
                    <a:pt x="754" y="663"/>
                    <a:pt x="708" y="594"/>
                  </a:cubicBezTo>
                  <a:cubicBezTo>
                    <a:pt x="663" y="526"/>
                    <a:pt x="594" y="457"/>
                    <a:pt x="549" y="389"/>
                  </a:cubicBezTo>
                  <a:cubicBezTo>
                    <a:pt x="503" y="321"/>
                    <a:pt x="434" y="275"/>
                    <a:pt x="389" y="206"/>
                  </a:cubicBezTo>
                  <a:cubicBezTo>
                    <a:pt x="320" y="138"/>
                    <a:pt x="252" y="92"/>
                    <a:pt x="183" y="24"/>
                  </a:cubicBezTo>
                  <a:cubicBezTo>
                    <a:pt x="160" y="1"/>
                    <a:pt x="138" y="1"/>
                    <a:pt x="115" y="1"/>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38"/>
            <p:cNvSpPr/>
            <p:nvPr/>
          </p:nvSpPr>
          <p:spPr>
            <a:xfrm>
              <a:off x="8345894" y="1576286"/>
              <a:ext cx="35177" cy="54207"/>
            </a:xfrm>
            <a:custGeom>
              <a:avLst/>
              <a:gdLst/>
              <a:ahLst/>
              <a:cxnLst/>
              <a:rect l="l" t="t" r="r" b="b"/>
              <a:pathLst>
                <a:path w="1257" h="1937" extrusionOk="0">
                  <a:moveTo>
                    <a:pt x="229" y="1"/>
                  </a:moveTo>
                  <a:cubicBezTo>
                    <a:pt x="229" y="1"/>
                    <a:pt x="206" y="1"/>
                    <a:pt x="184" y="24"/>
                  </a:cubicBezTo>
                  <a:cubicBezTo>
                    <a:pt x="115" y="24"/>
                    <a:pt x="69" y="69"/>
                    <a:pt x="47" y="115"/>
                  </a:cubicBezTo>
                  <a:cubicBezTo>
                    <a:pt x="24" y="160"/>
                    <a:pt x="1" y="229"/>
                    <a:pt x="24" y="297"/>
                  </a:cubicBezTo>
                  <a:cubicBezTo>
                    <a:pt x="24" y="343"/>
                    <a:pt x="69" y="412"/>
                    <a:pt x="115" y="434"/>
                  </a:cubicBezTo>
                  <a:cubicBezTo>
                    <a:pt x="206" y="480"/>
                    <a:pt x="298" y="503"/>
                    <a:pt x="366" y="549"/>
                  </a:cubicBezTo>
                  <a:cubicBezTo>
                    <a:pt x="389" y="594"/>
                    <a:pt x="412" y="617"/>
                    <a:pt x="457" y="640"/>
                  </a:cubicBezTo>
                  <a:cubicBezTo>
                    <a:pt x="480" y="708"/>
                    <a:pt x="526" y="754"/>
                    <a:pt x="572" y="822"/>
                  </a:cubicBezTo>
                  <a:cubicBezTo>
                    <a:pt x="594" y="891"/>
                    <a:pt x="617" y="959"/>
                    <a:pt x="617" y="1028"/>
                  </a:cubicBezTo>
                  <a:cubicBezTo>
                    <a:pt x="640" y="1165"/>
                    <a:pt x="640" y="1325"/>
                    <a:pt x="617" y="1462"/>
                  </a:cubicBezTo>
                  <a:cubicBezTo>
                    <a:pt x="617" y="1507"/>
                    <a:pt x="617" y="1553"/>
                    <a:pt x="594" y="1621"/>
                  </a:cubicBezTo>
                  <a:cubicBezTo>
                    <a:pt x="594" y="1644"/>
                    <a:pt x="594" y="1713"/>
                    <a:pt x="617" y="1735"/>
                  </a:cubicBezTo>
                  <a:cubicBezTo>
                    <a:pt x="640" y="1781"/>
                    <a:pt x="640" y="1804"/>
                    <a:pt x="686" y="1850"/>
                  </a:cubicBezTo>
                  <a:cubicBezTo>
                    <a:pt x="731" y="1895"/>
                    <a:pt x="754" y="1895"/>
                    <a:pt x="800" y="1918"/>
                  </a:cubicBezTo>
                  <a:cubicBezTo>
                    <a:pt x="825" y="1931"/>
                    <a:pt x="853" y="1936"/>
                    <a:pt x="880" y="1936"/>
                  </a:cubicBezTo>
                  <a:cubicBezTo>
                    <a:pt x="950" y="1936"/>
                    <a:pt x="1018" y="1899"/>
                    <a:pt x="1051" y="1850"/>
                  </a:cubicBezTo>
                  <a:cubicBezTo>
                    <a:pt x="1142" y="1758"/>
                    <a:pt x="1188" y="1621"/>
                    <a:pt x="1211" y="1484"/>
                  </a:cubicBezTo>
                  <a:cubicBezTo>
                    <a:pt x="1233" y="1347"/>
                    <a:pt x="1256" y="1210"/>
                    <a:pt x="1256" y="1051"/>
                  </a:cubicBezTo>
                  <a:cubicBezTo>
                    <a:pt x="1256" y="891"/>
                    <a:pt x="1233" y="685"/>
                    <a:pt x="1142" y="526"/>
                  </a:cubicBezTo>
                  <a:cubicBezTo>
                    <a:pt x="1097" y="434"/>
                    <a:pt x="1028" y="343"/>
                    <a:pt x="937" y="275"/>
                  </a:cubicBezTo>
                  <a:cubicBezTo>
                    <a:pt x="868" y="206"/>
                    <a:pt x="800" y="160"/>
                    <a:pt x="731" y="92"/>
                  </a:cubicBezTo>
                  <a:cubicBezTo>
                    <a:pt x="705" y="75"/>
                    <a:pt x="676" y="67"/>
                    <a:pt x="645" y="67"/>
                  </a:cubicBezTo>
                  <a:cubicBezTo>
                    <a:pt x="596" y="67"/>
                    <a:pt x="545" y="87"/>
                    <a:pt x="503" y="115"/>
                  </a:cubicBezTo>
                  <a:cubicBezTo>
                    <a:pt x="457" y="69"/>
                    <a:pt x="412" y="69"/>
                    <a:pt x="366" y="46"/>
                  </a:cubicBezTo>
                  <a:cubicBezTo>
                    <a:pt x="320" y="24"/>
                    <a:pt x="275" y="1"/>
                    <a:pt x="22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38"/>
            <p:cNvSpPr/>
            <p:nvPr/>
          </p:nvSpPr>
          <p:spPr>
            <a:xfrm>
              <a:off x="8269887" y="1070401"/>
              <a:ext cx="240839" cy="165447"/>
            </a:xfrm>
            <a:custGeom>
              <a:avLst/>
              <a:gdLst/>
              <a:ahLst/>
              <a:cxnLst/>
              <a:rect l="l" t="t" r="r" b="b"/>
              <a:pathLst>
                <a:path w="8606" h="5912" extrusionOk="0">
                  <a:moveTo>
                    <a:pt x="8402" y="1360"/>
                  </a:moveTo>
                  <a:cubicBezTo>
                    <a:pt x="8408" y="1365"/>
                    <a:pt x="8413" y="1370"/>
                    <a:pt x="8423" y="1370"/>
                  </a:cubicBezTo>
                  <a:cubicBezTo>
                    <a:pt x="8416" y="1366"/>
                    <a:pt x="8409" y="1363"/>
                    <a:pt x="8402" y="1360"/>
                  </a:cubicBezTo>
                  <a:close/>
                  <a:moveTo>
                    <a:pt x="4726" y="0"/>
                  </a:moveTo>
                  <a:cubicBezTo>
                    <a:pt x="3927" y="0"/>
                    <a:pt x="3128" y="114"/>
                    <a:pt x="2375" y="388"/>
                  </a:cubicBezTo>
                  <a:cubicBezTo>
                    <a:pt x="1530" y="662"/>
                    <a:pt x="777" y="1119"/>
                    <a:pt x="92" y="1689"/>
                  </a:cubicBezTo>
                  <a:cubicBezTo>
                    <a:pt x="46" y="1735"/>
                    <a:pt x="24" y="1803"/>
                    <a:pt x="24" y="1872"/>
                  </a:cubicBezTo>
                  <a:cubicBezTo>
                    <a:pt x="1" y="1963"/>
                    <a:pt x="46" y="2032"/>
                    <a:pt x="138" y="2077"/>
                  </a:cubicBezTo>
                  <a:cubicBezTo>
                    <a:pt x="275" y="2214"/>
                    <a:pt x="434" y="2328"/>
                    <a:pt x="571" y="2442"/>
                  </a:cubicBezTo>
                  <a:cubicBezTo>
                    <a:pt x="1279" y="3036"/>
                    <a:pt x="1941" y="3675"/>
                    <a:pt x="2648" y="4268"/>
                  </a:cubicBezTo>
                  <a:cubicBezTo>
                    <a:pt x="3014" y="4542"/>
                    <a:pt x="3379" y="4839"/>
                    <a:pt x="3767" y="5090"/>
                  </a:cubicBezTo>
                  <a:cubicBezTo>
                    <a:pt x="4132" y="5318"/>
                    <a:pt x="4520" y="5524"/>
                    <a:pt x="4931" y="5706"/>
                  </a:cubicBezTo>
                  <a:cubicBezTo>
                    <a:pt x="5091" y="5775"/>
                    <a:pt x="5273" y="5843"/>
                    <a:pt x="5456" y="5912"/>
                  </a:cubicBezTo>
                  <a:cubicBezTo>
                    <a:pt x="5502" y="5866"/>
                    <a:pt x="5547" y="5843"/>
                    <a:pt x="5570" y="5798"/>
                  </a:cubicBezTo>
                  <a:cubicBezTo>
                    <a:pt x="5639" y="5752"/>
                    <a:pt x="5707" y="5684"/>
                    <a:pt x="5776" y="5638"/>
                  </a:cubicBezTo>
                  <a:cubicBezTo>
                    <a:pt x="5844" y="5615"/>
                    <a:pt x="5890" y="5569"/>
                    <a:pt x="5958" y="5547"/>
                  </a:cubicBezTo>
                  <a:cubicBezTo>
                    <a:pt x="5593" y="5455"/>
                    <a:pt x="5251" y="5318"/>
                    <a:pt x="4908" y="5159"/>
                  </a:cubicBezTo>
                  <a:cubicBezTo>
                    <a:pt x="4132" y="4793"/>
                    <a:pt x="3425" y="4268"/>
                    <a:pt x="2740" y="3698"/>
                  </a:cubicBezTo>
                  <a:lnTo>
                    <a:pt x="2763" y="3698"/>
                  </a:lnTo>
                  <a:cubicBezTo>
                    <a:pt x="2055" y="3104"/>
                    <a:pt x="1370" y="2465"/>
                    <a:pt x="640" y="1872"/>
                  </a:cubicBezTo>
                  <a:cubicBezTo>
                    <a:pt x="754" y="1780"/>
                    <a:pt x="868" y="1712"/>
                    <a:pt x="982" y="1621"/>
                  </a:cubicBezTo>
                  <a:cubicBezTo>
                    <a:pt x="1422" y="1335"/>
                    <a:pt x="1883" y="1091"/>
                    <a:pt x="2386" y="890"/>
                  </a:cubicBezTo>
                  <a:lnTo>
                    <a:pt x="2386" y="890"/>
                  </a:lnTo>
                  <a:cubicBezTo>
                    <a:pt x="2382" y="890"/>
                    <a:pt x="2378" y="890"/>
                    <a:pt x="2375" y="890"/>
                  </a:cubicBezTo>
                  <a:cubicBezTo>
                    <a:pt x="2393" y="885"/>
                    <a:pt x="2411" y="879"/>
                    <a:pt x="2429" y="873"/>
                  </a:cubicBezTo>
                  <a:lnTo>
                    <a:pt x="2429" y="873"/>
                  </a:lnTo>
                  <a:cubicBezTo>
                    <a:pt x="2414" y="879"/>
                    <a:pt x="2400" y="884"/>
                    <a:pt x="2386" y="890"/>
                  </a:cubicBezTo>
                  <a:lnTo>
                    <a:pt x="2386" y="890"/>
                  </a:lnTo>
                  <a:cubicBezTo>
                    <a:pt x="2404" y="890"/>
                    <a:pt x="2423" y="887"/>
                    <a:pt x="2441" y="869"/>
                  </a:cubicBezTo>
                  <a:lnTo>
                    <a:pt x="2441" y="869"/>
                  </a:lnTo>
                  <a:cubicBezTo>
                    <a:pt x="2437" y="870"/>
                    <a:pt x="2433" y="872"/>
                    <a:pt x="2429" y="873"/>
                  </a:cubicBezTo>
                  <a:lnTo>
                    <a:pt x="2429" y="873"/>
                  </a:lnTo>
                  <a:cubicBezTo>
                    <a:pt x="2433" y="871"/>
                    <a:pt x="2438" y="869"/>
                    <a:pt x="2443" y="867"/>
                  </a:cubicBezTo>
                  <a:lnTo>
                    <a:pt x="2443" y="867"/>
                  </a:lnTo>
                  <a:cubicBezTo>
                    <a:pt x="2442" y="868"/>
                    <a:pt x="2442" y="869"/>
                    <a:pt x="2441" y="869"/>
                  </a:cubicBezTo>
                  <a:lnTo>
                    <a:pt x="2441" y="869"/>
                  </a:lnTo>
                  <a:cubicBezTo>
                    <a:pt x="2990" y="697"/>
                    <a:pt x="3539" y="569"/>
                    <a:pt x="4109" y="525"/>
                  </a:cubicBezTo>
                  <a:cubicBezTo>
                    <a:pt x="4312" y="511"/>
                    <a:pt x="4516" y="503"/>
                    <a:pt x="4722" y="503"/>
                  </a:cubicBezTo>
                  <a:cubicBezTo>
                    <a:pt x="5165" y="503"/>
                    <a:pt x="5613" y="538"/>
                    <a:pt x="6049" y="616"/>
                  </a:cubicBezTo>
                  <a:cubicBezTo>
                    <a:pt x="6864" y="752"/>
                    <a:pt x="7655" y="1022"/>
                    <a:pt x="8402" y="1360"/>
                  </a:cubicBezTo>
                  <a:lnTo>
                    <a:pt x="8402" y="1360"/>
                  </a:lnTo>
                  <a:cubicBezTo>
                    <a:pt x="8400" y="1358"/>
                    <a:pt x="8398" y="1355"/>
                    <a:pt x="8395" y="1353"/>
                  </a:cubicBezTo>
                  <a:lnTo>
                    <a:pt x="8395" y="1353"/>
                  </a:lnTo>
                  <a:cubicBezTo>
                    <a:pt x="8458" y="1377"/>
                    <a:pt x="8522" y="1419"/>
                    <a:pt x="8606" y="1461"/>
                  </a:cubicBezTo>
                  <a:cubicBezTo>
                    <a:pt x="8560" y="1370"/>
                    <a:pt x="8537" y="1278"/>
                    <a:pt x="8515" y="1187"/>
                  </a:cubicBezTo>
                  <a:cubicBezTo>
                    <a:pt x="8492" y="1164"/>
                    <a:pt x="8515" y="1141"/>
                    <a:pt x="8537" y="1119"/>
                  </a:cubicBezTo>
                  <a:cubicBezTo>
                    <a:pt x="8537" y="1073"/>
                    <a:pt x="8537" y="1050"/>
                    <a:pt x="8537" y="1004"/>
                  </a:cubicBezTo>
                  <a:cubicBezTo>
                    <a:pt x="8537" y="982"/>
                    <a:pt x="8537" y="936"/>
                    <a:pt x="8583" y="936"/>
                  </a:cubicBezTo>
                  <a:cubicBezTo>
                    <a:pt x="8583" y="936"/>
                    <a:pt x="8583" y="936"/>
                    <a:pt x="8583" y="913"/>
                  </a:cubicBezTo>
                  <a:cubicBezTo>
                    <a:pt x="8583" y="913"/>
                    <a:pt x="8560" y="913"/>
                    <a:pt x="8560" y="890"/>
                  </a:cubicBezTo>
                  <a:cubicBezTo>
                    <a:pt x="8081" y="662"/>
                    <a:pt x="7556" y="479"/>
                    <a:pt x="7031" y="320"/>
                  </a:cubicBezTo>
                  <a:cubicBezTo>
                    <a:pt x="6278" y="114"/>
                    <a:pt x="5502" y="0"/>
                    <a:pt x="4726" y="0"/>
                  </a:cubicBezTo>
                  <a:close/>
                </a:path>
              </a:pathLst>
            </a:custGeom>
            <a:solidFill>
              <a:srgbClr val="B6D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38"/>
            <p:cNvSpPr/>
            <p:nvPr/>
          </p:nvSpPr>
          <p:spPr>
            <a:xfrm>
              <a:off x="8281388" y="1113191"/>
              <a:ext cx="318133" cy="96912"/>
            </a:xfrm>
            <a:custGeom>
              <a:avLst/>
              <a:gdLst/>
              <a:ahLst/>
              <a:cxnLst/>
              <a:rect l="l" t="t" r="r" b="b"/>
              <a:pathLst>
                <a:path w="11368" h="3463" extrusionOk="0">
                  <a:moveTo>
                    <a:pt x="3788" y="677"/>
                  </a:moveTo>
                  <a:lnTo>
                    <a:pt x="3788" y="677"/>
                  </a:lnTo>
                  <a:cubicBezTo>
                    <a:pt x="3803" y="685"/>
                    <a:pt x="3819" y="685"/>
                    <a:pt x="3835" y="685"/>
                  </a:cubicBezTo>
                  <a:cubicBezTo>
                    <a:pt x="3819" y="683"/>
                    <a:pt x="3803" y="680"/>
                    <a:pt x="3788" y="677"/>
                  </a:cubicBezTo>
                  <a:close/>
                  <a:moveTo>
                    <a:pt x="1256" y="0"/>
                  </a:moveTo>
                  <a:cubicBezTo>
                    <a:pt x="914" y="23"/>
                    <a:pt x="548" y="46"/>
                    <a:pt x="206" y="115"/>
                  </a:cubicBezTo>
                  <a:cubicBezTo>
                    <a:pt x="69" y="137"/>
                    <a:pt x="1" y="274"/>
                    <a:pt x="23" y="411"/>
                  </a:cubicBezTo>
                  <a:cubicBezTo>
                    <a:pt x="43" y="531"/>
                    <a:pt x="150" y="598"/>
                    <a:pt x="268" y="598"/>
                  </a:cubicBezTo>
                  <a:cubicBezTo>
                    <a:pt x="285" y="598"/>
                    <a:pt x="303" y="597"/>
                    <a:pt x="320" y="594"/>
                  </a:cubicBezTo>
                  <a:cubicBezTo>
                    <a:pt x="503" y="571"/>
                    <a:pt x="685" y="548"/>
                    <a:pt x="891" y="525"/>
                  </a:cubicBezTo>
                  <a:cubicBezTo>
                    <a:pt x="1159" y="500"/>
                    <a:pt x="1427" y="489"/>
                    <a:pt x="1696" y="489"/>
                  </a:cubicBezTo>
                  <a:cubicBezTo>
                    <a:pt x="2393" y="489"/>
                    <a:pt x="3090" y="566"/>
                    <a:pt x="3788" y="677"/>
                  </a:cubicBezTo>
                  <a:lnTo>
                    <a:pt x="3788" y="677"/>
                  </a:lnTo>
                  <a:cubicBezTo>
                    <a:pt x="3781" y="674"/>
                    <a:pt x="3774" y="669"/>
                    <a:pt x="3767" y="662"/>
                  </a:cubicBezTo>
                  <a:lnTo>
                    <a:pt x="3767" y="662"/>
                  </a:lnTo>
                  <a:cubicBezTo>
                    <a:pt x="5593" y="982"/>
                    <a:pt x="7373" y="1598"/>
                    <a:pt x="9039" y="2374"/>
                  </a:cubicBezTo>
                  <a:cubicBezTo>
                    <a:pt x="9724" y="2694"/>
                    <a:pt x="10386" y="3036"/>
                    <a:pt x="11048" y="3424"/>
                  </a:cubicBezTo>
                  <a:cubicBezTo>
                    <a:pt x="11091" y="3450"/>
                    <a:pt x="11137" y="3463"/>
                    <a:pt x="11181" y="3463"/>
                  </a:cubicBezTo>
                  <a:cubicBezTo>
                    <a:pt x="11255" y="3463"/>
                    <a:pt x="11325" y="3427"/>
                    <a:pt x="11368" y="3356"/>
                  </a:cubicBezTo>
                  <a:lnTo>
                    <a:pt x="11345" y="3356"/>
                  </a:lnTo>
                  <a:cubicBezTo>
                    <a:pt x="11208" y="3173"/>
                    <a:pt x="11071" y="2990"/>
                    <a:pt x="10911" y="2831"/>
                  </a:cubicBezTo>
                  <a:cubicBezTo>
                    <a:pt x="10888" y="2808"/>
                    <a:pt x="10865" y="2785"/>
                    <a:pt x="10843" y="2739"/>
                  </a:cubicBezTo>
                  <a:cubicBezTo>
                    <a:pt x="9473" y="1986"/>
                    <a:pt x="8012" y="1347"/>
                    <a:pt x="6506" y="845"/>
                  </a:cubicBezTo>
                  <a:cubicBezTo>
                    <a:pt x="5638" y="571"/>
                    <a:pt x="4748" y="343"/>
                    <a:pt x="3858" y="183"/>
                  </a:cubicBezTo>
                  <a:cubicBezTo>
                    <a:pt x="3150" y="69"/>
                    <a:pt x="2420" y="0"/>
                    <a:pt x="1712" y="0"/>
                  </a:cubicBez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38"/>
            <p:cNvSpPr/>
            <p:nvPr/>
          </p:nvSpPr>
          <p:spPr>
            <a:xfrm>
              <a:off x="8310773" y="1086353"/>
              <a:ext cx="59440" cy="75532"/>
            </a:xfrm>
            <a:custGeom>
              <a:avLst/>
              <a:gdLst/>
              <a:ahLst/>
              <a:cxnLst/>
              <a:rect l="l" t="t" r="r" b="b"/>
              <a:pathLst>
                <a:path w="2124" h="2699" extrusionOk="0">
                  <a:moveTo>
                    <a:pt x="914" y="1"/>
                  </a:moveTo>
                  <a:cubicBezTo>
                    <a:pt x="822" y="1"/>
                    <a:pt x="731" y="46"/>
                    <a:pt x="685" y="115"/>
                  </a:cubicBezTo>
                  <a:cubicBezTo>
                    <a:pt x="617" y="229"/>
                    <a:pt x="662" y="389"/>
                    <a:pt x="777" y="457"/>
                  </a:cubicBezTo>
                  <a:cubicBezTo>
                    <a:pt x="914" y="571"/>
                    <a:pt x="1073" y="685"/>
                    <a:pt x="1233" y="800"/>
                  </a:cubicBezTo>
                  <a:cubicBezTo>
                    <a:pt x="1347" y="891"/>
                    <a:pt x="1461" y="1005"/>
                    <a:pt x="1553" y="1119"/>
                  </a:cubicBezTo>
                  <a:cubicBezTo>
                    <a:pt x="1575" y="1165"/>
                    <a:pt x="1598" y="1210"/>
                    <a:pt x="1598" y="1233"/>
                  </a:cubicBezTo>
                  <a:cubicBezTo>
                    <a:pt x="1621" y="1256"/>
                    <a:pt x="1621" y="1279"/>
                    <a:pt x="1621" y="1302"/>
                  </a:cubicBezTo>
                  <a:cubicBezTo>
                    <a:pt x="1621" y="1302"/>
                    <a:pt x="1621" y="1325"/>
                    <a:pt x="1621" y="1325"/>
                  </a:cubicBezTo>
                  <a:cubicBezTo>
                    <a:pt x="1621" y="1347"/>
                    <a:pt x="1598" y="1370"/>
                    <a:pt x="1598" y="1393"/>
                  </a:cubicBezTo>
                  <a:cubicBezTo>
                    <a:pt x="1575" y="1439"/>
                    <a:pt x="1575" y="1462"/>
                    <a:pt x="1553" y="1484"/>
                  </a:cubicBezTo>
                  <a:cubicBezTo>
                    <a:pt x="1484" y="1553"/>
                    <a:pt x="1416" y="1598"/>
                    <a:pt x="1347" y="1667"/>
                  </a:cubicBezTo>
                  <a:cubicBezTo>
                    <a:pt x="1142" y="1781"/>
                    <a:pt x="936" y="1872"/>
                    <a:pt x="731" y="1987"/>
                  </a:cubicBezTo>
                  <a:cubicBezTo>
                    <a:pt x="548" y="2055"/>
                    <a:pt x="343" y="2123"/>
                    <a:pt x="183" y="2238"/>
                  </a:cubicBezTo>
                  <a:cubicBezTo>
                    <a:pt x="69" y="2283"/>
                    <a:pt x="1" y="2443"/>
                    <a:pt x="69" y="2557"/>
                  </a:cubicBezTo>
                  <a:cubicBezTo>
                    <a:pt x="119" y="2640"/>
                    <a:pt x="204" y="2699"/>
                    <a:pt x="300" y="2699"/>
                  </a:cubicBezTo>
                  <a:cubicBezTo>
                    <a:pt x="336" y="2699"/>
                    <a:pt x="374" y="2690"/>
                    <a:pt x="411" y="2671"/>
                  </a:cubicBezTo>
                  <a:cubicBezTo>
                    <a:pt x="503" y="2603"/>
                    <a:pt x="640" y="2557"/>
                    <a:pt x="754" y="2511"/>
                  </a:cubicBezTo>
                  <a:cubicBezTo>
                    <a:pt x="891" y="2443"/>
                    <a:pt x="1050" y="2375"/>
                    <a:pt x="1210" y="2306"/>
                  </a:cubicBezTo>
                  <a:cubicBezTo>
                    <a:pt x="1507" y="2169"/>
                    <a:pt x="1804" y="1987"/>
                    <a:pt x="2009" y="1690"/>
                  </a:cubicBezTo>
                  <a:cubicBezTo>
                    <a:pt x="2078" y="1553"/>
                    <a:pt x="2123" y="1393"/>
                    <a:pt x="2100" y="1233"/>
                  </a:cubicBezTo>
                  <a:cubicBezTo>
                    <a:pt x="2078" y="1051"/>
                    <a:pt x="1986" y="891"/>
                    <a:pt x="1895" y="754"/>
                  </a:cubicBezTo>
                  <a:cubicBezTo>
                    <a:pt x="1758" y="594"/>
                    <a:pt x="1621" y="480"/>
                    <a:pt x="1461" y="366"/>
                  </a:cubicBezTo>
                  <a:cubicBezTo>
                    <a:pt x="1324" y="252"/>
                    <a:pt x="1187" y="138"/>
                    <a:pt x="1028" y="46"/>
                  </a:cubicBezTo>
                  <a:cubicBezTo>
                    <a:pt x="1005" y="24"/>
                    <a:pt x="959" y="1"/>
                    <a:pt x="914" y="1"/>
                  </a:cubicBez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38"/>
            <p:cNvSpPr/>
            <p:nvPr/>
          </p:nvSpPr>
          <p:spPr>
            <a:xfrm>
              <a:off x="8352302" y="1076138"/>
              <a:ext cx="84347" cy="118433"/>
            </a:xfrm>
            <a:custGeom>
              <a:avLst/>
              <a:gdLst/>
              <a:ahLst/>
              <a:cxnLst/>
              <a:rect l="l" t="t" r="r" b="b"/>
              <a:pathLst>
                <a:path w="3014" h="4232" extrusionOk="0">
                  <a:moveTo>
                    <a:pt x="1712" y="1"/>
                  </a:moveTo>
                  <a:cubicBezTo>
                    <a:pt x="1644" y="1"/>
                    <a:pt x="1598" y="23"/>
                    <a:pt x="1552" y="69"/>
                  </a:cubicBezTo>
                  <a:cubicBezTo>
                    <a:pt x="1461" y="137"/>
                    <a:pt x="1438" y="320"/>
                    <a:pt x="1529" y="411"/>
                  </a:cubicBezTo>
                  <a:cubicBezTo>
                    <a:pt x="1758" y="640"/>
                    <a:pt x="1963" y="891"/>
                    <a:pt x="2146" y="1142"/>
                  </a:cubicBezTo>
                  <a:cubicBezTo>
                    <a:pt x="2146" y="1119"/>
                    <a:pt x="2123" y="1119"/>
                    <a:pt x="2123" y="1096"/>
                  </a:cubicBezTo>
                  <a:lnTo>
                    <a:pt x="2123" y="1096"/>
                  </a:lnTo>
                  <a:cubicBezTo>
                    <a:pt x="2237" y="1279"/>
                    <a:pt x="2351" y="1461"/>
                    <a:pt x="2420" y="1667"/>
                  </a:cubicBezTo>
                  <a:cubicBezTo>
                    <a:pt x="2442" y="1735"/>
                    <a:pt x="2465" y="1827"/>
                    <a:pt x="2465" y="1895"/>
                  </a:cubicBezTo>
                  <a:cubicBezTo>
                    <a:pt x="2488" y="1941"/>
                    <a:pt x="2465" y="2009"/>
                    <a:pt x="2465" y="2055"/>
                  </a:cubicBezTo>
                  <a:cubicBezTo>
                    <a:pt x="2465" y="2100"/>
                    <a:pt x="2442" y="2169"/>
                    <a:pt x="2420" y="2215"/>
                  </a:cubicBezTo>
                  <a:cubicBezTo>
                    <a:pt x="2374" y="2283"/>
                    <a:pt x="2328" y="2374"/>
                    <a:pt x="2283" y="2443"/>
                  </a:cubicBezTo>
                  <a:cubicBezTo>
                    <a:pt x="2129" y="2619"/>
                    <a:pt x="1954" y="2752"/>
                    <a:pt x="1758" y="2884"/>
                  </a:cubicBezTo>
                  <a:lnTo>
                    <a:pt x="1758" y="2884"/>
                  </a:lnTo>
                  <a:cubicBezTo>
                    <a:pt x="1758" y="2882"/>
                    <a:pt x="1758" y="2879"/>
                    <a:pt x="1758" y="2877"/>
                  </a:cubicBezTo>
                  <a:lnTo>
                    <a:pt x="1758" y="2877"/>
                  </a:lnTo>
                  <a:cubicBezTo>
                    <a:pt x="1758" y="2880"/>
                    <a:pt x="1757" y="2882"/>
                    <a:pt x="1756" y="2885"/>
                  </a:cubicBezTo>
                  <a:lnTo>
                    <a:pt x="1756" y="2885"/>
                  </a:lnTo>
                  <a:cubicBezTo>
                    <a:pt x="1749" y="2890"/>
                    <a:pt x="1742" y="2895"/>
                    <a:pt x="1735" y="2899"/>
                  </a:cubicBezTo>
                  <a:cubicBezTo>
                    <a:pt x="1738" y="2899"/>
                    <a:pt x="1741" y="2899"/>
                    <a:pt x="1744" y="2899"/>
                  </a:cubicBezTo>
                  <a:lnTo>
                    <a:pt x="1744" y="2899"/>
                  </a:lnTo>
                  <a:cubicBezTo>
                    <a:pt x="1735" y="2905"/>
                    <a:pt x="1724" y="2911"/>
                    <a:pt x="1712" y="2922"/>
                  </a:cubicBezTo>
                  <a:cubicBezTo>
                    <a:pt x="1461" y="3105"/>
                    <a:pt x="1187" y="3242"/>
                    <a:pt x="913" y="3379"/>
                  </a:cubicBezTo>
                  <a:cubicBezTo>
                    <a:pt x="662" y="3516"/>
                    <a:pt x="411" y="3630"/>
                    <a:pt x="183" y="3767"/>
                  </a:cubicBezTo>
                  <a:cubicBezTo>
                    <a:pt x="46" y="3812"/>
                    <a:pt x="0" y="3972"/>
                    <a:pt x="69" y="4086"/>
                  </a:cubicBezTo>
                  <a:cubicBezTo>
                    <a:pt x="116" y="4181"/>
                    <a:pt x="196" y="4232"/>
                    <a:pt x="278" y="4232"/>
                  </a:cubicBezTo>
                  <a:cubicBezTo>
                    <a:pt x="315" y="4232"/>
                    <a:pt x="353" y="4222"/>
                    <a:pt x="388" y="4200"/>
                  </a:cubicBezTo>
                  <a:cubicBezTo>
                    <a:pt x="753" y="4018"/>
                    <a:pt x="1141" y="3835"/>
                    <a:pt x="1484" y="3630"/>
                  </a:cubicBezTo>
                  <a:cubicBezTo>
                    <a:pt x="1712" y="3516"/>
                    <a:pt x="1940" y="3379"/>
                    <a:pt x="2146" y="3219"/>
                  </a:cubicBezTo>
                  <a:cubicBezTo>
                    <a:pt x="2328" y="3082"/>
                    <a:pt x="2511" y="2922"/>
                    <a:pt x="2671" y="2740"/>
                  </a:cubicBezTo>
                  <a:cubicBezTo>
                    <a:pt x="2785" y="2580"/>
                    <a:pt x="2876" y="2420"/>
                    <a:pt x="2945" y="2215"/>
                  </a:cubicBezTo>
                  <a:cubicBezTo>
                    <a:pt x="3013" y="1963"/>
                    <a:pt x="2967" y="1712"/>
                    <a:pt x="2876" y="1461"/>
                  </a:cubicBezTo>
                  <a:cubicBezTo>
                    <a:pt x="2762" y="1187"/>
                    <a:pt x="2602" y="936"/>
                    <a:pt x="2420" y="685"/>
                  </a:cubicBezTo>
                  <a:cubicBezTo>
                    <a:pt x="2260" y="480"/>
                    <a:pt x="2077" y="274"/>
                    <a:pt x="1895" y="69"/>
                  </a:cubicBezTo>
                  <a:cubicBezTo>
                    <a:pt x="1849" y="23"/>
                    <a:pt x="1781" y="1"/>
                    <a:pt x="1712" y="1"/>
                  </a:cubicBez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38"/>
            <p:cNvSpPr/>
            <p:nvPr/>
          </p:nvSpPr>
          <p:spPr>
            <a:xfrm>
              <a:off x="8397638" y="1084450"/>
              <a:ext cx="102229" cy="140177"/>
            </a:xfrm>
            <a:custGeom>
              <a:avLst/>
              <a:gdLst/>
              <a:ahLst/>
              <a:cxnLst/>
              <a:rect l="l" t="t" r="r" b="b"/>
              <a:pathLst>
                <a:path w="3653" h="5009" extrusionOk="0">
                  <a:moveTo>
                    <a:pt x="2420" y="0"/>
                  </a:moveTo>
                  <a:cubicBezTo>
                    <a:pt x="2375" y="0"/>
                    <a:pt x="2352" y="0"/>
                    <a:pt x="2306" y="23"/>
                  </a:cubicBezTo>
                  <a:cubicBezTo>
                    <a:pt x="2192" y="69"/>
                    <a:pt x="2124" y="228"/>
                    <a:pt x="2192" y="343"/>
                  </a:cubicBezTo>
                  <a:cubicBezTo>
                    <a:pt x="2489" y="868"/>
                    <a:pt x="2854" y="1324"/>
                    <a:pt x="3082" y="1872"/>
                  </a:cubicBezTo>
                  <a:cubicBezTo>
                    <a:pt x="3105" y="1986"/>
                    <a:pt x="3151" y="2077"/>
                    <a:pt x="3151" y="2191"/>
                  </a:cubicBezTo>
                  <a:cubicBezTo>
                    <a:pt x="3151" y="2260"/>
                    <a:pt x="3151" y="2328"/>
                    <a:pt x="3151" y="2397"/>
                  </a:cubicBezTo>
                  <a:cubicBezTo>
                    <a:pt x="3128" y="2465"/>
                    <a:pt x="3105" y="2534"/>
                    <a:pt x="3082" y="2625"/>
                  </a:cubicBezTo>
                  <a:cubicBezTo>
                    <a:pt x="3014" y="2716"/>
                    <a:pt x="2945" y="2831"/>
                    <a:pt x="2877" y="2922"/>
                  </a:cubicBezTo>
                  <a:cubicBezTo>
                    <a:pt x="2694" y="3127"/>
                    <a:pt x="2489" y="3310"/>
                    <a:pt x="2260" y="3470"/>
                  </a:cubicBezTo>
                  <a:cubicBezTo>
                    <a:pt x="1918" y="3698"/>
                    <a:pt x="1530" y="3903"/>
                    <a:pt x="1165" y="4086"/>
                  </a:cubicBezTo>
                  <a:cubicBezTo>
                    <a:pt x="822" y="4246"/>
                    <a:pt x="503" y="4383"/>
                    <a:pt x="183" y="4542"/>
                  </a:cubicBezTo>
                  <a:cubicBezTo>
                    <a:pt x="46" y="4611"/>
                    <a:pt x="1" y="4748"/>
                    <a:pt x="69" y="4885"/>
                  </a:cubicBezTo>
                  <a:cubicBezTo>
                    <a:pt x="116" y="4962"/>
                    <a:pt x="194" y="5008"/>
                    <a:pt x="275" y="5008"/>
                  </a:cubicBezTo>
                  <a:cubicBezTo>
                    <a:pt x="313" y="5008"/>
                    <a:pt x="352" y="4998"/>
                    <a:pt x="389" y="4976"/>
                  </a:cubicBezTo>
                  <a:cubicBezTo>
                    <a:pt x="800" y="4771"/>
                    <a:pt x="1233" y="4588"/>
                    <a:pt x="1644" y="4383"/>
                  </a:cubicBezTo>
                  <a:cubicBezTo>
                    <a:pt x="2146" y="4132"/>
                    <a:pt x="2649" y="3835"/>
                    <a:pt x="3037" y="3470"/>
                  </a:cubicBezTo>
                  <a:cubicBezTo>
                    <a:pt x="3219" y="3287"/>
                    <a:pt x="3379" y="3082"/>
                    <a:pt x="3493" y="2876"/>
                  </a:cubicBezTo>
                  <a:cubicBezTo>
                    <a:pt x="3562" y="2762"/>
                    <a:pt x="3584" y="2648"/>
                    <a:pt x="3630" y="2511"/>
                  </a:cubicBezTo>
                  <a:cubicBezTo>
                    <a:pt x="3653" y="2397"/>
                    <a:pt x="3653" y="2260"/>
                    <a:pt x="3630" y="2123"/>
                  </a:cubicBezTo>
                  <a:cubicBezTo>
                    <a:pt x="3630" y="1963"/>
                    <a:pt x="3584" y="1826"/>
                    <a:pt x="3516" y="1666"/>
                  </a:cubicBezTo>
                  <a:cubicBezTo>
                    <a:pt x="3447" y="1484"/>
                    <a:pt x="3356" y="1324"/>
                    <a:pt x="3265" y="1142"/>
                  </a:cubicBezTo>
                  <a:cubicBezTo>
                    <a:pt x="3059" y="799"/>
                    <a:pt x="2831" y="480"/>
                    <a:pt x="2626" y="114"/>
                  </a:cubicBezTo>
                  <a:cubicBezTo>
                    <a:pt x="2580" y="46"/>
                    <a:pt x="2512" y="0"/>
                    <a:pt x="2420" y="0"/>
                  </a:cubicBez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38"/>
            <p:cNvSpPr/>
            <p:nvPr/>
          </p:nvSpPr>
          <p:spPr>
            <a:xfrm>
              <a:off x="8523487" y="1146409"/>
              <a:ext cx="27481" cy="56222"/>
            </a:xfrm>
            <a:custGeom>
              <a:avLst/>
              <a:gdLst/>
              <a:ahLst/>
              <a:cxnLst/>
              <a:rect l="l" t="t" r="r" b="b"/>
              <a:pathLst>
                <a:path w="982" h="2009" extrusionOk="0">
                  <a:moveTo>
                    <a:pt x="411" y="0"/>
                  </a:moveTo>
                  <a:lnTo>
                    <a:pt x="411" y="0"/>
                  </a:lnTo>
                  <a:cubicBezTo>
                    <a:pt x="434" y="206"/>
                    <a:pt x="457" y="388"/>
                    <a:pt x="480" y="594"/>
                  </a:cubicBezTo>
                  <a:cubicBezTo>
                    <a:pt x="503" y="776"/>
                    <a:pt x="503" y="982"/>
                    <a:pt x="480" y="1164"/>
                  </a:cubicBezTo>
                  <a:cubicBezTo>
                    <a:pt x="457" y="1279"/>
                    <a:pt x="434" y="1370"/>
                    <a:pt x="388" y="1461"/>
                  </a:cubicBezTo>
                  <a:cubicBezTo>
                    <a:pt x="343" y="1575"/>
                    <a:pt x="274" y="1667"/>
                    <a:pt x="206" y="1758"/>
                  </a:cubicBezTo>
                  <a:cubicBezTo>
                    <a:pt x="137" y="1826"/>
                    <a:pt x="69" y="1895"/>
                    <a:pt x="0" y="1940"/>
                  </a:cubicBezTo>
                  <a:cubicBezTo>
                    <a:pt x="92" y="1963"/>
                    <a:pt x="183" y="1963"/>
                    <a:pt x="274" y="1963"/>
                  </a:cubicBezTo>
                  <a:cubicBezTo>
                    <a:pt x="297" y="1986"/>
                    <a:pt x="297" y="1986"/>
                    <a:pt x="320" y="1986"/>
                  </a:cubicBezTo>
                  <a:lnTo>
                    <a:pt x="388" y="1986"/>
                  </a:lnTo>
                  <a:cubicBezTo>
                    <a:pt x="457" y="1986"/>
                    <a:pt x="503" y="1986"/>
                    <a:pt x="571" y="2009"/>
                  </a:cubicBezTo>
                  <a:lnTo>
                    <a:pt x="617" y="2009"/>
                  </a:lnTo>
                  <a:cubicBezTo>
                    <a:pt x="662" y="1963"/>
                    <a:pt x="708" y="1895"/>
                    <a:pt x="754" y="1826"/>
                  </a:cubicBezTo>
                  <a:cubicBezTo>
                    <a:pt x="913" y="1552"/>
                    <a:pt x="982" y="1256"/>
                    <a:pt x="982" y="936"/>
                  </a:cubicBezTo>
                  <a:cubicBezTo>
                    <a:pt x="982" y="754"/>
                    <a:pt x="982" y="594"/>
                    <a:pt x="959" y="411"/>
                  </a:cubicBezTo>
                  <a:cubicBezTo>
                    <a:pt x="913" y="388"/>
                    <a:pt x="868" y="343"/>
                    <a:pt x="845" y="320"/>
                  </a:cubicBezTo>
                  <a:cubicBezTo>
                    <a:pt x="685" y="206"/>
                    <a:pt x="548" y="92"/>
                    <a:pt x="411" y="0"/>
                  </a:cubicBez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38"/>
            <p:cNvSpPr/>
            <p:nvPr/>
          </p:nvSpPr>
          <p:spPr>
            <a:xfrm>
              <a:off x="8538179" y="1147668"/>
              <a:ext cx="28" cy="28"/>
            </a:xfrm>
            <a:custGeom>
              <a:avLst/>
              <a:gdLst/>
              <a:ahLst/>
              <a:cxnLst/>
              <a:rect l="l" t="t" r="r" b="b"/>
              <a:pathLst>
                <a:path w="1" h="1" extrusionOk="0">
                  <a:moveTo>
                    <a:pt x="0" y="1"/>
                  </a:moveTo>
                  <a:cubicBezTo>
                    <a:pt x="0" y="1"/>
                    <a:pt x="0" y="1"/>
                    <a:pt x="0" y="1"/>
                  </a:cubicBezTo>
                  <a:lnTo>
                    <a:pt x="0" y="1"/>
                  </a:lnTo>
                  <a:cubicBezTo>
                    <a:pt x="0" y="1"/>
                    <a:pt x="0" y="1"/>
                    <a:pt x="0" y="1"/>
                  </a:cubicBez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38"/>
            <p:cNvSpPr/>
            <p:nvPr/>
          </p:nvSpPr>
          <p:spPr>
            <a:xfrm>
              <a:off x="8498580" y="1052491"/>
              <a:ext cx="143731" cy="164216"/>
            </a:xfrm>
            <a:custGeom>
              <a:avLst/>
              <a:gdLst/>
              <a:ahLst/>
              <a:cxnLst/>
              <a:rect l="l" t="t" r="r" b="b"/>
              <a:pathLst>
                <a:path w="5136" h="5868" extrusionOk="0">
                  <a:moveTo>
                    <a:pt x="1986" y="1"/>
                  </a:moveTo>
                  <a:cubicBezTo>
                    <a:pt x="1712" y="1"/>
                    <a:pt x="1438" y="69"/>
                    <a:pt x="1187" y="184"/>
                  </a:cubicBezTo>
                  <a:cubicBezTo>
                    <a:pt x="890" y="321"/>
                    <a:pt x="639" y="526"/>
                    <a:pt x="434" y="800"/>
                  </a:cubicBezTo>
                  <a:cubicBezTo>
                    <a:pt x="251" y="1051"/>
                    <a:pt x="114" y="1348"/>
                    <a:pt x="46" y="1644"/>
                  </a:cubicBezTo>
                  <a:cubicBezTo>
                    <a:pt x="0" y="1873"/>
                    <a:pt x="23" y="2124"/>
                    <a:pt x="69" y="2352"/>
                  </a:cubicBezTo>
                  <a:cubicBezTo>
                    <a:pt x="137" y="2580"/>
                    <a:pt x="251" y="2763"/>
                    <a:pt x="388" y="2945"/>
                  </a:cubicBezTo>
                  <a:cubicBezTo>
                    <a:pt x="685" y="3356"/>
                    <a:pt x="1096" y="3699"/>
                    <a:pt x="1484" y="3995"/>
                  </a:cubicBezTo>
                  <a:cubicBezTo>
                    <a:pt x="1895" y="4338"/>
                    <a:pt x="2328" y="4657"/>
                    <a:pt x="2671" y="5045"/>
                  </a:cubicBezTo>
                  <a:cubicBezTo>
                    <a:pt x="2716" y="5091"/>
                    <a:pt x="2739" y="5114"/>
                    <a:pt x="2762" y="5159"/>
                  </a:cubicBezTo>
                  <a:cubicBezTo>
                    <a:pt x="2899" y="5319"/>
                    <a:pt x="3013" y="5479"/>
                    <a:pt x="3104" y="5662"/>
                  </a:cubicBezTo>
                  <a:cubicBezTo>
                    <a:pt x="3104" y="5684"/>
                    <a:pt x="3127" y="5684"/>
                    <a:pt x="3127" y="5707"/>
                  </a:cubicBezTo>
                  <a:lnTo>
                    <a:pt x="3264" y="5707"/>
                  </a:lnTo>
                  <a:cubicBezTo>
                    <a:pt x="3333" y="5730"/>
                    <a:pt x="3424" y="5730"/>
                    <a:pt x="3492" y="5730"/>
                  </a:cubicBezTo>
                  <a:lnTo>
                    <a:pt x="3652" y="5730"/>
                  </a:lnTo>
                  <a:cubicBezTo>
                    <a:pt x="3607" y="5593"/>
                    <a:pt x="3538" y="5456"/>
                    <a:pt x="3470" y="5296"/>
                  </a:cubicBezTo>
                  <a:cubicBezTo>
                    <a:pt x="3378" y="5137"/>
                    <a:pt x="3241" y="4954"/>
                    <a:pt x="3127" y="4817"/>
                  </a:cubicBezTo>
                  <a:cubicBezTo>
                    <a:pt x="2990" y="4657"/>
                    <a:pt x="2831" y="4498"/>
                    <a:pt x="2694" y="4361"/>
                  </a:cubicBezTo>
                  <a:cubicBezTo>
                    <a:pt x="2374" y="4087"/>
                    <a:pt x="2054" y="3836"/>
                    <a:pt x="1712" y="3562"/>
                  </a:cubicBezTo>
                  <a:cubicBezTo>
                    <a:pt x="1415" y="3311"/>
                    <a:pt x="1119" y="3060"/>
                    <a:pt x="868" y="2763"/>
                  </a:cubicBezTo>
                  <a:cubicBezTo>
                    <a:pt x="753" y="2649"/>
                    <a:pt x="685" y="2512"/>
                    <a:pt x="616" y="2375"/>
                  </a:cubicBezTo>
                  <a:cubicBezTo>
                    <a:pt x="571" y="2284"/>
                    <a:pt x="548" y="2192"/>
                    <a:pt x="525" y="2078"/>
                  </a:cubicBezTo>
                  <a:cubicBezTo>
                    <a:pt x="502" y="2010"/>
                    <a:pt x="502" y="1918"/>
                    <a:pt x="525" y="1827"/>
                  </a:cubicBezTo>
                  <a:cubicBezTo>
                    <a:pt x="525" y="1713"/>
                    <a:pt x="548" y="1622"/>
                    <a:pt x="594" y="1507"/>
                  </a:cubicBezTo>
                  <a:cubicBezTo>
                    <a:pt x="662" y="1370"/>
                    <a:pt x="731" y="1234"/>
                    <a:pt x="799" y="1119"/>
                  </a:cubicBezTo>
                  <a:cubicBezTo>
                    <a:pt x="890" y="1005"/>
                    <a:pt x="982" y="914"/>
                    <a:pt x="1073" y="823"/>
                  </a:cubicBezTo>
                  <a:cubicBezTo>
                    <a:pt x="1164" y="754"/>
                    <a:pt x="1256" y="686"/>
                    <a:pt x="1370" y="640"/>
                  </a:cubicBezTo>
                  <a:cubicBezTo>
                    <a:pt x="1484" y="572"/>
                    <a:pt x="1598" y="549"/>
                    <a:pt x="1735" y="526"/>
                  </a:cubicBezTo>
                  <a:cubicBezTo>
                    <a:pt x="1872" y="503"/>
                    <a:pt x="2009" y="503"/>
                    <a:pt x="2146" y="503"/>
                  </a:cubicBezTo>
                  <a:cubicBezTo>
                    <a:pt x="2306" y="526"/>
                    <a:pt x="2488" y="572"/>
                    <a:pt x="2648" y="617"/>
                  </a:cubicBezTo>
                  <a:cubicBezTo>
                    <a:pt x="2785" y="686"/>
                    <a:pt x="2922" y="754"/>
                    <a:pt x="3059" y="846"/>
                  </a:cubicBezTo>
                  <a:cubicBezTo>
                    <a:pt x="3219" y="960"/>
                    <a:pt x="3355" y="1074"/>
                    <a:pt x="3470" y="1211"/>
                  </a:cubicBezTo>
                  <a:cubicBezTo>
                    <a:pt x="3675" y="1485"/>
                    <a:pt x="3835" y="1759"/>
                    <a:pt x="3972" y="2078"/>
                  </a:cubicBezTo>
                  <a:cubicBezTo>
                    <a:pt x="4246" y="2672"/>
                    <a:pt x="4428" y="3311"/>
                    <a:pt x="4542" y="3973"/>
                  </a:cubicBezTo>
                  <a:lnTo>
                    <a:pt x="4542" y="3904"/>
                  </a:lnTo>
                  <a:cubicBezTo>
                    <a:pt x="4634" y="4429"/>
                    <a:pt x="4657" y="4954"/>
                    <a:pt x="4611" y="5479"/>
                  </a:cubicBezTo>
                  <a:cubicBezTo>
                    <a:pt x="4611" y="5570"/>
                    <a:pt x="4588" y="5684"/>
                    <a:pt x="4565" y="5799"/>
                  </a:cubicBezTo>
                  <a:cubicBezTo>
                    <a:pt x="4725" y="5821"/>
                    <a:pt x="4862" y="5844"/>
                    <a:pt x="4999" y="5867"/>
                  </a:cubicBezTo>
                  <a:lnTo>
                    <a:pt x="5067" y="5867"/>
                  </a:lnTo>
                  <a:cubicBezTo>
                    <a:pt x="5113" y="5616"/>
                    <a:pt x="5113" y="5365"/>
                    <a:pt x="5136" y="5114"/>
                  </a:cubicBezTo>
                  <a:cubicBezTo>
                    <a:pt x="5136" y="4726"/>
                    <a:pt x="5113" y="4361"/>
                    <a:pt x="5045" y="3995"/>
                  </a:cubicBezTo>
                  <a:cubicBezTo>
                    <a:pt x="4930" y="3197"/>
                    <a:pt x="4702" y="2443"/>
                    <a:pt x="4360" y="1713"/>
                  </a:cubicBezTo>
                  <a:cubicBezTo>
                    <a:pt x="4200" y="1393"/>
                    <a:pt x="4017" y="1097"/>
                    <a:pt x="3789" y="846"/>
                  </a:cubicBezTo>
                  <a:cubicBezTo>
                    <a:pt x="3561" y="594"/>
                    <a:pt x="3287" y="389"/>
                    <a:pt x="3013" y="252"/>
                  </a:cubicBezTo>
                  <a:cubicBezTo>
                    <a:pt x="2694" y="92"/>
                    <a:pt x="2351" y="1"/>
                    <a:pt x="1986" y="1"/>
                  </a:cubicBezTo>
                  <a:close/>
                </a:path>
              </a:pathLst>
            </a:custGeom>
            <a:solidFill>
              <a:srgbClr val="9075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38"/>
            <p:cNvSpPr/>
            <p:nvPr/>
          </p:nvSpPr>
          <p:spPr>
            <a:xfrm>
              <a:off x="8506864" y="1060159"/>
              <a:ext cx="76679" cy="70382"/>
            </a:xfrm>
            <a:custGeom>
              <a:avLst/>
              <a:gdLst/>
              <a:ahLst/>
              <a:cxnLst/>
              <a:rect l="l" t="t" r="r" b="b"/>
              <a:pathLst>
                <a:path w="2740" h="2515" extrusionOk="0">
                  <a:moveTo>
                    <a:pt x="2489" y="1"/>
                  </a:moveTo>
                  <a:cubicBezTo>
                    <a:pt x="2443" y="1"/>
                    <a:pt x="2420" y="24"/>
                    <a:pt x="2375" y="24"/>
                  </a:cubicBezTo>
                  <a:cubicBezTo>
                    <a:pt x="2306" y="47"/>
                    <a:pt x="2283" y="115"/>
                    <a:pt x="2261" y="161"/>
                  </a:cubicBezTo>
                  <a:cubicBezTo>
                    <a:pt x="2238" y="161"/>
                    <a:pt x="2238" y="161"/>
                    <a:pt x="2238" y="183"/>
                  </a:cubicBezTo>
                  <a:cubicBezTo>
                    <a:pt x="2032" y="572"/>
                    <a:pt x="1758" y="937"/>
                    <a:pt x="1462" y="1279"/>
                  </a:cubicBezTo>
                  <a:cubicBezTo>
                    <a:pt x="1256" y="1462"/>
                    <a:pt x="1074" y="1621"/>
                    <a:pt x="845" y="1758"/>
                  </a:cubicBezTo>
                  <a:cubicBezTo>
                    <a:pt x="686" y="1850"/>
                    <a:pt x="503" y="1941"/>
                    <a:pt x="298" y="1987"/>
                  </a:cubicBezTo>
                  <a:cubicBezTo>
                    <a:pt x="275" y="2010"/>
                    <a:pt x="252" y="2010"/>
                    <a:pt x="206" y="2010"/>
                  </a:cubicBezTo>
                  <a:cubicBezTo>
                    <a:pt x="138" y="2032"/>
                    <a:pt x="92" y="2055"/>
                    <a:pt x="47" y="2124"/>
                  </a:cubicBezTo>
                  <a:cubicBezTo>
                    <a:pt x="1" y="2169"/>
                    <a:pt x="1" y="2238"/>
                    <a:pt x="1" y="2306"/>
                  </a:cubicBezTo>
                  <a:cubicBezTo>
                    <a:pt x="22" y="2410"/>
                    <a:pt x="119" y="2515"/>
                    <a:pt x="240" y="2515"/>
                  </a:cubicBezTo>
                  <a:cubicBezTo>
                    <a:pt x="251" y="2515"/>
                    <a:pt x="263" y="2514"/>
                    <a:pt x="275" y="2512"/>
                  </a:cubicBezTo>
                  <a:cubicBezTo>
                    <a:pt x="549" y="2443"/>
                    <a:pt x="777" y="2352"/>
                    <a:pt x="1005" y="2238"/>
                  </a:cubicBezTo>
                  <a:cubicBezTo>
                    <a:pt x="1256" y="2078"/>
                    <a:pt x="1485" y="1918"/>
                    <a:pt x="1690" y="1713"/>
                  </a:cubicBezTo>
                  <a:cubicBezTo>
                    <a:pt x="2124" y="1325"/>
                    <a:pt x="2443" y="845"/>
                    <a:pt x="2717" y="343"/>
                  </a:cubicBezTo>
                  <a:cubicBezTo>
                    <a:pt x="2740" y="298"/>
                    <a:pt x="2717" y="206"/>
                    <a:pt x="2717" y="161"/>
                  </a:cubicBezTo>
                  <a:cubicBezTo>
                    <a:pt x="2671" y="92"/>
                    <a:pt x="2626" y="47"/>
                    <a:pt x="2580" y="24"/>
                  </a:cubicBezTo>
                  <a:cubicBezTo>
                    <a:pt x="2535" y="24"/>
                    <a:pt x="2512" y="1"/>
                    <a:pt x="2489" y="1"/>
                  </a:cubicBezTo>
                  <a:close/>
                </a:path>
              </a:pathLst>
            </a:custGeom>
            <a:solidFill>
              <a:srgbClr val="9075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38"/>
            <p:cNvSpPr/>
            <p:nvPr/>
          </p:nvSpPr>
          <p:spPr>
            <a:xfrm>
              <a:off x="8352302" y="1110000"/>
              <a:ext cx="615138" cy="580493"/>
            </a:xfrm>
            <a:custGeom>
              <a:avLst/>
              <a:gdLst/>
              <a:ahLst/>
              <a:cxnLst/>
              <a:rect l="l" t="t" r="r" b="b"/>
              <a:pathLst>
                <a:path w="21981" h="20743" extrusionOk="0">
                  <a:moveTo>
                    <a:pt x="15293" y="0"/>
                  </a:moveTo>
                  <a:cubicBezTo>
                    <a:pt x="15065" y="0"/>
                    <a:pt x="14814" y="23"/>
                    <a:pt x="14586" y="46"/>
                  </a:cubicBezTo>
                  <a:cubicBezTo>
                    <a:pt x="14175" y="92"/>
                    <a:pt x="13764" y="160"/>
                    <a:pt x="13376" y="274"/>
                  </a:cubicBezTo>
                  <a:cubicBezTo>
                    <a:pt x="12942" y="411"/>
                    <a:pt x="12531" y="571"/>
                    <a:pt x="12143" y="776"/>
                  </a:cubicBezTo>
                  <a:cubicBezTo>
                    <a:pt x="11481" y="1096"/>
                    <a:pt x="10865" y="1507"/>
                    <a:pt x="10249" y="1918"/>
                  </a:cubicBezTo>
                  <a:cubicBezTo>
                    <a:pt x="10272" y="2055"/>
                    <a:pt x="10294" y="2169"/>
                    <a:pt x="10294" y="2283"/>
                  </a:cubicBezTo>
                  <a:cubicBezTo>
                    <a:pt x="10294" y="2306"/>
                    <a:pt x="10294" y="2328"/>
                    <a:pt x="10294" y="2351"/>
                  </a:cubicBezTo>
                  <a:cubicBezTo>
                    <a:pt x="10317" y="2397"/>
                    <a:pt x="10317" y="2443"/>
                    <a:pt x="10317" y="2488"/>
                  </a:cubicBezTo>
                  <a:cubicBezTo>
                    <a:pt x="11002" y="1986"/>
                    <a:pt x="11710" y="1530"/>
                    <a:pt x="12463" y="1164"/>
                  </a:cubicBezTo>
                  <a:lnTo>
                    <a:pt x="12463" y="1164"/>
                  </a:lnTo>
                  <a:lnTo>
                    <a:pt x="12394" y="1187"/>
                  </a:lnTo>
                  <a:cubicBezTo>
                    <a:pt x="12988" y="913"/>
                    <a:pt x="13581" y="708"/>
                    <a:pt x="14198" y="594"/>
                  </a:cubicBezTo>
                  <a:cubicBezTo>
                    <a:pt x="14581" y="524"/>
                    <a:pt x="14978" y="494"/>
                    <a:pt x="15368" y="494"/>
                  </a:cubicBezTo>
                  <a:cubicBezTo>
                    <a:pt x="15488" y="494"/>
                    <a:pt x="15608" y="497"/>
                    <a:pt x="15727" y="502"/>
                  </a:cubicBezTo>
                  <a:cubicBezTo>
                    <a:pt x="16160" y="548"/>
                    <a:pt x="16571" y="639"/>
                    <a:pt x="16982" y="776"/>
                  </a:cubicBezTo>
                  <a:cubicBezTo>
                    <a:pt x="16982" y="776"/>
                    <a:pt x="17005" y="776"/>
                    <a:pt x="17005" y="799"/>
                  </a:cubicBezTo>
                  <a:cubicBezTo>
                    <a:pt x="17370" y="936"/>
                    <a:pt x="17735" y="1119"/>
                    <a:pt x="18078" y="1347"/>
                  </a:cubicBezTo>
                  <a:cubicBezTo>
                    <a:pt x="18078" y="1347"/>
                    <a:pt x="18078" y="1370"/>
                    <a:pt x="18078" y="1370"/>
                  </a:cubicBezTo>
                  <a:cubicBezTo>
                    <a:pt x="18466" y="1644"/>
                    <a:pt x="18831" y="1986"/>
                    <a:pt x="19128" y="2351"/>
                  </a:cubicBezTo>
                  <a:cubicBezTo>
                    <a:pt x="19584" y="2876"/>
                    <a:pt x="19927" y="3470"/>
                    <a:pt x="20223" y="4086"/>
                  </a:cubicBezTo>
                  <a:lnTo>
                    <a:pt x="20201" y="4017"/>
                  </a:lnTo>
                  <a:lnTo>
                    <a:pt x="20201" y="4017"/>
                  </a:lnTo>
                  <a:cubicBezTo>
                    <a:pt x="20680" y="5045"/>
                    <a:pt x="20999" y="6117"/>
                    <a:pt x="21205" y="7213"/>
                  </a:cubicBezTo>
                  <a:cubicBezTo>
                    <a:pt x="21433" y="8514"/>
                    <a:pt x="21502" y="9838"/>
                    <a:pt x="21387" y="11162"/>
                  </a:cubicBezTo>
                  <a:cubicBezTo>
                    <a:pt x="21387" y="11139"/>
                    <a:pt x="21387" y="11116"/>
                    <a:pt x="21387" y="11093"/>
                  </a:cubicBezTo>
                  <a:cubicBezTo>
                    <a:pt x="21342" y="11618"/>
                    <a:pt x="21251" y="12143"/>
                    <a:pt x="21136" y="12668"/>
                  </a:cubicBezTo>
                  <a:cubicBezTo>
                    <a:pt x="20999" y="13285"/>
                    <a:pt x="20817" y="13924"/>
                    <a:pt x="20589" y="14540"/>
                  </a:cubicBezTo>
                  <a:cubicBezTo>
                    <a:pt x="20589" y="14540"/>
                    <a:pt x="20589" y="14540"/>
                    <a:pt x="20589" y="14563"/>
                  </a:cubicBezTo>
                  <a:cubicBezTo>
                    <a:pt x="20315" y="15248"/>
                    <a:pt x="19995" y="15932"/>
                    <a:pt x="19584" y="16549"/>
                  </a:cubicBezTo>
                  <a:cubicBezTo>
                    <a:pt x="19356" y="16891"/>
                    <a:pt x="19082" y="17188"/>
                    <a:pt x="18785" y="17439"/>
                  </a:cubicBezTo>
                  <a:cubicBezTo>
                    <a:pt x="18580" y="17621"/>
                    <a:pt x="18329" y="17781"/>
                    <a:pt x="18078" y="17918"/>
                  </a:cubicBezTo>
                  <a:cubicBezTo>
                    <a:pt x="17850" y="18009"/>
                    <a:pt x="17598" y="18101"/>
                    <a:pt x="17347" y="18146"/>
                  </a:cubicBezTo>
                  <a:cubicBezTo>
                    <a:pt x="17096" y="18192"/>
                    <a:pt x="16822" y="18192"/>
                    <a:pt x="16571" y="18192"/>
                  </a:cubicBezTo>
                  <a:cubicBezTo>
                    <a:pt x="16343" y="18169"/>
                    <a:pt x="16138" y="18124"/>
                    <a:pt x="15909" y="18055"/>
                  </a:cubicBezTo>
                  <a:cubicBezTo>
                    <a:pt x="15727" y="18009"/>
                    <a:pt x="15521" y="17941"/>
                    <a:pt x="15339" y="17895"/>
                  </a:cubicBezTo>
                  <a:cubicBezTo>
                    <a:pt x="15188" y="17862"/>
                    <a:pt x="15038" y="17841"/>
                    <a:pt x="14888" y="17841"/>
                  </a:cubicBezTo>
                  <a:cubicBezTo>
                    <a:pt x="14833" y="17841"/>
                    <a:pt x="14778" y="17843"/>
                    <a:pt x="14722" y="17850"/>
                  </a:cubicBezTo>
                  <a:cubicBezTo>
                    <a:pt x="14471" y="17850"/>
                    <a:pt x="14243" y="17895"/>
                    <a:pt x="14015" y="17987"/>
                  </a:cubicBezTo>
                  <a:cubicBezTo>
                    <a:pt x="13787" y="18055"/>
                    <a:pt x="13581" y="18169"/>
                    <a:pt x="13399" y="18306"/>
                  </a:cubicBezTo>
                  <a:cubicBezTo>
                    <a:pt x="13216" y="18443"/>
                    <a:pt x="13079" y="18603"/>
                    <a:pt x="12919" y="18763"/>
                  </a:cubicBezTo>
                  <a:cubicBezTo>
                    <a:pt x="12645" y="19059"/>
                    <a:pt x="12371" y="19402"/>
                    <a:pt x="12052" y="19698"/>
                  </a:cubicBezTo>
                  <a:cubicBezTo>
                    <a:pt x="11938" y="19790"/>
                    <a:pt x="11801" y="19881"/>
                    <a:pt x="11641" y="19950"/>
                  </a:cubicBezTo>
                  <a:cubicBezTo>
                    <a:pt x="11390" y="20064"/>
                    <a:pt x="11139" y="20155"/>
                    <a:pt x="10888" y="20201"/>
                  </a:cubicBezTo>
                  <a:cubicBezTo>
                    <a:pt x="10654" y="20234"/>
                    <a:pt x="10408" y="20255"/>
                    <a:pt x="10167" y="20255"/>
                  </a:cubicBezTo>
                  <a:cubicBezTo>
                    <a:pt x="10079" y="20255"/>
                    <a:pt x="9992" y="20252"/>
                    <a:pt x="9906" y="20246"/>
                  </a:cubicBezTo>
                  <a:cubicBezTo>
                    <a:pt x="9450" y="20201"/>
                    <a:pt x="9016" y="20064"/>
                    <a:pt x="8582" y="19927"/>
                  </a:cubicBezTo>
                  <a:cubicBezTo>
                    <a:pt x="8582" y="19927"/>
                    <a:pt x="8560" y="19904"/>
                    <a:pt x="8560" y="19904"/>
                  </a:cubicBezTo>
                  <a:cubicBezTo>
                    <a:pt x="7692" y="19584"/>
                    <a:pt x="6871" y="19082"/>
                    <a:pt x="6095" y="18534"/>
                  </a:cubicBezTo>
                  <a:cubicBezTo>
                    <a:pt x="5524" y="18146"/>
                    <a:pt x="4999" y="17735"/>
                    <a:pt x="4451" y="17302"/>
                  </a:cubicBezTo>
                  <a:cubicBezTo>
                    <a:pt x="4154" y="17074"/>
                    <a:pt x="3858" y="16822"/>
                    <a:pt x="3584" y="16549"/>
                  </a:cubicBezTo>
                  <a:cubicBezTo>
                    <a:pt x="3287" y="16275"/>
                    <a:pt x="3013" y="15978"/>
                    <a:pt x="2762" y="15681"/>
                  </a:cubicBezTo>
                  <a:lnTo>
                    <a:pt x="2762" y="15681"/>
                  </a:lnTo>
                  <a:cubicBezTo>
                    <a:pt x="2762" y="15681"/>
                    <a:pt x="2762" y="15682"/>
                    <a:pt x="2785" y="15704"/>
                  </a:cubicBezTo>
                  <a:cubicBezTo>
                    <a:pt x="2214" y="15042"/>
                    <a:pt x="1735" y="14312"/>
                    <a:pt x="1370" y="13536"/>
                  </a:cubicBezTo>
                  <a:lnTo>
                    <a:pt x="1370" y="13536"/>
                  </a:lnTo>
                  <a:lnTo>
                    <a:pt x="1393" y="13581"/>
                  </a:lnTo>
                  <a:cubicBezTo>
                    <a:pt x="1050" y="12874"/>
                    <a:pt x="799" y="12098"/>
                    <a:pt x="662" y="11322"/>
                  </a:cubicBezTo>
                  <a:cubicBezTo>
                    <a:pt x="525" y="10591"/>
                    <a:pt x="502" y="9838"/>
                    <a:pt x="548" y="9108"/>
                  </a:cubicBezTo>
                  <a:cubicBezTo>
                    <a:pt x="571" y="9085"/>
                    <a:pt x="571" y="9085"/>
                    <a:pt x="571" y="9062"/>
                  </a:cubicBezTo>
                  <a:cubicBezTo>
                    <a:pt x="639" y="8377"/>
                    <a:pt x="776" y="7692"/>
                    <a:pt x="1004" y="7030"/>
                  </a:cubicBezTo>
                  <a:cubicBezTo>
                    <a:pt x="1187" y="6551"/>
                    <a:pt x="1415" y="6095"/>
                    <a:pt x="1712" y="5684"/>
                  </a:cubicBezTo>
                  <a:cubicBezTo>
                    <a:pt x="2009" y="5273"/>
                    <a:pt x="2351" y="4885"/>
                    <a:pt x="2716" y="4565"/>
                  </a:cubicBezTo>
                  <a:cubicBezTo>
                    <a:pt x="3059" y="4291"/>
                    <a:pt x="3447" y="4040"/>
                    <a:pt x="3858" y="3835"/>
                  </a:cubicBezTo>
                  <a:cubicBezTo>
                    <a:pt x="4246" y="3652"/>
                    <a:pt x="4657" y="3515"/>
                    <a:pt x="5090" y="3447"/>
                  </a:cubicBezTo>
                  <a:cubicBezTo>
                    <a:pt x="5371" y="3393"/>
                    <a:pt x="5660" y="3371"/>
                    <a:pt x="5947" y="3371"/>
                  </a:cubicBezTo>
                  <a:cubicBezTo>
                    <a:pt x="6150" y="3371"/>
                    <a:pt x="6352" y="3382"/>
                    <a:pt x="6551" y="3401"/>
                  </a:cubicBezTo>
                  <a:lnTo>
                    <a:pt x="6620" y="3401"/>
                  </a:lnTo>
                  <a:cubicBezTo>
                    <a:pt x="7099" y="3447"/>
                    <a:pt x="7601" y="3538"/>
                    <a:pt x="8080" y="3629"/>
                  </a:cubicBezTo>
                  <a:cubicBezTo>
                    <a:pt x="8194" y="3629"/>
                    <a:pt x="8286" y="3652"/>
                    <a:pt x="8377" y="3652"/>
                  </a:cubicBezTo>
                  <a:cubicBezTo>
                    <a:pt x="8514" y="3675"/>
                    <a:pt x="8651" y="3698"/>
                    <a:pt x="8788" y="3744"/>
                  </a:cubicBezTo>
                  <a:cubicBezTo>
                    <a:pt x="9039" y="3766"/>
                    <a:pt x="9267" y="3789"/>
                    <a:pt x="9518" y="3812"/>
                  </a:cubicBezTo>
                  <a:cubicBezTo>
                    <a:pt x="9734" y="3833"/>
                    <a:pt x="9949" y="3844"/>
                    <a:pt x="10167" y="3844"/>
                  </a:cubicBezTo>
                  <a:cubicBezTo>
                    <a:pt x="10433" y="3844"/>
                    <a:pt x="10703" y="3827"/>
                    <a:pt x="10979" y="3789"/>
                  </a:cubicBezTo>
                  <a:cubicBezTo>
                    <a:pt x="11207" y="3744"/>
                    <a:pt x="11458" y="3675"/>
                    <a:pt x="11710" y="3607"/>
                  </a:cubicBezTo>
                  <a:cubicBezTo>
                    <a:pt x="11938" y="3515"/>
                    <a:pt x="12189" y="3401"/>
                    <a:pt x="12417" y="3264"/>
                  </a:cubicBezTo>
                  <a:cubicBezTo>
                    <a:pt x="12531" y="3196"/>
                    <a:pt x="12554" y="3036"/>
                    <a:pt x="12486" y="2922"/>
                  </a:cubicBezTo>
                  <a:cubicBezTo>
                    <a:pt x="12443" y="2851"/>
                    <a:pt x="12364" y="2815"/>
                    <a:pt x="12284" y="2815"/>
                  </a:cubicBezTo>
                  <a:cubicBezTo>
                    <a:pt x="12235" y="2815"/>
                    <a:pt x="12186" y="2828"/>
                    <a:pt x="12143" y="2853"/>
                  </a:cubicBezTo>
                  <a:cubicBezTo>
                    <a:pt x="12075" y="2899"/>
                    <a:pt x="11983" y="2945"/>
                    <a:pt x="11915" y="2990"/>
                  </a:cubicBezTo>
                  <a:cubicBezTo>
                    <a:pt x="11595" y="3127"/>
                    <a:pt x="11276" y="3219"/>
                    <a:pt x="10956" y="3287"/>
                  </a:cubicBezTo>
                  <a:cubicBezTo>
                    <a:pt x="10676" y="3331"/>
                    <a:pt x="10396" y="3356"/>
                    <a:pt x="10110" y="3356"/>
                  </a:cubicBezTo>
                  <a:cubicBezTo>
                    <a:pt x="9953" y="3356"/>
                    <a:pt x="9794" y="3349"/>
                    <a:pt x="9632" y="3333"/>
                  </a:cubicBezTo>
                  <a:lnTo>
                    <a:pt x="9427" y="3333"/>
                  </a:lnTo>
                  <a:cubicBezTo>
                    <a:pt x="9359" y="3310"/>
                    <a:pt x="9313" y="3310"/>
                    <a:pt x="9244" y="3310"/>
                  </a:cubicBezTo>
                  <a:cubicBezTo>
                    <a:pt x="9244" y="3287"/>
                    <a:pt x="9244" y="3287"/>
                    <a:pt x="9244" y="3287"/>
                  </a:cubicBezTo>
                  <a:cubicBezTo>
                    <a:pt x="9176" y="3287"/>
                    <a:pt x="9107" y="3264"/>
                    <a:pt x="9039" y="3264"/>
                  </a:cubicBezTo>
                  <a:cubicBezTo>
                    <a:pt x="8993" y="3264"/>
                    <a:pt x="8948" y="3241"/>
                    <a:pt x="8902" y="3241"/>
                  </a:cubicBezTo>
                  <a:cubicBezTo>
                    <a:pt x="8788" y="3219"/>
                    <a:pt x="8674" y="3219"/>
                    <a:pt x="8560" y="3196"/>
                  </a:cubicBezTo>
                  <a:cubicBezTo>
                    <a:pt x="7943" y="3104"/>
                    <a:pt x="7327" y="2990"/>
                    <a:pt x="6711" y="2922"/>
                  </a:cubicBezTo>
                  <a:cubicBezTo>
                    <a:pt x="6443" y="2894"/>
                    <a:pt x="6166" y="2874"/>
                    <a:pt x="5886" y="2874"/>
                  </a:cubicBezTo>
                  <a:cubicBezTo>
                    <a:pt x="5713" y="2874"/>
                    <a:pt x="5538" y="2882"/>
                    <a:pt x="5364" y="2899"/>
                  </a:cubicBezTo>
                  <a:cubicBezTo>
                    <a:pt x="4976" y="2945"/>
                    <a:pt x="4588" y="3036"/>
                    <a:pt x="4223" y="3150"/>
                  </a:cubicBezTo>
                  <a:cubicBezTo>
                    <a:pt x="2739" y="3652"/>
                    <a:pt x="1552" y="4794"/>
                    <a:pt x="845" y="6163"/>
                  </a:cubicBezTo>
                  <a:cubicBezTo>
                    <a:pt x="480" y="6916"/>
                    <a:pt x="251" y="7738"/>
                    <a:pt x="137" y="8560"/>
                  </a:cubicBezTo>
                  <a:cubicBezTo>
                    <a:pt x="0" y="9404"/>
                    <a:pt x="0" y="10249"/>
                    <a:pt x="114" y="11071"/>
                  </a:cubicBezTo>
                  <a:cubicBezTo>
                    <a:pt x="343" y="12714"/>
                    <a:pt x="1050" y="14243"/>
                    <a:pt x="2032" y="15567"/>
                  </a:cubicBezTo>
                  <a:cubicBezTo>
                    <a:pt x="2557" y="16229"/>
                    <a:pt x="3150" y="16845"/>
                    <a:pt x="3789" y="17393"/>
                  </a:cubicBezTo>
                  <a:cubicBezTo>
                    <a:pt x="4063" y="17644"/>
                    <a:pt x="4360" y="17850"/>
                    <a:pt x="4657" y="18078"/>
                  </a:cubicBezTo>
                  <a:cubicBezTo>
                    <a:pt x="4953" y="18329"/>
                    <a:pt x="5250" y="18557"/>
                    <a:pt x="5570" y="18785"/>
                  </a:cubicBezTo>
                  <a:cubicBezTo>
                    <a:pt x="6231" y="19242"/>
                    <a:pt x="6916" y="19698"/>
                    <a:pt x="7669" y="20064"/>
                  </a:cubicBezTo>
                  <a:cubicBezTo>
                    <a:pt x="8377" y="20406"/>
                    <a:pt x="9130" y="20657"/>
                    <a:pt x="9929" y="20726"/>
                  </a:cubicBezTo>
                  <a:cubicBezTo>
                    <a:pt x="10050" y="20737"/>
                    <a:pt x="10171" y="20743"/>
                    <a:pt x="10292" y="20743"/>
                  </a:cubicBezTo>
                  <a:cubicBezTo>
                    <a:pt x="10905" y="20743"/>
                    <a:pt x="11518" y="20597"/>
                    <a:pt x="12052" y="20292"/>
                  </a:cubicBezTo>
                  <a:cubicBezTo>
                    <a:pt x="12212" y="20201"/>
                    <a:pt x="12349" y="20086"/>
                    <a:pt x="12486" y="19950"/>
                  </a:cubicBezTo>
                  <a:cubicBezTo>
                    <a:pt x="12623" y="19835"/>
                    <a:pt x="12737" y="19698"/>
                    <a:pt x="12874" y="19562"/>
                  </a:cubicBezTo>
                  <a:cubicBezTo>
                    <a:pt x="13102" y="19310"/>
                    <a:pt x="13307" y="19037"/>
                    <a:pt x="13581" y="18808"/>
                  </a:cubicBezTo>
                  <a:cubicBezTo>
                    <a:pt x="13581" y="18785"/>
                    <a:pt x="13581" y="18785"/>
                    <a:pt x="13604" y="18785"/>
                  </a:cubicBezTo>
                  <a:cubicBezTo>
                    <a:pt x="13718" y="18694"/>
                    <a:pt x="13832" y="18603"/>
                    <a:pt x="13969" y="18534"/>
                  </a:cubicBezTo>
                  <a:cubicBezTo>
                    <a:pt x="14152" y="18466"/>
                    <a:pt x="14312" y="18397"/>
                    <a:pt x="14494" y="18352"/>
                  </a:cubicBezTo>
                  <a:cubicBezTo>
                    <a:pt x="14654" y="18329"/>
                    <a:pt x="14791" y="18329"/>
                    <a:pt x="14951" y="18329"/>
                  </a:cubicBezTo>
                  <a:cubicBezTo>
                    <a:pt x="15293" y="18375"/>
                    <a:pt x="15613" y="18489"/>
                    <a:pt x="15932" y="18580"/>
                  </a:cubicBezTo>
                  <a:cubicBezTo>
                    <a:pt x="16229" y="18650"/>
                    <a:pt x="16538" y="18680"/>
                    <a:pt x="16841" y="18680"/>
                  </a:cubicBezTo>
                  <a:cubicBezTo>
                    <a:pt x="16935" y="18680"/>
                    <a:pt x="17028" y="18677"/>
                    <a:pt x="17119" y="18671"/>
                  </a:cubicBezTo>
                  <a:cubicBezTo>
                    <a:pt x="17758" y="18626"/>
                    <a:pt x="18375" y="18375"/>
                    <a:pt x="18900" y="17987"/>
                  </a:cubicBezTo>
                  <a:cubicBezTo>
                    <a:pt x="19425" y="17599"/>
                    <a:pt x="19835" y="17074"/>
                    <a:pt x="20178" y="16526"/>
                  </a:cubicBezTo>
                  <a:cubicBezTo>
                    <a:pt x="20543" y="15955"/>
                    <a:pt x="20817" y="15339"/>
                    <a:pt x="21045" y="14700"/>
                  </a:cubicBezTo>
                  <a:cubicBezTo>
                    <a:pt x="21273" y="14106"/>
                    <a:pt x="21456" y="13490"/>
                    <a:pt x="21593" y="12874"/>
                  </a:cubicBezTo>
                  <a:cubicBezTo>
                    <a:pt x="21707" y="12372"/>
                    <a:pt x="21798" y="11869"/>
                    <a:pt x="21844" y="11344"/>
                  </a:cubicBezTo>
                  <a:cubicBezTo>
                    <a:pt x="21981" y="10226"/>
                    <a:pt x="21935" y="9062"/>
                    <a:pt x="21798" y="7943"/>
                  </a:cubicBezTo>
                  <a:cubicBezTo>
                    <a:pt x="21661" y="6757"/>
                    <a:pt x="21387" y="5570"/>
                    <a:pt x="20931" y="4474"/>
                  </a:cubicBezTo>
                  <a:cubicBezTo>
                    <a:pt x="20520" y="3424"/>
                    <a:pt x="19949" y="2443"/>
                    <a:pt x="19151" y="1621"/>
                  </a:cubicBezTo>
                  <a:cubicBezTo>
                    <a:pt x="18785" y="1256"/>
                    <a:pt x="18352" y="913"/>
                    <a:pt x="17895" y="662"/>
                  </a:cubicBezTo>
                  <a:cubicBezTo>
                    <a:pt x="17416" y="388"/>
                    <a:pt x="16891" y="206"/>
                    <a:pt x="16366" y="92"/>
                  </a:cubicBezTo>
                  <a:cubicBezTo>
                    <a:pt x="16024" y="23"/>
                    <a:pt x="15658" y="0"/>
                    <a:pt x="152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38"/>
            <p:cNvSpPr/>
            <p:nvPr/>
          </p:nvSpPr>
          <p:spPr>
            <a:xfrm>
              <a:off x="8827544" y="1131717"/>
              <a:ext cx="672" cy="672"/>
            </a:xfrm>
            <a:custGeom>
              <a:avLst/>
              <a:gdLst/>
              <a:ahLst/>
              <a:cxnLst/>
              <a:rect l="l" t="t" r="r" b="b"/>
              <a:pathLst>
                <a:path w="24" h="24" extrusionOk="0">
                  <a:moveTo>
                    <a:pt x="23" y="23"/>
                  </a:moveTo>
                  <a:lnTo>
                    <a:pt x="0" y="0"/>
                  </a:ln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38"/>
            <p:cNvSpPr/>
            <p:nvPr/>
          </p:nvSpPr>
          <p:spPr>
            <a:xfrm>
              <a:off x="8858187" y="1148312"/>
              <a:ext cx="672" cy="28"/>
            </a:xfrm>
            <a:custGeom>
              <a:avLst/>
              <a:gdLst/>
              <a:ahLst/>
              <a:cxnLst/>
              <a:rect l="l" t="t" r="r" b="b"/>
              <a:pathLst>
                <a:path w="24" h="1" extrusionOk="0">
                  <a:moveTo>
                    <a:pt x="24" y="1"/>
                  </a:moveTo>
                  <a:cubicBezTo>
                    <a:pt x="1" y="1"/>
                    <a:pt x="1" y="1"/>
                    <a:pt x="1" y="1"/>
                  </a:cubicBezTo>
                  <a:cubicBezTo>
                    <a:pt x="1" y="1"/>
                    <a:pt x="1" y="1"/>
                    <a:pt x="24" y="1"/>
                  </a:cubicBez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38"/>
            <p:cNvSpPr/>
            <p:nvPr/>
          </p:nvSpPr>
          <p:spPr>
            <a:xfrm>
              <a:off x="8732367" y="1636342"/>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8"/>
            <p:cNvSpPr/>
            <p:nvPr/>
          </p:nvSpPr>
          <p:spPr>
            <a:xfrm>
              <a:off x="8536248" y="1205177"/>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38"/>
            <p:cNvSpPr/>
            <p:nvPr/>
          </p:nvSpPr>
          <p:spPr>
            <a:xfrm>
              <a:off x="8536248" y="1205177"/>
              <a:ext cx="672" cy="28"/>
            </a:xfrm>
            <a:custGeom>
              <a:avLst/>
              <a:gdLst/>
              <a:ahLst/>
              <a:cxnLst/>
              <a:rect l="l" t="t" r="r" b="b"/>
              <a:pathLst>
                <a:path w="24" h="1" extrusionOk="0">
                  <a:moveTo>
                    <a:pt x="24" y="0"/>
                  </a:moveTo>
                  <a:cubicBezTo>
                    <a:pt x="1" y="0"/>
                    <a:pt x="1" y="0"/>
                    <a:pt x="1" y="0"/>
                  </a:cubicBezTo>
                  <a:cubicBezTo>
                    <a:pt x="1" y="0"/>
                    <a:pt x="1" y="0"/>
                    <a:pt x="24" y="0"/>
                  </a:cubicBez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38"/>
            <p:cNvSpPr/>
            <p:nvPr/>
          </p:nvSpPr>
          <p:spPr>
            <a:xfrm>
              <a:off x="8536892" y="1205177"/>
              <a:ext cx="28" cy="28"/>
            </a:xfrm>
            <a:custGeom>
              <a:avLst/>
              <a:gdLst/>
              <a:ahLst/>
              <a:cxnLst/>
              <a:rect l="l" t="t" r="r" b="b"/>
              <a:pathLst>
                <a:path w="1" h="1" extrusionOk="0">
                  <a:moveTo>
                    <a:pt x="1" y="0"/>
                  </a:moveTo>
                  <a:lnTo>
                    <a:pt x="1" y="0"/>
                  </a:lnTo>
                  <a:lnTo>
                    <a:pt x="1" y="0"/>
                  </a:lnTo>
                  <a:lnTo>
                    <a:pt x="1" y="0"/>
                  </a:ln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38"/>
            <p:cNvSpPr/>
            <p:nvPr/>
          </p:nvSpPr>
          <p:spPr>
            <a:xfrm>
              <a:off x="8368254" y="1364860"/>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38"/>
            <p:cNvSpPr/>
            <p:nvPr/>
          </p:nvSpPr>
          <p:spPr>
            <a:xfrm>
              <a:off x="8928458" y="1517518"/>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38"/>
            <p:cNvSpPr/>
            <p:nvPr/>
          </p:nvSpPr>
          <p:spPr>
            <a:xfrm>
              <a:off x="8430213" y="1549477"/>
              <a:ext cx="672" cy="28"/>
            </a:xfrm>
            <a:custGeom>
              <a:avLst/>
              <a:gdLst/>
              <a:ahLst/>
              <a:cxnLst/>
              <a:rect l="l" t="t" r="r" b="b"/>
              <a:pathLst>
                <a:path w="24" h="1" extrusionOk="0">
                  <a:moveTo>
                    <a:pt x="24" y="0"/>
                  </a:moveTo>
                  <a:cubicBezTo>
                    <a:pt x="1" y="0"/>
                    <a:pt x="1" y="0"/>
                    <a:pt x="1" y="0"/>
                  </a:cubicBezTo>
                  <a:cubicBezTo>
                    <a:pt x="1" y="0"/>
                    <a:pt x="1" y="0"/>
                    <a:pt x="24" y="0"/>
                  </a:cubicBez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38"/>
            <p:cNvSpPr/>
            <p:nvPr/>
          </p:nvSpPr>
          <p:spPr>
            <a:xfrm>
              <a:off x="8430856" y="1549477"/>
              <a:ext cx="28" cy="644"/>
            </a:xfrm>
            <a:custGeom>
              <a:avLst/>
              <a:gdLst/>
              <a:ahLst/>
              <a:cxnLst/>
              <a:rect l="l" t="t" r="r" b="b"/>
              <a:pathLst>
                <a:path w="1" h="23" extrusionOk="0">
                  <a:moveTo>
                    <a:pt x="1" y="23"/>
                  </a:moveTo>
                  <a:cubicBezTo>
                    <a:pt x="1" y="23"/>
                    <a:pt x="1" y="0"/>
                    <a:pt x="1" y="0"/>
                  </a:cubicBezTo>
                  <a:cubicBezTo>
                    <a:pt x="1" y="0"/>
                    <a:pt x="1" y="23"/>
                    <a:pt x="1" y="23"/>
                  </a:cubicBez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38"/>
            <p:cNvSpPr/>
            <p:nvPr/>
          </p:nvSpPr>
          <p:spPr>
            <a:xfrm>
              <a:off x="8732367" y="1635698"/>
              <a:ext cx="672" cy="672"/>
            </a:xfrm>
            <a:custGeom>
              <a:avLst/>
              <a:gdLst/>
              <a:ahLst/>
              <a:cxnLst/>
              <a:rect l="l" t="t" r="r" b="b"/>
              <a:pathLst>
                <a:path w="24" h="24" extrusionOk="0">
                  <a:moveTo>
                    <a:pt x="23" y="0"/>
                  </a:moveTo>
                  <a:cubicBezTo>
                    <a:pt x="23" y="0"/>
                    <a:pt x="0" y="23"/>
                    <a:pt x="0" y="23"/>
                  </a:cubicBezTo>
                  <a:lnTo>
                    <a:pt x="23" y="23"/>
                  </a:lnTo>
                  <a:cubicBezTo>
                    <a:pt x="23" y="0"/>
                    <a:pt x="23" y="0"/>
                    <a:pt x="23" y="0"/>
                  </a:cubicBez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38"/>
            <p:cNvSpPr/>
            <p:nvPr/>
          </p:nvSpPr>
          <p:spPr>
            <a:xfrm>
              <a:off x="8592470" y="1666986"/>
              <a:ext cx="672" cy="672"/>
            </a:xfrm>
            <a:custGeom>
              <a:avLst/>
              <a:gdLst/>
              <a:ahLst/>
              <a:cxnLst/>
              <a:rect l="l" t="t" r="r" b="b"/>
              <a:pathLst>
                <a:path w="24" h="24" extrusionOk="0">
                  <a:moveTo>
                    <a:pt x="0" y="1"/>
                  </a:moveTo>
                  <a:cubicBezTo>
                    <a:pt x="0" y="24"/>
                    <a:pt x="0" y="24"/>
                    <a:pt x="0" y="24"/>
                  </a:cubicBezTo>
                  <a:lnTo>
                    <a:pt x="23" y="24"/>
                  </a:lnTo>
                  <a:cubicBezTo>
                    <a:pt x="0" y="24"/>
                    <a:pt x="0" y="24"/>
                    <a:pt x="0" y="1"/>
                  </a:cubicBezTo>
                  <a:close/>
                </a:path>
              </a:pathLst>
            </a:custGeom>
            <a:solidFill>
              <a:srgbClr val="882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38"/>
            <p:cNvSpPr/>
            <p:nvPr/>
          </p:nvSpPr>
          <p:spPr>
            <a:xfrm>
              <a:off x="8934223" y="1211558"/>
              <a:ext cx="291940" cy="168666"/>
            </a:xfrm>
            <a:custGeom>
              <a:avLst/>
              <a:gdLst/>
              <a:ahLst/>
              <a:cxnLst/>
              <a:rect l="l" t="t" r="r" b="b"/>
              <a:pathLst>
                <a:path w="10432" h="6027" extrusionOk="0">
                  <a:moveTo>
                    <a:pt x="5455" y="0"/>
                  </a:moveTo>
                  <a:cubicBezTo>
                    <a:pt x="4565" y="0"/>
                    <a:pt x="3675" y="69"/>
                    <a:pt x="2808" y="137"/>
                  </a:cubicBezTo>
                  <a:cubicBezTo>
                    <a:pt x="1872" y="229"/>
                    <a:pt x="936" y="366"/>
                    <a:pt x="0" y="525"/>
                  </a:cubicBezTo>
                  <a:cubicBezTo>
                    <a:pt x="69" y="685"/>
                    <a:pt x="137" y="822"/>
                    <a:pt x="205" y="982"/>
                  </a:cubicBezTo>
                  <a:cubicBezTo>
                    <a:pt x="730" y="891"/>
                    <a:pt x="1278" y="822"/>
                    <a:pt x="1803" y="754"/>
                  </a:cubicBezTo>
                  <a:cubicBezTo>
                    <a:pt x="2997" y="611"/>
                    <a:pt x="4191" y="496"/>
                    <a:pt x="5385" y="496"/>
                  </a:cubicBezTo>
                  <a:cubicBezTo>
                    <a:pt x="5721" y="496"/>
                    <a:pt x="6056" y="505"/>
                    <a:pt x="6391" y="525"/>
                  </a:cubicBezTo>
                  <a:cubicBezTo>
                    <a:pt x="7122" y="548"/>
                    <a:pt x="7875" y="640"/>
                    <a:pt x="8560" y="868"/>
                  </a:cubicBezTo>
                  <a:cubicBezTo>
                    <a:pt x="8811" y="959"/>
                    <a:pt x="9062" y="1050"/>
                    <a:pt x="9290" y="1187"/>
                  </a:cubicBezTo>
                  <a:cubicBezTo>
                    <a:pt x="9404" y="1279"/>
                    <a:pt x="9518" y="1370"/>
                    <a:pt x="9632" y="1484"/>
                  </a:cubicBezTo>
                  <a:cubicBezTo>
                    <a:pt x="9678" y="1553"/>
                    <a:pt x="9746" y="1621"/>
                    <a:pt x="9769" y="1690"/>
                  </a:cubicBezTo>
                  <a:cubicBezTo>
                    <a:pt x="9815" y="1781"/>
                    <a:pt x="9861" y="1872"/>
                    <a:pt x="9883" y="1963"/>
                  </a:cubicBezTo>
                  <a:cubicBezTo>
                    <a:pt x="9883" y="2055"/>
                    <a:pt x="9906" y="2146"/>
                    <a:pt x="9883" y="2237"/>
                  </a:cubicBezTo>
                  <a:cubicBezTo>
                    <a:pt x="9883" y="2374"/>
                    <a:pt x="9861" y="2511"/>
                    <a:pt x="9815" y="2625"/>
                  </a:cubicBezTo>
                  <a:cubicBezTo>
                    <a:pt x="9724" y="2876"/>
                    <a:pt x="9609" y="3105"/>
                    <a:pt x="9473" y="3310"/>
                  </a:cubicBezTo>
                  <a:cubicBezTo>
                    <a:pt x="9130" y="3835"/>
                    <a:pt x="8674" y="4269"/>
                    <a:pt x="8217" y="4702"/>
                  </a:cubicBezTo>
                  <a:lnTo>
                    <a:pt x="8194" y="4702"/>
                  </a:lnTo>
                  <a:cubicBezTo>
                    <a:pt x="8194" y="4702"/>
                    <a:pt x="8194" y="4725"/>
                    <a:pt x="8194" y="4725"/>
                  </a:cubicBezTo>
                  <a:cubicBezTo>
                    <a:pt x="7852" y="5022"/>
                    <a:pt x="7510" y="5296"/>
                    <a:pt x="7144" y="5570"/>
                  </a:cubicBezTo>
                  <a:cubicBezTo>
                    <a:pt x="7190" y="5661"/>
                    <a:pt x="7236" y="5775"/>
                    <a:pt x="7281" y="5867"/>
                  </a:cubicBezTo>
                  <a:cubicBezTo>
                    <a:pt x="7304" y="5912"/>
                    <a:pt x="7327" y="5981"/>
                    <a:pt x="7350" y="6026"/>
                  </a:cubicBezTo>
                  <a:cubicBezTo>
                    <a:pt x="7395" y="6004"/>
                    <a:pt x="7464" y="5958"/>
                    <a:pt x="7510" y="5912"/>
                  </a:cubicBezTo>
                  <a:cubicBezTo>
                    <a:pt x="7989" y="5547"/>
                    <a:pt x="8445" y="5159"/>
                    <a:pt x="8879" y="4748"/>
                  </a:cubicBezTo>
                  <a:cubicBezTo>
                    <a:pt x="9290" y="4360"/>
                    <a:pt x="9678" y="3926"/>
                    <a:pt x="9975" y="3424"/>
                  </a:cubicBezTo>
                  <a:cubicBezTo>
                    <a:pt x="10249" y="2991"/>
                    <a:pt x="10431" y="2466"/>
                    <a:pt x="10363" y="1963"/>
                  </a:cubicBezTo>
                  <a:cubicBezTo>
                    <a:pt x="10340" y="1735"/>
                    <a:pt x="10271" y="1530"/>
                    <a:pt x="10157" y="1347"/>
                  </a:cubicBezTo>
                  <a:cubicBezTo>
                    <a:pt x="10020" y="1142"/>
                    <a:pt x="9838" y="982"/>
                    <a:pt x="9632" y="845"/>
                  </a:cubicBezTo>
                  <a:cubicBezTo>
                    <a:pt x="9199" y="525"/>
                    <a:pt x="8651" y="366"/>
                    <a:pt x="8126" y="252"/>
                  </a:cubicBezTo>
                  <a:cubicBezTo>
                    <a:pt x="7555" y="115"/>
                    <a:pt x="6962" y="46"/>
                    <a:pt x="6368" y="23"/>
                  </a:cubicBezTo>
                  <a:cubicBezTo>
                    <a:pt x="6049" y="0"/>
                    <a:pt x="5752" y="0"/>
                    <a:pt x="54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38"/>
            <p:cNvSpPr/>
            <p:nvPr/>
          </p:nvSpPr>
          <p:spPr>
            <a:xfrm>
              <a:off x="8129374" y="1417248"/>
              <a:ext cx="933244" cy="253208"/>
            </a:xfrm>
            <a:custGeom>
              <a:avLst/>
              <a:gdLst/>
              <a:ahLst/>
              <a:cxnLst/>
              <a:rect l="l" t="t" r="r" b="b"/>
              <a:pathLst>
                <a:path w="33348" h="9048" extrusionOk="0">
                  <a:moveTo>
                    <a:pt x="8080" y="0"/>
                  </a:moveTo>
                  <a:cubicBezTo>
                    <a:pt x="7852" y="114"/>
                    <a:pt x="7624" y="228"/>
                    <a:pt x="7396" y="365"/>
                  </a:cubicBezTo>
                  <a:lnTo>
                    <a:pt x="7373" y="365"/>
                  </a:lnTo>
                  <a:cubicBezTo>
                    <a:pt x="7304" y="411"/>
                    <a:pt x="7259" y="434"/>
                    <a:pt x="7213" y="457"/>
                  </a:cubicBezTo>
                  <a:cubicBezTo>
                    <a:pt x="7190" y="480"/>
                    <a:pt x="7167" y="480"/>
                    <a:pt x="7122" y="502"/>
                  </a:cubicBezTo>
                  <a:cubicBezTo>
                    <a:pt x="7099" y="525"/>
                    <a:pt x="7053" y="525"/>
                    <a:pt x="7030" y="548"/>
                  </a:cubicBezTo>
                  <a:cubicBezTo>
                    <a:pt x="7008" y="571"/>
                    <a:pt x="6985" y="571"/>
                    <a:pt x="6985" y="571"/>
                  </a:cubicBezTo>
                  <a:cubicBezTo>
                    <a:pt x="6962" y="594"/>
                    <a:pt x="6939" y="594"/>
                    <a:pt x="6916" y="616"/>
                  </a:cubicBezTo>
                  <a:cubicBezTo>
                    <a:pt x="6825" y="662"/>
                    <a:pt x="6734" y="708"/>
                    <a:pt x="6642" y="753"/>
                  </a:cubicBezTo>
                  <a:cubicBezTo>
                    <a:pt x="5570" y="1347"/>
                    <a:pt x="4497" y="2009"/>
                    <a:pt x="3470" y="2716"/>
                  </a:cubicBezTo>
                  <a:cubicBezTo>
                    <a:pt x="3013" y="3036"/>
                    <a:pt x="2557" y="3401"/>
                    <a:pt x="2123" y="3766"/>
                  </a:cubicBezTo>
                  <a:cubicBezTo>
                    <a:pt x="1758" y="4063"/>
                    <a:pt x="1392" y="4405"/>
                    <a:pt x="1073" y="4748"/>
                  </a:cubicBezTo>
                  <a:cubicBezTo>
                    <a:pt x="822" y="5045"/>
                    <a:pt x="571" y="5364"/>
                    <a:pt x="365" y="5707"/>
                  </a:cubicBezTo>
                  <a:cubicBezTo>
                    <a:pt x="206" y="5980"/>
                    <a:pt x="91" y="6277"/>
                    <a:pt x="46" y="6574"/>
                  </a:cubicBezTo>
                  <a:cubicBezTo>
                    <a:pt x="0" y="6779"/>
                    <a:pt x="0" y="6985"/>
                    <a:pt x="46" y="7190"/>
                  </a:cubicBezTo>
                  <a:cubicBezTo>
                    <a:pt x="91" y="7396"/>
                    <a:pt x="183" y="7601"/>
                    <a:pt x="297" y="7784"/>
                  </a:cubicBezTo>
                  <a:cubicBezTo>
                    <a:pt x="571" y="8149"/>
                    <a:pt x="1004" y="8400"/>
                    <a:pt x="1438" y="8560"/>
                  </a:cubicBezTo>
                  <a:cubicBezTo>
                    <a:pt x="2032" y="8811"/>
                    <a:pt x="2671" y="8902"/>
                    <a:pt x="3310" y="8971"/>
                  </a:cubicBezTo>
                  <a:cubicBezTo>
                    <a:pt x="3823" y="9022"/>
                    <a:pt x="4363" y="9048"/>
                    <a:pt x="4899" y="9048"/>
                  </a:cubicBezTo>
                  <a:cubicBezTo>
                    <a:pt x="5077" y="9048"/>
                    <a:pt x="5256" y="9045"/>
                    <a:pt x="5433" y="9039"/>
                  </a:cubicBezTo>
                  <a:cubicBezTo>
                    <a:pt x="6574" y="9016"/>
                    <a:pt x="7692" y="8902"/>
                    <a:pt x="8811" y="8765"/>
                  </a:cubicBezTo>
                  <a:cubicBezTo>
                    <a:pt x="10043" y="8605"/>
                    <a:pt x="11253" y="8400"/>
                    <a:pt x="12463" y="8149"/>
                  </a:cubicBezTo>
                  <a:cubicBezTo>
                    <a:pt x="14859" y="7669"/>
                    <a:pt x="17210" y="7030"/>
                    <a:pt x="19539" y="6300"/>
                  </a:cubicBezTo>
                  <a:cubicBezTo>
                    <a:pt x="21935" y="5570"/>
                    <a:pt x="24286" y="4725"/>
                    <a:pt x="26614" y="3766"/>
                  </a:cubicBezTo>
                  <a:cubicBezTo>
                    <a:pt x="28874" y="2808"/>
                    <a:pt x="31088" y="1758"/>
                    <a:pt x="33234" y="548"/>
                  </a:cubicBezTo>
                  <a:cubicBezTo>
                    <a:pt x="33257" y="525"/>
                    <a:pt x="33302" y="502"/>
                    <a:pt x="33348" y="480"/>
                  </a:cubicBezTo>
                  <a:cubicBezTo>
                    <a:pt x="33325" y="434"/>
                    <a:pt x="33279" y="411"/>
                    <a:pt x="33257" y="365"/>
                  </a:cubicBezTo>
                  <a:cubicBezTo>
                    <a:pt x="33211" y="297"/>
                    <a:pt x="33142" y="228"/>
                    <a:pt x="33120" y="137"/>
                  </a:cubicBezTo>
                  <a:cubicBezTo>
                    <a:pt x="33097" y="114"/>
                    <a:pt x="33097" y="92"/>
                    <a:pt x="33074" y="69"/>
                  </a:cubicBezTo>
                  <a:cubicBezTo>
                    <a:pt x="32366" y="480"/>
                    <a:pt x="31636" y="868"/>
                    <a:pt x="30906" y="1256"/>
                  </a:cubicBezTo>
                  <a:cubicBezTo>
                    <a:pt x="30928" y="1233"/>
                    <a:pt x="30951" y="1233"/>
                    <a:pt x="30951" y="1210"/>
                  </a:cubicBezTo>
                  <a:lnTo>
                    <a:pt x="30951" y="1210"/>
                  </a:lnTo>
                  <a:cubicBezTo>
                    <a:pt x="28737" y="2351"/>
                    <a:pt x="26455" y="3333"/>
                    <a:pt x="24126" y="4200"/>
                  </a:cubicBezTo>
                  <a:cubicBezTo>
                    <a:pt x="21821" y="5090"/>
                    <a:pt x="19447" y="5866"/>
                    <a:pt x="17051" y="6528"/>
                  </a:cubicBezTo>
                  <a:cubicBezTo>
                    <a:pt x="15750" y="6893"/>
                    <a:pt x="14426" y="7213"/>
                    <a:pt x="13079" y="7510"/>
                  </a:cubicBezTo>
                  <a:lnTo>
                    <a:pt x="13148" y="7510"/>
                  </a:lnTo>
                  <a:cubicBezTo>
                    <a:pt x="11824" y="7784"/>
                    <a:pt x="10477" y="8035"/>
                    <a:pt x="9130" y="8217"/>
                  </a:cubicBezTo>
                  <a:cubicBezTo>
                    <a:pt x="7966" y="8400"/>
                    <a:pt x="6802" y="8514"/>
                    <a:pt x="5638" y="8560"/>
                  </a:cubicBezTo>
                  <a:lnTo>
                    <a:pt x="5387" y="8560"/>
                  </a:lnTo>
                  <a:cubicBezTo>
                    <a:pt x="4908" y="8560"/>
                    <a:pt x="4451" y="8560"/>
                    <a:pt x="3972" y="8537"/>
                  </a:cubicBezTo>
                  <a:lnTo>
                    <a:pt x="3995" y="8537"/>
                  </a:lnTo>
                  <a:cubicBezTo>
                    <a:pt x="3264" y="8491"/>
                    <a:pt x="2511" y="8400"/>
                    <a:pt x="1803" y="8172"/>
                  </a:cubicBezTo>
                  <a:cubicBezTo>
                    <a:pt x="1552" y="8103"/>
                    <a:pt x="1301" y="7989"/>
                    <a:pt x="1073" y="7829"/>
                  </a:cubicBezTo>
                  <a:cubicBezTo>
                    <a:pt x="959" y="7761"/>
                    <a:pt x="868" y="7669"/>
                    <a:pt x="776" y="7578"/>
                  </a:cubicBezTo>
                  <a:cubicBezTo>
                    <a:pt x="708" y="7510"/>
                    <a:pt x="662" y="7418"/>
                    <a:pt x="616" y="7350"/>
                  </a:cubicBezTo>
                  <a:cubicBezTo>
                    <a:pt x="571" y="7259"/>
                    <a:pt x="548" y="7190"/>
                    <a:pt x="525" y="7122"/>
                  </a:cubicBezTo>
                  <a:cubicBezTo>
                    <a:pt x="502" y="7008"/>
                    <a:pt x="502" y="6916"/>
                    <a:pt x="502" y="6825"/>
                  </a:cubicBezTo>
                  <a:cubicBezTo>
                    <a:pt x="525" y="6688"/>
                    <a:pt x="548" y="6551"/>
                    <a:pt x="594" y="6414"/>
                  </a:cubicBezTo>
                  <a:cubicBezTo>
                    <a:pt x="662" y="6186"/>
                    <a:pt x="799" y="5958"/>
                    <a:pt x="936" y="5729"/>
                  </a:cubicBezTo>
                  <a:cubicBezTo>
                    <a:pt x="1278" y="5227"/>
                    <a:pt x="1712" y="4771"/>
                    <a:pt x="2169" y="4360"/>
                  </a:cubicBezTo>
                  <a:lnTo>
                    <a:pt x="2191" y="4360"/>
                  </a:lnTo>
                  <a:cubicBezTo>
                    <a:pt x="2191" y="4360"/>
                    <a:pt x="2191" y="4360"/>
                    <a:pt x="2191" y="4337"/>
                  </a:cubicBezTo>
                  <a:cubicBezTo>
                    <a:pt x="3059" y="3584"/>
                    <a:pt x="4017" y="2922"/>
                    <a:pt x="4999" y="2306"/>
                  </a:cubicBezTo>
                  <a:cubicBezTo>
                    <a:pt x="5570" y="1940"/>
                    <a:pt x="6163" y="1598"/>
                    <a:pt x="6756" y="1256"/>
                  </a:cubicBezTo>
                  <a:lnTo>
                    <a:pt x="6779" y="1256"/>
                  </a:lnTo>
                  <a:cubicBezTo>
                    <a:pt x="7236" y="982"/>
                    <a:pt x="7692" y="753"/>
                    <a:pt x="8172" y="502"/>
                  </a:cubicBezTo>
                  <a:cubicBezTo>
                    <a:pt x="8149" y="434"/>
                    <a:pt x="8126" y="343"/>
                    <a:pt x="8126" y="274"/>
                  </a:cubicBezTo>
                  <a:cubicBezTo>
                    <a:pt x="8103" y="183"/>
                    <a:pt x="8080" y="92"/>
                    <a:pt x="80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8"/>
            <p:cNvSpPr/>
            <p:nvPr/>
          </p:nvSpPr>
          <p:spPr>
            <a:xfrm>
              <a:off x="8241146" y="1656127"/>
              <a:ext cx="672" cy="28"/>
            </a:xfrm>
            <a:custGeom>
              <a:avLst/>
              <a:gdLst/>
              <a:ahLst/>
              <a:cxnLst/>
              <a:rect l="l" t="t" r="r" b="b"/>
              <a:pathLst>
                <a:path w="24" h="1" extrusionOk="0">
                  <a:moveTo>
                    <a:pt x="23" y="1"/>
                  </a:moveTo>
                  <a:cubicBezTo>
                    <a:pt x="23" y="1"/>
                    <a:pt x="23" y="1"/>
                    <a:pt x="1" y="1"/>
                  </a:cubicBezTo>
                  <a:cubicBezTo>
                    <a:pt x="23" y="1"/>
                    <a:pt x="23" y="1"/>
                    <a:pt x="23" y="1"/>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8"/>
            <p:cNvSpPr/>
            <p:nvPr/>
          </p:nvSpPr>
          <p:spPr>
            <a:xfrm>
              <a:off x="9163532" y="1343143"/>
              <a:ext cx="672" cy="28"/>
            </a:xfrm>
            <a:custGeom>
              <a:avLst/>
              <a:gdLst/>
              <a:ahLst/>
              <a:cxnLst/>
              <a:rect l="l" t="t" r="r" b="b"/>
              <a:pathLst>
                <a:path w="24" h="1" extrusionOk="0">
                  <a:moveTo>
                    <a:pt x="0" y="0"/>
                  </a:moveTo>
                  <a:cubicBezTo>
                    <a:pt x="0" y="0"/>
                    <a:pt x="23" y="0"/>
                    <a:pt x="23" y="0"/>
                  </a:cubicBezTo>
                  <a:cubicBezTo>
                    <a:pt x="23" y="0"/>
                    <a:pt x="23" y="0"/>
                    <a:pt x="23" y="0"/>
                  </a:cubicBezTo>
                  <a:cubicBezTo>
                    <a:pt x="23" y="0"/>
                    <a:pt x="23" y="0"/>
                    <a:pt x="0" y="0"/>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8"/>
            <p:cNvSpPr/>
            <p:nvPr/>
          </p:nvSpPr>
          <p:spPr>
            <a:xfrm>
              <a:off x="9163532" y="1343143"/>
              <a:ext cx="28" cy="28"/>
            </a:xfrm>
            <a:custGeom>
              <a:avLst/>
              <a:gdLst/>
              <a:ahLst/>
              <a:cxnLst/>
              <a:rect l="l" t="t" r="r" b="b"/>
              <a:pathLst>
                <a:path w="1" h="1" extrusionOk="0">
                  <a:moveTo>
                    <a:pt x="0" y="0"/>
                  </a:moveTo>
                  <a:cubicBezTo>
                    <a:pt x="0" y="0"/>
                    <a:pt x="0" y="0"/>
                    <a:pt x="0" y="0"/>
                  </a:cubicBezTo>
                  <a:cubicBezTo>
                    <a:pt x="0" y="0"/>
                    <a:pt x="0" y="0"/>
                    <a:pt x="0" y="0"/>
                  </a:cubicBezTo>
                  <a:cubicBezTo>
                    <a:pt x="0" y="0"/>
                    <a:pt x="0" y="0"/>
                    <a:pt x="0" y="0"/>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8"/>
            <p:cNvSpPr/>
            <p:nvPr/>
          </p:nvSpPr>
          <p:spPr>
            <a:xfrm>
              <a:off x="9163532" y="1343787"/>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8"/>
            <p:cNvSpPr/>
            <p:nvPr/>
          </p:nvSpPr>
          <p:spPr>
            <a:xfrm>
              <a:off x="8190045" y="1538618"/>
              <a:ext cx="672" cy="644"/>
            </a:xfrm>
            <a:custGeom>
              <a:avLst/>
              <a:gdLst/>
              <a:ahLst/>
              <a:cxnLst/>
              <a:rect l="l" t="t" r="r" b="b"/>
              <a:pathLst>
                <a:path w="24" h="23" extrusionOk="0">
                  <a:moveTo>
                    <a:pt x="23" y="0"/>
                  </a:moveTo>
                  <a:cubicBezTo>
                    <a:pt x="23" y="23"/>
                    <a:pt x="23" y="23"/>
                    <a:pt x="1" y="23"/>
                  </a:cubicBezTo>
                  <a:lnTo>
                    <a:pt x="23" y="23"/>
                  </a:lnTo>
                  <a:cubicBezTo>
                    <a:pt x="23" y="0"/>
                    <a:pt x="23" y="0"/>
                    <a:pt x="23" y="0"/>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8"/>
            <p:cNvSpPr/>
            <p:nvPr/>
          </p:nvSpPr>
          <p:spPr>
            <a:xfrm>
              <a:off x="8190045" y="1539234"/>
              <a:ext cx="28" cy="28"/>
            </a:xfrm>
            <a:custGeom>
              <a:avLst/>
              <a:gdLst/>
              <a:ahLst/>
              <a:cxnLst/>
              <a:rect l="l" t="t" r="r" b="b"/>
              <a:pathLst>
                <a:path w="1" h="1" extrusionOk="0">
                  <a:moveTo>
                    <a:pt x="1" y="1"/>
                  </a:moveTo>
                  <a:cubicBezTo>
                    <a:pt x="1" y="1"/>
                    <a:pt x="1" y="1"/>
                    <a:pt x="1" y="1"/>
                  </a:cubicBezTo>
                  <a:cubicBezTo>
                    <a:pt x="1" y="1"/>
                    <a:pt x="1" y="1"/>
                    <a:pt x="1" y="1"/>
                  </a:cubicBezTo>
                  <a:cubicBezTo>
                    <a:pt x="1" y="1"/>
                    <a:pt x="1" y="1"/>
                    <a:pt x="1" y="1"/>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8"/>
            <p:cNvSpPr/>
            <p:nvPr/>
          </p:nvSpPr>
          <p:spPr>
            <a:xfrm>
              <a:off x="8241790" y="1656127"/>
              <a:ext cx="672" cy="28"/>
            </a:xfrm>
            <a:custGeom>
              <a:avLst/>
              <a:gdLst/>
              <a:ahLst/>
              <a:cxnLst/>
              <a:rect l="l" t="t" r="r" b="b"/>
              <a:pathLst>
                <a:path w="24" h="1" extrusionOk="0">
                  <a:moveTo>
                    <a:pt x="23" y="1"/>
                  </a:moveTo>
                  <a:lnTo>
                    <a:pt x="0" y="1"/>
                  </a:ln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38"/>
            <p:cNvSpPr/>
            <p:nvPr/>
          </p:nvSpPr>
          <p:spPr>
            <a:xfrm>
              <a:off x="8945081" y="1240298"/>
              <a:ext cx="218479" cy="107994"/>
            </a:xfrm>
            <a:custGeom>
              <a:avLst/>
              <a:gdLst/>
              <a:ahLst/>
              <a:cxnLst/>
              <a:rect l="l" t="t" r="r" b="b"/>
              <a:pathLst>
                <a:path w="7807" h="3859" extrusionOk="0">
                  <a:moveTo>
                    <a:pt x="4519" y="1"/>
                  </a:moveTo>
                  <a:cubicBezTo>
                    <a:pt x="4223" y="1"/>
                    <a:pt x="3926" y="1"/>
                    <a:pt x="3629" y="23"/>
                  </a:cubicBezTo>
                  <a:lnTo>
                    <a:pt x="3401" y="23"/>
                  </a:lnTo>
                  <a:cubicBezTo>
                    <a:pt x="3401" y="23"/>
                    <a:pt x="3401" y="46"/>
                    <a:pt x="3401" y="46"/>
                  </a:cubicBezTo>
                  <a:cubicBezTo>
                    <a:pt x="2442" y="92"/>
                    <a:pt x="1507" y="206"/>
                    <a:pt x="594" y="366"/>
                  </a:cubicBezTo>
                  <a:cubicBezTo>
                    <a:pt x="388" y="389"/>
                    <a:pt x="183" y="434"/>
                    <a:pt x="0" y="457"/>
                  </a:cubicBezTo>
                  <a:cubicBezTo>
                    <a:pt x="0" y="526"/>
                    <a:pt x="23" y="594"/>
                    <a:pt x="46" y="640"/>
                  </a:cubicBezTo>
                  <a:cubicBezTo>
                    <a:pt x="91" y="731"/>
                    <a:pt x="114" y="845"/>
                    <a:pt x="160" y="936"/>
                  </a:cubicBezTo>
                  <a:cubicBezTo>
                    <a:pt x="342" y="891"/>
                    <a:pt x="548" y="868"/>
                    <a:pt x="753" y="822"/>
                  </a:cubicBezTo>
                  <a:cubicBezTo>
                    <a:pt x="1575" y="708"/>
                    <a:pt x="2397" y="594"/>
                    <a:pt x="3218" y="548"/>
                  </a:cubicBezTo>
                  <a:lnTo>
                    <a:pt x="3241" y="548"/>
                  </a:lnTo>
                  <a:cubicBezTo>
                    <a:pt x="3709" y="515"/>
                    <a:pt x="4189" y="494"/>
                    <a:pt x="4664" y="494"/>
                  </a:cubicBezTo>
                  <a:cubicBezTo>
                    <a:pt x="4837" y="494"/>
                    <a:pt x="5010" y="497"/>
                    <a:pt x="5181" y="503"/>
                  </a:cubicBezTo>
                  <a:lnTo>
                    <a:pt x="5113" y="503"/>
                  </a:lnTo>
                  <a:cubicBezTo>
                    <a:pt x="5615" y="526"/>
                    <a:pt x="6117" y="571"/>
                    <a:pt x="6574" y="731"/>
                  </a:cubicBezTo>
                  <a:cubicBezTo>
                    <a:pt x="6711" y="777"/>
                    <a:pt x="6870" y="845"/>
                    <a:pt x="6985" y="914"/>
                  </a:cubicBezTo>
                  <a:cubicBezTo>
                    <a:pt x="7053" y="959"/>
                    <a:pt x="7122" y="1005"/>
                    <a:pt x="7167" y="1073"/>
                  </a:cubicBezTo>
                  <a:cubicBezTo>
                    <a:pt x="7213" y="1119"/>
                    <a:pt x="7236" y="1142"/>
                    <a:pt x="7259" y="1188"/>
                  </a:cubicBezTo>
                  <a:cubicBezTo>
                    <a:pt x="7281" y="1233"/>
                    <a:pt x="7281" y="1256"/>
                    <a:pt x="7304" y="1302"/>
                  </a:cubicBezTo>
                  <a:cubicBezTo>
                    <a:pt x="7304" y="1347"/>
                    <a:pt x="7304" y="1416"/>
                    <a:pt x="7304" y="1461"/>
                  </a:cubicBezTo>
                  <a:cubicBezTo>
                    <a:pt x="7304" y="1530"/>
                    <a:pt x="7281" y="1598"/>
                    <a:pt x="7281" y="1667"/>
                  </a:cubicBezTo>
                  <a:cubicBezTo>
                    <a:pt x="7213" y="1804"/>
                    <a:pt x="7167" y="1941"/>
                    <a:pt x="7076" y="2055"/>
                  </a:cubicBezTo>
                  <a:cubicBezTo>
                    <a:pt x="6848" y="2397"/>
                    <a:pt x="6551" y="2694"/>
                    <a:pt x="6254" y="2968"/>
                  </a:cubicBezTo>
                  <a:cubicBezTo>
                    <a:pt x="6254" y="2968"/>
                    <a:pt x="6277" y="2945"/>
                    <a:pt x="6277" y="2945"/>
                  </a:cubicBezTo>
                  <a:lnTo>
                    <a:pt x="6277" y="2945"/>
                  </a:lnTo>
                  <a:cubicBezTo>
                    <a:pt x="5935" y="3242"/>
                    <a:pt x="5592" y="3516"/>
                    <a:pt x="5227" y="3767"/>
                  </a:cubicBezTo>
                  <a:cubicBezTo>
                    <a:pt x="5318" y="3744"/>
                    <a:pt x="5387" y="3744"/>
                    <a:pt x="5478" y="3744"/>
                  </a:cubicBezTo>
                  <a:cubicBezTo>
                    <a:pt x="5615" y="3744"/>
                    <a:pt x="5775" y="3767"/>
                    <a:pt x="5889" y="3835"/>
                  </a:cubicBezTo>
                  <a:cubicBezTo>
                    <a:pt x="5912" y="3835"/>
                    <a:pt x="5935" y="3858"/>
                    <a:pt x="5935" y="3858"/>
                  </a:cubicBezTo>
                  <a:cubicBezTo>
                    <a:pt x="6026" y="3790"/>
                    <a:pt x="6117" y="3721"/>
                    <a:pt x="6209" y="3653"/>
                  </a:cubicBezTo>
                  <a:cubicBezTo>
                    <a:pt x="6505" y="3402"/>
                    <a:pt x="6825" y="3128"/>
                    <a:pt x="7076" y="2831"/>
                  </a:cubicBezTo>
                  <a:cubicBezTo>
                    <a:pt x="7304" y="2603"/>
                    <a:pt x="7487" y="2374"/>
                    <a:pt x="7624" y="2101"/>
                  </a:cubicBezTo>
                  <a:cubicBezTo>
                    <a:pt x="7738" y="1872"/>
                    <a:pt x="7806" y="1644"/>
                    <a:pt x="7806" y="1393"/>
                  </a:cubicBezTo>
                  <a:cubicBezTo>
                    <a:pt x="7806" y="1096"/>
                    <a:pt x="7647" y="845"/>
                    <a:pt x="7441" y="640"/>
                  </a:cubicBezTo>
                  <a:cubicBezTo>
                    <a:pt x="7327" y="548"/>
                    <a:pt x="7190" y="457"/>
                    <a:pt x="7053" y="389"/>
                  </a:cubicBezTo>
                  <a:cubicBezTo>
                    <a:pt x="6870" y="297"/>
                    <a:pt x="6688" y="252"/>
                    <a:pt x="6482" y="183"/>
                  </a:cubicBezTo>
                  <a:cubicBezTo>
                    <a:pt x="6026" y="69"/>
                    <a:pt x="5569" y="23"/>
                    <a:pt x="50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38"/>
            <p:cNvSpPr/>
            <p:nvPr/>
          </p:nvSpPr>
          <p:spPr>
            <a:xfrm>
              <a:off x="9089427" y="1350811"/>
              <a:ext cx="28" cy="28"/>
            </a:xfrm>
            <a:custGeom>
              <a:avLst/>
              <a:gdLst/>
              <a:ahLst/>
              <a:cxnLst/>
              <a:rect l="l" t="t" r="r" b="b"/>
              <a:pathLst>
                <a:path w="1" h="1" extrusionOk="0">
                  <a:moveTo>
                    <a:pt x="1" y="0"/>
                  </a:moveTo>
                  <a:lnTo>
                    <a:pt x="1" y="0"/>
                  </a:ln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8"/>
            <p:cNvSpPr/>
            <p:nvPr/>
          </p:nvSpPr>
          <p:spPr>
            <a:xfrm>
              <a:off x="8626332" y="1369337"/>
              <a:ext cx="429262" cy="190382"/>
            </a:xfrm>
            <a:custGeom>
              <a:avLst/>
              <a:gdLst/>
              <a:ahLst/>
              <a:cxnLst/>
              <a:rect l="l" t="t" r="r" b="b"/>
              <a:pathLst>
                <a:path w="15339" h="6803" extrusionOk="0">
                  <a:moveTo>
                    <a:pt x="12988" y="1301"/>
                  </a:moveTo>
                  <a:cubicBezTo>
                    <a:pt x="12976" y="1301"/>
                    <a:pt x="12971" y="1307"/>
                    <a:pt x="12965" y="1313"/>
                  </a:cubicBezTo>
                  <a:lnTo>
                    <a:pt x="12965" y="1313"/>
                  </a:lnTo>
                  <a:cubicBezTo>
                    <a:pt x="12973" y="1309"/>
                    <a:pt x="12980" y="1305"/>
                    <a:pt x="12988" y="1301"/>
                  </a:cubicBezTo>
                  <a:close/>
                  <a:moveTo>
                    <a:pt x="15339" y="0"/>
                  </a:moveTo>
                  <a:cubicBezTo>
                    <a:pt x="14577" y="471"/>
                    <a:pt x="13793" y="897"/>
                    <a:pt x="12988" y="1301"/>
                  </a:cubicBezTo>
                  <a:lnTo>
                    <a:pt x="12988" y="1301"/>
                  </a:lnTo>
                  <a:cubicBezTo>
                    <a:pt x="12988" y="1301"/>
                    <a:pt x="12988" y="1301"/>
                    <a:pt x="12988" y="1301"/>
                  </a:cubicBezTo>
                  <a:cubicBezTo>
                    <a:pt x="12980" y="1305"/>
                    <a:pt x="12972" y="1309"/>
                    <a:pt x="12964" y="1313"/>
                  </a:cubicBezTo>
                  <a:lnTo>
                    <a:pt x="12964" y="1313"/>
                  </a:lnTo>
                  <a:cubicBezTo>
                    <a:pt x="12965" y="1313"/>
                    <a:pt x="12965" y="1313"/>
                    <a:pt x="12965" y="1313"/>
                  </a:cubicBezTo>
                  <a:lnTo>
                    <a:pt x="12965" y="1313"/>
                  </a:lnTo>
                  <a:cubicBezTo>
                    <a:pt x="12957" y="1317"/>
                    <a:pt x="12950" y="1320"/>
                    <a:pt x="12942" y="1324"/>
                  </a:cubicBezTo>
                  <a:cubicBezTo>
                    <a:pt x="12943" y="1324"/>
                    <a:pt x="12943" y="1324"/>
                    <a:pt x="12943" y="1324"/>
                  </a:cubicBezTo>
                  <a:lnTo>
                    <a:pt x="12943" y="1324"/>
                  </a:lnTo>
                  <a:cubicBezTo>
                    <a:pt x="11177" y="2228"/>
                    <a:pt x="9366" y="3019"/>
                    <a:pt x="7510" y="3744"/>
                  </a:cubicBezTo>
                  <a:cubicBezTo>
                    <a:pt x="5615" y="4497"/>
                    <a:pt x="3698" y="5182"/>
                    <a:pt x="1735" y="5798"/>
                  </a:cubicBezTo>
                  <a:cubicBezTo>
                    <a:pt x="1164" y="5958"/>
                    <a:pt x="594" y="6140"/>
                    <a:pt x="0" y="6323"/>
                  </a:cubicBezTo>
                  <a:cubicBezTo>
                    <a:pt x="46" y="6414"/>
                    <a:pt x="69" y="6528"/>
                    <a:pt x="69" y="6642"/>
                  </a:cubicBezTo>
                  <a:cubicBezTo>
                    <a:pt x="69" y="6688"/>
                    <a:pt x="69" y="6757"/>
                    <a:pt x="92" y="6802"/>
                  </a:cubicBezTo>
                  <a:cubicBezTo>
                    <a:pt x="1895" y="6277"/>
                    <a:pt x="3698" y="5684"/>
                    <a:pt x="5478" y="5045"/>
                  </a:cubicBezTo>
                  <a:cubicBezTo>
                    <a:pt x="7373" y="4360"/>
                    <a:pt x="9267" y="3607"/>
                    <a:pt x="11116" y="2762"/>
                  </a:cubicBezTo>
                  <a:cubicBezTo>
                    <a:pt x="12006" y="2351"/>
                    <a:pt x="12897" y="1895"/>
                    <a:pt x="13787" y="1438"/>
                  </a:cubicBezTo>
                  <a:cubicBezTo>
                    <a:pt x="14243" y="1187"/>
                    <a:pt x="14723" y="936"/>
                    <a:pt x="15179" y="662"/>
                  </a:cubicBezTo>
                  <a:cubicBezTo>
                    <a:pt x="15179" y="594"/>
                    <a:pt x="15202" y="548"/>
                    <a:pt x="15202" y="480"/>
                  </a:cubicBezTo>
                  <a:cubicBezTo>
                    <a:pt x="15225" y="457"/>
                    <a:pt x="15225" y="411"/>
                    <a:pt x="15248" y="388"/>
                  </a:cubicBezTo>
                  <a:cubicBezTo>
                    <a:pt x="15248" y="366"/>
                    <a:pt x="15248" y="343"/>
                    <a:pt x="15248" y="320"/>
                  </a:cubicBezTo>
                  <a:cubicBezTo>
                    <a:pt x="15270" y="229"/>
                    <a:pt x="15293" y="137"/>
                    <a:pt x="15316" y="69"/>
                  </a:cubicBezTo>
                  <a:cubicBezTo>
                    <a:pt x="15339" y="46"/>
                    <a:pt x="15339" y="23"/>
                    <a:pt x="15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8"/>
            <p:cNvSpPr/>
            <p:nvPr/>
          </p:nvSpPr>
          <p:spPr>
            <a:xfrm>
              <a:off x="9058140" y="1377005"/>
              <a:ext cx="28" cy="672"/>
            </a:xfrm>
            <a:custGeom>
              <a:avLst/>
              <a:gdLst/>
              <a:ahLst/>
              <a:cxnLst/>
              <a:rect l="l" t="t" r="r" b="b"/>
              <a:pathLst>
                <a:path w="1" h="24" extrusionOk="0">
                  <a:moveTo>
                    <a:pt x="0" y="23"/>
                  </a:moveTo>
                  <a:cubicBezTo>
                    <a:pt x="0" y="23"/>
                    <a:pt x="0" y="0"/>
                    <a:pt x="0" y="0"/>
                  </a:cubicBezTo>
                  <a:cubicBezTo>
                    <a:pt x="0" y="0"/>
                    <a:pt x="0" y="23"/>
                    <a:pt x="0" y="23"/>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8"/>
            <p:cNvSpPr/>
            <p:nvPr/>
          </p:nvSpPr>
          <p:spPr>
            <a:xfrm>
              <a:off x="9058140" y="1377649"/>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8"/>
            <p:cNvSpPr/>
            <p:nvPr/>
          </p:nvSpPr>
          <p:spPr>
            <a:xfrm>
              <a:off x="8211118" y="1449822"/>
              <a:ext cx="154617" cy="169701"/>
            </a:xfrm>
            <a:custGeom>
              <a:avLst/>
              <a:gdLst/>
              <a:ahLst/>
              <a:cxnLst/>
              <a:rect l="l" t="t" r="r" b="b"/>
              <a:pathLst>
                <a:path w="5525" h="6064" extrusionOk="0">
                  <a:moveTo>
                    <a:pt x="5410" y="0"/>
                  </a:moveTo>
                  <a:cubicBezTo>
                    <a:pt x="5319" y="46"/>
                    <a:pt x="5251" y="92"/>
                    <a:pt x="5159" y="137"/>
                  </a:cubicBezTo>
                  <a:cubicBezTo>
                    <a:pt x="4246" y="639"/>
                    <a:pt x="3333" y="1164"/>
                    <a:pt x="2489" y="1758"/>
                  </a:cubicBezTo>
                  <a:cubicBezTo>
                    <a:pt x="2078" y="2032"/>
                    <a:pt x="1690" y="2328"/>
                    <a:pt x="1325" y="2648"/>
                  </a:cubicBezTo>
                  <a:cubicBezTo>
                    <a:pt x="982" y="2945"/>
                    <a:pt x="640" y="3287"/>
                    <a:pt x="389" y="3652"/>
                  </a:cubicBezTo>
                  <a:cubicBezTo>
                    <a:pt x="206" y="3903"/>
                    <a:pt x="69" y="4177"/>
                    <a:pt x="24" y="4497"/>
                  </a:cubicBezTo>
                  <a:cubicBezTo>
                    <a:pt x="1" y="4771"/>
                    <a:pt x="69" y="5022"/>
                    <a:pt x="229" y="5250"/>
                  </a:cubicBezTo>
                  <a:cubicBezTo>
                    <a:pt x="412" y="5478"/>
                    <a:pt x="686" y="5638"/>
                    <a:pt x="959" y="5729"/>
                  </a:cubicBezTo>
                  <a:cubicBezTo>
                    <a:pt x="1302" y="5889"/>
                    <a:pt x="1690" y="5958"/>
                    <a:pt x="2078" y="6003"/>
                  </a:cubicBezTo>
                  <a:lnTo>
                    <a:pt x="2124" y="6003"/>
                  </a:lnTo>
                  <a:cubicBezTo>
                    <a:pt x="2527" y="6046"/>
                    <a:pt x="2935" y="6064"/>
                    <a:pt x="3343" y="6064"/>
                  </a:cubicBezTo>
                  <a:cubicBezTo>
                    <a:pt x="3814" y="6064"/>
                    <a:pt x="4284" y="6040"/>
                    <a:pt x="4748" y="6003"/>
                  </a:cubicBezTo>
                  <a:cubicBezTo>
                    <a:pt x="4726" y="5958"/>
                    <a:pt x="4703" y="5912"/>
                    <a:pt x="4703" y="5866"/>
                  </a:cubicBezTo>
                  <a:cubicBezTo>
                    <a:pt x="4680" y="5798"/>
                    <a:pt x="4657" y="5752"/>
                    <a:pt x="4634" y="5684"/>
                  </a:cubicBezTo>
                  <a:cubicBezTo>
                    <a:pt x="4634" y="5638"/>
                    <a:pt x="4634" y="5615"/>
                    <a:pt x="4611" y="5570"/>
                  </a:cubicBezTo>
                  <a:cubicBezTo>
                    <a:pt x="4611" y="5547"/>
                    <a:pt x="4611" y="5524"/>
                    <a:pt x="4611" y="5501"/>
                  </a:cubicBezTo>
                  <a:cubicBezTo>
                    <a:pt x="4566" y="5524"/>
                    <a:pt x="4520" y="5524"/>
                    <a:pt x="4475" y="5524"/>
                  </a:cubicBezTo>
                  <a:cubicBezTo>
                    <a:pt x="4127" y="5551"/>
                    <a:pt x="3771" y="5562"/>
                    <a:pt x="3413" y="5562"/>
                  </a:cubicBezTo>
                  <a:cubicBezTo>
                    <a:pt x="3159" y="5562"/>
                    <a:pt x="2904" y="5556"/>
                    <a:pt x="2649" y="5547"/>
                  </a:cubicBezTo>
                  <a:cubicBezTo>
                    <a:pt x="2534" y="5547"/>
                    <a:pt x="2420" y="5524"/>
                    <a:pt x="2283" y="5524"/>
                  </a:cubicBezTo>
                  <a:cubicBezTo>
                    <a:pt x="1941" y="5478"/>
                    <a:pt x="1599" y="5433"/>
                    <a:pt x="1256" y="5319"/>
                  </a:cubicBezTo>
                  <a:cubicBezTo>
                    <a:pt x="1096" y="5273"/>
                    <a:pt x="959" y="5204"/>
                    <a:pt x="800" y="5113"/>
                  </a:cubicBezTo>
                  <a:cubicBezTo>
                    <a:pt x="754" y="5068"/>
                    <a:pt x="686" y="5022"/>
                    <a:pt x="640" y="4976"/>
                  </a:cubicBezTo>
                  <a:cubicBezTo>
                    <a:pt x="617" y="4953"/>
                    <a:pt x="594" y="4908"/>
                    <a:pt x="571" y="4862"/>
                  </a:cubicBezTo>
                  <a:cubicBezTo>
                    <a:pt x="549" y="4816"/>
                    <a:pt x="526" y="4771"/>
                    <a:pt x="526" y="4725"/>
                  </a:cubicBezTo>
                  <a:cubicBezTo>
                    <a:pt x="503" y="4679"/>
                    <a:pt x="503" y="4634"/>
                    <a:pt x="503" y="4588"/>
                  </a:cubicBezTo>
                  <a:cubicBezTo>
                    <a:pt x="526" y="4520"/>
                    <a:pt x="526" y="4451"/>
                    <a:pt x="549" y="4383"/>
                  </a:cubicBezTo>
                  <a:cubicBezTo>
                    <a:pt x="594" y="4246"/>
                    <a:pt x="663" y="4132"/>
                    <a:pt x="731" y="3995"/>
                  </a:cubicBezTo>
                  <a:lnTo>
                    <a:pt x="754" y="3995"/>
                  </a:lnTo>
                  <a:cubicBezTo>
                    <a:pt x="982" y="3630"/>
                    <a:pt x="1279" y="3333"/>
                    <a:pt x="1599" y="3059"/>
                  </a:cubicBezTo>
                  <a:lnTo>
                    <a:pt x="1599" y="3059"/>
                  </a:lnTo>
                  <a:lnTo>
                    <a:pt x="1553" y="3105"/>
                  </a:lnTo>
                  <a:cubicBezTo>
                    <a:pt x="2238" y="2511"/>
                    <a:pt x="2991" y="1986"/>
                    <a:pt x="3744" y="1530"/>
                  </a:cubicBezTo>
                  <a:cubicBezTo>
                    <a:pt x="4338" y="1164"/>
                    <a:pt x="4931" y="822"/>
                    <a:pt x="5525" y="502"/>
                  </a:cubicBezTo>
                  <a:cubicBezTo>
                    <a:pt x="5502" y="411"/>
                    <a:pt x="5479" y="297"/>
                    <a:pt x="5456" y="206"/>
                  </a:cubicBezTo>
                  <a:cubicBezTo>
                    <a:pt x="5433" y="160"/>
                    <a:pt x="5433" y="92"/>
                    <a:pt x="5410" y="23"/>
                  </a:cubicBezTo>
                  <a:cubicBezTo>
                    <a:pt x="5410" y="23"/>
                    <a:pt x="5410" y="23"/>
                    <a:pt x="54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8"/>
            <p:cNvSpPr/>
            <p:nvPr/>
          </p:nvSpPr>
          <p:spPr>
            <a:xfrm>
              <a:off x="8381043" y="1562881"/>
              <a:ext cx="190382" cy="51129"/>
            </a:xfrm>
            <a:custGeom>
              <a:avLst/>
              <a:gdLst/>
              <a:ahLst/>
              <a:cxnLst/>
              <a:rect l="l" t="t" r="r" b="b"/>
              <a:pathLst>
                <a:path w="6803" h="1827" extrusionOk="0">
                  <a:moveTo>
                    <a:pt x="6597" y="0"/>
                  </a:moveTo>
                  <a:cubicBezTo>
                    <a:pt x="5729" y="229"/>
                    <a:pt x="4839" y="434"/>
                    <a:pt x="3949" y="639"/>
                  </a:cubicBezTo>
                  <a:cubicBezTo>
                    <a:pt x="3972" y="617"/>
                    <a:pt x="3972" y="617"/>
                    <a:pt x="3972" y="617"/>
                  </a:cubicBezTo>
                  <a:lnTo>
                    <a:pt x="3972" y="617"/>
                  </a:lnTo>
                  <a:cubicBezTo>
                    <a:pt x="2762" y="891"/>
                    <a:pt x="1530" y="1119"/>
                    <a:pt x="274" y="1279"/>
                  </a:cubicBezTo>
                  <a:cubicBezTo>
                    <a:pt x="206" y="1301"/>
                    <a:pt x="114" y="1301"/>
                    <a:pt x="46" y="1324"/>
                  </a:cubicBezTo>
                  <a:cubicBezTo>
                    <a:pt x="46" y="1438"/>
                    <a:pt x="69" y="1575"/>
                    <a:pt x="46" y="1689"/>
                  </a:cubicBezTo>
                  <a:cubicBezTo>
                    <a:pt x="46" y="1712"/>
                    <a:pt x="46" y="1735"/>
                    <a:pt x="23" y="1758"/>
                  </a:cubicBezTo>
                  <a:lnTo>
                    <a:pt x="0" y="1758"/>
                  </a:lnTo>
                  <a:cubicBezTo>
                    <a:pt x="23" y="1781"/>
                    <a:pt x="0" y="1804"/>
                    <a:pt x="0" y="1826"/>
                  </a:cubicBezTo>
                  <a:cubicBezTo>
                    <a:pt x="708" y="1735"/>
                    <a:pt x="1438" y="1621"/>
                    <a:pt x="2146" y="1484"/>
                  </a:cubicBezTo>
                  <a:cubicBezTo>
                    <a:pt x="3698" y="1210"/>
                    <a:pt x="5250" y="845"/>
                    <a:pt x="6802" y="457"/>
                  </a:cubicBezTo>
                  <a:cubicBezTo>
                    <a:pt x="6757" y="388"/>
                    <a:pt x="6734" y="320"/>
                    <a:pt x="6711" y="251"/>
                  </a:cubicBezTo>
                  <a:cubicBezTo>
                    <a:pt x="6665" y="160"/>
                    <a:pt x="6642" y="92"/>
                    <a:pt x="6620" y="0"/>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8"/>
            <p:cNvSpPr/>
            <p:nvPr/>
          </p:nvSpPr>
          <p:spPr>
            <a:xfrm>
              <a:off x="9119455" y="1323330"/>
              <a:ext cx="672" cy="672"/>
            </a:xfrm>
            <a:custGeom>
              <a:avLst/>
              <a:gdLst/>
              <a:ahLst/>
              <a:cxnLst/>
              <a:rect l="l" t="t" r="r" b="b"/>
              <a:pathLst>
                <a:path w="24" h="24" extrusionOk="0">
                  <a:moveTo>
                    <a:pt x="23" y="1"/>
                  </a:moveTo>
                  <a:cubicBezTo>
                    <a:pt x="0" y="1"/>
                    <a:pt x="0" y="1"/>
                    <a:pt x="0" y="24"/>
                  </a:cubicBezTo>
                  <a:cubicBezTo>
                    <a:pt x="0" y="24"/>
                    <a:pt x="0" y="1"/>
                    <a:pt x="23" y="1"/>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8"/>
            <p:cNvSpPr/>
            <p:nvPr/>
          </p:nvSpPr>
          <p:spPr>
            <a:xfrm>
              <a:off x="8231575" y="1561594"/>
              <a:ext cx="28" cy="28"/>
            </a:xfrm>
            <a:custGeom>
              <a:avLst/>
              <a:gdLst/>
              <a:ahLst/>
              <a:cxnLst/>
              <a:rect l="l" t="t" r="r" b="b"/>
              <a:pathLst>
                <a:path w="1" h="1" extrusionOk="0">
                  <a:moveTo>
                    <a:pt x="0" y="1"/>
                  </a:moveTo>
                  <a:lnTo>
                    <a:pt x="0" y="1"/>
                  </a:ln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8"/>
            <p:cNvSpPr/>
            <p:nvPr/>
          </p:nvSpPr>
          <p:spPr>
            <a:xfrm>
              <a:off x="8492172" y="1580120"/>
              <a:ext cx="1315" cy="28"/>
            </a:xfrm>
            <a:custGeom>
              <a:avLst/>
              <a:gdLst/>
              <a:ahLst/>
              <a:cxnLst/>
              <a:rect l="l" t="t" r="r" b="b"/>
              <a:pathLst>
                <a:path w="47" h="1" extrusionOk="0">
                  <a:moveTo>
                    <a:pt x="1" y="1"/>
                  </a:moveTo>
                  <a:cubicBezTo>
                    <a:pt x="24" y="1"/>
                    <a:pt x="24" y="1"/>
                    <a:pt x="47" y="1"/>
                  </a:cubicBezTo>
                  <a:cubicBezTo>
                    <a:pt x="24" y="1"/>
                    <a:pt x="24" y="1"/>
                    <a:pt x="1" y="1"/>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8"/>
            <p:cNvSpPr/>
            <p:nvPr/>
          </p:nvSpPr>
          <p:spPr>
            <a:xfrm>
              <a:off x="9038327" y="1339309"/>
              <a:ext cx="119468" cy="118377"/>
            </a:xfrm>
            <a:custGeom>
              <a:avLst/>
              <a:gdLst/>
              <a:ahLst/>
              <a:cxnLst/>
              <a:rect l="l" t="t" r="r" b="b"/>
              <a:pathLst>
                <a:path w="4269" h="4230" extrusionOk="0">
                  <a:moveTo>
                    <a:pt x="2123" y="493"/>
                  </a:moveTo>
                  <a:cubicBezTo>
                    <a:pt x="2169" y="493"/>
                    <a:pt x="2215" y="495"/>
                    <a:pt x="2260" y="503"/>
                  </a:cubicBezTo>
                  <a:cubicBezTo>
                    <a:pt x="2397" y="503"/>
                    <a:pt x="2534" y="548"/>
                    <a:pt x="2671" y="571"/>
                  </a:cubicBezTo>
                  <a:cubicBezTo>
                    <a:pt x="2785" y="640"/>
                    <a:pt x="2922" y="685"/>
                    <a:pt x="3036" y="777"/>
                  </a:cubicBezTo>
                  <a:cubicBezTo>
                    <a:pt x="3150" y="845"/>
                    <a:pt x="3265" y="959"/>
                    <a:pt x="3356" y="1050"/>
                  </a:cubicBezTo>
                  <a:cubicBezTo>
                    <a:pt x="3447" y="1165"/>
                    <a:pt x="3516" y="1279"/>
                    <a:pt x="3584" y="1416"/>
                  </a:cubicBezTo>
                  <a:cubicBezTo>
                    <a:pt x="3653" y="1553"/>
                    <a:pt x="3698" y="1690"/>
                    <a:pt x="3721" y="1827"/>
                  </a:cubicBezTo>
                  <a:cubicBezTo>
                    <a:pt x="3744" y="1963"/>
                    <a:pt x="3744" y="2100"/>
                    <a:pt x="3744" y="2237"/>
                  </a:cubicBezTo>
                  <a:cubicBezTo>
                    <a:pt x="3721" y="2397"/>
                    <a:pt x="3698" y="2534"/>
                    <a:pt x="3653" y="2671"/>
                  </a:cubicBezTo>
                  <a:cubicBezTo>
                    <a:pt x="3607" y="2808"/>
                    <a:pt x="3538" y="2922"/>
                    <a:pt x="3447" y="3036"/>
                  </a:cubicBezTo>
                  <a:cubicBezTo>
                    <a:pt x="3379" y="3150"/>
                    <a:pt x="3287" y="3265"/>
                    <a:pt x="3173" y="3356"/>
                  </a:cubicBezTo>
                  <a:cubicBezTo>
                    <a:pt x="3059" y="3447"/>
                    <a:pt x="2945" y="3516"/>
                    <a:pt x="2808" y="3584"/>
                  </a:cubicBezTo>
                  <a:cubicBezTo>
                    <a:pt x="2694" y="3630"/>
                    <a:pt x="2557" y="3675"/>
                    <a:pt x="2420" y="3721"/>
                  </a:cubicBezTo>
                  <a:cubicBezTo>
                    <a:pt x="2340" y="3732"/>
                    <a:pt x="2266" y="3738"/>
                    <a:pt x="2192" y="3738"/>
                  </a:cubicBezTo>
                  <a:cubicBezTo>
                    <a:pt x="2118" y="3738"/>
                    <a:pt x="2043" y="3732"/>
                    <a:pt x="1964" y="3721"/>
                  </a:cubicBezTo>
                  <a:cubicBezTo>
                    <a:pt x="1827" y="3721"/>
                    <a:pt x="1712" y="3675"/>
                    <a:pt x="1575" y="3653"/>
                  </a:cubicBezTo>
                  <a:cubicBezTo>
                    <a:pt x="1423" y="3587"/>
                    <a:pt x="1292" y="3522"/>
                    <a:pt x="1181" y="3437"/>
                  </a:cubicBezTo>
                  <a:lnTo>
                    <a:pt x="1181" y="3437"/>
                  </a:lnTo>
                  <a:cubicBezTo>
                    <a:pt x="1189" y="3442"/>
                    <a:pt x="1200" y="3447"/>
                    <a:pt x="1210" y="3447"/>
                  </a:cubicBezTo>
                  <a:cubicBezTo>
                    <a:pt x="1096" y="3379"/>
                    <a:pt x="982" y="3287"/>
                    <a:pt x="891" y="3173"/>
                  </a:cubicBezTo>
                  <a:cubicBezTo>
                    <a:pt x="799" y="3059"/>
                    <a:pt x="731" y="2945"/>
                    <a:pt x="662" y="2808"/>
                  </a:cubicBezTo>
                  <a:cubicBezTo>
                    <a:pt x="594" y="2671"/>
                    <a:pt x="548" y="2534"/>
                    <a:pt x="526" y="2397"/>
                  </a:cubicBezTo>
                  <a:cubicBezTo>
                    <a:pt x="526" y="2352"/>
                    <a:pt x="503" y="2306"/>
                    <a:pt x="503" y="2260"/>
                  </a:cubicBezTo>
                  <a:cubicBezTo>
                    <a:pt x="503" y="2260"/>
                    <a:pt x="503" y="2237"/>
                    <a:pt x="503" y="2237"/>
                  </a:cubicBezTo>
                  <a:cubicBezTo>
                    <a:pt x="503" y="2237"/>
                    <a:pt x="503" y="2215"/>
                    <a:pt x="503" y="2215"/>
                  </a:cubicBezTo>
                  <a:cubicBezTo>
                    <a:pt x="503" y="2146"/>
                    <a:pt x="503" y="2100"/>
                    <a:pt x="503" y="2055"/>
                  </a:cubicBezTo>
                  <a:cubicBezTo>
                    <a:pt x="503" y="2032"/>
                    <a:pt x="503" y="2009"/>
                    <a:pt x="503" y="1986"/>
                  </a:cubicBezTo>
                  <a:cubicBezTo>
                    <a:pt x="503" y="1941"/>
                    <a:pt x="526" y="1895"/>
                    <a:pt x="526" y="1827"/>
                  </a:cubicBezTo>
                  <a:cubicBezTo>
                    <a:pt x="526" y="1827"/>
                    <a:pt x="526" y="1804"/>
                    <a:pt x="526" y="1804"/>
                  </a:cubicBezTo>
                  <a:cubicBezTo>
                    <a:pt x="526" y="1781"/>
                    <a:pt x="526" y="1781"/>
                    <a:pt x="526" y="1781"/>
                  </a:cubicBezTo>
                  <a:lnTo>
                    <a:pt x="548" y="1758"/>
                  </a:lnTo>
                  <a:lnTo>
                    <a:pt x="548" y="1735"/>
                  </a:lnTo>
                  <a:lnTo>
                    <a:pt x="548" y="1712"/>
                  </a:lnTo>
                  <a:cubicBezTo>
                    <a:pt x="571" y="1667"/>
                    <a:pt x="571" y="1598"/>
                    <a:pt x="594" y="1553"/>
                  </a:cubicBezTo>
                  <a:cubicBezTo>
                    <a:pt x="640" y="1439"/>
                    <a:pt x="708" y="1302"/>
                    <a:pt x="777" y="1187"/>
                  </a:cubicBezTo>
                  <a:cubicBezTo>
                    <a:pt x="868" y="1073"/>
                    <a:pt x="959" y="982"/>
                    <a:pt x="1051" y="891"/>
                  </a:cubicBezTo>
                  <a:cubicBezTo>
                    <a:pt x="1119" y="845"/>
                    <a:pt x="1165" y="799"/>
                    <a:pt x="1210" y="777"/>
                  </a:cubicBezTo>
                  <a:lnTo>
                    <a:pt x="1233" y="754"/>
                  </a:lnTo>
                  <a:cubicBezTo>
                    <a:pt x="1279" y="731"/>
                    <a:pt x="1347" y="685"/>
                    <a:pt x="1416" y="640"/>
                  </a:cubicBezTo>
                  <a:cubicBezTo>
                    <a:pt x="1530" y="594"/>
                    <a:pt x="1667" y="548"/>
                    <a:pt x="1781" y="526"/>
                  </a:cubicBezTo>
                  <a:lnTo>
                    <a:pt x="1827" y="526"/>
                  </a:lnTo>
                  <a:cubicBezTo>
                    <a:pt x="1827" y="526"/>
                    <a:pt x="1827" y="526"/>
                    <a:pt x="1849" y="503"/>
                  </a:cubicBezTo>
                  <a:cubicBezTo>
                    <a:pt x="1941" y="503"/>
                    <a:pt x="2032" y="493"/>
                    <a:pt x="2123" y="493"/>
                  </a:cubicBezTo>
                  <a:close/>
                  <a:moveTo>
                    <a:pt x="2100" y="1"/>
                  </a:moveTo>
                  <a:cubicBezTo>
                    <a:pt x="1849" y="1"/>
                    <a:pt x="1598" y="46"/>
                    <a:pt x="1370" y="137"/>
                  </a:cubicBezTo>
                  <a:cubicBezTo>
                    <a:pt x="1279" y="160"/>
                    <a:pt x="1187" y="206"/>
                    <a:pt x="1096" y="252"/>
                  </a:cubicBezTo>
                  <a:cubicBezTo>
                    <a:pt x="936" y="343"/>
                    <a:pt x="777" y="480"/>
                    <a:pt x="617" y="617"/>
                  </a:cubicBezTo>
                  <a:lnTo>
                    <a:pt x="617" y="640"/>
                  </a:lnTo>
                  <a:cubicBezTo>
                    <a:pt x="571" y="685"/>
                    <a:pt x="526" y="731"/>
                    <a:pt x="480" y="777"/>
                  </a:cubicBezTo>
                  <a:cubicBezTo>
                    <a:pt x="480" y="777"/>
                    <a:pt x="457" y="799"/>
                    <a:pt x="457" y="799"/>
                  </a:cubicBezTo>
                  <a:cubicBezTo>
                    <a:pt x="457" y="799"/>
                    <a:pt x="457" y="799"/>
                    <a:pt x="457" y="822"/>
                  </a:cubicBezTo>
                  <a:lnTo>
                    <a:pt x="434" y="822"/>
                  </a:lnTo>
                  <a:cubicBezTo>
                    <a:pt x="389" y="914"/>
                    <a:pt x="320" y="982"/>
                    <a:pt x="274" y="1073"/>
                  </a:cubicBezTo>
                  <a:cubicBezTo>
                    <a:pt x="252" y="1096"/>
                    <a:pt x="252" y="1142"/>
                    <a:pt x="229" y="1165"/>
                  </a:cubicBezTo>
                  <a:cubicBezTo>
                    <a:pt x="115" y="1393"/>
                    <a:pt x="46" y="1644"/>
                    <a:pt x="23" y="1918"/>
                  </a:cubicBezTo>
                  <a:cubicBezTo>
                    <a:pt x="1" y="1986"/>
                    <a:pt x="1" y="2078"/>
                    <a:pt x="1" y="2146"/>
                  </a:cubicBezTo>
                  <a:cubicBezTo>
                    <a:pt x="1" y="2306"/>
                    <a:pt x="23" y="2466"/>
                    <a:pt x="69" y="2625"/>
                  </a:cubicBezTo>
                  <a:cubicBezTo>
                    <a:pt x="92" y="2740"/>
                    <a:pt x="138" y="2877"/>
                    <a:pt x="206" y="2991"/>
                  </a:cubicBezTo>
                  <a:cubicBezTo>
                    <a:pt x="229" y="3059"/>
                    <a:pt x="252" y="3105"/>
                    <a:pt x="297" y="3173"/>
                  </a:cubicBezTo>
                  <a:cubicBezTo>
                    <a:pt x="297" y="3196"/>
                    <a:pt x="320" y="3219"/>
                    <a:pt x="343" y="3265"/>
                  </a:cubicBezTo>
                  <a:cubicBezTo>
                    <a:pt x="457" y="3424"/>
                    <a:pt x="594" y="3584"/>
                    <a:pt x="754" y="3721"/>
                  </a:cubicBezTo>
                  <a:cubicBezTo>
                    <a:pt x="936" y="3881"/>
                    <a:pt x="1142" y="3995"/>
                    <a:pt x="1347" y="4086"/>
                  </a:cubicBezTo>
                  <a:cubicBezTo>
                    <a:pt x="1575" y="4178"/>
                    <a:pt x="1827" y="4223"/>
                    <a:pt x="2055" y="4223"/>
                  </a:cubicBezTo>
                  <a:cubicBezTo>
                    <a:pt x="2095" y="4227"/>
                    <a:pt x="2136" y="4229"/>
                    <a:pt x="2178" y="4229"/>
                  </a:cubicBezTo>
                  <a:cubicBezTo>
                    <a:pt x="2371" y="4229"/>
                    <a:pt x="2575" y="4188"/>
                    <a:pt x="2762" y="4132"/>
                  </a:cubicBezTo>
                  <a:cubicBezTo>
                    <a:pt x="2968" y="4063"/>
                    <a:pt x="3173" y="3972"/>
                    <a:pt x="3333" y="3835"/>
                  </a:cubicBezTo>
                  <a:cubicBezTo>
                    <a:pt x="3538" y="3698"/>
                    <a:pt x="3698" y="3538"/>
                    <a:pt x="3835" y="3356"/>
                  </a:cubicBezTo>
                  <a:cubicBezTo>
                    <a:pt x="4132" y="2945"/>
                    <a:pt x="4269" y="2443"/>
                    <a:pt x="4223" y="1941"/>
                  </a:cubicBezTo>
                  <a:cubicBezTo>
                    <a:pt x="4223" y="1712"/>
                    <a:pt x="4155" y="1484"/>
                    <a:pt x="4063" y="1279"/>
                  </a:cubicBezTo>
                  <a:cubicBezTo>
                    <a:pt x="3972" y="1050"/>
                    <a:pt x="3812" y="822"/>
                    <a:pt x="3630" y="640"/>
                  </a:cubicBezTo>
                  <a:cubicBezTo>
                    <a:pt x="3470" y="457"/>
                    <a:pt x="3242" y="320"/>
                    <a:pt x="3013" y="206"/>
                  </a:cubicBezTo>
                  <a:cubicBezTo>
                    <a:pt x="2762" y="69"/>
                    <a:pt x="2466" y="1"/>
                    <a:pt x="2169" y="1"/>
                  </a:cubicBezTo>
                  <a:close/>
                </a:path>
              </a:pathLst>
            </a:custGeom>
            <a:solidFill>
              <a:srgbClr val="4FB4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8"/>
            <p:cNvSpPr/>
            <p:nvPr/>
          </p:nvSpPr>
          <p:spPr>
            <a:xfrm>
              <a:off x="8329299" y="1573096"/>
              <a:ext cx="64533" cy="63918"/>
            </a:xfrm>
            <a:custGeom>
              <a:avLst/>
              <a:gdLst/>
              <a:ahLst/>
              <a:cxnLst/>
              <a:rect l="l" t="t" r="r" b="b"/>
              <a:pathLst>
                <a:path w="2306" h="2284" extrusionOk="0">
                  <a:moveTo>
                    <a:pt x="1187" y="480"/>
                  </a:moveTo>
                  <a:cubicBezTo>
                    <a:pt x="1256" y="480"/>
                    <a:pt x="1324" y="503"/>
                    <a:pt x="1370" y="526"/>
                  </a:cubicBezTo>
                  <a:cubicBezTo>
                    <a:pt x="1416" y="548"/>
                    <a:pt x="1461" y="571"/>
                    <a:pt x="1530" y="594"/>
                  </a:cubicBezTo>
                  <a:cubicBezTo>
                    <a:pt x="1575" y="640"/>
                    <a:pt x="1598" y="663"/>
                    <a:pt x="1644" y="708"/>
                  </a:cubicBezTo>
                  <a:cubicBezTo>
                    <a:pt x="1690" y="754"/>
                    <a:pt x="1712" y="799"/>
                    <a:pt x="1735" y="868"/>
                  </a:cubicBezTo>
                  <a:cubicBezTo>
                    <a:pt x="1758" y="914"/>
                    <a:pt x="1781" y="959"/>
                    <a:pt x="1804" y="1028"/>
                  </a:cubicBezTo>
                  <a:cubicBezTo>
                    <a:pt x="1804" y="1073"/>
                    <a:pt x="1804" y="1142"/>
                    <a:pt x="1804" y="1187"/>
                  </a:cubicBezTo>
                  <a:cubicBezTo>
                    <a:pt x="1781" y="1256"/>
                    <a:pt x="1781" y="1302"/>
                    <a:pt x="1758" y="1347"/>
                  </a:cubicBezTo>
                  <a:cubicBezTo>
                    <a:pt x="1735" y="1416"/>
                    <a:pt x="1712" y="1461"/>
                    <a:pt x="1690" y="1507"/>
                  </a:cubicBezTo>
                  <a:cubicBezTo>
                    <a:pt x="1644" y="1553"/>
                    <a:pt x="1621" y="1598"/>
                    <a:pt x="1575" y="1621"/>
                  </a:cubicBezTo>
                  <a:cubicBezTo>
                    <a:pt x="1530" y="1667"/>
                    <a:pt x="1484" y="1690"/>
                    <a:pt x="1438" y="1712"/>
                  </a:cubicBezTo>
                  <a:cubicBezTo>
                    <a:pt x="1370" y="1735"/>
                    <a:pt x="1324" y="1758"/>
                    <a:pt x="1256" y="1781"/>
                  </a:cubicBezTo>
                  <a:lnTo>
                    <a:pt x="1073" y="1781"/>
                  </a:lnTo>
                  <a:cubicBezTo>
                    <a:pt x="1028" y="1781"/>
                    <a:pt x="982" y="1758"/>
                    <a:pt x="913" y="1735"/>
                  </a:cubicBezTo>
                  <a:cubicBezTo>
                    <a:pt x="868" y="1712"/>
                    <a:pt x="822" y="1690"/>
                    <a:pt x="777" y="1667"/>
                  </a:cubicBezTo>
                  <a:cubicBezTo>
                    <a:pt x="731" y="1644"/>
                    <a:pt x="685" y="1598"/>
                    <a:pt x="662" y="1553"/>
                  </a:cubicBezTo>
                  <a:cubicBezTo>
                    <a:pt x="617" y="1507"/>
                    <a:pt x="594" y="1461"/>
                    <a:pt x="571" y="1416"/>
                  </a:cubicBezTo>
                  <a:cubicBezTo>
                    <a:pt x="548" y="1370"/>
                    <a:pt x="525" y="1324"/>
                    <a:pt x="503" y="1256"/>
                  </a:cubicBezTo>
                  <a:cubicBezTo>
                    <a:pt x="503" y="1187"/>
                    <a:pt x="503" y="1142"/>
                    <a:pt x="503" y="1073"/>
                  </a:cubicBezTo>
                  <a:cubicBezTo>
                    <a:pt x="503" y="1028"/>
                    <a:pt x="525" y="982"/>
                    <a:pt x="525" y="914"/>
                  </a:cubicBezTo>
                  <a:cubicBezTo>
                    <a:pt x="548" y="891"/>
                    <a:pt x="548" y="868"/>
                    <a:pt x="571" y="822"/>
                  </a:cubicBezTo>
                  <a:cubicBezTo>
                    <a:pt x="594" y="799"/>
                    <a:pt x="594" y="777"/>
                    <a:pt x="617" y="754"/>
                  </a:cubicBezTo>
                  <a:cubicBezTo>
                    <a:pt x="640" y="731"/>
                    <a:pt x="640" y="731"/>
                    <a:pt x="662" y="708"/>
                  </a:cubicBezTo>
                  <a:cubicBezTo>
                    <a:pt x="662" y="685"/>
                    <a:pt x="662" y="685"/>
                    <a:pt x="685" y="685"/>
                  </a:cubicBezTo>
                  <a:cubicBezTo>
                    <a:pt x="685" y="663"/>
                    <a:pt x="708" y="663"/>
                    <a:pt x="731" y="640"/>
                  </a:cubicBezTo>
                  <a:cubicBezTo>
                    <a:pt x="754" y="617"/>
                    <a:pt x="799" y="594"/>
                    <a:pt x="845" y="571"/>
                  </a:cubicBezTo>
                  <a:cubicBezTo>
                    <a:pt x="845" y="548"/>
                    <a:pt x="868" y="548"/>
                    <a:pt x="868" y="548"/>
                  </a:cubicBezTo>
                  <a:cubicBezTo>
                    <a:pt x="913" y="526"/>
                    <a:pt x="982" y="503"/>
                    <a:pt x="1028" y="503"/>
                  </a:cubicBezTo>
                  <a:cubicBezTo>
                    <a:pt x="1096" y="480"/>
                    <a:pt x="1142" y="480"/>
                    <a:pt x="1187" y="480"/>
                  </a:cubicBezTo>
                  <a:close/>
                  <a:moveTo>
                    <a:pt x="1165" y="1"/>
                  </a:moveTo>
                  <a:cubicBezTo>
                    <a:pt x="1005" y="1"/>
                    <a:pt x="822" y="23"/>
                    <a:pt x="685" y="92"/>
                  </a:cubicBezTo>
                  <a:cubicBezTo>
                    <a:pt x="662" y="92"/>
                    <a:pt x="640" y="115"/>
                    <a:pt x="640" y="115"/>
                  </a:cubicBezTo>
                  <a:cubicBezTo>
                    <a:pt x="548" y="160"/>
                    <a:pt x="457" y="206"/>
                    <a:pt x="388" y="274"/>
                  </a:cubicBezTo>
                  <a:cubicBezTo>
                    <a:pt x="366" y="297"/>
                    <a:pt x="343" y="320"/>
                    <a:pt x="320" y="343"/>
                  </a:cubicBezTo>
                  <a:lnTo>
                    <a:pt x="297" y="389"/>
                  </a:lnTo>
                  <a:cubicBezTo>
                    <a:pt x="252" y="434"/>
                    <a:pt x="206" y="480"/>
                    <a:pt x="183" y="526"/>
                  </a:cubicBezTo>
                  <a:cubicBezTo>
                    <a:pt x="115" y="617"/>
                    <a:pt x="69" y="731"/>
                    <a:pt x="46" y="845"/>
                  </a:cubicBezTo>
                  <a:cubicBezTo>
                    <a:pt x="46" y="845"/>
                    <a:pt x="46" y="845"/>
                    <a:pt x="46" y="868"/>
                  </a:cubicBezTo>
                  <a:cubicBezTo>
                    <a:pt x="23" y="936"/>
                    <a:pt x="0" y="1005"/>
                    <a:pt x="0" y="1073"/>
                  </a:cubicBezTo>
                  <a:cubicBezTo>
                    <a:pt x="0" y="1187"/>
                    <a:pt x="0" y="1279"/>
                    <a:pt x="23" y="1370"/>
                  </a:cubicBezTo>
                  <a:cubicBezTo>
                    <a:pt x="23" y="1393"/>
                    <a:pt x="46" y="1393"/>
                    <a:pt x="46" y="1416"/>
                  </a:cubicBezTo>
                  <a:cubicBezTo>
                    <a:pt x="69" y="1507"/>
                    <a:pt x="92" y="1598"/>
                    <a:pt x="137" y="1690"/>
                  </a:cubicBezTo>
                  <a:cubicBezTo>
                    <a:pt x="206" y="1781"/>
                    <a:pt x="252" y="1849"/>
                    <a:pt x="343" y="1941"/>
                  </a:cubicBezTo>
                  <a:cubicBezTo>
                    <a:pt x="457" y="2078"/>
                    <a:pt x="640" y="2169"/>
                    <a:pt x="822" y="2237"/>
                  </a:cubicBezTo>
                  <a:cubicBezTo>
                    <a:pt x="913" y="2260"/>
                    <a:pt x="1005" y="2260"/>
                    <a:pt x="1096" y="2283"/>
                  </a:cubicBezTo>
                  <a:cubicBezTo>
                    <a:pt x="1210" y="2283"/>
                    <a:pt x="1324" y="2260"/>
                    <a:pt x="1416" y="2237"/>
                  </a:cubicBezTo>
                  <a:cubicBezTo>
                    <a:pt x="1507" y="2237"/>
                    <a:pt x="1598" y="2192"/>
                    <a:pt x="1690" y="2146"/>
                  </a:cubicBezTo>
                  <a:cubicBezTo>
                    <a:pt x="1758" y="2100"/>
                    <a:pt x="1804" y="2078"/>
                    <a:pt x="1849" y="2032"/>
                  </a:cubicBezTo>
                  <a:cubicBezTo>
                    <a:pt x="2009" y="1895"/>
                    <a:pt x="2146" y="1735"/>
                    <a:pt x="2215" y="1553"/>
                  </a:cubicBezTo>
                  <a:cubicBezTo>
                    <a:pt x="2283" y="1393"/>
                    <a:pt x="2306" y="1210"/>
                    <a:pt x="2283" y="1028"/>
                  </a:cubicBezTo>
                  <a:cubicBezTo>
                    <a:pt x="2283" y="868"/>
                    <a:pt x="2215" y="708"/>
                    <a:pt x="2146" y="548"/>
                  </a:cubicBezTo>
                  <a:cubicBezTo>
                    <a:pt x="2100" y="480"/>
                    <a:pt x="2032" y="411"/>
                    <a:pt x="1963" y="343"/>
                  </a:cubicBezTo>
                  <a:cubicBezTo>
                    <a:pt x="1918" y="274"/>
                    <a:pt x="1849" y="206"/>
                    <a:pt x="1758" y="160"/>
                  </a:cubicBezTo>
                  <a:cubicBezTo>
                    <a:pt x="1598" y="69"/>
                    <a:pt x="1393" y="1"/>
                    <a:pt x="11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38"/>
            <p:cNvSpPr/>
            <p:nvPr/>
          </p:nvSpPr>
          <p:spPr>
            <a:xfrm>
              <a:off x="8553515" y="1514971"/>
              <a:ext cx="85606" cy="85774"/>
            </a:xfrm>
            <a:custGeom>
              <a:avLst/>
              <a:gdLst/>
              <a:ahLst/>
              <a:cxnLst/>
              <a:rect l="l" t="t" r="r" b="b"/>
              <a:pathLst>
                <a:path w="3059" h="3065" extrusionOk="0">
                  <a:moveTo>
                    <a:pt x="1529" y="0"/>
                  </a:moveTo>
                  <a:cubicBezTo>
                    <a:pt x="1392" y="0"/>
                    <a:pt x="1256" y="23"/>
                    <a:pt x="1141" y="46"/>
                  </a:cubicBezTo>
                  <a:cubicBezTo>
                    <a:pt x="1119" y="46"/>
                    <a:pt x="1096" y="46"/>
                    <a:pt x="1096" y="69"/>
                  </a:cubicBezTo>
                  <a:cubicBezTo>
                    <a:pt x="1050" y="69"/>
                    <a:pt x="1004" y="92"/>
                    <a:pt x="982" y="92"/>
                  </a:cubicBezTo>
                  <a:cubicBezTo>
                    <a:pt x="776" y="183"/>
                    <a:pt x="594" y="297"/>
                    <a:pt x="457" y="434"/>
                  </a:cubicBezTo>
                  <a:cubicBezTo>
                    <a:pt x="457" y="434"/>
                    <a:pt x="434" y="457"/>
                    <a:pt x="434" y="457"/>
                  </a:cubicBezTo>
                  <a:cubicBezTo>
                    <a:pt x="434" y="457"/>
                    <a:pt x="434" y="457"/>
                    <a:pt x="411" y="480"/>
                  </a:cubicBezTo>
                  <a:cubicBezTo>
                    <a:pt x="297" y="594"/>
                    <a:pt x="206" y="754"/>
                    <a:pt x="137" y="913"/>
                  </a:cubicBezTo>
                  <a:cubicBezTo>
                    <a:pt x="69" y="1028"/>
                    <a:pt x="46" y="1142"/>
                    <a:pt x="23" y="1256"/>
                  </a:cubicBezTo>
                  <a:cubicBezTo>
                    <a:pt x="0" y="1347"/>
                    <a:pt x="0" y="1461"/>
                    <a:pt x="0" y="1553"/>
                  </a:cubicBezTo>
                  <a:cubicBezTo>
                    <a:pt x="0" y="1575"/>
                    <a:pt x="0" y="1598"/>
                    <a:pt x="0" y="1621"/>
                  </a:cubicBezTo>
                  <a:cubicBezTo>
                    <a:pt x="0" y="1644"/>
                    <a:pt x="0" y="1690"/>
                    <a:pt x="0" y="1712"/>
                  </a:cubicBezTo>
                  <a:cubicBezTo>
                    <a:pt x="23" y="1781"/>
                    <a:pt x="23" y="1849"/>
                    <a:pt x="46" y="1918"/>
                  </a:cubicBezTo>
                  <a:cubicBezTo>
                    <a:pt x="46" y="1941"/>
                    <a:pt x="46" y="1941"/>
                    <a:pt x="46" y="1963"/>
                  </a:cubicBezTo>
                  <a:cubicBezTo>
                    <a:pt x="91" y="2078"/>
                    <a:pt x="137" y="2192"/>
                    <a:pt x="206" y="2306"/>
                  </a:cubicBezTo>
                  <a:cubicBezTo>
                    <a:pt x="297" y="2443"/>
                    <a:pt x="411" y="2580"/>
                    <a:pt x="548" y="2694"/>
                  </a:cubicBezTo>
                  <a:cubicBezTo>
                    <a:pt x="548" y="2694"/>
                    <a:pt x="548" y="2717"/>
                    <a:pt x="548" y="2717"/>
                  </a:cubicBezTo>
                  <a:cubicBezTo>
                    <a:pt x="571" y="2717"/>
                    <a:pt x="594" y="2740"/>
                    <a:pt x="594" y="2740"/>
                  </a:cubicBezTo>
                  <a:cubicBezTo>
                    <a:pt x="776" y="2876"/>
                    <a:pt x="982" y="2968"/>
                    <a:pt x="1210" y="3036"/>
                  </a:cubicBezTo>
                  <a:lnTo>
                    <a:pt x="1256" y="3036"/>
                  </a:lnTo>
                  <a:cubicBezTo>
                    <a:pt x="1301" y="3036"/>
                    <a:pt x="1347" y="3059"/>
                    <a:pt x="1392" y="3059"/>
                  </a:cubicBezTo>
                  <a:cubicBezTo>
                    <a:pt x="1436" y="3063"/>
                    <a:pt x="1478" y="3065"/>
                    <a:pt x="1520" y="3065"/>
                  </a:cubicBezTo>
                  <a:cubicBezTo>
                    <a:pt x="1722" y="3065"/>
                    <a:pt x="1911" y="3021"/>
                    <a:pt x="2100" y="2945"/>
                  </a:cubicBezTo>
                  <a:cubicBezTo>
                    <a:pt x="2306" y="2876"/>
                    <a:pt x="2488" y="2740"/>
                    <a:pt x="2648" y="2580"/>
                  </a:cubicBezTo>
                  <a:cubicBezTo>
                    <a:pt x="2716" y="2488"/>
                    <a:pt x="2785" y="2397"/>
                    <a:pt x="2853" y="2306"/>
                  </a:cubicBezTo>
                  <a:cubicBezTo>
                    <a:pt x="2922" y="2215"/>
                    <a:pt x="2945" y="2100"/>
                    <a:pt x="2990" y="1986"/>
                  </a:cubicBezTo>
                  <a:cubicBezTo>
                    <a:pt x="3036" y="1872"/>
                    <a:pt x="3059" y="1758"/>
                    <a:pt x="3059" y="1621"/>
                  </a:cubicBezTo>
                  <a:cubicBezTo>
                    <a:pt x="3059" y="1507"/>
                    <a:pt x="3059" y="1393"/>
                    <a:pt x="3036" y="1279"/>
                  </a:cubicBezTo>
                  <a:cubicBezTo>
                    <a:pt x="2990" y="1050"/>
                    <a:pt x="2922" y="845"/>
                    <a:pt x="2785" y="640"/>
                  </a:cubicBezTo>
                  <a:cubicBezTo>
                    <a:pt x="2671" y="457"/>
                    <a:pt x="2488" y="320"/>
                    <a:pt x="2306" y="206"/>
                  </a:cubicBezTo>
                  <a:cubicBezTo>
                    <a:pt x="2100" y="92"/>
                    <a:pt x="1872" y="23"/>
                    <a:pt x="16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38"/>
            <p:cNvSpPr/>
            <p:nvPr/>
          </p:nvSpPr>
          <p:spPr>
            <a:xfrm>
              <a:off x="8566919" y="1528544"/>
              <a:ext cx="58796" cy="58293"/>
            </a:xfrm>
            <a:custGeom>
              <a:avLst/>
              <a:gdLst/>
              <a:ahLst/>
              <a:cxnLst/>
              <a:rect l="l" t="t" r="r" b="b"/>
              <a:pathLst>
                <a:path w="2101" h="2083" extrusionOk="0">
                  <a:moveTo>
                    <a:pt x="1008" y="1"/>
                  </a:moveTo>
                  <a:cubicBezTo>
                    <a:pt x="959" y="1"/>
                    <a:pt x="913" y="6"/>
                    <a:pt x="868" y="18"/>
                  </a:cubicBezTo>
                  <a:cubicBezTo>
                    <a:pt x="799" y="40"/>
                    <a:pt x="754" y="40"/>
                    <a:pt x="708" y="63"/>
                  </a:cubicBezTo>
                  <a:cubicBezTo>
                    <a:pt x="662" y="86"/>
                    <a:pt x="640" y="86"/>
                    <a:pt x="594" y="109"/>
                  </a:cubicBezTo>
                  <a:cubicBezTo>
                    <a:pt x="548" y="132"/>
                    <a:pt x="503" y="155"/>
                    <a:pt x="457" y="200"/>
                  </a:cubicBezTo>
                  <a:lnTo>
                    <a:pt x="434" y="200"/>
                  </a:lnTo>
                  <a:cubicBezTo>
                    <a:pt x="411" y="223"/>
                    <a:pt x="389" y="246"/>
                    <a:pt x="366" y="246"/>
                  </a:cubicBezTo>
                  <a:cubicBezTo>
                    <a:pt x="320" y="292"/>
                    <a:pt x="297" y="314"/>
                    <a:pt x="274" y="360"/>
                  </a:cubicBezTo>
                  <a:lnTo>
                    <a:pt x="252" y="360"/>
                  </a:lnTo>
                  <a:cubicBezTo>
                    <a:pt x="252" y="383"/>
                    <a:pt x="252" y="383"/>
                    <a:pt x="252" y="383"/>
                  </a:cubicBezTo>
                  <a:cubicBezTo>
                    <a:pt x="252" y="383"/>
                    <a:pt x="229" y="406"/>
                    <a:pt x="229" y="406"/>
                  </a:cubicBezTo>
                  <a:cubicBezTo>
                    <a:pt x="229" y="406"/>
                    <a:pt x="229" y="406"/>
                    <a:pt x="229" y="428"/>
                  </a:cubicBezTo>
                  <a:lnTo>
                    <a:pt x="206" y="428"/>
                  </a:lnTo>
                  <a:cubicBezTo>
                    <a:pt x="206" y="428"/>
                    <a:pt x="206" y="428"/>
                    <a:pt x="206" y="451"/>
                  </a:cubicBezTo>
                  <a:cubicBezTo>
                    <a:pt x="183" y="451"/>
                    <a:pt x="183" y="451"/>
                    <a:pt x="183" y="474"/>
                  </a:cubicBezTo>
                  <a:cubicBezTo>
                    <a:pt x="183" y="474"/>
                    <a:pt x="160" y="474"/>
                    <a:pt x="160" y="497"/>
                  </a:cubicBezTo>
                  <a:cubicBezTo>
                    <a:pt x="160" y="520"/>
                    <a:pt x="137" y="565"/>
                    <a:pt x="115" y="588"/>
                  </a:cubicBezTo>
                  <a:cubicBezTo>
                    <a:pt x="115" y="611"/>
                    <a:pt x="92" y="611"/>
                    <a:pt x="92" y="634"/>
                  </a:cubicBezTo>
                  <a:cubicBezTo>
                    <a:pt x="92" y="634"/>
                    <a:pt x="92" y="657"/>
                    <a:pt x="92" y="657"/>
                  </a:cubicBezTo>
                  <a:cubicBezTo>
                    <a:pt x="92" y="657"/>
                    <a:pt x="69" y="657"/>
                    <a:pt x="69" y="680"/>
                  </a:cubicBezTo>
                  <a:cubicBezTo>
                    <a:pt x="46" y="748"/>
                    <a:pt x="23" y="839"/>
                    <a:pt x="23" y="908"/>
                  </a:cubicBezTo>
                  <a:lnTo>
                    <a:pt x="23" y="931"/>
                  </a:lnTo>
                  <a:cubicBezTo>
                    <a:pt x="23" y="953"/>
                    <a:pt x="23" y="953"/>
                    <a:pt x="23" y="953"/>
                  </a:cubicBezTo>
                  <a:cubicBezTo>
                    <a:pt x="0" y="1045"/>
                    <a:pt x="23" y="1136"/>
                    <a:pt x="23" y="1227"/>
                  </a:cubicBezTo>
                  <a:lnTo>
                    <a:pt x="23" y="1250"/>
                  </a:lnTo>
                  <a:cubicBezTo>
                    <a:pt x="46" y="1341"/>
                    <a:pt x="69" y="1410"/>
                    <a:pt x="115" y="1478"/>
                  </a:cubicBezTo>
                  <a:cubicBezTo>
                    <a:pt x="115" y="1524"/>
                    <a:pt x="137" y="1547"/>
                    <a:pt x="160" y="1593"/>
                  </a:cubicBezTo>
                  <a:cubicBezTo>
                    <a:pt x="160" y="1593"/>
                    <a:pt x="183" y="1615"/>
                    <a:pt x="183" y="1638"/>
                  </a:cubicBezTo>
                  <a:cubicBezTo>
                    <a:pt x="206" y="1661"/>
                    <a:pt x="229" y="1684"/>
                    <a:pt x="252" y="1707"/>
                  </a:cubicBezTo>
                  <a:cubicBezTo>
                    <a:pt x="297" y="1775"/>
                    <a:pt x="343" y="1821"/>
                    <a:pt x="411" y="1866"/>
                  </a:cubicBezTo>
                  <a:cubicBezTo>
                    <a:pt x="434" y="1866"/>
                    <a:pt x="434" y="1889"/>
                    <a:pt x="457" y="1912"/>
                  </a:cubicBezTo>
                  <a:cubicBezTo>
                    <a:pt x="503" y="1935"/>
                    <a:pt x="548" y="1958"/>
                    <a:pt x="594" y="1981"/>
                  </a:cubicBezTo>
                  <a:lnTo>
                    <a:pt x="617" y="2003"/>
                  </a:lnTo>
                  <a:lnTo>
                    <a:pt x="640" y="2003"/>
                  </a:lnTo>
                  <a:cubicBezTo>
                    <a:pt x="662" y="2003"/>
                    <a:pt x="662" y="2003"/>
                    <a:pt x="685" y="2026"/>
                  </a:cubicBezTo>
                  <a:cubicBezTo>
                    <a:pt x="777" y="2049"/>
                    <a:pt x="845" y="2072"/>
                    <a:pt x="936" y="2072"/>
                  </a:cubicBezTo>
                  <a:cubicBezTo>
                    <a:pt x="967" y="2080"/>
                    <a:pt x="1000" y="2082"/>
                    <a:pt x="1034" y="2082"/>
                  </a:cubicBezTo>
                  <a:cubicBezTo>
                    <a:pt x="1101" y="2082"/>
                    <a:pt x="1172" y="2072"/>
                    <a:pt x="1233" y="2072"/>
                  </a:cubicBezTo>
                  <a:cubicBezTo>
                    <a:pt x="1324" y="2049"/>
                    <a:pt x="1416" y="2026"/>
                    <a:pt x="1484" y="1981"/>
                  </a:cubicBezTo>
                  <a:cubicBezTo>
                    <a:pt x="1575" y="1935"/>
                    <a:pt x="1644" y="1889"/>
                    <a:pt x="1712" y="1844"/>
                  </a:cubicBezTo>
                  <a:cubicBezTo>
                    <a:pt x="1804" y="1775"/>
                    <a:pt x="1849" y="1707"/>
                    <a:pt x="1918" y="1638"/>
                  </a:cubicBezTo>
                  <a:cubicBezTo>
                    <a:pt x="1963" y="1570"/>
                    <a:pt x="1986" y="1478"/>
                    <a:pt x="2032" y="1410"/>
                  </a:cubicBezTo>
                  <a:cubicBezTo>
                    <a:pt x="2055" y="1319"/>
                    <a:pt x="2078" y="1227"/>
                    <a:pt x="2100" y="1136"/>
                  </a:cubicBezTo>
                  <a:cubicBezTo>
                    <a:pt x="2100" y="1045"/>
                    <a:pt x="2078" y="953"/>
                    <a:pt x="2078" y="862"/>
                  </a:cubicBezTo>
                  <a:cubicBezTo>
                    <a:pt x="2055" y="771"/>
                    <a:pt x="2032" y="680"/>
                    <a:pt x="1986" y="588"/>
                  </a:cubicBezTo>
                  <a:cubicBezTo>
                    <a:pt x="1941" y="497"/>
                    <a:pt x="1895" y="428"/>
                    <a:pt x="1849" y="360"/>
                  </a:cubicBezTo>
                  <a:cubicBezTo>
                    <a:pt x="1781" y="292"/>
                    <a:pt x="1712" y="246"/>
                    <a:pt x="1644" y="200"/>
                  </a:cubicBezTo>
                  <a:cubicBezTo>
                    <a:pt x="1575" y="155"/>
                    <a:pt x="1507" y="109"/>
                    <a:pt x="1416" y="63"/>
                  </a:cubicBezTo>
                  <a:cubicBezTo>
                    <a:pt x="1324" y="40"/>
                    <a:pt x="1256" y="18"/>
                    <a:pt x="1165" y="18"/>
                  </a:cubicBezTo>
                  <a:cubicBezTo>
                    <a:pt x="1108" y="6"/>
                    <a:pt x="1056" y="1"/>
                    <a:pt x="10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8"/>
            <p:cNvSpPr/>
            <p:nvPr/>
          </p:nvSpPr>
          <p:spPr>
            <a:xfrm>
              <a:off x="8620567" y="1573096"/>
              <a:ext cx="672" cy="672"/>
            </a:xfrm>
            <a:custGeom>
              <a:avLst/>
              <a:gdLst/>
              <a:ahLst/>
              <a:cxnLst/>
              <a:rect l="l" t="t" r="r" b="b"/>
              <a:pathLst>
                <a:path w="24" h="24" extrusionOk="0">
                  <a:moveTo>
                    <a:pt x="24" y="1"/>
                  </a:moveTo>
                  <a:lnTo>
                    <a:pt x="1" y="23"/>
                  </a:lnTo>
                  <a:cubicBezTo>
                    <a:pt x="24" y="23"/>
                    <a:pt x="24" y="1"/>
                    <a:pt x="24" y="1"/>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8"/>
            <p:cNvSpPr/>
            <p:nvPr/>
          </p:nvSpPr>
          <p:spPr>
            <a:xfrm>
              <a:off x="8917599" y="1935278"/>
              <a:ext cx="342396" cy="256175"/>
            </a:xfrm>
            <a:custGeom>
              <a:avLst/>
              <a:gdLst/>
              <a:ahLst/>
              <a:cxnLst/>
              <a:rect l="l" t="t" r="r" b="b"/>
              <a:pathLst>
                <a:path w="12235" h="9154" extrusionOk="0">
                  <a:moveTo>
                    <a:pt x="8172" y="0"/>
                  </a:moveTo>
                  <a:cubicBezTo>
                    <a:pt x="8081" y="23"/>
                    <a:pt x="8012" y="46"/>
                    <a:pt x="7921" y="92"/>
                  </a:cubicBezTo>
                  <a:cubicBezTo>
                    <a:pt x="7875" y="115"/>
                    <a:pt x="7807" y="137"/>
                    <a:pt x="7761" y="160"/>
                  </a:cubicBezTo>
                  <a:cubicBezTo>
                    <a:pt x="7693" y="206"/>
                    <a:pt x="7647" y="252"/>
                    <a:pt x="7601" y="297"/>
                  </a:cubicBezTo>
                  <a:cubicBezTo>
                    <a:pt x="7579" y="320"/>
                    <a:pt x="7556" y="343"/>
                    <a:pt x="7510" y="389"/>
                  </a:cubicBezTo>
                  <a:cubicBezTo>
                    <a:pt x="7464" y="457"/>
                    <a:pt x="7419" y="525"/>
                    <a:pt x="7373" y="594"/>
                  </a:cubicBezTo>
                  <a:cubicBezTo>
                    <a:pt x="7350" y="708"/>
                    <a:pt x="7327" y="822"/>
                    <a:pt x="7305" y="936"/>
                  </a:cubicBezTo>
                  <a:cubicBezTo>
                    <a:pt x="7305" y="982"/>
                    <a:pt x="7305" y="1028"/>
                    <a:pt x="7327" y="1073"/>
                  </a:cubicBezTo>
                  <a:cubicBezTo>
                    <a:pt x="7327" y="1165"/>
                    <a:pt x="7373" y="1256"/>
                    <a:pt x="7419" y="1370"/>
                  </a:cubicBezTo>
                  <a:cubicBezTo>
                    <a:pt x="7442" y="1416"/>
                    <a:pt x="7464" y="1484"/>
                    <a:pt x="7510" y="1530"/>
                  </a:cubicBezTo>
                  <a:lnTo>
                    <a:pt x="7533" y="1575"/>
                  </a:lnTo>
                  <a:cubicBezTo>
                    <a:pt x="7601" y="1644"/>
                    <a:pt x="7647" y="1712"/>
                    <a:pt x="7647" y="1827"/>
                  </a:cubicBezTo>
                  <a:cubicBezTo>
                    <a:pt x="7647" y="1872"/>
                    <a:pt x="7624" y="1941"/>
                    <a:pt x="7601" y="1986"/>
                  </a:cubicBezTo>
                  <a:cubicBezTo>
                    <a:pt x="7624" y="2009"/>
                    <a:pt x="7647" y="2055"/>
                    <a:pt x="7670" y="2078"/>
                  </a:cubicBezTo>
                  <a:cubicBezTo>
                    <a:pt x="7738" y="2192"/>
                    <a:pt x="7807" y="2283"/>
                    <a:pt x="7875" y="2397"/>
                  </a:cubicBezTo>
                  <a:cubicBezTo>
                    <a:pt x="7807" y="2374"/>
                    <a:pt x="7738" y="2374"/>
                    <a:pt x="7670" y="2351"/>
                  </a:cubicBezTo>
                  <a:lnTo>
                    <a:pt x="7533" y="2306"/>
                  </a:lnTo>
                  <a:lnTo>
                    <a:pt x="7419" y="2260"/>
                  </a:lnTo>
                  <a:cubicBezTo>
                    <a:pt x="7373" y="2237"/>
                    <a:pt x="7305" y="2215"/>
                    <a:pt x="7236" y="2192"/>
                  </a:cubicBezTo>
                  <a:lnTo>
                    <a:pt x="7145" y="2169"/>
                  </a:lnTo>
                  <a:cubicBezTo>
                    <a:pt x="7031" y="2123"/>
                    <a:pt x="6917" y="2078"/>
                    <a:pt x="6780" y="2032"/>
                  </a:cubicBezTo>
                  <a:lnTo>
                    <a:pt x="6620" y="1941"/>
                  </a:lnTo>
                  <a:cubicBezTo>
                    <a:pt x="6529" y="1918"/>
                    <a:pt x="6437" y="1872"/>
                    <a:pt x="6346" y="1849"/>
                  </a:cubicBezTo>
                  <a:lnTo>
                    <a:pt x="6186" y="1758"/>
                  </a:lnTo>
                  <a:cubicBezTo>
                    <a:pt x="6095" y="1735"/>
                    <a:pt x="6004" y="1690"/>
                    <a:pt x="5912" y="1644"/>
                  </a:cubicBezTo>
                  <a:cubicBezTo>
                    <a:pt x="5821" y="1598"/>
                    <a:pt x="5707" y="1575"/>
                    <a:pt x="5593" y="1530"/>
                  </a:cubicBezTo>
                  <a:cubicBezTo>
                    <a:pt x="5501" y="1507"/>
                    <a:pt x="5387" y="1461"/>
                    <a:pt x="5273" y="1438"/>
                  </a:cubicBezTo>
                  <a:lnTo>
                    <a:pt x="5228" y="1416"/>
                  </a:lnTo>
                  <a:cubicBezTo>
                    <a:pt x="5182" y="1416"/>
                    <a:pt x="5159" y="1393"/>
                    <a:pt x="5113" y="1393"/>
                  </a:cubicBezTo>
                  <a:lnTo>
                    <a:pt x="4999" y="1347"/>
                  </a:lnTo>
                  <a:cubicBezTo>
                    <a:pt x="4862" y="1324"/>
                    <a:pt x="4725" y="1279"/>
                    <a:pt x="4588" y="1256"/>
                  </a:cubicBezTo>
                  <a:cubicBezTo>
                    <a:pt x="4429" y="1233"/>
                    <a:pt x="4292" y="1210"/>
                    <a:pt x="4132" y="1187"/>
                  </a:cubicBezTo>
                  <a:lnTo>
                    <a:pt x="3995" y="1142"/>
                  </a:lnTo>
                  <a:cubicBezTo>
                    <a:pt x="3881" y="1119"/>
                    <a:pt x="3790" y="1096"/>
                    <a:pt x="3675" y="1073"/>
                  </a:cubicBezTo>
                  <a:cubicBezTo>
                    <a:pt x="3516" y="1050"/>
                    <a:pt x="3356" y="1028"/>
                    <a:pt x="3196" y="982"/>
                  </a:cubicBezTo>
                  <a:cubicBezTo>
                    <a:pt x="3059" y="959"/>
                    <a:pt x="2899" y="914"/>
                    <a:pt x="2762" y="891"/>
                  </a:cubicBezTo>
                  <a:cubicBezTo>
                    <a:pt x="2671" y="868"/>
                    <a:pt x="2557" y="845"/>
                    <a:pt x="2466" y="822"/>
                  </a:cubicBezTo>
                  <a:cubicBezTo>
                    <a:pt x="2260" y="777"/>
                    <a:pt x="2078" y="731"/>
                    <a:pt x="1872" y="708"/>
                  </a:cubicBezTo>
                  <a:cubicBezTo>
                    <a:pt x="1712" y="685"/>
                    <a:pt x="1576" y="685"/>
                    <a:pt x="1461" y="685"/>
                  </a:cubicBezTo>
                  <a:lnTo>
                    <a:pt x="1393" y="685"/>
                  </a:lnTo>
                  <a:cubicBezTo>
                    <a:pt x="1256" y="685"/>
                    <a:pt x="1119" y="708"/>
                    <a:pt x="1005" y="731"/>
                  </a:cubicBezTo>
                  <a:cubicBezTo>
                    <a:pt x="891" y="754"/>
                    <a:pt x="799" y="777"/>
                    <a:pt x="708" y="799"/>
                  </a:cubicBezTo>
                  <a:cubicBezTo>
                    <a:pt x="640" y="822"/>
                    <a:pt x="571" y="868"/>
                    <a:pt x="503" y="891"/>
                  </a:cubicBezTo>
                  <a:cubicBezTo>
                    <a:pt x="411" y="936"/>
                    <a:pt x="366" y="982"/>
                    <a:pt x="274" y="1050"/>
                  </a:cubicBezTo>
                  <a:cubicBezTo>
                    <a:pt x="229" y="1096"/>
                    <a:pt x="183" y="1142"/>
                    <a:pt x="115" y="1187"/>
                  </a:cubicBezTo>
                  <a:lnTo>
                    <a:pt x="92" y="1210"/>
                  </a:lnTo>
                  <a:cubicBezTo>
                    <a:pt x="69" y="1256"/>
                    <a:pt x="46" y="1279"/>
                    <a:pt x="23" y="1302"/>
                  </a:cubicBezTo>
                  <a:cubicBezTo>
                    <a:pt x="1" y="1393"/>
                    <a:pt x="1" y="1461"/>
                    <a:pt x="23" y="1553"/>
                  </a:cubicBezTo>
                  <a:cubicBezTo>
                    <a:pt x="23" y="1575"/>
                    <a:pt x="23" y="1598"/>
                    <a:pt x="46" y="1621"/>
                  </a:cubicBezTo>
                  <a:cubicBezTo>
                    <a:pt x="46" y="1644"/>
                    <a:pt x="46" y="1667"/>
                    <a:pt x="46" y="1690"/>
                  </a:cubicBezTo>
                  <a:cubicBezTo>
                    <a:pt x="46" y="1781"/>
                    <a:pt x="69" y="1872"/>
                    <a:pt x="92" y="1918"/>
                  </a:cubicBezTo>
                  <a:cubicBezTo>
                    <a:pt x="160" y="2055"/>
                    <a:pt x="252" y="2192"/>
                    <a:pt x="320" y="2329"/>
                  </a:cubicBezTo>
                  <a:lnTo>
                    <a:pt x="389" y="2420"/>
                  </a:lnTo>
                  <a:cubicBezTo>
                    <a:pt x="434" y="2466"/>
                    <a:pt x="457" y="2534"/>
                    <a:pt x="503" y="2580"/>
                  </a:cubicBezTo>
                  <a:cubicBezTo>
                    <a:pt x="526" y="2603"/>
                    <a:pt x="548" y="2625"/>
                    <a:pt x="594" y="2648"/>
                  </a:cubicBezTo>
                  <a:lnTo>
                    <a:pt x="640" y="2717"/>
                  </a:lnTo>
                  <a:cubicBezTo>
                    <a:pt x="754" y="2808"/>
                    <a:pt x="891" y="2922"/>
                    <a:pt x="1005" y="3013"/>
                  </a:cubicBezTo>
                  <a:cubicBezTo>
                    <a:pt x="1165" y="3105"/>
                    <a:pt x="1302" y="3196"/>
                    <a:pt x="1439" y="3287"/>
                  </a:cubicBezTo>
                  <a:cubicBezTo>
                    <a:pt x="1598" y="3356"/>
                    <a:pt x="1758" y="3447"/>
                    <a:pt x="1918" y="3516"/>
                  </a:cubicBezTo>
                  <a:cubicBezTo>
                    <a:pt x="1986" y="3561"/>
                    <a:pt x="2078" y="3584"/>
                    <a:pt x="2146" y="3630"/>
                  </a:cubicBezTo>
                  <a:cubicBezTo>
                    <a:pt x="2237" y="3653"/>
                    <a:pt x="2329" y="3698"/>
                    <a:pt x="2397" y="3744"/>
                  </a:cubicBezTo>
                  <a:lnTo>
                    <a:pt x="2489" y="3789"/>
                  </a:lnTo>
                  <a:cubicBezTo>
                    <a:pt x="2580" y="3835"/>
                    <a:pt x="2671" y="3858"/>
                    <a:pt x="2762" y="3904"/>
                  </a:cubicBezTo>
                  <a:cubicBezTo>
                    <a:pt x="2831" y="3926"/>
                    <a:pt x="2899" y="3949"/>
                    <a:pt x="2945" y="3972"/>
                  </a:cubicBezTo>
                  <a:lnTo>
                    <a:pt x="3173" y="4041"/>
                  </a:lnTo>
                  <a:lnTo>
                    <a:pt x="3402" y="4132"/>
                  </a:lnTo>
                  <a:lnTo>
                    <a:pt x="3470" y="4155"/>
                  </a:lnTo>
                  <a:cubicBezTo>
                    <a:pt x="3675" y="4223"/>
                    <a:pt x="3904" y="4292"/>
                    <a:pt x="4109" y="4383"/>
                  </a:cubicBezTo>
                  <a:lnTo>
                    <a:pt x="4155" y="4406"/>
                  </a:lnTo>
                  <a:lnTo>
                    <a:pt x="4200" y="4406"/>
                  </a:lnTo>
                  <a:cubicBezTo>
                    <a:pt x="4269" y="4429"/>
                    <a:pt x="4337" y="4451"/>
                    <a:pt x="4383" y="4497"/>
                  </a:cubicBezTo>
                  <a:lnTo>
                    <a:pt x="4429" y="4497"/>
                  </a:lnTo>
                  <a:cubicBezTo>
                    <a:pt x="4497" y="4520"/>
                    <a:pt x="4588" y="4543"/>
                    <a:pt x="4657" y="4566"/>
                  </a:cubicBezTo>
                  <a:lnTo>
                    <a:pt x="4931" y="4657"/>
                  </a:lnTo>
                  <a:cubicBezTo>
                    <a:pt x="5045" y="4680"/>
                    <a:pt x="5159" y="4725"/>
                    <a:pt x="5273" y="4748"/>
                  </a:cubicBezTo>
                  <a:cubicBezTo>
                    <a:pt x="5365" y="4794"/>
                    <a:pt x="5479" y="4817"/>
                    <a:pt x="5570" y="4862"/>
                  </a:cubicBezTo>
                  <a:lnTo>
                    <a:pt x="5616" y="4885"/>
                  </a:lnTo>
                  <a:cubicBezTo>
                    <a:pt x="5684" y="4908"/>
                    <a:pt x="5730" y="4931"/>
                    <a:pt x="5775" y="4954"/>
                  </a:cubicBezTo>
                  <a:lnTo>
                    <a:pt x="5593" y="4999"/>
                  </a:lnTo>
                  <a:cubicBezTo>
                    <a:pt x="5524" y="5022"/>
                    <a:pt x="5456" y="5045"/>
                    <a:pt x="5387" y="5045"/>
                  </a:cubicBezTo>
                  <a:cubicBezTo>
                    <a:pt x="5296" y="5068"/>
                    <a:pt x="5205" y="5068"/>
                    <a:pt x="5113" y="5091"/>
                  </a:cubicBezTo>
                  <a:lnTo>
                    <a:pt x="4908" y="5136"/>
                  </a:lnTo>
                  <a:lnTo>
                    <a:pt x="4680" y="5182"/>
                  </a:lnTo>
                  <a:cubicBezTo>
                    <a:pt x="4520" y="5227"/>
                    <a:pt x="4360" y="5273"/>
                    <a:pt x="4200" y="5319"/>
                  </a:cubicBezTo>
                  <a:lnTo>
                    <a:pt x="3904" y="5387"/>
                  </a:lnTo>
                  <a:cubicBezTo>
                    <a:pt x="3767" y="5410"/>
                    <a:pt x="3653" y="5456"/>
                    <a:pt x="3493" y="5547"/>
                  </a:cubicBezTo>
                  <a:cubicBezTo>
                    <a:pt x="3379" y="5616"/>
                    <a:pt x="3265" y="5707"/>
                    <a:pt x="3196" y="5821"/>
                  </a:cubicBezTo>
                  <a:cubicBezTo>
                    <a:pt x="3059" y="5981"/>
                    <a:pt x="2922" y="6209"/>
                    <a:pt x="2945" y="6460"/>
                  </a:cubicBezTo>
                  <a:cubicBezTo>
                    <a:pt x="2968" y="6620"/>
                    <a:pt x="3059" y="6734"/>
                    <a:pt x="3128" y="6848"/>
                  </a:cubicBezTo>
                  <a:cubicBezTo>
                    <a:pt x="3219" y="6962"/>
                    <a:pt x="3310" y="7099"/>
                    <a:pt x="3402" y="7213"/>
                  </a:cubicBezTo>
                  <a:cubicBezTo>
                    <a:pt x="3493" y="7350"/>
                    <a:pt x="3607" y="7464"/>
                    <a:pt x="3744" y="7601"/>
                  </a:cubicBezTo>
                  <a:lnTo>
                    <a:pt x="3835" y="7670"/>
                  </a:lnTo>
                  <a:cubicBezTo>
                    <a:pt x="3881" y="7738"/>
                    <a:pt x="3949" y="7784"/>
                    <a:pt x="3995" y="7852"/>
                  </a:cubicBezTo>
                  <a:cubicBezTo>
                    <a:pt x="4109" y="7944"/>
                    <a:pt x="4246" y="8012"/>
                    <a:pt x="4406" y="8103"/>
                  </a:cubicBezTo>
                  <a:cubicBezTo>
                    <a:pt x="4520" y="8172"/>
                    <a:pt x="4657" y="8240"/>
                    <a:pt x="4794" y="8286"/>
                  </a:cubicBezTo>
                  <a:cubicBezTo>
                    <a:pt x="4908" y="8332"/>
                    <a:pt x="5022" y="8377"/>
                    <a:pt x="5136" y="8423"/>
                  </a:cubicBezTo>
                  <a:lnTo>
                    <a:pt x="5228" y="8469"/>
                  </a:lnTo>
                  <a:cubicBezTo>
                    <a:pt x="5365" y="8514"/>
                    <a:pt x="5501" y="8560"/>
                    <a:pt x="5638" y="8606"/>
                  </a:cubicBezTo>
                  <a:cubicBezTo>
                    <a:pt x="5889" y="8697"/>
                    <a:pt x="6163" y="8788"/>
                    <a:pt x="6437" y="8880"/>
                  </a:cubicBezTo>
                  <a:cubicBezTo>
                    <a:pt x="6574" y="8925"/>
                    <a:pt x="6711" y="8971"/>
                    <a:pt x="6848" y="8994"/>
                  </a:cubicBezTo>
                  <a:cubicBezTo>
                    <a:pt x="6962" y="9016"/>
                    <a:pt x="7054" y="9039"/>
                    <a:pt x="7145" y="9062"/>
                  </a:cubicBezTo>
                  <a:cubicBezTo>
                    <a:pt x="7305" y="9085"/>
                    <a:pt x="7442" y="9108"/>
                    <a:pt x="7601" y="9131"/>
                  </a:cubicBezTo>
                  <a:lnTo>
                    <a:pt x="7738" y="9131"/>
                  </a:lnTo>
                  <a:lnTo>
                    <a:pt x="7830" y="9153"/>
                  </a:lnTo>
                  <a:lnTo>
                    <a:pt x="7944" y="9153"/>
                  </a:lnTo>
                  <a:cubicBezTo>
                    <a:pt x="8012" y="9153"/>
                    <a:pt x="8058" y="9153"/>
                    <a:pt x="8104" y="9131"/>
                  </a:cubicBezTo>
                  <a:cubicBezTo>
                    <a:pt x="8126" y="9108"/>
                    <a:pt x="8149" y="9108"/>
                    <a:pt x="8172" y="9085"/>
                  </a:cubicBezTo>
                  <a:cubicBezTo>
                    <a:pt x="8241" y="9039"/>
                    <a:pt x="8241" y="9039"/>
                    <a:pt x="8286" y="8971"/>
                  </a:cubicBezTo>
                  <a:cubicBezTo>
                    <a:pt x="8309" y="8925"/>
                    <a:pt x="8332" y="8880"/>
                    <a:pt x="8355" y="8834"/>
                  </a:cubicBezTo>
                  <a:lnTo>
                    <a:pt x="8355" y="8788"/>
                  </a:lnTo>
                  <a:cubicBezTo>
                    <a:pt x="8377" y="8743"/>
                    <a:pt x="8377" y="8720"/>
                    <a:pt x="8377" y="8674"/>
                  </a:cubicBezTo>
                  <a:cubicBezTo>
                    <a:pt x="8400" y="8583"/>
                    <a:pt x="8423" y="8469"/>
                    <a:pt x="8469" y="8377"/>
                  </a:cubicBezTo>
                  <a:cubicBezTo>
                    <a:pt x="8469" y="8355"/>
                    <a:pt x="8469" y="8355"/>
                    <a:pt x="8492" y="8332"/>
                  </a:cubicBezTo>
                  <a:lnTo>
                    <a:pt x="8492" y="8309"/>
                  </a:lnTo>
                  <a:cubicBezTo>
                    <a:pt x="8514" y="8195"/>
                    <a:pt x="8560" y="8081"/>
                    <a:pt x="8583" y="7944"/>
                  </a:cubicBezTo>
                  <a:cubicBezTo>
                    <a:pt x="8651" y="7738"/>
                    <a:pt x="8743" y="7533"/>
                    <a:pt x="8834" y="7327"/>
                  </a:cubicBezTo>
                  <a:lnTo>
                    <a:pt x="8902" y="7168"/>
                  </a:lnTo>
                  <a:cubicBezTo>
                    <a:pt x="9039" y="6871"/>
                    <a:pt x="9176" y="6597"/>
                    <a:pt x="9313" y="6346"/>
                  </a:cubicBezTo>
                  <a:cubicBezTo>
                    <a:pt x="9473" y="6004"/>
                    <a:pt x="9633" y="5730"/>
                    <a:pt x="9793" y="5479"/>
                  </a:cubicBezTo>
                  <a:cubicBezTo>
                    <a:pt x="9975" y="5205"/>
                    <a:pt x="10135" y="4931"/>
                    <a:pt x="10318" y="4680"/>
                  </a:cubicBezTo>
                  <a:cubicBezTo>
                    <a:pt x="10409" y="4543"/>
                    <a:pt x="10477" y="4429"/>
                    <a:pt x="10592" y="4292"/>
                  </a:cubicBezTo>
                  <a:cubicBezTo>
                    <a:pt x="10660" y="4155"/>
                    <a:pt x="10774" y="4041"/>
                    <a:pt x="10865" y="3926"/>
                  </a:cubicBezTo>
                  <a:lnTo>
                    <a:pt x="10911" y="3858"/>
                  </a:lnTo>
                  <a:cubicBezTo>
                    <a:pt x="11002" y="3744"/>
                    <a:pt x="11094" y="3653"/>
                    <a:pt x="11162" y="3561"/>
                  </a:cubicBezTo>
                  <a:cubicBezTo>
                    <a:pt x="11276" y="3447"/>
                    <a:pt x="11368" y="3333"/>
                    <a:pt x="11482" y="3219"/>
                  </a:cubicBezTo>
                  <a:lnTo>
                    <a:pt x="11596" y="3105"/>
                  </a:lnTo>
                  <a:lnTo>
                    <a:pt x="11641" y="3013"/>
                  </a:lnTo>
                  <a:cubicBezTo>
                    <a:pt x="11641" y="2991"/>
                    <a:pt x="11664" y="2945"/>
                    <a:pt x="11687" y="2922"/>
                  </a:cubicBezTo>
                  <a:cubicBezTo>
                    <a:pt x="11756" y="2831"/>
                    <a:pt x="11824" y="2740"/>
                    <a:pt x="11893" y="2694"/>
                  </a:cubicBezTo>
                  <a:lnTo>
                    <a:pt x="11961" y="2625"/>
                  </a:lnTo>
                  <a:lnTo>
                    <a:pt x="12007" y="2580"/>
                  </a:lnTo>
                  <a:lnTo>
                    <a:pt x="12052" y="2534"/>
                  </a:lnTo>
                  <a:cubicBezTo>
                    <a:pt x="12121" y="2488"/>
                    <a:pt x="12166" y="2443"/>
                    <a:pt x="12212" y="2351"/>
                  </a:cubicBezTo>
                  <a:cubicBezTo>
                    <a:pt x="12235" y="2260"/>
                    <a:pt x="12189" y="2192"/>
                    <a:pt x="12144" y="2123"/>
                  </a:cubicBezTo>
                  <a:lnTo>
                    <a:pt x="12098" y="2100"/>
                  </a:lnTo>
                  <a:cubicBezTo>
                    <a:pt x="12075" y="2055"/>
                    <a:pt x="12052" y="2032"/>
                    <a:pt x="12030" y="2009"/>
                  </a:cubicBezTo>
                  <a:cubicBezTo>
                    <a:pt x="12007" y="1986"/>
                    <a:pt x="11984" y="1963"/>
                    <a:pt x="11961" y="1941"/>
                  </a:cubicBezTo>
                  <a:lnTo>
                    <a:pt x="11938" y="1918"/>
                  </a:lnTo>
                  <a:cubicBezTo>
                    <a:pt x="11801" y="1827"/>
                    <a:pt x="11710" y="1712"/>
                    <a:pt x="11596" y="1598"/>
                  </a:cubicBezTo>
                  <a:cubicBezTo>
                    <a:pt x="11505" y="1484"/>
                    <a:pt x="11390" y="1393"/>
                    <a:pt x="11276" y="1302"/>
                  </a:cubicBezTo>
                  <a:lnTo>
                    <a:pt x="11253" y="1279"/>
                  </a:lnTo>
                  <a:lnTo>
                    <a:pt x="11185" y="1210"/>
                  </a:lnTo>
                  <a:cubicBezTo>
                    <a:pt x="11094" y="1142"/>
                    <a:pt x="11025" y="1073"/>
                    <a:pt x="10934" y="1005"/>
                  </a:cubicBezTo>
                  <a:cubicBezTo>
                    <a:pt x="10797" y="914"/>
                    <a:pt x="10660" y="799"/>
                    <a:pt x="10523" y="731"/>
                  </a:cubicBezTo>
                  <a:cubicBezTo>
                    <a:pt x="10386" y="640"/>
                    <a:pt x="10272" y="594"/>
                    <a:pt x="10135" y="525"/>
                  </a:cubicBezTo>
                  <a:lnTo>
                    <a:pt x="10112" y="503"/>
                  </a:lnTo>
                  <a:cubicBezTo>
                    <a:pt x="9952" y="411"/>
                    <a:pt x="9793" y="366"/>
                    <a:pt x="9633" y="297"/>
                  </a:cubicBezTo>
                  <a:cubicBezTo>
                    <a:pt x="9564" y="274"/>
                    <a:pt x="9496" y="252"/>
                    <a:pt x="9427" y="229"/>
                  </a:cubicBezTo>
                  <a:lnTo>
                    <a:pt x="9405" y="229"/>
                  </a:lnTo>
                  <a:cubicBezTo>
                    <a:pt x="9131" y="137"/>
                    <a:pt x="8902" y="46"/>
                    <a:pt x="8629" y="23"/>
                  </a:cubicBezTo>
                  <a:cubicBezTo>
                    <a:pt x="8606" y="23"/>
                    <a:pt x="8560" y="0"/>
                    <a:pt x="85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8"/>
            <p:cNvSpPr/>
            <p:nvPr/>
          </p:nvSpPr>
          <p:spPr>
            <a:xfrm>
              <a:off x="8696602" y="1837554"/>
              <a:ext cx="592778" cy="385829"/>
            </a:xfrm>
            <a:custGeom>
              <a:avLst/>
              <a:gdLst/>
              <a:ahLst/>
              <a:cxnLst/>
              <a:rect l="l" t="t" r="r" b="b"/>
              <a:pathLst>
                <a:path w="21182" h="13787" extrusionOk="0">
                  <a:moveTo>
                    <a:pt x="13946" y="0"/>
                  </a:moveTo>
                  <a:cubicBezTo>
                    <a:pt x="13878" y="0"/>
                    <a:pt x="13809" y="23"/>
                    <a:pt x="13764" y="23"/>
                  </a:cubicBezTo>
                  <a:cubicBezTo>
                    <a:pt x="13695" y="46"/>
                    <a:pt x="13672" y="46"/>
                    <a:pt x="13627" y="69"/>
                  </a:cubicBezTo>
                  <a:cubicBezTo>
                    <a:pt x="13535" y="92"/>
                    <a:pt x="13467" y="137"/>
                    <a:pt x="13398" y="206"/>
                  </a:cubicBezTo>
                  <a:cubicBezTo>
                    <a:pt x="13353" y="251"/>
                    <a:pt x="13307" y="297"/>
                    <a:pt x="13284" y="365"/>
                  </a:cubicBezTo>
                  <a:cubicBezTo>
                    <a:pt x="13239" y="411"/>
                    <a:pt x="13216" y="480"/>
                    <a:pt x="13193" y="525"/>
                  </a:cubicBezTo>
                  <a:cubicBezTo>
                    <a:pt x="13170" y="639"/>
                    <a:pt x="13147" y="731"/>
                    <a:pt x="13147" y="822"/>
                  </a:cubicBezTo>
                  <a:cubicBezTo>
                    <a:pt x="13125" y="1005"/>
                    <a:pt x="13170" y="1164"/>
                    <a:pt x="13239" y="1324"/>
                  </a:cubicBezTo>
                  <a:cubicBezTo>
                    <a:pt x="13284" y="1461"/>
                    <a:pt x="13353" y="1621"/>
                    <a:pt x="13444" y="1781"/>
                  </a:cubicBezTo>
                  <a:cubicBezTo>
                    <a:pt x="13513" y="1895"/>
                    <a:pt x="13581" y="1986"/>
                    <a:pt x="13650" y="2077"/>
                  </a:cubicBezTo>
                  <a:lnTo>
                    <a:pt x="13672" y="2123"/>
                  </a:lnTo>
                  <a:cubicBezTo>
                    <a:pt x="13764" y="2237"/>
                    <a:pt x="13832" y="2351"/>
                    <a:pt x="13923" y="2465"/>
                  </a:cubicBezTo>
                  <a:cubicBezTo>
                    <a:pt x="13901" y="2443"/>
                    <a:pt x="13878" y="2443"/>
                    <a:pt x="13855" y="2443"/>
                  </a:cubicBezTo>
                  <a:lnTo>
                    <a:pt x="13809" y="2420"/>
                  </a:lnTo>
                  <a:cubicBezTo>
                    <a:pt x="13672" y="2351"/>
                    <a:pt x="13513" y="2283"/>
                    <a:pt x="13353" y="2214"/>
                  </a:cubicBezTo>
                  <a:lnTo>
                    <a:pt x="13330" y="2191"/>
                  </a:lnTo>
                  <a:cubicBezTo>
                    <a:pt x="13239" y="2146"/>
                    <a:pt x="13147" y="2100"/>
                    <a:pt x="13056" y="2055"/>
                  </a:cubicBezTo>
                  <a:lnTo>
                    <a:pt x="12965" y="2032"/>
                  </a:lnTo>
                  <a:cubicBezTo>
                    <a:pt x="12851" y="1963"/>
                    <a:pt x="12759" y="1918"/>
                    <a:pt x="12645" y="1872"/>
                  </a:cubicBezTo>
                  <a:lnTo>
                    <a:pt x="12508" y="1803"/>
                  </a:lnTo>
                  <a:lnTo>
                    <a:pt x="12440" y="1758"/>
                  </a:lnTo>
                  <a:cubicBezTo>
                    <a:pt x="12371" y="1735"/>
                    <a:pt x="12303" y="1689"/>
                    <a:pt x="12212" y="1644"/>
                  </a:cubicBezTo>
                  <a:cubicBezTo>
                    <a:pt x="12052" y="1575"/>
                    <a:pt x="11869" y="1507"/>
                    <a:pt x="11687" y="1438"/>
                  </a:cubicBezTo>
                  <a:lnTo>
                    <a:pt x="11641" y="1415"/>
                  </a:lnTo>
                  <a:cubicBezTo>
                    <a:pt x="11527" y="1370"/>
                    <a:pt x="11435" y="1324"/>
                    <a:pt x="11344" y="1278"/>
                  </a:cubicBezTo>
                  <a:cubicBezTo>
                    <a:pt x="10979" y="1141"/>
                    <a:pt x="10614" y="1005"/>
                    <a:pt x="10386" y="936"/>
                  </a:cubicBezTo>
                  <a:cubicBezTo>
                    <a:pt x="10340" y="913"/>
                    <a:pt x="10294" y="913"/>
                    <a:pt x="10271" y="890"/>
                  </a:cubicBezTo>
                  <a:lnTo>
                    <a:pt x="10180" y="845"/>
                  </a:lnTo>
                  <a:cubicBezTo>
                    <a:pt x="10043" y="799"/>
                    <a:pt x="9906" y="753"/>
                    <a:pt x="9792" y="708"/>
                  </a:cubicBezTo>
                  <a:lnTo>
                    <a:pt x="9587" y="617"/>
                  </a:lnTo>
                  <a:cubicBezTo>
                    <a:pt x="9495" y="571"/>
                    <a:pt x="9381" y="548"/>
                    <a:pt x="9267" y="502"/>
                  </a:cubicBezTo>
                  <a:cubicBezTo>
                    <a:pt x="8993" y="388"/>
                    <a:pt x="8696" y="297"/>
                    <a:pt x="8308" y="206"/>
                  </a:cubicBezTo>
                  <a:cubicBezTo>
                    <a:pt x="8103" y="160"/>
                    <a:pt x="7920" y="137"/>
                    <a:pt x="7715" y="137"/>
                  </a:cubicBezTo>
                  <a:cubicBezTo>
                    <a:pt x="7624" y="137"/>
                    <a:pt x="7532" y="137"/>
                    <a:pt x="7441" y="160"/>
                  </a:cubicBezTo>
                  <a:cubicBezTo>
                    <a:pt x="7304" y="160"/>
                    <a:pt x="7190" y="206"/>
                    <a:pt x="7076" y="228"/>
                  </a:cubicBezTo>
                  <a:lnTo>
                    <a:pt x="7007" y="251"/>
                  </a:lnTo>
                  <a:cubicBezTo>
                    <a:pt x="6939" y="274"/>
                    <a:pt x="6870" y="297"/>
                    <a:pt x="6825" y="320"/>
                  </a:cubicBezTo>
                  <a:cubicBezTo>
                    <a:pt x="6802" y="343"/>
                    <a:pt x="6756" y="365"/>
                    <a:pt x="6711" y="388"/>
                  </a:cubicBezTo>
                  <a:cubicBezTo>
                    <a:pt x="6688" y="388"/>
                    <a:pt x="6665" y="411"/>
                    <a:pt x="6619" y="457"/>
                  </a:cubicBezTo>
                  <a:cubicBezTo>
                    <a:pt x="6528" y="525"/>
                    <a:pt x="6482" y="617"/>
                    <a:pt x="6437" y="753"/>
                  </a:cubicBezTo>
                  <a:cubicBezTo>
                    <a:pt x="6368" y="959"/>
                    <a:pt x="6437" y="1187"/>
                    <a:pt x="6505" y="1370"/>
                  </a:cubicBezTo>
                  <a:cubicBezTo>
                    <a:pt x="6597" y="1575"/>
                    <a:pt x="6688" y="1758"/>
                    <a:pt x="6802" y="1918"/>
                  </a:cubicBezTo>
                  <a:cubicBezTo>
                    <a:pt x="6916" y="2077"/>
                    <a:pt x="7053" y="2237"/>
                    <a:pt x="7213" y="2397"/>
                  </a:cubicBezTo>
                  <a:lnTo>
                    <a:pt x="7327" y="2488"/>
                  </a:lnTo>
                  <a:cubicBezTo>
                    <a:pt x="7441" y="2602"/>
                    <a:pt x="7532" y="2716"/>
                    <a:pt x="7624" y="2808"/>
                  </a:cubicBezTo>
                  <a:cubicBezTo>
                    <a:pt x="7692" y="2899"/>
                    <a:pt x="7761" y="2968"/>
                    <a:pt x="7829" y="3059"/>
                  </a:cubicBezTo>
                  <a:lnTo>
                    <a:pt x="7966" y="3219"/>
                  </a:lnTo>
                  <a:lnTo>
                    <a:pt x="7989" y="3241"/>
                  </a:lnTo>
                  <a:cubicBezTo>
                    <a:pt x="7783" y="3196"/>
                    <a:pt x="7578" y="3150"/>
                    <a:pt x="7395" y="3082"/>
                  </a:cubicBezTo>
                  <a:lnTo>
                    <a:pt x="7190" y="2990"/>
                  </a:lnTo>
                  <a:cubicBezTo>
                    <a:pt x="7007" y="2922"/>
                    <a:pt x="6779" y="2831"/>
                    <a:pt x="6574" y="2762"/>
                  </a:cubicBezTo>
                  <a:lnTo>
                    <a:pt x="6277" y="2694"/>
                  </a:lnTo>
                  <a:cubicBezTo>
                    <a:pt x="6072" y="2625"/>
                    <a:pt x="5889" y="2579"/>
                    <a:pt x="5684" y="2511"/>
                  </a:cubicBezTo>
                  <a:cubicBezTo>
                    <a:pt x="5524" y="2488"/>
                    <a:pt x="5387" y="2443"/>
                    <a:pt x="5250" y="2397"/>
                  </a:cubicBezTo>
                  <a:lnTo>
                    <a:pt x="5067" y="2328"/>
                  </a:lnTo>
                  <a:cubicBezTo>
                    <a:pt x="4976" y="2306"/>
                    <a:pt x="4862" y="2260"/>
                    <a:pt x="4771" y="2237"/>
                  </a:cubicBezTo>
                  <a:lnTo>
                    <a:pt x="4611" y="2191"/>
                  </a:lnTo>
                  <a:cubicBezTo>
                    <a:pt x="4519" y="2169"/>
                    <a:pt x="4428" y="2146"/>
                    <a:pt x="4337" y="2100"/>
                  </a:cubicBezTo>
                  <a:cubicBezTo>
                    <a:pt x="4200" y="2055"/>
                    <a:pt x="4063" y="2009"/>
                    <a:pt x="3903" y="1986"/>
                  </a:cubicBezTo>
                  <a:lnTo>
                    <a:pt x="3880" y="1963"/>
                  </a:lnTo>
                  <a:cubicBezTo>
                    <a:pt x="3766" y="1940"/>
                    <a:pt x="3652" y="1918"/>
                    <a:pt x="3538" y="1895"/>
                  </a:cubicBezTo>
                  <a:cubicBezTo>
                    <a:pt x="3424" y="1872"/>
                    <a:pt x="3287" y="1872"/>
                    <a:pt x="3104" y="1849"/>
                  </a:cubicBezTo>
                  <a:lnTo>
                    <a:pt x="2374" y="1849"/>
                  </a:lnTo>
                  <a:cubicBezTo>
                    <a:pt x="2283" y="1826"/>
                    <a:pt x="2146" y="1826"/>
                    <a:pt x="2031" y="1803"/>
                  </a:cubicBezTo>
                  <a:lnTo>
                    <a:pt x="1986" y="1803"/>
                  </a:lnTo>
                  <a:cubicBezTo>
                    <a:pt x="1826" y="1781"/>
                    <a:pt x="1689" y="1758"/>
                    <a:pt x="1529" y="1735"/>
                  </a:cubicBezTo>
                  <a:lnTo>
                    <a:pt x="1370" y="1735"/>
                  </a:lnTo>
                  <a:cubicBezTo>
                    <a:pt x="1141" y="1735"/>
                    <a:pt x="936" y="1781"/>
                    <a:pt x="776" y="1849"/>
                  </a:cubicBezTo>
                  <a:cubicBezTo>
                    <a:pt x="685" y="1895"/>
                    <a:pt x="593" y="1940"/>
                    <a:pt x="502" y="1986"/>
                  </a:cubicBezTo>
                  <a:cubicBezTo>
                    <a:pt x="434" y="2055"/>
                    <a:pt x="365" y="2123"/>
                    <a:pt x="320" y="2191"/>
                  </a:cubicBezTo>
                  <a:cubicBezTo>
                    <a:pt x="183" y="2374"/>
                    <a:pt x="91" y="2557"/>
                    <a:pt x="23" y="2785"/>
                  </a:cubicBezTo>
                  <a:cubicBezTo>
                    <a:pt x="23" y="2853"/>
                    <a:pt x="0" y="2922"/>
                    <a:pt x="0" y="2990"/>
                  </a:cubicBezTo>
                  <a:cubicBezTo>
                    <a:pt x="0" y="3059"/>
                    <a:pt x="23" y="3127"/>
                    <a:pt x="23" y="3196"/>
                  </a:cubicBezTo>
                  <a:cubicBezTo>
                    <a:pt x="46" y="3287"/>
                    <a:pt x="68" y="3333"/>
                    <a:pt x="91" y="3401"/>
                  </a:cubicBezTo>
                  <a:cubicBezTo>
                    <a:pt x="137" y="3492"/>
                    <a:pt x="183" y="3584"/>
                    <a:pt x="228" y="3675"/>
                  </a:cubicBezTo>
                  <a:cubicBezTo>
                    <a:pt x="365" y="3926"/>
                    <a:pt x="571" y="4177"/>
                    <a:pt x="822" y="4428"/>
                  </a:cubicBezTo>
                  <a:cubicBezTo>
                    <a:pt x="936" y="4520"/>
                    <a:pt x="1050" y="4634"/>
                    <a:pt x="1187" y="4725"/>
                  </a:cubicBezTo>
                  <a:cubicBezTo>
                    <a:pt x="1324" y="4839"/>
                    <a:pt x="1461" y="4930"/>
                    <a:pt x="1598" y="5022"/>
                  </a:cubicBezTo>
                  <a:cubicBezTo>
                    <a:pt x="1689" y="5090"/>
                    <a:pt x="1803" y="5159"/>
                    <a:pt x="1895" y="5227"/>
                  </a:cubicBezTo>
                  <a:lnTo>
                    <a:pt x="1940" y="5250"/>
                  </a:lnTo>
                  <a:cubicBezTo>
                    <a:pt x="2077" y="5341"/>
                    <a:pt x="2237" y="5433"/>
                    <a:pt x="2374" y="5524"/>
                  </a:cubicBezTo>
                  <a:cubicBezTo>
                    <a:pt x="2579" y="5638"/>
                    <a:pt x="2762" y="5775"/>
                    <a:pt x="2967" y="5912"/>
                  </a:cubicBezTo>
                  <a:lnTo>
                    <a:pt x="3150" y="6026"/>
                  </a:lnTo>
                  <a:cubicBezTo>
                    <a:pt x="3333" y="6163"/>
                    <a:pt x="3538" y="6277"/>
                    <a:pt x="3743" y="6391"/>
                  </a:cubicBezTo>
                  <a:lnTo>
                    <a:pt x="3766" y="6414"/>
                  </a:lnTo>
                  <a:lnTo>
                    <a:pt x="3880" y="6483"/>
                  </a:lnTo>
                  <a:cubicBezTo>
                    <a:pt x="4428" y="6802"/>
                    <a:pt x="4999" y="7076"/>
                    <a:pt x="5524" y="7350"/>
                  </a:cubicBezTo>
                  <a:cubicBezTo>
                    <a:pt x="5775" y="7464"/>
                    <a:pt x="6049" y="7578"/>
                    <a:pt x="6300" y="7692"/>
                  </a:cubicBezTo>
                  <a:lnTo>
                    <a:pt x="6437" y="7761"/>
                  </a:lnTo>
                  <a:cubicBezTo>
                    <a:pt x="6688" y="7875"/>
                    <a:pt x="6916" y="7966"/>
                    <a:pt x="7144" y="8058"/>
                  </a:cubicBezTo>
                  <a:lnTo>
                    <a:pt x="7304" y="8126"/>
                  </a:lnTo>
                  <a:cubicBezTo>
                    <a:pt x="7532" y="8217"/>
                    <a:pt x="7738" y="8286"/>
                    <a:pt x="7943" y="8377"/>
                  </a:cubicBezTo>
                  <a:cubicBezTo>
                    <a:pt x="8194" y="8491"/>
                    <a:pt x="8400" y="8583"/>
                    <a:pt x="8582" y="8697"/>
                  </a:cubicBezTo>
                  <a:cubicBezTo>
                    <a:pt x="8491" y="8674"/>
                    <a:pt x="8377" y="8651"/>
                    <a:pt x="8286" y="8651"/>
                  </a:cubicBezTo>
                  <a:lnTo>
                    <a:pt x="8217" y="8651"/>
                  </a:lnTo>
                  <a:cubicBezTo>
                    <a:pt x="8126" y="8628"/>
                    <a:pt x="8057" y="8628"/>
                    <a:pt x="7989" y="8628"/>
                  </a:cubicBezTo>
                  <a:lnTo>
                    <a:pt x="7943" y="8628"/>
                  </a:lnTo>
                  <a:cubicBezTo>
                    <a:pt x="7852" y="8628"/>
                    <a:pt x="7761" y="8651"/>
                    <a:pt x="7669" y="8674"/>
                  </a:cubicBezTo>
                  <a:cubicBezTo>
                    <a:pt x="7510" y="8697"/>
                    <a:pt x="7373" y="8788"/>
                    <a:pt x="7236" y="8879"/>
                  </a:cubicBezTo>
                  <a:cubicBezTo>
                    <a:pt x="7167" y="8925"/>
                    <a:pt x="7099" y="8993"/>
                    <a:pt x="7030" y="9062"/>
                  </a:cubicBezTo>
                  <a:cubicBezTo>
                    <a:pt x="6939" y="9153"/>
                    <a:pt x="6893" y="9267"/>
                    <a:pt x="6848" y="9404"/>
                  </a:cubicBezTo>
                  <a:cubicBezTo>
                    <a:pt x="6825" y="9496"/>
                    <a:pt x="6802" y="9610"/>
                    <a:pt x="6825" y="9701"/>
                  </a:cubicBezTo>
                  <a:cubicBezTo>
                    <a:pt x="6825" y="9792"/>
                    <a:pt x="6848" y="9884"/>
                    <a:pt x="6893" y="9998"/>
                  </a:cubicBezTo>
                  <a:cubicBezTo>
                    <a:pt x="6893" y="9998"/>
                    <a:pt x="6916" y="10021"/>
                    <a:pt x="6916" y="10021"/>
                  </a:cubicBezTo>
                  <a:cubicBezTo>
                    <a:pt x="6985" y="10157"/>
                    <a:pt x="7030" y="10249"/>
                    <a:pt x="7099" y="10340"/>
                  </a:cubicBezTo>
                  <a:cubicBezTo>
                    <a:pt x="7190" y="10454"/>
                    <a:pt x="7281" y="10568"/>
                    <a:pt x="7395" y="10660"/>
                  </a:cubicBezTo>
                  <a:cubicBezTo>
                    <a:pt x="7624" y="10888"/>
                    <a:pt x="7920" y="11093"/>
                    <a:pt x="8149" y="11253"/>
                  </a:cubicBezTo>
                  <a:lnTo>
                    <a:pt x="8308" y="11344"/>
                  </a:lnTo>
                  <a:cubicBezTo>
                    <a:pt x="8377" y="11390"/>
                    <a:pt x="8445" y="11436"/>
                    <a:pt x="8514" y="11481"/>
                  </a:cubicBezTo>
                  <a:cubicBezTo>
                    <a:pt x="8628" y="11550"/>
                    <a:pt x="8742" y="11618"/>
                    <a:pt x="8856" y="11687"/>
                  </a:cubicBezTo>
                  <a:lnTo>
                    <a:pt x="8925" y="11732"/>
                  </a:lnTo>
                  <a:cubicBezTo>
                    <a:pt x="9176" y="11869"/>
                    <a:pt x="9473" y="12029"/>
                    <a:pt x="9746" y="12166"/>
                  </a:cubicBezTo>
                  <a:cubicBezTo>
                    <a:pt x="10020" y="12303"/>
                    <a:pt x="10294" y="12417"/>
                    <a:pt x="10522" y="12508"/>
                  </a:cubicBezTo>
                  <a:cubicBezTo>
                    <a:pt x="10888" y="12668"/>
                    <a:pt x="11184" y="12782"/>
                    <a:pt x="11458" y="12874"/>
                  </a:cubicBezTo>
                  <a:cubicBezTo>
                    <a:pt x="11618" y="12919"/>
                    <a:pt x="11755" y="12965"/>
                    <a:pt x="11892" y="13011"/>
                  </a:cubicBezTo>
                  <a:lnTo>
                    <a:pt x="12257" y="13148"/>
                  </a:lnTo>
                  <a:cubicBezTo>
                    <a:pt x="12394" y="13193"/>
                    <a:pt x="12531" y="13239"/>
                    <a:pt x="12668" y="13285"/>
                  </a:cubicBezTo>
                  <a:lnTo>
                    <a:pt x="12714" y="13307"/>
                  </a:lnTo>
                  <a:cubicBezTo>
                    <a:pt x="12828" y="13330"/>
                    <a:pt x="12965" y="13376"/>
                    <a:pt x="13079" y="13421"/>
                  </a:cubicBezTo>
                  <a:cubicBezTo>
                    <a:pt x="13330" y="13490"/>
                    <a:pt x="13604" y="13536"/>
                    <a:pt x="13855" y="13604"/>
                  </a:cubicBezTo>
                  <a:lnTo>
                    <a:pt x="13946" y="13627"/>
                  </a:lnTo>
                  <a:cubicBezTo>
                    <a:pt x="14106" y="13650"/>
                    <a:pt x="14266" y="13695"/>
                    <a:pt x="14426" y="13718"/>
                  </a:cubicBezTo>
                  <a:cubicBezTo>
                    <a:pt x="14608" y="13741"/>
                    <a:pt x="14768" y="13741"/>
                    <a:pt x="14928" y="13764"/>
                  </a:cubicBezTo>
                  <a:lnTo>
                    <a:pt x="14996" y="13764"/>
                  </a:lnTo>
                  <a:cubicBezTo>
                    <a:pt x="15110" y="13764"/>
                    <a:pt x="15224" y="13787"/>
                    <a:pt x="15339" y="13787"/>
                  </a:cubicBezTo>
                  <a:cubicBezTo>
                    <a:pt x="15498" y="13787"/>
                    <a:pt x="15658" y="13718"/>
                    <a:pt x="15772" y="13627"/>
                  </a:cubicBezTo>
                  <a:cubicBezTo>
                    <a:pt x="15841" y="13536"/>
                    <a:pt x="15886" y="13467"/>
                    <a:pt x="15932" y="13353"/>
                  </a:cubicBezTo>
                  <a:lnTo>
                    <a:pt x="15955" y="13307"/>
                  </a:lnTo>
                  <a:lnTo>
                    <a:pt x="15978" y="13285"/>
                  </a:lnTo>
                  <a:cubicBezTo>
                    <a:pt x="16023" y="13170"/>
                    <a:pt x="16046" y="13033"/>
                    <a:pt x="15978" y="12942"/>
                  </a:cubicBezTo>
                  <a:lnTo>
                    <a:pt x="15932" y="12896"/>
                  </a:lnTo>
                  <a:cubicBezTo>
                    <a:pt x="15909" y="12874"/>
                    <a:pt x="15886" y="12851"/>
                    <a:pt x="15841" y="12851"/>
                  </a:cubicBezTo>
                  <a:cubicBezTo>
                    <a:pt x="15818" y="12828"/>
                    <a:pt x="15772" y="12805"/>
                    <a:pt x="15727" y="12782"/>
                  </a:cubicBezTo>
                  <a:lnTo>
                    <a:pt x="15681" y="12782"/>
                  </a:lnTo>
                  <a:lnTo>
                    <a:pt x="15658" y="12760"/>
                  </a:lnTo>
                  <a:lnTo>
                    <a:pt x="15567" y="12737"/>
                  </a:lnTo>
                  <a:cubicBezTo>
                    <a:pt x="15476" y="12714"/>
                    <a:pt x="15407" y="12691"/>
                    <a:pt x="15316" y="12691"/>
                  </a:cubicBezTo>
                  <a:lnTo>
                    <a:pt x="14996" y="12623"/>
                  </a:lnTo>
                  <a:lnTo>
                    <a:pt x="14700" y="12577"/>
                  </a:lnTo>
                  <a:cubicBezTo>
                    <a:pt x="14357" y="12531"/>
                    <a:pt x="14015" y="12440"/>
                    <a:pt x="13650" y="12303"/>
                  </a:cubicBezTo>
                  <a:lnTo>
                    <a:pt x="13604" y="12303"/>
                  </a:lnTo>
                  <a:lnTo>
                    <a:pt x="13376" y="12212"/>
                  </a:lnTo>
                  <a:lnTo>
                    <a:pt x="13307" y="12189"/>
                  </a:lnTo>
                  <a:lnTo>
                    <a:pt x="13216" y="12143"/>
                  </a:lnTo>
                  <a:cubicBezTo>
                    <a:pt x="13033" y="12052"/>
                    <a:pt x="12828" y="11938"/>
                    <a:pt x="12645" y="11824"/>
                  </a:cubicBezTo>
                  <a:cubicBezTo>
                    <a:pt x="12554" y="11801"/>
                    <a:pt x="12485" y="11755"/>
                    <a:pt x="12417" y="11710"/>
                  </a:cubicBezTo>
                  <a:lnTo>
                    <a:pt x="12371" y="11664"/>
                  </a:lnTo>
                  <a:lnTo>
                    <a:pt x="12303" y="11641"/>
                  </a:lnTo>
                  <a:cubicBezTo>
                    <a:pt x="12212" y="11573"/>
                    <a:pt x="12120" y="11504"/>
                    <a:pt x="12029" y="11459"/>
                  </a:cubicBezTo>
                  <a:lnTo>
                    <a:pt x="12006" y="11436"/>
                  </a:lnTo>
                  <a:cubicBezTo>
                    <a:pt x="11801" y="11299"/>
                    <a:pt x="11641" y="11162"/>
                    <a:pt x="11504" y="11025"/>
                  </a:cubicBezTo>
                  <a:cubicBezTo>
                    <a:pt x="11367" y="10888"/>
                    <a:pt x="11207" y="10751"/>
                    <a:pt x="11070" y="10614"/>
                  </a:cubicBezTo>
                  <a:cubicBezTo>
                    <a:pt x="11002" y="10523"/>
                    <a:pt x="10956" y="10431"/>
                    <a:pt x="10911" y="10340"/>
                  </a:cubicBezTo>
                  <a:cubicBezTo>
                    <a:pt x="10842" y="10203"/>
                    <a:pt x="10819" y="10089"/>
                    <a:pt x="10774" y="9975"/>
                  </a:cubicBezTo>
                  <a:cubicBezTo>
                    <a:pt x="10774" y="9906"/>
                    <a:pt x="10774" y="9861"/>
                    <a:pt x="10774" y="9815"/>
                  </a:cubicBezTo>
                  <a:cubicBezTo>
                    <a:pt x="10796" y="9724"/>
                    <a:pt x="10796" y="9655"/>
                    <a:pt x="10842" y="9564"/>
                  </a:cubicBezTo>
                  <a:cubicBezTo>
                    <a:pt x="10865" y="9473"/>
                    <a:pt x="10911" y="9404"/>
                    <a:pt x="10956" y="9336"/>
                  </a:cubicBezTo>
                  <a:cubicBezTo>
                    <a:pt x="11047" y="9199"/>
                    <a:pt x="11162" y="9108"/>
                    <a:pt x="11276" y="8993"/>
                  </a:cubicBezTo>
                  <a:cubicBezTo>
                    <a:pt x="11321" y="8948"/>
                    <a:pt x="11390" y="8925"/>
                    <a:pt x="11458" y="8879"/>
                  </a:cubicBezTo>
                  <a:cubicBezTo>
                    <a:pt x="11550" y="8834"/>
                    <a:pt x="11641" y="8788"/>
                    <a:pt x="11755" y="8765"/>
                  </a:cubicBezTo>
                  <a:cubicBezTo>
                    <a:pt x="11846" y="8742"/>
                    <a:pt x="11960" y="8719"/>
                    <a:pt x="12075" y="8697"/>
                  </a:cubicBezTo>
                  <a:lnTo>
                    <a:pt x="12143" y="8674"/>
                  </a:lnTo>
                  <a:cubicBezTo>
                    <a:pt x="12189" y="8651"/>
                    <a:pt x="12257" y="8651"/>
                    <a:pt x="12326" y="8628"/>
                  </a:cubicBezTo>
                  <a:cubicBezTo>
                    <a:pt x="12349" y="8628"/>
                    <a:pt x="12371" y="8605"/>
                    <a:pt x="12394" y="8605"/>
                  </a:cubicBezTo>
                  <a:cubicBezTo>
                    <a:pt x="12531" y="8560"/>
                    <a:pt x="12622" y="8446"/>
                    <a:pt x="12622" y="8309"/>
                  </a:cubicBezTo>
                  <a:cubicBezTo>
                    <a:pt x="12622" y="8194"/>
                    <a:pt x="12554" y="8103"/>
                    <a:pt x="12440" y="8035"/>
                  </a:cubicBezTo>
                  <a:cubicBezTo>
                    <a:pt x="12417" y="8035"/>
                    <a:pt x="12371" y="8012"/>
                    <a:pt x="12349" y="8012"/>
                  </a:cubicBezTo>
                  <a:cubicBezTo>
                    <a:pt x="12257" y="7966"/>
                    <a:pt x="12189" y="7943"/>
                    <a:pt x="12097" y="7898"/>
                  </a:cubicBezTo>
                  <a:lnTo>
                    <a:pt x="12052" y="7898"/>
                  </a:lnTo>
                  <a:lnTo>
                    <a:pt x="12006" y="7875"/>
                  </a:lnTo>
                  <a:cubicBezTo>
                    <a:pt x="11801" y="7784"/>
                    <a:pt x="11572" y="7715"/>
                    <a:pt x="11367" y="7647"/>
                  </a:cubicBezTo>
                  <a:lnTo>
                    <a:pt x="11299" y="7624"/>
                  </a:lnTo>
                  <a:lnTo>
                    <a:pt x="11070" y="7533"/>
                  </a:lnTo>
                  <a:cubicBezTo>
                    <a:pt x="10956" y="7510"/>
                    <a:pt x="10842" y="7464"/>
                    <a:pt x="10751" y="7441"/>
                  </a:cubicBezTo>
                  <a:cubicBezTo>
                    <a:pt x="10614" y="7373"/>
                    <a:pt x="10500" y="7327"/>
                    <a:pt x="10386" y="7281"/>
                  </a:cubicBezTo>
                  <a:lnTo>
                    <a:pt x="10294" y="7236"/>
                  </a:lnTo>
                  <a:cubicBezTo>
                    <a:pt x="10226" y="7190"/>
                    <a:pt x="10134" y="7145"/>
                    <a:pt x="10043" y="7122"/>
                  </a:cubicBezTo>
                  <a:cubicBezTo>
                    <a:pt x="9975" y="7076"/>
                    <a:pt x="9883" y="7053"/>
                    <a:pt x="9815" y="7008"/>
                  </a:cubicBezTo>
                  <a:cubicBezTo>
                    <a:pt x="9655" y="6939"/>
                    <a:pt x="9495" y="6848"/>
                    <a:pt x="9336" y="6779"/>
                  </a:cubicBezTo>
                  <a:cubicBezTo>
                    <a:pt x="9199" y="6688"/>
                    <a:pt x="9062" y="6597"/>
                    <a:pt x="8902" y="6505"/>
                  </a:cubicBezTo>
                  <a:cubicBezTo>
                    <a:pt x="8788" y="6414"/>
                    <a:pt x="8651" y="6300"/>
                    <a:pt x="8537" y="6209"/>
                  </a:cubicBezTo>
                  <a:lnTo>
                    <a:pt x="8491" y="6140"/>
                  </a:lnTo>
                  <a:cubicBezTo>
                    <a:pt x="8354" y="6049"/>
                    <a:pt x="8240" y="5935"/>
                    <a:pt x="8126" y="5798"/>
                  </a:cubicBezTo>
                  <a:cubicBezTo>
                    <a:pt x="8103" y="5752"/>
                    <a:pt x="8057" y="5707"/>
                    <a:pt x="8035" y="5661"/>
                  </a:cubicBezTo>
                  <a:cubicBezTo>
                    <a:pt x="7966" y="5501"/>
                    <a:pt x="7920" y="5341"/>
                    <a:pt x="7875" y="5159"/>
                  </a:cubicBezTo>
                  <a:cubicBezTo>
                    <a:pt x="7875" y="5067"/>
                    <a:pt x="7875" y="4999"/>
                    <a:pt x="7875" y="4930"/>
                  </a:cubicBezTo>
                  <a:cubicBezTo>
                    <a:pt x="7898" y="4816"/>
                    <a:pt x="7920" y="4702"/>
                    <a:pt x="7943" y="4588"/>
                  </a:cubicBezTo>
                  <a:cubicBezTo>
                    <a:pt x="7966" y="4542"/>
                    <a:pt x="7989" y="4497"/>
                    <a:pt x="8012" y="4451"/>
                  </a:cubicBezTo>
                  <a:cubicBezTo>
                    <a:pt x="8057" y="4406"/>
                    <a:pt x="8080" y="4360"/>
                    <a:pt x="8126" y="4337"/>
                  </a:cubicBezTo>
                  <a:cubicBezTo>
                    <a:pt x="8194" y="4269"/>
                    <a:pt x="8286" y="4223"/>
                    <a:pt x="8377" y="4177"/>
                  </a:cubicBezTo>
                  <a:cubicBezTo>
                    <a:pt x="8468" y="4154"/>
                    <a:pt x="8537" y="4109"/>
                    <a:pt x="8628" y="4086"/>
                  </a:cubicBezTo>
                  <a:cubicBezTo>
                    <a:pt x="8719" y="4063"/>
                    <a:pt x="8811" y="4040"/>
                    <a:pt x="8879" y="4040"/>
                  </a:cubicBezTo>
                  <a:cubicBezTo>
                    <a:pt x="9039" y="4017"/>
                    <a:pt x="9176" y="3995"/>
                    <a:pt x="9336" y="3995"/>
                  </a:cubicBezTo>
                  <a:lnTo>
                    <a:pt x="9518" y="3995"/>
                  </a:lnTo>
                  <a:cubicBezTo>
                    <a:pt x="9746" y="4017"/>
                    <a:pt x="10020" y="4086"/>
                    <a:pt x="10340" y="4177"/>
                  </a:cubicBezTo>
                  <a:cubicBezTo>
                    <a:pt x="10591" y="4246"/>
                    <a:pt x="10842" y="4291"/>
                    <a:pt x="11070" y="4337"/>
                  </a:cubicBezTo>
                  <a:lnTo>
                    <a:pt x="11207" y="4383"/>
                  </a:lnTo>
                  <a:cubicBezTo>
                    <a:pt x="11572" y="4451"/>
                    <a:pt x="11846" y="4520"/>
                    <a:pt x="12120" y="4611"/>
                  </a:cubicBezTo>
                  <a:cubicBezTo>
                    <a:pt x="12212" y="4634"/>
                    <a:pt x="12280" y="4657"/>
                    <a:pt x="12371" y="4679"/>
                  </a:cubicBezTo>
                  <a:lnTo>
                    <a:pt x="12394" y="4679"/>
                  </a:lnTo>
                  <a:lnTo>
                    <a:pt x="12577" y="4748"/>
                  </a:lnTo>
                  <a:cubicBezTo>
                    <a:pt x="12737" y="4794"/>
                    <a:pt x="12873" y="4839"/>
                    <a:pt x="13033" y="4885"/>
                  </a:cubicBezTo>
                  <a:lnTo>
                    <a:pt x="13170" y="4930"/>
                  </a:lnTo>
                  <a:cubicBezTo>
                    <a:pt x="13353" y="4976"/>
                    <a:pt x="13535" y="5045"/>
                    <a:pt x="13718" y="5090"/>
                  </a:cubicBezTo>
                  <a:lnTo>
                    <a:pt x="13969" y="5182"/>
                  </a:lnTo>
                  <a:cubicBezTo>
                    <a:pt x="14106" y="5227"/>
                    <a:pt x="14243" y="5273"/>
                    <a:pt x="14380" y="5319"/>
                  </a:cubicBezTo>
                  <a:cubicBezTo>
                    <a:pt x="14517" y="5364"/>
                    <a:pt x="14631" y="5433"/>
                    <a:pt x="14768" y="5478"/>
                  </a:cubicBezTo>
                  <a:cubicBezTo>
                    <a:pt x="14836" y="5524"/>
                    <a:pt x="14882" y="5547"/>
                    <a:pt x="14951" y="5570"/>
                  </a:cubicBezTo>
                  <a:cubicBezTo>
                    <a:pt x="14973" y="5592"/>
                    <a:pt x="14996" y="5592"/>
                    <a:pt x="15019" y="5615"/>
                  </a:cubicBezTo>
                  <a:cubicBezTo>
                    <a:pt x="15088" y="5638"/>
                    <a:pt x="15156" y="5661"/>
                    <a:pt x="15202" y="5661"/>
                  </a:cubicBezTo>
                  <a:cubicBezTo>
                    <a:pt x="15247" y="5661"/>
                    <a:pt x="15270" y="5638"/>
                    <a:pt x="15316" y="5638"/>
                  </a:cubicBezTo>
                  <a:cubicBezTo>
                    <a:pt x="15476" y="5592"/>
                    <a:pt x="15544" y="5433"/>
                    <a:pt x="15544" y="5319"/>
                  </a:cubicBezTo>
                  <a:cubicBezTo>
                    <a:pt x="15544" y="5204"/>
                    <a:pt x="15498" y="5136"/>
                    <a:pt x="15430" y="5067"/>
                  </a:cubicBezTo>
                  <a:lnTo>
                    <a:pt x="15407" y="5022"/>
                  </a:lnTo>
                  <a:cubicBezTo>
                    <a:pt x="15361" y="4976"/>
                    <a:pt x="15339" y="4908"/>
                    <a:pt x="15316" y="4862"/>
                  </a:cubicBezTo>
                  <a:cubicBezTo>
                    <a:pt x="15270" y="4748"/>
                    <a:pt x="15224" y="4657"/>
                    <a:pt x="15224" y="4565"/>
                  </a:cubicBezTo>
                  <a:cubicBezTo>
                    <a:pt x="15202" y="4520"/>
                    <a:pt x="15202" y="4474"/>
                    <a:pt x="15202" y="4428"/>
                  </a:cubicBezTo>
                  <a:cubicBezTo>
                    <a:pt x="15224" y="4314"/>
                    <a:pt x="15247" y="4200"/>
                    <a:pt x="15270" y="4086"/>
                  </a:cubicBezTo>
                  <a:cubicBezTo>
                    <a:pt x="15316" y="4017"/>
                    <a:pt x="15339" y="3949"/>
                    <a:pt x="15384" y="3858"/>
                  </a:cubicBezTo>
                  <a:cubicBezTo>
                    <a:pt x="15453" y="3789"/>
                    <a:pt x="15521" y="3721"/>
                    <a:pt x="15590" y="3675"/>
                  </a:cubicBezTo>
                  <a:cubicBezTo>
                    <a:pt x="15635" y="3652"/>
                    <a:pt x="15658" y="3607"/>
                    <a:pt x="15704" y="3584"/>
                  </a:cubicBezTo>
                  <a:cubicBezTo>
                    <a:pt x="15749" y="3584"/>
                    <a:pt x="15818" y="3561"/>
                    <a:pt x="15864" y="3538"/>
                  </a:cubicBezTo>
                  <a:lnTo>
                    <a:pt x="15955" y="3538"/>
                  </a:lnTo>
                  <a:lnTo>
                    <a:pt x="16023" y="3515"/>
                  </a:lnTo>
                  <a:cubicBezTo>
                    <a:pt x="16092" y="3492"/>
                    <a:pt x="16183" y="3492"/>
                    <a:pt x="16252" y="3492"/>
                  </a:cubicBezTo>
                  <a:lnTo>
                    <a:pt x="16434" y="3492"/>
                  </a:lnTo>
                  <a:cubicBezTo>
                    <a:pt x="16480" y="3492"/>
                    <a:pt x="16548" y="3515"/>
                    <a:pt x="16594" y="3515"/>
                  </a:cubicBezTo>
                  <a:lnTo>
                    <a:pt x="16777" y="3515"/>
                  </a:lnTo>
                  <a:cubicBezTo>
                    <a:pt x="16936" y="3538"/>
                    <a:pt x="17073" y="3561"/>
                    <a:pt x="17210" y="3584"/>
                  </a:cubicBezTo>
                  <a:cubicBezTo>
                    <a:pt x="17347" y="3629"/>
                    <a:pt x="17484" y="3652"/>
                    <a:pt x="17621" y="3698"/>
                  </a:cubicBezTo>
                  <a:cubicBezTo>
                    <a:pt x="17804" y="3766"/>
                    <a:pt x="17986" y="3858"/>
                    <a:pt x="18146" y="3972"/>
                  </a:cubicBezTo>
                  <a:cubicBezTo>
                    <a:pt x="18306" y="4040"/>
                    <a:pt x="18466" y="4154"/>
                    <a:pt x="18648" y="4269"/>
                  </a:cubicBezTo>
                  <a:cubicBezTo>
                    <a:pt x="18740" y="4337"/>
                    <a:pt x="18831" y="4428"/>
                    <a:pt x="18922" y="4497"/>
                  </a:cubicBezTo>
                  <a:lnTo>
                    <a:pt x="19013" y="4565"/>
                  </a:lnTo>
                  <a:lnTo>
                    <a:pt x="19059" y="4611"/>
                  </a:lnTo>
                  <a:lnTo>
                    <a:pt x="19105" y="4657"/>
                  </a:lnTo>
                  <a:cubicBezTo>
                    <a:pt x="19150" y="4679"/>
                    <a:pt x="19173" y="4725"/>
                    <a:pt x="19219" y="4771"/>
                  </a:cubicBezTo>
                  <a:cubicBezTo>
                    <a:pt x="19310" y="4839"/>
                    <a:pt x="19379" y="4908"/>
                    <a:pt x="19470" y="4976"/>
                  </a:cubicBezTo>
                  <a:lnTo>
                    <a:pt x="19516" y="5045"/>
                  </a:lnTo>
                  <a:cubicBezTo>
                    <a:pt x="19561" y="5067"/>
                    <a:pt x="19607" y="5113"/>
                    <a:pt x="19653" y="5159"/>
                  </a:cubicBezTo>
                  <a:lnTo>
                    <a:pt x="19698" y="5227"/>
                  </a:lnTo>
                  <a:lnTo>
                    <a:pt x="19744" y="5273"/>
                  </a:lnTo>
                  <a:cubicBezTo>
                    <a:pt x="19767" y="5319"/>
                    <a:pt x="19812" y="5364"/>
                    <a:pt x="19835" y="5410"/>
                  </a:cubicBezTo>
                  <a:lnTo>
                    <a:pt x="19881" y="5433"/>
                  </a:lnTo>
                  <a:lnTo>
                    <a:pt x="19904" y="5478"/>
                  </a:lnTo>
                  <a:cubicBezTo>
                    <a:pt x="19927" y="5524"/>
                    <a:pt x="19972" y="5547"/>
                    <a:pt x="19995" y="5592"/>
                  </a:cubicBezTo>
                  <a:lnTo>
                    <a:pt x="20063" y="5615"/>
                  </a:lnTo>
                  <a:cubicBezTo>
                    <a:pt x="20086" y="5638"/>
                    <a:pt x="20109" y="5684"/>
                    <a:pt x="20132" y="5684"/>
                  </a:cubicBezTo>
                  <a:cubicBezTo>
                    <a:pt x="20200" y="5729"/>
                    <a:pt x="20246" y="5729"/>
                    <a:pt x="20315" y="5729"/>
                  </a:cubicBezTo>
                  <a:cubicBezTo>
                    <a:pt x="20429" y="5729"/>
                    <a:pt x="20497" y="5661"/>
                    <a:pt x="20566" y="5615"/>
                  </a:cubicBezTo>
                  <a:cubicBezTo>
                    <a:pt x="20588" y="5592"/>
                    <a:pt x="20611" y="5570"/>
                    <a:pt x="20634" y="5547"/>
                  </a:cubicBezTo>
                  <a:cubicBezTo>
                    <a:pt x="20680" y="5478"/>
                    <a:pt x="20725" y="5410"/>
                    <a:pt x="20771" y="5364"/>
                  </a:cubicBezTo>
                  <a:cubicBezTo>
                    <a:pt x="20840" y="5273"/>
                    <a:pt x="20908" y="5182"/>
                    <a:pt x="20976" y="5136"/>
                  </a:cubicBezTo>
                  <a:lnTo>
                    <a:pt x="20999" y="5113"/>
                  </a:lnTo>
                  <a:cubicBezTo>
                    <a:pt x="21045" y="5090"/>
                    <a:pt x="21068" y="5067"/>
                    <a:pt x="21091" y="5045"/>
                  </a:cubicBezTo>
                  <a:cubicBezTo>
                    <a:pt x="21182" y="4930"/>
                    <a:pt x="21182" y="4771"/>
                    <a:pt x="21091" y="4634"/>
                  </a:cubicBezTo>
                  <a:cubicBezTo>
                    <a:pt x="21022" y="4520"/>
                    <a:pt x="20931" y="4451"/>
                    <a:pt x="20840" y="4360"/>
                  </a:cubicBezTo>
                  <a:lnTo>
                    <a:pt x="20748" y="4291"/>
                  </a:lnTo>
                  <a:cubicBezTo>
                    <a:pt x="20657" y="4200"/>
                    <a:pt x="20543" y="4109"/>
                    <a:pt x="20451" y="4017"/>
                  </a:cubicBezTo>
                  <a:lnTo>
                    <a:pt x="20429" y="3995"/>
                  </a:lnTo>
                  <a:cubicBezTo>
                    <a:pt x="20337" y="3903"/>
                    <a:pt x="20223" y="3812"/>
                    <a:pt x="20132" y="3721"/>
                  </a:cubicBezTo>
                  <a:lnTo>
                    <a:pt x="20063" y="3652"/>
                  </a:lnTo>
                  <a:cubicBezTo>
                    <a:pt x="19972" y="3584"/>
                    <a:pt x="19858" y="3492"/>
                    <a:pt x="19767" y="3401"/>
                  </a:cubicBezTo>
                  <a:cubicBezTo>
                    <a:pt x="19721" y="3356"/>
                    <a:pt x="19653" y="3310"/>
                    <a:pt x="19607" y="3264"/>
                  </a:cubicBezTo>
                  <a:lnTo>
                    <a:pt x="19424" y="3104"/>
                  </a:lnTo>
                  <a:cubicBezTo>
                    <a:pt x="19333" y="3036"/>
                    <a:pt x="19242" y="2945"/>
                    <a:pt x="19173" y="2853"/>
                  </a:cubicBezTo>
                  <a:cubicBezTo>
                    <a:pt x="19082" y="2739"/>
                    <a:pt x="19013" y="2625"/>
                    <a:pt x="18945" y="2534"/>
                  </a:cubicBezTo>
                  <a:cubicBezTo>
                    <a:pt x="18831" y="2397"/>
                    <a:pt x="18740" y="2283"/>
                    <a:pt x="18625" y="2169"/>
                  </a:cubicBezTo>
                  <a:cubicBezTo>
                    <a:pt x="18534" y="2077"/>
                    <a:pt x="18443" y="1986"/>
                    <a:pt x="18352" y="1895"/>
                  </a:cubicBezTo>
                  <a:cubicBezTo>
                    <a:pt x="18237" y="1803"/>
                    <a:pt x="18146" y="1712"/>
                    <a:pt x="18032" y="1621"/>
                  </a:cubicBezTo>
                  <a:lnTo>
                    <a:pt x="17986" y="1598"/>
                  </a:lnTo>
                  <a:lnTo>
                    <a:pt x="17849" y="1484"/>
                  </a:lnTo>
                  <a:lnTo>
                    <a:pt x="17827" y="1461"/>
                  </a:lnTo>
                  <a:lnTo>
                    <a:pt x="17781" y="1438"/>
                  </a:lnTo>
                  <a:lnTo>
                    <a:pt x="17644" y="1347"/>
                  </a:lnTo>
                  <a:cubicBezTo>
                    <a:pt x="17507" y="1233"/>
                    <a:pt x="17370" y="1119"/>
                    <a:pt x="17233" y="1027"/>
                  </a:cubicBezTo>
                  <a:cubicBezTo>
                    <a:pt x="17119" y="959"/>
                    <a:pt x="16982" y="890"/>
                    <a:pt x="16868" y="822"/>
                  </a:cubicBezTo>
                  <a:lnTo>
                    <a:pt x="16754" y="753"/>
                  </a:lnTo>
                  <a:cubicBezTo>
                    <a:pt x="16662" y="708"/>
                    <a:pt x="16571" y="662"/>
                    <a:pt x="16480" y="617"/>
                  </a:cubicBezTo>
                  <a:cubicBezTo>
                    <a:pt x="16229" y="502"/>
                    <a:pt x="15955" y="411"/>
                    <a:pt x="15681" y="320"/>
                  </a:cubicBezTo>
                  <a:lnTo>
                    <a:pt x="15567" y="274"/>
                  </a:lnTo>
                  <a:cubicBezTo>
                    <a:pt x="15293" y="206"/>
                    <a:pt x="15019" y="137"/>
                    <a:pt x="14745" y="69"/>
                  </a:cubicBezTo>
                  <a:cubicBezTo>
                    <a:pt x="14494" y="23"/>
                    <a:pt x="14289" y="0"/>
                    <a:pt x="14106" y="0"/>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8"/>
            <p:cNvSpPr/>
            <p:nvPr/>
          </p:nvSpPr>
          <p:spPr>
            <a:xfrm>
              <a:off x="9141815" y="2194615"/>
              <a:ext cx="170569" cy="136203"/>
            </a:xfrm>
            <a:custGeom>
              <a:avLst/>
              <a:gdLst/>
              <a:ahLst/>
              <a:cxnLst/>
              <a:rect l="l" t="t" r="r" b="b"/>
              <a:pathLst>
                <a:path w="6095" h="4867" extrusionOk="0">
                  <a:moveTo>
                    <a:pt x="502" y="1"/>
                  </a:moveTo>
                  <a:cubicBezTo>
                    <a:pt x="457" y="1"/>
                    <a:pt x="411" y="23"/>
                    <a:pt x="388" y="23"/>
                  </a:cubicBezTo>
                  <a:cubicBezTo>
                    <a:pt x="343" y="46"/>
                    <a:pt x="320" y="69"/>
                    <a:pt x="274" y="92"/>
                  </a:cubicBezTo>
                  <a:cubicBezTo>
                    <a:pt x="251" y="115"/>
                    <a:pt x="229" y="137"/>
                    <a:pt x="206" y="160"/>
                  </a:cubicBezTo>
                  <a:cubicBezTo>
                    <a:pt x="160" y="206"/>
                    <a:pt x="137" y="274"/>
                    <a:pt x="114" y="297"/>
                  </a:cubicBezTo>
                  <a:cubicBezTo>
                    <a:pt x="69" y="366"/>
                    <a:pt x="46" y="434"/>
                    <a:pt x="23" y="503"/>
                  </a:cubicBezTo>
                  <a:cubicBezTo>
                    <a:pt x="23" y="548"/>
                    <a:pt x="23" y="594"/>
                    <a:pt x="0" y="640"/>
                  </a:cubicBezTo>
                  <a:cubicBezTo>
                    <a:pt x="0" y="662"/>
                    <a:pt x="0" y="708"/>
                    <a:pt x="0" y="754"/>
                  </a:cubicBezTo>
                  <a:cubicBezTo>
                    <a:pt x="0" y="777"/>
                    <a:pt x="23" y="845"/>
                    <a:pt x="23" y="868"/>
                  </a:cubicBezTo>
                  <a:cubicBezTo>
                    <a:pt x="69" y="936"/>
                    <a:pt x="92" y="982"/>
                    <a:pt x="137" y="1028"/>
                  </a:cubicBezTo>
                  <a:cubicBezTo>
                    <a:pt x="137" y="1051"/>
                    <a:pt x="137" y="1051"/>
                    <a:pt x="160" y="1073"/>
                  </a:cubicBezTo>
                  <a:cubicBezTo>
                    <a:pt x="137" y="1073"/>
                    <a:pt x="114" y="1073"/>
                    <a:pt x="92" y="1096"/>
                  </a:cubicBezTo>
                  <a:cubicBezTo>
                    <a:pt x="46" y="1165"/>
                    <a:pt x="69" y="1256"/>
                    <a:pt x="114" y="1302"/>
                  </a:cubicBezTo>
                  <a:cubicBezTo>
                    <a:pt x="229" y="1370"/>
                    <a:pt x="343" y="1439"/>
                    <a:pt x="457" y="1507"/>
                  </a:cubicBezTo>
                  <a:lnTo>
                    <a:pt x="480" y="1507"/>
                  </a:lnTo>
                  <a:cubicBezTo>
                    <a:pt x="594" y="1598"/>
                    <a:pt x="731" y="1667"/>
                    <a:pt x="845" y="1758"/>
                  </a:cubicBezTo>
                  <a:cubicBezTo>
                    <a:pt x="982" y="1849"/>
                    <a:pt x="1096" y="1941"/>
                    <a:pt x="1233" y="2055"/>
                  </a:cubicBezTo>
                  <a:cubicBezTo>
                    <a:pt x="1347" y="2146"/>
                    <a:pt x="1484" y="2237"/>
                    <a:pt x="1598" y="2329"/>
                  </a:cubicBezTo>
                  <a:cubicBezTo>
                    <a:pt x="1735" y="2420"/>
                    <a:pt x="1872" y="2511"/>
                    <a:pt x="2009" y="2603"/>
                  </a:cubicBezTo>
                  <a:cubicBezTo>
                    <a:pt x="2260" y="2785"/>
                    <a:pt x="2511" y="2991"/>
                    <a:pt x="2762" y="3173"/>
                  </a:cubicBezTo>
                  <a:cubicBezTo>
                    <a:pt x="3036" y="3356"/>
                    <a:pt x="3287" y="3538"/>
                    <a:pt x="3538" y="3744"/>
                  </a:cubicBezTo>
                  <a:cubicBezTo>
                    <a:pt x="3675" y="3835"/>
                    <a:pt x="3789" y="3904"/>
                    <a:pt x="3903" y="3995"/>
                  </a:cubicBezTo>
                  <a:cubicBezTo>
                    <a:pt x="4040" y="4086"/>
                    <a:pt x="4177" y="4200"/>
                    <a:pt x="4314" y="4292"/>
                  </a:cubicBezTo>
                  <a:cubicBezTo>
                    <a:pt x="4542" y="4451"/>
                    <a:pt x="4771" y="4657"/>
                    <a:pt x="5022" y="4794"/>
                  </a:cubicBezTo>
                  <a:cubicBezTo>
                    <a:pt x="5067" y="4817"/>
                    <a:pt x="5136" y="4862"/>
                    <a:pt x="5204" y="4862"/>
                  </a:cubicBezTo>
                  <a:cubicBezTo>
                    <a:pt x="5223" y="4865"/>
                    <a:pt x="5241" y="4867"/>
                    <a:pt x="5259" y="4867"/>
                  </a:cubicBezTo>
                  <a:cubicBezTo>
                    <a:pt x="5377" y="4867"/>
                    <a:pt x="5491" y="4808"/>
                    <a:pt x="5570" y="4748"/>
                  </a:cubicBezTo>
                  <a:cubicBezTo>
                    <a:pt x="5638" y="4703"/>
                    <a:pt x="5707" y="4634"/>
                    <a:pt x="5752" y="4566"/>
                  </a:cubicBezTo>
                  <a:cubicBezTo>
                    <a:pt x="5798" y="4520"/>
                    <a:pt x="5844" y="4451"/>
                    <a:pt x="5866" y="4406"/>
                  </a:cubicBezTo>
                  <a:cubicBezTo>
                    <a:pt x="5935" y="4315"/>
                    <a:pt x="6003" y="4200"/>
                    <a:pt x="6026" y="4109"/>
                  </a:cubicBezTo>
                  <a:cubicBezTo>
                    <a:pt x="6095" y="3995"/>
                    <a:pt x="6095" y="3835"/>
                    <a:pt x="6003" y="3744"/>
                  </a:cubicBezTo>
                  <a:cubicBezTo>
                    <a:pt x="5935" y="3630"/>
                    <a:pt x="5844" y="3538"/>
                    <a:pt x="5729" y="3470"/>
                  </a:cubicBezTo>
                  <a:cubicBezTo>
                    <a:pt x="5615" y="3356"/>
                    <a:pt x="5478" y="3265"/>
                    <a:pt x="5341" y="3173"/>
                  </a:cubicBezTo>
                  <a:cubicBezTo>
                    <a:pt x="5204" y="3082"/>
                    <a:pt x="5067" y="2991"/>
                    <a:pt x="4931" y="2877"/>
                  </a:cubicBezTo>
                  <a:cubicBezTo>
                    <a:pt x="4794" y="2785"/>
                    <a:pt x="4657" y="2694"/>
                    <a:pt x="4520" y="2603"/>
                  </a:cubicBezTo>
                  <a:cubicBezTo>
                    <a:pt x="4406" y="2489"/>
                    <a:pt x="4269" y="2397"/>
                    <a:pt x="4132" y="2306"/>
                  </a:cubicBezTo>
                  <a:cubicBezTo>
                    <a:pt x="3995" y="2215"/>
                    <a:pt x="3858" y="2123"/>
                    <a:pt x="3744" y="2032"/>
                  </a:cubicBezTo>
                  <a:cubicBezTo>
                    <a:pt x="3607" y="1918"/>
                    <a:pt x="3470" y="1827"/>
                    <a:pt x="3333" y="1735"/>
                  </a:cubicBezTo>
                  <a:cubicBezTo>
                    <a:pt x="3059" y="1553"/>
                    <a:pt x="2808" y="1370"/>
                    <a:pt x="2534" y="1187"/>
                  </a:cubicBezTo>
                  <a:cubicBezTo>
                    <a:pt x="2397" y="1096"/>
                    <a:pt x="2260" y="982"/>
                    <a:pt x="2100" y="891"/>
                  </a:cubicBezTo>
                  <a:cubicBezTo>
                    <a:pt x="1940" y="777"/>
                    <a:pt x="1781" y="685"/>
                    <a:pt x="1621" y="594"/>
                  </a:cubicBezTo>
                  <a:cubicBezTo>
                    <a:pt x="1484" y="503"/>
                    <a:pt x="1347" y="411"/>
                    <a:pt x="1187" y="320"/>
                  </a:cubicBezTo>
                  <a:cubicBezTo>
                    <a:pt x="1073" y="252"/>
                    <a:pt x="959" y="183"/>
                    <a:pt x="822" y="115"/>
                  </a:cubicBezTo>
                  <a:cubicBezTo>
                    <a:pt x="799" y="92"/>
                    <a:pt x="753" y="92"/>
                    <a:pt x="708" y="69"/>
                  </a:cubicBezTo>
                  <a:cubicBezTo>
                    <a:pt x="708" y="46"/>
                    <a:pt x="685" y="46"/>
                    <a:pt x="662" y="46"/>
                  </a:cubicBezTo>
                  <a:cubicBezTo>
                    <a:pt x="617" y="23"/>
                    <a:pt x="548" y="1"/>
                    <a:pt x="5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8"/>
            <p:cNvSpPr/>
            <p:nvPr/>
          </p:nvSpPr>
          <p:spPr>
            <a:xfrm>
              <a:off x="9305975" y="2284055"/>
              <a:ext cx="113731" cy="103013"/>
            </a:xfrm>
            <a:custGeom>
              <a:avLst/>
              <a:gdLst/>
              <a:ahLst/>
              <a:cxnLst/>
              <a:rect l="l" t="t" r="r" b="b"/>
              <a:pathLst>
                <a:path w="4064" h="3681" extrusionOk="0">
                  <a:moveTo>
                    <a:pt x="3150" y="2853"/>
                  </a:moveTo>
                  <a:cubicBezTo>
                    <a:pt x="3165" y="2868"/>
                    <a:pt x="3170" y="2873"/>
                    <a:pt x="3172" y="2881"/>
                  </a:cubicBezTo>
                  <a:lnTo>
                    <a:pt x="3172" y="2881"/>
                  </a:lnTo>
                  <a:cubicBezTo>
                    <a:pt x="3165" y="2870"/>
                    <a:pt x="3158" y="2861"/>
                    <a:pt x="3150" y="2853"/>
                  </a:cubicBezTo>
                  <a:close/>
                  <a:moveTo>
                    <a:pt x="1233" y="0"/>
                  </a:moveTo>
                  <a:cubicBezTo>
                    <a:pt x="1164" y="0"/>
                    <a:pt x="1096" y="23"/>
                    <a:pt x="1027" y="23"/>
                  </a:cubicBezTo>
                  <a:cubicBezTo>
                    <a:pt x="891" y="46"/>
                    <a:pt x="754" y="91"/>
                    <a:pt x="617" y="183"/>
                  </a:cubicBezTo>
                  <a:cubicBezTo>
                    <a:pt x="503" y="251"/>
                    <a:pt x="388" y="342"/>
                    <a:pt x="297" y="457"/>
                  </a:cubicBezTo>
                  <a:cubicBezTo>
                    <a:pt x="206" y="548"/>
                    <a:pt x="137" y="639"/>
                    <a:pt x="69" y="753"/>
                  </a:cubicBezTo>
                  <a:cubicBezTo>
                    <a:pt x="23" y="822"/>
                    <a:pt x="0" y="936"/>
                    <a:pt x="46" y="1027"/>
                  </a:cubicBezTo>
                  <a:cubicBezTo>
                    <a:pt x="69" y="1119"/>
                    <a:pt x="160" y="1187"/>
                    <a:pt x="251" y="1210"/>
                  </a:cubicBezTo>
                  <a:cubicBezTo>
                    <a:pt x="229" y="1233"/>
                    <a:pt x="229" y="1233"/>
                    <a:pt x="206" y="1233"/>
                  </a:cubicBezTo>
                  <a:cubicBezTo>
                    <a:pt x="114" y="1233"/>
                    <a:pt x="23" y="1324"/>
                    <a:pt x="46" y="1438"/>
                  </a:cubicBezTo>
                  <a:cubicBezTo>
                    <a:pt x="46" y="1540"/>
                    <a:pt x="138" y="1624"/>
                    <a:pt x="222" y="1624"/>
                  </a:cubicBezTo>
                  <a:cubicBezTo>
                    <a:pt x="232" y="1624"/>
                    <a:pt x="242" y="1623"/>
                    <a:pt x="251" y="1621"/>
                  </a:cubicBezTo>
                  <a:cubicBezTo>
                    <a:pt x="457" y="1575"/>
                    <a:pt x="639" y="1552"/>
                    <a:pt x="845" y="1552"/>
                  </a:cubicBezTo>
                  <a:cubicBezTo>
                    <a:pt x="1096" y="1575"/>
                    <a:pt x="1370" y="1621"/>
                    <a:pt x="1621" y="1666"/>
                  </a:cubicBezTo>
                  <a:cubicBezTo>
                    <a:pt x="1804" y="1735"/>
                    <a:pt x="1986" y="1826"/>
                    <a:pt x="2146" y="1917"/>
                  </a:cubicBezTo>
                  <a:cubicBezTo>
                    <a:pt x="2397" y="2077"/>
                    <a:pt x="2648" y="2237"/>
                    <a:pt x="2876" y="2465"/>
                  </a:cubicBezTo>
                  <a:cubicBezTo>
                    <a:pt x="2968" y="2579"/>
                    <a:pt x="3059" y="2716"/>
                    <a:pt x="3150" y="2853"/>
                  </a:cubicBezTo>
                  <a:cubicBezTo>
                    <a:pt x="3150" y="2853"/>
                    <a:pt x="3150" y="2853"/>
                    <a:pt x="3150" y="2853"/>
                  </a:cubicBezTo>
                  <a:lnTo>
                    <a:pt x="3150" y="2853"/>
                  </a:lnTo>
                  <a:lnTo>
                    <a:pt x="3173" y="2899"/>
                  </a:lnTo>
                  <a:cubicBezTo>
                    <a:pt x="3173" y="2891"/>
                    <a:pt x="3173" y="2886"/>
                    <a:pt x="3172" y="2881"/>
                  </a:cubicBezTo>
                  <a:lnTo>
                    <a:pt x="3172" y="2881"/>
                  </a:lnTo>
                  <a:cubicBezTo>
                    <a:pt x="3180" y="2893"/>
                    <a:pt x="3188" y="2908"/>
                    <a:pt x="3196" y="2923"/>
                  </a:cubicBezTo>
                  <a:lnTo>
                    <a:pt x="3196" y="2923"/>
                  </a:lnTo>
                  <a:cubicBezTo>
                    <a:pt x="3196" y="2922"/>
                    <a:pt x="3196" y="2922"/>
                    <a:pt x="3196" y="2922"/>
                  </a:cubicBezTo>
                  <a:lnTo>
                    <a:pt x="3196" y="2922"/>
                  </a:lnTo>
                  <a:cubicBezTo>
                    <a:pt x="3198" y="2925"/>
                    <a:pt x="3199" y="2929"/>
                    <a:pt x="3201" y="2932"/>
                  </a:cubicBezTo>
                  <a:lnTo>
                    <a:pt x="3201" y="2932"/>
                  </a:lnTo>
                  <a:cubicBezTo>
                    <a:pt x="3199" y="2929"/>
                    <a:pt x="3198" y="2926"/>
                    <a:pt x="3196" y="2923"/>
                  </a:cubicBezTo>
                  <a:lnTo>
                    <a:pt x="3196" y="2923"/>
                  </a:lnTo>
                  <a:cubicBezTo>
                    <a:pt x="3196" y="2937"/>
                    <a:pt x="3206" y="2951"/>
                    <a:pt x="3212" y="2960"/>
                  </a:cubicBezTo>
                  <a:lnTo>
                    <a:pt x="3212" y="2960"/>
                  </a:lnTo>
                  <a:cubicBezTo>
                    <a:pt x="3209" y="2951"/>
                    <a:pt x="3206" y="2942"/>
                    <a:pt x="3201" y="2932"/>
                  </a:cubicBezTo>
                  <a:lnTo>
                    <a:pt x="3201" y="2932"/>
                  </a:lnTo>
                  <a:cubicBezTo>
                    <a:pt x="3207" y="2944"/>
                    <a:pt x="3213" y="2955"/>
                    <a:pt x="3219" y="2967"/>
                  </a:cubicBezTo>
                  <a:cubicBezTo>
                    <a:pt x="3219" y="2967"/>
                    <a:pt x="3216" y="2965"/>
                    <a:pt x="3212" y="2960"/>
                  </a:cubicBezTo>
                  <a:lnTo>
                    <a:pt x="3212" y="2960"/>
                  </a:lnTo>
                  <a:cubicBezTo>
                    <a:pt x="3221" y="2984"/>
                    <a:pt x="3226" y="3005"/>
                    <a:pt x="3242" y="3036"/>
                  </a:cubicBezTo>
                  <a:cubicBezTo>
                    <a:pt x="3242" y="3104"/>
                    <a:pt x="3242" y="3196"/>
                    <a:pt x="3310" y="3264"/>
                  </a:cubicBezTo>
                  <a:cubicBezTo>
                    <a:pt x="3333" y="3287"/>
                    <a:pt x="3356" y="3310"/>
                    <a:pt x="3401" y="3333"/>
                  </a:cubicBezTo>
                  <a:cubicBezTo>
                    <a:pt x="3356" y="3401"/>
                    <a:pt x="3378" y="3492"/>
                    <a:pt x="3424" y="3561"/>
                  </a:cubicBezTo>
                  <a:cubicBezTo>
                    <a:pt x="3447" y="3584"/>
                    <a:pt x="3447" y="3606"/>
                    <a:pt x="3470" y="3629"/>
                  </a:cubicBezTo>
                  <a:cubicBezTo>
                    <a:pt x="3515" y="3664"/>
                    <a:pt x="3573" y="3681"/>
                    <a:pt x="3630" y="3681"/>
                  </a:cubicBezTo>
                  <a:cubicBezTo>
                    <a:pt x="3687" y="3681"/>
                    <a:pt x="3744" y="3664"/>
                    <a:pt x="3789" y="3629"/>
                  </a:cubicBezTo>
                  <a:cubicBezTo>
                    <a:pt x="3881" y="3561"/>
                    <a:pt x="3903" y="3424"/>
                    <a:pt x="3926" y="3287"/>
                  </a:cubicBezTo>
                  <a:cubicBezTo>
                    <a:pt x="3926" y="3173"/>
                    <a:pt x="3926" y="3036"/>
                    <a:pt x="3903" y="2899"/>
                  </a:cubicBezTo>
                  <a:cubicBezTo>
                    <a:pt x="3903" y="2876"/>
                    <a:pt x="3903" y="2876"/>
                    <a:pt x="3903" y="2876"/>
                  </a:cubicBezTo>
                  <a:cubicBezTo>
                    <a:pt x="3949" y="2739"/>
                    <a:pt x="3995" y="2579"/>
                    <a:pt x="4018" y="2420"/>
                  </a:cubicBezTo>
                  <a:cubicBezTo>
                    <a:pt x="4063" y="2191"/>
                    <a:pt x="3995" y="1940"/>
                    <a:pt x="3903" y="1758"/>
                  </a:cubicBezTo>
                  <a:cubicBezTo>
                    <a:pt x="3835" y="1598"/>
                    <a:pt x="3744" y="1461"/>
                    <a:pt x="3652" y="1324"/>
                  </a:cubicBezTo>
                  <a:cubicBezTo>
                    <a:pt x="3561" y="1164"/>
                    <a:pt x="3424" y="1050"/>
                    <a:pt x="3287" y="913"/>
                  </a:cubicBezTo>
                  <a:cubicBezTo>
                    <a:pt x="3150" y="799"/>
                    <a:pt x="3036" y="685"/>
                    <a:pt x="2899" y="594"/>
                  </a:cubicBezTo>
                  <a:cubicBezTo>
                    <a:pt x="2739" y="479"/>
                    <a:pt x="2580" y="388"/>
                    <a:pt x="2420" y="320"/>
                  </a:cubicBezTo>
                  <a:cubicBezTo>
                    <a:pt x="2283" y="251"/>
                    <a:pt x="2123" y="206"/>
                    <a:pt x="1963" y="160"/>
                  </a:cubicBezTo>
                  <a:cubicBezTo>
                    <a:pt x="1735" y="69"/>
                    <a:pt x="1484" y="0"/>
                    <a:pt x="12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8"/>
            <p:cNvSpPr/>
            <p:nvPr/>
          </p:nvSpPr>
          <p:spPr>
            <a:xfrm>
              <a:off x="9401152" y="2370277"/>
              <a:ext cx="132257" cy="102229"/>
            </a:xfrm>
            <a:custGeom>
              <a:avLst/>
              <a:gdLst/>
              <a:ahLst/>
              <a:cxnLst/>
              <a:rect l="l" t="t" r="r" b="b"/>
              <a:pathLst>
                <a:path w="4726" h="3653" extrusionOk="0">
                  <a:moveTo>
                    <a:pt x="639" y="0"/>
                  </a:moveTo>
                  <a:cubicBezTo>
                    <a:pt x="594" y="0"/>
                    <a:pt x="548" y="0"/>
                    <a:pt x="525" y="23"/>
                  </a:cubicBezTo>
                  <a:cubicBezTo>
                    <a:pt x="434" y="46"/>
                    <a:pt x="366" y="92"/>
                    <a:pt x="297" y="160"/>
                  </a:cubicBezTo>
                  <a:cubicBezTo>
                    <a:pt x="274" y="229"/>
                    <a:pt x="229" y="274"/>
                    <a:pt x="206" y="343"/>
                  </a:cubicBezTo>
                  <a:cubicBezTo>
                    <a:pt x="183" y="411"/>
                    <a:pt x="183" y="480"/>
                    <a:pt x="137" y="525"/>
                  </a:cubicBezTo>
                  <a:cubicBezTo>
                    <a:pt x="114" y="594"/>
                    <a:pt x="92" y="662"/>
                    <a:pt x="69" y="731"/>
                  </a:cubicBezTo>
                  <a:cubicBezTo>
                    <a:pt x="46" y="777"/>
                    <a:pt x="23" y="845"/>
                    <a:pt x="0" y="914"/>
                  </a:cubicBezTo>
                  <a:cubicBezTo>
                    <a:pt x="0" y="959"/>
                    <a:pt x="0" y="982"/>
                    <a:pt x="0" y="1028"/>
                  </a:cubicBezTo>
                  <a:cubicBezTo>
                    <a:pt x="0" y="1073"/>
                    <a:pt x="0" y="1096"/>
                    <a:pt x="23" y="1142"/>
                  </a:cubicBezTo>
                  <a:cubicBezTo>
                    <a:pt x="23" y="1165"/>
                    <a:pt x="23" y="1210"/>
                    <a:pt x="46" y="1233"/>
                  </a:cubicBezTo>
                  <a:cubicBezTo>
                    <a:pt x="114" y="1302"/>
                    <a:pt x="183" y="1370"/>
                    <a:pt x="251" y="1416"/>
                  </a:cubicBezTo>
                  <a:cubicBezTo>
                    <a:pt x="320" y="1484"/>
                    <a:pt x="388" y="1530"/>
                    <a:pt x="457" y="1598"/>
                  </a:cubicBezTo>
                  <a:cubicBezTo>
                    <a:pt x="594" y="1690"/>
                    <a:pt x="731" y="1781"/>
                    <a:pt x="868" y="1872"/>
                  </a:cubicBezTo>
                  <a:cubicBezTo>
                    <a:pt x="1164" y="2055"/>
                    <a:pt x="1415" y="2260"/>
                    <a:pt x="1689" y="2443"/>
                  </a:cubicBezTo>
                  <a:cubicBezTo>
                    <a:pt x="1963" y="2648"/>
                    <a:pt x="2214" y="2854"/>
                    <a:pt x="2488" y="3036"/>
                  </a:cubicBezTo>
                  <a:cubicBezTo>
                    <a:pt x="2602" y="3105"/>
                    <a:pt x="2739" y="3196"/>
                    <a:pt x="2853" y="3265"/>
                  </a:cubicBezTo>
                  <a:cubicBezTo>
                    <a:pt x="2990" y="3356"/>
                    <a:pt x="3127" y="3447"/>
                    <a:pt x="3287" y="3538"/>
                  </a:cubicBezTo>
                  <a:cubicBezTo>
                    <a:pt x="3378" y="3584"/>
                    <a:pt x="3493" y="3653"/>
                    <a:pt x="3607" y="3653"/>
                  </a:cubicBezTo>
                  <a:cubicBezTo>
                    <a:pt x="3675" y="3653"/>
                    <a:pt x="3721" y="3653"/>
                    <a:pt x="3789" y="3630"/>
                  </a:cubicBezTo>
                  <a:cubicBezTo>
                    <a:pt x="3858" y="3607"/>
                    <a:pt x="3903" y="3561"/>
                    <a:pt x="3972" y="3516"/>
                  </a:cubicBezTo>
                  <a:cubicBezTo>
                    <a:pt x="3995" y="3470"/>
                    <a:pt x="4040" y="3424"/>
                    <a:pt x="4086" y="3401"/>
                  </a:cubicBezTo>
                  <a:cubicBezTo>
                    <a:pt x="4155" y="3333"/>
                    <a:pt x="4200" y="3310"/>
                    <a:pt x="4269" y="3265"/>
                  </a:cubicBezTo>
                  <a:cubicBezTo>
                    <a:pt x="4360" y="3219"/>
                    <a:pt x="4428" y="3173"/>
                    <a:pt x="4520" y="3128"/>
                  </a:cubicBezTo>
                  <a:cubicBezTo>
                    <a:pt x="4543" y="3128"/>
                    <a:pt x="4565" y="3105"/>
                    <a:pt x="4565" y="3105"/>
                  </a:cubicBezTo>
                  <a:cubicBezTo>
                    <a:pt x="4680" y="3013"/>
                    <a:pt x="4725" y="2899"/>
                    <a:pt x="4680" y="2762"/>
                  </a:cubicBezTo>
                  <a:cubicBezTo>
                    <a:pt x="4634" y="2671"/>
                    <a:pt x="4565" y="2603"/>
                    <a:pt x="4497" y="2534"/>
                  </a:cubicBezTo>
                  <a:cubicBezTo>
                    <a:pt x="4428" y="2488"/>
                    <a:pt x="4383" y="2443"/>
                    <a:pt x="4314" y="2397"/>
                  </a:cubicBezTo>
                  <a:cubicBezTo>
                    <a:pt x="4040" y="2192"/>
                    <a:pt x="3767" y="1986"/>
                    <a:pt x="3470" y="1804"/>
                  </a:cubicBezTo>
                  <a:cubicBezTo>
                    <a:pt x="3196" y="1621"/>
                    <a:pt x="2922" y="1416"/>
                    <a:pt x="2648" y="1210"/>
                  </a:cubicBezTo>
                  <a:cubicBezTo>
                    <a:pt x="2580" y="1142"/>
                    <a:pt x="2488" y="1096"/>
                    <a:pt x="2397" y="1028"/>
                  </a:cubicBezTo>
                  <a:cubicBezTo>
                    <a:pt x="2397" y="1028"/>
                    <a:pt x="2397" y="1005"/>
                    <a:pt x="2374" y="1005"/>
                  </a:cubicBezTo>
                  <a:lnTo>
                    <a:pt x="2260" y="936"/>
                  </a:lnTo>
                  <a:cubicBezTo>
                    <a:pt x="2169" y="891"/>
                    <a:pt x="2077" y="822"/>
                    <a:pt x="2009" y="777"/>
                  </a:cubicBezTo>
                  <a:lnTo>
                    <a:pt x="1826" y="640"/>
                  </a:lnTo>
                  <a:cubicBezTo>
                    <a:pt x="1804" y="617"/>
                    <a:pt x="1781" y="617"/>
                    <a:pt x="1758" y="594"/>
                  </a:cubicBezTo>
                  <a:cubicBezTo>
                    <a:pt x="1712" y="571"/>
                    <a:pt x="1689" y="548"/>
                    <a:pt x="1644" y="525"/>
                  </a:cubicBezTo>
                  <a:cubicBezTo>
                    <a:pt x="1507" y="457"/>
                    <a:pt x="1393" y="366"/>
                    <a:pt x="1279" y="297"/>
                  </a:cubicBezTo>
                  <a:cubicBezTo>
                    <a:pt x="1142" y="206"/>
                    <a:pt x="1005" y="115"/>
                    <a:pt x="868" y="46"/>
                  </a:cubicBezTo>
                  <a:cubicBezTo>
                    <a:pt x="799" y="23"/>
                    <a:pt x="708" y="0"/>
                    <a:pt x="6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8"/>
            <p:cNvSpPr/>
            <p:nvPr/>
          </p:nvSpPr>
          <p:spPr>
            <a:xfrm>
              <a:off x="9152673" y="1983832"/>
              <a:ext cx="516155" cy="457387"/>
            </a:xfrm>
            <a:custGeom>
              <a:avLst/>
              <a:gdLst/>
              <a:ahLst/>
              <a:cxnLst/>
              <a:rect l="l" t="t" r="r" b="b"/>
              <a:pathLst>
                <a:path w="18444" h="16344" extrusionOk="0">
                  <a:moveTo>
                    <a:pt x="3652" y="4246"/>
                  </a:moveTo>
                  <a:cubicBezTo>
                    <a:pt x="3721" y="4246"/>
                    <a:pt x="3789" y="4269"/>
                    <a:pt x="3835" y="4337"/>
                  </a:cubicBezTo>
                  <a:cubicBezTo>
                    <a:pt x="3858" y="4360"/>
                    <a:pt x="3858" y="4383"/>
                    <a:pt x="3881" y="4405"/>
                  </a:cubicBezTo>
                  <a:lnTo>
                    <a:pt x="3972" y="4474"/>
                  </a:lnTo>
                  <a:lnTo>
                    <a:pt x="4109" y="4542"/>
                  </a:lnTo>
                  <a:cubicBezTo>
                    <a:pt x="4246" y="4634"/>
                    <a:pt x="4383" y="4725"/>
                    <a:pt x="4520" y="4816"/>
                  </a:cubicBezTo>
                  <a:lnTo>
                    <a:pt x="4611" y="4885"/>
                  </a:lnTo>
                  <a:lnTo>
                    <a:pt x="4565" y="4839"/>
                  </a:lnTo>
                  <a:lnTo>
                    <a:pt x="4565" y="4839"/>
                  </a:lnTo>
                  <a:cubicBezTo>
                    <a:pt x="4702" y="4930"/>
                    <a:pt x="4816" y="4999"/>
                    <a:pt x="4953" y="5090"/>
                  </a:cubicBezTo>
                  <a:cubicBezTo>
                    <a:pt x="5113" y="5182"/>
                    <a:pt x="5250" y="5273"/>
                    <a:pt x="5410" y="5364"/>
                  </a:cubicBezTo>
                  <a:cubicBezTo>
                    <a:pt x="5615" y="5478"/>
                    <a:pt x="5844" y="5592"/>
                    <a:pt x="6049" y="5729"/>
                  </a:cubicBezTo>
                  <a:cubicBezTo>
                    <a:pt x="6186" y="5821"/>
                    <a:pt x="6323" y="5889"/>
                    <a:pt x="6460" y="6003"/>
                  </a:cubicBezTo>
                  <a:cubicBezTo>
                    <a:pt x="6528" y="6049"/>
                    <a:pt x="6597" y="6095"/>
                    <a:pt x="6665" y="6140"/>
                  </a:cubicBezTo>
                  <a:cubicBezTo>
                    <a:pt x="6734" y="6163"/>
                    <a:pt x="6779" y="6209"/>
                    <a:pt x="6848" y="6254"/>
                  </a:cubicBezTo>
                  <a:cubicBezTo>
                    <a:pt x="7167" y="6460"/>
                    <a:pt x="7396" y="6620"/>
                    <a:pt x="7601" y="6802"/>
                  </a:cubicBezTo>
                  <a:lnTo>
                    <a:pt x="7761" y="6939"/>
                  </a:lnTo>
                  <a:cubicBezTo>
                    <a:pt x="7966" y="7099"/>
                    <a:pt x="8172" y="7281"/>
                    <a:pt x="8400" y="7441"/>
                  </a:cubicBezTo>
                  <a:cubicBezTo>
                    <a:pt x="8605" y="7578"/>
                    <a:pt x="8834" y="7738"/>
                    <a:pt x="9153" y="7943"/>
                  </a:cubicBezTo>
                  <a:cubicBezTo>
                    <a:pt x="9290" y="8035"/>
                    <a:pt x="9450" y="8126"/>
                    <a:pt x="9610" y="8217"/>
                  </a:cubicBezTo>
                  <a:cubicBezTo>
                    <a:pt x="9770" y="8309"/>
                    <a:pt x="9952" y="8423"/>
                    <a:pt x="10135" y="8514"/>
                  </a:cubicBezTo>
                  <a:cubicBezTo>
                    <a:pt x="10226" y="8583"/>
                    <a:pt x="10317" y="8628"/>
                    <a:pt x="10409" y="8697"/>
                  </a:cubicBezTo>
                  <a:lnTo>
                    <a:pt x="10660" y="8834"/>
                  </a:lnTo>
                  <a:cubicBezTo>
                    <a:pt x="10751" y="8902"/>
                    <a:pt x="10865" y="8971"/>
                    <a:pt x="10979" y="9039"/>
                  </a:cubicBezTo>
                  <a:cubicBezTo>
                    <a:pt x="11025" y="9085"/>
                    <a:pt x="11093" y="9107"/>
                    <a:pt x="11162" y="9153"/>
                  </a:cubicBezTo>
                  <a:cubicBezTo>
                    <a:pt x="11550" y="9404"/>
                    <a:pt x="11847" y="9610"/>
                    <a:pt x="12143" y="9792"/>
                  </a:cubicBezTo>
                  <a:cubicBezTo>
                    <a:pt x="12257" y="9884"/>
                    <a:pt x="12394" y="9975"/>
                    <a:pt x="12509" y="10066"/>
                  </a:cubicBezTo>
                  <a:cubicBezTo>
                    <a:pt x="12668" y="10180"/>
                    <a:pt x="12851" y="10317"/>
                    <a:pt x="13011" y="10431"/>
                  </a:cubicBezTo>
                  <a:cubicBezTo>
                    <a:pt x="13262" y="10591"/>
                    <a:pt x="13513" y="10774"/>
                    <a:pt x="13764" y="10956"/>
                  </a:cubicBezTo>
                  <a:lnTo>
                    <a:pt x="13901" y="11048"/>
                  </a:lnTo>
                  <a:cubicBezTo>
                    <a:pt x="14106" y="11207"/>
                    <a:pt x="14312" y="11344"/>
                    <a:pt x="14494" y="11527"/>
                  </a:cubicBezTo>
                  <a:cubicBezTo>
                    <a:pt x="14517" y="11550"/>
                    <a:pt x="14540" y="11573"/>
                    <a:pt x="14586" y="11595"/>
                  </a:cubicBezTo>
                  <a:cubicBezTo>
                    <a:pt x="14631" y="11664"/>
                    <a:pt x="14700" y="11732"/>
                    <a:pt x="14723" y="11801"/>
                  </a:cubicBezTo>
                  <a:cubicBezTo>
                    <a:pt x="14745" y="11869"/>
                    <a:pt x="14745" y="11938"/>
                    <a:pt x="14745" y="12029"/>
                  </a:cubicBezTo>
                  <a:cubicBezTo>
                    <a:pt x="14745" y="12098"/>
                    <a:pt x="14723" y="12166"/>
                    <a:pt x="14677" y="12235"/>
                  </a:cubicBezTo>
                  <a:cubicBezTo>
                    <a:pt x="14654" y="12303"/>
                    <a:pt x="14631" y="12372"/>
                    <a:pt x="14586" y="12440"/>
                  </a:cubicBezTo>
                  <a:cubicBezTo>
                    <a:pt x="14563" y="12486"/>
                    <a:pt x="14540" y="12531"/>
                    <a:pt x="14517" y="12577"/>
                  </a:cubicBezTo>
                  <a:cubicBezTo>
                    <a:pt x="14472" y="12623"/>
                    <a:pt x="14449" y="12691"/>
                    <a:pt x="14403" y="12760"/>
                  </a:cubicBezTo>
                  <a:cubicBezTo>
                    <a:pt x="14380" y="12851"/>
                    <a:pt x="14335" y="12942"/>
                    <a:pt x="14312" y="13011"/>
                  </a:cubicBezTo>
                  <a:cubicBezTo>
                    <a:pt x="14289" y="13079"/>
                    <a:pt x="14266" y="13125"/>
                    <a:pt x="14243" y="13193"/>
                  </a:cubicBezTo>
                  <a:cubicBezTo>
                    <a:pt x="14175" y="13353"/>
                    <a:pt x="14083" y="13444"/>
                    <a:pt x="13947" y="13513"/>
                  </a:cubicBezTo>
                  <a:cubicBezTo>
                    <a:pt x="13901" y="13536"/>
                    <a:pt x="13855" y="13536"/>
                    <a:pt x="13810" y="13536"/>
                  </a:cubicBezTo>
                  <a:cubicBezTo>
                    <a:pt x="13741" y="13536"/>
                    <a:pt x="13673" y="13513"/>
                    <a:pt x="13604" y="13490"/>
                  </a:cubicBezTo>
                  <a:cubicBezTo>
                    <a:pt x="13513" y="13444"/>
                    <a:pt x="13422" y="13399"/>
                    <a:pt x="13353" y="13353"/>
                  </a:cubicBezTo>
                  <a:lnTo>
                    <a:pt x="13262" y="13307"/>
                  </a:lnTo>
                  <a:lnTo>
                    <a:pt x="13170" y="13262"/>
                  </a:lnTo>
                  <a:cubicBezTo>
                    <a:pt x="13079" y="13216"/>
                    <a:pt x="12988" y="13170"/>
                    <a:pt x="12897" y="13125"/>
                  </a:cubicBezTo>
                  <a:cubicBezTo>
                    <a:pt x="12646" y="12965"/>
                    <a:pt x="12372" y="12805"/>
                    <a:pt x="12098" y="12623"/>
                  </a:cubicBezTo>
                  <a:cubicBezTo>
                    <a:pt x="11984" y="12554"/>
                    <a:pt x="11847" y="12463"/>
                    <a:pt x="11732" y="12372"/>
                  </a:cubicBezTo>
                  <a:cubicBezTo>
                    <a:pt x="11596" y="12280"/>
                    <a:pt x="11459" y="12189"/>
                    <a:pt x="11322" y="12098"/>
                  </a:cubicBezTo>
                  <a:cubicBezTo>
                    <a:pt x="11208" y="12029"/>
                    <a:pt x="11116" y="11961"/>
                    <a:pt x="11002" y="11892"/>
                  </a:cubicBezTo>
                  <a:lnTo>
                    <a:pt x="10911" y="11801"/>
                  </a:lnTo>
                  <a:cubicBezTo>
                    <a:pt x="10819" y="11755"/>
                    <a:pt x="10728" y="11687"/>
                    <a:pt x="10637" y="11641"/>
                  </a:cubicBezTo>
                  <a:lnTo>
                    <a:pt x="10500" y="11550"/>
                  </a:lnTo>
                  <a:cubicBezTo>
                    <a:pt x="10203" y="11344"/>
                    <a:pt x="9952" y="11162"/>
                    <a:pt x="9701" y="10979"/>
                  </a:cubicBezTo>
                  <a:cubicBezTo>
                    <a:pt x="9587" y="10888"/>
                    <a:pt x="9473" y="10774"/>
                    <a:pt x="9359" y="10682"/>
                  </a:cubicBezTo>
                  <a:cubicBezTo>
                    <a:pt x="9222" y="10568"/>
                    <a:pt x="9085" y="10477"/>
                    <a:pt x="8948" y="10363"/>
                  </a:cubicBezTo>
                  <a:lnTo>
                    <a:pt x="8811" y="10272"/>
                  </a:lnTo>
                  <a:cubicBezTo>
                    <a:pt x="8605" y="10112"/>
                    <a:pt x="8400" y="9952"/>
                    <a:pt x="8195" y="9815"/>
                  </a:cubicBezTo>
                  <a:cubicBezTo>
                    <a:pt x="8035" y="9724"/>
                    <a:pt x="7852" y="9610"/>
                    <a:pt x="7692" y="9518"/>
                  </a:cubicBezTo>
                  <a:cubicBezTo>
                    <a:pt x="7670" y="9496"/>
                    <a:pt x="7647" y="9496"/>
                    <a:pt x="7647" y="9473"/>
                  </a:cubicBezTo>
                  <a:cubicBezTo>
                    <a:pt x="7578" y="9450"/>
                    <a:pt x="7510" y="9404"/>
                    <a:pt x="7464" y="9359"/>
                  </a:cubicBezTo>
                  <a:cubicBezTo>
                    <a:pt x="7396" y="9336"/>
                    <a:pt x="7350" y="9313"/>
                    <a:pt x="7304" y="9290"/>
                  </a:cubicBezTo>
                  <a:cubicBezTo>
                    <a:pt x="7145" y="9199"/>
                    <a:pt x="7008" y="9107"/>
                    <a:pt x="6871" y="9016"/>
                  </a:cubicBezTo>
                  <a:cubicBezTo>
                    <a:pt x="6665" y="8879"/>
                    <a:pt x="6483" y="8742"/>
                    <a:pt x="6300" y="8628"/>
                  </a:cubicBezTo>
                  <a:lnTo>
                    <a:pt x="6072" y="8468"/>
                  </a:lnTo>
                  <a:cubicBezTo>
                    <a:pt x="5821" y="8286"/>
                    <a:pt x="5547" y="8103"/>
                    <a:pt x="5296" y="7898"/>
                  </a:cubicBezTo>
                  <a:cubicBezTo>
                    <a:pt x="5182" y="7806"/>
                    <a:pt x="5067" y="7715"/>
                    <a:pt x="4931" y="7624"/>
                  </a:cubicBezTo>
                  <a:cubicBezTo>
                    <a:pt x="4885" y="7578"/>
                    <a:pt x="4816" y="7510"/>
                    <a:pt x="4748" y="7464"/>
                  </a:cubicBezTo>
                  <a:cubicBezTo>
                    <a:pt x="4702" y="7418"/>
                    <a:pt x="4657" y="7396"/>
                    <a:pt x="4611" y="7350"/>
                  </a:cubicBezTo>
                  <a:cubicBezTo>
                    <a:pt x="4520" y="7281"/>
                    <a:pt x="4428" y="7236"/>
                    <a:pt x="4337" y="7167"/>
                  </a:cubicBezTo>
                  <a:lnTo>
                    <a:pt x="4223" y="7099"/>
                  </a:lnTo>
                  <a:lnTo>
                    <a:pt x="4177" y="7053"/>
                  </a:lnTo>
                  <a:cubicBezTo>
                    <a:pt x="4086" y="6985"/>
                    <a:pt x="3995" y="6916"/>
                    <a:pt x="3903" y="6871"/>
                  </a:cubicBezTo>
                  <a:cubicBezTo>
                    <a:pt x="3789" y="6802"/>
                    <a:pt x="3652" y="6734"/>
                    <a:pt x="3538" y="6642"/>
                  </a:cubicBezTo>
                  <a:cubicBezTo>
                    <a:pt x="3424" y="6574"/>
                    <a:pt x="3310" y="6505"/>
                    <a:pt x="3219" y="6414"/>
                  </a:cubicBezTo>
                  <a:cubicBezTo>
                    <a:pt x="3082" y="6346"/>
                    <a:pt x="2968" y="6254"/>
                    <a:pt x="2853" y="6140"/>
                  </a:cubicBezTo>
                  <a:cubicBezTo>
                    <a:pt x="2762" y="6072"/>
                    <a:pt x="2671" y="5980"/>
                    <a:pt x="2625" y="5866"/>
                  </a:cubicBezTo>
                  <a:cubicBezTo>
                    <a:pt x="2625" y="5798"/>
                    <a:pt x="2602" y="5752"/>
                    <a:pt x="2602" y="5707"/>
                  </a:cubicBezTo>
                  <a:cubicBezTo>
                    <a:pt x="2602" y="5592"/>
                    <a:pt x="2602" y="5501"/>
                    <a:pt x="2648" y="5387"/>
                  </a:cubicBezTo>
                  <a:cubicBezTo>
                    <a:pt x="2671" y="5318"/>
                    <a:pt x="2694" y="5273"/>
                    <a:pt x="2739" y="5204"/>
                  </a:cubicBezTo>
                  <a:lnTo>
                    <a:pt x="2762" y="5159"/>
                  </a:lnTo>
                  <a:lnTo>
                    <a:pt x="2785" y="5113"/>
                  </a:lnTo>
                  <a:cubicBezTo>
                    <a:pt x="2831" y="5022"/>
                    <a:pt x="2899" y="4908"/>
                    <a:pt x="2968" y="4816"/>
                  </a:cubicBezTo>
                  <a:cubicBezTo>
                    <a:pt x="3036" y="4725"/>
                    <a:pt x="3127" y="4611"/>
                    <a:pt x="3241" y="4497"/>
                  </a:cubicBezTo>
                  <a:cubicBezTo>
                    <a:pt x="3241" y="4474"/>
                    <a:pt x="3264" y="4428"/>
                    <a:pt x="3310" y="4383"/>
                  </a:cubicBezTo>
                  <a:cubicBezTo>
                    <a:pt x="3356" y="4314"/>
                    <a:pt x="3447" y="4291"/>
                    <a:pt x="3538" y="4269"/>
                  </a:cubicBezTo>
                  <a:cubicBezTo>
                    <a:pt x="3561" y="4246"/>
                    <a:pt x="3607" y="4246"/>
                    <a:pt x="3652" y="4246"/>
                  </a:cubicBezTo>
                  <a:close/>
                  <a:moveTo>
                    <a:pt x="4953" y="0"/>
                  </a:moveTo>
                  <a:cubicBezTo>
                    <a:pt x="4908" y="0"/>
                    <a:pt x="4885" y="0"/>
                    <a:pt x="4839" y="23"/>
                  </a:cubicBezTo>
                  <a:cubicBezTo>
                    <a:pt x="4794" y="23"/>
                    <a:pt x="4748" y="46"/>
                    <a:pt x="4702" y="46"/>
                  </a:cubicBezTo>
                  <a:cubicBezTo>
                    <a:pt x="4657" y="69"/>
                    <a:pt x="4611" y="92"/>
                    <a:pt x="4565" y="137"/>
                  </a:cubicBezTo>
                  <a:cubicBezTo>
                    <a:pt x="4520" y="160"/>
                    <a:pt x="4474" y="206"/>
                    <a:pt x="4406" y="251"/>
                  </a:cubicBezTo>
                  <a:lnTo>
                    <a:pt x="4360" y="297"/>
                  </a:lnTo>
                  <a:cubicBezTo>
                    <a:pt x="4314" y="365"/>
                    <a:pt x="4246" y="411"/>
                    <a:pt x="4177" y="457"/>
                  </a:cubicBezTo>
                  <a:lnTo>
                    <a:pt x="4086" y="525"/>
                  </a:lnTo>
                  <a:cubicBezTo>
                    <a:pt x="3972" y="616"/>
                    <a:pt x="3858" y="708"/>
                    <a:pt x="3766" y="799"/>
                  </a:cubicBezTo>
                  <a:cubicBezTo>
                    <a:pt x="3607" y="936"/>
                    <a:pt x="3493" y="1050"/>
                    <a:pt x="3378" y="1164"/>
                  </a:cubicBezTo>
                  <a:lnTo>
                    <a:pt x="3196" y="1347"/>
                  </a:lnTo>
                  <a:lnTo>
                    <a:pt x="3082" y="1484"/>
                  </a:lnTo>
                  <a:cubicBezTo>
                    <a:pt x="2968" y="1598"/>
                    <a:pt x="2876" y="1712"/>
                    <a:pt x="2762" y="1826"/>
                  </a:cubicBezTo>
                  <a:cubicBezTo>
                    <a:pt x="2694" y="1918"/>
                    <a:pt x="2602" y="2009"/>
                    <a:pt x="2511" y="2123"/>
                  </a:cubicBezTo>
                  <a:lnTo>
                    <a:pt x="2465" y="2191"/>
                  </a:lnTo>
                  <a:cubicBezTo>
                    <a:pt x="2374" y="2306"/>
                    <a:pt x="2260" y="2420"/>
                    <a:pt x="2192" y="2557"/>
                  </a:cubicBezTo>
                  <a:cubicBezTo>
                    <a:pt x="2077" y="2694"/>
                    <a:pt x="2009" y="2808"/>
                    <a:pt x="1918" y="2945"/>
                  </a:cubicBezTo>
                  <a:cubicBezTo>
                    <a:pt x="1735" y="3196"/>
                    <a:pt x="1552" y="3470"/>
                    <a:pt x="1393" y="3744"/>
                  </a:cubicBezTo>
                  <a:cubicBezTo>
                    <a:pt x="1233" y="3995"/>
                    <a:pt x="1073" y="4269"/>
                    <a:pt x="913" y="4611"/>
                  </a:cubicBezTo>
                  <a:cubicBezTo>
                    <a:pt x="776" y="4862"/>
                    <a:pt x="639" y="5136"/>
                    <a:pt x="502" y="5433"/>
                  </a:cubicBezTo>
                  <a:lnTo>
                    <a:pt x="434" y="5592"/>
                  </a:lnTo>
                  <a:cubicBezTo>
                    <a:pt x="343" y="5798"/>
                    <a:pt x="251" y="6003"/>
                    <a:pt x="183" y="6209"/>
                  </a:cubicBezTo>
                  <a:cubicBezTo>
                    <a:pt x="160" y="6323"/>
                    <a:pt x="114" y="6460"/>
                    <a:pt x="92" y="6574"/>
                  </a:cubicBezTo>
                  <a:cubicBezTo>
                    <a:pt x="69" y="6642"/>
                    <a:pt x="69" y="6688"/>
                    <a:pt x="46" y="6756"/>
                  </a:cubicBezTo>
                  <a:lnTo>
                    <a:pt x="46" y="6802"/>
                  </a:lnTo>
                  <a:lnTo>
                    <a:pt x="46" y="6825"/>
                  </a:lnTo>
                  <a:cubicBezTo>
                    <a:pt x="46" y="6871"/>
                    <a:pt x="46" y="6893"/>
                    <a:pt x="46" y="6893"/>
                  </a:cubicBezTo>
                  <a:cubicBezTo>
                    <a:pt x="0" y="6985"/>
                    <a:pt x="23" y="7076"/>
                    <a:pt x="92" y="7122"/>
                  </a:cubicBezTo>
                  <a:lnTo>
                    <a:pt x="114" y="7145"/>
                  </a:lnTo>
                  <a:cubicBezTo>
                    <a:pt x="137" y="7190"/>
                    <a:pt x="183" y="7213"/>
                    <a:pt x="229" y="7236"/>
                  </a:cubicBezTo>
                  <a:lnTo>
                    <a:pt x="274" y="7259"/>
                  </a:lnTo>
                  <a:lnTo>
                    <a:pt x="365" y="7327"/>
                  </a:lnTo>
                  <a:cubicBezTo>
                    <a:pt x="411" y="7350"/>
                    <a:pt x="434" y="7373"/>
                    <a:pt x="480" y="7396"/>
                  </a:cubicBezTo>
                  <a:cubicBezTo>
                    <a:pt x="548" y="7441"/>
                    <a:pt x="639" y="7510"/>
                    <a:pt x="708" y="7578"/>
                  </a:cubicBezTo>
                  <a:lnTo>
                    <a:pt x="845" y="7669"/>
                  </a:lnTo>
                  <a:cubicBezTo>
                    <a:pt x="913" y="7715"/>
                    <a:pt x="959" y="7738"/>
                    <a:pt x="1005" y="7784"/>
                  </a:cubicBezTo>
                  <a:cubicBezTo>
                    <a:pt x="1073" y="7852"/>
                    <a:pt x="1142" y="7898"/>
                    <a:pt x="1233" y="7943"/>
                  </a:cubicBezTo>
                  <a:cubicBezTo>
                    <a:pt x="1370" y="8035"/>
                    <a:pt x="1484" y="8149"/>
                    <a:pt x="1621" y="8240"/>
                  </a:cubicBezTo>
                  <a:lnTo>
                    <a:pt x="1895" y="8423"/>
                  </a:lnTo>
                  <a:lnTo>
                    <a:pt x="1963" y="8491"/>
                  </a:lnTo>
                  <a:cubicBezTo>
                    <a:pt x="2100" y="8583"/>
                    <a:pt x="2237" y="8674"/>
                    <a:pt x="2374" y="8788"/>
                  </a:cubicBezTo>
                  <a:cubicBezTo>
                    <a:pt x="2625" y="8971"/>
                    <a:pt x="2853" y="9153"/>
                    <a:pt x="3105" y="9313"/>
                  </a:cubicBezTo>
                  <a:cubicBezTo>
                    <a:pt x="3287" y="9427"/>
                    <a:pt x="3447" y="9541"/>
                    <a:pt x="3630" y="9655"/>
                  </a:cubicBezTo>
                  <a:lnTo>
                    <a:pt x="3675" y="9701"/>
                  </a:lnTo>
                  <a:lnTo>
                    <a:pt x="3721" y="9724"/>
                  </a:lnTo>
                  <a:lnTo>
                    <a:pt x="3789" y="9769"/>
                  </a:lnTo>
                  <a:cubicBezTo>
                    <a:pt x="3949" y="9884"/>
                    <a:pt x="4132" y="9975"/>
                    <a:pt x="4314" y="10089"/>
                  </a:cubicBezTo>
                  <a:lnTo>
                    <a:pt x="4451" y="10157"/>
                  </a:lnTo>
                  <a:cubicBezTo>
                    <a:pt x="4725" y="10340"/>
                    <a:pt x="4999" y="10523"/>
                    <a:pt x="5296" y="10728"/>
                  </a:cubicBezTo>
                  <a:lnTo>
                    <a:pt x="5364" y="10774"/>
                  </a:lnTo>
                  <a:cubicBezTo>
                    <a:pt x="5456" y="10842"/>
                    <a:pt x="5524" y="10888"/>
                    <a:pt x="5570" y="10911"/>
                  </a:cubicBezTo>
                  <a:cubicBezTo>
                    <a:pt x="5638" y="10956"/>
                    <a:pt x="5684" y="10979"/>
                    <a:pt x="5752" y="11002"/>
                  </a:cubicBezTo>
                  <a:lnTo>
                    <a:pt x="5821" y="11002"/>
                  </a:lnTo>
                  <a:cubicBezTo>
                    <a:pt x="5866" y="11002"/>
                    <a:pt x="5889" y="11002"/>
                    <a:pt x="5935" y="10979"/>
                  </a:cubicBezTo>
                  <a:cubicBezTo>
                    <a:pt x="6026" y="10934"/>
                    <a:pt x="6095" y="10865"/>
                    <a:pt x="6140" y="10774"/>
                  </a:cubicBezTo>
                  <a:cubicBezTo>
                    <a:pt x="6163" y="10728"/>
                    <a:pt x="6163" y="10705"/>
                    <a:pt x="6163" y="10682"/>
                  </a:cubicBezTo>
                  <a:lnTo>
                    <a:pt x="6209" y="10682"/>
                  </a:lnTo>
                  <a:cubicBezTo>
                    <a:pt x="6232" y="10660"/>
                    <a:pt x="6277" y="10637"/>
                    <a:pt x="6300" y="10637"/>
                  </a:cubicBezTo>
                  <a:cubicBezTo>
                    <a:pt x="6414" y="10614"/>
                    <a:pt x="6528" y="10614"/>
                    <a:pt x="6642" y="10591"/>
                  </a:cubicBezTo>
                  <a:cubicBezTo>
                    <a:pt x="6825" y="10614"/>
                    <a:pt x="6985" y="10637"/>
                    <a:pt x="7145" y="10682"/>
                  </a:cubicBezTo>
                  <a:lnTo>
                    <a:pt x="7236" y="10705"/>
                  </a:lnTo>
                  <a:lnTo>
                    <a:pt x="7304" y="10728"/>
                  </a:lnTo>
                  <a:cubicBezTo>
                    <a:pt x="7419" y="10751"/>
                    <a:pt x="7510" y="10774"/>
                    <a:pt x="7624" y="10797"/>
                  </a:cubicBezTo>
                  <a:cubicBezTo>
                    <a:pt x="7738" y="10819"/>
                    <a:pt x="7875" y="10865"/>
                    <a:pt x="7989" y="10934"/>
                  </a:cubicBezTo>
                  <a:cubicBezTo>
                    <a:pt x="8126" y="10979"/>
                    <a:pt x="8263" y="11048"/>
                    <a:pt x="8468" y="11162"/>
                  </a:cubicBezTo>
                  <a:cubicBezTo>
                    <a:pt x="8560" y="11207"/>
                    <a:pt x="8651" y="11276"/>
                    <a:pt x="8742" y="11344"/>
                  </a:cubicBezTo>
                  <a:cubicBezTo>
                    <a:pt x="8834" y="11413"/>
                    <a:pt x="8925" y="11504"/>
                    <a:pt x="8993" y="11573"/>
                  </a:cubicBezTo>
                  <a:cubicBezTo>
                    <a:pt x="9039" y="11618"/>
                    <a:pt x="9085" y="11664"/>
                    <a:pt x="9108" y="11732"/>
                  </a:cubicBezTo>
                  <a:cubicBezTo>
                    <a:pt x="9153" y="11778"/>
                    <a:pt x="9199" y="11824"/>
                    <a:pt x="9222" y="11892"/>
                  </a:cubicBezTo>
                  <a:cubicBezTo>
                    <a:pt x="9381" y="12189"/>
                    <a:pt x="9496" y="12463"/>
                    <a:pt x="9564" y="12737"/>
                  </a:cubicBezTo>
                  <a:cubicBezTo>
                    <a:pt x="9564" y="12782"/>
                    <a:pt x="9587" y="12828"/>
                    <a:pt x="9587" y="12874"/>
                  </a:cubicBezTo>
                  <a:cubicBezTo>
                    <a:pt x="9587" y="12942"/>
                    <a:pt x="9564" y="12988"/>
                    <a:pt x="9564" y="13056"/>
                  </a:cubicBezTo>
                  <a:cubicBezTo>
                    <a:pt x="9541" y="13148"/>
                    <a:pt x="9541" y="13239"/>
                    <a:pt x="9541" y="13330"/>
                  </a:cubicBezTo>
                  <a:cubicBezTo>
                    <a:pt x="9541" y="13513"/>
                    <a:pt x="9678" y="13673"/>
                    <a:pt x="9815" y="13764"/>
                  </a:cubicBezTo>
                  <a:cubicBezTo>
                    <a:pt x="9929" y="13878"/>
                    <a:pt x="10043" y="13969"/>
                    <a:pt x="10180" y="14083"/>
                  </a:cubicBezTo>
                  <a:cubicBezTo>
                    <a:pt x="10226" y="14129"/>
                    <a:pt x="10294" y="14175"/>
                    <a:pt x="10363" y="14220"/>
                  </a:cubicBezTo>
                  <a:lnTo>
                    <a:pt x="10523" y="14312"/>
                  </a:lnTo>
                  <a:lnTo>
                    <a:pt x="10637" y="14403"/>
                  </a:lnTo>
                  <a:lnTo>
                    <a:pt x="10888" y="14586"/>
                  </a:lnTo>
                  <a:cubicBezTo>
                    <a:pt x="10956" y="14631"/>
                    <a:pt x="11048" y="14700"/>
                    <a:pt x="11139" y="14745"/>
                  </a:cubicBezTo>
                  <a:lnTo>
                    <a:pt x="11253" y="14814"/>
                  </a:lnTo>
                  <a:cubicBezTo>
                    <a:pt x="11390" y="14905"/>
                    <a:pt x="11504" y="14974"/>
                    <a:pt x="11618" y="15065"/>
                  </a:cubicBezTo>
                  <a:cubicBezTo>
                    <a:pt x="11687" y="15111"/>
                    <a:pt x="11755" y="15133"/>
                    <a:pt x="11824" y="15179"/>
                  </a:cubicBezTo>
                  <a:lnTo>
                    <a:pt x="11892" y="15225"/>
                  </a:lnTo>
                  <a:lnTo>
                    <a:pt x="11869" y="15179"/>
                  </a:lnTo>
                  <a:lnTo>
                    <a:pt x="11869" y="15179"/>
                  </a:lnTo>
                  <a:lnTo>
                    <a:pt x="12052" y="15316"/>
                  </a:lnTo>
                  <a:lnTo>
                    <a:pt x="12075" y="15339"/>
                  </a:lnTo>
                  <a:lnTo>
                    <a:pt x="12121" y="15339"/>
                  </a:lnTo>
                  <a:lnTo>
                    <a:pt x="12143" y="15362"/>
                  </a:lnTo>
                  <a:lnTo>
                    <a:pt x="12212" y="15407"/>
                  </a:lnTo>
                  <a:cubicBezTo>
                    <a:pt x="12280" y="15453"/>
                    <a:pt x="12326" y="15476"/>
                    <a:pt x="12372" y="15499"/>
                  </a:cubicBezTo>
                  <a:lnTo>
                    <a:pt x="12440" y="15544"/>
                  </a:lnTo>
                  <a:cubicBezTo>
                    <a:pt x="12668" y="15704"/>
                    <a:pt x="12897" y="15841"/>
                    <a:pt x="13125" y="15978"/>
                  </a:cubicBezTo>
                  <a:lnTo>
                    <a:pt x="13193" y="16046"/>
                  </a:lnTo>
                  <a:lnTo>
                    <a:pt x="13262" y="16069"/>
                  </a:lnTo>
                  <a:lnTo>
                    <a:pt x="13307" y="16115"/>
                  </a:lnTo>
                  <a:cubicBezTo>
                    <a:pt x="13330" y="16138"/>
                    <a:pt x="13376" y="16160"/>
                    <a:pt x="13422" y="16183"/>
                  </a:cubicBezTo>
                  <a:lnTo>
                    <a:pt x="13467" y="16229"/>
                  </a:lnTo>
                  <a:cubicBezTo>
                    <a:pt x="13536" y="16252"/>
                    <a:pt x="13559" y="16275"/>
                    <a:pt x="13604" y="16297"/>
                  </a:cubicBezTo>
                  <a:cubicBezTo>
                    <a:pt x="13650" y="16320"/>
                    <a:pt x="13718" y="16343"/>
                    <a:pt x="13787" y="16343"/>
                  </a:cubicBezTo>
                  <a:cubicBezTo>
                    <a:pt x="13832" y="16343"/>
                    <a:pt x="13878" y="16320"/>
                    <a:pt x="13924" y="16297"/>
                  </a:cubicBezTo>
                  <a:cubicBezTo>
                    <a:pt x="14038" y="16252"/>
                    <a:pt x="14129" y="16160"/>
                    <a:pt x="14220" y="16092"/>
                  </a:cubicBezTo>
                  <a:lnTo>
                    <a:pt x="14335" y="15978"/>
                  </a:lnTo>
                  <a:lnTo>
                    <a:pt x="14403" y="15932"/>
                  </a:lnTo>
                  <a:cubicBezTo>
                    <a:pt x="14472" y="15864"/>
                    <a:pt x="14517" y="15818"/>
                    <a:pt x="14586" y="15750"/>
                  </a:cubicBezTo>
                  <a:cubicBezTo>
                    <a:pt x="14677" y="15658"/>
                    <a:pt x="14768" y="15567"/>
                    <a:pt x="14860" y="15453"/>
                  </a:cubicBezTo>
                  <a:lnTo>
                    <a:pt x="14882" y="15430"/>
                  </a:lnTo>
                  <a:lnTo>
                    <a:pt x="14928" y="15362"/>
                  </a:lnTo>
                  <a:lnTo>
                    <a:pt x="14951" y="15339"/>
                  </a:lnTo>
                  <a:cubicBezTo>
                    <a:pt x="15019" y="15247"/>
                    <a:pt x="15088" y="15179"/>
                    <a:pt x="15156" y="15088"/>
                  </a:cubicBezTo>
                  <a:cubicBezTo>
                    <a:pt x="15270" y="14928"/>
                    <a:pt x="15362" y="14745"/>
                    <a:pt x="15453" y="14563"/>
                  </a:cubicBezTo>
                  <a:lnTo>
                    <a:pt x="15499" y="14494"/>
                  </a:lnTo>
                  <a:cubicBezTo>
                    <a:pt x="15613" y="14289"/>
                    <a:pt x="15727" y="14106"/>
                    <a:pt x="15818" y="13901"/>
                  </a:cubicBezTo>
                  <a:lnTo>
                    <a:pt x="15955" y="13673"/>
                  </a:lnTo>
                  <a:lnTo>
                    <a:pt x="15978" y="13627"/>
                  </a:lnTo>
                  <a:cubicBezTo>
                    <a:pt x="16046" y="13513"/>
                    <a:pt x="16092" y="13399"/>
                    <a:pt x="16161" y="13285"/>
                  </a:cubicBezTo>
                  <a:lnTo>
                    <a:pt x="16252" y="13148"/>
                  </a:lnTo>
                  <a:lnTo>
                    <a:pt x="16526" y="12691"/>
                  </a:lnTo>
                  <a:lnTo>
                    <a:pt x="16594" y="12577"/>
                  </a:lnTo>
                  <a:lnTo>
                    <a:pt x="16754" y="12326"/>
                  </a:lnTo>
                  <a:cubicBezTo>
                    <a:pt x="16777" y="12280"/>
                    <a:pt x="16823" y="12212"/>
                    <a:pt x="16845" y="12166"/>
                  </a:cubicBezTo>
                  <a:cubicBezTo>
                    <a:pt x="16868" y="12098"/>
                    <a:pt x="16891" y="12052"/>
                    <a:pt x="16937" y="12006"/>
                  </a:cubicBezTo>
                  <a:lnTo>
                    <a:pt x="17051" y="11801"/>
                  </a:lnTo>
                  <a:lnTo>
                    <a:pt x="17188" y="11595"/>
                  </a:lnTo>
                  <a:lnTo>
                    <a:pt x="17211" y="11573"/>
                  </a:lnTo>
                  <a:lnTo>
                    <a:pt x="17233" y="11527"/>
                  </a:lnTo>
                  <a:lnTo>
                    <a:pt x="17348" y="11344"/>
                  </a:lnTo>
                  <a:lnTo>
                    <a:pt x="17393" y="11253"/>
                  </a:lnTo>
                  <a:lnTo>
                    <a:pt x="17507" y="11048"/>
                  </a:lnTo>
                  <a:lnTo>
                    <a:pt x="17553" y="10956"/>
                  </a:lnTo>
                  <a:cubicBezTo>
                    <a:pt x="17621" y="10865"/>
                    <a:pt x="17667" y="10774"/>
                    <a:pt x="17736" y="10682"/>
                  </a:cubicBezTo>
                  <a:cubicBezTo>
                    <a:pt x="17781" y="10568"/>
                    <a:pt x="17850" y="10454"/>
                    <a:pt x="17918" y="10317"/>
                  </a:cubicBezTo>
                  <a:cubicBezTo>
                    <a:pt x="17964" y="10226"/>
                    <a:pt x="18032" y="10135"/>
                    <a:pt x="18078" y="10021"/>
                  </a:cubicBezTo>
                  <a:lnTo>
                    <a:pt x="18078" y="9998"/>
                  </a:lnTo>
                  <a:cubicBezTo>
                    <a:pt x="18146" y="9884"/>
                    <a:pt x="18215" y="9747"/>
                    <a:pt x="18283" y="9632"/>
                  </a:cubicBezTo>
                  <a:cubicBezTo>
                    <a:pt x="18375" y="9427"/>
                    <a:pt x="18420" y="9267"/>
                    <a:pt x="18443" y="9130"/>
                  </a:cubicBezTo>
                  <a:cubicBezTo>
                    <a:pt x="18443" y="9016"/>
                    <a:pt x="18420" y="8925"/>
                    <a:pt x="18375" y="8834"/>
                  </a:cubicBezTo>
                  <a:cubicBezTo>
                    <a:pt x="18352" y="8788"/>
                    <a:pt x="18306" y="8765"/>
                    <a:pt x="18261" y="8719"/>
                  </a:cubicBezTo>
                  <a:cubicBezTo>
                    <a:pt x="18192" y="8651"/>
                    <a:pt x="18169" y="8628"/>
                    <a:pt x="18146" y="8605"/>
                  </a:cubicBezTo>
                  <a:cubicBezTo>
                    <a:pt x="18009" y="8514"/>
                    <a:pt x="17872" y="8400"/>
                    <a:pt x="17758" y="8331"/>
                  </a:cubicBezTo>
                  <a:cubicBezTo>
                    <a:pt x="17484" y="8149"/>
                    <a:pt x="17211" y="7966"/>
                    <a:pt x="16959" y="7761"/>
                  </a:cubicBezTo>
                  <a:cubicBezTo>
                    <a:pt x="16754" y="7601"/>
                    <a:pt x="16526" y="7441"/>
                    <a:pt x="16320" y="7304"/>
                  </a:cubicBezTo>
                  <a:lnTo>
                    <a:pt x="16252" y="7259"/>
                  </a:lnTo>
                  <a:lnTo>
                    <a:pt x="16206" y="7236"/>
                  </a:lnTo>
                  <a:lnTo>
                    <a:pt x="16183" y="7213"/>
                  </a:lnTo>
                  <a:lnTo>
                    <a:pt x="16046" y="7122"/>
                  </a:lnTo>
                  <a:cubicBezTo>
                    <a:pt x="15978" y="7076"/>
                    <a:pt x="15910" y="7030"/>
                    <a:pt x="15841" y="6985"/>
                  </a:cubicBezTo>
                  <a:cubicBezTo>
                    <a:pt x="15704" y="6893"/>
                    <a:pt x="15590" y="6802"/>
                    <a:pt x="15453" y="6734"/>
                  </a:cubicBezTo>
                  <a:cubicBezTo>
                    <a:pt x="15316" y="6642"/>
                    <a:pt x="15156" y="6551"/>
                    <a:pt x="15019" y="6460"/>
                  </a:cubicBezTo>
                  <a:lnTo>
                    <a:pt x="14951" y="6437"/>
                  </a:lnTo>
                  <a:cubicBezTo>
                    <a:pt x="14860" y="6391"/>
                    <a:pt x="14791" y="6346"/>
                    <a:pt x="14700" y="6300"/>
                  </a:cubicBezTo>
                  <a:cubicBezTo>
                    <a:pt x="14608" y="6254"/>
                    <a:pt x="14517" y="6232"/>
                    <a:pt x="14403" y="6232"/>
                  </a:cubicBezTo>
                  <a:cubicBezTo>
                    <a:pt x="14289" y="6232"/>
                    <a:pt x="14198" y="6254"/>
                    <a:pt x="14106" y="6277"/>
                  </a:cubicBezTo>
                  <a:lnTo>
                    <a:pt x="14015" y="6277"/>
                  </a:lnTo>
                  <a:cubicBezTo>
                    <a:pt x="13718" y="6323"/>
                    <a:pt x="13467" y="6346"/>
                    <a:pt x="13239" y="6346"/>
                  </a:cubicBezTo>
                  <a:cubicBezTo>
                    <a:pt x="13102" y="6323"/>
                    <a:pt x="12988" y="6300"/>
                    <a:pt x="12851" y="6277"/>
                  </a:cubicBezTo>
                  <a:lnTo>
                    <a:pt x="12782" y="6277"/>
                  </a:lnTo>
                  <a:cubicBezTo>
                    <a:pt x="12691" y="6254"/>
                    <a:pt x="12600" y="6232"/>
                    <a:pt x="12509" y="6209"/>
                  </a:cubicBezTo>
                  <a:cubicBezTo>
                    <a:pt x="12394" y="6163"/>
                    <a:pt x="12280" y="6117"/>
                    <a:pt x="12166" y="6049"/>
                  </a:cubicBezTo>
                  <a:cubicBezTo>
                    <a:pt x="11961" y="5935"/>
                    <a:pt x="11801" y="5798"/>
                    <a:pt x="11687" y="5661"/>
                  </a:cubicBezTo>
                  <a:cubicBezTo>
                    <a:pt x="11618" y="5615"/>
                    <a:pt x="11573" y="5547"/>
                    <a:pt x="11527" y="5478"/>
                  </a:cubicBezTo>
                  <a:cubicBezTo>
                    <a:pt x="11436" y="5364"/>
                    <a:pt x="11390" y="5296"/>
                    <a:pt x="11344" y="5204"/>
                  </a:cubicBezTo>
                  <a:cubicBezTo>
                    <a:pt x="11253" y="5045"/>
                    <a:pt x="11185" y="4862"/>
                    <a:pt x="11139" y="4725"/>
                  </a:cubicBezTo>
                  <a:cubicBezTo>
                    <a:pt x="11116" y="4679"/>
                    <a:pt x="11093" y="4634"/>
                    <a:pt x="11093" y="4588"/>
                  </a:cubicBezTo>
                  <a:lnTo>
                    <a:pt x="11071" y="4542"/>
                  </a:lnTo>
                  <a:cubicBezTo>
                    <a:pt x="11048" y="4474"/>
                    <a:pt x="11002" y="4405"/>
                    <a:pt x="11002" y="4337"/>
                  </a:cubicBezTo>
                  <a:lnTo>
                    <a:pt x="10979" y="4223"/>
                  </a:lnTo>
                  <a:lnTo>
                    <a:pt x="10956" y="4177"/>
                  </a:lnTo>
                  <a:cubicBezTo>
                    <a:pt x="10956" y="4040"/>
                    <a:pt x="10934" y="3903"/>
                    <a:pt x="10865" y="3789"/>
                  </a:cubicBezTo>
                  <a:cubicBezTo>
                    <a:pt x="10774" y="3561"/>
                    <a:pt x="10568" y="3333"/>
                    <a:pt x="10294" y="3150"/>
                  </a:cubicBezTo>
                  <a:cubicBezTo>
                    <a:pt x="9998" y="2967"/>
                    <a:pt x="9724" y="2808"/>
                    <a:pt x="9450" y="2648"/>
                  </a:cubicBezTo>
                  <a:cubicBezTo>
                    <a:pt x="9359" y="2602"/>
                    <a:pt x="9267" y="2557"/>
                    <a:pt x="9176" y="2511"/>
                  </a:cubicBezTo>
                  <a:lnTo>
                    <a:pt x="9039" y="2443"/>
                  </a:lnTo>
                  <a:cubicBezTo>
                    <a:pt x="8948" y="2374"/>
                    <a:pt x="8834" y="2328"/>
                    <a:pt x="8720" y="2283"/>
                  </a:cubicBezTo>
                  <a:lnTo>
                    <a:pt x="8651" y="2237"/>
                  </a:lnTo>
                  <a:cubicBezTo>
                    <a:pt x="8400" y="2123"/>
                    <a:pt x="8195" y="2009"/>
                    <a:pt x="7989" y="1918"/>
                  </a:cubicBezTo>
                  <a:cubicBezTo>
                    <a:pt x="7715" y="1735"/>
                    <a:pt x="7487" y="1575"/>
                    <a:pt x="7282" y="1415"/>
                  </a:cubicBezTo>
                  <a:lnTo>
                    <a:pt x="7190" y="1347"/>
                  </a:lnTo>
                  <a:lnTo>
                    <a:pt x="7122" y="1301"/>
                  </a:lnTo>
                  <a:cubicBezTo>
                    <a:pt x="6916" y="1141"/>
                    <a:pt x="6711" y="982"/>
                    <a:pt x="6505" y="845"/>
                  </a:cubicBezTo>
                  <a:cubicBezTo>
                    <a:pt x="6437" y="776"/>
                    <a:pt x="6346" y="731"/>
                    <a:pt x="6277" y="685"/>
                  </a:cubicBezTo>
                  <a:lnTo>
                    <a:pt x="6140" y="594"/>
                  </a:lnTo>
                  <a:cubicBezTo>
                    <a:pt x="6095" y="548"/>
                    <a:pt x="6049" y="525"/>
                    <a:pt x="6003" y="502"/>
                  </a:cubicBezTo>
                  <a:lnTo>
                    <a:pt x="5981" y="480"/>
                  </a:lnTo>
                  <a:cubicBezTo>
                    <a:pt x="5912" y="434"/>
                    <a:pt x="5844" y="388"/>
                    <a:pt x="5798" y="343"/>
                  </a:cubicBezTo>
                  <a:lnTo>
                    <a:pt x="5707" y="297"/>
                  </a:lnTo>
                  <a:cubicBezTo>
                    <a:pt x="5615" y="228"/>
                    <a:pt x="5547" y="183"/>
                    <a:pt x="5456" y="137"/>
                  </a:cubicBezTo>
                  <a:cubicBezTo>
                    <a:pt x="5387" y="114"/>
                    <a:pt x="5319" y="92"/>
                    <a:pt x="5250" y="69"/>
                  </a:cubicBezTo>
                  <a:cubicBezTo>
                    <a:pt x="5136" y="23"/>
                    <a:pt x="5045" y="0"/>
                    <a:pt x="49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8"/>
            <p:cNvSpPr/>
            <p:nvPr/>
          </p:nvSpPr>
          <p:spPr>
            <a:xfrm>
              <a:off x="9268280" y="2082199"/>
              <a:ext cx="299607" cy="216576"/>
            </a:xfrm>
            <a:custGeom>
              <a:avLst/>
              <a:gdLst/>
              <a:ahLst/>
              <a:cxnLst/>
              <a:rect l="l" t="t" r="r" b="b"/>
              <a:pathLst>
                <a:path w="10706" h="7739" extrusionOk="0">
                  <a:moveTo>
                    <a:pt x="366" y="0"/>
                  </a:moveTo>
                  <a:cubicBezTo>
                    <a:pt x="275" y="0"/>
                    <a:pt x="206" y="46"/>
                    <a:pt x="138" y="114"/>
                  </a:cubicBezTo>
                  <a:cubicBezTo>
                    <a:pt x="115" y="137"/>
                    <a:pt x="92" y="183"/>
                    <a:pt x="69" y="229"/>
                  </a:cubicBezTo>
                  <a:cubicBezTo>
                    <a:pt x="46" y="297"/>
                    <a:pt x="46" y="366"/>
                    <a:pt x="69" y="434"/>
                  </a:cubicBezTo>
                  <a:cubicBezTo>
                    <a:pt x="69" y="457"/>
                    <a:pt x="69" y="480"/>
                    <a:pt x="69" y="502"/>
                  </a:cubicBezTo>
                  <a:cubicBezTo>
                    <a:pt x="23" y="525"/>
                    <a:pt x="1" y="617"/>
                    <a:pt x="23" y="662"/>
                  </a:cubicBezTo>
                  <a:cubicBezTo>
                    <a:pt x="69" y="731"/>
                    <a:pt x="115" y="776"/>
                    <a:pt x="183" y="845"/>
                  </a:cubicBezTo>
                  <a:cubicBezTo>
                    <a:pt x="229" y="890"/>
                    <a:pt x="275" y="913"/>
                    <a:pt x="343" y="959"/>
                  </a:cubicBezTo>
                  <a:cubicBezTo>
                    <a:pt x="434" y="1027"/>
                    <a:pt x="526" y="1096"/>
                    <a:pt x="617" y="1164"/>
                  </a:cubicBezTo>
                  <a:cubicBezTo>
                    <a:pt x="685" y="1210"/>
                    <a:pt x="754" y="1279"/>
                    <a:pt x="822" y="1324"/>
                  </a:cubicBezTo>
                  <a:cubicBezTo>
                    <a:pt x="845" y="1347"/>
                    <a:pt x="868" y="1393"/>
                    <a:pt x="891" y="1415"/>
                  </a:cubicBezTo>
                  <a:cubicBezTo>
                    <a:pt x="1005" y="1484"/>
                    <a:pt x="1119" y="1552"/>
                    <a:pt x="1210" y="1621"/>
                  </a:cubicBezTo>
                  <a:cubicBezTo>
                    <a:pt x="1256" y="1644"/>
                    <a:pt x="1279" y="1667"/>
                    <a:pt x="1302" y="1689"/>
                  </a:cubicBezTo>
                  <a:cubicBezTo>
                    <a:pt x="1416" y="1781"/>
                    <a:pt x="1553" y="1849"/>
                    <a:pt x="1667" y="1940"/>
                  </a:cubicBezTo>
                  <a:cubicBezTo>
                    <a:pt x="1895" y="2100"/>
                    <a:pt x="2101" y="2260"/>
                    <a:pt x="2329" y="2420"/>
                  </a:cubicBezTo>
                  <a:cubicBezTo>
                    <a:pt x="2557" y="2580"/>
                    <a:pt x="2785" y="2739"/>
                    <a:pt x="3014" y="2922"/>
                  </a:cubicBezTo>
                  <a:cubicBezTo>
                    <a:pt x="3128" y="2990"/>
                    <a:pt x="3242" y="3082"/>
                    <a:pt x="3356" y="3150"/>
                  </a:cubicBezTo>
                  <a:cubicBezTo>
                    <a:pt x="3402" y="3173"/>
                    <a:pt x="3470" y="3219"/>
                    <a:pt x="3516" y="3264"/>
                  </a:cubicBezTo>
                  <a:cubicBezTo>
                    <a:pt x="3539" y="3287"/>
                    <a:pt x="3561" y="3287"/>
                    <a:pt x="3584" y="3310"/>
                  </a:cubicBezTo>
                  <a:cubicBezTo>
                    <a:pt x="3630" y="3333"/>
                    <a:pt x="3653" y="3356"/>
                    <a:pt x="3698" y="3378"/>
                  </a:cubicBezTo>
                  <a:lnTo>
                    <a:pt x="3835" y="3378"/>
                  </a:lnTo>
                  <a:cubicBezTo>
                    <a:pt x="3858" y="3378"/>
                    <a:pt x="3881" y="3378"/>
                    <a:pt x="3904" y="3356"/>
                  </a:cubicBezTo>
                  <a:cubicBezTo>
                    <a:pt x="3995" y="3424"/>
                    <a:pt x="4086" y="3470"/>
                    <a:pt x="4178" y="3538"/>
                  </a:cubicBezTo>
                  <a:cubicBezTo>
                    <a:pt x="4292" y="3630"/>
                    <a:pt x="4429" y="3698"/>
                    <a:pt x="4543" y="3789"/>
                  </a:cubicBezTo>
                  <a:cubicBezTo>
                    <a:pt x="4611" y="3812"/>
                    <a:pt x="4680" y="3858"/>
                    <a:pt x="4748" y="3903"/>
                  </a:cubicBezTo>
                  <a:cubicBezTo>
                    <a:pt x="4748" y="3903"/>
                    <a:pt x="4771" y="3926"/>
                    <a:pt x="4771" y="3926"/>
                  </a:cubicBezTo>
                  <a:cubicBezTo>
                    <a:pt x="4794" y="3972"/>
                    <a:pt x="4840" y="4018"/>
                    <a:pt x="4862" y="4040"/>
                  </a:cubicBezTo>
                  <a:cubicBezTo>
                    <a:pt x="5068" y="4200"/>
                    <a:pt x="5273" y="4360"/>
                    <a:pt x="5479" y="4520"/>
                  </a:cubicBezTo>
                  <a:cubicBezTo>
                    <a:pt x="5661" y="4657"/>
                    <a:pt x="5867" y="4794"/>
                    <a:pt x="6072" y="4931"/>
                  </a:cubicBezTo>
                  <a:cubicBezTo>
                    <a:pt x="6300" y="5068"/>
                    <a:pt x="6529" y="5227"/>
                    <a:pt x="6757" y="5364"/>
                  </a:cubicBezTo>
                  <a:cubicBezTo>
                    <a:pt x="6757" y="5364"/>
                    <a:pt x="6780" y="5387"/>
                    <a:pt x="6780" y="5387"/>
                  </a:cubicBezTo>
                  <a:cubicBezTo>
                    <a:pt x="6825" y="5410"/>
                    <a:pt x="6871" y="5433"/>
                    <a:pt x="6894" y="5478"/>
                  </a:cubicBezTo>
                  <a:cubicBezTo>
                    <a:pt x="7099" y="5615"/>
                    <a:pt x="7305" y="5752"/>
                    <a:pt x="7510" y="5889"/>
                  </a:cubicBezTo>
                  <a:cubicBezTo>
                    <a:pt x="7784" y="6072"/>
                    <a:pt x="8035" y="6254"/>
                    <a:pt x="8309" y="6437"/>
                  </a:cubicBezTo>
                  <a:cubicBezTo>
                    <a:pt x="8400" y="6506"/>
                    <a:pt x="8492" y="6574"/>
                    <a:pt x="8583" y="6642"/>
                  </a:cubicBezTo>
                  <a:cubicBezTo>
                    <a:pt x="8697" y="6711"/>
                    <a:pt x="8811" y="6802"/>
                    <a:pt x="8925" y="6894"/>
                  </a:cubicBezTo>
                  <a:cubicBezTo>
                    <a:pt x="9039" y="6985"/>
                    <a:pt x="9176" y="7099"/>
                    <a:pt x="9313" y="7167"/>
                  </a:cubicBezTo>
                  <a:cubicBezTo>
                    <a:pt x="9336" y="7190"/>
                    <a:pt x="9382" y="7190"/>
                    <a:pt x="9405" y="7190"/>
                  </a:cubicBezTo>
                  <a:cubicBezTo>
                    <a:pt x="9428" y="7213"/>
                    <a:pt x="9473" y="7259"/>
                    <a:pt x="9496" y="7282"/>
                  </a:cubicBezTo>
                  <a:cubicBezTo>
                    <a:pt x="9542" y="7304"/>
                    <a:pt x="9587" y="7350"/>
                    <a:pt x="9610" y="7373"/>
                  </a:cubicBezTo>
                  <a:cubicBezTo>
                    <a:pt x="9679" y="7419"/>
                    <a:pt x="9724" y="7464"/>
                    <a:pt x="9770" y="7487"/>
                  </a:cubicBezTo>
                  <a:cubicBezTo>
                    <a:pt x="9884" y="7578"/>
                    <a:pt x="10021" y="7647"/>
                    <a:pt x="10158" y="7692"/>
                  </a:cubicBezTo>
                  <a:cubicBezTo>
                    <a:pt x="10181" y="7715"/>
                    <a:pt x="10226" y="7715"/>
                    <a:pt x="10272" y="7738"/>
                  </a:cubicBezTo>
                  <a:cubicBezTo>
                    <a:pt x="10341" y="7738"/>
                    <a:pt x="10455" y="7715"/>
                    <a:pt x="10500" y="7670"/>
                  </a:cubicBezTo>
                  <a:cubicBezTo>
                    <a:pt x="10523" y="7647"/>
                    <a:pt x="10546" y="7624"/>
                    <a:pt x="10546" y="7601"/>
                  </a:cubicBezTo>
                  <a:cubicBezTo>
                    <a:pt x="10569" y="7578"/>
                    <a:pt x="10592" y="7533"/>
                    <a:pt x="10592" y="7487"/>
                  </a:cubicBezTo>
                  <a:cubicBezTo>
                    <a:pt x="10614" y="7487"/>
                    <a:pt x="10637" y="7464"/>
                    <a:pt x="10637" y="7441"/>
                  </a:cubicBezTo>
                  <a:cubicBezTo>
                    <a:pt x="10683" y="7373"/>
                    <a:pt x="10706" y="7282"/>
                    <a:pt x="10706" y="7213"/>
                  </a:cubicBezTo>
                  <a:cubicBezTo>
                    <a:pt x="10706" y="7167"/>
                    <a:pt x="10683" y="7122"/>
                    <a:pt x="10660" y="7076"/>
                  </a:cubicBezTo>
                  <a:cubicBezTo>
                    <a:pt x="10614" y="7008"/>
                    <a:pt x="10569" y="6939"/>
                    <a:pt x="10523" y="6894"/>
                  </a:cubicBezTo>
                  <a:cubicBezTo>
                    <a:pt x="10455" y="6825"/>
                    <a:pt x="10386" y="6757"/>
                    <a:pt x="10318" y="6711"/>
                  </a:cubicBezTo>
                  <a:cubicBezTo>
                    <a:pt x="10249" y="6665"/>
                    <a:pt x="10204" y="6620"/>
                    <a:pt x="10158" y="6597"/>
                  </a:cubicBezTo>
                  <a:cubicBezTo>
                    <a:pt x="10067" y="6551"/>
                    <a:pt x="9998" y="6506"/>
                    <a:pt x="9930" y="6460"/>
                  </a:cubicBezTo>
                  <a:cubicBezTo>
                    <a:pt x="9724" y="6323"/>
                    <a:pt x="9496" y="6186"/>
                    <a:pt x="9268" y="6049"/>
                  </a:cubicBezTo>
                  <a:cubicBezTo>
                    <a:pt x="9245" y="6049"/>
                    <a:pt x="9222" y="6026"/>
                    <a:pt x="9199" y="6003"/>
                  </a:cubicBezTo>
                  <a:cubicBezTo>
                    <a:pt x="9039" y="5912"/>
                    <a:pt x="8880" y="5798"/>
                    <a:pt x="8720" y="5684"/>
                  </a:cubicBezTo>
                  <a:cubicBezTo>
                    <a:pt x="8674" y="5661"/>
                    <a:pt x="8606" y="5615"/>
                    <a:pt x="8560" y="5592"/>
                  </a:cubicBezTo>
                  <a:cubicBezTo>
                    <a:pt x="8446" y="5501"/>
                    <a:pt x="8355" y="5433"/>
                    <a:pt x="8241" y="5341"/>
                  </a:cubicBezTo>
                  <a:cubicBezTo>
                    <a:pt x="7990" y="5159"/>
                    <a:pt x="7761" y="4999"/>
                    <a:pt x="7533" y="4816"/>
                  </a:cubicBezTo>
                  <a:cubicBezTo>
                    <a:pt x="7305" y="4634"/>
                    <a:pt x="7054" y="4428"/>
                    <a:pt x="6825" y="4269"/>
                  </a:cubicBezTo>
                  <a:cubicBezTo>
                    <a:pt x="6775" y="4235"/>
                    <a:pt x="6713" y="4214"/>
                    <a:pt x="6656" y="4214"/>
                  </a:cubicBezTo>
                  <a:cubicBezTo>
                    <a:pt x="6636" y="4214"/>
                    <a:pt x="6616" y="4217"/>
                    <a:pt x="6597" y="4223"/>
                  </a:cubicBezTo>
                  <a:cubicBezTo>
                    <a:pt x="6255" y="4018"/>
                    <a:pt x="5912" y="3789"/>
                    <a:pt x="5570" y="3561"/>
                  </a:cubicBezTo>
                  <a:cubicBezTo>
                    <a:pt x="5547" y="3515"/>
                    <a:pt x="5524" y="3470"/>
                    <a:pt x="5479" y="3447"/>
                  </a:cubicBezTo>
                  <a:cubicBezTo>
                    <a:pt x="5387" y="3378"/>
                    <a:pt x="5296" y="3310"/>
                    <a:pt x="5205" y="3241"/>
                  </a:cubicBezTo>
                  <a:cubicBezTo>
                    <a:pt x="5091" y="3173"/>
                    <a:pt x="4977" y="3105"/>
                    <a:pt x="4885" y="3036"/>
                  </a:cubicBezTo>
                  <a:cubicBezTo>
                    <a:pt x="4703" y="2922"/>
                    <a:pt x="4543" y="2808"/>
                    <a:pt x="4383" y="2694"/>
                  </a:cubicBezTo>
                  <a:cubicBezTo>
                    <a:pt x="4064" y="2465"/>
                    <a:pt x="3767" y="2260"/>
                    <a:pt x="3447" y="2032"/>
                  </a:cubicBezTo>
                  <a:cubicBezTo>
                    <a:pt x="3333" y="1963"/>
                    <a:pt x="3219" y="1872"/>
                    <a:pt x="3105" y="1803"/>
                  </a:cubicBezTo>
                  <a:cubicBezTo>
                    <a:pt x="3082" y="1781"/>
                    <a:pt x="3082" y="1781"/>
                    <a:pt x="3059" y="1781"/>
                  </a:cubicBezTo>
                  <a:cubicBezTo>
                    <a:pt x="3014" y="1758"/>
                    <a:pt x="2991" y="1712"/>
                    <a:pt x="2945" y="1689"/>
                  </a:cubicBezTo>
                  <a:cubicBezTo>
                    <a:pt x="2854" y="1621"/>
                    <a:pt x="2785" y="1552"/>
                    <a:pt x="2694" y="1484"/>
                  </a:cubicBezTo>
                  <a:cubicBezTo>
                    <a:pt x="2648" y="1461"/>
                    <a:pt x="2603" y="1438"/>
                    <a:pt x="2557" y="1438"/>
                  </a:cubicBezTo>
                  <a:cubicBezTo>
                    <a:pt x="2489" y="1438"/>
                    <a:pt x="2420" y="1461"/>
                    <a:pt x="2374" y="1484"/>
                  </a:cubicBezTo>
                  <a:cubicBezTo>
                    <a:pt x="2329" y="1438"/>
                    <a:pt x="2283" y="1415"/>
                    <a:pt x="2238" y="1370"/>
                  </a:cubicBezTo>
                  <a:cubicBezTo>
                    <a:pt x="2238" y="1347"/>
                    <a:pt x="2238" y="1347"/>
                    <a:pt x="2215" y="1324"/>
                  </a:cubicBezTo>
                  <a:cubicBezTo>
                    <a:pt x="2192" y="1233"/>
                    <a:pt x="2101" y="1164"/>
                    <a:pt x="2009" y="1096"/>
                  </a:cubicBezTo>
                  <a:cubicBezTo>
                    <a:pt x="1986" y="1073"/>
                    <a:pt x="1964" y="1050"/>
                    <a:pt x="1918" y="1027"/>
                  </a:cubicBezTo>
                  <a:cubicBezTo>
                    <a:pt x="1850" y="959"/>
                    <a:pt x="1781" y="913"/>
                    <a:pt x="1713" y="868"/>
                  </a:cubicBezTo>
                  <a:cubicBezTo>
                    <a:pt x="1576" y="776"/>
                    <a:pt x="1416" y="685"/>
                    <a:pt x="1279" y="571"/>
                  </a:cubicBezTo>
                  <a:cubicBezTo>
                    <a:pt x="1142" y="480"/>
                    <a:pt x="1005" y="388"/>
                    <a:pt x="868" y="297"/>
                  </a:cubicBezTo>
                  <a:cubicBezTo>
                    <a:pt x="800" y="251"/>
                    <a:pt x="731" y="206"/>
                    <a:pt x="663" y="160"/>
                  </a:cubicBezTo>
                  <a:cubicBezTo>
                    <a:pt x="640" y="137"/>
                    <a:pt x="594" y="114"/>
                    <a:pt x="571" y="92"/>
                  </a:cubicBezTo>
                  <a:cubicBezTo>
                    <a:pt x="526" y="69"/>
                    <a:pt x="503" y="46"/>
                    <a:pt x="457" y="23"/>
                  </a:cubicBezTo>
                  <a:cubicBezTo>
                    <a:pt x="434" y="23"/>
                    <a:pt x="389" y="0"/>
                    <a:pt x="3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8"/>
            <p:cNvSpPr/>
            <p:nvPr/>
          </p:nvSpPr>
          <p:spPr>
            <a:xfrm>
              <a:off x="9225490" y="2102628"/>
              <a:ext cx="339850" cy="260009"/>
            </a:xfrm>
            <a:custGeom>
              <a:avLst/>
              <a:gdLst/>
              <a:ahLst/>
              <a:cxnLst/>
              <a:rect l="l" t="t" r="r" b="b"/>
              <a:pathLst>
                <a:path w="12144" h="9291" extrusionOk="0">
                  <a:moveTo>
                    <a:pt x="1050" y="1"/>
                  </a:moveTo>
                  <a:cubicBezTo>
                    <a:pt x="1005" y="1"/>
                    <a:pt x="959" y="1"/>
                    <a:pt x="936" y="24"/>
                  </a:cubicBezTo>
                  <a:cubicBezTo>
                    <a:pt x="845" y="24"/>
                    <a:pt x="754" y="69"/>
                    <a:pt x="708" y="138"/>
                  </a:cubicBezTo>
                  <a:cubicBezTo>
                    <a:pt x="662" y="183"/>
                    <a:pt x="639" y="229"/>
                    <a:pt x="639" y="252"/>
                  </a:cubicBezTo>
                  <a:cubicBezTo>
                    <a:pt x="525" y="366"/>
                    <a:pt x="434" y="480"/>
                    <a:pt x="366" y="571"/>
                  </a:cubicBezTo>
                  <a:cubicBezTo>
                    <a:pt x="297" y="663"/>
                    <a:pt x="229" y="777"/>
                    <a:pt x="183" y="868"/>
                  </a:cubicBezTo>
                  <a:lnTo>
                    <a:pt x="160" y="914"/>
                  </a:lnTo>
                  <a:lnTo>
                    <a:pt x="137" y="959"/>
                  </a:lnTo>
                  <a:cubicBezTo>
                    <a:pt x="92" y="1028"/>
                    <a:pt x="69" y="1073"/>
                    <a:pt x="46" y="1142"/>
                  </a:cubicBezTo>
                  <a:cubicBezTo>
                    <a:pt x="0" y="1256"/>
                    <a:pt x="0" y="1347"/>
                    <a:pt x="0" y="1462"/>
                  </a:cubicBezTo>
                  <a:cubicBezTo>
                    <a:pt x="0" y="1507"/>
                    <a:pt x="23" y="1553"/>
                    <a:pt x="23" y="1621"/>
                  </a:cubicBezTo>
                  <a:cubicBezTo>
                    <a:pt x="69" y="1735"/>
                    <a:pt x="160" y="1827"/>
                    <a:pt x="251" y="1895"/>
                  </a:cubicBezTo>
                  <a:cubicBezTo>
                    <a:pt x="366" y="2009"/>
                    <a:pt x="480" y="2101"/>
                    <a:pt x="617" y="2169"/>
                  </a:cubicBezTo>
                  <a:cubicBezTo>
                    <a:pt x="708" y="2260"/>
                    <a:pt x="822" y="2329"/>
                    <a:pt x="936" y="2397"/>
                  </a:cubicBezTo>
                  <a:cubicBezTo>
                    <a:pt x="1050" y="2489"/>
                    <a:pt x="1187" y="2557"/>
                    <a:pt x="1301" y="2626"/>
                  </a:cubicBezTo>
                  <a:cubicBezTo>
                    <a:pt x="1393" y="2671"/>
                    <a:pt x="1484" y="2740"/>
                    <a:pt x="1575" y="2808"/>
                  </a:cubicBezTo>
                  <a:lnTo>
                    <a:pt x="1621" y="2854"/>
                  </a:lnTo>
                  <a:lnTo>
                    <a:pt x="1735" y="2922"/>
                  </a:lnTo>
                  <a:cubicBezTo>
                    <a:pt x="1826" y="2991"/>
                    <a:pt x="1918" y="3036"/>
                    <a:pt x="2009" y="3105"/>
                  </a:cubicBezTo>
                  <a:cubicBezTo>
                    <a:pt x="2055" y="3151"/>
                    <a:pt x="2100" y="3173"/>
                    <a:pt x="2146" y="3219"/>
                  </a:cubicBezTo>
                  <a:cubicBezTo>
                    <a:pt x="2214" y="3265"/>
                    <a:pt x="2260" y="3333"/>
                    <a:pt x="2329" y="3379"/>
                  </a:cubicBezTo>
                  <a:cubicBezTo>
                    <a:pt x="2465" y="3470"/>
                    <a:pt x="2580" y="3561"/>
                    <a:pt x="2694" y="3653"/>
                  </a:cubicBezTo>
                  <a:cubicBezTo>
                    <a:pt x="2945" y="3858"/>
                    <a:pt x="3219" y="4041"/>
                    <a:pt x="3470" y="4223"/>
                  </a:cubicBezTo>
                  <a:lnTo>
                    <a:pt x="3698" y="4383"/>
                  </a:lnTo>
                  <a:cubicBezTo>
                    <a:pt x="3881" y="4497"/>
                    <a:pt x="4063" y="4634"/>
                    <a:pt x="4269" y="4771"/>
                  </a:cubicBezTo>
                  <a:cubicBezTo>
                    <a:pt x="4406" y="4862"/>
                    <a:pt x="4543" y="4954"/>
                    <a:pt x="4702" y="5045"/>
                  </a:cubicBezTo>
                  <a:cubicBezTo>
                    <a:pt x="4748" y="5068"/>
                    <a:pt x="4794" y="5091"/>
                    <a:pt x="4862" y="5136"/>
                  </a:cubicBezTo>
                  <a:cubicBezTo>
                    <a:pt x="4908" y="5159"/>
                    <a:pt x="4976" y="5205"/>
                    <a:pt x="5045" y="5228"/>
                  </a:cubicBezTo>
                  <a:cubicBezTo>
                    <a:pt x="5045" y="5251"/>
                    <a:pt x="5068" y="5251"/>
                    <a:pt x="5090" y="5273"/>
                  </a:cubicBezTo>
                  <a:cubicBezTo>
                    <a:pt x="5250" y="5365"/>
                    <a:pt x="5433" y="5479"/>
                    <a:pt x="5593" y="5570"/>
                  </a:cubicBezTo>
                  <a:cubicBezTo>
                    <a:pt x="5798" y="5707"/>
                    <a:pt x="6003" y="5867"/>
                    <a:pt x="6209" y="6027"/>
                  </a:cubicBezTo>
                  <a:lnTo>
                    <a:pt x="6346" y="6118"/>
                  </a:lnTo>
                  <a:cubicBezTo>
                    <a:pt x="6483" y="6232"/>
                    <a:pt x="6620" y="6323"/>
                    <a:pt x="6757" y="6437"/>
                  </a:cubicBezTo>
                  <a:cubicBezTo>
                    <a:pt x="6871" y="6529"/>
                    <a:pt x="6985" y="6643"/>
                    <a:pt x="7099" y="6734"/>
                  </a:cubicBezTo>
                  <a:cubicBezTo>
                    <a:pt x="7350" y="6917"/>
                    <a:pt x="7601" y="7099"/>
                    <a:pt x="7898" y="7305"/>
                  </a:cubicBezTo>
                  <a:lnTo>
                    <a:pt x="8035" y="7396"/>
                  </a:lnTo>
                  <a:cubicBezTo>
                    <a:pt x="8126" y="7442"/>
                    <a:pt x="8217" y="7510"/>
                    <a:pt x="8309" y="7556"/>
                  </a:cubicBezTo>
                  <a:lnTo>
                    <a:pt x="8400" y="7647"/>
                  </a:lnTo>
                  <a:cubicBezTo>
                    <a:pt x="8514" y="7716"/>
                    <a:pt x="8606" y="7784"/>
                    <a:pt x="8720" y="7853"/>
                  </a:cubicBezTo>
                  <a:cubicBezTo>
                    <a:pt x="8857" y="7944"/>
                    <a:pt x="8994" y="8035"/>
                    <a:pt x="9130" y="8127"/>
                  </a:cubicBezTo>
                  <a:cubicBezTo>
                    <a:pt x="9245" y="8218"/>
                    <a:pt x="9382" y="8309"/>
                    <a:pt x="9496" y="8378"/>
                  </a:cubicBezTo>
                  <a:cubicBezTo>
                    <a:pt x="9770" y="8560"/>
                    <a:pt x="10044" y="8720"/>
                    <a:pt x="10295" y="8880"/>
                  </a:cubicBezTo>
                  <a:cubicBezTo>
                    <a:pt x="10386" y="8925"/>
                    <a:pt x="10477" y="8971"/>
                    <a:pt x="10568" y="9017"/>
                  </a:cubicBezTo>
                  <a:lnTo>
                    <a:pt x="10660" y="9062"/>
                  </a:lnTo>
                  <a:lnTo>
                    <a:pt x="10751" y="9108"/>
                  </a:lnTo>
                  <a:cubicBezTo>
                    <a:pt x="10820" y="9154"/>
                    <a:pt x="10911" y="9199"/>
                    <a:pt x="11002" y="9245"/>
                  </a:cubicBezTo>
                  <a:cubicBezTo>
                    <a:pt x="11071" y="9268"/>
                    <a:pt x="11139" y="9291"/>
                    <a:pt x="11208" y="9291"/>
                  </a:cubicBezTo>
                  <a:cubicBezTo>
                    <a:pt x="11253" y="9291"/>
                    <a:pt x="11299" y="9291"/>
                    <a:pt x="11345" y="9268"/>
                  </a:cubicBezTo>
                  <a:cubicBezTo>
                    <a:pt x="11481" y="9199"/>
                    <a:pt x="11573" y="9108"/>
                    <a:pt x="11641" y="8948"/>
                  </a:cubicBezTo>
                  <a:cubicBezTo>
                    <a:pt x="11664" y="8903"/>
                    <a:pt x="11687" y="8834"/>
                    <a:pt x="11710" y="8766"/>
                  </a:cubicBezTo>
                  <a:cubicBezTo>
                    <a:pt x="11733" y="8697"/>
                    <a:pt x="11755" y="8606"/>
                    <a:pt x="11801" y="8515"/>
                  </a:cubicBezTo>
                  <a:cubicBezTo>
                    <a:pt x="11847" y="8446"/>
                    <a:pt x="11870" y="8378"/>
                    <a:pt x="11915" y="8332"/>
                  </a:cubicBezTo>
                  <a:cubicBezTo>
                    <a:pt x="11938" y="8286"/>
                    <a:pt x="11961" y="8241"/>
                    <a:pt x="11984" y="8195"/>
                  </a:cubicBezTo>
                  <a:cubicBezTo>
                    <a:pt x="12029" y="8127"/>
                    <a:pt x="12052" y="8058"/>
                    <a:pt x="12075" y="7990"/>
                  </a:cubicBezTo>
                  <a:cubicBezTo>
                    <a:pt x="12121" y="7921"/>
                    <a:pt x="12143" y="7853"/>
                    <a:pt x="12143" y="7784"/>
                  </a:cubicBezTo>
                  <a:cubicBezTo>
                    <a:pt x="12143" y="7693"/>
                    <a:pt x="12143" y="7624"/>
                    <a:pt x="12121" y="7556"/>
                  </a:cubicBezTo>
                  <a:cubicBezTo>
                    <a:pt x="12098" y="7487"/>
                    <a:pt x="12029" y="7419"/>
                    <a:pt x="11984" y="7350"/>
                  </a:cubicBezTo>
                  <a:cubicBezTo>
                    <a:pt x="11938" y="7328"/>
                    <a:pt x="11915" y="7305"/>
                    <a:pt x="11892" y="7282"/>
                  </a:cubicBezTo>
                  <a:cubicBezTo>
                    <a:pt x="11710" y="7099"/>
                    <a:pt x="11504" y="6962"/>
                    <a:pt x="11299" y="6803"/>
                  </a:cubicBezTo>
                  <a:lnTo>
                    <a:pt x="11162" y="6711"/>
                  </a:lnTo>
                  <a:cubicBezTo>
                    <a:pt x="10911" y="6529"/>
                    <a:pt x="10660" y="6346"/>
                    <a:pt x="10409" y="6186"/>
                  </a:cubicBezTo>
                  <a:cubicBezTo>
                    <a:pt x="10226" y="6049"/>
                    <a:pt x="10066" y="5935"/>
                    <a:pt x="9907" y="5821"/>
                  </a:cubicBezTo>
                  <a:cubicBezTo>
                    <a:pt x="9792" y="5730"/>
                    <a:pt x="9655" y="5639"/>
                    <a:pt x="9541" y="5547"/>
                  </a:cubicBezTo>
                  <a:cubicBezTo>
                    <a:pt x="9245" y="5365"/>
                    <a:pt x="8948" y="5159"/>
                    <a:pt x="8560" y="4908"/>
                  </a:cubicBezTo>
                  <a:cubicBezTo>
                    <a:pt x="8491" y="4862"/>
                    <a:pt x="8423" y="4840"/>
                    <a:pt x="8377" y="4794"/>
                  </a:cubicBezTo>
                  <a:cubicBezTo>
                    <a:pt x="8263" y="4726"/>
                    <a:pt x="8149" y="4657"/>
                    <a:pt x="8058" y="4589"/>
                  </a:cubicBezTo>
                  <a:lnTo>
                    <a:pt x="7807" y="4452"/>
                  </a:lnTo>
                  <a:cubicBezTo>
                    <a:pt x="7715" y="4383"/>
                    <a:pt x="7624" y="4338"/>
                    <a:pt x="7533" y="4269"/>
                  </a:cubicBezTo>
                  <a:cubicBezTo>
                    <a:pt x="7350" y="4178"/>
                    <a:pt x="7168" y="4064"/>
                    <a:pt x="7008" y="3972"/>
                  </a:cubicBezTo>
                  <a:cubicBezTo>
                    <a:pt x="6848" y="3881"/>
                    <a:pt x="6688" y="3790"/>
                    <a:pt x="6551" y="3698"/>
                  </a:cubicBezTo>
                  <a:cubicBezTo>
                    <a:pt x="6232" y="3493"/>
                    <a:pt x="6003" y="3333"/>
                    <a:pt x="5798" y="3196"/>
                  </a:cubicBezTo>
                  <a:cubicBezTo>
                    <a:pt x="5570" y="3036"/>
                    <a:pt x="5364" y="2854"/>
                    <a:pt x="5159" y="2694"/>
                  </a:cubicBezTo>
                  <a:lnTo>
                    <a:pt x="4999" y="2557"/>
                  </a:lnTo>
                  <a:cubicBezTo>
                    <a:pt x="4794" y="2375"/>
                    <a:pt x="4565" y="2215"/>
                    <a:pt x="4246" y="2009"/>
                  </a:cubicBezTo>
                  <a:cubicBezTo>
                    <a:pt x="4177" y="1964"/>
                    <a:pt x="4132" y="1918"/>
                    <a:pt x="4063" y="1895"/>
                  </a:cubicBezTo>
                  <a:cubicBezTo>
                    <a:pt x="3995" y="1850"/>
                    <a:pt x="3926" y="1804"/>
                    <a:pt x="3858" y="1758"/>
                  </a:cubicBezTo>
                  <a:cubicBezTo>
                    <a:pt x="3721" y="1667"/>
                    <a:pt x="3584" y="1576"/>
                    <a:pt x="3447" y="1484"/>
                  </a:cubicBezTo>
                  <a:cubicBezTo>
                    <a:pt x="3242" y="1347"/>
                    <a:pt x="3013" y="1233"/>
                    <a:pt x="2808" y="1119"/>
                  </a:cubicBezTo>
                  <a:cubicBezTo>
                    <a:pt x="2648" y="1028"/>
                    <a:pt x="2511" y="937"/>
                    <a:pt x="2351" y="845"/>
                  </a:cubicBezTo>
                  <a:cubicBezTo>
                    <a:pt x="2214" y="754"/>
                    <a:pt x="2100" y="685"/>
                    <a:pt x="1963" y="594"/>
                  </a:cubicBezTo>
                  <a:lnTo>
                    <a:pt x="1963" y="594"/>
                  </a:lnTo>
                  <a:lnTo>
                    <a:pt x="2009" y="640"/>
                  </a:lnTo>
                  <a:lnTo>
                    <a:pt x="1918" y="571"/>
                  </a:lnTo>
                  <a:cubicBezTo>
                    <a:pt x="1781" y="480"/>
                    <a:pt x="1644" y="389"/>
                    <a:pt x="1507" y="297"/>
                  </a:cubicBezTo>
                  <a:lnTo>
                    <a:pt x="1370" y="229"/>
                  </a:lnTo>
                  <a:lnTo>
                    <a:pt x="1279" y="160"/>
                  </a:lnTo>
                  <a:cubicBezTo>
                    <a:pt x="1256" y="138"/>
                    <a:pt x="1256" y="115"/>
                    <a:pt x="1233" y="92"/>
                  </a:cubicBezTo>
                  <a:cubicBezTo>
                    <a:pt x="1187" y="24"/>
                    <a:pt x="1119" y="1"/>
                    <a:pt x="1050" y="1"/>
                  </a:cubicBezTo>
                  <a:close/>
                </a:path>
              </a:pathLst>
            </a:custGeom>
            <a:solidFill>
              <a:srgbClr val="94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8"/>
            <p:cNvSpPr/>
            <p:nvPr/>
          </p:nvSpPr>
          <p:spPr>
            <a:xfrm>
              <a:off x="9258709" y="2132656"/>
              <a:ext cx="28125" cy="27901"/>
            </a:xfrm>
            <a:custGeom>
              <a:avLst/>
              <a:gdLst/>
              <a:ahLst/>
              <a:cxnLst/>
              <a:rect l="l" t="t" r="r" b="b"/>
              <a:pathLst>
                <a:path w="1005" h="997" extrusionOk="0">
                  <a:moveTo>
                    <a:pt x="434" y="0"/>
                  </a:moveTo>
                  <a:cubicBezTo>
                    <a:pt x="365" y="0"/>
                    <a:pt x="297" y="23"/>
                    <a:pt x="251" y="69"/>
                  </a:cubicBezTo>
                  <a:cubicBezTo>
                    <a:pt x="206" y="92"/>
                    <a:pt x="183" y="115"/>
                    <a:pt x="160" y="160"/>
                  </a:cubicBezTo>
                  <a:cubicBezTo>
                    <a:pt x="137" y="183"/>
                    <a:pt x="114" y="206"/>
                    <a:pt x="114" y="229"/>
                  </a:cubicBezTo>
                  <a:cubicBezTo>
                    <a:pt x="69" y="229"/>
                    <a:pt x="46" y="252"/>
                    <a:pt x="23" y="274"/>
                  </a:cubicBezTo>
                  <a:cubicBezTo>
                    <a:pt x="23" y="320"/>
                    <a:pt x="0" y="366"/>
                    <a:pt x="0" y="389"/>
                  </a:cubicBezTo>
                  <a:cubicBezTo>
                    <a:pt x="0" y="457"/>
                    <a:pt x="0" y="503"/>
                    <a:pt x="0" y="548"/>
                  </a:cubicBezTo>
                  <a:cubicBezTo>
                    <a:pt x="23" y="571"/>
                    <a:pt x="23" y="617"/>
                    <a:pt x="46" y="640"/>
                  </a:cubicBezTo>
                  <a:cubicBezTo>
                    <a:pt x="46" y="662"/>
                    <a:pt x="69" y="685"/>
                    <a:pt x="69" y="708"/>
                  </a:cubicBezTo>
                  <a:cubicBezTo>
                    <a:pt x="92" y="731"/>
                    <a:pt x="114" y="754"/>
                    <a:pt x="114" y="777"/>
                  </a:cubicBezTo>
                  <a:cubicBezTo>
                    <a:pt x="183" y="845"/>
                    <a:pt x="229" y="914"/>
                    <a:pt x="320" y="959"/>
                  </a:cubicBezTo>
                  <a:cubicBezTo>
                    <a:pt x="360" y="986"/>
                    <a:pt x="408" y="997"/>
                    <a:pt x="454" y="997"/>
                  </a:cubicBezTo>
                  <a:cubicBezTo>
                    <a:pt x="487" y="997"/>
                    <a:pt x="520" y="991"/>
                    <a:pt x="548" y="982"/>
                  </a:cubicBezTo>
                  <a:cubicBezTo>
                    <a:pt x="594" y="982"/>
                    <a:pt x="639" y="959"/>
                    <a:pt x="685" y="936"/>
                  </a:cubicBezTo>
                  <a:cubicBezTo>
                    <a:pt x="731" y="914"/>
                    <a:pt x="776" y="868"/>
                    <a:pt x="799" y="822"/>
                  </a:cubicBezTo>
                  <a:cubicBezTo>
                    <a:pt x="845" y="777"/>
                    <a:pt x="890" y="731"/>
                    <a:pt x="913" y="685"/>
                  </a:cubicBezTo>
                  <a:cubicBezTo>
                    <a:pt x="959" y="640"/>
                    <a:pt x="982" y="571"/>
                    <a:pt x="982" y="525"/>
                  </a:cubicBezTo>
                  <a:cubicBezTo>
                    <a:pt x="1005" y="480"/>
                    <a:pt x="1005" y="434"/>
                    <a:pt x="1005" y="389"/>
                  </a:cubicBezTo>
                  <a:cubicBezTo>
                    <a:pt x="1005" y="343"/>
                    <a:pt x="982" y="320"/>
                    <a:pt x="982" y="297"/>
                  </a:cubicBezTo>
                  <a:cubicBezTo>
                    <a:pt x="959" y="252"/>
                    <a:pt x="959" y="229"/>
                    <a:pt x="936" y="206"/>
                  </a:cubicBezTo>
                  <a:cubicBezTo>
                    <a:pt x="913" y="160"/>
                    <a:pt x="890" y="137"/>
                    <a:pt x="868" y="92"/>
                  </a:cubicBezTo>
                  <a:cubicBezTo>
                    <a:pt x="833" y="40"/>
                    <a:pt x="773" y="15"/>
                    <a:pt x="717" y="15"/>
                  </a:cubicBezTo>
                  <a:cubicBezTo>
                    <a:pt x="698" y="15"/>
                    <a:pt x="679" y="18"/>
                    <a:pt x="662" y="23"/>
                  </a:cubicBezTo>
                  <a:cubicBezTo>
                    <a:pt x="617" y="0"/>
                    <a:pt x="548" y="0"/>
                    <a:pt x="502" y="0"/>
                  </a:cubicBezTo>
                  <a:close/>
                </a:path>
              </a:pathLst>
            </a:custGeom>
            <a:solidFill>
              <a:srgbClr val="BCB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8"/>
            <p:cNvSpPr/>
            <p:nvPr/>
          </p:nvSpPr>
          <p:spPr>
            <a:xfrm>
              <a:off x="8839046" y="1995334"/>
              <a:ext cx="18526" cy="18526"/>
            </a:xfrm>
            <a:custGeom>
              <a:avLst/>
              <a:gdLst/>
              <a:ahLst/>
              <a:cxnLst/>
              <a:rect l="l" t="t" r="r" b="b"/>
              <a:pathLst>
                <a:path w="662" h="662" extrusionOk="0">
                  <a:moveTo>
                    <a:pt x="320" y="0"/>
                  </a:moveTo>
                  <a:cubicBezTo>
                    <a:pt x="160" y="0"/>
                    <a:pt x="0" y="160"/>
                    <a:pt x="0" y="320"/>
                  </a:cubicBezTo>
                  <a:cubicBezTo>
                    <a:pt x="0" y="502"/>
                    <a:pt x="160" y="662"/>
                    <a:pt x="342" y="662"/>
                  </a:cubicBezTo>
                  <a:cubicBezTo>
                    <a:pt x="502" y="662"/>
                    <a:pt x="662" y="502"/>
                    <a:pt x="662" y="320"/>
                  </a:cubicBezTo>
                  <a:cubicBezTo>
                    <a:pt x="662" y="160"/>
                    <a:pt x="502" y="0"/>
                    <a:pt x="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8"/>
            <p:cNvSpPr/>
            <p:nvPr/>
          </p:nvSpPr>
          <p:spPr>
            <a:xfrm>
              <a:off x="8803253" y="1985735"/>
              <a:ext cx="10270" cy="10886"/>
            </a:xfrm>
            <a:custGeom>
              <a:avLst/>
              <a:gdLst/>
              <a:ahLst/>
              <a:cxnLst/>
              <a:rect l="l" t="t" r="r" b="b"/>
              <a:pathLst>
                <a:path w="367" h="389" extrusionOk="0">
                  <a:moveTo>
                    <a:pt x="183" y="1"/>
                  </a:moveTo>
                  <a:cubicBezTo>
                    <a:pt x="92" y="1"/>
                    <a:pt x="1" y="92"/>
                    <a:pt x="1" y="183"/>
                  </a:cubicBezTo>
                  <a:cubicBezTo>
                    <a:pt x="1" y="297"/>
                    <a:pt x="92" y="389"/>
                    <a:pt x="183" y="389"/>
                  </a:cubicBezTo>
                  <a:cubicBezTo>
                    <a:pt x="298" y="389"/>
                    <a:pt x="366" y="297"/>
                    <a:pt x="366" y="183"/>
                  </a:cubicBezTo>
                  <a:cubicBezTo>
                    <a:pt x="366" y="92"/>
                    <a:pt x="298"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8"/>
            <p:cNvSpPr/>
            <p:nvPr/>
          </p:nvSpPr>
          <p:spPr>
            <a:xfrm>
              <a:off x="8817301" y="1965306"/>
              <a:ext cx="8340" cy="8312"/>
            </a:xfrm>
            <a:custGeom>
              <a:avLst/>
              <a:gdLst/>
              <a:ahLst/>
              <a:cxnLst/>
              <a:rect l="l" t="t" r="r" b="b"/>
              <a:pathLst>
                <a:path w="298" h="297" extrusionOk="0">
                  <a:moveTo>
                    <a:pt x="138" y="0"/>
                  </a:moveTo>
                  <a:cubicBezTo>
                    <a:pt x="69" y="0"/>
                    <a:pt x="1" y="69"/>
                    <a:pt x="1" y="160"/>
                  </a:cubicBezTo>
                  <a:cubicBezTo>
                    <a:pt x="1" y="229"/>
                    <a:pt x="69" y="297"/>
                    <a:pt x="138" y="297"/>
                  </a:cubicBezTo>
                  <a:cubicBezTo>
                    <a:pt x="229" y="297"/>
                    <a:pt x="298" y="229"/>
                    <a:pt x="298" y="160"/>
                  </a:cubicBezTo>
                  <a:cubicBezTo>
                    <a:pt x="298" y="69"/>
                    <a:pt x="229"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8"/>
            <p:cNvSpPr/>
            <p:nvPr/>
          </p:nvSpPr>
          <p:spPr>
            <a:xfrm>
              <a:off x="8780893" y="1956994"/>
              <a:ext cx="8983" cy="8983"/>
            </a:xfrm>
            <a:custGeom>
              <a:avLst/>
              <a:gdLst/>
              <a:ahLst/>
              <a:cxnLst/>
              <a:rect l="l" t="t" r="r" b="b"/>
              <a:pathLst>
                <a:path w="321" h="321" extrusionOk="0">
                  <a:moveTo>
                    <a:pt x="161" y="1"/>
                  </a:moveTo>
                  <a:cubicBezTo>
                    <a:pt x="69" y="1"/>
                    <a:pt x="1" y="69"/>
                    <a:pt x="1" y="160"/>
                  </a:cubicBezTo>
                  <a:cubicBezTo>
                    <a:pt x="1" y="252"/>
                    <a:pt x="69" y="320"/>
                    <a:pt x="161" y="320"/>
                  </a:cubicBezTo>
                  <a:cubicBezTo>
                    <a:pt x="252" y="320"/>
                    <a:pt x="321" y="252"/>
                    <a:pt x="321" y="160"/>
                  </a:cubicBezTo>
                  <a:cubicBezTo>
                    <a:pt x="321" y="69"/>
                    <a:pt x="25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8"/>
            <p:cNvSpPr/>
            <p:nvPr/>
          </p:nvSpPr>
          <p:spPr>
            <a:xfrm>
              <a:off x="8743225" y="1933991"/>
              <a:ext cx="13433" cy="13461"/>
            </a:xfrm>
            <a:custGeom>
              <a:avLst/>
              <a:gdLst/>
              <a:ahLst/>
              <a:cxnLst/>
              <a:rect l="l" t="t" r="r" b="b"/>
              <a:pathLst>
                <a:path w="480" h="481" extrusionOk="0">
                  <a:moveTo>
                    <a:pt x="251" y="1"/>
                  </a:moveTo>
                  <a:cubicBezTo>
                    <a:pt x="114" y="1"/>
                    <a:pt x="0" y="115"/>
                    <a:pt x="0" y="229"/>
                  </a:cubicBezTo>
                  <a:cubicBezTo>
                    <a:pt x="0" y="366"/>
                    <a:pt x="114" y="480"/>
                    <a:pt x="251" y="480"/>
                  </a:cubicBezTo>
                  <a:cubicBezTo>
                    <a:pt x="388" y="480"/>
                    <a:pt x="480" y="366"/>
                    <a:pt x="480" y="229"/>
                  </a:cubicBezTo>
                  <a:cubicBezTo>
                    <a:pt x="480" y="115"/>
                    <a:pt x="388" y="1"/>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8"/>
            <p:cNvSpPr/>
            <p:nvPr/>
          </p:nvSpPr>
          <p:spPr>
            <a:xfrm>
              <a:off x="8760464" y="1916108"/>
              <a:ext cx="10886" cy="10886"/>
            </a:xfrm>
            <a:custGeom>
              <a:avLst/>
              <a:gdLst/>
              <a:ahLst/>
              <a:cxnLst/>
              <a:rect l="l" t="t" r="r" b="b"/>
              <a:pathLst>
                <a:path w="389" h="389" extrusionOk="0">
                  <a:moveTo>
                    <a:pt x="183" y="1"/>
                  </a:moveTo>
                  <a:cubicBezTo>
                    <a:pt x="92" y="1"/>
                    <a:pt x="1" y="92"/>
                    <a:pt x="1" y="206"/>
                  </a:cubicBezTo>
                  <a:cubicBezTo>
                    <a:pt x="1" y="297"/>
                    <a:pt x="92" y="389"/>
                    <a:pt x="183" y="389"/>
                  </a:cubicBezTo>
                  <a:cubicBezTo>
                    <a:pt x="297" y="389"/>
                    <a:pt x="389" y="297"/>
                    <a:pt x="389" y="206"/>
                  </a:cubicBezTo>
                  <a:cubicBezTo>
                    <a:pt x="389" y="92"/>
                    <a:pt x="297"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8"/>
            <p:cNvSpPr/>
            <p:nvPr/>
          </p:nvSpPr>
          <p:spPr>
            <a:xfrm>
              <a:off x="8809018" y="1932731"/>
              <a:ext cx="7696" cy="7052"/>
            </a:xfrm>
            <a:custGeom>
              <a:avLst/>
              <a:gdLst/>
              <a:ahLst/>
              <a:cxnLst/>
              <a:rect l="l" t="t" r="r" b="b"/>
              <a:pathLst>
                <a:path w="275" h="252" extrusionOk="0">
                  <a:moveTo>
                    <a:pt x="137" y="0"/>
                  </a:moveTo>
                  <a:cubicBezTo>
                    <a:pt x="69" y="0"/>
                    <a:pt x="0" y="46"/>
                    <a:pt x="0" y="114"/>
                  </a:cubicBezTo>
                  <a:cubicBezTo>
                    <a:pt x="23" y="183"/>
                    <a:pt x="69" y="251"/>
                    <a:pt x="137" y="251"/>
                  </a:cubicBezTo>
                  <a:cubicBezTo>
                    <a:pt x="206" y="251"/>
                    <a:pt x="274" y="183"/>
                    <a:pt x="274" y="114"/>
                  </a:cubicBezTo>
                  <a:cubicBezTo>
                    <a:pt x="274" y="46"/>
                    <a:pt x="20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8"/>
            <p:cNvSpPr/>
            <p:nvPr/>
          </p:nvSpPr>
          <p:spPr>
            <a:xfrm>
              <a:off x="8852450" y="1936565"/>
              <a:ext cx="7052" cy="7696"/>
            </a:xfrm>
            <a:custGeom>
              <a:avLst/>
              <a:gdLst/>
              <a:ahLst/>
              <a:cxnLst/>
              <a:rect l="l" t="t" r="r" b="b"/>
              <a:pathLst>
                <a:path w="252" h="275" extrusionOk="0">
                  <a:moveTo>
                    <a:pt x="137" y="0"/>
                  </a:moveTo>
                  <a:cubicBezTo>
                    <a:pt x="69" y="0"/>
                    <a:pt x="0" y="69"/>
                    <a:pt x="0" y="137"/>
                  </a:cubicBezTo>
                  <a:cubicBezTo>
                    <a:pt x="0" y="206"/>
                    <a:pt x="69" y="274"/>
                    <a:pt x="137" y="274"/>
                  </a:cubicBezTo>
                  <a:cubicBezTo>
                    <a:pt x="206" y="274"/>
                    <a:pt x="251" y="206"/>
                    <a:pt x="251" y="137"/>
                  </a:cubicBezTo>
                  <a:cubicBezTo>
                    <a:pt x="251" y="69"/>
                    <a:pt x="20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8"/>
            <p:cNvSpPr/>
            <p:nvPr/>
          </p:nvSpPr>
          <p:spPr>
            <a:xfrm>
              <a:off x="8862021" y="1968496"/>
              <a:ext cx="5149" cy="5121"/>
            </a:xfrm>
            <a:custGeom>
              <a:avLst/>
              <a:gdLst/>
              <a:ahLst/>
              <a:cxnLst/>
              <a:rect l="l" t="t" r="r" b="b"/>
              <a:pathLst>
                <a:path w="184" h="183" extrusionOk="0">
                  <a:moveTo>
                    <a:pt x="92" y="0"/>
                  </a:moveTo>
                  <a:cubicBezTo>
                    <a:pt x="46" y="0"/>
                    <a:pt x="1" y="46"/>
                    <a:pt x="1" y="92"/>
                  </a:cubicBezTo>
                  <a:cubicBezTo>
                    <a:pt x="1" y="137"/>
                    <a:pt x="46" y="183"/>
                    <a:pt x="92" y="183"/>
                  </a:cubicBezTo>
                  <a:cubicBezTo>
                    <a:pt x="138" y="183"/>
                    <a:pt x="183" y="137"/>
                    <a:pt x="183" y="92"/>
                  </a:cubicBezTo>
                  <a:cubicBezTo>
                    <a:pt x="183" y="46"/>
                    <a:pt x="138"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8"/>
            <p:cNvSpPr/>
            <p:nvPr/>
          </p:nvSpPr>
          <p:spPr>
            <a:xfrm>
              <a:off x="8890762" y="2025334"/>
              <a:ext cx="9627" cy="8983"/>
            </a:xfrm>
            <a:custGeom>
              <a:avLst/>
              <a:gdLst/>
              <a:ahLst/>
              <a:cxnLst/>
              <a:rect l="l" t="t" r="r" b="b"/>
              <a:pathLst>
                <a:path w="344" h="321" extrusionOk="0">
                  <a:moveTo>
                    <a:pt x="161" y="1"/>
                  </a:moveTo>
                  <a:cubicBezTo>
                    <a:pt x="69" y="1"/>
                    <a:pt x="1" y="69"/>
                    <a:pt x="1" y="161"/>
                  </a:cubicBezTo>
                  <a:cubicBezTo>
                    <a:pt x="1" y="252"/>
                    <a:pt x="69" y="320"/>
                    <a:pt x="161" y="320"/>
                  </a:cubicBezTo>
                  <a:cubicBezTo>
                    <a:pt x="252" y="320"/>
                    <a:pt x="343" y="252"/>
                    <a:pt x="320" y="161"/>
                  </a:cubicBezTo>
                  <a:cubicBezTo>
                    <a:pt x="320" y="69"/>
                    <a:pt x="25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38"/>
            <p:cNvSpPr/>
            <p:nvPr/>
          </p:nvSpPr>
          <p:spPr>
            <a:xfrm>
              <a:off x="8973178" y="2132656"/>
              <a:ext cx="13433" cy="14076"/>
            </a:xfrm>
            <a:custGeom>
              <a:avLst/>
              <a:gdLst/>
              <a:ahLst/>
              <a:cxnLst/>
              <a:rect l="l" t="t" r="r" b="b"/>
              <a:pathLst>
                <a:path w="480" h="503" extrusionOk="0">
                  <a:moveTo>
                    <a:pt x="251" y="0"/>
                  </a:moveTo>
                  <a:cubicBezTo>
                    <a:pt x="114" y="0"/>
                    <a:pt x="0" y="115"/>
                    <a:pt x="0" y="252"/>
                  </a:cubicBezTo>
                  <a:cubicBezTo>
                    <a:pt x="0" y="389"/>
                    <a:pt x="114" y="503"/>
                    <a:pt x="251" y="503"/>
                  </a:cubicBezTo>
                  <a:cubicBezTo>
                    <a:pt x="366" y="503"/>
                    <a:pt x="480" y="389"/>
                    <a:pt x="480" y="252"/>
                  </a:cubicBezTo>
                  <a:cubicBezTo>
                    <a:pt x="480" y="115"/>
                    <a:pt x="366"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38"/>
            <p:cNvSpPr/>
            <p:nvPr/>
          </p:nvSpPr>
          <p:spPr>
            <a:xfrm>
              <a:off x="8918887" y="2119251"/>
              <a:ext cx="10886" cy="10886"/>
            </a:xfrm>
            <a:custGeom>
              <a:avLst/>
              <a:gdLst/>
              <a:ahLst/>
              <a:cxnLst/>
              <a:rect l="l" t="t" r="r" b="b"/>
              <a:pathLst>
                <a:path w="389" h="389" extrusionOk="0">
                  <a:moveTo>
                    <a:pt x="183" y="0"/>
                  </a:moveTo>
                  <a:cubicBezTo>
                    <a:pt x="92" y="0"/>
                    <a:pt x="0" y="91"/>
                    <a:pt x="0" y="206"/>
                  </a:cubicBezTo>
                  <a:cubicBezTo>
                    <a:pt x="0" y="297"/>
                    <a:pt x="92" y="388"/>
                    <a:pt x="183" y="388"/>
                  </a:cubicBezTo>
                  <a:cubicBezTo>
                    <a:pt x="297" y="388"/>
                    <a:pt x="388" y="297"/>
                    <a:pt x="388" y="206"/>
                  </a:cubicBezTo>
                  <a:cubicBezTo>
                    <a:pt x="388" y="91"/>
                    <a:pt x="297"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8"/>
            <p:cNvSpPr/>
            <p:nvPr/>
          </p:nvSpPr>
          <p:spPr>
            <a:xfrm>
              <a:off x="8953364" y="2111583"/>
              <a:ext cx="5149" cy="5765"/>
            </a:xfrm>
            <a:custGeom>
              <a:avLst/>
              <a:gdLst/>
              <a:ahLst/>
              <a:cxnLst/>
              <a:rect l="l" t="t" r="r" b="b"/>
              <a:pathLst>
                <a:path w="184" h="206" extrusionOk="0">
                  <a:moveTo>
                    <a:pt x="92" y="0"/>
                  </a:moveTo>
                  <a:cubicBezTo>
                    <a:pt x="46" y="0"/>
                    <a:pt x="1" y="46"/>
                    <a:pt x="1" y="92"/>
                  </a:cubicBezTo>
                  <a:cubicBezTo>
                    <a:pt x="1" y="160"/>
                    <a:pt x="46" y="206"/>
                    <a:pt x="92" y="206"/>
                  </a:cubicBezTo>
                  <a:cubicBezTo>
                    <a:pt x="138" y="206"/>
                    <a:pt x="183" y="160"/>
                    <a:pt x="183" y="92"/>
                  </a:cubicBezTo>
                  <a:cubicBezTo>
                    <a:pt x="183" y="46"/>
                    <a:pt x="138"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8"/>
            <p:cNvSpPr/>
            <p:nvPr/>
          </p:nvSpPr>
          <p:spPr>
            <a:xfrm>
              <a:off x="8974465" y="2073244"/>
              <a:ext cx="4478" cy="4506"/>
            </a:xfrm>
            <a:custGeom>
              <a:avLst/>
              <a:gdLst/>
              <a:ahLst/>
              <a:cxnLst/>
              <a:rect l="l" t="t" r="r" b="b"/>
              <a:pathLst>
                <a:path w="160" h="161" extrusionOk="0">
                  <a:moveTo>
                    <a:pt x="91" y="1"/>
                  </a:moveTo>
                  <a:cubicBezTo>
                    <a:pt x="46" y="1"/>
                    <a:pt x="0" y="24"/>
                    <a:pt x="0" y="69"/>
                  </a:cubicBezTo>
                  <a:cubicBezTo>
                    <a:pt x="0" y="115"/>
                    <a:pt x="46" y="161"/>
                    <a:pt x="91" y="161"/>
                  </a:cubicBezTo>
                  <a:cubicBezTo>
                    <a:pt x="137" y="161"/>
                    <a:pt x="160" y="115"/>
                    <a:pt x="160" y="69"/>
                  </a:cubicBezTo>
                  <a:cubicBezTo>
                    <a:pt x="160" y="24"/>
                    <a:pt x="137"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8"/>
            <p:cNvSpPr/>
            <p:nvPr/>
          </p:nvSpPr>
          <p:spPr>
            <a:xfrm>
              <a:off x="8999372" y="2164587"/>
              <a:ext cx="5765" cy="5793"/>
            </a:xfrm>
            <a:custGeom>
              <a:avLst/>
              <a:gdLst/>
              <a:ahLst/>
              <a:cxnLst/>
              <a:rect l="l" t="t" r="r" b="b"/>
              <a:pathLst>
                <a:path w="206" h="207" extrusionOk="0">
                  <a:moveTo>
                    <a:pt x="114" y="1"/>
                  </a:moveTo>
                  <a:cubicBezTo>
                    <a:pt x="46" y="1"/>
                    <a:pt x="0" y="46"/>
                    <a:pt x="0" y="115"/>
                  </a:cubicBezTo>
                  <a:cubicBezTo>
                    <a:pt x="0" y="161"/>
                    <a:pt x="46" y="206"/>
                    <a:pt x="114" y="206"/>
                  </a:cubicBezTo>
                  <a:cubicBezTo>
                    <a:pt x="160" y="206"/>
                    <a:pt x="206" y="161"/>
                    <a:pt x="206" y="115"/>
                  </a:cubicBezTo>
                  <a:cubicBezTo>
                    <a:pt x="206" y="46"/>
                    <a:pt x="160"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8"/>
            <p:cNvSpPr/>
            <p:nvPr/>
          </p:nvSpPr>
          <p:spPr>
            <a:xfrm>
              <a:off x="8997441" y="1907181"/>
              <a:ext cx="15364" cy="15336"/>
            </a:xfrm>
            <a:custGeom>
              <a:avLst/>
              <a:gdLst/>
              <a:ahLst/>
              <a:cxnLst/>
              <a:rect l="l" t="t" r="r" b="b"/>
              <a:pathLst>
                <a:path w="549" h="548" extrusionOk="0">
                  <a:moveTo>
                    <a:pt x="275" y="0"/>
                  </a:moveTo>
                  <a:cubicBezTo>
                    <a:pt x="138" y="0"/>
                    <a:pt x="1" y="114"/>
                    <a:pt x="1" y="274"/>
                  </a:cubicBezTo>
                  <a:cubicBezTo>
                    <a:pt x="1" y="411"/>
                    <a:pt x="138" y="548"/>
                    <a:pt x="275" y="548"/>
                  </a:cubicBezTo>
                  <a:cubicBezTo>
                    <a:pt x="412" y="548"/>
                    <a:pt x="549" y="411"/>
                    <a:pt x="549" y="274"/>
                  </a:cubicBezTo>
                  <a:cubicBezTo>
                    <a:pt x="549" y="114"/>
                    <a:pt x="412" y="0"/>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8"/>
            <p:cNvSpPr/>
            <p:nvPr/>
          </p:nvSpPr>
          <p:spPr>
            <a:xfrm>
              <a:off x="8950818" y="1904606"/>
              <a:ext cx="12173" cy="12173"/>
            </a:xfrm>
            <a:custGeom>
              <a:avLst/>
              <a:gdLst/>
              <a:ahLst/>
              <a:cxnLst/>
              <a:rect l="l" t="t" r="r" b="b"/>
              <a:pathLst>
                <a:path w="435" h="435" extrusionOk="0">
                  <a:moveTo>
                    <a:pt x="206" y="1"/>
                  </a:moveTo>
                  <a:cubicBezTo>
                    <a:pt x="92" y="1"/>
                    <a:pt x="0" y="115"/>
                    <a:pt x="0" y="229"/>
                  </a:cubicBezTo>
                  <a:cubicBezTo>
                    <a:pt x="0" y="343"/>
                    <a:pt x="92" y="435"/>
                    <a:pt x="206" y="435"/>
                  </a:cubicBezTo>
                  <a:cubicBezTo>
                    <a:pt x="343" y="435"/>
                    <a:pt x="434" y="343"/>
                    <a:pt x="434" y="229"/>
                  </a:cubicBezTo>
                  <a:cubicBezTo>
                    <a:pt x="434" y="92"/>
                    <a:pt x="320"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8"/>
            <p:cNvSpPr/>
            <p:nvPr/>
          </p:nvSpPr>
          <p:spPr>
            <a:xfrm>
              <a:off x="8979558" y="1884821"/>
              <a:ext cx="5793" cy="5121"/>
            </a:xfrm>
            <a:custGeom>
              <a:avLst/>
              <a:gdLst/>
              <a:ahLst/>
              <a:cxnLst/>
              <a:rect l="l" t="t" r="r" b="b"/>
              <a:pathLst>
                <a:path w="207" h="183" extrusionOk="0">
                  <a:moveTo>
                    <a:pt x="92" y="0"/>
                  </a:moveTo>
                  <a:cubicBezTo>
                    <a:pt x="46" y="0"/>
                    <a:pt x="1" y="46"/>
                    <a:pt x="1" y="92"/>
                  </a:cubicBezTo>
                  <a:cubicBezTo>
                    <a:pt x="1" y="137"/>
                    <a:pt x="46" y="183"/>
                    <a:pt x="92" y="183"/>
                  </a:cubicBezTo>
                  <a:cubicBezTo>
                    <a:pt x="160" y="183"/>
                    <a:pt x="206" y="137"/>
                    <a:pt x="206" y="92"/>
                  </a:cubicBezTo>
                  <a:cubicBezTo>
                    <a:pt x="206" y="46"/>
                    <a:pt x="160"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8"/>
            <p:cNvSpPr/>
            <p:nvPr/>
          </p:nvSpPr>
          <p:spPr>
            <a:xfrm>
              <a:off x="8931648" y="1873319"/>
              <a:ext cx="5149" cy="5149"/>
            </a:xfrm>
            <a:custGeom>
              <a:avLst/>
              <a:gdLst/>
              <a:ahLst/>
              <a:cxnLst/>
              <a:rect l="l" t="t" r="r" b="b"/>
              <a:pathLst>
                <a:path w="184" h="184" extrusionOk="0">
                  <a:moveTo>
                    <a:pt x="92" y="0"/>
                  </a:moveTo>
                  <a:cubicBezTo>
                    <a:pt x="46" y="0"/>
                    <a:pt x="1" y="46"/>
                    <a:pt x="1" y="92"/>
                  </a:cubicBezTo>
                  <a:cubicBezTo>
                    <a:pt x="1" y="137"/>
                    <a:pt x="46" y="183"/>
                    <a:pt x="92" y="183"/>
                  </a:cubicBezTo>
                  <a:cubicBezTo>
                    <a:pt x="138" y="183"/>
                    <a:pt x="183" y="137"/>
                    <a:pt x="183" y="92"/>
                  </a:cubicBezTo>
                  <a:cubicBezTo>
                    <a:pt x="183" y="46"/>
                    <a:pt x="138"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8"/>
            <p:cNvSpPr/>
            <p:nvPr/>
          </p:nvSpPr>
          <p:spPr>
            <a:xfrm>
              <a:off x="8909932" y="1865651"/>
              <a:ext cx="5149" cy="5149"/>
            </a:xfrm>
            <a:custGeom>
              <a:avLst/>
              <a:gdLst/>
              <a:ahLst/>
              <a:cxnLst/>
              <a:rect l="l" t="t" r="r" b="b"/>
              <a:pathLst>
                <a:path w="184" h="184" extrusionOk="0">
                  <a:moveTo>
                    <a:pt x="92" y="1"/>
                  </a:moveTo>
                  <a:cubicBezTo>
                    <a:pt x="46" y="1"/>
                    <a:pt x="1" y="46"/>
                    <a:pt x="1" y="92"/>
                  </a:cubicBezTo>
                  <a:cubicBezTo>
                    <a:pt x="1" y="160"/>
                    <a:pt x="46" y="183"/>
                    <a:pt x="92" y="183"/>
                  </a:cubicBezTo>
                  <a:cubicBezTo>
                    <a:pt x="138" y="183"/>
                    <a:pt x="183" y="160"/>
                    <a:pt x="183" y="92"/>
                  </a:cubicBezTo>
                  <a:cubicBezTo>
                    <a:pt x="183" y="46"/>
                    <a:pt x="138"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8"/>
            <p:cNvSpPr/>
            <p:nvPr/>
          </p:nvSpPr>
          <p:spPr>
            <a:xfrm>
              <a:off x="9058756" y="1933991"/>
              <a:ext cx="7080" cy="7052"/>
            </a:xfrm>
            <a:custGeom>
              <a:avLst/>
              <a:gdLst/>
              <a:ahLst/>
              <a:cxnLst/>
              <a:rect l="l" t="t" r="r" b="b"/>
              <a:pathLst>
                <a:path w="253" h="252" extrusionOk="0">
                  <a:moveTo>
                    <a:pt x="138" y="1"/>
                  </a:moveTo>
                  <a:cubicBezTo>
                    <a:pt x="69" y="1"/>
                    <a:pt x="1" y="69"/>
                    <a:pt x="1" y="138"/>
                  </a:cubicBezTo>
                  <a:cubicBezTo>
                    <a:pt x="1" y="206"/>
                    <a:pt x="69" y="252"/>
                    <a:pt x="138" y="252"/>
                  </a:cubicBezTo>
                  <a:cubicBezTo>
                    <a:pt x="206" y="252"/>
                    <a:pt x="252" y="206"/>
                    <a:pt x="252" y="138"/>
                  </a:cubicBezTo>
                  <a:cubicBezTo>
                    <a:pt x="252" y="69"/>
                    <a:pt x="20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8"/>
            <p:cNvSpPr/>
            <p:nvPr/>
          </p:nvSpPr>
          <p:spPr>
            <a:xfrm>
              <a:off x="9133504" y="1894392"/>
              <a:ext cx="14720" cy="15364"/>
            </a:xfrm>
            <a:custGeom>
              <a:avLst/>
              <a:gdLst/>
              <a:ahLst/>
              <a:cxnLst/>
              <a:rect l="l" t="t" r="r" b="b"/>
              <a:pathLst>
                <a:path w="526" h="549" extrusionOk="0">
                  <a:moveTo>
                    <a:pt x="274" y="1"/>
                  </a:moveTo>
                  <a:cubicBezTo>
                    <a:pt x="115" y="1"/>
                    <a:pt x="1" y="138"/>
                    <a:pt x="1" y="275"/>
                  </a:cubicBezTo>
                  <a:cubicBezTo>
                    <a:pt x="1" y="412"/>
                    <a:pt x="115" y="548"/>
                    <a:pt x="274" y="548"/>
                  </a:cubicBezTo>
                  <a:cubicBezTo>
                    <a:pt x="411" y="548"/>
                    <a:pt x="526" y="412"/>
                    <a:pt x="526" y="275"/>
                  </a:cubicBezTo>
                  <a:cubicBezTo>
                    <a:pt x="526" y="138"/>
                    <a:pt x="411"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38"/>
            <p:cNvSpPr/>
            <p:nvPr/>
          </p:nvSpPr>
          <p:spPr>
            <a:xfrm>
              <a:off x="9094549" y="1866295"/>
              <a:ext cx="14720" cy="14720"/>
            </a:xfrm>
            <a:custGeom>
              <a:avLst/>
              <a:gdLst/>
              <a:ahLst/>
              <a:cxnLst/>
              <a:rect l="l" t="t" r="r" b="b"/>
              <a:pathLst>
                <a:path w="526" h="526" extrusionOk="0">
                  <a:moveTo>
                    <a:pt x="251" y="0"/>
                  </a:moveTo>
                  <a:cubicBezTo>
                    <a:pt x="114" y="0"/>
                    <a:pt x="0" y="114"/>
                    <a:pt x="0" y="274"/>
                  </a:cubicBezTo>
                  <a:cubicBezTo>
                    <a:pt x="0" y="411"/>
                    <a:pt x="114" y="525"/>
                    <a:pt x="251" y="525"/>
                  </a:cubicBezTo>
                  <a:cubicBezTo>
                    <a:pt x="411" y="525"/>
                    <a:pt x="525" y="411"/>
                    <a:pt x="525" y="274"/>
                  </a:cubicBezTo>
                  <a:cubicBezTo>
                    <a:pt x="525" y="114"/>
                    <a:pt x="411"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38"/>
            <p:cNvSpPr/>
            <p:nvPr/>
          </p:nvSpPr>
          <p:spPr>
            <a:xfrm>
              <a:off x="9119455" y="1863105"/>
              <a:ext cx="5765" cy="5121"/>
            </a:xfrm>
            <a:custGeom>
              <a:avLst/>
              <a:gdLst/>
              <a:ahLst/>
              <a:cxnLst/>
              <a:rect l="l" t="t" r="r" b="b"/>
              <a:pathLst>
                <a:path w="206" h="183" extrusionOk="0">
                  <a:moveTo>
                    <a:pt x="92" y="0"/>
                  </a:moveTo>
                  <a:cubicBezTo>
                    <a:pt x="46" y="0"/>
                    <a:pt x="0" y="46"/>
                    <a:pt x="0" y="92"/>
                  </a:cubicBezTo>
                  <a:cubicBezTo>
                    <a:pt x="0" y="160"/>
                    <a:pt x="46" y="183"/>
                    <a:pt x="92" y="183"/>
                  </a:cubicBezTo>
                  <a:cubicBezTo>
                    <a:pt x="160" y="183"/>
                    <a:pt x="206" y="137"/>
                    <a:pt x="206" y="92"/>
                  </a:cubicBezTo>
                  <a:cubicBezTo>
                    <a:pt x="206" y="46"/>
                    <a:pt x="160"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8"/>
            <p:cNvSpPr/>
            <p:nvPr/>
          </p:nvSpPr>
          <p:spPr>
            <a:xfrm>
              <a:off x="9130957" y="1874606"/>
              <a:ext cx="5765" cy="6409"/>
            </a:xfrm>
            <a:custGeom>
              <a:avLst/>
              <a:gdLst/>
              <a:ahLst/>
              <a:cxnLst/>
              <a:rect l="l" t="t" r="r" b="b"/>
              <a:pathLst>
                <a:path w="206" h="229" extrusionOk="0">
                  <a:moveTo>
                    <a:pt x="92" y="0"/>
                  </a:moveTo>
                  <a:cubicBezTo>
                    <a:pt x="46" y="0"/>
                    <a:pt x="0" y="46"/>
                    <a:pt x="0" y="114"/>
                  </a:cubicBezTo>
                  <a:cubicBezTo>
                    <a:pt x="0" y="160"/>
                    <a:pt x="46" y="228"/>
                    <a:pt x="92" y="228"/>
                  </a:cubicBezTo>
                  <a:cubicBezTo>
                    <a:pt x="160" y="228"/>
                    <a:pt x="206" y="160"/>
                    <a:pt x="206" y="114"/>
                  </a:cubicBezTo>
                  <a:cubicBezTo>
                    <a:pt x="206" y="46"/>
                    <a:pt x="160"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8"/>
            <p:cNvSpPr/>
            <p:nvPr/>
          </p:nvSpPr>
          <p:spPr>
            <a:xfrm>
              <a:off x="9173103" y="1889914"/>
              <a:ext cx="6409" cy="6437"/>
            </a:xfrm>
            <a:custGeom>
              <a:avLst/>
              <a:gdLst/>
              <a:ahLst/>
              <a:cxnLst/>
              <a:rect l="l" t="t" r="r" b="b"/>
              <a:pathLst>
                <a:path w="229" h="230" extrusionOk="0">
                  <a:moveTo>
                    <a:pt x="115" y="1"/>
                  </a:moveTo>
                  <a:cubicBezTo>
                    <a:pt x="46" y="1"/>
                    <a:pt x="1" y="47"/>
                    <a:pt x="1" y="115"/>
                  </a:cubicBezTo>
                  <a:cubicBezTo>
                    <a:pt x="1" y="184"/>
                    <a:pt x="46" y="229"/>
                    <a:pt x="115" y="229"/>
                  </a:cubicBezTo>
                  <a:cubicBezTo>
                    <a:pt x="183" y="229"/>
                    <a:pt x="229" y="184"/>
                    <a:pt x="229" y="115"/>
                  </a:cubicBezTo>
                  <a:cubicBezTo>
                    <a:pt x="229" y="47"/>
                    <a:pt x="183" y="1"/>
                    <a:pt x="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8"/>
            <p:cNvSpPr/>
            <p:nvPr/>
          </p:nvSpPr>
          <p:spPr>
            <a:xfrm>
              <a:off x="9202487" y="1921229"/>
              <a:ext cx="10243" cy="10886"/>
            </a:xfrm>
            <a:custGeom>
              <a:avLst/>
              <a:gdLst/>
              <a:ahLst/>
              <a:cxnLst/>
              <a:rect l="l" t="t" r="r" b="b"/>
              <a:pathLst>
                <a:path w="366" h="389" extrusionOk="0">
                  <a:moveTo>
                    <a:pt x="183" y="0"/>
                  </a:moveTo>
                  <a:cubicBezTo>
                    <a:pt x="69" y="0"/>
                    <a:pt x="1" y="92"/>
                    <a:pt x="1" y="206"/>
                  </a:cubicBezTo>
                  <a:cubicBezTo>
                    <a:pt x="1" y="320"/>
                    <a:pt x="69" y="388"/>
                    <a:pt x="183" y="388"/>
                  </a:cubicBezTo>
                  <a:cubicBezTo>
                    <a:pt x="297" y="388"/>
                    <a:pt x="366" y="297"/>
                    <a:pt x="366" y="206"/>
                  </a:cubicBezTo>
                  <a:cubicBezTo>
                    <a:pt x="366" y="92"/>
                    <a:pt x="275"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8"/>
            <p:cNvSpPr/>
            <p:nvPr/>
          </p:nvSpPr>
          <p:spPr>
            <a:xfrm>
              <a:off x="8872236" y="1944233"/>
              <a:ext cx="4506" cy="4478"/>
            </a:xfrm>
            <a:custGeom>
              <a:avLst/>
              <a:gdLst/>
              <a:ahLst/>
              <a:cxnLst/>
              <a:rect l="l" t="t" r="r" b="b"/>
              <a:pathLst>
                <a:path w="161" h="160" extrusionOk="0">
                  <a:moveTo>
                    <a:pt x="69" y="0"/>
                  </a:moveTo>
                  <a:cubicBezTo>
                    <a:pt x="24" y="0"/>
                    <a:pt x="1" y="23"/>
                    <a:pt x="1" y="69"/>
                  </a:cubicBezTo>
                  <a:cubicBezTo>
                    <a:pt x="1" y="114"/>
                    <a:pt x="24" y="160"/>
                    <a:pt x="69" y="160"/>
                  </a:cubicBezTo>
                  <a:cubicBezTo>
                    <a:pt x="115" y="160"/>
                    <a:pt x="161" y="114"/>
                    <a:pt x="161" y="69"/>
                  </a:cubicBezTo>
                  <a:cubicBezTo>
                    <a:pt x="161" y="23"/>
                    <a:pt x="115"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8"/>
            <p:cNvSpPr/>
            <p:nvPr/>
          </p:nvSpPr>
          <p:spPr>
            <a:xfrm>
              <a:off x="8977655" y="1997237"/>
              <a:ext cx="11502" cy="11530"/>
            </a:xfrm>
            <a:custGeom>
              <a:avLst/>
              <a:gdLst/>
              <a:ahLst/>
              <a:cxnLst/>
              <a:rect l="l" t="t" r="r" b="b"/>
              <a:pathLst>
                <a:path w="411" h="412" extrusionOk="0">
                  <a:moveTo>
                    <a:pt x="206" y="1"/>
                  </a:moveTo>
                  <a:cubicBezTo>
                    <a:pt x="91" y="1"/>
                    <a:pt x="0" y="92"/>
                    <a:pt x="0" y="206"/>
                  </a:cubicBezTo>
                  <a:cubicBezTo>
                    <a:pt x="0" y="297"/>
                    <a:pt x="91" y="411"/>
                    <a:pt x="206" y="411"/>
                  </a:cubicBezTo>
                  <a:cubicBezTo>
                    <a:pt x="320" y="411"/>
                    <a:pt x="411" y="297"/>
                    <a:pt x="411" y="206"/>
                  </a:cubicBezTo>
                  <a:cubicBezTo>
                    <a:pt x="411" y="92"/>
                    <a:pt x="320"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8"/>
            <p:cNvSpPr/>
            <p:nvPr/>
          </p:nvSpPr>
          <p:spPr>
            <a:xfrm>
              <a:off x="8955295" y="1977423"/>
              <a:ext cx="6409" cy="6437"/>
            </a:xfrm>
            <a:custGeom>
              <a:avLst/>
              <a:gdLst/>
              <a:ahLst/>
              <a:cxnLst/>
              <a:rect l="l" t="t" r="r" b="b"/>
              <a:pathLst>
                <a:path w="229" h="230" extrusionOk="0">
                  <a:moveTo>
                    <a:pt x="114" y="1"/>
                  </a:moveTo>
                  <a:cubicBezTo>
                    <a:pt x="46" y="1"/>
                    <a:pt x="0" y="47"/>
                    <a:pt x="0" y="115"/>
                  </a:cubicBezTo>
                  <a:cubicBezTo>
                    <a:pt x="0" y="184"/>
                    <a:pt x="46" y="229"/>
                    <a:pt x="114" y="229"/>
                  </a:cubicBezTo>
                  <a:cubicBezTo>
                    <a:pt x="183" y="229"/>
                    <a:pt x="229" y="184"/>
                    <a:pt x="229" y="115"/>
                  </a:cubicBezTo>
                  <a:cubicBezTo>
                    <a:pt x="229" y="47"/>
                    <a:pt x="183"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8"/>
            <p:cNvSpPr/>
            <p:nvPr/>
          </p:nvSpPr>
          <p:spPr>
            <a:xfrm>
              <a:off x="9019801" y="1994690"/>
              <a:ext cx="5793" cy="6409"/>
            </a:xfrm>
            <a:custGeom>
              <a:avLst/>
              <a:gdLst/>
              <a:ahLst/>
              <a:cxnLst/>
              <a:rect l="l" t="t" r="r" b="b"/>
              <a:pathLst>
                <a:path w="207" h="229" extrusionOk="0">
                  <a:moveTo>
                    <a:pt x="115" y="0"/>
                  </a:moveTo>
                  <a:cubicBezTo>
                    <a:pt x="46" y="0"/>
                    <a:pt x="1" y="46"/>
                    <a:pt x="1" y="114"/>
                  </a:cubicBezTo>
                  <a:cubicBezTo>
                    <a:pt x="1" y="160"/>
                    <a:pt x="46" y="228"/>
                    <a:pt x="115" y="228"/>
                  </a:cubicBezTo>
                  <a:cubicBezTo>
                    <a:pt x="160" y="228"/>
                    <a:pt x="206" y="160"/>
                    <a:pt x="206" y="114"/>
                  </a:cubicBezTo>
                  <a:cubicBezTo>
                    <a:pt x="206" y="46"/>
                    <a:pt x="160" y="0"/>
                    <a:pt x="115" y="0"/>
                  </a:cubicBezTo>
                  <a:close/>
                </a:path>
              </a:pathLst>
            </a:custGeom>
            <a:solidFill>
              <a:srgbClr val="FFF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8"/>
            <p:cNvSpPr/>
            <p:nvPr/>
          </p:nvSpPr>
          <p:spPr>
            <a:xfrm>
              <a:off x="9016610" y="2018309"/>
              <a:ext cx="8340" cy="8340"/>
            </a:xfrm>
            <a:custGeom>
              <a:avLst/>
              <a:gdLst/>
              <a:ahLst/>
              <a:cxnLst/>
              <a:rect l="l" t="t" r="r" b="b"/>
              <a:pathLst>
                <a:path w="298" h="298" extrusionOk="0">
                  <a:moveTo>
                    <a:pt x="160" y="1"/>
                  </a:moveTo>
                  <a:cubicBezTo>
                    <a:pt x="69" y="1"/>
                    <a:pt x="0" y="69"/>
                    <a:pt x="0" y="161"/>
                  </a:cubicBezTo>
                  <a:cubicBezTo>
                    <a:pt x="0" y="229"/>
                    <a:pt x="69" y="298"/>
                    <a:pt x="160" y="298"/>
                  </a:cubicBezTo>
                  <a:cubicBezTo>
                    <a:pt x="229" y="298"/>
                    <a:pt x="297" y="229"/>
                    <a:pt x="297" y="161"/>
                  </a:cubicBezTo>
                  <a:cubicBezTo>
                    <a:pt x="297" y="69"/>
                    <a:pt x="229"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8"/>
            <p:cNvSpPr/>
            <p:nvPr/>
          </p:nvSpPr>
          <p:spPr>
            <a:xfrm>
              <a:off x="9047282" y="2004261"/>
              <a:ext cx="10886" cy="10886"/>
            </a:xfrm>
            <a:custGeom>
              <a:avLst/>
              <a:gdLst/>
              <a:ahLst/>
              <a:cxnLst/>
              <a:rect l="l" t="t" r="r" b="b"/>
              <a:pathLst>
                <a:path w="389" h="389" extrusionOk="0">
                  <a:moveTo>
                    <a:pt x="183" y="1"/>
                  </a:moveTo>
                  <a:cubicBezTo>
                    <a:pt x="69" y="1"/>
                    <a:pt x="0" y="92"/>
                    <a:pt x="0" y="206"/>
                  </a:cubicBezTo>
                  <a:cubicBezTo>
                    <a:pt x="0" y="297"/>
                    <a:pt x="69" y="389"/>
                    <a:pt x="183" y="389"/>
                  </a:cubicBezTo>
                  <a:cubicBezTo>
                    <a:pt x="297" y="389"/>
                    <a:pt x="388" y="297"/>
                    <a:pt x="388" y="206"/>
                  </a:cubicBezTo>
                  <a:cubicBezTo>
                    <a:pt x="388" y="92"/>
                    <a:pt x="297"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8"/>
            <p:cNvSpPr/>
            <p:nvPr/>
          </p:nvSpPr>
          <p:spPr>
            <a:xfrm>
              <a:off x="9093261" y="2030455"/>
              <a:ext cx="15364" cy="15364"/>
            </a:xfrm>
            <a:custGeom>
              <a:avLst/>
              <a:gdLst/>
              <a:ahLst/>
              <a:cxnLst/>
              <a:rect l="l" t="t" r="r" b="b"/>
              <a:pathLst>
                <a:path w="549" h="549" extrusionOk="0">
                  <a:moveTo>
                    <a:pt x="274" y="0"/>
                  </a:moveTo>
                  <a:cubicBezTo>
                    <a:pt x="115" y="0"/>
                    <a:pt x="1" y="137"/>
                    <a:pt x="1" y="274"/>
                  </a:cubicBezTo>
                  <a:cubicBezTo>
                    <a:pt x="1" y="434"/>
                    <a:pt x="115" y="548"/>
                    <a:pt x="274" y="548"/>
                  </a:cubicBezTo>
                  <a:cubicBezTo>
                    <a:pt x="434" y="548"/>
                    <a:pt x="548" y="434"/>
                    <a:pt x="548" y="274"/>
                  </a:cubicBezTo>
                  <a:cubicBezTo>
                    <a:pt x="548" y="137"/>
                    <a:pt x="434"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8"/>
            <p:cNvSpPr/>
            <p:nvPr/>
          </p:nvSpPr>
          <p:spPr>
            <a:xfrm>
              <a:off x="9120743" y="2080912"/>
              <a:ext cx="13433" cy="13433"/>
            </a:xfrm>
            <a:custGeom>
              <a:avLst/>
              <a:gdLst/>
              <a:ahLst/>
              <a:cxnLst/>
              <a:rect l="l" t="t" r="r" b="b"/>
              <a:pathLst>
                <a:path w="480" h="480" extrusionOk="0">
                  <a:moveTo>
                    <a:pt x="228" y="1"/>
                  </a:moveTo>
                  <a:cubicBezTo>
                    <a:pt x="114" y="1"/>
                    <a:pt x="0" y="115"/>
                    <a:pt x="0" y="252"/>
                  </a:cubicBezTo>
                  <a:cubicBezTo>
                    <a:pt x="0" y="366"/>
                    <a:pt x="114" y="480"/>
                    <a:pt x="228" y="480"/>
                  </a:cubicBezTo>
                  <a:cubicBezTo>
                    <a:pt x="365" y="480"/>
                    <a:pt x="479" y="366"/>
                    <a:pt x="479" y="252"/>
                  </a:cubicBezTo>
                  <a:cubicBezTo>
                    <a:pt x="479" y="115"/>
                    <a:pt x="365" y="1"/>
                    <a:pt x="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8"/>
            <p:cNvSpPr/>
            <p:nvPr/>
          </p:nvSpPr>
          <p:spPr>
            <a:xfrm>
              <a:off x="9060687" y="2033001"/>
              <a:ext cx="5765" cy="5149"/>
            </a:xfrm>
            <a:custGeom>
              <a:avLst/>
              <a:gdLst/>
              <a:ahLst/>
              <a:cxnLst/>
              <a:rect l="l" t="t" r="r" b="b"/>
              <a:pathLst>
                <a:path w="206" h="184" extrusionOk="0">
                  <a:moveTo>
                    <a:pt x="92" y="1"/>
                  </a:moveTo>
                  <a:cubicBezTo>
                    <a:pt x="46" y="1"/>
                    <a:pt x="0" y="46"/>
                    <a:pt x="0" y="92"/>
                  </a:cubicBezTo>
                  <a:cubicBezTo>
                    <a:pt x="0" y="138"/>
                    <a:pt x="46" y="183"/>
                    <a:pt x="92" y="183"/>
                  </a:cubicBezTo>
                  <a:cubicBezTo>
                    <a:pt x="160" y="183"/>
                    <a:pt x="206" y="138"/>
                    <a:pt x="206" y="92"/>
                  </a:cubicBezTo>
                  <a:cubicBezTo>
                    <a:pt x="206" y="46"/>
                    <a:pt x="160"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8"/>
            <p:cNvSpPr/>
            <p:nvPr/>
          </p:nvSpPr>
          <p:spPr>
            <a:xfrm>
              <a:off x="9153317" y="2007451"/>
              <a:ext cx="17910" cy="18554"/>
            </a:xfrm>
            <a:custGeom>
              <a:avLst/>
              <a:gdLst/>
              <a:ahLst/>
              <a:cxnLst/>
              <a:rect l="l" t="t" r="r" b="b"/>
              <a:pathLst>
                <a:path w="640" h="663" extrusionOk="0">
                  <a:moveTo>
                    <a:pt x="320" y="1"/>
                  </a:moveTo>
                  <a:cubicBezTo>
                    <a:pt x="137" y="1"/>
                    <a:pt x="0" y="161"/>
                    <a:pt x="0" y="343"/>
                  </a:cubicBezTo>
                  <a:cubicBezTo>
                    <a:pt x="0" y="503"/>
                    <a:pt x="137" y="663"/>
                    <a:pt x="320" y="663"/>
                  </a:cubicBezTo>
                  <a:cubicBezTo>
                    <a:pt x="502" y="663"/>
                    <a:pt x="639" y="503"/>
                    <a:pt x="639" y="343"/>
                  </a:cubicBezTo>
                  <a:cubicBezTo>
                    <a:pt x="639" y="161"/>
                    <a:pt x="502" y="1"/>
                    <a:pt x="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8"/>
            <p:cNvSpPr/>
            <p:nvPr/>
          </p:nvSpPr>
          <p:spPr>
            <a:xfrm>
              <a:off x="9156507" y="1957638"/>
              <a:ext cx="14076" cy="14076"/>
            </a:xfrm>
            <a:custGeom>
              <a:avLst/>
              <a:gdLst/>
              <a:ahLst/>
              <a:cxnLst/>
              <a:rect l="l" t="t" r="r" b="b"/>
              <a:pathLst>
                <a:path w="503" h="503" extrusionOk="0">
                  <a:moveTo>
                    <a:pt x="251" y="0"/>
                  </a:moveTo>
                  <a:cubicBezTo>
                    <a:pt x="114" y="0"/>
                    <a:pt x="0" y="115"/>
                    <a:pt x="0" y="251"/>
                  </a:cubicBezTo>
                  <a:cubicBezTo>
                    <a:pt x="0" y="388"/>
                    <a:pt x="114" y="503"/>
                    <a:pt x="251" y="503"/>
                  </a:cubicBezTo>
                  <a:cubicBezTo>
                    <a:pt x="388" y="503"/>
                    <a:pt x="502" y="388"/>
                    <a:pt x="502" y="251"/>
                  </a:cubicBezTo>
                  <a:cubicBezTo>
                    <a:pt x="502" y="115"/>
                    <a:pt x="388"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8"/>
            <p:cNvSpPr/>
            <p:nvPr/>
          </p:nvSpPr>
          <p:spPr>
            <a:xfrm>
              <a:off x="9193560" y="1978067"/>
              <a:ext cx="8955" cy="8983"/>
            </a:xfrm>
            <a:custGeom>
              <a:avLst/>
              <a:gdLst/>
              <a:ahLst/>
              <a:cxnLst/>
              <a:rect l="l" t="t" r="r" b="b"/>
              <a:pathLst>
                <a:path w="320" h="321" extrusionOk="0">
                  <a:moveTo>
                    <a:pt x="160" y="1"/>
                  </a:moveTo>
                  <a:cubicBezTo>
                    <a:pt x="69" y="1"/>
                    <a:pt x="0" y="69"/>
                    <a:pt x="0" y="161"/>
                  </a:cubicBezTo>
                  <a:cubicBezTo>
                    <a:pt x="0" y="252"/>
                    <a:pt x="69" y="320"/>
                    <a:pt x="160" y="320"/>
                  </a:cubicBezTo>
                  <a:cubicBezTo>
                    <a:pt x="251" y="320"/>
                    <a:pt x="320" y="252"/>
                    <a:pt x="320" y="161"/>
                  </a:cubicBezTo>
                  <a:cubicBezTo>
                    <a:pt x="320" y="69"/>
                    <a:pt x="251"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8"/>
            <p:cNvSpPr/>
            <p:nvPr/>
          </p:nvSpPr>
          <p:spPr>
            <a:xfrm>
              <a:off x="9195463" y="2006192"/>
              <a:ext cx="7052" cy="7668"/>
            </a:xfrm>
            <a:custGeom>
              <a:avLst/>
              <a:gdLst/>
              <a:ahLst/>
              <a:cxnLst/>
              <a:rect l="l" t="t" r="r" b="b"/>
              <a:pathLst>
                <a:path w="252" h="274" extrusionOk="0">
                  <a:moveTo>
                    <a:pt x="115" y="0"/>
                  </a:moveTo>
                  <a:cubicBezTo>
                    <a:pt x="46" y="0"/>
                    <a:pt x="1" y="69"/>
                    <a:pt x="1" y="137"/>
                  </a:cubicBezTo>
                  <a:cubicBezTo>
                    <a:pt x="1" y="206"/>
                    <a:pt x="46" y="274"/>
                    <a:pt x="115" y="274"/>
                  </a:cubicBezTo>
                  <a:cubicBezTo>
                    <a:pt x="206" y="274"/>
                    <a:pt x="252" y="206"/>
                    <a:pt x="252" y="137"/>
                  </a:cubicBezTo>
                  <a:cubicBezTo>
                    <a:pt x="252" y="69"/>
                    <a:pt x="206" y="0"/>
                    <a:pt x="115" y="0"/>
                  </a:cubicBezTo>
                  <a:close/>
                </a:path>
              </a:pathLst>
            </a:custGeom>
            <a:solidFill>
              <a:srgbClr val="FFF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8"/>
            <p:cNvSpPr/>
            <p:nvPr/>
          </p:nvSpPr>
          <p:spPr>
            <a:xfrm>
              <a:off x="9049829" y="2118608"/>
              <a:ext cx="10886" cy="10886"/>
            </a:xfrm>
            <a:custGeom>
              <a:avLst/>
              <a:gdLst/>
              <a:ahLst/>
              <a:cxnLst/>
              <a:rect l="l" t="t" r="r" b="b"/>
              <a:pathLst>
                <a:path w="389" h="389" extrusionOk="0">
                  <a:moveTo>
                    <a:pt x="183" y="0"/>
                  </a:moveTo>
                  <a:cubicBezTo>
                    <a:pt x="69" y="0"/>
                    <a:pt x="0" y="92"/>
                    <a:pt x="0" y="183"/>
                  </a:cubicBezTo>
                  <a:cubicBezTo>
                    <a:pt x="0" y="297"/>
                    <a:pt x="69" y="388"/>
                    <a:pt x="183" y="388"/>
                  </a:cubicBezTo>
                  <a:cubicBezTo>
                    <a:pt x="297" y="388"/>
                    <a:pt x="388" y="297"/>
                    <a:pt x="388" y="183"/>
                  </a:cubicBezTo>
                  <a:cubicBezTo>
                    <a:pt x="388" y="92"/>
                    <a:pt x="297"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8"/>
            <p:cNvSpPr/>
            <p:nvPr/>
          </p:nvSpPr>
          <p:spPr>
            <a:xfrm>
              <a:off x="9089427" y="2145445"/>
              <a:ext cx="14720" cy="14076"/>
            </a:xfrm>
            <a:custGeom>
              <a:avLst/>
              <a:gdLst/>
              <a:ahLst/>
              <a:cxnLst/>
              <a:rect l="l" t="t" r="r" b="b"/>
              <a:pathLst>
                <a:path w="526" h="503" extrusionOk="0">
                  <a:moveTo>
                    <a:pt x="274" y="0"/>
                  </a:moveTo>
                  <a:cubicBezTo>
                    <a:pt x="138" y="0"/>
                    <a:pt x="1" y="114"/>
                    <a:pt x="1" y="251"/>
                  </a:cubicBezTo>
                  <a:cubicBezTo>
                    <a:pt x="1" y="388"/>
                    <a:pt x="138" y="502"/>
                    <a:pt x="274" y="502"/>
                  </a:cubicBezTo>
                  <a:cubicBezTo>
                    <a:pt x="411" y="502"/>
                    <a:pt x="526" y="388"/>
                    <a:pt x="526" y="251"/>
                  </a:cubicBezTo>
                  <a:cubicBezTo>
                    <a:pt x="526" y="114"/>
                    <a:pt x="411"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8"/>
            <p:cNvSpPr/>
            <p:nvPr/>
          </p:nvSpPr>
          <p:spPr>
            <a:xfrm>
              <a:off x="9074092" y="2094960"/>
              <a:ext cx="8983" cy="9627"/>
            </a:xfrm>
            <a:custGeom>
              <a:avLst/>
              <a:gdLst/>
              <a:ahLst/>
              <a:cxnLst/>
              <a:rect l="l" t="t" r="r" b="b"/>
              <a:pathLst>
                <a:path w="321" h="344" extrusionOk="0">
                  <a:moveTo>
                    <a:pt x="161" y="1"/>
                  </a:moveTo>
                  <a:cubicBezTo>
                    <a:pt x="69" y="1"/>
                    <a:pt x="1" y="69"/>
                    <a:pt x="1" y="161"/>
                  </a:cubicBezTo>
                  <a:cubicBezTo>
                    <a:pt x="1" y="252"/>
                    <a:pt x="69" y="343"/>
                    <a:pt x="161" y="343"/>
                  </a:cubicBezTo>
                  <a:cubicBezTo>
                    <a:pt x="252" y="343"/>
                    <a:pt x="320" y="252"/>
                    <a:pt x="320" y="161"/>
                  </a:cubicBezTo>
                  <a:cubicBezTo>
                    <a:pt x="320" y="69"/>
                    <a:pt x="25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8"/>
            <p:cNvSpPr/>
            <p:nvPr/>
          </p:nvSpPr>
          <p:spPr>
            <a:xfrm>
              <a:off x="9104120" y="2123701"/>
              <a:ext cx="9599" cy="8983"/>
            </a:xfrm>
            <a:custGeom>
              <a:avLst/>
              <a:gdLst/>
              <a:ahLst/>
              <a:cxnLst/>
              <a:rect l="l" t="t" r="r" b="b"/>
              <a:pathLst>
                <a:path w="343" h="321" extrusionOk="0">
                  <a:moveTo>
                    <a:pt x="160" y="1"/>
                  </a:moveTo>
                  <a:cubicBezTo>
                    <a:pt x="69" y="1"/>
                    <a:pt x="1" y="69"/>
                    <a:pt x="1" y="161"/>
                  </a:cubicBezTo>
                  <a:cubicBezTo>
                    <a:pt x="1" y="252"/>
                    <a:pt x="69" y="320"/>
                    <a:pt x="160" y="320"/>
                  </a:cubicBezTo>
                  <a:cubicBezTo>
                    <a:pt x="274" y="320"/>
                    <a:pt x="343" y="252"/>
                    <a:pt x="343" y="161"/>
                  </a:cubicBezTo>
                  <a:cubicBezTo>
                    <a:pt x="343" y="69"/>
                    <a:pt x="274"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38"/>
            <p:cNvSpPr/>
            <p:nvPr/>
          </p:nvSpPr>
          <p:spPr>
            <a:xfrm>
              <a:off x="9127767" y="2135203"/>
              <a:ext cx="5121" cy="5149"/>
            </a:xfrm>
            <a:custGeom>
              <a:avLst/>
              <a:gdLst/>
              <a:ahLst/>
              <a:cxnLst/>
              <a:rect l="l" t="t" r="r" b="b"/>
              <a:pathLst>
                <a:path w="183" h="184" extrusionOk="0">
                  <a:moveTo>
                    <a:pt x="91" y="1"/>
                  </a:moveTo>
                  <a:cubicBezTo>
                    <a:pt x="46" y="1"/>
                    <a:pt x="0" y="46"/>
                    <a:pt x="0" y="92"/>
                  </a:cubicBezTo>
                  <a:cubicBezTo>
                    <a:pt x="0" y="138"/>
                    <a:pt x="46" y="183"/>
                    <a:pt x="91" y="183"/>
                  </a:cubicBezTo>
                  <a:cubicBezTo>
                    <a:pt x="137" y="183"/>
                    <a:pt x="183" y="138"/>
                    <a:pt x="183" y="92"/>
                  </a:cubicBezTo>
                  <a:cubicBezTo>
                    <a:pt x="183" y="46"/>
                    <a:pt x="137" y="1"/>
                    <a:pt x="91" y="1"/>
                  </a:cubicBezTo>
                  <a:close/>
                </a:path>
              </a:pathLst>
            </a:custGeom>
            <a:solidFill>
              <a:srgbClr val="FFF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38"/>
            <p:cNvSpPr/>
            <p:nvPr/>
          </p:nvSpPr>
          <p:spPr>
            <a:xfrm>
              <a:off x="9275304" y="1987666"/>
              <a:ext cx="175046" cy="116921"/>
            </a:xfrm>
            <a:custGeom>
              <a:avLst/>
              <a:gdLst/>
              <a:ahLst/>
              <a:cxnLst/>
              <a:rect l="l" t="t" r="r" b="b"/>
              <a:pathLst>
                <a:path w="6255" h="4178" extrusionOk="0">
                  <a:moveTo>
                    <a:pt x="2626" y="2054"/>
                  </a:moveTo>
                  <a:lnTo>
                    <a:pt x="2626" y="2054"/>
                  </a:lnTo>
                  <a:cubicBezTo>
                    <a:pt x="2634" y="2063"/>
                    <a:pt x="2643" y="2069"/>
                    <a:pt x="2652" y="2073"/>
                  </a:cubicBezTo>
                  <a:lnTo>
                    <a:pt x="2652" y="2073"/>
                  </a:lnTo>
                  <a:cubicBezTo>
                    <a:pt x="2643" y="2067"/>
                    <a:pt x="2634" y="2061"/>
                    <a:pt x="2626" y="2054"/>
                  </a:cubicBezTo>
                  <a:close/>
                  <a:moveTo>
                    <a:pt x="3077" y="2358"/>
                  </a:moveTo>
                  <a:lnTo>
                    <a:pt x="3077" y="2358"/>
                  </a:lnTo>
                  <a:cubicBezTo>
                    <a:pt x="3086" y="2363"/>
                    <a:pt x="3096" y="2369"/>
                    <a:pt x="3105" y="2374"/>
                  </a:cubicBezTo>
                  <a:cubicBezTo>
                    <a:pt x="3090" y="2374"/>
                    <a:pt x="3085" y="2365"/>
                    <a:pt x="3077" y="2358"/>
                  </a:cubicBezTo>
                  <a:close/>
                  <a:moveTo>
                    <a:pt x="183" y="0"/>
                  </a:moveTo>
                  <a:cubicBezTo>
                    <a:pt x="138" y="0"/>
                    <a:pt x="69" y="23"/>
                    <a:pt x="46" y="91"/>
                  </a:cubicBezTo>
                  <a:cubicBezTo>
                    <a:pt x="1" y="160"/>
                    <a:pt x="46" y="251"/>
                    <a:pt x="115" y="274"/>
                  </a:cubicBezTo>
                  <a:cubicBezTo>
                    <a:pt x="138" y="297"/>
                    <a:pt x="161" y="320"/>
                    <a:pt x="183" y="343"/>
                  </a:cubicBezTo>
                  <a:cubicBezTo>
                    <a:pt x="183" y="343"/>
                    <a:pt x="183" y="320"/>
                    <a:pt x="183" y="320"/>
                  </a:cubicBezTo>
                  <a:cubicBezTo>
                    <a:pt x="594" y="594"/>
                    <a:pt x="982" y="890"/>
                    <a:pt x="1393" y="1187"/>
                  </a:cubicBezTo>
                  <a:cubicBezTo>
                    <a:pt x="1599" y="1347"/>
                    <a:pt x="1804" y="1484"/>
                    <a:pt x="2032" y="1621"/>
                  </a:cubicBezTo>
                  <a:cubicBezTo>
                    <a:pt x="2229" y="1774"/>
                    <a:pt x="2447" y="1927"/>
                    <a:pt x="2666" y="2080"/>
                  </a:cubicBezTo>
                  <a:lnTo>
                    <a:pt x="2666" y="2080"/>
                  </a:lnTo>
                  <a:cubicBezTo>
                    <a:pt x="2661" y="2078"/>
                    <a:pt x="2657" y="2076"/>
                    <a:pt x="2652" y="2073"/>
                  </a:cubicBezTo>
                  <a:lnTo>
                    <a:pt x="2652" y="2073"/>
                  </a:lnTo>
                  <a:cubicBezTo>
                    <a:pt x="2791" y="2172"/>
                    <a:pt x="2929" y="2270"/>
                    <a:pt x="3068" y="2353"/>
                  </a:cubicBezTo>
                  <a:lnTo>
                    <a:pt x="3068" y="2353"/>
                  </a:lnTo>
                  <a:cubicBezTo>
                    <a:pt x="3066" y="2352"/>
                    <a:pt x="3063" y="2351"/>
                    <a:pt x="3059" y="2351"/>
                  </a:cubicBezTo>
                  <a:cubicBezTo>
                    <a:pt x="3196" y="2442"/>
                    <a:pt x="3356" y="2557"/>
                    <a:pt x="3493" y="2648"/>
                  </a:cubicBezTo>
                  <a:cubicBezTo>
                    <a:pt x="3642" y="2733"/>
                    <a:pt x="3771" y="2818"/>
                    <a:pt x="3918" y="2922"/>
                  </a:cubicBezTo>
                  <a:lnTo>
                    <a:pt x="3918" y="2922"/>
                  </a:lnTo>
                  <a:cubicBezTo>
                    <a:pt x="3914" y="2922"/>
                    <a:pt x="3910" y="2922"/>
                    <a:pt x="3904" y="2922"/>
                  </a:cubicBezTo>
                  <a:cubicBezTo>
                    <a:pt x="4201" y="3104"/>
                    <a:pt x="4497" y="3287"/>
                    <a:pt x="4794" y="3492"/>
                  </a:cubicBezTo>
                  <a:cubicBezTo>
                    <a:pt x="4863" y="3538"/>
                    <a:pt x="4931" y="3584"/>
                    <a:pt x="4999" y="3607"/>
                  </a:cubicBezTo>
                  <a:cubicBezTo>
                    <a:pt x="4977" y="3607"/>
                    <a:pt x="4954" y="3584"/>
                    <a:pt x="4931" y="3584"/>
                  </a:cubicBezTo>
                  <a:cubicBezTo>
                    <a:pt x="4977" y="3607"/>
                    <a:pt x="5045" y="3652"/>
                    <a:pt x="5114" y="3698"/>
                  </a:cubicBezTo>
                  <a:cubicBezTo>
                    <a:pt x="5228" y="3766"/>
                    <a:pt x="5319" y="3858"/>
                    <a:pt x="5433" y="3926"/>
                  </a:cubicBezTo>
                  <a:cubicBezTo>
                    <a:pt x="5502" y="3972"/>
                    <a:pt x="5570" y="3995"/>
                    <a:pt x="5616" y="4040"/>
                  </a:cubicBezTo>
                  <a:cubicBezTo>
                    <a:pt x="5684" y="4086"/>
                    <a:pt x="5753" y="4132"/>
                    <a:pt x="5821" y="4154"/>
                  </a:cubicBezTo>
                  <a:cubicBezTo>
                    <a:pt x="5867" y="4177"/>
                    <a:pt x="5912" y="4177"/>
                    <a:pt x="5958" y="4177"/>
                  </a:cubicBezTo>
                  <a:cubicBezTo>
                    <a:pt x="6049" y="4177"/>
                    <a:pt x="6118" y="4132"/>
                    <a:pt x="6164" y="4086"/>
                  </a:cubicBezTo>
                  <a:cubicBezTo>
                    <a:pt x="6209" y="4017"/>
                    <a:pt x="6255" y="3949"/>
                    <a:pt x="6232" y="3880"/>
                  </a:cubicBezTo>
                  <a:cubicBezTo>
                    <a:pt x="6232" y="3812"/>
                    <a:pt x="6209" y="3721"/>
                    <a:pt x="6141" y="3675"/>
                  </a:cubicBezTo>
                  <a:cubicBezTo>
                    <a:pt x="6072" y="3629"/>
                    <a:pt x="6027" y="3584"/>
                    <a:pt x="5958" y="3538"/>
                  </a:cubicBezTo>
                  <a:lnTo>
                    <a:pt x="5958" y="3538"/>
                  </a:lnTo>
                  <a:cubicBezTo>
                    <a:pt x="5958" y="3538"/>
                    <a:pt x="5958" y="3541"/>
                    <a:pt x="5959" y="3545"/>
                  </a:cubicBezTo>
                  <a:lnTo>
                    <a:pt x="5959" y="3545"/>
                  </a:lnTo>
                  <a:cubicBezTo>
                    <a:pt x="5872" y="3482"/>
                    <a:pt x="5768" y="3420"/>
                    <a:pt x="5684" y="3378"/>
                  </a:cubicBezTo>
                  <a:cubicBezTo>
                    <a:pt x="5456" y="3219"/>
                    <a:pt x="5228" y="3059"/>
                    <a:pt x="4977" y="2899"/>
                  </a:cubicBezTo>
                  <a:cubicBezTo>
                    <a:pt x="4726" y="2739"/>
                    <a:pt x="4452" y="2579"/>
                    <a:pt x="4201" y="2420"/>
                  </a:cubicBezTo>
                  <a:cubicBezTo>
                    <a:pt x="3927" y="2283"/>
                    <a:pt x="3676" y="2123"/>
                    <a:pt x="3402" y="1963"/>
                  </a:cubicBezTo>
                  <a:cubicBezTo>
                    <a:pt x="3128" y="1826"/>
                    <a:pt x="2877" y="1666"/>
                    <a:pt x="2603" y="1507"/>
                  </a:cubicBezTo>
                  <a:cubicBezTo>
                    <a:pt x="1804" y="1027"/>
                    <a:pt x="1028" y="525"/>
                    <a:pt x="252" y="23"/>
                  </a:cubicBezTo>
                  <a:cubicBezTo>
                    <a:pt x="229" y="0"/>
                    <a:pt x="206" y="0"/>
                    <a:pt x="1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38"/>
            <p:cNvSpPr/>
            <p:nvPr/>
          </p:nvSpPr>
          <p:spPr>
            <a:xfrm>
              <a:off x="9433727" y="2089223"/>
              <a:ext cx="134160" cy="99039"/>
            </a:xfrm>
            <a:custGeom>
              <a:avLst/>
              <a:gdLst/>
              <a:ahLst/>
              <a:cxnLst/>
              <a:rect l="l" t="t" r="r" b="b"/>
              <a:pathLst>
                <a:path w="4794" h="3539" extrusionOk="0">
                  <a:moveTo>
                    <a:pt x="320" y="0"/>
                  </a:moveTo>
                  <a:cubicBezTo>
                    <a:pt x="137" y="0"/>
                    <a:pt x="0" y="160"/>
                    <a:pt x="23" y="343"/>
                  </a:cubicBezTo>
                  <a:cubicBezTo>
                    <a:pt x="46" y="662"/>
                    <a:pt x="92" y="982"/>
                    <a:pt x="206" y="1279"/>
                  </a:cubicBezTo>
                  <a:cubicBezTo>
                    <a:pt x="297" y="1598"/>
                    <a:pt x="434" y="1895"/>
                    <a:pt x="594" y="2192"/>
                  </a:cubicBezTo>
                  <a:cubicBezTo>
                    <a:pt x="662" y="2329"/>
                    <a:pt x="754" y="2443"/>
                    <a:pt x="845" y="2557"/>
                  </a:cubicBezTo>
                  <a:cubicBezTo>
                    <a:pt x="959" y="2694"/>
                    <a:pt x="1073" y="2831"/>
                    <a:pt x="1210" y="2945"/>
                  </a:cubicBezTo>
                  <a:cubicBezTo>
                    <a:pt x="1484" y="3173"/>
                    <a:pt x="1781" y="3333"/>
                    <a:pt x="2123" y="3401"/>
                  </a:cubicBezTo>
                  <a:cubicBezTo>
                    <a:pt x="2443" y="3493"/>
                    <a:pt x="2762" y="3515"/>
                    <a:pt x="3082" y="3538"/>
                  </a:cubicBezTo>
                  <a:cubicBezTo>
                    <a:pt x="3219" y="3538"/>
                    <a:pt x="3379" y="3538"/>
                    <a:pt x="3516" y="3515"/>
                  </a:cubicBezTo>
                  <a:cubicBezTo>
                    <a:pt x="3698" y="3515"/>
                    <a:pt x="3858" y="3447"/>
                    <a:pt x="4018" y="3356"/>
                  </a:cubicBezTo>
                  <a:cubicBezTo>
                    <a:pt x="4155" y="3287"/>
                    <a:pt x="4269" y="3219"/>
                    <a:pt x="4383" y="3127"/>
                  </a:cubicBezTo>
                  <a:cubicBezTo>
                    <a:pt x="4451" y="3059"/>
                    <a:pt x="4520" y="3013"/>
                    <a:pt x="4565" y="2945"/>
                  </a:cubicBezTo>
                  <a:cubicBezTo>
                    <a:pt x="4611" y="2922"/>
                    <a:pt x="4634" y="2899"/>
                    <a:pt x="4680" y="2854"/>
                  </a:cubicBezTo>
                  <a:cubicBezTo>
                    <a:pt x="4771" y="2739"/>
                    <a:pt x="4794" y="2580"/>
                    <a:pt x="4702" y="2466"/>
                  </a:cubicBezTo>
                  <a:cubicBezTo>
                    <a:pt x="4657" y="2374"/>
                    <a:pt x="4565" y="2329"/>
                    <a:pt x="4474" y="2306"/>
                  </a:cubicBezTo>
                  <a:cubicBezTo>
                    <a:pt x="4360" y="2306"/>
                    <a:pt x="4269" y="2329"/>
                    <a:pt x="4155" y="2351"/>
                  </a:cubicBezTo>
                  <a:cubicBezTo>
                    <a:pt x="4018" y="2420"/>
                    <a:pt x="3881" y="2466"/>
                    <a:pt x="3721" y="2511"/>
                  </a:cubicBezTo>
                  <a:cubicBezTo>
                    <a:pt x="3652" y="2557"/>
                    <a:pt x="3561" y="2557"/>
                    <a:pt x="3493" y="2580"/>
                  </a:cubicBezTo>
                  <a:cubicBezTo>
                    <a:pt x="3196" y="2625"/>
                    <a:pt x="2922" y="2671"/>
                    <a:pt x="2648" y="2671"/>
                  </a:cubicBezTo>
                  <a:cubicBezTo>
                    <a:pt x="2557" y="2671"/>
                    <a:pt x="2466" y="2648"/>
                    <a:pt x="2374" y="2625"/>
                  </a:cubicBezTo>
                  <a:cubicBezTo>
                    <a:pt x="2283" y="2580"/>
                    <a:pt x="2169" y="2534"/>
                    <a:pt x="2078" y="2488"/>
                  </a:cubicBezTo>
                  <a:cubicBezTo>
                    <a:pt x="1941" y="2397"/>
                    <a:pt x="1826" y="2306"/>
                    <a:pt x="1712" y="2192"/>
                  </a:cubicBezTo>
                  <a:cubicBezTo>
                    <a:pt x="1667" y="2157"/>
                    <a:pt x="1610" y="2140"/>
                    <a:pt x="1553" y="2140"/>
                  </a:cubicBezTo>
                  <a:cubicBezTo>
                    <a:pt x="1495" y="2140"/>
                    <a:pt x="1438" y="2157"/>
                    <a:pt x="1393" y="2192"/>
                  </a:cubicBezTo>
                  <a:cubicBezTo>
                    <a:pt x="1256" y="2032"/>
                    <a:pt x="1142" y="1849"/>
                    <a:pt x="1050" y="1667"/>
                  </a:cubicBezTo>
                  <a:cubicBezTo>
                    <a:pt x="982" y="1552"/>
                    <a:pt x="936" y="1416"/>
                    <a:pt x="891" y="1279"/>
                  </a:cubicBezTo>
                  <a:cubicBezTo>
                    <a:pt x="822" y="1119"/>
                    <a:pt x="776" y="959"/>
                    <a:pt x="731" y="799"/>
                  </a:cubicBezTo>
                  <a:cubicBezTo>
                    <a:pt x="708" y="639"/>
                    <a:pt x="685" y="480"/>
                    <a:pt x="662" y="297"/>
                  </a:cubicBezTo>
                  <a:cubicBezTo>
                    <a:pt x="662" y="137"/>
                    <a:pt x="525" y="0"/>
                    <a:pt x="3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38"/>
            <p:cNvSpPr/>
            <p:nvPr/>
          </p:nvSpPr>
          <p:spPr>
            <a:xfrm>
              <a:off x="9539118" y="2167162"/>
              <a:ext cx="125233" cy="86502"/>
            </a:xfrm>
            <a:custGeom>
              <a:avLst/>
              <a:gdLst/>
              <a:ahLst/>
              <a:cxnLst/>
              <a:rect l="l" t="t" r="r" b="b"/>
              <a:pathLst>
                <a:path w="4475" h="3091" extrusionOk="0">
                  <a:moveTo>
                    <a:pt x="252" y="0"/>
                  </a:moveTo>
                  <a:cubicBezTo>
                    <a:pt x="183" y="0"/>
                    <a:pt x="115" y="23"/>
                    <a:pt x="69" y="69"/>
                  </a:cubicBezTo>
                  <a:cubicBezTo>
                    <a:pt x="23" y="114"/>
                    <a:pt x="1" y="183"/>
                    <a:pt x="1" y="251"/>
                  </a:cubicBezTo>
                  <a:cubicBezTo>
                    <a:pt x="1" y="320"/>
                    <a:pt x="23" y="388"/>
                    <a:pt x="92" y="434"/>
                  </a:cubicBezTo>
                  <a:cubicBezTo>
                    <a:pt x="160" y="502"/>
                    <a:pt x="229" y="571"/>
                    <a:pt x="297" y="662"/>
                  </a:cubicBezTo>
                  <a:cubicBezTo>
                    <a:pt x="366" y="708"/>
                    <a:pt x="457" y="776"/>
                    <a:pt x="526" y="822"/>
                  </a:cubicBezTo>
                  <a:cubicBezTo>
                    <a:pt x="685" y="936"/>
                    <a:pt x="822" y="1050"/>
                    <a:pt x="982" y="1141"/>
                  </a:cubicBezTo>
                  <a:cubicBezTo>
                    <a:pt x="1279" y="1370"/>
                    <a:pt x="1576" y="1575"/>
                    <a:pt x="1895" y="1780"/>
                  </a:cubicBezTo>
                  <a:cubicBezTo>
                    <a:pt x="2108" y="1930"/>
                    <a:pt x="2341" y="2079"/>
                    <a:pt x="2557" y="2228"/>
                  </a:cubicBezTo>
                  <a:lnTo>
                    <a:pt x="2557" y="2228"/>
                  </a:lnTo>
                  <a:cubicBezTo>
                    <a:pt x="2549" y="2223"/>
                    <a:pt x="2542" y="2219"/>
                    <a:pt x="2534" y="2214"/>
                  </a:cubicBezTo>
                  <a:lnTo>
                    <a:pt x="2534" y="2214"/>
                  </a:lnTo>
                  <a:lnTo>
                    <a:pt x="2603" y="2260"/>
                  </a:lnTo>
                  <a:cubicBezTo>
                    <a:pt x="2587" y="2249"/>
                    <a:pt x="2572" y="2238"/>
                    <a:pt x="2557" y="2228"/>
                  </a:cubicBezTo>
                  <a:lnTo>
                    <a:pt x="2557" y="2228"/>
                  </a:lnTo>
                  <a:cubicBezTo>
                    <a:pt x="2661" y="2292"/>
                    <a:pt x="2747" y="2356"/>
                    <a:pt x="2854" y="2420"/>
                  </a:cubicBezTo>
                  <a:cubicBezTo>
                    <a:pt x="2945" y="2488"/>
                    <a:pt x="3059" y="2556"/>
                    <a:pt x="3150" y="2625"/>
                  </a:cubicBezTo>
                  <a:cubicBezTo>
                    <a:pt x="3150" y="2625"/>
                    <a:pt x="3128" y="2602"/>
                    <a:pt x="3128" y="2602"/>
                  </a:cubicBezTo>
                  <a:cubicBezTo>
                    <a:pt x="3143" y="2602"/>
                    <a:pt x="3158" y="2612"/>
                    <a:pt x="3167" y="2626"/>
                  </a:cubicBezTo>
                  <a:lnTo>
                    <a:pt x="3167" y="2626"/>
                  </a:lnTo>
                  <a:cubicBezTo>
                    <a:pt x="3163" y="2625"/>
                    <a:pt x="3158" y="2625"/>
                    <a:pt x="3150" y="2625"/>
                  </a:cubicBezTo>
                  <a:cubicBezTo>
                    <a:pt x="3160" y="2625"/>
                    <a:pt x="3166" y="2629"/>
                    <a:pt x="3170" y="2634"/>
                  </a:cubicBezTo>
                  <a:lnTo>
                    <a:pt x="3170" y="2634"/>
                  </a:lnTo>
                  <a:cubicBezTo>
                    <a:pt x="3172" y="2638"/>
                    <a:pt x="3173" y="2643"/>
                    <a:pt x="3173" y="2648"/>
                  </a:cubicBezTo>
                  <a:cubicBezTo>
                    <a:pt x="3173" y="2643"/>
                    <a:pt x="3173" y="2639"/>
                    <a:pt x="3173" y="2636"/>
                  </a:cubicBezTo>
                  <a:lnTo>
                    <a:pt x="3173" y="2636"/>
                  </a:lnTo>
                  <a:cubicBezTo>
                    <a:pt x="3179" y="2642"/>
                    <a:pt x="3185" y="2648"/>
                    <a:pt x="3196" y="2648"/>
                  </a:cubicBezTo>
                  <a:cubicBezTo>
                    <a:pt x="3265" y="2693"/>
                    <a:pt x="3333" y="2739"/>
                    <a:pt x="3402" y="2785"/>
                  </a:cubicBezTo>
                  <a:cubicBezTo>
                    <a:pt x="3356" y="2762"/>
                    <a:pt x="3333" y="2739"/>
                    <a:pt x="3310" y="2739"/>
                  </a:cubicBezTo>
                  <a:cubicBezTo>
                    <a:pt x="3424" y="2808"/>
                    <a:pt x="3516" y="2853"/>
                    <a:pt x="3630" y="2922"/>
                  </a:cubicBezTo>
                  <a:cubicBezTo>
                    <a:pt x="3675" y="2967"/>
                    <a:pt x="3721" y="2990"/>
                    <a:pt x="3767" y="3013"/>
                  </a:cubicBezTo>
                  <a:cubicBezTo>
                    <a:pt x="3812" y="3036"/>
                    <a:pt x="3858" y="3059"/>
                    <a:pt x="3904" y="3081"/>
                  </a:cubicBezTo>
                  <a:cubicBezTo>
                    <a:pt x="3928" y="3088"/>
                    <a:pt x="3953" y="3090"/>
                    <a:pt x="3977" y="3090"/>
                  </a:cubicBezTo>
                  <a:cubicBezTo>
                    <a:pt x="4044" y="3090"/>
                    <a:pt x="4111" y="3069"/>
                    <a:pt x="4178" y="3036"/>
                  </a:cubicBezTo>
                  <a:cubicBezTo>
                    <a:pt x="4292" y="2945"/>
                    <a:pt x="4337" y="2808"/>
                    <a:pt x="4292" y="2671"/>
                  </a:cubicBezTo>
                  <a:cubicBezTo>
                    <a:pt x="4315" y="2671"/>
                    <a:pt x="4337" y="2648"/>
                    <a:pt x="4360" y="2625"/>
                  </a:cubicBezTo>
                  <a:cubicBezTo>
                    <a:pt x="4474" y="2511"/>
                    <a:pt x="4452" y="2328"/>
                    <a:pt x="4337" y="2214"/>
                  </a:cubicBezTo>
                  <a:cubicBezTo>
                    <a:pt x="4269" y="2168"/>
                    <a:pt x="4223" y="2123"/>
                    <a:pt x="4178" y="2077"/>
                  </a:cubicBezTo>
                  <a:cubicBezTo>
                    <a:pt x="4086" y="2032"/>
                    <a:pt x="4018" y="1963"/>
                    <a:pt x="3927" y="1917"/>
                  </a:cubicBezTo>
                  <a:cubicBezTo>
                    <a:pt x="3790" y="1826"/>
                    <a:pt x="3653" y="1735"/>
                    <a:pt x="3516" y="1643"/>
                  </a:cubicBezTo>
                  <a:cubicBezTo>
                    <a:pt x="3379" y="1552"/>
                    <a:pt x="3219" y="1484"/>
                    <a:pt x="3082" y="1392"/>
                  </a:cubicBezTo>
                  <a:cubicBezTo>
                    <a:pt x="2945" y="1301"/>
                    <a:pt x="2785" y="1210"/>
                    <a:pt x="2648" y="1118"/>
                  </a:cubicBezTo>
                  <a:cubicBezTo>
                    <a:pt x="2352" y="936"/>
                    <a:pt x="2055" y="776"/>
                    <a:pt x="1758" y="594"/>
                  </a:cubicBezTo>
                  <a:cubicBezTo>
                    <a:pt x="1507" y="434"/>
                    <a:pt x="1256" y="274"/>
                    <a:pt x="1005" y="137"/>
                  </a:cubicBezTo>
                  <a:lnTo>
                    <a:pt x="982" y="137"/>
                  </a:lnTo>
                  <a:cubicBezTo>
                    <a:pt x="936" y="91"/>
                    <a:pt x="891" y="69"/>
                    <a:pt x="845" y="46"/>
                  </a:cubicBezTo>
                  <a:cubicBezTo>
                    <a:pt x="804" y="25"/>
                    <a:pt x="758" y="14"/>
                    <a:pt x="714" y="14"/>
                  </a:cubicBezTo>
                  <a:cubicBezTo>
                    <a:pt x="660" y="14"/>
                    <a:pt x="609" y="31"/>
                    <a:pt x="571" y="69"/>
                  </a:cubicBezTo>
                  <a:cubicBezTo>
                    <a:pt x="526" y="69"/>
                    <a:pt x="503" y="91"/>
                    <a:pt x="480" y="137"/>
                  </a:cubicBezTo>
                  <a:cubicBezTo>
                    <a:pt x="457" y="114"/>
                    <a:pt x="434" y="91"/>
                    <a:pt x="411" y="46"/>
                  </a:cubicBezTo>
                  <a:cubicBezTo>
                    <a:pt x="366" y="23"/>
                    <a:pt x="320" y="0"/>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38"/>
            <p:cNvSpPr/>
            <p:nvPr/>
          </p:nvSpPr>
          <p:spPr>
            <a:xfrm>
              <a:off x="9279138" y="2020884"/>
              <a:ext cx="114375" cy="83535"/>
            </a:xfrm>
            <a:custGeom>
              <a:avLst/>
              <a:gdLst/>
              <a:ahLst/>
              <a:cxnLst/>
              <a:rect l="l" t="t" r="r" b="b"/>
              <a:pathLst>
                <a:path w="4087" h="2985" extrusionOk="0">
                  <a:moveTo>
                    <a:pt x="138" y="0"/>
                  </a:moveTo>
                  <a:cubicBezTo>
                    <a:pt x="115" y="0"/>
                    <a:pt x="69" y="23"/>
                    <a:pt x="46" y="46"/>
                  </a:cubicBezTo>
                  <a:cubicBezTo>
                    <a:pt x="1" y="91"/>
                    <a:pt x="1" y="206"/>
                    <a:pt x="46" y="251"/>
                  </a:cubicBezTo>
                  <a:cubicBezTo>
                    <a:pt x="297" y="434"/>
                    <a:pt x="548" y="639"/>
                    <a:pt x="800" y="845"/>
                  </a:cubicBezTo>
                  <a:cubicBezTo>
                    <a:pt x="1028" y="1027"/>
                    <a:pt x="1279" y="1210"/>
                    <a:pt x="1530" y="1415"/>
                  </a:cubicBezTo>
                  <a:cubicBezTo>
                    <a:pt x="2009" y="1826"/>
                    <a:pt x="2511" y="2191"/>
                    <a:pt x="3014" y="2557"/>
                  </a:cubicBezTo>
                  <a:cubicBezTo>
                    <a:pt x="3128" y="2648"/>
                    <a:pt x="3242" y="2716"/>
                    <a:pt x="3356" y="2785"/>
                  </a:cubicBezTo>
                  <a:cubicBezTo>
                    <a:pt x="3470" y="2853"/>
                    <a:pt x="3584" y="2922"/>
                    <a:pt x="3698" y="2967"/>
                  </a:cubicBezTo>
                  <a:cubicBezTo>
                    <a:pt x="3734" y="2979"/>
                    <a:pt x="3771" y="2985"/>
                    <a:pt x="3807" y="2985"/>
                  </a:cubicBezTo>
                  <a:cubicBezTo>
                    <a:pt x="3912" y="2985"/>
                    <a:pt x="4013" y="2938"/>
                    <a:pt x="4064" y="2853"/>
                  </a:cubicBezTo>
                  <a:cubicBezTo>
                    <a:pt x="4086" y="2785"/>
                    <a:pt x="4086" y="2693"/>
                    <a:pt x="4064" y="2648"/>
                  </a:cubicBezTo>
                  <a:cubicBezTo>
                    <a:pt x="4041" y="2557"/>
                    <a:pt x="3995" y="2511"/>
                    <a:pt x="3927" y="2488"/>
                  </a:cubicBezTo>
                  <a:cubicBezTo>
                    <a:pt x="3927" y="2488"/>
                    <a:pt x="3927" y="2465"/>
                    <a:pt x="3927" y="2465"/>
                  </a:cubicBezTo>
                  <a:cubicBezTo>
                    <a:pt x="3881" y="2442"/>
                    <a:pt x="3835" y="2397"/>
                    <a:pt x="3790" y="2374"/>
                  </a:cubicBezTo>
                  <a:cubicBezTo>
                    <a:pt x="3721" y="2328"/>
                    <a:pt x="3653" y="2283"/>
                    <a:pt x="3607" y="2237"/>
                  </a:cubicBezTo>
                  <a:cubicBezTo>
                    <a:pt x="3447" y="2123"/>
                    <a:pt x="3310" y="2032"/>
                    <a:pt x="3151" y="1917"/>
                  </a:cubicBezTo>
                  <a:cubicBezTo>
                    <a:pt x="2900" y="1758"/>
                    <a:pt x="2626" y="1598"/>
                    <a:pt x="2375" y="1415"/>
                  </a:cubicBezTo>
                  <a:cubicBezTo>
                    <a:pt x="2123" y="1255"/>
                    <a:pt x="1872" y="1096"/>
                    <a:pt x="1621" y="959"/>
                  </a:cubicBezTo>
                  <a:cubicBezTo>
                    <a:pt x="1347" y="799"/>
                    <a:pt x="1073" y="616"/>
                    <a:pt x="822" y="457"/>
                  </a:cubicBezTo>
                  <a:cubicBezTo>
                    <a:pt x="731" y="388"/>
                    <a:pt x="640" y="320"/>
                    <a:pt x="548" y="251"/>
                  </a:cubicBezTo>
                  <a:cubicBezTo>
                    <a:pt x="434" y="183"/>
                    <a:pt x="343" y="114"/>
                    <a:pt x="252" y="23"/>
                  </a:cubicBezTo>
                  <a:cubicBezTo>
                    <a:pt x="206" y="23"/>
                    <a:pt x="183"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38"/>
            <p:cNvSpPr/>
            <p:nvPr/>
          </p:nvSpPr>
          <p:spPr>
            <a:xfrm>
              <a:off x="9401152" y="2103915"/>
              <a:ext cx="12145" cy="11530"/>
            </a:xfrm>
            <a:custGeom>
              <a:avLst/>
              <a:gdLst/>
              <a:ahLst/>
              <a:cxnLst/>
              <a:rect l="l" t="t" r="r" b="b"/>
              <a:pathLst>
                <a:path w="434" h="412" extrusionOk="0">
                  <a:moveTo>
                    <a:pt x="206" y="0"/>
                  </a:moveTo>
                  <a:cubicBezTo>
                    <a:pt x="92" y="0"/>
                    <a:pt x="0" y="114"/>
                    <a:pt x="0" y="229"/>
                  </a:cubicBezTo>
                  <a:cubicBezTo>
                    <a:pt x="23" y="343"/>
                    <a:pt x="114" y="411"/>
                    <a:pt x="229" y="411"/>
                  </a:cubicBezTo>
                  <a:cubicBezTo>
                    <a:pt x="343" y="411"/>
                    <a:pt x="434" y="297"/>
                    <a:pt x="411" y="206"/>
                  </a:cubicBezTo>
                  <a:cubicBezTo>
                    <a:pt x="411" y="69"/>
                    <a:pt x="320"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38"/>
            <p:cNvSpPr/>
            <p:nvPr/>
          </p:nvSpPr>
          <p:spPr>
            <a:xfrm>
              <a:off x="9530191" y="2199736"/>
              <a:ext cx="78582" cy="57341"/>
            </a:xfrm>
            <a:custGeom>
              <a:avLst/>
              <a:gdLst/>
              <a:ahLst/>
              <a:cxnLst/>
              <a:rect l="l" t="t" r="r" b="b"/>
              <a:pathLst>
                <a:path w="2808" h="2049" extrusionOk="0">
                  <a:moveTo>
                    <a:pt x="160" y="0"/>
                  </a:moveTo>
                  <a:cubicBezTo>
                    <a:pt x="137" y="0"/>
                    <a:pt x="91" y="23"/>
                    <a:pt x="46" y="69"/>
                  </a:cubicBezTo>
                  <a:cubicBezTo>
                    <a:pt x="0" y="114"/>
                    <a:pt x="0" y="228"/>
                    <a:pt x="69" y="274"/>
                  </a:cubicBezTo>
                  <a:cubicBezTo>
                    <a:pt x="251" y="434"/>
                    <a:pt x="434" y="571"/>
                    <a:pt x="616" y="708"/>
                  </a:cubicBezTo>
                  <a:cubicBezTo>
                    <a:pt x="822" y="845"/>
                    <a:pt x="1027" y="1004"/>
                    <a:pt x="1233" y="1141"/>
                  </a:cubicBezTo>
                  <a:cubicBezTo>
                    <a:pt x="1415" y="1278"/>
                    <a:pt x="1598" y="1415"/>
                    <a:pt x="1803" y="1552"/>
                  </a:cubicBezTo>
                  <a:cubicBezTo>
                    <a:pt x="1895" y="1644"/>
                    <a:pt x="2009" y="1712"/>
                    <a:pt x="2100" y="1803"/>
                  </a:cubicBezTo>
                  <a:cubicBezTo>
                    <a:pt x="2146" y="1826"/>
                    <a:pt x="2191" y="1872"/>
                    <a:pt x="2214" y="1895"/>
                  </a:cubicBezTo>
                  <a:cubicBezTo>
                    <a:pt x="2283" y="1940"/>
                    <a:pt x="2351" y="1986"/>
                    <a:pt x="2420" y="2032"/>
                  </a:cubicBezTo>
                  <a:cubicBezTo>
                    <a:pt x="2454" y="2043"/>
                    <a:pt x="2488" y="2049"/>
                    <a:pt x="2522" y="2049"/>
                  </a:cubicBezTo>
                  <a:cubicBezTo>
                    <a:pt x="2556" y="2049"/>
                    <a:pt x="2591" y="2043"/>
                    <a:pt x="2625" y="2032"/>
                  </a:cubicBezTo>
                  <a:cubicBezTo>
                    <a:pt x="2693" y="2009"/>
                    <a:pt x="2739" y="1963"/>
                    <a:pt x="2785" y="1895"/>
                  </a:cubicBezTo>
                  <a:cubicBezTo>
                    <a:pt x="2808" y="1849"/>
                    <a:pt x="2808" y="1758"/>
                    <a:pt x="2785" y="1712"/>
                  </a:cubicBezTo>
                  <a:cubicBezTo>
                    <a:pt x="2762" y="1644"/>
                    <a:pt x="2716" y="1598"/>
                    <a:pt x="2671" y="1552"/>
                  </a:cubicBezTo>
                  <a:cubicBezTo>
                    <a:pt x="2579" y="1507"/>
                    <a:pt x="2488" y="1438"/>
                    <a:pt x="2397" y="1392"/>
                  </a:cubicBezTo>
                  <a:cubicBezTo>
                    <a:pt x="2305" y="1324"/>
                    <a:pt x="2237" y="1278"/>
                    <a:pt x="2146" y="1210"/>
                  </a:cubicBezTo>
                  <a:cubicBezTo>
                    <a:pt x="1963" y="1096"/>
                    <a:pt x="1780" y="1004"/>
                    <a:pt x="1598" y="890"/>
                  </a:cubicBezTo>
                  <a:cubicBezTo>
                    <a:pt x="1415" y="776"/>
                    <a:pt x="1233" y="685"/>
                    <a:pt x="1073" y="571"/>
                  </a:cubicBezTo>
                  <a:cubicBezTo>
                    <a:pt x="890" y="479"/>
                    <a:pt x="708" y="365"/>
                    <a:pt x="525" y="251"/>
                  </a:cubicBezTo>
                  <a:cubicBezTo>
                    <a:pt x="548" y="251"/>
                    <a:pt x="548" y="274"/>
                    <a:pt x="571" y="274"/>
                  </a:cubicBezTo>
                  <a:cubicBezTo>
                    <a:pt x="457" y="206"/>
                    <a:pt x="365" y="114"/>
                    <a:pt x="274" y="46"/>
                  </a:cubicBezTo>
                  <a:cubicBezTo>
                    <a:pt x="251" y="23"/>
                    <a:pt x="205"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8"/>
            <p:cNvSpPr/>
            <p:nvPr/>
          </p:nvSpPr>
          <p:spPr>
            <a:xfrm>
              <a:off x="9422225" y="2354297"/>
              <a:ext cx="123302" cy="84990"/>
            </a:xfrm>
            <a:custGeom>
              <a:avLst/>
              <a:gdLst/>
              <a:ahLst/>
              <a:cxnLst/>
              <a:rect l="l" t="t" r="r" b="b"/>
              <a:pathLst>
                <a:path w="4406" h="3037" extrusionOk="0">
                  <a:moveTo>
                    <a:pt x="714" y="844"/>
                  </a:moveTo>
                  <a:lnTo>
                    <a:pt x="714" y="844"/>
                  </a:lnTo>
                  <a:cubicBezTo>
                    <a:pt x="723" y="858"/>
                    <a:pt x="738" y="868"/>
                    <a:pt x="754" y="868"/>
                  </a:cubicBezTo>
                  <a:cubicBezTo>
                    <a:pt x="741" y="860"/>
                    <a:pt x="728" y="852"/>
                    <a:pt x="714" y="844"/>
                  </a:cubicBezTo>
                  <a:close/>
                  <a:moveTo>
                    <a:pt x="206" y="1"/>
                  </a:moveTo>
                  <a:cubicBezTo>
                    <a:pt x="160" y="1"/>
                    <a:pt x="92" y="24"/>
                    <a:pt x="69" y="69"/>
                  </a:cubicBezTo>
                  <a:cubicBezTo>
                    <a:pt x="1" y="138"/>
                    <a:pt x="1" y="275"/>
                    <a:pt x="69" y="343"/>
                  </a:cubicBezTo>
                  <a:cubicBezTo>
                    <a:pt x="92" y="343"/>
                    <a:pt x="115" y="366"/>
                    <a:pt x="138" y="366"/>
                  </a:cubicBezTo>
                  <a:cubicBezTo>
                    <a:pt x="138" y="389"/>
                    <a:pt x="138" y="412"/>
                    <a:pt x="160" y="412"/>
                  </a:cubicBezTo>
                  <a:cubicBezTo>
                    <a:pt x="229" y="503"/>
                    <a:pt x="320" y="571"/>
                    <a:pt x="411" y="640"/>
                  </a:cubicBezTo>
                  <a:cubicBezTo>
                    <a:pt x="512" y="701"/>
                    <a:pt x="613" y="779"/>
                    <a:pt x="714" y="844"/>
                  </a:cubicBezTo>
                  <a:lnTo>
                    <a:pt x="714" y="844"/>
                  </a:lnTo>
                  <a:cubicBezTo>
                    <a:pt x="710" y="837"/>
                    <a:pt x="708" y="830"/>
                    <a:pt x="708" y="823"/>
                  </a:cubicBezTo>
                  <a:lnTo>
                    <a:pt x="708" y="823"/>
                  </a:lnTo>
                  <a:cubicBezTo>
                    <a:pt x="822" y="914"/>
                    <a:pt x="959" y="1005"/>
                    <a:pt x="1096" y="1096"/>
                  </a:cubicBezTo>
                  <a:cubicBezTo>
                    <a:pt x="1119" y="1119"/>
                    <a:pt x="1165" y="1142"/>
                    <a:pt x="1187" y="1165"/>
                  </a:cubicBezTo>
                  <a:cubicBezTo>
                    <a:pt x="1393" y="1302"/>
                    <a:pt x="1576" y="1439"/>
                    <a:pt x="1781" y="1576"/>
                  </a:cubicBezTo>
                  <a:cubicBezTo>
                    <a:pt x="1986" y="1736"/>
                    <a:pt x="2192" y="1873"/>
                    <a:pt x="2397" y="2009"/>
                  </a:cubicBezTo>
                  <a:lnTo>
                    <a:pt x="2374" y="2009"/>
                  </a:lnTo>
                  <a:cubicBezTo>
                    <a:pt x="2394" y="2029"/>
                    <a:pt x="2431" y="2049"/>
                    <a:pt x="2469" y="2068"/>
                  </a:cubicBezTo>
                  <a:lnTo>
                    <a:pt x="2469" y="2068"/>
                  </a:lnTo>
                  <a:cubicBezTo>
                    <a:pt x="2477" y="2079"/>
                    <a:pt x="2494" y="2083"/>
                    <a:pt x="2511" y="2101"/>
                  </a:cubicBezTo>
                  <a:cubicBezTo>
                    <a:pt x="2625" y="2169"/>
                    <a:pt x="2717" y="2238"/>
                    <a:pt x="2808" y="2306"/>
                  </a:cubicBezTo>
                  <a:cubicBezTo>
                    <a:pt x="2808" y="2284"/>
                    <a:pt x="2808" y="2283"/>
                    <a:pt x="2786" y="2283"/>
                  </a:cubicBezTo>
                  <a:lnTo>
                    <a:pt x="2786" y="2283"/>
                  </a:lnTo>
                  <a:cubicBezTo>
                    <a:pt x="2808" y="2283"/>
                    <a:pt x="2808" y="2284"/>
                    <a:pt x="2831" y="2306"/>
                  </a:cubicBezTo>
                  <a:cubicBezTo>
                    <a:pt x="2981" y="2413"/>
                    <a:pt x="3150" y="2520"/>
                    <a:pt x="3303" y="2627"/>
                  </a:cubicBezTo>
                  <a:lnTo>
                    <a:pt x="3303" y="2627"/>
                  </a:lnTo>
                  <a:cubicBezTo>
                    <a:pt x="3290" y="2619"/>
                    <a:pt x="3277" y="2611"/>
                    <a:pt x="3265" y="2603"/>
                  </a:cubicBezTo>
                  <a:lnTo>
                    <a:pt x="3265" y="2603"/>
                  </a:lnTo>
                  <a:lnTo>
                    <a:pt x="3333" y="2649"/>
                  </a:lnTo>
                  <a:cubicBezTo>
                    <a:pt x="3323" y="2641"/>
                    <a:pt x="3313" y="2634"/>
                    <a:pt x="3303" y="2627"/>
                  </a:cubicBezTo>
                  <a:lnTo>
                    <a:pt x="3303" y="2627"/>
                  </a:lnTo>
                  <a:cubicBezTo>
                    <a:pt x="3344" y="2652"/>
                    <a:pt x="3390" y="2677"/>
                    <a:pt x="3433" y="2703"/>
                  </a:cubicBezTo>
                  <a:lnTo>
                    <a:pt x="3433" y="2703"/>
                  </a:lnTo>
                  <a:cubicBezTo>
                    <a:pt x="3430" y="2700"/>
                    <a:pt x="3427" y="2697"/>
                    <a:pt x="3424" y="2694"/>
                  </a:cubicBezTo>
                  <a:lnTo>
                    <a:pt x="3424" y="2694"/>
                  </a:lnTo>
                  <a:cubicBezTo>
                    <a:pt x="3432" y="2700"/>
                    <a:pt x="3439" y="2705"/>
                    <a:pt x="3446" y="2711"/>
                  </a:cubicBezTo>
                  <a:lnTo>
                    <a:pt x="3446" y="2711"/>
                  </a:lnTo>
                  <a:cubicBezTo>
                    <a:pt x="3442" y="2708"/>
                    <a:pt x="3437" y="2705"/>
                    <a:pt x="3433" y="2703"/>
                  </a:cubicBezTo>
                  <a:lnTo>
                    <a:pt x="3433" y="2703"/>
                  </a:lnTo>
                  <a:cubicBezTo>
                    <a:pt x="3450" y="2719"/>
                    <a:pt x="3467" y="2735"/>
                    <a:pt x="3484" y="2739"/>
                  </a:cubicBezTo>
                  <a:lnTo>
                    <a:pt x="3484" y="2739"/>
                  </a:lnTo>
                  <a:cubicBezTo>
                    <a:pt x="3471" y="2729"/>
                    <a:pt x="3459" y="2720"/>
                    <a:pt x="3446" y="2711"/>
                  </a:cubicBezTo>
                  <a:lnTo>
                    <a:pt x="3446" y="2711"/>
                  </a:lnTo>
                  <a:cubicBezTo>
                    <a:pt x="3462" y="2720"/>
                    <a:pt x="3478" y="2730"/>
                    <a:pt x="3493" y="2740"/>
                  </a:cubicBezTo>
                  <a:cubicBezTo>
                    <a:pt x="3490" y="2740"/>
                    <a:pt x="3487" y="2740"/>
                    <a:pt x="3484" y="2739"/>
                  </a:cubicBezTo>
                  <a:lnTo>
                    <a:pt x="3484" y="2739"/>
                  </a:lnTo>
                  <a:cubicBezTo>
                    <a:pt x="3556" y="2792"/>
                    <a:pt x="3632" y="2846"/>
                    <a:pt x="3721" y="2900"/>
                  </a:cubicBezTo>
                  <a:cubicBezTo>
                    <a:pt x="3767" y="2945"/>
                    <a:pt x="3835" y="2991"/>
                    <a:pt x="3881" y="3014"/>
                  </a:cubicBezTo>
                  <a:cubicBezTo>
                    <a:pt x="3927" y="3029"/>
                    <a:pt x="3972" y="3037"/>
                    <a:pt x="4016" y="3037"/>
                  </a:cubicBezTo>
                  <a:cubicBezTo>
                    <a:pt x="4104" y="3037"/>
                    <a:pt x="4185" y="3006"/>
                    <a:pt x="4246" y="2945"/>
                  </a:cubicBezTo>
                  <a:cubicBezTo>
                    <a:pt x="4269" y="2900"/>
                    <a:pt x="4292" y="2877"/>
                    <a:pt x="4315" y="2831"/>
                  </a:cubicBezTo>
                  <a:cubicBezTo>
                    <a:pt x="4315" y="2808"/>
                    <a:pt x="4337" y="2808"/>
                    <a:pt x="4337" y="2786"/>
                  </a:cubicBezTo>
                  <a:cubicBezTo>
                    <a:pt x="4406" y="2649"/>
                    <a:pt x="4360" y="2443"/>
                    <a:pt x="4200" y="2398"/>
                  </a:cubicBezTo>
                  <a:cubicBezTo>
                    <a:pt x="4132" y="2352"/>
                    <a:pt x="4086" y="2329"/>
                    <a:pt x="4018" y="2283"/>
                  </a:cubicBezTo>
                  <a:cubicBezTo>
                    <a:pt x="3949" y="2238"/>
                    <a:pt x="3881" y="2192"/>
                    <a:pt x="3790" y="2146"/>
                  </a:cubicBezTo>
                  <a:cubicBezTo>
                    <a:pt x="3653" y="2078"/>
                    <a:pt x="3538" y="1987"/>
                    <a:pt x="3402" y="1918"/>
                  </a:cubicBezTo>
                  <a:cubicBezTo>
                    <a:pt x="3128" y="1736"/>
                    <a:pt x="2831" y="1576"/>
                    <a:pt x="2557" y="1393"/>
                  </a:cubicBezTo>
                  <a:cubicBezTo>
                    <a:pt x="2260" y="1211"/>
                    <a:pt x="1964" y="1028"/>
                    <a:pt x="1667" y="845"/>
                  </a:cubicBezTo>
                  <a:cubicBezTo>
                    <a:pt x="1393" y="663"/>
                    <a:pt x="1119" y="503"/>
                    <a:pt x="845" y="343"/>
                  </a:cubicBezTo>
                  <a:cubicBezTo>
                    <a:pt x="845" y="343"/>
                    <a:pt x="845" y="343"/>
                    <a:pt x="822" y="320"/>
                  </a:cubicBezTo>
                  <a:cubicBezTo>
                    <a:pt x="731" y="275"/>
                    <a:pt x="662" y="206"/>
                    <a:pt x="571" y="161"/>
                  </a:cubicBezTo>
                  <a:cubicBezTo>
                    <a:pt x="526" y="138"/>
                    <a:pt x="480" y="92"/>
                    <a:pt x="434" y="92"/>
                  </a:cubicBezTo>
                  <a:cubicBezTo>
                    <a:pt x="434" y="69"/>
                    <a:pt x="434" y="69"/>
                    <a:pt x="411" y="69"/>
                  </a:cubicBezTo>
                  <a:lnTo>
                    <a:pt x="366" y="69"/>
                  </a:lnTo>
                  <a:cubicBezTo>
                    <a:pt x="366" y="47"/>
                    <a:pt x="343" y="47"/>
                    <a:pt x="343" y="47"/>
                  </a:cubicBezTo>
                  <a:cubicBezTo>
                    <a:pt x="297" y="1"/>
                    <a:pt x="252"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8"/>
            <p:cNvSpPr/>
            <p:nvPr/>
          </p:nvSpPr>
          <p:spPr>
            <a:xfrm>
              <a:off x="9303541" y="2261695"/>
              <a:ext cx="143619" cy="110009"/>
            </a:xfrm>
            <a:custGeom>
              <a:avLst/>
              <a:gdLst/>
              <a:ahLst/>
              <a:cxnLst/>
              <a:rect l="l" t="t" r="r" b="b"/>
              <a:pathLst>
                <a:path w="5132" h="3931" extrusionOk="0">
                  <a:moveTo>
                    <a:pt x="1525" y="0"/>
                  </a:moveTo>
                  <a:cubicBezTo>
                    <a:pt x="1320" y="0"/>
                    <a:pt x="1114" y="23"/>
                    <a:pt x="886" y="69"/>
                  </a:cubicBezTo>
                  <a:cubicBezTo>
                    <a:pt x="772" y="92"/>
                    <a:pt x="658" y="114"/>
                    <a:pt x="544" y="160"/>
                  </a:cubicBezTo>
                  <a:cubicBezTo>
                    <a:pt x="475" y="183"/>
                    <a:pt x="407" y="228"/>
                    <a:pt x="338" y="251"/>
                  </a:cubicBezTo>
                  <a:cubicBezTo>
                    <a:pt x="247" y="297"/>
                    <a:pt x="156" y="365"/>
                    <a:pt x="110" y="457"/>
                  </a:cubicBezTo>
                  <a:cubicBezTo>
                    <a:pt x="1" y="676"/>
                    <a:pt x="165" y="937"/>
                    <a:pt x="380" y="937"/>
                  </a:cubicBezTo>
                  <a:cubicBezTo>
                    <a:pt x="389" y="937"/>
                    <a:pt x="398" y="937"/>
                    <a:pt x="407" y="936"/>
                  </a:cubicBezTo>
                  <a:cubicBezTo>
                    <a:pt x="475" y="936"/>
                    <a:pt x="521" y="913"/>
                    <a:pt x="567" y="890"/>
                  </a:cubicBezTo>
                  <a:cubicBezTo>
                    <a:pt x="704" y="822"/>
                    <a:pt x="841" y="776"/>
                    <a:pt x="978" y="753"/>
                  </a:cubicBezTo>
                  <a:cubicBezTo>
                    <a:pt x="1206" y="708"/>
                    <a:pt x="1434" y="708"/>
                    <a:pt x="1662" y="708"/>
                  </a:cubicBezTo>
                  <a:cubicBezTo>
                    <a:pt x="1845" y="731"/>
                    <a:pt x="1982" y="753"/>
                    <a:pt x="2142" y="799"/>
                  </a:cubicBezTo>
                  <a:cubicBezTo>
                    <a:pt x="2301" y="868"/>
                    <a:pt x="2438" y="936"/>
                    <a:pt x="2575" y="1005"/>
                  </a:cubicBezTo>
                  <a:cubicBezTo>
                    <a:pt x="2758" y="1141"/>
                    <a:pt x="2941" y="1278"/>
                    <a:pt x="3100" y="1438"/>
                  </a:cubicBezTo>
                  <a:cubicBezTo>
                    <a:pt x="3260" y="1575"/>
                    <a:pt x="3443" y="1735"/>
                    <a:pt x="3580" y="1895"/>
                  </a:cubicBezTo>
                  <a:cubicBezTo>
                    <a:pt x="3717" y="2077"/>
                    <a:pt x="3876" y="2260"/>
                    <a:pt x="4013" y="2443"/>
                  </a:cubicBezTo>
                  <a:cubicBezTo>
                    <a:pt x="4105" y="2602"/>
                    <a:pt x="4173" y="2762"/>
                    <a:pt x="4264" y="2922"/>
                  </a:cubicBezTo>
                  <a:cubicBezTo>
                    <a:pt x="4310" y="3013"/>
                    <a:pt x="4333" y="3104"/>
                    <a:pt x="4356" y="3196"/>
                  </a:cubicBezTo>
                  <a:cubicBezTo>
                    <a:pt x="4379" y="3241"/>
                    <a:pt x="4379" y="3287"/>
                    <a:pt x="4379" y="3333"/>
                  </a:cubicBezTo>
                  <a:cubicBezTo>
                    <a:pt x="4379" y="3378"/>
                    <a:pt x="4356" y="3424"/>
                    <a:pt x="4356" y="3470"/>
                  </a:cubicBezTo>
                  <a:cubicBezTo>
                    <a:pt x="4333" y="3492"/>
                    <a:pt x="4333" y="3515"/>
                    <a:pt x="4310" y="3538"/>
                  </a:cubicBezTo>
                  <a:cubicBezTo>
                    <a:pt x="4264" y="3675"/>
                    <a:pt x="4310" y="3835"/>
                    <a:pt x="4447" y="3903"/>
                  </a:cubicBezTo>
                  <a:cubicBezTo>
                    <a:pt x="4478" y="3922"/>
                    <a:pt x="4513" y="3930"/>
                    <a:pt x="4550" y="3930"/>
                  </a:cubicBezTo>
                  <a:cubicBezTo>
                    <a:pt x="4651" y="3930"/>
                    <a:pt x="4762" y="3867"/>
                    <a:pt x="4812" y="3766"/>
                  </a:cubicBezTo>
                  <a:cubicBezTo>
                    <a:pt x="4812" y="3766"/>
                    <a:pt x="4812" y="3744"/>
                    <a:pt x="4835" y="3721"/>
                  </a:cubicBezTo>
                  <a:cubicBezTo>
                    <a:pt x="4995" y="3698"/>
                    <a:pt x="5132" y="3561"/>
                    <a:pt x="5132" y="3378"/>
                  </a:cubicBezTo>
                  <a:cubicBezTo>
                    <a:pt x="5109" y="3196"/>
                    <a:pt x="5063" y="3013"/>
                    <a:pt x="5040" y="2831"/>
                  </a:cubicBezTo>
                  <a:cubicBezTo>
                    <a:pt x="4995" y="2671"/>
                    <a:pt x="4926" y="2511"/>
                    <a:pt x="4881" y="2374"/>
                  </a:cubicBezTo>
                  <a:cubicBezTo>
                    <a:pt x="4812" y="2214"/>
                    <a:pt x="4698" y="2054"/>
                    <a:pt x="4584" y="1918"/>
                  </a:cubicBezTo>
                  <a:cubicBezTo>
                    <a:pt x="4561" y="1849"/>
                    <a:pt x="4515" y="1803"/>
                    <a:pt x="4470" y="1758"/>
                  </a:cubicBezTo>
                  <a:cubicBezTo>
                    <a:pt x="4424" y="1712"/>
                    <a:pt x="4401" y="1666"/>
                    <a:pt x="4379" y="1644"/>
                  </a:cubicBezTo>
                  <a:cubicBezTo>
                    <a:pt x="4356" y="1621"/>
                    <a:pt x="4356" y="1621"/>
                    <a:pt x="4333" y="1598"/>
                  </a:cubicBezTo>
                  <a:cubicBezTo>
                    <a:pt x="4310" y="1575"/>
                    <a:pt x="4264" y="1529"/>
                    <a:pt x="4219" y="1484"/>
                  </a:cubicBezTo>
                  <a:cubicBezTo>
                    <a:pt x="4127" y="1370"/>
                    <a:pt x="4013" y="1256"/>
                    <a:pt x="3899" y="1164"/>
                  </a:cubicBezTo>
                  <a:cubicBezTo>
                    <a:pt x="3648" y="936"/>
                    <a:pt x="3420" y="731"/>
                    <a:pt x="3146" y="525"/>
                  </a:cubicBezTo>
                  <a:cubicBezTo>
                    <a:pt x="2941" y="388"/>
                    <a:pt x="2735" y="251"/>
                    <a:pt x="2484" y="160"/>
                  </a:cubicBezTo>
                  <a:cubicBezTo>
                    <a:pt x="2370" y="114"/>
                    <a:pt x="2256" y="92"/>
                    <a:pt x="2119" y="69"/>
                  </a:cubicBezTo>
                  <a:cubicBezTo>
                    <a:pt x="1982" y="23"/>
                    <a:pt x="1845" y="23"/>
                    <a:pt x="1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8"/>
            <p:cNvSpPr/>
            <p:nvPr/>
          </p:nvSpPr>
          <p:spPr>
            <a:xfrm>
              <a:off x="9153933" y="2167162"/>
              <a:ext cx="164832" cy="115746"/>
            </a:xfrm>
            <a:custGeom>
              <a:avLst/>
              <a:gdLst/>
              <a:ahLst/>
              <a:cxnLst/>
              <a:rect l="l" t="t" r="r" b="b"/>
              <a:pathLst>
                <a:path w="5890" h="4136" extrusionOk="0">
                  <a:moveTo>
                    <a:pt x="3060" y="2603"/>
                  </a:moveTo>
                  <a:lnTo>
                    <a:pt x="3060" y="2603"/>
                  </a:lnTo>
                  <a:cubicBezTo>
                    <a:pt x="3071" y="2614"/>
                    <a:pt x="3082" y="2619"/>
                    <a:pt x="3093" y="2625"/>
                  </a:cubicBezTo>
                  <a:lnTo>
                    <a:pt x="3093" y="2625"/>
                  </a:lnTo>
                  <a:cubicBezTo>
                    <a:pt x="3082" y="2617"/>
                    <a:pt x="3071" y="2610"/>
                    <a:pt x="3060" y="2603"/>
                  </a:cubicBezTo>
                  <a:close/>
                  <a:moveTo>
                    <a:pt x="3093" y="2625"/>
                  </a:moveTo>
                  <a:lnTo>
                    <a:pt x="3093" y="2625"/>
                  </a:lnTo>
                  <a:cubicBezTo>
                    <a:pt x="3105" y="2632"/>
                    <a:pt x="3116" y="2640"/>
                    <a:pt x="3128" y="2648"/>
                  </a:cubicBezTo>
                  <a:cubicBezTo>
                    <a:pt x="3116" y="2636"/>
                    <a:pt x="3105" y="2631"/>
                    <a:pt x="3093" y="2625"/>
                  </a:cubicBezTo>
                  <a:close/>
                  <a:moveTo>
                    <a:pt x="298" y="0"/>
                  </a:moveTo>
                  <a:cubicBezTo>
                    <a:pt x="206" y="0"/>
                    <a:pt x="138" y="46"/>
                    <a:pt x="92" y="114"/>
                  </a:cubicBezTo>
                  <a:cubicBezTo>
                    <a:pt x="24" y="160"/>
                    <a:pt x="1" y="251"/>
                    <a:pt x="1" y="342"/>
                  </a:cubicBezTo>
                  <a:cubicBezTo>
                    <a:pt x="1" y="434"/>
                    <a:pt x="47" y="502"/>
                    <a:pt x="115" y="571"/>
                  </a:cubicBezTo>
                  <a:lnTo>
                    <a:pt x="138" y="571"/>
                  </a:lnTo>
                  <a:cubicBezTo>
                    <a:pt x="184" y="616"/>
                    <a:pt x="252" y="662"/>
                    <a:pt x="320" y="685"/>
                  </a:cubicBezTo>
                  <a:cubicBezTo>
                    <a:pt x="412" y="730"/>
                    <a:pt x="480" y="776"/>
                    <a:pt x="549" y="822"/>
                  </a:cubicBezTo>
                  <a:cubicBezTo>
                    <a:pt x="594" y="845"/>
                    <a:pt x="617" y="867"/>
                    <a:pt x="640" y="890"/>
                  </a:cubicBezTo>
                  <a:cubicBezTo>
                    <a:pt x="800" y="1004"/>
                    <a:pt x="960" y="1118"/>
                    <a:pt x="1097" y="1233"/>
                  </a:cubicBezTo>
                  <a:cubicBezTo>
                    <a:pt x="1279" y="1347"/>
                    <a:pt x="1439" y="1461"/>
                    <a:pt x="1599" y="1575"/>
                  </a:cubicBezTo>
                  <a:cubicBezTo>
                    <a:pt x="1941" y="1826"/>
                    <a:pt x="2283" y="2077"/>
                    <a:pt x="2626" y="2305"/>
                  </a:cubicBezTo>
                  <a:lnTo>
                    <a:pt x="2557" y="2260"/>
                  </a:lnTo>
                  <a:lnTo>
                    <a:pt x="2557" y="2260"/>
                  </a:lnTo>
                  <a:cubicBezTo>
                    <a:pt x="2720" y="2381"/>
                    <a:pt x="2882" y="2485"/>
                    <a:pt x="3060" y="2603"/>
                  </a:cubicBezTo>
                  <a:lnTo>
                    <a:pt x="3060" y="2603"/>
                  </a:lnTo>
                  <a:cubicBezTo>
                    <a:pt x="3060" y="2603"/>
                    <a:pt x="3060" y="2602"/>
                    <a:pt x="3060" y="2602"/>
                  </a:cubicBezTo>
                  <a:lnTo>
                    <a:pt x="3060" y="2602"/>
                  </a:lnTo>
                  <a:cubicBezTo>
                    <a:pt x="3242" y="2716"/>
                    <a:pt x="3425" y="2830"/>
                    <a:pt x="3607" y="2945"/>
                  </a:cubicBezTo>
                  <a:cubicBezTo>
                    <a:pt x="3858" y="3127"/>
                    <a:pt x="4109" y="3310"/>
                    <a:pt x="4361" y="3492"/>
                  </a:cubicBezTo>
                  <a:cubicBezTo>
                    <a:pt x="4520" y="3606"/>
                    <a:pt x="4703" y="3721"/>
                    <a:pt x="4886" y="3858"/>
                  </a:cubicBezTo>
                  <a:cubicBezTo>
                    <a:pt x="5045" y="3949"/>
                    <a:pt x="5205" y="4017"/>
                    <a:pt x="5365" y="4109"/>
                  </a:cubicBezTo>
                  <a:cubicBezTo>
                    <a:pt x="5413" y="4127"/>
                    <a:pt x="5460" y="4135"/>
                    <a:pt x="5506" y="4135"/>
                  </a:cubicBezTo>
                  <a:cubicBezTo>
                    <a:pt x="5637" y="4135"/>
                    <a:pt x="5754" y="4067"/>
                    <a:pt x="5821" y="3949"/>
                  </a:cubicBezTo>
                  <a:cubicBezTo>
                    <a:pt x="5890" y="3789"/>
                    <a:pt x="5821" y="3584"/>
                    <a:pt x="5662" y="3515"/>
                  </a:cubicBezTo>
                  <a:cubicBezTo>
                    <a:pt x="5525" y="3447"/>
                    <a:pt x="5411" y="3401"/>
                    <a:pt x="5274" y="3333"/>
                  </a:cubicBezTo>
                  <a:cubicBezTo>
                    <a:pt x="5205" y="3264"/>
                    <a:pt x="5137" y="3196"/>
                    <a:pt x="5068" y="3150"/>
                  </a:cubicBezTo>
                  <a:cubicBezTo>
                    <a:pt x="4954" y="3059"/>
                    <a:pt x="4863" y="2990"/>
                    <a:pt x="4749" y="2922"/>
                  </a:cubicBezTo>
                  <a:cubicBezTo>
                    <a:pt x="4566" y="2785"/>
                    <a:pt x="4361" y="2671"/>
                    <a:pt x="4178" y="2556"/>
                  </a:cubicBezTo>
                  <a:cubicBezTo>
                    <a:pt x="3995" y="2420"/>
                    <a:pt x="3813" y="2305"/>
                    <a:pt x="3630" y="2168"/>
                  </a:cubicBezTo>
                  <a:cubicBezTo>
                    <a:pt x="3128" y="1803"/>
                    <a:pt x="2626" y="1415"/>
                    <a:pt x="2101" y="1073"/>
                  </a:cubicBezTo>
                  <a:cubicBezTo>
                    <a:pt x="1918" y="959"/>
                    <a:pt x="1736" y="822"/>
                    <a:pt x="1576" y="708"/>
                  </a:cubicBezTo>
                  <a:lnTo>
                    <a:pt x="1576" y="708"/>
                  </a:lnTo>
                  <a:cubicBezTo>
                    <a:pt x="1530" y="677"/>
                    <a:pt x="1485" y="647"/>
                    <a:pt x="1439" y="616"/>
                  </a:cubicBezTo>
                  <a:lnTo>
                    <a:pt x="1439" y="616"/>
                  </a:lnTo>
                  <a:cubicBezTo>
                    <a:pt x="1439" y="616"/>
                    <a:pt x="1439" y="617"/>
                    <a:pt x="1462" y="639"/>
                  </a:cubicBezTo>
                  <a:cubicBezTo>
                    <a:pt x="1439" y="616"/>
                    <a:pt x="1439" y="616"/>
                    <a:pt x="1416" y="616"/>
                  </a:cubicBezTo>
                  <a:cubicBezTo>
                    <a:pt x="1393" y="594"/>
                    <a:pt x="1370" y="571"/>
                    <a:pt x="1348" y="571"/>
                  </a:cubicBezTo>
                  <a:lnTo>
                    <a:pt x="1370" y="571"/>
                  </a:lnTo>
                  <a:cubicBezTo>
                    <a:pt x="1211" y="457"/>
                    <a:pt x="1051" y="365"/>
                    <a:pt x="868" y="251"/>
                  </a:cubicBezTo>
                  <a:cubicBezTo>
                    <a:pt x="800" y="205"/>
                    <a:pt x="709" y="160"/>
                    <a:pt x="640" y="114"/>
                  </a:cubicBezTo>
                  <a:cubicBezTo>
                    <a:pt x="594" y="91"/>
                    <a:pt x="572" y="69"/>
                    <a:pt x="526" y="69"/>
                  </a:cubicBezTo>
                  <a:cubicBezTo>
                    <a:pt x="526" y="46"/>
                    <a:pt x="503" y="46"/>
                    <a:pt x="503" y="46"/>
                  </a:cubicBezTo>
                  <a:cubicBezTo>
                    <a:pt x="435" y="0"/>
                    <a:pt x="366"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8"/>
            <p:cNvSpPr/>
            <p:nvPr/>
          </p:nvSpPr>
          <p:spPr>
            <a:xfrm>
              <a:off x="9244660" y="2103272"/>
              <a:ext cx="325801" cy="225363"/>
            </a:xfrm>
            <a:custGeom>
              <a:avLst/>
              <a:gdLst/>
              <a:ahLst/>
              <a:cxnLst/>
              <a:rect l="l" t="t" r="r" b="b"/>
              <a:pathLst>
                <a:path w="11642" h="8053" extrusionOk="0">
                  <a:moveTo>
                    <a:pt x="8008" y="5163"/>
                  </a:moveTo>
                  <a:cubicBezTo>
                    <a:pt x="8017" y="5170"/>
                    <a:pt x="8026" y="5176"/>
                    <a:pt x="8035" y="5182"/>
                  </a:cubicBezTo>
                  <a:cubicBezTo>
                    <a:pt x="8035" y="5182"/>
                    <a:pt x="8023" y="5170"/>
                    <a:pt x="8008" y="5163"/>
                  </a:cubicBezTo>
                  <a:close/>
                  <a:moveTo>
                    <a:pt x="7692" y="5730"/>
                  </a:moveTo>
                  <a:cubicBezTo>
                    <a:pt x="7709" y="5747"/>
                    <a:pt x="7714" y="5751"/>
                    <a:pt x="7724" y="5752"/>
                  </a:cubicBezTo>
                  <a:lnTo>
                    <a:pt x="7724" y="5752"/>
                  </a:lnTo>
                  <a:cubicBezTo>
                    <a:pt x="7714" y="5745"/>
                    <a:pt x="7704" y="5737"/>
                    <a:pt x="7692" y="5730"/>
                  </a:cubicBezTo>
                  <a:close/>
                  <a:moveTo>
                    <a:pt x="206" y="1"/>
                  </a:moveTo>
                  <a:cubicBezTo>
                    <a:pt x="137" y="1"/>
                    <a:pt x="69" y="46"/>
                    <a:pt x="46" y="115"/>
                  </a:cubicBezTo>
                  <a:cubicBezTo>
                    <a:pt x="0" y="206"/>
                    <a:pt x="46" y="297"/>
                    <a:pt x="114" y="343"/>
                  </a:cubicBezTo>
                  <a:cubicBezTo>
                    <a:pt x="251" y="411"/>
                    <a:pt x="388" y="503"/>
                    <a:pt x="525" y="571"/>
                  </a:cubicBezTo>
                  <a:cubicBezTo>
                    <a:pt x="685" y="685"/>
                    <a:pt x="845" y="799"/>
                    <a:pt x="1004" y="914"/>
                  </a:cubicBezTo>
                  <a:cubicBezTo>
                    <a:pt x="1210" y="1050"/>
                    <a:pt x="1415" y="1210"/>
                    <a:pt x="1621" y="1347"/>
                  </a:cubicBezTo>
                  <a:cubicBezTo>
                    <a:pt x="1849" y="1484"/>
                    <a:pt x="2054" y="1667"/>
                    <a:pt x="2283" y="1827"/>
                  </a:cubicBezTo>
                  <a:cubicBezTo>
                    <a:pt x="2534" y="2009"/>
                    <a:pt x="2762" y="2192"/>
                    <a:pt x="3013" y="2374"/>
                  </a:cubicBezTo>
                  <a:cubicBezTo>
                    <a:pt x="3241" y="2557"/>
                    <a:pt x="3470" y="2717"/>
                    <a:pt x="3698" y="2877"/>
                  </a:cubicBezTo>
                  <a:cubicBezTo>
                    <a:pt x="3949" y="3059"/>
                    <a:pt x="4177" y="3242"/>
                    <a:pt x="4428" y="3424"/>
                  </a:cubicBezTo>
                  <a:cubicBezTo>
                    <a:pt x="4725" y="3653"/>
                    <a:pt x="5045" y="3881"/>
                    <a:pt x="5364" y="4109"/>
                  </a:cubicBezTo>
                  <a:cubicBezTo>
                    <a:pt x="5706" y="4360"/>
                    <a:pt x="6049" y="4611"/>
                    <a:pt x="6391" y="4839"/>
                  </a:cubicBezTo>
                  <a:cubicBezTo>
                    <a:pt x="6391" y="4817"/>
                    <a:pt x="6368" y="4817"/>
                    <a:pt x="6346" y="4794"/>
                  </a:cubicBezTo>
                  <a:lnTo>
                    <a:pt x="6346" y="4794"/>
                  </a:lnTo>
                  <a:cubicBezTo>
                    <a:pt x="6825" y="5113"/>
                    <a:pt x="7259" y="5456"/>
                    <a:pt x="7738" y="5753"/>
                  </a:cubicBezTo>
                  <a:cubicBezTo>
                    <a:pt x="7732" y="5753"/>
                    <a:pt x="7728" y="5753"/>
                    <a:pt x="7724" y="5752"/>
                  </a:cubicBezTo>
                  <a:lnTo>
                    <a:pt x="7724" y="5752"/>
                  </a:lnTo>
                  <a:cubicBezTo>
                    <a:pt x="7776" y="5790"/>
                    <a:pt x="7814" y="5825"/>
                    <a:pt x="7852" y="5844"/>
                  </a:cubicBezTo>
                  <a:cubicBezTo>
                    <a:pt x="7966" y="5912"/>
                    <a:pt x="8057" y="5981"/>
                    <a:pt x="8149" y="6049"/>
                  </a:cubicBezTo>
                  <a:cubicBezTo>
                    <a:pt x="8491" y="6277"/>
                    <a:pt x="8811" y="6506"/>
                    <a:pt x="9153" y="6734"/>
                  </a:cubicBezTo>
                  <a:cubicBezTo>
                    <a:pt x="9541" y="7008"/>
                    <a:pt x="9952" y="7236"/>
                    <a:pt x="10340" y="7510"/>
                  </a:cubicBezTo>
                  <a:cubicBezTo>
                    <a:pt x="10386" y="7533"/>
                    <a:pt x="10454" y="7579"/>
                    <a:pt x="10500" y="7624"/>
                  </a:cubicBezTo>
                  <a:cubicBezTo>
                    <a:pt x="10500" y="7624"/>
                    <a:pt x="10500" y="7624"/>
                    <a:pt x="10500" y="7601"/>
                  </a:cubicBezTo>
                  <a:cubicBezTo>
                    <a:pt x="10637" y="7693"/>
                    <a:pt x="10774" y="7784"/>
                    <a:pt x="10911" y="7875"/>
                  </a:cubicBezTo>
                  <a:cubicBezTo>
                    <a:pt x="10979" y="7921"/>
                    <a:pt x="11048" y="7967"/>
                    <a:pt x="11116" y="7989"/>
                  </a:cubicBezTo>
                  <a:cubicBezTo>
                    <a:pt x="11178" y="8030"/>
                    <a:pt x="11248" y="8053"/>
                    <a:pt x="11318" y="8053"/>
                  </a:cubicBezTo>
                  <a:cubicBezTo>
                    <a:pt x="11403" y="8053"/>
                    <a:pt x="11487" y="8019"/>
                    <a:pt x="11550" y="7944"/>
                  </a:cubicBezTo>
                  <a:cubicBezTo>
                    <a:pt x="11618" y="7875"/>
                    <a:pt x="11641" y="7761"/>
                    <a:pt x="11618" y="7670"/>
                  </a:cubicBezTo>
                  <a:cubicBezTo>
                    <a:pt x="11573" y="7556"/>
                    <a:pt x="11504" y="7510"/>
                    <a:pt x="11436" y="7442"/>
                  </a:cubicBezTo>
                  <a:cubicBezTo>
                    <a:pt x="11367" y="7396"/>
                    <a:pt x="11299" y="7350"/>
                    <a:pt x="11230" y="7305"/>
                  </a:cubicBezTo>
                  <a:cubicBezTo>
                    <a:pt x="11116" y="7236"/>
                    <a:pt x="10979" y="7145"/>
                    <a:pt x="10842" y="7054"/>
                  </a:cubicBezTo>
                  <a:lnTo>
                    <a:pt x="10842" y="7054"/>
                  </a:lnTo>
                  <a:cubicBezTo>
                    <a:pt x="10865" y="7076"/>
                    <a:pt x="10888" y="7076"/>
                    <a:pt x="10888" y="7099"/>
                  </a:cubicBezTo>
                  <a:cubicBezTo>
                    <a:pt x="10842" y="7054"/>
                    <a:pt x="10774" y="7008"/>
                    <a:pt x="10728" y="6985"/>
                  </a:cubicBezTo>
                  <a:cubicBezTo>
                    <a:pt x="10363" y="6734"/>
                    <a:pt x="9998" y="6529"/>
                    <a:pt x="9632" y="6300"/>
                  </a:cubicBezTo>
                  <a:cubicBezTo>
                    <a:pt x="9221" y="5997"/>
                    <a:pt x="8830" y="5714"/>
                    <a:pt x="8421" y="5433"/>
                  </a:cubicBezTo>
                  <a:lnTo>
                    <a:pt x="8421" y="5433"/>
                  </a:lnTo>
                  <a:cubicBezTo>
                    <a:pt x="8421" y="5433"/>
                    <a:pt x="8422" y="5433"/>
                    <a:pt x="8423" y="5433"/>
                  </a:cubicBezTo>
                  <a:cubicBezTo>
                    <a:pt x="8415" y="5428"/>
                    <a:pt x="8407" y="5423"/>
                    <a:pt x="8399" y="5418"/>
                  </a:cubicBezTo>
                  <a:lnTo>
                    <a:pt x="8399" y="5418"/>
                  </a:lnTo>
                  <a:cubicBezTo>
                    <a:pt x="8384" y="5408"/>
                    <a:pt x="8369" y="5397"/>
                    <a:pt x="8354" y="5387"/>
                  </a:cubicBezTo>
                  <a:lnTo>
                    <a:pt x="8354" y="5387"/>
                  </a:lnTo>
                  <a:cubicBezTo>
                    <a:pt x="8358" y="5391"/>
                    <a:pt x="8362" y="5395"/>
                    <a:pt x="8366" y="5399"/>
                  </a:cubicBezTo>
                  <a:lnTo>
                    <a:pt x="8366" y="5399"/>
                  </a:lnTo>
                  <a:cubicBezTo>
                    <a:pt x="8318" y="5373"/>
                    <a:pt x="8273" y="5352"/>
                    <a:pt x="8240" y="5319"/>
                  </a:cubicBezTo>
                  <a:lnTo>
                    <a:pt x="8217" y="5319"/>
                  </a:lnTo>
                  <a:cubicBezTo>
                    <a:pt x="8149" y="5250"/>
                    <a:pt x="8080" y="5205"/>
                    <a:pt x="7989" y="5159"/>
                  </a:cubicBezTo>
                  <a:cubicBezTo>
                    <a:pt x="7995" y="5159"/>
                    <a:pt x="8002" y="5161"/>
                    <a:pt x="8008" y="5163"/>
                  </a:cubicBezTo>
                  <a:lnTo>
                    <a:pt x="8008" y="5163"/>
                  </a:lnTo>
                  <a:cubicBezTo>
                    <a:pt x="7584" y="4873"/>
                    <a:pt x="7181" y="4582"/>
                    <a:pt x="6756" y="4292"/>
                  </a:cubicBezTo>
                  <a:cubicBezTo>
                    <a:pt x="6483" y="4109"/>
                    <a:pt x="6231" y="3926"/>
                    <a:pt x="5980" y="3744"/>
                  </a:cubicBezTo>
                  <a:cubicBezTo>
                    <a:pt x="5729" y="3561"/>
                    <a:pt x="5501" y="3401"/>
                    <a:pt x="5273" y="3219"/>
                  </a:cubicBezTo>
                  <a:cubicBezTo>
                    <a:pt x="4793" y="2877"/>
                    <a:pt x="4314" y="2534"/>
                    <a:pt x="3835" y="2192"/>
                  </a:cubicBezTo>
                  <a:cubicBezTo>
                    <a:pt x="3424" y="1895"/>
                    <a:pt x="3036" y="1598"/>
                    <a:pt x="2625" y="1324"/>
                  </a:cubicBezTo>
                  <a:lnTo>
                    <a:pt x="2625" y="1324"/>
                  </a:lnTo>
                  <a:cubicBezTo>
                    <a:pt x="2648" y="1347"/>
                    <a:pt x="2648" y="1347"/>
                    <a:pt x="2671" y="1370"/>
                  </a:cubicBezTo>
                  <a:cubicBezTo>
                    <a:pt x="2488" y="1233"/>
                    <a:pt x="2305" y="1119"/>
                    <a:pt x="2100" y="982"/>
                  </a:cubicBezTo>
                  <a:cubicBezTo>
                    <a:pt x="1895" y="868"/>
                    <a:pt x="1666" y="777"/>
                    <a:pt x="1461" y="662"/>
                  </a:cubicBezTo>
                  <a:cubicBezTo>
                    <a:pt x="1278" y="571"/>
                    <a:pt x="1073" y="480"/>
                    <a:pt x="890" y="366"/>
                  </a:cubicBezTo>
                  <a:cubicBezTo>
                    <a:pt x="685" y="252"/>
                    <a:pt x="479" y="137"/>
                    <a:pt x="274" y="23"/>
                  </a:cubicBezTo>
                  <a:cubicBezTo>
                    <a:pt x="251" y="1"/>
                    <a:pt x="228" y="1"/>
                    <a:pt x="206" y="1"/>
                  </a:cubicBez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8"/>
            <p:cNvSpPr/>
            <p:nvPr/>
          </p:nvSpPr>
          <p:spPr>
            <a:xfrm>
              <a:off x="9248494" y="2110940"/>
              <a:ext cx="69655" cy="46259"/>
            </a:xfrm>
            <a:custGeom>
              <a:avLst/>
              <a:gdLst/>
              <a:ahLst/>
              <a:cxnLst/>
              <a:rect l="l" t="t" r="r" b="b"/>
              <a:pathLst>
                <a:path w="2489" h="1653" extrusionOk="0">
                  <a:moveTo>
                    <a:pt x="1347" y="822"/>
                  </a:moveTo>
                  <a:cubicBezTo>
                    <a:pt x="1354" y="826"/>
                    <a:pt x="1362" y="830"/>
                    <a:pt x="1369" y="834"/>
                  </a:cubicBezTo>
                  <a:lnTo>
                    <a:pt x="1369" y="834"/>
                  </a:lnTo>
                  <a:cubicBezTo>
                    <a:pt x="1369" y="822"/>
                    <a:pt x="1365" y="822"/>
                    <a:pt x="1347" y="822"/>
                  </a:cubicBezTo>
                  <a:close/>
                  <a:moveTo>
                    <a:pt x="46" y="0"/>
                  </a:moveTo>
                  <a:cubicBezTo>
                    <a:pt x="23" y="0"/>
                    <a:pt x="23" y="23"/>
                    <a:pt x="0" y="46"/>
                  </a:cubicBezTo>
                  <a:cubicBezTo>
                    <a:pt x="0" y="69"/>
                    <a:pt x="0" y="92"/>
                    <a:pt x="0" y="115"/>
                  </a:cubicBezTo>
                  <a:cubicBezTo>
                    <a:pt x="0" y="137"/>
                    <a:pt x="23" y="137"/>
                    <a:pt x="46" y="160"/>
                  </a:cubicBezTo>
                  <a:cubicBezTo>
                    <a:pt x="114" y="206"/>
                    <a:pt x="206" y="252"/>
                    <a:pt x="274" y="297"/>
                  </a:cubicBezTo>
                  <a:cubicBezTo>
                    <a:pt x="365" y="366"/>
                    <a:pt x="457" y="411"/>
                    <a:pt x="548" y="480"/>
                  </a:cubicBezTo>
                  <a:cubicBezTo>
                    <a:pt x="708" y="571"/>
                    <a:pt x="845" y="685"/>
                    <a:pt x="1004" y="776"/>
                  </a:cubicBezTo>
                  <a:cubicBezTo>
                    <a:pt x="1141" y="891"/>
                    <a:pt x="1301" y="982"/>
                    <a:pt x="1461" y="1096"/>
                  </a:cubicBezTo>
                  <a:cubicBezTo>
                    <a:pt x="1598" y="1165"/>
                    <a:pt x="1735" y="1256"/>
                    <a:pt x="1872" y="1347"/>
                  </a:cubicBezTo>
                  <a:lnTo>
                    <a:pt x="2100" y="1507"/>
                  </a:lnTo>
                  <a:cubicBezTo>
                    <a:pt x="2146" y="1530"/>
                    <a:pt x="2168" y="1530"/>
                    <a:pt x="2191" y="1553"/>
                  </a:cubicBezTo>
                  <a:cubicBezTo>
                    <a:pt x="2260" y="1598"/>
                    <a:pt x="2305" y="1621"/>
                    <a:pt x="2351" y="1644"/>
                  </a:cubicBezTo>
                  <a:cubicBezTo>
                    <a:pt x="2363" y="1650"/>
                    <a:pt x="2376" y="1653"/>
                    <a:pt x="2387" y="1653"/>
                  </a:cubicBezTo>
                  <a:cubicBezTo>
                    <a:pt x="2420" y="1653"/>
                    <a:pt x="2449" y="1632"/>
                    <a:pt x="2465" y="1598"/>
                  </a:cubicBezTo>
                  <a:cubicBezTo>
                    <a:pt x="2488" y="1575"/>
                    <a:pt x="2465" y="1530"/>
                    <a:pt x="2442" y="1507"/>
                  </a:cubicBezTo>
                  <a:cubicBezTo>
                    <a:pt x="2374" y="1461"/>
                    <a:pt x="2328" y="1438"/>
                    <a:pt x="2260" y="1416"/>
                  </a:cubicBezTo>
                  <a:cubicBezTo>
                    <a:pt x="2237" y="1393"/>
                    <a:pt x="2191" y="1347"/>
                    <a:pt x="2146" y="1324"/>
                  </a:cubicBezTo>
                  <a:cubicBezTo>
                    <a:pt x="2054" y="1279"/>
                    <a:pt x="1963" y="1233"/>
                    <a:pt x="1895" y="1165"/>
                  </a:cubicBezTo>
                  <a:cubicBezTo>
                    <a:pt x="1780" y="1119"/>
                    <a:pt x="1689" y="1050"/>
                    <a:pt x="1598" y="982"/>
                  </a:cubicBezTo>
                  <a:cubicBezTo>
                    <a:pt x="1514" y="940"/>
                    <a:pt x="1450" y="879"/>
                    <a:pt x="1369" y="834"/>
                  </a:cubicBezTo>
                  <a:lnTo>
                    <a:pt x="1369" y="834"/>
                  </a:lnTo>
                  <a:cubicBezTo>
                    <a:pt x="1370" y="837"/>
                    <a:pt x="1370" y="841"/>
                    <a:pt x="1370" y="845"/>
                  </a:cubicBezTo>
                  <a:cubicBezTo>
                    <a:pt x="1164" y="685"/>
                    <a:pt x="936" y="548"/>
                    <a:pt x="730" y="388"/>
                  </a:cubicBezTo>
                  <a:cubicBezTo>
                    <a:pt x="639" y="320"/>
                    <a:pt x="525" y="274"/>
                    <a:pt x="434" y="206"/>
                  </a:cubicBezTo>
                  <a:cubicBezTo>
                    <a:pt x="388" y="183"/>
                    <a:pt x="342" y="137"/>
                    <a:pt x="297" y="115"/>
                  </a:cubicBezTo>
                  <a:cubicBezTo>
                    <a:pt x="228" y="69"/>
                    <a:pt x="183" y="46"/>
                    <a:pt x="114" y="0"/>
                  </a:cubicBez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8"/>
            <p:cNvSpPr/>
            <p:nvPr/>
          </p:nvSpPr>
          <p:spPr>
            <a:xfrm>
              <a:off x="9247207" y="2111583"/>
              <a:ext cx="26866" cy="19198"/>
            </a:xfrm>
            <a:custGeom>
              <a:avLst/>
              <a:gdLst/>
              <a:ahLst/>
              <a:cxnLst/>
              <a:rect l="l" t="t" r="r" b="b"/>
              <a:pathLst>
                <a:path w="960" h="686" extrusionOk="0">
                  <a:moveTo>
                    <a:pt x="92" y="0"/>
                  </a:moveTo>
                  <a:cubicBezTo>
                    <a:pt x="69" y="0"/>
                    <a:pt x="46" y="0"/>
                    <a:pt x="23" y="23"/>
                  </a:cubicBezTo>
                  <a:cubicBezTo>
                    <a:pt x="23" y="46"/>
                    <a:pt x="0" y="69"/>
                    <a:pt x="0" y="92"/>
                  </a:cubicBezTo>
                  <a:cubicBezTo>
                    <a:pt x="23" y="92"/>
                    <a:pt x="23" y="137"/>
                    <a:pt x="46" y="137"/>
                  </a:cubicBezTo>
                  <a:cubicBezTo>
                    <a:pt x="160" y="229"/>
                    <a:pt x="297" y="320"/>
                    <a:pt x="434" y="411"/>
                  </a:cubicBezTo>
                  <a:cubicBezTo>
                    <a:pt x="412" y="389"/>
                    <a:pt x="411" y="388"/>
                    <a:pt x="411" y="388"/>
                  </a:cubicBezTo>
                  <a:lnTo>
                    <a:pt x="411" y="388"/>
                  </a:lnTo>
                  <a:cubicBezTo>
                    <a:pt x="480" y="434"/>
                    <a:pt x="548" y="480"/>
                    <a:pt x="617" y="525"/>
                  </a:cubicBezTo>
                  <a:cubicBezTo>
                    <a:pt x="685" y="594"/>
                    <a:pt x="776" y="639"/>
                    <a:pt x="845" y="685"/>
                  </a:cubicBezTo>
                  <a:lnTo>
                    <a:pt x="891" y="685"/>
                  </a:lnTo>
                  <a:cubicBezTo>
                    <a:pt x="913" y="685"/>
                    <a:pt x="936" y="662"/>
                    <a:pt x="959" y="639"/>
                  </a:cubicBezTo>
                  <a:cubicBezTo>
                    <a:pt x="959" y="617"/>
                    <a:pt x="959" y="594"/>
                    <a:pt x="959" y="571"/>
                  </a:cubicBezTo>
                  <a:cubicBezTo>
                    <a:pt x="936" y="548"/>
                    <a:pt x="936" y="548"/>
                    <a:pt x="913" y="525"/>
                  </a:cubicBezTo>
                  <a:cubicBezTo>
                    <a:pt x="891" y="502"/>
                    <a:pt x="845" y="502"/>
                    <a:pt x="822" y="480"/>
                  </a:cubicBezTo>
                  <a:cubicBezTo>
                    <a:pt x="754" y="434"/>
                    <a:pt x="662" y="365"/>
                    <a:pt x="594" y="320"/>
                  </a:cubicBezTo>
                  <a:cubicBezTo>
                    <a:pt x="480" y="251"/>
                    <a:pt x="388" y="183"/>
                    <a:pt x="297" y="114"/>
                  </a:cubicBezTo>
                  <a:cubicBezTo>
                    <a:pt x="252" y="92"/>
                    <a:pt x="206" y="46"/>
                    <a:pt x="137" y="23"/>
                  </a:cubicBezTo>
                  <a:cubicBezTo>
                    <a:pt x="137" y="0"/>
                    <a:pt x="115" y="0"/>
                    <a:pt x="92" y="0"/>
                  </a:cubicBez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8"/>
            <p:cNvSpPr/>
            <p:nvPr/>
          </p:nvSpPr>
          <p:spPr>
            <a:xfrm>
              <a:off x="9244660" y="2111583"/>
              <a:ext cx="28769" cy="20457"/>
            </a:xfrm>
            <a:custGeom>
              <a:avLst/>
              <a:gdLst/>
              <a:ahLst/>
              <a:cxnLst/>
              <a:rect l="l" t="t" r="r" b="b"/>
              <a:pathLst>
                <a:path w="1028" h="731" extrusionOk="0">
                  <a:moveTo>
                    <a:pt x="46" y="0"/>
                  </a:moveTo>
                  <a:cubicBezTo>
                    <a:pt x="23" y="0"/>
                    <a:pt x="0" y="23"/>
                    <a:pt x="0" y="46"/>
                  </a:cubicBezTo>
                  <a:cubicBezTo>
                    <a:pt x="0" y="69"/>
                    <a:pt x="0" y="92"/>
                    <a:pt x="0" y="92"/>
                  </a:cubicBezTo>
                  <a:cubicBezTo>
                    <a:pt x="0" y="114"/>
                    <a:pt x="23" y="137"/>
                    <a:pt x="46" y="160"/>
                  </a:cubicBezTo>
                  <a:cubicBezTo>
                    <a:pt x="183" y="251"/>
                    <a:pt x="343" y="343"/>
                    <a:pt x="479" y="434"/>
                  </a:cubicBezTo>
                  <a:cubicBezTo>
                    <a:pt x="616" y="525"/>
                    <a:pt x="753" y="639"/>
                    <a:pt x="913" y="708"/>
                  </a:cubicBezTo>
                  <a:cubicBezTo>
                    <a:pt x="913" y="731"/>
                    <a:pt x="936" y="731"/>
                    <a:pt x="959" y="731"/>
                  </a:cubicBezTo>
                  <a:cubicBezTo>
                    <a:pt x="982" y="708"/>
                    <a:pt x="1004" y="708"/>
                    <a:pt x="1004" y="685"/>
                  </a:cubicBezTo>
                  <a:cubicBezTo>
                    <a:pt x="1027" y="662"/>
                    <a:pt x="1027" y="639"/>
                    <a:pt x="1027" y="617"/>
                  </a:cubicBezTo>
                  <a:cubicBezTo>
                    <a:pt x="1004" y="594"/>
                    <a:pt x="1004" y="594"/>
                    <a:pt x="982" y="571"/>
                  </a:cubicBezTo>
                  <a:cubicBezTo>
                    <a:pt x="913" y="548"/>
                    <a:pt x="867" y="502"/>
                    <a:pt x="822" y="480"/>
                  </a:cubicBezTo>
                  <a:cubicBezTo>
                    <a:pt x="594" y="320"/>
                    <a:pt x="343" y="160"/>
                    <a:pt x="114" y="0"/>
                  </a:cubicBez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8"/>
            <p:cNvSpPr/>
            <p:nvPr/>
          </p:nvSpPr>
          <p:spPr>
            <a:xfrm>
              <a:off x="9245919" y="2112227"/>
              <a:ext cx="38367" cy="25830"/>
            </a:xfrm>
            <a:custGeom>
              <a:avLst/>
              <a:gdLst/>
              <a:ahLst/>
              <a:cxnLst/>
              <a:rect l="l" t="t" r="r" b="b"/>
              <a:pathLst>
                <a:path w="1371" h="923" extrusionOk="0">
                  <a:moveTo>
                    <a:pt x="69" y="0"/>
                  </a:moveTo>
                  <a:cubicBezTo>
                    <a:pt x="46" y="0"/>
                    <a:pt x="24" y="0"/>
                    <a:pt x="24" y="23"/>
                  </a:cubicBezTo>
                  <a:cubicBezTo>
                    <a:pt x="1" y="46"/>
                    <a:pt x="1" y="69"/>
                    <a:pt x="1" y="91"/>
                  </a:cubicBezTo>
                  <a:cubicBezTo>
                    <a:pt x="1" y="114"/>
                    <a:pt x="1" y="137"/>
                    <a:pt x="24" y="137"/>
                  </a:cubicBezTo>
                  <a:cubicBezTo>
                    <a:pt x="92" y="183"/>
                    <a:pt x="138" y="228"/>
                    <a:pt x="206" y="274"/>
                  </a:cubicBezTo>
                  <a:cubicBezTo>
                    <a:pt x="252" y="297"/>
                    <a:pt x="298" y="320"/>
                    <a:pt x="343" y="365"/>
                  </a:cubicBezTo>
                  <a:cubicBezTo>
                    <a:pt x="434" y="411"/>
                    <a:pt x="526" y="457"/>
                    <a:pt x="617" y="525"/>
                  </a:cubicBezTo>
                  <a:cubicBezTo>
                    <a:pt x="822" y="662"/>
                    <a:pt x="1028" y="799"/>
                    <a:pt x="1256" y="913"/>
                  </a:cubicBezTo>
                  <a:cubicBezTo>
                    <a:pt x="1270" y="920"/>
                    <a:pt x="1283" y="923"/>
                    <a:pt x="1296" y="923"/>
                  </a:cubicBezTo>
                  <a:cubicBezTo>
                    <a:pt x="1327" y="923"/>
                    <a:pt x="1354" y="906"/>
                    <a:pt x="1370" y="890"/>
                  </a:cubicBezTo>
                  <a:cubicBezTo>
                    <a:pt x="1370" y="867"/>
                    <a:pt x="1370" y="845"/>
                    <a:pt x="1370" y="822"/>
                  </a:cubicBezTo>
                  <a:cubicBezTo>
                    <a:pt x="1370" y="799"/>
                    <a:pt x="1347" y="776"/>
                    <a:pt x="1325" y="776"/>
                  </a:cubicBezTo>
                  <a:cubicBezTo>
                    <a:pt x="1119" y="639"/>
                    <a:pt x="914" y="525"/>
                    <a:pt x="708" y="388"/>
                  </a:cubicBezTo>
                  <a:cubicBezTo>
                    <a:pt x="617" y="342"/>
                    <a:pt x="526" y="274"/>
                    <a:pt x="434" y="228"/>
                  </a:cubicBezTo>
                  <a:cubicBezTo>
                    <a:pt x="389" y="183"/>
                    <a:pt x="343" y="160"/>
                    <a:pt x="298" y="137"/>
                  </a:cubicBezTo>
                  <a:cubicBezTo>
                    <a:pt x="252" y="114"/>
                    <a:pt x="229" y="69"/>
                    <a:pt x="183" y="46"/>
                  </a:cubicBezTo>
                  <a:cubicBezTo>
                    <a:pt x="161" y="46"/>
                    <a:pt x="161" y="23"/>
                    <a:pt x="138" y="23"/>
                  </a:cubicBezTo>
                  <a:cubicBezTo>
                    <a:pt x="115" y="0"/>
                    <a:pt x="92" y="0"/>
                    <a:pt x="69" y="0"/>
                  </a:cubicBez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8"/>
            <p:cNvSpPr/>
            <p:nvPr/>
          </p:nvSpPr>
          <p:spPr>
            <a:xfrm>
              <a:off x="9285518" y="2137134"/>
              <a:ext cx="53060" cy="36045"/>
            </a:xfrm>
            <a:custGeom>
              <a:avLst/>
              <a:gdLst/>
              <a:ahLst/>
              <a:cxnLst/>
              <a:rect l="l" t="t" r="r" b="b"/>
              <a:pathLst>
                <a:path w="1896" h="1288" extrusionOk="0">
                  <a:moveTo>
                    <a:pt x="961" y="762"/>
                  </a:moveTo>
                  <a:lnTo>
                    <a:pt x="961" y="762"/>
                  </a:lnTo>
                  <a:cubicBezTo>
                    <a:pt x="966" y="776"/>
                    <a:pt x="982" y="776"/>
                    <a:pt x="982" y="776"/>
                  </a:cubicBezTo>
                  <a:cubicBezTo>
                    <a:pt x="975" y="772"/>
                    <a:pt x="968" y="767"/>
                    <a:pt x="961" y="762"/>
                  </a:cubicBezTo>
                  <a:close/>
                  <a:moveTo>
                    <a:pt x="92" y="0"/>
                  </a:moveTo>
                  <a:cubicBezTo>
                    <a:pt x="92" y="0"/>
                    <a:pt x="69" y="23"/>
                    <a:pt x="69" y="23"/>
                  </a:cubicBezTo>
                  <a:cubicBezTo>
                    <a:pt x="47" y="23"/>
                    <a:pt x="24" y="46"/>
                    <a:pt x="24" y="69"/>
                  </a:cubicBezTo>
                  <a:cubicBezTo>
                    <a:pt x="1" y="69"/>
                    <a:pt x="1" y="92"/>
                    <a:pt x="1" y="114"/>
                  </a:cubicBezTo>
                  <a:cubicBezTo>
                    <a:pt x="24" y="137"/>
                    <a:pt x="24" y="160"/>
                    <a:pt x="47" y="160"/>
                  </a:cubicBezTo>
                  <a:cubicBezTo>
                    <a:pt x="92" y="206"/>
                    <a:pt x="161" y="229"/>
                    <a:pt x="206" y="274"/>
                  </a:cubicBezTo>
                  <a:cubicBezTo>
                    <a:pt x="184" y="252"/>
                    <a:pt x="184" y="251"/>
                    <a:pt x="184" y="251"/>
                  </a:cubicBezTo>
                  <a:lnTo>
                    <a:pt x="184" y="251"/>
                  </a:lnTo>
                  <a:cubicBezTo>
                    <a:pt x="428" y="429"/>
                    <a:pt x="694" y="585"/>
                    <a:pt x="961" y="762"/>
                  </a:cubicBezTo>
                  <a:lnTo>
                    <a:pt x="961" y="762"/>
                  </a:lnTo>
                  <a:cubicBezTo>
                    <a:pt x="960" y="760"/>
                    <a:pt x="960" y="757"/>
                    <a:pt x="960" y="754"/>
                  </a:cubicBezTo>
                  <a:lnTo>
                    <a:pt x="960" y="754"/>
                  </a:lnTo>
                  <a:cubicBezTo>
                    <a:pt x="1028" y="799"/>
                    <a:pt x="1074" y="845"/>
                    <a:pt x="1142" y="890"/>
                  </a:cubicBezTo>
                  <a:cubicBezTo>
                    <a:pt x="1188" y="913"/>
                    <a:pt x="1256" y="959"/>
                    <a:pt x="1325" y="1005"/>
                  </a:cubicBezTo>
                  <a:cubicBezTo>
                    <a:pt x="1485" y="1096"/>
                    <a:pt x="1622" y="1187"/>
                    <a:pt x="1781" y="1278"/>
                  </a:cubicBezTo>
                  <a:cubicBezTo>
                    <a:pt x="1794" y="1285"/>
                    <a:pt x="1806" y="1287"/>
                    <a:pt x="1818" y="1287"/>
                  </a:cubicBezTo>
                  <a:cubicBezTo>
                    <a:pt x="1850" y="1287"/>
                    <a:pt x="1879" y="1266"/>
                    <a:pt x="1895" y="1233"/>
                  </a:cubicBezTo>
                  <a:cubicBezTo>
                    <a:pt x="1895" y="1233"/>
                    <a:pt x="1895" y="1210"/>
                    <a:pt x="1895" y="1187"/>
                  </a:cubicBezTo>
                  <a:cubicBezTo>
                    <a:pt x="1895" y="1164"/>
                    <a:pt x="1873" y="1142"/>
                    <a:pt x="1850" y="1142"/>
                  </a:cubicBezTo>
                  <a:cubicBezTo>
                    <a:pt x="1644" y="1005"/>
                    <a:pt x="1439" y="868"/>
                    <a:pt x="1234" y="754"/>
                  </a:cubicBezTo>
                  <a:lnTo>
                    <a:pt x="1256" y="754"/>
                  </a:lnTo>
                  <a:cubicBezTo>
                    <a:pt x="1097" y="662"/>
                    <a:pt x="960" y="571"/>
                    <a:pt x="823" y="480"/>
                  </a:cubicBezTo>
                  <a:cubicBezTo>
                    <a:pt x="686" y="388"/>
                    <a:pt x="526" y="297"/>
                    <a:pt x="389" y="206"/>
                  </a:cubicBezTo>
                  <a:lnTo>
                    <a:pt x="412" y="206"/>
                  </a:lnTo>
                  <a:cubicBezTo>
                    <a:pt x="298" y="137"/>
                    <a:pt x="206" y="92"/>
                    <a:pt x="115" y="23"/>
                  </a:cubicBezTo>
                  <a:cubicBezTo>
                    <a:pt x="115" y="23"/>
                    <a:pt x="92" y="0"/>
                    <a:pt x="92" y="0"/>
                  </a:cubicBez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38"/>
            <p:cNvSpPr/>
            <p:nvPr/>
          </p:nvSpPr>
          <p:spPr>
            <a:xfrm>
              <a:off x="9284903" y="2137777"/>
              <a:ext cx="97108" cy="67080"/>
            </a:xfrm>
            <a:custGeom>
              <a:avLst/>
              <a:gdLst/>
              <a:ahLst/>
              <a:cxnLst/>
              <a:rect l="l" t="t" r="r" b="b"/>
              <a:pathLst>
                <a:path w="3470" h="2397" extrusionOk="0">
                  <a:moveTo>
                    <a:pt x="114" y="0"/>
                  </a:moveTo>
                  <a:cubicBezTo>
                    <a:pt x="69" y="0"/>
                    <a:pt x="23" y="23"/>
                    <a:pt x="23" y="69"/>
                  </a:cubicBezTo>
                  <a:cubicBezTo>
                    <a:pt x="0" y="91"/>
                    <a:pt x="0" y="114"/>
                    <a:pt x="23" y="137"/>
                  </a:cubicBezTo>
                  <a:cubicBezTo>
                    <a:pt x="23" y="160"/>
                    <a:pt x="46" y="183"/>
                    <a:pt x="69" y="206"/>
                  </a:cubicBezTo>
                  <a:cubicBezTo>
                    <a:pt x="365" y="388"/>
                    <a:pt x="662" y="594"/>
                    <a:pt x="959" y="776"/>
                  </a:cubicBezTo>
                  <a:cubicBezTo>
                    <a:pt x="1164" y="913"/>
                    <a:pt x="1347" y="1050"/>
                    <a:pt x="1529" y="1164"/>
                  </a:cubicBezTo>
                  <a:cubicBezTo>
                    <a:pt x="1712" y="1301"/>
                    <a:pt x="1895" y="1415"/>
                    <a:pt x="2077" y="1552"/>
                  </a:cubicBezTo>
                  <a:cubicBezTo>
                    <a:pt x="2169" y="1621"/>
                    <a:pt x="2260" y="1689"/>
                    <a:pt x="2351" y="1758"/>
                  </a:cubicBezTo>
                  <a:cubicBezTo>
                    <a:pt x="2465" y="1826"/>
                    <a:pt x="2557" y="1895"/>
                    <a:pt x="2671" y="1963"/>
                  </a:cubicBezTo>
                  <a:cubicBezTo>
                    <a:pt x="2876" y="2100"/>
                    <a:pt x="3082" y="2237"/>
                    <a:pt x="3310" y="2374"/>
                  </a:cubicBezTo>
                  <a:cubicBezTo>
                    <a:pt x="3333" y="2397"/>
                    <a:pt x="3378" y="2397"/>
                    <a:pt x="3401" y="2397"/>
                  </a:cubicBezTo>
                  <a:cubicBezTo>
                    <a:pt x="3424" y="2374"/>
                    <a:pt x="3447" y="2351"/>
                    <a:pt x="3447" y="2328"/>
                  </a:cubicBezTo>
                  <a:cubicBezTo>
                    <a:pt x="3470" y="2305"/>
                    <a:pt x="3470" y="2283"/>
                    <a:pt x="3470" y="2260"/>
                  </a:cubicBezTo>
                  <a:cubicBezTo>
                    <a:pt x="3447" y="2214"/>
                    <a:pt x="3424" y="2214"/>
                    <a:pt x="3401" y="2191"/>
                  </a:cubicBezTo>
                  <a:cubicBezTo>
                    <a:pt x="3241" y="2077"/>
                    <a:pt x="3082" y="1963"/>
                    <a:pt x="2922" y="1872"/>
                  </a:cubicBezTo>
                  <a:cubicBezTo>
                    <a:pt x="2694" y="1712"/>
                    <a:pt x="2465" y="1552"/>
                    <a:pt x="2237" y="1392"/>
                  </a:cubicBezTo>
                  <a:cubicBezTo>
                    <a:pt x="2009" y="1233"/>
                    <a:pt x="1780" y="1073"/>
                    <a:pt x="1552" y="936"/>
                  </a:cubicBezTo>
                  <a:cubicBezTo>
                    <a:pt x="1324" y="776"/>
                    <a:pt x="1096" y="616"/>
                    <a:pt x="867" y="479"/>
                  </a:cubicBezTo>
                  <a:cubicBezTo>
                    <a:pt x="616" y="320"/>
                    <a:pt x="388" y="160"/>
                    <a:pt x="160" y="23"/>
                  </a:cubicBezTo>
                  <a:cubicBezTo>
                    <a:pt x="137" y="0"/>
                    <a:pt x="137" y="0"/>
                    <a:pt x="114" y="0"/>
                  </a:cubicBez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38"/>
            <p:cNvSpPr/>
            <p:nvPr/>
          </p:nvSpPr>
          <p:spPr>
            <a:xfrm>
              <a:off x="9293186" y="2142227"/>
              <a:ext cx="115662" cy="77966"/>
            </a:xfrm>
            <a:custGeom>
              <a:avLst/>
              <a:gdLst/>
              <a:ahLst/>
              <a:cxnLst/>
              <a:rect l="l" t="t" r="r" b="b"/>
              <a:pathLst>
                <a:path w="4133" h="2786" extrusionOk="0">
                  <a:moveTo>
                    <a:pt x="69" y="1"/>
                  </a:moveTo>
                  <a:cubicBezTo>
                    <a:pt x="46" y="1"/>
                    <a:pt x="24" y="1"/>
                    <a:pt x="24" y="24"/>
                  </a:cubicBezTo>
                  <a:cubicBezTo>
                    <a:pt x="1" y="47"/>
                    <a:pt x="1" y="69"/>
                    <a:pt x="1" y="92"/>
                  </a:cubicBezTo>
                  <a:cubicBezTo>
                    <a:pt x="1" y="92"/>
                    <a:pt x="1" y="138"/>
                    <a:pt x="24" y="138"/>
                  </a:cubicBezTo>
                  <a:cubicBezTo>
                    <a:pt x="275" y="320"/>
                    <a:pt x="526" y="480"/>
                    <a:pt x="777" y="663"/>
                  </a:cubicBezTo>
                  <a:cubicBezTo>
                    <a:pt x="1051" y="823"/>
                    <a:pt x="1325" y="982"/>
                    <a:pt x="1576" y="1165"/>
                  </a:cubicBezTo>
                  <a:cubicBezTo>
                    <a:pt x="2101" y="1507"/>
                    <a:pt x="2626" y="1827"/>
                    <a:pt x="3128" y="2169"/>
                  </a:cubicBezTo>
                  <a:cubicBezTo>
                    <a:pt x="3402" y="2375"/>
                    <a:pt x="3699" y="2557"/>
                    <a:pt x="3995" y="2763"/>
                  </a:cubicBezTo>
                  <a:cubicBezTo>
                    <a:pt x="3995" y="2763"/>
                    <a:pt x="4018" y="2786"/>
                    <a:pt x="4041" y="2786"/>
                  </a:cubicBezTo>
                  <a:cubicBezTo>
                    <a:pt x="4064" y="2786"/>
                    <a:pt x="4087" y="2763"/>
                    <a:pt x="4109" y="2763"/>
                  </a:cubicBezTo>
                  <a:cubicBezTo>
                    <a:pt x="4109" y="2740"/>
                    <a:pt x="4132" y="2717"/>
                    <a:pt x="4132" y="2694"/>
                  </a:cubicBezTo>
                  <a:cubicBezTo>
                    <a:pt x="4132" y="2671"/>
                    <a:pt x="4109" y="2649"/>
                    <a:pt x="4087" y="2649"/>
                  </a:cubicBezTo>
                  <a:cubicBezTo>
                    <a:pt x="3790" y="2443"/>
                    <a:pt x="3516" y="2238"/>
                    <a:pt x="3219" y="2032"/>
                  </a:cubicBezTo>
                  <a:cubicBezTo>
                    <a:pt x="2922" y="1850"/>
                    <a:pt x="2649" y="1667"/>
                    <a:pt x="2352" y="1462"/>
                  </a:cubicBezTo>
                  <a:cubicBezTo>
                    <a:pt x="2055" y="1279"/>
                    <a:pt x="1758" y="1096"/>
                    <a:pt x="1462" y="891"/>
                  </a:cubicBezTo>
                  <a:cubicBezTo>
                    <a:pt x="1325" y="800"/>
                    <a:pt x="1211" y="731"/>
                    <a:pt x="1074" y="640"/>
                  </a:cubicBezTo>
                  <a:cubicBezTo>
                    <a:pt x="914" y="549"/>
                    <a:pt x="777" y="435"/>
                    <a:pt x="617" y="343"/>
                  </a:cubicBezTo>
                  <a:cubicBezTo>
                    <a:pt x="457" y="252"/>
                    <a:pt x="298" y="138"/>
                    <a:pt x="138" y="24"/>
                  </a:cubicBezTo>
                  <a:cubicBezTo>
                    <a:pt x="115" y="1"/>
                    <a:pt x="92" y="1"/>
                    <a:pt x="92" y="1"/>
                  </a:cubicBez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8"/>
            <p:cNvSpPr/>
            <p:nvPr/>
          </p:nvSpPr>
          <p:spPr>
            <a:xfrm>
              <a:off x="9342384" y="2195902"/>
              <a:ext cx="176333" cy="121399"/>
            </a:xfrm>
            <a:custGeom>
              <a:avLst/>
              <a:gdLst/>
              <a:ahLst/>
              <a:cxnLst/>
              <a:rect l="l" t="t" r="r" b="b"/>
              <a:pathLst>
                <a:path w="6301" h="4338" extrusionOk="0">
                  <a:moveTo>
                    <a:pt x="5570" y="3561"/>
                  </a:moveTo>
                  <a:cubicBezTo>
                    <a:pt x="5577" y="3566"/>
                    <a:pt x="5585" y="3570"/>
                    <a:pt x="5593" y="3575"/>
                  </a:cubicBezTo>
                  <a:lnTo>
                    <a:pt x="5593" y="3575"/>
                  </a:lnTo>
                  <a:cubicBezTo>
                    <a:pt x="5592" y="3561"/>
                    <a:pt x="5589" y="3561"/>
                    <a:pt x="5570" y="3561"/>
                  </a:cubicBezTo>
                  <a:close/>
                  <a:moveTo>
                    <a:pt x="5319" y="3911"/>
                  </a:moveTo>
                  <a:cubicBezTo>
                    <a:pt x="5319" y="3926"/>
                    <a:pt x="5322" y="3926"/>
                    <a:pt x="5342" y="3926"/>
                  </a:cubicBezTo>
                  <a:cubicBezTo>
                    <a:pt x="5334" y="3921"/>
                    <a:pt x="5326" y="3916"/>
                    <a:pt x="5319" y="3911"/>
                  </a:cubicBezTo>
                  <a:close/>
                  <a:moveTo>
                    <a:pt x="92" y="0"/>
                  </a:moveTo>
                  <a:cubicBezTo>
                    <a:pt x="69" y="0"/>
                    <a:pt x="46" y="23"/>
                    <a:pt x="23" y="46"/>
                  </a:cubicBezTo>
                  <a:cubicBezTo>
                    <a:pt x="0" y="69"/>
                    <a:pt x="0" y="137"/>
                    <a:pt x="23" y="160"/>
                  </a:cubicBezTo>
                  <a:cubicBezTo>
                    <a:pt x="229" y="274"/>
                    <a:pt x="388" y="411"/>
                    <a:pt x="571" y="525"/>
                  </a:cubicBezTo>
                  <a:cubicBezTo>
                    <a:pt x="662" y="594"/>
                    <a:pt x="754" y="662"/>
                    <a:pt x="845" y="708"/>
                  </a:cubicBezTo>
                  <a:cubicBezTo>
                    <a:pt x="1096" y="890"/>
                    <a:pt x="1370" y="1073"/>
                    <a:pt x="1621" y="1256"/>
                  </a:cubicBezTo>
                  <a:cubicBezTo>
                    <a:pt x="1872" y="1415"/>
                    <a:pt x="2146" y="1621"/>
                    <a:pt x="2397" y="1781"/>
                  </a:cubicBezTo>
                  <a:cubicBezTo>
                    <a:pt x="2534" y="1895"/>
                    <a:pt x="2648" y="1986"/>
                    <a:pt x="2785" y="2077"/>
                  </a:cubicBezTo>
                  <a:cubicBezTo>
                    <a:pt x="2922" y="2169"/>
                    <a:pt x="3036" y="2260"/>
                    <a:pt x="3173" y="2351"/>
                  </a:cubicBezTo>
                  <a:cubicBezTo>
                    <a:pt x="3287" y="2443"/>
                    <a:pt x="3401" y="2534"/>
                    <a:pt x="3538" y="2625"/>
                  </a:cubicBezTo>
                  <a:cubicBezTo>
                    <a:pt x="3675" y="2716"/>
                    <a:pt x="3789" y="2808"/>
                    <a:pt x="3926" y="2922"/>
                  </a:cubicBezTo>
                  <a:cubicBezTo>
                    <a:pt x="4132" y="3082"/>
                    <a:pt x="4337" y="3219"/>
                    <a:pt x="4543" y="3378"/>
                  </a:cubicBezTo>
                  <a:cubicBezTo>
                    <a:pt x="4634" y="3447"/>
                    <a:pt x="4725" y="3515"/>
                    <a:pt x="4817" y="3584"/>
                  </a:cubicBezTo>
                  <a:cubicBezTo>
                    <a:pt x="4931" y="3652"/>
                    <a:pt x="5045" y="3721"/>
                    <a:pt x="5159" y="3789"/>
                  </a:cubicBezTo>
                  <a:lnTo>
                    <a:pt x="5136" y="3789"/>
                  </a:lnTo>
                  <a:cubicBezTo>
                    <a:pt x="5197" y="3830"/>
                    <a:pt x="5258" y="3870"/>
                    <a:pt x="5319" y="3911"/>
                  </a:cubicBezTo>
                  <a:lnTo>
                    <a:pt x="5319" y="3911"/>
                  </a:lnTo>
                  <a:cubicBezTo>
                    <a:pt x="5319" y="3909"/>
                    <a:pt x="5319" y="3906"/>
                    <a:pt x="5319" y="3903"/>
                  </a:cubicBezTo>
                  <a:lnTo>
                    <a:pt x="5319" y="3903"/>
                  </a:lnTo>
                  <a:cubicBezTo>
                    <a:pt x="5387" y="3949"/>
                    <a:pt x="5456" y="3995"/>
                    <a:pt x="5524" y="4040"/>
                  </a:cubicBezTo>
                  <a:cubicBezTo>
                    <a:pt x="5661" y="4132"/>
                    <a:pt x="5821" y="4246"/>
                    <a:pt x="5981" y="4314"/>
                  </a:cubicBezTo>
                  <a:cubicBezTo>
                    <a:pt x="6013" y="4330"/>
                    <a:pt x="6045" y="4338"/>
                    <a:pt x="6077" y="4338"/>
                  </a:cubicBezTo>
                  <a:cubicBezTo>
                    <a:pt x="6134" y="4338"/>
                    <a:pt x="6187" y="4313"/>
                    <a:pt x="6232" y="4269"/>
                  </a:cubicBezTo>
                  <a:cubicBezTo>
                    <a:pt x="6300" y="4200"/>
                    <a:pt x="6300" y="4063"/>
                    <a:pt x="6209" y="3995"/>
                  </a:cubicBezTo>
                  <a:cubicBezTo>
                    <a:pt x="6010" y="3840"/>
                    <a:pt x="5812" y="3707"/>
                    <a:pt x="5593" y="3575"/>
                  </a:cubicBezTo>
                  <a:lnTo>
                    <a:pt x="5593" y="3575"/>
                  </a:lnTo>
                  <a:cubicBezTo>
                    <a:pt x="5593" y="3577"/>
                    <a:pt x="5593" y="3580"/>
                    <a:pt x="5593" y="3584"/>
                  </a:cubicBezTo>
                  <a:cubicBezTo>
                    <a:pt x="5524" y="3538"/>
                    <a:pt x="5456" y="3470"/>
                    <a:pt x="5387" y="3424"/>
                  </a:cubicBezTo>
                  <a:lnTo>
                    <a:pt x="5387" y="3424"/>
                  </a:lnTo>
                  <a:lnTo>
                    <a:pt x="5410" y="3447"/>
                  </a:lnTo>
                  <a:cubicBezTo>
                    <a:pt x="5387" y="3424"/>
                    <a:pt x="5342" y="3401"/>
                    <a:pt x="5319" y="3401"/>
                  </a:cubicBezTo>
                  <a:lnTo>
                    <a:pt x="5342" y="3401"/>
                  </a:lnTo>
                  <a:cubicBezTo>
                    <a:pt x="5273" y="3356"/>
                    <a:pt x="5182" y="3287"/>
                    <a:pt x="5090" y="3241"/>
                  </a:cubicBezTo>
                  <a:cubicBezTo>
                    <a:pt x="4839" y="3059"/>
                    <a:pt x="4588" y="2876"/>
                    <a:pt x="4314" y="2716"/>
                  </a:cubicBezTo>
                  <a:lnTo>
                    <a:pt x="4314" y="2716"/>
                  </a:lnTo>
                  <a:lnTo>
                    <a:pt x="4360" y="2739"/>
                  </a:lnTo>
                  <a:cubicBezTo>
                    <a:pt x="4292" y="2694"/>
                    <a:pt x="4223" y="2648"/>
                    <a:pt x="4155" y="2579"/>
                  </a:cubicBezTo>
                  <a:lnTo>
                    <a:pt x="4155" y="2579"/>
                  </a:lnTo>
                  <a:cubicBezTo>
                    <a:pt x="4155" y="2602"/>
                    <a:pt x="4177" y="2602"/>
                    <a:pt x="4177" y="2625"/>
                  </a:cubicBezTo>
                  <a:cubicBezTo>
                    <a:pt x="4086" y="2557"/>
                    <a:pt x="3972" y="2488"/>
                    <a:pt x="3881" y="2397"/>
                  </a:cubicBezTo>
                  <a:cubicBezTo>
                    <a:pt x="3881" y="2420"/>
                    <a:pt x="3881" y="2420"/>
                    <a:pt x="3881" y="2420"/>
                  </a:cubicBezTo>
                  <a:cubicBezTo>
                    <a:pt x="3881" y="2420"/>
                    <a:pt x="3858" y="2397"/>
                    <a:pt x="3858" y="2397"/>
                  </a:cubicBezTo>
                  <a:lnTo>
                    <a:pt x="3835" y="2374"/>
                  </a:lnTo>
                  <a:lnTo>
                    <a:pt x="3835" y="2374"/>
                  </a:lnTo>
                  <a:cubicBezTo>
                    <a:pt x="3835" y="2377"/>
                    <a:pt x="3835" y="2380"/>
                    <a:pt x="3835" y="2382"/>
                  </a:cubicBezTo>
                  <a:lnTo>
                    <a:pt x="3835" y="2382"/>
                  </a:lnTo>
                  <a:cubicBezTo>
                    <a:pt x="3593" y="2227"/>
                    <a:pt x="3371" y="2072"/>
                    <a:pt x="3127" y="1918"/>
                  </a:cubicBezTo>
                  <a:cubicBezTo>
                    <a:pt x="2876" y="1758"/>
                    <a:pt x="2625" y="1598"/>
                    <a:pt x="2374" y="1461"/>
                  </a:cubicBezTo>
                  <a:cubicBezTo>
                    <a:pt x="2123" y="1301"/>
                    <a:pt x="1872" y="1141"/>
                    <a:pt x="1621" y="1005"/>
                  </a:cubicBezTo>
                  <a:cubicBezTo>
                    <a:pt x="1370" y="845"/>
                    <a:pt x="1096" y="685"/>
                    <a:pt x="845" y="525"/>
                  </a:cubicBezTo>
                  <a:cubicBezTo>
                    <a:pt x="776" y="480"/>
                    <a:pt x="685" y="411"/>
                    <a:pt x="617" y="365"/>
                  </a:cubicBezTo>
                  <a:cubicBezTo>
                    <a:pt x="457" y="251"/>
                    <a:pt x="297" y="137"/>
                    <a:pt x="137" y="23"/>
                  </a:cubicBezTo>
                  <a:cubicBezTo>
                    <a:pt x="137" y="23"/>
                    <a:pt x="115" y="0"/>
                    <a:pt x="92" y="0"/>
                  </a:cubicBez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8"/>
            <p:cNvSpPr/>
            <p:nvPr/>
          </p:nvSpPr>
          <p:spPr>
            <a:xfrm>
              <a:off x="9528260" y="2322366"/>
              <a:ext cx="5765" cy="5149"/>
            </a:xfrm>
            <a:custGeom>
              <a:avLst/>
              <a:gdLst/>
              <a:ahLst/>
              <a:cxnLst/>
              <a:rect l="l" t="t" r="r" b="b"/>
              <a:pathLst>
                <a:path w="206" h="184" extrusionOk="0">
                  <a:moveTo>
                    <a:pt x="92" y="1"/>
                  </a:moveTo>
                  <a:cubicBezTo>
                    <a:pt x="46" y="1"/>
                    <a:pt x="1" y="46"/>
                    <a:pt x="23" y="115"/>
                  </a:cubicBezTo>
                  <a:cubicBezTo>
                    <a:pt x="23" y="160"/>
                    <a:pt x="69" y="183"/>
                    <a:pt x="115" y="183"/>
                  </a:cubicBezTo>
                  <a:cubicBezTo>
                    <a:pt x="160" y="183"/>
                    <a:pt x="206" y="138"/>
                    <a:pt x="206" y="92"/>
                  </a:cubicBezTo>
                  <a:cubicBezTo>
                    <a:pt x="206" y="46"/>
                    <a:pt x="160" y="1"/>
                    <a:pt x="92" y="1"/>
                  </a:cubicBez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8"/>
            <p:cNvSpPr/>
            <p:nvPr/>
          </p:nvSpPr>
          <p:spPr>
            <a:xfrm>
              <a:off x="8993607" y="2069410"/>
              <a:ext cx="159738" cy="130354"/>
            </a:xfrm>
            <a:custGeom>
              <a:avLst/>
              <a:gdLst/>
              <a:ahLst/>
              <a:cxnLst/>
              <a:rect l="l" t="t" r="r" b="b"/>
              <a:pathLst>
                <a:path w="5708" h="4658" extrusionOk="0">
                  <a:moveTo>
                    <a:pt x="2466" y="1"/>
                  </a:moveTo>
                  <a:cubicBezTo>
                    <a:pt x="2169" y="1"/>
                    <a:pt x="1872" y="24"/>
                    <a:pt x="1599" y="92"/>
                  </a:cubicBezTo>
                  <a:cubicBezTo>
                    <a:pt x="1416" y="115"/>
                    <a:pt x="1233" y="183"/>
                    <a:pt x="1051" y="252"/>
                  </a:cubicBezTo>
                  <a:cubicBezTo>
                    <a:pt x="891" y="343"/>
                    <a:pt x="731" y="434"/>
                    <a:pt x="594" y="549"/>
                  </a:cubicBezTo>
                  <a:cubicBezTo>
                    <a:pt x="343" y="731"/>
                    <a:pt x="161" y="1028"/>
                    <a:pt x="92" y="1325"/>
                  </a:cubicBezTo>
                  <a:cubicBezTo>
                    <a:pt x="1" y="1667"/>
                    <a:pt x="92" y="2009"/>
                    <a:pt x="275" y="2306"/>
                  </a:cubicBezTo>
                  <a:cubicBezTo>
                    <a:pt x="366" y="2489"/>
                    <a:pt x="503" y="2649"/>
                    <a:pt x="640" y="2808"/>
                  </a:cubicBezTo>
                  <a:cubicBezTo>
                    <a:pt x="800" y="2968"/>
                    <a:pt x="959" y="3128"/>
                    <a:pt x="1142" y="3265"/>
                  </a:cubicBezTo>
                  <a:cubicBezTo>
                    <a:pt x="1484" y="3493"/>
                    <a:pt x="1827" y="3698"/>
                    <a:pt x="2192" y="3881"/>
                  </a:cubicBezTo>
                  <a:cubicBezTo>
                    <a:pt x="2968" y="4223"/>
                    <a:pt x="3790" y="4406"/>
                    <a:pt x="4611" y="4543"/>
                  </a:cubicBezTo>
                  <a:cubicBezTo>
                    <a:pt x="4931" y="4589"/>
                    <a:pt x="5228" y="4634"/>
                    <a:pt x="5525" y="4657"/>
                  </a:cubicBezTo>
                  <a:cubicBezTo>
                    <a:pt x="5547" y="4589"/>
                    <a:pt x="5570" y="4520"/>
                    <a:pt x="5616" y="4475"/>
                  </a:cubicBezTo>
                  <a:cubicBezTo>
                    <a:pt x="5639" y="4360"/>
                    <a:pt x="5684" y="4269"/>
                    <a:pt x="5707" y="4178"/>
                  </a:cubicBezTo>
                  <a:cubicBezTo>
                    <a:pt x="5547" y="4155"/>
                    <a:pt x="5365" y="4155"/>
                    <a:pt x="5182" y="4132"/>
                  </a:cubicBezTo>
                  <a:cubicBezTo>
                    <a:pt x="4315" y="4018"/>
                    <a:pt x="3447" y="3858"/>
                    <a:pt x="2626" y="3539"/>
                  </a:cubicBezTo>
                  <a:cubicBezTo>
                    <a:pt x="2215" y="3356"/>
                    <a:pt x="1804" y="3128"/>
                    <a:pt x="1439" y="2854"/>
                  </a:cubicBezTo>
                  <a:cubicBezTo>
                    <a:pt x="1416" y="2854"/>
                    <a:pt x="1416" y="2831"/>
                    <a:pt x="1393" y="2831"/>
                  </a:cubicBezTo>
                  <a:cubicBezTo>
                    <a:pt x="1393" y="2831"/>
                    <a:pt x="1416" y="2831"/>
                    <a:pt x="1416" y="2854"/>
                  </a:cubicBezTo>
                  <a:cubicBezTo>
                    <a:pt x="1211" y="2671"/>
                    <a:pt x="1005" y="2489"/>
                    <a:pt x="822" y="2283"/>
                  </a:cubicBezTo>
                  <a:cubicBezTo>
                    <a:pt x="754" y="2169"/>
                    <a:pt x="686" y="2055"/>
                    <a:pt x="617" y="1941"/>
                  </a:cubicBezTo>
                  <a:cubicBezTo>
                    <a:pt x="594" y="1872"/>
                    <a:pt x="571" y="1781"/>
                    <a:pt x="549" y="1713"/>
                  </a:cubicBezTo>
                  <a:cubicBezTo>
                    <a:pt x="549" y="1621"/>
                    <a:pt x="549" y="1553"/>
                    <a:pt x="549" y="1484"/>
                  </a:cubicBezTo>
                  <a:cubicBezTo>
                    <a:pt x="571" y="1439"/>
                    <a:pt x="571" y="1370"/>
                    <a:pt x="594" y="1325"/>
                  </a:cubicBezTo>
                  <a:cubicBezTo>
                    <a:pt x="640" y="1233"/>
                    <a:pt x="663" y="1188"/>
                    <a:pt x="708" y="1119"/>
                  </a:cubicBezTo>
                  <a:cubicBezTo>
                    <a:pt x="777" y="1028"/>
                    <a:pt x="845" y="959"/>
                    <a:pt x="937" y="891"/>
                  </a:cubicBezTo>
                  <a:cubicBezTo>
                    <a:pt x="1051" y="823"/>
                    <a:pt x="1188" y="731"/>
                    <a:pt x="1325" y="686"/>
                  </a:cubicBezTo>
                  <a:cubicBezTo>
                    <a:pt x="1530" y="594"/>
                    <a:pt x="1736" y="549"/>
                    <a:pt x="1941" y="526"/>
                  </a:cubicBezTo>
                  <a:cubicBezTo>
                    <a:pt x="2141" y="499"/>
                    <a:pt x="2350" y="488"/>
                    <a:pt x="2557" y="488"/>
                  </a:cubicBezTo>
                  <a:cubicBezTo>
                    <a:pt x="2703" y="488"/>
                    <a:pt x="2849" y="493"/>
                    <a:pt x="2991" y="503"/>
                  </a:cubicBezTo>
                  <a:cubicBezTo>
                    <a:pt x="2999" y="507"/>
                    <a:pt x="3008" y="509"/>
                    <a:pt x="3018" y="509"/>
                  </a:cubicBezTo>
                  <a:cubicBezTo>
                    <a:pt x="3061" y="509"/>
                    <a:pt x="3113" y="472"/>
                    <a:pt x="3151" y="434"/>
                  </a:cubicBezTo>
                  <a:cubicBezTo>
                    <a:pt x="3196" y="389"/>
                    <a:pt x="3219" y="320"/>
                    <a:pt x="3219" y="252"/>
                  </a:cubicBezTo>
                  <a:cubicBezTo>
                    <a:pt x="3219" y="206"/>
                    <a:pt x="3196" y="138"/>
                    <a:pt x="3151" y="92"/>
                  </a:cubicBezTo>
                  <a:cubicBezTo>
                    <a:pt x="3105" y="46"/>
                    <a:pt x="3059" y="24"/>
                    <a:pt x="2991" y="24"/>
                  </a:cubicBezTo>
                  <a:cubicBezTo>
                    <a:pt x="2808" y="1"/>
                    <a:pt x="2626" y="1"/>
                    <a:pt x="2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8"/>
            <p:cNvSpPr/>
            <p:nvPr/>
          </p:nvSpPr>
          <p:spPr>
            <a:xfrm>
              <a:off x="9033206" y="2149251"/>
              <a:ext cx="672" cy="28"/>
            </a:xfrm>
            <a:custGeom>
              <a:avLst/>
              <a:gdLst/>
              <a:ahLst/>
              <a:cxnLst/>
              <a:rect l="l" t="t" r="r" b="b"/>
              <a:pathLst>
                <a:path w="24" h="1" extrusionOk="0">
                  <a:moveTo>
                    <a:pt x="24" y="1"/>
                  </a:moveTo>
                  <a:cubicBezTo>
                    <a:pt x="1" y="1"/>
                    <a:pt x="1" y="1"/>
                    <a:pt x="1" y="1"/>
                  </a:cubicBezTo>
                  <a:cubicBezTo>
                    <a:pt x="1" y="1"/>
                    <a:pt x="1" y="1"/>
                    <a:pt x="24" y="1"/>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8"/>
            <p:cNvSpPr/>
            <p:nvPr/>
          </p:nvSpPr>
          <p:spPr>
            <a:xfrm>
              <a:off x="9033849" y="2149251"/>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8"/>
            <p:cNvSpPr/>
            <p:nvPr/>
          </p:nvSpPr>
          <p:spPr>
            <a:xfrm>
              <a:off x="8908029" y="1927610"/>
              <a:ext cx="364113" cy="151427"/>
            </a:xfrm>
            <a:custGeom>
              <a:avLst/>
              <a:gdLst/>
              <a:ahLst/>
              <a:cxnLst/>
              <a:rect l="l" t="t" r="r" b="b"/>
              <a:pathLst>
                <a:path w="13011" h="5411" extrusionOk="0">
                  <a:moveTo>
                    <a:pt x="8811" y="1"/>
                  </a:moveTo>
                  <a:cubicBezTo>
                    <a:pt x="8583" y="1"/>
                    <a:pt x="8331" y="46"/>
                    <a:pt x="8126" y="138"/>
                  </a:cubicBezTo>
                  <a:cubicBezTo>
                    <a:pt x="7875" y="252"/>
                    <a:pt x="7669" y="434"/>
                    <a:pt x="7555" y="685"/>
                  </a:cubicBezTo>
                  <a:cubicBezTo>
                    <a:pt x="7418" y="1028"/>
                    <a:pt x="7418" y="1393"/>
                    <a:pt x="7510" y="1735"/>
                  </a:cubicBezTo>
                  <a:cubicBezTo>
                    <a:pt x="7533" y="1895"/>
                    <a:pt x="7601" y="2032"/>
                    <a:pt x="7647" y="2192"/>
                  </a:cubicBezTo>
                  <a:cubicBezTo>
                    <a:pt x="7350" y="2078"/>
                    <a:pt x="7053" y="1964"/>
                    <a:pt x="6734" y="1849"/>
                  </a:cubicBezTo>
                  <a:cubicBezTo>
                    <a:pt x="6483" y="1781"/>
                    <a:pt x="6231" y="1690"/>
                    <a:pt x="5980" y="1598"/>
                  </a:cubicBezTo>
                  <a:cubicBezTo>
                    <a:pt x="5547" y="1461"/>
                    <a:pt x="5113" y="1324"/>
                    <a:pt x="4657" y="1188"/>
                  </a:cubicBezTo>
                  <a:cubicBezTo>
                    <a:pt x="4109" y="1005"/>
                    <a:pt x="3538" y="868"/>
                    <a:pt x="2967" y="754"/>
                  </a:cubicBezTo>
                  <a:cubicBezTo>
                    <a:pt x="2694" y="708"/>
                    <a:pt x="2397" y="685"/>
                    <a:pt x="2100" y="663"/>
                  </a:cubicBezTo>
                  <a:cubicBezTo>
                    <a:pt x="1975" y="651"/>
                    <a:pt x="1849" y="645"/>
                    <a:pt x="1723" y="645"/>
                  </a:cubicBezTo>
                  <a:cubicBezTo>
                    <a:pt x="1598" y="645"/>
                    <a:pt x="1472" y="651"/>
                    <a:pt x="1347" y="663"/>
                  </a:cubicBezTo>
                  <a:cubicBezTo>
                    <a:pt x="1119" y="685"/>
                    <a:pt x="890" y="754"/>
                    <a:pt x="662" y="845"/>
                  </a:cubicBezTo>
                  <a:cubicBezTo>
                    <a:pt x="480" y="936"/>
                    <a:pt x="320" y="1073"/>
                    <a:pt x="206" y="1256"/>
                  </a:cubicBezTo>
                  <a:cubicBezTo>
                    <a:pt x="137" y="1347"/>
                    <a:pt x="91" y="1439"/>
                    <a:pt x="69" y="1530"/>
                  </a:cubicBezTo>
                  <a:cubicBezTo>
                    <a:pt x="23" y="1644"/>
                    <a:pt x="0" y="1758"/>
                    <a:pt x="0" y="1872"/>
                  </a:cubicBezTo>
                  <a:cubicBezTo>
                    <a:pt x="0" y="2078"/>
                    <a:pt x="69" y="2306"/>
                    <a:pt x="160" y="2489"/>
                  </a:cubicBezTo>
                  <a:cubicBezTo>
                    <a:pt x="251" y="2671"/>
                    <a:pt x="411" y="2854"/>
                    <a:pt x="571" y="3014"/>
                  </a:cubicBezTo>
                  <a:cubicBezTo>
                    <a:pt x="753" y="3196"/>
                    <a:pt x="959" y="3356"/>
                    <a:pt x="1187" y="3493"/>
                  </a:cubicBezTo>
                  <a:cubicBezTo>
                    <a:pt x="1689" y="3812"/>
                    <a:pt x="2214" y="4063"/>
                    <a:pt x="2762" y="4292"/>
                  </a:cubicBezTo>
                  <a:cubicBezTo>
                    <a:pt x="3356" y="4543"/>
                    <a:pt x="3972" y="4748"/>
                    <a:pt x="4565" y="4954"/>
                  </a:cubicBezTo>
                  <a:cubicBezTo>
                    <a:pt x="4999" y="5113"/>
                    <a:pt x="5433" y="5250"/>
                    <a:pt x="5866" y="5410"/>
                  </a:cubicBezTo>
                  <a:cubicBezTo>
                    <a:pt x="5935" y="5410"/>
                    <a:pt x="6003" y="5410"/>
                    <a:pt x="6049" y="5365"/>
                  </a:cubicBezTo>
                  <a:cubicBezTo>
                    <a:pt x="6117" y="5342"/>
                    <a:pt x="6140" y="5273"/>
                    <a:pt x="6163" y="5228"/>
                  </a:cubicBezTo>
                  <a:cubicBezTo>
                    <a:pt x="6186" y="5159"/>
                    <a:pt x="6163" y="5091"/>
                    <a:pt x="6140" y="5045"/>
                  </a:cubicBezTo>
                  <a:cubicBezTo>
                    <a:pt x="6095" y="4976"/>
                    <a:pt x="6049" y="4954"/>
                    <a:pt x="5980" y="4931"/>
                  </a:cubicBezTo>
                  <a:cubicBezTo>
                    <a:pt x="5592" y="4771"/>
                    <a:pt x="5204" y="4657"/>
                    <a:pt x="4816" y="4520"/>
                  </a:cubicBezTo>
                  <a:cubicBezTo>
                    <a:pt x="4246" y="4337"/>
                    <a:pt x="3698" y="4155"/>
                    <a:pt x="3150" y="3927"/>
                  </a:cubicBezTo>
                  <a:cubicBezTo>
                    <a:pt x="3173" y="3927"/>
                    <a:pt x="3196" y="3949"/>
                    <a:pt x="3219" y="3949"/>
                  </a:cubicBezTo>
                  <a:cubicBezTo>
                    <a:pt x="2831" y="3790"/>
                    <a:pt x="2465" y="3630"/>
                    <a:pt x="2123" y="3447"/>
                  </a:cubicBezTo>
                  <a:cubicBezTo>
                    <a:pt x="1781" y="3287"/>
                    <a:pt x="1461" y="3105"/>
                    <a:pt x="1164" y="2877"/>
                  </a:cubicBezTo>
                  <a:cubicBezTo>
                    <a:pt x="1005" y="2762"/>
                    <a:pt x="845" y="2603"/>
                    <a:pt x="708" y="2443"/>
                  </a:cubicBezTo>
                  <a:cubicBezTo>
                    <a:pt x="639" y="2352"/>
                    <a:pt x="594" y="2260"/>
                    <a:pt x="548" y="2169"/>
                  </a:cubicBezTo>
                  <a:cubicBezTo>
                    <a:pt x="525" y="2123"/>
                    <a:pt x="502" y="2055"/>
                    <a:pt x="502" y="1986"/>
                  </a:cubicBezTo>
                  <a:cubicBezTo>
                    <a:pt x="502" y="1941"/>
                    <a:pt x="502" y="1895"/>
                    <a:pt x="502" y="1827"/>
                  </a:cubicBezTo>
                  <a:cubicBezTo>
                    <a:pt x="502" y="1758"/>
                    <a:pt x="525" y="1712"/>
                    <a:pt x="548" y="1644"/>
                  </a:cubicBezTo>
                  <a:cubicBezTo>
                    <a:pt x="571" y="1598"/>
                    <a:pt x="594" y="1530"/>
                    <a:pt x="639" y="1484"/>
                  </a:cubicBezTo>
                  <a:cubicBezTo>
                    <a:pt x="662" y="1461"/>
                    <a:pt x="708" y="1416"/>
                    <a:pt x="753" y="1370"/>
                  </a:cubicBezTo>
                  <a:cubicBezTo>
                    <a:pt x="822" y="1324"/>
                    <a:pt x="890" y="1302"/>
                    <a:pt x="959" y="1256"/>
                  </a:cubicBezTo>
                  <a:cubicBezTo>
                    <a:pt x="1073" y="1210"/>
                    <a:pt x="1187" y="1188"/>
                    <a:pt x="1324" y="1165"/>
                  </a:cubicBezTo>
                  <a:lnTo>
                    <a:pt x="1347" y="1165"/>
                  </a:lnTo>
                  <a:cubicBezTo>
                    <a:pt x="1501" y="1145"/>
                    <a:pt x="1652" y="1138"/>
                    <a:pt x="1799" y="1138"/>
                  </a:cubicBezTo>
                  <a:cubicBezTo>
                    <a:pt x="2002" y="1138"/>
                    <a:pt x="2199" y="1151"/>
                    <a:pt x="2397" y="1165"/>
                  </a:cubicBezTo>
                  <a:cubicBezTo>
                    <a:pt x="3310" y="1279"/>
                    <a:pt x="4200" y="1530"/>
                    <a:pt x="5067" y="1827"/>
                  </a:cubicBezTo>
                  <a:cubicBezTo>
                    <a:pt x="5387" y="1918"/>
                    <a:pt x="5684" y="2032"/>
                    <a:pt x="6003" y="2123"/>
                  </a:cubicBezTo>
                  <a:cubicBezTo>
                    <a:pt x="6300" y="2237"/>
                    <a:pt x="6574" y="2329"/>
                    <a:pt x="6871" y="2420"/>
                  </a:cubicBezTo>
                  <a:cubicBezTo>
                    <a:pt x="7281" y="2580"/>
                    <a:pt x="7692" y="2717"/>
                    <a:pt x="8126" y="2854"/>
                  </a:cubicBezTo>
                  <a:cubicBezTo>
                    <a:pt x="8146" y="2867"/>
                    <a:pt x="8170" y="2873"/>
                    <a:pt x="8195" y="2873"/>
                  </a:cubicBezTo>
                  <a:cubicBezTo>
                    <a:pt x="8255" y="2873"/>
                    <a:pt x="8322" y="2840"/>
                    <a:pt x="8354" y="2808"/>
                  </a:cubicBezTo>
                  <a:cubicBezTo>
                    <a:pt x="8423" y="2717"/>
                    <a:pt x="8468" y="2580"/>
                    <a:pt x="8400" y="2511"/>
                  </a:cubicBezTo>
                  <a:cubicBezTo>
                    <a:pt x="8286" y="2329"/>
                    <a:pt x="8172" y="2169"/>
                    <a:pt x="8103" y="1964"/>
                  </a:cubicBezTo>
                  <a:cubicBezTo>
                    <a:pt x="8035" y="1804"/>
                    <a:pt x="7989" y="1644"/>
                    <a:pt x="7943" y="1484"/>
                  </a:cubicBezTo>
                  <a:cubicBezTo>
                    <a:pt x="7943" y="1347"/>
                    <a:pt x="7943" y="1233"/>
                    <a:pt x="7943" y="1119"/>
                  </a:cubicBezTo>
                  <a:cubicBezTo>
                    <a:pt x="7966" y="1051"/>
                    <a:pt x="7966" y="982"/>
                    <a:pt x="7989" y="914"/>
                  </a:cubicBezTo>
                  <a:cubicBezTo>
                    <a:pt x="8012" y="868"/>
                    <a:pt x="8058" y="822"/>
                    <a:pt x="8080" y="777"/>
                  </a:cubicBezTo>
                  <a:cubicBezTo>
                    <a:pt x="8103" y="731"/>
                    <a:pt x="8149" y="685"/>
                    <a:pt x="8194" y="663"/>
                  </a:cubicBezTo>
                  <a:cubicBezTo>
                    <a:pt x="8240" y="640"/>
                    <a:pt x="8286" y="594"/>
                    <a:pt x="8331" y="571"/>
                  </a:cubicBezTo>
                  <a:cubicBezTo>
                    <a:pt x="8423" y="548"/>
                    <a:pt x="8514" y="526"/>
                    <a:pt x="8583" y="503"/>
                  </a:cubicBezTo>
                  <a:cubicBezTo>
                    <a:pt x="8643" y="495"/>
                    <a:pt x="8702" y="493"/>
                    <a:pt x="8758" y="493"/>
                  </a:cubicBezTo>
                  <a:cubicBezTo>
                    <a:pt x="8872" y="493"/>
                    <a:pt x="8978" y="503"/>
                    <a:pt x="9085" y="503"/>
                  </a:cubicBezTo>
                  <a:cubicBezTo>
                    <a:pt x="9359" y="548"/>
                    <a:pt x="9610" y="617"/>
                    <a:pt x="9884" y="708"/>
                  </a:cubicBezTo>
                  <a:cubicBezTo>
                    <a:pt x="10363" y="914"/>
                    <a:pt x="10797" y="1188"/>
                    <a:pt x="11207" y="1484"/>
                  </a:cubicBezTo>
                  <a:cubicBezTo>
                    <a:pt x="11185" y="1484"/>
                    <a:pt x="11162" y="1461"/>
                    <a:pt x="11139" y="1461"/>
                  </a:cubicBezTo>
                  <a:cubicBezTo>
                    <a:pt x="11710" y="1872"/>
                    <a:pt x="12212" y="2374"/>
                    <a:pt x="12645" y="2899"/>
                  </a:cubicBezTo>
                  <a:cubicBezTo>
                    <a:pt x="12760" y="2785"/>
                    <a:pt x="12874" y="2671"/>
                    <a:pt x="13011" y="2557"/>
                  </a:cubicBezTo>
                  <a:cubicBezTo>
                    <a:pt x="12988" y="2534"/>
                    <a:pt x="12965" y="2511"/>
                    <a:pt x="12942" y="2489"/>
                  </a:cubicBezTo>
                  <a:cubicBezTo>
                    <a:pt x="12417" y="1872"/>
                    <a:pt x="11824" y="1324"/>
                    <a:pt x="11162" y="868"/>
                  </a:cubicBezTo>
                  <a:cubicBezTo>
                    <a:pt x="10865" y="663"/>
                    <a:pt x="10523" y="457"/>
                    <a:pt x="10180" y="320"/>
                  </a:cubicBezTo>
                  <a:cubicBezTo>
                    <a:pt x="9861" y="183"/>
                    <a:pt x="9518" y="69"/>
                    <a:pt x="9153" y="23"/>
                  </a:cubicBezTo>
                  <a:cubicBezTo>
                    <a:pt x="9039" y="23"/>
                    <a:pt x="8925" y="1"/>
                    <a:pt x="88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8"/>
            <p:cNvSpPr/>
            <p:nvPr/>
          </p:nvSpPr>
          <p:spPr>
            <a:xfrm>
              <a:off x="8945696" y="1960185"/>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8"/>
            <p:cNvSpPr/>
            <p:nvPr/>
          </p:nvSpPr>
          <p:spPr>
            <a:xfrm>
              <a:off x="8945081" y="1960185"/>
              <a:ext cx="28" cy="28"/>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8"/>
            <p:cNvSpPr/>
            <p:nvPr/>
          </p:nvSpPr>
          <p:spPr>
            <a:xfrm>
              <a:off x="9134791" y="1982545"/>
              <a:ext cx="28" cy="28"/>
            </a:xfrm>
            <a:custGeom>
              <a:avLst/>
              <a:gdLst/>
              <a:ahLst/>
              <a:cxnLst/>
              <a:rect l="l" t="t" r="r" b="b"/>
              <a:pathLst>
                <a:path w="1" h="1" extrusionOk="0">
                  <a:moveTo>
                    <a:pt x="0" y="1"/>
                  </a:moveTo>
                  <a:cubicBezTo>
                    <a:pt x="0" y="1"/>
                    <a:pt x="0" y="1"/>
                    <a:pt x="0" y="1"/>
                  </a:cubicBezTo>
                  <a:cubicBezTo>
                    <a:pt x="0" y="1"/>
                    <a:pt x="0" y="1"/>
                    <a:pt x="0" y="1"/>
                  </a:cubicBezTo>
                  <a:lnTo>
                    <a:pt x="0" y="1"/>
                  </a:ln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38"/>
            <p:cNvSpPr/>
            <p:nvPr/>
          </p:nvSpPr>
          <p:spPr>
            <a:xfrm>
              <a:off x="8879904" y="2071985"/>
              <a:ext cx="267677" cy="161613"/>
            </a:xfrm>
            <a:custGeom>
              <a:avLst/>
              <a:gdLst/>
              <a:ahLst/>
              <a:cxnLst/>
              <a:rect l="l" t="t" r="r" b="b"/>
              <a:pathLst>
                <a:path w="9565" h="5775" extrusionOk="0">
                  <a:moveTo>
                    <a:pt x="1576" y="0"/>
                  </a:moveTo>
                  <a:cubicBezTo>
                    <a:pt x="1302" y="0"/>
                    <a:pt x="1028" y="23"/>
                    <a:pt x="754" y="114"/>
                  </a:cubicBezTo>
                  <a:cubicBezTo>
                    <a:pt x="503" y="228"/>
                    <a:pt x="275" y="388"/>
                    <a:pt x="138" y="616"/>
                  </a:cubicBezTo>
                  <a:cubicBezTo>
                    <a:pt x="1" y="890"/>
                    <a:pt x="24" y="1210"/>
                    <a:pt x="92" y="1507"/>
                  </a:cubicBezTo>
                  <a:cubicBezTo>
                    <a:pt x="183" y="1803"/>
                    <a:pt x="343" y="2054"/>
                    <a:pt x="526" y="2305"/>
                  </a:cubicBezTo>
                  <a:cubicBezTo>
                    <a:pt x="708" y="2557"/>
                    <a:pt x="937" y="2785"/>
                    <a:pt x="1165" y="2990"/>
                  </a:cubicBezTo>
                  <a:cubicBezTo>
                    <a:pt x="1713" y="3447"/>
                    <a:pt x="2329" y="3812"/>
                    <a:pt x="2968" y="4109"/>
                  </a:cubicBezTo>
                  <a:cubicBezTo>
                    <a:pt x="3470" y="4360"/>
                    <a:pt x="3995" y="4588"/>
                    <a:pt x="4543" y="4793"/>
                  </a:cubicBezTo>
                  <a:cubicBezTo>
                    <a:pt x="5000" y="4976"/>
                    <a:pt x="5502" y="5136"/>
                    <a:pt x="5981" y="5273"/>
                  </a:cubicBezTo>
                  <a:cubicBezTo>
                    <a:pt x="6187" y="5318"/>
                    <a:pt x="6392" y="5387"/>
                    <a:pt x="6597" y="5433"/>
                  </a:cubicBezTo>
                  <a:cubicBezTo>
                    <a:pt x="6985" y="5547"/>
                    <a:pt x="7396" y="5615"/>
                    <a:pt x="7784" y="5661"/>
                  </a:cubicBezTo>
                  <a:cubicBezTo>
                    <a:pt x="8378" y="5752"/>
                    <a:pt x="8971" y="5775"/>
                    <a:pt x="9565" y="5775"/>
                  </a:cubicBezTo>
                  <a:cubicBezTo>
                    <a:pt x="9519" y="5729"/>
                    <a:pt x="9496" y="5684"/>
                    <a:pt x="9473" y="5615"/>
                  </a:cubicBezTo>
                  <a:cubicBezTo>
                    <a:pt x="9428" y="5501"/>
                    <a:pt x="9428" y="5387"/>
                    <a:pt x="9428" y="5273"/>
                  </a:cubicBezTo>
                  <a:cubicBezTo>
                    <a:pt x="8948" y="5273"/>
                    <a:pt x="8469" y="5250"/>
                    <a:pt x="7990" y="5204"/>
                  </a:cubicBezTo>
                  <a:cubicBezTo>
                    <a:pt x="7556" y="5159"/>
                    <a:pt x="7145" y="5067"/>
                    <a:pt x="6712" y="4953"/>
                  </a:cubicBezTo>
                  <a:cubicBezTo>
                    <a:pt x="6460" y="4908"/>
                    <a:pt x="6209" y="4816"/>
                    <a:pt x="5958" y="4748"/>
                  </a:cubicBezTo>
                  <a:cubicBezTo>
                    <a:pt x="5388" y="4565"/>
                    <a:pt x="4794" y="4383"/>
                    <a:pt x="4246" y="4154"/>
                  </a:cubicBezTo>
                  <a:cubicBezTo>
                    <a:pt x="3356" y="3789"/>
                    <a:pt x="2512" y="3378"/>
                    <a:pt x="1736" y="2808"/>
                  </a:cubicBezTo>
                  <a:cubicBezTo>
                    <a:pt x="1439" y="2579"/>
                    <a:pt x="1165" y="2328"/>
                    <a:pt x="914" y="2032"/>
                  </a:cubicBezTo>
                  <a:cubicBezTo>
                    <a:pt x="800" y="1872"/>
                    <a:pt x="708" y="1689"/>
                    <a:pt x="617" y="1507"/>
                  </a:cubicBezTo>
                  <a:cubicBezTo>
                    <a:pt x="594" y="1415"/>
                    <a:pt x="549" y="1301"/>
                    <a:pt x="526" y="1210"/>
                  </a:cubicBezTo>
                  <a:cubicBezTo>
                    <a:pt x="526" y="1141"/>
                    <a:pt x="526" y="1073"/>
                    <a:pt x="526" y="1027"/>
                  </a:cubicBezTo>
                  <a:cubicBezTo>
                    <a:pt x="526" y="982"/>
                    <a:pt x="549" y="936"/>
                    <a:pt x="549" y="913"/>
                  </a:cubicBezTo>
                  <a:cubicBezTo>
                    <a:pt x="572" y="867"/>
                    <a:pt x="594" y="845"/>
                    <a:pt x="617" y="799"/>
                  </a:cubicBezTo>
                  <a:cubicBezTo>
                    <a:pt x="640" y="776"/>
                    <a:pt x="663" y="731"/>
                    <a:pt x="708" y="708"/>
                  </a:cubicBezTo>
                  <a:cubicBezTo>
                    <a:pt x="777" y="662"/>
                    <a:pt x="845" y="616"/>
                    <a:pt x="914" y="594"/>
                  </a:cubicBezTo>
                  <a:cubicBezTo>
                    <a:pt x="1028" y="548"/>
                    <a:pt x="1142" y="525"/>
                    <a:pt x="1256" y="502"/>
                  </a:cubicBezTo>
                  <a:cubicBezTo>
                    <a:pt x="1370" y="491"/>
                    <a:pt x="1490" y="485"/>
                    <a:pt x="1610" y="485"/>
                  </a:cubicBezTo>
                  <a:cubicBezTo>
                    <a:pt x="1730" y="485"/>
                    <a:pt x="1850" y="491"/>
                    <a:pt x="1964" y="502"/>
                  </a:cubicBezTo>
                  <a:cubicBezTo>
                    <a:pt x="2101" y="525"/>
                    <a:pt x="2238" y="548"/>
                    <a:pt x="2375" y="571"/>
                  </a:cubicBezTo>
                  <a:cubicBezTo>
                    <a:pt x="2395" y="579"/>
                    <a:pt x="2417" y="583"/>
                    <a:pt x="2438" y="583"/>
                  </a:cubicBezTo>
                  <a:cubicBezTo>
                    <a:pt x="2535" y="583"/>
                    <a:pt x="2634" y="505"/>
                    <a:pt x="2671" y="411"/>
                  </a:cubicBezTo>
                  <a:cubicBezTo>
                    <a:pt x="2694" y="274"/>
                    <a:pt x="2626" y="137"/>
                    <a:pt x="2489" y="91"/>
                  </a:cubicBezTo>
                  <a:cubicBezTo>
                    <a:pt x="2192" y="23"/>
                    <a:pt x="1895" y="0"/>
                    <a:pt x="1599" y="0"/>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38"/>
            <p:cNvSpPr/>
            <p:nvPr/>
          </p:nvSpPr>
          <p:spPr>
            <a:xfrm>
              <a:off x="8998728" y="2188234"/>
              <a:ext cx="672" cy="672"/>
            </a:xfrm>
            <a:custGeom>
              <a:avLst/>
              <a:gdLst/>
              <a:ahLst/>
              <a:cxnLst/>
              <a:rect l="l" t="t" r="r" b="b"/>
              <a:pathLst>
                <a:path w="24" h="24" extrusionOk="0">
                  <a:moveTo>
                    <a:pt x="23" y="23"/>
                  </a:moveTo>
                  <a:lnTo>
                    <a:pt x="0" y="0"/>
                  </a:lnTo>
                  <a:close/>
                </a:path>
              </a:pathLst>
            </a:custGeom>
            <a:solidFill>
              <a:srgbClr val="CC77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38"/>
            <p:cNvSpPr/>
            <p:nvPr/>
          </p:nvSpPr>
          <p:spPr>
            <a:xfrm>
              <a:off x="8688290" y="1877153"/>
              <a:ext cx="266389" cy="208600"/>
            </a:xfrm>
            <a:custGeom>
              <a:avLst/>
              <a:gdLst/>
              <a:ahLst/>
              <a:cxnLst/>
              <a:rect l="l" t="t" r="r" b="b"/>
              <a:pathLst>
                <a:path w="9519" h="7454" extrusionOk="0">
                  <a:moveTo>
                    <a:pt x="2100" y="0"/>
                  </a:moveTo>
                  <a:cubicBezTo>
                    <a:pt x="1918" y="0"/>
                    <a:pt x="1735" y="0"/>
                    <a:pt x="1552" y="23"/>
                  </a:cubicBezTo>
                  <a:cubicBezTo>
                    <a:pt x="1256" y="69"/>
                    <a:pt x="959" y="137"/>
                    <a:pt x="685" y="274"/>
                  </a:cubicBezTo>
                  <a:cubicBezTo>
                    <a:pt x="480" y="388"/>
                    <a:pt x="274" y="571"/>
                    <a:pt x="160" y="776"/>
                  </a:cubicBezTo>
                  <a:cubicBezTo>
                    <a:pt x="23" y="982"/>
                    <a:pt x="0" y="1233"/>
                    <a:pt x="0" y="1461"/>
                  </a:cubicBezTo>
                  <a:cubicBezTo>
                    <a:pt x="23" y="1758"/>
                    <a:pt x="137" y="2032"/>
                    <a:pt x="297" y="2283"/>
                  </a:cubicBezTo>
                  <a:cubicBezTo>
                    <a:pt x="480" y="2625"/>
                    <a:pt x="731" y="2922"/>
                    <a:pt x="982" y="3173"/>
                  </a:cubicBezTo>
                  <a:cubicBezTo>
                    <a:pt x="1301" y="3515"/>
                    <a:pt x="1667" y="3812"/>
                    <a:pt x="2032" y="4086"/>
                  </a:cubicBezTo>
                  <a:cubicBezTo>
                    <a:pt x="2397" y="4360"/>
                    <a:pt x="2785" y="4634"/>
                    <a:pt x="3173" y="4885"/>
                  </a:cubicBezTo>
                  <a:cubicBezTo>
                    <a:pt x="4748" y="5866"/>
                    <a:pt x="6483" y="6551"/>
                    <a:pt x="8240" y="7145"/>
                  </a:cubicBezTo>
                  <a:cubicBezTo>
                    <a:pt x="8560" y="7236"/>
                    <a:pt x="8857" y="7350"/>
                    <a:pt x="9176" y="7441"/>
                  </a:cubicBezTo>
                  <a:cubicBezTo>
                    <a:pt x="9200" y="7450"/>
                    <a:pt x="9225" y="7453"/>
                    <a:pt x="9248" y="7453"/>
                  </a:cubicBezTo>
                  <a:cubicBezTo>
                    <a:pt x="9358" y="7453"/>
                    <a:pt x="9454" y="7372"/>
                    <a:pt x="9473" y="7259"/>
                  </a:cubicBezTo>
                  <a:cubicBezTo>
                    <a:pt x="9518" y="7122"/>
                    <a:pt x="9427" y="7008"/>
                    <a:pt x="9290" y="6962"/>
                  </a:cubicBezTo>
                  <a:cubicBezTo>
                    <a:pt x="8332" y="6665"/>
                    <a:pt x="7373" y="6346"/>
                    <a:pt x="6437" y="5958"/>
                  </a:cubicBezTo>
                  <a:cubicBezTo>
                    <a:pt x="6460" y="5958"/>
                    <a:pt x="6483" y="5981"/>
                    <a:pt x="6505" y="5981"/>
                  </a:cubicBezTo>
                  <a:cubicBezTo>
                    <a:pt x="5045" y="5387"/>
                    <a:pt x="3652" y="4680"/>
                    <a:pt x="2397" y="3744"/>
                  </a:cubicBezTo>
                  <a:cubicBezTo>
                    <a:pt x="1872" y="3356"/>
                    <a:pt x="1347" y="2899"/>
                    <a:pt x="936" y="2374"/>
                  </a:cubicBezTo>
                  <a:cubicBezTo>
                    <a:pt x="799" y="2192"/>
                    <a:pt x="685" y="2009"/>
                    <a:pt x="594" y="1826"/>
                  </a:cubicBezTo>
                  <a:cubicBezTo>
                    <a:pt x="548" y="1712"/>
                    <a:pt x="525" y="1598"/>
                    <a:pt x="502" y="1484"/>
                  </a:cubicBezTo>
                  <a:cubicBezTo>
                    <a:pt x="502" y="1416"/>
                    <a:pt x="502" y="1324"/>
                    <a:pt x="502" y="1256"/>
                  </a:cubicBezTo>
                  <a:cubicBezTo>
                    <a:pt x="502" y="1210"/>
                    <a:pt x="525" y="1142"/>
                    <a:pt x="548" y="1096"/>
                  </a:cubicBezTo>
                  <a:cubicBezTo>
                    <a:pt x="571" y="1050"/>
                    <a:pt x="594" y="1005"/>
                    <a:pt x="617" y="959"/>
                  </a:cubicBezTo>
                  <a:cubicBezTo>
                    <a:pt x="662" y="891"/>
                    <a:pt x="731" y="845"/>
                    <a:pt x="776" y="799"/>
                  </a:cubicBezTo>
                  <a:cubicBezTo>
                    <a:pt x="868" y="754"/>
                    <a:pt x="936" y="685"/>
                    <a:pt x="1027" y="662"/>
                  </a:cubicBezTo>
                  <a:cubicBezTo>
                    <a:pt x="1210" y="594"/>
                    <a:pt x="1370" y="548"/>
                    <a:pt x="1552" y="525"/>
                  </a:cubicBezTo>
                  <a:cubicBezTo>
                    <a:pt x="1738" y="494"/>
                    <a:pt x="1919" y="482"/>
                    <a:pt x="2097" y="482"/>
                  </a:cubicBezTo>
                  <a:cubicBezTo>
                    <a:pt x="2314" y="482"/>
                    <a:pt x="2526" y="500"/>
                    <a:pt x="2739" y="525"/>
                  </a:cubicBezTo>
                  <a:cubicBezTo>
                    <a:pt x="3607" y="640"/>
                    <a:pt x="4474" y="799"/>
                    <a:pt x="5319" y="1028"/>
                  </a:cubicBezTo>
                  <a:cubicBezTo>
                    <a:pt x="6209" y="1279"/>
                    <a:pt x="7076" y="1575"/>
                    <a:pt x="7943" y="1918"/>
                  </a:cubicBezTo>
                  <a:cubicBezTo>
                    <a:pt x="7921" y="1918"/>
                    <a:pt x="7898" y="1895"/>
                    <a:pt x="7875" y="1895"/>
                  </a:cubicBezTo>
                  <a:cubicBezTo>
                    <a:pt x="8035" y="1963"/>
                    <a:pt x="8172" y="2009"/>
                    <a:pt x="8332" y="2077"/>
                  </a:cubicBezTo>
                  <a:cubicBezTo>
                    <a:pt x="8364" y="2094"/>
                    <a:pt x="8407" y="2110"/>
                    <a:pt x="8455" y="2110"/>
                  </a:cubicBezTo>
                  <a:cubicBezTo>
                    <a:pt x="8474" y="2110"/>
                    <a:pt x="8494" y="2107"/>
                    <a:pt x="8514" y="2100"/>
                  </a:cubicBezTo>
                  <a:cubicBezTo>
                    <a:pt x="8583" y="2077"/>
                    <a:pt x="8628" y="2055"/>
                    <a:pt x="8651" y="1986"/>
                  </a:cubicBezTo>
                  <a:cubicBezTo>
                    <a:pt x="8697" y="1941"/>
                    <a:pt x="8697" y="1872"/>
                    <a:pt x="8674" y="1804"/>
                  </a:cubicBezTo>
                  <a:cubicBezTo>
                    <a:pt x="8674" y="1735"/>
                    <a:pt x="8628" y="1667"/>
                    <a:pt x="8560" y="1644"/>
                  </a:cubicBezTo>
                  <a:cubicBezTo>
                    <a:pt x="7624" y="1256"/>
                    <a:pt x="6665" y="913"/>
                    <a:pt x="5684" y="617"/>
                  </a:cubicBezTo>
                  <a:cubicBezTo>
                    <a:pt x="4702" y="343"/>
                    <a:pt x="3698" y="137"/>
                    <a:pt x="2694" y="23"/>
                  </a:cubicBezTo>
                  <a:cubicBezTo>
                    <a:pt x="2488" y="0"/>
                    <a:pt x="2283" y="0"/>
                    <a:pt x="2100" y="0"/>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8"/>
            <p:cNvSpPr/>
            <p:nvPr/>
          </p:nvSpPr>
          <p:spPr>
            <a:xfrm>
              <a:off x="8871620" y="1829243"/>
              <a:ext cx="433740" cy="155261"/>
            </a:xfrm>
            <a:custGeom>
              <a:avLst/>
              <a:gdLst/>
              <a:ahLst/>
              <a:cxnLst/>
              <a:rect l="l" t="t" r="r" b="b"/>
              <a:pathLst>
                <a:path w="15499" h="5548" extrusionOk="0">
                  <a:moveTo>
                    <a:pt x="9614" y="883"/>
                  </a:moveTo>
                  <a:cubicBezTo>
                    <a:pt x="9618" y="887"/>
                    <a:pt x="9624" y="891"/>
                    <a:pt x="9632" y="891"/>
                  </a:cubicBezTo>
                  <a:cubicBezTo>
                    <a:pt x="9626" y="888"/>
                    <a:pt x="9620" y="886"/>
                    <a:pt x="9614" y="883"/>
                  </a:cubicBezTo>
                  <a:close/>
                  <a:moveTo>
                    <a:pt x="7921" y="0"/>
                  </a:moveTo>
                  <a:cubicBezTo>
                    <a:pt x="7738" y="0"/>
                    <a:pt x="7555" y="23"/>
                    <a:pt x="7396" y="69"/>
                  </a:cubicBezTo>
                  <a:cubicBezTo>
                    <a:pt x="7122" y="160"/>
                    <a:pt x="6871" y="343"/>
                    <a:pt x="6756" y="617"/>
                  </a:cubicBezTo>
                  <a:cubicBezTo>
                    <a:pt x="6619" y="891"/>
                    <a:pt x="6619" y="1210"/>
                    <a:pt x="6688" y="1507"/>
                  </a:cubicBezTo>
                  <a:cubicBezTo>
                    <a:pt x="6734" y="1690"/>
                    <a:pt x="6779" y="1827"/>
                    <a:pt x="6848" y="1986"/>
                  </a:cubicBezTo>
                  <a:cubicBezTo>
                    <a:pt x="6871" y="2032"/>
                    <a:pt x="6893" y="2055"/>
                    <a:pt x="6916" y="2100"/>
                  </a:cubicBezTo>
                  <a:cubicBezTo>
                    <a:pt x="5615" y="1393"/>
                    <a:pt x="4291" y="754"/>
                    <a:pt x="2853" y="434"/>
                  </a:cubicBezTo>
                  <a:cubicBezTo>
                    <a:pt x="2397" y="320"/>
                    <a:pt x="1940" y="252"/>
                    <a:pt x="1484" y="229"/>
                  </a:cubicBezTo>
                  <a:cubicBezTo>
                    <a:pt x="1210" y="229"/>
                    <a:pt x="890" y="252"/>
                    <a:pt x="639" y="343"/>
                  </a:cubicBezTo>
                  <a:cubicBezTo>
                    <a:pt x="411" y="434"/>
                    <a:pt x="228" y="571"/>
                    <a:pt x="114" y="777"/>
                  </a:cubicBezTo>
                  <a:cubicBezTo>
                    <a:pt x="23" y="936"/>
                    <a:pt x="0" y="1165"/>
                    <a:pt x="23" y="1347"/>
                  </a:cubicBezTo>
                  <a:cubicBezTo>
                    <a:pt x="91" y="1849"/>
                    <a:pt x="365" y="2260"/>
                    <a:pt x="662" y="2648"/>
                  </a:cubicBezTo>
                  <a:cubicBezTo>
                    <a:pt x="1004" y="3059"/>
                    <a:pt x="1392" y="3424"/>
                    <a:pt x="1826" y="3744"/>
                  </a:cubicBezTo>
                  <a:cubicBezTo>
                    <a:pt x="1859" y="3763"/>
                    <a:pt x="1895" y="3772"/>
                    <a:pt x="1931" y="3772"/>
                  </a:cubicBezTo>
                  <a:cubicBezTo>
                    <a:pt x="2024" y="3772"/>
                    <a:pt x="2119" y="3718"/>
                    <a:pt x="2169" y="3653"/>
                  </a:cubicBezTo>
                  <a:cubicBezTo>
                    <a:pt x="2191" y="3584"/>
                    <a:pt x="2191" y="3516"/>
                    <a:pt x="2191" y="3447"/>
                  </a:cubicBezTo>
                  <a:cubicBezTo>
                    <a:pt x="2169" y="3379"/>
                    <a:pt x="2123" y="3333"/>
                    <a:pt x="2077" y="3310"/>
                  </a:cubicBezTo>
                  <a:cubicBezTo>
                    <a:pt x="2009" y="3265"/>
                    <a:pt x="1963" y="3219"/>
                    <a:pt x="1895" y="3173"/>
                  </a:cubicBezTo>
                  <a:cubicBezTo>
                    <a:pt x="1552" y="2922"/>
                    <a:pt x="1256" y="2603"/>
                    <a:pt x="982" y="2260"/>
                  </a:cubicBezTo>
                  <a:cubicBezTo>
                    <a:pt x="845" y="2055"/>
                    <a:pt x="708" y="1849"/>
                    <a:pt x="594" y="1598"/>
                  </a:cubicBezTo>
                  <a:cubicBezTo>
                    <a:pt x="571" y="1507"/>
                    <a:pt x="525" y="1416"/>
                    <a:pt x="502" y="1302"/>
                  </a:cubicBezTo>
                  <a:cubicBezTo>
                    <a:pt x="502" y="1256"/>
                    <a:pt x="502" y="1187"/>
                    <a:pt x="502" y="1142"/>
                  </a:cubicBezTo>
                  <a:cubicBezTo>
                    <a:pt x="525" y="1096"/>
                    <a:pt x="525" y="1073"/>
                    <a:pt x="525" y="1028"/>
                  </a:cubicBezTo>
                  <a:cubicBezTo>
                    <a:pt x="548" y="1005"/>
                    <a:pt x="571" y="982"/>
                    <a:pt x="571" y="959"/>
                  </a:cubicBezTo>
                  <a:cubicBezTo>
                    <a:pt x="594" y="936"/>
                    <a:pt x="616" y="914"/>
                    <a:pt x="639" y="891"/>
                  </a:cubicBezTo>
                  <a:cubicBezTo>
                    <a:pt x="685" y="868"/>
                    <a:pt x="731" y="845"/>
                    <a:pt x="776" y="822"/>
                  </a:cubicBezTo>
                  <a:cubicBezTo>
                    <a:pt x="868" y="799"/>
                    <a:pt x="959" y="777"/>
                    <a:pt x="1050" y="754"/>
                  </a:cubicBezTo>
                  <a:cubicBezTo>
                    <a:pt x="1176" y="734"/>
                    <a:pt x="1297" y="727"/>
                    <a:pt x="1418" y="727"/>
                  </a:cubicBezTo>
                  <a:cubicBezTo>
                    <a:pt x="1582" y="727"/>
                    <a:pt x="1746" y="741"/>
                    <a:pt x="1917" y="754"/>
                  </a:cubicBezTo>
                  <a:cubicBezTo>
                    <a:pt x="2808" y="868"/>
                    <a:pt x="3652" y="1119"/>
                    <a:pt x="4497" y="1461"/>
                  </a:cubicBezTo>
                  <a:cubicBezTo>
                    <a:pt x="4474" y="1461"/>
                    <a:pt x="4451" y="1438"/>
                    <a:pt x="4428" y="1438"/>
                  </a:cubicBezTo>
                  <a:cubicBezTo>
                    <a:pt x="5638" y="1918"/>
                    <a:pt x="6756" y="2580"/>
                    <a:pt x="7875" y="3219"/>
                  </a:cubicBezTo>
                  <a:cubicBezTo>
                    <a:pt x="7911" y="3241"/>
                    <a:pt x="7953" y="3251"/>
                    <a:pt x="7994" y="3251"/>
                  </a:cubicBezTo>
                  <a:cubicBezTo>
                    <a:pt x="8082" y="3251"/>
                    <a:pt x="8171" y="3205"/>
                    <a:pt x="8217" y="3128"/>
                  </a:cubicBezTo>
                  <a:cubicBezTo>
                    <a:pt x="8263" y="3082"/>
                    <a:pt x="8263" y="3013"/>
                    <a:pt x="8240" y="2945"/>
                  </a:cubicBezTo>
                  <a:cubicBezTo>
                    <a:pt x="8217" y="2876"/>
                    <a:pt x="8172" y="2831"/>
                    <a:pt x="8126" y="2785"/>
                  </a:cubicBezTo>
                  <a:lnTo>
                    <a:pt x="8103" y="2785"/>
                  </a:lnTo>
                  <a:cubicBezTo>
                    <a:pt x="7921" y="2625"/>
                    <a:pt x="7738" y="2443"/>
                    <a:pt x="7578" y="2260"/>
                  </a:cubicBezTo>
                  <a:cubicBezTo>
                    <a:pt x="7464" y="2078"/>
                    <a:pt x="7350" y="1895"/>
                    <a:pt x="7259" y="1712"/>
                  </a:cubicBezTo>
                  <a:cubicBezTo>
                    <a:pt x="7213" y="1575"/>
                    <a:pt x="7167" y="1438"/>
                    <a:pt x="7144" y="1279"/>
                  </a:cubicBezTo>
                  <a:cubicBezTo>
                    <a:pt x="7144" y="1187"/>
                    <a:pt x="7122" y="1096"/>
                    <a:pt x="7144" y="1028"/>
                  </a:cubicBezTo>
                  <a:cubicBezTo>
                    <a:pt x="7144" y="959"/>
                    <a:pt x="7167" y="914"/>
                    <a:pt x="7190" y="845"/>
                  </a:cubicBezTo>
                  <a:cubicBezTo>
                    <a:pt x="7190" y="799"/>
                    <a:pt x="7213" y="777"/>
                    <a:pt x="7259" y="731"/>
                  </a:cubicBezTo>
                  <a:cubicBezTo>
                    <a:pt x="7281" y="685"/>
                    <a:pt x="7304" y="662"/>
                    <a:pt x="7350" y="640"/>
                  </a:cubicBezTo>
                  <a:cubicBezTo>
                    <a:pt x="7396" y="594"/>
                    <a:pt x="7418" y="571"/>
                    <a:pt x="7464" y="571"/>
                  </a:cubicBezTo>
                  <a:cubicBezTo>
                    <a:pt x="7555" y="525"/>
                    <a:pt x="7624" y="503"/>
                    <a:pt x="7715" y="503"/>
                  </a:cubicBezTo>
                  <a:cubicBezTo>
                    <a:pt x="7795" y="491"/>
                    <a:pt x="7875" y="486"/>
                    <a:pt x="7955" y="486"/>
                  </a:cubicBezTo>
                  <a:cubicBezTo>
                    <a:pt x="8035" y="486"/>
                    <a:pt x="8115" y="491"/>
                    <a:pt x="8194" y="503"/>
                  </a:cubicBezTo>
                  <a:cubicBezTo>
                    <a:pt x="8690" y="570"/>
                    <a:pt x="9163" y="704"/>
                    <a:pt x="9614" y="883"/>
                  </a:cubicBezTo>
                  <a:lnTo>
                    <a:pt x="9614" y="883"/>
                  </a:lnTo>
                  <a:cubicBezTo>
                    <a:pt x="9611" y="881"/>
                    <a:pt x="9608" y="878"/>
                    <a:pt x="9606" y="875"/>
                  </a:cubicBezTo>
                  <a:lnTo>
                    <a:pt x="9606" y="875"/>
                  </a:lnTo>
                  <a:cubicBezTo>
                    <a:pt x="10284" y="1149"/>
                    <a:pt x="10939" y="1534"/>
                    <a:pt x="11527" y="1986"/>
                  </a:cubicBezTo>
                  <a:lnTo>
                    <a:pt x="11550" y="1986"/>
                  </a:lnTo>
                  <a:cubicBezTo>
                    <a:pt x="11550" y="2009"/>
                    <a:pt x="11550" y="2009"/>
                    <a:pt x="11550" y="2009"/>
                  </a:cubicBezTo>
                  <a:cubicBezTo>
                    <a:pt x="11846" y="2215"/>
                    <a:pt x="12120" y="2466"/>
                    <a:pt x="12371" y="2694"/>
                  </a:cubicBezTo>
                  <a:cubicBezTo>
                    <a:pt x="12645" y="2968"/>
                    <a:pt x="12942" y="3219"/>
                    <a:pt x="13193" y="3470"/>
                  </a:cubicBezTo>
                  <a:cubicBezTo>
                    <a:pt x="13741" y="3995"/>
                    <a:pt x="14243" y="4543"/>
                    <a:pt x="14722" y="5136"/>
                  </a:cubicBezTo>
                  <a:cubicBezTo>
                    <a:pt x="14814" y="5273"/>
                    <a:pt x="14905" y="5410"/>
                    <a:pt x="14996" y="5547"/>
                  </a:cubicBezTo>
                  <a:cubicBezTo>
                    <a:pt x="15065" y="5501"/>
                    <a:pt x="15156" y="5456"/>
                    <a:pt x="15247" y="5433"/>
                  </a:cubicBezTo>
                  <a:cubicBezTo>
                    <a:pt x="15293" y="5410"/>
                    <a:pt x="15339" y="5410"/>
                    <a:pt x="15384" y="5410"/>
                  </a:cubicBezTo>
                  <a:cubicBezTo>
                    <a:pt x="15407" y="5410"/>
                    <a:pt x="15430" y="5387"/>
                    <a:pt x="15453" y="5387"/>
                  </a:cubicBezTo>
                  <a:lnTo>
                    <a:pt x="15499" y="5387"/>
                  </a:lnTo>
                  <a:cubicBezTo>
                    <a:pt x="15110" y="4817"/>
                    <a:pt x="14654" y="4292"/>
                    <a:pt x="14197" y="3789"/>
                  </a:cubicBezTo>
                  <a:cubicBezTo>
                    <a:pt x="13878" y="3447"/>
                    <a:pt x="13536" y="3105"/>
                    <a:pt x="13170" y="2785"/>
                  </a:cubicBezTo>
                  <a:cubicBezTo>
                    <a:pt x="12851" y="2466"/>
                    <a:pt x="12508" y="2146"/>
                    <a:pt x="12143" y="1849"/>
                  </a:cubicBezTo>
                  <a:cubicBezTo>
                    <a:pt x="11778" y="1553"/>
                    <a:pt x="11390" y="1279"/>
                    <a:pt x="10979" y="1028"/>
                  </a:cubicBezTo>
                  <a:cubicBezTo>
                    <a:pt x="10591" y="777"/>
                    <a:pt x="10157" y="571"/>
                    <a:pt x="9701" y="389"/>
                  </a:cubicBezTo>
                  <a:cubicBezTo>
                    <a:pt x="9267" y="229"/>
                    <a:pt x="8834" y="92"/>
                    <a:pt x="8354" y="23"/>
                  </a:cubicBezTo>
                  <a:cubicBezTo>
                    <a:pt x="8217" y="0"/>
                    <a:pt x="8080" y="0"/>
                    <a:pt x="7921" y="0"/>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8"/>
            <p:cNvSpPr/>
            <p:nvPr/>
          </p:nvSpPr>
          <p:spPr>
            <a:xfrm>
              <a:off x="8899073" y="1892489"/>
              <a:ext cx="28" cy="28"/>
            </a:xfrm>
            <a:custGeom>
              <a:avLst/>
              <a:gdLst/>
              <a:ahLst/>
              <a:cxnLst/>
              <a:rect l="l" t="t" r="r" b="b"/>
              <a:pathLst>
                <a:path w="1" h="1" extrusionOk="0">
                  <a:moveTo>
                    <a:pt x="1" y="0"/>
                  </a:moveTo>
                  <a:lnTo>
                    <a:pt x="1" y="0"/>
                  </a:lnTo>
                  <a:cubicBezTo>
                    <a:pt x="1" y="0"/>
                    <a:pt x="1" y="0"/>
                    <a:pt x="1" y="0"/>
                  </a:cubicBezTo>
                  <a:cubicBezTo>
                    <a:pt x="1" y="0"/>
                    <a:pt x="1" y="0"/>
                    <a:pt x="1" y="0"/>
                  </a:cubicBezTo>
                  <a:close/>
                </a:path>
              </a:pathLst>
            </a:custGeom>
            <a:solidFill>
              <a:srgbClr val="CC77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8"/>
            <p:cNvSpPr/>
            <p:nvPr/>
          </p:nvSpPr>
          <p:spPr>
            <a:xfrm>
              <a:off x="9098383" y="1907181"/>
              <a:ext cx="28" cy="28"/>
            </a:xfrm>
            <a:custGeom>
              <a:avLst/>
              <a:gdLst/>
              <a:ahLst/>
              <a:cxnLst/>
              <a:rect l="l" t="t" r="r" b="b"/>
              <a:pathLst>
                <a:path w="1" h="1" extrusionOk="0">
                  <a:moveTo>
                    <a:pt x="0" y="0"/>
                  </a:moveTo>
                  <a:lnTo>
                    <a:pt x="0" y="0"/>
                  </a:lnTo>
                  <a:cubicBezTo>
                    <a:pt x="0" y="0"/>
                    <a:pt x="0" y="0"/>
                    <a:pt x="0" y="0"/>
                  </a:cubicBezTo>
                  <a:cubicBezTo>
                    <a:pt x="0" y="0"/>
                    <a:pt x="0" y="0"/>
                    <a:pt x="0" y="0"/>
                  </a:cubicBezTo>
                  <a:close/>
                </a:path>
              </a:pathLst>
            </a:custGeom>
            <a:solidFill>
              <a:srgbClr val="CC77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8"/>
            <p:cNvSpPr/>
            <p:nvPr/>
          </p:nvSpPr>
          <p:spPr>
            <a:xfrm>
              <a:off x="9274044" y="2071985"/>
              <a:ext cx="302798" cy="212574"/>
            </a:xfrm>
            <a:custGeom>
              <a:avLst/>
              <a:gdLst/>
              <a:ahLst/>
              <a:cxnLst/>
              <a:rect l="l" t="t" r="r" b="b"/>
              <a:pathLst>
                <a:path w="10820" h="7596" extrusionOk="0">
                  <a:moveTo>
                    <a:pt x="251" y="0"/>
                  </a:moveTo>
                  <a:cubicBezTo>
                    <a:pt x="228" y="0"/>
                    <a:pt x="206" y="23"/>
                    <a:pt x="183" y="23"/>
                  </a:cubicBezTo>
                  <a:cubicBezTo>
                    <a:pt x="114" y="46"/>
                    <a:pt x="69" y="91"/>
                    <a:pt x="46" y="137"/>
                  </a:cubicBezTo>
                  <a:cubicBezTo>
                    <a:pt x="0" y="206"/>
                    <a:pt x="0" y="274"/>
                    <a:pt x="23" y="320"/>
                  </a:cubicBezTo>
                  <a:cubicBezTo>
                    <a:pt x="46" y="411"/>
                    <a:pt x="91" y="434"/>
                    <a:pt x="137" y="479"/>
                  </a:cubicBezTo>
                  <a:cubicBezTo>
                    <a:pt x="2945" y="2420"/>
                    <a:pt x="5752" y="4337"/>
                    <a:pt x="8560" y="6277"/>
                  </a:cubicBezTo>
                  <a:cubicBezTo>
                    <a:pt x="9199" y="6711"/>
                    <a:pt x="9815" y="7144"/>
                    <a:pt x="10454" y="7578"/>
                  </a:cubicBezTo>
                  <a:cubicBezTo>
                    <a:pt x="10477" y="7589"/>
                    <a:pt x="10505" y="7595"/>
                    <a:pt x="10537" y="7595"/>
                  </a:cubicBezTo>
                  <a:cubicBezTo>
                    <a:pt x="10568" y="7595"/>
                    <a:pt x="10602" y="7589"/>
                    <a:pt x="10637" y="7578"/>
                  </a:cubicBezTo>
                  <a:cubicBezTo>
                    <a:pt x="10705" y="7578"/>
                    <a:pt x="10751" y="7532"/>
                    <a:pt x="10774" y="7464"/>
                  </a:cubicBezTo>
                  <a:cubicBezTo>
                    <a:pt x="10819" y="7395"/>
                    <a:pt x="10819" y="7350"/>
                    <a:pt x="10796" y="7281"/>
                  </a:cubicBezTo>
                  <a:cubicBezTo>
                    <a:pt x="10774" y="7213"/>
                    <a:pt x="10728" y="7167"/>
                    <a:pt x="10682" y="7122"/>
                  </a:cubicBezTo>
                  <a:cubicBezTo>
                    <a:pt x="8377" y="5569"/>
                    <a:pt x="6094" y="3995"/>
                    <a:pt x="3812" y="2420"/>
                  </a:cubicBezTo>
                  <a:cubicBezTo>
                    <a:pt x="2671" y="1621"/>
                    <a:pt x="1507" y="822"/>
                    <a:pt x="365" y="46"/>
                  </a:cubicBezTo>
                  <a:cubicBezTo>
                    <a:pt x="342" y="23"/>
                    <a:pt x="297"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8"/>
            <p:cNvSpPr/>
            <p:nvPr/>
          </p:nvSpPr>
          <p:spPr>
            <a:xfrm>
              <a:off x="9256134" y="2070697"/>
              <a:ext cx="29412" cy="35653"/>
            </a:xfrm>
            <a:custGeom>
              <a:avLst/>
              <a:gdLst/>
              <a:ahLst/>
              <a:cxnLst/>
              <a:rect l="l" t="t" r="r" b="b"/>
              <a:pathLst>
                <a:path w="1051" h="1274" extrusionOk="0">
                  <a:moveTo>
                    <a:pt x="800" y="0"/>
                  </a:moveTo>
                  <a:cubicBezTo>
                    <a:pt x="754" y="0"/>
                    <a:pt x="686" y="23"/>
                    <a:pt x="663" y="69"/>
                  </a:cubicBezTo>
                  <a:cubicBezTo>
                    <a:pt x="526" y="183"/>
                    <a:pt x="389" y="297"/>
                    <a:pt x="298" y="457"/>
                  </a:cubicBezTo>
                  <a:cubicBezTo>
                    <a:pt x="184" y="594"/>
                    <a:pt x="115" y="754"/>
                    <a:pt x="47" y="936"/>
                  </a:cubicBezTo>
                  <a:cubicBezTo>
                    <a:pt x="1" y="1050"/>
                    <a:pt x="47" y="1210"/>
                    <a:pt x="161" y="1256"/>
                  </a:cubicBezTo>
                  <a:cubicBezTo>
                    <a:pt x="196" y="1268"/>
                    <a:pt x="233" y="1273"/>
                    <a:pt x="269" y="1273"/>
                  </a:cubicBezTo>
                  <a:cubicBezTo>
                    <a:pt x="373" y="1273"/>
                    <a:pt x="469" y="1226"/>
                    <a:pt x="503" y="1142"/>
                  </a:cubicBezTo>
                  <a:cubicBezTo>
                    <a:pt x="549" y="1005"/>
                    <a:pt x="594" y="891"/>
                    <a:pt x="663" y="799"/>
                  </a:cubicBezTo>
                  <a:cubicBezTo>
                    <a:pt x="731" y="685"/>
                    <a:pt x="800" y="594"/>
                    <a:pt x="891" y="503"/>
                  </a:cubicBezTo>
                  <a:cubicBezTo>
                    <a:pt x="914" y="480"/>
                    <a:pt x="937" y="480"/>
                    <a:pt x="937" y="457"/>
                  </a:cubicBezTo>
                  <a:cubicBezTo>
                    <a:pt x="982" y="411"/>
                    <a:pt x="1028" y="366"/>
                    <a:pt x="1051" y="297"/>
                  </a:cubicBezTo>
                  <a:cubicBezTo>
                    <a:pt x="1051" y="229"/>
                    <a:pt x="1028" y="160"/>
                    <a:pt x="1005" y="115"/>
                  </a:cubicBezTo>
                  <a:cubicBezTo>
                    <a:pt x="960" y="46"/>
                    <a:pt x="868" y="0"/>
                    <a:pt x="8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38"/>
            <p:cNvSpPr/>
            <p:nvPr/>
          </p:nvSpPr>
          <p:spPr>
            <a:xfrm>
              <a:off x="9549977" y="2271266"/>
              <a:ext cx="27509" cy="35513"/>
            </a:xfrm>
            <a:custGeom>
              <a:avLst/>
              <a:gdLst/>
              <a:ahLst/>
              <a:cxnLst/>
              <a:rect l="l" t="t" r="r" b="b"/>
              <a:pathLst>
                <a:path w="983" h="1269" extrusionOk="0">
                  <a:moveTo>
                    <a:pt x="708" y="1"/>
                  </a:moveTo>
                  <a:cubicBezTo>
                    <a:pt x="594" y="1"/>
                    <a:pt x="503" y="92"/>
                    <a:pt x="480" y="229"/>
                  </a:cubicBezTo>
                  <a:cubicBezTo>
                    <a:pt x="480" y="229"/>
                    <a:pt x="457" y="252"/>
                    <a:pt x="457" y="274"/>
                  </a:cubicBezTo>
                  <a:cubicBezTo>
                    <a:pt x="434" y="389"/>
                    <a:pt x="389" y="480"/>
                    <a:pt x="320" y="571"/>
                  </a:cubicBezTo>
                  <a:cubicBezTo>
                    <a:pt x="252" y="663"/>
                    <a:pt x="183" y="777"/>
                    <a:pt x="92" y="868"/>
                  </a:cubicBezTo>
                  <a:cubicBezTo>
                    <a:pt x="1" y="959"/>
                    <a:pt x="23" y="1119"/>
                    <a:pt x="138" y="1210"/>
                  </a:cubicBezTo>
                  <a:cubicBezTo>
                    <a:pt x="178" y="1250"/>
                    <a:pt x="231" y="1268"/>
                    <a:pt x="286" y="1268"/>
                  </a:cubicBezTo>
                  <a:cubicBezTo>
                    <a:pt x="356" y="1268"/>
                    <a:pt x="429" y="1239"/>
                    <a:pt x="480" y="1187"/>
                  </a:cubicBezTo>
                  <a:cubicBezTo>
                    <a:pt x="594" y="1051"/>
                    <a:pt x="685" y="914"/>
                    <a:pt x="777" y="777"/>
                  </a:cubicBezTo>
                  <a:cubicBezTo>
                    <a:pt x="868" y="617"/>
                    <a:pt x="914" y="457"/>
                    <a:pt x="959" y="297"/>
                  </a:cubicBezTo>
                  <a:cubicBezTo>
                    <a:pt x="982" y="160"/>
                    <a:pt x="891" y="46"/>
                    <a:pt x="754" y="23"/>
                  </a:cubicBezTo>
                  <a:cubicBezTo>
                    <a:pt x="754" y="23"/>
                    <a:pt x="731"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8"/>
            <p:cNvSpPr/>
            <p:nvPr/>
          </p:nvSpPr>
          <p:spPr>
            <a:xfrm>
              <a:off x="9148196" y="2181210"/>
              <a:ext cx="172500" cy="120363"/>
            </a:xfrm>
            <a:custGeom>
              <a:avLst/>
              <a:gdLst/>
              <a:ahLst/>
              <a:cxnLst/>
              <a:rect l="l" t="t" r="r" b="b"/>
              <a:pathLst>
                <a:path w="6164" h="4301" extrusionOk="0">
                  <a:moveTo>
                    <a:pt x="274" y="0"/>
                  </a:moveTo>
                  <a:cubicBezTo>
                    <a:pt x="183" y="0"/>
                    <a:pt x="92" y="46"/>
                    <a:pt x="46" y="137"/>
                  </a:cubicBezTo>
                  <a:cubicBezTo>
                    <a:pt x="23" y="183"/>
                    <a:pt x="1" y="251"/>
                    <a:pt x="23" y="320"/>
                  </a:cubicBezTo>
                  <a:cubicBezTo>
                    <a:pt x="46" y="388"/>
                    <a:pt x="92" y="434"/>
                    <a:pt x="137" y="457"/>
                  </a:cubicBezTo>
                  <a:cubicBezTo>
                    <a:pt x="2032" y="1735"/>
                    <a:pt x="3904" y="3013"/>
                    <a:pt x="5775" y="4269"/>
                  </a:cubicBezTo>
                  <a:cubicBezTo>
                    <a:pt x="5812" y="4290"/>
                    <a:pt x="5853" y="4301"/>
                    <a:pt x="5895" y="4301"/>
                  </a:cubicBezTo>
                  <a:cubicBezTo>
                    <a:pt x="5982" y="4301"/>
                    <a:pt x="6071" y="4255"/>
                    <a:pt x="6118" y="4177"/>
                  </a:cubicBezTo>
                  <a:cubicBezTo>
                    <a:pt x="6141" y="4109"/>
                    <a:pt x="6163" y="4063"/>
                    <a:pt x="6141" y="3995"/>
                  </a:cubicBezTo>
                  <a:cubicBezTo>
                    <a:pt x="6118" y="3926"/>
                    <a:pt x="6072" y="3881"/>
                    <a:pt x="6026" y="3835"/>
                  </a:cubicBezTo>
                  <a:cubicBezTo>
                    <a:pt x="4132" y="2579"/>
                    <a:pt x="2260" y="1301"/>
                    <a:pt x="389" y="46"/>
                  </a:cubicBezTo>
                  <a:cubicBezTo>
                    <a:pt x="343" y="23"/>
                    <a:pt x="320"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8"/>
            <p:cNvSpPr/>
            <p:nvPr/>
          </p:nvSpPr>
          <p:spPr>
            <a:xfrm>
              <a:off x="9415201" y="2361322"/>
              <a:ext cx="125233" cy="88740"/>
            </a:xfrm>
            <a:custGeom>
              <a:avLst/>
              <a:gdLst/>
              <a:ahLst/>
              <a:cxnLst/>
              <a:rect l="l" t="t" r="r" b="b"/>
              <a:pathLst>
                <a:path w="4475" h="3171" extrusionOk="0">
                  <a:moveTo>
                    <a:pt x="274" y="1"/>
                  </a:moveTo>
                  <a:cubicBezTo>
                    <a:pt x="183" y="1"/>
                    <a:pt x="92" y="47"/>
                    <a:pt x="46" y="138"/>
                  </a:cubicBezTo>
                  <a:cubicBezTo>
                    <a:pt x="0" y="184"/>
                    <a:pt x="0" y="252"/>
                    <a:pt x="23" y="320"/>
                  </a:cubicBezTo>
                  <a:cubicBezTo>
                    <a:pt x="46" y="389"/>
                    <a:pt x="69" y="435"/>
                    <a:pt x="137" y="457"/>
                  </a:cubicBezTo>
                  <a:cubicBezTo>
                    <a:pt x="1461" y="1348"/>
                    <a:pt x="2785" y="2238"/>
                    <a:pt x="4109" y="3128"/>
                  </a:cubicBezTo>
                  <a:cubicBezTo>
                    <a:pt x="4139" y="3157"/>
                    <a:pt x="4178" y="3170"/>
                    <a:pt x="4218" y="3170"/>
                  </a:cubicBezTo>
                  <a:cubicBezTo>
                    <a:pt x="4304" y="3170"/>
                    <a:pt x="4398" y="3114"/>
                    <a:pt x="4429" y="3037"/>
                  </a:cubicBezTo>
                  <a:cubicBezTo>
                    <a:pt x="4474" y="2991"/>
                    <a:pt x="4474" y="2923"/>
                    <a:pt x="4451" y="2854"/>
                  </a:cubicBezTo>
                  <a:cubicBezTo>
                    <a:pt x="4429" y="2786"/>
                    <a:pt x="4406" y="2740"/>
                    <a:pt x="4337" y="2717"/>
                  </a:cubicBezTo>
                  <a:cubicBezTo>
                    <a:pt x="3013" y="1827"/>
                    <a:pt x="1690" y="937"/>
                    <a:pt x="366" y="24"/>
                  </a:cubicBezTo>
                  <a:cubicBezTo>
                    <a:pt x="343" y="1"/>
                    <a:pt x="297" y="1"/>
                    <a:pt x="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8"/>
            <p:cNvSpPr/>
            <p:nvPr/>
          </p:nvSpPr>
          <p:spPr>
            <a:xfrm>
              <a:off x="9550620" y="2147348"/>
              <a:ext cx="125233" cy="88433"/>
            </a:xfrm>
            <a:custGeom>
              <a:avLst/>
              <a:gdLst/>
              <a:ahLst/>
              <a:cxnLst/>
              <a:rect l="l" t="t" r="r" b="b"/>
              <a:pathLst>
                <a:path w="4475" h="3160" extrusionOk="0">
                  <a:moveTo>
                    <a:pt x="274" y="0"/>
                  </a:moveTo>
                  <a:cubicBezTo>
                    <a:pt x="183" y="0"/>
                    <a:pt x="92" y="46"/>
                    <a:pt x="46" y="115"/>
                  </a:cubicBezTo>
                  <a:cubicBezTo>
                    <a:pt x="23" y="183"/>
                    <a:pt x="0" y="252"/>
                    <a:pt x="23" y="297"/>
                  </a:cubicBezTo>
                  <a:cubicBezTo>
                    <a:pt x="46" y="366"/>
                    <a:pt x="92" y="411"/>
                    <a:pt x="137" y="457"/>
                  </a:cubicBezTo>
                  <a:cubicBezTo>
                    <a:pt x="1461" y="1347"/>
                    <a:pt x="2785" y="2237"/>
                    <a:pt x="4109" y="3128"/>
                  </a:cubicBezTo>
                  <a:cubicBezTo>
                    <a:pt x="4138" y="3149"/>
                    <a:pt x="4177" y="3160"/>
                    <a:pt x="4217" y="3160"/>
                  </a:cubicBezTo>
                  <a:cubicBezTo>
                    <a:pt x="4303" y="3160"/>
                    <a:pt x="4398" y="3114"/>
                    <a:pt x="4429" y="3036"/>
                  </a:cubicBezTo>
                  <a:cubicBezTo>
                    <a:pt x="4474" y="2968"/>
                    <a:pt x="4474" y="2922"/>
                    <a:pt x="4451" y="2854"/>
                  </a:cubicBezTo>
                  <a:cubicBezTo>
                    <a:pt x="4429" y="2785"/>
                    <a:pt x="4406" y="2740"/>
                    <a:pt x="4337" y="2694"/>
                  </a:cubicBezTo>
                  <a:cubicBezTo>
                    <a:pt x="3013" y="1804"/>
                    <a:pt x="1712" y="913"/>
                    <a:pt x="388" y="23"/>
                  </a:cubicBezTo>
                  <a:cubicBezTo>
                    <a:pt x="343" y="0"/>
                    <a:pt x="297"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8"/>
            <p:cNvSpPr/>
            <p:nvPr/>
          </p:nvSpPr>
          <p:spPr>
            <a:xfrm>
              <a:off x="9134147" y="2226546"/>
              <a:ext cx="166091" cy="116418"/>
            </a:xfrm>
            <a:custGeom>
              <a:avLst/>
              <a:gdLst/>
              <a:ahLst/>
              <a:cxnLst/>
              <a:rect l="l" t="t" r="r" b="b"/>
              <a:pathLst>
                <a:path w="5935" h="4160" extrusionOk="0">
                  <a:moveTo>
                    <a:pt x="274" y="1"/>
                  </a:moveTo>
                  <a:cubicBezTo>
                    <a:pt x="183" y="1"/>
                    <a:pt x="92" y="69"/>
                    <a:pt x="46" y="138"/>
                  </a:cubicBezTo>
                  <a:cubicBezTo>
                    <a:pt x="23" y="183"/>
                    <a:pt x="0" y="252"/>
                    <a:pt x="23" y="320"/>
                  </a:cubicBezTo>
                  <a:cubicBezTo>
                    <a:pt x="46" y="389"/>
                    <a:pt x="92" y="434"/>
                    <a:pt x="137" y="480"/>
                  </a:cubicBezTo>
                  <a:cubicBezTo>
                    <a:pt x="1940" y="1690"/>
                    <a:pt x="3744" y="2900"/>
                    <a:pt x="5547" y="4132"/>
                  </a:cubicBezTo>
                  <a:cubicBezTo>
                    <a:pt x="5578" y="4151"/>
                    <a:pt x="5613" y="4160"/>
                    <a:pt x="5649" y="4160"/>
                  </a:cubicBezTo>
                  <a:cubicBezTo>
                    <a:pt x="5742" y="4160"/>
                    <a:pt x="5840" y="4101"/>
                    <a:pt x="5889" y="4018"/>
                  </a:cubicBezTo>
                  <a:cubicBezTo>
                    <a:pt x="5912" y="3972"/>
                    <a:pt x="5935" y="3904"/>
                    <a:pt x="5912" y="3835"/>
                  </a:cubicBezTo>
                  <a:cubicBezTo>
                    <a:pt x="5889" y="3767"/>
                    <a:pt x="5844" y="3721"/>
                    <a:pt x="5798" y="3699"/>
                  </a:cubicBezTo>
                  <a:cubicBezTo>
                    <a:pt x="3995" y="2466"/>
                    <a:pt x="2192" y="1256"/>
                    <a:pt x="388" y="46"/>
                  </a:cubicBezTo>
                  <a:cubicBezTo>
                    <a:pt x="343" y="24"/>
                    <a:pt x="320" y="1"/>
                    <a:pt x="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8"/>
            <p:cNvSpPr/>
            <p:nvPr/>
          </p:nvSpPr>
          <p:spPr>
            <a:xfrm>
              <a:off x="9390294" y="2399661"/>
              <a:ext cx="118181" cy="83955"/>
            </a:xfrm>
            <a:custGeom>
              <a:avLst/>
              <a:gdLst/>
              <a:ahLst/>
              <a:cxnLst/>
              <a:rect l="l" t="t" r="r" b="b"/>
              <a:pathLst>
                <a:path w="4223" h="3000" extrusionOk="0">
                  <a:moveTo>
                    <a:pt x="274" y="0"/>
                  </a:moveTo>
                  <a:cubicBezTo>
                    <a:pt x="183" y="0"/>
                    <a:pt x="92" y="46"/>
                    <a:pt x="46" y="137"/>
                  </a:cubicBezTo>
                  <a:cubicBezTo>
                    <a:pt x="23" y="183"/>
                    <a:pt x="0" y="252"/>
                    <a:pt x="23" y="320"/>
                  </a:cubicBezTo>
                  <a:cubicBezTo>
                    <a:pt x="46" y="388"/>
                    <a:pt x="92" y="434"/>
                    <a:pt x="137" y="457"/>
                  </a:cubicBezTo>
                  <a:cubicBezTo>
                    <a:pt x="1370" y="1301"/>
                    <a:pt x="2602" y="2123"/>
                    <a:pt x="3858" y="2968"/>
                  </a:cubicBezTo>
                  <a:cubicBezTo>
                    <a:pt x="3894" y="2990"/>
                    <a:pt x="3936" y="3000"/>
                    <a:pt x="3976" y="3000"/>
                  </a:cubicBezTo>
                  <a:cubicBezTo>
                    <a:pt x="4063" y="3000"/>
                    <a:pt x="4146" y="2954"/>
                    <a:pt x="4177" y="2876"/>
                  </a:cubicBezTo>
                  <a:cubicBezTo>
                    <a:pt x="4223" y="2808"/>
                    <a:pt x="4223" y="2739"/>
                    <a:pt x="4200" y="2694"/>
                  </a:cubicBezTo>
                  <a:cubicBezTo>
                    <a:pt x="4200" y="2625"/>
                    <a:pt x="4155" y="2580"/>
                    <a:pt x="4086" y="2534"/>
                  </a:cubicBezTo>
                  <a:cubicBezTo>
                    <a:pt x="2853" y="1712"/>
                    <a:pt x="1621" y="868"/>
                    <a:pt x="388" y="23"/>
                  </a:cubicBezTo>
                  <a:cubicBezTo>
                    <a:pt x="343" y="0"/>
                    <a:pt x="320"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8"/>
            <p:cNvSpPr/>
            <p:nvPr/>
          </p:nvSpPr>
          <p:spPr>
            <a:xfrm>
              <a:off x="9494398" y="2225286"/>
              <a:ext cx="182714" cy="258330"/>
            </a:xfrm>
            <a:custGeom>
              <a:avLst/>
              <a:gdLst/>
              <a:ahLst/>
              <a:cxnLst/>
              <a:rect l="l" t="t" r="r" b="b"/>
              <a:pathLst>
                <a:path w="6529" h="9231" extrusionOk="0">
                  <a:moveTo>
                    <a:pt x="6278" y="0"/>
                  </a:moveTo>
                  <a:cubicBezTo>
                    <a:pt x="6232" y="0"/>
                    <a:pt x="6186" y="0"/>
                    <a:pt x="6164" y="23"/>
                  </a:cubicBezTo>
                  <a:cubicBezTo>
                    <a:pt x="6095" y="69"/>
                    <a:pt x="6050" y="114"/>
                    <a:pt x="6027" y="183"/>
                  </a:cubicBezTo>
                  <a:cubicBezTo>
                    <a:pt x="5981" y="297"/>
                    <a:pt x="5935" y="434"/>
                    <a:pt x="5867" y="571"/>
                  </a:cubicBezTo>
                  <a:cubicBezTo>
                    <a:pt x="5867" y="548"/>
                    <a:pt x="5890" y="525"/>
                    <a:pt x="5890" y="502"/>
                  </a:cubicBezTo>
                  <a:lnTo>
                    <a:pt x="5890" y="502"/>
                  </a:lnTo>
                  <a:cubicBezTo>
                    <a:pt x="5388" y="1689"/>
                    <a:pt x="4771" y="2808"/>
                    <a:pt x="4109" y="3903"/>
                  </a:cubicBezTo>
                  <a:cubicBezTo>
                    <a:pt x="3790" y="4428"/>
                    <a:pt x="3470" y="4930"/>
                    <a:pt x="3151" y="5455"/>
                  </a:cubicBezTo>
                  <a:cubicBezTo>
                    <a:pt x="2808" y="5958"/>
                    <a:pt x="2443" y="6460"/>
                    <a:pt x="2078" y="6939"/>
                  </a:cubicBezTo>
                  <a:cubicBezTo>
                    <a:pt x="1850" y="7236"/>
                    <a:pt x="1621" y="7510"/>
                    <a:pt x="1370" y="7761"/>
                  </a:cubicBezTo>
                  <a:cubicBezTo>
                    <a:pt x="1096" y="8035"/>
                    <a:pt x="845" y="8286"/>
                    <a:pt x="549" y="8514"/>
                  </a:cubicBezTo>
                  <a:cubicBezTo>
                    <a:pt x="412" y="8605"/>
                    <a:pt x="298" y="8697"/>
                    <a:pt x="161" y="8765"/>
                  </a:cubicBezTo>
                  <a:cubicBezTo>
                    <a:pt x="24" y="8834"/>
                    <a:pt x="1" y="8970"/>
                    <a:pt x="46" y="9085"/>
                  </a:cubicBezTo>
                  <a:cubicBezTo>
                    <a:pt x="94" y="9179"/>
                    <a:pt x="185" y="9230"/>
                    <a:pt x="274" y="9230"/>
                  </a:cubicBezTo>
                  <a:cubicBezTo>
                    <a:pt x="314" y="9230"/>
                    <a:pt x="354" y="9220"/>
                    <a:pt x="389" y="9199"/>
                  </a:cubicBezTo>
                  <a:cubicBezTo>
                    <a:pt x="777" y="8993"/>
                    <a:pt x="1119" y="8697"/>
                    <a:pt x="1416" y="8400"/>
                  </a:cubicBezTo>
                  <a:cubicBezTo>
                    <a:pt x="1736" y="8103"/>
                    <a:pt x="2032" y="7761"/>
                    <a:pt x="2306" y="7418"/>
                  </a:cubicBezTo>
                  <a:cubicBezTo>
                    <a:pt x="2877" y="6756"/>
                    <a:pt x="3356" y="6003"/>
                    <a:pt x="3835" y="5273"/>
                  </a:cubicBezTo>
                  <a:cubicBezTo>
                    <a:pt x="4863" y="3698"/>
                    <a:pt x="5798" y="2054"/>
                    <a:pt x="6506" y="297"/>
                  </a:cubicBezTo>
                  <a:cubicBezTo>
                    <a:pt x="6529" y="251"/>
                    <a:pt x="6506" y="183"/>
                    <a:pt x="6483" y="114"/>
                  </a:cubicBezTo>
                  <a:cubicBezTo>
                    <a:pt x="6460" y="69"/>
                    <a:pt x="6392" y="23"/>
                    <a:pt x="6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38"/>
            <p:cNvSpPr/>
            <p:nvPr/>
          </p:nvSpPr>
          <p:spPr>
            <a:xfrm>
              <a:off x="9132860" y="1971686"/>
              <a:ext cx="169309" cy="268320"/>
            </a:xfrm>
            <a:custGeom>
              <a:avLst/>
              <a:gdLst/>
              <a:ahLst/>
              <a:cxnLst/>
              <a:rect l="l" t="t" r="r" b="b"/>
              <a:pathLst>
                <a:path w="6050" h="9588" extrusionOk="0">
                  <a:moveTo>
                    <a:pt x="5798" y="1"/>
                  </a:moveTo>
                  <a:cubicBezTo>
                    <a:pt x="5753" y="1"/>
                    <a:pt x="5730" y="23"/>
                    <a:pt x="5684" y="23"/>
                  </a:cubicBezTo>
                  <a:cubicBezTo>
                    <a:pt x="4885" y="366"/>
                    <a:pt x="4269" y="982"/>
                    <a:pt x="3744" y="1644"/>
                  </a:cubicBezTo>
                  <a:cubicBezTo>
                    <a:pt x="3470" y="1964"/>
                    <a:pt x="3219" y="2283"/>
                    <a:pt x="2945" y="2625"/>
                  </a:cubicBezTo>
                  <a:cubicBezTo>
                    <a:pt x="2648" y="3013"/>
                    <a:pt x="2375" y="3401"/>
                    <a:pt x="2123" y="3812"/>
                  </a:cubicBezTo>
                  <a:cubicBezTo>
                    <a:pt x="1621" y="4611"/>
                    <a:pt x="1188" y="5479"/>
                    <a:pt x="845" y="6369"/>
                  </a:cubicBezTo>
                  <a:cubicBezTo>
                    <a:pt x="640" y="6825"/>
                    <a:pt x="480" y="7305"/>
                    <a:pt x="320" y="7784"/>
                  </a:cubicBezTo>
                  <a:cubicBezTo>
                    <a:pt x="183" y="8263"/>
                    <a:pt x="69" y="8765"/>
                    <a:pt x="24" y="9268"/>
                  </a:cubicBezTo>
                  <a:cubicBezTo>
                    <a:pt x="24" y="9290"/>
                    <a:pt x="24" y="9313"/>
                    <a:pt x="24" y="9336"/>
                  </a:cubicBezTo>
                  <a:cubicBezTo>
                    <a:pt x="1" y="9473"/>
                    <a:pt x="138" y="9587"/>
                    <a:pt x="252" y="9587"/>
                  </a:cubicBezTo>
                  <a:cubicBezTo>
                    <a:pt x="320" y="9587"/>
                    <a:pt x="389" y="9564"/>
                    <a:pt x="434" y="9519"/>
                  </a:cubicBezTo>
                  <a:cubicBezTo>
                    <a:pt x="480" y="9473"/>
                    <a:pt x="503" y="9427"/>
                    <a:pt x="503" y="9359"/>
                  </a:cubicBezTo>
                  <a:cubicBezTo>
                    <a:pt x="526" y="9268"/>
                    <a:pt x="526" y="9176"/>
                    <a:pt x="549" y="9085"/>
                  </a:cubicBezTo>
                  <a:cubicBezTo>
                    <a:pt x="685" y="8103"/>
                    <a:pt x="1028" y="7145"/>
                    <a:pt x="1416" y="6232"/>
                  </a:cubicBezTo>
                  <a:lnTo>
                    <a:pt x="1416" y="6232"/>
                  </a:lnTo>
                  <a:cubicBezTo>
                    <a:pt x="1416" y="6255"/>
                    <a:pt x="1393" y="6277"/>
                    <a:pt x="1393" y="6300"/>
                  </a:cubicBezTo>
                  <a:cubicBezTo>
                    <a:pt x="1713" y="5547"/>
                    <a:pt x="2078" y="4839"/>
                    <a:pt x="2489" y="4155"/>
                  </a:cubicBezTo>
                  <a:cubicBezTo>
                    <a:pt x="2877" y="3516"/>
                    <a:pt x="3333" y="2922"/>
                    <a:pt x="3790" y="2329"/>
                  </a:cubicBezTo>
                  <a:cubicBezTo>
                    <a:pt x="3790" y="2329"/>
                    <a:pt x="3790" y="2329"/>
                    <a:pt x="3790" y="2352"/>
                  </a:cubicBezTo>
                  <a:cubicBezTo>
                    <a:pt x="4223" y="1804"/>
                    <a:pt x="4680" y="1279"/>
                    <a:pt x="5228" y="868"/>
                  </a:cubicBezTo>
                  <a:cubicBezTo>
                    <a:pt x="5433" y="708"/>
                    <a:pt x="5661" y="571"/>
                    <a:pt x="5912" y="457"/>
                  </a:cubicBezTo>
                  <a:cubicBezTo>
                    <a:pt x="5981" y="434"/>
                    <a:pt x="6027" y="366"/>
                    <a:pt x="6027" y="320"/>
                  </a:cubicBezTo>
                  <a:cubicBezTo>
                    <a:pt x="6049" y="252"/>
                    <a:pt x="6049" y="183"/>
                    <a:pt x="6004" y="137"/>
                  </a:cubicBezTo>
                  <a:cubicBezTo>
                    <a:pt x="5981" y="69"/>
                    <a:pt x="5935" y="23"/>
                    <a:pt x="5867" y="23"/>
                  </a:cubicBezTo>
                  <a:cubicBezTo>
                    <a:pt x="5844" y="1"/>
                    <a:pt x="5821" y="1"/>
                    <a:pt x="57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38"/>
            <p:cNvSpPr/>
            <p:nvPr/>
          </p:nvSpPr>
          <p:spPr>
            <a:xfrm>
              <a:off x="9309166" y="2275743"/>
              <a:ext cx="120112" cy="98395"/>
            </a:xfrm>
            <a:custGeom>
              <a:avLst/>
              <a:gdLst/>
              <a:ahLst/>
              <a:cxnLst/>
              <a:rect l="l" t="t" r="r" b="b"/>
              <a:pathLst>
                <a:path w="4292" h="3516" extrusionOk="0">
                  <a:moveTo>
                    <a:pt x="1279" y="0"/>
                  </a:moveTo>
                  <a:cubicBezTo>
                    <a:pt x="822" y="0"/>
                    <a:pt x="389" y="137"/>
                    <a:pt x="69" y="525"/>
                  </a:cubicBezTo>
                  <a:cubicBezTo>
                    <a:pt x="23" y="571"/>
                    <a:pt x="0" y="617"/>
                    <a:pt x="0" y="685"/>
                  </a:cubicBezTo>
                  <a:cubicBezTo>
                    <a:pt x="0" y="754"/>
                    <a:pt x="23" y="822"/>
                    <a:pt x="69" y="868"/>
                  </a:cubicBezTo>
                  <a:cubicBezTo>
                    <a:pt x="115" y="913"/>
                    <a:pt x="160" y="936"/>
                    <a:pt x="229" y="936"/>
                  </a:cubicBezTo>
                  <a:cubicBezTo>
                    <a:pt x="297" y="936"/>
                    <a:pt x="366" y="936"/>
                    <a:pt x="411" y="868"/>
                  </a:cubicBezTo>
                  <a:cubicBezTo>
                    <a:pt x="480" y="799"/>
                    <a:pt x="548" y="731"/>
                    <a:pt x="617" y="685"/>
                  </a:cubicBezTo>
                  <a:cubicBezTo>
                    <a:pt x="685" y="639"/>
                    <a:pt x="754" y="594"/>
                    <a:pt x="845" y="548"/>
                  </a:cubicBezTo>
                  <a:cubicBezTo>
                    <a:pt x="936" y="525"/>
                    <a:pt x="1050" y="503"/>
                    <a:pt x="1165" y="503"/>
                  </a:cubicBezTo>
                  <a:cubicBezTo>
                    <a:pt x="1205" y="496"/>
                    <a:pt x="1247" y="493"/>
                    <a:pt x="1290" y="493"/>
                  </a:cubicBezTo>
                  <a:cubicBezTo>
                    <a:pt x="1393" y="493"/>
                    <a:pt x="1501" y="509"/>
                    <a:pt x="1598" y="525"/>
                  </a:cubicBezTo>
                  <a:cubicBezTo>
                    <a:pt x="1849" y="571"/>
                    <a:pt x="2078" y="639"/>
                    <a:pt x="2306" y="731"/>
                  </a:cubicBezTo>
                  <a:cubicBezTo>
                    <a:pt x="2557" y="845"/>
                    <a:pt x="2785" y="1005"/>
                    <a:pt x="3013" y="1164"/>
                  </a:cubicBezTo>
                  <a:cubicBezTo>
                    <a:pt x="3173" y="1301"/>
                    <a:pt x="3310" y="1461"/>
                    <a:pt x="3447" y="1644"/>
                  </a:cubicBezTo>
                  <a:cubicBezTo>
                    <a:pt x="3538" y="1781"/>
                    <a:pt x="3630" y="1963"/>
                    <a:pt x="3698" y="2123"/>
                  </a:cubicBezTo>
                  <a:cubicBezTo>
                    <a:pt x="3744" y="2283"/>
                    <a:pt x="3767" y="2420"/>
                    <a:pt x="3789" y="2580"/>
                  </a:cubicBezTo>
                  <a:cubicBezTo>
                    <a:pt x="3789" y="2717"/>
                    <a:pt x="3789" y="2876"/>
                    <a:pt x="3767" y="3013"/>
                  </a:cubicBezTo>
                  <a:lnTo>
                    <a:pt x="3789" y="2945"/>
                  </a:lnTo>
                  <a:lnTo>
                    <a:pt x="3789" y="2945"/>
                  </a:lnTo>
                  <a:cubicBezTo>
                    <a:pt x="3767" y="3036"/>
                    <a:pt x="3767" y="3105"/>
                    <a:pt x="3721" y="3196"/>
                  </a:cubicBezTo>
                  <a:cubicBezTo>
                    <a:pt x="3675" y="3333"/>
                    <a:pt x="3767" y="3470"/>
                    <a:pt x="3881" y="3515"/>
                  </a:cubicBezTo>
                  <a:cubicBezTo>
                    <a:pt x="3949" y="3515"/>
                    <a:pt x="4018" y="3515"/>
                    <a:pt x="4063" y="3493"/>
                  </a:cubicBezTo>
                  <a:cubicBezTo>
                    <a:pt x="4132" y="3447"/>
                    <a:pt x="4178" y="3401"/>
                    <a:pt x="4200" y="3356"/>
                  </a:cubicBezTo>
                  <a:cubicBezTo>
                    <a:pt x="4200" y="3333"/>
                    <a:pt x="4200" y="3333"/>
                    <a:pt x="4200" y="3333"/>
                  </a:cubicBezTo>
                  <a:cubicBezTo>
                    <a:pt x="4200" y="3333"/>
                    <a:pt x="4200" y="3310"/>
                    <a:pt x="4200" y="3310"/>
                  </a:cubicBezTo>
                  <a:cubicBezTo>
                    <a:pt x="4246" y="3219"/>
                    <a:pt x="4269" y="3105"/>
                    <a:pt x="4269" y="2990"/>
                  </a:cubicBezTo>
                  <a:cubicBezTo>
                    <a:pt x="4292" y="2831"/>
                    <a:pt x="4292" y="2671"/>
                    <a:pt x="4269" y="2511"/>
                  </a:cubicBezTo>
                  <a:cubicBezTo>
                    <a:pt x="4246" y="2214"/>
                    <a:pt x="4155" y="1918"/>
                    <a:pt x="4018" y="1644"/>
                  </a:cubicBezTo>
                  <a:cubicBezTo>
                    <a:pt x="3767" y="1164"/>
                    <a:pt x="3356" y="776"/>
                    <a:pt x="2876" y="480"/>
                  </a:cubicBezTo>
                  <a:cubicBezTo>
                    <a:pt x="2443" y="229"/>
                    <a:pt x="1849" y="0"/>
                    <a:pt x="1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38"/>
            <p:cNvSpPr/>
            <p:nvPr/>
          </p:nvSpPr>
          <p:spPr>
            <a:xfrm>
              <a:off x="9286162" y="2323010"/>
              <a:ext cx="118852" cy="90727"/>
            </a:xfrm>
            <a:custGeom>
              <a:avLst/>
              <a:gdLst/>
              <a:ahLst/>
              <a:cxnLst/>
              <a:rect l="l" t="t" r="r" b="b"/>
              <a:pathLst>
                <a:path w="4247" h="3242" extrusionOk="0">
                  <a:moveTo>
                    <a:pt x="1644" y="0"/>
                  </a:moveTo>
                  <a:cubicBezTo>
                    <a:pt x="1439" y="0"/>
                    <a:pt x="1233" y="23"/>
                    <a:pt x="1028" y="69"/>
                  </a:cubicBezTo>
                  <a:cubicBezTo>
                    <a:pt x="754" y="115"/>
                    <a:pt x="480" y="160"/>
                    <a:pt x="229" y="229"/>
                  </a:cubicBezTo>
                  <a:cubicBezTo>
                    <a:pt x="92" y="252"/>
                    <a:pt x="1" y="388"/>
                    <a:pt x="46" y="525"/>
                  </a:cubicBezTo>
                  <a:cubicBezTo>
                    <a:pt x="66" y="645"/>
                    <a:pt x="173" y="712"/>
                    <a:pt x="291" y="712"/>
                  </a:cubicBezTo>
                  <a:cubicBezTo>
                    <a:pt x="308" y="712"/>
                    <a:pt x="326" y="711"/>
                    <a:pt x="343" y="708"/>
                  </a:cubicBezTo>
                  <a:cubicBezTo>
                    <a:pt x="686" y="640"/>
                    <a:pt x="1005" y="548"/>
                    <a:pt x="1347" y="503"/>
                  </a:cubicBezTo>
                  <a:cubicBezTo>
                    <a:pt x="1450" y="503"/>
                    <a:pt x="1553" y="497"/>
                    <a:pt x="1656" y="497"/>
                  </a:cubicBezTo>
                  <a:cubicBezTo>
                    <a:pt x="1758" y="497"/>
                    <a:pt x="1861" y="503"/>
                    <a:pt x="1964" y="525"/>
                  </a:cubicBezTo>
                  <a:cubicBezTo>
                    <a:pt x="2169" y="548"/>
                    <a:pt x="2352" y="594"/>
                    <a:pt x="2512" y="685"/>
                  </a:cubicBezTo>
                  <a:cubicBezTo>
                    <a:pt x="2717" y="776"/>
                    <a:pt x="2900" y="891"/>
                    <a:pt x="3082" y="1028"/>
                  </a:cubicBezTo>
                  <a:cubicBezTo>
                    <a:pt x="3219" y="1142"/>
                    <a:pt x="3356" y="1256"/>
                    <a:pt x="3447" y="1416"/>
                  </a:cubicBezTo>
                  <a:cubicBezTo>
                    <a:pt x="3539" y="1530"/>
                    <a:pt x="3607" y="1644"/>
                    <a:pt x="3653" y="1781"/>
                  </a:cubicBezTo>
                  <a:cubicBezTo>
                    <a:pt x="3698" y="1895"/>
                    <a:pt x="3721" y="1986"/>
                    <a:pt x="3744" y="2100"/>
                  </a:cubicBezTo>
                  <a:cubicBezTo>
                    <a:pt x="3744" y="2397"/>
                    <a:pt x="3698" y="2694"/>
                    <a:pt x="3721" y="2991"/>
                  </a:cubicBezTo>
                  <a:cubicBezTo>
                    <a:pt x="3721" y="3105"/>
                    <a:pt x="3813" y="3219"/>
                    <a:pt x="3950" y="3242"/>
                  </a:cubicBezTo>
                  <a:cubicBezTo>
                    <a:pt x="4086" y="3242"/>
                    <a:pt x="4223" y="3127"/>
                    <a:pt x="4201" y="2991"/>
                  </a:cubicBezTo>
                  <a:cubicBezTo>
                    <a:pt x="4201" y="2717"/>
                    <a:pt x="4246" y="2443"/>
                    <a:pt x="4223" y="2169"/>
                  </a:cubicBezTo>
                  <a:cubicBezTo>
                    <a:pt x="4223" y="1941"/>
                    <a:pt x="4155" y="1712"/>
                    <a:pt x="4064" y="1484"/>
                  </a:cubicBezTo>
                  <a:cubicBezTo>
                    <a:pt x="3972" y="1279"/>
                    <a:pt x="3835" y="1096"/>
                    <a:pt x="3676" y="913"/>
                  </a:cubicBezTo>
                  <a:cubicBezTo>
                    <a:pt x="3539" y="731"/>
                    <a:pt x="3356" y="594"/>
                    <a:pt x="3151" y="457"/>
                  </a:cubicBezTo>
                  <a:cubicBezTo>
                    <a:pt x="2763" y="183"/>
                    <a:pt x="2283" y="46"/>
                    <a:pt x="18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8"/>
            <p:cNvSpPr/>
            <p:nvPr/>
          </p:nvSpPr>
          <p:spPr>
            <a:xfrm>
              <a:off x="9449063" y="2082199"/>
              <a:ext cx="113731" cy="88405"/>
            </a:xfrm>
            <a:custGeom>
              <a:avLst/>
              <a:gdLst/>
              <a:ahLst/>
              <a:cxnLst/>
              <a:rect l="l" t="t" r="r" b="b"/>
              <a:pathLst>
                <a:path w="4064" h="3159" extrusionOk="0">
                  <a:moveTo>
                    <a:pt x="274" y="0"/>
                  </a:moveTo>
                  <a:cubicBezTo>
                    <a:pt x="206" y="0"/>
                    <a:pt x="137" y="23"/>
                    <a:pt x="92" y="69"/>
                  </a:cubicBezTo>
                  <a:cubicBezTo>
                    <a:pt x="46" y="114"/>
                    <a:pt x="23" y="183"/>
                    <a:pt x="23" y="251"/>
                  </a:cubicBezTo>
                  <a:cubicBezTo>
                    <a:pt x="0" y="480"/>
                    <a:pt x="0" y="708"/>
                    <a:pt x="46" y="936"/>
                  </a:cubicBezTo>
                  <a:cubicBezTo>
                    <a:pt x="92" y="1187"/>
                    <a:pt x="160" y="1415"/>
                    <a:pt x="251" y="1644"/>
                  </a:cubicBezTo>
                  <a:cubicBezTo>
                    <a:pt x="365" y="1849"/>
                    <a:pt x="502" y="2055"/>
                    <a:pt x="639" y="2237"/>
                  </a:cubicBezTo>
                  <a:cubicBezTo>
                    <a:pt x="799" y="2420"/>
                    <a:pt x="959" y="2557"/>
                    <a:pt x="1164" y="2717"/>
                  </a:cubicBezTo>
                  <a:cubicBezTo>
                    <a:pt x="1530" y="2968"/>
                    <a:pt x="1986" y="3127"/>
                    <a:pt x="2443" y="3150"/>
                  </a:cubicBezTo>
                  <a:cubicBezTo>
                    <a:pt x="2505" y="3156"/>
                    <a:pt x="2568" y="3159"/>
                    <a:pt x="2631" y="3159"/>
                  </a:cubicBezTo>
                  <a:cubicBezTo>
                    <a:pt x="2819" y="3159"/>
                    <a:pt x="3007" y="3133"/>
                    <a:pt x="3196" y="3082"/>
                  </a:cubicBezTo>
                  <a:cubicBezTo>
                    <a:pt x="3333" y="3036"/>
                    <a:pt x="3470" y="2990"/>
                    <a:pt x="3607" y="2945"/>
                  </a:cubicBezTo>
                  <a:cubicBezTo>
                    <a:pt x="3744" y="2876"/>
                    <a:pt x="3858" y="2785"/>
                    <a:pt x="3972" y="2694"/>
                  </a:cubicBezTo>
                  <a:cubicBezTo>
                    <a:pt x="4063" y="2602"/>
                    <a:pt x="4063" y="2443"/>
                    <a:pt x="3972" y="2351"/>
                  </a:cubicBezTo>
                  <a:cubicBezTo>
                    <a:pt x="3926" y="2306"/>
                    <a:pt x="3858" y="2283"/>
                    <a:pt x="3789" y="2283"/>
                  </a:cubicBezTo>
                  <a:cubicBezTo>
                    <a:pt x="3721" y="2283"/>
                    <a:pt x="3675" y="2306"/>
                    <a:pt x="3607" y="2351"/>
                  </a:cubicBezTo>
                  <a:lnTo>
                    <a:pt x="3584" y="2374"/>
                  </a:lnTo>
                  <a:cubicBezTo>
                    <a:pt x="3515" y="2420"/>
                    <a:pt x="3447" y="2465"/>
                    <a:pt x="3378" y="2511"/>
                  </a:cubicBezTo>
                  <a:cubicBezTo>
                    <a:pt x="3196" y="2580"/>
                    <a:pt x="3036" y="2625"/>
                    <a:pt x="2853" y="2648"/>
                  </a:cubicBezTo>
                  <a:cubicBezTo>
                    <a:pt x="2773" y="2659"/>
                    <a:pt x="2694" y="2665"/>
                    <a:pt x="2614" y="2665"/>
                  </a:cubicBezTo>
                  <a:cubicBezTo>
                    <a:pt x="2534" y="2665"/>
                    <a:pt x="2454" y="2659"/>
                    <a:pt x="2374" y="2648"/>
                  </a:cubicBezTo>
                  <a:cubicBezTo>
                    <a:pt x="2214" y="2625"/>
                    <a:pt x="2032" y="2602"/>
                    <a:pt x="1872" y="2534"/>
                  </a:cubicBezTo>
                  <a:cubicBezTo>
                    <a:pt x="1689" y="2465"/>
                    <a:pt x="1552" y="2374"/>
                    <a:pt x="1393" y="2283"/>
                  </a:cubicBezTo>
                  <a:cubicBezTo>
                    <a:pt x="1233" y="2146"/>
                    <a:pt x="1096" y="2032"/>
                    <a:pt x="982" y="1872"/>
                  </a:cubicBezTo>
                  <a:cubicBezTo>
                    <a:pt x="868" y="1712"/>
                    <a:pt x="753" y="1552"/>
                    <a:pt x="685" y="1370"/>
                  </a:cubicBezTo>
                  <a:cubicBezTo>
                    <a:pt x="594" y="1187"/>
                    <a:pt x="548" y="1005"/>
                    <a:pt x="525" y="822"/>
                  </a:cubicBezTo>
                  <a:cubicBezTo>
                    <a:pt x="502" y="639"/>
                    <a:pt x="502" y="434"/>
                    <a:pt x="525" y="251"/>
                  </a:cubicBezTo>
                  <a:cubicBezTo>
                    <a:pt x="525" y="183"/>
                    <a:pt x="480" y="114"/>
                    <a:pt x="434" y="69"/>
                  </a:cubicBezTo>
                  <a:cubicBezTo>
                    <a:pt x="388" y="23"/>
                    <a:pt x="343"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8"/>
            <p:cNvSpPr/>
            <p:nvPr/>
          </p:nvSpPr>
          <p:spPr>
            <a:xfrm>
              <a:off x="9217179" y="2145445"/>
              <a:ext cx="326445" cy="225503"/>
            </a:xfrm>
            <a:custGeom>
              <a:avLst/>
              <a:gdLst/>
              <a:ahLst/>
              <a:cxnLst/>
              <a:rect l="l" t="t" r="r" b="b"/>
              <a:pathLst>
                <a:path w="11665" h="8058" extrusionOk="0">
                  <a:moveTo>
                    <a:pt x="229" y="0"/>
                  </a:moveTo>
                  <a:cubicBezTo>
                    <a:pt x="160" y="0"/>
                    <a:pt x="115" y="23"/>
                    <a:pt x="69" y="91"/>
                  </a:cubicBezTo>
                  <a:cubicBezTo>
                    <a:pt x="23" y="137"/>
                    <a:pt x="1" y="205"/>
                    <a:pt x="1" y="251"/>
                  </a:cubicBezTo>
                  <a:cubicBezTo>
                    <a:pt x="1" y="320"/>
                    <a:pt x="46" y="388"/>
                    <a:pt x="92" y="434"/>
                  </a:cubicBezTo>
                  <a:cubicBezTo>
                    <a:pt x="2945" y="2351"/>
                    <a:pt x="5775" y="4291"/>
                    <a:pt x="8629" y="6208"/>
                  </a:cubicBezTo>
                  <a:cubicBezTo>
                    <a:pt x="9496" y="6802"/>
                    <a:pt x="10386" y="7395"/>
                    <a:pt x="11254" y="7989"/>
                  </a:cubicBezTo>
                  <a:cubicBezTo>
                    <a:pt x="11299" y="8034"/>
                    <a:pt x="11368" y="8057"/>
                    <a:pt x="11436" y="8057"/>
                  </a:cubicBezTo>
                  <a:cubicBezTo>
                    <a:pt x="11482" y="8057"/>
                    <a:pt x="11550" y="8012"/>
                    <a:pt x="11596" y="7966"/>
                  </a:cubicBezTo>
                  <a:cubicBezTo>
                    <a:pt x="11642" y="7920"/>
                    <a:pt x="11664" y="7852"/>
                    <a:pt x="11664" y="7783"/>
                  </a:cubicBezTo>
                  <a:cubicBezTo>
                    <a:pt x="11642" y="7738"/>
                    <a:pt x="11619" y="7669"/>
                    <a:pt x="11573" y="7624"/>
                  </a:cubicBezTo>
                  <a:cubicBezTo>
                    <a:pt x="11550" y="7624"/>
                    <a:pt x="11550" y="7601"/>
                    <a:pt x="11527" y="7601"/>
                  </a:cubicBezTo>
                  <a:cubicBezTo>
                    <a:pt x="9131" y="5980"/>
                    <a:pt x="6757" y="4360"/>
                    <a:pt x="4360" y="2739"/>
                  </a:cubicBezTo>
                  <a:cubicBezTo>
                    <a:pt x="3036" y="1849"/>
                    <a:pt x="1735" y="959"/>
                    <a:pt x="411" y="68"/>
                  </a:cubicBezTo>
                  <a:cubicBezTo>
                    <a:pt x="366" y="23"/>
                    <a:pt x="320" y="0"/>
                    <a:pt x="252" y="0"/>
                  </a:cubicBez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8"/>
            <p:cNvSpPr/>
            <p:nvPr/>
          </p:nvSpPr>
          <p:spPr>
            <a:xfrm>
              <a:off x="9248494" y="2091770"/>
              <a:ext cx="327704" cy="226343"/>
            </a:xfrm>
            <a:custGeom>
              <a:avLst/>
              <a:gdLst/>
              <a:ahLst/>
              <a:cxnLst/>
              <a:rect l="l" t="t" r="r" b="b"/>
              <a:pathLst>
                <a:path w="11710" h="8088" extrusionOk="0">
                  <a:moveTo>
                    <a:pt x="251" y="1"/>
                  </a:moveTo>
                  <a:cubicBezTo>
                    <a:pt x="183" y="1"/>
                    <a:pt x="114" y="46"/>
                    <a:pt x="69" y="92"/>
                  </a:cubicBezTo>
                  <a:cubicBezTo>
                    <a:pt x="23" y="138"/>
                    <a:pt x="0" y="206"/>
                    <a:pt x="0" y="275"/>
                  </a:cubicBezTo>
                  <a:cubicBezTo>
                    <a:pt x="23" y="320"/>
                    <a:pt x="46" y="412"/>
                    <a:pt x="91" y="434"/>
                  </a:cubicBezTo>
                  <a:cubicBezTo>
                    <a:pt x="2899" y="2329"/>
                    <a:pt x="5706" y="4246"/>
                    <a:pt x="8514" y="6141"/>
                  </a:cubicBezTo>
                  <a:cubicBezTo>
                    <a:pt x="9450" y="6780"/>
                    <a:pt x="10363" y="7396"/>
                    <a:pt x="11299" y="8035"/>
                  </a:cubicBezTo>
                  <a:cubicBezTo>
                    <a:pt x="11336" y="8054"/>
                    <a:pt x="11372" y="8087"/>
                    <a:pt x="11434" y="8087"/>
                  </a:cubicBezTo>
                  <a:cubicBezTo>
                    <a:pt x="11448" y="8087"/>
                    <a:pt x="11464" y="8085"/>
                    <a:pt x="11481" y="8081"/>
                  </a:cubicBezTo>
                  <a:cubicBezTo>
                    <a:pt x="11527" y="8081"/>
                    <a:pt x="11595" y="8058"/>
                    <a:pt x="11641" y="8012"/>
                  </a:cubicBezTo>
                  <a:cubicBezTo>
                    <a:pt x="11687" y="7967"/>
                    <a:pt x="11709" y="7898"/>
                    <a:pt x="11709" y="7830"/>
                  </a:cubicBezTo>
                  <a:cubicBezTo>
                    <a:pt x="11687" y="7761"/>
                    <a:pt x="11664" y="7693"/>
                    <a:pt x="11618" y="7647"/>
                  </a:cubicBezTo>
                  <a:cubicBezTo>
                    <a:pt x="9381" y="6141"/>
                    <a:pt x="7167" y="4634"/>
                    <a:pt x="4930" y="3128"/>
                  </a:cubicBezTo>
                  <a:cubicBezTo>
                    <a:pt x="3424" y="2101"/>
                    <a:pt x="1917" y="1096"/>
                    <a:pt x="411" y="69"/>
                  </a:cubicBezTo>
                  <a:cubicBezTo>
                    <a:pt x="365" y="24"/>
                    <a:pt x="320" y="1"/>
                    <a:pt x="251" y="1"/>
                  </a:cubicBez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8"/>
            <p:cNvSpPr/>
            <p:nvPr/>
          </p:nvSpPr>
          <p:spPr>
            <a:xfrm>
              <a:off x="9216535" y="2091770"/>
              <a:ext cx="43461" cy="65821"/>
            </a:xfrm>
            <a:custGeom>
              <a:avLst/>
              <a:gdLst/>
              <a:ahLst/>
              <a:cxnLst/>
              <a:rect l="l" t="t" r="r" b="b"/>
              <a:pathLst>
                <a:path w="1553" h="2352" extrusionOk="0">
                  <a:moveTo>
                    <a:pt x="1279" y="1"/>
                  </a:moveTo>
                  <a:cubicBezTo>
                    <a:pt x="1256" y="1"/>
                    <a:pt x="1211" y="1"/>
                    <a:pt x="1188" y="24"/>
                  </a:cubicBezTo>
                  <a:cubicBezTo>
                    <a:pt x="1096" y="92"/>
                    <a:pt x="1028" y="138"/>
                    <a:pt x="959" y="206"/>
                  </a:cubicBezTo>
                  <a:cubicBezTo>
                    <a:pt x="868" y="275"/>
                    <a:pt x="823" y="343"/>
                    <a:pt x="754" y="412"/>
                  </a:cubicBezTo>
                  <a:cubicBezTo>
                    <a:pt x="617" y="548"/>
                    <a:pt x="503" y="731"/>
                    <a:pt x="412" y="891"/>
                  </a:cubicBezTo>
                  <a:cubicBezTo>
                    <a:pt x="206" y="1256"/>
                    <a:pt x="69" y="1644"/>
                    <a:pt x="1" y="2032"/>
                  </a:cubicBezTo>
                  <a:cubicBezTo>
                    <a:pt x="1" y="2101"/>
                    <a:pt x="1" y="2146"/>
                    <a:pt x="24" y="2215"/>
                  </a:cubicBezTo>
                  <a:cubicBezTo>
                    <a:pt x="46" y="2283"/>
                    <a:pt x="115" y="2329"/>
                    <a:pt x="161" y="2352"/>
                  </a:cubicBezTo>
                  <a:cubicBezTo>
                    <a:pt x="229" y="2352"/>
                    <a:pt x="298" y="2352"/>
                    <a:pt x="343" y="2329"/>
                  </a:cubicBezTo>
                  <a:cubicBezTo>
                    <a:pt x="412" y="2306"/>
                    <a:pt x="457" y="2238"/>
                    <a:pt x="480" y="2169"/>
                  </a:cubicBezTo>
                  <a:cubicBezTo>
                    <a:pt x="526" y="1895"/>
                    <a:pt x="617" y="1644"/>
                    <a:pt x="731" y="1370"/>
                  </a:cubicBezTo>
                  <a:cubicBezTo>
                    <a:pt x="823" y="1165"/>
                    <a:pt x="937" y="959"/>
                    <a:pt x="1096" y="777"/>
                  </a:cubicBezTo>
                  <a:cubicBezTo>
                    <a:pt x="1188" y="663"/>
                    <a:pt x="1279" y="548"/>
                    <a:pt x="1393" y="480"/>
                  </a:cubicBezTo>
                  <a:lnTo>
                    <a:pt x="1416" y="457"/>
                  </a:lnTo>
                  <a:cubicBezTo>
                    <a:pt x="1462" y="434"/>
                    <a:pt x="1507" y="389"/>
                    <a:pt x="1530" y="320"/>
                  </a:cubicBezTo>
                  <a:cubicBezTo>
                    <a:pt x="1553" y="252"/>
                    <a:pt x="1530" y="183"/>
                    <a:pt x="1507" y="138"/>
                  </a:cubicBezTo>
                  <a:cubicBezTo>
                    <a:pt x="1484" y="69"/>
                    <a:pt x="1439" y="24"/>
                    <a:pt x="1370" y="24"/>
                  </a:cubicBezTo>
                  <a:cubicBezTo>
                    <a:pt x="1348" y="1"/>
                    <a:pt x="1325" y="1"/>
                    <a:pt x="1279" y="1"/>
                  </a:cubicBez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8"/>
            <p:cNvSpPr/>
            <p:nvPr/>
          </p:nvSpPr>
          <p:spPr>
            <a:xfrm>
              <a:off x="9530807" y="2305128"/>
              <a:ext cx="46035" cy="64477"/>
            </a:xfrm>
            <a:custGeom>
              <a:avLst/>
              <a:gdLst/>
              <a:ahLst/>
              <a:cxnLst/>
              <a:rect l="l" t="t" r="r" b="b"/>
              <a:pathLst>
                <a:path w="1645" h="2304" extrusionOk="0">
                  <a:moveTo>
                    <a:pt x="1393" y="0"/>
                  </a:moveTo>
                  <a:cubicBezTo>
                    <a:pt x="1325" y="0"/>
                    <a:pt x="1279" y="23"/>
                    <a:pt x="1233" y="69"/>
                  </a:cubicBezTo>
                  <a:cubicBezTo>
                    <a:pt x="1165" y="114"/>
                    <a:pt x="1165" y="160"/>
                    <a:pt x="1142" y="229"/>
                  </a:cubicBezTo>
                  <a:cubicBezTo>
                    <a:pt x="1142" y="251"/>
                    <a:pt x="1142" y="251"/>
                    <a:pt x="1142" y="274"/>
                  </a:cubicBezTo>
                  <a:cubicBezTo>
                    <a:pt x="1119" y="434"/>
                    <a:pt x="1051" y="594"/>
                    <a:pt x="1005" y="731"/>
                  </a:cubicBezTo>
                  <a:cubicBezTo>
                    <a:pt x="868" y="982"/>
                    <a:pt x="731" y="1233"/>
                    <a:pt x="549" y="1438"/>
                  </a:cubicBezTo>
                  <a:cubicBezTo>
                    <a:pt x="412" y="1598"/>
                    <a:pt x="275" y="1735"/>
                    <a:pt x="115" y="1872"/>
                  </a:cubicBezTo>
                  <a:cubicBezTo>
                    <a:pt x="1" y="1963"/>
                    <a:pt x="1" y="2123"/>
                    <a:pt x="92" y="2214"/>
                  </a:cubicBezTo>
                  <a:cubicBezTo>
                    <a:pt x="140" y="2275"/>
                    <a:pt x="208" y="2303"/>
                    <a:pt x="277" y="2303"/>
                  </a:cubicBezTo>
                  <a:cubicBezTo>
                    <a:pt x="339" y="2303"/>
                    <a:pt x="403" y="2280"/>
                    <a:pt x="457" y="2237"/>
                  </a:cubicBezTo>
                  <a:cubicBezTo>
                    <a:pt x="754" y="1986"/>
                    <a:pt x="1005" y="1689"/>
                    <a:pt x="1233" y="1347"/>
                  </a:cubicBezTo>
                  <a:cubicBezTo>
                    <a:pt x="1325" y="1187"/>
                    <a:pt x="1416" y="1005"/>
                    <a:pt x="1507" y="822"/>
                  </a:cubicBezTo>
                  <a:cubicBezTo>
                    <a:pt x="1576" y="639"/>
                    <a:pt x="1621" y="457"/>
                    <a:pt x="1644" y="251"/>
                  </a:cubicBezTo>
                  <a:cubicBezTo>
                    <a:pt x="1644" y="183"/>
                    <a:pt x="1621" y="114"/>
                    <a:pt x="1576" y="69"/>
                  </a:cubicBezTo>
                  <a:cubicBezTo>
                    <a:pt x="1530" y="23"/>
                    <a:pt x="1462" y="0"/>
                    <a:pt x="1393" y="0"/>
                  </a:cubicBez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38"/>
            <p:cNvSpPr/>
            <p:nvPr/>
          </p:nvSpPr>
          <p:spPr>
            <a:xfrm>
              <a:off x="9257421" y="2130753"/>
              <a:ext cx="32603" cy="32603"/>
            </a:xfrm>
            <a:custGeom>
              <a:avLst/>
              <a:gdLst/>
              <a:ahLst/>
              <a:cxnLst/>
              <a:rect l="l" t="t" r="r" b="b"/>
              <a:pathLst>
                <a:path w="1165" h="1165" extrusionOk="0">
                  <a:moveTo>
                    <a:pt x="687" y="169"/>
                  </a:moveTo>
                  <a:cubicBezTo>
                    <a:pt x="692" y="183"/>
                    <a:pt x="708" y="183"/>
                    <a:pt x="708" y="183"/>
                  </a:cubicBezTo>
                  <a:cubicBezTo>
                    <a:pt x="702" y="177"/>
                    <a:pt x="695" y="172"/>
                    <a:pt x="687" y="169"/>
                  </a:cubicBezTo>
                  <a:close/>
                  <a:moveTo>
                    <a:pt x="617" y="160"/>
                  </a:moveTo>
                  <a:cubicBezTo>
                    <a:pt x="634" y="160"/>
                    <a:pt x="664" y="160"/>
                    <a:pt x="687" y="169"/>
                  </a:cubicBezTo>
                  <a:lnTo>
                    <a:pt x="687" y="169"/>
                  </a:lnTo>
                  <a:cubicBezTo>
                    <a:pt x="686" y="167"/>
                    <a:pt x="685" y="164"/>
                    <a:pt x="685" y="160"/>
                  </a:cubicBezTo>
                  <a:lnTo>
                    <a:pt x="685" y="160"/>
                  </a:lnTo>
                  <a:cubicBezTo>
                    <a:pt x="708" y="183"/>
                    <a:pt x="731" y="183"/>
                    <a:pt x="731" y="183"/>
                  </a:cubicBezTo>
                  <a:cubicBezTo>
                    <a:pt x="754" y="205"/>
                    <a:pt x="777" y="205"/>
                    <a:pt x="800" y="228"/>
                  </a:cubicBezTo>
                  <a:lnTo>
                    <a:pt x="822" y="251"/>
                  </a:lnTo>
                  <a:cubicBezTo>
                    <a:pt x="845" y="251"/>
                    <a:pt x="868" y="297"/>
                    <a:pt x="891" y="320"/>
                  </a:cubicBezTo>
                  <a:cubicBezTo>
                    <a:pt x="891" y="297"/>
                    <a:pt x="891" y="297"/>
                    <a:pt x="891" y="297"/>
                  </a:cubicBezTo>
                  <a:cubicBezTo>
                    <a:pt x="914" y="320"/>
                    <a:pt x="936" y="365"/>
                    <a:pt x="959" y="388"/>
                  </a:cubicBezTo>
                  <a:lnTo>
                    <a:pt x="936" y="388"/>
                  </a:lnTo>
                  <a:cubicBezTo>
                    <a:pt x="959" y="411"/>
                    <a:pt x="959" y="411"/>
                    <a:pt x="959" y="434"/>
                  </a:cubicBezTo>
                  <a:cubicBezTo>
                    <a:pt x="982" y="457"/>
                    <a:pt x="982" y="479"/>
                    <a:pt x="982" y="525"/>
                  </a:cubicBezTo>
                  <a:cubicBezTo>
                    <a:pt x="982" y="548"/>
                    <a:pt x="982" y="571"/>
                    <a:pt x="982" y="616"/>
                  </a:cubicBezTo>
                  <a:cubicBezTo>
                    <a:pt x="982" y="616"/>
                    <a:pt x="982" y="639"/>
                    <a:pt x="982" y="639"/>
                  </a:cubicBezTo>
                  <a:cubicBezTo>
                    <a:pt x="982" y="662"/>
                    <a:pt x="982" y="685"/>
                    <a:pt x="959" y="730"/>
                  </a:cubicBezTo>
                  <a:cubicBezTo>
                    <a:pt x="959" y="730"/>
                    <a:pt x="959" y="753"/>
                    <a:pt x="936" y="776"/>
                  </a:cubicBezTo>
                  <a:cubicBezTo>
                    <a:pt x="936" y="799"/>
                    <a:pt x="914" y="822"/>
                    <a:pt x="914" y="822"/>
                  </a:cubicBezTo>
                  <a:cubicBezTo>
                    <a:pt x="914" y="822"/>
                    <a:pt x="891" y="845"/>
                    <a:pt x="891" y="845"/>
                  </a:cubicBezTo>
                  <a:cubicBezTo>
                    <a:pt x="868" y="867"/>
                    <a:pt x="845" y="890"/>
                    <a:pt x="822" y="913"/>
                  </a:cubicBezTo>
                  <a:cubicBezTo>
                    <a:pt x="800" y="936"/>
                    <a:pt x="777" y="936"/>
                    <a:pt x="754" y="959"/>
                  </a:cubicBezTo>
                  <a:lnTo>
                    <a:pt x="708" y="959"/>
                  </a:lnTo>
                  <a:cubicBezTo>
                    <a:pt x="685" y="982"/>
                    <a:pt x="663" y="982"/>
                    <a:pt x="640" y="982"/>
                  </a:cubicBezTo>
                  <a:lnTo>
                    <a:pt x="617" y="982"/>
                  </a:lnTo>
                  <a:cubicBezTo>
                    <a:pt x="594" y="1004"/>
                    <a:pt x="571" y="1004"/>
                    <a:pt x="548" y="1004"/>
                  </a:cubicBezTo>
                  <a:cubicBezTo>
                    <a:pt x="526" y="982"/>
                    <a:pt x="503" y="982"/>
                    <a:pt x="480" y="982"/>
                  </a:cubicBezTo>
                  <a:cubicBezTo>
                    <a:pt x="457" y="982"/>
                    <a:pt x="434" y="982"/>
                    <a:pt x="434" y="959"/>
                  </a:cubicBezTo>
                  <a:cubicBezTo>
                    <a:pt x="389" y="959"/>
                    <a:pt x="366" y="936"/>
                    <a:pt x="343" y="913"/>
                  </a:cubicBezTo>
                  <a:cubicBezTo>
                    <a:pt x="343" y="913"/>
                    <a:pt x="343" y="913"/>
                    <a:pt x="343" y="936"/>
                  </a:cubicBezTo>
                  <a:cubicBezTo>
                    <a:pt x="320" y="913"/>
                    <a:pt x="320" y="913"/>
                    <a:pt x="297" y="890"/>
                  </a:cubicBezTo>
                  <a:cubicBezTo>
                    <a:pt x="275" y="867"/>
                    <a:pt x="275" y="867"/>
                    <a:pt x="252" y="845"/>
                  </a:cubicBezTo>
                  <a:cubicBezTo>
                    <a:pt x="229" y="822"/>
                    <a:pt x="206" y="799"/>
                    <a:pt x="206" y="753"/>
                  </a:cubicBezTo>
                  <a:lnTo>
                    <a:pt x="183" y="753"/>
                  </a:lnTo>
                  <a:cubicBezTo>
                    <a:pt x="183" y="730"/>
                    <a:pt x="183" y="708"/>
                    <a:pt x="183" y="708"/>
                  </a:cubicBezTo>
                  <a:cubicBezTo>
                    <a:pt x="160" y="685"/>
                    <a:pt x="160" y="685"/>
                    <a:pt x="160" y="662"/>
                  </a:cubicBezTo>
                  <a:cubicBezTo>
                    <a:pt x="160" y="616"/>
                    <a:pt x="160" y="593"/>
                    <a:pt x="160" y="571"/>
                  </a:cubicBezTo>
                  <a:cubicBezTo>
                    <a:pt x="160" y="571"/>
                    <a:pt x="160" y="548"/>
                    <a:pt x="160" y="548"/>
                  </a:cubicBezTo>
                  <a:cubicBezTo>
                    <a:pt x="160" y="548"/>
                    <a:pt x="160" y="525"/>
                    <a:pt x="160" y="525"/>
                  </a:cubicBezTo>
                  <a:cubicBezTo>
                    <a:pt x="160" y="479"/>
                    <a:pt x="160" y="479"/>
                    <a:pt x="183" y="434"/>
                  </a:cubicBezTo>
                  <a:cubicBezTo>
                    <a:pt x="183" y="411"/>
                    <a:pt x="183" y="411"/>
                    <a:pt x="183" y="411"/>
                  </a:cubicBezTo>
                  <a:cubicBezTo>
                    <a:pt x="206" y="388"/>
                    <a:pt x="229" y="365"/>
                    <a:pt x="229" y="320"/>
                  </a:cubicBezTo>
                  <a:cubicBezTo>
                    <a:pt x="229" y="320"/>
                    <a:pt x="229" y="342"/>
                    <a:pt x="229" y="342"/>
                  </a:cubicBezTo>
                  <a:cubicBezTo>
                    <a:pt x="252" y="320"/>
                    <a:pt x="252" y="297"/>
                    <a:pt x="275" y="297"/>
                  </a:cubicBezTo>
                  <a:cubicBezTo>
                    <a:pt x="275" y="282"/>
                    <a:pt x="285" y="266"/>
                    <a:pt x="298" y="251"/>
                  </a:cubicBezTo>
                  <a:lnTo>
                    <a:pt x="298" y="251"/>
                  </a:lnTo>
                  <a:cubicBezTo>
                    <a:pt x="298" y="251"/>
                    <a:pt x="298" y="251"/>
                    <a:pt x="297" y="251"/>
                  </a:cubicBezTo>
                  <a:cubicBezTo>
                    <a:pt x="298" y="251"/>
                    <a:pt x="298" y="251"/>
                    <a:pt x="298" y="251"/>
                  </a:cubicBezTo>
                  <a:lnTo>
                    <a:pt x="298" y="251"/>
                  </a:lnTo>
                  <a:cubicBezTo>
                    <a:pt x="298" y="251"/>
                    <a:pt x="298" y="251"/>
                    <a:pt x="298" y="251"/>
                  </a:cubicBezTo>
                  <a:lnTo>
                    <a:pt x="298" y="251"/>
                  </a:lnTo>
                  <a:cubicBezTo>
                    <a:pt x="312" y="251"/>
                    <a:pt x="317" y="251"/>
                    <a:pt x="319" y="246"/>
                  </a:cubicBezTo>
                  <a:lnTo>
                    <a:pt x="319" y="246"/>
                  </a:lnTo>
                  <a:cubicBezTo>
                    <a:pt x="312" y="249"/>
                    <a:pt x="305" y="251"/>
                    <a:pt x="298" y="251"/>
                  </a:cubicBezTo>
                  <a:lnTo>
                    <a:pt x="298" y="251"/>
                  </a:lnTo>
                  <a:cubicBezTo>
                    <a:pt x="305" y="243"/>
                    <a:pt x="313" y="236"/>
                    <a:pt x="320" y="228"/>
                  </a:cubicBezTo>
                  <a:lnTo>
                    <a:pt x="320" y="228"/>
                  </a:lnTo>
                  <a:cubicBezTo>
                    <a:pt x="320" y="237"/>
                    <a:pt x="320" y="242"/>
                    <a:pt x="319" y="246"/>
                  </a:cubicBezTo>
                  <a:lnTo>
                    <a:pt x="319" y="246"/>
                  </a:lnTo>
                  <a:cubicBezTo>
                    <a:pt x="335" y="239"/>
                    <a:pt x="350" y="228"/>
                    <a:pt x="366" y="228"/>
                  </a:cubicBezTo>
                  <a:cubicBezTo>
                    <a:pt x="366" y="205"/>
                    <a:pt x="389" y="205"/>
                    <a:pt x="389" y="205"/>
                  </a:cubicBezTo>
                  <a:cubicBezTo>
                    <a:pt x="411" y="183"/>
                    <a:pt x="411" y="183"/>
                    <a:pt x="434" y="183"/>
                  </a:cubicBezTo>
                  <a:cubicBezTo>
                    <a:pt x="457" y="160"/>
                    <a:pt x="503" y="160"/>
                    <a:pt x="526" y="160"/>
                  </a:cubicBezTo>
                  <a:close/>
                  <a:moveTo>
                    <a:pt x="503" y="0"/>
                  </a:moveTo>
                  <a:cubicBezTo>
                    <a:pt x="480" y="0"/>
                    <a:pt x="457" y="0"/>
                    <a:pt x="434" y="23"/>
                  </a:cubicBezTo>
                  <a:cubicBezTo>
                    <a:pt x="389" y="23"/>
                    <a:pt x="366" y="23"/>
                    <a:pt x="320" y="46"/>
                  </a:cubicBezTo>
                  <a:cubicBezTo>
                    <a:pt x="275" y="68"/>
                    <a:pt x="252" y="91"/>
                    <a:pt x="206" y="137"/>
                  </a:cubicBezTo>
                  <a:cubicBezTo>
                    <a:pt x="183" y="137"/>
                    <a:pt x="183" y="160"/>
                    <a:pt x="160" y="160"/>
                  </a:cubicBezTo>
                  <a:cubicBezTo>
                    <a:pt x="138" y="183"/>
                    <a:pt x="138" y="205"/>
                    <a:pt x="115" y="228"/>
                  </a:cubicBezTo>
                  <a:cubicBezTo>
                    <a:pt x="92" y="251"/>
                    <a:pt x="69" y="274"/>
                    <a:pt x="46" y="320"/>
                  </a:cubicBezTo>
                  <a:cubicBezTo>
                    <a:pt x="46" y="342"/>
                    <a:pt x="23" y="365"/>
                    <a:pt x="23" y="388"/>
                  </a:cubicBezTo>
                  <a:cubicBezTo>
                    <a:pt x="23" y="411"/>
                    <a:pt x="23" y="411"/>
                    <a:pt x="1" y="434"/>
                  </a:cubicBezTo>
                  <a:cubicBezTo>
                    <a:pt x="1" y="479"/>
                    <a:pt x="1" y="525"/>
                    <a:pt x="1" y="571"/>
                  </a:cubicBezTo>
                  <a:cubicBezTo>
                    <a:pt x="1" y="593"/>
                    <a:pt x="1" y="616"/>
                    <a:pt x="1" y="639"/>
                  </a:cubicBezTo>
                  <a:cubicBezTo>
                    <a:pt x="1" y="639"/>
                    <a:pt x="1" y="639"/>
                    <a:pt x="1" y="662"/>
                  </a:cubicBezTo>
                  <a:cubicBezTo>
                    <a:pt x="1" y="708"/>
                    <a:pt x="23" y="753"/>
                    <a:pt x="23" y="799"/>
                  </a:cubicBezTo>
                  <a:cubicBezTo>
                    <a:pt x="69" y="867"/>
                    <a:pt x="115" y="936"/>
                    <a:pt x="160" y="982"/>
                  </a:cubicBezTo>
                  <a:cubicBezTo>
                    <a:pt x="183" y="1004"/>
                    <a:pt x="206" y="1027"/>
                    <a:pt x="252" y="1050"/>
                  </a:cubicBezTo>
                  <a:cubicBezTo>
                    <a:pt x="275" y="1073"/>
                    <a:pt x="320" y="1096"/>
                    <a:pt x="343" y="1118"/>
                  </a:cubicBezTo>
                  <a:cubicBezTo>
                    <a:pt x="434" y="1141"/>
                    <a:pt x="503" y="1164"/>
                    <a:pt x="571" y="1164"/>
                  </a:cubicBezTo>
                  <a:cubicBezTo>
                    <a:pt x="617" y="1164"/>
                    <a:pt x="640" y="1164"/>
                    <a:pt x="685" y="1141"/>
                  </a:cubicBezTo>
                  <a:cubicBezTo>
                    <a:pt x="731" y="1141"/>
                    <a:pt x="777" y="1118"/>
                    <a:pt x="822" y="1096"/>
                  </a:cubicBezTo>
                  <a:cubicBezTo>
                    <a:pt x="868" y="1073"/>
                    <a:pt x="891" y="1050"/>
                    <a:pt x="936" y="1027"/>
                  </a:cubicBezTo>
                  <a:cubicBezTo>
                    <a:pt x="959" y="1004"/>
                    <a:pt x="982" y="982"/>
                    <a:pt x="1005" y="959"/>
                  </a:cubicBezTo>
                  <a:cubicBezTo>
                    <a:pt x="1028" y="959"/>
                    <a:pt x="1028" y="936"/>
                    <a:pt x="1051" y="913"/>
                  </a:cubicBezTo>
                  <a:cubicBezTo>
                    <a:pt x="1073" y="890"/>
                    <a:pt x="1073" y="867"/>
                    <a:pt x="1096" y="845"/>
                  </a:cubicBezTo>
                  <a:cubicBezTo>
                    <a:pt x="1096" y="822"/>
                    <a:pt x="1119" y="799"/>
                    <a:pt x="1119" y="776"/>
                  </a:cubicBezTo>
                  <a:cubicBezTo>
                    <a:pt x="1142" y="730"/>
                    <a:pt x="1142" y="685"/>
                    <a:pt x="1165" y="616"/>
                  </a:cubicBezTo>
                  <a:cubicBezTo>
                    <a:pt x="1165" y="593"/>
                    <a:pt x="1165" y="548"/>
                    <a:pt x="1142" y="502"/>
                  </a:cubicBezTo>
                  <a:cubicBezTo>
                    <a:pt x="1142" y="479"/>
                    <a:pt x="1142" y="457"/>
                    <a:pt x="1142" y="434"/>
                  </a:cubicBezTo>
                  <a:cubicBezTo>
                    <a:pt x="1119" y="388"/>
                    <a:pt x="1119" y="365"/>
                    <a:pt x="1096" y="320"/>
                  </a:cubicBezTo>
                  <a:cubicBezTo>
                    <a:pt x="1073" y="274"/>
                    <a:pt x="1051" y="251"/>
                    <a:pt x="1028" y="205"/>
                  </a:cubicBezTo>
                  <a:cubicBezTo>
                    <a:pt x="982" y="160"/>
                    <a:pt x="936" y="137"/>
                    <a:pt x="891" y="91"/>
                  </a:cubicBezTo>
                  <a:cubicBezTo>
                    <a:pt x="845" y="46"/>
                    <a:pt x="777" y="23"/>
                    <a:pt x="708" y="0"/>
                  </a:cubicBez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8"/>
            <p:cNvSpPr/>
            <p:nvPr/>
          </p:nvSpPr>
          <p:spPr>
            <a:xfrm>
              <a:off x="9265089" y="2142227"/>
              <a:ext cx="16623" cy="7696"/>
            </a:xfrm>
            <a:custGeom>
              <a:avLst/>
              <a:gdLst/>
              <a:ahLst/>
              <a:cxnLst/>
              <a:rect l="l" t="t" r="r" b="b"/>
              <a:pathLst>
                <a:path w="594" h="275" extrusionOk="0">
                  <a:moveTo>
                    <a:pt x="503" y="1"/>
                  </a:moveTo>
                  <a:cubicBezTo>
                    <a:pt x="457" y="24"/>
                    <a:pt x="389" y="24"/>
                    <a:pt x="320" y="47"/>
                  </a:cubicBezTo>
                  <a:cubicBezTo>
                    <a:pt x="252" y="47"/>
                    <a:pt x="160" y="69"/>
                    <a:pt x="69" y="115"/>
                  </a:cubicBezTo>
                  <a:cubicBezTo>
                    <a:pt x="23" y="138"/>
                    <a:pt x="1" y="161"/>
                    <a:pt x="23" y="206"/>
                  </a:cubicBezTo>
                  <a:cubicBezTo>
                    <a:pt x="23" y="252"/>
                    <a:pt x="92" y="275"/>
                    <a:pt x="115" y="275"/>
                  </a:cubicBezTo>
                  <a:cubicBezTo>
                    <a:pt x="183" y="252"/>
                    <a:pt x="229" y="229"/>
                    <a:pt x="274" y="229"/>
                  </a:cubicBezTo>
                  <a:cubicBezTo>
                    <a:pt x="320" y="206"/>
                    <a:pt x="366" y="206"/>
                    <a:pt x="411" y="183"/>
                  </a:cubicBezTo>
                  <a:lnTo>
                    <a:pt x="526" y="183"/>
                  </a:lnTo>
                  <a:cubicBezTo>
                    <a:pt x="548" y="161"/>
                    <a:pt x="548" y="161"/>
                    <a:pt x="571" y="138"/>
                  </a:cubicBezTo>
                  <a:cubicBezTo>
                    <a:pt x="594" y="138"/>
                    <a:pt x="594" y="115"/>
                    <a:pt x="594" y="92"/>
                  </a:cubicBezTo>
                  <a:cubicBezTo>
                    <a:pt x="594" y="69"/>
                    <a:pt x="594" y="47"/>
                    <a:pt x="571" y="24"/>
                  </a:cubicBezTo>
                  <a:cubicBezTo>
                    <a:pt x="548" y="24"/>
                    <a:pt x="526" y="1"/>
                    <a:pt x="526" y="1"/>
                  </a:cubicBez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8"/>
            <p:cNvSpPr/>
            <p:nvPr/>
          </p:nvSpPr>
          <p:spPr>
            <a:xfrm>
              <a:off x="9268280" y="2139680"/>
              <a:ext cx="10243" cy="14888"/>
            </a:xfrm>
            <a:custGeom>
              <a:avLst/>
              <a:gdLst/>
              <a:ahLst/>
              <a:cxnLst/>
              <a:rect l="l" t="t" r="r" b="b"/>
              <a:pathLst>
                <a:path w="366" h="532" extrusionOk="0">
                  <a:moveTo>
                    <a:pt x="92" y="1"/>
                  </a:moveTo>
                  <a:cubicBezTo>
                    <a:pt x="92" y="1"/>
                    <a:pt x="69" y="23"/>
                    <a:pt x="46" y="23"/>
                  </a:cubicBezTo>
                  <a:cubicBezTo>
                    <a:pt x="23" y="46"/>
                    <a:pt x="1" y="92"/>
                    <a:pt x="23" y="138"/>
                  </a:cubicBezTo>
                  <a:cubicBezTo>
                    <a:pt x="46" y="160"/>
                    <a:pt x="69" y="183"/>
                    <a:pt x="92" y="206"/>
                  </a:cubicBezTo>
                  <a:cubicBezTo>
                    <a:pt x="115" y="252"/>
                    <a:pt x="138" y="297"/>
                    <a:pt x="160" y="343"/>
                  </a:cubicBezTo>
                  <a:cubicBezTo>
                    <a:pt x="183" y="389"/>
                    <a:pt x="183" y="434"/>
                    <a:pt x="206" y="480"/>
                  </a:cubicBezTo>
                  <a:cubicBezTo>
                    <a:pt x="225" y="498"/>
                    <a:pt x="258" y="532"/>
                    <a:pt x="282" y="532"/>
                  </a:cubicBezTo>
                  <a:cubicBezTo>
                    <a:pt x="288" y="532"/>
                    <a:pt x="293" y="530"/>
                    <a:pt x="297" y="526"/>
                  </a:cubicBezTo>
                  <a:cubicBezTo>
                    <a:pt x="343" y="503"/>
                    <a:pt x="366" y="457"/>
                    <a:pt x="366" y="434"/>
                  </a:cubicBezTo>
                  <a:cubicBezTo>
                    <a:pt x="343" y="366"/>
                    <a:pt x="320" y="320"/>
                    <a:pt x="297" y="252"/>
                  </a:cubicBezTo>
                  <a:cubicBezTo>
                    <a:pt x="275" y="229"/>
                    <a:pt x="275" y="206"/>
                    <a:pt x="252" y="160"/>
                  </a:cubicBezTo>
                  <a:cubicBezTo>
                    <a:pt x="229" y="138"/>
                    <a:pt x="206" y="92"/>
                    <a:pt x="160" y="46"/>
                  </a:cubicBezTo>
                  <a:cubicBezTo>
                    <a:pt x="160" y="23"/>
                    <a:pt x="138" y="23"/>
                    <a:pt x="115" y="1"/>
                  </a:cubicBez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8"/>
            <p:cNvSpPr/>
            <p:nvPr/>
          </p:nvSpPr>
          <p:spPr>
            <a:xfrm>
              <a:off x="7394152" y="3063969"/>
              <a:ext cx="534038" cy="614523"/>
            </a:xfrm>
            <a:custGeom>
              <a:avLst/>
              <a:gdLst/>
              <a:ahLst/>
              <a:cxnLst/>
              <a:rect l="l" t="t" r="r" b="b"/>
              <a:pathLst>
                <a:path w="19083" h="21959" extrusionOk="0">
                  <a:moveTo>
                    <a:pt x="4725" y="1"/>
                  </a:moveTo>
                  <a:cubicBezTo>
                    <a:pt x="4634" y="1"/>
                    <a:pt x="4565" y="1"/>
                    <a:pt x="4474" y="24"/>
                  </a:cubicBezTo>
                  <a:cubicBezTo>
                    <a:pt x="4291" y="46"/>
                    <a:pt x="4154" y="161"/>
                    <a:pt x="4086" y="320"/>
                  </a:cubicBezTo>
                  <a:cubicBezTo>
                    <a:pt x="4063" y="412"/>
                    <a:pt x="4040" y="503"/>
                    <a:pt x="4017" y="594"/>
                  </a:cubicBezTo>
                  <a:cubicBezTo>
                    <a:pt x="3995" y="663"/>
                    <a:pt x="3995" y="708"/>
                    <a:pt x="3972" y="777"/>
                  </a:cubicBezTo>
                  <a:cubicBezTo>
                    <a:pt x="3926" y="914"/>
                    <a:pt x="3903" y="1051"/>
                    <a:pt x="3858" y="1188"/>
                  </a:cubicBezTo>
                  <a:cubicBezTo>
                    <a:pt x="3835" y="1302"/>
                    <a:pt x="3812" y="1439"/>
                    <a:pt x="3789" y="1553"/>
                  </a:cubicBezTo>
                  <a:lnTo>
                    <a:pt x="3789" y="1667"/>
                  </a:lnTo>
                  <a:cubicBezTo>
                    <a:pt x="3766" y="1781"/>
                    <a:pt x="3744" y="1895"/>
                    <a:pt x="3721" y="1987"/>
                  </a:cubicBezTo>
                  <a:lnTo>
                    <a:pt x="3675" y="2123"/>
                  </a:lnTo>
                  <a:cubicBezTo>
                    <a:pt x="3607" y="2420"/>
                    <a:pt x="3515" y="2740"/>
                    <a:pt x="3447" y="3014"/>
                  </a:cubicBezTo>
                  <a:cubicBezTo>
                    <a:pt x="3401" y="3196"/>
                    <a:pt x="3356" y="3356"/>
                    <a:pt x="3310" y="3539"/>
                  </a:cubicBezTo>
                  <a:lnTo>
                    <a:pt x="3196" y="3927"/>
                  </a:lnTo>
                  <a:cubicBezTo>
                    <a:pt x="3104" y="4223"/>
                    <a:pt x="3036" y="4520"/>
                    <a:pt x="2968" y="4817"/>
                  </a:cubicBezTo>
                  <a:cubicBezTo>
                    <a:pt x="2876" y="5114"/>
                    <a:pt x="2808" y="5433"/>
                    <a:pt x="2694" y="5753"/>
                  </a:cubicBezTo>
                  <a:cubicBezTo>
                    <a:pt x="2648" y="5912"/>
                    <a:pt x="2602" y="6072"/>
                    <a:pt x="2557" y="6232"/>
                  </a:cubicBezTo>
                  <a:cubicBezTo>
                    <a:pt x="2534" y="6323"/>
                    <a:pt x="2511" y="6415"/>
                    <a:pt x="2511" y="6529"/>
                  </a:cubicBezTo>
                  <a:cubicBezTo>
                    <a:pt x="2488" y="6574"/>
                    <a:pt x="2465" y="6643"/>
                    <a:pt x="2465" y="6711"/>
                  </a:cubicBezTo>
                  <a:cubicBezTo>
                    <a:pt x="2443" y="6803"/>
                    <a:pt x="2420" y="6894"/>
                    <a:pt x="2374" y="7008"/>
                  </a:cubicBezTo>
                  <a:cubicBezTo>
                    <a:pt x="2351" y="7077"/>
                    <a:pt x="2328" y="7145"/>
                    <a:pt x="2328" y="7214"/>
                  </a:cubicBezTo>
                  <a:lnTo>
                    <a:pt x="2283" y="7396"/>
                  </a:lnTo>
                  <a:cubicBezTo>
                    <a:pt x="2237" y="7510"/>
                    <a:pt x="2214" y="7624"/>
                    <a:pt x="2191" y="7716"/>
                  </a:cubicBezTo>
                  <a:cubicBezTo>
                    <a:pt x="2100" y="8058"/>
                    <a:pt x="2032" y="8378"/>
                    <a:pt x="1940" y="8674"/>
                  </a:cubicBezTo>
                  <a:cubicBezTo>
                    <a:pt x="1918" y="8720"/>
                    <a:pt x="1918" y="8743"/>
                    <a:pt x="1918" y="8766"/>
                  </a:cubicBezTo>
                  <a:cubicBezTo>
                    <a:pt x="1918" y="8788"/>
                    <a:pt x="1918" y="8811"/>
                    <a:pt x="1918" y="8834"/>
                  </a:cubicBezTo>
                  <a:cubicBezTo>
                    <a:pt x="1940" y="8903"/>
                    <a:pt x="1940" y="8948"/>
                    <a:pt x="1918" y="8994"/>
                  </a:cubicBezTo>
                  <a:cubicBezTo>
                    <a:pt x="1918" y="9040"/>
                    <a:pt x="1872" y="9085"/>
                    <a:pt x="1849" y="9131"/>
                  </a:cubicBezTo>
                  <a:cubicBezTo>
                    <a:pt x="1826" y="9131"/>
                    <a:pt x="1803" y="9154"/>
                    <a:pt x="1803" y="9154"/>
                  </a:cubicBezTo>
                  <a:cubicBezTo>
                    <a:pt x="1758" y="9313"/>
                    <a:pt x="1712" y="9450"/>
                    <a:pt x="1666" y="9610"/>
                  </a:cubicBezTo>
                  <a:cubicBezTo>
                    <a:pt x="1598" y="9907"/>
                    <a:pt x="1530" y="10204"/>
                    <a:pt x="1461" y="10523"/>
                  </a:cubicBezTo>
                  <a:cubicBezTo>
                    <a:pt x="1438" y="10614"/>
                    <a:pt x="1415" y="10706"/>
                    <a:pt x="1393" y="10797"/>
                  </a:cubicBezTo>
                  <a:lnTo>
                    <a:pt x="1347" y="10980"/>
                  </a:lnTo>
                  <a:cubicBezTo>
                    <a:pt x="1324" y="11094"/>
                    <a:pt x="1301" y="11185"/>
                    <a:pt x="1278" y="11299"/>
                  </a:cubicBezTo>
                  <a:lnTo>
                    <a:pt x="1256" y="11436"/>
                  </a:lnTo>
                  <a:lnTo>
                    <a:pt x="1210" y="11619"/>
                  </a:lnTo>
                  <a:cubicBezTo>
                    <a:pt x="1187" y="11710"/>
                    <a:pt x="1187" y="11801"/>
                    <a:pt x="1141" y="11916"/>
                  </a:cubicBezTo>
                  <a:lnTo>
                    <a:pt x="1119" y="12030"/>
                  </a:lnTo>
                  <a:cubicBezTo>
                    <a:pt x="1096" y="12144"/>
                    <a:pt x="1073" y="12235"/>
                    <a:pt x="1050" y="12326"/>
                  </a:cubicBezTo>
                  <a:cubicBezTo>
                    <a:pt x="982" y="12646"/>
                    <a:pt x="913" y="12943"/>
                    <a:pt x="845" y="13262"/>
                  </a:cubicBezTo>
                  <a:cubicBezTo>
                    <a:pt x="776" y="13559"/>
                    <a:pt x="731" y="13878"/>
                    <a:pt x="662" y="14175"/>
                  </a:cubicBezTo>
                  <a:cubicBezTo>
                    <a:pt x="639" y="14312"/>
                    <a:pt x="616" y="14449"/>
                    <a:pt x="594" y="14586"/>
                  </a:cubicBezTo>
                  <a:cubicBezTo>
                    <a:pt x="571" y="14791"/>
                    <a:pt x="548" y="14974"/>
                    <a:pt x="502" y="15157"/>
                  </a:cubicBezTo>
                  <a:lnTo>
                    <a:pt x="480" y="15248"/>
                  </a:lnTo>
                  <a:cubicBezTo>
                    <a:pt x="434" y="15522"/>
                    <a:pt x="388" y="15796"/>
                    <a:pt x="320" y="16070"/>
                  </a:cubicBezTo>
                  <a:lnTo>
                    <a:pt x="297" y="16229"/>
                  </a:lnTo>
                  <a:cubicBezTo>
                    <a:pt x="274" y="16344"/>
                    <a:pt x="251" y="16435"/>
                    <a:pt x="206" y="16549"/>
                  </a:cubicBezTo>
                  <a:lnTo>
                    <a:pt x="160" y="16754"/>
                  </a:lnTo>
                  <a:lnTo>
                    <a:pt x="114" y="16960"/>
                  </a:lnTo>
                  <a:cubicBezTo>
                    <a:pt x="92" y="17051"/>
                    <a:pt x="69" y="17120"/>
                    <a:pt x="69" y="17188"/>
                  </a:cubicBezTo>
                  <a:cubicBezTo>
                    <a:pt x="46" y="17325"/>
                    <a:pt x="0" y="17462"/>
                    <a:pt x="92" y="17599"/>
                  </a:cubicBezTo>
                  <a:cubicBezTo>
                    <a:pt x="160" y="17667"/>
                    <a:pt x="251" y="17736"/>
                    <a:pt x="365" y="17736"/>
                  </a:cubicBezTo>
                  <a:lnTo>
                    <a:pt x="388" y="17736"/>
                  </a:lnTo>
                  <a:cubicBezTo>
                    <a:pt x="525" y="17804"/>
                    <a:pt x="639" y="17873"/>
                    <a:pt x="753" y="17919"/>
                  </a:cubicBezTo>
                  <a:cubicBezTo>
                    <a:pt x="868" y="17987"/>
                    <a:pt x="959" y="18033"/>
                    <a:pt x="1073" y="18101"/>
                  </a:cubicBezTo>
                  <a:cubicBezTo>
                    <a:pt x="1187" y="18170"/>
                    <a:pt x="1324" y="18238"/>
                    <a:pt x="1461" y="18329"/>
                  </a:cubicBezTo>
                  <a:cubicBezTo>
                    <a:pt x="1598" y="18421"/>
                    <a:pt x="1758" y="18489"/>
                    <a:pt x="1918" y="18580"/>
                  </a:cubicBezTo>
                  <a:cubicBezTo>
                    <a:pt x="2054" y="18649"/>
                    <a:pt x="2169" y="18717"/>
                    <a:pt x="2306" y="18786"/>
                  </a:cubicBezTo>
                  <a:cubicBezTo>
                    <a:pt x="2443" y="18854"/>
                    <a:pt x="2579" y="18900"/>
                    <a:pt x="2739" y="18969"/>
                  </a:cubicBezTo>
                  <a:lnTo>
                    <a:pt x="3333" y="19197"/>
                  </a:lnTo>
                  <a:lnTo>
                    <a:pt x="3629" y="19311"/>
                  </a:lnTo>
                  <a:cubicBezTo>
                    <a:pt x="3926" y="19425"/>
                    <a:pt x="4200" y="19539"/>
                    <a:pt x="4497" y="19653"/>
                  </a:cubicBezTo>
                  <a:lnTo>
                    <a:pt x="4816" y="19767"/>
                  </a:lnTo>
                  <a:cubicBezTo>
                    <a:pt x="5022" y="19836"/>
                    <a:pt x="5204" y="19904"/>
                    <a:pt x="5410" y="19973"/>
                  </a:cubicBezTo>
                  <a:lnTo>
                    <a:pt x="5570" y="20041"/>
                  </a:lnTo>
                  <a:cubicBezTo>
                    <a:pt x="5661" y="20064"/>
                    <a:pt x="5775" y="20110"/>
                    <a:pt x="5866" y="20133"/>
                  </a:cubicBezTo>
                  <a:cubicBezTo>
                    <a:pt x="6026" y="20201"/>
                    <a:pt x="6186" y="20247"/>
                    <a:pt x="6368" y="20315"/>
                  </a:cubicBezTo>
                  <a:cubicBezTo>
                    <a:pt x="6528" y="20361"/>
                    <a:pt x="6711" y="20407"/>
                    <a:pt x="6871" y="20452"/>
                  </a:cubicBezTo>
                  <a:lnTo>
                    <a:pt x="7190" y="20566"/>
                  </a:lnTo>
                  <a:cubicBezTo>
                    <a:pt x="7259" y="20566"/>
                    <a:pt x="7304" y="20589"/>
                    <a:pt x="7373" y="20612"/>
                  </a:cubicBezTo>
                  <a:lnTo>
                    <a:pt x="7396" y="20612"/>
                  </a:lnTo>
                  <a:lnTo>
                    <a:pt x="7441" y="20635"/>
                  </a:lnTo>
                  <a:cubicBezTo>
                    <a:pt x="7510" y="20635"/>
                    <a:pt x="7555" y="20658"/>
                    <a:pt x="7601" y="20680"/>
                  </a:cubicBezTo>
                  <a:cubicBezTo>
                    <a:pt x="7692" y="20703"/>
                    <a:pt x="7761" y="20726"/>
                    <a:pt x="7829" y="20749"/>
                  </a:cubicBezTo>
                  <a:lnTo>
                    <a:pt x="8126" y="20840"/>
                  </a:lnTo>
                  <a:cubicBezTo>
                    <a:pt x="8446" y="20931"/>
                    <a:pt x="8719" y="21000"/>
                    <a:pt x="9016" y="21068"/>
                  </a:cubicBezTo>
                  <a:lnTo>
                    <a:pt x="9176" y="21114"/>
                  </a:lnTo>
                  <a:cubicBezTo>
                    <a:pt x="9244" y="21114"/>
                    <a:pt x="9313" y="21137"/>
                    <a:pt x="9404" y="21160"/>
                  </a:cubicBezTo>
                  <a:cubicBezTo>
                    <a:pt x="9427" y="21160"/>
                    <a:pt x="9450" y="21137"/>
                    <a:pt x="9496" y="21137"/>
                  </a:cubicBezTo>
                  <a:cubicBezTo>
                    <a:pt x="9518" y="21137"/>
                    <a:pt x="9541" y="21160"/>
                    <a:pt x="9564" y="21160"/>
                  </a:cubicBezTo>
                  <a:cubicBezTo>
                    <a:pt x="9655" y="21183"/>
                    <a:pt x="9747" y="21205"/>
                    <a:pt x="9838" y="21228"/>
                  </a:cubicBezTo>
                  <a:lnTo>
                    <a:pt x="9952" y="21274"/>
                  </a:lnTo>
                  <a:lnTo>
                    <a:pt x="9975" y="21274"/>
                  </a:lnTo>
                  <a:lnTo>
                    <a:pt x="10135" y="21320"/>
                  </a:lnTo>
                  <a:lnTo>
                    <a:pt x="10363" y="21365"/>
                  </a:lnTo>
                  <a:lnTo>
                    <a:pt x="10591" y="21434"/>
                  </a:lnTo>
                  <a:cubicBezTo>
                    <a:pt x="10660" y="21434"/>
                    <a:pt x="10728" y="21456"/>
                    <a:pt x="10797" y="21456"/>
                  </a:cubicBezTo>
                  <a:cubicBezTo>
                    <a:pt x="10934" y="21479"/>
                    <a:pt x="11070" y="21502"/>
                    <a:pt x="11207" y="21525"/>
                  </a:cubicBezTo>
                  <a:cubicBezTo>
                    <a:pt x="11367" y="21548"/>
                    <a:pt x="11527" y="21571"/>
                    <a:pt x="11687" y="21616"/>
                  </a:cubicBezTo>
                  <a:cubicBezTo>
                    <a:pt x="12006" y="21662"/>
                    <a:pt x="12303" y="21708"/>
                    <a:pt x="12600" y="21776"/>
                  </a:cubicBezTo>
                  <a:lnTo>
                    <a:pt x="12828" y="21822"/>
                  </a:lnTo>
                  <a:cubicBezTo>
                    <a:pt x="12942" y="21845"/>
                    <a:pt x="13079" y="21867"/>
                    <a:pt x="13193" y="21890"/>
                  </a:cubicBezTo>
                  <a:cubicBezTo>
                    <a:pt x="13193" y="21890"/>
                    <a:pt x="13216" y="21913"/>
                    <a:pt x="13216" y="21913"/>
                  </a:cubicBezTo>
                  <a:lnTo>
                    <a:pt x="13764" y="21913"/>
                  </a:lnTo>
                  <a:cubicBezTo>
                    <a:pt x="13878" y="21936"/>
                    <a:pt x="13992" y="21936"/>
                    <a:pt x="14106" y="21936"/>
                  </a:cubicBezTo>
                  <a:cubicBezTo>
                    <a:pt x="14220" y="21936"/>
                    <a:pt x="14357" y="21936"/>
                    <a:pt x="14471" y="21959"/>
                  </a:cubicBezTo>
                  <a:lnTo>
                    <a:pt x="14494" y="21936"/>
                  </a:lnTo>
                  <a:cubicBezTo>
                    <a:pt x="14517" y="21936"/>
                    <a:pt x="14540" y="21913"/>
                    <a:pt x="14540" y="21890"/>
                  </a:cubicBezTo>
                  <a:cubicBezTo>
                    <a:pt x="14586" y="21867"/>
                    <a:pt x="14631" y="21822"/>
                    <a:pt x="14677" y="21776"/>
                  </a:cubicBezTo>
                  <a:cubicBezTo>
                    <a:pt x="14768" y="21685"/>
                    <a:pt x="14814" y="21571"/>
                    <a:pt x="14859" y="21479"/>
                  </a:cubicBezTo>
                  <a:cubicBezTo>
                    <a:pt x="14905" y="21365"/>
                    <a:pt x="14951" y="21228"/>
                    <a:pt x="14951" y="21091"/>
                  </a:cubicBezTo>
                  <a:lnTo>
                    <a:pt x="14996" y="20886"/>
                  </a:lnTo>
                  <a:cubicBezTo>
                    <a:pt x="15019" y="20658"/>
                    <a:pt x="15065" y="20452"/>
                    <a:pt x="15088" y="20224"/>
                  </a:cubicBezTo>
                  <a:cubicBezTo>
                    <a:pt x="15111" y="20087"/>
                    <a:pt x="15133" y="19950"/>
                    <a:pt x="15156" y="19813"/>
                  </a:cubicBezTo>
                  <a:cubicBezTo>
                    <a:pt x="15179" y="19699"/>
                    <a:pt x="15225" y="19562"/>
                    <a:pt x="15248" y="19448"/>
                  </a:cubicBezTo>
                  <a:lnTo>
                    <a:pt x="15270" y="19425"/>
                  </a:lnTo>
                  <a:cubicBezTo>
                    <a:pt x="15293" y="19334"/>
                    <a:pt x="15316" y="19242"/>
                    <a:pt x="15339" y="19174"/>
                  </a:cubicBezTo>
                  <a:cubicBezTo>
                    <a:pt x="15339" y="19105"/>
                    <a:pt x="15362" y="19037"/>
                    <a:pt x="15384" y="18969"/>
                  </a:cubicBezTo>
                  <a:lnTo>
                    <a:pt x="15430" y="18832"/>
                  </a:lnTo>
                  <a:cubicBezTo>
                    <a:pt x="15453" y="18740"/>
                    <a:pt x="15476" y="18649"/>
                    <a:pt x="15499" y="18558"/>
                  </a:cubicBezTo>
                  <a:cubicBezTo>
                    <a:pt x="15521" y="18466"/>
                    <a:pt x="15544" y="18375"/>
                    <a:pt x="15567" y="18284"/>
                  </a:cubicBezTo>
                  <a:lnTo>
                    <a:pt x="15590" y="18147"/>
                  </a:lnTo>
                  <a:cubicBezTo>
                    <a:pt x="15613" y="18033"/>
                    <a:pt x="15636" y="17941"/>
                    <a:pt x="15658" y="17827"/>
                  </a:cubicBezTo>
                  <a:lnTo>
                    <a:pt x="15704" y="17690"/>
                  </a:lnTo>
                  <a:cubicBezTo>
                    <a:pt x="15727" y="17553"/>
                    <a:pt x="15773" y="17416"/>
                    <a:pt x="15795" y="17257"/>
                  </a:cubicBezTo>
                  <a:cubicBezTo>
                    <a:pt x="15818" y="17143"/>
                    <a:pt x="15864" y="17028"/>
                    <a:pt x="15887" y="16914"/>
                  </a:cubicBezTo>
                  <a:lnTo>
                    <a:pt x="15909" y="16846"/>
                  </a:lnTo>
                  <a:cubicBezTo>
                    <a:pt x="15955" y="16686"/>
                    <a:pt x="15978" y="16549"/>
                    <a:pt x="16024" y="16412"/>
                  </a:cubicBezTo>
                  <a:cubicBezTo>
                    <a:pt x="16046" y="16321"/>
                    <a:pt x="16069" y="16252"/>
                    <a:pt x="16092" y="16161"/>
                  </a:cubicBezTo>
                  <a:cubicBezTo>
                    <a:pt x="16115" y="16093"/>
                    <a:pt x="16138" y="16047"/>
                    <a:pt x="16161" y="16001"/>
                  </a:cubicBezTo>
                  <a:cubicBezTo>
                    <a:pt x="16206" y="15819"/>
                    <a:pt x="16252" y="15636"/>
                    <a:pt x="16297" y="15453"/>
                  </a:cubicBezTo>
                  <a:cubicBezTo>
                    <a:pt x="16343" y="15316"/>
                    <a:pt x="16366" y="15202"/>
                    <a:pt x="16389" y="15065"/>
                  </a:cubicBezTo>
                  <a:cubicBezTo>
                    <a:pt x="16480" y="14791"/>
                    <a:pt x="16571" y="14495"/>
                    <a:pt x="16640" y="14198"/>
                  </a:cubicBezTo>
                  <a:cubicBezTo>
                    <a:pt x="16663" y="14130"/>
                    <a:pt x="16663" y="14061"/>
                    <a:pt x="16686" y="13993"/>
                  </a:cubicBezTo>
                  <a:cubicBezTo>
                    <a:pt x="16708" y="13924"/>
                    <a:pt x="16731" y="13856"/>
                    <a:pt x="16754" y="13764"/>
                  </a:cubicBezTo>
                  <a:cubicBezTo>
                    <a:pt x="16777" y="13673"/>
                    <a:pt x="16800" y="13559"/>
                    <a:pt x="16822" y="13468"/>
                  </a:cubicBezTo>
                  <a:lnTo>
                    <a:pt x="16868" y="13308"/>
                  </a:lnTo>
                  <a:cubicBezTo>
                    <a:pt x="16891" y="13171"/>
                    <a:pt x="16937" y="13011"/>
                    <a:pt x="16982" y="12874"/>
                  </a:cubicBezTo>
                  <a:cubicBezTo>
                    <a:pt x="17028" y="12714"/>
                    <a:pt x="17074" y="12577"/>
                    <a:pt x="17096" y="12418"/>
                  </a:cubicBezTo>
                  <a:cubicBezTo>
                    <a:pt x="17142" y="12189"/>
                    <a:pt x="17210" y="11961"/>
                    <a:pt x="17256" y="11756"/>
                  </a:cubicBezTo>
                  <a:lnTo>
                    <a:pt x="17325" y="11505"/>
                  </a:lnTo>
                  <a:cubicBezTo>
                    <a:pt x="17347" y="11413"/>
                    <a:pt x="17370" y="11299"/>
                    <a:pt x="17393" y="11208"/>
                  </a:cubicBezTo>
                  <a:cubicBezTo>
                    <a:pt x="17439" y="11003"/>
                    <a:pt x="17484" y="10797"/>
                    <a:pt x="17530" y="10592"/>
                  </a:cubicBezTo>
                  <a:cubicBezTo>
                    <a:pt x="17599" y="10318"/>
                    <a:pt x="17667" y="10021"/>
                    <a:pt x="17758" y="9679"/>
                  </a:cubicBezTo>
                  <a:cubicBezTo>
                    <a:pt x="17804" y="9542"/>
                    <a:pt x="17827" y="9405"/>
                    <a:pt x="17872" y="9245"/>
                  </a:cubicBezTo>
                  <a:cubicBezTo>
                    <a:pt x="17918" y="9085"/>
                    <a:pt x="17964" y="8948"/>
                    <a:pt x="18009" y="8788"/>
                  </a:cubicBezTo>
                  <a:cubicBezTo>
                    <a:pt x="18032" y="8697"/>
                    <a:pt x="18032" y="8629"/>
                    <a:pt x="18055" y="8560"/>
                  </a:cubicBezTo>
                  <a:cubicBezTo>
                    <a:pt x="18078" y="8560"/>
                    <a:pt x="18078" y="8537"/>
                    <a:pt x="18078" y="8537"/>
                  </a:cubicBezTo>
                  <a:cubicBezTo>
                    <a:pt x="18055" y="8469"/>
                    <a:pt x="18078" y="8400"/>
                    <a:pt x="18101" y="8309"/>
                  </a:cubicBezTo>
                  <a:lnTo>
                    <a:pt x="18124" y="8218"/>
                  </a:lnTo>
                  <a:lnTo>
                    <a:pt x="18192" y="8012"/>
                  </a:lnTo>
                  <a:lnTo>
                    <a:pt x="18260" y="7761"/>
                  </a:lnTo>
                  <a:lnTo>
                    <a:pt x="18329" y="7533"/>
                  </a:lnTo>
                  <a:cubicBezTo>
                    <a:pt x="18375" y="7419"/>
                    <a:pt x="18397" y="7305"/>
                    <a:pt x="18443" y="7214"/>
                  </a:cubicBezTo>
                  <a:lnTo>
                    <a:pt x="18489" y="6962"/>
                  </a:lnTo>
                  <a:lnTo>
                    <a:pt x="18557" y="6711"/>
                  </a:lnTo>
                  <a:lnTo>
                    <a:pt x="18603" y="6506"/>
                  </a:lnTo>
                  <a:lnTo>
                    <a:pt x="18648" y="6301"/>
                  </a:lnTo>
                  <a:cubicBezTo>
                    <a:pt x="18648" y="6232"/>
                    <a:pt x="18671" y="6164"/>
                    <a:pt x="18694" y="6095"/>
                  </a:cubicBezTo>
                  <a:lnTo>
                    <a:pt x="18694" y="6049"/>
                  </a:lnTo>
                  <a:cubicBezTo>
                    <a:pt x="18717" y="6004"/>
                    <a:pt x="18717" y="5958"/>
                    <a:pt x="18740" y="5935"/>
                  </a:cubicBezTo>
                  <a:cubicBezTo>
                    <a:pt x="18740" y="5867"/>
                    <a:pt x="18740" y="5798"/>
                    <a:pt x="18763" y="5730"/>
                  </a:cubicBezTo>
                  <a:cubicBezTo>
                    <a:pt x="18763" y="5593"/>
                    <a:pt x="18785" y="5456"/>
                    <a:pt x="18785" y="5342"/>
                  </a:cubicBezTo>
                  <a:lnTo>
                    <a:pt x="18808" y="5273"/>
                  </a:lnTo>
                  <a:cubicBezTo>
                    <a:pt x="18831" y="5136"/>
                    <a:pt x="18854" y="4999"/>
                    <a:pt x="18877" y="4863"/>
                  </a:cubicBezTo>
                  <a:cubicBezTo>
                    <a:pt x="18900" y="4794"/>
                    <a:pt x="18922" y="4748"/>
                    <a:pt x="18945" y="4680"/>
                  </a:cubicBezTo>
                  <a:cubicBezTo>
                    <a:pt x="18968" y="4589"/>
                    <a:pt x="18991" y="4497"/>
                    <a:pt x="19014" y="4406"/>
                  </a:cubicBezTo>
                  <a:cubicBezTo>
                    <a:pt x="19037" y="4315"/>
                    <a:pt x="19037" y="4178"/>
                    <a:pt x="19037" y="4064"/>
                  </a:cubicBezTo>
                  <a:cubicBezTo>
                    <a:pt x="19014" y="3995"/>
                    <a:pt x="18991" y="3927"/>
                    <a:pt x="18991" y="3835"/>
                  </a:cubicBezTo>
                  <a:cubicBezTo>
                    <a:pt x="18991" y="3835"/>
                    <a:pt x="19014" y="3835"/>
                    <a:pt x="19014" y="3813"/>
                  </a:cubicBezTo>
                  <a:cubicBezTo>
                    <a:pt x="19059" y="3767"/>
                    <a:pt x="19082" y="3698"/>
                    <a:pt x="19082" y="3630"/>
                  </a:cubicBezTo>
                  <a:cubicBezTo>
                    <a:pt x="19059" y="3561"/>
                    <a:pt x="19037" y="3493"/>
                    <a:pt x="18991" y="3470"/>
                  </a:cubicBezTo>
                  <a:cubicBezTo>
                    <a:pt x="18945" y="3425"/>
                    <a:pt x="18900" y="3402"/>
                    <a:pt x="18831" y="3379"/>
                  </a:cubicBezTo>
                  <a:cubicBezTo>
                    <a:pt x="18808" y="3356"/>
                    <a:pt x="18785" y="3356"/>
                    <a:pt x="18763" y="3333"/>
                  </a:cubicBezTo>
                  <a:cubicBezTo>
                    <a:pt x="18740" y="3310"/>
                    <a:pt x="18694" y="3288"/>
                    <a:pt x="18648" y="3265"/>
                  </a:cubicBezTo>
                  <a:cubicBezTo>
                    <a:pt x="18580" y="3219"/>
                    <a:pt x="18512" y="3196"/>
                    <a:pt x="18466" y="3151"/>
                  </a:cubicBezTo>
                  <a:lnTo>
                    <a:pt x="18420" y="3128"/>
                  </a:lnTo>
                  <a:cubicBezTo>
                    <a:pt x="18306" y="3082"/>
                    <a:pt x="18215" y="3014"/>
                    <a:pt x="18101" y="2991"/>
                  </a:cubicBezTo>
                  <a:lnTo>
                    <a:pt x="18055" y="2991"/>
                  </a:lnTo>
                  <a:cubicBezTo>
                    <a:pt x="18009" y="2991"/>
                    <a:pt x="17964" y="2991"/>
                    <a:pt x="17918" y="3014"/>
                  </a:cubicBezTo>
                  <a:lnTo>
                    <a:pt x="17758" y="2945"/>
                  </a:lnTo>
                  <a:cubicBezTo>
                    <a:pt x="17599" y="2877"/>
                    <a:pt x="17462" y="2808"/>
                    <a:pt x="17302" y="2763"/>
                  </a:cubicBezTo>
                  <a:cubicBezTo>
                    <a:pt x="17142" y="2717"/>
                    <a:pt x="16982" y="2648"/>
                    <a:pt x="16822" y="2603"/>
                  </a:cubicBezTo>
                  <a:lnTo>
                    <a:pt x="16663" y="2557"/>
                  </a:lnTo>
                  <a:cubicBezTo>
                    <a:pt x="16526" y="2512"/>
                    <a:pt x="16389" y="2466"/>
                    <a:pt x="16252" y="2420"/>
                  </a:cubicBezTo>
                  <a:cubicBezTo>
                    <a:pt x="16092" y="2375"/>
                    <a:pt x="15955" y="2306"/>
                    <a:pt x="15818" y="2260"/>
                  </a:cubicBezTo>
                  <a:lnTo>
                    <a:pt x="15727" y="2238"/>
                  </a:lnTo>
                  <a:lnTo>
                    <a:pt x="15681" y="2215"/>
                  </a:lnTo>
                  <a:cubicBezTo>
                    <a:pt x="15544" y="2169"/>
                    <a:pt x="15407" y="2123"/>
                    <a:pt x="15270" y="2078"/>
                  </a:cubicBezTo>
                  <a:cubicBezTo>
                    <a:pt x="15088" y="2009"/>
                    <a:pt x="14928" y="1964"/>
                    <a:pt x="14768" y="1918"/>
                  </a:cubicBezTo>
                  <a:cubicBezTo>
                    <a:pt x="14471" y="1827"/>
                    <a:pt x="14175" y="1758"/>
                    <a:pt x="13878" y="1713"/>
                  </a:cubicBezTo>
                  <a:cubicBezTo>
                    <a:pt x="13581" y="1644"/>
                    <a:pt x="13262" y="1598"/>
                    <a:pt x="12965" y="1530"/>
                  </a:cubicBezTo>
                  <a:cubicBezTo>
                    <a:pt x="12691" y="1507"/>
                    <a:pt x="12349" y="1439"/>
                    <a:pt x="11984" y="1347"/>
                  </a:cubicBezTo>
                  <a:cubicBezTo>
                    <a:pt x="11687" y="1279"/>
                    <a:pt x="11367" y="1210"/>
                    <a:pt x="11070" y="1142"/>
                  </a:cubicBezTo>
                  <a:cubicBezTo>
                    <a:pt x="10751" y="1096"/>
                    <a:pt x="10431" y="1028"/>
                    <a:pt x="10112" y="982"/>
                  </a:cubicBezTo>
                  <a:cubicBezTo>
                    <a:pt x="10043" y="982"/>
                    <a:pt x="9975" y="959"/>
                    <a:pt x="9884" y="959"/>
                  </a:cubicBezTo>
                  <a:cubicBezTo>
                    <a:pt x="9815" y="937"/>
                    <a:pt x="9724" y="937"/>
                    <a:pt x="9632" y="914"/>
                  </a:cubicBezTo>
                  <a:cubicBezTo>
                    <a:pt x="9473" y="891"/>
                    <a:pt x="9313" y="891"/>
                    <a:pt x="9153" y="868"/>
                  </a:cubicBezTo>
                  <a:lnTo>
                    <a:pt x="9039" y="822"/>
                  </a:lnTo>
                  <a:lnTo>
                    <a:pt x="8971" y="800"/>
                  </a:lnTo>
                  <a:cubicBezTo>
                    <a:pt x="8811" y="754"/>
                    <a:pt x="8628" y="685"/>
                    <a:pt x="8446" y="640"/>
                  </a:cubicBezTo>
                  <a:cubicBezTo>
                    <a:pt x="8126" y="549"/>
                    <a:pt x="7806" y="457"/>
                    <a:pt x="7464" y="366"/>
                  </a:cubicBezTo>
                  <a:cubicBezTo>
                    <a:pt x="7304" y="320"/>
                    <a:pt x="7145" y="275"/>
                    <a:pt x="6985" y="229"/>
                  </a:cubicBezTo>
                  <a:cubicBezTo>
                    <a:pt x="6825" y="206"/>
                    <a:pt x="6665" y="183"/>
                    <a:pt x="6505" y="161"/>
                  </a:cubicBezTo>
                  <a:cubicBezTo>
                    <a:pt x="6186" y="92"/>
                    <a:pt x="5889" y="69"/>
                    <a:pt x="5592" y="46"/>
                  </a:cubicBezTo>
                  <a:cubicBezTo>
                    <a:pt x="5387" y="24"/>
                    <a:pt x="5136" y="1"/>
                    <a:pt x="4862" y="1"/>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8"/>
            <p:cNvSpPr/>
            <p:nvPr/>
          </p:nvSpPr>
          <p:spPr>
            <a:xfrm>
              <a:off x="7394796" y="3564117"/>
              <a:ext cx="48778" cy="78554"/>
            </a:xfrm>
            <a:custGeom>
              <a:avLst/>
              <a:gdLst/>
              <a:ahLst/>
              <a:cxnLst/>
              <a:rect l="l" t="t" r="r" b="b"/>
              <a:pathLst>
                <a:path w="1743" h="2807" extrusionOk="0">
                  <a:moveTo>
                    <a:pt x="297" y="1"/>
                  </a:moveTo>
                  <a:cubicBezTo>
                    <a:pt x="274" y="1"/>
                    <a:pt x="228" y="1"/>
                    <a:pt x="205" y="24"/>
                  </a:cubicBezTo>
                  <a:cubicBezTo>
                    <a:pt x="137" y="47"/>
                    <a:pt x="69" y="92"/>
                    <a:pt x="46" y="161"/>
                  </a:cubicBezTo>
                  <a:cubicBezTo>
                    <a:pt x="23" y="229"/>
                    <a:pt x="0" y="252"/>
                    <a:pt x="23" y="320"/>
                  </a:cubicBezTo>
                  <a:cubicBezTo>
                    <a:pt x="23" y="412"/>
                    <a:pt x="69" y="457"/>
                    <a:pt x="114" y="526"/>
                  </a:cubicBezTo>
                  <a:cubicBezTo>
                    <a:pt x="137" y="526"/>
                    <a:pt x="137" y="526"/>
                    <a:pt x="137" y="549"/>
                  </a:cubicBezTo>
                  <a:cubicBezTo>
                    <a:pt x="114" y="617"/>
                    <a:pt x="137" y="708"/>
                    <a:pt x="183" y="777"/>
                  </a:cubicBezTo>
                  <a:cubicBezTo>
                    <a:pt x="137" y="823"/>
                    <a:pt x="114" y="891"/>
                    <a:pt x="137" y="960"/>
                  </a:cubicBezTo>
                  <a:cubicBezTo>
                    <a:pt x="137" y="1028"/>
                    <a:pt x="160" y="1074"/>
                    <a:pt x="205" y="1119"/>
                  </a:cubicBezTo>
                  <a:cubicBezTo>
                    <a:pt x="297" y="1211"/>
                    <a:pt x="365" y="1302"/>
                    <a:pt x="457" y="1370"/>
                  </a:cubicBezTo>
                  <a:cubicBezTo>
                    <a:pt x="434" y="1416"/>
                    <a:pt x="434" y="1462"/>
                    <a:pt x="434" y="1530"/>
                  </a:cubicBezTo>
                  <a:cubicBezTo>
                    <a:pt x="411" y="1530"/>
                    <a:pt x="411" y="1553"/>
                    <a:pt x="388" y="1576"/>
                  </a:cubicBezTo>
                  <a:cubicBezTo>
                    <a:pt x="365" y="1644"/>
                    <a:pt x="365" y="1736"/>
                    <a:pt x="411" y="1781"/>
                  </a:cubicBezTo>
                  <a:cubicBezTo>
                    <a:pt x="457" y="1850"/>
                    <a:pt x="525" y="1918"/>
                    <a:pt x="593" y="1964"/>
                  </a:cubicBezTo>
                  <a:cubicBezTo>
                    <a:pt x="616" y="1987"/>
                    <a:pt x="639" y="1987"/>
                    <a:pt x="639" y="2010"/>
                  </a:cubicBezTo>
                  <a:cubicBezTo>
                    <a:pt x="639" y="2032"/>
                    <a:pt x="639" y="2055"/>
                    <a:pt x="662" y="2078"/>
                  </a:cubicBezTo>
                  <a:cubicBezTo>
                    <a:pt x="662" y="2101"/>
                    <a:pt x="662" y="2124"/>
                    <a:pt x="685" y="2146"/>
                  </a:cubicBezTo>
                  <a:cubicBezTo>
                    <a:pt x="685" y="2146"/>
                    <a:pt x="708" y="2169"/>
                    <a:pt x="730" y="2192"/>
                  </a:cubicBezTo>
                  <a:cubicBezTo>
                    <a:pt x="730" y="2192"/>
                    <a:pt x="730" y="2192"/>
                    <a:pt x="753" y="2215"/>
                  </a:cubicBezTo>
                  <a:cubicBezTo>
                    <a:pt x="799" y="2261"/>
                    <a:pt x="867" y="2329"/>
                    <a:pt x="913" y="2375"/>
                  </a:cubicBezTo>
                  <a:cubicBezTo>
                    <a:pt x="959" y="2398"/>
                    <a:pt x="1027" y="2443"/>
                    <a:pt x="1073" y="2466"/>
                  </a:cubicBezTo>
                  <a:cubicBezTo>
                    <a:pt x="1096" y="2489"/>
                    <a:pt x="1118" y="2512"/>
                    <a:pt x="1141" y="2535"/>
                  </a:cubicBezTo>
                  <a:cubicBezTo>
                    <a:pt x="1187" y="2557"/>
                    <a:pt x="1210" y="2603"/>
                    <a:pt x="1255" y="2626"/>
                  </a:cubicBezTo>
                  <a:cubicBezTo>
                    <a:pt x="1278" y="2649"/>
                    <a:pt x="1301" y="2649"/>
                    <a:pt x="1347" y="2649"/>
                  </a:cubicBezTo>
                  <a:cubicBezTo>
                    <a:pt x="1392" y="2694"/>
                    <a:pt x="1461" y="2740"/>
                    <a:pt x="1529" y="2786"/>
                  </a:cubicBezTo>
                  <a:cubicBezTo>
                    <a:pt x="1549" y="2800"/>
                    <a:pt x="1570" y="2806"/>
                    <a:pt x="1591" y="2806"/>
                  </a:cubicBezTo>
                  <a:cubicBezTo>
                    <a:pt x="1670" y="2806"/>
                    <a:pt x="1743" y="2720"/>
                    <a:pt x="1689" y="2649"/>
                  </a:cubicBezTo>
                  <a:cubicBezTo>
                    <a:pt x="1643" y="2626"/>
                    <a:pt x="1621" y="2580"/>
                    <a:pt x="1575" y="2557"/>
                  </a:cubicBezTo>
                  <a:cubicBezTo>
                    <a:pt x="1666" y="2535"/>
                    <a:pt x="1712" y="2443"/>
                    <a:pt x="1712" y="2352"/>
                  </a:cubicBezTo>
                  <a:cubicBezTo>
                    <a:pt x="1712" y="2261"/>
                    <a:pt x="1666" y="2215"/>
                    <a:pt x="1598" y="2146"/>
                  </a:cubicBezTo>
                  <a:cubicBezTo>
                    <a:pt x="1575" y="2101"/>
                    <a:pt x="1529" y="2055"/>
                    <a:pt x="1484" y="2010"/>
                  </a:cubicBezTo>
                  <a:cubicBezTo>
                    <a:pt x="1507" y="1987"/>
                    <a:pt x="1529" y="1964"/>
                    <a:pt x="1529" y="1941"/>
                  </a:cubicBezTo>
                  <a:cubicBezTo>
                    <a:pt x="1529" y="1873"/>
                    <a:pt x="1529" y="1804"/>
                    <a:pt x="1484" y="1758"/>
                  </a:cubicBezTo>
                  <a:cubicBezTo>
                    <a:pt x="1461" y="1713"/>
                    <a:pt x="1438" y="1690"/>
                    <a:pt x="1415" y="1644"/>
                  </a:cubicBezTo>
                  <a:cubicBezTo>
                    <a:pt x="1438" y="1644"/>
                    <a:pt x="1438" y="1622"/>
                    <a:pt x="1461" y="1599"/>
                  </a:cubicBezTo>
                  <a:cubicBezTo>
                    <a:pt x="1484" y="1553"/>
                    <a:pt x="1484" y="1507"/>
                    <a:pt x="1484" y="1462"/>
                  </a:cubicBezTo>
                  <a:cubicBezTo>
                    <a:pt x="1461" y="1393"/>
                    <a:pt x="1461" y="1370"/>
                    <a:pt x="1438" y="1302"/>
                  </a:cubicBezTo>
                  <a:cubicBezTo>
                    <a:pt x="1415" y="1256"/>
                    <a:pt x="1370" y="1233"/>
                    <a:pt x="1347" y="1188"/>
                  </a:cubicBezTo>
                  <a:lnTo>
                    <a:pt x="1301" y="1119"/>
                  </a:lnTo>
                  <a:cubicBezTo>
                    <a:pt x="1301" y="1097"/>
                    <a:pt x="1324" y="1097"/>
                    <a:pt x="1324" y="1074"/>
                  </a:cubicBezTo>
                  <a:lnTo>
                    <a:pt x="1301" y="1074"/>
                  </a:lnTo>
                  <a:cubicBezTo>
                    <a:pt x="1255" y="1028"/>
                    <a:pt x="1233" y="960"/>
                    <a:pt x="1233" y="914"/>
                  </a:cubicBezTo>
                  <a:cubicBezTo>
                    <a:pt x="1233" y="868"/>
                    <a:pt x="1255" y="823"/>
                    <a:pt x="1301" y="777"/>
                  </a:cubicBezTo>
                  <a:cubicBezTo>
                    <a:pt x="1255" y="708"/>
                    <a:pt x="1210" y="663"/>
                    <a:pt x="1141" y="594"/>
                  </a:cubicBezTo>
                  <a:cubicBezTo>
                    <a:pt x="1118" y="572"/>
                    <a:pt x="1096" y="526"/>
                    <a:pt x="1050" y="503"/>
                  </a:cubicBezTo>
                  <a:cubicBezTo>
                    <a:pt x="982" y="435"/>
                    <a:pt x="890" y="366"/>
                    <a:pt x="822" y="298"/>
                  </a:cubicBezTo>
                  <a:cubicBezTo>
                    <a:pt x="753" y="252"/>
                    <a:pt x="685" y="206"/>
                    <a:pt x="616" y="138"/>
                  </a:cubicBezTo>
                  <a:cubicBezTo>
                    <a:pt x="571" y="115"/>
                    <a:pt x="525" y="69"/>
                    <a:pt x="479" y="47"/>
                  </a:cubicBezTo>
                  <a:cubicBezTo>
                    <a:pt x="434" y="24"/>
                    <a:pt x="365" y="1"/>
                    <a:pt x="297" y="1"/>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8"/>
            <p:cNvSpPr/>
            <p:nvPr/>
          </p:nvSpPr>
          <p:spPr>
            <a:xfrm>
              <a:off x="7450346" y="3640768"/>
              <a:ext cx="396715" cy="116921"/>
            </a:xfrm>
            <a:custGeom>
              <a:avLst/>
              <a:gdLst/>
              <a:ahLst/>
              <a:cxnLst/>
              <a:rect l="l" t="t" r="r" b="b"/>
              <a:pathLst>
                <a:path w="14176" h="4178" extrusionOk="0">
                  <a:moveTo>
                    <a:pt x="138" y="1"/>
                  </a:moveTo>
                  <a:cubicBezTo>
                    <a:pt x="92" y="1"/>
                    <a:pt x="69" y="24"/>
                    <a:pt x="46" y="47"/>
                  </a:cubicBezTo>
                  <a:cubicBezTo>
                    <a:pt x="1" y="92"/>
                    <a:pt x="1" y="206"/>
                    <a:pt x="46" y="229"/>
                  </a:cubicBezTo>
                  <a:cubicBezTo>
                    <a:pt x="46" y="229"/>
                    <a:pt x="69" y="252"/>
                    <a:pt x="69" y="252"/>
                  </a:cubicBezTo>
                  <a:cubicBezTo>
                    <a:pt x="69" y="275"/>
                    <a:pt x="92" y="298"/>
                    <a:pt x="115" y="320"/>
                  </a:cubicBezTo>
                  <a:cubicBezTo>
                    <a:pt x="138" y="366"/>
                    <a:pt x="183" y="389"/>
                    <a:pt x="229" y="435"/>
                  </a:cubicBezTo>
                  <a:cubicBezTo>
                    <a:pt x="275" y="457"/>
                    <a:pt x="298" y="480"/>
                    <a:pt x="343" y="503"/>
                  </a:cubicBezTo>
                  <a:cubicBezTo>
                    <a:pt x="412" y="549"/>
                    <a:pt x="480" y="594"/>
                    <a:pt x="571" y="617"/>
                  </a:cubicBezTo>
                  <a:cubicBezTo>
                    <a:pt x="708" y="709"/>
                    <a:pt x="868" y="800"/>
                    <a:pt x="1028" y="891"/>
                  </a:cubicBezTo>
                  <a:cubicBezTo>
                    <a:pt x="1188" y="982"/>
                    <a:pt x="1325" y="1051"/>
                    <a:pt x="1484" y="1142"/>
                  </a:cubicBezTo>
                  <a:cubicBezTo>
                    <a:pt x="1644" y="1211"/>
                    <a:pt x="1804" y="1279"/>
                    <a:pt x="1964" y="1348"/>
                  </a:cubicBezTo>
                  <a:cubicBezTo>
                    <a:pt x="2124" y="1416"/>
                    <a:pt x="2283" y="1485"/>
                    <a:pt x="2420" y="1553"/>
                  </a:cubicBezTo>
                  <a:cubicBezTo>
                    <a:pt x="2580" y="1622"/>
                    <a:pt x="2740" y="1690"/>
                    <a:pt x="2900" y="1758"/>
                  </a:cubicBezTo>
                  <a:cubicBezTo>
                    <a:pt x="3196" y="1873"/>
                    <a:pt x="3470" y="1987"/>
                    <a:pt x="3767" y="2101"/>
                  </a:cubicBezTo>
                  <a:cubicBezTo>
                    <a:pt x="3972" y="2192"/>
                    <a:pt x="4178" y="2238"/>
                    <a:pt x="4383" y="2306"/>
                  </a:cubicBezTo>
                  <a:cubicBezTo>
                    <a:pt x="4566" y="2375"/>
                    <a:pt x="4771" y="2420"/>
                    <a:pt x="4954" y="2489"/>
                  </a:cubicBezTo>
                  <a:cubicBezTo>
                    <a:pt x="5342" y="2603"/>
                    <a:pt x="5707" y="2694"/>
                    <a:pt x="6072" y="2808"/>
                  </a:cubicBezTo>
                  <a:lnTo>
                    <a:pt x="6027" y="2808"/>
                  </a:lnTo>
                  <a:cubicBezTo>
                    <a:pt x="6620" y="2991"/>
                    <a:pt x="7214" y="3151"/>
                    <a:pt x="7807" y="3311"/>
                  </a:cubicBezTo>
                  <a:cubicBezTo>
                    <a:pt x="7944" y="3356"/>
                    <a:pt x="8104" y="3402"/>
                    <a:pt x="8241" y="3425"/>
                  </a:cubicBezTo>
                  <a:cubicBezTo>
                    <a:pt x="8378" y="3470"/>
                    <a:pt x="8515" y="3516"/>
                    <a:pt x="8674" y="3539"/>
                  </a:cubicBezTo>
                  <a:cubicBezTo>
                    <a:pt x="8971" y="3607"/>
                    <a:pt x="9268" y="3653"/>
                    <a:pt x="9565" y="3721"/>
                  </a:cubicBezTo>
                  <a:cubicBezTo>
                    <a:pt x="9702" y="3744"/>
                    <a:pt x="9861" y="3790"/>
                    <a:pt x="9998" y="3813"/>
                  </a:cubicBezTo>
                  <a:cubicBezTo>
                    <a:pt x="10135" y="3836"/>
                    <a:pt x="10272" y="3858"/>
                    <a:pt x="10409" y="3881"/>
                  </a:cubicBezTo>
                  <a:cubicBezTo>
                    <a:pt x="10683" y="3927"/>
                    <a:pt x="10957" y="3973"/>
                    <a:pt x="11208" y="4018"/>
                  </a:cubicBezTo>
                  <a:cubicBezTo>
                    <a:pt x="11482" y="4041"/>
                    <a:pt x="11756" y="4087"/>
                    <a:pt x="12030" y="4109"/>
                  </a:cubicBezTo>
                  <a:cubicBezTo>
                    <a:pt x="12304" y="4109"/>
                    <a:pt x="12578" y="4132"/>
                    <a:pt x="12874" y="4155"/>
                  </a:cubicBezTo>
                  <a:lnTo>
                    <a:pt x="12988" y="4155"/>
                  </a:lnTo>
                  <a:cubicBezTo>
                    <a:pt x="13194" y="4178"/>
                    <a:pt x="13376" y="4178"/>
                    <a:pt x="13559" y="4178"/>
                  </a:cubicBezTo>
                  <a:lnTo>
                    <a:pt x="13765" y="4178"/>
                  </a:lnTo>
                  <a:cubicBezTo>
                    <a:pt x="13810" y="4155"/>
                    <a:pt x="13879" y="4155"/>
                    <a:pt x="13924" y="4132"/>
                  </a:cubicBezTo>
                  <a:cubicBezTo>
                    <a:pt x="13970" y="4132"/>
                    <a:pt x="13993" y="4109"/>
                    <a:pt x="14016" y="4087"/>
                  </a:cubicBezTo>
                  <a:cubicBezTo>
                    <a:pt x="14084" y="4041"/>
                    <a:pt x="14107" y="4018"/>
                    <a:pt x="14153" y="3950"/>
                  </a:cubicBezTo>
                  <a:cubicBezTo>
                    <a:pt x="14175" y="3904"/>
                    <a:pt x="14175" y="3858"/>
                    <a:pt x="14175" y="3813"/>
                  </a:cubicBezTo>
                  <a:cubicBezTo>
                    <a:pt x="14175" y="3721"/>
                    <a:pt x="14130" y="3653"/>
                    <a:pt x="14061" y="3607"/>
                  </a:cubicBezTo>
                  <a:cubicBezTo>
                    <a:pt x="14038" y="3585"/>
                    <a:pt x="14038" y="3562"/>
                    <a:pt x="14016" y="3562"/>
                  </a:cubicBezTo>
                  <a:cubicBezTo>
                    <a:pt x="13947" y="3516"/>
                    <a:pt x="13856" y="3516"/>
                    <a:pt x="13787" y="3516"/>
                  </a:cubicBezTo>
                  <a:lnTo>
                    <a:pt x="13673" y="3516"/>
                  </a:lnTo>
                  <a:cubicBezTo>
                    <a:pt x="13605" y="3539"/>
                    <a:pt x="13513" y="3539"/>
                    <a:pt x="13445" y="3539"/>
                  </a:cubicBezTo>
                  <a:cubicBezTo>
                    <a:pt x="13376" y="3516"/>
                    <a:pt x="13308" y="3516"/>
                    <a:pt x="13240" y="3516"/>
                  </a:cubicBezTo>
                  <a:lnTo>
                    <a:pt x="13103" y="3516"/>
                  </a:lnTo>
                  <a:cubicBezTo>
                    <a:pt x="13057" y="3516"/>
                    <a:pt x="13034" y="3493"/>
                    <a:pt x="12988" y="3493"/>
                  </a:cubicBezTo>
                  <a:lnTo>
                    <a:pt x="12737" y="3493"/>
                  </a:lnTo>
                  <a:cubicBezTo>
                    <a:pt x="12600" y="3493"/>
                    <a:pt x="12463" y="3470"/>
                    <a:pt x="12304" y="3470"/>
                  </a:cubicBezTo>
                  <a:cubicBezTo>
                    <a:pt x="12167" y="3448"/>
                    <a:pt x="12030" y="3448"/>
                    <a:pt x="11870" y="3425"/>
                  </a:cubicBezTo>
                  <a:cubicBezTo>
                    <a:pt x="11573" y="3402"/>
                    <a:pt x="11299" y="3356"/>
                    <a:pt x="11003" y="3311"/>
                  </a:cubicBezTo>
                  <a:cubicBezTo>
                    <a:pt x="10843" y="3288"/>
                    <a:pt x="10706" y="3265"/>
                    <a:pt x="10569" y="3242"/>
                  </a:cubicBezTo>
                  <a:cubicBezTo>
                    <a:pt x="10409" y="3219"/>
                    <a:pt x="10272" y="3196"/>
                    <a:pt x="10112" y="3174"/>
                  </a:cubicBezTo>
                  <a:cubicBezTo>
                    <a:pt x="9816" y="3105"/>
                    <a:pt x="9496" y="3037"/>
                    <a:pt x="9199" y="2968"/>
                  </a:cubicBezTo>
                  <a:cubicBezTo>
                    <a:pt x="8903" y="2923"/>
                    <a:pt x="8606" y="2854"/>
                    <a:pt x="8332" y="2786"/>
                  </a:cubicBezTo>
                  <a:cubicBezTo>
                    <a:pt x="8172" y="2740"/>
                    <a:pt x="8035" y="2694"/>
                    <a:pt x="7876" y="2671"/>
                  </a:cubicBezTo>
                  <a:cubicBezTo>
                    <a:pt x="7716" y="2626"/>
                    <a:pt x="7579" y="2580"/>
                    <a:pt x="7419" y="2535"/>
                  </a:cubicBezTo>
                  <a:cubicBezTo>
                    <a:pt x="7122" y="2466"/>
                    <a:pt x="6848" y="2375"/>
                    <a:pt x="6552" y="2283"/>
                  </a:cubicBezTo>
                  <a:cubicBezTo>
                    <a:pt x="6278" y="2215"/>
                    <a:pt x="5981" y="2124"/>
                    <a:pt x="5707" y="2032"/>
                  </a:cubicBezTo>
                  <a:cubicBezTo>
                    <a:pt x="5479" y="1987"/>
                    <a:pt x="5228" y="1918"/>
                    <a:pt x="5000" y="1850"/>
                  </a:cubicBezTo>
                  <a:cubicBezTo>
                    <a:pt x="4885" y="1827"/>
                    <a:pt x="4771" y="1781"/>
                    <a:pt x="4634" y="1758"/>
                  </a:cubicBezTo>
                  <a:cubicBezTo>
                    <a:pt x="4520" y="1713"/>
                    <a:pt x="4383" y="1690"/>
                    <a:pt x="4269" y="1667"/>
                  </a:cubicBezTo>
                  <a:cubicBezTo>
                    <a:pt x="4018" y="1599"/>
                    <a:pt x="3790" y="1530"/>
                    <a:pt x="3539" y="1462"/>
                  </a:cubicBezTo>
                  <a:cubicBezTo>
                    <a:pt x="3288" y="1370"/>
                    <a:pt x="3037" y="1302"/>
                    <a:pt x="2786" y="1234"/>
                  </a:cubicBezTo>
                  <a:lnTo>
                    <a:pt x="2854" y="1234"/>
                  </a:lnTo>
                  <a:cubicBezTo>
                    <a:pt x="2694" y="1188"/>
                    <a:pt x="2557" y="1142"/>
                    <a:pt x="2420" y="1097"/>
                  </a:cubicBezTo>
                  <a:cubicBezTo>
                    <a:pt x="2397" y="1074"/>
                    <a:pt x="2375" y="1074"/>
                    <a:pt x="2352" y="1051"/>
                  </a:cubicBezTo>
                  <a:cubicBezTo>
                    <a:pt x="2306" y="1028"/>
                    <a:pt x="2283" y="1005"/>
                    <a:pt x="2238" y="982"/>
                  </a:cubicBezTo>
                  <a:cubicBezTo>
                    <a:pt x="2146" y="937"/>
                    <a:pt x="2032" y="891"/>
                    <a:pt x="1941" y="845"/>
                  </a:cubicBezTo>
                  <a:cubicBezTo>
                    <a:pt x="1736" y="731"/>
                    <a:pt x="1530" y="640"/>
                    <a:pt x="1325" y="549"/>
                  </a:cubicBezTo>
                  <a:cubicBezTo>
                    <a:pt x="1142" y="457"/>
                    <a:pt x="960" y="366"/>
                    <a:pt x="754" y="275"/>
                  </a:cubicBezTo>
                  <a:cubicBezTo>
                    <a:pt x="663" y="229"/>
                    <a:pt x="571" y="184"/>
                    <a:pt x="480" y="138"/>
                  </a:cubicBezTo>
                  <a:cubicBezTo>
                    <a:pt x="435" y="115"/>
                    <a:pt x="412" y="92"/>
                    <a:pt x="366" y="69"/>
                  </a:cubicBezTo>
                  <a:cubicBezTo>
                    <a:pt x="330" y="69"/>
                    <a:pt x="293" y="40"/>
                    <a:pt x="245" y="40"/>
                  </a:cubicBezTo>
                  <a:cubicBezTo>
                    <a:pt x="233" y="40"/>
                    <a:pt x="220" y="42"/>
                    <a:pt x="206" y="47"/>
                  </a:cubicBezTo>
                  <a:cubicBezTo>
                    <a:pt x="183" y="24"/>
                    <a:pt x="161" y="1"/>
                    <a:pt x="138" y="1"/>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8"/>
            <p:cNvSpPr/>
            <p:nvPr/>
          </p:nvSpPr>
          <p:spPr>
            <a:xfrm>
              <a:off x="7921138" y="3184053"/>
              <a:ext cx="43461" cy="46035"/>
            </a:xfrm>
            <a:custGeom>
              <a:avLst/>
              <a:gdLst/>
              <a:ahLst/>
              <a:cxnLst/>
              <a:rect l="l" t="t" r="r" b="b"/>
              <a:pathLst>
                <a:path w="1553" h="1645" extrusionOk="0">
                  <a:moveTo>
                    <a:pt x="411" y="1"/>
                  </a:moveTo>
                  <a:cubicBezTo>
                    <a:pt x="388" y="1"/>
                    <a:pt x="342" y="1"/>
                    <a:pt x="320" y="24"/>
                  </a:cubicBezTo>
                  <a:cubicBezTo>
                    <a:pt x="274" y="24"/>
                    <a:pt x="251" y="47"/>
                    <a:pt x="228" y="69"/>
                  </a:cubicBezTo>
                  <a:cubicBezTo>
                    <a:pt x="91" y="138"/>
                    <a:pt x="69" y="298"/>
                    <a:pt x="114" y="435"/>
                  </a:cubicBezTo>
                  <a:cubicBezTo>
                    <a:pt x="91" y="457"/>
                    <a:pt x="91" y="480"/>
                    <a:pt x="91" y="503"/>
                  </a:cubicBezTo>
                  <a:cubicBezTo>
                    <a:pt x="91" y="526"/>
                    <a:pt x="91" y="572"/>
                    <a:pt x="91" y="617"/>
                  </a:cubicBezTo>
                  <a:cubicBezTo>
                    <a:pt x="69" y="663"/>
                    <a:pt x="46" y="731"/>
                    <a:pt x="46" y="800"/>
                  </a:cubicBezTo>
                  <a:cubicBezTo>
                    <a:pt x="23" y="823"/>
                    <a:pt x="0" y="868"/>
                    <a:pt x="0" y="891"/>
                  </a:cubicBezTo>
                  <a:cubicBezTo>
                    <a:pt x="0" y="960"/>
                    <a:pt x="0" y="1051"/>
                    <a:pt x="46" y="1096"/>
                  </a:cubicBezTo>
                  <a:cubicBezTo>
                    <a:pt x="46" y="1096"/>
                    <a:pt x="46" y="1096"/>
                    <a:pt x="69" y="1119"/>
                  </a:cubicBezTo>
                  <a:cubicBezTo>
                    <a:pt x="69" y="1165"/>
                    <a:pt x="91" y="1211"/>
                    <a:pt x="137" y="1256"/>
                  </a:cubicBezTo>
                  <a:cubicBezTo>
                    <a:pt x="160" y="1325"/>
                    <a:pt x="251" y="1370"/>
                    <a:pt x="320" y="1393"/>
                  </a:cubicBezTo>
                  <a:cubicBezTo>
                    <a:pt x="388" y="1439"/>
                    <a:pt x="457" y="1462"/>
                    <a:pt x="525" y="1485"/>
                  </a:cubicBezTo>
                  <a:lnTo>
                    <a:pt x="731" y="1553"/>
                  </a:lnTo>
                  <a:cubicBezTo>
                    <a:pt x="822" y="1576"/>
                    <a:pt x="913" y="1621"/>
                    <a:pt x="1004" y="1644"/>
                  </a:cubicBezTo>
                  <a:lnTo>
                    <a:pt x="1073" y="1644"/>
                  </a:lnTo>
                  <a:cubicBezTo>
                    <a:pt x="1119" y="1644"/>
                    <a:pt x="1164" y="1621"/>
                    <a:pt x="1187" y="1599"/>
                  </a:cubicBezTo>
                  <a:cubicBezTo>
                    <a:pt x="1187" y="1599"/>
                    <a:pt x="1210" y="1576"/>
                    <a:pt x="1210" y="1576"/>
                  </a:cubicBezTo>
                  <a:cubicBezTo>
                    <a:pt x="1278" y="1553"/>
                    <a:pt x="1347" y="1485"/>
                    <a:pt x="1347" y="1416"/>
                  </a:cubicBezTo>
                  <a:cubicBezTo>
                    <a:pt x="1370" y="1393"/>
                    <a:pt x="1347" y="1348"/>
                    <a:pt x="1347" y="1325"/>
                  </a:cubicBezTo>
                  <a:cubicBezTo>
                    <a:pt x="1370" y="1279"/>
                    <a:pt x="1392" y="1256"/>
                    <a:pt x="1392" y="1211"/>
                  </a:cubicBezTo>
                  <a:lnTo>
                    <a:pt x="1415" y="1188"/>
                  </a:lnTo>
                  <a:cubicBezTo>
                    <a:pt x="1461" y="1142"/>
                    <a:pt x="1484" y="1074"/>
                    <a:pt x="1507" y="1005"/>
                  </a:cubicBezTo>
                  <a:cubicBezTo>
                    <a:pt x="1507" y="982"/>
                    <a:pt x="1507" y="937"/>
                    <a:pt x="1507" y="891"/>
                  </a:cubicBezTo>
                  <a:cubicBezTo>
                    <a:pt x="1529" y="823"/>
                    <a:pt x="1552" y="754"/>
                    <a:pt x="1552" y="686"/>
                  </a:cubicBezTo>
                  <a:cubicBezTo>
                    <a:pt x="1552" y="594"/>
                    <a:pt x="1484" y="480"/>
                    <a:pt x="1392" y="435"/>
                  </a:cubicBezTo>
                  <a:cubicBezTo>
                    <a:pt x="1347" y="412"/>
                    <a:pt x="1301" y="412"/>
                    <a:pt x="1255" y="389"/>
                  </a:cubicBezTo>
                  <a:lnTo>
                    <a:pt x="1233" y="366"/>
                  </a:lnTo>
                  <a:cubicBezTo>
                    <a:pt x="1187" y="320"/>
                    <a:pt x="1141" y="275"/>
                    <a:pt x="1073" y="229"/>
                  </a:cubicBezTo>
                  <a:cubicBezTo>
                    <a:pt x="1004" y="183"/>
                    <a:pt x="913" y="138"/>
                    <a:pt x="799" y="115"/>
                  </a:cubicBezTo>
                  <a:cubicBezTo>
                    <a:pt x="753" y="92"/>
                    <a:pt x="708" y="69"/>
                    <a:pt x="662" y="47"/>
                  </a:cubicBezTo>
                  <a:cubicBezTo>
                    <a:pt x="594" y="24"/>
                    <a:pt x="548" y="24"/>
                    <a:pt x="457" y="1"/>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38"/>
            <p:cNvSpPr/>
            <p:nvPr/>
          </p:nvSpPr>
          <p:spPr>
            <a:xfrm>
              <a:off x="7438228" y="3607578"/>
              <a:ext cx="391594" cy="125205"/>
            </a:xfrm>
            <a:custGeom>
              <a:avLst/>
              <a:gdLst/>
              <a:ahLst/>
              <a:cxnLst/>
              <a:rect l="l" t="t" r="r" b="b"/>
              <a:pathLst>
                <a:path w="13993" h="4474" extrusionOk="0">
                  <a:moveTo>
                    <a:pt x="228" y="0"/>
                  </a:moveTo>
                  <a:cubicBezTo>
                    <a:pt x="160" y="23"/>
                    <a:pt x="114" y="46"/>
                    <a:pt x="91" y="91"/>
                  </a:cubicBezTo>
                  <a:cubicBezTo>
                    <a:pt x="0" y="183"/>
                    <a:pt x="23" y="297"/>
                    <a:pt x="91" y="365"/>
                  </a:cubicBezTo>
                  <a:cubicBezTo>
                    <a:pt x="114" y="388"/>
                    <a:pt x="137" y="411"/>
                    <a:pt x="137" y="411"/>
                  </a:cubicBezTo>
                  <a:cubicBezTo>
                    <a:pt x="137" y="434"/>
                    <a:pt x="137" y="434"/>
                    <a:pt x="114" y="457"/>
                  </a:cubicBezTo>
                  <a:cubicBezTo>
                    <a:pt x="91" y="502"/>
                    <a:pt x="91" y="548"/>
                    <a:pt x="114" y="593"/>
                  </a:cubicBezTo>
                  <a:cubicBezTo>
                    <a:pt x="137" y="662"/>
                    <a:pt x="160" y="685"/>
                    <a:pt x="228" y="708"/>
                  </a:cubicBezTo>
                  <a:cubicBezTo>
                    <a:pt x="320" y="776"/>
                    <a:pt x="411" y="822"/>
                    <a:pt x="502" y="867"/>
                  </a:cubicBezTo>
                  <a:cubicBezTo>
                    <a:pt x="594" y="913"/>
                    <a:pt x="662" y="959"/>
                    <a:pt x="753" y="1004"/>
                  </a:cubicBezTo>
                  <a:cubicBezTo>
                    <a:pt x="890" y="1073"/>
                    <a:pt x="1027" y="1141"/>
                    <a:pt x="1164" y="1187"/>
                  </a:cubicBezTo>
                  <a:cubicBezTo>
                    <a:pt x="1301" y="1278"/>
                    <a:pt x="1461" y="1347"/>
                    <a:pt x="1598" y="1415"/>
                  </a:cubicBezTo>
                  <a:cubicBezTo>
                    <a:pt x="1666" y="1438"/>
                    <a:pt x="1735" y="1461"/>
                    <a:pt x="1781" y="1484"/>
                  </a:cubicBezTo>
                  <a:cubicBezTo>
                    <a:pt x="1803" y="1506"/>
                    <a:pt x="1803" y="1506"/>
                    <a:pt x="1803" y="1506"/>
                  </a:cubicBezTo>
                  <a:cubicBezTo>
                    <a:pt x="1849" y="1529"/>
                    <a:pt x="1872" y="1529"/>
                    <a:pt x="1895" y="1552"/>
                  </a:cubicBezTo>
                  <a:lnTo>
                    <a:pt x="1917" y="1552"/>
                  </a:lnTo>
                  <a:cubicBezTo>
                    <a:pt x="1986" y="1575"/>
                    <a:pt x="2054" y="1598"/>
                    <a:pt x="2123" y="1598"/>
                  </a:cubicBezTo>
                  <a:cubicBezTo>
                    <a:pt x="2146" y="1598"/>
                    <a:pt x="2146" y="1598"/>
                    <a:pt x="2169" y="1621"/>
                  </a:cubicBezTo>
                  <a:cubicBezTo>
                    <a:pt x="2283" y="1666"/>
                    <a:pt x="2374" y="1712"/>
                    <a:pt x="2488" y="1758"/>
                  </a:cubicBezTo>
                  <a:cubicBezTo>
                    <a:pt x="2716" y="1872"/>
                    <a:pt x="2967" y="1986"/>
                    <a:pt x="3196" y="2077"/>
                  </a:cubicBezTo>
                  <a:cubicBezTo>
                    <a:pt x="3424" y="2191"/>
                    <a:pt x="3629" y="2283"/>
                    <a:pt x="3858" y="2374"/>
                  </a:cubicBezTo>
                  <a:cubicBezTo>
                    <a:pt x="4017" y="2442"/>
                    <a:pt x="4177" y="2511"/>
                    <a:pt x="4360" y="2579"/>
                  </a:cubicBezTo>
                  <a:cubicBezTo>
                    <a:pt x="4428" y="2625"/>
                    <a:pt x="4474" y="2648"/>
                    <a:pt x="4542" y="2671"/>
                  </a:cubicBezTo>
                  <a:cubicBezTo>
                    <a:pt x="4588" y="2693"/>
                    <a:pt x="4611" y="2693"/>
                    <a:pt x="4657" y="2716"/>
                  </a:cubicBezTo>
                  <a:cubicBezTo>
                    <a:pt x="4702" y="2739"/>
                    <a:pt x="4771" y="2762"/>
                    <a:pt x="4816" y="2762"/>
                  </a:cubicBezTo>
                  <a:cubicBezTo>
                    <a:pt x="4832" y="2769"/>
                    <a:pt x="4844" y="2772"/>
                    <a:pt x="4856" y="2772"/>
                  </a:cubicBezTo>
                  <a:cubicBezTo>
                    <a:pt x="4880" y="2772"/>
                    <a:pt x="4900" y="2762"/>
                    <a:pt x="4930" y="2762"/>
                  </a:cubicBezTo>
                  <a:cubicBezTo>
                    <a:pt x="5227" y="2876"/>
                    <a:pt x="5524" y="2990"/>
                    <a:pt x="5843" y="3104"/>
                  </a:cubicBezTo>
                  <a:cubicBezTo>
                    <a:pt x="6003" y="3150"/>
                    <a:pt x="6163" y="3196"/>
                    <a:pt x="6346" y="3241"/>
                  </a:cubicBezTo>
                  <a:cubicBezTo>
                    <a:pt x="6414" y="3264"/>
                    <a:pt x="6483" y="3287"/>
                    <a:pt x="6551" y="3310"/>
                  </a:cubicBezTo>
                  <a:cubicBezTo>
                    <a:pt x="6619" y="3333"/>
                    <a:pt x="6711" y="3355"/>
                    <a:pt x="6802" y="3355"/>
                  </a:cubicBezTo>
                  <a:cubicBezTo>
                    <a:pt x="7076" y="3447"/>
                    <a:pt x="7350" y="3538"/>
                    <a:pt x="7647" y="3606"/>
                  </a:cubicBezTo>
                  <a:cubicBezTo>
                    <a:pt x="7966" y="3698"/>
                    <a:pt x="8286" y="3789"/>
                    <a:pt x="8605" y="3880"/>
                  </a:cubicBezTo>
                  <a:cubicBezTo>
                    <a:pt x="8948" y="3972"/>
                    <a:pt x="9290" y="4063"/>
                    <a:pt x="9632" y="4131"/>
                  </a:cubicBezTo>
                  <a:cubicBezTo>
                    <a:pt x="9724" y="4154"/>
                    <a:pt x="9838" y="4154"/>
                    <a:pt x="9929" y="4177"/>
                  </a:cubicBezTo>
                  <a:cubicBezTo>
                    <a:pt x="9975" y="4200"/>
                    <a:pt x="10020" y="4200"/>
                    <a:pt x="10066" y="4223"/>
                  </a:cubicBezTo>
                  <a:lnTo>
                    <a:pt x="10157" y="4223"/>
                  </a:lnTo>
                  <a:cubicBezTo>
                    <a:pt x="10226" y="4246"/>
                    <a:pt x="10294" y="4246"/>
                    <a:pt x="10340" y="4246"/>
                  </a:cubicBezTo>
                  <a:cubicBezTo>
                    <a:pt x="10386" y="4246"/>
                    <a:pt x="10431" y="4223"/>
                    <a:pt x="10477" y="4200"/>
                  </a:cubicBezTo>
                  <a:cubicBezTo>
                    <a:pt x="10500" y="4177"/>
                    <a:pt x="10523" y="4154"/>
                    <a:pt x="10545" y="4131"/>
                  </a:cubicBezTo>
                  <a:cubicBezTo>
                    <a:pt x="10705" y="4154"/>
                    <a:pt x="10865" y="4177"/>
                    <a:pt x="11002" y="4223"/>
                  </a:cubicBezTo>
                  <a:cubicBezTo>
                    <a:pt x="11322" y="4291"/>
                    <a:pt x="11641" y="4337"/>
                    <a:pt x="11961" y="4382"/>
                  </a:cubicBezTo>
                  <a:cubicBezTo>
                    <a:pt x="11983" y="4405"/>
                    <a:pt x="12029" y="4405"/>
                    <a:pt x="12052" y="4405"/>
                  </a:cubicBezTo>
                  <a:cubicBezTo>
                    <a:pt x="12143" y="4428"/>
                    <a:pt x="12212" y="4428"/>
                    <a:pt x="12303" y="4428"/>
                  </a:cubicBezTo>
                  <a:cubicBezTo>
                    <a:pt x="12371" y="4451"/>
                    <a:pt x="12440" y="4451"/>
                    <a:pt x="12508" y="4451"/>
                  </a:cubicBezTo>
                  <a:cubicBezTo>
                    <a:pt x="12668" y="4451"/>
                    <a:pt x="12805" y="4474"/>
                    <a:pt x="12942" y="4474"/>
                  </a:cubicBezTo>
                  <a:lnTo>
                    <a:pt x="13330" y="4474"/>
                  </a:lnTo>
                  <a:cubicBezTo>
                    <a:pt x="13444" y="4474"/>
                    <a:pt x="13581" y="4474"/>
                    <a:pt x="13718" y="4428"/>
                  </a:cubicBezTo>
                  <a:lnTo>
                    <a:pt x="13741" y="4428"/>
                  </a:lnTo>
                  <a:cubicBezTo>
                    <a:pt x="13855" y="4428"/>
                    <a:pt x="13969" y="4337"/>
                    <a:pt x="13992" y="4223"/>
                  </a:cubicBezTo>
                  <a:cubicBezTo>
                    <a:pt x="13992" y="4154"/>
                    <a:pt x="13969" y="4086"/>
                    <a:pt x="13946" y="4040"/>
                  </a:cubicBezTo>
                  <a:cubicBezTo>
                    <a:pt x="13924" y="3994"/>
                    <a:pt x="13901" y="3972"/>
                    <a:pt x="13855" y="3949"/>
                  </a:cubicBezTo>
                  <a:cubicBezTo>
                    <a:pt x="13855" y="3903"/>
                    <a:pt x="13855" y="3857"/>
                    <a:pt x="13809" y="3812"/>
                  </a:cubicBezTo>
                  <a:cubicBezTo>
                    <a:pt x="13787" y="3766"/>
                    <a:pt x="13764" y="3743"/>
                    <a:pt x="13718" y="3721"/>
                  </a:cubicBezTo>
                  <a:cubicBezTo>
                    <a:pt x="13673" y="3698"/>
                    <a:pt x="13627" y="3698"/>
                    <a:pt x="13581" y="3698"/>
                  </a:cubicBezTo>
                  <a:lnTo>
                    <a:pt x="13467" y="3698"/>
                  </a:lnTo>
                  <a:cubicBezTo>
                    <a:pt x="13353" y="3675"/>
                    <a:pt x="13216" y="3675"/>
                    <a:pt x="13079" y="3675"/>
                  </a:cubicBezTo>
                  <a:cubicBezTo>
                    <a:pt x="13056" y="3652"/>
                    <a:pt x="13033" y="3652"/>
                    <a:pt x="12988" y="3652"/>
                  </a:cubicBezTo>
                  <a:cubicBezTo>
                    <a:pt x="12965" y="3629"/>
                    <a:pt x="12919" y="3629"/>
                    <a:pt x="12874" y="3629"/>
                  </a:cubicBezTo>
                  <a:cubicBezTo>
                    <a:pt x="12737" y="3629"/>
                    <a:pt x="12600" y="3629"/>
                    <a:pt x="12440" y="3606"/>
                  </a:cubicBezTo>
                  <a:cubicBezTo>
                    <a:pt x="12326" y="3606"/>
                    <a:pt x="12189" y="3584"/>
                    <a:pt x="12075" y="3584"/>
                  </a:cubicBezTo>
                  <a:lnTo>
                    <a:pt x="12029" y="3561"/>
                  </a:lnTo>
                  <a:cubicBezTo>
                    <a:pt x="11938" y="3561"/>
                    <a:pt x="11846" y="3538"/>
                    <a:pt x="11778" y="3538"/>
                  </a:cubicBezTo>
                  <a:cubicBezTo>
                    <a:pt x="11710" y="3538"/>
                    <a:pt x="11664" y="3515"/>
                    <a:pt x="11618" y="3515"/>
                  </a:cubicBezTo>
                  <a:cubicBezTo>
                    <a:pt x="11573" y="3492"/>
                    <a:pt x="11527" y="3492"/>
                    <a:pt x="11481" y="3492"/>
                  </a:cubicBezTo>
                  <a:cubicBezTo>
                    <a:pt x="11436" y="3469"/>
                    <a:pt x="11390" y="3447"/>
                    <a:pt x="11367" y="3424"/>
                  </a:cubicBezTo>
                  <a:cubicBezTo>
                    <a:pt x="11344" y="3424"/>
                    <a:pt x="11344" y="3424"/>
                    <a:pt x="11322" y="3401"/>
                  </a:cubicBezTo>
                  <a:lnTo>
                    <a:pt x="11253" y="3401"/>
                  </a:lnTo>
                  <a:cubicBezTo>
                    <a:pt x="11185" y="3401"/>
                    <a:pt x="11139" y="3401"/>
                    <a:pt x="11070" y="3378"/>
                  </a:cubicBezTo>
                  <a:cubicBezTo>
                    <a:pt x="10979" y="3378"/>
                    <a:pt x="10888" y="3355"/>
                    <a:pt x="10774" y="3355"/>
                  </a:cubicBezTo>
                  <a:cubicBezTo>
                    <a:pt x="10682" y="3333"/>
                    <a:pt x="10568" y="3310"/>
                    <a:pt x="10477" y="3310"/>
                  </a:cubicBezTo>
                  <a:cubicBezTo>
                    <a:pt x="10454" y="3310"/>
                    <a:pt x="10431" y="3287"/>
                    <a:pt x="10431" y="3287"/>
                  </a:cubicBezTo>
                  <a:cubicBezTo>
                    <a:pt x="10363" y="3287"/>
                    <a:pt x="10294" y="3287"/>
                    <a:pt x="10226" y="3264"/>
                  </a:cubicBezTo>
                  <a:cubicBezTo>
                    <a:pt x="10112" y="3264"/>
                    <a:pt x="10020" y="3241"/>
                    <a:pt x="9906" y="3218"/>
                  </a:cubicBezTo>
                  <a:lnTo>
                    <a:pt x="9884" y="3218"/>
                  </a:lnTo>
                  <a:cubicBezTo>
                    <a:pt x="9838" y="3241"/>
                    <a:pt x="9815" y="3241"/>
                    <a:pt x="9747" y="3241"/>
                  </a:cubicBezTo>
                  <a:cubicBezTo>
                    <a:pt x="9701" y="3241"/>
                    <a:pt x="9632" y="3241"/>
                    <a:pt x="9587" y="3218"/>
                  </a:cubicBezTo>
                  <a:lnTo>
                    <a:pt x="9518" y="3218"/>
                  </a:lnTo>
                  <a:cubicBezTo>
                    <a:pt x="9473" y="3196"/>
                    <a:pt x="9404" y="3173"/>
                    <a:pt x="9359" y="3173"/>
                  </a:cubicBezTo>
                  <a:cubicBezTo>
                    <a:pt x="9062" y="3104"/>
                    <a:pt x="8788" y="3036"/>
                    <a:pt x="8491" y="2944"/>
                  </a:cubicBezTo>
                  <a:lnTo>
                    <a:pt x="8309" y="2899"/>
                  </a:lnTo>
                  <a:cubicBezTo>
                    <a:pt x="8286" y="2922"/>
                    <a:pt x="8263" y="2922"/>
                    <a:pt x="8240" y="2944"/>
                  </a:cubicBezTo>
                  <a:cubicBezTo>
                    <a:pt x="8217" y="2990"/>
                    <a:pt x="8194" y="3013"/>
                    <a:pt x="8194" y="3059"/>
                  </a:cubicBezTo>
                  <a:cubicBezTo>
                    <a:pt x="8194" y="3081"/>
                    <a:pt x="8194" y="3081"/>
                    <a:pt x="8194" y="3104"/>
                  </a:cubicBezTo>
                  <a:cubicBezTo>
                    <a:pt x="8126" y="3081"/>
                    <a:pt x="8057" y="3059"/>
                    <a:pt x="7989" y="3036"/>
                  </a:cubicBezTo>
                  <a:cubicBezTo>
                    <a:pt x="7921" y="3036"/>
                    <a:pt x="7875" y="3013"/>
                    <a:pt x="7806" y="2990"/>
                  </a:cubicBezTo>
                  <a:lnTo>
                    <a:pt x="7715" y="2990"/>
                  </a:lnTo>
                  <a:cubicBezTo>
                    <a:pt x="7692" y="2990"/>
                    <a:pt x="7669" y="3013"/>
                    <a:pt x="7624" y="3013"/>
                  </a:cubicBezTo>
                  <a:cubicBezTo>
                    <a:pt x="7601" y="2967"/>
                    <a:pt x="7578" y="2944"/>
                    <a:pt x="7555" y="2922"/>
                  </a:cubicBezTo>
                  <a:cubicBezTo>
                    <a:pt x="7533" y="2899"/>
                    <a:pt x="7510" y="2876"/>
                    <a:pt x="7487" y="2853"/>
                  </a:cubicBezTo>
                  <a:cubicBezTo>
                    <a:pt x="7441" y="2830"/>
                    <a:pt x="7418" y="2830"/>
                    <a:pt x="7373" y="2808"/>
                  </a:cubicBezTo>
                  <a:cubicBezTo>
                    <a:pt x="7281" y="2762"/>
                    <a:pt x="7213" y="2739"/>
                    <a:pt x="7122" y="2716"/>
                  </a:cubicBezTo>
                  <a:cubicBezTo>
                    <a:pt x="7053" y="2671"/>
                    <a:pt x="6962" y="2648"/>
                    <a:pt x="6893" y="2625"/>
                  </a:cubicBezTo>
                  <a:cubicBezTo>
                    <a:pt x="6734" y="2579"/>
                    <a:pt x="6597" y="2534"/>
                    <a:pt x="6460" y="2465"/>
                  </a:cubicBezTo>
                  <a:cubicBezTo>
                    <a:pt x="6186" y="2374"/>
                    <a:pt x="5912" y="2283"/>
                    <a:pt x="5638" y="2191"/>
                  </a:cubicBezTo>
                  <a:cubicBezTo>
                    <a:pt x="5341" y="2077"/>
                    <a:pt x="5045" y="1963"/>
                    <a:pt x="4725" y="1872"/>
                  </a:cubicBezTo>
                  <a:cubicBezTo>
                    <a:pt x="4497" y="1780"/>
                    <a:pt x="4246" y="1689"/>
                    <a:pt x="4017" y="1621"/>
                  </a:cubicBezTo>
                  <a:cubicBezTo>
                    <a:pt x="3972" y="1621"/>
                    <a:pt x="3926" y="1598"/>
                    <a:pt x="3858" y="1575"/>
                  </a:cubicBezTo>
                  <a:lnTo>
                    <a:pt x="3766" y="1575"/>
                  </a:lnTo>
                  <a:cubicBezTo>
                    <a:pt x="3629" y="1529"/>
                    <a:pt x="3492" y="1461"/>
                    <a:pt x="3355" y="1415"/>
                  </a:cubicBezTo>
                  <a:cubicBezTo>
                    <a:pt x="3333" y="1415"/>
                    <a:pt x="3287" y="1415"/>
                    <a:pt x="3264" y="1438"/>
                  </a:cubicBezTo>
                  <a:lnTo>
                    <a:pt x="3196" y="1438"/>
                  </a:lnTo>
                  <a:cubicBezTo>
                    <a:pt x="3104" y="1392"/>
                    <a:pt x="2990" y="1324"/>
                    <a:pt x="2899" y="1278"/>
                  </a:cubicBezTo>
                  <a:cubicBezTo>
                    <a:pt x="2808" y="1233"/>
                    <a:pt x="2694" y="1187"/>
                    <a:pt x="2602" y="1141"/>
                  </a:cubicBezTo>
                  <a:cubicBezTo>
                    <a:pt x="2420" y="1050"/>
                    <a:pt x="2237" y="982"/>
                    <a:pt x="2077" y="890"/>
                  </a:cubicBezTo>
                  <a:cubicBezTo>
                    <a:pt x="1986" y="845"/>
                    <a:pt x="1917" y="822"/>
                    <a:pt x="1849" y="776"/>
                  </a:cubicBezTo>
                  <a:cubicBezTo>
                    <a:pt x="1621" y="662"/>
                    <a:pt x="1393" y="548"/>
                    <a:pt x="1164" y="434"/>
                  </a:cubicBezTo>
                  <a:cubicBezTo>
                    <a:pt x="1027" y="365"/>
                    <a:pt x="913" y="297"/>
                    <a:pt x="776" y="228"/>
                  </a:cubicBezTo>
                  <a:cubicBezTo>
                    <a:pt x="639" y="160"/>
                    <a:pt x="479" y="91"/>
                    <a:pt x="320" y="23"/>
                  </a:cubicBezTo>
                  <a:cubicBezTo>
                    <a:pt x="297" y="23"/>
                    <a:pt x="274" y="0"/>
                    <a:pt x="228" y="0"/>
                  </a:cubicBezTo>
                  <a:close/>
                </a:path>
              </a:pathLst>
            </a:custGeom>
            <a:solidFill>
              <a:srgbClr val="E18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8"/>
            <p:cNvSpPr/>
            <p:nvPr/>
          </p:nvSpPr>
          <p:spPr>
            <a:xfrm>
              <a:off x="7815102" y="3223036"/>
              <a:ext cx="139897" cy="513721"/>
            </a:xfrm>
            <a:custGeom>
              <a:avLst/>
              <a:gdLst/>
              <a:ahLst/>
              <a:cxnLst/>
              <a:rect l="l" t="t" r="r" b="b"/>
              <a:pathLst>
                <a:path w="4999" h="18357" extrusionOk="0">
                  <a:moveTo>
                    <a:pt x="2945" y="7167"/>
                  </a:moveTo>
                  <a:cubicBezTo>
                    <a:pt x="2945" y="7175"/>
                    <a:pt x="2942" y="7180"/>
                    <a:pt x="2938" y="7184"/>
                  </a:cubicBezTo>
                  <a:lnTo>
                    <a:pt x="2938" y="7184"/>
                  </a:lnTo>
                  <a:cubicBezTo>
                    <a:pt x="2944" y="7177"/>
                    <a:pt x="2945" y="7168"/>
                    <a:pt x="2945" y="7167"/>
                  </a:cubicBezTo>
                  <a:close/>
                  <a:moveTo>
                    <a:pt x="2351" y="8925"/>
                  </a:moveTo>
                  <a:cubicBezTo>
                    <a:pt x="2344" y="8945"/>
                    <a:pt x="2337" y="8964"/>
                    <a:pt x="2330" y="8984"/>
                  </a:cubicBezTo>
                  <a:lnTo>
                    <a:pt x="2330" y="8984"/>
                  </a:lnTo>
                  <a:cubicBezTo>
                    <a:pt x="2333" y="8969"/>
                    <a:pt x="2338" y="8950"/>
                    <a:pt x="2351" y="8925"/>
                  </a:cubicBezTo>
                  <a:close/>
                  <a:moveTo>
                    <a:pt x="2330" y="8989"/>
                  </a:moveTo>
                  <a:lnTo>
                    <a:pt x="2330" y="8989"/>
                  </a:lnTo>
                  <a:cubicBezTo>
                    <a:pt x="2329" y="8998"/>
                    <a:pt x="2328" y="9007"/>
                    <a:pt x="2328" y="9016"/>
                  </a:cubicBezTo>
                  <a:cubicBezTo>
                    <a:pt x="2328" y="9008"/>
                    <a:pt x="2328" y="8999"/>
                    <a:pt x="2330" y="8989"/>
                  </a:cubicBezTo>
                  <a:close/>
                  <a:moveTo>
                    <a:pt x="4908" y="0"/>
                  </a:moveTo>
                  <a:cubicBezTo>
                    <a:pt x="4885" y="0"/>
                    <a:pt x="4839" y="23"/>
                    <a:pt x="4839" y="69"/>
                  </a:cubicBezTo>
                  <a:cubicBezTo>
                    <a:pt x="4816" y="92"/>
                    <a:pt x="4793" y="160"/>
                    <a:pt x="4793" y="206"/>
                  </a:cubicBezTo>
                  <a:cubicBezTo>
                    <a:pt x="4771" y="274"/>
                    <a:pt x="4771" y="343"/>
                    <a:pt x="4748" y="388"/>
                  </a:cubicBezTo>
                  <a:cubicBezTo>
                    <a:pt x="4725" y="525"/>
                    <a:pt x="4679" y="662"/>
                    <a:pt x="4656" y="776"/>
                  </a:cubicBezTo>
                  <a:cubicBezTo>
                    <a:pt x="4656" y="776"/>
                    <a:pt x="4656" y="776"/>
                    <a:pt x="4656" y="753"/>
                  </a:cubicBezTo>
                  <a:cubicBezTo>
                    <a:pt x="4634" y="822"/>
                    <a:pt x="4611" y="890"/>
                    <a:pt x="4588" y="959"/>
                  </a:cubicBezTo>
                  <a:cubicBezTo>
                    <a:pt x="4588" y="959"/>
                    <a:pt x="4588" y="959"/>
                    <a:pt x="4588" y="982"/>
                  </a:cubicBezTo>
                  <a:cubicBezTo>
                    <a:pt x="4565" y="1073"/>
                    <a:pt x="4520" y="1187"/>
                    <a:pt x="4497" y="1301"/>
                  </a:cubicBezTo>
                  <a:cubicBezTo>
                    <a:pt x="4497" y="1301"/>
                    <a:pt x="4497" y="1324"/>
                    <a:pt x="4474" y="1324"/>
                  </a:cubicBezTo>
                  <a:cubicBezTo>
                    <a:pt x="4474" y="1324"/>
                    <a:pt x="4474" y="1347"/>
                    <a:pt x="4474" y="1347"/>
                  </a:cubicBezTo>
                  <a:cubicBezTo>
                    <a:pt x="4474" y="1347"/>
                    <a:pt x="4474" y="1347"/>
                    <a:pt x="4474" y="1370"/>
                  </a:cubicBezTo>
                  <a:cubicBezTo>
                    <a:pt x="4428" y="1507"/>
                    <a:pt x="4383" y="1666"/>
                    <a:pt x="4337" y="1803"/>
                  </a:cubicBezTo>
                  <a:cubicBezTo>
                    <a:pt x="4337" y="1826"/>
                    <a:pt x="4337" y="1826"/>
                    <a:pt x="4337" y="1826"/>
                  </a:cubicBezTo>
                  <a:cubicBezTo>
                    <a:pt x="4268" y="1986"/>
                    <a:pt x="4246" y="2123"/>
                    <a:pt x="4177" y="2283"/>
                  </a:cubicBezTo>
                  <a:cubicBezTo>
                    <a:pt x="4131" y="2443"/>
                    <a:pt x="4109" y="2579"/>
                    <a:pt x="4063" y="2739"/>
                  </a:cubicBezTo>
                  <a:cubicBezTo>
                    <a:pt x="4063" y="2762"/>
                    <a:pt x="4063" y="2762"/>
                    <a:pt x="4063" y="2762"/>
                  </a:cubicBezTo>
                  <a:cubicBezTo>
                    <a:pt x="4017" y="2899"/>
                    <a:pt x="3949" y="3059"/>
                    <a:pt x="3926" y="3196"/>
                  </a:cubicBezTo>
                  <a:cubicBezTo>
                    <a:pt x="3880" y="3356"/>
                    <a:pt x="3858" y="3492"/>
                    <a:pt x="3812" y="3652"/>
                  </a:cubicBezTo>
                  <a:cubicBezTo>
                    <a:pt x="3789" y="3789"/>
                    <a:pt x="3743" y="3926"/>
                    <a:pt x="3721" y="4086"/>
                  </a:cubicBezTo>
                  <a:cubicBezTo>
                    <a:pt x="3698" y="4246"/>
                    <a:pt x="3675" y="4383"/>
                    <a:pt x="3629" y="4542"/>
                  </a:cubicBezTo>
                  <a:cubicBezTo>
                    <a:pt x="3538" y="4816"/>
                    <a:pt x="3470" y="5113"/>
                    <a:pt x="3378" y="5410"/>
                  </a:cubicBezTo>
                  <a:cubicBezTo>
                    <a:pt x="3287" y="5707"/>
                    <a:pt x="3241" y="6026"/>
                    <a:pt x="3173" y="6346"/>
                  </a:cubicBezTo>
                  <a:cubicBezTo>
                    <a:pt x="3127" y="6528"/>
                    <a:pt x="3082" y="6711"/>
                    <a:pt x="3036" y="6871"/>
                  </a:cubicBezTo>
                  <a:cubicBezTo>
                    <a:pt x="3013" y="6916"/>
                    <a:pt x="2990" y="6962"/>
                    <a:pt x="2990" y="7008"/>
                  </a:cubicBezTo>
                  <a:cubicBezTo>
                    <a:pt x="2990" y="6985"/>
                    <a:pt x="2990" y="6985"/>
                    <a:pt x="2990" y="6962"/>
                  </a:cubicBezTo>
                  <a:cubicBezTo>
                    <a:pt x="2990" y="7030"/>
                    <a:pt x="2967" y="7076"/>
                    <a:pt x="2945" y="7122"/>
                  </a:cubicBezTo>
                  <a:cubicBezTo>
                    <a:pt x="2945" y="7145"/>
                    <a:pt x="2945" y="7145"/>
                    <a:pt x="2945" y="7145"/>
                  </a:cubicBezTo>
                  <a:lnTo>
                    <a:pt x="2945" y="7167"/>
                  </a:lnTo>
                  <a:cubicBezTo>
                    <a:pt x="2945" y="7167"/>
                    <a:pt x="2945" y="7167"/>
                    <a:pt x="2922" y="7190"/>
                  </a:cubicBezTo>
                  <a:cubicBezTo>
                    <a:pt x="2899" y="7327"/>
                    <a:pt x="2853" y="7464"/>
                    <a:pt x="2808" y="7578"/>
                  </a:cubicBezTo>
                  <a:cubicBezTo>
                    <a:pt x="2762" y="7715"/>
                    <a:pt x="2716" y="7852"/>
                    <a:pt x="2648" y="7989"/>
                  </a:cubicBezTo>
                  <a:cubicBezTo>
                    <a:pt x="2625" y="8103"/>
                    <a:pt x="2557" y="8240"/>
                    <a:pt x="2534" y="8354"/>
                  </a:cubicBezTo>
                  <a:cubicBezTo>
                    <a:pt x="2488" y="8514"/>
                    <a:pt x="2442" y="8651"/>
                    <a:pt x="2397" y="8788"/>
                  </a:cubicBezTo>
                  <a:cubicBezTo>
                    <a:pt x="2397" y="8788"/>
                    <a:pt x="2397" y="8811"/>
                    <a:pt x="2374" y="8811"/>
                  </a:cubicBezTo>
                  <a:cubicBezTo>
                    <a:pt x="2374" y="8811"/>
                    <a:pt x="2374" y="8834"/>
                    <a:pt x="2374" y="8834"/>
                  </a:cubicBezTo>
                  <a:cubicBezTo>
                    <a:pt x="2355" y="8891"/>
                    <a:pt x="2336" y="8933"/>
                    <a:pt x="2330" y="8985"/>
                  </a:cubicBezTo>
                  <a:lnTo>
                    <a:pt x="2330" y="8985"/>
                  </a:lnTo>
                  <a:cubicBezTo>
                    <a:pt x="2226" y="9285"/>
                    <a:pt x="2141" y="9585"/>
                    <a:pt x="2077" y="9906"/>
                  </a:cubicBezTo>
                  <a:cubicBezTo>
                    <a:pt x="1986" y="10203"/>
                    <a:pt x="1917" y="10523"/>
                    <a:pt x="1872" y="10819"/>
                  </a:cubicBezTo>
                  <a:cubicBezTo>
                    <a:pt x="1826" y="10979"/>
                    <a:pt x="1803" y="11139"/>
                    <a:pt x="1780" y="11299"/>
                  </a:cubicBezTo>
                  <a:cubicBezTo>
                    <a:pt x="1758" y="11459"/>
                    <a:pt x="1735" y="11618"/>
                    <a:pt x="1689" y="11755"/>
                  </a:cubicBezTo>
                  <a:cubicBezTo>
                    <a:pt x="1621" y="12052"/>
                    <a:pt x="1575" y="12349"/>
                    <a:pt x="1507" y="12645"/>
                  </a:cubicBezTo>
                  <a:cubicBezTo>
                    <a:pt x="1461" y="12828"/>
                    <a:pt x="1415" y="13011"/>
                    <a:pt x="1370" y="13193"/>
                  </a:cubicBezTo>
                  <a:cubicBezTo>
                    <a:pt x="1301" y="13376"/>
                    <a:pt x="1255" y="13558"/>
                    <a:pt x="1210" y="13718"/>
                  </a:cubicBezTo>
                  <a:cubicBezTo>
                    <a:pt x="1187" y="13764"/>
                    <a:pt x="1187" y="13810"/>
                    <a:pt x="1164" y="13855"/>
                  </a:cubicBezTo>
                  <a:cubicBezTo>
                    <a:pt x="1119" y="14015"/>
                    <a:pt x="1050" y="14175"/>
                    <a:pt x="1004" y="14334"/>
                  </a:cubicBezTo>
                  <a:cubicBezTo>
                    <a:pt x="959" y="14494"/>
                    <a:pt x="913" y="14677"/>
                    <a:pt x="845" y="14837"/>
                  </a:cubicBezTo>
                  <a:cubicBezTo>
                    <a:pt x="776" y="15111"/>
                    <a:pt x="708" y="15362"/>
                    <a:pt x="639" y="15636"/>
                  </a:cubicBezTo>
                  <a:cubicBezTo>
                    <a:pt x="708" y="15658"/>
                    <a:pt x="776" y="15727"/>
                    <a:pt x="822" y="15795"/>
                  </a:cubicBezTo>
                  <a:cubicBezTo>
                    <a:pt x="867" y="15909"/>
                    <a:pt x="845" y="16024"/>
                    <a:pt x="822" y="16115"/>
                  </a:cubicBezTo>
                  <a:cubicBezTo>
                    <a:pt x="822" y="16138"/>
                    <a:pt x="822" y="16183"/>
                    <a:pt x="799" y="16229"/>
                  </a:cubicBezTo>
                  <a:cubicBezTo>
                    <a:pt x="776" y="16275"/>
                    <a:pt x="776" y="16297"/>
                    <a:pt x="776" y="16320"/>
                  </a:cubicBezTo>
                  <a:lnTo>
                    <a:pt x="731" y="16457"/>
                  </a:lnTo>
                  <a:cubicBezTo>
                    <a:pt x="731" y="16549"/>
                    <a:pt x="708" y="16640"/>
                    <a:pt x="685" y="16731"/>
                  </a:cubicBezTo>
                  <a:cubicBezTo>
                    <a:pt x="662" y="16822"/>
                    <a:pt x="616" y="16937"/>
                    <a:pt x="594" y="17051"/>
                  </a:cubicBezTo>
                  <a:lnTo>
                    <a:pt x="571" y="17074"/>
                  </a:lnTo>
                  <a:cubicBezTo>
                    <a:pt x="571" y="17096"/>
                    <a:pt x="548" y="17119"/>
                    <a:pt x="548" y="17142"/>
                  </a:cubicBezTo>
                  <a:cubicBezTo>
                    <a:pt x="525" y="17210"/>
                    <a:pt x="479" y="17256"/>
                    <a:pt x="434" y="17302"/>
                  </a:cubicBezTo>
                  <a:cubicBezTo>
                    <a:pt x="388" y="17325"/>
                    <a:pt x="342" y="17347"/>
                    <a:pt x="274" y="17370"/>
                  </a:cubicBezTo>
                  <a:cubicBezTo>
                    <a:pt x="228" y="17370"/>
                    <a:pt x="206" y="17393"/>
                    <a:pt x="160" y="17393"/>
                  </a:cubicBezTo>
                  <a:cubicBezTo>
                    <a:pt x="91" y="17484"/>
                    <a:pt x="69" y="17598"/>
                    <a:pt x="46" y="17713"/>
                  </a:cubicBezTo>
                  <a:cubicBezTo>
                    <a:pt x="23" y="17758"/>
                    <a:pt x="23" y="17781"/>
                    <a:pt x="0" y="17827"/>
                  </a:cubicBezTo>
                  <a:cubicBezTo>
                    <a:pt x="0" y="17850"/>
                    <a:pt x="0" y="17850"/>
                    <a:pt x="0" y="17872"/>
                  </a:cubicBezTo>
                  <a:cubicBezTo>
                    <a:pt x="0" y="17918"/>
                    <a:pt x="0" y="17941"/>
                    <a:pt x="0" y="17964"/>
                  </a:cubicBezTo>
                  <a:cubicBezTo>
                    <a:pt x="0" y="18032"/>
                    <a:pt x="23" y="18078"/>
                    <a:pt x="69" y="18123"/>
                  </a:cubicBezTo>
                  <a:cubicBezTo>
                    <a:pt x="69" y="18123"/>
                    <a:pt x="69" y="18146"/>
                    <a:pt x="69" y="18146"/>
                  </a:cubicBezTo>
                  <a:cubicBezTo>
                    <a:pt x="114" y="18260"/>
                    <a:pt x="228" y="18329"/>
                    <a:pt x="320" y="18352"/>
                  </a:cubicBezTo>
                  <a:cubicBezTo>
                    <a:pt x="340" y="18355"/>
                    <a:pt x="360" y="18356"/>
                    <a:pt x="379" y="18356"/>
                  </a:cubicBezTo>
                  <a:cubicBezTo>
                    <a:pt x="513" y="18356"/>
                    <a:pt x="625" y="18289"/>
                    <a:pt x="685" y="18169"/>
                  </a:cubicBezTo>
                  <a:cubicBezTo>
                    <a:pt x="708" y="18101"/>
                    <a:pt x="731" y="18009"/>
                    <a:pt x="753" y="17941"/>
                  </a:cubicBezTo>
                  <a:cubicBezTo>
                    <a:pt x="776" y="17872"/>
                    <a:pt x="776" y="17804"/>
                    <a:pt x="799" y="17735"/>
                  </a:cubicBezTo>
                  <a:cubicBezTo>
                    <a:pt x="822" y="17576"/>
                    <a:pt x="867" y="17439"/>
                    <a:pt x="890" y="17279"/>
                  </a:cubicBezTo>
                  <a:cubicBezTo>
                    <a:pt x="959" y="16959"/>
                    <a:pt x="1027" y="16663"/>
                    <a:pt x="1119" y="16343"/>
                  </a:cubicBezTo>
                  <a:cubicBezTo>
                    <a:pt x="1187" y="16046"/>
                    <a:pt x="1278" y="15750"/>
                    <a:pt x="1347" y="15453"/>
                  </a:cubicBezTo>
                  <a:cubicBezTo>
                    <a:pt x="1438" y="15156"/>
                    <a:pt x="1529" y="14859"/>
                    <a:pt x="1621" y="14563"/>
                  </a:cubicBezTo>
                  <a:lnTo>
                    <a:pt x="1621" y="14563"/>
                  </a:lnTo>
                  <a:lnTo>
                    <a:pt x="1598" y="14631"/>
                  </a:lnTo>
                  <a:cubicBezTo>
                    <a:pt x="1660" y="14425"/>
                    <a:pt x="1722" y="14237"/>
                    <a:pt x="1784" y="14035"/>
                  </a:cubicBezTo>
                  <a:lnTo>
                    <a:pt x="1784" y="14035"/>
                  </a:lnTo>
                  <a:cubicBezTo>
                    <a:pt x="1783" y="14036"/>
                    <a:pt x="1782" y="14037"/>
                    <a:pt x="1780" y="14038"/>
                  </a:cubicBezTo>
                  <a:cubicBezTo>
                    <a:pt x="1786" y="14024"/>
                    <a:pt x="1791" y="14009"/>
                    <a:pt x="1795" y="13995"/>
                  </a:cubicBezTo>
                  <a:lnTo>
                    <a:pt x="1795" y="13995"/>
                  </a:lnTo>
                  <a:cubicBezTo>
                    <a:pt x="1792" y="14008"/>
                    <a:pt x="1788" y="14021"/>
                    <a:pt x="1784" y="14035"/>
                  </a:cubicBezTo>
                  <a:lnTo>
                    <a:pt x="1784" y="14035"/>
                  </a:lnTo>
                  <a:cubicBezTo>
                    <a:pt x="1802" y="14014"/>
                    <a:pt x="1803" y="13993"/>
                    <a:pt x="1803" y="13973"/>
                  </a:cubicBezTo>
                  <a:lnTo>
                    <a:pt x="1803" y="13973"/>
                  </a:lnTo>
                  <a:cubicBezTo>
                    <a:pt x="1801" y="13980"/>
                    <a:pt x="1798" y="13988"/>
                    <a:pt x="1795" y="13995"/>
                  </a:cubicBezTo>
                  <a:lnTo>
                    <a:pt x="1795" y="13995"/>
                  </a:lnTo>
                  <a:cubicBezTo>
                    <a:pt x="1798" y="13987"/>
                    <a:pt x="1801" y="13978"/>
                    <a:pt x="1803" y="13969"/>
                  </a:cubicBezTo>
                  <a:lnTo>
                    <a:pt x="1803" y="13969"/>
                  </a:lnTo>
                  <a:cubicBezTo>
                    <a:pt x="1803" y="13970"/>
                    <a:pt x="1803" y="13972"/>
                    <a:pt x="1803" y="13973"/>
                  </a:cubicBezTo>
                  <a:lnTo>
                    <a:pt x="1803" y="13973"/>
                  </a:lnTo>
                  <a:cubicBezTo>
                    <a:pt x="1907" y="13672"/>
                    <a:pt x="1992" y="13353"/>
                    <a:pt x="2077" y="13033"/>
                  </a:cubicBezTo>
                  <a:cubicBezTo>
                    <a:pt x="2123" y="12874"/>
                    <a:pt x="2168" y="12737"/>
                    <a:pt x="2191" y="12600"/>
                  </a:cubicBezTo>
                  <a:cubicBezTo>
                    <a:pt x="2237" y="12440"/>
                    <a:pt x="2260" y="12303"/>
                    <a:pt x="2283" y="12143"/>
                  </a:cubicBezTo>
                  <a:cubicBezTo>
                    <a:pt x="2305" y="12006"/>
                    <a:pt x="2351" y="11869"/>
                    <a:pt x="2374" y="11710"/>
                  </a:cubicBezTo>
                  <a:cubicBezTo>
                    <a:pt x="2397" y="11550"/>
                    <a:pt x="2420" y="11390"/>
                    <a:pt x="2442" y="11230"/>
                  </a:cubicBezTo>
                  <a:cubicBezTo>
                    <a:pt x="2511" y="10911"/>
                    <a:pt x="2579" y="10614"/>
                    <a:pt x="2648" y="10294"/>
                  </a:cubicBezTo>
                  <a:cubicBezTo>
                    <a:pt x="2693" y="9975"/>
                    <a:pt x="2785" y="9678"/>
                    <a:pt x="2853" y="9381"/>
                  </a:cubicBezTo>
                  <a:cubicBezTo>
                    <a:pt x="2945" y="9085"/>
                    <a:pt x="3036" y="8765"/>
                    <a:pt x="3127" y="8468"/>
                  </a:cubicBezTo>
                  <a:cubicBezTo>
                    <a:pt x="3127" y="8446"/>
                    <a:pt x="3150" y="8423"/>
                    <a:pt x="3150" y="8400"/>
                  </a:cubicBezTo>
                  <a:cubicBezTo>
                    <a:pt x="3150" y="8400"/>
                    <a:pt x="3150" y="8400"/>
                    <a:pt x="3150" y="8423"/>
                  </a:cubicBezTo>
                  <a:cubicBezTo>
                    <a:pt x="3150" y="8400"/>
                    <a:pt x="3173" y="8377"/>
                    <a:pt x="3173" y="8354"/>
                  </a:cubicBezTo>
                  <a:cubicBezTo>
                    <a:pt x="3264" y="8058"/>
                    <a:pt x="3355" y="7761"/>
                    <a:pt x="3424" y="7464"/>
                  </a:cubicBezTo>
                  <a:cubicBezTo>
                    <a:pt x="3470" y="7327"/>
                    <a:pt x="3492" y="7167"/>
                    <a:pt x="3538" y="7030"/>
                  </a:cubicBezTo>
                  <a:cubicBezTo>
                    <a:pt x="3584" y="6871"/>
                    <a:pt x="3629" y="6711"/>
                    <a:pt x="3652" y="6551"/>
                  </a:cubicBezTo>
                  <a:cubicBezTo>
                    <a:pt x="3698" y="6391"/>
                    <a:pt x="3721" y="6254"/>
                    <a:pt x="3743" y="6095"/>
                  </a:cubicBezTo>
                  <a:cubicBezTo>
                    <a:pt x="3766" y="5935"/>
                    <a:pt x="3789" y="5775"/>
                    <a:pt x="3835" y="5592"/>
                  </a:cubicBezTo>
                  <a:cubicBezTo>
                    <a:pt x="3903" y="5296"/>
                    <a:pt x="3972" y="5022"/>
                    <a:pt x="4040" y="4725"/>
                  </a:cubicBezTo>
                  <a:cubicBezTo>
                    <a:pt x="4086" y="4565"/>
                    <a:pt x="4109" y="4428"/>
                    <a:pt x="4131" y="4291"/>
                  </a:cubicBezTo>
                  <a:cubicBezTo>
                    <a:pt x="4154" y="4132"/>
                    <a:pt x="4177" y="3972"/>
                    <a:pt x="4200" y="3835"/>
                  </a:cubicBezTo>
                  <a:cubicBezTo>
                    <a:pt x="4223" y="3675"/>
                    <a:pt x="4246" y="3538"/>
                    <a:pt x="4291" y="3401"/>
                  </a:cubicBezTo>
                  <a:cubicBezTo>
                    <a:pt x="4314" y="3241"/>
                    <a:pt x="4337" y="3104"/>
                    <a:pt x="4383" y="2945"/>
                  </a:cubicBezTo>
                  <a:cubicBezTo>
                    <a:pt x="4451" y="2648"/>
                    <a:pt x="4497" y="2351"/>
                    <a:pt x="4565" y="2032"/>
                  </a:cubicBezTo>
                  <a:cubicBezTo>
                    <a:pt x="4611" y="1735"/>
                    <a:pt x="4679" y="1438"/>
                    <a:pt x="4748" y="1141"/>
                  </a:cubicBezTo>
                  <a:cubicBezTo>
                    <a:pt x="4771" y="982"/>
                    <a:pt x="4816" y="822"/>
                    <a:pt x="4839" y="662"/>
                  </a:cubicBezTo>
                  <a:cubicBezTo>
                    <a:pt x="4862" y="571"/>
                    <a:pt x="4885" y="480"/>
                    <a:pt x="4908" y="388"/>
                  </a:cubicBezTo>
                  <a:cubicBezTo>
                    <a:pt x="4930" y="343"/>
                    <a:pt x="4953" y="274"/>
                    <a:pt x="4953" y="206"/>
                  </a:cubicBezTo>
                  <a:cubicBezTo>
                    <a:pt x="4976" y="183"/>
                    <a:pt x="4976" y="137"/>
                    <a:pt x="4999" y="114"/>
                  </a:cubicBezTo>
                  <a:cubicBezTo>
                    <a:pt x="4999" y="69"/>
                    <a:pt x="4976" y="46"/>
                    <a:pt x="4953" y="23"/>
                  </a:cubicBezTo>
                  <a:cubicBezTo>
                    <a:pt x="4930" y="23"/>
                    <a:pt x="4930" y="0"/>
                    <a:pt x="4908" y="0"/>
                  </a:cubicBezTo>
                  <a:close/>
                </a:path>
              </a:pathLst>
            </a:custGeom>
            <a:solidFill>
              <a:srgbClr val="E18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8"/>
            <p:cNvSpPr/>
            <p:nvPr/>
          </p:nvSpPr>
          <p:spPr>
            <a:xfrm>
              <a:off x="7835531" y="3199388"/>
              <a:ext cx="152686" cy="544028"/>
            </a:xfrm>
            <a:custGeom>
              <a:avLst/>
              <a:gdLst/>
              <a:ahLst/>
              <a:cxnLst/>
              <a:rect l="l" t="t" r="r" b="b"/>
              <a:pathLst>
                <a:path w="5456" h="19440" extrusionOk="0">
                  <a:moveTo>
                    <a:pt x="5045" y="1"/>
                  </a:moveTo>
                  <a:cubicBezTo>
                    <a:pt x="4976" y="1"/>
                    <a:pt x="4931" y="1"/>
                    <a:pt x="4862" y="24"/>
                  </a:cubicBezTo>
                  <a:cubicBezTo>
                    <a:pt x="4817" y="24"/>
                    <a:pt x="4771" y="69"/>
                    <a:pt x="4725" y="92"/>
                  </a:cubicBezTo>
                  <a:cubicBezTo>
                    <a:pt x="4680" y="138"/>
                    <a:pt x="4634" y="183"/>
                    <a:pt x="4588" y="206"/>
                  </a:cubicBezTo>
                  <a:cubicBezTo>
                    <a:pt x="4497" y="297"/>
                    <a:pt x="4429" y="412"/>
                    <a:pt x="4383" y="526"/>
                  </a:cubicBezTo>
                  <a:cubicBezTo>
                    <a:pt x="4251" y="790"/>
                    <a:pt x="4182" y="1076"/>
                    <a:pt x="4096" y="1362"/>
                  </a:cubicBezTo>
                  <a:lnTo>
                    <a:pt x="4096" y="1362"/>
                  </a:lnTo>
                  <a:cubicBezTo>
                    <a:pt x="3986" y="1671"/>
                    <a:pt x="3877" y="2000"/>
                    <a:pt x="3790" y="2329"/>
                  </a:cubicBezTo>
                  <a:cubicBezTo>
                    <a:pt x="3698" y="2648"/>
                    <a:pt x="3630" y="2968"/>
                    <a:pt x="3584" y="3310"/>
                  </a:cubicBezTo>
                  <a:cubicBezTo>
                    <a:pt x="3516" y="3630"/>
                    <a:pt x="3493" y="3972"/>
                    <a:pt x="3470" y="4292"/>
                  </a:cubicBezTo>
                  <a:cubicBezTo>
                    <a:pt x="3424" y="4634"/>
                    <a:pt x="3401" y="4954"/>
                    <a:pt x="3356" y="5296"/>
                  </a:cubicBezTo>
                  <a:cubicBezTo>
                    <a:pt x="3265" y="5912"/>
                    <a:pt x="3173" y="6552"/>
                    <a:pt x="3059" y="7168"/>
                  </a:cubicBezTo>
                  <a:cubicBezTo>
                    <a:pt x="3036" y="7191"/>
                    <a:pt x="3036" y="7236"/>
                    <a:pt x="3036" y="7282"/>
                  </a:cubicBezTo>
                  <a:cubicBezTo>
                    <a:pt x="3036" y="7282"/>
                    <a:pt x="3013" y="7305"/>
                    <a:pt x="3013" y="7305"/>
                  </a:cubicBezTo>
                  <a:cubicBezTo>
                    <a:pt x="2945" y="7624"/>
                    <a:pt x="2876" y="7944"/>
                    <a:pt x="2785" y="8263"/>
                  </a:cubicBezTo>
                  <a:cubicBezTo>
                    <a:pt x="2717" y="8583"/>
                    <a:pt x="2625" y="8903"/>
                    <a:pt x="2557" y="9222"/>
                  </a:cubicBezTo>
                  <a:cubicBezTo>
                    <a:pt x="2511" y="9382"/>
                    <a:pt x="2466" y="9519"/>
                    <a:pt x="2420" y="9656"/>
                  </a:cubicBezTo>
                  <a:cubicBezTo>
                    <a:pt x="2329" y="9975"/>
                    <a:pt x="2215" y="10295"/>
                    <a:pt x="2123" y="10614"/>
                  </a:cubicBezTo>
                  <a:cubicBezTo>
                    <a:pt x="2032" y="10934"/>
                    <a:pt x="1963" y="11254"/>
                    <a:pt x="1872" y="11573"/>
                  </a:cubicBezTo>
                  <a:cubicBezTo>
                    <a:pt x="1781" y="11893"/>
                    <a:pt x="1712" y="12212"/>
                    <a:pt x="1621" y="12532"/>
                  </a:cubicBezTo>
                  <a:cubicBezTo>
                    <a:pt x="1553" y="12851"/>
                    <a:pt x="1461" y="13171"/>
                    <a:pt x="1370" y="13490"/>
                  </a:cubicBezTo>
                  <a:cubicBezTo>
                    <a:pt x="1302" y="13833"/>
                    <a:pt x="1210" y="14175"/>
                    <a:pt x="1096" y="14518"/>
                  </a:cubicBezTo>
                  <a:cubicBezTo>
                    <a:pt x="1005" y="14814"/>
                    <a:pt x="891" y="15134"/>
                    <a:pt x="822" y="15453"/>
                  </a:cubicBezTo>
                  <a:cubicBezTo>
                    <a:pt x="731" y="15773"/>
                    <a:pt x="685" y="16092"/>
                    <a:pt x="617" y="16412"/>
                  </a:cubicBezTo>
                  <a:cubicBezTo>
                    <a:pt x="548" y="16754"/>
                    <a:pt x="457" y="17074"/>
                    <a:pt x="389" y="17394"/>
                  </a:cubicBezTo>
                  <a:cubicBezTo>
                    <a:pt x="343" y="17553"/>
                    <a:pt x="320" y="17713"/>
                    <a:pt x="297" y="17896"/>
                  </a:cubicBezTo>
                  <a:cubicBezTo>
                    <a:pt x="274" y="18055"/>
                    <a:pt x="252" y="18215"/>
                    <a:pt x="206" y="18375"/>
                  </a:cubicBezTo>
                  <a:cubicBezTo>
                    <a:pt x="160" y="18626"/>
                    <a:pt x="92" y="18854"/>
                    <a:pt x="23" y="19105"/>
                  </a:cubicBezTo>
                  <a:cubicBezTo>
                    <a:pt x="1" y="19220"/>
                    <a:pt x="115" y="19357"/>
                    <a:pt x="229" y="19379"/>
                  </a:cubicBezTo>
                  <a:cubicBezTo>
                    <a:pt x="252" y="19379"/>
                    <a:pt x="297" y="19379"/>
                    <a:pt x="320" y="19357"/>
                  </a:cubicBezTo>
                  <a:cubicBezTo>
                    <a:pt x="385" y="19411"/>
                    <a:pt x="466" y="19439"/>
                    <a:pt x="546" y="19439"/>
                  </a:cubicBezTo>
                  <a:cubicBezTo>
                    <a:pt x="632" y="19439"/>
                    <a:pt x="717" y="19405"/>
                    <a:pt x="777" y="19334"/>
                  </a:cubicBezTo>
                  <a:cubicBezTo>
                    <a:pt x="799" y="19288"/>
                    <a:pt x="822" y="19265"/>
                    <a:pt x="845" y="19220"/>
                  </a:cubicBezTo>
                  <a:cubicBezTo>
                    <a:pt x="845" y="19174"/>
                    <a:pt x="868" y="19128"/>
                    <a:pt x="868" y="19083"/>
                  </a:cubicBezTo>
                  <a:lnTo>
                    <a:pt x="914" y="18923"/>
                  </a:lnTo>
                  <a:cubicBezTo>
                    <a:pt x="959" y="18786"/>
                    <a:pt x="982" y="18672"/>
                    <a:pt x="1005" y="18535"/>
                  </a:cubicBezTo>
                  <a:cubicBezTo>
                    <a:pt x="1073" y="18307"/>
                    <a:pt x="1142" y="18055"/>
                    <a:pt x="1210" y="17827"/>
                  </a:cubicBezTo>
                  <a:cubicBezTo>
                    <a:pt x="1233" y="17736"/>
                    <a:pt x="1279" y="17645"/>
                    <a:pt x="1302" y="17553"/>
                  </a:cubicBezTo>
                  <a:cubicBezTo>
                    <a:pt x="1302" y="17553"/>
                    <a:pt x="1302" y="17530"/>
                    <a:pt x="1302" y="17530"/>
                  </a:cubicBezTo>
                  <a:cubicBezTo>
                    <a:pt x="1347" y="17371"/>
                    <a:pt x="1393" y="17234"/>
                    <a:pt x="1438" y="17097"/>
                  </a:cubicBezTo>
                  <a:lnTo>
                    <a:pt x="1461" y="17051"/>
                  </a:lnTo>
                  <a:lnTo>
                    <a:pt x="1461" y="17051"/>
                  </a:lnTo>
                  <a:cubicBezTo>
                    <a:pt x="1461" y="17051"/>
                    <a:pt x="1438" y="17074"/>
                    <a:pt x="1438" y="17074"/>
                  </a:cubicBezTo>
                  <a:cubicBezTo>
                    <a:pt x="1484" y="16960"/>
                    <a:pt x="1507" y="16869"/>
                    <a:pt x="1553" y="16754"/>
                  </a:cubicBezTo>
                  <a:lnTo>
                    <a:pt x="1553" y="16754"/>
                  </a:lnTo>
                  <a:cubicBezTo>
                    <a:pt x="1548" y="16759"/>
                    <a:pt x="1544" y="16763"/>
                    <a:pt x="1541" y="16766"/>
                  </a:cubicBezTo>
                  <a:lnTo>
                    <a:pt x="1541" y="16766"/>
                  </a:lnTo>
                  <a:cubicBezTo>
                    <a:pt x="1650" y="16434"/>
                    <a:pt x="1739" y="16081"/>
                    <a:pt x="1849" y="15750"/>
                  </a:cubicBezTo>
                  <a:cubicBezTo>
                    <a:pt x="1895" y="15568"/>
                    <a:pt x="1941" y="15408"/>
                    <a:pt x="1986" y="15225"/>
                  </a:cubicBezTo>
                  <a:cubicBezTo>
                    <a:pt x="2032" y="15065"/>
                    <a:pt x="2055" y="14906"/>
                    <a:pt x="2100" y="14746"/>
                  </a:cubicBezTo>
                  <a:cubicBezTo>
                    <a:pt x="2329" y="14084"/>
                    <a:pt x="2580" y="13468"/>
                    <a:pt x="2740" y="12783"/>
                  </a:cubicBezTo>
                  <a:cubicBezTo>
                    <a:pt x="2808" y="12486"/>
                    <a:pt x="2854" y="12144"/>
                    <a:pt x="2922" y="11824"/>
                  </a:cubicBezTo>
                  <a:cubicBezTo>
                    <a:pt x="2968" y="11505"/>
                    <a:pt x="3059" y="11162"/>
                    <a:pt x="3105" y="10820"/>
                  </a:cubicBezTo>
                  <a:cubicBezTo>
                    <a:pt x="3150" y="10523"/>
                    <a:pt x="3196" y="10204"/>
                    <a:pt x="3265" y="9884"/>
                  </a:cubicBezTo>
                  <a:cubicBezTo>
                    <a:pt x="3333" y="9542"/>
                    <a:pt x="3424" y="9199"/>
                    <a:pt x="3516" y="8857"/>
                  </a:cubicBezTo>
                  <a:cubicBezTo>
                    <a:pt x="3675" y="8172"/>
                    <a:pt x="3812" y="7510"/>
                    <a:pt x="3995" y="6848"/>
                  </a:cubicBezTo>
                  <a:cubicBezTo>
                    <a:pt x="4086" y="6460"/>
                    <a:pt x="4178" y="6095"/>
                    <a:pt x="4246" y="5730"/>
                  </a:cubicBezTo>
                  <a:cubicBezTo>
                    <a:pt x="4292" y="5547"/>
                    <a:pt x="4314" y="5387"/>
                    <a:pt x="4337" y="5228"/>
                  </a:cubicBezTo>
                  <a:cubicBezTo>
                    <a:pt x="4337" y="5136"/>
                    <a:pt x="4360" y="5022"/>
                    <a:pt x="4360" y="4931"/>
                  </a:cubicBezTo>
                  <a:cubicBezTo>
                    <a:pt x="4383" y="4862"/>
                    <a:pt x="4383" y="4794"/>
                    <a:pt x="4383" y="4726"/>
                  </a:cubicBezTo>
                  <a:cubicBezTo>
                    <a:pt x="4383" y="4680"/>
                    <a:pt x="4383" y="4634"/>
                    <a:pt x="4383" y="4589"/>
                  </a:cubicBezTo>
                  <a:cubicBezTo>
                    <a:pt x="4497" y="4201"/>
                    <a:pt x="4588" y="3813"/>
                    <a:pt x="4680" y="3424"/>
                  </a:cubicBezTo>
                  <a:cubicBezTo>
                    <a:pt x="4771" y="3036"/>
                    <a:pt x="4862" y="2648"/>
                    <a:pt x="4954" y="2260"/>
                  </a:cubicBezTo>
                  <a:cubicBezTo>
                    <a:pt x="5045" y="1986"/>
                    <a:pt x="5136" y="1690"/>
                    <a:pt x="5227" y="1393"/>
                  </a:cubicBezTo>
                  <a:cubicBezTo>
                    <a:pt x="5319" y="1165"/>
                    <a:pt x="5387" y="914"/>
                    <a:pt x="5433" y="663"/>
                  </a:cubicBezTo>
                  <a:cubicBezTo>
                    <a:pt x="5456" y="434"/>
                    <a:pt x="5433" y="138"/>
                    <a:pt x="5205" y="24"/>
                  </a:cubicBezTo>
                  <a:cubicBezTo>
                    <a:pt x="5159" y="1"/>
                    <a:pt x="5091" y="1"/>
                    <a:pt x="5045" y="1"/>
                  </a:cubicBezTo>
                  <a:close/>
                </a:path>
              </a:pathLst>
            </a:custGeom>
            <a:solidFill>
              <a:srgbClr val="E18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8"/>
            <p:cNvSpPr/>
            <p:nvPr/>
          </p:nvSpPr>
          <p:spPr>
            <a:xfrm>
              <a:off x="7788908" y="2982840"/>
              <a:ext cx="202499" cy="140569"/>
            </a:xfrm>
            <a:custGeom>
              <a:avLst/>
              <a:gdLst/>
              <a:ahLst/>
              <a:cxnLst/>
              <a:rect l="l" t="t" r="r" b="b"/>
              <a:pathLst>
                <a:path w="7236" h="5023" extrusionOk="0">
                  <a:moveTo>
                    <a:pt x="5456" y="1"/>
                  </a:moveTo>
                  <a:cubicBezTo>
                    <a:pt x="5433" y="1"/>
                    <a:pt x="5410" y="1"/>
                    <a:pt x="5387" y="24"/>
                  </a:cubicBezTo>
                  <a:cubicBezTo>
                    <a:pt x="5319" y="47"/>
                    <a:pt x="5250" y="92"/>
                    <a:pt x="5204" y="138"/>
                  </a:cubicBezTo>
                  <a:cubicBezTo>
                    <a:pt x="5136" y="184"/>
                    <a:pt x="5090" y="252"/>
                    <a:pt x="5067" y="298"/>
                  </a:cubicBezTo>
                  <a:cubicBezTo>
                    <a:pt x="4999" y="389"/>
                    <a:pt x="4931" y="480"/>
                    <a:pt x="4862" y="572"/>
                  </a:cubicBezTo>
                  <a:cubicBezTo>
                    <a:pt x="4730" y="748"/>
                    <a:pt x="4598" y="945"/>
                    <a:pt x="4446" y="1102"/>
                  </a:cubicBezTo>
                  <a:lnTo>
                    <a:pt x="4446" y="1102"/>
                  </a:lnTo>
                  <a:cubicBezTo>
                    <a:pt x="4111" y="1430"/>
                    <a:pt x="3755" y="1674"/>
                    <a:pt x="3356" y="1918"/>
                  </a:cubicBezTo>
                  <a:cubicBezTo>
                    <a:pt x="3241" y="2010"/>
                    <a:pt x="3104" y="2078"/>
                    <a:pt x="2990" y="2146"/>
                  </a:cubicBezTo>
                  <a:cubicBezTo>
                    <a:pt x="2853" y="2215"/>
                    <a:pt x="2716" y="2283"/>
                    <a:pt x="2580" y="2352"/>
                  </a:cubicBezTo>
                  <a:cubicBezTo>
                    <a:pt x="2443" y="2398"/>
                    <a:pt x="2306" y="2489"/>
                    <a:pt x="2169" y="2557"/>
                  </a:cubicBezTo>
                  <a:cubicBezTo>
                    <a:pt x="2055" y="2626"/>
                    <a:pt x="1940" y="2694"/>
                    <a:pt x="1826" y="2740"/>
                  </a:cubicBezTo>
                  <a:cubicBezTo>
                    <a:pt x="1575" y="2877"/>
                    <a:pt x="1324" y="3014"/>
                    <a:pt x="1096" y="3174"/>
                  </a:cubicBezTo>
                  <a:cubicBezTo>
                    <a:pt x="982" y="3265"/>
                    <a:pt x="868" y="3356"/>
                    <a:pt x="753" y="3448"/>
                  </a:cubicBezTo>
                  <a:cubicBezTo>
                    <a:pt x="639" y="3539"/>
                    <a:pt x="548" y="3630"/>
                    <a:pt x="434" y="3744"/>
                  </a:cubicBezTo>
                  <a:cubicBezTo>
                    <a:pt x="343" y="3813"/>
                    <a:pt x="251" y="3904"/>
                    <a:pt x="183" y="3995"/>
                  </a:cubicBezTo>
                  <a:cubicBezTo>
                    <a:pt x="92" y="4087"/>
                    <a:pt x="23" y="4201"/>
                    <a:pt x="23" y="4315"/>
                  </a:cubicBezTo>
                  <a:cubicBezTo>
                    <a:pt x="0" y="4497"/>
                    <a:pt x="137" y="4612"/>
                    <a:pt x="297" y="4703"/>
                  </a:cubicBezTo>
                  <a:cubicBezTo>
                    <a:pt x="388" y="4726"/>
                    <a:pt x="480" y="4771"/>
                    <a:pt x="571" y="4771"/>
                  </a:cubicBezTo>
                  <a:cubicBezTo>
                    <a:pt x="662" y="4794"/>
                    <a:pt x="776" y="4817"/>
                    <a:pt x="890" y="4840"/>
                  </a:cubicBezTo>
                  <a:cubicBezTo>
                    <a:pt x="982" y="4863"/>
                    <a:pt x="1096" y="4908"/>
                    <a:pt x="1187" y="4954"/>
                  </a:cubicBezTo>
                  <a:cubicBezTo>
                    <a:pt x="1233" y="4954"/>
                    <a:pt x="1278" y="4977"/>
                    <a:pt x="1301" y="5000"/>
                  </a:cubicBezTo>
                  <a:cubicBezTo>
                    <a:pt x="1370" y="5022"/>
                    <a:pt x="1438" y="5022"/>
                    <a:pt x="1507" y="5022"/>
                  </a:cubicBezTo>
                  <a:cubicBezTo>
                    <a:pt x="1575" y="5000"/>
                    <a:pt x="1621" y="4977"/>
                    <a:pt x="1689" y="4931"/>
                  </a:cubicBezTo>
                  <a:cubicBezTo>
                    <a:pt x="1803" y="4863"/>
                    <a:pt x="1895" y="4771"/>
                    <a:pt x="2009" y="4680"/>
                  </a:cubicBezTo>
                  <a:cubicBezTo>
                    <a:pt x="2123" y="4589"/>
                    <a:pt x="2237" y="4520"/>
                    <a:pt x="2351" y="4452"/>
                  </a:cubicBezTo>
                  <a:cubicBezTo>
                    <a:pt x="2465" y="4361"/>
                    <a:pt x="2580" y="4315"/>
                    <a:pt x="2716" y="4246"/>
                  </a:cubicBezTo>
                  <a:cubicBezTo>
                    <a:pt x="2853" y="4201"/>
                    <a:pt x="3013" y="4155"/>
                    <a:pt x="3150" y="4109"/>
                  </a:cubicBezTo>
                  <a:cubicBezTo>
                    <a:pt x="3244" y="4072"/>
                    <a:pt x="3337" y="4050"/>
                    <a:pt x="3431" y="4018"/>
                  </a:cubicBezTo>
                  <a:lnTo>
                    <a:pt x="3431" y="4018"/>
                  </a:lnTo>
                  <a:cubicBezTo>
                    <a:pt x="3428" y="4018"/>
                    <a:pt x="3426" y="4018"/>
                    <a:pt x="3424" y="4018"/>
                  </a:cubicBezTo>
                  <a:cubicBezTo>
                    <a:pt x="3437" y="4015"/>
                    <a:pt x="3449" y="4011"/>
                    <a:pt x="3462" y="4007"/>
                  </a:cubicBezTo>
                  <a:lnTo>
                    <a:pt x="3462" y="4007"/>
                  </a:lnTo>
                  <a:cubicBezTo>
                    <a:pt x="3452" y="4011"/>
                    <a:pt x="3441" y="4015"/>
                    <a:pt x="3431" y="4018"/>
                  </a:cubicBezTo>
                  <a:lnTo>
                    <a:pt x="3431" y="4018"/>
                  </a:lnTo>
                  <a:cubicBezTo>
                    <a:pt x="3450" y="4018"/>
                    <a:pt x="3469" y="4016"/>
                    <a:pt x="3489" y="3999"/>
                  </a:cubicBezTo>
                  <a:lnTo>
                    <a:pt x="3489" y="3999"/>
                  </a:lnTo>
                  <a:cubicBezTo>
                    <a:pt x="3480" y="4002"/>
                    <a:pt x="3471" y="4004"/>
                    <a:pt x="3462" y="4007"/>
                  </a:cubicBezTo>
                  <a:lnTo>
                    <a:pt x="3462" y="4007"/>
                  </a:lnTo>
                  <a:cubicBezTo>
                    <a:pt x="3472" y="4003"/>
                    <a:pt x="3482" y="3999"/>
                    <a:pt x="3493" y="3995"/>
                  </a:cubicBezTo>
                  <a:lnTo>
                    <a:pt x="3493" y="3995"/>
                  </a:lnTo>
                  <a:cubicBezTo>
                    <a:pt x="3491" y="3997"/>
                    <a:pt x="3490" y="3998"/>
                    <a:pt x="3489" y="3999"/>
                  </a:cubicBezTo>
                  <a:lnTo>
                    <a:pt x="3489" y="3999"/>
                  </a:lnTo>
                  <a:cubicBezTo>
                    <a:pt x="3632" y="3955"/>
                    <a:pt x="3788" y="3898"/>
                    <a:pt x="3926" y="3858"/>
                  </a:cubicBezTo>
                  <a:cubicBezTo>
                    <a:pt x="4086" y="3790"/>
                    <a:pt x="4246" y="3744"/>
                    <a:pt x="4383" y="3699"/>
                  </a:cubicBezTo>
                  <a:cubicBezTo>
                    <a:pt x="4679" y="3607"/>
                    <a:pt x="4953" y="3493"/>
                    <a:pt x="5227" y="3356"/>
                  </a:cubicBezTo>
                  <a:cubicBezTo>
                    <a:pt x="5456" y="3242"/>
                    <a:pt x="5684" y="3082"/>
                    <a:pt x="5866" y="2923"/>
                  </a:cubicBezTo>
                  <a:cubicBezTo>
                    <a:pt x="6003" y="2808"/>
                    <a:pt x="6117" y="2694"/>
                    <a:pt x="6232" y="2557"/>
                  </a:cubicBezTo>
                  <a:cubicBezTo>
                    <a:pt x="6346" y="2443"/>
                    <a:pt x="6460" y="2306"/>
                    <a:pt x="6551" y="2169"/>
                  </a:cubicBezTo>
                  <a:cubicBezTo>
                    <a:pt x="6711" y="1941"/>
                    <a:pt x="6848" y="1713"/>
                    <a:pt x="6962" y="1485"/>
                  </a:cubicBezTo>
                  <a:cubicBezTo>
                    <a:pt x="7008" y="1370"/>
                    <a:pt x="7053" y="1256"/>
                    <a:pt x="7122" y="1165"/>
                  </a:cubicBezTo>
                  <a:cubicBezTo>
                    <a:pt x="7167" y="1074"/>
                    <a:pt x="7213" y="960"/>
                    <a:pt x="7236" y="845"/>
                  </a:cubicBezTo>
                  <a:cubicBezTo>
                    <a:pt x="7236" y="777"/>
                    <a:pt x="7213" y="709"/>
                    <a:pt x="7167" y="663"/>
                  </a:cubicBezTo>
                  <a:cubicBezTo>
                    <a:pt x="7130" y="607"/>
                    <a:pt x="7046" y="566"/>
                    <a:pt x="6966" y="566"/>
                  </a:cubicBezTo>
                  <a:cubicBezTo>
                    <a:pt x="6949" y="566"/>
                    <a:pt x="6932" y="568"/>
                    <a:pt x="6916" y="572"/>
                  </a:cubicBezTo>
                  <a:cubicBezTo>
                    <a:pt x="6848" y="572"/>
                    <a:pt x="6779" y="640"/>
                    <a:pt x="6734" y="686"/>
                  </a:cubicBezTo>
                  <a:cubicBezTo>
                    <a:pt x="6642" y="800"/>
                    <a:pt x="6528" y="914"/>
                    <a:pt x="6437" y="1028"/>
                  </a:cubicBezTo>
                  <a:cubicBezTo>
                    <a:pt x="6346" y="1119"/>
                    <a:pt x="6254" y="1233"/>
                    <a:pt x="6163" y="1348"/>
                  </a:cubicBezTo>
                  <a:cubicBezTo>
                    <a:pt x="5889" y="1622"/>
                    <a:pt x="5615" y="1873"/>
                    <a:pt x="5273" y="2101"/>
                  </a:cubicBezTo>
                  <a:cubicBezTo>
                    <a:pt x="5204" y="2124"/>
                    <a:pt x="5136" y="2169"/>
                    <a:pt x="5045" y="2215"/>
                  </a:cubicBezTo>
                  <a:cubicBezTo>
                    <a:pt x="4976" y="2238"/>
                    <a:pt x="4885" y="2283"/>
                    <a:pt x="4794" y="2306"/>
                  </a:cubicBezTo>
                  <a:cubicBezTo>
                    <a:pt x="4702" y="2329"/>
                    <a:pt x="4611" y="2352"/>
                    <a:pt x="4542" y="2352"/>
                  </a:cubicBezTo>
                  <a:lnTo>
                    <a:pt x="4497" y="2352"/>
                  </a:lnTo>
                  <a:cubicBezTo>
                    <a:pt x="4497" y="2329"/>
                    <a:pt x="4497" y="2329"/>
                    <a:pt x="4497" y="2329"/>
                  </a:cubicBezTo>
                  <a:cubicBezTo>
                    <a:pt x="4588" y="2215"/>
                    <a:pt x="4702" y="2078"/>
                    <a:pt x="4794" y="1941"/>
                  </a:cubicBezTo>
                  <a:cubicBezTo>
                    <a:pt x="4839" y="1895"/>
                    <a:pt x="4885" y="1827"/>
                    <a:pt x="4931" y="1758"/>
                  </a:cubicBezTo>
                  <a:cubicBezTo>
                    <a:pt x="4976" y="1644"/>
                    <a:pt x="5045" y="1507"/>
                    <a:pt x="4976" y="1393"/>
                  </a:cubicBezTo>
                  <a:cubicBezTo>
                    <a:pt x="4999" y="1370"/>
                    <a:pt x="5022" y="1348"/>
                    <a:pt x="5022" y="1302"/>
                  </a:cubicBezTo>
                  <a:cubicBezTo>
                    <a:pt x="5067" y="1256"/>
                    <a:pt x="5113" y="1188"/>
                    <a:pt x="5136" y="1119"/>
                  </a:cubicBezTo>
                  <a:cubicBezTo>
                    <a:pt x="5159" y="1074"/>
                    <a:pt x="5159" y="1028"/>
                    <a:pt x="5182" y="1005"/>
                  </a:cubicBezTo>
                  <a:cubicBezTo>
                    <a:pt x="5204" y="937"/>
                    <a:pt x="5204" y="868"/>
                    <a:pt x="5182" y="800"/>
                  </a:cubicBezTo>
                  <a:cubicBezTo>
                    <a:pt x="5182" y="800"/>
                    <a:pt x="5182" y="800"/>
                    <a:pt x="5182" y="777"/>
                  </a:cubicBezTo>
                  <a:cubicBezTo>
                    <a:pt x="5204" y="731"/>
                    <a:pt x="5227" y="709"/>
                    <a:pt x="5250" y="663"/>
                  </a:cubicBezTo>
                  <a:cubicBezTo>
                    <a:pt x="5296" y="549"/>
                    <a:pt x="5341" y="457"/>
                    <a:pt x="5410" y="366"/>
                  </a:cubicBezTo>
                  <a:cubicBezTo>
                    <a:pt x="5433" y="366"/>
                    <a:pt x="5456" y="343"/>
                    <a:pt x="5478" y="320"/>
                  </a:cubicBezTo>
                  <a:cubicBezTo>
                    <a:pt x="5501" y="320"/>
                    <a:pt x="5501" y="320"/>
                    <a:pt x="5524" y="298"/>
                  </a:cubicBezTo>
                  <a:cubicBezTo>
                    <a:pt x="5592" y="275"/>
                    <a:pt x="5638" y="184"/>
                    <a:pt x="5592" y="92"/>
                  </a:cubicBezTo>
                  <a:cubicBezTo>
                    <a:pt x="5570" y="47"/>
                    <a:pt x="5524" y="1"/>
                    <a:pt x="5456" y="1"/>
                  </a:cubicBezTo>
                  <a:close/>
                </a:path>
              </a:pathLst>
            </a:custGeom>
            <a:solidFill>
              <a:srgbClr val="4FB4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8"/>
            <p:cNvSpPr/>
            <p:nvPr/>
          </p:nvSpPr>
          <p:spPr>
            <a:xfrm>
              <a:off x="7429273" y="3224295"/>
              <a:ext cx="511034" cy="485512"/>
            </a:xfrm>
            <a:custGeom>
              <a:avLst/>
              <a:gdLst/>
              <a:ahLst/>
              <a:cxnLst/>
              <a:rect l="l" t="t" r="r" b="b"/>
              <a:pathLst>
                <a:path w="18261" h="17349" extrusionOk="0">
                  <a:moveTo>
                    <a:pt x="17690" y="1"/>
                  </a:moveTo>
                  <a:cubicBezTo>
                    <a:pt x="17599" y="1"/>
                    <a:pt x="17530" y="47"/>
                    <a:pt x="17508" y="115"/>
                  </a:cubicBezTo>
                  <a:cubicBezTo>
                    <a:pt x="17485" y="183"/>
                    <a:pt x="17462" y="252"/>
                    <a:pt x="17439" y="320"/>
                  </a:cubicBezTo>
                  <a:lnTo>
                    <a:pt x="17439" y="366"/>
                  </a:lnTo>
                  <a:cubicBezTo>
                    <a:pt x="17416" y="435"/>
                    <a:pt x="17393" y="503"/>
                    <a:pt x="17393" y="572"/>
                  </a:cubicBezTo>
                  <a:lnTo>
                    <a:pt x="17348" y="777"/>
                  </a:lnTo>
                  <a:lnTo>
                    <a:pt x="17302" y="982"/>
                  </a:lnTo>
                  <a:lnTo>
                    <a:pt x="17234" y="1233"/>
                  </a:lnTo>
                  <a:lnTo>
                    <a:pt x="17188" y="1485"/>
                  </a:lnTo>
                  <a:cubicBezTo>
                    <a:pt x="17142" y="1599"/>
                    <a:pt x="17120" y="1690"/>
                    <a:pt x="17074" y="1804"/>
                  </a:cubicBezTo>
                  <a:lnTo>
                    <a:pt x="17005" y="2055"/>
                  </a:lnTo>
                  <a:lnTo>
                    <a:pt x="16937" y="2283"/>
                  </a:lnTo>
                  <a:lnTo>
                    <a:pt x="16869" y="2489"/>
                  </a:lnTo>
                  <a:lnTo>
                    <a:pt x="16846" y="2580"/>
                  </a:lnTo>
                  <a:cubicBezTo>
                    <a:pt x="16823" y="2671"/>
                    <a:pt x="16800" y="2763"/>
                    <a:pt x="16823" y="2854"/>
                  </a:cubicBezTo>
                  <a:cubicBezTo>
                    <a:pt x="16846" y="2854"/>
                    <a:pt x="16846" y="2877"/>
                    <a:pt x="16846" y="2877"/>
                  </a:cubicBezTo>
                  <a:lnTo>
                    <a:pt x="16823" y="2968"/>
                  </a:lnTo>
                  <a:lnTo>
                    <a:pt x="16754" y="3242"/>
                  </a:lnTo>
                  <a:cubicBezTo>
                    <a:pt x="16686" y="3493"/>
                    <a:pt x="16617" y="3767"/>
                    <a:pt x="16549" y="4018"/>
                  </a:cubicBezTo>
                  <a:lnTo>
                    <a:pt x="16503" y="4201"/>
                  </a:lnTo>
                  <a:cubicBezTo>
                    <a:pt x="16435" y="4452"/>
                    <a:pt x="16366" y="4726"/>
                    <a:pt x="16298" y="5000"/>
                  </a:cubicBezTo>
                  <a:lnTo>
                    <a:pt x="16229" y="5228"/>
                  </a:lnTo>
                  <a:lnTo>
                    <a:pt x="16184" y="5479"/>
                  </a:lnTo>
                  <a:lnTo>
                    <a:pt x="16161" y="5593"/>
                  </a:lnTo>
                  <a:lnTo>
                    <a:pt x="16138" y="5684"/>
                  </a:lnTo>
                  <a:lnTo>
                    <a:pt x="16138" y="5730"/>
                  </a:lnTo>
                  <a:lnTo>
                    <a:pt x="16115" y="5776"/>
                  </a:lnTo>
                  <a:lnTo>
                    <a:pt x="16115" y="5844"/>
                  </a:lnTo>
                  <a:lnTo>
                    <a:pt x="16115" y="5867"/>
                  </a:lnTo>
                  <a:cubicBezTo>
                    <a:pt x="16092" y="5935"/>
                    <a:pt x="16092" y="5981"/>
                    <a:pt x="16092" y="6004"/>
                  </a:cubicBezTo>
                  <a:cubicBezTo>
                    <a:pt x="16092" y="6027"/>
                    <a:pt x="16115" y="6050"/>
                    <a:pt x="16115" y="6072"/>
                  </a:cubicBezTo>
                  <a:cubicBezTo>
                    <a:pt x="16024" y="6415"/>
                    <a:pt x="15955" y="6757"/>
                    <a:pt x="15864" y="7100"/>
                  </a:cubicBezTo>
                  <a:lnTo>
                    <a:pt x="15819" y="7282"/>
                  </a:lnTo>
                  <a:lnTo>
                    <a:pt x="15773" y="7442"/>
                  </a:lnTo>
                  <a:cubicBezTo>
                    <a:pt x="15727" y="7625"/>
                    <a:pt x="15682" y="7807"/>
                    <a:pt x="15636" y="7990"/>
                  </a:cubicBezTo>
                  <a:cubicBezTo>
                    <a:pt x="15590" y="8127"/>
                    <a:pt x="15567" y="8286"/>
                    <a:pt x="15522" y="8423"/>
                  </a:cubicBezTo>
                  <a:lnTo>
                    <a:pt x="15499" y="8560"/>
                  </a:lnTo>
                  <a:lnTo>
                    <a:pt x="15453" y="8743"/>
                  </a:lnTo>
                  <a:cubicBezTo>
                    <a:pt x="15431" y="8789"/>
                    <a:pt x="15431" y="8834"/>
                    <a:pt x="15408" y="8903"/>
                  </a:cubicBezTo>
                  <a:lnTo>
                    <a:pt x="15385" y="9017"/>
                  </a:lnTo>
                  <a:lnTo>
                    <a:pt x="15362" y="9154"/>
                  </a:lnTo>
                  <a:lnTo>
                    <a:pt x="15339" y="9245"/>
                  </a:lnTo>
                  <a:lnTo>
                    <a:pt x="15316" y="9405"/>
                  </a:lnTo>
                  <a:lnTo>
                    <a:pt x="15294" y="9451"/>
                  </a:lnTo>
                  <a:cubicBezTo>
                    <a:pt x="15294" y="9519"/>
                    <a:pt x="15294" y="9565"/>
                    <a:pt x="15271" y="9610"/>
                  </a:cubicBezTo>
                  <a:cubicBezTo>
                    <a:pt x="15248" y="9702"/>
                    <a:pt x="15248" y="9770"/>
                    <a:pt x="15225" y="9839"/>
                  </a:cubicBezTo>
                  <a:cubicBezTo>
                    <a:pt x="15202" y="9930"/>
                    <a:pt x="15179" y="10021"/>
                    <a:pt x="15157" y="10090"/>
                  </a:cubicBezTo>
                  <a:cubicBezTo>
                    <a:pt x="15111" y="10181"/>
                    <a:pt x="15088" y="10249"/>
                    <a:pt x="15065" y="10318"/>
                  </a:cubicBezTo>
                  <a:lnTo>
                    <a:pt x="15042" y="10386"/>
                  </a:lnTo>
                  <a:cubicBezTo>
                    <a:pt x="14997" y="10478"/>
                    <a:pt x="14974" y="10569"/>
                    <a:pt x="14951" y="10660"/>
                  </a:cubicBezTo>
                  <a:lnTo>
                    <a:pt x="14928" y="10706"/>
                  </a:lnTo>
                  <a:cubicBezTo>
                    <a:pt x="14860" y="10934"/>
                    <a:pt x="14814" y="11140"/>
                    <a:pt x="14746" y="11368"/>
                  </a:cubicBezTo>
                  <a:lnTo>
                    <a:pt x="14746" y="11436"/>
                  </a:lnTo>
                  <a:cubicBezTo>
                    <a:pt x="14723" y="11505"/>
                    <a:pt x="14700" y="11573"/>
                    <a:pt x="14700" y="11642"/>
                  </a:cubicBezTo>
                  <a:lnTo>
                    <a:pt x="14677" y="11687"/>
                  </a:lnTo>
                  <a:lnTo>
                    <a:pt x="14677" y="11779"/>
                  </a:lnTo>
                  <a:cubicBezTo>
                    <a:pt x="14654" y="11847"/>
                    <a:pt x="14632" y="11916"/>
                    <a:pt x="14632" y="11984"/>
                  </a:cubicBezTo>
                  <a:cubicBezTo>
                    <a:pt x="14609" y="12030"/>
                    <a:pt x="14609" y="12075"/>
                    <a:pt x="14586" y="12098"/>
                  </a:cubicBezTo>
                  <a:lnTo>
                    <a:pt x="14563" y="12190"/>
                  </a:lnTo>
                  <a:cubicBezTo>
                    <a:pt x="14518" y="12304"/>
                    <a:pt x="14495" y="12418"/>
                    <a:pt x="14449" y="12532"/>
                  </a:cubicBezTo>
                  <a:cubicBezTo>
                    <a:pt x="14381" y="12760"/>
                    <a:pt x="14312" y="12988"/>
                    <a:pt x="14266" y="13217"/>
                  </a:cubicBezTo>
                  <a:cubicBezTo>
                    <a:pt x="14198" y="13445"/>
                    <a:pt x="14152" y="13673"/>
                    <a:pt x="14107" y="13924"/>
                  </a:cubicBezTo>
                  <a:lnTo>
                    <a:pt x="14061" y="14107"/>
                  </a:lnTo>
                  <a:lnTo>
                    <a:pt x="14038" y="14312"/>
                  </a:lnTo>
                  <a:cubicBezTo>
                    <a:pt x="14015" y="14404"/>
                    <a:pt x="13993" y="14495"/>
                    <a:pt x="13970" y="14563"/>
                  </a:cubicBezTo>
                  <a:lnTo>
                    <a:pt x="13947" y="14609"/>
                  </a:lnTo>
                  <a:lnTo>
                    <a:pt x="13947" y="14655"/>
                  </a:lnTo>
                  <a:lnTo>
                    <a:pt x="13924" y="14678"/>
                  </a:lnTo>
                  <a:cubicBezTo>
                    <a:pt x="13856" y="14929"/>
                    <a:pt x="13810" y="15134"/>
                    <a:pt x="13764" y="15339"/>
                  </a:cubicBezTo>
                  <a:lnTo>
                    <a:pt x="13719" y="15545"/>
                  </a:lnTo>
                  <a:cubicBezTo>
                    <a:pt x="13673" y="15705"/>
                    <a:pt x="13650" y="15842"/>
                    <a:pt x="13604" y="15979"/>
                  </a:cubicBezTo>
                  <a:cubicBezTo>
                    <a:pt x="13604" y="16024"/>
                    <a:pt x="13582" y="16047"/>
                    <a:pt x="13582" y="16070"/>
                  </a:cubicBezTo>
                  <a:lnTo>
                    <a:pt x="13559" y="16138"/>
                  </a:lnTo>
                  <a:cubicBezTo>
                    <a:pt x="13559" y="16184"/>
                    <a:pt x="13559" y="16207"/>
                    <a:pt x="13559" y="16230"/>
                  </a:cubicBezTo>
                  <a:lnTo>
                    <a:pt x="13399" y="16230"/>
                  </a:lnTo>
                  <a:cubicBezTo>
                    <a:pt x="13216" y="16230"/>
                    <a:pt x="13034" y="16207"/>
                    <a:pt x="12851" y="16207"/>
                  </a:cubicBezTo>
                  <a:cubicBezTo>
                    <a:pt x="12737" y="16207"/>
                    <a:pt x="12623" y="16207"/>
                    <a:pt x="12509" y="16184"/>
                  </a:cubicBezTo>
                  <a:lnTo>
                    <a:pt x="11961" y="16184"/>
                  </a:lnTo>
                  <a:cubicBezTo>
                    <a:pt x="11915" y="16161"/>
                    <a:pt x="11870" y="16161"/>
                    <a:pt x="11801" y="16161"/>
                  </a:cubicBezTo>
                  <a:lnTo>
                    <a:pt x="11756" y="16138"/>
                  </a:lnTo>
                  <a:lnTo>
                    <a:pt x="11459" y="16093"/>
                  </a:lnTo>
                  <a:lnTo>
                    <a:pt x="11162" y="16047"/>
                  </a:lnTo>
                  <a:cubicBezTo>
                    <a:pt x="11117" y="16047"/>
                    <a:pt x="11048" y="16024"/>
                    <a:pt x="11002" y="16024"/>
                  </a:cubicBezTo>
                  <a:cubicBezTo>
                    <a:pt x="10865" y="16001"/>
                    <a:pt x="10751" y="15979"/>
                    <a:pt x="10637" y="15979"/>
                  </a:cubicBezTo>
                  <a:lnTo>
                    <a:pt x="10523" y="15979"/>
                  </a:lnTo>
                  <a:cubicBezTo>
                    <a:pt x="10204" y="15910"/>
                    <a:pt x="9884" y="15842"/>
                    <a:pt x="9542" y="15750"/>
                  </a:cubicBezTo>
                  <a:lnTo>
                    <a:pt x="9108" y="15636"/>
                  </a:lnTo>
                  <a:lnTo>
                    <a:pt x="8880" y="15591"/>
                  </a:lnTo>
                  <a:lnTo>
                    <a:pt x="8720" y="15545"/>
                  </a:lnTo>
                  <a:lnTo>
                    <a:pt x="8697" y="15545"/>
                  </a:lnTo>
                  <a:lnTo>
                    <a:pt x="8583" y="15499"/>
                  </a:lnTo>
                  <a:cubicBezTo>
                    <a:pt x="8492" y="15476"/>
                    <a:pt x="8400" y="15454"/>
                    <a:pt x="8309" y="15431"/>
                  </a:cubicBezTo>
                  <a:cubicBezTo>
                    <a:pt x="8286" y="15431"/>
                    <a:pt x="8263" y="15408"/>
                    <a:pt x="8241" y="15408"/>
                  </a:cubicBezTo>
                  <a:cubicBezTo>
                    <a:pt x="8195" y="15408"/>
                    <a:pt x="8149" y="15431"/>
                    <a:pt x="8104" y="15454"/>
                  </a:cubicBezTo>
                  <a:cubicBezTo>
                    <a:pt x="8104" y="15454"/>
                    <a:pt x="8081" y="15454"/>
                    <a:pt x="8058" y="15476"/>
                  </a:cubicBezTo>
                  <a:lnTo>
                    <a:pt x="7875" y="15431"/>
                  </a:lnTo>
                  <a:lnTo>
                    <a:pt x="7670" y="15385"/>
                  </a:lnTo>
                  <a:cubicBezTo>
                    <a:pt x="7487" y="15362"/>
                    <a:pt x="7305" y="15317"/>
                    <a:pt x="7145" y="15271"/>
                  </a:cubicBezTo>
                  <a:cubicBezTo>
                    <a:pt x="7031" y="15248"/>
                    <a:pt x="6917" y="15202"/>
                    <a:pt x="6803" y="15180"/>
                  </a:cubicBezTo>
                  <a:lnTo>
                    <a:pt x="6551" y="15111"/>
                  </a:lnTo>
                  <a:lnTo>
                    <a:pt x="6506" y="15088"/>
                  </a:lnTo>
                  <a:cubicBezTo>
                    <a:pt x="6483" y="15020"/>
                    <a:pt x="6415" y="14974"/>
                    <a:pt x="6369" y="14951"/>
                  </a:cubicBezTo>
                  <a:cubicBezTo>
                    <a:pt x="6300" y="14929"/>
                    <a:pt x="6255" y="14906"/>
                    <a:pt x="6186" y="14906"/>
                  </a:cubicBezTo>
                  <a:lnTo>
                    <a:pt x="6141" y="14883"/>
                  </a:lnTo>
                  <a:lnTo>
                    <a:pt x="6026" y="14860"/>
                  </a:lnTo>
                  <a:lnTo>
                    <a:pt x="5912" y="14814"/>
                  </a:lnTo>
                  <a:cubicBezTo>
                    <a:pt x="5753" y="14769"/>
                    <a:pt x="5593" y="14746"/>
                    <a:pt x="5433" y="14678"/>
                  </a:cubicBezTo>
                  <a:lnTo>
                    <a:pt x="5091" y="14586"/>
                  </a:lnTo>
                  <a:lnTo>
                    <a:pt x="4908" y="14541"/>
                  </a:lnTo>
                  <a:cubicBezTo>
                    <a:pt x="4771" y="14495"/>
                    <a:pt x="4634" y="14449"/>
                    <a:pt x="4497" y="14426"/>
                  </a:cubicBezTo>
                  <a:cubicBezTo>
                    <a:pt x="4018" y="14267"/>
                    <a:pt x="3493" y="14107"/>
                    <a:pt x="2991" y="13924"/>
                  </a:cubicBezTo>
                  <a:lnTo>
                    <a:pt x="2922" y="13901"/>
                  </a:lnTo>
                  <a:cubicBezTo>
                    <a:pt x="2899" y="13879"/>
                    <a:pt x="2854" y="13856"/>
                    <a:pt x="2808" y="13856"/>
                  </a:cubicBezTo>
                  <a:lnTo>
                    <a:pt x="2740" y="13810"/>
                  </a:lnTo>
                  <a:cubicBezTo>
                    <a:pt x="2671" y="13787"/>
                    <a:pt x="2626" y="13787"/>
                    <a:pt x="2580" y="13765"/>
                  </a:cubicBezTo>
                  <a:cubicBezTo>
                    <a:pt x="2557" y="13765"/>
                    <a:pt x="2534" y="13742"/>
                    <a:pt x="2511" y="13742"/>
                  </a:cubicBezTo>
                  <a:cubicBezTo>
                    <a:pt x="2466" y="13742"/>
                    <a:pt x="2443" y="13765"/>
                    <a:pt x="2397" y="13765"/>
                  </a:cubicBezTo>
                  <a:lnTo>
                    <a:pt x="2329" y="13765"/>
                  </a:lnTo>
                  <a:cubicBezTo>
                    <a:pt x="2306" y="13765"/>
                    <a:pt x="2260" y="13765"/>
                    <a:pt x="2237" y="13787"/>
                  </a:cubicBezTo>
                  <a:cubicBezTo>
                    <a:pt x="2032" y="13673"/>
                    <a:pt x="1827" y="13582"/>
                    <a:pt x="1644" y="13491"/>
                  </a:cubicBezTo>
                  <a:lnTo>
                    <a:pt x="1644" y="13491"/>
                  </a:lnTo>
                  <a:lnTo>
                    <a:pt x="1667" y="13513"/>
                  </a:lnTo>
                  <a:lnTo>
                    <a:pt x="1553" y="13445"/>
                  </a:lnTo>
                  <a:lnTo>
                    <a:pt x="1416" y="13376"/>
                  </a:lnTo>
                  <a:lnTo>
                    <a:pt x="1347" y="13354"/>
                  </a:lnTo>
                  <a:lnTo>
                    <a:pt x="1279" y="13308"/>
                  </a:lnTo>
                  <a:cubicBezTo>
                    <a:pt x="1165" y="13240"/>
                    <a:pt x="1051" y="13171"/>
                    <a:pt x="914" y="13125"/>
                  </a:cubicBezTo>
                  <a:lnTo>
                    <a:pt x="845" y="13080"/>
                  </a:lnTo>
                  <a:cubicBezTo>
                    <a:pt x="777" y="13057"/>
                    <a:pt x="708" y="13011"/>
                    <a:pt x="640" y="12988"/>
                  </a:cubicBezTo>
                  <a:lnTo>
                    <a:pt x="571" y="12943"/>
                  </a:lnTo>
                  <a:lnTo>
                    <a:pt x="526" y="12920"/>
                  </a:lnTo>
                  <a:lnTo>
                    <a:pt x="480" y="12897"/>
                  </a:lnTo>
                  <a:lnTo>
                    <a:pt x="434" y="12897"/>
                  </a:lnTo>
                  <a:cubicBezTo>
                    <a:pt x="389" y="12874"/>
                    <a:pt x="366" y="12851"/>
                    <a:pt x="320" y="12851"/>
                  </a:cubicBezTo>
                  <a:cubicBezTo>
                    <a:pt x="275" y="12851"/>
                    <a:pt x="229" y="12874"/>
                    <a:pt x="183" y="12897"/>
                  </a:cubicBezTo>
                  <a:lnTo>
                    <a:pt x="115" y="12897"/>
                  </a:lnTo>
                  <a:cubicBezTo>
                    <a:pt x="46" y="12920"/>
                    <a:pt x="1" y="12988"/>
                    <a:pt x="1" y="13057"/>
                  </a:cubicBezTo>
                  <a:cubicBezTo>
                    <a:pt x="1" y="13103"/>
                    <a:pt x="23" y="13171"/>
                    <a:pt x="69" y="13217"/>
                  </a:cubicBezTo>
                  <a:lnTo>
                    <a:pt x="115" y="13240"/>
                  </a:lnTo>
                  <a:lnTo>
                    <a:pt x="160" y="13262"/>
                  </a:lnTo>
                  <a:cubicBezTo>
                    <a:pt x="160" y="13285"/>
                    <a:pt x="160" y="13308"/>
                    <a:pt x="160" y="13331"/>
                  </a:cubicBezTo>
                  <a:cubicBezTo>
                    <a:pt x="183" y="13331"/>
                    <a:pt x="183" y="13354"/>
                    <a:pt x="206" y="13376"/>
                  </a:cubicBezTo>
                  <a:cubicBezTo>
                    <a:pt x="229" y="13399"/>
                    <a:pt x="275" y="13422"/>
                    <a:pt x="297" y="13445"/>
                  </a:cubicBezTo>
                  <a:cubicBezTo>
                    <a:pt x="343" y="13491"/>
                    <a:pt x="389" y="13513"/>
                    <a:pt x="434" y="13536"/>
                  </a:cubicBezTo>
                  <a:cubicBezTo>
                    <a:pt x="503" y="13582"/>
                    <a:pt x="571" y="13605"/>
                    <a:pt x="617" y="13628"/>
                  </a:cubicBezTo>
                  <a:lnTo>
                    <a:pt x="663" y="13650"/>
                  </a:lnTo>
                  <a:cubicBezTo>
                    <a:pt x="731" y="13673"/>
                    <a:pt x="777" y="13696"/>
                    <a:pt x="799" y="13719"/>
                  </a:cubicBezTo>
                  <a:cubicBezTo>
                    <a:pt x="845" y="13742"/>
                    <a:pt x="891" y="13742"/>
                    <a:pt x="936" y="13742"/>
                  </a:cubicBezTo>
                  <a:lnTo>
                    <a:pt x="982" y="13742"/>
                  </a:lnTo>
                  <a:cubicBezTo>
                    <a:pt x="1028" y="13765"/>
                    <a:pt x="1051" y="13787"/>
                    <a:pt x="1096" y="13787"/>
                  </a:cubicBezTo>
                  <a:lnTo>
                    <a:pt x="1439" y="13970"/>
                  </a:lnTo>
                  <a:lnTo>
                    <a:pt x="1553" y="14016"/>
                  </a:lnTo>
                  <a:cubicBezTo>
                    <a:pt x="1758" y="14107"/>
                    <a:pt x="1986" y="14221"/>
                    <a:pt x="2192" y="14312"/>
                  </a:cubicBezTo>
                  <a:cubicBezTo>
                    <a:pt x="2215" y="14358"/>
                    <a:pt x="2237" y="14381"/>
                    <a:pt x="2306" y="14404"/>
                  </a:cubicBezTo>
                  <a:cubicBezTo>
                    <a:pt x="2489" y="14495"/>
                    <a:pt x="2671" y="14586"/>
                    <a:pt x="2854" y="14655"/>
                  </a:cubicBezTo>
                  <a:cubicBezTo>
                    <a:pt x="2991" y="14723"/>
                    <a:pt x="3150" y="14814"/>
                    <a:pt x="3287" y="14883"/>
                  </a:cubicBezTo>
                  <a:cubicBezTo>
                    <a:pt x="3470" y="14974"/>
                    <a:pt x="3630" y="15043"/>
                    <a:pt x="3812" y="15134"/>
                  </a:cubicBezTo>
                  <a:cubicBezTo>
                    <a:pt x="3881" y="15157"/>
                    <a:pt x="3972" y="15202"/>
                    <a:pt x="4041" y="15225"/>
                  </a:cubicBezTo>
                  <a:cubicBezTo>
                    <a:pt x="4086" y="15248"/>
                    <a:pt x="4132" y="15248"/>
                    <a:pt x="4178" y="15271"/>
                  </a:cubicBezTo>
                  <a:cubicBezTo>
                    <a:pt x="4246" y="15294"/>
                    <a:pt x="4292" y="15317"/>
                    <a:pt x="4337" y="15317"/>
                  </a:cubicBezTo>
                  <a:cubicBezTo>
                    <a:pt x="4383" y="15317"/>
                    <a:pt x="4406" y="15317"/>
                    <a:pt x="4429" y="15294"/>
                  </a:cubicBezTo>
                  <a:cubicBezTo>
                    <a:pt x="4588" y="15362"/>
                    <a:pt x="4748" y="15431"/>
                    <a:pt x="4931" y="15476"/>
                  </a:cubicBezTo>
                  <a:cubicBezTo>
                    <a:pt x="5068" y="15522"/>
                    <a:pt x="5205" y="15568"/>
                    <a:pt x="5342" y="15613"/>
                  </a:cubicBezTo>
                  <a:cubicBezTo>
                    <a:pt x="5410" y="15636"/>
                    <a:pt x="5479" y="15659"/>
                    <a:pt x="5547" y="15682"/>
                  </a:cubicBezTo>
                  <a:cubicBezTo>
                    <a:pt x="5661" y="15705"/>
                    <a:pt x="5753" y="15750"/>
                    <a:pt x="5844" y="15750"/>
                  </a:cubicBezTo>
                  <a:lnTo>
                    <a:pt x="5890" y="15750"/>
                  </a:lnTo>
                  <a:cubicBezTo>
                    <a:pt x="5958" y="15773"/>
                    <a:pt x="6026" y="15796"/>
                    <a:pt x="6118" y="15819"/>
                  </a:cubicBezTo>
                  <a:cubicBezTo>
                    <a:pt x="6300" y="15887"/>
                    <a:pt x="6483" y="15933"/>
                    <a:pt x="6666" y="15979"/>
                  </a:cubicBezTo>
                  <a:cubicBezTo>
                    <a:pt x="6962" y="16093"/>
                    <a:pt x="7282" y="16184"/>
                    <a:pt x="7601" y="16298"/>
                  </a:cubicBezTo>
                  <a:lnTo>
                    <a:pt x="7647" y="16298"/>
                  </a:lnTo>
                  <a:lnTo>
                    <a:pt x="7693" y="16321"/>
                  </a:lnTo>
                  <a:cubicBezTo>
                    <a:pt x="8035" y="16435"/>
                    <a:pt x="8332" y="16526"/>
                    <a:pt x="8629" y="16595"/>
                  </a:cubicBezTo>
                  <a:lnTo>
                    <a:pt x="8811" y="16640"/>
                  </a:lnTo>
                  <a:cubicBezTo>
                    <a:pt x="9108" y="16732"/>
                    <a:pt x="9382" y="16800"/>
                    <a:pt x="9679" y="16869"/>
                  </a:cubicBezTo>
                  <a:cubicBezTo>
                    <a:pt x="9724" y="16869"/>
                    <a:pt x="9793" y="16892"/>
                    <a:pt x="9838" y="16892"/>
                  </a:cubicBezTo>
                  <a:lnTo>
                    <a:pt x="9907" y="16914"/>
                  </a:lnTo>
                  <a:cubicBezTo>
                    <a:pt x="9952" y="16937"/>
                    <a:pt x="10021" y="16937"/>
                    <a:pt x="10067" y="16937"/>
                  </a:cubicBezTo>
                  <a:cubicBezTo>
                    <a:pt x="10135" y="16937"/>
                    <a:pt x="10158" y="16937"/>
                    <a:pt x="10204" y="16914"/>
                  </a:cubicBezTo>
                  <a:cubicBezTo>
                    <a:pt x="10226" y="16914"/>
                    <a:pt x="10226" y="16892"/>
                    <a:pt x="10249" y="16892"/>
                  </a:cubicBezTo>
                  <a:lnTo>
                    <a:pt x="10455" y="16937"/>
                  </a:lnTo>
                  <a:cubicBezTo>
                    <a:pt x="10660" y="16983"/>
                    <a:pt x="10888" y="17006"/>
                    <a:pt x="11094" y="17051"/>
                  </a:cubicBezTo>
                  <a:cubicBezTo>
                    <a:pt x="11208" y="17051"/>
                    <a:pt x="11299" y="17074"/>
                    <a:pt x="11390" y="17074"/>
                  </a:cubicBezTo>
                  <a:cubicBezTo>
                    <a:pt x="11459" y="17097"/>
                    <a:pt x="11505" y="17097"/>
                    <a:pt x="11573" y="17097"/>
                  </a:cubicBezTo>
                  <a:lnTo>
                    <a:pt x="11642" y="17097"/>
                  </a:lnTo>
                  <a:cubicBezTo>
                    <a:pt x="11664" y="17120"/>
                    <a:pt x="11664" y="17120"/>
                    <a:pt x="11687" y="17120"/>
                  </a:cubicBezTo>
                  <a:cubicBezTo>
                    <a:pt x="11733" y="17143"/>
                    <a:pt x="11756" y="17165"/>
                    <a:pt x="11801" y="17188"/>
                  </a:cubicBezTo>
                  <a:cubicBezTo>
                    <a:pt x="11847" y="17188"/>
                    <a:pt x="11893" y="17188"/>
                    <a:pt x="11938" y="17211"/>
                  </a:cubicBezTo>
                  <a:cubicBezTo>
                    <a:pt x="11984" y="17211"/>
                    <a:pt x="12030" y="17234"/>
                    <a:pt x="12098" y="17234"/>
                  </a:cubicBezTo>
                  <a:cubicBezTo>
                    <a:pt x="12166" y="17234"/>
                    <a:pt x="12258" y="17257"/>
                    <a:pt x="12349" y="17257"/>
                  </a:cubicBezTo>
                  <a:lnTo>
                    <a:pt x="12395" y="17280"/>
                  </a:lnTo>
                  <a:cubicBezTo>
                    <a:pt x="12509" y="17280"/>
                    <a:pt x="12646" y="17302"/>
                    <a:pt x="12760" y="17302"/>
                  </a:cubicBezTo>
                  <a:cubicBezTo>
                    <a:pt x="12920" y="17325"/>
                    <a:pt x="13057" y="17325"/>
                    <a:pt x="13194" y="17325"/>
                  </a:cubicBezTo>
                  <a:cubicBezTo>
                    <a:pt x="13331" y="17348"/>
                    <a:pt x="13445" y="17348"/>
                    <a:pt x="13582" y="17348"/>
                  </a:cubicBezTo>
                  <a:lnTo>
                    <a:pt x="13833" y="17348"/>
                  </a:lnTo>
                  <a:cubicBezTo>
                    <a:pt x="13901" y="17348"/>
                    <a:pt x="13993" y="17348"/>
                    <a:pt x="14061" y="17325"/>
                  </a:cubicBezTo>
                  <a:cubicBezTo>
                    <a:pt x="14129" y="17302"/>
                    <a:pt x="14175" y="17280"/>
                    <a:pt x="14221" y="17257"/>
                  </a:cubicBezTo>
                  <a:cubicBezTo>
                    <a:pt x="14266" y="17211"/>
                    <a:pt x="14312" y="17165"/>
                    <a:pt x="14335" y="17097"/>
                  </a:cubicBezTo>
                  <a:cubicBezTo>
                    <a:pt x="14335" y="17074"/>
                    <a:pt x="14358" y="17051"/>
                    <a:pt x="14358" y="17029"/>
                  </a:cubicBezTo>
                  <a:lnTo>
                    <a:pt x="14381" y="17006"/>
                  </a:lnTo>
                  <a:cubicBezTo>
                    <a:pt x="14403" y="16892"/>
                    <a:pt x="14449" y="16777"/>
                    <a:pt x="14472" y="16686"/>
                  </a:cubicBezTo>
                  <a:cubicBezTo>
                    <a:pt x="14495" y="16595"/>
                    <a:pt x="14518" y="16504"/>
                    <a:pt x="14518" y="16412"/>
                  </a:cubicBezTo>
                  <a:lnTo>
                    <a:pt x="14563" y="16275"/>
                  </a:lnTo>
                  <a:cubicBezTo>
                    <a:pt x="14563" y="16252"/>
                    <a:pt x="14563" y="16230"/>
                    <a:pt x="14586" y="16184"/>
                  </a:cubicBezTo>
                  <a:cubicBezTo>
                    <a:pt x="14609" y="16138"/>
                    <a:pt x="14609" y="16093"/>
                    <a:pt x="14609" y="16070"/>
                  </a:cubicBezTo>
                  <a:cubicBezTo>
                    <a:pt x="14632" y="15979"/>
                    <a:pt x="14654" y="15864"/>
                    <a:pt x="14609" y="15750"/>
                  </a:cubicBezTo>
                  <a:cubicBezTo>
                    <a:pt x="14563" y="15636"/>
                    <a:pt x="14449" y="15568"/>
                    <a:pt x="14312" y="15568"/>
                  </a:cubicBezTo>
                  <a:lnTo>
                    <a:pt x="14312" y="15522"/>
                  </a:lnTo>
                  <a:lnTo>
                    <a:pt x="14335" y="15339"/>
                  </a:lnTo>
                  <a:cubicBezTo>
                    <a:pt x="14358" y="15271"/>
                    <a:pt x="14381" y="15225"/>
                    <a:pt x="14381" y="15157"/>
                  </a:cubicBezTo>
                  <a:lnTo>
                    <a:pt x="14426" y="14974"/>
                  </a:lnTo>
                  <a:lnTo>
                    <a:pt x="14449" y="14929"/>
                  </a:lnTo>
                  <a:cubicBezTo>
                    <a:pt x="14495" y="14883"/>
                    <a:pt x="14540" y="14814"/>
                    <a:pt x="14540" y="14746"/>
                  </a:cubicBezTo>
                  <a:cubicBezTo>
                    <a:pt x="14563" y="14609"/>
                    <a:pt x="14586" y="14495"/>
                    <a:pt x="14609" y="14358"/>
                  </a:cubicBezTo>
                  <a:cubicBezTo>
                    <a:pt x="14677" y="14016"/>
                    <a:pt x="14769" y="13673"/>
                    <a:pt x="14860" y="13308"/>
                  </a:cubicBezTo>
                  <a:lnTo>
                    <a:pt x="14883" y="13217"/>
                  </a:lnTo>
                  <a:cubicBezTo>
                    <a:pt x="14906" y="13194"/>
                    <a:pt x="14906" y="13171"/>
                    <a:pt x="14906" y="13148"/>
                  </a:cubicBezTo>
                  <a:cubicBezTo>
                    <a:pt x="14997" y="13103"/>
                    <a:pt x="15042" y="13034"/>
                    <a:pt x="15042" y="12943"/>
                  </a:cubicBezTo>
                  <a:cubicBezTo>
                    <a:pt x="15088" y="12715"/>
                    <a:pt x="15134" y="12509"/>
                    <a:pt x="15157" y="12281"/>
                  </a:cubicBezTo>
                  <a:lnTo>
                    <a:pt x="15202" y="12167"/>
                  </a:lnTo>
                  <a:lnTo>
                    <a:pt x="15294" y="11802"/>
                  </a:lnTo>
                  <a:lnTo>
                    <a:pt x="15385" y="11459"/>
                  </a:lnTo>
                  <a:cubicBezTo>
                    <a:pt x="15408" y="11436"/>
                    <a:pt x="15453" y="11414"/>
                    <a:pt x="15453" y="11368"/>
                  </a:cubicBezTo>
                  <a:cubicBezTo>
                    <a:pt x="15499" y="11231"/>
                    <a:pt x="15545" y="11117"/>
                    <a:pt x="15567" y="11003"/>
                  </a:cubicBezTo>
                  <a:lnTo>
                    <a:pt x="15590" y="10866"/>
                  </a:lnTo>
                  <a:lnTo>
                    <a:pt x="15613" y="10752"/>
                  </a:lnTo>
                  <a:lnTo>
                    <a:pt x="15636" y="10592"/>
                  </a:lnTo>
                  <a:cubicBezTo>
                    <a:pt x="15682" y="10409"/>
                    <a:pt x="15727" y="10204"/>
                    <a:pt x="15773" y="10021"/>
                  </a:cubicBezTo>
                  <a:cubicBezTo>
                    <a:pt x="15841" y="9702"/>
                    <a:pt x="15933" y="9405"/>
                    <a:pt x="16024" y="9085"/>
                  </a:cubicBezTo>
                  <a:cubicBezTo>
                    <a:pt x="16070" y="8926"/>
                    <a:pt x="16115" y="8743"/>
                    <a:pt x="16184" y="8583"/>
                  </a:cubicBezTo>
                  <a:lnTo>
                    <a:pt x="16184" y="8538"/>
                  </a:lnTo>
                  <a:cubicBezTo>
                    <a:pt x="16207" y="8492"/>
                    <a:pt x="16229" y="8423"/>
                    <a:pt x="16229" y="8378"/>
                  </a:cubicBezTo>
                  <a:lnTo>
                    <a:pt x="16275" y="8218"/>
                  </a:lnTo>
                  <a:cubicBezTo>
                    <a:pt x="16298" y="8172"/>
                    <a:pt x="16298" y="8127"/>
                    <a:pt x="16298" y="8058"/>
                  </a:cubicBezTo>
                  <a:cubicBezTo>
                    <a:pt x="16298" y="8035"/>
                    <a:pt x="16298" y="8035"/>
                    <a:pt x="16275" y="8013"/>
                  </a:cubicBezTo>
                  <a:lnTo>
                    <a:pt x="16298" y="7921"/>
                  </a:lnTo>
                  <a:lnTo>
                    <a:pt x="16321" y="7830"/>
                  </a:lnTo>
                  <a:lnTo>
                    <a:pt x="16389" y="7602"/>
                  </a:lnTo>
                  <a:lnTo>
                    <a:pt x="16480" y="7328"/>
                  </a:lnTo>
                  <a:cubicBezTo>
                    <a:pt x="16503" y="7191"/>
                    <a:pt x="16549" y="7054"/>
                    <a:pt x="16595" y="6894"/>
                  </a:cubicBezTo>
                  <a:cubicBezTo>
                    <a:pt x="16663" y="6666"/>
                    <a:pt x="16732" y="6438"/>
                    <a:pt x="16800" y="6187"/>
                  </a:cubicBezTo>
                  <a:lnTo>
                    <a:pt x="16823" y="6050"/>
                  </a:lnTo>
                  <a:cubicBezTo>
                    <a:pt x="16846" y="5958"/>
                    <a:pt x="16869" y="5913"/>
                    <a:pt x="16869" y="5867"/>
                  </a:cubicBezTo>
                  <a:cubicBezTo>
                    <a:pt x="16891" y="5821"/>
                    <a:pt x="16891" y="5776"/>
                    <a:pt x="16869" y="5730"/>
                  </a:cubicBezTo>
                  <a:cubicBezTo>
                    <a:pt x="16869" y="5707"/>
                    <a:pt x="16869" y="5684"/>
                    <a:pt x="16846" y="5662"/>
                  </a:cubicBezTo>
                  <a:lnTo>
                    <a:pt x="16846" y="5616"/>
                  </a:lnTo>
                  <a:lnTo>
                    <a:pt x="16891" y="5525"/>
                  </a:lnTo>
                  <a:cubicBezTo>
                    <a:pt x="16914" y="5456"/>
                    <a:pt x="16937" y="5410"/>
                    <a:pt x="16937" y="5365"/>
                  </a:cubicBezTo>
                  <a:lnTo>
                    <a:pt x="16983" y="5251"/>
                  </a:lnTo>
                  <a:cubicBezTo>
                    <a:pt x="17005" y="5137"/>
                    <a:pt x="17051" y="5022"/>
                    <a:pt x="17074" y="4908"/>
                  </a:cubicBezTo>
                  <a:cubicBezTo>
                    <a:pt x="17097" y="4863"/>
                    <a:pt x="17097" y="4817"/>
                    <a:pt x="17097" y="4771"/>
                  </a:cubicBezTo>
                  <a:lnTo>
                    <a:pt x="17097" y="4726"/>
                  </a:lnTo>
                  <a:lnTo>
                    <a:pt x="17120" y="4589"/>
                  </a:lnTo>
                  <a:lnTo>
                    <a:pt x="17142" y="4566"/>
                  </a:lnTo>
                  <a:lnTo>
                    <a:pt x="17165" y="4429"/>
                  </a:lnTo>
                  <a:lnTo>
                    <a:pt x="17188" y="4338"/>
                  </a:lnTo>
                  <a:cubicBezTo>
                    <a:pt x="17279" y="4064"/>
                    <a:pt x="17371" y="3744"/>
                    <a:pt x="17462" y="3425"/>
                  </a:cubicBezTo>
                  <a:lnTo>
                    <a:pt x="17576" y="3105"/>
                  </a:lnTo>
                  <a:lnTo>
                    <a:pt x="17782" y="2466"/>
                  </a:lnTo>
                  <a:lnTo>
                    <a:pt x="17850" y="2238"/>
                  </a:lnTo>
                  <a:lnTo>
                    <a:pt x="17918" y="2032"/>
                  </a:lnTo>
                  <a:cubicBezTo>
                    <a:pt x="17941" y="1964"/>
                    <a:pt x="17941" y="1895"/>
                    <a:pt x="17964" y="1827"/>
                  </a:cubicBezTo>
                  <a:lnTo>
                    <a:pt x="17987" y="1736"/>
                  </a:lnTo>
                  <a:lnTo>
                    <a:pt x="17987" y="1713"/>
                  </a:lnTo>
                  <a:cubicBezTo>
                    <a:pt x="18010" y="1644"/>
                    <a:pt x="18033" y="1553"/>
                    <a:pt x="18055" y="1485"/>
                  </a:cubicBezTo>
                  <a:cubicBezTo>
                    <a:pt x="18101" y="1302"/>
                    <a:pt x="18147" y="1142"/>
                    <a:pt x="18170" y="960"/>
                  </a:cubicBezTo>
                  <a:lnTo>
                    <a:pt x="18192" y="891"/>
                  </a:lnTo>
                  <a:lnTo>
                    <a:pt x="18192" y="823"/>
                  </a:lnTo>
                  <a:lnTo>
                    <a:pt x="18215" y="731"/>
                  </a:lnTo>
                  <a:lnTo>
                    <a:pt x="18215" y="686"/>
                  </a:lnTo>
                  <a:cubicBezTo>
                    <a:pt x="18238" y="617"/>
                    <a:pt x="18238" y="572"/>
                    <a:pt x="18238" y="503"/>
                  </a:cubicBezTo>
                  <a:cubicBezTo>
                    <a:pt x="18261" y="389"/>
                    <a:pt x="18192" y="275"/>
                    <a:pt x="18101" y="229"/>
                  </a:cubicBezTo>
                  <a:cubicBezTo>
                    <a:pt x="18055" y="229"/>
                    <a:pt x="18033" y="206"/>
                    <a:pt x="18010" y="206"/>
                  </a:cubicBezTo>
                  <a:cubicBezTo>
                    <a:pt x="17987" y="206"/>
                    <a:pt x="17987" y="183"/>
                    <a:pt x="17964" y="183"/>
                  </a:cubicBezTo>
                  <a:cubicBezTo>
                    <a:pt x="17941" y="183"/>
                    <a:pt x="17918" y="161"/>
                    <a:pt x="17873" y="161"/>
                  </a:cubicBezTo>
                  <a:cubicBezTo>
                    <a:pt x="17896" y="161"/>
                    <a:pt x="17873" y="138"/>
                    <a:pt x="17873" y="115"/>
                  </a:cubicBezTo>
                  <a:cubicBezTo>
                    <a:pt x="17850" y="69"/>
                    <a:pt x="17827" y="47"/>
                    <a:pt x="17759" y="24"/>
                  </a:cubicBezTo>
                  <a:cubicBezTo>
                    <a:pt x="17736" y="1"/>
                    <a:pt x="17713" y="1"/>
                    <a:pt x="17690"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8"/>
            <p:cNvSpPr/>
            <p:nvPr/>
          </p:nvSpPr>
          <p:spPr>
            <a:xfrm>
              <a:off x="7988833" y="3348213"/>
              <a:ext cx="327704" cy="268320"/>
            </a:xfrm>
            <a:custGeom>
              <a:avLst/>
              <a:gdLst/>
              <a:ahLst/>
              <a:cxnLst/>
              <a:rect l="l" t="t" r="r" b="b"/>
              <a:pathLst>
                <a:path w="11710" h="9588" extrusionOk="0">
                  <a:moveTo>
                    <a:pt x="2101" y="1"/>
                  </a:moveTo>
                  <a:cubicBezTo>
                    <a:pt x="2009" y="1"/>
                    <a:pt x="1941" y="24"/>
                    <a:pt x="1849" y="47"/>
                  </a:cubicBezTo>
                  <a:cubicBezTo>
                    <a:pt x="1735" y="115"/>
                    <a:pt x="1690" y="229"/>
                    <a:pt x="1644" y="321"/>
                  </a:cubicBezTo>
                  <a:cubicBezTo>
                    <a:pt x="1598" y="412"/>
                    <a:pt x="1553" y="526"/>
                    <a:pt x="1530" y="640"/>
                  </a:cubicBezTo>
                  <a:cubicBezTo>
                    <a:pt x="1484" y="731"/>
                    <a:pt x="1461" y="823"/>
                    <a:pt x="1439" y="914"/>
                  </a:cubicBezTo>
                  <a:lnTo>
                    <a:pt x="1416" y="1074"/>
                  </a:lnTo>
                  <a:lnTo>
                    <a:pt x="1370" y="1302"/>
                  </a:lnTo>
                  <a:lnTo>
                    <a:pt x="1347" y="1393"/>
                  </a:lnTo>
                  <a:lnTo>
                    <a:pt x="1302" y="1507"/>
                  </a:lnTo>
                  <a:cubicBezTo>
                    <a:pt x="1279" y="1667"/>
                    <a:pt x="1233" y="1827"/>
                    <a:pt x="1210" y="1987"/>
                  </a:cubicBezTo>
                  <a:cubicBezTo>
                    <a:pt x="1142" y="2283"/>
                    <a:pt x="1073" y="2580"/>
                    <a:pt x="1005" y="2877"/>
                  </a:cubicBezTo>
                  <a:lnTo>
                    <a:pt x="936" y="3082"/>
                  </a:lnTo>
                  <a:cubicBezTo>
                    <a:pt x="914" y="3197"/>
                    <a:pt x="891" y="3311"/>
                    <a:pt x="868" y="3425"/>
                  </a:cubicBezTo>
                  <a:cubicBezTo>
                    <a:pt x="799" y="3607"/>
                    <a:pt x="754" y="3790"/>
                    <a:pt x="708" y="3973"/>
                  </a:cubicBezTo>
                  <a:cubicBezTo>
                    <a:pt x="685" y="4110"/>
                    <a:pt x="640" y="4246"/>
                    <a:pt x="617" y="4406"/>
                  </a:cubicBezTo>
                  <a:lnTo>
                    <a:pt x="594" y="4520"/>
                  </a:lnTo>
                  <a:cubicBezTo>
                    <a:pt x="548" y="4703"/>
                    <a:pt x="526" y="4886"/>
                    <a:pt x="480" y="5091"/>
                  </a:cubicBezTo>
                  <a:lnTo>
                    <a:pt x="480" y="5159"/>
                  </a:lnTo>
                  <a:lnTo>
                    <a:pt x="457" y="5251"/>
                  </a:lnTo>
                  <a:cubicBezTo>
                    <a:pt x="457" y="5274"/>
                    <a:pt x="457" y="5319"/>
                    <a:pt x="434" y="5365"/>
                  </a:cubicBezTo>
                  <a:lnTo>
                    <a:pt x="434" y="5411"/>
                  </a:lnTo>
                  <a:cubicBezTo>
                    <a:pt x="411" y="5456"/>
                    <a:pt x="389" y="5502"/>
                    <a:pt x="366" y="5548"/>
                  </a:cubicBezTo>
                  <a:lnTo>
                    <a:pt x="320" y="5639"/>
                  </a:lnTo>
                  <a:lnTo>
                    <a:pt x="274" y="5753"/>
                  </a:lnTo>
                  <a:lnTo>
                    <a:pt x="252" y="5844"/>
                  </a:lnTo>
                  <a:cubicBezTo>
                    <a:pt x="160" y="6050"/>
                    <a:pt x="115" y="6255"/>
                    <a:pt x="92" y="6461"/>
                  </a:cubicBezTo>
                  <a:lnTo>
                    <a:pt x="46" y="6689"/>
                  </a:lnTo>
                  <a:cubicBezTo>
                    <a:pt x="46" y="6757"/>
                    <a:pt x="23" y="6780"/>
                    <a:pt x="23" y="6826"/>
                  </a:cubicBezTo>
                  <a:cubicBezTo>
                    <a:pt x="23" y="6894"/>
                    <a:pt x="1" y="6963"/>
                    <a:pt x="23" y="7031"/>
                  </a:cubicBezTo>
                  <a:cubicBezTo>
                    <a:pt x="69" y="7100"/>
                    <a:pt x="69" y="7145"/>
                    <a:pt x="115" y="7191"/>
                  </a:cubicBezTo>
                  <a:cubicBezTo>
                    <a:pt x="160" y="7237"/>
                    <a:pt x="206" y="7259"/>
                    <a:pt x="252" y="7282"/>
                  </a:cubicBezTo>
                  <a:cubicBezTo>
                    <a:pt x="297" y="7305"/>
                    <a:pt x="343" y="7328"/>
                    <a:pt x="366" y="7328"/>
                  </a:cubicBezTo>
                  <a:cubicBezTo>
                    <a:pt x="480" y="7374"/>
                    <a:pt x="548" y="7396"/>
                    <a:pt x="617" y="7419"/>
                  </a:cubicBezTo>
                  <a:cubicBezTo>
                    <a:pt x="822" y="7465"/>
                    <a:pt x="1028" y="7510"/>
                    <a:pt x="1233" y="7556"/>
                  </a:cubicBezTo>
                  <a:lnTo>
                    <a:pt x="1530" y="7625"/>
                  </a:lnTo>
                  <a:cubicBezTo>
                    <a:pt x="1690" y="7670"/>
                    <a:pt x="1827" y="7716"/>
                    <a:pt x="1986" y="7739"/>
                  </a:cubicBezTo>
                  <a:cubicBezTo>
                    <a:pt x="2146" y="7762"/>
                    <a:pt x="2283" y="7807"/>
                    <a:pt x="2420" y="7853"/>
                  </a:cubicBezTo>
                  <a:cubicBezTo>
                    <a:pt x="2740" y="7944"/>
                    <a:pt x="3036" y="8035"/>
                    <a:pt x="3356" y="8104"/>
                  </a:cubicBezTo>
                  <a:cubicBezTo>
                    <a:pt x="3447" y="8127"/>
                    <a:pt x="3516" y="8150"/>
                    <a:pt x="3607" y="8172"/>
                  </a:cubicBezTo>
                  <a:cubicBezTo>
                    <a:pt x="3698" y="8195"/>
                    <a:pt x="3767" y="8218"/>
                    <a:pt x="3835" y="8218"/>
                  </a:cubicBezTo>
                  <a:cubicBezTo>
                    <a:pt x="3995" y="8264"/>
                    <a:pt x="4178" y="8309"/>
                    <a:pt x="4337" y="8355"/>
                  </a:cubicBezTo>
                  <a:lnTo>
                    <a:pt x="4474" y="8401"/>
                  </a:lnTo>
                  <a:cubicBezTo>
                    <a:pt x="4611" y="8446"/>
                    <a:pt x="4703" y="8469"/>
                    <a:pt x="4817" y="8492"/>
                  </a:cubicBezTo>
                  <a:cubicBezTo>
                    <a:pt x="4908" y="8515"/>
                    <a:pt x="4976" y="8538"/>
                    <a:pt x="5045" y="8560"/>
                  </a:cubicBezTo>
                  <a:cubicBezTo>
                    <a:pt x="5159" y="8583"/>
                    <a:pt x="5228" y="8606"/>
                    <a:pt x="5296" y="8629"/>
                  </a:cubicBezTo>
                  <a:cubicBezTo>
                    <a:pt x="5844" y="8766"/>
                    <a:pt x="6437" y="8903"/>
                    <a:pt x="7122" y="9040"/>
                  </a:cubicBezTo>
                  <a:cubicBezTo>
                    <a:pt x="7259" y="9063"/>
                    <a:pt x="7373" y="9085"/>
                    <a:pt x="7487" y="9108"/>
                  </a:cubicBezTo>
                  <a:lnTo>
                    <a:pt x="7624" y="9131"/>
                  </a:lnTo>
                  <a:lnTo>
                    <a:pt x="7647" y="9154"/>
                  </a:lnTo>
                  <a:lnTo>
                    <a:pt x="8058" y="9245"/>
                  </a:lnTo>
                  <a:lnTo>
                    <a:pt x="8218" y="9268"/>
                  </a:lnTo>
                  <a:cubicBezTo>
                    <a:pt x="8492" y="9337"/>
                    <a:pt x="8765" y="9382"/>
                    <a:pt x="9017" y="9451"/>
                  </a:cubicBezTo>
                  <a:cubicBezTo>
                    <a:pt x="9108" y="9473"/>
                    <a:pt x="9222" y="9519"/>
                    <a:pt x="9313" y="9542"/>
                  </a:cubicBezTo>
                  <a:cubicBezTo>
                    <a:pt x="9382" y="9565"/>
                    <a:pt x="9450" y="9588"/>
                    <a:pt x="9496" y="9588"/>
                  </a:cubicBezTo>
                  <a:cubicBezTo>
                    <a:pt x="9542" y="9588"/>
                    <a:pt x="9587" y="9565"/>
                    <a:pt x="9633" y="9565"/>
                  </a:cubicBezTo>
                  <a:cubicBezTo>
                    <a:pt x="9747" y="9519"/>
                    <a:pt x="9838" y="9428"/>
                    <a:pt x="9907" y="9337"/>
                  </a:cubicBezTo>
                  <a:cubicBezTo>
                    <a:pt x="9998" y="9222"/>
                    <a:pt x="10067" y="9085"/>
                    <a:pt x="10112" y="8948"/>
                  </a:cubicBezTo>
                  <a:lnTo>
                    <a:pt x="10158" y="8789"/>
                  </a:lnTo>
                  <a:lnTo>
                    <a:pt x="10181" y="8743"/>
                  </a:lnTo>
                  <a:lnTo>
                    <a:pt x="10203" y="8675"/>
                  </a:lnTo>
                  <a:cubicBezTo>
                    <a:pt x="10226" y="8606"/>
                    <a:pt x="10249" y="8538"/>
                    <a:pt x="10272" y="8469"/>
                  </a:cubicBezTo>
                  <a:cubicBezTo>
                    <a:pt x="10340" y="8287"/>
                    <a:pt x="10386" y="8081"/>
                    <a:pt x="10432" y="7899"/>
                  </a:cubicBezTo>
                  <a:lnTo>
                    <a:pt x="10455" y="7853"/>
                  </a:lnTo>
                  <a:lnTo>
                    <a:pt x="10477" y="7784"/>
                  </a:lnTo>
                  <a:cubicBezTo>
                    <a:pt x="10500" y="7670"/>
                    <a:pt x="10546" y="7533"/>
                    <a:pt x="10569" y="7396"/>
                  </a:cubicBezTo>
                  <a:lnTo>
                    <a:pt x="10592" y="7305"/>
                  </a:lnTo>
                  <a:lnTo>
                    <a:pt x="10592" y="7259"/>
                  </a:lnTo>
                  <a:cubicBezTo>
                    <a:pt x="10614" y="7214"/>
                    <a:pt x="10614" y="7168"/>
                    <a:pt x="10614" y="7145"/>
                  </a:cubicBezTo>
                  <a:lnTo>
                    <a:pt x="10637" y="7031"/>
                  </a:lnTo>
                  <a:lnTo>
                    <a:pt x="10660" y="6963"/>
                  </a:lnTo>
                  <a:lnTo>
                    <a:pt x="10683" y="6849"/>
                  </a:lnTo>
                  <a:cubicBezTo>
                    <a:pt x="10728" y="6712"/>
                    <a:pt x="10751" y="6575"/>
                    <a:pt x="10774" y="6415"/>
                  </a:cubicBezTo>
                  <a:lnTo>
                    <a:pt x="10774" y="6369"/>
                  </a:lnTo>
                  <a:lnTo>
                    <a:pt x="10797" y="6255"/>
                  </a:lnTo>
                  <a:cubicBezTo>
                    <a:pt x="10820" y="6118"/>
                    <a:pt x="10843" y="5981"/>
                    <a:pt x="10865" y="5844"/>
                  </a:cubicBezTo>
                  <a:lnTo>
                    <a:pt x="10980" y="5388"/>
                  </a:lnTo>
                  <a:cubicBezTo>
                    <a:pt x="11025" y="5228"/>
                    <a:pt x="11071" y="5091"/>
                    <a:pt x="11116" y="4931"/>
                  </a:cubicBezTo>
                  <a:cubicBezTo>
                    <a:pt x="11139" y="4863"/>
                    <a:pt x="11162" y="4794"/>
                    <a:pt x="11185" y="4726"/>
                  </a:cubicBezTo>
                  <a:lnTo>
                    <a:pt x="11185" y="4680"/>
                  </a:lnTo>
                  <a:lnTo>
                    <a:pt x="11208" y="4612"/>
                  </a:lnTo>
                  <a:cubicBezTo>
                    <a:pt x="11208" y="4566"/>
                    <a:pt x="11231" y="4520"/>
                    <a:pt x="11231" y="4475"/>
                  </a:cubicBezTo>
                  <a:cubicBezTo>
                    <a:pt x="11276" y="4361"/>
                    <a:pt x="11299" y="4246"/>
                    <a:pt x="11322" y="4132"/>
                  </a:cubicBezTo>
                  <a:lnTo>
                    <a:pt x="11345" y="4064"/>
                  </a:lnTo>
                  <a:lnTo>
                    <a:pt x="11368" y="3973"/>
                  </a:lnTo>
                  <a:cubicBezTo>
                    <a:pt x="11390" y="3836"/>
                    <a:pt x="11436" y="3699"/>
                    <a:pt x="11459" y="3562"/>
                  </a:cubicBezTo>
                  <a:cubicBezTo>
                    <a:pt x="11505" y="3448"/>
                    <a:pt x="11527" y="3333"/>
                    <a:pt x="11550" y="3242"/>
                  </a:cubicBezTo>
                  <a:lnTo>
                    <a:pt x="11596" y="3105"/>
                  </a:lnTo>
                  <a:cubicBezTo>
                    <a:pt x="11619" y="3037"/>
                    <a:pt x="11641" y="2945"/>
                    <a:pt x="11664" y="2854"/>
                  </a:cubicBezTo>
                  <a:cubicBezTo>
                    <a:pt x="11710" y="2717"/>
                    <a:pt x="11687" y="2626"/>
                    <a:pt x="11619" y="2535"/>
                  </a:cubicBezTo>
                  <a:cubicBezTo>
                    <a:pt x="11550" y="2420"/>
                    <a:pt x="11459" y="2352"/>
                    <a:pt x="11345" y="2306"/>
                  </a:cubicBezTo>
                  <a:lnTo>
                    <a:pt x="11253" y="2261"/>
                  </a:lnTo>
                  <a:lnTo>
                    <a:pt x="11208" y="2261"/>
                  </a:lnTo>
                  <a:cubicBezTo>
                    <a:pt x="11094" y="2215"/>
                    <a:pt x="10934" y="2169"/>
                    <a:pt x="10774" y="2124"/>
                  </a:cubicBezTo>
                  <a:cubicBezTo>
                    <a:pt x="10592" y="2101"/>
                    <a:pt x="10432" y="2055"/>
                    <a:pt x="10249" y="2032"/>
                  </a:cubicBezTo>
                  <a:lnTo>
                    <a:pt x="10158" y="2010"/>
                  </a:lnTo>
                  <a:lnTo>
                    <a:pt x="10067" y="1987"/>
                  </a:lnTo>
                  <a:cubicBezTo>
                    <a:pt x="9952" y="1964"/>
                    <a:pt x="9838" y="1941"/>
                    <a:pt x="9724" y="1918"/>
                  </a:cubicBezTo>
                  <a:lnTo>
                    <a:pt x="9473" y="1850"/>
                  </a:lnTo>
                  <a:lnTo>
                    <a:pt x="9245" y="1804"/>
                  </a:lnTo>
                  <a:lnTo>
                    <a:pt x="8994" y="1736"/>
                  </a:lnTo>
                  <a:lnTo>
                    <a:pt x="8902" y="1713"/>
                  </a:lnTo>
                  <a:lnTo>
                    <a:pt x="8720" y="1667"/>
                  </a:lnTo>
                  <a:cubicBezTo>
                    <a:pt x="8583" y="1644"/>
                    <a:pt x="8469" y="1599"/>
                    <a:pt x="8332" y="1576"/>
                  </a:cubicBezTo>
                  <a:cubicBezTo>
                    <a:pt x="8149" y="1530"/>
                    <a:pt x="7967" y="1485"/>
                    <a:pt x="7784" y="1439"/>
                  </a:cubicBezTo>
                  <a:cubicBezTo>
                    <a:pt x="7624" y="1393"/>
                    <a:pt x="7442" y="1348"/>
                    <a:pt x="7259" y="1325"/>
                  </a:cubicBezTo>
                  <a:cubicBezTo>
                    <a:pt x="7122" y="1302"/>
                    <a:pt x="6985" y="1256"/>
                    <a:pt x="6848" y="1234"/>
                  </a:cubicBezTo>
                  <a:cubicBezTo>
                    <a:pt x="6506" y="1165"/>
                    <a:pt x="6163" y="1074"/>
                    <a:pt x="5890" y="1005"/>
                  </a:cubicBezTo>
                  <a:lnTo>
                    <a:pt x="5616" y="914"/>
                  </a:lnTo>
                  <a:lnTo>
                    <a:pt x="5456" y="891"/>
                  </a:lnTo>
                  <a:cubicBezTo>
                    <a:pt x="5296" y="846"/>
                    <a:pt x="5136" y="800"/>
                    <a:pt x="4976" y="754"/>
                  </a:cubicBezTo>
                  <a:cubicBezTo>
                    <a:pt x="4817" y="709"/>
                    <a:pt x="4680" y="663"/>
                    <a:pt x="4520" y="617"/>
                  </a:cubicBezTo>
                  <a:cubicBezTo>
                    <a:pt x="4360" y="572"/>
                    <a:pt x="4200" y="549"/>
                    <a:pt x="4063" y="503"/>
                  </a:cubicBezTo>
                  <a:lnTo>
                    <a:pt x="3402" y="298"/>
                  </a:lnTo>
                  <a:lnTo>
                    <a:pt x="3196" y="229"/>
                  </a:lnTo>
                  <a:cubicBezTo>
                    <a:pt x="3059" y="184"/>
                    <a:pt x="2945" y="161"/>
                    <a:pt x="2808" y="115"/>
                  </a:cubicBezTo>
                  <a:cubicBezTo>
                    <a:pt x="2694" y="92"/>
                    <a:pt x="2557" y="69"/>
                    <a:pt x="2420" y="47"/>
                  </a:cubicBezTo>
                  <a:lnTo>
                    <a:pt x="2374" y="24"/>
                  </a:lnTo>
                  <a:cubicBezTo>
                    <a:pt x="2260" y="24"/>
                    <a:pt x="2192" y="1"/>
                    <a:pt x="2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38"/>
            <p:cNvSpPr/>
            <p:nvPr/>
          </p:nvSpPr>
          <p:spPr>
            <a:xfrm>
              <a:off x="7070925" y="3138073"/>
              <a:ext cx="318777" cy="261912"/>
            </a:xfrm>
            <a:custGeom>
              <a:avLst/>
              <a:gdLst/>
              <a:ahLst/>
              <a:cxnLst/>
              <a:rect l="l" t="t" r="r" b="b"/>
              <a:pathLst>
                <a:path w="11391" h="9359" extrusionOk="0">
                  <a:moveTo>
                    <a:pt x="1827" y="0"/>
                  </a:moveTo>
                  <a:cubicBezTo>
                    <a:pt x="1735" y="0"/>
                    <a:pt x="1644" y="23"/>
                    <a:pt x="1553" y="92"/>
                  </a:cubicBezTo>
                  <a:cubicBezTo>
                    <a:pt x="1530" y="115"/>
                    <a:pt x="1484" y="160"/>
                    <a:pt x="1461" y="206"/>
                  </a:cubicBezTo>
                  <a:lnTo>
                    <a:pt x="1439" y="229"/>
                  </a:lnTo>
                  <a:cubicBezTo>
                    <a:pt x="1302" y="388"/>
                    <a:pt x="1279" y="617"/>
                    <a:pt x="1233" y="799"/>
                  </a:cubicBezTo>
                  <a:lnTo>
                    <a:pt x="1188" y="959"/>
                  </a:lnTo>
                  <a:lnTo>
                    <a:pt x="1142" y="1210"/>
                  </a:lnTo>
                  <a:cubicBezTo>
                    <a:pt x="1119" y="1279"/>
                    <a:pt x="1096" y="1347"/>
                    <a:pt x="1096" y="1416"/>
                  </a:cubicBezTo>
                  <a:cubicBezTo>
                    <a:pt x="1051" y="1553"/>
                    <a:pt x="1028" y="1690"/>
                    <a:pt x="982" y="1826"/>
                  </a:cubicBezTo>
                  <a:lnTo>
                    <a:pt x="959" y="1941"/>
                  </a:lnTo>
                  <a:cubicBezTo>
                    <a:pt x="868" y="2215"/>
                    <a:pt x="799" y="2443"/>
                    <a:pt x="754" y="2694"/>
                  </a:cubicBezTo>
                  <a:lnTo>
                    <a:pt x="708" y="2945"/>
                  </a:lnTo>
                  <a:lnTo>
                    <a:pt x="663" y="3105"/>
                  </a:lnTo>
                  <a:lnTo>
                    <a:pt x="640" y="3310"/>
                  </a:lnTo>
                  <a:cubicBezTo>
                    <a:pt x="617" y="3424"/>
                    <a:pt x="594" y="3538"/>
                    <a:pt x="571" y="3653"/>
                  </a:cubicBezTo>
                  <a:cubicBezTo>
                    <a:pt x="571" y="3698"/>
                    <a:pt x="548" y="3721"/>
                    <a:pt x="548" y="3767"/>
                  </a:cubicBezTo>
                  <a:lnTo>
                    <a:pt x="548" y="3812"/>
                  </a:lnTo>
                  <a:lnTo>
                    <a:pt x="548" y="3858"/>
                  </a:lnTo>
                  <a:lnTo>
                    <a:pt x="526" y="3972"/>
                  </a:lnTo>
                  <a:cubicBezTo>
                    <a:pt x="480" y="4337"/>
                    <a:pt x="434" y="4702"/>
                    <a:pt x="366" y="5068"/>
                  </a:cubicBezTo>
                  <a:lnTo>
                    <a:pt x="343" y="5136"/>
                  </a:lnTo>
                  <a:cubicBezTo>
                    <a:pt x="343" y="5205"/>
                    <a:pt x="320" y="5273"/>
                    <a:pt x="320" y="5342"/>
                  </a:cubicBezTo>
                  <a:lnTo>
                    <a:pt x="297" y="5410"/>
                  </a:lnTo>
                  <a:lnTo>
                    <a:pt x="297" y="5433"/>
                  </a:lnTo>
                  <a:cubicBezTo>
                    <a:pt x="275" y="5524"/>
                    <a:pt x="252" y="5570"/>
                    <a:pt x="252" y="5615"/>
                  </a:cubicBezTo>
                  <a:cubicBezTo>
                    <a:pt x="252" y="5638"/>
                    <a:pt x="252" y="5661"/>
                    <a:pt x="229" y="5661"/>
                  </a:cubicBezTo>
                  <a:cubicBezTo>
                    <a:pt x="206" y="5775"/>
                    <a:pt x="183" y="5867"/>
                    <a:pt x="160" y="5958"/>
                  </a:cubicBezTo>
                  <a:cubicBezTo>
                    <a:pt x="115" y="6049"/>
                    <a:pt x="115" y="6140"/>
                    <a:pt x="92" y="6232"/>
                  </a:cubicBezTo>
                  <a:lnTo>
                    <a:pt x="92" y="6323"/>
                  </a:lnTo>
                  <a:lnTo>
                    <a:pt x="69" y="6437"/>
                  </a:lnTo>
                  <a:lnTo>
                    <a:pt x="23" y="6597"/>
                  </a:lnTo>
                  <a:cubicBezTo>
                    <a:pt x="23" y="6688"/>
                    <a:pt x="23" y="6780"/>
                    <a:pt x="1" y="6848"/>
                  </a:cubicBezTo>
                  <a:cubicBezTo>
                    <a:pt x="1" y="6917"/>
                    <a:pt x="1" y="6985"/>
                    <a:pt x="23" y="7031"/>
                  </a:cubicBezTo>
                  <a:cubicBezTo>
                    <a:pt x="69" y="7122"/>
                    <a:pt x="138" y="7168"/>
                    <a:pt x="229" y="7213"/>
                  </a:cubicBezTo>
                  <a:cubicBezTo>
                    <a:pt x="343" y="7236"/>
                    <a:pt x="434" y="7236"/>
                    <a:pt x="526" y="7259"/>
                  </a:cubicBezTo>
                  <a:lnTo>
                    <a:pt x="594" y="7259"/>
                  </a:lnTo>
                  <a:cubicBezTo>
                    <a:pt x="685" y="7282"/>
                    <a:pt x="799" y="7282"/>
                    <a:pt x="891" y="7305"/>
                  </a:cubicBezTo>
                  <a:cubicBezTo>
                    <a:pt x="1051" y="7327"/>
                    <a:pt x="1188" y="7373"/>
                    <a:pt x="1324" y="7396"/>
                  </a:cubicBezTo>
                  <a:lnTo>
                    <a:pt x="1553" y="7464"/>
                  </a:lnTo>
                  <a:lnTo>
                    <a:pt x="1758" y="7533"/>
                  </a:lnTo>
                  <a:cubicBezTo>
                    <a:pt x="1872" y="7578"/>
                    <a:pt x="1986" y="7601"/>
                    <a:pt x="2101" y="7624"/>
                  </a:cubicBezTo>
                  <a:lnTo>
                    <a:pt x="2192" y="7647"/>
                  </a:lnTo>
                  <a:cubicBezTo>
                    <a:pt x="2260" y="7670"/>
                    <a:pt x="2329" y="7693"/>
                    <a:pt x="2397" y="7693"/>
                  </a:cubicBezTo>
                  <a:lnTo>
                    <a:pt x="2443" y="7715"/>
                  </a:lnTo>
                  <a:lnTo>
                    <a:pt x="2511" y="7738"/>
                  </a:lnTo>
                  <a:lnTo>
                    <a:pt x="2626" y="7761"/>
                  </a:lnTo>
                  <a:cubicBezTo>
                    <a:pt x="2922" y="7830"/>
                    <a:pt x="3196" y="7875"/>
                    <a:pt x="3470" y="7966"/>
                  </a:cubicBezTo>
                  <a:cubicBezTo>
                    <a:pt x="3516" y="7966"/>
                    <a:pt x="3584" y="7989"/>
                    <a:pt x="3630" y="7989"/>
                  </a:cubicBezTo>
                  <a:lnTo>
                    <a:pt x="3675" y="8012"/>
                  </a:lnTo>
                  <a:cubicBezTo>
                    <a:pt x="3767" y="8035"/>
                    <a:pt x="3835" y="8035"/>
                    <a:pt x="3927" y="8058"/>
                  </a:cubicBezTo>
                  <a:lnTo>
                    <a:pt x="4041" y="8103"/>
                  </a:lnTo>
                  <a:cubicBezTo>
                    <a:pt x="4178" y="8126"/>
                    <a:pt x="4292" y="8172"/>
                    <a:pt x="4406" y="8195"/>
                  </a:cubicBezTo>
                  <a:lnTo>
                    <a:pt x="4588" y="8240"/>
                  </a:lnTo>
                  <a:lnTo>
                    <a:pt x="4634" y="8240"/>
                  </a:lnTo>
                  <a:lnTo>
                    <a:pt x="4748" y="8263"/>
                  </a:lnTo>
                  <a:cubicBezTo>
                    <a:pt x="4840" y="8286"/>
                    <a:pt x="4931" y="8286"/>
                    <a:pt x="5022" y="8309"/>
                  </a:cubicBezTo>
                  <a:lnTo>
                    <a:pt x="5091" y="8332"/>
                  </a:lnTo>
                  <a:lnTo>
                    <a:pt x="5136" y="8355"/>
                  </a:lnTo>
                  <a:lnTo>
                    <a:pt x="5205" y="8355"/>
                  </a:lnTo>
                  <a:cubicBezTo>
                    <a:pt x="5319" y="8377"/>
                    <a:pt x="5456" y="8423"/>
                    <a:pt x="5570" y="8446"/>
                  </a:cubicBezTo>
                  <a:cubicBezTo>
                    <a:pt x="5775" y="8469"/>
                    <a:pt x="5981" y="8537"/>
                    <a:pt x="6232" y="8606"/>
                  </a:cubicBezTo>
                  <a:lnTo>
                    <a:pt x="6392" y="8651"/>
                  </a:lnTo>
                  <a:cubicBezTo>
                    <a:pt x="6529" y="8697"/>
                    <a:pt x="6688" y="8743"/>
                    <a:pt x="6848" y="8765"/>
                  </a:cubicBezTo>
                  <a:lnTo>
                    <a:pt x="6985" y="8811"/>
                  </a:lnTo>
                  <a:lnTo>
                    <a:pt x="7054" y="8834"/>
                  </a:lnTo>
                  <a:cubicBezTo>
                    <a:pt x="7122" y="8834"/>
                    <a:pt x="7191" y="8857"/>
                    <a:pt x="7236" y="8879"/>
                  </a:cubicBezTo>
                  <a:cubicBezTo>
                    <a:pt x="7396" y="8902"/>
                    <a:pt x="7533" y="8948"/>
                    <a:pt x="7693" y="8994"/>
                  </a:cubicBezTo>
                  <a:lnTo>
                    <a:pt x="7784" y="9016"/>
                  </a:lnTo>
                  <a:cubicBezTo>
                    <a:pt x="7898" y="9039"/>
                    <a:pt x="7989" y="9062"/>
                    <a:pt x="8081" y="9085"/>
                  </a:cubicBezTo>
                  <a:cubicBezTo>
                    <a:pt x="8309" y="9153"/>
                    <a:pt x="8560" y="9222"/>
                    <a:pt x="8880" y="9290"/>
                  </a:cubicBezTo>
                  <a:lnTo>
                    <a:pt x="8925" y="9290"/>
                  </a:lnTo>
                  <a:lnTo>
                    <a:pt x="9017" y="9313"/>
                  </a:lnTo>
                  <a:cubicBezTo>
                    <a:pt x="9108" y="9313"/>
                    <a:pt x="9176" y="9336"/>
                    <a:pt x="9268" y="9359"/>
                  </a:cubicBezTo>
                  <a:lnTo>
                    <a:pt x="9336" y="9359"/>
                  </a:lnTo>
                  <a:cubicBezTo>
                    <a:pt x="9382" y="9359"/>
                    <a:pt x="9405" y="9359"/>
                    <a:pt x="9450" y="9336"/>
                  </a:cubicBezTo>
                  <a:cubicBezTo>
                    <a:pt x="9633" y="9313"/>
                    <a:pt x="9747" y="9176"/>
                    <a:pt x="9838" y="9062"/>
                  </a:cubicBezTo>
                  <a:cubicBezTo>
                    <a:pt x="9907" y="8948"/>
                    <a:pt x="9975" y="8857"/>
                    <a:pt x="10044" y="8720"/>
                  </a:cubicBezTo>
                  <a:cubicBezTo>
                    <a:pt x="10067" y="8651"/>
                    <a:pt x="10067" y="8583"/>
                    <a:pt x="10089" y="8514"/>
                  </a:cubicBezTo>
                  <a:lnTo>
                    <a:pt x="10089" y="8469"/>
                  </a:lnTo>
                  <a:cubicBezTo>
                    <a:pt x="10089" y="8377"/>
                    <a:pt x="10112" y="8309"/>
                    <a:pt x="10112" y="8240"/>
                  </a:cubicBezTo>
                  <a:lnTo>
                    <a:pt x="10158" y="8081"/>
                  </a:lnTo>
                  <a:lnTo>
                    <a:pt x="10181" y="7852"/>
                  </a:lnTo>
                  <a:lnTo>
                    <a:pt x="10204" y="7784"/>
                  </a:lnTo>
                  <a:lnTo>
                    <a:pt x="10204" y="7738"/>
                  </a:lnTo>
                  <a:lnTo>
                    <a:pt x="10226" y="7670"/>
                  </a:lnTo>
                  <a:cubicBezTo>
                    <a:pt x="10249" y="7601"/>
                    <a:pt x="10249" y="7533"/>
                    <a:pt x="10272" y="7441"/>
                  </a:cubicBezTo>
                  <a:cubicBezTo>
                    <a:pt x="10318" y="7282"/>
                    <a:pt x="10363" y="7122"/>
                    <a:pt x="10386" y="6962"/>
                  </a:cubicBezTo>
                  <a:cubicBezTo>
                    <a:pt x="10409" y="6688"/>
                    <a:pt x="10455" y="6414"/>
                    <a:pt x="10500" y="6140"/>
                  </a:cubicBezTo>
                  <a:cubicBezTo>
                    <a:pt x="10546" y="5981"/>
                    <a:pt x="10592" y="5821"/>
                    <a:pt x="10637" y="5638"/>
                  </a:cubicBezTo>
                  <a:lnTo>
                    <a:pt x="10637" y="5593"/>
                  </a:lnTo>
                  <a:cubicBezTo>
                    <a:pt x="10660" y="5501"/>
                    <a:pt x="10683" y="5410"/>
                    <a:pt x="10706" y="5319"/>
                  </a:cubicBezTo>
                  <a:lnTo>
                    <a:pt x="10729" y="5227"/>
                  </a:lnTo>
                  <a:cubicBezTo>
                    <a:pt x="10751" y="5159"/>
                    <a:pt x="10774" y="5090"/>
                    <a:pt x="10797" y="4999"/>
                  </a:cubicBezTo>
                  <a:cubicBezTo>
                    <a:pt x="10843" y="4794"/>
                    <a:pt x="10911" y="4588"/>
                    <a:pt x="10957" y="4383"/>
                  </a:cubicBezTo>
                  <a:cubicBezTo>
                    <a:pt x="11002" y="4223"/>
                    <a:pt x="11025" y="4063"/>
                    <a:pt x="11048" y="3926"/>
                  </a:cubicBezTo>
                  <a:lnTo>
                    <a:pt x="11048" y="3858"/>
                  </a:lnTo>
                  <a:cubicBezTo>
                    <a:pt x="11071" y="3789"/>
                    <a:pt x="11071" y="3721"/>
                    <a:pt x="11094" y="3630"/>
                  </a:cubicBezTo>
                  <a:lnTo>
                    <a:pt x="11162" y="3470"/>
                  </a:lnTo>
                  <a:lnTo>
                    <a:pt x="11162" y="3447"/>
                  </a:lnTo>
                  <a:cubicBezTo>
                    <a:pt x="11185" y="3379"/>
                    <a:pt x="11208" y="3333"/>
                    <a:pt x="11208" y="3287"/>
                  </a:cubicBezTo>
                  <a:cubicBezTo>
                    <a:pt x="11231" y="3219"/>
                    <a:pt x="11231" y="3173"/>
                    <a:pt x="11253" y="3128"/>
                  </a:cubicBezTo>
                  <a:lnTo>
                    <a:pt x="11253" y="3082"/>
                  </a:lnTo>
                  <a:cubicBezTo>
                    <a:pt x="11276" y="3036"/>
                    <a:pt x="11276" y="2991"/>
                    <a:pt x="11299" y="2945"/>
                  </a:cubicBezTo>
                  <a:cubicBezTo>
                    <a:pt x="11322" y="2831"/>
                    <a:pt x="11345" y="2739"/>
                    <a:pt x="11368" y="2625"/>
                  </a:cubicBezTo>
                  <a:cubicBezTo>
                    <a:pt x="11390" y="2511"/>
                    <a:pt x="11345" y="2397"/>
                    <a:pt x="11253" y="2283"/>
                  </a:cubicBezTo>
                  <a:cubicBezTo>
                    <a:pt x="11162" y="2215"/>
                    <a:pt x="11048" y="2146"/>
                    <a:pt x="10934" y="2100"/>
                  </a:cubicBezTo>
                  <a:cubicBezTo>
                    <a:pt x="10820" y="2055"/>
                    <a:pt x="10706" y="2009"/>
                    <a:pt x="10614" y="1986"/>
                  </a:cubicBezTo>
                  <a:lnTo>
                    <a:pt x="10500" y="1941"/>
                  </a:lnTo>
                  <a:cubicBezTo>
                    <a:pt x="10181" y="1826"/>
                    <a:pt x="9861" y="1781"/>
                    <a:pt x="9564" y="1712"/>
                  </a:cubicBezTo>
                  <a:lnTo>
                    <a:pt x="9405" y="1690"/>
                  </a:lnTo>
                  <a:cubicBezTo>
                    <a:pt x="9313" y="1667"/>
                    <a:pt x="9245" y="1667"/>
                    <a:pt x="9176" y="1644"/>
                  </a:cubicBezTo>
                  <a:lnTo>
                    <a:pt x="8720" y="1575"/>
                  </a:lnTo>
                  <a:cubicBezTo>
                    <a:pt x="8674" y="1553"/>
                    <a:pt x="8629" y="1553"/>
                    <a:pt x="8583" y="1530"/>
                  </a:cubicBezTo>
                  <a:lnTo>
                    <a:pt x="8423" y="1507"/>
                  </a:lnTo>
                  <a:lnTo>
                    <a:pt x="8377" y="1507"/>
                  </a:lnTo>
                  <a:lnTo>
                    <a:pt x="8332" y="1484"/>
                  </a:lnTo>
                  <a:lnTo>
                    <a:pt x="8263" y="1484"/>
                  </a:lnTo>
                  <a:cubicBezTo>
                    <a:pt x="7967" y="1416"/>
                    <a:pt x="7670" y="1347"/>
                    <a:pt x="7419" y="1279"/>
                  </a:cubicBezTo>
                  <a:lnTo>
                    <a:pt x="7373" y="1279"/>
                  </a:lnTo>
                  <a:cubicBezTo>
                    <a:pt x="7076" y="1187"/>
                    <a:pt x="6780" y="1119"/>
                    <a:pt x="6483" y="1050"/>
                  </a:cubicBezTo>
                  <a:lnTo>
                    <a:pt x="6186" y="982"/>
                  </a:lnTo>
                  <a:cubicBezTo>
                    <a:pt x="5958" y="936"/>
                    <a:pt x="5753" y="891"/>
                    <a:pt x="5547" y="845"/>
                  </a:cubicBezTo>
                  <a:cubicBezTo>
                    <a:pt x="5479" y="822"/>
                    <a:pt x="5410" y="822"/>
                    <a:pt x="5342" y="799"/>
                  </a:cubicBezTo>
                  <a:lnTo>
                    <a:pt x="5250" y="777"/>
                  </a:lnTo>
                  <a:lnTo>
                    <a:pt x="5113" y="754"/>
                  </a:lnTo>
                  <a:cubicBezTo>
                    <a:pt x="4999" y="731"/>
                    <a:pt x="4885" y="685"/>
                    <a:pt x="4771" y="662"/>
                  </a:cubicBezTo>
                  <a:lnTo>
                    <a:pt x="4657" y="640"/>
                  </a:lnTo>
                  <a:cubicBezTo>
                    <a:pt x="4429" y="594"/>
                    <a:pt x="4200" y="525"/>
                    <a:pt x="3972" y="457"/>
                  </a:cubicBezTo>
                  <a:lnTo>
                    <a:pt x="3904" y="457"/>
                  </a:lnTo>
                  <a:cubicBezTo>
                    <a:pt x="3767" y="411"/>
                    <a:pt x="3630" y="366"/>
                    <a:pt x="3493" y="343"/>
                  </a:cubicBezTo>
                  <a:lnTo>
                    <a:pt x="3310" y="297"/>
                  </a:lnTo>
                  <a:cubicBezTo>
                    <a:pt x="2968" y="206"/>
                    <a:pt x="2648" y="137"/>
                    <a:pt x="2352" y="69"/>
                  </a:cubicBezTo>
                  <a:lnTo>
                    <a:pt x="2260" y="69"/>
                  </a:lnTo>
                  <a:lnTo>
                    <a:pt x="2215" y="46"/>
                  </a:lnTo>
                  <a:lnTo>
                    <a:pt x="2146" y="46"/>
                  </a:lnTo>
                  <a:lnTo>
                    <a:pt x="2078" y="23"/>
                  </a:lnTo>
                  <a:lnTo>
                    <a:pt x="2032" y="23"/>
                  </a:lnTo>
                  <a:cubicBezTo>
                    <a:pt x="1986" y="0"/>
                    <a:pt x="1918" y="0"/>
                    <a:pt x="18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38"/>
            <p:cNvSpPr/>
            <p:nvPr/>
          </p:nvSpPr>
          <p:spPr>
            <a:xfrm>
              <a:off x="7939020" y="3414005"/>
              <a:ext cx="75392" cy="39655"/>
            </a:xfrm>
            <a:custGeom>
              <a:avLst/>
              <a:gdLst/>
              <a:ahLst/>
              <a:cxnLst/>
              <a:rect l="l" t="t" r="r" b="b"/>
              <a:pathLst>
                <a:path w="2694" h="1417" extrusionOk="0">
                  <a:moveTo>
                    <a:pt x="936" y="1"/>
                  </a:moveTo>
                  <a:cubicBezTo>
                    <a:pt x="868" y="1"/>
                    <a:pt x="799" y="24"/>
                    <a:pt x="753" y="69"/>
                  </a:cubicBezTo>
                  <a:cubicBezTo>
                    <a:pt x="731" y="69"/>
                    <a:pt x="685" y="47"/>
                    <a:pt x="662" y="47"/>
                  </a:cubicBezTo>
                  <a:cubicBezTo>
                    <a:pt x="639" y="47"/>
                    <a:pt x="594" y="69"/>
                    <a:pt x="571" y="69"/>
                  </a:cubicBezTo>
                  <a:cubicBezTo>
                    <a:pt x="548" y="92"/>
                    <a:pt x="548" y="92"/>
                    <a:pt x="525" y="115"/>
                  </a:cubicBezTo>
                  <a:cubicBezTo>
                    <a:pt x="525" y="92"/>
                    <a:pt x="502" y="69"/>
                    <a:pt x="480" y="69"/>
                  </a:cubicBezTo>
                  <a:cubicBezTo>
                    <a:pt x="411" y="69"/>
                    <a:pt x="388" y="92"/>
                    <a:pt x="365" y="115"/>
                  </a:cubicBezTo>
                  <a:cubicBezTo>
                    <a:pt x="365" y="92"/>
                    <a:pt x="320" y="92"/>
                    <a:pt x="274" y="92"/>
                  </a:cubicBezTo>
                  <a:cubicBezTo>
                    <a:pt x="206" y="92"/>
                    <a:pt x="160" y="115"/>
                    <a:pt x="137" y="161"/>
                  </a:cubicBezTo>
                  <a:cubicBezTo>
                    <a:pt x="69" y="229"/>
                    <a:pt x="69" y="321"/>
                    <a:pt x="46" y="389"/>
                  </a:cubicBezTo>
                  <a:lnTo>
                    <a:pt x="46" y="435"/>
                  </a:lnTo>
                  <a:cubicBezTo>
                    <a:pt x="23" y="526"/>
                    <a:pt x="0" y="640"/>
                    <a:pt x="46" y="709"/>
                  </a:cubicBezTo>
                  <a:cubicBezTo>
                    <a:pt x="92" y="754"/>
                    <a:pt x="137" y="800"/>
                    <a:pt x="183" y="800"/>
                  </a:cubicBezTo>
                  <a:cubicBezTo>
                    <a:pt x="183" y="823"/>
                    <a:pt x="206" y="891"/>
                    <a:pt x="228" y="914"/>
                  </a:cubicBezTo>
                  <a:cubicBezTo>
                    <a:pt x="274" y="960"/>
                    <a:pt x="320" y="982"/>
                    <a:pt x="388" y="982"/>
                  </a:cubicBezTo>
                  <a:cubicBezTo>
                    <a:pt x="434" y="982"/>
                    <a:pt x="480" y="982"/>
                    <a:pt x="525" y="960"/>
                  </a:cubicBezTo>
                  <a:cubicBezTo>
                    <a:pt x="548" y="1005"/>
                    <a:pt x="616" y="1028"/>
                    <a:pt x="685" y="1028"/>
                  </a:cubicBezTo>
                  <a:cubicBezTo>
                    <a:pt x="731" y="1028"/>
                    <a:pt x="776" y="1028"/>
                    <a:pt x="799" y="1005"/>
                  </a:cubicBezTo>
                  <a:lnTo>
                    <a:pt x="845" y="982"/>
                  </a:lnTo>
                  <a:cubicBezTo>
                    <a:pt x="868" y="1005"/>
                    <a:pt x="913" y="1028"/>
                    <a:pt x="982" y="1028"/>
                  </a:cubicBezTo>
                  <a:cubicBezTo>
                    <a:pt x="1005" y="1074"/>
                    <a:pt x="1027" y="1119"/>
                    <a:pt x="1073" y="1142"/>
                  </a:cubicBezTo>
                  <a:cubicBezTo>
                    <a:pt x="1141" y="1165"/>
                    <a:pt x="1187" y="1188"/>
                    <a:pt x="1256" y="1188"/>
                  </a:cubicBezTo>
                  <a:lnTo>
                    <a:pt x="1301" y="1188"/>
                  </a:lnTo>
                  <a:cubicBezTo>
                    <a:pt x="1324" y="1188"/>
                    <a:pt x="1324" y="1188"/>
                    <a:pt x="1347" y="1165"/>
                  </a:cubicBezTo>
                  <a:cubicBezTo>
                    <a:pt x="1393" y="1188"/>
                    <a:pt x="1415" y="1211"/>
                    <a:pt x="1461" y="1211"/>
                  </a:cubicBezTo>
                  <a:cubicBezTo>
                    <a:pt x="1484" y="1211"/>
                    <a:pt x="1507" y="1188"/>
                    <a:pt x="1552" y="1188"/>
                  </a:cubicBezTo>
                  <a:cubicBezTo>
                    <a:pt x="1598" y="1234"/>
                    <a:pt x="1666" y="1256"/>
                    <a:pt x="1758" y="1256"/>
                  </a:cubicBezTo>
                  <a:lnTo>
                    <a:pt x="1781" y="1256"/>
                  </a:lnTo>
                  <a:lnTo>
                    <a:pt x="1803" y="1279"/>
                  </a:lnTo>
                  <a:cubicBezTo>
                    <a:pt x="1849" y="1348"/>
                    <a:pt x="1940" y="1393"/>
                    <a:pt x="2009" y="1393"/>
                  </a:cubicBezTo>
                  <a:cubicBezTo>
                    <a:pt x="2077" y="1393"/>
                    <a:pt x="2100" y="1393"/>
                    <a:pt x="2146" y="1370"/>
                  </a:cubicBezTo>
                  <a:cubicBezTo>
                    <a:pt x="2169" y="1393"/>
                    <a:pt x="2214" y="1416"/>
                    <a:pt x="2237" y="1416"/>
                  </a:cubicBezTo>
                  <a:cubicBezTo>
                    <a:pt x="2374" y="1416"/>
                    <a:pt x="2465" y="1370"/>
                    <a:pt x="2534" y="1279"/>
                  </a:cubicBezTo>
                  <a:cubicBezTo>
                    <a:pt x="2557" y="1234"/>
                    <a:pt x="2579" y="1188"/>
                    <a:pt x="2579" y="1165"/>
                  </a:cubicBezTo>
                  <a:cubicBezTo>
                    <a:pt x="2602" y="1119"/>
                    <a:pt x="2625" y="1097"/>
                    <a:pt x="2648" y="1051"/>
                  </a:cubicBezTo>
                  <a:cubicBezTo>
                    <a:pt x="2648" y="1028"/>
                    <a:pt x="2671" y="982"/>
                    <a:pt x="2671" y="937"/>
                  </a:cubicBezTo>
                  <a:cubicBezTo>
                    <a:pt x="2694" y="846"/>
                    <a:pt x="2694" y="754"/>
                    <a:pt x="2648" y="709"/>
                  </a:cubicBezTo>
                  <a:cubicBezTo>
                    <a:pt x="2625" y="663"/>
                    <a:pt x="2602" y="617"/>
                    <a:pt x="2557" y="594"/>
                  </a:cubicBezTo>
                  <a:cubicBezTo>
                    <a:pt x="2511" y="572"/>
                    <a:pt x="2488" y="549"/>
                    <a:pt x="2443" y="549"/>
                  </a:cubicBezTo>
                  <a:cubicBezTo>
                    <a:pt x="2420" y="526"/>
                    <a:pt x="2397" y="503"/>
                    <a:pt x="2374" y="480"/>
                  </a:cubicBezTo>
                  <a:cubicBezTo>
                    <a:pt x="2328" y="457"/>
                    <a:pt x="2283" y="457"/>
                    <a:pt x="2237" y="435"/>
                  </a:cubicBezTo>
                  <a:cubicBezTo>
                    <a:pt x="2191" y="389"/>
                    <a:pt x="2146" y="366"/>
                    <a:pt x="2100" y="343"/>
                  </a:cubicBezTo>
                  <a:cubicBezTo>
                    <a:pt x="2054" y="321"/>
                    <a:pt x="2009" y="321"/>
                    <a:pt x="1986" y="321"/>
                  </a:cubicBezTo>
                  <a:lnTo>
                    <a:pt x="1918" y="321"/>
                  </a:lnTo>
                  <a:cubicBezTo>
                    <a:pt x="1895" y="321"/>
                    <a:pt x="1872" y="321"/>
                    <a:pt x="1849" y="343"/>
                  </a:cubicBezTo>
                  <a:cubicBezTo>
                    <a:pt x="1849" y="321"/>
                    <a:pt x="1849" y="321"/>
                    <a:pt x="1826" y="321"/>
                  </a:cubicBezTo>
                  <a:lnTo>
                    <a:pt x="1758" y="275"/>
                  </a:lnTo>
                  <a:lnTo>
                    <a:pt x="1621" y="275"/>
                  </a:lnTo>
                  <a:cubicBezTo>
                    <a:pt x="1598" y="252"/>
                    <a:pt x="1552" y="229"/>
                    <a:pt x="1529" y="206"/>
                  </a:cubicBezTo>
                  <a:cubicBezTo>
                    <a:pt x="1484" y="206"/>
                    <a:pt x="1461" y="184"/>
                    <a:pt x="1415" y="184"/>
                  </a:cubicBezTo>
                  <a:cubicBezTo>
                    <a:pt x="1347" y="138"/>
                    <a:pt x="1256" y="92"/>
                    <a:pt x="1187" y="92"/>
                  </a:cubicBezTo>
                  <a:cubicBezTo>
                    <a:pt x="1164" y="92"/>
                    <a:pt x="1164" y="115"/>
                    <a:pt x="1141" y="115"/>
                  </a:cubicBezTo>
                  <a:cubicBezTo>
                    <a:pt x="1141" y="92"/>
                    <a:pt x="1119" y="69"/>
                    <a:pt x="1096" y="47"/>
                  </a:cubicBezTo>
                  <a:cubicBezTo>
                    <a:pt x="1050" y="24"/>
                    <a:pt x="982" y="1"/>
                    <a:pt x="936" y="1"/>
                  </a:cubicBezTo>
                  <a:close/>
                </a:path>
              </a:pathLst>
            </a:custGeom>
            <a:solidFill>
              <a:srgbClr val="A6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38"/>
            <p:cNvSpPr/>
            <p:nvPr/>
          </p:nvSpPr>
          <p:spPr>
            <a:xfrm>
              <a:off x="7374339" y="3288828"/>
              <a:ext cx="74132" cy="34506"/>
            </a:xfrm>
            <a:custGeom>
              <a:avLst/>
              <a:gdLst/>
              <a:ahLst/>
              <a:cxnLst/>
              <a:rect l="l" t="t" r="r" b="b"/>
              <a:pathLst>
                <a:path w="2649" h="1233" extrusionOk="0">
                  <a:moveTo>
                    <a:pt x="252" y="0"/>
                  </a:moveTo>
                  <a:cubicBezTo>
                    <a:pt x="206" y="0"/>
                    <a:pt x="160" y="23"/>
                    <a:pt x="138" y="69"/>
                  </a:cubicBezTo>
                  <a:cubicBezTo>
                    <a:pt x="92" y="114"/>
                    <a:pt x="69" y="206"/>
                    <a:pt x="69" y="274"/>
                  </a:cubicBezTo>
                  <a:lnTo>
                    <a:pt x="69" y="320"/>
                  </a:lnTo>
                  <a:lnTo>
                    <a:pt x="46" y="388"/>
                  </a:lnTo>
                  <a:cubicBezTo>
                    <a:pt x="23" y="457"/>
                    <a:pt x="23" y="525"/>
                    <a:pt x="1" y="617"/>
                  </a:cubicBezTo>
                  <a:cubicBezTo>
                    <a:pt x="1" y="662"/>
                    <a:pt x="46" y="731"/>
                    <a:pt x="92" y="731"/>
                  </a:cubicBezTo>
                  <a:cubicBezTo>
                    <a:pt x="115" y="753"/>
                    <a:pt x="115" y="753"/>
                    <a:pt x="138" y="753"/>
                  </a:cubicBezTo>
                  <a:cubicBezTo>
                    <a:pt x="160" y="753"/>
                    <a:pt x="183" y="731"/>
                    <a:pt x="206" y="731"/>
                  </a:cubicBezTo>
                  <a:cubicBezTo>
                    <a:pt x="206" y="731"/>
                    <a:pt x="229" y="753"/>
                    <a:pt x="252" y="753"/>
                  </a:cubicBezTo>
                  <a:cubicBezTo>
                    <a:pt x="275" y="822"/>
                    <a:pt x="343" y="890"/>
                    <a:pt x="411" y="913"/>
                  </a:cubicBezTo>
                  <a:lnTo>
                    <a:pt x="526" y="913"/>
                  </a:lnTo>
                  <a:cubicBezTo>
                    <a:pt x="571" y="959"/>
                    <a:pt x="617" y="982"/>
                    <a:pt x="685" y="982"/>
                  </a:cubicBezTo>
                  <a:cubicBezTo>
                    <a:pt x="708" y="982"/>
                    <a:pt x="708" y="982"/>
                    <a:pt x="731" y="959"/>
                  </a:cubicBezTo>
                  <a:lnTo>
                    <a:pt x="777" y="959"/>
                  </a:lnTo>
                  <a:cubicBezTo>
                    <a:pt x="822" y="982"/>
                    <a:pt x="868" y="1005"/>
                    <a:pt x="914" y="1005"/>
                  </a:cubicBezTo>
                  <a:lnTo>
                    <a:pt x="982" y="1005"/>
                  </a:lnTo>
                  <a:cubicBezTo>
                    <a:pt x="1005" y="1027"/>
                    <a:pt x="1073" y="1073"/>
                    <a:pt x="1119" y="1073"/>
                  </a:cubicBezTo>
                  <a:cubicBezTo>
                    <a:pt x="1142" y="1096"/>
                    <a:pt x="1165" y="1096"/>
                    <a:pt x="1188" y="1096"/>
                  </a:cubicBezTo>
                  <a:cubicBezTo>
                    <a:pt x="1233" y="1096"/>
                    <a:pt x="1279" y="1073"/>
                    <a:pt x="1347" y="1050"/>
                  </a:cubicBezTo>
                  <a:lnTo>
                    <a:pt x="1370" y="1050"/>
                  </a:lnTo>
                  <a:cubicBezTo>
                    <a:pt x="1416" y="1073"/>
                    <a:pt x="1461" y="1096"/>
                    <a:pt x="1530" y="1096"/>
                  </a:cubicBezTo>
                  <a:lnTo>
                    <a:pt x="1576" y="1096"/>
                  </a:lnTo>
                  <a:cubicBezTo>
                    <a:pt x="1598" y="1141"/>
                    <a:pt x="1667" y="1210"/>
                    <a:pt x="1735" y="1233"/>
                  </a:cubicBezTo>
                  <a:lnTo>
                    <a:pt x="1895" y="1233"/>
                  </a:lnTo>
                  <a:cubicBezTo>
                    <a:pt x="1941" y="1233"/>
                    <a:pt x="1986" y="1210"/>
                    <a:pt x="2009" y="1187"/>
                  </a:cubicBezTo>
                  <a:cubicBezTo>
                    <a:pt x="2009" y="1187"/>
                    <a:pt x="2032" y="1187"/>
                    <a:pt x="2055" y="1210"/>
                  </a:cubicBezTo>
                  <a:lnTo>
                    <a:pt x="2146" y="1210"/>
                  </a:lnTo>
                  <a:cubicBezTo>
                    <a:pt x="2192" y="1210"/>
                    <a:pt x="2238" y="1210"/>
                    <a:pt x="2283" y="1187"/>
                  </a:cubicBezTo>
                  <a:cubicBezTo>
                    <a:pt x="2306" y="1187"/>
                    <a:pt x="2329" y="1164"/>
                    <a:pt x="2329" y="1164"/>
                  </a:cubicBezTo>
                  <a:cubicBezTo>
                    <a:pt x="2420" y="1164"/>
                    <a:pt x="2489" y="1141"/>
                    <a:pt x="2557" y="1096"/>
                  </a:cubicBezTo>
                  <a:cubicBezTo>
                    <a:pt x="2580" y="1050"/>
                    <a:pt x="2603" y="1027"/>
                    <a:pt x="2626" y="959"/>
                  </a:cubicBezTo>
                  <a:cubicBezTo>
                    <a:pt x="2648" y="913"/>
                    <a:pt x="2648" y="868"/>
                    <a:pt x="2626" y="799"/>
                  </a:cubicBezTo>
                  <a:cubicBezTo>
                    <a:pt x="2626" y="753"/>
                    <a:pt x="2603" y="685"/>
                    <a:pt x="2603" y="639"/>
                  </a:cubicBezTo>
                  <a:lnTo>
                    <a:pt x="2580" y="594"/>
                  </a:lnTo>
                  <a:cubicBezTo>
                    <a:pt x="2557" y="548"/>
                    <a:pt x="2534" y="502"/>
                    <a:pt x="2489" y="457"/>
                  </a:cubicBezTo>
                  <a:cubicBezTo>
                    <a:pt x="2443" y="388"/>
                    <a:pt x="2352" y="365"/>
                    <a:pt x="2260" y="365"/>
                  </a:cubicBezTo>
                  <a:cubicBezTo>
                    <a:pt x="2215" y="365"/>
                    <a:pt x="2169" y="365"/>
                    <a:pt x="2123" y="388"/>
                  </a:cubicBezTo>
                  <a:cubicBezTo>
                    <a:pt x="2101" y="365"/>
                    <a:pt x="2032" y="343"/>
                    <a:pt x="1986" y="343"/>
                  </a:cubicBezTo>
                  <a:cubicBezTo>
                    <a:pt x="1941" y="343"/>
                    <a:pt x="1895" y="365"/>
                    <a:pt x="1849" y="365"/>
                  </a:cubicBezTo>
                  <a:cubicBezTo>
                    <a:pt x="1804" y="320"/>
                    <a:pt x="1713" y="274"/>
                    <a:pt x="1621" y="274"/>
                  </a:cubicBezTo>
                  <a:lnTo>
                    <a:pt x="1576" y="274"/>
                  </a:lnTo>
                  <a:cubicBezTo>
                    <a:pt x="1507" y="206"/>
                    <a:pt x="1439" y="183"/>
                    <a:pt x="1370" y="183"/>
                  </a:cubicBezTo>
                  <a:cubicBezTo>
                    <a:pt x="1279" y="183"/>
                    <a:pt x="1233" y="206"/>
                    <a:pt x="1165" y="228"/>
                  </a:cubicBezTo>
                  <a:cubicBezTo>
                    <a:pt x="1142" y="206"/>
                    <a:pt x="1096" y="183"/>
                    <a:pt x="1051" y="183"/>
                  </a:cubicBezTo>
                  <a:cubicBezTo>
                    <a:pt x="1005" y="183"/>
                    <a:pt x="982" y="183"/>
                    <a:pt x="959" y="206"/>
                  </a:cubicBezTo>
                  <a:cubicBezTo>
                    <a:pt x="914" y="160"/>
                    <a:pt x="868" y="160"/>
                    <a:pt x="800" y="137"/>
                  </a:cubicBezTo>
                  <a:cubicBezTo>
                    <a:pt x="708" y="137"/>
                    <a:pt x="663" y="160"/>
                    <a:pt x="640" y="183"/>
                  </a:cubicBezTo>
                  <a:lnTo>
                    <a:pt x="617" y="183"/>
                  </a:lnTo>
                  <a:cubicBezTo>
                    <a:pt x="571" y="183"/>
                    <a:pt x="548" y="183"/>
                    <a:pt x="503" y="206"/>
                  </a:cubicBezTo>
                  <a:cubicBezTo>
                    <a:pt x="503" y="183"/>
                    <a:pt x="480" y="160"/>
                    <a:pt x="480" y="160"/>
                  </a:cubicBezTo>
                  <a:cubicBezTo>
                    <a:pt x="434" y="137"/>
                    <a:pt x="411" y="114"/>
                    <a:pt x="366" y="114"/>
                  </a:cubicBezTo>
                  <a:cubicBezTo>
                    <a:pt x="389" y="69"/>
                    <a:pt x="343" y="23"/>
                    <a:pt x="297" y="0"/>
                  </a:cubicBezTo>
                  <a:close/>
                </a:path>
              </a:pathLst>
            </a:custGeom>
            <a:solidFill>
              <a:srgbClr val="A6C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38"/>
            <p:cNvSpPr/>
            <p:nvPr/>
          </p:nvSpPr>
          <p:spPr>
            <a:xfrm>
              <a:off x="7818936" y="3619051"/>
              <a:ext cx="20457" cy="61147"/>
            </a:xfrm>
            <a:custGeom>
              <a:avLst/>
              <a:gdLst/>
              <a:ahLst/>
              <a:cxnLst/>
              <a:rect l="l" t="t" r="r" b="b"/>
              <a:pathLst>
                <a:path w="731" h="2185" extrusionOk="0">
                  <a:moveTo>
                    <a:pt x="662" y="1"/>
                  </a:moveTo>
                  <a:cubicBezTo>
                    <a:pt x="616" y="1"/>
                    <a:pt x="571" y="1"/>
                    <a:pt x="571" y="47"/>
                  </a:cubicBezTo>
                  <a:cubicBezTo>
                    <a:pt x="548" y="138"/>
                    <a:pt x="525" y="229"/>
                    <a:pt x="502" y="320"/>
                  </a:cubicBezTo>
                  <a:cubicBezTo>
                    <a:pt x="502" y="343"/>
                    <a:pt x="502" y="389"/>
                    <a:pt x="479" y="435"/>
                  </a:cubicBezTo>
                  <a:cubicBezTo>
                    <a:pt x="411" y="708"/>
                    <a:pt x="320" y="960"/>
                    <a:pt x="251" y="1233"/>
                  </a:cubicBezTo>
                  <a:cubicBezTo>
                    <a:pt x="205" y="1370"/>
                    <a:pt x="160" y="1507"/>
                    <a:pt x="114" y="1644"/>
                  </a:cubicBezTo>
                  <a:cubicBezTo>
                    <a:pt x="114" y="1644"/>
                    <a:pt x="114" y="1667"/>
                    <a:pt x="91" y="1667"/>
                  </a:cubicBezTo>
                  <a:cubicBezTo>
                    <a:pt x="91" y="1713"/>
                    <a:pt x="69" y="1781"/>
                    <a:pt x="46" y="1827"/>
                  </a:cubicBezTo>
                  <a:cubicBezTo>
                    <a:pt x="23" y="1873"/>
                    <a:pt x="23" y="1918"/>
                    <a:pt x="23" y="1964"/>
                  </a:cubicBezTo>
                  <a:cubicBezTo>
                    <a:pt x="0" y="2010"/>
                    <a:pt x="0" y="2055"/>
                    <a:pt x="23" y="2101"/>
                  </a:cubicBezTo>
                  <a:cubicBezTo>
                    <a:pt x="46" y="2124"/>
                    <a:pt x="91" y="2169"/>
                    <a:pt x="114" y="2169"/>
                  </a:cubicBezTo>
                  <a:cubicBezTo>
                    <a:pt x="143" y="2179"/>
                    <a:pt x="171" y="2184"/>
                    <a:pt x="198" y="2184"/>
                  </a:cubicBezTo>
                  <a:cubicBezTo>
                    <a:pt x="235" y="2184"/>
                    <a:pt x="270" y="2173"/>
                    <a:pt x="297" y="2146"/>
                  </a:cubicBezTo>
                  <a:cubicBezTo>
                    <a:pt x="320" y="2124"/>
                    <a:pt x="342" y="2101"/>
                    <a:pt x="342" y="2078"/>
                  </a:cubicBezTo>
                  <a:cubicBezTo>
                    <a:pt x="342" y="2055"/>
                    <a:pt x="342" y="2032"/>
                    <a:pt x="342" y="2010"/>
                  </a:cubicBezTo>
                  <a:cubicBezTo>
                    <a:pt x="365" y="1941"/>
                    <a:pt x="388" y="1873"/>
                    <a:pt x="388" y="1781"/>
                  </a:cubicBezTo>
                  <a:lnTo>
                    <a:pt x="388" y="1827"/>
                  </a:lnTo>
                  <a:cubicBezTo>
                    <a:pt x="388" y="1804"/>
                    <a:pt x="388" y="1781"/>
                    <a:pt x="411" y="1781"/>
                  </a:cubicBezTo>
                  <a:cubicBezTo>
                    <a:pt x="411" y="1758"/>
                    <a:pt x="411" y="1758"/>
                    <a:pt x="411" y="1758"/>
                  </a:cubicBezTo>
                  <a:cubicBezTo>
                    <a:pt x="411" y="1736"/>
                    <a:pt x="411" y="1736"/>
                    <a:pt x="411" y="1736"/>
                  </a:cubicBezTo>
                  <a:cubicBezTo>
                    <a:pt x="411" y="1690"/>
                    <a:pt x="434" y="1667"/>
                    <a:pt x="434" y="1644"/>
                  </a:cubicBezTo>
                  <a:cubicBezTo>
                    <a:pt x="457" y="1553"/>
                    <a:pt x="457" y="1485"/>
                    <a:pt x="479" y="1416"/>
                  </a:cubicBezTo>
                  <a:cubicBezTo>
                    <a:pt x="571" y="1096"/>
                    <a:pt x="639" y="800"/>
                    <a:pt x="708" y="503"/>
                  </a:cubicBezTo>
                  <a:cubicBezTo>
                    <a:pt x="708" y="480"/>
                    <a:pt x="708" y="480"/>
                    <a:pt x="708" y="457"/>
                  </a:cubicBezTo>
                  <a:cubicBezTo>
                    <a:pt x="730" y="435"/>
                    <a:pt x="730" y="412"/>
                    <a:pt x="730" y="389"/>
                  </a:cubicBezTo>
                  <a:lnTo>
                    <a:pt x="730" y="343"/>
                  </a:lnTo>
                  <a:cubicBezTo>
                    <a:pt x="730" y="320"/>
                    <a:pt x="730" y="320"/>
                    <a:pt x="730" y="298"/>
                  </a:cubicBezTo>
                  <a:cubicBezTo>
                    <a:pt x="730" y="275"/>
                    <a:pt x="708" y="252"/>
                    <a:pt x="685" y="229"/>
                  </a:cubicBezTo>
                  <a:cubicBezTo>
                    <a:pt x="708" y="183"/>
                    <a:pt x="708" y="138"/>
                    <a:pt x="730" y="92"/>
                  </a:cubicBezTo>
                  <a:cubicBezTo>
                    <a:pt x="730" y="47"/>
                    <a:pt x="730" y="1"/>
                    <a:pt x="685"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8"/>
            <p:cNvSpPr/>
            <p:nvPr/>
          </p:nvSpPr>
          <p:spPr>
            <a:xfrm>
              <a:off x="7394152" y="3067803"/>
              <a:ext cx="174403" cy="509775"/>
            </a:xfrm>
            <a:custGeom>
              <a:avLst/>
              <a:gdLst/>
              <a:ahLst/>
              <a:cxnLst/>
              <a:rect l="l" t="t" r="r" b="b"/>
              <a:pathLst>
                <a:path w="6232" h="18216" extrusionOk="0">
                  <a:moveTo>
                    <a:pt x="685" y="17279"/>
                  </a:moveTo>
                  <a:cubicBezTo>
                    <a:pt x="685" y="17279"/>
                    <a:pt x="685" y="17280"/>
                    <a:pt x="708" y="17302"/>
                  </a:cubicBezTo>
                  <a:cubicBezTo>
                    <a:pt x="685" y="17302"/>
                    <a:pt x="685" y="17279"/>
                    <a:pt x="685" y="17279"/>
                  </a:cubicBezTo>
                  <a:close/>
                  <a:moveTo>
                    <a:pt x="5958" y="1"/>
                  </a:moveTo>
                  <a:cubicBezTo>
                    <a:pt x="5866" y="1"/>
                    <a:pt x="5775" y="69"/>
                    <a:pt x="5752" y="183"/>
                  </a:cubicBezTo>
                  <a:cubicBezTo>
                    <a:pt x="5661" y="480"/>
                    <a:pt x="5592" y="777"/>
                    <a:pt x="5501" y="1073"/>
                  </a:cubicBezTo>
                  <a:cubicBezTo>
                    <a:pt x="5410" y="1370"/>
                    <a:pt x="5341" y="1690"/>
                    <a:pt x="5250" y="2009"/>
                  </a:cubicBezTo>
                  <a:cubicBezTo>
                    <a:pt x="5090" y="2603"/>
                    <a:pt x="4930" y="3196"/>
                    <a:pt x="4725" y="3812"/>
                  </a:cubicBezTo>
                  <a:cubicBezTo>
                    <a:pt x="4725" y="3858"/>
                    <a:pt x="4702" y="3904"/>
                    <a:pt x="4679" y="3972"/>
                  </a:cubicBezTo>
                  <a:lnTo>
                    <a:pt x="4702" y="3881"/>
                  </a:lnTo>
                  <a:lnTo>
                    <a:pt x="4702" y="3881"/>
                  </a:lnTo>
                  <a:cubicBezTo>
                    <a:pt x="4634" y="4109"/>
                    <a:pt x="4565" y="4360"/>
                    <a:pt x="4474" y="4589"/>
                  </a:cubicBezTo>
                  <a:cubicBezTo>
                    <a:pt x="4479" y="4589"/>
                    <a:pt x="4483" y="4589"/>
                    <a:pt x="4486" y="4588"/>
                  </a:cubicBezTo>
                  <a:lnTo>
                    <a:pt x="4486" y="4588"/>
                  </a:lnTo>
                  <a:cubicBezTo>
                    <a:pt x="4473" y="4620"/>
                    <a:pt x="4470" y="4638"/>
                    <a:pt x="4451" y="4657"/>
                  </a:cubicBezTo>
                  <a:cubicBezTo>
                    <a:pt x="4246" y="5296"/>
                    <a:pt x="4063" y="5935"/>
                    <a:pt x="3881" y="6597"/>
                  </a:cubicBezTo>
                  <a:cubicBezTo>
                    <a:pt x="3698" y="7213"/>
                    <a:pt x="3515" y="7830"/>
                    <a:pt x="3356" y="8446"/>
                  </a:cubicBezTo>
                  <a:cubicBezTo>
                    <a:pt x="3264" y="8743"/>
                    <a:pt x="3196" y="9062"/>
                    <a:pt x="3104" y="9382"/>
                  </a:cubicBezTo>
                  <a:cubicBezTo>
                    <a:pt x="3059" y="9633"/>
                    <a:pt x="2990" y="9884"/>
                    <a:pt x="2922" y="10112"/>
                  </a:cubicBezTo>
                  <a:cubicBezTo>
                    <a:pt x="2945" y="9975"/>
                    <a:pt x="2968" y="9816"/>
                    <a:pt x="2990" y="9656"/>
                  </a:cubicBezTo>
                  <a:cubicBezTo>
                    <a:pt x="2990" y="9564"/>
                    <a:pt x="2968" y="9473"/>
                    <a:pt x="2899" y="9405"/>
                  </a:cubicBezTo>
                  <a:cubicBezTo>
                    <a:pt x="2846" y="9365"/>
                    <a:pt x="2770" y="9341"/>
                    <a:pt x="2697" y="9341"/>
                  </a:cubicBezTo>
                  <a:cubicBezTo>
                    <a:pt x="2645" y="9341"/>
                    <a:pt x="2595" y="9353"/>
                    <a:pt x="2557" y="9382"/>
                  </a:cubicBezTo>
                  <a:cubicBezTo>
                    <a:pt x="2511" y="9428"/>
                    <a:pt x="2488" y="9450"/>
                    <a:pt x="2465" y="9496"/>
                  </a:cubicBezTo>
                  <a:cubicBezTo>
                    <a:pt x="2420" y="9469"/>
                    <a:pt x="2372" y="9456"/>
                    <a:pt x="2324" y="9456"/>
                  </a:cubicBezTo>
                  <a:cubicBezTo>
                    <a:pt x="2250" y="9456"/>
                    <a:pt x="2178" y="9486"/>
                    <a:pt x="2123" y="9542"/>
                  </a:cubicBezTo>
                  <a:cubicBezTo>
                    <a:pt x="2100" y="9587"/>
                    <a:pt x="2054" y="9633"/>
                    <a:pt x="2054" y="9679"/>
                  </a:cubicBezTo>
                  <a:cubicBezTo>
                    <a:pt x="2032" y="9724"/>
                    <a:pt x="2009" y="9747"/>
                    <a:pt x="2009" y="9793"/>
                  </a:cubicBezTo>
                  <a:cubicBezTo>
                    <a:pt x="1986" y="9838"/>
                    <a:pt x="1986" y="9884"/>
                    <a:pt x="1963" y="9930"/>
                  </a:cubicBezTo>
                  <a:cubicBezTo>
                    <a:pt x="1940" y="9998"/>
                    <a:pt x="1940" y="10089"/>
                    <a:pt x="1918" y="10158"/>
                  </a:cubicBezTo>
                  <a:cubicBezTo>
                    <a:pt x="1849" y="10341"/>
                    <a:pt x="1803" y="10546"/>
                    <a:pt x="1758" y="10729"/>
                  </a:cubicBezTo>
                  <a:cubicBezTo>
                    <a:pt x="1666" y="11071"/>
                    <a:pt x="1598" y="11436"/>
                    <a:pt x="1507" y="11801"/>
                  </a:cubicBezTo>
                  <a:cubicBezTo>
                    <a:pt x="1461" y="12030"/>
                    <a:pt x="1415" y="12258"/>
                    <a:pt x="1370" y="12486"/>
                  </a:cubicBezTo>
                  <a:cubicBezTo>
                    <a:pt x="1324" y="12509"/>
                    <a:pt x="1278" y="12532"/>
                    <a:pt x="1256" y="12577"/>
                  </a:cubicBezTo>
                  <a:cubicBezTo>
                    <a:pt x="1164" y="12737"/>
                    <a:pt x="1096" y="12920"/>
                    <a:pt x="1027" y="13102"/>
                  </a:cubicBezTo>
                  <a:cubicBezTo>
                    <a:pt x="1005" y="13148"/>
                    <a:pt x="982" y="13217"/>
                    <a:pt x="959" y="13285"/>
                  </a:cubicBezTo>
                  <a:cubicBezTo>
                    <a:pt x="890" y="13445"/>
                    <a:pt x="845" y="13605"/>
                    <a:pt x="799" y="13764"/>
                  </a:cubicBezTo>
                  <a:cubicBezTo>
                    <a:pt x="731" y="13947"/>
                    <a:pt x="685" y="14107"/>
                    <a:pt x="639" y="14289"/>
                  </a:cubicBezTo>
                  <a:cubicBezTo>
                    <a:pt x="594" y="14426"/>
                    <a:pt x="571" y="14563"/>
                    <a:pt x="525" y="14700"/>
                  </a:cubicBezTo>
                  <a:cubicBezTo>
                    <a:pt x="457" y="14974"/>
                    <a:pt x="388" y="15248"/>
                    <a:pt x="343" y="15522"/>
                  </a:cubicBezTo>
                  <a:cubicBezTo>
                    <a:pt x="320" y="15659"/>
                    <a:pt x="274" y="15819"/>
                    <a:pt x="251" y="15956"/>
                  </a:cubicBezTo>
                  <a:cubicBezTo>
                    <a:pt x="228" y="16115"/>
                    <a:pt x="183" y="16298"/>
                    <a:pt x="183" y="16458"/>
                  </a:cubicBezTo>
                  <a:cubicBezTo>
                    <a:pt x="183" y="16458"/>
                    <a:pt x="183" y="16481"/>
                    <a:pt x="183" y="16481"/>
                  </a:cubicBezTo>
                  <a:cubicBezTo>
                    <a:pt x="160" y="16595"/>
                    <a:pt x="137" y="16709"/>
                    <a:pt x="114" y="16823"/>
                  </a:cubicBezTo>
                  <a:cubicBezTo>
                    <a:pt x="92" y="16914"/>
                    <a:pt x="69" y="17006"/>
                    <a:pt x="46" y="17097"/>
                  </a:cubicBezTo>
                  <a:cubicBezTo>
                    <a:pt x="23" y="17211"/>
                    <a:pt x="23" y="17302"/>
                    <a:pt x="0" y="17416"/>
                  </a:cubicBezTo>
                  <a:cubicBezTo>
                    <a:pt x="0" y="17462"/>
                    <a:pt x="23" y="17553"/>
                    <a:pt x="46" y="17576"/>
                  </a:cubicBezTo>
                  <a:cubicBezTo>
                    <a:pt x="69" y="17645"/>
                    <a:pt x="92" y="17713"/>
                    <a:pt x="160" y="17759"/>
                  </a:cubicBezTo>
                  <a:cubicBezTo>
                    <a:pt x="206" y="17804"/>
                    <a:pt x="251" y="17827"/>
                    <a:pt x="297" y="17850"/>
                  </a:cubicBezTo>
                  <a:cubicBezTo>
                    <a:pt x="343" y="17850"/>
                    <a:pt x="365" y="17873"/>
                    <a:pt x="388" y="17873"/>
                  </a:cubicBezTo>
                  <a:cubicBezTo>
                    <a:pt x="457" y="17896"/>
                    <a:pt x="548" y="17919"/>
                    <a:pt x="616" y="17941"/>
                  </a:cubicBezTo>
                  <a:cubicBezTo>
                    <a:pt x="753" y="17987"/>
                    <a:pt x="868" y="18055"/>
                    <a:pt x="1005" y="18101"/>
                  </a:cubicBezTo>
                  <a:cubicBezTo>
                    <a:pt x="1096" y="18124"/>
                    <a:pt x="1187" y="18170"/>
                    <a:pt x="1278" y="18192"/>
                  </a:cubicBezTo>
                  <a:cubicBezTo>
                    <a:pt x="1324" y="18215"/>
                    <a:pt x="1393" y="18215"/>
                    <a:pt x="1461" y="18215"/>
                  </a:cubicBezTo>
                  <a:cubicBezTo>
                    <a:pt x="1530" y="18215"/>
                    <a:pt x="1621" y="18170"/>
                    <a:pt x="1666" y="18147"/>
                  </a:cubicBezTo>
                  <a:cubicBezTo>
                    <a:pt x="1712" y="18101"/>
                    <a:pt x="1758" y="18055"/>
                    <a:pt x="1781" y="17987"/>
                  </a:cubicBezTo>
                  <a:cubicBezTo>
                    <a:pt x="1803" y="17964"/>
                    <a:pt x="1826" y="17941"/>
                    <a:pt x="1826" y="17896"/>
                  </a:cubicBezTo>
                  <a:cubicBezTo>
                    <a:pt x="1872" y="17827"/>
                    <a:pt x="1895" y="17736"/>
                    <a:pt x="1918" y="17645"/>
                  </a:cubicBezTo>
                  <a:cubicBezTo>
                    <a:pt x="1940" y="17508"/>
                    <a:pt x="1963" y="17371"/>
                    <a:pt x="1986" y="17234"/>
                  </a:cubicBezTo>
                  <a:cubicBezTo>
                    <a:pt x="2009" y="17074"/>
                    <a:pt x="2032" y="16914"/>
                    <a:pt x="2077" y="16754"/>
                  </a:cubicBezTo>
                  <a:cubicBezTo>
                    <a:pt x="2123" y="16435"/>
                    <a:pt x="2191" y="16115"/>
                    <a:pt x="2237" y="15819"/>
                  </a:cubicBezTo>
                  <a:cubicBezTo>
                    <a:pt x="2306" y="15499"/>
                    <a:pt x="2374" y="15202"/>
                    <a:pt x="2420" y="14906"/>
                  </a:cubicBezTo>
                  <a:cubicBezTo>
                    <a:pt x="2511" y="14586"/>
                    <a:pt x="2579" y="14266"/>
                    <a:pt x="2648" y="13970"/>
                  </a:cubicBezTo>
                  <a:cubicBezTo>
                    <a:pt x="2808" y="13353"/>
                    <a:pt x="2968" y="12737"/>
                    <a:pt x="3104" y="12121"/>
                  </a:cubicBezTo>
                  <a:cubicBezTo>
                    <a:pt x="3173" y="11801"/>
                    <a:pt x="3264" y="11482"/>
                    <a:pt x="3333" y="11185"/>
                  </a:cubicBezTo>
                  <a:cubicBezTo>
                    <a:pt x="3401" y="10866"/>
                    <a:pt x="3492" y="10569"/>
                    <a:pt x="3561" y="10249"/>
                  </a:cubicBezTo>
                  <a:cubicBezTo>
                    <a:pt x="3607" y="10089"/>
                    <a:pt x="3652" y="9930"/>
                    <a:pt x="3698" y="9770"/>
                  </a:cubicBezTo>
                  <a:cubicBezTo>
                    <a:pt x="3721" y="9610"/>
                    <a:pt x="3766" y="9450"/>
                    <a:pt x="3812" y="9291"/>
                  </a:cubicBezTo>
                  <a:cubicBezTo>
                    <a:pt x="3881" y="8994"/>
                    <a:pt x="3972" y="8674"/>
                    <a:pt x="4040" y="8378"/>
                  </a:cubicBezTo>
                  <a:cubicBezTo>
                    <a:pt x="4132" y="8058"/>
                    <a:pt x="4223" y="7738"/>
                    <a:pt x="4314" y="7442"/>
                  </a:cubicBezTo>
                  <a:cubicBezTo>
                    <a:pt x="4383" y="7145"/>
                    <a:pt x="4474" y="6848"/>
                    <a:pt x="4565" y="6529"/>
                  </a:cubicBezTo>
                  <a:cubicBezTo>
                    <a:pt x="4657" y="6232"/>
                    <a:pt x="4748" y="5912"/>
                    <a:pt x="4839" y="5593"/>
                  </a:cubicBezTo>
                  <a:cubicBezTo>
                    <a:pt x="4930" y="5273"/>
                    <a:pt x="5045" y="4954"/>
                    <a:pt x="5136" y="4634"/>
                  </a:cubicBezTo>
                  <a:cubicBezTo>
                    <a:pt x="5227" y="4337"/>
                    <a:pt x="5319" y="4041"/>
                    <a:pt x="5410" y="3744"/>
                  </a:cubicBezTo>
                  <a:cubicBezTo>
                    <a:pt x="5501" y="3424"/>
                    <a:pt x="5592" y="3128"/>
                    <a:pt x="5661" y="2808"/>
                  </a:cubicBezTo>
                  <a:cubicBezTo>
                    <a:pt x="5752" y="2511"/>
                    <a:pt x="5821" y="2215"/>
                    <a:pt x="5866" y="1895"/>
                  </a:cubicBezTo>
                  <a:cubicBezTo>
                    <a:pt x="5935" y="1598"/>
                    <a:pt x="5980" y="1279"/>
                    <a:pt x="6049" y="982"/>
                  </a:cubicBezTo>
                  <a:cubicBezTo>
                    <a:pt x="6072" y="731"/>
                    <a:pt x="6140" y="503"/>
                    <a:pt x="6186" y="275"/>
                  </a:cubicBezTo>
                  <a:cubicBezTo>
                    <a:pt x="6232" y="138"/>
                    <a:pt x="6117" y="24"/>
                    <a:pt x="6003" y="1"/>
                  </a:cubicBezTo>
                  <a:close/>
                </a:path>
              </a:pathLst>
            </a:custGeom>
            <a:solidFill>
              <a:srgbClr val="E08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8"/>
            <p:cNvSpPr/>
            <p:nvPr/>
          </p:nvSpPr>
          <p:spPr>
            <a:xfrm>
              <a:off x="7442062" y="3060135"/>
              <a:ext cx="119468" cy="338674"/>
            </a:xfrm>
            <a:custGeom>
              <a:avLst/>
              <a:gdLst/>
              <a:ahLst/>
              <a:cxnLst/>
              <a:rect l="l" t="t" r="r" b="b"/>
              <a:pathLst>
                <a:path w="4269" h="12102" extrusionOk="0">
                  <a:moveTo>
                    <a:pt x="3013" y="1"/>
                  </a:moveTo>
                  <a:cubicBezTo>
                    <a:pt x="2967" y="1"/>
                    <a:pt x="2922" y="1"/>
                    <a:pt x="2899" y="24"/>
                  </a:cubicBezTo>
                  <a:cubicBezTo>
                    <a:pt x="2830" y="24"/>
                    <a:pt x="2762" y="46"/>
                    <a:pt x="2716" y="69"/>
                  </a:cubicBezTo>
                  <a:cubicBezTo>
                    <a:pt x="2671" y="115"/>
                    <a:pt x="2625" y="138"/>
                    <a:pt x="2602" y="183"/>
                  </a:cubicBezTo>
                  <a:cubicBezTo>
                    <a:pt x="2511" y="252"/>
                    <a:pt x="2465" y="343"/>
                    <a:pt x="2420" y="412"/>
                  </a:cubicBezTo>
                  <a:cubicBezTo>
                    <a:pt x="2374" y="526"/>
                    <a:pt x="2328" y="617"/>
                    <a:pt x="2283" y="731"/>
                  </a:cubicBezTo>
                  <a:cubicBezTo>
                    <a:pt x="2214" y="868"/>
                    <a:pt x="2169" y="1005"/>
                    <a:pt x="2123" y="1142"/>
                  </a:cubicBezTo>
                  <a:cubicBezTo>
                    <a:pt x="2032" y="1462"/>
                    <a:pt x="1940" y="1758"/>
                    <a:pt x="1872" y="2078"/>
                  </a:cubicBezTo>
                  <a:cubicBezTo>
                    <a:pt x="1849" y="2238"/>
                    <a:pt x="1803" y="2375"/>
                    <a:pt x="1758" y="2534"/>
                  </a:cubicBezTo>
                  <a:cubicBezTo>
                    <a:pt x="1758" y="2603"/>
                    <a:pt x="1735" y="2671"/>
                    <a:pt x="1712" y="2740"/>
                  </a:cubicBezTo>
                  <a:cubicBezTo>
                    <a:pt x="1712" y="2785"/>
                    <a:pt x="1712" y="2808"/>
                    <a:pt x="1689" y="2854"/>
                  </a:cubicBezTo>
                  <a:cubicBezTo>
                    <a:pt x="1689" y="2877"/>
                    <a:pt x="1689" y="2900"/>
                    <a:pt x="1689" y="2922"/>
                  </a:cubicBezTo>
                  <a:cubicBezTo>
                    <a:pt x="1666" y="2991"/>
                    <a:pt x="1689" y="3037"/>
                    <a:pt x="1689" y="3082"/>
                  </a:cubicBezTo>
                  <a:cubicBezTo>
                    <a:pt x="1712" y="3128"/>
                    <a:pt x="1712" y="3151"/>
                    <a:pt x="1735" y="3173"/>
                  </a:cubicBezTo>
                  <a:cubicBezTo>
                    <a:pt x="1735" y="3196"/>
                    <a:pt x="1735" y="3196"/>
                    <a:pt x="1735" y="3219"/>
                  </a:cubicBezTo>
                  <a:cubicBezTo>
                    <a:pt x="1712" y="3265"/>
                    <a:pt x="1712" y="3333"/>
                    <a:pt x="1689" y="3402"/>
                  </a:cubicBezTo>
                  <a:cubicBezTo>
                    <a:pt x="1644" y="3630"/>
                    <a:pt x="1575" y="3835"/>
                    <a:pt x="1529" y="4064"/>
                  </a:cubicBezTo>
                  <a:cubicBezTo>
                    <a:pt x="1438" y="4406"/>
                    <a:pt x="1347" y="4748"/>
                    <a:pt x="1278" y="5068"/>
                  </a:cubicBezTo>
                  <a:cubicBezTo>
                    <a:pt x="1096" y="5730"/>
                    <a:pt x="936" y="6392"/>
                    <a:pt x="776" y="7054"/>
                  </a:cubicBezTo>
                  <a:cubicBezTo>
                    <a:pt x="616" y="7647"/>
                    <a:pt x="457" y="8218"/>
                    <a:pt x="320" y="8811"/>
                  </a:cubicBezTo>
                  <a:cubicBezTo>
                    <a:pt x="274" y="9108"/>
                    <a:pt x="206" y="9382"/>
                    <a:pt x="137" y="9679"/>
                  </a:cubicBezTo>
                  <a:cubicBezTo>
                    <a:pt x="114" y="9838"/>
                    <a:pt x="91" y="9998"/>
                    <a:pt x="69" y="10158"/>
                  </a:cubicBezTo>
                  <a:cubicBezTo>
                    <a:pt x="46" y="10226"/>
                    <a:pt x="46" y="10295"/>
                    <a:pt x="23" y="10363"/>
                  </a:cubicBezTo>
                  <a:cubicBezTo>
                    <a:pt x="23" y="10409"/>
                    <a:pt x="0" y="10478"/>
                    <a:pt x="0" y="10523"/>
                  </a:cubicBezTo>
                  <a:cubicBezTo>
                    <a:pt x="23" y="10569"/>
                    <a:pt x="23" y="10637"/>
                    <a:pt x="69" y="10683"/>
                  </a:cubicBezTo>
                  <a:cubicBezTo>
                    <a:pt x="91" y="10706"/>
                    <a:pt x="114" y="10751"/>
                    <a:pt x="137" y="10774"/>
                  </a:cubicBezTo>
                  <a:cubicBezTo>
                    <a:pt x="160" y="10774"/>
                    <a:pt x="160" y="10797"/>
                    <a:pt x="183" y="10797"/>
                  </a:cubicBezTo>
                  <a:cubicBezTo>
                    <a:pt x="183" y="10843"/>
                    <a:pt x="183" y="10888"/>
                    <a:pt x="160" y="10957"/>
                  </a:cubicBezTo>
                  <a:cubicBezTo>
                    <a:pt x="160" y="11048"/>
                    <a:pt x="114" y="11185"/>
                    <a:pt x="137" y="11299"/>
                  </a:cubicBezTo>
                  <a:cubicBezTo>
                    <a:pt x="137" y="11345"/>
                    <a:pt x="160" y="11391"/>
                    <a:pt x="183" y="11413"/>
                  </a:cubicBezTo>
                  <a:cubicBezTo>
                    <a:pt x="228" y="11482"/>
                    <a:pt x="297" y="11528"/>
                    <a:pt x="365" y="11550"/>
                  </a:cubicBezTo>
                  <a:cubicBezTo>
                    <a:pt x="479" y="11550"/>
                    <a:pt x="594" y="11505"/>
                    <a:pt x="639" y="11413"/>
                  </a:cubicBezTo>
                  <a:cubicBezTo>
                    <a:pt x="662" y="11436"/>
                    <a:pt x="685" y="11436"/>
                    <a:pt x="685" y="11459"/>
                  </a:cubicBezTo>
                  <a:cubicBezTo>
                    <a:pt x="685" y="11550"/>
                    <a:pt x="662" y="11642"/>
                    <a:pt x="639" y="11756"/>
                  </a:cubicBezTo>
                  <a:cubicBezTo>
                    <a:pt x="639" y="11824"/>
                    <a:pt x="639" y="11893"/>
                    <a:pt x="685" y="11961"/>
                  </a:cubicBezTo>
                  <a:cubicBezTo>
                    <a:pt x="731" y="12030"/>
                    <a:pt x="799" y="12075"/>
                    <a:pt x="890" y="12098"/>
                  </a:cubicBezTo>
                  <a:cubicBezTo>
                    <a:pt x="902" y="12100"/>
                    <a:pt x="914" y="12101"/>
                    <a:pt x="926" y="12101"/>
                  </a:cubicBezTo>
                  <a:cubicBezTo>
                    <a:pt x="1054" y="12101"/>
                    <a:pt x="1189" y="11993"/>
                    <a:pt x="1210" y="11847"/>
                  </a:cubicBezTo>
                  <a:cubicBezTo>
                    <a:pt x="1233" y="11687"/>
                    <a:pt x="1278" y="11505"/>
                    <a:pt x="1301" y="11322"/>
                  </a:cubicBezTo>
                  <a:cubicBezTo>
                    <a:pt x="1324" y="11140"/>
                    <a:pt x="1370" y="10957"/>
                    <a:pt x="1392" y="10774"/>
                  </a:cubicBezTo>
                  <a:cubicBezTo>
                    <a:pt x="1461" y="10455"/>
                    <a:pt x="1552" y="10135"/>
                    <a:pt x="1621" y="9816"/>
                  </a:cubicBezTo>
                  <a:cubicBezTo>
                    <a:pt x="1803" y="9131"/>
                    <a:pt x="2009" y="8446"/>
                    <a:pt x="2191" y="7761"/>
                  </a:cubicBezTo>
                  <a:cubicBezTo>
                    <a:pt x="2260" y="7510"/>
                    <a:pt x="2328" y="7282"/>
                    <a:pt x="2374" y="7031"/>
                  </a:cubicBezTo>
                  <a:cubicBezTo>
                    <a:pt x="2420" y="6871"/>
                    <a:pt x="2465" y="6711"/>
                    <a:pt x="2488" y="6529"/>
                  </a:cubicBezTo>
                  <a:cubicBezTo>
                    <a:pt x="2534" y="6369"/>
                    <a:pt x="2579" y="6209"/>
                    <a:pt x="2602" y="6049"/>
                  </a:cubicBezTo>
                  <a:cubicBezTo>
                    <a:pt x="2625" y="5981"/>
                    <a:pt x="2648" y="5913"/>
                    <a:pt x="2671" y="5821"/>
                  </a:cubicBezTo>
                  <a:cubicBezTo>
                    <a:pt x="2716" y="5661"/>
                    <a:pt x="2785" y="5479"/>
                    <a:pt x="2830" y="5319"/>
                  </a:cubicBezTo>
                  <a:cubicBezTo>
                    <a:pt x="2967" y="4977"/>
                    <a:pt x="3082" y="4611"/>
                    <a:pt x="3196" y="4269"/>
                  </a:cubicBezTo>
                  <a:cubicBezTo>
                    <a:pt x="3310" y="3904"/>
                    <a:pt x="3424" y="3562"/>
                    <a:pt x="3538" y="3219"/>
                  </a:cubicBezTo>
                  <a:cubicBezTo>
                    <a:pt x="3652" y="2854"/>
                    <a:pt x="3766" y="2512"/>
                    <a:pt x="3858" y="2146"/>
                  </a:cubicBezTo>
                  <a:cubicBezTo>
                    <a:pt x="3880" y="2078"/>
                    <a:pt x="3903" y="2009"/>
                    <a:pt x="3926" y="1941"/>
                  </a:cubicBezTo>
                  <a:cubicBezTo>
                    <a:pt x="3949" y="1850"/>
                    <a:pt x="3972" y="1735"/>
                    <a:pt x="3995" y="1644"/>
                  </a:cubicBezTo>
                  <a:lnTo>
                    <a:pt x="4063" y="1302"/>
                  </a:lnTo>
                  <a:cubicBezTo>
                    <a:pt x="4109" y="1142"/>
                    <a:pt x="4131" y="959"/>
                    <a:pt x="4131" y="800"/>
                  </a:cubicBezTo>
                  <a:cubicBezTo>
                    <a:pt x="4131" y="754"/>
                    <a:pt x="4131" y="731"/>
                    <a:pt x="4109" y="708"/>
                  </a:cubicBezTo>
                  <a:cubicBezTo>
                    <a:pt x="4177" y="663"/>
                    <a:pt x="4223" y="594"/>
                    <a:pt x="4223" y="526"/>
                  </a:cubicBezTo>
                  <a:cubicBezTo>
                    <a:pt x="4268" y="366"/>
                    <a:pt x="4154" y="229"/>
                    <a:pt x="4017" y="206"/>
                  </a:cubicBezTo>
                  <a:cubicBezTo>
                    <a:pt x="3766" y="138"/>
                    <a:pt x="3515" y="46"/>
                    <a:pt x="3264" y="24"/>
                  </a:cubicBezTo>
                  <a:cubicBezTo>
                    <a:pt x="3196" y="1"/>
                    <a:pt x="3127" y="1"/>
                    <a:pt x="3082" y="1"/>
                  </a:cubicBezTo>
                  <a:close/>
                </a:path>
              </a:pathLst>
            </a:custGeom>
            <a:solidFill>
              <a:srgbClr val="E08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8"/>
            <p:cNvSpPr/>
            <p:nvPr/>
          </p:nvSpPr>
          <p:spPr>
            <a:xfrm>
              <a:off x="7433107" y="3070993"/>
              <a:ext cx="141828" cy="511062"/>
            </a:xfrm>
            <a:custGeom>
              <a:avLst/>
              <a:gdLst/>
              <a:ahLst/>
              <a:cxnLst/>
              <a:rect l="l" t="t" r="r" b="b"/>
              <a:pathLst>
                <a:path w="5068" h="18262" extrusionOk="0">
                  <a:moveTo>
                    <a:pt x="4817" y="1"/>
                  </a:moveTo>
                  <a:cubicBezTo>
                    <a:pt x="4703" y="1"/>
                    <a:pt x="4588" y="92"/>
                    <a:pt x="4566" y="206"/>
                  </a:cubicBezTo>
                  <a:cubicBezTo>
                    <a:pt x="4520" y="503"/>
                    <a:pt x="4429" y="800"/>
                    <a:pt x="4360" y="1096"/>
                  </a:cubicBezTo>
                  <a:cubicBezTo>
                    <a:pt x="4292" y="1393"/>
                    <a:pt x="4223" y="1690"/>
                    <a:pt x="4132" y="1987"/>
                  </a:cubicBezTo>
                  <a:cubicBezTo>
                    <a:pt x="3972" y="2580"/>
                    <a:pt x="3812" y="3174"/>
                    <a:pt x="3630" y="3767"/>
                  </a:cubicBezTo>
                  <a:cubicBezTo>
                    <a:pt x="3538" y="4087"/>
                    <a:pt x="3447" y="4383"/>
                    <a:pt x="3356" y="4703"/>
                  </a:cubicBezTo>
                  <a:cubicBezTo>
                    <a:pt x="3287" y="5022"/>
                    <a:pt x="3173" y="5319"/>
                    <a:pt x="3105" y="5639"/>
                  </a:cubicBezTo>
                  <a:cubicBezTo>
                    <a:pt x="2922" y="6232"/>
                    <a:pt x="2785" y="6826"/>
                    <a:pt x="2625" y="7442"/>
                  </a:cubicBezTo>
                  <a:cubicBezTo>
                    <a:pt x="2466" y="8035"/>
                    <a:pt x="2306" y="8629"/>
                    <a:pt x="2146" y="9245"/>
                  </a:cubicBezTo>
                  <a:cubicBezTo>
                    <a:pt x="1986" y="9838"/>
                    <a:pt x="1827" y="10432"/>
                    <a:pt x="1690" y="11025"/>
                  </a:cubicBezTo>
                  <a:cubicBezTo>
                    <a:pt x="1598" y="11322"/>
                    <a:pt x="1530" y="11619"/>
                    <a:pt x="1439" y="11916"/>
                  </a:cubicBezTo>
                  <a:cubicBezTo>
                    <a:pt x="1416" y="12075"/>
                    <a:pt x="1370" y="12212"/>
                    <a:pt x="1324" y="12372"/>
                  </a:cubicBezTo>
                  <a:cubicBezTo>
                    <a:pt x="1302" y="12509"/>
                    <a:pt x="1256" y="12669"/>
                    <a:pt x="1210" y="12829"/>
                  </a:cubicBezTo>
                  <a:cubicBezTo>
                    <a:pt x="1165" y="13125"/>
                    <a:pt x="1073" y="13422"/>
                    <a:pt x="1005" y="13696"/>
                  </a:cubicBezTo>
                  <a:cubicBezTo>
                    <a:pt x="936" y="14016"/>
                    <a:pt x="845" y="14335"/>
                    <a:pt x="777" y="14655"/>
                  </a:cubicBezTo>
                  <a:cubicBezTo>
                    <a:pt x="708" y="14929"/>
                    <a:pt x="662" y="15202"/>
                    <a:pt x="594" y="15476"/>
                  </a:cubicBezTo>
                  <a:cubicBezTo>
                    <a:pt x="526" y="15727"/>
                    <a:pt x="457" y="16001"/>
                    <a:pt x="389" y="16252"/>
                  </a:cubicBezTo>
                  <a:cubicBezTo>
                    <a:pt x="320" y="16549"/>
                    <a:pt x="274" y="16846"/>
                    <a:pt x="206" y="17120"/>
                  </a:cubicBezTo>
                  <a:cubicBezTo>
                    <a:pt x="160" y="17257"/>
                    <a:pt x="115" y="17416"/>
                    <a:pt x="92" y="17553"/>
                  </a:cubicBezTo>
                  <a:cubicBezTo>
                    <a:pt x="69" y="17622"/>
                    <a:pt x="46" y="17690"/>
                    <a:pt x="23" y="17759"/>
                  </a:cubicBezTo>
                  <a:cubicBezTo>
                    <a:pt x="1" y="17850"/>
                    <a:pt x="1" y="17964"/>
                    <a:pt x="46" y="18056"/>
                  </a:cubicBezTo>
                  <a:cubicBezTo>
                    <a:pt x="46" y="18101"/>
                    <a:pt x="92" y="18147"/>
                    <a:pt x="115" y="18170"/>
                  </a:cubicBezTo>
                  <a:cubicBezTo>
                    <a:pt x="183" y="18238"/>
                    <a:pt x="274" y="18261"/>
                    <a:pt x="343" y="18261"/>
                  </a:cubicBezTo>
                  <a:cubicBezTo>
                    <a:pt x="389" y="18261"/>
                    <a:pt x="457" y="18238"/>
                    <a:pt x="480" y="18193"/>
                  </a:cubicBezTo>
                  <a:cubicBezTo>
                    <a:pt x="548" y="18170"/>
                    <a:pt x="594" y="18101"/>
                    <a:pt x="594" y="18056"/>
                  </a:cubicBezTo>
                  <a:cubicBezTo>
                    <a:pt x="594" y="18056"/>
                    <a:pt x="594" y="18056"/>
                    <a:pt x="594" y="18078"/>
                  </a:cubicBezTo>
                  <a:cubicBezTo>
                    <a:pt x="685" y="17941"/>
                    <a:pt x="708" y="17759"/>
                    <a:pt x="754" y="17622"/>
                  </a:cubicBezTo>
                  <a:cubicBezTo>
                    <a:pt x="777" y="17462"/>
                    <a:pt x="822" y="17302"/>
                    <a:pt x="868" y="17143"/>
                  </a:cubicBezTo>
                  <a:cubicBezTo>
                    <a:pt x="936" y="16846"/>
                    <a:pt x="1005" y="16549"/>
                    <a:pt x="1073" y="16252"/>
                  </a:cubicBezTo>
                  <a:cubicBezTo>
                    <a:pt x="1142" y="15956"/>
                    <a:pt x="1233" y="15659"/>
                    <a:pt x="1302" y="15339"/>
                  </a:cubicBezTo>
                  <a:cubicBezTo>
                    <a:pt x="1370" y="15043"/>
                    <a:pt x="1416" y="14746"/>
                    <a:pt x="1507" y="14449"/>
                  </a:cubicBezTo>
                  <a:cubicBezTo>
                    <a:pt x="1667" y="13856"/>
                    <a:pt x="1804" y="13239"/>
                    <a:pt x="1941" y="12623"/>
                  </a:cubicBezTo>
                  <a:cubicBezTo>
                    <a:pt x="2009" y="12349"/>
                    <a:pt x="2100" y="12053"/>
                    <a:pt x="2169" y="11756"/>
                  </a:cubicBezTo>
                  <a:cubicBezTo>
                    <a:pt x="2237" y="11459"/>
                    <a:pt x="2329" y="11140"/>
                    <a:pt x="2397" y="10820"/>
                  </a:cubicBezTo>
                  <a:cubicBezTo>
                    <a:pt x="2557" y="10249"/>
                    <a:pt x="2717" y="9656"/>
                    <a:pt x="2877" y="9062"/>
                  </a:cubicBezTo>
                  <a:cubicBezTo>
                    <a:pt x="3036" y="8469"/>
                    <a:pt x="3196" y="7853"/>
                    <a:pt x="3356" y="7236"/>
                  </a:cubicBezTo>
                  <a:cubicBezTo>
                    <a:pt x="3516" y="6620"/>
                    <a:pt x="3653" y="6027"/>
                    <a:pt x="3835" y="5410"/>
                  </a:cubicBezTo>
                  <a:cubicBezTo>
                    <a:pt x="3927" y="5114"/>
                    <a:pt x="3995" y="4817"/>
                    <a:pt x="4086" y="4520"/>
                  </a:cubicBezTo>
                  <a:cubicBezTo>
                    <a:pt x="4178" y="4201"/>
                    <a:pt x="4269" y="3881"/>
                    <a:pt x="4360" y="3539"/>
                  </a:cubicBezTo>
                  <a:cubicBezTo>
                    <a:pt x="4497" y="3014"/>
                    <a:pt x="4611" y="2489"/>
                    <a:pt x="4725" y="1964"/>
                  </a:cubicBezTo>
                  <a:cubicBezTo>
                    <a:pt x="4794" y="1667"/>
                    <a:pt x="4840" y="1393"/>
                    <a:pt x="4885" y="1119"/>
                  </a:cubicBezTo>
                  <a:cubicBezTo>
                    <a:pt x="4931" y="845"/>
                    <a:pt x="4999" y="571"/>
                    <a:pt x="5045" y="298"/>
                  </a:cubicBezTo>
                  <a:cubicBezTo>
                    <a:pt x="5068" y="161"/>
                    <a:pt x="4976" y="24"/>
                    <a:pt x="4840" y="1"/>
                  </a:cubicBezTo>
                  <a:close/>
                </a:path>
              </a:pathLst>
            </a:custGeom>
            <a:solidFill>
              <a:srgbClr val="E08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8"/>
            <p:cNvSpPr/>
            <p:nvPr/>
          </p:nvSpPr>
          <p:spPr>
            <a:xfrm>
              <a:off x="7556381" y="3070993"/>
              <a:ext cx="18554" cy="60895"/>
            </a:xfrm>
            <a:custGeom>
              <a:avLst/>
              <a:gdLst/>
              <a:ahLst/>
              <a:cxnLst/>
              <a:rect l="l" t="t" r="r" b="b"/>
              <a:pathLst>
                <a:path w="663" h="2176" extrusionOk="0">
                  <a:moveTo>
                    <a:pt x="571" y="1"/>
                  </a:moveTo>
                  <a:cubicBezTo>
                    <a:pt x="526" y="1"/>
                    <a:pt x="503" y="46"/>
                    <a:pt x="480" y="69"/>
                  </a:cubicBezTo>
                  <a:cubicBezTo>
                    <a:pt x="457" y="229"/>
                    <a:pt x="435" y="389"/>
                    <a:pt x="389" y="549"/>
                  </a:cubicBezTo>
                  <a:cubicBezTo>
                    <a:pt x="343" y="731"/>
                    <a:pt x="298" y="891"/>
                    <a:pt x="252" y="1051"/>
                  </a:cubicBezTo>
                  <a:cubicBezTo>
                    <a:pt x="206" y="1211"/>
                    <a:pt x="183" y="1370"/>
                    <a:pt x="138" y="1530"/>
                  </a:cubicBezTo>
                  <a:cubicBezTo>
                    <a:pt x="115" y="1553"/>
                    <a:pt x="115" y="1599"/>
                    <a:pt x="115" y="1644"/>
                  </a:cubicBezTo>
                  <a:cubicBezTo>
                    <a:pt x="92" y="1690"/>
                    <a:pt x="92" y="1713"/>
                    <a:pt x="92" y="1736"/>
                  </a:cubicBezTo>
                  <a:cubicBezTo>
                    <a:pt x="69" y="1850"/>
                    <a:pt x="46" y="1964"/>
                    <a:pt x="24" y="2078"/>
                  </a:cubicBezTo>
                  <a:cubicBezTo>
                    <a:pt x="1" y="2124"/>
                    <a:pt x="46" y="2169"/>
                    <a:pt x="92" y="2169"/>
                  </a:cubicBezTo>
                  <a:cubicBezTo>
                    <a:pt x="101" y="2173"/>
                    <a:pt x="109" y="2175"/>
                    <a:pt x="117" y="2175"/>
                  </a:cubicBezTo>
                  <a:cubicBezTo>
                    <a:pt x="153" y="2175"/>
                    <a:pt x="183" y="2138"/>
                    <a:pt x="183" y="2101"/>
                  </a:cubicBezTo>
                  <a:cubicBezTo>
                    <a:pt x="206" y="2009"/>
                    <a:pt x="229" y="1895"/>
                    <a:pt x="252" y="1804"/>
                  </a:cubicBezTo>
                  <a:cubicBezTo>
                    <a:pt x="275" y="1713"/>
                    <a:pt x="298" y="1644"/>
                    <a:pt x="320" y="1553"/>
                  </a:cubicBezTo>
                  <a:cubicBezTo>
                    <a:pt x="320" y="1484"/>
                    <a:pt x="343" y="1416"/>
                    <a:pt x="366" y="1347"/>
                  </a:cubicBezTo>
                  <a:cubicBezTo>
                    <a:pt x="389" y="1256"/>
                    <a:pt x="412" y="1165"/>
                    <a:pt x="435" y="1096"/>
                  </a:cubicBezTo>
                  <a:cubicBezTo>
                    <a:pt x="480" y="937"/>
                    <a:pt x="526" y="777"/>
                    <a:pt x="549" y="617"/>
                  </a:cubicBezTo>
                  <a:cubicBezTo>
                    <a:pt x="594" y="457"/>
                    <a:pt x="640" y="275"/>
                    <a:pt x="663" y="115"/>
                  </a:cubicBezTo>
                  <a:cubicBezTo>
                    <a:pt x="663" y="69"/>
                    <a:pt x="640" y="24"/>
                    <a:pt x="594" y="1"/>
                  </a:cubicBezTo>
                  <a:close/>
                </a:path>
              </a:pathLst>
            </a:custGeom>
            <a:solidFill>
              <a:srgbClr val="E08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38"/>
            <p:cNvSpPr/>
            <p:nvPr/>
          </p:nvSpPr>
          <p:spPr>
            <a:xfrm>
              <a:off x="7506568" y="3109976"/>
              <a:ext cx="92658" cy="312201"/>
            </a:xfrm>
            <a:custGeom>
              <a:avLst/>
              <a:gdLst/>
              <a:ahLst/>
              <a:cxnLst/>
              <a:rect l="l" t="t" r="r" b="b"/>
              <a:pathLst>
                <a:path w="3311" h="11156" extrusionOk="0">
                  <a:moveTo>
                    <a:pt x="3150" y="0"/>
                  </a:moveTo>
                  <a:cubicBezTo>
                    <a:pt x="3082" y="0"/>
                    <a:pt x="3036" y="46"/>
                    <a:pt x="3013" y="114"/>
                  </a:cubicBezTo>
                  <a:cubicBezTo>
                    <a:pt x="2945" y="343"/>
                    <a:pt x="2876" y="571"/>
                    <a:pt x="2808" y="799"/>
                  </a:cubicBezTo>
                  <a:cubicBezTo>
                    <a:pt x="2717" y="1073"/>
                    <a:pt x="2603" y="1347"/>
                    <a:pt x="2534" y="1621"/>
                  </a:cubicBezTo>
                  <a:cubicBezTo>
                    <a:pt x="2488" y="1758"/>
                    <a:pt x="2443" y="1917"/>
                    <a:pt x="2397" y="2054"/>
                  </a:cubicBezTo>
                  <a:cubicBezTo>
                    <a:pt x="2351" y="2214"/>
                    <a:pt x="2329" y="2374"/>
                    <a:pt x="2283" y="2511"/>
                  </a:cubicBezTo>
                  <a:cubicBezTo>
                    <a:pt x="2192" y="2808"/>
                    <a:pt x="2100" y="3104"/>
                    <a:pt x="2032" y="3401"/>
                  </a:cubicBezTo>
                  <a:cubicBezTo>
                    <a:pt x="1941" y="3675"/>
                    <a:pt x="1872" y="3949"/>
                    <a:pt x="1781" y="4223"/>
                  </a:cubicBezTo>
                  <a:cubicBezTo>
                    <a:pt x="1690" y="4542"/>
                    <a:pt x="1598" y="4862"/>
                    <a:pt x="1507" y="5159"/>
                  </a:cubicBezTo>
                  <a:cubicBezTo>
                    <a:pt x="1461" y="5318"/>
                    <a:pt x="1416" y="5478"/>
                    <a:pt x="1370" y="5615"/>
                  </a:cubicBezTo>
                  <a:cubicBezTo>
                    <a:pt x="1324" y="5775"/>
                    <a:pt x="1279" y="5935"/>
                    <a:pt x="1233" y="6094"/>
                  </a:cubicBezTo>
                  <a:cubicBezTo>
                    <a:pt x="1165" y="6391"/>
                    <a:pt x="1073" y="6711"/>
                    <a:pt x="1005" y="7008"/>
                  </a:cubicBezTo>
                  <a:cubicBezTo>
                    <a:pt x="982" y="7167"/>
                    <a:pt x="936" y="7327"/>
                    <a:pt x="891" y="7487"/>
                  </a:cubicBezTo>
                  <a:cubicBezTo>
                    <a:pt x="845" y="7647"/>
                    <a:pt x="799" y="7806"/>
                    <a:pt x="754" y="7966"/>
                  </a:cubicBezTo>
                  <a:cubicBezTo>
                    <a:pt x="640" y="8377"/>
                    <a:pt x="548" y="8811"/>
                    <a:pt x="434" y="9244"/>
                  </a:cubicBezTo>
                  <a:cubicBezTo>
                    <a:pt x="343" y="9655"/>
                    <a:pt x="229" y="10066"/>
                    <a:pt x="115" y="10477"/>
                  </a:cubicBezTo>
                  <a:cubicBezTo>
                    <a:pt x="69" y="10568"/>
                    <a:pt x="46" y="10682"/>
                    <a:pt x="23" y="10774"/>
                  </a:cubicBezTo>
                  <a:cubicBezTo>
                    <a:pt x="0" y="10933"/>
                    <a:pt x="69" y="11070"/>
                    <a:pt x="183" y="11139"/>
                  </a:cubicBezTo>
                  <a:cubicBezTo>
                    <a:pt x="229" y="11150"/>
                    <a:pt x="274" y="11156"/>
                    <a:pt x="317" y="11156"/>
                  </a:cubicBezTo>
                  <a:cubicBezTo>
                    <a:pt x="360" y="11156"/>
                    <a:pt x="400" y="11150"/>
                    <a:pt x="434" y="11139"/>
                  </a:cubicBezTo>
                  <a:cubicBezTo>
                    <a:pt x="503" y="11116"/>
                    <a:pt x="594" y="11048"/>
                    <a:pt x="617" y="10979"/>
                  </a:cubicBezTo>
                  <a:cubicBezTo>
                    <a:pt x="685" y="10819"/>
                    <a:pt x="731" y="10660"/>
                    <a:pt x="777" y="10477"/>
                  </a:cubicBezTo>
                  <a:cubicBezTo>
                    <a:pt x="822" y="10340"/>
                    <a:pt x="868" y="10180"/>
                    <a:pt x="913" y="10043"/>
                  </a:cubicBezTo>
                  <a:cubicBezTo>
                    <a:pt x="982" y="9747"/>
                    <a:pt x="1050" y="9427"/>
                    <a:pt x="1142" y="9130"/>
                  </a:cubicBezTo>
                  <a:cubicBezTo>
                    <a:pt x="1210" y="8834"/>
                    <a:pt x="1279" y="8537"/>
                    <a:pt x="1370" y="8240"/>
                  </a:cubicBezTo>
                  <a:cubicBezTo>
                    <a:pt x="1393" y="8057"/>
                    <a:pt x="1461" y="7898"/>
                    <a:pt x="1484" y="7738"/>
                  </a:cubicBezTo>
                  <a:cubicBezTo>
                    <a:pt x="1530" y="7578"/>
                    <a:pt x="1575" y="7418"/>
                    <a:pt x="1598" y="7259"/>
                  </a:cubicBezTo>
                  <a:cubicBezTo>
                    <a:pt x="1758" y="6642"/>
                    <a:pt x="1918" y="6026"/>
                    <a:pt x="2078" y="5433"/>
                  </a:cubicBezTo>
                  <a:cubicBezTo>
                    <a:pt x="2169" y="5113"/>
                    <a:pt x="2260" y="4793"/>
                    <a:pt x="2351" y="4474"/>
                  </a:cubicBezTo>
                  <a:cubicBezTo>
                    <a:pt x="2443" y="4177"/>
                    <a:pt x="2511" y="3880"/>
                    <a:pt x="2580" y="3561"/>
                  </a:cubicBezTo>
                  <a:cubicBezTo>
                    <a:pt x="2603" y="3424"/>
                    <a:pt x="2648" y="3287"/>
                    <a:pt x="2671" y="3150"/>
                  </a:cubicBezTo>
                  <a:cubicBezTo>
                    <a:pt x="2717" y="3013"/>
                    <a:pt x="2740" y="2853"/>
                    <a:pt x="2785" y="2716"/>
                  </a:cubicBezTo>
                  <a:cubicBezTo>
                    <a:pt x="2808" y="2557"/>
                    <a:pt x="2831" y="2420"/>
                    <a:pt x="2854" y="2283"/>
                  </a:cubicBezTo>
                  <a:cubicBezTo>
                    <a:pt x="2899" y="2123"/>
                    <a:pt x="2922" y="1986"/>
                    <a:pt x="2945" y="1826"/>
                  </a:cubicBezTo>
                  <a:cubicBezTo>
                    <a:pt x="3013" y="1552"/>
                    <a:pt x="3059" y="1278"/>
                    <a:pt x="3105" y="982"/>
                  </a:cubicBezTo>
                  <a:cubicBezTo>
                    <a:pt x="3128" y="845"/>
                    <a:pt x="3150" y="731"/>
                    <a:pt x="3173" y="594"/>
                  </a:cubicBezTo>
                  <a:cubicBezTo>
                    <a:pt x="3196" y="457"/>
                    <a:pt x="3242" y="297"/>
                    <a:pt x="3287" y="160"/>
                  </a:cubicBezTo>
                  <a:cubicBezTo>
                    <a:pt x="3310" y="91"/>
                    <a:pt x="3242" y="0"/>
                    <a:pt x="3173" y="0"/>
                  </a:cubicBezTo>
                  <a:close/>
                </a:path>
              </a:pathLst>
            </a:custGeom>
            <a:solidFill>
              <a:srgbClr val="E08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38"/>
            <p:cNvSpPr/>
            <p:nvPr/>
          </p:nvSpPr>
          <p:spPr>
            <a:xfrm>
              <a:off x="7505280" y="3330330"/>
              <a:ext cx="69655" cy="219234"/>
            </a:xfrm>
            <a:custGeom>
              <a:avLst/>
              <a:gdLst/>
              <a:ahLst/>
              <a:cxnLst/>
              <a:rect l="l" t="t" r="r" b="b"/>
              <a:pathLst>
                <a:path w="2489" h="7834" extrusionOk="0">
                  <a:moveTo>
                    <a:pt x="2306" y="1"/>
                  </a:moveTo>
                  <a:cubicBezTo>
                    <a:pt x="2261" y="1"/>
                    <a:pt x="2238" y="1"/>
                    <a:pt x="2192" y="24"/>
                  </a:cubicBezTo>
                  <a:cubicBezTo>
                    <a:pt x="2146" y="47"/>
                    <a:pt x="2146" y="92"/>
                    <a:pt x="2124" y="138"/>
                  </a:cubicBezTo>
                  <a:cubicBezTo>
                    <a:pt x="2101" y="183"/>
                    <a:pt x="2101" y="206"/>
                    <a:pt x="2078" y="252"/>
                  </a:cubicBezTo>
                  <a:cubicBezTo>
                    <a:pt x="2032" y="389"/>
                    <a:pt x="1987" y="526"/>
                    <a:pt x="1941" y="663"/>
                  </a:cubicBezTo>
                  <a:cubicBezTo>
                    <a:pt x="1895" y="800"/>
                    <a:pt x="1872" y="960"/>
                    <a:pt x="1804" y="1096"/>
                  </a:cubicBezTo>
                  <a:cubicBezTo>
                    <a:pt x="1812" y="1096"/>
                    <a:pt x="1817" y="1094"/>
                    <a:pt x="1820" y="1090"/>
                  </a:cubicBezTo>
                  <a:lnTo>
                    <a:pt x="1820" y="1090"/>
                  </a:lnTo>
                  <a:cubicBezTo>
                    <a:pt x="1779" y="1197"/>
                    <a:pt x="1757" y="1284"/>
                    <a:pt x="1736" y="1370"/>
                  </a:cubicBezTo>
                  <a:cubicBezTo>
                    <a:pt x="1717" y="1408"/>
                    <a:pt x="1698" y="1462"/>
                    <a:pt x="1679" y="1518"/>
                  </a:cubicBezTo>
                  <a:lnTo>
                    <a:pt x="1679" y="1518"/>
                  </a:lnTo>
                  <a:cubicBezTo>
                    <a:pt x="1682" y="1507"/>
                    <a:pt x="1686" y="1496"/>
                    <a:pt x="1690" y="1485"/>
                  </a:cubicBezTo>
                  <a:lnTo>
                    <a:pt x="1690" y="1485"/>
                  </a:lnTo>
                  <a:lnTo>
                    <a:pt x="1667" y="1553"/>
                  </a:lnTo>
                  <a:lnTo>
                    <a:pt x="1667" y="1553"/>
                  </a:lnTo>
                  <a:cubicBezTo>
                    <a:pt x="1671" y="1541"/>
                    <a:pt x="1675" y="1530"/>
                    <a:pt x="1679" y="1518"/>
                  </a:cubicBezTo>
                  <a:lnTo>
                    <a:pt x="1679" y="1518"/>
                  </a:lnTo>
                  <a:cubicBezTo>
                    <a:pt x="1479" y="2122"/>
                    <a:pt x="1321" y="2705"/>
                    <a:pt x="1142" y="3311"/>
                  </a:cubicBezTo>
                  <a:cubicBezTo>
                    <a:pt x="982" y="3927"/>
                    <a:pt x="777" y="4520"/>
                    <a:pt x="617" y="5137"/>
                  </a:cubicBezTo>
                  <a:cubicBezTo>
                    <a:pt x="503" y="5525"/>
                    <a:pt x="389" y="5913"/>
                    <a:pt x="298" y="6301"/>
                  </a:cubicBezTo>
                  <a:cubicBezTo>
                    <a:pt x="229" y="6506"/>
                    <a:pt x="183" y="6689"/>
                    <a:pt x="138" y="6894"/>
                  </a:cubicBezTo>
                  <a:cubicBezTo>
                    <a:pt x="69" y="7100"/>
                    <a:pt x="1" y="7328"/>
                    <a:pt x="24" y="7556"/>
                  </a:cubicBezTo>
                  <a:cubicBezTo>
                    <a:pt x="46" y="7693"/>
                    <a:pt x="138" y="7807"/>
                    <a:pt x="275" y="7830"/>
                  </a:cubicBezTo>
                  <a:cubicBezTo>
                    <a:pt x="291" y="7832"/>
                    <a:pt x="307" y="7833"/>
                    <a:pt x="323" y="7833"/>
                  </a:cubicBezTo>
                  <a:cubicBezTo>
                    <a:pt x="465" y="7833"/>
                    <a:pt x="597" y="7743"/>
                    <a:pt x="617" y="7579"/>
                  </a:cubicBezTo>
                  <a:cubicBezTo>
                    <a:pt x="640" y="7510"/>
                    <a:pt x="663" y="7442"/>
                    <a:pt x="686" y="7373"/>
                  </a:cubicBezTo>
                  <a:cubicBezTo>
                    <a:pt x="708" y="7282"/>
                    <a:pt x="708" y="7214"/>
                    <a:pt x="731" y="7145"/>
                  </a:cubicBezTo>
                  <a:cubicBezTo>
                    <a:pt x="777" y="6985"/>
                    <a:pt x="823" y="6848"/>
                    <a:pt x="868" y="6689"/>
                  </a:cubicBezTo>
                  <a:cubicBezTo>
                    <a:pt x="937" y="6392"/>
                    <a:pt x="1028" y="6072"/>
                    <a:pt x="1096" y="5776"/>
                  </a:cubicBezTo>
                  <a:cubicBezTo>
                    <a:pt x="1188" y="5479"/>
                    <a:pt x="1256" y="5159"/>
                    <a:pt x="1348" y="4863"/>
                  </a:cubicBezTo>
                  <a:cubicBezTo>
                    <a:pt x="1439" y="4566"/>
                    <a:pt x="1507" y="4269"/>
                    <a:pt x="1599" y="3950"/>
                  </a:cubicBezTo>
                  <a:cubicBezTo>
                    <a:pt x="1667" y="3653"/>
                    <a:pt x="1736" y="3333"/>
                    <a:pt x="1804" y="3037"/>
                  </a:cubicBezTo>
                  <a:cubicBezTo>
                    <a:pt x="1872" y="2740"/>
                    <a:pt x="1941" y="2443"/>
                    <a:pt x="2009" y="2146"/>
                  </a:cubicBezTo>
                  <a:cubicBezTo>
                    <a:pt x="2078" y="1827"/>
                    <a:pt x="2146" y="1530"/>
                    <a:pt x="2215" y="1211"/>
                  </a:cubicBezTo>
                  <a:cubicBezTo>
                    <a:pt x="2238" y="1051"/>
                    <a:pt x="2283" y="891"/>
                    <a:pt x="2306" y="731"/>
                  </a:cubicBezTo>
                  <a:cubicBezTo>
                    <a:pt x="2352" y="594"/>
                    <a:pt x="2397" y="457"/>
                    <a:pt x="2443" y="298"/>
                  </a:cubicBezTo>
                  <a:cubicBezTo>
                    <a:pt x="2443" y="275"/>
                    <a:pt x="2466" y="229"/>
                    <a:pt x="2466" y="206"/>
                  </a:cubicBezTo>
                  <a:cubicBezTo>
                    <a:pt x="2489" y="115"/>
                    <a:pt x="2420" y="24"/>
                    <a:pt x="2329" y="1"/>
                  </a:cubicBezTo>
                  <a:close/>
                </a:path>
              </a:pathLst>
            </a:custGeom>
            <a:solidFill>
              <a:srgbClr val="E08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38"/>
            <p:cNvSpPr/>
            <p:nvPr/>
          </p:nvSpPr>
          <p:spPr>
            <a:xfrm>
              <a:off x="7500831" y="3561570"/>
              <a:ext cx="17910" cy="17267"/>
            </a:xfrm>
            <a:custGeom>
              <a:avLst/>
              <a:gdLst/>
              <a:ahLst/>
              <a:cxnLst/>
              <a:rect l="l" t="t" r="r" b="b"/>
              <a:pathLst>
                <a:path w="640" h="617" extrusionOk="0">
                  <a:moveTo>
                    <a:pt x="297" y="1"/>
                  </a:moveTo>
                  <a:cubicBezTo>
                    <a:pt x="114" y="1"/>
                    <a:pt x="0" y="183"/>
                    <a:pt x="23" y="320"/>
                  </a:cubicBezTo>
                  <a:cubicBezTo>
                    <a:pt x="23" y="411"/>
                    <a:pt x="46" y="480"/>
                    <a:pt x="114" y="526"/>
                  </a:cubicBezTo>
                  <a:cubicBezTo>
                    <a:pt x="183" y="594"/>
                    <a:pt x="251" y="617"/>
                    <a:pt x="342" y="617"/>
                  </a:cubicBezTo>
                  <a:cubicBezTo>
                    <a:pt x="502" y="617"/>
                    <a:pt x="639" y="434"/>
                    <a:pt x="616" y="275"/>
                  </a:cubicBezTo>
                  <a:cubicBezTo>
                    <a:pt x="616" y="206"/>
                    <a:pt x="571" y="138"/>
                    <a:pt x="525" y="69"/>
                  </a:cubicBezTo>
                  <a:cubicBezTo>
                    <a:pt x="457" y="23"/>
                    <a:pt x="365" y="1"/>
                    <a:pt x="297" y="1"/>
                  </a:cubicBezTo>
                  <a:close/>
                </a:path>
              </a:pathLst>
            </a:custGeom>
            <a:solidFill>
              <a:srgbClr val="E08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38"/>
            <p:cNvSpPr/>
            <p:nvPr/>
          </p:nvSpPr>
          <p:spPr>
            <a:xfrm>
              <a:off x="7771026" y="3147644"/>
              <a:ext cx="154589" cy="531743"/>
            </a:xfrm>
            <a:custGeom>
              <a:avLst/>
              <a:gdLst/>
              <a:ahLst/>
              <a:cxnLst/>
              <a:rect l="l" t="t" r="r" b="b"/>
              <a:pathLst>
                <a:path w="5524" h="19001" extrusionOk="0">
                  <a:moveTo>
                    <a:pt x="3977" y="6917"/>
                  </a:moveTo>
                  <a:cubicBezTo>
                    <a:pt x="3974" y="6925"/>
                    <a:pt x="3972" y="6932"/>
                    <a:pt x="3972" y="6940"/>
                  </a:cubicBezTo>
                  <a:cubicBezTo>
                    <a:pt x="3974" y="6932"/>
                    <a:pt x="3976" y="6925"/>
                    <a:pt x="3977" y="6917"/>
                  </a:cubicBezTo>
                  <a:close/>
                  <a:moveTo>
                    <a:pt x="4657" y="1"/>
                  </a:moveTo>
                  <a:cubicBezTo>
                    <a:pt x="4542" y="1"/>
                    <a:pt x="4428" y="92"/>
                    <a:pt x="4405" y="206"/>
                  </a:cubicBezTo>
                  <a:cubicBezTo>
                    <a:pt x="4337" y="526"/>
                    <a:pt x="4268" y="845"/>
                    <a:pt x="4200" y="1165"/>
                  </a:cubicBezTo>
                  <a:cubicBezTo>
                    <a:pt x="4132" y="1484"/>
                    <a:pt x="4063" y="1781"/>
                    <a:pt x="3972" y="2101"/>
                  </a:cubicBezTo>
                  <a:cubicBezTo>
                    <a:pt x="3812" y="2717"/>
                    <a:pt x="3652" y="3356"/>
                    <a:pt x="3470" y="3972"/>
                  </a:cubicBezTo>
                  <a:cubicBezTo>
                    <a:pt x="3447" y="4041"/>
                    <a:pt x="3424" y="4109"/>
                    <a:pt x="3401" y="4201"/>
                  </a:cubicBezTo>
                  <a:cubicBezTo>
                    <a:pt x="3287" y="4520"/>
                    <a:pt x="3219" y="4817"/>
                    <a:pt x="3127" y="5137"/>
                  </a:cubicBezTo>
                  <a:cubicBezTo>
                    <a:pt x="3013" y="5456"/>
                    <a:pt x="2945" y="5776"/>
                    <a:pt x="2853" y="6072"/>
                  </a:cubicBezTo>
                  <a:cubicBezTo>
                    <a:pt x="2762" y="6392"/>
                    <a:pt x="2671" y="6734"/>
                    <a:pt x="2579" y="7054"/>
                  </a:cubicBezTo>
                  <a:cubicBezTo>
                    <a:pt x="2534" y="7214"/>
                    <a:pt x="2511" y="7373"/>
                    <a:pt x="2465" y="7510"/>
                  </a:cubicBezTo>
                  <a:lnTo>
                    <a:pt x="2351" y="8013"/>
                  </a:lnTo>
                  <a:cubicBezTo>
                    <a:pt x="2169" y="8652"/>
                    <a:pt x="2077" y="9291"/>
                    <a:pt x="1917" y="9930"/>
                  </a:cubicBezTo>
                  <a:cubicBezTo>
                    <a:pt x="1826" y="10272"/>
                    <a:pt x="1758" y="10592"/>
                    <a:pt x="1666" y="10934"/>
                  </a:cubicBezTo>
                  <a:cubicBezTo>
                    <a:pt x="1621" y="11094"/>
                    <a:pt x="1575" y="11254"/>
                    <a:pt x="1529" y="11436"/>
                  </a:cubicBezTo>
                  <a:cubicBezTo>
                    <a:pt x="1507" y="11596"/>
                    <a:pt x="1461" y="11756"/>
                    <a:pt x="1415" y="11916"/>
                  </a:cubicBezTo>
                  <a:cubicBezTo>
                    <a:pt x="1347" y="12258"/>
                    <a:pt x="1278" y="12600"/>
                    <a:pt x="1187" y="12920"/>
                  </a:cubicBezTo>
                  <a:cubicBezTo>
                    <a:pt x="1119" y="13262"/>
                    <a:pt x="1050" y="13582"/>
                    <a:pt x="959" y="13901"/>
                  </a:cubicBezTo>
                  <a:cubicBezTo>
                    <a:pt x="799" y="14541"/>
                    <a:pt x="662" y="15180"/>
                    <a:pt x="502" y="15796"/>
                  </a:cubicBezTo>
                  <a:cubicBezTo>
                    <a:pt x="479" y="15956"/>
                    <a:pt x="434" y="16093"/>
                    <a:pt x="411" y="16252"/>
                  </a:cubicBezTo>
                  <a:cubicBezTo>
                    <a:pt x="365" y="16389"/>
                    <a:pt x="343" y="16549"/>
                    <a:pt x="320" y="16686"/>
                  </a:cubicBezTo>
                  <a:cubicBezTo>
                    <a:pt x="251" y="16983"/>
                    <a:pt x="206" y="17280"/>
                    <a:pt x="137" y="17576"/>
                  </a:cubicBezTo>
                  <a:cubicBezTo>
                    <a:pt x="114" y="17713"/>
                    <a:pt x="91" y="17850"/>
                    <a:pt x="69" y="17987"/>
                  </a:cubicBezTo>
                  <a:cubicBezTo>
                    <a:pt x="23" y="18101"/>
                    <a:pt x="0" y="18238"/>
                    <a:pt x="0" y="18352"/>
                  </a:cubicBezTo>
                  <a:cubicBezTo>
                    <a:pt x="0" y="18421"/>
                    <a:pt x="0" y="18489"/>
                    <a:pt x="0" y="18558"/>
                  </a:cubicBezTo>
                  <a:cubicBezTo>
                    <a:pt x="0" y="18649"/>
                    <a:pt x="23" y="18695"/>
                    <a:pt x="69" y="18763"/>
                  </a:cubicBezTo>
                  <a:cubicBezTo>
                    <a:pt x="114" y="18855"/>
                    <a:pt x="206" y="18900"/>
                    <a:pt x="274" y="18946"/>
                  </a:cubicBezTo>
                  <a:cubicBezTo>
                    <a:pt x="358" y="18979"/>
                    <a:pt x="466" y="19000"/>
                    <a:pt x="571" y="19000"/>
                  </a:cubicBezTo>
                  <a:cubicBezTo>
                    <a:pt x="610" y="19000"/>
                    <a:pt x="648" y="18998"/>
                    <a:pt x="685" y="18991"/>
                  </a:cubicBezTo>
                  <a:cubicBezTo>
                    <a:pt x="731" y="18991"/>
                    <a:pt x="799" y="18969"/>
                    <a:pt x="868" y="18946"/>
                  </a:cubicBezTo>
                  <a:cubicBezTo>
                    <a:pt x="936" y="18900"/>
                    <a:pt x="1004" y="18855"/>
                    <a:pt x="1050" y="18786"/>
                  </a:cubicBezTo>
                  <a:cubicBezTo>
                    <a:pt x="1119" y="18786"/>
                    <a:pt x="1187" y="18786"/>
                    <a:pt x="1233" y="18740"/>
                  </a:cubicBezTo>
                  <a:cubicBezTo>
                    <a:pt x="1256" y="18718"/>
                    <a:pt x="1278" y="18718"/>
                    <a:pt x="1278" y="18695"/>
                  </a:cubicBezTo>
                  <a:cubicBezTo>
                    <a:pt x="1301" y="18672"/>
                    <a:pt x="1324" y="18649"/>
                    <a:pt x="1324" y="18626"/>
                  </a:cubicBezTo>
                  <a:cubicBezTo>
                    <a:pt x="1347" y="18603"/>
                    <a:pt x="1347" y="18558"/>
                    <a:pt x="1370" y="18535"/>
                  </a:cubicBezTo>
                  <a:cubicBezTo>
                    <a:pt x="1370" y="18512"/>
                    <a:pt x="1370" y="18466"/>
                    <a:pt x="1370" y="18444"/>
                  </a:cubicBezTo>
                  <a:cubicBezTo>
                    <a:pt x="1392" y="18375"/>
                    <a:pt x="1392" y="18284"/>
                    <a:pt x="1415" y="18215"/>
                  </a:cubicBezTo>
                  <a:cubicBezTo>
                    <a:pt x="1461" y="18033"/>
                    <a:pt x="1484" y="17873"/>
                    <a:pt x="1529" y="17713"/>
                  </a:cubicBezTo>
                  <a:cubicBezTo>
                    <a:pt x="1552" y="17531"/>
                    <a:pt x="1575" y="17371"/>
                    <a:pt x="1621" y="17211"/>
                  </a:cubicBezTo>
                  <a:cubicBezTo>
                    <a:pt x="1644" y="17028"/>
                    <a:pt x="1689" y="16846"/>
                    <a:pt x="1735" y="16663"/>
                  </a:cubicBezTo>
                  <a:cubicBezTo>
                    <a:pt x="1803" y="16344"/>
                    <a:pt x="1872" y="16001"/>
                    <a:pt x="1940" y="15682"/>
                  </a:cubicBezTo>
                  <a:cubicBezTo>
                    <a:pt x="2009" y="15317"/>
                    <a:pt x="2100" y="14951"/>
                    <a:pt x="2169" y="14609"/>
                  </a:cubicBezTo>
                  <a:cubicBezTo>
                    <a:pt x="2191" y="14472"/>
                    <a:pt x="2214" y="14335"/>
                    <a:pt x="2237" y="14198"/>
                  </a:cubicBezTo>
                  <a:cubicBezTo>
                    <a:pt x="2260" y="14130"/>
                    <a:pt x="2283" y="14061"/>
                    <a:pt x="2283" y="13970"/>
                  </a:cubicBezTo>
                  <a:cubicBezTo>
                    <a:pt x="2442" y="13308"/>
                    <a:pt x="2625" y="12623"/>
                    <a:pt x="2808" y="11938"/>
                  </a:cubicBezTo>
                  <a:cubicBezTo>
                    <a:pt x="2830" y="11824"/>
                    <a:pt x="2853" y="11710"/>
                    <a:pt x="2876" y="11573"/>
                  </a:cubicBezTo>
                  <a:cubicBezTo>
                    <a:pt x="2967" y="11322"/>
                    <a:pt x="3036" y="11071"/>
                    <a:pt x="3104" y="10797"/>
                  </a:cubicBezTo>
                  <a:cubicBezTo>
                    <a:pt x="3287" y="10112"/>
                    <a:pt x="3492" y="9405"/>
                    <a:pt x="3652" y="8697"/>
                  </a:cubicBezTo>
                  <a:cubicBezTo>
                    <a:pt x="3698" y="8401"/>
                    <a:pt x="3766" y="8081"/>
                    <a:pt x="3812" y="7784"/>
                  </a:cubicBezTo>
                  <a:cubicBezTo>
                    <a:pt x="3835" y="7624"/>
                    <a:pt x="3858" y="7488"/>
                    <a:pt x="3903" y="7351"/>
                  </a:cubicBezTo>
                  <a:cubicBezTo>
                    <a:pt x="3903" y="7282"/>
                    <a:pt x="3926" y="7214"/>
                    <a:pt x="3926" y="7145"/>
                  </a:cubicBezTo>
                  <a:cubicBezTo>
                    <a:pt x="3949" y="7077"/>
                    <a:pt x="3949" y="7031"/>
                    <a:pt x="3949" y="6963"/>
                  </a:cubicBezTo>
                  <a:lnTo>
                    <a:pt x="3984" y="6892"/>
                  </a:lnTo>
                  <a:lnTo>
                    <a:pt x="3984" y="6892"/>
                  </a:lnTo>
                  <a:cubicBezTo>
                    <a:pt x="3982" y="6901"/>
                    <a:pt x="3980" y="6909"/>
                    <a:pt x="3977" y="6917"/>
                  </a:cubicBezTo>
                  <a:lnTo>
                    <a:pt x="3977" y="6917"/>
                  </a:lnTo>
                  <a:cubicBezTo>
                    <a:pt x="3984" y="6902"/>
                    <a:pt x="3995" y="6887"/>
                    <a:pt x="3995" y="6871"/>
                  </a:cubicBezTo>
                  <a:lnTo>
                    <a:pt x="3995" y="6871"/>
                  </a:lnTo>
                  <a:lnTo>
                    <a:pt x="3984" y="6892"/>
                  </a:lnTo>
                  <a:lnTo>
                    <a:pt x="3984" y="6892"/>
                  </a:lnTo>
                  <a:cubicBezTo>
                    <a:pt x="4029" y="6725"/>
                    <a:pt x="4090" y="6557"/>
                    <a:pt x="4132" y="6369"/>
                  </a:cubicBezTo>
                  <a:cubicBezTo>
                    <a:pt x="4177" y="6209"/>
                    <a:pt x="4223" y="6050"/>
                    <a:pt x="4268" y="5890"/>
                  </a:cubicBezTo>
                  <a:cubicBezTo>
                    <a:pt x="4337" y="5547"/>
                    <a:pt x="4428" y="5205"/>
                    <a:pt x="4520" y="4863"/>
                  </a:cubicBezTo>
                  <a:cubicBezTo>
                    <a:pt x="4611" y="4452"/>
                    <a:pt x="4702" y="4018"/>
                    <a:pt x="4816" y="3584"/>
                  </a:cubicBezTo>
                  <a:cubicBezTo>
                    <a:pt x="4862" y="3402"/>
                    <a:pt x="4930" y="3219"/>
                    <a:pt x="4976" y="3014"/>
                  </a:cubicBezTo>
                  <a:cubicBezTo>
                    <a:pt x="5090" y="2671"/>
                    <a:pt x="5181" y="2329"/>
                    <a:pt x="5273" y="1987"/>
                  </a:cubicBezTo>
                  <a:cubicBezTo>
                    <a:pt x="5318" y="1827"/>
                    <a:pt x="5364" y="1667"/>
                    <a:pt x="5410" y="1507"/>
                  </a:cubicBezTo>
                  <a:cubicBezTo>
                    <a:pt x="5455" y="1256"/>
                    <a:pt x="5524" y="1005"/>
                    <a:pt x="5501" y="754"/>
                  </a:cubicBezTo>
                  <a:cubicBezTo>
                    <a:pt x="5501" y="640"/>
                    <a:pt x="5455" y="526"/>
                    <a:pt x="5387" y="435"/>
                  </a:cubicBezTo>
                  <a:cubicBezTo>
                    <a:pt x="5364" y="389"/>
                    <a:pt x="5318" y="343"/>
                    <a:pt x="5296" y="320"/>
                  </a:cubicBezTo>
                  <a:cubicBezTo>
                    <a:pt x="5250" y="298"/>
                    <a:pt x="5204" y="275"/>
                    <a:pt x="5181" y="252"/>
                  </a:cubicBezTo>
                  <a:cubicBezTo>
                    <a:pt x="5113" y="206"/>
                    <a:pt x="5067" y="206"/>
                    <a:pt x="4999" y="183"/>
                  </a:cubicBezTo>
                  <a:lnTo>
                    <a:pt x="4930" y="183"/>
                  </a:lnTo>
                  <a:cubicBezTo>
                    <a:pt x="4885" y="92"/>
                    <a:pt x="4816" y="1"/>
                    <a:pt x="4702" y="1"/>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38"/>
            <p:cNvSpPr/>
            <p:nvPr/>
          </p:nvSpPr>
          <p:spPr>
            <a:xfrm>
              <a:off x="7876418" y="3148288"/>
              <a:ext cx="24291" cy="85802"/>
            </a:xfrm>
            <a:custGeom>
              <a:avLst/>
              <a:gdLst/>
              <a:ahLst/>
              <a:cxnLst/>
              <a:rect l="l" t="t" r="r" b="b"/>
              <a:pathLst>
                <a:path w="868" h="3066" extrusionOk="0">
                  <a:moveTo>
                    <a:pt x="776" y="1"/>
                  </a:moveTo>
                  <a:cubicBezTo>
                    <a:pt x="754" y="1"/>
                    <a:pt x="708" y="23"/>
                    <a:pt x="708" y="46"/>
                  </a:cubicBezTo>
                  <a:cubicBezTo>
                    <a:pt x="708" y="46"/>
                    <a:pt x="685" y="69"/>
                    <a:pt x="685" y="92"/>
                  </a:cubicBezTo>
                  <a:cubicBezTo>
                    <a:pt x="685" y="92"/>
                    <a:pt x="685" y="115"/>
                    <a:pt x="685" y="115"/>
                  </a:cubicBezTo>
                  <a:cubicBezTo>
                    <a:pt x="685" y="138"/>
                    <a:pt x="685" y="160"/>
                    <a:pt x="662" y="183"/>
                  </a:cubicBezTo>
                  <a:cubicBezTo>
                    <a:pt x="662" y="206"/>
                    <a:pt x="662" y="206"/>
                    <a:pt x="662" y="206"/>
                  </a:cubicBezTo>
                  <a:cubicBezTo>
                    <a:pt x="662" y="229"/>
                    <a:pt x="662" y="229"/>
                    <a:pt x="662" y="252"/>
                  </a:cubicBezTo>
                  <a:cubicBezTo>
                    <a:pt x="639" y="297"/>
                    <a:pt x="617" y="366"/>
                    <a:pt x="617" y="412"/>
                  </a:cubicBezTo>
                  <a:cubicBezTo>
                    <a:pt x="571" y="526"/>
                    <a:pt x="548" y="640"/>
                    <a:pt x="525" y="777"/>
                  </a:cubicBezTo>
                  <a:cubicBezTo>
                    <a:pt x="457" y="1005"/>
                    <a:pt x="388" y="1233"/>
                    <a:pt x="343" y="1461"/>
                  </a:cubicBezTo>
                  <a:cubicBezTo>
                    <a:pt x="320" y="1576"/>
                    <a:pt x="274" y="1713"/>
                    <a:pt x="251" y="1850"/>
                  </a:cubicBezTo>
                  <a:cubicBezTo>
                    <a:pt x="229" y="1964"/>
                    <a:pt x="206" y="2078"/>
                    <a:pt x="160" y="2192"/>
                  </a:cubicBezTo>
                  <a:cubicBezTo>
                    <a:pt x="160" y="2238"/>
                    <a:pt x="160" y="2283"/>
                    <a:pt x="137" y="2352"/>
                  </a:cubicBezTo>
                  <a:lnTo>
                    <a:pt x="92" y="2534"/>
                  </a:lnTo>
                  <a:cubicBezTo>
                    <a:pt x="69" y="2603"/>
                    <a:pt x="69" y="2648"/>
                    <a:pt x="46" y="2717"/>
                  </a:cubicBezTo>
                  <a:cubicBezTo>
                    <a:pt x="46" y="2740"/>
                    <a:pt x="46" y="2763"/>
                    <a:pt x="46" y="2808"/>
                  </a:cubicBezTo>
                  <a:cubicBezTo>
                    <a:pt x="23" y="2854"/>
                    <a:pt x="23" y="2899"/>
                    <a:pt x="23" y="2968"/>
                  </a:cubicBezTo>
                  <a:cubicBezTo>
                    <a:pt x="0" y="3014"/>
                    <a:pt x="46" y="3059"/>
                    <a:pt x="92" y="3059"/>
                  </a:cubicBezTo>
                  <a:cubicBezTo>
                    <a:pt x="100" y="3063"/>
                    <a:pt x="108" y="3065"/>
                    <a:pt x="116" y="3065"/>
                  </a:cubicBezTo>
                  <a:cubicBezTo>
                    <a:pt x="152" y="3065"/>
                    <a:pt x="183" y="3028"/>
                    <a:pt x="183" y="2991"/>
                  </a:cubicBezTo>
                  <a:cubicBezTo>
                    <a:pt x="206" y="2922"/>
                    <a:pt x="206" y="2831"/>
                    <a:pt x="229" y="2740"/>
                  </a:cubicBezTo>
                  <a:cubicBezTo>
                    <a:pt x="229" y="2694"/>
                    <a:pt x="251" y="2648"/>
                    <a:pt x="251" y="2603"/>
                  </a:cubicBezTo>
                  <a:cubicBezTo>
                    <a:pt x="274" y="2466"/>
                    <a:pt x="297" y="2352"/>
                    <a:pt x="320" y="2215"/>
                  </a:cubicBezTo>
                  <a:cubicBezTo>
                    <a:pt x="388" y="1986"/>
                    <a:pt x="434" y="1735"/>
                    <a:pt x="502" y="1507"/>
                  </a:cubicBezTo>
                  <a:cubicBezTo>
                    <a:pt x="548" y="1279"/>
                    <a:pt x="617" y="1051"/>
                    <a:pt x="685" y="800"/>
                  </a:cubicBezTo>
                  <a:cubicBezTo>
                    <a:pt x="708" y="708"/>
                    <a:pt x="731" y="617"/>
                    <a:pt x="754" y="503"/>
                  </a:cubicBezTo>
                  <a:cubicBezTo>
                    <a:pt x="776" y="434"/>
                    <a:pt x="799" y="366"/>
                    <a:pt x="822" y="297"/>
                  </a:cubicBezTo>
                  <a:cubicBezTo>
                    <a:pt x="822" y="275"/>
                    <a:pt x="822" y="229"/>
                    <a:pt x="822" y="206"/>
                  </a:cubicBezTo>
                  <a:cubicBezTo>
                    <a:pt x="845" y="160"/>
                    <a:pt x="868" y="138"/>
                    <a:pt x="868" y="92"/>
                  </a:cubicBezTo>
                  <a:cubicBezTo>
                    <a:pt x="868" y="23"/>
                    <a:pt x="822" y="1"/>
                    <a:pt x="776" y="1"/>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38"/>
            <p:cNvSpPr/>
            <p:nvPr/>
          </p:nvSpPr>
          <p:spPr>
            <a:xfrm>
              <a:off x="7868106" y="3145097"/>
              <a:ext cx="32603" cy="113087"/>
            </a:xfrm>
            <a:custGeom>
              <a:avLst/>
              <a:gdLst/>
              <a:ahLst/>
              <a:cxnLst/>
              <a:rect l="l" t="t" r="r" b="b"/>
              <a:pathLst>
                <a:path w="1165" h="4041" extrusionOk="0">
                  <a:moveTo>
                    <a:pt x="1051" y="1"/>
                  </a:moveTo>
                  <a:cubicBezTo>
                    <a:pt x="1028" y="1"/>
                    <a:pt x="982" y="23"/>
                    <a:pt x="959" y="69"/>
                  </a:cubicBezTo>
                  <a:cubicBezTo>
                    <a:pt x="936" y="160"/>
                    <a:pt x="891" y="274"/>
                    <a:pt x="868" y="366"/>
                  </a:cubicBezTo>
                  <a:cubicBezTo>
                    <a:pt x="822" y="434"/>
                    <a:pt x="822" y="526"/>
                    <a:pt x="799" y="594"/>
                  </a:cubicBezTo>
                  <a:cubicBezTo>
                    <a:pt x="754" y="754"/>
                    <a:pt x="731" y="891"/>
                    <a:pt x="685" y="1028"/>
                  </a:cubicBezTo>
                  <a:cubicBezTo>
                    <a:pt x="617" y="1347"/>
                    <a:pt x="548" y="1644"/>
                    <a:pt x="480" y="1964"/>
                  </a:cubicBezTo>
                  <a:cubicBezTo>
                    <a:pt x="411" y="2283"/>
                    <a:pt x="320" y="2580"/>
                    <a:pt x="229" y="2899"/>
                  </a:cubicBezTo>
                  <a:cubicBezTo>
                    <a:pt x="183" y="3036"/>
                    <a:pt x="160" y="3196"/>
                    <a:pt x="115" y="3356"/>
                  </a:cubicBezTo>
                  <a:cubicBezTo>
                    <a:pt x="115" y="3424"/>
                    <a:pt x="92" y="3470"/>
                    <a:pt x="69" y="3538"/>
                  </a:cubicBezTo>
                  <a:cubicBezTo>
                    <a:pt x="46" y="3653"/>
                    <a:pt x="23" y="3767"/>
                    <a:pt x="1" y="3881"/>
                  </a:cubicBezTo>
                  <a:cubicBezTo>
                    <a:pt x="1" y="3949"/>
                    <a:pt x="46" y="4018"/>
                    <a:pt x="115" y="4041"/>
                  </a:cubicBezTo>
                  <a:cubicBezTo>
                    <a:pt x="206" y="4041"/>
                    <a:pt x="252" y="3995"/>
                    <a:pt x="274" y="3926"/>
                  </a:cubicBezTo>
                  <a:cubicBezTo>
                    <a:pt x="343" y="3630"/>
                    <a:pt x="411" y="3310"/>
                    <a:pt x="480" y="3013"/>
                  </a:cubicBezTo>
                  <a:cubicBezTo>
                    <a:pt x="526" y="2740"/>
                    <a:pt x="594" y="2466"/>
                    <a:pt x="663" y="2169"/>
                  </a:cubicBezTo>
                  <a:cubicBezTo>
                    <a:pt x="731" y="1895"/>
                    <a:pt x="777" y="1598"/>
                    <a:pt x="845" y="1324"/>
                  </a:cubicBezTo>
                  <a:lnTo>
                    <a:pt x="936" y="868"/>
                  </a:lnTo>
                  <a:cubicBezTo>
                    <a:pt x="959" y="799"/>
                    <a:pt x="959" y="731"/>
                    <a:pt x="982" y="662"/>
                  </a:cubicBezTo>
                  <a:cubicBezTo>
                    <a:pt x="1005" y="594"/>
                    <a:pt x="1028" y="526"/>
                    <a:pt x="1051" y="457"/>
                  </a:cubicBezTo>
                  <a:cubicBezTo>
                    <a:pt x="1073" y="343"/>
                    <a:pt x="1119" y="252"/>
                    <a:pt x="1165" y="160"/>
                  </a:cubicBezTo>
                  <a:cubicBezTo>
                    <a:pt x="1165" y="115"/>
                    <a:pt x="1165" y="46"/>
                    <a:pt x="1096" y="23"/>
                  </a:cubicBezTo>
                  <a:cubicBezTo>
                    <a:pt x="1096" y="23"/>
                    <a:pt x="1073" y="1"/>
                    <a:pt x="1051" y="1"/>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8"/>
            <p:cNvSpPr/>
            <p:nvPr/>
          </p:nvSpPr>
          <p:spPr>
            <a:xfrm>
              <a:off x="7767836" y="3146385"/>
              <a:ext cx="134804" cy="531323"/>
            </a:xfrm>
            <a:custGeom>
              <a:avLst/>
              <a:gdLst/>
              <a:ahLst/>
              <a:cxnLst/>
              <a:rect l="l" t="t" r="r" b="b"/>
              <a:pathLst>
                <a:path w="4817" h="18986" extrusionOk="0">
                  <a:moveTo>
                    <a:pt x="3826" y="2649"/>
                  </a:moveTo>
                  <a:cubicBezTo>
                    <a:pt x="3812" y="2654"/>
                    <a:pt x="3812" y="2674"/>
                    <a:pt x="3812" y="2694"/>
                  </a:cubicBezTo>
                  <a:cubicBezTo>
                    <a:pt x="3817" y="2679"/>
                    <a:pt x="3822" y="2664"/>
                    <a:pt x="3826" y="2649"/>
                  </a:cubicBezTo>
                  <a:close/>
                  <a:moveTo>
                    <a:pt x="4656" y="0"/>
                  </a:moveTo>
                  <a:cubicBezTo>
                    <a:pt x="4565" y="0"/>
                    <a:pt x="4519" y="46"/>
                    <a:pt x="4497" y="137"/>
                  </a:cubicBezTo>
                  <a:cubicBezTo>
                    <a:pt x="4428" y="365"/>
                    <a:pt x="4382" y="594"/>
                    <a:pt x="4314" y="822"/>
                  </a:cubicBezTo>
                  <a:cubicBezTo>
                    <a:pt x="4268" y="1027"/>
                    <a:pt x="4223" y="1233"/>
                    <a:pt x="4154" y="1438"/>
                  </a:cubicBezTo>
                  <a:cubicBezTo>
                    <a:pt x="4044" y="1856"/>
                    <a:pt x="3955" y="2253"/>
                    <a:pt x="3826" y="2649"/>
                  </a:cubicBezTo>
                  <a:lnTo>
                    <a:pt x="3826" y="2649"/>
                  </a:lnTo>
                  <a:cubicBezTo>
                    <a:pt x="3829" y="2648"/>
                    <a:pt x="3832" y="2648"/>
                    <a:pt x="3835" y="2648"/>
                  </a:cubicBezTo>
                  <a:cubicBezTo>
                    <a:pt x="3789" y="2739"/>
                    <a:pt x="3766" y="2853"/>
                    <a:pt x="3721" y="2967"/>
                  </a:cubicBezTo>
                  <a:cubicBezTo>
                    <a:pt x="3698" y="3059"/>
                    <a:pt x="3652" y="3173"/>
                    <a:pt x="3629" y="3264"/>
                  </a:cubicBezTo>
                  <a:lnTo>
                    <a:pt x="3629" y="3287"/>
                  </a:lnTo>
                  <a:cubicBezTo>
                    <a:pt x="3606" y="3333"/>
                    <a:pt x="3584" y="3378"/>
                    <a:pt x="3584" y="3424"/>
                  </a:cubicBezTo>
                  <a:cubicBezTo>
                    <a:pt x="3584" y="3424"/>
                    <a:pt x="3584" y="3447"/>
                    <a:pt x="3561" y="3447"/>
                  </a:cubicBezTo>
                  <a:cubicBezTo>
                    <a:pt x="3492" y="3721"/>
                    <a:pt x="3401" y="4017"/>
                    <a:pt x="3333" y="4291"/>
                  </a:cubicBezTo>
                  <a:cubicBezTo>
                    <a:pt x="3241" y="4588"/>
                    <a:pt x="3173" y="4885"/>
                    <a:pt x="3104" y="5182"/>
                  </a:cubicBezTo>
                  <a:cubicBezTo>
                    <a:pt x="3013" y="5478"/>
                    <a:pt x="2944" y="5775"/>
                    <a:pt x="2876" y="6049"/>
                  </a:cubicBezTo>
                  <a:cubicBezTo>
                    <a:pt x="2785" y="6346"/>
                    <a:pt x="2693" y="6642"/>
                    <a:pt x="2625" y="6939"/>
                  </a:cubicBezTo>
                  <a:cubicBezTo>
                    <a:pt x="2534" y="7213"/>
                    <a:pt x="2465" y="7510"/>
                    <a:pt x="2397" y="7806"/>
                  </a:cubicBezTo>
                  <a:cubicBezTo>
                    <a:pt x="2374" y="7966"/>
                    <a:pt x="2328" y="8126"/>
                    <a:pt x="2283" y="8286"/>
                  </a:cubicBezTo>
                  <a:cubicBezTo>
                    <a:pt x="2260" y="8446"/>
                    <a:pt x="2237" y="8582"/>
                    <a:pt x="2191" y="8719"/>
                  </a:cubicBezTo>
                  <a:cubicBezTo>
                    <a:pt x="2054" y="9313"/>
                    <a:pt x="1917" y="9906"/>
                    <a:pt x="1758" y="10500"/>
                  </a:cubicBezTo>
                  <a:cubicBezTo>
                    <a:pt x="1735" y="10637"/>
                    <a:pt x="1689" y="10774"/>
                    <a:pt x="1666" y="10933"/>
                  </a:cubicBezTo>
                  <a:cubicBezTo>
                    <a:pt x="1621" y="11048"/>
                    <a:pt x="1598" y="11185"/>
                    <a:pt x="1575" y="11322"/>
                  </a:cubicBezTo>
                  <a:cubicBezTo>
                    <a:pt x="1506" y="11595"/>
                    <a:pt x="1438" y="11892"/>
                    <a:pt x="1370" y="12166"/>
                  </a:cubicBezTo>
                  <a:cubicBezTo>
                    <a:pt x="1301" y="12463"/>
                    <a:pt x="1233" y="12737"/>
                    <a:pt x="1187" y="13011"/>
                  </a:cubicBezTo>
                  <a:cubicBezTo>
                    <a:pt x="1118" y="13307"/>
                    <a:pt x="1050" y="13604"/>
                    <a:pt x="982" y="13878"/>
                  </a:cubicBezTo>
                  <a:cubicBezTo>
                    <a:pt x="959" y="14038"/>
                    <a:pt x="936" y="14198"/>
                    <a:pt x="913" y="14357"/>
                  </a:cubicBezTo>
                  <a:cubicBezTo>
                    <a:pt x="867" y="14517"/>
                    <a:pt x="845" y="14677"/>
                    <a:pt x="799" y="14859"/>
                  </a:cubicBezTo>
                  <a:cubicBezTo>
                    <a:pt x="730" y="15156"/>
                    <a:pt x="662" y="15453"/>
                    <a:pt x="571" y="15750"/>
                  </a:cubicBezTo>
                  <a:cubicBezTo>
                    <a:pt x="502" y="16046"/>
                    <a:pt x="434" y="16343"/>
                    <a:pt x="365" y="16617"/>
                  </a:cubicBezTo>
                  <a:cubicBezTo>
                    <a:pt x="297" y="16914"/>
                    <a:pt x="251" y="17188"/>
                    <a:pt x="183" y="17484"/>
                  </a:cubicBezTo>
                  <a:cubicBezTo>
                    <a:pt x="160" y="17690"/>
                    <a:pt x="114" y="17895"/>
                    <a:pt x="68" y="18123"/>
                  </a:cubicBezTo>
                  <a:cubicBezTo>
                    <a:pt x="46" y="18306"/>
                    <a:pt x="0" y="18511"/>
                    <a:pt x="0" y="18717"/>
                  </a:cubicBezTo>
                  <a:cubicBezTo>
                    <a:pt x="0" y="18763"/>
                    <a:pt x="0" y="18808"/>
                    <a:pt x="23" y="18831"/>
                  </a:cubicBezTo>
                  <a:cubicBezTo>
                    <a:pt x="46" y="18900"/>
                    <a:pt x="68" y="18945"/>
                    <a:pt x="137" y="18968"/>
                  </a:cubicBezTo>
                  <a:cubicBezTo>
                    <a:pt x="160" y="18979"/>
                    <a:pt x="188" y="18985"/>
                    <a:pt x="217" y="18985"/>
                  </a:cubicBezTo>
                  <a:cubicBezTo>
                    <a:pt x="245" y="18985"/>
                    <a:pt x="274" y="18979"/>
                    <a:pt x="297" y="18968"/>
                  </a:cubicBezTo>
                  <a:cubicBezTo>
                    <a:pt x="342" y="18945"/>
                    <a:pt x="411" y="18900"/>
                    <a:pt x="434" y="18854"/>
                  </a:cubicBezTo>
                  <a:cubicBezTo>
                    <a:pt x="457" y="18740"/>
                    <a:pt x="479" y="18603"/>
                    <a:pt x="502" y="18489"/>
                  </a:cubicBezTo>
                  <a:cubicBezTo>
                    <a:pt x="525" y="18375"/>
                    <a:pt x="548" y="18238"/>
                    <a:pt x="571" y="18123"/>
                  </a:cubicBezTo>
                  <a:cubicBezTo>
                    <a:pt x="593" y="18009"/>
                    <a:pt x="616" y="17895"/>
                    <a:pt x="639" y="17781"/>
                  </a:cubicBezTo>
                  <a:cubicBezTo>
                    <a:pt x="685" y="17644"/>
                    <a:pt x="708" y="17507"/>
                    <a:pt x="730" y="17370"/>
                  </a:cubicBezTo>
                  <a:cubicBezTo>
                    <a:pt x="799" y="17096"/>
                    <a:pt x="867" y="16800"/>
                    <a:pt x="936" y="16526"/>
                  </a:cubicBezTo>
                  <a:cubicBezTo>
                    <a:pt x="1004" y="16229"/>
                    <a:pt x="1073" y="15932"/>
                    <a:pt x="1141" y="15635"/>
                  </a:cubicBezTo>
                  <a:cubicBezTo>
                    <a:pt x="1210" y="15339"/>
                    <a:pt x="1301" y="15042"/>
                    <a:pt x="1370" y="14745"/>
                  </a:cubicBezTo>
                  <a:cubicBezTo>
                    <a:pt x="1438" y="14426"/>
                    <a:pt x="1484" y="14083"/>
                    <a:pt x="1575" y="13787"/>
                  </a:cubicBezTo>
                  <a:cubicBezTo>
                    <a:pt x="1643" y="13490"/>
                    <a:pt x="1689" y="13216"/>
                    <a:pt x="1758" y="12919"/>
                  </a:cubicBezTo>
                  <a:cubicBezTo>
                    <a:pt x="1849" y="12645"/>
                    <a:pt x="1917" y="12349"/>
                    <a:pt x="1986" y="12052"/>
                  </a:cubicBezTo>
                  <a:cubicBezTo>
                    <a:pt x="2054" y="11778"/>
                    <a:pt x="2123" y="11504"/>
                    <a:pt x="2191" y="11253"/>
                  </a:cubicBezTo>
                  <a:cubicBezTo>
                    <a:pt x="2260" y="10956"/>
                    <a:pt x="2328" y="10682"/>
                    <a:pt x="2397" y="10409"/>
                  </a:cubicBezTo>
                  <a:cubicBezTo>
                    <a:pt x="2556" y="9815"/>
                    <a:pt x="2716" y="9222"/>
                    <a:pt x="2830" y="8628"/>
                  </a:cubicBezTo>
                  <a:cubicBezTo>
                    <a:pt x="2899" y="8331"/>
                    <a:pt x="2990" y="8012"/>
                    <a:pt x="3059" y="7715"/>
                  </a:cubicBezTo>
                  <a:cubicBezTo>
                    <a:pt x="3127" y="7418"/>
                    <a:pt x="3196" y="7122"/>
                    <a:pt x="3264" y="6825"/>
                  </a:cubicBezTo>
                  <a:cubicBezTo>
                    <a:pt x="3355" y="6528"/>
                    <a:pt x="3424" y="6231"/>
                    <a:pt x="3515" y="5958"/>
                  </a:cubicBezTo>
                  <a:cubicBezTo>
                    <a:pt x="3584" y="5661"/>
                    <a:pt x="3652" y="5364"/>
                    <a:pt x="3743" y="5067"/>
                  </a:cubicBezTo>
                  <a:cubicBezTo>
                    <a:pt x="3880" y="4520"/>
                    <a:pt x="4017" y="3949"/>
                    <a:pt x="4154" y="3378"/>
                  </a:cubicBezTo>
                  <a:cubicBezTo>
                    <a:pt x="4223" y="3104"/>
                    <a:pt x="4291" y="2808"/>
                    <a:pt x="4360" y="2534"/>
                  </a:cubicBezTo>
                  <a:cubicBezTo>
                    <a:pt x="4428" y="2214"/>
                    <a:pt x="4497" y="1918"/>
                    <a:pt x="4542" y="1621"/>
                  </a:cubicBezTo>
                  <a:cubicBezTo>
                    <a:pt x="4588" y="1393"/>
                    <a:pt x="4611" y="1187"/>
                    <a:pt x="4656" y="959"/>
                  </a:cubicBezTo>
                  <a:cubicBezTo>
                    <a:pt x="4702" y="708"/>
                    <a:pt x="4725" y="434"/>
                    <a:pt x="4793" y="183"/>
                  </a:cubicBezTo>
                  <a:cubicBezTo>
                    <a:pt x="4816" y="91"/>
                    <a:pt x="4748" y="0"/>
                    <a:pt x="4679" y="0"/>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8"/>
            <p:cNvSpPr/>
            <p:nvPr/>
          </p:nvSpPr>
          <p:spPr>
            <a:xfrm>
              <a:off x="7875130" y="3150834"/>
              <a:ext cx="23675" cy="74412"/>
            </a:xfrm>
            <a:custGeom>
              <a:avLst/>
              <a:gdLst/>
              <a:ahLst/>
              <a:cxnLst/>
              <a:rect l="l" t="t" r="r" b="b"/>
              <a:pathLst>
                <a:path w="846" h="2659" extrusionOk="0">
                  <a:moveTo>
                    <a:pt x="708" y="1"/>
                  </a:moveTo>
                  <a:cubicBezTo>
                    <a:pt x="685" y="1"/>
                    <a:pt x="663" y="24"/>
                    <a:pt x="663" y="47"/>
                  </a:cubicBezTo>
                  <a:cubicBezTo>
                    <a:pt x="617" y="161"/>
                    <a:pt x="594" y="252"/>
                    <a:pt x="571" y="366"/>
                  </a:cubicBezTo>
                  <a:cubicBezTo>
                    <a:pt x="526" y="457"/>
                    <a:pt x="503" y="572"/>
                    <a:pt x="480" y="686"/>
                  </a:cubicBezTo>
                  <a:cubicBezTo>
                    <a:pt x="434" y="891"/>
                    <a:pt x="366" y="1097"/>
                    <a:pt x="320" y="1302"/>
                  </a:cubicBezTo>
                  <a:cubicBezTo>
                    <a:pt x="275" y="1485"/>
                    <a:pt x="229" y="1690"/>
                    <a:pt x="160" y="1873"/>
                  </a:cubicBezTo>
                  <a:cubicBezTo>
                    <a:pt x="138" y="1964"/>
                    <a:pt x="115" y="2055"/>
                    <a:pt x="92" y="2169"/>
                  </a:cubicBezTo>
                  <a:cubicBezTo>
                    <a:pt x="69" y="2283"/>
                    <a:pt x="46" y="2420"/>
                    <a:pt x="1" y="2557"/>
                  </a:cubicBezTo>
                  <a:cubicBezTo>
                    <a:pt x="1" y="2603"/>
                    <a:pt x="46" y="2649"/>
                    <a:pt x="92" y="2649"/>
                  </a:cubicBezTo>
                  <a:cubicBezTo>
                    <a:pt x="100" y="2656"/>
                    <a:pt x="107" y="2659"/>
                    <a:pt x="115" y="2659"/>
                  </a:cubicBezTo>
                  <a:cubicBezTo>
                    <a:pt x="130" y="2659"/>
                    <a:pt x="145" y="2649"/>
                    <a:pt x="160" y="2649"/>
                  </a:cubicBezTo>
                  <a:cubicBezTo>
                    <a:pt x="183" y="2626"/>
                    <a:pt x="183" y="2603"/>
                    <a:pt x="206" y="2580"/>
                  </a:cubicBezTo>
                  <a:cubicBezTo>
                    <a:pt x="252" y="2398"/>
                    <a:pt x="297" y="2192"/>
                    <a:pt x="343" y="1987"/>
                  </a:cubicBezTo>
                  <a:cubicBezTo>
                    <a:pt x="389" y="1804"/>
                    <a:pt x="434" y="1622"/>
                    <a:pt x="480" y="1439"/>
                  </a:cubicBezTo>
                  <a:cubicBezTo>
                    <a:pt x="526" y="1256"/>
                    <a:pt x="571" y="1074"/>
                    <a:pt x="617" y="891"/>
                  </a:cubicBezTo>
                  <a:cubicBezTo>
                    <a:pt x="640" y="800"/>
                    <a:pt x="663" y="709"/>
                    <a:pt x="685" y="617"/>
                  </a:cubicBezTo>
                  <a:cubicBezTo>
                    <a:pt x="708" y="526"/>
                    <a:pt x="731" y="435"/>
                    <a:pt x="754" y="343"/>
                  </a:cubicBezTo>
                  <a:cubicBezTo>
                    <a:pt x="754" y="343"/>
                    <a:pt x="754" y="343"/>
                    <a:pt x="754" y="366"/>
                  </a:cubicBezTo>
                  <a:cubicBezTo>
                    <a:pt x="777" y="275"/>
                    <a:pt x="800" y="206"/>
                    <a:pt x="822" y="138"/>
                  </a:cubicBezTo>
                  <a:cubicBezTo>
                    <a:pt x="845" y="115"/>
                    <a:pt x="845" y="92"/>
                    <a:pt x="845" y="69"/>
                  </a:cubicBezTo>
                  <a:cubicBezTo>
                    <a:pt x="822" y="47"/>
                    <a:pt x="800" y="24"/>
                    <a:pt x="777" y="1"/>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8"/>
            <p:cNvSpPr/>
            <p:nvPr/>
          </p:nvSpPr>
          <p:spPr>
            <a:xfrm>
              <a:off x="7867462" y="3141263"/>
              <a:ext cx="33890" cy="111800"/>
            </a:xfrm>
            <a:custGeom>
              <a:avLst/>
              <a:gdLst/>
              <a:ahLst/>
              <a:cxnLst/>
              <a:rect l="l" t="t" r="r" b="b"/>
              <a:pathLst>
                <a:path w="1211" h="3995" extrusionOk="0">
                  <a:moveTo>
                    <a:pt x="1119" y="1"/>
                  </a:moveTo>
                  <a:cubicBezTo>
                    <a:pt x="1074" y="1"/>
                    <a:pt x="1051" y="1"/>
                    <a:pt x="1028" y="46"/>
                  </a:cubicBezTo>
                  <a:cubicBezTo>
                    <a:pt x="1005" y="115"/>
                    <a:pt x="982" y="183"/>
                    <a:pt x="959" y="252"/>
                  </a:cubicBezTo>
                  <a:cubicBezTo>
                    <a:pt x="937" y="297"/>
                    <a:pt x="914" y="343"/>
                    <a:pt x="914" y="366"/>
                  </a:cubicBezTo>
                  <a:cubicBezTo>
                    <a:pt x="891" y="411"/>
                    <a:pt x="891" y="434"/>
                    <a:pt x="891" y="457"/>
                  </a:cubicBezTo>
                  <a:cubicBezTo>
                    <a:pt x="845" y="640"/>
                    <a:pt x="800" y="799"/>
                    <a:pt x="754" y="982"/>
                  </a:cubicBezTo>
                  <a:cubicBezTo>
                    <a:pt x="663" y="1302"/>
                    <a:pt x="571" y="1644"/>
                    <a:pt x="480" y="1964"/>
                  </a:cubicBezTo>
                  <a:cubicBezTo>
                    <a:pt x="457" y="2101"/>
                    <a:pt x="412" y="2260"/>
                    <a:pt x="366" y="2397"/>
                  </a:cubicBezTo>
                  <a:cubicBezTo>
                    <a:pt x="320" y="2557"/>
                    <a:pt x="275" y="2717"/>
                    <a:pt x="229" y="2877"/>
                  </a:cubicBezTo>
                  <a:cubicBezTo>
                    <a:pt x="183" y="3059"/>
                    <a:pt x="138" y="3219"/>
                    <a:pt x="115" y="3379"/>
                  </a:cubicBezTo>
                  <a:cubicBezTo>
                    <a:pt x="69" y="3539"/>
                    <a:pt x="46" y="3698"/>
                    <a:pt x="24" y="3881"/>
                  </a:cubicBezTo>
                  <a:cubicBezTo>
                    <a:pt x="1" y="3927"/>
                    <a:pt x="46" y="3972"/>
                    <a:pt x="115" y="3995"/>
                  </a:cubicBezTo>
                  <a:cubicBezTo>
                    <a:pt x="161" y="3995"/>
                    <a:pt x="206" y="3949"/>
                    <a:pt x="229" y="3904"/>
                  </a:cubicBezTo>
                  <a:cubicBezTo>
                    <a:pt x="252" y="3744"/>
                    <a:pt x="297" y="3607"/>
                    <a:pt x="320" y="3447"/>
                  </a:cubicBezTo>
                  <a:cubicBezTo>
                    <a:pt x="343" y="3310"/>
                    <a:pt x="389" y="3150"/>
                    <a:pt x="412" y="3014"/>
                  </a:cubicBezTo>
                  <a:cubicBezTo>
                    <a:pt x="434" y="2877"/>
                    <a:pt x="480" y="2740"/>
                    <a:pt x="503" y="2580"/>
                  </a:cubicBezTo>
                  <a:cubicBezTo>
                    <a:pt x="526" y="2466"/>
                    <a:pt x="571" y="2329"/>
                    <a:pt x="594" y="2192"/>
                  </a:cubicBezTo>
                  <a:cubicBezTo>
                    <a:pt x="754" y="1621"/>
                    <a:pt x="891" y="1051"/>
                    <a:pt x="1051" y="480"/>
                  </a:cubicBezTo>
                  <a:cubicBezTo>
                    <a:pt x="1074" y="434"/>
                    <a:pt x="1074" y="366"/>
                    <a:pt x="1096" y="320"/>
                  </a:cubicBezTo>
                  <a:cubicBezTo>
                    <a:pt x="1119" y="252"/>
                    <a:pt x="1165" y="183"/>
                    <a:pt x="1188" y="115"/>
                  </a:cubicBezTo>
                  <a:cubicBezTo>
                    <a:pt x="1211" y="69"/>
                    <a:pt x="1188" y="23"/>
                    <a:pt x="1142" y="1"/>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8"/>
            <p:cNvSpPr/>
            <p:nvPr/>
          </p:nvSpPr>
          <p:spPr>
            <a:xfrm>
              <a:off x="7861082" y="3144454"/>
              <a:ext cx="37080" cy="141996"/>
            </a:xfrm>
            <a:custGeom>
              <a:avLst/>
              <a:gdLst/>
              <a:ahLst/>
              <a:cxnLst/>
              <a:rect l="l" t="t" r="r" b="b"/>
              <a:pathLst>
                <a:path w="1325" h="5074" extrusionOk="0">
                  <a:moveTo>
                    <a:pt x="1233" y="412"/>
                  </a:moveTo>
                  <a:cubicBezTo>
                    <a:pt x="1233" y="434"/>
                    <a:pt x="1210" y="434"/>
                    <a:pt x="1210" y="434"/>
                  </a:cubicBezTo>
                  <a:cubicBezTo>
                    <a:pt x="1233" y="434"/>
                    <a:pt x="1233" y="434"/>
                    <a:pt x="1233" y="412"/>
                  </a:cubicBezTo>
                  <a:close/>
                  <a:moveTo>
                    <a:pt x="1256" y="1"/>
                  </a:moveTo>
                  <a:cubicBezTo>
                    <a:pt x="1210" y="1"/>
                    <a:pt x="1187" y="24"/>
                    <a:pt x="1165" y="46"/>
                  </a:cubicBezTo>
                  <a:cubicBezTo>
                    <a:pt x="1142" y="160"/>
                    <a:pt x="1119" y="252"/>
                    <a:pt x="1073" y="366"/>
                  </a:cubicBezTo>
                  <a:cubicBezTo>
                    <a:pt x="1050" y="434"/>
                    <a:pt x="1028" y="526"/>
                    <a:pt x="1005" y="617"/>
                  </a:cubicBezTo>
                  <a:cubicBezTo>
                    <a:pt x="959" y="777"/>
                    <a:pt x="914" y="937"/>
                    <a:pt x="868" y="1119"/>
                  </a:cubicBezTo>
                  <a:cubicBezTo>
                    <a:pt x="822" y="1256"/>
                    <a:pt x="777" y="1416"/>
                    <a:pt x="731" y="1576"/>
                  </a:cubicBezTo>
                  <a:cubicBezTo>
                    <a:pt x="685" y="1781"/>
                    <a:pt x="640" y="1964"/>
                    <a:pt x="594" y="2146"/>
                  </a:cubicBezTo>
                  <a:cubicBezTo>
                    <a:pt x="525" y="2489"/>
                    <a:pt x="434" y="2831"/>
                    <a:pt x="343" y="3196"/>
                  </a:cubicBezTo>
                  <a:cubicBezTo>
                    <a:pt x="297" y="3356"/>
                    <a:pt x="274" y="3493"/>
                    <a:pt x="229" y="3653"/>
                  </a:cubicBezTo>
                  <a:cubicBezTo>
                    <a:pt x="229" y="3744"/>
                    <a:pt x="206" y="3813"/>
                    <a:pt x="183" y="3904"/>
                  </a:cubicBezTo>
                  <a:cubicBezTo>
                    <a:pt x="160" y="3995"/>
                    <a:pt x="137" y="4086"/>
                    <a:pt x="137" y="4178"/>
                  </a:cubicBezTo>
                  <a:cubicBezTo>
                    <a:pt x="92" y="4429"/>
                    <a:pt x="46" y="4680"/>
                    <a:pt x="1" y="4931"/>
                  </a:cubicBezTo>
                  <a:cubicBezTo>
                    <a:pt x="1" y="4999"/>
                    <a:pt x="46" y="5068"/>
                    <a:pt x="92" y="5068"/>
                  </a:cubicBezTo>
                  <a:cubicBezTo>
                    <a:pt x="104" y="5072"/>
                    <a:pt x="116" y="5074"/>
                    <a:pt x="128" y="5074"/>
                  </a:cubicBezTo>
                  <a:cubicBezTo>
                    <a:pt x="182" y="5074"/>
                    <a:pt x="229" y="5033"/>
                    <a:pt x="229" y="4977"/>
                  </a:cubicBezTo>
                  <a:cubicBezTo>
                    <a:pt x="297" y="4611"/>
                    <a:pt x="366" y="4223"/>
                    <a:pt x="411" y="3858"/>
                  </a:cubicBezTo>
                  <a:cubicBezTo>
                    <a:pt x="457" y="3676"/>
                    <a:pt x="480" y="3493"/>
                    <a:pt x="525" y="3310"/>
                  </a:cubicBezTo>
                  <a:cubicBezTo>
                    <a:pt x="548" y="3151"/>
                    <a:pt x="571" y="2991"/>
                    <a:pt x="617" y="2854"/>
                  </a:cubicBezTo>
                  <a:cubicBezTo>
                    <a:pt x="640" y="2763"/>
                    <a:pt x="662" y="2671"/>
                    <a:pt x="662" y="2557"/>
                  </a:cubicBezTo>
                  <a:cubicBezTo>
                    <a:pt x="685" y="2466"/>
                    <a:pt x="731" y="2352"/>
                    <a:pt x="754" y="2260"/>
                  </a:cubicBezTo>
                  <a:cubicBezTo>
                    <a:pt x="777" y="2101"/>
                    <a:pt x="822" y="1964"/>
                    <a:pt x="845" y="1804"/>
                  </a:cubicBezTo>
                  <a:cubicBezTo>
                    <a:pt x="936" y="1439"/>
                    <a:pt x="1050" y="1096"/>
                    <a:pt x="1142" y="731"/>
                  </a:cubicBezTo>
                  <a:cubicBezTo>
                    <a:pt x="1165" y="640"/>
                    <a:pt x="1187" y="549"/>
                    <a:pt x="1210" y="434"/>
                  </a:cubicBezTo>
                  <a:cubicBezTo>
                    <a:pt x="1256" y="320"/>
                    <a:pt x="1279" y="229"/>
                    <a:pt x="1324" y="115"/>
                  </a:cubicBezTo>
                  <a:cubicBezTo>
                    <a:pt x="1324" y="92"/>
                    <a:pt x="1324" y="69"/>
                    <a:pt x="1324" y="46"/>
                  </a:cubicBezTo>
                  <a:cubicBezTo>
                    <a:pt x="1324" y="46"/>
                    <a:pt x="1302" y="24"/>
                    <a:pt x="1279" y="1"/>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8"/>
            <p:cNvSpPr/>
            <p:nvPr/>
          </p:nvSpPr>
          <p:spPr>
            <a:xfrm>
              <a:off x="7756950" y="3231319"/>
              <a:ext cx="72229" cy="240307"/>
            </a:xfrm>
            <a:custGeom>
              <a:avLst/>
              <a:gdLst/>
              <a:ahLst/>
              <a:cxnLst/>
              <a:rect l="l" t="t" r="r" b="b"/>
              <a:pathLst>
                <a:path w="2581" h="8587" extrusionOk="0">
                  <a:moveTo>
                    <a:pt x="1545" y="2559"/>
                  </a:moveTo>
                  <a:lnTo>
                    <a:pt x="1545" y="2559"/>
                  </a:lnTo>
                  <a:cubicBezTo>
                    <a:pt x="1530" y="2563"/>
                    <a:pt x="1530" y="2583"/>
                    <a:pt x="1530" y="2603"/>
                  </a:cubicBezTo>
                  <a:cubicBezTo>
                    <a:pt x="1535" y="2588"/>
                    <a:pt x="1540" y="2573"/>
                    <a:pt x="1545" y="2559"/>
                  </a:cubicBezTo>
                  <a:close/>
                  <a:moveTo>
                    <a:pt x="2489" y="1"/>
                  </a:moveTo>
                  <a:cubicBezTo>
                    <a:pt x="2466" y="1"/>
                    <a:pt x="2420" y="1"/>
                    <a:pt x="2420" y="47"/>
                  </a:cubicBezTo>
                  <a:cubicBezTo>
                    <a:pt x="2375" y="161"/>
                    <a:pt x="2352" y="275"/>
                    <a:pt x="2329" y="389"/>
                  </a:cubicBezTo>
                  <a:cubicBezTo>
                    <a:pt x="2261" y="572"/>
                    <a:pt x="2192" y="754"/>
                    <a:pt x="2124" y="914"/>
                  </a:cubicBezTo>
                  <a:cubicBezTo>
                    <a:pt x="2055" y="1097"/>
                    <a:pt x="2010" y="1279"/>
                    <a:pt x="1941" y="1462"/>
                  </a:cubicBezTo>
                  <a:cubicBezTo>
                    <a:pt x="1850" y="1644"/>
                    <a:pt x="1804" y="1827"/>
                    <a:pt x="1736" y="2010"/>
                  </a:cubicBezTo>
                  <a:cubicBezTo>
                    <a:pt x="1672" y="2179"/>
                    <a:pt x="1609" y="2368"/>
                    <a:pt x="1545" y="2559"/>
                  </a:cubicBezTo>
                  <a:lnTo>
                    <a:pt x="1545" y="2559"/>
                  </a:lnTo>
                  <a:cubicBezTo>
                    <a:pt x="1547" y="2558"/>
                    <a:pt x="1550" y="2557"/>
                    <a:pt x="1553" y="2557"/>
                  </a:cubicBezTo>
                  <a:cubicBezTo>
                    <a:pt x="1393" y="3037"/>
                    <a:pt x="1234" y="3539"/>
                    <a:pt x="1097" y="4018"/>
                  </a:cubicBezTo>
                  <a:cubicBezTo>
                    <a:pt x="962" y="4490"/>
                    <a:pt x="849" y="4939"/>
                    <a:pt x="715" y="5389"/>
                  </a:cubicBezTo>
                  <a:lnTo>
                    <a:pt x="715" y="5389"/>
                  </a:lnTo>
                  <a:cubicBezTo>
                    <a:pt x="719" y="5388"/>
                    <a:pt x="724" y="5388"/>
                    <a:pt x="731" y="5388"/>
                  </a:cubicBezTo>
                  <a:cubicBezTo>
                    <a:pt x="721" y="5388"/>
                    <a:pt x="716" y="5392"/>
                    <a:pt x="713" y="5397"/>
                  </a:cubicBezTo>
                  <a:lnTo>
                    <a:pt x="713" y="5397"/>
                  </a:lnTo>
                  <a:cubicBezTo>
                    <a:pt x="713" y="5394"/>
                    <a:pt x="714" y="5391"/>
                    <a:pt x="715" y="5389"/>
                  </a:cubicBezTo>
                  <a:lnTo>
                    <a:pt x="715" y="5389"/>
                  </a:lnTo>
                  <a:cubicBezTo>
                    <a:pt x="709" y="5390"/>
                    <a:pt x="709" y="5395"/>
                    <a:pt x="709" y="5411"/>
                  </a:cubicBezTo>
                  <a:cubicBezTo>
                    <a:pt x="709" y="5411"/>
                    <a:pt x="709" y="5403"/>
                    <a:pt x="713" y="5397"/>
                  </a:cubicBezTo>
                  <a:lnTo>
                    <a:pt x="713" y="5397"/>
                  </a:lnTo>
                  <a:cubicBezTo>
                    <a:pt x="711" y="5402"/>
                    <a:pt x="710" y="5406"/>
                    <a:pt x="709" y="5411"/>
                  </a:cubicBezTo>
                  <a:cubicBezTo>
                    <a:pt x="709" y="5420"/>
                    <a:pt x="709" y="5429"/>
                    <a:pt x="707" y="5436"/>
                  </a:cubicBezTo>
                  <a:lnTo>
                    <a:pt x="707" y="5436"/>
                  </a:lnTo>
                  <a:cubicBezTo>
                    <a:pt x="705" y="5441"/>
                    <a:pt x="702" y="5446"/>
                    <a:pt x="700" y="5451"/>
                  </a:cubicBezTo>
                  <a:lnTo>
                    <a:pt x="700" y="5451"/>
                  </a:lnTo>
                  <a:cubicBezTo>
                    <a:pt x="697" y="5454"/>
                    <a:pt x="692" y="5456"/>
                    <a:pt x="686" y="5456"/>
                  </a:cubicBezTo>
                  <a:lnTo>
                    <a:pt x="686" y="5456"/>
                  </a:lnTo>
                  <a:cubicBezTo>
                    <a:pt x="692" y="5456"/>
                    <a:pt x="697" y="5454"/>
                    <a:pt x="700" y="5452"/>
                  </a:cubicBezTo>
                  <a:lnTo>
                    <a:pt x="700" y="5452"/>
                  </a:lnTo>
                  <a:cubicBezTo>
                    <a:pt x="680" y="5496"/>
                    <a:pt x="663" y="5553"/>
                    <a:pt x="663" y="5593"/>
                  </a:cubicBezTo>
                  <a:cubicBezTo>
                    <a:pt x="594" y="5821"/>
                    <a:pt x="526" y="6027"/>
                    <a:pt x="457" y="6255"/>
                  </a:cubicBezTo>
                  <a:cubicBezTo>
                    <a:pt x="412" y="6483"/>
                    <a:pt x="366" y="6712"/>
                    <a:pt x="321" y="6917"/>
                  </a:cubicBezTo>
                  <a:cubicBezTo>
                    <a:pt x="252" y="7145"/>
                    <a:pt x="206" y="7351"/>
                    <a:pt x="138" y="7579"/>
                  </a:cubicBezTo>
                  <a:cubicBezTo>
                    <a:pt x="115" y="7693"/>
                    <a:pt x="92" y="7807"/>
                    <a:pt x="69" y="7898"/>
                  </a:cubicBezTo>
                  <a:cubicBezTo>
                    <a:pt x="47" y="7967"/>
                    <a:pt x="47" y="8013"/>
                    <a:pt x="24" y="8081"/>
                  </a:cubicBezTo>
                  <a:cubicBezTo>
                    <a:pt x="1" y="8150"/>
                    <a:pt x="1" y="8241"/>
                    <a:pt x="1" y="8309"/>
                  </a:cubicBezTo>
                  <a:cubicBezTo>
                    <a:pt x="24" y="8355"/>
                    <a:pt x="24" y="8401"/>
                    <a:pt x="69" y="8446"/>
                  </a:cubicBezTo>
                  <a:cubicBezTo>
                    <a:pt x="115" y="8515"/>
                    <a:pt x="184" y="8560"/>
                    <a:pt x="275" y="8583"/>
                  </a:cubicBezTo>
                  <a:cubicBezTo>
                    <a:pt x="289" y="8585"/>
                    <a:pt x="302" y="8586"/>
                    <a:pt x="316" y="8586"/>
                  </a:cubicBezTo>
                  <a:cubicBezTo>
                    <a:pt x="461" y="8586"/>
                    <a:pt x="596" y="8478"/>
                    <a:pt x="617" y="8332"/>
                  </a:cubicBezTo>
                  <a:cubicBezTo>
                    <a:pt x="617" y="8309"/>
                    <a:pt x="617" y="8309"/>
                    <a:pt x="640" y="8287"/>
                  </a:cubicBezTo>
                  <a:cubicBezTo>
                    <a:pt x="731" y="8013"/>
                    <a:pt x="777" y="7716"/>
                    <a:pt x="846" y="7442"/>
                  </a:cubicBezTo>
                  <a:cubicBezTo>
                    <a:pt x="914" y="7145"/>
                    <a:pt x="982" y="6871"/>
                    <a:pt x="1051" y="6575"/>
                  </a:cubicBezTo>
                  <a:cubicBezTo>
                    <a:pt x="1119" y="6301"/>
                    <a:pt x="1211" y="6004"/>
                    <a:pt x="1279" y="5730"/>
                  </a:cubicBezTo>
                  <a:cubicBezTo>
                    <a:pt x="1371" y="5456"/>
                    <a:pt x="1462" y="5159"/>
                    <a:pt x="1530" y="4886"/>
                  </a:cubicBezTo>
                  <a:cubicBezTo>
                    <a:pt x="1667" y="4315"/>
                    <a:pt x="1827" y="3767"/>
                    <a:pt x="1941" y="3219"/>
                  </a:cubicBezTo>
                  <a:cubicBezTo>
                    <a:pt x="2010" y="2945"/>
                    <a:pt x="2078" y="2672"/>
                    <a:pt x="2124" y="2398"/>
                  </a:cubicBezTo>
                  <a:cubicBezTo>
                    <a:pt x="2169" y="2101"/>
                    <a:pt x="2238" y="1804"/>
                    <a:pt x="2284" y="1507"/>
                  </a:cubicBezTo>
                  <a:cubicBezTo>
                    <a:pt x="2329" y="1279"/>
                    <a:pt x="2352" y="1074"/>
                    <a:pt x="2398" y="868"/>
                  </a:cubicBezTo>
                  <a:cubicBezTo>
                    <a:pt x="2420" y="731"/>
                    <a:pt x="2443" y="617"/>
                    <a:pt x="2466" y="503"/>
                  </a:cubicBezTo>
                  <a:cubicBezTo>
                    <a:pt x="2489" y="412"/>
                    <a:pt x="2512" y="321"/>
                    <a:pt x="2535" y="229"/>
                  </a:cubicBezTo>
                  <a:cubicBezTo>
                    <a:pt x="2557" y="184"/>
                    <a:pt x="2557" y="138"/>
                    <a:pt x="2580" y="115"/>
                  </a:cubicBezTo>
                  <a:cubicBezTo>
                    <a:pt x="2580" y="69"/>
                    <a:pt x="2580" y="24"/>
                    <a:pt x="2535" y="1"/>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38"/>
            <p:cNvSpPr/>
            <p:nvPr/>
          </p:nvSpPr>
          <p:spPr>
            <a:xfrm>
              <a:off x="7753759" y="3493231"/>
              <a:ext cx="8983" cy="8340"/>
            </a:xfrm>
            <a:custGeom>
              <a:avLst/>
              <a:gdLst/>
              <a:ahLst/>
              <a:cxnLst/>
              <a:rect l="l" t="t" r="r" b="b"/>
              <a:pathLst>
                <a:path w="321" h="298" extrusionOk="0">
                  <a:moveTo>
                    <a:pt x="138" y="0"/>
                  </a:moveTo>
                  <a:cubicBezTo>
                    <a:pt x="69" y="0"/>
                    <a:pt x="1" y="92"/>
                    <a:pt x="1" y="160"/>
                  </a:cubicBezTo>
                  <a:cubicBezTo>
                    <a:pt x="1" y="206"/>
                    <a:pt x="24" y="251"/>
                    <a:pt x="47" y="274"/>
                  </a:cubicBezTo>
                  <a:cubicBezTo>
                    <a:pt x="92" y="297"/>
                    <a:pt x="138" y="297"/>
                    <a:pt x="161" y="297"/>
                  </a:cubicBezTo>
                  <a:cubicBezTo>
                    <a:pt x="252" y="297"/>
                    <a:pt x="320" y="206"/>
                    <a:pt x="298" y="137"/>
                  </a:cubicBezTo>
                  <a:cubicBezTo>
                    <a:pt x="298" y="92"/>
                    <a:pt x="275" y="69"/>
                    <a:pt x="252" y="46"/>
                  </a:cubicBezTo>
                  <a:cubicBezTo>
                    <a:pt x="229" y="0"/>
                    <a:pt x="183" y="0"/>
                    <a:pt x="138" y="0"/>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8"/>
            <p:cNvSpPr/>
            <p:nvPr/>
          </p:nvSpPr>
          <p:spPr>
            <a:xfrm>
              <a:off x="7693088" y="3424891"/>
              <a:ext cx="60699" cy="192061"/>
            </a:xfrm>
            <a:custGeom>
              <a:avLst/>
              <a:gdLst/>
              <a:ahLst/>
              <a:cxnLst/>
              <a:rect l="l" t="t" r="r" b="b"/>
              <a:pathLst>
                <a:path w="2169" h="6863" extrusionOk="0">
                  <a:moveTo>
                    <a:pt x="1473" y="1497"/>
                  </a:moveTo>
                  <a:cubicBezTo>
                    <a:pt x="1467" y="1506"/>
                    <a:pt x="1461" y="1518"/>
                    <a:pt x="1461" y="1529"/>
                  </a:cubicBezTo>
                  <a:cubicBezTo>
                    <a:pt x="1465" y="1519"/>
                    <a:pt x="1469" y="1508"/>
                    <a:pt x="1473" y="1497"/>
                  </a:cubicBezTo>
                  <a:close/>
                  <a:moveTo>
                    <a:pt x="810" y="3687"/>
                  </a:moveTo>
                  <a:lnTo>
                    <a:pt x="810" y="3687"/>
                  </a:lnTo>
                  <a:cubicBezTo>
                    <a:pt x="807" y="3698"/>
                    <a:pt x="803" y="3710"/>
                    <a:pt x="799" y="3721"/>
                  </a:cubicBezTo>
                  <a:cubicBezTo>
                    <a:pt x="799" y="3709"/>
                    <a:pt x="805" y="3698"/>
                    <a:pt x="810" y="3687"/>
                  </a:cubicBezTo>
                  <a:close/>
                  <a:moveTo>
                    <a:pt x="2009" y="0"/>
                  </a:moveTo>
                  <a:cubicBezTo>
                    <a:pt x="1941" y="0"/>
                    <a:pt x="1895" y="46"/>
                    <a:pt x="1872" y="114"/>
                  </a:cubicBezTo>
                  <a:cubicBezTo>
                    <a:pt x="1826" y="274"/>
                    <a:pt x="1781" y="411"/>
                    <a:pt x="1735" y="571"/>
                  </a:cubicBezTo>
                  <a:cubicBezTo>
                    <a:pt x="1712" y="730"/>
                    <a:pt x="1644" y="890"/>
                    <a:pt x="1598" y="1050"/>
                  </a:cubicBezTo>
                  <a:cubicBezTo>
                    <a:pt x="1603" y="1050"/>
                    <a:pt x="1607" y="1049"/>
                    <a:pt x="1610" y="1047"/>
                  </a:cubicBezTo>
                  <a:lnTo>
                    <a:pt x="1610" y="1047"/>
                  </a:lnTo>
                  <a:cubicBezTo>
                    <a:pt x="1571" y="1202"/>
                    <a:pt x="1530" y="1342"/>
                    <a:pt x="1473" y="1497"/>
                  </a:cubicBezTo>
                  <a:lnTo>
                    <a:pt x="1473" y="1497"/>
                  </a:lnTo>
                  <a:cubicBezTo>
                    <a:pt x="1479" y="1489"/>
                    <a:pt x="1484" y="1484"/>
                    <a:pt x="1484" y="1484"/>
                  </a:cubicBezTo>
                  <a:lnTo>
                    <a:pt x="1484" y="1484"/>
                  </a:lnTo>
                  <a:cubicBezTo>
                    <a:pt x="1370" y="1780"/>
                    <a:pt x="1279" y="2100"/>
                    <a:pt x="1187" y="2419"/>
                  </a:cubicBezTo>
                  <a:cubicBezTo>
                    <a:pt x="1096" y="2693"/>
                    <a:pt x="1028" y="2990"/>
                    <a:pt x="936" y="3287"/>
                  </a:cubicBezTo>
                  <a:cubicBezTo>
                    <a:pt x="898" y="3402"/>
                    <a:pt x="859" y="3534"/>
                    <a:pt x="821" y="3655"/>
                  </a:cubicBezTo>
                  <a:lnTo>
                    <a:pt x="821" y="3655"/>
                  </a:lnTo>
                  <a:cubicBezTo>
                    <a:pt x="798" y="3701"/>
                    <a:pt x="777" y="3767"/>
                    <a:pt x="777" y="3812"/>
                  </a:cubicBezTo>
                  <a:cubicBezTo>
                    <a:pt x="754" y="3880"/>
                    <a:pt x="731" y="3926"/>
                    <a:pt x="708" y="3972"/>
                  </a:cubicBezTo>
                  <a:cubicBezTo>
                    <a:pt x="571" y="4405"/>
                    <a:pt x="457" y="4862"/>
                    <a:pt x="320" y="5295"/>
                  </a:cubicBezTo>
                  <a:cubicBezTo>
                    <a:pt x="206" y="5683"/>
                    <a:pt x="137" y="6094"/>
                    <a:pt x="23" y="6482"/>
                  </a:cubicBezTo>
                  <a:cubicBezTo>
                    <a:pt x="0" y="6528"/>
                    <a:pt x="0" y="6597"/>
                    <a:pt x="23" y="6642"/>
                  </a:cubicBezTo>
                  <a:cubicBezTo>
                    <a:pt x="69" y="6733"/>
                    <a:pt x="115" y="6802"/>
                    <a:pt x="206" y="6825"/>
                  </a:cubicBezTo>
                  <a:cubicBezTo>
                    <a:pt x="246" y="6851"/>
                    <a:pt x="294" y="6863"/>
                    <a:pt x="341" y="6863"/>
                  </a:cubicBezTo>
                  <a:cubicBezTo>
                    <a:pt x="373" y="6863"/>
                    <a:pt x="406" y="6857"/>
                    <a:pt x="434" y="6848"/>
                  </a:cubicBezTo>
                  <a:cubicBezTo>
                    <a:pt x="525" y="6802"/>
                    <a:pt x="594" y="6756"/>
                    <a:pt x="617" y="6665"/>
                  </a:cubicBezTo>
                  <a:cubicBezTo>
                    <a:pt x="731" y="6391"/>
                    <a:pt x="777" y="6072"/>
                    <a:pt x="845" y="5798"/>
                  </a:cubicBezTo>
                  <a:cubicBezTo>
                    <a:pt x="936" y="5501"/>
                    <a:pt x="1005" y="5204"/>
                    <a:pt x="1096" y="4907"/>
                  </a:cubicBezTo>
                  <a:cubicBezTo>
                    <a:pt x="1256" y="4337"/>
                    <a:pt x="1416" y="3766"/>
                    <a:pt x="1553" y="3173"/>
                  </a:cubicBezTo>
                  <a:cubicBezTo>
                    <a:pt x="1598" y="2944"/>
                    <a:pt x="1667" y="2693"/>
                    <a:pt x="1712" y="2465"/>
                  </a:cubicBezTo>
                  <a:cubicBezTo>
                    <a:pt x="1735" y="2351"/>
                    <a:pt x="1758" y="2237"/>
                    <a:pt x="1781" y="2100"/>
                  </a:cubicBezTo>
                  <a:cubicBezTo>
                    <a:pt x="1781" y="1986"/>
                    <a:pt x="1804" y="1849"/>
                    <a:pt x="1849" y="1712"/>
                  </a:cubicBezTo>
                  <a:cubicBezTo>
                    <a:pt x="1895" y="1461"/>
                    <a:pt x="1941" y="1187"/>
                    <a:pt x="1986" y="936"/>
                  </a:cubicBezTo>
                  <a:cubicBezTo>
                    <a:pt x="2009" y="799"/>
                    <a:pt x="2032" y="685"/>
                    <a:pt x="2055" y="548"/>
                  </a:cubicBezTo>
                  <a:cubicBezTo>
                    <a:pt x="2078" y="434"/>
                    <a:pt x="2123" y="297"/>
                    <a:pt x="2146" y="160"/>
                  </a:cubicBezTo>
                  <a:cubicBezTo>
                    <a:pt x="2169" y="91"/>
                    <a:pt x="2100" y="23"/>
                    <a:pt x="2032" y="0"/>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8"/>
            <p:cNvSpPr/>
            <p:nvPr/>
          </p:nvSpPr>
          <p:spPr>
            <a:xfrm>
              <a:off x="7839365" y="3205153"/>
              <a:ext cx="145662" cy="537844"/>
            </a:xfrm>
            <a:custGeom>
              <a:avLst/>
              <a:gdLst/>
              <a:ahLst/>
              <a:cxnLst/>
              <a:rect l="l" t="t" r="r" b="b"/>
              <a:pathLst>
                <a:path w="5205" h="19219" extrusionOk="0">
                  <a:moveTo>
                    <a:pt x="4794" y="0"/>
                  </a:moveTo>
                  <a:cubicBezTo>
                    <a:pt x="4771" y="0"/>
                    <a:pt x="4725" y="0"/>
                    <a:pt x="4702" y="23"/>
                  </a:cubicBezTo>
                  <a:cubicBezTo>
                    <a:pt x="4657" y="23"/>
                    <a:pt x="4611" y="69"/>
                    <a:pt x="4588" y="114"/>
                  </a:cubicBezTo>
                  <a:cubicBezTo>
                    <a:pt x="4588" y="137"/>
                    <a:pt x="4588" y="137"/>
                    <a:pt x="4566" y="137"/>
                  </a:cubicBezTo>
                  <a:cubicBezTo>
                    <a:pt x="4566" y="206"/>
                    <a:pt x="4543" y="251"/>
                    <a:pt x="4520" y="297"/>
                  </a:cubicBezTo>
                  <a:cubicBezTo>
                    <a:pt x="4497" y="457"/>
                    <a:pt x="4451" y="616"/>
                    <a:pt x="4429" y="776"/>
                  </a:cubicBezTo>
                  <a:cubicBezTo>
                    <a:pt x="4406" y="776"/>
                    <a:pt x="4383" y="776"/>
                    <a:pt x="4383" y="799"/>
                  </a:cubicBezTo>
                  <a:cubicBezTo>
                    <a:pt x="4337" y="799"/>
                    <a:pt x="4269" y="845"/>
                    <a:pt x="4269" y="890"/>
                  </a:cubicBezTo>
                  <a:cubicBezTo>
                    <a:pt x="4200" y="1073"/>
                    <a:pt x="4155" y="1256"/>
                    <a:pt x="4132" y="1438"/>
                  </a:cubicBezTo>
                  <a:cubicBezTo>
                    <a:pt x="4109" y="1575"/>
                    <a:pt x="4063" y="1712"/>
                    <a:pt x="4041" y="1849"/>
                  </a:cubicBezTo>
                  <a:cubicBezTo>
                    <a:pt x="4041" y="1895"/>
                    <a:pt x="4018" y="1963"/>
                    <a:pt x="3995" y="2009"/>
                  </a:cubicBezTo>
                  <a:cubicBezTo>
                    <a:pt x="3904" y="2374"/>
                    <a:pt x="3812" y="2739"/>
                    <a:pt x="3698" y="3104"/>
                  </a:cubicBezTo>
                  <a:cubicBezTo>
                    <a:pt x="3630" y="3378"/>
                    <a:pt x="3538" y="3652"/>
                    <a:pt x="3470" y="3949"/>
                  </a:cubicBezTo>
                  <a:cubicBezTo>
                    <a:pt x="3424" y="4109"/>
                    <a:pt x="3356" y="4268"/>
                    <a:pt x="3310" y="4428"/>
                  </a:cubicBezTo>
                  <a:cubicBezTo>
                    <a:pt x="3264" y="4656"/>
                    <a:pt x="3196" y="4908"/>
                    <a:pt x="3128" y="5136"/>
                  </a:cubicBezTo>
                  <a:cubicBezTo>
                    <a:pt x="3105" y="5227"/>
                    <a:pt x="3082" y="5296"/>
                    <a:pt x="3082" y="5364"/>
                  </a:cubicBezTo>
                  <a:cubicBezTo>
                    <a:pt x="3036" y="5501"/>
                    <a:pt x="2991" y="5638"/>
                    <a:pt x="2968" y="5775"/>
                  </a:cubicBezTo>
                  <a:cubicBezTo>
                    <a:pt x="2968" y="5821"/>
                    <a:pt x="2945" y="5843"/>
                    <a:pt x="2945" y="5866"/>
                  </a:cubicBezTo>
                  <a:cubicBezTo>
                    <a:pt x="2899" y="6026"/>
                    <a:pt x="2854" y="6186"/>
                    <a:pt x="2808" y="6368"/>
                  </a:cubicBezTo>
                  <a:cubicBezTo>
                    <a:pt x="2808" y="6391"/>
                    <a:pt x="2808" y="6437"/>
                    <a:pt x="2831" y="6482"/>
                  </a:cubicBezTo>
                  <a:cubicBezTo>
                    <a:pt x="2785" y="6619"/>
                    <a:pt x="2739" y="6756"/>
                    <a:pt x="2717" y="6893"/>
                  </a:cubicBezTo>
                  <a:cubicBezTo>
                    <a:pt x="2648" y="7167"/>
                    <a:pt x="2580" y="7441"/>
                    <a:pt x="2511" y="7715"/>
                  </a:cubicBezTo>
                  <a:cubicBezTo>
                    <a:pt x="2488" y="7829"/>
                    <a:pt x="2466" y="7966"/>
                    <a:pt x="2443" y="8080"/>
                  </a:cubicBezTo>
                  <a:cubicBezTo>
                    <a:pt x="2420" y="8149"/>
                    <a:pt x="2397" y="8194"/>
                    <a:pt x="2397" y="8263"/>
                  </a:cubicBezTo>
                  <a:cubicBezTo>
                    <a:pt x="2374" y="8331"/>
                    <a:pt x="2351" y="8400"/>
                    <a:pt x="2351" y="8468"/>
                  </a:cubicBezTo>
                  <a:cubicBezTo>
                    <a:pt x="2329" y="8537"/>
                    <a:pt x="2351" y="8605"/>
                    <a:pt x="2397" y="8674"/>
                  </a:cubicBezTo>
                  <a:cubicBezTo>
                    <a:pt x="2374" y="8697"/>
                    <a:pt x="2374" y="8719"/>
                    <a:pt x="2374" y="8742"/>
                  </a:cubicBezTo>
                  <a:cubicBezTo>
                    <a:pt x="2351" y="8811"/>
                    <a:pt x="2329" y="8879"/>
                    <a:pt x="2306" y="8970"/>
                  </a:cubicBezTo>
                  <a:cubicBezTo>
                    <a:pt x="2283" y="9062"/>
                    <a:pt x="2260" y="9153"/>
                    <a:pt x="2237" y="9244"/>
                  </a:cubicBezTo>
                  <a:cubicBezTo>
                    <a:pt x="2237" y="9336"/>
                    <a:pt x="2260" y="9404"/>
                    <a:pt x="2306" y="9473"/>
                  </a:cubicBezTo>
                  <a:cubicBezTo>
                    <a:pt x="2283" y="9541"/>
                    <a:pt x="2260" y="9610"/>
                    <a:pt x="2260" y="9678"/>
                  </a:cubicBezTo>
                  <a:cubicBezTo>
                    <a:pt x="2237" y="9746"/>
                    <a:pt x="2215" y="9815"/>
                    <a:pt x="2192" y="9883"/>
                  </a:cubicBezTo>
                  <a:cubicBezTo>
                    <a:pt x="2192" y="9906"/>
                    <a:pt x="2192" y="9929"/>
                    <a:pt x="2169" y="9952"/>
                  </a:cubicBezTo>
                  <a:cubicBezTo>
                    <a:pt x="2169" y="9998"/>
                    <a:pt x="2146" y="10043"/>
                    <a:pt x="2146" y="10089"/>
                  </a:cubicBezTo>
                  <a:cubicBezTo>
                    <a:pt x="2123" y="10135"/>
                    <a:pt x="2100" y="10203"/>
                    <a:pt x="2100" y="10249"/>
                  </a:cubicBezTo>
                  <a:cubicBezTo>
                    <a:pt x="2100" y="10294"/>
                    <a:pt x="2100" y="10363"/>
                    <a:pt x="2123" y="10408"/>
                  </a:cubicBezTo>
                  <a:cubicBezTo>
                    <a:pt x="2078" y="10591"/>
                    <a:pt x="2032" y="10796"/>
                    <a:pt x="1986" y="10979"/>
                  </a:cubicBezTo>
                  <a:cubicBezTo>
                    <a:pt x="1963" y="11070"/>
                    <a:pt x="1941" y="11162"/>
                    <a:pt x="1918" y="11253"/>
                  </a:cubicBezTo>
                  <a:cubicBezTo>
                    <a:pt x="1918" y="11276"/>
                    <a:pt x="1918" y="11299"/>
                    <a:pt x="1918" y="11299"/>
                  </a:cubicBezTo>
                  <a:cubicBezTo>
                    <a:pt x="1872" y="11504"/>
                    <a:pt x="1804" y="11687"/>
                    <a:pt x="1758" y="11869"/>
                  </a:cubicBezTo>
                  <a:cubicBezTo>
                    <a:pt x="1690" y="12189"/>
                    <a:pt x="1598" y="12508"/>
                    <a:pt x="1507" y="12828"/>
                  </a:cubicBezTo>
                  <a:cubicBezTo>
                    <a:pt x="1301" y="13535"/>
                    <a:pt x="1073" y="14266"/>
                    <a:pt x="891" y="14973"/>
                  </a:cubicBezTo>
                  <a:cubicBezTo>
                    <a:pt x="799" y="15270"/>
                    <a:pt x="731" y="15567"/>
                    <a:pt x="662" y="15841"/>
                  </a:cubicBezTo>
                  <a:cubicBezTo>
                    <a:pt x="640" y="15978"/>
                    <a:pt x="594" y="16115"/>
                    <a:pt x="571" y="16252"/>
                  </a:cubicBezTo>
                  <a:cubicBezTo>
                    <a:pt x="548" y="16343"/>
                    <a:pt x="525" y="16411"/>
                    <a:pt x="503" y="16503"/>
                  </a:cubicBezTo>
                  <a:cubicBezTo>
                    <a:pt x="480" y="16571"/>
                    <a:pt x="457" y="16663"/>
                    <a:pt x="457" y="16731"/>
                  </a:cubicBezTo>
                  <a:cubicBezTo>
                    <a:pt x="457" y="16777"/>
                    <a:pt x="457" y="16800"/>
                    <a:pt x="457" y="16845"/>
                  </a:cubicBezTo>
                  <a:cubicBezTo>
                    <a:pt x="434" y="16891"/>
                    <a:pt x="411" y="16936"/>
                    <a:pt x="388" y="16959"/>
                  </a:cubicBezTo>
                  <a:cubicBezTo>
                    <a:pt x="343" y="17096"/>
                    <a:pt x="297" y="17210"/>
                    <a:pt x="252" y="17324"/>
                  </a:cubicBezTo>
                  <a:cubicBezTo>
                    <a:pt x="206" y="17484"/>
                    <a:pt x="160" y="17644"/>
                    <a:pt x="137" y="17827"/>
                  </a:cubicBezTo>
                  <a:cubicBezTo>
                    <a:pt x="92" y="17941"/>
                    <a:pt x="69" y="18078"/>
                    <a:pt x="46" y="18215"/>
                  </a:cubicBezTo>
                  <a:cubicBezTo>
                    <a:pt x="23" y="18283"/>
                    <a:pt x="23" y="18352"/>
                    <a:pt x="0" y="18420"/>
                  </a:cubicBezTo>
                  <a:cubicBezTo>
                    <a:pt x="0" y="18443"/>
                    <a:pt x="0" y="18466"/>
                    <a:pt x="0" y="18511"/>
                  </a:cubicBezTo>
                  <a:cubicBezTo>
                    <a:pt x="0" y="18534"/>
                    <a:pt x="0" y="18580"/>
                    <a:pt x="0" y="18626"/>
                  </a:cubicBezTo>
                  <a:cubicBezTo>
                    <a:pt x="0" y="18648"/>
                    <a:pt x="0" y="18694"/>
                    <a:pt x="23" y="18740"/>
                  </a:cubicBezTo>
                  <a:cubicBezTo>
                    <a:pt x="23" y="18740"/>
                    <a:pt x="23" y="18762"/>
                    <a:pt x="46" y="18785"/>
                  </a:cubicBezTo>
                  <a:cubicBezTo>
                    <a:pt x="23" y="18854"/>
                    <a:pt x="23" y="18922"/>
                    <a:pt x="46" y="19014"/>
                  </a:cubicBezTo>
                  <a:cubicBezTo>
                    <a:pt x="46" y="19014"/>
                    <a:pt x="46" y="19014"/>
                    <a:pt x="46" y="19036"/>
                  </a:cubicBezTo>
                  <a:cubicBezTo>
                    <a:pt x="69" y="19082"/>
                    <a:pt x="92" y="19105"/>
                    <a:pt x="137" y="19151"/>
                  </a:cubicBezTo>
                  <a:cubicBezTo>
                    <a:pt x="183" y="19196"/>
                    <a:pt x="252" y="19219"/>
                    <a:pt x="343" y="19219"/>
                  </a:cubicBezTo>
                  <a:cubicBezTo>
                    <a:pt x="388" y="19219"/>
                    <a:pt x="434" y="19196"/>
                    <a:pt x="480" y="19173"/>
                  </a:cubicBezTo>
                  <a:cubicBezTo>
                    <a:pt x="503" y="19151"/>
                    <a:pt x="525" y="19151"/>
                    <a:pt x="548" y="19128"/>
                  </a:cubicBezTo>
                  <a:cubicBezTo>
                    <a:pt x="617" y="19128"/>
                    <a:pt x="708" y="19059"/>
                    <a:pt x="731" y="18991"/>
                  </a:cubicBezTo>
                  <a:cubicBezTo>
                    <a:pt x="731" y="18922"/>
                    <a:pt x="754" y="18877"/>
                    <a:pt x="777" y="18808"/>
                  </a:cubicBezTo>
                  <a:cubicBezTo>
                    <a:pt x="777" y="18785"/>
                    <a:pt x="799" y="18762"/>
                    <a:pt x="799" y="18762"/>
                  </a:cubicBezTo>
                  <a:cubicBezTo>
                    <a:pt x="868" y="18626"/>
                    <a:pt x="891" y="18511"/>
                    <a:pt x="936" y="18397"/>
                  </a:cubicBezTo>
                  <a:cubicBezTo>
                    <a:pt x="959" y="18306"/>
                    <a:pt x="982" y="18215"/>
                    <a:pt x="982" y="18123"/>
                  </a:cubicBezTo>
                  <a:cubicBezTo>
                    <a:pt x="1005" y="18078"/>
                    <a:pt x="1005" y="18032"/>
                    <a:pt x="1005" y="17986"/>
                  </a:cubicBezTo>
                  <a:cubicBezTo>
                    <a:pt x="1005" y="17941"/>
                    <a:pt x="1005" y="17895"/>
                    <a:pt x="982" y="17827"/>
                  </a:cubicBezTo>
                  <a:cubicBezTo>
                    <a:pt x="982" y="17827"/>
                    <a:pt x="982" y="17804"/>
                    <a:pt x="982" y="17804"/>
                  </a:cubicBezTo>
                  <a:cubicBezTo>
                    <a:pt x="1028" y="17530"/>
                    <a:pt x="1096" y="17256"/>
                    <a:pt x="1142" y="17005"/>
                  </a:cubicBezTo>
                  <a:cubicBezTo>
                    <a:pt x="1187" y="16982"/>
                    <a:pt x="1210" y="16936"/>
                    <a:pt x="1233" y="16891"/>
                  </a:cubicBezTo>
                  <a:cubicBezTo>
                    <a:pt x="1279" y="16731"/>
                    <a:pt x="1301" y="16571"/>
                    <a:pt x="1347" y="16389"/>
                  </a:cubicBezTo>
                  <a:cubicBezTo>
                    <a:pt x="1393" y="16229"/>
                    <a:pt x="1416" y="16069"/>
                    <a:pt x="1461" y="15886"/>
                  </a:cubicBezTo>
                  <a:cubicBezTo>
                    <a:pt x="1507" y="15658"/>
                    <a:pt x="1553" y="15430"/>
                    <a:pt x="1621" y="15202"/>
                  </a:cubicBezTo>
                  <a:cubicBezTo>
                    <a:pt x="1644" y="15088"/>
                    <a:pt x="1690" y="14951"/>
                    <a:pt x="1712" y="14837"/>
                  </a:cubicBezTo>
                  <a:cubicBezTo>
                    <a:pt x="1781" y="14563"/>
                    <a:pt x="1849" y="14289"/>
                    <a:pt x="1918" y="14015"/>
                  </a:cubicBezTo>
                  <a:cubicBezTo>
                    <a:pt x="1963" y="13878"/>
                    <a:pt x="1986" y="13718"/>
                    <a:pt x="2009" y="13581"/>
                  </a:cubicBezTo>
                  <a:cubicBezTo>
                    <a:pt x="2032" y="13535"/>
                    <a:pt x="2032" y="13490"/>
                    <a:pt x="2055" y="13444"/>
                  </a:cubicBezTo>
                  <a:cubicBezTo>
                    <a:pt x="2100" y="13239"/>
                    <a:pt x="2169" y="13011"/>
                    <a:pt x="2215" y="12782"/>
                  </a:cubicBezTo>
                  <a:cubicBezTo>
                    <a:pt x="2260" y="12668"/>
                    <a:pt x="2260" y="12554"/>
                    <a:pt x="2306" y="12440"/>
                  </a:cubicBezTo>
                  <a:cubicBezTo>
                    <a:pt x="2329" y="12326"/>
                    <a:pt x="2351" y="12234"/>
                    <a:pt x="2374" y="12120"/>
                  </a:cubicBezTo>
                  <a:cubicBezTo>
                    <a:pt x="2374" y="12120"/>
                    <a:pt x="2374" y="12120"/>
                    <a:pt x="2374" y="12098"/>
                  </a:cubicBezTo>
                  <a:cubicBezTo>
                    <a:pt x="2420" y="12006"/>
                    <a:pt x="2443" y="11869"/>
                    <a:pt x="2466" y="11778"/>
                  </a:cubicBezTo>
                  <a:cubicBezTo>
                    <a:pt x="2466" y="11687"/>
                    <a:pt x="2488" y="11618"/>
                    <a:pt x="2511" y="11550"/>
                  </a:cubicBezTo>
                  <a:cubicBezTo>
                    <a:pt x="2534" y="11413"/>
                    <a:pt x="2557" y="11276"/>
                    <a:pt x="2580" y="11162"/>
                  </a:cubicBezTo>
                  <a:cubicBezTo>
                    <a:pt x="2648" y="10888"/>
                    <a:pt x="2717" y="10637"/>
                    <a:pt x="2808" y="10363"/>
                  </a:cubicBezTo>
                  <a:cubicBezTo>
                    <a:pt x="2968" y="9746"/>
                    <a:pt x="3150" y="9130"/>
                    <a:pt x="3287" y="8514"/>
                  </a:cubicBezTo>
                  <a:cubicBezTo>
                    <a:pt x="3287" y="8491"/>
                    <a:pt x="3287" y="8468"/>
                    <a:pt x="3287" y="8445"/>
                  </a:cubicBezTo>
                  <a:cubicBezTo>
                    <a:pt x="3333" y="8309"/>
                    <a:pt x="3356" y="8149"/>
                    <a:pt x="3401" y="7989"/>
                  </a:cubicBezTo>
                  <a:cubicBezTo>
                    <a:pt x="3470" y="7738"/>
                    <a:pt x="3538" y="7487"/>
                    <a:pt x="3584" y="7236"/>
                  </a:cubicBezTo>
                  <a:cubicBezTo>
                    <a:pt x="3653" y="6939"/>
                    <a:pt x="3721" y="6665"/>
                    <a:pt x="3767" y="6391"/>
                  </a:cubicBezTo>
                  <a:cubicBezTo>
                    <a:pt x="3767" y="6346"/>
                    <a:pt x="3767" y="6300"/>
                    <a:pt x="3744" y="6254"/>
                  </a:cubicBezTo>
                  <a:cubicBezTo>
                    <a:pt x="3744" y="6231"/>
                    <a:pt x="3744" y="6209"/>
                    <a:pt x="3767" y="6209"/>
                  </a:cubicBezTo>
                  <a:cubicBezTo>
                    <a:pt x="3812" y="6026"/>
                    <a:pt x="3835" y="5843"/>
                    <a:pt x="3881" y="5661"/>
                  </a:cubicBezTo>
                  <a:cubicBezTo>
                    <a:pt x="3926" y="5524"/>
                    <a:pt x="3949" y="5410"/>
                    <a:pt x="3972" y="5296"/>
                  </a:cubicBezTo>
                  <a:cubicBezTo>
                    <a:pt x="3995" y="5204"/>
                    <a:pt x="4018" y="5113"/>
                    <a:pt x="4041" y="4999"/>
                  </a:cubicBezTo>
                  <a:cubicBezTo>
                    <a:pt x="4041" y="4999"/>
                    <a:pt x="4041" y="4976"/>
                    <a:pt x="4041" y="4953"/>
                  </a:cubicBezTo>
                  <a:cubicBezTo>
                    <a:pt x="4041" y="4908"/>
                    <a:pt x="4041" y="4885"/>
                    <a:pt x="4041" y="4839"/>
                  </a:cubicBezTo>
                  <a:cubicBezTo>
                    <a:pt x="4063" y="4771"/>
                    <a:pt x="4063" y="4725"/>
                    <a:pt x="4086" y="4679"/>
                  </a:cubicBezTo>
                  <a:cubicBezTo>
                    <a:pt x="4109" y="4520"/>
                    <a:pt x="4155" y="4360"/>
                    <a:pt x="4200" y="4177"/>
                  </a:cubicBezTo>
                  <a:cubicBezTo>
                    <a:pt x="4292" y="3835"/>
                    <a:pt x="4383" y="3470"/>
                    <a:pt x="4474" y="3104"/>
                  </a:cubicBezTo>
                  <a:cubicBezTo>
                    <a:pt x="4543" y="2785"/>
                    <a:pt x="4634" y="2442"/>
                    <a:pt x="4702" y="2100"/>
                  </a:cubicBezTo>
                  <a:cubicBezTo>
                    <a:pt x="4748" y="1940"/>
                    <a:pt x="4794" y="1803"/>
                    <a:pt x="4839" y="1644"/>
                  </a:cubicBezTo>
                  <a:cubicBezTo>
                    <a:pt x="4885" y="1598"/>
                    <a:pt x="4931" y="1552"/>
                    <a:pt x="4954" y="1484"/>
                  </a:cubicBezTo>
                  <a:cubicBezTo>
                    <a:pt x="4999" y="1392"/>
                    <a:pt x="5022" y="1301"/>
                    <a:pt x="5045" y="1210"/>
                  </a:cubicBezTo>
                  <a:cubicBezTo>
                    <a:pt x="5068" y="1096"/>
                    <a:pt x="5090" y="1004"/>
                    <a:pt x="5113" y="913"/>
                  </a:cubicBezTo>
                  <a:cubicBezTo>
                    <a:pt x="5136" y="845"/>
                    <a:pt x="5136" y="753"/>
                    <a:pt x="5159" y="685"/>
                  </a:cubicBezTo>
                  <a:cubicBezTo>
                    <a:pt x="5159" y="639"/>
                    <a:pt x="5159" y="594"/>
                    <a:pt x="5182" y="548"/>
                  </a:cubicBezTo>
                  <a:cubicBezTo>
                    <a:pt x="5182" y="525"/>
                    <a:pt x="5182" y="502"/>
                    <a:pt x="5182" y="479"/>
                  </a:cubicBezTo>
                  <a:cubicBezTo>
                    <a:pt x="5205" y="411"/>
                    <a:pt x="5182" y="365"/>
                    <a:pt x="5182" y="297"/>
                  </a:cubicBezTo>
                  <a:cubicBezTo>
                    <a:pt x="5159" y="228"/>
                    <a:pt x="5090" y="183"/>
                    <a:pt x="5022" y="160"/>
                  </a:cubicBezTo>
                  <a:cubicBezTo>
                    <a:pt x="4999" y="91"/>
                    <a:pt x="4954" y="46"/>
                    <a:pt x="4885" y="23"/>
                  </a:cubicBezTo>
                  <a:cubicBezTo>
                    <a:pt x="4862" y="0"/>
                    <a:pt x="4839" y="0"/>
                    <a:pt x="4794" y="0"/>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8"/>
            <p:cNvSpPr/>
            <p:nvPr/>
          </p:nvSpPr>
          <p:spPr>
            <a:xfrm>
              <a:off x="7786334" y="2980294"/>
              <a:ext cx="158451" cy="138302"/>
            </a:xfrm>
            <a:custGeom>
              <a:avLst/>
              <a:gdLst/>
              <a:ahLst/>
              <a:cxnLst/>
              <a:rect l="l" t="t" r="r" b="b"/>
              <a:pathLst>
                <a:path w="5662" h="4942" extrusionOk="0">
                  <a:moveTo>
                    <a:pt x="5220" y="847"/>
                  </a:moveTo>
                  <a:cubicBezTo>
                    <a:pt x="5215" y="854"/>
                    <a:pt x="5210" y="861"/>
                    <a:pt x="5205" y="868"/>
                  </a:cubicBezTo>
                  <a:cubicBezTo>
                    <a:pt x="5212" y="861"/>
                    <a:pt x="5217" y="854"/>
                    <a:pt x="5220" y="847"/>
                  </a:cubicBezTo>
                  <a:close/>
                  <a:moveTo>
                    <a:pt x="2939" y="2894"/>
                  </a:moveTo>
                  <a:lnTo>
                    <a:pt x="2939" y="2894"/>
                  </a:lnTo>
                  <a:cubicBezTo>
                    <a:pt x="2937" y="2895"/>
                    <a:pt x="2935" y="2896"/>
                    <a:pt x="2933" y="2898"/>
                  </a:cubicBezTo>
                  <a:lnTo>
                    <a:pt x="2933" y="2898"/>
                  </a:lnTo>
                  <a:cubicBezTo>
                    <a:pt x="2935" y="2897"/>
                    <a:pt x="2937" y="2895"/>
                    <a:pt x="2939" y="2894"/>
                  </a:cubicBezTo>
                  <a:close/>
                  <a:moveTo>
                    <a:pt x="5433" y="1"/>
                  </a:moveTo>
                  <a:cubicBezTo>
                    <a:pt x="5388" y="1"/>
                    <a:pt x="5342" y="23"/>
                    <a:pt x="5296" y="69"/>
                  </a:cubicBezTo>
                  <a:cubicBezTo>
                    <a:pt x="5114" y="297"/>
                    <a:pt x="4908" y="548"/>
                    <a:pt x="4726" y="777"/>
                  </a:cubicBezTo>
                  <a:cubicBezTo>
                    <a:pt x="4543" y="959"/>
                    <a:pt x="4338" y="1165"/>
                    <a:pt x="4155" y="1324"/>
                  </a:cubicBezTo>
                  <a:cubicBezTo>
                    <a:pt x="3904" y="1530"/>
                    <a:pt x="3676" y="1735"/>
                    <a:pt x="3402" y="1895"/>
                  </a:cubicBezTo>
                  <a:cubicBezTo>
                    <a:pt x="3174" y="2032"/>
                    <a:pt x="2945" y="2169"/>
                    <a:pt x="2717" y="2283"/>
                  </a:cubicBezTo>
                  <a:cubicBezTo>
                    <a:pt x="2672" y="2306"/>
                    <a:pt x="2649" y="2329"/>
                    <a:pt x="2626" y="2329"/>
                  </a:cubicBezTo>
                  <a:cubicBezTo>
                    <a:pt x="2557" y="2374"/>
                    <a:pt x="2489" y="2397"/>
                    <a:pt x="2443" y="2420"/>
                  </a:cubicBezTo>
                  <a:lnTo>
                    <a:pt x="2466" y="2420"/>
                  </a:lnTo>
                  <a:cubicBezTo>
                    <a:pt x="2215" y="2534"/>
                    <a:pt x="1987" y="2648"/>
                    <a:pt x="1759" y="2785"/>
                  </a:cubicBezTo>
                  <a:cubicBezTo>
                    <a:pt x="1530" y="2899"/>
                    <a:pt x="1302" y="3059"/>
                    <a:pt x="1097" y="3219"/>
                  </a:cubicBezTo>
                  <a:cubicBezTo>
                    <a:pt x="868" y="3424"/>
                    <a:pt x="663" y="3607"/>
                    <a:pt x="457" y="3835"/>
                  </a:cubicBezTo>
                  <a:cubicBezTo>
                    <a:pt x="343" y="3949"/>
                    <a:pt x="252" y="4064"/>
                    <a:pt x="184" y="4200"/>
                  </a:cubicBezTo>
                  <a:cubicBezTo>
                    <a:pt x="161" y="4246"/>
                    <a:pt x="138" y="4292"/>
                    <a:pt x="92" y="4337"/>
                  </a:cubicBezTo>
                  <a:cubicBezTo>
                    <a:pt x="69" y="4406"/>
                    <a:pt x="24" y="4474"/>
                    <a:pt x="1" y="4566"/>
                  </a:cubicBezTo>
                  <a:cubicBezTo>
                    <a:pt x="1" y="4657"/>
                    <a:pt x="1" y="4725"/>
                    <a:pt x="69" y="4794"/>
                  </a:cubicBezTo>
                  <a:cubicBezTo>
                    <a:pt x="115" y="4885"/>
                    <a:pt x="184" y="4931"/>
                    <a:pt x="275" y="4931"/>
                  </a:cubicBezTo>
                  <a:cubicBezTo>
                    <a:pt x="299" y="4938"/>
                    <a:pt x="323" y="4941"/>
                    <a:pt x="347" y="4941"/>
                  </a:cubicBezTo>
                  <a:cubicBezTo>
                    <a:pt x="480" y="4941"/>
                    <a:pt x="601" y="4838"/>
                    <a:pt x="640" y="4703"/>
                  </a:cubicBezTo>
                  <a:cubicBezTo>
                    <a:pt x="663" y="4657"/>
                    <a:pt x="686" y="4634"/>
                    <a:pt x="709" y="4588"/>
                  </a:cubicBezTo>
                  <a:cubicBezTo>
                    <a:pt x="731" y="4543"/>
                    <a:pt x="754" y="4520"/>
                    <a:pt x="777" y="4474"/>
                  </a:cubicBezTo>
                  <a:cubicBezTo>
                    <a:pt x="937" y="4246"/>
                    <a:pt x="1119" y="4086"/>
                    <a:pt x="1302" y="3904"/>
                  </a:cubicBezTo>
                  <a:cubicBezTo>
                    <a:pt x="1507" y="3721"/>
                    <a:pt x="1713" y="3561"/>
                    <a:pt x="1941" y="3424"/>
                  </a:cubicBezTo>
                  <a:cubicBezTo>
                    <a:pt x="2055" y="3356"/>
                    <a:pt x="2169" y="3310"/>
                    <a:pt x="2283" y="3242"/>
                  </a:cubicBezTo>
                  <a:cubicBezTo>
                    <a:pt x="2398" y="3173"/>
                    <a:pt x="2535" y="3105"/>
                    <a:pt x="2649" y="3036"/>
                  </a:cubicBezTo>
                  <a:cubicBezTo>
                    <a:pt x="2751" y="2996"/>
                    <a:pt x="2835" y="2955"/>
                    <a:pt x="2933" y="2898"/>
                  </a:cubicBezTo>
                  <a:lnTo>
                    <a:pt x="2933" y="2898"/>
                  </a:lnTo>
                  <a:cubicBezTo>
                    <a:pt x="2930" y="2899"/>
                    <a:pt x="2927" y="2899"/>
                    <a:pt x="2923" y="2899"/>
                  </a:cubicBezTo>
                  <a:cubicBezTo>
                    <a:pt x="2930" y="2896"/>
                    <a:pt x="2938" y="2892"/>
                    <a:pt x="2945" y="2888"/>
                  </a:cubicBezTo>
                  <a:lnTo>
                    <a:pt x="2945" y="2888"/>
                  </a:lnTo>
                  <a:cubicBezTo>
                    <a:pt x="2943" y="2890"/>
                    <a:pt x="2941" y="2892"/>
                    <a:pt x="2939" y="2894"/>
                  </a:cubicBezTo>
                  <a:lnTo>
                    <a:pt x="2939" y="2894"/>
                  </a:lnTo>
                  <a:cubicBezTo>
                    <a:pt x="2948" y="2888"/>
                    <a:pt x="2958" y="2883"/>
                    <a:pt x="2968" y="2877"/>
                  </a:cubicBezTo>
                  <a:cubicBezTo>
                    <a:pt x="2968" y="2877"/>
                    <a:pt x="2968" y="2877"/>
                    <a:pt x="2968" y="2877"/>
                  </a:cubicBezTo>
                  <a:lnTo>
                    <a:pt x="2968" y="2877"/>
                  </a:lnTo>
                  <a:cubicBezTo>
                    <a:pt x="3178" y="2770"/>
                    <a:pt x="3370" y="2664"/>
                    <a:pt x="3562" y="2557"/>
                  </a:cubicBezTo>
                  <a:cubicBezTo>
                    <a:pt x="3767" y="2420"/>
                    <a:pt x="3973" y="2260"/>
                    <a:pt x="4178" y="2101"/>
                  </a:cubicBezTo>
                  <a:cubicBezTo>
                    <a:pt x="4383" y="1918"/>
                    <a:pt x="4589" y="1735"/>
                    <a:pt x="4749" y="1507"/>
                  </a:cubicBezTo>
                  <a:cubicBezTo>
                    <a:pt x="4931" y="1302"/>
                    <a:pt x="5068" y="1096"/>
                    <a:pt x="5205" y="868"/>
                  </a:cubicBezTo>
                  <a:lnTo>
                    <a:pt x="5228" y="822"/>
                  </a:lnTo>
                  <a:lnTo>
                    <a:pt x="5228" y="822"/>
                  </a:lnTo>
                  <a:cubicBezTo>
                    <a:pt x="5228" y="822"/>
                    <a:pt x="5228" y="833"/>
                    <a:pt x="5220" y="847"/>
                  </a:cubicBezTo>
                  <a:lnTo>
                    <a:pt x="5220" y="847"/>
                  </a:lnTo>
                  <a:cubicBezTo>
                    <a:pt x="5351" y="672"/>
                    <a:pt x="5461" y="496"/>
                    <a:pt x="5593" y="320"/>
                  </a:cubicBezTo>
                  <a:cubicBezTo>
                    <a:pt x="5662" y="229"/>
                    <a:pt x="5662" y="115"/>
                    <a:pt x="5570" y="46"/>
                  </a:cubicBezTo>
                  <a:cubicBezTo>
                    <a:pt x="5548" y="23"/>
                    <a:pt x="5502" y="1"/>
                    <a:pt x="5433" y="1"/>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8"/>
            <p:cNvSpPr/>
            <p:nvPr/>
          </p:nvSpPr>
          <p:spPr>
            <a:xfrm>
              <a:off x="7900681" y="2994342"/>
              <a:ext cx="92015" cy="63974"/>
            </a:xfrm>
            <a:custGeom>
              <a:avLst/>
              <a:gdLst/>
              <a:ahLst/>
              <a:cxnLst/>
              <a:rect l="l" t="t" r="r" b="b"/>
              <a:pathLst>
                <a:path w="3288" h="2286" extrusionOk="0">
                  <a:moveTo>
                    <a:pt x="1119" y="1"/>
                  </a:moveTo>
                  <a:cubicBezTo>
                    <a:pt x="1005" y="1"/>
                    <a:pt x="914" y="46"/>
                    <a:pt x="868" y="138"/>
                  </a:cubicBezTo>
                  <a:cubicBezTo>
                    <a:pt x="663" y="663"/>
                    <a:pt x="412" y="1142"/>
                    <a:pt x="138" y="1621"/>
                  </a:cubicBezTo>
                  <a:cubicBezTo>
                    <a:pt x="92" y="1667"/>
                    <a:pt x="69" y="1713"/>
                    <a:pt x="46" y="1758"/>
                  </a:cubicBezTo>
                  <a:cubicBezTo>
                    <a:pt x="1" y="1872"/>
                    <a:pt x="1" y="1987"/>
                    <a:pt x="69" y="2101"/>
                  </a:cubicBezTo>
                  <a:cubicBezTo>
                    <a:pt x="115" y="2192"/>
                    <a:pt x="229" y="2238"/>
                    <a:pt x="343" y="2260"/>
                  </a:cubicBezTo>
                  <a:cubicBezTo>
                    <a:pt x="413" y="2278"/>
                    <a:pt x="486" y="2285"/>
                    <a:pt x="561" y="2285"/>
                  </a:cubicBezTo>
                  <a:cubicBezTo>
                    <a:pt x="683" y="2285"/>
                    <a:pt x="810" y="2266"/>
                    <a:pt x="937" y="2238"/>
                  </a:cubicBezTo>
                  <a:cubicBezTo>
                    <a:pt x="1073" y="2192"/>
                    <a:pt x="1210" y="2146"/>
                    <a:pt x="1347" y="2101"/>
                  </a:cubicBezTo>
                  <a:cubicBezTo>
                    <a:pt x="1507" y="2009"/>
                    <a:pt x="1667" y="1941"/>
                    <a:pt x="1804" y="1850"/>
                  </a:cubicBezTo>
                  <a:cubicBezTo>
                    <a:pt x="2078" y="1690"/>
                    <a:pt x="2329" y="1507"/>
                    <a:pt x="2557" y="1279"/>
                  </a:cubicBezTo>
                  <a:cubicBezTo>
                    <a:pt x="2671" y="1165"/>
                    <a:pt x="2763" y="1051"/>
                    <a:pt x="2877" y="937"/>
                  </a:cubicBezTo>
                  <a:cubicBezTo>
                    <a:pt x="2991" y="822"/>
                    <a:pt x="3105" y="686"/>
                    <a:pt x="3196" y="526"/>
                  </a:cubicBezTo>
                  <a:cubicBezTo>
                    <a:pt x="3196" y="503"/>
                    <a:pt x="3219" y="480"/>
                    <a:pt x="3219" y="457"/>
                  </a:cubicBezTo>
                  <a:cubicBezTo>
                    <a:pt x="3288" y="343"/>
                    <a:pt x="3242" y="183"/>
                    <a:pt x="3151" y="92"/>
                  </a:cubicBezTo>
                  <a:cubicBezTo>
                    <a:pt x="3085" y="38"/>
                    <a:pt x="3004" y="9"/>
                    <a:pt x="2925" y="9"/>
                  </a:cubicBezTo>
                  <a:cubicBezTo>
                    <a:pt x="2838" y="9"/>
                    <a:pt x="2754" y="43"/>
                    <a:pt x="2694" y="115"/>
                  </a:cubicBezTo>
                  <a:cubicBezTo>
                    <a:pt x="2648" y="183"/>
                    <a:pt x="2603" y="252"/>
                    <a:pt x="2534" y="320"/>
                  </a:cubicBezTo>
                  <a:cubicBezTo>
                    <a:pt x="2489" y="389"/>
                    <a:pt x="2420" y="480"/>
                    <a:pt x="2352" y="549"/>
                  </a:cubicBezTo>
                  <a:cubicBezTo>
                    <a:pt x="2238" y="663"/>
                    <a:pt x="2123" y="800"/>
                    <a:pt x="2009" y="914"/>
                  </a:cubicBezTo>
                  <a:cubicBezTo>
                    <a:pt x="1758" y="1119"/>
                    <a:pt x="1484" y="1302"/>
                    <a:pt x="1188" y="1462"/>
                  </a:cubicBezTo>
                  <a:cubicBezTo>
                    <a:pt x="1073" y="1507"/>
                    <a:pt x="959" y="1553"/>
                    <a:pt x="822" y="1599"/>
                  </a:cubicBezTo>
                  <a:cubicBezTo>
                    <a:pt x="868" y="1484"/>
                    <a:pt x="937" y="1393"/>
                    <a:pt x="982" y="1279"/>
                  </a:cubicBezTo>
                  <a:cubicBezTo>
                    <a:pt x="1051" y="1142"/>
                    <a:pt x="1096" y="982"/>
                    <a:pt x="1142" y="822"/>
                  </a:cubicBezTo>
                  <a:cubicBezTo>
                    <a:pt x="1210" y="663"/>
                    <a:pt x="1279" y="526"/>
                    <a:pt x="1347" y="366"/>
                  </a:cubicBezTo>
                  <a:cubicBezTo>
                    <a:pt x="1393" y="229"/>
                    <a:pt x="1347" y="92"/>
                    <a:pt x="1210" y="24"/>
                  </a:cubicBezTo>
                  <a:cubicBezTo>
                    <a:pt x="1188" y="1"/>
                    <a:pt x="1142" y="1"/>
                    <a:pt x="1119" y="1"/>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8"/>
            <p:cNvSpPr/>
            <p:nvPr/>
          </p:nvSpPr>
          <p:spPr>
            <a:xfrm>
              <a:off x="7067735" y="3138073"/>
              <a:ext cx="65821" cy="204598"/>
            </a:xfrm>
            <a:custGeom>
              <a:avLst/>
              <a:gdLst/>
              <a:ahLst/>
              <a:cxnLst/>
              <a:rect l="l" t="t" r="r" b="b"/>
              <a:pathLst>
                <a:path w="2352" h="7311" extrusionOk="0">
                  <a:moveTo>
                    <a:pt x="480" y="5296"/>
                  </a:moveTo>
                  <a:cubicBezTo>
                    <a:pt x="480" y="5319"/>
                    <a:pt x="480" y="5319"/>
                    <a:pt x="457" y="5319"/>
                  </a:cubicBezTo>
                  <a:cubicBezTo>
                    <a:pt x="480" y="5319"/>
                    <a:pt x="480" y="5296"/>
                    <a:pt x="480" y="5296"/>
                  </a:cubicBezTo>
                  <a:close/>
                  <a:moveTo>
                    <a:pt x="1963" y="0"/>
                  </a:moveTo>
                  <a:cubicBezTo>
                    <a:pt x="1895" y="0"/>
                    <a:pt x="1849" y="23"/>
                    <a:pt x="1804" y="69"/>
                  </a:cubicBezTo>
                  <a:cubicBezTo>
                    <a:pt x="1735" y="115"/>
                    <a:pt x="1735" y="160"/>
                    <a:pt x="1712" y="229"/>
                  </a:cubicBezTo>
                  <a:cubicBezTo>
                    <a:pt x="1712" y="229"/>
                    <a:pt x="1712" y="252"/>
                    <a:pt x="1712" y="274"/>
                  </a:cubicBezTo>
                  <a:cubicBezTo>
                    <a:pt x="1644" y="503"/>
                    <a:pt x="1553" y="708"/>
                    <a:pt x="1507" y="936"/>
                  </a:cubicBezTo>
                  <a:cubicBezTo>
                    <a:pt x="1461" y="1142"/>
                    <a:pt x="1416" y="1370"/>
                    <a:pt x="1347" y="1598"/>
                  </a:cubicBezTo>
                  <a:cubicBezTo>
                    <a:pt x="1324" y="1712"/>
                    <a:pt x="1302" y="1826"/>
                    <a:pt x="1256" y="1941"/>
                  </a:cubicBezTo>
                  <a:cubicBezTo>
                    <a:pt x="1187" y="2237"/>
                    <a:pt x="1119" y="2557"/>
                    <a:pt x="1050" y="2854"/>
                  </a:cubicBezTo>
                  <a:cubicBezTo>
                    <a:pt x="1005" y="3013"/>
                    <a:pt x="959" y="3150"/>
                    <a:pt x="913" y="3310"/>
                  </a:cubicBezTo>
                  <a:cubicBezTo>
                    <a:pt x="868" y="3470"/>
                    <a:pt x="845" y="3630"/>
                    <a:pt x="799" y="3812"/>
                  </a:cubicBezTo>
                  <a:cubicBezTo>
                    <a:pt x="754" y="3995"/>
                    <a:pt x="708" y="4177"/>
                    <a:pt x="685" y="4360"/>
                  </a:cubicBezTo>
                  <a:cubicBezTo>
                    <a:pt x="640" y="4497"/>
                    <a:pt x="594" y="4657"/>
                    <a:pt x="571" y="4794"/>
                  </a:cubicBezTo>
                  <a:cubicBezTo>
                    <a:pt x="480" y="5090"/>
                    <a:pt x="411" y="5364"/>
                    <a:pt x="343" y="5638"/>
                  </a:cubicBezTo>
                  <a:cubicBezTo>
                    <a:pt x="252" y="5935"/>
                    <a:pt x="183" y="6209"/>
                    <a:pt x="115" y="6483"/>
                  </a:cubicBezTo>
                  <a:cubicBezTo>
                    <a:pt x="92" y="6597"/>
                    <a:pt x="69" y="6711"/>
                    <a:pt x="46" y="6825"/>
                  </a:cubicBezTo>
                  <a:cubicBezTo>
                    <a:pt x="23" y="6939"/>
                    <a:pt x="0" y="7099"/>
                    <a:pt x="115" y="7213"/>
                  </a:cubicBezTo>
                  <a:cubicBezTo>
                    <a:pt x="160" y="7259"/>
                    <a:pt x="229" y="7305"/>
                    <a:pt x="320" y="7305"/>
                  </a:cubicBezTo>
                  <a:cubicBezTo>
                    <a:pt x="340" y="7308"/>
                    <a:pt x="359" y="7310"/>
                    <a:pt x="378" y="7310"/>
                  </a:cubicBezTo>
                  <a:cubicBezTo>
                    <a:pt x="471" y="7310"/>
                    <a:pt x="556" y="7266"/>
                    <a:pt x="594" y="7190"/>
                  </a:cubicBezTo>
                  <a:cubicBezTo>
                    <a:pt x="662" y="7099"/>
                    <a:pt x="685" y="6985"/>
                    <a:pt x="731" y="6871"/>
                  </a:cubicBezTo>
                  <a:cubicBezTo>
                    <a:pt x="754" y="6780"/>
                    <a:pt x="777" y="6711"/>
                    <a:pt x="799" y="6620"/>
                  </a:cubicBezTo>
                  <a:cubicBezTo>
                    <a:pt x="845" y="6460"/>
                    <a:pt x="868" y="6277"/>
                    <a:pt x="913" y="6118"/>
                  </a:cubicBezTo>
                  <a:cubicBezTo>
                    <a:pt x="936" y="5935"/>
                    <a:pt x="982" y="5775"/>
                    <a:pt x="1028" y="5593"/>
                  </a:cubicBezTo>
                  <a:cubicBezTo>
                    <a:pt x="1050" y="5501"/>
                    <a:pt x="1073" y="5410"/>
                    <a:pt x="1096" y="5319"/>
                  </a:cubicBezTo>
                  <a:cubicBezTo>
                    <a:pt x="1233" y="4794"/>
                    <a:pt x="1370" y="4246"/>
                    <a:pt x="1507" y="3698"/>
                  </a:cubicBezTo>
                  <a:cubicBezTo>
                    <a:pt x="1530" y="3607"/>
                    <a:pt x="1575" y="3493"/>
                    <a:pt x="1598" y="3379"/>
                  </a:cubicBezTo>
                  <a:lnTo>
                    <a:pt x="1598" y="3379"/>
                  </a:lnTo>
                  <a:cubicBezTo>
                    <a:pt x="1575" y="3401"/>
                    <a:pt x="1575" y="3401"/>
                    <a:pt x="1575" y="3401"/>
                  </a:cubicBezTo>
                  <a:cubicBezTo>
                    <a:pt x="1598" y="3287"/>
                    <a:pt x="1644" y="3150"/>
                    <a:pt x="1667" y="3036"/>
                  </a:cubicBezTo>
                  <a:cubicBezTo>
                    <a:pt x="1781" y="2625"/>
                    <a:pt x="1849" y="2192"/>
                    <a:pt x="1986" y="1781"/>
                  </a:cubicBezTo>
                  <a:cubicBezTo>
                    <a:pt x="2032" y="1553"/>
                    <a:pt x="2100" y="1324"/>
                    <a:pt x="2169" y="1096"/>
                  </a:cubicBezTo>
                  <a:cubicBezTo>
                    <a:pt x="2215" y="822"/>
                    <a:pt x="2306" y="571"/>
                    <a:pt x="2329" y="320"/>
                  </a:cubicBezTo>
                  <a:cubicBezTo>
                    <a:pt x="2351" y="183"/>
                    <a:pt x="2260" y="69"/>
                    <a:pt x="2146" y="23"/>
                  </a:cubicBezTo>
                  <a:cubicBezTo>
                    <a:pt x="2100" y="0"/>
                    <a:pt x="2078" y="0"/>
                    <a:pt x="2032" y="0"/>
                  </a:cubicBezTo>
                  <a:close/>
                </a:path>
              </a:pathLst>
            </a:custGeom>
            <a:solidFill>
              <a:srgbClr val="BDDE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8"/>
            <p:cNvSpPr/>
            <p:nvPr/>
          </p:nvSpPr>
          <p:spPr>
            <a:xfrm>
              <a:off x="7074116" y="3141907"/>
              <a:ext cx="58796" cy="197154"/>
            </a:xfrm>
            <a:custGeom>
              <a:avLst/>
              <a:gdLst/>
              <a:ahLst/>
              <a:cxnLst/>
              <a:rect l="l" t="t" r="r" b="b"/>
              <a:pathLst>
                <a:path w="2101" h="7045" extrusionOk="0">
                  <a:moveTo>
                    <a:pt x="1964" y="0"/>
                  </a:moveTo>
                  <a:cubicBezTo>
                    <a:pt x="1918" y="0"/>
                    <a:pt x="1872" y="46"/>
                    <a:pt x="1850" y="92"/>
                  </a:cubicBezTo>
                  <a:cubicBezTo>
                    <a:pt x="1804" y="251"/>
                    <a:pt x="1758" y="388"/>
                    <a:pt x="1713" y="548"/>
                  </a:cubicBezTo>
                  <a:cubicBezTo>
                    <a:pt x="1667" y="708"/>
                    <a:pt x="1621" y="868"/>
                    <a:pt x="1576" y="1028"/>
                  </a:cubicBezTo>
                  <a:cubicBezTo>
                    <a:pt x="1530" y="1187"/>
                    <a:pt x="1484" y="1347"/>
                    <a:pt x="1439" y="1507"/>
                  </a:cubicBezTo>
                  <a:cubicBezTo>
                    <a:pt x="1393" y="1667"/>
                    <a:pt x="1347" y="1804"/>
                    <a:pt x="1302" y="1963"/>
                  </a:cubicBezTo>
                  <a:cubicBezTo>
                    <a:pt x="1119" y="2557"/>
                    <a:pt x="914" y="3150"/>
                    <a:pt x="754" y="3744"/>
                  </a:cubicBezTo>
                  <a:cubicBezTo>
                    <a:pt x="685" y="3972"/>
                    <a:pt x="617" y="4223"/>
                    <a:pt x="571" y="4474"/>
                  </a:cubicBezTo>
                  <a:cubicBezTo>
                    <a:pt x="503" y="4725"/>
                    <a:pt x="434" y="4976"/>
                    <a:pt x="389" y="5227"/>
                  </a:cubicBezTo>
                  <a:cubicBezTo>
                    <a:pt x="320" y="5478"/>
                    <a:pt x="252" y="5752"/>
                    <a:pt x="183" y="6003"/>
                  </a:cubicBezTo>
                  <a:cubicBezTo>
                    <a:pt x="138" y="6118"/>
                    <a:pt x="115" y="6232"/>
                    <a:pt x="92" y="6346"/>
                  </a:cubicBezTo>
                  <a:cubicBezTo>
                    <a:pt x="69" y="6506"/>
                    <a:pt x="24" y="6643"/>
                    <a:pt x="24" y="6780"/>
                  </a:cubicBezTo>
                  <a:cubicBezTo>
                    <a:pt x="1" y="6894"/>
                    <a:pt x="69" y="7008"/>
                    <a:pt x="183" y="7031"/>
                  </a:cubicBezTo>
                  <a:cubicBezTo>
                    <a:pt x="208" y="7040"/>
                    <a:pt x="234" y="7045"/>
                    <a:pt x="261" y="7045"/>
                  </a:cubicBezTo>
                  <a:cubicBezTo>
                    <a:pt x="360" y="7045"/>
                    <a:pt x="462" y="6983"/>
                    <a:pt x="480" y="6894"/>
                  </a:cubicBezTo>
                  <a:cubicBezTo>
                    <a:pt x="571" y="6620"/>
                    <a:pt x="640" y="6323"/>
                    <a:pt x="708" y="6049"/>
                  </a:cubicBezTo>
                  <a:cubicBezTo>
                    <a:pt x="800" y="5752"/>
                    <a:pt x="868" y="5433"/>
                    <a:pt x="959" y="5136"/>
                  </a:cubicBezTo>
                  <a:cubicBezTo>
                    <a:pt x="1005" y="4999"/>
                    <a:pt x="1028" y="4839"/>
                    <a:pt x="1074" y="4702"/>
                  </a:cubicBezTo>
                  <a:cubicBezTo>
                    <a:pt x="1096" y="4565"/>
                    <a:pt x="1119" y="4429"/>
                    <a:pt x="1165" y="4269"/>
                  </a:cubicBezTo>
                  <a:cubicBezTo>
                    <a:pt x="1233" y="3972"/>
                    <a:pt x="1302" y="3675"/>
                    <a:pt x="1370" y="3379"/>
                  </a:cubicBezTo>
                  <a:cubicBezTo>
                    <a:pt x="1416" y="3196"/>
                    <a:pt x="1462" y="3013"/>
                    <a:pt x="1507" y="2854"/>
                  </a:cubicBezTo>
                  <a:cubicBezTo>
                    <a:pt x="1553" y="2671"/>
                    <a:pt x="1599" y="2488"/>
                    <a:pt x="1621" y="2329"/>
                  </a:cubicBezTo>
                  <a:cubicBezTo>
                    <a:pt x="1667" y="2123"/>
                    <a:pt x="1690" y="1941"/>
                    <a:pt x="1735" y="1758"/>
                  </a:cubicBezTo>
                  <a:cubicBezTo>
                    <a:pt x="1758" y="1553"/>
                    <a:pt x="1804" y="1370"/>
                    <a:pt x="1850" y="1187"/>
                  </a:cubicBezTo>
                  <a:cubicBezTo>
                    <a:pt x="1850" y="1119"/>
                    <a:pt x="1872" y="1028"/>
                    <a:pt x="1895" y="959"/>
                  </a:cubicBezTo>
                  <a:cubicBezTo>
                    <a:pt x="1895" y="868"/>
                    <a:pt x="1918" y="776"/>
                    <a:pt x="1941" y="685"/>
                  </a:cubicBezTo>
                  <a:lnTo>
                    <a:pt x="1941" y="708"/>
                  </a:lnTo>
                  <a:cubicBezTo>
                    <a:pt x="1987" y="525"/>
                    <a:pt x="2009" y="343"/>
                    <a:pt x="2078" y="160"/>
                  </a:cubicBezTo>
                  <a:cubicBezTo>
                    <a:pt x="2101" y="115"/>
                    <a:pt x="2055" y="46"/>
                    <a:pt x="2009" y="23"/>
                  </a:cubicBezTo>
                  <a:cubicBezTo>
                    <a:pt x="1987" y="0"/>
                    <a:pt x="1987" y="0"/>
                    <a:pt x="1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38"/>
            <p:cNvSpPr/>
            <p:nvPr/>
          </p:nvSpPr>
          <p:spPr>
            <a:xfrm>
              <a:off x="7134815" y="3154053"/>
              <a:ext cx="65177" cy="203423"/>
            </a:xfrm>
            <a:custGeom>
              <a:avLst/>
              <a:gdLst/>
              <a:ahLst/>
              <a:cxnLst/>
              <a:rect l="l" t="t" r="r" b="b"/>
              <a:pathLst>
                <a:path w="2329" h="7269" extrusionOk="0">
                  <a:moveTo>
                    <a:pt x="164" y="6214"/>
                  </a:moveTo>
                  <a:cubicBezTo>
                    <a:pt x="160" y="6224"/>
                    <a:pt x="160" y="6231"/>
                    <a:pt x="160" y="6231"/>
                  </a:cubicBezTo>
                  <a:cubicBezTo>
                    <a:pt x="161" y="6225"/>
                    <a:pt x="163" y="6220"/>
                    <a:pt x="164" y="6214"/>
                  </a:cubicBezTo>
                  <a:close/>
                  <a:moveTo>
                    <a:pt x="2032" y="0"/>
                  </a:moveTo>
                  <a:cubicBezTo>
                    <a:pt x="1895" y="0"/>
                    <a:pt x="1803" y="69"/>
                    <a:pt x="1735" y="183"/>
                  </a:cubicBezTo>
                  <a:cubicBezTo>
                    <a:pt x="1712" y="251"/>
                    <a:pt x="1689" y="320"/>
                    <a:pt x="1666" y="388"/>
                  </a:cubicBezTo>
                  <a:cubicBezTo>
                    <a:pt x="1644" y="479"/>
                    <a:pt x="1644" y="548"/>
                    <a:pt x="1621" y="616"/>
                  </a:cubicBezTo>
                  <a:cubicBezTo>
                    <a:pt x="1621" y="639"/>
                    <a:pt x="1598" y="662"/>
                    <a:pt x="1598" y="708"/>
                  </a:cubicBezTo>
                  <a:cubicBezTo>
                    <a:pt x="1461" y="1141"/>
                    <a:pt x="1324" y="1598"/>
                    <a:pt x="1187" y="2054"/>
                  </a:cubicBezTo>
                  <a:cubicBezTo>
                    <a:pt x="1096" y="2351"/>
                    <a:pt x="1027" y="2648"/>
                    <a:pt x="936" y="2945"/>
                  </a:cubicBezTo>
                  <a:cubicBezTo>
                    <a:pt x="868" y="3241"/>
                    <a:pt x="776" y="3515"/>
                    <a:pt x="708" y="3812"/>
                  </a:cubicBezTo>
                  <a:cubicBezTo>
                    <a:pt x="639" y="4017"/>
                    <a:pt x="594" y="4223"/>
                    <a:pt x="548" y="4405"/>
                  </a:cubicBezTo>
                  <a:cubicBezTo>
                    <a:pt x="479" y="4611"/>
                    <a:pt x="434" y="4816"/>
                    <a:pt x="388" y="5022"/>
                  </a:cubicBezTo>
                  <a:cubicBezTo>
                    <a:pt x="276" y="5404"/>
                    <a:pt x="252" y="5830"/>
                    <a:pt x="164" y="6214"/>
                  </a:cubicBezTo>
                  <a:lnTo>
                    <a:pt x="164" y="6214"/>
                  </a:lnTo>
                  <a:cubicBezTo>
                    <a:pt x="167" y="6206"/>
                    <a:pt x="173" y="6196"/>
                    <a:pt x="182" y="6186"/>
                  </a:cubicBezTo>
                  <a:lnTo>
                    <a:pt x="182" y="6186"/>
                  </a:lnTo>
                  <a:cubicBezTo>
                    <a:pt x="160" y="6209"/>
                    <a:pt x="160" y="6232"/>
                    <a:pt x="160" y="6254"/>
                  </a:cubicBezTo>
                  <a:cubicBezTo>
                    <a:pt x="160" y="6300"/>
                    <a:pt x="137" y="6323"/>
                    <a:pt x="137" y="6346"/>
                  </a:cubicBezTo>
                  <a:cubicBezTo>
                    <a:pt x="114" y="6437"/>
                    <a:pt x="91" y="6528"/>
                    <a:pt x="69" y="6619"/>
                  </a:cubicBezTo>
                  <a:cubicBezTo>
                    <a:pt x="46" y="6756"/>
                    <a:pt x="0" y="6893"/>
                    <a:pt x="23" y="7030"/>
                  </a:cubicBezTo>
                  <a:cubicBezTo>
                    <a:pt x="42" y="7166"/>
                    <a:pt x="160" y="7269"/>
                    <a:pt x="293" y="7269"/>
                  </a:cubicBezTo>
                  <a:cubicBezTo>
                    <a:pt x="317" y="7269"/>
                    <a:pt x="341" y="7265"/>
                    <a:pt x="365" y="7259"/>
                  </a:cubicBezTo>
                  <a:cubicBezTo>
                    <a:pt x="434" y="7259"/>
                    <a:pt x="479" y="7236"/>
                    <a:pt x="502" y="7190"/>
                  </a:cubicBezTo>
                  <a:cubicBezTo>
                    <a:pt x="525" y="7190"/>
                    <a:pt x="548" y="7167"/>
                    <a:pt x="571" y="7144"/>
                  </a:cubicBezTo>
                  <a:cubicBezTo>
                    <a:pt x="571" y="7144"/>
                    <a:pt x="571" y="7144"/>
                    <a:pt x="571" y="7122"/>
                  </a:cubicBezTo>
                  <a:cubicBezTo>
                    <a:pt x="594" y="7099"/>
                    <a:pt x="616" y="7076"/>
                    <a:pt x="616" y="7030"/>
                  </a:cubicBezTo>
                  <a:cubicBezTo>
                    <a:pt x="639" y="7007"/>
                    <a:pt x="639" y="6985"/>
                    <a:pt x="639" y="6985"/>
                  </a:cubicBezTo>
                  <a:cubicBezTo>
                    <a:pt x="662" y="6916"/>
                    <a:pt x="685" y="6870"/>
                    <a:pt x="708" y="6802"/>
                  </a:cubicBezTo>
                  <a:cubicBezTo>
                    <a:pt x="731" y="6688"/>
                    <a:pt x="753" y="6574"/>
                    <a:pt x="776" y="6437"/>
                  </a:cubicBezTo>
                  <a:cubicBezTo>
                    <a:pt x="776" y="6460"/>
                    <a:pt x="776" y="6460"/>
                    <a:pt x="776" y="6460"/>
                  </a:cubicBezTo>
                  <a:cubicBezTo>
                    <a:pt x="776" y="6437"/>
                    <a:pt x="776" y="6437"/>
                    <a:pt x="799" y="6437"/>
                  </a:cubicBezTo>
                  <a:cubicBezTo>
                    <a:pt x="799" y="6422"/>
                    <a:pt x="799" y="6406"/>
                    <a:pt x="799" y="6391"/>
                  </a:cubicBezTo>
                  <a:cubicBezTo>
                    <a:pt x="845" y="6209"/>
                    <a:pt x="868" y="6026"/>
                    <a:pt x="890" y="5843"/>
                  </a:cubicBezTo>
                  <a:cubicBezTo>
                    <a:pt x="936" y="5615"/>
                    <a:pt x="1004" y="5410"/>
                    <a:pt x="1050" y="5181"/>
                  </a:cubicBezTo>
                  <a:cubicBezTo>
                    <a:pt x="1141" y="4862"/>
                    <a:pt x="1233" y="4542"/>
                    <a:pt x="1301" y="4223"/>
                  </a:cubicBezTo>
                  <a:cubicBezTo>
                    <a:pt x="1392" y="3903"/>
                    <a:pt x="1484" y="3584"/>
                    <a:pt x="1575" y="3287"/>
                  </a:cubicBezTo>
                  <a:cubicBezTo>
                    <a:pt x="1666" y="2967"/>
                    <a:pt x="1758" y="2648"/>
                    <a:pt x="1849" y="2328"/>
                  </a:cubicBezTo>
                  <a:cubicBezTo>
                    <a:pt x="1895" y="2168"/>
                    <a:pt x="1917" y="2032"/>
                    <a:pt x="1963" y="1872"/>
                  </a:cubicBezTo>
                  <a:cubicBezTo>
                    <a:pt x="2009" y="1689"/>
                    <a:pt x="2054" y="1507"/>
                    <a:pt x="2100" y="1324"/>
                  </a:cubicBezTo>
                  <a:cubicBezTo>
                    <a:pt x="2169" y="982"/>
                    <a:pt x="2260" y="662"/>
                    <a:pt x="2328" y="320"/>
                  </a:cubicBezTo>
                  <a:cubicBezTo>
                    <a:pt x="2328" y="251"/>
                    <a:pt x="2305" y="206"/>
                    <a:pt x="2283" y="160"/>
                  </a:cubicBezTo>
                  <a:cubicBezTo>
                    <a:pt x="2260" y="91"/>
                    <a:pt x="2191" y="46"/>
                    <a:pt x="2123" y="0"/>
                  </a:cubicBezTo>
                  <a:close/>
                </a:path>
              </a:pathLst>
            </a:custGeom>
            <a:solidFill>
              <a:srgbClr val="BDDE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38"/>
            <p:cNvSpPr/>
            <p:nvPr/>
          </p:nvSpPr>
          <p:spPr>
            <a:xfrm>
              <a:off x="7138649" y="3160433"/>
              <a:ext cx="61343" cy="195251"/>
            </a:xfrm>
            <a:custGeom>
              <a:avLst/>
              <a:gdLst/>
              <a:ahLst/>
              <a:cxnLst/>
              <a:rect l="l" t="t" r="r" b="b"/>
              <a:pathLst>
                <a:path w="2192" h="6977" extrusionOk="0">
                  <a:moveTo>
                    <a:pt x="2054" y="0"/>
                  </a:moveTo>
                  <a:cubicBezTo>
                    <a:pt x="2009" y="0"/>
                    <a:pt x="1963" y="46"/>
                    <a:pt x="1940" y="92"/>
                  </a:cubicBezTo>
                  <a:cubicBezTo>
                    <a:pt x="1895" y="251"/>
                    <a:pt x="1849" y="411"/>
                    <a:pt x="1803" y="571"/>
                  </a:cubicBezTo>
                  <a:cubicBezTo>
                    <a:pt x="1758" y="731"/>
                    <a:pt x="1712" y="891"/>
                    <a:pt x="1666" y="1050"/>
                  </a:cubicBezTo>
                  <a:cubicBezTo>
                    <a:pt x="1575" y="1370"/>
                    <a:pt x="1484" y="1667"/>
                    <a:pt x="1392" y="1986"/>
                  </a:cubicBezTo>
                  <a:cubicBezTo>
                    <a:pt x="1301" y="2306"/>
                    <a:pt x="1210" y="2625"/>
                    <a:pt x="1096" y="2945"/>
                  </a:cubicBezTo>
                  <a:cubicBezTo>
                    <a:pt x="1050" y="3105"/>
                    <a:pt x="1004" y="3264"/>
                    <a:pt x="936" y="3424"/>
                  </a:cubicBezTo>
                  <a:cubicBezTo>
                    <a:pt x="890" y="3584"/>
                    <a:pt x="845" y="3744"/>
                    <a:pt x="776" y="3903"/>
                  </a:cubicBezTo>
                  <a:cubicBezTo>
                    <a:pt x="731" y="4018"/>
                    <a:pt x="708" y="4155"/>
                    <a:pt x="662" y="4269"/>
                  </a:cubicBezTo>
                  <a:cubicBezTo>
                    <a:pt x="616" y="4383"/>
                    <a:pt x="594" y="4497"/>
                    <a:pt x="571" y="4611"/>
                  </a:cubicBezTo>
                  <a:cubicBezTo>
                    <a:pt x="502" y="4839"/>
                    <a:pt x="434" y="5068"/>
                    <a:pt x="365" y="5319"/>
                  </a:cubicBezTo>
                  <a:cubicBezTo>
                    <a:pt x="297" y="5547"/>
                    <a:pt x="228" y="5775"/>
                    <a:pt x="160" y="6003"/>
                  </a:cubicBezTo>
                  <a:cubicBezTo>
                    <a:pt x="137" y="6118"/>
                    <a:pt x="114" y="6232"/>
                    <a:pt x="69" y="6346"/>
                  </a:cubicBezTo>
                  <a:cubicBezTo>
                    <a:pt x="46" y="6460"/>
                    <a:pt x="0" y="6597"/>
                    <a:pt x="0" y="6711"/>
                  </a:cubicBezTo>
                  <a:cubicBezTo>
                    <a:pt x="0" y="6757"/>
                    <a:pt x="0" y="6802"/>
                    <a:pt x="23" y="6848"/>
                  </a:cubicBezTo>
                  <a:cubicBezTo>
                    <a:pt x="46" y="6894"/>
                    <a:pt x="114" y="6939"/>
                    <a:pt x="160" y="6962"/>
                  </a:cubicBezTo>
                  <a:cubicBezTo>
                    <a:pt x="184" y="6972"/>
                    <a:pt x="211" y="6976"/>
                    <a:pt x="238" y="6976"/>
                  </a:cubicBezTo>
                  <a:cubicBezTo>
                    <a:pt x="336" y="6976"/>
                    <a:pt x="439" y="6915"/>
                    <a:pt x="457" y="6825"/>
                  </a:cubicBezTo>
                  <a:cubicBezTo>
                    <a:pt x="479" y="6779"/>
                    <a:pt x="479" y="6757"/>
                    <a:pt x="502" y="6734"/>
                  </a:cubicBezTo>
                  <a:cubicBezTo>
                    <a:pt x="502" y="6711"/>
                    <a:pt x="502" y="6688"/>
                    <a:pt x="525" y="6642"/>
                  </a:cubicBezTo>
                  <a:cubicBezTo>
                    <a:pt x="525" y="6574"/>
                    <a:pt x="548" y="6506"/>
                    <a:pt x="571" y="6437"/>
                  </a:cubicBezTo>
                  <a:cubicBezTo>
                    <a:pt x="616" y="6277"/>
                    <a:pt x="662" y="6140"/>
                    <a:pt x="685" y="6003"/>
                  </a:cubicBezTo>
                  <a:cubicBezTo>
                    <a:pt x="776" y="5729"/>
                    <a:pt x="845" y="5433"/>
                    <a:pt x="936" y="5136"/>
                  </a:cubicBezTo>
                  <a:cubicBezTo>
                    <a:pt x="1004" y="4839"/>
                    <a:pt x="1096" y="4543"/>
                    <a:pt x="1187" y="4246"/>
                  </a:cubicBezTo>
                  <a:cubicBezTo>
                    <a:pt x="1255" y="3926"/>
                    <a:pt x="1347" y="3584"/>
                    <a:pt x="1438" y="3264"/>
                  </a:cubicBezTo>
                  <a:cubicBezTo>
                    <a:pt x="1484" y="3059"/>
                    <a:pt x="1529" y="2854"/>
                    <a:pt x="1575" y="2648"/>
                  </a:cubicBezTo>
                  <a:cubicBezTo>
                    <a:pt x="1621" y="2443"/>
                    <a:pt x="1666" y="2237"/>
                    <a:pt x="1712" y="2032"/>
                  </a:cubicBezTo>
                  <a:cubicBezTo>
                    <a:pt x="1712" y="2032"/>
                    <a:pt x="1712" y="2032"/>
                    <a:pt x="1712" y="2009"/>
                  </a:cubicBezTo>
                  <a:cubicBezTo>
                    <a:pt x="1758" y="1872"/>
                    <a:pt x="1780" y="1712"/>
                    <a:pt x="1826" y="1575"/>
                  </a:cubicBezTo>
                  <a:cubicBezTo>
                    <a:pt x="1849" y="1416"/>
                    <a:pt x="1872" y="1256"/>
                    <a:pt x="1917" y="1119"/>
                  </a:cubicBezTo>
                  <a:cubicBezTo>
                    <a:pt x="1963" y="959"/>
                    <a:pt x="2009" y="799"/>
                    <a:pt x="2032" y="662"/>
                  </a:cubicBezTo>
                  <a:cubicBezTo>
                    <a:pt x="2077" y="480"/>
                    <a:pt x="2123" y="320"/>
                    <a:pt x="2168" y="160"/>
                  </a:cubicBezTo>
                  <a:cubicBezTo>
                    <a:pt x="2191" y="114"/>
                    <a:pt x="2168" y="46"/>
                    <a:pt x="2100" y="23"/>
                  </a:cubicBezTo>
                  <a:cubicBezTo>
                    <a:pt x="2077" y="0"/>
                    <a:pt x="2077" y="0"/>
                    <a:pt x="20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38"/>
            <p:cNvSpPr/>
            <p:nvPr/>
          </p:nvSpPr>
          <p:spPr>
            <a:xfrm>
              <a:off x="7210822" y="3171291"/>
              <a:ext cx="61987" cy="203255"/>
            </a:xfrm>
            <a:custGeom>
              <a:avLst/>
              <a:gdLst/>
              <a:ahLst/>
              <a:cxnLst/>
              <a:rect l="l" t="t" r="r" b="b"/>
              <a:pathLst>
                <a:path w="2215" h="7263" extrusionOk="0">
                  <a:moveTo>
                    <a:pt x="1963" y="0"/>
                  </a:moveTo>
                  <a:cubicBezTo>
                    <a:pt x="1872" y="0"/>
                    <a:pt x="1758" y="69"/>
                    <a:pt x="1735" y="160"/>
                  </a:cubicBezTo>
                  <a:cubicBezTo>
                    <a:pt x="1689" y="320"/>
                    <a:pt x="1644" y="457"/>
                    <a:pt x="1598" y="617"/>
                  </a:cubicBezTo>
                  <a:cubicBezTo>
                    <a:pt x="1552" y="754"/>
                    <a:pt x="1530" y="913"/>
                    <a:pt x="1484" y="1050"/>
                  </a:cubicBezTo>
                  <a:cubicBezTo>
                    <a:pt x="1416" y="1347"/>
                    <a:pt x="1347" y="1644"/>
                    <a:pt x="1256" y="1941"/>
                  </a:cubicBezTo>
                  <a:cubicBezTo>
                    <a:pt x="1164" y="2237"/>
                    <a:pt x="1073" y="2557"/>
                    <a:pt x="982" y="2854"/>
                  </a:cubicBezTo>
                  <a:cubicBezTo>
                    <a:pt x="891" y="3150"/>
                    <a:pt x="822" y="3447"/>
                    <a:pt x="754" y="3744"/>
                  </a:cubicBezTo>
                  <a:cubicBezTo>
                    <a:pt x="594" y="4292"/>
                    <a:pt x="457" y="4839"/>
                    <a:pt x="343" y="5387"/>
                  </a:cubicBezTo>
                  <a:cubicBezTo>
                    <a:pt x="320" y="5456"/>
                    <a:pt x="320" y="5501"/>
                    <a:pt x="297" y="5547"/>
                  </a:cubicBezTo>
                  <a:cubicBezTo>
                    <a:pt x="297" y="5615"/>
                    <a:pt x="274" y="5661"/>
                    <a:pt x="274" y="5707"/>
                  </a:cubicBezTo>
                  <a:cubicBezTo>
                    <a:pt x="251" y="5821"/>
                    <a:pt x="229" y="5912"/>
                    <a:pt x="206" y="6026"/>
                  </a:cubicBezTo>
                  <a:cubicBezTo>
                    <a:pt x="206" y="6003"/>
                    <a:pt x="206" y="5981"/>
                    <a:pt x="206" y="5958"/>
                  </a:cubicBezTo>
                  <a:cubicBezTo>
                    <a:pt x="183" y="6140"/>
                    <a:pt x="137" y="6300"/>
                    <a:pt x="114" y="6460"/>
                  </a:cubicBezTo>
                  <a:cubicBezTo>
                    <a:pt x="92" y="6574"/>
                    <a:pt x="69" y="6665"/>
                    <a:pt x="46" y="6779"/>
                  </a:cubicBezTo>
                  <a:cubicBezTo>
                    <a:pt x="23" y="6871"/>
                    <a:pt x="0" y="6985"/>
                    <a:pt x="46" y="7099"/>
                  </a:cubicBezTo>
                  <a:cubicBezTo>
                    <a:pt x="113" y="7199"/>
                    <a:pt x="216" y="7263"/>
                    <a:pt x="330" y="7263"/>
                  </a:cubicBezTo>
                  <a:cubicBezTo>
                    <a:pt x="371" y="7263"/>
                    <a:pt x="414" y="7254"/>
                    <a:pt x="457" y="7236"/>
                  </a:cubicBezTo>
                  <a:cubicBezTo>
                    <a:pt x="480" y="7213"/>
                    <a:pt x="480" y="7213"/>
                    <a:pt x="503" y="7190"/>
                  </a:cubicBezTo>
                  <a:cubicBezTo>
                    <a:pt x="594" y="7122"/>
                    <a:pt x="639" y="7008"/>
                    <a:pt x="662" y="6916"/>
                  </a:cubicBezTo>
                  <a:cubicBezTo>
                    <a:pt x="685" y="6825"/>
                    <a:pt x="708" y="6734"/>
                    <a:pt x="731" y="6665"/>
                  </a:cubicBezTo>
                  <a:cubicBezTo>
                    <a:pt x="776" y="6483"/>
                    <a:pt x="799" y="6300"/>
                    <a:pt x="845" y="6140"/>
                  </a:cubicBezTo>
                  <a:lnTo>
                    <a:pt x="845" y="6118"/>
                  </a:lnTo>
                  <a:cubicBezTo>
                    <a:pt x="845" y="6109"/>
                    <a:pt x="845" y="6099"/>
                    <a:pt x="846" y="6090"/>
                  </a:cubicBezTo>
                  <a:lnTo>
                    <a:pt x="846" y="6090"/>
                  </a:lnTo>
                  <a:cubicBezTo>
                    <a:pt x="848" y="6086"/>
                    <a:pt x="849" y="6083"/>
                    <a:pt x="850" y="6079"/>
                  </a:cubicBezTo>
                  <a:lnTo>
                    <a:pt x="850" y="6079"/>
                  </a:lnTo>
                  <a:cubicBezTo>
                    <a:pt x="849" y="6080"/>
                    <a:pt x="849" y="6081"/>
                    <a:pt x="848" y="6082"/>
                  </a:cubicBezTo>
                  <a:lnTo>
                    <a:pt x="848" y="6082"/>
                  </a:lnTo>
                  <a:cubicBezTo>
                    <a:pt x="849" y="6077"/>
                    <a:pt x="851" y="6072"/>
                    <a:pt x="854" y="6068"/>
                  </a:cubicBezTo>
                  <a:lnTo>
                    <a:pt x="854" y="6068"/>
                  </a:lnTo>
                  <a:cubicBezTo>
                    <a:pt x="853" y="6071"/>
                    <a:pt x="851" y="6075"/>
                    <a:pt x="850" y="6079"/>
                  </a:cubicBezTo>
                  <a:lnTo>
                    <a:pt x="850" y="6079"/>
                  </a:lnTo>
                  <a:cubicBezTo>
                    <a:pt x="857" y="6070"/>
                    <a:pt x="868" y="6065"/>
                    <a:pt x="868" y="6049"/>
                  </a:cubicBezTo>
                  <a:lnTo>
                    <a:pt x="868" y="6049"/>
                  </a:lnTo>
                  <a:cubicBezTo>
                    <a:pt x="862" y="6055"/>
                    <a:pt x="857" y="6061"/>
                    <a:pt x="854" y="6068"/>
                  </a:cubicBezTo>
                  <a:lnTo>
                    <a:pt x="854" y="6068"/>
                  </a:lnTo>
                  <a:cubicBezTo>
                    <a:pt x="894" y="5943"/>
                    <a:pt x="915" y="5836"/>
                    <a:pt x="936" y="5730"/>
                  </a:cubicBezTo>
                  <a:lnTo>
                    <a:pt x="936" y="5638"/>
                  </a:lnTo>
                  <a:cubicBezTo>
                    <a:pt x="959" y="5570"/>
                    <a:pt x="982" y="5478"/>
                    <a:pt x="1005" y="5387"/>
                  </a:cubicBezTo>
                  <a:cubicBezTo>
                    <a:pt x="1005" y="5379"/>
                    <a:pt x="1005" y="5371"/>
                    <a:pt x="1005" y="5364"/>
                  </a:cubicBezTo>
                  <a:cubicBezTo>
                    <a:pt x="1142" y="4771"/>
                    <a:pt x="1301" y="4200"/>
                    <a:pt x="1438" y="3630"/>
                  </a:cubicBezTo>
                  <a:cubicBezTo>
                    <a:pt x="1507" y="3310"/>
                    <a:pt x="1598" y="3013"/>
                    <a:pt x="1667" y="2694"/>
                  </a:cubicBezTo>
                  <a:cubicBezTo>
                    <a:pt x="1758" y="2397"/>
                    <a:pt x="1826" y="2100"/>
                    <a:pt x="1895" y="1781"/>
                  </a:cubicBezTo>
                  <a:cubicBezTo>
                    <a:pt x="1918" y="1667"/>
                    <a:pt x="1941" y="1575"/>
                    <a:pt x="1963" y="1461"/>
                  </a:cubicBezTo>
                  <a:cubicBezTo>
                    <a:pt x="2055" y="1119"/>
                    <a:pt x="2146" y="754"/>
                    <a:pt x="2192" y="411"/>
                  </a:cubicBezTo>
                  <a:cubicBezTo>
                    <a:pt x="2192" y="388"/>
                    <a:pt x="2192" y="388"/>
                    <a:pt x="2192" y="366"/>
                  </a:cubicBezTo>
                  <a:cubicBezTo>
                    <a:pt x="2214" y="320"/>
                    <a:pt x="2214" y="274"/>
                    <a:pt x="2192" y="229"/>
                  </a:cubicBezTo>
                  <a:cubicBezTo>
                    <a:pt x="2192" y="137"/>
                    <a:pt x="2123" y="46"/>
                    <a:pt x="2032" y="23"/>
                  </a:cubicBezTo>
                  <a:cubicBezTo>
                    <a:pt x="2009" y="23"/>
                    <a:pt x="1986" y="0"/>
                    <a:pt x="19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8"/>
            <p:cNvSpPr/>
            <p:nvPr/>
          </p:nvSpPr>
          <p:spPr>
            <a:xfrm>
              <a:off x="7276615" y="3188530"/>
              <a:ext cx="62630" cy="202639"/>
            </a:xfrm>
            <a:custGeom>
              <a:avLst/>
              <a:gdLst/>
              <a:ahLst/>
              <a:cxnLst/>
              <a:rect l="l" t="t" r="r" b="b"/>
              <a:pathLst>
                <a:path w="2238" h="7241" extrusionOk="0">
                  <a:moveTo>
                    <a:pt x="208" y="5879"/>
                  </a:moveTo>
                  <a:cubicBezTo>
                    <a:pt x="207" y="5882"/>
                    <a:pt x="206" y="5885"/>
                    <a:pt x="206" y="5890"/>
                  </a:cubicBezTo>
                  <a:cubicBezTo>
                    <a:pt x="207" y="5886"/>
                    <a:pt x="207" y="5882"/>
                    <a:pt x="208" y="5879"/>
                  </a:cubicBezTo>
                  <a:close/>
                  <a:moveTo>
                    <a:pt x="1986" y="1"/>
                  </a:moveTo>
                  <a:cubicBezTo>
                    <a:pt x="1918" y="1"/>
                    <a:pt x="1872" y="23"/>
                    <a:pt x="1826" y="46"/>
                  </a:cubicBezTo>
                  <a:cubicBezTo>
                    <a:pt x="1781" y="92"/>
                    <a:pt x="1735" y="138"/>
                    <a:pt x="1712" y="183"/>
                  </a:cubicBezTo>
                  <a:cubicBezTo>
                    <a:pt x="1621" y="480"/>
                    <a:pt x="1530" y="800"/>
                    <a:pt x="1438" y="1096"/>
                  </a:cubicBezTo>
                  <a:cubicBezTo>
                    <a:pt x="1370" y="1256"/>
                    <a:pt x="1324" y="1416"/>
                    <a:pt x="1279" y="1553"/>
                  </a:cubicBezTo>
                  <a:cubicBezTo>
                    <a:pt x="1233" y="1690"/>
                    <a:pt x="1210" y="1850"/>
                    <a:pt x="1164" y="1986"/>
                  </a:cubicBezTo>
                  <a:cubicBezTo>
                    <a:pt x="1073" y="2306"/>
                    <a:pt x="982" y="2603"/>
                    <a:pt x="913" y="2922"/>
                  </a:cubicBezTo>
                  <a:cubicBezTo>
                    <a:pt x="845" y="3242"/>
                    <a:pt x="776" y="3539"/>
                    <a:pt x="708" y="3835"/>
                  </a:cubicBezTo>
                  <a:cubicBezTo>
                    <a:pt x="617" y="4132"/>
                    <a:pt x="571" y="4406"/>
                    <a:pt x="480" y="4680"/>
                  </a:cubicBezTo>
                  <a:cubicBezTo>
                    <a:pt x="457" y="4817"/>
                    <a:pt x="411" y="4977"/>
                    <a:pt x="388" y="5114"/>
                  </a:cubicBezTo>
                  <a:cubicBezTo>
                    <a:pt x="343" y="5273"/>
                    <a:pt x="297" y="5456"/>
                    <a:pt x="274" y="5616"/>
                  </a:cubicBezTo>
                  <a:lnTo>
                    <a:pt x="274" y="5593"/>
                  </a:lnTo>
                  <a:cubicBezTo>
                    <a:pt x="252" y="5681"/>
                    <a:pt x="230" y="5770"/>
                    <a:pt x="208" y="5879"/>
                  </a:cubicBezTo>
                  <a:lnTo>
                    <a:pt x="208" y="5879"/>
                  </a:lnTo>
                  <a:cubicBezTo>
                    <a:pt x="214" y="5867"/>
                    <a:pt x="229" y="5867"/>
                    <a:pt x="229" y="5867"/>
                  </a:cubicBezTo>
                  <a:lnTo>
                    <a:pt x="229" y="5867"/>
                  </a:lnTo>
                  <a:cubicBezTo>
                    <a:pt x="206" y="5890"/>
                    <a:pt x="206" y="5912"/>
                    <a:pt x="206" y="5935"/>
                  </a:cubicBezTo>
                  <a:cubicBezTo>
                    <a:pt x="167" y="6092"/>
                    <a:pt x="144" y="6249"/>
                    <a:pt x="110" y="6406"/>
                  </a:cubicBezTo>
                  <a:lnTo>
                    <a:pt x="110" y="6406"/>
                  </a:lnTo>
                  <a:lnTo>
                    <a:pt x="92" y="6460"/>
                  </a:lnTo>
                  <a:cubicBezTo>
                    <a:pt x="95" y="6457"/>
                    <a:pt x="97" y="6454"/>
                    <a:pt x="99" y="6451"/>
                  </a:cubicBezTo>
                  <a:lnTo>
                    <a:pt x="99" y="6451"/>
                  </a:lnTo>
                  <a:cubicBezTo>
                    <a:pt x="97" y="6462"/>
                    <a:pt x="94" y="6473"/>
                    <a:pt x="92" y="6483"/>
                  </a:cubicBezTo>
                  <a:lnTo>
                    <a:pt x="92" y="6460"/>
                  </a:lnTo>
                  <a:cubicBezTo>
                    <a:pt x="69" y="6552"/>
                    <a:pt x="69" y="6643"/>
                    <a:pt x="46" y="6734"/>
                  </a:cubicBezTo>
                  <a:cubicBezTo>
                    <a:pt x="23" y="6848"/>
                    <a:pt x="0" y="6962"/>
                    <a:pt x="46" y="7076"/>
                  </a:cubicBezTo>
                  <a:cubicBezTo>
                    <a:pt x="106" y="7176"/>
                    <a:pt x="200" y="7241"/>
                    <a:pt x="314" y="7241"/>
                  </a:cubicBezTo>
                  <a:cubicBezTo>
                    <a:pt x="331" y="7241"/>
                    <a:pt x="348" y="7239"/>
                    <a:pt x="366" y="7236"/>
                  </a:cubicBezTo>
                  <a:cubicBezTo>
                    <a:pt x="434" y="7213"/>
                    <a:pt x="480" y="7168"/>
                    <a:pt x="525" y="7122"/>
                  </a:cubicBezTo>
                  <a:cubicBezTo>
                    <a:pt x="571" y="7054"/>
                    <a:pt x="594" y="6962"/>
                    <a:pt x="639" y="6894"/>
                  </a:cubicBezTo>
                  <a:cubicBezTo>
                    <a:pt x="662" y="6803"/>
                    <a:pt x="685" y="6734"/>
                    <a:pt x="708" y="6643"/>
                  </a:cubicBezTo>
                  <a:cubicBezTo>
                    <a:pt x="754" y="6460"/>
                    <a:pt x="799" y="6300"/>
                    <a:pt x="822" y="6118"/>
                  </a:cubicBezTo>
                  <a:cubicBezTo>
                    <a:pt x="845" y="6049"/>
                    <a:pt x="845" y="6004"/>
                    <a:pt x="868" y="5935"/>
                  </a:cubicBezTo>
                  <a:cubicBezTo>
                    <a:pt x="868" y="5890"/>
                    <a:pt x="891" y="5867"/>
                    <a:pt x="891" y="5821"/>
                  </a:cubicBezTo>
                  <a:cubicBezTo>
                    <a:pt x="891" y="5808"/>
                    <a:pt x="891" y="5798"/>
                    <a:pt x="891" y="5798"/>
                  </a:cubicBezTo>
                  <a:cubicBezTo>
                    <a:pt x="891" y="5776"/>
                    <a:pt x="891" y="5775"/>
                    <a:pt x="913" y="5753"/>
                  </a:cubicBezTo>
                  <a:lnTo>
                    <a:pt x="913" y="5753"/>
                  </a:lnTo>
                  <a:cubicBezTo>
                    <a:pt x="911" y="5755"/>
                    <a:pt x="906" y="5759"/>
                    <a:pt x="891" y="5775"/>
                  </a:cubicBezTo>
                  <a:lnTo>
                    <a:pt x="913" y="5684"/>
                  </a:lnTo>
                  <a:cubicBezTo>
                    <a:pt x="982" y="5365"/>
                    <a:pt x="1050" y="5068"/>
                    <a:pt x="1142" y="4748"/>
                  </a:cubicBezTo>
                  <a:cubicBezTo>
                    <a:pt x="1142" y="4725"/>
                    <a:pt x="1142" y="4703"/>
                    <a:pt x="1164" y="4680"/>
                  </a:cubicBezTo>
                  <a:cubicBezTo>
                    <a:pt x="1324" y="4064"/>
                    <a:pt x="1507" y="3447"/>
                    <a:pt x="1667" y="2808"/>
                  </a:cubicBezTo>
                  <a:cubicBezTo>
                    <a:pt x="1804" y="2283"/>
                    <a:pt x="1941" y="1735"/>
                    <a:pt x="2055" y="1188"/>
                  </a:cubicBezTo>
                  <a:cubicBezTo>
                    <a:pt x="2055" y="1210"/>
                    <a:pt x="2055" y="1233"/>
                    <a:pt x="2055" y="1256"/>
                  </a:cubicBezTo>
                  <a:cubicBezTo>
                    <a:pt x="2077" y="1096"/>
                    <a:pt x="2123" y="936"/>
                    <a:pt x="2146" y="777"/>
                  </a:cubicBezTo>
                  <a:cubicBezTo>
                    <a:pt x="2192" y="594"/>
                    <a:pt x="2237" y="434"/>
                    <a:pt x="2237" y="252"/>
                  </a:cubicBezTo>
                  <a:cubicBezTo>
                    <a:pt x="2237" y="138"/>
                    <a:pt x="2169" y="46"/>
                    <a:pt x="20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8"/>
            <p:cNvSpPr/>
            <p:nvPr/>
          </p:nvSpPr>
          <p:spPr>
            <a:xfrm>
              <a:off x="7110524" y="3180862"/>
              <a:ext cx="270223" cy="80513"/>
            </a:xfrm>
            <a:custGeom>
              <a:avLst/>
              <a:gdLst/>
              <a:ahLst/>
              <a:cxnLst/>
              <a:rect l="l" t="t" r="r" b="b"/>
              <a:pathLst>
                <a:path w="9656" h="2877" extrusionOk="0">
                  <a:moveTo>
                    <a:pt x="183" y="1"/>
                  </a:moveTo>
                  <a:cubicBezTo>
                    <a:pt x="92" y="1"/>
                    <a:pt x="24" y="92"/>
                    <a:pt x="24" y="161"/>
                  </a:cubicBezTo>
                  <a:cubicBezTo>
                    <a:pt x="1" y="275"/>
                    <a:pt x="92" y="343"/>
                    <a:pt x="183" y="343"/>
                  </a:cubicBezTo>
                  <a:cubicBezTo>
                    <a:pt x="252" y="366"/>
                    <a:pt x="320" y="366"/>
                    <a:pt x="389" y="389"/>
                  </a:cubicBezTo>
                  <a:cubicBezTo>
                    <a:pt x="686" y="434"/>
                    <a:pt x="982" y="549"/>
                    <a:pt x="1279" y="663"/>
                  </a:cubicBezTo>
                  <a:cubicBezTo>
                    <a:pt x="1530" y="731"/>
                    <a:pt x="1804" y="822"/>
                    <a:pt x="2055" y="937"/>
                  </a:cubicBezTo>
                  <a:cubicBezTo>
                    <a:pt x="2192" y="982"/>
                    <a:pt x="2329" y="1028"/>
                    <a:pt x="2489" y="1074"/>
                  </a:cubicBezTo>
                  <a:cubicBezTo>
                    <a:pt x="2626" y="1119"/>
                    <a:pt x="2763" y="1165"/>
                    <a:pt x="2900" y="1210"/>
                  </a:cubicBezTo>
                  <a:cubicBezTo>
                    <a:pt x="3037" y="1256"/>
                    <a:pt x="3173" y="1302"/>
                    <a:pt x="3310" y="1325"/>
                  </a:cubicBezTo>
                  <a:cubicBezTo>
                    <a:pt x="3470" y="1370"/>
                    <a:pt x="3607" y="1416"/>
                    <a:pt x="3744" y="1462"/>
                  </a:cubicBezTo>
                  <a:cubicBezTo>
                    <a:pt x="3904" y="1507"/>
                    <a:pt x="4041" y="1553"/>
                    <a:pt x="4201" y="1599"/>
                  </a:cubicBezTo>
                  <a:cubicBezTo>
                    <a:pt x="4360" y="1644"/>
                    <a:pt x="4497" y="1667"/>
                    <a:pt x="4657" y="1735"/>
                  </a:cubicBezTo>
                  <a:cubicBezTo>
                    <a:pt x="4931" y="1804"/>
                    <a:pt x="5205" y="1895"/>
                    <a:pt x="5456" y="1964"/>
                  </a:cubicBezTo>
                  <a:cubicBezTo>
                    <a:pt x="5593" y="2009"/>
                    <a:pt x="5753" y="2055"/>
                    <a:pt x="5890" y="2101"/>
                  </a:cubicBezTo>
                  <a:cubicBezTo>
                    <a:pt x="6027" y="2146"/>
                    <a:pt x="6186" y="2192"/>
                    <a:pt x="6323" y="2215"/>
                  </a:cubicBezTo>
                  <a:cubicBezTo>
                    <a:pt x="6460" y="2260"/>
                    <a:pt x="6620" y="2283"/>
                    <a:pt x="6757" y="2329"/>
                  </a:cubicBezTo>
                  <a:cubicBezTo>
                    <a:pt x="6917" y="2352"/>
                    <a:pt x="7077" y="2397"/>
                    <a:pt x="7214" y="2443"/>
                  </a:cubicBezTo>
                  <a:cubicBezTo>
                    <a:pt x="7396" y="2466"/>
                    <a:pt x="7556" y="2512"/>
                    <a:pt x="7716" y="2534"/>
                  </a:cubicBezTo>
                  <a:cubicBezTo>
                    <a:pt x="7898" y="2580"/>
                    <a:pt x="8058" y="2626"/>
                    <a:pt x="8218" y="2648"/>
                  </a:cubicBezTo>
                  <a:cubicBezTo>
                    <a:pt x="8400" y="2694"/>
                    <a:pt x="8583" y="2740"/>
                    <a:pt x="8766" y="2763"/>
                  </a:cubicBezTo>
                  <a:cubicBezTo>
                    <a:pt x="8857" y="2785"/>
                    <a:pt x="8948" y="2808"/>
                    <a:pt x="9040" y="2831"/>
                  </a:cubicBezTo>
                  <a:cubicBezTo>
                    <a:pt x="9119" y="2854"/>
                    <a:pt x="9211" y="2877"/>
                    <a:pt x="9299" y="2877"/>
                  </a:cubicBezTo>
                  <a:cubicBezTo>
                    <a:pt x="9388" y="2877"/>
                    <a:pt x="9473" y="2854"/>
                    <a:pt x="9542" y="2785"/>
                  </a:cubicBezTo>
                  <a:cubicBezTo>
                    <a:pt x="9587" y="2740"/>
                    <a:pt x="9610" y="2694"/>
                    <a:pt x="9633" y="2648"/>
                  </a:cubicBezTo>
                  <a:cubicBezTo>
                    <a:pt x="9656" y="2580"/>
                    <a:pt x="9656" y="2489"/>
                    <a:pt x="9610" y="2420"/>
                  </a:cubicBezTo>
                  <a:cubicBezTo>
                    <a:pt x="9565" y="2306"/>
                    <a:pt x="9450" y="2238"/>
                    <a:pt x="9336" y="2238"/>
                  </a:cubicBezTo>
                  <a:cubicBezTo>
                    <a:pt x="9291" y="2238"/>
                    <a:pt x="9245" y="2215"/>
                    <a:pt x="9199" y="2215"/>
                  </a:cubicBezTo>
                  <a:cubicBezTo>
                    <a:pt x="9131" y="2192"/>
                    <a:pt x="9062" y="2169"/>
                    <a:pt x="8971" y="2146"/>
                  </a:cubicBezTo>
                  <a:cubicBezTo>
                    <a:pt x="8834" y="2124"/>
                    <a:pt x="8674" y="2078"/>
                    <a:pt x="8537" y="2055"/>
                  </a:cubicBezTo>
                  <a:cubicBezTo>
                    <a:pt x="8264" y="1987"/>
                    <a:pt x="7990" y="1941"/>
                    <a:pt x="7739" y="1872"/>
                  </a:cubicBezTo>
                  <a:cubicBezTo>
                    <a:pt x="7579" y="1850"/>
                    <a:pt x="7442" y="1804"/>
                    <a:pt x="7305" y="1781"/>
                  </a:cubicBezTo>
                  <a:cubicBezTo>
                    <a:pt x="7145" y="1735"/>
                    <a:pt x="7008" y="1713"/>
                    <a:pt x="6848" y="1667"/>
                  </a:cubicBezTo>
                  <a:cubicBezTo>
                    <a:pt x="6574" y="1621"/>
                    <a:pt x="6278" y="1530"/>
                    <a:pt x="6004" y="1462"/>
                  </a:cubicBezTo>
                  <a:cubicBezTo>
                    <a:pt x="5707" y="1370"/>
                    <a:pt x="5433" y="1279"/>
                    <a:pt x="5136" y="1188"/>
                  </a:cubicBezTo>
                  <a:cubicBezTo>
                    <a:pt x="4863" y="1096"/>
                    <a:pt x="4566" y="1028"/>
                    <a:pt x="4292" y="937"/>
                  </a:cubicBezTo>
                  <a:cubicBezTo>
                    <a:pt x="4155" y="914"/>
                    <a:pt x="3995" y="868"/>
                    <a:pt x="3858" y="822"/>
                  </a:cubicBezTo>
                  <a:cubicBezTo>
                    <a:pt x="3698" y="777"/>
                    <a:pt x="3562" y="754"/>
                    <a:pt x="3402" y="708"/>
                  </a:cubicBezTo>
                  <a:cubicBezTo>
                    <a:pt x="3265" y="663"/>
                    <a:pt x="3128" y="640"/>
                    <a:pt x="2991" y="594"/>
                  </a:cubicBezTo>
                  <a:cubicBezTo>
                    <a:pt x="2831" y="549"/>
                    <a:pt x="2694" y="503"/>
                    <a:pt x="2534" y="480"/>
                  </a:cubicBezTo>
                  <a:cubicBezTo>
                    <a:pt x="2352" y="434"/>
                    <a:pt x="2192" y="366"/>
                    <a:pt x="2009" y="320"/>
                  </a:cubicBezTo>
                  <a:cubicBezTo>
                    <a:pt x="1804" y="275"/>
                    <a:pt x="1621" y="229"/>
                    <a:pt x="1416" y="206"/>
                  </a:cubicBezTo>
                  <a:lnTo>
                    <a:pt x="1484" y="206"/>
                  </a:lnTo>
                  <a:cubicBezTo>
                    <a:pt x="1445" y="206"/>
                    <a:pt x="1423" y="206"/>
                    <a:pt x="1389" y="192"/>
                  </a:cubicBezTo>
                  <a:lnTo>
                    <a:pt x="1389" y="192"/>
                  </a:lnTo>
                  <a:cubicBezTo>
                    <a:pt x="1391" y="195"/>
                    <a:pt x="1393" y="200"/>
                    <a:pt x="1393" y="206"/>
                  </a:cubicBezTo>
                  <a:lnTo>
                    <a:pt x="1370" y="183"/>
                  </a:lnTo>
                  <a:lnTo>
                    <a:pt x="1370" y="183"/>
                  </a:lnTo>
                  <a:cubicBezTo>
                    <a:pt x="1377" y="187"/>
                    <a:pt x="1383" y="189"/>
                    <a:pt x="1389" y="192"/>
                  </a:cubicBezTo>
                  <a:lnTo>
                    <a:pt x="1389" y="192"/>
                  </a:lnTo>
                  <a:cubicBezTo>
                    <a:pt x="1382" y="183"/>
                    <a:pt x="1370" y="183"/>
                    <a:pt x="1370" y="183"/>
                  </a:cubicBezTo>
                  <a:lnTo>
                    <a:pt x="1370" y="183"/>
                  </a:lnTo>
                  <a:cubicBezTo>
                    <a:pt x="1370" y="183"/>
                    <a:pt x="1370" y="183"/>
                    <a:pt x="1370" y="183"/>
                  </a:cubicBezTo>
                  <a:lnTo>
                    <a:pt x="1347" y="183"/>
                  </a:lnTo>
                  <a:cubicBezTo>
                    <a:pt x="1211" y="161"/>
                    <a:pt x="1096" y="138"/>
                    <a:pt x="959" y="115"/>
                  </a:cubicBezTo>
                  <a:cubicBezTo>
                    <a:pt x="845" y="115"/>
                    <a:pt x="708" y="92"/>
                    <a:pt x="594" y="69"/>
                  </a:cubicBezTo>
                  <a:cubicBezTo>
                    <a:pt x="457" y="46"/>
                    <a:pt x="320" y="24"/>
                    <a:pt x="183" y="1"/>
                  </a:cubicBezTo>
                  <a:close/>
                </a:path>
              </a:pathLst>
            </a:custGeom>
            <a:solidFill>
              <a:srgbClr val="BDDE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8"/>
            <p:cNvSpPr/>
            <p:nvPr/>
          </p:nvSpPr>
          <p:spPr>
            <a:xfrm>
              <a:off x="7109880" y="3176385"/>
              <a:ext cx="273441" cy="80513"/>
            </a:xfrm>
            <a:custGeom>
              <a:avLst/>
              <a:gdLst/>
              <a:ahLst/>
              <a:cxnLst/>
              <a:rect l="l" t="t" r="r" b="b"/>
              <a:pathLst>
                <a:path w="9771" h="2877" extrusionOk="0">
                  <a:moveTo>
                    <a:pt x="161" y="1"/>
                  </a:moveTo>
                  <a:cubicBezTo>
                    <a:pt x="92" y="1"/>
                    <a:pt x="47" y="24"/>
                    <a:pt x="24" y="92"/>
                  </a:cubicBezTo>
                  <a:cubicBezTo>
                    <a:pt x="1" y="161"/>
                    <a:pt x="47" y="252"/>
                    <a:pt x="115" y="275"/>
                  </a:cubicBezTo>
                  <a:cubicBezTo>
                    <a:pt x="275" y="298"/>
                    <a:pt x="435" y="343"/>
                    <a:pt x="594" y="366"/>
                  </a:cubicBezTo>
                  <a:cubicBezTo>
                    <a:pt x="754" y="412"/>
                    <a:pt x="914" y="457"/>
                    <a:pt x="1074" y="503"/>
                  </a:cubicBezTo>
                  <a:cubicBezTo>
                    <a:pt x="1393" y="594"/>
                    <a:pt x="1690" y="709"/>
                    <a:pt x="2010" y="800"/>
                  </a:cubicBezTo>
                  <a:cubicBezTo>
                    <a:pt x="2329" y="891"/>
                    <a:pt x="2649" y="982"/>
                    <a:pt x="2945" y="1097"/>
                  </a:cubicBezTo>
                  <a:cubicBezTo>
                    <a:pt x="3082" y="1119"/>
                    <a:pt x="3242" y="1188"/>
                    <a:pt x="3379" y="1211"/>
                  </a:cubicBezTo>
                  <a:cubicBezTo>
                    <a:pt x="3516" y="1256"/>
                    <a:pt x="3653" y="1302"/>
                    <a:pt x="3767" y="1348"/>
                  </a:cubicBezTo>
                  <a:cubicBezTo>
                    <a:pt x="3904" y="1370"/>
                    <a:pt x="4041" y="1416"/>
                    <a:pt x="4155" y="1462"/>
                  </a:cubicBezTo>
                  <a:cubicBezTo>
                    <a:pt x="4292" y="1485"/>
                    <a:pt x="4406" y="1530"/>
                    <a:pt x="4543" y="1576"/>
                  </a:cubicBezTo>
                  <a:cubicBezTo>
                    <a:pt x="4817" y="1667"/>
                    <a:pt x="5114" y="1759"/>
                    <a:pt x="5411" y="1850"/>
                  </a:cubicBezTo>
                  <a:cubicBezTo>
                    <a:pt x="5958" y="2010"/>
                    <a:pt x="6506" y="2169"/>
                    <a:pt x="7077" y="2306"/>
                  </a:cubicBezTo>
                  <a:cubicBezTo>
                    <a:pt x="7442" y="2420"/>
                    <a:pt x="7807" y="2512"/>
                    <a:pt x="8195" y="2603"/>
                  </a:cubicBezTo>
                  <a:cubicBezTo>
                    <a:pt x="8378" y="2649"/>
                    <a:pt x="8560" y="2694"/>
                    <a:pt x="8743" y="2717"/>
                  </a:cubicBezTo>
                  <a:lnTo>
                    <a:pt x="9017" y="2786"/>
                  </a:lnTo>
                  <a:cubicBezTo>
                    <a:pt x="9154" y="2831"/>
                    <a:pt x="9268" y="2854"/>
                    <a:pt x="9405" y="2877"/>
                  </a:cubicBezTo>
                  <a:cubicBezTo>
                    <a:pt x="9542" y="2877"/>
                    <a:pt x="9679" y="2786"/>
                    <a:pt x="9725" y="2649"/>
                  </a:cubicBezTo>
                  <a:cubicBezTo>
                    <a:pt x="9770" y="2489"/>
                    <a:pt x="9679" y="2284"/>
                    <a:pt x="9519" y="2238"/>
                  </a:cubicBezTo>
                  <a:cubicBezTo>
                    <a:pt x="9359" y="2192"/>
                    <a:pt x="9222" y="2169"/>
                    <a:pt x="9063" y="2124"/>
                  </a:cubicBezTo>
                  <a:cubicBezTo>
                    <a:pt x="8926" y="2101"/>
                    <a:pt x="8789" y="2055"/>
                    <a:pt x="8629" y="2032"/>
                  </a:cubicBezTo>
                  <a:cubicBezTo>
                    <a:pt x="8355" y="1964"/>
                    <a:pt x="8058" y="1895"/>
                    <a:pt x="7762" y="1827"/>
                  </a:cubicBezTo>
                  <a:cubicBezTo>
                    <a:pt x="7214" y="1690"/>
                    <a:pt x="6643" y="1530"/>
                    <a:pt x="6095" y="1393"/>
                  </a:cubicBezTo>
                  <a:cubicBezTo>
                    <a:pt x="5525" y="1234"/>
                    <a:pt x="4977" y="1051"/>
                    <a:pt x="4406" y="891"/>
                  </a:cubicBezTo>
                  <a:cubicBezTo>
                    <a:pt x="4155" y="823"/>
                    <a:pt x="3904" y="754"/>
                    <a:pt x="3653" y="709"/>
                  </a:cubicBezTo>
                  <a:cubicBezTo>
                    <a:pt x="3333" y="617"/>
                    <a:pt x="3037" y="549"/>
                    <a:pt x="2740" y="480"/>
                  </a:cubicBezTo>
                  <a:cubicBezTo>
                    <a:pt x="2580" y="457"/>
                    <a:pt x="2443" y="435"/>
                    <a:pt x="2283" y="412"/>
                  </a:cubicBezTo>
                  <a:cubicBezTo>
                    <a:pt x="1895" y="321"/>
                    <a:pt x="1507" y="252"/>
                    <a:pt x="1119" y="184"/>
                  </a:cubicBezTo>
                  <a:cubicBezTo>
                    <a:pt x="895" y="139"/>
                    <a:pt x="670" y="94"/>
                    <a:pt x="468" y="49"/>
                  </a:cubicBezTo>
                  <a:lnTo>
                    <a:pt x="468" y="49"/>
                  </a:lnTo>
                  <a:cubicBezTo>
                    <a:pt x="462" y="47"/>
                    <a:pt x="457" y="47"/>
                    <a:pt x="457" y="47"/>
                  </a:cubicBezTo>
                  <a:lnTo>
                    <a:pt x="457" y="47"/>
                  </a:lnTo>
                  <a:cubicBezTo>
                    <a:pt x="457" y="47"/>
                    <a:pt x="457" y="47"/>
                    <a:pt x="457" y="47"/>
                  </a:cubicBezTo>
                  <a:cubicBezTo>
                    <a:pt x="366" y="47"/>
                    <a:pt x="298" y="24"/>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8"/>
            <p:cNvSpPr/>
            <p:nvPr/>
          </p:nvSpPr>
          <p:spPr>
            <a:xfrm>
              <a:off x="7115645" y="3178959"/>
              <a:ext cx="44104" cy="16875"/>
            </a:xfrm>
            <a:custGeom>
              <a:avLst/>
              <a:gdLst/>
              <a:ahLst/>
              <a:cxnLst/>
              <a:rect l="l" t="t" r="r" b="b"/>
              <a:pathLst>
                <a:path w="1576" h="603" extrusionOk="0">
                  <a:moveTo>
                    <a:pt x="115" y="0"/>
                  </a:moveTo>
                  <a:cubicBezTo>
                    <a:pt x="69" y="0"/>
                    <a:pt x="46" y="23"/>
                    <a:pt x="23" y="46"/>
                  </a:cubicBezTo>
                  <a:cubicBezTo>
                    <a:pt x="0" y="92"/>
                    <a:pt x="46" y="137"/>
                    <a:pt x="69" y="160"/>
                  </a:cubicBezTo>
                  <a:cubicBezTo>
                    <a:pt x="297" y="229"/>
                    <a:pt x="525" y="320"/>
                    <a:pt x="754" y="388"/>
                  </a:cubicBezTo>
                  <a:cubicBezTo>
                    <a:pt x="982" y="457"/>
                    <a:pt x="1210" y="525"/>
                    <a:pt x="1461" y="594"/>
                  </a:cubicBezTo>
                  <a:cubicBezTo>
                    <a:pt x="1473" y="600"/>
                    <a:pt x="1486" y="603"/>
                    <a:pt x="1497" y="603"/>
                  </a:cubicBezTo>
                  <a:cubicBezTo>
                    <a:pt x="1528" y="603"/>
                    <a:pt x="1553" y="581"/>
                    <a:pt x="1553" y="548"/>
                  </a:cubicBezTo>
                  <a:cubicBezTo>
                    <a:pt x="1575" y="502"/>
                    <a:pt x="1553" y="457"/>
                    <a:pt x="1507" y="434"/>
                  </a:cubicBezTo>
                  <a:cubicBezTo>
                    <a:pt x="1279" y="365"/>
                    <a:pt x="1028" y="297"/>
                    <a:pt x="799" y="229"/>
                  </a:cubicBezTo>
                  <a:cubicBezTo>
                    <a:pt x="571" y="160"/>
                    <a:pt x="343" y="69"/>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8"/>
            <p:cNvSpPr/>
            <p:nvPr/>
          </p:nvSpPr>
          <p:spPr>
            <a:xfrm>
              <a:off x="7098407" y="3260088"/>
              <a:ext cx="256790" cy="83703"/>
            </a:xfrm>
            <a:custGeom>
              <a:avLst/>
              <a:gdLst/>
              <a:ahLst/>
              <a:cxnLst/>
              <a:rect l="l" t="t" r="r" b="b"/>
              <a:pathLst>
                <a:path w="9176" h="2991" extrusionOk="0">
                  <a:moveTo>
                    <a:pt x="137" y="0"/>
                  </a:moveTo>
                  <a:cubicBezTo>
                    <a:pt x="91" y="0"/>
                    <a:pt x="23" y="46"/>
                    <a:pt x="23" y="91"/>
                  </a:cubicBezTo>
                  <a:cubicBezTo>
                    <a:pt x="0" y="160"/>
                    <a:pt x="23" y="206"/>
                    <a:pt x="91" y="251"/>
                  </a:cubicBezTo>
                  <a:cubicBezTo>
                    <a:pt x="388" y="365"/>
                    <a:pt x="708" y="479"/>
                    <a:pt x="1027" y="594"/>
                  </a:cubicBezTo>
                  <a:cubicBezTo>
                    <a:pt x="1324" y="685"/>
                    <a:pt x="1644" y="799"/>
                    <a:pt x="1940" y="913"/>
                  </a:cubicBezTo>
                  <a:cubicBezTo>
                    <a:pt x="2077" y="959"/>
                    <a:pt x="2214" y="1027"/>
                    <a:pt x="2351" y="1073"/>
                  </a:cubicBezTo>
                  <a:cubicBezTo>
                    <a:pt x="2534" y="1119"/>
                    <a:pt x="2693" y="1164"/>
                    <a:pt x="2876" y="1233"/>
                  </a:cubicBezTo>
                  <a:cubicBezTo>
                    <a:pt x="3173" y="1324"/>
                    <a:pt x="3447" y="1438"/>
                    <a:pt x="3721" y="1552"/>
                  </a:cubicBezTo>
                  <a:cubicBezTo>
                    <a:pt x="3995" y="1666"/>
                    <a:pt x="4268" y="1758"/>
                    <a:pt x="4542" y="1849"/>
                  </a:cubicBezTo>
                  <a:cubicBezTo>
                    <a:pt x="4816" y="1940"/>
                    <a:pt x="5090" y="2032"/>
                    <a:pt x="5387" y="2123"/>
                  </a:cubicBezTo>
                  <a:cubicBezTo>
                    <a:pt x="5661" y="2214"/>
                    <a:pt x="5935" y="2283"/>
                    <a:pt x="6209" y="2328"/>
                  </a:cubicBezTo>
                  <a:cubicBezTo>
                    <a:pt x="6505" y="2397"/>
                    <a:pt x="6802" y="2465"/>
                    <a:pt x="7076" y="2534"/>
                  </a:cubicBezTo>
                  <a:cubicBezTo>
                    <a:pt x="7373" y="2602"/>
                    <a:pt x="7669" y="2693"/>
                    <a:pt x="7966" y="2762"/>
                  </a:cubicBezTo>
                  <a:cubicBezTo>
                    <a:pt x="8103" y="2808"/>
                    <a:pt x="8263" y="2853"/>
                    <a:pt x="8400" y="2876"/>
                  </a:cubicBezTo>
                  <a:cubicBezTo>
                    <a:pt x="8560" y="2922"/>
                    <a:pt x="8719" y="2967"/>
                    <a:pt x="8902" y="2990"/>
                  </a:cubicBezTo>
                  <a:cubicBezTo>
                    <a:pt x="8993" y="2990"/>
                    <a:pt x="9107" y="2922"/>
                    <a:pt x="9130" y="2808"/>
                  </a:cubicBezTo>
                  <a:cubicBezTo>
                    <a:pt x="9176" y="2693"/>
                    <a:pt x="9107" y="2557"/>
                    <a:pt x="8970" y="2511"/>
                  </a:cubicBezTo>
                  <a:cubicBezTo>
                    <a:pt x="8377" y="2328"/>
                    <a:pt x="7784" y="2146"/>
                    <a:pt x="7167" y="2009"/>
                  </a:cubicBezTo>
                  <a:cubicBezTo>
                    <a:pt x="6893" y="1940"/>
                    <a:pt x="6597" y="1872"/>
                    <a:pt x="6300" y="1803"/>
                  </a:cubicBezTo>
                  <a:cubicBezTo>
                    <a:pt x="6026" y="1758"/>
                    <a:pt x="5752" y="1689"/>
                    <a:pt x="5478" y="1598"/>
                  </a:cubicBezTo>
                  <a:cubicBezTo>
                    <a:pt x="4908" y="1438"/>
                    <a:pt x="4360" y="1278"/>
                    <a:pt x="3812" y="1096"/>
                  </a:cubicBezTo>
                  <a:cubicBezTo>
                    <a:pt x="3675" y="1050"/>
                    <a:pt x="3538" y="1004"/>
                    <a:pt x="3401" y="959"/>
                  </a:cubicBezTo>
                  <a:cubicBezTo>
                    <a:pt x="3241" y="913"/>
                    <a:pt x="3082" y="867"/>
                    <a:pt x="2922" y="845"/>
                  </a:cubicBezTo>
                  <a:cubicBezTo>
                    <a:pt x="2602" y="753"/>
                    <a:pt x="2283" y="662"/>
                    <a:pt x="1963" y="571"/>
                  </a:cubicBezTo>
                  <a:cubicBezTo>
                    <a:pt x="1666" y="479"/>
                    <a:pt x="1370" y="411"/>
                    <a:pt x="1073" y="320"/>
                  </a:cubicBezTo>
                  <a:cubicBezTo>
                    <a:pt x="776" y="228"/>
                    <a:pt x="457" y="137"/>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38"/>
            <p:cNvSpPr/>
            <p:nvPr/>
          </p:nvSpPr>
          <p:spPr>
            <a:xfrm>
              <a:off x="7277902" y="3310545"/>
              <a:ext cx="71558" cy="21744"/>
            </a:xfrm>
            <a:custGeom>
              <a:avLst/>
              <a:gdLst/>
              <a:ahLst/>
              <a:cxnLst/>
              <a:rect l="l" t="t" r="r" b="b"/>
              <a:pathLst>
                <a:path w="2557" h="777" extrusionOk="0">
                  <a:moveTo>
                    <a:pt x="91" y="0"/>
                  </a:moveTo>
                  <a:cubicBezTo>
                    <a:pt x="68" y="0"/>
                    <a:pt x="23" y="23"/>
                    <a:pt x="23" y="69"/>
                  </a:cubicBezTo>
                  <a:cubicBezTo>
                    <a:pt x="0" y="92"/>
                    <a:pt x="23" y="160"/>
                    <a:pt x="68" y="160"/>
                  </a:cubicBezTo>
                  <a:cubicBezTo>
                    <a:pt x="274" y="206"/>
                    <a:pt x="457" y="274"/>
                    <a:pt x="662" y="320"/>
                  </a:cubicBezTo>
                  <a:cubicBezTo>
                    <a:pt x="845" y="365"/>
                    <a:pt x="1050" y="411"/>
                    <a:pt x="1255" y="457"/>
                  </a:cubicBezTo>
                  <a:cubicBezTo>
                    <a:pt x="1438" y="525"/>
                    <a:pt x="1621" y="571"/>
                    <a:pt x="1803" y="617"/>
                  </a:cubicBezTo>
                  <a:cubicBezTo>
                    <a:pt x="2009" y="662"/>
                    <a:pt x="2237" y="708"/>
                    <a:pt x="2442" y="776"/>
                  </a:cubicBezTo>
                  <a:cubicBezTo>
                    <a:pt x="2488" y="776"/>
                    <a:pt x="2534" y="754"/>
                    <a:pt x="2556" y="708"/>
                  </a:cubicBezTo>
                  <a:cubicBezTo>
                    <a:pt x="2556" y="662"/>
                    <a:pt x="2534" y="617"/>
                    <a:pt x="2488" y="617"/>
                  </a:cubicBezTo>
                  <a:cubicBezTo>
                    <a:pt x="2283" y="548"/>
                    <a:pt x="2054" y="502"/>
                    <a:pt x="1849" y="457"/>
                  </a:cubicBezTo>
                  <a:cubicBezTo>
                    <a:pt x="1666" y="411"/>
                    <a:pt x="1484" y="365"/>
                    <a:pt x="1301" y="320"/>
                  </a:cubicBezTo>
                  <a:cubicBezTo>
                    <a:pt x="1096" y="251"/>
                    <a:pt x="913" y="206"/>
                    <a:pt x="708" y="160"/>
                  </a:cubicBezTo>
                  <a:cubicBezTo>
                    <a:pt x="525" y="114"/>
                    <a:pt x="320" y="69"/>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8"/>
            <p:cNvSpPr/>
            <p:nvPr/>
          </p:nvSpPr>
          <p:spPr>
            <a:xfrm>
              <a:off x="7073472" y="3324593"/>
              <a:ext cx="274057" cy="79226"/>
            </a:xfrm>
            <a:custGeom>
              <a:avLst/>
              <a:gdLst/>
              <a:ahLst/>
              <a:cxnLst/>
              <a:rect l="l" t="t" r="r" b="b"/>
              <a:pathLst>
                <a:path w="9793" h="2831" extrusionOk="0">
                  <a:moveTo>
                    <a:pt x="161" y="0"/>
                  </a:moveTo>
                  <a:cubicBezTo>
                    <a:pt x="92" y="0"/>
                    <a:pt x="47" y="23"/>
                    <a:pt x="24" y="92"/>
                  </a:cubicBezTo>
                  <a:cubicBezTo>
                    <a:pt x="1" y="160"/>
                    <a:pt x="47" y="252"/>
                    <a:pt x="115" y="274"/>
                  </a:cubicBezTo>
                  <a:cubicBezTo>
                    <a:pt x="206" y="297"/>
                    <a:pt x="275" y="320"/>
                    <a:pt x="366" y="343"/>
                  </a:cubicBezTo>
                  <a:cubicBezTo>
                    <a:pt x="366" y="366"/>
                    <a:pt x="389" y="388"/>
                    <a:pt x="412" y="411"/>
                  </a:cubicBezTo>
                  <a:cubicBezTo>
                    <a:pt x="435" y="434"/>
                    <a:pt x="480" y="434"/>
                    <a:pt x="526" y="457"/>
                  </a:cubicBezTo>
                  <a:cubicBezTo>
                    <a:pt x="594" y="480"/>
                    <a:pt x="640" y="503"/>
                    <a:pt x="708" y="525"/>
                  </a:cubicBezTo>
                  <a:cubicBezTo>
                    <a:pt x="868" y="571"/>
                    <a:pt x="1005" y="640"/>
                    <a:pt x="1142" y="685"/>
                  </a:cubicBezTo>
                  <a:cubicBezTo>
                    <a:pt x="1439" y="776"/>
                    <a:pt x="1713" y="868"/>
                    <a:pt x="2010" y="959"/>
                  </a:cubicBezTo>
                  <a:cubicBezTo>
                    <a:pt x="2306" y="1050"/>
                    <a:pt x="2603" y="1119"/>
                    <a:pt x="2900" y="1187"/>
                  </a:cubicBezTo>
                  <a:cubicBezTo>
                    <a:pt x="3196" y="1256"/>
                    <a:pt x="3493" y="1347"/>
                    <a:pt x="3813" y="1438"/>
                  </a:cubicBezTo>
                  <a:cubicBezTo>
                    <a:pt x="3950" y="1484"/>
                    <a:pt x="4109" y="1507"/>
                    <a:pt x="4269" y="1553"/>
                  </a:cubicBezTo>
                  <a:cubicBezTo>
                    <a:pt x="4429" y="1598"/>
                    <a:pt x="4612" y="1644"/>
                    <a:pt x="4771" y="1667"/>
                  </a:cubicBezTo>
                  <a:cubicBezTo>
                    <a:pt x="5000" y="1735"/>
                    <a:pt x="5228" y="1804"/>
                    <a:pt x="5456" y="1872"/>
                  </a:cubicBezTo>
                  <a:cubicBezTo>
                    <a:pt x="5753" y="1941"/>
                    <a:pt x="6050" y="2009"/>
                    <a:pt x="6346" y="2100"/>
                  </a:cubicBezTo>
                  <a:cubicBezTo>
                    <a:pt x="6620" y="2192"/>
                    <a:pt x="6917" y="2260"/>
                    <a:pt x="7191" y="2329"/>
                  </a:cubicBezTo>
                  <a:cubicBezTo>
                    <a:pt x="7396" y="2374"/>
                    <a:pt x="7602" y="2420"/>
                    <a:pt x="7784" y="2488"/>
                  </a:cubicBezTo>
                  <a:cubicBezTo>
                    <a:pt x="8013" y="2534"/>
                    <a:pt x="8218" y="2603"/>
                    <a:pt x="8423" y="2648"/>
                  </a:cubicBezTo>
                  <a:cubicBezTo>
                    <a:pt x="8652" y="2694"/>
                    <a:pt x="8857" y="2739"/>
                    <a:pt x="9085" y="2762"/>
                  </a:cubicBezTo>
                  <a:cubicBezTo>
                    <a:pt x="9154" y="2785"/>
                    <a:pt x="9245" y="2785"/>
                    <a:pt x="9314" y="2808"/>
                  </a:cubicBezTo>
                  <a:lnTo>
                    <a:pt x="9451" y="2808"/>
                  </a:lnTo>
                  <a:cubicBezTo>
                    <a:pt x="9451" y="2808"/>
                    <a:pt x="9473" y="2808"/>
                    <a:pt x="9473" y="2831"/>
                  </a:cubicBezTo>
                  <a:cubicBezTo>
                    <a:pt x="9565" y="2831"/>
                    <a:pt x="9633" y="2785"/>
                    <a:pt x="9679" y="2762"/>
                  </a:cubicBezTo>
                  <a:cubicBezTo>
                    <a:pt x="9747" y="2694"/>
                    <a:pt x="9770" y="2603"/>
                    <a:pt x="9770" y="2534"/>
                  </a:cubicBezTo>
                  <a:cubicBezTo>
                    <a:pt x="9747" y="2511"/>
                    <a:pt x="9747" y="2488"/>
                    <a:pt x="9747" y="2466"/>
                  </a:cubicBezTo>
                  <a:cubicBezTo>
                    <a:pt x="9747" y="2443"/>
                    <a:pt x="9747" y="2443"/>
                    <a:pt x="9747" y="2420"/>
                  </a:cubicBezTo>
                  <a:cubicBezTo>
                    <a:pt x="9793" y="2306"/>
                    <a:pt x="9747" y="2192"/>
                    <a:pt x="9633" y="2123"/>
                  </a:cubicBezTo>
                  <a:cubicBezTo>
                    <a:pt x="9519" y="2032"/>
                    <a:pt x="9359" y="2009"/>
                    <a:pt x="9222" y="1963"/>
                  </a:cubicBezTo>
                  <a:cubicBezTo>
                    <a:pt x="9085" y="1941"/>
                    <a:pt x="8926" y="1895"/>
                    <a:pt x="8789" y="1872"/>
                  </a:cubicBezTo>
                  <a:cubicBezTo>
                    <a:pt x="8515" y="1804"/>
                    <a:pt x="8241" y="1758"/>
                    <a:pt x="7967" y="1712"/>
                  </a:cubicBezTo>
                  <a:cubicBezTo>
                    <a:pt x="7830" y="1690"/>
                    <a:pt x="7693" y="1644"/>
                    <a:pt x="7556" y="1621"/>
                  </a:cubicBezTo>
                  <a:cubicBezTo>
                    <a:pt x="7396" y="1575"/>
                    <a:pt x="7214" y="1530"/>
                    <a:pt x="7054" y="1507"/>
                  </a:cubicBezTo>
                  <a:cubicBezTo>
                    <a:pt x="6757" y="1416"/>
                    <a:pt x="6438" y="1370"/>
                    <a:pt x="6141" y="1301"/>
                  </a:cubicBezTo>
                  <a:cubicBezTo>
                    <a:pt x="5799" y="1233"/>
                    <a:pt x="5479" y="1142"/>
                    <a:pt x="5137" y="1073"/>
                  </a:cubicBezTo>
                  <a:cubicBezTo>
                    <a:pt x="4931" y="1028"/>
                    <a:pt x="4703" y="1005"/>
                    <a:pt x="4497" y="959"/>
                  </a:cubicBezTo>
                  <a:cubicBezTo>
                    <a:pt x="4224" y="868"/>
                    <a:pt x="3927" y="799"/>
                    <a:pt x="3653" y="731"/>
                  </a:cubicBezTo>
                  <a:cubicBezTo>
                    <a:pt x="3379" y="662"/>
                    <a:pt x="3082" y="594"/>
                    <a:pt x="2786" y="525"/>
                  </a:cubicBezTo>
                  <a:cubicBezTo>
                    <a:pt x="2694" y="503"/>
                    <a:pt x="2580" y="480"/>
                    <a:pt x="2466" y="457"/>
                  </a:cubicBezTo>
                  <a:cubicBezTo>
                    <a:pt x="2375" y="434"/>
                    <a:pt x="2261" y="434"/>
                    <a:pt x="2146" y="411"/>
                  </a:cubicBezTo>
                  <a:cubicBezTo>
                    <a:pt x="1941" y="366"/>
                    <a:pt x="1758" y="343"/>
                    <a:pt x="1553" y="320"/>
                  </a:cubicBezTo>
                  <a:cubicBezTo>
                    <a:pt x="1530" y="297"/>
                    <a:pt x="1485" y="297"/>
                    <a:pt x="1462" y="297"/>
                  </a:cubicBezTo>
                  <a:cubicBezTo>
                    <a:pt x="1370" y="252"/>
                    <a:pt x="1256" y="229"/>
                    <a:pt x="1165" y="206"/>
                  </a:cubicBezTo>
                  <a:cubicBezTo>
                    <a:pt x="1028" y="160"/>
                    <a:pt x="914" y="137"/>
                    <a:pt x="800" y="92"/>
                  </a:cubicBezTo>
                  <a:cubicBezTo>
                    <a:pt x="754" y="69"/>
                    <a:pt x="708" y="46"/>
                    <a:pt x="640" y="46"/>
                  </a:cubicBezTo>
                  <a:cubicBezTo>
                    <a:pt x="606" y="35"/>
                    <a:pt x="566" y="23"/>
                    <a:pt x="526" y="23"/>
                  </a:cubicBezTo>
                  <a:cubicBezTo>
                    <a:pt x="486" y="23"/>
                    <a:pt x="446" y="35"/>
                    <a:pt x="412" y="69"/>
                  </a:cubicBezTo>
                  <a:cubicBezTo>
                    <a:pt x="343" y="46"/>
                    <a:pt x="275" y="23"/>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8"/>
            <p:cNvSpPr/>
            <p:nvPr/>
          </p:nvSpPr>
          <p:spPr>
            <a:xfrm>
              <a:off x="7371148" y="3290088"/>
              <a:ext cx="76035" cy="24963"/>
            </a:xfrm>
            <a:custGeom>
              <a:avLst/>
              <a:gdLst/>
              <a:ahLst/>
              <a:cxnLst/>
              <a:rect l="l" t="t" r="r" b="b"/>
              <a:pathLst>
                <a:path w="2717" h="892" extrusionOk="0">
                  <a:moveTo>
                    <a:pt x="137" y="1"/>
                  </a:moveTo>
                  <a:cubicBezTo>
                    <a:pt x="92" y="1"/>
                    <a:pt x="23" y="47"/>
                    <a:pt x="1" y="92"/>
                  </a:cubicBezTo>
                  <a:cubicBezTo>
                    <a:pt x="1" y="138"/>
                    <a:pt x="1" y="161"/>
                    <a:pt x="23" y="206"/>
                  </a:cubicBezTo>
                  <a:cubicBezTo>
                    <a:pt x="46" y="229"/>
                    <a:pt x="69" y="252"/>
                    <a:pt x="92" y="275"/>
                  </a:cubicBezTo>
                  <a:lnTo>
                    <a:pt x="115" y="275"/>
                  </a:lnTo>
                  <a:cubicBezTo>
                    <a:pt x="137" y="320"/>
                    <a:pt x="160" y="366"/>
                    <a:pt x="206" y="366"/>
                  </a:cubicBezTo>
                  <a:cubicBezTo>
                    <a:pt x="274" y="389"/>
                    <a:pt x="320" y="389"/>
                    <a:pt x="389" y="412"/>
                  </a:cubicBezTo>
                  <a:cubicBezTo>
                    <a:pt x="480" y="435"/>
                    <a:pt x="548" y="457"/>
                    <a:pt x="640" y="457"/>
                  </a:cubicBezTo>
                  <a:cubicBezTo>
                    <a:pt x="662" y="480"/>
                    <a:pt x="662" y="480"/>
                    <a:pt x="685" y="480"/>
                  </a:cubicBezTo>
                  <a:lnTo>
                    <a:pt x="708" y="480"/>
                  </a:lnTo>
                  <a:cubicBezTo>
                    <a:pt x="936" y="549"/>
                    <a:pt x="1165" y="594"/>
                    <a:pt x="1393" y="663"/>
                  </a:cubicBezTo>
                  <a:cubicBezTo>
                    <a:pt x="1598" y="708"/>
                    <a:pt x="1804" y="754"/>
                    <a:pt x="2009" y="800"/>
                  </a:cubicBezTo>
                  <a:cubicBezTo>
                    <a:pt x="2100" y="823"/>
                    <a:pt x="2215" y="845"/>
                    <a:pt x="2329" y="868"/>
                  </a:cubicBezTo>
                  <a:cubicBezTo>
                    <a:pt x="2374" y="868"/>
                    <a:pt x="2420" y="868"/>
                    <a:pt x="2466" y="891"/>
                  </a:cubicBezTo>
                  <a:lnTo>
                    <a:pt x="2580" y="891"/>
                  </a:lnTo>
                  <a:cubicBezTo>
                    <a:pt x="2671" y="845"/>
                    <a:pt x="2717" y="777"/>
                    <a:pt x="2694" y="686"/>
                  </a:cubicBezTo>
                  <a:cubicBezTo>
                    <a:pt x="2694" y="640"/>
                    <a:pt x="2671" y="594"/>
                    <a:pt x="2625" y="572"/>
                  </a:cubicBezTo>
                  <a:cubicBezTo>
                    <a:pt x="2625" y="572"/>
                    <a:pt x="2603" y="549"/>
                    <a:pt x="2580" y="549"/>
                  </a:cubicBezTo>
                  <a:cubicBezTo>
                    <a:pt x="2534" y="526"/>
                    <a:pt x="2488" y="526"/>
                    <a:pt x="2443" y="526"/>
                  </a:cubicBezTo>
                  <a:cubicBezTo>
                    <a:pt x="2374" y="503"/>
                    <a:pt x="2283" y="480"/>
                    <a:pt x="2215" y="457"/>
                  </a:cubicBezTo>
                  <a:cubicBezTo>
                    <a:pt x="2146" y="457"/>
                    <a:pt x="2078" y="435"/>
                    <a:pt x="2009" y="435"/>
                  </a:cubicBezTo>
                  <a:cubicBezTo>
                    <a:pt x="1918" y="412"/>
                    <a:pt x="1827" y="389"/>
                    <a:pt x="1735" y="366"/>
                  </a:cubicBezTo>
                  <a:cubicBezTo>
                    <a:pt x="1621" y="366"/>
                    <a:pt x="1530" y="343"/>
                    <a:pt x="1416" y="320"/>
                  </a:cubicBezTo>
                  <a:lnTo>
                    <a:pt x="1393" y="320"/>
                  </a:lnTo>
                  <a:cubicBezTo>
                    <a:pt x="1187" y="275"/>
                    <a:pt x="982" y="252"/>
                    <a:pt x="799" y="206"/>
                  </a:cubicBezTo>
                  <a:cubicBezTo>
                    <a:pt x="685" y="183"/>
                    <a:pt x="594" y="161"/>
                    <a:pt x="503" y="138"/>
                  </a:cubicBezTo>
                  <a:cubicBezTo>
                    <a:pt x="389" y="92"/>
                    <a:pt x="297" y="47"/>
                    <a:pt x="183" y="1"/>
                  </a:cubicBezTo>
                  <a:close/>
                </a:path>
              </a:pathLst>
            </a:custGeom>
            <a:solidFill>
              <a:srgbClr val="BDDE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8"/>
            <p:cNvSpPr/>
            <p:nvPr/>
          </p:nvSpPr>
          <p:spPr>
            <a:xfrm>
              <a:off x="7989477" y="3349500"/>
              <a:ext cx="63890" cy="204207"/>
            </a:xfrm>
            <a:custGeom>
              <a:avLst/>
              <a:gdLst/>
              <a:ahLst/>
              <a:cxnLst/>
              <a:rect l="l" t="t" r="r" b="b"/>
              <a:pathLst>
                <a:path w="2283" h="7297" extrusionOk="0">
                  <a:moveTo>
                    <a:pt x="2055" y="1"/>
                  </a:moveTo>
                  <a:cubicBezTo>
                    <a:pt x="1963" y="1"/>
                    <a:pt x="1872" y="69"/>
                    <a:pt x="1849" y="160"/>
                  </a:cubicBezTo>
                  <a:cubicBezTo>
                    <a:pt x="1849" y="160"/>
                    <a:pt x="1849" y="183"/>
                    <a:pt x="1826" y="183"/>
                  </a:cubicBezTo>
                  <a:cubicBezTo>
                    <a:pt x="1781" y="229"/>
                    <a:pt x="1758" y="275"/>
                    <a:pt x="1735" y="320"/>
                  </a:cubicBezTo>
                  <a:cubicBezTo>
                    <a:pt x="1712" y="389"/>
                    <a:pt x="1689" y="434"/>
                    <a:pt x="1667" y="480"/>
                  </a:cubicBezTo>
                  <a:cubicBezTo>
                    <a:pt x="1667" y="548"/>
                    <a:pt x="1644" y="594"/>
                    <a:pt x="1644" y="663"/>
                  </a:cubicBezTo>
                  <a:cubicBezTo>
                    <a:pt x="1598" y="800"/>
                    <a:pt x="1553" y="936"/>
                    <a:pt x="1530" y="1073"/>
                  </a:cubicBezTo>
                  <a:cubicBezTo>
                    <a:pt x="1507" y="1073"/>
                    <a:pt x="1507" y="1073"/>
                    <a:pt x="1507" y="1096"/>
                  </a:cubicBezTo>
                  <a:cubicBezTo>
                    <a:pt x="1461" y="1233"/>
                    <a:pt x="1416" y="1370"/>
                    <a:pt x="1393" y="1507"/>
                  </a:cubicBezTo>
                  <a:cubicBezTo>
                    <a:pt x="1347" y="1644"/>
                    <a:pt x="1301" y="1781"/>
                    <a:pt x="1256" y="1918"/>
                  </a:cubicBezTo>
                  <a:cubicBezTo>
                    <a:pt x="1164" y="2237"/>
                    <a:pt x="1096" y="2534"/>
                    <a:pt x="1005" y="2831"/>
                  </a:cubicBezTo>
                  <a:cubicBezTo>
                    <a:pt x="936" y="3128"/>
                    <a:pt x="891" y="3424"/>
                    <a:pt x="799" y="3721"/>
                  </a:cubicBezTo>
                  <a:cubicBezTo>
                    <a:pt x="731" y="3995"/>
                    <a:pt x="662" y="4269"/>
                    <a:pt x="594" y="4543"/>
                  </a:cubicBezTo>
                  <a:cubicBezTo>
                    <a:pt x="525" y="4817"/>
                    <a:pt x="457" y="5068"/>
                    <a:pt x="388" y="5342"/>
                  </a:cubicBezTo>
                  <a:cubicBezTo>
                    <a:pt x="320" y="5616"/>
                    <a:pt x="229" y="5912"/>
                    <a:pt x="160" y="6209"/>
                  </a:cubicBezTo>
                  <a:cubicBezTo>
                    <a:pt x="137" y="6346"/>
                    <a:pt x="92" y="6483"/>
                    <a:pt x="69" y="6620"/>
                  </a:cubicBezTo>
                  <a:cubicBezTo>
                    <a:pt x="46" y="6688"/>
                    <a:pt x="46" y="6757"/>
                    <a:pt x="23" y="6848"/>
                  </a:cubicBezTo>
                  <a:cubicBezTo>
                    <a:pt x="23" y="6871"/>
                    <a:pt x="23" y="6894"/>
                    <a:pt x="0" y="6917"/>
                  </a:cubicBezTo>
                  <a:cubicBezTo>
                    <a:pt x="0" y="6985"/>
                    <a:pt x="0" y="7008"/>
                    <a:pt x="23" y="7076"/>
                  </a:cubicBezTo>
                  <a:cubicBezTo>
                    <a:pt x="23" y="7168"/>
                    <a:pt x="115" y="7259"/>
                    <a:pt x="206" y="7282"/>
                  </a:cubicBezTo>
                  <a:cubicBezTo>
                    <a:pt x="244" y="7291"/>
                    <a:pt x="278" y="7297"/>
                    <a:pt x="309" y="7297"/>
                  </a:cubicBezTo>
                  <a:cubicBezTo>
                    <a:pt x="354" y="7297"/>
                    <a:pt x="394" y="7286"/>
                    <a:pt x="434" y="7259"/>
                  </a:cubicBezTo>
                  <a:cubicBezTo>
                    <a:pt x="457" y="7259"/>
                    <a:pt x="480" y="7236"/>
                    <a:pt x="503" y="7236"/>
                  </a:cubicBezTo>
                  <a:cubicBezTo>
                    <a:pt x="503" y="7236"/>
                    <a:pt x="503" y="7213"/>
                    <a:pt x="503" y="7213"/>
                  </a:cubicBezTo>
                  <a:cubicBezTo>
                    <a:pt x="525" y="7191"/>
                    <a:pt x="571" y="7145"/>
                    <a:pt x="571" y="7122"/>
                  </a:cubicBezTo>
                  <a:cubicBezTo>
                    <a:pt x="594" y="7099"/>
                    <a:pt x="594" y="7076"/>
                    <a:pt x="594" y="7054"/>
                  </a:cubicBezTo>
                  <a:cubicBezTo>
                    <a:pt x="617" y="7031"/>
                    <a:pt x="617" y="7008"/>
                    <a:pt x="640" y="6985"/>
                  </a:cubicBezTo>
                  <a:cubicBezTo>
                    <a:pt x="662" y="6917"/>
                    <a:pt x="662" y="6848"/>
                    <a:pt x="685" y="6780"/>
                  </a:cubicBezTo>
                  <a:cubicBezTo>
                    <a:pt x="731" y="6643"/>
                    <a:pt x="754" y="6506"/>
                    <a:pt x="799" y="6346"/>
                  </a:cubicBezTo>
                  <a:cubicBezTo>
                    <a:pt x="845" y="6186"/>
                    <a:pt x="891" y="6026"/>
                    <a:pt x="936" y="5867"/>
                  </a:cubicBezTo>
                  <a:cubicBezTo>
                    <a:pt x="959" y="5707"/>
                    <a:pt x="1005" y="5547"/>
                    <a:pt x="1050" y="5410"/>
                  </a:cubicBezTo>
                  <a:cubicBezTo>
                    <a:pt x="1187" y="4794"/>
                    <a:pt x="1347" y="4178"/>
                    <a:pt x="1484" y="3561"/>
                  </a:cubicBezTo>
                  <a:cubicBezTo>
                    <a:pt x="1575" y="3151"/>
                    <a:pt x="1667" y="2740"/>
                    <a:pt x="1758" y="2329"/>
                  </a:cubicBezTo>
                  <a:cubicBezTo>
                    <a:pt x="1804" y="2146"/>
                    <a:pt x="1872" y="1964"/>
                    <a:pt x="1918" y="1758"/>
                  </a:cubicBezTo>
                  <a:cubicBezTo>
                    <a:pt x="1986" y="1530"/>
                    <a:pt x="2032" y="1279"/>
                    <a:pt x="2100" y="1051"/>
                  </a:cubicBezTo>
                  <a:cubicBezTo>
                    <a:pt x="2123" y="959"/>
                    <a:pt x="2146" y="845"/>
                    <a:pt x="2169" y="754"/>
                  </a:cubicBezTo>
                  <a:cubicBezTo>
                    <a:pt x="2192" y="640"/>
                    <a:pt x="2214" y="526"/>
                    <a:pt x="2237" y="411"/>
                  </a:cubicBezTo>
                  <a:cubicBezTo>
                    <a:pt x="2237" y="389"/>
                    <a:pt x="2237" y="366"/>
                    <a:pt x="2237" y="343"/>
                  </a:cubicBezTo>
                  <a:cubicBezTo>
                    <a:pt x="2237" y="320"/>
                    <a:pt x="2237" y="297"/>
                    <a:pt x="2260" y="275"/>
                  </a:cubicBezTo>
                  <a:cubicBezTo>
                    <a:pt x="2283" y="160"/>
                    <a:pt x="2214" y="46"/>
                    <a:pt x="2123" y="23"/>
                  </a:cubicBezTo>
                  <a:cubicBezTo>
                    <a:pt x="2100" y="1"/>
                    <a:pt x="2078" y="1"/>
                    <a:pt x="20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8"/>
            <p:cNvSpPr/>
            <p:nvPr/>
          </p:nvSpPr>
          <p:spPr>
            <a:xfrm>
              <a:off x="8064841" y="3368026"/>
              <a:ext cx="60727" cy="202835"/>
            </a:xfrm>
            <a:custGeom>
              <a:avLst/>
              <a:gdLst/>
              <a:ahLst/>
              <a:cxnLst/>
              <a:rect l="l" t="t" r="r" b="b"/>
              <a:pathLst>
                <a:path w="2170" h="7248" extrusionOk="0">
                  <a:moveTo>
                    <a:pt x="1941" y="1"/>
                  </a:moveTo>
                  <a:cubicBezTo>
                    <a:pt x="1850" y="1"/>
                    <a:pt x="1758" y="46"/>
                    <a:pt x="1736" y="138"/>
                  </a:cubicBezTo>
                  <a:cubicBezTo>
                    <a:pt x="1713" y="160"/>
                    <a:pt x="1713" y="160"/>
                    <a:pt x="1713" y="183"/>
                  </a:cubicBezTo>
                  <a:cubicBezTo>
                    <a:pt x="1690" y="229"/>
                    <a:pt x="1667" y="297"/>
                    <a:pt x="1644" y="366"/>
                  </a:cubicBezTo>
                  <a:cubicBezTo>
                    <a:pt x="1644" y="411"/>
                    <a:pt x="1621" y="480"/>
                    <a:pt x="1599" y="548"/>
                  </a:cubicBezTo>
                  <a:cubicBezTo>
                    <a:pt x="1599" y="571"/>
                    <a:pt x="1576" y="594"/>
                    <a:pt x="1576" y="640"/>
                  </a:cubicBezTo>
                  <a:cubicBezTo>
                    <a:pt x="1530" y="777"/>
                    <a:pt x="1484" y="936"/>
                    <a:pt x="1439" y="1096"/>
                  </a:cubicBezTo>
                  <a:cubicBezTo>
                    <a:pt x="1393" y="1233"/>
                    <a:pt x="1347" y="1370"/>
                    <a:pt x="1302" y="1530"/>
                  </a:cubicBezTo>
                  <a:cubicBezTo>
                    <a:pt x="1233" y="1690"/>
                    <a:pt x="1211" y="1849"/>
                    <a:pt x="1165" y="2009"/>
                  </a:cubicBezTo>
                  <a:cubicBezTo>
                    <a:pt x="982" y="2648"/>
                    <a:pt x="822" y="3265"/>
                    <a:pt x="663" y="3904"/>
                  </a:cubicBezTo>
                  <a:cubicBezTo>
                    <a:pt x="617" y="4155"/>
                    <a:pt x="549" y="4429"/>
                    <a:pt x="480" y="4680"/>
                  </a:cubicBezTo>
                  <a:cubicBezTo>
                    <a:pt x="434" y="4931"/>
                    <a:pt x="389" y="5182"/>
                    <a:pt x="320" y="5433"/>
                  </a:cubicBezTo>
                  <a:cubicBezTo>
                    <a:pt x="275" y="5707"/>
                    <a:pt x="206" y="5958"/>
                    <a:pt x="138" y="6232"/>
                  </a:cubicBezTo>
                  <a:cubicBezTo>
                    <a:pt x="115" y="6369"/>
                    <a:pt x="69" y="6483"/>
                    <a:pt x="46" y="6620"/>
                  </a:cubicBezTo>
                  <a:cubicBezTo>
                    <a:pt x="24" y="6757"/>
                    <a:pt x="1" y="6894"/>
                    <a:pt x="24" y="7031"/>
                  </a:cubicBezTo>
                  <a:cubicBezTo>
                    <a:pt x="42" y="7163"/>
                    <a:pt x="155" y="7248"/>
                    <a:pt x="270" y="7248"/>
                  </a:cubicBezTo>
                  <a:cubicBezTo>
                    <a:pt x="295" y="7248"/>
                    <a:pt x="319" y="7244"/>
                    <a:pt x="343" y="7236"/>
                  </a:cubicBezTo>
                  <a:cubicBezTo>
                    <a:pt x="434" y="7236"/>
                    <a:pt x="480" y="7191"/>
                    <a:pt x="526" y="7122"/>
                  </a:cubicBezTo>
                  <a:cubicBezTo>
                    <a:pt x="594" y="7008"/>
                    <a:pt x="617" y="6871"/>
                    <a:pt x="663" y="6734"/>
                  </a:cubicBezTo>
                  <a:cubicBezTo>
                    <a:pt x="708" y="6597"/>
                    <a:pt x="754" y="6460"/>
                    <a:pt x="777" y="6300"/>
                  </a:cubicBezTo>
                  <a:cubicBezTo>
                    <a:pt x="822" y="6141"/>
                    <a:pt x="868" y="5981"/>
                    <a:pt x="891" y="5821"/>
                  </a:cubicBezTo>
                  <a:cubicBezTo>
                    <a:pt x="914" y="5730"/>
                    <a:pt x="937" y="5638"/>
                    <a:pt x="959" y="5547"/>
                  </a:cubicBezTo>
                  <a:cubicBezTo>
                    <a:pt x="1005" y="5387"/>
                    <a:pt x="1051" y="5228"/>
                    <a:pt x="1096" y="5068"/>
                  </a:cubicBezTo>
                  <a:cubicBezTo>
                    <a:pt x="1165" y="4748"/>
                    <a:pt x="1233" y="4451"/>
                    <a:pt x="1325" y="4132"/>
                  </a:cubicBezTo>
                  <a:cubicBezTo>
                    <a:pt x="1393" y="3835"/>
                    <a:pt x="1462" y="3516"/>
                    <a:pt x="1530" y="3219"/>
                  </a:cubicBezTo>
                  <a:cubicBezTo>
                    <a:pt x="1644" y="2740"/>
                    <a:pt x="1758" y="2260"/>
                    <a:pt x="1850" y="1758"/>
                  </a:cubicBezTo>
                  <a:cubicBezTo>
                    <a:pt x="1918" y="1507"/>
                    <a:pt x="1964" y="1256"/>
                    <a:pt x="2032" y="1028"/>
                  </a:cubicBezTo>
                  <a:cubicBezTo>
                    <a:pt x="2078" y="799"/>
                    <a:pt x="2124" y="571"/>
                    <a:pt x="2169" y="343"/>
                  </a:cubicBezTo>
                  <a:cubicBezTo>
                    <a:pt x="2169" y="297"/>
                    <a:pt x="2169" y="229"/>
                    <a:pt x="2146" y="183"/>
                  </a:cubicBezTo>
                  <a:cubicBezTo>
                    <a:pt x="2124" y="92"/>
                    <a:pt x="2078" y="23"/>
                    <a:pt x="1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8"/>
            <p:cNvSpPr/>
            <p:nvPr/>
          </p:nvSpPr>
          <p:spPr>
            <a:xfrm>
              <a:off x="8130633" y="3384649"/>
              <a:ext cx="62630" cy="200177"/>
            </a:xfrm>
            <a:custGeom>
              <a:avLst/>
              <a:gdLst/>
              <a:ahLst/>
              <a:cxnLst/>
              <a:rect l="l" t="t" r="r" b="b"/>
              <a:pathLst>
                <a:path w="2238" h="7153" extrusionOk="0">
                  <a:moveTo>
                    <a:pt x="1964" y="0"/>
                  </a:moveTo>
                  <a:cubicBezTo>
                    <a:pt x="1895" y="0"/>
                    <a:pt x="1827" y="46"/>
                    <a:pt x="1804" y="137"/>
                  </a:cubicBezTo>
                  <a:cubicBezTo>
                    <a:pt x="1781" y="160"/>
                    <a:pt x="1781" y="183"/>
                    <a:pt x="1781" y="205"/>
                  </a:cubicBezTo>
                  <a:cubicBezTo>
                    <a:pt x="1736" y="274"/>
                    <a:pt x="1713" y="365"/>
                    <a:pt x="1690" y="457"/>
                  </a:cubicBezTo>
                  <a:cubicBezTo>
                    <a:pt x="1690" y="502"/>
                    <a:pt x="1667" y="548"/>
                    <a:pt x="1644" y="593"/>
                  </a:cubicBezTo>
                  <a:cubicBezTo>
                    <a:pt x="1599" y="753"/>
                    <a:pt x="1553" y="913"/>
                    <a:pt x="1484" y="1073"/>
                  </a:cubicBezTo>
                  <a:cubicBezTo>
                    <a:pt x="1393" y="1370"/>
                    <a:pt x="1279" y="1689"/>
                    <a:pt x="1188" y="2009"/>
                  </a:cubicBezTo>
                  <a:cubicBezTo>
                    <a:pt x="1096" y="2328"/>
                    <a:pt x="1005" y="2648"/>
                    <a:pt x="914" y="2967"/>
                  </a:cubicBezTo>
                  <a:cubicBezTo>
                    <a:pt x="823" y="3264"/>
                    <a:pt x="754" y="3584"/>
                    <a:pt x="686" y="3880"/>
                  </a:cubicBezTo>
                  <a:cubicBezTo>
                    <a:pt x="640" y="4131"/>
                    <a:pt x="571" y="4405"/>
                    <a:pt x="526" y="4656"/>
                  </a:cubicBezTo>
                  <a:cubicBezTo>
                    <a:pt x="457" y="4930"/>
                    <a:pt x="389" y="5181"/>
                    <a:pt x="320" y="5455"/>
                  </a:cubicBezTo>
                  <a:cubicBezTo>
                    <a:pt x="298" y="5569"/>
                    <a:pt x="275" y="5684"/>
                    <a:pt x="252" y="5820"/>
                  </a:cubicBezTo>
                  <a:cubicBezTo>
                    <a:pt x="229" y="5935"/>
                    <a:pt x="206" y="6049"/>
                    <a:pt x="183" y="6163"/>
                  </a:cubicBezTo>
                  <a:cubicBezTo>
                    <a:pt x="138" y="6300"/>
                    <a:pt x="115" y="6414"/>
                    <a:pt x="92" y="6551"/>
                  </a:cubicBezTo>
                  <a:cubicBezTo>
                    <a:pt x="69" y="6619"/>
                    <a:pt x="69" y="6665"/>
                    <a:pt x="46" y="6733"/>
                  </a:cubicBezTo>
                  <a:cubicBezTo>
                    <a:pt x="24" y="6848"/>
                    <a:pt x="1" y="6985"/>
                    <a:pt x="115" y="7076"/>
                  </a:cubicBezTo>
                  <a:cubicBezTo>
                    <a:pt x="149" y="7127"/>
                    <a:pt x="209" y="7153"/>
                    <a:pt x="275" y="7153"/>
                  </a:cubicBezTo>
                  <a:cubicBezTo>
                    <a:pt x="298" y="7153"/>
                    <a:pt x="320" y="7150"/>
                    <a:pt x="343" y="7144"/>
                  </a:cubicBezTo>
                  <a:cubicBezTo>
                    <a:pt x="412" y="7144"/>
                    <a:pt x="480" y="7076"/>
                    <a:pt x="503" y="7007"/>
                  </a:cubicBezTo>
                  <a:cubicBezTo>
                    <a:pt x="526" y="6985"/>
                    <a:pt x="549" y="6939"/>
                    <a:pt x="571" y="6893"/>
                  </a:cubicBezTo>
                  <a:cubicBezTo>
                    <a:pt x="594" y="6848"/>
                    <a:pt x="617" y="6802"/>
                    <a:pt x="617" y="6733"/>
                  </a:cubicBezTo>
                  <a:cubicBezTo>
                    <a:pt x="663" y="6619"/>
                    <a:pt x="708" y="6505"/>
                    <a:pt x="731" y="6391"/>
                  </a:cubicBezTo>
                  <a:cubicBezTo>
                    <a:pt x="777" y="6277"/>
                    <a:pt x="800" y="6163"/>
                    <a:pt x="823" y="6072"/>
                  </a:cubicBezTo>
                  <a:cubicBezTo>
                    <a:pt x="868" y="5935"/>
                    <a:pt x="891" y="5820"/>
                    <a:pt x="914" y="5706"/>
                  </a:cubicBezTo>
                  <a:cubicBezTo>
                    <a:pt x="1028" y="5227"/>
                    <a:pt x="1165" y="4725"/>
                    <a:pt x="1256" y="4246"/>
                  </a:cubicBezTo>
                  <a:cubicBezTo>
                    <a:pt x="1256" y="4246"/>
                    <a:pt x="1256" y="4268"/>
                    <a:pt x="1256" y="4268"/>
                  </a:cubicBezTo>
                  <a:cubicBezTo>
                    <a:pt x="1256" y="4154"/>
                    <a:pt x="1279" y="4040"/>
                    <a:pt x="1302" y="3926"/>
                  </a:cubicBezTo>
                  <a:cubicBezTo>
                    <a:pt x="1393" y="3652"/>
                    <a:pt x="1462" y="3401"/>
                    <a:pt x="1530" y="3127"/>
                  </a:cubicBezTo>
                  <a:cubicBezTo>
                    <a:pt x="1644" y="2648"/>
                    <a:pt x="1781" y="2146"/>
                    <a:pt x="1895" y="1643"/>
                  </a:cubicBezTo>
                  <a:cubicBezTo>
                    <a:pt x="1964" y="1415"/>
                    <a:pt x="2009" y="1187"/>
                    <a:pt x="2055" y="936"/>
                  </a:cubicBezTo>
                  <a:cubicBezTo>
                    <a:pt x="2078" y="822"/>
                    <a:pt x="2101" y="730"/>
                    <a:pt x="2146" y="616"/>
                  </a:cubicBezTo>
                  <a:cubicBezTo>
                    <a:pt x="2169" y="479"/>
                    <a:pt x="2192" y="365"/>
                    <a:pt x="2215" y="251"/>
                  </a:cubicBezTo>
                  <a:cubicBezTo>
                    <a:pt x="2215" y="263"/>
                    <a:pt x="2215" y="268"/>
                    <a:pt x="2215" y="274"/>
                  </a:cubicBezTo>
                  <a:cubicBezTo>
                    <a:pt x="2238" y="183"/>
                    <a:pt x="2215" y="91"/>
                    <a:pt x="2124" y="46"/>
                  </a:cubicBezTo>
                  <a:cubicBezTo>
                    <a:pt x="2078" y="0"/>
                    <a:pt x="2032" y="0"/>
                    <a:pt x="19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8"/>
            <p:cNvSpPr/>
            <p:nvPr/>
          </p:nvSpPr>
          <p:spPr>
            <a:xfrm>
              <a:off x="8206025" y="3403791"/>
              <a:ext cx="59412" cy="203479"/>
            </a:xfrm>
            <a:custGeom>
              <a:avLst/>
              <a:gdLst/>
              <a:ahLst/>
              <a:cxnLst/>
              <a:rect l="l" t="t" r="r" b="b"/>
              <a:pathLst>
                <a:path w="2123" h="7271" extrusionOk="0">
                  <a:moveTo>
                    <a:pt x="1803" y="1"/>
                  </a:moveTo>
                  <a:cubicBezTo>
                    <a:pt x="1781" y="24"/>
                    <a:pt x="1758" y="24"/>
                    <a:pt x="1758" y="46"/>
                  </a:cubicBezTo>
                  <a:cubicBezTo>
                    <a:pt x="1712" y="69"/>
                    <a:pt x="1689" y="115"/>
                    <a:pt x="1666" y="183"/>
                  </a:cubicBezTo>
                  <a:cubicBezTo>
                    <a:pt x="1666" y="229"/>
                    <a:pt x="1644" y="275"/>
                    <a:pt x="1644" y="297"/>
                  </a:cubicBezTo>
                  <a:cubicBezTo>
                    <a:pt x="1621" y="412"/>
                    <a:pt x="1598" y="526"/>
                    <a:pt x="1552" y="640"/>
                  </a:cubicBezTo>
                  <a:cubicBezTo>
                    <a:pt x="1507" y="937"/>
                    <a:pt x="1415" y="1233"/>
                    <a:pt x="1347" y="1530"/>
                  </a:cubicBezTo>
                  <a:cubicBezTo>
                    <a:pt x="1301" y="1735"/>
                    <a:pt x="1256" y="1964"/>
                    <a:pt x="1210" y="2169"/>
                  </a:cubicBezTo>
                  <a:lnTo>
                    <a:pt x="1141" y="2420"/>
                  </a:lnTo>
                  <a:cubicBezTo>
                    <a:pt x="1096" y="2580"/>
                    <a:pt x="1050" y="2740"/>
                    <a:pt x="1004" y="2900"/>
                  </a:cubicBezTo>
                  <a:cubicBezTo>
                    <a:pt x="959" y="3037"/>
                    <a:pt x="890" y="3196"/>
                    <a:pt x="845" y="3356"/>
                  </a:cubicBezTo>
                  <a:cubicBezTo>
                    <a:pt x="799" y="3493"/>
                    <a:pt x="753" y="3653"/>
                    <a:pt x="708" y="3813"/>
                  </a:cubicBezTo>
                  <a:cubicBezTo>
                    <a:pt x="662" y="3972"/>
                    <a:pt x="594" y="4132"/>
                    <a:pt x="571" y="4292"/>
                  </a:cubicBezTo>
                  <a:cubicBezTo>
                    <a:pt x="525" y="4452"/>
                    <a:pt x="457" y="4611"/>
                    <a:pt x="411" y="4794"/>
                  </a:cubicBezTo>
                  <a:cubicBezTo>
                    <a:pt x="365" y="4954"/>
                    <a:pt x="343" y="5114"/>
                    <a:pt x="297" y="5273"/>
                  </a:cubicBezTo>
                  <a:cubicBezTo>
                    <a:pt x="274" y="5456"/>
                    <a:pt x="251" y="5639"/>
                    <a:pt x="206" y="5821"/>
                  </a:cubicBezTo>
                  <a:lnTo>
                    <a:pt x="228" y="5730"/>
                  </a:lnTo>
                  <a:lnTo>
                    <a:pt x="228" y="5730"/>
                  </a:lnTo>
                  <a:cubicBezTo>
                    <a:pt x="183" y="6004"/>
                    <a:pt x="137" y="6255"/>
                    <a:pt x="114" y="6529"/>
                  </a:cubicBezTo>
                  <a:cubicBezTo>
                    <a:pt x="91" y="6620"/>
                    <a:pt x="69" y="6734"/>
                    <a:pt x="69" y="6848"/>
                  </a:cubicBezTo>
                  <a:cubicBezTo>
                    <a:pt x="46" y="6985"/>
                    <a:pt x="0" y="7122"/>
                    <a:pt x="137" y="7236"/>
                  </a:cubicBezTo>
                  <a:cubicBezTo>
                    <a:pt x="171" y="7259"/>
                    <a:pt x="206" y="7271"/>
                    <a:pt x="240" y="7271"/>
                  </a:cubicBezTo>
                  <a:cubicBezTo>
                    <a:pt x="274" y="7271"/>
                    <a:pt x="308" y="7259"/>
                    <a:pt x="343" y="7236"/>
                  </a:cubicBezTo>
                  <a:cubicBezTo>
                    <a:pt x="365" y="7214"/>
                    <a:pt x="411" y="7191"/>
                    <a:pt x="411" y="7168"/>
                  </a:cubicBezTo>
                  <a:cubicBezTo>
                    <a:pt x="457" y="7122"/>
                    <a:pt x="457" y="7077"/>
                    <a:pt x="480" y="7031"/>
                  </a:cubicBezTo>
                  <a:cubicBezTo>
                    <a:pt x="502" y="6962"/>
                    <a:pt x="525" y="6894"/>
                    <a:pt x="548" y="6826"/>
                  </a:cubicBezTo>
                  <a:cubicBezTo>
                    <a:pt x="571" y="6689"/>
                    <a:pt x="616" y="6552"/>
                    <a:pt x="639" y="6415"/>
                  </a:cubicBezTo>
                  <a:cubicBezTo>
                    <a:pt x="708" y="6118"/>
                    <a:pt x="776" y="5821"/>
                    <a:pt x="845" y="5547"/>
                  </a:cubicBezTo>
                  <a:cubicBezTo>
                    <a:pt x="868" y="5388"/>
                    <a:pt x="890" y="5228"/>
                    <a:pt x="936" y="5091"/>
                  </a:cubicBezTo>
                  <a:cubicBezTo>
                    <a:pt x="982" y="4931"/>
                    <a:pt x="1027" y="4794"/>
                    <a:pt x="1073" y="4634"/>
                  </a:cubicBezTo>
                  <a:cubicBezTo>
                    <a:pt x="1096" y="4566"/>
                    <a:pt x="1096" y="4475"/>
                    <a:pt x="1119" y="4406"/>
                  </a:cubicBezTo>
                  <a:cubicBezTo>
                    <a:pt x="1141" y="4338"/>
                    <a:pt x="1164" y="4246"/>
                    <a:pt x="1187" y="4178"/>
                  </a:cubicBezTo>
                  <a:cubicBezTo>
                    <a:pt x="1233" y="4018"/>
                    <a:pt x="1278" y="3858"/>
                    <a:pt x="1324" y="3721"/>
                  </a:cubicBezTo>
                  <a:cubicBezTo>
                    <a:pt x="1370" y="3584"/>
                    <a:pt x="1393" y="3425"/>
                    <a:pt x="1415" y="3288"/>
                  </a:cubicBezTo>
                  <a:cubicBezTo>
                    <a:pt x="1461" y="3151"/>
                    <a:pt x="1507" y="3014"/>
                    <a:pt x="1529" y="2854"/>
                  </a:cubicBezTo>
                  <a:cubicBezTo>
                    <a:pt x="1575" y="2648"/>
                    <a:pt x="1598" y="2466"/>
                    <a:pt x="1644" y="2260"/>
                  </a:cubicBezTo>
                  <a:cubicBezTo>
                    <a:pt x="1712" y="2009"/>
                    <a:pt x="1758" y="1781"/>
                    <a:pt x="1803" y="1553"/>
                  </a:cubicBezTo>
                  <a:cubicBezTo>
                    <a:pt x="1872" y="1279"/>
                    <a:pt x="1940" y="1005"/>
                    <a:pt x="1986" y="731"/>
                  </a:cubicBezTo>
                  <a:cubicBezTo>
                    <a:pt x="2009" y="617"/>
                    <a:pt x="2032" y="503"/>
                    <a:pt x="2054" y="389"/>
                  </a:cubicBezTo>
                  <a:cubicBezTo>
                    <a:pt x="2054" y="320"/>
                    <a:pt x="2077" y="275"/>
                    <a:pt x="2100" y="229"/>
                  </a:cubicBezTo>
                  <a:cubicBezTo>
                    <a:pt x="2123" y="161"/>
                    <a:pt x="2077" y="69"/>
                    <a:pt x="2009" y="46"/>
                  </a:cubicBezTo>
                  <a:cubicBezTo>
                    <a:pt x="1986" y="24"/>
                    <a:pt x="1918" y="1"/>
                    <a:pt x="18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38"/>
            <p:cNvSpPr/>
            <p:nvPr/>
          </p:nvSpPr>
          <p:spPr>
            <a:xfrm>
              <a:off x="8030363" y="3394864"/>
              <a:ext cx="275960" cy="78218"/>
            </a:xfrm>
            <a:custGeom>
              <a:avLst/>
              <a:gdLst/>
              <a:ahLst/>
              <a:cxnLst/>
              <a:rect l="l" t="t" r="r" b="b"/>
              <a:pathLst>
                <a:path w="9861" h="2795" extrusionOk="0">
                  <a:moveTo>
                    <a:pt x="8058" y="1736"/>
                  </a:moveTo>
                  <a:cubicBezTo>
                    <a:pt x="8062" y="1739"/>
                    <a:pt x="8080" y="1758"/>
                    <a:pt x="8080" y="1758"/>
                  </a:cubicBezTo>
                  <a:lnTo>
                    <a:pt x="8103" y="1758"/>
                  </a:lnTo>
                  <a:cubicBezTo>
                    <a:pt x="8081" y="1758"/>
                    <a:pt x="8080" y="1758"/>
                    <a:pt x="8058" y="1736"/>
                  </a:cubicBezTo>
                  <a:close/>
                  <a:moveTo>
                    <a:pt x="6562" y="2143"/>
                  </a:moveTo>
                  <a:lnTo>
                    <a:pt x="6562" y="2143"/>
                  </a:lnTo>
                  <a:cubicBezTo>
                    <a:pt x="6565" y="2145"/>
                    <a:pt x="6569" y="2146"/>
                    <a:pt x="6574" y="2146"/>
                  </a:cubicBezTo>
                  <a:cubicBezTo>
                    <a:pt x="6570" y="2145"/>
                    <a:pt x="6566" y="2144"/>
                    <a:pt x="6562" y="2143"/>
                  </a:cubicBezTo>
                  <a:close/>
                  <a:moveTo>
                    <a:pt x="6738" y="2178"/>
                  </a:moveTo>
                  <a:lnTo>
                    <a:pt x="6738" y="2178"/>
                  </a:lnTo>
                  <a:cubicBezTo>
                    <a:pt x="6754" y="2185"/>
                    <a:pt x="6767" y="2191"/>
                    <a:pt x="6779" y="2191"/>
                  </a:cubicBezTo>
                  <a:cubicBezTo>
                    <a:pt x="6766" y="2187"/>
                    <a:pt x="6753" y="2183"/>
                    <a:pt x="6738" y="2178"/>
                  </a:cubicBezTo>
                  <a:close/>
                  <a:moveTo>
                    <a:pt x="137" y="0"/>
                  </a:moveTo>
                  <a:cubicBezTo>
                    <a:pt x="69" y="23"/>
                    <a:pt x="23" y="69"/>
                    <a:pt x="0" y="114"/>
                  </a:cubicBezTo>
                  <a:cubicBezTo>
                    <a:pt x="0" y="137"/>
                    <a:pt x="0" y="160"/>
                    <a:pt x="0" y="183"/>
                  </a:cubicBezTo>
                  <a:cubicBezTo>
                    <a:pt x="0" y="183"/>
                    <a:pt x="0" y="206"/>
                    <a:pt x="0" y="228"/>
                  </a:cubicBezTo>
                  <a:cubicBezTo>
                    <a:pt x="0" y="274"/>
                    <a:pt x="23" y="297"/>
                    <a:pt x="46" y="343"/>
                  </a:cubicBezTo>
                  <a:cubicBezTo>
                    <a:pt x="69" y="388"/>
                    <a:pt x="137" y="434"/>
                    <a:pt x="183" y="457"/>
                  </a:cubicBezTo>
                  <a:cubicBezTo>
                    <a:pt x="228" y="480"/>
                    <a:pt x="274" y="502"/>
                    <a:pt x="320" y="525"/>
                  </a:cubicBezTo>
                  <a:cubicBezTo>
                    <a:pt x="594" y="639"/>
                    <a:pt x="890" y="731"/>
                    <a:pt x="1164" y="845"/>
                  </a:cubicBezTo>
                  <a:cubicBezTo>
                    <a:pt x="1484" y="959"/>
                    <a:pt x="1803" y="1027"/>
                    <a:pt x="2123" y="1096"/>
                  </a:cubicBezTo>
                  <a:cubicBezTo>
                    <a:pt x="2283" y="1141"/>
                    <a:pt x="2465" y="1164"/>
                    <a:pt x="2625" y="1210"/>
                  </a:cubicBezTo>
                  <a:cubicBezTo>
                    <a:pt x="2785" y="1233"/>
                    <a:pt x="2968" y="1278"/>
                    <a:pt x="3127" y="1324"/>
                  </a:cubicBezTo>
                  <a:cubicBezTo>
                    <a:pt x="3447" y="1393"/>
                    <a:pt x="3744" y="1461"/>
                    <a:pt x="4063" y="1530"/>
                  </a:cubicBezTo>
                  <a:cubicBezTo>
                    <a:pt x="4109" y="1530"/>
                    <a:pt x="4154" y="1552"/>
                    <a:pt x="4200" y="1552"/>
                  </a:cubicBezTo>
                  <a:cubicBezTo>
                    <a:pt x="4269" y="1575"/>
                    <a:pt x="4337" y="1575"/>
                    <a:pt x="4383" y="1598"/>
                  </a:cubicBezTo>
                  <a:cubicBezTo>
                    <a:pt x="4634" y="1666"/>
                    <a:pt x="4908" y="1712"/>
                    <a:pt x="5159" y="1781"/>
                  </a:cubicBezTo>
                  <a:cubicBezTo>
                    <a:pt x="5634" y="1894"/>
                    <a:pt x="6087" y="2029"/>
                    <a:pt x="6562" y="2143"/>
                  </a:cubicBezTo>
                  <a:lnTo>
                    <a:pt x="6562" y="2143"/>
                  </a:lnTo>
                  <a:cubicBezTo>
                    <a:pt x="6551" y="2137"/>
                    <a:pt x="6551" y="2123"/>
                    <a:pt x="6551" y="2123"/>
                  </a:cubicBezTo>
                  <a:lnTo>
                    <a:pt x="6551" y="2123"/>
                  </a:lnTo>
                  <a:cubicBezTo>
                    <a:pt x="6599" y="2139"/>
                    <a:pt x="6659" y="2155"/>
                    <a:pt x="6714" y="2171"/>
                  </a:cubicBezTo>
                  <a:lnTo>
                    <a:pt x="6714" y="2171"/>
                  </a:lnTo>
                  <a:cubicBezTo>
                    <a:pt x="6706" y="2170"/>
                    <a:pt x="6697" y="2169"/>
                    <a:pt x="6688" y="2169"/>
                  </a:cubicBezTo>
                  <a:cubicBezTo>
                    <a:pt x="6703" y="2171"/>
                    <a:pt x="6718" y="2174"/>
                    <a:pt x="6733" y="2177"/>
                  </a:cubicBezTo>
                  <a:lnTo>
                    <a:pt x="6733" y="2177"/>
                  </a:lnTo>
                  <a:cubicBezTo>
                    <a:pt x="6735" y="2177"/>
                    <a:pt x="6736" y="2178"/>
                    <a:pt x="6738" y="2178"/>
                  </a:cubicBezTo>
                  <a:lnTo>
                    <a:pt x="6738" y="2178"/>
                  </a:lnTo>
                  <a:cubicBezTo>
                    <a:pt x="6737" y="2178"/>
                    <a:pt x="6736" y="2178"/>
                    <a:pt x="6735" y="2177"/>
                  </a:cubicBezTo>
                  <a:lnTo>
                    <a:pt x="6735" y="2177"/>
                  </a:lnTo>
                  <a:cubicBezTo>
                    <a:pt x="6856" y="2202"/>
                    <a:pt x="6978" y="2240"/>
                    <a:pt x="7099" y="2260"/>
                  </a:cubicBezTo>
                  <a:cubicBezTo>
                    <a:pt x="7145" y="2283"/>
                    <a:pt x="7213" y="2283"/>
                    <a:pt x="7259" y="2306"/>
                  </a:cubicBezTo>
                  <a:cubicBezTo>
                    <a:pt x="7418" y="2351"/>
                    <a:pt x="7601" y="2397"/>
                    <a:pt x="7784" y="2443"/>
                  </a:cubicBezTo>
                  <a:cubicBezTo>
                    <a:pt x="7989" y="2488"/>
                    <a:pt x="8195" y="2557"/>
                    <a:pt x="8423" y="2602"/>
                  </a:cubicBezTo>
                  <a:cubicBezTo>
                    <a:pt x="8605" y="2648"/>
                    <a:pt x="8788" y="2671"/>
                    <a:pt x="8971" y="2716"/>
                  </a:cubicBezTo>
                  <a:cubicBezTo>
                    <a:pt x="9062" y="2716"/>
                    <a:pt x="9153" y="2739"/>
                    <a:pt x="9267" y="2762"/>
                  </a:cubicBezTo>
                  <a:cubicBezTo>
                    <a:pt x="9313" y="2762"/>
                    <a:pt x="9359" y="2785"/>
                    <a:pt x="9404" y="2785"/>
                  </a:cubicBezTo>
                  <a:lnTo>
                    <a:pt x="9450" y="2785"/>
                  </a:lnTo>
                  <a:cubicBezTo>
                    <a:pt x="9470" y="2792"/>
                    <a:pt x="9488" y="2794"/>
                    <a:pt x="9505" y="2794"/>
                  </a:cubicBezTo>
                  <a:cubicBezTo>
                    <a:pt x="9547" y="2794"/>
                    <a:pt x="9584" y="2778"/>
                    <a:pt x="9632" y="2762"/>
                  </a:cubicBezTo>
                  <a:cubicBezTo>
                    <a:pt x="9724" y="2739"/>
                    <a:pt x="9792" y="2602"/>
                    <a:pt x="9769" y="2488"/>
                  </a:cubicBezTo>
                  <a:cubicBezTo>
                    <a:pt x="9769" y="2465"/>
                    <a:pt x="9769" y="2443"/>
                    <a:pt x="9769" y="2443"/>
                  </a:cubicBezTo>
                  <a:cubicBezTo>
                    <a:pt x="9815" y="2397"/>
                    <a:pt x="9861" y="2351"/>
                    <a:pt x="9861" y="2283"/>
                  </a:cubicBezTo>
                  <a:cubicBezTo>
                    <a:pt x="9861" y="2191"/>
                    <a:pt x="9792" y="2077"/>
                    <a:pt x="9701" y="2077"/>
                  </a:cubicBezTo>
                  <a:cubicBezTo>
                    <a:pt x="9632" y="2077"/>
                    <a:pt x="9587" y="2077"/>
                    <a:pt x="9518" y="2054"/>
                  </a:cubicBezTo>
                  <a:cubicBezTo>
                    <a:pt x="9473" y="2054"/>
                    <a:pt x="9427" y="2032"/>
                    <a:pt x="9381" y="2032"/>
                  </a:cubicBezTo>
                  <a:cubicBezTo>
                    <a:pt x="9267" y="2009"/>
                    <a:pt x="9153" y="1986"/>
                    <a:pt x="9039" y="1963"/>
                  </a:cubicBezTo>
                  <a:cubicBezTo>
                    <a:pt x="8811" y="1918"/>
                    <a:pt x="8583" y="1872"/>
                    <a:pt x="8354" y="1826"/>
                  </a:cubicBezTo>
                  <a:lnTo>
                    <a:pt x="8377" y="1826"/>
                  </a:lnTo>
                  <a:cubicBezTo>
                    <a:pt x="8286" y="1803"/>
                    <a:pt x="8172" y="1781"/>
                    <a:pt x="8080" y="1758"/>
                  </a:cubicBezTo>
                  <a:cubicBezTo>
                    <a:pt x="8058" y="1735"/>
                    <a:pt x="8035" y="1735"/>
                    <a:pt x="8012" y="1735"/>
                  </a:cubicBezTo>
                  <a:cubicBezTo>
                    <a:pt x="7761" y="1666"/>
                    <a:pt x="7510" y="1598"/>
                    <a:pt x="7259" y="1552"/>
                  </a:cubicBezTo>
                  <a:cubicBezTo>
                    <a:pt x="7053" y="1507"/>
                    <a:pt x="6848" y="1461"/>
                    <a:pt x="6642" y="1415"/>
                  </a:cubicBezTo>
                  <a:cubicBezTo>
                    <a:pt x="6551" y="1393"/>
                    <a:pt x="6460" y="1370"/>
                    <a:pt x="6368" y="1347"/>
                  </a:cubicBezTo>
                  <a:cubicBezTo>
                    <a:pt x="6209" y="1301"/>
                    <a:pt x="6072" y="1278"/>
                    <a:pt x="5912" y="1233"/>
                  </a:cubicBezTo>
                  <a:cubicBezTo>
                    <a:pt x="5615" y="1164"/>
                    <a:pt x="5319" y="1073"/>
                    <a:pt x="5022" y="982"/>
                  </a:cubicBezTo>
                  <a:cubicBezTo>
                    <a:pt x="4725" y="890"/>
                    <a:pt x="4428" y="822"/>
                    <a:pt x="4132" y="731"/>
                  </a:cubicBezTo>
                  <a:cubicBezTo>
                    <a:pt x="3812" y="639"/>
                    <a:pt x="3492" y="548"/>
                    <a:pt x="3173" y="480"/>
                  </a:cubicBezTo>
                  <a:cubicBezTo>
                    <a:pt x="2853" y="411"/>
                    <a:pt x="2557" y="343"/>
                    <a:pt x="2260" y="297"/>
                  </a:cubicBezTo>
                  <a:cubicBezTo>
                    <a:pt x="1963" y="251"/>
                    <a:pt x="1689" y="206"/>
                    <a:pt x="1393" y="160"/>
                  </a:cubicBezTo>
                  <a:cubicBezTo>
                    <a:pt x="1164" y="114"/>
                    <a:pt x="936" y="69"/>
                    <a:pt x="708" y="46"/>
                  </a:cubicBezTo>
                  <a:cubicBezTo>
                    <a:pt x="594" y="23"/>
                    <a:pt x="480" y="0"/>
                    <a:pt x="343" y="0"/>
                  </a:cubicBezTo>
                  <a:close/>
                </a:path>
              </a:pathLst>
            </a:custGeom>
            <a:solidFill>
              <a:srgbClr val="BDDE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8"/>
            <p:cNvSpPr/>
            <p:nvPr/>
          </p:nvSpPr>
          <p:spPr>
            <a:xfrm>
              <a:off x="8170876" y="3428082"/>
              <a:ext cx="127780" cy="32127"/>
            </a:xfrm>
            <a:custGeom>
              <a:avLst/>
              <a:gdLst/>
              <a:ahLst/>
              <a:cxnLst/>
              <a:rect l="l" t="t" r="r" b="b"/>
              <a:pathLst>
                <a:path w="4566" h="1148" extrusionOk="0">
                  <a:moveTo>
                    <a:pt x="92" y="0"/>
                  </a:moveTo>
                  <a:cubicBezTo>
                    <a:pt x="46" y="0"/>
                    <a:pt x="1" y="46"/>
                    <a:pt x="1" y="69"/>
                  </a:cubicBezTo>
                  <a:cubicBezTo>
                    <a:pt x="1" y="91"/>
                    <a:pt x="1" y="114"/>
                    <a:pt x="24" y="137"/>
                  </a:cubicBezTo>
                  <a:cubicBezTo>
                    <a:pt x="46" y="160"/>
                    <a:pt x="46" y="160"/>
                    <a:pt x="69" y="160"/>
                  </a:cubicBezTo>
                  <a:cubicBezTo>
                    <a:pt x="275" y="206"/>
                    <a:pt x="480" y="251"/>
                    <a:pt x="686" y="297"/>
                  </a:cubicBezTo>
                  <a:cubicBezTo>
                    <a:pt x="868" y="320"/>
                    <a:pt x="1051" y="365"/>
                    <a:pt x="1256" y="411"/>
                  </a:cubicBezTo>
                  <a:cubicBezTo>
                    <a:pt x="1462" y="457"/>
                    <a:pt x="1667" y="502"/>
                    <a:pt x="1872" y="548"/>
                  </a:cubicBezTo>
                  <a:cubicBezTo>
                    <a:pt x="2078" y="571"/>
                    <a:pt x="2260" y="616"/>
                    <a:pt x="2466" y="662"/>
                  </a:cubicBezTo>
                  <a:lnTo>
                    <a:pt x="2443" y="662"/>
                  </a:lnTo>
                  <a:cubicBezTo>
                    <a:pt x="2763" y="753"/>
                    <a:pt x="3059" y="822"/>
                    <a:pt x="3379" y="913"/>
                  </a:cubicBezTo>
                  <a:cubicBezTo>
                    <a:pt x="3562" y="959"/>
                    <a:pt x="3744" y="1004"/>
                    <a:pt x="3904" y="1050"/>
                  </a:cubicBezTo>
                  <a:cubicBezTo>
                    <a:pt x="4087" y="1096"/>
                    <a:pt x="4246" y="1119"/>
                    <a:pt x="4429" y="1141"/>
                  </a:cubicBezTo>
                  <a:cubicBezTo>
                    <a:pt x="4441" y="1145"/>
                    <a:pt x="4452" y="1147"/>
                    <a:pt x="4463" y="1147"/>
                  </a:cubicBezTo>
                  <a:cubicBezTo>
                    <a:pt x="4512" y="1147"/>
                    <a:pt x="4543" y="1106"/>
                    <a:pt x="4543" y="1050"/>
                  </a:cubicBezTo>
                  <a:cubicBezTo>
                    <a:pt x="4566" y="982"/>
                    <a:pt x="4520" y="936"/>
                    <a:pt x="4452" y="913"/>
                  </a:cubicBezTo>
                  <a:cubicBezTo>
                    <a:pt x="4269" y="890"/>
                    <a:pt x="4109" y="867"/>
                    <a:pt x="3950" y="822"/>
                  </a:cubicBezTo>
                  <a:cubicBezTo>
                    <a:pt x="3767" y="799"/>
                    <a:pt x="3584" y="753"/>
                    <a:pt x="3402" y="708"/>
                  </a:cubicBezTo>
                  <a:cubicBezTo>
                    <a:pt x="3242" y="685"/>
                    <a:pt x="3082" y="639"/>
                    <a:pt x="2900" y="594"/>
                  </a:cubicBezTo>
                  <a:cubicBezTo>
                    <a:pt x="2740" y="548"/>
                    <a:pt x="2580" y="525"/>
                    <a:pt x="2420" y="479"/>
                  </a:cubicBezTo>
                  <a:cubicBezTo>
                    <a:pt x="2238" y="457"/>
                    <a:pt x="2055" y="411"/>
                    <a:pt x="1895" y="365"/>
                  </a:cubicBezTo>
                  <a:cubicBezTo>
                    <a:pt x="1713" y="343"/>
                    <a:pt x="1553" y="297"/>
                    <a:pt x="1393" y="274"/>
                  </a:cubicBezTo>
                  <a:cubicBezTo>
                    <a:pt x="1028" y="206"/>
                    <a:pt x="686" y="114"/>
                    <a:pt x="320" y="46"/>
                  </a:cubicBezTo>
                  <a:cubicBezTo>
                    <a:pt x="252" y="46"/>
                    <a:pt x="183" y="23"/>
                    <a:pt x="92" y="0"/>
                  </a:cubicBezTo>
                  <a:close/>
                </a:path>
              </a:pathLst>
            </a:custGeom>
            <a:solidFill>
              <a:srgbClr val="BDDE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8"/>
            <p:cNvSpPr/>
            <p:nvPr/>
          </p:nvSpPr>
          <p:spPr>
            <a:xfrm>
              <a:off x="8169616" y="3426151"/>
              <a:ext cx="136063" cy="36436"/>
            </a:xfrm>
            <a:custGeom>
              <a:avLst/>
              <a:gdLst/>
              <a:ahLst/>
              <a:cxnLst/>
              <a:rect l="l" t="t" r="r" b="b"/>
              <a:pathLst>
                <a:path w="4862" h="1302" extrusionOk="0">
                  <a:moveTo>
                    <a:pt x="91" y="1"/>
                  </a:moveTo>
                  <a:cubicBezTo>
                    <a:pt x="46" y="1"/>
                    <a:pt x="23" y="46"/>
                    <a:pt x="0" y="92"/>
                  </a:cubicBezTo>
                  <a:cubicBezTo>
                    <a:pt x="0" y="138"/>
                    <a:pt x="46" y="160"/>
                    <a:pt x="91" y="183"/>
                  </a:cubicBezTo>
                  <a:cubicBezTo>
                    <a:pt x="251" y="206"/>
                    <a:pt x="411" y="229"/>
                    <a:pt x="571" y="275"/>
                  </a:cubicBezTo>
                  <a:cubicBezTo>
                    <a:pt x="753" y="297"/>
                    <a:pt x="913" y="343"/>
                    <a:pt x="1073" y="366"/>
                  </a:cubicBezTo>
                  <a:cubicBezTo>
                    <a:pt x="1210" y="412"/>
                    <a:pt x="1347" y="434"/>
                    <a:pt x="1484" y="480"/>
                  </a:cubicBezTo>
                  <a:cubicBezTo>
                    <a:pt x="1666" y="503"/>
                    <a:pt x="1826" y="548"/>
                    <a:pt x="2009" y="594"/>
                  </a:cubicBezTo>
                  <a:cubicBezTo>
                    <a:pt x="2214" y="640"/>
                    <a:pt x="2420" y="708"/>
                    <a:pt x="2625" y="754"/>
                  </a:cubicBezTo>
                  <a:cubicBezTo>
                    <a:pt x="2853" y="822"/>
                    <a:pt x="3082" y="868"/>
                    <a:pt x="3310" y="936"/>
                  </a:cubicBezTo>
                  <a:cubicBezTo>
                    <a:pt x="3538" y="1005"/>
                    <a:pt x="3766" y="1073"/>
                    <a:pt x="3995" y="1142"/>
                  </a:cubicBezTo>
                  <a:cubicBezTo>
                    <a:pt x="4132" y="1165"/>
                    <a:pt x="4246" y="1210"/>
                    <a:pt x="4360" y="1233"/>
                  </a:cubicBezTo>
                  <a:cubicBezTo>
                    <a:pt x="4474" y="1256"/>
                    <a:pt x="4588" y="1279"/>
                    <a:pt x="4702" y="1302"/>
                  </a:cubicBezTo>
                  <a:cubicBezTo>
                    <a:pt x="4793" y="1302"/>
                    <a:pt x="4862" y="1233"/>
                    <a:pt x="4862" y="1165"/>
                  </a:cubicBezTo>
                  <a:cubicBezTo>
                    <a:pt x="4862" y="1142"/>
                    <a:pt x="4862" y="1096"/>
                    <a:pt x="4839" y="1073"/>
                  </a:cubicBezTo>
                  <a:cubicBezTo>
                    <a:pt x="4816" y="1028"/>
                    <a:pt x="4771" y="1028"/>
                    <a:pt x="4748" y="1005"/>
                  </a:cubicBezTo>
                  <a:cubicBezTo>
                    <a:pt x="4588" y="982"/>
                    <a:pt x="4451" y="959"/>
                    <a:pt x="4314" y="914"/>
                  </a:cubicBezTo>
                  <a:lnTo>
                    <a:pt x="4337" y="914"/>
                  </a:lnTo>
                  <a:cubicBezTo>
                    <a:pt x="4154" y="868"/>
                    <a:pt x="3972" y="822"/>
                    <a:pt x="3812" y="800"/>
                  </a:cubicBezTo>
                  <a:cubicBezTo>
                    <a:pt x="3652" y="754"/>
                    <a:pt x="3492" y="708"/>
                    <a:pt x="3333" y="685"/>
                  </a:cubicBezTo>
                  <a:cubicBezTo>
                    <a:pt x="2990" y="594"/>
                    <a:pt x="2625" y="526"/>
                    <a:pt x="2283" y="434"/>
                  </a:cubicBezTo>
                  <a:cubicBezTo>
                    <a:pt x="1940" y="366"/>
                    <a:pt x="1621" y="297"/>
                    <a:pt x="1278" y="252"/>
                  </a:cubicBezTo>
                  <a:cubicBezTo>
                    <a:pt x="936" y="183"/>
                    <a:pt x="594" y="115"/>
                    <a:pt x="251" y="46"/>
                  </a:cubicBezTo>
                  <a:cubicBezTo>
                    <a:pt x="206" y="23"/>
                    <a:pt x="160" y="23"/>
                    <a:pt x="91" y="1"/>
                  </a:cubicBezTo>
                  <a:close/>
                </a:path>
              </a:pathLst>
            </a:custGeom>
            <a:solidFill>
              <a:srgbClr val="BDDE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8"/>
            <p:cNvSpPr/>
            <p:nvPr/>
          </p:nvSpPr>
          <p:spPr>
            <a:xfrm>
              <a:off x="8156184" y="3422960"/>
              <a:ext cx="136091" cy="36436"/>
            </a:xfrm>
            <a:custGeom>
              <a:avLst/>
              <a:gdLst/>
              <a:ahLst/>
              <a:cxnLst/>
              <a:rect l="l" t="t" r="r" b="b"/>
              <a:pathLst>
                <a:path w="4863" h="1302" extrusionOk="0">
                  <a:moveTo>
                    <a:pt x="69" y="1"/>
                  </a:moveTo>
                  <a:cubicBezTo>
                    <a:pt x="46" y="23"/>
                    <a:pt x="24" y="46"/>
                    <a:pt x="24" y="69"/>
                  </a:cubicBezTo>
                  <a:cubicBezTo>
                    <a:pt x="1" y="115"/>
                    <a:pt x="24" y="183"/>
                    <a:pt x="69" y="183"/>
                  </a:cubicBezTo>
                  <a:cubicBezTo>
                    <a:pt x="275" y="252"/>
                    <a:pt x="503" y="297"/>
                    <a:pt x="708" y="343"/>
                  </a:cubicBezTo>
                  <a:cubicBezTo>
                    <a:pt x="914" y="389"/>
                    <a:pt x="1096" y="434"/>
                    <a:pt x="1302" y="480"/>
                  </a:cubicBezTo>
                  <a:cubicBezTo>
                    <a:pt x="1690" y="548"/>
                    <a:pt x="2078" y="640"/>
                    <a:pt x="2443" y="731"/>
                  </a:cubicBezTo>
                  <a:lnTo>
                    <a:pt x="2420" y="731"/>
                  </a:lnTo>
                  <a:cubicBezTo>
                    <a:pt x="2808" y="822"/>
                    <a:pt x="3174" y="914"/>
                    <a:pt x="3562" y="1028"/>
                  </a:cubicBezTo>
                  <a:cubicBezTo>
                    <a:pt x="3721" y="1073"/>
                    <a:pt x="3904" y="1119"/>
                    <a:pt x="4064" y="1142"/>
                  </a:cubicBezTo>
                  <a:cubicBezTo>
                    <a:pt x="4292" y="1210"/>
                    <a:pt x="4497" y="1256"/>
                    <a:pt x="4703" y="1302"/>
                  </a:cubicBezTo>
                  <a:cubicBezTo>
                    <a:pt x="4771" y="1302"/>
                    <a:pt x="4840" y="1233"/>
                    <a:pt x="4863" y="1165"/>
                  </a:cubicBezTo>
                  <a:cubicBezTo>
                    <a:pt x="4863" y="1119"/>
                    <a:pt x="4840" y="1096"/>
                    <a:pt x="4817" y="1073"/>
                  </a:cubicBezTo>
                  <a:cubicBezTo>
                    <a:pt x="4794" y="1028"/>
                    <a:pt x="4771" y="1028"/>
                    <a:pt x="4726" y="1005"/>
                  </a:cubicBezTo>
                  <a:cubicBezTo>
                    <a:pt x="4383" y="936"/>
                    <a:pt x="4018" y="845"/>
                    <a:pt x="3676" y="777"/>
                  </a:cubicBezTo>
                  <a:cubicBezTo>
                    <a:pt x="3493" y="731"/>
                    <a:pt x="3333" y="685"/>
                    <a:pt x="3151" y="640"/>
                  </a:cubicBezTo>
                  <a:cubicBezTo>
                    <a:pt x="2991" y="617"/>
                    <a:pt x="2831" y="571"/>
                    <a:pt x="2694" y="548"/>
                  </a:cubicBezTo>
                  <a:cubicBezTo>
                    <a:pt x="2329" y="457"/>
                    <a:pt x="1964" y="389"/>
                    <a:pt x="1599" y="320"/>
                  </a:cubicBezTo>
                  <a:cubicBezTo>
                    <a:pt x="1256" y="252"/>
                    <a:pt x="914" y="183"/>
                    <a:pt x="571" y="115"/>
                  </a:cubicBezTo>
                  <a:cubicBezTo>
                    <a:pt x="526" y="92"/>
                    <a:pt x="503" y="92"/>
                    <a:pt x="457" y="69"/>
                  </a:cubicBezTo>
                  <a:cubicBezTo>
                    <a:pt x="343" y="46"/>
                    <a:pt x="252" y="23"/>
                    <a:pt x="161" y="1"/>
                  </a:cubicBezTo>
                  <a:close/>
                </a:path>
              </a:pathLst>
            </a:custGeom>
            <a:solidFill>
              <a:srgbClr val="BDDE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38"/>
            <p:cNvSpPr/>
            <p:nvPr/>
          </p:nvSpPr>
          <p:spPr>
            <a:xfrm>
              <a:off x="8032910" y="3391030"/>
              <a:ext cx="77966" cy="24935"/>
            </a:xfrm>
            <a:custGeom>
              <a:avLst/>
              <a:gdLst/>
              <a:ahLst/>
              <a:cxnLst/>
              <a:rect l="l" t="t" r="r" b="b"/>
              <a:pathLst>
                <a:path w="2786" h="891" extrusionOk="0">
                  <a:moveTo>
                    <a:pt x="92" y="0"/>
                  </a:moveTo>
                  <a:cubicBezTo>
                    <a:pt x="69" y="0"/>
                    <a:pt x="23" y="23"/>
                    <a:pt x="23" y="46"/>
                  </a:cubicBezTo>
                  <a:cubicBezTo>
                    <a:pt x="1" y="92"/>
                    <a:pt x="23" y="137"/>
                    <a:pt x="69" y="160"/>
                  </a:cubicBezTo>
                  <a:cubicBezTo>
                    <a:pt x="274" y="251"/>
                    <a:pt x="503" y="320"/>
                    <a:pt x="708" y="388"/>
                  </a:cubicBezTo>
                  <a:cubicBezTo>
                    <a:pt x="936" y="434"/>
                    <a:pt x="1142" y="502"/>
                    <a:pt x="1370" y="548"/>
                  </a:cubicBezTo>
                  <a:cubicBezTo>
                    <a:pt x="1575" y="617"/>
                    <a:pt x="1781" y="685"/>
                    <a:pt x="2009" y="731"/>
                  </a:cubicBezTo>
                  <a:cubicBezTo>
                    <a:pt x="2100" y="753"/>
                    <a:pt x="2215" y="799"/>
                    <a:pt x="2329" y="822"/>
                  </a:cubicBezTo>
                  <a:cubicBezTo>
                    <a:pt x="2374" y="822"/>
                    <a:pt x="2443" y="845"/>
                    <a:pt x="2488" y="868"/>
                  </a:cubicBezTo>
                  <a:cubicBezTo>
                    <a:pt x="2557" y="868"/>
                    <a:pt x="2625" y="890"/>
                    <a:pt x="2694" y="890"/>
                  </a:cubicBezTo>
                  <a:cubicBezTo>
                    <a:pt x="2740" y="890"/>
                    <a:pt x="2762" y="868"/>
                    <a:pt x="2785" y="822"/>
                  </a:cubicBezTo>
                  <a:cubicBezTo>
                    <a:pt x="2785" y="776"/>
                    <a:pt x="2740" y="731"/>
                    <a:pt x="2694" y="731"/>
                  </a:cubicBezTo>
                  <a:cubicBezTo>
                    <a:pt x="2603" y="708"/>
                    <a:pt x="2534" y="708"/>
                    <a:pt x="2443" y="685"/>
                  </a:cubicBezTo>
                  <a:cubicBezTo>
                    <a:pt x="2237" y="639"/>
                    <a:pt x="2055" y="571"/>
                    <a:pt x="1849" y="525"/>
                  </a:cubicBezTo>
                  <a:cubicBezTo>
                    <a:pt x="1690" y="480"/>
                    <a:pt x="1507" y="434"/>
                    <a:pt x="1324" y="365"/>
                  </a:cubicBezTo>
                  <a:cubicBezTo>
                    <a:pt x="1142" y="320"/>
                    <a:pt x="936" y="274"/>
                    <a:pt x="731" y="206"/>
                  </a:cubicBezTo>
                  <a:cubicBezTo>
                    <a:pt x="640" y="183"/>
                    <a:pt x="548" y="160"/>
                    <a:pt x="457" y="137"/>
                  </a:cubicBezTo>
                  <a:cubicBezTo>
                    <a:pt x="343" y="92"/>
                    <a:pt x="229" y="46"/>
                    <a:pt x="115" y="0"/>
                  </a:cubicBezTo>
                  <a:close/>
                </a:path>
              </a:pathLst>
            </a:custGeom>
            <a:solidFill>
              <a:srgbClr val="BDDE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38"/>
            <p:cNvSpPr/>
            <p:nvPr/>
          </p:nvSpPr>
          <p:spPr>
            <a:xfrm>
              <a:off x="8030363" y="3389099"/>
              <a:ext cx="97752" cy="30056"/>
            </a:xfrm>
            <a:custGeom>
              <a:avLst/>
              <a:gdLst/>
              <a:ahLst/>
              <a:cxnLst/>
              <a:rect l="l" t="t" r="r" b="b"/>
              <a:pathLst>
                <a:path w="3493" h="1074" extrusionOk="0">
                  <a:moveTo>
                    <a:pt x="114" y="1"/>
                  </a:moveTo>
                  <a:cubicBezTo>
                    <a:pt x="114" y="1"/>
                    <a:pt x="92" y="1"/>
                    <a:pt x="92" y="24"/>
                  </a:cubicBezTo>
                  <a:cubicBezTo>
                    <a:pt x="46" y="24"/>
                    <a:pt x="46" y="46"/>
                    <a:pt x="23" y="69"/>
                  </a:cubicBezTo>
                  <a:cubicBezTo>
                    <a:pt x="0" y="115"/>
                    <a:pt x="23" y="183"/>
                    <a:pt x="92" y="206"/>
                  </a:cubicBezTo>
                  <a:cubicBezTo>
                    <a:pt x="343" y="275"/>
                    <a:pt x="594" y="343"/>
                    <a:pt x="868" y="412"/>
                  </a:cubicBezTo>
                  <a:cubicBezTo>
                    <a:pt x="1141" y="480"/>
                    <a:pt x="1415" y="571"/>
                    <a:pt x="1689" y="640"/>
                  </a:cubicBezTo>
                  <a:cubicBezTo>
                    <a:pt x="1963" y="708"/>
                    <a:pt x="2237" y="777"/>
                    <a:pt x="2488" y="845"/>
                  </a:cubicBezTo>
                  <a:cubicBezTo>
                    <a:pt x="2762" y="914"/>
                    <a:pt x="3059" y="1005"/>
                    <a:pt x="3333" y="1074"/>
                  </a:cubicBezTo>
                  <a:cubicBezTo>
                    <a:pt x="3378" y="1074"/>
                    <a:pt x="3401" y="1051"/>
                    <a:pt x="3424" y="1028"/>
                  </a:cubicBezTo>
                  <a:cubicBezTo>
                    <a:pt x="3470" y="1005"/>
                    <a:pt x="3470" y="982"/>
                    <a:pt x="3492" y="959"/>
                  </a:cubicBezTo>
                  <a:cubicBezTo>
                    <a:pt x="3492" y="914"/>
                    <a:pt x="3470" y="891"/>
                    <a:pt x="3447" y="845"/>
                  </a:cubicBezTo>
                  <a:cubicBezTo>
                    <a:pt x="3424" y="822"/>
                    <a:pt x="3401" y="822"/>
                    <a:pt x="3378" y="800"/>
                  </a:cubicBezTo>
                  <a:cubicBezTo>
                    <a:pt x="3013" y="731"/>
                    <a:pt x="2648" y="640"/>
                    <a:pt x="2283" y="549"/>
                  </a:cubicBezTo>
                  <a:cubicBezTo>
                    <a:pt x="1940" y="457"/>
                    <a:pt x="1575" y="389"/>
                    <a:pt x="1233" y="298"/>
                  </a:cubicBezTo>
                  <a:cubicBezTo>
                    <a:pt x="1050" y="252"/>
                    <a:pt x="868" y="206"/>
                    <a:pt x="685" y="161"/>
                  </a:cubicBezTo>
                  <a:lnTo>
                    <a:pt x="434" y="92"/>
                  </a:lnTo>
                  <a:cubicBezTo>
                    <a:pt x="343" y="69"/>
                    <a:pt x="251" y="46"/>
                    <a:pt x="160" y="24"/>
                  </a:cubicBezTo>
                  <a:cubicBezTo>
                    <a:pt x="137" y="1"/>
                    <a:pt x="137" y="1"/>
                    <a:pt x="114" y="1"/>
                  </a:cubicBezTo>
                  <a:close/>
                </a:path>
              </a:pathLst>
            </a:custGeom>
            <a:solidFill>
              <a:srgbClr val="BDDE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38"/>
            <p:cNvSpPr/>
            <p:nvPr/>
          </p:nvSpPr>
          <p:spPr>
            <a:xfrm>
              <a:off x="8037387" y="3388455"/>
              <a:ext cx="267677" cy="74776"/>
            </a:xfrm>
            <a:custGeom>
              <a:avLst/>
              <a:gdLst/>
              <a:ahLst/>
              <a:cxnLst/>
              <a:rect l="l" t="t" r="r" b="b"/>
              <a:pathLst>
                <a:path w="9565" h="2672" extrusionOk="0">
                  <a:moveTo>
                    <a:pt x="6300" y="1439"/>
                  </a:moveTo>
                  <a:cubicBezTo>
                    <a:pt x="6310" y="1442"/>
                    <a:pt x="6320" y="1444"/>
                    <a:pt x="6331" y="1447"/>
                  </a:cubicBezTo>
                  <a:lnTo>
                    <a:pt x="6331" y="1447"/>
                  </a:lnTo>
                  <a:cubicBezTo>
                    <a:pt x="6321" y="1439"/>
                    <a:pt x="6316" y="1439"/>
                    <a:pt x="6300" y="1439"/>
                  </a:cubicBezTo>
                  <a:close/>
                  <a:moveTo>
                    <a:pt x="114" y="1"/>
                  </a:moveTo>
                  <a:cubicBezTo>
                    <a:pt x="69" y="1"/>
                    <a:pt x="23" y="24"/>
                    <a:pt x="23" y="47"/>
                  </a:cubicBezTo>
                  <a:cubicBezTo>
                    <a:pt x="0" y="115"/>
                    <a:pt x="23" y="161"/>
                    <a:pt x="69" y="184"/>
                  </a:cubicBezTo>
                  <a:cubicBezTo>
                    <a:pt x="137" y="206"/>
                    <a:pt x="206" y="229"/>
                    <a:pt x="274" y="252"/>
                  </a:cubicBezTo>
                  <a:cubicBezTo>
                    <a:pt x="366" y="298"/>
                    <a:pt x="434" y="321"/>
                    <a:pt x="525" y="343"/>
                  </a:cubicBezTo>
                  <a:cubicBezTo>
                    <a:pt x="685" y="389"/>
                    <a:pt x="845" y="435"/>
                    <a:pt x="1005" y="480"/>
                  </a:cubicBezTo>
                  <a:cubicBezTo>
                    <a:pt x="1187" y="526"/>
                    <a:pt x="1347" y="594"/>
                    <a:pt x="1530" y="640"/>
                  </a:cubicBezTo>
                  <a:cubicBezTo>
                    <a:pt x="1667" y="686"/>
                    <a:pt x="1826" y="731"/>
                    <a:pt x="1986" y="777"/>
                  </a:cubicBezTo>
                  <a:cubicBezTo>
                    <a:pt x="2306" y="868"/>
                    <a:pt x="2625" y="960"/>
                    <a:pt x="2968" y="1074"/>
                  </a:cubicBezTo>
                  <a:cubicBezTo>
                    <a:pt x="3264" y="1165"/>
                    <a:pt x="3584" y="1256"/>
                    <a:pt x="3903" y="1348"/>
                  </a:cubicBezTo>
                  <a:cubicBezTo>
                    <a:pt x="4063" y="1393"/>
                    <a:pt x="4200" y="1439"/>
                    <a:pt x="4360" y="1507"/>
                  </a:cubicBezTo>
                  <a:cubicBezTo>
                    <a:pt x="4497" y="1553"/>
                    <a:pt x="4657" y="1599"/>
                    <a:pt x="4794" y="1644"/>
                  </a:cubicBezTo>
                  <a:cubicBezTo>
                    <a:pt x="5090" y="1736"/>
                    <a:pt x="5387" y="1827"/>
                    <a:pt x="5684" y="1918"/>
                  </a:cubicBezTo>
                  <a:cubicBezTo>
                    <a:pt x="6003" y="2010"/>
                    <a:pt x="6323" y="2101"/>
                    <a:pt x="6665" y="2169"/>
                  </a:cubicBezTo>
                  <a:cubicBezTo>
                    <a:pt x="6939" y="2238"/>
                    <a:pt x="7236" y="2283"/>
                    <a:pt x="7510" y="2352"/>
                  </a:cubicBezTo>
                  <a:cubicBezTo>
                    <a:pt x="7829" y="2420"/>
                    <a:pt x="8149" y="2512"/>
                    <a:pt x="8468" y="2557"/>
                  </a:cubicBezTo>
                  <a:cubicBezTo>
                    <a:pt x="8628" y="2580"/>
                    <a:pt x="8788" y="2603"/>
                    <a:pt x="8948" y="2649"/>
                  </a:cubicBezTo>
                  <a:cubicBezTo>
                    <a:pt x="8993" y="2649"/>
                    <a:pt x="9085" y="2672"/>
                    <a:pt x="9153" y="2672"/>
                  </a:cubicBezTo>
                  <a:cubicBezTo>
                    <a:pt x="9245" y="2672"/>
                    <a:pt x="9313" y="2672"/>
                    <a:pt x="9404" y="2626"/>
                  </a:cubicBezTo>
                  <a:cubicBezTo>
                    <a:pt x="9496" y="2603"/>
                    <a:pt x="9564" y="2512"/>
                    <a:pt x="9564" y="2420"/>
                  </a:cubicBezTo>
                  <a:cubicBezTo>
                    <a:pt x="9564" y="2329"/>
                    <a:pt x="9541" y="2238"/>
                    <a:pt x="9473" y="2192"/>
                  </a:cubicBezTo>
                  <a:cubicBezTo>
                    <a:pt x="9427" y="2147"/>
                    <a:pt x="9381" y="2124"/>
                    <a:pt x="9313" y="2101"/>
                  </a:cubicBezTo>
                  <a:cubicBezTo>
                    <a:pt x="9313" y="2101"/>
                    <a:pt x="9290" y="2078"/>
                    <a:pt x="9267" y="2078"/>
                  </a:cubicBezTo>
                  <a:lnTo>
                    <a:pt x="9085" y="2055"/>
                  </a:lnTo>
                  <a:lnTo>
                    <a:pt x="9176" y="2055"/>
                  </a:lnTo>
                  <a:cubicBezTo>
                    <a:pt x="8674" y="1941"/>
                    <a:pt x="8195" y="1850"/>
                    <a:pt x="7692" y="1736"/>
                  </a:cubicBezTo>
                  <a:cubicBezTo>
                    <a:pt x="7464" y="1690"/>
                    <a:pt x="7236" y="1644"/>
                    <a:pt x="7030" y="1599"/>
                  </a:cubicBezTo>
                  <a:cubicBezTo>
                    <a:pt x="6790" y="1555"/>
                    <a:pt x="6570" y="1511"/>
                    <a:pt x="6331" y="1447"/>
                  </a:cubicBezTo>
                  <a:lnTo>
                    <a:pt x="6331" y="1447"/>
                  </a:lnTo>
                  <a:cubicBezTo>
                    <a:pt x="6334" y="1451"/>
                    <a:pt x="6339" y="1455"/>
                    <a:pt x="6346" y="1462"/>
                  </a:cubicBezTo>
                  <a:cubicBezTo>
                    <a:pt x="6300" y="1439"/>
                    <a:pt x="6254" y="1439"/>
                    <a:pt x="6209" y="1416"/>
                  </a:cubicBezTo>
                  <a:cubicBezTo>
                    <a:pt x="6200" y="1416"/>
                    <a:pt x="6191" y="1416"/>
                    <a:pt x="6182" y="1415"/>
                  </a:cubicBezTo>
                  <a:lnTo>
                    <a:pt x="6182" y="1415"/>
                  </a:lnTo>
                  <a:cubicBezTo>
                    <a:pt x="6174" y="1412"/>
                    <a:pt x="6167" y="1410"/>
                    <a:pt x="6160" y="1408"/>
                  </a:cubicBezTo>
                  <a:lnTo>
                    <a:pt x="6160" y="1408"/>
                  </a:lnTo>
                  <a:cubicBezTo>
                    <a:pt x="6153" y="1405"/>
                    <a:pt x="6147" y="1400"/>
                    <a:pt x="6141" y="1394"/>
                  </a:cubicBezTo>
                  <a:lnTo>
                    <a:pt x="6141" y="1394"/>
                  </a:lnTo>
                  <a:cubicBezTo>
                    <a:pt x="6147" y="1400"/>
                    <a:pt x="6153" y="1404"/>
                    <a:pt x="6159" y="1407"/>
                  </a:cubicBezTo>
                  <a:lnTo>
                    <a:pt x="6159" y="1407"/>
                  </a:lnTo>
                  <a:cubicBezTo>
                    <a:pt x="6028" y="1367"/>
                    <a:pt x="5880" y="1345"/>
                    <a:pt x="5752" y="1302"/>
                  </a:cubicBezTo>
                  <a:cubicBezTo>
                    <a:pt x="5661" y="1279"/>
                    <a:pt x="5570" y="1279"/>
                    <a:pt x="5501" y="1256"/>
                  </a:cubicBezTo>
                  <a:cubicBezTo>
                    <a:pt x="5456" y="1234"/>
                    <a:pt x="5410" y="1234"/>
                    <a:pt x="5364" y="1211"/>
                  </a:cubicBezTo>
                  <a:cubicBezTo>
                    <a:pt x="5090" y="1142"/>
                    <a:pt x="4816" y="1074"/>
                    <a:pt x="4543" y="1005"/>
                  </a:cubicBezTo>
                  <a:cubicBezTo>
                    <a:pt x="4200" y="914"/>
                    <a:pt x="3881" y="845"/>
                    <a:pt x="3538" y="777"/>
                  </a:cubicBezTo>
                  <a:cubicBezTo>
                    <a:pt x="3378" y="731"/>
                    <a:pt x="3219" y="709"/>
                    <a:pt x="3059" y="686"/>
                  </a:cubicBezTo>
                  <a:cubicBezTo>
                    <a:pt x="2899" y="663"/>
                    <a:pt x="2739" y="640"/>
                    <a:pt x="2580" y="594"/>
                  </a:cubicBezTo>
                  <a:cubicBezTo>
                    <a:pt x="2397" y="572"/>
                    <a:pt x="2214" y="526"/>
                    <a:pt x="2055" y="480"/>
                  </a:cubicBezTo>
                  <a:cubicBezTo>
                    <a:pt x="1895" y="457"/>
                    <a:pt x="1735" y="435"/>
                    <a:pt x="1598" y="389"/>
                  </a:cubicBezTo>
                  <a:cubicBezTo>
                    <a:pt x="1301" y="321"/>
                    <a:pt x="1027" y="252"/>
                    <a:pt x="731" y="184"/>
                  </a:cubicBezTo>
                  <a:cubicBezTo>
                    <a:pt x="617" y="161"/>
                    <a:pt x="525" y="138"/>
                    <a:pt x="411" y="115"/>
                  </a:cubicBezTo>
                  <a:cubicBezTo>
                    <a:pt x="320" y="69"/>
                    <a:pt x="229" y="47"/>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38"/>
            <p:cNvSpPr/>
            <p:nvPr/>
          </p:nvSpPr>
          <p:spPr>
            <a:xfrm>
              <a:off x="8009262" y="3480442"/>
              <a:ext cx="274701" cy="76679"/>
            </a:xfrm>
            <a:custGeom>
              <a:avLst/>
              <a:gdLst/>
              <a:ahLst/>
              <a:cxnLst/>
              <a:rect l="l" t="t" r="r" b="b"/>
              <a:pathLst>
                <a:path w="9816" h="2740" extrusionOk="0">
                  <a:moveTo>
                    <a:pt x="6164" y="1416"/>
                  </a:moveTo>
                  <a:cubicBezTo>
                    <a:pt x="6171" y="1418"/>
                    <a:pt x="6178" y="1420"/>
                    <a:pt x="6185" y="1421"/>
                  </a:cubicBezTo>
                  <a:lnTo>
                    <a:pt x="6185" y="1421"/>
                  </a:lnTo>
                  <a:cubicBezTo>
                    <a:pt x="6178" y="1418"/>
                    <a:pt x="6171" y="1416"/>
                    <a:pt x="6164" y="1416"/>
                  </a:cubicBezTo>
                  <a:close/>
                  <a:moveTo>
                    <a:pt x="206" y="1"/>
                  </a:moveTo>
                  <a:cubicBezTo>
                    <a:pt x="115" y="1"/>
                    <a:pt x="24" y="92"/>
                    <a:pt x="24" y="183"/>
                  </a:cubicBezTo>
                  <a:cubicBezTo>
                    <a:pt x="1" y="298"/>
                    <a:pt x="92" y="389"/>
                    <a:pt x="206" y="412"/>
                  </a:cubicBezTo>
                  <a:cubicBezTo>
                    <a:pt x="275" y="412"/>
                    <a:pt x="321" y="434"/>
                    <a:pt x="389" y="434"/>
                  </a:cubicBezTo>
                  <a:cubicBezTo>
                    <a:pt x="640" y="503"/>
                    <a:pt x="868" y="571"/>
                    <a:pt x="1097" y="640"/>
                  </a:cubicBezTo>
                  <a:cubicBezTo>
                    <a:pt x="1348" y="708"/>
                    <a:pt x="1599" y="777"/>
                    <a:pt x="1873" y="845"/>
                  </a:cubicBezTo>
                  <a:cubicBezTo>
                    <a:pt x="2147" y="914"/>
                    <a:pt x="2420" y="1005"/>
                    <a:pt x="2694" y="1074"/>
                  </a:cubicBezTo>
                  <a:cubicBezTo>
                    <a:pt x="2991" y="1165"/>
                    <a:pt x="3311" y="1256"/>
                    <a:pt x="3607" y="1347"/>
                  </a:cubicBezTo>
                  <a:cubicBezTo>
                    <a:pt x="4201" y="1530"/>
                    <a:pt x="4794" y="1713"/>
                    <a:pt x="5365" y="1872"/>
                  </a:cubicBezTo>
                  <a:cubicBezTo>
                    <a:pt x="5684" y="1964"/>
                    <a:pt x="5981" y="2055"/>
                    <a:pt x="6301" y="2124"/>
                  </a:cubicBezTo>
                  <a:cubicBezTo>
                    <a:pt x="6461" y="2146"/>
                    <a:pt x="6620" y="2192"/>
                    <a:pt x="6757" y="2215"/>
                  </a:cubicBezTo>
                  <a:cubicBezTo>
                    <a:pt x="6917" y="2238"/>
                    <a:pt x="7054" y="2283"/>
                    <a:pt x="7214" y="2306"/>
                  </a:cubicBezTo>
                  <a:cubicBezTo>
                    <a:pt x="7488" y="2352"/>
                    <a:pt x="7784" y="2420"/>
                    <a:pt x="8058" y="2466"/>
                  </a:cubicBezTo>
                  <a:cubicBezTo>
                    <a:pt x="8355" y="2534"/>
                    <a:pt x="8675" y="2580"/>
                    <a:pt x="8971" y="2649"/>
                  </a:cubicBezTo>
                  <a:cubicBezTo>
                    <a:pt x="9131" y="2671"/>
                    <a:pt x="9314" y="2717"/>
                    <a:pt x="9473" y="2740"/>
                  </a:cubicBezTo>
                  <a:cubicBezTo>
                    <a:pt x="9610" y="2740"/>
                    <a:pt x="9725" y="2671"/>
                    <a:pt x="9770" y="2557"/>
                  </a:cubicBezTo>
                  <a:cubicBezTo>
                    <a:pt x="9816" y="2420"/>
                    <a:pt x="9747" y="2261"/>
                    <a:pt x="9610" y="2215"/>
                  </a:cubicBezTo>
                  <a:cubicBezTo>
                    <a:pt x="9542" y="2192"/>
                    <a:pt x="9496" y="2169"/>
                    <a:pt x="9428" y="2146"/>
                  </a:cubicBezTo>
                  <a:cubicBezTo>
                    <a:pt x="9359" y="2146"/>
                    <a:pt x="9291" y="2124"/>
                    <a:pt x="9222" y="2101"/>
                  </a:cubicBezTo>
                  <a:cubicBezTo>
                    <a:pt x="9040" y="2055"/>
                    <a:pt x="8857" y="2009"/>
                    <a:pt x="8675" y="1964"/>
                  </a:cubicBezTo>
                  <a:lnTo>
                    <a:pt x="8675" y="1964"/>
                  </a:lnTo>
                  <a:lnTo>
                    <a:pt x="8681" y="1966"/>
                  </a:lnTo>
                  <a:lnTo>
                    <a:pt x="8681" y="1966"/>
                  </a:lnTo>
                  <a:cubicBezTo>
                    <a:pt x="8669" y="1963"/>
                    <a:pt x="8658" y="1961"/>
                    <a:pt x="8645" y="1958"/>
                  </a:cubicBezTo>
                  <a:lnTo>
                    <a:pt x="8645" y="1958"/>
                  </a:lnTo>
                  <a:cubicBezTo>
                    <a:pt x="8647" y="1960"/>
                    <a:pt x="8650" y="1962"/>
                    <a:pt x="8652" y="1964"/>
                  </a:cubicBezTo>
                  <a:lnTo>
                    <a:pt x="8583" y="1941"/>
                  </a:lnTo>
                  <a:lnTo>
                    <a:pt x="8583" y="1941"/>
                  </a:lnTo>
                  <a:cubicBezTo>
                    <a:pt x="8606" y="1949"/>
                    <a:pt x="8627" y="1954"/>
                    <a:pt x="8645" y="1958"/>
                  </a:cubicBezTo>
                  <a:lnTo>
                    <a:pt x="8645" y="1958"/>
                  </a:lnTo>
                  <a:cubicBezTo>
                    <a:pt x="8625" y="1941"/>
                    <a:pt x="8604" y="1941"/>
                    <a:pt x="8583" y="1941"/>
                  </a:cubicBezTo>
                  <a:cubicBezTo>
                    <a:pt x="8538" y="1918"/>
                    <a:pt x="8492" y="1918"/>
                    <a:pt x="8446" y="1918"/>
                  </a:cubicBezTo>
                  <a:cubicBezTo>
                    <a:pt x="8401" y="1895"/>
                    <a:pt x="8355" y="1872"/>
                    <a:pt x="8287" y="1872"/>
                  </a:cubicBezTo>
                  <a:cubicBezTo>
                    <a:pt x="8317" y="1872"/>
                    <a:pt x="8337" y="1883"/>
                    <a:pt x="8354" y="1889"/>
                  </a:cubicBezTo>
                  <a:lnTo>
                    <a:pt x="8354" y="1889"/>
                  </a:lnTo>
                  <a:cubicBezTo>
                    <a:pt x="7639" y="1712"/>
                    <a:pt x="6901" y="1599"/>
                    <a:pt x="6185" y="1421"/>
                  </a:cubicBezTo>
                  <a:lnTo>
                    <a:pt x="6185" y="1421"/>
                  </a:lnTo>
                  <a:cubicBezTo>
                    <a:pt x="6194" y="1425"/>
                    <a:pt x="6203" y="1430"/>
                    <a:pt x="6212" y="1434"/>
                  </a:cubicBezTo>
                  <a:lnTo>
                    <a:pt x="6212" y="1434"/>
                  </a:lnTo>
                  <a:cubicBezTo>
                    <a:pt x="5739" y="1320"/>
                    <a:pt x="5244" y="1163"/>
                    <a:pt x="4771" y="1028"/>
                  </a:cubicBezTo>
                  <a:cubicBezTo>
                    <a:pt x="4520" y="959"/>
                    <a:pt x="4269" y="891"/>
                    <a:pt x="4018" y="823"/>
                  </a:cubicBezTo>
                  <a:cubicBezTo>
                    <a:pt x="3744" y="731"/>
                    <a:pt x="3448" y="640"/>
                    <a:pt x="3151" y="571"/>
                  </a:cubicBezTo>
                  <a:lnTo>
                    <a:pt x="3151" y="571"/>
                  </a:lnTo>
                  <a:cubicBezTo>
                    <a:pt x="3157" y="577"/>
                    <a:pt x="3162" y="582"/>
                    <a:pt x="3168" y="585"/>
                  </a:cubicBezTo>
                  <a:lnTo>
                    <a:pt x="3168" y="585"/>
                  </a:lnTo>
                  <a:cubicBezTo>
                    <a:pt x="3109" y="566"/>
                    <a:pt x="3050" y="549"/>
                    <a:pt x="2991" y="549"/>
                  </a:cubicBezTo>
                  <a:lnTo>
                    <a:pt x="3014" y="549"/>
                  </a:lnTo>
                  <a:cubicBezTo>
                    <a:pt x="2945" y="526"/>
                    <a:pt x="2854" y="503"/>
                    <a:pt x="2786" y="480"/>
                  </a:cubicBezTo>
                  <a:cubicBezTo>
                    <a:pt x="2580" y="434"/>
                    <a:pt x="2375" y="389"/>
                    <a:pt x="2169" y="343"/>
                  </a:cubicBezTo>
                  <a:cubicBezTo>
                    <a:pt x="1941" y="298"/>
                    <a:pt x="1736" y="275"/>
                    <a:pt x="1507" y="229"/>
                  </a:cubicBezTo>
                  <a:cubicBezTo>
                    <a:pt x="1302" y="206"/>
                    <a:pt x="1097" y="161"/>
                    <a:pt x="868" y="115"/>
                  </a:cubicBezTo>
                  <a:cubicBezTo>
                    <a:pt x="663" y="92"/>
                    <a:pt x="457" y="46"/>
                    <a:pt x="229" y="1"/>
                  </a:cubicBezTo>
                  <a:close/>
                </a:path>
              </a:pathLst>
            </a:custGeom>
            <a:solidFill>
              <a:srgbClr val="BDDE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38"/>
            <p:cNvSpPr/>
            <p:nvPr/>
          </p:nvSpPr>
          <p:spPr>
            <a:xfrm>
              <a:off x="8013096" y="3476608"/>
              <a:ext cx="272798" cy="76231"/>
            </a:xfrm>
            <a:custGeom>
              <a:avLst/>
              <a:gdLst/>
              <a:ahLst/>
              <a:cxnLst/>
              <a:rect l="l" t="t" r="r" b="b"/>
              <a:pathLst>
                <a:path w="9748" h="2724" extrusionOk="0">
                  <a:moveTo>
                    <a:pt x="6849" y="1576"/>
                  </a:moveTo>
                  <a:cubicBezTo>
                    <a:pt x="6862" y="1578"/>
                    <a:pt x="6875" y="1581"/>
                    <a:pt x="6889" y="1584"/>
                  </a:cubicBezTo>
                  <a:lnTo>
                    <a:pt x="6889" y="1584"/>
                  </a:lnTo>
                  <a:cubicBezTo>
                    <a:pt x="6881" y="1576"/>
                    <a:pt x="6865" y="1576"/>
                    <a:pt x="6849" y="1576"/>
                  </a:cubicBezTo>
                  <a:close/>
                  <a:moveTo>
                    <a:pt x="206" y="1"/>
                  </a:moveTo>
                  <a:cubicBezTo>
                    <a:pt x="115" y="1"/>
                    <a:pt x="24" y="69"/>
                    <a:pt x="24" y="161"/>
                  </a:cubicBezTo>
                  <a:cubicBezTo>
                    <a:pt x="1" y="252"/>
                    <a:pt x="92" y="343"/>
                    <a:pt x="184" y="343"/>
                  </a:cubicBezTo>
                  <a:cubicBezTo>
                    <a:pt x="343" y="366"/>
                    <a:pt x="526" y="412"/>
                    <a:pt x="686" y="457"/>
                  </a:cubicBezTo>
                  <a:cubicBezTo>
                    <a:pt x="982" y="526"/>
                    <a:pt x="1279" y="617"/>
                    <a:pt x="1576" y="686"/>
                  </a:cubicBezTo>
                  <a:cubicBezTo>
                    <a:pt x="1873" y="777"/>
                    <a:pt x="2192" y="891"/>
                    <a:pt x="2489" y="982"/>
                  </a:cubicBezTo>
                  <a:cubicBezTo>
                    <a:pt x="3082" y="1188"/>
                    <a:pt x="3699" y="1348"/>
                    <a:pt x="4292" y="1530"/>
                  </a:cubicBezTo>
                  <a:cubicBezTo>
                    <a:pt x="4680" y="1667"/>
                    <a:pt x="5091" y="1758"/>
                    <a:pt x="5502" y="1873"/>
                  </a:cubicBezTo>
                  <a:cubicBezTo>
                    <a:pt x="5707" y="1941"/>
                    <a:pt x="5936" y="1987"/>
                    <a:pt x="6164" y="2055"/>
                  </a:cubicBezTo>
                  <a:cubicBezTo>
                    <a:pt x="6392" y="2101"/>
                    <a:pt x="6620" y="2169"/>
                    <a:pt x="6871" y="2215"/>
                  </a:cubicBezTo>
                  <a:lnTo>
                    <a:pt x="6780" y="2215"/>
                  </a:lnTo>
                  <a:cubicBezTo>
                    <a:pt x="6917" y="2238"/>
                    <a:pt x="7031" y="2261"/>
                    <a:pt x="7168" y="2306"/>
                  </a:cubicBezTo>
                  <a:cubicBezTo>
                    <a:pt x="7164" y="2302"/>
                    <a:pt x="7160" y="2299"/>
                    <a:pt x="7156" y="2296"/>
                  </a:cubicBezTo>
                  <a:lnTo>
                    <a:pt x="7156" y="2296"/>
                  </a:lnTo>
                  <a:cubicBezTo>
                    <a:pt x="7548" y="2383"/>
                    <a:pt x="7940" y="2469"/>
                    <a:pt x="8332" y="2534"/>
                  </a:cubicBezTo>
                  <a:cubicBezTo>
                    <a:pt x="8538" y="2580"/>
                    <a:pt x="8720" y="2626"/>
                    <a:pt x="8926" y="2649"/>
                  </a:cubicBezTo>
                  <a:cubicBezTo>
                    <a:pt x="9093" y="2686"/>
                    <a:pt x="9246" y="2723"/>
                    <a:pt x="9408" y="2723"/>
                  </a:cubicBezTo>
                  <a:cubicBezTo>
                    <a:pt x="9444" y="2723"/>
                    <a:pt x="9481" y="2721"/>
                    <a:pt x="9519" y="2717"/>
                  </a:cubicBezTo>
                  <a:cubicBezTo>
                    <a:pt x="9633" y="2717"/>
                    <a:pt x="9725" y="2603"/>
                    <a:pt x="9747" y="2489"/>
                  </a:cubicBezTo>
                  <a:cubicBezTo>
                    <a:pt x="9747" y="2375"/>
                    <a:pt x="9679" y="2261"/>
                    <a:pt x="9565" y="2215"/>
                  </a:cubicBezTo>
                  <a:cubicBezTo>
                    <a:pt x="9405" y="2146"/>
                    <a:pt x="9222" y="2101"/>
                    <a:pt x="9040" y="2055"/>
                  </a:cubicBezTo>
                  <a:cubicBezTo>
                    <a:pt x="8857" y="2009"/>
                    <a:pt x="8675" y="1987"/>
                    <a:pt x="8469" y="1941"/>
                  </a:cubicBezTo>
                  <a:cubicBezTo>
                    <a:pt x="8127" y="1873"/>
                    <a:pt x="7762" y="1804"/>
                    <a:pt x="7419" y="1713"/>
                  </a:cubicBezTo>
                  <a:lnTo>
                    <a:pt x="7396" y="1713"/>
                  </a:lnTo>
                  <a:cubicBezTo>
                    <a:pt x="7374" y="1713"/>
                    <a:pt x="7374" y="1713"/>
                    <a:pt x="7351" y="1691"/>
                  </a:cubicBezTo>
                  <a:lnTo>
                    <a:pt x="7351" y="1691"/>
                  </a:lnTo>
                  <a:cubicBezTo>
                    <a:pt x="7374" y="1713"/>
                    <a:pt x="7374" y="1713"/>
                    <a:pt x="7374" y="1713"/>
                  </a:cubicBezTo>
                  <a:cubicBezTo>
                    <a:pt x="7328" y="1690"/>
                    <a:pt x="7259" y="1667"/>
                    <a:pt x="7191" y="1667"/>
                  </a:cubicBezTo>
                  <a:cubicBezTo>
                    <a:pt x="7090" y="1627"/>
                    <a:pt x="6990" y="1604"/>
                    <a:pt x="6889" y="1584"/>
                  </a:cubicBezTo>
                  <a:lnTo>
                    <a:pt x="6889" y="1584"/>
                  </a:lnTo>
                  <a:cubicBezTo>
                    <a:pt x="6892" y="1587"/>
                    <a:pt x="6894" y="1592"/>
                    <a:pt x="6894" y="1599"/>
                  </a:cubicBezTo>
                  <a:cubicBezTo>
                    <a:pt x="6871" y="1576"/>
                    <a:pt x="6849" y="1576"/>
                    <a:pt x="6826" y="1576"/>
                  </a:cubicBezTo>
                  <a:cubicBezTo>
                    <a:pt x="6324" y="1439"/>
                    <a:pt x="5844" y="1302"/>
                    <a:pt x="5342" y="1165"/>
                  </a:cubicBezTo>
                  <a:cubicBezTo>
                    <a:pt x="4771" y="1028"/>
                    <a:pt x="4224" y="868"/>
                    <a:pt x="3676" y="731"/>
                  </a:cubicBezTo>
                  <a:cubicBezTo>
                    <a:pt x="3493" y="686"/>
                    <a:pt x="3311" y="663"/>
                    <a:pt x="3128" y="617"/>
                  </a:cubicBezTo>
                  <a:lnTo>
                    <a:pt x="3196" y="617"/>
                  </a:lnTo>
                  <a:cubicBezTo>
                    <a:pt x="2945" y="571"/>
                    <a:pt x="2671" y="503"/>
                    <a:pt x="2420" y="457"/>
                  </a:cubicBezTo>
                  <a:cubicBezTo>
                    <a:pt x="2192" y="389"/>
                    <a:pt x="1941" y="343"/>
                    <a:pt x="1713" y="298"/>
                  </a:cubicBezTo>
                  <a:cubicBezTo>
                    <a:pt x="1211" y="206"/>
                    <a:pt x="709" y="69"/>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38"/>
            <p:cNvSpPr/>
            <p:nvPr/>
          </p:nvSpPr>
          <p:spPr>
            <a:xfrm>
              <a:off x="7994598" y="3535376"/>
              <a:ext cx="272126" cy="77323"/>
            </a:xfrm>
            <a:custGeom>
              <a:avLst/>
              <a:gdLst/>
              <a:ahLst/>
              <a:cxnLst/>
              <a:rect l="l" t="t" r="r" b="b"/>
              <a:pathLst>
                <a:path w="9724" h="2763" extrusionOk="0">
                  <a:moveTo>
                    <a:pt x="7395" y="1713"/>
                  </a:moveTo>
                  <a:cubicBezTo>
                    <a:pt x="7407" y="1716"/>
                    <a:pt x="7418" y="1720"/>
                    <a:pt x="7429" y="1724"/>
                  </a:cubicBezTo>
                  <a:lnTo>
                    <a:pt x="7429" y="1724"/>
                  </a:lnTo>
                  <a:cubicBezTo>
                    <a:pt x="7417" y="1713"/>
                    <a:pt x="7413" y="1713"/>
                    <a:pt x="7395" y="1713"/>
                  </a:cubicBezTo>
                  <a:close/>
                  <a:moveTo>
                    <a:pt x="183" y="1"/>
                  </a:moveTo>
                  <a:cubicBezTo>
                    <a:pt x="137" y="1"/>
                    <a:pt x="68" y="46"/>
                    <a:pt x="46" y="115"/>
                  </a:cubicBezTo>
                  <a:cubicBezTo>
                    <a:pt x="0" y="183"/>
                    <a:pt x="46" y="298"/>
                    <a:pt x="137" y="320"/>
                  </a:cubicBezTo>
                  <a:cubicBezTo>
                    <a:pt x="320" y="366"/>
                    <a:pt x="479" y="412"/>
                    <a:pt x="662" y="457"/>
                  </a:cubicBezTo>
                  <a:cubicBezTo>
                    <a:pt x="959" y="549"/>
                    <a:pt x="1278" y="617"/>
                    <a:pt x="1575" y="708"/>
                  </a:cubicBezTo>
                  <a:cubicBezTo>
                    <a:pt x="1895" y="800"/>
                    <a:pt x="2214" y="891"/>
                    <a:pt x="2534" y="959"/>
                  </a:cubicBezTo>
                  <a:cubicBezTo>
                    <a:pt x="2808" y="1051"/>
                    <a:pt x="3104" y="1142"/>
                    <a:pt x="3401" y="1233"/>
                  </a:cubicBezTo>
                  <a:cubicBezTo>
                    <a:pt x="3698" y="1347"/>
                    <a:pt x="3994" y="1439"/>
                    <a:pt x="4291" y="1530"/>
                  </a:cubicBezTo>
                  <a:cubicBezTo>
                    <a:pt x="4565" y="1599"/>
                    <a:pt x="4862" y="1690"/>
                    <a:pt x="5159" y="1781"/>
                  </a:cubicBezTo>
                  <a:cubicBezTo>
                    <a:pt x="5455" y="1872"/>
                    <a:pt x="5752" y="1941"/>
                    <a:pt x="6049" y="2032"/>
                  </a:cubicBezTo>
                  <a:cubicBezTo>
                    <a:pt x="6186" y="2078"/>
                    <a:pt x="6345" y="2124"/>
                    <a:pt x="6482" y="2146"/>
                  </a:cubicBezTo>
                  <a:cubicBezTo>
                    <a:pt x="6665" y="2192"/>
                    <a:pt x="6848" y="2238"/>
                    <a:pt x="7007" y="2283"/>
                  </a:cubicBezTo>
                  <a:cubicBezTo>
                    <a:pt x="7327" y="2352"/>
                    <a:pt x="7624" y="2420"/>
                    <a:pt x="7920" y="2466"/>
                  </a:cubicBezTo>
                  <a:cubicBezTo>
                    <a:pt x="8057" y="2512"/>
                    <a:pt x="8194" y="2534"/>
                    <a:pt x="8331" y="2557"/>
                  </a:cubicBezTo>
                  <a:cubicBezTo>
                    <a:pt x="8468" y="2580"/>
                    <a:pt x="8582" y="2603"/>
                    <a:pt x="8696" y="2626"/>
                  </a:cubicBezTo>
                  <a:cubicBezTo>
                    <a:pt x="8833" y="2649"/>
                    <a:pt x="8970" y="2671"/>
                    <a:pt x="9107" y="2717"/>
                  </a:cubicBezTo>
                  <a:cubicBezTo>
                    <a:pt x="9176" y="2717"/>
                    <a:pt x="9244" y="2740"/>
                    <a:pt x="9290" y="2763"/>
                  </a:cubicBezTo>
                  <a:lnTo>
                    <a:pt x="9450" y="2763"/>
                  </a:lnTo>
                  <a:cubicBezTo>
                    <a:pt x="9564" y="2763"/>
                    <a:pt x="9678" y="2717"/>
                    <a:pt x="9701" y="2603"/>
                  </a:cubicBezTo>
                  <a:cubicBezTo>
                    <a:pt x="9724" y="2557"/>
                    <a:pt x="9724" y="2489"/>
                    <a:pt x="9701" y="2420"/>
                  </a:cubicBezTo>
                  <a:cubicBezTo>
                    <a:pt x="9678" y="2352"/>
                    <a:pt x="9632" y="2329"/>
                    <a:pt x="9564" y="2283"/>
                  </a:cubicBezTo>
                  <a:cubicBezTo>
                    <a:pt x="9427" y="2215"/>
                    <a:pt x="9244" y="2169"/>
                    <a:pt x="9084" y="2124"/>
                  </a:cubicBezTo>
                  <a:lnTo>
                    <a:pt x="9062" y="2124"/>
                  </a:lnTo>
                  <a:cubicBezTo>
                    <a:pt x="8696" y="2032"/>
                    <a:pt x="8331" y="1941"/>
                    <a:pt x="7943" y="1850"/>
                  </a:cubicBezTo>
                  <a:cubicBezTo>
                    <a:pt x="7898" y="1850"/>
                    <a:pt x="7852" y="1827"/>
                    <a:pt x="7806" y="1827"/>
                  </a:cubicBezTo>
                  <a:lnTo>
                    <a:pt x="7898" y="1827"/>
                  </a:lnTo>
                  <a:cubicBezTo>
                    <a:pt x="7806" y="1804"/>
                    <a:pt x="7715" y="1781"/>
                    <a:pt x="7624" y="1758"/>
                  </a:cubicBezTo>
                  <a:cubicBezTo>
                    <a:pt x="7547" y="1758"/>
                    <a:pt x="7487" y="1742"/>
                    <a:pt x="7429" y="1724"/>
                  </a:cubicBezTo>
                  <a:lnTo>
                    <a:pt x="7429" y="1724"/>
                  </a:lnTo>
                  <a:cubicBezTo>
                    <a:pt x="7432" y="1727"/>
                    <a:pt x="7436" y="1731"/>
                    <a:pt x="7441" y="1735"/>
                  </a:cubicBezTo>
                  <a:cubicBezTo>
                    <a:pt x="7373" y="1713"/>
                    <a:pt x="7304" y="1690"/>
                    <a:pt x="7258" y="1690"/>
                  </a:cubicBezTo>
                  <a:lnTo>
                    <a:pt x="7281" y="1690"/>
                  </a:lnTo>
                  <a:cubicBezTo>
                    <a:pt x="7273" y="1690"/>
                    <a:pt x="7265" y="1690"/>
                    <a:pt x="7257" y="1689"/>
                  </a:cubicBezTo>
                  <a:lnTo>
                    <a:pt x="7257" y="1689"/>
                  </a:lnTo>
                  <a:cubicBezTo>
                    <a:pt x="7236" y="1667"/>
                    <a:pt x="7235" y="1667"/>
                    <a:pt x="7213" y="1667"/>
                  </a:cubicBezTo>
                  <a:cubicBezTo>
                    <a:pt x="7230" y="1667"/>
                    <a:pt x="7234" y="1680"/>
                    <a:pt x="7245" y="1687"/>
                  </a:cubicBezTo>
                  <a:lnTo>
                    <a:pt x="7245" y="1687"/>
                  </a:lnTo>
                  <a:cubicBezTo>
                    <a:pt x="7235" y="1684"/>
                    <a:pt x="7224" y="1678"/>
                    <a:pt x="7213" y="1667"/>
                  </a:cubicBezTo>
                  <a:cubicBezTo>
                    <a:pt x="7076" y="1644"/>
                    <a:pt x="6939" y="1599"/>
                    <a:pt x="6802" y="1576"/>
                  </a:cubicBezTo>
                  <a:cubicBezTo>
                    <a:pt x="6505" y="1484"/>
                    <a:pt x="6208" y="1416"/>
                    <a:pt x="5935" y="1325"/>
                  </a:cubicBezTo>
                  <a:cubicBezTo>
                    <a:pt x="5775" y="1279"/>
                    <a:pt x="5638" y="1256"/>
                    <a:pt x="5501" y="1211"/>
                  </a:cubicBezTo>
                  <a:cubicBezTo>
                    <a:pt x="5341" y="1165"/>
                    <a:pt x="5181" y="1119"/>
                    <a:pt x="5044" y="1074"/>
                  </a:cubicBezTo>
                  <a:cubicBezTo>
                    <a:pt x="4748" y="1005"/>
                    <a:pt x="4451" y="914"/>
                    <a:pt x="4154" y="845"/>
                  </a:cubicBezTo>
                  <a:cubicBezTo>
                    <a:pt x="3994" y="800"/>
                    <a:pt x="3835" y="754"/>
                    <a:pt x="3698" y="708"/>
                  </a:cubicBezTo>
                  <a:cubicBezTo>
                    <a:pt x="3538" y="663"/>
                    <a:pt x="3401" y="617"/>
                    <a:pt x="3264" y="594"/>
                  </a:cubicBezTo>
                  <a:cubicBezTo>
                    <a:pt x="3013" y="526"/>
                    <a:pt x="2762" y="457"/>
                    <a:pt x="2511" y="412"/>
                  </a:cubicBezTo>
                  <a:cubicBezTo>
                    <a:pt x="2237" y="366"/>
                    <a:pt x="1986" y="320"/>
                    <a:pt x="1735" y="275"/>
                  </a:cubicBezTo>
                  <a:cubicBezTo>
                    <a:pt x="1484" y="229"/>
                    <a:pt x="1233" y="206"/>
                    <a:pt x="1004" y="161"/>
                  </a:cubicBezTo>
                  <a:cubicBezTo>
                    <a:pt x="753" y="115"/>
                    <a:pt x="525" y="92"/>
                    <a:pt x="297" y="24"/>
                  </a:cubicBezTo>
                  <a:lnTo>
                    <a:pt x="251" y="24"/>
                  </a:lnTo>
                  <a:cubicBezTo>
                    <a:pt x="228" y="24"/>
                    <a:pt x="205"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38"/>
            <p:cNvSpPr/>
            <p:nvPr/>
          </p:nvSpPr>
          <p:spPr>
            <a:xfrm>
              <a:off x="7943470" y="3415936"/>
              <a:ext cx="70942" cy="28405"/>
            </a:xfrm>
            <a:custGeom>
              <a:avLst/>
              <a:gdLst/>
              <a:ahLst/>
              <a:cxnLst/>
              <a:rect l="l" t="t" r="r" b="b"/>
              <a:pathLst>
                <a:path w="2535" h="1015" extrusionOk="0">
                  <a:moveTo>
                    <a:pt x="184" y="0"/>
                  </a:moveTo>
                  <a:cubicBezTo>
                    <a:pt x="115" y="0"/>
                    <a:pt x="47" y="46"/>
                    <a:pt x="24" y="115"/>
                  </a:cubicBezTo>
                  <a:cubicBezTo>
                    <a:pt x="1" y="206"/>
                    <a:pt x="47" y="274"/>
                    <a:pt x="138" y="320"/>
                  </a:cubicBezTo>
                  <a:lnTo>
                    <a:pt x="184" y="320"/>
                  </a:lnTo>
                  <a:cubicBezTo>
                    <a:pt x="184" y="366"/>
                    <a:pt x="229" y="411"/>
                    <a:pt x="275" y="411"/>
                  </a:cubicBezTo>
                  <a:cubicBezTo>
                    <a:pt x="412" y="480"/>
                    <a:pt x="572" y="525"/>
                    <a:pt x="731" y="548"/>
                  </a:cubicBezTo>
                  <a:cubicBezTo>
                    <a:pt x="891" y="594"/>
                    <a:pt x="1074" y="662"/>
                    <a:pt x="1234" y="708"/>
                  </a:cubicBezTo>
                  <a:cubicBezTo>
                    <a:pt x="1393" y="754"/>
                    <a:pt x="1576" y="777"/>
                    <a:pt x="1759" y="822"/>
                  </a:cubicBezTo>
                  <a:cubicBezTo>
                    <a:pt x="1827" y="845"/>
                    <a:pt x="1918" y="868"/>
                    <a:pt x="1987" y="891"/>
                  </a:cubicBezTo>
                  <a:cubicBezTo>
                    <a:pt x="2010" y="913"/>
                    <a:pt x="2032" y="913"/>
                    <a:pt x="2055" y="936"/>
                  </a:cubicBezTo>
                  <a:cubicBezTo>
                    <a:pt x="2101" y="936"/>
                    <a:pt x="2147" y="959"/>
                    <a:pt x="2192" y="982"/>
                  </a:cubicBezTo>
                  <a:cubicBezTo>
                    <a:pt x="2224" y="998"/>
                    <a:pt x="2268" y="1014"/>
                    <a:pt x="2315" y="1014"/>
                  </a:cubicBezTo>
                  <a:cubicBezTo>
                    <a:pt x="2335" y="1014"/>
                    <a:pt x="2355" y="1011"/>
                    <a:pt x="2375" y="1005"/>
                  </a:cubicBezTo>
                  <a:cubicBezTo>
                    <a:pt x="2420" y="1005"/>
                    <a:pt x="2443" y="982"/>
                    <a:pt x="2466" y="959"/>
                  </a:cubicBezTo>
                  <a:cubicBezTo>
                    <a:pt x="2512" y="913"/>
                    <a:pt x="2535" y="868"/>
                    <a:pt x="2535" y="799"/>
                  </a:cubicBezTo>
                  <a:cubicBezTo>
                    <a:pt x="2535" y="777"/>
                    <a:pt x="2535" y="731"/>
                    <a:pt x="2512" y="708"/>
                  </a:cubicBezTo>
                  <a:cubicBezTo>
                    <a:pt x="2489" y="640"/>
                    <a:pt x="2443" y="617"/>
                    <a:pt x="2398" y="594"/>
                  </a:cubicBezTo>
                  <a:cubicBezTo>
                    <a:pt x="2329" y="571"/>
                    <a:pt x="2261" y="548"/>
                    <a:pt x="2192" y="525"/>
                  </a:cubicBezTo>
                  <a:cubicBezTo>
                    <a:pt x="2078" y="503"/>
                    <a:pt x="1987" y="480"/>
                    <a:pt x="1873" y="457"/>
                  </a:cubicBezTo>
                  <a:cubicBezTo>
                    <a:pt x="1713" y="411"/>
                    <a:pt x="1530" y="388"/>
                    <a:pt x="1348" y="343"/>
                  </a:cubicBezTo>
                  <a:cubicBezTo>
                    <a:pt x="1279" y="320"/>
                    <a:pt x="1234" y="320"/>
                    <a:pt x="1165" y="297"/>
                  </a:cubicBezTo>
                  <a:cubicBezTo>
                    <a:pt x="846" y="206"/>
                    <a:pt x="526" y="115"/>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38"/>
            <p:cNvSpPr/>
            <p:nvPr/>
          </p:nvSpPr>
          <p:spPr>
            <a:xfrm>
              <a:off x="7438228" y="3318856"/>
              <a:ext cx="10243" cy="14188"/>
            </a:xfrm>
            <a:custGeom>
              <a:avLst/>
              <a:gdLst/>
              <a:ahLst/>
              <a:cxnLst/>
              <a:rect l="l" t="t" r="r" b="b"/>
              <a:pathLst>
                <a:path w="366" h="507" extrusionOk="0">
                  <a:moveTo>
                    <a:pt x="23" y="0"/>
                  </a:moveTo>
                  <a:lnTo>
                    <a:pt x="23" y="0"/>
                  </a:lnTo>
                  <a:cubicBezTo>
                    <a:pt x="42" y="19"/>
                    <a:pt x="77" y="22"/>
                    <a:pt x="114" y="23"/>
                  </a:cubicBezTo>
                  <a:lnTo>
                    <a:pt x="114" y="23"/>
                  </a:lnTo>
                  <a:lnTo>
                    <a:pt x="23" y="0"/>
                  </a:lnTo>
                  <a:close/>
                  <a:moveTo>
                    <a:pt x="114" y="23"/>
                  </a:moveTo>
                  <a:lnTo>
                    <a:pt x="114" y="23"/>
                  </a:lnTo>
                  <a:lnTo>
                    <a:pt x="0" y="502"/>
                  </a:lnTo>
                  <a:lnTo>
                    <a:pt x="46" y="502"/>
                  </a:lnTo>
                  <a:cubicBezTo>
                    <a:pt x="63" y="505"/>
                    <a:pt x="80" y="506"/>
                    <a:pt x="97" y="506"/>
                  </a:cubicBezTo>
                  <a:cubicBezTo>
                    <a:pt x="211" y="506"/>
                    <a:pt x="303" y="439"/>
                    <a:pt x="343" y="320"/>
                  </a:cubicBezTo>
                  <a:cubicBezTo>
                    <a:pt x="365" y="183"/>
                    <a:pt x="274" y="46"/>
                    <a:pt x="137" y="23"/>
                  </a:cubicBezTo>
                  <a:cubicBezTo>
                    <a:pt x="129" y="23"/>
                    <a:pt x="122" y="23"/>
                    <a:pt x="114" y="23"/>
                  </a:cubicBezTo>
                  <a:close/>
                </a:path>
              </a:pathLst>
            </a:custGeom>
            <a:solidFill>
              <a:srgbClr val="58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38"/>
            <p:cNvSpPr/>
            <p:nvPr/>
          </p:nvSpPr>
          <p:spPr>
            <a:xfrm>
              <a:off x="7444609" y="3294565"/>
              <a:ext cx="7696" cy="12817"/>
            </a:xfrm>
            <a:custGeom>
              <a:avLst/>
              <a:gdLst/>
              <a:ahLst/>
              <a:cxnLst/>
              <a:rect l="l" t="t" r="r" b="b"/>
              <a:pathLst>
                <a:path w="275" h="458" extrusionOk="0">
                  <a:moveTo>
                    <a:pt x="115" y="1"/>
                  </a:moveTo>
                  <a:lnTo>
                    <a:pt x="46" y="252"/>
                  </a:lnTo>
                  <a:lnTo>
                    <a:pt x="0" y="457"/>
                  </a:lnTo>
                  <a:cubicBezTo>
                    <a:pt x="115" y="457"/>
                    <a:pt x="229" y="389"/>
                    <a:pt x="251" y="252"/>
                  </a:cubicBezTo>
                  <a:cubicBezTo>
                    <a:pt x="274" y="160"/>
                    <a:pt x="206" y="46"/>
                    <a:pt x="115" y="1"/>
                  </a:cubicBezTo>
                  <a:close/>
                </a:path>
              </a:pathLst>
            </a:custGeom>
            <a:solidFill>
              <a:srgbClr val="58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38"/>
            <p:cNvSpPr/>
            <p:nvPr/>
          </p:nvSpPr>
          <p:spPr>
            <a:xfrm>
              <a:off x="7930708" y="3429341"/>
              <a:ext cx="16623" cy="16651"/>
            </a:xfrm>
            <a:custGeom>
              <a:avLst/>
              <a:gdLst/>
              <a:ahLst/>
              <a:cxnLst/>
              <a:rect l="l" t="t" r="r" b="b"/>
              <a:pathLst>
                <a:path w="594" h="595" extrusionOk="0">
                  <a:moveTo>
                    <a:pt x="274" y="1"/>
                  </a:moveTo>
                  <a:cubicBezTo>
                    <a:pt x="160" y="1"/>
                    <a:pt x="69" y="69"/>
                    <a:pt x="23" y="183"/>
                  </a:cubicBezTo>
                  <a:cubicBezTo>
                    <a:pt x="0" y="298"/>
                    <a:pt x="69" y="434"/>
                    <a:pt x="206" y="480"/>
                  </a:cubicBezTo>
                  <a:cubicBezTo>
                    <a:pt x="320" y="526"/>
                    <a:pt x="457" y="571"/>
                    <a:pt x="594" y="594"/>
                  </a:cubicBezTo>
                  <a:lnTo>
                    <a:pt x="366" y="503"/>
                  </a:lnTo>
                  <a:lnTo>
                    <a:pt x="389" y="457"/>
                  </a:lnTo>
                  <a:lnTo>
                    <a:pt x="434" y="206"/>
                  </a:lnTo>
                  <a:lnTo>
                    <a:pt x="480" y="46"/>
                  </a:lnTo>
                  <a:cubicBezTo>
                    <a:pt x="434" y="46"/>
                    <a:pt x="389" y="24"/>
                    <a:pt x="343" y="1"/>
                  </a:cubicBezTo>
                  <a:close/>
                </a:path>
              </a:pathLst>
            </a:custGeom>
            <a:solidFill>
              <a:srgbClr val="58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38"/>
            <p:cNvSpPr/>
            <p:nvPr/>
          </p:nvSpPr>
          <p:spPr>
            <a:xfrm>
              <a:off x="7939020" y="3404434"/>
              <a:ext cx="11530" cy="14076"/>
            </a:xfrm>
            <a:custGeom>
              <a:avLst/>
              <a:gdLst/>
              <a:ahLst/>
              <a:cxnLst/>
              <a:rect l="l" t="t" r="r" b="b"/>
              <a:pathLst>
                <a:path w="412" h="503" extrusionOk="0">
                  <a:moveTo>
                    <a:pt x="274" y="1"/>
                  </a:moveTo>
                  <a:cubicBezTo>
                    <a:pt x="160" y="1"/>
                    <a:pt x="69" y="69"/>
                    <a:pt x="23" y="183"/>
                  </a:cubicBezTo>
                  <a:cubicBezTo>
                    <a:pt x="0" y="297"/>
                    <a:pt x="69" y="434"/>
                    <a:pt x="206" y="480"/>
                  </a:cubicBezTo>
                  <a:cubicBezTo>
                    <a:pt x="228" y="503"/>
                    <a:pt x="274" y="503"/>
                    <a:pt x="297" y="503"/>
                  </a:cubicBezTo>
                  <a:lnTo>
                    <a:pt x="343" y="297"/>
                  </a:lnTo>
                  <a:lnTo>
                    <a:pt x="411" y="23"/>
                  </a:lnTo>
                  <a:cubicBezTo>
                    <a:pt x="388" y="23"/>
                    <a:pt x="365" y="23"/>
                    <a:pt x="343" y="1"/>
                  </a:cubicBezTo>
                  <a:close/>
                </a:path>
              </a:pathLst>
            </a:custGeom>
            <a:solidFill>
              <a:srgbClr val="58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38"/>
            <p:cNvSpPr/>
            <p:nvPr/>
          </p:nvSpPr>
          <p:spPr>
            <a:xfrm>
              <a:off x="7774860" y="2936217"/>
              <a:ext cx="179496" cy="179524"/>
            </a:xfrm>
            <a:custGeom>
              <a:avLst/>
              <a:gdLst/>
              <a:ahLst/>
              <a:cxnLst/>
              <a:rect l="l" t="t" r="r" b="b"/>
              <a:pathLst>
                <a:path w="6414" h="6415" extrusionOk="0">
                  <a:moveTo>
                    <a:pt x="4999" y="2146"/>
                  </a:moveTo>
                  <a:cubicBezTo>
                    <a:pt x="4999" y="2146"/>
                    <a:pt x="4976" y="2146"/>
                    <a:pt x="4976" y="2169"/>
                  </a:cubicBezTo>
                  <a:cubicBezTo>
                    <a:pt x="4999" y="2146"/>
                    <a:pt x="4999" y="2146"/>
                    <a:pt x="4999" y="2146"/>
                  </a:cubicBezTo>
                  <a:close/>
                  <a:moveTo>
                    <a:pt x="6026" y="1"/>
                  </a:moveTo>
                  <a:cubicBezTo>
                    <a:pt x="5958" y="1"/>
                    <a:pt x="5912" y="23"/>
                    <a:pt x="5866" y="69"/>
                  </a:cubicBezTo>
                  <a:cubicBezTo>
                    <a:pt x="5798" y="115"/>
                    <a:pt x="5798" y="183"/>
                    <a:pt x="5775" y="252"/>
                  </a:cubicBezTo>
                  <a:cubicBezTo>
                    <a:pt x="5775" y="244"/>
                    <a:pt x="5775" y="237"/>
                    <a:pt x="5775" y="229"/>
                  </a:cubicBezTo>
                  <a:cubicBezTo>
                    <a:pt x="5729" y="594"/>
                    <a:pt x="5638" y="937"/>
                    <a:pt x="5524" y="1256"/>
                  </a:cubicBezTo>
                  <a:cubicBezTo>
                    <a:pt x="5387" y="1576"/>
                    <a:pt x="5204" y="1850"/>
                    <a:pt x="5022" y="2123"/>
                  </a:cubicBezTo>
                  <a:cubicBezTo>
                    <a:pt x="4748" y="2466"/>
                    <a:pt x="4428" y="2763"/>
                    <a:pt x="4086" y="3036"/>
                  </a:cubicBezTo>
                  <a:cubicBezTo>
                    <a:pt x="3652" y="3356"/>
                    <a:pt x="3173" y="3607"/>
                    <a:pt x="2671" y="3812"/>
                  </a:cubicBezTo>
                  <a:cubicBezTo>
                    <a:pt x="2420" y="3927"/>
                    <a:pt x="2169" y="4018"/>
                    <a:pt x="1940" y="4155"/>
                  </a:cubicBezTo>
                  <a:cubicBezTo>
                    <a:pt x="1689" y="4292"/>
                    <a:pt x="1461" y="4429"/>
                    <a:pt x="1233" y="4611"/>
                  </a:cubicBezTo>
                  <a:cubicBezTo>
                    <a:pt x="822" y="4908"/>
                    <a:pt x="479" y="5296"/>
                    <a:pt x="228" y="5753"/>
                  </a:cubicBezTo>
                  <a:cubicBezTo>
                    <a:pt x="137" y="5912"/>
                    <a:pt x="46" y="6095"/>
                    <a:pt x="0" y="6278"/>
                  </a:cubicBezTo>
                  <a:cubicBezTo>
                    <a:pt x="69" y="6300"/>
                    <a:pt x="160" y="6323"/>
                    <a:pt x="251" y="6346"/>
                  </a:cubicBezTo>
                  <a:cubicBezTo>
                    <a:pt x="320" y="6369"/>
                    <a:pt x="388" y="6392"/>
                    <a:pt x="457" y="6415"/>
                  </a:cubicBezTo>
                  <a:cubicBezTo>
                    <a:pt x="479" y="6346"/>
                    <a:pt x="502" y="6300"/>
                    <a:pt x="525" y="6232"/>
                  </a:cubicBezTo>
                  <a:cubicBezTo>
                    <a:pt x="525" y="6232"/>
                    <a:pt x="525" y="6232"/>
                    <a:pt x="548" y="6209"/>
                  </a:cubicBezTo>
                  <a:cubicBezTo>
                    <a:pt x="639" y="6004"/>
                    <a:pt x="753" y="5821"/>
                    <a:pt x="890" y="5639"/>
                  </a:cubicBezTo>
                  <a:cubicBezTo>
                    <a:pt x="1073" y="5387"/>
                    <a:pt x="1301" y="5159"/>
                    <a:pt x="1552" y="4977"/>
                  </a:cubicBezTo>
                  <a:cubicBezTo>
                    <a:pt x="1780" y="4817"/>
                    <a:pt x="2009" y="4680"/>
                    <a:pt x="2260" y="4543"/>
                  </a:cubicBezTo>
                  <a:cubicBezTo>
                    <a:pt x="2511" y="4406"/>
                    <a:pt x="2785" y="4292"/>
                    <a:pt x="3036" y="4178"/>
                  </a:cubicBezTo>
                  <a:cubicBezTo>
                    <a:pt x="3584" y="3949"/>
                    <a:pt x="4109" y="3630"/>
                    <a:pt x="4565" y="3265"/>
                  </a:cubicBezTo>
                  <a:cubicBezTo>
                    <a:pt x="5022" y="2899"/>
                    <a:pt x="5410" y="2466"/>
                    <a:pt x="5706" y="1964"/>
                  </a:cubicBezTo>
                  <a:cubicBezTo>
                    <a:pt x="5744" y="1888"/>
                    <a:pt x="5797" y="1813"/>
                    <a:pt x="5840" y="1738"/>
                  </a:cubicBezTo>
                  <a:lnTo>
                    <a:pt x="5840" y="1738"/>
                  </a:lnTo>
                  <a:cubicBezTo>
                    <a:pt x="5793" y="2095"/>
                    <a:pt x="5703" y="2451"/>
                    <a:pt x="5569" y="2785"/>
                  </a:cubicBezTo>
                  <a:cubicBezTo>
                    <a:pt x="5569" y="2785"/>
                    <a:pt x="5569" y="2785"/>
                    <a:pt x="5569" y="2808"/>
                  </a:cubicBezTo>
                  <a:cubicBezTo>
                    <a:pt x="5433" y="3105"/>
                    <a:pt x="5273" y="3379"/>
                    <a:pt x="5090" y="3630"/>
                  </a:cubicBezTo>
                  <a:cubicBezTo>
                    <a:pt x="5044" y="3653"/>
                    <a:pt x="5022" y="3698"/>
                    <a:pt x="4999" y="3721"/>
                  </a:cubicBezTo>
                  <a:cubicBezTo>
                    <a:pt x="4908" y="3835"/>
                    <a:pt x="4885" y="3972"/>
                    <a:pt x="4976" y="4086"/>
                  </a:cubicBezTo>
                  <a:cubicBezTo>
                    <a:pt x="5022" y="4132"/>
                    <a:pt x="5090" y="4155"/>
                    <a:pt x="5159" y="4155"/>
                  </a:cubicBezTo>
                  <a:cubicBezTo>
                    <a:pt x="5227" y="4155"/>
                    <a:pt x="5296" y="4132"/>
                    <a:pt x="5341" y="4086"/>
                  </a:cubicBezTo>
                  <a:cubicBezTo>
                    <a:pt x="5547" y="3835"/>
                    <a:pt x="5729" y="3561"/>
                    <a:pt x="5889" y="3265"/>
                  </a:cubicBezTo>
                  <a:cubicBezTo>
                    <a:pt x="6049" y="2945"/>
                    <a:pt x="6163" y="2603"/>
                    <a:pt x="6254" y="2260"/>
                  </a:cubicBezTo>
                  <a:cubicBezTo>
                    <a:pt x="6414" y="1576"/>
                    <a:pt x="6414" y="868"/>
                    <a:pt x="6254" y="183"/>
                  </a:cubicBezTo>
                  <a:cubicBezTo>
                    <a:pt x="6231" y="69"/>
                    <a:pt x="6140" y="1"/>
                    <a:pt x="6026"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38"/>
            <p:cNvSpPr/>
            <p:nvPr/>
          </p:nvSpPr>
          <p:spPr>
            <a:xfrm>
              <a:off x="7930708" y="3014156"/>
              <a:ext cx="28" cy="28"/>
            </a:xfrm>
            <a:custGeom>
              <a:avLst/>
              <a:gdLst/>
              <a:ahLst/>
              <a:cxnLst/>
              <a:rect l="l" t="t" r="r" b="b"/>
              <a:pathLst>
                <a:path w="1" h="1" extrusionOk="0">
                  <a:moveTo>
                    <a:pt x="0" y="0"/>
                  </a:moveTo>
                  <a:cubicBezTo>
                    <a:pt x="0" y="0"/>
                    <a:pt x="0" y="0"/>
                    <a:pt x="0" y="0"/>
                  </a:cubicBezTo>
                  <a:lnTo>
                    <a:pt x="0" y="0"/>
                  </a:lnTo>
                  <a:cubicBezTo>
                    <a:pt x="0" y="0"/>
                    <a:pt x="0" y="0"/>
                    <a:pt x="0" y="0"/>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38"/>
            <p:cNvSpPr/>
            <p:nvPr/>
          </p:nvSpPr>
          <p:spPr>
            <a:xfrm>
              <a:off x="7930708" y="3014799"/>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38"/>
            <p:cNvSpPr/>
            <p:nvPr/>
          </p:nvSpPr>
          <p:spPr>
            <a:xfrm>
              <a:off x="7789552" y="3109976"/>
              <a:ext cx="644" cy="644"/>
            </a:xfrm>
            <a:custGeom>
              <a:avLst/>
              <a:gdLst/>
              <a:ahLst/>
              <a:cxnLst/>
              <a:rect l="l" t="t" r="r" b="b"/>
              <a:pathLst>
                <a:path w="23" h="23" extrusionOk="0">
                  <a:moveTo>
                    <a:pt x="23" y="0"/>
                  </a:moveTo>
                  <a:cubicBezTo>
                    <a:pt x="23" y="23"/>
                    <a:pt x="0" y="23"/>
                    <a:pt x="0" y="23"/>
                  </a:cubicBezTo>
                  <a:cubicBezTo>
                    <a:pt x="0" y="23"/>
                    <a:pt x="23" y="23"/>
                    <a:pt x="23" y="0"/>
                  </a:cubicBezTo>
                  <a:lnTo>
                    <a:pt x="23" y="0"/>
                  </a:ln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38"/>
            <p:cNvSpPr/>
            <p:nvPr/>
          </p:nvSpPr>
          <p:spPr>
            <a:xfrm>
              <a:off x="7824030" y="2936861"/>
              <a:ext cx="185904" cy="194860"/>
            </a:xfrm>
            <a:custGeom>
              <a:avLst/>
              <a:gdLst/>
              <a:ahLst/>
              <a:cxnLst/>
              <a:rect l="l" t="t" r="r" b="b"/>
              <a:pathLst>
                <a:path w="6643" h="6963" extrusionOk="0">
                  <a:moveTo>
                    <a:pt x="5532" y="2882"/>
                  </a:moveTo>
                  <a:cubicBezTo>
                    <a:pt x="5528" y="2885"/>
                    <a:pt x="5524" y="2890"/>
                    <a:pt x="5524" y="2899"/>
                  </a:cubicBezTo>
                  <a:cubicBezTo>
                    <a:pt x="5527" y="2893"/>
                    <a:pt x="5530" y="2888"/>
                    <a:pt x="5532" y="2882"/>
                  </a:cubicBezTo>
                  <a:close/>
                  <a:moveTo>
                    <a:pt x="6415" y="0"/>
                  </a:moveTo>
                  <a:cubicBezTo>
                    <a:pt x="6300" y="0"/>
                    <a:pt x="6186" y="69"/>
                    <a:pt x="6163" y="183"/>
                  </a:cubicBezTo>
                  <a:cubicBezTo>
                    <a:pt x="6100" y="439"/>
                    <a:pt x="6016" y="695"/>
                    <a:pt x="5912" y="932"/>
                  </a:cubicBezTo>
                  <a:lnTo>
                    <a:pt x="5912" y="932"/>
                  </a:lnTo>
                  <a:cubicBezTo>
                    <a:pt x="5912" y="926"/>
                    <a:pt x="5912" y="920"/>
                    <a:pt x="5912" y="914"/>
                  </a:cubicBezTo>
                  <a:lnTo>
                    <a:pt x="5912" y="914"/>
                  </a:lnTo>
                  <a:cubicBezTo>
                    <a:pt x="5707" y="1416"/>
                    <a:pt x="5456" y="1872"/>
                    <a:pt x="5114" y="2283"/>
                  </a:cubicBezTo>
                  <a:cubicBezTo>
                    <a:pt x="4841" y="2624"/>
                    <a:pt x="4523" y="2942"/>
                    <a:pt x="4160" y="3215"/>
                  </a:cubicBezTo>
                  <a:lnTo>
                    <a:pt x="4160" y="3215"/>
                  </a:lnTo>
                  <a:cubicBezTo>
                    <a:pt x="3907" y="3380"/>
                    <a:pt x="3654" y="3526"/>
                    <a:pt x="3402" y="3653"/>
                  </a:cubicBezTo>
                  <a:cubicBezTo>
                    <a:pt x="3333" y="3675"/>
                    <a:pt x="3287" y="3744"/>
                    <a:pt x="3265" y="3789"/>
                  </a:cubicBezTo>
                  <a:cubicBezTo>
                    <a:pt x="3265" y="3858"/>
                    <a:pt x="3265" y="3926"/>
                    <a:pt x="3287" y="3972"/>
                  </a:cubicBezTo>
                  <a:cubicBezTo>
                    <a:pt x="3333" y="4041"/>
                    <a:pt x="3379" y="4086"/>
                    <a:pt x="3447" y="4109"/>
                  </a:cubicBezTo>
                  <a:cubicBezTo>
                    <a:pt x="3516" y="4109"/>
                    <a:pt x="3561" y="4109"/>
                    <a:pt x="3630" y="4086"/>
                  </a:cubicBezTo>
                  <a:cubicBezTo>
                    <a:pt x="4406" y="3767"/>
                    <a:pt x="5022" y="3196"/>
                    <a:pt x="5547" y="2534"/>
                  </a:cubicBezTo>
                  <a:cubicBezTo>
                    <a:pt x="5616" y="2443"/>
                    <a:pt x="5684" y="2352"/>
                    <a:pt x="5753" y="2260"/>
                  </a:cubicBezTo>
                  <a:lnTo>
                    <a:pt x="5753" y="2260"/>
                  </a:lnTo>
                  <a:cubicBezTo>
                    <a:pt x="5686" y="2460"/>
                    <a:pt x="5620" y="2681"/>
                    <a:pt x="5532" y="2882"/>
                  </a:cubicBezTo>
                  <a:lnTo>
                    <a:pt x="5532" y="2882"/>
                  </a:lnTo>
                  <a:cubicBezTo>
                    <a:pt x="5539" y="2876"/>
                    <a:pt x="5547" y="2876"/>
                    <a:pt x="5547" y="2876"/>
                  </a:cubicBezTo>
                  <a:lnTo>
                    <a:pt x="5547" y="2876"/>
                  </a:lnTo>
                  <a:lnTo>
                    <a:pt x="5524" y="2899"/>
                  </a:lnTo>
                  <a:cubicBezTo>
                    <a:pt x="5524" y="2899"/>
                    <a:pt x="5524" y="2922"/>
                    <a:pt x="5524" y="2922"/>
                  </a:cubicBezTo>
                  <a:cubicBezTo>
                    <a:pt x="5365" y="3265"/>
                    <a:pt x="5182" y="3584"/>
                    <a:pt x="4954" y="3881"/>
                  </a:cubicBezTo>
                  <a:cubicBezTo>
                    <a:pt x="4794" y="4086"/>
                    <a:pt x="4611" y="4269"/>
                    <a:pt x="4406" y="4429"/>
                  </a:cubicBezTo>
                  <a:cubicBezTo>
                    <a:pt x="4178" y="4588"/>
                    <a:pt x="3949" y="4725"/>
                    <a:pt x="3676" y="4817"/>
                  </a:cubicBezTo>
                  <a:lnTo>
                    <a:pt x="3721" y="4817"/>
                  </a:lnTo>
                  <a:cubicBezTo>
                    <a:pt x="2899" y="5136"/>
                    <a:pt x="2032" y="5227"/>
                    <a:pt x="1233" y="5616"/>
                  </a:cubicBezTo>
                  <a:cubicBezTo>
                    <a:pt x="1028" y="5707"/>
                    <a:pt x="845" y="5821"/>
                    <a:pt x="685" y="5958"/>
                  </a:cubicBezTo>
                  <a:cubicBezTo>
                    <a:pt x="503" y="6095"/>
                    <a:pt x="343" y="6277"/>
                    <a:pt x="206" y="6460"/>
                  </a:cubicBezTo>
                  <a:cubicBezTo>
                    <a:pt x="115" y="6551"/>
                    <a:pt x="69" y="6665"/>
                    <a:pt x="1" y="6780"/>
                  </a:cubicBezTo>
                  <a:cubicBezTo>
                    <a:pt x="160" y="6825"/>
                    <a:pt x="297" y="6894"/>
                    <a:pt x="457" y="6962"/>
                  </a:cubicBezTo>
                  <a:cubicBezTo>
                    <a:pt x="503" y="6871"/>
                    <a:pt x="571" y="6780"/>
                    <a:pt x="640" y="6711"/>
                  </a:cubicBezTo>
                  <a:cubicBezTo>
                    <a:pt x="754" y="6551"/>
                    <a:pt x="914" y="6414"/>
                    <a:pt x="1073" y="6277"/>
                  </a:cubicBezTo>
                  <a:cubicBezTo>
                    <a:pt x="1256" y="6140"/>
                    <a:pt x="1484" y="6026"/>
                    <a:pt x="1713" y="5935"/>
                  </a:cubicBezTo>
                  <a:cubicBezTo>
                    <a:pt x="2260" y="5730"/>
                    <a:pt x="2854" y="5616"/>
                    <a:pt x="3402" y="5433"/>
                  </a:cubicBezTo>
                  <a:cubicBezTo>
                    <a:pt x="3721" y="5342"/>
                    <a:pt x="4018" y="5227"/>
                    <a:pt x="4292" y="5091"/>
                  </a:cubicBezTo>
                  <a:cubicBezTo>
                    <a:pt x="4611" y="4908"/>
                    <a:pt x="4908" y="4680"/>
                    <a:pt x="5136" y="4429"/>
                  </a:cubicBezTo>
                  <a:cubicBezTo>
                    <a:pt x="5661" y="3881"/>
                    <a:pt x="5981" y="3196"/>
                    <a:pt x="6186" y="2488"/>
                  </a:cubicBezTo>
                  <a:cubicBezTo>
                    <a:pt x="6415" y="1781"/>
                    <a:pt x="6529" y="1050"/>
                    <a:pt x="6643" y="297"/>
                  </a:cubicBezTo>
                  <a:cubicBezTo>
                    <a:pt x="6643" y="229"/>
                    <a:pt x="6643" y="183"/>
                    <a:pt x="6620" y="115"/>
                  </a:cubicBezTo>
                  <a:cubicBezTo>
                    <a:pt x="6574" y="69"/>
                    <a:pt x="6529" y="23"/>
                    <a:pt x="646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38"/>
            <p:cNvSpPr/>
            <p:nvPr/>
          </p:nvSpPr>
          <p:spPr>
            <a:xfrm>
              <a:off x="7978619" y="3017990"/>
              <a:ext cx="28" cy="28"/>
            </a:xfrm>
            <a:custGeom>
              <a:avLst/>
              <a:gdLst/>
              <a:ahLst/>
              <a:cxnLst/>
              <a:rect l="l" t="t" r="r" b="b"/>
              <a:pathLst>
                <a:path w="1" h="1" extrusionOk="0">
                  <a:moveTo>
                    <a:pt x="0" y="0"/>
                  </a:moveTo>
                  <a:lnTo>
                    <a:pt x="0" y="0"/>
                  </a:lnTo>
                  <a:cubicBezTo>
                    <a:pt x="0" y="0"/>
                    <a:pt x="0" y="0"/>
                    <a:pt x="0" y="0"/>
                  </a:cubicBezTo>
                  <a:cubicBezTo>
                    <a:pt x="0" y="0"/>
                    <a:pt x="0" y="0"/>
                    <a:pt x="0" y="0"/>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38"/>
            <p:cNvSpPr/>
            <p:nvPr/>
          </p:nvSpPr>
          <p:spPr>
            <a:xfrm>
              <a:off x="7978619" y="3017990"/>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38"/>
            <p:cNvSpPr/>
            <p:nvPr/>
          </p:nvSpPr>
          <p:spPr>
            <a:xfrm>
              <a:off x="7413937" y="3628650"/>
              <a:ext cx="448460" cy="137994"/>
            </a:xfrm>
            <a:custGeom>
              <a:avLst/>
              <a:gdLst/>
              <a:ahLst/>
              <a:cxnLst/>
              <a:rect l="l" t="t" r="r" b="b"/>
              <a:pathLst>
                <a:path w="16025" h="4931" extrusionOk="0">
                  <a:moveTo>
                    <a:pt x="275" y="0"/>
                  </a:moveTo>
                  <a:cubicBezTo>
                    <a:pt x="252" y="0"/>
                    <a:pt x="252" y="23"/>
                    <a:pt x="252" y="23"/>
                  </a:cubicBezTo>
                  <a:cubicBezTo>
                    <a:pt x="183" y="23"/>
                    <a:pt x="115" y="46"/>
                    <a:pt x="69" y="92"/>
                  </a:cubicBezTo>
                  <a:cubicBezTo>
                    <a:pt x="1" y="206"/>
                    <a:pt x="1" y="365"/>
                    <a:pt x="115" y="457"/>
                  </a:cubicBezTo>
                  <a:cubicBezTo>
                    <a:pt x="3265" y="2557"/>
                    <a:pt x="6917" y="3789"/>
                    <a:pt x="10637" y="4451"/>
                  </a:cubicBezTo>
                  <a:cubicBezTo>
                    <a:pt x="11459" y="4611"/>
                    <a:pt x="12281" y="4725"/>
                    <a:pt x="13125" y="4816"/>
                  </a:cubicBezTo>
                  <a:cubicBezTo>
                    <a:pt x="13582" y="4885"/>
                    <a:pt x="14016" y="4931"/>
                    <a:pt x="14472" y="4931"/>
                  </a:cubicBezTo>
                  <a:cubicBezTo>
                    <a:pt x="14929" y="4931"/>
                    <a:pt x="15362" y="4908"/>
                    <a:pt x="15796" y="4794"/>
                  </a:cubicBezTo>
                  <a:cubicBezTo>
                    <a:pt x="15864" y="4794"/>
                    <a:pt x="15910" y="4771"/>
                    <a:pt x="15956" y="4702"/>
                  </a:cubicBezTo>
                  <a:cubicBezTo>
                    <a:pt x="16001" y="4657"/>
                    <a:pt x="16024" y="4588"/>
                    <a:pt x="16001" y="4520"/>
                  </a:cubicBezTo>
                  <a:cubicBezTo>
                    <a:pt x="16001" y="4474"/>
                    <a:pt x="15979" y="4406"/>
                    <a:pt x="15910" y="4360"/>
                  </a:cubicBezTo>
                  <a:cubicBezTo>
                    <a:pt x="15873" y="4341"/>
                    <a:pt x="15821" y="4308"/>
                    <a:pt x="15767" y="4308"/>
                  </a:cubicBezTo>
                  <a:cubicBezTo>
                    <a:pt x="15754" y="4308"/>
                    <a:pt x="15741" y="4310"/>
                    <a:pt x="15727" y="4314"/>
                  </a:cubicBezTo>
                  <a:cubicBezTo>
                    <a:pt x="15387" y="4390"/>
                    <a:pt x="15031" y="4434"/>
                    <a:pt x="14659" y="4434"/>
                  </a:cubicBezTo>
                  <a:cubicBezTo>
                    <a:pt x="14582" y="4434"/>
                    <a:pt x="14505" y="4432"/>
                    <a:pt x="14426" y="4428"/>
                  </a:cubicBezTo>
                  <a:cubicBezTo>
                    <a:pt x="13833" y="4428"/>
                    <a:pt x="13239" y="4337"/>
                    <a:pt x="12623" y="4269"/>
                  </a:cubicBezTo>
                  <a:cubicBezTo>
                    <a:pt x="12053" y="4200"/>
                    <a:pt x="11459" y="4109"/>
                    <a:pt x="10866" y="3995"/>
                  </a:cubicBezTo>
                  <a:cubicBezTo>
                    <a:pt x="9679" y="3789"/>
                    <a:pt x="8492" y="3515"/>
                    <a:pt x="7328" y="3196"/>
                  </a:cubicBezTo>
                  <a:lnTo>
                    <a:pt x="7351" y="3196"/>
                  </a:lnTo>
                  <a:cubicBezTo>
                    <a:pt x="5159" y="2557"/>
                    <a:pt x="3037" y="1689"/>
                    <a:pt x="1096" y="502"/>
                  </a:cubicBezTo>
                  <a:cubicBezTo>
                    <a:pt x="868" y="365"/>
                    <a:pt x="640" y="206"/>
                    <a:pt x="434" y="69"/>
                  </a:cubicBezTo>
                  <a:cubicBezTo>
                    <a:pt x="366" y="23"/>
                    <a:pt x="320" y="0"/>
                    <a:pt x="275" y="0"/>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38"/>
            <p:cNvSpPr/>
            <p:nvPr/>
          </p:nvSpPr>
          <p:spPr>
            <a:xfrm>
              <a:off x="7923684" y="3177028"/>
              <a:ext cx="74132" cy="36576"/>
            </a:xfrm>
            <a:custGeom>
              <a:avLst/>
              <a:gdLst/>
              <a:ahLst/>
              <a:cxnLst/>
              <a:rect l="l" t="t" r="r" b="b"/>
              <a:pathLst>
                <a:path w="2649" h="1307" extrusionOk="0">
                  <a:moveTo>
                    <a:pt x="206" y="1"/>
                  </a:moveTo>
                  <a:cubicBezTo>
                    <a:pt x="137" y="24"/>
                    <a:pt x="92" y="69"/>
                    <a:pt x="69" y="138"/>
                  </a:cubicBezTo>
                  <a:cubicBezTo>
                    <a:pt x="0" y="252"/>
                    <a:pt x="69" y="412"/>
                    <a:pt x="183" y="457"/>
                  </a:cubicBezTo>
                  <a:cubicBezTo>
                    <a:pt x="891" y="708"/>
                    <a:pt x="1575" y="1005"/>
                    <a:pt x="2260" y="1279"/>
                  </a:cubicBezTo>
                  <a:cubicBezTo>
                    <a:pt x="2298" y="1298"/>
                    <a:pt x="2335" y="1306"/>
                    <a:pt x="2371" y="1306"/>
                  </a:cubicBezTo>
                  <a:cubicBezTo>
                    <a:pt x="2466" y="1306"/>
                    <a:pt x="2547" y="1248"/>
                    <a:pt x="2580" y="1165"/>
                  </a:cubicBezTo>
                  <a:cubicBezTo>
                    <a:pt x="2648" y="1051"/>
                    <a:pt x="2580" y="891"/>
                    <a:pt x="2466" y="845"/>
                  </a:cubicBezTo>
                  <a:cubicBezTo>
                    <a:pt x="1781" y="549"/>
                    <a:pt x="1096" y="252"/>
                    <a:pt x="388" y="1"/>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38"/>
            <p:cNvSpPr/>
            <p:nvPr/>
          </p:nvSpPr>
          <p:spPr>
            <a:xfrm>
              <a:off x="7416512" y="3570525"/>
              <a:ext cx="44720" cy="89916"/>
            </a:xfrm>
            <a:custGeom>
              <a:avLst/>
              <a:gdLst/>
              <a:ahLst/>
              <a:cxnLst/>
              <a:rect l="l" t="t" r="r" b="b"/>
              <a:pathLst>
                <a:path w="1598" h="3213" extrusionOk="0">
                  <a:moveTo>
                    <a:pt x="228" y="0"/>
                  </a:moveTo>
                  <a:cubicBezTo>
                    <a:pt x="160" y="23"/>
                    <a:pt x="114" y="46"/>
                    <a:pt x="69" y="114"/>
                  </a:cubicBezTo>
                  <a:cubicBezTo>
                    <a:pt x="46" y="160"/>
                    <a:pt x="0" y="228"/>
                    <a:pt x="23" y="297"/>
                  </a:cubicBezTo>
                  <a:cubicBezTo>
                    <a:pt x="297" y="1256"/>
                    <a:pt x="639" y="2191"/>
                    <a:pt x="1119" y="3082"/>
                  </a:cubicBezTo>
                  <a:cubicBezTo>
                    <a:pt x="1164" y="3127"/>
                    <a:pt x="1187" y="3173"/>
                    <a:pt x="1255" y="3196"/>
                  </a:cubicBezTo>
                  <a:cubicBezTo>
                    <a:pt x="1290" y="3207"/>
                    <a:pt x="1324" y="3213"/>
                    <a:pt x="1355" y="3213"/>
                  </a:cubicBezTo>
                  <a:cubicBezTo>
                    <a:pt x="1387" y="3213"/>
                    <a:pt x="1415" y="3207"/>
                    <a:pt x="1438" y="3196"/>
                  </a:cubicBezTo>
                  <a:cubicBezTo>
                    <a:pt x="1507" y="3173"/>
                    <a:pt x="1552" y="3127"/>
                    <a:pt x="1575" y="3059"/>
                  </a:cubicBezTo>
                  <a:cubicBezTo>
                    <a:pt x="1598" y="3013"/>
                    <a:pt x="1598" y="2922"/>
                    <a:pt x="1575" y="2876"/>
                  </a:cubicBezTo>
                  <a:cubicBezTo>
                    <a:pt x="1119" y="2100"/>
                    <a:pt x="822" y="1256"/>
                    <a:pt x="548" y="388"/>
                  </a:cubicBezTo>
                  <a:lnTo>
                    <a:pt x="571" y="388"/>
                  </a:lnTo>
                  <a:cubicBezTo>
                    <a:pt x="548" y="343"/>
                    <a:pt x="525" y="274"/>
                    <a:pt x="502" y="206"/>
                  </a:cubicBezTo>
                  <a:cubicBezTo>
                    <a:pt x="502" y="160"/>
                    <a:pt x="479" y="91"/>
                    <a:pt x="411" y="46"/>
                  </a:cubicBezTo>
                  <a:cubicBezTo>
                    <a:pt x="365" y="23"/>
                    <a:pt x="320" y="0"/>
                    <a:pt x="274" y="0"/>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38"/>
            <p:cNvSpPr/>
            <p:nvPr/>
          </p:nvSpPr>
          <p:spPr>
            <a:xfrm>
              <a:off x="7438228" y="3624173"/>
              <a:ext cx="400521" cy="119104"/>
            </a:xfrm>
            <a:custGeom>
              <a:avLst/>
              <a:gdLst/>
              <a:ahLst/>
              <a:cxnLst/>
              <a:rect l="l" t="t" r="r" b="b"/>
              <a:pathLst>
                <a:path w="14312" h="4256" extrusionOk="0">
                  <a:moveTo>
                    <a:pt x="2283" y="1005"/>
                  </a:moveTo>
                  <a:cubicBezTo>
                    <a:pt x="2296" y="1011"/>
                    <a:pt x="2310" y="1017"/>
                    <a:pt x="2324" y="1024"/>
                  </a:cubicBezTo>
                  <a:lnTo>
                    <a:pt x="2324" y="1024"/>
                  </a:lnTo>
                  <a:cubicBezTo>
                    <a:pt x="2316" y="1017"/>
                    <a:pt x="2299" y="1005"/>
                    <a:pt x="2283" y="1005"/>
                  </a:cubicBezTo>
                  <a:close/>
                  <a:moveTo>
                    <a:pt x="297" y="0"/>
                  </a:moveTo>
                  <a:cubicBezTo>
                    <a:pt x="206" y="0"/>
                    <a:pt x="137" y="46"/>
                    <a:pt x="69" y="115"/>
                  </a:cubicBezTo>
                  <a:cubicBezTo>
                    <a:pt x="0" y="229"/>
                    <a:pt x="46" y="389"/>
                    <a:pt x="160" y="457"/>
                  </a:cubicBezTo>
                  <a:cubicBezTo>
                    <a:pt x="1872" y="1438"/>
                    <a:pt x="3698" y="2192"/>
                    <a:pt x="5570" y="2762"/>
                  </a:cubicBezTo>
                  <a:cubicBezTo>
                    <a:pt x="6505" y="3059"/>
                    <a:pt x="7441" y="3310"/>
                    <a:pt x="8400" y="3538"/>
                  </a:cubicBezTo>
                  <a:cubicBezTo>
                    <a:pt x="9404" y="3789"/>
                    <a:pt x="10431" y="3995"/>
                    <a:pt x="11458" y="4132"/>
                  </a:cubicBezTo>
                  <a:cubicBezTo>
                    <a:pt x="12048" y="4209"/>
                    <a:pt x="12637" y="4255"/>
                    <a:pt x="13226" y="4255"/>
                  </a:cubicBezTo>
                  <a:cubicBezTo>
                    <a:pt x="13504" y="4255"/>
                    <a:pt x="13783" y="4245"/>
                    <a:pt x="14061" y="4223"/>
                  </a:cubicBezTo>
                  <a:cubicBezTo>
                    <a:pt x="14129" y="4223"/>
                    <a:pt x="14175" y="4200"/>
                    <a:pt x="14243" y="4155"/>
                  </a:cubicBezTo>
                  <a:cubicBezTo>
                    <a:pt x="14289" y="4109"/>
                    <a:pt x="14312" y="4041"/>
                    <a:pt x="14312" y="3995"/>
                  </a:cubicBezTo>
                  <a:cubicBezTo>
                    <a:pt x="14312" y="3926"/>
                    <a:pt x="14289" y="3858"/>
                    <a:pt x="14243" y="3812"/>
                  </a:cubicBezTo>
                  <a:cubicBezTo>
                    <a:pt x="14198" y="3767"/>
                    <a:pt x="14129" y="3721"/>
                    <a:pt x="14083" y="3721"/>
                  </a:cubicBezTo>
                  <a:cubicBezTo>
                    <a:pt x="13790" y="3745"/>
                    <a:pt x="13496" y="3757"/>
                    <a:pt x="13203" y="3757"/>
                  </a:cubicBezTo>
                  <a:cubicBezTo>
                    <a:pt x="12402" y="3757"/>
                    <a:pt x="11605" y="3672"/>
                    <a:pt x="10819" y="3538"/>
                  </a:cubicBezTo>
                  <a:cubicBezTo>
                    <a:pt x="10089" y="3424"/>
                    <a:pt x="9336" y="3264"/>
                    <a:pt x="8605" y="3082"/>
                  </a:cubicBezTo>
                  <a:cubicBezTo>
                    <a:pt x="7875" y="2922"/>
                    <a:pt x="7167" y="2740"/>
                    <a:pt x="6460" y="2511"/>
                  </a:cubicBezTo>
                  <a:cubicBezTo>
                    <a:pt x="5036" y="2105"/>
                    <a:pt x="3658" y="1631"/>
                    <a:pt x="2324" y="1024"/>
                  </a:cubicBezTo>
                  <a:lnTo>
                    <a:pt x="2324" y="1024"/>
                  </a:lnTo>
                  <a:cubicBezTo>
                    <a:pt x="2327" y="1026"/>
                    <a:pt x="2328" y="1028"/>
                    <a:pt x="2328" y="1028"/>
                  </a:cubicBezTo>
                  <a:cubicBezTo>
                    <a:pt x="1689" y="731"/>
                    <a:pt x="1050" y="411"/>
                    <a:pt x="411" y="46"/>
                  </a:cubicBezTo>
                  <a:cubicBezTo>
                    <a:pt x="388" y="23"/>
                    <a:pt x="320" y="0"/>
                    <a:pt x="297" y="0"/>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38"/>
            <p:cNvSpPr/>
            <p:nvPr/>
          </p:nvSpPr>
          <p:spPr>
            <a:xfrm>
              <a:off x="7826576" y="3730208"/>
              <a:ext cx="34533" cy="26222"/>
            </a:xfrm>
            <a:custGeom>
              <a:avLst/>
              <a:gdLst/>
              <a:ahLst/>
              <a:cxnLst/>
              <a:rect l="l" t="t" r="r" b="b"/>
              <a:pathLst>
                <a:path w="1234" h="937" extrusionOk="0">
                  <a:moveTo>
                    <a:pt x="206" y="0"/>
                  </a:moveTo>
                  <a:cubicBezTo>
                    <a:pt x="138" y="23"/>
                    <a:pt x="92" y="46"/>
                    <a:pt x="47" y="115"/>
                  </a:cubicBezTo>
                  <a:cubicBezTo>
                    <a:pt x="24" y="160"/>
                    <a:pt x="1" y="229"/>
                    <a:pt x="24" y="297"/>
                  </a:cubicBezTo>
                  <a:cubicBezTo>
                    <a:pt x="47" y="343"/>
                    <a:pt x="69" y="411"/>
                    <a:pt x="138" y="457"/>
                  </a:cubicBezTo>
                  <a:cubicBezTo>
                    <a:pt x="343" y="548"/>
                    <a:pt x="549" y="662"/>
                    <a:pt x="731" y="799"/>
                  </a:cubicBezTo>
                  <a:cubicBezTo>
                    <a:pt x="731" y="822"/>
                    <a:pt x="754" y="845"/>
                    <a:pt x="777" y="868"/>
                  </a:cubicBezTo>
                  <a:cubicBezTo>
                    <a:pt x="823" y="913"/>
                    <a:pt x="891" y="936"/>
                    <a:pt x="960" y="936"/>
                  </a:cubicBezTo>
                  <a:cubicBezTo>
                    <a:pt x="1028" y="936"/>
                    <a:pt x="1074" y="913"/>
                    <a:pt x="1119" y="868"/>
                  </a:cubicBezTo>
                  <a:cubicBezTo>
                    <a:pt x="1211" y="799"/>
                    <a:pt x="1234" y="617"/>
                    <a:pt x="1142" y="525"/>
                  </a:cubicBezTo>
                  <a:cubicBezTo>
                    <a:pt x="1028" y="411"/>
                    <a:pt x="914" y="320"/>
                    <a:pt x="777" y="252"/>
                  </a:cubicBezTo>
                  <a:cubicBezTo>
                    <a:pt x="663" y="160"/>
                    <a:pt x="526" y="92"/>
                    <a:pt x="389" y="23"/>
                  </a:cubicBezTo>
                  <a:cubicBezTo>
                    <a:pt x="343" y="0"/>
                    <a:pt x="321" y="0"/>
                    <a:pt x="275" y="0"/>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38"/>
            <p:cNvSpPr/>
            <p:nvPr/>
          </p:nvSpPr>
          <p:spPr>
            <a:xfrm>
              <a:off x="7827864" y="3194911"/>
              <a:ext cx="143759" cy="544392"/>
            </a:xfrm>
            <a:custGeom>
              <a:avLst/>
              <a:gdLst/>
              <a:ahLst/>
              <a:cxnLst/>
              <a:rect l="l" t="t" r="r" b="b"/>
              <a:pathLst>
                <a:path w="5137" h="19453" extrusionOk="0">
                  <a:moveTo>
                    <a:pt x="4885" y="1"/>
                  </a:moveTo>
                  <a:cubicBezTo>
                    <a:pt x="4771" y="1"/>
                    <a:pt x="4657" y="69"/>
                    <a:pt x="4634" y="161"/>
                  </a:cubicBezTo>
                  <a:cubicBezTo>
                    <a:pt x="3767" y="3767"/>
                    <a:pt x="2899" y="7373"/>
                    <a:pt x="2009" y="10980"/>
                  </a:cubicBezTo>
                  <a:cubicBezTo>
                    <a:pt x="1370" y="13696"/>
                    <a:pt x="708" y="16412"/>
                    <a:pt x="46" y="19128"/>
                  </a:cubicBezTo>
                  <a:cubicBezTo>
                    <a:pt x="46" y="19128"/>
                    <a:pt x="46" y="19128"/>
                    <a:pt x="46" y="19151"/>
                  </a:cubicBezTo>
                  <a:cubicBezTo>
                    <a:pt x="1" y="19265"/>
                    <a:pt x="69" y="19402"/>
                    <a:pt x="206" y="19448"/>
                  </a:cubicBezTo>
                  <a:cubicBezTo>
                    <a:pt x="223" y="19451"/>
                    <a:pt x="241" y="19452"/>
                    <a:pt x="258" y="19452"/>
                  </a:cubicBezTo>
                  <a:cubicBezTo>
                    <a:pt x="376" y="19452"/>
                    <a:pt x="483" y="19385"/>
                    <a:pt x="503" y="19265"/>
                  </a:cubicBezTo>
                  <a:cubicBezTo>
                    <a:pt x="1256" y="16184"/>
                    <a:pt x="2009" y="13103"/>
                    <a:pt x="2762" y="10021"/>
                  </a:cubicBezTo>
                  <a:cubicBezTo>
                    <a:pt x="3539" y="6780"/>
                    <a:pt x="4337" y="3539"/>
                    <a:pt x="5113" y="298"/>
                  </a:cubicBezTo>
                  <a:cubicBezTo>
                    <a:pt x="5136" y="161"/>
                    <a:pt x="5068" y="24"/>
                    <a:pt x="4931" y="1"/>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38"/>
            <p:cNvSpPr/>
            <p:nvPr/>
          </p:nvSpPr>
          <p:spPr>
            <a:xfrm>
              <a:off x="7817649" y="3224939"/>
              <a:ext cx="133516" cy="486883"/>
            </a:xfrm>
            <a:custGeom>
              <a:avLst/>
              <a:gdLst/>
              <a:ahLst/>
              <a:cxnLst/>
              <a:rect l="l" t="t" r="r" b="b"/>
              <a:pathLst>
                <a:path w="4771" h="17398" extrusionOk="0">
                  <a:moveTo>
                    <a:pt x="4497" y="1"/>
                  </a:moveTo>
                  <a:cubicBezTo>
                    <a:pt x="4383" y="1"/>
                    <a:pt x="4292" y="92"/>
                    <a:pt x="4246" y="206"/>
                  </a:cubicBezTo>
                  <a:cubicBezTo>
                    <a:pt x="3401" y="3630"/>
                    <a:pt x="2534" y="7054"/>
                    <a:pt x="1689" y="10477"/>
                  </a:cubicBezTo>
                  <a:cubicBezTo>
                    <a:pt x="1142" y="12669"/>
                    <a:pt x="594" y="14860"/>
                    <a:pt x="23" y="17051"/>
                  </a:cubicBezTo>
                  <a:cubicBezTo>
                    <a:pt x="23" y="17051"/>
                    <a:pt x="23" y="17074"/>
                    <a:pt x="23" y="17097"/>
                  </a:cubicBezTo>
                  <a:cubicBezTo>
                    <a:pt x="0" y="17211"/>
                    <a:pt x="69" y="17348"/>
                    <a:pt x="206" y="17394"/>
                  </a:cubicBezTo>
                  <a:cubicBezTo>
                    <a:pt x="220" y="17396"/>
                    <a:pt x="234" y="17397"/>
                    <a:pt x="248" y="17397"/>
                  </a:cubicBezTo>
                  <a:cubicBezTo>
                    <a:pt x="370" y="17397"/>
                    <a:pt x="482" y="17311"/>
                    <a:pt x="503" y="17188"/>
                  </a:cubicBezTo>
                  <a:cubicBezTo>
                    <a:pt x="1050" y="15088"/>
                    <a:pt x="1575" y="12965"/>
                    <a:pt x="2100" y="10843"/>
                  </a:cubicBezTo>
                  <a:cubicBezTo>
                    <a:pt x="2945" y="7442"/>
                    <a:pt x="3789" y="4041"/>
                    <a:pt x="4657" y="663"/>
                  </a:cubicBezTo>
                  <a:cubicBezTo>
                    <a:pt x="4680" y="549"/>
                    <a:pt x="4702" y="434"/>
                    <a:pt x="4725" y="320"/>
                  </a:cubicBezTo>
                  <a:cubicBezTo>
                    <a:pt x="4771" y="183"/>
                    <a:pt x="4680" y="46"/>
                    <a:pt x="4543" y="24"/>
                  </a:cubicBezTo>
                  <a:cubicBezTo>
                    <a:pt x="4543" y="1"/>
                    <a:pt x="4520" y="1"/>
                    <a:pt x="4497"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38"/>
            <p:cNvSpPr/>
            <p:nvPr/>
          </p:nvSpPr>
          <p:spPr>
            <a:xfrm>
              <a:off x="7916016" y="3217271"/>
              <a:ext cx="33246" cy="21185"/>
            </a:xfrm>
            <a:custGeom>
              <a:avLst/>
              <a:gdLst/>
              <a:ahLst/>
              <a:cxnLst/>
              <a:rect l="l" t="t" r="r" b="b"/>
              <a:pathLst>
                <a:path w="1188" h="757" extrusionOk="0">
                  <a:moveTo>
                    <a:pt x="274" y="1"/>
                  </a:moveTo>
                  <a:cubicBezTo>
                    <a:pt x="206" y="1"/>
                    <a:pt x="115" y="46"/>
                    <a:pt x="69" y="92"/>
                  </a:cubicBezTo>
                  <a:cubicBezTo>
                    <a:pt x="0" y="206"/>
                    <a:pt x="23" y="366"/>
                    <a:pt x="137" y="457"/>
                  </a:cubicBezTo>
                  <a:cubicBezTo>
                    <a:pt x="229" y="526"/>
                    <a:pt x="343" y="594"/>
                    <a:pt x="480" y="640"/>
                  </a:cubicBezTo>
                  <a:cubicBezTo>
                    <a:pt x="617" y="708"/>
                    <a:pt x="754" y="731"/>
                    <a:pt x="914" y="754"/>
                  </a:cubicBezTo>
                  <a:cubicBezTo>
                    <a:pt x="923" y="756"/>
                    <a:pt x="933" y="757"/>
                    <a:pt x="944" y="757"/>
                  </a:cubicBezTo>
                  <a:cubicBezTo>
                    <a:pt x="1050" y="757"/>
                    <a:pt x="1165" y="651"/>
                    <a:pt x="1165" y="526"/>
                  </a:cubicBezTo>
                  <a:cubicBezTo>
                    <a:pt x="1187" y="389"/>
                    <a:pt x="1073" y="275"/>
                    <a:pt x="959" y="252"/>
                  </a:cubicBezTo>
                  <a:cubicBezTo>
                    <a:pt x="914" y="252"/>
                    <a:pt x="868" y="252"/>
                    <a:pt x="822" y="229"/>
                  </a:cubicBezTo>
                  <a:cubicBezTo>
                    <a:pt x="731" y="206"/>
                    <a:pt x="662" y="183"/>
                    <a:pt x="571" y="138"/>
                  </a:cubicBezTo>
                  <a:cubicBezTo>
                    <a:pt x="525" y="115"/>
                    <a:pt x="457" y="92"/>
                    <a:pt x="411" y="46"/>
                  </a:cubicBezTo>
                  <a:cubicBezTo>
                    <a:pt x="366" y="24"/>
                    <a:pt x="320" y="1"/>
                    <a:pt x="274"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38"/>
            <p:cNvSpPr/>
            <p:nvPr/>
          </p:nvSpPr>
          <p:spPr>
            <a:xfrm>
              <a:off x="7436941" y="3596691"/>
              <a:ext cx="390950" cy="119552"/>
            </a:xfrm>
            <a:custGeom>
              <a:avLst/>
              <a:gdLst/>
              <a:ahLst/>
              <a:cxnLst/>
              <a:rect l="l" t="t" r="r" b="b"/>
              <a:pathLst>
                <a:path w="13970" h="4272" extrusionOk="0">
                  <a:moveTo>
                    <a:pt x="92" y="1"/>
                  </a:moveTo>
                  <a:cubicBezTo>
                    <a:pt x="92" y="1"/>
                    <a:pt x="69" y="1"/>
                    <a:pt x="46" y="24"/>
                  </a:cubicBezTo>
                  <a:lnTo>
                    <a:pt x="1" y="24"/>
                  </a:lnTo>
                  <a:cubicBezTo>
                    <a:pt x="69" y="206"/>
                    <a:pt x="137" y="389"/>
                    <a:pt x="183" y="572"/>
                  </a:cubicBezTo>
                  <a:cubicBezTo>
                    <a:pt x="1895" y="1371"/>
                    <a:pt x="3630" y="2147"/>
                    <a:pt x="5433" y="2740"/>
                  </a:cubicBezTo>
                  <a:cubicBezTo>
                    <a:pt x="6369" y="3060"/>
                    <a:pt x="7305" y="3333"/>
                    <a:pt x="8263" y="3562"/>
                  </a:cubicBezTo>
                  <a:cubicBezTo>
                    <a:pt x="8743" y="3676"/>
                    <a:pt x="9222" y="3767"/>
                    <a:pt x="9724" y="3858"/>
                  </a:cubicBezTo>
                  <a:cubicBezTo>
                    <a:pt x="10203" y="3950"/>
                    <a:pt x="10683" y="3995"/>
                    <a:pt x="11162" y="4087"/>
                  </a:cubicBezTo>
                  <a:cubicBezTo>
                    <a:pt x="11596" y="4155"/>
                    <a:pt x="12029" y="4201"/>
                    <a:pt x="12463" y="4246"/>
                  </a:cubicBezTo>
                  <a:cubicBezTo>
                    <a:pt x="12629" y="4264"/>
                    <a:pt x="12794" y="4271"/>
                    <a:pt x="12960" y="4271"/>
                  </a:cubicBezTo>
                  <a:cubicBezTo>
                    <a:pt x="13228" y="4271"/>
                    <a:pt x="13496" y="4252"/>
                    <a:pt x="13764" y="4224"/>
                  </a:cubicBezTo>
                  <a:cubicBezTo>
                    <a:pt x="13833" y="4224"/>
                    <a:pt x="13878" y="4155"/>
                    <a:pt x="13924" y="4110"/>
                  </a:cubicBezTo>
                  <a:cubicBezTo>
                    <a:pt x="13947" y="4064"/>
                    <a:pt x="13970" y="3995"/>
                    <a:pt x="13947" y="3927"/>
                  </a:cubicBezTo>
                  <a:cubicBezTo>
                    <a:pt x="13924" y="3858"/>
                    <a:pt x="13878" y="3813"/>
                    <a:pt x="13833" y="3767"/>
                  </a:cubicBezTo>
                  <a:cubicBezTo>
                    <a:pt x="13764" y="3744"/>
                    <a:pt x="13719" y="3744"/>
                    <a:pt x="13650" y="3744"/>
                  </a:cubicBezTo>
                  <a:cubicBezTo>
                    <a:pt x="13437" y="3767"/>
                    <a:pt x="13224" y="3777"/>
                    <a:pt x="13012" y="3777"/>
                  </a:cubicBezTo>
                  <a:cubicBezTo>
                    <a:pt x="12587" y="3777"/>
                    <a:pt x="12166" y="3737"/>
                    <a:pt x="11756" y="3676"/>
                  </a:cubicBezTo>
                  <a:cubicBezTo>
                    <a:pt x="11368" y="3630"/>
                    <a:pt x="11002" y="3562"/>
                    <a:pt x="10614" y="3516"/>
                  </a:cubicBezTo>
                  <a:cubicBezTo>
                    <a:pt x="10226" y="3448"/>
                    <a:pt x="9838" y="3379"/>
                    <a:pt x="9427" y="3311"/>
                  </a:cubicBezTo>
                  <a:cubicBezTo>
                    <a:pt x="8651" y="3151"/>
                    <a:pt x="7898" y="2968"/>
                    <a:pt x="7122" y="2763"/>
                  </a:cubicBezTo>
                  <a:cubicBezTo>
                    <a:pt x="5616" y="2329"/>
                    <a:pt x="4155" y="1781"/>
                    <a:pt x="2717" y="1165"/>
                  </a:cubicBezTo>
                  <a:lnTo>
                    <a:pt x="2717" y="1165"/>
                  </a:lnTo>
                  <a:cubicBezTo>
                    <a:pt x="2740" y="1188"/>
                    <a:pt x="2762" y="1188"/>
                    <a:pt x="2762" y="1211"/>
                  </a:cubicBezTo>
                  <a:cubicBezTo>
                    <a:pt x="1918" y="846"/>
                    <a:pt x="1073" y="435"/>
                    <a:pt x="229" y="47"/>
                  </a:cubicBezTo>
                  <a:cubicBezTo>
                    <a:pt x="183" y="24"/>
                    <a:pt x="137" y="1"/>
                    <a:pt x="92"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38"/>
            <p:cNvSpPr/>
            <p:nvPr/>
          </p:nvSpPr>
          <p:spPr>
            <a:xfrm>
              <a:off x="7818936" y="3701467"/>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38"/>
            <p:cNvSpPr/>
            <p:nvPr/>
          </p:nvSpPr>
          <p:spPr>
            <a:xfrm>
              <a:off x="7383938" y="3061422"/>
              <a:ext cx="132873" cy="500428"/>
            </a:xfrm>
            <a:custGeom>
              <a:avLst/>
              <a:gdLst/>
              <a:ahLst/>
              <a:cxnLst/>
              <a:rect l="l" t="t" r="r" b="b"/>
              <a:pathLst>
                <a:path w="4748" h="17882" extrusionOk="0">
                  <a:moveTo>
                    <a:pt x="4474" y="0"/>
                  </a:moveTo>
                  <a:cubicBezTo>
                    <a:pt x="4428" y="0"/>
                    <a:pt x="4360" y="0"/>
                    <a:pt x="4314" y="46"/>
                  </a:cubicBezTo>
                  <a:cubicBezTo>
                    <a:pt x="4268" y="92"/>
                    <a:pt x="4246" y="137"/>
                    <a:pt x="4223" y="206"/>
                  </a:cubicBezTo>
                  <a:cubicBezTo>
                    <a:pt x="3584" y="2899"/>
                    <a:pt x="2922" y="5615"/>
                    <a:pt x="2283" y="8309"/>
                  </a:cubicBezTo>
                  <a:cubicBezTo>
                    <a:pt x="2283" y="8309"/>
                    <a:pt x="2283" y="8332"/>
                    <a:pt x="2283" y="8332"/>
                  </a:cubicBezTo>
                  <a:lnTo>
                    <a:pt x="2214" y="8583"/>
                  </a:lnTo>
                  <a:lnTo>
                    <a:pt x="2168" y="8788"/>
                  </a:lnTo>
                  <a:cubicBezTo>
                    <a:pt x="2123" y="8948"/>
                    <a:pt x="2100" y="9085"/>
                    <a:pt x="2054" y="9222"/>
                  </a:cubicBezTo>
                  <a:lnTo>
                    <a:pt x="1940" y="9701"/>
                  </a:lnTo>
                  <a:cubicBezTo>
                    <a:pt x="1872" y="10021"/>
                    <a:pt x="1780" y="10340"/>
                    <a:pt x="1712" y="10660"/>
                  </a:cubicBezTo>
                  <a:cubicBezTo>
                    <a:pt x="1164" y="12965"/>
                    <a:pt x="593" y="15293"/>
                    <a:pt x="46" y="17599"/>
                  </a:cubicBezTo>
                  <a:cubicBezTo>
                    <a:pt x="0" y="17736"/>
                    <a:pt x="114" y="17873"/>
                    <a:pt x="251" y="17873"/>
                  </a:cubicBezTo>
                  <a:cubicBezTo>
                    <a:pt x="269" y="17879"/>
                    <a:pt x="288" y="17882"/>
                    <a:pt x="306" y="17882"/>
                  </a:cubicBezTo>
                  <a:cubicBezTo>
                    <a:pt x="355" y="17882"/>
                    <a:pt x="400" y="17860"/>
                    <a:pt x="434" y="17827"/>
                  </a:cubicBezTo>
                  <a:cubicBezTo>
                    <a:pt x="479" y="17781"/>
                    <a:pt x="502" y="17736"/>
                    <a:pt x="525" y="17667"/>
                  </a:cubicBezTo>
                  <a:cubicBezTo>
                    <a:pt x="1118" y="15179"/>
                    <a:pt x="1735" y="12668"/>
                    <a:pt x="2328" y="10180"/>
                  </a:cubicBezTo>
                  <a:lnTo>
                    <a:pt x="4702" y="274"/>
                  </a:lnTo>
                  <a:cubicBezTo>
                    <a:pt x="4748" y="137"/>
                    <a:pt x="4634" y="0"/>
                    <a:pt x="4497" y="0"/>
                  </a:cubicBezTo>
                  <a:close/>
                </a:path>
              </a:pathLst>
            </a:custGeom>
            <a:solidFill>
              <a:srgbClr val="E08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38"/>
            <p:cNvSpPr/>
            <p:nvPr/>
          </p:nvSpPr>
          <p:spPr>
            <a:xfrm>
              <a:off x="7799123" y="3154053"/>
              <a:ext cx="139925" cy="530819"/>
            </a:xfrm>
            <a:custGeom>
              <a:avLst/>
              <a:gdLst/>
              <a:ahLst/>
              <a:cxnLst/>
              <a:rect l="l" t="t" r="r" b="b"/>
              <a:pathLst>
                <a:path w="5000" h="18968" extrusionOk="0">
                  <a:moveTo>
                    <a:pt x="4725" y="0"/>
                  </a:moveTo>
                  <a:cubicBezTo>
                    <a:pt x="4680" y="0"/>
                    <a:pt x="4611" y="23"/>
                    <a:pt x="4566" y="46"/>
                  </a:cubicBezTo>
                  <a:cubicBezTo>
                    <a:pt x="4520" y="91"/>
                    <a:pt x="4497" y="137"/>
                    <a:pt x="4474" y="206"/>
                  </a:cubicBezTo>
                  <a:lnTo>
                    <a:pt x="1781" y="11458"/>
                  </a:lnTo>
                  <a:cubicBezTo>
                    <a:pt x="1187" y="13855"/>
                    <a:pt x="617" y="16275"/>
                    <a:pt x="46" y="18671"/>
                  </a:cubicBezTo>
                  <a:cubicBezTo>
                    <a:pt x="0" y="18808"/>
                    <a:pt x="115" y="18945"/>
                    <a:pt x="252" y="18968"/>
                  </a:cubicBezTo>
                  <a:cubicBezTo>
                    <a:pt x="297" y="18968"/>
                    <a:pt x="366" y="18945"/>
                    <a:pt x="434" y="18922"/>
                  </a:cubicBezTo>
                  <a:cubicBezTo>
                    <a:pt x="480" y="18877"/>
                    <a:pt x="503" y="18808"/>
                    <a:pt x="525" y="18740"/>
                  </a:cubicBezTo>
                  <a:cubicBezTo>
                    <a:pt x="1142" y="16183"/>
                    <a:pt x="1758" y="13650"/>
                    <a:pt x="2374" y="11093"/>
                  </a:cubicBezTo>
                  <a:cubicBezTo>
                    <a:pt x="3242" y="7487"/>
                    <a:pt x="4109" y="3880"/>
                    <a:pt x="4954" y="274"/>
                  </a:cubicBezTo>
                  <a:cubicBezTo>
                    <a:pt x="4999" y="160"/>
                    <a:pt x="4885" y="23"/>
                    <a:pt x="4748" y="0"/>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38"/>
            <p:cNvSpPr/>
            <p:nvPr/>
          </p:nvSpPr>
          <p:spPr>
            <a:xfrm>
              <a:off x="7385197" y="3551999"/>
              <a:ext cx="427359" cy="134748"/>
            </a:xfrm>
            <a:custGeom>
              <a:avLst/>
              <a:gdLst/>
              <a:ahLst/>
              <a:cxnLst/>
              <a:rect l="l" t="t" r="r" b="b"/>
              <a:pathLst>
                <a:path w="15271" h="4815" extrusionOk="0">
                  <a:moveTo>
                    <a:pt x="297" y="0"/>
                  </a:moveTo>
                  <a:cubicBezTo>
                    <a:pt x="206" y="0"/>
                    <a:pt x="115" y="46"/>
                    <a:pt x="69" y="137"/>
                  </a:cubicBezTo>
                  <a:cubicBezTo>
                    <a:pt x="1" y="251"/>
                    <a:pt x="69" y="411"/>
                    <a:pt x="183" y="457"/>
                  </a:cubicBezTo>
                  <a:cubicBezTo>
                    <a:pt x="3767" y="2237"/>
                    <a:pt x="7601" y="3584"/>
                    <a:pt x="11527" y="4337"/>
                  </a:cubicBezTo>
                  <a:cubicBezTo>
                    <a:pt x="12121" y="4451"/>
                    <a:pt x="12737" y="4542"/>
                    <a:pt x="13331" y="4657"/>
                  </a:cubicBezTo>
                  <a:cubicBezTo>
                    <a:pt x="13762" y="4728"/>
                    <a:pt x="14221" y="4814"/>
                    <a:pt x="14675" y="4814"/>
                  </a:cubicBezTo>
                  <a:cubicBezTo>
                    <a:pt x="14798" y="4814"/>
                    <a:pt x="14921" y="4808"/>
                    <a:pt x="15043" y="4794"/>
                  </a:cubicBezTo>
                  <a:cubicBezTo>
                    <a:pt x="15179" y="4771"/>
                    <a:pt x="15271" y="4657"/>
                    <a:pt x="15271" y="4520"/>
                  </a:cubicBezTo>
                  <a:cubicBezTo>
                    <a:pt x="15250" y="4395"/>
                    <a:pt x="15153" y="4288"/>
                    <a:pt x="15032" y="4288"/>
                  </a:cubicBezTo>
                  <a:cubicBezTo>
                    <a:pt x="15020" y="4288"/>
                    <a:pt x="15009" y="4289"/>
                    <a:pt x="14997" y="4291"/>
                  </a:cubicBezTo>
                  <a:cubicBezTo>
                    <a:pt x="14837" y="4314"/>
                    <a:pt x="14677" y="4314"/>
                    <a:pt x="14518" y="4314"/>
                  </a:cubicBezTo>
                  <a:cubicBezTo>
                    <a:pt x="14221" y="4291"/>
                    <a:pt x="13924" y="4269"/>
                    <a:pt x="13627" y="4200"/>
                  </a:cubicBezTo>
                  <a:cubicBezTo>
                    <a:pt x="13308" y="4154"/>
                    <a:pt x="13011" y="4109"/>
                    <a:pt x="12692" y="4040"/>
                  </a:cubicBezTo>
                  <a:cubicBezTo>
                    <a:pt x="12007" y="3926"/>
                    <a:pt x="11345" y="3812"/>
                    <a:pt x="10683" y="3652"/>
                  </a:cubicBezTo>
                  <a:cubicBezTo>
                    <a:pt x="9336" y="3378"/>
                    <a:pt x="8035" y="3013"/>
                    <a:pt x="6734" y="2602"/>
                  </a:cubicBezTo>
                  <a:cubicBezTo>
                    <a:pt x="4566" y="1895"/>
                    <a:pt x="2443" y="1027"/>
                    <a:pt x="389" y="23"/>
                  </a:cubicBezTo>
                  <a:cubicBezTo>
                    <a:pt x="366" y="0"/>
                    <a:pt x="320" y="0"/>
                    <a:pt x="297" y="0"/>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38"/>
            <p:cNvSpPr/>
            <p:nvPr/>
          </p:nvSpPr>
          <p:spPr>
            <a:xfrm>
              <a:off x="7504637" y="3058876"/>
              <a:ext cx="430577" cy="106651"/>
            </a:xfrm>
            <a:custGeom>
              <a:avLst/>
              <a:gdLst/>
              <a:ahLst/>
              <a:cxnLst/>
              <a:rect l="l" t="t" r="r" b="b"/>
              <a:pathLst>
                <a:path w="15386" h="3811" extrusionOk="0">
                  <a:moveTo>
                    <a:pt x="937" y="0"/>
                  </a:moveTo>
                  <a:cubicBezTo>
                    <a:pt x="686" y="0"/>
                    <a:pt x="457" y="23"/>
                    <a:pt x="229" y="46"/>
                  </a:cubicBezTo>
                  <a:cubicBezTo>
                    <a:pt x="92" y="46"/>
                    <a:pt x="1" y="160"/>
                    <a:pt x="1" y="297"/>
                  </a:cubicBezTo>
                  <a:cubicBezTo>
                    <a:pt x="22" y="422"/>
                    <a:pt x="119" y="528"/>
                    <a:pt x="240" y="528"/>
                  </a:cubicBezTo>
                  <a:cubicBezTo>
                    <a:pt x="251" y="528"/>
                    <a:pt x="263" y="527"/>
                    <a:pt x="275" y="525"/>
                  </a:cubicBezTo>
                  <a:cubicBezTo>
                    <a:pt x="501" y="509"/>
                    <a:pt x="738" y="493"/>
                    <a:pt x="971" y="493"/>
                  </a:cubicBezTo>
                  <a:cubicBezTo>
                    <a:pt x="1067" y="493"/>
                    <a:pt x="1163" y="496"/>
                    <a:pt x="1256" y="502"/>
                  </a:cubicBezTo>
                  <a:cubicBezTo>
                    <a:pt x="2124" y="548"/>
                    <a:pt x="2991" y="708"/>
                    <a:pt x="3836" y="867"/>
                  </a:cubicBezTo>
                  <a:cubicBezTo>
                    <a:pt x="4269" y="959"/>
                    <a:pt x="4703" y="1027"/>
                    <a:pt x="5160" y="1096"/>
                  </a:cubicBezTo>
                  <a:cubicBezTo>
                    <a:pt x="5616" y="1164"/>
                    <a:pt x="6073" y="1256"/>
                    <a:pt x="6529" y="1347"/>
                  </a:cubicBezTo>
                  <a:cubicBezTo>
                    <a:pt x="8309" y="1689"/>
                    <a:pt x="10090" y="2100"/>
                    <a:pt x="11802" y="2648"/>
                  </a:cubicBezTo>
                  <a:cubicBezTo>
                    <a:pt x="11802" y="2648"/>
                    <a:pt x="11794" y="2640"/>
                    <a:pt x="11782" y="2633"/>
                  </a:cubicBezTo>
                  <a:lnTo>
                    <a:pt x="11782" y="2633"/>
                  </a:lnTo>
                  <a:cubicBezTo>
                    <a:pt x="12869" y="2974"/>
                    <a:pt x="13933" y="3382"/>
                    <a:pt x="14997" y="3789"/>
                  </a:cubicBezTo>
                  <a:cubicBezTo>
                    <a:pt x="15039" y="3803"/>
                    <a:pt x="15080" y="3810"/>
                    <a:pt x="15120" y="3810"/>
                  </a:cubicBezTo>
                  <a:cubicBezTo>
                    <a:pt x="15211" y="3810"/>
                    <a:pt x="15292" y="3770"/>
                    <a:pt x="15340" y="3675"/>
                  </a:cubicBezTo>
                  <a:cubicBezTo>
                    <a:pt x="15385" y="3561"/>
                    <a:pt x="15340" y="3401"/>
                    <a:pt x="15203" y="3355"/>
                  </a:cubicBezTo>
                  <a:cubicBezTo>
                    <a:pt x="14244" y="2967"/>
                    <a:pt x="13262" y="2602"/>
                    <a:pt x="12281" y="2283"/>
                  </a:cubicBezTo>
                  <a:cubicBezTo>
                    <a:pt x="11277" y="1940"/>
                    <a:pt x="10250" y="1666"/>
                    <a:pt x="9245" y="1415"/>
                  </a:cubicBezTo>
                  <a:cubicBezTo>
                    <a:pt x="8195" y="1164"/>
                    <a:pt x="7168" y="959"/>
                    <a:pt x="6118" y="776"/>
                  </a:cubicBezTo>
                  <a:cubicBezTo>
                    <a:pt x="5593" y="662"/>
                    <a:pt x="5068" y="571"/>
                    <a:pt x="4543" y="479"/>
                  </a:cubicBezTo>
                  <a:cubicBezTo>
                    <a:pt x="4018" y="411"/>
                    <a:pt x="3516" y="320"/>
                    <a:pt x="3014" y="228"/>
                  </a:cubicBezTo>
                  <a:cubicBezTo>
                    <a:pt x="2329" y="91"/>
                    <a:pt x="1622" y="0"/>
                    <a:pt x="937" y="0"/>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38"/>
            <p:cNvSpPr/>
            <p:nvPr/>
          </p:nvSpPr>
          <p:spPr>
            <a:xfrm>
              <a:off x="7383938" y="3552643"/>
              <a:ext cx="42817" cy="88013"/>
            </a:xfrm>
            <a:custGeom>
              <a:avLst/>
              <a:gdLst/>
              <a:ahLst/>
              <a:cxnLst/>
              <a:rect l="l" t="t" r="r" b="b"/>
              <a:pathLst>
                <a:path w="1530" h="3145" extrusionOk="0">
                  <a:moveTo>
                    <a:pt x="228" y="0"/>
                  </a:moveTo>
                  <a:cubicBezTo>
                    <a:pt x="160" y="23"/>
                    <a:pt x="114" y="46"/>
                    <a:pt x="68" y="91"/>
                  </a:cubicBezTo>
                  <a:cubicBezTo>
                    <a:pt x="23" y="137"/>
                    <a:pt x="0" y="228"/>
                    <a:pt x="23" y="274"/>
                  </a:cubicBezTo>
                  <a:cubicBezTo>
                    <a:pt x="114" y="753"/>
                    <a:pt x="228" y="1233"/>
                    <a:pt x="388" y="1689"/>
                  </a:cubicBezTo>
                  <a:cubicBezTo>
                    <a:pt x="571" y="2168"/>
                    <a:pt x="776" y="2625"/>
                    <a:pt x="1073" y="3059"/>
                  </a:cubicBezTo>
                  <a:cubicBezTo>
                    <a:pt x="1114" y="3114"/>
                    <a:pt x="1189" y="3144"/>
                    <a:pt x="1267" y="3144"/>
                  </a:cubicBezTo>
                  <a:cubicBezTo>
                    <a:pt x="1318" y="3144"/>
                    <a:pt x="1370" y="3131"/>
                    <a:pt x="1415" y="3104"/>
                  </a:cubicBezTo>
                  <a:cubicBezTo>
                    <a:pt x="1529" y="3013"/>
                    <a:pt x="1529" y="2876"/>
                    <a:pt x="1461" y="2762"/>
                  </a:cubicBezTo>
                  <a:cubicBezTo>
                    <a:pt x="1392" y="2648"/>
                    <a:pt x="1301" y="2511"/>
                    <a:pt x="1233" y="2397"/>
                  </a:cubicBezTo>
                  <a:cubicBezTo>
                    <a:pt x="945" y="1844"/>
                    <a:pt x="765" y="1270"/>
                    <a:pt x="608" y="653"/>
                  </a:cubicBezTo>
                  <a:lnTo>
                    <a:pt x="608" y="653"/>
                  </a:lnTo>
                  <a:cubicBezTo>
                    <a:pt x="611" y="656"/>
                    <a:pt x="613" y="659"/>
                    <a:pt x="616" y="662"/>
                  </a:cubicBezTo>
                  <a:cubicBezTo>
                    <a:pt x="571" y="525"/>
                    <a:pt x="548" y="365"/>
                    <a:pt x="502" y="228"/>
                  </a:cubicBezTo>
                  <a:cubicBezTo>
                    <a:pt x="479" y="160"/>
                    <a:pt x="457" y="114"/>
                    <a:pt x="411" y="69"/>
                  </a:cubicBezTo>
                  <a:cubicBezTo>
                    <a:pt x="365" y="23"/>
                    <a:pt x="320" y="0"/>
                    <a:pt x="251" y="0"/>
                  </a:cubicBezTo>
                  <a:close/>
                </a:path>
              </a:pathLst>
            </a:custGeom>
            <a:solidFill>
              <a:srgbClr val="F09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38"/>
            <p:cNvSpPr/>
            <p:nvPr/>
          </p:nvSpPr>
          <p:spPr>
            <a:xfrm>
              <a:off x="7059423" y="3129762"/>
              <a:ext cx="388404" cy="281725"/>
            </a:xfrm>
            <a:custGeom>
              <a:avLst/>
              <a:gdLst/>
              <a:ahLst/>
              <a:cxnLst/>
              <a:rect l="l" t="t" r="r" b="b"/>
              <a:pathLst>
                <a:path w="13879" h="10067" extrusionOk="0">
                  <a:moveTo>
                    <a:pt x="2146" y="549"/>
                  </a:moveTo>
                  <a:lnTo>
                    <a:pt x="2283" y="594"/>
                  </a:lnTo>
                  <a:lnTo>
                    <a:pt x="2420" y="617"/>
                  </a:lnTo>
                  <a:lnTo>
                    <a:pt x="3744" y="937"/>
                  </a:lnTo>
                  <a:lnTo>
                    <a:pt x="4018" y="982"/>
                  </a:lnTo>
                  <a:lnTo>
                    <a:pt x="3630" y="2512"/>
                  </a:lnTo>
                  <a:lnTo>
                    <a:pt x="3288" y="2443"/>
                  </a:lnTo>
                  <a:lnTo>
                    <a:pt x="2283" y="2192"/>
                  </a:lnTo>
                  <a:lnTo>
                    <a:pt x="1987" y="2101"/>
                  </a:lnTo>
                  <a:lnTo>
                    <a:pt x="1781" y="2055"/>
                  </a:lnTo>
                  <a:lnTo>
                    <a:pt x="2146" y="549"/>
                  </a:lnTo>
                  <a:close/>
                  <a:moveTo>
                    <a:pt x="4497" y="1096"/>
                  </a:moveTo>
                  <a:lnTo>
                    <a:pt x="6711" y="1621"/>
                  </a:lnTo>
                  <a:lnTo>
                    <a:pt x="6506" y="2397"/>
                  </a:lnTo>
                  <a:lnTo>
                    <a:pt x="6301" y="3196"/>
                  </a:lnTo>
                  <a:lnTo>
                    <a:pt x="4109" y="2648"/>
                  </a:lnTo>
                  <a:lnTo>
                    <a:pt x="4497" y="1096"/>
                  </a:lnTo>
                  <a:close/>
                  <a:moveTo>
                    <a:pt x="7191" y="1713"/>
                  </a:moveTo>
                  <a:lnTo>
                    <a:pt x="9085" y="2169"/>
                  </a:lnTo>
                  <a:lnTo>
                    <a:pt x="8697" y="3790"/>
                  </a:lnTo>
                  <a:lnTo>
                    <a:pt x="6780" y="3310"/>
                  </a:lnTo>
                  <a:lnTo>
                    <a:pt x="7191" y="1713"/>
                  </a:lnTo>
                  <a:close/>
                  <a:moveTo>
                    <a:pt x="9587" y="2283"/>
                  </a:moveTo>
                  <a:lnTo>
                    <a:pt x="11596" y="2763"/>
                  </a:lnTo>
                  <a:lnTo>
                    <a:pt x="11208" y="4429"/>
                  </a:lnTo>
                  <a:cubicBezTo>
                    <a:pt x="11185" y="4406"/>
                    <a:pt x="11162" y="4406"/>
                    <a:pt x="11140" y="4406"/>
                  </a:cubicBezTo>
                  <a:lnTo>
                    <a:pt x="9177" y="3904"/>
                  </a:lnTo>
                  <a:lnTo>
                    <a:pt x="9587" y="2283"/>
                  </a:lnTo>
                  <a:close/>
                  <a:moveTo>
                    <a:pt x="1690" y="2534"/>
                  </a:moveTo>
                  <a:lnTo>
                    <a:pt x="3516" y="3014"/>
                  </a:lnTo>
                  <a:lnTo>
                    <a:pt x="3037" y="4908"/>
                  </a:lnTo>
                  <a:lnTo>
                    <a:pt x="2854" y="5661"/>
                  </a:lnTo>
                  <a:lnTo>
                    <a:pt x="1462" y="5296"/>
                  </a:lnTo>
                  <a:lnTo>
                    <a:pt x="1051" y="5205"/>
                  </a:lnTo>
                  <a:lnTo>
                    <a:pt x="1690" y="2534"/>
                  </a:lnTo>
                  <a:close/>
                  <a:moveTo>
                    <a:pt x="3995" y="3128"/>
                  </a:moveTo>
                  <a:lnTo>
                    <a:pt x="6186" y="3676"/>
                  </a:lnTo>
                  <a:lnTo>
                    <a:pt x="5981" y="4543"/>
                  </a:lnTo>
                  <a:lnTo>
                    <a:pt x="5524" y="6323"/>
                  </a:lnTo>
                  <a:lnTo>
                    <a:pt x="5342" y="6278"/>
                  </a:lnTo>
                  <a:lnTo>
                    <a:pt x="3333" y="5776"/>
                  </a:lnTo>
                  <a:lnTo>
                    <a:pt x="3881" y="3630"/>
                  </a:lnTo>
                  <a:lnTo>
                    <a:pt x="3995" y="3128"/>
                  </a:lnTo>
                  <a:close/>
                  <a:moveTo>
                    <a:pt x="6666" y="3790"/>
                  </a:moveTo>
                  <a:lnTo>
                    <a:pt x="6917" y="3858"/>
                  </a:lnTo>
                  <a:lnTo>
                    <a:pt x="8560" y="4269"/>
                  </a:lnTo>
                  <a:lnTo>
                    <a:pt x="8286" y="5410"/>
                  </a:lnTo>
                  <a:lnTo>
                    <a:pt x="7898" y="6917"/>
                  </a:lnTo>
                  <a:lnTo>
                    <a:pt x="6004" y="6437"/>
                  </a:lnTo>
                  <a:lnTo>
                    <a:pt x="6666" y="3790"/>
                  </a:lnTo>
                  <a:close/>
                  <a:moveTo>
                    <a:pt x="9062" y="4383"/>
                  </a:moveTo>
                  <a:lnTo>
                    <a:pt x="10888" y="4863"/>
                  </a:lnTo>
                  <a:lnTo>
                    <a:pt x="10980" y="4885"/>
                  </a:lnTo>
                  <a:lnTo>
                    <a:pt x="11117" y="4885"/>
                  </a:lnTo>
                  <a:lnTo>
                    <a:pt x="10820" y="6049"/>
                  </a:lnTo>
                  <a:lnTo>
                    <a:pt x="10478" y="7556"/>
                  </a:lnTo>
                  <a:lnTo>
                    <a:pt x="8400" y="7031"/>
                  </a:lnTo>
                  <a:lnTo>
                    <a:pt x="8766" y="5547"/>
                  </a:lnTo>
                  <a:lnTo>
                    <a:pt x="9062" y="4383"/>
                  </a:lnTo>
                  <a:close/>
                  <a:moveTo>
                    <a:pt x="937" y="5684"/>
                  </a:moveTo>
                  <a:lnTo>
                    <a:pt x="1553" y="5844"/>
                  </a:lnTo>
                  <a:lnTo>
                    <a:pt x="2740" y="6141"/>
                  </a:lnTo>
                  <a:lnTo>
                    <a:pt x="2352" y="7716"/>
                  </a:lnTo>
                  <a:lnTo>
                    <a:pt x="2260" y="7716"/>
                  </a:lnTo>
                  <a:lnTo>
                    <a:pt x="571" y="7305"/>
                  </a:lnTo>
                  <a:lnTo>
                    <a:pt x="937" y="5684"/>
                  </a:lnTo>
                  <a:close/>
                  <a:moveTo>
                    <a:pt x="3219" y="6255"/>
                  </a:moveTo>
                  <a:lnTo>
                    <a:pt x="4086" y="6483"/>
                  </a:lnTo>
                  <a:lnTo>
                    <a:pt x="5410" y="6803"/>
                  </a:lnTo>
                  <a:lnTo>
                    <a:pt x="5182" y="7716"/>
                  </a:lnTo>
                  <a:lnTo>
                    <a:pt x="5022" y="8332"/>
                  </a:lnTo>
                  <a:lnTo>
                    <a:pt x="5022" y="8355"/>
                  </a:lnTo>
                  <a:lnTo>
                    <a:pt x="2831" y="7830"/>
                  </a:lnTo>
                  <a:lnTo>
                    <a:pt x="3219" y="6255"/>
                  </a:lnTo>
                  <a:close/>
                  <a:moveTo>
                    <a:pt x="5890" y="6917"/>
                  </a:moveTo>
                  <a:lnTo>
                    <a:pt x="5958" y="6940"/>
                  </a:lnTo>
                  <a:lnTo>
                    <a:pt x="7784" y="7419"/>
                  </a:lnTo>
                  <a:lnTo>
                    <a:pt x="7419" y="8903"/>
                  </a:lnTo>
                  <a:lnTo>
                    <a:pt x="5502" y="8469"/>
                  </a:lnTo>
                  <a:lnTo>
                    <a:pt x="5890" y="6917"/>
                  </a:lnTo>
                  <a:close/>
                  <a:moveTo>
                    <a:pt x="8286" y="7533"/>
                  </a:moveTo>
                  <a:lnTo>
                    <a:pt x="9816" y="7921"/>
                  </a:lnTo>
                  <a:lnTo>
                    <a:pt x="10249" y="8035"/>
                  </a:lnTo>
                  <a:lnTo>
                    <a:pt x="10318" y="8035"/>
                  </a:lnTo>
                  <a:lnTo>
                    <a:pt x="10363" y="8058"/>
                  </a:lnTo>
                  <a:lnTo>
                    <a:pt x="10021" y="9519"/>
                  </a:lnTo>
                  <a:lnTo>
                    <a:pt x="9861" y="9473"/>
                  </a:lnTo>
                  <a:lnTo>
                    <a:pt x="7898" y="9017"/>
                  </a:lnTo>
                  <a:lnTo>
                    <a:pt x="8286" y="7533"/>
                  </a:lnTo>
                  <a:close/>
                  <a:moveTo>
                    <a:pt x="1964" y="1"/>
                  </a:moveTo>
                  <a:cubicBezTo>
                    <a:pt x="1850" y="1"/>
                    <a:pt x="1735" y="69"/>
                    <a:pt x="1713" y="183"/>
                  </a:cubicBezTo>
                  <a:lnTo>
                    <a:pt x="24" y="7442"/>
                  </a:lnTo>
                  <a:cubicBezTo>
                    <a:pt x="1" y="7556"/>
                    <a:pt x="46" y="7716"/>
                    <a:pt x="206" y="7738"/>
                  </a:cubicBezTo>
                  <a:lnTo>
                    <a:pt x="10135" y="10067"/>
                  </a:lnTo>
                  <a:lnTo>
                    <a:pt x="10204" y="10067"/>
                  </a:lnTo>
                  <a:cubicBezTo>
                    <a:pt x="10318" y="10067"/>
                    <a:pt x="10432" y="9998"/>
                    <a:pt x="10455" y="9884"/>
                  </a:cubicBezTo>
                  <a:lnTo>
                    <a:pt x="11162" y="6803"/>
                  </a:lnTo>
                  <a:cubicBezTo>
                    <a:pt x="11824" y="6962"/>
                    <a:pt x="12532" y="7099"/>
                    <a:pt x="13102" y="7191"/>
                  </a:cubicBezTo>
                  <a:lnTo>
                    <a:pt x="13536" y="7259"/>
                  </a:lnTo>
                  <a:lnTo>
                    <a:pt x="13650" y="6780"/>
                  </a:lnTo>
                  <a:lnTo>
                    <a:pt x="13194" y="6689"/>
                  </a:lnTo>
                  <a:cubicBezTo>
                    <a:pt x="12555" y="6597"/>
                    <a:pt x="11916" y="6483"/>
                    <a:pt x="11276" y="6323"/>
                  </a:cubicBezTo>
                  <a:lnTo>
                    <a:pt x="11345" y="6049"/>
                  </a:lnTo>
                  <a:lnTo>
                    <a:pt x="11391" y="5844"/>
                  </a:lnTo>
                  <a:cubicBezTo>
                    <a:pt x="11870" y="5935"/>
                    <a:pt x="12372" y="6049"/>
                    <a:pt x="12783" y="6141"/>
                  </a:cubicBezTo>
                  <a:lnTo>
                    <a:pt x="12897" y="6164"/>
                  </a:lnTo>
                  <a:cubicBezTo>
                    <a:pt x="13171" y="6232"/>
                    <a:pt x="13445" y="6301"/>
                    <a:pt x="13719" y="6346"/>
                  </a:cubicBezTo>
                  <a:lnTo>
                    <a:pt x="13764" y="6346"/>
                  </a:lnTo>
                  <a:lnTo>
                    <a:pt x="13810" y="6141"/>
                  </a:lnTo>
                  <a:lnTo>
                    <a:pt x="13879" y="5890"/>
                  </a:lnTo>
                  <a:cubicBezTo>
                    <a:pt x="13856" y="5867"/>
                    <a:pt x="13833" y="5867"/>
                    <a:pt x="13810" y="5844"/>
                  </a:cubicBezTo>
                  <a:cubicBezTo>
                    <a:pt x="13513" y="5798"/>
                    <a:pt x="13217" y="5730"/>
                    <a:pt x="12920" y="5661"/>
                  </a:cubicBezTo>
                  <a:lnTo>
                    <a:pt x="12874" y="5639"/>
                  </a:lnTo>
                  <a:cubicBezTo>
                    <a:pt x="12418" y="5547"/>
                    <a:pt x="11961" y="5433"/>
                    <a:pt x="11505" y="5365"/>
                  </a:cubicBezTo>
                  <a:lnTo>
                    <a:pt x="12144" y="2648"/>
                  </a:lnTo>
                  <a:cubicBezTo>
                    <a:pt x="12167" y="2512"/>
                    <a:pt x="12121" y="2352"/>
                    <a:pt x="11961" y="2329"/>
                  </a:cubicBezTo>
                  <a:lnTo>
                    <a:pt x="7373" y="1256"/>
                  </a:lnTo>
                  <a:lnTo>
                    <a:pt x="2785" y="183"/>
                  </a:lnTo>
                  <a:lnTo>
                    <a:pt x="2648" y="161"/>
                  </a:lnTo>
                  <a:lnTo>
                    <a:pt x="20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38"/>
            <p:cNvSpPr/>
            <p:nvPr/>
          </p:nvSpPr>
          <p:spPr>
            <a:xfrm>
              <a:off x="7940923" y="3339929"/>
              <a:ext cx="382023" cy="286175"/>
            </a:xfrm>
            <a:custGeom>
              <a:avLst/>
              <a:gdLst/>
              <a:ahLst/>
              <a:cxnLst/>
              <a:rect l="l" t="t" r="r" b="b"/>
              <a:pathLst>
                <a:path w="13651" h="10226" extrusionOk="0">
                  <a:moveTo>
                    <a:pt x="3653" y="571"/>
                  </a:moveTo>
                  <a:lnTo>
                    <a:pt x="5661" y="1073"/>
                  </a:lnTo>
                  <a:lnTo>
                    <a:pt x="5273" y="2694"/>
                  </a:lnTo>
                  <a:lnTo>
                    <a:pt x="3310" y="2237"/>
                  </a:lnTo>
                  <a:lnTo>
                    <a:pt x="3242" y="2237"/>
                  </a:lnTo>
                  <a:lnTo>
                    <a:pt x="3653" y="571"/>
                  </a:lnTo>
                  <a:close/>
                  <a:moveTo>
                    <a:pt x="6164" y="1187"/>
                  </a:moveTo>
                  <a:lnTo>
                    <a:pt x="8058" y="1666"/>
                  </a:lnTo>
                  <a:lnTo>
                    <a:pt x="7670" y="3241"/>
                  </a:lnTo>
                  <a:lnTo>
                    <a:pt x="5775" y="2808"/>
                  </a:lnTo>
                  <a:lnTo>
                    <a:pt x="6164" y="1187"/>
                  </a:lnTo>
                  <a:close/>
                  <a:moveTo>
                    <a:pt x="8537" y="1781"/>
                  </a:moveTo>
                  <a:lnTo>
                    <a:pt x="10729" y="2328"/>
                  </a:lnTo>
                  <a:lnTo>
                    <a:pt x="10546" y="3082"/>
                  </a:lnTo>
                  <a:lnTo>
                    <a:pt x="10363" y="3881"/>
                  </a:lnTo>
                  <a:lnTo>
                    <a:pt x="8149" y="3356"/>
                  </a:lnTo>
                  <a:lnTo>
                    <a:pt x="8537" y="1781"/>
                  </a:lnTo>
                  <a:close/>
                  <a:moveTo>
                    <a:pt x="11208" y="2443"/>
                  </a:moveTo>
                  <a:lnTo>
                    <a:pt x="11436" y="2511"/>
                  </a:lnTo>
                  <a:lnTo>
                    <a:pt x="12806" y="2853"/>
                  </a:lnTo>
                  <a:lnTo>
                    <a:pt x="12943" y="2899"/>
                  </a:lnTo>
                  <a:lnTo>
                    <a:pt x="13080" y="2922"/>
                  </a:lnTo>
                  <a:lnTo>
                    <a:pt x="12692" y="4428"/>
                  </a:lnTo>
                  <a:lnTo>
                    <a:pt x="12189" y="4314"/>
                  </a:lnTo>
                  <a:lnTo>
                    <a:pt x="11185" y="4063"/>
                  </a:lnTo>
                  <a:lnTo>
                    <a:pt x="10843" y="3995"/>
                  </a:lnTo>
                  <a:lnTo>
                    <a:pt x="11208" y="2443"/>
                  </a:lnTo>
                  <a:close/>
                  <a:moveTo>
                    <a:pt x="3128" y="2671"/>
                  </a:moveTo>
                  <a:cubicBezTo>
                    <a:pt x="3151" y="2716"/>
                    <a:pt x="3173" y="2716"/>
                    <a:pt x="3219" y="2739"/>
                  </a:cubicBezTo>
                  <a:cubicBezTo>
                    <a:pt x="3265" y="2739"/>
                    <a:pt x="3288" y="2739"/>
                    <a:pt x="3310" y="2762"/>
                  </a:cubicBezTo>
                  <a:lnTo>
                    <a:pt x="5182" y="3196"/>
                  </a:lnTo>
                  <a:lnTo>
                    <a:pt x="4748" y="4999"/>
                  </a:lnTo>
                  <a:lnTo>
                    <a:pt x="4543" y="5844"/>
                  </a:lnTo>
                  <a:lnTo>
                    <a:pt x="2466" y="5341"/>
                  </a:lnTo>
                  <a:lnTo>
                    <a:pt x="3128" y="2671"/>
                  </a:lnTo>
                  <a:close/>
                  <a:moveTo>
                    <a:pt x="5661" y="3287"/>
                  </a:moveTo>
                  <a:lnTo>
                    <a:pt x="7556" y="3744"/>
                  </a:lnTo>
                  <a:lnTo>
                    <a:pt x="6940" y="6391"/>
                  </a:lnTo>
                  <a:lnTo>
                    <a:pt x="5022" y="5958"/>
                  </a:lnTo>
                  <a:lnTo>
                    <a:pt x="5387" y="4497"/>
                  </a:lnTo>
                  <a:lnTo>
                    <a:pt x="5661" y="3287"/>
                  </a:lnTo>
                  <a:close/>
                  <a:moveTo>
                    <a:pt x="8058" y="3858"/>
                  </a:moveTo>
                  <a:lnTo>
                    <a:pt x="10249" y="4360"/>
                  </a:lnTo>
                  <a:lnTo>
                    <a:pt x="9633" y="7030"/>
                  </a:lnTo>
                  <a:lnTo>
                    <a:pt x="7465" y="6528"/>
                  </a:lnTo>
                  <a:lnTo>
                    <a:pt x="7419" y="6505"/>
                  </a:lnTo>
                  <a:lnTo>
                    <a:pt x="7761" y="5067"/>
                  </a:lnTo>
                  <a:lnTo>
                    <a:pt x="8058" y="3858"/>
                  </a:lnTo>
                  <a:close/>
                  <a:moveTo>
                    <a:pt x="10729" y="4474"/>
                  </a:moveTo>
                  <a:lnTo>
                    <a:pt x="12577" y="4908"/>
                  </a:lnTo>
                  <a:lnTo>
                    <a:pt x="11915" y="7555"/>
                  </a:lnTo>
                  <a:lnTo>
                    <a:pt x="11801" y="7533"/>
                  </a:lnTo>
                  <a:lnTo>
                    <a:pt x="11505" y="7464"/>
                  </a:lnTo>
                  <a:lnTo>
                    <a:pt x="10112" y="7145"/>
                  </a:lnTo>
                  <a:lnTo>
                    <a:pt x="10729" y="4474"/>
                  </a:lnTo>
                  <a:close/>
                  <a:moveTo>
                    <a:pt x="2375" y="5844"/>
                  </a:moveTo>
                  <a:cubicBezTo>
                    <a:pt x="2397" y="5866"/>
                    <a:pt x="2420" y="5866"/>
                    <a:pt x="2443" y="5866"/>
                  </a:cubicBezTo>
                  <a:lnTo>
                    <a:pt x="4429" y="6323"/>
                  </a:lnTo>
                  <a:lnTo>
                    <a:pt x="4086" y="7829"/>
                  </a:lnTo>
                  <a:lnTo>
                    <a:pt x="2877" y="7533"/>
                  </a:lnTo>
                  <a:lnTo>
                    <a:pt x="1964" y="7304"/>
                  </a:lnTo>
                  <a:lnTo>
                    <a:pt x="2352" y="5844"/>
                  </a:lnTo>
                  <a:close/>
                  <a:moveTo>
                    <a:pt x="4931" y="6437"/>
                  </a:moveTo>
                  <a:lnTo>
                    <a:pt x="6825" y="6893"/>
                  </a:lnTo>
                  <a:lnTo>
                    <a:pt x="6460" y="8423"/>
                  </a:lnTo>
                  <a:lnTo>
                    <a:pt x="5045" y="8058"/>
                  </a:lnTo>
                  <a:lnTo>
                    <a:pt x="4566" y="7943"/>
                  </a:lnTo>
                  <a:lnTo>
                    <a:pt x="4931" y="6437"/>
                  </a:lnTo>
                  <a:close/>
                  <a:moveTo>
                    <a:pt x="7305" y="6985"/>
                  </a:moveTo>
                  <a:lnTo>
                    <a:pt x="9519" y="7510"/>
                  </a:lnTo>
                  <a:lnTo>
                    <a:pt x="9131" y="9085"/>
                  </a:lnTo>
                  <a:lnTo>
                    <a:pt x="7967" y="8788"/>
                  </a:lnTo>
                  <a:lnTo>
                    <a:pt x="6940" y="8537"/>
                  </a:lnTo>
                  <a:lnTo>
                    <a:pt x="7305" y="6985"/>
                  </a:lnTo>
                  <a:close/>
                  <a:moveTo>
                    <a:pt x="9998" y="7624"/>
                  </a:moveTo>
                  <a:lnTo>
                    <a:pt x="11801" y="8035"/>
                  </a:lnTo>
                  <a:lnTo>
                    <a:pt x="11391" y="9655"/>
                  </a:lnTo>
                  <a:lnTo>
                    <a:pt x="9656" y="9222"/>
                  </a:lnTo>
                  <a:lnTo>
                    <a:pt x="9953" y="7829"/>
                  </a:lnTo>
                  <a:lnTo>
                    <a:pt x="9998" y="7624"/>
                  </a:lnTo>
                  <a:close/>
                  <a:moveTo>
                    <a:pt x="3470" y="0"/>
                  </a:moveTo>
                  <a:cubicBezTo>
                    <a:pt x="3356" y="0"/>
                    <a:pt x="3265" y="92"/>
                    <a:pt x="3219" y="206"/>
                  </a:cubicBezTo>
                  <a:lnTo>
                    <a:pt x="3196" y="343"/>
                  </a:lnTo>
                  <a:lnTo>
                    <a:pt x="2534" y="2945"/>
                  </a:lnTo>
                  <a:cubicBezTo>
                    <a:pt x="2101" y="2785"/>
                    <a:pt x="1621" y="2671"/>
                    <a:pt x="1188" y="2557"/>
                  </a:cubicBezTo>
                  <a:cubicBezTo>
                    <a:pt x="891" y="2488"/>
                    <a:pt x="617" y="2397"/>
                    <a:pt x="343" y="2328"/>
                  </a:cubicBezTo>
                  <a:lnTo>
                    <a:pt x="275" y="2602"/>
                  </a:lnTo>
                  <a:lnTo>
                    <a:pt x="229" y="2808"/>
                  </a:lnTo>
                  <a:cubicBezTo>
                    <a:pt x="503" y="2899"/>
                    <a:pt x="800" y="2968"/>
                    <a:pt x="1073" y="3036"/>
                  </a:cubicBezTo>
                  <a:lnTo>
                    <a:pt x="1119" y="3059"/>
                  </a:lnTo>
                  <a:cubicBezTo>
                    <a:pt x="1553" y="3173"/>
                    <a:pt x="2009" y="3287"/>
                    <a:pt x="2420" y="3424"/>
                  </a:cubicBezTo>
                  <a:lnTo>
                    <a:pt x="2352" y="3675"/>
                  </a:lnTo>
                  <a:lnTo>
                    <a:pt x="2306" y="3881"/>
                  </a:lnTo>
                  <a:cubicBezTo>
                    <a:pt x="1667" y="3721"/>
                    <a:pt x="1005" y="3515"/>
                    <a:pt x="434" y="3333"/>
                  </a:cubicBezTo>
                  <a:lnTo>
                    <a:pt x="115" y="3241"/>
                  </a:lnTo>
                  <a:lnTo>
                    <a:pt x="69" y="3401"/>
                  </a:lnTo>
                  <a:lnTo>
                    <a:pt x="24" y="3652"/>
                  </a:lnTo>
                  <a:lnTo>
                    <a:pt x="1" y="3698"/>
                  </a:lnTo>
                  <a:lnTo>
                    <a:pt x="275" y="3812"/>
                  </a:lnTo>
                  <a:lnTo>
                    <a:pt x="320" y="3835"/>
                  </a:lnTo>
                  <a:cubicBezTo>
                    <a:pt x="937" y="4017"/>
                    <a:pt x="1553" y="4223"/>
                    <a:pt x="2192" y="4383"/>
                  </a:cubicBezTo>
                  <a:lnTo>
                    <a:pt x="1416" y="7441"/>
                  </a:lnTo>
                  <a:cubicBezTo>
                    <a:pt x="1393" y="7578"/>
                    <a:pt x="1484" y="7692"/>
                    <a:pt x="1621" y="7738"/>
                  </a:cubicBezTo>
                  <a:cubicBezTo>
                    <a:pt x="4908" y="8560"/>
                    <a:pt x="8195" y="9381"/>
                    <a:pt x="11482" y="10203"/>
                  </a:cubicBezTo>
                  <a:cubicBezTo>
                    <a:pt x="11527" y="10203"/>
                    <a:pt x="11550" y="10226"/>
                    <a:pt x="11573" y="10226"/>
                  </a:cubicBezTo>
                  <a:cubicBezTo>
                    <a:pt x="11687" y="10226"/>
                    <a:pt x="11779" y="10135"/>
                    <a:pt x="11824" y="10021"/>
                  </a:cubicBezTo>
                  <a:lnTo>
                    <a:pt x="12828" y="6003"/>
                  </a:lnTo>
                  <a:lnTo>
                    <a:pt x="13627" y="2785"/>
                  </a:lnTo>
                  <a:cubicBezTo>
                    <a:pt x="13650" y="2671"/>
                    <a:pt x="13605" y="2579"/>
                    <a:pt x="13490" y="2511"/>
                  </a:cubicBezTo>
                  <a:cubicBezTo>
                    <a:pt x="13468" y="2511"/>
                    <a:pt x="13445" y="2488"/>
                    <a:pt x="13422" y="2488"/>
                  </a:cubicBezTo>
                  <a:lnTo>
                    <a:pt x="12897" y="2351"/>
                  </a:lnTo>
                  <a:lnTo>
                    <a:pt x="12669" y="2306"/>
                  </a:lnTo>
                  <a:cubicBezTo>
                    <a:pt x="9610" y="1530"/>
                    <a:pt x="6574" y="776"/>
                    <a:pt x="3516" y="23"/>
                  </a:cubicBezTo>
                  <a:cubicBezTo>
                    <a:pt x="3516" y="0"/>
                    <a:pt x="3493" y="0"/>
                    <a:pt x="34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38"/>
            <p:cNvSpPr/>
            <p:nvPr/>
          </p:nvSpPr>
          <p:spPr>
            <a:xfrm>
              <a:off x="7969664" y="3665702"/>
              <a:ext cx="468889" cy="262471"/>
            </a:xfrm>
            <a:custGeom>
              <a:avLst/>
              <a:gdLst/>
              <a:ahLst/>
              <a:cxnLst/>
              <a:rect l="l" t="t" r="r" b="b"/>
              <a:pathLst>
                <a:path w="16755" h="9379" extrusionOk="0">
                  <a:moveTo>
                    <a:pt x="16549" y="0"/>
                  </a:moveTo>
                  <a:cubicBezTo>
                    <a:pt x="16526" y="0"/>
                    <a:pt x="16504" y="0"/>
                    <a:pt x="16458" y="23"/>
                  </a:cubicBezTo>
                  <a:cubicBezTo>
                    <a:pt x="16367" y="69"/>
                    <a:pt x="16275" y="137"/>
                    <a:pt x="16161" y="183"/>
                  </a:cubicBezTo>
                  <a:cubicBezTo>
                    <a:pt x="16024" y="251"/>
                    <a:pt x="15910" y="297"/>
                    <a:pt x="15773" y="343"/>
                  </a:cubicBezTo>
                  <a:cubicBezTo>
                    <a:pt x="15590" y="411"/>
                    <a:pt x="15454" y="457"/>
                    <a:pt x="15294" y="525"/>
                  </a:cubicBezTo>
                  <a:cubicBezTo>
                    <a:pt x="15134" y="594"/>
                    <a:pt x="14974" y="639"/>
                    <a:pt x="14837" y="708"/>
                  </a:cubicBezTo>
                  <a:cubicBezTo>
                    <a:pt x="14655" y="776"/>
                    <a:pt x="14495" y="845"/>
                    <a:pt x="14335" y="913"/>
                  </a:cubicBezTo>
                  <a:cubicBezTo>
                    <a:pt x="14016" y="1050"/>
                    <a:pt x="13719" y="1164"/>
                    <a:pt x="13399" y="1301"/>
                  </a:cubicBezTo>
                  <a:cubicBezTo>
                    <a:pt x="13103" y="1438"/>
                    <a:pt x="12783" y="1598"/>
                    <a:pt x="12486" y="1758"/>
                  </a:cubicBezTo>
                  <a:cubicBezTo>
                    <a:pt x="12007" y="1963"/>
                    <a:pt x="11550" y="2191"/>
                    <a:pt x="11094" y="2420"/>
                  </a:cubicBezTo>
                  <a:cubicBezTo>
                    <a:pt x="10774" y="2579"/>
                    <a:pt x="10455" y="2716"/>
                    <a:pt x="10158" y="2876"/>
                  </a:cubicBezTo>
                  <a:cubicBezTo>
                    <a:pt x="9861" y="3013"/>
                    <a:pt x="9565" y="3173"/>
                    <a:pt x="9268" y="3333"/>
                  </a:cubicBezTo>
                  <a:cubicBezTo>
                    <a:pt x="9108" y="3424"/>
                    <a:pt x="8971" y="3492"/>
                    <a:pt x="8811" y="3584"/>
                  </a:cubicBezTo>
                  <a:cubicBezTo>
                    <a:pt x="8674" y="3652"/>
                    <a:pt x="8537" y="3721"/>
                    <a:pt x="8401" y="3812"/>
                  </a:cubicBezTo>
                  <a:cubicBezTo>
                    <a:pt x="8127" y="3972"/>
                    <a:pt x="7830" y="4131"/>
                    <a:pt x="7556" y="4268"/>
                  </a:cubicBezTo>
                  <a:cubicBezTo>
                    <a:pt x="7396" y="4360"/>
                    <a:pt x="7259" y="4428"/>
                    <a:pt x="7122" y="4520"/>
                  </a:cubicBezTo>
                  <a:cubicBezTo>
                    <a:pt x="6985" y="4588"/>
                    <a:pt x="6826" y="4679"/>
                    <a:pt x="6689" y="4748"/>
                  </a:cubicBezTo>
                  <a:cubicBezTo>
                    <a:pt x="6552" y="4839"/>
                    <a:pt x="6392" y="4930"/>
                    <a:pt x="6255" y="4999"/>
                  </a:cubicBezTo>
                  <a:cubicBezTo>
                    <a:pt x="6095" y="5090"/>
                    <a:pt x="5958" y="5181"/>
                    <a:pt x="5798" y="5250"/>
                  </a:cubicBezTo>
                  <a:cubicBezTo>
                    <a:pt x="5502" y="5410"/>
                    <a:pt x="5228" y="5592"/>
                    <a:pt x="4954" y="5775"/>
                  </a:cubicBezTo>
                  <a:cubicBezTo>
                    <a:pt x="4794" y="5866"/>
                    <a:pt x="4657" y="5958"/>
                    <a:pt x="4497" y="6049"/>
                  </a:cubicBezTo>
                  <a:cubicBezTo>
                    <a:pt x="4360" y="6140"/>
                    <a:pt x="4201" y="6231"/>
                    <a:pt x="4064" y="6300"/>
                  </a:cubicBezTo>
                  <a:cubicBezTo>
                    <a:pt x="3516" y="6642"/>
                    <a:pt x="2991" y="6985"/>
                    <a:pt x="2443" y="7350"/>
                  </a:cubicBezTo>
                  <a:cubicBezTo>
                    <a:pt x="1872" y="7692"/>
                    <a:pt x="1325" y="8057"/>
                    <a:pt x="754" y="8423"/>
                  </a:cubicBezTo>
                  <a:cubicBezTo>
                    <a:pt x="663" y="8491"/>
                    <a:pt x="571" y="8560"/>
                    <a:pt x="480" y="8605"/>
                  </a:cubicBezTo>
                  <a:cubicBezTo>
                    <a:pt x="366" y="8674"/>
                    <a:pt x="275" y="8742"/>
                    <a:pt x="161" y="8811"/>
                  </a:cubicBezTo>
                  <a:cubicBezTo>
                    <a:pt x="46" y="8879"/>
                    <a:pt x="1" y="9016"/>
                    <a:pt x="46" y="9153"/>
                  </a:cubicBezTo>
                  <a:cubicBezTo>
                    <a:pt x="83" y="9280"/>
                    <a:pt x="206" y="9379"/>
                    <a:pt x="336" y="9379"/>
                  </a:cubicBezTo>
                  <a:cubicBezTo>
                    <a:pt x="369" y="9379"/>
                    <a:pt x="402" y="9372"/>
                    <a:pt x="434" y="9358"/>
                  </a:cubicBezTo>
                  <a:cubicBezTo>
                    <a:pt x="594" y="9313"/>
                    <a:pt x="777" y="9199"/>
                    <a:pt x="914" y="9107"/>
                  </a:cubicBezTo>
                  <a:cubicBezTo>
                    <a:pt x="1051" y="9016"/>
                    <a:pt x="1188" y="8925"/>
                    <a:pt x="1325" y="8834"/>
                  </a:cubicBezTo>
                  <a:cubicBezTo>
                    <a:pt x="1599" y="8674"/>
                    <a:pt x="1872" y="8491"/>
                    <a:pt x="2146" y="8309"/>
                  </a:cubicBezTo>
                  <a:cubicBezTo>
                    <a:pt x="2694" y="7966"/>
                    <a:pt x="3242" y="7601"/>
                    <a:pt x="3790" y="7259"/>
                  </a:cubicBezTo>
                  <a:cubicBezTo>
                    <a:pt x="4064" y="7076"/>
                    <a:pt x="4360" y="6893"/>
                    <a:pt x="4634" y="6734"/>
                  </a:cubicBezTo>
                  <a:cubicBezTo>
                    <a:pt x="4931" y="6551"/>
                    <a:pt x="5228" y="6368"/>
                    <a:pt x="5525" y="6186"/>
                  </a:cubicBezTo>
                  <a:cubicBezTo>
                    <a:pt x="5798" y="6003"/>
                    <a:pt x="6072" y="5843"/>
                    <a:pt x="6369" y="5684"/>
                  </a:cubicBezTo>
                  <a:cubicBezTo>
                    <a:pt x="6529" y="5592"/>
                    <a:pt x="6666" y="5501"/>
                    <a:pt x="6826" y="5433"/>
                  </a:cubicBezTo>
                  <a:cubicBezTo>
                    <a:pt x="6963" y="5341"/>
                    <a:pt x="7099" y="5273"/>
                    <a:pt x="7236" y="5204"/>
                  </a:cubicBezTo>
                  <a:cubicBezTo>
                    <a:pt x="7533" y="5022"/>
                    <a:pt x="7830" y="4862"/>
                    <a:pt x="8127" y="4702"/>
                  </a:cubicBezTo>
                  <a:cubicBezTo>
                    <a:pt x="8401" y="4542"/>
                    <a:pt x="8674" y="4383"/>
                    <a:pt x="8948" y="4223"/>
                  </a:cubicBezTo>
                  <a:cubicBezTo>
                    <a:pt x="9519" y="3903"/>
                    <a:pt x="10112" y="3584"/>
                    <a:pt x="10706" y="3287"/>
                  </a:cubicBezTo>
                  <a:cubicBezTo>
                    <a:pt x="11003" y="3127"/>
                    <a:pt x="11299" y="2990"/>
                    <a:pt x="11596" y="2830"/>
                  </a:cubicBezTo>
                  <a:cubicBezTo>
                    <a:pt x="11893" y="2694"/>
                    <a:pt x="12190" y="2534"/>
                    <a:pt x="12463" y="2374"/>
                  </a:cubicBezTo>
                  <a:cubicBezTo>
                    <a:pt x="12760" y="2237"/>
                    <a:pt x="13057" y="2077"/>
                    <a:pt x="13331" y="1917"/>
                  </a:cubicBezTo>
                  <a:cubicBezTo>
                    <a:pt x="13628" y="1758"/>
                    <a:pt x="13924" y="1598"/>
                    <a:pt x="14221" y="1461"/>
                  </a:cubicBezTo>
                  <a:cubicBezTo>
                    <a:pt x="14472" y="1324"/>
                    <a:pt x="14723" y="1210"/>
                    <a:pt x="14997" y="1096"/>
                  </a:cubicBezTo>
                  <a:cubicBezTo>
                    <a:pt x="15248" y="959"/>
                    <a:pt x="15522" y="845"/>
                    <a:pt x="15796" y="731"/>
                  </a:cubicBezTo>
                  <a:cubicBezTo>
                    <a:pt x="15933" y="662"/>
                    <a:pt x="16070" y="616"/>
                    <a:pt x="16207" y="548"/>
                  </a:cubicBezTo>
                  <a:cubicBezTo>
                    <a:pt x="16367" y="479"/>
                    <a:pt x="16504" y="388"/>
                    <a:pt x="16640" y="297"/>
                  </a:cubicBezTo>
                  <a:cubicBezTo>
                    <a:pt x="16732" y="251"/>
                    <a:pt x="16755" y="137"/>
                    <a:pt x="16709" y="69"/>
                  </a:cubicBezTo>
                  <a:cubicBezTo>
                    <a:pt x="16663" y="23"/>
                    <a:pt x="16618" y="0"/>
                    <a:pt x="16549" y="0"/>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38"/>
            <p:cNvSpPr/>
            <p:nvPr/>
          </p:nvSpPr>
          <p:spPr>
            <a:xfrm>
              <a:off x="8095512" y="3709779"/>
              <a:ext cx="328348" cy="196371"/>
            </a:xfrm>
            <a:custGeom>
              <a:avLst/>
              <a:gdLst/>
              <a:ahLst/>
              <a:cxnLst/>
              <a:rect l="l" t="t" r="r" b="b"/>
              <a:pathLst>
                <a:path w="11733" h="7017" extrusionOk="0">
                  <a:moveTo>
                    <a:pt x="11596" y="0"/>
                  </a:moveTo>
                  <a:cubicBezTo>
                    <a:pt x="11573" y="0"/>
                    <a:pt x="11550" y="0"/>
                    <a:pt x="11550" y="23"/>
                  </a:cubicBezTo>
                  <a:cubicBezTo>
                    <a:pt x="11276" y="205"/>
                    <a:pt x="10979" y="365"/>
                    <a:pt x="10683" y="502"/>
                  </a:cubicBezTo>
                  <a:cubicBezTo>
                    <a:pt x="10386" y="662"/>
                    <a:pt x="10066" y="799"/>
                    <a:pt x="9770" y="936"/>
                  </a:cubicBezTo>
                  <a:cubicBezTo>
                    <a:pt x="9473" y="1096"/>
                    <a:pt x="9153" y="1255"/>
                    <a:pt x="8857" y="1392"/>
                  </a:cubicBezTo>
                  <a:cubicBezTo>
                    <a:pt x="8560" y="1552"/>
                    <a:pt x="8263" y="1689"/>
                    <a:pt x="7966" y="1849"/>
                  </a:cubicBezTo>
                  <a:cubicBezTo>
                    <a:pt x="7670" y="2009"/>
                    <a:pt x="7350" y="2168"/>
                    <a:pt x="7053" y="2328"/>
                  </a:cubicBezTo>
                  <a:cubicBezTo>
                    <a:pt x="6916" y="2397"/>
                    <a:pt x="6757" y="2465"/>
                    <a:pt x="6620" y="2556"/>
                  </a:cubicBezTo>
                  <a:cubicBezTo>
                    <a:pt x="6460" y="2625"/>
                    <a:pt x="6323" y="2716"/>
                    <a:pt x="6163" y="2785"/>
                  </a:cubicBezTo>
                  <a:cubicBezTo>
                    <a:pt x="5867" y="2945"/>
                    <a:pt x="5593" y="3127"/>
                    <a:pt x="5296" y="3287"/>
                  </a:cubicBezTo>
                  <a:cubicBezTo>
                    <a:pt x="4999" y="3447"/>
                    <a:pt x="4702" y="3629"/>
                    <a:pt x="4406" y="3789"/>
                  </a:cubicBezTo>
                  <a:cubicBezTo>
                    <a:pt x="4269" y="3858"/>
                    <a:pt x="4109" y="3949"/>
                    <a:pt x="3972" y="4040"/>
                  </a:cubicBezTo>
                  <a:cubicBezTo>
                    <a:pt x="3812" y="4131"/>
                    <a:pt x="3675" y="4200"/>
                    <a:pt x="3515" y="4291"/>
                  </a:cubicBezTo>
                  <a:cubicBezTo>
                    <a:pt x="3242" y="4451"/>
                    <a:pt x="2945" y="4634"/>
                    <a:pt x="2671" y="4816"/>
                  </a:cubicBezTo>
                  <a:cubicBezTo>
                    <a:pt x="2123" y="5159"/>
                    <a:pt x="1575" y="5501"/>
                    <a:pt x="1050" y="5866"/>
                  </a:cubicBezTo>
                  <a:lnTo>
                    <a:pt x="594" y="6140"/>
                  </a:lnTo>
                  <a:cubicBezTo>
                    <a:pt x="525" y="6186"/>
                    <a:pt x="457" y="6231"/>
                    <a:pt x="388" y="6277"/>
                  </a:cubicBezTo>
                  <a:cubicBezTo>
                    <a:pt x="320" y="6323"/>
                    <a:pt x="229" y="6368"/>
                    <a:pt x="160" y="6437"/>
                  </a:cubicBezTo>
                  <a:cubicBezTo>
                    <a:pt x="92" y="6482"/>
                    <a:pt x="46" y="6551"/>
                    <a:pt x="23" y="6642"/>
                  </a:cubicBezTo>
                  <a:cubicBezTo>
                    <a:pt x="0" y="6711"/>
                    <a:pt x="23" y="6802"/>
                    <a:pt x="69" y="6870"/>
                  </a:cubicBezTo>
                  <a:cubicBezTo>
                    <a:pt x="115" y="6939"/>
                    <a:pt x="183" y="6985"/>
                    <a:pt x="274" y="7007"/>
                  </a:cubicBezTo>
                  <a:cubicBezTo>
                    <a:pt x="299" y="7014"/>
                    <a:pt x="322" y="7016"/>
                    <a:pt x="343" y="7016"/>
                  </a:cubicBezTo>
                  <a:cubicBezTo>
                    <a:pt x="402" y="7016"/>
                    <a:pt x="452" y="6995"/>
                    <a:pt x="503" y="6962"/>
                  </a:cubicBezTo>
                  <a:cubicBezTo>
                    <a:pt x="662" y="6893"/>
                    <a:pt x="776" y="6802"/>
                    <a:pt x="913" y="6711"/>
                  </a:cubicBezTo>
                  <a:cubicBezTo>
                    <a:pt x="1050" y="6619"/>
                    <a:pt x="1187" y="6528"/>
                    <a:pt x="1324" y="6437"/>
                  </a:cubicBezTo>
                  <a:cubicBezTo>
                    <a:pt x="1598" y="6254"/>
                    <a:pt x="1872" y="6094"/>
                    <a:pt x="2146" y="5912"/>
                  </a:cubicBezTo>
                  <a:cubicBezTo>
                    <a:pt x="2694" y="5547"/>
                    <a:pt x="3242" y="5181"/>
                    <a:pt x="3812" y="4839"/>
                  </a:cubicBezTo>
                  <a:cubicBezTo>
                    <a:pt x="3949" y="4771"/>
                    <a:pt x="4086" y="4679"/>
                    <a:pt x="4223" y="4588"/>
                  </a:cubicBezTo>
                  <a:cubicBezTo>
                    <a:pt x="4383" y="4519"/>
                    <a:pt x="4543" y="4405"/>
                    <a:pt x="4702" y="4314"/>
                  </a:cubicBezTo>
                  <a:cubicBezTo>
                    <a:pt x="4976" y="4154"/>
                    <a:pt x="5273" y="3972"/>
                    <a:pt x="5570" y="3812"/>
                  </a:cubicBezTo>
                  <a:cubicBezTo>
                    <a:pt x="5844" y="3652"/>
                    <a:pt x="6118" y="3470"/>
                    <a:pt x="6414" y="3287"/>
                  </a:cubicBezTo>
                  <a:cubicBezTo>
                    <a:pt x="6551" y="3218"/>
                    <a:pt x="6711" y="3127"/>
                    <a:pt x="6871" y="3036"/>
                  </a:cubicBezTo>
                  <a:cubicBezTo>
                    <a:pt x="7008" y="2945"/>
                    <a:pt x="7145" y="2876"/>
                    <a:pt x="7282" y="2785"/>
                  </a:cubicBezTo>
                  <a:cubicBezTo>
                    <a:pt x="7441" y="2693"/>
                    <a:pt x="7578" y="2602"/>
                    <a:pt x="7738" y="2511"/>
                  </a:cubicBezTo>
                  <a:cubicBezTo>
                    <a:pt x="7875" y="2420"/>
                    <a:pt x="8035" y="2328"/>
                    <a:pt x="8172" y="2260"/>
                  </a:cubicBezTo>
                  <a:cubicBezTo>
                    <a:pt x="8446" y="2077"/>
                    <a:pt x="8720" y="1917"/>
                    <a:pt x="9016" y="1758"/>
                  </a:cubicBezTo>
                  <a:cubicBezTo>
                    <a:pt x="9153" y="1666"/>
                    <a:pt x="9313" y="1575"/>
                    <a:pt x="9450" y="1484"/>
                  </a:cubicBezTo>
                  <a:cubicBezTo>
                    <a:pt x="9587" y="1415"/>
                    <a:pt x="9724" y="1324"/>
                    <a:pt x="9861" y="1255"/>
                  </a:cubicBezTo>
                  <a:cubicBezTo>
                    <a:pt x="10158" y="1073"/>
                    <a:pt x="10454" y="913"/>
                    <a:pt x="10751" y="753"/>
                  </a:cubicBezTo>
                  <a:cubicBezTo>
                    <a:pt x="11048" y="571"/>
                    <a:pt x="11367" y="411"/>
                    <a:pt x="11664" y="205"/>
                  </a:cubicBezTo>
                  <a:cubicBezTo>
                    <a:pt x="11710" y="160"/>
                    <a:pt x="11733" y="114"/>
                    <a:pt x="11687" y="46"/>
                  </a:cubicBezTo>
                  <a:cubicBezTo>
                    <a:pt x="11664" y="23"/>
                    <a:pt x="11641" y="0"/>
                    <a:pt x="11596" y="0"/>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38"/>
            <p:cNvSpPr/>
            <p:nvPr/>
          </p:nvSpPr>
          <p:spPr>
            <a:xfrm>
              <a:off x="9888539" y="3384005"/>
              <a:ext cx="453525" cy="85466"/>
            </a:xfrm>
            <a:custGeom>
              <a:avLst/>
              <a:gdLst/>
              <a:ahLst/>
              <a:cxnLst/>
              <a:rect l="l" t="t" r="r" b="b"/>
              <a:pathLst>
                <a:path w="16206" h="3054" extrusionOk="0">
                  <a:moveTo>
                    <a:pt x="845" y="0"/>
                  </a:moveTo>
                  <a:cubicBezTo>
                    <a:pt x="708" y="23"/>
                    <a:pt x="571" y="23"/>
                    <a:pt x="434" y="46"/>
                  </a:cubicBezTo>
                  <a:lnTo>
                    <a:pt x="457" y="46"/>
                  </a:lnTo>
                  <a:cubicBezTo>
                    <a:pt x="388" y="46"/>
                    <a:pt x="320" y="69"/>
                    <a:pt x="274" y="114"/>
                  </a:cubicBezTo>
                  <a:cubicBezTo>
                    <a:pt x="205" y="183"/>
                    <a:pt x="160" y="251"/>
                    <a:pt x="160" y="343"/>
                  </a:cubicBezTo>
                  <a:cubicBezTo>
                    <a:pt x="160" y="434"/>
                    <a:pt x="183" y="525"/>
                    <a:pt x="251" y="571"/>
                  </a:cubicBezTo>
                  <a:cubicBezTo>
                    <a:pt x="251" y="571"/>
                    <a:pt x="251" y="571"/>
                    <a:pt x="251" y="594"/>
                  </a:cubicBezTo>
                  <a:cubicBezTo>
                    <a:pt x="241" y="592"/>
                    <a:pt x="231" y="591"/>
                    <a:pt x="221" y="591"/>
                  </a:cubicBezTo>
                  <a:cubicBezTo>
                    <a:pt x="118" y="591"/>
                    <a:pt x="23" y="695"/>
                    <a:pt x="23" y="799"/>
                  </a:cubicBezTo>
                  <a:cubicBezTo>
                    <a:pt x="0" y="913"/>
                    <a:pt x="91" y="1004"/>
                    <a:pt x="228" y="1027"/>
                  </a:cubicBezTo>
                  <a:cubicBezTo>
                    <a:pt x="388" y="1050"/>
                    <a:pt x="571" y="1073"/>
                    <a:pt x="753" y="1073"/>
                  </a:cubicBezTo>
                  <a:cubicBezTo>
                    <a:pt x="913" y="1073"/>
                    <a:pt x="1073" y="1096"/>
                    <a:pt x="1233" y="1096"/>
                  </a:cubicBezTo>
                  <a:cubicBezTo>
                    <a:pt x="1552" y="1119"/>
                    <a:pt x="1872" y="1141"/>
                    <a:pt x="2191" y="1187"/>
                  </a:cubicBezTo>
                  <a:cubicBezTo>
                    <a:pt x="2853" y="1256"/>
                    <a:pt x="3492" y="1347"/>
                    <a:pt x="4131" y="1438"/>
                  </a:cubicBezTo>
                  <a:cubicBezTo>
                    <a:pt x="4793" y="1529"/>
                    <a:pt x="5455" y="1621"/>
                    <a:pt x="6117" y="1689"/>
                  </a:cubicBezTo>
                  <a:cubicBezTo>
                    <a:pt x="6437" y="1735"/>
                    <a:pt x="6779" y="1781"/>
                    <a:pt x="7099" y="1803"/>
                  </a:cubicBezTo>
                  <a:cubicBezTo>
                    <a:pt x="7418" y="1849"/>
                    <a:pt x="7761" y="1895"/>
                    <a:pt x="8080" y="1940"/>
                  </a:cubicBezTo>
                  <a:cubicBezTo>
                    <a:pt x="8400" y="1963"/>
                    <a:pt x="8719" y="2009"/>
                    <a:pt x="9039" y="2032"/>
                  </a:cubicBezTo>
                  <a:cubicBezTo>
                    <a:pt x="9381" y="2077"/>
                    <a:pt x="9701" y="2123"/>
                    <a:pt x="10020" y="2169"/>
                  </a:cubicBezTo>
                  <a:cubicBezTo>
                    <a:pt x="10340" y="2214"/>
                    <a:pt x="10682" y="2260"/>
                    <a:pt x="11002" y="2306"/>
                  </a:cubicBezTo>
                  <a:cubicBezTo>
                    <a:pt x="11321" y="2351"/>
                    <a:pt x="11664" y="2397"/>
                    <a:pt x="12006" y="2465"/>
                  </a:cubicBezTo>
                  <a:cubicBezTo>
                    <a:pt x="12075" y="2488"/>
                    <a:pt x="12166" y="2488"/>
                    <a:pt x="12257" y="2511"/>
                  </a:cubicBezTo>
                  <a:cubicBezTo>
                    <a:pt x="12554" y="2579"/>
                    <a:pt x="12851" y="2625"/>
                    <a:pt x="13170" y="2694"/>
                  </a:cubicBezTo>
                  <a:lnTo>
                    <a:pt x="13147" y="2694"/>
                  </a:lnTo>
                  <a:cubicBezTo>
                    <a:pt x="13467" y="2762"/>
                    <a:pt x="13787" y="2808"/>
                    <a:pt x="14083" y="2853"/>
                  </a:cubicBezTo>
                  <a:cubicBezTo>
                    <a:pt x="14403" y="2899"/>
                    <a:pt x="14700" y="2945"/>
                    <a:pt x="15019" y="2990"/>
                  </a:cubicBezTo>
                  <a:cubicBezTo>
                    <a:pt x="15179" y="3013"/>
                    <a:pt x="15339" y="3036"/>
                    <a:pt x="15498" y="3036"/>
                  </a:cubicBezTo>
                  <a:cubicBezTo>
                    <a:pt x="15544" y="3047"/>
                    <a:pt x="15590" y="3053"/>
                    <a:pt x="15635" y="3053"/>
                  </a:cubicBezTo>
                  <a:cubicBezTo>
                    <a:pt x="15681" y="3053"/>
                    <a:pt x="15727" y="3047"/>
                    <a:pt x="15772" y="3036"/>
                  </a:cubicBezTo>
                  <a:cubicBezTo>
                    <a:pt x="15818" y="3036"/>
                    <a:pt x="15886" y="3013"/>
                    <a:pt x="15932" y="3013"/>
                  </a:cubicBezTo>
                  <a:cubicBezTo>
                    <a:pt x="16001" y="2967"/>
                    <a:pt x="16069" y="2922"/>
                    <a:pt x="16115" y="2853"/>
                  </a:cubicBezTo>
                  <a:cubicBezTo>
                    <a:pt x="16183" y="2762"/>
                    <a:pt x="16206" y="2648"/>
                    <a:pt x="16183" y="2557"/>
                  </a:cubicBezTo>
                  <a:cubicBezTo>
                    <a:pt x="16160" y="2397"/>
                    <a:pt x="16023" y="2306"/>
                    <a:pt x="15932" y="2237"/>
                  </a:cubicBezTo>
                  <a:cubicBezTo>
                    <a:pt x="15772" y="2146"/>
                    <a:pt x="15590" y="2077"/>
                    <a:pt x="15430" y="2009"/>
                  </a:cubicBezTo>
                  <a:cubicBezTo>
                    <a:pt x="15270" y="1963"/>
                    <a:pt x="15110" y="1940"/>
                    <a:pt x="14951" y="1895"/>
                  </a:cubicBezTo>
                  <a:cubicBezTo>
                    <a:pt x="14791" y="1849"/>
                    <a:pt x="14608" y="1826"/>
                    <a:pt x="14426" y="1781"/>
                  </a:cubicBezTo>
                  <a:cubicBezTo>
                    <a:pt x="14083" y="1735"/>
                    <a:pt x="13741" y="1689"/>
                    <a:pt x="13421" y="1644"/>
                  </a:cubicBezTo>
                  <a:cubicBezTo>
                    <a:pt x="12737" y="1552"/>
                    <a:pt x="12075" y="1438"/>
                    <a:pt x="11413" y="1324"/>
                  </a:cubicBezTo>
                  <a:cubicBezTo>
                    <a:pt x="10751" y="1233"/>
                    <a:pt x="10089" y="1141"/>
                    <a:pt x="9427" y="1027"/>
                  </a:cubicBezTo>
                  <a:cubicBezTo>
                    <a:pt x="8788" y="936"/>
                    <a:pt x="8126" y="845"/>
                    <a:pt x="7487" y="753"/>
                  </a:cubicBezTo>
                  <a:cubicBezTo>
                    <a:pt x="7144" y="708"/>
                    <a:pt x="6825" y="662"/>
                    <a:pt x="6482" y="616"/>
                  </a:cubicBezTo>
                  <a:cubicBezTo>
                    <a:pt x="6163" y="571"/>
                    <a:pt x="5820" y="525"/>
                    <a:pt x="5478" y="480"/>
                  </a:cubicBezTo>
                  <a:cubicBezTo>
                    <a:pt x="5159" y="457"/>
                    <a:pt x="4839" y="411"/>
                    <a:pt x="4519" y="365"/>
                  </a:cubicBezTo>
                  <a:cubicBezTo>
                    <a:pt x="4177" y="320"/>
                    <a:pt x="3858" y="274"/>
                    <a:pt x="3538" y="228"/>
                  </a:cubicBezTo>
                  <a:cubicBezTo>
                    <a:pt x="3287" y="206"/>
                    <a:pt x="3036" y="160"/>
                    <a:pt x="2785" y="137"/>
                  </a:cubicBezTo>
                  <a:cubicBezTo>
                    <a:pt x="2511" y="91"/>
                    <a:pt x="2237" y="69"/>
                    <a:pt x="1986" y="46"/>
                  </a:cubicBezTo>
                  <a:cubicBezTo>
                    <a:pt x="1735" y="23"/>
                    <a:pt x="1461" y="23"/>
                    <a:pt x="1210" y="0"/>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38"/>
            <p:cNvSpPr/>
            <p:nvPr/>
          </p:nvSpPr>
          <p:spPr>
            <a:xfrm>
              <a:off x="9882774" y="3390386"/>
              <a:ext cx="39627" cy="21912"/>
            </a:xfrm>
            <a:custGeom>
              <a:avLst/>
              <a:gdLst/>
              <a:ahLst/>
              <a:cxnLst/>
              <a:rect l="l" t="t" r="r" b="b"/>
              <a:pathLst>
                <a:path w="1416" h="783" extrusionOk="0">
                  <a:moveTo>
                    <a:pt x="434" y="0"/>
                  </a:moveTo>
                  <a:cubicBezTo>
                    <a:pt x="366" y="0"/>
                    <a:pt x="320" y="23"/>
                    <a:pt x="275" y="69"/>
                  </a:cubicBezTo>
                  <a:cubicBezTo>
                    <a:pt x="252" y="137"/>
                    <a:pt x="206" y="206"/>
                    <a:pt x="160" y="297"/>
                  </a:cubicBezTo>
                  <a:cubicBezTo>
                    <a:pt x="160" y="320"/>
                    <a:pt x="138" y="343"/>
                    <a:pt x="138" y="388"/>
                  </a:cubicBezTo>
                  <a:cubicBezTo>
                    <a:pt x="138" y="388"/>
                    <a:pt x="138" y="411"/>
                    <a:pt x="138" y="411"/>
                  </a:cubicBezTo>
                  <a:cubicBezTo>
                    <a:pt x="69" y="434"/>
                    <a:pt x="23" y="480"/>
                    <a:pt x="1" y="548"/>
                  </a:cubicBezTo>
                  <a:cubicBezTo>
                    <a:pt x="1" y="617"/>
                    <a:pt x="69" y="685"/>
                    <a:pt x="138" y="685"/>
                  </a:cubicBezTo>
                  <a:lnTo>
                    <a:pt x="160" y="685"/>
                  </a:lnTo>
                  <a:cubicBezTo>
                    <a:pt x="206" y="731"/>
                    <a:pt x="229" y="731"/>
                    <a:pt x="275" y="754"/>
                  </a:cubicBezTo>
                  <a:cubicBezTo>
                    <a:pt x="320" y="754"/>
                    <a:pt x="389" y="776"/>
                    <a:pt x="434" y="776"/>
                  </a:cubicBezTo>
                  <a:lnTo>
                    <a:pt x="571" y="776"/>
                  </a:lnTo>
                  <a:cubicBezTo>
                    <a:pt x="594" y="776"/>
                    <a:pt x="623" y="782"/>
                    <a:pt x="654" y="782"/>
                  </a:cubicBezTo>
                  <a:cubicBezTo>
                    <a:pt x="685" y="782"/>
                    <a:pt x="720" y="776"/>
                    <a:pt x="754" y="754"/>
                  </a:cubicBezTo>
                  <a:lnTo>
                    <a:pt x="777" y="754"/>
                  </a:lnTo>
                  <a:cubicBezTo>
                    <a:pt x="868" y="754"/>
                    <a:pt x="936" y="776"/>
                    <a:pt x="1028" y="776"/>
                  </a:cubicBezTo>
                  <a:lnTo>
                    <a:pt x="1256" y="776"/>
                  </a:lnTo>
                  <a:cubicBezTo>
                    <a:pt x="1302" y="776"/>
                    <a:pt x="1324" y="754"/>
                    <a:pt x="1347" y="731"/>
                  </a:cubicBezTo>
                  <a:cubicBezTo>
                    <a:pt x="1393" y="685"/>
                    <a:pt x="1416" y="617"/>
                    <a:pt x="1393" y="571"/>
                  </a:cubicBezTo>
                  <a:cubicBezTo>
                    <a:pt x="1370" y="525"/>
                    <a:pt x="1302" y="503"/>
                    <a:pt x="1256" y="480"/>
                  </a:cubicBezTo>
                  <a:cubicBezTo>
                    <a:pt x="1210" y="480"/>
                    <a:pt x="1165" y="457"/>
                    <a:pt x="1096" y="457"/>
                  </a:cubicBezTo>
                  <a:lnTo>
                    <a:pt x="663" y="457"/>
                  </a:lnTo>
                  <a:cubicBezTo>
                    <a:pt x="594" y="434"/>
                    <a:pt x="548" y="434"/>
                    <a:pt x="480" y="434"/>
                  </a:cubicBezTo>
                  <a:cubicBezTo>
                    <a:pt x="503" y="411"/>
                    <a:pt x="503" y="388"/>
                    <a:pt x="526" y="366"/>
                  </a:cubicBezTo>
                  <a:cubicBezTo>
                    <a:pt x="548" y="320"/>
                    <a:pt x="571" y="274"/>
                    <a:pt x="594" y="229"/>
                  </a:cubicBezTo>
                  <a:cubicBezTo>
                    <a:pt x="617" y="160"/>
                    <a:pt x="594" y="69"/>
                    <a:pt x="526" y="23"/>
                  </a:cubicBezTo>
                  <a:cubicBezTo>
                    <a:pt x="503" y="0"/>
                    <a:pt x="457" y="0"/>
                    <a:pt x="434" y="0"/>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38"/>
            <p:cNvSpPr/>
            <p:nvPr/>
          </p:nvSpPr>
          <p:spPr>
            <a:xfrm>
              <a:off x="9880871" y="3403791"/>
              <a:ext cx="91987" cy="14076"/>
            </a:xfrm>
            <a:custGeom>
              <a:avLst/>
              <a:gdLst/>
              <a:ahLst/>
              <a:cxnLst/>
              <a:rect l="l" t="t" r="r" b="b"/>
              <a:pathLst>
                <a:path w="3287" h="503" extrusionOk="0">
                  <a:moveTo>
                    <a:pt x="183" y="1"/>
                  </a:moveTo>
                  <a:cubicBezTo>
                    <a:pt x="91" y="1"/>
                    <a:pt x="23" y="46"/>
                    <a:pt x="23" y="138"/>
                  </a:cubicBezTo>
                  <a:cubicBezTo>
                    <a:pt x="0" y="229"/>
                    <a:pt x="69" y="297"/>
                    <a:pt x="160" y="297"/>
                  </a:cubicBezTo>
                  <a:cubicBezTo>
                    <a:pt x="411" y="320"/>
                    <a:pt x="685" y="343"/>
                    <a:pt x="936" y="343"/>
                  </a:cubicBezTo>
                  <a:cubicBezTo>
                    <a:pt x="1164" y="366"/>
                    <a:pt x="1415" y="366"/>
                    <a:pt x="1644" y="389"/>
                  </a:cubicBezTo>
                  <a:cubicBezTo>
                    <a:pt x="1872" y="412"/>
                    <a:pt x="2100" y="412"/>
                    <a:pt x="2305" y="434"/>
                  </a:cubicBezTo>
                  <a:cubicBezTo>
                    <a:pt x="2579" y="457"/>
                    <a:pt x="2853" y="480"/>
                    <a:pt x="3127" y="503"/>
                  </a:cubicBezTo>
                  <a:cubicBezTo>
                    <a:pt x="3196" y="503"/>
                    <a:pt x="3287" y="434"/>
                    <a:pt x="3287" y="343"/>
                  </a:cubicBezTo>
                  <a:cubicBezTo>
                    <a:pt x="3287" y="252"/>
                    <a:pt x="3219" y="183"/>
                    <a:pt x="3127" y="183"/>
                  </a:cubicBezTo>
                  <a:cubicBezTo>
                    <a:pt x="2876" y="161"/>
                    <a:pt x="2602" y="115"/>
                    <a:pt x="2328" y="115"/>
                  </a:cubicBezTo>
                  <a:cubicBezTo>
                    <a:pt x="2100" y="92"/>
                    <a:pt x="1895" y="92"/>
                    <a:pt x="1666" y="69"/>
                  </a:cubicBezTo>
                  <a:cubicBezTo>
                    <a:pt x="1438" y="46"/>
                    <a:pt x="1187" y="46"/>
                    <a:pt x="959" y="24"/>
                  </a:cubicBezTo>
                  <a:cubicBezTo>
                    <a:pt x="708" y="24"/>
                    <a:pt x="434" y="1"/>
                    <a:pt x="183" y="1"/>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38"/>
            <p:cNvSpPr/>
            <p:nvPr/>
          </p:nvSpPr>
          <p:spPr>
            <a:xfrm>
              <a:off x="9877681" y="3405722"/>
              <a:ext cx="113703" cy="15364"/>
            </a:xfrm>
            <a:custGeom>
              <a:avLst/>
              <a:gdLst/>
              <a:ahLst/>
              <a:cxnLst/>
              <a:rect l="l" t="t" r="r" b="b"/>
              <a:pathLst>
                <a:path w="4063" h="549" extrusionOk="0">
                  <a:moveTo>
                    <a:pt x="183" y="0"/>
                  </a:moveTo>
                  <a:cubicBezTo>
                    <a:pt x="91" y="0"/>
                    <a:pt x="23" y="69"/>
                    <a:pt x="0" y="160"/>
                  </a:cubicBezTo>
                  <a:cubicBezTo>
                    <a:pt x="0" y="251"/>
                    <a:pt x="68" y="343"/>
                    <a:pt x="160" y="343"/>
                  </a:cubicBezTo>
                  <a:cubicBezTo>
                    <a:pt x="502" y="343"/>
                    <a:pt x="822" y="365"/>
                    <a:pt x="1141" y="365"/>
                  </a:cubicBezTo>
                  <a:cubicBezTo>
                    <a:pt x="1278" y="388"/>
                    <a:pt x="1415" y="388"/>
                    <a:pt x="1552" y="388"/>
                  </a:cubicBezTo>
                  <a:cubicBezTo>
                    <a:pt x="1689" y="411"/>
                    <a:pt x="1849" y="411"/>
                    <a:pt x="1986" y="411"/>
                  </a:cubicBezTo>
                  <a:cubicBezTo>
                    <a:pt x="2283" y="434"/>
                    <a:pt x="2602" y="457"/>
                    <a:pt x="2922" y="480"/>
                  </a:cubicBezTo>
                  <a:cubicBezTo>
                    <a:pt x="3241" y="502"/>
                    <a:pt x="3561" y="525"/>
                    <a:pt x="3903" y="548"/>
                  </a:cubicBezTo>
                  <a:cubicBezTo>
                    <a:pt x="3972" y="548"/>
                    <a:pt x="4063" y="480"/>
                    <a:pt x="4063" y="411"/>
                  </a:cubicBezTo>
                  <a:cubicBezTo>
                    <a:pt x="4063" y="320"/>
                    <a:pt x="3994" y="251"/>
                    <a:pt x="3903" y="251"/>
                  </a:cubicBezTo>
                  <a:cubicBezTo>
                    <a:pt x="3606" y="206"/>
                    <a:pt x="3287" y="183"/>
                    <a:pt x="2967" y="160"/>
                  </a:cubicBezTo>
                  <a:cubicBezTo>
                    <a:pt x="2648" y="114"/>
                    <a:pt x="2328" y="92"/>
                    <a:pt x="2031" y="92"/>
                  </a:cubicBezTo>
                  <a:cubicBezTo>
                    <a:pt x="1735" y="69"/>
                    <a:pt x="1461" y="69"/>
                    <a:pt x="1164" y="46"/>
                  </a:cubicBezTo>
                  <a:cubicBezTo>
                    <a:pt x="845" y="23"/>
                    <a:pt x="502" y="23"/>
                    <a:pt x="183" y="0"/>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38"/>
            <p:cNvSpPr/>
            <p:nvPr/>
          </p:nvSpPr>
          <p:spPr>
            <a:xfrm>
              <a:off x="9873203" y="3410815"/>
              <a:ext cx="475913" cy="69011"/>
            </a:xfrm>
            <a:custGeom>
              <a:avLst/>
              <a:gdLst/>
              <a:ahLst/>
              <a:cxnLst/>
              <a:rect l="l" t="t" r="r" b="b"/>
              <a:pathLst>
                <a:path w="17006" h="2466" extrusionOk="0">
                  <a:moveTo>
                    <a:pt x="183" y="1"/>
                  </a:moveTo>
                  <a:cubicBezTo>
                    <a:pt x="92" y="1"/>
                    <a:pt x="0" y="69"/>
                    <a:pt x="0" y="161"/>
                  </a:cubicBezTo>
                  <a:cubicBezTo>
                    <a:pt x="0" y="252"/>
                    <a:pt x="69" y="343"/>
                    <a:pt x="160" y="343"/>
                  </a:cubicBezTo>
                  <a:cubicBezTo>
                    <a:pt x="502" y="343"/>
                    <a:pt x="845" y="366"/>
                    <a:pt x="1187" y="389"/>
                  </a:cubicBezTo>
                  <a:cubicBezTo>
                    <a:pt x="1507" y="412"/>
                    <a:pt x="1849" y="457"/>
                    <a:pt x="2169" y="503"/>
                  </a:cubicBezTo>
                  <a:cubicBezTo>
                    <a:pt x="2511" y="526"/>
                    <a:pt x="2831" y="549"/>
                    <a:pt x="3173" y="594"/>
                  </a:cubicBezTo>
                  <a:cubicBezTo>
                    <a:pt x="3493" y="640"/>
                    <a:pt x="3835" y="686"/>
                    <a:pt x="4177" y="731"/>
                  </a:cubicBezTo>
                  <a:cubicBezTo>
                    <a:pt x="4337" y="754"/>
                    <a:pt x="4497" y="777"/>
                    <a:pt x="4657" y="777"/>
                  </a:cubicBezTo>
                  <a:cubicBezTo>
                    <a:pt x="4816" y="800"/>
                    <a:pt x="4976" y="823"/>
                    <a:pt x="5136" y="845"/>
                  </a:cubicBezTo>
                  <a:cubicBezTo>
                    <a:pt x="5478" y="868"/>
                    <a:pt x="5821" y="937"/>
                    <a:pt x="6140" y="982"/>
                  </a:cubicBezTo>
                  <a:cubicBezTo>
                    <a:pt x="6802" y="1051"/>
                    <a:pt x="7464" y="1165"/>
                    <a:pt x="8103" y="1279"/>
                  </a:cubicBezTo>
                  <a:cubicBezTo>
                    <a:pt x="8788" y="1370"/>
                    <a:pt x="9450" y="1462"/>
                    <a:pt x="10112" y="1553"/>
                  </a:cubicBezTo>
                  <a:cubicBezTo>
                    <a:pt x="10751" y="1644"/>
                    <a:pt x="11413" y="1758"/>
                    <a:pt x="12052" y="1850"/>
                  </a:cubicBezTo>
                  <a:cubicBezTo>
                    <a:pt x="12372" y="1895"/>
                    <a:pt x="12691" y="1918"/>
                    <a:pt x="13011" y="1964"/>
                  </a:cubicBezTo>
                  <a:cubicBezTo>
                    <a:pt x="13307" y="2009"/>
                    <a:pt x="13604" y="2055"/>
                    <a:pt x="13924" y="2124"/>
                  </a:cubicBezTo>
                  <a:cubicBezTo>
                    <a:pt x="14494" y="2215"/>
                    <a:pt x="15088" y="2283"/>
                    <a:pt x="15681" y="2375"/>
                  </a:cubicBezTo>
                  <a:cubicBezTo>
                    <a:pt x="15818" y="2397"/>
                    <a:pt x="15932" y="2397"/>
                    <a:pt x="16069" y="2420"/>
                  </a:cubicBezTo>
                  <a:cubicBezTo>
                    <a:pt x="16183" y="2443"/>
                    <a:pt x="16298" y="2443"/>
                    <a:pt x="16434" y="2466"/>
                  </a:cubicBezTo>
                  <a:lnTo>
                    <a:pt x="16503" y="2466"/>
                  </a:lnTo>
                  <a:cubicBezTo>
                    <a:pt x="16526" y="2466"/>
                    <a:pt x="16571" y="2466"/>
                    <a:pt x="16594" y="2443"/>
                  </a:cubicBezTo>
                  <a:cubicBezTo>
                    <a:pt x="16640" y="2443"/>
                    <a:pt x="16663" y="2420"/>
                    <a:pt x="16708" y="2420"/>
                  </a:cubicBezTo>
                  <a:cubicBezTo>
                    <a:pt x="16777" y="2397"/>
                    <a:pt x="16822" y="2329"/>
                    <a:pt x="16868" y="2283"/>
                  </a:cubicBezTo>
                  <a:cubicBezTo>
                    <a:pt x="16914" y="2238"/>
                    <a:pt x="16937" y="2192"/>
                    <a:pt x="16959" y="2146"/>
                  </a:cubicBezTo>
                  <a:cubicBezTo>
                    <a:pt x="17005" y="1941"/>
                    <a:pt x="16937" y="1758"/>
                    <a:pt x="16822" y="1599"/>
                  </a:cubicBezTo>
                  <a:cubicBezTo>
                    <a:pt x="16762" y="1538"/>
                    <a:pt x="16680" y="1507"/>
                    <a:pt x="16599" y="1507"/>
                  </a:cubicBezTo>
                  <a:cubicBezTo>
                    <a:pt x="16559" y="1507"/>
                    <a:pt x="16518" y="1515"/>
                    <a:pt x="16480" y="1530"/>
                  </a:cubicBezTo>
                  <a:cubicBezTo>
                    <a:pt x="16366" y="1576"/>
                    <a:pt x="16320" y="1690"/>
                    <a:pt x="16320" y="1804"/>
                  </a:cubicBezTo>
                  <a:cubicBezTo>
                    <a:pt x="16298" y="1804"/>
                    <a:pt x="16275" y="1804"/>
                    <a:pt x="16252" y="1781"/>
                  </a:cubicBezTo>
                  <a:cubicBezTo>
                    <a:pt x="16252" y="1781"/>
                    <a:pt x="16252" y="1781"/>
                    <a:pt x="16252" y="1804"/>
                  </a:cubicBezTo>
                  <a:cubicBezTo>
                    <a:pt x="16115" y="1758"/>
                    <a:pt x="15978" y="1758"/>
                    <a:pt x="15818" y="1736"/>
                  </a:cubicBezTo>
                  <a:cubicBezTo>
                    <a:pt x="15681" y="1713"/>
                    <a:pt x="15521" y="1690"/>
                    <a:pt x="15384" y="1667"/>
                  </a:cubicBezTo>
                  <a:cubicBezTo>
                    <a:pt x="15088" y="1621"/>
                    <a:pt x="14791" y="1576"/>
                    <a:pt x="14494" y="1553"/>
                  </a:cubicBezTo>
                  <a:cubicBezTo>
                    <a:pt x="13901" y="1462"/>
                    <a:pt x="13285" y="1348"/>
                    <a:pt x="12668" y="1256"/>
                  </a:cubicBezTo>
                  <a:cubicBezTo>
                    <a:pt x="11367" y="1096"/>
                    <a:pt x="10066" y="891"/>
                    <a:pt x="8765" y="731"/>
                  </a:cubicBezTo>
                  <a:cubicBezTo>
                    <a:pt x="8103" y="640"/>
                    <a:pt x="7441" y="526"/>
                    <a:pt x="6779" y="457"/>
                  </a:cubicBezTo>
                  <a:cubicBezTo>
                    <a:pt x="6117" y="366"/>
                    <a:pt x="5455" y="298"/>
                    <a:pt x="4794" y="252"/>
                  </a:cubicBezTo>
                  <a:cubicBezTo>
                    <a:pt x="4634" y="229"/>
                    <a:pt x="4451" y="229"/>
                    <a:pt x="4291" y="229"/>
                  </a:cubicBezTo>
                  <a:cubicBezTo>
                    <a:pt x="4132" y="206"/>
                    <a:pt x="3949" y="206"/>
                    <a:pt x="3789" y="183"/>
                  </a:cubicBezTo>
                  <a:cubicBezTo>
                    <a:pt x="3470" y="161"/>
                    <a:pt x="3127" y="138"/>
                    <a:pt x="2808" y="115"/>
                  </a:cubicBezTo>
                  <a:cubicBezTo>
                    <a:pt x="2648" y="115"/>
                    <a:pt x="2488" y="115"/>
                    <a:pt x="2328" y="92"/>
                  </a:cubicBezTo>
                  <a:cubicBezTo>
                    <a:pt x="2146" y="92"/>
                    <a:pt x="1963" y="69"/>
                    <a:pt x="1803" y="69"/>
                  </a:cubicBezTo>
                  <a:cubicBezTo>
                    <a:pt x="1621" y="69"/>
                    <a:pt x="1461" y="46"/>
                    <a:pt x="1301" y="46"/>
                  </a:cubicBezTo>
                  <a:cubicBezTo>
                    <a:pt x="1141" y="46"/>
                    <a:pt x="982" y="24"/>
                    <a:pt x="799" y="24"/>
                  </a:cubicBezTo>
                  <a:cubicBezTo>
                    <a:pt x="617" y="24"/>
                    <a:pt x="411" y="1"/>
                    <a:pt x="228" y="1"/>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38"/>
            <p:cNvSpPr/>
            <p:nvPr/>
          </p:nvSpPr>
          <p:spPr>
            <a:xfrm>
              <a:off x="9870013" y="3415293"/>
              <a:ext cx="97752" cy="13741"/>
            </a:xfrm>
            <a:custGeom>
              <a:avLst/>
              <a:gdLst/>
              <a:ahLst/>
              <a:cxnLst/>
              <a:rect l="l" t="t" r="r" b="b"/>
              <a:pathLst>
                <a:path w="3493" h="491" extrusionOk="0">
                  <a:moveTo>
                    <a:pt x="137" y="1"/>
                  </a:moveTo>
                  <a:cubicBezTo>
                    <a:pt x="69" y="1"/>
                    <a:pt x="0" y="69"/>
                    <a:pt x="0" y="138"/>
                  </a:cubicBezTo>
                  <a:cubicBezTo>
                    <a:pt x="0" y="206"/>
                    <a:pt x="46" y="275"/>
                    <a:pt x="137" y="275"/>
                  </a:cubicBezTo>
                  <a:cubicBezTo>
                    <a:pt x="411" y="297"/>
                    <a:pt x="708" y="320"/>
                    <a:pt x="982" y="343"/>
                  </a:cubicBezTo>
                  <a:cubicBezTo>
                    <a:pt x="1255" y="366"/>
                    <a:pt x="1507" y="389"/>
                    <a:pt x="1780" y="411"/>
                  </a:cubicBezTo>
                  <a:cubicBezTo>
                    <a:pt x="2032" y="434"/>
                    <a:pt x="2305" y="457"/>
                    <a:pt x="2579" y="480"/>
                  </a:cubicBezTo>
                  <a:lnTo>
                    <a:pt x="2945" y="480"/>
                  </a:lnTo>
                  <a:cubicBezTo>
                    <a:pt x="2990" y="488"/>
                    <a:pt x="3036" y="490"/>
                    <a:pt x="3082" y="490"/>
                  </a:cubicBezTo>
                  <a:cubicBezTo>
                    <a:pt x="3173" y="490"/>
                    <a:pt x="3264" y="480"/>
                    <a:pt x="3355" y="480"/>
                  </a:cubicBezTo>
                  <a:cubicBezTo>
                    <a:pt x="3401" y="480"/>
                    <a:pt x="3424" y="457"/>
                    <a:pt x="3424" y="457"/>
                  </a:cubicBezTo>
                  <a:cubicBezTo>
                    <a:pt x="3470" y="411"/>
                    <a:pt x="3470" y="389"/>
                    <a:pt x="3470" y="343"/>
                  </a:cubicBezTo>
                  <a:cubicBezTo>
                    <a:pt x="3492" y="275"/>
                    <a:pt x="3424" y="206"/>
                    <a:pt x="3355" y="206"/>
                  </a:cubicBezTo>
                  <a:cubicBezTo>
                    <a:pt x="3104" y="206"/>
                    <a:pt x="2853" y="183"/>
                    <a:pt x="2602" y="160"/>
                  </a:cubicBezTo>
                  <a:cubicBezTo>
                    <a:pt x="2328" y="160"/>
                    <a:pt x="2054" y="138"/>
                    <a:pt x="1780" y="115"/>
                  </a:cubicBezTo>
                  <a:cubicBezTo>
                    <a:pt x="1529" y="92"/>
                    <a:pt x="1278" y="69"/>
                    <a:pt x="1027" y="46"/>
                  </a:cubicBezTo>
                  <a:cubicBezTo>
                    <a:pt x="731" y="46"/>
                    <a:pt x="434" y="23"/>
                    <a:pt x="137" y="1"/>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38"/>
            <p:cNvSpPr/>
            <p:nvPr/>
          </p:nvSpPr>
          <p:spPr>
            <a:xfrm>
              <a:off x="9867438" y="3414005"/>
              <a:ext cx="196147" cy="25578"/>
            </a:xfrm>
            <a:custGeom>
              <a:avLst/>
              <a:gdLst/>
              <a:ahLst/>
              <a:cxnLst/>
              <a:rect l="l" t="t" r="r" b="b"/>
              <a:pathLst>
                <a:path w="7009" h="914" extrusionOk="0">
                  <a:moveTo>
                    <a:pt x="92" y="1"/>
                  </a:moveTo>
                  <a:cubicBezTo>
                    <a:pt x="46" y="1"/>
                    <a:pt x="1" y="47"/>
                    <a:pt x="1" y="92"/>
                  </a:cubicBezTo>
                  <a:cubicBezTo>
                    <a:pt x="1" y="161"/>
                    <a:pt x="46" y="206"/>
                    <a:pt x="92" y="206"/>
                  </a:cubicBezTo>
                  <a:cubicBezTo>
                    <a:pt x="480" y="252"/>
                    <a:pt x="845" y="298"/>
                    <a:pt x="1233" y="343"/>
                  </a:cubicBezTo>
                  <a:cubicBezTo>
                    <a:pt x="1393" y="343"/>
                    <a:pt x="1576" y="366"/>
                    <a:pt x="1758" y="389"/>
                  </a:cubicBezTo>
                  <a:cubicBezTo>
                    <a:pt x="1941" y="412"/>
                    <a:pt x="2146" y="412"/>
                    <a:pt x="2329" y="435"/>
                  </a:cubicBezTo>
                  <a:cubicBezTo>
                    <a:pt x="2671" y="480"/>
                    <a:pt x="3014" y="503"/>
                    <a:pt x="3379" y="549"/>
                  </a:cubicBezTo>
                  <a:cubicBezTo>
                    <a:pt x="3721" y="594"/>
                    <a:pt x="4064" y="640"/>
                    <a:pt x="4406" y="686"/>
                  </a:cubicBezTo>
                  <a:cubicBezTo>
                    <a:pt x="4794" y="731"/>
                    <a:pt x="5159" y="754"/>
                    <a:pt x="5547" y="800"/>
                  </a:cubicBezTo>
                  <a:cubicBezTo>
                    <a:pt x="5981" y="846"/>
                    <a:pt x="6438" y="868"/>
                    <a:pt x="6871" y="914"/>
                  </a:cubicBezTo>
                  <a:cubicBezTo>
                    <a:pt x="6940" y="914"/>
                    <a:pt x="7008" y="846"/>
                    <a:pt x="7008" y="777"/>
                  </a:cubicBezTo>
                  <a:cubicBezTo>
                    <a:pt x="7008" y="709"/>
                    <a:pt x="6963" y="640"/>
                    <a:pt x="6894" y="640"/>
                  </a:cubicBezTo>
                  <a:cubicBezTo>
                    <a:pt x="6506" y="617"/>
                    <a:pt x="6141" y="572"/>
                    <a:pt x="5776" y="549"/>
                  </a:cubicBezTo>
                  <a:cubicBezTo>
                    <a:pt x="5410" y="503"/>
                    <a:pt x="5045" y="480"/>
                    <a:pt x="4680" y="435"/>
                  </a:cubicBezTo>
                  <a:cubicBezTo>
                    <a:pt x="3995" y="366"/>
                    <a:pt x="3288" y="298"/>
                    <a:pt x="2603" y="229"/>
                  </a:cubicBezTo>
                  <a:cubicBezTo>
                    <a:pt x="2192" y="206"/>
                    <a:pt x="1781" y="161"/>
                    <a:pt x="1370" y="138"/>
                  </a:cubicBezTo>
                  <a:cubicBezTo>
                    <a:pt x="959" y="92"/>
                    <a:pt x="526" y="47"/>
                    <a:pt x="115" y="1"/>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38"/>
            <p:cNvSpPr/>
            <p:nvPr/>
          </p:nvSpPr>
          <p:spPr>
            <a:xfrm>
              <a:off x="9892989" y="3415936"/>
              <a:ext cx="260009" cy="33890"/>
            </a:xfrm>
            <a:custGeom>
              <a:avLst/>
              <a:gdLst/>
              <a:ahLst/>
              <a:cxnLst/>
              <a:rect l="l" t="t" r="r" b="b"/>
              <a:pathLst>
                <a:path w="9291" h="1211" extrusionOk="0">
                  <a:moveTo>
                    <a:pt x="92" y="0"/>
                  </a:moveTo>
                  <a:cubicBezTo>
                    <a:pt x="46" y="0"/>
                    <a:pt x="1" y="46"/>
                    <a:pt x="1" y="92"/>
                  </a:cubicBezTo>
                  <a:cubicBezTo>
                    <a:pt x="1" y="137"/>
                    <a:pt x="46" y="160"/>
                    <a:pt x="92" y="183"/>
                  </a:cubicBezTo>
                  <a:cubicBezTo>
                    <a:pt x="800" y="229"/>
                    <a:pt x="1507" y="320"/>
                    <a:pt x="2215" y="366"/>
                  </a:cubicBezTo>
                  <a:cubicBezTo>
                    <a:pt x="2329" y="388"/>
                    <a:pt x="2443" y="388"/>
                    <a:pt x="2580" y="411"/>
                  </a:cubicBezTo>
                  <a:lnTo>
                    <a:pt x="2786" y="411"/>
                  </a:lnTo>
                  <a:cubicBezTo>
                    <a:pt x="2991" y="434"/>
                    <a:pt x="3196" y="457"/>
                    <a:pt x="3379" y="480"/>
                  </a:cubicBezTo>
                  <a:cubicBezTo>
                    <a:pt x="3721" y="525"/>
                    <a:pt x="4041" y="548"/>
                    <a:pt x="4360" y="594"/>
                  </a:cubicBezTo>
                  <a:cubicBezTo>
                    <a:pt x="4748" y="662"/>
                    <a:pt x="5114" y="708"/>
                    <a:pt x="5502" y="777"/>
                  </a:cubicBezTo>
                  <a:cubicBezTo>
                    <a:pt x="5684" y="799"/>
                    <a:pt x="5867" y="799"/>
                    <a:pt x="6050" y="822"/>
                  </a:cubicBezTo>
                  <a:cubicBezTo>
                    <a:pt x="6209" y="845"/>
                    <a:pt x="6392" y="868"/>
                    <a:pt x="6575" y="891"/>
                  </a:cubicBezTo>
                  <a:cubicBezTo>
                    <a:pt x="6940" y="936"/>
                    <a:pt x="7305" y="982"/>
                    <a:pt x="7647" y="1028"/>
                  </a:cubicBezTo>
                  <a:cubicBezTo>
                    <a:pt x="8013" y="1073"/>
                    <a:pt x="8355" y="1096"/>
                    <a:pt x="8697" y="1142"/>
                  </a:cubicBezTo>
                  <a:cubicBezTo>
                    <a:pt x="8857" y="1165"/>
                    <a:pt x="9017" y="1187"/>
                    <a:pt x="9177" y="1210"/>
                  </a:cubicBezTo>
                  <a:cubicBezTo>
                    <a:pt x="9245" y="1210"/>
                    <a:pt x="9291" y="1165"/>
                    <a:pt x="9291" y="1096"/>
                  </a:cubicBezTo>
                  <a:cubicBezTo>
                    <a:pt x="9291" y="1028"/>
                    <a:pt x="9245" y="982"/>
                    <a:pt x="9199" y="982"/>
                  </a:cubicBezTo>
                  <a:cubicBezTo>
                    <a:pt x="8469" y="891"/>
                    <a:pt x="7739" y="799"/>
                    <a:pt x="7008" y="731"/>
                  </a:cubicBezTo>
                  <a:cubicBezTo>
                    <a:pt x="6643" y="685"/>
                    <a:pt x="6278" y="640"/>
                    <a:pt x="5913" y="617"/>
                  </a:cubicBezTo>
                  <a:cubicBezTo>
                    <a:pt x="5730" y="594"/>
                    <a:pt x="5547" y="571"/>
                    <a:pt x="5365" y="548"/>
                  </a:cubicBezTo>
                  <a:cubicBezTo>
                    <a:pt x="5182" y="525"/>
                    <a:pt x="5000" y="503"/>
                    <a:pt x="4817" y="480"/>
                  </a:cubicBezTo>
                  <a:cubicBezTo>
                    <a:pt x="4657" y="457"/>
                    <a:pt x="4497" y="434"/>
                    <a:pt x="4338" y="434"/>
                  </a:cubicBezTo>
                  <a:cubicBezTo>
                    <a:pt x="4155" y="411"/>
                    <a:pt x="3995" y="388"/>
                    <a:pt x="3835" y="366"/>
                  </a:cubicBezTo>
                  <a:cubicBezTo>
                    <a:pt x="3653" y="343"/>
                    <a:pt x="3493" y="320"/>
                    <a:pt x="3310" y="320"/>
                  </a:cubicBezTo>
                  <a:cubicBezTo>
                    <a:pt x="3196" y="297"/>
                    <a:pt x="3082" y="274"/>
                    <a:pt x="2945" y="274"/>
                  </a:cubicBezTo>
                  <a:cubicBezTo>
                    <a:pt x="2900" y="274"/>
                    <a:pt x="2831" y="252"/>
                    <a:pt x="2763" y="252"/>
                  </a:cubicBezTo>
                  <a:cubicBezTo>
                    <a:pt x="2375" y="229"/>
                    <a:pt x="1987" y="183"/>
                    <a:pt x="1599" y="160"/>
                  </a:cubicBezTo>
                  <a:cubicBezTo>
                    <a:pt x="1416" y="137"/>
                    <a:pt x="1256" y="115"/>
                    <a:pt x="1074" y="92"/>
                  </a:cubicBezTo>
                  <a:cubicBezTo>
                    <a:pt x="914" y="92"/>
                    <a:pt x="754" y="69"/>
                    <a:pt x="594" y="46"/>
                  </a:cubicBezTo>
                  <a:cubicBezTo>
                    <a:pt x="434" y="46"/>
                    <a:pt x="252" y="23"/>
                    <a:pt x="92" y="0"/>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38"/>
            <p:cNvSpPr/>
            <p:nvPr/>
          </p:nvSpPr>
          <p:spPr>
            <a:xfrm>
              <a:off x="8404047" y="3599910"/>
              <a:ext cx="432452" cy="129682"/>
            </a:xfrm>
            <a:custGeom>
              <a:avLst/>
              <a:gdLst/>
              <a:ahLst/>
              <a:cxnLst/>
              <a:rect l="l" t="t" r="r" b="b"/>
              <a:pathLst>
                <a:path w="15453" h="4634" extrusionOk="0">
                  <a:moveTo>
                    <a:pt x="15110" y="0"/>
                  </a:moveTo>
                  <a:cubicBezTo>
                    <a:pt x="15065" y="0"/>
                    <a:pt x="14996" y="23"/>
                    <a:pt x="14973" y="46"/>
                  </a:cubicBezTo>
                  <a:cubicBezTo>
                    <a:pt x="14951" y="46"/>
                    <a:pt x="14928" y="46"/>
                    <a:pt x="14928" y="23"/>
                  </a:cubicBezTo>
                  <a:cubicBezTo>
                    <a:pt x="14909" y="21"/>
                    <a:pt x="14891" y="20"/>
                    <a:pt x="14873" y="20"/>
                  </a:cubicBezTo>
                  <a:cubicBezTo>
                    <a:pt x="14714" y="20"/>
                    <a:pt x="14581" y="110"/>
                    <a:pt x="14540" y="274"/>
                  </a:cubicBezTo>
                  <a:cubicBezTo>
                    <a:pt x="14517" y="320"/>
                    <a:pt x="14494" y="365"/>
                    <a:pt x="14494" y="434"/>
                  </a:cubicBezTo>
                  <a:cubicBezTo>
                    <a:pt x="14448" y="502"/>
                    <a:pt x="14426" y="594"/>
                    <a:pt x="14380" y="662"/>
                  </a:cubicBezTo>
                  <a:cubicBezTo>
                    <a:pt x="14289" y="776"/>
                    <a:pt x="14175" y="867"/>
                    <a:pt x="14083" y="982"/>
                  </a:cubicBezTo>
                  <a:cubicBezTo>
                    <a:pt x="13923" y="1073"/>
                    <a:pt x="13741" y="1164"/>
                    <a:pt x="13581" y="1256"/>
                  </a:cubicBezTo>
                  <a:cubicBezTo>
                    <a:pt x="13376" y="1347"/>
                    <a:pt x="13147" y="1392"/>
                    <a:pt x="12942" y="1438"/>
                  </a:cubicBezTo>
                  <a:cubicBezTo>
                    <a:pt x="12759" y="1461"/>
                    <a:pt x="12577" y="1484"/>
                    <a:pt x="12394" y="1484"/>
                  </a:cubicBezTo>
                  <a:cubicBezTo>
                    <a:pt x="12212" y="1484"/>
                    <a:pt x="12029" y="1484"/>
                    <a:pt x="11846" y="1461"/>
                  </a:cubicBezTo>
                  <a:cubicBezTo>
                    <a:pt x="11572" y="1438"/>
                    <a:pt x="11299" y="1370"/>
                    <a:pt x="11002" y="1324"/>
                  </a:cubicBezTo>
                  <a:cubicBezTo>
                    <a:pt x="10865" y="1278"/>
                    <a:pt x="10728" y="1233"/>
                    <a:pt x="10568" y="1210"/>
                  </a:cubicBezTo>
                  <a:cubicBezTo>
                    <a:pt x="10500" y="1187"/>
                    <a:pt x="10431" y="1164"/>
                    <a:pt x="10386" y="1141"/>
                  </a:cubicBezTo>
                  <a:cubicBezTo>
                    <a:pt x="10340" y="1141"/>
                    <a:pt x="10294" y="1141"/>
                    <a:pt x="10271" y="1119"/>
                  </a:cubicBezTo>
                  <a:cubicBezTo>
                    <a:pt x="10226" y="1096"/>
                    <a:pt x="10203" y="1073"/>
                    <a:pt x="10157" y="1050"/>
                  </a:cubicBezTo>
                  <a:cubicBezTo>
                    <a:pt x="10089" y="982"/>
                    <a:pt x="9975" y="913"/>
                    <a:pt x="9883" y="913"/>
                  </a:cubicBezTo>
                  <a:cubicBezTo>
                    <a:pt x="9746" y="936"/>
                    <a:pt x="9655" y="982"/>
                    <a:pt x="9564" y="1073"/>
                  </a:cubicBezTo>
                  <a:cubicBezTo>
                    <a:pt x="9541" y="1050"/>
                    <a:pt x="9518" y="1050"/>
                    <a:pt x="9495" y="1050"/>
                  </a:cubicBezTo>
                  <a:cubicBezTo>
                    <a:pt x="9450" y="1073"/>
                    <a:pt x="9427" y="1073"/>
                    <a:pt x="9381" y="1073"/>
                  </a:cubicBezTo>
                  <a:cubicBezTo>
                    <a:pt x="9336" y="1096"/>
                    <a:pt x="9290" y="1141"/>
                    <a:pt x="9244" y="1187"/>
                  </a:cubicBezTo>
                  <a:cubicBezTo>
                    <a:pt x="9221" y="1187"/>
                    <a:pt x="9199" y="1233"/>
                    <a:pt x="9176" y="1256"/>
                  </a:cubicBezTo>
                  <a:cubicBezTo>
                    <a:pt x="9130" y="1301"/>
                    <a:pt x="9084" y="1370"/>
                    <a:pt x="9039" y="1438"/>
                  </a:cubicBezTo>
                  <a:cubicBezTo>
                    <a:pt x="9039" y="1438"/>
                    <a:pt x="9039" y="1461"/>
                    <a:pt x="9039" y="1461"/>
                  </a:cubicBezTo>
                  <a:cubicBezTo>
                    <a:pt x="8993" y="1507"/>
                    <a:pt x="8948" y="1552"/>
                    <a:pt x="8925" y="1575"/>
                  </a:cubicBezTo>
                  <a:cubicBezTo>
                    <a:pt x="8856" y="1644"/>
                    <a:pt x="8788" y="1712"/>
                    <a:pt x="8742" y="1758"/>
                  </a:cubicBezTo>
                  <a:cubicBezTo>
                    <a:pt x="8696" y="1780"/>
                    <a:pt x="8674" y="1803"/>
                    <a:pt x="8651" y="1826"/>
                  </a:cubicBezTo>
                  <a:cubicBezTo>
                    <a:pt x="8445" y="1963"/>
                    <a:pt x="8240" y="2123"/>
                    <a:pt x="8035" y="2237"/>
                  </a:cubicBezTo>
                  <a:cubicBezTo>
                    <a:pt x="7829" y="2351"/>
                    <a:pt x="7624" y="2465"/>
                    <a:pt x="7418" y="2579"/>
                  </a:cubicBezTo>
                  <a:cubicBezTo>
                    <a:pt x="7213" y="2694"/>
                    <a:pt x="6985" y="2808"/>
                    <a:pt x="6779" y="2899"/>
                  </a:cubicBezTo>
                  <a:cubicBezTo>
                    <a:pt x="6505" y="3013"/>
                    <a:pt x="6231" y="3150"/>
                    <a:pt x="5957" y="3241"/>
                  </a:cubicBezTo>
                  <a:cubicBezTo>
                    <a:pt x="5661" y="3333"/>
                    <a:pt x="5364" y="3401"/>
                    <a:pt x="5067" y="3470"/>
                  </a:cubicBezTo>
                  <a:cubicBezTo>
                    <a:pt x="4839" y="3492"/>
                    <a:pt x="4611" y="3515"/>
                    <a:pt x="4382" y="3515"/>
                  </a:cubicBezTo>
                  <a:cubicBezTo>
                    <a:pt x="4322" y="3522"/>
                    <a:pt x="4260" y="3525"/>
                    <a:pt x="4197" y="3525"/>
                  </a:cubicBezTo>
                  <a:cubicBezTo>
                    <a:pt x="4045" y="3525"/>
                    <a:pt x="3889" y="3509"/>
                    <a:pt x="3743" y="3492"/>
                  </a:cubicBezTo>
                  <a:cubicBezTo>
                    <a:pt x="3515" y="3470"/>
                    <a:pt x="3264" y="3424"/>
                    <a:pt x="3036" y="3378"/>
                  </a:cubicBezTo>
                  <a:cubicBezTo>
                    <a:pt x="2808" y="3333"/>
                    <a:pt x="2579" y="3264"/>
                    <a:pt x="2374" y="3173"/>
                  </a:cubicBezTo>
                  <a:cubicBezTo>
                    <a:pt x="1826" y="2967"/>
                    <a:pt x="1301" y="2694"/>
                    <a:pt x="845" y="2374"/>
                  </a:cubicBezTo>
                  <a:cubicBezTo>
                    <a:pt x="822" y="2374"/>
                    <a:pt x="822" y="2351"/>
                    <a:pt x="822" y="2351"/>
                  </a:cubicBezTo>
                  <a:cubicBezTo>
                    <a:pt x="799" y="2328"/>
                    <a:pt x="776" y="2328"/>
                    <a:pt x="776" y="2305"/>
                  </a:cubicBezTo>
                  <a:cubicBezTo>
                    <a:pt x="711" y="2251"/>
                    <a:pt x="630" y="2223"/>
                    <a:pt x="548" y="2223"/>
                  </a:cubicBezTo>
                  <a:cubicBezTo>
                    <a:pt x="459" y="2223"/>
                    <a:pt x="368" y="2257"/>
                    <a:pt x="297" y="2328"/>
                  </a:cubicBezTo>
                  <a:cubicBezTo>
                    <a:pt x="251" y="2374"/>
                    <a:pt x="228" y="2420"/>
                    <a:pt x="228" y="2488"/>
                  </a:cubicBezTo>
                  <a:cubicBezTo>
                    <a:pt x="183" y="2488"/>
                    <a:pt x="137" y="2534"/>
                    <a:pt x="114" y="2557"/>
                  </a:cubicBezTo>
                  <a:cubicBezTo>
                    <a:pt x="0" y="2694"/>
                    <a:pt x="0" y="2899"/>
                    <a:pt x="137" y="3013"/>
                  </a:cubicBezTo>
                  <a:cubicBezTo>
                    <a:pt x="251" y="3127"/>
                    <a:pt x="388" y="3241"/>
                    <a:pt x="502" y="3333"/>
                  </a:cubicBezTo>
                  <a:cubicBezTo>
                    <a:pt x="639" y="3447"/>
                    <a:pt x="776" y="3538"/>
                    <a:pt x="913" y="3629"/>
                  </a:cubicBezTo>
                  <a:cubicBezTo>
                    <a:pt x="1164" y="3789"/>
                    <a:pt x="1438" y="3949"/>
                    <a:pt x="1735" y="4086"/>
                  </a:cubicBezTo>
                  <a:cubicBezTo>
                    <a:pt x="2009" y="4223"/>
                    <a:pt x="2305" y="4337"/>
                    <a:pt x="2625" y="4428"/>
                  </a:cubicBezTo>
                  <a:cubicBezTo>
                    <a:pt x="2785" y="4474"/>
                    <a:pt x="2922" y="4520"/>
                    <a:pt x="3081" y="4542"/>
                  </a:cubicBezTo>
                  <a:cubicBezTo>
                    <a:pt x="3287" y="4588"/>
                    <a:pt x="3469" y="4611"/>
                    <a:pt x="3652" y="4611"/>
                  </a:cubicBezTo>
                  <a:cubicBezTo>
                    <a:pt x="3812" y="4634"/>
                    <a:pt x="3994" y="4634"/>
                    <a:pt x="4154" y="4634"/>
                  </a:cubicBezTo>
                  <a:lnTo>
                    <a:pt x="4679" y="4634"/>
                  </a:lnTo>
                  <a:cubicBezTo>
                    <a:pt x="5044" y="4588"/>
                    <a:pt x="5410" y="4542"/>
                    <a:pt x="5752" y="4451"/>
                  </a:cubicBezTo>
                  <a:cubicBezTo>
                    <a:pt x="6414" y="4291"/>
                    <a:pt x="7030" y="4040"/>
                    <a:pt x="7601" y="3675"/>
                  </a:cubicBezTo>
                  <a:cubicBezTo>
                    <a:pt x="7806" y="3561"/>
                    <a:pt x="8012" y="3424"/>
                    <a:pt x="8194" y="3287"/>
                  </a:cubicBezTo>
                  <a:cubicBezTo>
                    <a:pt x="8400" y="3127"/>
                    <a:pt x="8605" y="2945"/>
                    <a:pt x="8788" y="2785"/>
                  </a:cubicBezTo>
                  <a:cubicBezTo>
                    <a:pt x="8970" y="2625"/>
                    <a:pt x="9107" y="2442"/>
                    <a:pt x="9244" y="2260"/>
                  </a:cubicBezTo>
                  <a:cubicBezTo>
                    <a:pt x="9267" y="2214"/>
                    <a:pt x="9290" y="2191"/>
                    <a:pt x="9336" y="2146"/>
                  </a:cubicBezTo>
                  <a:cubicBezTo>
                    <a:pt x="9427" y="2077"/>
                    <a:pt x="9541" y="1986"/>
                    <a:pt x="9632" y="1895"/>
                  </a:cubicBezTo>
                  <a:cubicBezTo>
                    <a:pt x="9724" y="1849"/>
                    <a:pt x="9792" y="1780"/>
                    <a:pt x="9861" y="1712"/>
                  </a:cubicBezTo>
                  <a:cubicBezTo>
                    <a:pt x="9883" y="1689"/>
                    <a:pt x="9883" y="1689"/>
                    <a:pt x="9906" y="1666"/>
                  </a:cubicBezTo>
                  <a:cubicBezTo>
                    <a:pt x="9929" y="1689"/>
                    <a:pt x="9952" y="1712"/>
                    <a:pt x="9975" y="1735"/>
                  </a:cubicBezTo>
                  <a:cubicBezTo>
                    <a:pt x="9975" y="1732"/>
                    <a:pt x="9974" y="1730"/>
                    <a:pt x="9974" y="1728"/>
                  </a:cubicBezTo>
                  <a:lnTo>
                    <a:pt x="9974" y="1728"/>
                  </a:lnTo>
                  <a:cubicBezTo>
                    <a:pt x="9981" y="1732"/>
                    <a:pt x="9989" y="1735"/>
                    <a:pt x="9998" y="1735"/>
                  </a:cubicBezTo>
                  <a:cubicBezTo>
                    <a:pt x="10134" y="1826"/>
                    <a:pt x="10249" y="1917"/>
                    <a:pt x="10408" y="1986"/>
                  </a:cubicBezTo>
                  <a:cubicBezTo>
                    <a:pt x="10568" y="2054"/>
                    <a:pt x="10751" y="2123"/>
                    <a:pt x="10933" y="2169"/>
                  </a:cubicBezTo>
                  <a:cubicBezTo>
                    <a:pt x="11230" y="2260"/>
                    <a:pt x="11527" y="2351"/>
                    <a:pt x="11846" y="2397"/>
                  </a:cubicBezTo>
                  <a:cubicBezTo>
                    <a:pt x="12166" y="2465"/>
                    <a:pt x="12531" y="2511"/>
                    <a:pt x="12873" y="2511"/>
                  </a:cubicBezTo>
                  <a:cubicBezTo>
                    <a:pt x="12916" y="2514"/>
                    <a:pt x="12958" y="2515"/>
                    <a:pt x="13001" y="2515"/>
                  </a:cubicBezTo>
                  <a:cubicBezTo>
                    <a:pt x="13283" y="2515"/>
                    <a:pt x="13577" y="2453"/>
                    <a:pt x="13855" y="2374"/>
                  </a:cubicBezTo>
                  <a:cubicBezTo>
                    <a:pt x="14083" y="2305"/>
                    <a:pt x="14289" y="2214"/>
                    <a:pt x="14494" y="2100"/>
                  </a:cubicBezTo>
                  <a:cubicBezTo>
                    <a:pt x="14700" y="1963"/>
                    <a:pt x="14882" y="1803"/>
                    <a:pt x="15019" y="1598"/>
                  </a:cubicBezTo>
                  <a:cubicBezTo>
                    <a:pt x="15179" y="1415"/>
                    <a:pt x="15316" y="1210"/>
                    <a:pt x="15361" y="959"/>
                  </a:cubicBezTo>
                  <a:cubicBezTo>
                    <a:pt x="15407" y="799"/>
                    <a:pt x="15430" y="639"/>
                    <a:pt x="15430" y="479"/>
                  </a:cubicBezTo>
                  <a:cubicBezTo>
                    <a:pt x="15453" y="434"/>
                    <a:pt x="15453" y="388"/>
                    <a:pt x="15453" y="343"/>
                  </a:cubicBezTo>
                  <a:cubicBezTo>
                    <a:pt x="15430" y="297"/>
                    <a:pt x="15430" y="274"/>
                    <a:pt x="15430" y="228"/>
                  </a:cubicBezTo>
                  <a:cubicBezTo>
                    <a:pt x="15407" y="91"/>
                    <a:pt x="15247" y="0"/>
                    <a:pt x="15110" y="0"/>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38"/>
            <p:cNvSpPr/>
            <p:nvPr/>
          </p:nvSpPr>
          <p:spPr>
            <a:xfrm>
              <a:off x="8818589" y="3570525"/>
              <a:ext cx="332826" cy="127835"/>
            </a:xfrm>
            <a:custGeom>
              <a:avLst/>
              <a:gdLst/>
              <a:ahLst/>
              <a:cxnLst/>
              <a:rect l="l" t="t" r="r" b="b"/>
              <a:pathLst>
                <a:path w="11893" h="4568" extrusionOk="0">
                  <a:moveTo>
                    <a:pt x="9359" y="3561"/>
                  </a:moveTo>
                  <a:cubicBezTo>
                    <a:pt x="9359" y="3561"/>
                    <a:pt x="9359" y="3561"/>
                    <a:pt x="9359" y="3584"/>
                  </a:cubicBezTo>
                  <a:lnTo>
                    <a:pt x="9336" y="3584"/>
                  </a:lnTo>
                  <a:cubicBezTo>
                    <a:pt x="9336" y="3584"/>
                    <a:pt x="9359" y="3584"/>
                    <a:pt x="9359" y="3561"/>
                  </a:cubicBezTo>
                  <a:close/>
                  <a:moveTo>
                    <a:pt x="11048" y="0"/>
                  </a:moveTo>
                  <a:cubicBezTo>
                    <a:pt x="10957" y="0"/>
                    <a:pt x="10865" y="46"/>
                    <a:pt x="10797" y="114"/>
                  </a:cubicBezTo>
                  <a:cubicBezTo>
                    <a:pt x="10751" y="137"/>
                    <a:pt x="10729" y="206"/>
                    <a:pt x="10729" y="251"/>
                  </a:cubicBezTo>
                  <a:cubicBezTo>
                    <a:pt x="10706" y="343"/>
                    <a:pt x="10729" y="411"/>
                    <a:pt x="10751" y="502"/>
                  </a:cubicBezTo>
                  <a:cubicBezTo>
                    <a:pt x="10774" y="525"/>
                    <a:pt x="10797" y="548"/>
                    <a:pt x="10820" y="571"/>
                  </a:cubicBezTo>
                  <a:cubicBezTo>
                    <a:pt x="10843" y="594"/>
                    <a:pt x="10843" y="616"/>
                    <a:pt x="10865" y="639"/>
                  </a:cubicBezTo>
                  <a:lnTo>
                    <a:pt x="10865" y="708"/>
                  </a:lnTo>
                  <a:cubicBezTo>
                    <a:pt x="10835" y="696"/>
                    <a:pt x="10804" y="690"/>
                    <a:pt x="10774" y="690"/>
                  </a:cubicBezTo>
                  <a:cubicBezTo>
                    <a:pt x="10692" y="690"/>
                    <a:pt x="10613" y="732"/>
                    <a:pt x="10546" y="799"/>
                  </a:cubicBezTo>
                  <a:cubicBezTo>
                    <a:pt x="10477" y="868"/>
                    <a:pt x="10455" y="959"/>
                    <a:pt x="10409" y="1050"/>
                  </a:cubicBezTo>
                  <a:cubicBezTo>
                    <a:pt x="10386" y="1119"/>
                    <a:pt x="10363" y="1164"/>
                    <a:pt x="10363" y="1210"/>
                  </a:cubicBezTo>
                  <a:cubicBezTo>
                    <a:pt x="10318" y="1301"/>
                    <a:pt x="10295" y="1393"/>
                    <a:pt x="10249" y="1507"/>
                  </a:cubicBezTo>
                  <a:cubicBezTo>
                    <a:pt x="10181" y="1666"/>
                    <a:pt x="10112" y="1826"/>
                    <a:pt x="9998" y="1986"/>
                  </a:cubicBezTo>
                  <a:cubicBezTo>
                    <a:pt x="9884" y="2146"/>
                    <a:pt x="9747" y="2283"/>
                    <a:pt x="9587" y="2420"/>
                  </a:cubicBezTo>
                  <a:cubicBezTo>
                    <a:pt x="9496" y="2488"/>
                    <a:pt x="9405" y="2557"/>
                    <a:pt x="9313" y="2602"/>
                  </a:cubicBezTo>
                  <a:cubicBezTo>
                    <a:pt x="9199" y="2648"/>
                    <a:pt x="9085" y="2716"/>
                    <a:pt x="8994" y="2762"/>
                  </a:cubicBezTo>
                  <a:cubicBezTo>
                    <a:pt x="8606" y="2922"/>
                    <a:pt x="8218" y="3059"/>
                    <a:pt x="7807" y="3127"/>
                  </a:cubicBezTo>
                  <a:cubicBezTo>
                    <a:pt x="7624" y="3173"/>
                    <a:pt x="7465" y="3173"/>
                    <a:pt x="7282" y="3173"/>
                  </a:cubicBezTo>
                  <a:cubicBezTo>
                    <a:pt x="7099" y="3173"/>
                    <a:pt x="6917" y="3173"/>
                    <a:pt x="6757" y="3150"/>
                  </a:cubicBezTo>
                  <a:cubicBezTo>
                    <a:pt x="6597" y="3127"/>
                    <a:pt x="6437" y="3104"/>
                    <a:pt x="6278" y="3082"/>
                  </a:cubicBezTo>
                  <a:cubicBezTo>
                    <a:pt x="6118" y="3036"/>
                    <a:pt x="5981" y="2990"/>
                    <a:pt x="5821" y="2945"/>
                  </a:cubicBezTo>
                  <a:cubicBezTo>
                    <a:pt x="5456" y="2785"/>
                    <a:pt x="5091" y="2602"/>
                    <a:pt x="4748" y="2397"/>
                  </a:cubicBezTo>
                  <a:cubicBezTo>
                    <a:pt x="4725" y="2374"/>
                    <a:pt x="4680" y="2351"/>
                    <a:pt x="4634" y="2328"/>
                  </a:cubicBezTo>
                  <a:cubicBezTo>
                    <a:pt x="4611" y="2283"/>
                    <a:pt x="4566" y="2260"/>
                    <a:pt x="4543" y="2237"/>
                  </a:cubicBezTo>
                  <a:cubicBezTo>
                    <a:pt x="4474" y="2191"/>
                    <a:pt x="4406" y="2123"/>
                    <a:pt x="4337" y="2100"/>
                  </a:cubicBezTo>
                  <a:cubicBezTo>
                    <a:pt x="4292" y="2077"/>
                    <a:pt x="4246" y="2054"/>
                    <a:pt x="4178" y="2054"/>
                  </a:cubicBezTo>
                  <a:cubicBezTo>
                    <a:pt x="4155" y="2054"/>
                    <a:pt x="4109" y="2077"/>
                    <a:pt x="4086" y="2077"/>
                  </a:cubicBezTo>
                  <a:cubicBezTo>
                    <a:pt x="3995" y="1963"/>
                    <a:pt x="3927" y="1849"/>
                    <a:pt x="3881" y="1735"/>
                  </a:cubicBezTo>
                  <a:cubicBezTo>
                    <a:pt x="3790" y="1575"/>
                    <a:pt x="3744" y="1393"/>
                    <a:pt x="3698" y="1210"/>
                  </a:cubicBezTo>
                  <a:cubicBezTo>
                    <a:pt x="3721" y="1187"/>
                    <a:pt x="3744" y="1164"/>
                    <a:pt x="3767" y="1141"/>
                  </a:cubicBezTo>
                  <a:cubicBezTo>
                    <a:pt x="3812" y="1050"/>
                    <a:pt x="3812" y="913"/>
                    <a:pt x="3767" y="822"/>
                  </a:cubicBezTo>
                  <a:cubicBezTo>
                    <a:pt x="3721" y="776"/>
                    <a:pt x="3698" y="731"/>
                    <a:pt x="3630" y="708"/>
                  </a:cubicBezTo>
                  <a:cubicBezTo>
                    <a:pt x="3584" y="616"/>
                    <a:pt x="3539" y="548"/>
                    <a:pt x="3447" y="502"/>
                  </a:cubicBezTo>
                  <a:cubicBezTo>
                    <a:pt x="3424" y="479"/>
                    <a:pt x="3402" y="457"/>
                    <a:pt x="3356" y="457"/>
                  </a:cubicBezTo>
                  <a:cubicBezTo>
                    <a:pt x="3333" y="449"/>
                    <a:pt x="3315" y="447"/>
                    <a:pt x="3299" y="447"/>
                  </a:cubicBezTo>
                  <a:cubicBezTo>
                    <a:pt x="3267" y="447"/>
                    <a:pt x="3242" y="457"/>
                    <a:pt x="3196" y="457"/>
                  </a:cubicBezTo>
                  <a:cubicBezTo>
                    <a:pt x="3128" y="479"/>
                    <a:pt x="3082" y="502"/>
                    <a:pt x="3036" y="525"/>
                  </a:cubicBezTo>
                  <a:cubicBezTo>
                    <a:pt x="2922" y="594"/>
                    <a:pt x="2831" y="662"/>
                    <a:pt x="2717" y="731"/>
                  </a:cubicBezTo>
                  <a:cubicBezTo>
                    <a:pt x="2694" y="731"/>
                    <a:pt x="2694" y="753"/>
                    <a:pt x="2694" y="753"/>
                  </a:cubicBezTo>
                  <a:cubicBezTo>
                    <a:pt x="2580" y="776"/>
                    <a:pt x="2489" y="799"/>
                    <a:pt x="2374" y="822"/>
                  </a:cubicBezTo>
                  <a:cubicBezTo>
                    <a:pt x="2260" y="868"/>
                    <a:pt x="2123" y="890"/>
                    <a:pt x="1986" y="913"/>
                  </a:cubicBezTo>
                  <a:cubicBezTo>
                    <a:pt x="1781" y="959"/>
                    <a:pt x="1576" y="982"/>
                    <a:pt x="1370" y="1004"/>
                  </a:cubicBezTo>
                  <a:cubicBezTo>
                    <a:pt x="1225" y="1021"/>
                    <a:pt x="1068" y="1037"/>
                    <a:pt x="916" y="1037"/>
                  </a:cubicBezTo>
                  <a:cubicBezTo>
                    <a:pt x="853" y="1037"/>
                    <a:pt x="791" y="1034"/>
                    <a:pt x="731" y="1027"/>
                  </a:cubicBezTo>
                  <a:cubicBezTo>
                    <a:pt x="640" y="1004"/>
                    <a:pt x="548" y="982"/>
                    <a:pt x="457" y="982"/>
                  </a:cubicBezTo>
                  <a:cubicBezTo>
                    <a:pt x="434" y="982"/>
                    <a:pt x="389" y="982"/>
                    <a:pt x="366" y="1004"/>
                  </a:cubicBezTo>
                  <a:lnTo>
                    <a:pt x="343" y="1004"/>
                  </a:lnTo>
                  <a:cubicBezTo>
                    <a:pt x="320" y="1004"/>
                    <a:pt x="297" y="1027"/>
                    <a:pt x="275" y="1027"/>
                  </a:cubicBezTo>
                  <a:cubicBezTo>
                    <a:pt x="160" y="1119"/>
                    <a:pt x="115" y="1256"/>
                    <a:pt x="160" y="1393"/>
                  </a:cubicBezTo>
                  <a:cubicBezTo>
                    <a:pt x="115" y="1415"/>
                    <a:pt x="69" y="1461"/>
                    <a:pt x="46" y="1507"/>
                  </a:cubicBezTo>
                  <a:cubicBezTo>
                    <a:pt x="1" y="1621"/>
                    <a:pt x="23" y="1781"/>
                    <a:pt x="160" y="1849"/>
                  </a:cubicBezTo>
                  <a:cubicBezTo>
                    <a:pt x="320" y="1917"/>
                    <a:pt x="503" y="1986"/>
                    <a:pt x="685" y="2054"/>
                  </a:cubicBezTo>
                  <a:cubicBezTo>
                    <a:pt x="800" y="2100"/>
                    <a:pt x="936" y="2123"/>
                    <a:pt x="1051" y="2123"/>
                  </a:cubicBezTo>
                  <a:cubicBezTo>
                    <a:pt x="1142" y="2123"/>
                    <a:pt x="1210" y="2146"/>
                    <a:pt x="1279" y="2146"/>
                  </a:cubicBezTo>
                  <a:cubicBezTo>
                    <a:pt x="1402" y="2155"/>
                    <a:pt x="1525" y="2161"/>
                    <a:pt x="1648" y="2161"/>
                  </a:cubicBezTo>
                  <a:cubicBezTo>
                    <a:pt x="1821" y="2161"/>
                    <a:pt x="1995" y="2150"/>
                    <a:pt x="2169" y="2123"/>
                  </a:cubicBezTo>
                  <a:cubicBezTo>
                    <a:pt x="2329" y="2100"/>
                    <a:pt x="2489" y="2077"/>
                    <a:pt x="2626" y="2032"/>
                  </a:cubicBezTo>
                  <a:cubicBezTo>
                    <a:pt x="2785" y="1963"/>
                    <a:pt x="2945" y="1895"/>
                    <a:pt x="3082" y="1803"/>
                  </a:cubicBezTo>
                  <a:cubicBezTo>
                    <a:pt x="3128" y="1781"/>
                    <a:pt x="3151" y="1781"/>
                    <a:pt x="3173" y="1758"/>
                  </a:cubicBezTo>
                  <a:cubicBezTo>
                    <a:pt x="3196" y="1781"/>
                    <a:pt x="3219" y="1826"/>
                    <a:pt x="3219" y="1849"/>
                  </a:cubicBezTo>
                  <a:cubicBezTo>
                    <a:pt x="3287" y="2009"/>
                    <a:pt x="3356" y="2169"/>
                    <a:pt x="3447" y="2306"/>
                  </a:cubicBezTo>
                  <a:cubicBezTo>
                    <a:pt x="3516" y="2442"/>
                    <a:pt x="3630" y="2557"/>
                    <a:pt x="3721" y="2671"/>
                  </a:cubicBezTo>
                  <a:cubicBezTo>
                    <a:pt x="3812" y="2808"/>
                    <a:pt x="3927" y="2945"/>
                    <a:pt x="4018" y="3059"/>
                  </a:cubicBezTo>
                  <a:cubicBezTo>
                    <a:pt x="4132" y="3173"/>
                    <a:pt x="4246" y="3264"/>
                    <a:pt x="4360" y="3355"/>
                  </a:cubicBezTo>
                  <a:cubicBezTo>
                    <a:pt x="4634" y="3561"/>
                    <a:pt x="4908" y="3766"/>
                    <a:pt x="5205" y="3926"/>
                  </a:cubicBezTo>
                  <a:cubicBezTo>
                    <a:pt x="5502" y="4086"/>
                    <a:pt x="5821" y="4223"/>
                    <a:pt x="6163" y="4337"/>
                  </a:cubicBezTo>
                  <a:cubicBezTo>
                    <a:pt x="6460" y="4428"/>
                    <a:pt x="6780" y="4497"/>
                    <a:pt x="7099" y="4520"/>
                  </a:cubicBezTo>
                  <a:cubicBezTo>
                    <a:pt x="7325" y="4548"/>
                    <a:pt x="7551" y="4567"/>
                    <a:pt x="7776" y="4567"/>
                  </a:cubicBezTo>
                  <a:cubicBezTo>
                    <a:pt x="7916" y="4567"/>
                    <a:pt x="8055" y="4560"/>
                    <a:pt x="8195" y="4542"/>
                  </a:cubicBezTo>
                  <a:cubicBezTo>
                    <a:pt x="8514" y="4520"/>
                    <a:pt x="8857" y="4451"/>
                    <a:pt x="9199" y="4337"/>
                  </a:cubicBezTo>
                  <a:cubicBezTo>
                    <a:pt x="9382" y="4291"/>
                    <a:pt x="9542" y="4200"/>
                    <a:pt x="9724" y="4109"/>
                  </a:cubicBezTo>
                  <a:cubicBezTo>
                    <a:pt x="9884" y="4040"/>
                    <a:pt x="10021" y="3972"/>
                    <a:pt x="10181" y="3880"/>
                  </a:cubicBezTo>
                  <a:cubicBezTo>
                    <a:pt x="10318" y="3789"/>
                    <a:pt x="10432" y="3698"/>
                    <a:pt x="10569" y="3607"/>
                  </a:cubicBezTo>
                  <a:cubicBezTo>
                    <a:pt x="10706" y="3492"/>
                    <a:pt x="10843" y="3378"/>
                    <a:pt x="10980" y="3264"/>
                  </a:cubicBezTo>
                  <a:cubicBezTo>
                    <a:pt x="11231" y="3013"/>
                    <a:pt x="11459" y="2739"/>
                    <a:pt x="11642" y="2465"/>
                  </a:cubicBezTo>
                  <a:cubicBezTo>
                    <a:pt x="11687" y="2397"/>
                    <a:pt x="11733" y="2328"/>
                    <a:pt x="11756" y="2260"/>
                  </a:cubicBezTo>
                  <a:cubicBezTo>
                    <a:pt x="11801" y="2146"/>
                    <a:pt x="11870" y="2032"/>
                    <a:pt x="11870" y="1895"/>
                  </a:cubicBezTo>
                  <a:cubicBezTo>
                    <a:pt x="11893" y="1735"/>
                    <a:pt x="11893" y="1552"/>
                    <a:pt x="11870" y="1370"/>
                  </a:cubicBezTo>
                  <a:cubicBezTo>
                    <a:pt x="11847" y="1187"/>
                    <a:pt x="11824" y="982"/>
                    <a:pt x="11733" y="776"/>
                  </a:cubicBezTo>
                  <a:cubicBezTo>
                    <a:pt x="11687" y="685"/>
                    <a:pt x="11642" y="594"/>
                    <a:pt x="11573" y="502"/>
                  </a:cubicBezTo>
                  <a:cubicBezTo>
                    <a:pt x="11527" y="411"/>
                    <a:pt x="11482" y="343"/>
                    <a:pt x="11413" y="297"/>
                  </a:cubicBezTo>
                  <a:lnTo>
                    <a:pt x="11436" y="297"/>
                  </a:lnTo>
                  <a:cubicBezTo>
                    <a:pt x="11413" y="274"/>
                    <a:pt x="11413" y="274"/>
                    <a:pt x="11390" y="251"/>
                  </a:cubicBezTo>
                  <a:cubicBezTo>
                    <a:pt x="11390" y="251"/>
                    <a:pt x="11390" y="251"/>
                    <a:pt x="11390" y="228"/>
                  </a:cubicBezTo>
                  <a:cubicBezTo>
                    <a:pt x="11322" y="160"/>
                    <a:pt x="11276" y="91"/>
                    <a:pt x="11208" y="46"/>
                  </a:cubicBezTo>
                  <a:cubicBezTo>
                    <a:pt x="11162" y="23"/>
                    <a:pt x="11094" y="0"/>
                    <a:pt x="11048" y="0"/>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38"/>
            <p:cNvSpPr/>
            <p:nvPr/>
          </p:nvSpPr>
          <p:spPr>
            <a:xfrm>
              <a:off x="9130957" y="3533473"/>
              <a:ext cx="93918" cy="70774"/>
            </a:xfrm>
            <a:custGeom>
              <a:avLst/>
              <a:gdLst/>
              <a:ahLst/>
              <a:cxnLst/>
              <a:rect l="l" t="t" r="r" b="b"/>
              <a:pathLst>
                <a:path w="3356" h="2529" extrusionOk="0">
                  <a:moveTo>
                    <a:pt x="1781" y="0"/>
                  </a:moveTo>
                  <a:cubicBezTo>
                    <a:pt x="1621" y="0"/>
                    <a:pt x="1507" y="137"/>
                    <a:pt x="1507" y="297"/>
                  </a:cubicBezTo>
                  <a:cubicBezTo>
                    <a:pt x="1507" y="320"/>
                    <a:pt x="1507" y="343"/>
                    <a:pt x="1507" y="366"/>
                  </a:cubicBezTo>
                  <a:cubicBezTo>
                    <a:pt x="1484" y="434"/>
                    <a:pt x="1484" y="480"/>
                    <a:pt x="1461" y="525"/>
                  </a:cubicBezTo>
                  <a:cubicBezTo>
                    <a:pt x="1438" y="548"/>
                    <a:pt x="1415" y="594"/>
                    <a:pt x="1415" y="617"/>
                  </a:cubicBezTo>
                  <a:cubicBezTo>
                    <a:pt x="1347" y="685"/>
                    <a:pt x="1278" y="731"/>
                    <a:pt x="1233" y="799"/>
                  </a:cubicBezTo>
                  <a:cubicBezTo>
                    <a:pt x="1164" y="845"/>
                    <a:pt x="1096" y="890"/>
                    <a:pt x="1027" y="936"/>
                  </a:cubicBezTo>
                  <a:cubicBezTo>
                    <a:pt x="936" y="982"/>
                    <a:pt x="868" y="1027"/>
                    <a:pt x="776" y="1073"/>
                  </a:cubicBezTo>
                  <a:lnTo>
                    <a:pt x="799" y="1073"/>
                  </a:lnTo>
                  <a:cubicBezTo>
                    <a:pt x="685" y="1119"/>
                    <a:pt x="594" y="1142"/>
                    <a:pt x="480" y="1187"/>
                  </a:cubicBezTo>
                  <a:cubicBezTo>
                    <a:pt x="434" y="1187"/>
                    <a:pt x="388" y="1210"/>
                    <a:pt x="343" y="1210"/>
                  </a:cubicBezTo>
                  <a:cubicBezTo>
                    <a:pt x="228" y="1256"/>
                    <a:pt x="137" y="1370"/>
                    <a:pt x="137" y="1507"/>
                  </a:cubicBezTo>
                  <a:cubicBezTo>
                    <a:pt x="69" y="1552"/>
                    <a:pt x="23" y="1621"/>
                    <a:pt x="0" y="1689"/>
                  </a:cubicBezTo>
                  <a:cubicBezTo>
                    <a:pt x="0" y="1735"/>
                    <a:pt x="0" y="1803"/>
                    <a:pt x="0" y="1849"/>
                  </a:cubicBezTo>
                  <a:cubicBezTo>
                    <a:pt x="23" y="1895"/>
                    <a:pt x="46" y="1918"/>
                    <a:pt x="69" y="1940"/>
                  </a:cubicBezTo>
                  <a:cubicBezTo>
                    <a:pt x="69" y="1963"/>
                    <a:pt x="69" y="1963"/>
                    <a:pt x="69" y="1963"/>
                  </a:cubicBezTo>
                  <a:cubicBezTo>
                    <a:pt x="23" y="2032"/>
                    <a:pt x="23" y="2123"/>
                    <a:pt x="46" y="2192"/>
                  </a:cubicBezTo>
                  <a:cubicBezTo>
                    <a:pt x="69" y="2260"/>
                    <a:pt x="114" y="2328"/>
                    <a:pt x="183" y="2374"/>
                  </a:cubicBezTo>
                  <a:cubicBezTo>
                    <a:pt x="365" y="2443"/>
                    <a:pt x="548" y="2465"/>
                    <a:pt x="753" y="2465"/>
                  </a:cubicBezTo>
                  <a:cubicBezTo>
                    <a:pt x="845" y="2488"/>
                    <a:pt x="913" y="2511"/>
                    <a:pt x="1005" y="2511"/>
                  </a:cubicBezTo>
                  <a:cubicBezTo>
                    <a:pt x="1096" y="2522"/>
                    <a:pt x="1181" y="2528"/>
                    <a:pt x="1264" y="2528"/>
                  </a:cubicBezTo>
                  <a:cubicBezTo>
                    <a:pt x="1347" y="2528"/>
                    <a:pt x="1427" y="2522"/>
                    <a:pt x="1507" y="2511"/>
                  </a:cubicBezTo>
                  <a:cubicBezTo>
                    <a:pt x="1575" y="2488"/>
                    <a:pt x="1666" y="2488"/>
                    <a:pt x="1735" y="2465"/>
                  </a:cubicBezTo>
                  <a:cubicBezTo>
                    <a:pt x="2009" y="2397"/>
                    <a:pt x="2260" y="2260"/>
                    <a:pt x="2511" y="2100"/>
                  </a:cubicBezTo>
                  <a:cubicBezTo>
                    <a:pt x="2625" y="2032"/>
                    <a:pt x="2739" y="1940"/>
                    <a:pt x="2831" y="1849"/>
                  </a:cubicBezTo>
                  <a:cubicBezTo>
                    <a:pt x="2945" y="1758"/>
                    <a:pt x="3036" y="1644"/>
                    <a:pt x="3104" y="1530"/>
                  </a:cubicBezTo>
                  <a:cubicBezTo>
                    <a:pt x="3173" y="1415"/>
                    <a:pt x="3219" y="1301"/>
                    <a:pt x="3264" y="1164"/>
                  </a:cubicBezTo>
                  <a:cubicBezTo>
                    <a:pt x="3287" y="1119"/>
                    <a:pt x="3310" y="1050"/>
                    <a:pt x="3310" y="982"/>
                  </a:cubicBezTo>
                  <a:lnTo>
                    <a:pt x="3333" y="913"/>
                  </a:lnTo>
                  <a:cubicBezTo>
                    <a:pt x="3356" y="890"/>
                    <a:pt x="3356" y="868"/>
                    <a:pt x="3356" y="868"/>
                  </a:cubicBezTo>
                  <a:cubicBezTo>
                    <a:pt x="3356" y="799"/>
                    <a:pt x="3356" y="754"/>
                    <a:pt x="3333" y="685"/>
                  </a:cubicBezTo>
                  <a:cubicBezTo>
                    <a:pt x="3333" y="617"/>
                    <a:pt x="3264" y="548"/>
                    <a:pt x="3196" y="502"/>
                  </a:cubicBezTo>
                  <a:cubicBezTo>
                    <a:pt x="3150" y="480"/>
                    <a:pt x="3104" y="480"/>
                    <a:pt x="3036" y="480"/>
                  </a:cubicBezTo>
                  <a:cubicBezTo>
                    <a:pt x="2990" y="480"/>
                    <a:pt x="2945" y="480"/>
                    <a:pt x="2899" y="525"/>
                  </a:cubicBezTo>
                  <a:cubicBezTo>
                    <a:pt x="2853" y="548"/>
                    <a:pt x="2831" y="571"/>
                    <a:pt x="2785" y="594"/>
                  </a:cubicBezTo>
                  <a:cubicBezTo>
                    <a:pt x="2785" y="571"/>
                    <a:pt x="2785" y="571"/>
                    <a:pt x="2785" y="548"/>
                  </a:cubicBezTo>
                  <a:cubicBezTo>
                    <a:pt x="2716" y="457"/>
                    <a:pt x="2602" y="411"/>
                    <a:pt x="2488" y="411"/>
                  </a:cubicBezTo>
                  <a:cubicBezTo>
                    <a:pt x="2488" y="366"/>
                    <a:pt x="2488" y="320"/>
                    <a:pt x="2488" y="274"/>
                  </a:cubicBezTo>
                  <a:cubicBezTo>
                    <a:pt x="2465" y="183"/>
                    <a:pt x="2397" y="92"/>
                    <a:pt x="2306" y="46"/>
                  </a:cubicBezTo>
                  <a:cubicBezTo>
                    <a:pt x="2273" y="30"/>
                    <a:pt x="2230" y="14"/>
                    <a:pt x="2191" y="14"/>
                  </a:cubicBezTo>
                  <a:cubicBezTo>
                    <a:pt x="2174" y="14"/>
                    <a:pt x="2159" y="16"/>
                    <a:pt x="2146" y="23"/>
                  </a:cubicBezTo>
                  <a:cubicBezTo>
                    <a:pt x="2077" y="23"/>
                    <a:pt x="2032" y="46"/>
                    <a:pt x="1986" y="69"/>
                  </a:cubicBezTo>
                  <a:cubicBezTo>
                    <a:pt x="1918" y="23"/>
                    <a:pt x="1849" y="0"/>
                    <a:pt x="1781" y="0"/>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38"/>
            <p:cNvSpPr/>
            <p:nvPr/>
          </p:nvSpPr>
          <p:spPr>
            <a:xfrm>
              <a:off x="9190985" y="3413390"/>
              <a:ext cx="529560" cy="183833"/>
            </a:xfrm>
            <a:custGeom>
              <a:avLst/>
              <a:gdLst/>
              <a:ahLst/>
              <a:cxnLst/>
              <a:rect l="l" t="t" r="r" b="b"/>
              <a:pathLst>
                <a:path w="18923" h="6569" extrusionOk="0">
                  <a:moveTo>
                    <a:pt x="17850" y="2397"/>
                  </a:moveTo>
                  <a:lnTo>
                    <a:pt x="17850" y="2397"/>
                  </a:lnTo>
                  <a:cubicBezTo>
                    <a:pt x="17782" y="2534"/>
                    <a:pt x="17713" y="2671"/>
                    <a:pt x="17622" y="2785"/>
                  </a:cubicBezTo>
                  <a:cubicBezTo>
                    <a:pt x="17622" y="2785"/>
                    <a:pt x="17599" y="2785"/>
                    <a:pt x="17599" y="2762"/>
                  </a:cubicBezTo>
                  <a:cubicBezTo>
                    <a:pt x="17553" y="2739"/>
                    <a:pt x="17531" y="2739"/>
                    <a:pt x="17485" y="2716"/>
                  </a:cubicBezTo>
                  <a:cubicBezTo>
                    <a:pt x="17622" y="2625"/>
                    <a:pt x="17736" y="2511"/>
                    <a:pt x="17850" y="2397"/>
                  </a:cubicBezTo>
                  <a:close/>
                  <a:moveTo>
                    <a:pt x="18581" y="0"/>
                  </a:moveTo>
                  <a:cubicBezTo>
                    <a:pt x="18489" y="0"/>
                    <a:pt x="18398" y="46"/>
                    <a:pt x="18330" y="114"/>
                  </a:cubicBezTo>
                  <a:cubicBezTo>
                    <a:pt x="18215" y="206"/>
                    <a:pt x="18238" y="365"/>
                    <a:pt x="18238" y="502"/>
                  </a:cubicBezTo>
                  <a:cubicBezTo>
                    <a:pt x="18215" y="548"/>
                    <a:pt x="18215" y="571"/>
                    <a:pt x="18215" y="594"/>
                  </a:cubicBezTo>
                  <a:cubicBezTo>
                    <a:pt x="18124" y="594"/>
                    <a:pt x="18056" y="639"/>
                    <a:pt x="18010" y="685"/>
                  </a:cubicBezTo>
                  <a:cubicBezTo>
                    <a:pt x="17919" y="776"/>
                    <a:pt x="17873" y="890"/>
                    <a:pt x="17805" y="982"/>
                  </a:cubicBezTo>
                  <a:cubicBezTo>
                    <a:pt x="17759" y="1050"/>
                    <a:pt x="17713" y="1119"/>
                    <a:pt x="17668" y="1210"/>
                  </a:cubicBezTo>
                  <a:cubicBezTo>
                    <a:pt x="17576" y="1347"/>
                    <a:pt x="17485" y="1484"/>
                    <a:pt x="17417" y="1598"/>
                  </a:cubicBezTo>
                  <a:cubicBezTo>
                    <a:pt x="17257" y="1803"/>
                    <a:pt x="17120" y="1986"/>
                    <a:pt x="16960" y="2146"/>
                  </a:cubicBezTo>
                  <a:cubicBezTo>
                    <a:pt x="16914" y="2191"/>
                    <a:pt x="16892" y="2237"/>
                    <a:pt x="16846" y="2283"/>
                  </a:cubicBezTo>
                  <a:cubicBezTo>
                    <a:pt x="16800" y="2305"/>
                    <a:pt x="16755" y="2305"/>
                    <a:pt x="16709" y="2328"/>
                  </a:cubicBezTo>
                  <a:cubicBezTo>
                    <a:pt x="16549" y="2397"/>
                    <a:pt x="16389" y="2465"/>
                    <a:pt x="16252" y="2511"/>
                  </a:cubicBezTo>
                  <a:cubicBezTo>
                    <a:pt x="15933" y="2625"/>
                    <a:pt x="15613" y="2739"/>
                    <a:pt x="15294" y="2830"/>
                  </a:cubicBezTo>
                  <a:cubicBezTo>
                    <a:pt x="14997" y="2922"/>
                    <a:pt x="14677" y="3013"/>
                    <a:pt x="14381" y="3082"/>
                  </a:cubicBezTo>
                  <a:cubicBezTo>
                    <a:pt x="14198" y="3127"/>
                    <a:pt x="14016" y="3173"/>
                    <a:pt x="13856" y="3219"/>
                  </a:cubicBezTo>
                  <a:cubicBezTo>
                    <a:pt x="13719" y="3241"/>
                    <a:pt x="13582" y="3264"/>
                    <a:pt x="13445" y="3287"/>
                  </a:cubicBezTo>
                  <a:cubicBezTo>
                    <a:pt x="12985" y="3340"/>
                    <a:pt x="12512" y="3393"/>
                    <a:pt x="12035" y="3393"/>
                  </a:cubicBezTo>
                  <a:cubicBezTo>
                    <a:pt x="11897" y="3393"/>
                    <a:pt x="11758" y="3389"/>
                    <a:pt x="11619" y="3378"/>
                  </a:cubicBezTo>
                  <a:cubicBezTo>
                    <a:pt x="11528" y="3378"/>
                    <a:pt x="11459" y="3355"/>
                    <a:pt x="11368" y="3355"/>
                  </a:cubicBezTo>
                  <a:cubicBezTo>
                    <a:pt x="11254" y="3310"/>
                    <a:pt x="11162" y="3287"/>
                    <a:pt x="11048" y="3241"/>
                  </a:cubicBezTo>
                  <a:cubicBezTo>
                    <a:pt x="10911" y="3196"/>
                    <a:pt x="10774" y="3150"/>
                    <a:pt x="10660" y="3127"/>
                  </a:cubicBezTo>
                  <a:cubicBezTo>
                    <a:pt x="10592" y="3104"/>
                    <a:pt x="10523" y="3082"/>
                    <a:pt x="10432" y="3059"/>
                  </a:cubicBezTo>
                  <a:cubicBezTo>
                    <a:pt x="10386" y="3036"/>
                    <a:pt x="10341" y="3036"/>
                    <a:pt x="10295" y="3013"/>
                  </a:cubicBezTo>
                  <a:cubicBezTo>
                    <a:pt x="10249" y="3013"/>
                    <a:pt x="10204" y="2990"/>
                    <a:pt x="10135" y="2990"/>
                  </a:cubicBezTo>
                  <a:cubicBezTo>
                    <a:pt x="10021" y="2945"/>
                    <a:pt x="9907" y="2876"/>
                    <a:pt x="9816" y="2808"/>
                  </a:cubicBezTo>
                  <a:cubicBezTo>
                    <a:pt x="9724" y="2762"/>
                    <a:pt x="9656" y="2716"/>
                    <a:pt x="9565" y="2648"/>
                  </a:cubicBezTo>
                  <a:cubicBezTo>
                    <a:pt x="9565" y="2648"/>
                    <a:pt x="9542" y="2625"/>
                    <a:pt x="9519" y="2625"/>
                  </a:cubicBezTo>
                  <a:cubicBezTo>
                    <a:pt x="9519" y="2625"/>
                    <a:pt x="9496" y="2602"/>
                    <a:pt x="9496" y="2602"/>
                  </a:cubicBezTo>
                  <a:lnTo>
                    <a:pt x="9473" y="2602"/>
                  </a:lnTo>
                  <a:cubicBezTo>
                    <a:pt x="9450" y="2579"/>
                    <a:pt x="9450" y="2579"/>
                    <a:pt x="9428" y="2579"/>
                  </a:cubicBezTo>
                  <a:cubicBezTo>
                    <a:pt x="9405" y="2511"/>
                    <a:pt x="9382" y="2465"/>
                    <a:pt x="9336" y="2442"/>
                  </a:cubicBezTo>
                  <a:cubicBezTo>
                    <a:pt x="9287" y="2393"/>
                    <a:pt x="9202" y="2356"/>
                    <a:pt x="9124" y="2356"/>
                  </a:cubicBezTo>
                  <a:cubicBezTo>
                    <a:pt x="9094" y="2356"/>
                    <a:pt x="9065" y="2361"/>
                    <a:pt x="9040" y="2374"/>
                  </a:cubicBezTo>
                  <a:cubicBezTo>
                    <a:pt x="8971" y="2397"/>
                    <a:pt x="8925" y="2397"/>
                    <a:pt x="8880" y="2442"/>
                  </a:cubicBezTo>
                  <a:cubicBezTo>
                    <a:pt x="8857" y="2465"/>
                    <a:pt x="8834" y="2465"/>
                    <a:pt x="8811" y="2488"/>
                  </a:cubicBezTo>
                  <a:cubicBezTo>
                    <a:pt x="8697" y="2534"/>
                    <a:pt x="8606" y="2602"/>
                    <a:pt x="8492" y="2671"/>
                  </a:cubicBezTo>
                  <a:cubicBezTo>
                    <a:pt x="8446" y="2716"/>
                    <a:pt x="8378" y="2762"/>
                    <a:pt x="8309" y="2808"/>
                  </a:cubicBezTo>
                  <a:cubicBezTo>
                    <a:pt x="8172" y="2945"/>
                    <a:pt x="8035" y="3059"/>
                    <a:pt x="7898" y="3173"/>
                  </a:cubicBezTo>
                  <a:cubicBezTo>
                    <a:pt x="7784" y="3287"/>
                    <a:pt x="7670" y="3378"/>
                    <a:pt x="7579" y="3492"/>
                  </a:cubicBezTo>
                  <a:cubicBezTo>
                    <a:pt x="7510" y="3538"/>
                    <a:pt x="7465" y="3584"/>
                    <a:pt x="7419" y="3652"/>
                  </a:cubicBezTo>
                  <a:cubicBezTo>
                    <a:pt x="7351" y="3721"/>
                    <a:pt x="7259" y="3766"/>
                    <a:pt x="7214" y="3858"/>
                  </a:cubicBezTo>
                  <a:cubicBezTo>
                    <a:pt x="7191" y="3880"/>
                    <a:pt x="7168" y="3903"/>
                    <a:pt x="7168" y="3926"/>
                  </a:cubicBezTo>
                  <a:cubicBezTo>
                    <a:pt x="7054" y="3995"/>
                    <a:pt x="6940" y="4040"/>
                    <a:pt x="6826" y="4109"/>
                  </a:cubicBezTo>
                  <a:cubicBezTo>
                    <a:pt x="6711" y="4154"/>
                    <a:pt x="6620" y="4200"/>
                    <a:pt x="6506" y="4268"/>
                  </a:cubicBezTo>
                  <a:cubicBezTo>
                    <a:pt x="6118" y="4451"/>
                    <a:pt x="5707" y="4611"/>
                    <a:pt x="5296" y="4748"/>
                  </a:cubicBezTo>
                  <a:cubicBezTo>
                    <a:pt x="5068" y="4816"/>
                    <a:pt x="4840" y="4885"/>
                    <a:pt x="4634" y="4930"/>
                  </a:cubicBezTo>
                  <a:cubicBezTo>
                    <a:pt x="4520" y="4976"/>
                    <a:pt x="4406" y="4999"/>
                    <a:pt x="4292" y="5022"/>
                  </a:cubicBezTo>
                  <a:cubicBezTo>
                    <a:pt x="4178" y="5045"/>
                    <a:pt x="4064" y="5067"/>
                    <a:pt x="3950" y="5090"/>
                  </a:cubicBezTo>
                  <a:cubicBezTo>
                    <a:pt x="3721" y="5136"/>
                    <a:pt x="3516" y="5159"/>
                    <a:pt x="3310" y="5159"/>
                  </a:cubicBezTo>
                  <a:cubicBezTo>
                    <a:pt x="3196" y="5159"/>
                    <a:pt x="3059" y="5181"/>
                    <a:pt x="2945" y="5181"/>
                  </a:cubicBezTo>
                  <a:cubicBezTo>
                    <a:pt x="2831" y="5181"/>
                    <a:pt x="2694" y="5159"/>
                    <a:pt x="2580" y="5159"/>
                  </a:cubicBezTo>
                  <a:lnTo>
                    <a:pt x="2557" y="5159"/>
                  </a:lnTo>
                  <a:cubicBezTo>
                    <a:pt x="2329" y="5113"/>
                    <a:pt x="2124" y="5067"/>
                    <a:pt x="1895" y="4976"/>
                  </a:cubicBezTo>
                  <a:cubicBezTo>
                    <a:pt x="1804" y="4953"/>
                    <a:pt x="1713" y="4908"/>
                    <a:pt x="1621" y="4862"/>
                  </a:cubicBezTo>
                  <a:cubicBezTo>
                    <a:pt x="1507" y="4816"/>
                    <a:pt x="1370" y="4748"/>
                    <a:pt x="1233" y="4702"/>
                  </a:cubicBezTo>
                  <a:cubicBezTo>
                    <a:pt x="1218" y="4699"/>
                    <a:pt x="1203" y="4698"/>
                    <a:pt x="1187" y="4698"/>
                  </a:cubicBezTo>
                  <a:cubicBezTo>
                    <a:pt x="1085" y="4698"/>
                    <a:pt x="976" y="4760"/>
                    <a:pt x="937" y="4839"/>
                  </a:cubicBezTo>
                  <a:cubicBezTo>
                    <a:pt x="868" y="4953"/>
                    <a:pt x="891" y="5067"/>
                    <a:pt x="959" y="5159"/>
                  </a:cubicBezTo>
                  <a:cubicBezTo>
                    <a:pt x="914" y="5181"/>
                    <a:pt x="891" y="5204"/>
                    <a:pt x="868" y="5227"/>
                  </a:cubicBezTo>
                  <a:cubicBezTo>
                    <a:pt x="823" y="5227"/>
                    <a:pt x="777" y="5205"/>
                    <a:pt x="754" y="5182"/>
                  </a:cubicBezTo>
                  <a:lnTo>
                    <a:pt x="754" y="5182"/>
                  </a:lnTo>
                  <a:cubicBezTo>
                    <a:pt x="754" y="5182"/>
                    <a:pt x="754" y="5182"/>
                    <a:pt x="754" y="5181"/>
                  </a:cubicBezTo>
                  <a:cubicBezTo>
                    <a:pt x="640" y="5159"/>
                    <a:pt x="549" y="5113"/>
                    <a:pt x="457" y="5067"/>
                  </a:cubicBezTo>
                  <a:cubicBezTo>
                    <a:pt x="393" y="5051"/>
                    <a:pt x="340" y="5035"/>
                    <a:pt x="290" y="5035"/>
                  </a:cubicBezTo>
                  <a:cubicBezTo>
                    <a:pt x="269" y="5035"/>
                    <a:pt x="249" y="5038"/>
                    <a:pt x="229" y="5045"/>
                  </a:cubicBezTo>
                  <a:cubicBezTo>
                    <a:pt x="161" y="5067"/>
                    <a:pt x="92" y="5113"/>
                    <a:pt x="46" y="5181"/>
                  </a:cubicBezTo>
                  <a:cubicBezTo>
                    <a:pt x="24" y="5250"/>
                    <a:pt x="1" y="5341"/>
                    <a:pt x="24" y="5410"/>
                  </a:cubicBezTo>
                  <a:cubicBezTo>
                    <a:pt x="46" y="5478"/>
                    <a:pt x="115" y="5570"/>
                    <a:pt x="161" y="5592"/>
                  </a:cubicBezTo>
                  <a:cubicBezTo>
                    <a:pt x="462" y="5700"/>
                    <a:pt x="764" y="5808"/>
                    <a:pt x="1066" y="5935"/>
                  </a:cubicBezTo>
                  <a:lnTo>
                    <a:pt x="1066" y="5935"/>
                  </a:lnTo>
                  <a:cubicBezTo>
                    <a:pt x="1061" y="5935"/>
                    <a:pt x="1056" y="5935"/>
                    <a:pt x="1051" y="5935"/>
                  </a:cubicBezTo>
                  <a:cubicBezTo>
                    <a:pt x="1667" y="6163"/>
                    <a:pt x="2306" y="6346"/>
                    <a:pt x="2968" y="6460"/>
                  </a:cubicBezTo>
                  <a:cubicBezTo>
                    <a:pt x="3310" y="6505"/>
                    <a:pt x="3676" y="6551"/>
                    <a:pt x="4018" y="6551"/>
                  </a:cubicBezTo>
                  <a:cubicBezTo>
                    <a:pt x="4189" y="6562"/>
                    <a:pt x="4366" y="6568"/>
                    <a:pt x="4543" y="6568"/>
                  </a:cubicBezTo>
                  <a:cubicBezTo>
                    <a:pt x="4720" y="6568"/>
                    <a:pt x="4897" y="6562"/>
                    <a:pt x="5068" y="6551"/>
                  </a:cubicBezTo>
                  <a:cubicBezTo>
                    <a:pt x="5251" y="6528"/>
                    <a:pt x="5433" y="6483"/>
                    <a:pt x="5616" y="6460"/>
                  </a:cubicBezTo>
                  <a:cubicBezTo>
                    <a:pt x="5776" y="6437"/>
                    <a:pt x="5935" y="6391"/>
                    <a:pt x="6095" y="6346"/>
                  </a:cubicBezTo>
                  <a:cubicBezTo>
                    <a:pt x="6255" y="6300"/>
                    <a:pt x="6415" y="6254"/>
                    <a:pt x="6574" y="6209"/>
                  </a:cubicBezTo>
                  <a:cubicBezTo>
                    <a:pt x="6734" y="6140"/>
                    <a:pt x="6917" y="6072"/>
                    <a:pt x="7077" y="5980"/>
                  </a:cubicBezTo>
                  <a:cubicBezTo>
                    <a:pt x="7373" y="5843"/>
                    <a:pt x="7670" y="5684"/>
                    <a:pt x="7944" y="5501"/>
                  </a:cubicBezTo>
                  <a:cubicBezTo>
                    <a:pt x="8104" y="5387"/>
                    <a:pt x="8241" y="5273"/>
                    <a:pt x="8401" y="5136"/>
                  </a:cubicBezTo>
                  <a:cubicBezTo>
                    <a:pt x="8537" y="5022"/>
                    <a:pt x="8652" y="4885"/>
                    <a:pt x="8766" y="4771"/>
                  </a:cubicBezTo>
                  <a:cubicBezTo>
                    <a:pt x="8994" y="4520"/>
                    <a:pt x="9199" y="4223"/>
                    <a:pt x="9336" y="3926"/>
                  </a:cubicBezTo>
                  <a:cubicBezTo>
                    <a:pt x="9359" y="3880"/>
                    <a:pt x="9382" y="3835"/>
                    <a:pt x="9405" y="3789"/>
                  </a:cubicBezTo>
                  <a:cubicBezTo>
                    <a:pt x="9473" y="3858"/>
                    <a:pt x="9565" y="3903"/>
                    <a:pt x="9633" y="3949"/>
                  </a:cubicBezTo>
                  <a:cubicBezTo>
                    <a:pt x="9747" y="4040"/>
                    <a:pt x="9884" y="4109"/>
                    <a:pt x="10021" y="4200"/>
                  </a:cubicBezTo>
                  <a:cubicBezTo>
                    <a:pt x="10090" y="4223"/>
                    <a:pt x="10158" y="4268"/>
                    <a:pt x="10227" y="4314"/>
                  </a:cubicBezTo>
                  <a:cubicBezTo>
                    <a:pt x="10295" y="4360"/>
                    <a:pt x="10386" y="4383"/>
                    <a:pt x="10455" y="4428"/>
                  </a:cubicBezTo>
                  <a:cubicBezTo>
                    <a:pt x="10637" y="4497"/>
                    <a:pt x="10820" y="4565"/>
                    <a:pt x="10980" y="4634"/>
                  </a:cubicBezTo>
                  <a:cubicBezTo>
                    <a:pt x="11299" y="4748"/>
                    <a:pt x="11596" y="4839"/>
                    <a:pt x="11916" y="4930"/>
                  </a:cubicBezTo>
                  <a:cubicBezTo>
                    <a:pt x="12144" y="4999"/>
                    <a:pt x="12349" y="5045"/>
                    <a:pt x="12555" y="5067"/>
                  </a:cubicBezTo>
                  <a:cubicBezTo>
                    <a:pt x="12783" y="5113"/>
                    <a:pt x="13034" y="5113"/>
                    <a:pt x="13262" y="5113"/>
                  </a:cubicBezTo>
                  <a:cubicBezTo>
                    <a:pt x="13421" y="5121"/>
                    <a:pt x="13580" y="5127"/>
                    <a:pt x="13739" y="5127"/>
                  </a:cubicBezTo>
                  <a:cubicBezTo>
                    <a:pt x="14013" y="5127"/>
                    <a:pt x="14288" y="5111"/>
                    <a:pt x="14563" y="5067"/>
                  </a:cubicBezTo>
                  <a:lnTo>
                    <a:pt x="14541" y="5067"/>
                  </a:lnTo>
                  <a:cubicBezTo>
                    <a:pt x="14547" y="5067"/>
                    <a:pt x="14556" y="5067"/>
                    <a:pt x="14565" y="5067"/>
                  </a:cubicBezTo>
                  <a:lnTo>
                    <a:pt x="14565" y="5067"/>
                  </a:lnTo>
                  <a:lnTo>
                    <a:pt x="14563" y="5067"/>
                  </a:lnTo>
                  <a:cubicBezTo>
                    <a:pt x="14565" y="5067"/>
                    <a:pt x="14566" y="5067"/>
                    <a:pt x="14567" y="5067"/>
                  </a:cubicBezTo>
                  <a:lnTo>
                    <a:pt x="14567" y="5067"/>
                  </a:lnTo>
                  <a:cubicBezTo>
                    <a:pt x="14580" y="5066"/>
                    <a:pt x="14595" y="5064"/>
                    <a:pt x="14608" y="5059"/>
                  </a:cubicBezTo>
                  <a:lnTo>
                    <a:pt x="14608" y="5059"/>
                  </a:lnTo>
                  <a:cubicBezTo>
                    <a:pt x="14959" y="4991"/>
                    <a:pt x="15308" y="4903"/>
                    <a:pt x="15636" y="4793"/>
                  </a:cubicBezTo>
                  <a:cubicBezTo>
                    <a:pt x="15979" y="4679"/>
                    <a:pt x="16298" y="4542"/>
                    <a:pt x="16618" y="4405"/>
                  </a:cubicBezTo>
                  <a:cubicBezTo>
                    <a:pt x="16777" y="4337"/>
                    <a:pt x="16914" y="4246"/>
                    <a:pt x="17051" y="4177"/>
                  </a:cubicBezTo>
                  <a:cubicBezTo>
                    <a:pt x="17188" y="4086"/>
                    <a:pt x="17325" y="3995"/>
                    <a:pt x="17462" y="3880"/>
                  </a:cubicBezTo>
                  <a:cubicBezTo>
                    <a:pt x="17599" y="3766"/>
                    <a:pt x="17736" y="3652"/>
                    <a:pt x="17850" y="3515"/>
                  </a:cubicBezTo>
                  <a:cubicBezTo>
                    <a:pt x="17987" y="3401"/>
                    <a:pt x="18101" y="3241"/>
                    <a:pt x="18193" y="3104"/>
                  </a:cubicBezTo>
                  <a:cubicBezTo>
                    <a:pt x="18330" y="2922"/>
                    <a:pt x="18421" y="2739"/>
                    <a:pt x="18535" y="2534"/>
                  </a:cubicBezTo>
                  <a:cubicBezTo>
                    <a:pt x="18649" y="2283"/>
                    <a:pt x="18740" y="2054"/>
                    <a:pt x="18809" y="1781"/>
                  </a:cubicBezTo>
                  <a:cubicBezTo>
                    <a:pt x="18877" y="1529"/>
                    <a:pt x="18877" y="1278"/>
                    <a:pt x="18900" y="1027"/>
                  </a:cubicBezTo>
                  <a:cubicBezTo>
                    <a:pt x="18900" y="890"/>
                    <a:pt x="18900" y="731"/>
                    <a:pt x="18877" y="571"/>
                  </a:cubicBezTo>
                  <a:cubicBezTo>
                    <a:pt x="18900" y="525"/>
                    <a:pt x="18900" y="457"/>
                    <a:pt x="18900" y="388"/>
                  </a:cubicBezTo>
                  <a:cubicBezTo>
                    <a:pt x="18923" y="274"/>
                    <a:pt x="18877" y="160"/>
                    <a:pt x="18786" y="91"/>
                  </a:cubicBezTo>
                  <a:cubicBezTo>
                    <a:pt x="18740" y="23"/>
                    <a:pt x="18649" y="0"/>
                    <a:pt x="18581" y="0"/>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38"/>
            <p:cNvSpPr/>
            <p:nvPr/>
          </p:nvSpPr>
          <p:spPr>
            <a:xfrm>
              <a:off x="9654109" y="3422317"/>
              <a:ext cx="60699" cy="81352"/>
            </a:xfrm>
            <a:custGeom>
              <a:avLst/>
              <a:gdLst/>
              <a:ahLst/>
              <a:cxnLst/>
              <a:rect l="l" t="t" r="r" b="b"/>
              <a:pathLst>
                <a:path w="2169" h="2907" extrusionOk="0">
                  <a:moveTo>
                    <a:pt x="1895" y="1"/>
                  </a:moveTo>
                  <a:cubicBezTo>
                    <a:pt x="1849" y="1"/>
                    <a:pt x="1781" y="24"/>
                    <a:pt x="1735" y="46"/>
                  </a:cubicBezTo>
                  <a:cubicBezTo>
                    <a:pt x="1689" y="92"/>
                    <a:pt x="1644" y="138"/>
                    <a:pt x="1621" y="206"/>
                  </a:cubicBezTo>
                  <a:cubicBezTo>
                    <a:pt x="1598" y="275"/>
                    <a:pt x="1598" y="343"/>
                    <a:pt x="1598" y="412"/>
                  </a:cubicBezTo>
                  <a:cubicBezTo>
                    <a:pt x="1575" y="640"/>
                    <a:pt x="1529" y="845"/>
                    <a:pt x="1484" y="1073"/>
                  </a:cubicBezTo>
                  <a:cubicBezTo>
                    <a:pt x="1461" y="1142"/>
                    <a:pt x="1438" y="1210"/>
                    <a:pt x="1415" y="1279"/>
                  </a:cubicBezTo>
                  <a:cubicBezTo>
                    <a:pt x="1370" y="1347"/>
                    <a:pt x="1347" y="1439"/>
                    <a:pt x="1301" y="1507"/>
                  </a:cubicBezTo>
                  <a:cubicBezTo>
                    <a:pt x="1233" y="1621"/>
                    <a:pt x="1164" y="1713"/>
                    <a:pt x="1096" y="1827"/>
                  </a:cubicBezTo>
                  <a:cubicBezTo>
                    <a:pt x="1004" y="1964"/>
                    <a:pt x="913" y="2078"/>
                    <a:pt x="776" y="2192"/>
                  </a:cubicBezTo>
                  <a:cubicBezTo>
                    <a:pt x="571" y="2352"/>
                    <a:pt x="343" y="2489"/>
                    <a:pt x="91" y="2626"/>
                  </a:cubicBezTo>
                  <a:cubicBezTo>
                    <a:pt x="23" y="2671"/>
                    <a:pt x="0" y="2763"/>
                    <a:pt x="46" y="2831"/>
                  </a:cubicBezTo>
                  <a:cubicBezTo>
                    <a:pt x="73" y="2885"/>
                    <a:pt x="115" y="2907"/>
                    <a:pt x="164" y="2907"/>
                  </a:cubicBezTo>
                  <a:cubicBezTo>
                    <a:pt x="198" y="2907"/>
                    <a:pt x="236" y="2896"/>
                    <a:pt x="274" y="2877"/>
                  </a:cubicBezTo>
                  <a:cubicBezTo>
                    <a:pt x="365" y="2831"/>
                    <a:pt x="479" y="2763"/>
                    <a:pt x="594" y="2694"/>
                  </a:cubicBezTo>
                  <a:cubicBezTo>
                    <a:pt x="662" y="2648"/>
                    <a:pt x="731" y="2603"/>
                    <a:pt x="799" y="2557"/>
                  </a:cubicBezTo>
                  <a:cubicBezTo>
                    <a:pt x="845" y="2534"/>
                    <a:pt x="890" y="2511"/>
                    <a:pt x="913" y="2466"/>
                  </a:cubicBezTo>
                  <a:lnTo>
                    <a:pt x="913" y="2489"/>
                  </a:lnTo>
                  <a:cubicBezTo>
                    <a:pt x="890" y="2557"/>
                    <a:pt x="936" y="2648"/>
                    <a:pt x="982" y="2694"/>
                  </a:cubicBezTo>
                  <a:cubicBezTo>
                    <a:pt x="1032" y="2728"/>
                    <a:pt x="1082" y="2749"/>
                    <a:pt x="1132" y="2749"/>
                  </a:cubicBezTo>
                  <a:cubicBezTo>
                    <a:pt x="1150" y="2749"/>
                    <a:pt x="1169" y="2746"/>
                    <a:pt x="1187" y="2740"/>
                  </a:cubicBezTo>
                  <a:cubicBezTo>
                    <a:pt x="1278" y="2717"/>
                    <a:pt x="1324" y="2648"/>
                    <a:pt x="1370" y="2580"/>
                  </a:cubicBezTo>
                  <a:cubicBezTo>
                    <a:pt x="1392" y="2534"/>
                    <a:pt x="1415" y="2466"/>
                    <a:pt x="1438" y="2420"/>
                  </a:cubicBezTo>
                  <a:cubicBezTo>
                    <a:pt x="1484" y="2329"/>
                    <a:pt x="1529" y="2238"/>
                    <a:pt x="1575" y="2146"/>
                  </a:cubicBezTo>
                  <a:cubicBezTo>
                    <a:pt x="1666" y="1941"/>
                    <a:pt x="1758" y="1713"/>
                    <a:pt x="1826" y="1507"/>
                  </a:cubicBezTo>
                  <a:cubicBezTo>
                    <a:pt x="1849" y="1484"/>
                    <a:pt x="1849" y="1439"/>
                    <a:pt x="1872" y="1393"/>
                  </a:cubicBezTo>
                  <a:cubicBezTo>
                    <a:pt x="1895" y="1347"/>
                    <a:pt x="1917" y="1302"/>
                    <a:pt x="1940" y="1256"/>
                  </a:cubicBezTo>
                  <a:cubicBezTo>
                    <a:pt x="1986" y="1165"/>
                    <a:pt x="2032" y="1073"/>
                    <a:pt x="2054" y="982"/>
                  </a:cubicBezTo>
                  <a:cubicBezTo>
                    <a:pt x="2054" y="937"/>
                    <a:pt x="2054" y="891"/>
                    <a:pt x="2054" y="868"/>
                  </a:cubicBezTo>
                  <a:cubicBezTo>
                    <a:pt x="2077" y="777"/>
                    <a:pt x="2100" y="685"/>
                    <a:pt x="2100" y="594"/>
                  </a:cubicBezTo>
                  <a:cubicBezTo>
                    <a:pt x="2123" y="549"/>
                    <a:pt x="2123" y="503"/>
                    <a:pt x="2146" y="457"/>
                  </a:cubicBezTo>
                  <a:cubicBezTo>
                    <a:pt x="2146" y="389"/>
                    <a:pt x="2146" y="320"/>
                    <a:pt x="2169" y="275"/>
                  </a:cubicBezTo>
                  <a:cubicBezTo>
                    <a:pt x="2169" y="206"/>
                    <a:pt x="2146" y="183"/>
                    <a:pt x="2123" y="138"/>
                  </a:cubicBezTo>
                  <a:cubicBezTo>
                    <a:pt x="2077" y="69"/>
                    <a:pt x="2032" y="24"/>
                    <a:pt x="1963" y="1"/>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38"/>
            <p:cNvSpPr/>
            <p:nvPr/>
          </p:nvSpPr>
          <p:spPr>
            <a:xfrm>
              <a:off x="9690517" y="3393576"/>
              <a:ext cx="237649" cy="98395"/>
            </a:xfrm>
            <a:custGeom>
              <a:avLst/>
              <a:gdLst/>
              <a:ahLst/>
              <a:cxnLst/>
              <a:rect l="l" t="t" r="r" b="b"/>
              <a:pathLst>
                <a:path w="8492" h="3516" extrusionOk="0">
                  <a:moveTo>
                    <a:pt x="662" y="1461"/>
                  </a:moveTo>
                  <a:cubicBezTo>
                    <a:pt x="662" y="1461"/>
                    <a:pt x="685" y="1484"/>
                    <a:pt x="708" y="1484"/>
                  </a:cubicBezTo>
                  <a:cubicBezTo>
                    <a:pt x="731" y="1507"/>
                    <a:pt x="753" y="1507"/>
                    <a:pt x="799" y="1530"/>
                  </a:cubicBezTo>
                  <a:cubicBezTo>
                    <a:pt x="799" y="1530"/>
                    <a:pt x="799" y="1553"/>
                    <a:pt x="799" y="1553"/>
                  </a:cubicBezTo>
                  <a:cubicBezTo>
                    <a:pt x="868" y="1621"/>
                    <a:pt x="959" y="1644"/>
                    <a:pt x="1027" y="1690"/>
                  </a:cubicBezTo>
                  <a:cubicBezTo>
                    <a:pt x="1073" y="1712"/>
                    <a:pt x="1119" y="1735"/>
                    <a:pt x="1187" y="1758"/>
                  </a:cubicBezTo>
                  <a:cubicBezTo>
                    <a:pt x="1187" y="1781"/>
                    <a:pt x="1187" y="1781"/>
                    <a:pt x="1210" y="1781"/>
                  </a:cubicBezTo>
                  <a:cubicBezTo>
                    <a:pt x="1210" y="1781"/>
                    <a:pt x="1233" y="1804"/>
                    <a:pt x="1233" y="1804"/>
                  </a:cubicBezTo>
                  <a:cubicBezTo>
                    <a:pt x="1256" y="1804"/>
                    <a:pt x="1256" y="1827"/>
                    <a:pt x="1278" y="1827"/>
                  </a:cubicBezTo>
                  <a:lnTo>
                    <a:pt x="1256" y="1827"/>
                  </a:lnTo>
                  <a:cubicBezTo>
                    <a:pt x="1187" y="1804"/>
                    <a:pt x="1119" y="1804"/>
                    <a:pt x="1050" y="1781"/>
                  </a:cubicBezTo>
                  <a:cubicBezTo>
                    <a:pt x="1005" y="1758"/>
                    <a:pt x="959" y="1758"/>
                    <a:pt x="913" y="1758"/>
                  </a:cubicBezTo>
                  <a:cubicBezTo>
                    <a:pt x="868" y="1758"/>
                    <a:pt x="845" y="1735"/>
                    <a:pt x="776" y="1735"/>
                  </a:cubicBezTo>
                  <a:cubicBezTo>
                    <a:pt x="731" y="1735"/>
                    <a:pt x="685" y="1758"/>
                    <a:pt x="616" y="1758"/>
                  </a:cubicBezTo>
                  <a:cubicBezTo>
                    <a:pt x="616" y="1758"/>
                    <a:pt x="594" y="1781"/>
                    <a:pt x="571" y="1781"/>
                  </a:cubicBezTo>
                  <a:cubicBezTo>
                    <a:pt x="594" y="1690"/>
                    <a:pt x="616" y="1576"/>
                    <a:pt x="639" y="1484"/>
                  </a:cubicBezTo>
                  <a:lnTo>
                    <a:pt x="662" y="1461"/>
                  </a:lnTo>
                  <a:close/>
                  <a:moveTo>
                    <a:pt x="5582" y="2671"/>
                  </a:moveTo>
                  <a:lnTo>
                    <a:pt x="5582" y="2671"/>
                  </a:lnTo>
                  <a:cubicBezTo>
                    <a:pt x="5438" y="2726"/>
                    <a:pt x="5278" y="2764"/>
                    <a:pt x="5118" y="2785"/>
                  </a:cubicBezTo>
                  <a:lnTo>
                    <a:pt x="5118" y="2785"/>
                  </a:lnTo>
                  <a:cubicBezTo>
                    <a:pt x="5125" y="2783"/>
                    <a:pt x="5136" y="2778"/>
                    <a:pt x="5136" y="2762"/>
                  </a:cubicBezTo>
                  <a:cubicBezTo>
                    <a:pt x="5136" y="2762"/>
                    <a:pt x="5159" y="2740"/>
                    <a:pt x="5159" y="2740"/>
                  </a:cubicBezTo>
                  <a:cubicBezTo>
                    <a:pt x="5296" y="2717"/>
                    <a:pt x="5433" y="2694"/>
                    <a:pt x="5570" y="2671"/>
                  </a:cubicBezTo>
                  <a:cubicBezTo>
                    <a:pt x="5574" y="2671"/>
                    <a:pt x="5578" y="2671"/>
                    <a:pt x="5582" y="2671"/>
                  </a:cubicBezTo>
                  <a:close/>
                  <a:moveTo>
                    <a:pt x="8058" y="1"/>
                  </a:moveTo>
                  <a:cubicBezTo>
                    <a:pt x="8035" y="1"/>
                    <a:pt x="7989" y="1"/>
                    <a:pt x="7966" y="23"/>
                  </a:cubicBezTo>
                  <a:cubicBezTo>
                    <a:pt x="7852" y="46"/>
                    <a:pt x="7784" y="115"/>
                    <a:pt x="7715" y="206"/>
                  </a:cubicBezTo>
                  <a:cubicBezTo>
                    <a:pt x="7647" y="252"/>
                    <a:pt x="7624" y="320"/>
                    <a:pt x="7578" y="389"/>
                  </a:cubicBezTo>
                  <a:cubicBezTo>
                    <a:pt x="7510" y="457"/>
                    <a:pt x="7464" y="526"/>
                    <a:pt x="7418" y="594"/>
                  </a:cubicBezTo>
                  <a:cubicBezTo>
                    <a:pt x="7350" y="594"/>
                    <a:pt x="7304" y="594"/>
                    <a:pt x="7236" y="617"/>
                  </a:cubicBezTo>
                  <a:cubicBezTo>
                    <a:pt x="7190" y="617"/>
                    <a:pt x="7122" y="662"/>
                    <a:pt x="7076" y="685"/>
                  </a:cubicBezTo>
                  <a:cubicBezTo>
                    <a:pt x="7030" y="708"/>
                    <a:pt x="6962" y="754"/>
                    <a:pt x="6893" y="799"/>
                  </a:cubicBezTo>
                  <a:cubicBezTo>
                    <a:pt x="6779" y="868"/>
                    <a:pt x="6665" y="936"/>
                    <a:pt x="6551" y="1005"/>
                  </a:cubicBezTo>
                  <a:cubicBezTo>
                    <a:pt x="6300" y="1142"/>
                    <a:pt x="6049" y="1279"/>
                    <a:pt x="5798" y="1416"/>
                  </a:cubicBezTo>
                  <a:cubicBezTo>
                    <a:pt x="5684" y="1461"/>
                    <a:pt x="5592" y="1507"/>
                    <a:pt x="5501" y="1530"/>
                  </a:cubicBezTo>
                  <a:cubicBezTo>
                    <a:pt x="5364" y="1598"/>
                    <a:pt x="5227" y="1644"/>
                    <a:pt x="5090" y="1690"/>
                  </a:cubicBezTo>
                  <a:cubicBezTo>
                    <a:pt x="4862" y="1758"/>
                    <a:pt x="4611" y="1804"/>
                    <a:pt x="4383" y="1849"/>
                  </a:cubicBezTo>
                  <a:lnTo>
                    <a:pt x="4291" y="1849"/>
                  </a:lnTo>
                  <a:cubicBezTo>
                    <a:pt x="3835" y="1758"/>
                    <a:pt x="3378" y="1667"/>
                    <a:pt x="2922" y="1576"/>
                  </a:cubicBezTo>
                  <a:lnTo>
                    <a:pt x="2899" y="1576"/>
                  </a:lnTo>
                  <a:cubicBezTo>
                    <a:pt x="2899" y="1576"/>
                    <a:pt x="2899" y="1553"/>
                    <a:pt x="2876" y="1553"/>
                  </a:cubicBezTo>
                  <a:cubicBezTo>
                    <a:pt x="2625" y="1484"/>
                    <a:pt x="2351" y="1393"/>
                    <a:pt x="2077" y="1302"/>
                  </a:cubicBezTo>
                  <a:cubicBezTo>
                    <a:pt x="1918" y="1256"/>
                    <a:pt x="1781" y="1210"/>
                    <a:pt x="1621" y="1142"/>
                  </a:cubicBezTo>
                  <a:cubicBezTo>
                    <a:pt x="1552" y="1119"/>
                    <a:pt x="1484" y="1119"/>
                    <a:pt x="1415" y="1096"/>
                  </a:cubicBezTo>
                  <a:cubicBezTo>
                    <a:pt x="1370" y="1073"/>
                    <a:pt x="1324" y="1051"/>
                    <a:pt x="1278" y="1051"/>
                  </a:cubicBezTo>
                  <a:cubicBezTo>
                    <a:pt x="1233" y="1028"/>
                    <a:pt x="1187" y="1028"/>
                    <a:pt x="1141" y="1005"/>
                  </a:cubicBezTo>
                  <a:lnTo>
                    <a:pt x="1119" y="1005"/>
                  </a:lnTo>
                  <a:cubicBezTo>
                    <a:pt x="982" y="936"/>
                    <a:pt x="845" y="868"/>
                    <a:pt x="708" y="799"/>
                  </a:cubicBezTo>
                  <a:cubicBezTo>
                    <a:pt x="626" y="758"/>
                    <a:pt x="535" y="725"/>
                    <a:pt x="451" y="725"/>
                  </a:cubicBezTo>
                  <a:cubicBezTo>
                    <a:pt x="396" y="725"/>
                    <a:pt x="343" y="740"/>
                    <a:pt x="297" y="777"/>
                  </a:cubicBezTo>
                  <a:cubicBezTo>
                    <a:pt x="228" y="822"/>
                    <a:pt x="183" y="868"/>
                    <a:pt x="160" y="936"/>
                  </a:cubicBezTo>
                  <a:cubicBezTo>
                    <a:pt x="137" y="982"/>
                    <a:pt x="114" y="1051"/>
                    <a:pt x="114" y="1119"/>
                  </a:cubicBezTo>
                  <a:cubicBezTo>
                    <a:pt x="91" y="1256"/>
                    <a:pt x="91" y="1370"/>
                    <a:pt x="69" y="1507"/>
                  </a:cubicBezTo>
                  <a:cubicBezTo>
                    <a:pt x="69" y="1576"/>
                    <a:pt x="46" y="1644"/>
                    <a:pt x="46" y="1690"/>
                  </a:cubicBezTo>
                  <a:cubicBezTo>
                    <a:pt x="0" y="1849"/>
                    <a:pt x="91" y="1986"/>
                    <a:pt x="228" y="2009"/>
                  </a:cubicBezTo>
                  <a:cubicBezTo>
                    <a:pt x="263" y="2021"/>
                    <a:pt x="297" y="2026"/>
                    <a:pt x="328" y="2026"/>
                  </a:cubicBezTo>
                  <a:cubicBezTo>
                    <a:pt x="360" y="2026"/>
                    <a:pt x="388" y="2021"/>
                    <a:pt x="411" y="2009"/>
                  </a:cubicBezTo>
                  <a:lnTo>
                    <a:pt x="411" y="2009"/>
                  </a:lnTo>
                  <a:cubicBezTo>
                    <a:pt x="411" y="2055"/>
                    <a:pt x="388" y="2123"/>
                    <a:pt x="411" y="2169"/>
                  </a:cubicBezTo>
                  <a:cubicBezTo>
                    <a:pt x="434" y="2237"/>
                    <a:pt x="480" y="2283"/>
                    <a:pt x="525" y="2329"/>
                  </a:cubicBezTo>
                  <a:cubicBezTo>
                    <a:pt x="548" y="2352"/>
                    <a:pt x="571" y="2374"/>
                    <a:pt x="616" y="2397"/>
                  </a:cubicBezTo>
                  <a:cubicBezTo>
                    <a:pt x="662" y="2443"/>
                    <a:pt x="685" y="2489"/>
                    <a:pt x="731" y="2534"/>
                  </a:cubicBezTo>
                  <a:cubicBezTo>
                    <a:pt x="799" y="2625"/>
                    <a:pt x="868" y="2694"/>
                    <a:pt x="959" y="2762"/>
                  </a:cubicBezTo>
                  <a:cubicBezTo>
                    <a:pt x="1096" y="2877"/>
                    <a:pt x="1256" y="2968"/>
                    <a:pt x="1415" y="3036"/>
                  </a:cubicBezTo>
                  <a:cubicBezTo>
                    <a:pt x="1735" y="3173"/>
                    <a:pt x="2077" y="3265"/>
                    <a:pt x="2397" y="3333"/>
                  </a:cubicBezTo>
                  <a:cubicBezTo>
                    <a:pt x="2762" y="3402"/>
                    <a:pt x="3104" y="3447"/>
                    <a:pt x="3447" y="3470"/>
                  </a:cubicBezTo>
                  <a:cubicBezTo>
                    <a:pt x="3789" y="3516"/>
                    <a:pt x="4109" y="3516"/>
                    <a:pt x="4451" y="3516"/>
                  </a:cubicBezTo>
                  <a:cubicBezTo>
                    <a:pt x="4611" y="3493"/>
                    <a:pt x="4794" y="3493"/>
                    <a:pt x="4953" y="3470"/>
                  </a:cubicBezTo>
                  <a:cubicBezTo>
                    <a:pt x="5159" y="3447"/>
                    <a:pt x="5341" y="3402"/>
                    <a:pt x="5547" y="3379"/>
                  </a:cubicBezTo>
                  <a:cubicBezTo>
                    <a:pt x="5889" y="3287"/>
                    <a:pt x="6232" y="3173"/>
                    <a:pt x="6551" y="3013"/>
                  </a:cubicBezTo>
                  <a:cubicBezTo>
                    <a:pt x="6711" y="2945"/>
                    <a:pt x="6848" y="2854"/>
                    <a:pt x="6985" y="2762"/>
                  </a:cubicBezTo>
                  <a:cubicBezTo>
                    <a:pt x="7053" y="2717"/>
                    <a:pt x="7122" y="2671"/>
                    <a:pt x="7190" y="2603"/>
                  </a:cubicBezTo>
                  <a:cubicBezTo>
                    <a:pt x="7281" y="2534"/>
                    <a:pt x="7350" y="2489"/>
                    <a:pt x="7418" y="2397"/>
                  </a:cubicBezTo>
                  <a:cubicBezTo>
                    <a:pt x="7692" y="2146"/>
                    <a:pt x="7943" y="1872"/>
                    <a:pt x="8103" y="1530"/>
                  </a:cubicBezTo>
                  <a:cubicBezTo>
                    <a:pt x="8240" y="1279"/>
                    <a:pt x="8331" y="1005"/>
                    <a:pt x="8400" y="731"/>
                  </a:cubicBezTo>
                  <a:cubicBezTo>
                    <a:pt x="8446" y="526"/>
                    <a:pt x="8491" y="252"/>
                    <a:pt x="8309" y="92"/>
                  </a:cubicBezTo>
                  <a:cubicBezTo>
                    <a:pt x="8240" y="23"/>
                    <a:pt x="8149" y="1"/>
                    <a:pt x="8058" y="1"/>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38"/>
            <p:cNvSpPr/>
            <p:nvPr/>
          </p:nvSpPr>
          <p:spPr>
            <a:xfrm>
              <a:off x="9675181" y="3414005"/>
              <a:ext cx="263199" cy="88181"/>
            </a:xfrm>
            <a:custGeom>
              <a:avLst/>
              <a:gdLst/>
              <a:ahLst/>
              <a:cxnLst/>
              <a:rect l="l" t="t" r="r" b="b"/>
              <a:pathLst>
                <a:path w="9405" h="3151" extrusionOk="0">
                  <a:moveTo>
                    <a:pt x="9085" y="1"/>
                  </a:moveTo>
                  <a:cubicBezTo>
                    <a:pt x="8994" y="1"/>
                    <a:pt x="8925" y="24"/>
                    <a:pt x="8857" y="92"/>
                  </a:cubicBezTo>
                  <a:cubicBezTo>
                    <a:pt x="8811" y="138"/>
                    <a:pt x="8765" y="229"/>
                    <a:pt x="8765" y="321"/>
                  </a:cubicBezTo>
                  <a:cubicBezTo>
                    <a:pt x="8765" y="321"/>
                    <a:pt x="8788" y="321"/>
                    <a:pt x="8788" y="343"/>
                  </a:cubicBezTo>
                  <a:cubicBezTo>
                    <a:pt x="8742" y="389"/>
                    <a:pt x="8720" y="457"/>
                    <a:pt x="8674" y="503"/>
                  </a:cubicBezTo>
                  <a:cubicBezTo>
                    <a:pt x="8469" y="777"/>
                    <a:pt x="8217" y="1028"/>
                    <a:pt x="7966" y="1256"/>
                  </a:cubicBezTo>
                  <a:cubicBezTo>
                    <a:pt x="7807" y="1393"/>
                    <a:pt x="7624" y="1530"/>
                    <a:pt x="7441" y="1644"/>
                  </a:cubicBezTo>
                  <a:cubicBezTo>
                    <a:pt x="7350" y="1713"/>
                    <a:pt x="7259" y="1759"/>
                    <a:pt x="7168" y="1804"/>
                  </a:cubicBezTo>
                  <a:cubicBezTo>
                    <a:pt x="7076" y="1873"/>
                    <a:pt x="6985" y="1895"/>
                    <a:pt x="6894" y="1941"/>
                  </a:cubicBezTo>
                  <a:cubicBezTo>
                    <a:pt x="6757" y="2010"/>
                    <a:pt x="6620" y="2078"/>
                    <a:pt x="6483" y="2124"/>
                  </a:cubicBezTo>
                  <a:cubicBezTo>
                    <a:pt x="6323" y="2192"/>
                    <a:pt x="6163" y="2238"/>
                    <a:pt x="6026" y="2283"/>
                  </a:cubicBezTo>
                  <a:cubicBezTo>
                    <a:pt x="5752" y="2375"/>
                    <a:pt x="5456" y="2466"/>
                    <a:pt x="5182" y="2512"/>
                  </a:cubicBezTo>
                  <a:cubicBezTo>
                    <a:pt x="4976" y="2535"/>
                    <a:pt x="4748" y="2557"/>
                    <a:pt x="4543" y="2557"/>
                  </a:cubicBezTo>
                  <a:cubicBezTo>
                    <a:pt x="4314" y="2557"/>
                    <a:pt x="4063" y="2557"/>
                    <a:pt x="3835" y="2535"/>
                  </a:cubicBezTo>
                  <a:lnTo>
                    <a:pt x="3904" y="2535"/>
                  </a:lnTo>
                  <a:cubicBezTo>
                    <a:pt x="3812" y="2535"/>
                    <a:pt x="3721" y="2512"/>
                    <a:pt x="3630" y="2512"/>
                  </a:cubicBezTo>
                  <a:cubicBezTo>
                    <a:pt x="3356" y="2489"/>
                    <a:pt x="3105" y="2420"/>
                    <a:pt x="2854" y="2375"/>
                  </a:cubicBezTo>
                  <a:cubicBezTo>
                    <a:pt x="2580" y="2306"/>
                    <a:pt x="2306" y="2215"/>
                    <a:pt x="2055" y="2124"/>
                  </a:cubicBezTo>
                  <a:cubicBezTo>
                    <a:pt x="2032" y="2124"/>
                    <a:pt x="2032" y="2101"/>
                    <a:pt x="2010" y="2101"/>
                  </a:cubicBezTo>
                  <a:lnTo>
                    <a:pt x="2010" y="2101"/>
                  </a:lnTo>
                  <a:cubicBezTo>
                    <a:pt x="2032" y="2101"/>
                    <a:pt x="2032" y="2124"/>
                    <a:pt x="2032" y="2124"/>
                  </a:cubicBezTo>
                  <a:cubicBezTo>
                    <a:pt x="1804" y="2010"/>
                    <a:pt x="1553" y="1918"/>
                    <a:pt x="1347" y="1759"/>
                  </a:cubicBezTo>
                  <a:lnTo>
                    <a:pt x="1347" y="1759"/>
                  </a:lnTo>
                  <a:cubicBezTo>
                    <a:pt x="1347" y="1759"/>
                    <a:pt x="1370" y="1781"/>
                    <a:pt x="1370" y="1781"/>
                  </a:cubicBezTo>
                  <a:cubicBezTo>
                    <a:pt x="1370" y="1781"/>
                    <a:pt x="1347" y="1781"/>
                    <a:pt x="1347" y="1759"/>
                  </a:cubicBezTo>
                  <a:lnTo>
                    <a:pt x="1347" y="1759"/>
                  </a:lnTo>
                  <a:cubicBezTo>
                    <a:pt x="1347" y="1759"/>
                    <a:pt x="1347" y="1759"/>
                    <a:pt x="1347" y="1759"/>
                  </a:cubicBezTo>
                  <a:cubicBezTo>
                    <a:pt x="1256" y="1713"/>
                    <a:pt x="1187" y="1644"/>
                    <a:pt x="1119" y="1576"/>
                  </a:cubicBezTo>
                  <a:cubicBezTo>
                    <a:pt x="1096" y="1553"/>
                    <a:pt x="1096" y="1553"/>
                    <a:pt x="1096" y="1530"/>
                  </a:cubicBezTo>
                  <a:cubicBezTo>
                    <a:pt x="1096" y="1530"/>
                    <a:pt x="1073" y="1507"/>
                    <a:pt x="1073" y="1485"/>
                  </a:cubicBezTo>
                  <a:cubicBezTo>
                    <a:pt x="1050" y="1439"/>
                    <a:pt x="1028" y="1416"/>
                    <a:pt x="959" y="1393"/>
                  </a:cubicBezTo>
                  <a:cubicBezTo>
                    <a:pt x="946" y="1387"/>
                    <a:pt x="930" y="1384"/>
                    <a:pt x="914" y="1384"/>
                  </a:cubicBezTo>
                  <a:cubicBezTo>
                    <a:pt x="875" y="1384"/>
                    <a:pt x="832" y="1400"/>
                    <a:pt x="799" y="1416"/>
                  </a:cubicBezTo>
                  <a:cubicBezTo>
                    <a:pt x="776" y="1439"/>
                    <a:pt x="731" y="1439"/>
                    <a:pt x="708" y="1462"/>
                  </a:cubicBezTo>
                  <a:cubicBezTo>
                    <a:pt x="639" y="1485"/>
                    <a:pt x="594" y="1553"/>
                    <a:pt x="548" y="1599"/>
                  </a:cubicBezTo>
                  <a:cubicBezTo>
                    <a:pt x="503" y="1644"/>
                    <a:pt x="480" y="1713"/>
                    <a:pt x="434" y="1781"/>
                  </a:cubicBezTo>
                  <a:cubicBezTo>
                    <a:pt x="366" y="1895"/>
                    <a:pt x="297" y="2032"/>
                    <a:pt x="229" y="2147"/>
                  </a:cubicBezTo>
                  <a:cubicBezTo>
                    <a:pt x="160" y="2283"/>
                    <a:pt x="92" y="2420"/>
                    <a:pt x="23" y="2580"/>
                  </a:cubicBezTo>
                  <a:cubicBezTo>
                    <a:pt x="0" y="2603"/>
                    <a:pt x="23" y="2649"/>
                    <a:pt x="46" y="2672"/>
                  </a:cubicBezTo>
                  <a:cubicBezTo>
                    <a:pt x="65" y="2681"/>
                    <a:pt x="84" y="2687"/>
                    <a:pt x="101" y="2687"/>
                  </a:cubicBezTo>
                  <a:cubicBezTo>
                    <a:pt x="126" y="2687"/>
                    <a:pt x="147" y="2675"/>
                    <a:pt x="160" y="2649"/>
                  </a:cubicBezTo>
                  <a:cubicBezTo>
                    <a:pt x="251" y="2489"/>
                    <a:pt x="343" y="2306"/>
                    <a:pt x="411" y="2147"/>
                  </a:cubicBezTo>
                  <a:cubicBezTo>
                    <a:pt x="503" y="1987"/>
                    <a:pt x="571" y="1827"/>
                    <a:pt x="685" y="1690"/>
                  </a:cubicBezTo>
                  <a:cubicBezTo>
                    <a:pt x="708" y="1667"/>
                    <a:pt x="708" y="1644"/>
                    <a:pt x="731" y="1644"/>
                  </a:cubicBezTo>
                  <a:cubicBezTo>
                    <a:pt x="754" y="1622"/>
                    <a:pt x="776" y="1599"/>
                    <a:pt x="799" y="1599"/>
                  </a:cubicBezTo>
                  <a:cubicBezTo>
                    <a:pt x="845" y="1576"/>
                    <a:pt x="891" y="1576"/>
                    <a:pt x="913" y="1553"/>
                  </a:cubicBezTo>
                  <a:cubicBezTo>
                    <a:pt x="936" y="1576"/>
                    <a:pt x="936" y="1576"/>
                    <a:pt x="936" y="1599"/>
                  </a:cubicBezTo>
                  <a:cubicBezTo>
                    <a:pt x="959" y="1622"/>
                    <a:pt x="959" y="1644"/>
                    <a:pt x="959" y="1644"/>
                  </a:cubicBezTo>
                  <a:cubicBezTo>
                    <a:pt x="1005" y="1804"/>
                    <a:pt x="1119" y="1918"/>
                    <a:pt x="1210" y="2032"/>
                  </a:cubicBezTo>
                  <a:cubicBezTo>
                    <a:pt x="1324" y="2147"/>
                    <a:pt x="1461" y="2238"/>
                    <a:pt x="1598" y="2352"/>
                  </a:cubicBezTo>
                  <a:cubicBezTo>
                    <a:pt x="1735" y="2443"/>
                    <a:pt x="1895" y="2512"/>
                    <a:pt x="2032" y="2603"/>
                  </a:cubicBezTo>
                  <a:cubicBezTo>
                    <a:pt x="2214" y="2672"/>
                    <a:pt x="2374" y="2740"/>
                    <a:pt x="2557" y="2808"/>
                  </a:cubicBezTo>
                  <a:cubicBezTo>
                    <a:pt x="2694" y="2877"/>
                    <a:pt x="2854" y="2923"/>
                    <a:pt x="2991" y="2945"/>
                  </a:cubicBezTo>
                  <a:cubicBezTo>
                    <a:pt x="3150" y="2991"/>
                    <a:pt x="3310" y="3037"/>
                    <a:pt x="3470" y="3060"/>
                  </a:cubicBezTo>
                  <a:cubicBezTo>
                    <a:pt x="3652" y="3082"/>
                    <a:pt x="3858" y="3105"/>
                    <a:pt x="4040" y="3128"/>
                  </a:cubicBezTo>
                  <a:cubicBezTo>
                    <a:pt x="4200" y="3151"/>
                    <a:pt x="4360" y="3151"/>
                    <a:pt x="4543" y="3151"/>
                  </a:cubicBezTo>
                  <a:lnTo>
                    <a:pt x="5022" y="3151"/>
                  </a:lnTo>
                  <a:cubicBezTo>
                    <a:pt x="5227" y="3128"/>
                    <a:pt x="5410" y="3105"/>
                    <a:pt x="5593" y="3060"/>
                  </a:cubicBezTo>
                  <a:cubicBezTo>
                    <a:pt x="5752" y="3014"/>
                    <a:pt x="5912" y="2968"/>
                    <a:pt x="6072" y="2923"/>
                  </a:cubicBezTo>
                  <a:cubicBezTo>
                    <a:pt x="6209" y="2877"/>
                    <a:pt x="6369" y="2831"/>
                    <a:pt x="6528" y="2763"/>
                  </a:cubicBezTo>
                  <a:cubicBezTo>
                    <a:pt x="6711" y="2717"/>
                    <a:pt x="6871" y="2649"/>
                    <a:pt x="7031" y="2580"/>
                  </a:cubicBezTo>
                  <a:cubicBezTo>
                    <a:pt x="7213" y="2489"/>
                    <a:pt x="7373" y="2420"/>
                    <a:pt x="7533" y="2329"/>
                  </a:cubicBezTo>
                  <a:cubicBezTo>
                    <a:pt x="7693" y="2238"/>
                    <a:pt x="7829" y="2147"/>
                    <a:pt x="7966" y="2055"/>
                  </a:cubicBezTo>
                  <a:cubicBezTo>
                    <a:pt x="8126" y="1941"/>
                    <a:pt x="8286" y="1827"/>
                    <a:pt x="8423" y="1690"/>
                  </a:cubicBezTo>
                  <a:cubicBezTo>
                    <a:pt x="8628" y="1530"/>
                    <a:pt x="8811" y="1348"/>
                    <a:pt x="8971" y="1165"/>
                  </a:cubicBezTo>
                  <a:cubicBezTo>
                    <a:pt x="9062" y="1051"/>
                    <a:pt x="9153" y="960"/>
                    <a:pt x="9245" y="823"/>
                  </a:cubicBezTo>
                  <a:cubicBezTo>
                    <a:pt x="9267" y="777"/>
                    <a:pt x="9290" y="754"/>
                    <a:pt x="9313" y="686"/>
                  </a:cubicBezTo>
                  <a:cubicBezTo>
                    <a:pt x="9359" y="640"/>
                    <a:pt x="9382" y="572"/>
                    <a:pt x="9404" y="503"/>
                  </a:cubicBezTo>
                  <a:cubicBezTo>
                    <a:pt x="9404" y="457"/>
                    <a:pt x="9404" y="412"/>
                    <a:pt x="9404" y="366"/>
                  </a:cubicBezTo>
                  <a:cubicBezTo>
                    <a:pt x="9404" y="321"/>
                    <a:pt x="9404" y="252"/>
                    <a:pt x="9382" y="206"/>
                  </a:cubicBezTo>
                  <a:cubicBezTo>
                    <a:pt x="9359" y="69"/>
                    <a:pt x="9222" y="1"/>
                    <a:pt x="9085" y="1"/>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38"/>
            <p:cNvSpPr/>
            <p:nvPr/>
          </p:nvSpPr>
          <p:spPr>
            <a:xfrm>
              <a:off x="8391258" y="3634387"/>
              <a:ext cx="298964" cy="117257"/>
            </a:xfrm>
            <a:custGeom>
              <a:avLst/>
              <a:gdLst/>
              <a:ahLst/>
              <a:cxnLst/>
              <a:rect l="l" t="t" r="r" b="b"/>
              <a:pathLst>
                <a:path w="10683" h="4190" extrusionOk="0">
                  <a:moveTo>
                    <a:pt x="10340" y="1"/>
                  </a:moveTo>
                  <a:cubicBezTo>
                    <a:pt x="10295" y="1"/>
                    <a:pt x="10249" y="24"/>
                    <a:pt x="10203" y="46"/>
                  </a:cubicBezTo>
                  <a:cubicBezTo>
                    <a:pt x="10158" y="69"/>
                    <a:pt x="10112" y="115"/>
                    <a:pt x="10089" y="138"/>
                  </a:cubicBezTo>
                  <a:cubicBezTo>
                    <a:pt x="10044" y="206"/>
                    <a:pt x="10021" y="275"/>
                    <a:pt x="9975" y="320"/>
                  </a:cubicBezTo>
                  <a:cubicBezTo>
                    <a:pt x="9975" y="343"/>
                    <a:pt x="9975" y="343"/>
                    <a:pt x="9975" y="343"/>
                  </a:cubicBezTo>
                  <a:cubicBezTo>
                    <a:pt x="9907" y="480"/>
                    <a:pt x="9815" y="594"/>
                    <a:pt x="9724" y="708"/>
                  </a:cubicBezTo>
                  <a:cubicBezTo>
                    <a:pt x="9633" y="845"/>
                    <a:pt x="9519" y="982"/>
                    <a:pt x="9405" y="1119"/>
                  </a:cubicBezTo>
                  <a:cubicBezTo>
                    <a:pt x="9199" y="1347"/>
                    <a:pt x="8971" y="1576"/>
                    <a:pt x="8743" y="1781"/>
                  </a:cubicBezTo>
                  <a:cubicBezTo>
                    <a:pt x="8697" y="1827"/>
                    <a:pt x="8651" y="1850"/>
                    <a:pt x="8606" y="1895"/>
                  </a:cubicBezTo>
                  <a:cubicBezTo>
                    <a:pt x="8514" y="1964"/>
                    <a:pt x="8400" y="2032"/>
                    <a:pt x="8309" y="2101"/>
                  </a:cubicBezTo>
                  <a:cubicBezTo>
                    <a:pt x="8081" y="2238"/>
                    <a:pt x="7807" y="2397"/>
                    <a:pt x="7556" y="2534"/>
                  </a:cubicBezTo>
                  <a:cubicBezTo>
                    <a:pt x="7305" y="2671"/>
                    <a:pt x="7054" y="2785"/>
                    <a:pt x="6802" y="2877"/>
                  </a:cubicBezTo>
                  <a:cubicBezTo>
                    <a:pt x="6711" y="2899"/>
                    <a:pt x="6620" y="2922"/>
                    <a:pt x="6529" y="2945"/>
                  </a:cubicBezTo>
                  <a:cubicBezTo>
                    <a:pt x="6141" y="3059"/>
                    <a:pt x="5730" y="3105"/>
                    <a:pt x="5296" y="3151"/>
                  </a:cubicBezTo>
                  <a:cubicBezTo>
                    <a:pt x="5022" y="3151"/>
                    <a:pt x="4748" y="3151"/>
                    <a:pt x="4451" y="3128"/>
                  </a:cubicBezTo>
                  <a:lnTo>
                    <a:pt x="4246" y="3128"/>
                  </a:lnTo>
                  <a:cubicBezTo>
                    <a:pt x="4132" y="3105"/>
                    <a:pt x="4018" y="3082"/>
                    <a:pt x="3904" y="3082"/>
                  </a:cubicBezTo>
                  <a:cubicBezTo>
                    <a:pt x="3835" y="3059"/>
                    <a:pt x="3744" y="3036"/>
                    <a:pt x="3653" y="3014"/>
                  </a:cubicBezTo>
                  <a:lnTo>
                    <a:pt x="3653" y="3014"/>
                  </a:lnTo>
                  <a:cubicBezTo>
                    <a:pt x="3654" y="3015"/>
                    <a:pt x="3656" y="3017"/>
                    <a:pt x="3658" y="3018"/>
                  </a:cubicBezTo>
                  <a:lnTo>
                    <a:pt x="3658" y="3018"/>
                  </a:lnTo>
                  <a:cubicBezTo>
                    <a:pt x="3519" y="2978"/>
                    <a:pt x="3383" y="2936"/>
                    <a:pt x="3265" y="2877"/>
                  </a:cubicBezTo>
                  <a:cubicBezTo>
                    <a:pt x="3105" y="2831"/>
                    <a:pt x="2968" y="2763"/>
                    <a:pt x="2831" y="2694"/>
                  </a:cubicBezTo>
                  <a:cubicBezTo>
                    <a:pt x="2534" y="2580"/>
                    <a:pt x="2260" y="2420"/>
                    <a:pt x="1963" y="2283"/>
                  </a:cubicBezTo>
                  <a:cubicBezTo>
                    <a:pt x="1849" y="2215"/>
                    <a:pt x="1735" y="2146"/>
                    <a:pt x="1598" y="2078"/>
                  </a:cubicBezTo>
                  <a:cubicBezTo>
                    <a:pt x="1553" y="2032"/>
                    <a:pt x="1484" y="2009"/>
                    <a:pt x="1416" y="1964"/>
                  </a:cubicBezTo>
                  <a:cubicBezTo>
                    <a:pt x="1393" y="1941"/>
                    <a:pt x="1347" y="1941"/>
                    <a:pt x="1324" y="1918"/>
                  </a:cubicBezTo>
                  <a:cubicBezTo>
                    <a:pt x="1279" y="1895"/>
                    <a:pt x="1256" y="1872"/>
                    <a:pt x="1210" y="1850"/>
                  </a:cubicBezTo>
                  <a:cubicBezTo>
                    <a:pt x="1187" y="1850"/>
                    <a:pt x="1142" y="1827"/>
                    <a:pt x="1096" y="1827"/>
                  </a:cubicBezTo>
                  <a:cubicBezTo>
                    <a:pt x="1028" y="1827"/>
                    <a:pt x="959" y="1827"/>
                    <a:pt x="914" y="1872"/>
                  </a:cubicBezTo>
                  <a:cubicBezTo>
                    <a:pt x="777" y="1713"/>
                    <a:pt x="662" y="1553"/>
                    <a:pt x="525" y="1416"/>
                  </a:cubicBezTo>
                  <a:cubicBezTo>
                    <a:pt x="475" y="1340"/>
                    <a:pt x="397" y="1307"/>
                    <a:pt x="318" y="1307"/>
                  </a:cubicBezTo>
                  <a:cubicBezTo>
                    <a:pt x="254" y="1307"/>
                    <a:pt x="189" y="1329"/>
                    <a:pt x="137" y="1370"/>
                  </a:cubicBezTo>
                  <a:cubicBezTo>
                    <a:pt x="1" y="1484"/>
                    <a:pt x="1" y="1667"/>
                    <a:pt x="92" y="1781"/>
                  </a:cubicBezTo>
                  <a:cubicBezTo>
                    <a:pt x="206" y="1918"/>
                    <a:pt x="297" y="2055"/>
                    <a:pt x="411" y="2192"/>
                  </a:cubicBezTo>
                  <a:cubicBezTo>
                    <a:pt x="503" y="2306"/>
                    <a:pt x="617" y="2443"/>
                    <a:pt x="731" y="2557"/>
                  </a:cubicBezTo>
                  <a:cubicBezTo>
                    <a:pt x="959" y="2785"/>
                    <a:pt x="1210" y="3014"/>
                    <a:pt x="1507" y="3196"/>
                  </a:cubicBezTo>
                  <a:cubicBezTo>
                    <a:pt x="1781" y="3379"/>
                    <a:pt x="2100" y="3516"/>
                    <a:pt x="2420" y="3653"/>
                  </a:cubicBezTo>
                  <a:cubicBezTo>
                    <a:pt x="2717" y="3767"/>
                    <a:pt x="3059" y="3881"/>
                    <a:pt x="3401" y="3949"/>
                  </a:cubicBezTo>
                  <a:cubicBezTo>
                    <a:pt x="3721" y="4041"/>
                    <a:pt x="4063" y="4109"/>
                    <a:pt x="4406" y="4155"/>
                  </a:cubicBezTo>
                  <a:cubicBezTo>
                    <a:pt x="4588" y="4178"/>
                    <a:pt x="4771" y="4189"/>
                    <a:pt x="4954" y="4189"/>
                  </a:cubicBezTo>
                  <a:cubicBezTo>
                    <a:pt x="5136" y="4189"/>
                    <a:pt x="5319" y="4178"/>
                    <a:pt x="5501" y="4155"/>
                  </a:cubicBezTo>
                  <a:cubicBezTo>
                    <a:pt x="5821" y="4132"/>
                    <a:pt x="6118" y="4064"/>
                    <a:pt x="6437" y="3972"/>
                  </a:cubicBezTo>
                  <a:cubicBezTo>
                    <a:pt x="6620" y="3927"/>
                    <a:pt x="6802" y="3881"/>
                    <a:pt x="6962" y="3813"/>
                  </a:cubicBezTo>
                  <a:cubicBezTo>
                    <a:pt x="7122" y="3744"/>
                    <a:pt x="7259" y="3676"/>
                    <a:pt x="7396" y="3607"/>
                  </a:cubicBezTo>
                  <a:cubicBezTo>
                    <a:pt x="7693" y="3447"/>
                    <a:pt x="7989" y="3288"/>
                    <a:pt x="8263" y="3128"/>
                  </a:cubicBezTo>
                  <a:cubicBezTo>
                    <a:pt x="8560" y="2945"/>
                    <a:pt x="8857" y="2763"/>
                    <a:pt x="9131" y="2557"/>
                  </a:cubicBezTo>
                  <a:cubicBezTo>
                    <a:pt x="9382" y="2352"/>
                    <a:pt x="9656" y="2123"/>
                    <a:pt x="9861" y="1850"/>
                  </a:cubicBezTo>
                  <a:cubicBezTo>
                    <a:pt x="10066" y="1598"/>
                    <a:pt x="10226" y="1325"/>
                    <a:pt x="10386" y="1051"/>
                  </a:cubicBezTo>
                  <a:cubicBezTo>
                    <a:pt x="10432" y="959"/>
                    <a:pt x="10500" y="845"/>
                    <a:pt x="10523" y="754"/>
                  </a:cubicBezTo>
                  <a:cubicBezTo>
                    <a:pt x="10546" y="708"/>
                    <a:pt x="10569" y="663"/>
                    <a:pt x="10569" y="640"/>
                  </a:cubicBezTo>
                  <a:cubicBezTo>
                    <a:pt x="10591" y="594"/>
                    <a:pt x="10614" y="571"/>
                    <a:pt x="10637" y="526"/>
                  </a:cubicBezTo>
                  <a:cubicBezTo>
                    <a:pt x="10660" y="480"/>
                    <a:pt x="10660" y="434"/>
                    <a:pt x="10683" y="366"/>
                  </a:cubicBezTo>
                  <a:cubicBezTo>
                    <a:pt x="10683" y="297"/>
                    <a:pt x="10683" y="252"/>
                    <a:pt x="10660" y="183"/>
                  </a:cubicBezTo>
                  <a:cubicBezTo>
                    <a:pt x="10614" y="115"/>
                    <a:pt x="10546" y="46"/>
                    <a:pt x="10477" y="24"/>
                  </a:cubicBezTo>
                  <a:lnTo>
                    <a:pt x="10455" y="24"/>
                  </a:lnTo>
                  <a:cubicBezTo>
                    <a:pt x="10409" y="1"/>
                    <a:pt x="10386" y="1"/>
                    <a:pt x="10340" y="1"/>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38"/>
            <p:cNvSpPr/>
            <p:nvPr/>
          </p:nvSpPr>
          <p:spPr>
            <a:xfrm>
              <a:off x="8663384" y="3615217"/>
              <a:ext cx="180783" cy="74776"/>
            </a:xfrm>
            <a:custGeom>
              <a:avLst/>
              <a:gdLst/>
              <a:ahLst/>
              <a:cxnLst/>
              <a:rect l="l" t="t" r="r" b="b"/>
              <a:pathLst>
                <a:path w="6460" h="2672" extrusionOk="0">
                  <a:moveTo>
                    <a:pt x="6049" y="1"/>
                  </a:moveTo>
                  <a:cubicBezTo>
                    <a:pt x="5980" y="24"/>
                    <a:pt x="5935" y="47"/>
                    <a:pt x="5889" y="92"/>
                  </a:cubicBezTo>
                  <a:cubicBezTo>
                    <a:pt x="5843" y="115"/>
                    <a:pt x="5821" y="161"/>
                    <a:pt x="5775" y="206"/>
                  </a:cubicBezTo>
                  <a:cubicBezTo>
                    <a:pt x="5706" y="275"/>
                    <a:pt x="5661" y="343"/>
                    <a:pt x="5592" y="412"/>
                  </a:cubicBezTo>
                  <a:cubicBezTo>
                    <a:pt x="5478" y="526"/>
                    <a:pt x="5364" y="640"/>
                    <a:pt x="5250" y="777"/>
                  </a:cubicBezTo>
                  <a:cubicBezTo>
                    <a:pt x="5113" y="891"/>
                    <a:pt x="4976" y="1028"/>
                    <a:pt x="4839" y="1142"/>
                  </a:cubicBezTo>
                  <a:cubicBezTo>
                    <a:pt x="4725" y="1256"/>
                    <a:pt x="4588" y="1348"/>
                    <a:pt x="4451" y="1439"/>
                  </a:cubicBezTo>
                  <a:cubicBezTo>
                    <a:pt x="4291" y="1553"/>
                    <a:pt x="4131" y="1644"/>
                    <a:pt x="3949" y="1713"/>
                  </a:cubicBezTo>
                  <a:cubicBezTo>
                    <a:pt x="3789" y="1804"/>
                    <a:pt x="3606" y="1873"/>
                    <a:pt x="3424" y="1941"/>
                  </a:cubicBezTo>
                  <a:lnTo>
                    <a:pt x="3355" y="1964"/>
                  </a:lnTo>
                  <a:cubicBezTo>
                    <a:pt x="3287" y="1941"/>
                    <a:pt x="3218" y="1941"/>
                    <a:pt x="3173" y="1941"/>
                  </a:cubicBezTo>
                  <a:cubicBezTo>
                    <a:pt x="2899" y="1895"/>
                    <a:pt x="2648" y="1873"/>
                    <a:pt x="2397" y="1804"/>
                  </a:cubicBezTo>
                  <a:cubicBezTo>
                    <a:pt x="2054" y="1736"/>
                    <a:pt x="1689" y="1644"/>
                    <a:pt x="1370" y="1485"/>
                  </a:cubicBezTo>
                  <a:cubicBezTo>
                    <a:pt x="1255" y="1416"/>
                    <a:pt x="1164" y="1348"/>
                    <a:pt x="1073" y="1279"/>
                  </a:cubicBezTo>
                  <a:cubicBezTo>
                    <a:pt x="959" y="1165"/>
                    <a:pt x="867" y="1074"/>
                    <a:pt x="753" y="960"/>
                  </a:cubicBezTo>
                  <a:cubicBezTo>
                    <a:pt x="685" y="914"/>
                    <a:pt x="639" y="868"/>
                    <a:pt x="548" y="845"/>
                  </a:cubicBezTo>
                  <a:cubicBezTo>
                    <a:pt x="457" y="845"/>
                    <a:pt x="365" y="868"/>
                    <a:pt x="297" y="937"/>
                  </a:cubicBezTo>
                  <a:cubicBezTo>
                    <a:pt x="228" y="982"/>
                    <a:pt x="183" y="1074"/>
                    <a:pt x="183" y="1165"/>
                  </a:cubicBezTo>
                  <a:cubicBezTo>
                    <a:pt x="183" y="1233"/>
                    <a:pt x="206" y="1348"/>
                    <a:pt x="251" y="1393"/>
                  </a:cubicBezTo>
                  <a:lnTo>
                    <a:pt x="297" y="1439"/>
                  </a:lnTo>
                  <a:cubicBezTo>
                    <a:pt x="228" y="1439"/>
                    <a:pt x="160" y="1462"/>
                    <a:pt x="114" y="1485"/>
                  </a:cubicBezTo>
                  <a:cubicBezTo>
                    <a:pt x="46" y="1576"/>
                    <a:pt x="0" y="1713"/>
                    <a:pt x="46" y="1804"/>
                  </a:cubicBezTo>
                  <a:cubicBezTo>
                    <a:pt x="91" y="1873"/>
                    <a:pt x="114" y="1918"/>
                    <a:pt x="160" y="1964"/>
                  </a:cubicBezTo>
                  <a:cubicBezTo>
                    <a:pt x="206" y="2010"/>
                    <a:pt x="228" y="2055"/>
                    <a:pt x="274" y="2101"/>
                  </a:cubicBezTo>
                  <a:cubicBezTo>
                    <a:pt x="342" y="2147"/>
                    <a:pt x="411" y="2192"/>
                    <a:pt x="479" y="2238"/>
                  </a:cubicBezTo>
                  <a:cubicBezTo>
                    <a:pt x="639" y="2329"/>
                    <a:pt x="799" y="2398"/>
                    <a:pt x="959" y="2443"/>
                  </a:cubicBezTo>
                  <a:cubicBezTo>
                    <a:pt x="1324" y="2557"/>
                    <a:pt x="1666" y="2649"/>
                    <a:pt x="2032" y="2671"/>
                  </a:cubicBezTo>
                  <a:lnTo>
                    <a:pt x="2557" y="2671"/>
                  </a:lnTo>
                  <a:cubicBezTo>
                    <a:pt x="2739" y="2649"/>
                    <a:pt x="2945" y="2649"/>
                    <a:pt x="3150" y="2626"/>
                  </a:cubicBezTo>
                  <a:cubicBezTo>
                    <a:pt x="3173" y="2626"/>
                    <a:pt x="3218" y="2603"/>
                    <a:pt x="3241" y="2603"/>
                  </a:cubicBezTo>
                  <a:cubicBezTo>
                    <a:pt x="3378" y="2626"/>
                    <a:pt x="3492" y="2626"/>
                    <a:pt x="3629" y="2649"/>
                  </a:cubicBezTo>
                  <a:cubicBezTo>
                    <a:pt x="3812" y="2649"/>
                    <a:pt x="3995" y="2626"/>
                    <a:pt x="4177" y="2603"/>
                  </a:cubicBezTo>
                  <a:cubicBezTo>
                    <a:pt x="4314" y="2580"/>
                    <a:pt x="4474" y="2535"/>
                    <a:pt x="4611" y="2466"/>
                  </a:cubicBezTo>
                  <a:cubicBezTo>
                    <a:pt x="4748" y="2420"/>
                    <a:pt x="4885" y="2352"/>
                    <a:pt x="4999" y="2283"/>
                  </a:cubicBezTo>
                  <a:cubicBezTo>
                    <a:pt x="5159" y="2192"/>
                    <a:pt x="5273" y="2101"/>
                    <a:pt x="5410" y="2010"/>
                  </a:cubicBezTo>
                  <a:cubicBezTo>
                    <a:pt x="5524" y="1941"/>
                    <a:pt x="5592" y="1850"/>
                    <a:pt x="5706" y="1781"/>
                  </a:cubicBezTo>
                  <a:cubicBezTo>
                    <a:pt x="5798" y="1667"/>
                    <a:pt x="5889" y="1576"/>
                    <a:pt x="5980" y="1462"/>
                  </a:cubicBezTo>
                  <a:cubicBezTo>
                    <a:pt x="6049" y="1348"/>
                    <a:pt x="6117" y="1211"/>
                    <a:pt x="6186" y="1097"/>
                  </a:cubicBezTo>
                  <a:cubicBezTo>
                    <a:pt x="6254" y="982"/>
                    <a:pt x="6300" y="868"/>
                    <a:pt x="6346" y="777"/>
                  </a:cubicBezTo>
                  <a:cubicBezTo>
                    <a:pt x="6368" y="709"/>
                    <a:pt x="6391" y="663"/>
                    <a:pt x="6391" y="594"/>
                  </a:cubicBezTo>
                  <a:cubicBezTo>
                    <a:pt x="6437" y="480"/>
                    <a:pt x="6460" y="389"/>
                    <a:pt x="6460" y="275"/>
                  </a:cubicBezTo>
                  <a:cubicBezTo>
                    <a:pt x="6437" y="161"/>
                    <a:pt x="6346" y="47"/>
                    <a:pt x="6231" y="24"/>
                  </a:cubicBezTo>
                  <a:cubicBezTo>
                    <a:pt x="6186" y="1"/>
                    <a:pt x="6163" y="1"/>
                    <a:pt x="6117" y="1"/>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38"/>
            <p:cNvSpPr/>
            <p:nvPr/>
          </p:nvSpPr>
          <p:spPr>
            <a:xfrm>
              <a:off x="8654429" y="3613958"/>
              <a:ext cx="198693" cy="86306"/>
            </a:xfrm>
            <a:custGeom>
              <a:avLst/>
              <a:gdLst/>
              <a:ahLst/>
              <a:cxnLst/>
              <a:rect l="l" t="t" r="r" b="b"/>
              <a:pathLst>
                <a:path w="7100" h="3084" extrusionOk="0">
                  <a:moveTo>
                    <a:pt x="6780" y="0"/>
                  </a:moveTo>
                  <a:cubicBezTo>
                    <a:pt x="6643" y="0"/>
                    <a:pt x="6529" y="92"/>
                    <a:pt x="6483" y="206"/>
                  </a:cubicBezTo>
                  <a:cubicBezTo>
                    <a:pt x="6414" y="388"/>
                    <a:pt x="6369" y="571"/>
                    <a:pt x="6278" y="754"/>
                  </a:cubicBezTo>
                  <a:cubicBezTo>
                    <a:pt x="6186" y="936"/>
                    <a:pt x="6049" y="1119"/>
                    <a:pt x="5912" y="1278"/>
                  </a:cubicBezTo>
                  <a:cubicBezTo>
                    <a:pt x="5684" y="1507"/>
                    <a:pt x="5456" y="1712"/>
                    <a:pt x="5182" y="1895"/>
                  </a:cubicBezTo>
                  <a:cubicBezTo>
                    <a:pt x="5045" y="1963"/>
                    <a:pt x="4908" y="2055"/>
                    <a:pt x="4771" y="2123"/>
                  </a:cubicBezTo>
                  <a:cubicBezTo>
                    <a:pt x="4634" y="2192"/>
                    <a:pt x="4497" y="2237"/>
                    <a:pt x="4360" y="2306"/>
                  </a:cubicBezTo>
                  <a:cubicBezTo>
                    <a:pt x="4132" y="2374"/>
                    <a:pt x="3904" y="2420"/>
                    <a:pt x="3653" y="2420"/>
                  </a:cubicBezTo>
                  <a:cubicBezTo>
                    <a:pt x="3579" y="2426"/>
                    <a:pt x="3507" y="2429"/>
                    <a:pt x="3437" y="2429"/>
                  </a:cubicBezTo>
                  <a:cubicBezTo>
                    <a:pt x="3266" y="2429"/>
                    <a:pt x="3100" y="2413"/>
                    <a:pt x="2922" y="2397"/>
                  </a:cubicBezTo>
                  <a:cubicBezTo>
                    <a:pt x="2694" y="2351"/>
                    <a:pt x="2443" y="2328"/>
                    <a:pt x="2215" y="2260"/>
                  </a:cubicBezTo>
                  <a:cubicBezTo>
                    <a:pt x="2055" y="2237"/>
                    <a:pt x="1872" y="2192"/>
                    <a:pt x="1712" y="2123"/>
                  </a:cubicBezTo>
                  <a:cubicBezTo>
                    <a:pt x="1575" y="2077"/>
                    <a:pt x="1439" y="2009"/>
                    <a:pt x="1302" y="1963"/>
                  </a:cubicBezTo>
                  <a:cubicBezTo>
                    <a:pt x="1165" y="1872"/>
                    <a:pt x="1005" y="1781"/>
                    <a:pt x="891" y="1667"/>
                  </a:cubicBezTo>
                  <a:cubicBezTo>
                    <a:pt x="777" y="1552"/>
                    <a:pt x="685" y="1438"/>
                    <a:pt x="571" y="1301"/>
                  </a:cubicBezTo>
                  <a:cubicBezTo>
                    <a:pt x="523" y="1230"/>
                    <a:pt x="438" y="1196"/>
                    <a:pt x="348" y="1196"/>
                  </a:cubicBezTo>
                  <a:cubicBezTo>
                    <a:pt x="266" y="1196"/>
                    <a:pt x="180" y="1224"/>
                    <a:pt x="115" y="1278"/>
                  </a:cubicBezTo>
                  <a:cubicBezTo>
                    <a:pt x="46" y="1324"/>
                    <a:pt x="23" y="1415"/>
                    <a:pt x="1" y="1484"/>
                  </a:cubicBezTo>
                  <a:cubicBezTo>
                    <a:pt x="1" y="1575"/>
                    <a:pt x="23" y="1667"/>
                    <a:pt x="92" y="1735"/>
                  </a:cubicBezTo>
                  <a:cubicBezTo>
                    <a:pt x="183" y="1872"/>
                    <a:pt x="297" y="1986"/>
                    <a:pt x="411" y="2123"/>
                  </a:cubicBezTo>
                  <a:cubicBezTo>
                    <a:pt x="548" y="2237"/>
                    <a:pt x="708" y="2351"/>
                    <a:pt x="845" y="2443"/>
                  </a:cubicBezTo>
                  <a:cubicBezTo>
                    <a:pt x="1142" y="2602"/>
                    <a:pt x="1439" y="2739"/>
                    <a:pt x="1758" y="2831"/>
                  </a:cubicBezTo>
                  <a:cubicBezTo>
                    <a:pt x="2100" y="2922"/>
                    <a:pt x="2443" y="2990"/>
                    <a:pt x="2808" y="3036"/>
                  </a:cubicBezTo>
                  <a:cubicBezTo>
                    <a:pt x="3020" y="3064"/>
                    <a:pt x="3231" y="3084"/>
                    <a:pt x="3443" y="3084"/>
                  </a:cubicBezTo>
                  <a:cubicBezTo>
                    <a:pt x="3574" y="3084"/>
                    <a:pt x="3704" y="3076"/>
                    <a:pt x="3835" y="3059"/>
                  </a:cubicBezTo>
                  <a:cubicBezTo>
                    <a:pt x="4178" y="3036"/>
                    <a:pt x="4520" y="2945"/>
                    <a:pt x="4840" y="2808"/>
                  </a:cubicBezTo>
                  <a:cubicBezTo>
                    <a:pt x="5182" y="2671"/>
                    <a:pt x="5479" y="2488"/>
                    <a:pt x="5775" y="2283"/>
                  </a:cubicBezTo>
                  <a:cubicBezTo>
                    <a:pt x="6049" y="2077"/>
                    <a:pt x="6300" y="1826"/>
                    <a:pt x="6529" y="1575"/>
                  </a:cubicBezTo>
                  <a:cubicBezTo>
                    <a:pt x="6620" y="1461"/>
                    <a:pt x="6711" y="1324"/>
                    <a:pt x="6780" y="1210"/>
                  </a:cubicBezTo>
                  <a:cubicBezTo>
                    <a:pt x="6871" y="1050"/>
                    <a:pt x="6939" y="890"/>
                    <a:pt x="7008" y="731"/>
                  </a:cubicBezTo>
                  <a:cubicBezTo>
                    <a:pt x="7031" y="594"/>
                    <a:pt x="7054" y="457"/>
                    <a:pt x="7076" y="343"/>
                  </a:cubicBezTo>
                  <a:cubicBezTo>
                    <a:pt x="7099" y="206"/>
                    <a:pt x="7008" y="69"/>
                    <a:pt x="6871" y="23"/>
                  </a:cubicBezTo>
                  <a:cubicBezTo>
                    <a:pt x="6848" y="23"/>
                    <a:pt x="6802" y="0"/>
                    <a:pt x="6780" y="0"/>
                  </a:cubicBezTo>
                  <a:close/>
                </a:path>
              </a:pathLst>
            </a:custGeom>
            <a:solidFill>
              <a:srgbClr val="2F9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38"/>
            <p:cNvSpPr/>
            <p:nvPr/>
          </p:nvSpPr>
          <p:spPr>
            <a:xfrm>
              <a:off x="6934862" y="3610768"/>
              <a:ext cx="834904" cy="645166"/>
            </a:xfrm>
            <a:custGeom>
              <a:avLst/>
              <a:gdLst/>
              <a:ahLst/>
              <a:cxnLst/>
              <a:rect l="l" t="t" r="r" b="b"/>
              <a:pathLst>
                <a:path w="29834" h="23054" extrusionOk="0">
                  <a:moveTo>
                    <a:pt x="1850" y="0"/>
                  </a:moveTo>
                  <a:cubicBezTo>
                    <a:pt x="1827" y="0"/>
                    <a:pt x="1781" y="0"/>
                    <a:pt x="1736" y="23"/>
                  </a:cubicBezTo>
                  <a:cubicBezTo>
                    <a:pt x="1599" y="46"/>
                    <a:pt x="1484" y="160"/>
                    <a:pt x="1462" y="297"/>
                  </a:cubicBezTo>
                  <a:cubicBezTo>
                    <a:pt x="1439" y="388"/>
                    <a:pt x="1462" y="411"/>
                    <a:pt x="1462" y="479"/>
                  </a:cubicBezTo>
                  <a:cubicBezTo>
                    <a:pt x="1484" y="639"/>
                    <a:pt x="1462" y="776"/>
                    <a:pt x="1439" y="936"/>
                  </a:cubicBezTo>
                  <a:cubicBezTo>
                    <a:pt x="1416" y="1096"/>
                    <a:pt x="1370" y="1233"/>
                    <a:pt x="1325" y="1392"/>
                  </a:cubicBezTo>
                  <a:cubicBezTo>
                    <a:pt x="1211" y="1598"/>
                    <a:pt x="1096" y="1826"/>
                    <a:pt x="937" y="2009"/>
                  </a:cubicBezTo>
                  <a:cubicBezTo>
                    <a:pt x="868" y="2100"/>
                    <a:pt x="800" y="2169"/>
                    <a:pt x="708" y="2237"/>
                  </a:cubicBezTo>
                  <a:cubicBezTo>
                    <a:pt x="594" y="2306"/>
                    <a:pt x="435" y="2374"/>
                    <a:pt x="298" y="2442"/>
                  </a:cubicBezTo>
                  <a:lnTo>
                    <a:pt x="252" y="2465"/>
                  </a:lnTo>
                  <a:cubicBezTo>
                    <a:pt x="161" y="2488"/>
                    <a:pt x="115" y="2579"/>
                    <a:pt x="92" y="2694"/>
                  </a:cubicBezTo>
                  <a:cubicBezTo>
                    <a:pt x="46" y="2716"/>
                    <a:pt x="24" y="2762"/>
                    <a:pt x="1" y="2785"/>
                  </a:cubicBezTo>
                  <a:cubicBezTo>
                    <a:pt x="24" y="2899"/>
                    <a:pt x="46" y="3013"/>
                    <a:pt x="46" y="3104"/>
                  </a:cubicBezTo>
                  <a:cubicBezTo>
                    <a:pt x="69" y="3059"/>
                    <a:pt x="92" y="2990"/>
                    <a:pt x="138" y="2967"/>
                  </a:cubicBezTo>
                  <a:lnTo>
                    <a:pt x="161" y="2922"/>
                  </a:lnTo>
                  <a:lnTo>
                    <a:pt x="206" y="2899"/>
                  </a:lnTo>
                  <a:cubicBezTo>
                    <a:pt x="252" y="2876"/>
                    <a:pt x="320" y="2876"/>
                    <a:pt x="366" y="2876"/>
                  </a:cubicBezTo>
                  <a:lnTo>
                    <a:pt x="457" y="2876"/>
                  </a:lnTo>
                  <a:cubicBezTo>
                    <a:pt x="526" y="2899"/>
                    <a:pt x="571" y="2922"/>
                    <a:pt x="640" y="2990"/>
                  </a:cubicBezTo>
                  <a:cubicBezTo>
                    <a:pt x="640" y="3013"/>
                    <a:pt x="663" y="3013"/>
                    <a:pt x="686" y="3036"/>
                  </a:cubicBezTo>
                  <a:lnTo>
                    <a:pt x="754" y="3104"/>
                  </a:lnTo>
                  <a:lnTo>
                    <a:pt x="800" y="3150"/>
                  </a:lnTo>
                  <a:cubicBezTo>
                    <a:pt x="868" y="3219"/>
                    <a:pt x="937" y="3287"/>
                    <a:pt x="1005" y="3355"/>
                  </a:cubicBezTo>
                  <a:cubicBezTo>
                    <a:pt x="1142" y="3470"/>
                    <a:pt x="1256" y="3584"/>
                    <a:pt x="1416" y="3698"/>
                  </a:cubicBezTo>
                  <a:cubicBezTo>
                    <a:pt x="1621" y="3858"/>
                    <a:pt x="1872" y="4063"/>
                    <a:pt x="2169" y="4246"/>
                  </a:cubicBezTo>
                  <a:cubicBezTo>
                    <a:pt x="2283" y="4314"/>
                    <a:pt x="2420" y="4405"/>
                    <a:pt x="2557" y="4474"/>
                  </a:cubicBezTo>
                  <a:cubicBezTo>
                    <a:pt x="2649" y="4542"/>
                    <a:pt x="2763" y="4588"/>
                    <a:pt x="2854" y="4657"/>
                  </a:cubicBezTo>
                  <a:lnTo>
                    <a:pt x="2968" y="4725"/>
                  </a:lnTo>
                  <a:cubicBezTo>
                    <a:pt x="3196" y="4862"/>
                    <a:pt x="3425" y="4999"/>
                    <a:pt x="3630" y="5136"/>
                  </a:cubicBezTo>
                  <a:cubicBezTo>
                    <a:pt x="3858" y="5296"/>
                    <a:pt x="4109" y="5478"/>
                    <a:pt x="4383" y="5706"/>
                  </a:cubicBezTo>
                  <a:lnTo>
                    <a:pt x="4543" y="5821"/>
                  </a:lnTo>
                  <a:cubicBezTo>
                    <a:pt x="4817" y="6026"/>
                    <a:pt x="5068" y="6231"/>
                    <a:pt x="5342" y="6437"/>
                  </a:cubicBezTo>
                  <a:cubicBezTo>
                    <a:pt x="5502" y="6551"/>
                    <a:pt x="5639" y="6665"/>
                    <a:pt x="5798" y="6779"/>
                  </a:cubicBezTo>
                  <a:cubicBezTo>
                    <a:pt x="5913" y="6871"/>
                    <a:pt x="6050" y="6962"/>
                    <a:pt x="6164" y="7030"/>
                  </a:cubicBezTo>
                  <a:lnTo>
                    <a:pt x="6301" y="7144"/>
                  </a:lnTo>
                  <a:lnTo>
                    <a:pt x="6780" y="7510"/>
                  </a:lnTo>
                  <a:lnTo>
                    <a:pt x="7054" y="7715"/>
                  </a:lnTo>
                  <a:cubicBezTo>
                    <a:pt x="7214" y="7829"/>
                    <a:pt x="7351" y="7921"/>
                    <a:pt x="7510" y="8035"/>
                  </a:cubicBezTo>
                  <a:lnTo>
                    <a:pt x="7830" y="8286"/>
                  </a:lnTo>
                  <a:lnTo>
                    <a:pt x="8013" y="8423"/>
                  </a:lnTo>
                  <a:cubicBezTo>
                    <a:pt x="8218" y="8560"/>
                    <a:pt x="8401" y="8697"/>
                    <a:pt x="8583" y="8834"/>
                  </a:cubicBezTo>
                  <a:lnTo>
                    <a:pt x="9382" y="9404"/>
                  </a:lnTo>
                  <a:cubicBezTo>
                    <a:pt x="9633" y="9587"/>
                    <a:pt x="9907" y="9769"/>
                    <a:pt x="10181" y="9952"/>
                  </a:cubicBezTo>
                  <a:lnTo>
                    <a:pt x="10980" y="10477"/>
                  </a:lnTo>
                  <a:cubicBezTo>
                    <a:pt x="11231" y="10637"/>
                    <a:pt x="11482" y="10797"/>
                    <a:pt x="11733" y="10979"/>
                  </a:cubicBezTo>
                  <a:lnTo>
                    <a:pt x="11756" y="11002"/>
                  </a:lnTo>
                  <a:cubicBezTo>
                    <a:pt x="11961" y="11139"/>
                    <a:pt x="12167" y="11276"/>
                    <a:pt x="12349" y="11413"/>
                  </a:cubicBezTo>
                  <a:lnTo>
                    <a:pt x="12578" y="11595"/>
                  </a:lnTo>
                  <a:cubicBezTo>
                    <a:pt x="12669" y="11641"/>
                    <a:pt x="12737" y="11710"/>
                    <a:pt x="12829" y="11778"/>
                  </a:cubicBezTo>
                  <a:lnTo>
                    <a:pt x="12988" y="11892"/>
                  </a:lnTo>
                  <a:lnTo>
                    <a:pt x="13354" y="12166"/>
                  </a:lnTo>
                  <a:lnTo>
                    <a:pt x="13650" y="12394"/>
                  </a:lnTo>
                  <a:cubicBezTo>
                    <a:pt x="13833" y="12531"/>
                    <a:pt x="14016" y="12645"/>
                    <a:pt x="14175" y="12782"/>
                  </a:cubicBezTo>
                  <a:cubicBezTo>
                    <a:pt x="14449" y="12988"/>
                    <a:pt x="14723" y="13216"/>
                    <a:pt x="14997" y="13421"/>
                  </a:cubicBezTo>
                  <a:cubicBezTo>
                    <a:pt x="15248" y="13604"/>
                    <a:pt x="15499" y="13787"/>
                    <a:pt x="15750" y="13969"/>
                  </a:cubicBezTo>
                  <a:lnTo>
                    <a:pt x="15956" y="14129"/>
                  </a:lnTo>
                  <a:cubicBezTo>
                    <a:pt x="16412" y="14471"/>
                    <a:pt x="16869" y="14837"/>
                    <a:pt x="17325" y="15156"/>
                  </a:cubicBezTo>
                  <a:lnTo>
                    <a:pt x="17371" y="15202"/>
                  </a:lnTo>
                  <a:lnTo>
                    <a:pt x="17553" y="15316"/>
                  </a:lnTo>
                  <a:cubicBezTo>
                    <a:pt x="17645" y="15339"/>
                    <a:pt x="17713" y="15407"/>
                    <a:pt x="17805" y="15453"/>
                  </a:cubicBezTo>
                  <a:lnTo>
                    <a:pt x="17850" y="15476"/>
                  </a:lnTo>
                  <a:lnTo>
                    <a:pt x="17919" y="15544"/>
                  </a:lnTo>
                  <a:lnTo>
                    <a:pt x="18056" y="15635"/>
                  </a:lnTo>
                  <a:cubicBezTo>
                    <a:pt x="18215" y="15727"/>
                    <a:pt x="18352" y="15841"/>
                    <a:pt x="18512" y="15932"/>
                  </a:cubicBezTo>
                  <a:cubicBezTo>
                    <a:pt x="18581" y="16001"/>
                    <a:pt x="18649" y="16046"/>
                    <a:pt x="18718" y="16092"/>
                  </a:cubicBezTo>
                  <a:cubicBezTo>
                    <a:pt x="18786" y="16138"/>
                    <a:pt x="18855" y="16183"/>
                    <a:pt x="18923" y="16229"/>
                  </a:cubicBezTo>
                  <a:cubicBezTo>
                    <a:pt x="19060" y="16343"/>
                    <a:pt x="19197" y="16434"/>
                    <a:pt x="19357" y="16548"/>
                  </a:cubicBezTo>
                  <a:lnTo>
                    <a:pt x="19562" y="16685"/>
                  </a:lnTo>
                  <a:lnTo>
                    <a:pt x="19768" y="16845"/>
                  </a:lnTo>
                  <a:cubicBezTo>
                    <a:pt x="19836" y="16891"/>
                    <a:pt x="19904" y="16936"/>
                    <a:pt x="19973" y="16982"/>
                  </a:cubicBezTo>
                  <a:cubicBezTo>
                    <a:pt x="20019" y="17028"/>
                    <a:pt x="20087" y="17096"/>
                    <a:pt x="20156" y="17142"/>
                  </a:cubicBezTo>
                  <a:cubicBezTo>
                    <a:pt x="20589" y="17461"/>
                    <a:pt x="21046" y="17781"/>
                    <a:pt x="21502" y="18101"/>
                  </a:cubicBezTo>
                  <a:cubicBezTo>
                    <a:pt x="21822" y="18306"/>
                    <a:pt x="22096" y="18489"/>
                    <a:pt x="22392" y="18694"/>
                  </a:cubicBezTo>
                  <a:cubicBezTo>
                    <a:pt x="22689" y="18877"/>
                    <a:pt x="22963" y="19059"/>
                    <a:pt x="23237" y="19265"/>
                  </a:cubicBezTo>
                  <a:cubicBezTo>
                    <a:pt x="23488" y="19447"/>
                    <a:pt x="23739" y="19630"/>
                    <a:pt x="23990" y="19812"/>
                  </a:cubicBezTo>
                  <a:lnTo>
                    <a:pt x="24104" y="19881"/>
                  </a:lnTo>
                  <a:lnTo>
                    <a:pt x="24150" y="19904"/>
                  </a:lnTo>
                  <a:cubicBezTo>
                    <a:pt x="24401" y="20109"/>
                    <a:pt x="24652" y="20292"/>
                    <a:pt x="24903" y="20452"/>
                  </a:cubicBezTo>
                  <a:cubicBezTo>
                    <a:pt x="25063" y="20543"/>
                    <a:pt x="25200" y="20657"/>
                    <a:pt x="25360" y="20748"/>
                  </a:cubicBezTo>
                  <a:lnTo>
                    <a:pt x="25405" y="20771"/>
                  </a:lnTo>
                  <a:cubicBezTo>
                    <a:pt x="25451" y="20817"/>
                    <a:pt x="25497" y="20840"/>
                    <a:pt x="25542" y="20885"/>
                  </a:cubicBezTo>
                  <a:lnTo>
                    <a:pt x="25634" y="20931"/>
                  </a:lnTo>
                  <a:cubicBezTo>
                    <a:pt x="25679" y="20954"/>
                    <a:pt x="25725" y="20977"/>
                    <a:pt x="25748" y="21022"/>
                  </a:cubicBezTo>
                  <a:cubicBezTo>
                    <a:pt x="25793" y="21045"/>
                    <a:pt x="25839" y="21091"/>
                    <a:pt x="25862" y="21136"/>
                  </a:cubicBezTo>
                  <a:cubicBezTo>
                    <a:pt x="26341" y="21456"/>
                    <a:pt x="26729" y="21730"/>
                    <a:pt x="27094" y="22027"/>
                  </a:cubicBezTo>
                  <a:lnTo>
                    <a:pt x="27072" y="22004"/>
                  </a:lnTo>
                  <a:lnTo>
                    <a:pt x="27072" y="22004"/>
                  </a:lnTo>
                  <a:cubicBezTo>
                    <a:pt x="27231" y="22118"/>
                    <a:pt x="27391" y="22278"/>
                    <a:pt x="27574" y="22437"/>
                  </a:cubicBezTo>
                  <a:cubicBezTo>
                    <a:pt x="27688" y="22552"/>
                    <a:pt x="27825" y="22688"/>
                    <a:pt x="27939" y="22848"/>
                  </a:cubicBezTo>
                  <a:cubicBezTo>
                    <a:pt x="27985" y="22894"/>
                    <a:pt x="28030" y="22940"/>
                    <a:pt x="28053" y="23008"/>
                  </a:cubicBezTo>
                  <a:cubicBezTo>
                    <a:pt x="28053" y="23008"/>
                    <a:pt x="28053" y="23031"/>
                    <a:pt x="28053" y="23054"/>
                  </a:cubicBezTo>
                  <a:cubicBezTo>
                    <a:pt x="28076" y="23054"/>
                    <a:pt x="28076" y="23031"/>
                    <a:pt x="28076" y="23031"/>
                  </a:cubicBezTo>
                  <a:lnTo>
                    <a:pt x="28167" y="22917"/>
                  </a:lnTo>
                  <a:cubicBezTo>
                    <a:pt x="28259" y="22780"/>
                    <a:pt x="28350" y="22643"/>
                    <a:pt x="28441" y="22506"/>
                  </a:cubicBezTo>
                  <a:lnTo>
                    <a:pt x="28555" y="22323"/>
                  </a:lnTo>
                  <a:cubicBezTo>
                    <a:pt x="28624" y="22209"/>
                    <a:pt x="28692" y="22118"/>
                    <a:pt x="28761" y="22004"/>
                  </a:cubicBezTo>
                  <a:cubicBezTo>
                    <a:pt x="28829" y="21890"/>
                    <a:pt x="28898" y="21775"/>
                    <a:pt x="28966" y="21684"/>
                  </a:cubicBezTo>
                  <a:cubicBezTo>
                    <a:pt x="29035" y="21593"/>
                    <a:pt x="29103" y="21502"/>
                    <a:pt x="29172" y="21387"/>
                  </a:cubicBezTo>
                  <a:cubicBezTo>
                    <a:pt x="29263" y="21296"/>
                    <a:pt x="29331" y="21182"/>
                    <a:pt x="29423" y="21068"/>
                  </a:cubicBezTo>
                  <a:cubicBezTo>
                    <a:pt x="29491" y="20954"/>
                    <a:pt x="29560" y="20840"/>
                    <a:pt x="29605" y="20748"/>
                  </a:cubicBezTo>
                  <a:cubicBezTo>
                    <a:pt x="29651" y="20657"/>
                    <a:pt x="29697" y="20589"/>
                    <a:pt x="29742" y="20497"/>
                  </a:cubicBezTo>
                  <a:cubicBezTo>
                    <a:pt x="29765" y="20429"/>
                    <a:pt x="29788" y="20383"/>
                    <a:pt x="29811" y="20337"/>
                  </a:cubicBezTo>
                  <a:cubicBezTo>
                    <a:pt x="29811" y="20223"/>
                    <a:pt x="29833" y="20155"/>
                    <a:pt x="29811" y="20064"/>
                  </a:cubicBezTo>
                  <a:cubicBezTo>
                    <a:pt x="29788" y="19927"/>
                    <a:pt x="29719" y="19790"/>
                    <a:pt x="29628" y="19698"/>
                  </a:cubicBezTo>
                  <a:lnTo>
                    <a:pt x="29628" y="19653"/>
                  </a:lnTo>
                  <a:cubicBezTo>
                    <a:pt x="29582" y="19584"/>
                    <a:pt x="29491" y="19516"/>
                    <a:pt x="29400" y="19493"/>
                  </a:cubicBezTo>
                  <a:cubicBezTo>
                    <a:pt x="29263" y="19379"/>
                    <a:pt x="29126" y="19287"/>
                    <a:pt x="28966" y="19196"/>
                  </a:cubicBezTo>
                  <a:lnTo>
                    <a:pt x="28784" y="19059"/>
                  </a:lnTo>
                  <a:cubicBezTo>
                    <a:pt x="28532" y="18877"/>
                    <a:pt x="28281" y="18717"/>
                    <a:pt x="28007" y="18557"/>
                  </a:cubicBezTo>
                  <a:cubicBezTo>
                    <a:pt x="27619" y="18283"/>
                    <a:pt x="27231" y="18009"/>
                    <a:pt x="26843" y="17735"/>
                  </a:cubicBezTo>
                  <a:lnTo>
                    <a:pt x="26455" y="17461"/>
                  </a:lnTo>
                  <a:lnTo>
                    <a:pt x="25953" y="17096"/>
                  </a:lnTo>
                  <a:cubicBezTo>
                    <a:pt x="25588" y="16845"/>
                    <a:pt x="25223" y="16617"/>
                    <a:pt x="24880" y="16343"/>
                  </a:cubicBezTo>
                  <a:cubicBezTo>
                    <a:pt x="24743" y="16252"/>
                    <a:pt x="24629" y="16183"/>
                    <a:pt x="24492" y="16092"/>
                  </a:cubicBezTo>
                  <a:cubicBezTo>
                    <a:pt x="24355" y="15978"/>
                    <a:pt x="24218" y="15887"/>
                    <a:pt x="24082" y="15795"/>
                  </a:cubicBezTo>
                  <a:cubicBezTo>
                    <a:pt x="23830" y="15590"/>
                    <a:pt x="23579" y="15407"/>
                    <a:pt x="23305" y="15202"/>
                  </a:cubicBezTo>
                  <a:cubicBezTo>
                    <a:pt x="23032" y="14974"/>
                    <a:pt x="22780" y="14791"/>
                    <a:pt x="22529" y="14608"/>
                  </a:cubicBezTo>
                  <a:cubicBezTo>
                    <a:pt x="22392" y="14517"/>
                    <a:pt x="22278" y="14426"/>
                    <a:pt x="22141" y="14334"/>
                  </a:cubicBezTo>
                  <a:cubicBezTo>
                    <a:pt x="22027" y="14243"/>
                    <a:pt x="21890" y="14129"/>
                    <a:pt x="21753" y="14038"/>
                  </a:cubicBezTo>
                  <a:cubicBezTo>
                    <a:pt x="21571" y="13924"/>
                    <a:pt x="21411" y="13809"/>
                    <a:pt x="21228" y="13695"/>
                  </a:cubicBezTo>
                  <a:cubicBezTo>
                    <a:pt x="21137" y="13627"/>
                    <a:pt x="21046" y="13558"/>
                    <a:pt x="20932" y="13513"/>
                  </a:cubicBezTo>
                  <a:cubicBezTo>
                    <a:pt x="20658" y="13307"/>
                    <a:pt x="20384" y="13148"/>
                    <a:pt x="20133" y="13011"/>
                  </a:cubicBezTo>
                  <a:cubicBezTo>
                    <a:pt x="19631" y="12714"/>
                    <a:pt x="19151" y="12349"/>
                    <a:pt x="18695" y="12029"/>
                  </a:cubicBezTo>
                  <a:lnTo>
                    <a:pt x="18603" y="11961"/>
                  </a:lnTo>
                  <a:lnTo>
                    <a:pt x="18535" y="11915"/>
                  </a:lnTo>
                  <a:cubicBezTo>
                    <a:pt x="18307" y="11755"/>
                    <a:pt x="18078" y="11595"/>
                    <a:pt x="17850" y="11413"/>
                  </a:cubicBezTo>
                  <a:lnTo>
                    <a:pt x="17736" y="11321"/>
                  </a:lnTo>
                  <a:cubicBezTo>
                    <a:pt x="17531" y="11162"/>
                    <a:pt x="17302" y="10979"/>
                    <a:pt x="17074" y="10819"/>
                  </a:cubicBezTo>
                  <a:cubicBezTo>
                    <a:pt x="16914" y="10705"/>
                    <a:pt x="16755" y="10591"/>
                    <a:pt x="16595" y="10500"/>
                  </a:cubicBezTo>
                  <a:cubicBezTo>
                    <a:pt x="16504" y="10431"/>
                    <a:pt x="16412" y="10363"/>
                    <a:pt x="16298" y="10294"/>
                  </a:cubicBezTo>
                  <a:lnTo>
                    <a:pt x="15887" y="10020"/>
                  </a:lnTo>
                  <a:lnTo>
                    <a:pt x="15476" y="9724"/>
                  </a:lnTo>
                  <a:lnTo>
                    <a:pt x="15248" y="9564"/>
                  </a:lnTo>
                  <a:cubicBezTo>
                    <a:pt x="15066" y="9450"/>
                    <a:pt x="14883" y="9313"/>
                    <a:pt x="14700" y="9199"/>
                  </a:cubicBezTo>
                  <a:cubicBezTo>
                    <a:pt x="14609" y="9130"/>
                    <a:pt x="14518" y="9062"/>
                    <a:pt x="14426" y="8993"/>
                  </a:cubicBezTo>
                  <a:lnTo>
                    <a:pt x="14312" y="8902"/>
                  </a:lnTo>
                  <a:lnTo>
                    <a:pt x="14130" y="8765"/>
                  </a:lnTo>
                  <a:cubicBezTo>
                    <a:pt x="14061" y="8719"/>
                    <a:pt x="13993" y="8651"/>
                    <a:pt x="13901" y="8605"/>
                  </a:cubicBezTo>
                  <a:cubicBezTo>
                    <a:pt x="13673" y="8445"/>
                    <a:pt x="13468" y="8286"/>
                    <a:pt x="13239" y="8126"/>
                  </a:cubicBezTo>
                  <a:lnTo>
                    <a:pt x="13103" y="8035"/>
                  </a:lnTo>
                  <a:lnTo>
                    <a:pt x="12920" y="7898"/>
                  </a:lnTo>
                  <a:cubicBezTo>
                    <a:pt x="12715" y="7761"/>
                    <a:pt x="12532" y="7624"/>
                    <a:pt x="12326" y="7487"/>
                  </a:cubicBezTo>
                  <a:cubicBezTo>
                    <a:pt x="12075" y="7327"/>
                    <a:pt x="11802" y="7122"/>
                    <a:pt x="11528" y="6939"/>
                  </a:cubicBezTo>
                  <a:lnTo>
                    <a:pt x="11277" y="6734"/>
                  </a:lnTo>
                  <a:cubicBezTo>
                    <a:pt x="11117" y="6619"/>
                    <a:pt x="10934" y="6505"/>
                    <a:pt x="10774" y="6368"/>
                  </a:cubicBezTo>
                  <a:cubicBezTo>
                    <a:pt x="10615" y="6254"/>
                    <a:pt x="10478" y="6140"/>
                    <a:pt x="10318" y="6026"/>
                  </a:cubicBezTo>
                  <a:cubicBezTo>
                    <a:pt x="10204" y="5958"/>
                    <a:pt x="10090" y="5866"/>
                    <a:pt x="9998" y="5798"/>
                  </a:cubicBezTo>
                  <a:cubicBezTo>
                    <a:pt x="9793" y="5638"/>
                    <a:pt x="9565" y="5478"/>
                    <a:pt x="9359" y="5341"/>
                  </a:cubicBezTo>
                  <a:lnTo>
                    <a:pt x="9222" y="5227"/>
                  </a:lnTo>
                  <a:cubicBezTo>
                    <a:pt x="8857" y="4976"/>
                    <a:pt x="8492" y="4725"/>
                    <a:pt x="8104" y="4474"/>
                  </a:cubicBezTo>
                  <a:lnTo>
                    <a:pt x="7624" y="4154"/>
                  </a:lnTo>
                  <a:cubicBezTo>
                    <a:pt x="7419" y="4017"/>
                    <a:pt x="7236" y="3858"/>
                    <a:pt x="7031" y="3721"/>
                  </a:cubicBezTo>
                  <a:lnTo>
                    <a:pt x="6871" y="3607"/>
                  </a:lnTo>
                  <a:cubicBezTo>
                    <a:pt x="6711" y="3492"/>
                    <a:pt x="6552" y="3378"/>
                    <a:pt x="6392" y="3241"/>
                  </a:cubicBezTo>
                  <a:lnTo>
                    <a:pt x="6095" y="3036"/>
                  </a:lnTo>
                  <a:lnTo>
                    <a:pt x="6050" y="3013"/>
                  </a:lnTo>
                  <a:lnTo>
                    <a:pt x="6027" y="2990"/>
                  </a:lnTo>
                  <a:cubicBezTo>
                    <a:pt x="5913" y="2876"/>
                    <a:pt x="5798" y="2762"/>
                    <a:pt x="5661" y="2671"/>
                  </a:cubicBezTo>
                  <a:cubicBezTo>
                    <a:pt x="5410" y="2442"/>
                    <a:pt x="5114" y="2260"/>
                    <a:pt x="4863" y="2077"/>
                  </a:cubicBezTo>
                  <a:cubicBezTo>
                    <a:pt x="4634" y="1940"/>
                    <a:pt x="4429" y="1781"/>
                    <a:pt x="4201" y="1644"/>
                  </a:cubicBezTo>
                  <a:lnTo>
                    <a:pt x="4109" y="1575"/>
                  </a:lnTo>
                  <a:cubicBezTo>
                    <a:pt x="3995" y="1484"/>
                    <a:pt x="3881" y="1415"/>
                    <a:pt x="3767" y="1324"/>
                  </a:cubicBezTo>
                  <a:lnTo>
                    <a:pt x="3699" y="1301"/>
                  </a:lnTo>
                  <a:cubicBezTo>
                    <a:pt x="3584" y="1210"/>
                    <a:pt x="3470" y="1119"/>
                    <a:pt x="3333" y="1073"/>
                  </a:cubicBezTo>
                  <a:lnTo>
                    <a:pt x="3219" y="1073"/>
                  </a:lnTo>
                  <a:cubicBezTo>
                    <a:pt x="3174" y="1004"/>
                    <a:pt x="3105" y="959"/>
                    <a:pt x="3037" y="890"/>
                  </a:cubicBezTo>
                  <a:lnTo>
                    <a:pt x="2900" y="776"/>
                  </a:lnTo>
                  <a:lnTo>
                    <a:pt x="2877" y="731"/>
                  </a:lnTo>
                  <a:cubicBezTo>
                    <a:pt x="2694" y="571"/>
                    <a:pt x="2512" y="388"/>
                    <a:pt x="2306" y="228"/>
                  </a:cubicBezTo>
                  <a:cubicBezTo>
                    <a:pt x="2192" y="137"/>
                    <a:pt x="2032" y="0"/>
                    <a:pt x="1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38"/>
            <p:cNvSpPr/>
            <p:nvPr/>
          </p:nvSpPr>
          <p:spPr>
            <a:xfrm>
              <a:off x="6871644" y="3691253"/>
              <a:ext cx="849569" cy="643263"/>
            </a:xfrm>
            <a:custGeom>
              <a:avLst/>
              <a:gdLst/>
              <a:ahLst/>
              <a:cxnLst/>
              <a:rect l="l" t="t" r="r" b="b"/>
              <a:pathLst>
                <a:path w="30358" h="22986" extrusionOk="0">
                  <a:moveTo>
                    <a:pt x="2625" y="0"/>
                  </a:moveTo>
                  <a:cubicBezTo>
                    <a:pt x="2579" y="0"/>
                    <a:pt x="2511" y="0"/>
                    <a:pt x="2465" y="23"/>
                  </a:cubicBezTo>
                  <a:lnTo>
                    <a:pt x="2420" y="46"/>
                  </a:lnTo>
                  <a:lnTo>
                    <a:pt x="2397" y="91"/>
                  </a:lnTo>
                  <a:cubicBezTo>
                    <a:pt x="2351" y="114"/>
                    <a:pt x="2328" y="183"/>
                    <a:pt x="2305" y="228"/>
                  </a:cubicBezTo>
                  <a:cubicBezTo>
                    <a:pt x="2305" y="297"/>
                    <a:pt x="2305" y="365"/>
                    <a:pt x="2305" y="434"/>
                  </a:cubicBezTo>
                  <a:cubicBezTo>
                    <a:pt x="2305" y="434"/>
                    <a:pt x="2305" y="457"/>
                    <a:pt x="2305" y="479"/>
                  </a:cubicBezTo>
                  <a:lnTo>
                    <a:pt x="2328" y="502"/>
                  </a:lnTo>
                  <a:cubicBezTo>
                    <a:pt x="2328" y="548"/>
                    <a:pt x="2351" y="594"/>
                    <a:pt x="2351" y="639"/>
                  </a:cubicBezTo>
                  <a:cubicBezTo>
                    <a:pt x="2351" y="731"/>
                    <a:pt x="2351" y="822"/>
                    <a:pt x="2351" y="913"/>
                  </a:cubicBezTo>
                  <a:cubicBezTo>
                    <a:pt x="2328" y="1027"/>
                    <a:pt x="2283" y="1141"/>
                    <a:pt x="2260" y="1233"/>
                  </a:cubicBezTo>
                  <a:cubicBezTo>
                    <a:pt x="2146" y="1438"/>
                    <a:pt x="2032" y="1621"/>
                    <a:pt x="1895" y="1803"/>
                  </a:cubicBezTo>
                  <a:cubicBezTo>
                    <a:pt x="1735" y="2009"/>
                    <a:pt x="1529" y="2191"/>
                    <a:pt x="1324" y="2351"/>
                  </a:cubicBezTo>
                  <a:cubicBezTo>
                    <a:pt x="1256" y="2397"/>
                    <a:pt x="1187" y="2442"/>
                    <a:pt x="1096" y="2488"/>
                  </a:cubicBezTo>
                  <a:cubicBezTo>
                    <a:pt x="1027" y="2534"/>
                    <a:pt x="959" y="2557"/>
                    <a:pt x="890" y="2579"/>
                  </a:cubicBezTo>
                  <a:cubicBezTo>
                    <a:pt x="799" y="2625"/>
                    <a:pt x="685" y="2671"/>
                    <a:pt x="594" y="2694"/>
                  </a:cubicBezTo>
                  <a:cubicBezTo>
                    <a:pt x="548" y="2694"/>
                    <a:pt x="525" y="2694"/>
                    <a:pt x="479" y="2716"/>
                  </a:cubicBezTo>
                  <a:lnTo>
                    <a:pt x="411" y="2716"/>
                  </a:lnTo>
                  <a:cubicBezTo>
                    <a:pt x="388" y="2739"/>
                    <a:pt x="320" y="2739"/>
                    <a:pt x="297" y="2762"/>
                  </a:cubicBezTo>
                  <a:cubicBezTo>
                    <a:pt x="251" y="2785"/>
                    <a:pt x="228" y="2830"/>
                    <a:pt x="228" y="2853"/>
                  </a:cubicBezTo>
                  <a:cubicBezTo>
                    <a:pt x="228" y="2876"/>
                    <a:pt x="228" y="2899"/>
                    <a:pt x="251" y="2899"/>
                  </a:cubicBezTo>
                  <a:lnTo>
                    <a:pt x="206" y="2899"/>
                  </a:lnTo>
                  <a:cubicBezTo>
                    <a:pt x="137" y="2899"/>
                    <a:pt x="69" y="2922"/>
                    <a:pt x="46" y="2967"/>
                  </a:cubicBezTo>
                  <a:cubicBezTo>
                    <a:pt x="0" y="3059"/>
                    <a:pt x="23" y="3150"/>
                    <a:pt x="114" y="3196"/>
                  </a:cubicBezTo>
                  <a:lnTo>
                    <a:pt x="228" y="3287"/>
                  </a:lnTo>
                  <a:cubicBezTo>
                    <a:pt x="320" y="3333"/>
                    <a:pt x="411" y="3378"/>
                    <a:pt x="479" y="3447"/>
                  </a:cubicBezTo>
                  <a:lnTo>
                    <a:pt x="731" y="3607"/>
                  </a:lnTo>
                  <a:lnTo>
                    <a:pt x="890" y="3721"/>
                  </a:lnTo>
                  <a:cubicBezTo>
                    <a:pt x="1027" y="3812"/>
                    <a:pt x="1141" y="3903"/>
                    <a:pt x="1278" y="3995"/>
                  </a:cubicBezTo>
                  <a:cubicBezTo>
                    <a:pt x="1415" y="4086"/>
                    <a:pt x="1529" y="4177"/>
                    <a:pt x="1666" y="4268"/>
                  </a:cubicBezTo>
                  <a:cubicBezTo>
                    <a:pt x="1849" y="4405"/>
                    <a:pt x="2054" y="4520"/>
                    <a:pt x="2260" y="4656"/>
                  </a:cubicBezTo>
                  <a:lnTo>
                    <a:pt x="2420" y="4748"/>
                  </a:lnTo>
                  <a:lnTo>
                    <a:pt x="2579" y="4839"/>
                  </a:lnTo>
                  <a:lnTo>
                    <a:pt x="2716" y="4930"/>
                  </a:lnTo>
                  <a:lnTo>
                    <a:pt x="2739" y="4953"/>
                  </a:lnTo>
                  <a:cubicBezTo>
                    <a:pt x="2808" y="5022"/>
                    <a:pt x="2876" y="5090"/>
                    <a:pt x="2945" y="5159"/>
                  </a:cubicBezTo>
                  <a:lnTo>
                    <a:pt x="3036" y="5227"/>
                  </a:lnTo>
                  <a:lnTo>
                    <a:pt x="3150" y="5341"/>
                  </a:lnTo>
                  <a:cubicBezTo>
                    <a:pt x="3310" y="5455"/>
                    <a:pt x="3447" y="5569"/>
                    <a:pt x="3607" y="5684"/>
                  </a:cubicBezTo>
                  <a:cubicBezTo>
                    <a:pt x="3698" y="5752"/>
                    <a:pt x="3812" y="5843"/>
                    <a:pt x="3926" y="5912"/>
                  </a:cubicBezTo>
                  <a:lnTo>
                    <a:pt x="4040" y="6003"/>
                  </a:lnTo>
                  <a:cubicBezTo>
                    <a:pt x="4131" y="6072"/>
                    <a:pt x="4223" y="6117"/>
                    <a:pt x="4291" y="6186"/>
                  </a:cubicBezTo>
                  <a:lnTo>
                    <a:pt x="4474" y="6323"/>
                  </a:lnTo>
                  <a:cubicBezTo>
                    <a:pt x="4748" y="6528"/>
                    <a:pt x="5045" y="6711"/>
                    <a:pt x="5318" y="6916"/>
                  </a:cubicBezTo>
                  <a:cubicBezTo>
                    <a:pt x="5547" y="7076"/>
                    <a:pt x="5798" y="7236"/>
                    <a:pt x="6049" y="7396"/>
                  </a:cubicBezTo>
                  <a:lnTo>
                    <a:pt x="6209" y="7487"/>
                  </a:lnTo>
                  <a:cubicBezTo>
                    <a:pt x="6346" y="7578"/>
                    <a:pt x="6483" y="7669"/>
                    <a:pt x="6619" y="7761"/>
                  </a:cubicBezTo>
                  <a:cubicBezTo>
                    <a:pt x="6779" y="7852"/>
                    <a:pt x="6916" y="7943"/>
                    <a:pt x="7053" y="8035"/>
                  </a:cubicBezTo>
                  <a:cubicBezTo>
                    <a:pt x="7236" y="8126"/>
                    <a:pt x="7396" y="8263"/>
                    <a:pt x="7578" y="8377"/>
                  </a:cubicBezTo>
                  <a:lnTo>
                    <a:pt x="7852" y="8560"/>
                  </a:lnTo>
                  <a:cubicBezTo>
                    <a:pt x="8126" y="8719"/>
                    <a:pt x="8377" y="8902"/>
                    <a:pt x="8628" y="9062"/>
                  </a:cubicBezTo>
                  <a:cubicBezTo>
                    <a:pt x="8902" y="9267"/>
                    <a:pt x="9153" y="9450"/>
                    <a:pt x="9427" y="9655"/>
                  </a:cubicBezTo>
                  <a:cubicBezTo>
                    <a:pt x="9564" y="9769"/>
                    <a:pt x="9724" y="9883"/>
                    <a:pt x="9861" y="9998"/>
                  </a:cubicBezTo>
                  <a:lnTo>
                    <a:pt x="10180" y="10226"/>
                  </a:lnTo>
                  <a:cubicBezTo>
                    <a:pt x="10431" y="10431"/>
                    <a:pt x="10705" y="10614"/>
                    <a:pt x="10956" y="10796"/>
                  </a:cubicBezTo>
                  <a:cubicBezTo>
                    <a:pt x="11207" y="10979"/>
                    <a:pt x="11458" y="11162"/>
                    <a:pt x="11709" y="11321"/>
                  </a:cubicBezTo>
                  <a:cubicBezTo>
                    <a:pt x="12006" y="11527"/>
                    <a:pt x="12280" y="11709"/>
                    <a:pt x="12554" y="11915"/>
                  </a:cubicBezTo>
                  <a:cubicBezTo>
                    <a:pt x="12805" y="12098"/>
                    <a:pt x="13056" y="12280"/>
                    <a:pt x="13330" y="12463"/>
                  </a:cubicBezTo>
                  <a:cubicBezTo>
                    <a:pt x="13444" y="12531"/>
                    <a:pt x="13558" y="12623"/>
                    <a:pt x="13672" y="12714"/>
                  </a:cubicBezTo>
                  <a:cubicBezTo>
                    <a:pt x="13809" y="12805"/>
                    <a:pt x="13946" y="12919"/>
                    <a:pt x="14106" y="13011"/>
                  </a:cubicBezTo>
                  <a:cubicBezTo>
                    <a:pt x="14357" y="13193"/>
                    <a:pt x="14608" y="13376"/>
                    <a:pt x="14859" y="13558"/>
                  </a:cubicBezTo>
                  <a:lnTo>
                    <a:pt x="15179" y="13809"/>
                  </a:lnTo>
                  <a:cubicBezTo>
                    <a:pt x="15339" y="13924"/>
                    <a:pt x="15476" y="14015"/>
                    <a:pt x="15613" y="14129"/>
                  </a:cubicBezTo>
                  <a:lnTo>
                    <a:pt x="15887" y="14334"/>
                  </a:lnTo>
                  <a:cubicBezTo>
                    <a:pt x="16046" y="14471"/>
                    <a:pt x="16229" y="14585"/>
                    <a:pt x="16389" y="14722"/>
                  </a:cubicBezTo>
                  <a:cubicBezTo>
                    <a:pt x="16663" y="14905"/>
                    <a:pt x="16914" y="15088"/>
                    <a:pt x="17188" y="15270"/>
                  </a:cubicBezTo>
                  <a:cubicBezTo>
                    <a:pt x="17439" y="15453"/>
                    <a:pt x="17713" y="15635"/>
                    <a:pt x="17964" y="15818"/>
                  </a:cubicBezTo>
                  <a:cubicBezTo>
                    <a:pt x="18238" y="16001"/>
                    <a:pt x="18511" y="16183"/>
                    <a:pt x="18785" y="16389"/>
                  </a:cubicBezTo>
                  <a:cubicBezTo>
                    <a:pt x="18899" y="16457"/>
                    <a:pt x="19014" y="16548"/>
                    <a:pt x="19151" y="16640"/>
                  </a:cubicBezTo>
                  <a:cubicBezTo>
                    <a:pt x="19287" y="16731"/>
                    <a:pt x="19402" y="16822"/>
                    <a:pt x="19539" y="16914"/>
                  </a:cubicBezTo>
                  <a:cubicBezTo>
                    <a:pt x="19698" y="17005"/>
                    <a:pt x="19858" y="17119"/>
                    <a:pt x="20018" y="17233"/>
                  </a:cubicBezTo>
                  <a:cubicBezTo>
                    <a:pt x="20132" y="17302"/>
                    <a:pt x="20223" y="17393"/>
                    <a:pt x="20337" y="17461"/>
                  </a:cubicBezTo>
                  <a:lnTo>
                    <a:pt x="20611" y="17667"/>
                  </a:lnTo>
                  <a:cubicBezTo>
                    <a:pt x="20794" y="17781"/>
                    <a:pt x="20954" y="17895"/>
                    <a:pt x="21136" y="18009"/>
                  </a:cubicBezTo>
                  <a:cubicBezTo>
                    <a:pt x="21387" y="18192"/>
                    <a:pt x="21639" y="18352"/>
                    <a:pt x="21912" y="18557"/>
                  </a:cubicBezTo>
                  <a:cubicBezTo>
                    <a:pt x="22072" y="18671"/>
                    <a:pt x="22255" y="18808"/>
                    <a:pt x="22415" y="18922"/>
                  </a:cubicBezTo>
                  <a:lnTo>
                    <a:pt x="22711" y="19128"/>
                  </a:lnTo>
                  <a:cubicBezTo>
                    <a:pt x="22825" y="19219"/>
                    <a:pt x="22962" y="19310"/>
                    <a:pt x="23076" y="19402"/>
                  </a:cubicBezTo>
                  <a:cubicBezTo>
                    <a:pt x="23168" y="19470"/>
                    <a:pt x="23259" y="19539"/>
                    <a:pt x="23328" y="19584"/>
                  </a:cubicBezTo>
                  <a:lnTo>
                    <a:pt x="23510" y="19721"/>
                  </a:lnTo>
                  <a:cubicBezTo>
                    <a:pt x="23784" y="19904"/>
                    <a:pt x="24058" y="20109"/>
                    <a:pt x="24332" y="20292"/>
                  </a:cubicBezTo>
                  <a:cubicBezTo>
                    <a:pt x="24492" y="20406"/>
                    <a:pt x="24651" y="20520"/>
                    <a:pt x="24811" y="20634"/>
                  </a:cubicBezTo>
                  <a:cubicBezTo>
                    <a:pt x="24925" y="20703"/>
                    <a:pt x="25039" y="20794"/>
                    <a:pt x="25131" y="20862"/>
                  </a:cubicBezTo>
                  <a:lnTo>
                    <a:pt x="25564" y="21159"/>
                  </a:lnTo>
                  <a:cubicBezTo>
                    <a:pt x="25838" y="21365"/>
                    <a:pt x="26112" y="21547"/>
                    <a:pt x="26386" y="21730"/>
                  </a:cubicBezTo>
                  <a:lnTo>
                    <a:pt x="26455" y="21775"/>
                  </a:lnTo>
                  <a:cubicBezTo>
                    <a:pt x="26797" y="22004"/>
                    <a:pt x="27139" y="22232"/>
                    <a:pt x="27459" y="22483"/>
                  </a:cubicBezTo>
                  <a:cubicBezTo>
                    <a:pt x="27505" y="22529"/>
                    <a:pt x="27550" y="22574"/>
                    <a:pt x="27573" y="22597"/>
                  </a:cubicBezTo>
                  <a:cubicBezTo>
                    <a:pt x="27642" y="22666"/>
                    <a:pt x="27710" y="22734"/>
                    <a:pt x="27779" y="22780"/>
                  </a:cubicBezTo>
                  <a:lnTo>
                    <a:pt x="27824" y="22803"/>
                  </a:lnTo>
                  <a:cubicBezTo>
                    <a:pt x="27847" y="22825"/>
                    <a:pt x="27893" y="22848"/>
                    <a:pt x="27915" y="22871"/>
                  </a:cubicBezTo>
                  <a:cubicBezTo>
                    <a:pt x="27938" y="22894"/>
                    <a:pt x="27961" y="22894"/>
                    <a:pt x="27984" y="22917"/>
                  </a:cubicBezTo>
                  <a:cubicBezTo>
                    <a:pt x="28007" y="22917"/>
                    <a:pt x="28052" y="22940"/>
                    <a:pt x="28075" y="22940"/>
                  </a:cubicBezTo>
                  <a:cubicBezTo>
                    <a:pt x="28121" y="22962"/>
                    <a:pt x="28144" y="22962"/>
                    <a:pt x="28189" y="22985"/>
                  </a:cubicBezTo>
                  <a:lnTo>
                    <a:pt x="28281" y="22985"/>
                  </a:lnTo>
                  <a:cubicBezTo>
                    <a:pt x="28326" y="22985"/>
                    <a:pt x="28372" y="22985"/>
                    <a:pt x="28418" y="22962"/>
                  </a:cubicBezTo>
                  <a:cubicBezTo>
                    <a:pt x="28486" y="22962"/>
                    <a:pt x="28555" y="22917"/>
                    <a:pt x="28600" y="22894"/>
                  </a:cubicBezTo>
                  <a:cubicBezTo>
                    <a:pt x="28692" y="22848"/>
                    <a:pt x="28783" y="22780"/>
                    <a:pt x="28851" y="22734"/>
                  </a:cubicBezTo>
                  <a:cubicBezTo>
                    <a:pt x="28943" y="22643"/>
                    <a:pt x="29034" y="22551"/>
                    <a:pt x="29125" y="22483"/>
                  </a:cubicBezTo>
                  <a:cubicBezTo>
                    <a:pt x="29217" y="22392"/>
                    <a:pt x="29262" y="22346"/>
                    <a:pt x="29331" y="22278"/>
                  </a:cubicBezTo>
                  <a:cubicBezTo>
                    <a:pt x="29399" y="22209"/>
                    <a:pt x="29468" y="22118"/>
                    <a:pt x="29536" y="22027"/>
                  </a:cubicBezTo>
                  <a:cubicBezTo>
                    <a:pt x="29627" y="21912"/>
                    <a:pt x="29696" y="21798"/>
                    <a:pt x="29764" y="21661"/>
                  </a:cubicBezTo>
                  <a:cubicBezTo>
                    <a:pt x="29810" y="21593"/>
                    <a:pt x="29856" y="21524"/>
                    <a:pt x="29901" y="21456"/>
                  </a:cubicBezTo>
                  <a:lnTo>
                    <a:pt x="29993" y="21273"/>
                  </a:lnTo>
                  <a:lnTo>
                    <a:pt x="30015" y="21250"/>
                  </a:lnTo>
                  <a:cubicBezTo>
                    <a:pt x="30084" y="21136"/>
                    <a:pt x="30152" y="21022"/>
                    <a:pt x="30221" y="20908"/>
                  </a:cubicBezTo>
                  <a:cubicBezTo>
                    <a:pt x="30244" y="20840"/>
                    <a:pt x="30289" y="20748"/>
                    <a:pt x="30312" y="20680"/>
                  </a:cubicBezTo>
                  <a:cubicBezTo>
                    <a:pt x="30335" y="20611"/>
                    <a:pt x="30335" y="20543"/>
                    <a:pt x="30358" y="20497"/>
                  </a:cubicBezTo>
                  <a:cubicBezTo>
                    <a:pt x="30358" y="20429"/>
                    <a:pt x="30358" y="20383"/>
                    <a:pt x="30358" y="20360"/>
                  </a:cubicBezTo>
                  <a:cubicBezTo>
                    <a:pt x="30358" y="20269"/>
                    <a:pt x="30335" y="20200"/>
                    <a:pt x="30312" y="20132"/>
                  </a:cubicBezTo>
                  <a:cubicBezTo>
                    <a:pt x="30289" y="20064"/>
                    <a:pt x="30244" y="20018"/>
                    <a:pt x="30198" y="19972"/>
                  </a:cubicBezTo>
                  <a:cubicBezTo>
                    <a:pt x="30084" y="19812"/>
                    <a:pt x="29947" y="19676"/>
                    <a:pt x="29833" y="19561"/>
                  </a:cubicBezTo>
                  <a:cubicBezTo>
                    <a:pt x="29650" y="19402"/>
                    <a:pt x="29490" y="19242"/>
                    <a:pt x="29331" y="19128"/>
                  </a:cubicBezTo>
                  <a:lnTo>
                    <a:pt x="29331" y="19128"/>
                  </a:lnTo>
                  <a:lnTo>
                    <a:pt x="29353" y="19151"/>
                  </a:lnTo>
                  <a:cubicBezTo>
                    <a:pt x="28988" y="18854"/>
                    <a:pt x="28600" y="18580"/>
                    <a:pt x="28121" y="18260"/>
                  </a:cubicBezTo>
                  <a:cubicBezTo>
                    <a:pt x="28098" y="18215"/>
                    <a:pt x="28052" y="18169"/>
                    <a:pt x="28007" y="18146"/>
                  </a:cubicBezTo>
                  <a:cubicBezTo>
                    <a:pt x="27984" y="18101"/>
                    <a:pt x="27938" y="18078"/>
                    <a:pt x="27893" y="18055"/>
                  </a:cubicBezTo>
                  <a:lnTo>
                    <a:pt x="27824" y="18009"/>
                  </a:lnTo>
                  <a:cubicBezTo>
                    <a:pt x="27756" y="17964"/>
                    <a:pt x="27710" y="17941"/>
                    <a:pt x="27664" y="17895"/>
                  </a:cubicBezTo>
                  <a:lnTo>
                    <a:pt x="27619" y="17872"/>
                  </a:lnTo>
                  <a:cubicBezTo>
                    <a:pt x="27459" y="17781"/>
                    <a:pt x="27322" y="17667"/>
                    <a:pt x="27162" y="17576"/>
                  </a:cubicBezTo>
                  <a:cubicBezTo>
                    <a:pt x="26911" y="17416"/>
                    <a:pt x="26660" y="17233"/>
                    <a:pt x="26409" y="17028"/>
                  </a:cubicBezTo>
                  <a:lnTo>
                    <a:pt x="26363" y="17005"/>
                  </a:lnTo>
                  <a:lnTo>
                    <a:pt x="26249" y="16936"/>
                  </a:lnTo>
                  <a:cubicBezTo>
                    <a:pt x="25998" y="16754"/>
                    <a:pt x="25747" y="16571"/>
                    <a:pt x="25496" y="16389"/>
                  </a:cubicBezTo>
                  <a:cubicBezTo>
                    <a:pt x="25222" y="16183"/>
                    <a:pt x="24948" y="16001"/>
                    <a:pt x="24651" y="15818"/>
                  </a:cubicBezTo>
                  <a:cubicBezTo>
                    <a:pt x="24378" y="15613"/>
                    <a:pt x="24081" y="15430"/>
                    <a:pt x="23761" y="15225"/>
                  </a:cubicBezTo>
                  <a:cubicBezTo>
                    <a:pt x="23305" y="14905"/>
                    <a:pt x="22848" y="14585"/>
                    <a:pt x="22415" y="14266"/>
                  </a:cubicBezTo>
                  <a:cubicBezTo>
                    <a:pt x="22346" y="14220"/>
                    <a:pt x="22278" y="14152"/>
                    <a:pt x="22232" y="14106"/>
                  </a:cubicBezTo>
                  <a:cubicBezTo>
                    <a:pt x="22163" y="14060"/>
                    <a:pt x="22095" y="14015"/>
                    <a:pt x="22027" y="13969"/>
                  </a:cubicBezTo>
                  <a:lnTo>
                    <a:pt x="21821" y="13809"/>
                  </a:lnTo>
                  <a:lnTo>
                    <a:pt x="21616" y="13672"/>
                  </a:lnTo>
                  <a:cubicBezTo>
                    <a:pt x="21479" y="13558"/>
                    <a:pt x="21319" y="13467"/>
                    <a:pt x="21182" y="13353"/>
                  </a:cubicBezTo>
                  <a:cubicBezTo>
                    <a:pt x="21114" y="13307"/>
                    <a:pt x="21045" y="13262"/>
                    <a:pt x="20977" y="13216"/>
                  </a:cubicBezTo>
                  <a:cubicBezTo>
                    <a:pt x="20908" y="13170"/>
                    <a:pt x="20840" y="13125"/>
                    <a:pt x="20771" y="13056"/>
                  </a:cubicBezTo>
                  <a:cubicBezTo>
                    <a:pt x="20611" y="12965"/>
                    <a:pt x="20474" y="12851"/>
                    <a:pt x="20315" y="12759"/>
                  </a:cubicBezTo>
                  <a:lnTo>
                    <a:pt x="20178" y="12668"/>
                  </a:lnTo>
                  <a:lnTo>
                    <a:pt x="20109" y="12600"/>
                  </a:lnTo>
                  <a:lnTo>
                    <a:pt x="20064" y="12577"/>
                  </a:lnTo>
                  <a:cubicBezTo>
                    <a:pt x="19972" y="12531"/>
                    <a:pt x="19904" y="12463"/>
                    <a:pt x="19812" y="12440"/>
                  </a:cubicBezTo>
                  <a:lnTo>
                    <a:pt x="19630" y="12326"/>
                  </a:lnTo>
                  <a:lnTo>
                    <a:pt x="19584" y="12280"/>
                  </a:lnTo>
                  <a:cubicBezTo>
                    <a:pt x="19128" y="11961"/>
                    <a:pt x="18671" y="11595"/>
                    <a:pt x="18215" y="11253"/>
                  </a:cubicBezTo>
                  <a:lnTo>
                    <a:pt x="18009" y="11093"/>
                  </a:lnTo>
                  <a:cubicBezTo>
                    <a:pt x="17758" y="10911"/>
                    <a:pt x="17507" y="10728"/>
                    <a:pt x="17256" y="10545"/>
                  </a:cubicBezTo>
                  <a:cubicBezTo>
                    <a:pt x="16982" y="10340"/>
                    <a:pt x="16708" y="10112"/>
                    <a:pt x="16434" y="9906"/>
                  </a:cubicBezTo>
                  <a:cubicBezTo>
                    <a:pt x="16275" y="9769"/>
                    <a:pt x="16092" y="9655"/>
                    <a:pt x="15909" y="9518"/>
                  </a:cubicBezTo>
                  <a:lnTo>
                    <a:pt x="15613" y="9290"/>
                  </a:lnTo>
                  <a:lnTo>
                    <a:pt x="15247" y="9016"/>
                  </a:lnTo>
                  <a:lnTo>
                    <a:pt x="15088" y="8902"/>
                  </a:lnTo>
                  <a:cubicBezTo>
                    <a:pt x="15019" y="8834"/>
                    <a:pt x="14928" y="8765"/>
                    <a:pt x="14837" y="8719"/>
                  </a:cubicBezTo>
                  <a:lnTo>
                    <a:pt x="14608" y="8537"/>
                  </a:lnTo>
                  <a:cubicBezTo>
                    <a:pt x="14426" y="8400"/>
                    <a:pt x="14220" y="8263"/>
                    <a:pt x="14015" y="8126"/>
                  </a:cubicBezTo>
                  <a:lnTo>
                    <a:pt x="13992" y="8103"/>
                  </a:lnTo>
                  <a:cubicBezTo>
                    <a:pt x="13741" y="7921"/>
                    <a:pt x="13490" y="7761"/>
                    <a:pt x="13239" y="7601"/>
                  </a:cubicBezTo>
                  <a:lnTo>
                    <a:pt x="12440" y="7076"/>
                  </a:lnTo>
                  <a:cubicBezTo>
                    <a:pt x="12166" y="6893"/>
                    <a:pt x="11892" y="6711"/>
                    <a:pt x="11641" y="6528"/>
                  </a:cubicBezTo>
                  <a:lnTo>
                    <a:pt x="10842" y="5958"/>
                  </a:lnTo>
                  <a:cubicBezTo>
                    <a:pt x="10660" y="5821"/>
                    <a:pt x="10477" y="5684"/>
                    <a:pt x="10272" y="5547"/>
                  </a:cubicBezTo>
                  <a:lnTo>
                    <a:pt x="10089" y="5410"/>
                  </a:lnTo>
                  <a:lnTo>
                    <a:pt x="9769" y="5159"/>
                  </a:lnTo>
                  <a:cubicBezTo>
                    <a:pt x="9610" y="5045"/>
                    <a:pt x="9473" y="4953"/>
                    <a:pt x="9313" y="4839"/>
                  </a:cubicBezTo>
                  <a:lnTo>
                    <a:pt x="9039" y="4634"/>
                  </a:lnTo>
                  <a:lnTo>
                    <a:pt x="8560" y="4268"/>
                  </a:lnTo>
                  <a:lnTo>
                    <a:pt x="8423" y="4154"/>
                  </a:lnTo>
                  <a:cubicBezTo>
                    <a:pt x="8309" y="4086"/>
                    <a:pt x="8194" y="3995"/>
                    <a:pt x="8057" y="3903"/>
                  </a:cubicBezTo>
                  <a:cubicBezTo>
                    <a:pt x="7898" y="3789"/>
                    <a:pt x="7761" y="3675"/>
                    <a:pt x="7601" y="3561"/>
                  </a:cubicBezTo>
                  <a:cubicBezTo>
                    <a:pt x="7327" y="3355"/>
                    <a:pt x="7076" y="3150"/>
                    <a:pt x="6802" y="2945"/>
                  </a:cubicBezTo>
                  <a:lnTo>
                    <a:pt x="6642" y="2830"/>
                  </a:lnTo>
                  <a:cubicBezTo>
                    <a:pt x="6368" y="2602"/>
                    <a:pt x="6117" y="2420"/>
                    <a:pt x="5889" y="2260"/>
                  </a:cubicBezTo>
                  <a:cubicBezTo>
                    <a:pt x="5684" y="2123"/>
                    <a:pt x="5455" y="1986"/>
                    <a:pt x="5227" y="1849"/>
                  </a:cubicBezTo>
                  <a:lnTo>
                    <a:pt x="5113" y="1781"/>
                  </a:lnTo>
                  <a:cubicBezTo>
                    <a:pt x="5022" y="1712"/>
                    <a:pt x="4908" y="1666"/>
                    <a:pt x="4816" y="1598"/>
                  </a:cubicBezTo>
                  <a:cubicBezTo>
                    <a:pt x="4679" y="1529"/>
                    <a:pt x="4542" y="1438"/>
                    <a:pt x="4428" y="1370"/>
                  </a:cubicBezTo>
                  <a:cubicBezTo>
                    <a:pt x="4131" y="1187"/>
                    <a:pt x="3880" y="982"/>
                    <a:pt x="3675" y="822"/>
                  </a:cubicBezTo>
                  <a:cubicBezTo>
                    <a:pt x="3538" y="708"/>
                    <a:pt x="3401" y="594"/>
                    <a:pt x="3264" y="479"/>
                  </a:cubicBezTo>
                  <a:cubicBezTo>
                    <a:pt x="3196" y="411"/>
                    <a:pt x="3127" y="343"/>
                    <a:pt x="3059" y="274"/>
                  </a:cubicBezTo>
                  <a:lnTo>
                    <a:pt x="3013" y="228"/>
                  </a:lnTo>
                  <a:lnTo>
                    <a:pt x="2945" y="160"/>
                  </a:lnTo>
                  <a:cubicBezTo>
                    <a:pt x="2922" y="137"/>
                    <a:pt x="2899" y="137"/>
                    <a:pt x="2899" y="114"/>
                  </a:cubicBezTo>
                  <a:cubicBezTo>
                    <a:pt x="2830" y="46"/>
                    <a:pt x="2785" y="23"/>
                    <a:pt x="2716"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38"/>
            <p:cNvSpPr/>
            <p:nvPr/>
          </p:nvSpPr>
          <p:spPr>
            <a:xfrm>
              <a:off x="6968724" y="3636934"/>
              <a:ext cx="785707" cy="565997"/>
            </a:xfrm>
            <a:custGeom>
              <a:avLst/>
              <a:gdLst/>
              <a:ahLst/>
              <a:cxnLst/>
              <a:rect l="l" t="t" r="r" b="b"/>
              <a:pathLst>
                <a:path w="28076" h="20225" extrusionOk="0">
                  <a:moveTo>
                    <a:pt x="366" y="1"/>
                  </a:moveTo>
                  <a:cubicBezTo>
                    <a:pt x="274" y="1"/>
                    <a:pt x="160" y="69"/>
                    <a:pt x="92" y="138"/>
                  </a:cubicBezTo>
                  <a:cubicBezTo>
                    <a:pt x="1" y="298"/>
                    <a:pt x="23" y="503"/>
                    <a:pt x="183" y="594"/>
                  </a:cubicBezTo>
                  <a:cubicBezTo>
                    <a:pt x="3379" y="2900"/>
                    <a:pt x="6597" y="5205"/>
                    <a:pt x="9815" y="7488"/>
                  </a:cubicBezTo>
                  <a:cubicBezTo>
                    <a:pt x="12920" y="9725"/>
                    <a:pt x="16047" y="11961"/>
                    <a:pt x="19151" y="14175"/>
                  </a:cubicBezTo>
                  <a:cubicBezTo>
                    <a:pt x="20635" y="15225"/>
                    <a:pt x="22095" y="16298"/>
                    <a:pt x="23579" y="17348"/>
                  </a:cubicBezTo>
                  <a:cubicBezTo>
                    <a:pt x="24287" y="17850"/>
                    <a:pt x="24994" y="18352"/>
                    <a:pt x="25702" y="18855"/>
                  </a:cubicBezTo>
                  <a:cubicBezTo>
                    <a:pt x="25976" y="19060"/>
                    <a:pt x="26250" y="19243"/>
                    <a:pt x="26524" y="19448"/>
                  </a:cubicBezTo>
                  <a:cubicBezTo>
                    <a:pt x="26683" y="19539"/>
                    <a:pt x="26843" y="19654"/>
                    <a:pt x="26980" y="19768"/>
                  </a:cubicBezTo>
                  <a:cubicBezTo>
                    <a:pt x="27117" y="19836"/>
                    <a:pt x="27231" y="19927"/>
                    <a:pt x="27345" y="19996"/>
                  </a:cubicBezTo>
                  <a:cubicBezTo>
                    <a:pt x="27437" y="20064"/>
                    <a:pt x="27551" y="20110"/>
                    <a:pt x="27642" y="20179"/>
                  </a:cubicBezTo>
                  <a:cubicBezTo>
                    <a:pt x="27710" y="20201"/>
                    <a:pt x="27756" y="20224"/>
                    <a:pt x="27825" y="20224"/>
                  </a:cubicBezTo>
                  <a:cubicBezTo>
                    <a:pt x="27939" y="20201"/>
                    <a:pt x="28007" y="20133"/>
                    <a:pt x="28053" y="20042"/>
                  </a:cubicBezTo>
                  <a:cubicBezTo>
                    <a:pt x="28076" y="19927"/>
                    <a:pt x="28030" y="19813"/>
                    <a:pt x="27939" y="19745"/>
                  </a:cubicBezTo>
                  <a:cubicBezTo>
                    <a:pt x="27893" y="19699"/>
                    <a:pt x="27825" y="19631"/>
                    <a:pt x="27779" y="19585"/>
                  </a:cubicBezTo>
                  <a:cubicBezTo>
                    <a:pt x="27688" y="19517"/>
                    <a:pt x="27596" y="19448"/>
                    <a:pt x="27505" y="19380"/>
                  </a:cubicBezTo>
                  <a:cubicBezTo>
                    <a:pt x="27208" y="19151"/>
                    <a:pt x="26912" y="18923"/>
                    <a:pt x="26615" y="18718"/>
                  </a:cubicBezTo>
                  <a:cubicBezTo>
                    <a:pt x="25976" y="18261"/>
                    <a:pt x="25337" y="17782"/>
                    <a:pt x="24675" y="17325"/>
                  </a:cubicBezTo>
                  <a:cubicBezTo>
                    <a:pt x="23191" y="16253"/>
                    <a:pt x="21707" y="15203"/>
                    <a:pt x="20224" y="14130"/>
                  </a:cubicBezTo>
                  <a:cubicBezTo>
                    <a:pt x="17120" y="11916"/>
                    <a:pt x="14015" y="9702"/>
                    <a:pt x="10934" y="7488"/>
                  </a:cubicBezTo>
                  <a:cubicBezTo>
                    <a:pt x="7738" y="5205"/>
                    <a:pt x="4543" y="2923"/>
                    <a:pt x="1324" y="617"/>
                  </a:cubicBezTo>
                  <a:cubicBezTo>
                    <a:pt x="1073" y="435"/>
                    <a:pt x="822" y="252"/>
                    <a:pt x="548" y="69"/>
                  </a:cubicBezTo>
                  <a:cubicBezTo>
                    <a:pt x="503" y="24"/>
                    <a:pt x="434" y="1"/>
                    <a:pt x="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38"/>
            <p:cNvSpPr/>
            <p:nvPr/>
          </p:nvSpPr>
          <p:spPr>
            <a:xfrm>
              <a:off x="6975748" y="3614602"/>
              <a:ext cx="791472" cy="582564"/>
            </a:xfrm>
            <a:custGeom>
              <a:avLst/>
              <a:gdLst/>
              <a:ahLst/>
              <a:cxnLst/>
              <a:rect l="l" t="t" r="r" b="b"/>
              <a:pathLst>
                <a:path w="28282" h="20817" extrusionOk="0">
                  <a:moveTo>
                    <a:pt x="389" y="0"/>
                  </a:moveTo>
                  <a:cubicBezTo>
                    <a:pt x="343" y="0"/>
                    <a:pt x="320" y="0"/>
                    <a:pt x="275" y="23"/>
                  </a:cubicBezTo>
                  <a:cubicBezTo>
                    <a:pt x="206" y="46"/>
                    <a:pt x="160" y="91"/>
                    <a:pt x="92" y="160"/>
                  </a:cubicBezTo>
                  <a:cubicBezTo>
                    <a:pt x="46" y="206"/>
                    <a:pt x="1" y="320"/>
                    <a:pt x="1" y="388"/>
                  </a:cubicBezTo>
                  <a:cubicBezTo>
                    <a:pt x="1" y="525"/>
                    <a:pt x="46" y="639"/>
                    <a:pt x="138" y="753"/>
                  </a:cubicBezTo>
                  <a:cubicBezTo>
                    <a:pt x="160" y="799"/>
                    <a:pt x="206" y="845"/>
                    <a:pt x="252" y="890"/>
                  </a:cubicBezTo>
                  <a:cubicBezTo>
                    <a:pt x="252" y="890"/>
                    <a:pt x="229" y="890"/>
                    <a:pt x="229" y="913"/>
                  </a:cubicBezTo>
                  <a:cubicBezTo>
                    <a:pt x="206" y="959"/>
                    <a:pt x="229" y="1004"/>
                    <a:pt x="252" y="1050"/>
                  </a:cubicBezTo>
                  <a:cubicBezTo>
                    <a:pt x="297" y="1119"/>
                    <a:pt x="366" y="1164"/>
                    <a:pt x="434" y="1210"/>
                  </a:cubicBezTo>
                  <a:cubicBezTo>
                    <a:pt x="434" y="1233"/>
                    <a:pt x="457" y="1255"/>
                    <a:pt x="480" y="1255"/>
                  </a:cubicBezTo>
                  <a:cubicBezTo>
                    <a:pt x="503" y="1301"/>
                    <a:pt x="548" y="1347"/>
                    <a:pt x="571" y="1370"/>
                  </a:cubicBezTo>
                  <a:cubicBezTo>
                    <a:pt x="617" y="1392"/>
                    <a:pt x="663" y="1438"/>
                    <a:pt x="708" y="1461"/>
                  </a:cubicBezTo>
                  <a:cubicBezTo>
                    <a:pt x="777" y="1529"/>
                    <a:pt x="868" y="1598"/>
                    <a:pt x="936" y="1666"/>
                  </a:cubicBezTo>
                  <a:cubicBezTo>
                    <a:pt x="1096" y="1780"/>
                    <a:pt x="1279" y="1895"/>
                    <a:pt x="1439" y="2009"/>
                  </a:cubicBezTo>
                  <a:cubicBezTo>
                    <a:pt x="1481" y="2037"/>
                    <a:pt x="1523" y="2056"/>
                    <a:pt x="1566" y="2056"/>
                  </a:cubicBezTo>
                  <a:cubicBezTo>
                    <a:pt x="1592" y="2056"/>
                    <a:pt x="1618" y="2049"/>
                    <a:pt x="1644" y="2032"/>
                  </a:cubicBezTo>
                  <a:cubicBezTo>
                    <a:pt x="1644" y="2032"/>
                    <a:pt x="1667" y="2032"/>
                    <a:pt x="1690" y="2009"/>
                  </a:cubicBezTo>
                  <a:cubicBezTo>
                    <a:pt x="1918" y="2214"/>
                    <a:pt x="2169" y="2397"/>
                    <a:pt x="2420" y="2579"/>
                  </a:cubicBezTo>
                  <a:cubicBezTo>
                    <a:pt x="2443" y="2625"/>
                    <a:pt x="2466" y="2648"/>
                    <a:pt x="2489" y="2671"/>
                  </a:cubicBezTo>
                  <a:cubicBezTo>
                    <a:pt x="2603" y="2739"/>
                    <a:pt x="2694" y="2830"/>
                    <a:pt x="2808" y="2899"/>
                  </a:cubicBezTo>
                  <a:cubicBezTo>
                    <a:pt x="3036" y="3082"/>
                    <a:pt x="3242" y="3264"/>
                    <a:pt x="3470" y="3447"/>
                  </a:cubicBezTo>
                  <a:cubicBezTo>
                    <a:pt x="3790" y="3698"/>
                    <a:pt x="4109" y="3949"/>
                    <a:pt x="4429" y="4200"/>
                  </a:cubicBezTo>
                  <a:cubicBezTo>
                    <a:pt x="4817" y="4497"/>
                    <a:pt x="5205" y="4793"/>
                    <a:pt x="5593" y="5090"/>
                  </a:cubicBezTo>
                  <a:cubicBezTo>
                    <a:pt x="5798" y="5227"/>
                    <a:pt x="6027" y="5387"/>
                    <a:pt x="6232" y="5547"/>
                  </a:cubicBezTo>
                  <a:cubicBezTo>
                    <a:pt x="6346" y="5615"/>
                    <a:pt x="6437" y="5706"/>
                    <a:pt x="6552" y="5775"/>
                  </a:cubicBezTo>
                  <a:cubicBezTo>
                    <a:pt x="6597" y="5821"/>
                    <a:pt x="6643" y="5843"/>
                    <a:pt x="6688" y="5889"/>
                  </a:cubicBezTo>
                  <a:cubicBezTo>
                    <a:pt x="6780" y="5935"/>
                    <a:pt x="6848" y="6003"/>
                    <a:pt x="6940" y="6049"/>
                  </a:cubicBezTo>
                  <a:cubicBezTo>
                    <a:pt x="6973" y="6057"/>
                    <a:pt x="7009" y="6062"/>
                    <a:pt x="7046" y="6062"/>
                  </a:cubicBezTo>
                  <a:cubicBezTo>
                    <a:pt x="7108" y="6062"/>
                    <a:pt x="7170" y="6047"/>
                    <a:pt x="7213" y="6003"/>
                  </a:cubicBezTo>
                  <a:cubicBezTo>
                    <a:pt x="7236" y="6026"/>
                    <a:pt x="7259" y="6026"/>
                    <a:pt x="7259" y="6049"/>
                  </a:cubicBezTo>
                  <a:cubicBezTo>
                    <a:pt x="7419" y="6140"/>
                    <a:pt x="7579" y="6254"/>
                    <a:pt x="7761" y="6368"/>
                  </a:cubicBezTo>
                  <a:cubicBezTo>
                    <a:pt x="7761" y="6391"/>
                    <a:pt x="7784" y="6391"/>
                    <a:pt x="7807" y="6414"/>
                  </a:cubicBezTo>
                  <a:cubicBezTo>
                    <a:pt x="7830" y="6460"/>
                    <a:pt x="7875" y="6528"/>
                    <a:pt x="7921" y="6574"/>
                  </a:cubicBezTo>
                  <a:cubicBezTo>
                    <a:pt x="8514" y="7030"/>
                    <a:pt x="9108" y="7487"/>
                    <a:pt x="9724" y="7920"/>
                  </a:cubicBezTo>
                  <a:cubicBezTo>
                    <a:pt x="10295" y="8354"/>
                    <a:pt x="10888" y="8788"/>
                    <a:pt x="11482" y="9222"/>
                  </a:cubicBezTo>
                  <a:cubicBezTo>
                    <a:pt x="11778" y="9450"/>
                    <a:pt x="12098" y="9678"/>
                    <a:pt x="12395" y="9883"/>
                  </a:cubicBezTo>
                  <a:cubicBezTo>
                    <a:pt x="12555" y="9998"/>
                    <a:pt x="12737" y="10112"/>
                    <a:pt x="12897" y="10226"/>
                  </a:cubicBezTo>
                  <a:cubicBezTo>
                    <a:pt x="13057" y="10340"/>
                    <a:pt x="13239" y="10454"/>
                    <a:pt x="13399" y="10568"/>
                  </a:cubicBezTo>
                  <a:cubicBezTo>
                    <a:pt x="13673" y="10751"/>
                    <a:pt x="13970" y="10911"/>
                    <a:pt x="14266" y="11093"/>
                  </a:cubicBezTo>
                  <a:cubicBezTo>
                    <a:pt x="14426" y="11184"/>
                    <a:pt x="14586" y="11276"/>
                    <a:pt x="14746" y="11367"/>
                  </a:cubicBezTo>
                  <a:lnTo>
                    <a:pt x="14951" y="11504"/>
                  </a:lnTo>
                  <a:cubicBezTo>
                    <a:pt x="14974" y="11527"/>
                    <a:pt x="15020" y="11550"/>
                    <a:pt x="15043" y="11550"/>
                  </a:cubicBezTo>
                  <a:cubicBezTo>
                    <a:pt x="15111" y="11595"/>
                    <a:pt x="15179" y="11641"/>
                    <a:pt x="15248" y="11687"/>
                  </a:cubicBezTo>
                  <a:cubicBezTo>
                    <a:pt x="15294" y="11687"/>
                    <a:pt x="15329" y="11697"/>
                    <a:pt x="15361" y="11697"/>
                  </a:cubicBezTo>
                  <a:cubicBezTo>
                    <a:pt x="15377" y="11697"/>
                    <a:pt x="15393" y="11694"/>
                    <a:pt x="15408" y="11687"/>
                  </a:cubicBezTo>
                  <a:cubicBezTo>
                    <a:pt x="15431" y="11709"/>
                    <a:pt x="15476" y="11732"/>
                    <a:pt x="15499" y="11755"/>
                  </a:cubicBezTo>
                  <a:cubicBezTo>
                    <a:pt x="15522" y="11778"/>
                    <a:pt x="15545" y="11801"/>
                    <a:pt x="15567" y="11801"/>
                  </a:cubicBezTo>
                  <a:cubicBezTo>
                    <a:pt x="15567" y="11892"/>
                    <a:pt x="15590" y="11983"/>
                    <a:pt x="15682" y="12052"/>
                  </a:cubicBezTo>
                  <a:cubicBezTo>
                    <a:pt x="15841" y="12189"/>
                    <a:pt x="16001" y="12326"/>
                    <a:pt x="16184" y="12440"/>
                  </a:cubicBezTo>
                  <a:cubicBezTo>
                    <a:pt x="16344" y="12554"/>
                    <a:pt x="16503" y="12691"/>
                    <a:pt x="16663" y="12805"/>
                  </a:cubicBezTo>
                  <a:cubicBezTo>
                    <a:pt x="16937" y="13011"/>
                    <a:pt x="17211" y="13193"/>
                    <a:pt x="17485" y="13399"/>
                  </a:cubicBezTo>
                  <a:cubicBezTo>
                    <a:pt x="17941" y="13695"/>
                    <a:pt x="18375" y="13992"/>
                    <a:pt x="18832" y="14289"/>
                  </a:cubicBezTo>
                  <a:cubicBezTo>
                    <a:pt x="19220" y="14585"/>
                    <a:pt x="19608" y="14882"/>
                    <a:pt x="20018" y="15156"/>
                  </a:cubicBezTo>
                  <a:cubicBezTo>
                    <a:pt x="20224" y="15293"/>
                    <a:pt x="20429" y="15453"/>
                    <a:pt x="20658" y="15590"/>
                  </a:cubicBezTo>
                  <a:cubicBezTo>
                    <a:pt x="20726" y="15658"/>
                    <a:pt x="20817" y="15704"/>
                    <a:pt x="20886" y="15772"/>
                  </a:cubicBezTo>
                  <a:cubicBezTo>
                    <a:pt x="21023" y="15864"/>
                    <a:pt x="21137" y="15955"/>
                    <a:pt x="21251" y="16023"/>
                  </a:cubicBezTo>
                  <a:cubicBezTo>
                    <a:pt x="21301" y="16057"/>
                    <a:pt x="21363" y="16078"/>
                    <a:pt x="21420" y="16078"/>
                  </a:cubicBezTo>
                  <a:cubicBezTo>
                    <a:pt x="21441" y="16078"/>
                    <a:pt x="21461" y="16075"/>
                    <a:pt x="21479" y="16069"/>
                  </a:cubicBezTo>
                  <a:cubicBezTo>
                    <a:pt x="21959" y="16389"/>
                    <a:pt x="22438" y="16731"/>
                    <a:pt x="22917" y="17051"/>
                  </a:cubicBezTo>
                  <a:cubicBezTo>
                    <a:pt x="22940" y="17051"/>
                    <a:pt x="22940" y="17073"/>
                    <a:pt x="22963" y="17073"/>
                  </a:cubicBezTo>
                  <a:cubicBezTo>
                    <a:pt x="23145" y="17210"/>
                    <a:pt x="23328" y="17370"/>
                    <a:pt x="23511" y="17507"/>
                  </a:cubicBezTo>
                  <a:cubicBezTo>
                    <a:pt x="23853" y="17758"/>
                    <a:pt x="24195" y="18032"/>
                    <a:pt x="24538" y="18283"/>
                  </a:cubicBezTo>
                  <a:cubicBezTo>
                    <a:pt x="24743" y="18420"/>
                    <a:pt x="24926" y="18557"/>
                    <a:pt x="25131" y="18694"/>
                  </a:cubicBezTo>
                  <a:cubicBezTo>
                    <a:pt x="25200" y="18740"/>
                    <a:pt x="25291" y="18808"/>
                    <a:pt x="25360" y="18854"/>
                  </a:cubicBezTo>
                  <a:lnTo>
                    <a:pt x="25497" y="18945"/>
                  </a:lnTo>
                  <a:cubicBezTo>
                    <a:pt x="25497" y="18968"/>
                    <a:pt x="25497" y="18991"/>
                    <a:pt x="25519" y="18991"/>
                  </a:cubicBezTo>
                  <a:cubicBezTo>
                    <a:pt x="25519" y="19036"/>
                    <a:pt x="25542" y="19082"/>
                    <a:pt x="25588" y="19128"/>
                  </a:cubicBezTo>
                  <a:cubicBezTo>
                    <a:pt x="25611" y="19173"/>
                    <a:pt x="25656" y="19219"/>
                    <a:pt x="25702" y="19265"/>
                  </a:cubicBezTo>
                  <a:cubicBezTo>
                    <a:pt x="25770" y="19333"/>
                    <a:pt x="25862" y="19402"/>
                    <a:pt x="25930" y="19470"/>
                  </a:cubicBezTo>
                  <a:cubicBezTo>
                    <a:pt x="25999" y="19539"/>
                    <a:pt x="26067" y="19584"/>
                    <a:pt x="26158" y="19653"/>
                  </a:cubicBezTo>
                  <a:cubicBezTo>
                    <a:pt x="26273" y="19744"/>
                    <a:pt x="26410" y="19858"/>
                    <a:pt x="26569" y="19949"/>
                  </a:cubicBezTo>
                  <a:cubicBezTo>
                    <a:pt x="26638" y="20018"/>
                    <a:pt x="26729" y="20086"/>
                    <a:pt x="26820" y="20132"/>
                  </a:cubicBezTo>
                  <a:cubicBezTo>
                    <a:pt x="26866" y="20223"/>
                    <a:pt x="26912" y="20292"/>
                    <a:pt x="26980" y="20360"/>
                  </a:cubicBezTo>
                  <a:cubicBezTo>
                    <a:pt x="27026" y="20383"/>
                    <a:pt x="27071" y="20429"/>
                    <a:pt x="27117" y="20474"/>
                  </a:cubicBezTo>
                  <a:cubicBezTo>
                    <a:pt x="27186" y="20520"/>
                    <a:pt x="27254" y="20588"/>
                    <a:pt x="27323" y="20634"/>
                  </a:cubicBezTo>
                  <a:cubicBezTo>
                    <a:pt x="27345" y="20657"/>
                    <a:pt x="27368" y="20680"/>
                    <a:pt x="27414" y="20703"/>
                  </a:cubicBezTo>
                  <a:cubicBezTo>
                    <a:pt x="27482" y="20748"/>
                    <a:pt x="27574" y="20794"/>
                    <a:pt x="27688" y="20817"/>
                  </a:cubicBezTo>
                  <a:cubicBezTo>
                    <a:pt x="27733" y="20817"/>
                    <a:pt x="27802" y="20817"/>
                    <a:pt x="27870" y="20794"/>
                  </a:cubicBezTo>
                  <a:cubicBezTo>
                    <a:pt x="27916" y="20771"/>
                    <a:pt x="27962" y="20748"/>
                    <a:pt x="28007" y="20703"/>
                  </a:cubicBezTo>
                  <a:cubicBezTo>
                    <a:pt x="28030" y="20680"/>
                    <a:pt x="28076" y="20611"/>
                    <a:pt x="28099" y="20566"/>
                  </a:cubicBezTo>
                  <a:cubicBezTo>
                    <a:pt x="28121" y="20543"/>
                    <a:pt x="28121" y="20520"/>
                    <a:pt x="28121" y="20497"/>
                  </a:cubicBezTo>
                  <a:cubicBezTo>
                    <a:pt x="28144" y="20474"/>
                    <a:pt x="28167" y="20452"/>
                    <a:pt x="28190" y="20429"/>
                  </a:cubicBezTo>
                  <a:cubicBezTo>
                    <a:pt x="28258" y="20337"/>
                    <a:pt x="28281" y="20223"/>
                    <a:pt x="28281" y="20109"/>
                  </a:cubicBezTo>
                  <a:cubicBezTo>
                    <a:pt x="28281" y="20041"/>
                    <a:pt x="28258" y="19972"/>
                    <a:pt x="28236" y="19904"/>
                  </a:cubicBezTo>
                  <a:cubicBezTo>
                    <a:pt x="28213" y="19835"/>
                    <a:pt x="28190" y="19767"/>
                    <a:pt x="28144" y="19721"/>
                  </a:cubicBezTo>
                  <a:cubicBezTo>
                    <a:pt x="28121" y="19675"/>
                    <a:pt x="28076" y="19653"/>
                    <a:pt x="28030" y="19607"/>
                  </a:cubicBezTo>
                  <a:cubicBezTo>
                    <a:pt x="28007" y="19584"/>
                    <a:pt x="27939" y="19539"/>
                    <a:pt x="27893" y="19516"/>
                  </a:cubicBezTo>
                  <a:lnTo>
                    <a:pt x="27870" y="19516"/>
                  </a:lnTo>
                  <a:cubicBezTo>
                    <a:pt x="27848" y="19504"/>
                    <a:pt x="27825" y="19499"/>
                    <a:pt x="27802" y="19499"/>
                  </a:cubicBezTo>
                  <a:cubicBezTo>
                    <a:pt x="27779" y="19499"/>
                    <a:pt x="27756" y="19504"/>
                    <a:pt x="27733" y="19516"/>
                  </a:cubicBezTo>
                  <a:cubicBezTo>
                    <a:pt x="27688" y="19516"/>
                    <a:pt x="27619" y="19539"/>
                    <a:pt x="27596" y="19561"/>
                  </a:cubicBezTo>
                  <a:lnTo>
                    <a:pt x="27551" y="19539"/>
                  </a:lnTo>
                  <a:cubicBezTo>
                    <a:pt x="27505" y="19516"/>
                    <a:pt x="27482" y="19493"/>
                    <a:pt x="27437" y="19470"/>
                  </a:cubicBezTo>
                  <a:cubicBezTo>
                    <a:pt x="27437" y="19470"/>
                    <a:pt x="27414" y="19447"/>
                    <a:pt x="27414" y="19447"/>
                  </a:cubicBezTo>
                  <a:cubicBezTo>
                    <a:pt x="27345" y="19402"/>
                    <a:pt x="27254" y="19356"/>
                    <a:pt x="27186" y="19287"/>
                  </a:cubicBezTo>
                  <a:cubicBezTo>
                    <a:pt x="27208" y="19242"/>
                    <a:pt x="27231" y="19173"/>
                    <a:pt x="27231" y="19105"/>
                  </a:cubicBezTo>
                  <a:cubicBezTo>
                    <a:pt x="27208" y="19014"/>
                    <a:pt x="27163" y="18968"/>
                    <a:pt x="27117" y="18922"/>
                  </a:cubicBezTo>
                  <a:cubicBezTo>
                    <a:pt x="27003" y="18831"/>
                    <a:pt x="26889" y="18740"/>
                    <a:pt x="26775" y="18671"/>
                  </a:cubicBezTo>
                  <a:cubicBezTo>
                    <a:pt x="26661" y="18603"/>
                    <a:pt x="26546" y="18534"/>
                    <a:pt x="26455" y="18466"/>
                  </a:cubicBezTo>
                  <a:cubicBezTo>
                    <a:pt x="26204" y="18306"/>
                    <a:pt x="25976" y="18146"/>
                    <a:pt x="25725" y="17986"/>
                  </a:cubicBezTo>
                  <a:cubicBezTo>
                    <a:pt x="25679" y="17941"/>
                    <a:pt x="25633" y="17918"/>
                    <a:pt x="25565" y="17872"/>
                  </a:cubicBezTo>
                  <a:cubicBezTo>
                    <a:pt x="25565" y="17872"/>
                    <a:pt x="25565" y="17849"/>
                    <a:pt x="25542" y="17849"/>
                  </a:cubicBezTo>
                  <a:cubicBezTo>
                    <a:pt x="25451" y="17713"/>
                    <a:pt x="25314" y="17598"/>
                    <a:pt x="25200" y="17507"/>
                  </a:cubicBezTo>
                  <a:cubicBezTo>
                    <a:pt x="25108" y="17439"/>
                    <a:pt x="24994" y="17347"/>
                    <a:pt x="24903" y="17279"/>
                  </a:cubicBezTo>
                  <a:cubicBezTo>
                    <a:pt x="24766" y="17165"/>
                    <a:pt x="24606" y="17073"/>
                    <a:pt x="24469" y="16959"/>
                  </a:cubicBezTo>
                  <a:cubicBezTo>
                    <a:pt x="24195" y="16777"/>
                    <a:pt x="23922" y="16594"/>
                    <a:pt x="23648" y="16411"/>
                  </a:cubicBezTo>
                  <a:cubicBezTo>
                    <a:pt x="23328" y="16183"/>
                    <a:pt x="22986" y="15978"/>
                    <a:pt x="22666" y="15750"/>
                  </a:cubicBezTo>
                  <a:cubicBezTo>
                    <a:pt x="22621" y="15727"/>
                    <a:pt x="22575" y="15704"/>
                    <a:pt x="22529" y="15681"/>
                  </a:cubicBezTo>
                  <a:cubicBezTo>
                    <a:pt x="22324" y="15521"/>
                    <a:pt x="22118" y="15362"/>
                    <a:pt x="21913" y="15225"/>
                  </a:cubicBezTo>
                  <a:cubicBezTo>
                    <a:pt x="21708" y="15065"/>
                    <a:pt x="21479" y="14928"/>
                    <a:pt x="21274" y="14791"/>
                  </a:cubicBezTo>
                  <a:cubicBezTo>
                    <a:pt x="21183" y="14722"/>
                    <a:pt x="21068" y="14654"/>
                    <a:pt x="20977" y="14585"/>
                  </a:cubicBezTo>
                  <a:cubicBezTo>
                    <a:pt x="20954" y="14517"/>
                    <a:pt x="20909" y="14471"/>
                    <a:pt x="20863" y="14448"/>
                  </a:cubicBezTo>
                  <a:lnTo>
                    <a:pt x="20794" y="14403"/>
                  </a:lnTo>
                  <a:cubicBezTo>
                    <a:pt x="20680" y="14312"/>
                    <a:pt x="20566" y="14243"/>
                    <a:pt x="20429" y="14152"/>
                  </a:cubicBezTo>
                  <a:cubicBezTo>
                    <a:pt x="20315" y="14060"/>
                    <a:pt x="20178" y="13969"/>
                    <a:pt x="20041" y="13878"/>
                  </a:cubicBezTo>
                  <a:cubicBezTo>
                    <a:pt x="19745" y="13672"/>
                    <a:pt x="19471" y="13467"/>
                    <a:pt x="19174" y="13284"/>
                  </a:cubicBezTo>
                  <a:lnTo>
                    <a:pt x="17302" y="11961"/>
                  </a:lnTo>
                  <a:cubicBezTo>
                    <a:pt x="17028" y="11755"/>
                    <a:pt x="16777" y="11573"/>
                    <a:pt x="16503" y="11390"/>
                  </a:cubicBezTo>
                  <a:cubicBezTo>
                    <a:pt x="16229" y="11184"/>
                    <a:pt x="15956" y="11002"/>
                    <a:pt x="15682" y="10796"/>
                  </a:cubicBezTo>
                  <a:cubicBezTo>
                    <a:pt x="15431" y="10614"/>
                    <a:pt x="15157" y="10454"/>
                    <a:pt x="14883" y="10271"/>
                  </a:cubicBezTo>
                  <a:cubicBezTo>
                    <a:pt x="14769" y="10180"/>
                    <a:pt x="14654" y="10112"/>
                    <a:pt x="14540" y="10043"/>
                  </a:cubicBezTo>
                  <a:cubicBezTo>
                    <a:pt x="14449" y="9998"/>
                    <a:pt x="14381" y="9952"/>
                    <a:pt x="14312" y="9883"/>
                  </a:cubicBezTo>
                  <a:cubicBezTo>
                    <a:pt x="14266" y="9861"/>
                    <a:pt x="14198" y="9815"/>
                    <a:pt x="14152" y="9792"/>
                  </a:cubicBezTo>
                  <a:cubicBezTo>
                    <a:pt x="14130" y="9746"/>
                    <a:pt x="14061" y="9724"/>
                    <a:pt x="14015" y="9701"/>
                  </a:cubicBezTo>
                  <a:cubicBezTo>
                    <a:pt x="13993" y="9701"/>
                    <a:pt x="13947" y="9678"/>
                    <a:pt x="13924" y="9678"/>
                  </a:cubicBezTo>
                  <a:cubicBezTo>
                    <a:pt x="13741" y="9541"/>
                    <a:pt x="13559" y="9427"/>
                    <a:pt x="13353" y="9290"/>
                  </a:cubicBezTo>
                  <a:cubicBezTo>
                    <a:pt x="13285" y="9244"/>
                    <a:pt x="13216" y="9176"/>
                    <a:pt x="13125" y="9130"/>
                  </a:cubicBezTo>
                  <a:cubicBezTo>
                    <a:pt x="13034" y="9062"/>
                    <a:pt x="12943" y="8993"/>
                    <a:pt x="12851" y="8948"/>
                  </a:cubicBezTo>
                  <a:cubicBezTo>
                    <a:pt x="12783" y="8902"/>
                    <a:pt x="12714" y="8902"/>
                    <a:pt x="12646" y="8902"/>
                  </a:cubicBezTo>
                  <a:cubicBezTo>
                    <a:pt x="12532" y="8833"/>
                    <a:pt x="12418" y="8742"/>
                    <a:pt x="12326" y="8674"/>
                  </a:cubicBezTo>
                  <a:cubicBezTo>
                    <a:pt x="12326" y="8628"/>
                    <a:pt x="12326" y="8582"/>
                    <a:pt x="12326" y="8537"/>
                  </a:cubicBezTo>
                  <a:cubicBezTo>
                    <a:pt x="12326" y="8491"/>
                    <a:pt x="12281" y="8400"/>
                    <a:pt x="12258" y="8354"/>
                  </a:cubicBezTo>
                  <a:cubicBezTo>
                    <a:pt x="12212" y="8331"/>
                    <a:pt x="12167" y="8286"/>
                    <a:pt x="12144" y="8263"/>
                  </a:cubicBezTo>
                  <a:cubicBezTo>
                    <a:pt x="12098" y="8240"/>
                    <a:pt x="12052" y="8217"/>
                    <a:pt x="12030" y="8194"/>
                  </a:cubicBezTo>
                  <a:cubicBezTo>
                    <a:pt x="11938" y="8149"/>
                    <a:pt x="11870" y="8080"/>
                    <a:pt x="11778" y="8012"/>
                  </a:cubicBezTo>
                  <a:cubicBezTo>
                    <a:pt x="11642" y="7920"/>
                    <a:pt x="11505" y="7806"/>
                    <a:pt x="11368" y="7692"/>
                  </a:cubicBezTo>
                  <a:cubicBezTo>
                    <a:pt x="11071" y="7487"/>
                    <a:pt x="10797" y="7281"/>
                    <a:pt x="10523" y="7076"/>
                  </a:cubicBezTo>
                  <a:cubicBezTo>
                    <a:pt x="10226" y="6871"/>
                    <a:pt x="9930" y="6642"/>
                    <a:pt x="9610" y="6437"/>
                  </a:cubicBezTo>
                  <a:cubicBezTo>
                    <a:pt x="9336" y="6231"/>
                    <a:pt x="9039" y="6026"/>
                    <a:pt x="8766" y="5843"/>
                  </a:cubicBezTo>
                  <a:cubicBezTo>
                    <a:pt x="8629" y="5752"/>
                    <a:pt x="8492" y="5661"/>
                    <a:pt x="8355" y="5569"/>
                  </a:cubicBezTo>
                  <a:cubicBezTo>
                    <a:pt x="8286" y="5524"/>
                    <a:pt x="8218" y="5501"/>
                    <a:pt x="8172" y="5455"/>
                  </a:cubicBezTo>
                  <a:cubicBezTo>
                    <a:pt x="8126" y="5433"/>
                    <a:pt x="8104" y="5410"/>
                    <a:pt x="8058" y="5387"/>
                  </a:cubicBezTo>
                  <a:cubicBezTo>
                    <a:pt x="7989" y="5364"/>
                    <a:pt x="7921" y="5296"/>
                    <a:pt x="7853" y="5296"/>
                  </a:cubicBezTo>
                  <a:cubicBezTo>
                    <a:pt x="7807" y="5273"/>
                    <a:pt x="7761" y="5273"/>
                    <a:pt x="7716" y="5273"/>
                  </a:cubicBezTo>
                  <a:cubicBezTo>
                    <a:pt x="7442" y="5067"/>
                    <a:pt x="7191" y="4885"/>
                    <a:pt x="6917" y="4679"/>
                  </a:cubicBezTo>
                  <a:cubicBezTo>
                    <a:pt x="6894" y="4679"/>
                    <a:pt x="6871" y="4656"/>
                    <a:pt x="6848" y="4634"/>
                  </a:cubicBezTo>
                  <a:cubicBezTo>
                    <a:pt x="6323" y="4223"/>
                    <a:pt x="5798" y="3789"/>
                    <a:pt x="5273" y="3378"/>
                  </a:cubicBezTo>
                  <a:cubicBezTo>
                    <a:pt x="4862" y="3059"/>
                    <a:pt x="4429" y="2739"/>
                    <a:pt x="3995" y="2442"/>
                  </a:cubicBezTo>
                  <a:cubicBezTo>
                    <a:pt x="3812" y="2305"/>
                    <a:pt x="3630" y="2169"/>
                    <a:pt x="3424" y="2032"/>
                  </a:cubicBezTo>
                  <a:cubicBezTo>
                    <a:pt x="3196" y="1872"/>
                    <a:pt x="2968" y="1712"/>
                    <a:pt x="2717" y="1552"/>
                  </a:cubicBezTo>
                  <a:cubicBezTo>
                    <a:pt x="2671" y="1529"/>
                    <a:pt x="2626" y="1507"/>
                    <a:pt x="2557" y="1507"/>
                  </a:cubicBezTo>
                  <a:cubicBezTo>
                    <a:pt x="2545" y="1502"/>
                    <a:pt x="2531" y="1501"/>
                    <a:pt x="2517" y="1501"/>
                  </a:cubicBezTo>
                  <a:cubicBezTo>
                    <a:pt x="2457" y="1501"/>
                    <a:pt x="2389" y="1538"/>
                    <a:pt x="2352" y="1575"/>
                  </a:cubicBezTo>
                  <a:cubicBezTo>
                    <a:pt x="2329" y="1598"/>
                    <a:pt x="2306" y="1621"/>
                    <a:pt x="2283" y="1644"/>
                  </a:cubicBezTo>
                  <a:lnTo>
                    <a:pt x="2260" y="1621"/>
                  </a:lnTo>
                  <a:cubicBezTo>
                    <a:pt x="1986" y="1392"/>
                    <a:pt x="1713" y="1141"/>
                    <a:pt x="1439" y="890"/>
                  </a:cubicBezTo>
                  <a:cubicBezTo>
                    <a:pt x="1325" y="799"/>
                    <a:pt x="1210" y="685"/>
                    <a:pt x="1096" y="594"/>
                  </a:cubicBezTo>
                  <a:cubicBezTo>
                    <a:pt x="959" y="434"/>
                    <a:pt x="800" y="297"/>
                    <a:pt x="685" y="137"/>
                  </a:cubicBezTo>
                  <a:cubicBezTo>
                    <a:pt x="663" y="137"/>
                    <a:pt x="663" y="114"/>
                    <a:pt x="640" y="114"/>
                  </a:cubicBezTo>
                  <a:cubicBezTo>
                    <a:pt x="617" y="69"/>
                    <a:pt x="571" y="46"/>
                    <a:pt x="526" y="23"/>
                  </a:cubicBezTo>
                  <a:cubicBezTo>
                    <a:pt x="480" y="0"/>
                    <a:pt x="434"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38"/>
            <p:cNvSpPr/>
            <p:nvPr/>
          </p:nvSpPr>
          <p:spPr>
            <a:xfrm>
              <a:off x="6964246" y="3592885"/>
              <a:ext cx="804233" cy="573273"/>
            </a:xfrm>
            <a:custGeom>
              <a:avLst/>
              <a:gdLst/>
              <a:ahLst/>
              <a:cxnLst/>
              <a:rect l="l" t="t" r="r" b="b"/>
              <a:pathLst>
                <a:path w="28738" h="20485" extrusionOk="0">
                  <a:moveTo>
                    <a:pt x="275" y="0"/>
                  </a:moveTo>
                  <a:cubicBezTo>
                    <a:pt x="206" y="0"/>
                    <a:pt x="115" y="46"/>
                    <a:pt x="69" y="114"/>
                  </a:cubicBezTo>
                  <a:cubicBezTo>
                    <a:pt x="1" y="205"/>
                    <a:pt x="24" y="365"/>
                    <a:pt x="138" y="457"/>
                  </a:cubicBezTo>
                  <a:cubicBezTo>
                    <a:pt x="3174" y="2602"/>
                    <a:pt x="6209" y="4771"/>
                    <a:pt x="9268" y="6916"/>
                  </a:cubicBezTo>
                  <a:cubicBezTo>
                    <a:pt x="12532" y="9221"/>
                    <a:pt x="15796" y="11550"/>
                    <a:pt x="19060" y="13855"/>
                  </a:cubicBezTo>
                  <a:cubicBezTo>
                    <a:pt x="22050" y="16001"/>
                    <a:pt x="25063" y="18123"/>
                    <a:pt x="28076" y="20269"/>
                  </a:cubicBezTo>
                  <a:cubicBezTo>
                    <a:pt x="28167" y="20315"/>
                    <a:pt x="28236" y="20383"/>
                    <a:pt x="28327" y="20429"/>
                  </a:cubicBezTo>
                  <a:cubicBezTo>
                    <a:pt x="28375" y="20467"/>
                    <a:pt x="28426" y="20485"/>
                    <a:pt x="28477" y="20485"/>
                  </a:cubicBezTo>
                  <a:cubicBezTo>
                    <a:pt x="28547" y="20485"/>
                    <a:pt x="28616" y="20449"/>
                    <a:pt x="28669" y="20383"/>
                  </a:cubicBezTo>
                  <a:cubicBezTo>
                    <a:pt x="28738" y="20269"/>
                    <a:pt x="28715" y="20109"/>
                    <a:pt x="28624" y="20041"/>
                  </a:cubicBezTo>
                  <a:lnTo>
                    <a:pt x="19882" y="13832"/>
                  </a:lnTo>
                  <a:cubicBezTo>
                    <a:pt x="16618" y="11527"/>
                    <a:pt x="13354" y="9221"/>
                    <a:pt x="10112" y="6916"/>
                  </a:cubicBezTo>
                  <a:cubicBezTo>
                    <a:pt x="7054" y="4748"/>
                    <a:pt x="3995" y="2579"/>
                    <a:pt x="937" y="411"/>
                  </a:cubicBezTo>
                  <a:cubicBezTo>
                    <a:pt x="777" y="297"/>
                    <a:pt x="594" y="183"/>
                    <a:pt x="412" y="46"/>
                  </a:cubicBezTo>
                  <a:cubicBezTo>
                    <a:pt x="366" y="23"/>
                    <a:pt x="320"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38"/>
            <p:cNvSpPr/>
            <p:nvPr/>
          </p:nvSpPr>
          <p:spPr>
            <a:xfrm>
              <a:off x="6922101" y="3676561"/>
              <a:ext cx="797209" cy="567676"/>
            </a:xfrm>
            <a:custGeom>
              <a:avLst/>
              <a:gdLst/>
              <a:ahLst/>
              <a:cxnLst/>
              <a:rect l="l" t="t" r="r" b="b"/>
              <a:pathLst>
                <a:path w="28487" h="20285" extrusionOk="0">
                  <a:moveTo>
                    <a:pt x="274" y="0"/>
                  </a:moveTo>
                  <a:cubicBezTo>
                    <a:pt x="206" y="0"/>
                    <a:pt x="137" y="23"/>
                    <a:pt x="92" y="91"/>
                  </a:cubicBezTo>
                  <a:cubicBezTo>
                    <a:pt x="0" y="206"/>
                    <a:pt x="23" y="365"/>
                    <a:pt x="137" y="434"/>
                  </a:cubicBezTo>
                  <a:cubicBezTo>
                    <a:pt x="3401" y="2762"/>
                    <a:pt x="6665" y="5067"/>
                    <a:pt x="9929" y="7396"/>
                  </a:cubicBezTo>
                  <a:cubicBezTo>
                    <a:pt x="13285" y="9769"/>
                    <a:pt x="16640" y="12143"/>
                    <a:pt x="19995" y="14517"/>
                  </a:cubicBezTo>
                  <a:cubicBezTo>
                    <a:pt x="22689" y="16434"/>
                    <a:pt x="25382" y="18329"/>
                    <a:pt x="28053" y="20246"/>
                  </a:cubicBezTo>
                  <a:cubicBezTo>
                    <a:pt x="28095" y="20272"/>
                    <a:pt x="28145" y="20285"/>
                    <a:pt x="28193" y="20285"/>
                  </a:cubicBezTo>
                  <a:cubicBezTo>
                    <a:pt x="28274" y="20285"/>
                    <a:pt x="28352" y="20249"/>
                    <a:pt x="28395" y="20178"/>
                  </a:cubicBezTo>
                  <a:cubicBezTo>
                    <a:pt x="28486" y="20086"/>
                    <a:pt x="28463" y="19927"/>
                    <a:pt x="28349" y="19835"/>
                  </a:cubicBezTo>
                  <a:cubicBezTo>
                    <a:pt x="25199" y="17621"/>
                    <a:pt x="22072" y="15384"/>
                    <a:pt x="18922" y="13148"/>
                  </a:cubicBezTo>
                  <a:lnTo>
                    <a:pt x="8879" y="6026"/>
                  </a:lnTo>
                  <a:cubicBezTo>
                    <a:pt x="6049" y="4040"/>
                    <a:pt x="3242" y="2032"/>
                    <a:pt x="434" y="46"/>
                  </a:cubicBezTo>
                  <a:cubicBezTo>
                    <a:pt x="388" y="23"/>
                    <a:pt x="320" y="0"/>
                    <a:pt x="274"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9" name="Google Shape;4629;p38"/>
            <p:cNvGrpSpPr/>
            <p:nvPr/>
          </p:nvGrpSpPr>
          <p:grpSpPr>
            <a:xfrm>
              <a:off x="6865846" y="3367444"/>
              <a:ext cx="3497285" cy="1928562"/>
              <a:chOff x="6865879" y="3367382"/>
              <a:chExt cx="3497285" cy="1780266"/>
            </a:xfrm>
          </p:grpSpPr>
          <p:sp>
            <p:nvSpPr>
              <p:cNvPr id="4630" name="Google Shape;4630;p38"/>
              <p:cNvSpPr/>
              <p:nvPr/>
            </p:nvSpPr>
            <p:spPr>
              <a:xfrm>
                <a:off x="7868106" y="3374406"/>
                <a:ext cx="2495059" cy="1756646"/>
              </a:xfrm>
              <a:custGeom>
                <a:avLst/>
                <a:gdLst/>
                <a:ahLst/>
                <a:cxnLst/>
                <a:rect l="l" t="t" r="r" b="b"/>
                <a:pathLst>
                  <a:path w="89157" h="62771" extrusionOk="0">
                    <a:moveTo>
                      <a:pt x="45788" y="16777"/>
                    </a:moveTo>
                    <a:cubicBezTo>
                      <a:pt x="45902" y="16777"/>
                      <a:pt x="45994" y="16777"/>
                      <a:pt x="46131" y="16800"/>
                    </a:cubicBezTo>
                    <a:cubicBezTo>
                      <a:pt x="46404" y="16823"/>
                      <a:pt x="46701" y="16846"/>
                      <a:pt x="46975" y="16891"/>
                    </a:cubicBezTo>
                    <a:cubicBezTo>
                      <a:pt x="47021" y="16914"/>
                      <a:pt x="47089" y="16914"/>
                      <a:pt x="47158" y="16937"/>
                    </a:cubicBezTo>
                    <a:cubicBezTo>
                      <a:pt x="47226" y="16937"/>
                      <a:pt x="47317" y="16960"/>
                      <a:pt x="47409" y="16960"/>
                    </a:cubicBezTo>
                    <a:cubicBezTo>
                      <a:pt x="47569" y="17006"/>
                      <a:pt x="47751" y="17051"/>
                      <a:pt x="47957" y="17120"/>
                    </a:cubicBezTo>
                    <a:cubicBezTo>
                      <a:pt x="48116" y="17165"/>
                      <a:pt x="48276" y="17257"/>
                      <a:pt x="48390" y="17348"/>
                    </a:cubicBezTo>
                    <a:cubicBezTo>
                      <a:pt x="48527" y="17439"/>
                      <a:pt x="48641" y="17531"/>
                      <a:pt x="48733" y="17645"/>
                    </a:cubicBezTo>
                    <a:cubicBezTo>
                      <a:pt x="48824" y="17736"/>
                      <a:pt x="48892" y="17850"/>
                      <a:pt x="48984" y="18010"/>
                    </a:cubicBezTo>
                    <a:cubicBezTo>
                      <a:pt x="49029" y="18124"/>
                      <a:pt x="49098" y="18238"/>
                      <a:pt x="49143" y="18352"/>
                    </a:cubicBezTo>
                    <a:cubicBezTo>
                      <a:pt x="49189" y="18444"/>
                      <a:pt x="49235" y="18558"/>
                      <a:pt x="49280" y="18695"/>
                    </a:cubicBezTo>
                    <a:cubicBezTo>
                      <a:pt x="49326" y="18832"/>
                      <a:pt x="49372" y="18969"/>
                      <a:pt x="49417" y="19128"/>
                    </a:cubicBezTo>
                    <a:cubicBezTo>
                      <a:pt x="49417" y="19197"/>
                      <a:pt x="49440" y="19243"/>
                      <a:pt x="49440" y="19288"/>
                    </a:cubicBezTo>
                    <a:cubicBezTo>
                      <a:pt x="49463" y="19379"/>
                      <a:pt x="49486" y="19471"/>
                      <a:pt x="49509" y="19562"/>
                    </a:cubicBezTo>
                    <a:cubicBezTo>
                      <a:pt x="49554" y="19745"/>
                      <a:pt x="49577" y="19882"/>
                      <a:pt x="49577" y="19996"/>
                    </a:cubicBezTo>
                    <a:lnTo>
                      <a:pt x="49577" y="20041"/>
                    </a:lnTo>
                    <a:cubicBezTo>
                      <a:pt x="49577" y="20133"/>
                      <a:pt x="49600" y="20224"/>
                      <a:pt x="49577" y="20292"/>
                    </a:cubicBezTo>
                    <a:cubicBezTo>
                      <a:pt x="49554" y="20384"/>
                      <a:pt x="49532" y="20498"/>
                      <a:pt x="49509" y="20589"/>
                    </a:cubicBezTo>
                    <a:cubicBezTo>
                      <a:pt x="49486" y="20726"/>
                      <a:pt x="49417" y="20863"/>
                      <a:pt x="49372" y="20977"/>
                    </a:cubicBezTo>
                    <a:lnTo>
                      <a:pt x="49349" y="21023"/>
                    </a:lnTo>
                    <a:cubicBezTo>
                      <a:pt x="49326" y="21114"/>
                      <a:pt x="49280" y="21183"/>
                      <a:pt x="49235" y="21274"/>
                    </a:cubicBezTo>
                    <a:cubicBezTo>
                      <a:pt x="49189" y="21342"/>
                      <a:pt x="49121" y="21411"/>
                      <a:pt x="49029" y="21457"/>
                    </a:cubicBezTo>
                    <a:cubicBezTo>
                      <a:pt x="48938" y="21525"/>
                      <a:pt x="48824" y="21548"/>
                      <a:pt x="48733" y="21571"/>
                    </a:cubicBezTo>
                    <a:cubicBezTo>
                      <a:pt x="48641" y="21616"/>
                      <a:pt x="48550" y="21639"/>
                      <a:pt x="48482" y="21685"/>
                    </a:cubicBezTo>
                    <a:cubicBezTo>
                      <a:pt x="48459" y="21685"/>
                      <a:pt x="48436" y="21708"/>
                      <a:pt x="48413" y="21730"/>
                    </a:cubicBezTo>
                    <a:cubicBezTo>
                      <a:pt x="48413" y="21776"/>
                      <a:pt x="48390" y="21799"/>
                      <a:pt x="48390" y="21845"/>
                    </a:cubicBezTo>
                    <a:lnTo>
                      <a:pt x="48367" y="21867"/>
                    </a:lnTo>
                    <a:cubicBezTo>
                      <a:pt x="48367" y="21959"/>
                      <a:pt x="48345" y="22050"/>
                      <a:pt x="48322" y="22118"/>
                    </a:cubicBezTo>
                    <a:cubicBezTo>
                      <a:pt x="48276" y="22210"/>
                      <a:pt x="48230" y="22301"/>
                      <a:pt x="48185" y="22392"/>
                    </a:cubicBezTo>
                    <a:cubicBezTo>
                      <a:pt x="48139" y="22484"/>
                      <a:pt x="48094" y="22598"/>
                      <a:pt x="48025" y="22689"/>
                    </a:cubicBezTo>
                    <a:cubicBezTo>
                      <a:pt x="48002" y="22735"/>
                      <a:pt x="47957" y="22803"/>
                      <a:pt x="47888" y="22849"/>
                    </a:cubicBezTo>
                    <a:cubicBezTo>
                      <a:pt x="47842" y="22895"/>
                      <a:pt x="47774" y="22917"/>
                      <a:pt x="47705" y="22940"/>
                    </a:cubicBezTo>
                    <a:lnTo>
                      <a:pt x="47637" y="22940"/>
                    </a:lnTo>
                    <a:cubicBezTo>
                      <a:pt x="47591" y="22940"/>
                      <a:pt x="47546" y="22940"/>
                      <a:pt x="47500" y="22917"/>
                    </a:cubicBezTo>
                    <a:cubicBezTo>
                      <a:pt x="47409" y="22895"/>
                      <a:pt x="47317" y="22826"/>
                      <a:pt x="47272" y="22735"/>
                    </a:cubicBezTo>
                    <a:cubicBezTo>
                      <a:pt x="47203" y="22666"/>
                      <a:pt x="47158" y="22598"/>
                      <a:pt x="47112" y="22507"/>
                    </a:cubicBezTo>
                    <a:cubicBezTo>
                      <a:pt x="46975" y="22301"/>
                      <a:pt x="46907" y="22073"/>
                      <a:pt x="46838" y="21890"/>
                    </a:cubicBezTo>
                    <a:cubicBezTo>
                      <a:pt x="46815" y="21913"/>
                      <a:pt x="46770" y="21936"/>
                      <a:pt x="46747" y="21982"/>
                    </a:cubicBezTo>
                    <a:cubicBezTo>
                      <a:pt x="46610" y="22141"/>
                      <a:pt x="46450" y="22324"/>
                      <a:pt x="46336" y="22507"/>
                    </a:cubicBezTo>
                    <a:cubicBezTo>
                      <a:pt x="46199" y="22780"/>
                      <a:pt x="46108" y="23054"/>
                      <a:pt x="46016" y="23328"/>
                    </a:cubicBezTo>
                    <a:cubicBezTo>
                      <a:pt x="45948" y="23556"/>
                      <a:pt x="45879" y="23808"/>
                      <a:pt x="45811" y="24059"/>
                    </a:cubicBezTo>
                    <a:lnTo>
                      <a:pt x="45788" y="24127"/>
                    </a:lnTo>
                    <a:lnTo>
                      <a:pt x="45788" y="24196"/>
                    </a:lnTo>
                    <a:cubicBezTo>
                      <a:pt x="45743" y="24424"/>
                      <a:pt x="45697" y="24675"/>
                      <a:pt x="45674" y="24994"/>
                    </a:cubicBezTo>
                    <a:cubicBezTo>
                      <a:pt x="45651" y="25200"/>
                      <a:pt x="45651" y="25382"/>
                      <a:pt x="45651" y="25565"/>
                    </a:cubicBezTo>
                    <a:cubicBezTo>
                      <a:pt x="45628" y="25679"/>
                      <a:pt x="45628" y="25793"/>
                      <a:pt x="45628" y="25907"/>
                    </a:cubicBezTo>
                    <a:cubicBezTo>
                      <a:pt x="45606" y="26090"/>
                      <a:pt x="45606" y="26296"/>
                      <a:pt x="45606" y="26478"/>
                    </a:cubicBezTo>
                    <a:cubicBezTo>
                      <a:pt x="45606" y="26592"/>
                      <a:pt x="45606" y="26729"/>
                      <a:pt x="45606" y="26866"/>
                    </a:cubicBezTo>
                    <a:cubicBezTo>
                      <a:pt x="45606" y="26935"/>
                      <a:pt x="45606" y="26980"/>
                      <a:pt x="45606" y="27049"/>
                    </a:cubicBezTo>
                    <a:cubicBezTo>
                      <a:pt x="45606" y="27140"/>
                      <a:pt x="45583" y="27209"/>
                      <a:pt x="45583" y="27277"/>
                    </a:cubicBezTo>
                    <a:cubicBezTo>
                      <a:pt x="45583" y="27391"/>
                      <a:pt x="45583" y="27528"/>
                      <a:pt x="45583" y="27642"/>
                    </a:cubicBezTo>
                    <a:cubicBezTo>
                      <a:pt x="45606" y="27756"/>
                      <a:pt x="45606" y="27870"/>
                      <a:pt x="45606" y="27985"/>
                    </a:cubicBezTo>
                    <a:lnTo>
                      <a:pt x="45628" y="28236"/>
                    </a:lnTo>
                    <a:cubicBezTo>
                      <a:pt x="45628" y="28395"/>
                      <a:pt x="45628" y="28578"/>
                      <a:pt x="45628" y="28738"/>
                    </a:cubicBezTo>
                    <a:lnTo>
                      <a:pt x="45628" y="28852"/>
                    </a:lnTo>
                    <a:cubicBezTo>
                      <a:pt x="45628" y="28966"/>
                      <a:pt x="45628" y="29057"/>
                      <a:pt x="45606" y="29171"/>
                    </a:cubicBezTo>
                    <a:cubicBezTo>
                      <a:pt x="45606" y="29377"/>
                      <a:pt x="45560" y="29514"/>
                      <a:pt x="45514" y="29651"/>
                    </a:cubicBezTo>
                    <a:cubicBezTo>
                      <a:pt x="45469" y="29788"/>
                      <a:pt x="45400" y="29925"/>
                      <a:pt x="45309" y="30084"/>
                    </a:cubicBezTo>
                    <a:cubicBezTo>
                      <a:pt x="45149" y="30336"/>
                      <a:pt x="44989" y="30587"/>
                      <a:pt x="44807" y="30838"/>
                    </a:cubicBezTo>
                    <a:cubicBezTo>
                      <a:pt x="44670" y="31066"/>
                      <a:pt x="44487" y="31317"/>
                      <a:pt x="44282" y="31500"/>
                    </a:cubicBezTo>
                    <a:cubicBezTo>
                      <a:pt x="44053" y="31682"/>
                      <a:pt x="43802" y="31819"/>
                      <a:pt x="43528" y="31911"/>
                    </a:cubicBezTo>
                    <a:cubicBezTo>
                      <a:pt x="43391" y="31933"/>
                      <a:pt x="43277" y="31956"/>
                      <a:pt x="43163" y="31956"/>
                    </a:cubicBezTo>
                    <a:cubicBezTo>
                      <a:pt x="43140" y="31956"/>
                      <a:pt x="43095" y="31979"/>
                      <a:pt x="43072" y="31979"/>
                    </a:cubicBezTo>
                    <a:cubicBezTo>
                      <a:pt x="43003" y="31979"/>
                      <a:pt x="42958" y="31956"/>
                      <a:pt x="42889" y="31956"/>
                    </a:cubicBezTo>
                    <a:cubicBezTo>
                      <a:pt x="42775" y="31933"/>
                      <a:pt x="42684" y="31888"/>
                      <a:pt x="42593" y="31842"/>
                    </a:cubicBezTo>
                    <a:cubicBezTo>
                      <a:pt x="42205" y="31614"/>
                      <a:pt x="41976" y="31226"/>
                      <a:pt x="41771" y="30838"/>
                    </a:cubicBezTo>
                    <a:cubicBezTo>
                      <a:pt x="41725" y="30746"/>
                      <a:pt x="41657" y="30632"/>
                      <a:pt x="41611" y="30541"/>
                    </a:cubicBezTo>
                    <a:cubicBezTo>
                      <a:pt x="41543" y="30427"/>
                      <a:pt x="41451" y="30336"/>
                      <a:pt x="41360" y="30221"/>
                    </a:cubicBezTo>
                    <a:lnTo>
                      <a:pt x="41337" y="30199"/>
                    </a:lnTo>
                    <a:cubicBezTo>
                      <a:pt x="41250" y="30090"/>
                      <a:pt x="41163" y="30002"/>
                      <a:pt x="41076" y="29895"/>
                    </a:cubicBezTo>
                    <a:lnTo>
                      <a:pt x="41076" y="29895"/>
                    </a:lnTo>
                    <a:cubicBezTo>
                      <a:pt x="41087" y="29905"/>
                      <a:pt x="41098" y="29915"/>
                      <a:pt x="41109" y="29925"/>
                    </a:cubicBezTo>
                    <a:lnTo>
                      <a:pt x="41063" y="29879"/>
                    </a:lnTo>
                    <a:lnTo>
                      <a:pt x="41063" y="29879"/>
                    </a:lnTo>
                    <a:cubicBezTo>
                      <a:pt x="41067" y="29884"/>
                      <a:pt x="41072" y="29889"/>
                      <a:pt x="41076" y="29895"/>
                    </a:cubicBezTo>
                    <a:lnTo>
                      <a:pt x="41076" y="29895"/>
                    </a:lnTo>
                    <a:cubicBezTo>
                      <a:pt x="40815" y="29659"/>
                      <a:pt x="40575" y="29486"/>
                      <a:pt x="40356" y="29354"/>
                    </a:cubicBezTo>
                    <a:cubicBezTo>
                      <a:pt x="40196" y="29263"/>
                      <a:pt x="40013" y="29194"/>
                      <a:pt x="39808" y="29149"/>
                    </a:cubicBezTo>
                    <a:lnTo>
                      <a:pt x="39762" y="29149"/>
                    </a:lnTo>
                    <a:lnTo>
                      <a:pt x="39717" y="29126"/>
                    </a:lnTo>
                    <a:lnTo>
                      <a:pt x="39671" y="29126"/>
                    </a:lnTo>
                    <a:cubicBezTo>
                      <a:pt x="39602" y="29126"/>
                      <a:pt x="39557" y="29103"/>
                      <a:pt x="39511" y="29103"/>
                    </a:cubicBezTo>
                    <a:cubicBezTo>
                      <a:pt x="39420" y="29080"/>
                      <a:pt x="39306" y="29080"/>
                      <a:pt x="39192" y="29080"/>
                    </a:cubicBezTo>
                    <a:cubicBezTo>
                      <a:pt x="39009" y="29057"/>
                      <a:pt x="38826" y="29057"/>
                      <a:pt x="38644" y="29057"/>
                    </a:cubicBezTo>
                    <a:lnTo>
                      <a:pt x="37023" y="29057"/>
                    </a:lnTo>
                    <a:cubicBezTo>
                      <a:pt x="36749" y="29057"/>
                      <a:pt x="36521" y="29057"/>
                      <a:pt x="36316" y="29035"/>
                    </a:cubicBezTo>
                    <a:lnTo>
                      <a:pt x="36179" y="29012"/>
                    </a:lnTo>
                    <a:cubicBezTo>
                      <a:pt x="35905" y="28989"/>
                      <a:pt x="35631" y="28966"/>
                      <a:pt x="35357" y="28920"/>
                    </a:cubicBezTo>
                    <a:lnTo>
                      <a:pt x="35220" y="28898"/>
                    </a:lnTo>
                    <a:cubicBezTo>
                      <a:pt x="35129" y="28875"/>
                      <a:pt x="35015" y="28852"/>
                      <a:pt x="34923" y="28852"/>
                    </a:cubicBezTo>
                    <a:cubicBezTo>
                      <a:pt x="34785" y="28812"/>
                      <a:pt x="34630" y="28773"/>
                      <a:pt x="34487" y="28734"/>
                    </a:cubicBezTo>
                    <a:lnTo>
                      <a:pt x="34487" y="28734"/>
                    </a:lnTo>
                    <a:cubicBezTo>
                      <a:pt x="34496" y="28735"/>
                      <a:pt x="34504" y="28736"/>
                      <a:pt x="34512" y="28738"/>
                    </a:cubicBezTo>
                    <a:lnTo>
                      <a:pt x="34421" y="28715"/>
                    </a:lnTo>
                    <a:lnTo>
                      <a:pt x="34421" y="28715"/>
                    </a:lnTo>
                    <a:cubicBezTo>
                      <a:pt x="34443" y="28721"/>
                      <a:pt x="34465" y="28727"/>
                      <a:pt x="34487" y="28734"/>
                    </a:cubicBezTo>
                    <a:lnTo>
                      <a:pt x="34487" y="28734"/>
                    </a:lnTo>
                    <a:cubicBezTo>
                      <a:pt x="34361" y="28712"/>
                      <a:pt x="34253" y="28689"/>
                      <a:pt x="34124" y="28647"/>
                    </a:cubicBezTo>
                    <a:lnTo>
                      <a:pt x="33873" y="28601"/>
                    </a:lnTo>
                    <a:lnTo>
                      <a:pt x="33782" y="28578"/>
                    </a:lnTo>
                    <a:lnTo>
                      <a:pt x="33714" y="28555"/>
                    </a:lnTo>
                    <a:cubicBezTo>
                      <a:pt x="33371" y="28464"/>
                      <a:pt x="33052" y="28373"/>
                      <a:pt x="32732" y="28281"/>
                    </a:cubicBezTo>
                    <a:cubicBezTo>
                      <a:pt x="32664" y="28258"/>
                      <a:pt x="32572" y="28236"/>
                      <a:pt x="32481" y="28213"/>
                    </a:cubicBezTo>
                    <a:cubicBezTo>
                      <a:pt x="32276" y="28167"/>
                      <a:pt x="32093" y="28122"/>
                      <a:pt x="31910" y="28053"/>
                    </a:cubicBezTo>
                    <a:cubicBezTo>
                      <a:pt x="31636" y="27939"/>
                      <a:pt x="31363" y="27779"/>
                      <a:pt x="31066" y="27551"/>
                    </a:cubicBezTo>
                    <a:cubicBezTo>
                      <a:pt x="30906" y="27414"/>
                      <a:pt x="30769" y="27300"/>
                      <a:pt x="30678" y="27163"/>
                    </a:cubicBezTo>
                    <a:cubicBezTo>
                      <a:pt x="30564" y="27003"/>
                      <a:pt x="30495" y="26866"/>
                      <a:pt x="30427" y="26752"/>
                    </a:cubicBezTo>
                    <a:cubicBezTo>
                      <a:pt x="30335" y="26569"/>
                      <a:pt x="30290" y="26432"/>
                      <a:pt x="30267" y="26296"/>
                    </a:cubicBezTo>
                    <a:cubicBezTo>
                      <a:pt x="30267" y="26204"/>
                      <a:pt x="30267" y="26113"/>
                      <a:pt x="30290" y="26044"/>
                    </a:cubicBezTo>
                    <a:cubicBezTo>
                      <a:pt x="30244" y="25999"/>
                      <a:pt x="30221" y="25976"/>
                      <a:pt x="30198" y="25930"/>
                    </a:cubicBezTo>
                    <a:cubicBezTo>
                      <a:pt x="30153" y="25816"/>
                      <a:pt x="30176" y="25679"/>
                      <a:pt x="30221" y="25542"/>
                    </a:cubicBezTo>
                    <a:lnTo>
                      <a:pt x="30221" y="25497"/>
                    </a:lnTo>
                    <a:cubicBezTo>
                      <a:pt x="30244" y="25405"/>
                      <a:pt x="30290" y="25314"/>
                      <a:pt x="30313" y="25246"/>
                    </a:cubicBezTo>
                    <a:cubicBezTo>
                      <a:pt x="30381" y="25063"/>
                      <a:pt x="30472" y="24903"/>
                      <a:pt x="30564" y="24743"/>
                    </a:cubicBezTo>
                    <a:cubicBezTo>
                      <a:pt x="30678" y="24584"/>
                      <a:pt x="30792" y="24447"/>
                      <a:pt x="30906" y="24310"/>
                    </a:cubicBezTo>
                    <a:cubicBezTo>
                      <a:pt x="30952" y="24264"/>
                      <a:pt x="30997" y="24241"/>
                      <a:pt x="31043" y="24196"/>
                    </a:cubicBezTo>
                    <a:cubicBezTo>
                      <a:pt x="31111" y="24127"/>
                      <a:pt x="31157" y="24081"/>
                      <a:pt x="31203" y="24036"/>
                    </a:cubicBezTo>
                    <a:lnTo>
                      <a:pt x="31294" y="23945"/>
                    </a:lnTo>
                    <a:cubicBezTo>
                      <a:pt x="31363" y="23853"/>
                      <a:pt x="31454" y="23762"/>
                      <a:pt x="31545" y="23648"/>
                    </a:cubicBezTo>
                    <a:cubicBezTo>
                      <a:pt x="31636" y="23511"/>
                      <a:pt x="31705" y="23374"/>
                      <a:pt x="31796" y="23237"/>
                    </a:cubicBezTo>
                    <a:cubicBezTo>
                      <a:pt x="31933" y="22963"/>
                      <a:pt x="32047" y="22735"/>
                      <a:pt x="32139" y="22529"/>
                    </a:cubicBezTo>
                    <a:cubicBezTo>
                      <a:pt x="32184" y="22392"/>
                      <a:pt x="32230" y="22278"/>
                      <a:pt x="32276" y="22164"/>
                    </a:cubicBezTo>
                    <a:cubicBezTo>
                      <a:pt x="32298" y="22050"/>
                      <a:pt x="32344" y="21913"/>
                      <a:pt x="32390" y="21799"/>
                    </a:cubicBezTo>
                    <a:cubicBezTo>
                      <a:pt x="32618" y="21251"/>
                      <a:pt x="32846" y="20817"/>
                      <a:pt x="33120" y="20429"/>
                    </a:cubicBezTo>
                    <a:cubicBezTo>
                      <a:pt x="33166" y="20361"/>
                      <a:pt x="33211" y="20315"/>
                      <a:pt x="33257" y="20247"/>
                    </a:cubicBezTo>
                    <a:cubicBezTo>
                      <a:pt x="33348" y="20110"/>
                      <a:pt x="33462" y="19950"/>
                      <a:pt x="33577" y="19836"/>
                    </a:cubicBezTo>
                    <a:cubicBezTo>
                      <a:pt x="33668" y="19722"/>
                      <a:pt x="33759" y="19631"/>
                      <a:pt x="33851" y="19539"/>
                    </a:cubicBezTo>
                    <a:cubicBezTo>
                      <a:pt x="33965" y="19448"/>
                      <a:pt x="34056" y="19379"/>
                      <a:pt x="34216" y="19288"/>
                    </a:cubicBezTo>
                    <a:cubicBezTo>
                      <a:pt x="34330" y="19220"/>
                      <a:pt x="34421" y="19151"/>
                      <a:pt x="34535" y="19083"/>
                    </a:cubicBezTo>
                    <a:cubicBezTo>
                      <a:pt x="34627" y="19037"/>
                      <a:pt x="34741" y="18991"/>
                      <a:pt x="34832" y="18946"/>
                    </a:cubicBezTo>
                    <a:lnTo>
                      <a:pt x="34900" y="18923"/>
                    </a:lnTo>
                    <a:cubicBezTo>
                      <a:pt x="35174" y="18809"/>
                      <a:pt x="35425" y="18718"/>
                      <a:pt x="35677" y="18672"/>
                    </a:cubicBezTo>
                    <a:cubicBezTo>
                      <a:pt x="35859" y="18626"/>
                      <a:pt x="36065" y="18626"/>
                      <a:pt x="36202" y="18626"/>
                    </a:cubicBezTo>
                    <a:lnTo>
                      <a:pt x="36247" y="18626"/>
                    </a:lnTo>
                    <a:cubicBezTo>
                      <a:pt x="36384" y="18626"/>
                      <a:pt x="36498" y="18626"/>
                      <a:pt x="36612" y="18649"/>
                    </a:cubicBezTo>
                    <a:cubicBezTo>
                      <a:pt x="36795" y="18672"/>
                      <a:pt x="36978" y="18672"/>
                      <a:pt x="37160" y="18695"/>
                    </a:cubicBezTo>
                    <a:lnTo>
                      <a:pt x="37434" y="18718"/>
                    </a:lnTo>
                    <a:lnTo>
                      <a:pt x="37617" y="18740"/>
                    </a:lnTo>
                    <a:cubicBezTo>
                      <a:pt x="37868" y="18763"/>
                      <a:pt x="38119" y="18786"/>
                      <a:pt x="38370" y="18809"/>
                    </a:cubicBezTo>
                    <a:cubicBezTo>
                      <a:pt x="38530" y="18809"/>
                      <a:pt x="38689" y="18832"/>
                      <a:pt x="38849" y="18832"/>
                    </a:cubicBezTo>
                    <a:lnTo>
                      <a:pt x="39214" y="18832"/>
                    </a:lnTo>
                    <a:cubicBezTo>
                      <a:pt x="39739" y="18809"/>
                      <a:pt x="40219" y="18718"/>
                      <a:pt x="40652" y="18603"/>
                    </a:cubicBezTo>
                    <a:cubicBezTo>
                      <a:pt x="40949" y="18489"/>
                      <a:pt x="41246" y="18375"/>
                      <a:pt x="41588" y="18238"/>
                    </a:cubicBezTo>
                    <a:cubicBezTo>
                      <a:pt x="41794" y="18147"/>
                      <a:pt x="42022" y="18033"/>
                      <a:pt x="42227" y="17919"/>
                    </a:cubicBezTo>
                    <a:lnTo>
                      <a:pt x="42456" y="17827"/>
                    </a:lnTo>
                    <a:cubicBezTo>
                      <a:pt x="42570" y="17759"/>
                      <a:pt x="42684" y="17713"/>
                      <a:pt x="42798" y="17668"/>
                    </a:cubicBezTo>
                    <a:lnTo>
                      <a:pt x="42867" y="17645"/>
                    </a:lnTo>
                    <a:lnTo>
                      <a:pt x="42981" y="17576"/>
                    </a:lnTo>
                    <a:cubicBezTo>
                      <a:pt x="43095" y="17531"/>
                      <a:pt x="43209" y="17485"/>
                      <a:pt x="43323" y="17439"/>
                    </a:cubicBezTo>
                    <a:lnTo>
                      <a:pt x="43414" y="17416"/>
                    </a:lnTo>
                    <a:cubicBezTo>
                      <a:pt x="43665" y="17302"/>
                      <a:pt x="43962" y="17188"/>
                      <a:pt x="44236" y="17097"/>
                    </a:cubicBezTo>
                    <a:cubicBezTo>
                      <a:pt x="44350" y="17051"/>
                      <a:pt x="44464" y="17006"/>
                      <a:pt x="44578" y="16960"/>
                    </a:cubicBezTo>
                    <a:cubicBezTo>
                      <a:pt x="44601" y="16960"/>
                      <a:pt x="44624" y="16937"/>
                      <a:pt x="44647" y="16937"/>
                    </a:cubicBezTo>
                    <a:cubicBezTo>
                      <a:pt x="44829" y="16891"/>
                      <a:pt x="44989" y="16846"/>
                      <a:pt x="45149" y="16823"/>
                    </a:cubicBezTo>
                    <a:cubicBezTo>
                      <a:pt x="45377" y="16800"/>
                      <a:pt x="45583" y="16777"/>
                      <a:pt x="45788" y="16777"/>
                    </a:cubicBezTo>
                    <a:close/>
                    <a:moveTo>
                      <a:pt x="80049" y="5410"/>
                    </a:moveTo>
                    <a:cubicBezTo>
                      <a:pt x="80072" y="5410"/>
                      <a:pt x="80117" y="5410"/>
                      <a:pt x="80140" y="5433"/>
                    </a:cubicBezTo>
                    <a:cubicBezTo>
                      <a:pt x="80209" y="5433"/>
                      <a:pt x="80300" y="5502"/>
                      <a:pt x="80346" y="5570"/>
                    </a:cubicBezTo>
                    <a:cubicBezTo>
                      <a:pt x="80391" y="5661"/>
                      <a:pt x="80369" y="5753"/>
                      <a:pt x="80369" y="5821"/>
                    </a:cubicBezTo>
                    <a:cubicBezTo>
                      <a:pt x="80369" y="5891"/>
                      <a:pt x="80369" y="5947"/>
                      <a:pt x="80369" y="6004"/>
                    </a:cubicBezTo>
                    <a:cubicBezTo>
                      <a:pt x="80391" y="6164"/>
                      <a:pt x="80437" y="6323"/>
                      <a:pt x="80483" y="6483"/>
                    </a:cubicBezTo>
                    <a:lnTo>
                      <a:pt x="80528" y="6597"/>
                    </a:lnTo>
                    <a:cubicBezTo>
                      <a:pt x="80574" y="6734"/>
                      <a:pt x="80620" y="6848"/>
                      <a:pt x="80642" y="6963"/>
                    </a:cubicBezTo>
                    <a:cubicBezTo>
                      <a:pt x="80757" y="7282"/>
                      <a:pt x="80871" y="7602"/>
                      <a:pt x="80962" y="7921"/>
                    </a:cubicBezTo>
                    <a:lnTo>
                      <a:pt x="81053" y="8241"/>
                    </a:lnTo>
                    <a:cubicBezTo>
                      <a:pt x="81122" y="8446"/>
                      <a:pt x="81190" y="8674"/>
                      <a:pt x="81236" y="8903"/>
                    </a:cubicBezTo>
                    <a:cubicBezTo>
                      <a:pt x="81282" y="9040"/>
                      <a:pt x="81304" y="9154"/>
                      <a:pt x="81350" y="9291"/>
                    </a:cubicBezTo>
                    <a:lnTo>
                      <a:pt x="81373" y="9405"/>
                    </a:lnTo>
                    <a:cubicBezTo>
                      <a:pt x="81396" y="9565"/>
                      <a:pt x="81441" y="9747"/>
                      <a:pt x="81487" y="9930"/>
                    </a:cubicBezTo>
                    <a:cubicBezTo>
                      <a:pt x="81555" y="10295"/>
                      <a:pt x="81601" y="10637"/>
                      <a:pt x="81670" y="11003"/>
                    </a:cubicBezTo>
                    <a:cubicBezTo>
                      <a:pt x="81692" y="11094"/>
                      <a:pt x="81692" y="11208"/>
                      <a:pt x="81715" y="11299"/>
                    </a:cubicBezTo>
                    <a:lnTo>
                      <a:pt x="81761" y="11505"/>
                    </a:lnTo>
                    <a:cubicBezTo>
                      <a:pt x="81761" y="11619"/>
                      <a:pt x="81784" y="11756"/>
                      <a:pt x="81806" y="11870"/>
                    </a:cubicBezTo>
                    <a:cubicBezTo>
                      <a:pt x="81806" y="11916"/>
                      <a:pt x="81806" y="11984"/>
                      <a:pt x="81806" y="12030"/>
                    </a:cubicBezTo>
                    <a:lnTo>
                      <a:pt x="81829" y="12144"/>
                    </a:lnTo>
                    <a:lnTo>
                      <a:pt x="81852" y="12281"/>
                    </a:lnTo>
                    <a:lnTo>
                      <a:pt x="81852" y="12212"/>
                    </a:lnTo>
                    <a:cubicBezTo>
                      <a:pt x="81875" y="12486"/>
                      <a:pt x="81921" y="12783"/>
                      <a:pt x="81966" y="13080"/>
                    </a:cubicBezTo>
                    <a:cubicBezTo>
                      <a:pt x="82012" y="13331"/>
                      <a:pt x="82035" y="13605"/>
                      <a:pt x="82058" y="13879"/>
                    </a:cubicBezTo>
                    <a:lnTo>
                      <a:pt x="82103" y="14221"/>
                    </a:lnTo>
                    <a:cubicBezTo>
                      <a:pt x="82149" y="14586"/>
                      <a:pt x="82195" y="14951"/>
                      <a:pt x="82240" y="15317"/>
                    </a:cubicBezTo>
                    <a:cubicBezTo>
                      <a:pt x="82354" y="16093"/>
                      <a:pt x="82446" y="16823"/>
                      <a:pt x="82514" y="17531"/>
                    </a:cubicBezTo>
                    <a:cubicBezTo>
                      <a:pt x="82537" y="17759"/>
                      <a:pt x="82560" y="17964"/>
                      <a:pt x="82583" y="18193"/>
                    </a:cubicBezTo>
                    <a:cubicBezTo>
                      <a:pt x="82583" y="18329"/>
                      <a:pt x="82605" y="18489"/>
                      <a:pt x="82628" y="18626"/>
                    </a:cubicBezTo>
                    <a:cubicBezTo>
                      <a:pt x="82651" y="18991"/>
                      <a:pt x="82697" y="19357"/>
                      <a:pt x="82720" y="19722"/>
                    </a:cubicBezTo>
                    <a:cubicBezTo>
                      <a:pt x="82765" y="20087"/>
                      <a:pt x="82788" y="20475"/>
                      <a:pt x="82811" y="20863"/>
                    </a:cubicBezTo>
                    <a:cubicBezTo>
                      <a:pt x="82834" y="21205"/>
                      <a:pt x="82856" y="21571"/>
                      <a:pt x="82879" y="21913"/>
                    </a:cubicBezTo>
                    <a:cubicBezTo>
                      <a:pt x="82902" y="22301"/>
                      <a:pt x="82925" y="22689"/>
                      <a:pt x="82971" y="23077"/>
                    </a:cubicBezTo>
                    <a:lnTo>
                      <a:pt x="82971" y="23191"/>
                    </a:lnTo>
                    <a:cubicBezTo>
                      <a:pt x="83016" y="23511"/>
                      <a:pt x="83039" y="23808"/>
                      <a:pt x="83062" y="24127"/>
                    </a:cubicBezTo>
                    <a:lnTo>
                      <a:pt x="83085" y="24606"/>
                    </a:lnTo>
                    <a:cubicBezTo>
                      <a:pt x="83108" y="24812"/>
                      <a:pt x="83108" y="25017"/>
                      <a:pt x="83130" y="25246"/>
                    </a:cubicBezTo>
                    <a:cubicBezTo>
                      <a:pt x="83130" y="25474"/>
                      <a:pt x="83153" y="25702"/>
                      <a:pt x="83153" y="25930"/>
                    </a:cubicBezTo>
                    <a:lnTo>
                      <a:pt x="83176" y="26318"/>
                    </a:lnTo>
                    <a:cubicBezTo>
                      <a:pt x="83199" y="26638"/>
                      <a:pt x="83199" y="27003"/>
                      <a:pt x="83199" y="27437"/>
                    </a:cubicBezTo>
                    <a:cubicBezTo>
                      <a:pt x="83199" y="27802"/>
                      <a:pt x="83199" y="28167"/>
                      <a:pt x="83222" y="28532"/>
                    </a:cubicBezTo>
                    <a:cubicBezTo>
                      <a:pt x="83222" y="28669"/>
                      <a:pt x="83222" y="28783"/>
                      <a:pt x="83244" y="28920"/>
                    </a:cubicBezTo>
                    <a:cubicBezTo>
                      <a:pt x="83244" y="29149"/>
                      <a:pt x="83267" y="29377"/>
                      <a:pt x="83267" y="29605"/>
                    </a:cubicBezTo>
                    <a:cubicBezTo>
                      <a:pt x="83267" y="29811"/>
                      <a:pt x="83267" y="30016"/>
                      <a:pt x="83267" y="30221"/>
                    </a:cubicBezTo>
                    <a:cubicBezTo>
                      <a:pt x="83290" y="30358"/>
                      <a:pt x="83290" y="30518"/>
                      <a:pt x="83290" y="30678"/>
                    </a:cubicBezTo>
                    <a:cubicBezTo>
                      <a:pt x="83290" y="30861"/>
                      <a:pt x="83313" y="31043"/>
                      <a:pt x="83313" y="31226"/>
                    </a:cubicBezTo>
                    <a:cubicBezTo>
                      <a:pt x="83313" y="31408"/>
                      <a:pt x="83313" y="31568"/>
                      <a:pt x="83336" y="31728"/>
                    </a:cubicBezTo>
                    <a:cubicBezTo>
                      <a:pt x="83336" y="32047"/>
                      <a:pt x="83336" y="32413"/>
                      <a:pt x="83336" y="32778"/>
                    </a:cubicBezTo>
                    <a:cubicBezTo>
                      <a:pt x="83313" y="33166"/>
                      <a:pt x="83313" y="33531"/>
                      <a:pt x="83290" y="33896"/>
                    </a:cubicBezTo>
                    <a:cubicBezTo>
                      <a:pt x="83290" y="34102"/>
                      <a:pt x="83290" y="34307"/>
                      <a:pt x="83290" y="34513"/>
                    </a:cubicBezTo>
                    <a:cubicBezTo>
                      <a:pt x="83290" y="34672"/>
                      <a:pt x="83267" y="34809"/>
                      <a:pt x="83267" y="34969"/>
                    </a:cubicBezTo>
                    <a:cubicBezTo>
                      <a:pt x="83267" y="35289"/>
                      <a:pt x="83267" y="35585"/>
                      <a:pt x="83267" y="35905"/>
                    </a:cubicBezTo>
                    <a:lnTo>
                      <a:pt x="83267" y="36042"/>
                    </a:lnTo>
                    <a:cubicBezTo>
                      <a:pt x="83267" y="36224"/>
                      <a:pt x="83267" y="36407"/>
                      <a:pt x="83267" y="36567"/>
                    </a:cubicBezTo>
                    <a:cubicBezTo>
                      <a:pt x="83267" y="36727"/>
                      <a:pt x="83267" y="36864"/>
                      <a:pt x="83244" y="37001"/>
                    </a:cubicBezTo>
                    <a:lnTo>
                      <a:pt x="83244" y="37115"/>
                    </a:lnTo>
                    <a:cubicBezTo>
                      <a:pt x="83244" y="37206"/>
                      <a:pt x="83244" y="37297"/>
                      <a:pt x="83222" y="37389"/>
                    </a:cubicBezTo>
                    <a:cubicBezTo>
                      <a:pt x="83222" y="37480"/>
                      <a:pt x="83222" y="37548"/>
                      <a:pt x="83222" y="37617"/>
                    </a:cubicBezTo>
                    <a:cubicBezTo>
                      <a:pt x="83199" y="37799"/>
                      <a:pt x="83199" y="37982"/>
                      <a:pt x="83176" y="38165"/>
                    </a:cubicBezTo>
                    <a:cubicBezTo>
                      <a:pt x="83153" y="38530"/>
                      <a:pt x="83108" y="38872"/>
                      <a:pt x="83062" y="39215"/>
                    </a:cubicBezTo>
                    <a:cubicBezTo>
                      <a:pt x="83039" y="39443"/>
                      <a:pt x="82993" y="39694"/>
                      <a:pt x="82948" y="39945"/>
                    </a:cubicBezTo>
                    <a:lnTo>
                      <a:pt x="82879" y="40310"/>
                    </a:lnTo>
                    <a:lnTo>
                      <a:pt x="82811" y="40675"/>
                    </a:lnTo>
                    <a:cubicBezTo>
                      <a:pt x="82788" y="40698"/>
                      <a:pt x="82788" y="40744"/>
                      <a:pt x="82765" y="40767"/>
                    </a:cubicBezTo>
                    <a:cubicBezTo>
                      <a:pt x="82765" y="40790"/>
                      <a:pt x="82765" y="40812"/>
                      <a:pt x="82765" y="40835"/>
                    </a:cubicBezTo>
                    <a:cubicBezTo>
                      <a:pt x="82765" y="41018"/>
                      <a:pt x="82605" y="41155"/>
                      <a:pt x="82423" y="41155"/>
                    </a:cubicBezTo>
                    <a:cubicBezTo>
                      <a:pt x="82240" y="41155"/>
                      <a:pt x="82103" y="41018"/>
                      <a:pt x="82103" y="40835"/>
                    </a:cubicBezTo>
                    <a:cubicBezTo>
                      <a:pt x="82103" y="40812"/>
                      <a:pt x="82103" y="40790"/>
                      <a:pt x="82103" y="40744"/>
                    </a:cubicBezTo>
                    <a:lnTo>
                      <a:pt x="82058" y="40721"/>
                    </a:lnTo>
                    <a:lnTo>
                      <a:pt x="81989" y="40653"/>
                    </a:lnTo>
                    <a:cubicBezTo>
                      <a:pt x="81943" y="40630"/>
                      <a:pt x="81898" y="40607"/>
                      <a:pt x="81852" y="40584"/>
                    </a:cubicBezTo>
                    <a:lnTo>
                      <a:pt x="81806" y="40538"/>
                    </a:lnTo>
                    <a:cubicBezTo>
                      <a:pt x="81715" y="40493"/>
                      <a:pt x="81647" y="40424"/>
                      <a:pt x="81578" y="40379"/>
                    </a:cubicBezTo>
                    <a:lnTo>
                      <a:pt x="81533" y="40356"/>
                    </a:lnTo>
                    <a:cubicBezTo>
                      <a:pt x="81418" y="40265"/>
                      <a:pt x="81282" y="40173"/>
                      <a:pt x="81145" y="40105"/>
                    </a:cubicBezTo>
                    <a:cubicBezTo>
                      <a:pt x="80939" y="40036"/>
                      <a:pt x="80711" y="39991"/>
                      <a:pt x="80505" y="39922"/>
                    </a:cubicBezTo>
                    <a:lnTo>
                      <a:pt x="80391" y="39899"/>
                    </a:lnTo>
                    <a:cubicBezTo>
                      <a:pt x="80254" y="39877"/>
                      <a:pt x="80140" y="39854"/>
                      <a:pt x="80026" y="39831"/>
                    </a:cubicBezTo>
                    <a:cubicBezTo>
                      <a:pt x="79958" y="39808"/>
                      <a:pt x="79889" y="39808"/>
                      <a:pt x="79821" y="39785"/>
                    </a:cubicBezTo>
                    <a:cubicBezTo>
                      <a:pt x="79752" y="39762"/>
                      <a:pt x="79707" y="39762"/>
                      <a:pt x="79638" y="39740"/>
                    </a:cubicBezTo>
                    <a:lnTo>
                      <a:pt x="78657" y="39740"/>
                    </a:lnTo>
                    <a:cubicBezTo>
                      <a:pt x="78474" y="39762"/>
                      <a:pt x="78291" y="39762"/>
                      <a:pt x="78132" y="39785"/>
                    </a:cubicBezTo>
                    <a:cubicBezTo>
                      <a:pt x="78063" y="39785"/>
                      <a:pt x="77995" y="39785"/>
                      <a:pt x="77926" y="39808"/>
                    </a:cubicBezTo>
                    <a:cubicBezTo>
                      <a:pt x="77835" y="39808"/>
                      <a:pt x="77721" y="39808"/>
                      <a:pt x="77629" y="39831"/>
                    </a:cubicBezTo>
                    <a:cubicBezTo>
                      <a:pt x="77424" y="39854"/>
                      <a:pt x="77196" y="39899"/>
                      <a:pt x="76945" y="39945"/>
                    </a:cubicBezTo>
                    <a:cubicBezTo>
                      <a:pt x="76808" y="39991"/>
                      <a:pt x="76671" y="40036"/>
                      <a:pt x="76511" y="40059"/>
                    </a:cubicBezTo>
                    <a:cubicBezTo>
                      <a:pt x="76397" y="40105"/>
                      <a:pt x="76283" y="40128"/>
                      <a:pt x="76191" y="40173"/>
                    </a:cubicBezTo>
                    <a:cubicBezTo>
                      <a:pt x="76055" y="40242"/>
                      <a:pt x="75940" y="40310"/>
                      <a:pt x="75826" y="40379"/>
                    </a:cubicBezTo>
                    <a:cubicBezTo>
                      <a:pt x="75712" y="40447"/>
                      <a:pt x="75598" y="40516"/>
                      <a:pt x="75461" y="40584"/>
                    </a:cubicBezTo>
                    <a:cubicBezTo>
                      <a:pt x="75347" y="40653"/>
                      <a:pt x="75233" y="40721"/>
                      <a:pt x="75119" y="40790"/>
                    </a:cubicBezTo>
                    <a:cubicBezTo>
                      <a:pt x="74982" y="40881"/>
                      <a:pt x="74845" y="40949"/>
                      <a:pt x="74708" y="41018"/>
                    </a:cubicBezTo>
                    <a:cubicBezTo>
                      <a:pt x="74480" y="41132"/>
                      <a:pt x="74251" y="41246"/>
                      <a:pt x="74023" y="41360"/>
                    </a:cubicBezTo>
                    <a:lnTo>
                      <a:pt x="73909" y="41429"/>
                    </a:lnTo>
                    <a:cubicBezTo>
                      <a:pt x="73772" y="41497"/>
                      <a:pt x="73635" y="41566"/>
                      <a:pt x="73475" y="41634"/>
                    </a:cubicBezTo>
                    <a:cubicBezTo>
                      <a:pt x="73361" y="41680"/>
                      <a:pt x="73270" y="41748"/>
                      <a:pt x="73179" y="41794"/>
                    </a:cubicBezTo>
                    <a:cubicBezTo>
                      <a:pt x="73133" y="41840"/>
                      <a:pt x="73110" y="41862"/>
                      <a:pt x="73064" y="41885"/>
                    </a:cubicBezTo>
                    <a:cubicBezTo>
                      <a:pt x="72996" y="41976"/>
                      <a:pt x="72905" y="42045"/>
                      <a:pt x="72813" y="42091"/>
                    </a:cubicBezTo>
                    <a:cubicBezTo>
                      <a:pt x="72699" y="42159"/>
                      <a:pt x="72562" y="42182"/>
                      <a:pt x="72402" y="42182"/>
                    </a:cubicBezTo>
                    <a:cubicBezTo>
                      <a:pt x="72334" y="42182"/>
                      <a:pt x="72243" y="42182"/>
                      <a:pt x="72151" y="42159"/>
                    </a:cubicBezTo>
                    <a:cubicBezTo>
                      <a:pt x="72106" y="42159"/>
                      <a:pt x="72060" y="42136"/>
                      <a:pt x="72037" y="42136"/>
                    </a:cubicBezTo>
                    <a:cubicBezTo>
                      <a:pt x="71900" y="42068"/>
                      <a:pt x="71786" y="42022"/>
                      <a:pt x="71672" y="41931"/>
                    </a:cubicBezTo>
                    <a:cubicBezTo>
                      <a:pt x="71626" y="41885"/>
                      <a:pt x="71581" y="41817"/>
                      <a:pt x="71512" y="41771"/>
                    </a:cubicBezTo>
                    <a:cubicBezTo>
                      <a:pt x="71398" y="41634"/>
                      <a:pt x="71284" y="41497"/>
                      <a:pt x="71193" y="41383"/>
                    </a:cubicBezTo>
                    <a:lnTo>
                      <a:pt x="71170" y="41360"/>
                    </a:lnTo>
                    <a:cubicBezTo>
                      <a:pt x="71170" y="41360"/>
                      <a:pt x="71170" y="41337"/>
                      <a:pt x="71170" y="41337"/>
                    </a:cubicBezTo>
                    <a:lnTo>
                      <a:pt x="71147" y="41337"/>
                    </a:lnTo>
                    <a:cubicBezTo>
                      <a:pt x="70964" y="41086"/>
                      <a:pt x="70828" y="40904"/>
                      <a:pt x="70736" y="40698"/>
                    </a:cubicBezTo>
                    <a:cubicBezTo>
                      <a:pt x="70645" y="40584"/>
                      <a:pt x="70576" y="40447"/>
                      <a:pt x="70531" y="40310"/>
                    </a:cubicBezTo>
                    <a:cubicBezTo>
                      <a:pt x="70462" y="40173"/>
                      <a:pt x="70394" y="40059"/>
                      <a:pt x="70325" y="39922"/>
                    </a:cubicBezTo>
                    <a:cubicBezTo>
                      <a:pt x="70234" y="39762"/>
                      <a:pt x="70166" y="39580"/>
                      <a:pt x="70074" y="39420"/>
                    </a:cubicBezTo>
                    <a:cubicBezTo>
                      <a:pt x="70029" y="39306"/>
                      <a:pt x="69983" y="39192"/>
                      <a:pt x="69937" y="39100"/>
                    </a:cubicBezTo>
                    <a:lnTo>
                      <a:pt x="69892" y="39032"/>
                    </a:lnTo>
                    <a:cubicBezTo>
                      <a:pt x="69800" y="38804"/>
                      <a:pt x="69686" y="38598"/>
                      <a:pt x="69549" y="38393"/>
                    </a:cubicBezTo>
                    <a:cubicBezTo>
                      <a:pt x="69390" y="38210"/>
                      <a:pt x="69230" y="38051"/>
                      <a:pt x="69047" y="37914"/>
                    </a:cubicBezTo>
                    <a:cubicBezTo>
                      <a:pt x="68819" y="37731"/>
                      <a:pt x="68545" y="37571"/>
                      <a:pt x="68225" y="37434"/>
                    </a:cubicBezTo>
                    <a:cubicBezTo>
                      <a:pt x="68088" y="37389"/>
                      <a:pt x="67974" y="37343"/>
                      <a:pt x="67883" y="37320"/>
                    </a:cubicBezTo>
                    <a:cubicBezTo>
                      <a:pt x="67769" y="37297"/>
                      <a:pt x="67655" y="37274"/>
                      <a:pt x="67518" y="37252"/>
                    </a:cubicBezTo>
                    <a:lnTo>
                      <a:pt x="67107" y="37252"/>
                    </a:lnTo>
                    <a:cubicBezTo>
                      <a:pt x="67039" y="37274"/>
                      <a:pt x="66947" y="37274"/>
                      <a:pt x="66879" y="37297"/>
                    </a:cubicBezTo>
                    <a:cubicBezTo>
                      <a:pt x="66696" y="37320"/>
                      <a:pt x="66491" y="37366"/>
                      <a:pt x="66308" y="37411"/>
                    </a:cubicBezTo>
                    <a:lnTo>
                      <a:pt x="66217" y="37434"/>
                    </a:lnTo>
                    <a:cubicBezTo>
                      <a:pt x="66148" y="37457"/>
                      <a:pt x="66080" y="37480"/>
                      <a:pt x="66011" y="37503"/>
                    </a:cubicBezTo>
                    <a:cubicBezTo>
                      <a:pt x="65966" y="37503"/>
                      <a:pt x="65897" y="37526"/>
                      <a:pt x="65852" y="37548"/>
                    </a:cubicBezTo>
                    <a:cubicBezTo>
                      <a:pt x="65737" y="37571"/>
                      <a:pt x="65646" y="37594"/>
                      <a:pt x="65532" y="37617"/>
                    </a:cubicBezTo>
                    <a:cubicBezTo>
                      <a:pt x="65258" y="37685"/>
                      <a:pt x="65007" y="37754"/>
                      <a:pt x="64733" y="37822"/>
                    </a:cubicBezTo>
                    <a:lnTo>
                      <a:pt x="64642" y="37868"/>
                    </a:lnTo>
                    <a:cubicBezTo>
                      <a:pt x="64391" y="37936"/>
                      <a:pt x="64048" y="38028"/>
                      <a:pt x="63729" y="38142"/>
                    </a:cubicBezTo>
                    <a:lnTo>
                      <a:pt x="63683" y="38165"/>
                    </a:lnTo>
                    <a:cubicBezTo>
                      <a:pt x="63569" y="38210"/>
                      <a:pt x="63432" y="38256"/>
                      <a:pt x="63318" y="38279"/>
                    </a:cubicBezTo>
                    <a:lnTo>
                      <a:pt x="63113" y="38347"/>
                    </a:lnTo>
                    <a:lnTo>
                      <a:pt x="62884" y="38393"/>
                    </a:lnTo>
                    <a:cubicBezTo>
                      <a:pt x="62725" y="38439"/>
                      <a:pt x="62542" y="38484"/>
                      <a:pt x="62382" y="38507"/>
                    </a:cubicBezTo>
                    <a:cubicBezTo>
                      <a:pt x="62200" y="38553"/>
                      <a:pt x="62040" y="38575"/>
                      <a:pt x="61857" y="38598"/>
                    </a:cubicBezTo>
                    <a:lnTo>
                      <a:pt x="61606" y="38621"/>
                    </a:lnTo>
                    <a:lnTo>
                      <a:pt x="61401" y="38667"/>
                    </a:lnTo>
                    <a:lnTo>
                      <a:pt x="61195" y="38690"/>
                    </a:lnTo>
                    <a:cubicBezTo>
                      <a:pt x="60921" y="38712"/>
                      <a:pt x="60647" y="38758"/>
                      <a:pt x="60374" y="38781"/>
                    </a:cubicBezTo>
                    <a:lnTo>
                      <a:pt x="60214" y="38781"/>
                    </a:lnTo>
                    <a:cubicBezTo>
                      <a:pt x="60031" y="38804"/>
                      <a:pt x="59849" y="38827"/>
                      <a:pt x="59666" y="38849"/>
                    </a:cubicBezTo>
                    <a:cubicBezTo>
                      <a:pt x="59620" y="38849"/>
                      <a:pt x="59552" y="38872"/>
                      <a:pt x="59461" y="38872"/>
                    </a:cubicBezTo>
                    <a:cubicBezTo>
                      <a:pt x="59278" y="38895"/>
                      <a:pt x="59118" y="38918"/>
                      <a:pt x="58936" y="38964"/>
                    </a:cubicBezTo>
                    <a:lnTo>
                      <a:pt x="58890" y="38964"/>
                    </a:lnTo>
                    <a:cubicBezTo>
                      <a:pt x="58730" y="38986"/>
                      <a:pt x="58593" y="39009"/>
                      <a:pt x="58456" y="39032"/>
                    </a:cubicBezTo>
                    <a:cubicBezTo>
                      <a:pt x="58068" y="39123"/>
                      <a:pt x="57749" y="39169"/>
                      <a:pt x="57429" y="39215"/>
                    </a:cubicBezTo>
                    <a:lnTo>
                      <a:pt x="57361" y="39237"/>
                    </a:lnTo>
                    <a:cubicBezTo>
                      <a:pt x="57315" y="39237"/>
                      <a:pt x="57269" y="39237"/>
                      <a:pt x="57201" y="39260"/>
                    </a:cubicBezTo>
                    <a:lnTo>
                      <a:pt x="57087" y="39260"/>
                    </a:lnTo>
                    <a:cubicBezTo>
                      <a:pt x="56927" y="39306"/>
                      <a:pt x="56744" y="39329"/>
                      <a:pt x="56585" y="39329"/>
                    </a:cubicBezTo>
                    <a:lnTo>
                      <a:pt x="56448" y="39329"/>
                    </a:lnTo>
                    <a:cubicBezTo>
                      <a:pt x="56288" y="39329"/>
                      <a:pt x="56105" y="39329"/>
                      <a:pt x="55945" y="39306"/>
                    </a:cubicBezTo>
                    <a:cubicBezTo>
                      <a:pt x="55786" y="39283"/>
                      <a:pt x="55626" y="39260"/>
                      <a:pt x="55489" y="39237"/>
                    </a:cubicBezTo>
                    <a:lnTo>
                      <a:pt x="55352" y="39215"/>
                    </a:lnTo>
                    <a:lnTo>
                      <a:pt x="55147" y="39169"/>
                    </a:lnTo>
                    <a:cubicBezTo>
                      <a:pt x="55034" y="39150"/>
                      <a:pt x="54922" y="39132"/>
                      <a:pt x="54798" y="39100"/>
                    </a:cubicBezTo>
                    <a:lnTo>
                      <a:pt x="54798" y="39100"/>
                    </a:lnTo>
                    <a:cubicBezTo>
                      <a:pt x="54800" y="39100"/>
                      <a:pt x="54802" y="39100"/>
                      <a:pt x="54804" y="39100"/>
                    </a:cubicBezTo>
                    <a:lnTo>
                      <a:pt x="54713" y="39078"/>
                    </a:lnTo>
                    <a:lnTo>
                      <a:pt x="54713" y="39078"/>
                    </a:lnTo>
                    <a:cubicBezTo>
                      <a:pt x="54742" y="39086"/>
                      <a:pt x="54770" y="39094"/>
                      <a:pt x="54798" y="39100"/>
                    </a:cubicBezTo>
                    <a:lnTo>
                      <a:pt x="54798" y="39100"/>
                    </a:lnTo>
                    <a:cubicBezTo>
                      <a:pt x="54709" y="39099"/>
                      <a:pt x="54619" y="39078"/>
                      <a:pt x="54530" y="39078"/>
                    </a:cubicBezTo>
                    <a:lnTo>
                      <a:pt x="54485" y="39055"/>
                    </a:lnTo>
                    <a:lnTo>
                      <a:pt x="54370" y="39055"/>
                    </a:lnTo>
                    <a:cubicBezTo>
                      <a:pt x="54188" y="39009"/>
                      <a:pt x="54005" y="38986"/>
                      <a:pt x="53823" y="38895"/>
                    </a:cubicBezTo>
                    <a:cubicBezTo>
                      <a:pt x="53686" y="38827"/>
                      <a:pt x="53549" y="38758"/>
                      <a:pt x="53457" y="38644"/>
                    </a:cubicBezTo>
                    <a:cubicBezTo>
                      <a:pt x="53366" y="38553"/>
                      <a:pt x="53275" y="38439"/>
                      <a:pt x="53206" y="38324"/>
                    </a:cubicBezTo>
                    <a:cubicBezTo>
                      <a:pt x="53138" y="38187"/>
                      <a:pt x="53092" y="38051"/>
                      <a:pt x="53069" y="37914"/>
                    </a:cubicBezTo>
                    <a:cubicBezTo>
                      <a:pt x="53047" y="37731"/>
                      <a:pt x="53024" y="37594"/>
                      <a:pt x="53047" y="37457"/>
                    </a:cubicBezTo>
                    <a:lnTo>
                      <a:pt x="53047" y="37343"/>
                    </a:lnTo>
                    <a:cubicBezTo>
                      <a:pt x="53069" y="37229"/>
                      <a:pt x="53069" y="37115"/>
                      <a:pt x="53092" y="37001"/>
                    </a:cubicBezTo>
                    <a:cubicBezTo>
                      <a:pt x="53115" y="36841"/>
                      <a:pt x="53138" y="36681"/>
                      <a:pt x="53184" y="36521"/>
                    </a:cubicBezTo>
                    <a:cubicBezTo>
                      <a:pt x="53206" y="36384"/>
                      <a:pt x="53275" y="36247"/>
                      <a:pt x="53343" y="36133"/>
                    </a:cubicBezTo>
                    <a:cubicBezTo>
                      <a:pt x="53435" y="35928"/>
                      <a:pt x="53572" y="35745"/>
                      <a:pt x="53709" y="35563"/>
                    </a:cubicBezTo>
                    <a:lnTo>
                      <a:pt x="53754" y="35494"/>
                    </a:lnTo>
                    <a:cubicBezTo>
                      <a:pt x="53914" y="35243"/>
                      <a:pt x="54074" y="35060"/>
                      <a:pt x="54234" y="34878"/>
                    </a:cubicBezTo>
                    <a:cubicBezTo>
                      <a:pt x="54370" y="34741"/>
                      <a:pt x="54530" y="34604"/>
                      <a:pt x="54690" y="34490"/>
                    </a:cubicBezTo>
                    <a:lnTo>
                      <a:pt x="54758" y="34421"/>
                    </a:lnTo>
                    <a:cubicBezTo>
                      <a:pt x="54850" y="34353"/>
                      <a:pt x="54941" y="34262"/>
                      <a:pt x="55032" y="34170"/>
                    </a:cubicBezTo>
                    <a:cubicBezTo>
                      <a:pt x="55078" y="34125"/>
                      <a:pt x="55124" y="34079"/>
                      <a:pt x="55192" y="34033"/>
                    </a:cubicBezTo>
                    <a:lnTo>
                      <a:pt x="55261" y="33942"/>
                    </a:lnTo>
                    <a:cubicBezTo>
                      <a:pt x="55375" y="33828"/>
                      <a:pt x="55489" y="33691"/>
                      <a:pt x="55603" y="33577"/>
                    </a:cubicBezTo>
                    <a:cubicBezTo>
                      <a:pt x="55649" y="33508"/>
                      <a:pt x="55717" y="33440"/>
                      <a:pt x="55763" y="33371"/>
                    </a:cubicBezTo>
                    <a:cubicBezTo>
                      <a:pt x="55831" y="33303"/>
                      <a:pt x="55877" y="33257"/>
                      <a:pt x="55923" y="33212"/>
                    </a:cubicBezTo>
                    <a:cubicBezTo>
                      <a:pt x="55991" y="33143"/>
                      <a:pt x="56037" y="33097"/>
                      <a:pt x="56105" y="33052"/>
                    </a:cubicBezTo>
                    <a:lnTo>
                      <a:pt x="56128" y="33006"/>
                    </a:lnTo>
                    <a:cubicBezTo>
                      <a:pt x="56151" y="32938"/>
                      <a:pt x="56174" y="32846"/>
                      <a:pt x="56174" y="32778"/>
                    </a:cubicBezTo>
                    <a:cubicBezTo>
                      <a:pt x="56196" y="32687"/>
                      <a:pt x="56196" y="32572"/>
                      <a:pt x="56174" y="32436"/>
                    </a:cubicBezTo>
                    <a:cubicBezTo>
                      <a:pt x="56174" y="32390"/>
                      <a:pt x="56151" y="32321"/>
                      <a:pt x="56128" y="32276"/>
                    </a:cubicBezTo>
                    <a:cubicBezTo>
                      <a:pt x="56082" y="32116"/>
                      <a:pt x="56060" y="31979"/>
                      <a:pt x="56037" y="31865"/>
                    </a:cubicBezTo>
                    <a:cubicBezTo>
                      <a:pt x="56014" y="31728"/>
                      <a:pt x="55968" y="31591"/>
                      <a:pt x="55923" y="31454"/>
                    </a:cubicBezTo>
                    <a:cubicBezTo>
                      <a:pt x="55854" y="31226"/>
                      <a:pt x="55786" y="30998"/>
                      <a:pt x="55740" y="30769"/>
                    </a:cubicBezTo>
                    <a:lnTo>
                      <a:pt x="55694" y="30655"/>
                    </a:lnTo>
                    <a:cubicBezTo>
                      <a:pt x="55649" y="30518"/>
                      <a:pt x="55603" y="30336"/>
                      <a:pt x="55580" y="30176"/>
                    </a:cubicBezTo>
                    <a:cubicBezTo>
                      <a:pt x="55557" y="29970"/>
                      <a:pt x="55535" y="29811"/>
                      <a:pt x="55535" y="29651"/>
                    </a:cubicBezTo>
                    <a:cubicBezTo>
                      <a:pt x="55512" y="29491"/>
                      <a:pt x="55535" y="29354"/>
                      <a:pt x="55535" y="29217"/>
                    </a:cubicBezTo>
                    <a:cubicBezTo>
                      <a:pt x="55535" y="29080"/>
                      <a:pt x="55557" y="28966"/>
                      <a:pt x="55580" y="28829"/>
                    </a:cubicBezTo>
                    <a:lnTo>
                      <a:pt x="55580" y="28761"/>
                    </a:lnTo>
                    <a:cubicBezTo>
                      <a:pt x="55603" y="28669"/>
                      <a:pt x="55603" y="28601"/>
                      <a:pt x="55626" y="28532"/>
                    </a:cubicBezTo>
                    <a:cubicBezTo>
                      <a:pt x="55649" y="28373"/>
                      <a:pt x="55672" y="28190"/>
                      <a:pt x="55740" y="28007"/>
                    </a:cubicBezTo>
                    <a:cubicBezTo>
                      <a:pt x="55808" y="27825"/>
                      <a:pt x="55900" y="27642"/>
                      <a:pt x="56037" y="27505"/>
                    </a:cubicBezTo>
                    <a:cubicBezTo>
                      <a:pt x="56151" y="27391"/>
                      <a:pt x="56288" y="27300"/>
                      <a:pt x="56425" y="27231"/>
                    </a:cubicBezTo>
                    <a:cubicBezTo>
                      <a:pt x="56562" y="27140"/>
                      <a:pt x="56744" y="27049"/>
                      <a:pt x="56927" y="26980"/>
                    </a:cubicBezTo>
                    <a:cubicBezTo>
                      <a:pt x="57201" y="26866"/>
                      <a:pt x="57475" y="26775"/>
                      <a:pt x="57817" y="26684"/>
                    </a:cubicBezTo>
                    <a:cubicBezTo>
                      <a:pt x="57886" y="26684"/>
                      <a:pt x="57954" y="26661"/>
                      <a:pt x="58023" y="26638"/>
                    </a:cubicBezTo>
                    <a:cubicBezTo>
                      <a:pt x="58091" y="26638"/>
                      <a:pt x="58159" y="26615"/>
                      <a:pt x="58228" y="26592"/>
                    </a:cubicBezTo>
                    <a:cubicBezTo>
                      <a:pt x="58388" y="26547"/>
                      <a:pt x="58525" y="26524"/>
                      <a:pt x="58684" y="26501"/>
                    </a:cubicBezTo>
                    <a:cubicBezTo>
                      <a:pt x="58753" y="26478"/>
                      <a:pt x="58844" y="26455"/>
                      <a:pt x="58913" y="26455"/>
                    </a:cubicBezTo>
                    <a:cubicBezTo>
                      <a:pt x="58981" y="26432"/>
                      <a:pt x="59072" y="26410"/>
                      <a:pt x="59164" y="26410"/>
                    </a:cubicBezTo>
                    <a:cubicBezTo>
                      <a:pt x="59301" y="26387"/>
                      <a:pt x="59438" y="26364"/>
                      <a:pt x="59597" y="26341"/>
                    </a:cubicBezTo>
                    <a:cubicBezTo>
                      <a:pt x="59803" y="26318"/>
                      <a:pt x="60031" y="26273"/>
                      <a:pt x="60237" y="26273"/>
                    </a:cubicBezTo>
                    <a:lnTo>
                      <a:pt x="60305" y="26273"/>
                    </a:lnTo>
                    <a:cubicBezTo>
                      <a:pt x="60488" y="26273"/>
                      <a:pt x="60647" y="26296"/>
                      <a:pt x="60807" y="26318"/>
                    </a:cubicBezTo>
                    <a:lnTo>
                      <a:pt x="60990" y="26318"/>
                    </a:lnTo>
                    <a:lnTo>
                      <a:pt x="61264" y="26364"/>
                    </a:lnTo>
                    <a:lnTo>
                      <a:pt x="61492" y="26387"/>
                    </a:lnTo>
                    <a:cubicBezTo>
                      <a:pt x="61652" y="26387"/>
                      <a:pt x="61789" y="26387"/>
                      <a:pt x="61926" y="26410"/>
                    </a:cubicBezTo>
                    <a:lnTo>
                      <a:pt x="62017" y="26410"/>
                    </a:lnTo>
                    <a:cubicBezTo>
                      <a:pt x="62245" y="26410"/>
                      <a:pt x="62496" y="26432"/>
                      <a:pt x="62725" y="26455"/>
                    </a:cubicBezTo>
                    <a:lnTo>
                      <a:pt x="63021" y="26478"/>
                    </a:lnTo>
                    <a:cubicBezTo>
                      <a:pt x="63181" y="26501"/>
                      <a:pt x="63341" y="26501"/>
                      <a:pt x="63523" y="26524"/>
                    </a:cubicBezTo>
                    <a:lnTo>
                      <a:pt x="63592" y="26524"/>
                    </a:lnTo>
                    <a:cubicBezTo>
                      <a:pt x="63683" y="26524"/>
                      <a:pt x="63774" y="26501"/>
                      <a:pt x="63866" y="26501"/>
                    </a:cubicBezTo>
                    <a:lnTo>
                      <a:pt x="64003" y="26501"/>
                    </a:lnTo>
                    <a:cubicBezTo>
                      <a:pt x="64094" y="26501"/>
                      <a:pt x="64208" y="26478"/>
                      <a:pt x="64299" y="26478"/>
                    </a:cubicBezTo>
                    <a:lnTo>
                      <a:pt x="64345" y="26501"/>
                    </a:lnTo>
                    <a:lnTo>
                      <a:pt x="64391" y="26501"/>
                    </a:lnTo>
                    <a:cubicBezTo>
                      <a:pt x="64436" y="26501"/>
                      <a:pt x="64459" y="26478"/>
                      <a:pt x="64482" y="26478"/>
                    </a:cubicBezTo>
                    <a:cubicBezTo>
                      <a:pt x="64642" y="26478"/>
                      <a:pt x="64824" y="26478"/>
                      <a:pt x="65007" y="26455"/>
                    </a:cubicBezTo>
                    <a:lnTo>
                      <a:pt x="64916" y="26455"/>
                    </a:lnTo>
                    <a:cubicBezTo>
                      <a:pt x="65007" y="26455"/>
                      <a:pt x="65098" y="26432"/>
                      <a:pt x="65212" y="26432"/>
                    </a:cubicBezTo>
                    <a:cubicBezTo>
                      <a:pt x="65692" y="26364"/>
                      <a:pt x="66194" y="26273"/>
                      <a:pt x="66673" y="26159"/>
                    </a:cubicBezTo>
                    <a:cubicBezTo>
                      <a:pt x="66924" y="26113"/>
                      <a:pt x="67175" y="25999"/>
                      <a:pt x="67381" y="25930"/>
                    </a:cubicBezTo>
                    <a:cubicBezTo>
                      <a:pt x="67472" y="25885"/>
                      <a:pt x="67586" y="25839"/>
                      <a:pt x="67678" y="25816"/>
                    </a:cubicBezTo>
                    <a:cubicBezTo>
                      <a:pt x="67792" y="25771"/>
                      <a:pt x="67906" y="25725"/>
                      <a:pt x="67997" y="25679"/>
                    </a:cubicBezTo>
                    <a:lnTo>
                      <a:pt x="68066" y="25656"/>
                    </a:lnTo>
                    <a:cubicBezTo>
                      <a:pt x="68180" y="25611"/>
                      <a:pt x="68294" y="25565"/>
                      <a:pt x="68408" y="25519"/>
                    </a:cubicBezTo>
                    <a:lnTo>
                      <a:pt x="68385" y="25519"/>
                    </a:lnTo>
                    <a:cubicBezTo>
                      <a:pt x="68522" y="25474"/>
                      <a:pt x="68636" y="25405"/>
                      <a:pt x="68728" y="25337"/>
                    </a:cubicBezTo>
                    <a:lnTo>
                      <a:pt x="68819" y="25268"/>
                    </a:lnTo>
                    <a:cubicBezTo>
                      <a:pt x="68910" y="25223"/>
                      <a:pt x="69001" y="25154"/>
                      <a:pt x="69093" y="25086"/>
                    </a:cubicBezTo>
                    <a:cubicBezTo>
                      <a:pt x="69161" y="25040"/>
                      <a:pt x="69230" y="24994"/>
                      <a:pt x="69298" y="24949"/>
                    </a:cubicBezTo>
                    <a:cubicBezTo>
                      <a:pt x="69412" y="24858"/>
                      <a:pt x="69504" y="24789"/>
                      <a:pt x="69618" y="24721"/>
                    </a:cubicBezTo>
                    <a:cubicBezTo>
                      <a:pt x="69732" y="24629"/>
                      <a:pt x="69823" y="24515"/>
                      <a:pt x="69915" y="24424"/>
                    </a:cubicBezTo>
                    <a:lnTo>
                      <a:pt x="69960" y="24401"/>
                    </a:lnTo>
                    <a:cubicBezTo>
                      <a:pt x="70029" y="24333"/>
                      <a:pt x="70074" y="24264"/>
                      <a:pt x="70143" y="24196"/>
                    </a:cubicBezTo>
                    <a:cubicBezTo>
                      <a:pt x="70188" y="24104"/>
                      <a:pt x="70234" y="24036"/>
                      <a:pt x="70280" y="23922"/>
                    </a:cubicBezTo>
                    <a:cubicBezTo>
                      <a:pt x="70394" y="23693"/>
                      <a:pt x="70439" y="23397"/>
                      <a:pt x="70508" y="23054"/>
                    </a:cubicBezTo>
                    <a:cubicBezTo>
                      <a:pt x="70531" y="22735"/>
                      <a:pt x="70531" y="22392"/>
                      <a:pt x="70508" y="22050"/>
                    </a:cubicBezTo>
                    <a:cubicBezTo>
                      <a:pt x="70462" y="21753"/>
                      <a:pt x="70325" y="21479"/>
                      <a:pt x="70234" y="21228"/>
                    </a:cubicBezTo>
                    <a:cubicBezTo>
                      <a:pt x="70143" y="21000"/>
                      <a:pt x="70029" y="20795"/>
                      <a:pt x="69869" y="20544"/>
                    </a:cubicBezTo>
                    <a:cubicBezTo>
                      <a:pt x="69732" y="20315"/>
                      <a:pt x="69572" y="20087"/>
                      <a:pt x="69412" y="19859"/>
                    </a:cubicBezTo>
                    <a:lnTo>
                      <a:pt x="69412" y="19859"/>
                    </a:lnTo>
                    <a:lnTo>
                      <a:pt x="69458" y="19927"/>
                    </a:lnTo>
                    <a:cubicBezTo>
                      <a:pt x="69390" y="19836"/>
                      <a:pt x="69321" y="19745"/>
                      <a:pt x="69253" y="19653"/>
                    </a:cubicBezTo>
                    <a:lnTo>
                      <a:pt x="69116" y="19494"/>
                    </a:lnTo>
                    <a:cubicBezTo>
                      <a:pt x="69024" y="19357"/>
                      <a:pt x="68910" y="19243"/>
                      <a:pt x="68750" y="19106"/>
                    </a:cubicBezTo>
                    <a:cubicBezTo>
                      <a:pt x="68636" y="18969"/>
                      <a:pt x="68499" y="18854"/>
                      <a:pt x="68362" y="18740"/>
                    </a:cubicBezTo>
                    <a:cubicBezTo>
                      <a:pt x="68248" y="18649"/>
                      <a:pt x="68134" y="18535"/>
                      <a:pt x="67997" y="18421"/>
                    </a:cubicBezTo>
                    <a:lnTo>
                      <a:pt x="67883" y="18284"/>
                    </a:lnTo>
                    <a:cubicBezTo>
                      <a:pt x="67792" y="18193"/>
                      <a:pt x="67700" y="18124"/>
                      <a:pt x="67632" y="18033"/>
                    </a:cubicBezTo>
                    <a:cubicBezTo>
                      <a:pt x="67586" y="17987"/>
                      <a:pt x="67541" y="17941"/>
                      <a:pt x="67518" y="17896"/>
                    </a:cubicBezTo>
                    <a:cubicBezTo>
                      <a:pt x="67472" y="17850"/>
                      <a:pt x="67427" y="17782"/>
                      <a:pt x="67358" y="17736"/>
                    </a:cubicBezTo>
                    <a:cubicBezTo>
                      <a:pt x="67335" y="17690"/>
                      <a:pt x="67290" y="17668"/>
                      <a:pt x="67267" y="17622"/>
                    </a:cubicBezTo>
                    <a:cubicBezTo>
                      <a:pt x="67198" y="17576"/>
                      <a:pt x="67130" y="17508"/>
                      <a:pt x="67061" y="17439"/>
                    </a:cubicBezTo>
                    <a:cubicBezTo>
                      <a:pt x="66856" y="17188"/>
                      <a:pt x="66673" y="16937"/>
                      <a:pt x="66559" y="16686"/>
                    </a:cubicBezTo>
                    <a:cubicBezTo>
                      <a:pt x="66491" y="16572"/>
                      <a:pt x="66445" y="16481"/>
                      <a:pt x="66399" y="16389"/>
                    </a:cubicBezTo>
                    <a:lnTo>
                      <a:pt x="66354" y="16298"/>
                    </a:lnTo>
                    <a:cubicBezTo>
                      <a:pt x="66285" y="16184"/>
                      <a:pt x="66217" y="16024"/>
                      <a:pt x="66171" y="15864"/>
                    </a:cubicBezTo>
                    <a:cubicBezTo>
                      <a:pt x="66126" y="15705"/>
                      <a:pt x="66103" y="15522"/>
                      <a:pt x="66126" y="15362"/>
                    </a:cubicBezTo>
                    <a:cubicBezTo>
                      <a:pt x="66126" y="15180"/>
                      <a:pt x="66148" y="14997"/>
                      <a:pt x="66171" y="14769"/>
                    </a:cubicBezTo>
                    <a:lnTo>
                      <a:pt x="66171" y="14769"/>
                    </a:lnTo>
                    <a:lnTo>
                      <a:pt x="66148" y="14837"/>
                    </a:lnTo>
                    <a:cubicBezTo>
                      <a:pt x="66171" y="14746"/>
                      <a:pt x="66171" y="14632"/>
                      <a:pt x="66194" y="14540"/>
                    </a:cubicBezTo>
                    <a:cubicBezTo>
                      <a:pt x="66194" y="14472"/>
                      <a:pt x="66217" y="14381"/>
                      <a:pt x="66217" y="14312"/>
                    </a:cubicBezTo>
                    <a:lnTo>
                      <a:pt x="66240" y="14198"/>
                    </a:lnTo>
                    <a:cubicBezTo>
                      <a:pt x="66262" y="13993"/>
                      <a:pt x="66308" y="13810"/>
                      <a:pt x="66377" y="13582"/>
                    </a:cubicBezTo>
                    <a:cubicBezTo>
                      <a:pt x="66399" y="13422"/>
                      <a:pt x="66468" y="13239"/>
                      <a:pt x="66514" y="13080"/>
                    </a:cubicBezTo>
                    <a:cubicBezTo>
                      <a:pt x="66605" y="12851"/>
                      <a:pt x="66696" y="12692"/>
                      <a:pt x="66765" y="12555"/>
                    </a:cubicBezTo>
                    <a:cubicBezTo>
                      <a:pt x="66924" y="12258"/>
                      <a:pt x="67153" y="12030"/>
                      <a:pt x="67358" y="11756"/>
                    </a:cubicBezTo>
                    <a:cubicBezTo>
                      <a:pt x="67449" y="11665"/>
                      <a:pt x="67518" y="11573"/>
                      <a:pt x="67609" y="11482"/>
                    </a:cubicBezTo>
                    <a:lnTo>
                      <a:pt x="67632" y="11436"/>
                    </a:lnTo>
                    <a:cubicBezTo>
                      <a:pt x="67700" y="11368"/>
                      <a:pt x="67746" y="11299"/>
                      <a:pt x="67815" y="11254"/>
                    </a:cubicBezTo>
                    <a:lnTo>
                      <a:pt x="67906" y="11140"/>
                    </a:lnTo>
                    <a:lnTo>
                      <a:pt x="67997" y="11025"/>
                    </a:lnTo>
                    <a:cubicBezTo>
                      <a:pt x="68066" y="10957"/>
                      <a:pt x="68134" y="10888"/>
                      <a:pt x="68203" y="10797"/>
                    </a:cubicBezTo>
                    <a:cubicBezTo>
                      <a:pt x="68294" y="10706"/>
                      <a:pt x="68385" y="10637"/>
                      <a:pt x="68454" y="10546"/>
                    </a:cubicBezTo>
                    <a:lnTo>
                      <a:pt x="68545" y="10455"/>
                    </a:lnTo>
                    <a:lnTo>
                      <a:pt x="68659" y="10341"/>
                    </a:lnTo>
                    <a:cubicBezTo>
                      <a:pt x="68865" y="10135"/>
                      <a:pt x="69093" y="9930"/>
                      <a:pt x="69321" y="9724"/>
                    </a:cubicBezTo>
                    <a:cubicBezTo>
                      <a:pt x="69572" y="9496"/>
                      <a:pt x="69869" y="9291"/>
                      <a:pt x="70143" y="9108"/>
                    </a:cubicBezTo>
                    <a:cubicBezTo>
                      <a:pt x="70188" y="9062"/>
                      <a:pt x="70280" y="9017"/>
                      <a:pt x="70348" y="8971"/>
                    </a:cubicBezTo>
                    <a:cubicBezTo>
                      <a:pt x="70394" y="8948"/>
                      <a:pt x="70439" y="8903"/>
                      <a:pt x="70485" y="8880"/>
                    </a:cubicBezTo>
                    <a:cubicBezTo>
                      <a:pt x="70599" y="8811"/>
                      <a:pt x="70713" y="8743"/>
                      <a:pt x="70828" y="8674"/>
                    </a:cubicBezTo>
                    <a:cubicBezTo>
                      <a:pt x="71330" y="8401"/>
                      <a:pt x="71832" y="8104"/>
                      <a:pt x="72288" y="7830"/>
                    </a:cubicBezTo>
                    <a:cubicBezTo>
                      <a:pt x="72380" y="7784"/>
                      <a:pt x="72471" y="7739"/>
                      <a:pt x="72562" y="7693"/>
                    </a:cubicBezTo>
                    <a:lnTo>
                      <a:pt x="72699" y="7624"/>
                    </a:lnTo>
                    <a:lnTo>
                      <a:pt x="72859" y="7556"/>
                    </a:lnTo>
                    <a:lnTo>
                      <a:pt x="73110" y="7419"/>
                    </a:lnTo>
                    <a:lnTo>
                      <a:pt x="73156" y="7396"/>
                    </a:lnTo>
                    <a:cubicBezTo>
                      <a:pt x="73430" y="7259"/>
                      <a:pt x="73681" y="7122"/>
                      <a:pt x="73955" y="7008"/>
                    </a:cubicBezTo>
                    <a:cubicBezTo>
                      <a:pt x="74114" y="6963"/>
                      <a:pt x="74251" y="6917"/>
                      <a:pt x="74388" y="6871"/>
                    </a:cubicBezTo>
                    <a:lnTo>
                      <a:pt x="74434" y="6848"/>
                    </a:lnTo>
                    <a:cubicBezTo>
                      <a:pt x="74548" y="6803"/>
                      <a:pt x="74685" y="6757"/>
                      <a:pt x="74799" y="6711"/>
                    </a:cubicBezTo>
                    <a:lnTo>
                      <a:pt x="74868" y="6711"/>
                    </a:lnTo>
                    <a:cubicBezTo>
                      <a:pt x="74982" y="6666"/>
                      <a:pt x="75096" y="6620"/>
                      <a:pt x="75187" y="6597"/>
                    </a:cubicBezTo>
                    <a:cubicBezTo>
                      <a:pt x="75347" y="6529"/>
                      <a:pt x="75484" y="6483"/>
                      <a:pt x="75644" y="6438"/>
                    </a:cubicBezTo>
                    <a:cubicBezTo>
                      <a:pt x="75735" y="6392"/>
                      <a:pt x="75803" y="6369"/>
                      <a:pt x="75895" y="6369"/>
                    </a:cubicBezTo>
                    <a:cubicBezTo>
                      <a:pt x="75963" y="6346"/>
                      <a:pt x="76009" y="6323"/>
                      <a:pt x="76077" y="6301"/>
                    </a:cubicBezTo>
                    <a:lnTo>
                      <a:pt x="76260" y="6255"/>
                    </a:lnTo>
                    <a:cubicBezTo>
                      <a:pt x="76351" y="6232"/>
                      <a:pt x="76443" y="6209"/>
                      <a:pt x="76534" y="6164"/>
                    </a:cubicBezTo>
                    <a:lnTo>
                      <a:pt x="76716" y="6118"/>
                    </a:lnTo>
                    <a:cubicBezTo>
                      <a:pt x="76831" y="6095"/>
                      <a:pt x="76922" y="6072"/>
                      <a:pt x="77036" y="6027"/>
                    </a:cubicBezTo>
                    <a:lnTo>
                      <a:pt x="77104" y="6004"/>
                    </a:lnTo>
                    <a:cubicBezTo>
                      <a:pt x="77219" y="5981"/>
                      <a:pt x="77333" y="5935"/>
                      <a:pt x="77447" y="5913"/>
                    </a:cubicBezTo>
                    <a:cubicBezTo>
                      <a:pt x="77584" y="5890"/>
                      <a:pt x="77721" y="5844"/>
                      <a:pt x="77858" y="5821"/>
                    </a:cubicBezTo>
                    <a:cubicBezTo>
                      <a:pt x="78040" y="5798"/>
                      <a:pt x="78200" y="5753"/>
                      <a:pt x="78360" y="5730"/>
                    </a:cubicBezTo>
                    <a:cubicBezTo>
                      <a:pt x="78497" y="5707"/>
                      <a:pt x="78657" y="5684"/>
                      <a:pt x="78794" y="5661"/>
                    </a:cubicBezTo>
                    <a:cubicBezTo>
                      <a:pt x="78999" y="5616"/>
                      <a:pt x="79204" y="5593"/>
                      <a:pt x="79387" y="5570"/>
                    </a:cubicBezTo>
                    <a:cubicBezTo>
                      <a:pt x="79478" y="5547"/>
                      <a:pt x="79547" y="5525"/>
                      <a:pt x="79638" y="5502"/>
                    </a:cubicBezTo>
                    <a:cubicBezTo>
                      <a:pt x="79684" y="5479"/>
                      <a:pt x="79707" y="5479"/>
                      <a:pt x="79729" y="5479"/>
                    </a:cubicBezTo>
                    <a:cubicBezTo>
                      <a:pt x="79752" y="5479"/>
                      <a:pt x="79798" y="5479"/>
                      <a:pt x="79821" y="5502"/>
                    </a:cubicBezTo>
                    <a:cubicBezTo>
                      <a:pt x="79844" y="5479"/>
                      <a:pt x="79866" y="5456"/>
                      <a:pt x="79889" y="5456"/>
                    </a:cubicBezTo>
                    <a:cubicBezTo>
                      <a:pt x="79935" y="5433"/>
                      <a:pt x="79980" y="5410"/>
                      <a:pt x="80049" y="5410"/>
                    </a:cubicBezTo>
                    <a:close/>
                    <a:moveTo>
                      <a:pt x="62565" y="42638"/>
                    </a:moveTo>
                    <a:cubicBezTo>
                      <a:pt x="62702" y="42638"/>
                      <a:pt x="62861" y="42638"/>
                      <a:pt x="63044" y="42684"/>
                    </a:cubicBezTo>
                    <a:cubicBezTo>
                      <a:pt x="63135" y="42684"/>
                      <a:pt x="63227" y="42730"/>
                      <a:pt x="63364" y="42775"/>
                    </a:cubicBezTo>
                    <a:cubicBezTo>
                      <a:pt x="63432" y="42798"/>
                      <a:pt x="63478" y="42844"/>
                      <a:pt x="63546" y="42867"/>
                    </a:cubicBezTo>
                    <a:cubicBezTo>
                      <a:pt x="63660" y="42958"/>
                      <a:pt x="63774" y="43049"/>
                      <a:pt x="63911" y="43186"/>
                    </a:cubicBezTo>
                    <a:cubicBezTo>
                      <a:pt x="64026" y="43323"/>
                      <a:pt x="64163" y="43437"/>
                      <a:pt x="64254" y="43597"/>
                    </a:cubicBezTo>
                    <a:cubicBezTo>
                      <a:pt x="64322" y="43688"/>
                      <a:pt x="64414" y="43825"/>
                      <a:pt x="64482" y="43985"/>
                    </a:cubicBezTo>
                    <a:cubicBezTo>
                      <a:pt x="64528" y="44076"/>
                      <a:pt x="64551" y="44145"/>
                      <a:pt x="64573" y="44259"/>
                    </a:cubicBezTo>
                    <a:cubicBezTo>
                      <a:pt x="64573" y="44305"/>
                      <a:pt x="64573" y="44350"/>
                      <a:pt x="64573" y="44396"/>
                    </a:cubicBezTo>
                    <a:cubicBezTo>
                      <a:pt x="64573" y="44487"/>
                      <a:pt x="64573" y="44601"/>
                      <a:pt x="64551" y="44693"/>
                    </a:cubicBezTo>
                    <a:cubicBezTo>
                      <a:pt x="64505" y="44898"/>
                      <a:pt x="64414" y="45081"/>
                      <a:pt x="64254" y="45240"/>
                    </a:cubicBezTo>
                    <a:cubicBezTo>
                      <a:pt x="64140" y="45332"/>
                      <a:pt x="64026" y="45400"/>
                      <a:pt x="63866" y="45469"/>
                    </a:cubicBezTo>
                    <a:cubicBezTo>
                      <a:pt x="63706" y="45537"/>
                      <a:pt x="63546" y="45606"/>
                      <a:pt x="63318" y="45606"/>
                    </a:cubicBezTo>
                    <a:cubicBezTo>
                      <a:pt x="63204" y="45606"/>
                      <a:pt x="63090" y="45583"/>
                      <a:pt x="62976" y="45560"/>
                    </a:cubicBezTo>
                    <a:lnTo>
                      <a:pt x="62861" y="45560"/>
                    </a:lnTo>
                    <a:cubicBezTo>
                      <a:pt x="62610" y="45514"/>
                      <a:pt x="62359" y="45446"/>
                      <a:pt x="62063" y="45377"/>
                    </a:cubicBezTo>
                    <a:lnTo>
                      <a:pt x="61948" y="45332"/>
                    </a:lnTo>
                    <a:cubicBezTo>
                      <a:pt x="61743" y="45286"/>
                      <a:pt x="61538" y="45240"/>
                      <a:pt x="61332" y="45195"/>
                    </a:cubicBezTo>
                    <a:lnTo>
                      <a:pt x="60944" y="45195"/>
                    </a:lnTo>
                    <a:cubicBezTo>
                      <a:pt x="60853" y="45218"/>
                      <a:pt x="60784" y="45240"/>
                      <a:pt x="60716" y="45263"/>
                    </a:cubicBezTo>
                    <a:cubicBezTo>
                      <a:pt x="60625" y="45309"/>
                      <a:pt x="60533" y="45355"/>
                      <a:pt x="60442" y="45400"/>
                    </a:cubicBezTo>
                    <a:cubicBezTo>
                      <a:pt x="60374" y="45446"/>
                      <a:pt x="60282" y="45492"/>
                      <a:pt x="60214" y="45560"/>
                    </a:cubicBezTo>
                    <a:lnTo>
                      <a:pt x="60168" y="45583"/>
                    </a:lnTo>
                    <a:cubicBezTo>
                      <a:pt x="59985" y="45743"/>
                      <a:pt x="59803" y="45902"/>
                      <a:pt x="59597" y="46017"/>
                    </a:cubicBezTo>
                    <a:cubicBezTo>
                      <a:pt x="59461" y="46085"/>
                      <a:pt x="59301" y="46153"/>
                      <a:pt x="59164" y="46199"/>
                    </a:cubicBezTo>
                    <a:cubicBezTo>
                      <a:pt x="58981" y="46245"/>
                      <a:pt x="58821" y="46268"/>
                      <a:pt x="58707" y="46268"/>
                    </a:cubicBezTo>
                    <a:lnTo>
                      <a:pt x="58639" y="46268"/>
                    </a:lnTo>
                    <a:cubicBezTo>
                      <a:pt x="58388" y="46245"/>
                      <a:pt x="58068" y="46199"/>
                      <a:pt x="57817" y="46017"/>
                    </a:cubicBezTo>
                    <a:cubicBezTo>
                      <a:pt x="57680" y="45925"/>
                      <a:pt x="57589" y="45834"/>
                      <a:pt x="57520" y="45720"/>
                    </a:cubicBezTo>
                    <a:cubicBezTo>
                      <a:pt x="57452" y="45629"/>
                      <a:pt x="57429" y="45514"/>
                      <a:pt x="57406" y="45400"/>
                    </a:cubicBezTo>
                    <a:cubicBezTo>
                      <a:pt x="57383" y="45355"/>
                      <a:pt x="57383" y="45286"/>
                      <a:pt x="57361" y="45195"/>
                    </a:cubicBezTo>
                    <a:cubicBezTo>
                      <a:pt x="57361" y="45149"/>
                      <a:pt x="57361" y="45126"/>
                      <a:pt x="57361" y="45081"/>
                    </a:cubicBezTo>
                    <a:cubicBezTo>
                      <a:pt x="57361" y="44967"/>
                      <a:pt x="57361" y="44830"/>
                      <a:pt x="57383" y="44738"/>
                    </a:cubicBezTo>
                    <a:cubicBezTo>
                      <a:pt x="57383" y="44738"/>
                      <a:pt x="57383" y="44715"/>
                      <a:pt x="57383" y="44715"/>
                    </a:cubicBezTo>
                    <a:cubicBezTo>
                      <a:pt x="57383" y="44715"/>
                      <a:pt x="57383" y="44693"/>
                      <a:pt x="57383" y="44693"/>
                    </a:cubicBezTo>
                    <a:cubicBezTo>
                      <a:pt x="57383" y="44647"/>
                      <a:pt x="57406" y="44601"/>
                      <a:pt x="57406" y="44556"/>
                    </a:cubicBezTo>
                    <a:cubicBezTo>
                      <a:pt x="57452" y="44487"/>
                      <a:pt x="57475" y="44419"/>
                      <a:pt x="57498" y="44350"/>
                    </a:cubicBezTo>
                    <a:cubicBezTo>
                      <a:pt x="57543" y="44259"/>
                      <a:pt x="57589" y="44168"/>
                      <a:pt x="57657" y="44099"/>
                    </a:cubicBezTo>
                    <a:lnTo>
                      <a:pt x="57680" y="44054"/>
                    </a:lnTo>
                    <a:cubicBezTo>
                      <a:pt x="57703" y="44008"/>
                      <a:pt x="57749" y="43962"/>
                      <a:pt x="57794" y="43939"/>
                    </a:cubicBezTo>
                    <a:cubicBezTo>
                      <a:pt x="57840" y="43894"/>
                      <a:pt x="57886" y="43848"/>
                      <a:pt x="57931" y="43802"/>
                    </a:cubicBezTo>
                    <a:cubicBezTo>
                      <a:pt x="58023" y="43757"/>
                      <a:pt x="58137" y="43711"/>
                      <a:pt x="58251" y="43688"/>
                    </a:cubicBezTo>
                    <a:cubicBezTo>
                      <a:pt x="58388" y="43666"/>
                      <a:pt x="58548" y="43643"/>
                      <a:pt x="58707" y="43643"/>
                    </a:cubicBezTo>
                    <a:cubicBezTo>
                      <a:pt x="58821" y="43643"/>
                      <a:pt x="58913" y="43666"/>
                      <a:pt x="59027" y="43666"/>
                    </a:cubicBezTo>
                    <a:lnTo>
                      <a:pt x="59141" y="43688"/>
                    </a:lnTo>
                    <a:cubicBezTo>
                      <a:pt x="59301" y="43688"/>
                      <a:pt x="59461" y="43688"/>
                      <a:pt x="59597" y="43711"/>
                    </a:cubicBezTo>
                    <a:cubicBezTo>
                      <a:pt x="59803" y="43620"/>
                      <a:pt x="59963" y="43551"/>
                      <a:pt x="60122" y="43506"/>
                    </a:cubicBezTo>
                    <a:cubicBezTo>
                      <a:pt x="60259" y="43460"/>
                      <a:pt x="60374" y="43392"/>
                      <a:pt x="60488" y="43346"/>
                    </a:cubicBezTo>
                    <a:lnTo>
                      <a:pt x="60533" y="43346"/>
                    </a:lnTo>
                    <a:cubicBezTo>
                      <a:pt x="60670" y="43278"/>
                      <a:pt x="60807" y="43209"/>
                      <a:pt x="60944" y="43141"/>
                    </a:cubicBezTo>
                    <a:cubicBezTo>
                      <a:pt x="61150" y="43049"/>
                      <a:pt x="61378" y="42935"/>
                      <a:pt x="61583" y="42867"/>
                    </a:cubicBezTo>
                    <a:cubicBezTo>
                      <a:pt x="61880" y="42753"/>
                      <a:pt x="62200" y="42638"/>
                      <a:pt x="62519" y="42638"/>
                    </a:cubicBezTo>
                    <a:close/>
                    <a:moveTo>
                      <a:pt x="53389" y="42342"/>
                    </a:moveTo>
                    <a:cubicBezTo>
                      <a:pt x="53709" y="42342"/>
                      <a:pt x="54005" y="42364"/>
                      <a:pt x="54325" y="42410"/>
                    </a:cubicBezTo>
                    <a:cubicBezTo>
                      <a:pt x="54393" y="42433"/>
                      <a:pt x="54462" y="42456"/>
                      <a:pt x="54530" y="42456"/>
                    </a:cubicBezTo>
                    <a:cubicBezTo>
                      <a:pt x="54599" y="42479"/>
                      <a:pt x="54690" y="42524"/>
                      <a:pt x="54781" y="42570"/>
                    </a:cubicBezTo>
                    <a:cubicBezTo>
                      <a:pt x="54850" y="42593"/>
                      <a:pt x="54918" y="42638"/>
                      <a:pt x="54987" y="42684"/>
                    </a:cubicBezTo>
                    <a:cubicBezTo>
                      <a:pt x="55055" y="42753"/>
                      <a:pt x="55124" y="42798"/>
                      <a:pt x="55192" y="42867"/>
                    </a:cubicBezTo>
                    <a:cubicBezTo>
                      <a:pt x="55283" y="42958"/>
                      <a:pt x="55352" y="43049"/>
                      <a:pt x="55420" y="43141"/>
                    </a:cubicBezTo>
                    <a:cubicBezTo>
                      <a:pt x="55443" y="43232"/>
                      <a:pt x="55489" y="43323"/>
                      <a:pt x="55512" y="43414"/>
                    </a:cubicBezTo>
                    <a:cubicBezTo>
                      <a:pt x="55535" y="43483"/>
                      <a:pt x="55557" y="43597"/>
                      <a:pt x="55535" y="43688"/>
                    </a:cubicBezTo>
                    <a:cubicBezTo>
                      <a:pt x="55535" y="43757"/>
                      <a:pt x="55512" y="43848"/>
                      <a:pt x="55512" y="43939"/>
                    </a:cubicBezTo>
                    <a:cubicBezTo>
                      <a:pt x="55489" y="44054"/>
                      <a:pt x="55443" y="44145"/>
                      <a:pt x="55375" y="44236"/>
                    </a:cubicBezTo>
                    <a:cubicBezTo>
                      <a:pt x="55352" y="44259"/>
                      <a:pt x="55352" y="44259"/>
                      <a:pt x="55329" y="44282"/>
                    </a:cubicBezTo>
                    <a:cubicBezTo>
                      <a:pt x="55306" y="44327"/>
                      <a:pt x="55238" y="44373"/>
                      <a:pt x="55169" y="44442"/>
                    </a:cubicBezTo>
                    <a:cubicBezTo>
                      <a:pt x="55124" y="44464"/>
                      <a:pt x="55078" y="44510"/>
                      <a:pt x="55032" y="44533"/>
                    </a:cubicBezTo>
                    <a:cubicBezTo>
                      <a:pt x="55010" y="44556"/>
                      <a:pt x="54964" y="44579"/>
                      <a:pt x="54895" y="44601"/>
                    </a:cubicBezTo>
                    <a:cubicBezTo>
                      <a:pt x="54827" y="44624"/>
                      <a:pt x="54781" y="44647"/>
                      <a:pt x="54713" y="44647"/>
                    </a:cubicBezTo>
                    <a:cubicBezTo>
                      <a:pt x="54576" y="44670"/>
                      <a:pt x="54439" y="44670"/>
                      <a:pt x="54302" y="44670"/>
                    </a:cubicBezTo>
                    <a:cubicBezTo>
                      <a:pt x="54142" y="44670"/>
                      <a:pt x="53982" y="44670"/>
                      <a:pt x="53800" y="44647"/>
                    </a:cubicBezTo>
                    <a:lnTo>
                      <a:pt x="53709" y="44624"/>
                    </a:lnTo>
                    <a:lnTo>
                      <a:pt x="53412" y="44624"/>
                    </a:lnTo>
                    <a:cubicBezTo>
                      <a:pt x="53321" y="44624"/>
                      <a:pt x="53229" y="44647"/>
                      <a:pt x="53161" y="44693"/>
                    </a:cubicBezTo>
                    <a:cubicBezTo>
                      <a:pt x="53115" y="44715"/>
                      <a:pt x="53069" y="44738"/>
                      <a:pt x="53024" y="44761"/>
                    </a:cubicBezTo>
                    <a:cubicBezTo>
                      <a:pt x="53001" y="44784"/>
                      <a:pt x="52955" y="44830"/>
                      <a:pt x="52910" y="44875"/>
                    </a:cubicBezTo>
                    <a:cubicBezTo>
                      <a:pt x="52864" y="44944"/>
                      <a:pt x="52818" y="45035"/>
                      <a:pt x="52773" y="45149"/>
                    </a:cubicBezTo>
                    <a:cubicBezTo>
                      <a:pt x="52704" y="45309"/>
                      <a:pt x="52659" y="45469"/>
                      <a:pt x="52636" y="45606"/>
                    </a:cubicBezTo>
                    <a:cubicBezTo>
                      <a:pt x="52567" y="45880"/>
                      <a:pt x="52522" y="46176"/>
                      <a:pt x="52339" y="46405"/>
                    </a:cubicBezTo>
                    <a:cubicBezTo>
                      <a:pt x="52202" y="46564"/>
                      <a:pt x="51997" y="46678"/>
                      <a:pt x="51746" y="46724"/>
                    </a:cubicBezTo>
                    <a:cubicBezTo>
                      <a:pt x="51677" y="46747"/>
                      <a:pt x="51563" y="46770"/>
                      <a:pt x="51472" y="46770"/>
                    </a:cubicBezTo>
                    <a:lnTo>
                      <a:pt x="51380" y="46770"/>
                    </a:lnTo>
                    <a:cubicBezTo>
                      <a:pt x="51266" y="46770"/>
                      <a:pt x="51129" y="46724"/>
                      <a:pt x="50969" y="46678"/>
                    </a:cubicBezTo>
                    <a:cubicBezTo>
                      <a:pt x="50855" y="46656"/>
                      <a:pt x="50787" y="46519"/>
                      <a:pt x="50810" y="46405"/>
                    </a:cubicBezTo>
                    <a:cubicBezTo>
                      <a:pt x="50764" y="46359"/>
                      <a:pt x="50741" y="46290"/>
                      <a:pt x="50718" y="46245"/>
                    </a:cubicBezTo>
                    <a:cubicBezTo>
                      <a:pt x="50696" y="46131"/>
                      <a:pt x="50673" y="46039"/>
                      <a:pt x="50673" y="45925"/>
                    </a:cubicBezTo>
                    <a:cubicBezTo>
                      <a:pt x="50650" y="45811"/>
                      <a:pt x="50627" y="45697"/>
                      <a:pt x="50604" y="45606"/>
                    </a:cubicBezTo>
                    <a:cubicBezTo>
                      <a:pt x="50581" y="45537"/>
                      <a:pt x="50559" y="45469"/>
                      <a:pt x="50536" y="45400"/>
                    </a:cubicBezTo>
                    <a:lnTo>
                      <a:pt x="50490" y="45286"/>
                    </a:lnTo>
                    <a:lnTo>
                      <a:pt x="50445" y="45172"/>
                    </a:lnTo>
                    <a:cubicBezTo>
                      <a:pt x="50422" y="45104"/>
                      <a:pt x="50399" y="45035"/>
                      <a:pt x="50376" y="44944"/>
                    </a:cubicBezTo>
                    <a:cubicBezTo>
                      <a:pt x="50353" y="44830"/>
                      <a:pt x="50330" y="44693"/>
                      <a:pt x="50308" y="44556"/>
                    </a:cubicBezTo>
                    <a:cubicBezTo>
                      <a:pt x="50262" y="44282"/>
                      <a:pt x="50285" y="44008"/>
                      <a:pt x="50376" y="43757"/>
                    </a:cubicBezTo>
                    <a:cubicBezTo>
                      <a:pt x="50445" y="43597"/>
                      <a:pt x="50513" y="43460"/>
                      <a:pt x="50604" y="43346"/>
                    </a:cubicBezTo>
                    <a:cubicBezTo>
                      <a:pt x="50696" y="43255"/>
                      <a:pt x="50764" y="43186"/>
                      <a:pt x="50878" y="43118"/>
                    </a:cubicBezTo>
                    <a:cubicBezTo>
                      <a:pt x="50992" y="43026"/>
                      <a:pt x="51084" y="42935"/>
                      <a:pt x="51221" y="42867"/>
                    </a:cubicBezTo>
                    <a:cubicBezTo>
                      <a:pt x="51335" y="42798"/>
                      <a:pt x="51472" y="42753"/>
                      <a:pt x="51609" y="42707"/>
                    </a:cubicBezTo>
                    <a:cubicBezTo>
                      <a:pt x="51883" y="42593"/>
                      <a:pt x="52134" y="42524"/>
                      <a:pt x="52385" y="42479"/>
                    </a:cubicBezTo>
                    <a:cubicBezTo>
                      <a:pt x="52727" y="42387"/>
                      <a:pt x="53047" y="42342"/>
                      <a:pt x="53321" y="42342"/>
                    </a:cubicBezTo>
                    <a:close/>
                    <a:moveTo>
                      <a:pt x="86143" y="51546"/>
                    </a:moveTo>
                    <a:cubicBezTo>
                      <a:pt x="86120" y="51726"/>
                      <a:pt x="86097" y="51884"/>
                      <a:pt x="86075" y="52042"/>
                    </a:cubicBezTo>
                    <a:lnTo>
                      <a:pt x="86052" y="52042"/>
                    </a:lnTo>
                    <a:cubicBezTo>
                      <a:pt x="86097" y="51884"/>
                      <a:pt x="86120" y="51726"/>
                      <a:pt x="86143" y="51546"/>
                    </a:cubicBezTo>
                    <a:close/>
                    <a:moveTo>
                      <a:pt x="66514" y="1"/>
                    </a:moveTo>
                    <a:cubicBezTo>
                      <a:pt x="66126" y="24"/>
                      <a:pt x="65715" y="46"/>
                      <a:pt x="65304" y="46"/>
                    </a:cubicBezTo>
                    <a:lnTo>
                      <a:pt x="65030" y="69"/>
                    </a:lnTo>
                    <a:lnTo>
                      <a:pt x="64733" y="92"/>
                    </a:lnTo>
                    <a:lnTo>
                      <a:pt x="64436" y="92"/>
                    </a:lnTo>
                    <a:lnTo>
                      <a:pt x="64140" y="115"/>
                    </a:lnTo>
                    <a:lnTo>
                      <a:pt x="63957" y="115"/>
                    </a:lnTo>
                    <a:cubicBezTo>
                      <a:pt x="63820" y="138"/>
                      <a:pt x="63683" y="138"/>
                      <a:pt x="63546" y="138"/>
                    </a:cubicBezTo>
                    <a:lnTo>
                      <a:pt x="63295" y="161"/>
                    </a:lnTo>
                    <a:lnTo>
                      <a:pt x="62907" y="161"/>
                    </a:lnTo>
                    <a:lnTo>
                      <a:pt x="62679" y="183"/>
                    </a:lnTo>
                    <a:lnTo>
                      <a:pt x="62085" y="183"/>
                    </a:lnTo>
                    <a:cubicBezTo>
                      <a:pt x="61948" y="183"/>
                      <a:pt x="61834" y="206"/>
                      <a:pt x="61720" y="206"/>
                    </a:cubicBezTo>
                    <a:lnTo>
                      <a:pt x="61241" y="206"/>
                    </a:lnTo>
                    <a:cubicBezTo>
                      <a:pt x="61035" y="206"/>
                      <a:pt x="60830" y="206"/>
                      <a:pt x="60647" y="229"/>
                    </a:cubicBezTo>
                    <a:cubicBezTo>
                      <a:pt x="60259" y="252"/>
                      <a:pt x="59871" y="252"/>
                      <a:pt x="59506" y="275"/>
                    </a:cubicBezTo>
                    <a:cubicBezTo>
                      <a:pt x="59118" y="275"/>
                      <a:pt x="58730" y="298"/>
                      <a:pt x="58342" y="320"/>
                    </a:cubicBezTo>
                    <a:cubicBezTo>
                      <a:pt x="58137" y="320"/>
                      <a:pt x="57931" y="343"/>
                      <a:pt x="57703" y="343"/>
                    </a:cubicBezTo>
                    <a:cubicBezTo>
                      <a:pt x="57566" y="343"/>
                      <a:pt x="57406" y="366"/>
                      <a:pt x="57246" y="366"/>
                    </a:cubicBezTo>
                    <a:lnTo>
                      <a:pt x="56995" y="366"/>
                    </a:lnTo>
                    <a:cubicBezTo>
                      <a:pt x="56881" y="366"/>
                      <a:pt x="56767" y="389"/>
                      <a:pt x="56653" y="389"/>
                    </a:cubicBezTo>
                    <a:cubicBezTo>
                      <a:pt x="56448" y="389"/>
                      <a:pt x="56242" y="412"/>
                      <a:pt x="56060" y="412"/>
                    </a:cubicBezTo>
                    <a:cubicBezTo>
                      <a:pt x="55694" y="434"/>
                      <a:pt x="55329" y="480"/>
                      <a:pt x="54873" y="549"/>
                    </a:cubicBezTo>
                    <a:cubicBezTo>
                      <a:pt x="54622" y="571"/>
                      <a:pt x="54348" y="617"/>
                      <a:pt x="54097" y="640"/>
                    </a:cubicBezTo>
                    <a:cubicBezTo>
                      <a:pt x="53960" y="663"/>
                      <a:pt x="53823" y="686"/>
                      <a:pt x="53686" y="708"/>
                    </a:cubicBezTo>
                    <a:cubicBezTo>
                      <a:pt x="53480" y="754"/>
                      <a:pt x="53275" y="777"/>
                      <a:pt x="53069" y="800"/>
                    </a:cubicBezTo>
                    <a:lnTo>
                      <a:pt x="52681" y="868"/>
                    </a:lnTo>
                    <a:lnTo>
                      <a:pt x="52339" y="914"/>
                    </a:lnTo>
                    <a:cubicBezTo>
                      <a:pt x="52065" y="959"/>
                      <a:pt x="51814" y="1005"/>
                      <a:pt x="51540" y="1028"/>
                    </a:cubicBezTo>
                    <a:cubicBezTo>
                      <a:pt x="51312" y="1074"/>
                      <a:pt x="51084" y="1096"/>
                      <a:pt x="50855" y="1142"/>
                    </a:cubicBezTo>
                    <a:cubicBezTo>
                      <a:pt x="50833" y="1119"/>
                      <a:pt x="50810" y="1096"/>
                      <a:pt x="50764" y="1074"/>
                    </a:cubicBezTo>
                    <a:lnTo>
                      <a:pt x="50559" y="1074"/>
                    </a:lnTo>
                    <a:cubicBezTo>
                      <a:pt x="50490" y="1074"/>
                      <a:pt x="50399" y="1074"/>
                      <a:pt x="50330" y="1096"/>
                    </a:cubicBezTo>
                    <a:cubicBezTo>
                      <a:pt x="50239" y="1096"/>
                      <a:pt x="50171" y="1096"/>
                      <a:pt x="50102" y="1119"/>
                    </a:cubicBezTo>
                    <a:cubicBezTo>
                      <a:pt x="49920" y="1119"/>
                      <a:pt x="49760" y="1165"/>
                      <a:pt x="49600" y="1188"/>
                    </a:cubicBezTo>
                    <a:lnTo>
                      <a:pt x="49486" y="1211"/>
                    </a:lnTo>
                    <a:cubicBezTo>
                      <a:pt x="49395" y="1211"/>
                      <a:pt x="49349" y="1233"/>
                      <a:pt x="49280" y="1233"/>
                    </a:cubicBezTo>
                    <a:cubicBezTo>
                      <a:pt x="48984" y="1256"/>
                      <a:pt x="48687" y="1302"/>
                      <a:pt x="48367" y="1325"/>
                    </a:cubicBezTo>
                    <a:cubicBezTo>
                      <a:pt x="48048" y="1370"/>
                      <a:pt x="47683" y="1439"/>
                      <a:pt x="47272" y="1507"/>
                    </a:cubicBezTo>
                    <a:cubicBezTo>
                      <a:pt x="47021" y="1553"/>
                      <a:pt x="46747" y="1621"/>
                      <a:pt x="46473" y="1667"/>
                    </a:cubicBezTo>
                    <a:lnTo>
                      <a:pt x="46336" y="1690"/>
                    </a:lnTo>
                    <a:cubicBezTo>
                      <a:pt x="46108" y="1736"/>
                      <a:pt x="45879" y="1758"/>
                      <a:pt x="45651" y="1781"/>
                    </a:cubicBezTo>
                    <a:cubicBezTo>
                      <a:pt x="45400" y="1827"/>
                      <a:pt x="45149" y="1872"/>
                      <a:pt x="44921" y="1895"/>
                    </a:cubicBezTo>
                    <a:cubicBezTo>
                      <a:pt x="44761" y="1918"/>
                      <a:pt x="44624" y="1941"/>
                      <a:pt x="44464" y="1964"/>
                    </a:cubicBezTo>
                    <a:cubicBezTo>
                      <a:pt x="44099" y="2009"/>
                      <a:pt x="43757" y="2078"/>
                      <a:pt x="43391" y="2124"/>
                    </a:cubicBezTo>
                    <a:lnTo>
                      <a:pt x="43163" y="2169"/>
                    </a:lnTo>
                    <a:cubicBezTo>
                      <a:pt x="42478" y="2283"/>
                      <a:pt x="41794" y="2397"/>
                      <a:pt x="41109" y="2534"/>
                    </a:cubicBezTo>
                    <a:cubicBezTo>
                      <a:pt x="40698" y="2626"/>
                      <a:pt x="40287" y="2717"/>
                      <a:pt x="39876" y="2831"/>
                    </a:cubicBezTo>
                    <a:cubicBezTo>
                      <a:pt x="39602" y="2900"/>
                      <a:pt x="39351" y="2945"/>
                      <a:pt x="39078" y="3014"/>
                    </a:cubicBezTo>
                    <a:cubicBezTo>
                      <a:pt x="38781" y="3082"/>
                      <a:pt x="38507" y="3151"/>
                      <a:pt x="38233" y="3242"/>
                    </a:cubicBezTo>
                    <a:cubicBezTo>
                      <a:pt x="38096" y="3265"/>
                      <a:pt x="37982" y="3288"/>
                      <a:pt x="37845" y="3333"/>
                    </a:cubicBezTo>
                    <a:cubicBezTo>
                      <a:pt x="37685" y="3356"/>
                      <a:pt x="37525" y="3402"/>
                      <a:pt x="37388" y="3447"/>
                    </a:cubicBezTo>
                    <a:lnTo>
                      <a:pt x="36955" y="3562"/>
                    </a:lnTo>
                    <a:lnTo>
                      <a:pt x="36521" y="3676"/>
                    </a:lnTo>
                    <a:cubicBezTo>
                      <a:pt x="36430" y="3698"/>
                      <a:pt x="36361" y="3721"/>
                      <a:pt x="36270" y="3767"/>
                    </a:cubicBezTo>
                    <a:lnTo>
                      <a:pt x="36133" y="3813"/>
                    </a:lnTo>
                    <a:lnTo>
                      <a:pt x="35768" y="3904"/>
                    </a:lnTo>
                    <a:lnTo>
                      <a:pt x="35631" y="3950"/>
                    </a:lnTo>
                    <a:cubicBezTo>
                      <a:pt x="35494" y="3995"/>
                      <a:pt x="35357" y="4018"/>
                      <a:pt x="35197" y="4064"/>
                    </a:cubicBezTo>
                    <a:cubicBezTo>
                      <a:pt x="35037" y="4109"/>
                      <a:pt x="34878" y="4155"/>
                      <a:pt x="34695" y="4201"/>
                    </a:cubicBezTo>
                    <a:cubicBezTo>
                      <a:pt x="34581" y="4246"/>
                      <a:pt x="34467" y="4269"/>
                      <a:pt x="34353" y="4315"/>
                    </a:cubicBezTo>
                    <a:lnTo>
                      <a:pt x="34284" y="4338"/>
                    </a:lnTo>
                    <a:cubicBezTo>
                      <a:pt x="34216" y="4360"/>
                      <a:pt x="34147" y="4383"/>
                      <a:pt x="34079" y="4406"/>
                    </a:cubicBezTo>
                    <a:cubicBezTo>
                      <a:pt x="33987" y="4429"/>
                      <a:pt x="33919" y="4452"/>
                      <a:pt x="33851" y="4475"/>
                    </a:cubicBezTo>
                    <a:lnTo>
                      <a:pt x="33622" y="4543"/>
                    </a:lnTo>
                    <a:cubicBezTo>
                      <a:pt x="33417" y="4612"/>
                      <a:pt x="33211" y="4680"/>
                      <a:pt x="32983" y="4771"/>
                    </a:cubicBezTo>
                    <a:lnTo>
                      <a:pt x="32823" y="4817"/>
                    </a:lnTo>
                    <a:cubicBezTo>
                      <a:pt x="32641" y="4885"/>
                      <a:pt x="32458" y="4931"/>
                      <a:pt x="32253" y="5000"/>
                    </a:cubicBezTo>
                    <a:cubicBezTo>
                      <a:pt x="32002" y="5091"/>
                      <a:pt x="31728" y="5205"/>
                      <a:pt x="31477" y="5296"/>
                    </a:cubicBezTo>
                    <a:lnTo>
                      <a:pt x="31203" y="5388"/>
                    </a:lnTo>
                    <a:lnTo>
                      <a:pt x="30929" y="5479"/>
                    </a:lnTo>
                    <a:cubicBezTo>
                      <a:pt x="30792" y="5525"/>
                      <a:pt x="30632" y="5593"/>
                      <a:pt x="30495" y="5639"/>
                    </a:cubicBezTo>
                    <a:lnTo>
                      <a:pt x="30335" y="5684"/>
                    </a:lnTo>
                    <a:cubicBezTo>
                      <a:pt x="30244" y="5730"/>
                      <a:pt x="30176" y="5753"/>
                      <a:pt x="30084" y="5776"/>
                    </a:cubicBezTo>
                    <a:lnTo>
                      <a:pt x="29742" y="5890"/>
                    </a:lnTo>
                    <a:lnTo>
                      <a:pt x="29605" y="5958"/>
                    </a:lnTo>
                    <a:lnTo>
                      <a:pt x="29445" y="6004"/>
                    </a:lnTo>
                    <a:cubicBezTo>
                      <a:pt x="29308" y="6050"/>
                      <a:pt x="29171" y="6095"/>
                      <a:pt x="29034" y="6141"/>
                    </a:cubicBezTo>
                    <a:lnTo>
                      <a:pt x="28966" y="6164"/>
                    </a:lnTo>
                    <a:lnTo>
                      <a:pt x="28875" y="6186"/>
                    </a:lnTo>
                    <a:cubicBezTo>
                      <a:pt x="28875" y="6164"/>
                      <a:pt x="28852" y="6164"/>
                      <a:pt x="28829" y="6164"/>
                    </a:cubicBezTo>
                    <a:lnTo>
                      <a:pt x="28760" y="6164"/>
                    </a:lnTo>
                    <a:cubicBezTo>
                      <a:pt x="28692" y="6164"/>
                      <a:pt x="28601" y="6186"/>
                      <a:pt x="28509" y="6186"/>
                    </a:cubicBezTo>
                    <a:cubicBezTo>
                      <a:pt x="28395" y="6209"/>
                      <a:pt x="28258" y="6232"/>
                      <a:pt x="28144" y="6255"/>
                    </a:cubicBezTo>
                    <a:cubicBezTo>
                      <a:pt x="27916" y="6323"/>
                      <a:pt x="27688" y="6392"/>
                      <a:pt x="27459" y="6438"/>
                    </a:cubicBezTo>
                    <a:cubicBezTo>
                      <a:pt x="27208" y="6529"/>
                      <a:pt x="26980" y="6597"/>
                      <a:pt x="26729" y="6666"/>
                    </a:cubicBezTo>
                    <a:cubicBezTo>
                      <a:pt x="26501" y="6734"/>
                      <a:pt x="26273" y="6826"/>
                      <a:pt x="26044" y="6894"/>
                    </a:cubicBezTo>
                    <a:lnTo>
                      <a:pt x="25702" y="7031"/>
                    </a:lnTo>
                    <a:cubicBezTo>
                      <a:pt x="25565" y="7077"/>
                      <a:pt x="25428" y="7122"/>
                      <a:pt x="25291" y="7168"/>
                    </a:cubicBezTo>
                    <a:lnTo>
                      <a:pt x="25223" y="7214"/>
                    </a:lnTo>
                    <a:cubicBezTo>
                      <a:pt x="24926" y="7328"/>
                      <a:pt x="24652" y="7442"/>
                      <a:pt x="24355" y="7556"/>
                    </a:cubicBezTo>
                    <a:lnTo>
                      <a:pt x="24310" y="7579"/>
                    </a:lnTo>
                    <a:cubicBezTo>
                      <a:pt x="23790" y="7805"/>
                      <a:pt x="23248" y="8008"/>
                      <a:pt x="22728" y="8212"/>
                    </a:cubicBezTo>
                    <a:lnTo>
                      <a:pt x="22728" y="8212"/>
                    </a:lnTo>
                    <a:cubicBezTo>
                      <a:pt x="22387" y="8320"/>
                      <a:pt x="22104" y="8429"/>
                      <a:pt x="21822" y="8537"/>
                    </a:cubicBezTo>
                    <a:cubicBezTo>
                      <a:pt x="21685" y="8606"/>
                      <a:pt x="21525" y="8674"/>
                      <a:pt x="21388" y="8720"/>
                    </a:cubicBezTo>
                    <a:cubicBezTo>
                      <a:pt x="21251" y="8789"/>
                      <a:pt x="21114" y="8834"/>
                      <a:pt x="21000" y="8880"/>
                    </a:cubicBezTo>
                    <a:cubicBezTo>
                      <a:pt x="20931" y="8925"/>
                      <a:pt x="20886" y="8948"/>
                      <a:pt x="20817" y="8971"/>
                    </a:cubicBezTo>
                    <a:cubicBezTo>
                      <a:pt x="20749" y="8994"/>
                      <a:pt x="20680" y="9017"/>
                      <a:pt x="20612" y="9062"/>
                    </a:cubicBezTo>
                    <a:cubicBezTo>
                      <a:pt x="20475" y="9108"/>
                      <a:pt x="20338" y="9177"/>
                      <a:pt x="20201" y="9222"/>
                    </a:cubicBezTo>
                    <a:cubicBezTo>
                      <a:pt x="20110" y="9268"/>
                      <a:pt x="19996" y="9314"/>
                      <a:pt x="19881" y="9359"/>
                    </a:cubicBezTo>
                    <a:cubicBezTo>
                      <a:pt x="19744" y="9428"/>
                      <a:pt x="19608" y="9473"/>
                      <a:pt x="19471" y="9519"/>
                    </a:cubicBezTo>
                    <a:cubicBezTo>
                      <a:pt x="19356" y="9565"/>
                      <a:pt x="19265" y="9610"/>
                      <a:pt x="19151" y="9656"/>
                    </a:cubicBezTo>
                    <a:lnTo>
                      <a:pt x="18991" y="9747"/>
                    </a:lnTo>
                    <a:lnTo>
                      <a:pt x="18809" y="9816"/>
                    </a:lnTo>
                    <a:cubicBezTo>
                      <a:pt x="18603" y="9907"/>
                      <a:pt x="18375" y="9998"/>
                      <a:pt x="18170" y="10090"/>
                    </a:cubicBezTo>
                    <a:cubicBezTo>
                      <a:pt x="18010" y="10158"/>
                      <a:pt x="17873" y="10227"/>
                      <a:pt x="17713" y="10295"/>
                    </a:cubicBezTo>
                    <a:lnTo>
                      <a:pt x="17485" y="10386"/>
                    </a:lnTo>
                    <a:cubicBezTo>
                      <a:pt x="17371" y="10432"/>
                      <a:pt x="17257" y="10478"/>
                      <a:pt x="17142" y="10546"/>
                    </a:cubicBezTo>
                    <a:cubicBezTo>
                      <a:pt x="17028" y="10592"/>
                      <a:pt x="16937" y="10637"/>
                      <a:pt x="16823" y="10706"/>
                    </a:cubicBezTo>
                    <a:lnTo>
                      <a:pt x="16777" y="10729"/>
                    </a:lnTo>
                    <a:cubicBezTo>
                      <a:pt x="16549" y="10843"/>
                      <a:pt x="16321" y="10980"/>
                      <a:pt x="16092" y="11117"/>
                    </a:cubicBezTo>
                    <a:cubicBezTo>
                      <a:pt x="16024" y="11140"/>
                      <a:pt x="15955" y="11185"/>
                      <a:pt x="15887" y="11231"/>
                    </a:cubicBezTo>
                    <a:lnTo>
                      <a:pt x="15750" y="11299"/>
                    </a:lnTo>
                    <a:cubicBezTo>
                      <a:pt x="15682" y="11345"/>
                      <a:pt x="15613" y="11368"/>
                      <a:pt x="15545" y="11413"/>
                    </a:cubicBezTo>
                    <a:cubicBezTo>
                      <a:pt x="15499" y="11459"/>
                      <a:pt x="15453" y="11482"/>
                      <a:pt x="15385" y="11505"/>
                    </a:cubicBezTo>
                    <a:cubicBezTo>
                      <a:pt x="15157" y="11642"/>
                      <a:pt x="14928" y="11779"/>
                      <a:pt x="14700" y="11916"/>
                    </a:cubicBezTo>
                    <a:cubicBezTo>
                      <a:pt x="14563" y="11984"/>
                      <a:pt x="14449" y="12053"/>
                      <a:pt x="14312" y="12121"/>
                    </a:cubicBezTo>
                    <a:cubicBezTo>
                      <a:pt x="14221" y="12189"/>
                      <a:pt x="14107" y="12258"/>
                      <a:pt x="13993" y="12326"/>
                    </a:cubicBezTo>
                    <a:cubicBezTo>
                      <a:pt x="13901" y="12372"/>
                      <a:pt x="13787" y="12441"/>
                      <a:pt x="13696" y="12486"/>
                    </a:cubicBezTo>
                    <a:cubicBezTo>
                      <a:pt x="13559" y="12555"/>
                      <a:pt x="13445" y="12623"/>
                      <a:pt x="13331" y="12692"/>
                    </a:cubicBezTo>
                    <a:cubicBezTo>
                      <a:pt x="13194" y="12783"/>
                      <a:pt x="13057" y="12851"/>
                      <a:pt x="12897" y="12943"/>
                    </a:cubicBezTo>
                    <a:lnTo>
                      <a:pt x="12691" y="13057"/>
                    </a:lnTo>
                    <a:cubicBezTo>
                      <a:pt x="12555" y="13125"/>
                      <a:pt x="12440" y="13194"/>
                      <a:pt x="12326" y="13262"/>
                    </a:cubicBezTo>
                    <a:lnTo>
                      <a:pt x="12121" y="13376"/>
                    </a:lnTo>
                    <a:cubicBezTo>
                      <a:pt x="12007" y="13445"/>
                      <a:pt x="11893" y="13513"/>
                      <a:pt x="11778" y="13582"/>
                    </a:cubicBezTo>
                    <a:cubicBezTo>
                      <a:pt x="11687" y="13627"/>
                      <a:pt x="11596" y="13673"/>
                      <a:pt x="11505" y="13719"/>
                    </a:cubicBezTo>
                    <a:lnTo>
                      <a:pt x="11459" y="13742"/>
                    </a:lnTo>
                    <a:cubicBezTo>
                      <a:pt x="11276" y="13856"/>
                      <a:pt x="11094" y="13947"/>
                      <a:pt x="10911" y="14038"/>
                    </a:cubicBezTo>
                    <a:cubicBezTo>
                      <a:pt x="10843" y="14084"/>
                      <a:pt x="10774" y="14107"/>
                      <a:pt x="10706" y="14152"/>
                    </a:cubicBezTo>
                    <a:lnTo>
                      <a:pt x="10614" y="14198"/>
                    </a:lnTo>
                    <a:cubicBezTo>
                      <a:pt x="10546" y="14221"/>
                      <a:pt x="10477" y="14267"/>
                      <a:pt x="10432" y="14289"/>
                    </a:cubicBezTo>
                    <a:cubicBezTo>
                      <a:pt x="10386" y="14335"/>
                      <a:pt x="10340" y="14358"/>
                      <a:pt x="10295" y="14381"/>
                    </a:cubicBezTo>
                    <a:lnTo>
                      <a:pt x="10067" y="14495"/>
                    </a:lnTo>
                    <a:cubicBezTo>
                      <a:pt x="9701" y="14677"/>
                      <a:pt x="9313" y="14883"/>
                      <a:pt x="8948" y="15111"/>
                    </a:cubicBezTo>
                    <a:lnTo>
                      <a:pt x="8720" y="15248"/>
                    </a:lnTo>
                    <a:cubicBezTo>
                      <a:pt x="8560" y="15339"/>
                      <a:pt x="8400" y="15431"/>
                      <a:pt x="8241" y="15545"/>
                    </a:cubicBezTo>
                    <a:cubicBezTo>
                      <a:pt x="8081" y="15636"/>
                      <a:pt x="7921" y="15727"/>
                      <a:pt x="7761" y="15842"/>
                    </a:cubicBezTo>
                    <a:lnTo>
                      <a:pt x="7601" y="15910"/>
                    </a:lnTo>
                    <a:cubicBezTo>
                      <a:pt x="7533" y="15978"/>
                      <a:pt x="7442" y="16024"/>
                      <a:pt x="7373" y="16070"/>
                    </a:cubicBezTo>
                    <a:cubicBezTo>
                      <a:pt x="7236" y="16138"/>
                      <a:pt x="7122" y="16230"/>
                      <a:pt x="6985" y="16298"/>
                    </a:cubicBezTo>
                    <a:cubicBezTo>
                      <a:pt x="6894" y="16344"/>
                      <a:pt x="6803" y="16389"/>
                      <a:pt x="6734" y="16458"/>
                    </a:cubicBezTo>
                    <a:cubicBezTo>
                      <a:pt x="6597" y="16526"/>
                      <a:pt x="6460" y="16618"/>
                      <a:pt x="6323" y="16686"/>
                    </a:cubicBezTo>
                    <a:cubicBezTo>
                      <a:pt x="6232" y="16732"/>
                      <a:pt x="6141" y="16777"/>
                      <a:pt x="6049" y="16823"/>
                    </a:cubicBezTo>
                    <a:cubicBezTo>
                      <a:pt x="5958" y="16869"/>
                      <a:pt x="5867" y="16891"/>
                      <a:pt x="5798" y="16937"/>
                    </a:cubicBezTo>
                    <a:cubicBezTo>
                      <a:pt x="5570" y="17051"/>
                      <a:pt x="5365" y="17188"/>
                      <a:pt x="5182" y="17280"/>
                    </a:cubicBezTo>
                    <a:cubicBezTo>
                      <a:pt x="4999" y="17394"/>
                      <a:pt x="4840" y="17485"/>
                      <a:pt x="4680" y="17599"/>
                    </a:cubicBezTo>
                    <a:cubicBezTo>
                      <a:pt x="4566" y="17668"/>
                      <a:pt x="4452" y="17736"/>
                      <a:pt x="4337" y="17827"/>
                    </a:cubicBezTo>
                    <a:lnTo>
                      <a:pt x="4200" y="17919"/>
                    </a:lnTo>
                    <a:cubicBezTo>
                      <a:pt x="4063" y="18033"/>
                      <a:pt x="3927" y="18124"/>
                      <a:pt x="3790" y="18215"/>
                    </a:cubicBezTo>
                    <a:lnTo>
                      <a:pt x="3561" y="18398"/>
                    </a:lnTo>
                    <a:lnTo>
                      <a:pt x="3470" y="18444"/>
                    </a:lnTo>
                    <a:cubicBezTo>
                      <a:pt x="3356" y="18535"/>
                      <a:pt x="3242" y="18603"/>
                      <a:pt x="3128" y="18672"/>
                    </a:cubicBezTo>
                    <a:cubicBezTo>
                      <a:pt x="3036" y="18740"/>
                      <a:pt x="2968" y="18786"/>
                      <a:pt x="2877" y="18832"/>
                    </a:cubicBezTo>
                    <a:cubicBezTo>
                      <a:pt x="2808" y="18854"/>
                      <a:pt x="2740" y="18900"/>
                      <a:pt x="2671" y="18946"/>
                    </a:cubicBezTo>
                    <a:lnTo>
                      <a:pt x="2534" y="19037"/>
                    </a:lnTo>
                    <a:lnTo>
                      <a:pt x="2260" y="19220"/>
                    </a:lnTo>
                    <a:lnTo>
                      <a:pt x="2123" y="19311"/>
                    </a:lnTo>
                    <a:cubicBezTo>
                      <a:pt x="2009" y="19379"/>
                      <a:pt x="1895" y="19448"/>
                      <a:pt x="1781" y="19516"/>
                    </a:cubicBezTo>
                    <a:lnTo>
                      <a:pt x="1758" y="19562"/>
                    </a:lnTo>
                    <a:cubicBezTo>
                      <a:pt x="1621" y="19631"/>
                      <a:pt x="1507" y="19722"/>
                      <a:pt x="1393" y="19813"/>
                    </a:cubicBezTo>
                    <a:lnTo>
                      <a:pt x="1210" y="19950"/>
                    </a:lnTo>
                    <a:cubicBezTo>
                      <a:pt x="1142" y="19996"/>
                      <a:pt x="1073" y="20064"/>
                      <a:pt x="1005" y="20110"/>
                    </a:cubicBezTo>
                    <a:lnTo>
                      <a:pt x="891" y="20224"/>
                    </a:lnTo>
                    <a:cubicBezTo>
                      <a:pt x="822" y="20270"/>
                      <a:pt x="754" y="20315"/>
                      <a:pt x="685" y="20384"/>
                    </a:cubicBezTo>
                    <a:cubicBezTo>
                      <a:pt x="548" y="20475"/>
                      <a:pt x="434" y="20566"/>
                      <a:pt x="297" y="20658"/>
                    </a:cubicBezTo>
                    <a:lnTo>
                      <a:pt x="274" y="20680"/>
                    </a:lnTo>
                    <a:lnTo>
                      <a:pt x="206" y="20703"/>
                    </a:lnTo>
                    <a:cubicBezTo>
                      <a:pt x="183" y="20726"/>
                      <a:pt x="160" y="20726"/>
                      <a:pt x="138" y="20726"/>
                    </a:cubicBezTo>
                    <a:cubicBezTo>
                      <a:pt x="92" y="20749"/>
                      <a:pt x="46" y="20772"/>
                      <a:pt x="1" y="20817"/>
                    </a:cubicBezTo>
                    <a:cubicBezTo>
                      <a:pt x="115" y="20772"/>
                      <a:pt x="206" y="20726"/>
                      <a:pt x="320" y="20680"/>
                    </a:cubicBezTo>
                    <a:lnTo>
                      <a:pt x="526" y="20612"/>
                    </a:lnTo>
                    <a:cubicBezTo>
                      <a:pt x="640" y="20566"/>
                      <a:pt x="754" y="20521"/>
                      <a:pt x="868" y="20475"/>
                    </a:cubicBezTo>
                    <a:cubicBezTo>
                      <a:pt x="1073" y="20407"/>
                      <a:pt x="1279" y="20338"/>
                      <a:pt x="1484" y="20270"/>
                    </a:cubicBezTo>
                    <a:cubicBezTo>
                      <a:pt x="1712" y="20201"/>
                      <a:pt x="1895" y="20156"/>
                      <a:pt x="2078" y="20110"/>
                    </a:cubicBezTo>
                    <a:lnTo>
                      <a:pt x="2169" y="20087"/>
                    </a:lnTo>
                    <a:cubicBezTo>
                      <a:pt x="2352" y="20041"/>
                      <a:pt x="2534" y="19996"/>
                      <a:pt x="2717" y="19973"/>
                    </a:cubicBezTo>
                    <a:cubicBezTo>
                      <a:pt x="2899" y="19927"/>
                      <a:pt x="3105" y="19927"/>
                      <a:pt x="3287" y="19904"/>
                    </a:cubicBezTo>
                    <a:cubicBezTo>
                      <a:pt x="3470" y="19904"/>
                      <a:pt x="3675" y="19882"/>
                      <a:pt x="3858" y="19882"/>
                    </a:cubicBezTo>
                    <a:lnTo>
                      <a:pt x="3927" y="19859"/>
                    </a:lnTo>
                    <a:cubicBezTo>
                      <a:pt x="4109" y="19836"/>
                      <a:pt x="4292" y="19836"/>
                      <a:pt x="4474" y="19836"/>
                    </a:cubicBezTo>
                    <a:lnTo>
                      <a:pt x="5068" y="19836"/>
                    </a:lnTo>
                    <a:cubicBezTo>
                      <a:pt x="5113" y="19836"/>
                      <a:pt x="5182" y="19859"/>
                      <a:pt x="5228" y="19859"/>
                    </a:cubicBezTo>
                    <a:cubicBezTo>
                      <a:pt x="5296" y="19836"/>
                      <a:pt x="5365" y="19813"/>
                      <a:pt x="5433" y="19813"/>
                    </a:cubicBezTo>
                    <a:lnTo>
                      <a:pt x="5501" y="19813"/>
                    </a:lnTo>
                    <a:cubicBezTo>
                      <a:pt x="5570" y="19813"/>
                      <a:pt x="5616" y="19836"/>
                      <a:pt x="5661" y="19836"/>
                    </a:cubicBezTo>
                    <a:cubicBezTo>
                      <a:pt x="5775" y="19859"/>
                      <a:pt x="5867" y="19859"/>
                      <a:pt x="5981" y="19882"/>
                    </a:cubicBezTo>
                    <a:cubicBezTo>
                      <a:pt x="6095" y="19882"/>
                      <a:pt x="6209" y="19904"/>
                      <a:pt x="6323" y="19904"/>
                    </a:cubicBezTo>
                    <a:cubicBezTo>
                      <a:pt x="6437" y="19927"/>
                      <a:pt x="6551" y="19927"/>
                      <a:pt x="6666" y="19927"/>
                    </a:cubicBezTo>
                    <a:cubicBezTo>
                      <a:pt x="6962" y="19973"/>
                      <a:pt x="7191" y="20019"/>
                      <a:pt x="7396" y="20087"/>
                    </a:cubicBezTo>
                    <a:cubicBezTo>
                      <a:pt x="7624" y="20156"/>
                      <a:pt x="7852" y="20270"/>
                      <a:pt x="8081" y="20384"/>
                    </a:cubicBezTo>
                    <a:cubicBezTo>
                      <a:pt x="8423" y="20544"/>
                      <a:pt x="8674" y="20726"/>
                      <a:pt x="8902" y="20932"/>
                    </a:cubicBezTo>
                    <a:cubicBezTo>
                      <a:pt x="9176" y="21183"/>
                      <a:pt x="9382" y="21434"/>
                      <a:pt x="9496" y="21708"/>
                    </a:cubicBezTo>
                    <a:cubicBezTo>
                      <a:pt x="9519" y="21776"/>
                      <a:pt x="9542" y="21867"/>
                      <a:pt x="9587" y="21936"/>
                    </a:cubicBezTo>
                    <a:cubicBezTo>
                      <a:pt x="9656" y="22118"/>
                      <a:pt x="9747" y="22324"/>
                      <a:pt x="9793" y="22529"/>
                    </a:cubicBezTo>
                    <a:cubicBezTo>
                      <a:pt x="9838" y="22689"/>
                      <a:pt x="9861" y="22826"/>
                      <a:pt x="9861" y="22940"/>
                    </a:cubicBezTo>
                    <a:cubicBezTo>
                      <a:pt x="9884" y="23031"/>
                      <a:pt x="9884" y="23100"/>
                      <a:pt x="9861" y="23168"/>
                    </a:cubicBezTo>
                    <a:lnTo>
                      <a:pt x="9861" y="23260"/>
                    </a:lnTo>
                    <a:cubicBezTo>
                      <a:pt x="9861" y="23351"/>
                      <a:pt x="9861" y="23442"/>
                      <a:pt x="9861" y="23534"/>
                    </a:cubicBezTo>
                    <a:cubicBezTo>
                      <a:pt x="9861" y="23693"/>
                      <a:pt x="9861" y="23853"/>
                      <a:pt x="9861" y="24013"/>
                    </a:cubicBezTo>
                    <a:cubicBezTo>
                      <a:pt x="9861" y="24173"/>
                      <a:pt x="9861" y="24310"/>
                      <a:pt x="9861" y="24447"/>
                    </a:cubicBezTo>
                    <a:cubicBezTo>
                      <a:pt x="9861" y="24584"/>
                      <a:pt x="9838" y="24721"/>
                      <a:pt x="9861" y="24880"/>
                    </a:cubicBezTo>
                    <a:cubicBezTo>
                      <a:pt x="9861" y="24949"/>
                      <a:pt x="9861" y="25040"/>
                      <a:pt x="9861" y="25109"/>
                    </a:cubicBezTo>
                    <a:lnTo>
                      <a:pt x="9838" y="25246"/>
                    </a:lnTo>
                    <a:cubicBezTo>
                      <a:pt x="9838" y="25360"/>
                      <a:pt x="9838" y="25474"/>
                      <a:pt x="9838" y="25588"/>
                    </a:cubicBezTo>
                    <a:cubicBezTo>
                      <a:pt x="9838" y="25679"/>
                      <a:pt x="9838" y="25771"/>
                      <a:pt x="9838" y="25839"/>
                    </a:cubicBezTo>
                    <a:cubicBezTo>
                      <a:pt x="9838" y="25885"/>
                      <a:pt x="9838" y="25953"/>
                      <a:pt x="9838" y="25999"/>
                    </a:cubicBezTo>
                    <a:lnTo>
                      <a:pt x="9838" y="26067"/>
                    </a:lnTo>
                    <a:cubicBezTo>
                      <a:pt x="9838" y="26159"/>
                      <a:pt x="9838" y="26250"/>
                      <a:pt x="9838" y="26341"/>
                    </a:cubicBezTo>
                    <a:cubicBezTo>
                      <a:pt x="9861" y="26501"/>
                      <a:pt x="9884" y="26661"/>
                      <a:pt x="9930" y="26798"/>
                    </a:cubicBezTo>
                    <a:cubicBezTo>
                      <a:pt x="9952" y="26866"/>
                      <a:pt x="9998" y="26935"/>
                      <a:pt x="10044" y="26980"/>
                    </a:cubicBezTo>
                    <a:cubicBezTo>
                      <a:pt x="10067" y="27026"/>
                      <a:pt x="10112" y="27072"/>
                      <a:pt x="10158" y="27117"/>
                    </a:cubicBezTo>
                    <a:cubicBezTo>
                      <a:pt x="10249" y="27186"/>
                      <a:pt x="10386" y="27277"/>
                      <a:pt x="10546" y="27345"/>
                    </a:cubicBezTo>
                    <a:cubicBezTo>
                      <a:pt x="10683" y="27414"/>
                      <a:pt x="10843" y="27460"/>
                      <a:pt x="10980" y="27528"/>
                    </a:cubicBezTo>
                    <a:cubicBezTo>
                      <a:pt x="11139" y="27574"/>
                      <a:pt x="11322" y="27642"/>
                      <a:pt x="11482" y="27688"/>
                    </a:cubicBezTo>
                    <a:cubicBezTo>
                      <a:pt x="11870" y="27802"/>
                      <a:pt x="12212" y="27870"/>
                      <a:pt x="12532" y="27939"/>
                    </a:cubicBezTo>
                    <a:cubicBezTo>
                      <a:pt x="12646" y="27962"/>
                      <a:pt x="12760" y="27962"/>
                      <a:pt x="12874" y="27985"/>
                    </a:cubicBezTo>
                    <a:lnTo>
                      <a:pt x="12988" y="27985"/>
                    </a:lnTo>
                    <a:cubicBezTo>
                      <a:pt x="13125" y="28007"/>
                      <a:pt x="13262" y="28007"/>
                      <a:pt x="13422" y="28030"/>
                    </a:cubicBezTo>
                    <a:lnTo>
                      <a:pt x="13445" y="28030"/>
                    </a:lnTo>
                    <a:cubicBezTo>
                      <a:pt x="13650" y="28053"/>
                      <a:pt x="13901" y="28076"/>
                      <a:pt x="14152" y="28076"/>
                    </a:cubicBezTo>
                    <a:lnTo>
                      <a:pt x="14997" y="28076"/>
                    </a:lnTo>
                    <a:cubicBezTo>
                      <a:pt x="15248" y="28076"/>
                      <a:pt x="15499" y="28053"/>
                      <a:pt x="15819" y="28030"/>
                    </a:cubicBezTo>
                    <a:lnTo>
                      <a:pt x="15773" y="28030"/>
                    </a:lnTo>
                    <a:lnTo>
                      <a:pt x="16047" y="27985"/>
                    </a:lnTo>
                    <a:cubicBezTo>
                      <a:pt x="16184" y="27985"/>
                      <a:pt x="16298" y="27962"/>
                      <a:pt x="16435" y="27939"/>
                    </a:cubicBezTo>
                    <a:cubicBezTo>
                      <a:pt x="16595" y="27916"/>
                      <a:pt x="16754" y="27916"/>
                      <a:pt x="16914" y="27893"/>
                    </a:cubicBezTo>
                    <a:lnTo>
                      <a:pt x="17097" y="27870"/>
                    </a:lnTo>
                    <a:lnTo>
                      <a:pt x="17302" y="27870"/>
                    </a:lnTo>
                    <a:lnTo>
                      <a:pt x="17348" y="27848"/>
                    </a:lnTo>
                    <a:lnTo>
                      <a:pt x="17462" y="27848"/>
                    </a:lnTo>
                    <a:cubicBezTo>
                      <a:pt x="17553" y="27825"/>
                      <a:pt x="17645" y="27825"/>
                      <a:pt x="17736" y="27802"/>
                    </a:cubicBezTo>
                    <a:lnTo>
                      <a:pt x="17827" y="27802"/>
                    </a:lnTo>
                    <a:lnTo>
                      <a:pt x="18078" y="27779"/>
                    </a:lnTo>
                    <a:lnTo>
                      <a:pt x="18329" y="27756"/>
                    </a:lnTo>
                    <a:cubicBezTo>
                      <a:pt x="18443" y="27733"/>
                      <a:pt x="18558" y="27733"/>
                      <a:pt x="18672" y="27711"/>
                    </a:cubicBezTo>
                    <a:lnTo>
                      <a:pt x="18831" y="27688"/>
                    </a:lnTo>
                    <a:cubicBezTo>
                      <a:pt x="18900" y="27688"/>
                      <a:pt x="18968" y="27688"/>
                      <a:pt x="19060" y="27665"/>
                    </a:cubicBezTo>
                    <a:lnTo>
                      <a:pt x="19037" y="27665"/>
                    </a:lnTo>
                    <a:cubicBezTo>
                      <a:pt x="19311" y="27642"/>
                      <a:pt x="19562" y="27642"/>
                      <a:pt x="19859" y="27642"/>
                    </a:cubicBezTo>
                    <a:lnTo>
                      <a:pt x="19973" y="27642"/>
                    </a:lnTo>
                    <a:cubicBezTo>
                      <a:pt x="20155" y="27642"/>
                      <a:pt x="20338" y="27619"/>
                      <a:pt x="20521" y="27619"/>
                    </a:cubicBezTo>
                    <a:lnTo>
                      <a:pt x="21365" y="27619"/>
                    </a:lnTo>
                    <a:lnTo>
                      <a:pt x="21616" y="27642"/>
                    </a:lnTo>
                    <a:cubicBezTo>
                      <a:pt x="21776" y="27642"/>
                      <a:pt x="21936" y="27642"/>
                      <a:pt x="22095" y="27665"/>
                    </a:cubicBezTo>
                    <a:cubicBezTo>
                      <a:pt x="22620" y="27688"/>
                      <a:pt x="23168" y="27802"/>
                      <a:pt x="23899" y="27985"/>
                    </a:cubicBezTo>
                    <a:cubicBezTo>
                      <a:pt x="24036" y="28030"/>
                      <a:pt x="24195" y="28076"/>
                      <a:pt x="24332" y="28122"/>
                    </a:cubicBezTo>
                    <a:lnTo>
                      <a:pt x="24515" y="28190"/>
                    </a:lnTo>
                    <a:cubicBezTo>
                      <a:pt x="24606" y="28213"/>
                      <a:pt x="24698" y="28258"/>
                      <a:pt x="24789" y="28281"/>
                    </a:cubicBezTo>
                    <a:cubicBezTo>
                      <a:pt x="24926" y="28350"/>
                      <a:pt x="25086" y="28395"/>
                      <a:pt x="25223" y="28464"/>
                    </a:cubicBezTo>
                    <a:cubicBezTo>
                      <a:pt x="25314" y="28487"/>
                      <a:pt x="25405" y="28532"/>
                      <a:pt x="25496" y="28578"/>
                    </a:cubicBezTo>
                    <a:cubicBezTo>
                      <a:pt x="25565" y="28624"/>
                      <a:pt x="25611" y="28647"/>
                      <a:pt x="25656" y="28669"/>
                    </a:cubicBezTo>
                    <a:lnTo>
                      <a:pt x="25702" y="28692"/>
                    </a:lnTo>
                    <a:lnTo>
                      <a:pt x="25725" y="28692"/>
                    </a:lnTo>
                    <a:cubicBezTo>
                      <a:pt x="25748" y="28692"/>
                      <a:pt x="25748" y="28715"/>
                      <a:pt x="25748" y="28715"/>
                    </a:cubicBezTo>
                    <a:lnTo>
                      <a:pt x="25839" y="28738"/>
                    </a:lnTo>
                    <a:cubicBezTo>
                      <a:pt x="26067" y="28852"/>
                      <a:pt x="26273" y="28943"/>
                      <a:pt x="26478" y="29057"/>
                    </a:cubicBezTo>
                    <a:cubicBezTo>
                      <a:pt x="26683" y="29194"/>
                      <a:pt x="26866" y="29331"/>
                      <a:pt x="27049" y="29491"/>
                    </a:cubicBezTo>
                    <a:cubicBezTo>
                      <a:pt x="27208" y="29651"/>
                      <a:pt x="27368" y="29811"/>
                      <a:pt x="27482" y="29993"/>
                    </a:cubicBezTo>
                    <a:cubicBezTo>
                      <a:pt x="27551" y="30084"/>
                      <a:pt x="27642" y="30199"/>
                      <a:pt x="27688" y="30336"/>
                    </a:cubicBezTo>
                    <a:cubicBezTo>
                      <a:pt x="27733" y="30450"/>
                      <a:pt x="27756" y="30564"/>
                      <a:pt x="27779" y="30678"/>
                    </a:cubicBezTo>
                    <a:lnTo>
                      <a:pt x="27779" y="30724"/>
                    </a:lnTo>
                    <a:cubicBezTo>
                      <a:pt x="27825" y="30815"/>
                      <a:pt x="27847" y="30883"/>
                      <a:pt x="27870" y="30952"/>
                    </a:cubicBezTo>
                    <a:cubicBezTo>
                      <a:pt x="27870" y="31066"/>
                      <a:pt x="27893" y="31157"/>
                      <a:pt x="27893" y="31226"/>
                    </a:cubicBezTo>
                    <a:cubicBezTo>
                      <a:pt x="27893" y="31386"/>
                      <a:pt x="27847" y="31522"/>
                      <a:pt x="27825" y="31659"/>
                    </a:cubicBezTo>
                    <a:lnTo>
                      <a:pt x="27802" y="31705"/>
                    </a:lnTo>
                    <a:lnTo>
                      <a:pt x="27802" y="31774"/>
                    </a:lnTo>
                    <a:cubicBezTo>
                      <a:pt x="27756" y="32002"/>
                      <a:pt x="27711" y="32230"/>
                      <a:pt x="27619" y="32458"/>
                    </a:cubicBezTo>
                    <a:cubicBezTo>
                      <a:pt x="27551" y="32664"/>
                      <a:pt x="27482" y="32801"/>
                      <a:pt x="27414" y="32938"/>
                    </a:cubicBezTo>
                    <a:cubicBezTo>
                      <a:pt x="27345" y="33075"/>
                      <a:pt x="27231" y="33234"/>
                      <a:pt x="27117" y="33371"/>
                    </a:cubicBezTo>
                    <a:cubicBezTo>
                      <a:pt x="27003" y="33508"/>
                      <a:pt x="26912" y="33600"/>
                      <a:pt x="26798" y="33691"/>
                    </a:cubicBezTo>
                    <a:cubicBezTo>
                      <a:pt x="26683" y="33782"/>
                      <a:pt x="26546" y="33873"/>
                      <a:pt x="26432" y="33942"/>
                    </a:cubicBezTo>
                    <a:cubicBezTo>
                      <a:pt x="26364" y="33988"/>
                      <a:pt x="26318" y="34010"/>
                      <a:pt x="26250" y="34033"/>
                    </a:cubicBezTo>
                    <a:cubicBezTo>
                      <a:pt x="26250" y="34056"/>
                      <a:pt x="26250" y="34079"/>
                      <a:pt x="26250" y="34102"/>
                    </a:cubicBezTo>
                    <a:cubicBezTo>
                      <a:pt x="26273" y="34307"/>
                      <a:pt x="26067" y="34421"/>
                      <a:pt x="25884" y="34513"/>
                    </a:cubicBezTo>
                    <a:lnTo>
                      <a:pt x="25862" y="34535"/>
                    </a:lnTo>
                    <a:cubicBezTo>
                      <a:pt x="25770" y="34581"/>
                      <a:pt x="25702" y="34627"/>
                      <a:pt x="25633" y="34650"/>
                    </a:cubicBezTo>
                    <a:cubicBezTo>
                      <a:pt x="25428" y="34741"/>
                      <a:pt x="25245" y="34809"/>
                      <a:pt x="25063" y="34855"/>
                    </a:cubicBezTo>
                    <a:cubicBezTo>
                      <a:pt x="24903" y="34901"/>
                      <a:pt x="24720" y="34923"/>
                      <a:pt x="24515" y="34923"/>
                    </a:cubicBezTo>
                    <a:cubicBezTo>
                      <a:pt x="24401" y="34946"/>
                      <a:pt x="24310" y="34946"/>
                      <a:pt x="24218" y="34946"/>
                    </a:cubicBezTo>
                    <a:lnTo>
                      <a:pt x="24013" y="34946"/>
                    </a:lnTo>
                    <a:lnTo>
                      <a:pt x="23967" y="34969"/>
                    </a:lnTo>
                    <a:lnTo>
                      <a:pt x="23944" y="34969"/>
                    </a:lnTo>
                    <a:cubicBezTo>
                      <a:pt x="23807" y="35015"/>
                      <a:pt x="23670" y="35083"/>
                      <a:pt x="23533" y="35106"/>
                    </a:cubicBezTo>
                    <a:cubicBezTo>
                      <a:pt x="23419" y="35152"/>
                      <a:pt x="23305" y="35175"/>
                      <a:pt x="23214" y="35197"/>
                    </a:cubicBezTo>
                    <a:lnTo>
                      <a:pt x="23100" y="35220"/>
                    </a:lnTo>
                    <a:cubicBezTo>
                      <a:pt x="22940" y="35243"/>
                      <a:pt x="22803" y="35266"/>
                      <a:pt x="22643" y="35311"/>
                    </a:cubicBezTo>
                    <a:lnTo>
                      <a:pt x="22506" y="35334"/>
                    </a:lnTo>
                    <a:cubicBezTo>
                      <a:pt x="22438" y="35357"/>
                      <a:pt x="22369" y="35380"/>
                      <a:pt x="22278" y="35403"/>
                    </a:cubicBezTo>
                    <a:cubicBezTo>
                      <a:pt x="22118" y="35471"/>
                      <a:pt x="21959" y="35563"/>
                      <a:pt x="21776" y="35654"/>
                    </a:cubicBezTo>
                    <a:cubicBezTo>
                      <a:pt x="21593" y="35768"/>
                      <a:pt x="21411" y="35882"/>
                      <a:pt x="21228" y="35996"/>
                    </a:cubicBezTo>
                    <a:cubicBezTo>
                      <a:pt x="21091" y="36110"/>
                      <a:pt x="20977" y="36202"/>
                      <a:pt x="20886" y="36316"/>
                    </a:cubicBezTo>
                    <a:cubicBezTo>
                      <a:pt x="20772" y="36476"/>
                      <a:pt x="20657" y="36613"/>
                      <a:pt x="20589" y="36772"/>
                    </a:cubicBezTo>
                    <a:cubicBezTo>
                      <a:pt x="20566" y="36818"/>
                      <a:pt x="20543" y="36886"/>
                      <a:pt x="20521" y="36955"/>
                    </a:cubicBezTo>
                    <a:cubicBezTo>
                      <a:pt x="20543" y="37001"/>
                      <a:pt x="20543" y="37046"/>
                      <a:pt x="20566" y="37092"/>
                    </a:cubicBezTo>
                    <a:lnTo>
                      <a:pt x="20589" y="37138"/>
                    </a:lnTo>
                    <a:lnTo>
                      <a:pt x="20612" y="37274"/>
                    </a:lnTo>
                    <a:cubicBezTo>
                      <a:pt x="20657" y="37366"/>
                      <a:pt x="20703" y="37434"/>
                      <a:pt x="20749" y="37526"/>
                    </a:cubicBezTo>
                    <a:cubicBezTo>
                      <a:pt x="20817" y="37594"/>
                      <a:pt x="20863" y="37662"/>
                      <a:pt x="20931" y="37777"/>
                    </a:cubicBezTo>
                    <a:cubicBezTo>
                      <a:pt x="21000" y="37868"/>
                      <a:pt x="21091" y="37982"/>
                      <a:pt x="21182" y="38073"/>
                    </a:cubicBezTo>
                    <a:cubicBezTo>
                      <a:pt x="21228" y="38142"/>
                      <a:pt x="21297" y="38233"/>
                      <a:pt x="21342" y="38324"/>
                    </a:cubicBezTo>
                    <a:cubicBezTo>
                      <a:pt x="21411" y="38461"/>
                      <a:pt x="21411" y="38644"/>
                      <a:pt x="21365" y="38849"/>
                    </a:cubicBezTo>
                    <a:cubicBezTo>
                      <a:pt x="21319" y="38986"/>
                      <a:pt x="21251" y="39146"/>
                      <a:pt x="21137" y="39260"/>
                    </a:cubicBezTo>
                    <a:cubicBezTo>
                      <a:pt x="21023" y="39374"/>
                      <a:pt x="20863" y="39466"/>
                      <a:pt x="20703" y="39489"/>
                    </a:cubicBezTo>
                    <a:cubicBezTo>
                      <a:pt x="20612" y="39511"/>
                      <a:pt x="20498" y="39511"/>
                      <a:pt x="20406" y="39511"/>
                    </a:cubicBezTo>
                    <a:lnTo>
                      <a:pt x="20178" y="39511"/>
                    </a:lnTo>
                    <a:cubicBezTo>
                      <a:pt x="20110" y="39511"/>
                      <a:pt x="20041" y="39511"/>
                      <a:pt x="19973" y="39489"/>
                    </a:cubicBezTo>
                    <a:lnTo>
                      <a:pt x="19630" y="39489"/>
                    </a:lnTo>
                    <a:cubicBezTo>
                      <a:pt x="19562" y="39511"/>
                      <a:pt x="19471" y="39534"/>
                      <a:pt x="19379" y="39557"/>
                    </a:cubicBezTo>
                    <a:cubicBezTo>
                      <a:pt x="19311" y="39580"/>
                      <a:pt x="19265" y="39603"/>
                      <a:pt x="19219" y="39625"/>
                    </a:cubicBezTo>
                    <a:cubicBezTo>
                      <a:pt x="19197" y="39648"/>
                      <a:pt x="19151" y="39694"/>
                      <a:pt x="19128" y="39717"/>
                    </a:cubicBezTo>
                    <a:cubicBezTo>
                      <a:pt x="19105" y="39740"/>
                      <a:pt x="19083" y="39785"/>
                      <a:pt x="19060" y="39808"/>
                    </a:cubicBezTo>
                    <a:cubicBezTo>
                      <a:pt x="19037" y="39899"/>
                      <a:pt x="19014" y="39991"/>
                      <a:pt x="18968" y="40105"/>
                    </a:cubicBezTo>
                    <a:cubicBezTo>
                      <a:pt x="18946" y="40196"/>
                      <a:pt x="18923" y="40287"/>
                      <a:pt x="18923" y="40379"/>
                    </a:cubicBezTo>
                    <a:lnTo>
                      <a:pt x="18900" y="40447"/>
                    </a:lnTo>
                    <a:lnTo>
                      <a:pt x="18900" y="40493"/>
                    </a:lnTo>
                    <a:cubicBezTo>
                      <a:pt x="18900" y="40561"/>
                      <a:pt x="18877" y="40607"/>
                      <a:pt x="18877" y="40653"/>
                    </a:cubicBezTo>
                    <a:lnTo>
                      <a:pt x="18854" y="40767"/>
                    </a:lnTo>
                    <a:cubicBezTo>
                      <a:pt x="18831" y="40812"/>
                      <a:pt x="18831" y="40881"/>
                      <a:pt x="18831" y="40926"/>
                    </a:cubicBezTo>
                    <a:cubicBezTo>
                      <a:pt x="18854" y="41018"/>
                      <a:pt x="18877" y="41109"/>
                      <a:pt x="18900" y="41200"/>
                    </a:cubicBezTo>
                    <a:cubicBezTo>
                      <a:pt x="18923" y="41246"/>
                      <a:pt x="18968" y="41315"/>
                      <a:pt x="18991" y="41360"/>
                    </a:cubicBezTo>
                    <a:cubicBezTo>
                      <a:pt x="19037" y="41429"/>
                      <a:pt x="19105" y="41497"/>
                      <a:pt x="19174" y="41566"/>
                    </a:cubicBezTo>
                    <a:cubicBezTo>
                      <a:pt x="19379" y="41703"/>
                      <a:pt x="19585" y="41840"/>
                      <a:pt x="19859" y="41976"/>
                    </a:cubicBezTo>
                    <a:cubicBezTo>
                      <a:pt x="20018" y="42045"/>
                      <a:pt x="20178" y="42091"/>
                      <a:pt x="20338" y="42159"/>
                    </a:cubicBezTo>
                    <a:lnTo>
                      <a:pt x="20475" y="42205"/>
                    </a:lnTo>
                    <a:cubicBezTo>
                      <a:pt x="20680" y="42273"/>
                      <a:pt x="20954" y="42364"/>
                      <a:pt x="21228" y="42410"/>
                    </a:cubicBezTo>
                    <a:lnTo>
                      <a:pt x="21274" y="42410"/>
                    </a:lnTo>
                    <a:cubicBezTo>
                      <a:pt x="21593" y="42456"/>
                      <a:pt x="21913" y="42501"/>
                      <a:pt x="22232" y="42501"/>
                    </a:cubicBezTo>
                    <a:cubicBezTo>
                      <a:pt x="22506" y="42501"/>
                      <a:pt x="22803" y="42524"/>
                      <a:pt x="23077" y="42570"/>
                    </a:cubicBezTo>
                    <a:lnTo>
                      <a:pt x="23191" y="42593"/>
                    </a:lnTo>
                    <a:cubicBezTo>
                      <a:pt x="23419" y="42616"/>
                      <a:pt x="23579" y="42638"/>
                      <a:pt x="23739" y="42684"/>
                    </a:cubicBezTo>
                    <a:cubicBezTo>
                      <a:pt x="23899" y="42730"/>
                      <a:pt x="24036" y="42798"/>
                      <a:pt x="24150" y="42844"/>
                    </a:cubicBezTo>
                    <a:cubicBezTo>
                      <a:pt x="24355" y="42935"/>
                      <a:pt x="24515" y="43004"/>
                      <a:pt x="24652" y="43095"/>
                    </a:cubicBezTo>
                    <a:cubicBezTo>
                      <a:pt x="24698" y="43118"/>
                      <a:pt x="24766" y="43163"/>
                      <a:pt x="24812" y="43209"/>
                    </a:cubicBezTo>
                    <a:cubicBezTo>
                      <a:pt x="24880" y="43232"/>
                      <a:pt x="24926" y="43255"/>
                      <a:pt x="24994" y="43300"/>
                    </a:cubicBezTo>
                    <a:cubicBezTo>
                      <a:pt x="25131" y="43392"/>
                      <a:pt x="25268" y="43506"/>
                      <a:pt x="25382" y="43597"/>
                    </a:cubicBezTo>
                    <a:cubicBezTo>
                      <a:pt x="25474" y="43688"/>
                      <a:pt x="25542" y="43757"/>
                      <a:pt x="25633" y="43848"/>
                    </a:cubicBezTo>
                    <a:cubicBezTo>
                      <a:pt x="25702" y="43894"/>
                      <a:pt x="25770" y="43962"/>
                      <a:pt x="25816" y="44076"/>
                    </a:cubicBezTo>
                    <a:cubicBezTo>
                      <a:pt x="25999" y="44327"/>
                      <a:pt x="26181" y="44579"/>
                      <a:pt x="26318" y="44852"/>
                    </a:cubicBezTo>
                    <a:cubicBezTo>
                      <a:pt x="26341" y="44921"/>
                      <a:pt x="26364" y="44967"/>
                      <a:pt x="26387" y="45035"/>
                    </a:cubicBezTo>
                    <a:cubicBezTo>
                      <a:pt x="26432" y="45126"/>
                      <a:pt x="26478" y="45195"/>
                      <a:pt x="26501" y="45286"/>
                    </a:cubicBezTo>
                    <a:cubicBezTo>
                      <a:pt x="26569" y="45446"/>
                      <a:pt x="26615" y="45606"/>
                      <a:pt x="26661" y="45788"/>
                    </a:cubicBezTo>
                    <a:cubicBezTo>
                      <a:pt x="26729" y="46085"/>
                      <a:pt x="26752" y="46405"/>
                      <a:pt x="26775" y="46678"/>
                    </a:cubicBezTo>
                    <a:cubicBezTo>
                      <a:pt x="26820" y="47089"/>
                      <a:pt x="26820" y="47500"/>
                      <a:pt x="26798" y="47911"/>
                    </a:cubicBezTo>
                    <a:cubicBezTo>
                      <a:pt x="26775" y="48276"/>
                      <a:pt x="26706" y="48664"/>
                      <a:pt x="26569" y="49121"/>
                    </a:cubicBezTo>
                    <a:cubicBezTo>
                      <a:pt x="26387" y="49691"/>
                      <a:pt x="26136" y="50262"/>
                      <a:pt x="25884" y="50833"/>
                    </a:cubicBezTo>
                    <a:cubicBezTo>
                      <a:pt x="25611" y="51449"/>
                      <a:pt x="25314" y="52020"/>
                      <a:pt x="24971" y="52545"/>
                    </a:cubicBezTo>
                    <a:lnTo>
                      <a:pt x="24926" y="52613"/>
                    </a:lnTo>
                    <a:cubicBezTo>
                      <a:pt x="24766" y="52841"/>
                      <a:pt x="24606" y="53092"/>
                      <a:pt x="24446" y="53321"/>
                    </a:cubicBezTo>
                    <a:cubicBezTo>
                      <a:pt x="24241" y="53572"/>
                      <a:pt x="24013" y="53868"/>
                      <a:pt x="23762" y="54142"/>
                    </a:cubicBezTo>
                    <a:cubicBezTo>
                      <a:pt x="23602" y="54325"/>
                      <a:pt x="23442" y="54508"/>
                      <a:pt x="23282" y="54690"/>
                    </a:cubicBezTo>
                    <a:lnTo>
                      <a:pt x="23145" y="54850"/>
                    </a:lnTo>
                    <a:lnTo>
                      <a:pt x="22894" y="55124"/>
                    </a:lnTo>
                    <a:lnTo>
                      <a:pt x="22506" y="55557"/>
                    </a:lnTo>
                    <a:lnTo>
                      <a:pt x="22461" y="55603"/>
                    </a:lnTo>
                    <a:cubicBezTo>
                      <a:pt x="22278" y="55809"/>
                      <a:pt x="22073" y="56037"/>
                      <a:pt x="21867" y="56242"/>
                    </a:cubicBezTo>
                    <a:cubicBezTo>
                      <a:pt x="21685" y="56448"/>
                      <a:pt x="21456" y="56630"/>
                      <a:pt x="21251" y="56813"/>
                    </a:cubicBezTo>
                    <a:lnTo>
                      <a:pt x="21182" y="56859"/>
                    </a:lnTo>
                    <a:cubicBezTo>
                      <a:pt x="21046" y="56973"/>
                      <a:pt x="20931" y="57087"/>
                      <a:pt x="20794" y="57201"/>
                    </a:cubicBezTo>
                    <a:cubicBezTo>
                      <a:pt x="20726" y="57338"/>
                      <a:pt x="20612" y="57429"/>
                      <a:pt x="20475" y="57543"/>
                    </a:cubicBezTo>
                    <a:cubicBezTo>
                      <a:pt x="20384" y="57635"/>
                      <a:pt x="20292" y="57726"/>
                      <a:pt x="20178" y="57817"/>
                    </a:cubicBezTo>
                    <a:cubicBezTo>
                      <a:pt x="20041" y="57931"/>
                      <a:pt x="19904" y="58045"/>
                      <a:pt x="19790" y="58160"/>
                    </a:cubicBezTo>
                    <a:lnTo>
                      <a:pt x="19676" y="58251"/>
                    </a:lnTo>
                    <a:lnTo>
                      <a:pt x="19630" y="58274"/>
                    </a:lnTo>
                    <a:cubicBezTo>
                      <a:pt x="19585" y="58342"/>
                      <a:pt x="19516" y="58411"/>
                      <a:pt x="19448" y="58479"/>
                    </a:cubicBezTo>
                    <a:lnTo>
                      <a:pt x="19311" y="58616"/>
                    </a:lnTo>
                    <a:cubicBezTo>
                      <a:pt x="19197" y="58730"/>
                      <a:pt x="19083" y="58822"/>
                      <a:pt x="18968" y="58913"/>
                    </a:cubicBezTo>
                    <a:cubicBezTo>
                      <a:pt x="18900" y="58958"/>
                      <a:pt x="18831" y="59027"/>
                      <a:pt x="18763" y="59073"/>
                    </a:cubicBezTo>
                    <a:cubicBezTo>
                      <a:pt x="18717" y="59118"/>
                      <a:pt x="18649" y="59164"/>
                      <a:pt x="18603" y="59187"/>
                    </a:cubicBezTo>
                    <a:cubicBezTo>
                      <a:pt x="18466" y="59301"/>
                      <a:pt x="18329" y="59415"/>
                      <a:pt x="18192" y="59506"/>
                    </a:cubicBezTo>
                    <a:cubicBezTo>
                      <a:pt x="17896" y="59735"/>
                      <a:pt x="17553" y="59917"/>
                      <a:pt x="17325" y="60054"/>
                    </a:cubicBezTo>
                    <a:lnTo>
                      <a:pt x="17142" y="60168"/>
                    </a:lnTo>
                    <a:cubicBezTo>
                      <a:pt x="17051" y="60214"/>
                      <a:pt x="16960" y="60259"/>
                      <a:pt x="16891" y="60305"/>
                    </a:cubicBezTo>
                    <a:cubicBezTo>
                      <a:pt x="16732" y="60396"/>
                      <a:pt x="16572" y="60465"/>
                      <a:pt x="16412" y="60556"/>
                    </a:cubicBezTo>
                    <a:cubicBezTo>
                      <a:pt x="16412" y="60556"/>
                      <a:pt x="16389" y="60579"/>
                      <a:pt x="16366" y="60579"/>
                    </a:cubicBezTo>
                    <a:lnTo>
                      <a:pt x="16298" y="60602"/>
                    </a:lnTo>
                    <a:cubicBezTo>
                      <a:pt x="15659" y="60944"/>
                      <a:pt x="15157" y="61173"/>
                      <a:pt x="14677" y="61378"/>
                    </a:cubicBezTo>
                    <a:cubicBezTo>
                      <a:pt x="14563" y="61424"/>
                      <a:pt x="14449" y="61469"/>
                      <a:pt x="14335" y="61515"/>
                    </a:cubicBezTo>
                    <a:cubicBezTo>
                      <a:pt x="14175" y="61583"/>
                      <a:pt x="14015" y="61652"/>
                      <a:pt x="13856" y="61697"/>
                    </a:cubicBezTo>
                    <a:cubicBezTo>
                      <a:pt x="13604" y="61812"/>
                      <a:pt x="13331" y="61903"/>
                      <a:pt x="13079" y="61971"/>
                    </a:cubicBezTo>
                    <a:cubicBezTo>
                      <a:pt x="12555" y="62154"/>
                      <a:pt x="12075" y="62291"/>
                      <a:pt x="11641" y="62382"/>
                    </a:cubicBezTo>
                    <a:cubicBezTo>
                      <a:pt x="11117" y="62496"/>
                      <a:pt x="10569" y="62588"/>
                      <a:pt x="9998" y="62656"/>
                    </a:cubicBezTo>
                    <a:cubicBezTo>
                      <a:pt x="9815" y="62679"/>
                      <a:pt x="9610" y="62702"/>
                      <a:pt x="9405" y="62702"/>
                    </a:cubicBezTo>
                    <a:lnTo>
                      <a:pt x="9199" y="62725"/>
                    </a:lnTo>
                    <a:cubicBezTo>
                      <a:pt x="8994" y="62747"/>
                      <a:pt x="8766" y="62747"/>
                      <a:pt x="8537" y="62770"/>
                    </a:cubicBezTo>
                    <a:lnTo>
                      <a:pt x="8606" y="62770"/>
                    </a:lnTo>
                    <a:cubicBezTo>
                      <a:pt x="8811" y="62770"/>
                      <a:pt x="9017" y="62747"/>
                      <a:pt x="9222" y="62747"/>
                    </a:cubicBezTo>
                    <a:lnTo>
                      <a:pt x="9587" y="62725"/>
                    </a:lnTo>
                    <a:cubicBezTo>
                      <a:pt x="9884" y="62725"/>
                      <a:pt x="10204" y="62702"/>
                      <a:pt x="10500" y="62679"/>
                    </a:cubicBezTo>
                    <a:cubicBezTo>
                      <a:pt x="10797" y="62679"/>
                      <a:pt x="11117" y="62656"/>
                      <a:pt x="11413" y="62656"/>
                    </a:cubicBezTo>
                    <a:cubicBezTo>
                      <a:pt x="12075" y="62610"/>
                      <a:pt x="12737" y="62588"/>
                      <a:pt x="13399" y="62565"/>
                    </a:cubicBezTo>
                    <a:cubicBezTo>
                      <a:pt x="13947" y="62519"/>
                      <a:pt x="14495" y="62519"/>
                      <a:pt x="15020" y="62496"/>
                    </a:cubicBezTo>
                    <a:lnTo>
                      <a:pt x="15225" y="62496"/>
                    </a:lnTo>
                    <a:cubicBezTo>
                      <a:pt x="16389" y="62451"/>
                      <a:pt x="17576" y="62359"/>
                      <a:pt x="18695" y="62291"/>
                    </a:cubicBezTo>
                    <a:lnTo>
                      <a:pt x="19128" y="62268"/>
                    </a:lnTo>
                    <a:lnTo>
                      <a:pt x="20110" y="62177"/>
                    </a:lnTo>
                    <a:cubicBezTo>
                      <a:pt x="21023" y="62131"/>
                      <a:pt x="21959" y="62063"/>
                      <a:pt x="22872" y="61994"/>
                    </a:cubicBezTo>
                    <a:cubicBezTo>
                      <a:pt x="23305" y="61971"/>
                      <a:pt x="23739" y="61949"/>
                      <a:pt x="24173" y="61949"/>
                    </a:cubicBezTo>
                    <a:lnTo>
                      <a:pt x="24789" y="61926"/>
                    </a:lnTo>
                    <a:cubicBezTo>
                      <a:pt x="25360" y="61903"/>
                      <a:pt x="25930" y="61857"/>
                      <a:pt x="26501" y="61812"/>
                    </a:cubicBezTo>
                    <a:lnTo>
                      <a:pt x="26775" y="61789"/>
                    </a:lnTo>
                    <a:cubicBezTo>
                      <a:pt x="27049" y="61766"/>
                      <a:pt x="27322" y="61743"/>
                      <a:pt x="27574" y="61720"/>
                    </a:cubicBezTo>
                    <a:lnTo>
                      <a:pt x="27847" y="61675"/>
                    </a:lnTo>
                    <a:cubicBezTo>
                      <a:pt x="28076" y="61652"/>
                      <a:pt x="28304" y="61629"/>
                      <a:pt x="28532" y="61629"/>
                    </a:cubicBezTo>
                    <a:cubicBezTo>
                      <a:pt x="29171" y="61583"/>
                      <a:pt x="29788" y="61538"/>
                      <a:pt x="30427" y="61492"/>
                    </a:cubicBezTo>
                    <a:cubicBezTo>
                      <a:pt x="31659" y="61378"/>
                      <a:pt x="32915" y="61309"/>
                      <a:pt x="34193" y="61241"/>
                    </a:cubicBezTo>
                    <a:cubicBezTo>
                      <a:pt x="34832" y="61218"/>
                      <a:pt x="35448" y="61195"/>
                      <a:pt x="36087" y="61173"/>
                    </a:cubicBezTo>
                    <a:cubicBezTo>
                      <a:pt x="36384" y="61173"/>
                      <a:pt x="36704" y="61173"/>
                      <a:pt x="37000" y="61150"/>
                    </a:cubicBezTo>
                    <a:cubicBezTo>
                      <a:pt x="37206" y="61150"/>
                      <a:pt x="37388" y="61150"/>
                      <a:pt x="37594" y="61127"/>
                    </a:cubicBezTo>
                    <a:lnTo>
                      <a:pt x="37982" y="61127"/>
                    </a:lnTo>
                    <a:cubicBezTo>
                      <a:pt x="38347" y="61104"/>
                      <a:pt x="38735" y="61104"/>
                      <a:pt x="39123" y="61104"/>
                    </a:cubicBezTo>
                    <a:cubicBezTo>
                      <a:pt x="39397" y="61104"/>
                      <a:pt x="39648" y="61104"/>
                      <a:pt x="39922" y="61081"/>
                    </a:cubicBezTo>
                    <a:lnTo>
                      <a:pt x="40333" y="61081"/>
                    </a:lnTo>
                    <a:cubicBezTo>
                      <a:pt x="40470" y="61058"/>
                      <a:pt x="40584" y="61058"/>
                      <a:pt x="40721" y="61058"/>
                    </a:cubicBezTo>
                    <a:lnTo>
                      <a:pt x="41269" y="61058"/>
                    </a:lnTo>
                    <a:lnTo>
                      <a:pt x="41657" y="61036"/>
                    </a:lnTo>
                    <a:lnTo>
                      <a:pt x="42593" y="61036"/>
                    </a:lnTo>
                    <a:lnTo>
                      <a:pt x="43551" y="61013"/>
                    </a:lnTo>
                    <a:lnTo>
                      <a:pt x="43780" y="61013"/>
                    </a:lnTo>
                    <a:cubicBezTo>
                      <a:pt x="43962" y="61013"/>
                      <a:pt x="44168" y="61013"/>
                      <a:pt x="44350" y="60990"/>
                    </a:cubicBezTo>
                    <a:lnTo>
                      <a:pt x="44898" y="60990"/>
                    </a:lnTo>
                    <a:lnTo>
                      <a:pt x="45446" y="60967"/>
                    </a:lnTo>
                    <a:cubicBezTo>
                      <a:pt x="45765" y="60944"/>
                      <a:pt x="46085" y="60944"/>
                      <a:pt x="46382" y="60921"/>
                    </a:cubicBezTo>
                    <a:cubicBezTo>
                      <a:pt x="46724" y="60921"/>
                      <a:pt x="47089" y="60899"/>
                      <a:pt x="47432" y="60899"/>
                    </a:cubicBezTo>
                    <a:cubicBezTo>
                      <a:pt x="47751" y="60876"/>
                      <a:pt x="48048" y="60876"/>
                      <a:pt x="48367" y="60853"/>
                    </a:cubicBezTo>
                    <a:cubicBezTo>
                      <a:pt x="48687" y="60853"/>
                      <a:pt x="48984" y="60830"/>
                      <a:pt x="49303" y="60830"/>
                    </a:cubicBezTo>
                    <a:cubicBezTo>
                      <a:pt x="49532" y="60830"/>
                      <a:pt x="49760" y="60807"/>
                      <a:pt x="49988" y="60807"/>
                    </a:cubicBezTo>
                    <a:lnTo>
                      <a:pt x="50673" y="60807"/>
                    </a:lnTo>
                    <a:cubicBezTo>
                      <a:pt x="50833" y="60784"/>
                      <a:pt x="51015" y="60784"/>
                      <a:pt x="51175" y="60784"/>
                    </a:cubicBezTo>
                    <a:cubicBezTo>
                      <a:pt x="51677" y="60784"/>
                      <a:pt x="52156" y="60762"/>
                      <a:pt x="52636" y="60762"/>
                    </a:cubicBezTo>
                    <a:lnTo>
                      <a:pt x="53138" y="60739"/>
                    </a:lnTo>
                    <a:cubicBezTo>
                      <a:pt x="53503" y="60739"/>
                      <a:pt x="53891" y="60716"/>
                      <a:pt x="54256" y="60716"/>
                    </a:cubicBezTo>
                    <a:lnTo>
                      <a:pt x="54941" y="60693"/>
                    </a:lnTo>
                    <a:cubicBezTo>
                      <a:pt x="55169" y="60693"/>
                      <a:pt x="55375" y="60670"/>
                      <a:pt x="55603" y="60670"/>
                    </a:cubicBezTo>
                    <a:cubicBezTo>
                      <a:pt x="56014" y="60648"/>
                      <a:pt x="56425" y="60648"/>
                      <a:pt x="56836" y="60625"/>
                    </a:cubicBezTo>
                    <a:lnTo>
                      <a:pt x="57087" y="60625"/>
                    </a:lnTo>
                    <a:cubicBezTo>
                      <a:pt x="57612" y="60625"/>
                      <a:pt x="58137" y="60602"/>
                      <a:pt x="58662" y="60579"/>
                    </a:cubicBezTo>
                    <a:cubicBezTo>
                      <a:pt x="59324" y="60556"/>
                      <a:pt x="59985" y="60533"/>
                      <a:pt x="60647" y="60511"/>
                    </a:cubicBezTo>
                    <a:cubicBezTo>
                      <a:pt x="61264" y="60488"/>
                      <a:pt x="61903" y="60442"/>
                      <a:pt x="62496" y="60396"/>
                    </a:cubicBezTo>
                    <a:cubicBezTo>
                      <a:pt x="62816" y="60374"/>
                      <a:pt x="63158" y="60374"/>
                      <a:pt x="63478" y="60351"/>
                    </a:cubicBezTo>
                    <a:cubicBezTo>
                      <a:pt x="63752" y="60351"/>
                      <a:pt x="64003" y="60328"/>
                      <a:pt x="64254" y="60328"/>
                    </a:cubicBezTo>
                    <a:cubicBezTo>
                      <a:pt x="64551" y="60305"/>
                      <a:pt x="64824" y="60282"/>
                      <a:pt x="65121" y="60282"/>
                    </a:cubicBezTo>
                    <a:cubicBezTo>
                      <a:pt x="65464" y="60259"/>
                      <a:pt x="65806" y="60237"/>
                      <a:pt x="66148" y="60214"/>
                    </a:cubicBezTo>
                    <a:lnTo>
                      <a:pt x="66514" y="60191"/>
                    </a:lnTo>
                    <a:cubicBezTo>
                      <a:pt x="66696" y="60191"/>
                      <a:pt x="66879" y="60168"/>
                      <a:pt x="67039" y="60168"/>
                    </a:cubicBezTo>
                    <a:cubicBezTo>
                      <a:pt x="67244" y="60145"/>
                      <a:pt x="67449" y="60145"/>
                      <a:pt x="67655" y="60123"/>
                    </a:cubicBezTo>
                    <a:lnTo>
                      <a:pt x="67997" y="60100"/>
                    </a:lnTo>
                    <a:cubicBezTo>
                      <a:pt x="70120" y="59940"/>
                      <a:pt x="72311" y="59780"/>
                      <a:pt x="74502" y="59529"/>
                    </a:cubicBezTo>
                    <a:cubicBezTo>
                      <a:pt x="75050" y="59461"/>
                      <a:pt x="75575" y="59392"/>
                      <a:pt x="76123" y="59324"/>
                    </a:cubicBezTo>
                    <a:cubicBezTo>
                      <a:pt x="76374" y="59301"/>
                      <a:pt x="76625" y="59255"/>
                      <a:pt x="76899" y="59210"/>
                    </a:cubicBezTo>
                    <a:cubicBezTo>
                      <a:pt x="77127" y="59164"/>
                      <a:pt x="77378" y="59118"/>
                      <a:pt x="77607" y="59050"/>
                    </a:cubicBezTo>
                    <a:lnTo>
                      <a:pt x="77766" y="59027"/>
                    </a:lnTo>
                    <a:lnTo>
                      <a:pt x="78017" y="58958"/>
                    </a:lnTo>
                    <a:cubicBezTo>
                      <a:pt x="78474" y="58867"/>
                      <a:pt x="78931" y="58753"/>
                      <a:pt x="79387" y="58639"/>
                    </a:cubicBezTo>
                    <a:cubicBezTo>
                      <a:pt x="79866" y="58502"/>
                      <a:pt x="80346" y="58342"/>
                      <a:pt x="80871" y="58114"/>
                    </a:cubicBezTo>
                    <a:cubicBezTo>
                      <a:pt x="81167" y="58000"/>
                      <a:pt x="81487" y="57863"/>
                      <a:pt x="81784" y="57703"/>
                    </a:cubicBezTo>
                    <a:cubicBezTo>
                      <a:pt x="82149" y="57498"/>
                      <a:pt x="82423" y="57338"/>
                      <a:pt x="82674" y="57155"/>
                    </a:cubicBezTo>
                    <a:lnTo>
                      <a:pt x="82879" y="57018"/>
                    </a:lnTo>
                    <a:cubicBezTo>
                      <a:pt x="83085" y="56881"/>
                      <a:pt x="83313" y="56722"/>
                      <a:pt x="83518" y="56562"/>
                    </a:cubicBezTo>
                    <a:cubicBezTo>
                      <a:pt x="83769" y="56356"/>
                      <a:pt x="83998" y="56151"/>
                      <a:pt x="84226" y="55900"/>
                    </a:cubicBezTo>
                    <a:cubicBezTo>
                      <a:pt x="84523" y="55603"/>
                      <a:pt x="84797" y="55261"/>
                      <a:pt x="85093" y="54873"/>
                    </a:cubicBezTo>
                    <a:cubicBezTo>
                      <a:pt x="85207" y="54713"/>
                      <a:pt x="85322" y="54576"/>
                      <a:pt x="85436" y="54416"/>
                    </a:cubicBezTo>
                    <a:cubicBezTo>
                      <a:pt x="85550" y="54256"/>
                      <a:pt x="85664" y="54097"/>
                      <a:pt x="85755" y="53937"/>
                    </a:cubicBezTo>
                    <a:lnTo>
                      <a:pt x="85755" y="53937"/>
                    </a:lnTo>
                    <a:lnTo>
                      <a:pt x="85732" y="53960"/>
                    </a:lnTo>
                    <a:cubicBezTo>
                      <a:pt x="85778" y="53891"/>
                      <a:pt x="85824" y="53823"/>
                      <a:pt x="85869" y="53731"/>
                    </a:cubicBezTo>
                    <a:cubicBezTo>
                      <a:pt x="85888" y="53674"/>
                      <a:pt x="85923" y="53617"/>
                      <a:pt x="85961" y="53560"/>
                    </a:cubicBezTo>
                    <a:lnTo>
                      <a:pt x="85961" y="53560"/>
                    </a:lnTo>
                    <a:cubicBezTo>
                      <a:pt x="85961" y="53563"/>
                      <a:pt x="85961" y="53567"/>
                      <a:pt x="85961" y="53572"/>
                    </a:cubicBezTo>
                    <a:lnTo>
                      <a:pt x="85984" y="53526"/>
                    </a:lnTo>
                    <a:lnTo>
                      <a:pt x="85984" y="53526"/>
                    </a:lnTo>
                    <a:cubicBezTo>
                      <a:pt x="85976" y="53537"/>
                      <a:pt x="85968" y="53549"/>
                      <a:pt x="85961" y="53560"/>
                    </a:cubicBezTo>
                    <a:lnTo>
                      <a:pt x="85961" y="53560"/>
                    </a:lnTo>
                    <a:cubicBezTo>
                      <a:pt x="85962" y="53548"/>
                      <a:pt x="85965" y="53544"/>
                      <a:pt x="85984" y="53526"/>
                    </a:cubicBezTo>
                    <a:lnTo>
                      <a:pt x="85984" y="53526"/>
                    </a:lnTo>
                    <a:lnTo>
                      <a:pt x="85984" y="53526"/>
                    </a:lnTo>
                    <a:lnTo>
                      <a:pt x="85984" y="53526"/>
                    </a:lnTo>
                    <a:cubicBezTo>
                      <a:pt x="85984" y="53526"/>
                      <a:pt x="85984" y="53526"/>
                      <a:pt x="85984" y="53526"/>
                    </a:cubicBezTo>
                    <a:lnTo>
                      <a:pt x="85984" y="53503"/>
                    </a:lnTo>
                    <a:cubicBezTo>
                      <a:pt x="86075" y="53366"/>
                      <a:pt x="86166" y="53229"/>
                      <a:pt x="86235" y="53070"/>
                    </a:cubicBezTo>
                    <a:lnTo>
                      <a:pt x="86257" y="52978"/>
                    </a:lnTo>
                    <a:cubicBezTo>
                      <a:pt x="86303" y="52933"/>
                      <a:pt x="86326" y="52864"/>
                      <a:pt x="86372" y="52796"/>
                    </a:cubicBezTo>
                    <a:cubicBezTo>
                      <a:pt x="86372" y="52750"/>
                      <a:pt x="86394" y="52704"/>
                      <a:pt x="86417" y="52682"/>
                    </a:cubicBezTo>
                    <a:cubicBezTo>
                      <a:pt x="86531" y="52659"/>
                      <a:pt x="86645" y="52567"/>
                      <a:pt x="86691" y="52453"/>
                    </a:cubicBezTo>
                    <a:cubicBezTo>
                      <a:pt x="86714" y="52339"/>
                      <a:pt x="86737" y="52225"/>
                      <a:pt x="86737" y="52134"/>
                    </a:cubicBezTo>
                    <a:lnTo>
                      <a:pt x="86737" y="52065"/>
                    </a:lnTo>
                    <a:lnTo>
                      <a:pt x="86760" y="51951"/>
                    </a:lnTo>
                    <a:cubicBezTo>
                      <a:pt x="86760" y="51883"/>
                      <a:pt x="86782" y="51791"/>
                      <a:pt x="86782" y="51700"/>
                    </a:cubicBezTo>
                    <a:cubicBezTo>
                      <a:pt x="86805" y="51472"/>
                      <a:pt x="86851" y="51244"/>
                      <a:pt x="86874" y="50992"/>
                    </a:cubicBezTo>
                    <a:lnTo>
                      <a:pt x="86874" y="50947"/>
                    </a:lnTo>
                    <a:cubicBezTo>
                      <a:pt x="86919" y="50719"/>
                      <a:pt x="86942" y="50490"/>
                      <a:pt x="86988" y="50239"/>
                    </a:cubicBezTo>
                    <a:cubicBezTo>
                      <a:pt x="87033" y="49942"/>
                      <a:pt x="87056" y="49646"/>
                      <a:pt x="87102" y="49349"/>
                    </a:cubicBezTo>
                    <a:cubicBezTo>
                      <a:pt x="87125" y="49166"/>
                      <a:pt x="87148" y="48961"/>
                      <a:pt x="87170" y="48778"/>
                    </a:cubicBezTo>
                    <a:cubicBezTo>
                      <a:pt x="87216" y="48459"/>
                      <a:pt x="87262" y="48139"/>
                      <a:pt x="87307" y="47820"/>
                    </a:cubicBezTo>
                    <a:cubicBezTo>
                      <a:pt x="87353" y="47272"/>
                      <a:pt x="87422" y="46747"/>
                      <a:pt x="87467" y="46199"/>
                    </a:cubicBezTo>
                    <a:cubicBezTo>
                      <a:pt x="87558" y="45240"/>
                      <a:pt x="87604" y="44259"/>
                      <a:pt x="87650" y="43300"/>
                    </a:cubicBezTo>
                    <a:lnTo>
                      <a:pt x="87650" y="42981"/>
                    </a:lnTo>
                    <a:cubicBezTo>
                      <a:pt x="87673" y="42501"/>
                      <a:pt x="87718" y="42022"/>
                      <a:pt x="87741" y="41543"/>
                    </a:cubicBezTo>
                    <a:lnTo>
                      <a:pt x="87764" y="41429"/>
                    </a:lnTo>
                    <a:cubicBezTo>
                      <a:pt x="87787" y="40881"/>
                      <a:pt x="87832" y="40356"/>
                      <a:pt x="87855" y="39808"/>
                    </a:cubicBezTo>
                    <a:cubicBezTo>
                      <a:pt x="87878" y="39283"/>
                      <a:pt x="87901" y="38735"/>
                      <a:pt x="87924" y="38187"/>
                    </a:cubicBezTo>
                    <a:cubicBezTo>
                      <a:pt x="87947" y="37662"/>
                      <a:pt x="87969" y="37115"/>
                      <a:pt x="87992" y="36590"/>
                    </a:cubicBezTo>
                    <a:cubicBezTo>
                      <a:pt x="88015" y="36316"/>
                      <a:pt x="88038" y="36019"/>
                      <a:pt x="88038" y="35745"/>
                    </a:cubicBezTo>
                    <a:cubicBezTo>
                      <a:pt x="88061" y="35471"/>
                      <a:pt x="88083" y="35220"/>
                      <a:pt x="88083" y="34946"/>
                    </a:cubicBezTo>
                    <a:cubicBezTo>
                      <a:pt x="88106" y="34650"/>
                      <a:pt x="88106" y="34376"/>
                      <a:pt x="88129" y="34102"/>
                    </a:cubicBezTo>
                    <a:cubicBezTo>
                      <a:pt x="88129" y="33851"/>
                      <a:pt x="88152" y="33577"/>
                      <a:pt x="88152" y="33326"/>
                    </a:cubicBezTo>
                    <a:lnTo>
                      <a:pt x="88175" y="32846"/>
                    </a:lnTo>
                    <a:cubicBezTo>
                      <a:pt x="88198" y="32504"/>
                      <a:pt x="88220" y="32139"/>
                      <a:pt x="88243" y="31796"/>
                    </a:cubicBezTo>
                    <a:lnTo>
                      <a:pt x="88266" y="31545"/>
                    </a:lnTo>
                    <a:cubicBezTo>
                      <a:pt x="88289" y="31089"/>
                      <a:pt x="88312" y="30632"/>
                      <a:pt x="88335" y="30176"/>
                    </a:cubicBezTo>
                    <a:cubicBezTo>
                      <a:pt x="88357" y="29879"/>
                      <a:pt x="88357" y="29582"/>
                      <a:pt x="88380" y="29286"/>
                    </a:cubicBezTo>
                    <a:cubicBezTo>
                      <a:pt x="88380" y="29035"/>
                      <a:pt x="88403" y="28761"/>
                      <a:pt x="88403" y="28510"/>
                    </a:cubicBezTo>
                    <a:cubicBezTo>
                      <a:pt x="88426" y="28007"/>
                      <a:pt x="88471" y="27482"/>
                      <a:pt x="88494" y="26980"/>
                    </a:cubicBezTo>
                    <a:cubicBezTo>
                      <a:pt x="88563" y="26227"/>
                      <a:pt x="88631" y="25474"/>
                      <a:pt x="88700" y="24766"/>
                    </a:cubicBezTo>
                    <a:cubicBezTo>
                      <a:pt x="88745" y="24401"/>
                      <a:pt x="88768" y="24036"/>
                      <a:pt x="88814" y="23693"/>
                    </a:cubicBezTo>
                    <a:cubicBezTo>
                      <a:pt x="88905" y="22712"/>
                      <a:pt x="88974" y="21685"/>
                      <a:pt x="89019" y="20498"/>
                    </a:cubicBezTo>
                    <a:lnTo>
                      <a:pt x="89042" y="20247"/>
                    </a:lnTo>
                    <a:cubicBezTo>
                      <a:pt x="89042" y="20087"/>
                      <a:pt x="89065" y="19904"/>
                      <a:pt x="89065" y="19745"/>
                    </a:cubicBezTo>
                    <a:cubicBezTo>
                      <a:pt x="89065" y="19448"/>
                      <a:pt x="89088" y="19151"/>
                      <a:pt x="89088" y="18854"/>
                    </a:cubicBezTo>
                    <a:cubicBezTo>
                      <a:pt x="89088" y="18626"/>
                      <a:pt x="89088" y="18398"/>
                      <a:pt x="89088" y="18170"/>
                    </a:cubicBezTo>
                    <a:lnTo>
                      <a:pt x="89088" y="18033"/>
                    </a:lnTo>
                    <a:cubicBezTo>
                      <a:pt x="89088" y="17782"/>
                      <a:pt x="89088" y="17531"/>
                      <a:pt x="89088" y="17280"/>
                    </a:cubicBezTo>
                    <a:cubicBezTo>
                      <a:pt x="89111" y="16755"/>
                      <a:pt x="89133" y="16207"/>
                      <a:pt x="89133" y="15659"/>
                    </a:cubicBezTo>
                    <a:cubicBezTo>
                      <a:pt x="89156" y="15294"/>
                      <a:pt x="89156" y="14929"/>
                      <a:pt x="89156" y="14563"/>
                    </a:cubicBezTo>
                    <a:lnTo>
                      <a:pt x="89133" y="14175"/>
                    </a:lnTo>
                    <a:lnTo>
                      <a:pt x="89133" y="13787"/>
                    </a:lnTo>
                    <a:cubicBezTo>
                      <a:pt x="89133" y="13125"/>
                      <a:pt x="89133" y="12441"/>
                      <a:pt x="89133" y="11756"/>
                    </a:cubicBezTo>
                    <a:cubicBezTo>
                      <a:pt x="89111" y="10934"/>
                      <a:pt x="89088" y="10112"/>
                      <a:pt x="89019" y="9336"/>
                    </a:cubicBezTo>
                    <a:cubicBezTo>
                      <a:pt x="88974" y="8925"/>
                      <a:pt x="88951" y="8537"/>
                      <a:pt x="88928" y="8127"/>
                    </a:cubicBezTo>
                    <a:cubicBezTo>
                      <a:pt x="88905" y="7739"/>
                      <a:pt x="88860" y="7282"/>
                      <a:pt x="88791" y="6757"/>
                    </a:cubicBezTo>
                    <a:cubicBezTo>
                      <a:pt x="88745" y="6346"/>
                      <a:pt x="88700" y="5913"/>
                      <a:pt x="88631" y="5502"/>
                    </a:cubicBezTo>
                    <a:cubicBezTo>
                      <a:pt x="88586" y="5114"/>
                      <a:pt x="88540" y="4726"/>
                      <a:pt x="88494" y="4360"/>
                    </a:cubicBezTo>
                    <a:lnTo>
                      <a:pt x="88494" y="4292"/>
                    </a:lnTo>
                    <a:lnTo>
                      <a:pt x="88494" y="4269"/>
                    </a:lnTo>
                    <a:lnTo>
                      <a:pt x="88494" y="4087"/>
                    </a:lnTo>
                    <a:cubicBezTo>
                      <a:pt x="88449" y="3607"/>
                      <a:pt x="88403" y="3128"/>
                      <a:pt x="88403" y="2649"/>
                    </a:cubicBezTo>
                    <a:cubicBezTo>
                      <a:pt x="88380" y="2466"/>
                      <a:pt x="88266" y="2352"/>
                      <a:pt x="88106" y="2329"/>
                    </a:cubicBezTo>
                    <a:lnTo>
                      <a:pt x="88083" y="2329"/>
                    </a:lnTo>
                    <a:cubicBezTo>
                      <a:pt x="88015" y="2283"/>
                      <a:pt x="87924" y="2238"/>
                      <a:pt x="87855" y="2215"/>
                    </a:cubicBezTo>
                    <a:lnTo>
                      <a:pt x="87490" y="2169"/>
                    </a:lnTo>
                    <a:cubicBezTo>
                      <a:pt x="86919" y="2124"/>
                      <a:pt x="86349" y="2055"/>
                      <a:pt x="85778" y="1941"/>
                    </a:cubicBezTo>
                    <a:lnTo>
                      <a:pt x="85595" y="1918"/>
                    </a:lnTo>
                    <a:cubicBezTo>
                      <a:pt x="85504" y="1895"/>
                      <a:pt x="85390" y="1872"/>
                      <a:pt x="85299" y="1872"/>
                    </a:cubicBezTo>
                    <a:cubicBezTo>
                      <a:pt x="85116" y="1850"/>
                      <a:pt x="84934" y="1804"/>
                      <a:pt x="84751" y="1781"/>
                    </a:cubicBezTo>
                    <a:cubicBezTo>
                      <a:pt x="84568" y="1758"/>
                      <a:pt x="84363" y="1736"/>
                      <a:pt x="84158" y="1713"/>
                    </a:cubicBezTo>
                    <a:cubicBezTo>
                      <a:pt x="84043" y="1690"/>
                      <a:pt x="83906" y="1667"/>
                      <a:pt x="83792" y="1667"/>
                    </a:cubicBezTo>
                    <a:cubicBezTo>
                      <a:pt x="83678" y="1644"/>
                      <a:pt x="83587" y="1621"/>
                      <a:pt x="83473" y="1621"/>
                    </a:cubicBezTo>
                    <a:cubicBezTo>
                      <a:pt x="83267" y="1576"/>
                      <a:pt x="83085" y="1553"/>
                      <a:pt x="82879" y="1530"/>
                    </a:cubicBezTo>
                    <a:lnTo>
                      <a:pt x="82697" y="1484"/>
                    </a:lnTo>
                    <a:lnTo>
                      <a:pt x="82560" y="1462"/>
                    </a:lnTo>
                    <a:lnTo>
                      <a:pt x="82491" y="1462"/>
                    </a:lnTo>
                    <a:cubicBezTo>
                      <a:pt x="82446" y="1462"/>
                      <a:pt x="82400" y="1462"/>
                      <a:pt x="82377" y="1439"/>
                    </a:cubicBezTo>
                    <a:lnTo>
                      <a:pt x="82263" y="1439"/>
                    </a:lnTo>
                    <a:cubicBezTo>
                      <a:pt x="82240" y="1439"/>
                      <a:pt x="82217" y="1416"/>
                      <a:pt x="82195" y="1416"/>
                    </a:cubicBezTo>
                    <a:lnTo>
                      <a:pt x="82172" y="1416"/>
                    </a:lnTo>
                    <a:cubicBezTo>
                      <a:pt x="82126" y="1416"/>
                      <a:pt x="82080" y="1439"/>
                      <a:pt x="82035" y="1462"/>
                    </a:cubicBezTo>
                    <a:cubicBezTo>
                      <a:pt x="81989" y="1462"/>
                      <a:pt x="81966" y="1484"/>
                      <a:pt x="81943" y="1507"/>
                    </a:cubicBezTo>
                    <a:cubicBezTo>
                      <a:pt x="81829" y="1507"/>
                      <a:pt x="81738" y="1484"/>
                      <a:pt x="81647" y="1462"/>
                    </a:cubicBezTo>
                    <a:lnTo>
                      <a:pt x="81487" y="1439"/>
                    </a:lnTo>
                    <a:lnTo>
                      <a:pt x="81350" y="1416"/>
                    </a:lnTo>
                    <a:cubicBezTo>
                      <a:pt x="81236" y="1416"/>
                      <a:pt x="81122" y="1393"/>
                      <a:pt x="80985" y="1370"/>
                    </a:cubicBezTo>
                    <a:lnTo>
                      <a:pt x="80711" y="1325"/>
                    </a:lnTo>
                    <a:cubicBezTo>
                      <a:pt x="80483" y="1302"/>
                      <a:pt x="80254" y="1256"/>
                      <a:pt x="80026" y="1233"/>
                    </a:cubicBezTo>
                    <a:cubicBezTo>
                      <a:pt x="79935" y="1233"/>
                      <a:pt x="79844" y="1233"/>
                      <a:pt x="79752" y="1211"/>
                    </a:cubicBezTo>
                    <a:cubicBezTo>
                      <a:pt x="79752" y="1142"/>
                      <a:pt x="79684" y="1119"/>
                      <a:pt x="79638" y="1096"/>
                    </a:cubicBezTo>
                    <a:cubicBezTo>
                      <a:pt x="79410" y="1096"/>
                      <a:pt x="79182" y="1074"/>
                      <a:pt x="78953" y="1051"/>
                    </a:cubicBezTo>
                    <a:cubicBezTo>
                      <a:pt x="78931" y="1028"/>
                      <a:pt x="78885" y="1005"/>
                      <a:pt x="78839" y="1005"/>
                    </a:cubicBezTo>
                    <a:cubicBezTo>
                      <a:pt x="78634" y="982"/>
                      <a:pt x="78428" y="982"/>
                      <a:pt x="78246" y="959"/>
                    </a:cubicBezTo>
                    <a:lnTo>
                      <a:pt x="77789" y="914"/>
                    </a:lnTo>
                    <a:cubicBezTo>
                      <a:pt x="77721" y="914"/>
                      <a:pt x="77652" y="914"/>
                      <a:pt x="77584" y="891"/>
                    </a:cubicBezTo>
                    <a:cubicBezTo>
                      <a:pt x="77196" y="845"/>
                      <a:pt x="76785" y="777"/>
                      <a:pt x="76397" y="731"/>
                    </a:cubicBezTo>
                    <a:lnTo>
                      <a:pt x="76237" y="708"/>
                    </a:lnTo>
                    <a:lnTo>
                      <a:pt x="75872" y="640"/>
                    </a:lnTo>
                    <a:lnTo>
                      <a:pt x="75621" y="594"/>
                    </a:lnTo>
                    <a:cubicBezTo>
                      <a:pt x="75393" y="571"/>
                      <a:pt x="75187" y="549"/>
                      <a:pt x="74982" y="526"/>
                    </a:cubicBezTo>
                    <a:cubicBezTo>
                      <a:pt x="74639" y="480"/>
                      <a:pt x="74320" y="457"/>
                      <a:pt x="74000" y="412"/>
                    </a:cubicBezTo>
                    <a:lnTo>
                      <a:pt x="73772" y="412"/>
                    </a:lnTo>
                    <a:cubicBezTo>
                      <a:pt x="72083" y="252"/>
                      <a:pt x="70394" y="161"/>
                      <a:pt x="68887" y="69"/>
                    </a:cubicBezTo>
                    <a:cubicBezTo>
                      <a:pt x="68705" y="46"/>
                      <a:pt x="68522" y="46"/>
                      <a:pt x="68340" y="24"/>
                    </a:cubicBezTo>
                    <a:lnTo>
                      <a:pt x="68294" y="24"/>
                    </a:lnTo>
                    <a:cubicBezTo>
                      <a:pt x="68088" y="24"/>
                      <a:pt x="67906" y="1"/>
                      <a:pt x="677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38"/>
              <p:cNvSpPr/>
              <p:nvPr/>
            </p:nvSpPr>
            <p:spPr>
              <a:xfrm>
                <a:off x="8711910" y="3843911"/>
                <a:ext cx="544252" cy="425428"/>
              </a:xfrm>
              <a:custGeom>
                <a:avLst/>
                <a:gdLst/>
                <a:ahLst/>
                <a:cxnLst/>
                <a:rect l="l" t="t" r="r" b="b"/>
                <a:pathLst>
                  <a:path w="19448" h="15202" extrusionOk="0">
                    <a:moveTo>
                      <a:pt x="15636" y="0"/>
                    </a:moveTo>
                    <a:cubicBezTo>
                      <a:pt x="15431" y="0"/>
                      <a:pt x="15225" y="23"/>
                      <a:pt x="14997" y="46"/>
                    </a:cubicBezTo>
                    <a:cubicBezTo>
                      <a:pt x="14837" y="69"/>
                      <a:pt x="14677" y="114"/>
                      <a:pt x="14495" y="160"/>
                    </a:cubicBezTo>
                    <a:cubicBezTo>
                      <a:pt x="14472" y="160"/>
                      <a:pt x="14449" y="183"/>
                      <a:pt x="14426" y="183"/>
                    </a:cubicBezTo>
                    <a:cubicBezTo>
                      <a:pt x="14312" y="229"/>
                      <a:pt x="14198" y="274"/>
                      <a:pt x="14084" y="320"/>
                    </a:cubicBezTo>
                    <a:cubicBezTo>
                      <a:pt x="13810" y="411"/>
                      <a:pt x="13513" y="525"/>
                      <a:pt x="13262" y="639"/>
                    </a:cubicBezTo>
                    <a:lnTo>
                      <a:pt x="13171" y="662"/>
                    </a:lnTo>
                    <a:cubicBezTo>
                      <a:pt x="13057" y="708"/>
                      <a:pt x="12943" y="754"/>
                      <a:pt x="12829" y="799"/>
                    </a:cubicBezTo>
                    <a:lnTo>
                      <a:pt x="12715" y="868"/>
                    </a:lnTo>
                    <a:lnTo>
                      <a:pt x="12646" y="891"/>
                    </a:lnTo>
                    <a:cubicBezTo>
                      <a:pt x="12532" y="936"/>
                      <a:pt x="12418" y="982"/>
                      <a:pt x="12304" y="1050"/>
                    </a:cubicBezTo>
                    <a:lnTo>
                      <a:pt x="12075" y="1142"/>
                    </a:lnTo>
                    <a:cubicBezTo>
                      <a:pt x="11870" y="1256"/>
                      <a:pt x="11642" y="1370"/>
                      <a:pt x="11436" y="1461"/>
                    </a:cubicBezTo>
                    <a:cubicBezTo>
                      <a:pt x="11094" y="1598"/>
                      <a:pt x="10797" y="1712"/>
                      <a:pt x="10500" y="1826"/>
                    </a:cubicBezTo>
                    <a:cubicBezTo>
                      <a:pt x="10067" y="1941"/>
                      <a:pt x="9587" y="2032"/>
                      <a:pt x="9062" y="2055"/>
                    </a:cubicBezTo>
                    <a:lnTo>
                      <a:pt x="8697" y="2055"/>
                    </a:lnTo>
                    <a:cubicBezTo>
                      <a:pt x="8537" y="2055"/>
                      <a:pt x="8378" y="2032"/>
                      <a:pt x="8218" y="2032"/>
                    </a:cubicBezTo>
                    <a:cubicBezTo>
                      <a:pt x="7967" y="2009"/>
                      <a:pt x="7716" y="1986"/>
                      <a:pt x="7465" y="1963"/>
                    </a:cubicBezTo>
                    <a:lnTo>
                      <a:pt x="7282" y="1941"/>
                    </a:lnTo>
                    <a:lnTo>
                      <a:pt x="7008" y="1918"/>
                    </a:lnTo>
                    <a:cubicBezTo>
                      <a:pt x="6826" y="1895"/>
                      <a:pt x="6643" y="1895"/>
                      <a:pt x="6460" y="1872"/>
                    </a:cubicBezTo>
                    <a:cubicBezTo>
                      <a:pt x="6346" y="1849"/>
                      <a:pt x="6232" y="1849"/>
                      <a:pt x="6095" y="1849"/>
                    </a:cubicBezTo>
                    <a:lnTo>
                      <a:pt x="6050" y="1849"/>
                    </a:lnTo>
                    <a:cubicBezTo>
                      <a:pt x="5913" y="1849"/>
                      <a:pt x="5707" y="1872"/>
                      <a:pt x="5525" y="1895"/>
                    </a:cubicBezTo>
                    <a:cubicBezTo>
                      <a:pt x="5273" y="1941"/>
                      <a:pt x="5022" y="2032"/>
                      <a:pt x="4748" y="2146"/>
                    </a:cubicBezTo>
                    <a:lnTo>
                      <a:pt x="4680" y="2169"/>
                    </a:lnTo>
                    <a:cubicBezTo>
                      <a:pt x="4589" y="2214"/>
                      <a:pt x="4475" y="2260"/>
                      <a:pt x="4383" y="2306"/>
                    </a:cubicBezTo>
                    <a:cubicBezTo>
                      <a:pt x="4269" y="2374"/>
                      <a:pt x="4178" y="2443"/>
                      <a:pt x="4064" y="2511"/>
                    </a:cubicBezTo>
                    <a:cubicBezTo>
                      <a:pt x="3927" y="2602"/>
                      <a:pt x="3813" y="2671"/>
                      <a:pt x="3699" y="2762"/>
                    </a:cubicBezTo>
                    <a:cubicBezTo>
                      <a:pt x="3607" y="2854"/>
                      <a:pt x="3516" y="2945"/>
                      <a:pt x="3425" y="3059"/>
                    </a:cubicBezTo>
                    <a:cubicBezTo>
                      <a:pt x="3310" y="3173"/>
                      <a:pt x="3196" y="3333"/>
                      <a:pt x="3105" y="3470"/>
                    </a:cubicBezTo>
                    <a:cubicBezTo>
                      <a:pt x="3059" y="3538"/>
                      <a:pt x="3014" y="3584"/>
                      <a:pt x="2968" y="3652"/>
                    </a:cubicBezTo>
                    <a:cubicBezTo>
                      <a:pt x="2694" y="4040"/>
                      <a:pt x="2466" y="4474"/>
                      <a:pt x="2238" y="5022"/>
                    </a:cubicBezTo>
                    <a:cubicBezTo>
                      <a:pt x="2192" y="5136"/>
                      <a:pt x="2146" y="5273"/>
                      <a:pt x="2124" y="5387"/>
                    </a:cubicBezTo>
                    <a:cubicBezTo>
                      <a:pt x="2078" y="5501"/>
                      <a:pt x="2032" y="5615"/>
                      <a:pt x="1987" y="5730"/>
                    </a:cubicBezTo>
                    <a:cubicBezTo>
                      <a:pt x="1895" y="5958"/>
                      <a:pt x="1781" y="6186"/>
                      <a:pt x="1644" y="6460"/>
                    </a:cubicBezTo>
                    <a:cubicBezTo>
                      <a:pt x="1553" y="6597"/>
                      <a:pt x="1484" y="6734"/>
                      <a:pt x="1393" y="6871"/>
                    </a:cubicBezTo>
                    <a:cubicBezTo>
                      <a:pt x="1302" y="6985"/>
                      <a:pt x="1211" y="7076"/>
                      <a:pt x="1142" y="7168"/>
                    </a:cubicBezTo>
                    <a:lnTo>
                      <a:pt x="1051" y="7259"/>
                    </a:lnTo>
                    <a:cubicBezTo>
                      <a:pt x="1005" y="7304"/>
                      <a:pt x="959" y="7350"/>
                      <a:pt x="891" y="7419"/>
                    </a:cubicBezTo>
                    <a:cubicBezTo>
                      <a:pt x="845" y="7464"/>
                      <a:pt x="800" y="7487"/>
                      <a:pt x="754" y="7533"/>
                    </a:cubicBezTo>
                    <a:cubicBezTo>
                      <a:pt x="640" y="7670"/>
                      <a:pt x="526" y="7807"/>
                      <a:pt x="412" y="7966"/>
                    </a:cubicBezTo>
                    <a:cubicBezTo>
                      <a:pt x="320" y="8126"/>
                      <a:pt x="229" y="8286"/>
                      <a:pt x="161" y="8469"/>
                    </a:cubicBezTo>
                    <a:cubicBezTo>
                      <a:pt x="138" y="8537"/>
                      <a:pt x="92" y="8628"/>
                      <a:pt x="69" y="8720"/>
                    </a:cubicBezTo>
                    <a:lnTo>
                      <a:pt x="69" y="8765"/>
                    </a:lnTo>
                    <a:cubicBezTo>
                      <a:pt x="24" y="8902"/>
                      <a:pt x="1" y="9039"/>
                      <a:pt x="46" y="9153"/>
                    </a:cubicBezTo>
                    <a:cubicBezTo>
                      <a:pt x="69" y="9199"/>
                      <a:pt x="92" y="9222"/>
                      <a:pt x="138" y="9267"/>
                    </a:cubicBezTo>
                    <a:cubicBezTo>
                      <a:pt x="115" y="9336"/>
                      <a:pt x="115" y="9427"/>
                      <a:pt x="115" y="9519"/>
                    </a:cubicBezTo>
                    <a:cubicBezTo>
                      <a:pt x="138" y="9655"/>
                      <a:pt x="183" y="9792"/>
                      <a:pt x="275" y="9975"/>
                    </a:cubicBezTo>
                    <a:cubicBezTo>
                      <a:pt x="343" y="10089"/>
                      <a:pt x="412" y="10226"/>
                      <a:pt x="526" y="10386"/>
                    </a:cubicBezTo>
                    <a:cubicBezTo>
                      <a:pt x="617" y="10523"/>
                      <a:pt x="754" y="10637"/>
                      <a:pt x="914" y="10774"/>
                    </a:cubicBezTo>
                    <a:cubicBezTo>
                      <a:pt x="1211" y="11002"/>
                      <a:pt x="1484" y="11162"/>
                      <a:pt x="1758" y="11276"/>
                    </a:cubicBezTo>
                    <a:cubicBezTo>
                      <a:pt x="1941" y="11345"/>
                      <a:pt x="2124" y="11390"/>
                      <a:pt x="2329" y="11436"/>
                    </a:cubicBezTo>
                    <a:cubicBezTo>
                      <a:pt x="2420" y="11459"/>
                      <a:pt x="2512" y="11481"/>
                      <a:pt x="2580" y="11527"/>
                    </a:cubicBezTo>
                    <a:cubicBezTo>
                      <a:pt x="2900" y="11596"/>
                      <a:pt x="3219" y="11687"/>
                      <a:pt x="3562" y="11778"/>
                    </a:cubicBezTo>
                    <a:lnTo>
                      <a:pt x="3630" y="11801"/>
                    </a:lnTo>
                    <a:lnTo>
                      <a:pt x="3721" y="11824"/>
                    </a:lnTo>
                    <a:lnTo>
                      <a:pt x="3972" y="11870"/>
                    </a:lnTo>
                    <a:cubicBezTo>
                      <a:pt x="4101" y="11912"/>
                      <a:pt x="4209" y="11935"/>
                      <a:pt x="4335" y="11957"/>
                    </a:cubicBezTo>
                    <a:lnTo>
                      <a:pt x="4335" y="11957"/>
                    </a:lnTo>
                    <a:cubicBezTo>
                      <a:pt x="4478" y="11996"/>
                      <a:pt x="4633" y="12035"/>
                      <a:pt x="4771" y="12075"/>
                    </a:cubicBezTo>
                    <a:cubicBezTo>
                      <a:pt x="4863" y="12075"/>
                      <a:pt x="4977" y="12098"/>
                      <a:pt x="5068" y="12121"/>
                    </a:cubicBezTo>
                    <a:lnTo>
                      <a:pt x="5205" y="12143"/>
                    </a:lnTo>
                    <a:cubicBezTo>
                      <a:pt x="5479" y="12189"/>
                      <a:pt x="5753" y="12212"/>
                      <a:pt x="6027" y="12235"/>
                    </a:cubicBezTo>
                    <a:lnTo>
                      <a:pt x="6164" y="12258"/>
                    </a:lnTo>
                    <a:cubicBezTo>
                      <a:pt x="6369" y="12280"/>
                      <a:pt x="6597" y="12280"/>
                      <a:pt x="6871" y="12280"/>
                    </a:cubicBezTo>
                    <a:lnTo>
                      <a:pt x="8492" y="12280"/>
                    </a:lnTo>
                    <a:cubicBezTo>
                      <a:pt x="8674" y="12280"/>
                      <a:pt x="8857" y="12280"/>
                      <a:pt x="9040" y="12303"/>
                    </a:cubicBezTo>
                    <a:cubicBezTo>
                      <a:pt x="9154" y="12303"/>
                      <a:pt x="9268" y="12303"/>
                      <a:pt x="9359" y="12326"/>
                    </a:cubicBezTo>
                    <a:cubicBezTo>
                      <a:pt x="9405" y="12326"/>
                      <a:pt x="9450" y="12349"/>
                      <a:pt x="9519" y="12349"/>
                    </a:cubicBezTo>
                    <a:lnTo>
                      <a:pt x="9565" y="12349"/>
                    </a:lnTo>
                    <a:lnTo>
                      <a:pt x="9610" y="12372"/>
                    </a:lnTo>
                    <a:lnTo>
                      <a:pt x="9656" y="12372"/>
                    </a:lnTo>
                    <a:cubicBezTo>
                      <a:pt x="9861" y="12417"/>
                      <a:pt x="10044" y="12486"/>
                      <a:pt x="10204" y="12577"/>
                    </a:cubicBezTo>
                    <a:cubicBezTo>
                      <a:pt x="10423" y="12709"/>
                      <a:pt x="10663" y="12882"/>
                      <a:pt x="10924" y="13118"/>
                    </a:cubicBezTo>
                    <a:lnTo>
                      <a:pt x="10924" y="13118"/>
                    </a:lnTo>
                    <a:cubicBezTo>
                      <a:pt x="11011" y="13225"/>
                      <a:pt x="11098" y="13313"/>
                      <a:pt x="11185" y="13422"/>
                    </a:cubicBezTo>
                    <a:lnTo>
                      <a:pt x="11208" y="13444"/>
                    </a:lnTo>
                    <a:cubicBezTo>
                      <a:pt x="11299" y="13559"/>
                      <a:pt x="11391" y="13650"/>
                      <a:pt x="11459" y="13764"/>
                    </a:cubicBezTo>
                    <a:cubicBezTo>
                      <a:pt x="11505" y="13855"/>
                      <a:pt x="11573" y="13969"/>
                      <a:pt x="11619" y="14061"/>
                    </a:cubicBezTo>
                    <a:cubicBezTo>
                      <a:pt x="11824" y="14449"/>
                      <a:pt x="12053" y="14837"/>
                      <a:pt x="12441" y="15065"/>
                    </a:cubicBezTo>
                    <a:cubicBezTo>
                      <a:pt x="12532" y="15111"/>
                      <a:pt x="12623" y="15156"/>
                      <a:pt x="12737" y="15179"/>
                    </a:cubicBezTo>
                    <a:cubicBezTo>
                      <a:pt x="12806" y="15179"/>
                      <a:pt x="12851" y="15202"/>
                      <a:pt x="12920" y="15202"/>
                    </a:cubicBezTo>
                    <a:cubicBezTo>
                      <a:pt x="12943" y="15202"/>
                      <a:pt x="12988" y="15179"/>
                      <a:pt x="13011" y="15179"/>
                    </a:cubicBezTo>
                    <a:cubicBezTo>
                      <a:pt x="13125" y="15179"/>
                      <a:pt x="13239" y="15156"/>
                      <a:pt x="13376" y="15134"/>
                    </a:cubicBezTo>
                    <a:cubicBezTo>
                      <a:pt x="13650" y="15042"/>
                      <a:pt x="13901" y="14905"/>
                      <a:pt x="14130" y="14723"/>
                    </a:cubicBezTo>
                    <a:cubicBezTo>
                      <a:pt x="14335" y="14540"/>
                      <a:pt x="14518" y="14289"/>
                      <a:pt x="14655" y="14061"/>
                    </a:cubicBezTo>
                    <a:cubicBezTo>
                      <a:pt x="14837" y="13810"/>
                      <a:pt x="14997" y="13559"/>
                      <a:pt x="15157" y="13307"/>
                    </a:cubicBezTo>
                    <a:cubicBezTo>
                      <a:pt x="15248" y="13148"/>
                      <a:pt x="15317" y="13011"/>
                      <a:pt x="15362" y="12874"/>
                    </a:cubicBezTo>
                    <a:cubicBezTo>
                      <a:pt x="15408" y="12737"/>
                      <a:pt x="15454" y="12600"/>
                      <a:pt x="15454" y="12394"/>
                    </a:cubicBezTo>
                    <a:cubicBezTo>
                      <a:pt x="15476" y="12280"/>
                      <a:pt x="15476" y="12189"/>
                      <a:pt x="15476" y="12075"/>
                    </a:cubicBezTo>
                    <a:lnTo>
                      <a:pt x="15476" y="11961"/>
                    </a:lnTo>
                    <a:cubicBezTo>
                      <a:pt x="15476" y="11801"/>
                      <a:pt x="15476" y="11618"/>
                      <a:pt x="15476" y="11459"/>
                    </a:cubicBezTo>
                    <a:lnTo>
                      <a:pt x="15454" y="11208"/>
                    </a:lnTo>
                    <a:cubicBezTo>
                      <a:pt x="15454" y="11093"/>
                      <a:pt x="15454" y="10979"/>
                      <a:pt x="15431" y="10865"/>
                    </a:cubicBezTo>
                    <a:cubicBezTo>
                      <a:pt x="15431" y="10751"/>
                      <a:pt x="15431" y="10614"/>
                      <a:pt x="15431" y="10500"/>
                    </a:cubicBezTo>
                    <a:cubicBezTo>
                      <a:pt x="15431" y="10432"/>
                      <a:pt x="15454" y="10363"/>
                      <a:pt x="15454" y="10272"/>
                    </a:cubicBezTo>
                    <a:cubicBezTo>
                      <a:pt x="15454" y="10203"/>
                      <a:pt x="15454" y="10158"/>
                      <a:pt x="15454" y="10089"/>
                    </a:cubicBezTo>
                    <a:cubicBezTo>
                      <a:pt x="15454" y="9952"/>
                      <a:pt x="15454" y="9815"/>
                      <a:pt x="15454" y="9701"/>
                    </a:cubicBezTo>
                    <a:cubicBezTo>
                      <a:pt x="15454" y="9519"/>
                      <a:pt x="15454" y="9313"/>
                      <a:pt x="15476" y="9130"/>
                    </a:cubicBezTo>
                    <a:cubicBezTo>
                      <a:pt x="15476" y="9016"/>
                      <a:pt x="15476" y="8902"/>
                      <a:pt x="15499" y="8788"/>
                    </a:cubicBezTo>
                    <a:cubicBezTo>
                      <a:pt x="15499" y="8605"/>
                      <a:pt x="15499" y="8423"/>
                      <a:pt x="15522" y="8217"/>
                    </a:cubicBezTo>
                    <a:cubicBezTo>
                      <a:pt x="15545" y="7898"/>
                      <a:pt x="15591" y="7647"/>
                      <a:pt x="15636" y="7419"/>
                    </a:cubicBezTo>
                    <a:lnTo>
                      <a:pt x="15659" y="7350"/>
                    </a:lnTo>
                    <a:lnTo>
                      <a:pt x="15659" y="7282"/>
                    </a:lnTo>
                    <a:cubicBezTo>
                      <a:pt x="15727" y="7031"/>
                      <a:pt x="15796" y="6802"/>
                      <a:pt x="15864" y="6551"/>
                    </a:cubicBezTo>
                    <a:cubicBezTo>
                      <a:pt x="15956" y="6277"/>
                      <a:pt x="16047" y="6003"/>
                      <a:pt x="16184" y="5730"/>
                    </a:cubicBezTo>
                    <a:cubicBezTo>
                      <a:pt x="16298" y="5547"/>
                      <a:pt x="16458" y="5364"/>
                      <a:pt x="16595" y="5205"/>
                    </a:cubicBezTo>
                    <a:cubicBezTo>
                      <a:pt x="16618" y="5159"/>
                      <a:pt x="16663" y="5136"/>
                      <a:pt x="16686" y="5113"/>
                    </a:cubicBezTo>
                    <a:cubicBezTo>
                      <a:pt x="16755" y="5296"/>
                      <a:pt x="16823" y="5524"/>
                      <a:pt x="16960" y="5730"/>
                    </a:cubicBezTo>
                    <a:cubicBezTo>
                      <a:pt x="17006" y="5821"/>
                      <a:pt x="17051" y="5889"/>
                      <a:pt x="17120" y="5958"/>
                    </a:cubicBezTo>
                    <a:cubicBezTo>
                      <a:pt x="17165" y="6049"/>
                      <a:pt x="17257" y="6118"/>
                      <a:pt x="17348" y="6163"/>
                    </a:cubicBezTo>
                    <a:lnTo>
                      <a:pt x="17553" y="6163"/>
                    </a:lnTo>
                    <a:cubicBezTo>
                      <a:pt x="17622" y="6140"/>
                      <a:pt x="17690" y="6118"/>
                      <a:pt x="17736" y="6072"/>
                    </a:cubicBezTo>
                    <a:cubicBezTo>
                      <a:pt x="17805" y="6026"/>
                      <a:pt x="17850" y="5958"/>
                      <a:pt x="17873" y="5912"/>
                    </a:cubicBezTo>
                    <a:cubicBezTo>
                      <a:pt x="17942" y="5821"/>
                      <a:pt x="17987" y="5707"/>
                      <a:pt x="18033" y="5615"/>
                    </a:cubicBezTo>
                    <a:cubicBezTo>
                      <a:pt x="18078" y="5524"/>
                      <a:pt x="18124" y="5456"/>
                      <a:pt x="18170" y="5341"/>
                    </a:cubicBezTo>
                    <a:cubicBezTo>
                      <a:pt x="18193" y="5273"/>
                      <a:pt x="18215" y="5182"/>
                      <a:pt x="18215" y="5090"/>
                    </a:cubicBezTo>
                    <a:lnTo>
                      <a:pt x="18238" y="5068"/>
                    </a:lnTo>
                    <a:cubicBezTo>
                      <a:pt x="18238" y="5022"/>
                      <a:pt x="18261" y="4999"/>
                      <a:pt x="18261" y="4953"/>
                    </a:cubicBezTo>
                    <a:cubicBezTo>
                      <a:pt x="18284" y="4931"/>
                      <a:pt x="18307" y="4908"/>
                      <a:pt x="18330" y="4908"/>
                    </a:cubicBezTo>
                    <a:cubicBezTo>
                      <a:pt x="18398" y="4862"/>
                      <a:pt x="18489" y="4839"/>
                      <a:pt x="18581" y="4794"/>
                    </a:cubicBezTo>
                    <a:cubicBezTo>
                      <a:pt x="18672" y="4771"/>
                      <a:pt x="18786" y="4748"/>
                      <a:pt x="18877" y="4680"/>
                    </a:cubicBezTo>
                    <a:cubicBezTo>
                      <a:pt x="18969" y="4634"/>
                      <a:pt x="19037" y="4565"/>
                      <a:pt x="19083" y="4497"/>
                    </a:cubicBezTo>
                    <a:cubicBezTo>
                      <a:pt x="19128" y="4406"/>
                      <a:pt x="19174" y="4337"/>
                      <a:pt x="19197" y="4246"/>
                    </a:cubicBezTo>
                    <a:lnTo>
                      <a:pt x="19220" y="4200"/>
                    </a:lnTo>
                    <a:cubicBezTo>
                      <a:pt x="19265" y="4086"/>
                      <a:pt x="19334" y="3949"/>
                      <a:pt x="19357" y="3812"/>
                    </a:cubicBezTo>
                    <a:cubicBezTo>
                      <a:pt x="19380" y="3721"/>
                      <a:pt x="19402" y="3607"/>
                      <a:pt x="19425" y="3515"/>
                    </a:cubicBezTo>
                    <a:cubicBezTo>
                      <a:pt x="19448" y="3447"/>
                      <a:pt x="19425" y="3356"/>
                      <a:pt x="19425" y="3264"/>
                    </a:cubicBezTo>
                    <a:lnTo>
                      <a:pt x="19425" y="3219"/>
                    </a:lnTo>
                    <a:cubicBezTo>
                      <a:pt x="19425" y="3105"/>
                      <a:pt x="19402" y="2968"/>
                      <a:pt x="19357" y="2808"/>
                    </a:cubicBezTo>
                    <a:cubicBezTo>
                      <a:pt x="19334" y="2694"/>
                      <a:pt x="19311" y="2602"/>
                      <a:pt x="19288" y="2511"/>
                    </a:cubicBezTo>
                    <a:cubicBezTo>
                      <a:pt x="19288" y="2466"/>
                      <a:pt x="19265" y="2420"/>
                      <a:pt x="19265" y="2351"/>
                    </a:cubicBezTo>
                    <a:cubicBezTo>
                      <a:pt x="19220" y="2192"/>
                      <a:pt x="19174" y="2055"/>
                      <a:pt x="19128" y="1918"/>
                    </a:cubicBezTo>
                    <a:cubicBezTo>
                      <a:pt x="19083" y="1781"/>
                      <a:pt x="19037" y="1667"/>
                      <a:pt x="18991" y="1575"/>
                    </a:cubicBezTo>
                    <a:cubicBezTo>
                      <a:pt x="18946" y="1461"/>
                      <a:pt x="18877" y="1347"/>
                      <a:pt x="18832" y="1233"/>
                    </a:cubicBezTo>
                    <a:cubicBezTo>
                      <a:pt x="18740" y="1073"/>
                      <a:pt x="18672" y="959"/>
                      <a:pt x="18581" y="868"/>
                    </a:cubicBezTo>
                    <a:cubicBezTo>
                      <a:pt x="18489" y="754"/>
                      <a:pt x="18375" y="639"/>
                      <a:pt x="18238" y="571"/>
                    </a:cubicBezTo>
                    <a:cubicBezTo>
                      <a:pt x="18124" y="480"/>
                      <a:pt x="17964" y="388"/>
                      <a:pt x="17805" y="343"/>
                    </a:cubicBezTo>
                    <a:cubicBezTo>
                      <a:pt x="17599" y="274"/>
                      <a:pt x="17417" y="229"/>
                      <a:pt x="17257" y="206"/>
                    </a:cubicBezTo>
                    <a:cubicBezTo>
                      <a:pt x="17165" y="183"/>
                      <a:pt x="17074" y="160"/>
                      <a:pt x="17006" y="160"/>
                    </a:cubicBezTo>
                    <a:cubicBezTo>
                      <a:pt x="16937" y="137"/>
                      <a:pt x="16869" y="137"/>
                      <a:pt x="16823" y="114"/>
                    </a:cubicBezTo>
                    <a:cubicBezTo>
                      <a:pt x="16549" y="69"/>
                      <a:pt x="16252" y="46"/>
                      <a:pt x="15979" y="23"/>
                    </a:cubicBezTo>
                    <a:cubicBezTo>
                      <a:pt x="15842" y="0"/>
                      <a:pt x="15750" y="0"/>
                      <a:pt x="15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38"/>
              <p:cNvSpPr/>
              <p:nvPr/>
            </p:nvSpPr>
            <p:spPr>
              <a:xfrm>
                <a:off x="6869069" y="3928873"/>
                <a:ext cx="1779650" cy="1218775"/>
              </a:xfrm>
              <a:custGeom>
                <a:avLst/>
                <a:gdLst/>
                <a:ahLst/>
                <a:cxnLst/>
                <a:rect l="l" t="t" r="r" b="b"/>
                <a:pathLst>
                  <a:path w="63593" h="43551" extrusionOk="0">
                    <a:moveTo>
                      <a:pt x="41132" y="0"/>
                    </a:moveTo>
                    <a:cubicBezTo>
                      <a:pt x="41064" y="0"/>
                      <a:pt x="40995" y="23"/>
                      <a:pt x="40927" y="46"/>
                    </a:cubicBezTo>
                    <a:cubicBezTo>
                      <a:pt x="40881" y="46"/>
                      <a:pt x="40812" y="46"/>
                      <a:pt x="40767" y="23"/>
                    </a:cubicBezTo>
                    <a:lnTo>
                      <a:pt x="40173" y="23"/>
                    </a:lnTo>
                    <a:cubicBezTo>
                      <a:pt x="39991" y="23"/>
                      <a:pt x="39808" y="46"/>
                      <a:pt x="39626" y="46"/>
                    </a:cubicBezTo>
                    <a:lnTo>
                      <a:pt x="39557" y="69"/>
                    </a:lnTo>
                    <a:cubicBezTo>
                      <a:pt x="39374" y="69"/>
                      <a:pt x="39169" y="91"/>
                      <a:pt x="38986" y="91"/>
                    </a:cubicBezTo>
                    <a:cubicBezTo>
                      <a:pt x="38804" y="114"/>
                      <a:pt x="38598" y="114"/>
                      <a:pt x="38416" y="160"/>
                    </a:cubicBezTo>
                    <a:cubicBezTo>
                      <a:pt x="38233" y="183"/>
                      <a:pt x="38051" y="228"/>
                      <a:pt x="37868" y="274"/>
                    </a:cubicBezTo>
                    <a:lnTo>
                      <a:pt x="37777" y="297"/>
                    </a:lnTo>
                    <a:cubicBezTo>
                      <a:pt x="37594" y="343"/>
                      <a:pt x="37411" y="388"/>
                      <a:pt x="37183" y="457"/>
                    </a:cubicBezTo>
                    <a:cubicBezTo>
                      <a:pt x="36978" y="525"/>
                      <a:pt x="36772" y="594"/>
                      <a:pt x="36567" y="662"/>
                    </a:cubicBezTo>
                    <a:cubicBezTo>
                      <a:pt x="36453" y="708"/>
                      <a:pt x="36339" y="753"/>
                      <a:pt x="36225" y="799"/>
                    </a:cubicBezTo>
                    <a:lnTo>
                      <a:pt x="36019" y="867"/>
                    </a:lnTo>
                    <a:cubicBezTo>
                      <a:pt x="35814" y="936"/>
                      <a:pt x="35631" y="1027"/>
                      <a:pt x="35471" y="1096"/>
                    </a:cubicBezTo>
                    <a:cubicBezTo>
                      <a:pt x="35312" y="1164"/>
                      <a:pt x="35129" y="1256"/>
                      <a:pt x="34946" y="1370"/>
                    </a:cubicBezTo>
                    <a:cubicBezTo>
                      <a:pt x="34809" y="1438"/>
                      <a:pt x="34695" y="1529"/>
                      <a:pt x="34558" y="1621"/>
                    </a:cubicBezTo>
                    <a:lnTo>
                      <a:pt x="34467" y="1666"/>
                    </a:lnTo>
                    <a:lnTo>
                      <a:pt x="33965" y="2009"/>
                    </a:lnTo>
                    <a:lnTo>
                      <a:pt x="33851" y="2077"/>
                    </a:lnTo>
                    <a:cubicBezTo>
                      <a:pt x="33714" y="2169"/>
                      <a:pt x="33577" y="2260"/>
                      <a:pt x="33440" y="2351"/>
                    </a:cubicBezTo>
                    <a:cubicBezTo>
                      <a:pt x="33212" y="2534"/>
                      <a:pt x="32983" y="2694"/>
                      <a:pt x="32755" y="2876"/>
                    </a:cubicBezTo>
                    <a:cubicBezTo>
                      <a:pt x="32390" y="3150"/>
                      <a:pt x="32002" y="3447"/>
                      <a:pt x="31614" y="3698"/>
                    </a:cubicBezTo>
                    <a:cubicBezTo>
                      <a:pt x="31477" y="3812"/>
                      <a:pt x="31340" y="3903"/>
                      <a:pt x="31203" y="3995"/>
                    </a:cubicBezTo>
                    <a:lnTo>
                      <a:pt x="30929" y="4177"/>
                    </a:lnTo>
                    <a:cubicBezTo>
                      <a:pt x="30838" y="4223"/>
                      <a:pt x="30769" y="4291"/>
                      <a:pt x="30701" y="4337"/>
                    </a:cubicBezTo>
                    <a:lnTo>
                      <a:pt x="30632" y="4383"/>
                    </a:lnTo>
                    <a:cubicBezTo>
                      <a:pt x="30518" y="4474"/>
                      <a:pt x="30404" y="4565"/>
                      <a:pt x="30267" y="4634"/>
                    </a:cubicBezTo>
                    <a:cubicBezTo>
                      <a:pt x="30199" y="4702"/>
                      <a:pt x="30107" y="4771"/>
                      <a:pt x="30039" y="4816"/>
                    </a:cubicBezTo>
                    <a:lnTo>
                      <a:pt x="29970" y="4885"/>
                    </a:lnTo>
                    <a:lnTo>
                      <a:pt x="29856" y="4953"/>
                    </a:lnTo>
                    <a:cubicBezTo>
                      <a:pt x="29788" y="4999"/>
                      <a:pt x="29719" y="5067"/>
                      <a:pt x="29651" y="5113"/>
                    </a:cubicBezTo>
                    <a:cubicBezTo>
                      <a:pt x="29468" y="5273"/>
                      <a:pt x="29286" y="5410"/>
                      <a:pt x="29103" y="5569"/>
                    </a:cubicBezTo>
                    <a:cubicBezTo>
                      <a:pt x="29103" y="5569"/>
                      <a:pt x="29080" y="5592"/>
                      <a:pt x="29080" y="5592"/>
                    </a:cubicBezTo>
                    <a:cubicBezTo>
                      <a:pt x="29080" y="5592"/>
                      <a:pt x="29057" y="5615"/>
                      <a:pt x="29057" y="5615"/>
                    </a:cubicBezTo>
                    <a:lnTo>
                      <a:pt x="28898" y="5752"/>
                    </a:lnTo>
                    <a:lnTo>
                      <a:pt x="28806" y="5821"/>
                    </a:lnTo>
                    <a:lnTo>
                      <a:pt x="28761" y="5866"/>
                    </a:lnTo>
                    <a:cubicBezTo>
                      <a:pt x="28738" y="5866"/>
                      <a:pt x="28715" y="5889"/>
                      <a:pt x="28715" y="5912"/>
                    </a:cubicBezTo>
                    <a:cubicBezTo>
                      <a:pt x="28669" y="5935"/>
                      <a:pt x="28624" y="5980"/>
                      <a:pt x="28601" y="6003"/>
                    </a:cubicBezTo>
                    <a:lnTo>
                      <a:pt x="28532" y="6049"/>
                    </a:lnTo>
                    <a:lnTo>
                      <a:pt x="28555" y="6049"/>
                    </a:lnTo>
                    <a:cubicBezTo>
                      <a:pt x="28464" y="6117"/>
                      <a:pt x="28395" y="6186"/>
                      <a:pt x="28304" y="6277"/>
                    </a:cubicBezTo>
                    <a:lnTo>
                      <a:pt x="28099" y="6437"/>
                    </a:lnTo>
                    <a:cubicBezTo>
                      <a:pt x="27825" y="6688"/>
                      <a:pt x="27574" y="6939"/>
                      <a:pt x="27300" y="7190"/>
                    </a:cubicBezTo>
                    <a:cubicBezTo>
                      <a:pt x="27209" y="7281"/>
                      <a:pt x="27117" y="7350"/>
                      <a:pt x="27026" y="7441"/>
                    </a:cubicBezTo>
                    <a:cubicBezTo>
                      <a:pt x="26843" y="7601"/>
                      <a:pt x="26661" y="7761"/>
                      <a:pt x="26478" y="7943"/>
                    </a:cubicBezTo>
                    <a:cubicBezTo>
                      <a:pt x="26204" y="8217"/>
                      <a:pt x="25930" y="8491"/>
                      <a:pt x="25634" y="8765"/>
                    </a:cubicBezTo>
                    <a:lnTo>
                      <a:pt x="25383" y="9016"/>
                    </a:lnTo>
                    <a:cubicBezTo>
                      <a:pt x="25223" y="9176"/>
                      <a:pt x="25040" y="9358"/>
                      <a:pt x="24858" y="9518"/>
                    </a:cubicBezTo>
                    <a:cubicBezTo>
                      <a:pt x="24721" y="9655"/>
                      <a:pt x="24561" y="9792"/>
                      <a:pt x="24424" y="9929"/>
                    </a:cubicBezTo>
                    <a:cubicBezTo>
                      <a:pt x="24310" y="10043"/>
                      <a:pt x="24173" y="10157"/>
                      <a:pt x="24059" y="10294"/>
                    </a:cubicBezTo>
                    <a:cubicBezTo>
                      <a:pt x="23785" y="10545"/>
                      <a:pt x="23511" y="10796"/>
                      <a:pt x="23237" y="11070"/>
                    </a:cubicBezTo>
                    <a:cubicBezTo>
                      <a:pt x="23146" y="11162"/>
                      <a:pt x="23032" y="11253"/>
                      <a:pt x="22917" y="11344"/>
                    </a:cubicBezTo>
                    <a:lnTo>
                      <a:pt x="22780" y="11481"/>
                    </a:lnTo>
                    <a:cubicBezTo>
                      <a:pt x="22644" y="11618"/>
                      <a:pt x="22484" y="11755"/>
                      <a:pt x="22324" y="11892"/>
                    </a:cubicBezTo>
                    <a:cubicBezTo>
                      <a:pt x="22164" y="12052"/>
                      <a:pt x="21982" y="12212"/>
                      <a:pt x="21822" y="12371"/>
                    </a:cubicBezTo>
                    <a:lnTo>
                      <a:pt x="21457" y="12714"/>
                    </a:lnTo>
                    <a:cubicBezTo>
                      <a:pt x="21183" y="12942"/>
                      <a:pt x="20932" y="13193"/>
                      <a:pt x="20681" y="13421"/>
                    </a:cubicBezTo>
                    <a:lnTo>
                      <a:pt x="20566" y="13536"/>
                    </a:lnTo>
                    <a:lnTo>
                      <a:pt x="20407" y="13695"/>
                    </a:lnTo>
                    <a:cubicBezTo>
                      <a:pt x="20224" y="13878"/>
                      <a:pt x="20019" y="14060"/>
                      <a:pt x="19813" y="14266"/>
                    </a:cubicBezTo>
                    <a:lnTo>
                      <a:pt x="19653" y="14426"/>
                    </a:lnTo>
                    <a:cubicBezTo>
                      <a:pt x="19448" y="14654"/>
                      <a:pt x="19220" y="14859"/>
                      <a:pt x="19014" y="15110"/>
                    </a:cubicBezTo>
                    <a:cubicBezTo>
                      <a:pt x="18832" y="15316"/>
                      <a:pt x="18626" y="15544"/>
                      <a:pt x="18421" y="15750"/>
                    </a:cubicBezTo>
                    <a:lnTo>
                      <a:pt x="18238" y="15932"/>
                    </a:lnTo>
                    <a:cubicBezTo>
                      <a:pt x="18056" y="16115"/>
                      <a:pt x="17873" y="16297"/>
                      <a:pt x="17713" y="16503"/>
                    </a:cubicBezTo>
                    <a:lnTo>
                      <a:pt x="17485" y="16731"/>
                    </a:lnTo>
                    <a:cubicBezTo>
                      <a:pt x="17371" y="16868"/>
                      <a:pt x="17234" y="17005"/>
                      <a:pt x="17120" y="17142"/>
                    </a:cubicBezTo>
                    <a:cubicBezTo>
                      <a:pt x="17051" y="17210"/>
                      <a:pt x="17006" y="17279"/>
                      <a:pt x="16937" y="17347"/>
                    </a:cubicBezTo>
                    <a:cubicBezTo>
                      <a:pt x="16892" y="17416"/>
                      <a:pt x="16846" y="17461"/>
                      <a:pt x="16800" y="17507"/>
                    </a:cubicBezTo>
                    <a:cubicBezTo>
                      <a:pt x="16732" y="17598"/>
                      <a:pt x="16663" y="17667"/>
                      <a:pt x="16595" y="17735"/>
                    </a:cubicBezTo>
                    <a:cubicBezTo>
                      <a:pt x="16549" y="17804"/>
                      <a:pt x="16504" y="17849"/>
                      <a:pt x="16435" y="17918"/>
                    </a:cubicBezTo>
                    <a:cubicBezTo>
                      <a:pt x="16321" y="18055"/>
                      <a:pt x="16207" y="18215"/>
                      <a:pt x="16070" y="18352"/>
                    </a:cubicBezTo>
                    <a:cubicBezTo>
                      <a:pt x="15819" y="18671"/>
                      <a:pt x="15545" y="18968"/>
                      <a:pt x="15294" y="19287"/>
                    </a:cubicBezTo>
                    <a:cubicBezTo>
                      <a:pt x="15180" y="19424"/>
                      <a:pt x="15043" y="19561"/>
                      <a:pt x="14929" y="19698"/>
                    </a:cubicBezTo>
                    <a:cubicBezTo>
                      <a:pt x="14814" y="19835"/>
                      <a:pt x="14700" y="19995"/>
                      <a:pt x="14586" y="20132"/>
                    </a:cubicBezTo>
                    <a:cubicBezTo>
                      <a:pt x="14426" y="20292"/>
                      <a:pt x="14289" y="20474"/>
                      <a:pt x="14153" y="20657"/>
                    </a:cubicBezTo>
                    <a:lnTo>
                      <a:pt x="13879" y="20977"/>
                    </a:lnTo>
                    <a:lnTo>
                      <a:pt x="13696" y="21182"/>
                    </a:lnTo>
                    <a:cubicBezTo>
                      <a:pt x="13536" y="21387"/>
                      <a:pt x="13354" y="21616"/>
                      <a:pt x="13194" y="21821"/>
                    </a:cubicBezTo>
                    <a:cubicBezTo>
                      <a:pt x="12943" y="22118"/>
                      <a:pt x="12692" y="22437"/>
                      <a:pt x="12463" y="22757"/>
                    </a:cubicBezTo>
                    <a:cubicBezTo>
                      <a:pt x="12418" y="22825"/>
                      <a:pt x="12349" y="22894"/>
                      <a:pt x="12304" y="22962"/>
                    </a:cubicBezTo>
                    <a:cubicBezTo>
                      <a:pt x="12235" y="23054"/>
                      <a:pt x="12167" y="23145"/>
                      <a:pt x="12098" y="23236"/>
                    </a:cubicBezTo>
                    <a:lnTo>
                      <a:pt x="12007" y="23350"/>
                    </a:lnTo>
                    <a:cubicBezTo>
                      <a:pt x="11893" y="23487"/>
                      <a:pt x="11801" y="23624"/>
                      <a:pt x="11710" y="23761"/>
                    </a:cubicBezTo>
                    <a:cubicBezTo>
                      <a:pt x="11573" y="23921"/>
                      <a:pt x="11459" y="24081"/>
                      <a:pt x="11345" y="24241"/>
                    </a:cubicBezTo>
                    <a:cubicBezTo>
                      <a:pt x="11231" y="24400"/>
                      <a:pt x="11117" y="24537"/>
                      <a:pt x="11003" y="24697"/>
                    </a:cubicBezTo>
                    <a:cubicBezTo>
                      <a:pt x="10957" y="24788"/>
                      <a:pt x="10888" y="24857"/>
                      <a:pt x="10820" y="24948"/>
                    </a:cubicBezTo>
                    <a:cubicBezTo>
                      <a:pt x="10774" y="25017"/>
                      <a:pt x="10706" y="25108"/>
                      <a:pt x="10637" y="25199"/>
                    </a:cubicBezTo>
                    <a:lnTo>
                      <a:pt x="10523" y="25359"/>
                    </a:lnTo>
                    <a:cubicBezTo>
                      <a:pt x="10455" y="25450"/>
                      <a:pt x="10409" y="25519"/>
                      <a:pt x="10341" y="25610"/>
                    </a:cubicBezTo>
                    <a:cubicBezTo>
                      <a:pt x="10204" y="25816"/>
                      <a:pt x="10044" y="25998"/>
                      <a:pt x="9861" y="26204"/>
                    </a:cubicBezTo>
                    <a:lnTo>
                      <a:pt x="9679" y="26455"/>
                    </a:lnTo>
                    <a:lnTo>
                      <a:pt x="9428" y="26751"/>
                    </a:lnTo>
                    <a:cubicBezTo>
                      <a:pt x="9245" y="26980"/>
                      <a:pt x="9062" y="27208"/>
                      <a:pt x="8880" y="27436"/>
                    </a:cubicBezTo>
                    <a:cubicBezTo>
                      <a:pt x="8606" y="27778"/>
                      <a:pt x="8355" y="28144"/>
                      <a:pt x="8104" y="28532"/>
                    </a:cubicBezTo>
                    <a:lnTo>
                      <a:pt x="8104" y="28509"/>
                    </a:lnTo>
                    <a:lnTo>
                      <a:pt x="7944" y="28760"/>
                    </a:lnTo>
                    <a:lnTo>
                      <a:pt x="7886" y="28857"/>
                    </a:lnTo>
                    <a:lnTo>
                      <a:pt x="7886" y="28857"/>
                    </a:lnTo>
                    <a:cubicBezTo>
                      <a:pt x="7692" y="29139"/>
                      <a:pt x="7500" y="29439"/>
                      <a:pt x="7328" y="29719"/>
                    </a:cubicBezTo>
                    <a:lnTo>
                      <a:pt x="7214" y="29924"/>
                    </a:lnTo>
                    <a:cubicBezTo>
                      <a:pt x="7145" y="29993"/>
                      <a:pt x="7099" y="30084"/>
                      <a:pt x="7054" y="30152"/>
                    </a:cubicBezTo>
                    <a:cubicBezTo>
                      <a:pt x="7008" y="30244"/>
                      <a:pt x="6963" y="30335"/>
                      <a:pt x="6894" y="30403"/>
                    </a:cubicBezTo>
                    <a:cubicBezTo>
                      <a:pt x="6826" y="30540"/>
                      <a:pt x="6734" y="30700"/>
                      <a:pt x="6643" y="30837"/>
                    </a:cubicBezTo>
                    <a:lnTo>
                      <a:pt x="6575" y="30928"/>
                    </a:lnTo>
                    <a:cubicBezTo>
                      <a:pt x="6483" y="31111"/>
                      <a:pt x="6369" y="31271"/>
                      <a:pt x="6278" y="31431"/>
                    </a:cubicBezTo>
                    <a:cubicBezTo>
                      <a:pt x="6232" y="31499"/>
                      <a:pt x="6186" y="31567"/>
                      <a:pt x="6141" y="31636"/>
                    </a:cubicBezTo>
                    <a:cubicBezTo>
                      <a:pt x="6072" y="31750"/>
                      <a:pt x="6004" y="31864"/>
                      <a:pt x="5958" y="31978"/>
                    </a:cubicBezTo>
                    <a:cubicBezTo>
                      <a:pt x="5844" y="32161"/>
                      <a:pt x="5753" y="32344"/>
                      <a:pt x="5639" y="32503"/>
                    </a:cubicBezTo>
                    <a:cubicBezTo>
                      <a:pt x="5547" y="32663"/>
                      <a:pt x="5456" y="32823"/>
                      <a:pt x="5365" y="32983"/>
                    </a:cubicBezTo>
                    <a:cubicBezTo>
                      <a:pt x="5296" y="33120"/>
                      <a:pt x="5205" y="33279"/>
                      <a:pt x="5114" y="33416"/>
                    </a:cubicBezTo>
                    <a:lnTo>
                      <a:pt x="5045" y="33553"/>
                    </a:lnTo>
                    <a:cubicBezTo>
                      <a:pt x="4977" y="33667"/>
                      <a:pt x="4885" y="33804"/>
                      <a:pt x="4817" y="33918"/>
                    </a:cubicBezTo>
                    <a:cubicBezTo>
                      <a:pt x="4771" y="33987"/>
                      <a:pt x="4703" y="34101"/>
                      <a:pt x="4634" y="34192"/>
                    </a:cubicBezTo>
                    <a:cubicBezTo>
                      <a:pt x="4589" y="34284"/>
                      <a:pt x="4543" y="34375"/>
                      <a:pt x="4475" y="34466"/>
                    </a:cubicBezTo>
                    <a:lnTo>
                      <a:pt x="4315" y="34695"/>
                    </a:lnTo>
                    <a:lnTo>
                      <a:pt x="4155" y="34946"/>
                    </a:lnTo>
                    <a:cubicBezTo>
                      <a:pt x="4064" y="35105"/>
                      <a:pt x="3950" y="35265"/>
                      <a:pt x="3858" y="35425"/>
                    </a:cubicBezTo>
                    <a:cubicBezTo>
                      <a:pt x="3813" y="35539"/>
                      <a:pt x="3744" y="35630"/>
                      <a:pt x="3676" y="35744"/>
                    </a:cubicBezTo>
                    <a:cubicBezTo>
                      <a:pt x="3630" y="35813"/>
                      <a:pt x="3584" y="35904"/>
                      <a:pt x="3516" y="35996"/>
                    </a:cubicBezTo>
                    <a:cubicBezTo>
                      <a:pt x="3402" y="36178"/>
                      <a:pt x="3310" y="36384"/>
                      <a:pt x="3196" y="36566"/>
                    </a:cubicBezTo>
                    <a:lnTo>
                      <a:pt x="2968" y="36954"/>
                    </a:lnTo>
                    <a:cubicBezTo>
                      <a:pt x="2786" y="37297"/>
                      <a:pt x="2580" y="37639"/>
                      <a:pt x="2352" y="37981"/>
                    </a:cubicBezTo>
                    <a:cubicBezTo>
                      <a:pt x="2146" y="38301"/>
                      <a:pt x="1964" y="38620"/>
                      <a:pt x="1758" y="38963"/>
                    </a:cubicBezTo>
                    <a:cubicBezTo>
                      <a:pt x="1713" y="39077"/>
                      <a:pt x="1644" y="39168"/>
                      <a:pt x="1599" y="39282"/>
                    </a:cubicBezTo>
                    <a:cubicBezTo>
                      <a:pt x="1553" y="39351"/>
                      <a:pt x="1530" y="39419"/>
                      <a:pt x="1484" y="39488"/>
                    </a:cubicBezTo>
                    <a:lnTo>
                      <a:pt x="1439" y="39579"/>
                    </a:lnTo>
                    <a:cubicBezTo>
                      <a:pt x="1348" y="39739"/>
                      <a:pt x="1256" y="39899"/>
                      <a:pt x="1165" y="40058"/>
                    </a:cubicBezTo>
                    <a:cubicBezTo>
                      <a:pt x="1119" y="40173"/>
                      <a:pt x="1074" y="40264"/>
                      <a:pt x="1028" y="40355"/>
                    </a:cubicBezTo>
                    <a:cubicBezTo>
                      <a:pt x="1005" y="40446"/>
                      <a:pt x="959" y="40515"/>
                      <a:pt x="914" y="40606"/>
                    </a:cubicBezTo>
                    <a:cubicBezTo>
                      <a:pt x="823" y="40766"/>
                      <a:pt x="754" y="40949"/>
                      <a:pt x="663" y="41108"/>
                    </a:cubicBezTo>
                    <a:lnTo>
                      <a:pt x="617" y="41200"/>
                    </a:lnTo>
                    <a:cubicBezTo>
                      <a:pt x="594" y="41245"/>
                      <a:pt x="571" y="41291"/>
                      <a:pt x="526" y="41337"/>
                    </a:cubicBezTo>
                    <a:lnTo>
                      <a:pt x="434" y="41496"/>
                    </a:lnTo>
                    <a:lnTo>
                      <a:pt x="389" y="41588"/>
                    </a:lnTo>
                    <a:cubicBezTo>
                      <a:pt x="298" y="41748"/>
                      <a:pt x="206" y="41907"/>
                      <a:pt x="138" y="42090"/>
                    </a:cubicBezTo>
                    <a:cubicBezTo>
                      <a:pt x="92" y="42158"/>
                      <a:pt x="69" y="42204"/>
                      <a:pt x="46" y="42250"/>
                    </a:cubicBezTo>
                    <a:cubicBezTo>
                      <a:pt x="24" y="42341"/>
                      <a:pt x="1" y="42432"/>
                      <a:pt x="24" y="42501"/>
                    </a:cubicBezTo>
                    <a:cubicBezTo>
                      <a:pt x="46" y="42569"/>
                      <a:pt x="115" y="42638"/>
                      <a:pt x="183" y="42683"/>
                    </a:cubicBezTo>
                    <a:cubicBezTo>
                      <a:pt x="229" y="42752"/>
                      <a:pt x="298" y="42797"/>
                      <a:pt x="389" y="42820"/>
                    </a:cubicBezTo>
                    <a:lnTo>
                      <a:pt x="914" y="42934"/>
                    </a:lnTo>
                    <a:lnTo>
                      <a:pt x="1439" y="43071"/>
                    </a:lnTo>
                    <a:cubicBezTo>
                      <a:pt x="1690" y="43117"/>
                      <a:pt x="1941" y="43163"/>
                      <a:pt x="2124" y="43186"/>
                    </a:cubicBezTo>
                    <a:cubicBezTo>
                      <a:pt x="2763" y="43254"/>
                      <a:pt x="3310" y="43322"/>
                      <a:pt x="3858" y="43345"/>
                    </a:cubicBezTo>
                    <a:lnTo>
                      <a:pt x="3950" y="43345"/>
                    </a:lnTo>
                    <a:cubicBezTo>
                      <a:pt x="4429" y="43391"/>
                      <a:pt x="4885" y="43391"/>
                      <a:pt x="5456" y="43391"/>
                    </a:cubicBezTo>
                    <a:lnTo>
                      <a:pt x="7077" y="43391"/>
                    </a:lnTo>
                    <a:cubicBezTo>
                      <a:pt x="7305" y="43391"/>
                      <a:pt x="7533" y="43391"/>
                      <a:pt x="7784" y="43414"/>
                    </a:cubicBezTo>
                    <a:lnTo>
                      <a:pt x="8674" y="43414"/>
                    </a:lnTo>
                    <a:cubicBezTo>
                      <a:pt x="9062" y="43437"/>
                      <a:pt x="9473" y="43437"/>
                      <a:pt x="9884" y="43437"/>
                    </a:cubicBezTo>
                    <a:lnTo>
                      <a:pt x="13491" y="43437"/>
                    </a:lnTo>
                    <a:cubicBezTo>
                      <a:pt x="13810" y="43437"/>
                      <a:pt x="14130" y="43459"/>
                      <a:pt x="14449" y="43459"/>
                    </a:cubicBezTo>
                    <a:lnTo>
                      <a:pt x="15111" y="43482"/>
                    </a:lnTo>
                    <a:cubicBezTo>
                      <a:pt x="15636" y="43482"/>
                      <a:pt x="16184" y="43505"/>
                      <a:pt x="16709" y="43505"/>
                    </a:cubicBezTo>
                    <a:cubicBezTo>
                      <a:pt x="17006" y="43505"/>
                      <a:pt x="17325" y="43528"/>
                      <a:pt x="17622" y="43528"/>
                    </a:cubicBezTo>
                    <a:lnTo>
                      <a:pt x="18603" y="43528"/>
                    </a:lnTo>
                    <a:cubicBezTo>
                      <a:pt x="18991" y="43551"/>
                      <a:pt x="19357" y="43551"/>
                      <a:pt x="19745" y="43551"/>
                    </a:cubicBezTo>
                    <a:lnTo>
                      <a:pt x="19950" y="43551"/>
                    </a:lnTo>
                    <a:cubicBezTo>
                      <a:pt x="20224" y="43551"/>
                      <a:pt x="20498" y="43551"/>
                      <a:pt x="20772" y="43528"/>
                    </a:cubicBezTo>
                    <a:lnTo>
                      <a:pt x="22004" y="43528"/>
                    </a:lnTo>
                    <a:cubicBezTo>
                      <a:pt x="22141" y="43528"/>
                      <a:pt x="22278" y="43528"/>
                      <a:pt x="22415" y="43505"/>
                    </a:cubicBezTo>
                    <a:lnTo>
                      <a:pt x="24013" y="43505"/>
                    </a:lnTo>
                    <a:cubicBezTo>
                      <a:pt x="24173" y="43505"/>
                      <a:pt x="24310" y="43482"/>
                      <a:pt x="24470" y="43482"/>
                    </a:cubicBezTo>
                    <a:lnTo>
                      <a:pt x="24789" y="43482"/>
                    </a:lnTo>
                    <a:cubicBezTo>
                      <a:pt x="25063" y="43482"/>
                      <a:pt x="25337" y="43459"/>
                      <a:pt x="25611" y="43459"/>
                    </a:cubicBezTo>
                    <a:lnTo>
                      <a:pt x="30062" y="43459"/>
                    </a:lnTo>
                    <a:cubicBezTo>
                      <a:pt x="30450" y="43482"/>
                      <a:pt x="30861" y="43482"/>
                      <a:pt x="31271" y="43505"/>
                    </a:cubicBezTo>
                    <a:cubicBezTo>
                      <a:pt x="31796" y="43528"/>
                      <a:pt x="32344" y="43528"/>
                      <a:pt x="32869" y="43528"/>
                    </a:cubicBezTo>
                    <a:lnTo>
                      <a:pt x="34467" y="43528"/>
                    </a:lnTo>
                    <a:cubicBezTo>
                      <a:pt x="34581" y="43505"/>
                      <a:pt x="34695" y="43505"/>
                      <a:pt x="34787" y="43505"/>
                    </a:cubicBezTo>
                    <a:cubicBezTo>
                      <a:pt x="34946" y="43482"/>
                      <a:pt x="35106" y="43482"/>
                      <a:pt x="35266" y="43482"/>
                    </a:cubicBezTo>
                    <a:cubicBezTo>
                      <a:pt x="35517" y="43482"/>
                      <a:pt x="35768" y="43459"/>
                      <a:pt x="36019" y="43459"/>
                    </a:cubicBezTo>
                    <a:cubicBezTo>
                      <a:pt x="36795" y="43414"/>
                      <a:pt x="37594" y="43345"/>
                      <a:pt x="38393" y="43277"/>
                    </a:cubicBezTo>
                    <a:lnTo>
                      <a:pt x="39283" y="43208"/>
                    </a:lnTo>
                    <a:cubicBezTo>
                      <a:pt x="39534" y="43186"/>
                      <a:pt x="39785" y="43163"/>
                      <a:pt x="40036" y="43163"/>
                    </a:cubicBezTo>
                    <a:lnTo>
                      <a:pt x="40173" y="43140"/>
                    </a:lnTo>
                    <a:cubicBezTo>
                      <a:pt x="40402" y="43117"/>
                      <a:pt x="40607" y="43117"/>
                      <a:pt x="40812" y="43094"/>
                    </a:cubicBezTo>
                    <a:lnTo>
                      <a:pt x="40972" y="43094"/>
                    </a:lnTo>
                    <a:cubicBezTo>
                      <a:pt x="41155" y="43094"/>
                      <a:pt x="41360" y="43071"/>
                      <a:pt x="41566" y="43071"/>
                    </a:cubicBezTo>
                    <a:lnTo>
                      <a:pt x="41657" y="43071"/>
                    </a:lnTo>
                    <a:cubicBezTo>
                      <a:pt x="41908" y="43071"/>
                      <a:pt x="42159" y="43071"/>
                      <a:pt x="42410" y="43049"/>
                    </a:cubicBezTo>
                    <a:cubicBezTo>
                      <a:pt x="42570" y="43049"/>
                      <a:pt x="42707" y="43026"/>
                      <a:pt x="42867" y="43026"/>
                    </a:cubicBezTo>
                    <a:lnTo>
                      <a:pt x="43209" y="43026"/>
                    </a:lnTo>
                    <a:cubicBezTo>
                      <a:pt x="43437" y="43026"/>
                      <a:pt x="43666" y="43003"/>
                      <a:pt x="43871" y="42980"/>
                    </a:cubicBezTo>
                    <a:lnTo>
                      <a:pt x="44031" y="42980"/>
                    </a:lnTo>
                    <a:cubicBezTo>
                      <a:pt x="44328" y="42957"/>
                      <a:pt x="44601" y="42934"/>
                      <a:pt x="44898" y="42912"/>
                    </a:cubicBezTo>
                    <a:lnTo>
                      <a:pt x="45104" y="42889"/>
                    </a:lnTo>
                    <a:cubicBezTo>
                      <a:pt x="45309" y="42889"/>
                      <a:pt x="45514" y="42866"/>
                      <a:pt x="45720" y="42843"/>
                    </a:cubicBezTo>
                    <a:cubicBezTo>
                      <a:pt x="46268" y="42775"/>
                      <a:pt x="46816" y="42683"/>
                      <a:pt x="47340" y="42569"/>
                    </a:cubicBezTo>
                    <a:cubicBezTo>
                      <a:pt x="47774" y="42478"/>
                      <a:pt x="48254" y="42341"/>
                      <a:pt x="48778" y="42158"/>
                    </a:cubicBezTo>
                    <a:cubicBezTo>
                      <a:pt x="49030" y="42090"/>
                      <a:pt x="49303" y="41999"/>
                      <a:pt x="49555" y="41884"/>
                    </a:cubicBezTo>
                    <a:cubicBezTo>
                      <a:pt x="49714" y="41839"/>
                      <a:pt x="49874" y="41770"/>
                      <a:pt x="50034" y="41702"/>
                    </a:cubicBezTo>
                    <a:cubicBezTo>
                      <a:pt x="50148" y="41656"/>
                      <a:pt x="50262" y="41611"/>
                      <a:pt x="50376" y="41565"/>
                    </a:cubicBezTo>
                    <a:cubicBezTo>
                      <a:pt x="50856" y="41360"/>
                      <a:pt x="51358" y="41131"/>
                      <a:pt x="51997" y="40789"/>
                    </a:cubicBezTo>
                    <a:lnTo>
                      <a:pt x="52065" y="40766"/>
                    </a:lnTo>
                    <a:cubicBezTo>
                      <a:pt x="52088" y="40766"/>
                      <a:pt x="52111" y="40743"/>
                      <a:pt x="52111" y="40743"/>
                    </a:cubicBezTo>
                    <a:cubicBezTo>
                      <a:pt x="52271" y="40652"/>
                      <a:pt x="52431" y="40583"/>
                      <a:pt x="52590" y="40492"/>
                    </a:cubicBezTo>
                    <a:cubicBezTo>
                      <a:pt x="52659" y="40446"/>
                      <a:pt x="52750" y="40401"/>
                      <a:pt x="52841" y="40355"/>
                    </a:cubicBezTo>
                    <a:lnTo>
                      <a:pt x="53024" y="40241"/>
                    </a:lnTo>
                    <a:cubicBezTo>
                      <a:pt x="53252" y="40104"/>
                      <a:pt x="53595" y="39922"/>
                      <a:pt x="53891" y="39693"/>
                    </a:cubicBezTo>
                    <a:cubicBezTo>
                      <a:pt x="54028" y="39602"/>
                      <a:pt x="54165" y="39488"/>
                      <a:pt x="54302" y="39374"/>
                    </a:cubicBezTo>
                    <a:cubicBezTo>
                      <a:pt x="54348" y="39351"/>
                      <a:pt x="54416" y="39305"/>
                      <a:pt x="54462" y="39260"/>
                    </a:cubicBezTo>
                    <a:cubicBezTo>
                      <a:pt x="54530" y="39214"/>
                      <a:pt x="54599" y="39168"/>
                      <a:pt x="54667" y="39100"/>
                    </a:cubicBezTo>
                    <a:cubicBezTo>
                      <a:pt x="54782" y="39009"/>
                      <a:pt x="54896" y="38894"/>
                      <a:pt x="55010" y="38803"/>
                    </a:cubicBezTo>
                    <a:lnTo>
                      <a:pt x="55147" y="38666"/>
                    </a:lnTo>
                    <a:cubicBezTo>
                      <a:pt x="55215" y="38598"/>
                      <a:pt x="55284" y="38529"/>
                      <a:pt x="55329" y="38461"/>
                    </a:cubicBezTo>
                    <a:cubicBezTo>
                      <a:pt x="55329" y="38461"/>
                      <a:pt x="55375" y="38438"/>
                      <a:pt x="55375" y="38438"/>
                    </a:cubicBezTo>
                    <a:lnTo>
                      <a:pt x="55489" y="38347"/>
                    </a:lnTo>
                    <a:cubicBezTo>
                      <a:pt x="55603" y="38232"/>
                      <a:pt x="55740" y="38118"/>
                      <a:pt x="55877" y="38004"/>
                    </a:cubicBezTo>
                    <a:cubicBezTo>
                      <a:pt x="55991" y="37913"/>
                      <a:pt x="56083" y="37822"/>
                      <a:pt x="56174" y="37730"/>
                    </a:cubicBezTo>
                    <a:cubicBezTo>
                      <a:pt x="56311" y="37616"/>
                      <a:pt x="56425" y="37525"/>
                      <a:pt x="56493" y="37388"/>
                    </a:cubicBezTo>
                    <a:cubicBezTo>
                      <a:pt x="56630" y="37274"/>
                      <a:pt x="56745" y="37160"/>
                      <a:pt x="56881" y="37046"/>
                    </a:cubicBezTo>
                    <a:lnTo>
                      <a:pt x="56950" y="37000"/>
                    </a:lnTo>
                    <a:cubicBezTo>
                      <a:pt x="57155" y="36817"/>
                      <a:pt x="57384" y="36635"/>
                      <a:pt x="57566" y="36429"/>
                    </a:cubicBezTo>
                    <a:cubicBezTo>
                      <a:pt x="57772" y="36224"/>
                      <a:pt x="57977" y="35996"/>
                      <a:pt x="58160" y="35790"/>
                    </a:cubicBezTo>
                    <a:lnTo>
                      <a:pt x="58205" y="35744"/>
                    </a:lnTo>
                    <a:lnTo>
                      <a:pt x="58593" y="35311"/>
                    </a:lnTo>
                    <a:lnTo>
                      <a:pt x="58844" y="35037"/>
                    </a:lnTo>
                    <a:lnTo>
                      <a:pt x="58981" y="34877"/>
                    </a:lnTo>
                    <a:cubicBezTo>
                      <a:pt x="59141" y="34695"/>
                      <a:pt x="59301" y="34512"/>
                      <a:pt x="59461" y="34329"/>
                    </a:cubicBezTo>
                    <a:cubicBezTo>
                      <a:pt x="59712" y="34055"/>
                      <a:pt x="59940" y="33759"/>
                      <a:pt x="60145" y="33508"/>
                    </a:cubicBezTo>
                    <a:cubicBezTo>
                      <a:pt x="60305" y="33279"/>
                      <a:pt x="60465" y="33028"/>
                      <a:pt x="60625" y="32800"/>
                    </a:cubicBezTo>
                    <a:lnTo>
                      <a:pt x="60670" y="32732"/>
                    </a:lnTo>
                    <a:cubicBezTo>
                      <a:pt x="61013" y="32207"/>
                      <a:pt x="61310" y="31636"/>
                      <a:pt x="61583" y="31020"/>
                    </a:cubicBezTo>
                    <a:cubicBezTo>
                      <a:pt x="61835" y="30449"/>
                      <a:pt x="62086" y="29878"/>
                      <a:pt x="62268" y="29308"/>
                    </a:cubicBezTo>
                    <a:cubicBezTo>
                      <a:pt x="62405" y="28851"/>
                      <a:pt x="62474" y="28463"/>
                      <a:pt x="62497" y="28098"/>
                    </a:cubicBezTo>
                    <a:cubicBezTo>
                      <a:pt x="62519" y="27687"/>
                      <a:pt x="62519" y="27276"/>
                      <a:pt x="62474" y="26865"/>
                    </a:cubicBezTo>
                    <a:cubicBezTo>
                      <a:pt x="62451" y="26592"/>
                      <a:pt x="62428" y="26272"/>
                      <a:pt x="62360" y="25975"/>
                    </a:cubicBezTo>
                    <a:cubicBezTo>
                      <a:pt x="62314" y="25793"/>
                      <a:pt x="62268" y="25633"/>
                      <a:pt x="62200" y="25473"/>
                    </a:cubicBezTo>
                    <a:cubicBezTo>
                      <a:pt x="62177" y="25382"/>
                      <a:pt x="62131" y="25313"/>
                      <a:pt x="62086" y="25222"/>
                    </a:cubicBezTo>
                    <a:cubicBezTo>
                      <a:pt x="62063" y="25154"/>
                      <a:pt x="62040" y="25108"/>
                      <a:pt x="62017" y="25039"/>
                    </a:cubicBezTo>
                    <a:cubicBezTo>
                      <a:pt x="61880" y="24766"/>
                      <a:pt x="61698" y="24514"/>
                      <a:pt x="61515" y="24263"/>
                    </a:cubicBezTo>
                    <a:cubicBezTo>
                      <a:pt x="61469" y="24149"/>
                      <a:pt x="61401" y="24081"/>
                      <a:pt x="61332" y="24035"/>
                    </a:cubicBezTo>
                    <a:cubicBezTo>
                      <a:pt x="61241" y="23944"/>
                      <a:pt x="61173" y="23875"/>
                      <a:pt x="61081" y="23784"/>
                    </a:cubicBezTo>
                    <a:cubicBezTo>
                      <a:pt x="60967" y="23693"/>
                      <a:pt x="60830" y="23579"/>
                      <a:pt x="60693" y="23487"/>
                    </a:cubicBezTo>
                    <a:cubicBezTo>
                      <a:pt x="60625" y="23442"/>
                      <a:pt x="60579" y="23419"/>
                      <a:pt x="60511" y="23396"/>
                    </a:cubicBezTo>
                    <a:cubicBezTo>
                      <a:pt x="60465" y="23350"/>
                      <a:pt x="60397" y="23305"/>
                      <a:pt x="60351" y="23282"/>
                    </a:cubicBezTo>
                    <a:cubicBezTo>
                      <a:pt x="60214" y="23191"/>
                      <a:pt x="60054" y="23122"/>
                      <a:pt x="59849" y="23031"/>
                    </a:cubicBezTo>
                    <a:cubicBezTo>
                      <a:pt x="59735" y="22985"/>
                      <a:pt x="59598" y="22917"/>
                      <a:pt x="59438" y="22871"/>
                    </a:cubicBezTo>
                    <a:cubicBezTo>
                      <a:pt x="59278" y="22825"/>
                      <a:pt x="59118" y="22803"/>
                      <a:pt x="58890" y="22780"/>
                    </a:cubicBezTo>
                    <a:lnTo>
                      <a:pt x="58776" y="22757"/>
                    </a:lnTo>
                    <a:cubicBezTo>
                      <a:pt x="58502" y="22711"/>
                      <a:pt x="58205" y="22688"/>
                      <a:pt x="57931" y="22688"/>
                    </a:cubicBezTo>
                    <a:cubicBezTo>
                      <a:pt x="57612" y="22688"/>
                      <a:pt x="57292" y="22643"/>
                      <a:pt x="56973" y="22597"/>
                    </a:cubicBezTo>
                    <a:lnTo>
                      <a:pt x="56927" y="22597"/>
                    </a:lnTo>
                    <a:cubicBezTo>
                      <a:pt x="56653" y="22551"/>
                      <a:pt x="56379" y="22460"/>
                      <a:pt x="56174" y="22392"/>
                    </a:cubicBezTo>
                    <a:lnTo>
                      <a:pt x="56037" y="22346"/>
                    </a:lnTo>
                    <a:cubicBezTo>
                      <a:pt x="55877" y="22278"/>
                      <a:pt x="55717" y="22232"/>
                      <a:pt x="55558" y="22163"/>
                    </a:cubicBezTo>
                    <a:cubicBezTo>
                      <a:pt x="55284" y="22027"/>
                      <a:pt x="55078" y="21890"/>
                      <a:pt x="54873" y="21753"/>
                    </a:cubicBezTo>
                    <a:cubicBezTo>
                      <a:pt x="54804" y="21684"/>
                      <a:pt x="54736" y="21616"/>
                      <a:pt x="54690" y="21547"/>
                    </a:cubicBezTo>
                    <a:cubicBezTo>
                      <a:pt x="54667" y="21502"/>
                      <a:pt x="54622" y="21433"/>
                      <a:pt x="54599" y="21387"/>
                    </a:cubicBezTo>
                    <a:cubicBezTo>
                      <a:pt x="54576" y="21296"/>
                      <a:pt x="54553" y="21205"/>
                      <a:pt x="54530" y="21113"/>
                    </a:cubicBezTo>
                    <a:cubicBezTo>
                      <a:pt x="54530" y="21068"/>
                      <a:pt x="54530" y="20999"/>
                      <a:pt x="54553" y="20954"/>
                    </a:cubicBezTo>
                    <a:lnTo>
                      <a:pt x="54576" y="20840"/>
                    </a:lnTo>
                    <a:cubicBezTo>
                      <a:pt x="54576" y="20794"/>
                      <a:pt x="54599" y="20748"/>
                      <a:pt x="54599" y="20680"/>
                    </a:cubicBezTo>
                    <a:lnTo>
                      <a:pt x="54599" y="20634"/>
                    </a:lnTo>
                    <a:lnTo>
                      <a:pt x="54622" y="20566"/>
                    </a:lnTo>
                    <a:cubicBezTo>
                      <a:pt x="54622" y="20474"/>
                      <a:pt x="54645" y="20383"/>
                      <a:pt x="54667" y="20269"/>
                    </a:cubicBezTo>
                    <a:cubicBezTo>
                      <a:pt x="54713" y="20178"/>
                      <a:pt x="54736" y="20086"/>
                      <a:pt x="54759" y="19995"/>
                    </a:cubicBezTo>
                    <a:cubicBezTo>
                      <a:pt x="54782" y="19972"/>
                      <a:pt x="54804" y="19927"/>
                      <a:pt x="54827" y="19904"/>
                    </a:cubicBezTo>
                    <a:cubicBezTo>
                      <a:pt x="54850" y="19881"/>
                      <a:pt x="54873" y="19835"/>
                      <a:pt x="54918" y="19812"/>
                    </a:cubicBezTo>
                    <a:cubicBezTo>
                      <a:pt x="54964" y="19790"/>
                      <a:pt x="55010" y="19767"/>
                      <a:pt x="55078" y="19744"/>
                    </a:cubicBezTo>
                    <a:cubicBezTo>
                      <a:pt x="55170" y="19721"/>
                      <a:pt x="55238" y="19698"/>
                      <a:pt x="55329" y="19676"/>
                    </a:cubicBezTo>
                    <a:lnTo>
                      <a:pt x="55672" y="19676"/>
                    </a:lnTo>
                    <a:cubicBezTo>
                      <a:pt x="55740" y="19698"/>
                      <a:pt x="55809" y="19698"/>
                      <a:pt x="55877" y="19698"/>
                    </a:cubicBezTo>
                    <a:lnTo>
                      <a:pt x="56105" y="19698"/>
                    </a:lnTo>
                    <a:cubicBezTo>
                      <a:pt x="56197" y="19698"/>
                      <a:pt x="56311" y="19698"/>
                      <a:pt x="56402" y="19676"/>
                    </a:cubicBezTo>
                    <a:cubicBezTo>
                      <a:pt x="56562" y="19653"/>
                      <a:pt x="56722" y="19561"/>
                      <a:pt x="56836" y="19447"/>
                    </a:cubicBezTo>
                    <a:cubicBezTo>
                      <a:pt x="56950" y="19333"/>
                      <a:pt x="57018" y="19173"/>
                      <a:pt x="57064" y="19014"/>
                    </a:cubicBezTo>
                    <a:cubicBezTo>
                      <a:pt x="57110" y="18831"/>
                      <a:pt x="57110" y="18648"/>
                      <a:pt x="57041" y="18511"/>
                    </a:cubicBezTo>
                    <a:cubicBezTo>
                      <a:pt x="56996" y="18420"/>
                      <a:pt x="56927" y="18329"/>
                      <a:pt x="56881" y="18260"/>
                    </a:cubicBezTo>
                    <a:cubicBezTo>
                      <a:pt x="56790" y="18169"/>
                      <a:pt x="56699" y="18055"/>
                      <a:pt x="56630" y="17964"/>
                    </a:cubicBezTo>
                    <a:cubicBezTo>
                      <a:pt x="56562" y="17849"/>
                      <a:pt x="56516" y="17781"/>
                      <a:pt x="56448" y="17713"/>
                    </a:cubicBezTo>
                    <a:cubicBezTo>
                      <a:pt x="56402" y="17621"/>
                      <a:pt x="56356" y="17553"/>
                      <a:pt x="56311" y="17461"/>
                    </a:cubicBezTo>
                    <a:lnTo>
                      <a:pt x="56288" y="17325"/>
                    </a:lnTo>
                    <a:lnTo>
                      <a:pt x="56265" y="17279"/>
                    </a:lnTo>
                    <a:cubicBezTo>
                      <a:pt x="56242" y="17233"/>
                      <a:pt x="56242" y="17188"/>
                      <a:pt x="56220" y="17142"/>
                    </a:cubicBezTo>
                    <a:cubicBezTo>
                      <a:pt x="56242" y="17073"/>
                      <a:pt x="56265" y="17005"/>
                      <a:pt x="56288" y="16959"/>
                    </a:cubicBezTo>
                    <a:cubicBezTo>
                      <a:pt x="56356" y="16800"/>
                      <a:pt x="56471" y="16663"/>
                      <a:pt x="56585" y="16503"/>
                    </a:cubicBezTo>
                    <a:cubicBezTo>
                      <a:pt x="56676" y="16389"/>
                      <a:pt x="56790" y="16297"/>
                      <a:pt x="56927" y="16183"/>
                    </a:cubicBezTo>
                    <a:cubicBezTo>
                      <a:pt x="57110" y="16069"/>
                      <a:pt x="57292" y="15955"/>
                      <a:pt x="57475" y="15841"/>
                    </a:cubicBezTo>
                    <a:cubicBezTo>
                      <a:pt x="57658" y="15750"/>
                      <a:pt x="57817" y="15658"/>
                      <a:pt x="57977" y="15590"/>
                    </a:cubicBezTo>
                    <a:cubicBezTo>
                      <a:pt x="58068" y="15567"/>
                      <a:pt x="58137" y="15544"/>
                      <a:pt x="58205" y="15521"/>
                    </a:cubicBezTo>
                    <a:lnTo>
                      <a:pt x="58342" y="15498"/>
                    </a:lnTo>
                    <a:cubicBezTo>
                      <a:pt x="58502" y="15453"/>
                      <a:pt x="58639" y="15430"/>
                      <a:pt x="58799" y="15407"/>
                    </a:cubicBezTo>
                    <a:lnTo>
                      <a:pt x="58913" y="15384"/>
                    </a:lnTo>
                    <a:cubicBezTo>
                      <a:pt x="59004" y="15362"/>
                      <a:pt x="59118" y="15339"/>
                      <a:pt x="59232" y="15293"/>
                    </a:cubicBezTo>
                    <a:cubicBezTo>
                      <a:pt x="59369" y="15270"/>
                      <a:pt x="59506" y="15202"/>
                      <a:pt x="59643" y="15156"/>
                    </a:cubicBezTo>
                    <a:lnTo>
                      <a:pt x="59689" y="15156"/>
                    </a:lnTo>
                    <a:lnTo>
                      <a:pt x="59712" y="15133"/>
                    </a:lnTo>
                    <a:lnTo>
                      <a:pt x="59917" y="15133"/>
                    </a:lnTo>
                    <a:cubicBezTo>
                      <a:pt x="60009" y="15133"/>
                      <a:pt x="60100" y="15133"/>
                      <a:pt x="60214" y="15110"/>
                    </a:cubicBezTo>
                    <a:cubicBezTo>
                      <a:pt x="60419" y="15110"/>
                      <a:pt x="60602" y="15088"/>
                      <a:pt x="60762" y="15042"/>
                    </a:cubicBezTo>
                    <a:cubicBezTo>
                      <a:pt x="60944" y="14996"/>
                      <a:pt x="61127" y="14928"/>
                      <a:pt x="61332" y="14837"/>
                    </a:cubicBezTo>
                    <a:cubicBezTo>
                      <a:pt x="61401" y="14814"/>
                      <a:pt x="61469" y="14768"/>
                      <a:pt x="61561" y="14722"/>
                    </a:cubicBezTo>
                    <a:lnTo>
                      <a:pt x="61583" y="14700"/>
                    </a:lnTo>
                    <a:cubicBezTo>
                      <a:pt x="61766" y="14608"/>
                      <a:pt x="61972" y="14494"/>
                      <a:pt x="61949" y="14289"/>
                    </a:cubicBezTo>
                    <a:cubicBezTo>
                      <a:pt x="61949" y="14266"/>
                      <a:pt x="61949" y="14243"/>
                      <a:pt x="61949" y="14220"/>
                    </a:cubicBezTo>
                    <a:cubicBezTo>
                      <a:pt x="62017" y="14197"/>
                      <a:pt x="62063" y="14175"/>
                      <a:pt x="62131" y="14129"/>
                    </a:cubicBezTo>
                    <a:cubicBezTo>
                      <a:pt x="62245" y="14060"/>
                      <a:pt x="62382" y="13969"/>
                      <a:pt x="62497" y="13878"/>
                    </a:cubicBezTo>
                    <a:cubicBezTo>
                      <a:pt x="62611" y="13787"/>
                      <a:pt x="62702" y="13695"/>
                      <a:pt x="62816" y="13558"/>
                    </a:cubicBezTo>
                    <a:cubicBezTo>
                      <a:pt x="62930" y="13421"/>
                      <a:pt x="63044" y="13262"/>
                      <a:pt x="63113" y="13125"/>
                    </a:cubicBezTo>
                    <a:cubicBezTo>
                      <a:pt x="63181" y="12988"/>
                      <a:pt x="63250" y="12851"/>
                      <a:pt x="63318" y="12645"/>
                    </a:cubicBezTo>
                    <a:cubicBezTo>
                      <a:pt x="63410" y="12417"/>
                      <a:pt x="63455" y="12189"/>
                      <a:pt x="63501" y="11961"/>
                    </a:cubicBezTo>
                    <a:lnTo>
                      <a:pt x="63501" y="11892"/>
                    </a:lnTo>
                    <a:lnTo>
                      <a:pt x="63524" y="11846"/>
                    </a:lnTo>
                    <a:cubicBezTo>
                      <a:pt x="63546" y="11709"/>
                      <a:pt x="63592" y="11573"/>
                      <a:pt x="63592" y="11413"/>
                    </a:cubicBezTo>
                    <a:cubicBezTo>
                      <a:pt x="63592" y="11344"/>
                      <a:pt x="63569" y="11253"/>
                      <a:pt x="63546" y="11139"/>
                    </a:cubicBezTo>
                    <a:cubicBezTo>
                      <a:pt x="63546" y="11070"/>
                      <a:pt x="63524" y="11002"/>
                      <a:pt x="63478" y="10911"/>
                    </a:cubicBezTo>
                    <a:lnTo>
                      <a:pt x="63478" y="10865"/>
                    </a:lnTo>
                    <a:cubicBezTo>
                      <a:pt x="63455" y="10751"/>
                      <a:pt x="63432" y="10637"/>
                      <a:pt x="63387" y="10523"/>
                    </a:cubicBezTo>
                    <a:cubicBezTo>
                      <a:pt x="63341" y="10386"/>
                      <a:pt x="63250" y="10271"/>
                      <a:pt x="63181" y="10180"/>
                    </a:cubicBezTo>
                    <a:cubicBezTo>
                      <a:pt x="63067" y="9998"/>
                      <a:pt x="62907" y="9838"/>
                      <a:pt x="62748" y="9678"/>
                    </a:cubicBezTo>
                    <a:cubicBezTo>
                      <a:pt x="62565" y="9518"/>
                      <a:pt x="62382" y="9381"/>
                      <a:pt x="62177" y="9244"/>
                    </a:cubicBezTo>
                    <a:cubicBezTo>
                      <a:pt x="61972" y="9130"/>
                      <a:pt x="61766" y="9039"/>
                      <a:pt x="61538" y="8925"/>
                    </a:cubicBezTo>
                    <a:lnTo>
                      <a:pt x="61447" y="8902"/>
                    </a:lnTo>
                    <a:cubicBezTo>
                      <a:pt x="61447" y="8879"/>
                      <a:pt x="61447" y="8879"/>
                      <a:pt x="61424" y="8879"/>
                    </a:cubicBezTo>
                    <a:lnTo>
                      <a:pt x="61401" y="8879"/>
                    </a:lnTo>
                    <a:lnTo>
                      <a:pt x="61355" y="8856"/>
                    </a:lnTo>
                    <a:cubicBezTo>
                      <a:pt x="61310" y="8834"/>
                      <a:pt x="61264" y="8811"/>
                      <a:pt x="61195" y="8765"/>
                    </a:cubicBezTo>
                    <a:cubicBezTo>
                      <a:pt x="61104" y="8719"/>
                      <a:pt x="61013" y="8674"/>
                      <a:pt x="60922" y="8651"/>
                    </a:cubicBezTo>
                    <a:cubicBezTo>
                      <a:pt x="60785" y="8582"/>
                      <a:pt x="60625" y="8514"/>
                      <a:pt x="60488" y="8468"/>
                    </a:cubicBezTo>
                    <a:cubicBezTo>
                      <a:pt x="60397" y="8445"/>
                      <a:pt x="60305" y="8400"/>
                      <a:pt x="60214" y="8377"/>
                    </a:cubicBezTo>
                    <a:lnTo>
                      <a:pt x="60031" y="8309"/>
                    </a:lnTo>
                    <a:cubicBezTo>
                      <a:pt x="59894" y="8263"/>
                      <a:pt x="59735" y="8217"/>
                      <a:pt x="59598" y="8172"/>
                    </a:cubicBezTo>
                    <a:cubicBezTo>
                      <a:pt x="58867" y="7989"/>
                      <a:pt x="58319" y="7875"/>
                      <a:pt x="57794" y="7852"/>
                    </a:cubicBezTo>
                    <a:cubicBezTo>
                      <a:pt x="57635" y="7829"/>
                      <a:pt x="57475" y="7829"/>
                      <a:pt x="57315" y="7829"/>
                    </a:cubicBezTo>
                    <a:lnTo>
                      <a:pt x="57064" y="7806"/>
                    </a:lnTo>
                    <a:lnTo>
                      <a:pt x="56220" y="7806"/>
                    </a:lnTo>
                    <a:cubicBezTo>
                      <a:pt x="56037" y="7806"/>
                      <a:pt x="55854" y="7829"/>
                      <a:pt x="55672" y="7829"/>
                    </a:cubicBezTo>
                    <a:lnTo>
                      <a:pt x="55558" y="7829"/>
                    </a:lnTo>
                    <a:cubicBezTo>
                      <a:pt x="55261" y="7829"/>
                      <a:pt x="55010" y="7829"/>
                      <a:pt x="54736" y="7852"/>
                    </a:cubicBezTo>
                    <a:lnTo>
                      <a:pt x="54759" y="7852"/>
                    </a:lnTo>
                    <a:cubicBezTo>
                      <a:pt x="54667" y="7875"/>
                      <a:pt x="54599" y="7875"/>
                      <a:pt x="54530" y="7875"/>
                    </a:cubicBezTo>
                    <a:lnTo>
                      <a:pt x="54371" y="7898"/>
                    </a:lnTo>
                    <a:cubicBezTo>
                      <a:pt x="54257" y="7920"/>
                      <a:pt x="54142" y="7920"/>
                      <a:pt x="54028" y="7943"/>
                    </a:cubicBezTo>
                    <a:lnTo>
                      <a:pt x="53777" y="7966"/>
                    </a:lnTo>
                    <a:lnTo>
                      <a:pt x="53526" y="7989"/>
                    </a:lnTo>
                    <a:lnTo>
                      <a:pt x="53435" y="7989"/>
                    </a:lnTo>
                    <a:cubicBezTo>
                      <a:pt x="53344" y="8012"/>
                      <a:pt x="53252" y="8012"/>
                      <a:pt x="53161" y="8035"/>
                    </a:cubicBezTo>
                    <a:lnTo>
                      <a:pt x="53047" y="8035"/>
                    </a:lnTo>
                    <a:lnTo>
                      <a:pt x="53001" y="8057"/>
                    </a:lnTo>
                    <a:lnTo>
                      <a:pt x="52796" y="8057"/>
                    </a:lnTo>
                    <a:lnTo>
                      <a:pt x="52613" y="8080"/>
                    </a:lnTo>
                    <a:cubicBezTo>
                      <a:pt x="52453" y="8103"/>
                      <a:pt x="52294" y="8103"/>
                      <a:pt x="52134" y="8126"/>
                    </a:cubicBezTo>
                    <a:cubicBezTo>
                      <a:pt x="51997" y="8149"/>
                      <a:pt x="51883" y="8149"/>
                      <a:pt x="51746" y="8172"/>
                    </a:cubicBezTo>
                    <a:lnTo>
                      <a:pt x="51472" y="8217"/>
                    </a:lnTo>
                    <a:lnTo>
                      <a:pt x="51518" y="8217"/>
                    </a:lnTo>
                    <a:cubicBezTo>
                      <a:pt x="51198" y="8240"/>
                      <a:pt x="50947" y="8263"/>
                      <a:pt x="50696" y="8263"/>
                    </a:cubicBezTo>
                    <a:lnTo>
                      <a:pt x="49851" y="8263"/>
                    </a:lnTo>
                    <a:cubicBezTo>
                      <a:pt x="49600" y="8263"/>
                      <a:pt x="49349" y="8240"/>
                      <a:pt x="49144" y="8217"/>
                    </a:cubicBezTo>
                    <a:lnTo>
                      <a:pt x="49121" y="8217"/>
                    </a:lnTo>
                    <a:cubicBezTo>
                      <a:pt x="48961" y="8194"/>
                      <a:pt x="48824" y="8194"/>
                      <a:pt x="48687" y="8172"/>
                    </a:cubicBezTo>
                    <a:lnTo>
                      <a:pt x="48573" y="8172"/>
                    </a:lnTo>
                    <a:cubicBezTo>
                      <a:pt x="48459" y="8149"/>
                      <a:pt x="48345" y="8149"/>
                      <a:pt x="48231" y="8126"/>
                    </a:cubicBezTo>
                    <a:cubicBezTo>
                      <a:pt x="47911" y="8057"/>
                      <a:pt x="47569" y="7989"/>
                      <a:pt x="47181" y="7875"/>
                    </a:cubicBezTo>
                    <a:cubicBezTo>
                      <a:pt x="47021" y="7829"/>
                      <a:pt x="46861" y="7761"/>
                      <a:pt x="46679" y="7715"/>
                    </a:cubicBezTo>
                    <a:cubicBezTo>
                      <a:pt x="46542" y="7647"/>
                      <a:pt x="46382" y="7601"/>
                      <a:pt x="46245" y="7532"/>
                    </a:cubicBezTo>
                    <a:cubicBezTo>
                      <a:pt x="46085" y="7464"/>
                      <a:pt x="45948" y="7373"/>
                      <a:pt x="45857" y="7304"/>
                    </a:cubicBezTo>
                    <a:cubicBezTo>
                      <a:pt x="45811" y="7259"/>
                      <a:pt x="45766" y="7213"/>
                      <a:pt x="45743" y="7167"/>
                    </a:cubicBezTo>
                    <a:cubicBezTo>
                      <a:pt x="45697" y="7122"/>
                      <a:pt x="45651" y="7053"/>
                      <a:pt x="45629" y="6985"/>
                    </a:cubicBezTo>
                    <a:cubicBezTo>
                      <a:pt x="45583" y="6848"/>
                      <a:pt x="45560" y="6688"/>
                      <a:pt x="45537" y="6528"/>
                    </a:cubicBezTo>
                    <a:cubicBezTo>
                      <a:pt x="45537" y="6437"/>
                      <a:pt x="45537" y="6346"/>
                      <a:pt x="45537" y="6254"/>
                    </a:cubicBezTo>
                    <a:lnTo>
                      <a:pt x="45537" y="6186"/>
                    </a:lnTo>
                    <a:cubicBezTo>
                      <a:pt x="45537" y="6140"/>
                      <a:pt x="45537" y="6072"/>
                      <a:pt x="45537" y="6026"/>
                    </a:cubicBezTo>
                    <a:cubicBezTo>
                      <a:pt x="45537" y="5935"/>
                      <a:pt x="45537" y="5866"/>
                      <a:pt x="45537" y="5775"/>
                    </a:cubicBezTo>
                    <a:cubicBezTo>
                      <a:pt x="45537" y="5661"/>
                      <a:pt x="45537" y="5547"/>
                      <a:pt x="45537" y="5433"/>
                    </a:cubicBezTo>
                    <a:lnTo>
                      <a:pt x="45560" y="5296"/>
                    </a:lnTo>
                    <a:cubicBezTo>
                      <a:pt x="45560" y="5227"/>
                      <a:pt x="45560" y="5136"/>
                      <a:pt x="45560" y="5067"/>
                    </a:cubicBezTo>
                    <a:cubicBezTo>
                      <a:pt x="45537" y="4908"/>
                      <a:pt x="45560" y="4771"/>
                      <a:pt x="45560" y="4634"/>
                    </a:cubicBezTo>
                    <a:cubicBezTo>
                      <a:pt x="45560" y="4497"/>
                      <a:pt x="45560" y="4360"/>
                      <a:pt x="45560" y="4200"/>
                    </a:cubicBezTo>
                    <a:cubicBezTo>
                      <a:pt x="45560" y="4040"/>
                      <a:pt x="45560" y="3880"/>
                      <a:pt x="45560" y="3721"/>
                    </a:cubicBezTo>
                    <a:cubicBezTo>
                      <a:pt x="45560" y="3629"/>
                      <a:pt x="45560" y="3538"/>
                      <a:pt x="45560" y="3447"/>
                    </a:cubicBezTo>
                    <a:lnTo>
                      <a:pt x="45560" y="3355"/>
                    </a:lnTo>
                    <a:cubicBezTo>
                      <a:pt x="45583" y="3287"/>
                      <a:pt x="45583" y="3218"/>
                      <a:pt x="45560" y="3127"/>
                    </a:cubicBezTo>
                    <a:cubicBezTo>
                      <a:pt x="45560" y="3013"/>
                      <a:pt x="45537" y="2876"/>
                      <a:pt x="45492" y="2716"/>
                    </a:cubicBezTo>
                    <a:cubicBezTo>
                      <a:pt x="45446" y="2511"/>
                      <a:pt x="45355" y="2305"/>
                      <a:pt x="45286" y="2123"/>
                    </a:cubicBezTo>
                    <a:cubicBezTo>
                      <a:pt x="45241" y="2054"/>
                      <a:pt x="45218" y="1986"/>
                      <a:pt x="45195" y="1895"/>
                    </a:cubicBezTo>
                    <a:cubicBezTo>
                      <a:pt x="45081" y="1621"/>
                      <a:pt x="44875" y="1370"/>
                      <a:pt x="44601" y="1119"/>
                    </a:cubicBezTo>
                    <a:cubicBezTo>
                      <a:pt x="44373" y="890"/>
                      <a:pt x="44122" y="731"/>
                      <a:pt x="43780" y="571"/>
                    </a:cubicBezTo>
                    <a:cubicBezTo>
                      <a:pt x="43551" y="457"/>
                      <a:pt x="43323" y="343"/>
                      <a:pt x="43095" y="274"/>
                    </a:cubicBezTo>
                    <a:cubicBezTo>
                      <a:pt x="42890" y="206"/>
                      <a:pt x="42661" y="160"/>
                      <a:pt x="42365" y="114"/>
                    </a:cubicBezTo>
                    <a:cubicBezTo>
                      <a:pt x="42250" y="114"/>
                      <a:pt x="42136" y="114"/>
                      <a:pt x="42022" y="91"/>
                    </a:cubicBezTo>
                    <a:cubicBezTo>
                      <a:pt x="41908" y="91"/>
                      <a:pt x="41794" y="69"/>
                      <a:pt x="41680" y="69"/>
                    </a:cubicBezTo>
                    <a:cubicBezTo>
                      <a:pt x="41566" y="46"/>
                      <a:pt x="41474" y="46"/>
                      <a:pt x="41360" y="23"/>
                    </a:cubicBezTo>
                    <a:cubicBezTo>
                      <a:pt x="41315" y="23"/>
                      <a:pt x="41269" y="23"/>
                      <a:pt x="41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38"/>
              <p:cNvSpPr/>
              <p:nvPr/>
            </p:nvSpPr>
            <p:spPr>
              <a:xfrm>
                <a:off x="9473326" y="4567631"/>
                <a:ext cx="201884" cy="101586"/>
              </a:xfrm>
              <a:custGeom>
                <a:avLst/>
                <a:gdLst/>
                <a:ahLst/>
                <a:cxnLst/>
                <a:rect l="l" t="t" r="r" b="b"/>
                <a:pathLst>
                  <a:path w="7214" h="3630" extrusionOk="0">
                    <a:moveTo>
                      <a:pt x="5159" y="0"/>
                    </a:moveTo>
                    <a:cubicBezTo>
                      <a:pt x="4840" y="0"/>
                      <a:pt x="4520" y="115"/>
                      <a:pt x="4223" y="229"/>
                    </a:cubicBezTo>
                    <a:cubicBezTo>
                      <a:pt x="4018" y="297"/>
                      <a:pt x="3790" y="411"/>
                      <a:pt x="3584" y="503"/>
                    </a:cubicBezTo>
                    <a:cubicBezTo>
                      <a:pt x="3447" y="571"/>
                      <a:pt x="3310" y="640"/>
                      <a:pt x="3173" y="708"/>
                    </a:cubicBezTo>
                    <a:lnTo>
                      <a:pt x="3128" y="708"/>
                    </a:lnTo>
                    <a:cubicBezTo>
                      <a:pt x="3014" y="754"/>
                      <a:pt x="2899" y="822"/>
                      <a:pt x="2762" y="845"/>
                    </a:cubicBezTo>
                    <a:cubicBezTo>
                      <a:pt x="2603" y="913"/>
                      <a:pt x="2443" y="982"/>
                      <a:pt x="2237" y="1073"/>
                    </a:cubicBezTo>
                    <a:cubicBezTo>
                      <a:pt x="2101" y="1050"/>
                      <a:pt x="1941" y="1050"/>
                      <a:pt x="1781" y="1028"/>
                    </a:cubicBezTo>
                    <a:lnTo>
                      <a:pt x="1667" y="1028"/>
                    </a:lnTo>
                    <a:cubicBezTo>
                      <a:pt x="1553" y="1028"/>
                      <a:pt x="1461" y="1005"/>
                      <a:pt x="1347" y="1005"/>
                    </a:cubicBezTo>
                    <a:cubicBezTo>
                      <a:pt x="1188" y="1005"/>
                      <a:pt x="1028" y="1028"/>
                      <a:pt x="891" y="1050"/>
                    </a:cubicBezTo>
                    <a:cubicBezTo>
                      <a:pt x="777" y="1073"/>
                      <a:pt x="663" y="1119"/>
                      <a:pt x="571" y="1164"/>
                    </a:cubicBezTo>
                    <a:cubicBezTo>
                      <a:pt x="526" y="1210"/>
                      <a:pt x="480" y="1256"/>
                      <a:pt x="434" y="1301"/>
                    </a:cubicBezTo>
                    <a:cubicBezTo>
                      <a:pt x="389" y="1324"/>
                      <a:pt x="343" y="1370"/>
                      <a:pt x="320" y="1416"/>
                    </a:cubicBezTo>
                    <a:lnTo>
                      <a:pt x="297" y="1461"/>
                    </a:lnTo>
                    <a:cubicBezTo>
                      <a:pt x="229" y="1530"/>
                      <a:pt x="183" y="1621"/>
                      <a:pt x="138" y="1712"/>
                    </a:cubicBezTo>
                    <a:cubicBezTo>
                      <a:pt x="115" y="1781"/>
                      <a:pt x="92" y="1849"/>
                      <a:pt x="46" y="1918"/>
                    </a:cubicBezTo>
                    <a:cubicBezTo>
                      <a:pt x="46" y="1963"/>
                      <a:pt x="23" y="2009"/>
                      <a:pt x="23" y="2055"/>
                    </a:cubicBezTo>
                    <a:cubicBezTo>
                      <a:pt x="23" y="2055"/>
                      <a:pt x="23" y="2077"/>
                      <a:pt x="23" y="2077"/>
                    </a:cubicBezTo>
                    <a:cubicBezTo>
                      <a:pt x="23" y="2077"/>
                      <a:pt x="23" y="2100"/>
                      <a:pt x="23" y="2100"/>
                    </a:cubicBezTo>
                    <a:cubicBezTo>
                      <a:pt x="1" y="2192"/>
                      <a:pt x="1" y="2329"/>
                      <a:pt x="1" y="2443"/>
                    </a:cubicBezTo>
                    <a:cubicBezTo>
                      <a:pt x="1" y="2488"/>
                      <a:pt x="1" y="2511"/>
                      <a:pt x="1" y="2557"/>
                    </a:cubicBezTo>
                    <a:cubicBezTo>
                      <a:pt x="23" y="2648"/>
                      <a:pt x="23" y="2717"/>
                      <a:pt x="46" y="2762"/>
                    </a:cubicBezTo>
                    <a:cubicBezTo>
                      <a:pt x="69" y="2876"/>
                      <a:pt x="92" y="2991"/>
                      <a:pt x="160" y="3082"/>
                    </a:cubicBezTo>
                    <a:cubicBezTo>
                      <a:pt x="229" y="3196"/>
                      <a:pt x="320" y="3287"/>
                      <a:pt x="457" y="3379"/>
                    </a:cubicBezTo>
                    <a:cubicBezTo>
                      <a:pt x="708" y="3561"/>
                      <a:pt x="1028" y="3607"/>
                      <a:pt x="1279" y="3630"/>
                    </a:cubicBezTo>
                    <a:lnTo>
                      <a:pt x="1347" y="3630"/>
                    </a:lnTo>
                    <a:cubicBezTo>
                      <a:pt x="1461" y="3630"/>
                      <a:pt x="1621" y="3607"/>
                      <a:pt x="1804" y="3561"/>
                    </a:cubicBezTo>
                    <a:cubicBezTo>
                      <a:pt x="1941" y="3515"/>
                      <a:pt x="2101" y="3447"/>
                      <a:pt x="2237" y="3379"/>
                    </a:cubicBezTo>
                    <a:cubicBezTo>
                      <a:pt x="2443" y="3264"/>
                      <a:pt x="2625" y="3105"/>
                      <a:pt x="2808" y="2945"/>
                    </a:cubicBezTo>
                    <a:lnTo>
                      <a:pt x="2854" y="2922"/>
                    </a:lnTo>
                    <a:cubicBezTo>
                      <a:pt x="2922" y="2854"/>
                      <a:pt x="3014" y="2808"/>
                      <a:pt x="3082" y="2762"/>
                    </a:cubicBezTo>
                    <a:cubicBezTo>
                      <a:pt x="3173" y="2717"/>
                      <a:pt x="3265" y="2671"/>
                      <a:pt x="3356" y="2625"/>
                    </a:cubicBezTo>
                    <a:cubicBezTo>
                      <a:pt x="3424" y="2602"/>
                      <a:pt x="3493" y="2580"/>
                      <a:pt x="3584" y="2557"/>
                    </a:cubicBezTo>
                    <a:lnTo>
                      <a:pt x="3972" y="2557"/>
                    </a:lnTo>
                    <a:cubicBezTo>
                      <a:pt x="4178" y="2602"/>
                      <a:pt x="4383" y="2648"/>
                      <a:pt x="4588" y="2694"/>
                    </a:cubicBezTo>
                    <a:lnTo>
                      <a:pt x="4703" y="2739"/>
                    </a:lnTo>
                    <a:cubicBezTo>
                      <a:pt x="4999" y="2808"/>
                      <a:pt x="5250" y="2876"/>
                      <a:pt x="5501" y="2899"/>
                    </a:cubicBezTo>
                    <a:lnTo>
                      <a:pt x="5616" y="2922"/>
                    </a:lnTo>
                    <a:cubicBezTo>
                      <a:pt x="5730" y="2945"/>
                      <a:pt x="5844" y="2968"/>
                      <a:pt x="5958" y="2968"/>
                    </a:cubicBezTo>
                    <a:cubicBezTo>
                      <a:pt x="6186" y="2968"/>
                      <a:pt x="6346" y="2899"/>
                      <a:pt x="6506" y="2831"/>
                    </a:cubicBezTo>
                    <a:cubicBezTo>
                      <a:pt x="6666" y="2762"/>
                      <a:pt x="6780" y="2694"/>
                      <a:pt x="6894" y="2602"/>
                    </a:cubicBezTo>
                    <a:cubicBezTo>
                      <a:pt x="7054" y="2443"/>
                      <a:pt x="7145" y="2260"/>
                      <a:pt x="7191" y="2055"/>
                    </a:cubicBezTo>
                    <a:cubicBezTo>
                      <a:pt x="7213" y="1963"/>
                      <a:pt x="7213" y="1849"/>
                      <a:pt x="7213" y="1758"/>
                    </a:cubicBezTo>
                    <a:cubicBezTo>
                      <a:pt x="7213" y="1712"/>
                      <a:pt x="7213" y="1667"/>
                      <a:pt x="7213" y="1621"/>
                    </a:cubicBezTo>
                    <a:cubicBezTo>
                      <a:pt x="7191" y="1507"/>
                      <a:pt x="7168" y="1438"/>
                      <a:pt x="7122" y="1347"/>
                    </a:cubicBezTo>
                    <a:cubicBezTo>
                      <a:pt x="7054" y="1187"/>
                      <a:pt x="6962" y="1050"/>
                      <a:pt x="6894" y="959"/>
                    </a:cubicBezTo>
                    <a:cubicBezTo>
                      <a:pt x="6803" y="799"/>
                      <a:pt x="6666" y="685"/>
                      <a:pt x="6551" y="548"/>
                    </a:cubicBezTo>
                    <a:cubicBezTo>
                      <a:pt x="6414" y="411"/>
                      <a:pt x="6300" y="320"/>
                      <a:pt x="6186" y="229"/>
                    </a:cubicBezTo>
                    <a:cubicBezTo>
                      <a:pt x="6118" y="183"/>
                      <a:pt x="6072" y="160"/>
                      <a:pt x="6004" y="137"/>
                    </a:cubicBezTo>
                    <a:cubicBezTo>
                      <a:pt x="5867" y="92"/>
                      <a:pt x="5798" y="46"/>
                      <a:pt x="5684" y="46"/>
                    </a:cubicBezTo>
                    <a:cubicBezTo>
                      <a:pt x="5501" y="0"/>
                      <a:pt x="5342" y="0"/>
                      <a:pt x="5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38"/>
              <p:cNvSpPr/>
              <p:nvPr/>
            </p:nvSpPr>
            <p:spPr>
              <a:xfrm>
                <a:off x="9274660" y="4559319"/>
                <a:ext cx="148237" cy="123946"/>
              </a:xfrm>
              <a:custGeom>
                <a:avLst/>
                <a:gdLst/>
                <a:ahLst/>
                <a:cxnLst/>
                <a:rect l="l" t="t" r="r" b="b"/>
                <a:pathLst>
                  <a:path w="5297" h="4429" extrusionOk="0">
                    <a:moveTo>
                      <a:pt x="3060" y="1"/>
                    </a:moveTo>
                    <a:cubicBezTo>
                      <a:pt x="2786" y="1"/>
                      <a:pt x="2466" y="46"/>
                      <a:pt x="2124" y="115"/>
                    </a:cubicBezTo>
                    <a:cubicBezTo>
                      <a:pt x="1873" y="183"/>
                      <a:pt x="1622" y="252"/>
                      <a:pt x="1348" y="366"/>
                    </a:cubicBezTo>
                    <a:cubicBezTo>
                      <a:pt x="1211" y="412"/>
                      <a:pt x="1074" y="457"/>
                      <a:pt x="960" y="526"/>
                    </a:cubicBezTo>
                    <a:cubicBezTo>
                      <a:pt x="823" y="594"/>
                      <a:pt x="731" y="685"/>
                      <a:pt x="617" y="777"/>
                    </a:cubicBezTo>
                    <a:cubicBezTo>
                      <a:pt x="503" y="845"/>
                      <a:pt x="435" y="914"/>
                      <a:pt x="343" y="1005"/>
                    </a:cubicBezTo>
                    <a:cubicBezTo>
                      <a:pt x="252" y="1119"/>
                      <a:pt x="184" y="1256"/>
                      <a:pt x="115" y="1416"/>
                    </a:cubicBezTo>
                    <a:cubicBezTo>
                      <a:pt x="47" y="1667"/>
                      <a:pt x="1" y="1941"/>
                      <a:pt x="47" y="2215"/>
                    </a:cubicBezTo>
                    <a:cubicBezTo>
                      <a:pt x="69" y="2352"/>
                      <a:pt x="92" y="2489"/>
                      <a:pt x="115" y="2603"/>
                    </a:cubicBezTo>
                    <a:cubicBezTo>
                      <a:pt x="138" y="2694"/>
                      <a:pt x="161" y="2763"/>
                      <a:pt x="206" y="2831"/>
                    </a:cubicBezTo>
                    <a:lnTo>
                      <a:pt x="229" y="2945"/>
                    </a:lnTo>
                    <a:lnTo>
                      <a:pt x="275" y="3059"/>
                    </a:lnTo>
                    <a:cubicBezTo>
                      <a:pt x="298" y="3128"/>
                      <a:pt x="320" y="3196"/>
                      <a:pt x="343" y="3265"/>
                    </a:cubicBezTo>
                    <a:cubicBezTo>
                      <a:pt x="366" y="3356"/>
                      <a:pt x="389" y="3470"/>
                      <a:pt x="412" y="3584"/>
                    </a:cubicBezTo>
                    <a:cubicBezTo>
                      <a:pt x="412" y="3698"/>
                      <a:pt x="435" y="3790"/>
                      <a:pt x="457" y="3904"/>
                    </a:cubicBezTo>
                    <a:cubicBezTo>
                      <a:pt x="480" y="3949"/>
                      <a:pt x="503" y="4018"/>
                      <a:pt x="549" y="4064"/>
                    </a:cubicBezTo>
                    <a:cubicBezTo>
                      <a:pt x="526" y="4178"/>
                      <a:pt x="594" y="4315"/>
                      <a:pt x="731" y="4337"/>
                    </a:cubicBezTo>
                    <a:cubicBezTo>
                      <a:pt x="868" y="4383"/>
                      <a:pt x="1005" y="4429"/>
                      <a:pt x="1119" y="4429"/>
                    </a:cubicBezTo>
                    <a:lnTo>
                      <a:pt x="1211" y="4429"/>
                    </a:lnTo>
                    <a:cubicBezTo>
                      <a:pt x="1302" y="4429"/>
                      <a:pt x="1416" y="4406"/>
                      <a:pt x="1485" y="4383"/>
                    </a:cubicBezTo>
                    <a:cubicBezTo>
                      <a:pt x="1736" y="4337"/>
                      <a:pt x="1941" y="4223"/>
                      <a:pt x="2078" y="4064"/>
                    </a:cubicBezTo>
                    <a:cubicBezTo>
                      <a:pt x="2261" y="3835"/>
                      <a:pt x="2306" y="3539"/>
                      <a:pt x="2375" y="3265"/>
                    </a:cubicBezTo>
                    <a:cubicBezTo>
                      <a:pt x="2398" y="3128"/>
                      <a:pt x="2443" y="2968"/>
                      <a:pt x="2512" y="2808"/>
                    </a:cubicBezTo>
                    <a:cubicBezTo>
                      <a:pt x="2557" y="2694"/>
                      <a:pt x="2603" y="2603"/>
                      <a:pt x="2649" y="2534"/>
                    </a:cubicBezTo>
                    <a:cubicBezTo>
                      <a:pt x="2694" y="2489"/>
                      <a:pt x="2740" y="2443"/>
                      <a:pt x="2763" y="2420"/>
                    </a:cubicBezTo>
                    <a:cubicBezTo>
                      <a:pt x="2808" y="2397"/>
                      <a:pt x="2854" y="2374"/>
                      <a:pt x="2900" y="2352"/>
                    </a:cubicBezTo>
                    <a:cubicBezTo>
                      <a:pt x="2968" y="2306"/>
                      <a:pt x="3060" y="2283"/>
                      <a:pt x="3151" y="2283"/>
                    </a:cubicBezTo>
                    <a:lnTo>
                      <a:pt x="3448" y="2283"/>
                    </a:lnTo>
                    <a:lnTo>
                      <a:pt x="3539" y="2306"/>
                    </a:lnTo>
                    <a:cubicBezTo>
                      <a:pt x="3721" y="2329"/>
                      <a:pt x="3881" y="2329"/>
                      <a:pt x="4041" y="2329"/>
                    </a:cubicBezTo>
                    <a:cubicBezTo>
                      <a:pt x="4178" y="2329"/>
                      <a:pt x="4315" y="2329"/>
                      <a:pt x="4452" y="2306"/>
                    </a:cubicBezTo>
                    <a:cubicBezTo>
                      <a:pt x="4520" y="2306"/>
                      <a:pt x="4566" y="2283"/>
                      <a:pt x="4634" y="2260"/>
                    </a:cubicBezTo>
                    <a:cubicBezTo>
                      <a:pt x="4703" y="2238"/>
                      <a:pt x="4749" y="2215"/>
                      <a:pt x="4771" y="2192"/>
                    </a:cubicBezTo>
                    <a:cubicBezTo>
                      <a:pt x="4817" y="2169"/>
                      <a:pt x="4863" y="2123"/>
                      <a:pt x="4908" y="2101"/>
                    </a:cubicBezTo>
                    <a:cubicBezTo>
                      <a:pt x="4977" y="2032"/>
                      <a:pt x="5045" y="1986"/>
                      <a:pt x="5068" y="1941"/>
                    </a:cubicBezTo>
                    <a:cubicBezTo>
                      <a:pt x="5091" y="1918"/>
                      <a:pt x="5091" y="1918"/>
                      <a:pt x="5114" y="1895"/>
                    </a:cubicBezTo>
                    <a:cubicBezTo>
                      <a:pt x="5182" y="1804"/>
                      <a:pt x="5228" y="1713"/>
                      <a:pt x="5251" y="1598"/>
                    </a:cubicBezTo>
                    <a:cubicBezTo>
                      <a:pt x="5251" y="1507"/>
                      <a:pt x="5274" y="1416"/>
                      <a:pt x="5274" y="1347"/>
                    </a:cubicBezTo>
                    <a:cubicBezTo>
                      <a:pt x="5296" y="1256"/>
                      <a:pt x="5274" y="1142"/>
                      <a:pt x="5251" y="1073"/>
                    </a:cubicBezTo>
                    <a:cubicBezTo>
                      <a:pt x="5228" y="982"/>
                      <a:pt x="5205" y="891"/>
                      <a:pt x="5159" y="800"/>
                    </a:cubicBezTo>
                    <a:cubicBezTo>
                      <a:pt x="5091" y="708"/>
                      <a:pt x="5022" y="617"/>
                      <a:pt x="4931" y="526"/>
                    </a:cubicBezTo>
                    <a:cubicBezTo>
                      <a:pt x="4863" y="457"/>
                      <a:pt x="4794" y="412"/>
                      <a:pt x="4726" y="343"/>
                    </a:cubicBezTo>
                    <a:cubicBezTo>
                      <a:pt x="4657" y="297"/>
                      <a:pt x="4589" y="252"/>
                      <a:pt x="4520" y="229"/>
                    </a:cubicBezTo>
                    <a:cubicBezTo>
                      <a:pt x="4429" y="183"/>
                      <a:pt x="4338" y="138"/>
                      <a:pt x="4269" y="115"/>
                    </a:cubicBezTo>
                    <a:cubicBezTo>
                      <a:pt x="4201" y="115"/>
                      <a:pt x="4132" y="92"/>
                      <a:pt x="4064" y="69"/>
                    </a:cubicBezTo>
                    <a:cubicBezTo>
                      <a:pt x="3744" y="23"/>
                      <a:pt x="3448" y="1"/>
                      <a:pt x="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38"/>
              <p:cNvSpPr/>
              <p:nvPr/>
            </p:nvSpPr>
            <p:spPr>
              <a:xfrm>
                <a:off x="9351955" y="3525805"/>
                <a:ext cx="848309" cy="1029064"/>
              </a:xfrm>
              <a:custGeom>
                <a:avLst/>
                <a:gdLst/>
                <a:ahLst/>
                <a:cxnLst/>
                <a:rect l="l" t="t" r="r" b="b"/>
                <a:pathLst>
                  <a:path w="30313" h="36772" extrusionOk="0">
                    <a:moveTo>
                      <a:pt x="27026" y="0"/>
                    </a:moveTo>
                    <a:cubicBezTo>
                      <a:pt x="26957" y="0"/>
                      <a:pt x="26912" y="23"/>
                      <a:pt x="26866" y="46"/>
                    </a:cubicBezTo>
                    <a:cubicBezTo>
                      <a:pt x="26843" y="46"/>
                      <a:pt x="26821" y="69"/>
                      <a:pt x="26798" y="92"/>
                    </a:cubicBezTo>
                    <a:cubicBezTo>
                      <a:pt x="26775" y="69"/>
                      <a:pt x="26729" y="69"/>
                      <a:pt x="26706" y="69"/>
                    </a:cubicBezTo>
                    <a:lnTo>
                      <a:pt x="26615" y="69"/>
                    </a:lnTo>
                    <a:cubicBezTo>
                      <a:pt x="26524" y="115"/>
                      <a:pt x="26455" y="137"/>
                      <a:pt x="26364" y="160"/>
                    </a:cubicBezTo>
                    <a:cubicBezTo>
                      <a:pt x="26181" y="183"/>
                      <a:pt x="25976" y="206"/>
                      <a:pt x="25771" y="251"/>
                    </a:cubicBezTo>
                    <a:cubicBezTo>
                      <a:pt x="25634" y="274"/>
                      <a:pt x="25474" y="297"/>
                      <a:pt x="25337" y="320"/>
                    </a:cubicBezTo>
                    <a:cubicBezTo>
                      <a:pt x="25177" y="343"/>
                      <a:pt x="25017" y="388"/>
                      <a:pt x="24835" y="411"/>
                    </a:cubicBezTo>
                    <a:cubicBezTo>
                      <a:pt x="24698" y="434"/>
                      <a:pt x="24561" y="480"/>
                      <a:pt x="24424" y="503"/>
                    </a:cubicBezTo>
                    <a:cubicBezTo>
                      <a:pt x="24310" y="525"/>
                      <a:pt x="24196" y="571"/>
                      <a:pt x="24081" y="594"/>
                    </a:cubicBezTo>
                    <a:lnTo>
                      <a:pt x="24013" y="617"/>
                    </a:lnTo>
                    <a:cubicBezTo>
                      <a:pt x="23899" y="662"/>
                      <a:pt x="23808" y="685"/>
                      <a:pt x="23693" y="708"/>
                    </a:cubicBezTo>
                    <a:lnTo>
                      <a:pt x="23511" y="754"/>
                    </a:lnTo>
                    <a:cubicBezTo>
                      <a:pt x="23420" y="799"/>
                      <a:pt x="23328" y="822"/>
                      <a:pt x="23237" y="845"/>
                    </a:cubicBezTo>
                    <a:lnTo>
                      <a:pt x="23054" y="891"/>
                    </a:lnTo>
                    <a:cubicBezTo>
                      <a:pt x="22986" y="913"/>
                      <a:pt x="22940" y="936"/>
                      <a:pt x="22872" y="959"/>
                    </a:cubicBezTo>
                    <a:cubicBezTo>
                      <a:pt x="22780" y="959"/>
                      <a:pt x="22712" y="982"/>
                      <a:pt x="22621" y="1028"/>
                    </a:cubicBezTo>
                    <a:cubicBezTo>
                      <a:pt x="22461" y="1073"/>
                      <a:pt x="22324" y="1119"/>
                      <a:pt x="22164" y="1187"/>
                    </a:cubicBezTo>
                    <a:cubicBezTo>
                      <a:pt x="22073" y="1210"/>
                      <a:pt x="21959" y="1256"/>
                      <a:pt x="21845" y="1301"/>
                    </a:cubicBezTo>
                    <a:lnTo>
                      <a:pt x="21776" y="1301"/>
                    </a:lnTo>
                    <a:cubicBezTo>
                      <a:pt x="21662" y="1347"/>
                      <a:pt x="21525" y="1393"/>
                      <a:pt x="21411" y="1438"/>
                    </a:cubicBezTo>
                    <a:lnTo>
                      <a:pt x="21365" y="1461"/>
                    </a:lnTo>
                    <a:cubicBezTo>
                      <a:pt x="21228" y="1507"/>
                      <a:pt x="21091" y="1553"/>
                      <a:pt x="20932" y="1598"/>
                    </a:cubicBezTo>
                    <a:cubicBezTo>
                      <a:pt x="20658" y="1712"/>
                      <a:pt x="20384" y="1849"/>
                      <a:pt x="20133" y="1986"/>
                    </a:cubicBezTo>
                    <a:lnTo>
                      <a:pt x="20087" y="2009"/>
                    </a:lnTo>
                    <a:lnTo>
                      <a:pt x="19836" y="2146"/>
                    </a:lnTo>
                    <a:lnTo>
                      <a:pt x="19676" y="2214"/>
                    </a:lnTo>
                    <a:lnTo>
                      <a:pt x="19539" y="2283"/>
                    </a:lnTo>
                    <a:cubicBezTo>
                      <a:pt x="19448" y="2329"/>
                      <a:pt x="19357" y="2374"/>
                      <a:pt x="19265" y="2420"/>
                    </a:cubicBezTo>
                    <a:cubicBezTo>
                      <a:pt x="18809" y="2694"/>
                      <a:pt x="18307" y="2991"/>
                      <a:pt x="17782" y="3264"/>
                    </a:cubicBezTo>
                    <a:cubicBezTo>
                      <a:pt x="17690" y="3333"/>
                      <a:pt x="17576" y="3401"/>
                      <a:pt x="17462" y="3470"/>
                    </a:cubicBezTo>
                    <a:cubicBezTo>
                      <a:pt x="17416" y="3493"/>
                      <a:pt x="17371" y="3538"/>
                      <a:pt x="17325" y="3561"/>
                    </a:cubicBezTo>
                    <a:cubicBezTo>
                      <a:pt x="17257" y="3607"/>
                      <a:pt x="17165" y="3652"/>
                      <a:pt x="17120" y="3698"/>
                    </a:cubicBezTo>
                    <a:cubicBezTo>
                      <a:pt x="16846" y="3881"/>
                      <a:pt x="16549" y="4086"/>
                      <a:pt x="16298" y="4314"/>
                    </a:cubicBezTo>
                    <a:cubicBezTo>
                      <a:pt x="16070" y="4520"/>
                      <a:pt x="15842" y="4725"/>
                      <a:pt x="15636" y="4931"/>
                    </a:cubicBezTo>
                    <a:lnTo>
                      <a:pt x="15522" y="5045"/>
                    </a:lnTo>
                    <a:lnTo>
                      <a:pt x="15431" y="5136"/>
                    </a:lnTo>
                    <a:cubicBezTo>
                      <a:pt x="15362" y="5227"/>
                      <a:pt x="15271" y="5296"/>
                      <a:pt x="15180" y="5387"/>
                    </a:cubicBezTo>
                    <a:cubicBezTo>
                      <a:pt x="15111" y="5478"/>
                      <a:pt x="15043" y="5547"/>
                      <a:pt x="14974" y="5615"/>
                    </a:cubicBezTo>
                    <a:lnTo>
                      <a:pt x="14883" y="5730"/>
                    </a:lnTo>
                    <a:lnTo>
                      <a:pt x="14792" y="5844"/>
                    </a:lnTo>
                    <a:cubicBezTo>
                      <a:pt x="14723" y="5889"/>
                      <a:pt x="14677" y="5958"/>
                      <a:pt x="14609" y="6026"/>
                    </a:cubicBezTo>
                    <a:lnTo>
                      <a:pt x="14586" y="6072"/>
                    </a:lnTo>
                    <a:cubicBezTo>
                      <a:pt x="14495" y="6163"/>
                      <a:pt x="14426" y="6255"/>
                      <a:pt x="14335" y="6346"/>
                    </a:cubicBezTo>
                    <a:cubicBezTo>
                      <a:pt x="14130" y="6620"/>
                      <a:pt x="13901" y="6848"/>
                      <a:pt x="13742" y="7145"/>
                    </a:cubicBezTo>
                    <a:cubicBezTo>
                      <a:pt x="13673" y="7282"/>
                      <a:pt x="13582" y="7441"/>
                      <a:pt x="13491" y="7670"/>
                    </a:cubicBezTo>
                    <a:cubicBezTo>
                      <a:pt x="13445" y="7829"/>
                      <a:pt x="13376" y="8012"/>
                      <a:pt x="13331" y="8172"/>
                    </a:cubicBezTo>
                    <a:cubicBezTo>
                      <a:pt x="13285" y="8400"/>
                      <a:pt x="13239" y="8583"/>
                      <a:pt x="13217" y="8788"/>
                    </a:cubicBezTo>
                    <a:lnTo>
                      <a:pt x="13194" y="8902"/>
                    </a:lnTo>
                    <a:cubicBezTo>
                      <a:pt x="13194" y="8971"/>
                      <a:pt x="13171" y="9062"/>
                      <a:pt x="13171" y="9130"/>
                    </a:cubicBezTo>
                    <a:cubicBezTo>
                      <a:pt x="13171" y="9222"/>
                      <a:pt x="13148" y="9336"/>
                      <a:pt x="13125" y="9427"/>
                    </a:cubicBezTo>
                    <a:lnTo>
                      <a:pt x="13148" y="9359"/>
                    </a:lnTo>
                    <a:lnTo>
                      <a:pt x="13148" y="9359"/>
                    </a:lnTo>
                    <a:cubicBezTo>
                      <a:pt x="13125" y="9564"/>
                      <a:pt x="13103" y="9770"/>
                      <a:pt x="13103" y="9952"/>
                    </a:cubicBezTo>
                    <a:cubicBezTo>
                      <a:pt x="13080" y="10112"/>
                      <a:pt x="13103" y="10295"/>
                      <a:pt x="13148" y="10454"/>
                    </a:cubicBezTo>
                    <a:cubicBezTo>
                      <a:pt x="13194" y="10614"/>
                      <a:pt x="13262" y="10774"/>
                      <a:pt x="13331" y="10888"/>
                    </a:cubicBezTo>
                    <a:lnTo>
                      <a:pt x="13376" y="10979"/>
                    </a:lnTo>
                    <a:cubicBezTo>
                      <a:pt x="13422" y="11071"/>
                      <a:pt x="13468" y="11162"/>
                      <a:pt x="13536" y="11276"/>
                    </a:cubicBezTo>
                    <a:cubicBezTo>
                      <a:pt x="13650" y="11527"/>
                      <a:pt x="13833" y="11778"/>
                      <a:pt x="14038" y="12029"/>
                    </a:cubicBezTo>
                    <a:cubicBezTo>
                      <a:pt x="14107" y="12098"/>
                      <a:pt x="14175" y="12166"/>
                      <a:pt x="14244" y="12212"/>
                    </a:cubicBezTo>
                    <a:cubicBezTo>
                      <a:pt x="14267" y="12258"/>
                      <a:pt x="14312" y="12280"/>
                      <a:pt x="14335" y="12326"/>
                    </a:cubicBezTo>
                    <a:cubicBezTo>
                      <a:pt x="14404" y="12372"/>
                      <a:pt x="14449" y="12440"/>
                      <a:pt x="14495" y="12486"/>
                    </a:cubicBezTo>
                    <a:cubicBezTo>
                      <a:pt x="14518" y="12531"/>
                      <a:pt x="14563" y="12577"/>
                      <a:pt x="14609" y="12623"/>
                    </a:cubicBezTo>
                    <a:cubicBezTo>
                      <a:pt x="14677" y="12714"/>
                      <a:pt x="14769" y="12783"/>
                      <a:pt x="14860" y="12874"/>
                    </a:cubicBezTo>
                    <a:lnTo>
                      <a:pt x="14974" y="13011"/>
                    </a:lnTo>
                    <a:cubicBezTo>
                      <a:pt x="15111" y="13125"/>
                      <a:pt x="15225" y="13239"/>
                      <a:pt x="15339" y="13330"/>
                    </a:cubicBezTo>
                    <a:cubicBezTo>
                      <a:pt x="15476" y="13444"/>
                      <a:pt x="15613" y="13559"/>
                      <a:pt x="15727" y="13696"/>
                    </a:cubicBezTo>
                    <a:cubicBezTo>
                      <a:pt x="15887" y="13833"/>
                      <a:pt x="16001" y="13947"/>
                      <a:pt x="16093" y="14084"/>
                    </a:cubicBezTo>
                    <a:lnTo>
                      <a:pt x="16230" y="14243"/>
                    </a:lnTo>
                    <a:cubicBezTo>
                      <a:pt x="16298" y="14335"/>
                      <a:pt x="16367" y="14426"/>
                      <a:pt x="16435" y="14517"/>
                    </a:cubicBezTo>
                    <a:lnTo>
                      <a:pt x="16389" y="14449"/>
                    </a:lnTo>
                    <a:lnTo>
                      <a:pt x="16389" y="14449"/>
                    </a:lnTo>
                    <a:cubicBezTo>
                      <a:pt x="16549" y="14677"/>
                      <a:pt x="16709" y="14905"/>
                      <a:pt x="16846" y="15134"/>
                    </a:cubicBezTo>
                    <a:cubicBezTo>
                      <a:pt x="17006" y="15385"/>
                      <a:pt x="17120" y="15590"/>
                      <a:pt x="17211" y="15818"/>
                    </a:cubicBezTo>
                    <a:cubicBezTo>
                      <a:pt x="17302" y="16069"/>
                      <a:pt x="17439" y="16343"/>
                      <a:pt x="17485" y="16640"/>
                    </a:cubicBezTo>
                    <a:cubicBezTo>
                      <a:pt x="17508" y="16982"/>
                      <a:pt x="17508" y="17325"/>
                      <a:pt x="17485" y="17644"/>
                    </a:cubicBezTo>
                    <a:cubicBezTo>
                      <a:pt x="17439" y="17987"/>
                      <a:pt x="17371" y="18283"/>
                      <a:pt x="17257" y="18512"/>
                    </a:cubicBezTo>
                    <a:cubicBezTo>
                      <a:pt x="17211" y="18626"/>
                      <a:pt x="17165" y="18694"/>
                      <a:pt x="17120" y="18786"/>
                    </a:cubicBezTo>
                    <a:cubicBezTo>
                      <a:pt x="17074" y="18854"/>
                      <a:pt x="17006" y="18923"/>
                      <a:pt x="16937" y="18991"/>
                    </a:cubicBezTo>
                    <a:lnTo>
                      <a:pt x="16892" y="19014"/>
                    </a:lnTo>
                    <a:cubicBezTo>
                      <a:pt x="16800" y="19105"/>
                      <a:pt x="16709" y="19219"/>
                      <a:pt x="16595" y="19311"/>
                    </a:cubicBezTo>
                    <a:cubicBezTo>
                      <a:pt x="16481" y="19379"/>
                      <a:pt x="16389" y="19448"/>
                      <a:pt x="16275" y="19539"/>
                    </a:cubicBezTo>
                    <a:cubicBezTo>
                      <a:pt x="16207" y="19584"/>
                      <a:pt x="16138" y="19630"/>
                      <a:pt x="16070" y="19676"/>
                    </a:cubicBezTo>
                    <a:cubicBezTo>
                      <a:pt x="15978" y="19744"/>
                      <a:pt x="15887" y="19813"/>
                      <a:pt x="15796" y="19858"/>
                    </a:cubicBezTo>
                    <a:lnTo>
                      <a:pt x="15705" y="19927"/>
                    </a:lnTo>
                    <a:cubicBezTo>
                      <a:pt x="15613" y="19995"/>
                      <a:pt x="15499" y="20064"/>
                      <a:pt x="15362" y="20109"/>
                    </a:cubicBezTo>
                    <a:lnTo>
                      <a:pt x="15385" y="20109"/>
                    </a:lnTo>
                    <a:cubicBezTo>
                      <a:pt x="15271" y="20155"/>
                      <a:pt x="15157" y="20201"/>
                      <a:pt x="15043" y="20246"/>
                    </a:cubicBezTo>
                    <a:lnTo>
                      <a:pt x="14974" y="20269"/>
                    </a:lnTo>
                    <a:cubicBezTo>
                      <a:pt x="14883" y="20315"/>
                      <a:pt x="14769" y="20361"/>
                      <a:pt x="14655" y="20406"/>
                    </a:cubicBezTo>
                    <a:cubicBezTo>
                      <a:pt x="14563" y="20429"/>
                      <a:pt x="14449" y="20475"/>
                      <a:pt x="14358" y="20520"/>
                    </a:cubicBezTo>
                    <a:cubicBezTo>
                      <a:pt x="14152" y="20589"/>
                      <a:pt x="13901" y="20703"/>
                      <a:pt x="13650" y="20749"/>
                    </a:cubicBezTo>
                    <a:cubicBezTo>
                      <a:pt x="13171" y="20863"/>
                      <a:pt x="12669" y="20954"/>
                      <a:pt x="12189" y="21022"/>
                    </a:cubicBezTo>
                    <a:cubicBezTo>
                      <a:pt x="12075" y="21022"/>
                      <a:pt x="11984" y="21045"/>
                      <a:pt x="11893" y="21045"/>
                    </a:cubicBezTo>
                    <a:lnTo>
                      <a:pt x="11984" y="21045"/>
                    </a:lnTo>
                    <a:cubicBezTo>
                      <a:pt x="11801" y="21068"/>
                      <a:pt x="11619" y="21068"/>
                      <a:pt x="11459" y="21068"/>
                    </a:cubicBezTo>
                    <a:lnTo>
                      <a:pt x="11276" y="21068"/>
                    </a:lnTo>
                    <a:cubicBezTo>
                      <a:pt x="11185" y="21068"/>
                      <a:pt x="11071" y="21091"/>
                      <a:pt x="10980" y="21091"/>
                    </a:cubicBezTo>
                    <a:lnTo>
                      <a:pt x="10843" y="21091"/>
                    </a:lnTo>
                    <a:cubicBezTo>
                      <a:pt x="10751" y="21091"/>
                      <a:pt x="10660" y="21114"/>
                      <a:pt x="10569" y="21114"/>
                    </a:cubicBezTo>
                    <a:lnTo>
                      <a:pt x="10500" y="21114"/>
                    </a:lnTo>
                    <a:cubicBezTo>
                      <a:pt x="10318" y="21091"/>
                      <a:pt x="10158" y="21091"/>
                      <a:pt x="9998" y="21068"/>
                    </a:cubicBezTo>
                    <a:lnTo>
                      <a:pt x="9702" y="21045"/>
                    </a:lnTo>
                    <a:cubicBezTo>
                      <a:pt x="9473" y="21022"/>
                      <a:pt x="9222" y="21000"/>
                      <a:pt x="8994" y="21000"/>
                    </a:cubicBezTo>
                    <a:lnTo>
                      <a:pt x="8903" y="21000"/>
                    </a:lnTo>
                    <a:cubicBezTo>
                      <a:pt x="8766" y="20977"/>
                      <a:pt x="8629" y="20977"/>
                      <a:pt x="8469" y="20977"/>
                    </a:cubicBezTo>
                    <a:lnTo>
                      <a:pt x="8241" y="20954"/>
                    </a:lnTo>
                    <a:lnTo>
                      <a:pt x="7967" y="20931"/>
                    </a:lnTo>
                    <a:lnTo>
                      <a:pt x="7784" y="20908"/>
                    </a:lnTo>
                    <a:cubicBezTo>
                      <a:pt x="7624" y="20886"/>
                      <a:pt x="7465" y="20863"/>
                      <a:pt x="7282" y="20863"/>
                    </a:cubicBezTo>
                    <a:lnTo>
                      <a:pt x="7214" y="20863"/>
                    </a:lnTo>
                    <a:cubicBezTo>
                      <a:pt x="7008" y="20863"/>
                      <a:pt x="6780" y="20908"/>
                      <a:pt x="6574" y="20931"/>
                    </a:cubicBezTo>
                    <a:cubicBezTo>
                      <a:pt x="6415" y="20954"/>
                      <a:pt x="6278" y="20977"/>
                      <a:pt x="6141" y="21000"/>
                    </a:cubicBezTo>
                    <a:cubicBezTo>
                      <a:pt x="6049" y="21000"/>
                      <a:pt x="5958" y="21022"/>
                      <a:pt x="5890" y="21045"/>
                    </a:cubicBezTo>
                    <a:cubicBezTo>
                      <a:pt x="5821" y="21045"/>
                      <a:pt x="5730" y="21068"/>
                      <a:pt x="5661" y="21091"/>
                    </a:cubicBezTo>
                    <a:cubicBezTo>
                      <a:pt x="5502" y="21114"/>
                      <a:pt x="5365" y="21137"/>
                      <a:pt x="5205" y="21182"/>
                    </a:cubicBezTo>
                    <a:cubicBezTo>
                      <a:pt x="5136" y="21205"/>
                      <a:pt x="5068" y="21228"/>
                      <a:pt x="5000" y="21228"/>
                    </a:cubicBezTo>
                    <a:cubicBezTo>
                      <a:pt x="4931" y="21251"/>
                      <a:pt x="4863" y="21274"/>
                      <a:pt x="4794" y="21274"/>
                    </a:cubicBezTo>
                    <a:cubicBezTo>
                      <a:pt x="4452" y="21365"/>
                      <a:pt x="4178" y="21456"/>
                      <a:pt x="3904" y="21570"/>
                    </a:cubicBezTo>
                    <a:cubicBezTo>
                      <a:pt x="3721" y="21639"/>
                      <a:pt x="3539" y="21730"/>
                      <a:pt x="3402" y="21821"/>
                    </a:cubicBezTo>
                    <a:cubicBezTo>
                      <a:pt x="3265" y="21890"/>
                      <a:pt x="3128" y="21981"/>
                      <a:pt x="3014" y="22095"/>
                    </a:cubicBezTo>
                    <a:cubicBezTo>
                      <a:pt x="2877" y="22232"/>
                      <a:pt x="2785" y="22415"/>
                      <a:pt x="2717" y="22597"/>
                    </a:cubicBezTo>
                    <a:cubicBezTo>
                      <a:pt x="2649" y="22780"/>
                      <a:pt x="2626" y="22963"/>
                      <a:pt x="2603" y="23122"/>
                    </a:cubicBezTo>
                    <a:cubicBezTo>
                      <a:pt x="2580" y="23191"/>
                      <a:pt x="2580" y="23259"/>
                      <a:pt x="2557" y="23351"/>
                    </a:cubicBezTo>
                    <a:lnTo>
                      <a:pt x="2557" y="23419"/>
                    </a:lnTo>
                    <a:cubicBezTo>
                      <a:pt x="2534" y="23556"/>
                      <a:pt x="2512" y="23670"/>
                      <a:pt x="2512" y="23784"/>
                    </a:cubicBezTo>
                    <a:cubicBezTo>
                      <a:pt x="2512" y="23944"/>
                      <a:pt x="2489" y="24081"/>
                      <a:pt x="2512" y="24241"/>
                    </a:cubicBezTo>
                    <a:cubicBezTo>
                      <a:pt x="2512" y="24401"/>
                      <a:pt x="2534" y="24560"/>
                      <a:pt x="2557" y="24766"/>
                    </a:cubicBezTo>
                    <a:cubicBezTo>
                      <a:pt x="2580" y="24926"/>
                      <a:pt x="2626" y="25108"/>
                      <a:pt x="2671" y="25245"/>
                    </a:cubicBezTo>
                    <a:lnTo>
                      <a:pt x="2717" y="25359"/>
                    </a:lnTo>
                    <a:cubicBezTo>
                      <a:pt x="2763" y="25588"/>
                      <a:pt x="2831" y="25816"/>
                      <a:pt x="2900" y="26044"/>
                    </a:cubicBezTo>
                    <a:cubicBezTo>
                      <a:pt x="2945" y="26181"/>
                      <a:pt x="2991" y="26318"/>
                      <a:pt x="3014" y="26455"/>
                    </a:cubicBezTo>
                    <a:cubicBezTo>
                      <a:pt x="3037" y="26569"/>
                      <a:pt x="3059" y="26706"/>
                      <a:pt x="3105" y="26866"/>
                    </a:cubicBezTo>
                    <a:cubicBezTo>
                      <a:pt x="3128" y="26911"/>
                      <a:pt x="3151" y="26980"/>
                      <a:pt x="3151" y="27026"/>
                    </a:cubicBezTo>
                    <a:cubicBezTo>
                      <a:pt x="3173" y="27162"/>
                      <a:pt x="3173" y="27277"/>
                      <a:pt x="3151" y="27368"/>
                    </a:cubicBezTo>
                    <a:cubicBezTo>
                      <a:pt x="3151" y="27436"/>
                      <a:pt x="3128" y="27528"/>
                      <a:pt x="3105" y="27596"/>
                    </a:cubicBezTo>
                    <a:lnTo>
                      <a:pt x="3082" y="27642"/>
                    </a:lnTo>
                    <a:cubicBezTo>
                      <a:pt x="3014" y="27687"/>
                      <a:pt x="2968" y="27733"/>
                      <a:pt x="2900" y="27802"/>
                    </a:cubicBezTo>
                    <a:cubicBezTo>
                      <a:pt x="2854" y="27847"/>
                      <a:pt x="2808" y="27893"/>
                      <a:pt x="2740" y="27961"/>
                    </a:cubicBezTo>
                    <a:cubicBezTo>
                      <a:pt x="2694" y="28030"/>
                      <a:pt x="2626" y="28098"/>
                      <a:pt x="2580" y="28167"/>
                    </a:cubicBezTo>
                    <a:cubicBezTo>
                      <a:pt x="2466" y="28281"/>
                      <a:pt x="2352" y="28418"/>
                      <a:pt x="2238" y="28532"/>
                    </a:cubicBezTo>
                    <a:lnTo>
                      <a:pt x="2169" y="28623"/>
                    </a:lnTo>
                    <a:cubicBezTo>
                      <a:pt x="2101" y="28669"/>
                      <a:pt x="2055" y="28715"/>
                      <a:pt x="2009" y="28760"/>
                    </a:cubicBezTo>
                    <a:cubicBezTo>
                      <a:pt x="1918" y="28852"/>
                      <a:pt x="1827" y="28943"/>
                      <a:pt x="1735" y="29011"/>
                    </a:cubicBezTo>
                    <a:lnTo>
                      <a:pt x="1667" y="29057"/>
                    </a:lnTo>
                    <a:cubicBezTo>
                      <a:pt x="1507" y="29194"/>
                      <a:pt x="1347" y="29331"/>
                      <a:pt x="1211" y="29468"/>
                    </a:cubicBezTo>
                    <a:cubicBezTo>
                      <a:pt x="1051" y="29650"/>
                      <a:pt x="891" y="29833"/>
                      <a:pt x="731" y="30084"/>
                    </a:cubicBezTo>
                    <a:lnTo>
                      <a:pt x="686" y="30153"/>
                    </a:lnTo>
                    <a:cubicBezTo>
                      <a:pt x="549" y="30335"/>
                      <a:pt x="412" y="30518"/>
                      <a:pt x="320" y="30723"/>
                    </a:cubicBezTo>
                    <a:cubicBezTo>
                      <a:pt x="252" y="30837"/>
                      <a:pt x="206" y="30974"/>
                      <a:pt x="161" y="31111"/>
                    </a:cubicBezTo>
                    <a:cubicBezTo>
                      <a:pt x="115" y="31271"/>
                      <a:pt x="92" y="31431"/>
                      <a:pt x="69" y="31591"/>
                    </a:cubicBezTo>
                    <a:cubicBezTo>
                      <a:pt x="46" y="31705"/>
                      <a:pt x="46" y="31819"/>
                      <a:pt x="24" y="31933"/>
                    </a:cubicBezTo>
                    <a:lnTo>
                      <a:pt x="24" y="32047"/>
                    </a:lnTo>
                    <a:cubicBezTo>
                      <a:pt x="1" y="32184"/>
                      <a:pt x="24" y="32321"/>
                      <a:pt x="46" y="32504"/>
                    </a:cubicBezTo>
                    <a:cubicBezTo>
                      <a:pt x="69" y="32641"/>
                      <a:pt x="115" y="32777"/>
                      <a:pt x="183" y="32914"/>
                    </a:cubicBezTo>
                    <a:cubicBezTo>
                      <a:pt x="252" y="33029"/>
                      <a:pt x="343" y="33143"/>
                      <a:pt x="434" y="33234"/>
                    </a:cubicBezTo>
                    <a:cubicBezTo>
                      <a:pt x="526" y="33325"/>
                      <a:pt x="663" y="33417"/>
                      <a:pt x="800" y="33485"/>
                    </a:cubicBezTo>
                    <a:cubicBezTo>
                      <a:pt x="982" y="33576"/>
                      <a:pt x="1165" y="33599"/>
                      <a:pt x="1347" y="33645"/>
                    </a:cubicBezTo>
                    <a:lnTo>
                      <a:pt x="1507" y="33645"/>
                    </a:lnTo>
                    <a:cubicBezTo>
                      <a:pt x="1599" y="33668"/>
                      <a:pt x="1690" y="33690"/>
                      <a:pt x="1781" y="33690"/>
                    </a:cubicBezTo>
                    <a:lnTo>
                      <a:pt x="1713" y="33668"/>
                    </a:lnTo>
                    <a:lnTo>
                      <a:pt x="1713" y="33668"/>
                    </a:lnTo>
                    <a:cubicBezTo>
                      <a:pt x="1850" y="33713"/>
                      <a:pt x="1987" y="33736"/>
                      <a:pt x="2124" y="33759"/>
                    </a:cubicBezTo>
                    <a:lnTo>
                      <a:pt x="2329" y="33805"/>
                    </a:lnTo>
                    <a:lnTo>
                      <a:pt x="2466" y="33827"/>
                    </a:lnTo>
                    <a:cubicBezTo>
                      <a:pt x="2603" y="33850"/>
                      <a:pt x="2763" y="33873"/>
                      <a:pt x="2922" y="33896"/>
                    </a:cubicBezTo>
                    <a:cubicBezTo>
                      <a:pt x="3082" y="33919"/>
                      <a:pt x="3265" y="33919"/>
                      <a:pt x="3425" y="33919"/>
                    </a:cubicBezTo>
                    <a:lnTo>
                      <a:pt x="3562" y="33919"/>
                    </a:lnTo>
                    <a:cubicBezTo>
                      <a:pt x="3721" y="33919"/>
                      <a:pt x="3904" y="33873"/>
                      <a:pt x="4064" y="33850"/>
                    </a:cubicBezTo>
                    <a:lnTo>
                      <a:pt x="4178" y="33850"/>
                    </a:lnTo>
                    <a:cubicBezTo>
                      <a:pt x="4246" y="33827"/>
                      <a:pt x="4292" y="33827"/>
                      <a:pt x="4338" y="33827"/>
                    </a:cubicBezTo>
                    <a:lnTo>
                      <a:pt x="4406" y="33805"/>
                    </a:lnTo>
                    <a:cubicBezTo>
                      <a:pt x="4726" y="33759"/>
                      <a:pt x="5045" y="33713"/>
                      <a:pt x="5433" y="33622"/>
                    </a:cubicBezTo>
                    <a:cubicBezTo>
                      <a:pt x="5570" y="33599"/>
                      <a:pt x="5707" y="33576"/>
                      <a:pt x="5867" y="33554"/>
                    </a:cubicBezTo>
                    <a:lnTo>
                      <a:pt x="5913" y="33554"/>
                    </a:lnTo>
                    <a:cubicBezTo>
                      <a:pt x="6095" y="33508"/>
                      <a:pt x="6255" y="33485"/>
                      <a:pt x="6438" y="33462"/>
                    </a:cubicBezTo>
                    <a:cubicBezTo>
                      <a:pt x="6529" y="33462"/>
                      <a:pt x="6597" y="33439"/>
                      <a:pt x="6643" y="33439"/>
                    </a:cubicBezTo>
                    <a:cubicBezTo>
                      <a:pt x="6826" y="33417"/>
                      <a:pt x="7008" y="33394"/>
                      <a:pt x="7191" y="33371"/>
                    </a:cubicBezTo>
                    <a:lnTo>
                      <a:pt x="7351" y="33371"/>
                    </a:lnTo>
                    <a:cubicBezTo>
                      <a:pt x="7624" y="33348"/>
                      <a:pt x="7898" y="33302"/>
                      <a:pt x="8172" y="33280"/>
                    </a:cubicBezTo>
                    <a:lnTo>
                      <a:pt x="8378" y="33234"/>
                    </a:lnTo>
                    <a:lnTo>
                      <a:pt x="8583" y="33211"/>
                    </a:lnTo>
                    <a:lnTo>
                      <a:pt x="8834" y="33188"/>
                    </a:lnTo>
                    <a:cubicBezTo>
                      <a:pt x="9017" y="33165"/>
                      <a:pt x="9177" y="33143"/>
                      <a:pt x="9359" y="33097"/>
                    </a:cubicBezTo>
                    <a:cubicBezTo>
                      <a:pt x="9519" y="33074"/>
                      <a:pt x="9702" y="33029"/>
                      <a:pt x="9861" y="32983"/>
                    </a:cubicBezTo>
                    <a:lnTo>
                      <a:pt x="10090" y="32937"/>
                    </a:lnTo>
                    <a:lnTo>
                      <a:pt x="10295" y="32869"/>
                    </a:lnTo>
                    <a:cubicBezTo>
                      <a:pt x="10409" y="32846"/>
                      <a:pt x="10546" y="32800"/>
                      <a:pt x="10660" y="32755"/>
                    </a:cubicBezTo>
                    <a:lnTo>
                      <a:pt x="10706" y="32732"/>
                    </a:lnTo>
                    <a:cubicBezTo>
                      <a:pt x="11025" y="32618"/>
                      <a:pt x="11368" y="32526"/>
                      <a:pt x="11619" y="32458"/>
                    </a:cubicBezTo>
                    <a:lnTo>
                      <a:pt x="11710" y="32412"/>
                    </a:lnTo>
                    <a:cubicBezTo>
                      <a:pt x="11984" y="32344"/>
                      <a:pt x="12235" y="32275"/>
                      <a:pt x="12509" y="32207"/>
                    </a:cubicBezTo>
                    <a:cubicBezTo>
                      <a:pt x="12623" y="32184"/>
                      <a:pt x="12714" y="32161"/>
                      <a:pt x="12829" y="32138"/>
                    </a:cubicBezTo>
                    <a:cubicBezTo>
                      <a:pt x="12874" y="32116"/>
                      <a:pt x="12943" y="32093"/>
                      <a:pt x="12988" y="32093"/>
                    </a:cubicBezTo>
                    <a:cubicBezTo>
                      <a:pt x="13057" y="32047"/>
                      <a:pt x="13125" y="32024"/>
                      <a:pt x="13194" y="32024"/>
                    </a:cubicBezTo>
                    <a:lnTo>
                      <a:pt x="13285" y="32001"/>
                    </a:lnTo>
                    <a:cubicBezTo>
                      <a:pt x="13468" y="31956"/>
                      <a:pt x="13673" y="31910"/>
                      <a:pt x="13856" y="31887"/>
                    </a:cubicBezTo>
                    <a:cubicBezTo>
                      <a:pt x="13924" y="31864"/>
                      <a:pt x="14016" y="31864"/>
                      <a:pt x="14084" y="31842"/>
                    </a:cubicBezTo>
                    <a:lnTo>
                      <a:pt x="14495" y="31842"/>
                    </a:lnTo>
                    <a:cubicBezTo>
                      <a:pt x="14632" y="31864"/>
                      <a:pt x="14746" y="31887"/>
                      <a:pt x="14860" y="31910"/>
                    </a:cubicBezTo>
                    <a:cubicBezTo>
                      <a:pt x="14951" y="31933"/>
                      <a:pt x="15065" y="31979"/>
                      <a:pt x="15202" y="32024"/>
                    </a:cubicBezTo>
                    <a:cubicBezTo>
                      <a:pt x="15522" y="32161"/>
                      <a:pt x="15796" y="32321"/>
                      <a:pt x="16024" y="32504"/>
                    </a:cubicBezTo>
                    <a:cubicBezTo>
                      <a:pt x="16207" y="32641"/>
                      <a:pt x="16367" y="32800"/>
                      <a:pt x="16526" y="32983"/>
                    </a:cubicBezTo>
                    <a:cubicBezTo>
                      <a:pt x="16663" y="33188"/>
                      <a:pt x="16777" y="33394"/>
                      <a:pt x="16869" y="33622"/>
                    </a:cubicBezTo>
                    <a:lnTo>
                      <a:pt x="16914" y="33690"/>
                    </a:lnTo>
                    <a:cubicBezTo>
                      <a:pt x="16960" y="33782"/>
                      <a:pt x="17006" y="33896"/>
                      <a:pt x="17051" y="34010"/>
                    </a:cubicBezTo>
                    <a:cubicBezTo>
                      <a:pt x="17143" y="34170"/>
                      <a:pt x="17211" y="34352"/>
                      <a:pt x="17302" y="34512"/>
                    </a:cubicBezTo>
                    <a:cubicBezTo>
                      <a:pt x="17371" y="34649"/>
                      <a:pt x="17439" y="34763"/>
                      <a:pt x="17485" y="34900"/>
                    </a:cubicBezTo>
                    <a:cubicBezTo>
                      <a:pt x="17553" y="35037"/>
                      <a:pt x="17622" y="35174"/>
                      <a:pt x="17713" y="35288"/>
                    </a:cubicBezTo>
                    <a:cubicBezTo>
                      <a:pt x="17805" y="35494"/>
                      <a:pt x="17941" y="35676"/>
                      <a:pt x="18124" y="35927"/>
                    </a:cubicBezTo>
                    <a:lnTo>
                      <a:pt x="18147" y="35927"/>
                    </a:lnTo>
                    <a:cubicBezTo>
                      <a:pt x="18147" y="35927"/>
                      <a:pt x="18147" y="35950"/>
                      <a:pt x="18147" y="35950"/>
                    </a:cubicBezTo>
                    <a:lnTo>
                      <a:pt x="18170" y="35973"/>
                    </a:lnTo>
                    <a:cubicBezTo>
                      <a:pt x="18261" y="36087"/>
                      <a:pt x="18375" y="36224"/>
                      <a:pt x="18489" y="36361"/>
                    </a:cubicBezTo>
                    <a:cubicBezTo>
                      <a:pt x="18558" y="36407"/>
                      <a:pt x="18603" y="36475"/>
                      <a:pt x="18649" y="36521"/>
                    </a:cubicBezTo>
                    <a:cubicBezTo>
                      <a:pt x="18763" y="36612"/>
                      <a:pt x="18877" y="36658"/>
                      <a:pt x="19014" y="36726"/>
                    </a:cubicBezTo>
                    <a:cubicBezTo>
                      <a:pt x="19037" y="36726"/>
                      <a:pt x="19083" y="36749"/>
                      <a:pt x="19128" y="36749"/>
                    </a:cubicBezTo>
                    <a:cubicBezTo>
                      <a:pt x="19220" y="36772"/>
                      <a:pt x="19311" y="36772"/>
                      <a:pt x="19379" y="36772"/>
                    </a:cubicBezTo>
                    <a:cubicBezTo>
                      <a:pt x="19539" y="36772"/>
                      <a:pt x="19676" y="36749"/>
                      <a:pt x="19790" y="36681"/>
                    </a:cubicBezTo>
                    <a:cubicBezTo>
                      <a:pt x="19882" y="36635"/>
                      <a:pt x="19973" y="36566"/>
                      <a:pt x="20041" y="36475"/>
                    </a:cubicBezTo>
                    <a:cubicBezTo>
                      <a:pt x="20087" y="36452"/>
                      <a:pt x="20110" y="36430"/>
                      <a:pt x="20156" y="36384"/>
                    </a:cubicBezTo>
                    <a:cubicBezTo>
                      <a:pt x="20247" y="36338"/>
                      <a:pt x="20338" y="36270"/>
                      <a:pt x="20452" y="36224"/>
                    </a:cubicBezTo>
                    <a:cubicBezTo>
                      <a:pt x="20612" y="36156"/>
                      <a:pt x="20749" y="36087"/>
                      <a:pt x="20886" y="36019"/>
                    </a:cubicBezTo>
                    <a:lnTo>
                      <a:pt x="21000" y="35950"/>
                    </a:lnTo>
                    <a:cubicBezTo>
                      <a:pt x="21228" y="35836"/>
                      <a:pt x="21457" y="35722"/>
                      <a:pt x="21685" y="35608"/>
                    </a:cubicBezTo>
                    <a:cubicBezTo>
                      <a:pt x="21822" y="35539"/>
                      <a:pt x="21959" y="35471"/>
                      <a:pt x="22096" y="35380"/>
                    </a:cubicBezTo>
                    <a:cubicBezTo>
                      <a:pt x="22210" y="35311"/>
                      <a:pt x="22324" y="35243"/>
                      <a:pt x="22438" y="35174"/>
                    </a:cubicBezTo>
                    <a:cubicBezTo>
                      <a:pt x="22575" y="35106"/>
                      <a:pt x="22689" y="35037"/>
                      <a:pt x="22803" y="34969"/>
                    </a:cubicBezTo>
                    <a:cubicBezTo>
                      <a:pt x="22917" y="34900"/>
                      <a:pt x="23032" y="34832"/>
                      <a:pt x="23168" y="34763"/>
                    </a:cubicBezTo>
                    <a:cubicBezTo>
                      <a:pt x="23260" y="34718"/>
                      <a:pt x="23374" y="34695"/>
                      <a:pt x="23488" y="34649"/>
                    </a:cubicBezTo>
                    <a:cubicBezTo>
                      <a:pt x="23648" y="34626"/>
                      <a:pt x="23785" y="34581"/>
                      <a:pt x="23922" y="34535"/>
                    </a:cubicBezTo>
                    <a:cubicBezTo>
                      <a:pt x="24173" y="34489"/>
                      <a:pt x="24401" y="34444"/>
                      <a:pt x="24606" y="34421"/>
                    </a:cubicBezTo>
                    <a:cubicBezTo>
                      <a:pt x="24698" y="34398"/>
                      <a:pt x="24812" y="34398"/>
                      <a:pt x="24903" y="34398"/>
                    </a:cubicBezTo>
                    <a:cubicBezTo>
                      <a:pt x="24972" y="34375"/>
                      <a:pt x="25040" y="34375"/>
                      <a:pt x="25109" y="34375"/>
                    </a:cubicBezTo>
                    <a:cubicBezTo>
                      <a:pt x="25268" y="34352"/>
                      <a:pt x="25451" y="34352"/>
                      <a:pt x="25634" y="34330"/>
                    </a:cubicBezTo>
                    <a:lnTo>
                      <a:pt x="26615" y="34330"/>
                    </a:lnTo>
                    <a:cubicBezTo>
                      <a:pt x="26684" y="34352"/>
                      <a:pt x="26729" y="34352"/>
                      <a:pt x="26798" y="34375"/>
                    </a:cubicBezTo>
                    <a:cubicBezTo>
                      <a:pt x="26866" y="34398"/>
                      <a:pt x="26935" y="34398"/>
                      <a:pt x="27003" y="34421"/>
                    </a:cubicBezTo>
                    <a:cubicBezTo>
                      <a:pt x="27117" y="34444"/>
                      <a:pt x="27231" y="34467"/>
                      <a:pt x="27368" y="34489"/>
                    </a:cubicBezTo>
                    <a:lnTo>
                      <a:pt x="27482" y="34512"/>
                    </a:lnTo>
                    <a:cubicBezTo>
                      <a:pt x="27688" y="34581"/>
                      <a:pt x="27916" y="34626"/>
                      <a:pt x="28122" y="34695"/>
                    </a:cubicBezTo>
                    <a:cubicBezTo>
                      <a:pt x="28259" y="34763"/>
                      <a:pt x="28395" y="34855"/>
                      <a:pt x="28532" y="34946"/>
                    </a:cubicBezTo>
                    <a:lnTo>
                      <a:pt x="28555" y="34969"/>
                    </a:lnTo>
                    <a:cubicBezTo>
                      <a:pt x="28624" y="35014"/>
                      <a:pt x="28692" y="35083"/>
                      <a:pt x="28783" y="35128"/>
                    </a:cubicBezTo>
                    <a:lnTo>
                      <a:pt x="28829" y="35174"/>
                    </a:lnTo>
                    <a:cubicBezTo>
                      <a:pt x="28875" y="35197"/>
                      <a:pt x="28920" y="35220"/>
                      <a:pt x="28966" y="35243"/>
                    </a:cubicBezTo>
                    <a:lnTo>
                      <a:pt x="29035" y="35311"/>
                    </a:lnTo>
                    <a:lnTo>
                      <a:pt x="29080" y="35334"/>
                    </a:lnTo>
                    <a:cubicBezTo>
                      <a:pt x="29080" y="35380"/>
                      <a:pt x="29080" y="35402"/>
                      <a:pt x="29080" y="35425"/>
                    </a:cubicBezTo>
                    <a:cubicBezTo>
                      <a:pt x="29080" y="35608"/>
                      <a:pt x="29217" y="35745"/>
                      <a:pt x="29400" y="35745"/>
                    </a:cubicBezTo>
                    <a:cubicBezTo>
                      <a:pt x="29582" y="35745"/>
                      <a:pt x="29742" y="35608"/>
                      <a:pt x="29742" y="35425"/>
                    </a:cubicBezTo>
                    <a:cubicBezTo>
                      <a:pt x="29742" y="35402"/>
                      <a:pt x="29742" y="35380"/>
                      <a:pt x="29742" y="35357"/>
                    </a:cubicBezTo>
                    <a:cubicBezTo>
                      <a:pt x="29765" y="35334"/>
                      <a:pt x="29765" y="35288"/>
                      <a:pt x="29788" y="35265"/>
                    </a:cubicBezTo>
                    <a:lnTo>
                      <a:pt x="29856" y="34900"/>
                    </a:lnTo>
                    <a:lnTo>
                      <a:pt x="29925" y="34535"/>
                    </a:lnTo>
                    <a:cubicBezTo>
                      <a:pt x="29970" y="34284"/>
                      <a:pt x="30016" y="34033"/>
                      <a:pt x="30039" y="33805"/>
                    </a:cubicBezTo>
                    <a:cubicBezTo>
                      <a:pt x="30085" y="33462"/>
                      <a:pt x="30130" y="33120"/>
                      <a:pt x="30153" y="32755"/>
                    </a:cubicBezTo>
                    <a:cubicBezTo>
                      <a:pt x="30176" y="32572"/>
                      <a:pt x="30176" y="32389"/>
                      <a:pt x="30199" y="32207"/>
                    </a:cubicBezTo>
                    <a:cubicBezTo>
                      <a:pt x="30199" y="32138"/>
                      <a:pt x="30199" y="32070"/>
                      <a:pt x="30199" y="31979"/>
                    </a:cubicBezTo>
                    <a:cubicBezTo>
                      <a:pt x="30221" y="31887"/>
                      <a:pt x="30221" y="31796"/>
                      <a:pt x="30221" y="31705"/>
                    </a:cubicBezTo>
                    <a:lnTo>
                      <a:pt x="30221" y="31591"/>
                    </a:lnTo>
                    <a:cubicBezTo>
                      <a:pt x="30244" y="31454"/>
                      <a:pt x="30244" y="31317"/>
                      <a:pt x="30244" y="31157"/>
                    </a:cubicBezTo>
                    <a:cubicBezTo>
                      <a:pt x="30244" y="30997"/>
                      <a:pt x="30244" y="30814"/>
                      <a:pt x="30244" y="30632"/>
                    </a:cubicBezTo>
                    <a:lnTo>
                      <a:pt x="30244" y="30495"/>
                    </a:lnTo>
                    <a:cubicBezTo>
                      <a:pt x="30244" y="30175"/>
                      <a:pt x="30244" y="29879"/>
                      <a:pt x="30244" y="29559"/>
                    </a:cubicBezTo>
                    <a:cubicBezTo>
                      <a:pt x="30244" y="29399"/>
                      <a:pt x="30267" y="29262"/>
                      <a:pt x="30267" y="29103"/>
                    </a:cubicBezTo>
                    <a:cubicBezTo>
                      <a:pt x="30267" y="28897"/>
                      <a:pt x="30267" y="28692"/>
                      <a:pt x="30267" y="28486"/>
                    </a:cubicBezTo>
                    <a:cubicBezTo>
                      <a:pt x="30290" y="28121"/>
                      <a:pt x="30290" y="27756"/>
                      <a:pt x="30313" y="27368"/>
                    </a:cubicBezTo>
                    <a:cubicBezTo>
                      <a:pt x="30313" y="27003"/>
                      <a:pt x="30313" y="26637"/>
                      <a:pt x="30313" y="26318"/>
                    </a:cubicBezTo>
                    <a:cubicBezTo>
                      <a:pt x="30290" y="26158"/>
                      <a:pt x="30290" y="25998"/>
                      <a:pt x="30290" y="25816"/>
                    </a:cubicBezTo>
                    <a:cubicBezTo>
                      <a:pt x="30290" y="25633"/>
                      <a:pt x="30267" y="25451"/>
                      <a:pt x="30267" y="25268"/>
                    </a:cubicBezTo>
                    <a:cubicBezTo>
                      <a:pt x="30267" y="25108"/>
                      <a:pt x="30267" y="24948"/>
                      <a:pt x="30244" y="24811"/>
                    </a:cubicBezTo>
                    <a:cubicBezTo>
                      <a:pt x="30244" y="24606"/>
                      <a:pt x="30244" y="24401"/>
                      <a:pt x="30244" y="24195"/>
                    </a:cubicBezTo>
                    <a:cubicBezTo>
                      <a:pt x="30244" y="23967"/>
                      <a:pt x="30221" y="23739"/>
                      <a:pt x="30221" y="23510"/>
                    </a:cubicBezTo>
                    <a:cubicBezTo>
                      <a:pt x="30199" y="23373"/>
                      <a:pt x="30199" y="23237"/>
                      <a:pt x="30199" y="23122"/>
                    </a:cubicBezTo>
                    <a:cubicBezTo>
                      <a:pt x="30176" y="22757"/>
                      <a:pt x="30176" y="22392"/>
                      <a:pt x="30176" y="22027"/>
                    </a:cubicBezTo>
                    <a:cubicBezTo>
                      <a:pt x="30176" y="21593"/>
                      <a:pt x="30176" y="21228"/>
                      <a:pt x="30153" y="20908"/>
                    </a:cubicBezTo>
                    <a:lnTo>
                      <a:pt x="30130" y="20520"/>
                    </a:lnTo>
                    <a:cubicBezTo>
                      <a:pt x="30130" y="20292"/>
                      <a:pt x="30107" y="20064"/>
                      <a:pt x="30107" y="19836"/>
                    </a:cubicBezTo>
                    <a:cubicBezTo>
                      <a:pt x="30085" y="19607"/>
                      <a:pt x="30085" y="19402"/>
                      <a:pt x="30062" y="19196"/>
                    </a:cubicBezTo>
                    <a:lnTo>
                      <a:pt x="30039" y="18717"/>
                    </a:lnTo>
                    <a:cubicBezTo>
                      <a:pt x="30016" y="18398"/>
                      <a:pt x="29993" y="18101"/>
                      <a:pt x="29948" y="17781"/>
                    </a:cubicBezTo>
                    <a:lnTo>
                      <a:pt x="29948" y="17667"/>
                    </a:lnTo>
                    <a:cubicBezTo>
                      <a:pt x="29902" y="17279"/>
                      <a:pt x="29879" y="16891"/>
                      <a:pt x="29856" y="16503"/>
                    </a:cubicBezTo>
                    <a:cubicBezTo>
                      <a:pt x="29833" y="16161"/>
                      <a:pt x="29811" y="15795"/>
                      <a:pt x="29788" y="15453"/>
                    </a:cubicBezTo>
                    <a:cubicBezTo>
                      <a:pt x="29765" y="15065"/>
                      <a:pt x="29742" y="14677"/>
                      <a:pt x="29697" y="14312"/>
                    </a:cubicBezTo>
                    <a:cubicBezTo>
                      <a:pt x="29674" y="13947"/>
                      <a:pt x="29628" y="13581"/>
                      <a:pt x="29605" y="13216"/>
                    </a:cubicBezTo>
                    <a:cubicBezTo>
                      <a:pt x="29582" y="13079"/>
                      <a:pt x="29560" y="12919"/>
                      <a:pt x="29560" y="12783"/>
                    </a:cubicBezTo>
                    <a:cubicBezTo>
                      <a:pt x="29537" y="12554"/>
                      <a:pt x="29514" y="12349"/>
                      <a:pt x="29491" y="12121"/>
                    </a:cubicBezTo>
                    <a:cubicBezTo>
                      <a:pt x="29423" y="11413"/>
                      <a:pt x="29331" y="10683"/>
                      <a:pt x="29217" y="9907"/>
                    </a:cubicBezTo>
                    <a:cubicBezTo>
                      <a:pt x="29172" y="9541"/>
                      <a:pt x="29126" y="9176"/>
                      <a:pt x="29080" y="8811"/>
                    </a:cubicBezTo>
                    <a:lnTo>
                      <a:pt x="29035" y="8469"/>
                    </a:lnTo>
                    <a:cubicBezTo>
                      <a:pt x="29012" y="8195"/>
                      <a:pt x="28989" y="7921"/>
                      <a:pt x="28943" y="7647"/>
                    </a:cubicBezTo>
                    <a:cubicBezTo>
                      <a:pt x="28898" y="7373"/>
                      <a:pt x="28852" y="7076"/>
                      <a:pt x="28829" y="6802"/>
                    </a:cubicBezTo>
                    <a:lnTo>
                      <a:pt x="28829" y="6871"/>
                    </a:lnTo>
                    <a:lnTo>
                      <a:pt x="28806" y="6734"/>
                    </a:lnTo>
                    <a:lnTo>
                      <a:pt x="28806" y="6620"/>
                    </a:lnTo>
                    <a:cubicBezTo>
                      <a:pt x="28783" y="6574"/>
                      <a:pt x="28783" y="6506"/>
                      <a:pt x="28783" y="6460"/>
                    </a:cubicBezTo>
                    <a:cubicBezTo>
                      <a:pt x="28761" y="6346"/>
                      <a:pt x="28738" y="6209"/>
                      <a:pt x="28738" y="6095"/>
                    </a:cubicBezTo>
                    <a:lnTo>
                      <a:pt x="28692" y="5889"/>
                    </a:lnTo>
                    <a:cubicBezTo>
                      <a:pt x="28669" y="5798"/>
                      <a:pt x="28669" y="5684"/>
                      <a:pt x="28647" y="5593"/>
                    </a:cubicBezTo>
                    <a:cubicBezTo>
                      <a:pt x="28578" y="5227"/>
                      <a:pt x="28532" y="4885"/>
                      <a:pt x="28464" y="4520"/>
                    </a:cubicBezTo>
                    <a:cubicBezTo>
                      <a:pt x="28418" y="4337"/>
                      <a:pt x="28373" y="4155"/>
                      <a:pt x="28350" y="3995"/>
                    </a:cubicBezTo>
                    <a:lnTo>
                      <a:pt x="28327" y="3881"/>
                    </a:lnTo>
                    <a:cubicBezTo>
                      <a:pt x="28281" y="3744"/>
                      <a:pt x="28259" y="3630"/>
                      <a:pt x="28213" y="3493"/>
                    </a:cubicBezTo>
                    <a:cubicBezTo>
                      <a:pt x="28167" y="3264"/>
                      <a:pt x="28099" y="3036"/>
                      <a:pt x="28030" y="2831"/>
                    </a:cubicBezTo>
                    <a:lnTo>
                      <a:pt x="27939" y="2511"/>
                    </a:lnTo>
                    <a:cubicBezTo>
                      <a:pt x="27848" y="2192"/>
                      <a:pt x="27734" y="1872"/>
                      <a:pt x="27642" y="1553"/>
                    </a:cubicBezTo>
                    <a:cubicBezTo>
                      <a:pt x="27597" y="1438"/>
                      <a:pt x="27551" y="1324"/>
                      <a:pt x="27505" y="1187"/>
                    </a:cubicBezTo>
                    <a:lnTo>
                      <a:pt x="27460" y="1073"/>
                    </a:lnTo>
                    <a:cubicBezTo>
                      <a:pt x="27414" y="913"/>
                      <a:pt x="27368" y="754"/>
                      <a:pt x="27346" y="594"/>
                    </a:cubicBezTo>
                    <a:cubicBezTo>
                      <a:pt x="27346" y="537"/>
                      <a:pt x="27346" y="481"/>
                      <a:pt x="27346" y="411"/>
                    </a:cubicBezTo>
                    <a:cubicBezTo>
                      <a:pt x="27346" y="320"/>
                      <a:pt x="27368" y="251"/>
                      <a:pt x="27323" y="160"/>
                    </a:cubicBezTo>
                    <a:cubicBezTo>
                      <a:pt x="27277" y="92"/>
                      <a:pt x="27186" y="23"/>
                      <a:pt x="27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38"/>
              <p:cNvSpPr/>
              <p:nvPr/>
            </p:nvSpPr>
            <p:spPr>
              <a:xfrm>
                <a:off x="7895587" y="3645889"/>
                <a:ext cx="530819" cy="293395"/>
              </a:xfrm>
              <a:custGeom>
                <a:avLst/>
                <a:gdLst/>
                <a:ahLst/>
                <a:cxnLst/>
                <a:rect l="l" t="t" r="r" b="b"/>
                <a:pathLst>
                  <a:path w="18968" h="10484" extrusionOk="0">
                    <a:moveTo>
                      <a:pt x="16480" y="777"/>
                    </a:moveTo>
                    <a:cubicBezTo>
                      <a:pt x="16467" y="781"/>
                      <a:pt x="16454" y="786"/>
                      <a:pt x="16441" y="790"/>
                    </a:cubicBezTo>
                    <a:lnTo>
                      <a:pt x="16441" y="790"/>
                    </a:lnTo>
                    <a:cubicBezTo>
                      <a:pt x="16454" y="784"/>
                      <a:pt x="16467" y="777"/>
                      <a:pt x="16480" y="777"/>
                    </a:cubicBezTo>
                    <a:close/>
                    <a:moveTo>
                      <a:pt x="14631" y="2374"/>
                    </a:moveTo>
                    <a:cubicBezTo>
                      <a:pt x="14631" y="2397"/>
                      <a:pt x="14608" y="2397"/>
                      <a:pt x="14608" y="2397"/>
                    </a:cubicBezTo>
                    <a:lnTo>
                      <a:pt x="14631" y="2374"/>
                    </a:lnTo>
                    <a:close/>
                    <a:moveTo>
                      <a:pt x="18694" y="1"/>
                    </a:moveTo>
                    <a:cubicBezTo>
                      <a:pt x="18626" y="1"/>
                      <a:pt x="18580" y="23"/>
                      <a:pt x="18534" y="46"/>
                    </a:cubicBezTo>
                    <a:cubicBezTo>
                      <a:pt x="18489" y="69"/>
                      <a:pt x="18443" y="115"/>
                      <a:pt x="18374" y="137"/>
                    </a:cubicBezTo>
                    <a:cubicBezTo>
                      <a:pt x="18342" y="121"/>
                      <a:pt x="18287" y="105"/>
                      <a:pt x="18233" y="105"/>
                    </a:cubicBezTo>
                    <a:cubicBezTo>
                      <a:pt x="18211" y="105"/>
                      <a:pt x="18189" y="108"/>
                      <a:pt x="18169" y="115"/>
                    </a:cubicBezTo>
                    <a:cubicBezTo>
                      <a:pt x="17895" y="229"/>
                      <a:pt x="17598" y="320"/>
                      <a:pt x="17302" y="411"/>
                    </a:cubicBezTo>
                    <a:cubicBezTo>
                      <a:pt x="17165" y="457"/>
                      <a:pt x="17028" y="526"/>
                      <a:pt x="16891" y="571"/>
                    </a:cubicBezTo>
                    <a:cubicBezTo>
                      <a:pt x="16731" y="640"/>
                      <a:pt x="16571" y="731"/>
                      <a:pt x="16411" y="799"/>
                    </a:cubicBezTo>
                    <a:cubicBezTo>
                      <a:pt x="16414" y="799"/>
                      <a:pt x="16417" y="799"/>
                      <a:pt x="16420" y="798"/>
                    </a:cubicBezTo>
                    <a:lnTo>
                      <a:pt x="16420" y="798"/>
                    </a:lnTo>
                    <a:cubicBezTo>
                      <a:pt x="16308" y="842"/>
                      <a:pt x="16208" y="898"/>
                      <a:pt x="16092" y="936"/>
                    </a:cubicBezTo>
                    <a:cubicBezTo>
                      <a:pt x="15687" y="1149"/>
                      <a:pt x="15282" y="1362"/>
                      <a:pt x="14878" y="1557"/>
                    </a:cubicBezTo>
                    <a:lnTo>
                      <a:pt x="14878" y="1557"/>
                    </a:lnTo>
                    <a:cubicBezTo>
                      <a:pt x="14879" y="1555"/>
                      <a:pt x="14881" y="1554"/>
                      <a:pt x="14882" y="1553"/>
                    </a:cubicBezTo>
                    <a:lnTo>
                      <a:pt x="14882" y="1553"/>
                    </a:lnTo>
                    <a:cubicBezTo>
                      <a:pt x="14266" y="1849"/>
                      <a:pt x="13627" y="2146"/>
                      <a:pt x="13033" y="2466"/>
                    </a:cubicBezTo>
                    <a:cubicBezTo>
                      <a:pt x="12737" y="2625"/>
                      <a:pt x="12440" y="2808"/>
                      <a:pt x="12143" y="2968"/>
                    </a:cubicBezTo>
                    <a:cubicBezTo>
                      <a:pt x="12029" y="3059"/>
                      <a:pt x="11869" y="3128"/>
                      <a:pt x="11732" y="3196"/>
                    </a:cubicBezTo>
                    <a:cubicBezTo>
                      <a:pt x="11595" y="3287"/>
                      <a:pt x="11436" y="3356"/>
                      <a:pt x="11299" y="3447"/>
                    </a:cubicBezTo>
                    <a:cubicBezTo>
                      <a:pt x="11002" y="3584"/>
                      <a:pt x="10705" y="3744"/>
                      <a:pt x="10408" y="3904"/>
                    </a:cubicBezTo>
                    <a:cubicBezTo>
                      <a:pt x="10112" y="4063"/>
                      <a:pt x="9815" y="4223"/>
                      <a:pt x="9541" y="4360"/>
                    </a:cubicBezTo>
                    <a:cubicBezTo>
                      <a:pt x="9222" y="4520"/>
                      <a:pt x="8925" y="4657"/>
                      <a:pt x="8628" y="4817"/>
                    </a:cubicBezTo>
                    <a:cubicBezTo>
                      <a:pt x="8308" y="4976"/>
                      <a:pt x="7989" y="5159"/>
                      <a:pt x="7692" y="5319"/>
                    </a:cubicBezTo>
                    <a:cubicBezTo>
                      <a:pt x="7395" y="5479"/>
                      <a:pt x="7099" y="5638"/>
                      <a:pt x="6825" y="5821"/>
                    </a:cubicBezTo>
                    <a:cubicBezTo>
                      <a:pt x="6665" y="5912"/>
                      <a:pt x="6505" y="6004"/>
                      <a:pt x="6346" y="6118"/>
                    </a:cubicBezTo>
                    <a:cubicBezTo>
                      <a:pt x="6254" y="6163"/>
                      <a:pt x="6186" y="6209"/>
                      <a:pt x="6094" y="6277"/>
                    </a:cubicBezTo>
                    <a:lnTo>
                      <a:pt x="6072" y="6277"/>
                    </a:lnTo>
                    <a:cubicBezTo>
                      <a:pt x="6003" y="6277"/>
                      <a:pt x="5957" y="6300"/>
                      <a:pt x="5912" y="6300"/>
                    </a:cubicBezTo>
                    <a:cubicBezTo>
                      <a:pt x="5866" y="6323"/>
                      <a:pt x="5843" y="6346"/>
                      <a:pt x="5798" y="6346"/>
                    </a:cubicBezTo>
                    <a:cubicBezTo>
                      <a:pt x="5706" y="6392"/>
                      <a:pt x="5615" y="6437"/>
                      <a:pt x="5524" y="6483"/>
                    </a:cubicBezTo>
                    <a:cubicBezTo>
                      <a:pt x="5364" y="6574"/>
                      <a:pt x="5227" y="6666"/>
                      <a:pt x="5090" y="6757"/>
                    </a:cubicBezTo>
                    <a:cubicBezTo>
                      <a:pt x="4793" y="6939"/>
                      <a:pt x="4519" y="7122"/>
                      <a:pt x="4246" y="7282"/>
                    </a:cubicBezTo>
                    <a:cubicBezTo>
                      <a:pt x="3926" y="7487"/>
                      <a:pt x="3629" y="7670"/>
                      <a:pt x="3333" y="7852"/>
                    </a:cubicBezTo>
                    <a:cubicBezTo>
                      <a:pt x="3013" y="8035"/>
                      <a:pt x="2739" y="8218"/>
                      <a:pt x="2442" y="8423"/>
                    </a:cubicBezTo>
                    <a:cubicBezTo>
                      <a:pt x="2054" y="8674"/>
                      <a:pt x="1666" y="8925"/>
                      <a:pt x="1278" y="9153"/>
                    </a:cubicBezTo>
                    <a:cubicBezTo>
                      <a:pt x="1096" y="9268"/>
                      <a:pt x="913" y="9382"/>
                      <a:pt x="753" y="9496"/>
                    </a:cubicBezTo>
                    <a:cubicBezTo>
                      <a:pt x="639" y="9564"/>
                      <a:pt x="525" y="9633"/>
                      <a:pt x="434" y="9701"/>
                    </a:cubicBezTo>
                    <a:cubicBezTo>
                      <a:pt x="388" y="9724"/>
                      <a:pt x="365" y="9747"/>
                      <a:pt x="320" y="9770"/>
                    </a:cubicBezTo>
                    <a:cubicBezTo>
                      <a:pt x="251" y="9815"/>
                      <a:pt x="160" y="9884"/>
                      <a:pt x="91" y="9952"/>
                    </a:cubicBezTo>
                    <a:cubicBezTo>
                      <a:pt x="23" y="10044"/>
                      <a:pt x="0" y="10158"/>
                      <a:pt x="23" y="10249"/>
                    </a:cubicBezTo>
                    <a:cubicBezTo>
                      <a:pt x="69" y="10363"/>
                      <a:pt x="160" y="10455"/>
                      <a:pt x="274" y="10477"/>
                    </a:cubicBezTo>
                    <a:cubicBezTo>
                      <a:pt x="292" y="10482"/>
                      <a:pt x="311" y="10484"/>
                      <a:pt x="331" y="10484"/>
                    </a:cubicBezTo>
                    <a:cubicBezTo>
                      <a:pt x="411" y="10484"/>
                      <a:pt x="502" y="10455"/>
                      <a:pt x="594" y="10455"/>
                    </a:cubicBezTo>
                    <a:cubicBezTo>
                      <a:pt x="639" y="10432"/>
                      <a:pt x="685" y="10432"/>
                      <a:pt x="730" y="10409"/>
                    </a:cubicBezTo>
                    <a:cubicBezTo>
                      <a:pt x="1027" y="10363"/>
                      <a:pt x="1301" y="10318"/>
                      <a:pt x="1598" y="10272"/>
                    </a:cubicBezTo>
                    <a:cubicBezTo>
                      <a:pt x="1712" y="10226"/>
                      <a:pt x="1872" y="10203"/>
                      <a:pt x="1986" y="10158"/>
                    </a:cubicBezTo>
                    <a:cubicBezTo>
                      <a:pt x="2123" y="10135"/>
                      <a:pt x="2237" y="10044"/>
                      <a:pt x="2351" y="9975"/>
                    </a:cubicBezTo>
                    <a:cubicBezTo>
                      <a:pt x="2465" y="9884"/>
                      <a:pt x="2579" y="9793"/>
                      <a:pt x="2693" y="9701"/>
                    </a:cubicBezTo>
                    <a:cubicBezTo>
                      <a:pt x="2808" y="9610"/>
                      <a:pt x="2945" y="9542"/>
                      <a:pt x="3059" y="9450"/>
                    </a:cubicBezTo>
                    <a:cubicBezTo>
                      <a:pt x="3173" y="9359"/>
                      <a:pt x="3287" y="9268"/>
                      <a:pt x="3401" y="9199"/>
                    </a:cubicBezTo>
                    <a:cubicBezTo>
                      <a:pt x="3538" y="9085"/>
                      <a:pt x="3675" y="8994"/>
                      <a:pt x="3789" y="8902"/>
                    </a:cubicBezTo>
                    <a:cubicBezTo>
                      <a:pt x="4063" y="8720"/>
                      <a:pt x="4314" y="8537"/>
                      <a:pt x="4588" y="8377"/>
                    </a:cubicBezTo>
                    <a:cubicBezTo>
                      <a:pt x="4885" y="8195"/>
                      <a:pt x="5159" y="8012"/>
                      <a:pt x="5455" y="7807"/>
                    </a:cubicBezTo>
                    <a:cubicBezTo>
                      <a:pt x="6003" y="7464"/>
                      <a:pt x="6551" y="7099"/>
                      <a:pt x="7122" y="6757"/>
                    </a:cubicBezTo>
                    <a:cubicBezTo>
                      <a:pt x="7395" y="6574"/>
                      <a:pt x="7715" y="6414"/>
                      <a:pt x="8012" y="6255"/>
                    </a:cubicBezTo>
                    <a:cubicBezTo>
                      <a:pt x="8286" y="6072"/>
                      <a:pt x="8582" y="5935"/>
                      <a:pt x="8879" y="5775"/>
                    </a:cubicBezTo>
                    <a:cubicBezTo>
                      <a:pt x="9450" y="5456"/>
                      <a:pt x="10020" y="5136"/>
                      <a:pt x="10591" y="4817"/>
                    </a:cubicBezTo>
                    <a:cubicBezTo>
                      <a:pt x="11162" y="4497"/>
                      <a:pt x="11755" y="4200"/>
                      <a:pt x="12349" y="3904"/>
                    </a:cubicBezTo>
                    <a:cubicBezTo>
                      <a:pt x="12645" y="3744"/>
                      <a:pt x="12942" y="3607"/>
                      <a:pt x="13216" y="3447"/>
                    </a:cubicBezTo>
                    <a:cubicBezTo>
                      <a:pt x="13513" y="3265"/>
                      <a:pt x="13809" y="3105"/>
                      <a:pt x="14106" y="2945"/>
                    </a:cubicBezTo>
                    <a:cubicBezTo>
                      <a:pt x="14403" y="2785"/>
                      <a:pt x="14677" y="2625"/>
                      <a:pt x="14973" y="2488"/>
                    </a:cubicBezTo>
                    <a:cubicBezTo>
                      <a:pt x="15270" y="2329"/>
                      <a:pt x="15567" y="2192"/>
                      <a:pt x="15841" y="2032"/>
                    </a:cubicBezTo>
                    <a:cubicBezTo>
                      <a:pt x="16001" y="1941"/>
                      <a:pt x="16160" y="1849"/>
                      <a:pt x="16320" y="1781"/>
                    </a:cubicBezTo>
                    <a:cubicBezTo>
                      <a:pt x="16457" y="1690"/>
                      <a:pt x="16594" y="1621"/>
                      <a:pt x="16731" y="1553"/>
                    </a:cubicBezTo>
                    <a:cubicBezTo>
                      <a:pt x="17005" y="1416"/>
                      <a:pt x="17302" y="1279"/>
                      <a:pt x="17576" y="1142"/>
                    </a:cubicBezTo>
                    <a:cubicBezTo>
                      <a:pt x="17986" y="914"/>
                      <a:pt x="18420" y="708"/>
                      <a:pt x="18831" y="480"/>
                    </a:cubicBezTo>
                    <a:cubicBezTo>
                      <a:pt x="18945" y="411"/>
                      <a:pt x="18968" y="229"/>
                      <a:pt x="18899" y="115"/>
                    </a:cubicBezTo>
                    <a:cubicBezTo>
                      <a:pt x="18854" y="69"/>
                      <a:pt x="18808" y="23"/>
                      <a:pt x="18740" y="23"/>
                    </a:cubicBezTo>
                    <a:cubicBezTo>
                      <a:pt x="18717" y="1"/>
                      <a:pt x="18694" y="1"/>
                      <a:pt x="18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38"/>
              <p:cNvSpPr/>
              <p:nvPr/>
            </p:nvSpPr>
            <p:spPr>
              <a:xfrm>
                <a:off x="8124896" y="3832409"/>
                <a:ext cx="168022" cy="104580"/>
              </a:xfrm>
              <a:custGeom>
                <a:avLst/>
                <a:gdLst/>
                <a:ahLst/>
                <a:cxnLst/>
                <a:rect l="l" t="t" r="r" b="b"/>
                <a:pathLst>
                  <a:path w="6004" h="3737" extrusionOk="0">
                    <a:moveTo>
                      <a:pt x="5912" y="1"/>
                    </a:moveTo>
                    <a:cubicBezTo>
                      <a:pt x="5889" y="1"/>
                      <a:pt x="5866" y="23"/>
                      <a:pt x="5866" y="23"/>
                    </a:cubicBezTo>
                    <a:cubicBezTo>
                      <a:pt x="5730" y="115"/>
                      <a:pt x="5593" y="183"/>
                      <a:pt x="5433" y="252"/>
                    </a:cubicBezTo>
                    <a:cubicBezTo>
                      <a:pt x="5296" y="343"/>
                      <a:pt x="5136" y="411"/>
                      <a:pt x="4999" y="503"/>
                    </a:cubicBezTo>
                    <a:cubicBezTo>
                      <a:pt x="4839" y="571"/>
                      <a:pt x="4702" y="640"/>
                      <a:pt x="4565" y="708"/>
                    </a:cubicBezTo>
                    <a:cubicBezTo>
                      <a:pt x="4428" y="799"/>
                      <a:pt x="4269" y="868"/>
                      <a:pt x="4132" y="936"/>
                    </a:cubicBezTo>
                    <a:cubicBezTo>
                      <a:pt x="3812" y="1119"/>
                      <a:pt x="3515" y="1279"/>
                      <a:pt x="3196" y="1461"/>
                    </a:cubicBezTo>
                    <a:cubicBezTo>
                      <a:pt x="3059" y="1530"/>
                      <a:pt x="2922" y="1621"/>
                      <a:pt x="2785" y="1690"/>
                    </a:cubicBezTo>
                    <a:cubicBezTo>
                      <a:pt x="2625" y="1781"/>
                      <a:pt x="2465" y="1872"/>
                      <a:pt x="2329" y="1941"/>
                    </a:cubicBezTo>
                    <a:cubicBezTo>
                      <a:pt x="1941" y="2169"/>
                      <a:pt x="1575" y="2397"/>
                      <a:pt x="1187" y="2625"/>
                    </a:cubicBezTo>
                    <a:cubicBezTo>
                      <a:pt x="1005" y="2740"/>
                      <a:pt x="822" y="2854"/>
                      <a:pt x="639" y="2991"/>
                    </a:cubicBezTo>
                    <a:cubicBezTo>
                      <a:pt x="548" y="3036"/>
                      <a:pt x="457" y="3082"/>
                      <a:pt x="366" y="3150"/>
                    </a:cubicBezTo>
                    <a:cubicBezTo>
                      <a:pt x="274" y="3196"/>
                      <a:pt x="183" y="3265"/>
                      <a:pt x="114" y="3333"/>
                    </a:cubicBezTo>
                    <a:cubicBezTo>
                      <a:pt x="46" y="3356"/>
                      <a:pt x="23" y="3401"/>
                      <a:pt x="0" y="3470"/>
                    </a:cubicBezTo>
                    <a:cubicBezTo>
                      <a:pt x="0" y="3516"/>
                      <a:pt x="0" y="3584"/>
                      <a:pt x="46" y="3630"/>
                    </a:cubicBezTo>
                    <a:cubicBezTo>
                      <a:pt x="89" y="3701"/>
                      <a:pt x="158" y="3737"/>
                      <a:pt x="227" y="3737"/>
                    </a:cubicBezTo>
                    <a:cubicBezTo>
                      <a:pt x="268" y="3737"/>
                      <a:pt x="309" y="3724"/>
                      <a:pt x="343" y="3698"/>
                    </a:cubicBezTo>
                    <a:cubicBezTo>
                      <a:pt x="480" y="3607"/>
                      <a:pt x="617" y="3538"/>
                      <a:pt x="754" y="3447"/>
                    </a:cubicBezTo>
                    <a:cubicBezTo>
                      <a:pt x="868" y="3356"/>
                      <a:pt x="1005" y="3265"/>
                      <a:pt x="1142" y="3173"/>
                    </a:cubicBezTo>
                    <a:cubicBezTo>
                      <a:pt x="1438" y="2991"/>
                      <a:pt x="1712" y="2785"/>
                      <a:pt x="1986" y="2603"/>
                    </a:cubicBezTo>
                    <a:cubicBezTo>
                      <a:pt x="2283" y="2420"/>
                      <a:pt x="2557" y="2215"/>
                      <a:pt x="2831" y="2032"/>
                    </a:cubicBezTo>
                    <a:cubicBezTo>
                      <a:pt x="2968" y="1941"/>
                      <a:pt x="3127" y="1872"/>
                      <a:pt x="3264" y="1781"/>
                    </a:cubicBezTo>
                    <a:cubicBezTo>
                      <a:pt x="3401" y="1690"/>
                      <a:pt x="3538" y="1575"/>
                      <a:pt x="3652" y="1484"/>
                    </a:cubicBezTo>
                    <a:cubicBezTo>
                      <a:pt x="3858" y="1370"/>
                      <a:pt x="4063" y="1233"/>
                      <a:pt x="4246" y="1119"/>
                    </a:cubicBezTo>
                    <a:cubicBezTo>
                      <a:pt x="4337" y="1050"/>
                      <a:pt x="4428" y="1005"/>
                      <a:pt x="4520" y="959"/>
                    </a:cubicBezTo>
                    <a:cubicBezTo>
                      <a:pt x="4611" y="891"/>
                      <a:pt x="4702" y="845"/>
                      <a:pt x="4794" y="777"/>
                    </a:cubicBezTo>
                    <a:cubicBezTo>
                      <a:pt x="4999" y="685"/>
                      <a:pt x="5205" y="571"/>
                      <a:pt x="5387" y="457"/>
                    </a:cubicBezTo>
                    <a:cubicBezTo>
                      <a:pt x="5570" y="366"/>
                      <a:pt x="5775" y="274"/>
                      <a:pt x="5958" y="160"/>
                    </a:cubicBezTo>
                    <a:cubicBezTo>
                      <a:pt x="5981" y="137"/>
                      <a:pt x="6003" y="92"/>
                      <a:pt x="5981" y="46"/>
                    </a:cubicBezTo>
                    <a:cubicBezTo>
                      <a:pt x="5958" y="23"/>
                      <a:pt x="5935" y="1"/>
                      <a:pt x="591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38"/>
              <p:cNvSpPr/>
              <p:nvPr/>
            </p:nvSpPr>
            <p:spPr>
              <a:xfrm>
                <a:off x="6880571" y="3929489"/>
                <a:ext cx="1091695" cy="1213066"/>
              </a:xfrm>
              <a:custGeom>
                <a:avLst/>
                <a:gdLst/>
                <a:ahLst/>
                <a:cxnLst/>
                <a:rect l="l" t="t" r="r" b="b"/>
                <a:pathLst>
                  <a:path w="39010" h="43347" extrusionOk="0">
                    <a:moveTo>
                      <a:pt x="38690" y="1"/>
                    </a:moveTo>
                    <a:cubicBezTo>
                      <a:pt x="38644" y="1"/>
                      <a:pt x="38598" y="24"/>
                      <a:pt x="38553" y="47"/>
                    </a:cubicBezTo>
                    <a:cubicBezTo>
                      <a:pt x="38461" y="115"/>
                      <a:pt x="38393" y="184"/>
                      <a:pt x="38302" y="252"/>
                    </a:cubicBezTo>
                    <a:cubicBezTo>
                      <a:pt x="38256" y="206"/>
                      <a:pt x="38210" y="184"/>
                      <a:pt x="38142" y="184"/>
                    </a:cubicBezTo>
                    <a:cubicBezTo>
                      <a:pt x="38119" y="184"/>
                      <a:pt x="38096" y="184"/>
                      <a:pt x="38050" y="206"/>
                    </a:cubicBezTo>
                    <a:cubicBezTo>
                      <a:pt x="37936" y="252"/>
                      <a:pt x="37799" y="275"/>
                      <a:pt x="37685" y="321"/>
                    </a:cubicBezTo>
                    <a:cubicBezTo>
                      <a:pt x="37640" y="321"/>
                      <a:pt x="37571" y="343"/>
                      <a:pt x="37525" y="343"/>
                    </a:cubicBezTo>
                    <a:cubicBezTo>
                      <a:pt x="37480" y="366"/>
                      <a:pt x="37434" y="366"/>
                      <a:pt x="37389" y="389"/>
                    </a:cubicBezTo>
                    <a:lnTo>
                      <a:pt x="37252" y="412"/>
                    </a:lnTo>
                    <a:cubicBezTo>
                      <a:pt x="37092" y="435"/>
                      <a:pt x="36932" y="480"/>
                      <a:pt x="36772" y="503"/>
                    </a:cubicBezTo>
                    <a:cubicBezTo>
                      <a:pt x="36704" y="526"/>
                      <a:pt x="36612" y="526"/>
                      <a:pt x="36521" y="549"/>
                    </a:cubicBezTo>
                    <a:cubicBezTo>
                      <a:pt x="36339" y="572"/>
                      <a:pt x="36133" y="594"/>
                      <a:pt x="35951" y="663"/>
                    </a:cubicBezTo>
                    <a:cubicBezTo>
                      <a:pt x="35791" y="709"/>
                      <a:pt x="35654" y="777"/>
                      <a:pt x="35517" y="868"/>
                    </a:cubicBezTo>
                    <a:lnTo>
                      <a:pt x="35471" y="891"/>
                    </a:lnTo>
                    <a:lnTo>
                      <a:pt x="35403" y="914"/>
                    </a:lnTo>
                    <a:cubicBezTo>
                      <a:pt x="35289" y="982"/>
                      <a:pt x="35152" y="1051"/>
                      <a:pt x="35038" y="1119"/>
                    </a:cubicBezTo>
                    <a:cubicBezTo>
                      <a:pt x="34764" y="1279"/>
                      <a:pt x="34513" y="1439"/>
                      <a:pt x="34239" y="1599"/>
                    </a:cubicBezTo>
                    <a:lnTo>
                      <a:pt x="34193" y="1644"/>
                    </a:lnTo>
                    <a:cubicBezTo>
                      <a:pt x="33919" y="1804"/>
                      <a:pt x="33645" y="1987"/>
                      <a:pt x="33371" y="2192"/>
                    </a:cubicBezTo>
                    <a:lnTo>
                      <a:pt x="33029" y="2466"/>
                    </a:lnTo>
                    <a:cubicBezTo>
                      <a:pt x="32892" y="2580"/>
                      <a:pt x="32732" y="2694"/>
                      <a:pt x="32595" y="2808"/>
                    </a:cubicBezTo>
                    <a:cubicBezTo>
                      <a:pt x="32413" y="2945"/>
                      <a:pt x="32230" y="3082"/>
                      <a:pt x="32047" y="3219"/>
                    </a:cubicBezTo>
                    <a:lnTo>
                      <a:pt x="31842" y="3379"/>
                    </a:lnTo>
                    <a:cubicBezTo>
                      <a:pt x="31682" y="3493"/>
                      <a:pt x="31545" y="3607"/>
                      <a:pt x="31408" y="3721"/>
                    </a:cubicBezTo>
                    <a:cubicBezTo>
                      <a:pt x="31294" y="3813"/>
                      <a:pt x="31157" y="3904"/>
                      <a:pt x="31043" y="3995"/>
                    </a:cubicBezTo>
                    <a:lnTo>
                      <a:pt x="30838" y="4155"/>
                    </a:lnTo>
                    <a:lnTo>
                      <a:pt x="30632" y="4315"/>
                    </a:lnTo>
                    <a:cubicBezTo>
                      <a:pt x="30518" y="4406"/>
                      <a:pt x="30381" y="4498"/>
                      <a:pt x="30267" y="4589"/>
                    </a:cubicBezTo>
                    <a:cubicBezTo>
                      <a:pt x="30130" y="4680"/>
                      <a:pt x="29993" y="4771"/>
                      <a:pt x="29856" y="4886"/>
                    </a:cubicBezTo>
                    <a:cubicBezTo>
                      <a:pt x="29696" y="4977"/>
                      <a:pt x="29559" y="5091"/>
                      <a:pt x="29400" y="5205"/>
                    </a:cubicBezTo>
                    <a:cubicBezTo>
                      <a:pt x="29331" y="5251"/>
                      <a:pt x="29286" y="5296"/>
                      <a:pt x="29217" y="5319"/>
                    </a:cubicBezTo>
                    <a:cubicBezTo>
                      <a:pt x="29149" y="5388"/>
                      <a:pt x="29057" y="5433"/>
                      <a:pt x="28989" y="5479"/>
                    </a:cubicBezTo>
                    <a:cubicBezTo>
                      <a:pt x="28852" y="5570"/>
                      <a:pt x="28715" y="5684"/>
                      <a:pt x="28578" y="5799"/>
                    </a:cubicBezTo>
                    <a:cubicBezTo>
                      <a:pt x="28144" y="6118"/>
                      <a:pt x="27711" y="6483"/>
                      <a:pt x="27277" y="6826"/>
                    </a:cubicBezTo>
                    <a:lnTo>
                      <a:pt x="27049" y="7031"/>
                    </a:lnTo>
                    <a:cubicBezTo>
                      <a:pt x="26912" y="7145"/>
                      <a:pt x="26775" y="7259"/>
                      <a:pt x="26638" y="7374"/>
                    </a:cubicBezTo>
                    <a:lnTo>
                      <a:pt x="26546" y="7465"/>
                    </a:lnTo>
                    <a:lnTo>
                      <a:pt x="26387" y="7602"/>
                    </a:lnTo>
                    <a:lnTo>
                      <a:pt x="26295" y="7670"/>
                    </a:lnTo>
                    <a:lnTo>
                      <a:pt x="26204" y="7739"/>
                    </a:lnTo>
                    <a:lnTo>
                      <a:pt x="25953" y="7967"/>
                    </a:lnTo>
                    <a:cubicBezTo>
                      <a:pt x="25770" y="8104"/>
                      <a:pt x="25588" y="8264"/>
                      <a:pt x="25428" y="8401"/>
                    </a:cubicBezTo>
                    <a:cubicBezTo>
                      <a:pt x="25291" y="8515"/>
                      <a:pt x="25177" y="8629"/>
                      <a:pt x="25040" y="8766"/>
                    </a:cubicBezTo>
                    <a:cubicBezTo>
                      <a:pt x="24949" y="8857"/>
                      <a:pt x="24835" y="8948"/>
                      <a:pt x="24720" y="9063"/>
                    </a:cubicBezTo>
                    <a:cubicBezTo>
                      <a:pt x="24492" y="9268"/>
                      <a:pt x="24241" y="9496"/>
                      <a:pt x="24013" y="9702"/>
                    </a:cubicBezTo>
                    <a:cubicBezTo>
                      <a:pt x="23853" y="9861"/>
                      <a:pt x="23716" y="9998"/>
                      <a:pt x="23556" y="10158"/>
                    </a:cubicBezTo>
                    <a:lnTo>
                      <a:pt x="23328" y="10386"/>
                    </a:lnTo>
                    <a:lnTo>
                      <a:pt x="22598" y="11117"/>
                    </a:lnTo>
                    <a:cubicBezTo>
                      <a:pt x="21936" y="11756"/>
                      <a:pt x="21251" y="12441"/>
                      <a:pt x="20589" y="13103"/>
                    </a:cubicBezTo>
                    <a:lnTo>
                      <a:pt x="20429" y="13262"/>
                    </a:lnTo>
                    <a:cubicBezTo>
                      <a:pt x="20270" y="13422"/>
                      <a:pt x="20110" y="13582"/>
                      <a:pt x="19973" y="13742"/>
                    </a:cubicBezTo>
                    <a:cubicBezTo>
                      <a:pt x="19813" y="13879"/>
                      <a:pt x="19653" y="14038"/>
                      <a:pt x="19516" y="14198"/>
                    </a:cubicBezTo>
                    <a:lnTo>
                      <a:pt x="19288" y="14427"/>
                    </a:lnTo>
                    <a:lnTo>
                      <a:pt x="19128" y="14609"/>
                    </a:lnTo>
                    <a:cubicBezTo>
                      <a:pt x="18968" y="14792"/>
                      <a:pt x="18786" y="14952"/>
                      <a:pt x="18626" y="15134"/>
                    </a:cubicBezTo>
                    <a:cubicBezTo>
                      <a:pt x="18421" y="15362"/>
                      <a:pt x="18238" y="15568"/>
                      <a:pt x="18033" y="15796"/>
                    </a:cubicBezTo>
                    <a:cubicBezTo>
                      <a:pt x="17667" y="16253"/>
                      <a:pt x="17257" y="16709"/>
                      <a:pt x="16891" y="17143"/>
                    </a:cubicBezTo>
                    <a:lnTo>
                      <a:pt x="16777" y="17257"/>
                    </a:lnTo>
                    <a:cubicBezTo>
                      <a:pt x="16572" y="17508"/>
                      <a:pt x="16344" y="17736"/>
                      <a:pt x="16138" y="17987"/>
                    </a:cubicBezTo>
                    <a:cubicBezTo>
                      <a:pt x="15933" y="18193"/>
                      <a:pt x="15750" y="18398"/>
                      <a:pt x="15568" y="18626"/>
                    </a:cubicBezTo>
                    <a:lnTo>
                      <a:pt x="15385" y="18855"/>
                    </a:lnTo>
                    <a:cubicBezTo>
                      <a:pt x="15248" y="19037"/>
                      <a:pt x="15111" y="19197"/>
                      <a:pt x="14974" y="19357"/>
                    </a:cubicBezTo>
                    <a:cubicBezTo>
                      <a:pt x="14883" y="19471"/>
                      <a:pt x="14791" y="19585"/>
                      <a:pt x="14677" y="19699"/>
                    </a:cubicBezTo>
                    <a:cubicBezTo>
                      <a:pt x="14586" y="19813"/>
                      <a:pt x="14472" y="19950"/>
                      <a:pt x="14358" y="20087"/>
                    </a:cubicBezTo>
                    <a:cubicBezTo>
                      <a:pt x="14221" y="20247"/>
                      <a:pt x="14061" y="20430"/>
                      <a:pt x="13924" y="20589"/>
                    </a:cubicBezTo>
                    <a:cubicBezTo>
                      <a:pt x="13673" y="20863"/>
                      <a:pt x="13422" y="21137"/>
                      <a:pt x="13194" y="21434"/>
                    </a:cubicBezTo>
                    <a:lnTo>
                      <a:pt x="12988" y="21662"/>
                    </a:lnTo>
                    <a:cubicBezTo>
                      <a:pt x="12851" y="21845"/>
                      <a:pt x="12714" y="22027"/>
                      <a:pt x="12577" y="22187"/>
                    </a:cubicBezTo>
                    <a:cubicBezTo>
                      <a:pt x="12486" y="22324"/>
                      <a:pt x="12395" y="22438"/>
                      <a:pt x="12304" y="22552"/>
                    </a:cubicBezTo>
                    <a:cubicBezTo>
                      <a:pt x="12189" y="22689"/>
                      <a:pt x="12098" y="22826"/>
                      <a:pt x="11984" y="22963"/>
                    </a:cubicBezTo>
                    <a:lnTo>
                      <a:pt x="11824" y="23146"/>
                    </a:lnTo>
                    <a:cubicBezTo>
                      <a:pt x="11687" y="23328"/>
                      <a:pt x="11550" y="23511"/>
                      <a:pt x="11390" y="23694"/>
                    </a:cubicBezTo>
                    <a:lnTo>
                      <a:pt x="11276" y="23831"/>
                    </a:lnTo>
                    <a:cubicBezTo>
                      <a:pt x="11117" y="24036"/>
                      <a:pt x="10934" y="24264"/>
                      <a:pt x="10774" y="24470"/>
                    </a:cubicBezTo>
                    <a:lnTo>
                      <a:pt x="10637" y="24629"/>
                    </a:lnTo>
                    <a:cubicBezTo>
                      <a:pt x="10546" y="24766"/>
                      <a:pt x="10455" y="24880"/>
                      <a:pt x="10363" y="25017"/>
                    </a:cubicBezTo>
                    <a:cubicBezTo>
                      <a:pt x="10272" y="25154"/>
                      <a:pt x="10158" y="25291"/>
                      <a:pt x="10067" y="25428"/>
                    </a:cubicBezTo>
                    <a:lnTo>
                      <a:pt x="9930" y="25611"/>
                    </a:lnTo>
                    <a:cubicBezTo>
                      <a:pt x="9884" y="25702"/>
                      <a:pt x="9838" y="25771"/>
                      <a:pt x="9770" y="25839"/>
                    </a:cubicBezTo>
                    <a:cubicBezTo>
                      <a:pt x="9701" y="25953"/>
                      <a:pt x="9610" y="26067"/>
                      <a:pt x="9542" y="26159"/>
                    </a:cubicBezTo>
                    <a:cubicBezTo>
                      <a:pt x="9473" y="26273"/>
                      <a:pt x="9405" y="26387"/>
                      <a:pt x="9336" y="26501"/>
                    </a:cubicBezTo>
                    <a:cubicBezTo>
                      <a:pt x="9291" y="26592"/>
                      <a:pt x="9245" y="26684"/>
                      <a:pt x="9222" y="26798"/>
                    </a:cubicBezTo>
                    <a:cubicBezTo>
                      <a:pt x="9017" y="27049"/>
                      <a:pt x="8834" y="27300"/>
                      <a:pt x="8651" y="27528"/>
                    </a:cubicBezTo>
                    <a:cubicBezTo>
                      <a:pt x="8515" y="27711"/>
                      <a:pt x="8378" y="27893"/>
                      <a:pt x="8241" y="28099"/>
                    </a:cubicBezTo>
                    <a:cubicBezTo>
                      <a:pt x="8149" y="28213"/>
                      <a:pt x="8081" y="28327"/>
                      <a:pt x="7990" y="28441"/>
                    </a:cubicBezTo>
                    <a:lnTo>
                      <a:pt x="7875" y="28601"/>
                    </a:lnTo>
                    <a:cubicBezTo>
                      <a:pt x="7761" y="28738"/>
                      <a:pt x="7670" y="28898"/>
                      <a:pt x="7556" y="29035"/>
                    </a:cubicBezTo>
                    <a:cubicBezTo>
                      <a:pt x="7396" y="29263"/>
                      <a:pt x="7236" y="29468"/>
                      <a:pt x="7099" y="29697"/>
                    </a:cubicBezTo>
                    <a:lnTo>
                      <a:pt x="7031" y="29788"/>
                    </a:lnTo>
                    <a:cubicBezTo>
                      <a:pt x="6803" y="30107"/>
                      <a:pt x="6574" y="30450"/>
                      <a:pt x="6346" y="30792"/>
                    </a:cubicBezTo>
                    <a:cubicBezTo>
                      <a:pt x="6232" y="30975"/>
                      <a:pt x="6118" y="31135"/>
                      <a:pt x="6027" y="31317"/>
                    </a:cubicBezTo>
                    <a:cubicBezTo>
                      <a:pt x="5981" y="31409"/>
                      <a:pt x="5935" y="31477"/>
                      <a:pt x="5890" y="31568"/>
                    </a:cubicBezTo>
                    <a:lnTo>
                      <a:pt x="5844" y="31637"/>
                    </a:lnTo>
                    <a:cubicBezTo>
                      <a:pt x="5775" y="31751"/>
                      <a:pt x="5707" y="31865"/>
                      <a:pt x="5684" y="31979"/>
                    </a:cubicBezTo>
                    <a:cubicBezTo>
                      <a:pt x="5684" y="32048"/>
                      <a:pt x="5684" y="32116"/>
                      <a:pt x="5707" y="32162"/>
                    </a:cubicBezTo>
                    <a:lnTo>
                      <a:pt x="5684" y="32207"/>
                    </a:lnTo>
                    <a:lnTo>
                      <a:pt x="5661" y="32230"/>
                    </a:lnTo>
                    <a:lnTo>
                      <a:pt x="5479" y="32458"/>
                    </a:lnTo>
                    <a:cubicBezTo>
                      <a:pt x="5273" y="32755"/>
                      <a:pt x="5068" y="33052"/>
                      <a:pt x="4840" y="33326"/>
                    </a:cubicBezTo>
                    <a:cubicBezTo>
                      <a:pt x="4589" y="33668"/>
                      <a:pt x="4315" y="34033"/>
                      <a:pt x="4064" y="34376"/>
                    </a:cubicBezTo>
                    <a:cubicBezTo>
                      <a:pt x="3995" y="34490"/>
                      <a:pt x="3927" y="34581"/>
                      <a:pt x="3858" y="34673"/>
                    </a:cubicBezTo>
                    <a:cubicBezTo>
                      <a:pt x="3676" y="34946"/>
                      <a:pt x="3470" y="35198"/>
                      <a:pt x="3310" y="35471"/>
                    </a:cubicBezTo>
                    <a:cubicBezTo>
                      <a:pt x="3082" y="35837"/>
                      <a:pt x="2831" y="36225"/>
                      <a:pt x="2626" y="36613"/>
                    </a:cubicBezTo>
                    <a:lnTo>
                      <a:pt x="2511" y="36795"/>
                    </a:lnTo>
                    <a:cubicBezTo>
                      <a:pt x="2329" y="37115"/>
                      <a:pt x="2146" y="37434"/>
                      <a:pt x="1986" y="37777"/>
                    </a:cubicBezTo>
                    <a:lnTo>
                      <a:pt x="1804" y="38119"/>
                    </a:lnTo>
                    <a:cubicBezTo>
                      <a:pt x="1644" y="38416"/>
                      <a:pt x="1507" y="38713"/>
                      <a:pt x="1370" y="39009"/>
                    </a:cubicBezTo>
                    <a:lnTo>
                      <a:pt x="1256" y="39238"/>
                    </a:lnTo>
                    <a:cubicBezTo>
                      <a:pt x="891" y="39968"/>
                      <a:pt x="526" y="40698"/>
                      <a:pt x="252" y="41474"/>
                    </a:cubicBezTo>
                    <a:lnTo>
                      <a:pt x="206" y="41589"/>
                    </a:lnTo>
                    <a:cubicBezTo>
                      <a:pt x="160" y="41771"/>
                      <a:pt x="92" y="41954"/>
                      <a:pt x="46" y="42136"/>
                    </a:cubicBezTo>
                    <a:cubicBezTo>
                      <a:pt x="46" y="42205"/>
                      <a:pt x="23" y="42296"/>
                      <a:pt x="23" y="42387"/>
                    </a:cubicBezTo>
                    <a:cubicBezTo>
                      <a:pt x="1" y="42456"/>
                      <a:pt x="23" y="42524"/>
                      <a:pt x="23" y="42593"/>
                    </a:cubicBezTo>
                    <a:cubicBezTo>
                      <a:pt x="46" y="42639"/>
                      <a:pt x="69" y="42684"/>
                      <a:pt x="92" y="42707"/>
                    </a:cubicBezTo>
                    <a:cubicBezTo>
                      <a:pt x="138" y="42798"/>
                      <a:pt x="229" y="42867"/>
                      <a:pt x="297" y="42890"/>
                    </a:cubicBezTo>
                    <a:cubicBezTo>
                      <a:pt x="343" y="42935"/>
                      <a:pt x="412" y="42935"/>
                      <a:pt x="457" y="42958"/>
                    </a:cubicBezTo>
                    <a:lnTo>
                      <a:pt x="594" y="42958"/>
                    </a:lnTo>
                    <a:lnTo>
                      <a:pt x="640" y="42981"/>
                    </a:lnTo>
                    <a:cubicBezTo>
                      <a:pt x="708" y="42981"/>
                      <a:pt x="777" y="42981"/>
                      <a:pt x="845" y="43004"/>
                    </a:cubicBezTo>
                    <a:lnTo>
                      <a:pt x="914" y="43004"/>
                    </a:lnTo>
                    <a:cubicBezTo>
                      <a:pt x="959" y="43027"/>
                      <a:pt x="1005" y="43027"/>
                      <a:pt x="1051" y="43049"/>
                    </a:cubicBezTo>
                    <a:lnTo>
                      <a:pt x="1188" y="43072"/>
                    </a:lnTo>
                    <a:cubicBezTo>
                      <a:pt x="1256" y="43072"/>
                      <a:pt x="1302" y="43095"/>
                      <a:pt x="1370" y="43095"/>
                    </a:cubicBezTo>
                    <a:cubicBezTo>
                      <a:pt x="1416" y="43095"/>
                      <a:pt x="1461" y="43118"/>
                      <a:pt x="1530" y="43118"/>
                    </a:cubicBezTo>
                    <a:cubicBezTo>
                      <a:pt x="1690" y="43141"/>
                      <a:pt x="1850" y="43186"/>
                      <a:pt x="1986" y="43232"/>
                    </a:cubicBezTo>
                    <a:lnTo>
                      <a:pt x="2055" y="43255"/>
                    </a:lnTo>
                    <a:cubicBezTo>
                      <a:pt x="2123" y="43278"/>
                      <a:pt x="2215" y="43300"/>
                      <a:pt x="2283" y="43300"/>
                    </a:cubicBezTo>
                    <a:cubicBezTo>
                      <a:pt x="2375" y="43323"/>
                      <a:pt x="2489" y="43346"/>
                      <a:pt x="2603" y="43346"/>
                    </a:cubicBezTo>
                    <a:lnTo>
                      <a:pt x="2671" y="43346"/>
                    </a:lnTo>
                    <a:cubicBezTo>
                      <a:pt x="2877" y="43346"/>
                      <a:pt x="3105" y="43278"/>
                      <a:pt x="3310" y="43186"/>
                    </a:cubicBezTo>
                    <a:cubicBezTo>
                      <a:pt x="3402" y="43141"/>
                      <a:pt x="3493" y="43095"/>
                      <a:pt x="3584" y="43049"/>
                    </a:cubicBezTo>
                    <a:cubicBezTo>
                      <a:pt x="3676" y="43004"/>
                      <a:pt x="3744" y="42935"/>
                      <a:pt x="3835" y="42844"/>
                    </a:cubicBezTo>
                    <a:cubicBezTo>
                      <a:pt x="4109" y="42570"/>
                      <a:pt x="4292" y="42205"/>
                      <a:pt x="4452" y="41862"/>
                    </a:cubicBezTo>
                    <a:lnTo>
                      <a:pt x="4497" y="41794"/>
                    </a:lnTo>
                    <a:lnTo>
                      <a:pt x="5045" y="40676"/>
                    </a:lnTo>
                    <a:lnTo>
                      <a:pt x="5250" y="40265"/>
                    </a:lnTo>
                    <a:cubicBezTo>
                      <a:pt x="5570" y="39626"/>
                      <a:pt x="5890" y="38964"/>
                      <a:pt x="6255" y="38325"/>
                    </a:cubicBezTo>
                    <a:lnTo>
                      <a:pt x="6278" y="38256"/>
                    </a:lnTo>
                    <a:cubicBezTo>
                      <a:pt x="6369" y="38096"/>
                      <a:pt x="6483" y="37914"/>
                      <a:pt x="6552" y="37754"/>
                    </a:cubicBezTo>
                    <a:lnTo>
                      <a:pt x="6620" y="37617"/>
                    </a:lnTo>
                    <a:cubicBezTo>
                      <a:pt x="6711" y="37480"/>
                      <a:pt x="6780" y="37320"/>
                      <a:pt x="6871" y="37183"/>
                    </a:cubicBezTo>
                    <a:cubicBezTo>
                      <a:pt x="7031" y="36864"/>
                      <a:pt x="7191" y="36567"/>
                      <a:pt x="7373" y="36270"/>
                    </a:cubicBezTo>
                    <a:lnTo>
                      <a:pt x="7556" y="35974"/>
                    </a:lnTo>
                    <a:cubicBezTo>
                      <a:pt x="7967" y="35243"/>
                      <a:pt x="8400" y="34558"/>
                      <a:pt x="8925" y="33714"/>
                    </a:cubicBezTo>
                    <a:cubicBezTo>
                      <a:pt x="9108" y="33440"/>
                      <a:pt x="9291" y="33166"/>
                      <a:pt x="9473" y="32869"/>
                    </a:cubicBezTo>
                    <a:lnTo>
                      <a:pt x="9816" y="32344"/>
                    </a:lnTo>
                    <a:cubicBezTo>
                      <a:pt x="10112" y="31888"/>
                      <a:pt x="10409" y="31409"/>
                      <a:pt x="10729" y="30952"/>
                    </a:cubicBezTo>
                    <a:lnTo>
                      <a:pt x="10729" y="30952"/>
                    </a:lnTo>
                    <a:lnTo>
                      <a:pt x="10660" y="31020"/>
                    </a:lnTo>
                    <a:cubicBezTo>
                      <a:pt x="10843" y="30792"/>
                      <a:pt x="11002" y="30541"/>
                      <a:pt x="11162" y="30313"/>
                    </a:cubicBezTo>
                    <a:lnTo>
                      <a:pt x="11162" y="30313"/>
                    </a:lnTo>
                    <a:lnTo>
                      <a:pt x="11094" y="30381"/>
                    </a:lnTo>
                    <a:cubicBezTo>
                      <a:pt x="11254" y="30176"/>
                      <a:pt x="11390" y="29993"/>
                      <a:pt x="11527" y="29788"/>
                    </a:cubicBezTo>
                    <a:cubicBezTo>
                      <a:pt x="11642" y="29605"/>
                      <a:pt x="11756" y="29446"/>
                      <a:pt x="11870" y="29263"/>
                    </a:cubicBezTo>
                    <a:lnTo>
                      <a:pt x="12167" y="28852"/>
                    </a:lnTo>
                    <a:lnTo>
                      <a:pt x="12623" y="28167"/>
                    </a:lnTo>
                    <a:cubicBezTo>
                      <a:pt x="12874" y="27802"/>
                      <a:pt x="13148" y="27437"/>
                      <a:pt x="13399" y="27072"/>
                    </a:cubicBezTo>
                    <a:lnTo>
                      <a:pt x="13787" y="26547"/>
                    </a:lnTo>
                    <a:lnTo>
                      <a:pt x="14152" y="26022"/>
                    </a:lnTo>
                    <a:lnTo>
                      <a:pt x="14312" y="25794"/>
                    </a:lnTo>
                    <a:cubicBezTo>
                      <a:pt x="14381" y="25702"/>
                      <a:pt x="14449" y="25588"/>
                      <a:pt x="14540" y="25474"/>
                    </a:cubicBezTo>
                    <a:cubicBezTo>
                      <a:pt x="14677" y="25291"/>
                      <a:pt x="14814" y="25109"/>
                      <a:pt x="14974" y="24926"/>
                    </a:cubicBezTo>
                    <a:cubicBezTo>
                      <a:pt x="15225" y="24584"/>
                      <a:pt x="15476" y="24219"/>
                      <a:pt x="15727" y="23876"/>
                    </a:cubicBezTo>
                    <a:cubicBezTo>
                      <a:pt x="16001" y="23511"/>
                      <a:pt x="16275" y="23123"/>
                      <a:pt x="16549" y="22758"/>
                    </a:cubicBezTo>
                    <a:cubicBezTo>
                      <a:pt x="16800" y="22415"/>
                      <a:pt x="17074" y="22050"/>
                      <a:pt x="17348" y="21708"/>
                    </a:cubicBezTo>
                    <a:cubicBezTo>
                      <a:pt x="17645" y="21343"/>
                      <a:pt x="17941" y="21000"/>
                      <a:pt x="18215" y="20635"/>
                    </a:cubicBezTo>
                    <a:cubicBezTo>
                      <a:pt x="18421" y="20407"/>
                      <a:pt x="18626" y="20156"/>
                      <a:pt x="18809" y="19905"/>
                    </a:cubicBezTo>
                    <a:lnTo>
                      <a:pt x="19105" y="19562"/>
                    </a:lnTo>
                    <a:cubicBezTo>
                      <a:pt x="19288" y="19334"/>
                      <a:pt x="19471" y="19129"/>
                      <a:pt x="19630" y="18900"/>
                    </a:cubicBezTo>
                    <a:lnTo>
                      <a:pt x="19950" y="18535"/>
                    </a:lnTo>
                    <a:lnTo>
                      <a:pt x="20018" y="18467"/>
                    </a:lnTo>
                    <a:cubicBezTo>
                      <a:pt x="20292" y="18124"/>
                      <a:pt x="20566" y="17805"/>
                      <a:pt x="20840" y="17485"/>
                    </a:cubicBezTo>
                    <a:lnTo>
                      <a:pt x="21320" y="16914"/>
                    </a:lnTo>
                    <a:cubicBezTo>
                      <a:pt x="21753" y="16412"/>
                      <a:pt x="22187" y="15910"/>
                      <a:pt x="22621" y="15431"/>
                    </a:cubicBezTo>
                    <a:lnTo>
                      <a:pt x="22757" y="15271"/>
                    </a:lnTo>
                    <a:cubicBezTo>
                      <a:pt x="22872" y="15134"/>
                      <a:pt x="22986" y="15020"/>
                      <a:pt x="23100" y="14906"/>
                    </a:cubicBezTo>
                    <a:lnTo>
                      <a:pt x="23191" y="14792"/>
                    </a:lnTo>
                    <a:cubicBezTo>
                      <a:pt x="23328" y="14655"/>
                      <a:pt x="23442" y="14518"/>
                      <a:pt x="23556" y="14404"/>
                    </a:cubicBezTo>
                    <a:cubicBezTo>
                      <a:pt x="23876" y="14061"/>
                      <a:pt x="24173" y="13719"/>
                      <a:pt x="24492" y="13399"/>
                    </a:cubicBezTo>
                    <a:cubicBezTo>
                      <a:pt x="24675" y="13217"/>
                      <a:pt x="24857" y="13011"/>
                      <a:pt x="25017" y="12829"/>
                    </a:cubicBezTo>
                    <a:cubicBezTo>
                      <a:pt x="25154" y="12692"/>
                      <a:pt x="25291" y="12555"/>
                      <a:pt x="25405" y="12418"/>
                    </a:cubicBezTo>
                    <a:cubicBezTo>
                      <a:pt x="25565" y="12258"/>
                      <a:pt x="25725" y="12076"/>
                      <a:pt x="25885" y="11916"/>
                    </a:cubicBezTo>
                    <a:cubicBezTo>
                      <a:pt x="26022" y="11756"/>
                      <a:pt x="26181" y="11573"/>
                      <a:pt x="26341" y="11414"/>
                    </a:cubicBezTo>
                    <a:cubicBezTo>
                      <a:pt x="26569" y="11163"/>
                      <a:pt x="26820" y="10934"/>
                      <a:pt x="27049" y="10683"/>
                    </a:cubicBezTo>
                    <a:lnTo>
                      <a:pt x="27323" y="10409"/>
                    </a:lnTo>
                    <a:lnTo>
                      <a:pt x="27688" y="10021"/>
                    </a:lnTo>
                    <a:cubicBezTo>
                      <a:pt x="27870" y="9839"/>
                      <a:pt x="28053" y="9656"/>
                      <a:pt x="28236" y="9473"/>
                    </a:cubicBezTo>
                    <a:cubicBezTo>
                      <a:pt x="28852" y="8834"/>
                      <a:pt x="29491" y="8218"/>
                      <a:pt x="30130" y="7625"/>
                    </a:cubicBezTo>
                    <a:cubicBezTo>
                      <a:pt x="30472" y="7328"/>
                      <a:pt x="30815" y="7031"/>
                      <a:pt x="31157" y="6734"/>
                    </a:cubicBezTo>
                    <a:cubicBezTo>
                      <a:pt x="31363" y="6552"/>
                      <a:pt x="31568" y="6369"/>
                      <a:pt x="31773" y="6187"/>
                    </a:cubicBezTo>
                    <a:cubicBezTo>
                      <a:pt x="31888" y="6072"/>
                      <a:pt x="32025" y="5958"/>
                      <a:pt x="32139" y="5844"/>
                    </a:cubicBezTo>
                    <a:cubicBezTo>
                      <a:pt x="32276" y="5730"/>
                      <a:pt x="32413" y="5593"/>
                      <a:pt x="32550" y="5479"/>
                    </a:cubicBezTo>
                    <a:lnTo>
                      <a:pt x="32618" y="5411"/>
                    </a:lnTo>
                    <a:lnTo>
                      <a:pt x="32846" y="5228"/>
                    </a:lnTo>
                    <a:cubicBezTo>
                      <a:pt x="33029" y="5068"/>
                      <a:pt x="33211" y="4908"/>
                      <a:pt x="33394" y="4726"/>
                    </a:cubicBezTo>
                    <a:cubicBezTo>
                      <a:pt x="33714" y="4475"/>
                      <a:pt x="34056" y="4201"/>
                      <a:pt x="34467" y="3881"/>
                    </a:cubicBezTo>
                    <a:cubicBezTo>
                      <a:pt x="34809" y="3630"/>
                      <a:pt x="35174" y="3356"/>
                      <a:pt x="35517" y="3082"/>
                    </a:cubicBezTo>
                    <a:lnTo>
                      <a:pt x="35882" y="2786"/>
                    </a:lnTo>
                    <a:cubicBezTo>
                      <a:pt x="36087" y="2626"/>
                      <a:pt x="36316" y="2443"/>
                      <a:pt x="36544" y="2261"/>
                    </a:cubicBezTo>
                    <a:cubicBezTo>
                      <a:pt x="36886" y="2010"/>
                      <a:pt x="37229" y="1736"/>
                      <a:pt x="37594" y="1485"/>
                    </a:cubicBezTo>
                    <a:lnTo>
                      <a:pt x="37799" y="1325"/>
                    </a:lnTo>
                    <a:cubicBezTo>
                      <a:pt x="37959" y="1234"/>
                      <a:pt x="38096" y="1119"/>
                      <a:pt x="38233" y="1028"/>
                    </a:cubicBezTo>
                    <a:cubicBezTo>
                      <a:pt x="38438" y="868"/>
                      <a:pt x="38644" y="709"/>
                      <a:pt x="38849" y="526"/>
                    </a:cubicBezTo>
                    <a:cubicBezTo>
                      <a:pt x="38918" y="480"/>
                      <a:pt x="38963" y="435"/>
                      <a:pt x="38986" y="343"/>
                    </a:cubicBezTo>
                    <a:cubicBezTo>
                      <a:pt x="39009" y="275"/>
                      <a:pt x="38986" y="184"/>
                      <a:pt x="38941" y="138"/>
                    </a:cubicBezTo>
                    <a:cubicBezTo>
                      <a:pt x="38895" y="47"/>
                      <a:pt x="38804" y="1"/>
                      <a:pt x="38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38"/>
              <p:cNvSpPr/>
              <p:nvPr/>
            </p:nvSpPr>
            <p:spPr>
              <a:xfrm>
                <a:off x="7376270" y="4064908"/>
                <a:ext cx="550633" cy="598011"/>
              </a:xfrm>
              <a:custGeom>
                <a:avLst/>
                <a:gdLst/>
                <a:ahLst/>
                <a:cxnLst/>
                <a:rect l="l" t="t" r="r" b="b"/>
                <a:pathLst>
                  <a:path w="19676" h="21369" extrusionOk="0">
                    <a:moveTo>
                      <a:pt x="19493" y="1"/>
                    </a:moveTo>
                    <a:cubicBezTo>
                      <a:pt x="19470" y="1"/>
                      <a:pt x="19424" y="24"/>
                      <a:pt x="19402" y="47"/>
                    </a:cubicBezTo>
                    <a:cubicBezTo>
                      <a:pt x="19128" y="252"/>
                      <a:pt x="18831" y="457"/>
                      <a:pt x="18557" y="686"/>
                    </a:cubicBezTo>
                    <a:cubicBezTo>
                      <a:pt x="18283" y="891"/>
                      <a:pt x="18032" y="1097"/>
                      <a:pt x="17758" y="1325"/>
                    </a:cubicBezTo>
                    <a:cubicBezTo>
                      <a:pt x="17233" y="1758"/>
                      <a:pt x="16685" y="2215"/>
                      <a:pt x="16160" y="2649"/>
                    </a:cubicBezTo>
                    <a:cubicBezTo>
                      <a:pt x="15613" y="3105"/>
                      <a:pt x="15065" y="3562"/>
                      <a:pt x="14517" y="4041"/>
                    </a:cubicBezTo>
                    <a:cubicBezTo>
                      <a:pt x="14243" y="4292"/>
                      <a:pt x="13969" y="4543"/>
                      <a:pt x="13695" y="4794"/>
                    </a:cubicBezTo>
                    <a:cubicBezTo>
                      <a:pt x="13558" y="4931"/>
                      <a:pt x="13421" y="5068"/>
                      <a:pt x="13307" y="5182"/>
                    </a:cubicBezTo>
                    <a:cubicBezTo>
                      <a:pt x="13193" y="5296"/>
                      <a:pt x="13079" y="5410"/>
                      <a:pt x="12942" y="5525"/>
                    </a:cubicBezTo>
                    <a:cubicBezTo>
                      <a:pt x="12691" y="5776"/>
                      <a:pt x="12440" y="6027"/>
                      <a:pt x="12189" y="6278"/>
                    </a:cubicBezTo>
                    <a:cubicBezTo>
                      <a:pt x="11938" y="6529"/>
                      <a:pt x="11709" y="6780"/>
                      <a:pt x="11458" y="7008"/>
                    </a:cubicBezTo>
                    <a:cubicBezTo>
                      <a:pt x="11207" y="7282"/>
                      <a:pt x="10956" y="7533"/>
                      <a:pt x="10705" y="7784"/>
                    </a:cubicBezTo>
                    <a:cubicBezTo>
                      <a:pt x="10477" y="8035"/>
                      <a:pt x="10226" y="8264"/>
                      <a:pt x="9998" y="8515"/>
                    </a:cubicBezTo>
                    <a:cubicBezTo>
                      <a:pt x="9518" y="9017"/>
                      <a:pt x="9016" y="9519"/>
                      <a:pt x="8537" y="10044"/>
                    </a:cubicBezTo>
                    <a:cubicBezTo>
                      <a:pt x="8035" y="10546"/>
                      <a:pt x="7555" y="11071"/>
                      <a:pt x="7076" y="11619"/>
                    </a:cubicBezTo>
                    <a:cubicBezTo>
                      <a:pt x="6597" y="12144"/>
                      <a:pt x="6140" y="12692"/>
                      <a:pt x="5684" y="13240"/>
                    </a:cubicBezTo>
                    <a:cubicBezTo>
                      <a:pt x="5455" y="13513"/>
                      <a:pt x="5204" y="13765"/>
                      <a:pt x="4976" y="14038"/>
                    </a:cubicBezTo>
                    <a:cubicBezTo>
                      <a:pt x="4748" y="14312"/>
                      <a:pt x="4520" y="14586"/>
                      <a:pt x="4314" y="14883"/>
                    </a:cubicBezTo>
                    <a:cubicBezTo>
                      <a:pt x="4086" y="15157"/>
                      <a:pt x="3880" y="15431"/>
                      <a:pt x="3652" y="15705"/>
                    </a:cubicBezTo>
                    <a:cubicBezTo>
                      <a:pt x="3470" y="15979"/>
                      <a:pt x="3264" y="16252"/>
                      <a:pt x="3059" y="16526"/>
                    </a:cubicBezTo>
                    <a:cubicBezTo>
                      <a:pt x="2830" y="16823"/>
                      <a:pt x="2602" y="17120"/>
                      <a:pt x="2397" y="17417"/>
                    </a:cubicBezTo>
                    <a:cubicBezTo>
                      <a:pt x="2305" y="17554"/>
                      <a:pt x="2214" y="17690"/>
                      <a:pt x="2100" y="17827"/>
                    </a:cubicBezTo>
                    <a:cubicBezTo>
                      <a:pt x="2009" y="17964"/>
                      <a:pt x="1895" y="18101"/>
                      <a:pt x="1803" y="18238"/>
                    </a:cubicBezTo>
                    <a:cubicBezTo>
                      <a:pt x="1666" y="18467"/>
                      <a:pt x="1507" y="18672"/>
                      <a:pt x="1370" y="18900"/>
                    </a:cubicBezTo>
                    <a:cubicBezTo>
                      <a:pt x="1233" y="19106"/>
                      <a:pt x="1096" y="19311"/>
                      <a:pt x="959" y="19517"/>
                    </a:cubicBezTo>
                    <a:cubicBezTo>
                      <a:pt x="799" y="19745"/>
                      <a:pt x="662" y="19950"/>
                      <a:pt x="502" y="20201"/>
                    </a:cubicBezTo>
                    <a:cubicBezTo>
                      <a:pt x="365" y="20430"/>
                      <a:pt x="206" y="20681"/>
                      <a:pt x="91" y="20932"/>
                    </a:cubicBezTo>
                    <a:cubicBezTo>
                      <a:pt x="0" y="21069"/>
                      <a:pt x="91" y="21274"/>
                      <a:pt x="228" y="21343"/>
                    </a:cubicBezTo>
                    <a:cubicBezTo>
                      <a:pt x="268" y="21356"/>
                      <a:pt x="315" y="21369"/>
                      <a:pt x="365" y="21369"/>
                    </a:cubicBezTo>
                    <a:cubicBezTo>
                      <a:pt x="402" y="21369"/>
                      <a:pt x="441" y="21362"/>
                      <a:pt x="479" y="21343"/>
                    </a:cubicBezTo>
                    <a:cubicBezTo>
                      <a:pt x="548" y="21320"/>
                      <a:pt x="616" y="21274"/>
                      <a:pt x="639" y="21183"/>
                    </a:cubicBezTo>
                    <a:cubicBezTo>
                      <a:pt x="685" y="21114"/>
                      <a:pt x="753" y="21023"/>
                      <a:pt x="799" y="20932"/>
                    </a:cubicBezTo>
                    <a:cubicBezTo>
                      <a:pt x="890" y="20795"/>
                      <a:pt x="982" y="20635"/>
                      <a:pt x="1096" y="20475"/>
                    </a:cubicBezTo>
                    <a:cubicBezTo>
                      <a:pt x="1278" y="20178"/>
                      <a:pt x="1484" y="19905"/>
                      <a:pt x="1666" y="19608"/>
                    </a:cubicBezTo>
                    <a:cubicBezTo>
                      <a:pt x="1872" y="19311"/>
                      <a:pt x="2077" y="19014"/>
                      <a:pt x="2283" y="18695"/>
                    </a:cubicBezTo>
                    <a:cubicBezTo>
                      <a:pt x="2374" y="18558"/>
                      <a:pt x="2465" y="18421"/>
                      <a:pt x="2557" y="18307"/>
                    </a:cubicBezTo>
                    <a:cubicBezTo>
                      <a:pt x="2671" y="18147"/>
                      <a:pt x="2762" y="18010"/>
                      <a:pt x="2876" y="17873"/>
                    </a:cubicBezTo>
                    <a:cubicBezTo>
                      <a:pt x="3082" y="17576"/>
                      <a:pt x="3310" y="17280"/>
                      <a:pt x="3538" y="16983"/>
                    </a:cubicBezTo>
                    <a:cubicBezTo>
                      <a:pt x="3743" y="16709"/>
                      <a:pt x="3926" y="16412"/>
                      <a:pt x="4154" y="16138"/>
                    </a:cubicBezTo>
                    <a:cubicBezTo>
                      <a:pt x="4360" y="15864"/>
                      <a:pt x="4565" y="15613"/>
                      <a:pt x="4771" y="15339"/>
                    </a:cubicBezTo>
                    <a:cubicBezTo>
                      <a:pt x="4999" y="15066"/>
                      <a:pt x="5204" y="14769"/>
                      <a:pt x="5433" y="14518"/>
                    </a:cubicBezTo>
                    <a:cubicBezTo>
                      <a:pt x="5661" y="14244"/>
                      <a:pt x="5912" y="13970"/>
                      <a:pt x="6140" y="13696"/>
                    </a:cubicBezTo>
                    <a:cubicBezTo>
                      <a:pt x="6597" y="13148"/>
                      <a:pt x="7053" y="12600"/>
                      <a:pt x="7510" y="12075"/>
                    </a:cubicBezTo>
                    <a:cubicBezTo>
                      <a:pt x="8012" y="11528"/>
                      <a:pt x="8491" y="11003"/>
                      <a:pt x="8993" y="10455"/>
                    </a:cubicBezTo>
                    <a:cubicBezTo>
                      <a:pt x="9473" y="9953"/>
                      <a:pt x="9952" y="9451"/>
                      <a:pt x="10431" y="8948"/>
                    </a:cubicBezTo>
                    <a:cubicBezTo>
                      <a:pt x="10660" y="8697"/>
                      <a:pt x="10911" y="8446"/>
                      <a:pt x="11162" y="8195"/>
                    </a:cubicBezTo>
                    <a:cubicBezTo>
                      <a:pt x="11390" y="7944"/>
                      <a:pt x="11641" y="7693"/>
                      <a:pt x="11869" y="7442"/>
                    </a:cubicBezTo>
                    <a:cubicBezTo>
                      <a:pt x="12120" y="7191"/>
                      <a:pt x="12349" y="6940"/>
                      <a:pt x="12600" y="6689"/>
                    </a:cubicBezTo>
                    <a:cubicBezTo>
                      <a:pt x="12851" y="6415"/>
                      <a:pt x="13079" y="6164"/>
                      <a:pt x="13353" y="5913"/>
                    </a:cubicBezTo>
                    <a:cubicBezTo>
                      <a:pt x="13604" y="5662"/>
                      <a:pt x="13855" y="5410"/>
                      <a:pt x="14083" y="5159"/>
                    </a:cubicBezTo>
                    <a:cubicBezTo>
                      <a:pt x="14197" y="5045"/>
                      <a:pt x="14334" y="4931"/>
                      <a:pt x="14449" y="4817"/>
                    </a:cubicBezTo>
                    <a:cubicBezTo>
                      <a:pt x="14585" y="4680"/>
                      <a:pt x="14722" y="4566"/>
                      <a:pt x="14837" y="4452"/>
                    </a:cubicBezTo>
                    <a:cubicBezTo>
                      <a:pt x="15088" y="4224"/>
                      <a:pt x="15316" y="3995"/>
                      <a:pt x="15567" y="3767"/>
                    </a:cubicBezTo>
                    <a:cubicBezTo>
                      <a:pt x="16092" y="3288"/>
                      <a:pt x="16640" y="2808"/>
                      <a:pt x="17165" y="2329"/>
                    </a:cubicBezTo>
                    <a:cubicBezTo>
                      <a:pt x="17439" y="2101"/>
                      <a:pt x="17690" y="1873"/>
                      <a:pt x="17941" y="1644"/>
                    </a:cubicBezTo>
                    <a:cubicBezTo>
                      <a:pt x="18192" y="1416"/>
                      <a:pt x="18443" y="1211"/>
                      <a:pt x="18717" y="982"/>
                    </a:cubicBezTo>
                    <a:cubicBezTo>
                      <a:pt x="18854" y="868"/>
                      <a:pt x="18991" y="777"/>
                      <a:pt x="19128" y="663"/>
                    </a:cubicBezTo>
                    <a:cubicBezTo>
                      <a:pt x="19265" y="526"/>
                      <a:pt x="19424" y="412"/>
                      <a:pt x="19584" y="298"/>
                    </a:cubicBezTo>
                    <a:cubicBezTo>
                      <a:pt x="19676" y="252"/>
                      <a:pt x="19676" y="161"/>
                      <a:pt x="19630" y="69"/>
                    </a:cubicBezTo>
                    <a:cubicBezTo>
                      <a:pt x="19607" y="24"/>
                      <a:pt x="19561" y="1"/>
                      <a:pt x="1949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38"/>
              <p:cNvSpPr/>
              <p:nvPr/>
            </p:nvSpPr>
            <p:spPr>
              <a:xfrm>
                <a:off x="7293854" y="4507575"/>
                <a:ext cx="275344" cy="407406"/>
              </a:xfrm>
              <a:custGeom>
                <a:avLst/>
                <a:gdLst/>
                <a:ahLst/>
                <a:cxnLst/>
                <a:rect l="l" t="t" r="r" b="b"/>
                <a:pathLst>
                  <a:path w="9839" h="14558" extrusionOk="0">
                    <a:moveTo>
                      <a:pt x="9679" y="1"/>
                    </a:moveTo>
                    <a:cubicBezTo>
                      <a:pt x="9633" y="1"/>
                      <a:pt x="9610" y="24"/>
                      <a:pt x="9564" y="46"/>
                    </a:cubicBezTo>
                    <a:cubicBezTo>
                      <a:pt x="9062" y="571"/>
                      <a:pt x="8583" y="1119"/>
                      <a:pt x="8104" y="1667"/>
                    </a:cubicBezTo>
                    <a:cubicBezTo>
                      <a:pt x="7875" y="1941"/>
                      <a:pt x="7670" y="2215"/>
                      <a:pt x="7465" y="2489"/>
                    </a:cubicBezTo>
                    <a:cubicBezTo>
                      <a:pt x="7259" y="2763"/>
                      <a:pt x="7031" y="3037"/>
                      <a:pt x="6825" y="3310"/>
                    </a:cubicBezTo>
                    <a:cubicBezTo>
                      <a:pt x="6415" y="3858"/>
                      <a:pt x="6004" y="4429"/>
                      <a:pt x="5616" y="4977"/>
                    </a:cubicBezTo>
                    <a:cubicBezTo>
                      <a:pt x="5182" y="5593"/>
                      <a:pt x="4748" y="6209"/>
                      <a:pt x="4337" y="6848"/>
                    </a:cubicBezTo>
                    <a:cubicBezTo>
                      <a:pt x="4155" y="7145"/>
                      <a:pt x="3972" y="7419"/>
                      <a:pt x="3812" y="7716"/>
                    </a:cubicBezTo>
                    <a:cubicBezTo>
                      <a:pt x="3607" y="8035"/>
                      <a:pt x="3424" y="8355"/>
                      <a:pt x="3219" y="8674"/>
                    </a:cubicBezTo>
                    <a:cubicBezTo>
                      <a:pt x="3036" y="8971"/>
                      <a:pt x="2854" y="9268"/>
                      <a:pt x="2671" y="9565"/>
                    </a:cubicBezTo>
                    <a:cubicBezTo>
                      <a:pt x="2466" y="9861"/>
                      <a:pt x="2283" y="10181"/>
                      <a:pt x="2101" y="10500"/>
                    </a:cubicBezTo>
                    <a:cubicBezTo>
                      <a:pt x="1941" y="10797"/>
                      <a:pt x="1758" y="11071"/>
                      <a:pt x="1598" y="11368"/>
                    </a:cubicBezTo>
                    <a:cubicBezTo>
                      <a:pt x="1416" y="11665"/>
                      <a:pt x="1256" y="11984"/>
                      <a:pt x="1073" y="12304"/>
                    </a:cubicBezTo>
                    <a:cubicBezTo>
                      <a:pt x="914" y="12600"/>
                      <a:pt x="777" y="12897"/>
                      <a:pt x="594" y="13217"/>
                    </a:cubicBezTo>
                    <a:cubicBezTo>
                      <a:pt x="526" y="13354"/>
                      <a:pt x="434" y="13513"/>
                      <a:pt x="343" y="13673"/>
                    </a:cubicBezTo>
                    <a:cubicBezTo>
                      <a:pt x="252" y="13833"/>
                      <a:pt x="160" y="13993"/>
                      <a:pt x="69" y="14175"/>
                    </a:cubicBezTo>
                    <a:cubicBezTo>
                      <a:pt x="1" y="14289"/>
                      <a:pt x="69" y="14472"/>
                      <a:pt x="206" y="14541"/>
                    </a:cubicBezTo>
                    <a:cubicBezTo>
                      <a:pt x="240" y="14552"/>
                      <a:pt x="275" y="14558"/>
                      <a:pt x="309" y="14558"/>
                    </a:cubicBezTo>
                    <a:cubicBezTo>
                      <a:pt x="343" y="14558"/>
                      <a:pt x="377" y="14552"/>
                      <a:pt x="411" y="14541"/>
                    </a:cubicBezTo>
                    <a:cubicBezTo>
                      <a:pt x="480" y="14518"/>
                      <a:pt x="526" y="14472"/>
                      <a:pt x="571" y="14404"/>
                    </a:cubicBezTo>
                    <a:cubicBezTo>
                      <a:pt x="663" y="14244"/>
                      <a:pt x="777" y="14084"/>
                      <a:pt x="868" y="13924"/>
                    </a:cubicBezTo>
                    <a:cubicBezTo>
                      <a:pt x="959" y="13764"/>
                      <a:pt x="1051" y="13627"/>
                      <a:pt x="1142" y="13468"/>
                    </a:cubicBezTo>
                    <a:cubicBezTo>
                      <a:pt x="1302" y="13171"/>
                      <a:pt x="1461" y="12851"/>
                      <a:pt x="1621" y="12555"/>
                    </a:cubicBezTo>
                    <a:cubicBezTo>
                      <a:pt x="1941" y="11938"/>
                      <a:pt x="2283" y="11345"/>
                      <a:pt x="2626" y="10729"/>
                    </a:cubicBezTo>
                    <a:cubicBezTo>
                      <a:pt x="2808" y="10409"/>
                      <a:pt x="2968" y="10090"/>
                      <a:pt x="3173" y="9793"/>
                    </a:cubicBezTo>
                    <a:cubicBezTo>
                      <a:pt x="3356" y="9473"/>
                      <a:pt x="3539" y="9177"/>
                      <a:pt x="3721" y="8880"/>
                    </a:cubicBezTo>
                    <a:cubicBezTo>
                      <a:pt x="3904" y="8537"/>
                      <a:pt x="4086" y="8218"/>
                      <a:pt x="4292" y="7898"/>
                    </a:cubicBezTo>
                    <a:cubicBezTo>
                      <a:pt x="4452" y="7624"/>
                      <a:pt x="4611" y="7328"/>
                      <a:pt x="4794" y="7031"/>
                    </a:cubicBezTo>
                    <a:cubicBezTo>
                      <a:pt x="4908" y="6826"/>
                      <a:pt x="5045" y="6643"/>
                      <a:pt x="5182" y="6438"/>
                    </a:cubicBezTo>
                    <a:cubicBezTo>
                      <a:pt x="5570" y="5844"/>
                      <a:pt x="5958" y="5251"/>
                      <a:pt x="6346" y="4680"/>
                    </a:cubicBezTo>
                    <a:cubicBezTo>
                      <a:pt x="6552" y="4383"/>
                      <a:pt x="6734" y="4109"/>
                      <a:pt x="6940" y="3835"/>
                    </a:cubicBezTo>
                    <a:cubicBezTo>
                      <a:pt x="7122" y="3539"/>
                      <a:pt x="7328" y="3265"/>
                      <a:pt x="7533" y="2991"/>
                    </a:cubicBezTo>
                    <a:cubicBezTo>
                      <a:pt x="7716" y="2740"/>
                      <a:pt x="7875" y="2489"/>
                      <a:pt x="8058" y="2261"/>
                    </a:cubicBezTo>
                    <a:cubicBezTo>
                      <a:pt x="8218" y="2032"/>
                      <a:pt x="8400" y="1804"/>
                      <a:pt x="8583" y="1576"/>
                    </a:cubicBezTo>
                    <a:cubicBezTo>
                      <a:pt x="8971" y="1119"/>
                      <a:pt x="9359" y="663"/>
                      <a:pt x="9770" y="229"/>
                    </a:cubicBezTo>
                    <a:cubicBezTo>
                      <a:pt x="9838" y="161"/>
                      <a:pt x="9816" y="69"/>
                      <a:pt x="9770" y="24"/>
                    </a:cubicBezTo>
                    <a:cubicBezTo>
                      <a:pt x="9747" y="1"/>
                      <a:pt x="9701" y="1"/>
                      <a:pt x="967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38"/>
              <p:cNvSpPr/>
              <p:nvPr/>
            </p:nvSpPr>
            <p:spPr>
              <a:xfrm>
                <a:off x="7822742" y="3921205"/>
                <a:ext cx="836835" cy="1083159"/>
              </a:xfrm>
              <a:custGeom>
                <a:avLst/>
                <a:gdLst/>
                <a:ahLst/>
                <a:cxnLst/>
                <a:rect l="l" t="t" r="r" b="b"/>
                <a:pathLst>
                  <a:path w="29903" h="38705" extrusionOk="0">
                    <a:moveTo>
                      <a:pt x="3904" y="799"/>
                    </a:moveTo>
                    <a:lnTo>
                      <a:pt x="3904" y="799"/>
                    </a:lnTo>
                    <a:cubicBezTo>
                      <a:pt x="3904" y="799"/>
                      <a:pt x="3881" y="822"/>
                      <a:pt x="3881" y="822"/>
                    </a:cubicBezTo>
                    <a:cubicBezTo>
                      <a:pt x="3881" y="822"/>
                      <a:pt x="3904" y="822"/>
                      <a:pt x="3904" y="799"/>
                    </a:cubicBezTo>
                    <a:close/>
                    <a:moveTo>
                      <a:pt x="6666" y="0"/>
                    </a:moveTo>
                    <a:cubicBezTo>
                      <a:pt x="6324" y="0"/>
                      <a:pt x="5981" y="23"/>
                      <a:pt x="5639" y="46"/>
                    </a:cubicBezTo>
                    <a:cubicBezTo>
                      <a:pt x="4840" y="114"/>
                      <a:pt x="4041" y="274"/>
                      <a:pt x="3265" y="457"/>
                    </a:cubicBezTo>
                    <a:cubicBezTo>
                      <a:pt x="2580" y="617"/>
                      <a:pt x="1918" y="799"/>
                      <a:pt x="1279" y="1027"/>
                    </a:cubicBezTo>
                    <a:cubicBezTo>
                      <a:pt x="868" y="1370"/>
                      <a:pt x="435" y="1712"/>
                      <a:pt x="1" y="2032"/>
                    </a:cubicBezTo>
                    <a:cubicBezTo>
                      <a:pt x="1256" y="1507"/>
                      <a:pt x="2557" y="1096"/>
                      <a:pt x="3881" y="822"/>
                    </a:cubicBezTo>
                    <a:cubicBezTo>
                      <a:pt x="3881" y="799"/>
                      <a:pt x="3881" y="799"/>
                      <a:pt x="3904" y="799"/>
                    </a:cubicBezTo>
                    <a:cubicBezTo>
                      <a:pt x="4787" y="630"/>
                      <a:pt x="5701" y="507"/>
                      <a:pt x="6607" y="507"/>
                    </a:cubicBezTo>
                    <a:cubicBezTo>
                      <a:pt x="6802" y="507"/>
                      <a:pt x="6997" y="513"/>
                      <a:pt x="7191" y="525"/>
                    </a:cubicBezTo>
                    <a:cubicBezTo>
                      <a:pt x="7762" y="548"/>
                      <a:pt x="8355" y="639"/>
                      <a:pt x="8903" y="822"/>
                    </a:cubicBezTo>
                    <a:cubicBezTo>
                      <a:pt x="8914" y="825"/>
                      <a:pt x="8925" y="829"/>
                      <a:pt x="8936" y="832"/>
                    </a:cubicBezTo>
                    <a:lnTo>
                      <a:pt x="8936" y="832"/>
                    </a:lnTo>
                    <a:cubicBezTo>
                      <a:pt x="8939" y="836"/>
                      <a:pt x="8943" y="840"/>
                      <a:pt x="8949" y="845"/>
                    </a:cubicBezTo>
                    <a:cubicBezTo>
                      <a:pt x="8949" y="841"/>
                      <a:pt x="8948" y="838"/>
                      <a:pt x="8947" y="836"/>
                    </a:cubicBezTo>
                    <a:lnTo>
                      <a:pt x="8947" y="836"/>
                    </a:lnTo>
                    <a:cubicBezTo>
                      <a:pt x="9296" y="949"/>
                      <a:pt x="9623" y="1104"/>
                      <a:pt x="9930" y="1301"/>
                    </a:cubicBezTo>
                    <a:cubicBezTo>
                      <a:pt x="10181" y="1484"/>
                      <a:pt x="10409" y="1689"/>
                      <a:pt x="10615" y="1918"/>
                    </a:cubicBezTo>
                    <a:cubicBezTo>
                      <a:pt x="10775" y="2100"/>
                      <a:pt x="10911" y="2283"/>
                      <a:pt x="11026" y="2511"/>
                    </a:cubicBezTo>
                    <a:cubicBezTo>
                      <a:pt x="11117" y="2716"/>
                      <a:pt x="11185" y="2945"/>
                      <a:pt x="11254" y="3173"/>
                    </a:cubicBezTo>
                    <a:cubicBezTo>
                      <a:pt x="11322" y="3584"/>
                      <a:pt x="11322" y="4017"/>
                      <a:pt x="11300" y="4451"/>
                    </a:cubicBezTo>
                    <a:cubicBezTo>
                      <a:pt x="11300" y="4451"/>
                      <a:pt x="11300" y="4428"/>
                      <a:pt x="11300" y="4406"/>
                    </a:cubicBezTo>
                    <a:cubicBezTo>
                      <a:pt x="11277" y="5045"/>
                      <a:pt x="11185" y="5684"/>
                      <a:pt x="11208" y="6323"/>
                    </a:cubicBezTo>
                    <a:cubicBezTo>
                      <a:pt x="11208" y="6597"/>
                      <a:pt x="11254" y="6893"/>
                      <a:pt x="11368" y="7167"/>
                    </a:cubicBezTo>
                    <a:cubicBezTo>
                      <a:pt x="11459" y="7441"/>
                      <a:pt x="11642" y="7670"/>
                      <a:pt x="11847" y="7875"/>
                    </a:cubicBezTo>
                    <a:cubicBezTo>
                      <a:pt x="11961" y="7989"/>
                      <a:pt x="12098" y="8080"/>
                      <a:pt x="12235" y="8149"/>
                    </a:cubicBezTo>
                    <a:cubicBezTo>
                      <a:pt x="12395" y="8263"/>
                      <a:pt x="12578" y="8331"/>
                      <a:pt x="12760" y="8377"/>
                    </a:cubicBezTo>
                    <a:cubicBezTo>
                      <a:pt x="13240" y="8560"/>
                      <a:pt x="13765" y="8628"/>
                      <a:pt x="14267" y="8674"/>
                    </a:cubicBezTo>
                    <a:cubicBezTo>
                      <a:pt x="14674" y="8711"/>
                      <a:pt x="15079" y="8726"/>
                      <a:pt x="15483" y="8726"/>
                    </a:cubicBezTo>
                    <a:cubicBezTo>
                      <a:pt x="16322" y="8726"/>
                      <a:pt x="17155" y="8660"/>
                      <a:pt x="17987" y="8583"/>
                    </a:cubicBezTo>
                    <a:cubicBezTo>
                      <a:pt x="19350" y="8467"/>
                      <a:pt x="20729" y="8288"/>
                      <a:pt x="22097" y="8288"/>
                    </a:cubicBezTo>
                    <a:cubicBezTo>
                      <a:pt x="22356" y="8288"/>
                      <a:pt x="22614" y="8294"/>
                      <a:pt x="22872" y="8309"/>
                    </a:cubicBezTo>
                    <a:cubicBezTo>
                      <a:pt x="23237" y="8331"/>
                      <a:pt x="23625" y="8354"/>
                      <a:pt x="23990" y="8423"/>
                    </a:cubicBezTo>
                    <a:cubicBezTo>
                      <a:pt x="24287" y="8468"/>
                      <a:pt x="24584" y="8514"/>
                      <a:pt x="24881" y="8583"/>
                    </a:cubicBezTo>
                    <a:cubicBezTo>
                      <a:pt x="25360" y="8697"/>
                      <a:pt x="25862" y="8834"/>
                      <a:pt x="26341" y="8993"/>
                    </a:cubicBezTo>
                    <a:lnTo>
                      <a:pt x="26364" y="8993"/>
                    </a:lnTo>
                    <a:cubicBezTo>
                      <a:pt x="26981" y="9199"/>
                      <a:pt x="27597" y="9450"/>
                      <a:pt x="28145" y="9815"/>
                    </a:cubicBezTo>
                    <a:cubicBezTo>
                      <a:pt x="28396" y="9975"/>
                      <a:pt x="28647" y="10180"/>
                      <a:pt x="28852" y="10409"/>
                    </a:cubicBezTo>
                    <a:cubicBezTo>
                      <a:pt x="28966" y="10568"/>
                      <a:pt x="29080" y="10728"/>
                      <a:pt x="29172" y="10888"/>
                    </a:cubicBezTo>
                    <a:cubicBezTo>
                      <a:pt x="29240" y="11048"/>
                      <a:pt x="29286" y="11207"/>
                      <a:pt x="29332" y="11367"/>
                    </a:cubicBezTo>
                    <a:cubicBezTo>
                      <a:pt x="29354" y="11527"/>
                      <a:pt x="29377" y="11710"/>
                      <a:pt x="29377" y="11892"/>
                    </a:cubicBezTo>
                    <a:cubicBezTo>
                      <a:pt x="29354" y="12098"/>
                      <a:pt x="29309" y="12303"/>
                      <a:pt x="29240" y="12508"/>
                    </a:cubicBezTo>
                    <a:cubicBezTo>
                      <a:pt x="29149" y="12805"/>
                      <a:pt x="29012" y="13056"/>
                      <a:pt x="28829" y="13330"/>
                    </a:cubicBezTo>
                    <a:cubicBezTo>
                      <a:pt x="28578" y="13695"/>
                      <a:pt x="28282" y="14038"/>
                      <a:pt x="27939" y="14334"/>
                    </a:cubicBezTo>
                    <a:cubicBezTo>
                      <a:pt x="27779" y="14449"/>
                      <a:pt x="27642" y="14563"/>
                      <a:pt x="27483" y="14677"/>
                    </a:cubicBezTo>
                    <a:cubicBezTo>
                      <a:pt x="27391" y="14745"/>
                      <a:pt x="27300" y="14791"/>
                      <a:pt x="27209" y="14859"/>
                    </a:cubicBezTo>
                    <a:cubicBezTo>
                      <a:pt x="26981" y="14974"/>
                      <a:pt x="26707" y="15042"/>
                      <a:pt x="26456" y="15133"/>
                    </a:cubicBezTo>
                    <a:cubicBezTo>
                      <a:pt x="26113" y="15225"/>
                      <a:pt x="25771" y="15339"/>
                      <a:pt x="25428" y="15430"/>
                    </a:cubicBezTo>
                    <a:cubicBezTo>
                      <a:pt x="24698" y="15613"/>
                      <a:pt x="23968" y="15818"/>
                      <a:pt x="23283" y="16115"/>
                    </a:cubicBezTo>
                    <a:cubicBezTo>
                      <a:pt x="23009" y="16252"/>
                      <a:pt x="22758" y="16389"/>
                      <a:pt x="22530" y="16571"/>
                    </a:cubicBezTo>
                    <a:cubicBezTo>
                      <a:pt x="22415" y="16663"/>
                      <a:pt x="22324" y="16754"/>
                      <a:pt x="22256" y="16868"/>
                    </a:cubicBezTo>
                    <a:cubicBezTo>
                      <a:pt x="22164" y="16982"/>
                      <a:pt x="22096" y="17096"/>
                      <a:pt x="22050" y="17256"/>
                    </a:cubicBezTo>
                    <a:cubicBezTo>
                      <a:pt x="21959" y="17553"/>
                      <a:pt x="22050" y="17850"/>
                      <a:pt x="22233" y="18101"/>
                    </a:cubicBezTo>
                    <a:cubicBezTo>
                      <a:pt x="22393" y="18329"/>
                      <a:pt x="22621" y="18489"/>
                      <a:pt x="22803" y="18694"/>
                    </a:cubicBezTo>
                    <a:cubicBezTo>
                      <a:pt x="22849" y="18763"/>
                      <a:pt x="22895" y="18808"/>
                      <a:pt x="22940" y="18877"/>
                    </a:cubicBezTo>
                    <a:cubicBezTo>
                      <a:pt x="22940" y="18922"/>
                      <a:pt x="22963" y="18945"/>
                      <a:pt x="22963" y="18968"/>
                    </a:cubicBezTo>
                    <a:cubicBezTo>
                      <a:pt x="22963" y="18991"/>
                      <a:pt x="22963" y="19014"/>
                      <a:pt x="22963" y="19059"/>
                    </a:cubicBezTo>
                    <a:cubicBezTo>
                      <a:pt x="22963" y="19082"/>
                      <a:pt x="22963" y="19105"/>
                      <a:pt x="22963" y="19151"/>
                    </a:cubicBezTo>
                    <a:cubicBezTo>
                      <a:pt x="22940" y="19196"/>
                      <a:pt x="22895" y="19265"/>
                      <a:pt x="22872" y="19310"/>
                    </a:cubicBezTo>
                    <a:cubicBezTo>
                      <a:pt x="22826" y="19356"/>
                      <a:pt x="22781" y="19425"/>
                      <a:pt x="22735" y="19470"/>
                    </a:cubicBezTo>
                    <a:cubicBezTo>
                      <a:pt x="22712" y="19493"/>
                      <a:pt x="22712" y="19493"/>
                      <a:pt x="22689" y="19516"/>
                    </a:cubicBezTo>
                    <a:cubicBezTo>
                      <a:pt x="22644" y="19516"/>
                      <a:pt x="22598" y="19539"/>
                      <a:pt x="22575" y="19539"/>
                    </a:cubicBezTo>
                    <a:cubicBezTo>
                      <a:pt x="22438" y="19561"/>
                      <a:pt x="22278" y="19584"/>
                      <a:pt x="22142" y="19584"/>
                    </a:cubicBezTo>
                    <a:cubicBezTo>
                      <a:pt x="21936" y="19584"/>
                      <a:pt x="21754" y="19607"/>
                      <a:pt x="21548" y="19653"/>
                    </a:cubicBezTo>
                    <a:cubicBezTo>
                      <a:pt x="21343" y="19698"/>
                      <a:pt x="21160" y="19767"/>
                      <a:pt x="21000" y="19881"/>
                    </a:cubicBezTo>
                    <a:cubicBezTo>
                      <a:pt x="20772" y="20041"/>
                      <a:pt x="20635" y="20246"/>
                      <a:pt x="20475" y="20474"/>
                    </a:cubicBezTo>
                    <a:cubicBezTo>
                      <a:pt x="20270" y="20794"/>
                      <a:pt x="20064" y="21182"/>
                      <a:pt x="20110" y="21593"/>
                    </a:cubicBezTo>
                    <a:cubicBezTo>
                      <a:pt x="20110" y="21730"/>
                      <a:pt x="20156" y="21867"/>
                      <a:pt x="20247" y="22004"/>
                    </a:cubicBezTo>
                    <a:cubicBezTo>
                      <a:pt x="20338" y="22141"/>
                      <a:pt x="20475" y="22232"/>
                      <a:pt x="20612" y="22323"/>
                    </a:cubicBezTo>
                    <a:cubicBezTo>
                      <a:pt x="20772" y="22437"/>
                      <a:pt x="20932" y="22506"/>
                      <a:pt x="21114" y="22552"/>
                    </a:cubicBezTo>
                    <a:cubicBezTo>
                      <a:pt x="21320" y="22643"/>
                      <a:pt x="21548" y="22711"/>
                      <a:pt x="21776" y="22757"/>
                    </a:cubicBezTo>
                    <a:cubicBezTo>
                      <a:pt x="22210" y="22871"/>
                      <a:pt x="22644" y="22940"/>
                      <a:pt x="23055" y="22985"/>
                    </a:cubicBezTo>
                    <a:cubicBezTo>
                      <a:pt x="23899" y="23077"/>
                      <a:pt x="24766" y="23122"/>
                      <a:pt x="25565" y="23350"/>
                    </a:cubicBezTo>
                    <a:cubicBezTo>
                      <a:pt x="25611" y="23373"/>
                      <a:pt x="25657" y="23373"/>
                      <a:pt x="25702" y="23396"/>
                    </a:cubicBezTo>
                    <a:cubicBezTo>
                      <a:pt x="26022" y="23487"/>
                      <a:pt x="26319" y="23624"/>
                      <a:pt x="26592" y="23807"/>
                    </a:cubicBezTo>
                    <a:cubicBezTo>
                      <a:pt x="26592" y="23807"/>
                      <a:pt x="26592" y="23807"/>
                      <a:pt x="26592" y="23830"/>
                    </a:cubicBezTo>
                    <a:cubicBezTo>
                      <a:pt x="26821" y="23967"/>
                      <a:pt x="27026" y="24149"/>
                      <a:pt x="27209" y="24355"/>
                    </a:cubicBezTo>
                    <a:cubicBezTo>
                      <a:pt x="27437" y="24629"/>
                      <a:pt x="27642" y="24925"/>
                      <a:pt x="27802" y="25245"/>
                    </a:cubicBezTo>
                    <a:cubicBezTo>
                      <a:pt x="27802" y="25268"/>
                      <a:pt x="27802" y="25268"/>
                      <a:pt x="27825" y="25291"/>
                    </a:cubicBezTo>
                    <a:cubicBezTo>
                      <a:pt x="27825" y="25291"/>
                      <a:pt x="27802" y="25268"/>
                      <a:pt x="27802" y="25268"/>
                    </a:cubicBezTo>
                    <a:lnTo>
                      <a:pt x="27802" y="25268"/>
                    </a:lnTo>
                    <a:cubicBezTo>
                      <a:pt x="27985" y="25633"/>
                      <a:pt x="28099" y="25998"/>
                      <a:pt x="28190" y="26386"/>
                    </a:cubicBezTo>
                    <a:cubicBezTo>
                      <a:pt x="28190" y="26386"/>
                      <a:pt x="28190" y="26386"/>
                      <a:pt x="28190" y="26409"/>
                    </a:cubicBezTo>
                    <a:cubicBezTo>
                      <a:pt x="28282" y="26888"/>
                      <a:pt x="28327" y="27368"/>
                      <a:pt x="28282" y="27870"/>
                    </a:cubicBezTo>
                    <a:cubicBezTo>
                      <a:pt x="28236" y="28555"/>
                      <a:pt x="28099" y="29239"/>
                      <a:pt x="27894" y="29901"/>
                    </a:cubicBezTo>
                    <a:cubicBezTo>
                      <a:pt x="27483" y="31088"/>
                      <a:pt x="26889" y="32184"/>
                      <a:pt x="26204" y="33234"/>
                    </a:cubicBezTo>
                    <a:cubicBezTo>
                      <a:pt x="26204" y="33234"/>
                      <a:pt x="26204" y="33211"/>
                      <a:pt x="26204" y="33211"/>
                    </a:cubicBezTo>
                    <a:cubicBezTo>
                      <a:pt x="25269" y="34649"/>
                      <a:pt x="24127" y="35950"/>
                      <a:pt x="22826" y="37068"/>
                    </a:cubicBezTo>
                    <a:cubicBezTo>
                      <a:pt x="22347" y="37502"/>
                      <a:pt x="21822" y="37890"/>
                      <a:pt x="21274" y="38255"/>
                    </a:cubicBezTo>
                    <a:cubicBezTo>
                      <a:pt x="21160" y="38324"/>
                      <a:pt x="21114" y="38484"/>
                      <a:pt x="21183" y="38598"/>
                    </a:cubicBezTo>
                    <a:cubicBezTo>
                      <a:pt x="21240" y="38669"/>
                      <a:pt x="21315" y="38705"/>
                      <a:pt x="21391" y="38705"/>
                    </a:cubicBezTo>
                    <a:cubicBezTo>
                      <a:pt x="21436" y="38705"/>
                      <a:pt x="21482" y="38692"/>
                      <a:pt x="21525" y="38666"/>
                    </a:cubicBezTo>
                    <a:cubicBezTo>
                      <a:pt x="22164" y="38278"/>
                      <a:pt x="22735" y="37822"/>
                      <a:pt x="23283" y="37342"/>
                    </a:cubicBezTo>
                    <a:cubicBezTo>
                      <a:pt x="23922" y="36772"/>
                      <a:pt x="24515" y="36155"/>
                      <a:pt x="25063" y="35516"/>
                    </a:cubicBezTo>
                    <a:cubicBezTo>
                      <a:pt x="25657" y="34832"/>
                      <a:pt x="26204" y="34101"/>
                      <a:pt x="26707" y="33348"/>
                    </a:cubicBezTo>
                    <a:cubicBezTo>
                      <a:pt x="27209" y="32595"/>
                      <a:pt x="27642" y="31796"/>
                      <a:pt x="28008" y="30974"/>
                    </a:cubicBezTo>
                    <a:cubicBezTo>
                      <a:pt x="28327" y="30198"/>
                      <a:pt x="28578" y="29376"/>
                      <a:pt x="28715" y="28532"/>
                    </a:cubicBezTo>
                    <a:cubicBezTo>
                      <a:pt x="28761" y="28144"/>
                      <a:pt x="28807" y="27733"/>
                      <a:pt x="28784" y="27345"/>
                    </a:cubicBezTo>
                    <a:cubicBezTo>
                      <a:pt x="28784" y="26934"/>
                      <a:pt x="28738" y="26546"/>
                      <a:pt x="28647" y="26158"/>
                    </a:cubicBezTo>
                    <a:cubicBezTo>
                      <a:pt x="28464" y="25336"/>
                      <a:pt x="28053" y="24515"/>
                      <a:pt x="27460" y="23898"/>
                    </a:cubicBezTo>
                    <a:cubicBezTo>
                      <a:pt x="27163" y="23579"/>
                      <a:pt x="26798" y="23328"/>
                      <a:pt x="26410" y="23145"/>
                    </a:cubicBezTo>
                    <a:cubicBezTo>
                      <a:pt x="26045" y="22962"/>
                      <a:pt x="25634" y="22848"/>
                      <a:pt x="25223" y="22757"/>
                    </a:cubicBezTo>
                    <a:cubicBezTo>
                      <a:pt x="24607" y="22643"/>
                      <a:pt x="23990" y="22597"/>
                      <a:pt x="23374" y="22529"/>
                    </a:cubicBezTo>
                    <a:cubicBezTo>
                      <a:pt x="23032" y="22483"/>
                      <a:pt x="22712" y="22437"/>
                      <a:pt x="22393" y="22392"/>
                    </a:cubicBezTo>
                    <a:cubicBezTo>
                      <a:pt x="22073" y="22346"/>
                      <a:pt x="21754" y="22255"/>
                      <a:pt x="21457" y="22164"/>
                    </a:cubicBezTo>
                    <a:cubicBezTo>
                      <a:pt x="21229" y="22095"/>
                      <a:pt x="21023" y="22004"/>
                      <a:pt x="20818" y="21890"/>
                    </a:cubicBezTo>
                    <a:cubicBezTo>
                      <a:pt x="20772" y="21844"/>
                      <a:pt x="20726" y="21798"/>
                      <a:pt x="20681" y="21753"/>
                    </a:cubicBezTo>
                    <a:cubicBezTo>
                      <a:pt x="20658" y="21730"/>
                      <a:pt x="20635" y="21707"/>
                      <a:pt x="20612" y="21661"/>
                    </a:cubicBezTo>
                    <a:cubicBezTo>
                      <a:pt x="20612" y="21639"/>
                      <a:pt x="20612" y="21616"/>
                      <a:pt x="20589" y="21593"/>
                    </a:cubicBezTo>
                    <a:cubicBezTo>
                      <a:pt x="20589" y="21547"/>
                      <a:pt x="20589" y="21524"/>
                      <a:pt x="20589" y="21479"/>
                    </a:cubicBezTo>
                    <a:cubicBezTo>
                      <a:pt x="20589" y="21410"/>
                      <a:pt x="20612" y="21319"/>
                      <a:pt x="20635" y="21251"/>
                    </a:cubicBezTo>
                    <a:cubicBezTo>
                      <a:pt x="20726" y="21022"/>
                      <a:pt x="20840" y="20817"/>
                      <a:pt x="20977" y="20611"/>
                    </a:cubicBezTo>
                    <a:cubicBezTo>
                      <a:pt x="21046" y="20520"/>
                      <a:pt x="21114" y="20429"/>
                      <a:pt x="21206" y="20360"/>
                    </a:cubicBezTo>
                    <a:cubicBezTo>
                      <a:pt x="21274" y="20292"/>
                      <a:pt x="21343" y="20246"/>
                      <a:pt x="21411" y="20201"/>
                    </a:cubicBezTo>
                    <a:cubicBezTo>
                      <a:pt x="21502" y="20178"/>
                      <a:pt x="21594" y="20132"/>
                      <a:pt x="21685" y="20109"/>
                    </a:cubicBezTo>
                    <a:cubicBezTo>
                      <a:pt x="21845" y="20086"/>
                      <a:pt x="22005" y="20086"/>
                      <a:pt x="22187" y="20064"/>
                    </a:cubicBezTo>
                    <a:cubicBezTo>
                      <a:pt x="22324" y="20064"/>
                      <a:pt x="22484" y="20064"/>
                      <a:pt x="22644" y="20041"/>
                    </a:cubicBezTo>
                    <a:cubicBezTo>
                      <a:pt x="22803" y="19995"/>
                      <a:pt x="22963" y="19950"/>
                      <a:pt x="23077" y="19813"/>
                    </a:cubicBezTo>
                    <a:cubicBezTo>
                      <a:pt x="23146" y="19767"/>
                      <a:pt x="23192" y="19698"/>
                      <a:pt x="23260" y="19607"/>
                    </a:cubicBezTo>
                    <a:cubicBezTo>
                      <a:pt x="23306" y="19539"/>
                      <a:pt x="23374" y="19447"/>
                      <a:pt x="23397" y="19356"/>
                    </a:cubicBezTo>
                    <a:cubicBezTo>
                      <a:pt x="23465" y="19219"/>
                      <a:pt x="23488" y="19059"/>
                      <a:pt x="23465" y="18922"/>
                    </a:cubicBezTo>
                    <a:cubicBezTo>
                      <a:pt x="23420" y="18763"/>
                      <a:pt x="23374" y="18626"/>
                      <a:pt x="23283" y="18512"/>
                    </a:cubicBezTo>
                    <a:cubicBezTo>
                      <a:pt x="23123" y="18283"/>
                      <a:pt x="22895" y="18101"/>
                      <a:pt x="22712" y="17918"/>
                    </a:cubicBezTo>
                    <a:cubicBezTo>
                      <a:pt x="22667" y="17850"/>
                      <a:pt x="22598" y="17781"/>
                      <a:pt x="22575" y="17690"/>
                    </a:cubicBezTo>
                    <a:cubicBezTo>
                      <a:pt x="22552" y="17667"/>
                      <a:pt x="22530" y="17621"/>
                      <a:pt x="22530" y="17576"/>
                    </a:cubicBezTo>
                    <a:cubicBezTo>
                      <a:pt x="22530" y="17553"/>
                      <a:pt x="22507" y="17507"/>
                      <a:pt x="22507" y="17462"/>
                    </a:cubicBezTo>
                    <a:cubicBezTo>
                      <a:pt x="22530" y="17439"/>
                      <a:pt x="22530" y="17393"/>
                      <a:pt x="22530" y="17347"/>
                    </a:cubicBezTo>
                    <a:cubicBezTo>
                      <a:pt x="22552" y="17279"/>
                      <a:pt x="22575" y="17233"/>
                      <a:pt x="22621" y="17188"/>
                    </a:cubicBezTo>
                    <a:cubicBezTo>
                      <a:pt x="22667" y="17119"/>
                      <a:pt x="22735" y="17051"/>
                      <a:pt x="22803" y="16982"/>
                    </a:cubicBezTo>
                    <a:cubicBezTo>
                      <a:pt x="22963" y="16845"/>
                      <a:pt x="23146" y="16731"/>
                      <a:pt x="23328" y="16640"/>
                    </a:cubicBezTo>
                    <a:cubicBezTo>
                      <a:pt x="23990" y="16320"/>
                      <a:pt x="24698" y="16138"/>
                      <a:pt x="25406" y="15932"/>
                    </a:cubicBezTo>
                    <a:cubicBezTo>
                      <a:pt x="25748" y="15841"/>
                      <a:pt x="26113" y="15750"/>
                      <a:pt x="26456" y="15636"/>
                    </a:cubicBezTo>
                    <a:cubicBezTo>
                      <a:pt x="26752" y="15567"/>
                      <a:pt x="27049" y="15476"/>
                      <a:pt x="27323" y="15339"/>
                    </a:cubicBezTo>
                    <a:cubicBezTo>
                      <a:pt x="27437" y="15293"/>
                      <a:pt x="27551" y="15248"/>
                      <a:pt x="27642" y="15179"/>
                    </a:cubicBezTo>
                    <a:cubicBezTo>
                      <a:pt x="27848" y="15042"/>
                      <a:pt x="28053" y="14882"/>
                      <a:pt x="28236" y="14723"/>
                    </a:cubicBezTo>
                    <a:cubicBezTo>
                      <a:pt x="28624" y="14380"/>
                      <a:pt x="28989" y="13992"/>
                      <a:pt x="29286" y="13536"/>
                    </a:cubicBezTo>
                    <a:cubicBezTo>
                      <a:pt x="29560" y="13102"/>
                      <a:pt x="29765" y="12645"/>
                      <a:pt x="29834" y="12120"/>
                    </a:cubicBezTo>
                    <a:cubicBezTo>
                      <a:pt x="29902" y="11618"/>
                      <a:pt x="29811" y="11093"/>
                      <a:pt x="29583" y="10637"/>
                    </a:cubicBezTo>
                    <a:cubicBezTo>
                      <a:pt x="29217" y="9906"/>
                      <a:pt x="28487" y="9404"/>
                      <a:pt x="27779" y="9039"/>
                    </a:cubicBezTo>
                    <a:cubicBezTo>
                      <a:pt x="27369" y="8834"/>
                      <a:pt x="26958" y="8674"/>
                      <a:pt x="26547" y="8537"/>
                    </a:cubicBezTo>
                    <a:cubicBezTo>
                      <a:pt x="26136" y="8400"/>
                      <a:pt x="25725" y="8286"/>
                      <a:pt x="25314" y="8194"/>
                    </a:cubicBezTo>
                    <a:cubicBezTo>
                      <a:pt x="24881" y="8080"/>
                      <a:pt x="24447" y="7989"/>
                      <a:pt x="23990" y="7921"/>
                    </a:cubicBezTo>
                    <a:cubicBezTo>
                      <a:pt x="23397" y="7829"/>
                      <a:pt x="22758" y="7806"/>
                      <a:pt x="22142" y="7806"/>
                    </a:cubicBezTo>
                    <a:cubicBezTo>
                      <a:pt x="22048" y="7805"/>
                      <a:pt x="21955" y="7804"/>
                      <a:pt x="21863" y="7804"/>
                    </a:cubicBezTo>
                    <a:cubicBezTo>
                      <a:pt x="20703" y="7804"/>
                      <a:pt x="19560" y="7931"/>
                      <a:pt x="18398" y="8058"/>
                    </a:cubicBezTo>
                    <a:cubicBezTo>
                      <a:pt x="17406" y="8151"/>
                      <a:pt x="16399" y="8229"/>
                      <a:pt x="15389" y="8229"/>
                    </a:cubicBezTo>
                    <a:cubicBezTo>
                      <a:pt x="15168" y="8229"/>
                      <a:pt x="14945" y="8226"/>
                      <a:pt x="14723" y="8217"/>
                    </a:cubicBezTo>
                    <a:lnTo>
                      <a:pt x="14678" y="8217"/>
                    </a:lnTo>
                    <a:cubicBezTo>
                      <a:pt x="14107" y="8172"/>
                      <a:pt x="13514" y="8103"/>
                      <a:pt x="12966" y="7943"/>
                    </a:cubicBezTo>
                    <a:lnTo>
                      <a:pt x="12943" y="7943"/>
                    </a:lnTo>
                    <a:cubicBezTo>
                      <a:pt x="12943" y="7943"/>
                      <a:pt x="12943" y="7921"/>
                      <a:pt x="12920" y="7921"/>
                    </a:cubicBezTo>
                    <a:cubicBezTo>
                      <a:pt x="12738" y="7852"/>
                      <a:pt x="12555" y="7784"/>
                      <a:pt x="12395" y="7670"/>
                    </a:cubicBezTo>
                    <a:cubicBezTo>
                      <a:pt x="12281" y="7601"/>
                      <a:pt x="12167" y="7510"/>
                      <a:pt x="12076" y="7418"/>
                    </a:cubicBezTo>
                    <a:cubicBezTo>
                      <a:pt x="12007" y="7327"/>
                      <a:pt x="11939" y="7236"/>
                      <a:pt x="11893" y="7122"/>
                    </a:cubicBezTo>
                    <a:cubicBezTo>
                      <a:pt x="11825" y="6985"/>
                      <a:pt x="11779" y="6848"/>
                      <a:pt x="11756" y="6711"/>
                    </a:cubicBezTo>
                    <a:cubicBezTo>
                      <a:pt x="11688" y="6391"/>
                      <a:pt x="11688" y="6049"/>
                      <a:pt x="11710" y="5729"/>
                    </a:cubicBezTo>
                    <a:cubicBezTo>
                      <a:pt x="11733" y="5067"/>
                      <a:pt x="11825" y="4428"/>
                      <a:pt x="11802" y="3789"/>
                    </a:cubicBezTo>
                    <a:cubicBezTo>
                      <a:pt x="11802" y="3447"/>
                      <a:pt x="11756" y="3127"/>
                      <a:pt x="11665" y="2785"/>
                    </a:cubicBezTo>
                    <a:cubicBezTo>
                      <a:pt x="11573" y="2465"/>
                      <a:pt x="11414" y="2146"/>
                      <a:pt x="11208" y="1872"/>
                    </a:cubicBezTo>
                    <a:cubicBezTo>
                      <a:pt x="10843" y="1347"/>
                      <a:pt x="10341" y="936"/>
                      <a:pt x="9770" y="639"/>
                    </a:cubicBezTo>
                    <a:cubicBezTo>
                      <a:pt x="9177" y="343"/>
                      <a:pt x="8515" y="183"/>
                      <a:pt x="7876" y="92"/>
                    </a:cubicBezTo>
                    <a:cubicBezTo>
                      <a:pt x="7465" y="23"/>
                      <a:pt x="7077" y="0"/>
                      <a:pt x="6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38"/>
              <p:cNvSpPr/>
              <p:nvPr/>
            </p:nvSpPr>
            <p:spPr>
              <a:xfrm>
                <a:off x="7931996" y="3943565"/>
                <a:ext cx="28" cy="28"/>
              </a:xfrm>
              <a:custGeom>
                <a:avLst/>
                <a:gdLst/>
                <a:ahLst/>
                <a:cxnLst/>
                <a:rect l="l" t="t" r="r" b="b"/>
                <a:pathLst>
                  <a:path w="1" h="1" extrusionOk="0">
                    <a:moveTo>
                      <a:pt x="0" y="0"/>
                    </a:moveTo>
                    <a:lnTo>
                      <a:pt x="0" y="0"/>
                    </a:lnTo>
                    <a:lnTo>
                      <a:pt x="0" y="0"/>
                    </a:ln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38"/>
              <p:cNvSpPr/>
              <p:nvPr/>
            </p:nvSpPr>
            <p:spPr>
              <a:xfrm>
                <a:off x="8071865" y="3944181"/>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38"/>
              <p:cNvSpPr/>
              <p:nvPr/>
            </p:nvSpPr>
            <p:spPr>
              <a:xfrm>
                <a:off x="8071865" y="3944181"/>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38"/>
              <p:cNvSpPr/>
              <p:nvPr/>
            </p:nvSpPr>
            <p:spPr>
              <a:xfrm>
                <a:off x="8184924" y="4143490"/>
                <a:ext cx="672" cy="28"/>
              </a:xfrm>
              <a:custGeom>
                <a:avLst/>
                <a:gdLst/>
                <a:ahLst/>
                <a:cxnLst/>
                <a:rect l="l" t="t" r="r" b="b"/>
                <a:pathLst>
                  <a:path w="24" h="1" extrusionOk="0">
                    <a:moveTo>
                      <a:pt x="1" y="0"/>
                    </a:moveTo>
                    <a:cubicBezTo>
                      <a:pt x="24" y="0"/>
                      <a:pt x="24" y="0"/>
                      <a:pt x="24" y="0"/>
                    </a:cubicBezTo>
                    <a:cubicBezTo>
                      <a:pt x="24" y="0"/>
                      <a:pt x="1" y="0"/>
                      <a:pt x="1" y="0"/>
                    </a:cubicBezTo>
                    <a:cubicBezTo>
                      <a:pt x="1" y="0"/>
                      <a:pt x="1" y="0"/>
                      <a:pt x="1" y="0"/>
                    </a:cubicBez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38"/>
              <p:cNvSpPr/>
              <p:nvPr/>
            </p:nvSpPr>
            <p:spPr>
              <a:xfrm>
                <a:off x="8233478" y="4151158"/>
                <a:ext cx="1315" cy="28"/>
              </a:xfrm>
              <a:custGeom>
                <a:avLst/>
                <a:gdLst/>
                <a:ahLst/>
                <a:cxnLst/>
                <a:rect l="l" t="t" r="r" b="b"/>
                <a:pathLst>
                  <a:path w="47" h="1" extrusionOk="0">
                    <a:moveTo>
                      <a:pt x="23" y="0"/>
                    </a:moveTo>
                    <a:cubicBezTo>
                      <a:pt x="23" y="0"/>
                      <a:pt x="23" y="0"/>
                      <a:pt x="46" y="0"/>
                    </a:cubicBezTo>
                    <a:cubicBezTo>
                      <a:pt x="23" y="0"/>
                      <a:pt x="23" y="0"/>
                      <a:pt x="1" y="0"/>
                    </a:cubicBezTo>
                    <a:cubicBezTo>
                      <a:pt x="1" y="0"/>
                      <a:pt x="23" y="0"/>
                      <a:pt x="23" y="0"/>
                    </a:cubicBez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38"/>
              <p:cNvSpPr/>
              <p:nvPr/>
            </p:nvSpPr>
            <p:spPr>
              <a:xfrm>
                <a:off x="8234765" y="4151158"/>
                <a:ext cx="672" cy="28"/>
              </a:xfrm>
              <a:custGeom>
                <a:avLst/>
                <a:gdLst/>
                <a:ahLst/>
                <a:cxnLst/>
                <a:rect l="l" t="t" r="r" b="b"/>
                <a:pathLst>
                  <a:path w="24" h="1" extrusionOk="0">
                    <a:moveTo>
                      <a:pt x="0" y="0"/>
                    </a:moveTo>
                    <a:lnTo>
                      <a:pt x="23" y="0"/>
                    </a:ln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38"/>
              <p:cNvSpPr/>
              <p:nvPr/>
            </p:nvSpPr>
            <p:spPr>
              <a:xfrm>
                <a:off x="8600781" y="4627659"/>
                <a:ext cx="28" cy="28"/>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38"/>
              <p:cNvSpPr/>
              <p:nvPr/>
            </p:nvSpPr>
            <p:spPr>
              <a:xfrm>
                <a:off x="8600781" y="4627659"/>
                <a:ext cx="28" cy="672"/>
              </a:xfrm>
              <a:custGeom>
                <a:avLst/>
                <a:gdLst/>
                <a:ahLst/>
                <a:cxnLst/>
                <a:rect l="l" t="t" r="r" b="b"/>
                <a:pathLst>
                  <a:path w="1" h="24" extrusionOk="0">
                    <a:moveTo>
                      <a:pt x="0" y="24"/>
                    </a:moveTo>
                    <a:cubicBezTo>
                      <a:pt x="0" y="24"/>
                      <a:pt x="0" y="24"/>
                      <a:pt x="0" y="1"/>
                    </a:cubicBezTo>
                    <a:lnTo>
                      <a:pt x="0" y="24"/>
                    </a:lnTo>
                    <a:close/>
                  </a:path>
                </a:pathLst>
              </a:custGeom>
              <a:solidFill>
                <a:srgbClr val="84A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38"/>
              <p:cNvSpPr/>
              <p:nvPr/>
            </p:nvSpPr>
            <p:spPr>
              <a:xfrm>
                <a:off x="9343027" y="3522615"/>
                <a:ext cx="833617" cy="1036956"/>
              </a:xfrm>
              <a:custGeom>
                <a:avLst/>
                <a:gdLst/>
                <a:ahLst/>
                <a:cxnLst/>
                <a:rect l="l" t="t" r="r" b="b"/>
                <a:pathLst>
                  <a:path w="29788" h="37054" extrusionOk="0">
                    <a:moveTo>
                      <a:pt x="15903" y="19902"/>
                    </a:moveTo>
                    <a:lnTo>
                      <a:pt x="15903" y="19902"/>
                    </a:lnTo>
                    <a:cubicBezTo>
                      <a:pt x="15890" y="19910"/>
                      <a:pt x="15877" y="19918"/>
                      <a:pt x="15864" y="19927"/>
                    </a:cubicBezTo>
                    <a:cubicBezTo>
                      <a:pt x="15877" y="19914"/>
                      <a:pt x="15890" y="19908"/>
                      <a:pt x="15903" y="19902"/>
                    </a:cubicBezTo>
                    <a:close/>
                    <a:moveTo>
                      <a:pt x="26797" y="0"/>
                    </a:moveTo>
                    <a:cubicBezTo>
                      <a:pt x="26409" y="0"/>
                      <a:pt x="26044" y="46"/>
                      <a:pt x="25656" y="92"/>
                    </a:cubicBezTo>
                    <a:cubicBezTo>
                      <a:pt x="25108" y="183"/>
                      <a:pt x="24560" y="297"/>
                      <a:pt x="24035" y="457"/>
                    </a:cubicBezTo>
                    <a:cubicBezTo>
                      <a:pt x="22757" y="799"/>
                      <a:pt x="21502" y="1278"/>
                      <a:pt x="20315" y="1849"/>
                    </a:cubicBezTo>
                    <a:cubicBezTo>
                      <a:pt x="19059" y="2465"/>
                      <a:pt x="17827" y="3173"/>
                      <a:pt x="16708" y="4018"/>
                    </a:cubicBezTo>
                    <a:cubicBezTo>
                      <a:pt x="16183" y="4406"/>
                      <a:pt x="15681" y="4839"/>
                      <a:pt x="15225" y="5319"/>
                    </a:cubicBezTo>
                    <a:cubicBezTo>
                      <a:pt x="14791" y="5752"/>
                      <a:pt x="14380" y="6209"/>
                      <a:pt x="14038" y="6711"/>
                    </a:cubicBezTo>
                    <a:cubicBezTo>
                      <a:pt x="13741" y="7190"/>
                      <a:pt x="13467" y="7692"/>
                      <a:pt x="13307" y="8217"/>
                    </a:cubicBezTo>
                    <a:cubicBezTo>
                      <a:pt x="13216" y="8468"/>
                      <a:pt x="13170" y="8742"/>
                      <a:pt x="13125" y="9016"/>
                    </a:cubicBezTo>
                    <a:cubicBezTo>
                      <a:pt x="13079" y="9267"/>
                      <a:pt x="13079" y="9541"/>
                      <a:pt x="13102" y="9815"/>
                    </a:cubicBezTo>
                    <a:cubicBezTo>
                      <a:pt x="13125" y="10363"/>
                      <a:pt x="13307" y="10911"/>
                      <a:pt x="13536" y="11390"/>
                    </a:cubicBezTo>
                    <a:cubicBezTo>
                      <a:pt x="13832" y="11984"/>
                      <a:pt x="14266" y="12509"/>
                      <a:pt x="14723" y="12988"/>
                    </a:cubicBezTo>
                    <a:cubicBezTo>
                      <a:pt x="15111" y="13376"/>
                      <a:pt x="15544" y="13764"/>
                      <a:pt x="15932" y="14152"/>
                    </a:cubicBezTo>
                    <a:cubicBezTo>
                      <a:pt x="16412" y="14608"/>
                      <a:pt x="16868" y="15111"/>
                      <a:pt x="17211" y="15681"/>
                    </a:cubicBezTo>
                    <a:cubicBezTo>
                      <a:pt x="17370" y="15932"/>
                      <a:pt x="17484" y="16183"/>
                      <a:pt x="17576" y="16480"/>
                    </a:cubicBezTo>
                    <a:cubicBezTo>
                      <a:pt x="17621" y="16684"/>
                      <a:pt x="17644" y="16888"/>
                      <a:pt x="17667" y="17093"/>
                    </a:cubicBezTo>
                    <a:lnTo>
                      <a:pt x="17667" y="17093"/>
                    </a:lnTo>
                    <a:cubicBezTo>
                      <a:pt x="17662" y="17330"/>
                      <a:pt x="17619" y="17567"/>
                      <a:pt x="17576" y="17804"/>
                    </a:cubicBezTo>
                    <a:cubicBezTo>
                      <a:pt x="17484" y="18078"/>
                      <a:pt x="17393" y="18329"/>
                      <a:pt x="17256" y="18580"/>
                    </a:cubicBezTo>
                    <a:cubicBezTo>
                      <a:pt x="17119" y="18808"/>
                      <a:pt x="16937" y="19037"/>
                      <a:pt x="16754" y="19242"/>
                    </a:cubicBezTo>
                    <a:cubicBezTo>
                      <a:pt x="16499" y="19476"/>
                      <a:pt x="16224" y="19690"/>
                      <a:pt x="15929" y="19885"/>
                    </a:cubicBezTo>
                    <a:lnTo>
                      <a:pt x="15929" y="19885"/>
                    </a:lnTo>
                    <a:cubicBezTo>
                      <a:pt x="15930" y="19883"/>
                      <a:pt x="15931" y="19882"/>
                      <a:pt x="15932" y="19881"/>
                    </a:cubicBezTo>
                    <a:lnTo>
                      <a:pt x="15932" y="19881"/>
                    </a:lnTo>
                    <a:cubicBezTo>
                      <a:pt x="15450" y="20166"/>
                      <a:pt x="14946" y="20367"/>
                      <a:pt x="14422" y="20524"/>
                    </a:cubicBezTo>
                    <a:lnTo>
                      <a:pt x="14422" y="20524"/>
                    </a:lnTo>
                    <a:cubicBezTo>
                      <a:pt x="14423" y="20523"/>
                      <a:pt x="14424" y="20522"/>
                      <a:pt x="14426" y="20520"/>
                    </a:cubicBezTo>
                    <a:lnTo>
                      <a:pt x="14426" y="20520"/>
                    </a:lnTo>
                    <a:cubicBezTo>
                      <a:pt x="13490" y="20794"/>
                      <a:pt x="12531" y="20908"/>
                      <a:pt x="11573" y="20931"/>
                    </a:cubicBezTo>
                    <a:lnTo>
                      <a:pt x="11527" y="20931"/>
                    </a:lnTo>
                    <a:cubicBezTo>
                      <a:pt x="11422" y="20935"/>
                      <a:pt x="11319" y="20937"/>
                      <a:pt x="11215" y="20937"/>
                    </a:cubicBezTo>
                    <a:cubicBezTo>
                      <a:pt x="10779" y="20937"/>
                      <a:pt x="10354" y="20904"/>
                      <a:pt x="9929" y="20885"/>
                    </a:cubicBezTo>
                    <a:cubicBezTo>
                      <a:pt x="9336" y="20863"/>
                      <a:pt x="8765" y="20817"/>
                      <a:pt x="8172" y="20817"/>
                    </a:cubicBezTo>
                    <a:cubicBezTo>
                      <a:pt x="7533" y="20817"/>
                      <a:pt x="6916" y="20840"/>
                      <a:pt x="6300" y="20908"/>
                    </a:cubicBezTo>
                    <a:cubicBezTo>
                      <a:pt x="5707" y="20977"/>
                      <a:pt x="5113" y="21091"/>
                      <a:pt x="4565" y="21296"/>
                    </a:cubicBezTo>
                    <a:cubicBezTo>
                      <a:pt x="4132" y="21456"/>
                      <a:pt x="3721" y="21684"/>
                      <a:pt x="3378" y="22004"/>
                    </a:cubicBezTo>
                    <a:cubicBezTo>
                      <a:pt x="3036" y="22323"/>
                      <a:pt x="2785" y="22711"/>
                      <a:pt x="2648" y="23168"/>
                    </a:cubicBezTo>
                    <a:cubicBezTo>
                      <a:pt x="2465" y="23693"/>
                      <a:pt x="2443" y="24286"/>
                      <a:pt x="2511" y="24834"/>
                    </a:cubicBezTo>
                    <a:cubicBezTo>
                      <a:pt x="2557" y="25222"/>
                      <a:pt x="2648" y="25587"/>
                      <a:pt x="2808" y="25953"/>
                    </a:cubicBezTo>
                    <a:cubicBezTo>
                      <a:pt x="2922" y="26204"/>
                      <a:pt x="3059" y="26478"/>
                      <a:pt x="3150" y="26751"/>
                    </a:cubicBezTo>
                    <a:cubicBezTo>
                      <a:pt x="3173" y="26843"/>
                      <a:pt x="3173" y="26934"/>
                      <a:pt x="3196" y="27025"/>
                    </a:cubicBezTo>
                    <a:cubicBezTo>
                      <a:pt x="3196" y="27117"/>
                      <a:pt x="3173" y="27208"/>
                      <a:pt x="3150" y="27299"/>
                    </a:cubicBezTo>
                    <a:cubicBezTo>
                      <a:pt x="3127" y="27413"/>
                      <a:pt x="3059" y="27550"/>
                      <a:pt x="2990" y="27664"/>
                    </a:cubicBezTo>
                    <a:cubicBezTo>
                      <a:pt x="2853" y="27916"/>
                      <a:pt x="2671" y="28144"/>
                      <a:pt x="2488" y="28349"/>
                    </a:cubicBezTo>
                    <a:cubicBezTo>
                      <a:pt x="1918" y="28897"/>
                      <a:pt x="1210" y="29331"/>
                      <a:pt x="708" y="29970"/>
                    </a:cubicBezTo>
                    <a:cubicBezTo>
                      <a:pt x="571" y="30130"/>
                      <a:pt x="480" y="30312"/>
                      <a:pt x="388" y="30495"/>
                    </a:cubicBezTo>
                    <a:cubicBezTo>
                      <a:pt x="274" y="30677"/>
                      <a:pt x="206" y="30906"/>
                      <a:pt x="160" y="31134"/>
                    </a:cubicBezTo>
                    <a:cubicBezTo>
                      <a:pt x="92" y="31362"/>
                      <a:pt x="46" y="31613"/>
                      <a:pt x="23" y="31842"/>
                    </a:cubicBezTo>
                    <a:cubicBezTo>
                      <a:pt x="0" y="32252"/>
                      <a:pt x="46" y="32663"/>
                      <a:pt x="228" y="33028"/>
                    </a:cubicBezTo>
                    <a:cubicBezTo>
                      <a:pt x="388" y="33371"/>
                      <a:pt x="639" y="33645"/>
                      <a:pt x="936" y="33827"/>
                    </a:cubicBezTo>
                    <a:cubicBezTo>
                      <a:pt x="1301" y="34056"/>
                      <a:pt x="1689" y="34170"/>
                      <a:pt x="2100" y="34238"/>
                    </a:cubicBezTo>
                    <a:cubicBezTo>
                      <a:pt x="2557" y="34329"/>
                      <a:pt x="3013" y="34352"/>
                      <a:pt x="3470" y="34352"/>
                    </a:cubicBezTo>
                    <a:cubicBezTo>
                      <a:pt x="4634" y="34329"/>
                      <a:pt x="5775" y="34170"/>
                      <a:pt x="6893" y="33964"/>
                    </a:cubicBezTo>
                    <a:cubicBezTo>
                      <a:pt x="8080" y="33736"/>
                      <a:pt x="9267" y="33462"/>
                      <a:pt x="10454" y="33188"/>
                    </a:cubicBezTo>
                    <a:cubicBezTo>
                      <a:pt x="11459" y="32960"/>
                      <a:pt x="12440" y="32709"/>
                      <a:pt x="13467" y="32526"/>
                    </a:cubicBezTo>
                    <a:cubicBezTo>
                      <a:pt x="13810" y="32458"/>
                      <a:pt x="14175" y="32389"/>
                      <a:pt x="14540" y="32389"/>
                    </a:cubicBezTo>
                    <a:cubicBezTo>
                      <a:pt x="14814" y="32389"/>
                      <a:pt x="15065" y="32435"/>
                      <a:pt x="15316" y="32503"/>
                    </a:cubicBezTo>
                    <a:cubicBezTo>
                      <a:pt x="15521" y="32549"/>
                      <a:pt x="15727" y="32618"/>
                      <a:pt x="15909" y="32732"/>
                    </a:cubicBezTo>
                    <a:cubicBezTo>
                      <a:pt x="16069" y="32823"/>
                      <a:pt x="16206" y="32937"/>
                      <a:pt x="16343" y="33051"/>
                    </a:cubicBezTo>
                    <a:cubicBezTo>
                      <a:pt x="16549" y="33257"/>
                      <a:pt x="16708" y="33485"/>
                      <a:pt x="16845" y="33736"/>
                    </a:cubicBezTo>
                    <a:cubicBezTo>
                      <a:pt x="16845" y="33713"/>
                      <a:pt x="16845" y="33713"/>
                      <a:pt x="16845" y="33713"/>
                    </a:cubicBezTo>
                    <a:cubicBezTo>
                      <a:pt x="16845" y="33713"/>
                      <a:pt x="16845" y="33736"/>
                      <a:pt x="16868" y="33736"/>
                    </a:cubicBezTo>
                    <a:cubicBezTo>
                      <a:pt x="17165" y="34261"/>
                      <a:pt x="17416" y="34809"/>
                      <a:pt x="17713" y="35334"/>
                    </a:cubicBezTo>
                    <a:cubicBezTo>
                      <a:pt x="17895" y="35653"/>
                      <a:pt x="18101" y="35973"/>
                      <a:pt x="18329" y="36247"/>
                    </a:cubicBezTo>
                    <a:cubicBezTo>
                      <a:pt x="18557" y="36521"/>
                      <a:pt x="18831" y="36772"/>
                      <a:pt x="19173" y="36932"/>
                    </a:cubicBezTo>
                    <a:cubicBezTo>
                      <a:pt x="19368" y="37020"/>
                      <a:pt x="19577" y="37054"/>
                      <a:pt x="19788" y="37054"/>
                    </a:cubicBezTo>
                    <a:cubicBezTo>
                      <a:pt x="19849" y="37054"/>
                      <a:pt x="19911" y="37051"/>
                      <a:pt x="19972" y="37046"/>
                    </a:cubicBezTo>
                    <a:cubicBezTo>
                      <a:pt x="20086" y="37023"/>
                      <a:pt x="20223" y="36977"/>
                      <a:pt x="20360" y="36932"/>
                    </a:cubicBezTo>
                    <a:cubicBezTo>
                      <a:pt x="20497" y="36886"/>
                      <a:pt x="20634" y="36817"/>
                      <a:pt x="20771" y="36726"/>
                    </a:cubicBezTo>
                    <a:cubicBezTo>
                      <a:pt x="21068" y="36566"/>
                      <a:pt x="21342" y="36361"/>
                      <a:pt x="21639" y="36155"/>
                    </a:cubicBezTo>
                    <a:cubicBezTo>
                      <a:pt x="21890" y="35950"/>
                      <a:pt x="22164" y="35745"/>
                      <a:pt x="22460" y="35562"/>
                    </a:cubicBezTo>
                    <a:cubicBezTo>
                      <a:pt x="22894" y="35288"/>
                      <a:pt x="23373" y="35106"/>
                      <a:pt x="23875" y="34946"/>
                    </a:cubicBezTo>
                    <a:lnTo>
                      <a:pt x="23898" y="34946"/>
                    </a:lnTo>
                    <a:cubicBezTo>
                      <a:pt x="24581" y="34741"/>
                      <a:pt x="25287" y="34649"/>
                      <a:pt x="25993" y="34626"/>
                    </a:cubicBezTo>
                    <a:lnTo>
                      <a:pt x="25993" y="34626"/>
                    </a:lnTo>
                    <a:cubicBezTo>
                      <a:pt x="26565" y="34630"/>
                      <a:pt x="27137" y="34677"/>
                      <a:pt x="27687" y="34832"/>
                    </a:cubicBezTo>
                    <a:cubicBezTo>
                      <a:pt x="28053" y="34923"/>
                      <a:pt x="28395" y="35060"/>
                      <a:pt x="28714" y="35242"/>
                    </a:cubicBezTo>
                    <a:cubicBezTo>
                      <a:pt x="28943" y="35357"/>
                      <a:pt x="29125" y="35516"/>
                      <a:pt x="29308" y="35676"/>
                    </a:cubicBezTo>
                    <a:cubicBezTo>
                      <a:pt x="29331" y="35699"/>
                      <a:pt x="29331" y="35722"/>
                      <a:pt x="29354" y="35722"/>
                    </a:cubicBezTo>
                    <a:cubicBezTo>
                      <a:pt x="29399" y="35767"/>
                      <a:pt x="29445" y="35813"/>
                      <a:pt x="29513" y="35813"/>
                    </a:cubicBezTo>
                    <a:cubicBezTo>
                      <a:pt x="29532" y="35819"/>
                      <a:pt x="29550" y="35822"/>
                      <a:pt x="29568" y="35822"/>
                    </a:cubicBezTo>
                    <a:cubicBezTo>
                      <a:pt x="29617" y="35822"/>
                      <a:pt x="29663" y="35801"/>
                      <a:pt x="29696" y="35767"/>
                    </a:cubicBezTo>
                    <a:cubicBezTo>
                      <a:pt x="29742" y="35722"/>
                      <a:pt x="29787" y="35676"/>
                      <a:pt x="29787" y="35608"/>
                    </a:cubicBezTo>
                    <a:cubicBezTo>
                      <a:pt x="29787" y="35539"/>
                      <a:pt x="29787" y="35471"/>
                      <a:pt x="29742" y="35425"/>
                    </a:cubicBezTo>
                    <a:cubicBezTo>
                      <a:pt x="29605" y="35288"/>
                      <a:pt x="29491" y="35174"/>
                      <a:pt x="29331" y="35060"/>
                    </a:cubicBezTo>
                    <a:cubicBezTo>
                      <a:pt x="29194" y="34946"/>
                      <a:pt x="29011" y="34832"/>
                      <a:pt x="28851" y="34740"/>
                    </a:cubicBezTo>
                    <a:cubicBezTo>
                      <a:pt x="28509" y="34558"/>
                      <a:pt x="28144" y="34444"/>
                      <a:pt x="27756" y="34329"/>
                    </a:cubicBezTo>
                    <a:cubicBezTo>
                      <a:pt x="27206" y="34200"/>
                      <a:pt x="26622" y="34139"/>
                      <a:pt x="26044" y="34139"/>
                    </a:cubicBezTo>
                    <a:cubicBezTo>
                      <a:pt x="25806" y="34139"/>
                      <a:pt x="25569" y="34150"/>
                      <a:pt x="25336" y="34170"/>
                    </a:cubicBezTo>
                    <a:cubicBezTo>
                      <a:pt x="24515" y="34238"/>
                      <a:pt x="23716" y="34444"/>
                      <a:pt x="22985" y="34740"/>
                    </a:cubicBezTo>
                    <a:cubicBezTo>
                      <a:pt x="22643" y="34877"/>
                      <a:pt x="22323" y="35060"/>
                      <a:pt x="22027" y="35242"/>
                    </a:cubicBezTo>
                    <a:cubicBezTo>
                      <a:pt x="21661" y="35494"/>
                      <a:pt x="21319" y="35767"/>
                      <a:pt x="20954" y="36041"/>
                    </a:cubicBezTo>
                    <a:cubicBezTo>
                      <a:pt x="20817" y="36110"/>
                      <a:pt x="20703" y="36201"/>
                      <a:pt x="20566" y="36292"/>
                    </a:cubicBezTo>
                    <a:cubicBezTo>
                      <a:pt x="20406" y="36384"/>
                      <a:pt x="20223" y="36475"/>
                      <a:pt x="20041" y="36521"/>
                    </a:cubicBezTo>
                    <a:cubicBezTo>
                      <a:pt x="19950" y="36544"/>
                      <a:pt x="19858" y="36566"/>
                      <a:pt x="19767" y="36566"/>
                    </a:cubicBezTo>
                    <a:cubicBezTo>
                      <a:pt x="19698" y="36566"/>
                      <a:pt x="19607" y="36566"/>
                      <a:pt x="19539" y="36544"/>
                    </a:cubicBezTo>
                    <a:cubicBezTo>
                      <a:pt x="19447" y="36521"/>
                      <a:pt x="19356" y="36475"/>
                      <a:pt x="19265" y="36429"/>
                    </a:cubicBezTo>
                    <a:cubicBezTo>
                      <a:pt x="19151" y="36338"/>
                      <a:pt x="19014" y="36247"/>
                      <a:pt x="18922" y="36155"/>
                    </a:cubicBezTo>
                    <a:cubicBezTo>
                      <a:pt x="18626" y="35859"/>
                      <a:pt x="18397" y="35516"/>
                      <a:pt x="18192" y="35174"/>
                    </a:cubicBezTo>
                    <a:lnTo>
                      <a:pt x="18192" y="35174"/>
                    </a:lnTo>
                    <a:cubicBezTo>
                      <a:pt x="18192" y="35177"/>
                      <a:pt x="18192" y="35179"/>
                      <a:pt x="18192" y="35182"/>
                    </a:cubicBezTo>
                    <a:lnTo>
                      <a:pt x="18192" y="35182"/>
                    </a:lnTo>
                    <a:cubicBezTo>
                      <a:pt x="17816" y="34553"/>
                      <a:pt x="17544" y="33860"/>
                      <a:pt x="17119" y="33234"/>
                    </a:cubicBezTo>
                    <a:cubicBezTo>
                      <a:pt x="16937" y="32960"/>
                      <a:pt x="16708" y="32686"/>
                      <a:pt x="16434" y="32481"/>
                    </a:cubicBezTo>
                    <a:cubicBezTo>
                      <a:pt x="16275" y="32366"/>
                      <a:pt x="16138" y="32275"/>
                      <a:pt x="15978" y="32207"/>
                    </a:cubicBezTo>
                    <a:cubicBezTo>
                      <a:pt x="15773" y="32115"/>
                      <a:pt x="15567" y="32047"/>
                      <a:pt x="15362" y="32001"/>
                    </a:cubicBezTo>
                    <a:cubicBezTo>
                      <a:pt x="15111" y="31933"/>
                      <a:pt x="14860" y="31910"/>
                      <a:pt x="14608" y="31910"/>
                    </a:cubicBezTo>
                    <a:cubicBezTo>
                      <a:pt x="14426" y="31910"/>
                      <a:pt x="14266" y="31910"/>
                      <a:pt x="14106" y="31933"/>
                    </a:cubicBezTo>
                    <a:cubicBezTo>
                      <a:pt x="13695" y="31978"/>
                      <a:pt x="13307" y="32047"/>
                      <a:pt x="12919" y="32115"/>
                    </a:cubicBezTo>
                    <a:cubicBezTo>
                      <a:pt x="11869" y="32344"/>
                      <a:pt x="10819" y="32595"/>
                      <a:pt x="9769" y="32846"/>
                    </a:cubicBezTo>
                    <a:cubicBezTo>
                      <a:pt x="8583" y="33120"/>
                      <a:pt x="7373" y="33394"/>
                      <a:pt x="6186" y="33599"/>
                    </a:cubicBezTo>
                    <a:cubicBezTo>
                      <a:pt x="5319" y="33736"/>
                      <a:pt x="4451" y="33850"/>
                      <a:pt x="3584" y="33850"/>
                    </a:cubicBezTo>
                    <a:cubicBezTo>
                      <a:pt x="3466" y="33855"/>
                      <a:pt x="3347" y="33858"/>
                      <a:pt x="3227" y="33858"/>
                    </a:cubicBezTo>
                    <a:cubicBezTo>
                      <a:pt x="2791" y="33858"/>
                      <a:pt x="2347" y="33821"/>
                      <a:pt x="1918" y="33713"/>
                    </a:cubicBezTo>
                    <a:cubicBezTo>
                      <a:pt x="1911" y="33713"/>
                      <a:pt x="1907" y="33711"/>
                      <a:pt x="1903" y="33709"/>
                    </a:cubicBezTo>
                    <a:lnTo>
                      <a:pt x="1903" y="33709"/>
                    </a:lnTo>
                    <a:cubicBezTo>
                      <a:pt x="1908" y="33710"/>
                      <a:pt x="1913" y="33712"/>
                      <a:pt x="1918" y="33713"/>
                    </a:cubicBezTo>
                    <a:cubicBezTo>
                      <a:pt x="1895" y="33691"/>
                      <a:pt x="1895" y="33690"/>
                      <a:pt x="1895" y="33690"/>
                    </a:cubicBezTo>
                    <a:lnTo>
                      <a:pt x="1895" y="33690"/>
                    </a:lnTo>
                    <a:cubicBezTo>
                      <a:pt x="1895" y="33690"/>
                      <a:pt x="1895" y="33702"/>
                      <a:pt x="1903" y="33709"/>
                    </a:cubicBezTo>
                    <a:lnTo>
                      <a:pt x="1903" y="33709"/>
                    </a:lnTo>
                    <a:cubicBezTo>
                      <a:pt x="1680" y="33641"/>
                      <a:pt x="1457" y="33551"/>
                      <a:pt x="1256" y="33439"/>
                    </a:cubicBezTo>
                    <a:cubicBezTo>
                      <a:pt x="1141" y="33371"/>
                      <a:pt x="1050" y="33302"/>
                      <a:pt x="936" y="33211"/>
                    </a:cubicBezTo>
                    <a:cubicBezTo>
                      <a:pt x="868" y="33120"/>
                      <a:pt x="776" y="33028"/>
                      <a:pt x="731" y="32937"/>
                    </a:cubicBezTo>
                    <a:cubicBezTo>
                      <a:pt x="662" y="32823"/>
                      <a:pt x="617" y="32732"/>
                      <a:pt x="594" y="32618"/>
                    </a:cubicBezTo>
                    <a:cubicBezTo>
                      <a:pt x="548" y="32435"/>
                      <a:pt x="525" y="32275"/>
                      <a:pt x="525" y="32115"/>
                    </a:cubicBezTo>
                    <a:cubicBezTo>
                      <a:pt x="525" y="31819"/>
                      <a:pt x="571" y="31499"/>
                      <a:pt x="639" y="31225"/>
                    </a:cubicBezTo>
                    <a:cubicBezTo>
                      <a:pt x="708" y="30997"/>
                      <a:pt x="776" y="30769"/>
                      <a:pt x="890" y="30563"/>
                    </a:cubicBezTo>
                    <a:cubicBezTo>
                      <a:pt x="1027" y="30335"/>
                      <a:pt x="1164" y="30152"/>
                      <a:pt x="1347" y="29970"/>
                    </a:cubicBezTo>
                    <a:cubicBezTo>
                      <a:pt x="1666" y="29650"/>
                      <a:pt x="2032" y="29376"/>
                      <a:pt x="2397" y="29080"/>
                    </a:cubicBezTo>
                    <a:cubicBezTo>
                      <a:pt x="2808" y="28737"/>
                      <a:pt x="3196" y="28326"/>
                      <a:pt x="3447" y="27847"/>
                    </a:cubicBezTo>
                    <a:cubicBezTo>
                      <a:pt x="3561" y="27642"/>
                      <a:pt x="3652" y="27413"/>
                      <a:pt x="3675" y="27162"/>
                    </a:cubicBezTo>
                    <a:cubicBezTo>
                      <a:pt x="3698" y="26957"/>
                      <a:pt x="3652" y="26751"/>
                      <a:pt x="3584" y="26546"/>
                    </a:cubicBezTo>
                    <a:cubicBezTo>
                      <a:pt x="3538" y="26363"/>
                      <a:pt x="3447" y="26181"/>
                      <a:pt x="3356" y="25998"/>
                    </a:cubicBezTo>
                    <a:cubicBezTo>
                      <a:pt x="3264" y="25793"/>
                      <a:pt x="3173" y="25565"/>
                      <a:pt x="3104" y="25359"/>
                    </a:cubicBezTo>
                    <a:cubicBezTo>
                      <a:pt x="3013" y="25017"/>
                      <a:pt x="2968" y="24674"/>
                      <a:pt x="2968" y="24332"/>
                    </a:cubicBezTo>
                    <a:cubicBezTo>
                      <a:pt x="2968" y="24058"/>
                      <a:pt x="2990" y="23761"/>
                      <a:pt x="3059" y="23510"/>
                    </a:cubicBezTo>
                    <a:cubicBezTo>
                      <a:pt x="3104" y="23305"/>
                      <a:pt x="3173" y="23099"/>
                      <a:pt x="3287" y="22917"/>
                    </a:cubicBezTo>
                    <a:cubicBezTo>
                      <a:pt x="3378" y="22734"/>
                      <a:pt x="3492" y="22574"/>
                      <a:pt x="3629" y="22437"/>
                    </a:cubicBezTo>
                    <a:cubicBezTo>
                      <a:pt x="3789" y="22278"/>
                      <a:pt x="3972" y="22141"/>
                      <a:pt x="4154" y="22027"/>
                    </a:cubicBezTo>
                    <a:cubicBezTo>
                      <a:pt x="4474" y="21844"/>
                      <a:pt x="4794" y="21730"/>
                      <a:pt x="5113" y="21616"/>
                    </a:cubicBezTo>
                    <a:lnTo>
                      <a:pt x="5136" y="21616"/>
                    </a:lnTo>
                    <a:cubicBezTo>
                      <a:pt x="5935" y="21388"/>
                      <a:pt x="6779" y="21319"/>
                      <a:pt x="7601" y="21319"/>
                    </a:cubicBezTo>
                    <a:lnTo>
                      <a:pt x="7647" y="21319"/>
                    </a:lnTo>
                    <a:cubicBezTo>
                      <a:pt x="7814" y="21312"/>
                      <a:pt x="7983" y="21310"/>
                      <a:pt x="8153" y="21310"/>
                    </a:cubicBezTo>
                    <a:cubicBezTo>
                      <a:pt x="8565" y="21310"/>
                      <a:pt x="8985" y="21326"/>
                      <a:pt x="9404" y="21342"/>
                    </a:cubicBezTo>
                    <a:cubicBezTo>
                      <a:pt x="9906" y="21365"/>
                      <a:pt x="10409" y="21410"/>
                      <a:pt x="10934" y="21433"/>
                    </a:cubicBezTo>
                    <a:cubicBezTo>
                      <a:pt x="11059" y="21437"/>
                      <a:pt x="11185" y="21439"/>
                      <a:pt x="11310" y="21439"/>
                    </a:cubicBezTo>
                    <a:cubicBezTo>
                      <a:pt x="11938" y="21439"/>
                      <a:pt x="12566" y="21391"/>
                      <a:pt x="13193" y="21296"/>
                    </a:cubicBezTo>
                    <a:cubicBezTo>
                      <a:pt x="13969" y="21182"/>
                      <a:pt x="14768" y="20977"/>
                      <a:pt x="15499" y="20657"/>
                    </a:cubicBezTo>
                    <a:cubicBezTo>
                      <a:pt x="16206" y="20338"/>
                      <a:pt x="16868" y="19904"/>
                      <a:pt x="17347" y="19310"/>
                    </a:cubicBezTo>
                    <a:cubicBezTo>
                      <a:pt x="17599" y="18991"/>
                      <a:pt x="17781" y="18649"/>
                      <a:pt x="17941" y="18283"/>
                    </a:cubicBezTo>
                    <a:cubicBezTo>
                      <a:pt x="18078" y="17895"/>
                      <a:pt x="18146" y="17507"/>
                      <a:pt x="18146" y="17096"/>
                    </a:cubicBezTo>
                    <a:cubicBezTo>
                      <a:pt x="18124" y="15521"/>
                      <a:pt x="16868" y="14357"/>
                      <a:pt x="15795" y="13330"/>
                    </a:cubicBezTo>
                    <a:cubicBezTo>
                      <a:pt x="15636" y="13193"/>
                      <a:pt x="15476" y="13033"/>
                      <a:pt x="15339" y="12897"/>
                    </a:cubicBezTo>
                    <a:cubicBezTo>
                      <a:pt x="15316" y="12874"/>
                      <a:pt x="15316" y="12874"/>
                      <a:pt x="15293" y="12851"/>
                    </a:cubicBezTo>
                    <a:lnTo>
                      <a:pt x="15293" y="12851"/>
                    </a:lnTo>
                    <a:cubicBezTo>
                      <a:pt x="15293" y="12851"/>
                      <a:pt x="15293" y="12851"/>
                      <a:pt x="15293" y="12852"/>
                    </a:cubicBezTo>
                    <a:lnTo>
                      <a:pt x="15293" y="12852"/>
                    </a:lnTo>
                    <a:cubicBezTo>
                      <a:pt x="14846" y="12425"/>
                      <a:pt x="14443" y="11975"/>
                      <a:pt x="14129" y="11459"/>
                    </a:cubicBezTo>
                    <a:cubicBezTo>
                      <a:pt x="14152" y="11459"/>
                      <a:pt x="14152" y="11481"/>
                      <a:pt x="14175" y="11504"/>
                    </a:cubicBezTo>
                    <a:cubicBezTo>
                      <a:pt x="13969" y="11185"/>
                      <a:pt x="13832" y="10865"/>
                      <a:pt x="13718" y="10523"/>
                    </a:cubicBezTo>
                    <a:cubicBezTo>
                      <a:pt x="13627" y="10203"/>
                      <a:pt x="13581" y="9884"/>
                      <a:pt x="13581" y="9564"/>
                    </a:cubicBezTo>
                    <a:cubicBezTo>
                      <a:pt x="13581" y="9222"/>
                      <a:pt x="13627" y="8902"/>
                      <a:pt x="13695" y="8583"/>
                    </a:cubicBezTo>
                    <a:cubicBezTo>
                      <a:pt x="13832" y="8172"/>
                      <a:pt x="13992" y="7761"/>
                      <a:pt x="14220" y="7373"/>
                    </a:cubicBezTo>
                    <a:lnTo>
                      <a:pt x="14220" y="7373"/>
                    </a:lnTo>
                    <a:cubicBezTo>
                      <a:pt x="14220" y="7373"/>
                      <a:pt x="14198" y="7396"/>
                      <a:pt x="14198" y="7396"/>
                    </a:cubicBezTo>
                    <a:cubicBezTo>
                      <a:pt x="14563" y="6779"/>
                      <a:pt x="15019" y="6209"/>
                      <a:pt x="15521" y="5707"/>
                    </a:cubicBezTo>
                    <a:cubicBezTo>
                      <a:pt x="15521" y="5707"/>
                      <a:pt x="15521" y="5707"/>
                      <a:pt x="15521" y="5707"/>
                    </a:cubicBezTo>
                    <a:lnTo>
                      <a:pt x="15521" y="5707"/>
                    </a:lnTo>
                    <a:cubicBezTo>
                      <a:pt x="16452" y="4758"/>
                      <a:pt x="17562" y="3966"/>
                      <a:pt x="18717" y="3264"/>
                    </a:cubicBezTo>
                    <a:lnTo>
                      <a:pt x="18717" y="3264"/>
                    </a:lnTo>
                    <a:cubicBezTo>
                      <a:pt x="18694" y="3287"/>
                      <a:pt x="18671" y="3287"/>
                      <a:pt x="18649" y="3310"/>
                    </a:cubicBezTo>
                    <a:cubicBezTo>
                      <a:pt x="19516" y="2785"/>
                      <a:pt x="20383" y="2351"/>
                      <a:pt x="21296" y="1940"/>
                    </a:cubicBezTo>
                    <a:cubicBezTo>
                      <a:pt x="22141" y="1575"/>
                      <a:pt x="23008" y="1256"/>
                      <a:pt x="23898" y="1005"/>
                    </a:cubicBezTo>
                    <a:cubicBezTo>
                      <a:pt x="23921" y="982"/>
                      <a:pt x="23944" y="982"/>
                      <a:pt x="23967" y="982"/>
                    </a:cubicBezTo>
                    <a:lnTo>
                      <a:pt x="23944" y="982"/>
                    </a:lnTo>
                    <a:cubicBezTo>
                      <a:pt x="24423" y="845"/>
                      <a:pt x="24925" y="731"/>
                      <a:pt x="25428" y="639"/>
                    </a:cubicBezTo>
                    <a:cubicBezTo>
                      <a:pt x="25861" y="548"/>
                      <a:pt x="26295" y="502"/>
                      <a:pt x="26751" y="502"/>
                    </a:cubicBezTo>
                    <a:lnTo>
                      <a:pt x="27003" y="502"/>
                    </a:lnTo>
                    <a:cubicBezTo>
                      <a:pt x="27140" y="502"/>
                      <a:pt x="27254" y="434"/>
                      <a:pt x="27276" y="274"/>
                    </a:cubicBezTo>
                    <a:cubicBezTo>
                      <a:pt x="27276" y="160"/>
                      <a:pt x="27185" y="23"/>
                      <a:pt x="27048" y="23"/>
                    </a:cubicBezTo>
                    <a:cubicBezTo>
                      <a:pt x="26957" y="0"/>
                      <a:pt x="26866" y="0"/>
                      <a:pt x="26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38"/>
              <p:cNvSpPr/>
              <p:nvPr/>
            </p:nvSpPr>
            <p:spPr>
              <a:xfrm>
                <a:off x="8704885" y="3834956"/>
                <a:ext cx="560875" cy="443982"/>
              </a:xfrm>
              <a:custGeom>
                <a:avLst/>
                <a:gdLst/>
                <a:ahLst/>
                <a:cxnLst/>
                <a:rect l="l" t="t" r="r" b="b"/>
                <a:pathLst>
                  <a:path w="20042" h="15865" extrusionOk="0">
                    <a:moveTo>
                      <a:pt x="5823" y="2482"/>
                    </a:moveTo>
                    <a:cubicBezTo>
                      <a:pt x="5815" y="2484"/>
                      <a:pt x="5807" y="2486"/>
                      <a:pt x="5798" y="2489"/>
                    </a:cubicBezTo>
                    <a:cubicBezTo>
                      <a:pt x="5807" y="2489"/>
                      <a:pt x="5815" y="2486"/>
                      <a:pt x="5823" y="2482"/>
                    </a:cubicBezTo>
                    <a:close/>
                    <a:moveTo>
                      <a:pt x="1279" y="7191"/>
                    </a:moveTo>
                    <a:cubicBezTo>
                      <a:pt x="1271" y="7191"/>
                      <a:pt x="1266" y="7194"/>
                      <a:pt x="1263" y="7197"/>
                    </a:cubicBezTo>
                    <a:lnTo>
                      <a:pt x="1263" y="7197"/>
                    </a:lnTo>
                    <a:cubicBezTo>
                      <a:pt x="1267" y="7193"/>
                      <a:pt x="1272" y="7191"/>
                      <a:pt x="1279" y="7191"/>
                    </a:cubicBezTo>
                    <a:close/>
                    <a:moveTo>
                      <a:pt x="16321" y="480"/>
                    </a:moveTo>
                    <a:cubicBezTo>
                      <a:pt x="16663" y="503"/>
                      <a:pt x="17006" y="526"/>
                      <a:pt x="17325" y="617"/>
                    </a:cubicBezTo>
                    <a:cubicBezTo>
                      <a:pt x="17576" y="686"/>
                      <a:pt x="17827" y="777"/>
                      <a:pt x="18056" y="914"/>
                    </a:cubicBezTo>
                    <a:cubicBezTo>
                      <a:pt x="18261" y="1028"/>
                      <a:pt x="18421" y="1188"/>
                      <a:pt x="18581" y="1325"/>
                    </a:cubicBezTo>
                    <a:cubicBezTo>
                      <a:pt x="18786" y="1553"/>
                      <a:pt x="18969" y="1781"/>
                      <a:pt x="19106" y="2032"/>
                    </a:cubicBezTo>
                    <a:cubicBezTo>
                      <a:pt x="19242" y="2283"/>
                      <a:pt x="19357" y="2534"/>
                      <a:pt x="19425" y="2808"/>
                    </a:cubicBezTo>
                    <a:cubicBezTo>
                      <a:pt x="19471" y="3037"/>
                      <a:pt x="19516" y="3265"/>
                      <a:pt x="19516" y="3493"/>
                    </a:cubicBezTo>
                    <a:cubicBezTo>
                      <a:pt x="19516" y="3699"/>
                      <a:pt x="19494" y="3904"/>
                      <a:pt x="19448" y="4087"/>
                    </a:cubicBezTo>
                    <a:cubicBezTo>
                      <a:pt x="19379" y="4269"/>
                      <a:pt x="19334" y="4429"/>
                      <a:pt x="19242" y="4589"/>
                    </a:cubicBezTo>
                    <a:cubicBezTo>
                      <a:pt x="19197" y="4634"/>
                      <a:pt x="19174" y="4680"/>
                      <a:pt x="19128" y="4726"/>
                    </a:cubicBezTo>
                    <a:cubicBezTo>
                      <a:pt x="19106" y="4748"/>
                      <a:pt x="19106" y="4748"/>
                      <a:pt x="19083" y="4771"/>
                    </a:cubicBezTo>
                    <a:cubicBezTo>
                      <a:pt x="19060" y="4771"/>
                      <a:pt x="19060" y="4771"/>
                      <a:pt x="19037" y="4794"/>
                    </a:cubicBezTo>
                    <a:cubicBezTo>
                      <a:pt x="18969" y="4794"/>
                      <a:pt x="18900" y="4817"/>
                      <a:pt x="18854" y="4817"/>
                    </a:cubicBezTo>
                    <a:cubicBezTo>
                      <a:pt x="18740" y="4817"/>
                      <a:pt x="18672" y="4840"/>
                      <a:pt x="18581" y="4863"/>
                    </a:cubicBezTo>
                    <a:cubicBezTo>
                      <a:pt x="18489" y="4908"/>
                      <a:pt x="18398" y="4954"/>
                      <a:pt x="18352" y="5022"/>
                    </a:cubicBezTo>
                    <a:cubicBezTo>
                      <a:pt x="18307" y="5091"/>
                      <a:pt x="18261" y="5137"/>
                      <a:pt x="18238" y="5205"/>
                    </a:cubicBezTo>
                    <a:cubicBezTo>
                      <a:pt x="18170" y="5319"/>
                      <a:pt x="18147" y="5456"/>
                      <a:pt x="18124" y="5593"/>
                    </a:cubicBezTo>
                    <a:cubicBezTo>
                      <a:pt x="18101" y="5707"/>
                      <a:pt x="18078" y="5821"/>
                      <a:pt x="18033" y="5958"/>
                    </a:cubicBezTo>
                    <a:cubicBezTo>
                      <a:pt x="18010" y="6027"/>
                      <a:pt x="17987" y="6118"/>
                      <a:pt x="17941" y="6209"/>
                    </a:cubicBezTo>
                    <a:cubicBezTo>
                      <a:pt x="17919" y="6232"/>
                      <a:pt x="17919" y="6255"/>
                      <a:pt x="17896" y="6278"/>
                    </a:cubicBezTo>
                    <a:cubicBezTo>
                      <a:pt x="17873" y="6278"/>
                      <a:pt x="17873" y="6301"/>
                      <a:pt x="17850" y="6301"/>
                    </a:cubicBezTo>
                    <a:lnTo>
                      <a:pt x="17827" y="6301"/>
                    </a:lnTo>
                    <a:cubicBezTo>
                      <a:pt x="17804" y="6323"/>
                      <a:pt x="17782" y="6323"/>
                      <a:pt x="17759" y="6323"/>
                    </a:cubicBezTo>
                    <a:lnTo>
                      <a:pt x="17713" y="6323"/>
                    </a:lnTo>
                    <a:cubicBezTo>
                      <a:pt x="17690" y="6301"/>
                      <a:pt x="17690" y="6301"/>
                      <a:pt x="17690" y="6301"/>
                    </a:cubicBezTo>
                    <a:cubicBezTo>
                      <a:pt x="17668" y="6301"/>
                      <a:pt x="17668" y="6278"/>
                      <a:pt x="17645" y="6278"/>
                    </a:cubicBezTo>
                    <a:cubicBezTo>
                      <a:pt x="17622" y="6232"/>
                      <a:pt x="17599" y="6209"/>
                      <a:pt x="17576" y="6164"/>
                    </a:cubicBezTo>
                    <a:cubicBezTo>
                      <a:pt x="17531" y="6095"/>
                      <a:pt x="17508" y="6004"/>
                      <a:pt x="17485" y="5913"/>
                    </a:cubicBezTo>
                    <a:cubicBezTo>
                      <a:pt x="17439" y="5776"/>
                      <a:pt x="17416" y="5639"/>
                      <a:pt x="17416" y="5502"/>
                    </a:cubicBezTo>
                    <a:lnTo>
                      <a:pt x="17416" y="5525"/>
                    </a:lnTo>
                    <a:cubicBezTo>
                      <a:pt x="17416" y="5479"/>
                      <a:pt x="17416" y="5410"/>
                      <a:pt x="17371" y="5365"/>
                    </a:cubicBezTo>
                    <a:cubicBezTo>
                      <a:pt x="17325" y="5319"/>
                      <a:pt x="17279" y="5273"/>
                      <a:pt x="17211" y="5273"/>
                    </a:cubicBezTo>
                    <a:cubicBezTo>
                      <a:pt x="17165" y="5273"/>
                      <a:pt x="17120" y="5273"/>
                      <a:pt x="17074" y="5296"/>
                    </a:cubicBezTo>
                    <a:cubicBezTo>
                      <a:pt x="17051" y="5296"/>
                      <a:pt x="17006" y="5319"/>
                      <a:pt x="16960" y="5342"/>
                    </a:cubicBezTo>
                    <a:cubicBezTo>
                      <a:pt x="16755" y="5502"/>
                      <a:pt x="16549" y="5684"/>
                      <a:pt x="16366" y="5890"/>
                    </a:cubicBezTo>
                    <a:cubicBezTo>
                      <a:pt x="16207" y="6095"/>
                      <a:pt x="16070" y="6301"/>
                      <a:pt x="15933" y="6529"/>
                    </a:cubicBezTo>
                    <a:cubicBezTo>
                      <a:pt x="15705" y="6985"/>
                      <a:pt x="15590" y="7465"/>
                      <a:pt x="15499" y="7967"/>
                    </a:cubicBezTo>
                    <a:cubicBezTo>
                      <a:pt x="15431" y="8469"/>
                      <a:pt x="15408" y="8994"/>
                      <a:pt x="15408" y="9519"/>
                    </a:cubicBezTo>
                    <a:cubicBezTo>
                      <a:pt x="15408" y="10044"/>
                      <a:pt x="15431" y="10546"/>
                      <a:pt x="15431" y="11071"/>
                    </a:cubicBezTo>
                    <a:cubicBezTo>
                      <a:pt x="15431" y="11733"/>
                      <a:pt x="15385" y="12395"/>
                      <a:pt x="15225" y="13034"/>
                    </a:cubicBezTo>
                    <a:cubicBezTo>
                      <a:pt x="15225" y="13034"/>
                      <a:pt x="15247" y="13012"/>
                      <a:pt x="15248" y="12990"/>
                    </a:cubicBezTo>
                    <a:lnTo>
                      <a:pt x="15248" y="12990"/>
                    </a:lnTo>
                    <a:cubicBezTo>
                      <a:pt x="15247" y="13012"/>
                      <a:pt x="15225" y="13035"/>
                      <a:pt x="15225" y="13057"/>
                    </a:cubicBezTo>
                    <a:cubicBezTo>
                      <a:pt x="15088" y="13513"/>
                      <a:pt x="14906" y="13970"/>
                      <a:pt x="14677" y="14404"/>
                    </a:cubicBezTo>
                    <a:cubicBezTo>
                      <a:pt x="14540" y="14632"/>
                      <a:pt x="14381" y="14837"/>
                      <a:pt x="14198" y="15020"/>
                    </a:cubicBezTo>
                    <a:cubicBezTo>
                      <a:pt x="14107" y="15111"/>
                      <a:pt x="14015" y="15180"/>
                      <a:pt x="13901" y="15248"/>
                    </a:cubicBezTo>
                    <a:cubicBezTo>
                      <a:pt x="13833" y="15294"/>
                      <a:pt x="13742" y="15317"/>
                      <a:pt x="13650" y="15362"/>
                    </a:cubicBezTo>
                    <a:cubicBezTo>
                      <a:pt x="13582" y="15362"/>
                      <a:pt x="13513" y="15385"/>
                      <a:pt x="13422" y="15385"/>
                    </a:cubicBezTo>
                    <a:cubicBezTo>
                      <a:pt x="13331" y="15385"/>
                      <a:pt x="13262" y="15362"/>
                      <a:pt x="13171" y="15339"/>
                    </a:cubicBezTo>
                    <a:cubicBezTo>
                      <a:pt x="13057" y="15317"/>
                      <a:pt x="12943" y="15271"/>
                      <a:pt x="12829" y="15202"/>
                    </a:cubicBezTo>
                    <a:cubicBezTo>
                      <a:pt x="12737" y="15134"/>
                      <a:pt x="12646" y="15065"/>
                      <a:pt x="12555" y="14974"/>
                    </a:cubicBezTo>
                    <a:cubicBezTo>
                      <a:pt x="12189" y="14586"/>
                      <a:pt x="11984" y="14107"/>
                      <a:pt x="11710" y="13650"/>
                    </a:cubicBezTo>
                    <a:cubicBezTo>
                      <a:pt x="11550" y="13422"/>
                      <a:pt x="11391" y="13217"/>
                      <a:pt x="11185" y="13034"/>
                    </a:cubicBezTo>
                    <a:cubicBezTo>
                      <a:pt x="11071" y="12943"/>
                      <a:pt x="10957" y="12874"/>
                      <a:pt x="10843" y="12806"/>
                    </a:cubicBezTo>
                    <a:cubicBezTo>
                      <a:pt x="10706" y="12737"/>
                      <a:pt x="10569" y="12669"/>
                      <a:pt x="10432" y="12623"/>
                    </a:cubicBezTo>
                    <a:cubicBezTo>
                      <a:pt x="9861" y="12395"/>
                      <a:pt x="9222" y="12349"/>
                      <a:pt x="8606" y="12326"/>
                    </a:cubicBezTo>
                    <a:lnTo>
                      <a:pt x="7465" y="12326"/>
                    </a:lnTo>
                    <a:cubicBezTo>
                      <a:pt x="7223" y="12326"/>
                      <a:pt x="6981" y="12348"/>
                      <a:pt x="6719" y="12349"/>
                    </a:cubicBezTo>
                    <a:lnTo>
                      <a:pt x="6719" y="12349"/>
                    </a:lnTo>
                    <a:cubicBezTo>
                      <a:pt x="6389" y="12348"/>
                      <a:pt x="6060" y="12325"/>
                      <a:pt x="5730" y="12281"/>
                    </a:cubicBezTo>
                    <a:cubicBezTo>
                      <a:pt x="5296" y="12212"/>
                      <a:pt x="4863" y="12121"/>
                      <a:pt x="4429" y="12007"/>
                    </a:cubicBezTo>
                    <a:lnTo>
                      <a:pt x="4383" y="12007"/>
                    </a:lnTo>
                    <a:cubicBezTo>
                      <a:pt x="3835" y="11847"/>
                      <a:pt x="3310" y="11665"/>
                      <a:pt x="2785" y="11459"/>
                    </a:cubicBezTo>
                    <a:cubicBezTo>
                      <a:pt x="2375" y="11299"/>
                      <a:pt x="1941" y="11140"/>
                      <a:pt x="1553" y="10934"/>
                    </a:cubicBezTo>
                    <a:cubicBezTo>
                      <a:pt x="1370" y="10820"/>
                      <a:pt x="1188" y="10683"/>
                      <a:pt x="1028" y="10523"/>
                    </a:cubicBezTo>
                    <a:cubicBezTo>
                      <a:pt x="914" y="10409"/>
                      <a:pt x="822" y="10295"/>
                      <a:pt x="754" y="10158"/>
                    </a:cubicBezTo>
                    <a:cubicBezTo>
                      <a:pt x="663" y="9998"/>
                      <a:pt x="617" y="9861"/>
                      <a:pt x="571" y="9702"/>
                    </a:cubicBezTo>
                    <a:cubicBezTo>
                      <a:pt x="526" y="9542"/>
                      <a:pt x="503" y="9359"/>
                      <a:pt x="503" y="9199"/>
                    </a:cubicBezTo>
                    <a:cubicBezTo>
                      <a:pt x="503" y="9085"/>
                      <a:pt x="526" y="8971"/>
                      <a:pt x="549" y="8880"/>
                    </a:cubicBezTo>
                    <a:cubicBezTo>
                      <a:pt x="571" y="8766"/>
                      <a:pt x="640" y="8652"/>
                      <a:pt x="686" y="8537"/>
                    </a:cubicBezTo>
                    <a:cubicBezTo>
                      <a:pt x="820" y="8336"/>
                      <a:pt x="976" y="8157"/>
                      <a:pt x="1133" y="7999"/>
                    </a:cubicBezTo>
                    <a:lnTo>
                      <a:pt x="1133" y="7999"/>
                    </a:lnTo>
                    <a:cubicBezTo>
                      <a:pt x="1356" y="7776"/>
                      <a:pt x="1580" y="7574"/>
                      <a:pt x="1804" y="7351"/>
                    </a:cubicBezTo>
                    <a:cubicBezTo>
                      <a:pt x="1918" y="7236"/>
                      <a:pt x="2032" y="7099"/>
                      <a:pt x="2123" y="6963"/>
                    </a:cubicBezTo>
                    <a:cubicBezTo>
                      <a:pt x="2260" y="6803"/>
                      <a:pt x="2352" y="6620"/>
                      <a:pt x="2443" y="6415"/>
                    </a:cubicBezTo>
                    <a:cubicBezTo>
                      <a:pt x="2603" y="6095"/>
                      <a:pt x="2717" y="5730"/>
                      <a:pt x="2854" y="5365"/>
                    </a:cubicBezTo>
                    <a:cubicBezTo>
                      <a:pt x="2968" y="5000"/>
                      <a:pt x="3105" y="4657"/>
                      <a:pt x="3288" y="4315"/>
                    </a:cubicBezTo>
                    <a:cubicBezTo>
                      <a:pt x="3356" y="4223"/>
                      <a:pt x="3425" y="4109"/>
                      <a:pt x="3493" y="4018"/>
                    </a:cubicBezTo>
                    <a:cubicBezTo>
                      <a:pt x="3584" y="3904"/>
                      <a:pt x="3698" y="3790"/>
                      <a:pt x="3813" y="3676"/>
                    </a:cubicBezTo>
                    <a:cubicBezTo>
                      <a:pt x="4132" y="3356"/>
                      <a:pt x="4475" y="3082"/>
                      <a:pt x="4863" y="2854"/>
                    </a:cubicBezTo>
                    <a:cubicBezTo>
                      <a:pt x="5175" y="2698"/>
                      <a:pt x="5508" y="2564"/>
                      <a:pt x="5843" y="2472"/>
                    </a:cubicBezTo>
                    <a:lnTo>
                      <a:pt x="5843" y="2472"/>
                    </a:lnTo>
                    <a:cubicBezTo>
                      <a:pt x="5836" y="2475"/>
                      <a:pt x="5830" y="2479"/>
                      <a:pt x="5823" y="2482"/>
                    </a:cubicBezTo>
                    <a:lnTo>
                      <a:pt x="5823" y="2482"/>
                    </a:lnTo>
                    <a:cubicBezTo>
                      <a:pt x="6225" y="2373"/>
                      <a:pt x="6606" y="2329"/>
                      <a:pt x="7008" y="2329"/>
                    </a:cubicBezTo>
                    <a:cubicBezTo>
                      <a:pt x="7373" y="2329"/>
                      <a:pt x="7739" y="2375"/>
                      <a:pt x="8081" y="2420"/>
                    </a:cubicBezTo>
                    <a:cubicBezTo>
                      <a:pt x="8264" y="2466"/>
                      <a:pt x="8423" y="2489"/>
                      <a:pt x="8606" y="2512"/>
                    </a:cubicBezTo>
                    <a:cubicBezTo>
                      <a:pt x="8788" y="2534"/>
                      <a:pt x="8948" y="2534"/>
                      <a:pt x="9131" y="2534"/>
                    </a:cubicBezTo>
                    <a:cubicBezTo>
                      <a:pt x="9838" y="2534"/>
                      <a:pt x="10523" y="2352"/>
                      <a:pt x="11162" y="2146"/>
                    </a:cubicBezTo>
                    <a:cubicBezTo>
                      <a:pt x="12486" y="1713"/>
                      <a:pt x="13719" y="1005"/>
                      <a:pt x="15088" y="663"/>
                    </a:cubicBezTo>
                    <a:lnTo>
                      <a:pt x="15020" y="663"/>
                    </a:lnTo>
                    <a:cubicBezTo>
                      <a:pt x="15453" y="571"/>
                      <a:pt x="15887" y="503"/>
                      <a:pt x="16321" y="480"/>
                    </a:cubicBezTo>
                    <a:close/>
                    <a:moveTo>
                      <a:pt x="16321" y="1"/>
                    </a:moveTo>
                    <a:cubicBezTo>
                      <a:pt x="16138" y="1"/>
                      <a:pt x="15978" y="1"/>
                      <a:pt x="15796" y="24"/>
                    </a:cubicBezTo>
                    <a:cubicBezTo>
                      <a:pt x="15339" y="69"/>
                      <a:pt x="14883" y="183"/>
                      <a:pt x="14426" y="320"/>
                    </a:cubicBezTo>
                    <a:cubicBezTo>
                      <a:pt x="13970" y="480"/>
                      <a:pt x="13536" y="663"/>
                      <a:pt x="13080" y="845"/>
                    </a:cubicBezTo>
                    <a:cubicBezTo>
                      <a:pt x="12212" y="1211"/>
                      <a:pt x="11345" y="1621"/>
                      <a:pt x="10409" y="1850"/>
                    </a:cubicBezTo>
                    <a:cubicBezTo>
                      <a:pt x="9955" y="1963"/>
                      <a:pt x="9502" y="2031"/>
                      <a:pt x="9048" y="2032"/>
                    </a:cubicBezTo>
                    <a:lnTo>
                      <a:pt x="9048" y="2032"/>
                    </a:lnTo>
                    <a:cubicBezTo>
                      <a:pt x="8881" y="2032"/>
                      <a:pt x="8732" y="2031"/>
                      <a:pt x="8583" y="2009"/>
                    </a:cubicBezTo>
                    <a:cubicBezTo>
                      <a:pt x="8378" y="1987"/>
                      <a:pt x="8195" y="1941"/>
                      <a:pt x="8012" y="1918"/>
                    </a:cubicBezTo>
                    <a:cubicBezTo>
                      <a:pt x="7704" y="1867"/>
                      <a:pt x="7396" y="1841"/>
                      <a:pt x="7088" y="1841"/>
                    </a:cubicBezTo>
                    <a:cubicBezTo>
                      <a:pt x="6985" y="1841"/>
                      <a:pt x="6883" y="1844"/>
                      <a:pt x="6780" y="1850"/>
                    </a:cubicBezTo>
                    <a:cubicBezTo>
                      <a:pt x="6415" y="1850"/>
                      <a:pt x="6049" y="1918"/>
                      <a:pt x="5684" y="2009"/>
                    </a:cubicBezTo>
                    <a:cubicBezTo>
                      <a:pt x="5296" y="2101"/>
                      <a:pt x="4954" y="2261"/>
                      <a:pt x="4611" y="2443"/>
                    </a:cubicBezTo>
                    <a:cubicBezTo>
                      <a:pt x="4246" y="2649"/>
                      <a:pt x="3927" y="2877"/>
                      <a:pt x="3630" y="3151"/>
                    </a:cubicBezTo>
                    <a:cubicBezTo>
                      <a:pt x="3470" y="3310"/>
                      <a:pt x="3310" y="3470"/>
                      <a:pt x="3173" y="3630"/>
                    </a:cubicBezTo>
                    <a:cubicBezTo>
                      <a:pt x="3014" y="3813"/>
                      <a:pt x="2900" y="4018"/>
                      <a:pt x="2785" y="4201"/>
                    </a:cubicBezTo>
                    <a:cubicBezTo>
                      <a:pt x="2603" y="4566"/>
                      <a:pt x="2466" y="4931"/>
                      <a:pt x="2352" y="5319"/>
                    </a:cubicBezTo>
                    <a:cubicBezTo>
                      <a:pt x="2215" y="5707"/>
                      <a:pt x="2078" y="6072"/>
                      <a:pt x="1895" y="6438"/>
                    </a:cubicBezTo>
                    <a:cubicBezTo>
                      <a:pt x="1804" y="6574"/>
                      <a:pt x="1690" y="6734"/>
                      <a:pt x="1576" y="6871"/>
                    </a:cubicBezTo>
                    <a:cubicBezTo>
                      <a:pt x="1490" y="6978"/>
                      <a:pt x="1385" y="7084"/>
                      <a:pt x="1279" y="7191"/>
                    </a:cubicBezTo>
                    <a:lnTo>
                      <a:pt x="1279" y="7191"/>
                    </a:lnTo>
                    <a:cubicBezTo>
                      <a:pt x="1279" y="7191"/>
                      <a:pt x="1279" y="7191"/>
                      <a:pt x="1279" y="7191"/>
                    </a:cubicBezTo>
                    <a:lnTo>
                      <a:pt x="1279" y="7191"/>
                    </a:lnTo>
                    <a:cubicBezTo>
                      <a:pt x="1279" y="7191"/>
                      <a:pt x="1279" y="7191"/>
                      <a:pt x="1279" y="7191"/>
                    </a:cubicBezTo>
                    <a:lnTo>
                      <a:pt x="1279" y="7191"/>
                    </a:lnTo>
                    <a:cubicBezTo>
                      <a:pt x="1279" y="7191"/>
                      <a:pt x="1279" y="7191"/>
                      <a:pt x="1279" y="7191"/>
                    </a:cubicBezTo>
                    <a:lnTo>
                      <a:pt x="1279" y="7191"/>
                    </a:lnTo>
                    <a:cubicBezTo>
                      <a:pt x="1271" y="7198"/>
                      <a:pt x="1264" y="7206"/>
                      <a:pt x="1256" y="7214"/>
                    </a:cubicBezTo>
                    <a:cubicBezTo>
                      <a:pt x="1256" y="7214"/>
                      <a:pt x="1256" y="7204"/>
                      <a:pt x="1263" y="7197"/>
                    </a:cubicBezTo>
                    <a:lnTo>
                      <a:pt x="1263" y="7197"/>
                    </a:lnTo>
                    <a:cubicBezTo>
                      <a:pt x="1258" y="7201"/>
                      <a:pt x="1255" y="7207"/>
                      <a:pt x="1251" y="7214"/>
                    </a:cubicBezTo>
                    <a:lnTo>
                      <a:pt x="1251" y="7214"/>
                    </a:lnTo>
                    <a:cubicBezTo>
                      <a:pt x="1233" y="7214"/>
                      <a:pt x="1233" y="7216"/>
                      <a:pt x="1233" y="7236"/>
                    </a:cubicBezTo>
                    <a:cubicBezTo>
                      <a:pt x="777" y="7670"/>
                      <a:pt x="252" y="8104"/>
                      <a:pt x="69" y="8720"/>
                    </a:cubicBezTo>
                    <a:cubicBezTo>
                      <a:pt x="24" y="8903"/>
                      <a:pt x="1" y="9085"/>
                      <a:pt x="24" y="9245"/>
                    </a:cubicBezTo>
                    <a:cubicBezTo>
                      <a:pt x="24" y="9473"/>
                      <a:pt x="69" y="9679"/>
                      <a:pt x="115" y="9884"/>
                    </a:cubicBezTo>
                    <a:cubicBezTo>
                      <a:pt x="206" y="10249"/>
                      <a:pt x="389" y="10569"/>
                      <a:pt x="663" y="10843"/>
                    </a:cubicBezTo>
                    <a:cubicBezTo>
                      <a:pt x="1165" y="11391"/>
                      <a:pt x="1872" y="11642"/>
                      <a:pt x="2557" y="11893"/>
                    </a:cubicBezTo>
                    <a:cubicBezTo>
                      <a:pt x="2991" y="12075"/>
                      <a:pt x="3447" y="12235"/>
                      <a:pt x="3904" y="12372"/>
                    </a:cubicBezTo>
                    <a:cubicBezTo>
                      <a:pt x="4383" y="12509"/>
                      <a:pt x="4863" y="12646"/>
                      <a:pt x="5365" y="12714"/>
                    </a:cubicBezTo>
                    <a:cubicBezTo>
                      <a:pt x="5616" y="12760"/>
                      <a:pt x="5844" y="12783"/>
                      <a:pt x="6095" y="12806"/>
                    </a:cubicBezTo>
                    <a:cubicBezTo>
                      <a:pt x="6323" y="12829"/>
                      <a:pt x="6574" y="12829"/>
                      <a:pt x="6803" y="12829"/>
                    </a:cubicBezTo>
                    <a:cubicBezTo>
                      <a:pt x="7282" y="12829"/>
                      <a:pt x="7784" y="12806"/>
                      <a:pt x="8264" y="12806"/>
                    </a:cubicBezTo>
                    <a:cubicBezTo>
                      <a:pt x="8834" y="12806"/>
                      <a:pt x="9405" y="12851"/>
                      <a:pt x="9975" y="12988"/>
                    </a:cubicBezTo>
                    <a:cubicBezTo>
                      <a:pt x="10204" y="13057"/>
                      <a:pt x="10432" y="13148"/>
                      <a:pt x="10660" y="13262"/>
                    </a:cubicBezTo>
                    <a:cubicBezTo>
                      <a:pt x="10660" y="13262"/>
                      <a:pt x="10660" y="13262"/>
                      <a:pt x="10660" y="13262"/>
                    </a:cubicBezTo>
                    <a:lnTo>
                      <a:pt x="10660" y="13262"/>
                    </a:lnTo>
                    <a:cubicBezTo>
                      <a:pt x="10679" y="13282"/>
                      <a:pt x="10682" y="13285"/>
                      <a:pt x="10697" y="13285"/>
                    </a:cubicBezTo>
                    <a:lnTo>
                      <a:pt x="10697" y="13285"/>
                    </a:lnTo>
                    <a:cubicBezTo>
                      <a:pt x="10685" y="13277"/>
                      <a:pt x="10672" y="13270"/>
                      <a:pt x="10660" y="13262"/>
                    </a:cubicBezTo>
                    <a:lnTo>
                      <a:pt x="10660" y="13262"/>
                    </a:lnTo>
                    <a:lnTo>
                      <a:pt x="10706" y="13285"/>
                    </a:lnTo>
                    <a:cubicBezTo>
                      <a:pt x="10702" y="13285"/>
                      <a:pt x="10699" y="13285"/>
                      <a:pt x="10697" y="13285"/>
                    </a:cubicBezTo>
                    <a:lnTo>
                      <a:pt x="10697" y="13285"/>
                    </a:lnTo>
                    <a:cubicBezTo>
                      <a:pt x="10798" y="13350"/>
                      <a:pt x="10898" y="13432"/>
                      <a:pt x="10980" y="13513"/>
                    </a:cubicBezTo>
                    <a:cubicBezTo>
                      <a:pt x="11459" y="14016"/>
                      <a:pt x="11664" y="14723"/>
                      <a:pt x="12121" y="15225"/>
                    </a:cubicBezTo>
                    <a:cubicBezTo>
                      <a:pt x="12349" y="15499"/>
                      <a:pt x="12669" y="15705"/>
                      <a:pt x="13011" y="15819"/>
                    </a:cubicBezTo>
                    <a:cubicBezTo>
                      <a:pt x="13171" y="15864"/>
                      <a:pt x="13354" y="15864"/>
                      <a:pt x="13513" y="15864"/>
                    </a:cubicBezTo>
                    <a:cubicBezTo>
                      <a:pt x="13673" y="15864"/>
                      <a:pt x="13833" y="15819"/>
                      <a:pt x="13993" y="15750"/>
                    </a:cubicBezTo>
                    <a:cubicBezTo>
                      <a:pt x="14289" y="15636"/>
                      <a:pt x="14540" y="15408"/>
                      <a:pt x="14746" y="15157"/>
                    </a:cubicBezTo>
                    <a:cubicBezTo>
                      <a:pt x="14951" y="14906"/>
                      <a:pt x="15134" y="14609"/>
                      <a:pt x="15271" y="14289"/>
                    </a:cubicBezTo>
                    <a:cubicBezTo>
                      <a:pt x="15590" y="13673"/>
                      <a:pt x="15773" y="13011"/>
                      <a:pt x="15864" y="12326"/>
                    </a:cubicBezTo>
                    <a:cubicBezTo>
                      <a:pt x="15910" y="11847"/>
                      <a:pt x="15933" y="11345"/>
                      <a:pt x="15933" y="10843"/>
                    </a:cubicBezTo>
                    <a:cubicBezTo>
                      <a:pt x="15911" y="10354"/>
                      <a:pt x="15910" y="9866"/>
                      <a:pt x="15910" y="9377"/>
                    </a:cubicBezTo>
                    <a:lnTo>
                      <a:pt x="15910" y="9377"/>
                    </a:lnTo>
                    <a:cubicBezTo>
                      <a:pt x="15910" y="8740"/>
                      <a:pt x="15933" y="8102"/>
                      <a:pt x="16093" y="7488"/>
                    </a:cubicBezTo>
                    <a:cubicBezTo>
                      <a:pt x="16184" y="7191"/>
                      <a:pt x="16298" y="6894"/>
                      <a:pt x="16458" y="6620"/>
                    </a:cubicBezTo>
                    <a:cubicBezTo>
                      <a:pt x="16595" y="6392"/>
                      <a:pt x="16755" y="6186"/>
                      <a:pt x="16937" y="6004"/>
                    </a:cubicBezTo>
                    <a:cubicBezTo>
                      <a:pt x="16960" y="5981"/>
                      <a:pt x="16960" y="5981"/>
                      <a:pt x="16983" y="5958"/>
                    </a:cubicBezTo>
                    <a:cubicBezTo>
                      <a:pt x="17006" y="6095"/>
                      <a:pt x="17051" y="6209"/>
                      <a:pt x="17120" y="6346"/>
                    </a:cubicBezTo>
                    <a:cubicBezTo>
                      <a:pt x="17165" y="6483"/>
                      <a:pt x="17279" y="6620"/>
                      <a:pt x="17394" y="6711"/>
                    </a:cubicBezTo>
                    <a:cubicBezTo>
                      <a:pt x="17498" y="6781"/>
                      <a:pt x="17630" y="6811"/>
                      <a:pt x="17757" y="6811"/>
                    </a:cubicBezTo>
                    <a:cubicBezTo>
                      <a:pt x="17796" y="6811"/>
                      <a:pt x="17835" y="6808"/>
                      <a:pt x="17873" y="6803"/>
                    </a:cubicBezTo>
                    <a:cubicBezTo>
                      <a:pt x="18010" y="6780"/>
                      <a:pt x="18147" y="6711"/>
                      <a:pt x="18238" y="6597"/>
                    </a:cubicBezTo>
                    <a:cubicBezTo>
                      <a:pt x="18329" y="6529"/>
                      <a:pt x="18398" y="6415"/>
                      <a:pt x="18444" y="6301"/>
                    </a:cubicBezTo>
                    <a:cubicBezTo>
                      <a:pt x="18535" y="6050"/>
                      <a:pt x="18581" y="5798"/>
                      <a:pt x="18626" y="5547"/>
                    </a:cubicBezTo>
                    <a:cubicBezTo>
                      <a:pt x="18649" y="5479"/>
                      <a:pt x="18672" y="5433"/>
                      <a:pt x="18695" y="5388"/>
                    </a:cubicBezTo>
                    <a:cubicBezTo>
                      <a:pt x="18695" y="5365"/>
                      <a:pt x="18717" y="5365"/>
                      <a:pt x="18717" y="5342"/>
                    </a:cubicBezTo>
                    <a:lnTo>
                      <a:pt x="18740" y="5342"/>
                    </a:lnTo>
                    <a:cubicBezTo>
                      <a:pt x="18763" y="5319"/>
                      <a:pt x="18763" y="5319"/>
                      <a:pt x="18786" y="5319"/>
                    </a:cubicBezTo>
                    <a:cubicBezTo>
                      <a:pt x="18854" y="5296"/>
                      <a:pt x="18923" y="5296"/>
                      <a:pt x="18969" y="5296"/>
                    </a:cubicBezTo>
                    <a:cubicBezTo>
                      <a:pt x="19060" y="5296"/>
                      <a:pt x="19151" y="5273"/>
                      <a:pt x="19220" y="5251"/>
                    </a:cubicBezTo>
                    <a:cubicBezTo>
                      <a:pt x="19425" y="5182"/>
                      <a:pt x="19562" y="5000"/>
                      <a:pt x="19653" y="4840"/>
                    </a:cubicBezTo>
                    <a:cubicBezTo>
                      <a:pt x="19836" y="4520"/>
                      <a:pt x="19950" y="4178"/>
                      <a:pt x="19996" y="3813"/>
                    </a:cubicBezTo>
                    <a:cubicBezTo>
                      <a:pt x="20041" y="3470"/>
                      <a:pt x="19996" y="3105"/>
                      <a:pt x="19927" y="2763"/>
                    </a:cubicBezTo>
                    <a:cubicBezTo>
                      <a:pt x="19882" y="2580"/>
                      <a:pt x="19836" y="2420"/>
                      <a:pt x="19767" y="2261"/>
                    </a:cubicBezTo>
                    <a:cubicBezTo>
                      <a:pt x="19699" y="2078"/>
                      <a:pt x="19608" y="1895"/>
                      <a:pt x="19516" y="1736"/>
                    </a:cubicBezTo>
                    <a:cubicBezTo>
                      <a:pt x="19334" y="1416"/>
                      <a:pt x="19106" y="1142"/>
                      <a:pt x="18854" y="891"/>
                    </a:cubicBezTo>
                    <a:cubicBezTo>
                      <a:pt x="18603" y="663"/>
                      <a:pt x="18307" y="480"/>
                      <a:pt x="17987" y="343"/>
                    </a:cubicBezTo>
                    <a:cubicBezTo>
                      <a:pt x="17462" y="92"/>
                      <a:pt x="16891" y="1"/>
                      <a:pt x="16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38"/>
              <p:cNvSpPr/>
              <p:nvPr/>
            </p:nvSpPr>
            <p:spPr>
              <a:xfrm>
                <a:off x="9468204" y="4563153"/>
                <a:ext cx="214673" cy="111492"/>
              </a:xfrm>
              <a:custGeom>
                <a:avLst/>
                <a:gdLst/>
                <a:ahLst/>
                <a:cxnLst/>
                <a:rect l="l" t="t" r="r" b="b"/>
                <a:pathLst>
                  <a:path w="7671" h="3984" extrusionOk="0">
                    <a:moveTo>
                      <a:pt x="5388" y="480"/>
                    </a:moveTo>
                    <a:cubicBezTo>
                      <a:pt x="5548" y="480"/>
                      <a:pt x="5684" y="503"/>
                      <a:pt x="5844" y="548"/>
                    </a:cubicBezTo>
                    <a:cubicBezTo>
                      <a:pt x="6004" y="594"/>
                      <a:pt x="6164" y="663"/>
                      <a:pt x="6301" y="731"/>
                    </a:cubicBezTo>
                    <a:cubicBezTo>
                      <a:pt x="6461" y="845"/>
                      <a:pt x="6597" y="959"/>
                      <a:pt x="6734" y="1073"/>
                    </a:cubicBezTo>
                    <a:cubicBezTo>
                      <a:pt x="6849" y="1188"/>
                      <a:pt x="6940" y="1302"/>
                      <a:pt x="7031" y="1439"/>
                    </a:cubicBezTo>
                    <a:cubicBezTo>
                      <a:pt x="7077" y="1530"/>
                      <a:pt x="7100" y="1621"/>
                      <a:pt x="7145" y="1735"/>
                    </a:cubicBezTo>
                    <a:cubicBezTo>
                      <a:pt x="7168" y="1804"/>
                      <a:pt x="7168" y="1872"/>
                      <a:pt x="7168" y="1964"/>
                    </a:cubicBezTo>
                    <a:cubicBezTo>
                      <a:pt x="7168" y="2009"/>
                      <a:pt x="7168" y="2078"/>
                      <a:pt x="7145" y="2146"/>
                    </a:cubicBezTo>
                    <a:cubicBezTo>
                      <a:pt x="7122" y="2215"/>
                      <a:pt x="7100" y="2283"/>
                      <a:pt x="7054" y="2352"/>
                    </a:cubicBezTo>
                    <a:cubicBezTo>
                      <a:pt x="7008" y="2443"/>
                      <a:pt x="6963" y="2511"/>
                      <a:pt x="6894" y="2580"/>
                    </a:cubicBezTo>
                    <a:cubicBezTo>
                      <a:pt x="6803" y="2648"/>
                      <a:pt x="6734" y="2717"/>
                      <a:pt x="6643" y="2762"/>
                    </a:cubicBezTo>
                    <a:cubicBezTo>
                      <a:pt x="6552" y="2808"/>
                      <a:pt x="6483" y="2854"/>
                      <a:pt x="6392" y="2877"/>
                    </a:cubicBezTo>
                    <a:cubicBezTo>
                      <a:pt x="6301" y="2899"/>
                      <a:pt x="6187" y="2899"/>
                      <a:pt x="6095" y="2899"/>
                    </a:cubicBezTo>
                    <a:cubicBezTo>
                      <a:pt x="5890" y="2899"/>
                      <a:pt x="5707" y="2854"/>
                      <a:pt x="5525" y="2808"/>
                    </a:cubicBezTo>
                    <a:cubicBezTo>
                      <a:pt x="5205" y="2717"/>
                      <a:pt x="4886" y="2580"/>
                      <a:pt x="4543" y="2489"/>
                    </a:cubicBezTo>
                    <a:cubicBezTo>
                      <a:pt x="4292" y="2397"/>
                      <a:pt x="4018" y="2329"/>
                      <a:pt x="3744" y="2329"/>
                    </a:cubicBezTo>
                    <a:cubicBezTo>
                      <a:pt x="3724" y="2322"/>
                      <a:pt x="3706" y="2319"/>
                      <a:pt x="3689" y="2319"/>
                    </a:cubicBezTo>
                    <a:cubicBezTo>
                      <a:pt x="3647" y="2319"/>
                      <a:pt x="3610" y="2335"/>
                      <a:pt x="3562" y="2352"/>
                    </a:cubicBezTo>
                    <a:lnTo>
                      <a:pt x="3539" y="2352"/>
                    </a:lnTo>
                    <a:cubicBezTo>
                      <a:pt x="3516" y="2352"/>
                      <a:pt x="3493" y="2352"/>
                      <a:pt x="3470" y="2374"/>
                    </a:cubicBezTo>
                    <a:cubicBezTo>
                      <a:pt x="3219" y="2466"/>
                      <a:pt x="3014" y="2603"/>
                      <a:pt x="2808" y="2785"/>
                    </a:cubicBezTo>
                    <a:cubicBezTo>
                      <a:pt x="2626" y="2968"/>
                      <a:pt x="2443" y="3151"/>
                      <a:pt x="2192" y="3287"/>
                    </a:cubicBezTo>
                    <a:cubicBezTo>
                      <a:pt x="2078" y="3356"/>
                      <a:pt x="1964" y="3402"/>
                      <a:pt x="1827" y="3447"/>
                    </a:cubicBezTo>
                    <a:cubicBezTo>
                      <a:pt x="1713" y="3470"/>
                      <a:pt x="1576" y="3493"/>
                      <a:pt x="1462" y="3493"/>
                    </a:cubicBezTo>
                    <a:cubicBezTo>
                      <a:pt x="1348" y="3493"/>
                      <a:pt x="1234" y="3470"/>
                      <a:pt x="1119" y="3447"/>
                    </a:cubicBezTo>
                    <a:cubicBezTo>
                      <a:pt x="1051" y="3424"/>
                      <a:pt x="960" y="3402"/>
                      <a:pt x="891" y="3356"/>
                    </a:cubicBezTo>
                    <a:cubicBezTo>
                      <a:pt x="823" y="3310"/>
                      <a:pt x="777" y="3265"/>
                      <a:pt x="709" y="3219"/>
                    </a:cubicBezTo>
                    <a:cubicBezTo>
                      <a:pt x="663" y="3173"/>
                      <a:pt x="617" y="3128"/>
                      <a:pt x="594" y="3059"/>
                    </a:cubicBezTo>
                    <a:cubicBezTo>
                      <a:pt x="549" y="3014"/>
                      <a:pt x="526" y="2945"/>
                      <a:pt x="503" y="2877"/>
                    </a:cubicBezTo>
                    <a:cubicBezTo>
                      <a:pt x="503" y="2785"/>
                      <a:pt x="480" y="2694"/>
                      <a:pt x="480" y="2626"/>
                    </a:cubicBezTo>
                    <a:cubicBezTo>
                      <a:pt x="480" y="2511"/>
                      <a:pt x="503" y="2397"/>
                      <a:pt x="526" y="2283"/>
                    </a:cubicBezTo>
                    <a:cubicBezTo>
                      <a:pt x="572" y="2123"/>
                      <a:pt x="640" y="1964"/>
                      <a:pt x="731" y="1827"/>
                    </a:cubicBezTo>
                    <a:cubicBezTo>
                      <a:pt x="777" y="1735"/>
                      <a:pt x="823" y="1667"/>
                      <a:pt x="891" y="1598"/>
                    </a:cubicBezTo>
                    <a:cubicBezTo>
                      <a:pt x="937" y="1553"/>
                      <a:pt x="982" y="1507"/>
                      <a:pt x="1051" y="1461"/>
                    </a:cubicBezTo>
                    <a:cubicBezTo>
                      <a:pt x="1119" y="1439"/>
                      <a:pt x="1188" y="1393"/>
                      <a:pt x="1256" y="1370"/>
                    </a:cubicBezTo>
                    <a:cubicBezTo>
                      <a:pt x="1393" y="1347"/>
                      <a:pt x="1507" y="1347"/>
                      <a:pt x="1622" y="1347"/>
                    </a:cubicBezTo>
                    <a:cubicBezTo>
                      <a:pt x="2023" y="1347"/>
                      <a:pt x="2410" y="1435"/>
                      <a:pt x="2806" y="1435"/>
                    </a:cubicBezTo>
                    <a:cubicBezTo>
                      <a:pt x="2905" y="1435"/>
                      <a:pt x="3005" y="1429"/>
                      <a:pt x="3105" y="1416"/>
                    </a:cubicBezTo>
                    <a:cubicBezTo>
                      <a:pt x="3402" y="1370"/>
                      <a:pt x="3653" y="1256"/>
                      <a:pt x="3904" y="1119"/>
                    </a:cubicBezTo>
                    <a:cubicBezTo>
                      <a:pt x="4132" y="982"/>
                      <a:pt x="4338" y="845"/>
                      <a:pt x="4543" y="708"/>
                    </a:cubicBezTo>
                    <a:cubicBezTo>
                      <a:pt x="4680" y="640"/>
                      <a:pt x="4817" y="571"/>
                      <a:pt x="4977" y="526"/>
                    </a:cubicBezTo>
                    <a:cubicBezTo>
                      <a:pt x="5114" y="503"/>
                      <a:pt x="5251" y="480"/>
                      <a:pt x="5388" y="480"/>
                    </a:cubicBezTo>
                    <a:close/>
                    <a:moveTo>
                      <a:pt x="5251" y="1"/>
                    </a:moveTo>
                    <a:cubicBezTo>
                      <a:pt x="4908" y="1"/>
                      <a:pt x="4566" y="138"/>
                      <a:pt x="4269" y="297"/>
                    </a:cubicBezTo>
                    <a:cubicBezTo>
                      <a:pt x="4064" y="434"/>
                      <a:pt x="3881" y="571"/>
                      <a:pt x="3676" y="685"/>
                    </a:cubicBezTo>
                    <a:cubicBezTo>
                      <a:pt x="3516" y="777"/>
                      <a:pt x="3333" y="845"/>
                      <a:pt x="3174" y="891"/>
                    </a:cubicBezTo>
                    <a:cubicBezTo>
                      <a:pt x="3037" y="936"/>
                      <a:pt x="2923" y="936"/>
                      <a:pt x="2786" y="936"/>
                    </a:cubicBezTo>
                    <a:cubicBezTo>
                      <a:pt x="2489" y="936"/>
                      <a:pt x="2215" y="891"/>
                      <a:pt x="1918" y="868"/>
                    </a:cubicBezTo>
                    <a:cubicBezTo>
                      <a:pt x="1781" y="845"/>
                      <a:pt x="1622" y="845"/>
                      <a:pt x="1485" y="845"/>
                    </a:cubicBezTo>
                    <a:cubicBezTo>
                      <a:pt x="1325" y="868"/>
                      <a:pt x="1165" y="891"/>
                      <a:pt x="1028" y="936"/>
                    </a:cubicBezTo>
                    <a:cubicBezTo>
                      <a:pt x="709" y="1051"/>
                      <a:pt x="457" y="1279"/>
                      <a:pt x="298" y="1576"/>
                    </a:cubicBezTo>
                    <a:cubicBezTo>
                      <a:pt x="206" y="1735"/>
                      <a:pt x="115" y="1918"/>
                      <a:pt x="69" y="2123"/>
                    </a:cubicBezTo>
                    <a:cubicBezTo>
                      <a:pt x="47" y="2215"/>
                      <a:pt x="24" y="2306"/>
                      <a:pt x="1" y="2397"/>
                    </a:cubicBezTo>
                    <a:cubicBezTo>
                      <a:pt x="1" y="2489"/>
                      <a:pt x="1" y="2603"/>
                      <a:pt x="1" y="2694"/>
                    </a:cubicBezTo>
                    <a:cubicBezTo>
                      <a:pt x="1" y="2991"/>
                      <a:pt x="115" y="3310"/>
                      <a:pt x="321" y="3516"/>
                    </a:cubicBezTo>
                    <a:cubicBezTo>
                      <a:pt x="412" y="3630"/>
                      <a:pt x="549" y="3721"/>
                      <a:pt x="663" y="3790"/>
                    </a:cubicBezTo>
                    <a:cubicBezTo>
                      <a:pt x="800" y="3881"/>
                      <a:pt x="960" y="3927"/>
                      <a:pt x="1097" y="3949"/>
                    </a:cubicBezTo>
                    <a:cubicBezTo>
                      <a:pt x="1208" y="3973"/>
                      <a:pt x="1319" y="3983"/>
                      <a:pt x="1430" y="3983"/>
                    </a:cubicBezTo>
                    <a:cubicBezTo>
                      <a:pt x="1636" y="3983"/>
                      <a:pt x="1839" y="3948"/>
                      <a:pt x="2032" y="3904"/>
                    </a:cubicBezTo>
                    <a:cubicBezTo>
                      <a:pt x="2192" y="3858"/>
                      <a:pt x="2352" y="3767"/>
                      <a:pt x="2489" y="3698"/>
                    </a:cubicBezTo>
                    <a:cubicBezTo>
                      <a:pt x="2649" y="3584"/>
                      <a:pt x="2808" y="3470"/>
                      <a:pt x="2945" y="3333"/>
                    </a:cubicBezTo>
                    <a:cubicBezTo>
                      <a:pt x="3105" y="3196"/>
                      <a:pt x="3242" y="3036"/>
                      <a:pt x="3448" y="2922"/>
                    </a:cubicBezTo>
                    <a:cubicBezTo>
                      <a:pt x="3516" y="2877"/>
                      <a:pt x="3585" y="2854"/>
                      <a:pt x="3653" y="2831"/>
                    </a:cubicBezTo>
                    <a:lnTo>
                      <a:pt x="3744" y="2831"/>
                    </a:lnTo>
                    <a:cubicBezTo>
                      <a:pt x="3927" y="2831"/>
                      <a:pt x="4087" y="2854"/>
                      <a:pt x="4246" y="2899"/>
                    </a:cubicBezTo>
                    <a:lnTo>
                      <a:pt x="4269" y="2899"/>
                    </a:lnTo>
                    <a:cubicBezTo>
                      <a:pt x="4612" y="3014"/>
                      <a:pt x="4931" y="3151"/>
                      <a:pt x="5274" y="3242"/>
                    </a:cubicBezTo>
                    <a:cubicBezTo>
                      <a:pt x="5561" y="3332"/>
                      <a:pt x="5848" y="3393"/>
                      <a:pt x="6135" y="3393"/>
                    </a:cubicBezTo>
                    <a:cubicBezTo>
                      <a:pt x="6213" y="3393"/>
                      <a:pt x="6291" y="3389"/>
                      <a:pt x="6369" y="3379"/>
                    </a:cubicBezTo>
                    <a:cubicBezTo>
                      <a:pt x="6757" y="3310"/>
                      <a:pt x="7100" y="3082"/>
                      <a:pt x="7351" y="2785"/>
                    </a:cubicBezTo>
                    <a:cubicBezTo>
                      <a:pt x="7465" y="2671"/>
                      <a:pt x="7556" y="2511"/>
                      <a:pt x="7602" y="2352"/>
                    </a:cubicBezTo>
                    <a:cubicBezTo>
                      <a:pt x="7647" y="2169"/>
                      <a:pt x="7670" y="1986"/>
                      <a:pt x="7647" y="1804"/>
                    </a:cubicBezTo>
                    <a:cubicBezTo>
                      <a:pt x="7647" y="1644"/>
                      <a:pt x="7579" y="1484"/>
                      <a:pt x="7511" y="1347"/>
                    </a:cubicBezTo>
                    <a:cubicBezTo>
                      <a:pt x="7442" y="1188"/>
                      <a:pt x="7351" y="1028"/>
                      <a:pt x="7214" y="891"/>
                    </a:cubicBezTo>
                    <a:cubicBezTo>
                      <a:pt x="6986" y="594"/>
                      <a:pt x="6689" y="389"/>
                      <a:pt x="6346" y="206"/>
                    </a:cubicBezTo>
                    <a:cubicBezTo>
                      <a:pt x="6027" y="69"/>
                      <a:pt x="5684" y="1"/>
                      <a:pt x="5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38"/>
              <p:cNvSpPr/>
              <p:nvPr/>
            </p:nvSpPr>
            <p:spPr>
              <a:xfrm>
                <a:off x="9267636" y="4550392"/>
                <a:ext cx="160998" cy="144011"/>
              </a:xfrm>
              <a:custGeom>
                <a:avLst/>
                <a:gdLst/>
                <a:ahLst/>
                <a:cxnLst/>
                <a:rect l="l" t="t" r="r" b="b"/>
                <a:pathLst>
                  <a:path w="5753" h="5146" extrusionOk="0">
                    <a:moveTo>
                      <a:pt x="3402" y="479"/>
                    </a:moveTo>
                    <a:cubicBezTo>
                      <a:pt x="3676" y="502"/>
                      <a:pt x="3950" y="525"/>
                      <a:pt x="4201" y="594"/>
                    </a:cubicBezTo>
                    <a:cubicBezTo>
                      <a:pt x="4360" y="639"/>
                      <a:pt x="4497" y="685"/>
                      <a:pt x="4657" y="776"/>
                    </a:cubicBezTo>
                    <a:cubicBezTo>
                      <a:pt x="4748" y="822"/>
                      <a:pt x="4817" y="890"/>
                      <a:pt x="4908" y="959"/>
                    </a:cubicBezTo>
                    <a:cubicBezTo>
                      <a:pt x="4977" y="1027"/>
                      <a:pt x="5022" y="1119"/>
                      <a:pt x="5091" y="1210"/>
                    </a:cubicBezTo>
                    <a:cubicBezTo>
                      <a:pt x="5137" y="1301"/>
                      <a:pt x="5182" y="1392"/>
                      <a:pt x="5205" y="1507"/>
                    </a:cubicBezTo>
                    <a:cubicBezTo>
                      <a:pt x="5228" y="1598"/>
                      <a:pt x="5251" y="1689"/>
                      <a:pt x="5251" y="1803"/>
                    </a:cubicBezTo>
                    <a:cubicBezTo>
                      <a:pt x="5251" y="1872"/>
                      <a:pt x="5228" y="1917"/>
                      <a:pt x="5228" y="1986"/>
                    </a:cubicBezTo>
                    <a:cubicBezTo>
                      <a:pt x="5205" y="2032"/>
                      <a:pt x="5182" y="2077"/>
                      <a:pt x="5159" y="2123"/>
                    </a:cubicBezTo>
                    <a:cubicBezTo>
                      <a:pt x="5137" y="2169"/>
                      <a:pt x="5114" y="2214"/>
                      <a:pt x="5068" y="2237"/>
                    </a:cubicBezTo>
                    <a:cubicBezTo>
                      <a:pt x="5022" y="2283"/>
                      <a:pt x="4977" y="2328"/>
                      <a:pt x="4908" y="2374"/>
                    </a:cubicBezTo>
                    <a:cubicBezTo>
                      <a:pt x="4817" y="2420"/>
                      <a:pt x="4726" y="2442"/>
                      <a:pt x="4612" y="2488"/>
                    </a:cubicBezTo>
                    <a:cubicBezTo>
                      <a:pt x="4452" y="2534"/>
                      <a:pt x="4269" y="2534"/>
                      <a:pt x="4087" y="2557"/>
                    </a:cubicBezTo>
                    <a:cubicBezTo>
                      <a:pt x="3858" y="2534"/>
                      <a:pt x="3607" y="2511"/>
                      <a:pt x="3379" y="2442"/>
                    </a:cubicBezTo>
                    <a:lnTo>
                      <a:pt x="3333" y="2442"/>
                    </a:lnTo>
                    <a:cubicBezTo>
                      <a:pt x="3285" y="2426"/>
                      <a:pt x="3236" y="2410"/>
                      <a:pt x="3196" y="2410"/>
                    </a:cubicBezTo>
                    <a:cubicBezTo>
                      <a:pt x="3179" y="2410"/>
                      <a:pt x="3164" y="2413"/>
                      <a:pt x="3151" y="2420"/>
                    </a:cubicBezTo>
                    <a:cubicBezTo>
                      <a:pt x="3105" y="2442"/>
                      <a:pt x="3082" y="2442"/>
                      <a:pt x="3037" y="2465"/>
                    </a:cubicBezTo>
                    <a:cubicBezTo>
                      <a:pt x="2900" y="2579"/>
                      <a:pt x="2786" y="2716"/>
                      <a:pt x="2671" y="2853"/>
                    </a:cubicBezTo>
                    <a:cubicBezTo>
                      <a:pt x="2580" y="3013"/>
                      <a:pt x="2512" y="3173"/>
                      <a:pt x="2466" y="3333"/>
                    </a:cubicBezTo>
                    <a:cubicBezTo>
                      <a:pt x="2352" y="3629"/>
                      <a:pt x="2306" y="3949"/>
                      <a:pt x="2146" y="4223"/>
                    </a:cubicBezTo>
                    <a:cubicBezTo>
                      <a:pt x="2101" y="4268"/>
                      <a:pt x="2055" y="4337"/>
                      <a:pt x="2009" y="4383"/>
                    </a:cubicBezTo>
                    <a:cubicBezTo>
                      <a:pt x="1964" y="4428"/>
                      <a:pt x="1918" y="4474"/>
                      <a:pt x="1850" y="4497"/>
                    </a:cubicBezTo>
                    <a:cubicBezTo>
                      <a:pt x="1781" y="4542"/>
                      <a:pt x="1690" y="4588"/>
                      <a:pt x="1621" y="4611"/>
                    </a:cubicBezTo>
                    <a:cubicBezTo>
                      <a:pt x="1507" y="4634"/>
                      <a:pt x="1393" y="4656"/>
                      <a:pt x="1279" y="4656"/>
                    </a:cubicBezTo>
                    <a:cubicBezTo>
                      <a:pt x="1233" y="4656"/>
                      <a:pt x="1211" y="4656"/>
                      <a:pt x="1165" y="4634"/>
                    </a:cubicBezTo>
                    <a:lnTo>
                      <a:pt x="1142" y="4634"/>
                    </a:lnTo>
                    <a:cubicBezTo>
                      <a:pt x="1119" y="4611"/>
                      <a:pt x="1119" y="4611"/>
                      <a:pt x="1096" y="4611"/>
                    </a:cubicBezTo>
                    <a:cubicBezTo>
                      <a:pt x="1096" y="4588"/>
                      <a:pt x="1074" y="4565"/>
                      <a:pt x="1074" y="4565"/>
                    </a:cubicBezTo>
                    <a:cubicBezTo>
                      <a:pt x="1051" y="4520"/>
                      <a:pt x="1028" y="4474"/>
                      <a:pt x="1028" y="4405"/>
                    </a:cubicBezTo>
                    <a:cubicBezTo>
                      <a:pt x="959" y="4200"/>
                      <a:pt x="937" y="3995"/>
                      <a:pt x="891" y="3766"/>
                    </a:cubicBezTo>
                    <a:cubicBezTo>
                      <a:pt x="845" y="3629"/>
                      <a:pt x="800" y="3492"/>
                      <a:pt x="754" y="3355"/>
                    </a:cubicBezTo>
                    <a:cubicBezTo>
                      <a:pt x="708" y="3218"/>
                      <a:pt x="663" y="3082"/>
                      <a:pt x="617" y="2945"/>
                    </a:cubicBezTo>
                    <a:cubicBezTo>
                      <a:pt x="571" y="2716"/>
                      <a:pt x="526" y="2465"/>
                      <a:pt x="526" y="2214"/>
                    </a:cubicBezTo>
                    <a:cubicBezTo>
                      <a:pt x="526" y="2100"/>
                      <a:pt x="549" y="1986"/>
                      <a:pt x="571" y="1872"/>
                    </a:cubicBezTo>
                    <a:cubicBezTo>
                      <a:pt x="594" y="1780"/>
                      <a:pt x="640" y="1689"/>
                      <a:pt x="663" y="1621"/>
                    </a:cubicBezTo>
                    <a:cubicBezTo>
                      <a:pt x="731" y="1507"/>
                      <a:pt x="800" y="1415"/>
                      <a:pt x="891" y="1347"/>
                    </a:cubicBezTo>
                    <a:cubicBezTo>
                      <a:pt x="1005" y="1210"/>
                      <a:pt x="1165" y="1119"/>
                      <a:pt x="1302" y="1027"/>
                    </a:cubicBezTo>
                    <a:cubicBezTo>
                      <a:pt x="1599" y="845"/>
                      <a:pt x="1918" y="731"/>
                      <a:pt x="2261" y="639"/>
                    </a:cubicBezTo>
                    <a:cubicBezTo>
                      <a:pt x="2626" y="548"/>
                      <a:pt x="3014" y="479"/>
                      <a:pt x="3402" y="479"/>
                    </a:cubicBezTo>
                    <a:close/>
                    <a:moveTo>
                      <a:pt x="3379" y="0"/>
                    </a:moveTo>
                    <a:cubicBezTo>
                      <a:pt x="3128" y="0"/>
                      <a:pt x="2877" y="23"/>
                      <a:pt x="2626" y="46"/>
                    </a:cubicBezTo>
                    <a:cubicBezTo>
                      <a:pt x="2169" y="114"/>
                      <a:pt x="1736" y="251"/>
                      <a:pt x="1325" y="457"/>
                    </a:cubicBezTo>
                    <a:cubicBezTo>
                      <a:pt x="891" y="662"/>
                      <a:pt x="480" y="959"/>
                      <a:pt x="252" y="1370"/>
                    </a:cubicBezTo>
                    <a:cubicBezTo>
                      <a:pt x="46" y="1735"/>
                      <a:pt x="1" y="2146"/>
                      <a:pt x="46" y="2557"/>
                    </a:cubicBezTo>
                    <a:cubicBezTo>
                      <a:pt x="69" y="2785"/>
                      <a:pt x="138" y="3013"/>
                      <a:pt x="206" y="3241"/>
                    </a:cubicBezTo>
                    <a:cubicBezTo>
                      <a:pt x="229" y="3355"/>
                      <a:pt x="275" y="3470"/>
                      <a:pt x="298" y="3584"/>
                    </a:cubicBezTo>
                    <a:cubicBezTo>
                      <a:pt x="343" y="3698"/>
                      <a:pt x="389" y="3812"/>
                      <a:pt x="412" y="3926"/>
                    </a:cubicBezTo>
                    <a:cubicBezTo>
                      <a:pt x="503" y="4246"/>
                      <a:pt x="503" y="4588"/>
                      <a:pt x="686" y="4862"/>
                    </a:cubicBezTo>
                    <a:cubicBezTo>
                      <a:pt x="777" y="5022"/>
                      <a:pt x="959" y="5090"/>
                      <a:pt x="1119" y="5136"/>
                    </a:cubicBezTo>
                    <a:cubicBezTo>
                      <a:pt x="1150" y="5143"/>
                      <a:pt x="1183" y="5146"/>
                      <a:pt x="1216" y="5146"/>
                    </a:cubicBezTo>
                    <a:cubicBezTo>
                      <a:pt x="1284" y="5146"/>
                      <a:pt x="1355" y="5136"/>
                      <a:pt x="1416" y="5136"/>
                    </a:cubicBezTo>
                    <a:cubicBezTo>
                      <a:pt x="1576" y="5113"/>
                      <a:pt x="1713" y="5090"/>
                      <a:pt x="1850" y="5044"/>
                    </a:cubicBezTo>
                    <a:cubicBezTo>
                      <a:pt x="2055" y="4976"/>
                      <a:pt x="2238" y="4862"/>
                      <a:pt x="2397" y="4702"/>
                    </a:cubicBezTo>
                    <a:cubicBezTo>
                      <a:pt x="2512" y="4565"/>
                      <a:pt x="2603" y="4405"/>
                      <a:pt x="2694" y="4223"/>
                    </a:cubicBezTo>
                    <a:cubicBezTo>
                      <a:pt x="2831" y="3880"/>
                      <a:pt x="2900" y="3515"/>
                      <a:pt x="3059" y="3173"/>
                    </a:cubicBezTo>
                    <a:cubicBezTo>
                      <a:pt x="3105" y="3104"/>
                      <a:pt x="3174" y="3036"/>
                      <a:pt x="3219" y="2967"/>
                    </a:cubicBezTo>
                    <a:cubicBezTo>
                      <a:pt x="3242" y="2945"/>
                      <a:pt x="3265" y="2945"/>
                      <a:pt x="3265" y="2922"/>
                    </a:cubicBezTo>
                    <a:cubicBezTo>
                      <a:pt x="3539" y="3002"/>
                      <a:pt x="3830" y="3047"/>
                      <a:pt x="4118" y="3047"/>
                    </a:cubicBezTo>
                    <a:cubicBezTo>
                      <a:pt x="4406" y="3047"/>
                      <a:pt x="4691" y="3002"/>
                      <a:pt x="4954" y="2899"/>
                    </a:cubicBezTo>
                    <a:cubicBezTo>
                      <a:pt x="5091" y="2830"/>
                      <a:pt x="5205" y="2762"/>
                      <a:pt x="5319" y="2693"/>
                    </a:cubicBezTo>
                    <a:cubicBezTo>
                      <a:pt x="5433" y="2602"/>
                      <a:pt x="5525" y="2488"/>
                      <a:pt x="5593" y="2351"/>
                    </a:cubicBezTo>
                    <a:cubicBezTo>
                      <a:pt x="5753" y="2077"/>
                      <a:pt x="5753" y="1758"/>
                      <a:pt x="5707" y="1461"/>
                    </a:cubicBezTo>
                    <a:cubicBezTo>
                      <a:pt x="5639" y="1141"/>
                      <a:pt x="5502" y="867"/>
                      <a:pt x="5273" y="639"/>
                    </a:cubicBezTo>
                    <a:cubicBezTo>
                      <a:pt x="5045" y="411"/>
                      <a:pt x="4794" y="274"/>
                      <a:pt x="4497" y="160"/>
                    </a:cubicBezTo>
                    <a:cubicBezTo>
                      <a:pt x="4201" y="69"/>
                      <a:pt x="3904" y="23"/>
                      <a:pt x="3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38"/>
              <p:cNvSpPr/>
              <p:nvPr/>
            </p:nvSpPr>
            <p:spPr>
              <a:xfrm>
                <a:off x="6865879" y="3367382"/>
                <a:ext cx="3476185" cy="1748139"/>
              </a:xfrm>
              <a:custGeom>
                <a:avLst/>
                <a:gdLst/>
                <a:ahLst/>
                <a:cxnLst/>
                <a:rect l="l" t="t" r="r" b="b"/>
                <a:pathLst>
                  <a:path w="124216" h="62467" extrusionOk="0">
                    <a:moveTo>
                      <a:pt x="99930" y="1"/>
                    </a:moveTo>
                    <a:cubicBezTo>
                      <a:pt x="99496" y="1"/>
                      <a:pt x="99063" y="24"/>
                      <a:pt x="98629" y="24"/>
                    </a:cubicBezTo>
                    <a:lnTo>
                      <a:pt x="98081" y="24"/>
                    </a:lnTo>
                    <a:cubicBezTo>
                      <a:pt x="97282" y="46"/>
                      <a:pt x="96460" y="92"/>
                      <a:pt x="95662" y="115"/>
                    </a:cubicBezTo>
                    <a:cubicBezTo>
                      <a:pt x="92169" y="275"/>
                      <a:pt x="88677" y="594"/>
                      <a:pt x="85208" y="1074"/>
                    </a:cubicBezTo>
                    <a:cubicBezTo>
                      <a:pt x="85162" y="1096"/>
                      <a:pt x="85116" y="1096"/>
                      <a:pt x="85071" y="1096"/>
                    </a:cubicBezTo>
                    <a:lnTo>
                      <a:pt x="85048" y="1096"/>
                    </a:lnTo>
                    <a:cubicBezTo>
                      <a:pt x="84728" y="1142"/>
                      <a:pt x="84386" y="1188"/>
                      <a:pt x="84066" y="1256"/>
                    </a:cubicBezTo>
                    <a:cubicBezTo>
                      <a:pt x="83884" y="1279"/>
                      <a:pt x="83701" y="1302"/>
                      <a:pt x="83518" y="1325"/>
                    </a:cubicBezTo>
                    <a:lnTo>
                      <a:pt x="83496" y="1325"/>
                    </a:lnTo>
                    <a:cubicBezTo>
                      <a:pt x="82126" y="1553"/>
                      <a:pt x="80757" y="1781"/>
                      <a:pt x="79387" y="2055"/>
                    </a:cubicBezTo>
                    <a:lnTo>
                      <a:pt x="79364" y="2055"/>
                    </a:lnTo>
                    <a:cubicBezTo>
                      <a:pt x="79296" y="2078"/>
                      <a:pt x="79227" y="2078"/>
                      <a:pt x="79136" y="2101"/>
                    </a:cubicBezTo>
                    <a:cubicBezTo>
                      <a:pt x="77995" y="2329"/>
                      <a:pt x="76853" y="2557"/>
                      <a:pt x="75712" y="2808"/>
                    </a:cubicBezTo>
                    <a:cubicBezTo>
                      <a:pt x="75712" y="2808"/>
                      <a:pt x="75712" y="2808"/>
                      <a:pt x="75712" y="2831"/>
                    </a:cubicBezTo>
                    <a:cubicBezTo>
                      <a:pt x="75644" y="2831"/>
                      <a:pt x="75575" y="2854"/>
                      <a:pt x="75530" y="2854"/>
                    </a:cubicBezTo>
                    <a:cubicBezTo>
                      <a:pt x="75415" y="2900"/>
                      <a:pt x="75301" y="2922"/>
                      <a:pt x="75187" y="2945"/>
                    </a:cubicBezTo>
                    <a:lnTo>
                      <a:pt x="75164" y="2945"/>
                    </a:lnTo>
                    <a:cubicBezTo>
                      <a:pt x="74913" y="3014"/>
                      <a:pt x="74639" y="3059"/>
                      <a:pt x="74366" y="3128"/>
                    </a:cubicBezTo>
                    <a:cubicBezTo>
                      <a:pt x="73863" y="3265"/>
                      <a:pt x="73361" y="3379"/>
                      <a:pt x="72859" y="3516"/>
                    </a:cubicBezTo>
                    <a:cubicBezTo>
                      <a:pt x="66354" y="5159"/>
                      <a:pt x="60008" y="7396"/>
                      <a:pt x="53891" y="10181"/>
                    </a:cubicBezTo>
                    <a:cubicBezTo>
                      <a:pt x="53846" y="10204"/>
                      <a:pt x="53800" y="10226"/>
                      <a:pt x="53754" y="10249"/>
                    </a:cubicBezTo>
                    <a:cubicBezTo>
                      <a:pt x="53731" y="10249"/>
                      <a:pt x="53731" y="10272"/>
                      <a:pt x="53709" y="10272"/>
                    </a:cubicBezTo>
                    <a:cubicBezTo>
                      <a:pt x="53412" y="10409"/>
                      <a:pt x="53115" y="10546"/>
                      <a:pt x="52818" y="10683"/>
                    </a:cubicBezTo>
                    <a:cubicBezTo>
                      <a:pt x="52796" y="10683"/>
                      <a:pt x="52773" y="10706"/>
                      <a:pt x="52773" y="10706"/>
                    </a:cubicBezTo>
                    <a:cubicBezTo>
                      <a:pt x="52681" y="10751"/>
                      <a:pt x="52613" y="10774"/>
                      <a:pt x="52522" y="10820"/>
                    </a:cubicBezTo>
                    <a:lnTo>
                      <a:pt x="52499" y="10820"/>
                    </a:lnTo>
                    <a:cubicBezTo>
                      <a:pt x="52499" y="10820"/>
                      <a:pt x="52499" y="10820"/>
                      <a:pt x="52499" y="10843"/>
                    </a:cubicBezTo>
                    <a:cubicBezTo>
                      <a:pt x="52271" y="10934"/>
                      <a:pt x="52042" y="11048"/>
                      <a:pt x="51837" y="11139"/>
                    </a:cubicBezTo>
                    <a:cubicBezTo>
                      <a:pt x="49075" y="12463"/>
                      <a:pt x="46382" y="13901"/>
                      <a:pt x="43757" y="15431"/>
                    </a:cubicBezTo>
                    <a:cubicBezTo>
                      <a:pt x="43574" y="15545"/>
                      <a:pt x="43392" y="15659"/>
                      <a:pt x="43209" y="15750"/>
                    </a:cubicBezTo>
                    <a:cubicBezTo>
                      <a:pt x="43209" y="15750"/>
                      <a:pt x="43186" y="15773"/>
                      <a:pt x="43186" y="15773"/>
                    </a:cubicBezTo>
                    <a:cubicBezTo>
                      <a:pt x="43095" y="15841"/>
                      <a:pt x="42981" y="15887"/>
                      <a:pt x="42889" y="15956"/>
                    </a:cubicBezTo>
                    <a:cubicBezTo>
                      <a:pt x="42844" y="15978"/>
                      <a:pt x="42775" y="16001"/>
                      <a:pt x="42730" y="16047"/>
                    </a:cubicBezTo>
                    <a:cubicBezTo>
                      <a:pt x="42707" y="16070"/>
                      <a:pt x="42684" y="16070"/>
                      <a:pt x="42638" y="16093"/>
                    </a:cubicBezTo>
                    <a:cubicBezTo>
                      <a:pt x="42570" y="16138"/>
                      <a:pt x="42524" y="16161"/>
                      <a:pt x="42456" y="16207"/>
                    </a:cubicBezTo>
                    <a:cubicBezTo>
                      <a:pt x="42228" y="16344"/>
                      <a:pt x="42022" y="16481"/>
                      <a:pt x="41817" y="16595"/>
                    </a:cubicBezTo>
                    <a:cubicBezTo>
                      <a:pt x="41794" y="16618"/>
                      <a:pt x="41771" y="16618"/>
                      <a:pt x="41748" y="16640"/>
                    </a:cubicBezTo>
                    <a:cubicBezTo>
                      <a:pt x="41703" y="16663"/>
                      <a:pt x="41634" y="16709"/>
                      <a:pt x="41566" y="16754"/>
                    </a:cubicBezTo>
                    <a:cubicBezTo>
                      <a:pt x="41543" y="16777"/>
                      <a:pt x="41497" y="16800"/>
                      <a:pt x="41474" y="16800"/>
                    </a:cubicBezTo>
                    <a:cubicBezTo>
                      <a:pt x="41406" y="16846"/>
                      <a:pt x="41337" y="16891"/>
                      <a:pt x="41269" y="16937"/>
                    </a:cubicBezTo>
                    <a:cubicBezTo>
                      <a:pt x="41200" y="16983"/>
                      <a:pt x="41132" y="17028"/>
                      <a:pt x="41063" y="17074"/>
                    </a:cubicBezTo>
                    <a:cubicBezTo>
                      <a:pt x="41041" y="17074"/>
                      <a:pt x="41018" y="17097"/>
                      <a:pt x="41018" y="17097"/>
                    </a:cubicBezTo>
                    <a:cubicBezTo>
                      <a:pt x="39648" y="17941"/>
                      <a:pt x="38302" y="18832"/>
                      <a:pt x="36955" y="19745"/>
                    </a:cubicBezTo>
                    <a:cubicBezTo>
                      <a:pt x="36795" y="19859"/>
                      <a:pt x="36658" y="19950"/>
                      <a:pt x="36498" y="20064"/>
                    </a:cubicBezTo>
                    <a:cubicBezTo>
                      <a:pt x="36498" y="20064"/>
                      <a:pt x="36476" y="20064"/>
                      <a:pt x="36476" y="20087"/>
                    </a:cubicBezTo>
                    <a:cubicBezTo>
                      <a:pt x="36407" y="20133"/>
                      <a:pt x="36316" y="20178"/>
                      <a:pt x="36247" y="20247"/>
                    </a:cubicBezTo>
                    <a:lnTo>
                      <a:pt x="36224" y="20247"/>
                    </a:lnTo>
                    <a:cubicBezTo>
                      <a:pt x="36019" y="20407"/>
                      <a:pt x="35814" y="20543"/>
                      <a:pt x="35608" y="20680"/>
                    </a:cubicBezTo>
                    <a:cubicBezTo>
                      <a:pt x="35585" y="20703"/>
                      <a:pt x="35585" y="20703"/>
                      <a:pt x="35563" y="20703"/>
                    </a:cubicBezTo>
                    <a:cubicBezTo>
                      <a:pt x="35174" y="21000"/>
                      <a:pt x="34764" y="21274"/>
                      <a:pt x="34376" y="21571"/>
                    </a:cubicBezTo>
                    <a:cubicBezTo>
                      <a:pt x="33782" y="22004"/>
                      <a:pt x="33212" y="22438"/>
                      <a:pt x="32618" y="22872"/>
                    </a:cubicBezTo>
                    <a:cubicBezTo>
                      <a:pt x="29765" y="25040"/>
                      <a:pt x="27026" y="27323"/>
                      <a:pt x="24401" y="29765"/>
                    </a:cubicBezTo>
                    <a:cubicBezTo>
                      <a:pt x="24196" y="29925"/>
                      <a:pt x="24013" y="30107"/>
                      <a:pt x="23830" y="30267"/>
                    </a:cubicBezTo>
                    <a:cubicBezTo>
                      <a:pt x="23762" y="30358"/>
                      <a:pt x="23671" y="30427"/>
                      <a:pt x="23579" y="30495"/>
                    </a:cubicBezTo>
                    <a:lnTo>
                      <a:pt x="23579" y="30518"/>
                    </a:lnTo>
                    <a:cubicBezTo>
                      <a:pt x="23442" y="30632"/>
                      <a:pt x="23328" y="30769"/>
                      <a:pt x="23191" y="30883"/>
                    </a:cubicBezTo>
                    <a:cubicBezTo>
                      <a:pt x="23168" y="30906"/>
                      <a:pt x="23168" y="30906"/>
                      <a:pt x="23168" y="30906"/>
                    </a:cubicBezTo>
                    <a:cubicBezTo>
                      <a:pt x="23054" y="30997"/>
                      <a:pt x="22963" y="31089"/>
                      <a:pt x="22872" y="31203"/>
                    </a:cubicBezTo>
                    <a:lnTo>
                      <a:pt x="22849" y="31203"/>
                    </a:lnTo>
                    <a:cubicBezTo>
                      <a:pt x="22529" y="31500"/>
                      <a:pt x="22233" y="31819"/>
                      <a:pt x="21913" y="32116"/>
                    </a:cubicBezTo>
                    <a:lnTo>
                      <a:pt x="21890" y="32116"/>
                    </a:lnTo>
                    <a:cubicBezTo>
                      <a:pt x="21776" y="32253"/>
                      <a:pt x="21639" y="32390"/>
                      <a:pt x="21502" y="32527"/>
                    </a:cubicBezTo>
                    <a:cubicBezTo>
                      <a:pt x="20155" y="33873"/>
                      <a:pt x="18832" y="35243"/>
                      <a:pt x="17553" y="36635"/>
                    </a:cubicBezTo>
                    <a:cubicBezTo>
                      <a:pt x="17439" y="36749"/>
                      <a:pt x="17348" y="36864"/>
                      <a:pt x="17234" y="36978"/>
                    </a:cubicBezTo>
                    <a:cubicBezTo>
                      <a:pt x="17234" y="36978"/>
                      <a:pt x="17234" y="36978"/>
                      <a:pt x="17234" y="37000"/>
                    </a:cubicBezTo>
                    <a:cubicBezTo>
                      <a:pt x="17120" y="37092"/>
                      <a:pt x="17028" y="37206"/>
                      <a:pt x="16937" y="37320"/>
                    </a:cubicBezTo>
                    <a:cubicBezTo>
                      <a:pt x="16846" y="37434"/>
                      <a:pt x="16732" y="37548"/>
                      <a:pt x="16640" y="37662"/>
                    </a:cubicBezTo>
                    <a:cubicBezTo>
                      <a:pt x="16458" y="37845"/>
                      <a:pt x="16298" y="38050"/>
                      <a:pt x="16138" y="38233"/>
                    </a:cubicBezTo>
                    <a:cubicBezTo>
                      <a:pt x="16093" y="38256"/>
                      <a:pt x="16070" y="38302"/>
                      <a:pt x="16047" y="38324"/>
                    </a:cubicBezTo>
                    <a:cubicBezTo>
                      <a:pt x="15956" y="38438"/>
                      <a:pt x="15841" y="38553"/>
                      <a:pt x="15750" y="38667"/>
                    </a:cubicBezTo>
                    <a:cubicBezTo>
                      <a:pt x="15727" y="38690"/>
                      <a:pt x="15704" y="38712"/>
                      <a:pt x="15704" y="38712"/>
                    </a:cubicBezTo>
                    <a:cubicBezTo>
                      <a:pt x="13559" y="41177"/>
                      <a:pt x="11527" y="43734"/>
                      <a:pt x="9633" y="46382"/>
                    </a:cubicBezTo>
                    <a:cubicBezTo>
                      <a:pt x="9610" y="46404"/>
                      <a:pt x="9587" y="46427"/>
                      <a:pt x="9564" y="46473"/>
                    </a:cubicBezTo>
                    <a:cubicBezTo>
                      <a:pt x="9359" y="46747"/>
                      <a:pt x="9154" y="47021"/>
                      <a:pt x="8948" y="47317"/>
                    </a:cubicBezTo>
                    <a:cubicBezTo>
                      <a:pt x="8766" y="47569"/>
                      <a:pt x="8583" y="47820"/>
                      <a:pt x="8423" y="48071"/>
                    </a:cubicBezTo>
                    <a:lnTo>
                      <a:pt x="8400" y="48071"/>
                    </a:lnTo>
                    <a:cubicBezTo>
                      <a:pt x="8286" y="48231"/>
                      <a:pt x="8195" y="48390"/>
                      <a:pt x="8081" y="48573"/>
                    </a:cubicBezTo>
                    <a:cubicBezTo>
                      <a:pt x="8058" y="48596"/>
                      <a:pt x="8035" y="48619"/>
                      <a:pt x="8035" y="48641"/>
                    </a:cubicBezTo>
                    <a:lnTo>
                      <a:pt x="8012" y="48641"/>
                    </a:lnTo>
                    <a:cubicBezTo>
                      <a:pt x="7967" y="48710"/>
                      <a:pt x="7944" y="48778"/>
                      <a:pt x="7898" y="48824"/>
                    </a:cubicBezTo>
                    <a:cubicBezTo>
                      <a:pt x="7898" y="48824"/>
                      <a:pt x="7875" y="48847"/>
                      <a:pt x="7875" y="48847"/>
                    </a:cubicBezTo>
                    <a:cubicBezTo>
                      <a:pt x="7716" y="49098"/>
                      <a:pt x="7533" y="49349"/>
                      <a:pt x="7373" y="49600"/>
                    </a:cubicBezTo>
                    <a:cubicBezTo>
                      <a:pt x="7350" y="49623"/>
                      <a:pt x="7328" y="49646"/>
                      <a:pt x="7305" y="49668"/>
                    </a:cubicBezTo>
                    <a:cubicBezTo>
                      <a:pt x="7168" y="49897"/>
                      <a:pt x="7031" y="50102"/>
                      <a:pt x="6871" y="50330"/>
                    </a:cubicBezTo>
                    <a:cubicBezTo>
                      <a:pt x="6871" y="50330"/>
                      <a:pt x="6871" y="50330"/>
                      <a:pt x="6871" y="50353"/>
                    </a:cubicBezTo>
                    <a:cubicBezTo>
                      <a:pt x="6689" y="50604"/>
                      <a:pt x="6529" y="50878"/>
                      <a:pt x="6346" y="51129"/>
                    </a:cubicBezTo>
                    <a:cubicBezTo>
                      <a:pt x="6346" y="51152"/>
                      <a:pt x="6346" y="51152"/>
                      <a:pt x="6346" y="51152"/>
                    </a:cubicBezTo>
                    <a:cubicBezTo>
                      <a:pt x="6278" y="51266"/>
                      <a:pt x="6186" y="51358"/>
                      <a:pt x="6118" y="51472"/>
                    </a:cubicBezTo>
                    <a:cubicBezTo>
                      <a:pt x="6049" y="51586"/>
                      <a:pt x="5981" y="51723"/>
                      <a:pt x="5890" y="51837"/>
                    </a:cubicBezTo>
                    <a:cubicBezTo>
                      <a:pt x="5867" y="51883"/>
                      <a:pt x="5844" y="51928"/>
                      <a:pt x="5821" y="51974"/>
                    </a:cubicBezTo>
                    <a:cubicBezTo>
                      <a:pt x="5707" y="52111"/>
                      <a:pt x="5616" y="52271"/>
                      <a:pt x="5524" y="52430"/>
                    </a:cubicBezTo>
                    <a:cubicBezTo>
                      <a:pt x="5456" y="52522"/>
                      <a:pt x="5410" y="52613"/>
                      <a:pt x="5342" y="52704"/>
                    </a:cubicBezTo>
                    <a:cubicBezTo>
                      <a:pt x="5342" y="52704"/>
                      <a:pt x="5342" y="52704"/>
                      <a:pt x="5342" y="52727"/>
                    </a:cubicBezTo>
                    <a:cubicBezTo>
                      <a:pt x="5251" y="52864"/>
                      <a:pt x="5159" y="53001"/>
                      <a:pt x="5068" y="53161"/>
                    </a:cubicBezTo>
                    <a:cubicBezTo>
                      <a:pt x="5022" y="53229"/>
                      <a:pt x="4954" y="53321"/>
                      <a:pt x="4908" y="53412"/>
                    </a:cubicBezTo>
                    <a:cubicBezTo>
                      <a:pt x="4885" y="53435"/>
                      <a:pt x="4862" y="53457"/>
                      <a:pt x="4862" y="53503"/>
                    </a:cubicBezTo>
                    <a:lnTo>
                      <a:pt x="4840" y="53503"/>
                    </a:lnTo>
                    <a:cubicBezTo>
                      <a:pt x="4817" y="53572"/>
                      <a:pt x="4771" y="53640"/>
                      <a:pt x="4726" y="53709"/>
                    </a:cubicBezTo>
                    <a:cubicBezTo>
                      <a:pt x="4611" y="53868"/>
                      <a:pt x="4520" y="54051"/>
                      <a:pt x="4406" y="54234"/>
                    </a:cubicBezTo>
                    <a:cubicBezTo>
                      <a:pt x="4406" y="54234"/>
                      <a:pt x="4406" y="54234"/>
                      <a:pt x="4383" y="54256"/>
                    </a:cubicBezTo>
                    <a:cubicBezTo>
                      <a:pt x="4201" y="54576"/>
                      <a:pt x="3995" y="54918"/>
                      <a:pt x="3790" y="55261"/>
                    </a:cubicBezTo>
                    <a:cubicBezTo>
                      <a:pt x="3561" y="55649"/>
                      <a:pt x="3310" y="56060"/>
                      <a:pt x="3082" y="56470"/>
                    </a:cubicBezTo>
                    <a:cubicBezTo>
                      <a:pt x="2580" y="57338"/>
                      <a:pt x="2101" y="58205"/>
                      <a:pt x="1621" y="59073"/>
                    </a:cubicBezTo>
                    <a:cubicBezTo>
                      <a:pt x="1530" y="59232"/>
                      <a:pt x="1439" y="59415"/>
                      <a:pt x="1347" y="59575"/>
                    </a:cubicBezTo>
                    <a:cubicBezTo>
                      <a:pt x="1347" y="59575"/>
                      <a:pt x="1347" y="59575"/>
                      <a:pt x="1347" y="59597"/>
                    </a:cubicBezTo>
                    <a:cubicBezTo>
                      <a:pt x="1325" y="59643"/>
                      <a:pt x="1279" y="59712"/>
                      <a:pt x="1256" y="59780"/>
                    </a:cubicBezTo>
                    <a:cubicBezTo>
                      <a:pt x="1233" y="59803"/>
                      <a:pt x="1210" y="59826"/>
                      <a:pt x="1210" y="59871"/>
                    </a:cubicBezTo>
                    <a:lnTo>
                      <a:pt x="1188" y="59871"/>
                    </a:lnTo>
                    <a:cubicBezTo>
                      <a:pt x="1119" y="60008"/>
                      <a:pt x="1051" y="60145"/>
                      <a:pt x="982" y="60282"/>
                    </a:cubicBezTo>
                    <a:cubicBezTo>
                      <a:pt x="959" y="60305"/>
                      <a:pt x="959" y="60328"/>
                      <a:pt x="937" y="60351"/>
                    </a:cubicBezTo>
                    <a:cubicBezTo>
                      <a:pt x="914" y="60396"/>
                      <a:pt x="891" y="60442"/>
                      <a:pt x="891" y="60465"/>
                    </a:cubicBezTo>
                    <a:cubicBezTo>
                      <a:pt x="822" y="60579"/>
                      <a:pt x="777" y="60693"/>
                      <a:pt x="708" y="60784"/>
                    </a:cubicBezTo>
                    <a:cubicBezTo>
                      <a:pt x="663" y="60899"/>
                      <a:pt x="617" y="60990"/>
                      <a:pt x="571" y="61081"/>
                    </a:cubicBezTo>
                    <a:cubicBezTo>
                      <a:pt x="548" y="61104"/>
                      <a:pt x="548" y="61104"/>
                      <a:pt x="548" y="61104"/>
                    </a:cubicBezTo>
                    <a:lnTo>
                      <a:pt x="480" y="61264"/>
                    </a:lnTo>
                    <a:cubicBezTo>
                      <a:pt x="434" y="61332"/>
                      <a:pt x="412" y="61401"/>
                      <a:pt x="366" y="61469"/>
                    </a:cubicBezTo>
                    <a:lnTo>
                      <a:pt x="320" y="61583"/>
                    </a:lnTo>
                    <a:cubicBezTo>
                      <a:pt x="297" y="61606"/>
                      <a:pt x="275" y="61629"/>
                      <a:pt x="275" y="61675"/>
                    </a:cubicBezTo>
                    <a:cubicBezTo>
                      <a:pt x="229" y="61743"/>
                      <a:pt x="183" y="61812"/>
                      <a:pt x="160" y="61903"/>
                    </a:cubicBezTo>
                    <a:cubicBezTo>
                      <a:pt x="138" y="61926"/>
                      <a:pt x="115" y="61971"/>
                      <a:pt x="92" y="61994"/>
                    </a:cubicBezTo>
                    <a:cubicBezTo>
                      <a:pt x="92" y="62040"/>
                      <a:pt x="69" y="62063"/>
                      <a:pt x="46" y="62085"/>
                    </a:cubicBezTo>
                    <a:cubicBezTo>
                      <a:pt x="24" y="62154"/>
                      <a:pt x="1" y="62222"/>
                      <a:pt x="24" y="62268"/>
                    </a:cubicBezTo>
                    <a:cubicBezTo>
                      <a:pt x="24" y="62337"/>
                      <a:pt x="69" y="62405"/>
                      <a:pt x="138" y="62428"/>
                    </a:cubicBezTo>
                    <a:cubicBezTo>
                      <a:pt x="172" y="62453"/>
                      <a:pt x="219" y="62466"/>
                      <a:pt x="267" y="62466"/>
                    </a:cubicBezTo>
                    <a:cubicBezTo>
                      <a:pt x="347" y="62466"/>
                      <a:pt x="429" y="62431"/>
                      <a:pt x="457" y="62359"/>
                    </a:cubicBezTo>
                    <a:cubicBezTo>
                      <a:pt x="663" y="61948"/>
                      <a:pt x="891" y="61538"/>
                      <a:pt x="1096" y="61127"/>
                    </a:cubicBezTo>
                    <a:cubicBezTo>
                      <a:pt x="1096" y="61127"/>
                      <a:pt x="1096" y="61104"/>
                      <a:pt x="1119" y="61104"/>
                    </a:cubicBezTo>
                    <a:cubicBezTo>
                      <a:pt x="1256" y="60830"/>
                      <a:pt x="1393" y="60556"/>
                      <a:pt x="1530" y="60282"/>
                    </a:cubicBezTo>
                    <a:lnTo>
                      <a:pt x="1621" y="60145"/>
                    </a:lnTo>
                    <a:cubicBezTo>
                      <a:pt x="1621" y="60145"/>
                      <a:pt x="1621" y="60122"/>
                      <a:pt x="1621" y="60122"/>
                    </a:cubicBezTo>
                    <a:cubicBezTo>
                      <a:pt x="1644" y="60077"/>
                      <a:pt x="1690" y="60008"/>
                      <a:pt x="1713" y="59940"/>
                    </a:cubicBezTo>
                    <a:cubicBezTo>
                      <a:pt x="3219" y="57155"/>
                      <a:pt x="4817" y="54416"/>
                      <a:pt x="6529" y="51768"/>
                    </a:cubicBezTo>
                    <a:cubicBezTo>
                      <a:pt x="6871" y="51243"/>
                      <a:pt x="7191" y="50741"/>
                      <a:pt x="7533" y="50239"/>
                    </a:cubicBezTo>
                    <a:cubicBezTo>
                      <a:pt x="7738" y="49942"/>
                      <a:pt x="7944" y="49646"/>
                      <a:pt x="8126" y="49349"/>
                    </a:cubicBezTo>
                    <a:cubicBezTo>
                      <a:pt x="8309" y="49098"/>
                      <a:pt x="8469" y="48847"/>
                      <a:pt x="8651" y="48596"/>
                    </a:cubicBezTo>
                    <a:cubicBezTo>
                      <a:pt x="8857" y="48299"/>
                      <a:pt x="9062" y="48002"/>
                      <a:pt x="9291" y="47683"/>
                    </a:cubicBezTo>
                    <a:cubicBezTo>
                      <a:pt x="9587" y="47249"/>
                      <a:pt x="9907" y="46815"/>
                      <a:pt x="10226" y="46404"/>
                    </a:cubicBezTo>
                    <a:cubicBezTo>
                      <a:pt x="10272" y="46313"/>
                      <a:pt x="10341" y="46222"/>
                      <a:pt x="10409" y="46131"/>
                    </a:cubicBezTo>
                    <a:cubicBezTo>
                      <a:pt x="11117" y="45172"/>
                      <a:pt x="11847" y="44213"/>
                      <a:pt x="12577" y="43277"/>
                    </a:cubicBezTo>
                    <a:cubicBezTo>
                      <a:pt x="12646" y="43186"/>
                      <a:pt x="12714" y="43118"/>
                      <a:pt x="12783" y="43026"/>
                    </a:cubicBezTo>
                    <a:lnTo>
                      <a:pt x="12829" y="42981"/>
                    </a:lnTo>
                    <a:cubicBezTo>
                      <a:pt x="12874" y="42889"/>
                      <a:pt x="12943" y="42821"/>
                      <a:pt x="13011" y="42752"/>
                    </a:cubicBezTo>
                    <a:cubicBezTo>
                      <a:pt x="13011" y="42730"/>
                      <a:pt x="13034" y="42707"/>
                      <a:pt x="13034" y="42684"/>
                    </a:cubicBezTo>
                    <a:cubicBezTo>
                      <a:pt x="13102" y="42615"/>
                      <a:pt x="13171" y="42547"/>
                      <a:pt x="13217" y="42456"/>
                    </a:cubicBezTo>
                    <a:cubicBezTo>
                      <a:pt x="13262" y="42410"/>
                      <a:pt x="13285" y="42364"/>
                      <a:pt x="13331" y="42319"/>
                    </a:cubicBezTo>
                    <a:cubicBezTo>
                      <a:pt x="13353" y="42296"/>
                      <a:pt x="13376" y="42273"/>
                      <a:pt x="13399" y="42227"/>
                    </a:cubicBezTo>
                    <a:lnTo>
                      <a:pt x="13559" y="42068"/>
                    </a:lnTo>
                    <a:cubicBezTo>
                      <a:pt x="13559" y="42045"/>
                      <a:pt x="13559" y="42045"/>
                      <a:pt x="13559" y="42045"/>
                    </a:cubicBezTo>
                    <a:cubicBezTo>
                      <a:pt x="13696" y="41862"/>
                      <a:pt x="13833" y="41702"/>
                      <a:pt x="13993" y="41520"/>
                    </a:cubicBezTo>
                    <a:cubicBezTo>
                      <a:pt x="15362" y="39854"/>
                      <a:pt x="16754" y="38233"/>
                      <a:pt x="18215" y="36635"/>
                    </a:cubicBezTo>
                    <a:cubicBezTo>
                      <a:pt x="19311" y="35448"/>
                      <a:pt x="20407" y="34307"/>
                      <a:pt x="21548" y="33166"/>
                    </a:cubicBezTo>
                    <a:cubicBezTo>
                      <a:pt x="22392" y="32321"/>
                      <a:pt x="23282" y="31477"/>
                      <a:pt x="24150" y="30655"/>
                    </a:cubicBezTo>
                    <a:cubicBezTo>
                      <a:pt x="25999" y="28920"/>
                      <a:pt x="27916" y="27254"/>
                      <a:pt x="29856" y="25656"/>
                    </a:cubicBezTo>
                    <a:cubicBezTo>
                      <a:pt x="30313" y="25314"/>
                      <a:pt x="30746" y="24949"/>
                      <a:pt x="31180" y="24606"/>
                    </a:cubicBezTo>
                    <a:cubicBezTo>
                      <a:pt x="31180" y="24606"/>
                      <a:pt x="31203" y="24584"/>
                      <a:pt x="31203" y="24584"/>
                    </a:cubicBezTo>
                    <a:cubicBezTo>
                      <a:pt x="31249" y="24561"/>
                      <a:pt x="31294" y="24515"/>
                      <a:pt x="31340" y="24469"/>
                    </a:cubicBezTo>
                    <a:cubicBezTo>
                      <a:pt x="31385" y="24447"/>
                      <a:pt x="31431" y="24424"/>
                      <a:pt x="31477" y="24378"/>
                    </a:cubicBezTo>
                    <a:cubicBezTo>
                      <a:pt x="31477" y="24378"/>
                      <a:pt x="31500" y="24355"/>
                      <a:pt x="31500" y="24355"/>
                    </a:cubicBezTo>
                    <a:cubicBezTo>
                      <a:pt x="32572" y="23534"/>
                      <a:pt x="33622" y="22712"/>
                      <a:pt x="34718" y="21936"/>
                    </a:cubicBezTo>
                    <a:cubicBezTo>
                      <a:pt x="34764" y="21890"/>
                      <a:pt x="34832" y="21845"/>
                      <a:pt x="34901" y="21799"/>
                    </a:cubicBezTo>
                    <a:cubicBezTo>
                      <a:pt x="34901" y="21799"/>
                      <a:pt x="34901" y="21776"/>
                      <a:pt x="34923" y="21776"/>
                    </a:cubicBezTo>
                    <a:cubicBezTo>
                      <a:pt x="35038" y="21708"/>
                      <a:pt x="35152" y="21616"/>
                      <a:pt x="35266" y="21548"/>
                    </a:cubicBezTo>
                    <a:cubicBezTo>
                      <a:pt x="35357" y="21479"/>
                      <a:pt x="35448" y="21411"/>
                      <a:pt x="35540" y="21342"/>
                    </a:cubicBezTo>
                    <a:cubicBezTo>
                      <a:pt x="35540" y="21320"/>
                      <a:pt x="35563" y="21320"/>
                      <a:pt x="35585" y="21320"/>
                    </a:cubicBezTo>
                    <a:cubicBezTo>
                      <a:pt x="35608" y="21297"/>
                      <a:pt x="35631" y="21274"/>
                      <a:pt x="35654" y="21251"/>
                    </a:cubicBezTo>
                    <a:cubicBezTo>
                      <a:pt x="35699" y="21205"/>
                      <a:pt x="35768" y="21160"/>
                      <a:pt x="35836" y="21137"/>
                    </a:cubicBezTo>
                    <a:cubicBezTo>
                      <a:pt x="35882" y="21091"/>
                      <a:pt x="35928" y="21068"/>
                      <a:pt x="35973" y="21023"/>
                    </a:cubicBezTo>
                    <a:cubicBezTo>
                      <a:pt x="37092" y="20224"/>
                      <a:pt x="38233" y="19471"/>
                      <a:pt x="39374" y="18717"/>
                    </a:cubicBezTo>
                    <a:cubicBezTo>
                      <a:pt x="40744" y="17827"/>
                      <a:pt x="42113" y="16983"/>
                      <a:pt x="43529" y="16138"/>
                    </a:cubicBezTo>
                    <a:cubicBezTo>
                      <a:pt x="44099" y="15796"/>
                      <a:pt x="44670" y="15476"/>
                      <a:pt x="45240" y="15157"/>
                    </a:cubicBezTo>
                    <a:lnTo>
                      <a:pt x="45263" y="15134"/>
                    </a:lnTo>
                    <a:cubicBezTo>
                      <a:pt x="45537" y="14974"/>
                      <a:pt x="45811" y="14837"/>
                      <a:pt x="46062" y="14677"/>
                    </a:cubicBezTo>
                    <a:cubicBezTo>
                      <a:pt x="48345" y="13422"/>
                      <a:pt x="50673" y="12235"/>
                      <a:pt x="53024" y="11117"/>
                    </a:cubicBezTo>
                    <a:cubicBezTo>
                      <a:pt x="55192" y="10112"/>
                      <a:pt x="57406" y="9154"/>
                      <a:pt x="59620" y="8286"/>
                    </a:cubicBezTo>
                    <a:cubicBezTo>
                      <a:pt x="60282" y="8035"/>
                      <a:pt x="60921" y="7784"/>
                      <a:pt x="61583" y="7533"/>
                    </a:cubicBezTo>
                    <a:cubicBezTo>
                      <a:pt x="61652" y="7510"/>
                      <a:pt x="61720" y="7487"/>
                      <a:pt x="61766" y="7465"/>
                    </a:cubicBezTo>
                    <a:cubicBezTo>
                      <a:pt x="61834" y="7442"/>
                      <a:pt x="61926" y="7419"/>
                      <a:pt x="61994" y="7396"/>
                    </a:cubicBezTo>
                    <a:cubicBezTo>
                      <a:pt x="62063" y="7373"/>
                      <a:pt x="62108" y="7350"/>
                      <a:pt x="62177" y="7328"/>
                    </a:cubicBezTo>
                    <a:cubicBezTo>
                      <a:pt x="62200" y="7305"/>
                      <a:pt x="62200" y="7305"/>
                      <a:pt x="62200" y="7305"/>
                    </a:cubicBezTo>
                    <a:cubicBezTo>
                      <a:pt x="62268" y="7282"/>
                      <a:pt x="62337" y="7259"/>
                      <a:pt x="62405" y="7236"/>
                    </a:cubicBezTo>
                    <a:cubicBezTo>
                      <a:pt x="62428" y="7236"/>
                      <a:pt x="62428" y="7236"/>
                      <a:pt x="62451" y="7214"/>
                    </a:cubicBezTo>
                    <a:cubicBezTo>
                      <a:pt x="64140" y="6620"/>
                      <a:pt x="65829" y="6049"/>
                      <a:pt x="67541" y="5524"/>
                    </a:cubicBezTo>
                    <a:cubicBezTo>
                      <a:pt x="67564" y="5502"/>
                      <a:pt x="67564" y="5502"/>
                      <a:pt x="67564" y="5502"/>
                    </a:cubicBezTo>
                    <a:cubicBezTo>
                      <a:pt x="67632" y="5502"/>
                      <a:pt x="67678" y="5479"/>
                      <a:pt x="67723" y="5456"/>
                    </a:cubicBezTo>
                    <a:cubicBezTo>
                      <a:pt x="68157" y="5319"/>
                      <a:pt x="68591" y="5205"/>
                      <a:pt x="69024" y="5068"/>
                    </a:cubicBezTo>
                    <a:cubicBezTo>
                      <a:pt x="70828" y="4543"/>
                      <a:pt x="72654" y="4064"/>
                      <a:pt x="74480" y="3607"/>
                    </a:cubicBezTo>
                    <a:cubicBezTo>
                      <a:pt x="75027" y="3470"/>
                      <a:pt x="75598" y="3356"/>
                      <a:pt x="76146" y="3219"/>
                    </a:cubicBezTo>
                    <a:cubicBezTo>
                      <a:pt x="78816" y="2626"/>
                      <a:pt x="81510" y="2123"/>
                      <a:pt x="84226" y="1713"/>
                    </a:cubicBezTo>
                    <a:cubicBezTo>
                      <a:pt x="84317" y="1713"/>
                      <a:pt x="84386" y="1690"/>
                      <a:pt x="84477" y="1690"/>
                    </a:cubicBezTo>
                    <a:cubicBezTo>
                      <a:pt x="84500" y="1690"/>
                      <a:pt x="84523" y="1667"/>
                      <a:pt x="84546" y="1667"/>
                    </a:cubicBezTo>
                    <a:lnTo>
                      <a:pt x="84614" y="1667"/>
                    </a:lnTo>
                    <a:cubicBezTo>
                      <a:pt x="86782" y="1347"/>
                      <a:pt x="88997" y="1096"/>
                      <a:pt x="91188" y="914"/>
                    </a:cubicBezTo>
                    <a:lnTo>
                      <a:pt x="91165" y="914"/>
                    </a:lnTo>
                    <a:cubicBezTo>
                      <a:pt x="91188" y="914"/>
                      <a:pt x="91211" y="891"/>
                      <a:pt x="91211" y="891"/>
                    </a:cubicBezTo>
                    <a:lnTo>
                      <a:pt x="91325" y="891"/>
                    </a:lnTo>
                    <a:cubicBezTo>
                      <a:pt x="91576" y="868"/>
                      <a:pt x="91827" y="845"/>
                      <a:pt x="92078" y="822"/>
                    </a:cubicBezTo>
                    <a:cubicBezTo>
                      <a:pt x="93470" y="731"/>
                      <a:pt x="94863" y="640"/>
                      <a:pt x="96255" y="594"/>
                    </a:cubicBezTo>
                    <a:cubicBezTo>
                      <a:pt x="97488" y="526"/>
                      <a:pt x="98720" y="503"/>
                      <a:pt x="99930" y="503"/>
                    </a:cubicBezTo>
                    <a:lnTo>
                      <a:pt x="101984" y="503"/>
                    </a:lnTo>
                    <a:cubicBezTo>
                      <a:pt x="102418" y="503"/>
                      <a:pt x="102852" y="503"/>
                      <a:pt x="103285" y="526"/>
                    </a:cubicBezTo>
                    <a:cubicBezTo>
                      <a:pt x="105066" y="571"/>
                      <a:pt x="106823" y="640"/>
                      <a:pt x="108603" y="754"/>
                    </a:cubicBezTo>
                    <a:cubicBezTo>
                      <a:pt x="109037" y="800"/>
                      <a:pt x="109471" y="822"/>
                      <a:pt x="109905" y="868"/>
                    </a:cubicBezTo>
                    <a:lnTo>
                      <a:pt x="110110" y="868"/>
                    </a:lnTo>
                    <a:cubicBezTo>
                      <a:pt x="110407" y="891"/>
                      <a:pt x="110703" y="937"/>
                      <a:pt x="110977" y="959"/>
                    </a:cubicBezTo>
                    <a:lnTo>
                      <a:pt x="111114" y="959"/>
                    </a:lnTo>
                    <a:cubicBezTo>
                      <a:pt x="113374" y="1188"/>
                      <a:pt x="115657" y="1462"/>
                      <a:pt x="117916" y="1804"/>
                    </a:cubicBezTo>
                    <a:cubicBezTo>
                      <a:pt x="117939" y="1804"/>
                      <a:pt x="117985" y="1804"/>
                      <a:pt x="118008" y="1827"/>
                    </a:cubicBezTo>
                    <a:lnTo>
                      <a:pt x="118030" y="1827"/>
                    </a:lnTo>
                    <a:cubicBezTo>
                      <a:pt x="118122" y="1827"/>
                      <a:pt x="118213" y="1850"/>
                      <a:pt x="118327" y="1872"/>
                    </a:cubicBezTo>
                    <a:cubicBezTo>
                      <a:pt x="118715" y="1941"/>
                      <a:pt x="119126" y="2009"/>
                      <a:pt x="119537" y="2055"/>
                    </a:cubicBezTo>
                    <a:cubicBezTo>
                      <a:pt x="119651" y="2078"/>
                      <a:pt x="119765" y="2101"/>
                      <a:pt x="119879" y="2123"/>
                    </a:cubicBezTo>
                    <a:lnTo>
                      <a:pt x="119902" y="2123"/>
                    </a:lnTo>
                    <a:cubicBezTo>
                      <a:pt x="119925" y="2123"/>
                      <a:pt x="119948" y="2146"/>
                      <a:pt x="119971" y="2146"/>
                    </a:cubicBezTo>
                    <a:cubicBezTo>
                      <a:pt x="120062" y="2169"/>
                      <a:pt x="120153" y="2169"/>
                      <a:pt x="120244" y="2192"/>
                    </a:cubicBezTo>
                    <a:cubicBezTo>
                      <a:pt x="120290" y="2192"/>
                      <a:pt x="120336" y="2215"/>
                      <a:pt x="120404" y="2215"/>
                    </a:cubicBezTo>
                    <a:cubicBezTo>
                      <a:pt x="121568" y="2420"/>
                      <a:pt x="122710" y="2648"/>
                      <a:pt x="123874" y="2900"/>
                    </a:cubicBezTo>
                    <a:cubicBezTo>
                      <a:pt x="123942" y="2900"/>
                      <a:pt x="124011" y="2900"/>
                      <a:pt x="124056" y="2877"/>
                    </a:cubicBezTo>
                    <a:cubicBezTo>
                      <a:pt x="124125" y="2854"/>
                      <a:pt x="124170" y="2785"/>
                      <a:pt x="124193" y="2740"/>
                    </a:cubicBezTo>
                    <a:cubicBezTo>
                      <a:pt x="124216" y="2603"/>
                      <a:pt x="124148" y="2443"/>
                      <a:pt x="124033" y="2420"/>
                    </a:cubicBezTo>
                    <a:cubicBezTo>
                      <a:pt x="122892" y="2192"/>
                      <a:pt x="121751" y="1964"/>
                      <a:pt x="120587" y="1758"/>
                    </a:cubicBezTo>
                    <a:cubicBezTo>
                      <a:pt x="120495" y="1735"/>
                      <a:pt x="120404" y="1713"/>
                      <a:pt x="120336" y="1713"/>
                    </a:cubicBezTo>
                    <a:cubicBezTo>
                      <a:pt x="120199" y="1690"/>
                      <a:pt x="120085" y="1667"/>
                      <a:pt x="119971" y="1644"/>
                    </a:cubicBezTo>
                    <a:lnTo>
                      <a:pt x="119902" y="1621"/>
                    </a:lnTo>
                    <a:cubicBezTo>
                      <a:pt x="119560" y="1576"/>
                      <a:pt x="119240" y="1530"/>
                      <a:pt x="118898" y="1462"/>
                    </a:cubicBezTo>
                    <a:lnTo>
                      <a:pt x="118601" y="1416"/>
                    </a:lnTo>
                    <a:cubicBezTo>
                      <a:pt x="118487" y="1393"/>
                      <a:pt x="118373" y="1370"/>
                      <a:pt x="118259" y="1370"/>
                    </a:cubicBezTo>
                    <a:lnTo>
                      <a:pt x="118236" y="1370"/>
                    </a:lnTo>
                    <a:cubicBezTo>
                      <a:pt x="118190" y="1347"/>
                      <a:pt x="118122" y="1347"/>
                      <a:pt x="118076" y="1325"/>
                    </a:cubicBezTo>
                    <a:lnTo>
                      <a:pt x="118030" y="1325"/>
                    </a:lnTo>
                    <a:lnTo>
                      <a:pt x="117939" y="1302"/>
                    </a:lnTo>
                    <a:cubicBezTo>
                      <a:pt x="117688" y="1279"/>
                      <a:pt x="117437" y="1233"/>
                      <a:pt x="117209" y="1210"/>
                    </a:cubicBezTo>
                    <a:cubicBezTo>
                      <a:pt x="117117" y="1188"/>
                      <a:pt x="117026" y="1165"/>
                      <a:pt x="116935" y="1165"/>
                    </a:cubicBezTo>
                    <a:lnTo>
                      <a:pt x="116889" y="1165"/>
                    </a:lnTo>
                    <a:lnTo>
                      <a:pt x="116570" y="1119"/>
                    </a:lnTo>
                    <a:lnTo>
                      <a:pt x="116547" y="1119"/>
                    </a:lnTo>
                    <a:cubicBezTo>
                      <a:pt x="115017" y="891"/>
                      <a:pt x="113465" y="708"/>
                      <a:pt x="111890" y="549"/>
                    </a:cubicBezTo>
                    <a:lnTo>
                      <a:pt x="111868" y="549"/>
                    </a:lnTo>
                    <a:cubicBezTo>
                      <a:pt x="111639" y="526"/>
                      <a:pt x="111388" y="503"/>
                      <a:pt x="111137" y="480"/>
                    </a:cubicBezTo>
                    <a:lnTo>
                      <a:pt x="111114" y="480"/>
                    </a:lnTo>
                    <a:lnTo>
                      <a:pt x="111023" y="457"/>
                    </a:lnTo>
                    <a:lnTo>
                      <a:pt x="111000" y="457"/>
                    </a:lnTo>
                    <a:cubicBezTo>
                      <a:pt x="110886" y="457"/>
                      <a:pt x="110772" y="434"/>
                      <a:pt x="110658" y="434"/>
                    </a:cubicBezTo>
                    <a:cubicBezTo>
                      <a:pt x="110498" y="412"/>
                      <a:pt x="110338" y="412"/>
                      <a:pt x="110156" y="389"/>
                    </a:cubicBezTo>
                    <a:lnTo>
                      <a:pt x="110133" y="389"/>
                    </a:lnTo>
                    <a:cubicBezTo>
                      <a:pt x="110019" y="366"/>
                      <a:pt x="109905" y="366"/>
                      <a:pt x="109790" y="366"/>
                    </a:cubicBezTo>
                    <a:cubicBezTo>
                      <a:pt x="109699" y="343"/>
                      <a:pt x="109608" y="343"/>
                      <a:pt x="109517" y="343"/>
                    </a:cubicBezTo>
                    <a:lnTo>
                      <a:pt x="109494" y="343"/>
                    </a:lnTo>
                    <a:lnTo>
                      <a:pt x="109288" y="320"/>
                    </a:lnTo>
                    <a:lnTo>
                      <a:pt x="109265" y="320"/>
                    </a:lnTo>
                    <a:cubicBezTo>
                      <a:pt x="109060" y="297"/>
                      <a:pt x="108832" y="297"/>
                      <a:pt x="108626" y="275"/>
                    </a:cubicBezTo>
                    <a:lnTo>
                      <a:pt x="108603" y="275"/>
                    </a:lnTo>
                    <a:cubicBezTo>
                      <a:pt x="108512" y="275"/>
                      <a:pt x="108444" y="252"/>
                      <a:pt x="108352" y="252"/>
                    </a:cubicBezTo>
                    <a:cubicBezTo>
                      <a:pt x="107873" y="229"/>
                      <a:pt x="107394" y="183"/>
                      <a:pt x="106914" y="161"/>
                    </a:cubicBezTo>
                    <a:cubicBezTo>
                      <a:pt x="105385" y="69"/>
                      <a:pt x="103879" y="24"/>
                      <a:pt x="1023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5" name="Google Shape;4655;p38"/>
            <p:cNvSpPr/>
            <p:nvPr/>
          </p:nvSpPr>
          <p:spPr>
            <a:xfrm>
              <a:off x="8419998" y="2782916"/>
              <a:ext cx="1475593" cy="910912"/>
            </a:xfrm>
            <a:custGeom>
              <a:avLst/>
              <a:gdLst/>
              <a:ahLst/>
              <a:cxnLst/>
              <a:rect l="l" t="t" r="r" b="b"/>
              <a:pathLst>
                <a:path w="52728" h="32550" extrusionOk="0">
                  <a:moveTo>
                    <a:pt x="17371" y="1"/>
                  </a:moveTo>
                  <a:cubicBezTo>
                    <a:pt x="17302" y="1"/>
                    <a:pt x="17234" y="23"/>
                    <a:pt x="17188" y="92"/>
                  </a:cubicBezTo>
                  <a:cubicBezTo>
                    <a:pt x="17097" y="206"/>
                    <a:pt x="17006" y="343"/>
                    <a:pt x="16914" y="503"/>
                  </a:cubicBezTo>
                  <a:cubicBezTo>
                    <a:pt x="16823" y="617"/>
                    <a:pt x="16732" y="754"/>
                    <a:pt x="16640" y="868"/>
                  </a:cubicBezTo>
                  <a:lnTo>
                    <a:pt x="16526" y="1028"/>
                  </a:lnTo>
                  <a:lnTo>
                    <a:pt x="16503" y="1073"/>
                  </a:lnTo>
                  <a:cubicBezTo>
                    <a:pt x="16344" y="1256"/>
                    <a:pt x="16207" y="1461"/>
                    <a:pt x="16047" y="1644"/>
                  </a:cubicBezTo>
                  <a:cubicBezTo>
                    <a:pt x="15956" y="1781"/>
                    <a:pt x="15841" y="1872"/>
                    <a:pt x="15750" y="1986"/>
                  </a:cubicBezTo>
                  <a:lnTo>
                    <a:pt x="15704" y="2032"/>
                  </a:lnTo>
                  <a:cubicBezTo>
                    <a:pt x="15613" y="2123"/>
                    <a:pt x="15522" y="2215"/>
                    <a:pt x="15431" y="2329"/>
                  </a:cubicBezTo>
                  <a:lnTo>
                    <a:pt x="15294" y="2489"/>
                  </a:lnTo>
                  <a:lnTo>
                    <a:pt x="15179" y="2626"/>
                  </a:lnTo>
                  <a:cubicBezTo>
                    <a:pt x="15065" y="2740"/>
                    <a:pt x="14951" y="2877"/>
                    <a:pt x="14837" y="3014"/>
                  </a:cubicBezTo>
                  <a:cubicBezTo>
                    <a:pt x="14700" y="3196"/>
                    <a:pt x="14540" y="3402"/>
                    <a:pt x="14403" y="3584"/>
                  </a:cubicBezTo>
                  <a:cubicBezTo>
                    <a:pt x="14312" y="3721"/>
                    <a:pt x="14221" y="3835"/>
                    <a:pt x="14107" y="3949"/>
                  </a:cubicBezTo>
                  <a:cubicBezTo>
                    <a:pt x="13993" y="4109"/>
                    <a:pt x="13856" y="4269"/>
                    <a:pt x="13741" y="4429"/>
                  </a:cubicBezTo>
                  <a:lnTo>
                    <a:pt x="13673" y="4520"/>
                  </a:lnTo>
                  <a:lnTo>
                    <a:pt x="13650" y="4566"/>
                  </a:lnTo>
                  <a:cubicBezTo>
                    <a:pt x="13559" y="4680"/>
                    <a:pt x="13468" y="4794"/>
                    <a:pt x="13399" y="4908"/>
                  </a:cubicBezTo>
                  <a:cubicBezTo>
                    <a:pt x="13331" y="5045"/>
                    <a:pt x="13399" y="5228"/>
                    <a:pt x="13513" y="5296"/>
                  </a:cubicBezTo>
                  <a:lnTo>
                    <a:pt x="13559" y="5319"/>
                  </a:lnTo>
                  <a:cubicBezTo>
                    <a:pt x="13559" y="5342"/>
                    <a:pt x="13559" y="5365"/>
                    <a:pt x="13582" y="5410"/>
                  </a:cubicBezTo>
                  <a:cubicBezTo>
                    <a:pt x="13605" y="5479"/>
                    <a:pt x="13650" y="5524"/>
                    <a:pt x="13696" y="5570"/>
                  </a:cubicBezTo>
                  <a:lnTo>
                    <a:pt x="13787" y="5684"/>
                  </a:lnTo>
                  <a:lnTo>
                    <a:pt x="13810" y="5730"/>
                  </a:lnTo>
                  <a:lnTo>
                    <a:pt x="13878" y="5821"/>
                  </a:lnTo>
                  <a:cubicBezTo>
                    <a:pt x="13970" y="5912"/>
                    <a:pt x="14038" y="5981"/>
                    <a:pt x="14107" y="6072"/>
                  </a:cubicBezTo>
                  <a:cubicBezTo>
                    <a:pt x="14221" y="6186"/>
                    <a:pt x="14335" y="6278"/>
                    <a:pt x="14426" y="6346"/>
                  </a:cubicBezTo>
                  <a:cubicBezTo>
                    <a:pt x="14609" y="6483"/>
                    <a:pt x="14723" y="6620"/>
                    <a:pt x="14837" y="6757"/>
                  </a:cubicBezTo>
                  <a:lnTo>
                    <a:pt x="14860" y="6780"/>
                  </a:lnTo>
                  <a:cubicBezTo>
                    <a:pt x="14997" y="6939"/>
                    <a:pt x="15111" y="7099"/>
                    <a:pt x="15225" y="7236"/>
                  </a:cubicBezTo>
                  <a:cubicBezTo>
                    <a:pt x="15316" y="7373"/>
                    <a:pt x="15385" y="7487"/>
                    <a:pt x="15476" y="7601"/>
                  </a:cubicBezTo>
                  <a:lnTo>
                    <a:pt x="15568" y="7738"/>
                  </a:lnTo>
                  <a:cubicBezTo>
                    <a:pt x="15613" y="7830"/>
                    <a:pt x="15682" y="7898"/>
                    <a:pt x="15727" y="7989"/>
                  </a:cubicBezTo>
                  <a:cubicBezTo>
                    <a:pt x="15819" y="8104"/>
                    <a:pt x="15910" y="8241"/>
                    <a:pt x="15978" y="8355"/>
                  </a:cubicBezTo>
                  <a:cubicBezTo>
                    <a:pt x="16024" y="8423"/>
                    <a:pt x="16070" y="8492"/>
                    <a:pt x="16115" y="8560"/>
                  </a:cubicBezTo>
                  <a:lnTo>
                    <a:pt x="16161" y="8629"/>
                  </a:lnTo>
                  <a:lnTo>
                    <a:pt x="16229" y="8743"/>
                  </a:lnTo>
                  <a:cubicBezTo>
                    <a:pt x="16321" y="8902"/>
                    <a:pt x="16389" y="9039"/>
                    <a:pt x="16481" y="9176"/>
                  </a:cubicBezTo>
                  <a:cubicBezTo>
                    <a:pt x="16572" y="9336"/>
                    <a:pt x="16663" y="9473"/>
                    <a:pt x="16754" y="9633"/>
                  </a:cubicBezTo>
                  <a:cubicBezTo>
                    <a:pt x="16914" y="9861"/>
                    <a:pt x="17074" y="10112"/>
                    <a:pt x="17211" y="10340"/>
                  </a:cubicBezTo>
                  <a:lnTo>
                    <a:pt x="17257" y="10432"/>
                  </a:lnTo>
                  <a:lnTo>
                    <a:pt x="17279" y="10477"/>
                  </a:lnTo>
                  <a:cubicBezTo>
                    <a:pt x="17462" y="10751"/>
                    <a:pt x="17599" y="10980"/>
                    <a:pt x="17736" y="11208"/>
                  </a:cubicBezTo>
                  <a:cubicBezTo>
                    <a:pt x="17782" y="11322"/>
                    <a:pt x="17827" y="11436"/>
                    <a:pt x="17896" y="11550"/>
                  </a:cubicBezTo>
                  <a:lnTo>
                    <a:pt x="17941" y="11619"/>
                  </a:lnTo>
                  <a:lnTo>
                    <a:pt x="18010" y="11801"/>
                  </a:lnTo>
                  <a:lnTo>
                    <a:pt x="18078" y="11938"/>
                  </a:lnTo>
                  <a:lnTo>
                    <a:pt x="18147" y="12075"/>
                  </a:lnTo>
                  <a:cubicBezTo>
                    <a:pt x="18215" y="12212"/>
                    <a:pt x="18261" y="12372"/>
                    <a:pt x="18329" y="12509"/>
                  </a:cubicBezTo>
                  <a:cubicBezTo>
                    <a:pt x="18398" y="12646"/>
                    <a:pt x="18466" y="12806"/>
                    <a:pt x="18512" y="12943"/>
                  </a:cubicBezTo>
                  <a:cubicBezTo>
                    <a:pt x="18603" y="13148"/>
                    <a:pt x="18717" y="13353"/>
                    <a:pt x="18809" y="13559"/>
                  </a:cubicBezTo>
                  <a:lnTo>
                    <a:pt x="18923" y="13787"/>
                  </a:lnTo>
                  <a:cubicBezTo>
                    <a:pt x="18991" y="13901"/>
                    <a:pt x="19037" y="14015"/>
                    <a:pt x="19105" y="14129"/>
                  </a:cubicBezTo>
                  <a:lnTo>
                    <a:pt x="19128" y="14175"/>
                  </a:lnTo>
                  <a:cubicBezTo>
                    <a:pt x="19197" y="14335"/>
                    <a:pt x="19265" y="14472"/>
                    <a:pt x="19334" y="14609"/>
                  </a:cubicBezTo>
                  <a:lnTo>
                    <a:pt x="19357" y="14654"/>
                  </a:lnTo>
                  <a:cubicBezTo>
                    <a:pt x="19425" y="14791"/>
                    <a:pt x="19471" y="14906"/>
                    <a:pt x="19516" y="15020"/>
                  </a:cubicBezTo>
                  <a:lnTo>
                    <a:pt x="19585" y="15157"/>
                  </a:lnTo>
                  <a:cubicBezTo>
                    <a:pt x="19630" y="15248"/>
                    <a:pt x="19676" y="15362"/>
                    <a:pt x="19722" y="15453"/>
                  </a:cubicBezTo>
                  <a:cubicBezTo>
                    <a:pt x="19790" y="15567"/>
                    <a:pt x="19836" y="15682"/>
                    <a:pt x="19881" y="15773"/>
                  </a:cubicBezTo>
                  <a:cubicBezTo>
                    <a:pt x="19973" y="15955"/>
                    <a:pt x="20064" y="16115"/>
                    <a:pt x="20155" y="16298"/>
                  </a:cubicBezTo>
                  <a:cubicBezTo>
                    <a:pt x="20178" y="16344"/>
                    <a:pt x="20201" y="16412"/>
                    <a:pt x="20224" y="16458"/>
                  </a:cubicBezTo>
                  <a:lnTo>
                    <a:pt x="20224" y="16503"/>
                  </a:lnTo>
                  <a:lnTo>
                    <a:pt x="20247" y="16526"/>
                  </a:lnTo>
                  <a:cubicBezTo>
                    <a:pt x="20292" y="16617"/>
                    <a:pt x="20292" y="16663"/>
                    <a:pt x="20338" y="16732"/>
                  </a:cubicBezTo>
                  <a:cubicBezTo>
                    <a:pt x="20384" y="16868"/>
                    <a:pt x="20452" y="17028"/>
                    <a:pt x="20521" y="17165"/>
                  </a:cubicBezTo>
                  <a:cubicBezTo>
                    <a:pt x="20566" y="17257"/>
                    <a:pt x="20589" y="17325"/>
                    <a:pt x="20635" y="17393"/>
                  </a:cubicBezTo>
                  <a:lnTo>
                    <a:pt x="20726" y="17667"/>
                  </a:lnTo>
                  <a:lnTo>
                    <a:pt x="20772" y="17759"/>
                  </a:lnTo>
                  <a:lnTo>
                    <a:pt x="20772" y="17804"/>
                  </a:lnTo>
                  <a:cubicBezTo>
                    <a:pt x="20795" y="17850"/>
                    <a:pt x="20817" y="17896"/>
                    <a:pt x="20840" y="17941"/>
                  </a:cubicBezTo>
                  <a:cubicBezTo>
                    <a:pt x="20909" y="18147"/>
                    <a:pt x="20977" y="18352"/>
                    <a:pt x="21023" y="18558"/>
                  </a:cubicBezTo>
                  <a:lnTo>
                    <a:pt x="21068" y="18695"/>
                  </a:lnTo>
                  <a:lnTo>
                    <a:pt x="21091" y="18786"/>
                  </a:lnTo>
                  <a:cubicBezTo>
                    <a:pt x="21068" y="18740"/>
                    <a:pt x="21046" y="18717"/>
                    <a:pt x="21023" y="18672"/>
                  </a:cubicBezTo>
                  <a:lnTo>
                    <a:pt x="20977" y="18626"/>
                  </a:lnTo>
                  <a:cubicBezTo>
                    <a:pt x="20886" y="18512"/>
                    <a:pt x="20772" y="18398"/>
                    <a:pt x="20658" y="18284"/>
                  </a:cubicBezTo>
                  <a:cubicBezTo>
                    <a:pt x="20566" y="18192"/>
                    <a:pt x="20475" y="18101"/>
                    <a:pt x="20384" y="18033"/>
                  </a:cubicBezTo>
                  <a:lnTo>
                    <a:pt x="20338" y="17987"/>
                  </a:lnTo>
                  <a:lnTo>
                    <a:pt x="20133" y="17804"/>
                  </a:lnTo>
                  <a:lnTo>
                    <a:pt x="19973" y="17667"/>
                  </a:lnTo>
                  <a:cubicBezTo>
                    <a:pt x="19745" y="17485"/>
                    <a:pt x="19516" y="17257"/>
                    <a:pt x="19242" y="17051"/>
                  </a:cubicBezTo>
                  <a:lnTo>
                    <a:pt x="19174" y="17005"/>
                  </a:lnTo>
                  <a:lnTo>
                    <a:pt x="19105" y="16937"/>
                  </a:lnTo>
                  <a:cubicBezTo>
                    <a:pt x="19083" y="16914"/>
                    <a:pt x="19060" y="16914"/>
                    <a:pt x="19037" y="16891"/>
                  </a:cubicBezTo>
                  <a:lnTo>
                    <a:pt x="19014" y="16868"/>
                  </a:lnTo>
                  <a:cubicBezTo>
                    <a:pt x="18946" y="16800"/>
                    <a:pt x="18877" y="16754"/>
                    <a:pt x="18809" y="16709"/>
                  </a:cubicBezTo>
                  <a:cubicBezTo>
                    <a:pt x="18558" y="16549"/>
                    <a:pt x="18307" y="16366"/>
                    <a:pt x="18055" y="16207"/>
                  </a:cubicBezTo>
                  <a:cubicBezTo>
                    <a:pt x="17941" y="16115"/>
                    <a:pt x="17827" y="16047"/>
                    <a:pt x="17713" y="15978"/>
                  </a:cubicBezTo>
                  <a:lnTo>
                    <a:pt x="17667" y="15955"/>
                  </a:lnTo>
                  <a:lnTo>
                    <a:pt x="17576" y="15910"/>
                  </a:lnTo>
                  <a:cubicBezTo>
                    <a:pt x="17439" y="15819"/>
                    <a:pt x="17348" y="15773"/>
                    <a:pt x="17234" y="15704"/>
                  </a:cubicBezTo>
                  <a:cubicBezTo>
                    <a:pt x="16937" y="15567"/>
                    <a:pt x="16640" y="15453"/>
                    <a:pt x="16344" y="15362"/>
                  </a:cubicBezTo>
                  <a:cubicBezTo>
                    <a:pt x="16047" y="15294"/>
                    <a:pt x="15773" y="15225"/>
                    <a:pt x="15522" y="15202"/>
                  </a:cubicBezTo>
                  <a:lnTo>
                    <a:pt x="15202" y="15202"/>
                  </a:lnTo>
                  <a:cubicBezTo>
                    <a:pt x="15065" y="15225"/>
                    <a:pt x="14928" y="15248"/>
                    <a:pt x="14791" y="15271"/>
                  </a:cubicBezTo>
                  <a:cubicBezTo>
                    <a:pt x="14723" y="15271"/>
                    <a:pt x="14677" y="15294"/>
                    <a:pt x="14609" y="15294"/>
                  </a:cubicBezTo>
                  <a:cubicBezTo>
                    <a:pt x="14518" y="15316"/>
                    <a:pt x="14426" y="15316"/>
                    <a:pt x="14335" y="15339"/>
                  </a:cubicBezTo>
                  <a:cubicBezTo>
                    <a:pt x="14198" y="15362"/>
                    <a:pt x="14061" y="15408"/>
                    <a:pt x="13947" y="15453"/>
                  </a:cubicBezTo>
                  <a:cubicBezTo>
                    <a:pt x="13764" y="15499"/>
                    <a:pt x="13605" y="15567"/>
                    <a:pt x="13490" y="15636"/>
                  </a:cubicBezTo>
                  <a:cubicBezTo>
                    <a:pt x="13308" y="15727"/>
                    <a:pt x="13171" y="15819"/>
                    <a:pt x="13034" y="15933"/>
                  </a:cubicBezTo>
                  <a:cubicBezTo>
                    <a:pt x="12920" y="16024"/>
                    <a:pt x="12806" y="16115"/>
                    <a:pt x="12692" y="16207"/>
                  </a:cubicBezTo>
                  <a:cubicBezTo>
                    <a:pt x="12577" y="16321"/>
                    <a:pt x="12463" y="16435"/>
                    <a:pt x="12372" y="16526"/>
                  </a:cubicBezTo>
                  <a:cubicBezTo>
                    <a:pt x="12167" y="16777"/>
                    <a:pt x="11961" y="17074"/>
                    <a:pt x="11710" y="17439"/>
                  </a:cubicBezTo>
                  <a:cubicBezTo>
                    <a:pt x="11642" y="17576"/>
                    <a:pt x="11573" y="17713"/>
                    <a:pt x="11505" y="17827"/>
                  </a:cubicBezTo>
                  <a:cubicBezTo>
                    <a:pt x="11436" y="17987"/>
                    <a:pt x="11368" y="18147"/>
                    <a:pt x="11322" y="18284"/>
                  </a:cubicBezTo>
                  <a:cubicBezTo>
                    <a:pt x="11276" y="18466"/>
                    <a:pt x="11231" y="18603"/>
                    <a:pt x="11208" y="18740"/>
                  </a:cubicBezTo>
                  <a:cubicBezTo>
                    <a:pt x="11208" y="18831"/>
                    <a:pt x="11185" y="18923"/>
                    <a:pt x="11185" y="19014"/>
                  </a:cubicBezTo>
                  <a:cubicBezTo>
                    <a:pt x="11185" y="19083"/>
                    <a:pt x="11185" y="19128"/>
                    <a:pt x="11185" y="19197"/>
                  </a:cubicBezTo>
                  <a:lnTo>
                    <a:pt x="11185" y="19242"/>
                  </a:lnTo>
                  <a:cubicBezTo>
                    <a:pt x="11185" y="19493"/>
                    <a:pt x="11208" y="19722"/>
                    <a:pt x="11231" y="19950"/>
                  </a:cubicBezTo>
                  <a:lnTo>
                    <a:pt x="11254" y="19973"/>
                  </a:lnTo>
                  <a:lnTo>
                    <a:pt x="11254" y="20018"/>
                  </a:lnTo>
                  <a:cubicBezTo>
                    <a:pt x="11276" y="20087"/>
                    <a:pt x="11276" y="20178"/>
                    <a:pt x="11299" y="20247"/>
                  </a:cubicBezTo>
                  <a:cubicBezTo>
                    <a:pt x="11322" y="20361"/>
                    <a:pt x="11390" y="20475"/>
                    <a:pt x="11436" y="20589"/>
                  </a:cubicBezTo>
                  <a:cubicBezTo>
                    <a:pt x="11527" y="20772"/>
                    <a:pt x="11642" y="20931"/>
                    <a:pt x="11733" y="21091"/>
                  </a:cubicBezTo>
                  <a:lnTo>
                    <a:pt x="11847" y="21274"/>
                  </a:lnTo>
                  <a:cubicBezTo>
                    <a:pt x="11779" y="21251"/>
                    <a:pt x="11733" y="21228"/>
                    <a:pt x="11664" y="21205"/>
                  </a:cubicBezTo>
                  <a:lnTo>
                    <a:pt x="11596" y="21182"/>
                  </a:lnTo>
                  <a:cubicBezTo>
                    <a:pt x="11550" y="21160"/>
                    <a:pt x="11505" y="21160"/>
                    <a:pt x="11436" y="21137"/>
                  </a:cubicBezTo>
                  <a:cubicBezTo>
                    <a:pt x="11345" y="21114"/>
                    <a:pt x="11254" y="21091"/>
                    <a:pt x="11139" y="21068"/>
                  </a:cubicBezTo>
                  <a:lnTo>
                    <a:pt x="10843" y="21068"/>
                  </a:lnTo>
                  <a:cubicBezTo>
                    <a:pt x="10797" y="21091"/>
                    <a:pt x="10729" y="21091"/>
                    <a:pt x="10683" y="21114"/>
                  </a:cubicBezTo>
                  <a:cubicBezTo>
                    <a:pt x="10614" y="21137"/>
                    <a:pt x="10546" y="21160"/>
                    <a:pt x="10500" y="21182"/>
                  </a:cubicBezTo>
                  <a:cubicBezTo>
                    <a:pt x="10432" y="21228"/>
                    <a:pt x="10363" y="21274"/>
                    <a:pt x="10318" y="21319"/>
                  </a:cubicBezTo>
                  <a:lnTo>
                    <a:pt x="10272" y="21342"/>
                  </a:lnTo>
                  <a:cubicBezTo>
                    <a:pt x="10226" y="21388"/>
                    <a:pt x="10181" y="21434"/>
                    <a:pt x="10112" y="21502"/>
                  </a:cubicBezTo>
                  <a:cubicBezTo>
                    <a:pt x="9975" y="21639"/>
                    <a:pt x="9884" y="21776"/>
                    <a:pt x="9816" y="21913"/>
                  </a:cubicBezTo>
                  <a:cubicBezTo>
                    <a:pt x="9633" y="22187"/>
                    <a:pt x="9496" y="22483"/>
                    <a:pt x="9405" y="22780"/>
                  </a:cubicBezTo>
                  <a:cubicBezTo>
                    <a:pt x="9382" y="22849"/>
                    <a:pt x="9382" y="22894"/>
                    <a:pt x="9359" y="22963"/>
                  </a:cubicBezTo>
                  <a:cubicBezTo>
                    <a:pt x="9359" y="23077"/>
                    <a:pt x="9336" y="23168"/>
                    <a:pt x="9336" y="23260"/>
                  </a:cubicBezTo>
                  <a:cubicBezTo>
                    <a:pt x="9313" y="23419"/>
                    <a:pt x="9313" y="23556"/>
                    <a:pt x="9336" y="23716"/>
                  </a:cubicBezTo>
                  <a:cubicBezTo>
                    <a:pt x="9336" y="23785"/>
                    <a:pt x="9336" y="23853"/>
                    <a:pt x="9336" y="23899"/>
                  </a:cubicBezTo>
                  <a:lnTo>
                    <a:pt x="9291" y="23830"/>
                  </a:lnTo>
                  <a:lnTo>
                    <a:pt x="9176" y="23693"/>
                  </a:lnTo>
                  <a:cubicBezTo>
                    <a:pt x="8994" y="23511"/>
                    <a:pt x="8811" y="23328"/>
                    <a:pt x="8629" y="23145"/>
                  </a:cubicBezTo>
                  <a:cubicBezTo>
                    <a:pt x="8514" y="23054"/>
                    <a:pt x="8400" y="22963"/>
                    <a:pt x="8286" y="22872"/>
                  </a:cubicBezTo>
                  <a:lnTo>
                    <a:pt x="8172" y="22780"/>
                  </a:lnTo>
                  <a:cubicBezTo>
                    <a:pt x="8081" y="22689"/>
                    <a:pt x="7967" y="22620"/>
                    <a:pt x="7875" y="22552"/>
                  </a:cubicBezTo>
                  <a:cubicBezTo>
                    <a:pt x="7579" y="22324"/>
                    <a:pt x="7282" y="22164"/>
                    <a:pt x="6962" y="22027"/>
                  </a:cubicBezTo>
                  <a:cubicBezTo>
                    <a:pt x="6803" y="21959"/>
                    <a:pt x="6666" y="21913"/>
                    <a:pt x="6529" y="21867"/>
                  </a:cubicBezTo>
                  <a:cubicBezTo>
                    <a:pt x="6369" y="21822"/>
                    <a:pt x="6209" y="21799"/>
                    <a:pt x="6027" y="21776"/>
                  </a:cubicBezTo>
                  <a:lnTo>
                    <a:pt x="5844" y="21776"/>
                  </a:lnTo>
                  <a:cubicBezTo>
                    <a:pt x="5753" y="21776"/>
                    <a:pt x="5661" y="21776"/>
                    <a:pt x="5593" y="21799"/>
                  </a:cubicBezTo>
                  <a:cubicBezTo>
                    <a:pt x="5502" y="21799"/>
                    <a:pt x="5410" y="21799"/>
                    <a:pt x="5296" y="21822"/>
                  </a:cubicBezTo>
                  <a:cubicBezTo>
                    <a:pt x="5250" y="21822"/>
                    <a:pt x="5182" y="21844"/>
                    <a:pt x="5114" y="21867"/>
                  </a:cubicBezTo>
                  <a:lnTo>
                    <a:pt x="5068" y="21890"/>
                  </a:lnTo>
                  <a:cubicBezTo>
                    <a:pt x="4885" y="21936"/>
                    <a:pt x="4725" y="22004"/>
                    <a:pt x="4589" y="22050"/>
                  </a:cubicBezTo>
                  <a:cubicBezTo>
                    <a:pt x="4452" y="22118"/>
                    <a:pt x="4292" y="22187"/>
                    <a:pt x="4155" y="22255"/>
                  </a:cubicBezTo>
                  <a:cubicBezTo>
                    <a:pt x="3881" y="22415"/>
                    <a:pt x="3653" y="22575"/>
                    <a:pt x="3470" y="22712"/>
                  </a:cubicBezTo>
                  <a:cubicBezTo>
                    <a:pt x="3379" y="22780"/>
                    <a:pt x="3310" y="22849"/>
                    <a:pt x="3219" y="22940"/>
                  </a:cubicBezTo>
                  <a:cubicBezTo>
                    <a:pt x="3128" y="23054"/>
                    <a:pt x="3059" y="23168"/>
                    <a:pt x="2991" y="23305"/>
                  </a:cubicBezTo>
                  <a:lnTo>
                    <a:pt x="2945" y="23397"/>
                  </a:lnTo>
                  <a:cubicBezTo>
                    <a:pt x="2785" y="23670"/>
                    <a:pt x="2626" y="23967"/>
                    <a:pt x="2489" y="24310"/>
                  </a:cubicBezTo>
                  <a:cubicBezTo>
                    <a:pt x="2443" y="24446"/>
                    <a:pt x="2397" y="24583"/>
                    <a:pt x="2374" y="24720"/>
                  </a:cubicBezTo>
                  <a:cubicBezTo>
                    <a:pt x="2352" y="24880"/>
                    <a:pt x="2306" y="25040"/>
                    <a:pt x="2306" y="25223"/>
                  </a:cubicBezTo>
                  <a:cubicBezTo>
                    <a:pt x="2306" y="25382"/>
                    <a:pt x="2329" y="25565"/>
                    <a:pt x="2352" y="25748"/>
                  </a:cubicBezTo>
                  <a:cubicBezTo>
                    <a:pt x="2397" y="25884"/>
                    <a:pt x="2420" y="26021"/>
                    <a:pt x="2466" y="26181"/>
                  </a:cubicBezTo>
                  <a:cubicBezTo>
                    <a:pt x="2557" y="26387"/>
                    <a:pt x="2626" y="26569"/>
                    <a:pt x="2740" y="26752"/>
                  </a:cubicBezTo>
                  <a:cubicBezTo>
                    <a:pt x="2785" y="26843"/>
                    <a:pt x="2877" y="26980"/>
                    <a:pt x="2991" y="27026"/>
                  </a:cubicBezTo>
                  <a:cubicBezTo>
                    <a:pt x="2968" y="27049"/>
                    <a:pt x="2922" y="27071"/>
                    <a:pt x="2854" y="27094"/>
                  </a:cubicBezTo>
                  <a:lnTo>
                    <a:pt x="2831" y="27117"/>
                  </a:lnTo>
                  <a:lnTo>
                    <a:pt x="2717" y="27163"/>
                  </a:lnTo>
                  <a:cubicBezTo>
                    <a:pt x="2671" y="27186"/>
                    <a:pt x="2603" y="27231"/>
                    <a:pt x="2557" y="27254"/>
                  </a:cubicBezTo>
                  <a:cubicBezTo>
                    <a:pt x="2466" y="27300"/>
                    <a:pt x="2374" y="27345"/>
                    <a:pt x="2283" y="27391"/>
                  </a:cubicBezTo>
                  <a:cubicBezTo>
                    <a:pt x="2192" y="27414"/>
                    <a:pt x="2101" y="27437"/>
                    <a:pt x="1986" y="27459"/>
                  </a:cubicBezTo>
                  <a:cubicBezTo>
                    <a:pt x="1872" y="27505"/>
                    <a:pt x="1735" y="27551"/>
                    <a:pt x="1621" y="27596"/>
                  </a:cubicBezTo>
                  <a:cubicBezTo>
                    <a:pt x="1484" y="27665"/>
                    <a:pt x="1325" y="27779"/>
                    <a:pt x="1188" y="27916"/>
                  </a:cubicBezTo>
                  <a:cubicBezTo>
                    <a:pt x="1142" y="27939"/>
                    <a:pt x="1096" y="28007"/>
                    <a:pt x="1051" y="28053"/>
                  </a:cubicBezTo>
                  <a:lnTo>
                    <a:pt x="1028" y="28076"/>
                  </a:lnTo>
                  <a:cubicBezTo>
                    <a:pt x="936" y="28167"/>
                    <a:pt x="868" y="28235"/>
                    <a:pt x="777" y="28327"/>
                  </a:cubicBezTo>
                  <a:cubicBezTo>
                    <a:pt x="617" y="28509"/>
                    <a:pt x="503" y="28669"/>
                    <a:pt x="389" y="28806"/>
                  </a:cubicBezTo>
                  <a:cubicBezTo>
                    <a:pt x="275" y="28966"/>
                    <a:pt x="206" y="29103"/>
                    <a:pt x="138" y="29240"/>
                  </a:cubicBezTo>
                  <a:cubicBezTo>
                    <a:pt x="69" y="29400"/>
                    <a:pt x="1" y="29628"/>
                    <a:pt x="115" y="29788"/>
                  </a:cubicBezTo>
                  <a:cubicBezTo>
                    <a:pt x="92" y="29788"/>
                    <a:pt x="92" y="29810"/>
                    <a:pt x="69" y="29833"/>
                  </a:cubicBezTo>
                  <a:cubicBezTo>
                    <a:pt x="23" y="29970"/>
                    <a:pt x="23" y="30084"/>
                    <a:pt x="23" y="30198"/>
                  </a:cubicBezTo>
                  <a:cubicBezTo>
                    <a:pt x="23" y="30358"/>
                    <a:pt x="69" y="30518"/>
                    <a:pt x="115" y="30678"/>
                  </a:cubicBezTo>
                  <a:cubicBezTo>
                    <a:pt x="160" y="30883"/>
                    <a:pt x="229" y="31043"/>
                    <a:pt x="297" y="31157"/>
                  </a:cubicBezTo>
                  <a:cubicBezTo>
                    <a:pt x="389" y="31317"/>
                    <a:pt x="480" y="31431"/>
                    <a:pt x="594" y="31545"/>
                  </a:cubicBezTo>
                  <a:cubicBezTo>
                    <a:pt x="708" y="31659"/>
                    <a:pt x="845" y="31773"/>
                    <a:pt x="982" y="31888"/>
                  </a:cubicBezTo>
                  <a:cubicBezTo>
                    <a:pt x="1119" y="32002"/>
                    <a:pt x="1256" y="32070"/>
                    <a:pt x="1370" y="32139"/>
                  </a:cubicBezTo>
                  <a:cubicBezTo>
                    <a:pt x="1530" y="32230"/>
                    <a:pt x="1713" y="32321"/>
                    <a:pt x="1872" y="32367"/>
                  </a:cubicBezTo>
                  <a:cubicBezTo>
                    <a:pt x="2009" y="32412"/>
                    <a:pt x="2169" y="32435"/>
                    <a:pt x="2306" y="32458"/>
                  </a:cubicBezTo>
                  <a:cubicBezTo>
                    <a:pt x="2489" y="32481"/>
                    <a:pt x="2671" y="32527"/>
                    <a:pt x="2831" y="32527"/>
                  </a:cubicBezTo>
                  <a:lnTo>
                    <a:pt x="3173" y="32527"/>
                  </a:lnTo>
                  <a:cubicBezTo>
                    <a:pt x="3219" y="32527"/>
                    <a:pt x="3265" y="32549"/>
                    <a:pt x="3333" y="32549"/>
                  </a:cubicBezTo>
                  <a:lnTo>
                    <a:pt x="3767" y="32549"/>
                  </a:lnTo>
                  <a:cubicBezTo>
                    <a:pt x="3949" y="32549"/>
                    <a:pt x="4086" y="32527"/>
                    <a:pt x="4246" y="32504"/>
                  </a:cubicBezTo>
                  <a:lnTo>
                    <a:pt x="4497" y="32481"/>
                  </a:lnTo>
                  <a:cubicBezTo>
                    <a:pt x="4680" y="32458"/>
                    <a:pt x="4931" y="32412"/>
                    <a:pt x="5136" y="32367"/>
                  </a:cubicBezTo>
                  <a:cubicBezTo>
                    <a:pt x="5456" y="32298"/>
                    <a:pt x="5753" y="32207"/>
                    <a:pt x="6027" y="32093"/>
                  </a:cubicBezTo>
                  <a:lnTo>
                    <a:pt x="6072" y="32093"/>
                  </a:lnTo>
                  <a:cubicBezTo>
                    <a:pt x="6300" y="32002"/>
                    <a:pt x="6574" y="31910"/>
                    <a:pt x="6825" y="31751"/>
                  </a:cubicBezTo>
                  <a:cubicBezTo>
                    <a:pt x="7054" y="31614"/>
                    <a:pt x="7259" y="31454"/>
                    <a:pt x="7465" y="31271"/>
                  </a:cubicBezTo>
                  <a:cubicBezTo>
                    <a:pt x="7624" y="31134"/>
                    <a:pt x="7807" y="30997"/>
                    <a:pt x="7967" y="30860"/>
                  </a:cubicBezTo>
                  <a:cubicBezTo>
                    <a:pt x="8195" y="30655"/>
                    <a:pt x="8400" y="30472"/>
                    <a:pt x="8629" y="30290"/>
                  </a:cubicBezTo>
                  <a:cubicBezTo>
                    <a:pt x="8811" y="30176"/>
                    <a:pt x="8971" y="30061"/>
                    <a:pt x="9131" y="29993"/>
                  </a:cubicBezTo>
                  <a:cubicBezTo>
                    <a:pt x="9199" y="29970"/>
                    <a:pt x="9268" y="29947"/>
                    <a:pt x="9336" y="29947"/>
                  </a:cubicBezTo>
                  <a:lnTo>
                    <a:pt x="9770" y="29947"/>
                  </a:lnTo>
                  <a:cubicBezTo>
                    <a:pt x="10044" y="29993"/>
                    <a:pt x="10295" y="30061"/>
                    <a:pt x="10546" y="30130"/>
                  </a:cubicBezTo>
                  <a:cubicBezTo>
                    <a:pt x="10820" y="30221"/>
                    <a:pt x="11071" y="30267"/>
                    <a:pt x="11322" y="30313"/>
                  </a:cubicBezTo>
                  <a:cubicBezTo>
                    <a:pt x="11573" y="30358"/>
                    <a:pt x="11801" y="30381"/>
                    <a:pt x="12007" y="30381"/>
                  </a:cubicBezTo>
                  <a:cubicBezTo>
                    <a:pt x="12075" y="30381"/>
                    <a:pt x="12144" y="30381"/>
                    <a:pt x="12212" y="30358"/>
                  </a:cubicBezTo>
                  <a:cubicBezTo>
                    <a:pt x="12577" y="30335"/>
                    <a:pt x="12851" y="30290"/>
                    <a:pt x="13125" y="30198"/>
                  </a:cubicBezTo>
                  <a:cubicBezTo>
                    <a:pt x="13194" y="30176"/>
                    <a:pt x="13285" y="30130"/>
                    <a:pt x="13376" y="30084"/>
                  </a:cubicBezTo>
                  <a:cubicBezTo>
                    <a:pt x="13445" y="30061"/>
                    <a:pt x="13513" y="30016"/>
                    <a:pt x="13582" y="29970"/>
                  </a:cubicBezTo>
                  <a:cubicBezTo>
                    <a:pt x="13810" y="29788"/>
                    <a:pt x="13970" y="29605"/>
                    <a:pt x="14038" y="29400"/>
                  </a:cubicBezTo>
                  <a:cubicBezTo>
                    <a:pt x="14107" y="29240"/>
                    <a:pt x="14130" y="29057"/>
                    <a:pt x="14152" y="28875"/>
                  </a:cubicBezTo>
                  <a:cubicBezTo>
                    <a:pt x="14175" y="28806"/>
                    <a:pt x="14152" y="28738"/>
                    <a:pt x="14152" y="28646"/>
                  </a:cubicBezTo>
                  <a:cubicBezTo>
                    <a:pt x="14152" y="28601"/>
                    <a:pt x="14152" y="28555"/>
                    <a:pt x="14152" y="28509"/>
                  </a:cubicBezTo>
                  <a:lnTo>
                    <a:pt x="14244" y="28509"/>
                  </a:lnTo>
                  <a:cubicBezTo>
                    <a:pt x="14289" y="28509"/>
                    <a:pt x="14312" y="28532"/>
                    <a:pt x="14358" y="28532"/>
                  </a:cubicBezTo>
                  <a:cubicBezTo>
                    <a:pt x="14381" y="28532"/>
                    <a:pt x="14381" y="28555"/>
                    <a:pt x="14403" y="28555"/>
                  </a:cubicBezTo>
                  <a:cubicBezTo>
                    <a:pt x="14426" y="28555"/>
                    <a:pt x="14449" y="28578"/>
                    <a:pt x="14472" y="28578"/>
                  </a:cubicBezTo>
                  <a:lnTo>
                    <a:pt x="14609" y="28669"/>
                  </a:lnTo>
                  <a:cubicBezTo>
                    <a:pt x="14677" y="28715"/>
                    <a:pt x="14769" y="28760"/>
                    <a:pt x="14860" y="28783"/>
                  </a:cubicBezTo>
                  <a:cubicBezTo>
                    <a:pt x="14997" y="28852"/>
                    <a:pt x="15157" y="28920"/>
                    <a:pt x="15316" y="28966"/>
                  </a:cubicBezTo>
                  <a:cubicBezTo>
                    <a:pt x="15431" y="29012"/>
                    <a:pt x="15568" y="29012"/>
                    <a:pt x="15704" y="29012"/>
                  </a:cubicBezTo>
                  <a:cubicBezTo>
                    <a:pt x="15887" y="29012"/>
                    <a:pt x="16092" y="28989"/>
                    <a:pt x="16298" y="28920"/>
                  </a:cubicBezTo>
                  <a:cubicBezTo>
                    <a:pt x="16503" y="28852"/>
                    <a:pt x="16640" y="28783"/>
                    <a:pt x="16777" y="28692"/>
                  </a:cubicBezTo>
                  <a:cubicBezTo>
                    <a:pt x="16914" y="28601"/>
                    <a:pt x="17051" y="28509"/>
                    <a:pt x="17188" y="28395"/>
                  </a:cubicBezTo>
                  <a:cubicBezTo>
                    <a:pt x="17279" y="28327"/>
                    <a:pt x="17371" y="28213"/>
                    <a:pt x="17462" y="28121"/>
                  </a:cubicBezTo>
                  <a:lnTo>
                    <a:pt x="17508" y="28053"/>
                  </a:lnTo>
                  <a:cubicBezTo>
                    <a:pt x="17576" y="27984"/>
                    <a:pt x="17645" y="27916"/>
                    <a:pt x="17713" y="27870"/>
                  </a:cubicBezTo>
                  <a:cubicBezTo>
                    <a:pt x="17736" y="27847"/>
                    <a:pt x="17759" y="27825"/>
                    <a:pt x="17804" y="27802"/>
                  </a:cubicBezTo>
                  <a:cubicBezTo>
                    <a:pt x="17850" y="28007"/>
                    <a:pt x="17896" y="28190"/>
                    <a:pt x="17941" y="28395"/>
                  </a:cubicBezTo>
                  <a:lnTo>
                    <a:pt x="17987" y="28646"/>
                  </a:lnTo>
                  <a:cubicBezTo>
                    <a:pt x="18010" y="28783"/>
                    <a:pt x="18055" y="28920"/>
                    <a:pt x="18101" y="29034"/>
                  </a:cubicBezTo>
                  <a:cubicBezTo>
                    <a:pt x="18147" y="29171"/>
                    <a:pt x="18170" y="29263"/>
                    <a:pt x="18238" y="29354"/>
                  </a:cubicBezTo>
                  <a:cubicBezTo>
                    <a:pt x="18352" y="29514"/>
                    <a:pt x="18489" y="29696"/>
                    <a:pt x="18649" y="29856"/>
                  </a:cubicBezTo>
                  <a:lnTo>
                    <a:pt x="18672" y="29902"/>
                  </a:lnTo>
                  <a:cubicBezTo>
                    <a:pt x="18763" y="29993"/>
                    <a:pt x="18832" y="30084"/>
                    <a:pt x="18923" y="30176"/>
                  </a:cubicBezTo>
                  <a:cubicBezTo>
                    <a:pt x="19060" y="30313"/>
                    <a:pt x="19197" y="30427"/>
                    <a:pt x="19357" y="30518"/>
                  </a:cubicBezTo>
                  <a:cubicBezTo>
                    <a:pt x="19859" y="30860"/>
                    <a:pt x="20452" y="31066"/>
                    <a:pt x="21068" y="31089"/>
                  </a:cubicBezTo>
                  <a:lnTo>
                    <a:pt x="21274" y="31089"/>
                  </a:lnTo>
                  <a:cubicBezTo>
                    <a:pt x="21548" y="31089"/>
                    <a:pt x="21776" y="31066"/>
                    <a:pt x="22004" y="31020"/>
                  </a:cubicBezTo>
                  <a:lnTo>
                    <a:pt x="22255" y="30952"/>
                  </a:lnTo>
                  <a:cubicBezTo>
                    <a:pt x="22438" y="30906"/>
                    <a:pt x="22666" y="30860"/>
                    <a:pt x="22872" y="30792"/>
                  </a:cubicBezTo>
                  <a:cubicBezTo>
                    <a:pt x="23419" y="30632"/>
                    <a:pt x="23944" y="30335"/>
                    <a:pt x="24355" y="29970"/>
                  </a:cubicBezTo>
                  <a:cubicBezTo>
                    <a:pt x="24469" y="29856"/>
                    <a:pt x="24584" y="29742"/>
                    <a:pt x="24675" y="29582"/>
                  </a:cubicBezTo>
                  <a:cubicBezTo>
                    <a:pt x="24720" y="29514"/>
                    <a:pt x="24766" y="29445"/>
                    <a:pt x="24789" y="29377"/>
                  </a:cubicBezTo>
                  <a:cubicBezTo>
                    <a:pt x="24835" y="29285"/>
                    <a:pt x="24880" y="29194"/>
                    <a:pt x="24880" y="29103"/>
                  </a:cubicBezTo>
                  <a:cubicBezTo>
                    <a:pt x="24903" y="29012"/>
                    <a:pt x="24926" y="28920"/>
                    <a:pt x="24926" y="28829"/>
                  </a:cubicBezTo>
                  <a:cubicBezTo>
                    <a:pt x="24926" y="28738"/>
                    <a:pt x="24903" y="28646"/>
                    <a:pt x="24903" y="28555"/>
                  </a:cubicBezTo>
                  <a:lnTo>
                    <a:pt x="24880" y="28487"/>
                  </a:lnTo>
                  <a:cubicBezTo>
                    <a:pt x="24857" y="28327"/>
                    <a:pt x="24857" y="28213"/>
                    <a:pt x="24812" y="28076"/>
                  </a:cubicBezTo>
                  <a:cubicBezTo>
                    <a:pt x="24789" y="27984"/>
                    <a:pt x="24743" y="27893"/>
                    <a:pt x="24720" y="27802"/>
                  </a:cubicBezTo>
                  <a:lnTo>
                    <a:pt x="24720" y="27802"/>
                  </a:lnTo>
                  <a:cubicBezTo>
                    <a:pt x="24857" y="27825"/>
                    <a:pt x="25040" y="27847"/>
                    <a:pt x="25268" y="27870"/>
                  </a:cubicBezTo>
                  <a:lnTo>
                    <a:pt x="25748" y="27870"/>
                  </a:lnTo>
                  <a:cubicBezTo>
                    <a:pt x="25885" y="27870"/>
                    <a:pt x="26044" y="27847"/>
                    <a:pt x="26227" y="27802"/>
                  </a:cubicBezTo>
                  <a:cubicBezTo>
                    <a:pt x="26295" y="27779"/>
                    <a:pt x="26364" y="27756"/>
                    <a:pt x="26410" y="27733"/>
                  </a:cubicBezTo>
                  <a:cubicBezTo>
                    <a:pt x="26478" y="27688"/>
                    <a:pt x="26524" y="27688"/>
                    <a:pt x="26569" y="27665"/>
                  </a:cubicBezTo>
                  <a:cubicBezTo>
                    <a:pt x="26592" y="27619"/>
                    <a:pt x="26638" y="27596"/>
                    <a:pt x="26683" y="27551"/>
                  </a:cubicBezTo>
                  <a:lnTo>
                    <a:pt x="26706" y="27528"/>
                  </a:lnTo>
                  <a:cubicBezTo>
                    <a:pt x="26820" y="27459"/>
                    <a:pt x="26912" y="27345"/>
                    <a:pt x="26980" y="27208"/>
                  </a:cubicBezTo>
                  <a:cubicBezTo>
                    <a:pt x="27049" y="27094"/>
                    <a:pt x="27094" y="26957"/>
                    <a:pt x="27117" y="26775"/>
                  </a:cubicBezTo>
                  <a:cubicBezTo>
                    <a:pt x="27140" y="26683"/>
                    <a:pt x="27140" y="26592"/>
                    <a:pt x="27163" y="26501"/>
                  </a:cubicBezTo>
                  <a:cubicBezTo>
                    <a:pt x="27208" y="26524"/>
                    <a:pt x="27300" y="26546"/>
                    <a:pt x="27368" y="26569"/>
                  </a:cubicBezTo>
                  <a:cubicBezTo>
                    <a:pt x="27459" y="26615"/>
                    <a:pt x="27574" y="26661"/>
                    <a:pt x="27665" y="26706"/>
                  </a:cubicBezTo>
                  <a:lnTo>
                    <a:pt x="27733" y="26752"/>
                  </a:lnTo>
                  <a:cubicBezTo>
                    <a:pt x="27870" y="26820"/>
                    <a:pt x="28007" y="26866"/>
                    <a:pt x="28121" y="26934"/>
                  </a:cubicBezTo>
                  <a:cubicBezTo>
                    <a:pt x="28281" y="27003"/>
                    <a:pt x="28441" y="27049"/>
                    <a:pt x="28601" y="27117"/>
                  </a:cubicBezTo>
                  <a:lnTo>
                    <a:pt x="28738" y="27140"/>
                  </a:lnTo>
                  <a:cubicBezTo>
                    <a:pt x="28852" y="27186"/>
                    <a:pt x="28966" y="27231"/>
                    <a:pt x="29080" y="27254"/>
                  </a:cubicBezTo>
                  <a:cubicBezTo>
                    <a:pt x="29400" y="27345"/>
                    <a:pt x="29719" y="27368"/>
                    <a:pt x="30016" y="27414"/>
                  </a:cubicBezTo>
                  <a:cubicBezTo>
                    <a:pt x="30290" y="27437"/>
                    <a:pt x="30564" y="27459"/>
                    <a:pt x="30860" y="27459"/>
                  </a:cubicBezTo>
                  <a:lnTo>
                    <a:pt x="31066" y="27459"/>
                  </a:lnTo>
                  <a:cubicBezTo>
                    <a:pt x="31408" y="27437"/>
                    <a:pt x="31728" y="27391"/>
                    <a:pt x="32047" y="27322"/>
                  </a:cubicBezTo>
                  <a:cubicBezTo>
                    <a:pt x="32253" y="27277"/>
                    <a:pt x="32458" y="27231"/>
                    <a:pt x="32641" y="27186"/>
                  </a:cubicBezTo>
                  <a:lnTo>
                    <a:pt x="32892" y="27117"/>
                  </a:lnTo>
                  <a:cubicBezTo>
                    <a:pt x="33029" y="27071"/>
                    <a:pt x="33143" y="27026"/>
                    <a:pt x="33257" y="27003"/>
                  </a:cubicBezTo>
                  <a:lnTo>
                    <a:pt x="33326" y="26980"/>
                  </a:lnTo>
                  <a:cubicBezTo>
                    <a:pt x="33485" y="26912"/>
                    <a:pt x="33622" y="26866"/>
                    <a:pt x="33759" y="26820"/>
                  </a:cubicBezTo>
                  <a:cubicBezTo>
                    <a:pt x="34079" y="26661"/>
                    <a:pt x="34376" y="26501"/>
                    <a:pt x="34649" y="26341"/>
                  </a:cubicBezTo>
                  <a:cubicBezTo>
                    <a:pt x="34878" y="26181"/>
                    <a:pt x="35083" y="25999"/>
                    <a:pt x="35266" y="25816"/>
                  </a:cubicBezTo>
                  <a:cubicBezTo>
                    <a:pt x="35448" y="25633"/>
                    <a:pt x="35608" y="25474"/>
                    <a:pt x="35745" y="25291"/>
                  </a:cubicBezTo>
                  <a:lnTo>
                    <a:pt x="35836" y="25200"/>
                  </a:lnTo>
                  <a:lnTo>
                    <a:pt x="35859" y="25154"/>
                  </a:lnTo>
                  <a:cubicBezTo>
                    <a:pt x="35996" y="24994"/>
                    <a:pt x="36110" y="24857"/>
                    <a:pt x="36224" y="24698"/>
                  </a:cubicBezTo>
                  <a:cubicBezTo>
                    <a:pt x="36247" y="24629"/>
                    <a:pt x="36293" y="24561"/>
                    <a:pt x="36316" y="24515"/>
                  </a:cubicBezTo>
                  <a:lnTo>
                    <a:pt x="36361" y="24446"/>
                  </a:lnTo>
                  <a:cubicBezTo>
                    <a:pt x="36361" y="24424"/>
                    <a:pt x="36384" y="24401"/>
                    <a:pt x="36384" y="24378"/>
                  </a:cubicBezTo>
                  <a:lnTo>
                    <a:pt x="36453" y="24446"/>
                  </a:lnTo>
                  <a:cubicBezTo>
                    <a:pt x="36567" y="24538"/>
                    <a:pt x="36681" y="24606"/>
                    <a:pt x="36795" y="24698"/>
                  </a:cubicBezTo>
                  <a:lnTo>
                    <a:pt x="36864" y="24720"/>
                  </a:lnTo>
                  <a:cubicBezTo>
                    <a:pt x="37023" y="24834"/>
                    <a:pt x="37137" y="24903"/>
                    <a:pt x="37274" y="24994"/>
                  </a:cubicBezTo>
                  <a:lnTo>
                    <a:pt x="37343" y="25017"/>
                  </a:lnTo>
                  <a:cubicBezTo>
                    <a:pt x="37434" y="25086"/>
                    <a:pt x="37548" y="25131"/>
                    <a:pt x="37662" y="25200"/>
                  </a:cubicBezTo>
                  <a:cubicBezTo>
                    <a:pt x="37913" y="25337"/>
                    <a:pt x="38210" y="25451"/>
                    <a:pt x="38553" y="25565"/>
                  </a:cubicBezTo>
                  <a:cubicBezTo>
                    <a:pt x="38781" y="25633"/>
                    <a:pt x="39055" y="25679"/>
                    <a:pt x="39397" y="25725"/>
                  </a:cubicBezTo>
                  <a:cubicBezTo>
                    <a:pt x="39511" y="25725"/>
                    <a:pt x="39625" y="25748"/>
                    <a:pt x="39740" y="25748"/>
                  </a:cubicBezTo>
                  <a:lnTo>
                    <a:pt x="39922" y="25770"/>
                  </a:lnTo>
                  <a:lnTo>
                    <a:pt x="40812" y="25770"/>
                  </a:lnTo>
                  <a:cubicBezTo>
                    <a:pt x="40949" y="25770"/>
                    <a:pt x="41109" y="25770"/>
                    <a:pt x="41246" y="25748"/>
                  </a:cubicBezTo>
                  <a:cubicBezTo>
                    <a:pt x="41634" y="25702"/>
                    <a:pt x="41908" y="25656"/>
                    <a:pt x="42159" y="25588"/>
                  </a:cubicBezTo>
                  <a:cubicBezTo>
                    <a:pt x="42433" y="25496"/>
                    <a:pt x="42707" y="25405"/>
                    <a:pt x="42981" y="25291"/>
                  </a:cubicBezTo>
                  <a:cubicBezTo>
                    <a:pt x="43255" y="25154"/>
                    <a:pt x="43574" y="25017"/>
                    <a:pt x="43848" y="24812"/>
                  </a:cubicBezTo>
                  <a:cubicBezTo>
                    <a:pt x="43985" y="24698"/>
                    <a:pt x="44122" y="24583"/>
                    <a:pt x="44259" y="24469"/>
                  </a:cubicBezTo>
                  <a:cubicBezTo>
                    <a:pt x="44373" y="24378"/>
                    <a:pt x="44487" y="24287"/>
                    <a:pt x="44578" y="24173"/>
                  </a:cubicBezTo>
                  <a:cubicBezTo>
                    <a:pt x="44807" y="23944"/>
                    <a:pt x="44989" y="23648"/>
                    <a:pt x="45172" y="23351"/>
                  </a:cubicBezTo>
                  <a:cubicBezTo>
                    <a:pt x="45263" y="23191"/>
                    <a:pt x="45355" y="23077"/>
                    <a:pt x="45400" y="22940"/>
                  </a:cubicBezTo>
                  <a:cubicBezTo>
                    <a:pt x="45469" y="22757"/>
                    <a:pt x="45537" y="22575"/>
                    <a:pt x="45583" y="22415"/>
                  </a:cubicBezTo>
                  <a:cubicBezTo>
                    <a:pt x="45606" y="22301"/>
                    <a:pt x="45628" y="22210"/>
                    <a:pt x="45651" y="22118"/>
                  </a:cubicBezTo>
                  <a:lnTo>
                    <a:pt x="45651" y="22050"/>
                  </a:lnTo>
                  <a:cubicBezTo>
                    <a:pt x="45697" y="22095"/>
                    <a:pt x="45743" y="22118"/>
                    <a:pt x="45788" y="22164"/>
                  </a:cubicBezTo>
                  <a:cubicBezTo>
                    <a:pt x="45834" y="22210"/>
                    <a:pt x="45902" y="22232"/>
                    <a:pt x="45971" y="22278"/>
                  </a:cubicBezTo>
                  <a:lnTo>
                    <a:pt x="46016" y="22301"/>
                  </a:lnTo>
                  <a:lnTo>
                    <a:pt x="46176" y="22415"/>
                  </a:lnTo>
                  <a:lnTo>
                    <a:pt x="46245" y="22461"/>
                  </a:lnTo>
                  <a:lnTo>
                    <a:pt x="46382" y="22529"/>
                  </a:lnTo>
                  <a:cubicBezTo>
                    <a:pt x="46473" y="22598"/>
                    <a:pt x="46519" y="22620"/>
                    <a:pt x="46564" y="22643"/>
                  </a:cubicBezTo>
                  <a:cubicBezTo>
                    <a:pt x="46678" y="22712"/>
                    <a:pt x="46815" y="22780"/>
                    <a:pt x="46929" y="22849"/>
                  </a:cubicBezTo>
                  <a:lnTo>
                    <a:pt x="47044" y="22894"/>
                  </a:lnTo>
                  <a:cubicBezTo>
                    <a:pt x="47135" y="22963"/>
                    <a:pt x="47226" y="23008"/>
                    <a:pt x="47318" y="23031"/>
                  </a:cubicBezTo>
                  <a:cubicBezTo>
                    <a:pt x="47477" y="23123"/>
                    <a:pt x="47614" y="23168"/>
                    <a:pt x="47774" y="23214"/>
                  </a:cubicBezTo>
                  <a:cubicBezTo>
                    <a:pt x="48094" y="23328"/>
                    <a:pt x="48459" y="23374"/>
                    <a:pt x="48756" y="23397"/>
                  </a:cubicBezTo>
                  <a:lnTo>
                    <a:pt x="49463" y="23397"/>
                  </a:lnTo>
                  <a:cubicBezTo>
                    <a:pt x="49760" y="23374"/>
                    <a:pt x="50011" y="23328"/>
                    <a:pt x="50239" y="23260"/>
                  </a:cubicBezTo>
                  <a:cubicBezTo>
                    <a:pt x="50308" y="23237"/>
                    <a:pt x="50376" y="23237"/>
                    <a:pt x="50445" y="23214"/>
                  </a:cubicBezTo>
                  <a:lnTo>
                    <a:pt x="50536" y="23191"/>
                  </a:lnTo>
                  <a:cubicBezTo>
                    <a:pt x="50673" y="23168"/>
                    <a:pt x="50787" y="23123"/>
                    <a:pt x="50947" y="23077"/>
                  </a:cubicBezTo>
                  <a:cubicBezTo>
                    <a:pt x="51129" y="23008"/>
                    <a:pt x="51289" y="22894"/>
                    <a:pt x="51426" y="22803"/>
                  </a:cubicBezTo>
                  <a:lnTo>
                    <a:pt x="51495" y="22735"/>
                  </a:lnTo>
                  <a:cubicBezTo>
                    <a:pt x="51746" y="22575"/>
                    <a:pt x="51951" y="22392"/>
                    <a:pt x="52111" y="22232"/>
                  </a:cubicBezTo>
                  <a:cubicBezTo>
                    <a:pt x="52202" y="22118"/>
                    <a:pt x="52339" y="21959"/>
                    <a:pt x="52430" y="21799"/>
                  </a:cubicBezTo>
                  <a:cubicBezTo>
                    <a:pt x="52499" y="21685"/>
                    <a:pt x="52567" y="21548"/>
                    <a:pt x="52613" y="21388"/>
                  </a:cubicBezTo>
                  <a:cubicBezTo>
                    <a:pt x="52659" y="21228"/>
                    <a:pt x="52681" y="21068"/>
                    <a:pt x="52704" y="20886"/>
                  </a:cubicBezTo>
                  <a:cubicBezTo>
                    <a:pt x="52727" y="20749"/>
                    <a:pt x="52727" y="20612"/>
                    <a:pt x="52727" y="20475"/>
                  </a:cubicBezTo>
                  <a:cubicBezTo>
                    <a:pt x="52704" y="20292"/>
                    <a:pt x="52704" y="20132"/>
                    <a:pt x="52681" y="19973"/>
                  </a:cubicBezTo>
                  <a:cubicBezTo>
                    <a:pt x="52681" y="19790"/>
                    <a:pt x="52636" y="19608"/>
                    <a:pt x="52590" y="19425"/>
                  </a:cubicBezTo>
                  <a:lnTo>
                    <a:pt x="52567" y="19288"/>
                  </a:lnTo>
                  <a:cubicBezTo>
                    <a:pt x="52522" y="19037"/>
                    <a:pt x="52453" y="18809"/>
                    <a:pt x="52362" y="18580"/>
                  </a:cubicBezTo>
                  <a:cubicBezTo>
                    <a:pt x="52293" y="18375"/>
                    <a:pt x="52156" y="18147"/>
                    <a:pt x="51997" y="17873"/>
                  </a:cubicBezTo>
                  <a:lnTo>
                    <a:pt x="51883" y="17713"/>
                  </a:lnTo>
                  <a:cubicBezTo>
                    <a:pt x="51791" y="17553"/>
                    <a:pt x="51700" y="17393"/>
                    <a:pt x="51586" y="17257"/>
                  </a:cubicBezTo>
                  <a:cubicBezTo>
                    <a:pt x="51517" y="17165"/>
                    <a:pt x="51426" y="17074"/>
                    <a:pt x="51358" y="17005"/>
                  </a:cubicBezTo>
                  <a:lnTo>
                    <a:pt x="51289" y="16914"/>
                  </a:lnTo>
                  <a:cubicBezTo>
                    <a:pt x="51175" y="16800"/>
                    <a:pt x="51084" y="16709"/>
                    <a:pt x="50992" y="16617"/>
                  </a:cubicBezTo>
                  <a:cubicBezTo>
                    <a:pt x="50855" y="16503"/>
                    <a:pt x="50718" y="16412"/>
                    <a:pt x="50582" y="16321"/>
                  </a:cubicBezTo>
                  <a:cubicBezTo>
                    <a:pt x="50513" y="16275"/>
                    <a:pt x="50422" y="16207"/>
                    <a:pt x="50330" y="16161"/>
                  </a:cubicBezTo>
                  <a:lnTo>
                    <a:pt x="50308" y="16138"/>
                  </a:lnTo>
                  <a:lnTo>
                    <a:pt x="50239" y="16092"/>
                  </a:lnTo>
                  <a:lnTo>
                    <a:pt x="50194" y="16070"/>
                  </a:lnTo>
                  <a:cubicBezTo>
                    <a:pt x="49920" y="15910"/>
                    <a:pt x="49646" y="15773"/>
                    <a:pt x="49349" y="15659"/>
                  </a:cubicBezTo>
                  <a:cubicBezTo>
                    <a:pt x="49212" y="15636"/>
                    <a:pt x="49098" y="15590"/>
                    <a:pt x="48961" y="15545"/>
                  </a:cubicBezTo>
                  <a:cubicBezTo>
                    <a:pt x="48801" y="15522"/>
                    <a:pt x="48619" y="15499"/>
                    <a:pt x="48459" y="15476"/>
                  </a:cubicBezTo>
                  <a:cubicBezTo>
                    <a:pt x="48276" y="15453"/>
                    <a:pt x="48071" y="15430"/>
                    <a:pt x="47888" y="15430"/>
                  </a:cubicBezTo>
                  <a:cubicBezTo>
                    <a:pt x="47774" y="15430"/>
                    <a:pt x="47660" y="15430"/>
                    <a:pt x="47569" y="15453"/>
                  </a:cubicBezTo>
                  <a:cubicBezTo>
                    <a:pt x="47363" y="15453"/>
                    <a:pt x="47203" y="15476"/>
                    <a:pt x="47044" y="15522"/>
                  </a:cubicBezTo>
                  <a:cubicBezTo>
                    <a:pt x="46975" y="15545"/>
                    <a:pt x="46907" y="15567"/>
                    <a:pt x="46838" y="15567"/>
                  </a:cubicBezTo>
                  <a:lnTo>
                    <a:pt x="46793" y="15590"/>
                  </a:lnTo>
                  <a:cubicBezTo>
                    <a:pt x="46724" y="15613"/>
                    <a:pt x="46678" y="15636"/>
                    <a:pt x="46610" y="15659"/>
                  </a:cubicBezTo>
                  <a:cubicBezTo>
                    <a:pt x="46587" y="15659"/>
                    <a:pt x="46541" y="15682"/>
                    <a:pt x="46519" y="15682"/>
                  </a:cubicBezTo>
                  <a:cubicBezTo>
                    <a:pt x="46473" y="15682"/>
                    <a:pt x="46427" y="15704"/>
                    <a:pt x="46405" y="15704"/>
                  </a:cubicBezTo>
                  <a:cubicBezTo>
                    <a:pt x="46313" y="15750"/>
                    <a:pt x="46222" y="15773"/>
                    <a:pt x="46131" y="15819"/>
                  </a:cubicBezTo>
                  <a:cubicBezTo>
                    <a:pt x="46039" y="15841"/>
                    <a:pt x="45971" y="15887"/>
                    <a:pt x="45902" y="15910"/>
                  </a:cubicBezTo>
                  <a:cubicBezTo>
                    <a:pt x="45834" y="15933"/>
                    <a:pt x="45765" y="15978"/>
                    <a:pt x="45697" y="16001"/>
                  </a:cubicBezTo>
                  <a:lnTo>
                    <a:pt x="45651" y="16024"/>
                  </a:lnTo>
                  <a:cubicBezTo>
                    <a:pt x="45491" y="16070"/>
                    <a:pt x="45400" y="16115"/>
                    <a:pt x="45286" y="16184"/>
                  </a:cubicBezTo>
                  <a:cubicBezTo>
                    <a:pt x="45172" y="16252"/>
                    <a:pt x="45035" y="16344"/>
                    <a:pt x="44875" y="16480"/>
                  </a:cubicBezTo>
                  <a:cubicBezTo>
                    <a:pt x="44715" y="16640"/>
                    <a:pt x="44556" y="16800"/>
                    <a:pt x="44442" y="16937"/>
                  </a:cubicBezTo>
                  <a:cubicBezTo>
                    <a:pt x="44464" y="16754"/>
                    <a:pt x="44464" y="16595"/>
                    <a:pt x="44487" y="16435"/>
                  </a:cubicBezTo>
                  <a:lnTo>
                    <a:pt x="44510" y="16389"/>
                  </a:lnTo>
                  <a:cubicBezTo>
                    <a:pt x="44510" y="16298"/>
                    <a:pt x="44533" y="16207"/>
                    <a:pt x="44533" y="16115"/>
                  </a:cubicBezTo>
                  <a:cubicBezTo>
                    <a:pt x="44556" y="15955"/>
                    <a:pt x="44556" y="15796"/>
                    <a:pt x="44533" y="15636"/>
                  </a:cubicBezTo>
                  <a:cubicBezTo>
                    <a:pt x="44510" y="15476"/>
                    <a:pt x="44487" y="15339"/>
                    <a:pt x="44442" y="15202"/>
                  </a:cubicBezTo>
                  <a:cubicBezTo>
                    <a:pt x="44396" y="15042"/>
                    <a:pt x="44350" y="14883"/>
                    <a:pt x="44305" y="14746"/>
                  </a:cubicBezTo>
                  <a:cubicBezTo>
                    <a:pt x="44236" y="14586"/>
                    <a:pt x="44122" y="14449"/>
                    <a:pt x="44031" y="14335"/>
                  </a:cubicBezTo>
                  <a:cubicBezTo>
                    <a:pt x="43917" y="14198"/>
                    <a:pt x="43802" y="14084"/>
                    <a:pt x="43688" y="13992"/>
                  </a:cubicBezTo>
                  <a:cubicBezTo>
                    <a:pt x="43574" y="13901"/>
                    <a:pt x="43460" y="13833"/>
                    <a:pt x="43323" y="13741"/>
                  </a:cubicBezTo>
                  <a:cubicBezTo>
                    <a:pt x="43186" y="13650"/>
                    <a:pt x="43026" y="13582"/>
                    <a:pt x="42867" y="13536"/>
                  </a:cubicBezTo>
                  <a:cubicBezTo>
                    <a:pt x="42730" y="13490"/>
                    <a:pt x="42570" y="13468"/>
                    <a:pt x="42456" y="13468"/>
                  </a:cubicBezTo>
                  <a:lnTo>
                    <a:pt x="42410" y="13468"/>
                  </a:lnTo>
                  <a:cubicBezTo>
                    <a:pt x="42296" y="13468"/>
                    <a:pt x="42205" y="13490"/>
                    <a:pt x="42113" y="13490"/>
                  </a:cubicBezTo>
                  <a:cubicBezTo>
                    <a:pt x="42022" y="13490"/>
                    <a:pt x="41954" y="13513"/>
                    <a:pt x="41885" y="13536"/>
                  </a:cubicBezTo>
                  <a:cubicBezTo>
                    <a:pt x="41817" y="13536"/>
                    <a:pt x="41771" y="13559"/>
                    <a:pt x="41702" y="13582"/>
                  </a:cubicBezTo>
                  <a:cubicBezTo>
                    <a:pt x="41680" y="13582"/>
                    <a:pt x="41657" y="13604"/>
                    <a:pt x="41634" y="13604"/>
                  </a:cubicBezTo>
                  <a:cubicBezTo>
                    <a:pt x="41543" y="13650"/>
                    <a:pt x="41474" y="13673"/>
                    <a:pt x="41406" y="13719"/>
                  </a:cubicBezTo>
                  <a:cubicBezTo>
                    <a:pt x="41246" y="13810"/>
                    <a:pt x="41109" y="13901"/>
                    <a:pt x="40972" y="13992"/>
                  </a:cubicBezTo>
                  <a:cubicBezTo>
                    <a:pt x="40858" y="14084"/>
                    <a:pt x="40767" y="14129"/>
                    <a:pt x="40675" y="14198"/>
                  </a:cubicBezTo>
                  <a:lnTo>
                    <a:pt x="40653" y="14221"/>
                  </a:lnTo>
                  <a:lnTo>
                    <a:pt x="40630" y="14221"/>
                  </a:lnTo>
                  <a:cubicBezTo>
                    <a:pt x="40538" y="14289"/>
                    <a:pt x="40447" y="14335"/>
                    <a:pt x="40379" y="14381"/>
                  </a:cubicBezTo>
                  <a:cubicBezTo>
                    <a:pt x="40447" y="14312"/>
                    <a:pt x="40493" y="14221"/>
                    <a:pt x="40516" y="14152"/>
                  </a:cubicBezTo>
                  <a:cubicBezTo>
                    <a:pt x="40630" y="13970"/>
                    <a:pt x="40721" y="13810"/>
                    <a:pt x="40789" y="13627"/>
                  </a:cubicBezTo>
                  <a:cubicBezTo>
                    <a:pt x="40835" y="13536"/>
                    <a:pt x="40858" y="13468"/>
                    <a:pt x="40881" y="13399"/>
                  </a:cubicBezTo>
                  <a:lnTo>
                    <a:pt x="40904" y="13353"/>
                  </a:lnTo>
                  <a:cubicBezTo>
                    <a:pt x="40926" y="13285"/>
                    <a:pt x="40949" y="13239"/>
                    <a:pt x="40949" y="13171"/>
                  </a:cubicBezTo>
                  <a:cubicBezTo>
                    <a:pt x="40995" y="13034"/>
                    <a:pt x="41041" y="12874"/>
                    <a:pt x="41063" y="12669"/>
                  </a:cubicBezTo>
                  <a:cubicBezTo>
                    <a:pt x="41086" y="12555"/>
                    <a:pt x="41086" y="12418"/>
                    <a:pt x="41109" y="12303"/>
                  </a:cubicBezTo>
                  <a:lnTo>
                    <a:pt x="41109" y="12235"/>
                  </a:lnTo>
                  <a:cubicBezTo>
                    <a:pt x="41132" y="12098"/>
                    <a:pt x="41132" y="11984"/>
                    <a:pt x="41109" y="11847"/>
                  </a:cubicBezTo>
                  <a:lnTo>
                    <a:pt x="41109" y="11778"/>
                  </a:lnTo>
                  <a:cubicBezTo>
                    <a:pt x="41109" y="11482"/>
                    <a:pt x="41086" y="11162"/>
                    <a:pt x="40995" y="10797"/>
                  </a:cubicBezTo>
                  <a:cubicBezTo>
                    <a:pt x="40949" y="10500"/>
                    <a:pt x="40881" y="10181"/>
                    <a:pt x="40767" y="9884"/>
                  </a:cubicBezTo>
                  <a:lnTo>
                    <a:pt x="40767" y="9815"/>
                  </a:lnTo>
                  <a:cubicBezTo>
                    <a:pt x="40721" y="9701"/>
                    <a:pt x="40675" y="9610"/>
                    <a:pt x="40630" y="9496"/>
                  </a:cubicBezTo>
                  <a:cubicBezTo>
                    <a:pt x="40607" y="9450"/>
                    <a:pt x="40584" y="9405"/>
                    <a:pt x="40538" y="9336"/>
                  </a:cubicBezTo>
                  <a:lnTo>
                    <a:pt x="40516" y="9290"/>
                  </a:lnTo>
                  <a:cubicBezTo>
                    <a:pt x="40447" y="9154"/>
                    <a:pt x="40356" y="9017"/>
                    <a:pt x="40264" y="8880"/>
                  </a:cubicBezTo>
                  <a:cubicBezTo>
                    <a:pt x="40128" y="8674"/>
                    <a:pt x="39991" y="8469"/>
                    <a:pt x="39831" y="8286"/>
                  </a:cubicBezTo>
                  <a:cubicBezTo>
                    <a:pt x="39625" y="8081"/>
                    <a:pt x="39420" y="7898"/>
                    <a:pt x="39237" y="7738"/>
                  </a:cubicBezTo>
                  <a:cubicBezTo>
                    <a:pt x="39215" y="7716"/>
                    <a:pt x="39215" y="7716"/>
                    <a:pt x="39192" y="7716"/>
                  </a:cubicBezTo>
                  <a:cubicBezTo>
                    <a:pt x="39055" y="7601"/>
                    <a:pt x="38963" y="7533"/>
                    <a:pt x="38849" y="7442"/>
                  </a:cubicBezTo>
                  <a:lnTo>
                    <a:pt x="38781" y="7419"/>
                  </a:lnTo>
                  <a:cubicBezTo>
                    <a:pt x="38667" y="7328"/>
                    <a:pt x="38553" y="7259"/>
                    <a:pt x="38438" y="7213"/>
                  </a:cubicBezTo>
                  <a:cubicBezTo>
                    <a:pt x="38279" y="7145"/>
                    <a:pt x="38142" y="7076"/>
                    <a:pt x="37982" y="7054"/>
                  </a:cubicBezTo>
                  <a:cubicBezTo>
                    <a:pt x="37822" y="7031"/>
                    <a:pt x="37662" y="7008"/>
                    <a:pt x="37503" y="6985"/>
                  </a:cubicBezTo>
                  <a:cubicBezTo>
                    <a:pt x="37206" y="6939"/>
                    <a:pt x="36818" y="6917"/>
                    <a:pt x="36453" y="6917"/>
                  </a:cubicBezTo>
                  <a:cubicBezTo>
                    <a:pt x="36156" y="6917"/>
                    <a:pt x="35905" y="6939"/>
                    <a:pt x="35631" y="6985"/>
                  </a:cubicBezTo>
                  <a:cubicBezTo>
                    <a:pt x="35403" y="7008"/>
                    <a:pt x="35174" y="7054"/>
                    <a:pt x="34946" y="7145"/>
                  </a:cubicBezTo>
                  <a:cubicBezTo>
                    <a:pt x="34718" y="7213"/>
                    <a:pt x="34467" y="7305"/>
                    <a:pt x="34261" y="7419"/>
                  </a:cubicBezTo>
                  <a:cubicBezTo>
                    <a:pt x="34079" y="7487"/>
                    <a:pt x="33919" y="7601"/>
                    <a:pt x="33759" y="7693"/>
                  </a:cubicBezTo>
                  <a:lnTo>
                    <a:pt x="33645" y="7738"/>
                  </a:lnTo>
                  <a:cubicBezTo>
                    <a:pt x="33508" y="7830"/>
                    <a:pt x="33348" y="7944"/>
                    <a:pt x="33211" y="8035"/>
                  </a:cubicBezTo>
                  <a:lnTo>
                    <a:pt x="33166" y="8058"/>
                  </a:lnTo>
                  <a:lnTo>
                    <a:pt x="33097" y="8126"/>
                  </a:lnTo>
                  <a:lnTo>
                    <a:pt x="33075" y="8149"/>
                  </a:lnTo>
                  <a:lnTo>
                    <a:pt x="33029" y="8172"/>
                  </a:lnTo>
                  <a:lnTo>
                    <a:pt x="32960" y="8218"/>
                  </a:lnTo>
                  <a:cubicBezTo>
                    <a:pt x="32823" y="8309"/>
                    <a:pt x="32732" y="8377"/>
                    <a:pt x="32618" y="8469"/>
                  </a:cubicBezTo>
                  <a:cubicBezTo>
                    <a:pt x="32527" y="8560"/>
                    <a:pt x="32413" y="8651"/>
                    <a:pt x="32321" y="8766"/>
                  </a:cubicBezTo>
                  <a:cubicBezTo>
                    <a:pt x="32162" y="8925"/>
                    <a:pt x="32070" y="9039"/>
                    <a:pt x="31979" y="9154"/>
                  </a:cubicBezTo>
                  <a:cubicBezTo>
                    <a:pt x="31888" y="9268"/>
                    <a:pt x="31796" y="9405"/>
                    <a:pt x="31705" y="9519"/>
                  </a:cubicBezTo>
                  <a:cubicBezTo>
                    <a:pt x="31522" y="9793"/>
                    <a:pt x="31363" y="10044"/>
                    <a:pt x="31226" y="10295"/>
                  </a:cubicBezTo>
                  <a:cubicBezTo>
                    <a:pt x="31089" y="10569"/>
                    <a:pt x="30975" y="10843"/>
                    <a:pt x="30883" y="11162"/>
                  </a:cubicBezTo>
                  <a:cubicBezTo>
                    <a:pt x="30769" y="11436"/>
                    <a:pt x="30701" y="11710"/>
                    <a:pt x="30655" y="11961"/>
                  </a:cubicBezTo>
                  <a:cubicBezTo>
                    <a:pt x="30564" y="12258"/>
                    <a:pt x="30518" y="12532"/>
                    <a:pt x="30472" y="12806"/>
                  </a:cubicBezTo>
                  <a:lnTo>
                    <a:pt x="30472" y="12874"/>
                  </a:lnTo>
                  <a:lnTo>
                    <a:pt x="30450" y="13011"/>
                  </a:lnTo>
                  <a:lnTo>
                    <a:pt x="30427" y="13125"/>
                  </a:lnTo>
                  <a:lnTo>
                    <a:pt x="30404" y="13239"/>
                  </a:lnTo>
                  <a:lnTo>
                    <a:pt x="30381" y="13353"/>
                  </a:lnTo>
                  <a:lnTo>
                    <a:pt x="30358" y="13445"/>
                  </a:lnTo>
                  <a:cubicBezTo>
                    <a:pt x="30358" y="13536"/>
                    <a:pt x="30335" y="13627"/>
                    <a:pt x="30313" y="13719"/>
                  </a:cubicBezTo>
                  <a:cubicBezTo>
                    <a:pt x="30313" y="13878"/>
                    <a:pt x="30290" y="14038"/>
                    <a:pt x="30267" y="14198"/>
                  </a:cubicBezTo>
                  <a:lnTo>
                    <a:pt x="30244" y="14266"/>
                  </a:lnTo>
                  <a:lnTo>
                    <a:pt x="30244" y="14335"/>
                  </a:lnTo>
                  <a:lnTo>
                    <a:pt x="30221" y="14426"/>
                  </a:lnTo>
                  <a:lnTo>
                    <a:pt x="30199" y="14495"/>
                  </a:lnTo>
                  <a:cubicBezTo>
                    <a:pt x="30199" y="14540"/>
                    <a:pt x="30199" y="14609"/>
                    <a:pt x="30199" y="14654"/>
                  </a:cubicBezTo>
                  <a:cubicBezTo>
                    <a:pt x="30176" y="14791"/>
                    <a:pt x="30176" y="14928"/>
                    <a:pt x="30199" y="15065"/>
                  </a:cubicBezTo>
                  <a:lnTo>
                    <a:pt x="30199" y="15111"/>
                  </a:lnTo>
                  <a:lnTo>
                    <a:pt x="30199" y="15179"/>
                  </a:lnTo>
                  <a:cubicBezTo>
                    <a:pt x="30199" y="15271"/>
                    <a:pt x="30199" y="15385"/>
                    <a:pt x="30199" y="15499"/>
                  </a:cubicBezTo>
                  <a:lnTo>
                    <a:pt x="30176" y="15453"/>
                  </a:lnTo>
                  <a:lnTo>
                    <a:pt x="30153" y="15408"/>
                  </a:lnTo>
                  <a:cubicBezTo>
                    <a:pt x="30107" y="15362"/>
                    <a:pt x="30062" y="15316"/>
                    <a:pt x="30016" y="15271"/>
                  </a:cubicBezTo>
                  <a:lnTo>
                    <a:pt x="29970" y="15248"/>
                  </a:lnTo>
                  <a:cubicBezTo>
                    <a:pt x="29925" y="15179"/>
                    <a:pt x="29856" y="15111"/>
                    <a:pt x="29788" y="15042"/>
                  </a:cubicBezTo>
                  <a:cubicBezTo>
                    <a:pt x="29696" y="14928"/>
                    <a:pt x="29605" y="14814"/>
                    <a:pt x="29514" y="14677"/>
                  </a:cubicBezTo>
                  <a:cubicBezTo>
                    <a:pt x="29468" y="14632"/>
                    <a:pt x="29422" y="14586"/>
                    <a:pt x="29400" y="14517"/>
                  </a:cubicBezTo>
                  <a:lnTo>
                    <a:pt x="29377" y="14495"/>
                  </a:lnTo>
                  <a:lnTo>
                    <a:pt x="29263" y="14335"/>
                  </a:lnTo>
                  <a:lnTo>
                    <a:pt x="29240" y="14289"/>
                  </a:lnTo>
                  <a:cubicBezTo>
                    <a:pt x="29057" y="14015"/>
                    <a:pt x="28875" y="13741"/>
                    <a:pt x="28692" y="13468"/>
                  </a:cubicBezTo>
                  <a:cubicBezTo>
                    <a:pt x="28646" y="13399"/>
                    <a:pt x="28601" y="13308"/>
                    <a:pt x="28555" y="13239"/>
                  </a:cubicBezTo>
                  <a:lnTo>
                    <a:pt x="28509" y="13148"/>
                  </a:lnTo>
                  <a:lnTo>
                    <a:pt x="28464" y="13057"/>
                  </a:lnTo>
                  <a:cubicBezTo>
                    <a:pt x="28373" y="12920"/>
                    <a:pt x="28281" y="12783"/>
                    <a:pt x="28190" y="12646"/>
                  </a:cubicBezTo>
                  <a:cubicBezTo>
                    <a:pt x="28030" y="12395"/>
                    <a:pt x="27870" y="12144"/>
                    <a:pt x="27711" y="11893"/>
                  </a:cubicBezTo>
                  <a:lnTo>
                    <a:pt x="27642" y="11824"/>
                  </a:lnTo>
                  <a:lnTo>
                    <a:pt x="27391" y="11436"/>
                  </a:lnTo>
                  <a:lnTo>
                    <a:pt x="27140" y="11071"/>
                  </a:lnTo>
                  <a:cubicBezTo>
                    <a:pt x="27049" y="10934"/>
                    <a:pt x="26957" y="10797"/>
                    <a:pt x="26866" y="10660"/>
                  </a:cubicBezTo>
                  <a:lnTo>
                    <a:pt x="26752" y="10523"/>
                  </a:lnTo>
                  <a:lnTo>
                    <a:pt x="26729" y="10477"/>
                  </a:lnTo>
                  <a:cubicBezTo>
                    <a:pt x="26683" y="10386"/>
                    <a:pt x="26638" y="10340"/>
                    <a:pt x="26592" y="10272"/>
                  </a:cubicBezTo>
                  <a:lnTo>
                    <a:pt x="26546" y="10226"/>
                  </a:lnTo>
                  <a:lnTo>
                    <a:pt x="26524" y="10181"/>
                  </a:lnTo>
                  <a:cubicBezTo>
                    <a:pt x="26364" y="9975"/>
                    <a:pt x="26181" y="9747"/>
                    <a:pt x="26022" y="9542"/>
                  </a:cubicBezTo>
                  <a:lnTo>
                    <a:pt x="25953" y="9473"/>
                  </a:lnTo>
                  <a:lnTo>
                    <a:pt x="25907" y="9405"/>
                  </a:lnTo>
                  <a:lnTo>
                    <a:pt x="25839" y="9336"/>
                  </a:lnTo>
                  <a:cubicBezTo>
                    <a:pt x="25702" y="9154"/>
                    <a:pt x="25565" y="8971"/>
                    <a:pt x="25405" y="8788"/>
                  </a:cubicBezTo>
                  <a:lnTo>
                    <a:pt x="25108" y="8400"/>
                  </a:lnTo>
                  <a:cubicBezTo>
                    <a:pt x="24812" y="8012"/>
                    <a:pt x="24515" y="7647"/>
                    <a:pt x="24218" y="7259"/>
                  </a:cubicBezTo>
                  <a:lnTo>
                    <a:pt x="24150" y="7168"/>
                  </a:lnTo>
                  <a:cubicBezTo>
                    <a:pt x="23967" y="6962"/>
                    <a:pt x="23807" y="6757"/>
                    <a:pt x="23625" y="6551"/>
                  </a:cubicBezTo>
                  <a:cubicBezTo>
                    <a:pt x="23556" y="6460"/>
                    <a:pt x="23465" y="6346"/>
                    <a:pt x="23397" y="6255"/>
                  </a:cubicBezTo>
                  <a:lnTo>
                    <a:pt x="23374" y="6232"/>
                  </a:lnTo>
                  <a:cubicBezTo>
                    <a:pt x="23237" y="6072"/>
                    <a:pt x="23123" y="5935"/>
                    <a:pt x="23009" y="5775"/>
                  </a:cubicBezTo>
                  <a:cubicBezTo>
                    <a:pt x="22780" y="5547"/>
                    <a:pt x="22575" y="5296"/>
                    <a:pt x="22347" y="5045"/>
                  </a:cubicBezTo>
                  <a:cubicBezTo>
                    <a:pt x="22255" y="4931"/>
                    <a:pt x="22141" y="4840"/>
                    <a:pt x="22027" y="4725"/>
                  </a:cubicBezTo>
                  <a:lnTo>
                    <a:pt x="22004" y="4680"/>
                  </a:lnTo>
                  <a:cubicBezTo>
                    <a:pt x="21890" y="4566"/>
                    <a:pt x="21799" y="4474"/>
                    <a:pt x="21708" y="4360"/>
                  </a:cubicBezTo>
                  <a:cubicBezTo>
                    <a:pt x="21662" y="4315"/>
                    <a:pt x="21616" y="4269"/>
                    <a:pt x="21571" y="4223"/>
                  </a:cubicBezTo>
                  <a:lnTo>
                    <a:pt x="21525" y="4178"/>
                  </a:lnTo>
                  <a:lnTo>
                    <a:pt x="21456" y="4109"/>
                  </a:lnTo>
                  <a:lnTo>
                    <a:pt x="21411" y="4041"/>
                  </a:lnTo>
                  <a:cubicBezTo>
                    <a:pt x="21274" y="3904"/>
                    <a:pt x="21160" y="3790"/>
                    <a:pt x="21046" y="3653"/>
                  </a:cubicBezTo>
                  <a:lnTo>
                    <a:pt x="20703" y="3287"/>
                  </a:lnTo>
                  <a:lnTo>
                    <a:pt x="20589" y="3150"/>
                  </a:lnTo>
                  <a:lnTo>
                    <a:pt x="20475" y="3014"/>
                  </a:lnTo>
                  <a:cubicBezTo>
                    <a:pt x="20247" y="2740"/>
                    <a:pt x="19996" y="2443"/>
                    <a:pt x="19722" y="2192"/>
                  </a:cubicBezTo>
                  <a:cubicBezTo>
                    <a:pt x="19151" y="1598"/>
                    <a:pt x="18649" y="1142"/>
                    <a:pt x="18147" y="708"/>
                  </a:cubicBezTo>
                  <a:lnTo>
                    <a:pt x="18101" y="663"/>
                  </a:lnTo>
                  <a:cubicBezTo>
                    <a:pt x="18033" y="594"/>
                    <a:pt x="17964" y="548"/>
                    <a:pt x="17896" y="480"/>
                  </a:cubicBezTo>
                  <a:lnTo>
                    <a:pt x="17736" y="366"/>
                  </a:lnTo>
                  <a:cubicBezTo>
                    <a:pt x="17713" y="320"/>
                    <a:pt x="17667" y="297"/>
                    <a:pt x="17645" y="275"/>
                  </a:cubicBezTo>
                  <a:lnTo>
                    <a:pt x="17599" y="252"/>
                  </a:lnTo>
                  <a:cubicBezTo>
                    <a:pt x="17599" y="183"/>
                    <a:pt x="17576" y="92"/>
                    <a:pt x="17508" y="46"/>
                  </a:cubicBezTo>
                  <a:cubicBezTo>
                    <a:pt x="17462" y="23"/>
                    <a:pt x="17416" y="1"/>
                    <a:pt x="17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38"/>
            <p:cNvSpPr/>
            <p:nvPr/>
          </p:nvSpPr>
          <p:spPr>
            <a:xfrm>
              <a:off x="9014064" y="2584894"/>
              <a:ext cx="103489" cy="93302"/>
            </a:xfrm>
            <a:custGeom>
              <a:avLst/>
              <a:gdLst/>
              <a:ahLst/>
              <a:cxnLst/>
              <a:rect l="l" t="t" r="r" b="b"/>
              <a:pathLst>
                <a:path w="3698" h="3334" extrusionOk="0">
                  <a:moveTo>
                    <a:pt x="1598" y="1"/>
                  </a:moveTo>
                  <a:cubicBezTo>
                    <a:pt x="1507" y="24"/>
                    <a:pt x="1461" y="24"/>
                    <a:pt x="1438" y="24"/>
                  </a:cubicBezTo>
                  <a:cubicBezTo>
                    <a:pt x="1301" y="24"/>
                    <a:pt x="1210" y="46"/>
                    <a:pt x="1119" y="69"/>
                  </a:cubicBezTo>
                  <a:cubicBezTo>
                    <a:pt x="1027" y="92"/>
                    <a:pt x="936" y="138"/>
                    <a:pt x="845" y="161"/>
                  </a:cubicBezTo>
                  <a:cubicBezTo>
                    <a:pt x="685" y="229"/>
                    <a:pt x="525" y="343"/>
                    <a:pt x="388" y="457"/>
                  </a:cubicBezTo>
                  <a:cubicBezTo>
                    <a:pt x="297" y="526"/>
                    <a:pt x="228" y="617"/>
                    <a:pt x="160" y="708"/>
                  </a:cubicBezTo>
                  <a:cubicBezTo>
                    <a:pt x="69" y="845"/>
                    <a:pt x="23" y="1005"/>
                    <a:pt x="0" y="1188"/>
                  </a:cubicBezTo>
                  <a:cubicBezTo>
                    <a:pt x="0" y="1393"/>
                    <a:pt x="0" y="1576"/>
                    <a:pt x="23" y="1758"/>
                  </a:cubicBezTo>
                  <a:cubicBezTo>
                    <a:pt x="46" y="1941"/>
                    <a:pt x="69" y="2101"/>
                    <a:pt x="137" y="2238"/>
                  </a:cubicBezTo>
                  <a:cubicBezTo>
                    <a:pt x="183" y="2329"/>
                    <a:pt x="228" y="2420"/>
                    <a:pt x="297" y="2512"/>
                  </a:cubicBezTo>
                  <a:cubicBezTo>
                    <a:pt x="320" y="2557"/>
                    <a:pt x="365" y="2603"/>
                    <a:pt x="388" y="2649"/>
                  </a:cubicBezTo>
                  <a:cubicBezTo>
                    <a:pt x="434" y="2694"/>
                    <a:pt x="502" y="2740"/>
                    <a:pt x="548" y="2763"/>
                  </a:cubicBezTo>
                  <a:lnTo>
                    <a:pt x="594" y="2808"/>
                  </a:lnTo>
                  <a:cubicBezTo>
                    <a:pt x="662" y="2877"/>
                    <a:pt x="776" y="2922"/>
                    <a:pt x="868" y="2968"/>
                  </a:cubicBezTo>
                  <a:cubicBezTo>
                    <a:pt x="913" y="2991"/>
                    <a:pt x="959" y="2991"/>
                    <a:pt x="1005" y="3014"/>
                  </a:cubicBezTo>
                  <a:cubicBezTo>
                    <a:pt x="1141" y="3105"/>
                    <a:pt x="1301" y="3173"/>
                    <a:pt x="1461" y="3242"/>
                  </a:cubicBezTo>
                  <a:cubicBezTo>
                    <a:pt x="1529" y="3265"/>
                    <a:pt x="1598" y="3288"/>
                    <a:pt x="1689" y="3310"/>
                  </a:cubicBezTo>
                  <a:cubicBezTo>
                    <a:pt x="1781" y="3333"/>
                    <a:pt x="1895" y="3333"/>
                    <a:pt x="2009" y="3333"/>
                  </a:cubicBezTo>
                  <a:lnTo>
                    <a:pt x="2032" y="3333"/>
                  </a:lnTo>
                  <a:cubicBezTo>
                    <a:pt x="2123" y="3333"/>
                    <a:pt x="2191" y="3333"/>
                    <a:pt x="2260" y="3310"/>
                  </a:cubicBezTo>
                  <a:lnTo>
                    <a:pt x="2306" y="3310"/>
                  </a:lnTo>
                  <a:cubicBezTo>
                    <a:pt x="2374" y="3310"/>
                    <a:pt x="2465" y="3288"/>
                    <a:pt x="2557" y="3288"/>
                  </a:cubicBezTo>
                  <a:cubicBezTo>
                    <a:pt x="2648" y="3265"/>
                    <a:pt x="2739" y="3242"/>
                    <a:pt x="2808" y="3196"/>
                  </a:cubicBezTo>
                  <a:cubicBezTo>
                    <a:pt x="2899" y="3151"/>
                    <a:pt x="2990" y="3128"/>
                    <a:pt x="3059" y="3082"/>
                  </a:cubicBezTo>
                  <a:cubicBezTo>
                    <a:pt x="3150" y="3014"/>
                    <a:pt x="3264" y="2945"/>
                    <a:pt x="3356" y="2831"/>
                  </a:cubicBezTo>
                  <a:cubicBezTo>
                    <a:pt x="3424" y="2763"/>
                    <a:pt x="3470" y="2717"/>
                    <a:pt x="3492" y="2649"/>
                  </a:cubicBezTo>
                  <a:cubicBezTo>
                    <a:pt x="3515" y="2603"/>
                    <a:pt x="3538" y="2557"/>
                    <a:pt x="3561" y="2534"/>
                  </a:cubicBezTo>
                  <a:lnTo>
                    <a:pt x="3584" y="2489"/>
                  </a:lnTo>
                  <a:lnTo>
                    <a:pt x="3584" y="2443"/>
                  </a:lnTo>
                  <a:cubicBezTo>
                    <a:pt x="3629" y="2375"/>
                    <a:pt x="3629" y="2306"/>
                    <a:pt x="3652" y="2260"/>
                  </a:cubicBezTo>
                  <a:cubicBezTo>
                    <a:pt x="3675" y="2146"/>
                    <a:pt x="3698" y="2032"/>
                    <a:pt x="3698" y="1941"/>
                  </a:cubicBezTo>
                  <a:cubicBezTo>
                    <a:pt x="3698" y="1827"/>
                    <a:pt x="3675" y="1736"/>
                    <a:pt x="3675" y="1644"/>
                  </a:cubicBezTo>
                  <a:cubicBezTo>
                    <a:pt x="3652" y="1484"/>
                    <a:pt x="3629" y="1347"/>
                    <a:pt x="3561" y="1188"/>
                  </a:cubicBezTo>
                  <a:cubicBezTo>
                    <a:pt x="3515" y="1096"/>
                    <a:pt x="3447" y="1005"/>
                    <a:pt x="3401" y="937"/>
                  </a:cubicBezTo>
                  <a:lnTo>
                    <a:pt x="3378" y="914"/>
                  </a:lnTo>
                  <a:cubicBezTo>
                    <a:pt x="3333" y="845"/>
                    <a:pt x="3264" y="777"/>
                    <a:pt x="3196" y="708"/>
                  </a:cubicBezTo>
                  <a:cubicBezTo>
                    <a:pt x="3127" y="663"/>
                    <a:pt x="3059" y="617"/>
                    <a:pt x="2990" y="571"/>
                  </a:cubicBezTo>
                  <a:cubicBezTo>
                    <a:pt x="2990" y="526"/>
                    <a:pt x="2990" y="480"/>
                    <a:pt x="2967" y="434"/>
                  </a:cubicBezTo>
                  <a:cubicBezTo>
                    <a:pt x="2922" y="320"/>
                    <a:pt x="2808" y="252"/>
                    <a:pt x="2739" y="206"/>
                  </a:cubicBezTo>
                  <a:cubicBezTo>
                    <a:pt x="2648" y="161"/>
                    <a:pt x="2579" y="138"/>
                    <a:pt x="2511" y="115"/>
                  </a:cubicBezTo>
                  <a:lnTo>
                    <a:pt x="2442" y="115"/>
                  </a:lnTo>
                  <a:cubicBezTo>
                    <a:pt x="2214" y="46"/>
                    <a:pt x="2009" y="1"/>
                    <a:pt x="1781"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38"/>
            <p:cNvSpPr/>
            <p:nvPr/>
          </p:nvSpPr>
          <p:spPr>
            <a:xfrm>
              <a:off x="9187795" y="2611088"/>
              <a:ext cx="50485" cy="49841"/>
            </a:xfrm>
            <a:custGeom>
              <a:avLst/>
              <a:gdLst/>
              <a:ahLst/>
              <a:cxnLst/>
              <a:rect l="l" t="t" r="r" b="b"/>
              <a:pathLst>
                <a:path w="1804" h="1781" extrusionOk="0">
                  <a:moveTo>
                    <a:pt x="845" y="1"/>
                  </a:moveTo>
                  <a:cubicBezTo>
                    <a:pt x="800" y="1"/>
                    <a:pt x="754" y="23"/>
                    <a:pt x="708" y="23"/>
                  </a:cubicBezTo>
                  <a:cubicBezTo>
                    <a:pt x="640" y="46"/>
                    <a:pt x="594" y="69"/>
                    <a:pt x="548" y="92"/>
                  </a:cubicBezTo>
                  <a:cubicBezTo>
                    <a:pt x="526" y="115"/>
                    <a:pt x="480" y="115"/>
                    <a:pt x="457" y="138"/>
                  </a:cubicBezTo>
                  <a:cubicBezTo>
                    <a:pt x="366" y="206"/>
                    <a:pt x="297" y="252"/>
                    <a:pt x="252" y="297"/>
                  </a:cubicBezTo>
                  <a:cubicBezTo>
                    <a:pt x="206" y="343"/>
                    <a:pt x="160" y="411"/>
                    <a:pt x="115" y="480"/>
                  </a:cubicBezTo>
                  <a:lnTo>
                    <a:pt x="92" y="503"/>
                  </a:lnTo>
                  <a:lnTo>
                    <a:pt x="69" y="571"/>
                  </a:lnTo>
                  <a:lnTo>
                    <a:pt x="46" y="617"/>
                  </a:lnTo>
                  <a:cubicBezTo>
                    <a:pt x="23" y="640"/>
                    <a:pt x="23" y="685"/>
                    <a:pt x="1" y="731"/>
                  </a:cubicBezTo>
                  <a:cubicBezTo>
                    <a:pt x="1" y="800"/>
                    <a:pt x="1" y="822"/>
                    <a:pt x="1" y="868"/>
                  </a:cubicBezTo>
                  <a:cubicBezTo>
                    <a:pt x="1" y="914"/>
                    <a:pt x="1" y="959"/>
                    <a:pt x="1" y="1005"/>
                  </a:cubicBezTo>
                  <a:cubicBezTo>
                    <a:pt x="23" y="1073"/>
                    <a:pt x="23" y="1119"/>
                    <a:pt x="69" y="1188"/>
                  </a:cubicBezTo>
                  <a:cubicBezTo>
                    <a:pt x="92" y="1256"/>
                    <a:pt x="115" y="1302"/>
                    <a:pt x="160" y="1347"/>
                  </a:cubicBezTo>
                  <a:cubicBezTo>
                    <a:pt x="206" y="1416"/>
                    <a:pt x="275" y="1484"/>
                    <a:pt x="320" y="1530"/>
                  </a:cubicBezTo>
                  <a:cubicBezTo>
                    <a:pt x="389" y="1553"/>
                    <a:pt x="434" y="1598"/>
                    <a:pt x="503" y="1621"/>
                  </a:cubicBezTo>
                  <a:cubicBezTo>
                    <a:pt x="548" y="1644"/>
                    <a:pt x="594" y="1667"/>
                    <a:pt x="640" y="1690"/>
                  </a:cubicBezTo>
                  <a:cubicBezTo>
                    <a:pt x="685" y="1713"/>
                    <a:pt x="731" y="1735"/>
                    <a:pt x="777" y="1758"/>
                  </a:cubicBezTo>
                  <a:lnTo>
                    <a:pt x="868" y="1758"/>
                  </a:lnTo>
                  <a:cubicBezTo>
                    <a:pt x="914" y="1781"/>
                    <a:pt x="937" y="1781"/>
                    <a:pt x="982" y="1781"/>
                  </a:cubicBezTo>
                  <a:cubicBezTo>
                    <a:pt x="1028" y="1781"/>
                    <a:pt x="1096" y="1781"/>
                    <a:pt x="1142" y="1758"/>
                  </a:cubicBezTo>
                  <a:cubicBezTo>
                    <a:pt x="1302" y="1735"/>
                    <a:pt x="1439" y="1644"/>
                    <a:pt x="1598" y="1507"/>
                  </a:cubicBezTo>
                  <a:cubicBezTo>
                    <a:pt x="1644" y="1439"/>
                    <a:pt x="1690" y="1370"/>
                    <a:pt x="1735" y="1279"/>
                  </a:cubicBezTo>
                  <a:lnTo>
                    <a:pt x="1758" y="1233"/>
                  </a:lnTo>
                  <a:cubicBezTo>
                    <a:pt x="1804" y="1142"/>
                    <a:pt x="1804" y="1028"/>
                    <a:pt x="1804" y="936"/>
                  </a:cubicBezTo>
                  <a:cubicBezTo>
                    <a:pt x="1804" y="868"/>
                    <a:pt x="1804" y="800"/>
                    <a:pt x="1781" y="731"/>
                  </a:cubicBezTo>
                  <a:cubicBezTo>
                    <a:pt x="1781" y="640"/>
                    <a:pt x="1758" y="571"/>
                    <a:pt x="1735" y="503"/>
                  </a:cubicBezTo>
                  <a:cubicBezTo>
                    <a:pt x="1713" y="434"/>
                    <a:pt x="1690" y="389"/>
                    <a:pt x="1644" y="320"/>
                  </a:cubicBezTo>
                  <a:cubicBezTo>
                    <a:pt x="1576" y="252"/>
                    <a:pt x="1530" y="206"/>
                    <a:pt x="1439" y="160"/>
                  </a:cubicBezTo>
                  <a:cubicBezTo>
                    <a:pt x="1393" y="115"/>
                    <a:pt x="1302" y="69"/>
                    <a:pt x="1210" y="46"/>
                  </a:cubicBezTo>
                  <a:cubicBezTo>
                    <a:pt x="1119" y="23"/>
                    <a:pt x="1051" y="23"/>
                    <a:pt x="959"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38"/>
            <p:cNvSpPr/>
            <p:nvPr/>
          </p:nvSpPr>
          <p:spPr>
            <a:xfrm>
              <a:off x="9117524" y="2723503"/>
              <a:ext cx="30056" cy="35177"/>
            </a:xfrm>
            <a:custGeom>
              <a:avLst/>
              <a:gdLst/>
              <a:ahLst/>
              <a:cxnLst/>
              <a:rect l="l" t="t" r="r" b="b"/>
              <a:pathLst>
                <a:path w="1074" h="1257" extrusionOk="0">
                  <a:moveTo>
                    <a:pt x="708" y="1"/>
                  </a:moveTo>
                  <a:cubicBezTo>
                    <a:pt x="640" y="1"/>
                    <a:pt x="549" y="24"/>
                    <a:pt x="503" y="92"/>
                  </a:cubicBezTo>
                  <a:cubicBezTo>
                    <a:pt x="389" y="92"/>
                    <a:pt x="298" y="183"/>
                    <a:pt x="206" y="252"/>
                  </a:cubicBezTo>
                  <a:cubicBezTo>
                    <a:pt x="161" y="298"/>
                    <a:pt x="115" y="343"/>
                    <a:pt x="92" y="389"/>
                  </a:cubicBezTo>
                  <a:cubicBezTo>
                    <a:pt x="69" y="412"/>
                    <a:pt x="69" y="457"/>
                    <a:pt x="47" y="480"/>
                  </a:cubicBezTo>
                  <a:cubicBezTo>
                    <a:pt x="24" y="526"/>
                    <a:pt x="24" y="571"/>
                    <a:pt x="24" y="594"/>
                  </a:cubicBezTo>
                  <a:cubicBezTo>
                    <a:pt x="24" y="640"/>
                    <a:pt x="24" y="686"/>
                    <a:pt x="24" y="708"/>
                  </a:cubicBezTo>
                  <a:cubicBezTo>
                    <a:pt x="1" y="823"/>
                    <a:pt x="24" y="914"/>
                    <a:pt x="69" y="1005"/>
                  </a:cubicBezTo>
                  <a:cubicBezTo>
                    <a:pt x="92" y="1096"/>
                    <a:pt x="183" y="1188"/>
                    <a:pt x="298" y="1233"/>
                  </a:cubicBezTo>
                  <a:cubicBezTo>
                    <a:pt x="343" y="1233"/>
                    <a:pt x="389" y="1256"/>
                    <a:pt x="435" y="1256"/>
                  </a:cubicBezTo>
                  <a:lnTo>
                    <a:pt x="503" y="1256"/>
                  </a:lnTo>
                  <a:cubicBezTo>
                    <a:pt x="526" y="1256"/>
                    <a:pt x="572" y="1233"/>
                    <a:pt x="594" y="1233"/>
                  </a:cubicBezTo>
                  <a:cubicBezTo>
                    <a:pt x="686" y="1211"/>
                    <a:pt x="777" y="1142"/>
                    <a:pt x="868" y="1074"/>
                  </a:cubicBezTo>
                  <a:cubicBezTo>
                    <a:pt x="891" y="1028"/>
                    <a:pt x="937" y="1005"/>
                    <a:pt x="960" y="960"/>
                  </a:cubicBezTo>
                  <a:cubicBezTo>
                    <a:pt x="1005" y="914"/>
                    <a:pt x="1028" y="845"/>
                    <a:pt x="1028" y="800"/>
                  </a:cubicBezTo>
                  <a:lnTo>
                    <a:pt x="1051" y="754"/>
                  </a:lnTo>
                  <a:lnTo>
                    <a:pt x="1051" y="731"/>
                  </a:lnTo>
                  <a:cubicBezTo>
                    <a:pt x="1051" y="686"/>
                    <a:pt x="1074" y="663"/>
                    <a:pt x="1074" y="617"/>
                  </a:cubicBezTo>
                  <a:cubicBezTo>
                    <a:pt x="1074" y="549"/>
                    <a:pt x="1051" y="480"/>
                    <a:pt x="1028" y="435"/>
                  </a:cubicBezTo>
                  <a:cubicBezTo>
                    <a:pt x="1005" y="366"/>
                    <a:pt x="1005" y="320"/>
                    <a:pt x="960" y="275"/>
                  </a:cubicBezTo>
                  <a:cubicBezTo>
                    <a:pt x="960" y="206"/>
                    <a:pt x="960" y="161"/>
                    <a:pt x="937" y="115"/>
                  </a:cubicBezTo>
                  <a:cubicBezTo>
                    <a:pt x="891" y="69"/>
                    <a:pt x="845" y="24"/>
                    <a:pt x="777"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38"/>
            <p:cNvSpPr/>
            <p:nvPr/>
          </p:nvSpPr>
          <p:spPr>
            <a:xfrm>
              <a:off x="8772609" y="3113167"/>
              <a:ext cx="33246" cy="31959"/>
            </a:xfrm>
            <a:custGeom>
              <a:avLst/>
              <a:gdLst/>
              <a:ahLst/>
              <a:cxnLst/>
              <a:rect l="l" t="t" r="r" b="b"/>
              <a:pathLst>
                <a:path w="1188" h="1142" extrusionOk="0">
                  <a:moveTo>
                    <a:pt x="571" y="0"/>
                  </a:moveTo>
                  <a:cubicBezTo>
                    <a:pt x="525" y="0"/>
                    <a:pt x="502" y="0"/>
                    <a:pt x="457" y="23"/>
                  </a:cubicBezTo>
                  <a:cubicBezTo>
                    <a:pt x="457" y="23"/>
                    <a:pt x="388" y="46"/>
                    <a:pt x="388" y="46"/>
                  </a:cubicBezTo>
                  <a:lnTo>
                    <a:pt x="297" y="92"/>
                  </a:lnTo>
                  <a:cubicBezTo>
                    <a:pt x="251" y="114"/>
                    <a:pt x="206" y="160"/>
                    <a:pt x="183" y="206"/>
                  </a:cubicBezTo>
                  <a:cubicBezTo>
                    <a:pt x="114" y="274"/>
                    <a:pt x="69" y="365"/>
                    <a:pt x="46" y="457"/>
                  </a:cubicBezTo>
                  <a:cubicBezTo>
                    <a:pt x="0" y="548"/>
                    <a:pt x="23" y="685"/>
                    <a:pt x="69" y="776"/>
                  </a:cubicBezTo>
                  <a:cubicBezTo>
                    <a:pt x="92" y="845"/>
                    <a:pt x="137" y="890"/>
                    <a:pt x="183" y="936"/>
                  </a:cubicBezTo>
                  <a:cubicBezTo>
                    <a:pt x="228" y="959"/>
                    <a:pt x="251" y="982"/>
                    <a:pt x="297" y="1005"/>
                  </a:cubicBezTo>
                  <a:lnTo>
                    <a:pt x="343" y="1027"/>
                  </a:lnTo>
                  <a:cubicBezTo>
                    <a:pt x="365" y="1050"/>
                    <a:pt x="434" y="1073"/>
                    <a:pt x="457" y="1096"/>
                  </a:cubicBezTo>
                  <a:cubicBezTo>
                    <a:pt x="525" y="1119"/>
                    <a:pt x="594" y="1142"/>
                    <a:pt x="662" y="1142"/>
                  </a:cubicBezTo>
                  <a:lnTo>
                    <a:pt x="731" y="1142"/>
                  </a:lnTo>
                  <a:lnTo>
                    <a:pt x="776" y="1119"/>
                  </a:lnTo>
                  <a:cubicBezTo>
                    <a:pt x="799" y="1119"/>
                    <a:pt x="845" y="1119"/>
                    <a:pt x="868" y="1096"/>
                  </a:cubicBezTo>
                  <a:cubicBezTo>
                    <a:pt x="936" y="1073"/>
                    <a:pt x="1005" y="1027"/>
                    <a:pt x="1050" y="982"/>
                  </a:cubicBezTo>
                  <a:cubicBezTo>
                    <a:pt x="1096" y="936"/>
                    <a:pt x="1119" y="890"/>
                    <a:pt x="1141" y="845"/>
                  </a:cubicBezTo>
                  <a:cubicBezTo>
                    <a:pt x="1164" y="799"/>
                    <a:pt x="1164" y="754"/>
                    <a:pt x="1187" y="708"/>
                  </a:cubicBezTo>
                  <a:lnTo>
                    <a:pt x="1187" y="685"/>
                  </a:lnTo>
                  <a:cubicBezTo>
                    <a:pt x="1187" y="617"/>
                    <a:pt x="1164" y="594"/>
                    <a:pt x="1164" y="571"/>
                  </a:cubicBezTo>
                  <a:cubicBezTo>
                    <a:pt x="1164" y="502"/>
                    <a:pt x="1141" y="457"/>
                    <a:pt x="1096" y="411"/>
                  </a:cubicBezTo>
                  <a:lnTo>
                    <a:pt x="1073" y="388"/>
                  </a:lnTo>
                  <a:cubicBezTo>
                    <a:pt x="1073" y="343"/>
                    <a:pt x="1050" y="297"/>
                    <a:pt x="1027" y="274"/>
                  </a:cubicBezTo>
                  <a:cubicBezTo>
                    <a:pt x="982" y="206"/>
                    <a:pt x="913" y="137"/>
                    <a:pt x="845" y="69"/>
                  </a:cubicBezTo>
                  <a:cubicBezTo>
                    <a:pt x="799" y="46"/>
                    <a:pt x="708" y="0"/>
                    <a:pt x="662"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38"/>
            <p:cNvSpPr/>
            <p:nvPr/>
          </p:nvSpPr>
          <p:spPr>
            <a:xfrm>
              <a:off x="8649307" y="3093997"/>
              <a:ext cx="72873" cy="75392"/>
            </a:xfrm>
            <a:custGeom>
              <a:avLst/>
              <a:gdLst/>
              <a:ahLst/>
              <a:cxnLst/>
              <a:rect l="l" t="t" r="r" b="b"/>
              <a:pathLst>
                <a:path w="2604" h="2694" extrusionOk="0">
                  <a:moveTo>
                    <a:pt x="1599" y="1"/>
                  </a:moveTo>
                  <a:cubicBezTo>
                    <a:pt x="1439" y="1"/>
                    <a:pt x="1256" y="23"/>
                    <a:pt x="1097" y="69"/>
                  </a:cubicBezTo>
                  <a:cubicBezTo>
                    <a:pt x="982" y="92"/>
                    <a:pt x="868" y="137"/>
                    <a:pt x="754" y="183"/>
                  </a:cubicBezTo>
                  <a:cubicBezTo>
                    <a:pt x="640" y="252"/>
                    <a:pt x="549" y="343"/>
                    <a:pt x="435" y="457"/>
                  </a:cubicBezTo>
                  <a:cubicBezTo>
                    <a:pt x="389" y="503"/>
                    <a:pt x="320" y="571"/>
                    <a:pt x="298" y="640"/>
                  </a:cubicBezTo>
                  <a:cubicBezTo>
                    <a:pt x="252" y="685"/>
                    <a:pt x="229" y="754"/>
                    <a:pt x="184" y="822"/>
                  </a:cubicBezTo>
                  <a:cubicBezTo>
                    <a:pt x="138" y="891"/>
                    <a:pt x="115" y="982"/>
                    <a:pt x="92" y="1096"/>
                  </a:cubicBezTo>
                  <a:cubicBezTo>
                    <a:pt x="69" y="1187"/>
                    <a:pt x="47" y="1302"/>
                    <a:pt x="47" y="1393"/>
                  </a:cubicBezTo>
                  <a:lnTo>
                    <a:pt x="47" y="1439"/>
                  </a:lnTo>
                  <a:lnTo>
                    <a:pt x="24" y="1507"/>
                  </a:lnTo>
                  <a:cubicBezTo>
                    <a:pt x="1" y="1621"/>
                    <a:pt x="1" y="1735"/>
                    <a:pt x="47" y="1895"/>
                  </a:cubicBezTo>
                  <a:cubicBezTo>
                    <a:pt x="115" y="2055"/>
                    <a:pt x="229" y="2237"/>
                    <a:pt x="389" y="2374"/>
                  </a:cubicBezTo>
                  <a:cubicBezTo>
                    <a:pt x="526" y="2488"/>
                    <a:pt x="663" y="2580"/>
                    <a:pt x="777" y="2625"/>
                  </a:cubicBezTo>
                  <a:cubicBezTo>
                    <a:pt x="868" y="2671"/>
                    <a:pt x="937" y="2694"/>
                    <a:pt x="1028" y="2694"/>
                  </a:cubicBezTo>
                  <a:lnTo>
                    <a:pt x="1097" y="2694"/>
                  </a:lnTo>
                  <a:cubicBezTo>
                    <a:pt x="1165" y="2694"/>
                    <a:pt x="1234" y="2694"/>
                    <a:pt x="1325" y="2671"/>
                  </a:cubicBezTo>
                  <a:cubicBezTo>
                    <a:pt x="1416" y="2648"/>
                    <a:pt x="1507" y="2625"/>
                    <a:pt x="1599" y="2603"/>
                  </a:cubicBezTo>
                  <a:cubicBezTo>
                    <a:pt x="1736" y="2534"/>
                    <a:pt x="1873" y="2443"/>
                    <a:pt x="2032" y="2306"/>
                  </a:cubicBezTo>
                  <a:cubicBezTo>
                    <a:pt x="2101" y="2260"/>
                    <a:pt x="2169" y="2192"/>
                    <a:pt x="2215" y="2123"/>
                  </a:cubicBezTo>
                  <a:cubicBezTo>
                    <a:pt x="2261" y="2032"/>
                    <a:pt x="2329" y="1963"/>
                    <a:pt x="2375" y="1849"/>
                  </a:cubicBezTo>
                  <a:cubicBezTo>
                    <a:pt x="2489" y="1667"/>
                    <a:pt x="2512" y="1461"/>
                    <a:pt x="2557" y="1256"/>
                  </a:cubicBezTo>
                  <a:cubicBezTo>
                    <a:pt x="2580" y="1210"/>
                    <a:pt x="2580" y="1142"/>
                    <a:pt x="2580" y="1073"/>
                  </a:cubicBezTo>
                  <a:cubicBezTo>
                    <a:pt x="2603" y="959"/>
                    <a:pt x="2603" y="845"/>
                    <a:pt x="2557" y="731"/>
                  </a:cubicBezTo>
                  <a:cubicBezTo>
                    <a:pt x="2512" y="480"/>
                    <a:pt x="2375" y="274"/>
                    <a:pt x="2215" y="160"/>
                  </a:cubicBezTo>
                  <a:cubicBezTo>
                    <a:pt x="2169" y="137"/>
                    <a:pt x="2124" y="115"/>
                    <a:pt x="2078" y="92"/>
                  </a:cubicBezTo>
                  <a:cubicBezTo>
                    <a:pt x="2032" y="69"/>
                    <a:pt x="1964" y="46"/>
                    <a:pt x="1895" y="23"/>
                  </a:cubicBezTo>
                  <a:cubicBezTo>
                    <a:pt x="1804" y="1"/>
                    <a:pt x="1736" y="1"/>
                    <a:pt x="1644"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38"/>
            <p:cNvSpPr/>
            <p:nvPr/>
          </p:nvSpPr>
          <p:spPr>
            <a:xfrm>
              <a:off x="8847329" y="2920266"/>
              <a:ext cx="244057" cy="400577"/>
            </a:xfrm>
            <a:custGeom>
              <a:avLst/>
              <a:gdLst/>
              <a:ahLst/>
              <a:cxnLst/>
              <a:rect l="l" t="t" r="r" b="b"/>
              <a:pathLst>
                <a:path w="8721" h="14314" extrusionOk="0">
                  <a:moveTo>
                    <a:pt x="8449" y="13356"/>
                  </a:moveTo>
                  <a:cubicBezTo>
                    <a:pt x="8456" y="13370"/>
                    <a:pt x="8462" y="13384"/>
                    <a:pt x="8469" y="13398"/>
                  </a:cubicBezTo>
                  <a:cubicBezTo>
                    <a:pt x="8469" y="13398"/>
                    <a:pt x="8469" y="13378"/>
                    <a:pt x="8449" y="13356"/>
                  </a:cubicBezTo>
                  <a:close/>
                  <a:moveTo>
                    <a:pt x="92" y="0"/>
                  </a:moveTo>
                  <a:cubicBezTo>
                    <a:pt x="69" y="0"/>
                    <a:pt x="46" y="23"/>
                    <a:pt x="46" y="46"/>
                  </a:cubicBezTo>
                  <a:cubicBezTo>
                    <a:pt x="1" y="69"/>
                    <a:pt x="1" y="114"/>
                    <a:pt x="46" y="160"/>
                  </a:cubicBezTo>
                  <a:cubicBezTo>
                    <a:pt x="69" y="183"/>
                    <a:pt x="92" y="228"/>
                    <a:pt x="115" y="251"/>
                  </a:cubicBezTo>
                  <a:cubicBezTo>
                    <a:pt x="206" y="342"/>
                    <a:pt x="298" y="457"/>
                    <a:pt x="366" y="548"/>
                  </a:cubicBezTo>
                  <a:cubicBezTo>
                    <a:pt x="434" y="639"/>
                    <a:pt x="503" y="708"/>
                    <a:pt x="571" y="799"/>
                  </a:cubicBezTo>
                  <a:cubicBezTo>
                    <a:pt x="571" y="776"/>
                    <a:pt x="571" y="776"/>
                    <a:pt x="571" y="776"/>
                  </a:cubicBezTo>
                  <a:cubicBezTo>
                    <a:pt x="594" y="822"/>
                    <a:pt x="640" y="890"/>
                    <a:pt x="686" y="936"/>
                  </a:cubicBezTo>
                  <a:cubicBezTo>
                    <a:pt x="891" y="1187"/>
                    <a:pt x="1096" y="1438"/>
                    <a:pt x="1302" y="1689"/>
                  </a:cubicBezTo>
                  <a:cubicBezTo>
                    <a:pt x="1507" y="1940"/>
                    <a:pt x="1713" y="2191"/>
                    <a:pt x="1895" y="2465"/>
                  </a:cubicBezTo>
                  <a:cubicBezTo>
                    <a:pt x="1987" y="2602"/>
                    <a:pt x="2078" y="2762"/>
                    <a:pt x="2169" y="2899"/>
                  </a:cubicBezTo>
                  <a:cubicBezTo>
                    <a:pt x="2260" y="3036"/>
                    <a:pt x="2352" y="3173"/>
                    <a:pt x="2420" y="3310"/>
                  </a:cubicBezTo>
                  <a:cubicBezTo>
                    <a:pt x="2603" y="3561"/>
                    <a:pt x="2763" y="3835"/>
                    <a:pt x="2922" y="4109"/>
                  </a:cubicBezTo>
                  <a:cubicBezTo>
                    <a:pt x="3082" y="4382"/>
                    <a:pt x="3242" y="4679"/>
                    <a:pt x="3402" y="4953"/>
                  </a:cubicBezTo>
                  <a:cubicBezTo>
                    <a:pt x="3493" y="5090"/>
                    <a:pt x="3562" y="5250"/>
                    <a:pt x="3630" y="5387"/>
                  </a:cubicBezTo>
                  <a:cubicBezTo>
                    <a:pt x="3721" y="5524"/>
                    <a:pt x="3813" y="5684"/>
                    <a:pt x="3881" y="5820"/>
                  </a:cubicBezTo>
                  <a:cubicBezTo>
                    <a:pt x="4201" y="6437"/>
                    <a:pt x="4543" y="7030"/>
                    <a:pt x="4863" y="7624"/>
                  </a:cubicBezTo>
                  <a:cubicBezTo>
                    <a:pt x="4954" y="7761"/>
                    <a:pt x="5022" y="7898"/>
                    <a:pt x="5091" y="8057"/>
                  </a:cubicBezTo>
                  <a:cubicBezTo>
                    <a:pt x="5182" y="8194"/>
                    <a:pt x="5273" y="8331"/>
                    <a:pt x="5342" y="8491"/>
                  </a:cubicBezTo>
                  <a:cubicBezTo>
                    <a:pt x="5525" y="8788"/>
                    <a:pt x="5684" y="9062"/>
                    <a:pt x="5821" y="9358"/>
                  </a:cubicBezTo>
                  <a:cubicBezTo>
                    <a:pt x="5981" y="9655"/>
                    <a:pt x="6141" y="9952"/>
                    <a:pt x="6301" y="10249"/>
                  </a:cubicBezTo>
                  <a:cubicBezTo>
                    <a:pt x="6460" y="10545"/>
                    <a:pt x="6620" y="10842"/>
                    <a:pt x="6757" y="11139"/>
                  </a:cubicBezTo>
                  <a:cubicBezTo>
                    <a:pt x="6894" y="11390"/>
                    <a:pt x="7008" y="11641"/>
                    <a:pt x="7145" y="11915"/>
                  </a:cubicBezTo>
                  <a:cubicBezTo>
                    <a:pt x="7191" y="12029"/>
                    <a:pt x="7259" y="12166"/>
                    <a:pt x="7328" y="12280"/>
                  </a:cubicBezTo>
                  <a:cubicBezTo>
                    <a:pt x="7396" y="12394"/>
                    <a:pt x="7442" y="12508"/>
                    <a:pt x="7487" y="12622"/>
                  </a:cubicBezTo>
                  <a:cubicBezTo>
                    <a:pt x="7602" y="12873"/>
                    <a:pt x="7716" y="13125"/>
                    <a:pt x="7830" y="13376"/>
                  </a:cubicBezTo>
                  <a:cubicBezTo>
                    <a:pt x="7876" y="13513"/>
                    <a:pt x="7921" y="13627"/>
                    <a:pt x="7990" y="13741"/>
                  </a:cubicBezTo>
                  <a:cubicBezTo>
                    <a:pt x="8058" y="13901"/>
                    <a:pt x="8104" y="14038"/>
                    <a:pt x="8195" y="14175"/>
                  </a:cubicBezTo>
                  <a:cubicBezTo>
                    <a:pt x="8254" y="14263"/>
                    <a:pt x="8351" y="14313"/>
                    <a:pt x="8443" y="14313"/>
                  </a:cubicBezTo>
                  <a:cubicBezTo>
                    <a:pt x="8494" y="14313"/>
                    <a:pt x="8543" y="14298"/>
                    <a:pt x="8583" y="14266"/>
                  </a:cubicBezTo>
                  <a:cubicBezTo>
                    <a:pt x="8652" y="14220"/>
                    <a:pt x="8697" y="14175"/>
                    <a:pt x="8720" y="14106"/>
                  </a:cubicBezTo>
                  <a:cubicBezTo>
                    <a:pt x="8720" y="14060"/>
                    <a:pt x="8720" y="14038"/>
                    <a:pt x="8720" y="14015"/>
                  </a:cubicBezTo>
                  <a:cubicBezTo>
                    <a:pt x="8720" y="13969"/>
                    <a:pt x="8720" y="13923"/>
                    <a:pt x="8674" y="13878"/>
                  </a:cubicBezTo>
                  <a:cubicBezTo>
                    <a:pt x="8606" y="13695"/>
                    <a:pt x="8537" y="13535"/>
                    <a:pt x="8446" y="13353"/>
                  </a:cubicBezTo>
                  <a:lnTo>
                    <a:pt x="8446" y="13353"/>
                  </a:lnTo>
                  <a:cubicBezTo>
                    <a:pt x="8447" y="13354"/>
                    <a:pt x="8448" y="13355"/>
                    <a:pt x="8449" y="13356"/>
                  </a:cubicBezTo>
                  <a:lnTo>
                    <a:pt x="8449" y="13356"/>
                  </a:lnTo>
                  <a:cubicBezTo>
                    <a:pt x="8298" y="13030"/>
                    <a:pt x="8166" y="12722"/>
                    <a:pt x="8012" y="12394"/>
                  </a:cubicBezTo>
                  <a:cubicBezTo>
                    <a:pt x="7853" y="12075"/>
                    <a:pt x="7693" y="11778"/>
                    <a:pt x="7533" y="11458"/>
                  </a:cubicBezTo>
                  <a:cubicBezTo>
                    <a:pt x="7373" y="11162"/>
                    <a:pt x="7236" y="10865"/>
                    <a:pt x="7077" y="10568"/>
                  </a:cubicBezTo>
                  <a:cubicBezTo>
                    <a:pt x="6985" y="10431"/>
                    <a:pt x="6917" y="10294"/>
                    <a:pt x="6848" y="10157"/>
                  </a:cubicBezTo>
                  <a:cubicBezTo>
                    <a:pt x="6757" y="9998"/>
                    <a:pt x="6689" y="9861"/>
                    <a:pt x="6597" y="9701"/>
                  </a:cubicBezTo>
                  <a:cubicBezTo>
                    <a:pt x="6438" y="9404"/>
                    <a:pt x="6255" y="9107"/>
                    <a:pt x="6095" y="8811"/>
                  </a:cubicBezTo>
                  <a:cubicBezTo>
                    <a:pt x="5935" y="8514"/>
                    <a:pt x="5776" y="8217"/>
                    <a:pt x="5593" y="7943"/>
                  </a:cubicBezTo>
                  <a:cubicBezTo>
                    <a:pt x="5433" y="7647"/>
                    <a:pt x="5273" y="7373"/>
                    <a:pt x="5114" y="7099"/>
                  </a:cubicBezTo>
                  <a:cubicBezTo>
                    <a:pt x="4931" y="6779"/>
                    <a:pt x="4748" y="6482"/>
                    <a:pt x="4589" y="6186"/>
                  </a:cubicBezTo>
                  <a:cubicBezTo>
                    <a:pt x="4406" y="5889"/>
                    <a:pt x="4246" y="5615"/>
                    <a:pt x="4064" y="5318"/>
                  </a:cubicBezTo>
                  <a:cubicBezTo>
                    <a:pt x="3904" y="5022"/>
                    <a:pt x="3744" y="4748"/>
                    <a:pt x="3584" y="4474"/>
                  </a:cubicBezTo>
                  <a:cubicBezTo>
                    <a:pt x="3402" y="4200"/>
                    <a:pt x="3242" y="3926"/>
                    <a:pt x="3059" y="3652"/>
                  </a:cubicBezTo>
                  <a:cubicBezTo>
                    <a:pt x="2900" y="3401"/>
                    <a:pt x="2694" y="3127"/>
                    <a:pt x="2512" y="2876"/>
                  </a:cubicBezTo>
                  <a:cubicBezTo>
                    <a:pt x="2397" y="2716"/>
                    <a:pt x="2283" y="2534"/>
                    <a:pt x="2146" y="2351"/>
                  </a:cubicBezTo>
                  <a:cubicBezTo>
                    <a:pt x="2009" y="2191"/>
                    <a:pt x="1872" y="2031"/>
                    <a:pt x="1736" y="1872"/>
                  </a:cubicBezTo>
                  <a:cubicBezTo>
                    <a:pt x="1599" y="1712"/>
                    <a:pt x="1462" y="1552"/>
                    <a:pt x="1325" y="1415"/>
                  </a:cubicBezTo>
                  <a:cubicBezTo>
                    <a:pt x="1188" y="1255"/>
                    <a:pt x="1051" y="1096"/>
                    <a:pt x="914" y="959"/>
                  </a:cubicBezTo>
                  <a:cubicBezTo>
                    <a:pt x="868" y="890"/>
                    <a:pt x="822" y="845"/>
                    <a:pt x="777" y="776"/>
                  </a:cubicBezTo>
                  <a:cubicBezTo>
                    <a:pt x="777" y="776"/>
                    <a:pt x="777" y="799"/>
                    <a:pt x="777" y="799"/>
                  </a:cubicBezTo>
                  <a:cubicBezTo>
                    <a:pt x="731" y="730"/>
                    <a:pt x="686" y="685"/>
                    <a:pt x="640" y="616"/>
                  </a:cubicBezTo>
                  <a:cubicBezTo>
                    <a:pt x="640" y="616"/>
                    <a:pt x="640" y="639"/>
                    <a:pt x="640" y="639"/>
                  </a:cubicBezTo>
                  <a:cubicBezTo>
                    <a:pt x="526" y="479"/>
                    <a:pt x="412" y="342"/>
                    <a:pt x="298" y="205"/>
                  </a:cubicBezTo>
                  <a:cubicBezTo>
                    <a:pt x="252" y="137"/>
                    <a:pt x="206" y="91"/>
                    <a:pt x="161" y="23"/>
                  </a:cubicBezTo>
                  <a:cubicBezTo>
                    <a:pt x="138" y="23"/>
                    <a:pt x="115" y="0"/>
                    <a:pt x="92"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38"/>
            <p:cNvSpPr/>
            <p:nvPr/>
          </p:nvSpPr>
          <p:spPr>
            <a:xfrm>
              <a:off x="8868430" y="2869781"/>
              <a:ext cx="64533" cy="69990"/>
            </a:xfrm>
            <a:custGeom>
              <a:avLst/>
              <a:gdLst/>
              <a:ahLst/>
              <a:cxnLst/>
              <a:rect l="l" t="t" r="r" b="b"/>
              <a:pathLst>
                <a:path w="2306" h="2501" extrusionOk="0">
                  <a:moveTo>
                    <a:pt x="91" y="1"/>
                  </a:moveTo>
                  <a:cubicBezTo>
                    <a:pt x="68" y="1"/>
                    <a:pt x="46" y="1"/>
                    <a:pt x="23" y="24"/>
                  </a:cubicBezTo>
                  <a:cubicBezTo>
                    <a:pt x="0" y="46"/>
                    <a:pt x="0" y="115"/>
                    <a:pt x="23" y="138"/>
                  </a:cubicBezTo>
                  <a:cubicBezTo>
                    <a:pt x="137" y="252"/>
                    <a:pt x="251" y="366"/>
                    <a:pt x="365" y="480"/>
                  </a:cubicBezTo>
                  <a:cubicBezTo>
                    <a:pt x="457" y="594"/>
                    <a:pt x="571" y="686"/>
                    <a:pt x="662" y="800"/>
                  </a:cubicBezTo>
                  <a:cubicBezTo>
                    <a:pt x="845" y="1005"/>
                    <a:pt x="1027" y="1211"/>
                    <a:pt x="1210" y="1416"/>
                  </a:cubicBezTo>
                  <a:cubicBezTo>
                    <a:pt x="1347" y="1599"/>
                    <a:pt x="1506" y="1781"/>
                    <a:pt x="1666" y="1964"/>
                  </a:cubicBezTo>
                  <a:cubicBezTo>
                    <a:pt x="1735" y="2055"/>
                    <a:pt x="1803" y="2124"/>
                    <a:pt x="1872" y="2215"/>
                  </a:cubicBezTo>
                  <a:cubicBezTo>
                    <a:pt x="1940" y="2306"/>
                    <a:pt x="2031" y="2375"/>
                    <a:pt x="2123" y="2466"/>
                  </a:cubicBezTo>
                  <a:cubicBezTo>
                    <a:pt x="2134" y="2489"/>
                    <a:pt x="2163" y="2500"/>
                    <a:pt x="2191" y="2500"/>
                  </a:cubicBezTo>
                  <a:cubicBezTo>
                    <a:pt x="2220" y="2500"/>
                    <a:pt x="2248" y="2489"/>
                    <a:pt x="2260" y="2466"/>
                  </a:cubicBezTo>
                  <a:cubicBezTo>
                    <a:pt x="2305" y="2420"/>
                    <a:pt x="2305" y="2352"/>
                    <a:pt x="2260" y="2306"/>
                  </a:cubicBezTo>
                  <a:cubicBezTo>
                    <a:pt x="2168" y="2215"/>
                    <a:pt x="2077" y="2146"/>
                    <a:pt x="2009" y="2055"/>
                  </a:cubicBezTo>
                  <a:cubicBezTo>
                    <a:pt x="1917" y="1964"/>
                    <a:pt x="1826" y="1873"/>
                    <a:pt x="1735" y="1781"/>
                  </a:cubicBezTo>
                  <a:cubicBezTo>
                    <a:pt x="1575" y="1576"/>
                    <a:pt x="1392" y="1370"/>
                    <a:pt x="1233" y="1188"/>
                  </a:cubicBezTo>
                  <a:cubicBezTo>
                    <a:pt x="1050" y="1005"/>
                    <a:pt x="890" y="800"/>
                    <a:pt x="708" y="617"/>
                  </a:cubicBezTo>
                  <a:cubicBezTo>
                    <a:pt x="639" y="526"/>
                    <a:pt x="548" y="435"/>
                    <a:pt x="457" y="343"/>
                  </a:cubicBezTo>
                  <a:cubicBezTo>
                    <a:pt x="342" y="252"/>
                    <a:pt x="251" y="138"/>
                    <a:pt x="137" y="24"/>
                  </a:cubicBezTo>
                  <a:cubicBezTo>
                    <a:pt x="137" y="1"/>
                    <a:pt x="114" y="1"/>
                    <a:pt x="91"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38"/>
            <p:cNvSpPr/>
            <p:nvPr/>
          </p:nvSpPr>
          <p:spPr>
            <a:xfrm>
              <a:off x="8960389" y="2906189"/>
              <a:ext cx="284915" cy="425680"/>
            </a:xfrm>
            <a:custGeom>
              <a:avLst/>
              <a:gdLst/>
              <a:ahLst/>
              <a:cxnLst/>
              <a:rect l="l" t="t" r="r" b="b"/>
              <a:pathLst>
                <a:path w="10181" h="15211" extrusionOk="0">
                  <a:moveTo>
                    <a:pt x="115" y="1"/>
                  </a:moveTo>
                  <a:cubicBezTo>
                    <a:pt x="69" y="1"/>
                    <a:pt x="47" y="24"/>
                    <a:pt x="47" y="24"/>
                  </a:cubicBezTo>
                  <a:cubicBezTo>
                    <a:pt x="1" y="69"/>
                    <a:pt x="1" y="115"/>
                    <a:pt x="47" y="161"/>
                  </a:cubicBezTo>
                  <a:cubicBezTo>
                    <a:pt x="275" y="412"/>
                    <a:pt x="526" y="663"/>
                    <a:pt x="754" y="937"/>
                  </a:cubicBezTo>
                  <a:cubicBezTo>
                    <a:pt x="754" y="937"/>
                    <a:pt x="754" y="937"/>
                    <a:pt x="754" y="937"/>
                  </a:cubicBezTo>
                  <a:lnTo>
                    <a:pt x="754" y="937"/>
                  </a:lnTo>
                  <a:cubicBezTo>
                    <a:pt x="754" y="937"/>
                    <a:pt x="777" y="937"/>
                    <a:pt x="777" y="960"/>
                  </a:cubicBezTo>
                  <a:cubicBezTo>
                    <a:pt x="758" y="941"/>
                    <a:pt x="755" y="937"/>
                    <a:pt x="754" y="937"/>
                  </a:cubicBezTo>
                  <a:lnTo>
                    <a:pt x="754" y="937"/>
                  </a:lnTo>
                  <a:cubicBezTo>
                    <a:pt x="823" y="1005"/>
                    <a:pt x="891" y="1097"/>
                    <a:pt x="960" y="1188"/>
                  </a:cubicBezTo>
                  <a:cubicBezTo>
                    <a:pt x="1165" y="1439"/>
                    <a:pt x="1370" y="1690"/>
                    <a:pt x="1553" y="1964"/>
                  </a:cubicBezTo>
                  <a:cubicBezTo>
                    <a:pt x="1644" y="2101"/>
                    <a:pt x="1736" y="2215"/>
                    <a:pt x="1827" y="2352"/>
                  </a:cubicBezTo>
                  <a:cubicBezTo>
                    <a:pt x="1918" y="2489"/>
                    <a:pt x="2009" y="2603"/>
                    <a:pt x="2101" y="2740"/>
                  </a:cubicBezTo>
                  <a:cubicBezTo>
                    <a:pt x="2283" y="3014"/>
                    <a:pt x="2466" y="3288"/>
                    <a:pt x="2649" y="3562"/>
                  </a:cubicBezTo>
                  <a:cubicBezTo>
                    <a:pt x="2763" y="3721"/>
                    <a:pt x="2854" y="3858"/>
                    <a:pt x="2945" y="3995"/>
                  </a:cubicBezTo>
                  <a:cubicBezTo>
                    <a:pt x="3059" y="4155"/>
                    <a:pt x="3151" y="4292"/>
                    <a:pt x="3242" y="4429"/>
                  </a:cubicBezTo>
                  <a:cubicBezTo>
                    <a:pt x="3630" y="5022"/>
                    <a:pt x="4064" y="5570"/>
                    <a:pt x="4429" y="6164"/>
                  </a:cubicBezTo>
                  <a:cubicBezTo>
                    <a:pt x="4612" y="6460"/>
                    <a:pt x="4794" y="6734"/>
                    <a:pt x="4977" y="7031"/>
                  </a:cubicBezTo>
                  <a:cubicBezTo>
                    <a:pt x="5068" y="7168"/>
                    <a:pt x="5159" y="7305"/>
                    <a:pt x="5251" y="7442"/>
                  </a:cubicBezTo>
                  <a:cubicBezTo>
                    <a:pt x="5365" y="7602"/>
                    <a:pt x="5456" y="7784"/>
                    <a:pt x="5570" y="7944"/>
                  </a:cubicBezTo>
                  <a:cubicBezTo>
                    <a:pt x="5753" y="8218"/>
                    <a:pt x="5913" y="8492"/>
                    <a:pt x="6072" y="8789"/>
                  </a:cubicBezTo>
                  <a:cubicBezTo>
                    <a:pt x="6232" y="9063"/>
                    <a:pt x="6415" y="9359"/>
                    <a:pt x="6597" y="9633"/>
                  </a:cubicBezTo>
                  <a:cubicBezTo>
                    <a:pt x="6757" y="9930"/>
                    <a:pt x="6963" y="10227"/>
                    <a:pt x="7122" y="10523"/>
                  </a:cubicBezTo>
                  <a:cubicBezTo>
                    <a:pt x="7305" y="10820"/>
                    <a:pt x="7465" y="11117"/>
                    <a:pt x="7625" y="11414"/>
                  </a:cubicBezTo>
                  <a:cubicBezTo>
                    <a:pt x="7807" y="11710"/>
                    <a:pt x="7944" y="12007"/>
                    <a:pt x="8127" y="12304"/>
                  </a:cubicBezTo>
                  <a:cubicBezTo>
                    <a:pt x="8195" y="12441"/>
                    <a:pt x="8286" y="12578"/>
                    <a:pt x="8355" y="12715"/>
                  </a:cubicBezTo>
                  <a:cubicBezTo>
                    <a:pt x="8469" y="12874"/>
                    <a:pt x="8538" y="13034"/>
                    <a:pt x="8629" y="13194"/>
                  </a:cubicBezTo>
                  <a:cubicBezTo>
                    <a:pt x="8720" y="13354"/>
                    <a:pt x="8811" y="13491"/>
                    <a:pt x="8880" y="13650"/>
                  </a:cubicBezTo>
                  <a:cubicBezTo>
                    <a:pt x="8971" y="13810"/>
                    <a:pt x="9063" y="13970"/>
                    <a:pt x="9131" y="14107"/>
                  </a:cubicBezTo>
                  <a:cubicBezTo>
                    <a:pt x="9291" y="14404"/>
                    <a:pt x="9428" y="14700"/>
                    <a:pt x="9565" y="14997"/>
                  </a:cubicBezTo>
                  <a:cubicBezTo>
                    <a:pt x="9587" y="15020"/>
                    <a:pt x="9610" y="15043"/>
                    <a:pt x="9633" y="15066"/>
                  </a:cubicBezTo>
                  <a:cubicBezTo>
                    <a:pt x="9675" y="15164"/>
                    <a:pt x="9769" y="15210"/>
                    <a:pt x="9867" y="15210"/>
                  </a:cubicBezTo>
                  <a:cubicBezTo>
                    <a:pt x="9928" y="15210"/>
                    <a:pt x="9991" y="15192"/>
                    <a:pt x="10044" y="15157"/>
                  </a:cubicBezTo>
                  <a:cubicBezTo>
                    <a:pt x="10112" y="15134"/>
                    <a:pt x="10158" y="15066"/>
                    <a:pt x="10181" y="14974"/>
                  </a:cubicBezTo>
                  <a:cubicBezTo>
                    <a:pt x="10181" y="14951"/>
                    <a:pt x="10181" y="14929"/>
                    <a:pt x="10181" y="14906"/>
                  </a:cubicBezTo>
                  <a:cubicBezTo>
                    <a:pt x="10181" y="14837"/>
                    <a:pt x="10158" y="14792"/>
                    <a:pt x="10135" y="14746"/>
                  </a:cubicBezTo>
                  <a:cubicBezTo>
                    <a:pt x="10067" y="14609"/>
                    <a:pt x="10021" y="14449"/>
                    <a:pt x="9953" y="14312"/>
                  </a:cubicBezTo>
                  <a:cubicBezTo>
                    <a:pt x="9884" y="14153"/>
                    <a:pt x="9793" y="13970"/>
                    <a:pt x="9702" y="13810"/>
                  </a:cubicBezTo>
                  <a:cubicBezTo>
                    <a:pt x="9542" y="13491"/>
                    <a:pt x="9382" y="13194"/>
                    <a:pt x="9199" y="12874"/>
                  </a:cubicBezTo>
                  <a:cubicBezTo>
                    <a:pt x="9040" y="12578"/>
                    <a:pt x="8857" y="12304"/>
                    <a:pt x="8697" y="12007"/>
                  </a:cubicBezTo>
                  <a:cubicBezTo>
                    <a:pt x="8606" y="11870"/>
                    <a:pt x="8538" y="11710"/>
                    <a:pt x="8446" y="11573"/>
                  </a:cubicBezTo>
                  <a:cubicBezTo>
                    <a:pt x="8355" y="11414"/>
                    <a:pt x="8264" y="11254"/>
                    <a:pt x="8195" y="11094"/>
                  </a:cubicBezTo>
                  <a:cubicBezTo>
                    <a:pt x="8035" y="10797"/>
                    <a:pt x="7853" y="10501"/>
                    <a:pt x="7693" y="10204"/>
                  </a:cubicBezTo>
                  <a:cubicBezTo>
                    <a:pt x="7533" y="9930"/>
                    <a:pt x="7351" y="9656"/>
                    <a:pt x="7168" y="9359"/>
                  </a:cubicBezTo>
                  <a:cubicBezTo>
                    <a:pt x="6985" y="9085"/>
                    <a:pt x="6803" y="8789"/>
                    <a:pt x="6643" y="8515"/>
                  </a:cubicBezTo>
                  <a:cubicBezTo>
                    <a:pt x="6460" y="8218"/>
                    <a:pt x="6301" y="7921"/>
                    <a:pt x="6095" y="7625"/>
                  </a:cubicBezTo>
                  <a:cubicBezTo>
                    <a:pt x="5913" y="7351"/>
                    <a:pt x="5707" y="7054"/>
                    <a:pt x="5502" y="6757"/>
                  </a:cubicBezTo>
                  <a:cubicBezTo>
                    <a:pt x="5410" y="6620"/>
                    <a:pt x="5319" y="6483"/>
                    <a:pt x="5228" y="6346"/>
                  </a:cubicBezTo>
                  <a:cubicBezTo>
                    <a:pt x="5137" y="6187"/>
                    <a:pt x="5022" y="6050"/>
                    <a:pt x="4931" y="5890"/>
                  </a:cubicBezTo>
                  <a:cubicBezTo>
                    <a:pt x="4749" y="5616"/>
                    <a:pt x="4543" y="5365"/>
                    <a:pt x="4360" y="5091"/>
                  </a:cubicBezTo>
                  <a:cubicBezTo>
                    <a:pt x="4132" y="4794"/>
                    <a:pt x="3927" y="4497"/>
                    <a:pt x="3721" y="4201"/>
                  </a:cubicBezTo>
                  <a:cubicBezTo>
                    <a:pt x="3447" y="3858"/>
                    <a:pt x="3196" y="3493"/>
                    <a:pt x="2945" y="3174"/>
                  </a:cubicBezTo>
                  <a:cubicBezTo>
                    <a:pt x="2671" y="2808"/>
                    <a:pt x="2398" y="2489"/>
                    <a:pt x="2124" y="2146"/>
                  </a:cubicBezTo>
                  <a:lnTo>
                    <a:pt x="2124" y="2146"/>
                  </a:lnTo>
                  <a:cubicBezTo>
                    <a:pt x="2124" y="2169"/>
                    <a:pt x="2146" y="2169"/>
                    <a:pt x="2146" y="2192"/>
                  </a:cubicBezTo>
                  <a:cubicBezTo>
                    <a:pt x="1987" y="2010"/>
                    <a:pt x="1850" y="1804"/>
                    <a:pt x="1690" y="1644"/>
                  </a:cubicBezTo>
                  <a:cubicBezTo>
                    <a:pt x="1530" y="1462"/>
                    <a:pt x="1370" y="1279"/>
                    <a:pt x="1211" y="1096"/>
                  </a:cubicBezTo>
                  <a:cubicBezTo>
                    <a:pt x="1051" y="937"/>
                    <a:pt x="868" y="754"/>
                    <a:pt x="708" y="594"/>
                  </a:cubicBezTo>
                  <a:cubicBezTo>
                    <a:pt x="526" y="412"/>
                    <a:pt x="343" y="229"/>
                    <a:pt x="161" y="24"/>
                  </a:cubicBezTo>
                  <a:cubicBezTo>
                    <a:pt x="138" y="1"/>
                    <a:pt x="138" y="1"/>
                    <a:pt x="115"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38"/>
            <p:cNvSpPr/>
            <p:nvPr/>
          </p:nvSpPr>
          <p:spPr>
            <a:xfrm>
              <a:off x="9141172" y="3247299"/>
              <a:ext cx="77323" cy="146585"/>
            </a:xfrm>
            <a:custGeom>
              <a:avLst/>
              <a:gdLst/>
              <a:ahLst/>
              <a:cxnLst/>
              <a:rect l="l" t="t" r="r" b="b"/>
              <a:pathLst>
                <a:path w="2763" h="5238" extrusionOk="0">
                  <a:moveTo>
                    <a:pt x="92" y="1"/>
                  </a:moveTo>
                  <a:cubicBezTo>
                    <a:pt x="92" y="1"/>
                    <a:pt x="69" y="1"/>
                    <a:pt x="46" y="23"/>
                  </a:cubicBezTo>
                  <a:cubicBezTo>
                    <a:pt x="23" y="46"/>
                    <a:pt x="0" y="92"/>
                    <a:pt x="23" y="138"/>
                  </a:cubicBezTo>
                  <a:cubicBezTo>
                    <a:pt x="137" y="343"/>
                    <a:pt x="274" y="526"/>
                    <a:pt x="388" y="731"/>
                  </a:cubicBezTo>
                  <a:cubicBezTo>
                    <a:pt x="457" y="822"/>
                    <a:pt x="525" y="936"/>
                    <a:pt x="594" y="1051"/>
                  </a:cubicBezTo>
                  <a:cubicBezTo>
                    <a:pt x="662" y="1142"/>
                    <a:pt x="708" y="1233"/>
                    <a:pt x="754" y="1324"/>
                  </a:cubicBezTo>
                  <a:cubicBezTo>
                    <a:pt x="891" y="1530"/>
                    <a:pt x="1005" y="1735"/>
                    <a:pt x="1119" y="1964"/>
                  </a:cubicBezTo>
                  <a:cubicBezTo>
                    <a:pt x="1165" y="2032"/>
                    <a:pt x="1187" y="2078"/>
                    <a:pt x="1233" y="2146"/>
                  </a:cubicBezTo>
                  <a:cubicBezTo>
                    <a:pt x="1256" y="2192"/>
                    <a:pt x="1279" y="2260"/>
                    <a:pt x="1301" y="2306"/>
                  </a:cubicBezTo>
                  <a:cubicBezTo>
                    <a:pt x="1347" y="2397"/>
                    <a:pt x="1393" y="2489"/>
                    <a:pt x="1438" y="2603"/>
                  </a:cubicBezTo>
                  <a:cubicBezTo>
                    <a:pt x="1438" y="2580"/>
                    <a:pt x="1438" y="2580"/>
                    <a:pt x="1438" y="2580"/>
                  </a:cubicBezTo>
                  <a:cubicBezTo>
                    <a:pt x="1530" y="2785"/>
                    <a:pt x="1621" y="3014"/>
                    <a:pt x="1712" y="3219"/>
                  </a:cubicBezTo>
                  <a:cubicBezTo>
                    <a:pt x="1804" y="3424"/>
                    <a:pt x="1872" y="3630"/>
                    <a:pt x="1963" y="3835"/>
                  </a:cubicBezTo>
                  <a:cubicBezTo>
                    <a:pt x="1986" y="3927"/>
                    <a:pt x="2032" y="4018"/>
                    <a:pt x="2055" y="4109"/>
                  </a:cubicBezTo>
                  <a:cubicBezTo>
                    <a:pt x="2100" y="4223"/>
                    <a:pt x="2146" y="4360"/>
                    <a:pt x="2214" y="4474"/>
                  </a:cubicBezTo>
                  <a:cubicBezTo>
                    <a:pt x="2283" y="4703"/>
                    <a:pt x="2397" y="4954"/>
                    <a:pt x="2511" y="5159"/>
                  </a:cubicBezTo>
                  <a:cubicBezTo>
                    <a:pt x="2511" y="5205"/>
                    <a:pt x="2557" y="5228"/>
                    <a:pt x="2603" y="5228"/>
                  </a:cubicBezTo>
                  <a:cubicBezTo>
                    <a:pt x="2609" y="5234"/>
                    <a:pt x="2618" y="5237"/>
                    <a:pt x="2627" y="5237"/>
                  </a:cubicBezTo>
                  <a:cubicBezTo>
                    <a:pt x="2650" y="5237"/>
                    <a:pt x="2678" y="5221"/>
                    <a:pt x="2694" y="5205"/>
                  </a:cubicBezTo>
                  <a:cubicBezTo>
                    <a:pt x="2739" y="5205"/>
                    <a:pt x="2762" y="5159"/>
                    <a:pt x="2762" y="5136"/>
                  </a:cubicBezTo>
                  <a:cubicBezTo>
                    <a:pt x="2762" y="5091"/>
                    <a:pt x="2762" y="5045"/>
                    <a:pt x="2739" y="5022"/>
                  </a:cubicBezTo>
                  <a:cubicBezTo>
                    <a:pt x="2717" y="4954"/>
                    <a:pt x="2671" y="4885"/>
                    <a:pt x="2648" y="4817"/>
                  </a:cubicBezTo>
                  <a:lnTo>
                    <a:pt x="2648" y="4840"/>
                  </a:lnTo>
                  <a:cubicBezTo>
                    <a:pt x="2511" y="4543"/>
                    <a:pt x="2397" y="4223"/>
                    <a:pt x="2260" y="3904"/>
                  </a:cubicBezTo>
                  <a:cubicBezTo>
                    <a:pt x="2123" y="3584"/>
                    <a:pt x="1986" y="3265"/>
                    <a:pt x="1826" y="2945"/>
                  </a:cubicBezTo>
                  <a:cubicBezTo>
                    <a:pt x="1689" y="2648"/>
                    <a:pt x="1530" y="2352"/>
                    <a:pt x="1370" y="2055"/>
                  </a:cubicBezTo>
                  <a:cubicBezTo>
                    <a:pt x="1279" y="1895"/>
                    <a:pt x="1187" y="1735"/>
                    <a:pt x="1096" y="1576"/>
                  </a:cubicBezTo>
                  <a:cubicBezTo>
                    <a:pt x="1005" y="1416"/>
                    <a:pt x="913" y="1279"/>
                    <a:pt x="845" y="1142"/>
                  </a:cubicBezTo>
                  <a:cubicBezTo>
                    <a:pt x="731" y="959"/>
                    <a:pt x="617" y="777"/>
                    <a:pt x="503" y="594"/>
                  </a:cubicBezTo>
                  <a:cubicBezTo>
                    <a:pt x="457" y="503"/>
                    <a:pt x="411" y="411"/>
                    <a:pt x="343" y="343"/>
                  </a:cubicBezTo>
                  <a:cubicBezTo>
                    <a:pt x="274" y="229"/>
                    <a:pt x="229" y="138"/>
                    <a:pt x="160" y="46"/>
                  </a:cubicBezTo>
                  <a:cubicBezTo>
                    <a:pt x="160" y="23"/>
                    <a:pt x="137" y="1"/>
                    <a:pt x="92"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38"/>
            <p:cNvSpPr/>
            <p:nvPr/>
          </p:nvSpPr>
          <p:spPr>
            <a:xfrm>
              <a:off x="9015967" y="3051208"/>
              <a:ext cx="72201" cy="105839"/>
            </a:xfrm>
            <a:custGeom>
              <a:avLst/>
              <a:gdLst/>
              <a:ahLst/>
              <a:cxnLst/>
              <a:rect l="l" t="t" r="r" b="b"/>
              <a:pathLst>
                <a:path w="2580" h="3782" extrusionOk="0">
                  <a:moveTo>
                    <a:pt x="92" y="0"/>
                  </a:moveTo>
                  <a:cubicBezTo>
                    <a:pt x="69" y="0"/>
                    <a:pt x="69" y="23"/>
                    <a:pt x="46" y="23"/>
                  </a:cubicBezTo>
                  <a:cubicBezTo>
                    <a:pt x="23" y="46"/>
                    <a:pt x="1" y="92"/>
                    <a:pt x="23" y="137"/>
                  </a:cubicBezTo>
                  <a:cubicBezTo>
                    <a:pt x="138" y="297"/>
                    <a:pt x="252" y="434"/>
                    <a:pt x="366" y="594"/>
                  </a:cubicBezTo>
                  <a:cubicBezTo>
                    <a:pt x="457" y="731"/>
                    <a:pt x="571" y="868"/>
                    <a:pt x="663" y="1005"/>
                  </a:cubicBezTo>
                  <a:cubicBezTo>
                    <a:pt x="777" y="1164"/>
                    <a:pt x="868" y="1301"/>
                    <a:pt x="982" y="1461"/>
                  </a:cubicBezTo>
                  <a:cubicBezTo>
                    <a:pt x="1073" y="1598"/>
                    <a:pt x="1188" y="1735"/>
                    <a:pt x="1279" y="1872"/>
                  </a:cubicBezTo>
                  <a:cubicBezTo>
                    <a:pt x="1370" y="2009"/>
                    <a:pt x="1484" y="2169"/>
                    <a:pt x="1576" y="2306"/>
                  </a:cubicBezTo>
                  <a:cubicBezTo>
                    <a:pt x="1667" y="2443"/>
                    <a:pt x="1735" y="2579"/>
                    <a:pt x="1827" y="2716"/>
                  </a:cubicBezTo>
                  <a:cubicBezTo>
                    <a:pt x="1918" y="2853"/>
                    <a:pt x="2009" y="3013"/>
                    <a:pt x="2078" y="3150"/>
                  </a:cubicBezTo>
                  <a:cubicBezTo>
                    <a:pt x="2169" y="3310"/>
                    <a:pt x="2238" y="3447"/>
                    <a:pt x="2306" y="3584"/>
                  </a:cubicBezTo>
                  <a:cubicBezTo>
                    <a:pt x="2352" y="3629"/>
                    <a:pt x="2374" y="3698"/>
                    <a:pt x="2397" y="3744"/>
                  </a:cubicBezTo>
                  <a:cubicBezTo>
                    <a:pt x="2424" y="3770"/>
                    <a:pt x="2451" y="3781"/>
                    <a:pt x="2478" y="3781"/>
                  </a:cubicBezTo>
                  <a:cubicBezTo>
                    <a:pt x="2496" y="3781"/>
                    <a:pt x="2515" y="3776"/>
                    <a:pt x="2534" y="3766"/>
                  </a:cubicBezTo>
                  <a:cubicBezTo>
                    <a:pt x="2580" y="3744"/>
                    <a:pt x="2580" y="3675"/>
                    <a:pt x="2557" y="3629"/>
                  </a:cubicBezTo>
                  <a:cubicBezTo>
                    <a:pt x="2466" y="3492"/>
                    <a:pt x="2374" y="3333"/>
                    <a:pt x="2283" y="3173"/>
                  </a:cubicBezTo>
                  <a:cubicBezTo>
                    <a:pt x="2215" y="3036"/>
                    <a:pt x="2123" y="2876"/>
                    <a:pt x="2032" y="2739"/>
                  </a:cubicBezTo>
                  <a:cubicBezTo>
                    <a:pt x="1941" y="2602"/>
                    <a:pt x="1850" y="2443"/>
                    <a:pt x="1758" y="2283"/>
                  </a:cubicBezTo>
                  <a:cubicBezTo>
                    <a:pt x="1667" y="2146"/>
                    <a:pt x="1576" y="2009"/>
                    <a:pt x="1484" y="1895"/>
                  </a:cubicBezTo>
                  <a:cubicBezTo>
                    <a:pt x="1393" y="1735"/>
                    <a:pt x="1279" y="1598"/>
                    <a:pt x="1188" y="1461"/>
                  </a:cubicBezTo>
                  <a:cubicBezTo>
                    <a:pt x="1073" y="1324"/>
                    <a:pt x="982" y="1187"/>
                    <a:pt x="891" y="1027"/>
                  </a:cubicBezTo>
                  <a:cubicBezTo>
                    <a:pt x="777" y="890"/>
                    <a:pt x="663" y="753"/>
                    <a:pt x="571" y="594"/>
                  </a:cubicBezTo>
                  <a:cubicBezTo>
                    <a:pt x="457" y="457"/>
                    <a:pt x="366" y="320"/>
                    <a:pt x="252" y="183"/>
                  </a:cubicBezTo>
                  <a:cubicBezTo>
                    <a:pt x="229" y="137"/>
                    <a:pt x="183" y="92"/>
                    <a:pt x="160" y="46"/>
                  </a:cubicBezTo>
                  <a:cubicBezTo>
                    <a:pt x="138" y="23"/>
                    <a:pt x="115" y="0"/>
                    <a:pt x="92"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38"/>
            <p:cNvSpPr/>
            <p:nvPr/>
          </p:nvSpPr>
          <p:spPr>
            <a:xfrm>
              <a:off x="9152030" y="3110592"/>
              <a:ext cx="143115" cy="220410"/>
            </a:xfrm>
            <a:custGeom>
              <a:avLst/>
              <a:gdLst/>
              <a:ahLst/>
              <a:cxnLst/>
              <a:rect l="l" t="t" r="r" b="b"/>
              <a:pathLst>
                <a:path w="5114" h="7876" extrusionOk="0">
                  <a:moveTo>
                    <a:pt x="92" y="1"/>
                  </a:moveTo>
                  <a:cubicBezTo>
                    <a:pt x="69" y="1"/>
                    <a:pt x="69" y="24"/>
                    <a:pt x="46" y="24"/>
                  </a:cubicBezTo>
                  <a:cubicBezTo>
                    <a:pt x="23" y="47"/>
                    <a:pt x="0" y="92"/>
                    <a:pt x="23" y="138"/>
                  </a:cubicBezTo>
                  <a:cubicBezTo>
                    <a:pt x="137" y="275"/>
                    <a:pt x="252" y="435"/>
                    <a:pt x="366" y="594"/>
                  </a:cubicBezTo>
                  <a:cubicBezTo>
                    <a:pt x="457" y="731"/>
                    <a:pt x="571" y="868"/>
                    <a:pt x="662" y="1005"/>
                  </a:cubicBezTo>
                  <a:cubicBezTo>
                    <a:pt x="868" y="1279"/>
                    <a:pt x="1050" y="1553"/>
                    <a:pt x="1256" y="1827"/>
                  </a:cubicBezTo>
                  <a:cubicBezTo>
                    <a:pt x="1347" y="1987"/>
                    <a:pt x="1461" y="2124"/>
                    <a:pt x="1553" y="2283"/>
                  </a:cubicBezTo>
                  <a:cubicBezTo>
                    <a:pt x="1644" y="2420"/>
                    <a:pt x="1735" y="2557"/>
                    <a:pt x="1804" y="2694"/>
                  </a:cubicBezTo>
                  <a:cubicBezTo>
                    <a:pt x="1986" y="2991"/>
                    <a:pt x="2169" y="3288"/>
                    <a:pt x="2351" y="3562"/>
                  </a:cubicBezTo>
                  <a:cubicBezTo>
                    <a:pt x="2557" y="3858"/>
                    <a:pt x="2739" y="4155"/>
                    <a:pt x="2922" y="4452"/>
                  </a:cubicBezTo>
                  <a:cubicBezTo>
                    <a:pt x="3082" y="4726"/>
                    <a:pt x="3264" y="5023"/>
                    <a:pt x="3424" y="5319"/>
                  </a:cubicBezTo>
                  <a:cubicBezTo>
                    <a:pt x="3516" y="5479"/>
                    <a:pt x="3584" y="5616"/>
                    <a:pt x="3675" y="5776"/>
                  </a:cubicBezTo>
                  <a:cubicBezTo>
                    <a:pt x="3767" y="5936"/>
                    <a:pt x="3858" y="6095"/>
                    <a:pt x="3949" y="6255"/>
                  </a:cubicBezTo>
                  <a:cubicBezTo>
                    <a:pt x="4109" y="6529"/>
                    <a:pt x="4269" y="6826"/>
                    <a:pt x="4429" y="7122"/>
                  </a:cubicBezTo>
                  <a:cubicBezTo>
                    <a:pt x="4474" y="7214"/>
                    <a:pt x="4520" y="7305"/>
                    <a:pt x="4566" y="7419"/>
                  </a:cubicBezTo>
                  <a:cubicBezTo>
                    <a:pt x="4634" y="7533"/>
                    <a:pt x="4680" y="7647"/>
                    <a:pt x="4748" y="7739"/>
                  </a:cubicBezTo>
                  <a:cubicBezTo>
                    <a:pt x="4748" y="7762"/>
                    <a:pt x="4748" y="7762"/>
                    <a:pt x="4748" y="7762"/>
                  </a:cubicBezTo>
                  <a:lnTo>
                    <a:pt x="4771" y="7807"/>
                  </a:lnTo>
                  <a:cubicBezTo>
                    <a:pt x="4771" y="7830"/>
                    <a:pt x="4794" y="7853"/>
                    <a:pt x="4817" y="7853"/>
                  </a:cubicBezTo>
                  <a:cubicBezTo>
                    <a:pt x="4862" y="7876"/>
                    <a:pt x="4908" y="7876"/>
                    <a:pt x="4954" y="7876"/>
                  </a:cubicBezTo>
                  <a:cubicBezTo>
                    <a:pt x="5045" y="7853"/>
                    <a:pt x="5113" y="7739"/>
                    <a:pt x="5068" y="7647"/>
                  </a:cubicBezTo>
                  <a:cubicBezTo>
                    <a:pt x="4999" y="7488"/>
                    <a:pt x="4931" y="7328"/>
                    <a:pt x="4839" y="7168"/>
                  </a:cubicBezTo>
                  <a:cubicBezTo>
                    <a:pt x="4771" y="7008"/>
                    <a:pt x="4680" y="6871"/>
                    <a:pt x="4611" y="6712"/>
                  </a:cubicBezTo>
                  <a:cubicBezTo>
                    <a:pt x="4429" y="6438"/>
                    <a:pt x="4246" y="6141"/>
                    <a:pt x="4086" y="5867"/>
                  </a:cubicBezTo>
                  <a:cubicBezTo>
                    <a:pt x="3995" y="5730"/>
                    <a:pt x="3904" y="5570"/>
                    <a:pt x="3835" y="5433"/>
                  </a:cubicBezTo>
                  <a:cubicBezTo>
                    <a:pt x="3744" y="5274"/>
                    <a:pt x="3630" y="5137"/>
                    <a:pt x="3538" y="4977"/>
                  </a:cubicBezTo>
                  <a:cubicBezTo>
                    <a:pt x="3470" y="4817"/>
                    <a:pt x="3379" y="4680"/>
                    <a:pt x="3287" y="4543"/>
                  </a:cubicBezTo>
                  <a:cubicBezTo>
                    <a:pt x="3196" y="4406"/>
                    <a:pt x="3105" y="4246"/>
                    <a:pt x="2991" y="4110"/>
                  </a:cubicBezTo>
                  <a:cubicBezTo>
                    <a:pt x="2899" y="3950"/>
                    <a:pt x="2808" y="3813"/>
                    <a:pt x="2717" y="3676"/>
                  </a:cubicBezTo>
                  <a:cubicBezTo>
                    <a:pt x="2625" y="3539"/>
                    <a:pt x="2511" y="3402"/>
                    <a:pt x="2420" y="3242"/>
                  </a:cubicBezTo>
                  <a:cubicBezTo>
                    <a:pt x="2306" y="3105"/>
                    <a:pt x="2215" y="2968"/>
                    <a:pt x="2123" y="2831"/>
                  </a:cubicBezTo>
                  <a:cubicBezTo>
                    <a:pt x="2032" y="2694"/>
                    <a:pt x="1941" y="2557"/>
                    <a:pt x="1849" y="2420"/>
                  </a:cubicBezTo>
                  <a:cubicBezTo>
                    <a:pt x="1667" y="2147"/>
                    <a:pt x="1461" y="1873"/>
                    <a:pt x="1279" y="1599"/>
                  </a:cubicBezTo>
                  <a:cubicBezTo>
                    <a:pt x="1187" y="1439"/>
                    <a:pt x="1073" y="1302"/>
                    <a:pt x="982" y="1165"/>
                  </a:cubicBezTo>
                  <a:cubicBezTo>
                    <a:pt x="868" y="1005"/>
                    <a:pt x="754" y="868"/>
                    <a:pt x="662" y="709"/>
                  </a:cubicBezTo>
                  <a:cubicBezTo>
                    <a:pt x="503" y="480"/>
                    <a:pt x="343" y="275"/>
                    <a:pt x="160" y="47"/>
                  </a:cubicBezTo>
                  <a:cubicBezTo>
                    <a:pt x="137" y="24"/>
                    <a:pt x="115" y="1"/>
                    <a:pt x="92"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38"/>
            <p:cNvSpPr/>
            <p:nvPr/>
          </p:nvSpPr>
          <p:spPr>
            <a:xfrm>
              <a:off x="8775799" y="3300946"/>
              <a:ext cx="18554" cy="17295"/>
            </a:xfrm>
            <a:custGeom>
              <a:avLst/>
              <a:gdLst/>
              <a:ahLst/>
              <a:cxnLst/>
              <a:rect l="l" t="t" r="r" b="b"/>
              <a:pathLst>
                <a:path w="663" h="618" extrusionOk="0">
                  <a:moveTo>
                    <a:pt x="297" y="1"/>
                  </a:moveTo>
                  <a:cubicBezTo>
                    <a:pt x="229" y="1"/>
                    <a:pt x="137" y="47"/>
                    <a:pt x="92" y="115"/>
                  </a:cubicBezTo>
                  <a:cubicBezTo>
                    <a:pt x="46" y="161"/>
                    <a:pt x="0" y="252"/>
                    <a:pt x="23" y="343"/>
                  </a:cubicBezTo>
                  <a:cubicBezTo>
                    <a:pt x="23" y="412"/>
                    <a:pt x="69" y="503"/>
                    <a:pt x="137" y="549"/>
                  </a:cubicBezTo>
                  <a:cubicBezTo>
                    <a:pt x="206" y="594"/>
                    <a:pt x="274" y="617"/>
                    <a:pt x="366" y="617"/>
                  </a:cubicBezTo>
                  <a:cubicBezTo>
                    <a:pt x="434" y="617"/>
                    <a:pt x="525" y="549"/>
                    <a:pt x="571" y="503"/>
                  </a:cubicBezTo>
                  <a:cubicBezTo>
                    <a:pt x="617" y="435"/>
                    <a:pt x="662" y="343"/>
                    <a:pt x="639" y="275"/>
                  </a:cubicBezTo>
                  <a:cubicBezTo>
                    <a:pt x="639" y="184"/>
                    <a:pt x="594" y="115"/>
                    <a:pt x="525" y="69"/>
                  </a:cubicBezTo>
                  <a:cubicBezTo>
                    <a:pt x="457" y="1"/>
                    <a:pt x="388" y="1"/>
                    <a:pt x="297"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38"/>
            <p:cNvSpPr/>
            <p:nvPr/>
          </p:nvSpPr>
          <p:spPr>
            <a:xfrm>
              <a:off x="8781536" y="3265181"/>
              <a:ext cx="7052" cy="7052"/>
            </a:xfrm>
            <a:custGeom>
              <a:avLst/>
              <a:gdLst/>
              <a:ahLst/>
              <a:cxnLst/>
              <a:rect l="l" t="t" r="r" b="b"/>
              <a:pathLst>
                <a:path w="252" h="252" extrusionOk="0">
                  <a:moveTo>
                    <a:pt x="115" y="1"/>
                  </a:moveTo>
                  <a:cubicBezTo>
                    <a:pt x="69" y="1"/>
                    <a:pt x="46" y="24"/>
                    <a:pt x="24" y="46"/>
                  </a:cubicBezTo>
                  <a:cubicBezTo>
                    <a:pt x="1" y="69"/>
                    <a:pt x="1" y="115"/>
                    <a:pt x="1" y="138"/>
                  </a:cubicBezTo>
                  <a:cubicBezTo>
                    <a:pt x="1" y="160"/>
                    <a:pt x="24" y="206"/>
                    <a:pt x="46" y="229"/>
                  </a:cubicBezTo>
                  <a:cubicBezTo>
                    <a:pt x="69" y="252"/>
                    <a:pt x="92" y="252"/>
                    <a:pt x="138" y="252"/>
                  </a:cubicBezTo>
                  <a:cubicBezTo>
                    <a:pt x="161" y="252"/>
                    <a:pt x="206" y="229"/>
                    <a:pt x="229" y="206"/>
                  </a:cubicBezTo>
                  <a:cubicBezTo>
                    <a:pt x="229" y="183"/>
                    <a:pt x="252" y="138"/>
                    <a:pt x="252" y="115"/>
                  </a:cubicBezTo>
                  <a:cubicBezTo>
                    <a:pt x="252" y="92"/>
                    <a:pt x="229" y="46"/>
                    <a:pt x="206" y="24"/>
                  </a:cubicBezTo>
                  <a:cubicBezTo>
                    <a:pt x="183" y="1"/>
                    <a:pt x="138" y="1"/>
                    <a:pt x="115"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38"/>
            <p:cNvSpPr/>
            <p:nvPr/>
          </p:nvSpPr>
          <p:spPr>
            <a:xfrm>
              <a:off x="8822422" y="3280517"/>
              <a:ext cx="10886" cy="10886"/>
            </a:xfrm>
            <a:custGeom>
              <a:avLst/>
              <a:gdLst/>
              <a:ahLst/>
              <a:cxnLst/>
              <a:rect l="l" t="t" r="r" b="b"/>
              <a:pathLst>
                <a:path w="389" h="389" extrusionOk="0">
                  <a:moveTo>
                    <a:pt x="183" y="0"/>
                  </a:moveTo>
                  <a:cubicBezTo>
                    <a:pt x="138" y="0"/>
                    <a:pt x="69" y="46"/>
                    <a:pt x="46" y="69"/>
                  </a:cubicBezTo>
                  <a:cubicBezTo>
                    <a:pt x="23" y="115"/>
                    <a:pt x="1" y="160"/>
                    <a:pt x="1" y="229"/>
                  </a:cubicBezTo>
                  <a:cubicBezTo>
                    <a:pt x="1" y="274"/>
                    <a:pt x="23" y="320"/>
                    <a:pt x="69" y="343"/>
                  </a:cubicBezTo>
                  <a:cubicBezTo>
                    <a:pt x="115" y="389"/>
                    <a:pt x="160" y="389"/>
                    <a:pt x="206" y="389"/>
                  </a:cubicBezTo>
                  <a:cubicBezTo>
                    <a:pt x="252" y="389"/>
                    <a:pt x="320" y="366"/>
                    <a:pt x="343" y="320"/>
                  </a:cubicBezTo>
                  <a:cubicBezTo>
                    <a:pt x="366" y="274"/>
                    <a:pt x="389" y="229"/>
                    <a:pt x="389" y="183"/>
                  </a:cubicBezTo>
                  <a:cubicBezTo>
                    <a:pt x="366" y="137"/>
                    <a:pt x="343" y="92"/>
                    <a:pt x="320" y="46"/>
                  </a:cubicBezTo>
                  <a:cubicBezTo>
                    <a:pt x="275" y="23"/>
                    <a:pt x="229" y="0"/>
                    <a:pt x="183"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38"/>
            <p:cNvSpPr/>
            <p:nvPr/>
          </p:nvSpPr>
          <p:spPr>
            <a:xfrm>
              <a:off x="8833924" y="3331617"/>
              <a:ext cx="6409" cy="6409"/>
            </a:xfrm>
            <a:custGeom>
              <a:avLst/>
              <a:gdLst/>
              <a:ahLst/>
              <a:cxnLst/>
              <a:rect l="l" t="t" r="r" b="b"/>
              <a:pathLst>
                <a:path w="229" h="229" extrusionOk="0">
                  <a:moveTo>
                    <a:pt x="115" y="1"/>
                  </a:moveTo>
                  <a:cubicBezTo>
                    <a:pt x="92" y="1"/>
                    <a:pt x="46" y="23"/>
                    <a:pt x="46" y="46"/>
                  </a:cubicBezTo>
                  <a:cubicBezTo>
                    <a:pt x="23" y="69"/>
                    <a:pt x="0" y="92"/>
                    <a:pt x="0" y="115"/>
                  </a:cubicBezTo>
                  <a:cubicBezTo>
                    <a:pt x="23" y="160"/>
                    <a:pt x="23" y="183"/>
                    <a:pt x="46" y="206"/>
                  </a:cubicBezTo>
                  <a:cubicBezTo>
                    <a:pt x="69" y="229"/>
                    <a:pt x="115" y="229"/>
                    <a:pt x="137" y="229"/>
                  </a:cubicBezTo>
                  <a:cubicBezTo>
                    <a:pt x="160" y="229"/>
                    <a:pt x="183" y="206"/>
                    <a:pt x="206" y="183"/>
                  </a:cubicBezTo>
                  <a:cubicBezTo>
                    <a:pt x="229" y="160"/>
                    <a:pt x="229" y="137"/>
                    <a:pt x="229" y="92"/>
                  </a:cubicBezTo>
                  <a:cubicBezTo>
                    <a:pt x="229" y="69"/>
                    <a:pt x="206" y="46"/>
                    <a:pt x="183" y="23"/>
                  </a:cubicBezTo>
                  <a:cubicBezTo>
                    <a:pt x="160" y="1"/>
                    <a:pt x="137" y="1"/>
                    <a:pt x="115"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38"/>
            <p:cNvSpPr/>
            <p:nvPr/>
          </p:nvSpPr>
          <p:spPr>
            <a:xfrm>
              <a:off x="8852450" y="3234537"/>
              <a:ext cx="8340" cy="7668"/>
            </a:xfrm>
            <a:custGeom>
              <a:avLst/>
              <a:gdLst/>
              <a:ahLst/>
              <a:cxnLst/>
              <a:rect l="l" t="t" r="r" b="b"/>
              <a:pathLst>
                <a:path w="298" h="274" extrusionOk="0">
                  <a:moveTo>
                    <a:pt x="137" y="0"/>
                  </a:moveTo>
                  <a:cubicBezTo>
                    <a:pt x="92" y="0"/>
                    <a:pt x="69" y="23"/>
                    <a:pt x="46" y="46"/>
                  </a:cubicBezTo>
                  <a:cubicBezTo>
                    <a:pt x="23" y="91"/>
                    <a:pt x="0" y="114"/>
                    <a:pt x="0" y="160"/>
                  </a:cubicBezTo>
                  <a:cubicBezTo>
                    <a:pt x="0" y="206"/>
                    <a:pt x="23" y="228"/>
                    <a:pt x="46" y="251"/>
                  </a:cubicBezTo>
                  <a:cubicBezTo>
                    <a:pt x="92" y="274"/>
                    <a:pt x="115" y="274"/>
                    <a:pt x="160" y="274"/>
                  </a:cubicBezTo>
                  <a:cubicBezTo>
                    <a:pt x="206" y="274"/>
                    <a:pt x="229" y="251"/>
                    <a:pt x="251" y="228"/>
                  </a:cubicBezTo>
                  <a:cubicBezTo>
                    <a:pt x="274" y="206"/>
                    <a:pt x="297" y="160"/>
                    <a:pt x="274" y="137"/>
                  </a:cubicBezTo>
                  <a:cubicBezTo>
                    <a:pt x="274" y="91"/>
                    <a:pt x="251" y="69"/>
                    <a:pt x="229" y="46"/>
                  </a:cubicBezTo>
                  <a:cubicBezTo>
                    <a:pt x="206" y="0"/>
                    <a:pt x="160" y="0"/>
                    <a:pt x="137"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38"/>
            <p:cNvSpPr/>
            <p:nvPr/>
          </p:nvSpPr>
          <p:spPr>
            <a:xfrm>
              <a:off x="8899717" y="3268371"/>
              <a:ext cx="10243" cy="10270"/>
            </a:xfrm>
            <a:custGeom>
              <a:avLst/>
              <a:gdLst/>
              <a:ahLst/>
              <a:cxnLst/>
              <a:rect l="l" t="t" r="r" b="b"/>
              <a:pathLst>
                <a:path w="366" h="367" extrusionOk="0">
                  <a:moveTo>
                    <a:pt x="160" y="1"/>
                  </a:moveTo>
                  <a:cubicBezTo>
                    <a:pt x="115" y="1"/>
                    <a:pt x="69" y="24"/>
                    <a:pt x="46" y="69"/>
                  </a:cubicBezTo>
                  <a:cubicBezTo>
                    <a:pt x="0" y="115"/>
                    <a:pt x="0" y="161"/>
                    <a:pt x="0" y="206"/>
                  </a:cubicBezTo>
                  <a:cubicBezTo>
                    <a:pt x="0" y="252"/>
                    <a:pt x="23" y="298"/>
                    <a:pt x="69" y="320"/>
                  </a:cubicBezTo>
                  <a:cubicBezTo>
                    <a:pt x="115" y="366"/>
                    <a:pt x="137" y="366"/>
                    <a:pt x="206" y="366"/>
                  </a:cubicBezTo>
                  <a:cubicBezTo>
                    <a:pt x="252" y="366"/>
                    <a:pt x="297" y="343"/>
                    <a:pt x="320" y="298"/>
                  </a:cubicBezTo>
                  <a:cubicBezTo>
                    <a:pt x="343" y="252"/>
                    <a:pt x="366" y="206"/>
                    <a:pt x="366" y="161"/>
                  </a:cubicBezTo>
                  <a:cubicBezTo>
                    <a:pt x="366" y="115"/>
                    <a:pt x="343" y="69"/>
                    <a:pt x="297" y="46"/>
                  </a:cubicBezTo>
                  <a:cubicBezTo>
                    <a:pt x="252" y="1"/>
                    <a:pt x="206" y="1"/>
                    <a:pt x="160"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38"/>
            <p:cNvSpPr/>
            <p:nvPr/>
          </p:nvSpPr>
          <p:spPr>
            <a:xfrm>
              <a:off x="8544559" y="3484919"/>
              <a:ext cx="18554" cy="18554"/>
            </a:xfrm>
            <a:custGeom>
              <a:avLst/>
              <a:gdLst/>
              <a:ahLst/>
              <a:cxnLst/>
              <a:rect l="l" t="t" r="r" b="b"/>
              <a:pathLst>
                <a:path w="663" h="663" extrusionOk="0">
                  <a:moveTo>
                    <a:pt x="297" y="1"/>
                  </a:moveTo>
                  <a:cubicBezTo>
                    <a:pt x="206" y="1"/>
                    <a:pt x="115" y="69"/>
                    <a:pt x="69" y="115"/>
                  </a:cubicBezTo>
                  <a:cubicBezTo>
                    <a:pt x="23" y="183"/>
                    <a:pt x="1" y="274"/>
                    <a:pt x="1" y="366"/>
                  </a:cubicBezTo>
                  <a:cubicBezTo>
                    <a:pt x="23" y="457"/>
                    <a:pt x="46" y="526"/>
                    <a:pt x="115" y="594"/>
                  </a:cubicBezTo>
                  <a:cubicBezTo>
                    <a:pt x="183" y="640"/>
                    <a:pt x="274" y="663"/>
                    <a:pt x="366" y="663"/>
                  </a:cubicBezTo>
                  <a:cubicBezTo>
                    <a:pt x="457" y="663"/>
                    <a:pt x="526" y="594"/>
                    <a:pt x="594" y="548"/>
                  </a:cubicBezTo>
                  <a:cubicBezTo>
                    <a:pt x="640" y="480"/>
                    <a:pt x="663" y="389"/>
                    <a:pt x="663" y="297"/>
                  </a:cubicBezTo>
                  <a:cubicBezTo>
                    <a:pt x="640" y="206"/>
                    <a:pt x="594" y="138"/>
                    <a:pt x="548" y="92"/>
                  </a:cubicBezTo>
                  <a:cubicBezTo>
                    <a:pt x="457" y="23"/>
                    <a:pt x="389" y="1"/>
                    <a:pt x="297"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38"/>
            <p:cNvSpPr/>
            <p:nvPr/>
          </p:nvSpPr>
          <p:spPr>
            <a:xfrm>
              <a:off x="8524774" y="3443390"/>
              <a:ext cx="13433" cy="12817"/>
            </a:xfrm>
            <a:custGeom>
              <a:avLst/>
              <a:gdLst/>
              <a:ahLst/>
              <a:cxnLst/>
              <a:rect l="l" t="t" r="r" b="b"/>
              <a:pathLst>
                <a:path w="480" h="458" extrusionOk="0">
                  <a:moveTo>
                    <a:pt x="205" y="1"/>
                  </a:moveTo>
                  <a:cubicBezTo>
                    <a:pt x="160" y="1"/>
                    <a:pt x="91" y="47"/>
                    <a:pt x="68" y="92"/>
                  </a:cubicBezTo>
                  <a:cubicBezTo>
                    <a:pt x="23" y="138"/>
                    <a:pt x="0" y="206"/>
                    <a:pt x="23" y="252"/>
                  </a:cubicBezTo>
                  <a:cubicBezTo>
                    <a:pt x="23" y="320"/>
                    <a:pt x="46" y="366"/>
                    <a:pt x="91" y="412"/>
                  </a:cubicBezTo>
                  <a:cubicBezTo>
                    <a:pt x="137" y="457"/>
                    <a:pt x="205" y="457"/>
                    <a:pt x="274" y="457"/>
                  </a:cubicBezTo>
                  <a:cubicBezTo>
                    <a:pt x="320" y="457"/>
                    <a:pt x="388" y="412"/>
                    <a:pt x="411" y="366"/>
                  </a:cubicBezTo>
                  <a:cubicBezTo>
                    <a:pt x="457" y="320"/>
                    <a:pt x="479" y="275"/>
                    <a:pt x="457" y="206"/>
                  </a:cubicBezTo>
                  <a:cubicBezTo>
                    <a:pt x="457" y="161"/>
                    <a:pt x="434" y="92"/>
                    <a:pt x="388" y="69"/>
                  </a:cubicBezTo>
                  <a:cubicBezTo>
                    <a:pt x="342" y="24"/>
                    <a:pt x="274" y="1"/>
                    <a:pt x="205"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38"/>
            <p:cNvSpPr/>
            <p:nvPr/>
          </p:nvSpPr>
          <p:spPr>
            <a:xfrm>
              <a:off x="8581612" y="3444677"/>
              <a:ext cx="7052" cy="7052"/>
            </a:xfrm>
            <a:custGeom>
              <a:avLst/>
              <a:gdLst/>
              <a:ahLst/>
              <a:cxnLst/>
              <a:rect l="l" t="t" r="r" b="b"/>
              <a:pathLst>
                <a:path w="252" h="252" extrusionOk="0">
                  <a:moveTo>
                    <a:pt x="115" y="1"/>
                  </a:moveTo>
                  <a:cubicBezTo>
                    <a:pt x="92" y="1"/>
                    <a:pt x="69" y="23"/>
                    <a:pt x="46" y="46"/>
                  </a:cubicBezTo>
                  <a:cubicBezTo>
                    <a:pt x="23" y="69"/>
                    <a:pt x="0" y="115"/>
                    <a:pt x="23" y="138"/>
                  </a:cubicBezTo>
                  <a:cubicBezTo>
                    <a:pt x="23" y="160"/>
                    <a:pt x="23" y="183"/>
                    <a:pt x="46" y="206"/>
                  </a:cubicBezTo>
                  <a:cubicBezTo>
                    <a:pt x="92" y="229"/>
                    <a:pt x="115" y="252"/>
                    <a:pt x="137" y="252"/>
                  </a:cubicBezTo>
                  <a:cubicBezTo>
                    <a:pt x="183" y="252"/>
                    <a:pt x="206" y="229"/>
                    <a:pt x="229" y="206"/>
                  </a:cubicBezTo>
                  <a:cubicBezTo>
                    <a:pt x="252" y="183"/>
                    <a:pt x="252" y="138"/>
                    <a:pt x="252" y="115"/>
                  </a:cubicBezTo>
                  <a:cubicBezTo>
                    <a:pt x="252" y="69"/>
                    <a:pt x="229" y="46"/>
                    <a:pt x="206" y="23"/>
                  </a:cubicBezTo>
                  <a:cubicBezTo>
                    <a:pt x="183" y="1"/>
                    <a:pt x="160" y="1"/>
                    <a:pt x="115"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38"/>
            <p:cNvSpPr/>
            <p:nvPr/>
          </p:nvSpPr>
          <p:spPr>
            <a:xfrm>
              <a:off x="8590567" y="3490684"/>
              <a:ext cx="6409" cy="5765"/>
            </a:xfrm>
            <a:custGeom>
              <a:avLst/>
              <a:gdLst/>
              <a:ahLst/>
              <a:cxnLst/>
              <a:rect l="l" t="t" r="r" b="b"/>
              <a:pathLst>
                <a:path w="229" h="206" extrusionOk="0">
                  <a:moveTo>
                    <a:pt x="114" y="0"/>
                  </a:moveTo>
                  <a:cubicBezTo>
                    <a:pt x="68" y="0"/>
                    <a:pt x="46" y="23"/>
                    <a:pt x="46" y="23"/>
                  </a:cubicBezTo>
                  <a:cubicBezTo>
                    <a:pt x="23" y="46"/>
                    <a:pt x="0" y="91"/>
                    <a:pt x="0" y="114"/>
                  </a:cubicBezTo>
                  <a:cubicBezTo>
                    <a:pt x="23" y="137"/>
                    <a:pt x="23" y="160"/>
                    <a:pt x="46" y="183"/>
                  </a:cubicBezTo>
                  <a:cubicBezTo>
                    <a:pt x="68" y="205"/>
                    <a:pt x="91" y="205"/>
                    <a:pt x="137" y="205"/>
                  </a:cubicBezTo>
                  <a:cubicBezTo>
                    <a:pt x="160" y="205"/>
                    <a:pt x="183" y="183"/>
                    <a:pt x="205" y="160"/>
                  </a:cubicBezTo>
                  <a:cubicBezTo>
                    <a:pt x="205" y="137"/>
                    <a:pt x="228" y="114"/>
                    <a:pt x="228" y="91"/>
                  </a:cubicBezTo>
                  <a:cubicBezTo>
                    <a:pt x="228" y="68"/>
                    <a:pt x="205" y="46"/>
                    <a:pt x="183" y="23"/>
                  </a:cubicBezTo>
                  <a:cubicBezTo>
                    <a:pt x="160" y="0"/>
                    <a:pt x="137" y="0"/>
                    <a:pt x="114"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38"/>
            <p:cNvSpPr/>
            <p:nvPr/>
          </p:nvSpPr>
          <p:spPr>
            <a:xfrm>
              <a:off x="8600138" y="3425507"/>
              <a:ext cx="8340" cy="7696"/>
            </a:xfrm>
            <a:custGeom>
              <a:avLst/>
              <a:gdLst/>
              <a:ahLst/>
              <a:cxnLst/>
              <a:rect l="l" t="t" r="r" b="b"/>
              <a:pathLst>
                <a:path w="298" h="275" extrusionOk="0">
                  <a:moveTo>
                    <a:pt x="137" y="1"/>
                  </a:moveTo>
                  <a:cubicBezTo>
                    <a:pt x="92" y="1"/>
                    <a:pt x="69" y="24"/>
                    <a:pt x="46" y="46"/>
                  </a:cubicBezTo>
                  <a:cubicBezTo>
                    <a:pt x="23" y="69"/>
                    <a:pt x="0" y="115"/>
                    <a:pt x="23" y="138"/>
                  </a:cubicBezTo>
                  <a:cubicBezTo>
                    <a:pt x="23" y="183"/>
                    <a:pt x="46" y="206"/>
                    <a:pt x="69" y="229"/>
                  </a:cubicBezTo>
                  <a:cubicBezTo>
                    <a:pt x="92" y="252"/>
                    <a:pt x="137" y="275"/>
                    <a:pt x="160" y="275"/>
                  </a:cubicBezTo>
                  <a:cubicBezTo>
                    <a:pt x="206" y="275"/>
                    <a:pt x="229" y="252"/>
                    <a:pt x="251" y="206"/>
                  </a:cubicBezTo>
                  <a:cubicBezTo>
                    <a:pt x="274" y="183"/>
                    <a:pt x="297" y="161"/>
                    <a:pt x="297" y="115"/>
                  </a:cubicBezTo>
                  <a:cubicBezTo>
                    <a:pt x="297" y="69"/>
                    <a:pt x="274" y="46"/>
                    <a:pt x="251" y="24"/>
                  </a:cubicBezTo>
                  <a:cubicBezTo>
                    <a:pt x="206" y="1"/>
                    <a:pt x="183" y="1"/>
                    <a:pt x="137"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38"/>
            <p:cNvSpPr/>
            <p:nvPr/>
          </p:nvSpPr>
          <p:spPr>
            <a:xfrm>
              <a:off x="8646761" y="3477895"/>
              <a:ext cx="12817" cy="12173"/>
            </a:xfrm>
            <a:custGeom>
              <a:avLst/>
              <a:gdLst/>
              <a:ahLst/>
              <a:cxnLst/>
              <a:rect l="l" t="t" r="r" b="b"/>
              <a:pathLst>
                <a:path w="458" h="435" extrusionOk="0">
                  <a:moveTo>
                    <a:pt x="206" y="0"/>
                  </a:moveTo>
                  <a:cubicBezTo>
                    <a:pt x="160" y="0"/>
                    <a:pt x="92" y="23"/>
                    <a:pt x="69" y="69"/>
                  </a:cubicBezTo>
                  <a:cubicBezTo>
                    <a:pt x="23" y="115"/>
                    <a:pt x="1" y="183"/>
                    <a:pt x="23" y="229"/>
                  </a:cubicBezTo>
                  <a:cubicBezTo>
                    <a:pt x="23" y="297"/>
                    <a:pt x="46" y="343"/>
                    <a:pt x="92" y="366"/>
                  </a:cubicBezTo>
                  <a:cubicBezTo>
                    <a:pt x="138" y="411"/>
                    <a:pt x="206" y="434"/>
                    <a:pt x="252" y="434"/>
                  </a:cubicBezTo>
                  <a:cubicBezTo>
                    <a:pt x="297" y="434"/>
                    <a:pt x="366" y="389"/>
                    <a:pt x="389" y="343"/>
                  </a:cubicBezTo>
                  <a:cubicBezTo>
                    <a:pt x="434" y="297"/>
                    <a:pt x="457" y="252"/>
                    <a:pt x="457" y="183"/>
                  </a:cubicBezTo>
                  <a:cubicBezTo>
                    <a:pt x="434" y="137"/>
                    <a:pt x="411" y="69"/>
                    <a:pt x="366" y="46"/>
                  </a:cubicBezTo>
                  <a:cubicBezTo>
                    <a:pt x="320" y="0"/>
                    <a:pt x="275" y="0"/>
                    <a:pt x="206"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38"/>
            <p:cNvSpPr/>
            <p:nvPr/>
          </p:nvSpPr>
          <p:spPr>
            <a:xfrm>
              <a:off x="8722152" y="3481085"/>
              <a:ext cx="10243" cy="9599"/>
            </a:xfrm>
            <a:custGeom>
              <a:avLst/>
              <a:gdLst/>
              <a:ahLst/>
              <a:cxnLst/>
              <a:rect l="l" t="t" r="r" b="b"/>
              <a:pathLst>
                <a:path w="366" h="343" extrusionOk="0">
                  <a:moveTo>
                    <a:pt x="160" y="1"/>
                  </a:moveTo>
                  <a:cubicBezTo>
                    <a:pt x="114" y="1"/>
                    <a:pt x="69" y="46"/>
                    <a:pt x="46" y="69"/>
                  </a:cubicBezTo>
                  <a:cubicBezTo>
                    <a:pt x="23" y="115"/>
                    <a:pt x="0" y="160"/>
                    <a:pt x="0" y="206"/>
                  </a:cubicBezTo>
                  <a:cubicBezTo>
                    <a:pt x="23" y="252"/>
                    <a:pt x="46" y="275"/>
                    <a:pt x="69" y="320"/>
                  </a:cubicBezTo>
                  <a:cubicBezTo>
                    <a:pt x="114" y="343"/>
                    <a:pt x="160" y="343"/>
                    <a:pt x="205" y="343"/>
                  </a:cubicBezTo>
                  <a:cubicBezTo>
                    <a:pt x="251" y="343"/>
                    <a:pt x="297" y="320"/>
                    <a:pt x="320" y="297"/>
                  </a:cubicBezTo>
                  <a:cubicBezTo>
                    <a:pt x="342" y="252"/>
                    <a:pt x="365" y="206"/>
                    <a:pt x="365" y="160"/>
                  </a:cubicBezTo>
                  <a:cubicBezTo>
                    <a:pt x="342" y="115"/>
                    <a:pt x="320" y="69"/>
                    <a:pt x="297" y="46"/>
                  </a:cubicBezTo>
                  <a:cubicBezTo>
                    <a:pt x="251" y="23"/>
                    <a:pt x="205" y="1"/>
                    <a:pt x="160"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38"/>
            <p:cNvSpPr/>
            <p:nvPr/>
          </p:nvSpPr>
          <p:spPr>
            <a:xfrm>
              <a:off x="8758561" y="3419127"/>
              <a:ext cx="10243" cy="9599"/>
            </a:xfrm>
            <a:custGeom>
              <a:avLst/>
              <a:gdLst/>
              <a:ahLst/>
              <a:cxnLst/>
              <a:rect l="l" t="t" r="r" b="b"/>
              <a:pathLst>
                <a:path w="366" h="343" extrusionOk="0">
                  <a:moveTo>
                    <a:pt x="160" y="1"/>
                  </a:moveTo>
                  <a:cubicBezTo>
                    <a:pt x="114" y="1"/>
                    <a:pt x="69" y="23"/>
                    <a:pt x="46" y="69"/>
                  </a:cubicBezTo>
                  <a:cubicBezTo>
                    <a:pt x="23" y="92"/>
                    <a:pt x="0" y="138"/>
                    <a:pt x="0" y="183"/>
                  </a:cubicBezTo>
                  <a:cubicBezTo>
                    <a:pt x="0" y="252"/>
                    <a:pt x="23" y="274"/>
                    <a:pt x="69" y="320"/>
                  </a:cubicBezTo>
                  <a:cubicBezTo>
                    <a:pt x="114" y="343"/>
                    <a:pt x="160" y="343"/>
                    <a:pt x="205" y="343"/>
                  </a:cubicBezTo>
                  <a:cubicBezTo>
                    <a:pt x="251" y="343"/>
                    <a:pt x="297" y="320"/>
                    <a:pt x="320" y="297"/>
                  </a:cubicBezTo>
                  <a:cubicBezTo>
                    <a:pt x="342" y="252"/>
                    <a:pt x="365" y="206"/>
                    <a:pt x="365" y="160"/>
                  </a:cubicBezTo>
                  <a:cubicBezTo>
                    <a:pt x="365" y="115"/>
                    <a:pt x="320" y="69"/>
                    <a:pt x="297" y="46"/>
                  </a:cubicBezTo>
                  <a:cubicBezTo>
                    <a:pt x="251" y="1"/>
                    <a:pt x="205" y="1"/>
                    <a:pt x="160"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38"/>
            <p:cNvSpPr/>
            <p:nvPr/>
          </p:nvSpPr>
          <p:spPr>
            <a:xfrm>
              <a:off x="8513888" y="3573072"/>
              <a:ext cx="10886" cy="10243"/>
            </a:xfrm>
            <a:custGeom>
              <a:avLst/>
              <a:gdLst/>
              <a:ahLst/>
              <a:cxnLst/>
              <a:rect l="l" t="t" r="r" b="b"/>
              <a:pathLst>
                <a:path w="389" h="366" extrusionOk="0">
                  <a:moveTo>
                    <a:pt x="184" y="0"/>
                  </a:moveTo>
                  <a:cubicBezTo>
                    <a:pt x="138" y="0"/>
                    <a:pt x="69" y="23"/>
                    <a:pt x="47" y="69"/>
                  </a:cubicBezTo>
                  <a:cubicBezTo>
                    <a:pt x="24" y="115"/>
                    <a:pt x="1" y="160"/>
                    <a:pt x="24" y="206"/>
                  </a:cubicBezTo>
                  <a:cubicBezTo>
                    <a:pt x="24" y="252"/>
                    <a:pt x="47" y="297"/>
                    <a:pt x="69" y="320"/>
                  </a:cubicBezTo>
                  <a:cubicBezTo>
                    <a:pt x="115" y="366"/>
                    <a:pt x="161" y="366"/>
                    <a:pt x="206" y="366"/>
                  </a:cubicBezTo>
                  <a:cubicBezTo>
                    <a:pt x="252" y="366"/>
                    <a:pt x="298" y="320"/>
                    <a:pt x="343" y="297"/>
                  </a:cubicBezTo>
                  <a:cubicBezTo>
                    <a:pt x="366" y="252"/>
                    <a:pt x="389" y="206"/>
                    <a:pt x="366" y="160"/>
                  </a:cubicBezTo>
                  <a:cubicBezTo>
                    <a:pt x="366" y="115"/>
                    <a:pt x="343" y="69"/>
                    <a:pt x="298" y="46"/>
                  </a:cubicBezTo>
                  <a:cubicBezTo>
                    <a:pt x="275" y="0"/>
                    <a:pt x="229" y="0"/>
                    <a:pt x="184"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38"/>
            <p:cNvSpPr/>
            <p:nvPr/>
          </p:nvSpPr>
          <p:spPr>
            <a:xfrm>
              <a:off x="8459597" y="3596076"/>
              <a:ext cx="8340" cy="7696"/>
            </a:xfrm>
            <a:custGeom>
              <a:avLst/>
              <a:gdLst/>
              <a:ahLst/>
              <a:cxnLst/>
              <a:rect l="l" t="t" r="r" b="b"/>
              <a:pathLst>
                <a:path w="298" h="275" extrusionOk="0">
                  <a:moveTo>
                    <a:pt x="138" y="0"/>
                  </a:moveTo>
                  <a:cubicBezTo>
                    <a:pt x="115" y="0"/>
                    <a:pt x="69" y="23"/>
                    <a:pt x="46" y="69"/>
                  </a:cubicBezTo>
                  <a:cubicBezTo>
                    <a:pt x="24" y="91"/>
                    <a:pt x="1" y="114"/>
                    <a:pt x="24" y="160"/>
                  </a:cubicBezTo>
                  <a:cubicBezTo>
                    <a:pt x="24" y="206"/>
                    <a:pt x="46" y="228"/>
                    <a:pt x="69" y="251"/>
                  </a:cubicBezTo>
                  <a:cubicBezTo>
                    <a:pt x="92" y="274"/>
                    <a:pt x="138" y="274"/>
                    <a:pt x="161" y="274"/>
                  </a:cubicBezTo>
                  <a:cubicBezTo>
                    <a:pt x="206" y="274"/>
                    <a:pt x="229" y="251"/>
                    <a:pt x="252" y="228"/>
                  </a:cubicBezTo>
                  <a:cubicBezTo>
                    <a:pt x="275" y="206"/>
                    <a:pt x="298" y="160"/>
                    <a:pt x="298" y="137"/>
                  </a:cubicBezTo>
                  <a:cubicBezTo>
                    <a:pt x="275" y="91"/>
                    <a:pt x="275" y="69"/>
                    <a:pt x="252" y="46"/>
                  </a:cubicBezTo>
                  <a:cubicBezTo>
                    <a:pt x="206" y="23"/>
                    <a:pt x="183" y="0"/>
                    <a:pt x="138"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38"/>
            <p:cNvSpPr/>
            <p:nvPr/>
          </p:nvSpPr>
          <p:spPr>
            <a:xfrm>
              <a:off x="8511341" y="3626719"/>
              <a:ext cx="7696" cy="7052"/>
            </a:xfrm>
            <a:custGeom>
              <a:avLst/>
              <a:gdLst/>
              <a:ahLst/>
              <a:cxnLst/>
              <a:rect l="l" t="t" r="r" b="b"/>
              <a:pathLst>
                <a:path w="275" h="252" extrusionOk="0">
                  <a:moveTo>
                    <a:pt x="115" y="1"/>
                  </a:moveTo>
                  <a:cubicBezTo>
                    <a:pt x="92" y="1"/>
                    <a:pt x="69" y="24"/>
                    <a:pt x="46" y="46"/>
                  </a:cubicBezTo>
                  <a:cubicBezTo>
                    <a:pt x="23" y="69"/>
                    <a:pt x="1" y="92"/>
                    <a:pt x="1" y="138"/>
                  </a:cubicBezTo>
                  <a:cubicBezTo>
                    <a:pt x="23" y="161"/>
                    <a:pt x="23" y="206"/>
                    <a:pt x="69" y="229"/>
                  </a:cubicBezTo>
                  <a:cubicBezTo>
                    <a:pt x="92" y="252"/>
                    <a:pt x="115" y="252"/>
                    <a:pt x="160" y="252"/>
                  </a:cubicBezTo>
                  <a:cubicBezTo>
                    <a:pt x="183" y="252"/>
                    <a:pt x="229" y="229"/>
                    <a:pt x="229" y="206"/>
                  </a:cubicBezTo>
                  <a:cubicBezTo>
                    <a:pt x="252" y="183"/>
                    <a:pt x="275" y="138"/>
                    <a:pt x="275" y="115"/>
                  </a:cubicBezTo>
                  <a:cubicBezTo>
                    <a:pt x="252" y="69"/>
                    <a:pt x="252" y="46"/>
                    <a:pt x="229" y="24"/>
                  </a:cubicBezTo>
                  <a:cubicBezTo>
                    <a:pt x="183" y="1"/>
                    <a:pt x="160" y="1"/>
                    <a:pt x="115"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38"/>
            <p:cNvSpPr/>
            <p:nvPr/>
          </p:nvSpPr>
          <p:spPr>
            <a:xfrm>
              <a:off x="8578421" y="3604359"/>
              <a:ext cx="4506" cy="4506"/>
            </a:xfrm>
            <a:custGeom>
              <a:avLst/>
              <a:gdLst/>
              <a:ahLst/>
              <a:cxnLst/>
              <a:rect l="l" t="t" r="r" b="b"/>
              <a:pathLst>
                <a:path w="161" h="161" extrusionOk="0">
                  <a:moveTo>
                    <a:pt x="69" y="1"/>
                  </a:moveTo>
                  <a:cubicBezTo>
                    <a:pt x="46" y="1"/>
                    <a:pt x="23" y="24"/>
                    <a:pt x="23" y="47"/>
                  </a:cubicBezTo>
                  <a:cubicBezTo>
                    <a:pt x="0" y="47"/>
                    <a:pt x="0" y="69"/>
                    <a:pt x="0" y="92"/>
                  </a:cubicBezTo>
                  <a:cubicBezTo>
                    <a:pt x="0" y="115"/>
                    <a:pt x="0" y="138"/>
                    <a:pt x="23" y="161"/>
                  </a:cubicBezTo>
                  <a:lnTo>
                    <a:pt x="92" y="161"/>
                  </a:lnTo>
                  <a:cubicBezTo>
                    <a:pt x="114" y="161"/>
                    <a:pt x="137" y="161"/>
                    <a:pt x="137" y="138"/>
                  </a:cubicBezTo>
                  <a:cubicBezTo>
                    <a:pt x="160" y="115"/>
                    <a:pt x="160" y="92"/>
                    <a:pt x="160" y="69"/>
                  </a:cubicBezTo>
                  <a:cubicBezTo>
                    <a:pt x="160" y="69"/>
                    <a:pt x="137" y="47"/>
                    <a:pt x="137" y="24"/>
                  </a:cubicBezTo>
                  <a:cubicBezTo>
                    <a:pt x="114" y="1"/>
                    <a:pt x="92" y="1"/>
                    <a:pt x="69"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38"/>
            <p:cNvSpPr/>
            <p:nvPr/>
          </p:nvSpPr>
          <p:spPr>
            <a:xfrm>
              <a:off x="9367290" y="3115070"/>
              <a:ext cx="19198" cy="17910"/>
            </a:xfrm>
            <a:custGeom>
              <a:avLst/>
              <a:gdLst/>
              <a:ahLst/>
              <a:cxnLst/>
              <a:rect l="l" t="t" r="r" b="b"/>
              <a:pathLst>
                <a:path w="686" h="640" extrusionOk="0">
                  <a:moveTo>
                    <a:pt x="297" y="1"/>
                  </a:moveTo>
                  <a:cubicBezTo>
                    <a:pt x="229" y="1"/>
                    <a:pt x="138" y="46"/>
                    <a:pt x="92" y="115"/>
                  </a:cubicBezTo>
                  <a:cubicBezTo>
                    <a:pt x="23" y="183"/>
                    <a:pt x="1" y="275"/>
                    <a:pt x="23" y="343"/>
                  </a:cubicBezTo>
                  <a:cubicBezTo>
                    <a:pt x="23" y="434"/>
                    <a:pt x="69" y="526"/>
                    <a:pt x="138" y="571"/>
                  </a:cubicBezTo>
                  <a:cubicBezTo>
                    <a:pt x="206" y="640"/>
                    <a:pt x="274" y="640"/>
                    <a:pt x="366" y="640"/>
                  </a:cubicBezTo>
                  <a:cubicBezTo>
                    <a:pt x="457" y="640"/>
                    <a:pt x="548" y="594"/>
                    <a:pt x="594" y="526"/>
                  </a:cubicBezTo>
                  <a:cubicBezTo>
                    <a:pt x="640" y="457"/>
                    <a:pt x="685" y="366"/>
                    <a:pt x="663" y="275"/>
                  </a:cubicBezTo>
                  <a:cubicBezTo>
                    <a:pt x="663" y="206"/>
                    <a:pt x="617" y="115"/>
                    <a:pt x="548" y="69"/>
                  </a:cubicBezTo>
                  <a:cubicBezTo>
                    <a:pt x="480" y="1"/>
                    <a:pt x="389" y="1"/>
                    <a:pt x="297"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38"/>
            <p:cNvSpPr/>
            <p:nvPr/>
          </p:nvSpPr>
          <p:spPr>
            <a:xfrm>
              <a:off x="9358979" y="3040350"/>
              <a:ext cx="16007" cy="15979"/>
            </a:xfrm>
            <a:custGeom>
              <a:avLst/>
              <a:gdLst/>
              <a:ahLst/>
              <a:cxnLst/>
              <a:rect l="l" t="t" r="r" b="b"/>
              <a:pathLst>
                <a:path w="572" h="571" extrusionOk="0">
                  <a:moveTo>
                    <a:pt x="252" y="0"/>
                  </a:moveTo>
                  <a:cubicBezTo>
                    <a:pt x="183" y="0"/>
                    <a:pt x="115" y="46"/>
                    <a:pt x="69" y="114"/>
                  </a:cubicBezTo>
                  <a:cubicBezTo>
                    <a:pt x="24" y="160"/>
                    <a:pt x="1" y="251"/>
                    <a:pt x="1" y="320"/>
                  </a:cubicBezTo>
                  <a:cubicBezTo>
                    <a:pt x="24" y="388"/>
                    <a:pt x="47" y="457"/>
                    <a:pt x="115" y="502"/>
                  </a:cubicBezTo>
                  <a:cubicBezTo>
                    <a:pt x="183" y="548"/>
                    <a:pt x="252" y="571"/>
                    <a:pt x="320" y="571"/>
                  </a:cubicBezTo>
                  <a:cubicBezTo>
                    <a:pt x="389" y="571"/>
                    <a:pt x="457" y="525"/>
                    <a:pt x="503" y="457"/>
                  </a:cubicBezTo>
                  <a:cubicBezTo>
                    <a:pt x="549" y="411"/>
                    <a:pt x="571" y="320"/>
                    <a:pt x="571" y="251"/>
                  </a:cubicBezTo>
                  <a:cubicBezTo>
                    <a:pt x="571" y="183"/>
                    <a:pt x="526" y="114"/>
                    <a:pt x="457" y="69"/>
                  </a:cubicBezTo>
                  <a:cubicBezTo>
                    <a:pt x="412" y="23"/>
                    <a:pt x="343" y="0"/>
                    <a:pt x="252"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38"/>
            <p:cNvSpPr/>
            <p:nvPr/>
          </p:nvSpPr>
          <p:spPr>
            <a:xfrm>
              <a:off x="9417747" y="3028848"/>
              <a:ext cx="8340" cy="7696"/>
            </a:xfrm>
            <a:custGeom>
              <a:avLst/>
              <a:gdLst/>
              <a:ahLst/>
              <a:cxnLst/>
              <a:rect l="l" t="t" r="r" b="b"/>
              <a:pathLst>
                <a:path w="298" h="275" extrusionOk="0">
                  <a:moveTo>
                    <a:pt x="115" y="0"/>
                  </a:moveTo>
                  <a:cubicBezTo>
                    <a:pt x="92" y="0"/>
                    <a:pt x="46" y="23"/>
                    <a:pt x="24" y="46"/>
                  </a:cubicBezTo>
                  <a:cubicBezTo>
                    <a:pt x="1" y="69"/>
                    <a:pt x="1" y="114"/>
                    <a:pt x="1" y="160"/>
                  </a:cubicBezTo>
                  <a:cubicBezTo>
                    <a:pt x="1" y="183"/>
                    <a:pt x="24" y="229"/>
                    <a:pt x="46" y="251"/>
                  </a:cubicBezTo>
                  <a:cubicBezTo>
                    <a:pt x="69" y="274"/>
                    <a:pt x="115" y="274"/>
                    <a:pt x="161" y="274"/>
                  </a:cubicBezTo>
                  <a:cubicBezTo>
                    <a:pt x="183" y="274"/>
                    <a:pt x="229" y="251"/>
                    <a:pt x="252" y="229"/>
                  </a:cubicBezTo>
                  <a:cubicBezTo>
                    <a:pt x="275" y="206"/>
                    <a:pt x="298" y="160"/>
                    <a:pt x="275" y="114"/>
                  </a:cubicBezTo>
                  <a:cubicBezTo>
                    <a:pt x="275" y="92"/>
                    <a:pt x="252" y="46"/>
                    <a:pt x="229" y="23"/>
                  </a:cubicBezTo>
                  <a:cubicBezTo>
                    <a:pt x="206" y="0"/>
                    <a:pt x="161" y="0"/>
                    <a:pt x="115"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38"/>
            <p:cNvSpPr/>
            <p:nvPr/>
          </p:nvSpPr>
          <p:spPr>
            <a:xfrm>
              <a:off x="9415844" y="3074827"/>
              <a:ext cx="8340" cy="8340"/>
            </a:xfrm>
            <a:custGeom>
              <a:avLst/>
              <a:gdLst/>
              <a:ahLst/>
              <a:cxnLst/>
              <a:rect l="l" t="t" r="r" b="b"/>
              <a:pathLst>
                <a:path w="298" h="298" extrusionOk="0">
                  <a:moveTo>
                    <a:pt x="137" y="1"/>
                  </a:moveTo>
                  <a:cubicBezTo>
                    <a:pt x="92" y="1"/>
                    <a:pt x="46" y="24"/>
                    <a:pt x="23" y="46"/>
                  </a:cubicBezTo>
                  <a:cubicBezTo>
                    <a:pt x="0" y="92"/>
                    <a:pt x="0" y="115"/>
                    <a:pt x="0" y="161"/>
                  </a:cubicBezTo>
                  <a:cubicBezTo>
                    <a:pt x="0" y="206"/>
                    <a:pt x="23" y="229"/>
                    <a:pt x="46" y="275"/>
                  </a:cubicBezTo>
                  <a:cubicBezTo>
                    <a:pt x="92" y="297"/>
                    <a:pt x="114" y="297"/>
                    <a:pt x="160" y="297"/>
                  </a:cubicBezTo>
                  <a:cubicBezTo>
                    <a:pt x="206" y="297"/>
                    <a:pt x="251" y="275"/>
                    <a:pt x="274" y="252"/>
                  </a:cubicBezTo>
                  <a:cubicBezTo>
                    <a:pt x="297" y="206"/>
                    <a:pt x="297" y="161"/>
                    <a:pt x="297" y="138"/>
                  </a:cubicBezTo>
                  <a:cubicBezTo>
                    <a:pt x="297" y="92"/>
                    <a:pt x="274" y="46"/>
                    <a:pt x="251" y="24"/>
                  </a:cubicBezTo>
                  <a:cubicBezTo>
                    <a:pt x="206" y="1"/>
                    <a:pt x="183" y="1"/>
                    <a:pt x="137"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38"/>
            <p:cNvSpPr/>
            <p:nvPr/>
          </p:nvSpPr>
          <p:spPr>
            <a:xfrm>
              <a:off x="9341096" y="3088876"/>
              <a:ext cx="5793" cy="5793"/>
            </a:xfrm>
            <a:custGeom>
              <a:avLst/>
              <a:gdLst/>
              <a:ahLst/>
              <a:cxnLst/>
              <a:rect l="l" t="t" r="r" b="b"/>
              <a:pathLst>
                <a:path w="207" h="207" extrusionOk="0">
                  <a:moveTo>
                    <a:pt x="92" y="1"/>
                  </a:moveTo>
                  <a:cubicBezTo>
                    <a:pt x="69" y="1"/>
                    <a:pt x="46" y="24"/>
                    <a:pt x="46" y="47"/>
                  </a:cubicBezTo>
                  <a:cubicBezTo>
                    <a:pt x="24" y="69"/>
                    <a:pt x="1" y="92"/>
                    <a:pt x="24" y="115"/>
                  </a:cubicBezTo>
                  <a:cubicBezTo>
                    <a:pt x="24" y="138"/>
                    <a:pt x="24" y="161"/>
                    <a:pt x="46" y="184"/>
                  </a:cubicBezTo>
                  <a:cubicBezTo>
                    <a:pt x="69" y="206"/>
                    <a:pt x="92" y="206"/>
                    <a:pt x="115" y="206"/>
                  </a:cubicBezTo>
                  <a:cubicBezTo>
                    <a:pt x="138" y="206"/>
                    <a:pt x="161" y="184"/>
                    <a:pt x="183" y="161"/>
                  </a:cubicBezTo>
                  <a:cubicBezTo>
                    <a:pt x="206" y="138"/>
                    <a:pt x="206" y="115"/>
                    <a:pt x="206" y="92"/>
                  </a:cubicBezTo>
                  <a:cubicBezTo>
                    <a:pt x="206" y="69"/>
                    <a:pt x="183" y="47"/>
                    <a:pt x="183" y="24"/>
                  </a:cubicBezTo>
                  <a:cubicBezTo>
                    <a:pt x="161" y="1"/>
                    <a:pt x="138" y="1"/>
                    <a:pt x="92"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8"/>
            <p:cNvSpPr/>
            <p:nvPr/>
          </p:nvSpPr>
          <p:spPr>
            <a:xfrm>
              <a:off x="9305975" y="3138717"/>
              <a:ext cx="12173" cy="11530"/>
            </a:xfrm>
            <a:custGeom>
              <a:avLst/>
              <a:gdLst/>
              <a:ahLst/>
              <a:cxnLst/>
              <a:rect l="l" t="t" r="r" b="b"/>
              <a:pathLst>
                <a:path w="435" h="412" extrusionOk="0">
                  <a:moveTo>
                    <a:pt x="206" y="0"/>
                  </a:moveTo>
                  <a:cubicBezTo>
                    <a:pt x="137" y="0"/>
                    <a:pt x="92" y="46"/>
                    <a:pt x="69" y="69"/>
                  </a:cubicBezTo>
                  <a:cubicBezTo>
                    <a:pt x="23" y="114"/>
                    <a:pt x="0" y="183"/>
                    <a:pt x="23" y="229"/>
                  </a:cubicBezTo>
                  <a:cubicBezTo>
                    <a:pt x="23" y="274"/>
                    <a:pt x="46" y="320"/>
                    <a:pt x="92" y="365"/>
                  </a:cubicBezTo>
                  <a:cubicBezTo>
                    <a:pt x="137" y="411"/>
                    <a:pt x="183" y="411"/>
                    <a:pt x="229" y="411"/>
                  </a:cubicBezTo>
                  <a:cubicBezTo>
                    <a:pt x="297" y="411"/>
                    <a:pt x="343" y="365"/>
                    <a:pt x="366" y="343"/>
                  </a:cubicBezTo>
                  <a:cubicBezTo>
                    <a:pt x="411" y="297"/>
                    <a:pt x="434" y="229"/>
                    <a:pt x="411" y="183"/>
                  </a:cubicBezTo>
                  <a:cubicBezTo>
                    <a:pt x="411" y="137"/>
                    <a:pt x="388" y="92"/>
                    <a:pt x="343" y="46"/>
                  </a:cubicBezTo>
                  <a:cubicBezTo>
                    <a:pt x="297" y="0"/>
                    <a:pt x="251" y="0"/>
                    <a:pt x="206"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38"/>
            <p:cNvSpPr/>
            <p:nvPr/>
          </p:nvSpPr>
          <p:spPr>
            <a:xfrm>
              <a:off x="9351311" y="3179603"/>
              <a:ext cx="16651" cy="15979"/>
            </a:xfrm>
            <a:custGeom>
              <a:avLst/>
              <a:gdLst/>
              <a:ahLst/>
              <a:cxnLst/>
              <a:rect l="l" t="t" r="r" b="b"/>
              <a:pathLst>
                <a:path w="595" h="571" extrusionOk="0">
                  <a:moveTo>
                    <a:pt x="275" y="0"/>
                  </a:moveTo>
                  <a:cubicBezTo>
                    <a:pt x="184" y="0"/>
                    <a:pt x="115" y="69"/>
                    <a:pt x="69" y="114"/>
                  </a:cubicBezTo>
                  <a:cubicBezTo>
                    <a:pt x="24" y="160"/>
                    <a:pt x="1" y="251"/>
                    <a:pt x="24" y="320"/>
                  </a:cubicBezTo>
                  <a:cubicBezTo>
                    <a:pt x="24" y="388"/>
                    <a:pt x="47" y="457"/>
                    <a:pt x="115" y="525"/>
                  </a:cubicBezTo>
                  <a:cubicBezTo>
                    <a:pt x="184" y="571"/>
                    <a:pt x="252" y="571"/>
                    <a:pt x="321" y="571"/>
                  </a:cubicBezTo>
                  <a:cubicBezTo>
                    <a:pt x="389" y="571"/>
                    <a:pt x="480" y="525"/>
                    <a:pt x="526" y="479"/>
                  </a:cubicBezTo>
                  <a:cubicBezTo>
                    <a:pt x="572" y="411"/>
                    <a:pt x="594" y="342"/>
                    <a:pt x="572" y="274"/>
                  </a:cubicBezTo>
                  <a:cubicBezTo>
                    <a:pt x="572" y="183"/>
                    <a:pt x="526" y="114"/>
                    <a:pt x="480" y="69"/>
                  </a:cubicBezTo>
                  <a:cubicBezTo>
                    <a:pt x="412" y="23"/>
                    <a:pt x="343" y="0"/>
                    <a:pt x="275"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8"/>
            <p:cNvSpPr/>
            <p:nvPr/>
          </p:nvSpPr>
          <p:spPr>
            <a:xfrm>
              <a:off x="9446488" y="3108689"/>
              <a:ext cx="14720" cy="14076"/>
            </a:xfrm>
            <a:custGeom>
              <a:avLst/>
              <a:gdLst/>
              <a:ahLst/>
              <a:cxnLst/>
              <a:rect l="l" t="t" r="r" b="b"/>
              <a:pathLst>
                <a:path w="526" h="503" extrusionOk="0">
                  <a:moveTo>
                    <a:pt x="229" y="0"/>
                  </a:moveTo>
                  <a:cubicBezTo>
                    <a:pt x="184" y="0"/>
                    <a:pt x="115" y="46"/>
                    <a:pt x="69" y="92"/>
                  </a:cubicBezTo>
                  <a:cubicBezTo>
                    <a:pt x="24" y="137"/>
                    <a:pt x="1" y="206"/>
                    <a:pt x="1" y="274"/>
                  </a:cubicBezTo>
                  <a:cubicBezTo>
                    <a:pt x="24" y="343"/>
                    <a:pt x="47" y="411"/>
                    <a:pt x="92" y="434"/>
                  </a:cubicBezTo>
                  <a:cubicBezTo>
                    <a:pt x="161" y="480"/>
                    <a:pt x="229" y="503"/>
                    <a:pt x="298" y="503"/>
                  </a:cubicBezTo>
                  <a:cubicBezTo>
                    <a:pt x="343" y="503"/>
                    <a:pt x="412" y="457"/>
                    <a:pt x="457" y="411"/>
                  </a:cubicBezTo>
                  <a:cubicBezTo>
                    <a:pt x="503" y="366"/>
                    <a:pt x="526" y="297"/>
                    <a:pt x="526" y="229"/>
                  </a:cubicBezTo>
                  <a:cubicBezTo>
                    <a:pt x="503" y="160"/>
                    <a:pt x="480" y="92"/>
                    <a:pt x="435" y="46"/>
                  </a:cubicBezTo>
                  <a:cubicBezTo>
                    <a:pt x="366" y="0"/>
                    <a:pt x="298" y="0"/>
                    <a:pt x="229"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38"/>
            <p:cNvSpPr/>
            <p:nvPr/>
          </p:nvSpPr>
          <p:spPr>
            <a:xfrm>
              <a:off x="9459277" y="3010965"/>
              <a:ext cx="5149" cy="5765"/>
            </a:xfrm>
            <a:custGeom>
              <a:avLst/>
              <a:gdLst/>
              <a:ahLst/>
              <a:cxnLst/>
              <a:rect l="l" t="t" r="r" b="b"/>
              <a:pathLst>
                <a:path w="184" h="206" extrusionOk="0">
                  <a:moveTo>
                    <a:pt x="92" y="0"/>
                  </a:moveTo>
                  <a:cubicBezTo>
                    <a:pt x="69" y="0"/>
                    <a:pt x="46" y="23"/>
                    <a:pt x="23" y="46"/>
                  </a:cubicBezTo>
                  <a:cubicBezTo>
                    <a:pt x="0" y="69"/>
                    <a:pt x="0" y="92"/>
                    <a:pt x="0" y="114"/>
                  </a:cubicBezTo>
                  <a:cubicBezTo>
                    <a:pt x="0" y="137"/>
                    <a:pt x="23" y="160"/>
                    <a:pt x="46" y="183"/>
                  </a:cubicBezTo>
                  <a:cubicBezTo>
                    <a:pt x="46" y="183"/>
                    <a:pt x="69" y="206"/>
                    <a:pt x="115" y="206"/>
                  </a:cubicBezTo>
                  <a:cubicBezTo>
                    <a:pt x="137" y="206"/>
                    <a:pt x="160" y="183"/>
                    <a:pt x="160" y="160"/>
                  </a:cubicBezTo>
                  <a:cubicBezTo>
                    <a:pt x="183" y="137"/>
                    <a:pt x="183" y="114"/>
                    <a:pt x="183" y="92"/>
                  </a:cubicBezTo>
                  <a:cubicBezTo>
                    <a:pt x="183" y="69"/>
                    <a:pt x="183" y="46"/>
                    <a:pt x="160" y="23"/>
                  </a:cubicBezTo>
                  <a:cubicBezTo>
                    <a:pt x="137" y="0"/>
                    <a:pt x="115" y="0"/>
                    <a:pt x="92"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38"/>
            <p:cNvSpPr/>
            <p:nvPr/>
          </p:nvSpPr>
          <p:spPr>
            <a:xfrm>
              <a:off x="9512281" y="3056945"/>
              <a:ext cx="7696" cy="7052"/>
            </a:xfrm>
            <a:custGeom>
              <a:avLst/>
              <a:gdLst/>
              <a:ahLst/>
              <a:cxnLst/>
              <a:rect l="l" t="t" r="r" b="b"/>
              <a:pathLst>
                <a:path w="275" h="252" extrusionOk="0">
                  <a:moveTo>
                    <a:pt x="115" y="1"/>
                  </a:moveTo>
                  <a:cubicBezTo>
                    <a:pt x="92" y="1"/>
                    <a:pt x="47" y="23"/>
                    <a:pt x="24" y="46"/>
                  </a:cubicBezTo>
                  <a:cubicBezTo>
                    <a:pt x="1" y="69"/>
                    <a:pt x="1" y="115"/>
                    <a:pt x="1" y="138"/>
                  </a:cubicBezTo>
                  <a:cubicBezTo>
                    <a:pt x="1" y="183"/>
                    <a:pt x="24" y="206"/>
                    <a:pt x="47" y="229"/>
                  </a:cubicBezTo>
                  <a:cubicBezTo>
                    <a:pt x="69" y="252"/>
                    <a:pt x="115" y="252"/>
                    <a:pt x="138" y="252"/>
                  </a:cubicBezTo>
                  <a:cubicBezTo>
                    <a:pt x="184" y="252"/>
                    <a:pt x="206" y="229"/>
                    <a:pt x="229" y="206"/>
                  </a:cubicBezTo>
                  <a:cubicBezTo>
                    <a:pt x="252" y="183"/>
                    <a:pt x="275" y="138"/>
                    <a:pt x="275" y="115"/>
                  </a:cubicBezTo>
                  <a:cubicBezTo>
                    <a:pt x="252" y="69"/>
                    <a:pt x="252" y="46"/>
                    <a:pt x="229" y="23"/>
                  </a:cubicBezTo>
                  <a:cubicBezTo>
                    <a:pt x="184" y="1"/>
                    <a:pt x="161" y="1"/>
                    <a:pt x="115"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38"/>
            <p:cNvSpPr/>
            <p:nvPr/>
          </p:nvSpPr>
          <p:spPr>
            <a:xfrm>
              <a:off x="9531450" y="3106142"/>
              <a:ext cx="7052" cy="7052"/>
            </a:xfrm>
            <a:custGeom>
              <a:avLst/>
              <a:gdLst/>
              <a:ahLst/>
              <a:cxnLst/>
              <a:rect l="l" t="t" r="r" b="b"/>
              <a:pathLst>
                <a:path w="252" h="252" extrusionOk="0">
                  <a:moveTo>
                    <a:pt x="115" y="0"/>
                  </a:moveTo>
                  <a:cubicBezTo>
                    <a:pt x="69" y="0"/>
                    <a:pt x="46" y="23"/>
                    <a:pt x="24" y="46"/>
                  </a:cubicBezTo>
                  <a:cubicBezTo>
                    <a:pt x="1" y="69"/>
                    <a:pt x="1" y="114"/>
                    <a:pt x="1" y="137"/>
                  </a:cubicBezTo>
                  <a:cubicBezTo>
                    <a:pt x="1" y="183"/>
                    <a:pt x="24" y="206"/>
                    <a:pt x="46" y="228"/>
                  </a:cubicBezTo>
                  <a:cubicBezTo>
                    <a:pt x="69" y="251"/>
                    <a:pt x="92" y="251"/>
                    <a:pt x="138" y="251"/>
                  </a:cubicBezTo>
                  <a:cubicBezTo>
                    <a:pt x="160" y="251"/>
                    <a:pt x="206" y="228"/>
                    <a:pt x="229" y="206"/>
                  </a:cubicBezTo>
                  <a:cubicBezTo>
                    <a:pt x="252" y="183"/>
                    <a:pt x="252" y="137"/>
                    <a:pt x="252" y="114"/>
                  </a:cubicBezTo>
                  <a:cubicBezTo>
                    <a:pt x="252" y="69"/>
                    <a:pt x="229" y="46"/>
                    <a:pt x="206" y="23"/>
                  </a:cubicBezTo>
                  <a:cubicBezTo>
                    <a:pt x="183" y="0"/>
                    <a:pt x="138" y="0"/>
                    <a:pt x="115"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38"/>
            <p:cNvSpPr/>
            <p:nvPr/>
          </p:nvSpPr>
          <p:spPr>
            <a:xfrm>
              <a:off x="9578717" y="3241562"/>
              <a:ext cx="16007" cy="15336"/>
            </a:xfrm>
            <a:custGeom>
              <a:avLst/>
              <a:gdLst/>
              <a:ahLst/>
              <a:cxnLst/>
              <a:rect l="l" t="t" r="r" b="b"/>
              <a:pathLst>
                <a:path w="572" h="548" extrusionOk="0">
                  <a:moveTo>
                    <a:pt x="252" y="0"/>
                  </a:moveTo>
                  <a:cubicBezTo>
                    <a:pt x="183" y="0"/>
                    <a:pt x="115" y="46"/>
                    <a:pt x="69" y="91"/>
                  </a:cubicBezTo>
                  <a:cubicBezTo>
                    <a:pt x="24" y="160"/>
                    <a:pt x="1" y="228"/>
                    <a:pt x="1" y="297"/>
                  </a:cubicBezTo>
                  <a:cubicBezTo>
                    <a:pt x="24" y="365"/>
                    <a:pt x="46" y="434"/>
                    <a:pt x="115" y="479"/>
                  </a:cubicBezTo>
                  <a:cubicBezTo>
                    <a:pt x="161" y="548"/>
                    <a:pt x="229" y="548"/>
                    <a:pt x="320" y="548"/>
                  </a:cubicBezTo>
                  <a:cubicBezTo>
                    <a:pt x="389" y="548"/>
                    <a:pt x="457" y="502"/>
                    <a:pt x="503" y="457"/>
                  </a:cubicBezTo>
                  <a:cubicBezTo>
                    <a:pt x="549" y="388"/>
                    <a:pt x="571" y="320"/>
                    <a:pt x="549" y="251"/>
                  </a:cubicBezTo>
                  <a:cubicBezTo>
                    <a:pt x="549" y="183"/>
                    <a:pt x="503" y="114"/>
                    <a:pt x="457" y="69"/>
                  </a:cubicBezTo>
                  <a:cubicBezTo>
                    <a:pt x="389" y="0"/>
                    <a:pt x="320" y="0"/>
                    <a:pt x="252"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38"/>
            <p:cNvSpPr/>
            <p:nvPr/>
          </p:nvSpPr>
          <p:spPr>
            <a:xfrm>
              <a:off x="9605555" y="3196198"/>
              <a:ext cx="11530" cy="12173"/>
            </a:xfrm>
            <a:custGeom>
              <a:avLst/>
              <a:gdLst/>
              <a:ahLst/>
              <a:cxnLst/>
              <a:rect l="l" t="t" r="r" b="b"/>
              <a:pathLst>
                <a:path w="412" h="435" extrusionOk="0">
                  <a:moveTo>
                    <a:pt x="183" y="1"/>
                  </a:moveTo>
                  <a:cubicBezTo>
                    <a:pt x="137" y="1"/>
                    <a:pt x="69" y="46"/>
                    <a:pt x="46" y="69"/>
                  </a:cubicBezTo>
                  <a:cubicBezTo>
                    <a:pt x="0" y="115"/>
                    <a:pt x="0" y="183"/>
                    <a:pt x="0" y="229"/>
                  </a:cubicBezTo>
                  <a:cubicBezTo>
                    <a:pt x="0" y="297"/>
                    <a:pt x="23" y="343"/>
                    <a:pt x="69" y="366"/>
                  </a:cubicBezTo>
                  <a:cubicBezTo>
                    <a:pt x="115" y="411"/>
                    <a:pt x="160" y="434"/>
                    <a:pt x="229" y="434"/>
                  </a:cubicBezTo>
                  <a:cubicBezTo>
                    <a:pt x="274" y="434"/>
                    <a:pt x="343" y="389"/>
                    <a:pt x="366" y="343"/>
                  </a:cubicBezTo>
                  <a:cubicBezTo>
                    <a:pt x="411" y="297"/>
                    <a:pt x="411" y="252"/>
                    <a:pt x="411" y="183"/>
                  </a:cubicBezTo>
                  <a:cubicBezTo>
                    <a:pt x="411" y="138"/>
                    <a:pt x="388" y="92"/>
                    <a:pt x="343" y="46"/>
                  </a:cubicBezTo>
                  <a:cubicBezTo>
                    <a:pt x="297" y="23"/>
                    <a:pt x="252" y="1"/>
                    <a:pt x="183"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38"/>
            <p:cNvSpPr/>
            <p:nvPr/>
          </p:nvSpPr>
          <p:spPr>
            <a:xfrm>
              <a:off x="9627915" y="3240918"/>
              <a:ext cx="7052" cy="6409"/>
            </a:xfrm>
            <a:custGeom>
              <a:avLst/>
              <a:gdLst/>
              <a:ahLst/>
              <a:cxnLst/>
              <a:rect l="l" t="t" r="r" b="b"/>
              <a:pathLst>
                <a:path w="252" h="229" extrusionOk="0">
                  <a:moveTo>
                    <a:pt x="114" y="0"/>
                  </a:moveTo>
                  <a:cubicBezTo>
                    <a:pt x="92" y="0"/>
                    <a:pt x="46" y="23"/>
                    <a:pt x="46" y="23"/>
                  </a:cubicBezTo>
                  <a:cubicBezTo>
                    <a:pt x="23" y="69"/>
                    <a:pt x="0" y="92"/>
                    <a:pt x="0" y="114"/>
                  </a:cubicBezTo>
                  <a:cubicBezTo>
                    <a:pt x="23" y="160"/>
                    <a:pt x="23" y="183"/>
                    <a:pt x="46" y="206"/>
                  </a:cubicBezTo>
                  <a:cubicBezTo>
                    <a:pt x="69" y="229"/>
                    <a:pt x="114" y="229"/>
                    <a:pt x="137" y="229"/>
                  </a:cubicBezTo>
                  <a:cubicBezTo>
                    <a:pt x="160" y="229"/>
                    <a:pt x="206" y="206"/>
                    <a:pt x="229" y="183"/>
                  </a:cubicBezTo>
                  <a:cubicBezTo>
                    <a:pt x="229" y="160"/>
                    <a:pt x="251" y="137"/>
                    <a:pt x="251" y="92"/>
                  </a:cubicBezTo>
                  <a:cubicBezTo>
                    <a:pt x="251" y="69"/>
                    <a:pt x="229" y="46"/>
                    <a:pt x="206" y="23"/>
                  </a:cubicBezTo>
                  <a:cubicBezTo>
                    <a:pt x="183" y="0"/>
                    <a:pt x="160" y="0"/>
                    <a:pt x="114"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8"/>
            <p:cNvSpPr/>
            <p:nvPr/>
          </p:nvSpPr>
          <p:spPr>
            <a:xfrm>
              <a:off x="9547430" y="3228773"/>
              <a:ext cx="5121" cy="5149"/>
            </a:xfrm>
            <a:custGeom>
              <a:avLst/>
              <a:gdLst/>
              <a:ahLst/>
              <a:cxnLst/>
              <a:rect l="l" t="t" r="r" b="b"/>
              <a:pathLst>
                <a:path w="183" h="184" extrusionOk="0">
                  <a:moveTo>
                    <a:pt x="69" y="1"/>
                  </a:moveTo>
                  <a:cubicBezTo>
                    <a:pt x="46" y="1"/>
                    <a:pt x="23" y="23"/>
                    <a:pt x="23" y="46"/>
                  </a:cubicBezTo>
                  <a:cubicBezTo>
                    <a:pt x="0" y="69"/>
                    <a:pt x="0" y="92"/>
                    <a:pt x="0" y="115"/>
                  </a:cubicBezTo>
                  <a:cubicBezTo>
                    <a:pt x="0" y="138"/>
                    <a:pt x="0" y="160"/>
                    <a:pt x="23" y="183"/>
                  </a:cubicBezTo>
                  <a:lnTo>
                    <a:pt x="92" y="183"/>
                  </a:lnTo>
                  <a:cubicBezTo>
                    <a:pt x="114" y="183"/>
                    <a:pt x="137" y="183"/>
                    <a:pt x="160" y="160"/>
                  </a:cubicBezTo>
                  <a:cubicBezTo>
                    <a:pt x="183" y="138"/>
                    <a:pt x="183" y="115"/>
                    <a:pt x="183" y="92"/>
                  </a:cubicBezTo>
                  <a:cubicBezTo>
                    <a:pt x="183" y="69"/>
                    <a:pt x="160" y="46"/>
                    <a:pt x="137" y="23"/>
                  </a:cubicBezTo>
                  <a:cubicBezTo>
                    <a:pt x="114" y="1"/>
                    <a:pt x="92" y="1"/>
                    <a:pt x="69"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38"/>
            <p:cNvSpPr/>
            <p:nvPr/>
          </p:nvSpPr>
          <p:spPr>
            <a:xfrm>
              <a:off x="9735853" y="3297756"/>
              <a:ext cx="17910" cy="17295"/>
            </a:xfrm>
            <a:custGeom>
              <a:avLst/>
              <a:gdLst/>
              <a:ahLst/>
              <a:cxnLst/>
              <a:rect l="l" t="t" r="r" b="b"/>
              <a:pathLst>
                <a:path w="640" h="618" extrusionOk="0">
                  <a:moveTo>
                    <a:pt x="298" y="1"/>
                  </a:moveTo>
                  <a:cubicBezTo>
                    <a:pt x="206" y="1"/>
                    <a:pt x="138" y="69"/>
                    <a:pt x="92" y="115"/>
                  </a:cubicBezTo>
                  <a:cubicBezTo>
                    <a:pt x="24" y="183"/>
                    <a:pt x="1" y="275"/>
                    <a:pt x="24" y="343"/>
                  </a:cubicBezTo>
                  <a:cubicBezTo>
                    <a:pt x="24" y="434"/>
                    <a:pt x="69" y="503"/>
                    <a:pt x="115" y="549"/>
                  </a:cubicBezTo>
                  <a:cubicBezTo>
                    <a:pt x="183" y="617"/>
                    <a:pt x="275" y="617"/>
                    <a:pt x="343" y="617"/>
                  </a:cubicBezTo>
                  <a:cubicBezTo>
                    <a:pt x="434" y="617"/>
                    <a:pt x="503" y="571"/>
                    <a:pt x="549" y="503"/>
                  </a:cubicBezTo>
                  <a:cubicBezTo>
                    <a:pt x="617" y="434"/>
                    <a:pt x="640" y="366"/>
                    <a:pt x="617" y="275"/>
                  </a:cubicBezTo>
                  <a:cubicBezTo>
                    <a:pt x="617" y="206"/>
                    <a:pt x="571" y="115"/>
                    <a:pt x="526" y="69"/>
                  </a:cubicBezTo>
                  <a:cubicBezTo>
                    <a:pt x="457" y="24"/>
                    <a:pt x="366" y="1"/>
                    <a:pt x="298"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38"/>
            <p:cNvSpPr/>
            <p:nvPr/>
          </p:nvSpPr>
          <p:spPr>
            <a:xfrm>
              <a:off x="9752476" y="3250489"/>
              <a:ext cx="11530" cy="11530"/>
            </a:xfrm>
            <a:custGeom>
              <a:avLst/>
              <a:gdLst/>
              <a:ahLst/>
              <a:cxnLst/>
              <a:rect l="l" t="t" r="r" b="b"/>
              <a:pathLst>
                <a:path w="412" h="412" extrusionOk="0">
                  <a:moveTo>
                    <a:pt x="183" y="1"/>
                  </a:moveTo>
                  <a:cubicBezTo>
                    <a:pt x="137" y="1"/>
                    <a:pt x="92" y="46"/>
                    <a:pt x="46" y="69"/>
                  </a:cubicBezTo>
                  <a:cubicBezTo>
                    <a:pt x="23" y="115"/>
                    <a:pt x="0" y="160"/>
                    <a:pt x="0" y="229"/>
                  </a:cubicBezTo>
                  <a:cubicBezTo>
                    <a:pt x="23" y="275"/>
                    <a:pt x="46" y="320"/>
                    <a:pt x="92" y="366"/>
                  </a:cubicBezTo>
                  <a:cubicBezTo>
                    <a:pt x="137" y="389"/>
                    <a:pt x="183" y="412"/>
                    <a:pt x="229" y="412"/>
                  </a:cubicBezTo>
                  <a:cubicBezTo>
                    <a:pt x="274" y="412"/>
                    <a:pt x="343" y="366"/>
                    <a:pt x="365" y="320"/>
                  </a:cubicBezTo>
                  <a:cubicBezTo>
                    <a:pt x="411" y="297"/>
                    <a:pt x="411" y="229"/>
                    <a:pt x="411" y="183"/>
                  </a:cubicBezTo>
                  <a:cubicBezTo>
                    <a:pt x="411" y="138"/>
                    <a:pt x="388" y="92"/>
                    <a:pt x="343" y="46"/>
                  </a:cubicBezTo>
                  <a:cubicBezTo>
                    <a:pt x="297" y="1"/>
                    <a:pt x="251" y="1"/>
                    <a:pt x="183"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38"/>
            <p:cNvSpPr/>
            <p:nvPr/>
          </p:nvSpPr>
          <p:spPr>
            <a:xfrm>
              <a:off x="9807411" y="3277327"/>
              <a:ext cx="4478" cy="4506"/>
            </a:xfrm>
            <a:custGeom>
              <a:avLst/>
              <a:gdLst/>
              <a:ahLst/>
              <a:cxnLst/>
              <a:rect l="l" t="t" r="r" b="b"/>
              <a:pathLst>
                <a:path w="160" h="161" extrusionOk="0">
                  <a:moveTo>
                    <a:pt x="69" y="0"/>
                  </a:moveTo>
                  <a:cubicBezTo>
                    <a:pt x="46" y="0"/>
                    <a:pt x="23" y="23"/>
                    <a:pt x="0" y="46"/>
                  </a:cubicBezTo>
                  <a:cubicBezTo>
                    <a:pt x="0" y="46"/>
                    <a:pt x="0" y="69"/>
                    <a:pt x="0" y="92"/>
                  </a:cubicBezTo>
                  <a:cubicBezTo>
                    <a:pt x="0" y="114"/>
                    <a:pt x="0" y="137"/>
                    <a:pt x="23" y="160"/>
                  </a:cubicBezTo>
                  <a:lnTo>
                    <a:pt x="92" y="160"/>
                  </a:lnTo>
                  <a:cubicBezTo>
                    <a:pt x="114" y="160"/>
                    <a:pt x="137" y="160"/>
                    <a:pt x="137" y="137"/>
                  </a:cubicBezTo>
                  <a:cubicBezTo>
                    <a:pt x="160" y="114"/>
                    <a:pt x="160" y="92"/>
                    <a:pt x="160" y="69"/>
                  </a:cubicBezTo>
                  <a:cubicBezTo>
                    <a:pt x="160" y="69"/>
                    <a:pt x="137" y="46"/>
                    <a:pt x="137" y="23"/>
                  </a:cubicBezTo>
                  <a:cubicBezTo>
                    <a:pt x="114" y="0"/>
                    <a:pt x="92" y="0"/>
                    <a:pt x="69"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38"/>
            <p:cNvSpPr/>
            <p:nvPr/>
          </p:nvSpPr>
          <p:spPr>
            <a:xfrm>
              <a:off x="9792075" y="3311188"/>
              <a:ext cx="4506" cy="5121"/>
            </a:xfrm>
            <a:custGeom>
              <a:avLst/>
              <a:gdLst/>
              <a:ahLst/>
              <a:cxnLst/>
              <a:rect l="l" t="t" r="r" b="b"/>
              <a:pathLst>
                <a:path w="161" h="183" extrusionOk="0">
                  <a:moveTo>
                    <a:pt x="69" y="0"/>
                  </a:moveTo>
                  <a:cubicBezTo>
                    <a:pt x="46" y="0"/>
                    <a:pt x="23" y="23"/>
                    <a:pt x="23" y="46"/>
                  </a:cubicBezTo>
                  <a:cubicBezTo>
                    <a:pt x="0" y="69"/>
                    <a:pt x="0" y="69"/>
                    <a:pt x="0" y="91"/>
                  </a:cubicBezTo>
                  <a:cubicBezTo>
                    <a:pt x="0" y="114"/>
                    <a:pt x="23" y="137"/>
                    <a:pt x="23" y="160"/>
                  </a:cubicBezTo>
                  <a:cubicBezTo>
                    <a:pt x="46" y="160"/>
                    <a:pt x="69" y="183"/>
                    <a:pt x="92" y="183"/>
                  </a:cubicBezTo>
                  <a:cubicBezTo>
                    <a:pt x="115" y="183"/>
                    <a:pt x="137" y="160"/>
                    <a:pt x="137" y="137"/>
                  </a:cubicBezTo>
                  <a:cubicBezTo>
                    <a:pt x="160" y="137"/>
                    <a:pt x="160" y="114"/>
                    <a:pt x="160" y="91"/>
                  </a:cubicBezTo>
                  <a:cubicBezTo>
                    <a:pt x="160" y="69"/>
                    <a:pt x="160" y="46"/>
                    <a:pt x="137" y="23"/>
                  </a:cubicBezTo>
                  <a:cubicBezTo>
                    <a:pt x="115" y="23"/>
                    <a:pt x="92" y="0"/>
                    <a:pt x="69"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8"/>
            <p:cNvSpPr/>
            <p:nvPr/>
          </p:nvSpPr>
          <p:spPr>
            <a:xfrm>
              <a:off x="9825293" y="3346310"/>
              <a:ext cx="8955" cy="8983"/>
            </a:xfrm>
            <a:custGeom>
              <a:avLst/>
              <a:gdLst/>
              <a:ahLst/>
              <a:cxnLst/>
              <a:rect l="l" t="t" r="r" b="b"/>
              <a:pathLst>
                <a:path w="320" h="321" extrusionOk="0">
                  <a:moveTo>
                    <a:pt x="137" y="0"/>
                  </a:moveTo>
                  <a:cubicBezTo>
                    <a:pt x="114" y="0"/>
                    <a:pt x="69" y="23"/>
                    <a:pt x="46" y="46"/>
                  </a:cubicBezTo>
                  <a:cubicBezTo>
                    <a:pt x="0" y="92"/>
                    <a:pt x="0" y="137"/>
                    <a:pt x="0" y="183"/>
                  </a:cubicBezTo>
                  <a:cubicBezTo>
                    <a:pt x="0" y="229"/>
                    <a:pt x="23" y="252"/>
                    <a:pt x="69" y="297"/>
                  </a:cubicBezTo>
                  <a:cubicBezTo>
                    <a:pt x="92" y="320"/>
                    <a:pt x="137" y="320"/>
                    <a:pt x="183" y="320"/>
                  </a:cubicBezTo>
                  <a:cubicBezTo>
                    <a:pt x="229" y="320"/>
                    <a:pt x="274" y="297"/>
                    <a:pt x="297" y="274"/>
                  </a:cubicBezTo>
                  <a:cubicBezTo>
                    <a:pt x="320" y="229"/>
                    <a:pt x="320" y="183"/>
                    <a:pt x="320" y="137"/>
                  </a:cubicBezTo>
                  <a:cubicBezTo>
                    <a:pt x="320" y="92"/>
                    <a:pt x="297" y="69"/>
                    <a:pt x="274" y="23"/>
                  </a:cubicBezTo>
                  <a:cubicBezTo>
                    <a:pt x="229" y="0"/>
                    <a:pt x="183" y="0"/>
                    <a:pt x="137"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8"/>
            <p:cNvSpPr/>
            <p:nvPr/>
          </p:nvSpPr>
          <p:spPr>
            <a:xfrm>
              <a:off x="9836795" y="3278614"/>
              <a:ext cx="7696" cy="7668"/>
            </a:xfrm>
            <a:custGeom>
              <a:avLst/>
              <a:gdLst/>
              <a:ahLst/>
              <a:cxnLst/>
              <a:rect l="l" t="t" r="r" b="b"/>
              <a:pathLst>
                <a:path w="275" h="274" extrusionOk="0">
                  <a:moveTo>
                    <a:pt x="137" y="0"/>
                  </a:moveTo>
                  <a:cubicBezTo>
                    <a:pt x="91" y="0"/>
                    <a:pt x="69" y="23"/>
                    <a:pt x="46" y="46"/>
                  </a:cubicBezTo>
                  <a:cubicBezTo>
                    <a:pt x="23" y="91"/>
                    <a:pt x="0" y="114"/>
                    <a:pt x="23" y="160"/>
                  </a:cubicBezTo>
                  <a:cubicBezTo>
                    <a:pt x="23" y="183"/>
                    <a:pt x="46" y="228"/>
                    <a:pt x="69" y="228"/>
                  </a:cubicBezTo>
                  <a:cubicBezTo>
                    <a:pt x="91" y="274"/>
                    <a:pt x="114" y="274"/>
                    <a:pt x="160" y="274"/>
                  </a:cubicBezTo>
                  <a:cubicBezTo>
                    <a:pt x="183" y="274"/>
                    <a:pt x="228" y="251"/>
                    <a:pt x="251" y="228"/>
                  </a:cubicBezTo>
                  <a:cubicBezTo>
                    <a:pt x="274" y="205"/>
                    <a:pt x="274" y="160"/>
                    <a:pt x="274" y="137"/>
                  </a:cubicBezTo>
                  <a:cubicBezTo>
                    <a:pt x="274" y="91"/>
                    <a:pt x="251" y="68"/>
                    <a:pt x="228" y="46"/>
                  </a:cubicBezTo>
                  <a:cubicBezTo>
                    <a:pt x="206" y="23"/>
                    <a:pt x="160" y="0"/>
                    <a:pt x="137"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8"/>
            <p:cNvSpPr/>
            <p:nvPr/>
          </p:nvSpPr>
          <p:spPr>
            <a:xfrm>
              <a:off x="9838054" y="3365479"/>
              <a:ext cx="14076" cy="13433"/>
            </a:xfrm>
            <a:custGeom>
              <a:avLst/>
              <a:gdLst/>
              <a:ahLst/>
              <a:cxnLst/>
              <a:rect l="l" t="t" r="r" b="b"/>
              <a:pathLst>
                <a:path w="503" h="480" extrusionOk="0">
                  <a:moveTo>
                    <a:pt x="229" y="0"/>
                  </a:moveTo>
                  <a:cubicBezTo>
                    <a:pt x="161" y="0"/>
                    <a:pt x="115" y="46"/>
                    <a:pt x="69" y="69"/>
                  </a:cubicBezTo>
                  <a:cubicBezTo>
                    <a:pt x="24" y="137"/>
                    <a:pt x="1" y="206"/>
                    <a:pt x="24" y="251"/>
                  </a:cubicBezTo>
                  <a:cubicBezTo>
                    <a:pt x="24" y="320"/>
                    <a:pt x="46" y="365"/>
                    <a:pt x="92" y="411"/>
                  </a:cubicBezTo>
                  <a:cubicBezTo>
                    <a:pt x="161" y="457"/>
                    <a:pt x="206" y="480"/>
                    <a:pt x="275" y="480"/>
                  </a:cubicBezTo>
                  <a:cubicBezTo>
                    <a:pt x="343" y="480"/>
                    <a:pt x="412" y="434"/>
                    <a:pt x="435" y="388"/>
                  </a:cubicBezTo>
                  <a:cubicBezTo>
                    <a:pt x="480" y="343"/>
                    <a:pt x="503" y="274"/>
                    <a:pt x="480" y="206"/>
                  </a:cubicBezTo>
                  <a:cubicBezTo>
                    <a:pt x="480" y="137"/>
                    <a:pt x="457" y="92"/>
                    <a:pt x="412" y="46"/>
                  </a:cubicBezTo>
                  <a:cubicBezTo>
                    <a:pt x="343" y="0"/>
                    <a:pt x="298" y="0"/>
                    <a:pt x="229"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8"/>
            <p:cNvSpPr/>
            <p:nvPr/>
          </p:nvSpPr>
          <p:spPr>
            <a:xfrm>
              <a:off x="9669417" y="3340573"/>
              <a:ext cx="12173" cy="12145"/>
            </a:xfrm>
            <a:custGeom>
              <a:avLst/>
              <a:gdLst/>
              <a:ahLst/>
              <a:cxnLst/>
              <a:rect l="l" t="t" r="r" b="b"/>
              <a:pathLst>
                <a:path w="435" h="434" extrusionOk="0">
                  <a:moveTo>
                    <a:pt x="206" y="0"/>
                  </a:moveTo>
                  <a:cubicBezTo>
                    <a:pt x="138" y="0"/>
                    <a:pt x="92" y="46"/>
                    <a:pt x="47" y="91"/>
                  </a:cubicBezTo>
                  <a:cubicBezTo>
                    <a:pt x="24" y="137"/>
                    <a:pt x="1" y="183"/>
                    <a:pt x="1" y="251"/>
                  </a:cubicBezTo>
                  <a:cubicBezTo>
                    <a:pt x="24" y="297"/>
                    <a:pt x="47" y="342"/>
                    <a:pt x="92" y="388"/>
                  </a:cubicBezTo>
                  <a:cubicBezTo>
                    <a:pt x="138" y="434"/>
                    <a:pt x="184" y="434"/>
                    <a:pt x="252" y="434"/>
                  </a:cubicBezTo>
                  <a:cubicBezTo>
                    <a:pt x="298" y="434"/>
                    <a:pt x="343" y="388"/>
                    <a:pt x="389" y="365"/>
                  </a:cubicBezTo>
                  <a:cubicBezTo>
                    <a:pt x="412" y="320"/>
                    <a:pt x="435" y="251"/>
                    <a:pt x="435" y="205"/>
                  </a:cubicBezTo>
                  <a:cubicBezTo>
                    <a:pt x="435" y="137"/>
                    <a:pt x="389" y="91"/>
                    <a:pt x="366" y="46"/>
                  </a:cubicBezTo>
                  <a:cubicBezTo>
                    <a:pt x="298" y="23"/>
                    <a:pt x="252" y="0"/>
                    <a:pt x="206"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8"/>
            <p:cNvSpPr/>
            <p:nvPr/>
          </p:nvSpPr>
          <p:spPr>
            <a:xfrm>
              <a:off x="9579361" y="3437009"/>
              <a:ext cx="8983" cy="8983"/>
            </a:xfrm>
            <a:custGeom>
              <a:avLst/>
              <a:gdLst/>
              <a:ahLst/>
              <a:cxnLst/>
              <a:rect l="l" t="t" r="r" b="b"/>
              <a:pathLst>
                <a:path w="321" h="321" extrusionOk="0">
                  <a:moveTo>
                    <a:pt x="138" y="1"/>
                  </a:moveTo>
                  <a:cubicBezTo>
                    <a:pt x="115" y="1"/>
                    <a:pt x="69" y="24"/>
                    <a:pt x="46" y="46"/>
                  </a:cubicBezTo>
                  <a:cubicBezTo>
                    <a:pt x="1" y="92"/>
                    <a:pt x="1" y="138"/>
                    <a:pt x="1" y="183"/>
                  </a:cubicBezTo>
                  <a:cubicBezTo>
                    <a:pt x="1" y="229"/>
                    <a:pt x="23" y="252"/>
                    <a:pt x="69" y="275"/>
                  </a:cubicBezTo>
                  <a:cubicBezTo>
                    <a:pt x="92" y="320"/>
                    <a:pt x="138" y="320"/>
                    <a:pt x="183" y="320"/>
                  </a:cubicBezTo>
                  <a:cubicBezTo>
                    <a:pt x="229" y="320"/>
                    <a:pt x="274" y="297"/>
                    <a:pt x="297" y="252"/>
                  </a:cubicBezTo>
                  <a:cubicBezTo>
                    <a:pt x="320" y="229"/>
                    <a:pt x="320" y="183"/>
                    <a:pt x="320" y="138"/>
                  </a:cubicBezTo>
                  <a:cubicBezTo>
                    <a:pt x="320" y="92"/>
                    <a:pt x="297" y="69"/>
                    <a:pt x="274" y="46"/>
                  </a:cubicBezTo>
                  <a:cubicBezTo>
                    <a:pt x="229" y="1"/>
                    <a:pt x="183" y="1"/>
                    <a:pt x="138"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8"/>
            <p:cNvSpPr/>
            <p:nvPr/>
          </p:nvSpPr>
          <p:spPr>
            <a:xfrm>
              <a:off x="9608745" y="3374406"/>
              <a:ext cx="4506" cy="4506"/>
            </a:xfrm>
            <a:custGeom>
              <a:avLst/>
              <a:gdLst/>
              <a:ahLst/>
              <a:cxnLst/>
              <a:rect l="l" t="t" r="r" b="b"/>
              <a:pathLst>
                <a:path w="161" h="161" extrusionOk="0">
                  <a:moveTo>
                    <a:pt x="69" y="1"/>
                  </a:moveTo>
                  <a:cubicBezTo>
                    <a:pt x="46" y="1"/>
                    <a:pt x="23" y="1"/>
                    <a:pt x="23" y="24"/>
                  </a:cubicBezTo>
                  <a:cubicBezTo>
                    <a:pt x="1" y="46"/>
                    <a:pt x="1" y="69"/>
                    <a:pt x="1" y="92"/>
                  </a:cubicBezTo>
                  <a:cubicBezTo>
                    <a:pt x="1" y="115"/>
                    <a:pt x="23" y="115"/>
                    <a:pt x="23" y="138"/>
                  </a:cubicBezTo>
                  <a:cubicBezTo>
                    <a:pt x="46" y="161"/>
                    <a:pt x="69" y="161"/>
                    <a:pt x="92" y="161"/>
                  </a:cubicBezTo>
                  <a:cubicBezTo>
                    <a:pt x="115" y="161"/>
                    <a:pt x="138" y="138"/>
                    <a:pt x="138" y="138"/>
                  </a:cubicBezTo>
                  <a:cubicBezTo>
                    <a:pt x="160" y="115"/>
                    <a:pt x="160" y="92"/>
                    <a:pt x="160" y="69"/>
                  </a:cubicBezTo>
                  <a:cubicBezTo>
                    <a:pt x="160" y="46"/>
                    <a:pt x="160" y="24"/>
                    <a:pt x="138"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8"/>
            <p:cNvSpPr/>
            <p:nvPr/>
          </p:nvSpPr>
          <p:spPr>
            <a:xfrm>
              <a:off x="9643251" y="3397410"/>
              <a:ext cx="10243" cy="10243"/>
            </a:xfrm>
            <a:custGeom>
              <a:avLst/>
              <a:gdLst/>
              <a:ahLst/>
              <a:cxnLst/>
              <a:rect l="l" t="t" r="r" b="b"/>
              <a:pathLst>
                <a:path w="366" h="366" extrusionOk="0">
                  <a:moveTo>
                    <a:pt x="160" y="1"/>
                  </a:moveTo>
                  <a:cubicBezTo>
                    <a:pt x="114" y="1"/>
                    <a:pt x="69" y="23"/>
                    <a:pt x="46" y="69"/>
                  </a:cubicBezTo>
                  <a:cubicBezTo>
                    <a:pt x="0" y="92"/>
                    <a:pt x="0" y="160"/>
                    <a:pt x="0" y="206"/>
                  </a:cubicBezTo>
                  <a:cubicBezTo>
                    <a:pt x="0" y="252"/>
                    <a:pt x="23" y="297"/>
                    <a:pt x="69" y="320"/>
                  </a:cubicBezTo>
                  <a:cubicBezTo>
                    <a:pt x="114" y="343"/>
                    <a:pt x="137" y="366"/>
                    <a:pt x="206" y="366"/>
                  </a:cubicBezTo>
                  <a:cubicBezTo>
                    <a:pt x="228" y="366"/>
                    <a:pt x="297" y="320"/>
                    <a:pt x="320" y="297"/>
                  </a:cubicBezTo>
                  <a:cubicBezTo>
                    <a:pt x="342" y="252"/>
                    <a:pt x="365" y="206"/>
                    <a:pt x="342" y="160"/>
                  </a:cubicBezTo>
                  <a:cubicBezTo>
                    <a:pt x="342" y="115"/>
                    <a:pt x="320" y="69"/>
                    <a:pt x="297" y="46"/>
                  </a:cubicBezTo>
                  <a:cubicBezTo>
                    <a:pt x="251" y="1"/>
                    <a:pt x="206" y="1"/>
                    <a:pt x="160"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8"/>
            <p:cNvSpPr/>
            <p:nvPr/>
          </p:nvSpPr>
          <p:spPr>
            <a:xfrm>
              <a:off x="9306619" y="3262634"/>
              <a:ext cx="14720" cy="14076"/>
            </a:xfrm>
            <a:custGeom>
              <a:avLst/>
              <a:gdLst/>
              <a:ahLst/>
              <a:cxnLst/>
              <a:rect l="l" t="t" r="r" b="b"/>
              <a:pathLst>
                <a:path w="526" h="503" extrusionOk="0">
                  <a:moveTo>
                    <a:pt x="228" y="0"/>
                  </a:moveTo>
                  <a:cubicBezTo>
                    <a:pt x="160" y="0"/>
                    <a:pt x="91" y="46"/>
                    <a:pt x="69" y="92"/>
                  </a:cubicBezTo>
                  <a:cubicBezTo>
                    <a:pt x="23" y="160"/>
                    <a:pt x="0" y="229"/>
                    <a:pt x="0" y="297"/>
                  </a:cubicBezTo>
                  <a:cubicBezTo>
                    <a:pt x="0" y="343"/>
                    <a:pt x="46" y="411"/>
                    <a:pt x="91" y="457"/>
                  </a:cubicBezTo>
                  <a:cubicBezTo>
                    <a:pt x="160" y="503"/>
                    <a:pt x="206" y="503"/>
                    <a:pt x="297" y="503"/>
                  </a:cubicBezTo>
                  <a:cubicBezTo>
                    <a:pt x="343" y="503"/>
                    <a:pt x="411" y="457"/>
                    <a:pt x="457" y="411"/>
                  </a:cubicBezTo>
                  <a:cubicBezTo>
                    <a:pt x="502" y="366"/>
                    <a:pt x="525" y="297"/>
                    <a:pt x="502" y="229"/>
                  </a:cubicBezTo>
                  <a:cubicBezTo>
                    <a:pt x="502" y="160"/>
                    <a:pt x="480" y="115"/>
                    <a:pt x="411" y="69"/>
                  </a:cubicBezTo>
                  <a:cubicBezTo>
                    <a:pt x="365" y="23"/>
                    <a:pt x="297" y="0"/>
                    <a:pt x="228"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8"/>
            <p:cNvSpPr/>
            <p:nvPr/>
          </p:nvSpPr>
          <p:spPr>
            <a:xfrm>
              <a:off x="9069614" y="3373147"/>
              <a:ext cx="11530" cy="10886"/>
            </a:xfrm>
            <a:custGeom>
              <a:avLst/>
              <a:gdLst/>
              <a:ahLst/>
              <a:cxnLst/>
              <a:rect l="l" t="t" r="r" b="b"/>
              <a:pathLst>
                <a:path w="412" h="389" extrusionOk="0">
                  <a:moveTo>
                    <a:pt x="184" y="0"/>
                  </a:moveTo>
                  <a:cubicBezTo>
                    <a:pt x="138" y="0"/>
                    <a:pt x="92" y="46"/>
                    <a:pt x="47" y="69"/>
                  </a:cubicBezTo>
                  <a:cubicBezTo>
                    <a:pt x="24" y="114"/>
                    <a:pt x="1" y="160"/>
                    <a:pt x="1" y="228"/>
                  </a:cubicBezTo>
                  <a:cubicBezTo>
                    <a:pt x="24" y="274"/>
                    <a:pt x="47" y="320"/>
                    <a:pt x="92" y="365"/>
                  </a:cubicBezTo>
                  <a:cubicBezTo>
                    <a:pt x="115" y="388"/>
                    <a:pt x="184" y="388"/>
                    <a:pt x="229" y="388"/>
                  </a:cubicBezTo>
                  <a:cubicBezTo>
                    <a:pt x="275" y="388"/>
                    <a:pt x="343" y="365"/>
                    <a:pt x="366" y="320"/>
                  </a:cubicBezTo>
                  <a:cubicBezTo>
                    <a:pt x="389" y="297"/>
                    <a:pt x="412" y="228"/>
                    <a:pt x="412" y="183"/>
                  </a:cubicBezTo>
                  <a:cubicBezTo>
                    <a:pt x="412" y="137"/>
                    <a:pt x="366" y="91"/>
                    <a:pt x="343" y="46"/>
                  </a:cubicBezTo>
                  <a:cubicBezTo>
                    <a:pt x="298" y="0"/>
                    <a:pt x="252" y="0"/>
                    <a:pt x="184"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8"/>
            <p:cNvSpPr/>
            <p:nvPr/>
          </p:nvSpPr>
          <p:spPr>
            <a:xfrm>
              <a:off x="9110500" y="3363548"/>
              <a:ext cx="5793" cy="5793"/>
            </a:xfrm>
            <a:custGeom>
              <a:avLst/>
              <a:gdLst/>
              <a:ahLst/>
              <a:cxnLst/>
              <a:rect l="l" t="t" r="r" b="b"/>
              <a:pathLst>
                <a:path w="207" h="207" extrusionOk="0">
                  <a:moveTo>
                    <a:pt x="92" y="1"/>
                  </a:moveTo>
                  <a:cubicBezTo>
                    <a:pt x="69" y="1"/>
                    <a:pt x="46" y="24"/>
                    <a:pt x="24" y="46"/>
                  </a:cubicBezTo>
                  <a:cubicBezTo>
                    <a:pt x="1" y="69"/>
                    <a:pt x="1" y="92"/>
                    <a:pt x="1" y="115"/>
                  </a:cubicBezTo>
                  <a:cubicBezTo>
                    <a:pt x="1" y="138"/>
                    <a:pt x="24" y="161"/>
                    <a:pt x="24" y="183"/>
                  </a:cubicBezTo>
                  <a:cubicBezTo>
                    <a:pt x="46" y="183"/>
                    <a:pt x="69" y="206"/>
                    <a:pt x="115" y="206"/>
                  </a:cubicBezTo>
                  <a:cubicBezTo>
                    <a:pt x="138" y="206"/>
                    <a:pt x="161" y="183"/>
                    <a:pt x="161" y="161"/>
                  </a:cubicBezTo>
                  <a:cubicBezTo>
                    <a:pt x="183" y="138"/>
                    <a:pt x="206" y="115"/>
                    <a:pt x="183" y="92"/>
                  </a:cubicBezTo>
                  <a:cubicBezTo>
                    <a:pt x="183" y="69"/>
                    <a:pt x="183" y="46"/>
                    <a:pt x="161" y="24"/>
                  </a:cubicBezTo>
                  <a:cubicBezTo>
                    <a:pt x="138" y="1"/>
                    <a:pt x="115" y="1"/>
                    <a:pt x="92"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8"/>
            <p:cNvSpPr/>
            <p:nvPr/>
          </p:nvSpPr>
          <p:spPr>
            <a:xfrm>
              <a:off x="8414261" y="2765033"/>
              <a:ext cx="1488970" cy="936462"/>
            </a:xfrm>
            <a:custGeom>
              <a:avLst/>
              <a:gdLst/>
              <a:ahLst/>
              <a:cxnLst/>
              <a:rect l="l" t="t" r="r" b="b"/>
              <a:pathLst>
                <a:path w="53206" h="33463" extrusionOk="0">
                  <a:moveTo>
                    <a:pt x="16982" y="1"/>
                  </a:moveTo>
                  <a:cubicBezTo>
                    <a:pt x="16891" y="1"/>
                    <a:pt x="16800" y="69"/>
                    <a:pt x="16777" y="137"/>
                  </a:cubicBezTo>
                  <a:cubicBezTo>
                    <a:pt x="16708" y="252"/>
                    <a:pt x="16754" y="411"/>
                    <a:pt x="16868" y="480"/>
                  </a:cubicBezTo>
                  <a:cubicBezTo>
                    <a:pt x="17119" y="640"/>
                    <a:pt x="17370" y="799"/>
                    <a:pt x="17599" y="982"/>
                  </a:cubicBezTo>
                  <a:cubicBezTo>
                    <a:pt x="19607" y="2420"/>
                    <a:pt x="21205" y="4246"/>
                    <a:pt x="22529" y="5844"/>
                  </a:cubicBezTo>
                  <a:cubicBezTo>
                    <a:pt x="23099" y="6529"/>
                    <a:pt x="23670" y="7236"/>
                    <a:pt x="24218" y="7967"/>
                  </a:cubicBezTo>
                  <a:lnTo>
                    <a:pt x="24652" y="8514"/>
                  </a:lnTo>
                  <a:lnTo>
                    <a:pt x="24789" y="8697"/>
                  </a:lnTo>
                  <a:cubicBezTo>
                    <a:pt x="25177" y="9176"/>
                    <a:pt x="25565" y="9678"/>
                    <a:pt x="25953" y="10181"/>
                  </a:cubicBezTo>
                  <a:cubicBezTo>
                    <a:pt x="27185" y="11801"/>
                    <a:pt x="28304" y="13467"/>
                    <a:pt x="29513" y="15316"/>
                  </a:cubicBezTo>
                  <a:lnTo>
                    <a:pt x="29719" y="15613"/>
                  </a:lnTo>
                  <a:cubicBezTo>
                    <a:pt x="29879" y="15887"/>
                    <a:pt x="30061" y="16138"/>
                    <a:pt x="30244" y="16389"/>
                  </a:cubicBezTo>
                  <a:cubicBezTo>
                    <a:pt x="30289" y="16458"/>
                    <a:pt x="30381" y="16503"/>
                    <a:pt x="30449" y="16503"/>
                  </a:cubicBezTo>
                  <a:lnTo>
                    <a:pt x="30540" y="16503"/>
                  </a:lnTo>
                  <a:cubicBezTo>
                    <a:pt x="30609" y="16503"/>
                    <a:pt x="30677" y="16458"/>
                    <a:pt x="30723" y="16412"/>
                  </a:cubicBezTo>
                  <a:cubicBezTo>
                    <a:pt x="30746" y="16343"/>
                    <a:pt x="30769" y="16275"/>
                    <a:pt x="30769" y="16229"/>
                  </a:cubicBezTo>
                  <a:cubicBezTo>
                    <a:pt x="30677" y="15818"/>
                    <a:pt x="30655" y="15408"/>
                    <a:pt x="30655" y="14974"/>
                  </a:cubicBezTo>
                  <a:lnTo>
                    <a:pt x="30632" y="15042"/>
                  </a:lnTo>
                  <a:cubicBezTo>
                    <a:pt x="30632" y="14289"/>
                    <a:pt x="30746" y="13559"/>
                    <a:pt x="30929" y="12851"/>
                  </a:cubicBezTo>
                  <a:cubicBezTo>
                    <a:pt x="31111" y="12166"/>
                    <a:pt x="31385" y="11504"/>
                    <a:pt x="31705" y="10911"/>
                  </a:cubicBezTo>
                  <a:lnTo>
                    <a:pt x="31727" y="10865"/>
                  </a:lnTo>
                  <a:cubicBezTo>
                    <a:pt x="32047" y="10340"/>
                    <a:pt x="32412" y="9861"/>
                    <a:pt x="32823" y="9450"/>
                  </a:cubicBezTo>
                  <a:cubicBezTo>
                    <a:pt x="33188" y="9085"/>
                    <a:pt x="33599" y="8765"/>
                    <a:pt x="34033" y="8514"/>
                  </a:cubicBezTo>
                  <a:cubicBezTo>
                    <a:pt x="34444" y="8263"/>
                    <a:pt x="34900" y="8058"/>
                    <a:pt x="35357" y="7921"/>
                  </a:cubicBezTo>
                  <a:cubicBezTo>
                    <a:pt x="35859" y="7784"/>
                    <a:pt x="36338" y="7738"/>
                    <a:pt x="36795" y="7715"/>
                  </a:cubicBezTo>
                  <a:cubicBezTo>
                    <a:pt x="37183" y="7715"/>
                    <a:pt x="37571" y="7761"/>
                    <a:pt x="37913" y="7852"/>
                  </a:cubicBezTo>
                  <a:cubicBezTo>
                    <a:pt x="38255" y="7944"/>
                    <a:pt x="38598" y="8081"/>
                    <a:pt x="38895" y="8263"/>
                  </a:cubicBezTo>
                  <a:cubicBezTo>
                    <a:pt x="39168" y="8423"/>
                    <a:pt x="39442" y="8628"/>
                    <a:pt x="39671" y="8857"/>
                  </a:cubicBezTo>
                  <a:lnTo>
                    <a:pt x="39716" y="8880"/>
                  </a:lnTo>
                  <a:cubicBezTo>
                    <a:pt x="39945" y="9131"/>
                    <a:pt x="40150" y="9405"/>
                    <a:pt x="40355" y="9701"/>
                  </a:cubicBezTo>
                  <a:lnTo>
                    <a:pt x="40378" y="9747"/>
                  </a:lnTo>
                  <a:lnTo>
                    <a:pt x="40355" y="9724"/>
                  </a:lnTo>
                  <a:lnTo>
                    <a:pt x="40355" y="9724"/>
                  </a:lnTo>
                  <a:cubicBezTo>
                    <a:pt x="40538" y="10044"/>
                    <a:pt x="40698" y="10409"/>
                    <a:pt x="40812" y="10797"/>
                  </a:cubicBezTo>
                  <a:cubicBezTo>
                    <a:pt x="40926" y="11231"/>
                    <a:pt x="40972" y="11687"/>
                    <a:pt x="40994" y="12144"/>
                  </a:cubicBezTo>
                  <a:cubicBezTo>
                    <a:pt x="40972" y="12646"/>
                    <a:pt x="40903" y="13194"/>
                    <a:pt x="40766" y="13764"/>
                  </a:cubicBezTo>
                  <a:lnTo>
                    <a:pt x="40766" y="13810"/>
                  </a:lnTo>
                  <a:lnTo>
                    <a:pt x="40743" y="13810"/>
                  </a:lnTo>
                  <a:cubicBezTo>
                    <a:pt x="40629" y="14243"/>
                    <a:pt x="40492" y="14631"/>
                    <a:pt x="40310" y="14951"/>
                  </a:cubicBezTo>
                  <a:lnTo>
                    <a:pt x="40287" y="14997"/>
                  </a:lnTo>
                  <a:cubicBezTo>
                    <a:pt x="40173" y="15156"/>
                    <a:pt x="40081" y="15293"/>
                    <a:pt x="39990" y="15408"/>
                  </a:cubicBezTo>
                  <a:cubicBezTo>
                    <a:pt x="39945" y="15453"/>
                    <a:pt x="39922" y="15522"/>
                    <a:pt x="39922" y="15590"/>
                  </a:cubicBezTo>
                  <a:cubicBezTo>
                    <a:pt x="39945" y="15659"/>
                    <a:pt x="39967" y="15727"/>
                    <a:pt x="40036" y="15750"/>
                  </a:cubicBezTo>
                  <a:cubicBezTo>
                    <a:pt x="40081" y="15796"/>
                    <a:pt x="40127" y="15818"/>
                    <a:pt x="40173" y="15818"/>
                  </a:cubicBezTo>
                  <a:cubicBezTo>
                    <a:pt x="40218" y="15818"/>
                    <a:pt x="40241" y="15796"/>
                    <a:pt x="40264" y="15796"/>
                  </a:cubicBezTo>
                  <a:lnTo>
                    <a:pt x="40310" y="15796"/>
                  </a:lnTo>
                  <a:cubicBezTo>
                    <a:pt x="40424" y="15796"/>
                    <a:pt x="40515" y="15727"/>
                    <a:pt x="40538" y="15636"/>
                  </a:cubicBezTo>
                  <a:cubicBezTo>
                    <a:pt x="40584" y="15590"/>
                    <a:pt x="40606" y="15522"/>
                    <a:pt x="40629" y="15453"/>
                  </a:cubicBezTo>
                  <a:cubicBezTo>
                    <a:pt x="40721" y="15316"/>
                    <a:pt x="40812" y="15202"/>
                    <a:pt x="40926" y="15088"/>
                  </a:cubicBezTo>
                  <a:cubicBezTo>
                    <a:pt x="41063" y="14951"/>
                    <a:pt x="41223" y="14837"/>
                    <a:pt x="41405" y="14723"/>
                  </a:cubicBezTo>
                  <a:cubicBezTo>
                    <a:pt x="41588" y="14609"/>
                    <a:pt x="41793" y="14540"/>
                    <a:pt x="41999" y="14472"/>
                  </a:cubicBezTo>
                  <a:cubicBezTo>
                    <a:pt x="42204" y="14403"/>
                    <a:pt x="42387" y="14380"/>
                    <a:pt x="42592" y="14380"/>
                  </a:cubicBezTo>
                  <a:cubicBezTo>
                    <a:pt x="42775" y="14380"/>
                    <a:pt x="42935" y="14403"/>
                    <a:pt x="43117" y="14449"/>
                  </a:cubicBezTo>
                  <a:cubicBezTo>
                    <a:pt x="43254" y="14495"/>
                    <a:pt x="43391" y="14540"/>
                    <a:pt x="43528" y="14609"/>
                  </a:cubicBezTo>
                  <a:cubicBezTo>
                    <a:pt x="43642" y="14700"/>
                    <a:pt x="43756" y="14791"/>
                    <a:pt x="43870" y="14883"/>
                  </a:cubicBezTo>
                  <a:cubicBezTo>
                    <a:pt x="43962" y="14997"/>
                    <a:pt x="44053" y="15088"/>
                    <a:pt x="44122" y="15225"/>
                  </a:cubicBezTo>
                  <a:cubicBezTo>
                    <a:pt x="44213" y="15385"/>
                    <a:pt x="44281" y="15545"/>
                    <a:pt x="44327" y="15750"/>
                  </a:cubicBezTo>
                  <a:cubicBezTo>
                    <a:pt x="44418" y="16024"/>
                    <a:pt x="44441" y="16321"/>
                    <a:pt x="44464" y="16663"/>
                  </a:cubicBezTo>
                  <a:lnTo>
                    <a:pt x="44464" y="16686"/>
                  </a:lnTo>
                  <a:cubicBezTo>
                    <a:pt x="44464" y="16983"/>
                    <a:pt x="44441" y="17279"/>
                    <a:pt x="44395" y="17576"/>
                  </a:cubicBezTo>
                  <a:cubicBezTo>
                    <a:pt x="44373" y="17690"/>
                    <a:pt x="44441" y="17804"/>
                    <a:pt x="44555" y="17850"/>
                  </a:cubicBezTo>
                  <a:cubicBezTo>
                    <a:pt x="44578" y="17873"/>
                    <a:pt x="44601" y="17873"/>
                    <a:pt x="44647" y="17873"/>
                  </a:cubicBezTo>
                  <a:cubicBezTo>
                    <a:pt x="44738" y="17873"/>
                    <a:pt x="44806" y="17827"/>
                    <a:pt x="44852" y="17759"/>
                  </a:cubicBezTo>
                  <a:cubicBezTo>
                    <a:pt x="44943" y="17622"/>
                    <a:pt x="45057" y="17507"/>
                    <a:pt x="45149" y="17393"/>
                  </a:cubicBezTo>
                  <a:cubicBezTo>
                    <a:pt x="45331" y="17211"/>
                    <a:pt x="45560" y="17051"/>
                    <a:pt x="45788" y="16891"/>
                  </a:cubicBezTo>
                  <a:cubicBezTo>
                    <a:pt x="46085" y="16731"/>
                    <a:pt x="46381" y="16617"/>
                    <a:pt x="46701" y="16526"/>
                  </a:cubicBezTo>
                  <a:lnTo>
                    <a:pt x="46678" y="16503"/>
                  </a:lnTo>
                  <a:cubicBezTo>
                    <a:pt x="47089" y="16412"/>
                    <a:pt x="47568" y="16343"/>
                    <a:pt x="48025" y="16343"/>
                  </a:cubicBezTo>
                  <a:cubicBezTo>
                    <a:pt x="48504" y="16343"/>
                    <a:pt x="48983" y="16412"/>
                    <a:pt x="49440" y="16526"/>
                  </a:cubicBezTo>
                  <a:cubicBezTo>
                    <a:pt x="49874" y="16640"/>
                    <a:pt x="50262" y="16800"/>
                    <a:pt x="50604" y="16983"/>
                  </a:cubicBezTo>
                  <a:cubicBezTo>
                    <a:pt x="50878" y="17142"/>
                    <a:pt x="51106" y="17325"/>
                    <a:pt x="51312" y="17507"/>
                  </a:cubicBezTo>
                  <a:cubicBezTo>
                    <a:pt x="51517" y="17736"/>
                    <a:pt x="51722" y="18010"/>
                    <a:pt x="51928" y="18352"/>
                  </a:cubicBezTo>
                  <a:cubicBezTo>
                    <a:pt x="52156" y="18763"/>
                    <a:pt x="52339" y="19197"/>
                    <a:pt x="52476" y="19653"/>
                  </a:cubicBezTo>
                  <a:cubicBezTo>
                    <a:pt x="52590" y="20064"/>
                    <a:pt x="52658" y="20498"/>
                    <a:pt x="52681" y="20908"/>
                  </a:cubicBezTo>
                  <a:cubicBezTo>
                    <a:pt x="52681" y="21251"/>
                    <a:pt x="52635" y="21570"/>
                    <a:pt x="52567" y="21867"/>
                  </a:cubicBezTo>
                  <a:cubicBezTo>
                    <a:pt x="52498" y="22095"/>
                    <a:pt x="52407" y="22301"/>
                    <a:pt x="52293" y="22483"/>
                  </a:cubicBezTo>
                  <a:cubicBezTo>
                    <a:pt x="52202" y="22643"/>
                    <a:pt x="52065" y="22826"/>
                    <a:pt x="51928" y="22963"/>
                  </a:cubicBezTo>
                  <a:cubicBezTo>
                    <a:pt x="51768" y="23100"/>
                    <a:pt x="51608" y="23237"/>
                    <a:pt x="51426" y="23351"/>
                  </a:cubicBezTo>
                  <a:cubicBezTo>
                    <a:pt x="51197" y="23465"/>
                    <a:pt x="50969" y="23579"/>
                    <a:pt x="50718" y="23647"/>
                  </a:cubicBezTo>
                  <a:cubicBezTo>
                    <a:pt x="50399" y="23739"/>
                    <a:pt x="50056" y="23784"/>
                    <a:pt x="49714" y="23784"/>
                  </a:cubicBezTo>
                  <a:cubicBezTo>
                    <a:pt x="49280" y="23784"/>
                    <a:pt x="48846" y="23739"/>
                    <a:pt x="48367" y="23602"/>
                  </a:cubicBezTo>
                  <a:cubicBezTo>
                    <a:pt x="47637" y="23419"/>
                    <a:pt x="46883" y="23100"/>
                    <a:pt x="46130" y="22666"/>
                  </a:cubicBezTo>
                  <a:lnTo>
                    <a:pt x="46085" y="22643"/>
                  </a:lnTo>
                  <a:lnTo>
                    <a:pt x="46062" y="22620"/>
                  </a:lnTo>
                  <a:cubicBezTo>
                    <a:pt x="46016" y="22598"/>
                    <a:pt x="45970" y="22575"/>
                    <a:pt x="45902" y="22575"/>
                  </a:cubicBezTo>
                  <a:lnTo>
                    <a:pt x="45811" y="22575"/>
                  </a:lnTo>
                  <a:cubicBezTo>
                    <a:pt x="45696" y="22575"/>
                    <a:pt x="45582" y="22666"/>
                    <a:pt x="45560" y="22780"/>
                  </a:cubicBezTo>
                  <a:cubicBezTo>
                    <a:pt x="45537" y="23008"/>
                    <a:pt x="45491" y="23259"/>
                    <a:pt x="45423" y="23465"/>
                  </a:cubicBezTo>
                  <a:cubicBezTo>
                    <a:pt x="45308" y="23739"/>
                    <a:pt x="45194" y="24013"/>
                    <a:pt x="45035" y="24241"/>
                  </a:cubicBezTo>
                  <a:cubicBezTo>
                    <a:pt x="44858" y="24506"/>
                    <a:pt x="44660" y="24728"/>
                    <a:pt x="44441" y="24949"/>
                  </a:cubicBezTo>
                  <a:lnTo>
                    <a:pt x="44441" y="24949"/>
                  </a:lnTo>
                  <a:cubicBezTo>
                    <a:pt x="44144" y="25200"/>
                    <a:pt x="43825" y="25428"/>
                    <a:pt x="43460" y="25610"/>
                  </a:cubicBezTo>
                  <a:lnTo>
                    <a:pt x="43414" y="25633"/>
                  </a:lnTo>
                  <a:cubicBezTo>
                    <a:pt x="42980" y="25839"/>
                    <a:pt x="42501" y="25998"/>
                    <a:pt x="41999" y="26113"/>
                  </a:cubicBezTo>
                  <a:cubicBezTo>
                    <a:pt x="41542" y="26204"/>
                    <a:pt x="41063" y="26272"/>
                    <a:pt x="40606" y="26272"/>
                  </a:cubicBezTo>
                  <a:cubicBezTo>
                    <a:pt x="40469" y="26272"/>
                    <a:pt x="40355" y="26250"/>
                    <a:pt x="40241" y="26250"/>
                  </a:cubicBezTo>
                  <a:cubicBezTo>
                    <a:pt x="39693" y="26227"/>
                    <a:pt x="39168" y="26113"/>
                    <a:pt x="38689" y="25953"/>
                  </a:cubicBezTo>
                  <a:cubicBezTo>
                    <a:pt x="38301" y="25816"/>
                    <a:pt x="37936" y="25656"/>
                    <a:pt x="37616" y="25451"/>
                  </a:cubicBezTo>
                  <a:cubicBezTo>
                    <a:pt x="37342" y="25268"/>
                    <a:pt x="37114" y="25040"/>
                    <a:pt x="36909" y="24812"/>
                  </a:cubicBezTo>
                  <a:cubicBezTo>
                    <a:pt x="36863" y="24766"/>
                    <a:pt x="36795" y="24766"/>
                    <a:pt x="36726" y="24766"/>
                  </a:cubicBezTo>
                  <a:cubicBezTo>
                    <a:pt x="36635" y="24766"/>
                    <a:pt x="36544" y="24812"/>
                    <a:pt x="36498" y="24903"/>
                  </a:cubicBezTo>
                  <a:cubicBezTo>
                    <a:pt x="36452" y="25017"/>
                    <a:pt x="36384" y="25131"/>
                    <a:pt x="36292" y="25291"/>
                  </a:cubicBezTo>
                  <a:cubicBezTo>
                    <a:pt x="36087" y="25588"/>
                    <a:pt x="35859" y="25862"/>
                    <a:pt x="35585" y="26113"/>
                  </a:cubicBezTo>
                  <a:cubicBezTo>
                    <a:pt x="35220" y="26432"/>
                    <a:pt x="34786" y="26706"/>
                    <a:pt x="34329" y="26957"/>
                  </a:cubicBezTo>
                  <a:cubicBezTo>
                    <a:pt x="33759" y="27254"/>
                    <a:pt x="33143" y="27459"/>
                    <a:pt x="32458" y="27619"/>
                  </a:cubicBezTo>
                  <a:cubicBezTo>
                    <a:pt x="31910" y="27733"/>
                    <a:pt x="31317" y="27779"/>
                    <a:pt x="30769" y="27779"/>
                  </a:cubicBezTo>
                  <a:lnTo>
                    <a:pt x="30335" y="27779"/>
                  </a:lnTo>
                  <a:cubicBezTo>
                    <a:pt x="29764" y="27733"/>
                    <a:pt x="29217" y="27642"/>
                    <a:pt x="28714" y="27482"/>
                  </a:cubicBezTo>
                  <a:lnTo>
                    <a:pt x="28646" y="27459"/>
                  </a:lnTo>
                  <a:lnTo>
                    <a:pt x="28692" y="27482"/>
                  </a:lnTo>
                  <a:cubicBezTo>
                    <a:pt x="28304" y="27322"/>
                    <a:pt x="27961" y="27163"/>
                    <a:pt x="27642" y="26980"/>
                  </a:cubicBezTo>
                  <a:cubicBezTo>
                    <a:pt x="27619" y="26934"/>
                    <a:pt x="27573" y="26911"/>
                    <a:pt x="27528" y="26911"/>
                  </a:cubicBezTo>
                  <a:lnTo>
                    <a:pt x="27391" y="26911"/>
                  </a:lnTo>
                  <a:cubicBezTo>
                    <a:pt x="27322" y="26957"/>
                    <a:pt x="27254" y="27026"/>
                    <a:pt x="27231" y="27117"/>
                  </a:cubicBezTo>
                  <a:cubicBezTo>
                    <a:pt x="27208" y="27231"/>
                    <a:pt x="27185" y="27345"/>
                    <a:pt x="27162" y="27459"/>
                  </a:cubicBezTo>
                  <a:cubicBezTo>
                    <a:pt x="27117" y="27573"/>
                    <a:pt x="27071" y="27665"/>
                    <a:pt x="27003" y="27756"/>
                  </a:cubicBezTo>
                  <a:cubicBezTo>
                    <a:pt x="26957" y="27847"/>
                    <a:pt x="26888" y="27916"/>
                    <a:pt x="26820" y="27984"/>
                  </a:cubicBezTo>
                  <a:cubicBezTo>
                    <a:pt x="26751" y="28053"/>
                    <a:pt x="26660" y="28098"/>
                    <a:pt x="26569" y="28167"/>
                  </a:cubicBezTo>
                  <a:cubicBezTo>
                    <a:pt x="26455" y="28213"/>
                    <a:pt x="26318" y="28258"/>
                    <a:pt x="26158" y="28304"/>
                  </a:cubicBezTo>
                  <a:cubicBezTo>
                    <a:pt x="25998" y="28327"/>
                    <a:pt x="25793" y="28349"/>
                    <a:pt x="25587" y="28349"/>
                  </a:cubicBezTo>
                  <a:lnTo>
                    <a:pt x="25428" y="28349"/>
                  </a:lnTo>
                  <a:cubicBezTo>
                    <a:pt x="25222" y="28327"/>
                    <a:pt x="25017" y="28304"/>
                    <a:pt x="24789" y="28258"/>
                  </a:cubicBezTo>
                  <a:cubicBezTo>
                    <a:pt x="24766" y="28258"/>
                    <a:pt x="24743" y="28235"/>
                    <a:pt x="24720" y="28235"/>
                  </a:cubicBezTo>
                  <a:cubicBezTo>
                    <a:pt x="24629" y="28235"/>
                    <a:pt x="24560" y="28304"/>
                    <a:pt x="24515" y="28395"/>
                  </a:cubicBezTo>
                  <a:cubicBezTo>
                    <a:pt x="24469" y="28464"/>
                    <a:pt x="24469" y="28578"/>
                    <a:pt x="24515" y="28646"/>
                  </a:cubicBezTo>
                  <a:cubicBezTo>
                    <a:pt x="24606" y="28760"/>
                    <a:pt x="24674" y="28874"/>
                    <a:pt x="24720" y="28966"/>
                  </a:cubicBezTo>
                  <a:cubicBezTo>
                    <a:pt x="24789" y="29103"/>
                    <a:pt x="24834" y="29262"/>
                    <a:pt x="24880" y="29399"/>
                  </a:cubicBezTo>
                  <a:cubicBezTo>
                    <a:pt x="24903" y="29514"/>
                    <a:pt x="24903" y="29628"/>
                    <a:pt x="24903" y="29742"/>
                  </a:cubicBezTo>
                  <a:cubicBezTo>
                    <a:pt x="24903" y="29856"/>
                    <a:pt x="24880" y="29947"/>
                    <a:pt x="24857" y="30039"/>
                  </a:cubicBezTo>
                  <a:cubicBezTo>
                    <a:pt x="24811" y="30153"/>
                    <a:pt x="24743" y="30267"/>
                    <a:pt x="24697" y="30358"/>
                  </a:cubicBezTo>
                  <a:lnTo>
                    <a:pt x="24674" y="30381"/>
                  </a:lnTo>
                  <a:cubicBezTo>
                    <a:pt x="24583" y="30518"/>
                    <a:pt x="24492" y="30609"/>
                    <a:pt x="24378" y="30700"/>
                  </a:cubicBezTo>
                  <a:cubicBezTo>
                    <a:pt x="24218" y="30860"/>
                    <a:pt x="24012" y="30997"/>
                    <a:pt x="23784" y="31111"/>
                  </a:cubicBezTo>
                  <a:cubicBezTo>
                    <a:pt x="23465" y="31271"/>
                    <a:pt x="23122" y="31385"/>
                    <a:pt x="22757" y="31454"/>
                  </a:cubicBezTo>
                  <a:cubicBezTo>
                    <a:pt x="22415" y="31545"/>
                    <a:pt x="22049" y="31568"/>
                    <a:pt x="21684" y="31568"/>
                  </a:cubicBezTo>
                  <a:lnTo>
                    <a:pt x="21410" y="31568"/>
                  </a:lnTo>
                  <a:cubicBezTo>
                    <a:pt x="21000" y="31545"/>
                    <a:pt x="20634" y="31477"/>
                    <a:pt x="20269" y="31340"/>
                  </a:cubicBezTo>
                  <a:cubicBezTo>
                    <a:pt x="19995" y="31248"/>
                    <a:pt x="19744" y="31134"/>
                    <a:pt x="19516" y="30997"/>
                  </a:cubicBezTo>
                  <a:cubicBezTo>
                    <a:pt x="19333" y="30860"/>
                    <a:pt x="19151" y="30700"/>
                    <a:pt x="18991" y="30518"/>
                  </a:cubicBezTo>
                  <a:cubicBezTo>
                    <a:pt x="18854" y="30358"/>
                    <a:pt x="18717" y="30198"/>
                    <a:pt x="18626" y="30016"/>
                  </a:cubicBezTo>
                  <a:cubicBezTo>
                    <a:pt x="18512" y="29765"/>
                    <a:pt x="18397" y="29468"/>
                    <a:pt x="18329" y="29148"/>
                  </a:cubicBezTo>
                  <a:cubicBezTo>
                    <a:pt x="18306" y="28966"/>
                    <a:pt x="18260" y="28760"/>
                    <a:pt x="18238" y="28555"/>
                  </a:cubicBezTo>
                  <a:cubicBezTo>
                    <a:pt x="18238" y="28532"/>
                    <a:pt x="18238" y="28509"/>
                    <a:pt x="18215" y="28486"/>
                  </a:cubicBezTo>
                  <a:cubicBezTo>
                    <a:pt x="18215" y="28464"/>
                    <a:pt x="18215" y="28418"/>
                    <a:pt x="18215" y="28395"/>
                  </a:cubicBezTo>
                  <a:cubicBezTo>
                    <a:pt x="18192" y="28327"/>
                    <a:pt x="18146" y="28281"/>
                    <a:pt x="18078" y="28258"/>
                  </a:cubicBezTo>
                  <a:cubicBezTo>
                    <a:pt x="18055" y="28235"/>
                    <a:pt x="18009" y="28213"/>
                    <a:pt x="17964" y="28213"/>
                  </a:cubicBezTo>
                  <a:cubicBezTo>
                    <a:pt x="17941" y="28213"/>
                    <a:pt x="17918" y="28235"/>
                    <a:pt x="17895" y="28235"/>
                  </a:cubicBezTo>
                  <a:cubicBezTo>
                    <a:pt x="17827" y="28258"/>
                    <a:pt x="17758" y="28304"/>
                    <a:pt x="17735" y="28372"/>
                  </a:cubicBezTo>
                  <a:cubicBezTo>
                    <a:pt x="17713" y="28486"/>
                    <a:pt x="17644" y="28578"/>
                    <a:pt x="17576" y="28692"/>
                  </a:cubicBezTo>
                  <a:cubicBezTo>
                    <a:pt x="17507" y="28806"/>
                    <a:pt x="17439" y="28897"/>
                    <a:pt x="17347" y="28989"/>
                  </a:cubicBezTo>
                  <a:cubicBezTo>
                    <a:pt x="17233" y="29080"/>
                    <a:pt x="17119" y="29148"/>
                    <a:pt x="16982" y="29240"/>
                  </a:cubicBezTo>
                  <a:cubicBezTo>
                    <a:pt x="16800" y="29308"/>
                    <a:pt x="16617" y="29377"/>
                    <a:pt x="16434" y="29422"/>
                  </a:cubicBezTo>
                  <a:cubicBezTo>
                    <a:pt x="16252" y="29468"/>
                    <a:pt x="16069" y="29468"/>
                    <a:pt x="15864" y="29468"/>
                  </a:cubicBezTo>
                  <a:lnTo>
                    <a:pt x="15704" y="29468"/>
                  </a:lnTo>
                  <a:cubicBezTo>
                    <a:pt x="15499" y="29445"/>
                    <a:pt x="15293" y="29422"/>
                    <a:pt x="15088" y="29354"/>
                  </a:cubicBezTo>
                  <a:cubicBezTo>
                    <a:pt x="14928" y="29285"/>
                    <a:pt x="14768" y="29217"/>
                    <a:pt x="14608" y="29126"/>
                  </a:cubicBezTo>
                  <a:lnTo>
                    <a:pt x="14494" y="29034"/>
                  </a:lnTo>
                  <a:cubicBezTo>
                    <a:pt x="14449" y="28989"/>
                    <a:pt x="14380" y="28966"/>
                    <a:pt x="14312" y="28966"/>
                  </a:cubicBezTo>
                  <a:cubicBezTo>
                    <a:pt x="14289" y="28966"/>
                    <a:pt x="14266" y="28989"/>
                    <a:pt x="14243" y="28989"/>
                  </a:cubicBezTo>
                  <a:cubicBezTo>
                    <a:pt x="14129" y="29034"/>
                    <a:pt x="14061" y="29126"/>
                    <a:pt x="14083" y="29240"/>
                  </a:cubicBezTo>
                  <a:cubicBezTo>
                    <a:pt x="14083" y="29377"/>
                    <a:pt x="14106" y="29514"/>
                    <a:pt x="14083" y="29651"/>
                  </a:cubicBezTo>
                  <a:cubicBezTo>
                    <a:pt x="14083" y="29787"/>
                    <a:pt x="14061" y="29902"/>
                    <a:pt x="14015" y="30039"/>
                  </a:cubicBezTo>
                  <a:cubicBezTo>
                    <a:pt x="13992" y="30107"/>
                    <a:pt x="13946" y="30198"/>
                    <a:pt x="13901" y="30267"/>
                  </a:cubicBezTo>
                  <a:cubicBezTo>
                    <a:pt x="13855" y="30335"/>
                    <a:pt x="13810" y="30404"/>
                    <a:pt x="13741" y="30449"/>
                  </a:cubicBezTo>
                  <a:cubicBezTo>
                    <a:pt x="13673" y="30518"/>
                    <a:pt x="13581" y="30564"/>
                    <a:pt x="13513" y="30609"/>
                  </a:cubicBezTo>
                  <a:cubicBezTo>
                    <a:pt x="13376" y="30678"/>
                    <a:pt x="13216" y="30746"/>
                    <a:pt x="13033" y="30769"/>
                  </a:cubicBezTo>
                  <a:cubicBezTo>
                    <a:pt x="12805" y="30815"/>
                    <a:pt x="12577" y="30837"/>
                    <a:pt x="12349" y="30837"/>
                  </a:cubicBezTo>
                  <a:lnTo>
                    <a:pt x="12052" y="30837"/>
                  </a:lnTo>
                  <a:cubicBezTo>
                    <a:pt x="11641" y="30792"/>
                    <a:pt x="11185" y="30723"/>
                    <a:pt x="10705" y="30632"/>
                  </a:cubicBezTo>
                  <a:cubicBezTo>
                    <a:pt x="10454" y="30564"/>
                    <a:pt x="10203" y="30495"/>
                    <a:pt x="9929" y="30427"/>
                  </a:cubicBezTo>
                  <a:lnTo>
                    <a:pt x="9861" y="30404"/>
                  </a:lnTo>
                  <a:cubicBezTo>
                    <a:pt x="9701" y="30358"/>
                    <a:pt x="9541" y="30312"/>
                    <a:pt x="9381" y="30312"/>
                  </a:cubicBezTo>
                  <a:cubicBezTo>
                    <a:pt x="9176" y="30312"/>
                    <a:pt x="9039" y="30427"/>
                    <a:pt x="8948" y="30518"/>
                  </a:cubicBezTo>
                  <a:cubicBezTo>
                    <a:pt x="8902" y="30564"/>
                    <a:pt x="8834" y="30609"/>
                    <a:pt x="8788" y="30655"/>
                  </a:cubicBezTo>
                  <a:lnTo>
                    <a:pt x="8719" y="30723"/>
                  </a:lnTo>
                  <a:cubicBezTo>
                    <a:pt x="8651" y="30769"/>
                    <a:pt x="8560" y="30837"/>
                    <a:pt x="8491" y="30906"/>
                  </a:cubicBezTo>
                  <a:lnTo>
                    <a:pt x="8309" y="31043"/>
                  </a:lnTo>
                  <a:cubicBezTo>
                    <a:pt x="8240" y="31111"/>
                    <a:pt x="8149" y="31180"/>
                    <a:pt x="8080" y="31248"/>
                  </a:cubicBezTo>
                  <a:lnTo>
                    <a:pt x="7989" y="31340"/>
                  </a:lnTo>
                  <a:lnTo>
                    <a:pt x="7943" y="31362"/>
                  </a:lnTo>
                  <a:cubicBezTo>
                    <a:pt x="7806" y="31499"/>
                    <a:pt x="7670" y="31613"/>
                    <a:pt x="7533" y="31728"/>
                  </a:cubicBezTo>
                  <a:cubicBezTo>
                    <a:pt x="7259" y="31956"/>
                    <a:pt x="6985" y="32138"/>
                    <a:pt x="6711" y="32275"/>
                  </a:cubicBezTo>
                  <a:cubicBezTo>
                    <a:pt x="6277" y="32504"/>
                    <a:pt x="5775" y="32663"/>
                    <a:pt x="5113" y="32800"/>
                  </a:cubicBezTo>
                  <a:lnTo>
                    <a:pt x="5182" y="32800"/>
                  </a:lnTo>
                  <a:cubicBezTo>
                    <a:pt x="4611" y="32915"/>
                    <a:pt x="4040" y="32960"/>
                    <a:pt x="3538" y="32960"/>
                  </a:cubicBezTo>
                  <a:lnTo>
                    <a:pt x="3127" y="32960"/>
                  </a:lnTo>
                  <a:cubicBezTo>
                    <a:pt x="3150" y="32960"/>
                    <a:pt x="3173" y="32960"/>
                    <a:pt x="3196" y="32983"/>
                  </a:cubicBezTo>
                  <a:cubicBezTo>
                    <a:pt x="2762" y="32937"/>
                    <a:pt x="2374" y="32869"/>
                    <a:pt x="2055" y="32755"/>
                  </a:cubicBezTo>
                  <a:cubicBezTo>
                    <a:pt x="1826" y="32686"/>
                    <a:pt x="1598" y="32572"/>
                    <a:pt x="1415" y="32458"/>
                  </a:cubicBezTo>
                  <a:cubicBezTo>
                    <a:pt x="1278" y="32344"/>
                    <a:pt x="1141" y="32253"/>
                    <a:pt x="1027" y="32116"/>
                  </a:cubicBezTo>
                  <a:cubicBezTo>
                    <a:pt x="936" y="32002"/>
                    <a:pt x="845" y="31887"/>
                    <a:pt x="776" y="31750"/>
                  </a:cubicBezTo>
                  <a:cubicBezTo>
                    <a:pt x="685" y="31591"/>
                    <a:pt x="639" y="31408"/>
                    <a:pt x="594" y="31203"/>
                  </a:cubicBezTo>
                  <a:cubicBezTo>
                    <a:pt x="548" y="30974"/>
                    <a:pt x="525" y="30746"/>
                    <a:pt x="548" y="30518"/>
                  </a:cubicBezTo>
                  <a:cubicBezTo>
                    <a:pt x="548" y="30312"/>
                    <a:pt x="594" y="30107"/>
                    <a:pt x="662" y="29902"/>
                  </a:cubicBezTo>
                  <a:lnTo>
                    <a:pt x="662" y="29856"/>
                  </a:lnTo>
                  <a:cubicBezTo>
                    <a:pt x="731" y="29673"/>
                    <a:pt x="845" y="29468"/>
                    <a:pt x="959" y="29262"/>
                  </a:cubicBezTo>
                  <a:cubicBezTo>
                    <a:pt x="1096" y="29057"/>
                    <a:pt x="1256" y="28874"/>
                    <a:pt x="1438" y="28715"/>
                  </a:cubicBezTo>
                  <a:cubicBezTo>
                    <a:pt x="1621" y="28532"/>
                    <a:pt x="1849" y="28395"/>
                    <a:pt x="2077" y="28258"/>
                  </a:cubicBezTo>
                  <a:cubicBezTo>
                    <a:pt x="2328" y="28144"/>
                    <a:pt x="2602" y="28053"/>
                    <a:pt x="2876" y="27984"/>
                  </a:cubicBezTo>
                  <a:cubicBezTo>
                    <a:pt x="2945" y="27961"/>
                    <a:pt x="3036" y="27961"/>
                    <a:pt x="3104" y="27939"/>
                  </a:cubicBezTo>
                  <a:cubicBezTo>
                    <a:pt x="3219" y="27939"/>
                    <a:pt x="3310" y="27847"/>
                    <a:pt x="3333" y="27733"/>
                  </a:cubicBezTo>
                  <a:cubicBezTo>
                    <a:pt x="3378" y="27642"/>
                    <a:pt x="3356" y="27551"/>
                    <a:pt x="3310" y="27505"/>
                  </a:cubicBezTo>
                  <a:cubicBezTo>
                    <a:pt x="3173" y="27322"/>
                    <a:pt x="3036" y="27140"/>
                    <a:pt x="2945" y="26957"/>
                  </a:cubicBezTo>
                  <a:cubicBezTo>
                    <a:pt x="2831" y="26752"/>
                    <a:pt x="2762" y="26523"/>
                    <a:pt x="2716" y="26318"/>
                  </a:cubicBezTo>
                  <a:cubicBezTo>
                    <a:pt x="2671" y="26113"/>
                    <a:pt x="2671" y="25907"/>
                    <a:pt x="2671" y="25725"/>
                  </a:cubicBezTo>
                  <a:cubicBezTo>
                    <a:pt x="2694" y="25519"/>
                    <a:pt x="2739" y="25291"/>
                    <a:pt x="2785" y="25085"/>
                  </a:cubicBezTo>
                  <a:cubicBezTo>
                    <a:pt x="2876" y="24857"/>
                    <a:pt x="2968" y="24629"/>
                    <a:pt x="3127" y="24401"/>
                  </a:cubicBezTo>
                  <a:cubicBezTo>
                    <a:pt x="3287" y="24127"/>
                    <a:pt x="3515" y="23876"/>
                    <a:pt x="3744" y="23647"/>
                  </a:cubicBezTo>
                  <a:cubicBezTo>
                    <a:pt x="4040" y="23396"/>
                    <a:pt x="4360" y="23168"/>
                    <a:pt x="4725" y="22986"/>
                  </a:cubicBezTo>
                  <a:cubicBezTo>
                    <a:pt x="4999" y="22849"/>
                    <a:pt x="5273" y="22734"/>
                    <a:pt x="5547" y="22666"/>
                  </a:cubicBezTo>
                  <a:cubicBezTo>
                    <a:pt x="5775" y="22643"/>
                    <a:pt x="5980" y="22620"/>
                    <a:pt x="6186" y="22620"/>
                  </a:cubicBezTo>
                  <a:lnTo>
                    <a:pt x="6323" y="22620"/>
                  </a:lnTo>
                  <a:cubicBezTo>
                    <a:pt x="6574" y="22643"/>
                    <a:pt x="6802" y="22689"/>
                    <a:pt x="7053" y="22757"/>
                  </a:cubicBezTo>
                  <a:cubicBezTo>
                    <a:pt x="7327" y="22849"/>
                    <a:pt x="7601" y="22986"/>
                    <a:pt x="7875" y="23145"/>
                  </a:cubicBezTo>
                  <a:cubicBezTo>
                    <a:pt x="8172" y="23351"/>
                    <a:pt x="8468" y="23602"/>
                    <a:pt x="8765" y="23921"/>
                  </a:cubicBezTo>
                  <a:lnTo>
                    <a:pt x="8788" y="23944"/>
                  </a:lnTo>
                  <a:cubicBezTo>
                    <a:pt x="9039" y="24218"/>
                    <a:pt x="9267" y="24538"/>
                    <a:pt x="9473" y="24857"/>
                  </a:cubicBezTo>
                  <a:cubicBezTo>
                    <a:pt x="9518" y="24926"/>
                    <a:pt x="9587" y="24971"/>
                    <a:pt x="9678" y="24971"/>
                  </a:cubicBezTo>
                  <a:cubicBezTo>
                    <a:pt x="9701" y="24971"/>
                    <a:pt x="9747" y="24949"/>
                    <a:pt x="9769" y="24949"/>
                  </a:cubicBezTo>
                  <a:cubicBezTo>
                    <a:pt x="9884" y="24903"/>
                    <a:pt x="9952" y="24766"/>
                    <a:pt x="9906" y="24629"/>
                  </a:cubicBezTo>
                  <a:cubicBezTo>
                    <a:pt x="9906" y="24583"/>
                    <a:pt x="9884" y="24538"/>
                    <a:pt x="9884" y="24492"/>
                  </a:cubicBezTo>
                  <a:cubicBezTo>
                    <a:pt x="9838" y="24332"/>
                    <a:pt x="9838" y="24150"/>
                    <a:pt x="9838" y="23967"/>
                  </a:cubicBezTo>
                  <a:cubicBezTo>
                    <a:pt x="9861" y="23739"/>
                    <a:pt x="9906" y="23533"/>
                    <a:pt x="9975" y="23305"/>
                  </a:cubicBezTo>
                  <a:cubicBezTo>
                    <a:pt x="10043" y="23100"/>
                    <a:pt x="10135" y="22894"/>
                    <a:pt x="10249" y="22712"/>
                  </a:cubicBezTo>
                  <a:cubicBezTo>
                    <a:pt x="10340" y="22575"/>
                    <a:pt x="10431" y="22461"/>
                    <a:pt x="10568" y="22324"/>
                  </a:cubicBezTo>
                  <a:cubicBezTo>
                    <a:pt x="10660" y="22255"/>
                    <a:pt x="10751" y="22187"/>
                    <a:pt x="10865" y="22118"/>
                  </a:cubicBezTo>
                  <a:cubicBezTo>
                    <a:pt x="10956" y="22073"/>
                    <a:pt x="11048" y="22050"/>
                    <a:pt x="11139" y="22027"/>
                  </a:cubicBezTo>
                  <a:cubicBezTo>
                    <a:pt x="11207" y="22004"/>
                    <a:pt x="11276" y="22004"/>
                    <a:pt x="11344" y="22004"/>
                  </a:cubicBezTo>
                  <a:lnTo>
                    <a:pt x="11390" y="22004"/>
                  </a:lnTo>
                  <a:cubicBezTo>
                    <a:pt x="11481" y="22027"/>
                    <a:pt x="11573" y="22027"/>
                    <a:pt x="11664" y="22073"/>
                  </a:cubicBezTo>
                  <a:cubicBezTo>
                    <a:pt x="11755" y="22095"/>
                    <a:pt x="11869" y="22141"/>
                    <a:pt x="11961" y="22187"/>
                  </a:cubicBezTo>
                  <a:cubicBezTo>
                    <a:pt x="11984" y="22209"/>
                    <a:pt x="12029" y="22232"/>
                    <a:pt x="12075" y="22232"/>
                  </a:cubicBezTo>
                  <a:cubicBezTo>
                    <a:pt x="12166" y="22232"/>
                    <a:pt x="12257" y="22164"/>
                    <a:pt x="12303" y="22073"/>
                  </a:cubicBezTo>
                  <a:cubicBezTo>
                    <a:pt x="12326" y="22027"/>
                    <a:pt x="12326" y="21981"/>
                    <a:pt x="12326" y="21936"/>
                  </a:cubicBezTo>
                  <a:cubicBezTo>
                    <a:pt x="12326" y="21867"/>
                    <a:pt x="12303" y="21821"/>
                    <a:pt x="12280" y="21753"/>
                  </a:cubicBezTo>
                  <a:cubicBezTo>
                    <a:pt x="12166" y="21593"/>
                    <a:pt x="12052" y="21433"/>
                    <a:pt x="11984" y="21296"/>
                  </a:cubicBezTo>
                  <a:cubicBezTo>
                    <a:pt x="11869" y="21068"/>
                    <a:pt x="11778" y="20817"/>
                    <a:pt x="11710" y="20566"/>
                  </a:cubicBezTo>
                  <a:cubicBezTo>
                    <a:pt x="11664" y="20292"/>
                    <a:pt x="11641" y="20018"/>
                    <a:pt x="11664" y="19744"/>
                  </a:cubicBezTo>
                  <a:cubicBezTo>
                    <a:pt x="11664" y="19470"/>
                    <a:pt x="11732" y="19197"/>
                    <a:pt x="11801" y="18945"/>
                  </a:cubicBezTo>
                  <a:cubicBezTo>
                    <a:pt x="11915" y="18626"/>
                    <a:pt x="12052" y="18306"/>
                    <a:pt x="12257" y="18010"/>
                  </a:cubicBezTo>
                  <a:cubicBezTo>
                    <a:pt x="12440" y="17713"/>
                    <a:pt x="12668" y="17462"/>
                    <a:pt x="12919" y="17211"/>
                  </a:cubicBezTo>
                  <a:cubicBezTo>
                    <a:pt x="13216" y="16960"/>
                    <a:pt x="13536" y="16709"/>
                    <a:pt x="13878" y="16526"/>
                  </a:cubicBezTo>
                  <a:cubicBezTo>
                    <a:pt x="14220" y="16366"/>
                    <a:pt x="14563" y="16252"/>
                    <a:pt x="14905" y="16161"/>
                  </a:cubicBezTo>
                  <a:cubicBezTo>
                    <a:pt x="15179" y="16115"/>
                    <a:pt x="15476" y="16092"/>
                    <a:pt x="15750" y="16092"/>
                  </a:cubicBezTo>
                  <a:lnTo>
                    <a:pt x="15932" y="16092"/>
                  </a:lnTo>
                  <a:cubicBezTo>
                    <a:pt x="16275" y="16115"/>
                    <a:pt x="16617" y="16184"/>
                    <a:pt x="16959" y="16298"/>
                  </a:cubicBezTo>
                  <a:cubicBezTo>
                    <a:pt x="17416" y="16458"/>
                    <a:pt x="17872" y="16663"/>
                    <a:pt x="18352" y="16983"/>
                  </a:cubicBezTo>
                  <a:cubicBezTo>
                    <a:pt x="18694" y="17211"/>
                    <a:pt x="19037" y="17462"/>
                    <a:pt x="19356" y="17736"/>
                  </a:cubicBezTo>
                  <a:cubicBezTo>
                    <a:pt x="19630" y="17964"/>
                    <a:pt x="19927" y="18261"/>
                    <a:pt x="20223" y="18580"/>
                  </a:cubicBezTo>
                  <a:cubicBezTo>
                    <a:pt x="20634" y="19037"/>
                    <a:pt x="21068" y="19585"/>
                    <a:pt x="21502" y="20201"/>
                  </a:cubicBezTo>
                  <a:cubicBezTo>
                    <a:pt x="21547" y="20269"/>
                    <a:pt x="21616" y="20315"/>
                    <a:pt x="21707" y="20315"/>
                  </a:cubicBezTo>
                  <a:cubicBezTo>
                    <a:pt x="21753" y="20315"/>
                    <a:pt x="21798" y="20292"/>
                    <a:pt x="21844" y="20269"/>
                  </a:cubicBezTo>
                  <a:cubicBezTo>
                    <a:pt x="21867" y="20247"/>
                    <a:pt x="21890" y="20224"/>
                    <a:pt x="21913" y="20201"/>
                  </a:cubicBezTo>
                  <a:cubicBezTo>
                    <a:pt x="22004" y="20132"/>
                    <a:pt x="22027" y="19995"/>
                    <a:pt x="21981" y="19881"/>
                  </a:cubicBezTo>
                  <a:cubicBezTo>
                    <a:pt x="21570" y="19037"/>
                    <a:pt x="21182" y="18192"/>
                    <a:pt x="20748" y="17256"/>
                  </a:cubicBezTo>
                  <a:cubicBezTo>
                    <a:pt x="20292" y="16321"/>
                    <a:pt x="19813" y="15225"/>
                    <a:pt x="19288" y="14198"/>
                  </a:cubicBezTo>
                  <a:cubicBezTo>
                    <a:pt x="18854" y="13330"/>
                    <a:pt x="18352" y="12440"/>
                    <a:pt x="17964" y="11733"/>
                  </a:cubicBezTo>
                  <a:cubicBezTo>
                    <a:pt x="17576" y="11002"/>
                    <a:pt x="17142" y="10249"/>
                    <a:pt x="16686" y="9519"/>
                  </a:cubicBezTo>
                  <a:cubicBezTo>
                    <a:pt x="16138" y="8628"/>
                    <a:pt x="15613" y="7852"/>
                    <a:pt x="15088" y="7190"/>
                  </a:cubicBezTo>
                  <a:cubicBezTo>
                    <a:pt x="14471" y="6414"/>
                    <a:pt x="13855" y="5798"/>
                    <a:pt x="13193" y="5296"/>
                  </a:cubicBezTo>
                  <a:cubicBezTo>
                    <a:pt x="13170" y="5273"/>
                    <a:pt x="13125" y="5273"/>
                    <a:pt x="13079" y="5273"/>
                  </a:cubicBezTo>
                  <a:cubicBezTo>
                    <a:pt x="12988" y="5273"/>
                    <a:pt x="12897" y="5319"/>
                    <a:pt x="12851" y="5387"/>
                  </a:cubicBezTo>
                  <a:cubicBezTo>
                    <a:pt x="12805" y="5433"/>
                    <a:pt x="12805" y="5501"/>
                    <a:pt x="12805" y="5570"/>
                  </a:cubicBezTo>
                  <a:cubicBezTo>
                    <a:pt x="12828" y="5638"/>
                    <a:pt x="12851" y="5684"/>
                    <a:pt x="12919" y="5730"/>
                  </a:cubicBezTo>
                  <a:cubicBezTo>
                    <a:pt x="13033" y="5798"/>
                    <a:pt x="13125" y="5889"/>
                    <a:pt x="13216" y="5958"/>
                  </a:cubicBezTo>
                  <a:cubicBezTo>
                    <a:pt x="13924" y="6574"/>
                    <a:pt x="14608" y="7327"/>
                    <a:pt x="15339" y="8377"/>
                  </a:cubicBezTo>
                  <a:cubicBezTo>
                    <a:pt x="16297" y="9724"/>
                    <a:pt x="17119" y="11231"/>
                    <a:pt x="17918" y="12669"/>
                  </a:cubicBezTo>
                  <a:lnTo>
                    <a:pt x="17941" y="12714"/>
                  </a:lnTo>
                  <a:cubicBezTo>
                    <a:pt x="18420" y="13582"/>
                    <a:pt x="18877" y="14472"/>
                    <a:pt x="19333" y="15453"/>
                  </a:cubicBezTo>
                  <a:cubicBezTo>
                    <a:pt x="19653" y="16115"/>
                    <a:pt x="19972" y="16800"/>
                    <a:pt x="20292" y="17462"/>
                  </a:cubicBezTo>
                  <a:lnTo>
                    <a:pt x="20315" y="17553"/>
                  </a:lnTo>
                  <a:lnTo>
                    <a:pt x="20657" y="18306"/>
                  </a:lnTo>
                  <a:lnTo>
                    <a:pt x="20680" y="18352"/>
                  </a:lnTo>
                  <a:cubicBezTo>
                    <a:pt x="20520" y="18147"/>
                    <a:pt x="20338" y="17964"/>
                    <a:pt x="20155" y="17781"/>
                  </a:cubicBezTo>
                  <a:cubicBezTo>
                    <a:pt x="19493" y="17119"/>
                    <a:pt x="18740" y="16572"/>
                    <a:pt x="17941" y="16161"/>
                  </a:cubicBezTo>
                  <a:cubicBezTo>
                    <a:pt x="17553" y="15955"/>
                    <a:pt x="17142" y="15796"/>
                    <a:pt x="16731" y="15704"/>
                  </a:cubicBezTo>
                  <a:cubicBezTo>
                    <a:pt x="16389" y="15613"/>
                    <a:pt x="16069" y="15567"/>
                    <a:pt x="15704" y="15567"/>
                  </a:cubicBezTo>
                  <a:cubicBezTo>
                    <a:pt x="15613" y="15567"/>
                    <a:pt x="15521" y="15590"/>
                    <a:pt x="15430" y="15590"/>
                  </a:cubicBezTo>
                  <a:cubicBezTo>
                    <a:pt x="15019" y="15613"/>
                    <a:pt x="14586" y="15704"/>
                    <a:pt x="14152" y="15864"/>
                  </a:cubicBezTo>
                  <a:cubicBezTo>
                    <a:pt x="13832" y="15978"/>
                    <a:pt x="13490" y="16161"/>
                    <a:pt x="13170" y="16366"/>
                  </a:cubicBezTo>
                  <a:cubicBezTo>
                    <a:pt x="12737" y="16663"/>
                    <a:pt x="12326" y="17051"/>
                    <a:pt x="12006" y="17485"/>
                  </a:cubicBezTo>
                  <a:cubicBezTo>
                    <a:pt x="11687" y="17918"/>
                    <a:pt x="11436" y="18398"/>
                    <a:pt x="11299" y="18923"/>
                  </a:cubicBezTo>
                  <a:cubicBezTo>
                    <a:pt x="11139" y="19402"/>
                    <a:pt x="11116" y="19950"/>
                    <a:pt x="11185" y="20452"/>
                  </a:cubicBezTo>
                  <a:cubicBezTo>
                    <a:pt x="11253" y="20817"/>
                    <a:pt x="11367" y="21182"/>
                    <a:pt x="11527" y="21525"/>
                  </a:cubicBezTo>
                  <a:cubicBezTo>
                    <a:pt x="11459" y="21502"/>
                    <a:pt x="11390" y="21502"/>
                    <a:pt x="11344" y="21502"/>
                  </a:cubicBezTo>
                  <a:cubicBezTo>
                    <a:pt x="11207" y="21502"/>
                    <a:pt x="11048" y="21525"/>
                    <a:pt x="10911" y="21570"/>
                  </a:cubicBezTo>
                  <a:cubicBezTo>
                    <a:pt x="10728" y="21616"/>
                    <a:pt x="10546" y="21707"/>
                    <a:pt x="10386" y="21844"/>
                  </a:cubicBezTo>
                  <a:cubicBezTo>
                    <a:pt x="10203" y="21958"/>
                    <a:pt x="10066" y="22118"/>
                    <a:pt x="9929" y="22301"/>
                  </a:cubicBezTo>
                  <a:cubicBezTo>
                    <a:pt x="9678" y="22643"/>
                    <a:pt x="9496" y="23054"/>
                    <a:pt x="9404" y="23511"/>
                  </a:cubicBezTo>
                  <a:cubicBezTo>
                    <a:pt x="9381" y="23602"/>
                    <a:pt x="9359" y="23716"/>
                    <a:pt x="9336" y="23830"/>
                  </a:cubicBezTo>
                  <a:cubicBezTo>
                    <a:pt x="9016" y="23419"/>
                    <a:pt x="8628" y="23054"/>
                    <a:pt x="8217" y="22780"/>
                  </a:cubicBezTo>
                  <a:cubicBezTo>
                    <a:pt x="7898" y="22552"/>
                    <a:pt x="7533" y="22392"/>
                    <a:pt x="7190" y="22278"/>
                  </a:cubicBezTo>
                  <a:cubicBezTo>
                    <a:pt x="6848" y="22164"/>
                    <a:pt x="6505" y="22118"/>
                    <a:pt x="6140" y="22118"/>
                  </a:cubicBezTo>
                  <a:lnTo>
                    <a:pt x="6049" y="22118"/>
                  </a:lnTo>
                  <a:cubicBezTo>
                    <a:pt x="5661" y="22118"/>
                    <a:pt x="5273" y="22209"/>
                    <a:pt x="4862" y="22369"/>
                  </a:cubicBezTo>
                  <a:cubicBezTo>
                    <a:pt x="4497" y="22506"/>
                    <a:pt x="4132" y="22712"/>
                    <a:pt x="3766" y="22986"/>
                  </a:cubicBezTo>
                  <a:cubicBezTo>
                    <a:pt x="3104" y="23465"/>
                    <a:pt x="2625" y="24104"/>
                    <a:pt x="2374" y="24789"/>
                  </a:cubicBezTo>
                  <a:cubicBezTo>
                    <a:pt x="2191" y="25291"/>
                    <a:pt x="2123" y="25793"/>
                    <a:pt x="2191" y="26272"/>
                  </a:cubicBezTo>
                  <a:cubicBezTo>
                    <a:pt x="2260" y="26706"/>
                    <a:pt x="2443" y="27117"/>
                    <a:pt x="2694" y="27528"/>
                  </a:cubicBezTo>
                  <a:cubicBezTo>
                    <a:pt x="2420" y="27573"/>
                    <a:pt x="2146" y="27665"/>
                    <a:pt x="1895" y="27802"/>
                  </a:cubicBezTo>
                  <a:cubicBezTo>
                    <a:pt x="1552" y="27961"/>
                    <a:pt x="1256" y="28190"/>
                    <a:pt x="959" y="28464"/>
                  </a:cubicBezTo>
                  <a:cubicBezTo>
                    <a:pt x="411" y="29011"/>
                    <a:pt x="69" y="29765"/>
                    <a:pt x="23" y="30518"/>
                  </a:cubicBezTo>
                  <a:cubicBezTo>
                    <a:pt x="0" y="31180"/>
                    <a:pt x="160" y="31773"/>
                    <a:pt x="480" y="32253"/>
                  </a:cubicBezTo>
                  <a:cubicBezTo>
                    <a:pt x="776" y="32641"/>
                    <a:pt x="1187" y="32960"/>
                    <a:pt x="1735" y="33166"/>
                  </a:cubicBezTo>
                  <a:cubicBezTo>
                    <a:pt x="2214" y="33348"/>
                    <a:pt x="2762" y="33462"/>
                    <a:pt x="3424" y="33462"/>
                  </a:cubicBezTo>
                  <a:lnTo>
                    <a:pt x="3584" y="33462"/>
                  </a:lnTo>
                  <a:cubicBezTo>
                    <a:pt x="4063" y="33462"/>
                    <a:pt x="4588" y="33417"/>
                    <a:pt x="5136" y="33303"/>
                  </a:cubicBezTo>
                  <a:cubicBezTo>
                    <a:pt x="5775" y="33188"/>
                    <a:pt x="6300" y="33029"/>
                    <a:pt x="6757" y="32823"/>
                  </a:cubicBezTo>
                  <a:cubicBezTo>
                    <a:pt x="7122" y="32663"/>
                    <a:pt x="7464" y="32435"/>
                    <a:pt x="7829" y="32138"/>
                  </a:cubicBezTo>
                  <a:cubicBezTo>
                    <a:pt x="7989" y="32002"/>
                    <a:pt x="8149" y="31865"/>
                    <a:pt x="8331" y="31705"/>
                  </a:cubicBezTo>
                  <a:cubicBezTo>
                    <a:pt x="8468" y="31591"/>
                    <a:pt x="8605" y="31454"/>
                    <a:pt x="8765" y="31340"/>
                  </a:cubicBezTo>
                  <a:cubicBezTo>
                    <a:pt x="8902" y="31225"/>
                    <a:pt x="9016" y="31111"/>
                    <a:pt x="9153" y="30997"/>
                  </a:cubicBezTo>
                  <a:cubicBezTo>
                    <a:pt x="9244" y="30929"/>
                    <a:pt x="9290" y="30883"/>
                    <a:pt x="9359" y="30837"/>
                  </a:cubicBezTo>
                  <a:cubicBezTo>
                    <a:pt x="9404" y="30815"/>
                    <a:pt x="9404" y="30815"/>
                    <a:pt x="9427" y="30815"/>
                  </a:cubicBezTo>
                  <a:cubicBezTo>
                    <a:pt x="9496" y="30837"/>
                    <a:pt x="9587" y="30860"/>
                    <a:pt x="9655" y="30883"/>
                  </a:cubicBezTo>
                  <a:cubicBezTo>
                    <a:pt x="9747" y="30906"/>
                    <a:pt x="9838" y="30929"/>
                    <a:pt x="9929" y="30952"/>
                  </a:cubicBezTo>
                  <a:lnTo>
                    <a:pt x="10021" y="30974"/>
                  </a:lnTo>
                  <a:cubicBezTo>
                    <a:pt x="10089" y="30997"/>
                    <a:pt x="10157" y="30997"/>
                    <a:pt x="10203" y="31020"/>
                  </a:cubicBezTo>
                  <a:cubicBezTo>
                    <a:pt x="10477" y="31089"/>
                    <a:pt x="10728" y="31157"/>
                    <a:pt x="10979" y="31203"/>
                  </a:cubicBezTo>
                  <a:cubicBezTo>
                    <a:pt x="11481" y="31294"/>
                    <a:pt x="11938" y="31340"/>
                    <a:pt x="12349" y="31340"/>
                  </a:cubicBezTo>
                  <a:lnTo>
                    <a:pt x="12668" y="31340"/>
                  </a:lnTo>
                  <a:cubicBezTo>
                    <a:pt x="12965" y="31317"/>
                    <a:pt x="13216" y="31271"/>
                    <a:pt x="13467" y="31180"/>
                  </a:cubicBezTo>
                  <a:cubicBezTo>
                    <a:pt x="13558" y="31134"/>
                    <a:pt x="13673" y="31089"/>
                    <a:pt x="13810" y="31020"/>
                  </a:cubicBezTo>
                  <a:cubicBezTo>
                    <a:pt x="13924" y="30952"/>
                    <a:pt x="14015" y="30883"/>
                    <a:pt x="14106" y="30792"/>
                  </a:cubicBezTo>
                  <a:cubicBezTo>
                    <a:pt x="14198" y="30723"/>
                    <a:pt x="14266" y="30632"/>
                    <a:pt x="14335" y="30518"/>
                  </a:cubicBezTo>
                  <a:cubicBezTo>
                    <a:pt x="14426" y="30381"/>
                    <a:pt x="14471" y="30244"/>
                    <a:pt x="14517" y="30130"/>
                  </a:cubicBezTo>
                  <a:cubicBezTo>
                    <a:pt x="14540" y="30016"/>
                    <a:pt x="14563" y="29902"/>
                    <a:pt x="14586" y="29742"/>
                  </a:cubicBezTo>
                  <a:lnTo>
                    <a:pt x="14586" y="29673"/>
                  </a:lnTo>
                  <a:cubicBezTo>
                    <a:pt x="14974" y="29879"/>
                    <a:pt x="15430" y="29993"/>
                    <a:pt x="15887" y="29993"/>
                  </a:cubicBezTo>
                  <a:cubicBezTo>
                    <a:pt x="16046" y="29993"/>
                    <a:pt x="16206" y="29970"/>
                    <a:pt x="16366" y="29947"/>
                  </a:cubicBezTo>
                  <a:cubicBezTo>
                    <a:pt x="16777" y="29879"/>
                    <a:pt x="17165" y="29742"/>
                    <a:pt x="17484" y="29514"/>
                  </a:cubicBezTo>
                  <a:cubicBezTo>
                    <a:pt x="17599" y="29422"/>
                    <a:pt x="17735" y="29308"/>
                    <a:pt x="17850" y="29194"/>
                  </a:cubicBezTo>
                  <a:cubicBezTo>
                    <a:pt x="17895" y="29445"/>
                    <a:pt x="17941" y="29696"/>
                    <a:pt x="18032" y="29924"/>
                  </a:cubicBezTo>
                  <a:cubicBezTo>
                    <a:pt x="18124" y="30153"/>
                    <a:pt x="18238" y="30381"/>
                    <a:pt x="18397" y="30586"/>
                  </a:cubicBezTo>
                  <a:cubicBezTo>
                    <a:pt x="18671" y="30974"/>
                    <a:pt x="19037" y="31294"/>
                    <a:pt x="19493" y="31545"/>
                  </a:cubicBezTo>
                  <a:cubicBezTo>
                    <a:pt x="19881" y="31773"/>
                    <a:pt x="20338" y="31933"/>
                    <a:pt x="20863" y="32002"/>
                  </a:cubicBezTo>
                  <a:cubicBezTo>
                    <a:pt x="21136" y="32047"/>
                    <a:pt x="21410" y="32070"/>
                    <a:pt x="21707" y="32070"/>
                  </a:cubicBezTo>
                  <a:cubicBezTo>
                    <a:pt x="21913" y="32070"/>
                    <a:pt x="22118" y="32070"/>
                    <a:pt x="22323" y="32047"/>
                  </a:cubicBezTo>
                  <a:cubicBezTo>
                    <a:pt x="23031" y="31956"/>
                    <a:pt x="24035" y="31728"/>
                    <a:pt x="24789" y="31020"/>
                  </a:cubicBezTo>
                  <a:cubicBezTo>
                    <a:pt x="25085" y="30746"/>
                    <a:pt x="25291" y="30404"/>
                    <a:pt x="25359" y="30039"/>
                  </a:cubicBezTo>
                  <a:cubicBezTo>
                    <a:pt x="25450" y="29673"/>
                    <a:pt x="25405" y="29240"/>
                    <a:pt x="25222" y="28852"/>
                  </a:cubicBezTo>
                  <a:lnTo>
                    <a:pt x="25633" y="28852"/>
                  </a:lnTo>
                  <a:cubicBezTo>
                    <a:pt x="25998" y="28852"/>
                    <a:pt x="26318" y="28806"/>
                    <a:pt x="26615" y="28692"/>
                  </a:cubicBezTo>
                  <a:cubicBezTo>
                    <a:pt x="26911" y="28578"/>
                    <a:pt x="27162" y="28395"/>
                    <a:pt x="27345" y="28167"/>
                  </a:cubicBezTo>
                  <a:cubicBezTo>
                    <a:pt x="27482" y="28007"/>
                    <a:pt x="27596" y="27802"/>
                    <a:pt x="27664" y="27551"/>
                  </a:cubicBezTo>
                  <a:cubicBezTo>
                    <a:pt x="27801" y="27642"/>
                    <a:pt x="27961" y="27710"/>
                    <a:pt x="28121" y="27779"/>
                  </a:cubicBezTo>
                  <a:cubicBezTo>
                    <a:pt x="28395" y="27916"/>
                    <a:pt x="28692" y="28007"/>
                    <a:pt x="29011" y="28098"/>
                  </a:cubicBezTo>
                  <a:cubicBezTo>
                    <a:pt x="29559" y="28213"/>
                    <a:pt x="30152" y="28281"/>
                    <a:pt x="30792" y="28281"/>
                  </a:cubicBezTo>
                  <a:lnTo>
                    <a:pt x="30974" y="28281"/>
                  </a:lnTo>
                  <a:cubicBezTo>
                    <a:pt x="31636" y="28281"/>
                    <a:pt x="32321" y="28167"/>
                    <a:pt x="33006" y="27984"/>
                  </a:cubicBezTo>
                  <a:cubicBezTo>
                    <a:pt x="33668" y="27825"/>
                    <a:pt x="34284" y="27573"/>
                    <a:pt x="34877" y="27231"/>
                  </a:cubicBezTo>
                  <a:cubicBezTo>
                    <a:pt x="35699" y="26775"/>
                    <a:pt x="36361" y="26135"/>
                    <a:pt x="36795" y="25428"/>
                  </a:cubicBezTo>
                  <a:cubicBezTo>
                    <a:pt x="37639" y="26227"/>
                    <a:pt x="38735" y="26546"/>
                    <a:pt x="39488" y="26683"/>
                  </a:cubicBezTo>
                  <a:cubicBezTo>
                    <a:pt x="39853" y="26729"/>
                    <a:pt x="40218" y="26775"/>
                    <a:pt x="40606" y="26775"/>
                  </a:cubicBezTo>
                  <a:cubicBezTo>
                    <a:pt x="40835" y="26775"/>
                    <a:pt x="41063" y="26752"/>
                    <a:pt x="41268" y="26729"/>
                  </a:cubicBezTo>
                  <a:cubicBezTo>
                    <a:pt x="41862" y="26683"/>
                    <a:pt x="42432" y="26569"/>
                    <a:pt x="42980" y="26364"/>
                  </a:cubicBezTo>
                  <a:cubicBezTo>
                    <a:pt x="43802" y="26067"/>
                    <a:pt x="44510" y="25633"/>
                    <a:pt x="45035" y="25063"/>
                  </a:cubicBezTo>
                  <a:cubicBezTo>
                    <a:pt x="45537" y="24538"/>
                    <a:pt x="45879" y="23876"/>
                    <a:pt x="46016" y="23168"/>
                  </a:cubicBezTo>
                  <a:cubicBezTo>
                    <a:pt x="46769" y="23579"/>
                    <a:pt x="47477" y="23876"/>
                    <a:pt x="48162" y="24081"/>
                  </a:cubicBezTo>
                  <a:cubicBezTo>
                    <a:pt x="48709" y="24218"/>
                    <a:pt x="49234" y="24287"/>
                    <a:pt x="49714" y="24287"/>
                  </a:cubicBezTo>
                  <a:cubicBezTo>
                    <a:pt x="50102" y="24287"/>
                    <a:pt x="50467" y="24241"/>
                    <a:pt x="50809" y="24150"/>
                  </a:cubicBezTo>
                  <a:cubicBezTo>
                    <a:pt x="51563" y="23944"/>
                    <a:pt x="52202" y="23511"/>
                    <a:pt x="52613" y="22917"/>
                  </a:cubicBezTo>
                  <a:cubicBezTo>
                    <a:pt x="52955" y="22438"/>
                    <a:pt x="53138" y="21799"/>
                    <a:pt x="53183" y="21114"/>
                  </a:cubicBezTo>
                  <a:cubicBezTo>
                    <a:pt x="53206" y="20498"/>
                    <a:pt x="53092" y="19813"/>
                    <a:pt x="52841" y="19128"/>
                  </a:cubicBezTo>
                  <a:cubicBezTo>
                    <a:pt x="52635" y="18512"/>
                    <a:pt x="52316" y="17941"/>
                    <a:pt x="51905" y="17439"/>
                  </a:cubicBezTo>
                  <a:cubicBezTo>
                    <a:pt x="51563" y="17005"/>
                    <a:pt x="51060" y="16617"/>
                    <a:pt x="50444" y="16343"/>
                  </a:cubicBezTo>
                  <a:cubicBezTo>
                    <a:pt x="50170" y="16206"/>
                    <a:pt x="49874" y="16115"/>
                    <a:pt x="49508" y="16024"/>
                  </a:cubicBezTo>
                  <a:cubicBezTo>
                    <a:pt x="49212" y="15933"/>
                    <a:pt x="48892" y="15887"/>
                    <a:pt x="48550" y="15864"/>
                  </a:cubicBezTo>
                  <a:cubicBezTo>
                    <a:pt x="48367" y="15841"/>
                    <a:pt x="48207" y="15841"/>
                    <a:pt x="48048" y="15841"/>
                  </a:cubicBezTo>
                  <a:cubicBezTo>
                    <a:pt x="46792" y="15841"/>
                    <a:pt x="45696" y="16206"/>
                    <a:pt x="44943" y="16891"/>
                  </a:cubicBezTo>
                  <a:cubicBezTo>
                    <a:pt x="44966" y="16435"/>
                    <a:pt x="44943" y="16047"/>
                    <a:pt x="44829" y="15681"/>
                  </a:cubicBezTo>
                  <a:cubicBezTo>
                    <a:pt x="44738" y="15339"/>
                    <a:pt x="44601" y="15020"/>
                    <a:pt x="44418" y="14768"/>
                  </a:cubicBezTo>
                  <a:cubicBezTo>
                    <a:pt x="44236" y="14495"/>
                    <a:pt x="43962" y="14289"/>
                    <a:pt x="43619" y="14107"/>
                  </a:cubicBezTo>
                  <a:cubicBezTo>
                    <a:pt x="43345" y="13947"/>
                    <a:pt x="43003" y="13878"/>
                    <a:pt x="42638" y="13878"/>
                  </a:cubicBezTo>
                  <a:cubicBezTo>
                    <a:pt x="42273" y="13878"/>
                    <a:pt x="41930" y="13947"/>
                    <a:pt x="41588" y="14084"/>
                  </a:cubicBezTo>
                  <a:cubicBezTo>
                    <a:pt x="41428" y="14129"/>
                    <a:pt x="41268" y="14198"/>
                    <a:pt x="41131" y="14289"/>
                  </a:cubicBezTo>
                  <a:cubicBezTo>
                    <a:pt x="41223" y="14015"/>
                    <a:pt x="41314" y="13673"/>
                    <a:pt x="41383" y="13262"/>
                  </a:cubicBezTo>
                  <a:cubicBezTo>
                    <a:pt x="41519" y="12532"/>
                    <a:pt x="41519" y="11778"/>
                    <a:pt x="41383" y="11094"/>
                  </a:cubicBezTo>
                  <a:cubicBezTo>
                    <a:pt x="41268" y="10409"/>
                    <a:pt x="40994" y="9793"/>
                    <a:pt x="40629" y="9222"/>
                  </a:cubicBezTo>
                  <a:cubicBezTo>
                    <a:pt x="40264" y="8674"/>
                    <a:pt x="39785" y="8218"/>
                    <a:pt x="39237" y="7875"/>
                  </a:cubicBezTo>
                  <a:cubicBezTo>
                    <a:pt x="38666" y="7533"/>
                    <a:pt x="38004" y="7305"/>
                    <a:pt x="37320" y="7236"/>
                  </a:cubicBezTo>
                  <a:cubicBezTo>
                    <a:pt x="37137" y="7236"/>
                    <a:pt x="36977" y="7213"/>
                    <a:pt x="36817" y="7213"/>
                  </a:cubicBezTo>
                  <a:cubicBezTo>
                    <a:pt x="36247" y="7213"/>
                    <a:pt x="35653" y="7305"/>
                    <a:pt x="35037" y="7510"/>
                  </a:cubicBezTo>
                  <a:cubicBezTo>
                    <a:pt x="33736" y="7898"/>
                    <a:pt x="32549" y="8811"/>
                    <a:pt x="31682" y="10021"/>
                  </a:cubicBezTo>
                  <a:cubicBezTo>
                    <a:pt x="31065" y="10888"/>
                    <a:pt x="30609" y="11915"/>
                    <a:pt x="30358" y="13034"/>
                  </a:cubicBezTo>
                  <a:cubicBezTo>
                    <a:pt x="30175" y="13810"/>
                    <a:pt x="30107" y="14586"/>
                    <a:pt x="30152" y="15385"/>
                  </a:cubicBezTo>
                  <a:lnTo>
                    <a:pt x="30061" y="15225"/>
                  </a:lnTo>
                  <a:lnTo>
                    <a:pt x="29810" y="14837"/>
                  </a:lnTo>
                  <a:cubicBezTo>
                    <a:pt x="29513" y="14403"/>
                    <a:pt x="29239" y="13970"/>
                    <a:pt x="28943" y="13536"/>
                  </a:cubicBezTo>
                  <a:cubicBezTo>
                    <a:pt x="28281" y="12554"/>
                    <a:pt x="27710" y="11733"/>
                    <a:pt x="27162" y="10979"/>
                  </a:cubicBezTo>
                  <a:cubicBezTo>
                    <a:pt x="26866" y="10569"/>
                    <a:pt x="26546" y="10135"/>
                    <a:pt x="26227" y="9701"/>
                  </a:cubicBezTo>
                  <a:cubicBezTo>
                    <a:pt x="26044" y="9450"/>
                    <a:pt x="25838" y="9222"/>
                    <a:pt x="25656" y="8971"/>
                  </a:cubicBezTo>
                  <a:lnTo>
                    <a:pt x="25542" y="8834"/>
                  </a:lnTo>
                  <a:lnTo>
                    <a:pt x="25336" y="8583"/>
                  </a:lnTo>
                  <a:lnTo>
                    <a:pt x="24994" y="8126"/>
                  </a:lnTo>
                  <a:lnTo>
                    <a:pt x="24857" y="7967"/>
                  </a:lnTo>
                  <a:cubicBezTo>
                    <a:pt x="24469" y="7464"/>
                    <a:pt x="24081" y="6962"/>
                    <a:pt x="23670" y="6460"/>
                  </a:cubicBezTo>
                  <a:cubicBezTo>
                    <a:pt x="22871" y="5456"/>
                    <a:pt x="21821" y="4155"/>
                    <a:pt x="20634" y="2945"/>
                  </a:cubicBezTo>
                  <a:cubicBezTo>
                    <a:pt x="19447" y="1735"/>
                    <a:pt x="18283" y="799"/>
                    <a:pt x="17119" y="46"/>
                  </a:cubicBezTo>
                  <a:cubicBezTo>
                    <a:pt x="17074" y="23"/>
                    <a:pt x="17028" y="1"/>
                    <a:pt x="16982"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8"/>
            <p:cNvSpPr/>
            <p:nvPr/>
          </p:nvSpPr>
          <p:spPr>
            <a:xfrm>
              <a:off x="8764941" y="3106142"/>
              <a:ext cx="49198" cy="49198"/>
            </a:xfrm>
            <a:custGeom>
              <a:avLst/>
              <a:gdLst/>
              <a:ahLst/>
              <a:cxnLst/>
              <a:rect l="l" t="t" r="r" b="b"/>
              <a:pathLst>
                <a:path w="1758" h="1758" extrusionOk="0">
                  <a:moveTo>
                    <a:pt x="982" y="502"/>
                  </a:moveTo>
                  <a:cubicBezTo>
                    <a:pt x="1027" y="525"/>
                    <a:pt x="1050" y="525"/>
                    <a:pt x="1073" y="548"/>
                  </a:cubicBezTo>
                  <a:cubicBezTo>
                    <a:pt x="1119" y="571"/>
                    <a:pt x="1142" y="594"/>
                    <a:pt x="1164" y="616"/>
                  </a:cubicBezTo>
                  <a:cubicBezTo>
                    <a:pt x="1187" y="639"/>
                    <a:pt x="1187" y="662"/>
                    <a:pt x="1210" y="708"/>
                  </a:cubicBezTo>
                  <a:cubicBezTo>
                    <a:pt x="1233" y="731"/>
                    <a:pt x="1233" y="753"/>
                    <a:pt x="1256" y="799"/>
                  </a:cubicBezTo>
                  <a:cubicBezTo>
                    <a:pt x="1256" y="822"/>
                    <a:pt x="1256" y="845"/>
                    <a:pt x="1256" y="890"/>
                  </a:cubicBezTo>
                  <a:cubicBezTo>
                    <a:pt x="1256" y="913"/>
                    <a:pt x="1256" y="959"/>
                    <a:pt x="1233" y="982"/>
                  </a:cubicBezTo>
                  <a:cubicBezTo>
                    <a:pt x="1233" y="1005"/>
                    <a:pt x="1210" y="1050"/>
                    <a:pt x="1210" y="1073"/>
                  </a:cubicBezTo>
                  <a:cubicBezTo>
                    <a:pt x="1187" y="1096"/>
                    <a:pt x="1164" y="1119"/>
                    <a:pt x="1142" y="1141"/>
                  </a:cubicBezTo>
                  <a:cubicBezTo>
                    <a:pt x="1119" y="1164"/>
                    <a:pt x="1073" y="1187"/>
                    <a:pt x="1050" y="1210"/>
                  </a:cubicBezTo>
                  <a:cubicBezTo>
                    <a:pt x="1027" y="1210"/>
                    <a:pt x="982" y="1233"/>
                    <a:pt x="959" y="1233"/>
                  </a:cubicBezTo>
                  <a:cubicBezTo>
                    <a:pt x="936" y="1233"/>
                    <a:pt x="913" y="1233"/>
                    <a:pt x="868" y="1256"/>
                  </a:cubicBezTo>
                  <a:cubicBezTo>
                    <a:pt x="845" y="1233"/>
                    <a:pt x="822" y="1233"/>
                    <a:pt x="776" y="1233"/>
                  </a:cubicBezTo>
                  <a:cubicBezTo>
                    <a:pt x="754" y="1210"/>
                    <a:pt x="708" y="1210"/>
                    <a:pt x="685" y="1187"/>
                  </a:cubicBezTo>
                  <a:lnTo>
                    <a:pt x="617" y="1119"/>
                  </a:lnTo>
                  <a:cubicBezTo>
                    <a:pt x="594" y="1096"/>
                    <a:pt x="571" y="1073"/>
                    <a:pt x="548" y="1050"/>
                  </a:cubicBezTo>
                  <a:cubicBezTo>
                    <a:pt x="548" y="1027"/>
                    <a:pt x="525" y="1005"/>
                    <a:pt x="525" y="982"/>
                  </a:cubicBezTo>
                  <a:cubicBezTo>
                    <a:pt x="502" y="913"/>
                    <a:pt x="502" y="890"/>
                    <a:pt x="502" y="868"/>
                  </a:cubicBezTo>
                  <a:cubicBezTo>
                    <a:pt x="502" y="822"/>
                    <a:pt x="525" y="799"/>
                    <a:pt x="525" y="753"/>
                  </a:cubicBezTo>
                  <a:cubicBezTo>
                    <a:pt x="525" y="731"/>
                    <a:pt x="548" y="685"/>
                    <a:pt x="571" y="662"/>
                  </a:cubicBezTo>
                  <a:lnTo>
                    <a:pt x="617" y="594"/>
                  </a:lnTo>
                  <a:cubicBezTo>
                    <a:pt x="662" y="571"/>
                    <a:pt x="685" y="548"/>
                    <a:pt x="708" y="525"/>
                  </a:cubicBezTo>
                  <a:cubicBezTo>
                    <a:pt x="731" y="525"/>
                    <a:pt x="776" y="502"/>
                    <a:pt x="799" y="502"/>
                  </a:cubicBezTo>
                  <a:close/>
                  <a:moveTo>
                    <a:pt x="891" y="0"/>
                  </a:moveTo>
                  <a:cubicBezTo>
                    <a:pt x="731" y="0"/>
                    <a:pt x="571" y="23"/>
                    <a:pt x="457" y="114"/>
                  </a:cubicBezTo>
                  <a:cubicBezTo>
                    <a:pt x="411" y="114"/>
                    <a:pt x="388" y="137"/>
                    <a:pt x="343" y="160"/>
                  </a:cubicBezTo>
                  <a:cubicBezTo>
                    <a:pt x="343" y="160"/>
                    <a:pt x="343" y="183"/>
                    <a:pt x="320" y="183"/>
                  </a:cubicBezTo>
                  <a:cubicBezTo>
                    <a:pt x="274" y="228"/>
                    <a:pt x="251" y="251"/>
                    <a:pt x="229" y="274"/>
                  </a:cubicBezTo>
                  <a:cubicBezTo>
                    <a:pt x="206" y="297"/>
                    <a:pt x="206" y="320"/>
                    <a:pt x="183" y="343"/>
                  </a:cubicBezTo>
                  <a:cubicBezTo>
                    <a:pt x="137" y="388"/>
                    <a:pt x="114" y="434"/>
                    <a:pt x="92" y="480"/>
                  </a:cubicBezTo>
                  <a:cubicBezTo>
                    <a:pt x="46" y="548"/>
                    <a:pt x="23" y="639"/>
                    <a:pt x="0" y="731"/>
                  </a:cubicBezTo>
                  <a:cubicBezTo>
                    <a:pt x="0" y="731"/>
                    <a:pt x="0" y="753"/>
                    <a:pt x="0" y="753"/>
                  </a:cubicBezTo>
                  <a:cubicBezTo>
                    <a:pt x="0" y="822"/>
                    <a:pt x="0" y="868"/>
                    <a:pt x="0" y="913"/>
                  </a:cubicBezTo>
                  <a:cubicBezTo>
                    <a:pt x="0" y="982"/>
                    <a:pt x="0" y="1027"/>
                    <a:pt x="23" y="1096"/>
                  </a:cubicBezTo>
                  <a:cubicBezTo>
                    <a:pt x="46" y="1119"/>
                    <a:pt x="46" y="1141"/>
                    <a:pt x="46" y="1164"/>
                  </a:cubicBezTo>
                  <a:cubicBezTo>
                    <a:pt x="69" y="1233"/>
                    <a:pt x="92" y="1301"/>
                    <a:pt x="137" y="1347"/>
                  </a:cubicBezTo>
                  <a:cubicBezTo>
                    <a:pt x="183" y="1415"/>
                    <a:pt x="251" y="1484"/>
                    <a:pt x="297" y="1529"/>
                  </a:cubicBezTo>
                  <a:cubicBezTo>
                    <a:pt x="366" y="1598"/>
                    <a:pt x="434" y="1621"/>
                    <a:pt x="502" y="1666"/>
                  </a:cubicBezTo>
                  <a:cubicBezTo>
                    <a:pt x="571" y="1712"/>
                    <a:pt x="662" y="1712"/>
                    <a:pt x="731" y="1735"/>
                  </a:cubicBezTo>
                  <a:cubicBezTo>
                    <a:pt x="754" y="1735"/>
                    <a:pt x="799" y="1758"/>
                    <a:pt x="868" y="1758"/>
                  </a:cubicBezTo>
                  <a:lnTo>
                    <a:pt x="959" y="1758"/>
                  </a:lnTo>
                  <a:cubicBezTo>
                    <a:pt x="1027" y="1735"/>
                    <a:pt x="1119" y="1712"/>
                    <a:pt x="1187" y="1689"/>
                  </a:cubicBezTo>
                  <a:cubicBezTo>
                    <a:pt x="1279" y="1666"/>
                    <a:pt x="1347" y="1621"/>
                    <a:pt x="1415" y="1575"/>
                  </a:cubicBezTo>
                  <a:cubicBezTo>
                    <a:pt x="1530" y="1484"/>
                    <a:pt x="1621" y="1370"/>
                    <a:pt x="1667" y="1256"/>
                  </a:cubicBezTo>
                  <a:cubicBezTo>
                    <a:pt x="1712" y="1187"/>
                    <a:pt x="1712" y="1141"/>
                    <a:pt x="1735" y="1073"/>
                  </a:cubicBezTo>
                  <a:cubicBezTo>
                    <a:pt x="1758" y="982"/>
                    <a:pt x="1758" y="913"/>
                    <a:pt x="1758" y="822"/>
                  </a:cubicBezTo>
                  <a:cubicBezTo>
                    <a:pt x="1758" y="662"/>
                    <a:pt x="1689" y="525"/>
                    <a:pt x="1621" y="388"/>
                  </a:cubicBezTo>
                  <a:cubicBezTo>
                    <a:pt x="1598" y="343"/>
                    <a:pt x="1552" y="297"/>
                    <a:pt x="1507" y="251"/>
                  </a:cubicBezTo>
                  <a:lnTo>
                    <a:pt x="1484" y="228"/>
                  </a:lnTo>
                  <a:cubicBezTo>
                    <a:pt x="1438" y="183"/>
                    <a:pt x="1370" y="137"/>
                    <a:pt x="1324" y="114"/>
                  </a:cubicBezTo>
                  <a:cubicBezTo>
                    <a:pt x="1187" y="23"/>
                    <a:pt x="1027" y="0"/>
                    <a:pt x="891"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8"/>
            <p:cNvSpPr/>
            <p:nvPr/>
          </p:nvSpPr>
          <p:spPr>
            <a:xfrm>
              <a:off x="8641667" y="3084426"/>
              <a:ext cx="92630" cy="93274"/>
            </a:xfrm>
            <a:custGeom>
              <a:avLst/>
              <a:gdLst/>
              <a:ahLst/>
              <a:cxnLst/>
              <a:rect l="l" t="t" r="r" b="b"/>
              <a:pathLst>
                <a:path w="3310" h="3333" extrusionOk="0">
                  <a:moveTo>
                    <a:pt x="1940" y="502"/>
                  </a:moveTo>
                  <a:cubicBezTo>
                    <a:pt x="2031" y="502"/>
                    <a:pt x="2100" y="525"/>
                    <a:pt x="2191" y="548"/>
                  </a:cubicBezTo>
                  <a:cubicBezTo>
                    <a:pt x="2260" y="571"/>
                    <a:pt x="2328" y="594"/>
                    <a:pt x="2374" y="639"/>
                  </a:cubicBezTo>
                  <a:cubicBezTo>
                    <a:pt x="2442" y="685"/>
                    <a:pt x="2488" y="731"/>
                    <a:pt x="2556" y="776"/>
                  </a:cubicBezTo>
                  <a:cubicBezTo>
                    <a:pt x="2602" y="822"/>
                    <a:pt x="2625" y="890"/>
                    <a:pt x="2671" y="959"/>
                  </a:cubicBezTo>
                  <a:cubicBezTo>
                    <a:pt x="2716" y="1027"/>
                    <a:pt x="2739" y="1096"/>
                    <a:pt x="2762" y="1187"/>
                  </a:cubicBezTo>
                  <a:cubicBezTo>
                    <a:pt x="2785" y="1278"/>
                    <a:pt x="2785" y="1392"/>
                    <a:pt x="2785" y="1484"/>
                  </a:cubicBezTo>
                  <a:cubicBezTo>
                    <a:pt x="2785" y="1598"/>
                    <a:pt x="2762" y="1712"/>
                    <a:pt x="2716" y="1826"/>
                  </a:cubicBezTo>
                  <a:cubicBezTo>
                    <a:pt x="2671" y="1940"/>
                    <a:pt x="2625" y="2054"/>
                    <a:pt x="2579" y="2146"/>
                  </a:cubicBezTo>
                  <a:cubicBezTo>
                    <a:pt x="2488" y="2260"/>
                    <a:pt x="2420" y="2374"/>
                    <a:pt x="2305" y="2465"/>
                  </a:cubicBezTo>
                  <a:cubicBezTo>
                    <a:pt x="2214" y="2534"/>
                    <a:pt x="2123" y="2602"/>
                    <a:pt x="2031" y="2671"/>
                  </a:cubicBezTo>
                  <a:cubicBezTo>
                    <a:pt x="1917" y="2739"/>
                    <a:pt x="1803" y="2762"/>
                    <a:pt x="1689" y="2808"/>
                  </a:cubicBezTo>
                  <a:cubicBezTo>
                    <a:pt x="1598" y="2830"/>
                    <a:pt x="1484" y="2830"/>
                    <a:pt x="1370" y="2830"/>
                  </a:cubicBezTo>
                  <a:cubicBezTo>
                    <a:pt x="1301" y="2830"/>
                    <a:pt x="1210" y="2808"/>
                    <a:pt x="1141" y="2785"/>
                  </a:cubicBezTo>
                  <a:cubicBezTo>
                    <a:pt x="1073" y="2762"/>
                    <a:pt x="1004" y="2739"/>
                    <a:pt x="936" y="2694"/>
                  </a:cubicBezTo>
                  <a:cubicBezTo>
                    <a:pt x="867" y="2648"/>
                    <a:pt x="822" y="2602"/>
                    <a:pt x="776" y="2557"/>
                  </a:cubicBezTo>
                  <a:cubicBezTo>
                    <a:pt x="730" y="2511"/>
                    <a:pt x="685" y="2442"/>
                    <a:pt x="639" y="2397"/>
                  </a:cubicBezTo>
                  <a:cubicBezTo>
                    <a:pt x="616" y="2305"/>
                    <a:pt x="571" y="2237"/>
                    <a:pt x="548" y="2146"/>
                  </a:cubicBezTo>
                  <a:cubicBezTo>
                    <a:pt x="548" y="2054"/>
                    <a:pt x="525" y="1963"/>
                    <a:pt x="525" y="1849"/>
                  </a:cubicBezTo>
                  <a:cubicBezTo>
                    <a:pt x="548" y="1781"/>
                    <a:pt x="548" y="1689"/>
                    <a:pt x="571" y="1621"/>
                  </a:cubicBezTo>
                  <a:lnTo>
                    <a:pt x="593" y="1529"/>
                  </a:lnTo>
                  <a:cubicBezTo>
                    <a:pt x="616" y="1415"/>
                    <a:pt x="685" y="1301"/>
                    <a:pt x="753" y="1187"/>
                  </a:cubicBezTo>
                  <a:cubicBezTo>
                    <a:pt x="776" y="1119"/>
                    <a:pt x="845" y="1050"/>
                    <a:pt x="890" y="1004"/>
                  </a:cubicBezTo>
                  <a:lnTo>
                    <a:pt x="913" y="959"/>
                  </a:lnTo>
                  <a:cubicBezTo>
                    <a:pt x="936" y="936"/>
                    <a:pt x="982" y="913"/>
                    <a:pt x="1004" y="890"/>
                  </a:cubicBezTo>
                  <a:cubicBezTo>
                    <a:pt x="1050" y="845"/>
                    <a:pt x="1096" y="799"/>
                    <a:pt x="1164" y="753"/>
                  </a:cubicBezTo>
                  <a:cubicBezTo>
                    <a:pt x="1210" y="731"/>
                    <a:pt x="1255" y="685"/>
                    <a:pt x="1301" y="662"/>
                  </a:cubicBezTo>
                  <a:lnTo>
                    <a:pt x="1347" y="639"/>
                  </a:lnTo>
                  <a:cubicBezTo>
                    <a:pt x="1438" y="594"/>
                    <a:pt x="1529" y="548"/>
                    <a:pt x="1621" y="525"/>
                  </a:cubicBezTo>
                  <a:cubicBezTo>
                    <a:pt x="1735" y="502"/>
                    <a:pt x="1826" y="502"/>
                    <a:pt x="1940" y="502"/>
                  </a:cubicBezTo>
                  <a:close/>
                  <a:moveTo>
                    <a:pt x="1803" y="0"/>
                  </a:moveTo>
                  <a:cubicBezTo>
                    <a:pt x="1643" y="0"/>
                    <a:pt x="1461" y="46"/>
                    <a:pt x="1255" y="114"/>
                  </a:cubicBezTo>
                  <a:lnTo>
                    <a:pt x="1210" y="137"/>
                  </a:lnTo>
                  <a:cubicBezTo>
                    <a:pt x="1073" y="206"/>
                    <a:pt x="959" y="274"/>
                    <a:pt x="845" y="365"/>
                  </a:cubicBezTo>
                  <a:cubicBezTo>
                    <a:pt x="799" y="388"/>
                    <a:pt x="753" y="434"/>
                    <a:pt x="708" y="457"/>
                  </a:cubicBezTo>
                  <a:cubicBezTo>
                    <a:pt x="593" y="571"/>
                    <a:pt x="502" y="662"/>
                    <a:pt x="411" y="776"/>
                  </a:cubicBezTo>
                  <a:lnTo>
                    <a:pt x="388" y="822"/>
                  </a:lnTo>
                  <a:cubicBezTo>
                    <a:pt x="388" y="822"/>
                    <a:pt x="365" y="867"/>
                    <a:pt x="365" y="867"/>
                  </a:cubicBezTo>
                  <a:cubicBezTo>
                    <a:pt x="297" y="959"/>
                    <a:pt x="251" y="1027"/>
                    <a:pt x="228" y="1096"/>
                  </a:cubicBezTo>
                  <a:cubicBezTo>
                    <a:pt x="137" y="1233"/>
                    <a:pt x="91" y="1392"/>
                    <a:pt x="46" y="1575"/>
                  </a:cubicBezTo>
                  <a:lnTo>
                    <a:pt x="46" y="1621"/>
                  </a:lnTo>
                  <a:lnTo>
                    <a:pt x="46" y="1644"/>
                  </a:lnTo>
                  <a:lnTo>
                    <a:pt x="46" y="1712"/>
                  </a:lnTo>
                  <a:cubicBezTo>
                    <a:pt x="0" y="1963"/>
                    <a:pt x="46" y="2214"/>
                    <a:pt x="114" y="2465"/>
                  </a:cubicBezTo>
                  <a:cubicBezTo>
                    <a:pt x="183" y="2648"/>
                    <a:pt x="320" y="2830"/>
                    <a:pt x="479" y="2990"/>
                  </a:cubicBezTo>
                  <a:cubicBezTo>
                    <a:pt x="639" y="3127"/>
                    <a:pt x="822" y="3241"/>
                    <a:pt x="1096" y="3310"/>
                  </a:cubicBezTo>
                  <a:cubicBezTo>
                    <a:pt x="1210" y="3333"/>
                    <a:pt x="1324" y="3333"/>
                    <a:pt x="1438" y="3333"/>
                  </a:cubicBezTo>
                  <a:cubicBezTo>
                    <a:pt x="1552" y="3333"/>
                    <a:pt x="1643" y="3333"/>
                    <a:pt x="1758" y="3310"/>
                  </a:cubicBezTo>
                  <a:cubicBezTo>
                    <a:pt x="1986" y="3241"/>
                    <a:pt x="2214" y="3150"/>
                    <a:pt x="2420" y="3013"/>
                  </a:cubicBezTo>
                  <a:cubicBezTo>
                    <a:pt x="2579" y="2922"/>
                    <a:pt x="2739" y="2762"/>
                    <a:pt x="2899" y="2579"/>
                  </a:cubicBezTo>
                  <a:cubicBezTo>
                    <a:pt x="3036" y="2397"/>
                    <a:pt x="3150" y="2169"/>
                    <a:pt x="3218" y="1940"/>
                  </a:cubicBezTo>
                  <a:cubicBezTo>
                    <a:pt x="3287" y="1712"/>
                    <a:pt x="3310" y="1484"/>
                    <a:pt x="3287" y="1233"/>
                  </a:cubicBezTo>
                  <a:cubicBezTo>
                    <a:pt x="3264" y="1004"/>
                    <a:pt x="3150" y="753"/>
                    <a:pt x="2990" y="525"/>
                  </a:cubicBezTo>
                  <a:cubicBezTo>
                    <a:pt x="2876" y="365"/>
                    <a:pt x="2693" y="228"/>
                    <a:pt x="2488" y="114"/>
                  </a:cubicBezTo>
                  <a:cubicBezTo>
                    <a:pt x="2374" y="69"/>
                    <a:pt x="2260" y="46"/>
                    <a:pt x="2168" y="23"/>
                  </a:cubicBezTo>
                  <a:cubicBezTo>
                    <a:pt x="2077" y="0"/>
                    <a:pt x="2009" y="0"/>
                    <a:pt x="1895"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8"/>
            <p:cNvSpPr/>
            <p:nvPr/>
          </p:nvSpPr>
          <p:spPr>
            <a:xfrm>
              <a:off x="9008299" y="2574035"/>
              <a:ext cx="114375" cy="112444"/>
            </a:xfrm>
            <a:custGeom>
              <a:avLst/>
              <a:gdLst/>
              <a:ahLst/>
              <a:cxnLst/>
              <a:rect l="l" t="t" r="r" b="b"/>
              <a:pathLst>
                <a:path w="4087" h="4018" extrusionOk="0">
                  <a:moveTo>
                    <a:pt x="1895" y="526"/>
                  </a:moveTo>
                  <a:cubicBezTo>
                    <a:pt x="2032" y="526"/>
                    <a:pt x="2169" y="549"/>
                    <a:pt x="2306" y="594"/>
                  </a:cubicBezTo>
                  <a:cubicBezTo>
                    <a:pt x="2443" y="640"/>
                    <a:pt x="2580" y="708"/>
                    <a:pt x="2717" y="777"/>
                  </a:cubicBezTo>
                  <a:cubicBezTo>
                    <a:pt x="2854" y="868"/>
                    <a:pt x="2991" y="982"/>
                    <a:pt x="3105" y="1096"/>
                  </a:cubicBezTo>
                  <a:cubicBezTo>
                    <a:pt x="3219" y="1210"/>
                    <a:pt x="3310" y="1347"/>
                    <a:pt x="3379" y="1484"/>
                  </a:cubicBezTo>
                  <a:cubicBezTo>
                    <a:pt x="3447" y="1621"/>
                    <a:pt x="3516" y="1758"/>
                    <a:pt x="3539" y="1895"/>
                  </a:cubicBezTo>
                  <a:cubicBezTo>
                    <a:pt x="3562" y="2032"/>
                    <a:pt x="3584" y="2169"/>
                    <a:pt x="3584" y="2306"/>
                  </a:cubicBezTo>
                  <a:cubicBezTo>
                    <a:pt x="3562" y="2420"/>
                    <a:pt x="3562" y="2534"/>
                    <a:pt x="3516" y="2648"/>
                  </a:cubicBezTo>
                  <a:cubicBezTo>
                    <a:pt x="3493" y="2740"/>
                    <a:pt x="3447" y="2831"/>
                    <a:pt x="3379" y="2945"/>
                  </a:cubicBezTo>
                  <a:cubicBezTo>
                    <a:pt x="3333" y="3037"/>
                    <a:pt x="3265" y="3105"/>
                    <a:pt x="3196" y="3173"/>
                  </a:cubicBezTo>
                  <a:cubicBezTo>
                    <a:pt x="3105" y="3242"/>
                    <a:pt x="3014" y="3310"/>
                    <a:pt x="2922" y="3356"/>
                  </a:cubicBezTo>
                  <a:cubicBezTo>
                    <a:pt x="2808" y="3425"/>
                    <a:pt x="2717" y="3447"/>
                    <a:pt x="2603" y="3493"/>
                  </a:cubicBezTo>
                  <a:cubicBezTo>
                    <a:pt x="2466" y="3516"/>
                    <a:pt x="2352" y="3516"/>
                    <a:pt x="2215" y="3516"/>
                  </a:cubicBezTo>
                  <a:cubicBezTo>
                    <a:pt x="2055" y="3516"/>
                    <a:pt x="1941" y="3493"/>
                    <a:pt x="1804" y="3447"/>
                  </a:cubicBezTo>
                  <a:cubicBezTo>
                    <a:pt x="1644" y="3402"/>
                    <a:pt x="1507" y="3333"/>
                    <a:pt x="1370" y="3265"/>
                  </a:cubicBezTo>
                  <a:cubicBezTo>
                    <a:pt x="1233" y="3173"/>
                    <a:pt x="1096" y="3059"/>
                    <a:pt x="982" y="2945"/>
                  </a:cubicBezTo>
                  <a:cubicBezTo>
                    <a:pt x="868" y="2831"/>
                    <a:pt x="777" y="2694"/>
                    <a:pt x="708" y="2557"/>
                  </a:cubicBezTo>
                  <a:cubicBezTo>
                    <a:pt x="617" y="2397"/>
                    <a:pt x="571" y="2260"/>
                    <a:pt x="526" y="2101"/>
                  </a:cubicBezTo>
                  <a:cubicBezTo>
                    <a:pt x="503" y="1987"/>
                    <a:pt x="503" y="1895"/>
                    <a:pt x="503" y="1804"/>
                  </a:cubicBezTo>
                  <a:cubicBezTo>
                    <a:pt x="503" y="1781"/>
                    <a:pt x="503" y="1758"/>
                    <a:pt x="503" y="1735"/>
                  </a:cubicBezTo>
                  <a:cubicBezTo>
                    <a:pt x="503" y="1621"/>
                    <a:pt x="526" y="1507"/>
                    <a:pt x="571" y="1393"/>
                  </a:cubicBezTo>
                  <a:cubicBezTo>
                    <a:pt x="571" y="1347"/>
                    <a:pt x="594" y="1325"/>
                    <a:pt x="594" y="1302"/>
                  </a:cubicBezTo>
                  <a:cubicBezTo>
                    <a:pt x="640" y="1210"/>
                    <a:pt x="663" y="1165"/>
                    <a:pt x="686" y="1096"/>
                  </a:cubicBezTo>
                  <a:lnTo>
                    <a:pt x="708" y="1074"/>
                  </a:lnTo>
                  <a:lnTo>
                    <a:pt x="731" y="1051"/>
                  </a:lnTo>
                  <a:lnTo>
                    <a:pt x="754" y="1005"/>
                  </a:lnTo>
                  <a:cubicBezTo>
                    <a:pt x="800" y="959"/>
                    <a:pt x="800" y="959"/>
                    <a:pt x="800" y="959"/>
                  </a:cubicBezTo>
                  <a:cubicBezTo>
                    <a:pt x="822" y="937"/>
                    <a:pt x="868" y="891"/>
                    <a:pt x="891" y="868"/>
                  </a:cubicBezTo>
                  <a:cubicBezTo>
                    <a:pt x="937" y="822"/>
                    <a:pt x="982" y="777"/>
                    <a:pt x="1028" y="754"/>
                  </a:cubicBezTo>
                  <a:cubicBezTo>
                    <a:pt x="1074" y="731"/>
                    <a:pt x="1119" y="686"/>
                    <a:pt x="1142" y="663"/>
                  </a:cubicBezTo>
                  <a:cubicBezTo>
                    <a:pt x="1188" y="663"/>
                    <a:pt x="1211" y="640"/>
                    <a:pt x="1256" y="617"/>
                  </a:cubicBezTo>
                  <a:cubicBezTo>
                    <a:pt x="1347" y="594"/>
                    <a:pt x="1416" y="571"/>
                    <a:pt x="1462" y="549"/>
                  </a:cubicBezTo>
                  <a:cubicBezTo>
                    <a:pt x="1599" y="526"/>
                    <a:pt x="1735" y="526"/>
                    <a:pt x="1850" y="526"/>
                  </a:cubicBezTo>
                  <a:close/>
                  <a:moveTo>
                    <a:pt x="1827" y="1"/>
                  </a:moveTo>
                  <a:cubicBezTo>
                    <a:pt x="1781" y="1"/>
                    <a:pt x="1735" y="1"/>
                    <a:pt x="1690" y="24"/>
                  </a:cubicBezTo>
                  <a:lnTo>
                    <a:pt x="1599" y="24"/>
                  </a:lnTo>
                  <a:cubicBezTo>
                    <a:pt x="1507" y="24"/>
                    <a:pt x="1416" y="46"/>
                    <a:pt x="1325" y="69"/>
                  </a:cubicBezTo>
                  <a:lnTo>
                    <a:pt x="1233" y="92"/>
                  </a:lnTo>
                  <a:cubicBezTo>
                    <a:pt x="1211" y="115"/>
                    <a:pt x="1188" y="115"/>
                    <a:pt x="1142" y="115"/>
                  </a:cubicBezTo>
                  <a:cubicBezTo>
                    <a:pt x="1028" y="161"/>
                    <a:pt x="914" y="229"/>
                    <a:pt x="800" y="297"/>
                  </a:cubicBezTo>
                  <a:lnTo>
                    <a:pt x="777" y="320"/>
                  </a:lnTo>
                  <a:lnTo>
                    <a:pt x="731" y="343"/>
                  </a:lnTo>
                  <a:cubicBezTo>
                    <a:pt x="663" y="389"/>
                    <a:pt x="571" y="457"/>
                    <a:pt x="480" y="549"/>
                  </a:cubicBezTo>
                  <a:cubicBezTo>
                    <a:pt x="434" y="594"/>
                    <a:pt x="389" y="663"/>
                    <a:pt x="343" y="708"/>
                  </a:cubicBezTo>
                  <a:lnTo>
                    <a:pt x="320" y="754"/>
                  </a:lnTo>
                  <a:cubicBezTo>
                    <a:pt x="275" y="845"/>
                    <a:pt x="229" y="891"/>
                    <a:pt x="206" y="937"/>
                  </a:cubicBezTo>
                  <a:lnTo>
                    <a:pt x="183" y="982"/>
                  </a:lnTo>
                  <a:lnTo>
                    <a:pt x="161" y="1028"/>
                  </a:lnTo>
                  <a:cubicBezTo>
                    <a:pt x="138" y="1074"/>
                    <a:pt x="115" y="1142"/>
                    <a:pt x="92" y="1188"/>
                  </a:cubicBezTo>
                  <a:cubicBezTo>
                    <a:pt x="92" y="1233"/>
                    <a:pt x="69" y="1279"/>
                    <a:pt x="69" y="1325"/>
                  </a:cubicBezTo>
                  <a:cubicBezTo>
                    <a:pt x="46" y="1370"/>
                    <a:pt x="24" y="1416"/>
                    <a:pt x="24" y="1484"/>
                  </a:cubicBezTo>
                  <a:cubicBezTo>
                    <a:pt x="1" y="1621"/>
                    <a:pt x="1" y="1758"/>
                    <a:pt x="1" y="1895"/>
                  </a:cubicBezTo>
                  <a:lnTo>
                    <a:pt x="1" y="1941"/>
                  </a:lnTo>
                  <a:cubicBezTo>
                    <a:pt x="1" y="2032"/>
                    <a:pt x="24" y="2101"/>
                    <a:pt x="46" y="2169"/>
                  </a:cubicBezTo>
                  <a:cubicBezTo>
                    <a:pt x="69" y="2397"/>
                    <a:pt x="161" y="2648"/>
                    <a:pt x="320" y="2900"/>
                  </a:cubicBezTo>
                  <a:cubicBezTo>
                    <a:pt x="412" y="3059"/>
                    <a:pt x="549" y="3242"/>
                    <a:pt x="754" y="3425"/>
                  </a:cubicBezTo>
                  <a:cubicBezTo>
                    <a:pt x="914" y="3584"/>
                    <a:pt x="1119" y="3721"/>
                    <a:pt x="1370" y="3813"/>
                  </a:cubicBezTo>
                  <a:cubicBezTo>
                    <a:pt x="1553" y="3927"/>
                    <a:pt x="1781" y="3972"/>
                    <a:pt x="2032" y="4018"/>
                  </a:cubicBezTo>
                  <a:lnTo>
                    <a:pt x="2375" y="4018"/>
                  </a:lnTo>
                  <a:cubicBezTo>
                    <a:pt x="2534" y="4018"/>
                    <a:pt x="2671" y="3972"/>
                    <a:pt x="2808" y="3950"/>
                  </a:cubicBezTo>
                  <a:cubicBezTo>
                    <a:pt x="2991" y="3904"/>
                    <a:pt x="3196" y="3813"/>
                    <a:pt x="3379" y="3676"/>
                  </a:cubicBezTo>
                  <a:cubicBezTo>
                    <a:pt x="3562" y="3539"/>
                    <a:pt x="3721" y="3379"/>
                    <a:pt x="3858" y="3128"/>
                  </a:cubicBezTo>
                  <a:cubicBezTo>
                    <a:pt x="3972" y="2968"/>
                    <a:pt x="4041" y="2740"/>
                    <a:pt x="4064" y="2489"/>
                  </a:cubicBezTo>
                  <a:cubicBezTo>
                    <a:pt x="4086" y="2375"/>
                    <a:pt x="4086" y="2238"/>
                    <a:pt x="4086" y="2146"/>
                  </a:cubicBezTo>
                  <a:cubicBezTo>
                    <a:pt x="4086" y="2009"/>
                    <a:pt x="4041" y="1872"/>
                    <a:pt x="4018" y="1735"/>
                  </a:cubicBezTo>
                  <a:cubicBezTo>
                    <a:pt x="3972" y="1530"/>
                    <a:pt x="3881" y="1302"/>
                    <a:pt x="3721" y="1074"/>
                  </a:cubicBezTo>
                  <a:cubicBezTo>
                    <a:pt x="3607" y="891"/>
                    <a:pt x="3470" y="731"/>
                    <a:pt x="3265" y="571"/>
                  </a:cubicBezTo>
                  <a:cubicBezTo>
                    <a:pt x="3014" y="343"/>
                    <a:pt x="2671" y="161"/>
                    <a:pt x="2306" y="69"/>
                  </a:cubicBezTo>
                  <a:cubicBezTo>
                    <a:pt x="2146" y="24"/>
                    <a:pt x="1987" y="1"/>
                    <a:pt x="1827"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8"/>
            <p:cNvSpPr/>
            <p:nvPr/>
          </p:nvSpPr>
          <p:spPr>
            <a:xfrm>
              <a:off x="9106666" y="2716479"/>
              <a:ext cx="50513" cy="50485"/>
            </a:xfrm>
            <a:custGeom>
              <a:avLst/>
              <a:gdLst/>
              <a:ahLst/>
              <a:cxnLst/>
              <a:rect l="l" t="t" r="r" b="b"/>
              <a:pathLst>
                <a:path w="1805" h="1804" extrusionOk="0">
                  <a:moveTo>
                    <a:pt x="1074" y="526"/>
                  </a:moveTo>
                  <a:cubicBezTo>
                    <a:pt x="1096" y="526"/>
                    <a:pt x="1119" y="549"/>
                    <a:pt x="1142" y="549"/>
                  </a:cubicBezTo>
                  <a:lnTo>
                    <a:pt x="1188" y="594"/>
                  </a:lnTo>
                  <a:cubicBezTo>
                    <a:pt x="1211" y="617"/>
                    <a:pt x="1233" y="640"/>
                    <a:pt x="1233" y="640"/>
                  </a:cubicBezTo>
                  <a:cubicBezTo>
                    <a:pt x="1256" y="686"/>
                    <a:pt x="1256" y="708"/>
                    <a:pt x="1279" y="731"/>
                  </a:cubicBezTo>
                  <a:cubicBezTo>
                    <a:pt x="1279" y="754"/>
                    <a:pt x="1279" y="800"/>
                    <a:pt x="1279" y="822"/>
                  </a:cubicBezTo>
                  <a:cubicBezTo>
                    <a:pt x="1279" y="868"/>
                    <a:pt x="1256" y="891"/>
                    <a:pt x="1256" y="937"/>
                  </a:cubicBezTo>
                  <a:cubicBezTo>
                    <a:pt x="1233" y="982"/>
                    <a:pt x="1233" y="1005"/>
                    <a:pt x="1211" y="1051"/>
                  </a:cubicBezTo>
                  <a:cubicBezTo>
                    <a:pt x="1188" y="1096"/>
                    <a:pt x="1142" y="1119"/>
                    <a:pt x="1119" y="1165"/>
                  </a:cubicBezTo>
                  <a:cubicBezTo>
                    <a:pt x="1074" y="1188"/>
                    <a:pt x="1051" y="1211"/>
                    <a:pt x="1005" y="1233"/>
                  </a:cubicBezTo>
                  <a:cubicBezTo>
                    <a:pt x="982" y="1256"/>
                    <a:pt x="937" y="1279"/>
                    <a:pt x="891" y="1279"/>
                  </a:cubicBezTo>
                  <a:lnTo>
                    <a:pt x="731" y="1279"/>
                  </a:lnTo>
                  <a:cubicBezTo>
                    <a:pt x="708" y="1279"/>
                    <a:pt x="686" y="1256"/>
                    <a:pt x="686" y="1256"/>
                  </a:cubicBezTo>
                  <a:cubicBezTo>
                    <a:pt x="640" y="1233"/>
                    <a:pt x="617" y="1211"/>
                    <a:pt x="594" y="1188"/>
                  </a:cubicBezTo>
                  <a:lnTo>
                    <a:pt x="571" y="1165"/>
                  </a:lnTo>
                  <a:cubicBezTo>
                    <a:pt x="571" y="1119"/>
                    <a:pt x="549" y="1096"/>
                    <a:pt x="549" y="1074"/>
                  </a:cubicBezTo>
                  <a:cubicBezTo>
                    <a:pt x="526" y="1028"/>
                    <a:pt x="526" y="1005"/>
                    <a:pt x="526" y="982"/>
                  </a:cubicBezTo>
                  <a:cubicBezTo>
                    <a:pt x="549" y="937"/>
                    <a:pt x="549" y="914"/>
                    <a:pt x="549" y="868"/>
                  </a:cubicBezTo>
                  <a:cubicBezTo>
                    <a:pt x="571" y="822"/>
                    <a:pt x="594" y="777"/>
                    <a:pt x="617" y="754"/>
                  </a:cubicBezTo>
                  <a:cubicBezTo>
                    <a:pt x="640" y="708"/>
                    <a:pt x="640" y="686"/>
                    <a:pt x="663" y="686"/>
                  </a:cubicBezTo>
                  <a:lnTo>
                    <a:pt x="686" y="640"/>
                  </a:lnTo>
                  <a:cubicBezTo>
                    <a:pt x="731" y="617"/>
                    <a:pt x="754" y="594"/>
                    <a:pt x="800" y="571"/>
                  </a:cubicBezTo>
                  <a:cubicBezTo>
                    <a:pt x="845" y="549"/>
                    <a:pt x="868" y="526"/>
                    <a:pt x="914" y="526"/>
                  </a:cubicBezTo>
                  <a:close/>
                  <a:moveTo>
                    <a:pt x="982" y="1"/>
                  </a:moveTo>
                  <a:cubicBezTo>
                    <a:pt x="960" y="1"/>
                    <a:pt x="937" y="24"/>
                    <a:pt x="891" y="24"/>
                  </a:cubicBezTo>
                  <a:cubicBezTo>
                    <a:pt x="823" y="24"/>
                    <a:pt x="754" y="46"/>
                    <a:pt x="686" y="69"/>
                  </a:cubicBezTo>
                  <a:lnTo>
                    <a:pt x="663" y="69"/>
                  </a:lnTo>
                  <a:cubicBezTo>
                    <a:pt x="617" y="92"/>
                    <a:pt x="571" y="115"/>
                    <a:pt x="526" y="138"/>
                  </a:cubicBezTo>
                  <a:cubicBezTo>
                    <a:pt x="435" y="183"/>
                    <a:pt x="389" y="229"/>
                    <a:pt x="343" y="275"/>
                  </a:cubicBezTo>
                  <a:cubicBezTo>
                    <a:pt x="320" y="298"/>
                    <a:pt x="275" y="343"/>
                    <a:pt x="252" y="389"/>
                  </a:cubicBezTo>
                  <a:lnTo>
                    <a:pt x="229" y="412"/>
                  </a:lnTo>
                  <a:cubicBezTo>
                    <a:pt x="183" y="457"/>
                    <a:pt x="161" y="503"/>
                    <a:pt x="161" y="526"/>
                  </a:cubicBezTo>
                  <a:cubicBezTo>
                    <a:pt x="115" y="617"/>
                    <a:pt x="69" y="686"/>
                    <a:pt x="47" y="777"/>
                  </a:cubicBezTo>
                  <a:lnTo>
                    <a:pt x="47" y="822"/>
                  </a:lnTo>
                  <a:cubicBezTo>
                    <a:pt x="1" y="1005"/>
                    <a:pt x="47" y="1188"/>
                    <a:pt x="92" y="1325"/>
                  </a:cubicBezTo>
                  <a:cubicBezTo>
                    <a:pt x="138" y="1462"/>
                    <a:pt x="252" y="1576"/>
                    <a:pt x="343" y="1644"/>
                  </a:cubicBezTo>
                  <a:cubicBezTo>
                    <a:pt x="457" y="1713"/>
                    <a:pt x="571" y="1758"/>
                    <a:pt x="731" y="1781"/>
                  </a:cubicBezTo>
                  <a:cubicBezTo>
                    <a:pt x="754" y="1781"/>
                    <a:pt x="777" y="1804"/>
                    <a:pt x="823" y="1804"/>
                  </a:cubicBezTo>
                  <a:cubicBezTo>
                    <a:pt x="937" y="1804"/>
                    <a:pt x="1051" y="1758"/>
                    <a:pt x="1188" y="1713"/>
                  </a:cubicBezTo>
                  <a:cubicBezTo>
                    <a:pt x="1302" y="1667"/>
                    <a:pt x="1439" y="1553"/>
                    <a:pt x="1553" y="1439"/>
                  </a:cubicBezTo>
                  <a:cubicBezTo>
                    <a:pt x="1713" y="1233"/>
                    <a:pt x="1804" y="959"/>
                    <a:pt x="1781" y="708"/>
                  </a:cubicBezTo>
                  <a:cubicBezTo>
                    <a:pt x="1736" y="412"/>
                    <a:pt x="1530" y="161"/>
                    <a:pt x="1256" y="46"/>
                  </a:cubicBezTo>
                  <a:cubicBezTo>
                    <a:pt x="1165" y="24"/>
                    <a:pt x="1096" y="1"/>
                    <a:pt x="982"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8"/>
            <p:cNvSpPr/>
            <p:nvPr/>
          </p:nvSpPr>
          <p:spPr>
            <a:xfrm>
              <a:off x="9178867" y="2601517"/>
              <a:ext cx="70914" cy="69011"/>
            </a:xfrm>
            <a:custGeom>
              <a:avLst/>
              <a:gdLst/>
              <a:ahLst/>
              <a:cxnLst/>
              <a:rect l="l" t="t" r="r" b="b"/>
              <a:pathLst>
                <a:path w="2534" h="2466" extrusionOk="0">
                  <a:moveTo>
                    <a:pt x="1256" y="502"/>
                  </a:moveTo>
                  <a:cubicBezTo>
                    <a:pt x="1324" y="502"/>
                    <a:pt x="1392" y="525"/>
                    <a:pt x="1438" y="525"/>
                  </a:cubicBezTo>
                  <a:cubicBezTo>
                    <a:pt x="1507" y="548"/>
                    <a:pt x="1552" y="594"/>
                    <a:pt x="1621" y="617"/>
                  </a:cubicBezTo>
                  <a:cubicBezTo>
                    <a:pt x="1666" y="639"/>
                    <a:pt x="1712" y="685"/>
                    <a:pt x="1758" y="731"/>
                  </a:cubicBezTo>
                  <a:cubicBezTo>
                    <a:pt x="1803" y="776"/>
                    <a:pt x="1826" y="822"/>
                    <a:pt x="1872" y="890"/>
                  </a:cubicBezTo>
                  <a:cubicBezTo>
                    <a:pt x="1895" y="936"/>
                    <a:pt x="1917" y="1005"/>
                    <a:pt x="1940" y="1073"/>
                  </a:cubicBezTo>
                  <a:cubicBezTo>
                    <a:pt x="1940" y="1142"/>
                    <a:pt x="1963" y="1210"/>
                    <a:pt x="1963" y="1278"/>
                  </a:cubicBezTo>
                  <a:cubicBezTo>
                    <a:pt x="1940" y="1324"/>
                    <a:pt x="1940" y="1393"/>
                    <a:pt x="1917" y="1461"/>
                  </a:cubicBezTo>
                  <a:cubicBezTo>
                    <a:pt x="1895" y="1507"/>
                    <a:pt x="1872" y="1575"/>
                    <a:pt x="1849" y="1621"/>
                  </a:cubicBezTo>
                  <a:cubicBezTo>
                    <a:pt x="1803" y="1666"/>
                    <a:pt x="1780" y="1712"/>
                    <a:pt x="1735" y="1758"/>
                  </a:cubicBezTo>
                  <a:cubicBezTo>
                    <a:pt x="1689" y="1803"/>
                    <a:pt x="1621" y="1849"/>
                    <a:pt x="1575" y="1872"/>
                  </a:cubicBezTo>
                  <a:cubicBezTo>
                    <a:pt x="1507" y="1918"/>
                    <a:pt x="1461" y="1918"/>
                    <a:pt x="1392" y="1940"/>
                  </a:cubicBezTo>
                  <a:cubicBezTo>
                    <a:pt x="1324" y="1963"/>
                    <a:pt x="1278" y="1963"/>
                    <a:pt x="1210" y="1963"/>
                  </a:cubicBezTo>
                  <a:cubicBezTo>
                    <a:pt x="1141" y="1963"/>
                    <a:pt x="1073" y="1940"/>
                    <a:pt x="1027" y="1940"/>
                  </a:cubicBezTo>
                  <a:cubicBezTo>
                    <a:pt x="959" y="1918"/>
                    <a:pt x="913" y="1895"/>
                    <a:pt x="845" y="1849"/>
                  </a:cubicBezTo>
                  <a:cubicBezTo>
                    <a:pt x="799" y="1826"/>
                    <a:pt x="753" y="1781"/>
                    <a:pt x="685" y="1735"/>
                  </a:cubicBezTo>
                  <a:cubicBezTo>
                    <a:pt x="662" y="1689"/>
                    <a:pt x="616" y="1621"/>
                    <a:pt x="594" y="1575"/>
                  </a:cubicBezTo>
                  <a:cubicBezTo>
                    <a:pt x="548" y="1507"/>
                    <a:pt x="525" y="1461"/>
                    <a:pt x="525" y="1393"/>
                  </a:cubicBezTo>
                  <a:cubicBezTo>
                    <a:pt x="502" y="1324"/>
                    <a:pt x="502" y="1278"/>
                    <a:pt x="502" y="1210"/>
                  </a:cubicBezTo>
                  <a:cubicBezTo>
                    <a:pt x="502" y="1142"/>
                    <a:pt x="525" y="1073"/>
                    <a:pt x="525" y="1005"/>
                  </a:cubicBezTo>
                  <a:cubicBezTo>
                    <a:pt x="548" y="959"/>
                    <a:pt x="571" y="890"/>
                    <a:pt x="616" y="845"/>
                  </a:cubicBezTo>
                  <a:cubicBezTo>
                    <a:pt x="616" y="822"/>
                    <a:pt x="639" y="822"/>
                    <a:pt x="639" y="799"/>
                  </a:cubicBezTo>
                  <a:cubicBezTo>
                    <a:pt x="662" y="776"/>
                    <a:pt x="685" y="731"/>
                    <a:pt x="731" y="708"/>
                  </a:cubicBezTo>
                  <a:cubicBezTo>
                    <a:pt x="776" y="662"/>
                    <a:pt x="799" y="639"/>
                    <a:pt x="845" y="617"/>
                  </a:cubicBezTo>
                  <a:lnTo>
                    <a:pt x="890" y="594"/>
                  </a:lnTo>
                  <a:cubicBezTo>
                    <a:pt x="936" y="571"/>
                    <a:pt x="1004" y="548"/>
                    <a:pt x="1073" y="525"/>
                  </a:cubicBezTo>
                  <a:cubicBezTo>
                    <a:pt x="1141" y="502"/>
                    <a:pt x="1187" y="502"/>
                    <a:pt x="1256" y="502"/>
                  </a:cubicBezTo>
                  <a:close/>
                  <a:moveTo>
                    <a:pt x="1187" y="0"/>
                  </a:moveTo>
                  <a:cubicBezTo>
                    <a:pt x="1096" y="0"/>
                    <a:pt x="1004" y="23"/>
                    <a:pt x="936" y="46"/>
                  </a:cubicBezTo>
                  <a:lnTo>
                    <a:pt x="867" y="46"/>
                  </a:lnTo>
                  <a:cubicBezTo>
                    <a:pt x="845" y="69"/>
                    <a:pt x="799" y="69"/>
                    <a:pt x="776" y="92"/>
                  </a:cubicBezTo>
                  <a:cubicBezTo>
                    <a:pt x="639" y="137"/>
                    <a:pt x="525" y="206"/>
                    <a:pt x="434" y="297"/>
                  </a:cubicBezTo>
                  <a:cubicBezTo>
                    <a:pt x="274" y="411"/>
                    <a:pt x="160" y="571"/>
                    <a:pt x="91" y="753"/>
                  </a:cubicBezTo>
                  <a:cubicBezTo>
                    <a:pt x="46" y="868"/>
                    <a:pt x="23" y="959"/>
                    <a:pt x="0" y="1096"/>
                  </a:cubicBezTo>
                  <a:cubicBezTo>
                    <a:pt x="0" y="1142"/>
                    <a:pt x="0" y="1210"/>
                    <a:pt x="0" y="1256"/>
                  </a:cubicBezTo>
                  <a:cubicBezTo>
                    <a:pt x="0" y="1278"/>
                    <a:pt x="0" y="1301"/>
                    <a:pt x="0" y="1324"/>
                  </a:cubicBezTo>
                  <a:cubicBezTo>
                    <a:pt x="0" y="1370"/>
                    <a:pt x="0" y="1393"/>
                    <a:pt x="0" y="1393"/>
                  </a:cubicBezTo>
                  <a:cubicBezTo>
                    <a:pt x="23" y="1598"/>
                    <a:pt x="114" y="1781"/>
                    <a:pt x="228" y="1963"/>
                  </a:cubicBezTo>
                  <a:cubicBezTo>
                    <a:pt x="320" y="2100"/>
                    <a:pt x="457" y="2214"/>
                    <a:pt x="662" y="2328"/>
                  </a:cubicBezTo>
                  <a:cubicBezTo>
                    <a:pt x="731" y="2374"/>
                    <a:pt x="799" y="2397"/>
                    <a:pt x="913" y="2420"/>
                  </a:cubicBezTo>
                  <a:cubicBezTo>
                    <a:pt x="1004" y="2443"/>
                    <a:pt x="1119" y="2465"/>
                    <a:pt x="1210" y="2465"/>
                  </a:cubicBezTo>
                  <a:cubicBezTo>
                    <a:pt x="1347" y="2465"/>
                    <a:pt x="1438" y="2443"/>
                    <a:pt x="1552" y="2420"/>
                  </a:cubicBezTo>
                  <a:cubicBezTo>
                    <a:pt x="1644" y="2397"/>
                    <a:pt x="1758" y="2351"/>
                    <a:pt x="1872" y="2283"/>
                  </a:cubicBezTo>
                  <a:cubicBezTo>
                    <a:pt x="1940" y="2237"/>
                    <a:pt x="2009" y="2191"/>
                    <a:pt x="2054" y="2146"/>
                  </a:cubicBezTo>
                  <a:cubicBezTo>
                    <a:pt x="2146" y="2055"/>
                    <a:pt x="2214" y="1986"/>
                    <a:pt x="2260" y="1895"/>
                  </a:cubicBezTo>
                  <a:cubicBezTo>
                    <a:pt x="2488" y="1552"/>
                    <a:pt x="2534" y="1096"/>
                    <a:pt x="2351" y="708"/>
                  </a:cubicBezTo>
                  <a:cubicBezTo>
                    <a:pt x="2283" y="548"/>
                    <a:pt x="2169" y="411"/>
                    <a:pt x="2009" y="274"/>
                  </a:cubicBezTo>
                  <a:cubicBezTo>
                    <a:pt x="1872" y="160"/>
                    <a:pt x="1712" y="92"/>
                    <a:pt x="1507" y="23"/>
                  </a:cubicBezTo>
                  <a:cubicBezTo>
                    <a:pt x="1415" y="0"/>
                    <a:pt x="1324" y="0"/>
                    <a:pt x="1256"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8"/>
            <p:cNvSpPr/>
            <p:nvPr/>
          </p:nvSpPr>
          <p:spPr>
            <a:xfrm>
              <a:off x="8128730" y="2430333"/>
              <a:ext cx="647097" cy="469504"/>
            </a:xfrm>
            <a:custGeom>
              <a:avLst/>
              <a:gdLst/>
              <a:ahLst/>
              <a:cxnLst/>
              <a:rect l="l" t="t" r="r" b="b"/>
              <a:pathLst>
                <a:path w="23123" h="16777" extrusionOk="0">
                  <a:moveTo>
                    <a:pt x="548" y="0"/>
                  </a:moveTo>
                  <a:cubicBezTo>
                    <a:pt x="525" y="0"/>
                    <a:pt x="480" y="23"/>
                    <a:pt x="434" y="46"/>
                  </a:cubicBezTo>
                  <a:cubicBezTo>
                    <a:pt x="388" y="114"/>
                    <a:pt x="320" y="160"/>
                    <a:pt x="251" y="251"/>
                  </a:cubicBezTo>
                  <a:cubicBezTo>
                    <a:pt x="229" y="274"/>
                    <a:pt x="183" y="320"/>
                    <a:pt x="160" y="342"/>
                  </a:cubicBezTo>
                  <a:cubicBezTo>
                    <a:pt x="137" y="388"/>
                    <a:pt x="137" y="457"/>
                    <a:pt x="137" y="502"/>
                  </a:cubicBezTo>
                  <a:cubicBezTo>
                    <a:pt x="114" y="525"/>
                    <a:pt x="69" y="548"/>
                    <a:pt x="46" y="571"/>
                  </a:cubicBezTo>
                  <a:cubicBezTo>
                    <a:pt x="23" y="616"/>
                    <a:pt x="0" y="662"/>
                    <a:pt x="0" y="730"/>
                  </a:cubicBezTo>
                  <a:cubicBezTo>
                    <a:pt x="0" y="776"/>
                    <a:pt x="23" y="822"/>
                    <a:pt x="92" y="867"/>
                  </a:cubicBezTo>
                  <a:cubicBezTo>
                    <a:pt x="137" y="913"/>
                    <a:pt x="183" y="936"/>
                    <a:pt x="229" y="982"/>
                  </a:cubicBezTo>
                  <a:lnTo>
                    <a:pt x="251" y="1004"/>
                  </a:lnTo>
                  <a:cubicBezTo>
                    <a:pt x="320" y="1050"/>
                    <a:pt x="388" y="1096"/>
                    <a:pt x="457" y="1141"/>
                  </a:cubicBezTo>
                  <a:lnTo>
                    <a:pt x="754" y="1301"/>
                  </a:lnTo>
                  <a:lnTo>
                    <a:pt x="845" y="1370"/>
                  </a:lnTo>
                  <a:lnTo>
                    <a:pt x="1027" y="1529"/>
                  </a:lnTo>
                  <a:lnTo>
                    <a:pt x="1210" y="1712"/>
                  </a:lnTo>
                  <a:cubicBezTo>
                    <a:pt x="1301" y="1780"/>
                    <a:pt x="1370" y="1849"/>
                    <a:pt x="1461" y="1917"/>
                  </a:cubicBezTo>
                  <a:lnTo>
                    <a:pt x="1484" y="1963"/>
                  </a:lnTo>
                  <a:lnTo>
                    <a:pt x="1552" y="2032"/>
                  </a:lnTo>
                  <a:cubicBezTo>
                    <a:pt x="1598" y="2054"/>
                    <a:pt x="1644" y="2100"/>
                    <a:pt x="1689" y="2123"/>
                  </a:cubicBezTo>
                  <a:cubicBezTo>
                    <a:pt x="1735" y="2146"/>
                    <a:pt x="1758" y="2146"/>
                    <a:pt x="1781" y="2146"/>
                  </a:cubicBezTo>
                  <a:cubicBezTo>
                    <a:pt x="1804" y="2146"/>
                    <a:pt x="1826" y="2146"/>
                    <a:pt x="1826" y="2123"/>
                  </a:cubicBezTo>
                  <a:cubicBezTo>
                    <a:pt x="1872" y="2123"/>
                    <a:pt x="1895" y="2100"/>
                    <a:pt x="1918" y="2077"/>
                  </a:cubicBezTo>
                  <a:cubicBezTo>
                    <a:pt x="1918" y="2077"/>
                    <a:pt x="1940" y="2077"/>
                    <a:pt x="1940" y="2054"/>
                  </a:cubicBezTo>
                  <a:cubicBezTo>
                    <a:pt x="1986" y="2100"/>
                    <a:pt x="2032" y="2146"/>
                    <a:pt x="2077" y="2168"/>
                  </a:cubicBezTo>
                  <a:lnTo>
                    <a:pt x="2123" y="2214"/>
                  </a:lnTo>
                  <a:lnTo>
                    <a:pt x="2146" y="2237"/>
                  </a:lnTo>
                  <a:cubicBezTo>
                    <a:pt x="2260" y="2328"/>
                    <a:pt x="2374" y="2442"/>
                    <a:pt x="2488" y="2511"/>
                  </a:cubicBezTo>
                  <a:lnTo>
                    <a:pt x="3264" y="3173"/>
                  </a:lnTo>
                  <a:cubicBezTo>
                    <a:pt x="3515" y="3378"/>
                    <a:pt x="3789" y="3561"/>
                    <a:pt x="4040" y="3766"/>
                  </a:cubicBezTo>
                  <a:cubicBezTo>
                    <a:pt x="4109" y="3812"/>
                    <a:pt x="4177" y="3858"/>
                    <a:pt x="4246" y="3903"/>
                  </a:cubicBezTo>
                  <a:lnTo>
                    <a:pt x="4291" y="3926"/>
                  </a:lnTo>
                  <a:lnTo>
                    <a:pt x="4428" y="4017"/>
                  </a:lnTo>
                  <a:lnTo>
                    <a:pt x="4543" y="4109"/>
                  </a:lnTo>
                  <a:lnTo>
                    <a:pt x="4634" y="4177"/>
                  </a:lnTo>
                  <a:cubicBezTo>
                    <a:pt x="4680" y="4200"/>
                    <a:pt x="4725" y="4223"/>
                    <a:pt x="4771" y="4268"/>
                  </a:cubicBezTo>
                  <a:lnTo>
                    <a:pt x="4794" y="4291"/>
                  </a:lnTo>
                  <a:lnTo>
                    <a:pt x="4839" y="4314"/>
                  </a:lnTo>
                  <a:cubicBezTo>
                    <a:pt x="4862" y="4337"/>
                    <a:pt x="4908" y="4337"/>
                    <a:pt x="4953" y="4337"/>
                  </a:cubicBezTo>
                  <a:cubicBezTo>
                    <a:pt x="4999" y="4337"/>
                    <a:pt x="5022" y="4314"/>
                    <a:pt x="5068" y="4291"/>
                  </a:cubicBezTo>
                  <a:cubicBezTo>
                    <a:pt x="5227" y="4405"/>
                    <a:pt x="5364" y="4519"/>
                    <a:pt x="5524" y="4634"/>
                  </a:cubicBezTo>
                  <a:lnTo>
                    <a:pt x="5593" y="4702"/>
                  </a:lnTo>
                  <a:lnTo>
                    <a:pt x="5707" y="4771"/>
                  </a:lnTo>
                  <a:cubicBezTo>
                    <a:pt x="5821" y="4862"/>
                    <a:pt x="5958" y="4953"/>
                    <a:pt x="6072" y="5044"/>
                  </a:cubicBezTo>
                  <a:lnTo>
                    <a:pt x="6232" y="5159"/>
                  </a:lnTo>
                  <a:cubicBezTo>
                    <a:pt x="6323" y="5227"/>
                    <a:pt x="6437" y="5296"/>
                    <a:pt x="6528" y="5364"/>
                  </a:cubicBezTo>
                  <a:lnTo>
                    <a:pt x="6642" y="5432"/>
                  </a:lnTo>
                  <a:lnTo>
                    <a:pt x="6734" y="5524"/>
                  </a:lnTo>
                  <a:lnTo>
                    <a:pt x="6916" y="5661"/>
                  </a:lnTo>
                  <a:lnTo>
                    <a:pt x="7076" y="5775"/>
                  </a:lnTo>
                  <a:lnTo>
                    <a:pt x="7761" y="6300"/>
                  </a:lnTo>
                  <a:cubicBezTo>
                    <a:pt x="8263" y="6665"/>
                    <a:pt x="8765" y="7007"/>
                    <a:pt x="9130" y="7259"/>
                  </a:cubicBezTo>
                  <a:lnTo>
                    <a:pt x="9085" y="7236"/>
                  </a:lnTo>
                  <a:lnTo>
                    <a:pt x="9085" y="7236"/>
                  </a:lnTo>
                  <a:cubicBezTo>
                    <a:pt x="9245" y="7327"/>
                    <a:pt x="9404" y="7441"/>
                    <a:pt x="9564" y="7555"/>
                  </a:cubicBezTo>
                  <a:lnTo>
                    <a:pt x="9678" y="7647"/>
                  </a:lnTo>
                  <a:lnTo>
                    <a:pt x="9815" y="7738"/>
                  </a:lnTo>
                  <a:lnTo>
                    <a:pt x="9929" y="7806"/>
                  </a:lnTo>
                  <a:lnTo>
                    <a:pt x="9952" y="7829"/>
                  </a:lnTo>
                  <a:lnTo>
                    <a:pt x="9998" y="7852"/>
                  </a:lnTo>
                  <a:lnTo>
                    <a:pt x="10021" y="7875"/>
                  </a:lnTo>
                  <a:cubicBezTo>
                    <a:pt x="10066" y="7898"/>
                    <a:pt x="10089" y="7920"/>
                    <a:pt x="10112" y="7943"/>
                  </a:cubicBezTo>
                  <a:lnTo>
                    <a:pt x="10135" y="7943"/>
                  </a:lnTo>
                  <a:cubicBezTo>
                    <a:pt x="10203" y="8012"/>
                    <a:pt x="10272" y="8057"/>
                    <a:pt x="10340" y="8126"/>
                  </a:cubicBezTo>
                  <a:cubicBezTo>
                    <a:pt x="10431" y="8172"/>
                    <a:pt x="10523" y="8240"/>
                    <a:pt x="10591" y="8308"/>
                  </a:cubicBezTo>
                  <a:cubicBezTo>
                    <a:pt x="10660" y="8354"/>
                    <a:pt x="10705" y="8400"/>
                    <a:pt x="10751" y="8423"/>
                  </a:cubicBezTo>
                  <a:cubicBezTo>
                    <a:pt x="11025" y="8651"/>
                    <a:pt x="11322" y="8879"/>
                    <a:pt x="11618" y="9085"/>
                  </a:cubicBezTo>
                  <a:lnTo>
                    <a:pt x="11710" y="9153"/>
                  </a:lnTo>
                  <a:cubicBezTo>
                    <a:pt x="11984" y="9358"/>
                    <a:pt x="12235" y="9541"/>
                    <a:pt x="12486" y="9724"/>
                  </a:cubicBezTo>
                  <a:cubicBezTo>
                    <a:pt x="12600" y="9815"/>
                    <a:pt x="12737" y="9883"/>
                    <a:pt x="12851" y="9975"/>
                  </a:cubicBezTo>
                  <a:lnTo>
                    <a:pt x="13011" y="10089"/>
                  </a:lnTo>
                  <a:cubicBezTo>
                    <a:pt x="13102" y="10180"/>
                    <a:pt x="13216" y="10249"/>
                    <a:pt x="13330" y="10340"/>
                  </a:cubicBezTo>
                  <a:lnTo>
                    <a:pt x="13764" y="10637"/>
                  </a:lnTo>
                  <a:lnTo>
                    <a:pt x="13878" y="10705"/>
                  </a:lnTo>
                  <a:cubicBezTo>
                    <a:pt x="13901" y="10728"/>
                    <a:pt x="13947" y="10751"/>
                    <a:pt x="13992" y="10796"/>
                  </a:cubicBezTo>
                  <a:cubicBezTo>
                    <a:pt x="14106" y="10865"/>
                    <a:pt x="14243" y="10956"/>
                    <a:pt x="14357" y="11025"/>
                  </a:cubicBezTo>
                  <a:cubicBezTo>
                    <a:pt x="14380" y="11025"/>
                    <a:pt x="14403" y="11025"/>
                    <a:pt x="14426" y="11047"/>
                  </a:cubicBezTo>
                  <a:cubicBezTo>
                    <a:pt x="14472" y="11093"/>
                    <a:pt x="14517" y="11116"/>
                    <a:pt x="14563" y="11162"/>
                  </a:cubicBezTo>
                  <a:lnTo>
                    <a:pt x="14631" y="11207"/>
                  </a:lnTo>
                  <a:lnTo>
                    <a:pt x="14723" y="11276"/>
                  </a:lnTo>
                  <a:cubicBezTo>
                    <a:pt x="14791" y="11344"/>
                    <a:pt x="14882" y="11413"/>
                    <a:pt x="14951" y="11481"/>
                  </a:cubicBezTo>
                  <a:lnTo>
                    <a:pt x="15111" y="11595"/>
                  </a:lnTo>
                  <a:cubicBezTo>
                    <a:pt x="15293" y="11755"/>
                    <a:pt x="15499" y="11915"/>
                    <a:pt x="15727" y="12075"/>
                  </a:cubicBezTo>
                  <a:lnTo>
                    <a:pt x="15955" y="12257"/>
                  </a:lnTo>
                  <a:lnTo>
                    <a:pt x="16252" y="12463"/>
                  </a:lnTo>
                  <a:lnTo>
                    <a:pt x="16389" y="12577"/>
                  </a:lnTo>
                  <a:cubicBezTo>
                    <a:pt x="16526" y="12691"/>
                    <a:pt x="16663" y="12805"/>
                    <a:pt x="16823" y="12896"/>
                  </a:cubicBezTo>
                  <a:cubicBezTo>
                    <a:pt x="17096" y="13125"/>
                    <a:pt x="17393" y="13330"/>
                    <a:pt x="17690" y="13535"/>
                  </a:cubicBezTo>
                  <a:cubicBezTo>
                    <a:pt x="17987" y="13764"/>
                    <a:pt x="18306" y="13992"/>
                    <a:pt x="18626" y="14197"/>
                  </a:cubicBezTo>
                  <a:lnTo>
                    <a:pt x="18922" y="14403"/>
                  </a:lnTo>
                  <a:lnTo>
                    <a:pt x="18945" y="14403"/>
                  </a:lnTo>
                  <a:lnTo>
                    <a:pt x="19105" y="14517"/>
                  </a:lnTo>
                  <a:lnTo>
                    <a:pt x="19174" y="14585"/>
                  </a:lnTo>
                  <a:cubicBezTo>
                    <a:pt x="19196" y="14585"/>
                    <a:pt x="19196" y="14585"/>
                    <a:pt x="19219" y="14608"/>
                  </a:cubicBezTo>
                  <a:cubicBezTo>
                    <a:pt x="19219" y="14608"/>
                    <a:pt x="19196" y="14585"/>
                    <a:pt x="19196" y="14585"/>
                  </a:cubicBezTo>
                  <a:lnTo>
                    <a:pt x="19242" y="14608"/>
                  </a:lnTo>
                  <a:lnTo>
                    <a:pt x="19265" y="14631"/>
                  </a:lnTo>
                  <a:cubicBezTo>
                    <a:pt x="19288" y="14654"/>
                    <a:pt x="19311" y="14654"/>
                    <a:pt x="19356" y="14677"/>
                  </a:cubicBezTo>
                  <a:cubicBezTo>
                    <a:pt x="19379" y="14700"/>
                    <a:pt x="19402" y="14700"/>
                    <a:pt x="19447" y="14700"/>
                  </a:cubicBezTo>
                  <a:cubicBezTo>
                    <a:pt x="19493" y="14700"/>
                    <a:pt x="19516" y="14700"/>
                    <a:pt x="19584" y="14677"/>
                  </a:cubicBezTo>
                  <a:cubicBezTo>
                    <a:pt x="19584" y="14654"/>
                    <a:pt x="19584" y="14654"/>
                    <a:pt x="19607" y="14654"/>
                  </a:cubicBezTo>
                  <a:lnTo>
                    <a:pt x="19653" y="14700"/>
                  </a:lnTo>
                  <a:lnTo>
                    <a:pt x="19721" y="14745"/>
                  </a:lnTo>
                  <a:lnTo>
                    <a:pt x="19767" y="14791"/>
                  </a:lnTo>
                  <a:cubicBezTo>
                    <a:pt x="19813" y="14836"/>
                    <a:pt x="19858" y="14882"/>
                    <a:pt x="19904" y="14905"/>
                  </a:cubicBezTo>
                  <a:cubicBezTo>
                    <a:pt x="20018" y="14996"/>
                    <a:pt x="20155" y="15110"/>
                    <a:pt x="20269" y="15202"/>
                  </a:cubicBezTo>
                  <a:cubicBezTo>
                    <a:pt x="20383" y="15270"/>
                    <a:pt x="20497" y="15361"/>
                    <a:pt x="20612" y="15430"/>
                  </a:cubicBezTo>
                  <a:cubicBezTo>
                    <a:pt x="20703" y="15521"/>
                    <a:pt x="20817" y="15613"/>
                    <a:pt x="20931" y="15681"/>
                  </a:cubicBezTo>
                  <a:cubicBezTo>
                    <a:pt x="21091" y="15795"/>
                    <a:pt x="21251" y="15909"/>
                    <a:pt x="21410" y="16023"/>
                  </a:cubicBezTo>
                  <a:lnTo>
                    <a:pt x="21502" y="16092"/>
                  </a:lnTo>
                  <a:lnTo>
                    <a:pt x="21547" y="16138"/>
                  </a:lnTo>
                  <a:lnTo>
                    <a:pt x="21593" y="16183"/>
                  </a:lnTo>
                  <a:cubicBezTo>
                    <a:pt x="21662" y="16252"/>
                    <a:pt x="21730" y="16297"/>
                    <a:pt x="21798" y="16366"/>
                  </a:cubicBezTo>
                  <a:cubicBezTo>
                    <a:pt x="21913" y="16480"/>
                    <a:pt x="22050" y="16571"/>
                    <a:pt x="22187" y="16663"/>
                  </a:cubicBezTo>
                  <a:cubicBezTo>
                    <a:pt x="22232" y="16685"/>
                    <a:pt x="22278" y="16708"/>
                    <a:pt x="22323" y="16731"/>
                  </a:cubicBezTo>
                  <a:cubicBezTo>
                    <a:pt x="22369" y="16754"/>
                    <a:pt x="22392" y="16754"/>
                    <a:pt x="22415" y="16754"/>
                  </a:cubicBezTo>
                  <a:cubicBezTo>
                    <a:pt x="22460" y="16777"/>
                    <a:pt x="22483" y="16777"/>
                    <a:pt x="22506" y="16777"/>
                  </a:cubicBezTo>
                  <a:cubicBezTo>
                    <a:pt x="22529" y="16777"/>
                    <a:pt x="22575" y="16777"/>
                    <a:pt x="22620" y="16754"/>
                  </a:cubicBezTo>
                  <a:cubicBezTo>
                    <a:pt x="22666" y="16754"/>
                    <a:pt x="22711" y="16708"/>
                    <a:pt x="22757" y="16663"/>
                  </a:cubicBezTo>
                  <a:cubicBezTo>
                    <a:pt x="22780" y="16640"/>
                    <a:pt x="22803" y="16594"/>
                    <a:pt x="22826" y="16548"/>
                  </a:cubicBezTo>
                  <a:cubicBezTo>
                    <a:pt x="22848" y="16503"/>
                    <a:pt x="22871" y="16457"/>
                    <a:pt x="22894" y="16389"/>
                  </a:cubicBezTo>
                  <a:cubicBezTo>
                    <a:pt x="22894" y="16366"/>
                    <a:pt x="22894" y="16366"/>
                    <a:pt x="22894" y="16366"/>
                  </a:cubicBezTo>
                  <a:lnTo>
                    <a:pt x="22894" y="16343"/>
                  </a:lnTo>
                  <a:lnTo>
                    <a:pt x="22917" y="16343"/>
                  </a:lnTo>
                  <a:cubicBezTo>
                    <a:pt x="22940" y="16343"/>
                    <a:pt x="22985" y="16343"/>
                    <a:pt x="23031" y="16320"/>
                  </a:cubicBezTo>
                  <a:cubicBezTo>
                    <a:pt x="23054" y="16297"/>
                    <a:pt x="23077" y="16252"/>
                    <a:pt x="23100" y="16229"/>
                  </a:cubicBezTo>
                  <a:cubicBezTo>
                    <a:pt x="23122" y="16206"/>
                    <a:pt x="23122" y="16160"/>
                    <a:pt x="23122" y="16115"/>
                  </a:cubicBezTo>
                  <a:cubicBezTo>
                    <a:pt x="23122" y="16092"/>
                    <a:pt x="23122" y="16069"/>
                    <a:pt x="23077" y="16001"/>
                  </a:cubicBezTo>
                  <a:cubicBezTo>
                    <a:pt x="23077" y="15978"/>
                    <a:pt x="23054" y="15932"/>
                    <a:pt x="22985" y="15909"/>
                  </a:cubicBezTo>
                  <a:cubicBezTo>
                    <a:pt x="22963" y="15886"/>
                    <a:pt x="22940" y="15886"/>
                    <a:pt x="22917" y="15886"/>
                  </a:cubicBezTo>
                  <a:lnTo>
                    <a:pt x="22871" y="15886"/>
                  </a:lnTo>
                  <a:cubicBezTo>
                    <a:pt x="22848" y="15886"/>
                    <a:pt x="22848" y="15864"/>
                    <a:pt x="22826" y="15864"/>
                  </a:cubicBezTo>
                  <a:lnTo>
                    <a:pt x="22734" y="15818"/>
                  </a:lnTo>
                  <a:lnTo>
                    <a:pt x="22689" y="15795"/>
                  </a:lnTo>
                  <a:cubicBezTo>
                    <a:pt x="22620" y="15704"/>
                    <a:pt x="22552" y="15635"/>
                    <a:pt x="22483" y="15567"/>
                  </a:cubicBezTo>
                  <a:cubicBezTo>
                    <a:pt x="22415" y="15498"/>
                    <a:pt x="22346" y="15430"/>
                    <a:pt x="22255" y="15339"/>
                  </a:cubicBezTo>
                  <a:cubicBezTo>
                    <a:pt x="22141" y="15247"/>
                    <a:pt x="22004" y="15110"/>
                    <a:pt x="21844" y="14996"/>
                  </a:cubicBezTo>
                  <a:cubicBezTo>
                    <a:pt x="21684" y="14859"/>
                    <a:pt x="21525" y="14745"/>
                    <a:pt x="21365" y="14654"/>
                  </a:cubicBezTo>
                  <a:cubicBezTo>
                    <a:pt x="21296" y="14608"/>
                    <a:pt x="21228" y="14585"/>
                    <a:pt x="21159" y="14540"/>
                  </a:cubicBezTo>
                  <a:cubicBezTo>
                    <a:pt x="21137" y="14517"/>
                    <a:pt x="21091" y="14517"/>
                    <a:pt x="21045" y="14494"/>
                  </a:cubicBezTo>
                  <a:cubicBezTo>
                    <a:pt x="21022" y="14471"/>
                    <a:pt x="20977" y="14471"/>
                    <a:pt x="20954" y="14448"/>
                  </a:cubicBezTo>
                  <a:cubicBezTo>
                    <a:pt x="20931" y="14448"/>
                    <a:pt x="20931" y="14426"/>
                    <a:pt x="20908" y="14403"/>
                  </a:cubicBezTo>
                  <a:cubicBezTo>
                    <a:pt x="20840" y="14334"/>
                    <a:pt x="20749" y="14289"/>
                    <a:pt x="20634" y="14197"/>
                  </a:cubicBezTo>
                  <a:lnTo>
                    <a:pt x="20520" y="14106"/>
                  </a:lnTo>
                  <a:cubicBezTo>
                    <a:pt x="20406" y="14038"/>
                    <a:pt x="20292" y="13946"/>
                    <a:pt x="20178" y="13878"/>
                  </a:cubicBezTo>
                  <a:lnTo>
                    <a:pt x="20064" y="13787"/>
                  </a:lnTo>
                  <a:lnTo>
                    <a:pt x="19972" y="13718"/>
                  </a:lnTo>
                  <a:lnTo>
                    <a:pt x="19790" y="13581"/>
                  </a:lnTo>
                  <a:cubicBezTo>
                    <a:pt x="19630" y="13444"/>
                    <a:pt x="19447" y="13307"/>
                    <a:pt x="19265" y="13193"/>
                  </a:cubicBezTo>
                  <a:cubicBezTo>
                    <a:pt x="18877" y="12874"/>
                    <a:pt x="18466" y="12577"/>
                    <a:pt x="18055" y="12303"/>
                  </a:cubicBezTo>
                  <a:lnTo>
                    <a:pt x="17873" y="12166"/>
                  </a:lnTo>
                  <a:lnTo>
                    <a:pt x="17439" y="11869"/>
                  </a:lnTo>
                  <a:lnTo>
                    <a:pt x="17393" y="11824"/>
                  </a:lnTo>
                  <a:lnTo>
                    <a:pt x="17348" y="11778"/>
                  </a:lnTo>
                  <a:cubicBezTo>
                    <a:pt x="17233" y="11709"/>
                    <a:pt x="17119" y="11618"/>
                    <a:pt x="17005" y="11550"/>
                  </a:cubicBezTo>
                  <a:lnTo>
                    <a:pt x="16914" y="11481"/>
                  </a:lnTo>
                  <a:cubicBezTo>
                    <a:pt x="16800" y="11413"/>
                    <a:pt x="16686" y="11321"/>
                    <a:pt x="16571" y="11276"/>
                  </a:cubicBezTo>
                  <a:cubicBezTo>
                    <a:pt x="16571" y="11253"/>
                    <a:pt x="16549" y="11253"/>
                    <a:pt x="16526" y="11253"/>
                  </a:cubicBezTo>
                  <a:lnTo>
                    <a:pt x="16503" y="11230"/>
                  </a:lnTo>
                  <a:lnTo>
                    <a:pt x="16457" y="11207"/>
                  </a:lnTo>
                  <a:lnTo>
                    <a:pt x="16343" y="11116"/>
                  </a:lnTo>
                  <a:lnTo>
                    <a:pt x="16229" y="11025"/>
                  </a:lnTo>
                  <a:cubicBezTo>
                    <a:pt x="16092" y="10911"/>
                    <a:pt x="15955" y="10796"/>
                    <a:pt x="15795" y="10705"/>
                  </a:cubicBezTo>
                  <a:cubicBezTo>
                    <a:pt x="15590" y="10545"/>
                    <a:pt x="15385" y="10408"/>
                    <a:pt x="15179" y="10249"/>
                  </a:cubicBezTo>
                  <a:lnTo>
                    <a:pt x="14928" y="10089"/>
                  </a:lnTo>
                  <a:cubicBezTo>
                    <a:pt x="14745" y="9952"/>
                    <a:pt x="14563" y="9838"/>
                    <a:pt x="14357" y="9701"/>
                  </a:cubicBezTo>
                  <a:lnTo>
                    <a:pt x="14015" y="9450"/>
                  </a:lnTo>
                  <a:cubicBezTo>
                    <a:pt x="13764" y="9290"/>
                    <a:pt x="13513" y="9085"/>
                    <a:pt x="13239" y="8902"/>
                  </a:cubicBezTo>
                  <a:lnTo>
                    <a:pt x="13193" y="8879"/>
                  </a:lnTo>
                  <a:lnTo>
                    <a:pt x="12668" y="8491"/>
                  </a:lnTo>
                  <a:lnTo>
                    <a:pt x="12417" y="8286"/>
                  </a:lnTo>
                  <a:cubicBezTo>
                    <a:pt x="12349" y="8240"/>
                    <a:pt x="12280" y="8194"/>
                    <a:pt x="12212" y="8149"/>
                  </a:cubicBezTo>
                  <a:lnTo>
                    <a:pt x="12143" y="8103"/>
                  </a:lnTo>
                  <a:lnTo>
                    <a:pt x="12006" y="7989"/>
                  </a:lnTo>
                  <a:lnTo>
                    <a:pt x="11915" y="7920"/>
                  </a:lnTo>
                  <a:lnTo>
                    <a:pt x="11869" y="7898"/>
                  </a:lnTo>
                  <a:lnTo>
                    <a:pt x="11801" y="7852"/>
                  </a:lnTo>
                  <a:cubicBezTo>
                    <a:pt x="11618" y="7715"/>
                    <a:pt x="11459" y="7578"/>
                    <a:pt x="11299" y="7441"/>
                  </a:cubicBezTo>
                  <a:cubicBezTo>
                    <a:pt x="11253" y="7418"/>
                    <a:pt x="11208" y="7395"/>
                    <a:pt x="11139" y="7395"/>
                  </a:cubicBezTo>
                  <a:cubicBezTo>
                    <a:pt x="11071" y="7395"/>
                    <a:pt x="11025" y="7418"/>
                    <a:pt x="10979" y="7464"/>
                  </a:cubicBezTo>
                  <a:lnTo>
                    <a:pt x="10956" y="7464"/>
                  </a:lnTo>
                  <a:lnTo>
                    <a:pt x="10888" y="7395"/>
                  </a:lnTo>
                  <a:lnTo>
                    <a:pt x="10797" y="7327"/>
                  </a:lnTo>
                  <a:lnTo>
                    <a:pt x="10363" y="6985"/>
                  </a:lnTo>
                  <a:lnTo>
                    <a:pt x="10340" y="6962"/>
                  </a:lnTo>
                  <a:cubicBezTo>
                    <a:pt x="9952" y="6619"/>
                    <a:pt x="9518" y="6277"/>
                    <a:pt x="9108" y="5957"/>
                  </a:cubicBezTo>
                  <a:cubicBezTo>
                    <a:pt x="8902" y="5798"/>
                    <a:pt x="8720" y="5661"/>
                    <a:pt x="8514" y="5524"/>
                  </a:cubicBezTo>
                  <a:cubicBezTo>
                    <a:pt x="8423" y="5455"/>
                    <a:pt x="8309" y="5387"/>
                    <a:pt x="8217" y="5318"/>
                  </a:cubicBezTo>
                  <a:lnTo>
                    <a:pt x="8035" y="5204"/>
                  </a:lnTo>
                  <a:lnTo>
                    <a:pt x="7989" y="5159"/>
                  </a:lnTo>
                  <a:cubicBezTo>
                    <a:pt x="7898" y="5113"/>
                    <a:pt x="7807" y="5067"/>
                    <a:pt x="7715" y="5022"/>
                  </a:cubicBezTo>
                  <a:cubicBezTo>
                    <a:pt x="7555" y="4907"/>
                    <a:pt x="7396" y="4793"/>
                    <a:pt x="7259" y="4679"/>
                  </a:cubicBezTo>
                  <a:lnTo>
                    <a:pt x="6916" y="4428"/>
                  </a:lnTo>
                  <a:cubicBezTo>
                    <a:pt x="6894" y="4405"/>
                    <a:pt x="6848" y="4383"/>
                    <a:pt x="6757" y="4383"/>
                  </a:cubicBezTo>
                  <a:lnTo>
                    <a:pt x="6688" y="4383"/>
                  </a:lnTo>
                  <a:lnTo>
                    <a:pt x="6574" y="4291"/>
                  </a:lnTo>
                  <a:cubicBezTo>
                    <a:pt x="6460" y="4177"/>
                    <a:pt x="6323" y="4063"/>
                    <a:pt x="6209" y="3972"/>
                  </a:cubicBezTo>
                  <a:cubicBezTo>
                    <a:pt x="5981" y="3766"/>
                    <a:pt x="5752" y="3584"/>
                    <a:pt x="5547" y="3424"/>
                  </a:cubicBezTo>
                  <a:lnTo>
                    <a:pt x="5387" y="3287"/>
                  </a:lnTo>
                  <a:lnTo>
                    <a:pt x="5341" y="3264"/>
                  </a:lnTo>
                  <a:lnTo>
                    <a:pt x="4748" y="2785"/>
                  </a:lnTo>
                  <a:cubicBezTo>
                    <a:pt x="4474" y="2534"/>
                    <a:pt x="4155" y="2283"/>
                    <a:pt x="3835" y="2077"/>
                  </a:cubicBezTo>
                  <a:cubicBezTo>
                    <a:pt x="3812" y="2054"/>
                    <a:pt x="3789" y="2032"/>
                    <a:pt x="3744" y="2009"/>
                  </a:cubicBezTo>
                  <a:cubicBezTo>
                    <a:pt x="3698" y="1986"/>
                    <a:pt x="3652" y="1963"/>
                    <a:pt x="3584" y="1963"/>
                  </a:cubicBezTo>
                  <a:cubicBezTo>
                    <a:pt x="3515" y="1963"/>
                    <a:pt x="3447" y="2009"/>
                    <a:pt x="3401" y="2077"/>
                  </a:cubicBezTo>
                  <a:cubicBezTo>
                    <a:pt x="3287" y="1986"/>
                    <a:pt x="3196" y="1917"/>
                    <a:pt x="3105" y="1826"/>
                  </a:cubicBezTo>
                  <a:cubicBezTo>
                    <a:pt x="2899" y="1666"/>
                    <a:pt x="2694" y="1507"/>
                    <a:pt x="2488" y="1347"/>
                  </a:cubicBezTo>
                  <a:lnTo>
                    <a:pt x="2306" y="1187"/>
                  </a:lnTo>
                  <a:lnTo>
                    <a:pt x="2192" y="1096"/>
                  </a:lnTo>
                  <a:lnTo>
                    <a:pt x="2100" y="1050"/>
                  </a:lnTo>
                  <a:lnTo>
                    <a:pt x="2032" y="982"/>
                  </a:lnTo>
                  <a:cubicBezTo>
                    <a:pt x="1986" y="959"/>
                    <a:pt x="1940" y="913"/>
                    <a:pt x="1895" y="890"/>
                  </a:cubicBezTo>
                  <a:lnTo>
                    <a:pt x="1758" y="799"/>
                  </a:lnTo>
                  <a:cubicBezTo>
                    <a:pt x="1598" y="662"/>
                    <a:pt x="1438" y="548"/>
                    <a:pt x="1256" y="457"/>
                  </a:cubicBezTo>
                  <a:lnTo>
                    <a:pt x="1142" y="457"/>
                  </a:lnTo>
                  <a:cubicBezTo>
                    <a:pt x="1096" y="434"/>
                    <a:pt x="1050" y="411"/>
                    <a:pt x="1005" y="411"/>
                  </a:cubicBezTo>
                  <a:lnTo>
                    <a:pt x="982" y="365"/>
                  </a:lnTo>
                  <a:lnTo>
                    <a:pt x="936" y="342"/>
                  </a:lnTo>
                  <a:lnTo>
                    <a:pt x="913" y="297"/>
                  </a:lnTo>
                  <a:cubicBezTo>
                    <a:pt x="845" y="251"/>
                    <a:pt x="799" y="183"/>
                    <a:pt x="708" y="137"/>
                  </a:cubicBezTo>
                  <a:cubicBezTo>
                    <a:pt x="708" y="114"/>
                    <a:pt x="685" y="69"/>
                    <a:pt x="662" y="46"/>
                  </a:cubicBezTo>
                  <a:cubicBezTo>
                    <a:pt x="639" y="23"/>
                    <a:pt x="594" y="0"/>
                    <a:pt x="548"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8"/>
            <p:cNvSpPr/>
            <p:nvPr/>
          </p:nvSpPr>
          <p:spPr>
            <a:xfrm>
              <a:off x="8499839" y="2838494"/>
              <a:ext cx="178264" cy="179524"/>
            </a:xfrm>
            <a:custGeom>
              <a:avLst/>
              <a:gdLst/>
              <a:ahLst/>
              <a:cxnLst/>
              <a:rect l="l" t="t" r="r" b="b"/>
              <a:pathLst>
                <a:path w="6370" h="6415" extrusionOk="0">
                  <a:moveTo>
                    <a:pt x="2854" y="0"/>
                  </a:moveTo>
                  <a:cubicBezTo>
                    <a:pt x="2717" y="0"/>
                    <a:pt x="2557" y="23"/>
                    <a:pt x="2420" y="23"/>
                  </a:cubicBezTo>
                  <a:cubicBezTo>
                    <a:pt x="2261" y="46"/>
                    <a:pt x="2101" y="69"/>
                    <a:pt x="1964" y="115"/>
                  </a:cubicBezTo>
                  <a:cubicBezTo>
                    <a:pt x="1872" y="160"/>
                    <a:pt x="1804" y="206"/>
                    <a:pt x="1713" y="251"/>
                  </a:cubicBezTo>
                  <a:lnTo>
                    <a:pt x="1599" y="320"/>
                  </a:lnTo>
                  <a:lnTo>
                    <a:pt x="1507" y="366"/>
                  </a:lnTo>
                  <a:cubicBezTo>
                    <a:pt x="1393" y="434"/>
                    <a:pt x="1279" y="503"/>
                    <a:pt x="1142" y="617"/>
                  </a:cubicBezTo>
                  <a:cubicBezTo>
                    <a:pt x="1142" y="617"/>
                    <a:pt x="1119" y="640"/>
                    <a:pt x="1119" y="662"/>
                  </a:cubicBezTo>
                  <a:cubicBezTo>
                    <a:pt x="1096" y="754"/>
                    <a:pt x="1005" y="845"/>
                    <a:pt x="914" y="845"/>
                  </a:cubicBezTo>
                  <a:cubicBezTo>
                    <a:pt x="868" y="868"/>
                    <a:pt x="845" y="868"/>
                    <a:pt x="800" y="868"/>
                  </a:cubicBezTo>
                  <a:lnTo>
                    <a:pt x="754" y="868"/>
                  </a:lnTo>
                  <a:cubicBezTo>
                    <a:pt x="640" y="1005"/>
                    <a:pt x="549" y="1164"/>
                    <a:pt x="434" y="1301"/>
                  </a:cubicBezTo>
                  <a:cubicBezTo>
                    <a:pt x="343" y="1484"/>
                    <a:pt x="275" y="1667"/>
                    <a:pt x="229" y="1872"/>
                  </a:cubicBezTo>
                  <a:cubicBezTo>
                    <a:pt x="161" y="2055"/>
                    <a:pt x="115" y="2237"/>
                    <a:pt x="69" y="2420"/>
                  </a:cubicBezTo>
                  <a:cubicBezTo>
                    <a:pt x="69" y="2488"/>
                    <a:pt x="46" y="2534"/>
                    <a:pt x="46" y="2602"/>
                  </a:cubicBezTo>
                  <a:lnTo>
                    <a:pt x="46" y="2671"/>
                  </a:lnTo>
                  <a:cubicBezTo>
                    <a:pt x="24" y="2831"/>
                    <a:pt x="1" y="2968"/>
                    <a:pt x="46" y="3105"/>
                  </a:cubicBezTo>
                  <a:cubicBezTo>
                    <a:pt x="46" y="3127"/>
                    <a:pt x="69" y="3150"/>
                    <a:pt x="69" y="3173"/>
                  </a:cubicBezTo>
                  <a:lnTo>
                    <a:pt x="69" y="3219"/>
                  </a:lnTo>
                  <a:cubicBezTo>
                    <a:pt x="69" y="3356"/>
                    <a:pt x="69" y="3515"/>
                    <a:pt x="69" y="3675"/>
                  </a:cubicBezTo>
                  <a:cubicBezTo>
                    <a:pt x="92" y="3812"/>
                    <a:pt x="115" y="3972"/>
                    <a:pt x="183" y="4132"/>
                  </a:cubicBezTo>
                  <a:cubicBezTo>
                    <a:pt x="206" y="4269"/>
                    <a:pt x="252" y="4406"/>
                    <a:pt x="320" y="4543"/>
                  </a:cubicBezTo>
                  <a:cubicBezTo>
                    <a:pt x="389" y="4725"/>
                    <a:pt x="480" y="4885"/>
                    <a:pt x="571" y="5022"/>
                  </a:cubicBezTo>
                  <a:cubicBezTo>
                    <a:pt x="594" y="5068"/>
                    <a:pt x="640" y="5136"/>
                    <a:pt x="686" y="5205"/>
                  </a:cubicBezTo>
                  <a:cubicBezTo>
                    <a:pt x="731" y="5273"/>
                    <a:pt x="800" y="5364"/>
                    <a:pt x="868" y="5433"/>
                  </a:cubicBezTo>
                  <a:cubicBezTo>
                    <a:pt x="982" y="5547"/>
                    <a:pt x="1096" y="5661"/>
                    <a:pt x="1188" y="5752"/>
                  </a:cubicBezTo>
                  <a:cubicBezTo>
                    <a:pt x="1325" y="5844"/>
                    <a:pt x="1462" y="5958"/>
                    <a:pt x="1621" y="6049"/>
                  </a:cubicBezTo>
                  <a:cubicBezTo>
                    <a:pt x="1758" y="6118"/>
                    <a:pt x="1895" y="6186"/>
                    <a:pt x="2009" y="6232"/>
                  </a:cubicBezTo>
                  <a:cubicBezTo>
                    <a:pt x="2215" y="6300"/>
                    <a:pt x="2375" y="6346"/>
                    <a:pt x="2534" y="6369"/>
                  </a:cubicBezTo>
                  <a:cubicBezTo>
                    <a:pt x="2717" y="6414"/>
                    <a:pt x="2922" y="6414"/>
                    <a:pt x="3128" y="6414"/>
                  </a:cubicBezTo>
                  <a:lnTo>
                    <a:pt x="3516" y="6414"/>
                  </a:lnTo>
                  <a:cubicBezTo>
                    <a:pt x="3813" y="6391"/>
                    <a:pt x="4109" y="6277"/>
                    <a:pt x="4383" y="6163"/>
                  </a:cubicBezTo>
                  <a:lnTo>
                    <a:pt x="4452" y="6140"/>
                  </a:lnTo>
                  <a:cubicBezTo>
                    <a:pt x="4657" y="6072"/>
                    <a:pt x="4817" y="6003"/>
                    <a:pt x="4954" y="5935"/>
                  </a:cubicBezTo>
                  <a:cubicBezTo>
                    <a:pt x="5091" y="5867"/>
                    <a:pt x="5228" y="5752"/>
                    <a:pt x="5342" y="5638"/>
                  </a:cubicBezTo>
                  <a:cubicBezTo>
                    <a:pt x="5456" y="5547"/>
                    <a:pt x="5547" y="5456"/>
                    <a:pt x="5616" y="5364"/>
                  </a:cubicBezTo>
                  <a:cubicBezTo>
                    <a:pt x="5730" y="5250"/>
                    <a:pt x="5798" y="5113"/>
                    <a:pt x="5890" y="4999"/>
                  </a:cubicBezTo>
                  <a:cubicBezTo>
                    <a:pt x="6027" y="4794"/>
                    <a:pt x="6118" y="4565"/>
                    <a:pt x="6186" y="4360"/>
                  </a:cubicBezTo>
                  <a:cubicBezTo>
                    <a:pt x="6186" y="4314"/>
                    <a:pt x="6209" y="4269"/>
                    <a:pt x="6209" y="4223"/>
                  </a:cubicBezTo>
                  <a:cubicBezTo>
                    <a:pt x="6232" y="4177"/>
                    <a:pt x="6255" y="4109"/>
                    <a:pt x="6278" y="4040"/>
                  </a:cubicBezTo>
                  <a:cubicBezTo>
                    <a:pt x="6278" y="4040"/>
                    <a:pt x="6278" y="4040"/>
                    <a:pt x="6278" y="4018"/>
                  </a:cubicBezTo>
                  <a:cubicBezTo>
                    <a:pt x="6301" y="3926"/>
                    <a:pt x="6323" y="3835"/>
                    <a:pt x="6323" y="3744"/>
                  </a:cubicBezTo>
                  <a:lnTo>
                    <a:pt x="6346" y="3630"/>
                  </a:lnTo>
                  <a:cubicBezTo>
                    <a:pt x="6369" y="3538"/>
                    <a:pt x="6369" y="3470"/>
                    <a:pt x="6369" y="3379"/>
                  </a:cubicBezTo>
                  <a:cubicBezTo>
                    <a:pt x="6369" y="3310"/>
                    <a:pt x="6369" y="3242"/>
                    <a:pt x="6346" y="3196"/>
                  </a:cubicBezTo>
                  <a:cubicBezTo>
                    <a:pt x="6346" y="3059"/>
                    <a:pt x="6323" y="2945"/>
                    <a:pt x="6301" y="2831"/>
                  </a:cubicBezTo>
                  <a:lnTo>
                    <a:pt x="6278" y="2785"/>
                  </a:lnTo>
                  <a:cubicBezTo>
                    <a:pt x="6278" y="2739"/>
                    <a:pt x="6255" y="2671"/>
                    <a:pt x="6255" y="2625"/>
                  </a:cubicBezTo>
                  <a:cubicBezTo>
                    <a:pt x="6232" y="2580"/>
                    <a:pt x="6232" y="2534"/>
                    <a:pt x="6209" y="2488"/>
                  </a:cubicBezTo>
                  <a:lnTo>
                    <a:pt x="6209" y="2466"/>
                  </a:lnTo>
                  <a:lnTo>
                    <a:pt x="6164" y="2351"/>
                  </a:lnTo>
                  <a:cubicBezTo>
                    <a:pt x="6141" y="2283"/>
                    <a:pt x="6118" y="2237"/>
                    <a:pt x="6095" y="2169"/>
                  </a:cubicBezTo>
                  <a:cubicBezTo>
                    <a:pt x="6072" y="2055"/>
                    <a:pt x="6027" y="1941"/>
                    <a:pt x="5958" y="1826"/>
                  </a:cubicBezTo>
                  <a:lnTo>
                    <a:pt x="5958" y="1804"/>
                  </a:lnTo>
                  <a:cubicBezTo>
                    <a:pt x="5890" y="1644"/>
                    <a:pt x="5798" y="1507"/>
                    <a:pt x="5730" y="1347"/>
                  </a:cubicBezTo>
                  <a:cubicBezTo>
                    <a:pt x="5684" y="1256"/>
                    <a:pt x="5616" y="1119"/>
                    <a:pt x="5502" y="1005"/>
                  </a:cubicBezTo>
                  <a:cubicBezTo>
                    <a:pt x="5479" y="959"/>
                    <a:pt x="5456" y="936"/>
                    <a:pt x="5433" y="913"/>
                  </a:cubicBezTo>
                  <a:cubicBezTo>
                    <a:pt x="5342" y="799"/>
                    <a:pt x="5228" y="708"/>
                    <a:pt x="5137" y="640"/>
                  </a:cubicBezTo>
                  <a:lnTo>
                    <a:pt x="5000" y="548"/>
                  </a:lnTo>
                  <a:cubicBezTo>
                    <a:pt x="4931" y="503"/>
                    <a:pt x="4863" y="480"/>
                    <a:pt x="4794" y="411"/>
                  </a:cubicBezTo>
                  <a:lnTo>
                    <a:pt x="4771" y="388"/>
                  </a:lnTo>
                  <a:cubicBezTo>
                    <a:pt x="4634" y="320"/>
                    <a:pt x="4520" y="251"/>
                    <a:pt x="4383" y="183"/>
                  </a:cubicBezTo>
                  <a:cubicBezTo>
                    <a:pt x="4338" y="160"/>
                    <a:pt x="4269" y="137"/>
                    <a:pt x="4201" y="137"/>
                  </a:cubicBezTo>
                  <a:cubicBezTo>
                    <a:pt x="4087" y="115"/>
                    <a:pt x="3950" y="92"/>
                    <a:pt x="3835" y="69"/>
                  </a:cubicBezTo>
                  <a:lnTo>
                    <a:pt x="3767" y="69"/>
                  </a:lnTo>
                  <a:cubicBezTo>
                    <a:pt x="3607" y="46"/>
                    <a:pt x="3425" y="23"/>
                    <a:pt x="3265"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8"/>
            <p:cNvSpPr/>
            <p:nvPr/>
          </p:nvSpPr>
          <p:spPr>
            <a:xfrm>
              <a:off x="8682525" y="2960508"/>
              <a:ext cx="82444" cy="73461"/>
            </a:xfrm>
            <a:custGeom>
              <a:avLst/>
              <a:gdLst/>
              <a:ahLst/>
              <a:cxnLst/>
              <a:rect l="l" t="t" r="r" b="b"/>
              <a:pathLst>
                <a:path w="2946" h="2625" extrusionOk="0">
                  <a:moveTo>
                    <a:pt x="1005" y="0"/>
                  </a:moveTo>
                  <a:cubicBezTo>
                    <a:pt x="823" y="46"/>
                    <a:pt x="708" y="160"/>
                    <a:pt x="571" y="274"/>
                  </a:cubicBezTo>
                  <a:cubicBezTo>
                    <a:pt x="480" y="365"/>
                    <a:pt x="389" y="457"/>
                    <a:pt x="298" y="571"/>
                  </a:cubicBezTo>
                  <a:cubicBezTo>
                    <a:pt x="252" y="616"/>
                    <a:pt x="206" y="685"/>
                    <a:pt x="161" y="730"/>
                  </a:cubicBezTo>
                  <a:cubicBezTo>
                    <a:pt x="138" y="799"/>
                    <a:pt x="92" y="845"/>
                    <a:pt x="69" y="913"/>
                  </a:cubicBezTo>
                  <a:cubicBezTo>
                    <a:pt x="47" y="936"/>
                    <a:pt x="47" y="982"/>
                    <a:pt x="24" y="1027"/>
                  </a:cubicBezTo>
                  <a:cubicBezTo>
                    <a:pt x="24" y="1096"/>
                    <a:pt x="24" y="1164"/>
                    <a:pt x="47" y="1233"/>
                  </a:cubicBezTo>
                  <a:cubicBezTo>
                    <a:pt x="1" y="1278"/>
                    <a:pt x="1" y="1370"/>
                    <a:pt x="69" y="1415"/>
                  </a:cubicBezTo>
                  <a:cubicBezTo>
                    <a:pt x="183" y="1507"/>
                    <a:pt x="275" y="1598"/>
                    <a:pt x="389" y="1689"/>
                  </a:cubicBezTo>
                  <a:cubicBezTo>
                    <a:pt x="503" y="1758"/>
                    <a:pt x="594" y="1849"/>
                    <a:pt x="708" y="1917"/>
                  </a:cubicBezTo>
                  <a:cubicBezTo>
                    <a:pt x="914" y="2077"/>
                    <a:pt x="1142" y="2214"/>
                    <a:pt x="1348" y="2374"/>
                  </a:cubicBezTo>
                  <a:cubicBezTo>
                    <a:pt x="1439" y="2442"/>
                    <a:pt x="1530" y="2534"/>
                    <a:pt x="1667" y="2602"/>
                  </a:cubicBezTo>
                  <a:cubicBezTo>
                    <a:pt x="1713" y="2625"/>
                    <a:pt x="1758" y="2625"/>
                    <a:pt x="1827" y="2625"/>
                  </a:cubicBezTo>
                  <a:cubicBezTo>
                    <a:pt x="1895" y="2625"/>
                    <a:pt x="1964" y="2602"/>
                    <a:pt x="2032" y="2556"/>
                  </a:cubicBezTo>
                  <a:cubicBezTo>
                    <a:pt x="2078" y="2534"/>
                    <a:pt x="2124" y="2488"/>
                    <a:pt x="2169" y="2465"/>
                  </a:cubicBezTo>
                  <a:cubicBezTo>
                    <a:pt x="2192" y="2442"/>
                    <a:pt x="2215" y="2420"/>
                    <a:pt x="2238" y="2397"/>
                  </a:cubicBezTo>
                  <a:cubicBezTo>
                    <a:pt x="2443" y="2214"/>
                    <a:pt x="2557" y="1986"/>
                    <a:pt x="2717" y="1758"/>
                  </a:cubicBezTo>
                  <a:cubicBezTo>
                    <a:pt x="2786" y="1666"/>
                    <a:pt x="2831" y="1575"/>
                    <a:pt x="2900" y="1484"/>
                  </a:cubicBezTo>
                  <a:cubicBezTo>
                    <a:pt x="2922" y="1461"/>
                    <a:pt x="2945" y="1392"/>
                    <a:pt x="2945" y="1324"/>
                  </a:cubicBezTo>
                  <a:cubicBezTo>
                    <a:pt x="2945" y="1301"/>
                    <a:pt x="2922" y="1255"/>
                    <a:pt x="2922" y="1233"/>
                  </a:cubicBezTo>
                  <a:cubicBezTo>
                    <a:pt x="2900" y="1187"/>
                    <a:pt x="2877" y="1141"/>
                    <a:pt x="2854" y="1118"/>
                  </a:cubicBezTo>
                  <a:cubicBezTo>
                    <a:pt x="2831" y="1050"/>
                    <a:pt x="2763" y="1004"/>
                    <a:pt x="2740" y="959"/>
                  </a:cubicBezTo>
                  <a:cubicBezTo>
                    <a:pt x="2694" y="936"/>
                    <a:pt x="2671" y="913"/>
                    <a:pt x="2649" y="867"/>
                  </a:cubicBezTo>
                  <a:cubicBezTo>
                    <a:pt x="2534" y="799"/>
                    <a:pt x="2443" y="708"/>
                    <a:pt x="2329" y="616"/>
                  </a:cubicBezTo>
                  <a:cubicBezTo>
                    <a:pt x="2306" y="616"/>
                    <a:pt x="2283" y="593"/>
                    <a:pt x="2238" y="548"/>
                  </a:cubicBezTo>
                  <a:cubicBezTo>
                    <a:pt x="2101" y="457"/>
                    <a:pt x="1964" y="365"/>
                    <a:pt x="1827" y="274"/>
                  </a:cubicBezTo>
                  <a:cubicBezTo>
                    <a:pt x="1713" y="205"/>
                    <a:pt x="1599" y="114"/>
                    <a:pt x="1462" y="69"/>
                  </a:cubicBezTo>
                  <a:cubicBezTo>
                    <a:pt x="1393" y="46"/>
                    <a:pt x="1325" y="23"/>
                    <a:pt x="1256"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8"/>
            <p:cNvSpPr/>
            <p:nvPr/>
          </p:nvSpPr>
          <p:spPr>
            <a:xfrm>
              <a:off x="8733626" y="3005844"/>
              <a:ext cx="24963" cy="28125"/>
            </a:xfrm>
            <a:custGeom>
              <a:avLst/>
              <a:gdLst/>
              <a:ahLst/>
              <a:cxnLst/>
              <a:rect l="l" t="t" r="r" b="b"/>
              <a:pathLst>
                <a:path w="892" h="1005" extrusionOk="0">
                  <a:moveTo>
                    <a:pt x="777" y="1"/>
                  </a:moveTo>
                  <a:cubicBezTo>
                    <a:pt x="754" y="1"/>
                    <a:pt x="708" y="23"/>
                    <a:pt x="686" y="46"/>
                  </a:cubicBezTo>
                  <a:cubicBezTo>
                    <a:pt x="594" y="160"/>
                    <a:pt x="480" y="275"/>
                    <a:pt x="366" y="389"/>
                  </a:cubicBezTo>
                  <a:cubicBezTo>
                    <a:pt x="320" y="457"/>
                    <a:pt x="275" y="503"/>
                    <a:pt x="206" y="548"/>
                  </a:cubicBezTo>
                  <a:cubicBezTo>
                    <a:pt x="161" y="640"/>
                    <a:pt x="92" y="708"/>
                    <a:pt x="24" y="777"/>
                  </a:cubicBezTo>
                  <a:cubicBezTo>
                    <a:pt x="1" y="800"/>
                    <a:pt x="1" y="845"/>
                    <a:pt x="1" y="868"/>
                  </a:cubicBezTo>
                  <a:cubicBezTo>
                    <a:pt x="1" y="914"/>
                    <a:pt x="24" y="936"/>
                    <a:pt x="47" y="959"/>
                  </a:cubicBezTo>
                  <a:cubicBezTo>
                    <a:pt x="69" y="982"/>
                    <a:pt x="92" y="1005"/>
                    <a:pt x="138" y="1005"/>
                  </a:cubicBezTo>
                  <a:cubicBezTo>
                    <a:pt x="183" y="1005"/>
                    <a:pt x="206" y="982"/>
                    <a:pt x="229" y="959"/>
                  </a:cubicBezTo>
                  <a:cubicBezTo>
                    <a:pt x="298" y="891"/>
                    <a:pt x="343" y="822"/>
                    <a:pt x="389" y="754"/>
                  </a:cubicBezTo>
                  <a:cubicBezTo>
                    <a:pt x="457" y="685"/>
                    <a:pt x="503" y="640"/>
                    <a:pt x="549" y="571"/>
                  </a:cubicBezTo>
                  <a:cubicBezTo>
                    <a:pt x="640" y="457"/>
                    <a:pt x="754" y="320"/>
                    <a:pt x="868" y="206"/>
                  </a:cubicBezTo>
                  <a:cubicBezTo>
                    <a:pt x="891" y="138"/>
                    <a:pt x="891" y="69"/>
                    <a:pt x="845" y="46"/>
                  </a:cubicBezTo>
                  <a:cubicBezTo>
                    <a:pt x="823" y="23"/>
                    <a:pt x="800" y="1"/>
                    <a:pt x="777"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8"/>
            <p:cNvSpPr/>
            <p:nvPr/>
          </p:nvSpPr>
          <p:spPr>
            <a:xfrm>
              <a:off x="8726602" y="3019893"/>
              <a:ext cx="13461" cy="16651"/>
            </a:xfrm>
            <a:custGeom>
              <a:avLst/>
              <a:gdLst/>
              <a:ahLst/>
              <a:cxnLst/>
              <a:rect l="l" t="t" r="r" b="b"/>
              <a:pathLst>
                <a:path w="481" h="595" extrusionOk="0">
                  <a:moveTo>
                    <a:pt x="343" y="1"/>
                  </a:moveTo>
                  <a:cubicBezTo>
                    <a:pt x="275" y="1"/>
                    <a:pt x="229" y="46"/>
                    <a:pt x="206" y="92"/>
                  </a:cubicBezTo>
                  <a:cubicBezTo>
                    <a:pt x="206" y="115"/>
                    <a:pt x="206" y="138"/>
                    <a:pt x="206" y="161"/>
                  </a:cubicBezTo>
                  <a:cubicBezTo>
                    <a:pt x="183" y="183"/>
                    <a:pt x="183" y="206"/>
                    <a:pt x="161" y="252"/>
                  </a:cubicBezTo>
                  <a:cubicBezTo>
                    <a:pt x="138" y="252"/>
                    <a:pt x="138" y="275"/>
                    <a:pt x="115" y="298"/>
                  </a:cubicBezTo>
                  <a:cubicBezTo>
                    <a:pt x="46" y="320"/>
                    <a:pt x="1" y="366"/>
                    <a:pt x="1" y="457"/>
                  </a:cubicBezTo>
                  <a:cubicBezTo>
                    <a:pt x="1" y="526"/>
                    <a:pt x="69" y="594"/>
                    <a:pt x="161" y="594"/>
                  </a:cubicBezTo>
                  <a:cubicBezTo>
                    <a:pt x="183" y="594"/>
                    <a:pt x="183" y="594"/>
                    <a:pt x="206" y="571"/>
                  </a:cubicBezTo>
                  <a:cubicBezTo>
                    <a:pt x="229" y="571"/>
                    <a:pt x="252" y="571"/>
                    <a:pt x="252" y="549"/>
                  </a:cubicBezTo>
                  <a:cubicBezTo>
                    <a:pt x="298" y="549"/>
                    <a:pt x="320" y="503"/>
                    <a:pt x="320" y="480"/>
                  </a:cubicBezTo>
                  <a:cubicBezTo>
                    <a:pt x="343" y="457"/>
                    <a:pt x="343" y="434"/>
                    <a:pt x="366" y="412"/>
                  </a:cubicBezTo>
                  <a:cubicBezTo>
                    <a:pt x="412" y="320"/>
                    <a:pt x="434" y="229"/>
                    <a:pt x="457" y="138"/>
                  </a:cubicBezTo>
                  <a:cubicBezTo>
                    <a:pt x="480" y="92"/>
                    <a:pt x="412" y="24"/>
                    <a:pt x="366"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8"/>
            <p:cNvSpPr/>
            <p:nvPr/>
          </p:nvSpPr>
          <p:spPr>
            <a:xfrm>
              <a:off x="7975428" y="2460332"/>
              <a:ext cx="130326" cy="109253"/>
            </a:xfrm>
            <a:custGeom>
              <a:avLst/>
              <a:gdLst/>
              <a:ahLst/>
              <a:cxnLst/>
              <a:rect l="l" t="t" r="r" b="b"/>
              <a:pathLst>
                <a:path w="4657" h="3904" extrusionOk="0">
                  <a:moveTo>
                    <a:pt x="822" y="1"/>
                  </a:moveTo>
                  <a:cubicBezTo>
                    <a:pt x="776" y="24"/>
                    <a:pt x="753" y="24"/>
                    <a:pt x="731" y="24"/>
                  </a:cubicBezTo>
                  <a:cubicBezTo>
                    <a:pt x="639" y="69"/>
                    <a:pt x="571" y="115"/>
                    <a:pt x="502" y="183"/>
                  </a:cubicBezTo>
                  <a:cubicBezTo>
                    <a:pt x="411" y="229"/>
                    <a:pt x="343" y="298"/>
                    <a:pt x="297" y="366"/>
                  </a:cubicBezTo>
                  <a:cubicBezTo>
                    <a:pt x="228" y="412"/>
                    <a:pt x="183" y="480"/>
                    <a:pt x="137" y="594"/>
                  </a:cubicBezTo>
                  <a:cubicBezTo>
                    <a:pt x="92" y="663"/>
                    <a:pt x="69" y="754"/>
                    <a:pt x="46" y="823"/>
                  </a:cubicBezTo>
                  <a:cubicBezTo>
                    <a:pt x="0" y="914"/>
                    <a:pt x="0" y="1028"/>
                    <a:pt x="46" y="1119"/>
                  </a:cubicBezTo>
                  <a:cubicBezTo>
                    <a:pt x="46" y="1142"/>
                    <a:pt x="69" y="1165"/>
                    <a:pt x="92" y="1188"/>
                  </a:cubicBezTo>
                  <a:cubicBezTo>
                    <a:pt x="46" y="1233"/>
                    <a:pt x="69" y="1302"/>
                    <a:pt x="114" y="1348"/>
                  </a:cubicBezTo>
                  <a:cubicBezTo>
                    <a:pt x="160" y="1393"/>
                    <a:pt x="206" y="1462"/>
                    <a:pt x="274" y="1507"/>
                  </a:cubicBezTo>
                  <a:cubicBezTo>
                    <a:pt x="320" y="1530"/>
                    <a:pt x="365" y="1576"/>
                    <a:pt x="411" y="1599"/>
                  </a:cubicBezTo>
                  <a:lnTo>
                    <a:pt x="480" y="1644"/>
                  </a:lnTo>
                  <a:cubicBezTo>
                    <a:pt x="571" y="1713"/>
                    <a:pt x="662" y="1804"/>
                    <a:pt x="753" y="1873"/>
                  </a:cubicBezTo>
                  <a:lnTo>
                    <a:pt x="845" y="1964"/>
                  </a:lnTo>
                  <a:lnTo>
                    <a:pt x="936" y="2032"/>
                  </a:lnTo>
                  <a:cubicBezTo>
                    <a:pt x="1027" y="2101"/>
                    <a:pt x="1142" y="2192"/>
                    <a:pt x="1233" y="2283"/>
                  </a:cubicBezTo>
                  <a:cubicBezTo>
                    <a:pt x="1370" y="2375"/>
                    <a:pt x="1484" y="2466"/>
                    <a:pt x="1621" y="2580"/>
                  </a:cubicBezTo>
                  <a:cubicBezTo>
                    <a:pt x="1666" y="2626"/>
                    <a:pt x="1712" y="2671"/>
                    <a:pt x="1781" y="2717"/>
                  </a:cubicBezTo>
                  <a:cubicBezTo>
                    <a:pt x="1826" y="2763"/>
                    <a:pt x="1895" y="2831"/>
                    <a:pt x="1963" y="2877"/>
                  </a:cubicBezTo>
                  <a:cubicBezTo>
                    <a:pt x="2100" y="2968"/>
                    <a:pt x="2214" y="3059"/>
                    <a:pt x="2351" y="3151"/>
                  </a:cubicBezTo>
                  <a:lnTo>
                    <a:pt x="2465" y="3242"/>
                  </a:lnTo>
                  <a:cubicBezTo>
                    <a:pt x="2671" y="3402"/>
                    <a:pt x="2899" y="3562"/>
                    <a:pt x="3127" y="3699"/>
                  </a:cubicBezTo>
                  <a:cubicBezTo>
                    <a:pt x="3264" y="3767"/>
                    <a:pt x="3378" y="3813"/>
                    <a:pt x="3470" y="3858"/>
                  </a:cubicBezTo>
                  <a:cubicBezTo>
                    <a:pt x="3538" y="3881"/>
                    <a:pt x="3561" y="3881"/>
                    <a:pt x="3607" y="3904"/>
                  </a:cubicBezTo>
                  <a:lnTo>
                    <a:pt x="3675" y="3904"/>
                  </a:lnTo>
                  <a:cubicBezTo>
                    <a:pt x="3721" y="3904"/>
                    <a:pt x="3766" y="3904"/>
                    <a:pt x="3812" y="3881"/>
                  </a:cubicBezTo>
                  <a:cubicBezTo>
                    <a:pt x="3926" y="3858"/>
                    <a:pt x="4017" y="3767"/>
                    <a:pt x="4109" y="3699"/>
                  </a:cubicBezTo>
                  <a:cubicBezTo>
                    <a:pt x="4223" y="3584"/>
                    <a:pt x="4314" y="3425"/>
                    <a:pt x="4383" y="3288"/>
                  </a:cubicBezTo>
                  <a:cubicBezTo>
                    <a:pt x="4406" y="3242"/>
                    <a:pt x="4451" y="3196"/>
                    <a:pt x="4474" y="3151"/>
                  </a:cubicBezTo>
                  <a:lnTo>
                    <a:pt x="4497" y="3105"/>
                  </a:lnTo>
                  <a:cubicBezTo>
                    <a:pt x="4542" y="3014"/>
                    <a:pt x="4588" y="2968"/>
                    <a:pt x="4611" y="2900"/>
                  </a:cubicBezTo>
                  <a:cubicBezTo>
                    <a:pt x="4634" y="2808"/>
                    <a:pt x="4657" y="2717"/>
                    <a:pt x="4657" y="2603"/>
                  </a:cubicBezTo>
                  <a:cubicBezTo>
                    <a:pt x="4634" y="2443"/>
                    <a:pt x="4520" y="2329"/>
                    <a:pt x="4428" y="2215"/>
                  </a:cubicBezTo>
                  <a:cubicBezTo>
                    <a:pt x="4291" y="2055"/>
                    <a:pt x="4154" y="1964"/>
                    <a:pt x="4063" y="1873"/>
                  </a:cubicBezTo>
                  <a:cubicBezTo>
                    <a:pt x="3972" y="1804"/>
                    <a:pt x="3858" y="1758"/>
                    <a:pt x="3766" y="1690"/>
                  </a:cubicBezTo>
                  <a:lnTo>
                    <a:pt x="3629" y="1599"/>
                  </a:lnTo>
                  <a:lnTo>
                    <a:pt x="3538" y="1530"/>
                  </a:lnTo>
                  <a:lnTo>
                    <a:pt x="3264" y="1348"/>
                  </a:lnTo>
                  <a:lnTo>
                    <a:pt x="2968" y="1165"/>
                  </a:lnTo>
                  <a:lnTo>
                    <a:pt x="2716" y="1005"/>
                  </a:lnTo>
                  <a:cubicBezTo>
                    <a:pt x="2602" y="914"/>
                    <a:pt x="2465" y="845"/>
                    <a:pt x="2351" y="754"/>
                  </a:cubicBezTo>
                  <a:cubicBezTo>
                    <a:pt x="2237" y="663"/>
                    <a:pt x="2123" y="594"/>
                    <a:pt x="2009" y="503"/>
                  </a:cubicBezTo>
                  <a:cubicBezTo>
                    <a:pt x="1872" y="412"/>
                    <a:pt x="1735" y="343"/>
                    <a:pt x="1598" y="252"/>
                  </a:cubicBezTo>
                  <a:cubicBezTo>
                    <a:pt x="1484" y="183"/>
                    <a:pt x="1393" y="115"/>
                    <a:pt x="1278" y="69"/>
                  </a:cubicBezTo>
                  <a:cubicBezTo>
                    <a:pt x="1233" y="47"/>
                    <a:pt x="1164" y="24"/>
                    <a:pt x="1096"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8"/>
            <p:cNvSpPr/>
            <p:nvPr/>
          </p:nvSpPr>
          <p:spPr>
            <a:xfrm>
              <a:off x="8098059" y="2555509"/>
              <a:ext cx="179524" cy="176333"/>
            </a:xfrm>
            <a:custGeom>
              <a:avLst/>
              <a:gdLst/>
              <a:ahLst/>
              <a:cxnLst/>
              <a:rect l="l" t="t" r="r" b="b"/>
              <a:pathLst>
                <a:path w="6415" h="6301" extrusionOk="0">
                  <a:moveTo>
                    <a:pt x="3310" y="1507"/>
                  </a:moveTo>
                  <a:cubicBezTo>
                    <a:pt x="3470" y="1530"/>
                    <a:pt x="3607" y="1553"/>
                    <a:pt x="3744" y="1599"/>
                  </a:cubicBezTo>
                  <a:cubicBezTo>
                    <a:pt x="4064" y="1667"/>
                    <a:pt x="4338" y="1850"/>
                    <a:pt x="4497" y="2101"/>
                  </a:cubicBezTo>
                  <a:cubicBezTo>
                    <a:pt x="4543" y="2169"/>
                    <a:pt x="4589" y="2238"/>
                    <a:pt x="4634" y="2283"/>
                  </a:cubicBezTo>
                  <a:cubicBezTo>
                    <a:pt x="4657" y="2329"/>
                    <a:pt x="4680" y="2375"/>
                    <a:pt x="4703" y="2397"/>
                  </a:cubicBezTo>
                  <a:cubicBezTo>
                    <a:pt x="4771" y="2534"/>
                    <a:pt x="4817" y="2671"/>
                    <a:pt x="4703" y="2808"/>
                  </a:cubicBezTo>
                  <a:cubicBezTo>
                    <a:pt x="4771" y="2922"/>
                    <a:pt x="4794" y="3059"/>
                    <a:pt x="4817" y="3196"/>
                  </a:cubicBezTo>
                  <a:cubicBezTo>
                    <a:pt x="4817" y="3356"/>
                    <a:pt x="4840" y="3516"/>
                    <a:pt x="4817" y="3653"/>
                  </a:cubicBezTo>
                  <a:cubicBezTo>
                    <a:pt x="4794" y="3790"/>
                    <a:pt x="4748" y="3881"/>
                    <a:pt x="4703" y="3972"/>
                  </a:cubicBezTo>
                  <a:cubicBezTo>
                    <a:pt x="4657" y="4041"/>
                    <a:pt x="4611" y="4087"/>
                    <a:pt x="4589" y="4155"/>
                  </a:cubicBezTo>
                  <a:lnTo>
                    <a:pt x="4520" y="4223"/>
                  </a:lnTo>
                  <a:cubicBezTo>
                    <a:pt x="4429" y="4338"/>
                    <a:pt x="4338" y="4452"/>
                    <a:pt x="4246" y="4543"/>
                  </a:cubicBezTo>
                  <a:cubicBezTo>
                    <a:pt x="4109" y="4657"/>
                    <a:pt x="3995" y="4748"/>
                    <a:pt x="3858" y="4817"/>
                  </a:cubicBezTo>
                  <a:cubicBezTo>
                    <a:pt x="3790" y="4840"/>
                    <a:pt x="3698" y="4885"/>
                    <a:pt x="3607" y="4908"/>
                  </a:cubicBezTo>
                  <a:cubicBezTo>
                    <a:pt x="3516" y="4908"/>
                    <a:pt x="3447" y="4931"/>
                    <a:pt x="3356" y="4931"/>
                  </a:cubicBezTo>
                  <a:lnTo>
                    <a:pt x="3310" y="4931"/>
                  </a:lnTo>
                  <a:cubicBezTo>
                    <a:pt x="3082" y="4931"/>
                    <a:pt x="2831" y="4863"/>
                    <a:pt x="2648" y="4771"/>
                  </a:cubicBezTo>
                  <a:cubicBezTo>
                    <a:pt x="2534" y="4748"/>
                    <a:pt x="2443" y="4703"/>
                    <a:pt x="2352" y="4657"/>
                  </a:cubicBezTo>
                  <a:cubicBezTo>
                    <a:pt x="2238" y="4612"/>
                    <a:pt x="2123" y="4543"/>
                    <a:pt x="2009" y="4475"/>
                  </a:cubicBezTo>
                  <a:cubicBezTo>
                    <a:pt x="1918" y="4383"/>
                    <a:pt x="1827" y="4269"/>
                    <a:pt x="1758" y="4155"/>
                  </a:cubicBezTo>
                  <a:cubicBezTo>
                    <a:pt x="1644" y="3972"/>
                    <a:pt x="1576" y="3767"/>
                    <a:pt x="1553" y="3562"/>
                  </a:cubicBezTo>
                  <a:cubicBezTo>
                    <a:pt x="1530" y="3425"/>
                    <a:pt x="1530" y="3310"/>
                    <a:pt x="1530" y="3196"/>
                  </a:cubicBezTo>
                  <a:cubicBezTo>
                    <a:pt x="1530" y="3128"/>
                    <a:pt x="1530" y="3082"/>
                    <a:pt x="1530" y="3037"/>
                  </a:cubicBezTo>
                  <a:cubicBezTo>
                    <a:pt x="1553" y="2991"/>
                    <a:pt x="1553" y="2945"/>
                    <a:pt x="1598" y="2922"/>
                  </a:cubicBezTo>
                  <a:cubicBezTo>
                    <a:pt x="1598" y="2900"/>
                    <a:pt x="1598" y="2877"/>
                    <a:pt x="1621" y="2854"/>
                  </a:cubicBezTo>
                  <a:cubicBezTo>
                    <a:pt x="1667" y="2717"/>
                    <a:pt x="1713" y="2534"/>
                    <a:pt x="1827" y="2397"/>
                  </a:cubicBezTo>
                  <a:cubicBezTo>
                    <a:pt x="1850" y="2352"/>
                    <a:pt x="1895" y="2329"/>
                    <a:pt x="1895" y="2283"/>
                  </a:cubicBezTo>
                  <a:cubicBezTo>
                    <a:pt x="1872" y="2238"/>
                    <a:pt x="1850" y="2192"/>
                    <a:pt x="1827" y="2146"/>
                  </a:cubicBezTo>
                  <a:cubicBezTo>
                    <a:pt x="1827" y="2101"/>
                    <a:pt x="1827" y="2032"/>
                    <a:pt x="1850" y="1987"/>
                  </a:cubicBezTo>
                  <a:cubicBezTo>
                    <a:pt x="1895" y="1872"/>
                    <a:pt x="1964" y="1804"/>
                    <a:pt x="2101" y="1736"/>
                  </a:cubicBezTo>
                  <a:cubicBezTo>
                    <a:pt x="2146" y="1690"/>
                    <a:pt x="2192" y="1667"/>
                    <a:pt x="2260" y="1644"/>
                  </a:cubicBezTo>
                  <a:cubicBezTo>
                    <a:pt x="2375" y="1599"/>
                    <a:pt x="2511" y="1576"/>
                    <a:pt x="2671" y="1530"/>
                  </a:cubicBezTo>
                  <a:cubicBezTo>
                    <a:pt x="2831" y="1507"/>
                    <a:pt x="2991" y="1507"/>
                    <a:pt x="3128" y="1507"/>
                  </a:cubicBezTo>
                  <a:close/>
                  <a:moveTo>
                    <a:pt x="2854" y="1"/>
                  </a:moveTo>
                  <a:cubicBezTo>
                    <a:pt x="2785" y="1"/>
                    <a:pt x="2740" y="24"/>
                    <a:pt x="2671" y="24"/>
                  </a:cubicBezTo>
                  <a:cubicBezTo>
                    <a:pt x="2557" y="24"/>
                    <a:pt x="2420" y="69"/>
                    <a:pt x="2306" y="92"/>
                  </a:cubicBezTo>
                  <a:lnTo>
                    <a:pt x="2192" y="115"/>
                  </a:lnTo>
                  <a:cubicBezTo>
                    <a:pt x="2078" y="138"/>
                    <a:pt x="1987" y="161"/>
                    <a:pt x="1895" y="183"/>
                  </a:cubicBezTo>
                  <a:cubicBezTo>
                    <a:pt x="1827" y="229"/>
                    <a:pt x="1781" y="252"/>
                    <a:pt x="1713" y="298"/>
                  </a:cubicBezTo>
                  <a:cubicBezTo>
                    <a:pt x="1576" y="389"/>
                    <a:pt x="1439" y="480"/>
                    <a:pt x="1325" y="571"/>
                  </a:cubicBezTo>
                  <a:cubicBezTo>
                    <a:pt x="1256" y="617"/>
                    <a:pt x="1188" y="640"/>
                    <a:pt x="1119" y="686"/>
                  </a:cubicBezTo>
                  <a:cubicBezTo>
                    <a:pt x="1073" y="708"/>
                    <a:pt x="1005" y="731"/>
                    <a:pt x="937" y="754"/>
                  </a:cubicBezTo>
                  <a:cubicBezTo>
                    <a:pt x="868" y="823"/>
                    <a:pt x="800" y="891"/>
                    <a:pt x="708" y="959"/>
                  </a:cubicBezTo>
                  <a:cubicBezTo>
                    <a:pt x="434" y="1256"/>
                    <a:pt x="320" y="1621"/>
                    <a:pt x="206" y="1987"/>
                  </a:cubicBezTo>
                  <a:lnTo>
                    <a:pt x="160" y="2124"/>
                  </a:lnTo>
                  <a:lnTo>
                    <a:pt x="160" y="2169"/>
                  </a:lnTo>
                  <a:cubicBezTo>
                    <a:pt x="138" y="2215"/>
                    <a:pt x="115" y="2283"/>
                    <a:pt x="92" y="2352"/>
                  </a:cubicBezTo>
                  <a:cubicBezTo>
                    <a:pt x="92" y="2420"/>
                    <a:pt x="92" y="2489"/>
                    <a:pt x="138" y="2557"/>
                  </a:cubicBezTo>
                  <a:cubicBezTo>
                    <a:pt x="115" y="2603"/>
                    <a:pt x="92" y="2671"/>
                    <a:pt x="69" y="2717"/>
                  </a:cubicBezTo>
                  <a:cubicBezTo>
                    <a:pt x="46" y="2808"/>
                    <a:pt x="46" y="2877"/>
                    <a:pt x="24" y="2968"/>
                  </a:cubicBezTo>
                  <a:cubicBezTo>
                    <a:pt x="1" y="3105"/>
                    <a:pt x="1" y="3265"/>
                    <a:pt x="1" y="3447"/>
                  </a:cubicBezTo>
                  <a:cubicBezTo>
                    <a:pt x="1" y="3630"/>
                    <a:pt x="24" y="3790"/>
                    <a:pt x="92" y="3972"/>
                  </a:cubicBezTo>
                  <a:cubicBezTo>
                    <a:pt x="138" y="4132"/>
                    <a:pt x="183" y="4292"/>
                    <a:pt x="252" y="4429"/>
                  </a:cubicBezTo>
                  <a:cubicBezTo>
                    <a:pt x="320" y="4566"/>
                    <a:pt x="389" y="4680"/>
                    <a:pt x="480" y="4817"/>
                  </a:cubicBezTo>
                  <a:cubicBezTo>
                    <a:pt x="549" y="4931"/>
                    <a:pt x="663" y="5068"/>
                    <a:pt x="777" y="5205"/>
                  </a:cubicBezTo>
                  <a:cubicBezTo>
                    <a:pt x="891" y="5342"/>
                    <a:pt x="1005" y="5456"/>
                    <a:pt x="1142" y="5570"/>
                  </a:cubicBezTo>
                  <a:cubicBezTo>
                    <a:pt x="1279" y="5684"/>
                    <a:pt x="1439" y="5776"/>
                    <a:pt x="1576" y="5844"/>
                  </a:cubicBezTo>
                  <a:cubicBezTo>
                    <a:pt x="1827" y="5981"/>
                    <a:pt x="2123" y="6141"/>
                    <a:pt x="2466" y="6209"/>
                  </a:cubicBezTo>
                  <a:cubicBezTo>
                    <a:pt x="2717" y="6255"/>
                    <a:pt x="2945" y="6301"/>
                    <a:pt x="3173" y="6301"/>
                  </a:cubicBezTo>
                  <a:cubicBezTo>
                    <a:pt x="3265" y="6301"/>
                    <a:pt x="3333" y="6278"/>
                    <a:pt x="3424" y="6278"/>
                  </a:cubicBezTo>
                  <a:cubicBezTo>
                    <a:pt x="3584" y="6255"/>
                    <a:pt x="3744" y="6232"/>
                    <a:pt x="3904" y="6209"/>
                  </a:cubicBezTo>
                  <a:cubicBezTo>
                    <a:pt x="4086" y="6186"/>
                    <a:pt x="4246" y="6164"/>
                    <a:pt x="4406" y="6095"/>
                  </a:cubicBezTo>
                  <a:cubicBezTo>
                    <a:pt x="4566" y="6050"/>
                    <a:pt x="4726" y="5981"/>
                    <a:pt x="4908" y="5890"/>
                  </a:cubicBezTo>
                  <a:cubicBezTo>
                    <a:pt x="5045" y="5798"/>
                    <a:pt x="5182" y="5707"/>
                    <a:pt x="5296" y="5616"/>
                  </a:cubicBezTo>
                  <a:cubicBezTo>
                    <a:pt x="5502" y="5456"/>
                    <a:pt x="5684" y="5251"/>
                    <a:pt x="5844" y="5068"/>
                  </a:cubicBezTo>
                  <a:cubicBezTo>
                    <a:pt x="5958" y="4954"/>
                    <a:pt x="6027" y="4840"/>
                    <a:pt x="6095" y="4703"/>
                  </a:cubicBezTo>
                  <a:cubicBezTo>
                    <a:pt x="6164" y="4589"/>
                    <a:pt x="6232" y="4452"/>
                    <a:pt x="6255" y="4360"/>
                  </a:cubicBezTo>
                  <a:lnTo>
                    <a:pt x="6278" y="4292"/>
                  </a:lnTo>
                  <a:cubicBezTo>
                    <a:pt x="6323" y="4155"/>
                    <a:pt x="6346" y="4018"/>
                    <a:pt x="6369" y="3835"/>
                  </a:cubicBezTo>
                  <a:cubicBezTo>
                    <a:pt x="6392" y="3653"/>
                    <a:pt x="6415" y="3470"/>
                    <a:pt x="6415" y="3288"/>
                  </a:cubicBezTo>
                  <a:cubicBezTo>
                    <a:pt x="6415" y="3037"/>
                    <a:pt x="6392" y="2786"/>
                    <a:pt x="6300" y="2489"/>
                  </a:cubicBezTo>
                  <a:cubicBezTo>
                    <a:pt x="6300" y="2420"/>
                    <a:pt x="6278" y="2375"/>
                    <a:pt x="6278" y="2329"/>
                  </a:cubicBezTo>
                  <a:cubicBezTo>
                    <a:pt x="6255" y="2238"/>
                    <a:pt x="6232" y="2146"/>
                    <a:pt x="6209" y="2055"/>
                  </a:cubicBezTo>
                  <a:cubicBezTo>
                    <a:pt x="6164" y="1918"/>
                    <a:pt x="6095" y="1781"/>
                    <a:pt x="6004" y="1644"/>
                  </a:cubicBezTo>
                  <a:cubicBezTo>
                    <a:pt x="5844" y="1370"/>
                    <a:pt x="5639" y="1096"/>
                    <a:pt x="5365" y="845"/>
                  </a:cubicBezTo>
                  <a:cubicBezTo>
                    <a:pt x="5251" y="731"/>
                    <a:pt x="5114" y="640"/>
                    <a:pt x="4977" y="549"/>
                  </a:cubicBezTo>
                  <a:cubicBezTo>
                    <a:pt x="4862" y="480"/>
                    <a:pt x="4726" y="412"/>
                    <a:pt x="4566" y="366"/>
                  </a:cubicBezTo>
                  <a:cubicBezTo>
                    <a:pt x="4406" y="298"/>
                    <a:pt x="4246" y="252"/>
                    <a:pt x="4064" y="206"/>
                  </a:cubicBezTo>
                  <a:lnTo>
                    <a:pt x="3949" y="183"/>
                  </a:lnTo>
                  <a:cubicBezTo>
                    <a:pt x="3858" y="161"/>
                    <a:pt x="3744" y="115"/>
                    <a:pt x="3630" y="115"/>
                  </a:cubicBezTo>
                  <a:cubicBezTo>
                    <a:pt x="3493" y="69"/>
                    <a:pt x="3356" y="46"/>
                    <a:pt x="3219" y="46"/>
                  </a:cubicBezTo>
                  <a:cubicBezTo>
                    <a:pt x="3082" y="24"/>
                    <a:pt x="2945" y="1"/>
                    <a:pt x="2854"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8"/>
            <p:cNvSpPr/>
            <p:nvPr/>
          </p:nvSpPr>
          <p:spPr>
            <a:xfrm>
              <a:off x="8018861" y="2209951"/>
              <a:ext cx="945389" cy="769084"/>
            </a:xfrm>
            <a:custGeom>
              <a:avLst/>
              <a:gdLst/>
              <a:ahLst/>
              <a:cxnLst/>
              <a:rect l="l" t="t" r="r" b="b"/>
              <a:pathLst>
                <a:path w="33782" h="27482" extrusionOk="0">
                  <a:moveTo>
                    <a:pt x="10500" y="1804"/>
                  </a:moveTo>
                  <a:cubicBezTo>
                    <a:pt x="10546" y="1804"/>
                    <a:pt x="10568" y="1804"/>
                    <a:pt x="10637" y="1826"/>
                  </a:cubicBezTo>
                  <a:lnTo>
                    <a:pt x="10774" y="1826"/>
                  </a:lnTo>
                  <a:lnTo>
                    <a:pt x="10957" y="1849"/>
                  </a:lnTo>
                  <a:lnTo>
                    <a:pt x="11162" y="1872"/>
                  </a:lnTo>
                  <a:cubicBezTo>
                    <a:pt x="11253" y="1872"/>
                    <a:pt x="11345" y="1895"/>
                    <a:pt x="11436" y="1895"/>
                  </a:cubicBezTo>
                  <a:cubicBezTo>
                    <a:pt x="11481" y="1895"/>
                    <a:pt x="11550" y="1918"/>
                    <a:pt x="11596" y="1918"/>
                  </a:cubicBezTo>
                  <a:lnTo>
                    <a:pt x="11801" y="1918"/>
                  </a:lnTo>
                  <a:cubicBezTo>
                    <a:pt x="11870" y="1918"/>
                    <a:pt x="11938" y="1941"/>
                    <a:pt x="11961" y="2009"/>
                  </a:cubicBezTo>
                  <a:lnTo>
                    <a:pt x="12006" y="2009"/>
                  </a:lnTo>
                  <a:cubicBezTo>
                    <a:pt x="12075" y="2009"/>
                    <a:pt x="12121" y="2032"/>
                    <a:pt x="12166" y="2032"/>
                  </a:cubicBezTo>
                  <a:cubicBezTo>
                    <a:pt x="12326" y="2077"/>
                    <a:pt x="12486" y="2123"/>
                    <a:pt x="12646" y="2192"/>
                  </a:cubicBezTo>
                  <a:cubicBezTo>
                    <a:pt x="12828" y="2260"/>
                    <a:pt x="13011" y="2306"/>
                    <a:pt x="13193" y="2397"/>
                  </a:cubicBezTo>
                  <a:cubicBezTo>
                    <a:pt x="13330" y="2488"/>
                    <a:pt x="13467" y="2557"/>
                    <a:pt x="13604" y="2625"/>
                  </a:cubicBezTo>
                  <a:lnTo>
                    <a:pt x="13673" y="2648"/>
                  </a:lnTo>
                  <a:cubicBezTo>
                    <a:pt x="13764" y="2694"/>
                    <a:pt x="13878" y="2762"/>
                    <a:pt x="13969" y="2808"/>
                  </a:cubicBezTo>
                  <a:cubicBezTo>
                    <a:pt x="14084" y="2899"/>
                    <a:pt x="14198" y="3013"/>
                    <a:pt x="14335" y="3150"/>
                  </a:cubicBezTo>
                  <a:cubicBezTo>
                    <a:pt x="14426" y="3242"/>
                    <a:pt x="14517" y="3333"/>
                    <a:pt x="14586" y="3447"/>
                  </a:cubicBezTo>
                  <a:cubicBezTo>
                    <a:pt x="14631" y="3561"/>
                    <a:pt x="14700" y="3698"/>
                    <a:pt x="14654" y="3835"/>
                  </a:cubicBezTo>
                  <a:cubicBezTo>
                    <a:pt x="14631" y="3926"/>
                    <a:pt x="14586" y="4018"/>
                    <a:pt x="14540" y="4109"/>
                  </a:cubicBezTo>
                  <a:cubicBezTo>
                    <a:pt x="14472" y="4200"/>
                    <a:pt x="14426" y="4292"/>
                    <a:pt x="14357" y="4383"/>
                  </a:cubicBezTo>
                  <a:cubicBezTo>
                    <a:pt x="14289" y="4474"/>
                    <a:pt x="14221" y="4565"/>
                    <a:pt x="14152" y="4680"/>
                  </a:cubicBezTo>
                  <a:cubicBezTo>
                    <a:pt x="14061" y="4816"/>
                    <a:pt x="13969" y="4953"/>
                    <a:pt x="13878" y="5090"/>
                  </a:cubicBezTo>
                  <a:cubicBezTo>
                    <a:pt x="13787" y="5227"/>
                    <a:pt x="13696" y="5364"/>
                    <a:pt x="13581" y="5478"/>
                  </a:cubicBezTo>
                  <a:lnTo>
                    <a:pt x="13490" y="5615"/>
                  </a:lnTo>
                  <a:cubicBezTo>
                    <a:pt x="13422" y="5707"/>
                    <a:pt x="13330" y="5798"/>
                    <a:pt x="13262" y="5889"/>
                  </a:cubicBezTo>
                  <a:cubicBezTo>
                    <a:pt x="13171" y="6003"/>
                    <a:pt x="13079" y="6118"/>
                    <a:pt x="12988" y="6232"/>
                  </a:cubicBezTo>
                  <a:cubicBezTo>
                    <a:pt x="12897" y="6369"/>
                    <a:pt x="12783" y="6506"/>
                    <a:pt x="12691" y="6643"/>
                  </a:cubicBezTo>
                  <a:cubicBezTo>
                    <a:pt x="12600" y="6779"/>
                    <a:pt x="12486" y="6916"/>
                    <a:pt x="12395" y="7076"/>
                  </a:cubicBezTo>
                  <a:lnTo>
                    <a:pt x="12235" y="7327"/>
                  </a:lnTo>
                  <a:cubicBezTo>
                    <a:pt x="12143" y="7464"/>
                    <a:pt x="12029" y="7624"/>
                    <a:pt x="11915" y="7761"/>
                  </a:cubicBezTo>
                  <a:cubicBezTo>
                    <a:pt x="11847" y="7852"/>
                    <a:pt x="11778" y="7944"/>
                    <a:pt x="11687" y="8058"/>
                  </a:cubicBezTo>
                  <a:lnTo>
                    <a:pt x="11664" y="8103"/>
                  </a:lnTo>
                  <a:cubicBezTo>
                    <a:pt x="11527" y="8286"/>
                    <a:pt x="11413" y="8469"/>
                    <a:pt x="11299" y="8628"/>
                  </a:cubicBezTo>
                  <a:lnTo>
                    <a:pt x="11208" y="8765"/>
                  </a:lnTo>
                  <a:cubicBezTo>
                    <a:pt x="11139" y="8902"/>
                    <a:pt x="11048" y="9016"/>
                    <a:pt x="10957" y="9153"/>
                  </a:cubicBezTo>
                  <a:cubicBezTo>
                    <a:pt x="10911" y="9199"/>
                    <a:pt x="10865" y="9267"/>
                    <a:pt x="10797" y="9313"/>
                  </a:cubicBezTo>
                  <a:lnTo>
                    <a:pt x="10774" y="9336"/>
                  </a:lnTo>
                  <a:cubicBezTo>
                    <a:pt x="10728" y="9359"/>
                    <a:pt x="10705" y="9382"/>
                    <a:pt x="10660" y="9404"/>
                  </a:cubicBezTo>
                  <a:cubicBezTo>
                    <a:pt x="10591" y="9450"/>
                    <a:pt x="10523" y="9473"/>
                    <a:pt x="10454" y="9473"/>
                  </a:cubicBezTo>
                  <a:cubicBezTo>
                    <a:pt x="10432" y="9473"/>
                    <a:pt x="10409" y="9473"/>
                    <a:pt x="10386" y="9450"/>
                  </a:cubicBezTo>
                  <a:cubicBezTo>
                    <a:pt x="10203" y="9427"/>
                    <a:pt x="10089" y="9290"/>
                    <a:pt x="9998" y="9153"/>
                  </a:cubicBezTo>
                  <a:cubicBezTo>
                    <a:pt x="9884" y="9016"/>
                    <a:pt x="9747" y="8902"/>
                    <a:pt x="9564" y="8765"/>
                  </a:cubicBezTo>
                  <a:cubicBezTo>
                    <a:pt x="9473" y="8697"/>
                    <a:pt x="9359" y="8628"/>
                    <a:pt x="9267" y="8560"/>
                  </a:cubicBezTo>
                  <a:cubicBezTo>
                    <a:pt x="9199" y="8514"/>
                    <a:pt x="9108" y="8469"/>
                    <a:pt x="9039" y="8423"/>
                  </a:cubicBezTo>
                  <a:lnTo>
                    <a:pt x="8742" y="8217"/>
                  </a:lnTo>
                  <a:lnTo>
                    <a:pt x="8423" y="8012"/>
                  </a:lnTo>
                  <a:lnTo>
                    <a:pt x="8354" y="7966"/>
                  </a:lnTo>
                  <a:cubicBezTo>
                    <a:pt x="8286" y="7921"/>
                    <a:pt x="8217" y="7875"/>
                    <a:pt x="8149" y="7829"/>
                  </a:cubicBezTo>
                  <a:lnTo>
                    <a:pt x="8035" y="7761"/>
                  </a:lnTo>
                  <a:cubicBezTo>
                    <a:pt x="7989" y="7738"/>
                    <a:pt x="7966" y="7715"/>
                    <a:pt x="7921" y="7692"/>
                  </a:cubicBezTo>
                  <a:cubicBezTo>
                    <a:pt x="7761" y="7601"/>
                    <a:pt x="7578" y="7464"/>
                    <a:pt x="7419" y="7350"/>
                  </a:cubicBezTo>
                  <a:lnTo>
                    <a:pt x="7373" y="7304"/>
                  </a:lnTo>
                  <a:cubicBezTo>
                    <a:pt x="7304" y="7282"/>
                    <a:pt x="7259" y="7236"/>
                    <a:pt x="7213" y="7213"/>
                  </a:cubicBezTo>
                  <a:cubicBezTo>
                    <a:pt x="7168" y="7190"/>
                    <a:pt x="7122" y="7167"/>
                    <a:pt x="7076" y="7122"/>
                  </a:cubicBezTo>
                  <a:cubicBezTo>
                    <a:pt x="6962" y="7053"/>
                    <a:pt x="6825" y="6985"/>
                    <a:pt x="6779" y="6825"/>
                  </a:cubicBezTo>
                  <a:cubicBezTo>
                    <a:pt x="6734" y="6734"/>
                    <a:pt x="6757" y="6597"/>
                    <a:pt x="6848" y="6483"/>
                  </a:cubicBezTo>
                  <a:cubicBezTo>
                    <a:pt x="6871" y="6437"/>
                    <a:pt x="6916" y="6391"/>
                    <a:pt x="6962" y="6323"/>
                  </a:cubicBezTo>
                  <a:lnTo>
                    <a:pt x="7031" y="6232"/>
                  </a:lnTo>
                  <a:cubicBezTo>
                    <a:pt x="7076" y="6163"/>
                    <a:pt x="7122" y="6095"/>
                    <a:pt x="7190" y="6003"/>
                  </a:cubicBezTo>
                  <a:lnTo>
                    <a:pt x="7259" y="5912"/>
                  </a:lnTo>
                  <a:cubicBezTo>
                    <a:pt x="7373" y="5729"/>
                    <a:pt x="7487" y="5547"/>
                    <a:pt x="7601" y="5364"/>
                  </a:cubicBezTo>
                  <a:cubicBezTo>
                    <a:pt x="7670" y="5227"/>
                    <a:pt x="7761" y="5090"/>
                    <a:pt x="7829" y="4953"/>
                  </a:cubicBezTo>
                  <a:lnTo>
                    <a:pt x="7921" y="4794"/>
                  </a:lnTo>
                  <a:cubicBezTo>
                    <a:pt x="8035" y="4588"/>
                    <a:pt x="8172" y="4406"/>
                    <a:pt x="8332" y="4200"/>
                  </a:cubicBezTo>
                  <a:cubicBezTo>
                    <a:pt x="8423" y="4086"/>
                    <a:pt x="8491" y="3972"/>
                    <a:pt x="8583" y="3858"/>
                  </a:cubicBezTo>
                  <a:cubicBezTo>
                    <a:pt x="8674" y="3721"/>
                    <a:pt x="8765" y="3607"/>
                    <a:pt x="8879" y="3470"/>
                  </a:cubicBezTo>
                  <a:lnTo>
                    <a:pt x="8948" y="3378"/>
                  </a:lnTo>
                  <a:cubicBezTo>
                    <a:pt x="9108" y="3196"/>
                    <a:pt x="9245" y="2990"/>
                    <a:pt x="9404" y="2785"/>
                  </a:cubicBezTo>
                  <a:cubicBezTo>
                    <a:pt x="9450" y="2717"/>
                    <a:pt x="9496" y="2648"/>
                    <a:pt x="9564" y="2602"/>
                  </a:cubicBezTo>
                  <a:cubicBezTo>
                    <a:pt x="9587" y="2534"/>
                    <a:pt x="9633" y="2488"/>
                    <a:pt x="9678" y="2443"/>
                  </a:cubicBezTo>
                  <a:cubicBezTo>
                    <a:pt x="9747" y="2329"/>
                    <a:pt x="9838" y="2237"/>
                    <a:pt x="9952" y="2123"/>
                  </a:cubicBezTo>
                  <a:cubicBezTo>
                    <a:pt x="10021" y="2055"/>
                    <a:pt x="10089" y="2009"/>
                    <a:pt x="10135" y="1963"/>
                  </a:cubicBezTo>
                  <a:cubicBezTo>
                    <a:pt x="10180" y="1918"/>
                    <a:pt x="10203" y="1895"/>
                    <a:pt x="10249" y="1872"/>
                  </a:cubicBezTo>
                  <a:cubicBezTo>
                    <a:pt x="10317" y="1826"/>
                    <a:pt x="10386" y="1826"/>
                    <a:pt x="10454" y="1804"/>
                  </a:cubicBezTo>
                  <a:close/>
                  <a:moveTo>
                    <a:pt x="4474" y="7875"/>
                  </a:moveTo>
                  <a:cubicBezTo>
                    <a:pt x="4520" y="7875"/>
                    <a:pt x="4565" y="7898"/>
                    <a:pt x="4588" y="7921"/>
                  </a:cubicBezTo>
                  <a:cubicBezTo>
                    <a:pt x="4611" y="7944"/>
                    <a:pt x="4634" y="7989"/>
                    <a:pt x="4634" y="8012"/>
                  </a:cubicBezTo>
                  <a:cubicBezTo>
                    <a:pt x="4725" y="8058"/>
                    <a:pt x="4771" y="8126"/>
                    <a:pt x="4839" y="8172"/>
                  </a:cubicBezTo>
                  <a:lnTo>
                    <a:pt x="4862" y="8217"/>
                  </a:lnTo>
                  <a:lnTo>
                    <a:pt x="4908" y="8240"/>
                  </a:lnTo>
                  <a:lnTo>
                    <a:pt x="4931" y="8286"/>
                  </a:lnTo>
                  <a:cubicBezTo>
                    <a:pt x="4976" y="8286"/>
                    <a:pt x="5022" y="8309"/>
                    <a:pt x="5068" y="8332"/>
                  </a:cubicBezTo>
                  <a:lnTo>
                    <a:pt x="5182" y="8332"/>
                  </a:lnTo>
                  <a:cubicBezTo>
                    <a:pt x="5364" y="8423"/>
                    <a:pt x="5524" y="8560"/>
                    <a:pt x="5684" y="8674"/>
                  </a:cubicBezTo>
                  <a:lnTo>
                    <a:pt x="5821" y="8765"/>
                  </a:lnTo>
                  <a:cubicBezTo>
                    <a:pt x="5866" y="8788"/>
                    <a:pt x="5912" y="8834"/>
                    <a:pt x="5958" y="8857"/>
                  </a:cubicBezTo>
                  <a:lnTo>
                    <a:pt x="6026" y="8925"/>
                  </a:lnTo>
                  <a:lnTo>
                    <a:pt x="6118" y="8971"/>
                  </a:lnTo>
                  <a:lnTo>
                    <a:pt x="6232" y="9062"/>
                  </a:lnTo>
                  <a:lnTo>
                    <a:pt x="6414" y="9222"/>
                  </a:lnTo>
                  <a:cubicBezTo>
                    <a:pt x="6620" y="9382"/>
                    <a:pt x="6825" y="9541"/>
                    <a:pt x="7031" y="9701"/>
                  </a:cubicBezTo>
                  <a:cubicBezTo>
                    <a:pt x="7122" y="9792"/>
                    <a:pt x="7213" y="9861"/>
                    <a:pt x="7327" y="9952"/>
                  </a:cubicBezTo>
                  <a:cubicBezTo>
                    <a:pt x="7373" y="9884"/>
                    <a:pt x="7441" y="9838"/>
                    <a:pt x="7510" y="9838"/>
                  </a:cubicBezTo>
                  <a:cubicBezTo>
                    <a:pt x="7578" y="9838"/>
                    <a:pt x="7624" y="9861"/>
                    <a:pt x="7670" y="9884"/>
                  </a:cubicBezTo>
                  <a:cubicBezTo>
                    <a:pt x="7715" y="9907"/>
                    <a:pt x="7738" y="9929"/>
                    <a:pt x="7761" y="9952"/>
                  </a:cubicBezTo>
                  <a:cubicBezTo>
                    <a:pt x="8081" y="10158"/>
                    <a:pt x="8400" y="10409"/>
                    <a:pt x="8674" y="10660"/>
                  </a:cubicBezTo>
                  <a:lnTo>
                    <a:pt x="9267" y="11139"/>
                  </a:lnTo>
                  <a:lnTo>
                    <a:pt x="9313" y="11162"/>
                  </a:lnTo>
                  <a:lnTo>
                    <a:pt x="9473" y="11299"/>
                  </a:lnTo>
                  <a:cubicBezTo>
                    <a:pt x="9678" y="11459"/>
                    <a:pt x="9907" y="11641"/>
                    <a:pt x="10135" y="11847"/>
                  </a:cubicBezTo>
                  <a:cubicBezTo>
                    <a:pt x="10249" y="11938"/>
                    <a:pt x="10386" y="12052"/>
                    <a:pt x="10500" y="12166"/>
                  </a:cubicBezTo>
                  <a:lnTo>
                    <a:pt x="10614" y="12258"/>
                  </a:lnTo>
                  <a:lnTo>
                    <a:pt x="10683" y="12258"/>
                  </a:lnTo>
                  <a:cubicBezTo>
                    <a:pt x="10774" y="12258"/>
                    <a:pt x="10820" y="12280"/>
                    <a:pt x="10842" y="12303"/>
                  </a:cubicBezTo>
                  <a:lnTo>
                    <a:pt x="11185" y="12554"/>
                  </a:lnTo>
                  <a:cubicBezTo>
                    <a:pt x="11345" y="12668"/>
                    <a:pt x="11481" y="12782"/>
                    <a:pt x="11641" y="12897"/>
                  </a:cubicBezTo>
                  <a:cubicBezTo>
                    <a:pt x="11733" y="12942"/>
                    <a:pt x="11824" y="12988"/>
                    <a:pt x="11915" y="13034"/>
                  </a:cubicBezTo>
                  <a:lnTo>
                    <a:pt x="11961" y="13079"/>
                  </a:lnTo>
                  <a:lnTo>
                    <a:pt x="12143" y="13193"/>
                  </a:lnTo>
                  <a:cubicBezTo>
                    <a:pt x="12235" y="13262"/>
                    <a:pt x="12349" y="13330"/>
                    <a:pt x="12440" y="13399"/>
                  </a:cubicBezTo>
                  <a:cubicBezTo>
                    <a:pt x="12646" y="13536"/>
                    <a:pt x="12828" y="13673"/>
                    <a:pt x="13034" y="13832"/>
                  </a:cubicBezTo>
                  <a:cubicBezTo>
                    <a:pt x="13444" y="14152"/>
                    <a:pt x="13878" y="14494"/>
                    <a:pt x="14266" y="14837"/>
                  </a:cubicBezTo>
                  <a:lnTo>
                    <a:pt x="14289" y="14860"/>
                  </a:lnTo>
                  <a:lnTo>
                    <a:pt x="14723" y="15202"/>
                  </a:lnTo>
                  <a:lnTo>
                    <a:pt x="14814" y="15270"/>
                  </a:lnTo>
                  <a:lnTo>
                    <a:pt x="14882" y="15339"/>
                  </a:lnTo>
                  <a:cubicBezTo>
                    <a:pt x="14951" y="15293"/>
                    <a:pt x="14997" y="15270"/>
                    <a:pt x="15065" y="15270"/>
                  </a:cubicBezTo>
                  <a:cubicBezTo>
                    <a:pt x="15134" y="15270"/>
                    <a:pt x="15179" y="15293"/>
                    <a:pt x="15225" y="15316"/>
                  </a:cubicBezTo>
                  <a:cubicBezTo>
                    <a:pt x="15385" y="15453"/>
                    <a:pt x="15544" y="15590"/>
                    <a:pt x="15727" y="15727"/>
                  </a:cubicBezTo>
                  <a:lnTo>
                    <a:pt x="15773" y="15773"/>
                  </a:lnTo>
                  <a:lnTo>
                    <a:pt x="15841" y="15795"/>
                  </a:lnTo>
                  <a:lnTo>
                    <a:pt x="15932" y="15864"/>
                  </a:lnTo>
                  <a:lnTo>
                    <a:pt x="16069" y="15978"/>
                  </a:lnTo>
                  <a:lnTo>
                    <a:pt x="16138" y="16024"/>
                  </a:lnTo>
                  <a:cubicBezTo>
                    <a:pt x="16206" y="16069"/>
                    <a:pt x="16275" y="16115"/>
                    <a:pt x="16343" y="16161"/>
                  </a:cubicBezTo>
                  <a:lnTo>
                    <a:pt x="16594" y="16366"/>
                  </a:lnTo>
                  <a:lnTo>
                    <a:pt x="17119" y="16754"/>
                  </a:lnTo>
                  <a:lnTo>
                    <a:pt x="17165" y="16777"/>
                  </a:lnTo>
                  <a:cubicBezTo>
                    <a:pt x="17439" y="16960"/>
                    <a:pt x="17690" y="17165"/>
                    <a:pt x="17941" y="17325"/>
                  </a:cubicBezTo>
                  <a:lnTo>
                    <a:pt x="18283" y="17576"/>
                  </a:lnTo>
                  <a:cubicBezTo>
                    <a:pt x="18489" y="17713"/>
                    <a:pt x="18671" y="17827"/>
                    <a:pt x="18854" y="17964"/>
                  </a:cubicBezTo>
                  <a:lnTo>
                    <a:pt x="19105" y="18124"/>
                  </a:lnTo>
                  <a:cubicBezTo>
                    <a:pt x="19311" y="18283"/>
                    <a:pt x="19516" y="18420"/>
                    <a:pt x="19721" y="18580"/>
                  </a:cubicBezTo>
                  <a:cubicBezTo>
                    <a:pt x="19881" y="18671"/>
                    <a:pt x="20018" y="18786"/>
                    <a:pt x="20155" y="18900"/>
                  </a:cubicBezTo>
                  <a:lnTo>
                    <a:pt x="20269" y="18991"/>
                  </a:lnTo>
                  <a:lnTo>
                    <a:pt x="20383" y="19082"/>
                  </a:lnTo>
                  <a:lnTo>
                    <a:pt x="20429" y="19105"/>
                  </a:lnTo>
                  <a:lnTo>
                    <a:pt x="20452" y="19128"/>
                  </a:lnTo>
                  <a:cubicBezTo>
                    <a:pt x="20475" y="19128"/>
                    <a:pt x="20497" y="19128"/>
                    <a:pt x="20497" y="19151"/>
                  </a:cubicBezTo>
                  <a:cubicBezTo>
                    <a:pt x="20612" y="19196"/>
                    <a:pt x="20726" y="19288"/>
                    <a:pt x="20840" y="19356"/>
                  </a:cubicBezTo>
                  <a:lnTo>
                    <a:pt x="20931" y="19425"/>
                  </a:lnTo>
                  <a:cubicBezTo>
                    <a:pt x="21045" y="19493"/>
                    <a:pt x="21159" y="19584"/>
                    <a:pt x="21274" y="19653"/>
                  </a:cubicBezTo>
                  <a:lnTo>
                    <a:pt x="21319" y="19699"/>
                  </a:lnTo>
                  <a:lnTo>
                    <a:pt x="21365" y="19744"/>
                  </a:lnTo>
                  <a:lnTo>
                    <a:pt x="21799" y="20041"/>
                  </a:lnTo>
                  <a:lnTo>
                    <a:pt x="21981" y="20155"/>
                  </a:lnTo>
                  <a:cubicBezTo>
                    <a:pt x="22392" y="20452"/>
                    <a:pt x="22803" y="20749"/>
                    <a:pt x="23191" y="21068"/>
                  </a:cubicBezTo>
                  <a:cubicBezTo>
                    <a:pt x="23373" y="21182"/>
                    <a:pt x="23556" y="21319"/>
                    <a:pt x="23716" y="21456"/>
                  </a:cubicBezTo>
                  <a:lnTo>
                    <a:pt x="23898" y="21593"/>
                  </a:lnTo>
                  <a:lnTo>
                    <a:pt x="23990" y="21662"/>
                  </a:lnTo>
                  <a:lnTo>
                    <a:pt x="24104" y="21753"/>
                  </a:lnTo>
                  <a:cubicBezTo>
                    <a:pt x="24218" y="21821"/>
                    <a:pt x="24332" y="21913"/>
                    <a:pt x="24446" y="21981"/>
                  </a:cubicBezTo>
                  <a:lnTo>
                    <a:pt x="24560" y="22072"/>
                  </a:lnTo>
                  <a:cubicBezTo>
                    <a:pt x="24675" y="22164"/>
                    <a:pt x="24766" y="22209"/>
                    <a:pt x="24834" y="22278"/>
                  </a:cubicBezTo>
                  <a:cubicBezTo>
                    <a:pt x="24857" y="22301"/>
                    <a:pt x="24857" y="22323"/>
                    <a:pt x="24880" y="22323"/>
                  </a:cubicBezTo>
                  <a:cubicBezTo>
                    <a:pt x="24903" y="22346"/>
                    <a:pt x="24948" y="22346"/>
                    <a:pt x="24971" y="22369"/>
                  </a:cubicBezTo>
                  <a:cubicBezTo>
                    <a:pt x="25017" y="22392"/>
                    <a:pt x="25063" y="22392"/>
                    <a:pt x="25085" y="22415"/>
                  </a:cubicBezTo>
                  <a:cubicBezTo>
                    <a:pt x="25154" y="22460"/>
                    <a:pt x="25222" y="22483"/>
                    <a:pt x="25291" y="22529"/>
                  </a:cubicBezTo>
                  <a:cubicBezTo>
                    <a:pt x="25451" y="22620"/>
                    <a:pt x="25610" y="22734"/>
                    <a:pt x="25770" y="22871"/>
                  </a:cubicBezTo>
                  <a:cubicBezTo>
                    <a:pt x="25930" y="22985"/>
                    <a:pt x="26067" y="23122"/>
                    <a:pt x="26181" y="23214"/>
                  </a:cubicBezTo>
                  <a:cubicBezTo>
                    <a:pt x="26272" y="23305"/>
                    <a:pt x="26341" y="23373"/>
                    <a:pt x="26409" y="23442"/>
                  </a:cubicBezTo>
                  <a:cubicBezTo>
                    <a:pt x="26478" y="23510"/>
                    <a:pt x="26546" y="23579"/>
                    <a:pt x="26615" y="23670"/>
                  </a:cubicBezTo>
                  <a:lnTo>
                    <a:pt x="26660" y="23693"/>
                  </a:lnTo>
                  <a:lnTo>
                    <a:pt x="26752" y="23739"/>
                  </a:lnTo>
                  <a:cubicBezTo>
                    <a:pt x="26774" y="23761"/>
                    <a:pt x="26774" y="23761"/>
                    <a:pt x="26797" y="23761"/>
                  </a:cubicBezTo>
                  <a:lnTo>
                    <a:pt x="26843" y="23761"/>
                  </a:lnTo>
                  <a:cubicBezTo>
                    <a:pt x="26866" y="23761"/>
                    <a:pt x="26889" y="23761"/>
                    <a:pt x="26911" y="23784"/>
                  </a:cubicBezTo>
                  <a:cubicBezTo>
                    <a:pt x="26980" y="23807"/>
                    <a:pt x="27003" y="23853"/>
                    <a:pt x="27003" y="23876"/>
                  </a:cubicBezTo>
                  <a:cubicBezTo>
                    <a:pt x="27048" y="23944"/>
                    <a:pt x="27048" y="23967"/>
                    <a:pt x="27048" y="23990"/>
                  </a:cubicBezTo>
                  <a:cubicBezTo>
                    <a:pt x="27048" y="24035"/>
                    <a:pt x="27048" y="24081"/>
                    <a:pt x="27026" y="24104"/>
                  </a:cubicBezTo>
                  <a:cubicBezTo>
                    <a:pt x="27003" y="24149"/>
                    <a:pt x="26980" y="24172"/>
                    <a:pt x="26957" y="24195"/>
                  </a:cubicBezTo>
                  <a:cubicBezTo>
                    <a:pt x="26911" y="24218"/>
                    <a:pt x="26866" y="24218"/>
                    <a:pt x="26843" y="24218"/>
                  </a:cubicBezTo>
                  <a:cubicBezTo>
                    <a:pt x="26820" y="24309"/>
                    <a:pt x="26797" y="24378"/>
                    <a:pt x="26752" y="24423"/>
                  </a:cubicBezTo>
                  <a:cubicBezTo>
                    <a:pt x="26729" y="24469"/>
                    <a:pt x="26706" y="24515"/>
                    <a:pt x="26683" y="24538"/>
                  </a:cubicBezTo>
                  <a:cubicBezTo>
                    <a:pt x="26637" y="24583"/>
                    <a:pt x="26592" y="24629"/>
                    <a:pt x="26546" y="24629"/>
                  </a:cubicBezTo>
                  <a:cubicBezTo>
                    <a:pt x="26501" y="24652"/>
                    <a:pt x="26455" y="24652"/>
                    <a:pt x="26432" y="24652"/>
                  </a:cubicBezTo>
                  <a:cubicBezTo>
                    <a:pt x="26409" y="24652"/>
                    <a:pt x="26386" y="24652"/>
                    <a:pt x="26341" y="24629"/>
                  </a:cubicBezTo>
                  <a:cubicBezTo>
                    <a:pt x="26318" y="24629"/>
                    <a:pt x="26295" y="24629"/>
                    <a:pt x="26249" y="24606"/>
                  </a:cubicBezTo>
                  <a:cubicBezTo>
                    <a:pt x="26204" y="24583"/>
                    <a:pt x="26158" y="24560"/>
                    <a:pt x="26113" y="24538"/>
                  </a:cubicBezTo>
                  <a:cubicBezTo>
                    <a:pt x="25976" y="24446"/>
                    <a:pt x="25839" y="24355"/>
                    <a:pt x="25724" y="24241"/>
                  </a:cubicBezTo>
                  <a:cubicBezTo>
                    <a:pt x="25656" y="24172"/>
                    <a:pt x="25588" y="24127"/>
                    <a:pt x="25519" y="24058"/>
                  </a:cubicBezTo>
                  <a:lnTo>
                    <a:pt x="25473" y="24013"/>
                  </a:lnTo>
                  <a:lnTo>
                    <a:pt x="25428" y="23967"/>
                  </a:lnTo>
                  <a:lnTo>
                    <a:pt x="25336" y="23898"/>
                  </a:lnTo>
                  <a:cubicBezTo>
                    <a:pt x="25177" y="23784"/>
                    <a:pt x="25017" y="23670"/>
                    <a:pt x="24857" y="23556"/>
                  </a:cubicBezTo>
                  <a:cubicBezTo>
                    <a:pt x="24743" y="23488"/>
                    <a:pt x="24629" y="23396"/>
                    <a:pt x="24538" y="23305"/>
                  </a:cubicBezTo>
                  <a:cubicBezTo>
                    <a:pt x="24423" y="23236"/>
                    <a:pt x="24309" y="23145"/>
                    <a:pt x="24195" y="23077"/>
                  </a:cubicBezTo>
                  <a:cubicBezTo>
                    <a:pt x="24081" y="22963"/>
                    <a:pt x="23944" y="22871"/>
                    <a:pt x="23830" y="22780"/>
                  </a:cubicBezTo>
                  <a:cubicBezTo>
                    <a:pt x="23784" y="22757"/>
                    <a:pt x="23739" y="22711"/>
                    <a:pt x="23693" y="22666"/>
                  </a:cubicBezTo>
                  <a:lnTo>
                    <a:pt x="23647" y="22620"/>
                  </a:lnTo>
                  <a:lnTo>
                    <a:pt x="23579" y="22575"/>
                  </a:lnTo>
                  <a:lnTo>
                    <a:pt x="23533" y="22529"/>
                  </a:lnTo>
                  <a:cubicBezTo>
                    <a:pt x="23465" y="22552"/>
                    <a:pt x="23419" y="22575"/>
                    <a:pt x="23373" y="22575"/>
                  </a:cubicBezTo>
                  <a:cubicBezTo>
                    <a:pt x="23328" y="22575"/>
                    <a:pt x="23305" y="22575"/>
                    <a:pt x="23282" y="22552"/>
                  </a:cubicBezTo>
                  <a:cubicBezTo>
                    <a:pt x="23237" y="22529"/>
                    <a:pt x="23214" y="22529"/>
                    <a:pt x="23191" y="22506"/>
                  </a:cubicBezTo>
                  <a:lnTo>
                    <a:pt x="23168" y="22483"/>
                  </a:lnTo>
                  <a:lnTo>
                    <a:pt x="23122" y="22460"/>
                  </a:lnTo>
                  <a:lnTo>
                    <a:pt x="23168" y="22506"/>
                  </a:lnTo>
                  <a:lnTo>
                    <a:pt x="23168" y="22506"/>
                  </a:lnTo>
                  <a:lnTo>
                    <a:pt x="23031" y="22392"/>
                  </a:lnTo>
                  <a:lnTo>
                    <a:pt x="22871" y="22278"/>
                  </a:lnTo>
                  <a:lnTo>
                    <a:pt x="22848" y="22278"/>
                  </a:lnTo>
                  <a:lnTo>
                    <a:pt x="22552" y="22072"/>
                  </a:lnTo>
                  <a:cubicBezTo>
                    <a:pt x="22232" y="21867"/>
                    <a:pt x="21913" y="21639"/>
                    <a:pt x="21616" y="21410"/>
                  </a:cubicBezTo>
                  <a:cubicBezTo>
                    <a:pt x="21319" y="21205"/>
                    <a:pt x="21022" y="21000"/>
                    <a:pt x="20749" y="20771"/>
                  </a:cubicBezTo>
                  <a:cubicBezTo>
                    <a:pt x="20589" y="20680"/>
                    <a:pt x="20452" y="20566"/>
                    <a:pt x="20315" y="20452"/>
                  </a:cubicBezTo>
                  <a:lnTo>
                    <a:pt x="20178" y="20338"/>
                  </a:lnTo>
                  <a:lnTo>
                    <a:pt x="19881" y="20132"/>
                  </a:lnTo>
                  <a:lnTo>
                    <a:pt x="19653" y="19950"/>
                  </a:lnTo>
                  <a:cubicBezTo>
                    <a:pt x="19425" y="19790"/>
                    <a:pt x="19219" y="19630"/>
                    <a:pt x="19037" y="19470"/>
                  </a:cubicBezTo>
                  <a:lnTo>
                    <a:pt x="18877" y="19356"/>
                  </a:lnTo>
                  <a:cubicBezTo>
                    <a:pt x="18808" y="19288"/>
                    <a:pt x="18717" y="19219"/>
                    <a:pt x="18626" y="19151"/>
                  </a:cubicBezTo>
                  <a:lnTo>
                    <a:pt x="18557" y="19082"/>
                  </a:lnTo>
                  <a:lnTo>
                    <a:pt x="18489" y="19037"/>
                  </a:lnTo>
                  <a:cubicBezTo>
                    <a:pt x="18443" y="18991"/>
                    <a:pt x="18398" y="18968"/>
                    <a:pt x="18352" y="18922"/>
                  </a:cubicBezTo>
                  <a:cubicBezTo>
                    <a:pt x="18329" y="18900"/>
                    <a:pt x="18306" y="18900"/>
                    <a:pt x="18283" y="18900"/>
                  </a:cubicBezTo>
                  <a:cubicBezTo>
                    <a:pt x="18169" y="18831"/>
                    <a:pt x="18055" y="18740"/>
                    <a:pt x="17918" y="18671"/>
                  </a:cubicBezTo>
                  <a:lnTo>
                    <a:pt x="17918" y="18671"/>
                  </a:lnTo>
                  <a:lnTo>
                    <a:pt x="17941" y="18694"/>
                  </a:lnTo>
                  <a:lnTo>
                    <a:pt x="17690" y="18512"/>
                  </a:lnTo>
                  <a:lnTo>
                    <a:pt x="17256" y="18192"/>
                  </a:lnTo>
                  <a:cubicBezTo>
                    <a:pt x="17142" y="18124"/>
                    <a:pt x="17028" y="18055"/>
                    <a:pt x="16937" y="17964"/>
                  </a:cubicBezTo>
                  <a:lnTo>
                    <a:pt x="16777" y="17850"/>
                  </a:lnTo>
                  <a:cubicBezTo>
                    <a:pt x="16640" y="17758"/>
                    <a:pt x="16526" y="17690"/>
                    <a:pt x="16412" y="17599"/>
                  </a:cubicBezTo>
                  <a:cubicBezTo>
                    <a:pt x="16161" y="17416"/>
                    <a:pt x="15910" y="17233"/>
                    <a:pt x="15636" y="17028"/>
                  </a:cubicBezTo>
                  <a:lnTo>
                    <a:pt x="15544" y="16960"/>
                  </a:lnTo>
                  <a:cubicBezTo>
                    <a:pt x="15248" y="16754"/>
                    <a:pt x="14951" y="16526"/>
                    <a:pt x="14677" y="16298"/>
                  </a:cubicBezTo>
                  <a:cubicBezTo>
                    <a:pt x="14631" y="16275"/>
                    <a:pt x="14563" y="16229"/>
                    <a:pt x="14517" y="16183"/>
                  </a:cubicBezTo>
                  <a:cubicBezTo>
                    <a:pt x="14449" y="16115"/>
                    <a:pt x="14357" y="16047"/>
                    <a:pt x="14266" y="15978"/>
                  </a:cubicBezTo>
                  <a:cubicBezTo>
                    <a:pt x="14198" y="15932"/>
                    <a:pt x="14129" y="15887"/>
                    <a:pt x="14061" y="15818"/>
                  </a:cubicBezTo>
                  <a:cubicBezTo>
                    <a:pt x="14061" y="15818"/>
                    <a:pt x="14038" y="15818"/>
                    <a:pt x="14038" y="15795"/>
                  </a:cubicBezTo>
                  <a:cubicBezTo>
                    <a:pt x="14015" y="15795"/>
                    <a:pt x="13992" y="15773"/>
                    <a:pt x="13947" y="15750"/>
                  </a:cubicBezTo>
                  <a:lnTo>
                    <a:pt x="13924" y="15727"/>
                  </a:lnTo>
                  <a:lnTo>
                    <a:pt x="13878" y="15704"/>
                  </a:lnTo>
                  <a:lnTo>
                    <a:pt x="13855" y="15681"/>
                  </a:lnTo>
                  <a:lnTo>
                    <a:pt x="13741" y="15613"/>
                  </a:lnTo>
                  <a:lnTo>
                    <a:pt x="13604" y="15522"/>
                  </a:lnTo>
                  <a:lnTo>
                    <a:pt x="13490" y="15430"/>
                  </a:lnTo>
                  <a:cubicBezTo>
                    <a:pt x="13330" y="15316"/>
                    <a:pt x="13171" y="15202"/>
                    <a:pt x="13011" y="15111"/>
                  </a:cubicBezTo>
                  <a:lnTo>
                    <a:pt x="13011" y="15111"/>
                  </a:lnTo>
                  <a:lnTo>
                    <a:pt x="13056" y="15134"/>
                  </a:lnTo>
                  <a:cubicBezTo>
                    <a:pt x="12691" y="14882"/>
                    <a:pt x="12189" y="14540"/>
                    <a:pt x="11687" y="14175"/>
                  </a:cubicBezTo>
                  <a:lnTo>
                    <a:pt x="11002" y="13650"/>
                  </a:lnTo>
                  <a:lnTo>
                    <a:pt x="10842" y="13536"/>
                  </a:lnTo>
                  <a:lnTo>
                    <a:pt x="10660" y="13399"/>
                  </a:lnTo>
                  <a:lnTo>
                    <a:pt x="10568" y="13307"/>
                  </a:lnTo>
                  <a:lnTo>
                    <a:pt x="10454" y="13239"/>
                  </a:lnTo>
                  <a:cubicBezTo>
                    <a:pt x="10363" y="13171"/>
                    <a:pt x="10249" y="13102"/>
                    <a:pt x="10158" y="13034"/>
                  </a:cubicBezTo>
                  <a:lnTo>
                    <a:pt x="9998" y="12919"/>
                  </a:lnTo>
                  <a:cubicBezTo>
                    <a:pt x="9884" y="12828"/>
                    <a:pt x="9747" y="12737"/>
                    <a:pt x="9633" y="12646"/>
                  </a:cubicBezTo>
                  <a:lnTo>
                    <a:pt x="9519" y="12577"/>
                  </a:lnTo>
                  <a:lnTo>
                    <a:pt x="9450" y="12509"/>
                  </a:lnTo>
                  <a:cubicBezTo>
                    <a:pt x="9290" y="12394"/>
                    <a:pt x="9153" y="12280"/>
                    <a:pt x="8994" y="12166"/>
                  </a:cubicBezTo>
                  <a:cubicBezTo>
                    <a:pt x="8948" y="12189"/>
                    <a:pt x="8925" y="12212"/>
                    <a:pt x="8879" y="12212"/>
                  </a:cubicBezTo>
                  <a:cubicBezTo>
                    <a:pt x="8834" y="12212"/>
                    <a:pt x="8788" y="12212"/>
                    <a:pt x="8765" y="12189"/>
                  </a:cubicBezTo>
                  <a:lnTo>
                    <a:pt x="8720" y="12166"/>
                  </a:lnTo>
                  <a:lnTo>
                    <a:pt x="8697" y="12143"/>
                  </a:lnTo>
                  <a:cubicBezTo>
                    <a:pt x="8651" y="12098"/>
                    <a:pt x="8606" y="12075"/>
                    <a:pt x="8560" y="12052"/>
                  </a:cubicBezTo>
                  <a:lnTo>
                    <a:pt x="8469" y="11984"/>
                  </a:lnTo>
                  <a:lnTo>
                    <a:pt x="8354" y="11892"/>
                  </a:lnTo>
                  <a:lnTo>
                    <a:pt x="8217" y="11801"/>
                  </a:lnTo>
                  <a:lnTo>
                    <a:pt x="8172" y="11778"/>
                  </a:lnTo>
                  <a:cubicBezTo>
                    <a:pt x="8103" y="11733"/>
                    <a:pt x="8035" y="11687"/>
                    <a:pt x="7966" y="11641"/>
                  </a:cubicBezTo>
                  <a:cubicBezTo>
                    <a:pt x="7715" y="11436"/>
                    <a:pt x="7441" y="11230"/>
                    <a:pt x="7190" y="11048"/>
                  </a:cubicBezTo>
                  <a:lnTo>
                    <a:pt x="6414" y="10386"/>
                  </a:lnTo>
                  <a:cubicBezTo>
                    <a:pt x="6300" y="10317"/>
                    <a:pt x="6186" y="10203"/>
                    <a:pt x="6072" y="10112"/>
                  </a:cubicBezTo>
                  <a:lnTo>
                    <a:pt x="6049" y="10089"/>
                  </a:lnTo>
                  <a:lnTo>
                    <a:pt x="6003" y="10043"/>
                  </a:lnTo>
                  <a:cubicBezTo>
                    <a:pt x="5958" y="10021"/>
                    <a:pt x="5912" y="9975"/>
                    <a:pt x="5866" y="9929"/>
                  </a:cubicBezTo>
                  <a:cubicBezTo>
                    <a:pt x="5844" y="9975"/>
                    <a:pt x="5798" y="9998"/>
                    <a:pt x="5752" y="9998"/>
                  </a:cubicBezTo>
                  <a:cubicBezTo>
                    <a:pt x="5752" y="10021"/>
                    <a:pt x="5730" y="10021"/>
                    <a:pt x="5707" y="10021"/>
                  </a:cubicBezTo>
                  <a:cubicBezTo>
                    <a:pt x="5684" y="10021"/>
                    <a:pt x="5661" y="10021"/>
                    <a:pt x="5615" y="9998"/>
                  </a:cubicBezTo>
                  <a:cubicBezTo>
                    <a:pt x="5570" y="9975"/>
                    <a:pt x="5524" y="9929"/>
                    <a:pt x="5478" y="9907"/>
                  </a:cubicBezTo>
                  <a:lnTo>
                    <a:pt x="5410" y="9838"/>
                  </a:lnTo>
                  <a:lnTo>
                    <a:pt x="5387" y="9792"/>
                  </a:lnTo>
                  <a:cubicBezTo>
                    <a:pt x="5296" y="9724"/>
                    <a:pt x="5227" y="9655"/>
                    <a:pt x="5136" y="9587"/>
                  </a:cubicBezTo>
                  <a:lnTo>
                    <a:pt x="4953" y="9404"/>
                  </a:lnTo>
                  <a:lnTo>
                    <a:pt x="4771" y="9245"/>
                  </a:lnTo>
                  <a:lnTo>
                    <a:pt x="4680" y="9176"/>
                  </a:lnTo>
                  <a:lnTo>
                    <a:pt x="4383" y="9016"/>
                  </a:lnTo>
                  <a:cubicBezTo>
                    <a:pt x="4314" y="8971"/>
                    <a:pt x="4246" y="8925"/>
                    <a:pt x="4177" y="8879"/>
                  </a:cubicBezTo>
                  <a:lnTo>
                    <a:pt x="4155" y="8857"/>
                  </a:lnTo>
                  <a:cubicBezTo>
                    <a:pt x="4109" y="8811"/>
                    <a:pt x="4063" y="8788"/>
                    <a:pt x="4018" y="8742"/>
                  </a:cubicBezTo>
                  <a:cubicBezTo>
                    <a:pt x="3949" y="8697"/>
                    <a:pt x="3926" y="8651"/>
                    <a:pt x="3926" y="8605"/>
                  </a:cubicBezTo>
                  <a:cubicBezTo>
                    <a:pt x="3926" y="8537"/>
                    <a:pt x="3949" y="8491"/>
                    <a:pt x="3972" y="8446"/>
                  </a:cubicBezTo>
                  <a:cubicBezTo>
                    <a:pt x="3995" y="8423"/>
                    <a:pt x="4018" y="8400"/>
                    <a:pt x="4063" y="8377"/>
                  </a:cubicBezTo>
                  <a:cubicBezTo>
                    <a:pt x="4063" y="8332"/>
                    <a:pt x="4063" y="8263"/>
                    <a:pt x="4086" y="8217"/>
                  </a:cubicBezTo>
                  <a:cubicBezTo>
                    <a:pt x="4109" y="8195"/>
                    <a:pt x="4155" y="8149"/>
                    <a:pt x="4177" y="8126"/>
                  </a:cubicBezTo>
                  <a:cubicBezTo>
                    <a:pt x="4246" y="8035"/>
                    <a:pt x="4314" y="7989"/>
                    <a:pt x="4360" y="7921"/>
                  </a:cubicBezTo>
                  <a:cubicBezTo>
                    <a:pt x="4406" y="7898"/>
                    <a:pt x="4451" y="7875"/>
                    <a:pt x="4474" y="7875"/>
                  </a:cubicBezTo>
                  <a:close/>
                  <a:moveTo>
                    <a:pt x="12166" y="0"/>
                  </a:moveTo>
                  <a:cubicBezTo>
                    <a:pt x="12121" y="23"/>
                    <a:pt x="12075" y="23"/>
                    <a:pt x="12029" y="46"/>
                  </a:cubicBezTo>
                  <a:lnTo>
                    <a:pt x="11573" y="46"/>
                  </a:lnTo>
                  <a:cubicBezTo>
                    <a:pt x="11436" y="69"/>
                    <a:pt x="11276" y="114"/>
                    <a:pt x="11116" y="160"/>
                  </a:cubicBezTo>
                  <a:cubicBezTo>
                    <a:pt x="10865" y="206"/>
                    <a:pt x="10614" y="274"/>
                    <a:pt x="10317" y="366"/>
                  </a:cubicBezTo>
                  <a:cubicBezTo>
                    <a:pt x="10180" y="411"/>
                    <a:pt x="10021" y="457"/>
                    <a:pt x="9861" y="525"/>
                  </a:cubicBezTo>
                  <a:cubicBezTo>
                    <a:pt x="9724" y="594"/>
                    <a:pt x="9541" y="662"/>
                    <a:pt x="9382" y="776"/>
                  </a:cubicBezTo>
                  <a:cubicBezTo>
                    <a:pt x="9222" y="868"/>
                    <a:pt x="9085" y="982"/>
                    <a:pt x="8948" y="1096"/>
                  </a:cubicBezTo>
                  <a:cubicBezTo>
                    <a:pt x="8834" y="1210"/>
                    <a:pt x="8697" y="1324"/>
                    <a:pt x="8583" y="1438"/>
                  </a:cubicBezTo>
                  <a:cubicBezTo>
                    <a:pt x="8354" y="1667"/>
                    <a:pt x="8149" y="1918"/>
                    <a:pt x="7944" y="2169"/>
                  </a:cubicBezTo>
                  <a:cubicBezTo>
                    <a:pt x="7852" y="2283"/>
                    <a:pt x="7738" y="2397"/>
                    <a:pt x="7647" y="2534"/>
                  </a:cubicBezTo>
                  <a:cubicBezTo>
                    <a:pt x="7601" y="2602"/>
                    <a:pt x="7556" y="2694"/>
                    <a:pt x="7510" y="2762"/>
                  </a:cubicBezTo>
                  <a:cubicBezTo>
                    <a:pt x="7487" y="2808"/>
                    <a:pt x="7464" y="2854"/>
                    <a:pt x="7441" y="2876"/>
                  </a:cubicBezTo>
                  <a:cubicBezTo>
                    <a:pt x="7419" y="2968"/>
                    <a:pt x="7396" y="3059"/>
                    <a:pt x="7396" y="3127"/>
                  </a:cubicBezTo>
                  <a:cubicBezTo>
                    <a:pt x="7373" y="3242"/>
                    <a:pt x="7396" y="3356"/>
                    <a:pt x="7464" y="3424"/>
                  </a:cubicBezTo>
                  <a:cubicBezTo>
                    <a:pt x="7396" y="3493"/>
                    <a:pt x="7327" y="3584"/>
                    <a:pt x="7282" y="3652"/>
                  </a:cubicBezTo>
                  <a:lnTo>
                    <a:pt x="7076" y="3903"/>
                  </a:lnTo>
                  <a:lnTo>
                    <a:pt x="6962" y="4040"/>
                  </a:lnTo>
                  <a:cubicBezTo>
                    <a:pt x="6894" y="4132"/>
                    <a:pt x="6825" y="4246"/>
                    <a:pt x="6757" y="4360"/>
                  </a:cubicBezTo>
                  <a:lnTo>
                    <a:pt x="6665" y="4474"/>
                  </a:lnTo>
                  <a:lnTo>
                    <a:pt x="6643" y="4520"/>
                  </a:lnTo>
                  <a:cubicBezTo>
                    <a:pt x="6528" y="4680"/>
                    <a:pt x="6369" y="4839"/>
                    <a:pt x="6232" y="4999"/>
                  </a:cubicBezTo>
                  <a:lnTo>
                    <a:pt x="6163" y="5068"/>
                  </a:lnTo>
                  <a:lnTo>
                    <a:pt x="6049" y="5182"/>
                  </a:lnTo>
                  <a:cubicBezTo>
                    <a:pt x="5935" y="5319"/>
                    <a:pt x="5798" y="5478"/>
                    <a:pt x="5638" y="5593"/>
                  </a:cubicBezTo>
                  <a:cubicBezTo>
                    <a:pt x="5547" y="5661"/>
                    <a:pt x="5478" y="5729"/>
                    <a:pt x="5410" y="5775"/>
                  </a:cubicBezTo>
                  <a:cubicBezTo>
                    <a:pt x="5364" y="5752"/>
                    <a:pt x="5319" y="5729"/>
                    <a:pt x="5296" y="5707"/>
                  </a:cubicBezTo>
                  <a:cubicBezTo>
                    <a:pt x="5250" y="5684"/>
                    <a:pt x="5227" y="5684"/>
                    <a:pt x="5182" y="5661"/>
                  </a:cubicBezTo>
                  <a:cubicBezTo>
                    <a:pt x="5090" y="5615"/>
                    <a:pt x="4999" y="5570"/>
                    <a:pt x="4908" y="5524"/>
                  </a:cubicBezTo>
                  <a:cubicBezTo>
                    <a:pt x="4817" y="5478"/>
                    <a:pt x="4725" y="5433"/>
                    <a:pt x="4634" y="5387"/>
                  </a:cubicBezTo>
                  <a:cubicBezTo>
                    <a:pt x="4520" y="5364"/>
                    <a:pt x="4428" y="5296"/>
                    <a:pt x="4314" y="5250"/>
                  </a:cubicBezTo>
                  <a:cubicBezTo>
                    <a:pt x="4223" y="5205"/>
                    <a:pt x="4132" y="5182"/>
                    <a:pt x="4040" y="5136"/>
                  </a:cubicBezTo>
                  <a:cubicBezTo>
                    <a:pt x="3926" y="5090"/>
                    <a:pt x="3812" y="5045"/>
                    <a:pt x="3675" y="5045"/>
                  </a:cubicBezTo>
                  <a:cubicBezTo>
                    <a:pt x="3607" y="5022"/>
                    <a:pt x="3538" y="5022"/>
                    <a:pt x="3447" y="5022"/>
                  </a:cubicBezTo>
                  <a:lnTo>
                    <a:pt x="3424" y="4999"/>
                  </a:lnTo>
                  <a:cubicBezTo>
                    <a:pt x="3356" y="4999"/>
                    <a:pt x="3310" y="5022"/>
                    <a:pt x="3242" y="5022"/>
                  </a:cubicBezTo>
                  <a:cubicBezTo>
                    <a:pt x="3150" y="5045"/>
                    <a:pt x="3059" y="5090"/>
                    <a:pt x="2922" y="5159"/>
                  </a:cubicBezTo>
                  <a:cubicBezTo>
                    <a:pt x="2831" y="5205"/>
                    <a:pt x="2739" y="5296"/>
                    <a:pt x="2648" y="5387"/>
                  </a:cubicBezTo>
                  <a:lnTo>
                    <a:pt x="2602" y="5433"/>
                  </a:lnTo>
                  <a:cubicBezTo>
                    <a:pt x="2534" y="5501"/>
                    <a:pt x="2443" y="5593"/>
                    <a:pt x="2374" y="5661"/>
                  </a:cubicBezTo>
                  <a:cubicBezTo>
                    <a:pt x="2237" y="5821"/>
                    <a:pt x="2100" y="5981"/>
                    <a:pt x="1963" y="6140"/>
                  </a:cubicBezTo>
                  <a:lnTo>
                    <a:pt x="1849" y="6300"/>
                  </a:lnTo>
                  <a:cubicBezTo>
                    <a:pt x="1667" y="6506"/>
                    <a:pt x="1507" y="6711"/>
                    <a:pt x="1301" y="7031"/>
                  </a:cubicBezTo>
                  <a:lnTo>
                    <a:pt x="1256" y="7076"/>
                  </a:lnTo>
                  <a:cubicBezTo>
                    <a:pt x="1164" y="7190"/>
                    <a:pt x="1096" y="7304"/>
                    <a:pt x="1005" y="7441"/>
                  </a:cubicBezTo>
                  <a:lnTo>
                    <a:pt x="891" y="7624"/>
                  </a:lnTo>
                  <a:cubicBezTo>
                    <a:pt x="845" y="7692"/>
                    <a:pt x="799" y="7761"/>
                    <a:pt x="754" y="7829"/>
                  </a:cubicBezTo>
                  <a:cubicBezTo>
                    <a:pt x="662" y="7989"/>
                    <a:pt x="571" y="8149"/>
                    <a:pt x="480" y="8286"/>
                  </a:cubicBezTo>
                  <a:cubicBezTo>
                    <a:pt x="434" y="8377"/>
                    <a:pt x="388" y="8446"/>
                    <a:pt x="343" y="8514"/>
                  </a:cubicBezTo>
                  <a:cubicBezTo>
                    <a:pt x="320" y="8491"/>
                    <a:pt x="274" y="8491"/>
                    <a:pt x="251" y="8491"/>
                  </a:cubicBezTo>
                  <a:cubicBezTo>
                    <a:pt x="206" y="8491"/>
                    <a:pt x="160" y="8514"/>
                    <a:pt x="137" y="8537"/>
                  </a:cubicBezTo>
                  <a:cubicBezTo>
                    <a:pt x="69" y="8560"/>
                    <a:pt x="46" y="8628"/>
                    <a:pt x="23" y="8674"/>
                  </a:cubicBezTo>
                  <a:cubicBezTo>
                    <a:pt x="0" y="8742"/>
                    <a:pt x="23" y="8788"/>
                    <a:pt x="46" y="8834"/>
                  </a:cubicBezTo>
                  <a:cubicBezTo>
                    <a:pt x="160" y="8971"/>
                    <a:pt x="251" y="9108"/>
                    <a:pt x="366" y="9199"/>
                  </a:cubicBezTo>
                  <a:cubicBezTo>
                    <a:pt x="434" y="9267"/>
                    <a:pt x="503" y="9313"/>
                    <a:pt x="571" y="9359"/>
                  </a:cubicBezTo>
                  <a:lnTo>
                    <a:pt x="685" y="9450"/>
                  </a:lnTo>
                  <a:cubicBezTo>
                    <a:pt x="776" y="9518"/>
                    <a:pt x="868" y="9587"/>
                    <a:pt x="982" y="9655"/>
                  </a:cubicBezTo>
                  <a:cubicBezTo>
                    <a:pt x="1096" y="9770"/>
                    <a:pt x="1233" y="9861"/>
                    <a:pt x="1370" y="9952"/>
                  </a:cubicBezTo>
                  <a:cubicBezTo>
                    <a:pt x="1461" y="10021"/>
                    <a:pt x="1575" y="10089"/>
                    <a:pt x="1667" y="10158"/>
                  </a:cubicBezTo>
                  <a:cubicBezTo>
                    <a:pt x="1758" y="10203"/>
                    <a:pt x="1826" y="10249"/>
                    <a:pt x="1895" y="10295"/>
                  </a:cubicBezTo>
                  <a:lnTo>
                    <a:pt x="2009" y="10363"/>
                  </a:lnTo>
                  <a:lnTo>
                    <a:pt x="2214" y="10500"/>
                  </a:lnTo>
                  <a:cubicBezTo>
                    <a:pt x="2329" y="10568"/>
                    <a:pt x="2443" y="10660"/>
                    <a:pt x="2580" y="10728"/>
                  </a:cubicBezTo>
                  <a:lnTo>
                    <a:pt x="2625" y="10774"/>
                  </a:lnTo>
                  <a:cubicBezTo>
                    <a:pt x="2671" y="10820"/>
                    <a:pt x="2717" y="10842"/>
                    <a:pt x="2762" y="10865"/>
                  </a:cubicBezTo>
                  <a:cubicBezTo>
                    <a:pt x="2831" y="10934"/>
                    <a:pt x="2922" y="10979"/>
                    <a:pt x="3013" y="11048"/>
                  </a:cubicBezTo>
                  <a:lnTo>
                    <a:pt x="3059" y="11071"/>
                  </a:lnTo>
                  <a:cubicBezTo>
                    <a:pt x="3105" y="11116"/>
                    <a:pt x="3173" y="11162"/>
                    <a:pt x="3219" y="11208"/>
                  </a:cubicBezTo>
                  <a:cubicBezTo>
                    <a:pt x="3242" y="11253"/>
                    <a:pt x="3287" y="11299"/>
                    <a:pt x="3310" y="11367"/>
                  </a:cubicBezTo>
                  <a:lnTo>
                    <a:pt x="3310" y="11390"/>
                  </a:lnTo>
                  <a:lnTo>
                    <a:pt x="3310" y="11436"/>
                  </a:lnTo>
                  <a:cubicBezTo>
                    <a:pt x="3264" y="11504"/>
                    <a:pt x="3242" y="11550"/>
                    <a:pt x="3219" y="11596"/>
                  </a:cubicBezTo>
                  <a:cubicBezTo>
                    <a:pt x="3150" y="11710"/>
                    <a:pt x="3105" y="11778"/>
                    <a:pt x="3059" y="11869"/>
                  </a:cubicBezTo>
                  <a:cubicBezTo>
                    <a:pt x="3013" y="11984"/>
                    <a:pt x="2968" y="12075"/>
                    <a:pt x="2922" y="12189"/>
                  </a:cubicBezTo>
                  <a:cubicBezTo>
                    <a:pt x="2899" y="12326"/>
                    <a:pt x="2922" y="12509"/>
                    <a:pt x="3036" y="12646"/>
                  </a:cubicBezTo>
                  <a:cubicBezTo>
                    <a:pt x="3105" y="12760"/>
                    <a:pt x="3196" y="12851"/>
                    <a:pt x="3310" y="12919"/>
                  </a:cubicBezTo>
                  <a:cubicBezTo>
                    <a:pt x="3356" y="12965"/>
                    <a:pt x="3401" y="12988"/>
                    <a:pt x="3470" y="13034"/>
                  </a:cubicBezTo>
                  <a:cubicBezTo>
                    <a:pt x="3538" y="13079"/>
                    <a:pt x="3607" y="13102"/>
                    <a:pt x="3698" y="13102"/>
                  </a:cubicBezTo>
                  <a:cubicBezTo>
                    <a:pt x="3789" y="13102"/>
                    <a:pt x="3881" y="13079"/>
                    <a:pt x="3949" y="13034"/>
                  </a:cubicBezTo>
                  <a:cubicBezTo>
                    <a:pt x="4018" y="12988"/>
                    <a:pt x="4086" y="12965"/>
                    <a:pt x="4155" y="12919"/>
                  </a:cubicBezTo>
                  <a:cubicBezTo>
                    <a:pt x="4292" y="12828"/>
                    <a:pt x="4406" y="12737"/>
                    <a:pt x="4543" y="12646"/>
                  </a:cubicBezTo>
                  <a:cubicBezTo>
                    <a:pt x="4748" y="12509"/>
                    <a:pt x="4908" y="12417"/>
                    <a:pt x="5068" y="12326"/>
                  </a:cubicBezTo>
                  <a:cubicBezTo>
                    <a:pt x="5159" y="12303"/>
                    <a:pt x="5250" y="12258"/>
                    <a:pt x="5341" y="12258"/>
                  </a:cubicBezTo>
                  <a:cubicBezTo>
                    <a:pt x="5456" y="12235"/>
                    <a:pt x="5547" y="12235"/>
                    <a:pt x="5661" y="12212"/>
                  </a:cubicBezTo>
                  <a:lnTo>
                    <a:pt x="5798" y="12212"/>
                  </a:lnTo>
                  <a:cubicBezTo>
                    <a:pt x="5912" y="12212"/>
                    <a:pt x="6003" y="12189"/>
                    <a:pt x="6118" y="12189"/>
                  </a:cubicBezTo>
                  <a:cubicBezTo>
                    <a:pt x="6186" y="12189"/>
                    <a:pt x="6254" y="12189"/>
                    <a:pt x="6300" y="12212"/>
                  </a:cubicBezTo>
                  <a:cubicBezTo>
                    <a:pt x="6460" y="12235"/>
                    <a:pt x="6620" y="12258"/>
                    <a:pt x="6779" y="12280"/>
                  </a:cubicBezTo>
                  <a:cubicBezTo>
                    <a:pt x="6916" y="12326"/>
                    <a:pt x="7076" y="12349"/>
                    <a:pt x="7236" y="12417"/>
                  </a:cubicBezTo>
                  <a:cubicBezTo>
                    <a:pt x="7327" y="12440"/>
                    <a:pt x="7419" y="12509"/>
                    <a:pt x="7510" y="12554"/>
                  </a:cubicBezTo>
                  <a:lnTo>
                    <a:pt x="7578" y="12577"/>
                  </a:lnTo>
                  <a:cubicBezTo>
                    <a:pt x="7670" y="12623"/>
                    <a:pt x="7761" y="12691"/>
                    <a:pt x="7852" y="12760"/>
                  </a:cubicBezTo>
                  <a:cubicBezTo>
                    <a:pt x="8081" y="12897"/>
                    <a:pt x="8240" y="13056"/>
                    <a:pt x="8377" y="13239"/>
                  </a:cubicBezTo>
                  <a:cubicBezTo>
                    <a:pt x="8514" y="13399"/>
                    <a:pt x="8651" y="13581"/>
                    <a:pt x="8788" y="13741"/>
                  </a:cubicBezTo>
                  <a:cubicBezTo>
                    <a:pt x="8879" y="13901"/>
                    <a:pt x="8971" y="14061"/>
                    <a:pt x="9085" y="14266"/>
                  </a:cubicBezTo>
                  <a:cubicBezTo>
                    <a:pt x="9222" y="14586"/>
                    <a:pt x="9290" y="14928"/>
                    <a:pt x="9336" y="15202"/>
                  </a:cubicBezTo>
                  <a:cubicBezTo>
                    <a:pt x="9336" y="15293"/>
                    <a:pt x="9359" y="15407"/>
                    <a:pt x="9382" y="15499"/>
                  </a:cubicBezTo>
                  <a:lnTo>
                    <a:pt x="9382" y="15544"/>
                  </a:lnTo>
                  <a:cubicBezTo>
                    <a:pt x="9404" y="15658"/>
                    <a:pt x="9404" y="15773"/>
                    <a:pt x="9404" y="15864"/>
                  </a:cubicBezTo>
                  <a:cubicBezTo>
                    <a:pt x="9382" y="15955"/>
                    <a:pt x="9382" y="16024"/>
                    <a:pt x="9359" y="16115"/>
                  </a:cubicBezTo>
                  <a:cubicBezTo>
                    <a:pt x="9336" y="16183"/>
                    <a:pt x="9313" y="16252"/>
                    <a:pt x="9290" y="16320"/>
                  </a:cubicBezTo>
                  <a:lnTo>
                    <a:pt x="9245" y="16412"/>
                  </a:lnTo>
                  <a:lnTo>
                    <a:pt x="9222" y="16503"/>
                  </a:lnTo>
                  <a:cubicBezTo>
                    <a:pt x="9176" y="16594"/>
                    <a:pt x="9176" y="16663"/>
                    <a:pt x="9153" y="16754"/>
                  </a:cubicBezTo>
                  <a:cubicBezTo>
                    <a:pt x="9153" y="16823"/>
                    <a:pt x="9176" y="16891"/>
                    <a:pt x="9199" y="16960"/>
                  </a:cubicBezTo>
                  <a:cubicBezTo>
                    <a:pt x="9245" y="17028"/>
                    <a:pt x="9267" y="17074"/>
                    <a:pt x="9313" y="17142"/>
                  </a:cubicBezTo>
                  <a:cubicBezTo>
                    <a:pt x="9336" y="17211"/>
                    <a:pt x="9404" y="17256"/>
                    <a:pt x="9450" y="17302"/>
                  </a:cubicBezTo>
                  <a:cubicBezTo>
                    <a:pt x="9519" y="17393"/>
                    <a:pt x="9587" y="17462"/>
                    <a:pt x="9678" y="17507"/>
                  </a:cubicBezTo>
                  <a:cubicBezTo>
                    <a:pt x="9838" y="17644"/>
                    <a:pt x="10021" y="17758"/>
                    <a:pt x="10203" y="17873"/>
                  </a:cubicBezTo>
                  <a:cubicBezTo>
                    <a:pt x="10317" y="17941"/>
                    <a:pt x="10432" y="18009"/>
                    <a:pt x="10546" y="18101"/>
                  </a:cubicBezTo>
                  <a:cubicBezTo>
                    <a:pt x="10774" y="18261"/>
                    <a:pt x="10979" y="18398"/>
                    <a:pt x="11208" y="18557"/>
                  </a:cubicBezTo>
                  <a:lnTo>
                    <a:pt x="11436" y="18740"/>
                  </a:lnTo>
                  <a:lnTo>
                    <a:pt x="11504" y="18786"/>
                  </a:lnTo>
                  <a:lnTo>
                    <a:pt x="11618" y="18854"/>
                  </a:lnTo>
                  <a:cubicBezTo>
                    <a:pt x="11687" y="18900"/>
                    <a:pt x="11733" y="18945"/>
                    <a:pt x="11801" y="18991"/>
                  </a:cubicBezTo>
                  <a:lnTo>
                    <a:pt x="11824" y="19014"/>
                  </a:lnTo>
                  <a:lnTo>
                    <a:pt x="11847" y="19014"/>
                  </a:lnTo>
                  <a:cubicBezTo>
                    <a:pt x="11938" y="19082"/>
                    <a:pt x="12006" y="19151"/>
                    <a:pt x="12098" y="19219"/>
                  </a:cubicBezTo>
                  <a:lnTo>
                    <a:pt x="12280" y="19333"/>
                  </a:lnTo>
                  <a:cubicBezTo>
                    <a:pt x="12440" y="19470"/>
                    <a:pt x="12600" y="19562"/>
                    <a:pt x="12760" y="19676"/>
                  </a:cubicBezTo>
                  <a:cubicBezTo>
                    <a:pt x="12851" y="19721"/>
                    <a:pt x="12942" y="19790"/>
                    <a:pt x="13011" y="19836"/>
                  </a:cubicBezTo>
                  <a:lnTo>
                    <a:pt x="13216" y="19972"/>
                  </a:lnTo>
                  <a:lnTo>
                    <a:pt x="13262" y="19995"/>
                  </a:lnTo>
                  <a:cubicBezTo>
                    <a:pt x="13399" y="20087"/>
                    <a:pt x="13536" y="20178"/>
                    <a:pt x="13673" y="20292"/>
                  </a:cubicBezTo>
                  <a:lnTo>
                    <a:pt x="13718" y="20315"/>
                  </a:lnTo>
                  <a:lnTo>
                    <a:pt x="13718" y="20292"/>
                  </a:lnTo>
                  <a:cubicBezTo>
                    <a:pt x="13787" y="20360"/>
                    <a:pt x="13855" y="20406"/>
                    <a:pt x="13924" y="20475"/>
                  </a:cubicBezTo>
                  <a:cubicBezTo>
                    <a:pt x="14061" y="20566"/>
                    <a:pt x="14175" y="20634"/>
                    <a:pt x="14312" y="20726"/>
                  </a:cubicBezTo>
                  <a:lnTo>
                    <a:pt x="14426" y="20817"/>
                  </a:lnTo>
                  <a:cubicBezTo>
                    <a:pt x="14517" y="20885"/>
                    <a:pt x="14586" y="20931"/>
                    <a:pt x="14654" y="20977"/>
                  </a:cubicBezTo>
                  <a:lnTo>
                    <a:pt x="14746" y="21068"/>
                  </a:lnTo>
                  <a:cubicBezTo>
                    <a:pt x="14860" y="21137"/>
                    <a:pt x="14951" y="21205"/>
                    <a:pt x="15065" y="21273"/>
                  </a:cubicBezTo>
                  <a:lnTo>
                    <a:pt x="15156" y="21342"/>
                  </a:lnTo>
                  <a:lnTo>
                    <a:pt x="15088" y="21296"/>
                  </a:lnTo>
                  <a:lnTo>
                    <a:pt x="15088" y="21296"/>
                  </a:lnTo>
                  <a:cubicBezTo>
                    <a:pt x="15179" y="21365"/>
                    <a:pt x="15293" y="21433"/>
                    <a:pt x="15407" y="21525"/>
                  </a:cubicBezTo>
                  <a:lnTo>
                    <a:pt x="15590" y="21639"/>
                  </a:lnTo>
                  <a:lnTo>
                    <a:pt x="15544" y="21616"/>
                  </a:lnTo>
                  <a:lnTo>
                    <a:pt x="15750" y="21753"/>
                  </a:lnTo>
                  <a:cubicBezTo>
                    <a:pt x="15818" y="21821"/>
                    <a:pt x="15910" y="21867"/>
                    <a:pt x="16001" y="21935"/>
                  </a:cubicBezTo>
                  <a:lnTo>
                    <a:pt x="16206" y="22072"/>
                  </a:lnTo>
                  <a:cubicBezTo>
                    <a:pt x="16549" y="22323"/>
                    <a:pt x="16845" y="22575"/>
                    <a:pt x="17142" y="22803"/>
                  </a:cubicBezTo>
                  <a:cubicBezTo>
                    <a:pt x="17348" y="22985"/>
                    <a:pt x="17530" y="23100"/>
                    <a:pt x="17690" y="23214"/>
                  </a:cubicBezTo>
                  <a:cubicBezTo>
                    <a:pt x="17713" y="23236"/>
                    <a:pt x="17758" y="23259"/>
                    <a:pt x="17781" y="23282"/>
                  </a:cubicBezTo>
                  <a:cubicBezTo>
                    <a:pt x="17850" y="23305"/>
                    <a:pt x="17918" y="23328"/>
                    <a:pt x="17987" y="23328"/>
                  </a:cubicBezTo>
                  <a:cubicBezTo>
                    <a:pt x="18032" y="23328"/>
                    <a:pt x="18055" y="23328"/>
                    <a:pt x="18101" y="23305"/>
                  </a:cubicBezTo>
                  <a:cubicBezTo>
                    <a:pt x="18192" y="23305"/>
                    <a:pt x="18283" y="23191"/>
                    <a:pt x="18306" y="23122"/>
                  </a:cubicBezTo>
                  <a:cubicBezTo>
                    <a:pt x="18306" y="23100"/>
                    <a:pt x="18329" y="23077"/>
                    <a:pt x="18329" y="23077"/>
                  </a:cubicBezTo>
                  <a:cubicBezTo>
                    <a:pt x="18466" y="22963"/>
                    <a:pt x="18580" y="22894"/>
                    <a:pt x="18694" y="22826"/>
                  </a:cubicBezTo>
                  <a:lnTo>
                    <a:pt x="18786" y="22780"/>
                  </a:lnTo>
                  <a:lnTo>
                    <a:pt x="18900" y="22711"/>
                  </a:lnTo>
                  <a:cubicBezTo>
                    <a:pt x="19014" y="22643"/>
                    <a:pt x="19105" y="22597"/>
                    <a:pt x="19196" y="22552"/>
                  </a:cubicBezTo>
                  <a:cubicBezTo>
                    <a:pt x="19356" y="22483"/>
                    <a:pt x="19470" y="22438"/>
                    <a:pt x="19584" y="22415"/>
                  </a:cubicBezTo>
                  <a:cubicBezTo>
                    <a:pt x="19721" y="22415"/>
                    <a:pt x="19881" y="22392"/>
                    <a:pt x="20018" y="22392"/>
                  </a:cubicBezTo>
                  <a:lnTo>
                    <a:pt x="20064" y="22392"/>
                  </a:lnTo>
                  <a:lnTo>
                    <a:pt x="20178" y="22369"/>
                  </a:lnTo>
                  <a:lnTo>
                    <a:pt x="20634" y="22369"/>
                  </a:lnTo>
                  <a:cubicBezTo>
                    <a:pt x="20771" y="22392"/>
                    <a:pt x="20908" y="22415"/>
                    <a:pt x="21022" y="22460"/>
                  </a:cubicBezTo>
                  <a:cubicBezTo>
                    <a:pt x="21159" y="22483"/>
                    <a:pt x="21296" y="22529"/>
                    <a:pt x="21411" y="22575"/>
                  </a:cubicBezTo>
                  <a:cubicBezTo>
                    <a:pt x="21593" y="22643"/>
                    <a:pt x="21776" y="22734"/>
                    <a:pt x="21958" y="22848"/>
                  </a:cubicBezTo>
                  <a:lnTo>
                    <a:pt x="21981" y="22871"/>
                  </a:lnTo>
                  <a:cubicBezTo>
                    <a:pt x="22050" y="22940"/>
                    <a:pt x="22118" y="22963"/>
                    <a:pt x="22187" y="23008"/>
                  </a:cubicBezTo>
                  <a:lnTo>
                    <a:pt x="22324" y="23100"/>
                  </a:lnTo>
                  <a:cubicBezTo>
                    <a:pt x="22506" y="23236"/>
                    <a:pt x="22689" y="23419"/>
                    <a:pt x="22894" y="23647"/>
                  </a:cubicBezTo>
                  <a:cubicBezTo>
                    <a:pt x="23077" y="23876"/>
                    <a:pt x="23282" y="24172"/>
                    <a:pt x="23442" y="24469"/>
                  </a:cubicBezTo>
                  <a:cubicBezTo>
                    <a:pt x="23488" y="24606"/>
                    <a:pt x="23533" y="24743"/>
                    <a:pt x="23556" y="24880"/>
                  </a:cubicBezTo>
                  <a:lnTo>
                    <a:pt x="23579" y="24994"/>
                  </a:lnTo>
                  <a:lnTo>
                    <a:pt x="23602" y="25085"/>
                  </a:lnTo>
                  <a:lnTo>
                    <a:pt x="23625" y="25199"/>
                  </a:lnTo>
                  <a:lnTo>
                    <a:pt x="23647" y="25268"/>
                  </a:lnTo>
                  <a:cubicBezTo>
                    <a:pt x="23647" y="25382"/>
                    <a:pt x="23647" y="25473"/>
                    <a:pt x="23647" y="25565"/>
                  </a:cubicBezTo>
                  <a:cubicBezTo>
                    <a:pt x="23647" y="25679"/>
                    <a:pt x="23647" y="25793"/>
                    <a:pt x="23647" y="25884"/>
                  </a:cubicBezTo>
                  <a:cubicBezTo>
                    <a:pt x="23625" y="26021"/>
                    <a:pt x="23602" y="26158"/>
                    <a:pt x="23556" y="26295"/>
                  </a:cubicBezTo>
                  <a:cubicBezTo>
                    <a:pt x="23533" y="26341"/>
                    <a:pt x="23510" y="26386"/>
                    <a:pt x="23488" y="26432"/>
                  </a:cubicBezTo>
                  <a:lnTo>
                    <a:pt x="23488" y="26455"/>
                  </a:lnTo>
                  <a:cubicBezTo>
                    <a:pt x="23465" y="26523"/>
                    <a:pt x="23419" y="26615"/>
                    <a:pt x="23396" y="26683"/>
                  </a:cubicBezTo>
                  <a:cubicBezTo>
                    <a:pt x="23373" y="26774"/>
                    <a:pt x="23351" y="26866"/>
                    <a:pt x="23351" y="26980"/>
                  </a:cubicBezTo>
                  <a:cubicBezTo>
                    <a:pt x="23328" y="27117"/>
                    <a:pt x="23328" y="27277"/>
                    <a:pt x="23442" y="27391"/>
                  </a:cubicBezTo>
                  <a:cubicBezTo>
                    <a:pt x="23510" y="27436"/>
                    <a:pt x="23579" y="27459"/>
                    <a:pt x="23670" y="27459"/>
                  </a:cubicBezTo>
                  <a:lnTo>
                    <a:pt x="23762" y="27459"/>
                  </a:lnTo>
                  <a:cubicBezTo>
                    <a:pt x="23807" y="27436"/>
                    <a:pt x="23830" y="27413"/>
                    <a:pt x="23876" y="27391"/>
                  </a:cubicBezTo>
                  <a:cubicBezTo>
                    <a:pt x="23967" y="27345"/>
                    <a:pt x="24035" y="27299"/>
                    <a:pt x="24104" y="27231"/>
                  </a:cubicBezTo>
                  <a:cubicBezTo>
                    <a:pt x="24218" y="27140"/>
                    <a:pt x="24309" y="27025"/>
                    <a:pt x="24401" y="26911"/>
                  </a:cubicBezTo>
                  <a:lnTo>
                    <a:pt x="24446" y="26866"/>
                  </a:lnTo>
                  <a:cubicBezTo>
                    <a:pt x="24492" y="26797"/>
                    <a:pt x="24560" y="26729"/>
                    <a:pt x="24629" y="26660"/>
                  </a:cubicBezTo>
                  <a:cubicBezTo>
                    <a:pt x="24652" y="26637"/>
                    <a:pt x="24652" y="26637"/>
                    <a:pt x="24675" y="26615"/>
                  </a:cubicBezTo>
                  <a:cubicBezTo>
                    <a:pt x="24720" y="26637"/>
                    <a:pt x="24743" y="26637"/>
                    <a:pt x="24766" y="26637"/>
                  </a:cubicBezTo>
                  <a:cubicBezTo>
                    <a:pt x="24789" y="26637"/>
                    <a:pt x="24811" y="26660"/>
                    <a:pt x="24811" y="26660"/>
                  </a:cubicBezTo>
                  <a:cubicBezTo>
                    <a:pt x="24880" y="26683"/>
                    <a:pt x="24948" y="26706"/>
                    <a:pt x="24994" y="26752"/>
                  </a:cubicBezTo>
                  <a:lnTo>
                    <a:pt x="25040" y="26774"/>
                  </a:lnTo>
                  <a:lnTo>
                    <a:pt x="25131" y="26820"/>
                  </a:lnTo>
                  <a:cubicBezTo>
                    <a:pt x="25177" y="26843"/>
                    <a:pt x="25222" y="26866"/>
                    <a:pt x="25268" y="26911"/>
                  </a:cubicBezTo>
                  <a:cubicBezTo>
                    <a:pt x="25382" y="26957"/>
                    <a:pt x="25473" y="27025"/>
                    <a:pt x="25565" y="27094"/>
                  </a:cubicBezTo>
                  <a:cubicBezTo>
                    <a:pt x="25610" y="27117"/>
                    <a:pt x="25656" y="27140"/>
                    <a:pt x="25679" y="27162"/>
                  </a:cubicBezTo>
                  <a:cubicBezTo>
                    <a:pt x="25724" y="27208"/>
                    <a:pt x="25770" y="27231"/>
                    <a:pt x="25793" y="27254"/>
                  </a:cubicBezTo>
                  <a:cubicBezTo>
                    <a:pt x="25839" y="27277"/>
                    <a:pt x="25884" y="27299"/>
                    <a:pt x="25907" y="27345"/>
                  </a:cubicBezTo>
                  <a:lnTo>
                    <a:pt x="25953" y="27368"/>
                  </a:lnTo>
                  <a:cubicBezTo>
                    <a:pt x="26021" y="27436"/>
                    <a:pt x="26067" y="27459"/>
                    <a:pt x="26113" y="27482"/>
                  </a:cubicBezTo>
                  <a:lnTo>
                    <a:pt x="26181" y="27482"/>
                  </a:lnTo>
                  <a:cubicBezTo>
                    <a:pt x="26227" y="27482"/>
                    <a:pt x="26295" y="27459"/>
                    <a:pt x="26341" y="27436"/>
                  </a:cubicBezTo>
                  <a:cubicBezTo>
                    <a:pt x="26455" y="27368"/>
                    <a:pt x="26501" y="27231"/>
                    <a:pt x="26478" y="27140"/>
                  </a:cubicBezTo>
                  <a:cubicBezTo>
                    <a:pt x="26523" y="27071"/>
                    <a:pt x="26592" y="27025"/>
                    <a:pt x="26637" y="26957"/>
                  </a:cubicBezTo>
                  <a:cubicBezTo>
                    <a:pt x="26660" y="26911"/>
                    <a:pt x="26706" y="26889"/>
                    <a:pt x="26729" y="26843"/>
                  </a:cubicBezTo>
                  <a:lnTo>
                    <a:pt x="26797" y="26774"/>
                  </a:lnTo>
                  <a:cubicBezTo>
                    <a:pt x="26889" y="26660"/>
                    <a:pt x="27003" y="26523"/>
                    <a:pt x="27094" y="26409"/>
                  </a:cubicBezTo>
                  <a:cubicBezTo>
                    <a:pt x="27299" y="26181"/>
                    <a:pt x="27482" y="25930"/>
                    <a:pt x="27665" y="25702"/>
                  </a:cubicBezTo>
                  <a:cubicBezTo>
                    <a:pt x="28007" y="25199"/>
                    <a:pt x="28372" y="24720"/>
                    <a:pt x="28806" y="24195"/>
                  </a:cubicBezTo>
                  <a:cubicBezTo>
                    <a:pt x="28874" y="24104"/>
                    <a:pt x="28943" y="24013"/>
                    <a:pt x="29011" y="23921"/>
                  </a:cubicBezTo>
                  <a:lnTo>
                    <a:pt x="29103" y="23830"/>
                  </a:lnTo>
                  <a:lnTo>
                    <a:pt x="29171" y="23716"/>
                  </a:lnTo>
                  <a:cubicBezTo>
                    <a:pt x="29240" y="23624"/>
                    <a:pt x="29308" y="23556"/>
                    <a:pt x="29354" y="23465"/>
                  </a:cubicBezTo>
                  <a:cubicBezTo>
                    <a:pt x="29422" y="23373"/>
                    <a:pt x="29513" y="23282"/>
                    <a:pt x="29582" y="23191"/>
                  </a:cubicBezTo>
                  <a:lnTo>
                    <a:pt x="29650" y="23077"/>
                  </a:lnTo>
                  <a:cubicBezTo>
                    <a:pt x="29719" y="23008"/>
                    <a:pt x="29765" y="22940"/>
                    <a:pt x="29810" y="22871"/>
                  </a:cubicBezTo>
                  <a:cubicBezTo>
                    <a:pt x="29856" y="22803"/>
                    <a:pt x="29902" y="22734"/>
                    <a:pt x="29947" y="22689"/>
                  </a:cubicBezTo>
                  <a:cubicBezTo>
                    <a:pt x="30038" y="22575"/>
                    <a:pt x="30130" y="22460"/>
                    <a:pt x="30198" y="22369"/>
                  </a:cubicBezTo>
                  <a:lnTo>
                    <a:pt x="30267" y="22301"/>
                  </a:lnTo>
                  <a:cubicBezTo>
                    <a:pt x="30312" y="22209"/>
                    <a:pt x="30381" y="22141"/>
                    <a:pt x="30449" y="22050"/>
                  </a:cubicBezTo>
                  <a:lnTo>
                    <a:pt x="30541" y="21913"/>
                  </a:lnTo>
                  <a:cubicBezTo>
                    <a:pt x="30746" y="21662"/>
                    <a:pt x="30929" y="21388"/>
                    <a:pt x="31134" y="21114"/>
                  </a:cubicBezTo>
                  <a:lnTo>
                    <a:pt x="31340" y="20817"/>
                  </a:lnTo>
                  <a:cubicBezTo>
                    <a:pt x="31636" y="20406"/>
                    <a:pt x="31910" y="20018"/>
                    <a:pt x="32184" y="19584"/>
                  </a:cubicBezTo>
                  <a:cubicBezTo>
                    <a:pt x="32253" y="19470"/>
                    <a:pt x="32321" y="19379"/>
                    <a:pt x="32389" y="19265"/>
                  </a:cubicBezTo>
                  <a:cubicBezTo>
                    <a:pt x="32504" y="19128"/>
                    <a:pt x="32595" y="18968"/>
                    <a:pt x="32686" y="18831"/>
                  </a:cubicBezTo>
                  <a:cubicBezTo>
                    <a:pt x="32823" y="18603"/>
                    <a:pt x="32960" y="18398"/>
                    <a:pt x="33097" y="18192"/>
                  </a:cubicBezTo>
                  <a:lnTo>
                    <a:pt x="33188" y="18055"/>
                  </a:lnTo>
                  <a:cubicBezTo>
                    <a:pt x="33280" y="17895"/>
                    <a:pt x="33371" y="17758"/>
                    <a:pt x="33485" y="17599"/>
                  </a:cubicBezTo>
                  <a:lnTo>
                    <a:pt x="33531" y="17507"/>
                  </a:lnTo>
                  <a:cubicBezTo>
                    <a:pt x="33576" y="17439"/>
                    <a:pt x="33599" y="17393"/>
                    <a:pt x="33645" y="17325"/>
                  </a:cubicBezTo>
                  <a:cubicBezTo>
                    <a:pt x="33645" y="17302"/>
                    <a:pt x="33668" y="17279"/>
                    <a:pt x="33691" y="17256"/>
                  </a:cubicBezTo>
                  <a:cubicBezTo>
                    <a:pt x="33691" y="17211"/>
                    <a:pt x="33713" y="17165"/>
                    <a:pt x="33713" y="17142"/>
                  </a:cubicBezTo>
                  <a:cubicBezTo>
                    <a:pt x="33736" y="17074"/>
                    <a:pt x="33759" y="17005"/>
                    <a:pt x="33759" y="16937"/>
                  </a:cubicBezTo>
                  <a:cubicBezTo>
                    <a:pt x="33759" y="16845"/>
                    <a:pt x="33782" y="16777"/>
                    <a:pt x="33782" y="16686"/>
                  </a:cubicBezTo>
                  <a:cubicBezTo>
                    <a:pt x="33759" y="16503"/>
                    <a:pt x="33759" y="16343"/>
                    <a:pt x="33713" y="16183"/>
                  </a:cubicBezTo>
                  <a:cubicBezTo>
                    <a:pt x="33691" y="16024"/>
                    <a:pt x="33645" y="15887"/>
                    <a:pt x="33599" y="15727"/>
                  </a:cubicBezTo>
                  <a:lnTo>
                    <a:pt x="33576" y="15681"/>
                  </a:lnTo>
                  <a:cubicBezTo>
                    <a:pt x="33531" y="15544"/>
                    <a:pt x="33485" y="15385"/>
                    <a:pt x="33417" y="15248"/>
                  </a:cubicBezTo>
                  <a:cubicBezTo>
                    <a:pt x="33348" y="15065"/>
                    <a:pt x="33280" y="14905"/>
                    <a:pt x="33211" y="14791"/>
                  </a:cubicBezTo>
                  <a:cubicBezTo>
                    <a:pt x="33166" y="14745"/>
                    <a:pt x="33143" y="14700"/>
                    <a:pt x="33097" y="14654"/>
                  </a:cubicBezTo>
                  <a:lnTo>
                    <a:pt x="33074" y="14609"/>
                  </a:lnTo>
                  <a:cubicBezTo>
                    <a:pt x="33006" y="14540"/>
                    <a:pt x="32937" y="14449"/>
                    <a:pt x="32846" y="14380"/>
                  </a:cubicBezTo>
                  <a:cubicBezTo>
                    <a:pt x="32778" y="14289"/>
                    <a:pt x="32686" y="14198"/>
                    <a:pt x="32595" y="14106"/>
                  </a:cubicBezTo>
                  <a:lnTo>
                    <a:pt x="32526" y="14038"/>
                  </a:lnTo>
                  <a:cubicBezTo>
                    <a:pt x="32412" y="13947"/>
                    <a:pt x="32321" y="13832"/>
                    <a:pt x="32207" y="13741"/>
                  </a:cubicBezTo>
                  <a:cubicBezTo>
                    <a:pt x="32116" y="13696"/>
                    <a:pt x="32047" y="13627"/>
                    <a:pt x="31956" y="13559"/>
                  </a:cubicBezTo>
                  <a:cubicBezTo>
                    <a:pt x="31796" y="13422"/>
                    <a:pt x="31613" y="13285"/>
                    <a:pt x="31454" y="13171"/>
                  </a:cubicBezTo>
                  <a:cubicBezTo>
                    <a:pt x="31225" y="13011"/>
                    <a:pt x="31020" y="12851"/>
                    <a:pt x="30792" y="12691"/>
                  </a:cubicBezTo>
                  <a:lnTo>
                    <a:pt x="30700" y="12600"/>
                  </a:lnTo>
                  <a:cubicBezTo>
                    <a:pt x="30495" y="12440"/>
                    <a:pt x="30267" y="12303"/>
                    <a:pt x="30061" y="12143"/>
                  </a:cubicBezTo>
                  <a:lnTo>
                    <a:pt x="29902" y="12029"/>
                  </a:lnTo>
                  <a:cubicBezTo>
                    <a:pt x="29742" y="11915"/>
                    <a:pt x="29582" y="11801"/>
                    <a:pt x="29422" y="11664"/>
                  </a:cubicBezTo>
                  <a:cubicBezTo>
                    <a:pt x="29308" y="11596"/>
                    <a:pt x="29217" y="11504"/>
                    <a:pt x="29103" y="11436"/>
                  </a:cubicBezTo>
                  <a:cubicBezTo>
                    <a:pt x="28874" y="11253"/>
                    <a:pt x="28646" y="11093"/>
                    <a:pt x="28418" y="10911"/>
                  </a:cubicBezTo>
                  <a:cubicBezTo>
                    <a:pt x="28258" y="10820"/>
                    <a:pt x="28098" y="10705"/>
                    <a:pt x="27961" y="10591"/>
                  </a:cubicBezTo>
                  <a:cubicBezTo>
                    <a:pt x="27870" y="10523"/>
                    <a:pt x="27779" y="10454"/>
                    <a:pt x="27687" y="10386"/>
                  </a:cubicBezTo>
                  <a:cubicBezTo>
                    <a:pt x="27436" y="10203"/>
                    <a:pt x="27208" y="10043"/>
                    <a:pt x="26957" y="9861"/>
                  </a:cubicBezTo>
                  <a:cubicBezTo>
                    <a:pt x="26683" y="9701"/>
                    <a:pt x="26409" y="9518"/>
                    <a:pt x="26113" y="9336"/>
                  </a:cubicBezTo>
                  <a:lnTo>
                    <a:pt x="26067" y="9313"/>
                  </a:lnTo>
                  <a:lnTo>
                    <a:pt x="25976" y="9245"/>
                  </a:lnTo>
                  <a:cubicBezTo>
                    <a:pt x="25747" y="9108"/>
                    <a:pt x="25542" y="8948"/>
                    <a:pt x="25314" y="8811"/>
                  </a:cubicBezTo>
                  <a:lnTo>
                    <a:pt x="25200" y="8742"/>
                  </a:lnTo>
                  <a:cubicBezTo>
                    <a:pt x="25063" y="8628"/>
                    <a:pt x="24903" y="8537"/>
                    <a:pt x="24766" y="8423"/>
                  </a:cubicBezTo>
                  <a:cubicBezTo>
                    <a:pt x="24652" y="8354"/>
                    <a:pt x="24538" y="8263"/>
                    <a:pt x="24423" y="8195"/>
                  </a:cubicBezTo>
                  <a:cubicBezTo>
                    <a:pt x="24286" y="8103"/>
                    <a:pt x="24172" y="8012"/>
                    <a:pt x="24035" y="7898"/>
                  </a:cubicBezTo>
                  <a:cubicBezTo>
                    <a:pt x="23898" y="7807"/>
                    <a:pt x="23762" y="7715"/>
                    <a:pt x="23647" y="7624"/>
                  </a:cubicBezTo>
                  <a:lnTo>
                    <a:pt x="23328" y="7396"/>
                  </a:lnTo>
                  <a:cubicBezTo>
                    <a:pt x="23145" y="7282"/>
                    <a:pt x="22985" y="7167"/>
                    <a:pt x="22826" y="7053"/>
                  </a:cubicBezTo>
                  <a:lnTo>
                    <a:pt x="22780" y="7031"/>
                  </a:lnTo>
                  <a:cubicBezTo>
                    <a:pt x="22506" y="6848"/>
                    <a:pt x="22255" y="6688"/>
                    <a:pt x="22004" y="6506"/>
                  </a:cubicBezTo>
                  <a:lnTo>
                    <a:pt x="21707" y="6277"/>
                  </a:lnTo>
                  <a:cubicBezTo>
                    <a:pt x="21525" y="6140"/>
                    <a:pt x="21342" y="6003"/>
                    <a:pt x="21159" y="5866"/>
                  </a:cubicBezTo>
                  <a:cubicBezTo>
                    <a:pt x="20886" y="5684"/>
                    <a:pt x="20634" y="5501"/>
                    <a:pt x="20383" y="5319"/>
                  </a:cubicBezTo>
                  <a:cubicBezTo>
                    <a:pt x="20109" y="5113"/>
                    <a:pt x="19858" y="4908"/>
                    <a:pt x="19584" y="4725"/>
                  </a:cubicBezTo>
                  <a:lnTo>
                    <a:pt x="19470" y="4657"/>
                  </a:lnTo>
                  <a:cubicBezTo>
                    <a:pt x="19379" y="4588"/>
                    <a:pt x="19265" y="4497"/>
                    <a:pt x="19151" y="4428"/>
                  </a:cubicBezTo>
                  <a:cubicBezTo>
                    <a:pt x="19037" y="4337"/>
                    <a:pt x="18900" y="4246"/>
                    <a:pt x="18786" y="4155"/>
                  </a:cubicBezTo>
                  <a:lnTo>
                    <a:pt x="18603" y="4040"/>
                  </a:lnTo>
                  <a:cubicBezTo>
                    <a:pt x="18375" y="3903"/>
                    <a:pt x="18169" y="3767"/>
                    <a:pt x="17964" y="3607"/>
                  </a:cubicBezTo>
                  <a:lnTo>
                    <a:pt x="17530" y="3310"/>
                  </a:lnTo>
                  <a:lnTo>
                    <a:pt x="17119" y="3013"/>
                  </a:lnTo>
                  <a:cubicBezTo>
                    <a:pt x="16960" y="2899"/>
                    <a:pt x="16800" y="2808"/>
                    <a:pt x="16663" y="2694"/>
                  </a:cubicBezTo>
                  <a:cubicBezTo>
                    <a:pt x="16526" y="2602"/>
                    <a:pt x="16389" y="2511"/>
                    <a:pt x="16275" y="2420"/>
                  </a:cubicBezTo>
                  <a:cubicBezTo>
                    <a:pt x="16161" y="2351"/>
                    <a:pt x="16047" y="2260"/>
                    <a:pt x="15932" y="2169"/>
                  </a:cubicBezTo>
                  <a:cubicBezTo>
                    <a:pt x="15773" y="2077"/>
                    <a:pt x="15613" y="1963"/>
                    <a:pt x="15453" y="1849"/>
                  </a:cubicBezTo>
                  <a:cubicBezTo>
                    <a:pt x="15293" y="1735"/>
                    <a:pt x="15134" y="1621"/>
                    <a:pt x="14974" y="1507"/>
                  </a:cubicBezTo>
                  <a:lnTo>
                    <a:pt x="14654" y="1301"/>
                  </a:lnTo>
                  <a:cubicBezTo>
                    <a:pt x="14380" y="1119"/>
                    <a:pt x="14084" y="936"/>
                    <a:pt x="13764" y="754"/>
                  </a:cubicBezTo>
                  <a:cubicBezTo>
                    <a:pt x="13513" y="594"/>
                    <a:pt x="13239" y="434"/>
                    <a:pt x="12988" y="297"/>
                  </a:cubicBezTo>
                  <a:cubicBezTo>
                    <a:pt x="12851" y="251"/>
                    <a:pt x="12737" y="183"/>
                    <a:pt x="12600" y="137"/>
                  </a:cubicBezTo>
                  <a:cubicBezTo>
                    <a:pt x="12486" y="69"/>
                    <a:pt x="12349" y="0"/>
                    <a:pt x="122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8"/>
            <p:cNvSpPr/>
            <p:nvPr/>
          </p:nvSpPr>
          <p:spPr>
            <a:xfrm>
              <a:off x="8140848" y="2597683"/>
              <a:ext cx="92658" cy="95849"/>
            </a:xfrm>
            <a:custGeom>
              <a:avLst/>
              <a:gdLst/>
              <a:ahLst/>
              <a:cxnLst/>
              <a:rect l="l" t="t" r="r" b="b"/>
              <a:pathLst>
                <a:path w="3311" h="3425" extrusionOk="0">
                  <a:moveTo>
                    <a:pt x="1599" y="0"/>
                  </a:moveTo>
                  <a:cubicBezTo>
                    <a:pt x="1462" y="0"/>
                    <a:pt x="1302" y="0"/>
                    <a:pt x="1142" y="23"/>
                  </a:cubicBezTo>
                  <a:cubicBezTo>
                    <a:pt x="982" y="69"/>
                    <a:pt x="846" y="92"/>
                    <a:pt x="709" y="137"/>
                  </a:cubicBezTo>
                  <a:cubicBezTo>
                    <a:pt x="663" y="160"/>
                    <a:pt x="617" y="183"/>
                    <a:pt x="572" y="229"/>
                  </a:cubicBezTo>
                  <a:cubicBezTo>
                    <a:pt x="435" y="297"/>
                    <a:pt x="366" y="365"/>
                    <a:pt x="321" y="480"/>
                  </a:cubicBezTo>
                  <a:cubicBezTo>
                    <a:pt x="298" y="525"/>
                    <a:pt x="298" y="594"/>
                    <a:pt x="298" y="639"/>
                  </a:cubicBezTo>
                  <a:cubicBezTo>
                    <a:pt x="321" y="685"/>
                    <a:pt x="343" y="731"/>
                    <a:pt x="366" y="776"/>
                  </a:cubicBezTo>
                  <a:cubicBezTo>
                    <a:pt x="366" y="822"/>
                    <a:pt x="321" y="845"/>
                    <a:pt x="298" y="890"/>
                  </a:cubicBezTo>
                  <a:cubicBezTo>
                    <a:pt x="184" y="1027"/>
                    <a:pt x="138" y="1210"/>
                    <a:pt x="92" y="1347"/>
                  </a:cubicBezTo>
                  <a:cubicBezTo>
                    <a:pt x="69" y="1370"/>
                    <a:pt x="69" y="1393"/>
                    <a:pt x="69" y="1415"/>
                  </a:cubicBezTo>
                  <a:cubicBezTo>
                    <a:pt x="24" y="1438"/>
                    <a:pt x="24" y="1484"/>
                    <a:pt x="1" y="1530"/>
                  </a:cubicBezTo>
                  <a:cubicBezTo>
                    <a:pt x="1" y="1575"/>
                    <a:pt x="1" y="1621"/>
                    <a:pt x="1" y="1689"/>
                  </a:cubicBezTo>
                  <a:cubicBezTo>
                    <a:pt x="1" y="1803"/>
                    <a:pt x="1" y="1918"/>
                    <a:pt x="24" y="2055"/>
                  </a:cubicBezTo>
                  <a:cubicBezTo>
                    <a:pt x="47" y="2260"/>
                    <a:pt x="115" y="2465"/>
                    <a:pt x="229" y="2648"/>
                  </a:cubicBezTo>
                  <a:cubicBezTo>
                    <a:pt x="298" y="2762"/>
                    <a:pt x="366" y="2876"/>
                    <a:pt x="480" y="2968"/>
                  </a:cubicBezTo>
                  <a:cubicBezTo>
                    <a:pt x="594" y="3036"/>
                    <a:pt x="709" y="3105"/>
                    <a:pt x="823" y="3150"/>
                  </a:cubicBezTo>
                  <a:cubicBezTo>
                    <a:pt x="914" y="3196"/>
                    <a:pt x="1005" y="3241"/>
                    <a:pt x="1119" y="3264"/>
                  </a:cubicBezTo>
                  <a:cubicBezTo>
                    <a:pt x="1302" y="3356"/>
                    <a:pt x="1553" y="3424"/>
                    <a:pt x="1781" y="3424"/>
                  </a:cubicBezTo>
                  <a:lnTo>
                    <a:pt x="1827" y="3424"/>
                  </a:lnTo>
                  <a:cubicBezTo>
                    <a:pt x="1918" y="3424"/>
                    <a:pt x="1987" y="3401"/>
                    <a:pt x="2078" y="3378"/>
                  </a:cubicBezTo>
                  <a:cubicBezTo>
                    <a:pt x="2169" y="3378"/>
                    <a:pt x="2261" y="3333"/>
                    <a:pt x="2329" y="3310"/>
                  </a:cubicBezTo>
                  <a:cubicBezTo>
                    <a:pt x="2466" y="3241"/>
                    <a:pt x="2580" y="3150"/>
                    <a:pt x="2717" y="3036"/>
                  </a:cubicBezTo>
                  <a:cubicBezTo>
                    <a:pt x="2809" y="2945"/>
                    <a:pt x="2900" y="2831"/>
                    <a:pt x="2991" y="2716"/>
                  </a:cubicBezTo>
                  <a:lnTo>
                    <a:pt x="3060" y="2648"/>
                  </a:lnTo>
                  <a:cubicBezTo>
                    <a:pt x="3082" y="2580"/>
                    <a:pt x="3128" y="2534"/>
                    <a:pt x="3174" y="2465"/>
                  </a:cubicBezTo>
                  <a:cubicBezTo>
                    <a:pt x="3219" y="2374"/>
                    <a:pt x="3265" y="2283"/>
                    <a:pt x="3288" y="2146"/>
                  </a:cubicBezTo>
                  <a:cubicBezTo>
                    <a:pt x="3311" y="1986"/>
                    <a:pt x="3288" y="1849"/>
                    <a:pt x="3288" y="1689"/>
                  </a:cubicBezTo>
                  <a:cubicBezTo>
                    <a:pt x="3265" y="1552"/>
                    <a:pt x="3242" y="1415"/>
                    <a:pt x="3174" y="1301"/>
                  </a:cubicBezTo>
                  <a:cubicBezTo>
                    <a:pt x="3288" y="1164"/>
                    <a:pt x="3242" y="1027"/>
                    <a:pt x="3174" y="890"/>
                  </a:cubicBezTo>
                  <a:cubicBezTo>
                    <a:pt x="3151" y="868"/>
                    <a:pt x="3128" y="822"/>
                    <a:pt x="3105" y="776"/>
                  </a:cubicBezTo>
                  <a:cubicBezTo>
                    <a:pt x="3060" y="731"/>
                    <a:pt x="3014" y="662"/>
                    <a:pt x="2968" y="594"/>
                  </a:cubicBezTo>
                  <a:cubicBezTo>
                    <a:pt x="2809" y="343"/>
                    <a:pt x="2535" y="160"/>
                    <a:pt x="2215" y="92"/>
                  </a:cubicBezTo>
                  <a:cubicBezTo>
                    <a:pt x="2078" y="46"/>
                    <a:pt x="1941" y="23"/>
                    <a:pt x="1781"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8"/>
            <p:cNvSpPr/>
            <p:nvPr/>
          </p:nvSpPr>
          <p:spPr>
            <a:xfrm>
              <a:off x="8540082" y="2877449"/>
              <a:ext cx="99039" cy="102873"/>
            </a:xfrm>
            <a:custGeom>
              <a:avLst/>
              <a:gdLst/>
              <a:ahLst/>
              <a:cxnLst/>
              <a:rect l="l" t="t" r="r" b="b"/>
              <a:pathLst>
                <a:path w="3539" h="3676" extrusionOk="0">
                  <a:moveTo>
                    <a:pt x="1553" y="1"/>
                  </a:moveTo>
                  <a:cubicBezTo>
                    <a:pt x="1484" y="1"/>
                    <a:pt x="1416" y="24"/>
                    <a:pt x="1348" y="24"/>
                  </a:cubicBezTo>
                  <a:cubicBezTo>
                    <a:pt x="1165" y="46"/>
                    <a:pt x="1005" y="115"/>
                    <a:pt x="868" y="206"/>
                  </a:cubicBezTo>
                  <a:cubicBezTo>
                    <a:pt x="686" y="320"/>
                    <a:pt x="549" y="457"/>
                    <a:pt x="412" y="594"/>
                  </a:cubicBezTo>
                  <a:cubicBezTo>
                    <a:pt x="366" y="663"/>
                    <a:pt x="320" y="731"/>
                    <a:pt x="275" y="800"/>
                  </a:cubicBezTo>
                  <a:cubicBezTo>
                    <a:pt x="229" y="891"/>
                    <a:pt x="183" y="982"/>
                    <a:pt x="138" y="1074"/>
                  </a:cubicBezTo>
                  <a:cubicBezTo>
                    <a:pt x="69" y="1233"/>
                    <a:pt x="46" y="1393"/>
                    <a:pt x="24" y="1553"/>
                  </a:cubicBezTo>
                  <a:cubicBezTo>
                    <a:pt x="1" y="1713"/>
                    <a:pt x="24" y="1872"/>
                    <a:pt x="69" y="2032"/>
                  </a:cubicBezTo>
                  <a:cubicBezTo>
                    <a:pt x="92" y="2055"/>
                    <a:pt x="92" y="2078"/>
                    <a:pt x="92" y="2078"/>
                  </a:cubicBezTo>
                  <a:cubicBezTo>
                    <a:pt x="115" y="2101"/>
                    <a:pt x="115" y="2123"/>
                    <a:pt x="115" y="2146"/>
                  </a:cubicBezTo>
                  <a:cubicBezTo>
                    <a:pt x="161" y="2306"/>
                    <a:pt x="206" y="2443"/>
                    <a:pt x="275" y="2603"/>
                  </a:cubicBezTo>
                  <a:cubicBezTo>
                    <a:pt x="343" y="2740"/>
                    <a:pt x="412" y="2877"/>
                    <a:pt x="526" y="3014"/>
                  </a:cubicBezTo>
                  <a:cubicBezTo>
                    <a:pt x="663" y="3173"/>
                    <a:pt x="845" y="3288"/>
                    <a:pt x="1028" y="3379"/>
                  </a:cubicBezTo>
                  <a:cubicBezTo>
                    <a:pt x="1051" y="3402"/>
                    <a:pt x="1074" y="3425"/>
                    <a:pt x="1096" y="3425"/>
                  </a:cubicBezTo>
                  <a:cubicBezTo>
                    <a:pt x="1188" y="3470"/>
                    <a:pt x="1256" y="3493"/>
                    <a:pt x="1348" y="3539"/>
                  </a:cubicBezTo>
                  <a:cubicBezTo>
                    <a:pt x="1416" y="3561"/>
                    <a:pt x="1484" y="3584"/>
                    <a:pt x="1553" y="3607"/>
                  </a:cubicBezTo>
                  <a:cubicBezTo>
                    <a:pt x="1644" y="3653"/>
                    <a:pt x="1736" y="3653"/>
                    <a:pt x="1827" y="3676"/>
                  </a:cubicBezTo>
                  <a:lnTo>
                    <a:pt x="2032" y="3676"/>
                  </a:lnTo>
                  <a:cubicBezTo>
                    <a:pt x="2124" y="3653"/>
                    <a:pt x="2215" y="3653"/>
                    <a:pt x="2306" y="3630"/>
                  </a:cubicBezTo>
                  <a:cubicBezTo>
                    <a:pt x="2466" y="3607"/>
                    <a:pt x="2626" y="3539"/>
                    <a:pt x="2763" y="3425"/>
                  </a:cubicBezTo>
                  <a:cubicBezTo>
                    <a:pt x="2831" y="3379"/>
                    <a:pt x="2900" y="3333"/>
                    <a:pt x="2968" y="3288"/>
                  </a:cubicBezTo>
                  <a:cubicBezTo>
                    <a:pt x="3037" y="3196"/>
                    <a:pt x="3082" y="3128"/>
                    <a:pt x="3151" y="3059"/>
                  </a:cubicBezTo>
                  <a:cubicBezTo>
                    <a:pt x="3242" y="2922"/>
                    <a:pt x="3288" y="2763"/>
                    <a:pt x="3356" y="2603"/>
                  </a:cubicBezTo>
                  <a:cubicBezTo>
                    <a:pt x="3402" y="2512"/>
                    <a:pt x="3425" y="2397"/>
                    <a:pt x="3447" y="2283"/>
                  </a:cubicBezTo>
                  <a:cubicBezTo>
                    <a:pt x="3470" y="2238"/>
                    <a:pt x="3493" y="2169"/>
                    <a:pt x="3493" y="2123"/>
                  </a:cubicBezTo>
                  <a:cubicBezTo>
                    <a:pt x="3516" y="2055"/>
                    <a:pt x="3516" y="2009"/>
                    <a:pt x="3539" y="1964"/>
                  </a:cubicBezTo>
                  <a:cubicBezTo>
                    <a:pt x="3539" y="1850"/>
                    <a:pt x="3539" y="1758"/>
                    <a:pt x="3516" y="1667"/>
                  </a:cubicBezTo>
                  <a:cubicBezTo>
                    <a:pt x="3516" y="1599"/>
                    <a:pt x="3493" y="1530"/>
                    <a:pt x="3470" y="1462"/>
                  </a:cubicBezTo>
                  <a:cubicBezTo>
                    <a:pt x="3425" y="1370"/>
                    <a:pt x="3402" y="1279"/>
                    <a:pt x="3356" y="1188"/>
                  </a:cubicBezTo>
                  <a:cubicBezTo>
                    <a:pt x="3356" y="1188"/>
                    <a:pt x="3333" y="1188"/>
                    <a:pt x="3333" y="1165"/>
                  </a:cubicBezTo>
                  <a:cubicBezTo>
                    <a:pt x="3333" y="1119"/>
                    <a:pt x="3288" y="1074"/>
                    <a:pt x="3265" y="1028"/>
                  </a:cubicBezTo>
                  <a:cubicBezTo>
                    <a:pt x="3219" y="914"/>
                    <a:pt x="3151" y="845"/>
                    <a:pt x="3082" y="777"/>
                  </a:cubicBezTo>
                  <a:cubicBezTo>
                    <a:pt x="2991" y="686"/>
                    <a:pt x="2900" y="617"/>
                    <a:pt x="2808" y="549"/>
                  </a:cubicBezTo>
                  <a:cubicBezTo>
                    <a:pt x="2740" y="480"/>
                    <a:pt x="2649" y="412"/>
                    <a:pt x="2557" y="366"/>
                  </a:cubicBezTo>
                  <a:cubicBezTo>
                    <a:pt x="2489" y="320"/>
                    <a:pt x="2420" y="275"/>
                    <a:pt x="2329" y="252"/>
                  </a:cubicBezTo>
                  <a:cubicBezTo>
                    <a:pt x="2192" y="183"/>
                    <a:pt x="2055" y="115"/>
                    <a:pt x="1895" y="69"/>
                  </a:cubicBezTo>
                  <a:cubicBezTo>
                    <a:pt x="1827" y="46"/>
                    <a:pt x="1736" y="24"/>
                    <a:pt x="1644" y="24"/>
                  </a:cubicBezTo>
                  <a:cubicBezTo>
                    <a:pt x="1621" y="1"/>
                    <a:pt x="1576" y="1"/>
                    <a:pt x="1553"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8"/>
            <p:cNvSpPr/>
            <p:nvPr/>
          </p:nvSpPr>
          <p:spPr>
            <a:xfrm>
              <a:off x="8207284" y="2260408"/>
              <a:ext cx="222956" cy="214645"/>
            </a:xfrm>
            <a:custGeom>
              <a:avLst/>
              <a:gdLst/>
              <a:ahLst/>
              <a:cxnLst/>
              <a:rect l="l" t="t" r="r" b="b"/>
              <a:pathLst>
                <a:path w="7967" h="7670" extrusionOk="0">
                  <a:moveTo>
                    <a:pt x="3721" y="1"/>
                  </a:moveTo>
                  <a:cubicBezTo>
                    <a:pt x="3653" y="23"/>
                    <a:pt x="3584" y="23"/>
                    <a:pt x="3516" y="69"/>
                  </a:cubicBezTo>
                  <a:cubicBezTo>
                    <a:pt x="3470" y="92"/>
                    <a:pt x="3447" y="115"/>
                    <a:pt x="3402" y="160"/>
                  </a:cubicBezTo>
                  <a:cubicBezTo>
                    <a:pt x="3356" y="206"/>
                    <a:pt x="3288" y="252"/>
                    <a:pt x="3219" y="320"/>
                  </a:cubicBezTo>
                  <a:cubicBezTo>
                    <a:pt x="3105" y="434"/>
                    <a:pt x="3014" y="526"/>
                    <a:pt x="2945" y="640"/>
                  </a:cubicBezTo>
                  <a:cubicBezTo>
                    <a:pt x="2900" y="685"/>
                    <a:pt x="2854" y="731"/>
                    <a:pt x="2831" y="799"/>
                  </a:cubicBezTo>
                  <a:cubicBezTo>
                    <a:pt x="2763" y="845"/>
                    <a:pt x="2717" y="914"/>
                    <a:pt x="2671" y="982"/>
                  </a:cubicBezTo>
                  <a:cubicBezTo>
                    <a:pt x="2512" y="1187"/>
                    <a:pt x="2375" y="1393"/>
                    <a:pt x="2215" y="1575"/>
                  </a:cubicBezTo>
                  <a:lnTo>
                    <a:pt x="2146" y="1667"/>
                  </a:lnTo>
                  <a:cubicBezTo>
                    <a:pt x="2032" y="1804"/>
                    <a:pt x="1941" y="1918"/>
                    <a:pt x="1850" y="2055"/>
                  </a:cubicBezTo>
                  <a:cubicBezTo>
                    <a:pt x="1758" y="2169"/>
                    <a:pt x="1690" y="2283"/>
                    <a:pt x="1599" y="2397"/>
                  </a:cubicBezTo>
                  <a:cubicBezTo>
                    <a:pt x="1439" y="2603"/>
                    <a:pt x="1302" y="2785"/>
                    <a:pt x="1188" y="2991"/>
                  </a:cubicBezTo>
                  <a:lnTo>
                    <a:pt x="1096" y="3150"/>
                  </a:lnTo>
                  <a:cubicBezTo>
                    <a:pt x="1028" y="3287"/>
                    <a:pt x="937" y="3424"/>
                    <a:pt x="868" y="3561"/>
                  </a:cubicBezTo>
                  <a:cubicBezTo>
                    <a:pt x="754" y="3744"/>
                    <a:pt x="640" y="3926"/>
                    <a:pt x="526" y="4109"/>
                  </a:cubicBezTo>
                  <a:lnTo>
                    <a:pt x="457" y="4200"/>
                  </a:lnTo>
                  <a:cubicBezTo>
                    <a:pt x="389" y="4292"/>
                    <a:pt x="343" y="4360"/>
                    <a:pt x="298" y="4429"/>
                  </a:cubicBezTo>
                  <a:lnTo>
                    <a:pt x="229" y="4520"/>
                  </a:lnTo>
                  <a:cubicBezTo>
                    <a:pt x="183" y="4588"/>
                    <a:pt x="138" y="4634"/>
                    <a:pt x="115" y="4680"/>
                  </a:cubicBezTo>
                  <a:cubicBezTo>
                    <a:pt x="24" y="4794"/>
                    <a:pt x="1" y="4931"/>
                    <a:pt x="46" y="5022"/>
                  </a:cubicBezTo>
                  <a:cubicBezTo>
                    <a:pt x="92" y="5182"/>
                    <a:pt x="229" y="5250"/>
                    <a:pt x="343" y="5319"/>
                  </a:cubicBezTo>
                  <a:cubicBezTo>
                    <a:pt x="389" y="5364"/>
                    <a:pt x="435" y="5387"/>
                    <a:pt x="480" y="5410"/>
                  </a:cubicBezTo>
                  <a:cubicBezTo>
                    <a:pt x="526" y="5433"/>
                    <a:pt x="571" y="5479"/>
                    <a:pt x="640" y="5501"/>
                  </a:cubicBezTo>
                  <a:lnTo>
                    <a:pt x="686" y="5547"/>
                  </a:lnTo>
                  <a:cubicBezTo>
                    <a:pt x="868" y="5661"/>
                    <a:pt x="1028" y="5798"/>
                    <a:pt x="1188" y="5889"/>
                  </a:cubicBezTo>
                  <a:cubicBezTo>
                    <a:pt x="1233" y="5912"/>
                    <a:pt x="1256" y="5935"/>
                    <a:pt x="1302" y="5958"/>
                  </a:cubicBezTo>
                  <a:lnTo>
                    <a:pt x="1393" y="6026"/>
                  </a:lnTo>
                  <a:cubicBezTo>
                    <a:pt x="1484" y="6072"/>
                    <a:pt x="1553" y="6118"/>
                    <a:pt x="1621" y="6163"/>
                  </a:cubicBezTo>
                  <a:lnTo>
                    <a:pt x="1690" y="6209"/>
                  </a:lnTo>
                  <a:lnTo>
                    <a:pt x="2009" y="6414"/>
                  </a:lnTo>
                  <a:lnTo>
                    <a:pt x="2306" y="6620"/>
                  </a:lnTo>
                  <a:cubicBezTo>
                    <a:pt x="2375" y="6666"/>
                    <a:pt x="2466" y="6711"/>
                    <a:pt x="2534" y="6757"/>
                  </a:cubicBezTo>
                  <a:cubicBezTo>
                    <a:pt x="2626" y="6825"/>
                    <a:pt x="2740" y="6894"/>
                    <a:pt x="2831" y="6962"/>
                  </a:cubicBezTo>
                  <a:cubicBezTo>
                    <a:pt x="3014" y="7099"/>
                    <a:pt x="3151" y="7213"/>
                    <a:pt x="3265" y="7350"/>
                  </a:cubicBezTo>
                  <a:cubicBezTo>
                    <a:pt x="3356" y="7487"/>
                    <a:pt x="3470" y="7624"/>
                    <a:pt x="3653" y="7647"/>
                  </a:cubicBezTo>
                  <a:cubicBezTo>
                    <a:pt x="3676" y="7670"/>
                    <a:pt x="3699" y="7670"/>
                    <a:pt x="3721" y="7670"/>
                  </a:cubicBezTo>
                  <a:cubicBezTo>
                    <a:pt x="3790" y="7670"/>
                    <a:pt x="3858" y="7647"/>
                    <a:pt x="3927" y="7601"/>
                  </a:cubicBezTo>
                  <a:cubicBezTo>
                    <a:pt x="3972" y="7579"/>
                    <a:pt x="3995" y="7556"/>
                    <a:pt x="4041" y="7533"/>
                  </a:cubicBezTo>
                  <a:lnTo>
                    <a:pt x="4064" y="7510"/>
                  </a:lnTo>
                  <a:cubicBezTo>
                    <a:pt x="4132" y="7464"/>
                    <a:pt x="4178" y="7396"/>
                    <a:pt x="4224" y="7350"/>
                  </a:cubicBezTo>
                  <a:cubicBezTo>
                    <a:pt x="4315" y="7213"/>
                    <a:pt x="4406" y="7099"/>
                    <a:pt x="4475" y="6962"/>
                  </a:cubicBezTo>
                  <a:lnTo>
                    <a:pt x="4566" y="6825"/>
                  </a:lnTo>
                  <a:cubicBezTo>
                    <a:pt x="4680" y="6666"/>
                    <a:pt x="4794" y="6483"/>
                    <a:pt x="4931" y="6300"/>
                  </a:cubicBezTo>
                  <a:lnTo>
                    <a:pt x="4954" y="6255"/>
                  </a:lnTo>
                  <a:cubicBezTo>
                    <a:pt x="5045" y="6141"/>
                    <a:pt x="5114" y="6049"/>
                    <a:pt x="5182" y="5958"/>
                  </a:cubicBezTo>
                  <a:cubicBezTo>
                    <a:pt x="5296" y="5821"/>
                    <a:pt x="5410" y="5661"/>
                    <a:pt x="5502" y="5524"/>
                  </a:cubicBezTo>
                  <a:lnTo>
                    <a:pt x="5662" y="5273"/>
                  </a:lnTo>
                  <a:cubicBezTo>
                    <a:pt x="5753" y="5113"/>
                    <a:pt x="5867" y="4976"/>
                    <a:pt x="5958" y="4840"/>
                  </a:cubicBezTo>
                  <a:cubicBezTo>
                    <a:pt x="6050" y="4703"/>
                    <a:pt x="6164" y="4566"/>
                    <a:pt x="6255" y="4429"/>
                  </a:cubicBezTo>
                  <a:cubicBezTo>
                    <a:pt x="6346" y="4315"/>
                    <a:pt x="6438" y="4200"/>
                    <a:pt x="6529" y="4086"/>
                  </a:cubicBezTo>
                  <a:cubicBezTo>
                    <a:pt x="6597" y="3995"/>
                    <a:pt x="6689" y="3904"/>
                    <a:pt x="6757" y="3812"/>
                  </a:cubicBezTo>
                  <a:lnTo>
                    <a:pt x="6848" y="3675"/>
                  </a:lnTo>
                  <a:cubicBezTo>
                    <a:pt x="6963" y="3561"/>
                    <a:pt x="7054" y="3424"/>
                    <a:pt x="7145" y="3287"/>
                  </a:cubicBezTo>
                  <a:cubicBezTo>
                    <a:pt x="7236" y="3150"/>
                    <a:pt x="7328" y="3013"/>
                    <a:pt x="7419" y="2877"/>
                  </a:cubicBezTo>
                  <a:cubicBezTo>
                    <a:pt x="7488" y="2762"/>
                    <a:pt x="7556" y="2671"/>
                    <a:pt x="7624" y="2580"/>
                  </a:cubicBezTo>
                  <a:cubicBezTo>
                    <a:pt x="7693" y="2489"/>
                    <a:pt x="7739" y="2397"/>
                    <a:pt x="7807" y="2306"/>
                  </a:cubicBezTo>
                  <a:cubicBezTo>
                    <a:pt x="7853" y="2215"/>
                    <a:pt x="7898" y="2146"/>
                    <a:pt x="7921" y="2032"/>
                  </a:cubicBezTo>
                  <a:cubicBezTo>
                    <a:pt x="7967" y="1895"/>
                    <a:pt x="7898" y="1758"/>
                    <a:pt x="7853" y="1644"/>
                  </a:cubicBezTo>
                  <a:cubicBezTo>
                    <a:pt x="7784" y="1530"/>
                    <a:pt x="7693" y="1439"/>
                    <a:pt x="7602" y="1347"/>
                  </a:cubicBezTo>
                  <a:cubicBezTo>
                    <a:pt x="7465" y="1210"/>
                    <a:pt x="7351" y="1096"/>
                    <a:pt x="7236" y="1028"/>
                  </a:cubicBezTo>
                  <a:cubicBezTo>
                    <a:pt x="7145" y="959"/>
                    <a:pt x="7031" y="891"/>
                    <a:pt x="6940" y="845"/>
                  </a:cubicBezTo>
                  <a:lnTo>
                    <a:pt x="6871" y="822"/>
                  </a:lnTo>
                  <a:cubicBezTo>
                    <a:pt x="6734" y="754"/>
                    <a:pt x="6597" y="685"/>
                    <a:pt x="6460" y="594"/>
                  </a:cubicBezTo>
                  <a:cubicBezTo>
                    <a:pt x="6278" y="503"/>
                    <a:pt x="6095" y="457"/>
                    <a:pt x="5913" y="389"/>
                  </a:cubicBezTo>
                  <a:cubicBezTo>
                    <a:pt x="5753" y="320"/>
                    <a:pt x="5593" y="274"/>
                    <a:pt x="5433" y="229"/>
                  </a:cubicBezTo>
                  <a:cubicBezTo>
                    <a:pt x="5388" y="229"/>
                    <a:pt x="5342" y="206"/>
                    <a:pt x="5273" y="206"/>
                  </a:cubicBezTo>
                  <a:lnTo>
                    <a:pt x="5228" y="206"/>
                  </a:lnTo>
                  <a:cubicBezTo>
                    <a:pt x="5182" y="138"/>
                    <a:pt x="5137" y="115"/>
                    <a:pt x="5068" y="115"/>
                  </a:cubicBezTo>
                  <a:lnTo>
                    <a:pt x="4863" y="115"/>
                  </a:lnTo>
                  <a:cubicBezTo>
                    <a:pt x="4817" y="115"/>
                    <a:pt x="4748" y="92"/>
                    <a:pt x="4703" y="92"/>
                  </a:cubicBezTo>
                  <a:cubicBezTo>
                    <a:pt x="4612" y="92"/>
                    <a:pt x="4520" y="69"/>
                    <a:pt x="4429" y="69"/>
                  </a:cubicBezTo>
                  <a:lnTo>
                    <a:pt x="4224" y="46"/>
                  </a:lnTo>
                  <a:lnTo>
                    <a:pt x="4041" y="23"/>
                  </a:lnTo>
                  <a:lnTo>
                    <a:pt x="3904" y="23"/>
                  </a:lnTo>
                  <a:cubicBezTo>
                    <a:pt x="3835" y="1"/>
                    <a:pt x="3813" y="1"/>
                    <a:pt x="3767" y="1"/>
                  </a:cubicBezTo>
                  <a:close/>
                </a:path>
              </a:pathLst>
            </a:custGeom>
            <a:solidFill>
              <a:srgbClr val="CA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8"/>
            <p:cNvSpPr/>
            <p:nvPr/>
          </p:nvSpPr>
          <p:spPr>
            <a:xfrm>
              <a:off x="8144066" y="2431592"/>
              <a:ext cx="44720" cy="34142"/>
            </a:xfrm>
            <a:custGeom>
              <a:avLst/>
              <a:gdLst/>
              <a:ahLst/>
              <a:cxnLst/>
              <a:rect l="l" t="t" r="r" b="b"/>
              <a:pathLst>
                <a:path w="1598" h="1220" extrusionOk="0">
                  <a:moveTo>
                    <a:pt x="228" y="1"/>
                  </a:moveTo>
                  <a:cubicBezTo>
                    <a:pt x="183" y="1"/>
                    <a:pt x="114" y="24"/>
                    <a:pt x="91" y="69"/>
                  </a:cubicBezTo>
                  <a:cubicBezTo>
                    <a:pt x="0" y="160"/>
                    <a:pt x="23" y="275"/>
                    <a:pt x="91" y="343"/>
                  </a:cubicBezTo>
                  <a:cubicBezTo>
                    <a:pt x="251" y="503"/>
                    <a:pt x="411" y="640"/>
                    <a:pt x="571" y="777"/>
                  </a:cubicBezTo>
                  <a:cubicBezTo>
                    <a:pt x="662" y="868"/>
                    <a:pt x="776" y="937"/>
                    <a:pt x="867" y="1005"/>
                  </a:cubicBezTo>
                  <a:cubicBezTo>
                    <a:pt x="982" y="1096"/>
                    <a:pt x="1096" y="1142"/>
                    <a:pt x="1233" y="1188"/>
                  </a:cubicBezTo>
                  <a:cubicBezTo>
                    <a:pt x="1265" y="1204"/>
                    <a:pt x="1309" y="1220"/>
                    <a:pt x="1348" y="1220"/>
                  </a:cubicBezTo>
                  <a:cubicBezTo>
                    <a:pt x="1364" y="1220"/>
                    <a:pt x="1379" y="1217"/>
                    <a:pt x="1392" y="1210"/>
                  </a:cubicBezTo>
                  <a:cubicBezTo>
                    <a:pt x="1461" y="1188"/>
                    <a:pt x="1507" y="1165"/>
                    <a:pt x="1552" y="1096"/>
                  </a:cubicBezTo>
                  <a:cubicBezTo>
                    <a:pt x="1598" y="982"/>
                    <a:pt x="1575" y="822"/>
                    <a:pt x="1438" y="777"/>
                  </a:cubicBezTo>
                  <a:cubicBezTo>
                    <a:pt x="1324" y="708"/>
                    <a:pt x="1187" y="663"/>
                    <a:pt x="1050" y="594"/>
                  </a:cubicBezTo>
                  <a:cubicBezTo>
                    <a:pt x="936" y="526"/>
                    <a:pt x="845" y="457"/>
                    <a:pt x="753" y="389"/>
                  </a:cubicBezTo>
                  <a:cubicBezTo>
                    <a:pt x="616" y="275"/>
                    <a:pt x="479" y="183"/>
                    <a:pt x="365" y="69"/>
                  </a:cubicBezTo>
                  <a:cubicBezTo>
                    <a:pt x="320" y="24"/>
                    <a:pt x="274" y="1"/>
                    <a:pt x="228"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8"/>
            <p:cNvSpPr/>
            <p:nvPr/>
          </p:nvSpPr>
          <p:spPr>
            <a:xfrm>
              <a:off x="8413618" y="2369633"/>
              <a:ext cx="126492" cy="114039"/>
            </a:xfrm>
            <a:custGeom>
              <a:avLst/>
              <a:gdLst/>
              <a:ahLst/>
              <a:cxnLst/>
              <a:rect l="l" t="t" r="r" b="b"/>
              <a:pathLst>
                <a:path w="4520" h="4075" extrusionOk="0">
                  <a:moveTo>
                    <a:pt x="503" y="1142"/>
                  </a:moveTo>
                  <a:lnTo>
                    <a:pt x="503" y="1142"/>
                  </a:lnTo>
                  <a:cubicBezTo>
                    <a:pt x="498" y="1150"/>
                    <a:pt x="494" y="1158"/>
                    <a:pt x="490" y="1166"/>
                  </a:cubicBezTo>
                  <a:lnTo>
                    <a:pt x="490" y="1166"/>
                  </a:lnTo>
                  <a:cubicBezTo>
                    <a:pt x="496" y="1160"/>
                    <a:pt x="503" y="1154"/>
                    <a:pt x="503" y="1142"/>
                  </a:cubicBezTo>
                  <a:close/>
                  <a:moveTo>
                    <a:pt x="490" y="1166"/>
                  </a:moveTo>
                  <a:cubicBezTo>
                    <a:pt x="485" y="1171"/>
                    <a:pt x="481" y="1175"/>
                    <a:pt x="480" y="1182"/>
                  </a:cubicBezTo>
                  <a:lnTo>
                    <a:pt x="480" y="1182"/>
                  </a:lnTo>
                  <a:cubicBezTo>
                    <a:pt x="483" y="1177"/>
                    <a:pt x="486" y="1172"/>
                    <a:pt x="490" y="1166"/>
                  </a:cubicBezTo>
                  <a:close/>
                  <a:moveTo>
                    <a:pt x="366" y="1347"/>
                  </a:moveTo>
                  <a:cubicBezTo>
                    <a:pt x="366" y="1347"/>
                    <a:pt x="360" y="1353"/>
                    <a:pt x="354" y="1362"/>
                  </a:cubicBezTo>
                  <a:lnTo>
                    <a:pt x="354" y="1362"/>
                  </a:lnTo>
                  <a:cubicBezTo>
                    <a:pt x="358" y="1357"/>
                    <a:pt x="362" y="1352"/>
                    <a:pt x="366" y="1347"/>
                  </a:cubicBezTo>
                  <a:close/>
                  <a:moveTo>
                    <a:pt x="1416" y="1"/>
                  </a:moveTo>
                  <a:cubicBezTo>
                    <a:pt x="1301" y="23"/>
                    <a:pt x="1233" y="115"/>
                    <a:pt x="1164" y="183"/>
                  </a:cubicBezTo>
                  <a:cubicBezTo>
                    <a:pt x="1096" y="252"/>
                    <a:pt x="1050" y="320"/>
                    <a:pt x="1005" y="389"/>
                  </a:cubicBezTo>
                  <a:cubicBezTo>
                    <a:pt x="913" y="526"/>
                    <a:pt x="822" y="663"/>
                    <a:pt x="731" y="822"/>
                  </a:cubicBezTo>
                  <a:cubicBezTo>
                    <a:pt x="708" y="845"/>
                    <a:pt x="708" y="868"/>
                    <a:pt x="685" y="914"/>
                  </a:cubicBezTo>
                  <a:cubicBezTo>
                    <a:pt x="662" y="937"/>
                    <a:pt x="640" y="959"/>
                    <a:pt x="617" y="1005"/>
                  </a:cubicBezTo>
                  <a:cubicBezTo>
                    <a:pt x="617" y="1005"/>
                    <a:pt x="617" y="982"/>
                    <a:pt x="617" y="982"/>
                  </a:cubicBezTo>
                  <a:cubicBezTo>
                    <a:pt x="571" y="1051"/>
                    <a:pt x="525" y="1119"/>
                    <a:pt x="480" y="1188"/>
                  </a:cubicBezTo>
                  <a:cubicBezTo>
                    <a:pt x="480" y="1186"/>
                    <a:pt x="480" y="1184"/>
                    <a:pt x="480" y="1182"/>
                  </a:cubicBezTo>
                  <a:lnTo>
                    <a:pt x="480" y="1182"/>
                  </a:lnTo>
                  <a:cubicBezTo>
                    <a:pt x="436" y="1255"/>
                    <a:pt x="381" y="1316"/>
                    <a:pt x="343" y="1393"/>
                  </a:cubicBezTo>
                  <a:cubicBezTo>
                    <a:pt x="343" y="1382"/>
                    <a:pt x="348" y="1370"/>
                    <a:pt x="354" y="1362"/>
                  </a:cubicBezTo>
                  <a:lnTo>
                    <a:pt x="354" y="1362"/>
                  </a:lnTo>
                  <a:cubicBezTo>
                    <a:pt x="267" y="1471"/>
                    <a:pt x="179" y="1581"/>
                    <a:pt x="92" y="1713"/>
                  </a:cubicBezTo>
                  <a:cubicBezTo>
                    <a:pt x="69" y="1758"/>
                    <a:pt x="46" y="1804"/>
                    <a:pt x="23" y="1872"/>
                  </a:cubicBezTo>
                  <a:cubicBezTo>
                    <a:pt x="0" y="1918"/>
                    <a:pt x="0" y="2009"/>
                    <a:pt x="23" y="2055"/>
                  </a:cubicBezTo>
                  <a:cubicBezTo>
                    <a:pt x="46" y="2123"/>
                    <a:pt x="69" y="2146"/>
                    <a:pt x="115" y="2192"/>
                  </a:cubicBezTo>
                  <a:cubicBezTo>
                    <a:pt x="137" y="2238"/>
                    <a:pt x="183" y="2260"/>
                    <a:pt x="229" y="2283"/>
                  </a:cubicBezTo>
                  <a:cubicBezTo>
                    <a:pt x="343" y="2374"/>
                    <a:pt x="503" y="2443"/>
                    <a:pt x="640" y="2511"/>
                  </a:cubicBezTo>
                  <a:cubicBezTo>
                    <a:pt x="776" y="2580"/>
                    <a:pt x="913" y="2648"/>
                    <a:pt x="1050" y="2740"/>
                  </a:cubicBezTo>
                  <a:cubicBezTo>
                    <a:pt x="1142" y="2808"/>
                    <a:pt x="1233" y="2899"/>
                    <a:pt x="1324" y="2968"/>
                  </a:cubicBezTo>
                  <a:cubicBezTo>
                    <a:pt x="1438" y="3059"/>
                    <a:pt x="1553" y="3151"/>
                    <a:pt x="1644" y="3242"/>
                  </a:cubicBezTo>
                  <a:cubicBezTo>
                    <a:pt x="1781" y="3333"/>
                    <a:pt x="1895" y="3424"/>
                    <a:pt x="2032" y="3516"/>
                  </a:cubicBezTo>
                  <a:cubicBezTo>
                    <a:pt x="2146" y="3607"/>
                    <a:pt x="2283" y="3676"/>
                    <a:pt x="2420" y="3744"/>
                  </a:cubicBezTo>
                  <a:cubicBezTo>
                    <a:pt x="2534" y="3790"/>
                    <a:pt x="2625" y="3858"/>
                    <a:pt x="2739" y="3927"/>
                  </a:cubicBezTo>
                  <a:cubicBezTo>
                    <a:pt x="2785" y="3949"/>
                    <a:pt x="2831" y="3972"/>
                    <a:pt x="2876" y="4018"/>
                  </a:cubicBezTo>
                  <a:cubicBezTo>
                    <a:pt x="2899" y="4018"/>
                    <a:pt x="2899" y="4018"/>
                    <a:pt x="2922" y="4041"/>
                  </a:cubicBezTo>
                  <a:cubicBezTo>
                    <a:pt x="2968" y="4064"/>
                    <a:pt x="3013" y="4075"/>
                    <a:pt x="3056" y="4075"/>
                  </a:cubicBezTo>
                  <a:cubicBezTo>
                    <a:pt x="3099" y="4075"/>
                    <a:pt x="3139" y="4064"/>
                    <a:pt x="3173" y="4041"/>
                  </a:cubicBezTo>
                  <a:cubicBezTo>
                    <a:pt x="3196" y="4041"/>
                    <a:pt x="3219" y="4041"/>
                    <a:pt x="3242" y="4018"/>
                  </a:cubicBezTo>
                  <a:cubicBezTo>
                    <a:pt x="3310" y="3972"/>
                    <a:pt x="3379" y="3904"/>
                    <a:pt x="3447" y="3835"/>
                  </a:cubicBezTo>
                  <a:cubicBezTo>
                    <a:pt x="3561" y="3721"/>
                    <a:pt x="3675" y="3607"/>
                    <a:pt x="3767" y="3493"/>
                  </a:cubicBezTo>
                  <a:cubicBezTo>
                    <a:pt x="3972" y="3265"/>
                    <a:pt x="4132" y="3014"/>
                    <a:pt x="4292" y="2763"/>
                  </a:cubicBezTo>
                  <a:cubicBezTo>
                    <a:pt x="4383" y="2603"/>
                    <a:pt x="4497" y="2443"/>
                    <a:pt x="4497" y="2260"/>
                  </a:cubicBezTo>
                  <a:cubicBezTo>
                    <a:pt x="4520" y="2101"/>
                    <a:pt x="4406" y="2009"/>
                    <a:pt x="4314" y="1895"/>
                  </a:cubicBezTo>
                  <a:cubicBezTo>
                    <a:pt x="4223" y="1804"/>
                    <a:pt x="4109" y="1690"/>
                    <a:pt x="3995" y="1598"/>
                  </a:cubicBezTo>
                  <a:cubicBezTo>
                    <a:pt x="3904" y="1484"/>
                    <a:pt x="3789" y="1416"/>
                    <a:pt x="3675" y="1325"/>
                  </a:cubicBezTo>
                  <a:cubicBezTo>
                    <a:pt x="3561" y="1233"/>
                    <a:pt x="3447" y="1142"/>
                    <a:pt x="3333" y="1073"/>
                  </a:cubicBezTo>
                  <a:cubicBezTo>
                    <a:pt x="3196" y="959"/>
                    <a:pt x="3036" y="845"/>
                    <a:pt x="2899" y="754"/>
                  </a:cubicBezTo>
                  <a:cubicBezTo>
                    <a:pt x="2762" y="663"/>
                    <a:pt x="2625" y="571"/>
                    <a:pt x="2488" y="480"/>
                  </a:cubicBezTo>
                  <a:cubicBezTo>
                    <a:pt x="2237" y="343"/>
                    <a:pt x="1986" y="206"/>
                    <a:pt x="1735" y="69"/>
                  </a:cubicBezTo>
                  <a:cubicBezTo>
                    <a:pt x="1712" y="69"/>
                    <a:pt x="1712" y="46"/>
                    <a:pt x="1689" y="46"/>
                  </a:cubicBezTo>
                  <a:cubicBezTo>
                    <a:pt x="1667" y="23"/>
                    <a:pt x="1621" y="23"/>
                    <a:pt x="1598" y="1"/>
                  </a:cubicBezTo>
                  <a:close/>
                </a:path>
              </a:pathLst>
            </a:custGeom>
            <a:solidFill>
              <a:srgbClr val="CA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8"/>
            <p:cNvSpPr/>
            <p:nvPr/>
          </p:nvSpPr>
          <p:spPr>
            <a:xfrm>
              <a:off x="8534989" y="2454596"/>
              <a:ext cx="132257" cy="118209"/>
            </a:xfrm>
            <a:custGeom>
              <a:avLst/>
              <a:gdLst/>
              <a:ahLst/>
              <a:cxnLst/>
              <a:rect l="l" t="t" r="r" b="b"/>
              <a:pathLst>
                <a:path w="4726" h="4224" extrusionOk="0">
                  <a:moveTo>
                    <a:pt x="1530" y="0"/>
                  </a:moveTo>
                  <a:cubicBezTo>
                    <a:pt x="1484" y="0"/>
                    <a:pt x="1438" y="46"/>
                    <a:pt x="1393" y="92"/>
                  </a:cubicBezTo>
                  <a:cubicBezTo>
                    <a:pt x="1370" y="137"/>
                    <a:pt x="1347" y="160"/>
                    <a:pt x="1301" y="206"/>
                  </a:cubicBezTo>
                  <a:cubicBezTo>
                    <a:pt x="1278" y="252"/>
                    <a:pt x="1256" y="274"/>
                    <a:pt x="1233" y="297"/>
                  </a:cubicBezTo>
                  <a:cubicBezTo>
                    <a:pt x="1187" y="366"/>
                    <a:pt x="1119" y="457"/>
                    <a:pt x="1073" y="525"/>
                  </a:cubicBezTo>
                  <a:cubicBezTo>
                    <a:pt x="982" y="662"/>
                    <a:pt x="890" y="799"/>
                    <a:pt x="799" y="936"/>
                  </a:cubicBezTo>
                  <a:cubicBezTo>
                    <a:pt x="685" y="1073"/>
                    <a:pt x="548" y="1210"/>
                    <a:pt x="434" y="1324"/>
                  </a:cubicBezTo>
                  <a:cubicBezTo>
                    <a:pt x="343" y="1416"/>
                    <a:pt x="251" y="1507"/>
                    <a:pt x="160" y="1598"/>
                  </a:cubicBezTo>
                  <a:cubicBezTo>
                    <a:pt x="114" y="1644"/>
                    <a:pt x="69" y="1689"/>
                    <a:pt x="46" y="1735"/>
                  </a:cubicBezTo>
                  <a:cubicBezTo>
                    <a:pt x="0" y="1804"/>
                    <a:pt x="0" y="1872"/>
                    <a:pt x="0" y="1941"/>
                  </a:cubicBezTo>
                  <a:cubicBezTo>
                    <a:pt x="0" y="2009"/>
                    <a:pt x="23" y="2078"/>
                    <a:pt x="69" y="2123"/>
                  </a:cubicBezTo>
                  <a:cubicBezTo>
                    <a:pt x="183" y="2283"/>
                    <a:pt x="343" y="2397"/>
                    <a:pt x="502" y="2511"/>
                  </a:cubicBezTo>
                  <a:cubicBezTo>
                    <a:pt x="639" y="2603"/>
                    <a:pt x="776" y="2671"/>
                    <a:pt x="913" y="2739"/>
                  </a:cubicBezTo>
                  <a:cubicBezTo>
                    <a:pt x="1164" y="2899"/>
                    <a:pt x="1415" y="3059"/>
                    <a:pt x="1666" y="3219"/>
                  </a:cubicBezTo>
                  <a:cubicBezTo>
                    <a:pt x="1758" y="3287"/>
                    <a:pt x="1849" y="3379"/>
                    <a:pt x="1940" y="3470"/>
                  </a:cubicBezTo>
                  <a:cubicBezTo>
                    <a:pt x="2032" y="3561"/>
                    <a:pt x="2146" y="3630"/>
                    <a:pt x="2260" y="3721"/>
                  </a:cubicBezTo>
                  <a:cubicBezTo>
                    <a:pt x="2351" y="3789"/>
                    <a:pt x="2465" y="3858"/>
                    <a:pt x="2579" y="3949"/>
                  </a:cubicBezTo>
                  <a:lnTo>
                    <a:pt x="2671" y="4018"/>
                  </a:lnTo>
                  <a:cubicBezTo>
                    <a:pt x="2694" y="4040"/>
                    <a:pt x="2716" y="4086"/>
                    <a:pt x="2739" y="4109"/>
                  </a:cubicBezTo>
                  <a:cubicBezTo>
                    <a:pt x="2831" y="4177"/>
                    <a:pt x="2945" y="4223"/>
                    <a:pt x="3059" y="4223"/>
                  </a:cubicBezTo>
                  <a:cubicBezTo>
                    <a:pt x="3196" y="4200"/>
                    <a:pt x="3287" y="4132"/>
                    <a:pt x="3401" y="4040"/>
                  </a:cubicBezTo>
                  <a:cubicBezTo>
                    <a:pt x="3515" y="3949"/>
                    <a:pt x="3629" y="3812"/>
                    <a:pt x="3744" y="3698"/>
                  </a:cubicBezTo>
                  <a:cubicBezTo>
                    <a:pt x="3972" y="3447"/>
                    <a:pt x="4177" y="3173"/>
                    <a:pt x="4360" y="2899"/>
                  </a:cubicBezTo>
                  <a:cubicBezTo>
                    <a:pt x="4428" y="2808"/>
                    <a:pt x="4474" y="2717"/>
                    <a:pt x="4520" y="2625"/>
                  </a:cubicBezTo>
                  <a:cubicBezTo>
                    <a:pt x="4565" y="2534"/>
                    <a:pt x="4611" y="2443"/>
                    <a:pt x="4634" y="2351"/>
                  </a:cubicBezTo>
                  <a:cubicBezTo>
                    <a:pt x="4725" y="2009"/>
                    <a:pt x="4428" y="1758"/>
                    <a:pt x="4177" y="1575"/>
                  </a:cubicBezTo>
                  <a:cubicBezTo>
                    <a:pt x="3926" y="1370"/>
                    <a:pt x="3652" y="1165"/>
                    <a:pt x="3356" y="959"/>
                  </a:cubicBezTo>
                  <a:cubicBezTo>
                    <a:pt x="3104" y="776"/>
                    <a:pt x="2808" y="640"/>
                    <a:pt x="2511" y="480"/>
                  </a:cubicBezTo>
                  <a:cubicBezTo>
                    <a:pt x="2374" y="411"/>
                    <a:pt x="2214" y="343"/>
                    <a:pt x="2077" y="252"/>
                  </a:cubicBezTo>
                  <a:cubicBezTo>
                    <a:pt x="1986" y="206"/>
                    <a:pt x="1895" y="160"/>
                    <a:pt x="1781" y="115"/>
                  </a:cubicBezTo>
                  <a:cubicBezTo>
                    <a:pt x="1735" y="92"/>
                    <a:pt x="1689" y="69"/>
                    <a:pt x="1644" y="69"/>
                  </a:cubicBezTo>
                  <a:cubicBezTo>
                    <a:pt x="1644" y="46"/>
                    <a:pt x="1621" y="23"/>
                    <a:pt x="1598" y="23"/>
                  </a:cubicBezTo>
                  <a:cubicBezTo>
                    <a:pt x="1575" y="0"/>
                    <a:pt x="1552" y="0"/>
                    <a:pt x="1530" y="0"/>
                  </a:cubicBezTo>
                  <a:close/>
                </a:path>
              </a:pathLst>
            </a:custGeom>
            <a:solidFill>
              <a:srgbClr val="CA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8"/>
            <p:cNvSpPr/>
            <p:nvPr/>
          </p:nvSpPr>
          <p:spPr>
            <a:xfrm>
              <a:off x="8366995" y="2452049"/>
              <a:ext cx="116921" cy="103656"/>
            </a:xfrm>
            <a:custGeom>
              <a:avLst/>
              <a:gdLst/>
              <a:ahLst/>
              <a:cxnLst/>
              <a:rect l="l" t="t" r="r" b="b"/>
              <a:pathLst>
                <a:path w="4178" h="3704" extrusionOk="0">
                  <a:moveTo>
                    <a:pt x="1187" y="0"/>
                  </a:moveTo>
                  <a:cubicBezTo>
                    <a:pt x="1141" y="0"/>
                    <a:pt x="1096" y="23"/>
                    <a:pt x="1050" y="69"/>
                  </a:cubicBezTo>
                  <a:cubicBezTo>
                    <a:pt x="982" y="137"/>
                    <a:pt x="913" y="206"/>
                    <a:pt x="845" y="297"/>
                  </a:cubicBezTo>
                  <a:cubicBezTo>
                    <a:pt x="822" y="320"/>
                    <a:pt x="799" y="320"/>
                    <a:pt x="776" y="343"/>
                  </a:cubicBezTo>
                  <a:cubicBezTo>
                    <a:pt x="731" y="388"/>
                    <a:pt x="708" y="411"/>
                    <a:pt x="662" y="434"/>
                  </a:cubicBezTo>
                  <a:cubicBezTo>
                    <a:pt x="616" y="479"/>
                    <a:pt x="571" y="525"/>
                    <a:pt x="525" y="571"/>
                  </a:cubicBezTo>
                  <a:cubicBezTo>
                    <a:pt x="434" y="662"/>
                    <a:pt x="343" y="753"/>
                    <a:pt x="251" y="845"/>
                  </a:cubicBezTo>
                  <a:cubicBezTo>
                    <a:pt x="206" y="913"/>
                    <a:pt x="137" y="959"/>
                    <a:pt x="114" y="1027"/>
                  </a:cubicBezTo>
                  <a:cubicBezTo>
                    <a:pt x="69" y="1096"/>
                    <a:pt x="69" y="1141"/>
                    <a:pt x="69" y="1187"/>
                  </a:cubicBezTo>
                  <a:cubicBezTo>
                    <a:pt x="69" y="1187"/>
                    <a:pt x="69" y="1210"/>
                    <a:pt x="46" y="1210"/>
                  </a:cubicBezTo>
                  <a:cubicBezTo>
                    <a:pt x="0" y="1324"/>
                    <a:pt x="23" y="1438"/>
                    <a:pt x="91" y="1529"/>
                  </a:cubicBezTo>
                  <a:cubicBezTo>
                    <a:pt x="114" y="1575"/>
                    <a:pt x="160" y="1621"/>
                    <a:pt x="206" y="1644"/>
                  </a:cubicBezTo>
                  <a:cubicBezTo>
                    <a:pt x="228" y="1689"/>
                    <a:pt x="274" y="1712"/>
                    <a:pt x="320" y="1735"/>
                  </a:cubicBezTo>
                  <a:cubicBezTo>
                    <a:pt x="434" y="1803"/>
                    <a:pt x="548" y="1872"/>
                    <a:pt x="662" y="1963"/>
                  </a:cubicBezTo>
                  <a:cubicBezTo>
                    <a:pt x="868" y="2100"/>
                    <a:pt x="1073" y="2214"/>
                    <a:pt x="1278" y="2351"/>
                  </a:cubicBezTo>
                  <a:cubicBezTo>
                    <a:pt x="1324" y="2397"/>
                    <a:pt x="1370" y="2420"/>
                    <a:pt x="1415" y="2465"/>
                  </a:cubicBezTo>
                  <a:cubicBezTo>
                    <a:pt x="1461" y="2511"/>
                    <a:pt x="1507" y="2557"/>
                    <a:pt x="1552" y="2602"/>
                  </a:cubicBezTo>
                  <a:cubicBezTo>
                    <a:pt x="1666" y="2694"/>
                    <a:pt x="1803" y="2762"/>
                    <a:pt x="1917" y="2853"/>
                  </a:cubicBezTo>
                  <a:cubicBezTo>
                    <a:pt x="2009" y="2922"/>
                    <a:pt x="2077" y="2967"/>
                    <a:pt x="2169" y="3036"/>
                  </a:cubicBezTo>
                  <a:cubicBezTo>
                    <a:pt x="2237" y="3104"/>
                    <a:pt x="2328" y="3150"/>
                    <a:pt x="2420" y="3218"/>
                  </a:cubicBezTo>
                  <a:cubicBezTo>
                    <a:pt x="2488" y="3264"/>
                    <a:pt x="2534" y="3310"/>
                    <a:pt x="2602" y="3355"/>
                  </a:cubicBezTo>
                  <a:cubicBezTo>
                    <a:pt x="2602" y="3378"/>
                    <a:pt x="2625" y="3378"/>
                    <a:pt x="2625" y="3378"/>
                  </a:cubicBezTo>
                  <a:cubicBezTo>
                    <a:pt x="2625" y="3401"/>
                    <a:pt x="2625" y="3424"/>
                    <a:pt x="2625" y="3424"/>
                  </a:cubicBezTo>
                  <a:cubicBezTo>
                    <a:pt x="2671" y="3492"/>
                    <a:pt x="2694" y="3561"/>
                    <a:pt x="2739" y="3607"/>
                  </a:cubicBezTo>
                  <a:cubicBezTo>
                    <a:pt x="2762" y="3629"/>
                    <a:pt x="2785" y="3652"/>
                    <a:pt x="2830" y="3675"/>
                  </a:cubicBezTo>
                  <a:cubicBezTo>
                    <a:pt x="2876" y="3698"/>
                    <a:pt x="2922" y="3698"/>
                    <a:pt x="2990" y="3698"/>
                  </a:cubicBezTo>
                  <a:cubicBezTo>
                    <a:pt x="3011" y="3702"/>
                    <a:pt x="3031" y="3704"/>
                    <a:pt x="3051" y="3704"/>
                  </a:cubicBezTo>
                  <a:cubicBezTo>
                    <a:pt x="3138" y="3704"/>
                    <a:pt x="3212" y="3667"/>
                    <a:pt x="3287" y="3629"/>
                  </a:cubicBezTo>
                  <a:cubicBezTo>
                    <a:pt x="3355" y="3607"/>
                    <a:pt x="3424" y="3538"/>
                    <a:pt x="3470" y="3492"/>
                  </a:cubicBezTo>
                  <a:cubicBezTo>
                    <a:pt x="3492" y="3447"/>
                    <a:pt x="3515" y="3401"/>
                    <a:pt x="3538" y="3355"/>
                  </a:cubicBezTo>
                  <a:cubicBezTo>
                    <a:pt x="3584" y="3287"/>
                    <a:pt x="3584" y="3196"/>
                    <a:pt x="3584" y="3104"/>
                  </a:cubicBezTo>
                  <a:cubicBezTo>
                    <a:pt x="3607" y="3059"/>
                    <a:pt x="3652" y="3013"/>
                    <a:pt x="3698" y="2945"/>
                  </a:cubicBezTo>
                  <a:cubicBezTo>
                    <a:pt x="3789" y="2830"/>
                    <a:pt x="3858" y="2694"/>
                    <a:pt x="3949" y="2579"/>
                  </a:cubicBezTo>
                  <a:cubicBezTo>
                    <a:pt x="3995" y="2465"/>
                    <a:pt x="4063" y="2374"/>
                    <a:pt x="4109" y="2260"/>
                  </a:cubicBezTo>
                  <a:cubicBezTo>
                    <a:pt x="4154" y="2214"/>
                    <a:pt x="4177" y="2146"/>
                    <a:pt x="4177" y="2077"/>
                  </a:cubicBezTo>
                  <a:cubicBezTo>
                    <a:pt x="4177" y="2009"/>
                    <a:pt x="4154" y="1963"/>
                    <a:pt x="4132" y="1917"/>
                  </a:cubicBezTo>
                  <a:cubicBezTo>
                    <a:pt x="4086" y="1849"/>
                    <a:pt x="4063" y="1826"/>
                    <a:pt x="3995" y="1803"/>
                  </a:cubicBezTo>
                  <a:cubicBezTo>
                    <a:pt x="3926" y="1735"/>
                    <a:pt x="3835" y="1689"/>
                    <a:pt x="3766" y="1644"/>
                  </a:cubicBezTo>
                  <a:cubicBezTo>
                    <a:pt x="3675" y="1575"/>
                    <a:pt x="3561" y="1507"/>
                    <a:pt x="3470" y="1438"/>
                  </a:cubicBezTo>
                  <a:cubicBezTo>
                    <a:pt x="3173" y="1210"/>
                    <a:pt x="2899" y="1004"/>
                    <a:pt x="2602" y="799"/>
                  </a:cubicBezTo>
                  <a:cubicBezTo>
                    <a:pt x="2351" y="616"/>
                    <a:pt x="2077" y="502"/>
                    <a:pt x="1826" y="343"/>
                  </a:cubicBezTo>
                  <a:cubicBezTo>
                    <a:pt x="1758" y="274"/>
                    <a:pt x="1689" y="228"/>
                    <a:pt x="1621" y="183"/>
                  </a:cubicBezTo>
                  <a:cubicBezTo>
                    <a:pt x="1575" y="160"/>
                    <a:pt x="1507" y="137"/>
                    <a:pt x="1438" y="114"/>
                  </a:cubicBezTo>
                  <a:cubicBezTo>
                    <a:pt x="1415" y="91"/>
                    <a:pt x="1370" y="91"/>
                    <a:pt x="1324" y="91"/>
                  </a:cubicBezTo>
                  <a:cubicBezTo>
                    <a:pt x="1324" y="69"/>
                    <a:pt x="1301" y="69"/>
                    <a:pt x="1301" y="46"/>
                  </a:cubicBezTo>
                  <a:cubicBezTo>
                    <a:pt x="1256" y="23"/>
                    <a:pt x="1233" y="0"/>
                    <a:pt x="1187" y="0"/>
                  </a:cubicBezTo>
                  <a:close/>
                </a:path>
              </a:pathLst>
            </a:custGeom>
            <a:solidFill>
              <a:srgbClr val="CA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8"/>
            <p:cNvSpPr/>
            <p:nvPr/>
          </p:nvSpPr>
          <p:spPr>
            <a:xfrm>
              <a:off x="8654429" y="2541461"/>
              <a:ext cx="127136" cy="116921"/>
            </a:xfrm>
            <a:custGeom>
              <a:avLst/>
              <a:gdLst/>
              <a:ahLst/>
              <a:cxnLst/>
              <a:rect l="l" t="t" r="r" b="b"/>
              <a:pathLst>
                <a:path w="4543" h="4178" extrusionOk="0">
                  <a:moveTo>
                    <a:pt x="2808" y="4018"/>
                  </a:moveTo>
                  <a:lnTo>
                    <a:pt x="2808" y="4018"/>
                  </a:lnTo>
                  <a:cubicBezTo>
                    <a:pt x="2831" y="4041"/>
                    <a:pt x="2831" y="4041"/>
                    <a:pt x="2831" y="4041"/>
                  </a:cubicBezTo>
                  <a:cubicBezTo>
                    <a:pt x="2808" y="4041"/>
                    <a:pt x="2808" y="4018"/>
                    <a:pt x="2808" y="4018"/>
                  </a:cubicBezTo>
                  <a:close/>
                  <a:moveTo>
                    <a:pt x="1598" y="1"/>
                  </a:moveTo>
                  <a:cubicBezTo>
                    <a:pt x="1553" y="1"/>
                    <a:pt x="1530" y="1"/>
                    <a:pt x="1507" y="23"/>
                  </a:cubicBezTo>
                  <a:cubicBezTo>
                    <a:pt x="1461" y="46"/>
                    <a:pt x="1416" y="69"/>
                    <a:pt x="1370" y="115"/>
                  </a:cubicBezTo>
                  <a:cubicBezTo>
                    <a:pt x="1324" y="138"/>
                    <a:pt x="1279" y="183"/>
                    <a:pt x="1256" y="229"/>
                  </a:cubicBezTo>
                  <a:cubicBezTo>
                    <a:pt x="1187" y="297"/>
                    <a:pt x="1142" y="343"/>
                    <a:pt x="1096" y="412"/>
                  </a:cubicBezTo>
                  <a:cubicBezTo>
                    <a:pt x="1005" y="526"/>
                    <a:pt x="891" y="663"/>
                    <a:pt x="777" y="777"/>
                  </a:cubicBezTo>
                  <a:cubicBezTo>
                    <a:pt x="685" y="891"/>
                    <a:pt x="571" y="982"/>
                    <a:pt x="480" y="1119"/>
                  </a:cubicBezTo>
                  <a:cubicBezTo>
                    <a:pt x="411" y="1210"/>
                    <a:pt x="320" y="1302"/>
                    <a:pt x="252" y="1416"/>
                  </a:cubicBezTo>
                  <a:cubicBezTo>
                    <a:pt x="206" y="1484"/>
                    <a:pt x="137" y="1553"/>
                    <a:pt x="92" y="1621"/>
                  </a:cubicBezTo>
                  <a:cubicBezTo>
                    <a:pt x="23" y="1735"/>
                    <a:pt x="1" y="1872"/>
                    <a:pt x="69" y="2009"/>
                  </a:cubicBezTo>
                  <a:cubicBezTo>
                    <a:pt x="115" y="2123"/>
                    <a:pt x="206" y="2192"/>
                    <a:pt x="297" y="2260"/>
                  </a:cubicBezTo>
                  <a:cubicBezTo>
                    <a:pt x="526" y="2443"/>
                    <a:pt x="799" y="2534"/>
                    <a:pt x="1028" y="2694"/>
                  </a:cubicBezTo>
                  <a:cubicBezTo>
                    <a:pt x="1073" y="2717"/>
                    <a:pt x="1119" y="2763"/>
                    <a:pt x="1165" y="2785"/>
                  </a:cubicBezTo>
                  <a:cubicBezTo>
                    <a:pt x="1279" y="2899"/>
                    <a:pt x="1393" y="2991"/>
                    <a:pt x="1507" y="3082"/>
                  </a:cubicBezTo>
                  <a:cubicBezTo>
                    <a:pt x="1621" y="3196"/>
                    <a:pt x="1712" y="3310"/>
                    <a:pt x="1849" y="3402"/>
                  </a:cubicBezTo>
                  <a:cubicBezTo>
                    <a:pt x="1895" y="3424"/>
                    <a:pt x="1941" y="3447"/>
                    <a:pt x="2009" y="3493"/>
                  </a:cubicBezTo>
                  <a:cubicBezTo>
                    <a:pt x="2055" y="3516"/>
                    <a:pt x="2100" y="3561"/>
                    <a:pt x="2146" y="3607"/>
                  </a:cubicBezTo>
                  <a:cubicBezTo>
                    <a:pt x="2237" y="3653"/>
                    <a:pt x="2352" y="3721"/>
                    <a:pt x="2443" y="3744"/>
                  </a:cubicBezTo>
                  <a:cubicBezTo>
                    <a:pt x="2466" y="3790"/>
                    <a:pt x="2511" y="3835"/>
                    <a:pt x="2557" y="3858"/>
                  </a:cubicBezTo>
                  <a:cubicBezTo>
                    <a:pt x="2580" y="3881"/>
                    <a:pt x="2625" y="3904"/>
                    <a:pt x="2671" y="3927"/>
                  </a:cubicBezTo>
                  <a:cubicBezTo>
                    <a:pt x="2717" y="3972"/>
                    <a:pt x="2762" y="3995"/>
                    <a:pt x="2785" y="4041"/>
                  </a:cubicBezTo>
                  <a:cubicBezTo>
                    <a:pt x="2831" y="4064"/>
                    <a:pt x="2854" y="4086"/>
                    <a:pt x="2877" y="4086"/>
                  </a:cubicBezTo>
                  <a:cubicBezTo>
                    <a:pt x="2922" y="4155"/>
                    <a:pt x="2991" y="4178"/>
                    <a:pt x="3059" y="4178"/>
                  </a:cubicBezTo>
                  <a:cubicBezTo>
                    <a:pt x="3150" y="4178"/>
                    <a:pt x="3265" y="4132"/>
                    <a:pt x="3310" y="4041"/>
                  </a:cubicBezTo>
                  <a:cubicBezTo>
                    <a:pt x="3333" y="3995"/>
                    <a:pt x="3379" y="3927"/>
                    <a:pt x="3402" y="3881"/>
                  </a:cubicBezTo>
                  <a:cubicBezTo>
                    <a:pt x="3424" y="3858"/>
                    <a:pt x="3424" y="3858"/>
                    <a:pt x="3424" y="3835"/>
                  </a:cubicBezTo>
                  <a:cubicBezTo>
                    <a:pt x="3447" y="3812"/>
                    <a:pt x="3470" y="3790"/>
                    <a:pt x="3493" y="3767"/>
                  </a:cubicBezTo>
                  <a:cubicBezTo>
                    <a:pt x="3584" y="3653"/>
                    <a:pt x="3653" y="3539"/>
                    <a:pt x="3744" y="3402"/>
                  </a:cubicBezTo>
                  <a:cubicBezTo>
                    <a:pt x="3812" y="3265"/>
                    <a:pt x="3904" y="3151"/>
                    <a:pt x="3995" y="3036"/>
                  </a:cubicBezTo>
                  <a:cubicBezTo>
                    <a:pt x="4132" y="2831"/>
                    <a:pt x="4246" y="2626"/>
                    <a:pt x="4383" y="2420"/>
                  </a:cubicBezTo>
                  <a:cubicBezTo>
                    <a:pt x="4406" y="2352"/>
                    <a:pt x="4451" y="2306"/>
                    <a:pt x="4474" y="2260"/>
                  </a:cubicBezTo>
                  <a:cubicBezTo>
                    <a:pt x="4497" y="2169"/>
                    <a:pt x="4520" y="2123"/>
                    <a:pt x="4543" y="2032"/>
                  </a:cubicBezTo>
                  <a:cubicBezTo>
                    <a:pt x="4543" y="1918"/>
                    <a:pt x="4474" y="1827"/>
                    <a:pt x="4406" y="1735"/>
                  </a:cubicBezTo>
                  <a:cubicBezTo>
                    <a:pt x="4383" y="1690"/>
                    <a:pt x="4315" y="1667"/>
                    <a:pt x="4292" y="1644"/>
                  </a:cubicBezTo>
                  <a:cubicBezTo>
                    <a:pt x="4246" y="1598"/>
                    <a:pt x="4223" y="1576"/>
                    <a:pt x="4178" y="1553"/>
                  </a:cubicBezTo>
                  <a:cubicBezTo>
                    <a:pt x="4086" y="1484"/>
                    <a:pt x="4018" y="1439"/>
                    <a:pt x="3926" y="1370"/>
                  </a:cubicBezTo>
                  <a:cubicBezTo>
                    <a:pt x="3767" y="1279"/>
                    <a:pt x="3630" y="1188"/>
                    <a:pt x="3493" y="1073"/>
                  </a:cubicBezTo>
                  <a:cubicBezTo>
                    <a:pt x="3379" y="959"/>
                    <a:pt x="3242" y="845"/>
                    <a:pt x="3105" y="754"/>
                  </a:cubicBezTo>
                  <a:cubicBezTo>
                    <a:pt x="2991" y="663"/>
                    <a:pt x="2854" y="571"/>
                    <a:pt x="2717" y="503"/>
                  </a:cubicBezTo>
                  <a:cubicBezTo>
                    <a:pt x="2580" y="434"/>
                    <a:pt x="2443" y="343"/>
                    <a:pt x="2306" y="275"/>
                  </a:cubicBezTo>
                  <a:cubicBezTo>
                    <a:pt x="2146" y="206"/>
                    <a:pt x="1964" y="138"/>
                    <a:pt x="1781" y="138"/>
                  </a:cubicBezTo>
                  <a:cubicBezTo>
                    <a:pt x="1781" y="138"/>
                    <a:pt x="1781" y="115"/>
                    <a:pt x="1781" y="115"/>
                  </a:cubicBezTo>
                  <a:cubicBezTo>
                    <a:pt x="1735" y="46"/>
                    <a:pt x="1667" y="1"/>
                    <a:pt x="1598" y="1"/>
                  </a:cubicBezTo>
                  <a:close/>
                </a:path>
              </a:pathLst>
            </a:custGeom>
            <a:solidFill>
              <a:srgbClr val="CA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8"/>
            <p:cNvSpPr/>
            <p:nvPr/>
          </p:nvSpPr>
          <p:spPr>
            <a:xfrm>
              <a:off x="8485791" y="2535080"/>
              <a:ext cx="121399" cy="110793"/>
            </a:xfrm>
            <a:custGeom>
              <a:avLst/>
              <a:gdLst/>
              <a:ahLst/>
              <a:cxnLst/>
              <a:rect l="l" t="t" r="r" b="b"/>
              <a:pathLst>
                <a:path w="4338" h="3959" extrusionOk="0">
                  <a:moveTo>
                    <a:pt x="1256" y="0"/>
                  </a:moveTo>
                  <a:cubicBezTo>
                    <a:pt x="1210" y="0"/>
                    <a:pt x="1165" y="23"/>
                    <a:pt x="1119" y="69"/>
                  </a:cubicBezTo>
                  <a:cubicBezTo>
                    <a:pt x="914" y="229"/>
                    <a:pt x="731" y="457"/>
                    <a:pt x="594" y="685"/>
                  </a:cubicBezTo>
                  <a:cubicBezTo>
                    <a:pt x="503" y="776"/>
                    <a:pt x="434" y="868"/>
                    <a:pt x="366" y="982"/>
                  </a:cubicBezTo>
                  <a:cubicBezTo>
                    <a:pt x="320" y="1050"/>
                    <a:pt x="275" y="1096"/>
                    <a:pt x="229" y="1164"/>
                  </a:cubicBezTo>
                  <a:cubicBezTo>
                    <a:pt x="183" y="1233"/>
                    <a:pt x="138" y="1279"/>
                    <a:pt x="115" y="1347"/>
                  </a:cubicBezTo>
                  <a:cubicBezTo>
                    <a:pt x="92" y="1370"/>
                    <a:pt x="92" y="1393"/>
                    <a:pt x="69" y="1416"/>
                  </a:cubicBezTo>
                  <a:cubicBezTo>
                    <a:pt x="46" y="1438"/>
                    <a:pt x="23" y="1484"/>
                    <a:pt x="23" y="1530"/>
                  </a:cubicBezTo>
                  <a:cubicBezTo>
                    <a:pt x="23" y="1575"/>
                    <a:pt x="1" y="1621"/>
                    <a:pt x="23" y="1667"/>
                  </a:cubicBezTo>
                  <a:cubicBezTo>
                    <a:pt x="23" y="1712"/>
                    <a:pt x="46" y="1758"/>
                    <a:pt x="69" y="1781"/>
                  </a:cubicBezTo>
                  <a:cubicBezTo>
                    <a:pt x="115" y="1918"/>
                    <a:pt x="275" y="2009"/>
                    <a:pt x="389" y="2078"/>
                  </a:cubicBezTo>
                  <a:cubicBezTo>
                    <a:pt x="480" y="2146"/>
                    <a:pt x="594" y="2214"/>
                    <a:pt x="685" y="2283"/>
                  </a:cubicBezTo>
                  <a:cubicBezTo>
                    <a:pt x="754" y="2351"/>
                    <a:pt x="845" y="2420"/>
                    <a:pt x="936" y="2488"/>
                  </a:cubicBezTo>
                  <a:cubicBezTo>
                    <a:pt x="1028" y="2557"/>
                    <a:pt x="1142" y="2602"/>
                    <a:pt x="1233" y="2671"/>
                  </a:cubicBezTo>
                  <a:cubicBezTo>
                    <a:pt x="1439" y="2785"/>
                    <a:pt x="1621" y="2899"/>
                    <a:pt x="1827" y="3013"/>
                  </a:cubicBezTo>
                  <a:cubicBezTo>
                    <a:pt x="1964" y="3105"/>
                    <a:pt x="2101" y="3196"/>
                    <a:pt x="2238" y="3287"/>
                  </a:cubicBezTo>
                  <a:cubicBezTo>
                    <a:pt x="2306" y="3333"/>
                    <a:pt x="2374" y="3401"/>
                    <a:pt x="2420" y="3447"/>
                  </a:cubicBezTo>
                  <a:cubicBezTo>
                    <a:pt x="2489" y="3493"/>
                    <a:pt x="2557" y="3516"/>
                    <a:pt x="2626" y="3561"/>
                  </a:cubicBezTo>
                  <a:cubicBezTo>
                    <a:pt x="2694" y="3630"/>
                    <a:pt x="2740" y="3698"/>
                    <a:pt x="2808" y="3767"/>
                  </a:cubicBezTo>
                  <a:cubicBezTo>
                    <a:pt x="2907" y="3845"/>
                    <a:pt x="3022" y="3958"/>
                    <a:pt x="3155" y="3958"/>
                  </a:cubicBezTo>
                  <a:cubicBezTo>
                    <a:pt x="3176" y="3958"/>
                    <a:pt x="3197" y="3955"/>
                    <a:pt x="3219" y="3949"/>
                  </a:cubicBezTo>
                  <a:cubicBezTo>
                    <a:pt x="3379" y="3904"/>
                    <a:pt x="3470" y="3767"/>
                    <a:pt x="3561" y="3652"/>
                  </a:cubicBezTo>
                  <a:cubicBezTo>
                    <a:pt x="3607" y="3584"/>
                    <a:pt x="3653" y="3516"/>
                    <a:pt x="3698" y="3447"/>
                  </a:cubicBezTo>
                  <a:cubicBezTo>
                    <a:pt x="3812" y="3333"/>
                    <a:pt x="3904" y="3196"/>
                    <a:pt x="3972" y="3059"/>
                  </a:cubicBezTo>
                  <a:cubicBezTo>
                    <a:pt x="4041" y="2945"/>
                    <a:pt x="4109" y="2831"/>
                    <a:pt x="4178" y="2717"/>
                  </a:cubicBezTo>
                  <a:cubicBezTo>
                    <a:pt x="4223" y="2648"/>
                    <a:pt x="4269" y="2557"/>
                    <a:pt x="4292" y="2466"/>
                  </a:cubicBezTo>
                  <a:cubicBezTo>
                    <a:pt x="4315" y="2443"/>
                    <a:pt x="4315" y="2397"/>
                    <a:pt x="4315" y="2374"/>
                  </a:cubicBezTo>
                  <a:cubicBezTo>
                    <a:pt x="4337" y="2260"/>
                    <a:pt x="4315" y="2146"/>
                    <a:pt x="4223" y="2055"/>
                  </a:cubicBezTo>
                  <a:cubicBezTo>
                    <a:pt x="4132" y="1963"/>
                    <a:pt x="3995" y="1895"/>
                    <a:pt x="3904" y="1804"/>
                  </a:cubicBezTo>
                  <a:cubicBezTo>
                    <a:pt x="3653" y="1621"/>
                    <a:pt x="3379" y="1438"/>
                    <a:pt x="3105" y="1256"/>
                  </a:cubicBezTo>
                  <a:cubicBezTo>
                    <a:pt x="2991" y="1164"/>
                    <a:pt x="2877" y="1096"/>
                    <a:pt x="2740" y="1005"/>
                  </a:cubicBezTo>
                  <a:cubicBezTo>
                    <a:pt x="2603" y="913"/>
                    <a:pt x="2443" y="822"/>
                    <a:pt x="2306" y="754"/>
                  </a:cubicBezTo>
                  <a:cubicBezTo>
                    <a:pt x="2169" y="685"/>
                    <a:pt x="2055" y="617"/>
                    <a:pt x="1964" y="525"/>
                  </a:cubicBezTo>
                  <a:cubicBezTo>
                    <a:pt x="1872" y="480"/>
                    <a:pt x="1804" y="411"/>
                    <a:pt x="1735" y="366"/>
                  </a:cubicBezTo>
                  <a:cubicBezTo>
                    <a:pt x="1667" y="320"/>
                    <a:pt x="1598" y="297"/>
                    <a:pt x="1507" y="251"/>
                  </a:cubicBezTo>
                  <a:cubicBezTo>
                    <a:pt x="1484" y="251"/>
                    <a:pt x="1484" y="229"/>
                    <a:pt x="1461" y="229"/>
                  </a:cubicBezTo>
                  <a:cubicBezTo>
                    <a:pt x="1461" y="183"/>
                    <a:pt x="1439" y="115"/>
                    <a:pt x="1393" y="69"/>
                  </a:cubicBezTo>
                  <a:cubicBezTo>
                    <a:pt x="1370" y="23"/>
                    <a:pt x="1302" y="0"/>
                    <a:pt x="1256" y="0"/>
                  </a:cubicBezTo>
                  <a:close/>
                </a:path>
              </a:pathLst>
            </a:custGeom>
            <a:solidFill>
              <a:srgbClr val="CA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8"/>
            <p:cNvSpPr/>
            <p:nvPr/>
          </p:nvSpPr>
          <p:spPr>
            <a:xfrm>
              <a:off x="8608449" y="2621946"/>
              <a:ext cx="117537" cy="104076"/>
            </a:xfrm>
            <a:custGeom>
              <a:avLst/>
              <a:gdLst/>
              <a:ahLst/>
              <a:cxnLst/>
              <a:rect l="l" t="t" r="r" b="b"/>
              <a:pathLst>
                <a:path w="4200" h="3719" extrusionOk="0">
                  <a:moveTo>
                    <a:pt x="1096" y="1"/>
                  </a:moveTo>
                  <a:cubicBezTo>
                    <a:pt x="1027" y="1"/>
                    <a:pt x="982" y="23"/>
                    <a:pt x="959" y="69"/>
                  </a:cubicBezTo>
                  <a:cubicBezTo>
                    <a:pt x="936" y="69"/>
                    <a:pt x="936" y="92"/>
                    <a:pt x="936" y="92"/>
                  </a:cubicBezTo>
                  <a:cubicBezTo>
                    <a:pt x="890" y="138"/>
                    <a:pt x="845" y="160"/>
                    <a:pt x="822" y="183"/>
                  </a:cubicBezTo>
                  <a:cubicBezTo>
                    <a:pt x="776" y="206"/>
                    <a:pt x="731" y="252"/>
                    <a:pt x="708" y="275"/>
                  </a:cubicBezTo>
                  <a:cubicBezTo>
                    <a:pt x="594" y="389"/>
                    <a:pt x="457" y="503"/>
                    <a:pt x="365" y="617"/>
                  </a:cubicBezTo>
                  <a:cubicBezTo>
                    <a:pt x="320" y="663"/>
                    <a:pt x="274" y="708"/>
                    <a:pt x="228" y="754"/>
                  </a:cubicBezTo>
                  <a:cubicBezTo>
                    <a:pt x="183" y="822"/>
                    <a:pt x="114" y="868"/>
                    <a:pt x="69" y="959"/>
                  </a:cubicBezTo>
                  <a:cubicBezTo>
                    <a:pt x="46" y="982"/>
                    <a:pt x="46" y="1005"/>
                    <a:pt x="23" y="1051"/>
                  </a:cubicBezTo>
                  <a:cubicBezTo>
                    <a:pt x="23" y="1096"/>
                    <a:pt x="0" y="1142"/>
                    <a:pt x="23" y="1210"/>
                  </a:cubicBezTo>
                  <a:cubicBezTo>
                    <a:pt x="23" y="1233"/>
                    <a:pt x="23" y="1256"/>
                    <a:pt x="46" y="1279"/>
                  </a:cubicBezTo>
                  <a:cubicBezTo>
                    <a:pt x="46" y="1279"/>
                    <a:pt x="46" y="1302"/>
                    <a:pt x="23" y="1302"/>
                  </a:cubicBezTo>
                  <a:cubicBezTo>
                    <a:pt x="0" y="1393"/>
                    <a:pt x="23" y="1507"/>
                    <a:pt x="91" y="1576"/>
                  </a:cubicBezTo>
                  <a:cubicBezTo>
                    <a:pt x="137" y="1621"/>
                    <a:pt x="183" y="1644"/>
                    <a:pt x="228" y="1667"/>
                  </a:cubicBezTo>
                  <a:cubicBezTo>
                    <a:pt x="320" y="1735"/>
                    <a:pt x="388" y="1781"/>
                    <a:pt x="479" y="1849"/>
                  </a:cubicBezTo>
                  <a:cubicBezTo>
                    <a:pt x="571" y="1918"/>
                    <a:pt x="685" y="1964"/>
                    <a:pt x="776" y="2032"/>
                  </a:cubicBezTo>
                  <a:cubicBezTo>
                    <a:pt x="890" y="2101"/>
                    <a:pt x="1004" y="2169"/>
                    <a:pt x="1119" y="2260"/>
                  </a:cubicBezTo>
                  <a:cubicBezTo>
                    <a:pt x="1210" y="2329"/>
                    <a:pt x="1301" y="2397"/>
                    <a:pt x="1392" y="2466"/>
                  </a:cubicBezTo>
                  <a:cubicBezTo>
                    <a:pt x="1484" y="2534"/>
                    <a:pt x="1575" y="2603"/>
                    <a:pt x="1666" y="2671"/>
                  </a:cubicBezTo>
                  <a:cubicBezTo>
                    <a:pt x="1803" y="2785"/>
                    <a:pt x="1917" y="2877"/>
                    <a:pt x="2032" y="2991"/>
                  </a:cubicBezTo>
                  <a:cubicBezTo>
                    <a:pt x="2169" y="3151"/>
                    <a:pt x="2328" y="3265"/>
                    <a:pt x="2465" y="3379"/>
                  </a:cubicBezTo>
                  <a:cubicBezTo>
                    <a:pt x="2534" y="3424"/>
                    <a:pt x="2579" y="3493"/>
                    <a:pt x="2625" y="3539"/>
                  </a:cubicBezTo>
                  <a:cubicBezTo>
                    <a:pt x="2648" y="3561"/>
                    <a:pt x="2671" y="3584"/>
                    <a:pt x="2694" y="3607"/>
                  </a:cubicBezTo>
                  <a:cubicBezTo>
                    <a:pt x="2716" y="3630"/>
                    <a:pt x="2762" y="3653"/>
                    <a:pt x="2785" y="3676"/>
                  </a:cubicBezTo>
                  <a:cubicBezTo>
                    <a:pt x="2847" y="3701"/>
                    <a:pt x="2910" y="3719"/>
                    <a:pt x="2969" y="3719"/>
                  </a:cubicBezTo>
                  <a:cubicBezTo>
                    <a:pt x="3017" y="3719"/>
                    <a:pt x="3063" y="3706"/>
                    <a:pt x="3104" y="3676"/>
                  </a:cubicBezTo>
                  <a:cubicBezTo>
                    <a:pt x="3218" y="3630"/>
                    <a:pt x="3310" y="3539"/>
                    <a:pt x="3378" y="3447"/>
                  </a:cubicBezTo>
                  <a:cubicBezTo>
                    <a:pt x="3447" y="3379"/>
                    <a:pt x="3515" y="3310"/>
                    <a:pt x="3561" y="3219"/>
                  </a:cubicBezTo>
                  <a:cubicBezTo>
                    <a:pt x="3652" y="3105"/>
                    <a:pt x="3743" y="2968"/>
                    <a:pt x="3835" y="2854"/>
                  </a:cubicBezTo>
                  <a:cubicBezTo>
                    <a:pt x="3903" y="2763"/>
                    <a:pt x="3972" y="2648"/>
                    <a:pt x="4040" y="2557"/>
                  </a:cubicBezTo>
                  <a:cubicBezTo>
                    <a:pt x="4063" y="2511"/>
                    <a:pt x="4086" y="2443"/>
                    <a:pt x="4132" y="2397"/>
                  </a:cubicBezTo>
                  <a:cubicBezTo>
                    <a:pt x="4154" y="2352"/>
                    <a:pt x="4177" y="2306"/>
                    <a:pt x="4200" y="2260"/>
                  </a:cubicBezTo>
                  <a:cubicBezTo>
                    <a:pt x="4200" y="2169"/>
                    <a:pt x="4200" y="2192"/>
                    <a:pt x="4200" y="2101"/>
                  </a:cubicBezTo>
                  <a:cubicBezTo>
                    <a:pt x="4200" y="2055"/>
                    <a:pt x="4177" y="2032"/>
                    <a:pt x="4177" y="2009"/>
                  </a:cubicBezTo>
                  <a:cubicBezTo>
                    <a:pt x="4154" y="1964"/>
                    <a:pt x="4132" y="1941"/>
                    <a:pt x="4109" y="1895"/>
                  </a:cubicBezTo>
                  <a:cubicBezTo>
                    <a:pt x="4063" y="1872"/>
                    <a:pt x="4040" y="1827"/>
                    <a:pt x="3995" y="1804"/>
                  </a:cubicBezTo>
                  <a:cubicBezTo>
                    <a:pt x="3858" y="1690"/>
                    <a:pt x="3721" y="1553"/>
                    <a:pt x="3561" y="1461"/>
                  </a:cubicBezTo>
                  <a:cubicBezTo>
                    <a:pt x="3287" y="1256"/>
                    <a:pt x="3013" y="1096"/>
                    <a:pt x="2739" y="914"/>
                  </a:cubicBezTo>
                  <a:cubicBezTo>
                    <a:pt x="2579" y="822"/>
                    <a:pt x="2442" y="731"/>
                    <a:pt x="2305" y="640"/>
                  </a:cubicBezTo>
                  <a:cubicBezTo>
                    <a:pt x="2169" y="548"/>
                    <a:pt x="2032" y="457"/>
                    <a:pt x="1895" y="366"/>
                  </a:cubicBezTo>
                  <a:cubicBezTo>
                    <a:pt x="1803" y="297"/>
                    <a:pt x="1712" y="229"/>
                    <a:pt x="1598" y="160"/>
                  </a:cubicBezTo>
                  <a:cubicBezTo>
                    <a:pt x="1529" y="115"/>
                    <a:pt x="1438" y="92"/>
                    <a:pt x="1370" y="46"/>
                  </a:cubicBezTo>
                  <a:cubicBezTo>
                    <a:pt x="1301" y="23"/>
                    <a:pt x="1233" y="1"/>
                    <a:pt x="1187" y="1"/>
                  </a:cubicBezTo>
                  <a:cubicBezTo>
                    <a:pt x="1164" y="1"/>
                    <a:pt x="1164" y="23"/>
                    <a:pt x="1164" y="23"/>
                  </a:cubicBezTo>
                  <a:cubicBezTo>
                    <a:pt x="1141" y="1"/>
                    <a:pt x="1119" y="1"/>
                    <a:pt x="1096" y="1"/>
                  </a:cubicBezTo>
                  <a:close/>
                </a:path>
              </a:pathLst>
            </a:custGeom>
            <a:solidFill>
              <a:srgbClr val="CA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8"/>
            <p:cNvSpPr/>
            <p:nvPr/>
          </p:nvSpPr>
          <p:spPr>
            <a:xfrm>
              <a:off x="8728533" y="2709455"/>
              <a:ext cx="115634" cy="98003"/>
            </a:xfrm>
            <a:custGeom>
              <a:avLst/>
              <a:gdLst/>
              <a:ahLst/>
              <a:cxnLst/>
              <a:rect l="l" t="t" r="r" b="b"/>
              <a:pathLst>
                <a:path w="4132" h="3502" extrusionOk="0">
                  <a:moveTo>
                    <a:pt x="1142" y="1"/>
                  </a:moveTo>
                  <a:cubicBezTo>
                    <a:pt x="1096" y="1"/>
                    <a:pt x="1027" y="24"/>
                    <a:pt x="1005" y="69"/>
                  </a:cubicBezTo>
                  <a:cubicBezTo>
                    <a:pt x="982" y="115"/>
                    <a:pt x="936" y="160"/>
                    <a:pt x="913" y="206"/>
                  </a:cubicBezTo>
                  <a:cubicBezTo>
                    <a:pt x="913" y="206"/>
                    <a:pt x="890" y="229"/>
                    <a:pt x="868" y="252"/>
                  </a:cubicBezTo>
                  <a:cubicBezTo>
                    <a:pt x="799" y="320"/>
                    <a:pt x="708" y="412"/>
                    <a:pt x="639" y="503"/>
                  </a:cubicBezTo>
                  <a:cubicBezTo>
                    <a:pt x="548" y="594"/>
                    <a:pt x="457" y="685"/>
                    <a:pt x="388" y="800"/>
                  </a:cubicBezTo>
                  <a:cubicBezTo>
                    <a:pt x="320" y="891"/>
                    <a:pt x="251" y="959"/>
                    <a:pt x="206" y="1051"/>
                  </a:cubicBezTo>
                  <a:cubicBezTo>
                    <a:pt x="206" y="1051"/>
                    <a:pt x="206" y="1073"/>
                    <a:pt x="206" y="1073"/>
                  </a:cubicBezTo>
                  <a:cubicBezTo>
                    <a:pt x="160" y="1119"/>
                    <a:pt x="114" y="1165"/>
                    <a:pt x="69" y="1233"/>
                  </a:cubicBezTo>
                  <a:cubicBezTo>
                    <a:pt x="0" y="1302"/>
                    <a:pt x="0" y="1393"/>
                    <a:pt x="23" y="1484"/>
                  </a:cubicBezTo>
                  <a:cubicBezTo>
                    <a:pt x="23" y="1576"/>
                    <a:pt x="114" y="1644"/>
                    <a:pt x="183" y="1690"/>
                  </a:cubicBezTo>
                  <a:cubicBezTo>
                    <a:pt x="320" y="1758"/>
                    <a:pt x="480" y="1827"/>
                    <a:pt x="617" y="1895"/>
                  </a:cubicBezTo>
                  <a:cubicBezTo>
                    <a:pt x="754" y="1964"/>
                    <a:pt x="868" y="2078"/>
                    <a:pt x="1005" y="2169"/>
                  </a:cubicBezTo>
                  <a:cubicBezTo>
                    <a:pt x="1142" y="2260"/>
                    <a:pt x="1256" y="2375"/>
                    <a:pt x="1393" y="2466"/>
                  </a:cubicBezTo>
                  <a:cubicBezTo>
                    <a:pt x="1507" y="2557"/>
                    <a:pt x="1621" y="2648"/>
                    <a:pt x="1735" y="2740"/>
                  </a:cubicBezTo>
                  <a:cubicBezTo>
                    <a:pt x="1803" y="2785"/>
                    <a:pt x="1872" y="2831"/>
                    <a:pt x="1940" y="2877"/>
                  </a:cubicBezTo>
                  <a:cubicBezTo>
                    <a:pt x="2055" y="2945"/>
                    <a:pt x="2146" y="3036"/>
                    <a:pt x="2237" y="3105"/>
                  </a:cubicBezTo>
                  <a:cubicBezTo>
                    <a:pt x="2351" y="3173"/>
                    <a:pt x="2443" y="3242"/>
                    <a:pt x="2557" y="3310"/>
                  </a:cubicBezTo>
                  <a:cubicBezTo>
                    <a:pt x="2625" y="3356"/>
                    <a:pt x="2716" y="3402"/>
                    <a:pt x="2808" y="3424"/>
                  </a:cubicBezTo>
                  <a:cubicBezTo>
                    <a:pt x="2808" y="3447"/>
                    <a:pt x="2831" y="3447"/>
                    <a:pt x="2853" y="3447"/>
                  </a:cubicBezTo>
                  <a:cubicBezTo>
                    <a:pt x="2853" y="3447"/>
                    <a:pt x="2853" y="3447"/>
                    <a:pt x="2853" y="3470"/>
                  </a:cubicBezTo>
                  <a:cubicBezTo>
                    <a:pt x="2894" y="3491"/>
                    <a:pt x="2945" y="3502"/>
                    <a:pt x="2996" y="3502"/>
                  </a:cubicBezTo>
                  <a:cubicBezTo>
                    <a:pt x="3059" y="3502"/>
                    <a:pt x="3123" y="3485"/>
                    <a:pt x="3173" y="3447"/>
                  </a:cubicBezTo>
                  <a:cubicBezTo>
                    <a:pt x="3173" y="3447"/>
                    <a:pt x="3196" y="3424"/>
                    <a:pt x="3196" y="3424"/>
                  </a:cubicBezTo>
                  <a:cubicBezTo>
                    <a:pt x="3287" y="3402"/>
                    <a:pt x="3356" y="3310"/>
                    <a:pt x="3401" y="3265"/>
                  </a:cubicBezTo>
                  <a:cubicBezTo>
                    <a:pt x="3470" y="3196"/>
                    <a:pt x="3515" y="3128"/>
                    <a:pt x="3561" y="3059"/>
                  </a:cubicBezTo>
                  <a:cubicBezTo>
                    <a:pt x="3584" y="3036"/>
                    <a:pt x="3607" y="3014"/>
                    <a:pt x="3630" y="2991"/>
                  </a:cubicBezTo>
                  <a:cubicBezTo>
                    <a:pt x="3630" y="2968"/>
                    <a:pt x="3652" y="2945"/>
                    <a:pt x="3652" y="2945"/>
                  </a:cubicBezTo>
                  <a:cubicBezTo>
                    <a:pt x="3675" y="2922"/>
                    <a:pt x="3675" y="2900"/>
                    <a:pt x="3698" y="2877"/>
                  </a:cubicBezTo>
                  <a:cubicBezTo>
                    <a:pt x="3766" y="2763"/>
                    <a:pt x="3835" y="2671"/>
                    <a:pt x="3903" y="2557"/>
                  </a:cubicBezTo>
                  <a:cubicBezTo>
                    <a:pt x="3949" y="2489"/>
                    <a:pt x="4018" y="2420"/>
                    <a:pt x="4040" y="2329"/>
                  </a:cubicBezTo>
                  <a:cubicBezTo>
                    <a:pt x="4109" y="2215"/>
                    <a:pt x="4132" y="2055"/>
                    <a:pt x="4063" y="1918"/>
                  </a:cubicBezTo>
                  <a:cubicBezTo>
                    <a:pt x="4018" y="1850"/>
                    <a:pt x="3949" y="1781"/>
                    <a:pt x="3903" y="1713"/>
                  </a:cubicBezTo>
                  <a:cubicBezTo>
                    <a:pt x="3835" y="1644"/>
                    <a:pt x="3766" y="1576"/>
                    <a:pt x="3675" y="1507"/>
                  </a:cubicBezTo>
                  <a:cubicBezTo>
                    <a:pt x="3561" y="1416"/>
                    <a:pt x="3401" y="1347"/>
                    <a:pt x="3264" y="1256"/>
                  </a:cubicBezTo>
                  <a:cubicBezTo>
                    <a:pt x="3150" y="1188"/>
                    <a:pt x="3013" y="1119"/>
                    <a:pt x="2876" y="1028"/>
                  </a:cubicBezTo>
                  <a:cubicBezTo>
                    <a:pt x="2739" y="937"/>
                    <a:pt x="2580" y="845"/>
                    <a:pt x="2443" y="754"/>
                  </a:cubicBezTo>
                  <a:cubicBezTo>
                    <a:pt x="2306" y="663"/>
                    <a:pt x="2169" y="549"/>
                    <a:pt x="2032" y="434"/>
                  </a:cubicBezTo>
                  <a:cubicBezTo>
                    <a:pt x="1918" y="366"/>
                    <a:pt x="1803" y="275"/>
                    <a:pt x="1689" y="206"/>
                  </a:cubicBezTo>
                  <a:cubicBezTo>
                    <a:pt x="1575" y="138"/>
                    <a:pt x="1484" y="92"/>
                    <a:pt x="1370" y="46"/>
                  </a:cubicBezTo>
                  <a:cubicBezTo>
                    <a:pt x="1339" y="46"/>
                    <a:pt x="1309" y="36"/>
                    <a:pt x="1285" y="36"/>
                  </a:cubicBezTo>
                  <a:cubicBezTo>
                    <a:pt x="1273" y="36"/>
                    <a:pt x="1263" y="39"/>
                    <a:pt x="1256" y="46"/>
                  </a:cubicBezTo>
                  <a:cubicBezTo>
                    <a:pt x="1233" y="24"/>
                    <a:pt x="1233" y="24"/>
                    <a:pt x="1233" y="24"/>
                  </a:cubicBezTo>
                  <a:cubicBezTo>
                    <a:pt x="1210" y="1"/>
                    <a:pt x="1164" y="1"/>
                    <a:pt x="1142" y="1"/>
                  </a:cubicBezTo>
                  <a:close/>
                </a:path>
              </a:pathLst>
            </a:custGeom>
            <a:solidFill>
              <a:srgbClr val="CA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8"/>
            <p:cNvSpPr/>
            <p:nvPr/>
          </p:nvSpPr>
          <p:spPr>
            <a:xfrm>
              <a:off x="8773869" y="2625136"/>
              <a:ext cx="53060" cy="79673"/>
            </a:xfrm>
            <a:custGeom>
              <a:avLst/>
              <a:gdLst/>
              <a:ahLst/>
              <a:cxnLst/>
              <a:rect l="l" t="t" r="r" b="b"/>
              <a:pathLst>
                <a:path w="1896" h="2847" extrusionOk="0">
                  <a:moveTo>
                    <a:pt x="1713" y="1"/>
                  </a:moveTo>
                  <a:cubicBezTo>
                    <a:pt x="1690" y="1"/>
                    <a:pt x="1667" y="1"/>
                    <a:pt x="1644" y="24"/>
                  </a:cubicBezTo>
                  <a:cubicBezTo>
                    <a:pt x="1599" y="46"/>
                    <a:pt x="1553" y="69"/>
                    <a:pt x="1507" y="115"/>
                  </a:cubicBezTo>
                  <a:cubicBezTo>
                    <a:pt x="1462" y="161"/>
                    <a:pt x="1416" y="206"/>
                    <a:pt x="1348" y="252"/>
                  </a:cubicBezTo>
                  <a:cubicBezTo>
                    <a:pt x="1302" y="320"/>
                    <a:pt x="1233" y="389"/>
                    <a:pt x="1188" y="457"/>
                  </a:cubicBezTo>
                  <a:cubicBezTo>
                    <a:pt x="1051" y="617"/>
                    <a:pt x="937" y="754"/>
                    <a:pt x="823" y="914"/>
                  </a:cubicBezTo>
                  <a:lnTo>
                    <a:pt x="800" y="937"/>
                  </a:lnTo>
                  <a:lnTo>
                    <a:pt x="823" y="937"/>
                  </a:lnTo>
                  <a:cubicBezTo>
                    <a:pt x="686" y="1096"/>
                    <a:pt x="549" y="1256"/>
                    <a:pt x="389" y="1393"/>
                  </a:cubicBezTo>
                  <a:cubicBezTo>
                    <a:pt x="275" y="1507"/>
                    <a:pt x="161" y="1644"/>
                    <a:pt x="92" y="1781"/>
                  </a:cubicBezTo>
                  <a:cubicBezTo>
                    <a:pt x="92" y="1804"/>
                    <a:pt x="69" y="1827"/>
                    <a:pt x="69" y="1850"/>
                  </a:cubicBezTo>
                  <a:cubicBezTo>
                    <a:pt x="24" y="1918"/>
                    <a:pt x="1" y="1964"/>
                    <a:pt x="1" y="2055"/>
                  </a:cubicBezTo>
                  <a:cubicBezTo>
                    <a:pt x="1" y="2101"/>
                    <a:pt x="24" y="2169"/>
                    <a:pt x="47" y="2215"/>
                  </a:cubicBezTo>
                  <a:cubicBezTo>
                    <a:pt x="69" y="2283"/>
                    <a:pt x="138" y="2329"/>
                    <a:pt x="183" y="2352"/>
                  </a:cubicBezTo>
                  <a:cubicBezTo>
                    <a:pt x="229" y="2375"/>
                    <a:pt x="275" y="2397"/>
                    <a:pt x="320" y="2420"/>
                  </a:cubicBezTo>
                  <a:cubicBezTo>
                    <a:pt x="389" y="2466"/>
                    <a:pt x="480" y="2534"/>
                    <a:pt x="549" y="2580"/>
                  </a:cubicBezTo>
                  <a:cubicBezTo>
                    <a:pt x="617" y="2603"/>
                    <a:pt x="663" y="2626"/>
                    <a:pt x="708" y="2671"/>
                  </a:cubicBezTo>
                  <a:cubicBezTo>
                    <a:pt x="777" y="2694"/>
                    <a:pt x="845" y="2763"/>
                    <a:pt x="914" y="2808"/>
                  </a:cubicBezTo>
                  <a:cubicBezTo>
                    <a:pt x="941" y="2835"/>
                    <a:pt x="983" y="2846"/>
                    <a:pt x="1027" y="2846"/>
                  </a:cubicBezTo>
                  <a:cubicBezTo>
                    <a:pt x="1059" y="2846"/>
                    <a:pt x="1091" y="2841"/>
                    <a:pt x="1119" y="2831"/>
                  </a:cubicBezTo>
                  <a:cubicBezTo>
                    <a:pt x="1211" y="2831"/>
                    <a:pt x="1279" y="2763"/>
                    <a:pt x="1302" y="2694"/>
                  </a:cubicBezTo>
                  <a:cubicBezTo>
                    <a:pt x="1348" y="2649"/>
                    <a:pt x="1370" y="2557"/>
                    <a:pt x="1348" y="2489"/>
                  </a:cubicBezTo>
                  <a:cubicBezTo>
                    <a:pt x="1325" y="2397"/>
                    <a:pt x="1279" y="2352"/>
                    <a:pt x="1211" y="2306"/>
                  </a:cubicBezTo>
                  <a:cubicBezTo>
                    <a:pt x="1142" y="2238"/>
                    <a:pt x="1074" y="2192"/>
                    <a:pt x="982" y="2146"/>
                  </a:cubicBezTo>
                  <a:cubicBezTo>
                    <a:pt x="937" y="2101"/>
                    <a:pt x="868" y="2078"/>
                    <a:pt x="800" y="2032"/>
                  </a:cubicBezTo>
                  <a:cubicBezTo>
                    <a:pt x="754" y="2009"/>
                    <a:pt x="686" y="1987"/>
                    <a:pt x="640" y="1941"/>
                  </a:cubicBezTo>
                  <a:cubicBezTo>
                    <a:pt x="663" y="1872"/>
                    <a:pt x="708" y="1804"/>
                    <a:pt x="754" y="1735"/>
                  </a:cubicBezTo>
                  <a:cubicBezTo>
                    <a:pt x="845" y="1599"/>
                    <a:pt x="914" y="1462"/>
                    <a:pt x="1005" y="1325"/>
                  </a:cubicBezTo>
                  <a:cubicBezTo>
                    <a:pt x="1188" y="1028"/>
                    <a:pt x="1370" y="754"/>
                    <a:pt x="1576" y="480"/>
                  </a:cubicBezTo>
                  <a:cubicBezTo>
                    <a:pt x="1621" y="434"/>
                    <a:pt x="1667" y="366"/>
                    <a:pt x="1736" y="320"/>
                  </a:cubicBezTo>
                  <a:cubicBezTo>
                    <a:pt x="1758" y="320"/>
                    <a:pt x="1758" y="298"/>
                    <a:pt x="1781" y="298"/>
                  </a:cubicBezTo>
                  <a:cubicBezTo>
                    <a:pt x="1850" y="252"/>
                    <a:pt x="1895" y="161"/>
                    <a:pt x="1850" y="92"/>
                  </a:cubicBezTo>
                  <a:cubicBezTo>
                    <a:pt x="1827" y="46"/>
                    <a:pt x="1758" y="1"/>
                    <a:pt x="1713" y="1"/>
                  </a:cubicBezTo>
                  <a:close/>
                </a:path>
              </a:pathLst>
            </a:custGeom>
            <a:solidFill>
              <a:srgbClr val="CA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8"/>
            <p:cNvSpPr/>
            <p:nvPr/>
          </p:nvSpPr>
          <p:spPr>
            <a:xfrm>
              <a:off x="8778990" y="2627067"/>
              <a:ext cx="128423" cy="116921"/>
            </a:xfrm>
            <a:custGeom>
              <a:avLst/>
              <a:gdLst/>
              <a:ahLst/>
              <a:cxnLst/>
              <a:rect l="l" t="t" r="r" b="b"/>
              <a:pathLst>
                <a:path w="4589" h="4178" extrusionOk="0">
                  <a:moveTo>
                    <a:pt x="4496" y="2353"/>
                  </a:moveTo>
                  <a:cubicBezTo>
                    <a:pt x="4489" y="2368"/>
                    <a:pt x="4481" y="2382"/>
                    <a:pt x="4474" y="2397"/>
                  </a:cubicBezTo>
                  <a:cubicBezTo>
                    <a:pt x="4489" y="2382"/>
                    <a:pt x="4494" y="2368"/>
                    <a:pt x="4496" y="2353"/>
                  </a:cubicBezTo>
                  <a:close/>
                  <a:moveTo>
                    <a:pt x="1530" y="0"/>
                  </a:moveTo>
                  <a:cubicBezTo>
                    <a:pt x="1484" y="0"/>
                    <a:pt x="1438" y="0"/>
                    <a:pt x="1393" y="23"/>
                  </a:cubicBezTo>
                  <a:lnTo>
                    <a:pt x="1324" y="46"/>
                  </a:lnTo>
                  <a:cubicBezTo>
                    <a:pt x="1279" y="69"/>
                    <a:pt x="1256" y="92"/>
                    <a:pt x="1210" y="137"/>
                  </a:cubicBezTo>
                  <a:cubicBezTo>
                    <a:pt x="1165" y="183"/>
                    <a:pt x="1096" y="229"/>
                    <a:pt x="1050" y="297"/>
                  </a:cubicBezTo>
                  <a:cubicBezTo>
                    <a:pt x="982" y="365"/>
                    <a:pt x="913" y="457"/>
                    <a:pt x="845" y="525"/>
                  </a:cubicBezTo>
                  <a:cubicBezTo>
                    <a:pt x="799" y="617"/>
                    <a:pt x="731" y="708"/>
                    <a:pt x="662" y="799"/>
                  </a:cubicBezTo>
                  <a:cubicBezTo>
                    <a:pt x="548" y="959"/>
                    <a:pt x="434" y="1142"/>
                    <a:pt x="320" y="1301"/>
                  </a:cubicBezTo>
                  <a:cubicBezTo>
                    <a:pt x="252" y="1393"/>
                    <a:pt x="206" y="1461"/>
                    <a:pt x="160" y="1552"/>
                  </a:cubicBezTo>
                  <a:cubicBezTo>
                    <a:pt x="137" y="1575"/>
                    <a:pt x="115" y="1621"/>
                    <a:pt x="92" y="1666"/>
                  </a:cubicBezTo>
                  <a:cubicBezTo>
                    <a:pt x="46" y="1735"/>
                    <a:pt x="0" y="1803"/>
                    <a:pt x="23" y="1895"/>
                  </a:cubicBezTo>
                  <a:cubicBezTo>
                    <a:pt x="23" y="1963"/>
                    <a:pt x="46" y="2032"/>
                    <a:pt x="92" y="2077"/>
                  </a:cubicBezTo>
                  <a:cubicBezTo>
                    <a:pt x="115" y="2123"/>
                    <a:pt x="160" y="2146"/>
                    <a:pt x="206" y="2169"/>
                  </a:cubicBezTo>
                  <a:lnTo>
                    <a:pt x="320" y="2169"/>
                  </a:lnTo>
                  <a:cubicBezTo>
                    <a:pt x="366" y="2260"/>
                    <a:pt x="411" y="2283"/>
                    <a:pt x="503" y="2328"/>
                  </a:cubicBezTo>
                  <a:cubicBezTo>
                    <a:pt x="529" y="2335"/>
                    <a:pt x="556" y="2338"/>
                    <a:pt x="583" y="2338"/>
                  </a:cubicBezTo>
                  <a:cubicBezTo>
                    <a:pt x="649" y="2338"/>
                    <a:pt x="719" y="2322"/>
                    <a:pt x="799" y="2306"/>
                  </a:cubicBezTo>
                  <a:cubicBezTo>
                    <a:pt x="799" y="2306"/>
                    <a:pt x="799" y="2306"/>
                    <a:pt x="822" y="2283"/>
                  </a:cubicBezTo>
                  <a:lnTo>
                    <a:pt x="822" y="2283"/>
                  </a:lnTo>
                  <a:cubicBezTo>
                    <a:pt x="777" y="2374"/>
                    <a:pt x="754" y="2443"/>
                    <a:pt x="799" y="2534"/>
                  </a:cubicBezTo>
                  <a:cubicBezTo>
                    <a:pt x="799" y="2602"/>
                    <a:pt x="822" y="2648"/>
                    <a:pt x="868" y="2671"/>
                  </a:cubicBezTo>
                  <a:cubicBezTo>
                    <a:pt x="891" y="2694"/>
                    <a:pt x="913" y="2716"/>
                    <a:pt x="936" y="2739"/>
                  </a:cubicBezTo>
                  <a:cubicBezTo>
                    <a:pt x="982" y="2762"/>
                    <a:pt x="1028" y="2785"/>
                    <a:pt x="1073" y="2785"/>
                  </a:cubicBezTo>
                  <a:lnTo>
                    <a:pt x="1119" y="2785"/>
                  </a:lnTo>
                  <a:cubicBezTo>
                    <a:pt x="1142" y="2808"/>
                    <a:pt x="1187" y="2831"/>
                    <a:pt x="1210" y="2853"/>
                  </a:cubicBezTo>
                  <a:cubicBezTo>
                    <a:pt x="1233" y="2876"/>
                    <a:pt x="1233" y="2899"/>
                    <a:pt x="1256" y="2922"/>
                  </a:cubicBezTo>
                  <a:cubicBezTo>
                    <a:pt x="1302" y="3036"/>
                    <a:pt x="1438" y="3104"/>
                    <a:pt x="1575" y="3104"/>
                  </a:cubicBezTo>
                  <a:cubicBezTo>
                    <a:pt x="1575" y="3127"/>
                    <a:pt x="1598" y="3150"/>
                    <a:pt x="1621" y="3150"/>
                  </a:cubicBezTo>
                  <a:cubicBezTo>
                    <a:pt x="1667" y="3219"/>
                    <a:pt x="1712" y="3287"/>
                    <a:pt x="1804" y="3310"/>
                  </a:cubicBezTo>
                  <a:cubicBezTo>
                    <a:pt x="1849" y="3356"/>
                    <a:pt x="1918" y="3424"/>
                    <a:pt x="1986" y="3493"/>
                  </a:cubicBezTo>
                  <a:cubicBezTo>
                    <a:pt x="2009" y="3515"/>
                    <a:pt x="2032" y="3538"/>
                    <a:pt x="2078" y="3561"/>
                  </a:cubicBezTo>
                  <a:cubicBezTo>
                    <a:pt x="2100" y="3584"/>
                    <a:pt x="2123" y="3607"/>
                    <a:pt x="2146" y="3629"/>
                  </a:cubicBezTo>
                  <a:cubicBezTo>
                    <a:pt x="2215" y="3698"/>
                    <a:pt x="2283" y="3744"/>
                    <a:pt x="2351" y="3789"/>
                  </a:cubicBezTo>
                  <a:cubicBezTo>
                    <a:pt x="2420" y="3858"/>
                    <a:pt x="2488" y="3881"/>
                    <a:pt x="2557" y="3926"/>
                  </a:cubicBezTo>
                  <a:cubicBezTo>
                    <a:pt x="2648" y="3995"/>
                    <a:pt x="2762" y="4063"/>
                    <a:pt x="2854" y="4132"/>
                  </a:cubicBezTo>
                  <a:cubicBezTo>
                    <a:pt x="2922" y="4154"/>
                    <a:pt x="2991" y="4177"/>
                    <a:pt x="3059" y="4177"/>
                  </a:cubicBezTo>
                  <a:cubicBezTo>
                    <a:pt x="3105" y="4177"/>
                    <a:pt x="3150" y="4177"/>
                    <a:pt x="3196" y="4132"/>
                  </a:cubicBezTo>
                  <a:cubicBezTo>
                    <a:pt x="3242" y="4109"/>
                    <a:pt x="3264" y="4086"/>
                    <a:pt x="3287" y="4063"/>
                  </a:cubicBezTo>
                  <a:cubicBezTo>
                    <a:pt x="3379" y="3972"/>
                    <a:pt x="3424" y="3881"/>
                    <a:pt x="3493" y="3812"/>
                  </a:cubicBezTo>
                  <a:cubicBezTo>
                    <a:pt x="3584" y="3675"/>
                    <a:pt x="3698" y="3538"/>
                    <a:pt x="3789" y="3401"/>
                  </a:cubicBezTo>
                  <a:cubicBezTo>
                    <a:pt x="3972" y="3173"/>
                    <a:pt x="4155" y="2922"/>
                    <a:pt x="4314" y="2694"/>
                  </a:cubicBezTo>
                  <a:cubicBezTo>
                    <a:pt x="4383" y="2580"/>
                    <a:pt x="4451" y="2465"/>
                    <a:pt x="4497" y="2328"/>
                  </a:cubicBezTo>
                  <a:lnTo>
                    <a:pt x="4497" y="2328"/>
                  </a:lnTo>
                  <a:cubicBezTo>
                    <a:pt x="4497" y="2337"/>
                    <a:pt x="4497" y="2345"/>
                    <a:pt x="4496" y="2353"/>
                  </a:cubicBezTo>
                  <a:lnTo>
                    <a:pt x="4496" y="2353"/>
                  </a:lnTo>
                  <a:cubicBezTo>
                    <a:pt x="4512" y="2322"/>
                    <a:pt x="4527" y="2291"/>
                    <a:pt x="4543" y="2260"/>
                  </a:cubicBezTo>
                  <a:cubicBezTo>
                    <a:pt x="4588" y="2169"/>
                    <a:pt x="4543" y="2032"/>
                    <a:pt x="4497" y="1940"/>
                  </a:cubicBezTo>
                  <a:cubicBezTo>
                    <a:pt x="4429" y="1826"/>
                    <a:pt x="4314" y="1758"/>
                    <a:pt x="4200" y="1666"/>
                  </a:cubicBezTo>
                  <a:cubicBezTo>
                    <a:pt x="4155" y="1621"/>
                    <a:pt x="4086" y="1575"/>
                    <a:pt x="4018" y="1530"/>
                  </a:cubicBezTo>
                  <a:cubicBezTo>
                    <a:pt x="3881" y="1438"/>
                    <a:pt x="3744" y="1324"/>
                    <a:pt x="3584" y="1233"/>
                  </a:cubicBezTo>
                  <a:cubicBezTo>
                    <a:pt x="3447" y="1142"/>
                    <a:pt x="3310" y="1050"/>
                    <a:pt x="3173" y="959"/>
                  </a:cubicBezTo>
                  <a:cubicBezTo>
                    <a:pt x="2968" y="822"/>
                    <a:pt x="2785" y="685"/>
                    <a:pt x="2603" y="548"/>
                  </a:cubicBezTo>
                  <a:cubicBezTo>
                    <a:pt x="2580" y="525"/>
                    <a:pt x="2557" y="502"/>
                    <a:pt x="2511" y="480"/>
                  </a:cubicBezTo>
                  <a:cubicBezTo>
                    <a:pt x="2488" y="457"/>
                    <a:pt x="2443" y="434"/>
                    <a:pt x="2397" y="411"/>
                  </a:cubicBezTo>
                  <a:cubicBezTo>
                    <a:pt x="2283" y="320"/>
                    <a:pt x="2169" y="229"/>
                    <a:pt x="2032" y="160"/>
                  </a:cubicBezTo>
                  <a:cubicBezTo>
                    <a:pt x="1986" y="137"/>
                    <a:pt x="1941" y="114"/>
                    <a:pt x="1872" y="92"/>
                  </a:cubicBezTo>
                  <a:cubicBezTo>
                    <a:pt x="1849" y="69"/>
                    <a:pt x="1804" y="69"/>
                    <a:pt x="1758" y="69"/>
                  </a:cubicBezTo>
                  <a:cubicBezTo>
                    <a:pt x="1735" y="69"/>
                    <a:pt x="1712" y="46"/>
                    <a:pt x="1690" y="46"/>
                  </a:cubicBezTo>
                  <a:cubicBezTo>
                    <a:pt x="1667" y="46"/>
                    <a:pt x="1667" y="23"/>
                    <a:pt x="1644" y="23"/>
                  </a:cubicBezTo>
                  <a:cubicBezTo>
                    <a:pt x="1598" y="0"/>
                    <a:pt x="1575" y="0"/>
                    <a:pt x="1530" y="0"/>
                  </a:cubicBezTo>
                  <a:close/>
                </a:path>
              </a:pathLst>
            </a:custGeom>
            <a:solidFill>
              <a:srgbClr val="CA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8"/>
            <p:cNvSpPr/>
            <p:nvPr/>
          </p:nvSpPr>
          <p:spPr>
            <a:xfrm>
              <a:off x="8703626" y="2974557"/>
              <a:ext cx="57509" cy="64533"/>
            </a:xfrm>
            <a:custGeom>
              <a:avLst/>
              <a:gdLst/>
              <a:ahLst/>
              <a:cxnLst/>
              <a:rect l="l" t="t" r="r" b="b"/>
              <a:pathLst>
                <a:path w="2055" h="2306" extrusionOk="0">
                  <a:moveTo>
                    <a:pt x="1803" y="1393"/>
                  </a:moveTo>
                  <a:lnTo>
                    <a:pt x="1794" y="1411"/>
                  </a:lnTo>
                  <a:lnTo>
                    <a:pt x="1794" y="1411"/>
                  </a:lnTo>
                  <a:cubicBezTo>
                    <a:pt x="1799" y="1408"/>
                    <a:pt x="1803" y="1403"/>
                    <a:pt x="1803" y="1393"/>
                  </a:cubicBezTo>
                  <a:close/>
                  <a:moveTo>
                    <a:pt x="1794" y="1411"/>
                  </a:moveTo>
                  <a:lnTo>
                    <a:pt x="1794" y="1411"/>
                  </a:lnTo>
                  <a:cubicBezTo>
                    <a:pt x="1788" y="1415"/>
                    <a:pt x="1780" y="1415"/>
                    <a:pt x="1780" y="1415"/>
                  </a:cubicBezTo>
                  <a:cubicBezTo>
                    <a:pt x="1780" y="1438"/>
                    <a:pt x="1780" y="1438"/>
                    <a:pt x="1780" y="1438"/>
                  </a:cubicBezTo>
                  <a:lnTo>
                    <a:pt x="1794" y="1411"/>
                  </a:lnTo>
                  <a:close/>
                  <a:moveTo>
                    <a:pt x="1324" y="0"/>
                  </a:moveTo>
                  <a:cubicBezTo>
                    <a:pt x="1278" y="0"/>
                    <a:pt x="1233" y="23"/>
                    <a:pt x="1210" y="69"/>
                  </a:cubicBezTo>
                  <a:cubicBezTo>
                    <a:pt x="1119" y="206"/>
                    <a:pt x="1050" y="320"/>
                    <a:pt x="982" y="434"/>
                  </a:cubicBezTo>
                  <a:cubicBezTo>
                    <a:pt x="890" y="594"/>
                    <a:pt x="776" y="753"/>
                    <a:pt x="662" y="913"/>
                  </a:cubicBezTo>
                  <a:cubicBezTo>
                    <a:pt x="548" y="1027"/>
                    <a:pt x="434" y="1141"/>
                    <a:pt x="320" y="1233"/>
                  </a:cubicBezTo>
                  <a:cubicBezTo>
                    <a:pt x="297" y="1256"/>
                    <a:pt x="274" y="1301"/>
                    <a:pt x="251" y="1324"/>
                  </a:cubicBezTo>
                  <a:cubicBezTo>
                    <a:pt x="251" y="1324"/>
                    <a:pt x="228" y="1324"/>
                    <a:pt x="228" y="1347"/>
                  </a:cubicBezTo>
                  <a:cubicBezTo>
                    <a:pt x="160" y="1393"/>
                    <a:pt x="114" y="1415"/>
                    <a:pt x="69" y="1461"/>
                  </a:cubicBezTo>
                  <a:cubicBezTo>
                    <a:pt x="0" y="1552"/>
                    <a:pt x="0" y="1666"/>
                    <a:pt x="69" y="1735"/>
                  </a:cubicBezTo>
                  <a:cubicBezTo>
                    <a:pt x="91" y="1803"/>
                    <a:pt x="160" y="1826"/>
                    <a:pt x="206" y="1826"/>
                  </a:cubicBezTo>
                  <a:cubicBezTo>
                    <a:pt x="226" y="1833"/>
                    <a:pt x="244" y="1836"/>
                    <a:pt x="261" y="1836"/>
                  </a:cubicBezTo>
                  <a:cubicBezTo>
                    <a:pt x="303" y="1836"/>
                    <a:pt x="340" y="1820"/>
                    <a:pt x="388" y="1803"/>
                  </a:cubicBezTo>
                  <a:cubicBezTo>
                    <a:pt x="411" y="1781"/>
                    <a:pt x="434" y="1758"/>
                    <a:pt x="457" y="1735"/>
                  </a:cubicBezTo>
                  <a:cubicBezTo>
                    <a:pt x="457" y="1758"/>
                    <a:pt x="457" y="1758"/>
                    <a:pt x="479" y="1781"/>
                  </a:cubicBezTo>
                  <a:cubicBezTo>
                    <a:pt x="479" y="1826"/>
                    <a:pt x="525" y="1849"/>
                    <a:pt x="571" y="1872"/>
                  </a:cubicBezTo>
                  <a:cubicBezTo>
                    <a:pt x="571" y="1940"/>
                    <a:pt x="594" y="1986"/>
                    <a:pt x="662" y="2032"/>
                  </a:cubicBezTo>
                  <a:cubicBezTo>
                    <a:pt x="662" y="2054"/>
                    <a:pt x="662" y="2077"/>
                    <a:pt x="685" y="2100"/>
                  </a:cubicBezTo>
                  <a:cubicBezTo>
                    <a:pt x="708" y="2169"/>
                    <a:pt x="753" y="2260"/>
                    <a:pt x="845" y="2260"/>
                  </a:cubicBezTo>
                  <a:cubicBezTo>
                    <a:pt x="890" y="2283"/>
                    <a:pt x="936" y="2306"/>
                    <a:pt x="982" y="2306"/>
                  </a:cubicBezTo>
                  <a:cubicBezTo>
                    <a:pt x="1050" y="2283"/>
                    <a:pt x="1096" y="2260"/>
                    <a:pt x="1141" y="2237"/>
                  </a:cubicBezTo>
                  <a:cubicBezTo>
                    <a:pt x="1187" y="2214"/>
                    <a:pt x="1210" y="2191"/>
                    <a:pt x="1233" y="2169"/>
                  </a:cubicBezTo>
                  <a:cubicBezTo>
                    <a:pt x="1324" y="2100"/>
                    <a:pt x="1392" y="2009"/>
                    <a:pt x="1438" y="1918"/>
                  </a:cubicBezTo>
                  <a:cubicBezTo>
                    <a:pt x="1575" y="1758"/>
                    <a:pt x="1689" y="1598"/>
                    <a:pt x="1780" y="1415"/>
                  </a:cubicBezTo>
                  <a:cubicBezTo>
                    <a:pt x="1826" y="1324"/>
                    <a:pt x="1895" y="1233"/>
                    <a:pt x="1940" y="1141"/>
                  </a:cubicBezTo>
                  <a:cubicBezTo>
                    <a:pt x="1963" y="1096"/>
                    <a:pt x="1963" y="1050"/>
                    <a:pt x="1986" y="1005"/>
                  </a:cubicBezTo>
                  <a:cubicBezTo>
                    <a:pt x="2009" y="936"/>
                    <a:pt x="2032" y="890"/>
                    <a:pt x="2054" y="822"/>
                  </a:cubicBezTo>
                  <a:cubicBezTo>
                    <a:pt x="2054" y="776"/>
                    <a:pt x="2054" y="731"/>
                    <a:pt x="2032" y="662"/>
                  </a:cubicBezTo>
                  <a:cubicBezTo>
                    <a:pt x="2009" y="616"/>
                    <a:pt x="1986" y="594"/>
                    <a:pt x="1940" y="548"/>
                  </a:cubicBezTo>
                  <a:cubicBezTo>
                    <a:pt x="1917" y="525"/>
                    <a:pt x="1872" y="502"/>
                    <a:pt x="1826" y="502"/>
                  </a:cubicBezTo>
                  <a:lnTo>
                    <a:pt x="1803" y="502"/>
                  </a:lnTo>
                  <a:lnTo>
                    <a:pt x="1780" y="480"/>
                  </a:lnTo>
                  <a:cubicBezTo>
                    <a:pt x="1758" y="457"/>
                    <a:pt x="1735" y="434"/>
                    <a:pt x="1689" y="411"/>
                  </a:cubicBezTo>
                  <a:cubicBezTo>
                    <a:pt x="1644" y="388"/>
                    <a:pt x="1598" y="388"/>
                    <a:pt x="1552" y="388"/>
                  </a:cubicBezTo>
                  <a:cubicBezTo>
                    <a:pt x="1552" y="343"/>
                    <a:pt x="1529" y="297"/>
                    <a:pt x="1484" y="251"/>
                  </a:cubicBezTo>
                  <a:cubicBezTo>
                    <a:pt x="1507" y="183"/>
                    <a:pt x="1507" y="91"/>
                    <a:pt x="1438" y="46"/>
                  </a:cubicBezTo>
                  <a:cubicBezTo>
                    <a:pt x="1415" y="23"/>
                    <a:pt x="1370" y="0"/>
                    <a:pt x="1324"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8"/>
            <p:cNvSpPr/>
            <p:nvPr/>
          </p:nvSpPr>
          <p:spPr>
            <a:xfrm>
              <a:off x="8733010" y="2855733"/>
              <a:ext cx="43461" cy="45000"/>
            </a:xfrm>
            <a:custGeom>
              <a:avLst/>
              <a:gdLst/>
              <a:ahLst/>
              <a:cxnLst/>
              <a:rect l="l" t="t" r="r" b="b"/>
              <a:pathLst>
                <a:path w="1553" h="1608" extrusionOk="0">
                  <a:moveTo>
                    <a:pt x="525" y="1"/>
                  </a:moveTo>
                  <a:cubicBezTo>
                    <a:pt x="457" y="46"/>
                    <a:pt x="411" y="92"/>
                    <a:pt x="365" y="138"/>
                  </a:cubicBezTo>
                  <a:cubicBezTo>
                    <a:pt x="342" y="183"/>
                    <a:pt x="297" y="229"/>
                    <a:pt x="274" y="275"/>
                  </a:cubicBezTo>
                  <a:cubicBezTo>
                    <a:pt x="228" y="343"/>
                    <a:pt x="183" y="389"/>
                    <a:pt x="137" y="434"/>
                  </a:cubicBezTo>
                  <a:cubicBezTo>
                    <a:pt x="114" y="480"/>
                    <a:pt x="69" y="526"/>
                    <a:pt x="46" y="571"/>
                  </a:cubicBezTo>
                  <a:cubicBezTo>
                    <a:pt x="0" y="617"/>
                    <a:pt x="0" y="685"/>
                    <a:pt x="46" y="754"/>
                  </a:cubicBezTo>
                  <a:cubicBezTo>
                    <a:pt x="23" y="754"/>
                    <a:pt x="23" y="777"/>
                    <a:pt x="23" y="800"/>
                  </a:cubicBezTo>
                  <a:cubicBezTo>
                    <a:pt x="46" y="868"/>
                    <a:pt x="69" y="914"/>
                    <a:pt x="137" y="959"/>
                  </a:cubicBezTo>
                  <a:cubicBezTo>
                    <a:pt x="137" y="982"/>
                    <a:pt x="160" y="1028"/>
                    <a:pt x="183" y="1051"/>
                  </a:cubicBezTo>
                  <a:cubicBezTo>
                    <a:pt x="205" y="1096"/>
                    <a:pt x="228" y="1119"/>
                    <a:pt x="251" y="1142"/>
                  </a:cubicBezTo>
                  <a:cubicBezTo>
                    <a:pt x="251" y="1142"/>
                    <a:pt x="251" y="1142"/>
                    <a:pt x="251" y="1165"/>
                  </a:cubicBezTo>
                  <a:cubicBezTo>
                    <a:pt x="251" y="1210"/>
                    <a:pt x="251" y="1256"/>
                    <a:pt x="274" y="1279"/>
                  </a:cubicBezTo>
                  <a:cubicBezTo>
                    <a:pt x="297" y="1325"/>
                    <a:pt x="320" y="1370"/>
                    <a:pt x="342" y="1393"/>
                  </a:cubicBezTo>
                  <a:cubicBezTo>
                    <a:pt x="393" y="1431"/>
                    <a:pt x="450" y="1448"/>
                    <a:pt x="506" y="1448"/>
                  </a:cubicBezTo>
                  <a:cubicBezTo>
                    <a:pt x="552" y="1448"/>
                    <a:pt x="598" y="1436"/>
                    <a:pt x="639" y="1416"/>
                  </a:cubicBezTo>
                  <a:cubicBezTo>
                    <a:pt x="639" y="1416"/>
                    <a:pt x="662" y="1439"/>
                    <a:pt x="662" y="1462"/>
                  </a:cubicBezTo>
                  <a:cubicBezTo>
                    <a:pt x="708" y="1507"/>
                    <a:pt x="799" y="1553"/>
                    <a:pt x="867" y="1553"/>
                  </a:cubicBezTo>
                  <a:cubicBezTo>
                    <a:pt x="913" y="1576"/>
                    <a:pt x="936" y="1598"/>
                    <a:pt x="982" y="1598"/>
                  </a:cubicBezTo>
                  <a:cubicBezTo>
                    <a:pt x="994" y="1605"/>
                    <a:pt x="1008" y="1607"/>
                    <a:pt x="1022" y="1607"/>
                  </a:cubicBezTo>
                  <a:cubicBezTo>
                    <a:pt x="1062" y="1607"/>
                    <a:pt x="1108" y="1586"/>
                    <a:pt x="1141" y="1553"/>
                  </a:cubicBezTo>
                  <a:cubicBezTo>
                    <a:pt x="1233" y="1462"/>
                    <a:pt x="1347" y="1370"/>
                    <a:pt x="1415" y="1256"/>
                  </a:cubicBezTo>
                  <a:cubicBezTo>
                    <a:pt x="1461" y="1165"/>
                    <a:pt x="1529" y="1073"/>
                    <a:pt x="1552" y="959"/>
                  </a:cubicBezTo>
                  <a:cubicBezTo>
                    <a:pt x="1552" y="891"/>
                    <a:pt x="1552" y="845"/>
                    <a:pt x="1552" y="777"/>
                  </a:cubicBezTo>
                  <a:cubicBezTo>
                    <a:pt x="1529" y="708"/>
                    <a:pt x="1461" y="640"/>
                    <a:pt x="1415" y="617"/>
                  </a:cubicBezTo>
                  <a:cubicBezTo>
                    <a:pt x="1392" y="548"/>
                    <a:pt x="1370" y="480"/>
                    <a:pt x="1324" y="457"/>
                  </a:cubicBezTo>
                  <a:cubicBezTo>
                    <a:pt x="1278" y="434"/>
                    <a:pt x="1255" y="412"/>
                    <a:pt x="1233" y="389"/>
                  </a:cubicBezTo>
                  <a:cubicBezTo>
                    <a:pt x="1187" y="366"/>
                    <a:pt x="1141" y="366"/>
                    <a:pt x="1096" y="366"/>
                  </a:cubicBezTo>
                  <a:cubicBezTo>
                    <a:pt x="1096" y="366"/>
                    <a:pt x="1096" y="343"/>
                    <a:pt x="1073" y="343"/>
                  </a:cubicBezTo>
                  <a:cubicBezTo>
                    <a:pt x="1050" y="275"/>
                    <a:pt x="982" y="206"/>
                    <a:pt x="913" y="206"/>
                  </a:cubicBezTo>
                  <a:cubicBezTo>
                    <a:pt x="890" y="206"/>
                    <a:pt x="845" y="183"/>
                    <a:pt x="822" y="183"/>
                  </a:cubicBezTo>
                  <a:cubicBezTo>
                    <a:pt x="799" y="160"/>
                    <a:pt x="776" y="138"/>
                    <a:pt x="730" y="115"/>
                  </a:cubicBezTo>
                  <a:cubicBezTo>
                    <a:pt x="730" y="92"/>
                    <a:pt x="708" y="46"/>
                    <a:pt x="685" y="46"/>
                  </a:cubicBezTo>
                  <a:cubicBezTo>
                    <a:pt x="662" y="24"/>
                    <a:pt x="639" y="1"/>
                    <a:pt x="616"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8"/>
            <p:cNvSpPr/>
            <p:nvPr/>
          </p:nvSpPr>
          <p:spPr>
            <a:xfrm>
              <a:off x="8731079" y="2855089"/>
              <a:ext cx="22388" cy="28181"/>
            </a:xfrm>
            <a:custGeom>
              <a:avLst/>
              <a:gdLst/>
              <a:ahLst/>
              <a:cxnLst/>
              <a:rect l="l" t="t" r="r" b="b"/>
              <a:pathLst>
                <a:path w="800" h="1007" extrusionOk="0">
                  <a:moveTo>
                    <a:pt x="617" y="1"/>
                  </a:moveTo>
                  <a:cubicBezTo>
                    <a:pt x="548" y="1"/>
                    <a:pt x="480" y="47"/>
                    <a:pt x="457" y="115"/>
                  </a:cubicBezTo>
                  <a:cubicBezTo>
                    <a:pt x="411" y="183"/>
                    <a:pt x="366" y="275"/>
                    <a:pt x="320" y="366"/>
                  </a:cubicBezTo>
                  <a:cubicBezTo>
                    <a:pt x="252" y="480"/>
                    <a:pt x="160" y="617"/>
                    <a:pt x="46" y="754"/>
                  </a:cubicBezTo>
                  <a:cubicBezTo>
                    <a:pt x="1" y="823"/>
                    <a:pt x="23" y="914"/>
                    <a:pt x="92" y="982"/>
                  </a:cubicBezTo>
                  <a:cubicBezTo>
                    <a:pt x="116" y="999"/>
                    <a:pt x="143" y="1006"/>
                    <a:pt x="171" y="1006"/>
                  </a:cubicBezTo>
                  <a:cubicBezTo>
                    <a:pt x="222" y="1006"/>
                    <a:pt x="276" y="981"/>
                    <a:pt x="320" y="937"/>
                  </a:cubicBezTo>
                  <a:cubicBezTo>
                    <a:pt x="389" y="845"/>
                    <a:pt x="457" y="731"/>
                    <a:pt x="526" y="640"/>
                  </a:cubicBezTo>
                  <a:cubicBezTo>
                    <a:pt x="617" y="503"/>
                    <a:pt x="685" y="366"/>
                    <a:pt x="754" y="229"/>
                  </a:cubicBezTo>
                  <a:cubicBezTo>
                    <a:pt x="799" y="161"/>
                    <a:pt x="731" y="47"/>
                    <a:pt x="663" y="24"/>
                  </a:cubicBezTo>
                  <a:cubicBezTo>
                    <a:pt x="640" y="24"/>
                    <a:pt x="617" y="1"/>
                    <a:pt x="617"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8"/>
            <p:cNvSpPr/>
            <p:nvPr/>
          </p:nvSpPr>
          <p:spPr>
            <a:xfrm>
              <a:off x="8709363" y="2836563"/>
              <a:ext cx="25578" cy="31175"/>
            </a:xfrm>
            <a:custGeom>
              <a:avLst/>
              <a:gdLst/>
              <a:ahLst/>
              <a:cxnLst/>
              <a:rect l="l" t="t" r="r" b="b"/>
              <a:pathLst>
                <a:path w="914" h="1114" extrusionOk="0">
                  <a:moveTo>
                    <a:pt x="708" y="1"/>
                  </a:moveTo>
                  <a:cubicBezTo>
                    <a:pt x="685" y="1"/>
                    <a:pt x="617" y="24"/>
                    <a:pt x="594" y="69"/>
                  </a:cubicBezTo>
                  <a:cubicBezTo>
                    <a:pt x="526" y="206"/>
                    <a:pt x="434" y="320"/>
                    <a:pt x="343" y="435"/>
                  </a:cubicBezTo>
                  <a:cubicBezTo>
                    <a:pt x="252" y="572"/>
                    <a:pt x="160" y="686"/>
                    <a:pt x="46" y="800"/>
                  </a:cubicBezTo>
                  <a:cubicBezTo>
                    <a:pt x="1" y="891"/>
                    <a:pt x="1" y="1005"/>
                    <a:pt x="92" y="1074"/>
                  </a:cubicBezTo>
                  <a:cubicBezTo>
                    <a:pt x="119" y="1101"/>
                    <a:pt x="153" y="1114"/>
                    <a:pt x="189" y="1114"/>
                  </a:cubicBezTo>
                  <a:cubicBezTo>
                    <a:pt x="243" y="1114"/>
                    <a:pt x="301" y="1083"/>
                    <a:pt x="343" y="1028"/>
                  </a:cubicBezTo>
                  <a:cubicBezTo>
                    <a:pt x="389" y="982"/>
                    <a:pt x="434" y="914"/>
                    <a:pt x="480" y="845"/>
                  </a:cubicBezTo>
                  <a:cubicBezTo>
                    <a:pt x="526" y="800"/>
                    <a:pt x="571" y="731"/>
                    <a:pt x="617" y="686"/>
                  </a:cubicBezTo>
                  <a:cubicBezTo>
                    <a:pt x="708" y="549"/>
                    <a:pt x="777" y="412"/>
                    <a:pt x="868" y="275"/>
                  </a:cubicBezTo>
                  <a:cubicBezTo>
                    <a:pt x="891" y="229"/>
                    <a:pt x="914" y="206"/>
                    <a:pt x="914" y="161"/>
                  </a:cubicBezTo>
                  <a:cubicBezTo>
                    <a:pt x="914" y="115"/>
                    <a:pt x="891" y="69"/>
                    <a:pt x="845" y="47"/>
                  </a:cubicBezTo>
                  <a:cubicBezTo>
                    <a:pt x="822" y="24"/>
                    <a:pt x="777" y="1"/>
                    <a:pt x="731"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8"/>
            <p:cNvSpPr/>
            <p:nvPr/>
          </p:nvSpPr>
          <p:spPr>
            <a:xfrm>
              <a:off x="8711910" y="2840397"/>
              <a:ext cx="21129" cy="25214"/>
            </a:xfrm>
            <a:custGeom>
              <a:avLst/>
              <a:gdLst/>
              <a:ahLst/>
              <a:cxnLst/>
              <a:rect l="l" t="t" r="r" b="b"/>
              <a:pathLst>
                <a:path w="755" h="901" extrusionOk="0">
                  <a:moveTo>
                    <a:pt x="617" y="1"/>
                  </a:moveTo>
                  <a:cubicBezTo>
                    <a:pt x="571" y="1"/>
                    <a:pt x="526" y="24"/>
                    <a:pt x="503" y="47"/>
                  </a:cubicBezTo>
                  <a:cubicBezTo>
                    <a:pt x="435" y="161"/>
                    <a:pt x="366" y="252"/>
                    <a:pt x="298" y="343"/>
                  </a:cubicBezTo>
                  <a:cubicBezTo>
                    <a:pt x="229" y="457"/>
                    <a:pt x="138" y="572"/>
                    <a:pt x="46" y="686"/>
                  </a:cubicBezTo>
                  <a:cubicBezTo>
                    <a:pt x="1" y="731"/>
                    <a:pt x="1" y="823"/>
                    <a:pt x="69" y="868"/>
                  </a:cubicBezTo>
                  <a:cubicBezTo>
                    <a:pt x="100" y="889"/>
                    <a:pt x="131" y="900"/>
                    <a:pt x="160" y="900"/>
                  </a:cubicBezTo>
                  <a:cubicBezTo>
                    <a:pt x="195" y="900"/>
                    <a:pt x="227" y="883"/>
                    <a:pt x="252" y="845"/>
                  </a:cubicBezTo>
                  <a:cubicBezTo>
                    <a:pt x="343" y="731"/>
                    <a:pt x="435" y="640"/>
                    <a:pt x="526" y="526"/>
                  </a:cubicBezTo>
                  <a:cubicBezTo>
                    <a:pt x="594" y="412"/>
                    <a:pt x="663" y="320"/>
                    <a:pt x="731" y="229"/>
                  </a:cubicBezTo>
                  <a:cubicBezTo>
                    <a:pt x="754" y="161"/>
                    <a:pt x="754" y="92"/>
                    <a:pt x="708" y="24"/>
                  </a:cubicBezTo>
                  <a:cubicBezTo>
                    <a:pt x="686" y="24"/>
                    <a:pt x="640" y="1"/>
                    <a:pt x="617"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8"/>
            <p:cNvSpPr/>
            <p:nvPr/>
          </p:nvSpPr>
          <p:spPr>
            <a:xfrm>
              <a:off x="8597591" y="2920266"/>
              <a:ext cx="69011" cy="83059"/>
            </a:xfrm>
            <a:custGeom>
              <a:avLst/>
              <a:gdLst/>
              <a:ahLst/>
              <a:cxnLst/>
              <a:rect l="l" t="t" r="r" b="b"/>
              <a:pathLst>
                <a:path w="2466" h="2968" extrusionOk="0">
                  <a:moveTo>
                    <a:pt x="1815" y="1164"/>
                  </a:moveTo>
                  <a:lnTo>
                    <a:pt x="1815" y="1164"/>
                  </a:lnTo>
                  <a:cubicBezTo>
                    <a:pt x="1811" y="1172"/>
                    <a:pt x="1807" y="1179"/>
                    <a:pt x="1803" y="1187"/>
                  </a:cubicBezTo>
                  <a:cubicBezTo>
                    <a:pt x="1803" y="1175"/>
                    <a:pt x="1809" y="1170"/>
                    <a:pt x="1815" y="1164"/>
                  </a:cubicBezTo>
                  <a:close/>
                  <a:moveTo>
                    <a:pt x="836" y="2238"/>
                  </a:moveTo>
                  <a:cubicBezTo>
                    <a:pt x="832" y="2239"/>
                    <a:pt x="829" y="2241"/>
                    <a:pt x="826" y="2244"/>
                  </a:cubicBezTo>
                  <a:lnTo>
                    <a:pt x="826" y="2244"/>
                  </a:lnTo>
                  <a:cubicBezTo>
                    <a:pt x="830" y="2242"/>
                    <a:pt x="833" y="2240"/>
                    <a:pt x="836" y="2238"/>
                  </a:cubicBezTo>
                  <a:close/>
                  <a:moveTo>
                    <a:pt x="1004" y="2693"/>
                  </a:moveTo>
                  <a:lnTo>
                    <a:pt x="1004" y="2693"/>
                  </a:lnTo>
                  <a:cubicBezTo>
                    <a:pt x="991" y="2701"/>
                    <a:pt x="978" y="2709"/>
                    <a:pt x="965" y="2716"/>
                  </a:cubicBezTo>
                  <a:lnTo>
                    <a:pt x="965" y="2716"/>
                  </a:lnTo>
                  <a:cubicBezTo>
                    <a:pt x="982" y="2716"/>
                    <a:pt x="984" y="2714"/>
                    <a:pt x="1004" y="2693"/>
                  </a:cubicBezTo>
                  <a:close/>
                  <a:moveTo>
                    <a:pt x="2305" y="0"/>
                  </a:moveTo>
                  <a:cubicBezTo>
                    <a:pt x="2237" y="0"/>
                    <a:pt x="2191" y="46"/>
                    <a:pt x="2168" y="114"/>
                  </a:cubicBezTo>
                  <a:cubicBezTo>
                    <a:pt x="2123" y="274"/>
                    <a:pt x="2100" y="457"/>
                    <a:pt x="2054" y="616"/>
                  </a:cubicBezTo>
                  <a:cubicBezTo>
                    <a:pt x="2054" y="616"/>
                    <a:pt x="2054" y="639"/>
                    <a:pt x="2054" y="639"/>
                  </a:cubicBezTo>
                  <a:cubicBezTo>
                    <a:pt x="2012" y="807"/>
                    <a:pt x="1913" y="974"/>
                    <a:pt x="1826" y="1142"/>
                  </a:cubicBezTo>
                  <a:lnTo>
                    <a:pt x="1826" y="1142"/>
                  </a:lnTo>
                  <a:cubicBezTo>
                    <a:pt x="1826" y="1142"/>
                    <a:pt x="1826" y="1142"/>
                    <a:pt x="1826" y="1141"/>
                  </a:cubicBezTo>
                  <a:lnTo>
                    <a:pt x="1826" y="1141"/>
                  </a:lnTo>
                  <a:cubicBezTo>
                    <a:pt x="1803" y="1164"/>
                    <a:pt x="1803" y="1187"/>
                    <a:pt x="1780" y="1233"/>
                  </a:cubicBezTo>
                  <a:cubicBezTo>
                    <a:pt x="1689" y="1347"/>
                    <a:pt x="1598" y="1484"/>
                    <a:pt x="1507" y="1598"/>
                  </a:cubicBezTo>
                  <a:cubicBezTo>
                    <a:pt x="1415" y="1735"/>
                    <a:pt x="1324" y="1849"/>
                    <a:pt x="1210" y="1963"/>
                  </a:cubicBezTo>
                  <a:cubicBezTo>
                    <a:pt x="1105" y="2068"/>
                    <a:pt x="980" y="2154"/>
                    <a:pt x="836" y="2238"/>
                  </a:cubicBezTo>
                  <a:lnTo>
                    <a:pt x="836" y="2238"/>
                  </a:lnTo>
                  <a:cubicBezTo>
                    <a:pt x="839" y="2237"/>
                    <a:pt x="842" y="2237"/>
                    <a:pt x="845" y="2237"/>
                  </a:cubicBezTo>
                  <a:cubicBezTo>
                    <a:pt x="837" y="2241"/>
                    <a:pt x="829" y="2245"/>
                    <a:pt x="822" y="2248"/>
                  </a:cubicBezTo>
                  <a:lnTo>
                    <a:pt x="822" y="2248"/>
                  </a:lnTo>
                  <a:cubicBezTo>
                    <a:pt x="823" y="2247"/>
                    <a:pt x="825" y="2245"/>
                    <a:pt x="826" y="2244"/>
                  </a:cubicBezTo>
                  <a:lnTo>
                    <a:pt x="826" y="2244"/>
                  </a:lnTo>
                  <a:cubicBezTo>
                    <a:pt x="817" y="2249"/>
                    <a:pt x="808" y="2254"/>
                    <a:pt x="799" y="2260"/>
                  </a:cubicBezTo>
                  <a:lnTo>
                    <a:pt x="799" y="2260"/>
                  </a:lnTo>
                  <a:cubicBezTo>
                    <a:pt x="723" y="2298"/>
                    <a:pt x="647" y="2336"/>
                    <a:pt x="571" y="2374"/>
                  </a:cubicBezTo>
                  <a:cubicBezTo>
                    <a:pt x="479" y="2397"/>
                    <a:pt x="388" y="2420"/>
                    <a:pt x="274" y="2442"/>
                  </a:cubicBezTo>
                  <a:cubicBezTo>
                    <a:pt x="251" y="2465"/>
                    <a:pt x="206" y="2465"/>
                    <a:pt x="160" y="2488"/>
                  </a:cubicBezTo>
                  <a:cubicBezTo>
                    <a:pt x="91" y="2488"/>
                    <a:pt x="46" y="2556"/>
                    <a:pt x="23" y="2625"/>
                  </a:cubicBezTo>
                  <a:cubicBezTo>
                    <a:pt x="0" y="2671"/>
                    <a:pt x="0" y="2739"/>
                    <a:pt x="23" y="2808"/>
                  </a:cubicBezTo>
                  <a:cubicBezTo>
                    <a:pt x="46" y="2876"/>
                    <a:pt x="91" y="2922"/>
                    <a:pt x="160" y="2945"/>
                  </a:cubicBezTo>
                  <a:cubicBezTo>
                    <a:pt x="183" y="2967"/>
                    <a:pt x="206" y="2967"/>
                    <a:pt x="228" y="2967"/>
                  </a:cubicBezTo>
                  <a:lnTo>
                    <a:pt x="342" y="2967"/>
                  </a:lnTo>
                  <a:cubicBezTo>
                    <a:pt x="457" y="2922"/>
                    <a:pt x="548" y="2899"/>
                    <a:pt x="662" y="2853"/>
                  </a:cubicBezTo>
                  <a:cubicBezTo>
                    <a:pt x="763" y="2813"/>
                    <a:pt x="864" y="2772"/>
                    <a:pt x="965" y="2716"/>
                  </a:cubicBezTo>
                  <a:lnTo>
                    <a:pt x="965" y="2716"/>
                  </a:lnTo>
                  <a:cubicBezTo>
                    <a:pt x="963" y="2716"/>
                    <a:pt x="961" y="2716"/>
                    <a:pt x="959" y="2716"/>
                  </a:cubicBezTo>
                  <a:cubicBezTo>
                    <a:pt x="1073" y="2648"/>
                    <a:pt x="1187" y="2602"/>
                    <a:pt x="1278" y="2511"/>
                  </a:cubicBezTo>
                  <a:cubicBezTo>
                    <a:pt x="1392" y="2442"/>
                    <a:pt x="1507" y="2328"/>
                    <a:pt x="1598" y="2237"/>
                  </a:cubicBezTo>
                  <a:cubicBezTo>
                    <a:pt x="1689" y="2123"/>
                    <a:pt x="1780" y="2009"/>
                    <a:pt x="1849" y="1895"/>
                  </a:cubicBezTo>
                  <a:cubicBezTo>
                    <a:pt x="1940" y="1758"/>
                    <a:pt x="2009" y="1643"/>
                    <a:pt x="2077" y="1507"/>
                  </a:cubicBezTo>
                  <a:cubicBezTo>
                    <a:pt x="2146" y="1392"/>
                    <a:pt x="2191" y="1278"/>
                    <a:pt x="2237" y="1164"/>
                  </a:cubicBezTo>
                  <a:cubicBezTo>
                    <a:pt x="2283" y="1050"/>
                    <a:pt x="2305" y="936"/>
                    <a:pt x="2328" y="822"/>
                  </a:cubicBezTo>
                  <a:cubicBezTo>
                    <a:pt x="2374" y="593"/>
                    <a:pt x="2374" y="388"/>
                    <a:pt x="2420" y="183"/>
                  </a:cubicBezTo>
                  <a:cubicBezTo>
                    <a:pt x="2442" y="160"/>
                    <a:pt x="2442" y="160"/>
                    <a:pt x="2442" y="160"/>
                  </a:cubicBezTo>
                  <a:cubicBezTo>
                    <a:pt x="2465" y="91"/>
                    <a:pt x="2397" y="23"/>
                    <a:pt x="2328"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8"/>
            <p:cNvSpPr/>
            <p:nvPr/>
          </p:nvSpPr>
          <p:spPr>
            <a:xfrm>
              <a:off x="8195782" y="2625136"/>
              <a:ext cx="65821" cy="94953"/>
            </a:xfrm>
            <a:custGeom>
              <a:avLst/>
              <a:gdLst/>
              <a:ahLst/>
              <a:cxnLst/>
              <a:rect l="l" t="t" r="r" b="b"/>
              <a:pathLst>
                <a:path w="2352" h="3393" extrusionOk="0">
                  <a:moveTo>
                    <a:pt x="2147" y="1"/>
                  </a:moveTo>
                  <a:cubicBezTo>
                    <a:pt x="2078" y="24"/>
                    <a:pt x="2055" y="69"/>
                    <a:pt x="2055" y="138"/>
                  </a:cubicBezTo>
                  <a:lnTo>
                    <a:pt x="2055" y="275"/>
                  </a:lnTo>
                  <a:cubicBezTo>
                    <a:pt x="2055" y="457"/>
                    <a:pt x="2032" y="617"/>
                    <a:pt x="2010" y="800"/>
                  </a:cubicBezTo>
                  <a:cubicBezTo>
                    <a:pt x="2010" y="959"/>
                    <a:pt x="1964" y="1119"/>
                    <a:pt x="1918" y="1256"/>
                  </a:cubicBezTo>
                  <a:cubicBezTo>
                    <a:pt x="1873" y="1462"/>
                    <a:pt x="1781" y="1667"/>
                    <a:pt x="1690" y="1850"/>
                  </a:cubicBezTo>
                  <a:cubicBezTo>
                    <a:pt x="1622" y="1941"/>
                    <a:pt x="1553" y="2032"/>
                    <a:pt x="1485" y="2146"/>
                  </a:cubicBezTo>
                  <a:cubicBezTo>
                    <a:pt x="1416" y="2238"/>
                    <a:pt x="1325" y="2329"/>
                    <a:pt x="1256" y="2397"/>
                  </a:cubicBezTo>
                  <a:cubicBezTo>
                    <a:pt x="1142" y="2489"/>
                    <a:pt x="1051" y="2580"/>
                    <a:pt x="937" y="2649"/>
                  </a:cubicBezTo>
                  <a:cubicBezTo>
                    <a:pt x="846" y="2694"/>
                    <a:pt x="777" y="2717"/>
                    <a:pt x="686" y="2740"/>
                  </a:cubicBezTo>
                  <a:cubicBezTo>
                    <a:pt x="617" y="2763"/>
                    <a:pt x="526" y="2785"/>
                    <a:pt x="457" y="2808"/>
                  </a:cubicBezTo>
                  <a:cubicBezTo>
                    <a:pt x="389" y="2831"/>
                    <a:pt x="298" y="2854"/>
                    <a:pt x="229" y="2877"/>
                  </a:cubicBezTo>
                  <a:cubicBezTo>
                    <a:pt x="115" y="2900"/>
                    <a:pt x="24" y="2968"/>
                    <a:pt x="1" y="3082"/>
                  </a:cubicBezTo>
                  <a:cubicBezTo>
                    <a:pt x="1" y="3196"/>
                    <a:pt x="69" y="3310"/>
                    <a:pt x="161" y="3356"/>
                  </a:cubicBezTo>
                  <a:cubicBezTo>
                    <a:pt x="206" y="3383"/>
                    <a:pt x="250" y="3392"/>
                    <a:pt x="295" y="3392"/>
                  </a:cubicBezTo>
                  <a:cubicBezTo>
                    <a:pt x="364" y="3392"/>
                    <a:pt x="434" y="3370"/>
                    <a:pt x="503" y="3356"/>
                  </a:cubicBezTo>
                  <a:cubicBezTo>
                    <a:pt x="549" y="3333"/>
                    <a:pt x="594" y="3310"/>
                    <a:pt x="663" y="3310"/>
                  </a:cubicBezTo>
                  <a:cubicBezTo>
                    <a:pt x="754" y="3265"/>
                    <a:pt x="846" y="3242"/>
                    <a:pt x="937" y="3196"/>
                  </a:cubicBezTo>
                  <a:cubicBezTo>
                    <a:pt x="1028" y="3173"/>
                    <a:pt x="1142" y="3105"/>
                    <a:pt x="1234" y="3059"/>
                  </a:cubicBezTo>
                  <a:cubicBezTo>
                    <a:pt x="1325" y="2991"/>
                    <a:pt x="1416" y="2922"/>
                    <a:pt x="1485" y="2854"/>
                  </a:cubicBezTo>
                  <a:cubicBezTo>
                    <a:pt x="1599" y="2763"/>
                    <a:pt x="1713" y="2649"/>
                    <a:pt x="1804" y="2534"/>
                  </a:cubicBezTo>
                  <a:cubicBezTo>
                    <a:pt x="1895" y="2420"/>
                    <a:pt x="1964" y="2283"/>
                    <a:pt x="2032" y="2169"/>
                  </a:cubicBezTo>
                  <a:cubicBezTo>
                    <a:pt x="2055" y="2101"/>
                    <a:pt x="2101" y="2055"/>
                    <a:pt x="2124" y="2009"/>
                  </a:cubicBezTo>
                  <a:cubicBezTo>
                    <a:pt x="2147" y="1941"/>
                    <a:pt x="2169" y="1872"/>
                    <a:pt x="2192" y="1827"/>
                  </a:cubicBezTo>
                  <a:cubicBezTo>
                    <a:pt x="2238" y="1690"/>
                    <a:pt x="2284" y="1553"/>
                    <a:pt x="2306" y="1416"/>
                  </a:cubicBezTo>
                  <a:cubicBezTo>
                    <a:pt x="2352" y="1211"/>
                    <a:pt x="2352" y="1005"/>
                    <a:pt x="2329" y="777"/>
                  </a:cubicBezTo>
                  <a:cubicBezTo>
                    <a:pt x="2329" y="686"/>
                    <a:pt x="2306" y="594"/>
                    <a:pt x="2306" y="480"/>
                  </a:cubicBezTo>
                  <a:cubicBezTo>
                    <a:pt x="2284" y="366"/>
                    <a:pt x="2284" y="229"/>
                    <a:pt x="2284" y="115"/>
                  </a:cubicBezTo>
                  <a:cubicBezTo>
                    <a:pt x="2284" y="46"/>
                    <a:pt x="2215" y="1"/>
                    <a:pt x="2169"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8"/>
            <p:cNvSpPr/>
            <p:nvPr/>
          </p:nvSpPr>
          <p:spPr>
            <a:xfrm>
              <a:off x="8180475" y="2705621"/>
              <a:ext cx="13433" cy="12817"/>
            </a:xfrm>
            <a:custGeom>
              <a:avLst/>
              <a:gdLst/>
              <a:ahLst/>
              <a:cxnLst/>
              <a:rect l="l" t="t" r="r" b="b"/>
              <a:pathLst>
                <a:path w="480" h="458" extrusionOk="0">
                  <a:moveTo>
                    <a:pt x="206" y="1"/>
                  </a:moveTo>
                  <a:cubicBezTo>
                    <a:pt x="160" y="1"/>
                    <a:pt x="91" y="24"/>
                    <a:pt x="46" y="69"/>
                  </a:cubicBezTo>
                  <a:cubicBezTo>
                    <a:pt x="23" y="115"/>
                    <a:pt x="0" y="183"/>
                    <a:pt x="0" y="252"/>
                  </a:cubicBezTo>
                  <a:cubicBezTo>
                    <a:pt x="23" y="297"/>
                    <a:pt x="46" y="366"/>
                    <a:pt x="91" y="389"/>
                  </a:cubicBezTo>
                  <a:cubicBezTo>
                    <a:pt x="137" y="434"/>
                    <a:pt x="206" y="457"/>
                    <a:pt x="251" y="457"/>
                  </a:cubicBezTo>
                  <a:cubicBezTo>
                    <a:pt x="320" y="457"/>
                    <a:pt x="388" y="412"/>
                    <a:pt x="411" y="366"/>
                  </a:cubicBezTo>
                  <a:cubicBezTo>
                    <a:pt x="457" y="320"/>
                    <a:pt x="479" y="252"/>
                    <a:pt x="457" y="183"/>
                  </a:cubicBezTo>
                  <a:cubicBezTo>
                    <a:pt x="457" y="138"/>
                    <a:pt x="434" y="69"/>
                    <a:pt x="388" y="46"/>
                  </a:cubicBezTo>
                  <a:cubicBezTo>
                    <a:pt x="320" y="1"/>
                    <a:pt x="274" y="1"/>
                    <a:pt x="206"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8"/>
            <p:cNvSpPr/>
            <p:nvPr/>
          </p:nvSpPr>
          <p:spPr>
            <a:xfrm>
              <a:off x="8577778" y="2991152"/>
              <a:ext cx="12789" cy="12817"/>
            </a:xfrm>
            <a:custGeom>
              <a:avLst/>
              <a:gdLst/>
              <a:ahLst/>
              <a:cxnLst/>
              <a:rect l="l" t="t" r="r" b="b"/>
              <a:pathLst>
                <a:path w="457" h="458" extrusionOk="0">
                  <a:moveTo>
                    <a:pt x="206" y="1"/>
                  </a:moveTo>
                  <a:cubicBezTo>
                    <a:pt x="137" y="1"/>
                    <a:pt x="92" y="46"/>
                    <a:pt x="46" y="92"/>
                  </a:cubicBezTo>
                  <a:cubicBezTo>
                    <a:pt x="23" y="138"/>
                    <a:pt x="1" y="183"/>
                    <a:pt x="1" y="252"/>
                  </a:cubicBezTo>
                  <a:cubicBezTo>
                    <a:pt x="23" y="320"/>
                    <a:pt x="46" y="366"/>
                    <a:pt x="92" y="412"/>
                  </a:cubicBezTo>
                  <a:cubicBezTo>
                    <a:pt x="137" y="434"/>
                    <a:pt x="183" y="457"/>
                    <a:pt x="252" y="457"/>
                  </a:cubicBezTo>
                  <a:cubicBezTo>
                    <a:pt x="320" y="457"/>
                    <a:pt x="366" y="412"/>
                    <a:pt x="411" y="366"/>
                  </a:cubicBezTo>
                  <a:cubicBezTo>
                    <a:pt x="434" y="320"/>
                    <a:pt x="457" y="252"/>
                    <a:pt x="457" y="206"/>
                  </a:cubicBezTo>
                  <a:cubicBezTo>
                    <a:pt x="457" y="138"/>
                    <a:pt x="411" y="92"/>
                    <a:pt x="366" y="46"/>
                  </a:cubicBezTo>
                  <a:cubicBezTo>
                    <a:pt x="320" y="1"/>
                    <a:pt x="274" y="1"/>
                    <a:pt x="206"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8"/>
            <p:cNvSpPr/>
            <p:nvPr/>
          </p:nvSpPr>
          <p:spPr>
            <a:xfrm>
              <a:off x="8040578" y="2505052"/>
              <a:ext cx="63890" cy="64477"/>
            </a:xfrm>
            <a:custGeom>
              <a:avLst/>
              <a:gdLst/>
              <a:ahLst/>
              <a:cxnLst/>
              <a:rect l="l" t="t" r="r" b="b"/>
              <a:pathLst>
                <a:path w="2283" h="2304" extrusionOk="0">
                  <a:moveTo>
                    <a:pt x="731" y="571"/>
                  </a:moveTo>
                  <a:cubicBezTo>
                    <a:pt x="731" y="571"/>
                    <a:pt x="718" y="584"/>
                    <a:pt x="712" y="600"/>
                  </a:cubicBezTo>
                  <a:lnTo>
                    <a:pt x="712" y="600"/>
                  </a:lnTo>
                  <a:cubicBezTo>
                    <a:pt x="718" y="590"/>
                    <a:pt x="724" y="581"/>
                    <a:pt x="731" y="571"/>
                  </a:cubicBezTo>
                  <a:close/>
                  <a:moveTo>
                    <a:pt x="1119" y="1"/>
                  </a:moveTo>
                  <a:cubicBezTo>
                    <a:pt x="1050" y="1"/>
                    <a:pt x="982" y="46"/>
                    <a:pt x="959" y="115"/>
                  </a:cubicBezTo>
                  <a:cubicBezTo>
                    <a:pt x="891" y="229"/>
                    <a:pt x="845" y="366"/>
                    <a:pt x="776" y="503"/>
                  </a:cubicBezTo>
                  <a:cubicBezTo>
                    <a:pt x="776" y="503"/>
                    <a:pt x="776" y="503"/>
                    <a:pt x="776" y="503"/>
                  </a:cubicBezTo>
                  <a:lnTo>
                    <a:pt x="776" y="503"/>
                  </a:lnTo>
                  <a:cubicBezTo>
                    <a:pt x="776" y="503"/>
                    <a:pt x="754" y="503"/>
                    <a:pt x="754" y="526"/>
                  </a:cubicBezTo>
                  <a:lnTo>
                    <a:pt x="776" y="503"/>
                  </a:lnTo>
                  <a:lnTo>
                    <a:pt x="776" y="503"/>
                  </a:lnTo>
                  <a:cubicBezTo>
                    <a:pt x="754" y="526"/>
                    <a:pt x="731" y="571"/>
                    <a:pt x="708" y="617"/>
                  </a:cubicBezTo>
                  <a:cubicBezTo>
                    <a:pt x="708" y="611"/>
                    <a:pt x="710" y="605"/>
                    <a:pt x="712" y="600"/>
                  </a:cubicBezTo>
                  <a:lnTo>
                    <a:pt x="712" y="600"/>
                  </a:lnTo>
                  <a:cubicBezTo>
                    <a:pt x="581" y="794"/>
                    <a:pt x="450" y="967"/>
                    <a:pt x="297" y="1119"/>
                  </a:cubicBezTo>
                  <a:cubicBezTo>
                    <a:pt x="252" y="1165"/>
                    <a:pt x="206" y="1188"/>
                    <a:pt x="183" y="1233"/>
                  </a:cubicBezTo>
                  <a:cubicBezTo>
                    <a:pt x="115" y="1279"/>
                    <a:pt x="23" y="1347"/>
                    <a:pt x="23" y="1439"/>
                  </a:cubicBezTo>
                  <a:cubicBezTo>
                    <a:pt x="0" y="1530"/>
                    <a:pt x="46" y="1621"/>
                    <a:pt x="137" y="1644"/>
                  </a:cubicBezTo>
                  <a:cubicBezTo>
                    <a:pt x="160" y="1655"/>
                    <a:pt x="183" y="1661"/>
                    <a:pt x="206" y="1661"/>
                  </a:cubicBezTo>
                  <a:cubicBezTo>
                    <a:pt x="229" y="1661"/>
                    <a:pt x="252" y="1655"/>
                    <a:pt x="274" y="1644"/>
                  </a:cubicBezTo>
                  <a:cubicBezTo>
                    <a:pt x="320" y="1644"/>
                    <a:pt x="366" y="1621"/>
                    <a:pt x="388" y="1598"/>
                  </a:cubicBezTo>
                  <a:cubicBezTo>
                    <a:pt x="411" y="1621"/>
                    <a:pt x="457" y="1667"/>
                    <a:pt x="503" y="1667"/>
                  </a:cubicBezTo>
                  <a:cubicBezTo>
                    <a:pt x="503" y="1713"/>
                    <a:pt x="548" y="1781"/>
                    <a:pt x="594" y="1804"/>
                  </a:cubicBezTo>
                  <a:cubicBezTo>
                    <a:pt x="617" y="1827"/>
                    <a:pt x="640" y="1849"/>
                    <a:pt x="662" y="1849"/>
                  </a:cubicBezTo>
                  <a:cubicBezTo>
                    <a:pt x="662" y="1895"/>
                    <a:pt x="685" y="1964"/>
                    <a:pt x="708" y="2009"/>
                  </a:cubicBezTo>
                  <a:cubicBezTo>
                    <a:pt x="754" y="2055"/>
                    <a:pt x="822" y="2101"/>
                    <a:pt x="891" y="2101"/>
                  </a:cubicBezTo>
                  <a:cubicBezTo>
                    <a:pt x="913" y="2112"/>
                    <a:pt x="936" y="2118"/>
                    <a:pt x="956" y="2118"/>
                  </a:cubicBezTo>
                  <a:cubicBezTo>
                    <a:pt x="976" y="2118"/>
                    <a:pt x="993" y="2112"/>
                    <a:pt x="1005" y="2101"/>
                  </a:cubicBezTo>
                  <a:cubicBezTo>
                    <a:pt x="1028" y="2123"/>
                    <a:pt x="1028" y="2123"/>
                    <a:pt x="1050" y="2123"/>
                  </a:cubicBezTo>
                  <a:lnTo>
                    <a:pt x="1050" y="2146"/>
                  </a:lnTo>
                  <a:cubicBezTo>
                    <a:pt x="1073" y="2169"/>
                    <a:pt x="1096" y="2215"/>
                    <a:pt x="1119" y="2237"/>
                  </a:cubicBezTo>
                  <a:cubicBezTo>
                    <a:pt x="1174" y="2284"/>
                    <a:pt x="1237" y="2304"/>
                    <a:pt x="1300" y="2304"/>
                  </a:cubicBezTo>
                  <a:cubicBezTo>
                    <a:pt x="1392" y="2304"/>
                    <a:pt x="1484" y="2260"/>
                    <a:pt x="1553" y="2192"/>
                  </a:cubicBezTo>
                  <a:cubicBezTo>
                    <a:pt x="1598" y="2123"/>
                    <a:pt x="1667" y="2032"/>
                    <a:pt x="1712" y="1964"/>
                  </a:cubicBezTo>
                  <a:lnTo>
                    <a:pt x="1918" y="1690"/>
                  </a:lnTo>
                  <a:cubicBezTo>
                    <a:pt x="1986" y="1598"/>
                    <a:pt x="2032" y="1507"/>
                    <a:pt x="2100" y="1416"/>
                  </a:cubicBezTo>
                  <a:cubicBezTo>
                    <a:pt x="2169" y="1302"/>
                    <a:pt x="2214" y="1188"/>
                    <a:pt x="2260" y="1073"/>
                  </a:cubicBezTo>
                  <a:cubicBezTo>
                    <a:pt x="2283" y="1005"/>
                    <a:pt x="2283" y="959"/>
                    <a:pt x="2283" y="891"/>
                  </a:cubicBezTo>
                  <a:cubicBezTo>
                    <a:pt x="2260" y="822"/>
                    <a:pt x="2214" y="754"/>
                    <a:pt x="2169" y="708"/>
                  </a:cubicBezTo>
                  <a:cubicBezTo>
                    <a:pt x="2146" y="685"/>
                    <a:pt x="2123" y="685"/>
                    <a:pt x="2100" y="663"/>
                  </a:cubicBezTo>
                  <a:cubicBezTo>
                    <a:pt x="2078" y="594"/>
                    <a:pt x="1986" y="526"/>
                    <a:pt x="1895" y="503"/>
                  </a:cubicBezTo>
                  <a:lnTo>
                    <a:pt x="1849" y="503"/>
                  </a:lnTo>
                  <a:cubicBezTo>
                    <a:pt x="1849" y="480"/>
                    <a:pt x="1849" y="480"/>
                    <a:pt x="1826" y="457"/>
                  </a:cubicBezTo>
                  <a:cubicBezTo>
                    <a:pt x="1804" y="411"/>
                    <a:pt x="1735" y="366"/>
                    <a:pt x="1667" y="366"/>
                  </a:cubicBezTo>
                  <a:lnTo>
                    <a:pt x="1644" y="366"/>
                  </a:lnTo>
                  <a:cubicBezTo>
                    <a:pt x="1644" y="343"/>
                    <a:pt x="1621" y="320"/>
                    <a:pt x="1598" y="297"/>
                  </a:cubicBezTo>
                  <a:cubicBezTo>
                    <a:pt x="1553" y="275"/>
                    <a:pt x="1507" y="252"/>
                    <a:pt x="1438" y="252"/>
                  </a:cubicBezTo>
                  <a:cubicBezTo>
                    <a:pt x="1416" y="252"/>
                    <a:pt x="1393" y="275"/>
                    <a:pt x="1370" y="275"/>
                  </a:cubicBezTo>
                  <a:cubicBezTo>
                    <a:pt x="1347" y="229"/>
                    <a:pt x="1324" y="206"/>
                    <a:pt x="1279" y="183"/>
                  </a:cubicBezTo>
                  <a:cubicBezTo>
                    <a:pt x="1279" y="115"/>
                    <a:pt x="1256" y="46"/>
                    <a:pt x="1165" y="23"/>
                  </a:cubicBezTo>
                  <a:cubicBezTo>
                    <a:pt x="1165" y="1"/>
                    <a:pt x="1142" y="1"/>
                    <a:pt x="1119"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8"/>
            <p:cNvSpPr/>
            <p:nvPr/>
          </p:nvSpPr>
          <p:spPr>
            <a:xfrm>
              <a:off x="8020764" y="2352394"/>
              <a:ext cx="146306" cy="122322"/>
            </a:xfrm>
            <a:custGeom>
              <a:avLst/>
              <a:gdLst/>
              <a:ahLst/>
              <a:cxnLst/>
              <a:rect l="l" t="t" r="r" b="b"/>
              <a:pathLst>
                <a:path w="5228" h="4371" extrusionOk="0">
                  <a:moveTo>
                    <a:pt x="3653" y="0"/>
                  </a:moveTo>
                  <a:cubicBezTo>
                    <a:pt x="3607" y="0"/>
                    <a:pt x="3539" y="0"/>
                    <a:pt x="3493" y="23"/>
                  </a:cubicBezTo>
                  <a:cubicBezTo>
                    <a:pt x="3402" y="23"/>
                    <a:pt x="3333" y="46"/>
                    <a:pt x="3265" y="92"/>
                  </a:cubicBezTo>
                  <a:cubicBezTo>
                    <a:pt x="3105" y="137"/>
                    <a:pt x="2968" y="206"/>
                    <a:pt x="2831" y="274"/>
                  </a:cubicBezTo>
                  <a:cubicBezTo>
                    <a:pt x="2649" y="343"/>
                    <a:pt x="2512" y="434"/>
                    <a:pt x="2375" y="548"/>
                  </a:cubicBezTo>
                  <a:cubicBezTo>
                    <a:pt x="2146" y="731"/>
                    <a:pt x="1918" y="936"/>
                    <a:pt x="1736" y="1142"/>
                  </a:cubicBezTo>
                  <a:cubicBezTo>
                    <a:pt x="1530" y="1393"/>
                    <a:pt x="1348" y="1621"/>
                    <a:pt x="1142" y="1872"/>
                  </a:cubicBezTo>
                  <a:cubicBezTo>
                    <a:pt x="937" y="2146"/>
                    <a:pt x="731" y="2420"/>
                    <a:pt x="549" y="2717"/>
                  </a:cubicBezTo>
                  <a:cubicBezTo>
                    <a:pt x="480" y="2876"/>
                    <a:pt x="389" y="3013"/>
                    <a:pt x="298" y="3150"/>
                  </a:cubicBezTo>
                  <a:cubicBezTo>
                    <a:pt x="275" y="3219"/>
                    <a:pt x="229" y="3287"/>
                    <a:pt x="183" y="3356"/>
                  </a:cubicBezTo>
                  <a:cubicBezTo>
                    <a:pt x="138" y="3447"/>
                    <a:pt x="69" y="3538"/>
                    <a:pt x="46" y="3652"/>
                  </a:cubicBezTo>
                  <a:cubicBezTo>
                    <a:pt x="1" y="3789"/>
                    <a:pt x="24" y="3949"/>
                    <a:pt x="138" y="4063"/>
                  </a:cubicBezTo>
                  <a:cubicBezTo>
                    <a:pt x="161" y="4086"/>
                    <a:pt x="183" y="4109"/>
                    <a:pt x="229" y="4132"/>
                  </a:cubicBezTo>
                  <a:cubicBezTo>
                    <a:pt x="252" y="4155"/>
                    <a:pt x="298" y="4177"/>
                    <a:pt x="320" y="4200"/>
                  </a:cubicBezTo>
                  <a:cubicBezTo>
                    <a:pt x="389" y="4269"/>
                    <a:pt x="457" y="4314"/>
                    <a:pt x="549" y="4337"/>
                  </a:cubicBezTo>
                  <a:cubicBezTo>
                    <a:pt x="594" y="4360"/>
                    <a:pt x="640" y="4370"/>
                    <a:pt x="685" y="4370"/>
                  </a:cubicBezTo>
                  <a:cubicBezTo>
                    <a:pt x="774" y="4370"/>
                    <a:pt x="861" y="4330"/>
                    <a:pt x="937" y="4269"/>
                  </a:cubicBezTo>
                  <a:cubicBezTo>
                    <a:pt x="982" y="4223"/>
                    <a:pt x="1028" y="4155"/>
                    <a:pt x="1051" y="4109"/>
                  </a:cubicBezTo>
                  <a:cubicBezTo>
                    <a:pt x="1096" y="4063"/>
                    <a:pt x="1142" y="3995"/>
                    <a:pt x="1165" y="3949"/>
                  </a:cubicBezTo>
                  <a:cubicBezTo>
                    <a:pt x="1302" y="3721"/>
                    <a:pt x="1439" y="3493"/>
                    <a:pt x="1599" y="3264"/>
                  </a:cubicBezTo>
                  <a:cubicBezTo>
                    <a:pt x="1781" y="2968"/>
                    <a:pt x="1987" y="2671"/>
                    <a:pt x="2215" y="2374"/>
                  </a:cubicBezTo>
                  <a:lnTo>
                    <a:pt x="2215" y="2374"/>
                  </a:lnTo>
                  <a:cubicBezTo>
                    <a:pt x="2215" y="2374"/>
                    <a:pt x="2192" y="2397"/>
                    <a:pt x="2192" y="2397"/>
                  </a:cubicBezTo>
                  <a:cubicBezTo>
                    <a:pt x="2352" y="2192"/>
                    <a:pt x="2512" y="1963"/>
                    <a:pt x="2717" y="1781"/>
                  </a:cubicBezTo>
                  <a:cubicBezTo>
                    <a:pt x="2900" y="1575"/>
                    <a:pt x="3082" y="1393"/>
                    <a:pt x="3311" y="1210"/>
                  </a:cubicBezTo>
                  <a:cubicBezTo>
                    <a:pt x="3516" y="1050"/>
                    <a:pt x="3744" y="913"/>
                    <a:pt x="3972" y="799"/>
                  </a:cubicBezTo>
                  <a:cubicBezTo>
                    <a:pt x="4087" y="754"/>
                    <a:pt x="4178" y="731"/>
                    <a:pt x="4292" y="708"/>
                  </a:cubicBezTo>
                  <a:lnTo>
                    <a:pt x="4543" y="708"/>
                  </a:lnTo>
                  <a:cubicBezTo>
                    <a:pt x="4589" y="708"/>
                    <a:pt x="4612" y="731"/>
                    <a:pt x="4657" y="731"/>
                  </a:cubicBezTo>
                  <a:cubicBezTo>
                    <a:pt x="4680" y="754"/>
                    <a:pt x="4703" y="776"/>
                    <a:pt x="4726" y="776"/>
                  </a:cubicBezTo>
                  <a:cubicBezTo>
                    <a:pt x="4769" y="805"/>
                    <a:pt x="4818" y="818"/>
                    <a:pt x="4869" y="818"/>
                  </a:cubicBezTo>
                  <a:cubicBezTo>
                    <a:pt x="4978" y="818"/>
                    <a:pt x="5090" y="756"/>
                    <a:pt x="5137" y="662"/>
                  </a:cubicBezTo>
                  <a:cubicBezTo>
                    <a:pt x="5228" y="525"/>
                    <a:pt x="5159" y="343"/>
                    <a:pt x="5022" y="251"/>
                  </a:cubicBezTo>
                  <a:cubicBezTo>
                    <a:pt x="4840" y="137"/>
                    <a:pt x="4634" y="92"/>
                    <a:pt x="4406" y="92"/>
                  </a:cubicBezTo>
                  <a:cubicBezTo>
                    <a:pt x="4366" y="85"/>
                    <a:pt x="4326" y="82"/>
                    <a:pt x="4286" y="82"/>
                  </a:cubicBezTo>
                  <a:cubicBezTo>
                    <a:pt x="4189" y="82"/>
                    <a:pt x="4092" y="98"/>
                    <a:pt x="3995" y="115"/>
                  </a:cubicBezTo>
                  <a:cubicBezTo>
                    <a:pt x="3950" y="69"/>
                    <a:pt x="3881" y="23"/>
                    <a:pt x="3790" y="23"/>
                  </a:cubicBezTo>
                  <a:cubicBezTo>
                    <a:pt x="3744" y="0"/>
                    <a:pt x="3721" y="0"/>
                    <a:pt x="36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8"/>
            <p:cNvSpPr/>
            <p:nvPr/>
          </p:nvSpPr>
          <p:spPr>
            <a:xfrm>
              <a:off x="8036744" y="2362609"/>
              <a:ext cx="139281" cy="112024"/>
            </a:xfrm>
            <a:custGeom>
              <a:avLst/>
              <a:gdLst/>
              <a:ahLst/>
              <a:cxnLst/>
              <a:rect l="l" t="t" r="r" b="b"/>
              <a:pathLst>
                <a:path w="4977" h="4003" extrusionOk="0">
                  <a:moveTo>
                    <a:pt x="891" y="3356"/>
                  </a:moveTo>
                  <a:cubicBezTo>
                    <a:pt x="891" y="3356"/>
                    <a:pt x="891" y="3379"/>
                    <a:pt x="891" y="3379"/>
                  </a:cubicBezTo>
                  <a:cubicBezTo>
                    <a:pt x="891" y="3379"/>
                    <a:pt x="891" y="3356"/>
                    <a:pt x="913" y="3356"/>
                  </a:cubicBezTo>
                  <a:close/>
                  <a:moveTo>
                    <a:pt x="891" y="3379"/>
                  </a:moveTo>
                  <a:cubicBezTo>
                    <a:pt x="891" y="3379"/>
                    <a:pt x="868" y="3402"/>
                    <a:pt x="868" y="3402"/>
                  </a:cubicBezTo>
                  <a:cubicBezTo>
                    <a:pt x="868" y="3402"/>
                    <a:pt x="868" y="3424"/>
                    <a:pt x="868" y="3424"/>
                  </a:cubicBezTo>
                  <a:cubicBezTo>
                    <a:pt x="868" y="3402"/>
                    <a:pt x="891" y="3402"/>
                    <a:pt x="891" y="3379"/>
                  </a:cubicBezTo>
                  <a:close/>
                  <a:moveTo>
                    <a:pt x="594" y="3767"/>
                  </a:moveTo>
                  <a:lnTo>
                    <a:pt x="594" y="3767"/>
                  </a:lnTo>
                  <a:cubicBezTo>
                    <a:pt x="588" y="3773"/>
                    <a:pt x="582" y="3780"/>
                    <a:pt x="576" y="3789"/>
                  </a:cubicBezTo>
                  <a:lnTo>
                    <a:pt x="576" y="3789"/>
                  </a:lnTo>
                  <a:cubicBezTo>
                    <a:pt x="594" y="3786"/>
                    <a:pt x="594" y="3767"/>
                    <a:pt x="594" y="3767"/>
                  </a:cubicBezTo>
                  <a:close/>
                  <a:moveTo>
                    <a:pt x="3767" y="1"/>
                  </a:moveTo>
                  <a:cubicBezTo>
                    <a:pt x="3630" y="23"/>
                    <a:pt x="3516" y="46"/>
                    <a:pt x="3401" y="69"/>
                  </a:cubicBezTo>
                  <a:cubicBezTo>
                    <a:pt x="3128" y="138"/>
                    <a:pt x="2899" y="252"/>
                    <a:pt x="2694" y="389"/>
                  </a:cubicBezTo>
                  <a:cubicBezTo>
                    <a:pt x="2557" y="480"/>
                    <a:pt x="2420" y="594"/>
                    <a:pt x="2306" y="708"/>
                  </a:cubicBezTo>
                  <a:cubicBezTo>
                    <a:pt x="2192" y="799"/>
                    <a:pt x="2078" y="914"/>
                    <a:pt x="1986" y="1005"/>
                  </a:cubicBezTo>
                  <a:cubicBezTo>
                    <a:pt x="1781" y="1233"/>
                    <a:pt x="1598" y="1461"/>
                    <a:pt x="1416" y="1690"/>
                  </a:cubicBezTo>
                  <a:cubicBezTo>
                    <a:pt x="1210" y="1918"/>
                    <a:pt x="1005" y="2169"/>
                    <a:pt x="822" y="2420"/>
                  </a:cubicBezTo>
                  <a:cubicBezTo>
                    <a:pt x="685" y="2625"/>
                    <a:pt x="571" y="2831"/>
                    <a:pt x="434" y="3036"/>
                  </a:cubicBezTo>
                  <a:cubicBezTo>
                    <a:pt x="366" y="3150"/>
                    <a:pt x="320" y="3242"/>
                    <a:pt x="252" y="3333"/>
                  </a:cubicBezTo>
                  <a:cubicBezTo>
                    <a:pt x="183" y="3424"/>
                    <a:pt x="115" y="3516"/>
                    <a:pt x="69" y="3607"/>
                  </a:cubicBezTo>
                  <a:cubicBezTo>
                    <a:pt x="69" y="3630"/>
                    <a:pt x="46" y="3675"/>
                    <a:pt x="46" y="3698"/>
                  </a:cubicBezTo>
                  <a:cubicBezTo>
                    <a:pt x="0" y="3812"/>
                    <a:pt x="69" y="3927"/>
                    <a:pt x="160" y="3972"/>
                  </a:cubicBezTo>
                  <a:cubicBezTo>
                    <a:pt x="198" y="3991"/>
                    <a:pt x="244" y="4002"/>
                    <a:pt x="289" y="4002"/>
                  </a:cubicBezTo>
                  <a:cubicBezTo>
                    <a:pt x="353" y="4002"/>
                    <a:pt x="417" y="3980"/>
                    <a:pt x="457" y="3927"/>
                  </a:cubicBezTo>
                  <a:cubicBezTo>
                    <a:pt x="480" y="3904"/>
                    <a:pt x="503" y="3904"/>
                    <a:pt x="525" y="3881"/>
                  </a:cubicBezTo>
                  <a:cubicBezTo>
                    <a:pt x="542" y="3847"/>
                    <a:pt x="559" y="3814"/>
                    <a:pt x="576" y="3789"/>
                  </a:cubicBezTo>
                  <a:lnTo>
                    <a:pt x="576" y="3789"/>
                  </a:lnTo>
                  <a:cubicBezTo>
                    <a:pt x="574" y="3789"/>
                    <a:pt x="573" y="3790"/>
                    <a:pt x="571" y="3790"/>
                  </a:cubicBezTo>
                  <a:cubicBezTo>
                    <a:pt x="617" y="3744"/>
                    <a:pt x="662" y="3675"/>
                    <a:pt x="708" y="3630"/>
                  </a:cubicBezTo>
                  <a:cubicBezTo>
                    <a:pt x="731" y="3585"/>
                    <a:pt x="753" y="3562"/>
                    <a:pt x="776" y="3539"/>
                  </a:cubicBezTo>
                  <a:lnTo>
                    <a:pt x="776" y="3539"/>
                  </a:lnTo>
                  <a:cubicBezTo>
                    <a:pt x="754" y="3561"/>
                    <a:pt x="753" y="3562"/>
                    <a:pt x="731" y="3584"/>
                  </a:cubicBezTo>
                  <a:cubicBezTo>
                    <a:pt x="777" y="3539"/>
                    <a:pt x="822" y="3470"/>
                    <a:pt x="845" y="3424"/>
                  </a:cubicBezTo>
                  <a:cubicBezTo>
                    <a:pt x="845" y="3424"/>
                    <a:pt x="845" y="3447"/>
                    <a:pt x="845" y="3447"/>
                  </a:cubicBezTo>
                  <a:lnTo>
                    <a:pt x="868" y="3402"/>
                  </a:lnTo>
                  <a:cubicBezTo>
                    <a:pt x="891" y="3379"/>
                    <a:pt x="891" y="3379"/>
                    <a:pt x="891" y="3356"/>
                  </a:cubicBezTo>
                  <a:cubicBezTo>
                    <a:pt x="1073" y="3150"/>
                    <a:pt x="1210" y="2922"/>
                    <a:pt x="1370" y="2694"/>
                  </a:cubicBezTo>
                  <a:cubicBezTo>
                    <a:pt x="1621" y="2374"/>
                    <a:pt x="1872" y="2078"/>
                    <a:pt x="2123" y="1758"/>
                  </a:cubicBezTo>
                  <a:cubicBezTo>
                    <a:pt x="2260" y="1598"/>
                    <a:pt x="2374" y="1439"/>
                    <a:pt x="2534" y="1279"/>
                  </a:cubicBezTo>
                  <a:cubicBezTo>
                    <a:pt x="2671" y="1142"/>
                    <a:pt x="2808" y="1005"/>
                    <a:pt x="2968" y="891"/>
                  </a:cubicBezTo>
                  <a:cubicBezTo>
                    <a:pt x="3105" y="777"/>
                    <a:pt x="3264" y="685"/>
                    <a:pt x="3424" y="617"/>
                  </a:cubicBezTo>
                  <a:cubicBezTo>
                    <a:pt x="3538" y="571"/>
                    <a:pt x="3675" y="526"/>
                    <a:pt x="3812" y="503"/>
                  </a:cubicBezTo>
                  <a:cubicBezTo>
                    <a:pt x="3866" y="496"/>
                    <a:pt x="3921" y="493"/>
                    <a:pt x="3977" y="493"/>
                  </a:cubicBezTo>
                  <a:cubicBezTo>
                    <a:pt x="4113" y="493"/>
                    <a:pt x="4254" y="509"/>
                    <a:pt x="4383" y="526"/>
                  </a:cubicBezTo>
                  <a:cubicBezTo>
                    <a:pt x="4474" y="526"/>
                    <a:pt x="4566" y="548"/>
                    <a:pt x="4657" y="571"/>
                  </a:cubicBezTo>
                  <a:cubicBezTo>
                    <a:pt x="4689" y="587"/>
                    <a:pt x="4721" y="604"/>
                    <a:pt x="4754" y="604"/>
                  </a:cubicBezTo>
                  <a:cubicBezTo>
                    <a:pt x="4767" y="604"/>
                    <a:pt x="4780" y="601"/>
                    <a:pt x="4794" y="594"/>
                  </a:cubicBezTo>
                  <a:cubicBezTo>
                    <a:pt x="4862" y="594"/>
                    <a:pt x="4908" y="548"/>
                    <a:pt x="4931" y="503"/>
                  </a:cubicBezTo>
                  <a:cubicBezTo>
                    <a:pt x="4976" y="411"/>
                    <a:pt x="4954" y="274"/>
                    <a:pt x="4862" y="229"/>
                  </a:cubicBezTo>
                  <a:cubicBezTo>
                    <a:pt x="4634" y="138"/>
                    <a:pt x="4429" y="69"/>
                    <a:pt x="4200" y="23"/>
                  </a:cubicBezTo>
                  <a:cubicBezTo>
                    <a:pt x="4132" y="23"/>
                    <a:pt x="4063" y="23"/>
                    <a:pt x="39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8"/>
            <p:cNvSpPr/>
            <p:nvPr/>
          </p:nvSpPr>
          <p:spPr>
            <a:xfrm>
              <a:off x="8042481" y="2210594"/>
              <a:ext cx="344327" cy="271091"/>
            </a:xfrm>
            <a:custGeom>
              <a:avLst/>
              <a:gdLst/>
              <a:ahLst/>
              <a:cxnLst/>
              <a:rect l="l" t="t" r="r" b="b"/>
              <a:pathLst>
                <a:path w="12304" h="9687" extrusionOk="0">
                  <a:moveTo>
                    <a:pt x="11642" y="23"/>
                  </a:moveTo>
                  <a:cubicBezTo>
                    <a:pt x="11645" y="24"/>
                    <a:pt x="11649" y="24"/>
                    <a:pt x="11653" y="25"/>
                  </a:cubicBezTo>
                  <a:lnTo>
                    <a:pt x="11653" y="25"/>
                  </a:lnTo>
                  <a:cubicBezTo>
                    <a:pt x="11649" y="24"/>
                    <a:pt x="11645" y="23"/>
                    <a:pt x="11642" y="23"/>
                  </a:cubicBezTo>
                  <a:close/>
                  <a:moveTo>
                    <a:pt x="6270" y="4591"/>
                  </a:moveTo>
                  <a:lnTo>
                    <a:pt x="6270" y="4591"/>
                  </a:lnTo>
                  <a:cubicBezTo>
                    <a:pt x="6265" y="4598"/>
                    <a:pt x="6260" y="4604"/>
                    <a:pt x="6255" y="4611"/>
                  </a:cubicBezTo>
                  <a:cubicBezTo>
                    <a:pt x="6255" y="4611"/>
                    <a:pt x="6263" y="4603"/>
                    <a:pt x="6270" y="4591"/>
                  </a:cubicBezTo>
                  <a:close/>
                  <a:moveTo>
                    <a:pt x="11094" y="0"/>
                  </a:moveTo>
                  <a:cubicBezTo>
                    <a:pt x="10980" y="0"/>
                    <a:pt x="10866" y="0"/>
                    <a:pt x="10752" y="23"/>
                  </a:cubicBezTo>
                  <a:cubicBezTo>
                    <a:pt x="10569" y="23"/>
                    <a:pt x="10409" y="46"/>
                    <a:pt x="10249" y="91"/>
                  </a:cubicBezTo>
                  <a:cubicBezTo>
                    <a:pt x="10113" y="114"/>
                    <a:pt x="9953" y="160"/>
                    <a:pt x="9816" y="206"/>
                  </a:cubicBezTo>
                  <a:cubicBezTo>
                    <a:pt x="9519" y="274"/>
                    <a:pt x="9222" y="411"/>
                    <a:pt x="8948" y="571"/>
                  </a:cubicBezTo>
                  <a:cubicBezTo>
                    <a:pt x="8675" y="731"/>
                    <a:pt x="8401" y="936"/>
                    <a:pt x="8172" y="1164"/>
                  </a:cubicBezTo>
                  <a:cubicBezTo>
                    <a:pt x="8035" y="1256"/>
                    <a:pt x="7921" y="1393"/>
                    <a:pt x="7807" y="1507"/>
                  </a:cubicBezTo>
                  <a:cubicBezTo>
                    <a:pt x="7693" y="1621"/>
                    <a:pt x="7579" y="1712"/>
                    <a:pt x="7488" y="1826"/>
                  </a:cubicBezTo>
                  <a:cubicBezTo>
                    <a:pt x="7282" y="2077"/>
                    <a:pt x="7100" y="2328"/>
                    <a:pt x="6917" y="2579"/>
                  </a:cubicBezTo>
                  <a:cubicBezTo>
                    <a:pt x="6757" y="2831"/>
                    <a:pt x="6552" y="3059"/>
                    <a:pt x="6392" y="3310"/>
                  </a:cubicBezTo>
                  <a:cubicBezTo>
                    <a:pt x="6209" y="3561"/>
                    <a:pt x="6027" y="3812"/>
                    <a:pt x="5844" y="4063"/>
                  </a:cubicBezTo>
                  <a:cubicBezTo>
                    <a:pt x="5821" y="4109"/>
                    <a:pt x="5776" y="4154"/>
                    <a:pt x="5730" y="4223"/>
                  </a:cubicBezTo>
                  <a:cubicBezTo>
                    <a:pt x="5730" y="4223"/>
                    <a:pt x="5707" y="4246"/>
                    <a:pt x="5707" y="4246"/>
                  </a:cubicBezTo>
                  <a:cubicBezTo>
                    <a:pt x="5456" y="4588"/>
                    <a:pt x="5228" y="4953"/>
                    <a:pt x="4977" y="5296"/>
                  </a:cubicBezTo>
                  <a:lnTo>
                    <a:pt x="5022" y="5227"/>
                  </a:lnTo>
                  <a:lnTo>
                    <a:pt x="5022" y="5227"/>
                  </a:lnTo>
                  <a:cubicBezTo>
                    <a:pt x="5000" y="5250"/>
                    <a:pt x="4954" y="5296"/>
                    <a:pt x="4931" y="5341"/>
                  </a:cubicBezTo>
                  <a:cubicBezTo>
                    <a:pt x="4886" y="5410"/>
                    <a:pt x="4840" y="5455"/>
                    <a:pt x="4771" y="5501"/>
                  </a:cubicBezTo>
                  <a:cubicBezTo>
                    <a:pt x="4726" y="5547"/>
                    <a:pt x="4680" y="5615"/>
                    <a:pt x="4634" y="5661"/>
                  </a:cubicBezTo>
                  <a:lnTo>
                    <a:pt x="4612" y="5661"/>
                  </a:lnTo>
                  <a:cubicBezTo>
                    <a:pt x="4589" y="5684"/>
                    <a:pt x="4589" y="5684"/>
                    <a:pt x="4566" y="5684"/>
                  </a:cubicBezTo>
                  <a:lnTo>
                    <a:pt x="4361" y="5684"/>
                  </a:lnTo>
                  <a:cubicBezTo>
                    <a:pt x="4269" y="5661"/>
                    <a:pt x="4201" y="5638"/>
                    <a:pt x="4109" y="5638"/>
                  </a:cubicBezTo>
                  <a:cubicBezTo>
                    <a:pt x="3995" y="5615"/>
                    <a:pt x="3858" y="5615"/>
                    <a:pt x="3744" y="5615"/>
                  </a:cubicBezTo>
                  <a:cubicBezTo>
                    <a:pt x="3562" y="5615"/>
                    <a:pt x="3402" y="5638"/>
                    <a:pt x="3219" y="5684"/>
                  </a:cubicBezTo>
                  <a:cubicBezTo>
                    <a:pt x="2991" y="5752"/>
                    <a:pt x="2786" y="5866"/>
                    <a:pt x="2580" y="6026"/>
                  </a:cubicBezTo>
                  <a:cubicBezTo>
                    <a:pt x="2489" y="6117"/>
                    <a:pt x="2375" y="6186"/>
                    <a:pt x="2283" y="6277"/>
                  </a:cubicBezTo>
                  <a:cubicBezTo>
                    <a:pt x="2169" y="6391"/>
                    <a:pt x="2078" y="6483"/>
                    <a:pt x="1964" y="6597"/>
                  </a:cubicBezTo>
                  <a:cubicBezTo>
                    <a:pt x="1873" y="6688"/>
                    <a:pt x="1758" y="6779"/>
                    <a:pt x="1667" y="6893"/>
                  </a:cubicBezTo>
                  <a:cubicBezTo>
                    <a:pt x="1576" y="6985"/>
                    <a:pt x="1507" y="7099"/>
                    <a:pt x="1416" y="7213"/>
                  </a:cubicBezTo>
                  <a:cubicBezTo>
                    <a:pt x="1233" y="7441"/>
                    <a:pt x="1051" y="7669"/>
                    <a:pt x="891" y="7921"/>
                  </a:cubicBezTo>
                  <a:cubicBezTo>
                    <a:pt x="777" y="8080"/>
                    <a:pt x="663" y="8240"/>
                    <a:pt x="549" y="8423"/>
                  </a:cubicBezTo>
                  <a:cubicBezTo>
                    <a:pt x="435" y="8582"/>
                    <a:pt x="298" y="8742"/>
                    <a:pt x="206" y="8925"/>
                  </a:cubicBezTo>
                  <a:cubicBezTo>
                    <a:pt x="161" y="8993"/>
                    <a:pt x="138" y="9062"/>
                    <a:pt x="92" y="9130"/>
                  </a:cubicBezTo>
                  <a:cubicBezTo>
                    <a:pt x="92" y="9153"/>
                    <a:pt x="69" y="9199"/>
                    <a:pt x="47" y="9222"/>
                  </a:cubicBezTo>
                  <a:cubicBezTo>
                    <a:pt x="47" y="9244"/>
                    <a:pt x="24" y="9290"/>
                    <a:pt x="24" y="9336"/>
                  </a:cubicBezTo>
                  <a:cubicBezTo>
                    <a:pt x="1" y="9427"/>
                    <a:pt x="24" y="9518"/>
                    <a:pt x="92" y="9610"/>
                  </a:cubicBezTo>
                  <a:cubicBezTo>
                    <a:pt x="144" y="9661"/>
                    <a:pt x="221" y="9687"/>
                    <a:pt x="294" y="9687"/>
                  </a:cubicBezTo>
                  <a:cubicBezTo>
                    <a:pt x="319" y="9687"/>
                    <a:pt x="343" y="9684"/>
                    <a:pt x="366" y="9678"/>
                  </a:cubicBezTo>
                  <a:cubicBezTo>
                    <a:pt x="457" y="9655"/>
                    <a:pt x="526" y="9587"/>
                    <a:pt x="572" y="9518"/>
                  </a:cubicBezTo>
                  <a:cubicBezTo>
                    <a:pt x="594" y="9495"/>
                    <a:pt x="594" y="9473"/>
                    <a:pt x="617" y="9450"/>
                  </a:cubicBezTo>
                  <a:cubicBezTo>
                    <a:pt x="663" y="9381"/>
                    <a:pt x="686" y="9336"/>
                    <a:pt x="731" y="9267"/>
                  </a:cubicBezTo>
                  <a:cubicBezTo>
                    <a:pt x="823" y="9130"/>
                    <a:pt x="914" y="9016"/>
                    <a:pt x="1005" y="8879"/>
                  </a:cubicBezTo>
                  <a:cubicBezTo>
                    <a:pt x="1119" y="8742"/>
                    <a:pt x="1211" y="8605"/>
                    <a:pt x="1302" y="8468"/>
                  </a:cubicBezTo>
                  <a:cubicBezTo>
                    <a:pt x="1393" y="8309"/>
                    <a:pt x="1507" y="8149"/>
                    <a:pt x="1621" y="8012"/>
                  </a:cubicBezTo>
                  <a:cubicBezTo>
                    <a:pt x="1736" y="7852"/>
                    <a:pt x="1850" y="7715"/>
                    <a:pt x="1964" y="7578"/>
                  </a:cubicBezTo>
                  <a:cubicBezTo>
                    <a:pt x="2032" y="7487"/>
                    <a:pt x="2101" y="7396"/>
                    <a:pt x="2169" y="7304"/>
                  </a:cubicBezTo>
                  <a:cubicBezTo>
                    <a:pt x="2261" y="7213"/>
                    <a:pt x="2375" y="7122"/>
                    <a:pt x="2466" y="7030"/>
                  </a:cubicBezTo>
                  <a:cubicBezTo>
                    <a:pt x="2557" y="6916"/>
                    <a:pt x="2649" y="6825"/>
                    <a:pt x="2763" y="6734"/>
                  </a:cubicBezTo>
                  <a:cubicBezTo>
                    <a:pt x="2831" y="6642"/>
                    <a:pt x="2923" y="6574"/>
                    <a:pt x="3014" y="6505"/>
                  </a:cubicBezTo>
                  <a:cubicBezTo>
                    <a:pt x="3105" y="6460"/>
                    <a:pt x="3196" y="6391"/>
                    <a:pt x="3288" y="6368"/>
                  </a:cubicBezTo>
                  <a:cubicBezTo>
                    <a:pt x="3379" y="6323"/>
                    <a:pt x="3493" y="6300"/>
                    <a:pt x="3607" y="6277"/>
                  </a:cubicBezTo>
                  <a:cubicBezTo>
                    <a:pt x="3645" y="6270"/>
                    <a:pt x="3686" y="6267"/>
                    <a:pt x="3728" y="6267"/>
                  </a:cubicBezTo>
                  <a:cubicBezTo>
                    <a:pt x="3813" y="6267"/>
                    <a:pt x="3904" y="6277"/>
                    <a:pt x="3995" y="6277"/>
                  </a:cubicBezTo>
                  <a:cubicBezTo>
                    <a:pt x="4154" y="6306"/>
                    <a:pt x="4313" y="6335"/>
                    <a:pt x="4477" y="6335"/>
                  </a:cubicBezTo>
                  <a:cubicBezTo>
                    <a:pt x="4573" y="6335"/>
                    <a:pt x="4671" y="6325"/>
                    <a:pt x="4771" y="6300"/>
                  </a:cubicBezTo>
                  <a:cubicBezTo>
                    <a:pt x="4931" y="6277"/>
                    <a:pt x="5045" y="6163"/>
                    <a:pt x="5159" y="6049"/>
                  </a:cubicBezTo>
                  <a:cubicBezTo>
                    <a:pt x="5274" y="5935"/>
                    <a:pt x="5365" y="5821"/>
                    <a:pt x="5479" y="5706"/>
                  </a:cubicBezTo>
                  <a:lnTo>
                    <a:pt x="5456" y="5706"/>
                  </a:lnTo>
                  <a:cubicBezTo>
                    <a:pt x="5730" y="5387"/>
                    <a:pt x="5958" y="5022"/>
                    <a:pt x="6209" y="4679"/>
                  </a:cubicBezTo>
                  <a:cubicBezTo>
                    <a:pt x="6232" y="4634"/>
                    <a:pt x="6255" y="4611"/>
                    <a:pt x="6278" y="4565"/>
                  </a:cubicBezTo>
                  <a:lnTo>
                    <a:pt x="6278" y="4565"/>
                  </a:lnTo>
                  <a:cubicBezTo>
                    <a:pt x="6278" y="4574"/>
                    <a:pt x="6274" y="4583"/>
                    <a:pt x="6270" y="4591"/>
                  </a:cubicBezTo>
                  <a:lnTo>
                    <a:pt x="6270" y="4591"/>
                  </a:lnTo>
                  <a:cubicBezTo>
                    <a:pt x="6538" y="4232"/>
                    <a:pt x="6785" y="3874"/>
                    <a:pt x="7031" y="3515"/>
                  </a:cubicBezTo>
                  <a:cubicBezTo>
                    <a:pt x="7168" y="3333"/>
                    <a:pt x="7305" y="3173"/>
                    <a:pt x="7419" y="2990"/>
                  </a:cubicBezTo>
                  <a:cubicBezTo>
                    <a:pt x="7548" y="2840"/>
                    <a:pt x="7657" y="2669"/>
                    <a:pt x="7764" y="2516"/>
                  </a:cubicBezTo>
                  <a:lnTo>
                    <a:pt x="7764" y="2516"/>
                  </a:lnTo>
                  <a:cubicBezTo>
                    <a:pt x="7755" y="2529"/>
                    <a:pt x="7747" y="2543"/>
                    <a:pt x="7739" y="2557"/>
                  </a:cubicBezTo>
                  <a:lnTo>
                    <a:pt x="7784" y="2488"/>
                  </a:lnTo>
                  <a:lnTo>
                    <a:pt x="7784" y="2488"/>
                  </a:lnTo>
                  <a:cubicBezTo>
                    <a:pt x="7778" y="2497"/>
                    <a:pt x="7771" y="2507"/>
                    <a:pt x="7764" y="2516"/>
                  </a:cubicBezTo>
                  <a:lnTo>
                    <a:pt x="7764" y="2516"/>
                  </a:lnTo>
                  <a:cubicBezTo>
                    <a:pt x="7829" y="2420"/>
                    <a:pt x="7909" y="2337"/>
                    <a:pt x="7990" y="2237"/>
                  </a:cubicBezTo>
                  <a:cubicBezTo>
                    <a:pt x="8081" y="2123"/>
                    <a:pt x="8195" y="2032"/>
                    <a:pt x="8286" y="1918"/>
                  </a:cubicBezTo>
                  <a:cubicBezTo>
                    <a:pt x="8401" y="1826"/>
                    <a:pt x="8492" y="1712"/>
                    <a:pt x="8606" y="1621"/>
                  </a:cubicBezTo>
                  <a:cubicBezTo>
                    <a:pt x="8697" y="1529"/>
                    <a:pt x="8789" y="1461"/>
                    <a:pt x="8903" y="1370"/>
                  </a:cubicBezTo>
                  <a:cubicBezTo>
                    <a:pt x="9040" y="1278"/>
                    <a:pt x="9177" y="1164"/>
                    <a:pt x="9336" y="1073"/>
                  </a:cubicBezTo>
                  <a:cubicBezTo>
                    <a:pt x="9473" y="982"/>
                    <a:pt x="9633" y="890"/>
                    <a:pt x="9793" y="822"/>
                  </a:cubicBezTo>
                  <a:cubicBezTo>
                    <a:pt x="10181" y="685"/>
                    <a:pt x="10546" y="571"/>
                    <a:pt x="10957" y="502"/>
                  </a:cubicBezTo>
                  <a:cubicBezTo>
                    <a:pt x="11131" y="476"/>
                    <a:pt x="11305" y="465"/>
                    <a:pt x="11479" y="465"/>
                  </a:cubicBezTo>
                  <a:cubicBezTo>
                    <a:pt x="11601" y="465"/>
                    <a:pt x="11724" y="470"/>
                    <a:pt x="11847" y="480"/>
                  </a:cubicBezTo>
                  <a:cubicBezTo>
                    <a:pt x="11916" y="480"/>
                    <a:pt x="11961" y="502"/>
                    <a:pt x="12030" y="525"/>
                  </a:cubicBezTo>
                  <a:cubicBezTo>
                    <a:pt x="12045" y="528"/>
                    <a:pt x="12059" y="530"/>
                    <a:pt x="12074" y="530"/>
                  </a:cubicBezTo>
                  <a:cubicBezTo>
                    <a:pt x="12172" y="530"/>
                    <a:pt x="12261" y="465"/>
                    <a:pt x="12281" y="365"/>
                  </a:cubicBezTo>
                  <a:cubicBezTo>
                    <a:pt x="12304" y="251"/>
                    <a:pt x="12235" y="160"/>
                    <a:pt x="12144" y="114"/>
                  </a:cubicBezTo>
                  <a:cubicBezTo>
                    <a:pt x="11988" y="70"/>
                    <a:pt x="11810" y="47"/>
                    <a:pt x="11653" y="25"/>
                  </a:cubicBezTo>
                  <a:lnTo>
                    <a:pt x="11653" y="25"/>
                  </a:lnTo>
                  <a:cubicBezTo>
                    <a:pt x="11671" y="30"/>
                    <a:pt x="11687" y="46"/>
                    <a:pt x="11687" y="46"/>
                  </a:cubicBezTo>
                  <a:cubicBezTo>
                    <a:pt x="11505" y="0"/>
                    <a:pt x="11299" y="0"/>
                    <a:pt x="1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8"/>
            <p:cNvSpPr/>
            <p:nvPr/>
          </p:nvSpPr>
          <p:spPr>
            <a:xfrm>
              <a:off x="8324821" y="2507599"/>
              <a:ext cx="197406" cy="144822"/>
            </a:xfrm>
            <a:custGeom>
              <a:avLst/>
              <a:gdLst/>
              <a:ahLst/>
              <a:cxnLst/>
              <a:rect l="l" t="t" r="r" b="b"/>
              <a:pathLst>
                <a:path w="7054" h="5175" extrusionOk="0">
                  <a:moveTo>
                    <a:pt x="343" y="1"/>
                  </a:moveTo>
                  <a:cubicBezTo>
                    <a:pt x="252" y="1"/>
                    <a:pt x="160" y="47"/>
                    <a:pt x="92" y="138"/>
                  </a:cubicBezTo>
                  <a:cubicBezTo>
                    <a:pt x="1" y="275"/>
                    <a:pt x="24" y="480"/>
                    <a:pt x="160" y="572"/>
                  </a:cubicBezTo>
                  <a:cubicBezTo>
                    <a:pt x="206" y="594"/>
                    <a:pt x="229" y="640"/>
                    <a:pt x="275" y="663"/>
                  </a:cubicBezTo>
                  <a:cubicBezTo>
                    <a:pt x="343" y="709"/>
                    <a:pt x="412" y="754"/>
                    <a:pt x="457" y="800"/>
                  </a:cubicBezTo>
                  <a:cubicBezTo>
                    <a:pt x="594" y="868"/>
                    <a:pt x="708" y="960"/>
                    <a:pt x="845" y="1051"/>
                  </a:cubicBezTo>
                  <a:cubicBezTo>
                    <a:pt x="1096" y="1233"/>
                    <a:pt x="1347" y="1439"/>
                    <a:pt x="1598" y="1622"/>
                  </a:cubicBezTo>
                  <a:cubicBezTo>
                    <a:pt x="1872" y="1827"/>
                    <a:pt x="2146" y="2032"/>
                    <a:pt x="2420" y="2215"/>
                  </a:cubicBezTo>
                  <a:cubicBezTo>
                    <a:pt x="2534" y="2306"/>
                    <a:pt x="2671" y="2375"/>
                    <a:pt x="2785" y="2466"/>
                  </a:cubicBezTo>
                  <a:cubicBezTo>
                    <a:pt x="2922" y="2557"/>
                    <a:pt x="3059" y="2649"/>
                    <a:pt x="3196" y="2763"/>
                  </a:cubicBezTo>
                  <a:cubicBezTo>
                    <a:pt x="3288" y="2831"/>
                    <a:pt x="3402" y="2877"/>
                    <a:pt x="3493" y="2945"/>
                  </a:cubicBezTo>
                  <a:cubicBezTo>
                    <a:pt x="3607" y="3037"/>
                    <a:pt x="3698" y="3105"/>
                    <a:pt x="3813" y="3174"/>
                  </a:cubicBezTo>
                  <a:cubicBezTo>
                    <a:pt x="3995" y="3311"/>
                    <a:pt x="4178" y="3448"/>
                    <a:pt x="4360" y="3562"/>
                  </a:cubicBezTo>
                  <a:cubicBezTo>
                    <a:pt x="4566" y="3676"/>
                    <a:pt x="4748" y="3813"/>
                    <a:pt x="4954" y="3950"/>
                  </a:cubicBezTo>
                  <a:cubicBezTo>
                    <a:pt x="5159" y="4064"/>
                    <a:pt x="5365" y="4201"/>
                    <a:pt x="5570" y="4315"/>
                  </a:cubicBezTo>
                  <a:cubicBezTo>
                    <a:pt x="5661" y="4361"/>
                    <a:pt x="5753" y="4429"/>
                    <a:pt x="5867" y="4498"/>
                  </a:cubicBezTo>
                  <a:cubicBezTo>
                    <a:pt x="5867" y="4492"/>
                    <a:pt x="5865" y="4488"/>
                    <a:pt x="5863" y="4485"/>
                  </a:cubicBezTo>
                  <a:lnTo>
                    <a:pt x="5863" y="4485"/>
                  </a:lnTo>
                  <a:cubicBezTo>
                    <a:pt x="5994" y="4552"/>
                    <a:pt x="6124" y="4639"/>
                    <a:pt x="6255" y="4726"/>
                  </a:cubicBezTo>
                  <a:cubicBezTo>
                    <a:pt x="6255" y="4726"/>
                    <a:pt x="6255" y="4703"/>
                    <a:pt x="6255" y="4703"/>
                  </a:cubicBezTo>
                  <a:cubicBezTo>
                    <a:pt x="6255" y="4703"/>
                    <a:pt x="6255" y="4726"/>
                    <a:pt x="6278" y="4726"/>
                  </a:cubicBezTo>
                  <a:cubicBezTo>
                    <a:pt x="6369" y="4771"/>
                    <a:pt x="6460" y="4840"/>
                    <a:pt x="6574" y="4908"/>
                  </a:cubicBezTo>
                  <a:cubicBezTo>
                    <a:pt x="6666" y="5000"/>
                    <a:pt x="6780" y="5068"/>
                    <a:pt x="6894" y="5159"/>
                  </a:cubicBezTo>
                  <a:cubicBezTo>
                    <a:pt x="6913" y="5169"/>
                    <a:pt x="6932" y="5174"/>
                    <a:pt x="6951" y="5174"/>
                  </a:cubicBezTo>
                  <a:cubicBezTo>
                    <a:pt x="6977" y="5174"/>
                    <a:pt x="7004" y="5163"/>
                    <a:pt x="7031" y="5137"/>
                  </a:cubicBezTo>
                  <a:cubicBezTo>
                    <a:pt x="7054" y="5091"/>
                    <a:pt x="7054" y="5045"/>
                    <a:pt x="7008" y="5000"/>
                  </a:cubicBezTo>
                  <a:cubicBezTo>
                    <a:pt x="6757" y="4840"/>
                    <a:pt x="6529" y="4634"/>
                    <a:pt x="6278" y="4452"/>
                  </a:cubicBezTo>
                  <a:cubicBezTo>
                    <a:pt x="6164" y="4361"/>
                    <a:pt x="6027" y="4269"/>
                    <a:pt x="5890" y="4178"/>
                  </a:cubicBezTo>
                  <a:cubicBezTo>
                    <a:pt x="5844" y="4132"/>
                    <a:pt x="5775" y="4087"/>
                    <a:pt x="5707" y="4041"/>
                  </a:cubicBezTo>
                  <a:cubicBezTo>
                    <a:pt x="5661" y="3995"/>
                    <a:pt x="5593" y="3950"/>
                    <a:pt x="5524" y="3904"/>
                  </a:cubicBezTo>
                  <a:cubicBezTo>
                    <a:pt x="5410" y="3813"/>
                    <a:pt x="5296" y="3699"/>
                    <a:pt x="5182" y="3584"/>
                  </a:cubicBezTo>
                  <a:cubicBezTo>
                    <a:pt x="5068" y="3493"/>
                    <a:pt x="4954" y="3402"/>
                    <a:pt x="4840" y="3311"/>
                  </a:cubicBezTo>
                  <a:cubicBezTo>
                    <a:pt x="4726" y="3219"/>
                    <a:pt x="4589" y="3128"/>
                    <a:pt x="4474" y="3037"/>
                  </a:cubicBezTo>
                  <a:cubicBezTo>
                    <a:pt x="4360" y="2945"/>
                    <a:pt x="4246" y="2854"/>
                    <a:pt x="4155" y="2763"/>
                  </a:cubicBezTo>
                  <a:cubicBezTo>
                    <a:pt x="4018" y="2649"/>
                    <a:pt x="3904" y="2557"/>
                    <a:pt x="3767" y="2443"/>
                  </a:cubicBezTo>
                  <a:cubicBezTo>
                    <a:pt x="3630" y="2352"/>
                    <a:pt x="3493" y="2261"/>
                    <a:pt x="3379" y="2169"/>
                  </a:cubicBezTo>
                  <a:cubicBezTo>
                    <a:pt x="3242" y="2078"/>
                    <a:pt x="3128" y="1964"/>
                    <a:pt x="2991" y="1873"/>
                  </a:cubicBezTo>
                  <a:cubicBezTo>
                    <a:pt x="2877" y="1781"/>
                    <a:pt x="2740" y="1690"/>
                    <a:pt x="2626" y="1599"/>
                  </a:cubicBezTo>
                  <a:cubicBezTo>
                    <a:pt x="2352" y="1393"/>
                    <a:pt x="2101" y="1188"/>
                    <a:pt x="1850" y="1005"/>
                  </a:cubicBezTo>
                  <a:cubicBezTo>
                    <a:pt x="1713" y="891"/>
                    <a:pt x="1576" y="800"/>
                    <a:pt x="1462" y="709"/>
                  </a:cubicBezTo>
                  <a:cubicBezTo>
                    <a:pt x="1347" y="594"/>
                    <a:pt x="1210" y="526"/>
                    <a:pt x="1096" y="435"/>
                  </a:cubicBezTo>
                  <a:cubicBezTo>
                    <a:pt x="982" y="366"/>
                    <a:pt x="891" y="298"/>
                    <a:pt x="777" y="229"/>
                  </a:cubicBezTo>
                  <a:cubicBezTo>
                    <a:pt x="754" y="206"/>
                    <a:pt x="708" y="161"/>
                    <a:pt x="663" y="138"/>
                  </a:cubicBezTo>
                  <a:cubicBezTo>
                    <a:pt x="617" y="115"/>
                    <a:pt x="594" y="92"/>
                    <a:pt x="548" y="69"/>
                  </a:cubicBezTo>
                  <a:cubicBezTo>
                    <a:pt x="526" y="47"/>
                    <a:pt x="480" y="47"/>
                    <a:pt x="457" y="24"/>
                  </a:cubicBezTo>
                  <a:cubicBezTo>
                    <a:pt x="434" y="24"/>
                    <a:pt x="389" y="1"/>
                    <a:pt x="34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8"/>
            <p:cNvSpPr/>
            <p:nvPr/>
          </p:nvSpPr>
          <p:spPr>
            <a:xfrm>
              <a:off x="8302461" y="2494194"/>
              <a:ext cx="19198" cy="17910"/>
            </a:xfrm>
            <a:custGeom>
              <a:avLst/>
              <a:gdLst/>
              <a:ahLst/>
              <a:cxnLst/>
              <a:rect l="l" t="t" r="r" b="b"/>
              <a:pathLst>
                <a:path w="686" h="640" extrusionOk="0">
                  <a:moveTo>
                    <a:pt x="389" y="1"/>
                  </a:moveTo>
                  <a:cubicBezTo>
                    <a:pt x="298" y="1"/>
                    <a:pt x="229" y="1"/>
                    <a:pt x="138" y="69"/>
                  </a:cubicBezTo>
                  <a:cubicBezTo>
                    <a:pt x="69" y="115"/>
                    <a:pt x="24" y="183"/>
                    <a:pt x="24" y="274"/>
                  </a:cubicBezTo>
                  <a:cubicBezTo>
                    <a:pt x="1" y="366"/>
                    <a:pt x="24" y="457"/>
                    <a:pt x="92" y="526"/>
                  </a:cubicBezTo>
                  <a:cubicBezTo>
                    <a:pt x="138" y="571"/>
                    <a:pt x="229" y="640"/>
                    <a:pt x="298" y="640"/>
                  </a:cubicBezTo>
                  <a:cubicBezTo>
                    <a:pt x="389" y="640"/>
                    <a:pt x="480" y="640"/>
                    <a:pt x="549" y="571"/>
                  </a:cubicBezTo>
                  <a:cubicBezTo>
                    <a:pt x="617" y="526"/>
                    <a:pt x="663" y="457"/>
                    <a:pt x="663" y="366"/>
                  </a:cubicBezTo>
                  <a:cubicBezTo>
                    <a:pt x="686" y="274"/>
                    <a:pt x="663" y="183"/>
                    <a:pt x="617" y="115"/>
                  </a:cubicBezTo>
                  <a:cubicBezTo>
                    <a:pt x="571" y="69"/>
                    <a:pt x="480" y="1"/>
                    <a:pt x="38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8"/>
            <p:cNvSpPr/>
            <p:nvPr/>
          </p:nvSpPr>
          <p:spPr>
            <a:xfrm>
              <a:off x="8575875" y="2692216"/>
              <a:ext cx="137350" cy="94981"/>
            </a:xfrm>
            <a:custGeom>
              <a:avLst/>
              <a:gdLst/>
              <a:ahLst/>
              <a:cxnLst/>
              <a:rect l="l" t="t" r="r" b="b"/>
              <a:pathLst>
                <a:path w="4908" h="3394" extrusionOk="0">
                  <a:moveTo>
                    <a:pt x="251" y="0"/>
                  </a:moveTo>
                  <a:cubicBezTo>
                    <a:pt x="183" y="0"/>
                    <a:pt x="114" y="46"/>
                    <a:pt x="69" y="92"/>
                  </a:cubicBezTo>
                  <a:cubicBezTo>
                    <a:pt x="23" y="137"/>
                    <a:pt x="0" y="206"/>
                    <a:pt x="23" y="274"/>
                  </a:cubicBezTo>
                  <a:cubicBezTo>
                    <a:pt x="23" y="343"/>
                    <a:pt x="46" y="411"/>
                    <a:pt x="114" y="434"/>
                  </a:cubicBezTo>
                  <a:cubicBezTo>
                    <a:pt x="228" y="525"/>
                    <a:pt x="342" y="617"/>
                    <a:pt x="457" y="708"/>
                  </a:cubicBezTo>
                  <a:cubicBezTo>
                    <a:pt x="571" y="799"/>
                    <a:pt x="685" y="868"/>
                    <a:pt x="822" y="959"/>
                  </a:cubicBezTo>
                  <a:cubicBezTo>
                    <a:pt x="913" y="1050"/>
                    <a:pt x="1027" y="1119"/>
                    <a:pt x="1141" y="1187"/>
                  </a:cubicBezTo>
                  <a:cubicBezTo>
                    <a:pt x="1278" y="1256"/>
                    <a:pt x="1392" y="1347"/>
                    <a:pt x="1507" y="1416"/>
                  </a:cubicBezTo>
                  <a:cubicBezTo>
                    <a:pt x="1758" y="1575"/>
                    <a:pt x="2009" y="1735"/>
                    <a:pt x="2260" y="1895"/>
                  </a:cubicBezTo>
                  <a:cubicBezTo>
                    <a:pt x="2511" y="2055"/>
                    <a:pt x="2739" y="2192"/>
                    <a:pt x="2990" y="2329"/>
                  </a:cubicBezTo>
                  <a:lnTo>
                    <a:pt x="2967" y="2329"/>
                  </a:lnTo>
                  <a:cubicBezTo>
                    <a:pt x="3127" y="2420"/>
                    <a:pt x="3264" y="2511"/>
                    <a:pt x="3424" y="2603"/>
                  </a:cubicBezTo>
                  <a:cubicBezTo>
                    <a:pt x="3584" y="2694"/>
                    <a:pt x="3743" y="2762"/>
                    <a:pt x="3903" y="2854"/>
                  </a:cubicBezTo>
                  <a:lnTo>
                    <a:pt x="3880" y="2854"/>
                  </a:lnTo>
                  <a:cubicBezTo>
                    <a:pt x="4017" y="2922"/>
                    <a:pt x="4154" y="3013"/>
                    <a:pt x="4291" y="3082"/>
                  </a:cubicBezTo>
                  <a:cubicBezTo>
                    <a:pt x="4451" y="3173"/>
                    <a:pt x="4611" y="3287"/>
                    <a:pt x="4771" y="3379"/>
                  </a:cubicBezTo>
                  <a:cubicBezTo>
                    <a:pt x="4780" y="3388"/>
                    <a:pt x="4797" y="3394"/>
                    <a:pt x="4816" y="3394"/>
                  </a:cubicBezTo>
                  <a:cubicBezTo>
                    <a:pt x="4842" y="3394"/>
                    <a:pt x="4871" y="3382"/>
                    <a:pt x="4885" y="3356"/>
                  </a:cubicBezTo>
                  <a:cubicBezTo>
                    <a:pt x="4907" y="3333"/>
                    <a:pt x="4907" y="3264"/>
                    <a:pt x="4862" y="3242"/>
                  </a:cubicBezTo>
                  <a:cubicBezTo>
                    <a:pt x="4725" y="3150"/>
                    <a:pt x="4588" y="3059"/>
                    <a:pt x="4428" y="2968"/>
                  </a:cubicBezTo>
                  <a:cubicBezTo>
                    <a:pt x="4291" y="2876"/>
                    <a:pt x="4154" y="2785"/>
                    <a:pt x="4017" y="2671"/>
                  </a:cubicBezTo>
                  <a:cubicBezTo>
                    <a:pt x="3789" y="2511"/>
                    <a:pt x="3515" y="2351"/>
                    <a:pt x="3287" y="2169"/>
                  </a:cubicBezTo>
                  <a:cubicBezTo>
                    <a:pt x="3173" y="2078"/>
                    <a:pt x="3059" y="1986"/>
                    <a:pt x="2944" y="1895"/>
                  </a:cubicBezTo>
                  <a:cubicBezTo>
                    <a:pt x="2899" y="1872"/>
                    <a:pt x="2830" y="1826"/>
                    <a:pt x="2785" y="1781"/>
                  </a:cubicBezTo>
                  <a:cubicBezTo>
                    <a:pt x="2716" y="1735"/>
                    <a:pt x="2625" y="1689"/>
                    <a:pt x="2556" y="1621"/>
                  </a:cubicBezTo>
                  <a:cubicBezTo>
                    <a:pt x="2511" y="1575"/>
                    <a:pt x="2465" y="1530"/>
                    <a:pt x="2397" y="1507"/>
                  </a:cubicBezTo>
                  <a:cubicBezTo>
                    <a:pt x="2351" y="1438"/>
                    <a:pt x="2283" y="1393"/>
                    <a:pt x="2214" y="1347"/>
                  </a:cubicBezTo>
                  <a:cubicBezTo>
                    <a:pt x="2077" y="1256"/>
                    <a:pt x="1940" y="1142"/>
                    <a:pt x="1803" y="1050"/>
                  </a:cubicBezTo>
                  <a:cubicBezTo>
                    <a:pt x="1689" y="959"/>
                    <a:pt x="1575" y="868"/>
                    <a:pt x="1461" y="776"/>
                  </a:cubicBezTo>
                  <a:cubicBezTo>
                    <a:pt x="1347" y="708"/>
                    <a:pt x="1233" y="617"/>
                    <a:pt x="1141" y="548"/>
                  </a:cubicBezTo>
                  <a:cubicBezTo>
                    <a:pt x="1027" y="457"/>
                    <a:pt x="913" y="366"/>
                    <a:pt x="776" y="274"/>
                  </a:cubicBezTo>
                  <a:cubicBezTo>
                    <a:pt x="639" y="183"/>
                    <a:pt x="502" y="92"/>
                    <a:pt x="342" y="23"/>
                  </a:cubicBezTo>
                  <a:cubicBezTo>
                    <a:pt x="320" y="0"/>
                    <a:pt x="297" y="0"/>
                    <a:pt x="251"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8"/>
            <p:cNvSpPr/>
            <p:nvPr/>
          </p:nvSpPr>
          <p:spPr>
            <a:xfrm>
              <a:off x="8556705" y="2680071"/>
              <a:ext cx="8955" cy="8340"/>
            </a:xfrm>
            <a:custGeom>
              <a:avLst/>
              <a:gdLst/>
              <a:ahLst/>
              <a:cxnLst/>
              <a:rect l="l" t="t" r="r" b="b"/>
              <a:pathLst>
                <a:path w="320" h="298" extrusionOk="0">
                  <a:moveTo>
                    <a:pt x="183" y="1"/>
                  </a:moveTo>
                  <a:cubicBezTo>
                    <a:pt x="137" y="1"/>
                    <a:pt x="92" y="1"/>
                    <a:pt x="69" y="24"/>
                  </a:cubicBezTo>
                  <a:cubicBezTo>
                    <a:pt x="23" y="69"/>
                    <a:pt x="0" y="92"/>
                    <a:pt x="0" y="138"/>
                  </a:cubicBezTo>
                  <a:cubicBezTo>
                    <a:pt x="0" y="183"/>
                    <a:pt x="0" y="206"/>
                    <a:pt x="23" y="252"/>
                  </a:cubicBezTo>
                  <a:cubicBezTo>
                    <a:pt x="46" y="275"/>
                    <a:pt x="92" y="297"/>
                    <a:pt x="137" y="297"/>
                  </a:cubicBezTo>
                  <a:cubicBezTo>
                    <a:pt x="183" y="297"/>
                    <a:pt x="206" y="297"/>
                    <a:pt x="251" y="275"/>
                  </a:cubicBezTo>
                  <a:cubicBezTo>
                    <a:pt x="274" y="252"/>
                    <a:pt x="297" y="206"/>
                    <a:pt x="297" y="183"/>
                  </a:cubicBezTo>
                  <a:cubicBezTo>
                    <a:pt x="320" y="138"/>
                    <a:pt x="297" y="92"/>
                    <a:pt x="274" y="69"/>
                  </a:cubicBezTo>
                  <a:cubicBezTo>
                    <a:pt x="251" y="24"/>
                    <a:pt x="206" y="1"/>
                    <a:pt x="18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8"/>
            <p:cNvSpPr/>
            <p:nvPr/>
          </p:nvSpPr>
          <p:spPr>
            <a:xfrm>
              <a:off x="8322275" y="2211238"/>
              <a:ext cx="272770" cy="158031"/>
            </a:xfrm>
            <a:custGeom>
              <a:avLst/>
              <a:gdLst/>
              <a:ahLst/>
              <a:cxnLst/>
              <a:rect l="l" t="t" r="r" b="b"/>
              <a:pathLst>
                <a:path w="9747" h="5647" extrusionOk="0">
                  <a:moveTo>
                    <a:pt x="1210" y="0"/>
                  </a:moveTo>
                  <a:cubicBezTo>
                    <a:pt x="1050" y="0"/>
                    <a:pt x="913" y="23"/>
                    <a:pt x="776" y="46"/>
                  </a:cubicBezTo>
                  <a:cubicBezTo>
                    <a:pt x="617" y="68"/>
                    <a:pt x="434" y="114"/>
                    <a:pt x="274" y="183"/>
                  </a:cubicBezTo>
                  <a:cubicBezTo>
                    <a:pt x="229" y="183"/>
                    <a:pt x="183" y="205"/>
                    <a:pt x="137" y="205"/>
                  </a:cubicBezTo>
                  <a:cubicBezTo>
                    <a:pt x="46" y="251"/>
                    <a:pt x="0" y="365"/>
                    <a:pt x="0" y="457"/>
                  </a:cubicBezTo>
                  <a:cubicBezTo>
                    <a:pt x="0" y="525"/>
                    <a:pt x="46" y="571"/>
                    <a:pt x="92" y="616"/>
                  </a:cubicBezTo>
                  <a:cubicBezTo>
                    <a:pt x="137" y="639"/>
                    <a:pt x="206" y="662"/>
                    <a:pt x="251" y="662"/>
                  </a:cubicBezTo>
                  <a:cubicBezTo>
                    <a:pt x="480" y="593"/>
                    <a:pt x="708" y="548"/>
                    <a:pt x="936" y="548"/>
                  </a:cubicBezTo>
                  <a:cubicBezTo>
                    <a:pt x="1142" y="548"/>
                    <a:pt x="1324" y="548"/>
                    <a:pt x="1530" y="593"/>
                  </a:cubicBezTo>
                  <a:cubicBezTo>
                    <a:pt x="1712" y="639"/>
                    <a:pt x="1895" y="708"/>
                    <a:pt x="2077" y="776"/>
                  </a:cubicBezTo>
                  <a:cubicBezTo>
                    <a:pt x="2192" y="822"/>
                    <a:pt x="2306" y="890"/>
                    <a:pt x="2420" y="936"/>
                  </a:cubicBezTo>
                  <a:cubicBezTo>
                    <a:pt x="2511" y="981"/>
                    <a:pt x="2625" y="1027"/>
                    <a:pt x="2717" y="1096"/>
                  </a:cubicBezTo>
                  <a:cubicBezTo>
                    <a:pt x="2968" y="1233"/>
                    <a:pt x="3219" y="1392"/>
                    <a:pt x="3470" y="1552"/>
                  </a:cubicBezTo>
                  <a:cubicBezTo>
                    <a:pt x="3607" y="1643"/>
                    <a:pt x="3721" y="1735"/>
                    <a:pt x="3858" y="1803"/>
                  </a:cubicBezTo>
                  <a:cubicBezTo>
                    <a:pt x="3972" y="1895"/>
                    <a:pt x="4109" y="1986"/>
                    <a:pt x="4246" y="2054"/>
                  </a:cubicBezTo>
                  <a:cubicBezTo>
                    <a:pt x="4383" y="2146"/>
                    <a:pt x="4520" y="2237"/>
                    <a:pt x="4634" y="2328"/>
                  </a:cubicBezTo>
                  <a:cubicBezTo>
                    <a:pt x="4771" y="2419"/>
                    <a:pt x="4885" y="2488"/>
                    <a:pt x="4999" y="2579"/>
                  </a:cubicBezTo>
                  <a:cubicBezTo>
                    <a:pt x="5136" y="2671"/>
                    <a:pt x="5250" y="2739"/>
                    <a:pt x="5387" y="2830"/>
                  </a:cubicBezTo>
                  <a:cubicBezTo>
                    <a:pt x="5501" y="2922"/>
                    <a:pt x="5638" y="3013"/>
                    <a:pt x="5752" y="3104"/>
                  </a:cubicBezTo>
                  <a:cubicBezTo>
                    <a:pt x="6277" y="3469"/>
                    <a:pt x="6802" y="3857"/>
                    <a:pt x="7327" y="4223"/>
                  </a:cubicBezTo>
                  <a:cubicBezTo>
                    <a:pt x="7441" y="4291"/>
                    <a:pt x="7578" y="4382"/>
                    <a:pt x="7715" y="4451"/>
                  </a:cubicBezTo>
                  <a:cubicBezTo>
                    <a:pt x="7829" y="4542"/>
                    <a:pt x="7966" y="4611"/>
                    <a:pt x="8081" y="4702"/>
                  </a:cubicBezTo>
                  <a:cubicBezTo>
                    <a:pt x="8217" y="4793"/>
                    <a:pt x="8354" y="4862"/>
                    <a:pt x="8491" y="4953"/>
                  </a:cubicBezTo>
                  <a:cubicBezTo>
                    <a:pt x="8628" y="5044"/>
                    <a:pt x="8765" y="5136"/>
                    <a:pt x="8902" y="5204"/>
                  </a:cubicBezTo>
                  <a:cubicBezTo>
                    <a:pt x="9016" y="5295"/>
                    <a:pt x="9131" y="5364"/>
                    <a:pt x="9245" y="5432"/>
                  </a:cubicBezTo>
                  <a:cubicBezTo>
                    <a:pt x="9359" y="5501"/>
                    <a:pt x="9496" y="5569"/>
                    <a:pt x="9610" y="5638"/>
                  </a:cubicBezTo>
                  <a:cubicBezTo>
                    <a:pt x="9622" y="5644"/>
                    <a:pt x="9634" y="5647"/>
                    <a:pt x="9646" y="5647"/>
                  </a:cubicBezTo>
                  <a:cubicBezTo>
                    <a:pt x="9678" y="5647"/>
                    <a:pt x="9707" y="5626"/>
                    <a:pt x="9724" y="5592"/>
                  </a:cubicBezTo>
                  <a:cubicBezTo>
                    <a:pt x="9747" y="5547"/>
                    <a:pt x="9724" y="5501"/>
                    <a:pt x="9678" y="5501"/>
                  </a:cubicBezTo>
                  <a:cubicBezTo>
                    <a:pt x="9610" y="5455"/>
                    <a:pt x="9541" y="5410"/>
                    <a:pt x="9473" y="5387"/>
                  </a:cubicBezTo>
                  <a:cubicBezTo>
                    <a:pt x="9359" y="5295"/>
                    <a:pt x="9222" y="5204"/>
                    <a:pt x="9108" y="5136"/>
                  </a:cubicBezTo>
                  <a:cubicBezTo>
                    <a:pt x="8994" y="5044"/>
                    <a:pt x="8879" y="4953"/>
                    <a:pt x="8765" y="4862"/>
                  </a:cubicBezTo>
                  <a:cubicBezTo>
                    <a:pt x="8628" y="4748"/>
                    <a:pt x="8491" y="4656"/>
                    <a:pt x="8354" y="4542"/>
                  </a:cubicBezTo>
                  <a:cubicBezTo>
                    <a:pt x="8240" y="4451"/>
                    <a:pt x="8126" y="4360"/>
                    <a:pt x="8012" y="4246"/>
                  </a:cubicBezTo>
                  <a:cubicBezTo>
                    <a:pt x="7898" y="4154"/>
                    <a:pt x="7784" y="4086"/>
                    <a:pt x="7670" y="3994"/>
                  </a:cubicBezTo>
                  <a:cubicBezTo>
                    <a:pt x="7556" y="3903"/>
                    <a:pt x="7419" y="3789"/>
                    <a:pt x="7304" y="3698"/>
                  </a:cubicBezTo>
                  <a:cubicBezTo>
                    <a:pt x="7053" y="3492"/>
                    <a:pt x="6802" y="3264"/>
                    <a:pt x="6551" y="3059"/>
                  </a:cubicBezTo>
                  <a:cubicBezTo>
                    <a:pt x="6300" y="2853"/>
                    <a:pt x="6049" y="2671"/>
                    <a:pt x="5798" y="2465"/>
                  </a:cubicBezTo>
                  <a:cubicBezTo>
                    <a:pt x="5684" y="2374"/>
                    <a:pt x="5570" y="2283"/>
                    <a:pt x="5456" y="2191"/>
                  </a:cubicBezTo>
                  <a:cubicBezTo>
                    <a:pt x="5342" y="2100"/>
                    <a:pt x="5227" y="2031"/>
                    <a:pt x="5113" y="1940"/>
                  </a:cubicBezTo>
                  <a:cubicBezTo>
                    <a:pt x="4976" y="1849"/>
                    <a:pt x="4839" y="1758"/>
                    <a:pt x="4725" y="1666"/>
                  </a:cubicBezTo>
                  <a:cubicBezTo>
                    <a:pt x="4588" y="1575"/>
                    <a:pt x="4451" y="1484"/>
                    <a:pt x="4337" y="1392"/>
                  </a:cubicBezTo>
                  <a:cubicBezTo>
                    <a:pt x="4200" y="1301"/>
                    <a:pt x="4086" y="1210"/>
                    <a:pt x="3949" y="1141"/>
                  </a:cubicBezTo>
                  <a:cubicBezTo>
                    <a:pt x="3835" y="1050"/>
                    <a:pt x="3721" y="981"/>
                    <a:pt x="3607" y="890"/>
                  </a:cubicBezTo>
                  <a:cubicBezTo>
                    <a:pt x="3310" y="708"/>
                    <a:pt x="3036" y="548"/>
                    <a:pt x="2739" y="388"/>
                  </a:cubicBezTo>
                  <a:cubicBezTo>
                    <a:pt x="2602" y="342"/>
                    <a:pt x="2466" y="274"/>
                    <a:pt x="2351" y="228"/>
                  </a:cubicBezTo>
                  <a:cubicBezTo>
                    <a:pt x="2214" y="183"/>
                    <a:pt x="2077" y="137"/>
                    <a:pt x="1941" y="91"/>
                  </a:cubicBezTo>
                  <a:cubicBezTo>
                    <a:pt x="1712" y="46"/>
                    <a:pt x="1507" y="0"/>
                    <a:pt x="1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8"/>
            <p:cNvSpPr/>
            <p:nvPr/>
          </p:nvSpPr>
          <p:spPr>
            <a:xfrm>
              <a:off x="7973498" y="2455883"/>
              <a:ext cx="56250" cy="60699"/>
            </a:xfrm>
            <a:custGeom>
              <a:avLst/>
              <a:gdLst/>
              <a:ahLst/>
              <a:cxnLst/>
              <a:rect l="l" t="t" r="r" b="b"/>
              <a:pathLst>
                <a:path w="2010" h="2169" extrusionOk="0">
                  <a:moveTo>
                    <a:pt x="1279" y="0"/>
                  </a:moveTo>
                  <a:cubicBezTo>
                    <a:pt x="1256" y="0"/>
                    <a:pt x="1211" y="0"/>
                    <a:pt x="1188" y="23"/>
                  </a:cubicBezTo>
                  <a:cubicBezTo>
                    <a:pt x="1051" y="114"/>
                    <a:pt x="891" y="183"/>
                    <a:pt x="777" y="297"/>
                  </a:cubicBezTo>
                  <a:cubicBezTo>
                    <a:pt x="686" y="388"/>
                    <a:pt x="594" y="479"/>
                    <a:pt x="526" y="594"/>
                  </a:cubicBezTo>
                  <a:cubicBezTo>
                    <a:pt x="457" y="708"/>
                    <a:pt x="412" y="799"/>
                    <a:pt x="366" y="890"/>
                  </a:cubicBezTo>
                  <a:cubicBezTo>
                    <a:pt x="320" y="959"/>
                    <a:pt x="275" y="1004"/>
                    <a:pt x="252" y="1050"/>
                  </a:cubicBezTo>
                  <a:cubicBezTo>
                    <a:pt x="206" y="1119"/>
                    <a:pt x="161" y="1210"/>
                    <a:pt x="115" y="1278"/>
                  </a:cubicBezTo>
                  <a:cubicBezTo>
                    <a:pt x="69" y="1392"/>
                    <a:pt x="1" y="1552"/>
                    <a:pt x="69" y="1666"/>
                  </a:cubicBezTo>
                  <a:cubicBezTo>
                    <a:pt x="69" y="1712"/>
                    <a:pt x="115" y="1758"/>
                    <a:pt x="161" y="1780"/>
                  </a:cubicBezTo>
                  <a:cubicBezTo>
                    <a:pt x="206" y="1803"/>
                    <a:pt x="229" y="1826"/>
                    <a:pt x="275" y="1826"/>
                  </a:cubicBezTo>
                  <a:cubicBezTo>
                    <a:pt x="320" y="1826"/>
                    <a:pt x="343" y="1803"/>
                    <a:pt x="366" y="1803"/>
                  </a:cubicBezTo>
                  <a:lnTo>
                    <a:pt x="389" y="1803"/>
                  </a:lnTo>
                  <a:cubicBezTo>
                    <a:pt x="412" y="1826"/>
                    <a:pt x="412" y="1826"/>
                    <a:pt x="434" y="1849"/>
                  </a:cubicBezTo>
                  <a:cubicBezTo>
                    <a:pt x="472" y="1886"/>
                    <a:pt x="539" y="1923"/>
                    <a:pt x="600" y="1923"/>
                  </a:cubicBezTo>
                  <a:cubicBezTo>
                    <a:pt x="614" y="1923"/>
                    <a:pt x="627" y="1922"/>
                    <a:pt x="640" y="1917"/>
                  </a:cubicBezTo>
                  <a:cubicBezTo>
                    <a:pt x="640" y="1917"/>
                    <a:pt x="640" y="1940"/>
                    <a:pt x="640" y="1940"/>
                  </a:cubicBezTo>
                  <a:cubicBezTo>
                    <a:pt x="640" y="2009"/>
                    <a:pt x="663" y="2054"/>
                    <a:pt x="686" y="2100"/>
                  </a:cubicBezTo>
                  <a:cubicBezTo>
                    <a:pt x="731" y="2146"/>
                    <a:pt x="777" y="2168"/>
                    <a:pt x="845" y="2168"/>
                  </a:cubicBezTo>
                  <a:cubicBezTo>
                    <a:pt x="914" y="2168"/>
                    <a:pt x="959" y="2146"/>
                    <a:pt x="1005" y="2123"/>
                  </a:cubicBezTo>
                  <a:cubicBezTo>
                    <a:pt x="1051" y="2100"/>
                    <a:pt x="1074" y="2032"/>
                    <a:pt x="1119" y="1986"/>
                  </a:cubicBezTo>
                  <a:cubicBezTo>
                    <a:pt x="1142" y="1940"/>
                    <a:pt x="1165" y="1895"/>
                    <a:pt x="1188" y="1849"/>
                  </a:cubicBezTo>
                  <a:cubicBezTo>
                    <a:pt x="1211" y="1803"/>
                    <a:pt x="1233" y="1735"/>
                    <a:pt x="1256" y="1689"/>
                  </a:cubicBezTo>
                  <a:cubicBezTo>
                    <a:pt x="1302" y="1621"/>
                    <a:pt x="1347" y="1552"/>
                    <a:pt x="1370" y="1484"/>
                  </a:cubicBezTo>
                  <a:cubicBezTo>
                    <a:pt x="1462" y="1347"/>
                    <a:pt x="1553" y="1210"/>
                    <a:pt x="1644" y="1096"/>
                  </a:cubicBezTo>
                  <a:cubicBezTo>
                    <a:pt x="1758" y="959"/>
                    <a:pt x="1850" y="822"/>
                    <a:pt x="1964" y="685"/>
                  </a:cubicBezTo>
                  <a:cubicBezTo>
                    <a:pt x="1987" y="639"/>
                    <a:pt x="2009" y="571"/>
                    <a:pt x="1987" y="525"/>
                  </a:cubicBezTo>
                  <a:cubicBezTo>
                    <a:pt x="1987" y="479"/>
                    <a:pt x="1941" y="411"/>
                    <a:pt x="1895" y="388"/>
                  </a:cubicBezTo>
                  <a:cubicBezTo>
                    <a:pt x="1863" y="372"/>
                    <a:pt x="1819" y="356"/>
                    <a:pt x="1780" y="356"/>
                  </a:cubicBezTo>
                  <a:cubicBezTo>
                    <a:pt x="1764" y="356"/>
                    <a:pt x="1749" y="359"/>
                    <a:pt x="1735" y="365"/>
                  </a:cubicBezTo>
                  <a:cubicBezTo>
                    <a:pt x="1667" y="365"/>
                    <a:pt x="1621" y="411"/>
                    <a:pt x="1599" y="457"/>
                  </a:cubicBezTo>
                  <a:cubicBezTo>
                    <a:pt x="1576" y="457"/>
                    <a:pt x="1576" y="457"/>
                    <a:pt x="1576" y="479"/>
                  </a:cubicBezTo>
                  <a:cubicBezTo>
                    <a:pt x="1553" y="457"/>
                    <a:pt x="1530" y="434"/>
                    <a:pt x="1484" y="434"/>
                  </a:cubicBezTo>
                  <a:cubicBezTo>
                    <a:pt x="1462" y="457"/>
                    <a:pt x="1462" y="457"/>
                    <a:pt x="1439" y="457"/>
                  </a:cubicBezTo>
                  <a:lnTo>
                    <a:pt x="1416" y="457"/>
                  </a:lnTo>
                  <a:cubicBezTo>
                    <a:pt x="1416" y="457"/>
                    <a:pt x="1416" y="434"/>
                    <a:pt x="1416" y="434"/>
                  </a:cubicBezTo>
                  <a:cubicBezTo>
                    <a:pt x="1462" y="411"/>
                    <a:pt x="1507" y="365"/>
                    <a:pt x="1530" y="297"/>
                  </a:cubicBezTo>
                  <a:cubicBezTo>
                    <a:pt x="1530" y="251"/>
                    <a:pt x="1530" y="183"/>
                    <a:pt x="1507" y="137"/>
                  </a:cubicBezTo>
                  <a:cubicBezTo>
                    <a:pt x="1462" y="46"/>
                    <a:pt x="1370" y="0"/>
                    <a:pt x="1279"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8"/>
            <p:cNvSpPr/>
            <p:nvPr/>
          </p:nvSpPr>
          <p:spPr>
            <a:xfrm>
              <a:off x="8128730" y="2427758"/>
              <a:ext cx="31959" cy="35177"/>
            </a:xfrm>
            <a:custGeom>
              <a:avLst/>
              <a:gdLst/>
              <a:ahLst/>
              <a:cxnLst/>
              <a:rect l="l" t="t" r="r" b="b"/>
              <a:pathLst>
                <a:path w="1142" h="1257" extrusionOk="0">
                  <a:moveTo>
                    <a:pt x="822" y="1"/>
                  </a:moveTo>
                  <a:cubicBezTo>
                    <a:pt x="776" y="1"/>
                    <a:pt x="731" y="1"/>
                    <a:pt x="685" y="24"/>
                  </a:cubicBezTo>
                  <a:cubicBezTo>
                    <a:pt x="617" y="92"/>
                    <a:pt x="548" y="138"/>
                    <a:pt x="480" y="183"/>
                  </a:cubicBezTo>
                  <a:cubicBezTo>
                    <a:pt x="457" y="206"/>
                    <a:pt x="457" y="206"/>
                    <a:pt x="457" y="206"/>
                  </a:cubicBezTo>
                  <a:cubicBezTo>
                    <a:pt x="366" y="275"/>
                    <a:pt x="297" y="343"/>
                    <a:pt x="229" y="434"/>
                  </a:cubicBezTo>
                  <a:cubicBezTo>
                    <a:pt x="160" y="526"/>
                    <a:pt x="69" y="640"/>
                    <a:pt x="23" y="754"/>
                  </a:cubicBezTo>
                  <a:cubicBezTo>
                    <a:pt x="0" y="822"/>
                    <a:pt x="23" y="891"/>
                    <a:pt x="46" y="914"/>
                  </a:cubicBezTo>
                  <a:cubicBezTo>
                    <a:pt x="69" y="937"/>
                    <a:pt x="92" y="959"/>
                    <a:pt x="114" y="959"/>
                  </a:cubicBezTo>
                  <a:cubicBezTo>
                    <a:pt x="92" y="1028"/>
                    <a:pt x="114" y="1119"/>
                    <a:pt x="183" y="1188"/>
                  </a:cubicBezTo>
                  <a:cubicBezTo>
                    <a:pt x="229" y="1233"/>
                    <a:pt x="274" y="1256"/>
                    <a:pt x="343" y="1256"/>
                  </a:cubicBezTo>
                  <a:cubicBezTo>
                    <a:pt x="366" y="1256"/>
                    <a:pt x="388" y="1256"/>
                    <a:pt x="434" y="1233"/>
                  </a:cubicBezTo>
                  <a:cubicBezTo>
                    <a:pt x="446" y="1237"/>
                    <a:pt x="459" y="1239"/>
                    <a:pt x="472" y="1239"/>
                  </a:cubicBezTo>
                  <a:cubicBezTo>
                    <a:pt x="533" y="1239"/>
                    <a:pt x="598" y="1198"/>
                    <a:pt x="617" y="1142"/>
                  </a:cubicBezTo>
                  <a:cubicBezTo>
                    <a:pt x="639" y="1096"/>
                    <a:pt x="685" y="1051"/>
                    <a:pt x="708" y="1005"/>
                  </a:cubicBezTo>
                  <a:lnTo>
                    <a:pt x="731" y="982"/>
                  </a:lnTo>
                  <a:cubicBezTo>
                    <a:pt x="754" y="937"/>
                    <a:pt x="776" y="914"/>
                    <a:pt x="799" y="891"/>
                  </a:cubicBezTo>
                  <a:cubicBezTo>
                    <a:pt x="845" y="845"/>
                    <a:pt x="891" y="800"/>
                    <a:pt x="913" y="754"/>
                  </a:cubicBezTo>
                  <a:cubicBezTo>
                    <a:pt x="959" y="708"/>
                    <a:pt x="982" y="663"/>
                    <a:pt x="1027" y="640"/>
                  </a:cubicBezTo>
                  <a:cubicBezTo>
                    <a:pt x="1050" y="617"/>
                    <a:pt x="1073" y="571"/>
                    <a:pt x="1096" y="549"/>
                  </a:cubicBezTo>
                  <a:cubicBezTo>
                    <a:pt x="1119" y="526"/>
                    <a:pt x="1119" y="480"/>
                    <a:pt x="1142" y="434"/>
                  </a:cubicBezTo>
                  <a:cubicBezTo>
                    <a:pt x="1142" y="343"/>
                    <a:pt x="1096" y="275"/>
                    <a:pt x="1027" y="229"/>
                  </a:cubicBezTo>
                  <a:cubicBezTo>
                    <a:pt x="1027" y="229"/>
                    <a:pt x="1005" y="229"/>
                    <a:pt x="1005" y="206"/>
                  </a:cubicBezTo>
                  <a:cubicBezTo>
                    <a:pt x="1005" y="183"/>
                    <a:pt x="1005" y="161"/>
                    <a:pt x="1005" y="138"/>
                  </a:cubicBezTo>
                  <a:cubicBezTo>
                    <a:pt x="982" y="69"/>
                    <a:pt x="913" y="1"/>
                    <a:pt x="82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8"/>
            <p:cNvSpPr/>
            <p:nvPr/>
          </p:nvSpPr>
          <p:spPr>
            <a:xfrm>
              <a:off x="8110848" y="2569558"/>
              <a:ext cx="67724" cy="77966"/>
            </a:xfrm>
            <a:custGeom>
              <a:avLst/>
              <a:gdLst/>
              <a:ahLst/>
              <a:cxnLst/>
              <a:rect l="l" t="t" r="r" b="b"/>
              <a:pathLst>
                <a:path w="2420" h="2786" extrusionOk="0">
                  <a:moveTo>
                    <a:pt x="2260" y="1"/>
                  </a:moveTo>
                  <a:cubicBezTo>
                    <a:pt x="2032" y="47"/>
                    <a:pt x="1803" y="92"/>
                    <a:pt x="1598" y="206"/>
                  </a:cubicBezTo>
                  <a:cubicBezTo>
                    <a:pt x="1507" y="229"/>
                    <a:pt x="1415" y="298"/>
                    <a:pt x="1324" y="343"/>
                  </a:cubicBezTo>
                  <a:cubicBezTo>
                    <a:pt x="1210" y="412"/>
                    <a:pt x="1119" y="480"/>
                    <a:pt x="1005" y="572"/>
                  </a:cubicBezTo>
                  <a:cubicBezTo>
                    <a:pt x="913" y="640"/>
                    <a:pt x="822" y="731"/>
                    <a:pt x="708" y="846"/>
                  </a:cubicBezTo>
                  <a:cubicBezTo>
                    <a:pt x="616" y="937"/>
                    <a:pt x="525" y="1051"/>
                    <a:pt x="434" y="1188"/>
                  </a:cubicBezTo>
                  <a:cubicBezTo>
                    <a:pt x="274" y="1416"/>
                    <a:pt x="160" y="1690"/>
                    <a:pt x="92" y="1964"/>
                  </a:cubicBezTo>
                  <a:cubicBezTo>
                    <a:pt x="46" y="2078"/>
                    <a:pt x="23" y="2192"/>
                    <a:pt x="0" y="2306"/>
                  </a:cubicBezTo>
                  <a:cubicBezTo>
                    <a:pt x="0" y="2375"/>
                    <a:pt x="0" y="2443"/>
                    <a:pt x="23" y="2512"/>
                  </a:cubicBezTo>
                  <a:cubicBezTo>
                    <a:pt x="23" y="2580"/>
                    <a:pt x="46" y="2626"/>
                    <a:pt x="69" y="2694"/>
                  </a:cubicBezTo>
                  <a:cubicBezTo>
                    <a:pt x="92" y="2717"/>
                    <a:pt x="114" y="2740"/>
                    <a:pt x="137" y="2763"/>
                  </a:cubicBezTo>
                  <a:cubicBezTo>
                    <a:pt x="183" y="2786"/>
                    <a:pt x="228" y="2786"/>
                    <a:pt x="274" y="2786"/>
                  </a:cubicBezTo>
                  <a:cubicBezTo>
                    <a:pt x="365" y="2763"/>
                    <a:pt x="434" y="2694"/>
                    <a:pt x="434" y="2603"/>
                  </a:cubicBezTo>
                  <a:cubicBezTo>
                    <a:pt x="434" y="2535"/>
                    <a:pt x="434" y="2443"/>
                    <a:pt x="457" y="2375"/>
                  </a:cubicBezTo>
                  <a:cubicBezTo>
                    <a:pt x="480" y="2238"/>
                    <a:pt x="502" y="2124"/>
                    <a:pt x="548" y="2010"/>
                  </a:cubicBezTo>
                  <a:cubicBezTo>
                    <a:pt x="571" y="1873"/>
                    <a:pt x="639" y="1736"/>
                    <a:pt x="685" y="1599"/>
                  </a:cubicBezTo>
                  <a:cubicBezTo>
                    <a:pt x="753" y="1462"/>
                    <a:pt x="845" y="1302"/>
                    <a:pt x="959" y="1165"/>
                  </a:cubicBezTo>
                  <a:cubicBezTo>
                    <a:pt x="1164" y="914"/>
                    <a:pt x="1438" y="663"/>
                    <a:pt x="1712" y="480"/>
                  </a:cubicBezTo>
                  <a:cubicBezTo>
                    <a:pt x="1758" y="435"/>
                    <a:pt x="1803" y="412"/>
                    <a:pt x="1849" y="389"/>
                  </a:cubicBezTo>
                  <a:cubicBezTo>
                    <a:pt x="1895" y="366"/>
                    <a:pt x="1940" y="343"/>
                    <a:pt x="2009" y="321"/>
                  </a:cubicBezTo>
                  <a:lnTo>
                    <a:pt x="2009" y="343"/>
                  </a:lnTo>
                  <a:cubicBezTo>
                    <a:pt x="2100" y="298"/>
                    <a:pt x="2214" y="275"/>
                    <a:pt x="2306" y="252"/>
                  </a:cubicBezTo>
                  <a:cubicBezTo>
                    <a:pt x="2374" y="229"/>
                    <a:pt x="2420" y="161"/>
                    <a:pt x="2420" y="92"/>
                  </a:cubicBezTo>
                  <a:cubicBezTo>
                    <a:pt x="2397" y="47"/>
                    <a:pt x="2351" y="1"/>
                    <a:pt x="2283" y="1"/>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8"/>
            <p:cNvSpPr/>
            <p:nvPr/>
          </p:nvSpPr>
          <p:spPr>
            <a:xfrm>
              <a:off x="8115298" y="2657095"/>
              <a:ext cx="7080" cy="7052"/>
            </a:xfrm>
            <a:custGeom>
              <a:avLst/>
              <a:gdLst/>
              <a:ahLst/>
              <a:cxnLst/>
              <a:rect l="l" t="t" r="r" b="b"/>
              <a:pathLst>
                <a:path w="253" h="252" extrusionOk="0">
                  <a:moveTo>
                    <a:pt x="138" y="0"/>
                  </a:moveTo>
                  <a:cubicBezTo>
                    <a:pt x="69" y="0"/>
                    <a:pt x="1" y="69"/>
                    <a:pt x="1" y="114"/>
                  </a:cubicBezTo>
                  <a:cubicBezTo>
                    <a:pt x="1" y="183"/>
                    <a:pt x="47" y="251"/>
                    <a:pt x="115" y="251"/>
                  </a:cubicBezTo>
                  <a:cubicBezTo>
                    <a:pt x="184" y="251"/>
                    <a:pt x="229" y="205"/>
                    <a:pt x="252" y="137"/>
                  </a:cubicBezTo>
                  <a:cubicBezTo>
                    <a:pt x="252" y="69"/>
                    <a:pt x="184" y="0"/>
                    <a:pt x="138" y="0"/>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8"/>
            <p:cNvSpPr/>
            <p:nvPr/>
          </p:nvSpPr>
          <p:spPr>
            <a:xfrm>
              <a:off x="8154281" y="2446928"/>
              <a:ext cx="25578" cy="29188"/>
            </a:xfrm>
            <a:custGeom>
              <a:avLst/>
              <a:gdLst/>
              <a:ahLst/>
              <a:cxnLst/>
              <a:rect l="l" t="t" r="r" b="b"/>
              <a:pathLst>
                <a:path w="914" h="1043" extrusionOk="0">
                  <a:moveTo>
                    <a:pt x="754" y="1"/>
                  </a:moveTo>
                  <a:cubicBezTo>
                    <a:pt x="731" y="1"/>
                    <a:pt x="708" y="1"/>
                    <a:pt x="685" y="23"/>
                  </a:cubicBezTo>
                  <a:cubicBezTo>
                    <a:pt x="639" y="23"/>
                    <a:pt x="594" y="23"/>
                    <a:pt x="571" y="69"/>
                  </a:cubicBezTo>
                  <a:cubicBezTo>
                    <a:pt x="457" y="183"/>
                    <a:pt x="343" y="320"/>
                    <a:pt x="229" y="480"/>
                  </a:cubicBezTo>
                  <a:cubicBezTo>
                    <a:pt x="206" y="526"/>
                    <a:pt x="160" y="594"/>
                    <a:pt x="114" y="662"/>
                  </a:cubicBezTo>
                  <a:cubicBezTo>
                    <a:pt x="69" y="708"/>
                    <a:pt x="23" y="777"/>
                    <a:pt x="23" y="868"/>
                  </a:cubicBezTo>
                  <a:cubicBezTo>
                    <a:pt x="0" y="914"/>
                    <a:pt x="46" y="982"/>
                    <a:pt x="92" y="1028"/>
                  </a:cubicBezTo>
                  <a:cubicBezTo>
                    <a:pt x="120" y="1037"/>
                    <a:pt x="152" y="1043"/>
                    <a:pt x="184" y="1043"/>
                  </a:cubicBezTo>
                  <a:cubicBezTo>
                    <a:pt x="228" y="1043"/>
                    <a:pt x="270" y="1032"/>
                    <a:pt x="297" y="1005"/>
                  </a:cubicBezTo>
                  <a:cubicBezTo>
                    <a:pt x="343" y="959"/>
                    <a:pt x="366" y="914"/>
                    <a:pt x="411" y="845"/>
                  </a:cubicBezTo>
                  <a:cubicBezTo>
                    <a:pt x="434" y="799"/>
                    <a:pt x="480" y="754"/>
                    <a:pt x="502" y="708"/>
                  </a:cubicBezTo>
                  <a:cubicBezTo>
                    <a:pt x="571" y="617"/>
                    <a:pt x="617" y="526"/>
                    <a:pt x="685" y="434"/>
                  </a:cubicBezTo>
                  <a:cubicBezTo>
                    <a:pt x="731" y="389"/>
                    <a:pt x="799" y="320"/>
                    <a:pt x="868" y="274"/>
                  </a:cubicBezTo>
                  <a:cubicBezTo>
                    <a:pt x="913" y="229"/>
                    <a:pt x="913" y="137"/>
                    <a:pt x="891" y="92"/>
                  </a:cubicBezTo>
                  <a:cubicBezTo>
                    <a:pt x="868" y="23"/>
                    <a:pt x="799" y="1"/>
                    <a:pt x="754"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8"/>
            <p:cNvSpPr/>
            <p:nvPr/>
          </p:nvSpPr>
          <p:spPr>
            <a:xfrm>
              <a:off x="8009262" y="2479502"/>
              <a:ext cx="39655" cy="52416"/>
            </a:xfrm>
            <a:custGeom>
              <a:avLst/>
              <a:gdLst/>
              <a:ahLst/>
              <a:cxnLst/>
              <a:rect l="l" t="t" r="r" b="b"/>
              <a:pathLst>
                <a:path w="1417" h="1873" extrusionOk="0">
                  <a:moveTo>
                    <a:pt x="1165" y="1"/>
                  </a:moveTo>
                  <a:cubicBezTo>
                    <a:pt x="1097" y="23"/>
                    <a:pt x="1074" y="46"/>
                    <a:pt x="1028" y="92"/>
                  </a:cubicBezTo>
                  <a:cubicBezTo>
                    <a:pt x="823" y="343"/>
                    <a:pt x="640" y="594"/>
                    <a:pt x="457" y="868"/>
                  </a:cubicBezTo>
                  <a:cubicBezTo>
                    <a:pt x="366" y="982"/>
                    <a:pt x="275" y="1119"/>
                    <a:pt x="206" y="1256"/>
                  </a:cubicBezTo>
                  <a:cubicBezTo>
                    <a:pt x="161" y="1324"/>
                    <a:pt x="138" y="1370"/>
                    <a:pt x="115" y="1439"/>
                  </a:cubicBezTo>
                  <a:cubicBezTo>
                    <a:pt x="69" y="1530"/>
                    <a:pt x="1" y="1621"/>
                    <a:pt x="24" y="1713"/>
                  </a:cubicBezTo>
                  <a:cubicBezTo>
                    <a:pt x="47" y="1804"/>
                    <a:pt x="115" y="1872"/>
                    <a:pt x="229" y="1872"/>
                  </a:cubicBezTo>
                  <a:cubicBezTo>
                    <a:pt x="252" y="1872"/>
                    <a:pt x="298" y="1872"/>
                    <a:pt x="321" y="1849"/>
                  </a:cubicBezTo>
                  <a:cubicBezTo>
                    <a:pt x="343" y="1849"/>
                    <a:pt x="343" y="1849"/>
                    <a:pt x="366" y="1827"/>
                  </a:cubicBezTo>
                  <a:cubicBezTo>
                    <a:pt x="412" y="1781"/>
                    <a:pt x="457" y="1713"/>
                    <a:pt x="480" y="1667"/>
                  </a:cubicBezTo>
                  <a:cubicBezTo>
                    <a:pt x="503" y="1598"/>
                    <a:pt x="549" y="1530"/>
                    <a:pt x="572" y="1461"/>
                  </a:cubicBezTo>
                  <a:cubicBezTo>
                    <a:pt x="663" y="1347"/>
                    <a:pt x="731" y="1210"/>
                    <a:pt x="823" y="1073"/>
                  </a:cubicBezTo>
                  <a:cubicBezTo>
                    <a:pt x="914" y="936"/>
                    <a:pt x="982" y="822"/>
                    <a:pt x="1097" y="685"/>
                  </a:cubicBezTo>
                  <a:cubicBezTo>
                    <a:pt x="1142" y="617"/>
                    <a:pt x="1188" y="548"/>
                    <a:pt x="1256" y="480"/>
                  </a:cubicBezTo>
                  <a:cubicBezTo>
                    <a:pt x="1256" y="457"/>
                    <a:pt x="1279" y="457"/>
                    <a:pt x="1279" y="434"/>
                  </a:cubicBezTo>
                  <a:cubicBezTo>
                    <a:pt x="1302" y="434"/>
                    <a:pt x="1325" y="389"/>
                    <a:pt x="1325" y="366"/>
                  </a:cubicBezTo>
                  <a:cubicBezTo>
                    <a:pt x="1348" y="343"/>
                    <a:pt x="1348" y="343"/>
                    <a:pt x="1371" y="320"/>
                  </a:cubicBezTo>
                  <a:cubicBezTo>
                    <a:pt x="1393" y="275"/>
                    <a:pt x="1416" y="206"/>
                    <a:pt x="1393" y="160"/>
                  </a:cubicBezTo>
                  <a:cubicBezTo>
                    <a:pt x="1393" y="115"/>
                    <a:pt x="1348" y="69"/>
                    <a:pt x="1302" y="23"/>
                  </a:cubicBezTo>
                  <a:cubicBezTo>
                    <a:pt x="1279" y="23"/>
                    <a:pt x="1234" y="1"/>
                    <a:pt x="1188"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8"/>
            <p:cNvSpPr/>
            <p:nvPr/>
          </p:nvSpPr>
          <p:spPr>
            <a:xfrm>
              <a:off x="8511985" y="2850639"/>
              <a:ext cx="68367" cy="83059"/>
            </a:xfrm>
            <a:custGeom>
              <a:avLst/>
              <a:gdLst/>
              <a:ahLst/>
              <a:cxnLst/>
              <a:rect l="l" t="t" r="r" b="b"/>
              <a:pathLst>
                <a:path w="2443" h="2968" extrusionOk="0">
                  <a:moveTo>
                    <a:pt x="1153" y="1087"/>
                  </a:moveTo>
                  <a:cubicBezTo>
                    <a:pt x="1144" y="1097"/>
                    <a:pt x="1136" y="1107"/>
                    <a:pt x="1128" y="1117"/>
                  </a:cubicBezTo>
                  <a:lnTo>
                    <a:pt x="1128" y="1117"/>
                  </a:lnTo>
                  <a:cubicBezTo>
                    <a:pt x="1139" y="1113"/>
                    <a:pt x="1143" y="1101"/>
                    <a:pt x="1153" y="1087"/>
                  </a:cubicBezTo>
                  <a:close/>
                  <a:moveTo>
                    <a:pt x="640" y="1849"/>
                  </a:moveTo>
                  <a:cubicBezTo>
                    <a:pt x="640" y="1872"/>
                    <a:pt x="640" y="1872"/>
                    <a:pt x="640" y="1872"/>
                  </a:cubicBezTo>
                  <a:cubicBezTo>
                    <a:pt x="640" y="1872"/>
                    <a:pt x="662" y="1849"/>
                    <a:pt x="662" y="1849"/>
                  </a:cubicBezTo>
                  <a:close/>
                  <a:moveTo>
                    <a:pt x="2283" y="0"/>
                  </a:moveTo>
                  <a:cubicBezTo>
                    <a:pt x="2169" y="46"/>
                    <a:pt x="2055" y="69"/>
                    <a:pt x="1941" y="114"/>
                  </a:cubicBezTo>
                  <a:lnTo>
                    <a:pt x="1963" y="114"/>
                  </a:lnTo>
                  <a:cubicBezTo>
                    <a:pt x="1781" y="183"/>
                    <a:pt x="1621" y="251"/>
                    <a:pt x="1461" y="342"/>
                  </a:cubicBezTo>
                  <a:cubicBezTo>
                    <a:pt x="1233" y="457"/>
                    <a:pt x="1050" y="616"/>
                    <a:pt x="868" y="776"/>
                  </a:cubicBezTo>
                  <a:cubicBezTo>
                    <a:pt x="822" y="845"/>
                    <a:pt x="777" y="890"/>
                    <a:pt x="731" y="959"/>
                  </a:cubicBezTo>
                  <a:cubicBezTo>
                    <a:pt x="662" y="1027"/>
                    <a:pt x="594" y="1096"/>
                    <a:pt x="548" y="1164"/>
                  </a:cubicBezTo>
                  <a:cubicBezTo>
                    <a:pt x="457" y="1301"/>
                    <a:pt x="366" y="1438"/>
                    <a:pt x="297" y="1575"/>
                  </a:cubicBezTo>
                  <a:cubicBezTo>
                    <a:pt x="229" y="1712"/>
                    <a:pt x="160" y="1849"/>
                    <a:pt x="137" y="2009"/>
                  </a:cubicBezTo>
                  <a:cubicBezTo>
                    <a:pt x="92" y="2123"/>
                    <a:pt x="69" y="2237"/>
                    <a:pt x="23" y="2374"/>
                  </a:cubicBezTo>
                  <a:cubicBezTo>
                    <a:pt x="23" y="2442"/>
                    <a:pt x="0" y="2511"/>
                    <a:pt x="0" y="2602"/>
                  </a:cubicBezTo>
                  <a:cubicBezTo>
                    <a:pt x="0" y="2625"/>
                    <a:pt x="0" y="2671"/>
                    <a:pt x="0" y="2716"/>
                  </a:cubicBezTo>
                  <a:cubicBezTo>
                    <a:pt x="0" y="2762"/>
                    <a:pt x="23" y="2808"/>
                    <a:pt x="46" y="2853"/>
                  </a:cubicBezTo>
                  <a:cubicBezTo>
                    <a:pt x="69" y="2899"/>
                    <a:pt x="92" y="2922"/>
                    <a:pt x="115" y="2945"/>
                  </a:cubicBezTo>
                  <a:cubicBezTo>
                    <a:pt x="160" y="2967"/>
                    <a:pt x="229" y="2967"/>
                    <a:pt x="274" y="2967"/>
                  </a:cubicBezTo>
                  <a:cubicBezTo>
                    <a:pt x="389" y="2945"/>
                    <a:pt x="457" y="2830"/>
                    <a:pt x="434" y="2716"/>
                  </a:cubicBezTo>
                  <a:cubicBezTo>
                    <a:pt x="434" y="2716"/>
                    <a:pt x="434" y="2693"/>
                    <a:pt x="434" y="2693"/>
                  </a:cubicBezTo>
                  <a:cubicBezTo>
                    <a:pt x="434" y="2648"/>
                    <a:pt x="457" y="2579"/>
                    <a:pt x="457" y="2534"/>
                  </a:cubicBezTo>
                  <a:cubicBezTo>
                    <a:pt x="503" y="2305"/>
                    <a:pt x="548" y="2077"/>
                    <a:pt x="640" y="1849"/>
                  </a:cubicBezTo>
                  <a:cubicBezTo>
                    <a:pt x="662" y="1849"/>
                    <a:pt x="662" y="1849"/>
                    <a:pt x="662" y="1826"/>
                  </a:cubicBezTo>
                  <a:cubicBezTo>
                    <a:pt x="731" y="1712"/>
                    <a:pt x="799" y="1575"/>
                    <a:pt x="868" y="1438"/>
                  </a:cubicBezTo>
                  <a:cubicBezTo>
                    <a:pt x="949" y="1336"/>
                    <a:pt x="1030" y="1235"/>
                    <a:pt x="1128" y="1117"/>
                  </a:cubicBezTo>
                  <a:lnTo>
                    <a:pt x="1128" y="1117"/>
                  </a:lnTo>
                  <a:cubicBezTo>
                    <a:pt x="1125" y="1118"/>
                    <a:pt x="1122" y="1119"/>
                    <a:pt x="1119" y="1119"/>
                  </a:cubicBezTo>
                  <a:cubicBezTo>
                    <a:pt x="1135" y="1102"/>
                    <a:pt x="1150" y="1087"/>
                    <a:pt x="1165" y="1073"/>
                  </a:cubicBezTo>
                  <a:lnTo>
                    <a:pt x="1165" y="1073"/>
                  </a:lnTo>
                  <a:cubicBezTo>
                    <a:pt x="1160" y="1078"/>
                    <a:pt x="1156" y="1082"/>
                    <a:pt x="1153" y="1087"/>
                  </a:cubicBezTo>
                  <a:lnTo>
                    <a:pt x="1153" y="1087"/>
                  </a:lnTo>
                  <a:cubicBezTo>
                    <a:pt x="1157" y="1082"/>
                    <a:pt x="1161" y="1078"/>
                    <a:pt x="1165" y="1073"/>
                  </a:cubicBezTo>
                  <a:lnTo>
                    <a:pt x="1165" y="1073"/>
                  </a:lnTo>
                  <a:cubicBezTo>
                    <a:pt x="1210" y="1027"/>
                    <a:pt x="1249" y="988"/>
                    <a:pt x="1302" y="936"/>
                  </a:cubicBezTo>
                  <a:cubicBezTo>
                    <a:pt x="1347" y="867"/>
                    <a:pt x="1416" y="822"/>
                    <a:pt x="1484" y="776"/>
                  </a:cubicBezTo>
                  <a:cubicBezTo>
                    <a:pt x="1575" y="685"/>
                    <a:pt x="1667" y="616"/>
                    <a:pt x="1781" y="548"/>
                  </a:cubicBezTo>
                  <a:lnTo>
                    <a:pt x="1758" y="548"/>
                  </a:lnTo>
                  <a:cubicBezTo>
                    <a:pt x="1758" y="548"/>
                    <a:pt x="1781" y="548"/>
                    <a:pt x="1781" y="525"/>
                  </a:cubicBezTo>
                  <a:cubicBezTo>
                    <a:pt x="1918" y="457"/>
                    <a:pt x="2032" y="365"/>
                    <a:pt x="2169" y="320"/>
                  </a:cubicBezTo>
                  <a:cubicBezTo>
                    <a:pt x="2237" y="297"/>
                    <a:pt x="2283" y="297"/>
                    <a:pt x="2329" y="274"/>
                  </a:cubicBezTo>
                  <a:cubicBezTo>
                    <a:pt x="2397" y="251"/>
                    <a:pt x="2443" y="183"/>
                    <a:pt x="2443" y="114"/>
                  </a:cubicBezTo>
                  <a:cubicBezTo>
                    <a:pt x="2420" y="46"/>
                    <a:pt x="2374" y="0"/>
                    <a:pt x="2306" y="0"/>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8"/>
            <p:cNvSpPr/>
            <p:nvPr/>
          </p:nvSpPr>
          <p:spPr>
            <a:xfrm>
              <a:off x="8518365" y="2941982"/>
              <a:ext cx="7052" cy="7668"/>
            </a:xfrm>
            <a:custGeom>
              <a:avLst/>
              <a:gdLst/>
              <a:ahLst/>
              <a:cxnLst/>
              <a:rect l="l" t="t" r="r" b="b"/>
              <a:pathLst>
                <a:path w="252" h="274" extrusionOk="0">
                  <a:moveTo>
                    <a:pt x="138" y="0"/>
                  </a:moveTo>
                  <a:cubicBezTo>
                    <a:pt x="69" y="0"/>
                    <a:pt x="1" y="69"/>
                    <a:pt x="1" y="137"/>
                  </a:cubicBezTo>
                  <a:cubicBezTo>
                    <a:pt x="1" y="206"/>
                    <a:pt x="46" y="274"/>
                    <a:pt x="115" y="274"/>
                  </a:cubicBezTo>
                  <a:cubicBezTo>
                    <a:pt x="183" y="274"/>
                    <a:pt x="252" y="206"/>
                    <a:pt x="252" y="137"/>
                  </a:cubicBezTo>
                  <a:cubicBezTo>
                    <a:pt x="252" y="69"/>
                    <a:pt x="206" y="0"/>
                    <a:pt x="138" y="0"/>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8"/>
            <p:cNvSpPr/>
            <p:nvPr/>
          </p:nvSpPr>
          <p:spPr>
            <a:xfrm>
              <a:off x="8683169" y="2961124"/>
              <a:ext cx="41558" cy="48582"/>
            </a:xfrm>
            <a:custGeom>
              <a:avLst/>
              <a:gdLst/>
              <a:ahLst/>
              <a:cxnLst/>
              <a:rect l="l" t="t" r="r" b="b"/>
              <a:pathLst>
                <a:path w="1485" h="1736" extrusionOk="0">
                  <a:moveTo>
                    <a:pt x="1188" y="1"/>
                  </a:moveTo>
                  <a:cubicBezTo>
                    <a:pt x="1165" y="1"/>
                    <a:pt x="1119" y="1"/>
                    <a:pt x="1096" y="24"/>
                  </a:cubicBezTo>
                  <a:cubicBezTo>
                    <a:pt x="914" y="183"/>
                    <a:pt x="754" y="343"/>
                    <a:pt x="594" y="526"/>
                  </a:cubicBezTo>
                  <a:cubicBezTo>
                    <a:pt x="503" y="640"/>
                    <a:pt x="412" y="777"/>
                    <a:pt x="320" y="891"/>
                  </a:cubicBezTo>
                  <a:cubicBezTo>
                    <a:pt x="320" y="914"/>
                    <a:pt x="320" y="914"/>
                    <a:pt x="320" y="914"/>
                  </a:cubicBezTo>
                  <a:cubicBezTo>
                    <a:pt x="297" y="937"/>
                    <a:pt x="275" y="982"/>
                    <a:pt x="252" y="1005"/>
                  </a:cubicBezTo>
                  <a:cubicBezTo>
                    <a:pt x="229" y="1051"/>
                    <a:pt x="183" y="1119"/>
                    <a:pt x="160" y="1165"/>
                  </a:cubicBezTo>
                  <a:cubicBezTo>
                    <a:pt x="138" y="1211"/>
                    <a:pt x="92" y="1256"/>
                    <a:pt x="69" y="1325"/>
                  </a:cubicBezTo>
                  <a:cubicBezTo>
                    <a:pt x="69" y="1325"/>
                    <a:pt x="69" y="1348"/>
                    <a:pt x="69" y="1370"/>
                  </a:cubicBezTo>
                  <a:cubicBezTo>
                    <a:pt x="69" y="1370"/>
                    <a:pt x="69" y="1393"/>
                    <a:pt x="46" y="1393"/>
                  </a:cubicBezTo>
                  <a:cubicBezTo>
                    <a:pt x="46" y="1439"/>
                    <a:pt x="24" y="1462"/>
                    <a:pt x="24" y="1485"/>
                  </a:cubicBezTo>
                  <a:cubicBezTo>
                    <a:pt x="1" y="1553"/>
                    <a:pt x="1" y="1621"/>
                    <a:pt x="46" y="1667"/>
                  </a:cubicBezTo>
                  <a:cubicBezTo>
                    <a:pt x="69" y="1713"/>
                    <a:pt x="115" y="1713"/>
                    <a:pt x="138" y="1736"/>
                  </a:cubicBezTo>
                  <a:cubicBezTo>
                    <a:pt x="183" y="1736"/>
                    <a:pt x="252" y="1736"/>
                    <a:pt x="275" y="1713"/>
                  </a:cubicBezTo>
                  <a:cubicBezTo>
                    <a:pt x="297" y="1713"/>
                    <a:pt x="320" y="1690"/>
                    <a:pt x="320" y="1690"/>
                  </a:cubicBezTo>
                  <a:cubicBezTo>
                    <a:pt x="343" y="1667"/>
                    <a:pt x="366" y="1621"/>
                    <a:pt x="389" y="1599"/>
                  </a:cubicBezTo>
                  <a:cubicBezTo>
                    <a:pt x="412" y="1576"/>
                    <a:pt x="434" y="1553"/>
                    <a:pt x="457" y="1530"/>
                  </a:cubicBezTo>
                  <a:cubicBezTo>
                    <a:pt x="503" y="1485"/>
                    <a:pt x="548" y="1416"/>
                    <a:pt x="594" y="1348"/>
                  </a:cubicBezTo>
                  <a:cubicBezTo>
                    <a:pt x="663" y="1256"/>
                    <a:pt x="754" y="1142"/>
                    <a:pt x="822" y="1051"/>
                  </a:cubicBezTo>
                  <a:cubicBezTo>
                    <a:pt x="982" y="845"/>
                    <a:pt x="1119" y="640"/>
                    <a:pt x="1279" y="457"/>
                  </a:cubicBezTo>
                  <a:lnTo>
                    <a:pt x="1279" y="457"/>
                  </a:lnTo>
                  <a:cubicBezTo>
                    <a:pt x="1279" y="457"/>
                    <a:pt x="1256" y="480"/>
                    <a:pt x="1256" y="480"/>
                  </a:cubicBezTo>
                  <a:cubicBezTo>
                    <a:pt x="1302" y="412"/>
                    <a:pt x="1370" y="343"/>
                    <a:pt x="1439" y="298"/>
                  </a:cubicBezTo>
                  <a:cubicBezTo>
                    <a:pt x="1484" y="252"/>
                    <a:pt x="1484" y="161"/>
                    <a:pt x="1439" y="115"/>
                  </a:cubicBezTo>
                  <a:cubicBezTo>
                    <a:pt x="1416" y="92"/>
                    <a:pt x="1393" y="69"/>
                    <a:pt x="1347" y="69"/>
                  </a:cubicBezTo>
                  <a:lnTo>
                    <a:pt x="1325" y="69"/>
                  </a:lnTo>
                  <a:cubicBezTo>
                    <a:pt x="1325" y="69"/>
                    <a:pt x="1302" y="47"/>
                    <a:pt x="1302" y="47"/>
                  </a:cubicBezTo>
                  <a:cubicBezTo>
                    <a:pt x="1279" y="1"/>
                    <a:pt x="1233" y="1"/>
                    <a:pt x="1210" y="1"/>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8"/>
            <p:cNvSpPr/>
            <p:nvPr/>
          </p:nvSpPr>
          <p:spPr>
            <a:xfrm>
              <a:off x="8271818" y="2347273"/>
              <a:ext cx="29412" cy="73153"/>
            </a:xfrm>
            <a:custGeom>
              <a:avLst/>
              <a:gdLst/>
              <a:ahLst/>
              <a:cxnLst/>
              <a:rect l="l" t="t" r="r" b="b"/>
              <a:pathLst>
                <a:path w="1051" h="2614" extrusionOk="0">
                  <a:moveTo>
                    <a:pt x="91" y="1"/>
                  </a:moveTo>
                  <a:cubicBezTo>
                    <a:pt x="23" y="24"/>
                    <a:pt x="0" y="69"/>
                    <a:pt x="0" y="138"/>
                  </a:cubicBezTo>
                  <a:cubicBezTo>
                    <a:pt x="137" y="526"/>
                    <a:pt x="228" y="937"/>
                    <a:pt x="343" y="1347"/>
                  </a:cubicBezTo>
                  <a:cubicBezTo>
                    <a:pt x="388" y="1439"/>
                    <a:pt x="411" y="1530"/>
                    <a:pt x="434" y="1621"/>
                  </a:cubicBezTo>
                  <a:cubicBezTo>
                    <a:pt x="457" y="1713"/>
                    <a:pt x="502" y="1827"/>
                    <a:pt x="548" y="1941"/>
                  </a:cubicBezTo>
                  <a:cubicBezTo>
                    <a:pt x="571" y="2032"/>
                    <a:pt x="616" y="2124"/>
                    <a:pt x="662" y="2238"/>
                  </a:cubicBezTo>
                  <a:cubicBezTo>
                    <a:pt x="685" y="2329"/>
                    <a:pt x="731" y="2443"/>
                    <a:pt x="776" y="2534"/>
                  </a:cubicBezTo>
                  <a:cubicBezTo>
                    <a:pt x="776" y="2557"/>
                    <a:pt x="799" y="2580"/>
                    <a:pt x="822" y="2603"/>
                  </a:cubicBezTo>
                  <a:cubicBezTo>
                    <a:pt x="852" y="2603"/>
                    <a:pt x="883" y="2613"/>
                    <a:pt x="906" y="2613"/>
                  </a:cubicBezTo>
                  <a:cubicBezTo>
                    <a:pt x="918" y="2613"/>
                    <a:pt x="928" y="2610"/>
                    <a:pt x="936" y="2603"/>
                  </a:cubicBezTo>
                  <a:cubicBezTo>
                    <a:pt x="982" y="2603"/>
                    <a:pt x="1004" y="2580"/>
                    <a:pt x="1027" y="2534"/>
                  </a:cubicBezTo>
                  <a:cubicBezTo>
                    <a:pt x="1050" y="2512"/>
                    <a:pt x="1050" y="2466"/>
                    <a:pt x="1050" y="2420"/>
                  </a:cubicBezTo>
                  <a:cubicBezTo>
                    <a:pt x="982" y="2260"/>
                    <a:pt x="913" y="2101"/>
                    <a:pt x="845" y="1918"/>
                  </a:cubicBezTo>
                  <a:cubicBezTo>
                    <a:pt x="708" y="1621"/>
                    <a:pt x="594" y="1302"/>
                    <a:pt x="480" y="982"/>
                  </a:cubicBezTo>
                  <a:cubicBezTo>
                    <a:pt x="388" y="686"/>
                    <a:pt x="297" y="389"/>
                    <a:pt x="206" y="69"/>
                  </a:cubicBezTo>
                  <a:cubicBezTo>
                    <a:pt x="206" y="24"/>
                    <a:pt x="160" y="1"/>
                    <a:pt x="1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8"/>
            <p:cNvSpPr/>
            <p:nvPr/>
          </p:nvSpPr>
          <p:spPr>
            <a:xfrm>
              <a:off x="8283935" y="2316629"/>
              <a:ext cx="22388" cy="52640"/>
            </a:xfrm>
            <a:custGeom>
              <a:avLst/>
              <a:gdLst/>
              <a:ahLst/>
              <a:cxnLst/>
              <a:rect l="l" t="t" r="r" b="b"/>
              <a:pathLst>
                <a:path w="800" h="1881" extrusionOk="0">
                  <a:moveTo>
                    <a:pt x="92" y="0"/>
                  </a:moveTo>
                  <a:cubicBezTo>
                    <a:pt x="47" y="23"/>
                    <a:pt x="1" y="69"/>
                    <a:pt x="24" y="114"/>
                  </a:cubicBezTo>
                  <a:cubicBezTo>
                    <a:pt x="138" y="411"/>
                    <a:pt x="206" y="685"/>
                    <a:pt x="298" y="982"/>
                  </a:cubicBezTo>
                  <a:cubicBezTo>
                    <a:pt x="343" y="1119"/>
                    <a:pt x="389" y="1233"/>
                    <a:pt x="412" y="1370"/>
                  </a:cubicBezTo>
                  <a:cubicBezTo>
                    <a:pt x="435" y="1438"/>
                    <a:pt x="480" y="1507"/>
                    <a:pt x="503" y="1575"/>
                  </a:cubicBezTo>
                  <a:cubicBezTo>
                    <a:pt x="503" y="1621"/>
                    <a:pt x="526" y="1644"/>
                    <a:pt x="526" y="1666"/>
                  </a:cubicBezTo>
                  <a:cubicBezTo>
                    <a:pt x="549" y="1735"/>
                    <a:pt x="571" y="1781"/>
                    <a:pt x="594" y="1826"/>
                  </a:cubicBezTo>
                  <a:cubicBezTo>
                    <a:pt x="611" y="1860"/>
                    <a:pt x="652" y="1881"/>
                    <a:pt x="682" y="1881"/>
                  </a:cubicBezTo>
                  <a:cubicBezTo>
                    <a:pt x="693" y="1881"/>
                    <a:pt x="702" y="1878"/>
                    <a:pt x="708" y="1872"/>
                  </a:cubicBezTo>
                  <a:cubicBezTo>
                    <a:pt x="731" y="1872"/>
                    <a:pt x="754" y="1849"/>
                    <a:pt x="777" y="1826"/>
                  </a:cubicBezTo>
                  <a:cubicBezTo>
                    <a:pt x="800" y="1803"/>
                    <a:pt x="800" y="1781"/>
                    <a:pt x="800" y="1758"/>
                  </a:cubicBezTo>
                  <a:cubicBezTo>
                    <a:pt x="754" y="1689"/>
                    <a:pt x="731" y="1598"/>
                    <a:pt x="708" y="1529"/>
                  </a:cubicBezTo>
                  <a:cubicBezTo>
                    <a:pt x="663" y="1461"/>
                    <a:pt x="663" y="1393"/>
                    <a:pt x="617" y="1301"/>
                  </a:cubicBezTo>
                  <a:cubicBezTo>
                    <a:pt x="571" y="1187"/>
                    <a:pt x="526" y="1050"/>
                    <a:pt x="503" y="936"/>
                  </a:cubicBezTo>
                  <a:lnTo>
                    <a:pt x="366" y="525"/>
                  </a:lnTo>
                  <a:cubicBezTo>
                    <a:pt x="320" y="388"/>
                    <a:pt x="275" y="228"/>
                    <a:pt x="206" y="69"/>
                  </a:cubicBezTo>
                  <a:cubicBezTo>
                    <a:pt x="183" y="23"/>
                    <a:pt x="161"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8"/>
            <p:cNvSpPr/>
            <p:nvPr/>
          </p:nvSpPr>
          <p:spPr>
            <a:xfrm>
              <a:off x="8307582" y="2343439"/>
              <a:ext cx="27481" cy="65821"/>
            </a:xfrm>
            <a:custGeom>
              <a:avLst/>
              <a:gdLst/>
              <a:ahLst/>
              <a:cxnLst/>
              <a:rect l="l" t="t" r="r" b="b"/>
              <a:pathLst>
                <a:path w="982" h="2352" extrusionOk="0">
                  <a:moveTo>
                    <a:pt x="838" y="1831"/>
                  </a:moveTo>
                  <a:lnTo>
                    <a:pt x="838" y="1831"/>
                  </a:lnTo>
                  <a:cubicBezTo>
                    <a:pt x="840" y="1838"/>
                    <a:pt x="843" y="1844"/>
                    <a:pt x="845" y="1850"/>
                  </a:cubicBezTo>
                  <a:cubicBezTo>
                    <a:pt x="845" y="1841"/>
                    <a:pt x="842" y="1836"/>
                    <a:pt x="838" y="1831"/>
                  </a:cubicBezTo>
                  <a:close/>
                  <a:moveTo>
                    <a:pt x="92" y="1"/>
                  </a:moveTo>
                  <a:cubicBezTo>
                    <a:pt x="46" y="24"/>
                    <a:pt x="0" y="69"/>
                    <a:pt x="23" y="138"/>
                  </a:cubicBezTo>
                  <a:cubicBezTo>
                    <a:pt x="69" y="320"/>
                    <a:pt x="115" y="503"/>
                    <a:pt x="183" y="686"/>
                  </a:cubicBezTo>
                  <a:cubicBezTo>
                    <a:pt x="229" y="868"/>
                    <a:pt x="297" y="1051"/>
                    <a:pt x="366" y="1256"/>
                  </a:cubicBezTo>
                  <a:cubicBezTo>
                    <a:pt x="411" y="1416"/>
                    <a:pt x="457" y="1576"/>
                    <a:pt x="525" y="1736"/>
                  </a:cubicBezTo>
                  <a:cubicBezTo>
                    <a:pt x="571" y="1918"/>
                    <a:pt x="640" y="2101"/>
                    <a:pt x="708" y="2283"/>
                  </a:cubicBezTo>
                  <a:cubicBezTo>
                    <a:pt x="731" y="2306"/>
                    <a:pt x="776" y="2329"/>
                    <a:pt x="799" y="2352"/>
                  </a:cubicBezTo>
                  <a:cubicBezTo>
                    <a:pt x="845" y="2352"/>
                    <a:pt x="891" y="2352"/>
                    <a:pt x="913" y="2329"/>
                  </a:cubicBezTo>
                  <a:cubicBezTo>
                    <a:pt x="959" y="2306"/>
                    <a:pt x="982" y="2283"/>
                    <a:pt x="982" y="2238"/>
                  </a:cubicBezTo>
                  <a:cubicBezTo>
                    <a:pt x="982" y="2215"/>
                    <a:pt x="982" y="2169"/>
                    <a:pt x="959" y="2146"/>
                  </a:cubicBezTo>
                  <a:cubicBezTo>
                    <a:pt x="959" y="2101"/>
                    <a:pt x="936" y="2055"/>
                    <a:pt x="913" y="2009"/>
                  </a:cubicBezTo>
                  <a:cubicBezTo>
                    <a:pt x="913" y="2009"/>
                    <a:pt x="913" y="2009"/>
                    <a:pt x="913" y="1987"/>
                  </a:cubicBezTo>
                  <a:cubicBezTo>
                    <a:pt x="871" y="1945"/>
                    <a:pt x="849" y="1883"/>
                    <a:pt x="828" y="1820"/>
                  </a:cubicBezTo>
                  <a:lnTo>
                    <a:pt x="828" y="1820"/>
                  </a:lnTo>
                  <a:cubicBezTo>
                    <a:pt x="831" y="1824"/>
                    <a:pt x="835" y="1828"/>
                    <a:pt x="838" y="1831"/>
                  </a:cubicBezTo>
                  <a:lnTo>
                    <a:pt x="838" y="1831"/>
                  </a:lnTo>
                  <a:cubicBezTo>
                    <a:pt x="726" y="1541"/>
                    <a:pt x="614" y="1251"/>
                    <a:pt x="503" y="982"/>
                  </a:cubicBezTo>
                  <a:cubicBezTo>
                    <a:pt x="388" y="686"/>
                    <a:pt x="297" y="389"/>
                    <a:pt x="206" y="69"/>
                  </a:cubicBezTo>
                  <a:cubicBezTo>
                    <a:pt x="206" y="46"/>
                    <a:pt x="160" y="1"/>
                    <a:pt x="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8"/>
            <p:cNvSpPr/>
            <p:nvPr/>
          </p:nvSpPr>
          <p:spPr>
            <a:xfrm>
              <a:off x="8309485" y="2292338"/>
              <a:ext cx="28797" cy="71586"/>
            </a:xfrm>
            <a:custGeom>
              <a:avLst/>
              <a:gdLst/>
              <a:ahLst/>
              <a:cxnLst/>
              <a:rect l="l" t="t" r="r" b="b"/>
              <a:pathLst>
                <a:path w="1029" h="2558" extrusionOk="0">
                  <a:moveTo>
                    <a:pt x="69" y="1"/>
                  </a:moveTo>
                  <a:cubicBezTo>
                    <a:pt x="24" y="1"/>
                    <a:pt x="1" y="69"/>
                    <a:pt x="1" y="92"/>
                  </a:cubicBezTo>
                  <a:cubicBezTo>
                    <a:pt x="47" y="206"/>
                    <a:pt x="92" y="320"/>
                    <a:pt x="115" y="434"/>
                  </a:cubicBezTo>
                  <a:cubicBezTo>
                    <a:pt x="138" y="526"/>
                    <a:pt x="161" y="617"/>
                    <a:pt x="206" y="708"/>
                  </a:cubicBezTo>
                  <a:cubicBezTo>
                    <a:pt x="229" y="823"/>
                    <a:pt x="252" y="914"/>
                    <a:pt x="298" y="1005"/>
                  </a:cubicBezTo>
                  <a:cubicBezTo>
                    <a:pt x="343" y="1096"/>
                    <a:pt x="366" y="1211"/>
                    <a:pt x="412" y="1302"/>
                  </a:cubicBezTo>
                  <a:cubicBezTo>
                    <a:pt x="435" y="1393"/>
                    <a:pt x="480" y="1484"/>
                    <a:pt x="526" y="1599"/>
                  </a:cubicBezTo>
                  <a:cubicBezTo>
                    <a:pt x="549" y="1690"/>
                    <a:pt x="572" y="1758"/>
                    <a:pt x="594" y="1850"/>
                  </a:cubicBezTo>
                  <a:cubicBezTo>
                    <a:pt x="640" y="1964"/>
                    <a:pt x="663" y="2055"/>
                    <a:pt x="708" y="2146"/>
                  </a:cubicBezTo>
                  <a:cubicBezTo>
                    <a:pt x="731" y="2283"/>
                    <a:pt x="777" y="2397"/>
                    <a:pt x="845" y="2512"/>
                  </a:cubicBezTo>
                  <a:cubicBezTo>
                    <a:pt x="845" y="2534"/>
                    <a:pt x="868" y="2534"/>
                    <a:pt x="891" y="2557"/>
                  </a:cubicBezTo>
                  <a:cubicBezTo>
                    <a:pt x="937" y="2557"/>
                    <a:pt x="960" y="2557"/>
                    <a:pt x="982" y="2534"/>
                  </a:cubicBezTo>
                  <a:cubicBezTo>
                    <a:pt x="1005" y="2534"/>
                    <a:pt x="1028" y="2512"/>
                    <a:pt x="1028" y="2466"/>
                  </a:cubicBezTo>
                  <a:cubicBezTo>
                    <a:pt x="1028" y="2443"/>
                    <a:pt x="1028" y="2420"/>
                    <a:pt x="1028" y="2397"/>
                  </a:cubicBezTo>
                  <a:cubicBezTo>
                    <a:pt x="982" y="2329"/>
                    <a:pt x="960" y="2261"/>
                    <a:pt x="937" y="2192"/>
                  </a:cubicBezTo>
                  <a:cubicBezTo>
                    <a:pt x="868" y="2032"/>
                    <a:pt x="800" y="1872"/>
                    <a:pt x="754" y="1713"/>
                  </a:cubicBezTo>
                  <a:cubicBezTo>
                    <a:pt x="686" y="1553"/>
                    <a:pt x="594" y="1370"/>
                    <a:pt x="549" y="1188"/>
                  </a:cubicBezTo>
                  <a:cubicBezTo>
                    <a:pt x="503" y="1096"/>
                    <a:pt x="480" y="1005"/>
                    <a:pt x="435" y="914"/>
                  </a:cubicBezTo>
                  <a:cubicBezTo>
                    <a:pt x="412" y="823"/>
                    <a:pt x="366" y="708"/>
                    <a:pt x="343" y="617"/>
                  </a:cubicBezTo>
                  <a:cubicBezTo>
                    <a:pt x="320" y="549"/>
                    <a:pt x="298" y="457"/>
                    <a:pt x="275" y="366"/>
                  </a:cubicBezTo>
                  <a:cubicBezTo>
                    <a:pt x="229" y="275"/>
                    <a:pt x="206" y="161"/>
                    <a:pt x="161" y="69"/>
                  </a:cubicBezTo>
                  <a:cubicBezTo>
                    <a:pt x="161" y="24"/>
                    <a:pt x="138"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8"/>
            <p:cNvSpPr/>
            <p:nvPr/>
          </p:nvSpPr>
          <p:spPr>
            <a:xfrm>
              <a:off x="8331202" y="2315986"/>
              <a:ext cx="24319" cy="62798"/>
            </a:xfrm>
            <a:custGeom>
              <a:avLst/>
              <a:gdLst/>
              <a:ahLst/>
              <a:cxnLst/>
              <a:rect l="l" t="t" r="r" b="b"/>
              <a:pathLst>
                <a:path w="869" h="2244" extrusionOk="0">
                  <a:moveTo>
                    <a:pt x="92" y="0"/>
                  </a:moveTo>
                  <a:cubicBezTo>
                    <a:pt x="47" y="23"/>
                    <a:pt x="1" y="69"/>
                    <a:pt x="24" y="114"/>
                  </a:cubicBezTo>
                  <a:cubicBezTo>
                    <a:pt x="47" y="206"/>
                    <a:pt x="69" y="297"/>
                    <a:pt x="115" y="411"/>
                  </a:cubicBezTo>
                  <a:cubicBezTo>
                    <a:pt x="138" y="480"/>
                    <a:pt x="161" y="548"/>
                    <a:pt x="184" y="639"/>
                  </a:cubicBezTo>
                  <a:cubicBezTo>
                    <a:pt x="229" y="799"/>
                    <a:pt x="275" y="982"/>
                    <a:pt x="320" y="1142"/>
                  </a:cubicBezTo>
                  <a:cubicBezTo>
                    <a:pt x="366" y="1324"/>
                    <a:pt x="435" y="1484"/>
                    <a:pt x="480" y="1667"/>
                  </a:cubicBezTo>
                  <a:cubicBezTo>
                    <a:pt x="503" y="1735"/>
                    <a:pt x="526" y="1804"/>
                    <a:pt x="549" y="1895"/>
                  </a:cubicBezTo>
                  <a:cubicBezTo>
                    <a:pt x="594" y="1986"/>
                    <a:pt x="617" y="2077"/>
                    <a:pt x="663" y="2169"/>
                  </a:cubicBezTo>
                  <a:cubicBezTo>
                    <a:pt x="663" y="2206"/>
                    <a:pt x="709" y="2243"/>
                    <a:pt x="750" y="2243"/>
                  </a:cubicBezTo>
                  <a:cubicBezTo>
                    <a:pt x="759" y="2243"/>
                    <a:pt x="769" y="2241"/>
                    <a:pt x="777" y="2237"/>
                  </a:cubicBezTo>
                  <a:cubicBezTo>
                    <a:pt x="823" y="2214"/>
                    <a:pt x="868" y="2169"/>
                    <a:pt x="845" y="2100"/>
                  </a:cubicBezTo>
                  <a:cubicBezTo>
                    <a:pt x="823" y="2032"/>
                    <a:pt x="800" y="1940"/>
                    <a:pt x="777" y="1849"/>
                  </a:cubicBezTo>
                  <a:cubicBezTo>
                    <a:pt x="731" y="1781"/>
                    <a:pt x="709" y="1689"/>
                    <a:pt x="686" y="1621"/>
                  </a:cubicBezTo>
                  <a:lnTo>
                    <a:pt x="594" y="1370"/>
                  </a:lnTo>
                  <a:cubicBezTo>
                    <a:pt x="572" y="1279"/>
                    <a:pt x="526" y="1187"/>
                    <a:pt x="503" y="1096"/>
                  </a:cubicBezTo>
                  <a:cubicBezTo>
                    <a:pt x="480" y="1027"/>
                    <a:pt x="457" y="936"/>
                    <a:pt x="435" y="868"/>
                  </a:cubicBezTo>
                  <a:cubicBezTo>
                    <a:pt x="412" y="776"/>
                    <a:pt x="389" y="685"/>
                    <a:pt x="343" y="617"/>
                  </a:cubicBezTo>
                  <a:cubicBezTo>
                    <a:pt x="320" y="525"/>
                    <a:pt x="298" y="457"/>
                    <a:pt x="275" y="366"/>
                  </a:cubicBezTo>
                  <a:cubicBezTo>
                    <a:pt x="252" y="274"/>
                    <a:pt x="206" y="160"/>
                    <a:pt x="184" y="69"/>
                  </a:cubicBezTo>
                  <a:cubicBezTo>
                    <a:pt x="184" y="23"/>
                    <a:pt x="138"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8"/>
            <p:cNvSpPr/>
            <p:nvPr/>
          </p:nvSpPr>
          <p:spPr>
            <a:xfrm>
              <a:off x="8337610" y="2285314"/>
              <a:ext cx="26838" cy="73768"/>
            </a:xfrm>
            <a:custGeom>
              <a:avLst/>
              <a:gdLst/>
              <a:ahLst/>
              <a:cxnLst/>
              <a:rect l="l" t="t" r="r" b="b"/>
              <a:pathLst>
                <a:path w="959" h="2636" extrusionOk="0">
                  <a:moveTo>
                    <a:pt x="69" y="1"/>
                  </a:moveTo>
                  <a:cubicBezTo>
                    <a:pt x="23" y="24"/>
                    <a:pt x="0" y="69"/>
                    <a:pt x="0" y="92"/>
                  </a:cubicBezTo>
                  <a:cubicBezTo>
                    <a:pt x="114" y="526"/>
                    <a:pt x="251" y="959"/>
                    <a:pt x="388" y="1370"/>
                  </a:cubicBezTo>
                  <a:cubicBezTo>
                    <a:pt x="457" y="1576"/>
                    <a:pt x="502" y="1758"/>
                    <a:pt x="571" y="1964"/>
                  </a:cubicBezTo>
                  <a:cubicBezTo>
                    <a:pt x="616" y="2169"/>
                    <a:pt x="685" y="2375"/>
                    <a:pt x="753" y="2557"/>
                  </a:cubicBezTo>
                  <a:cubicBezTo>
                    <a:pt x="753" y="2580"/>
                    <a:pt x="776" y="2603"/>
                    <a:pt x="799" y="2626"/>
                  </a:cubicBezTo>
                  <a:cubicBezTo>
                    <a:pt x="814" y="2626"/>
                    <a:pt x="830" y="2636"/>
                    <a:pt x="851" y="2636"/>
                  </a:cubicBezTo>
                  <a:cubicBezTo>
                    <a:pt x="862" y="2636"/>
                    <a:pt x="875" y="2633"/>
                    <a:pt x="890" y="2626"/>
                  </a:cubicBezTo>
                  <a:cubicBezTo>
                    <a:pt x="913" y="2626"/>
                    <a:pt x="936" y="2603"/>
                    <a:pt x="936" y="2580"/>
                  </a:cubicBezTo>
                  <a:cubicBezTo>
                    <a:pt x="959" y="2557"/>
                    <a:pt x="959" y="2534"/>
                    <a:pt x="959" y="2512"/>
                  </a:cubicBezTo>
                  <a:cubicBezTo>
                    <a:pt x="890" y="2306"/>
                    <a:pt x="822" y="2123"/>
                    <a:pt x="753" y="1918"/>
                  </a:cubicBezTo>
                  <a:cubicBezTo>
                    <a:pt x="708" y="1827"/>
                    <a:pt x="685" y="1735"/>
                    <a:pt x="662" y="1644"/>
                  </a:cubicBezTo>
                  <a:cubicBezTo>
                    <a:pt x="616" y="1530"/>
                    <a:pt x="594" y="1439"/>
                    <a:pt x="548" y="1347"/>
                  </a:cubicBezTo>
                  <a:cubicBezTo>
                    <a:pt x="411" y="914"/>
                    <a:pt x="274" y="503"/>
                    <a:pt x="160" y="69"/>
                  </a:cubicBezTo>
                  <a:cubicBezTo>
                    <a:pt x="160" y="24"/>
                    <a:pt x="114"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8"/>
            <p:cNvSpPr/>
            <p:nvPr/>
          </p:nvSpPr>
          <p:spPr>
            <a:xfrm>
              <a:off x="8454504" y="2399017"/>
              <a:ext cx="20457" cy="44748"/>
            </a:xfrm>
            <a:custGeom>
              <a:avLst/>
              <a:gdLst/>
              <a:ahLst/>
              <a:cxnLst/>
              <a:rect l="l" t="t" r="r" b="b"/>
              <a:pathLst>
                <a:path w="731" h="1599" extrusionOk="0">
                  <a:moveTo>
                    <a:pt x="69" y="1"/>
                  </a:moveTo>
                  <a:cubicBezTo>
                    <a:pt x="23" y="1"/>
                    <a:pt x="0" y="46"/>
                    <a:pt x="23" y="92"/>
                  </a:cubicBezTo>
                  <a:cubicBezTo>
                    <a:pt x="69" y="229"/>
                    <a:pt x="114" y="389"/>
                    <a:pt x="183" y="526"/>
                  </a:cubicBezTo>
                  <a:lnTo>
                    <a:pt x="297" y="891"/>
                  </a:lnTo>
                  <a:cubicBezTo>
                    <a:pt x="343" y="982"/>
                    <a:pt x="388" y="1096"/>
                    <a:pt x="434" y="1210"/>
                  </a:cubicBezTo>
                  <a:cubicBezTo>
                    <a:pt x="457" y="1256"/>
                    <a:pt x="457" y="1302"/>
                    <a:pt x="480" y="1370"/>
                  </a:cubicBezTo>
                  <a:cubicBezTo>
                    <a:pt x="502" y="1439"/>
                    <a:pt x="548" y="1484"/>
                    <a:pt x="571" y="1553"/>
                  </a:cubicBezTo>
                  <a:cubicBezTo>
                    <a:pt x="571" y="1576"/>
                    <a:pt x="594" y="1598"/>
                    <a:pt x="617" y="1598"/>
                  </a:cubicBezTo>
                  <a:cubicBezTo>
                    <a:pt x="639" y="1598"/>
                    <a:pt x="662" y="1598"/>
                    <a:pt x="685" y="1576"/>
                  </a:cubicBezTo>
                  <a:cubicBezTo>
                    <a:pt x="708" y="1576"/>
                    <a:pt x="708" y="1553"/>
                    <a:pt x="708" y="1530"/>
                  </a:cubicBezTo>
                  <a:cubicBezTo>
                    <a:pt x="731" y="1507"/>
                    <a:pt x="708" y="1484"/>
                    <a:pt x="708" y="1484"/>
                  </a:cubicBezTo>
                  <a:cubicBezTo>
                    <a:pt x="708" y="1461"/>
                    <a:pt x="685" y="1439"/>
                    <a:pt x="685" y="1416"/>
                  </a:cubicBezTo>
                  <a:cubicBezTo>
                    <a:pt x="639" y="1302"/>
                    <a:pt x="594" y="1210"/>
                    <a:pt x="571" y="1096"/>
                  </a:cubicBezTo>
                  <a:cubicBezTo>
                    <a:pt x="525" y="1005"/>
                    <a:pt x="480" y="891"/>
                    <a:pt x="457" y="800"/>
                  </a:cubicBezTo>
                  <a:cubicBezTo>
                    <a:pt x="411" y="685"/>
                    <a:pt x="365" y="571"/>
                    <a:pt x="320" y="457"/>
                  </a:cubicBezTo>
                  <a:cubicBezTo>
                    <a:pt x="274" y="320"/>
                    <a:pt x="228" y="183"/>
                    <a:pt x="183" y="46"/>
                  </a:cubicBezTo>
                  <a:cubicBezTo>
                    <a:pt x="160" y="23"/>
                    <a:pt x="160" y="23"/>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8"/>
            <p:cNvSpPr/>
            <p:nvPr/>
          </p:nvSpPr>
          <p:spPr>
            <a:xfrm>
              <a:off x="8467909" y="2395183"/>
              <a:ext cx="28125" cy="66884"/>
            </a:xfrm>
            <a:custGeom>
              <a:avLst/>
              <a:gdLst/>
              <a:ahLst/>
              <a:cxnLst/>
              <a:rect l="l" t="t" r="r" b="b"/>
              <a:pathLst>
                <a:path w="1005" h="2390" extrusionOk="0">
                  <a:moveTo>
                    <a:pt x="69" y="1"/>
                  </a:moveTo>
                  <a:cubicBezTo>
                    <a:pt x="23" y="1"/>
                    <a:pt x="1" y="46"/>
                    <a:pt x="23" y="92"/>
                  </a:cubicBezTo>
                  <a:cubicBezTo>
                    <a:pt x="92" y="297"/>
                    <a:pt x="138" y="480"/>
                    <a:pt x="206" y="663"/>
                  </a:cubicBezTo>
                  <a:cubicBezTo>
                    <a:pt x="274" y="845"/>
                    <a:pt x="343" y="1051"/>
                    <a:pt x="411" y="1233"/>
                  </a:cubicBezTo>
                  <a:cubicBezTo>
                    <a:pt x="480" y="1439"/>
                    <a:pt x="526" y="1621"/>
                    <a:pt x="594" y="1827"/>
                  </a:cubicBezTo>
                  <a:cubicBezTo>
                    <a:pt x="640" y="1895"/>
                    <a:pt x="662" y="1986"/>
                    <a:pt x="708" y="2078"/>
                  </a:cubicBezTo>
                  <a:cubicBezTo>
                    <a:pt x="731" y="2169"/>
                    <a:pt x="777" y="2260"/>
                    <a:pt x="822" y="2352"/>
                  </a:cubicBezTo>
                  <a:cubicBezTo>
                    <a:pt x="836" y="2378"/>
                    <a:pt x="865" y="2389"/>
                    <a:pt x="896" y="2389"/>
                  </a:cubicBezTo>
                  <a:cubicBezTo>
                    <a:pt x="917" y="2389"/>
                    <a:pt x="940" y="2384"/>
                    <a:pt x="959" y="2375"/>
                  </a:cubicBezTo>
                  <a:cubicBezTo>
                    <a:pt x="1005" y="2352"/>
                    <a:pt x="1005" y="2306"/>
                    <a:pt x="982" y="2260"/>
                  </a:cubicBezTo>
                  <a:cubicBezTo>
                    <a:pt x="959" y="2192"/>
                    <a:pt x="936" y="2123"/>
                    <a:pt x="891" y="2055"/>
                  </a:cubicBezTo>
                  <a:cubicBezTo>
                    <a:pt x="868" y="1986"/>
                    <a:pt x="845" y="1918"/>
                    <a:pt x="799" y="1850"/>
                  </a:cubicBezTo>
                  <a:cubicBezTo>
                    <a:pt x="685" y="1553"/>
                    <a:pt x="594" y="1279"/>
                    <a:pt x="480" y="982"/>
                  </a:cubicBezTo>
                  <a:cubicBezTo>
                    <a:pt x="434" y="822"/>
                    <a:pt x="389" y="685"/>
                    <a:pt x="343" y="526"/>
                  </a:cubicBezTo>
                  <a:cubicBezTo>
                    <a:pt x="274" y="366"/>
                    <a:pt x="229" y="206"/>
                    <a:pt x="183" y="46"/>
                  </a:cubicBezTo>
                  <a:cubicBezTo>
                    <a:pt x="160" y="24"/>
                    <a:pt x="138"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8"/>
            <p:cNvSpPr/>
            <p:nvPr/>
          </p:nvSpPr>
          <p:spPr>
            <a:xfrm>
              <a:off x="8571397" y="2485883"/>
              <a:ext cx="17910" cy="44748"/>
            </a:xfrm>
            <a:custGeom>
              <a:avLst/>
              <a:gdLst/>
              <a:ahLst/>
              <a:cxnLst/>
              <a:rect l="l" t="t" r="r" b="b"/>
              <a:pathLst>
                <a:path w="640" h="1599" extrusionOk="0">
                  <a:moveTo>
                    <a:pt x="69" y="1"/>
                  </a:moveTo>
                  <a:cubicBezTo>
                    <a:pt x="23" y="1"/>
                    <a:pt x="0" y="47"/>
                    <a:pt x="23" y="92"/>
                  </a:cubicBezTo>
                  <a:cubicBezTo>
                    <a:pt x="46" y="229"/>
                    <a:pt x="92" y="343"/>
                    <a:pt x="114" y="480"/>
                  </a:cubicBezTo>
                  <a:cubicBezTo>
                    <a:pt x="160" y="594"/>
                    <a:pt x="206" y="731"/>
                    <a:pt x="251" y="845"/>
                  </a:cubicBezTo>
                  <a:cubicBezTo>
                    <a:pt x="274" y="960"/>
                    <a:pt x="297" y="1074"/>
                    <a:pt x="343" y="1165"/>
                  </a:cubicBezTo>
                  <a:cubicBezTo>
                    <a:pt x="388" y="1302"/>
                    <a:pt x="434" y="1416"/>
                    <a:pt x="457" y="1530"/>
                  </a:cubicBezTo>
                  <a:cubicBezTo>
                    <a:pt x="480" y="1576"/>
                    <a:pt x="525" y="1599"/>
                    <a:pt x="571" y="1599"/>
                  </a:cubicBezTo>
                  <a:cubicBezTo>
                    <a:pt x="594" y="1576"/>
                    <a:pt x="639" y="1530"/>
                    <a:pt x="617" y="1507"/>
                  </a:cubicBezTo>
                  <a:cubicBezTo>
                    <a:pt x="594" y="1370"/>
                    <a:pt x="548" y="1256"/>
                    <a:pt x="502" y="1142"/>
                  </a:cubicBezTo>
                  <a:cubicBezTo>
                    <a:pt x="480" y="1028"/>
                    <a:pt x="434" y="914"/>
                    <a:pt x="411" y="823"/>
                  </a:cubicBezTo>
                  <a:cubicBezTo>
                    <a:pt x="365" y="686"/>
                    <a:pt x="320" y="571"/>
                    <a:pt x="297" y="457"/>
                  </a:cubicBezTo>
                  <a:cubicBezTo>
                    <a:pt x="251" y="320"/>
                    <a:pt x="206" y="183"/>
                    <a:pt x="183" y="47"/>
                  </a:cubicBezTo>
                  <a:cubicBezTo>
                    <a:pt x="160" y="24"/>
                    <a:pt x="137"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8"/>
            <p:cNvSpPr/>
            <p:nvPr/>
          </p:nvSpPr>
          <p:spPr>
            <a:xfrm>
              <a:off x="8583515" y="2478859"/>
              <a:ext cx="26866" cy="67108"/>
            </a:xfrm>
            <a:custGeom>
              <a:avLst/>
              <a:gdLst/>
              <a:ahLst/>
              <a:cxnLst/>
              <a:rect l="l" t="t" r="r" b="b"/>
              <a:pathLst>
                <a:path w="960" h="2398" extrusionOk="0">
                  <a:moveTo>
                    <a:pt x="69" y="1"/>
                  </a:moveTo>
                  <a:cubicBezTo>
                    <a:pt x="24" y="24"/>
                    <a:pt x="1" y="69"/>
                    <a:pt x="1" y="115"/>
                  </a:cubicBezTo>
                  <a:cubicBezTo>
                    <a:pt x="47" y="206"/>
                    <a:pt x="69" y="298"/>
                    <a:pt x="92" y="389"/>
                  </a:cubicBezTo>
                  <a:lnTo>
                    <a:pt x="184" y="663"/>
                  </a:lnTo>
                  <a:cubicBezTo>
                    <a:pt x="252" y="868"/>
                    <a:pt x="298" y="1051"/>
                    <a:pt x="366" y="1233"/>
                  </a:cubicBezTo>
                  <a:cubicBezTo>
                    <a:pt x="435" y="1416"/>
                    <a:pt x="503" y="1599"/>
                    <a:pt x="549" y="1781"/>
                  </a:cubicBezTo>
                  <a:cubicBezTo>
                    <a:pt x="572" y="1872"/>
                    <a:pt x="617" y="1964"/>
                    <a:pt x="640" y="2055"/>
                  </a:cubicBezTo>
                  <a:cubicBezTo>
                    <a:pt x="663" y="2146"/>
                    <a:pt x="709" y="2238"/>
                    <a:pt x="754" y="2352"/>
                  </a:cubicBezTo>
                  <a:cubicBezTo>
                    <a:pt x="777" y="2375"/>
                    <a:pt x="800" y="2397"/>
                    <a:pt x="823" y="2397"/>
                  </a:cubicBezTo>
                  <a:cubicBezTo>
                    <a:pt x="845" y="2397"/>
                    <a:pt x="868" y="2397"/>
                    <a:pt x="891" y="2375"/>
                  </a:cubicBezTo>
                  <a:cubicBezTo>
                    <a:pt x="914" y="2375"/>
                    <a:pt x="937" y="2352"/>
                    <a:pt x="937" y="2329"/>
                  </a:cubicBezTo>
                  <a:cubicBezTo>
                    <a:pt x="960" y="2283"/>
                    <a:pt x="937" y="2260"/>
                    <a:pt x="937" y="2238"/>
                  </a:cubicBezTo>
                  <a:cubicBezTo>
                    <a:pt x="914" y="2192"/>
                    <a:pt x="914" y="2169"/>
                    <a:pt x="891" y="2124"/>
                  </a:cubicBezTo>
                  <a:cubicBezTo>
                    <a:pt x="891" y="2124"/>
                    <a:pt x="891" y="2146"/>
                    <a:pt x="891" y="2146"/>
                  </a:cubicBezTo>
                  <a:cubicBezTo>
                    <a:pt x="823" y="1987"/>
                    <a:pt x="777" y="1827"/>
                    <a:pt x="709" y="1667"/>
                  </a:cubicBezTo>
                  <a:cubicBezTo>
                    <a:pt x="686" y="1576"/>
                    <a:pt x="640" y="1507"/>
                    <a:pt x="617" y="1416"/>
                  </a:cubicBezTo>
                  <a:cubicBezTo>
                    <a:pt x="572" y="1325"/>
                    <a:pt x="549" y="1211"/>
                    <a:pt x="503" y="1119"/>
                  </a:cubicBezTo>
                  <a:cubicBezTo>
                    <a:pt x="480" y="1051"/>
                    <a:pt x="457" y="959"/>
                    <a:pt x="435" y="891"/>
                  </a:cubicBezTo>
                  <a:cubicBezTo>
                    <a:pt x="389" y="800"/>
                    <a:pt x="366" y="708"/>
                    <a:pt x="343" y="594"/>
                  </a:cubicBezTo>
                  <a:cubicBezTo>
                    <a:pt x="298" y="526"/>
                    <a:pt x="275" y="434"/>
                    <a:pt x="252" y="366"/>
                  </a:cubicBezTo>
                  <a:cubicBezTo>
                    <a:pt x="229" y="252"/>
                    <a:pt x="184" y="161"/>
                    <a:pt x="161" y="69"/>
                  </a:cubicBezTo>
                  <a:cubicBezTo>
                    <a:pt x="161" y="24"/>
                    <a:pt x="115"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8"/>
            <p:cNvSpPr/>
            <p:nvPr/>
          </p:nvSpPr>
          <p:spPr>
            <a:xfrm>
              <a:off x="8694671" y="2569558"/>
              <a:ext cx="16623" cy="47938"/>
            </a:xfrm>
            <a:custGeom>
              <a:avLst/>
              <a:gdLst/>
              <a:ahLst/>
              <a:cxnLst/>
              <a:rect l="l" t="t" r="r" b="b"/>
              <a:pathLst>
                <a:path w="594" h="1713" extrusionOk="0">
                  <a:moveTo>
                    <a:pt x="69" y="1"/>
                  </a:moveTo>
                  <a:cubicBezTo>
                    <a:pt x="46" y="24"/>
                    <a:pt x="23" y="24"/>
                    <a:pt x="23" y="47"/>
                  </a:cubicBezTo>
                  <a:cubicBezTo>
                    <a:pt x="1" y="69"/>
                    <a:pt x="1" y="92"/>
                    <a:pt x="1" y="115"/>
                  </a:cubicBezTo>
                  <a:cubicBezTo>
                    <a:pt x="46" y="389"/>
                    <a:pt x="115" y="663"/>
                    <a:pt x="183" y="914"/>
                  </a:cubicBezTo>
                  <a:cubicBezTo>
                    <a:pt x="229" y="1051"/>
                    <a:pt x="252" y="1165"/>
                    <a:pt x="297" y="1302"/>
                  </a:cubicBezTo>
                  <a:cubicBezTo>
                    <a:pt x="320" y="1348"/>
                    <a:pt x="343" y="1416"/>
                    <a:pt x="343" y="1462"/>
                  </a:cubicBezTo>
                  <a:cubicBezTo>
                    <a:pt x="366" y="1530"/>
                    <a:pt x="389" y="1599"/>
                    <a:pt x="411" y="1644"/>
                  </a:cubicBezTo>
                  <a:cubicBezTo>
                    <a:pt x="434" y="1690"/>
                    <a:pt x="480" y="1713"/>
                    <a:pt x="526" y="1713"/>
                  </a:cubicBezTo>
                  <a:cubicBezTo>
                    <a:pt x="571" y="1690"/>
                    <a:pt x="594" y="1644"/>
                    <a:pt x="571" y="1622"/>
                  </a:cubicBezTo>
                  <a:cubicBezTo>
                    <a:pt x="480" y="1370"/>
                    <a:pt x="411" y="1119"/>
                    <a:pt x="343" y="868"/>
                  </a:cubicBezTo>
                  <a:cubicBezTo>
                    <a:pt x="274" y="617"/>
                    <a:pt x="206" y="343"/>
                    <a:pt x="160" y="69"/>
                  </a:cubicBezTo>
                  <a:cubicBezTo>
                    <a:pt x="160" y="47"/>
                    <a:pt x="137" y="24"/>
                    <a:pt x="137" y="24"/>
                  </a:cubicBezTo>
                  <a:cubicBezTo>
                    <a:pt x="115" y="1"/>
                    <a:pt x="92"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8"/>
            <p:cNvSpPr/>
            <p:nvPr/>
          </p:nvSpPr>
          <p:spPr>
            <a:xfrm>
              <a:off x="8702983" y="2562534"/>
              <a:ext cx="26222" cy="67752"/>
            </a:xfrm>
            <a:custGeom>
              <a:avLst/>
              <a:gdLst/>
              <a:ahLst/>
              <a:cxnLst/>
              <a:rect l="l" t="t" r="r" b="b"/>
              <a:pathLst>
                <a:path w="937" h="2421" extrusionOk="0">
                  <a:moveTo>
                    <a:pt x="69" y="1"/>
                  </a:moveTo>
                  <a:cubicBezTo>
                    <a:pt x="46" y="24"/>
                    <a:pt x="0" y="69"/>
                    <a:pt x="23" y="115"/>
                  </a:cubicBezTo>
                  <a:cubicBezTo>
                    <a:pt x="46" y="206"/>
                    <a:pt x="69" y="298"/>
                    <a:pt x="114" y="389"/>
                  </a:cubicBezTo>
                  <a:lnTo>
                    <a:pt x="206" y="663"/>
                  </a:lnTo>
                  <a:cubicBezTo>
                    <a:pt x="251" y="845"/>
                    <a:pt x="320" y="1051"/>
                    <a:pt x="365" y="1233"/>
                  </a:cubicBezTo>
                  <a:cubicBezTo>
                    <a:pt x="411" y="1416"/>
                    <a:pt x="480" y="1599"/>
                    <a:pt x="525" y="1758"/>
                  </a:cubicBezTo>
                  <a:cubicBezTo>
                    <a:pt x="548" y="1850"/>
                    <a:pt x="571" y="1941"/>
                    <a:pt x="617" y="2010"/>
                  </a:cubicBezTo>
                  <a:cubicBezTo>
                    <a:pt x="617" y="2032"/>
                    <a:pt x="617" y="2055"/>
                    <a:pt x="639" y="2078"/>
                  </a:cubicBezTo>
                  <a:cubicBezTo>
                    <a:pt x="639" y="2101"/>
                    <a:pt x="639" y="2124"/>
                    <a:pt x="662" y="2146"/>
                  </a:cubicBezTo>
                  <a:cubicBezTo>
                    <a:pt x="685" y="2215"/>
                    <a:pt x="708" y="2306"/>
                    <a:pt x="754" y="2375"/>
                  </a:cubicBezTo>
                  <a:cubicBezTo>
                    <a:pt x="754" y="2398"/>
                    <a:pt x="776" y="2398"/>
                    <a:pt x="799" y="2420"/>
                  </a:cubicBezTo>
                  <a:cubicBezTo>
                    <a:pt x="845" y="2420"/>
                    <a:pt x="868" y="2420"/>
                    <a:pt x="890" y="2398"/>
                  </a:cubicBezTo>
                  <a:cubicBezTo>
                    <a:pt x="913" y="2398"/>
                    <a:pt x="936" y="2375"/>
                    <a:pt x="936" y="2352"/>
                  </a:cubicBezTo>
                  <a:cubicBezTo>
                    <a:pt x="936" y="2306"/>
                    <a:pt x="936" y="2283"/>
                    <a:pt x="913" y="2261"/>
                  </a:cubicBezTo>
                  <a:cubicBezTo>
                    <a:pt x="890" y="2192"/>
                    <a:pt x="845" y="2124"/>
                    <a:pt x="822" y="2032"/>
                  </a:cubicBezTo>
                  <a:cubicBezTo>
                    <a:pt x="822" y="2032"/>
                    <a:pt x="822" y="2032"/>
                    <a:pt x="822" y="2055"/>
                  </a:cubicBezTo>
                  <a:cubicBezTo>
                    <a:pt x="754" y="1895"/>
                    <a:pt x="708" y="1736"/>
                    <a:pt x="639" y="1553"/>
                  </a:cubicBezTo>
                  <a:cubicBezTo>
                    <a:pt x="594" y="1416"/>
                    <a:pt x="548" y="1233"/>
                    <a:pt x="502" y="1074"/>
                  </a:cubicBezTo>
                  <a:cubicBezTo>
                    <a:pt x="457" y="914"/>
                    <a:pt x="411" y="754"/>
                    <a:pt x="343" y="617"/>
                  </a:cubicBezTo>
                  <a:cubicBezTo>
                    <a:pt x="320" y="526"/>
                    <a:pt x="297" y="435"/>
                    <a:pt x="274" y="343"/>
                  </a:cubicBezTo>
                  <a:cubicBezTo>
                    <a:pt x="229" y="252"/>
                    <a:pt x="206" y="161"/>
                    <a:pt x="183" y="69"/>
                  </a:cubicBezTo>
                  <a:cubicBezTo>
                    <a:pt x="183" y="24"/>
                    <a:pt x="137"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8"/>
            <p:cNvSpPr/>
            <p:nvPr/>
          </p:nvSpPr>
          <p:spPr>
            <a:xfrm>
              <a:off x="8814111" y="2653261"/>
              <a:ext cx="19841" cy="51744"/>
            </a:xfrm>
            <a:custGeom>
              <a:avLst/>
              <a:gdLst/>
              <a:ahLst/>
              <a:cxnLst/>
              <a:rect l="l" t="t" r="r" b="b"/>
              <a:pathLst>
                <a:path w="709" h="1849" extrusionOk="0">
                  <a:moveTo>
                    <a:pt x="69" y="0"/>
                  </a:moveTo>
                  <a:cubicBezTo>
                    <a:pt x="24" y="23"/>
                    <a:pt x="1" y="69"/>
                    <a:pt x="1" y="114"/>
                  </a:cubicBezTo>
                  <a:cubicBezTo>
                    <a:pt x="92" y="388"/>
                    <a:pt x="161" y="685"/>
                    <a:pt x="252" y="959"/>
                  </a:cubicBezTo>
                  <a:cubicBezTo>
                    <a:pt x="275" y="1096"/>
                    <a:pt x="320" y="1233"/>
                    <a:pt x="366" y="1370"/>
                  </a:cubicBezTo>
                  <a:lnTo>
                    <a:pt x="435" y="1575"/>
                  </a:lnTo>
                  <a:cubicBezTo>
                    <a:pt x="435" y="1644"/>
                    <a:pt x="480" y="1712"/>
                    <a:pt x="503" y="1780"/>
                  </a:cubicBezTo>
                  <a:cubicBezTo>
                    <a:pt x="503" y="1803"/>
                    <a:pt x="526" y="1826"/>
                    <a:pt x="549" y="1849"/>
                  </a:cubicBezTo>
                  <a:lnTo>
                    <a:pt x="617" y="1849"/>
                  </a:lnTo>
                  <a:cubicBezTo>
                    <a:pt x="663" y="1826"/>
                    <a:pt x="708" y="1780"/>
                    <a:pt x="686" y="1735"/>
                  </a:cubicBezTo>
                  <a:cubicBezTo>
                    <a:pt x="640" y="1598"/>
                    <a:pt x="594" y="1461"/>
                    <a:pt x="549" y="1347"/>
                  </a:cubicBezTo>
                  <a:cubicBezTo>
                    <a:pt x="503" y="1210"/>
                    <a:pt x="457" y="1073"/>
                    <a:pt x="435" y="936"/>
                  </a:cubicBezTo>
                  <a:cubicBezTo>
                    <a:pt x="343" y="639"/>
                    <a:pt x="252" y="365"/>
                    <a:pt x="183" y="69"/>
                  </a:cubicBezTo>
                  <a:cubicBezTo>
                    <a:pt x="161" y="23"/>
                    <a:pt x="138"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8"/>
            <p:cNvSpPr/>
            <p:nvPr/>
          </p:nvSpPr>
          <p:spPr>
            <a:xfrm>
              <a:off x="8830734" y="2652617"/>
              <a:ext cx="20457" cy="58153"/>
            </a:xfrm>
            <a:custGeom>
              <a:avLst/>
              <a:gdLst/>
              <a:ahLst/>
              <a:cxnLst/>
              <a:rect l="l" t="t" r="r" b="b"/>
              <a:pathLst>
                <a:path w="731" h="2078" extrusionOk="0">
                  <a:moveTo>
                    <a:pt x="92" y="0"/>
                  </a:moveTo>
                  <a:cubicBezTo>
                    <a:pt x="92" y="0"/>
                    <a:pt x="69" y="0"/>
                    <a:pt x="69" y="23"/>
                  </a:cubicBezTo>
                  <a:cubicBezTo>
                    <a:pt x="23" y="23"/>
                    <a:pt x="0" y="69"/>
                    <a:pt x="0" y="114"/>
                  </a:cubicBezTo>
                  <a:cubicBezTo>
                    <a:pt x="23" y="206"/>
                    <a:pt x="46" y="297"/>
                    <a:pt x="69" y="388"/>
                  </a:cubicBezTo>
                  <a:cubicBezTo>
                    <a:pt x="92" y="457"/>
                    <a:pt x="114" y="548"/>
                    <a:pt x="137" y="617"/>
                  </a:cubicBezTo>
                  <a:cubicBezTo>
                    <a:pt x="183" y="776"/>
                    <a:pt x="251" y="959"/>
                    <a:pt x="297" y="1119"/>
                  </a:cubicBezTo>
                  <a:cubicBezTo>
                    <a:pt x="343" y="1256"/>
                    <a:pt x="388" y="1415"/>
                    <a:pt x="434" y="1575"/>
                  </a:cubicBezTo>
                  <a:cubicBezTo>
                    <a:pt x="434" y="1644"/>
                    <a:pt x="457" y="1712"/>
                    <a:pt x="480" y="1781"/>
                  </a:cubicBezTo>
                  <a:cubicBezTo>
                    <a:pt x="502" y="1872"/>
                    <a:pt x="525" y="1940"/>
                    <a:pt x="571" y="2009"/>
                  </a:cubicBezTo>
                  <a:cubicBezTo>
                    <a:pt x="571" y="2032"/>
                    <a:pt x="571" y="2055"/>
                    <a:pt x="594" y="2077"/>
                  </a:cubicBezTo>
                  <a:lnTo>
                    <a:pt x="662" y="2077"/>
                  </a:lnTo>
                  <a:cubicBezTo>
                    <a:pt x="685" y="2077"/>
                    <a:pt x="708" y="2055"/>
                    <a:pt x="731" y="2032"/>
                  </a:cubicBezTo>
                  <a:cubicBezTo>
                    <a:pt x="731" y="2009"/>
                    <a:pt x="731" y="1986"/>
                    <a:pt x="731" y="1963"/>
                  </a:cubicBezTo>
                  <a:cubicBezTo>
                    <a:pt x="685" y="1826"/>
                    <a:pt x="639" y="1667"/>
                    <a:pt x="594" y="1530"/>
                  </a:cubicBezTo>
                  <a:cubicBezTo>
                    <a:pt x="548" y="1370"/>
                    <a:pt x="502" y="1210"/>
                    <a:pt x="457" y="1073"/>
                  </a:cubicBezTo>
                  <a:cubicBezTo>
                    <a:pt x="411" y="913"/>
                    <a:pt x="343" y="753"/>
                    <a:pt x="297" y="571"/>
                  </a:cubicBezTo>
                  <a:cubicBezTo>
                    <a:pt x="251" y="411"/>
                    <a:pt x="206" y="251"/>
                    <a:pt x="160" y="69"/>
                  </a:cubicBezTo>
                  <a:cubicBezTo>
                    <a:pt x="160" y="23"/>
                    <a:pt x="114"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8"/>
            <p:cNvSpPr/>
            <p:nvPr/>
          </p:nvSpPr>
          <p:spPr>
            <a:xfrm>
              <a:off x="8771966" y="2736293"/>
              <a:ext cx="17267" cy="40270"/>
            </a:xfrm>
            <a:custGeom>
              <a:avLst/>
              <a:gdLst/>
              <a:ahLst/>
              <a:cxnLst/>
              <a:rect l="l" t="t" r="r" b="b"/>
              <a:pathLst>
                <a:path w="617" h="1439" extrusionOk="0">
                  <a:moveTo>
                    <a:pt x="46" y="0"/>
                  </a:moveTo>
                  <a:cubicBezTo>
                    <a:pt x="23" y="23"/>
                    <a:pt x="23" y="23"/>
                    <a:pt x="0" y="46"/>
                  </a:cubicBezTo>
                  <a:cubicBezTo>
                    <a:pt x="0" y="69"/>
                    <a:pt x="0" y="92"/>
                    <a:pt x="0" y="114"/>
                  </a:cubicBezTo>
                  <a:cubicBezTo>
                    <a:pt x="46" y="229"/>
                    <a:pt x="92" y="320"/>
                    <a:pt x="115" y="434"/>
                  </a:cubicBezTo>
                  <a:cubicBezTo>
                    <a:pt x="160" y="548"/>
                    <a:pt x="206" y="639"/>
                    <a:pt x="229" y="754"/>
                  </a:cubicBezTo>
                  <a:cubicBezTo>
                    <a:pt x="274" y="845"/>
                    <a:pt x="320" y="959"/>
                    <a:pt x="343" y="1073"/>
                  </a:cubicBezTo>
                  <a:cubicBezTo>
                    <a:pt x="388" y="1164"/>
                    <a:pt x="434" y="1279"/>
                    <a:pt x="457" y="1370"/>
                  </a:cubicBezTo>
                  <a:cubicBezTo>
                    <a:pt x="457" y="1416"/>
                    <a:pt x="503" y="1438"/>
                    <a:pt x="548" y="1438"/>
                  </a:cubicBezTo>
                  <a:cubicBezTo>
                    <a:pt x="594" y="1416"/>
                    <a:pt x="617" y="1370"/>
                    <a:pt x="617" y="1324"/>
                  </a:cubicBezTo>
                  <a:cubicBezTo>
                    <a:pt x="594" y="1233"/>
                    <a:pt x="548" y="1119"/>
                    <a:pt x="503" y="1028"/>
                  </a:cubicBezTo>
                  <a:cubicBezTo>
                    <a:pt x="480" y="936"/>
                    <a:pt x="434" y="822"/>
                    <a:pt x="388" y="708"/>
                  </a:cubicBezTo>
                  <a:cubicBezTo>
                    <a:pt x="366" y="617"/>
                    <a:pt x="320" y="503"/>
                    <a:pt x="297" y="411"/>
                  </a:cubicBezTo>
                  <a:cubicBezTo>
                    <a:pt x="251" y="297"/>
                    <a:pt x="206" y="183"/>
                    <a:pt x="160" y="69"/>
                  </a:cubicBezTo>
                  <a:cubicBezTo>
                    <a:pt x="137" y="46"/>
                    <a:pt x="137" y="23"/>
                    <a:pt x="115" y="23"/>
                  </a:cubicBezTo>
                  <a:cubicBezTo>
                    <a:pt x="115" y="0"/>
                    <a:pt x="92" y="0"/>
                    <a:pt x="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8"/>
            <p:cNvSpPr/>
            <p:nvPr/>
          </p:nvSpPr>
          <p:spPr>
            <a:xfrm>
              <a:off x="8791751" y="2753531"/>
              <a:ext cx="16007" cy="31959"/>
            </a:xfrm>
            <a:custGeom>
              <a:avLst/>
              <a:gdLst/>
              <a:ahLst/>
              <a:cxnLst/>
              <a:rect l="l" t="t" r="r" b="b"/>
              <a:pathLst>
                <a:path w="572" h="1142" extrusionOk="0">
                  <a:moveTo>
                    <a:pt x="47" y="1"/>
                  </a:moveTo>
                  <a:cubicBezTo>
                    <a:pt x="24" y="1"/>
                    <a:pt x="24" y="23"/>
                    <a:pt x="1" y="46"/>
                  </a:cubicBezTo>
                  <a:cubicBezTo>
                    <a:pt x="1" y="46"/>
                    <a:pt x="1" y="92"/>
                    <a:pt x="1" y="92"/>
                  </a:cubicBezTo>
                  <a:cubicBezTo>
                    <a:pt x="47" y="206"/>
                    <a:pt x="92" y="320"/>
                    <a:pt x="138" y="434"/>
                  </a:cubicBezTo>
                  <a:cubicBezTo>
                    <a:pt x="161" y="480"/>
                    <a:pt x="184" y="526"/>
                    <a:pt x="206" y="571"/>
                  </a:cubicBezTo>
                  <a:lnTo>
                    <a:pt x="184" y="571"/>
                  </a:lnTo>
                  <a:cubicBezTo>
                    <a:pt x="229" y="663"/>
                    <a:pt x="252" y="731"/>
                    <a:pt x="298" y="822"/>
                  </a:cubicBezTo>
                  <a:cubicBezTo>
                    <a:pt x="321" y="845"/>
                    <a:pt x="321" y="891"/>
                    <a:pt x="343" y="914"/>
                  </a:cubicBezTo>
                  <a:cubicBezTo>
                    <a:pt x="366" y="982"/>
                    <a:pt x="366" y="1028"/>
                    <a:pt x="389" y="1073"/>
                  </a:cubicBezTo>
                  <a:cubicBezTo>
                    <a:pt x="412" y="1096"/>
                    <a:pt x="412" y="1119"/>
                    <a:pt x="435" y="1119"/>
                  </a:cubicBezTo>
                  <a:cubicBezTo>
                    <a:pt x="457" y="1142"/>
                    <a:pt x="480" y="1142"/>
                    <a:pt x="503" y="1142"/>
                  </a:cubicBezTo>
                  <a:cubicBezTo>
                    <a:pt x="526" y="1142"/>
                    <a:pt x="526" y="1119"/>
                    <a:pt x="549" y="1096"/>
                  </a:cubicBezTo>
                  <a:cubicBezTo>
                    <a:pt x="549" y="1073"/>
                    <a:pt x="572" y="1051"/>
                    <a:pt x="549" y="1028"/>
                  </a:cubicBezTo>
                  <a:cubicBezTo>
                    <a:pt x="526" y="982"/>
                    <a:pt x="503" y="936"/>
                    <a:pt x="503" y="891"/>
                  </a:cubicBezTo>
                  <a:cubicBezTo>
                    <a:pt x="480" y="822"/>
                    <a:pt x="457" y="777"/>
                    <a:pt x="435" y="731"/>
                  </a:cubicBezTo>
                  <a:cubicBezTo>
                    <a:pt x="389" y="640"/>
                    <a:pt x="366" y="526"/>
                    <a:pt x="321" y="434"/>
                  </a:cubicBezTo>
                  <a:lnTo>
                    <a:pt x="321" y="457"/>
                  </a:lnTo>
                  <a:cubicBezTo>
                    <a:pt x="275" y="343"/>
                    <a:pt x="229" y="252"/>
                    <a:pt x="206" y="160"/>
                  </a:cubicBezTo>
                  <a:lnTo>
                    <a:pt x="206" y="183"/>
                  </a:lnTo>
                  <a:cubicBezTo>
                    <a:pt x="184" y="138"/>
                    <a:pt x="184" y="92"/>
                    <a:pt x="161" y="69"/>
                  </a:cubicBezTo>
                  <a:cubicBezTo>
                    <a:pt x="138" y="46"/>
                    <a:pt x="138" y="23"/>
                    <a:pt x="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8"/>
            <p:cNvSpPr/>
            <p:nvPr/>
          </p:nvSpPr>
          <p:spPr>
            <a:xfrm>
              <a:off x="8649307" y="2646852"/>
              <a:ext cx="17938" cy="36436"/>
            </a:xfrm>
            <a:custGeom>
              <a:avLst/>
              <a:gdLst/>
              <a:ahLst/>
              <a:cxnLst/>
              <a:rect l="l" t="t" r="r" b="b"/>
              <a:pathLst>
                <a:path w="641" h="1302" extrusionOk="0">
                  <a:moveTo>
                    <a:pt x="69" y="1"/>
                  </a:moveTo>
                  <a:cubicBezTo>
                    <a:pt x="47" y="1"/>
                    <a:pt x="24" y="24"/>
                    <a:pt x="24" y="46"/>
                  </a:cubicBezTo>
                  <a:cubicBezTo>
                    <a:pt x="1" y="46"/>
                    <a:pt x="1" y="69"/>
                    <a:pt x="24" y="92"/>
                  </a:cubicBezTo>
                  <a:cubicBezTo>
                    <a:pt x="47" y="206"/>
                    <a:pt x="92" y="298"/>
                    <a:pt x="138" y="389"/>
                  </a:cubicBezTo>
                  <a:cubicBezTo>
                    <a:pt x="161" y="503"/>
                    <a:pt x="206" y="594"/>
                    <a:pt x="252" y="686"/>
                  </a:cubicBezTo>
                  <a:cubicBezTo>
                    <a:pt x="275" y="777"/>
                    <a:pt x="320" y="868"/>
                    <a:pt x="343" y="959"/>
                  </a:cubicBezTo>
                  <a:cubicBezTo>
                    <a:pt x="366" y="1005"/>
                    <a:pt x="389" y="1051"/>
                    <a:pt x="412" y="1096"/>
                  </a:cubicBezTo>
                  <a:cubicBezTo>
                    <a:pt x="412" y="1142"/>
                    <a:pt x="435" y="1188"/>
                    <a:pt x="457" y="1233"/>
                  </a:cubicBezTo>
                  <a:cubicBezTo>
                    <a:pt x="457" y="1256"/>
                    <a:pt x="480" y="1279"/>
                    <a:pt x="503" y="1302"/>
                  </a:cubicBezTo>
                  <a:lnTo>
                    <a:pt x="549" y="1302"/>
                  </a:lnTo>
                  <a:cubicBezTo>
                    <a:pt x="594" y="1302"/>
                    <a:pt x="640" y="1233"/>
                    <a:pt x="617" y="1211"/>
                  </a:cubicBezTo>
                  <a:cubicBezTo>
                    <a:pt x="572" y="1119"/>
                    <a:pt x="549" y="1028"/>
                    <a:pt x="503" y="937"/>
                  </a:cubicBezTo>
                  <a:cubicBezTo>
                    <a:pt x="480" y="845"/>
                    <a:pt x="435" y="754"/>
                    <a:pt x="412" y="663"/>
                  </a:cubicBezTo>
                  <a:cubicBezTo>
                    <a:pt x="366" y="571"/>
                    <a:pt x="343" y="480"/>
                    <a:pt x="298" y="366"/>
                  </a:cubicBezTo>
                  <a:cubicBezTo>
                    <a:pt x="252" y="275"/>
                    <a:pt x="206" y="161"/>
                    <a:pt x="161" y="46"/>
                  </a:cubicBezTo>
                  <a:cubicBezTo>
                    <a:pt x="161" y="24"/>
                    <a:pt x="161" y="24"/>
                    <a:pt x="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8"/>
            <p:cNvSpPr/>
            <p:nvPr/>
          </p:nvSpPr>
          <p:spPr>
            <a:xfrm>
              <a:off x="8663999" y="2661545"/>
              <a:ext cx="17295" cy="34533"/>
            </a:xfrm>
            <a:custGeom>
              <a:avLst/>
              <a:gdLst/>
              <a:ahLst/>
              <a:cxnLst/>
              <a:rect l="l" t="t" r="r" b="b"/>
              <a:pathLst>
                <a:path w="618" h="1234" extrusionOk="0">
                  <a:moveTo>
                    <a:pt x="47" y="1"/>
                  </a:moveTo>
                  <a:cubicBezTo>
                    <a:pt x="24" y="24"/>
                    <a:pt x="1" y="46"/>
                    <a:pt x="1" y="46"/>
                  </a:cubicBezTo>
                  <a:cubicBezTo>
                    <a:pt x="1" y="92"/>
                    <a:pt x="1" y="92"/>
                    <a:pt x="24" y="115"/>
                  </a:cubicBezTo>
                  <a:cubicBezTo>
                    <a:pt x="92" y="298"/>
                    <a:pt x="184" y="480"/>
                    <a:pt x="252" y="663"/>
                  </a:cubicBezTo>
                  <a:cubicBezTo>
                    <a:pt x="252" y="663"/>
                    <a:pt x="252" y="663"/>
                    <a:pt x="252" y="640"/>
                  </a:cubicBezTo>
                  <a:cubicBezTo>
                    <a:pt x="275" y="731"/>
                    <a:pt x="320" y="823"/>
                    <a:pt x="343" y="891"/>
                  </a:cubicBezTo>
                  <a:cubicBezTo>
                    <a:pt x="366" y="937"/>
                    <a:pt x="366" y="982"/>
                    <a:pt x="389" y="1028"/>
                  </a:cubicBezTo>
                  <a:cubicBezTo>
                    <a:pt x="412" y="1074"/>
                    <a:pt x="412" y="1119"/>
                    <a:pt x="435" y="1165"/>
                  </a:cubicBezTo>
                  <a:cubicBezTo>
                    <a:pt x="457" y="1211"/>
                    <a:pt x="503" y="1233"/>
                    <a:pt x="549" y="1233"/>
                  </a:cubicBezTo>
                  <a:cubicBezTo>
                    <a:pt x="572" y="1211"/>
                    <a:pt x="617" y="1165"/>
                    <a:pt x="594" y="1119"/>
                  </a:cubicBezTo>
                  <a:cubicBezTo>
                    <a:pt x="572" y="1074"/>
                    <a:pt x="572" y="1028"/>
                    <a:pt x="549" y="982"/>
                  </a:cubicBezTo>
                  <a:cubicBezTo>
                    <a:pt x="526" y="937"/>
                    <a:pt x="526" y="891"/>
                    <a:pt x="503" y="845"/>
                  </a:cubicBezTo>
                  <a:cubicBezTo>
                    <a:pt x="480" y="777"/>
                    <a:pt x="435" y="686"/>
                    <a:pt x="412" y="594"/>
                  </a:cubicBezTo>
                  <a:cubicBezTo>
                    <a:pt x="366" y="526"/>
                    <a:pt x="320" y="434"/>
                    <a:pt x="298" y="343"/>
                  </a:cubicBezTo>
                  <a:cubicBezTo>
                    <a:pt x="252" y="229"/>
                    <a:pt x="206" y="138"/>
                    <a:pt x="161" y="46"/>
                  </a:cubicBezTo>
                  <a:cubicBezTo>
                    <a:pt x="138" y="24"/>
                    <a:pt x="115" y="1"/>
                    <a:pt x="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8"/>
            <p:cNvSpPr/>
            <p:nvPr/>
          </p:nvSpPr>
          <p:spPr>
            <a:xfrm>
              <a:off x="8526033" y="2564465"/>
              <a:ext cx="19198" cy="34925"/>
            </a:xfrm>
            <a:custGeom>
              <a:avLst/>
              <a:gdLst/>
              <a:ahLst/>
              <a:cxnLst/>
              <a:rect l="l" t="t" r="r" b="b"/>
              <a:pathLst>
                <a:path w="686" h="1248" extrusionOk="0">
                  <a:moveTo>
                    <a:pt x="92" y="0"/>
                  </a:moveTo>
                  <a:cubicBezTo>
                    <a:pt x="69" y="0"/>
                    <a:pt x="46" y="0"/>
                    <a:pt x="46" y="23"/>
                  </a:cubicBezTo>
                  <a:cubicBezTo>
                    <a:pt x="23" y="23"/>
                    <a:pt x="23" y="46"/>
                    <a:pt x="1" y="69"/>
                  </a:cubicBezTo>
                  <a:cubicBezTo>
                    <a:pt x="1" y="92"/>
                    <a:pt x="1" y="114"/>
                    <a:pt x="23" y="137"/>
                  </a:cubicBezTo>
                  <a:cubicBezTo>
                    <a:pt x="92" y="297"/>
                    <a:pt x="183" y="480"/>
                    <a:pt x="252" y="662"/>
                  </a:cubicBezTo>
                  <a:cubicBezTo>
                    <a:pt x="297" y="754"/>
                    <a:pt x="343" y="845"/>
                    <a:pt x="366" y="913"/>
                  </a:cubicBezTo>
                  <a:cubicBezTo>
                    <a:pt x="412" y="1005"/>
                    <a:pt x="457" y="1119"/>
                    <a:pt x="526" y="1210"/>
                  </a:cubicBezTo>
                  <a:cubicBezTo>
                    <a:pt x="526" y="1237"/>
                    <a:pt x="549" y="1248"/>
                    <a:pt x="573" y="1248"/>
                  </a:cubicBezTo>
                  <a:cubicBezTo>
                    <a:pt x="590" y="1248"/>
                    <a:pt x="607" y="1242"/>
                    <a:pt x="617" y="1233"/>
                  </a:cubicBezTo>
                  <a:cubicBezTo>
                    <a:pt x="663" y="1210"/>
                    <a:pt x="685" y="1164"/>
                    <a:pt x="663" y="1119"/>
                  </a:cubicBezTo>
                  <a:cubicBezTo>
                    <a:pt x="617" y="1028"/>
                    <a:pt x="571" y="959"/>
                    <a:pt x="526" y="868"/>
                  </a:cubicBezTo>
                  <a:cubicBezTo>
                    <a:pt x="480" y="776"/>
                    <a:pt x="434" y="685"/>
                    <a:pt x="412" y="594"/>
                  </a:cubicBezTo>
                  <a:cubicBezTo>
                    <a:pt x="366" y="503"/>
                    <a:pt x="320" y="434"/>
                    <a:pt x="297" y="343"/>
                  </a:cubicBezTo>
                  <a:cubicBezTo>
                    <a:pt x="252" y="251"/>
                    <a:pt x="206" y="137"/>
                    <a:pt x="160" y="46"/>
                  </a:cubicBezTo>
                  <a:cubicBezTo>
                    <a:pt x="138" y="23"/>
                    <a:pt x="115"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8"/>
            <p:cNvSpPr/>
            <p:nvPr/>
          </p:nvSpPr>
          <p:spPr>
            <a:xfrm>
              <a:off x="8545203" y="2580444"/>
              <a:ext cx="17267" cy="32379"/>
            </a:xfrm>
            <a:custGeom>
              <a:avLst/>
              <a:gdLst/>
              <a:ahLst/>
              <a:cxnLst/>
              <a:rect l="l" t="t" r="r" b="b"/>
              <a:pathLst>
                <a:path w="617" h="1157" extrusionOk="0">
                  <a:moveTo>
                    <a:pt x="69" y="0"/>
                  </a:moveTo>
                  <a:cubicBezTo>
                    <a:pt x="46" y="23"/>
                    <a:pt x="23" y="23"/>
                    <a:pt x="23" y="46"/>
                  </a:cubicBezTo>
                  <a:cubicBezTo>
                    <a:pt x="0" y="68"/>
                    <a:pt x="0" y="91"/>
                    <a:pt x="0" y="114"/>
                  </a:cubicBezTo>
                  <a:cubicBezTo>
                    <a:pt x="46" y="183"/>
                    <a:pt x="92" y="274"/>
                    <a:pt x="115" y="365"/>
                  </a:cubicBezTo>
                  <a:cubicBezTo>
                    <a:pt x="160" y="434"/>
                    <a:pt x="206" y="525"/>
                    <a:pt x="229" y="616"/>
                  </a:cubicBezTo>
                  <a:cubicBezTo>
                    <a:pt x="274" y="685"/>
                    <a:pt x="297" y="776"/>
                    <a:pt x="343" y="845"/>
                  </a:cubicBezTo>
                  <a:cubicBezTo>
                    <a:pt x="388" y="936"/>
                    <a:pt x="434" y="1027"/>
                    <a:pt x="480" y="1118"/>
                  </a:cubicBezTo>
                  <a:cubicBezTo>
                    <a:pt x="480" y="1145"/>
                    <a:pt x="503" y="1156"/>
                    <a:pt x="532" y="1156"/>
                  </a:cubicBezTo>
                  <a:cubicBezTo>
                    <a:pt x="552" y="1156"/>
                    <a:pt x="575" y="1151"/>
                    <a:pt x="594" y="1141"/>
                  </a:cubicBezTo>
                  <a:cubicBezTo>
                    <a:pt x="594" y="1141"/>
                    <a:pt x="617" y="1118"/>
                    <a:pt x="617" y="1096"/>
                  </a:cubicBezTo>
                  <a:cubicBezTo>
                    <a:pt x="617" y="1073"/>
                    <a:pt x="617" y="1050"/>
                    <a:pt x="617" y="1027"/>
                  </a:cubicBezTo>
                  <a:cubicBezTo>
                    <a:pt x="571" y="959"/>
                    <a:pt x="548" y="890"/>
                    <a:pt x="503" y="799"/>
                  </a:cubicBezTo>
                  <a:cubicBezTo>
                    <a:pt x="457" y="730"/>
                    <a:pt x="434" y="639"/>
                    <a:pt x="388" y="571"/>
                  </a:cubicBezTo>
                  <a:cubicBezTo>
                    <a:pt x="366" y="502"/>
                    <a:pt x="320" y="411"/>
                    <a:pt x="297" y="342"/>
                  </a:cubicBezTo>
                  <a:cubicBezTo>
                    <a:pt x="251" y="274"/>
                    <a:pt x="229" y="205"/>
                    <a:pt x="206" y="137"/>
                  </a:cubicBezTo>
                  <a:cubicBezTo>
                    <a:pt x="183" y="114"/>
                    <a:pt x="183" y="91"/>
                    <a:pt x="160" y="68"/>
                  </a:cubicBezTo>
                  <a:cubicBezTo>
                    <a:pt x="160" y="46"/>
                    <a:pt x="160" y="23"/>
                    <a:pt x="137" y="23"/>
                  </a:cubicBezTo>
                  <a:cubicBezTo>
                    <a:pt x="115" y="0"/>
                    <a:pt x="115"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8"/>
            <p:cNvSpPr/>
            <p:nvPr/>
          </p:nvSpPr>
          <p:spPr>
            <a:xfrm>
              <a:off x="8409784" y="2480146"/>
              <a:ext cx="20457" cy="37332"/>
            </a:xfrm>
            <a:custGeom>
              <a:avLst/>
              <a:gdLst/>
              <a:ahLst/>
              <a:cxnLst/>
              <a:rect l="l" t="t" r="r" b="b"/>
              <a:pathLst>
                <a:path w="731" h="1334" extrusionOk="0">
                  <a:moveTo>
                    <a:pt x="69" y="0"/>
                  </a:moveTo>
                  <a:cubicBezTo>
                    <a:pt x="46" y="23"/>
                    <a:pt x="23" y="23"/>
                    <a:pt x="23" y="46"/>
                  </a:cubicBezTo>
                  <a:cubicBezTo>
                    <a:pt x="0" y="69"/>
                    <a:pt x="0" y="92"/>
                    <a:pt x="0" y="115"/>
                  </a:cubicBezTo>
                  <a:cubicBezTo>
                    <a:pt x="46" y="206"/>
                    <a:pt x="92" y="297"/>
                    <a:pt x="137" y="411"/>
                  </a:cubicBezTo>
                  <a:cubicBezTo>
                    <a:pt x="183" y="503"/>
                    <a:pt x="229" y="617"/>
                    <a:pt x="274" y="708"/>
                  </a:cubicBezTo>
                  <a:cubicBezTo>
                    <a:pt x="366" y="913"/>
                    <a:pt x="480" y="1096"/>
                    <a:pt x="571" y="1279"/>
                  </a:cubicBezTo>
                  <a:cubicBezTo>
                    <a:pt x="588" y="1312"/>
                    <a:pt x="617" y="1333"/>
                    <a:pt x="649" y="1333"/>
                  </a:cubicBezTo>
                  <a:cubicBezTo>
                    <a:pt x="661" y="1333"/>
                    <a:pt x="673" y="1330"/>
                    <a:pt x="685" y="1324"/>
                  </a:cubicBezTo>
                  <a:cubicBezTo>
                    <a:pt x="731" y="1301"/>
                    <a:pt x="731" y="1233"/>
                    <a:pt x="708" y="1210"/>
                  </a:cubicBezTo>
                  <a:cubicBezTo>
                    <a:pt x="640" y="1050"/>
                    <a:pt x="548" y="868"/>
                    <a:pt x="457" y="708"/>
                  </a:cubicBezTo>
                  <a:cubicBezTo>
                    <a:pt x="434" y="640"/>
                    <a:pt x="388" y="548"/>
                    <a:pt x="343" y="480"/>
                  </a:cubicBezTo>
                  <a:cubicBezTo>
                    <a:pt x="297" y="388"/>
                    <a:pt x="252" y="297"/>
                    <a:pt x="229" y="206"/>
                  </a:cubicBezTo>
                  <a:lnTo>
                    <a:pt x="229" y="229"/>
                  </a:lnTo>
                  <a:cubicBezTo>
                    <a:pt x="206" y="160"/>
                    <a:pt x="183" y="115"/>
                    <a:pt x="160" y="69"/>
                  </a:cubicBezTo>
                  <a:cubicBezTo>
                    <a:pt x="160" y="46"/>
                    <a:pt x="137" y="23"/>
                    <a:pt x="137" y="23"/>
                  </a:cubicBezTo>
                  <a:cubicBezTo>
                    <a:pt x="115" y="0"/>
                    <a:pt x="92"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8"/>
            <p:cNvSpPr/>
            <p:nvPr/>
          </p:nvSpPr>
          <p:spPr>
            <a:xfrm>
              <a:off x="8429597" y="2495482"/>
              <a:ext cx="17267" cy="31315"/>
            </a:xfrm>
            <a:custGeom>
              <a:avLst/>
              <a:gdLst/>
              <a:ahLst/>
              <a:cxnLst/>
              <a:rect l="l" t="t" r="r" b="b"/>
              <a:pathLst>
                <a:path w="617" h="1119" extrusionOk="0">
                  <a:moveTo>
                    <a:pt x="91" y="0"/>
                  </a:moveTo>
                  <a:cubicBezTo>
                    <a:pt x="69" y="0"/>
                    <a:pt x="46" y="0"/>
                    <a:pt x="46" y="23"/>
                  </a:cubicBezTo>
                  <a:cubicBezTo>
                    <a:pt x="23" y="23"/>
                    <a:pt x="0" y="46"/>
                    <a:pt x="0" y="69"/>
                  </a:cubicBezTo>
                  <a:cubicBezTo>
                    <a:pt x="0" y="92"/>
                    <a:pt x="0" y="114"/>
                    <a:pt x="23" y="114"/>
                  </a:cubicBezTo>
                  <a:cubicBezTo>
                    <a:pt x="91" y="274"/>
                    <a:pt x="160" y="434"/>
                    <a:pt x="228" y="594"/>
                  </a:cubicBezTo>
                  <a:cubicBezTo>
                    <a:pt x="320" y="753"/>
                    <a:pt x="388" y="913"/>
                    <a:pt x="457" y="1073"/>
                  </a:cubicBezTo>
                  <a:cubicBezTo>
                    <a:pt x="457" y="1096"/>
                    <a:pt x="479" y="1119"/>
                    <a:pt x="502" y="1119"/>
                  </a:cubicBezTo>
                  <a:lnTo>
                    <a:pt x="571" y="1119"/>
                  </a:lnTo>
                  <a:cubicBezTo>
                    <a:pt x="593" y="1096"/>
                    <a:pt x="616" y="1073"/>
                    <a:pt x="616" y="1050"/>
                  </a:cubicBezTo>
                  <a:cubicBezTo>
                    <a:pt x="616" y="1027"/>
                    <a:pt x="616" y="1005"/>
                    <a:pt x="616" y="982"/>
                  </a:cubicBezTo>
                  <a:cubicBezTo>
                    <a:pt x="571" y="913"/>
                    <a:pt x="525" y="822"/>
                    <a:pt x="479" y="753"/>
                  </a:cubicBezTo>
                  <a:cubicBezTo>
                    <a:pt x="457" y="685"/>
                    <a:pt x="411" y="617"/>
                    <a:pt x="388" y="548"/>
                  </a:cubicBezTo>
                  <a:cubicBezTo>
                    <a:pt x="320" y="365"/>
                    <a:pt x="228" y="206"/>
                    <a:pt x="160" y="46"/>
                  </a:cubicBezTo>
                  <a:cubicBezTo>
                    <a:pt x="137" y="23"/>
                    <a:pt x="114"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8"/>
            <p:cNvSpPr/>
            <p:nvPr/>
          </p:nvSpPr>
          <p:spPr>
            <a:xfrm>
              <a:off x="8084654" y="2552963"/>
              <a:ext cx="46007" cy="36436"/>
            </a:xfrm>
            <a:custGeom>
              <a:avLst/>
              <a:gdLst/>
              <a:ahLst/>
              <a:cxnLst/>
              <a:rect l="l" t="t" r="r" b="b"/>
              <a:pathLst>
                <a:path w="1644" h="1302" extrusionOk="0">
                  <a:moveTo>
                    <a:pt x="274" y="1"/>
                  </a:moveTo>
                  <a:cubicBezTo>
                    <a:pt x="274" y="1"/>
                    <a:pt x="274" y="23"/>
                    <a:pt x="274" y="23"/>
                  </a:cubicBezTo>
                  <a:cubicBezTo>
                    <a:pt x="229" y="115"/>
                    <a:pt x="160" y="206"/>
                    <a:pt x="92" y="274"/>
                  </a:cubicBezTo>
                  <a:cubicBezTo>
                    <a:pt x="69" y="320"/>
                    <a:pt x="23" y="343"/>
                    <a:pt x="0" y="389"/>
                  </a:cubicBezTo>
                  <a:cubicBezTo>
                    <a:pt x="434" y="685"/>
                    <a:pt x="845" y="1005"/>
                    <a:pt x="1279" y="1302"/>
                  </a:cubicBezTo>
                  <a:cubicBezTo>
                    <a:pt x="1347" y="1233"/>
                    <a:pt x="1393" y="1187"/>
                    <a:pt x="1461" y="1119"/>
                  </a:cubicBezTo>
                  <a:cubicBezTo>
                    <a:pt x="1530" y="1073"/>
                    <a:pt x="1575" y="1005"/>
                    <a:pt x="1644" y="959"/>
                  </a:cubicBezTo>
                  <a:cubicBezTo>
                    <a:pt x="1187" y="640"/>
                    <a:pt x="731" y="320"/>
                    <a:pt x="274"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8"/>
            <p:cNvSpPr/>
            <p:nvPr/>
          </p:nvSpPr>
          <p:spPr>
            <a:xfrm>
              <a:off x="8260959" y="2676880"/>
              <a:ext cx="272126" cy="196763"/>
            </a:xfrm>
            <a:custGeom>
              <a:avLst/>
              <a:gdLst/>
              <a:ahLst/>
              <a:cxnLst/>
              <a:rect l="l" t="t" r="r" b="b"/>
              <a:pathLst>
                <a:path w="9724" h="7031" extrusionOk="0">
                  <a:moveTo>
                    <a:pt x="274" y="1"/>
                  </a:moveTo>
                  <a:cubicBezTo>
                    <a:pt x="251" y="46"/>
                    <a:pt x="251" y="69"/>
                    <a:pt x="228" y="92"/>
                  </a:cubicBezTo>
                  <a:cubicBezTo>
                    <a:pt x="160" y="206"/>
                    <a:pt x="91" y="297"/>
                    <a:pt x="23" y="411"/>
                  </a:cubicBezTo>
                  <a:lnTo>
                    <a:pt x="0" y="411"/>
                  </a:lnTo>
                  <a:cubicBezTo>
                    <a:pt x="822" y="1005"/>
                    <a:pt x="1621" y="1576"/>
                    <a:pt x="2442" y="2146"/>
                  </a:cubicBezTo>
                  <a:cubicBezTo>
                    <a:pt x="4748" y="3767"/>
                    <a:pt x="7053" y="5410"/>
                    <a:pt x="9359" y="7031"/>
                  </a:cubicBezTo>
                  <a:cubicBezTo>
                    <a:pt x="9450" y="6939"/>
                    <a:pt x="9541" y="6825"/>
                    <a:pt x="9655" y="6734"/>
                  </a:cubicBezTo>
                  <a:cubicBezTo>
                    <a:pt x="9678" y="6711"/>
                    <a:pt x="9701" y="6711"/>
                    <a:pt x="9724" y="6688"/>
                  </a:cubicBezTo>
                  <a:cubicBezTo>
                    <a:pt x="9176" y="6300"/>
                    <a:pt x="8651" y="5935"/>
                    <a:pt x="8126" y="5570"/>
                  </a:cubicBezTo>
                  <a:lnTo>
                    <a:pt x="274" y="1"/>
                  </a:ln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8"/>
            <p:cNvSpPr/>
            <p:nvPr/>
          </p:nvSpPr>
          <p:spPr>
            <a:xfrm>
              <a:off x="8662740" y="2960508"/>
              <a:ext cx="32603" cy="30028"/>
            </a:xfrm>
            <a:custGeom>
              <a:avLst/>
              <a:gdLst/>
              <a:ahLst/>
              <a:cxnLst/>
              <a:rect l="l" t="t" r="r" b="b"/>
              <a:pathLst>
                <a:path w="1165" h="1073" extrusionOk="0">
                  <a:moveTo>
                    <a:pt x="251" y="0"/>
                  </a:moveTo>
                  <a:cubicBezTo>
                    <a:pt x="206" y="114"/>
                    <a:pt x="160" y="205"/>
                    <a:pt x="92" y="297"/>
                  </a:cubicBezTo>
                  <a:cubicBezTo>
                    <a:pt x="69" y="342"/>
                    <a:pt x="46" y="388"/>
                    <a:pt x="0" y="434"/>
                  </a:cubicBezTo>
                  <a:cubicBezTo>
                    <a:pt x="320" y="639"/>
                    <a:pt x="617" y="867"/>
                    <a:pt x="913" y="1073"/>
                  </a:cubicBezTo>
                  <a:cubicBezTo>
                    <a:pt x="936" y="1027"/>
                    <a:pt x="959" y="959"/>
                    <a:pt x="982" y="913"/>
                  </a:cubicBezTo>
                  <a:cubicBezTo>
                    <a:pt x="1027" y="845"/>
                    <a:pt x="1073" y="753"/>
                    <a:pt x="1119" y="685"/>
                  </a:cubicBezTo>
                  <a:cubicBezTo>
                    <a:pt x="1142" y="685"/>
                    <a:pt x="1142" y="662"/>
                    <a:pt x="1164" y="662"/>
                  </a:cubicBezTo>
                  <a:cubicBezTo>
                    <a:pt x="868" y="434"/>
                    <a:pt x="548" y="228"/>
                    <a:pt x="251"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8"/>
            <p:cNvSpPr/>
            <p:nvPr/>
          </p:nvSpPr>
          <p:spPr>
            <a:xfrm>
              <a:off x="8386780" y="2214428"/>
              <a:ext cx="541706" cy="387005"/>
            </a:xfrm>
            <a:custGeom>
              <a:avLst/>
              <a:gdLst/>
              <a:ahLst/>
              <a:cxnLst/>
              <a:rect l="l" t="t" r="r" b="b"/>
              <a:pathLst>
                <a:path w="19357" h="13829" extrusionOk="0">
                  <a:moveTo>
                    <a:pt x="275" y="0"/>
                  </a:moveTo>
                  <a:cubicBezTo>
                    <a:pt x="183" y="0"/>
                    <a:pt x="92" y="69"/>
                    <a:pt x="46" y="137"/>
                  </a:cubicBezTo>
                  <a:cubicBezTo>
                    <a:pt x="24" y="183"/>
                    <a:pt x="1" y="251"/>
                    <a:pt x="24" y="320"/>
                  </a:cubicBezTo>
                  <a:cubicBezTo>
                    <a:pt x="46" y="388"/>
                    <a:pt x="92" y="434"/>
                    <a:pt x="138" y="479"/>
                  </a:cubicBezTo>
                  <a:cubicBezTo>
                    <a:pt x="3356" y="2739"/>
                    <a:pt x="6574" y="5022"/>
                    <a:pt x="9770" y="7281"/>
                  </a:cubicBezTo>
                  <a:cubicBezTo>
                    <a:pt x="12669" y="9313"/>
                    <a:pt x="15545" y="11367"/>
                    <a:pt x="18444" y="13399"/>
                  </a:cubicBezTo>
                  <a:cubicBezTo>
                    <a:pt x="18626" y="13536"/>
                    <a:pt x="18809" y="13650"/>
                    <a:pt x="18991" y="13787"/>
                  </a:cubicBezTo>
                  <a:cubicBezTo>
                    <a:pt x="19028" y="13816"/>
                    <a:pt x="19070" y="13829"/>
                    <a:pt x="19111" y="13829"/>
                  </a:cubicBezTo>
                  <a:cubicBezTo>
                    <a:pt x="19197" y="13829"/>
                    <a:pt x="19280" y="13773"/>
                    <a:pt x="19311" y="13695"/>
                  </a:cubicBezTo>
                  <a:cubicBezTo>
                    <a:pt x="19357" y="13650"/>
                    <a:pt x="19357" y="13581"/>
                    <a:pt x="19357" y="13513"/>
                  </a:cubicBezTo>
                  <a:cubicBezTo>
                    <a:pt x="19334" y="13444"/>
                    <a:pt x="19288" y="13399"/>
                    <a:pt x="19220" y="13353"/>
                  </a:cubicBezTo>
                  <a:cubicBezTo>
                    <a:pt x="17006" y="11778"/>
                    <a:pt x="14769" y="10203"/>
                    <a:pt x="12532" y="8628"/>
                  </a:cubicBezTo>
                  <a:cubicBezTo>
                    <a:pt x="9336" y="6368"/>
                    <a:pt x="6141" y="4109"/>
                    <a:pt x="2922" y="1849"/>
                  </a:cubicBezTo>
                  <a:cubicBezTo>
                    <a:pt x="2078" y="1256"/>
                    <a:pt x="1233" y="639"/>
                    <a:pt x="389" y="46"/>
                  </a:cubicBezTo>
                  <a:cubicBezTo>
                    <a:pt x="343" y="23"/>
                    <a:pt x="320" y="0"/>
                    <a:pt x="275" y="0"/>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8"/>
            <p:cNvSpPr/>
            <p:nvPr/>
          </p:nvSpPr>
          <p:spPr>
            <a:xfrm>
              <a:off x="8751509" y="2694763"/>
              <a:ext cx="214673" cy="287126"/>
            </a:xfrm>
            <a:custGeom>
              <a:avLst/>
              <a:gdLst/>
              <a:ahLst/>
              <a:cxnLst/>
              <a:rect l="l" t="t" r="r" b="b"/>
              <a:pathLst>
                <a:path w="7671" h="10260" extrusionOk="0">
                  <a:moveTo>
                    <a:pt x="7396" y="1"/>
                  </a:moveTo>
                  <a:cubicBezTo>
                    <a:pt x="7328" y="1"/>
                    <a:pt x="7237" y="46"/>
                    <a:pt x="7191" y="115"/>
                  </a:cubicBezTo>
                  <a:cubicBezTo>
                    <a:pt x="5068" y="3014"/>
                    <a:pt x="2945" y="5935"/>
                    <a:pt x="846" y="8834"/>
                  </a:cubicBezTo>
                  <a:lnTo>
                    <a:pt x="92" y="9861"/>
                  </a:lnTo>
                  <a:cubicBezTo>
                    <a:pt x="1" y="9975"/>
                    <a:pt x="24" y="10135"/>
                    <a:pt x="138" y="10204"/>
                  </a:cubicBezTo>
                  <a:cubicBezTo>
                    <a:pt x="186" y="10242"/>
                    <a:pt x="237" y="10260"/>
                    <a:pt x="288" y="10260"/>
                  </a:cubicBezTo>
                  <a:cubicBezTo>
                    <a:pt x="358" y="10260"/>
                    <a:pt x="427" y="10224"/>
                    <a:pt x="480" y="10158"/>
                  </a:cubicBezTo>
                  <a:cubicBezTo>
                    <a:pt x="2512" y="7373"/>
                    <a:pt x="4543" y="4589"/>
                    <a:pt x="6552" y="1804"/>
                  </a:cubicBezTo>
                  <a:cubicBezTo>
                    <a:pt x="6894" y="1347"/>
                    <a:pt x="7237" y="868"/>
                    <a:pt x="7602" y="412"/>
                  </a:cubicBezTo>
                  <a:cubicBezTo>
                    <a:pt x="7670" y="297"/>
                    <a:pt x="7647" y="138"/>
                    <a:pt x="7533" y="46"/>
                  </a:cubicBezTo>
                  <a:cubicBezTo>
                    <a:pt x="7488" y="24"/>
                    <a:pt x="7442" y="1"/>
                    <a:pt x="7396" y="1"/>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8"/>
            <p:cNvSpPr/>
            <p:nvPr/>
          </p:nvSpPr>
          <p:spPr>
            <a:xfrm>
              <a:off x="8165782" y="2247646"/>
              <a:ext cx="99655" cy="129347"/>
            </a:xfrm>
            <a:custGeom>
              <a:avLst/>
              <a:gdLst/>
              <a:ahLst/>
              <a:cxnLst/>
              <a:rect l="l" t="t" r="r" b="b"/>
              <a:pathLst>
                <a:path w="3561" h="4622" extrusionOk="0">
                  <a:moveTo>
                    <a:pt x="3287" y="0"/>
                  </a:moveTo>
                  <a:cubicBezTo>
                    <a:pt x="3219" y="0"/>
                    <a:pt x="3150" y="23"/>
                    <a:pt x="3104" y="91"/>
                  </a:cubicBezTo>
                  <a:cubicBezTo>
                    <a:pt x="2100" y="1461"/>
                    <a:pt x="1096" y="2853"/>
                    <a:pt x="91" y="4223"/>
                  </a:cubicBezTo>
                  <a:cubicBezTo>
                    <a:pt x="0" y="4337"/>
                    <a:pt x="23" y="4497"/>
                    <a:pt x="137" y="4565"/>
                  </a:cubicBezTo>
                  <a:cubicBezTo>
                    <a:pt x="185" y="4603"/>
                    <a:pt x="236" y="4621"/>
                    <a:pt x="287" y="4621"/>
                  </a:cubicBezTo>
                  <a:cubicBezTo>
                    <a:pt x="358" y="4621"/>
                    <a:pt x="426" y="4586"/>
                    <a:pt x="480" y="4519"/>
                  </a:cubicBezTo>
                  <a:cubicBezTo>
                    <a:pt x="1484" y="3150"/>
                    <a:pt x="2488" y="1758"/>
                    <a:pt x="3492" y="388"/>
                  </a:cubicBezTo>
                  <a:cubicBezTo>
                    <a:pt x="3561" y="274"/>
                    <a:pt x="3538" y="114"/>
                    <a:pt x="3447" y="46"/>
                  </a:cubicBezTo>
                  <a:cubicBezTo>
                    <a:pt x="3401" y="0"/>
                    <a:pt x="3356" y="0"/>
                    <a:pt x="3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8"/>
            <p:cNvSpPr/>
            <p:nvPr/>
          </p:nvSpPr>
          <p:spPr>
            <a:xfrm>
              <a:off x="8004813" y="2355585"/>
              <a:ext cx="87537" cy="111800"/>
            </a:xfrm>
            <a:custGeom>
              <a:avLst/>
              <a:gdLst/>
              <a:ahLst/>
              <a:cxnLst/>
              <a:rect l="l" t="t" r="r" b="b"/>
              <a:pathLst>
                <a:path w="3128" h="3995" extrusionOk="0">
                  <a:moveTo>
                    <a:pt x="2853" y="1"/>
                  </a:moveTo>
                  <a:cubicBezTo>
                    <a:pt x="2785" y="1"/>
                    <a:pt x="2694" y="23"/>
                    <a:pt x="2648" y="92"/>
                  </a:cubicBezTo>
                  <a:cubicBezTo>
                    <a:pt x="1781" y="1302"/>
                    <a:pt x="890" y="2511"/>
                    <a:pt x="0" y="3721"/>
                  </a:cubicBezTo>
                  <a:cubicBezTo>
                    <a:pt x="137" y="3812"/>
                    <a:pt x="274" y="3904"/>
                    <a:pt x="411" y="3995"/>
                  </a:cubicBezTo>
                  <a:cubicBezTo>
                    <a:pt x="1301" y="2785"/>
                    <a:pt x="2169" y="1598"/>
                    <a:pt x="3059" y="389"/>
                  </a:cubicBezTo>
                  <a:cubicBezTo>
                    <a:pt x="3127" y="274"/>
                    <a:pt x="3104" y="115"/>
                    <a:pt x="2990" y="46"/>
                  </a:cubicBezTo>
                  <a:cubicBezTo>
                    <a:pt x="2945" y="1"/>
                    <a:pt x="2899" y="1"/>
                    <a:pt x="2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8"/>
            <p:cNvSpPr/>
            <p:nvPr/>
          </p:nvSpPr>
          <p:spPr>
            <a:xfrm>
              <a:off x="8915696" y="2588728"/>
              <a:ext cx="58796" cy="116558"/>
            </a:xfrm>
            <a:custGeom>
              <a:avLst/>
              <a:gdLst/>
              <a:ahLst/>
              <a:cxnLst/>
              <a:rect l="l" t="t" r="r" b="b"/>
              <a:pathLst>
                <a:path w="2101" h="4165" extrusionOk="0">
                  <a:moveTo>
                    <a:pt x="274" y="1"/>
                  </a:moveTo>
                  <a:cubicBezTo>
                    <a:pt x="228" y="1"/>
                    <a:pt x="206" y="1"/>
                    <a:pt x="183" y="24"/>
                  </a:cubicBezTo>
                  <a:cubicBezTo>
                    <a:pt x="137" y="46"/>
                    <a:pt x="69" y="69"/>
                    <a:pt x="46" y="138"/>
                  </a:cubicBezTo>
                  <a:cubicBezTo>
                    <a:pt x="23" y="206"/>
                    <a:pt x="0" y="275"/>
                    <a:pt x="23" y="320"/>
                  </a:cubicBezTo>
                  <a:cubicBezTo>
                    <a:pt x="46" y="389"/>
                    <a:pt x="91" y="434"/>
                    <a:pt x="137" y="480"/>
                  </a:cubicBezTo>
                  <a:lnTo>
                    <a:pt x="183" y="503"/>
                  </a:lnTo>
                  <a:cubicBezTo>
                    <a:pt x="457" y="685"/>
                    <a:pt x="685" y="891"/>
                    <a:pt x="890" y="1142"/>
                  </a:cubicBezTo>
                  <a:cubicBezTo>
                    <a:pt x="1073" y="1347"/>
                    <a:pt x="1210" y="1576"/>
                    <a:pt x="1324" y="1827"/>
                  </a:cubicBezTo>
                  <a:cubicBezTo>
                    <a:pt x="1438" y="2055"/>
                    <a:pt x="1507" y="2283"/>
                    <a:pt x="1552" y="2534"/>
                  </a:cubicBezTo>
                  <a:cubicBezTo>
                    <a:pt x="1598" y="2740"/>
                    <a:pt x="1598" y="2945"/>
                    <a:pt x="1598" y="3173"/>
                  </a:cubicBezTo>
                  <a:cubicBezTo>
                    <a:pt x="1575" y="3310"/>
                    <a:pt x="1552" y="3447"/>
                    <a:pt x="1507" y="3584"/>
                  </a:cubicBezTo>
                  <a:cubicBezTo>
                    <a:pt x="1461" y="3653"/>
                    <a:pt x="1438" y="3744"/>
                    <a:pt x="1392" y="3813"/>
                  </a:cubicBezTo>
                  <a:cubicBezTo>
                    <a:pt x="1324" y="3927"/>
                    <a:pt x="1370" y="4086"/>
                    <a:pt x="1484" y="4132"/>
                  </a:cubicBezTo>
                  <a:cubicBezTo>
                    <a:pt x="1528" y="4154"/>
                    <a:pt x="1572" y="4164"/>
                    <a:pt x="1613" y="4164"/>
                  </a:cubicBezTo>
                  <a:cubicBezTo>
                    <a:pt x="1701" y="4164"/>
                    <a:pt x="1780" y="4118"/>
                    <a:pt x="1826" y="4041"/>
                  </a:cubicBezTo>
                  <a:cubicBezTo>
                    <a:pt x="1917" y="3858"/>
                    <a:pt x="2009" y="3676"/>
                    <a:pt x="2054" y="3470"/>
                  </a:cubicBezTo>
                  <a:cubicBezTo>
                    <a:pt x="2077" y="3288"/>
                    <a:pt x="2100" y="3082"/>
                    <a:pt x="2077" y="2877"/>
                  </a:cubicBezTo>
                  <a:cubicBezTo>
                    <a:pt x="2077" y="2489"/>
                    <a:pt x="1986" y="2101"/>
                    <a:pt x="1849" y="1758"/>
                  </a:cubicBezTo>
                  <a:cubicBezTo>
                    <a:pt x="1689" y="1416"/>
                    <a:pt x="1484" y="1074"/>
                    <a:pt x="1233" y="777"/>
                  </a:cubicBezTo>
                  <a:cubicBezTo>
                    <a:pt x="982" y="503"/>
                    <a:pt x="708" y="252"/>
                    <a:pt x="388" y="46"/>
                  </a:cubicBezTo>
                  <a:cubicBezTo>
                    <a:pt x="342" y="24"/>
                    <a:pt x="297" y="1"/>
                    <a:pt x="274" y="1"/>
                  </a:cubicBezTo>
                  <a:close/>
                </a:path>
              </a:pathLst>
            </a:custGeom>
            <a:solidFill>
              <a:srgbClr val="FDD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8"/>
            <p:cNvSpPr/>
            <p:nvPr/>
          </p:nvSpPr>
          <p:spPr>
            <a:xfrm>
              <a:off x="8252004" y="2202926"/>
              <a:ext cx="145662" cy="55298"/>
            </a:xfrm>
            <a:custGeom>
              <a:avLst/>
              <a:gdLst/>
              <a:ahLst/>
              <a:cxnLst/>
              <a:rect l="l" t="t" r="r" b="b"/>
              <a:pathLst>
                <a:path w="5205" h="1976" extrusionOk="0">
                  <a:moveTo>
                    <a:pt x="3402" y="0"/>
                  </a:moveTo>
                  <a:cubicBezTo>
                    <a:pt x="3082" y="0"/>
                    <a:pt x="2740" y="23"/>
                    <a:pt x="2420" y="114"/>
                  </a:cubicBezTo>
                  <a:cubicBezTo>
                    <a:pt x="2215" y="160"/>
                    <a:pt x="2009" y="229"/>
                    <a:pt x="1804" y="297"/>
                  </a:cubicBezTo>
                  <a:cubicBezTo>
                    <a:pt x="1576" y="388"/>
                    <a:pt x="1370" y="502"/>
                    <a:pt x="1188" y="617"/>
                  </a:cubicBezTo>
                  <a:cubicBezTo>
                    <a:pt x="777" y="868"/>
                    <a:pt x="389" y="1187"/>
                    <a:pt x="92" y="1575"/>
                  </a:cubicBezTo>
                  <a:cubicBezTo>
                    <a:pt x="1" y="1689"/>
                    <a:pt x="23" y="1826"/>
                    <a:pt x="138" y="1918"/>
                  </a:cubicBezTo>
                  <a:cubicBezTo>
                    <a:pt x="178" y="1958"/>
                    <a:pt x="231" y="1976"/>
                    <a:pt x="286" y="1976"/>
                  </a:cubicBezTo>
                  <a:cubicBezTo>
                    <a:pt x="356" y="1976"/>
                    <a:pt x="429" y="1946"/>
                    <a:pt x="480" y="1895"/>
                  </a:cubicBezTo>
                  <a:cubicBezTo>
                    <a:pt x="571" y="1758"/>
                    <a:pt x="663" y="1644"/>
                    <a:pt x="777" y="1552"/>
                  </a:cubicBezTo>
                  <a:cubicBezTo>
                    <a:pt x="1028" y="1301"/>
                    <a:pt x="1302" y="1119"/>
                    <a:pt x="1598" y="959"/>
                  </a:cubicBezTo>
                  <a:cubicBezTo>
                    <a:pt x="1895" y="799"/>
                    <a:pt x="2192" y="662"/>
                    <a:pt x="2534" y="594"/>
                  </a:cubicBezTo>
                  <a:cubicBezTo>
                    <a:pt x="2854" y="502"/>
                    <a:pt x="3173" y="480"/>
                    <a:pt x="3516" y="480"/>
                  </a:cubicBezTo>
                  <a:cubicBezTo>
                    <a:pt x="3812" y="502"/>
                    <a:pt x="4109" y="548"/>
                    <a:pt x="4383" y="617"/>
                  </a:cubicBezTo>
                  <a:cubicBezTo>
                    <a:pt x="4543" y="662"/>
                    <a:pt x="4680" y="731"/>
                    <a:pt x="4817" y="799"/>
                  </a:cubicBezTo>
                  <a:cubicBezTo>
                    <a:pt x="4851" y="811"/>
                    <a:pt x="4885" y="816"/>
                    <a:pt x="4918" y="816"/>
                  </a:cubicBezTo>
                  <a:cubicBezTo>
                    <a:pt x="5018" y="816"/>
                    <a:pt x="5108" y="765"/>
                    <a:pt x="5159" y="662"/>
                  </a:cubicBezTo>
                  <a:cubicBezTo>
                    <a:pt x="5205" y="548"/>
                    <a:pt x="5159" y="411"/>
                    <a:pt x="5022" y="343"/>
                  </a:cubicBezTo>
                  <a:cubicBezTo>
                    <a:pt x="4520" y="114"/>
                    <a:pt x="3972" y="0"/>
                    <a:pt x="3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8"/>
            <p:cNvSpPr/>
            <p:nvPr/>
          </p:nvSpPr>
          <p:spPr>
            <a:xfrm>
              <a:off x="8078273" y="2342823"/>
              <a:ext cx="99655" cy="33498"/>
            </a:xfrm>
            <a:custGeom>
              <a:avLst/>
              <a:gdLst/>
              <a:ahLst/>
              <a:cxnLst/>
              <a:rect l="l" t="t" r="r" b="b"/>
              <a:pathLst>
                <a:path w="3561" h="1197" extrusionOk="0">
                  <a:moveTo>
                    <a:pt x="1392" y="0"/>
                  </a:moveTo>
                  <a:cubicBezTo>
                    <a:pt x="1233" y="0"/>
                    <a:pt x="1050" y="23"/>
                    <a:pt x="867" y="68"/>
                  </a:cubicBezTo>
                  <a:cubicBezTo>
                    <a:pt x="731" y="91"/>
                    <a:pt x="594" y="137"/>
                    <a:pt x="457" y="205"/>
                  </a:cubicBezTo>
                  <a:cubicBezTo>
                    <a:pt x="388" y="251"/>
                    <a:pt x="297" y="297"/>
                    <a:pt x="228" y="342"/>
                  </a:cubicBezTo>
                  <a:cubicBezTo>
                    <a:pt x="160" y="388"/>
                    <a:pt x="114" y="457"/>
                    <a:pt x="46" y="525"/>
                  </a:cubicBezTo>
                  <a:cubicBezTo>
                    <a:pt x="23" y="571"/>
                    <a:pt x="0" y="662"/>
                    <a:pt x="23" y="708"/>
                  </a:cubicBezTo>
                  <a:cubicBezTo>
                    <a:pt x="46" y="776"/>
                    <a:pt x="69" y="822"/>
                    <a:pt x="137" y="867"/>
                  </a:cubicBezTo>
                  <a:cubicBezTo>
                    <a:pt x="169" y="884"/>
                    <a:pt x="213" y="900"/>
                    <a:pt x="260" y="900"/>
                  </a:cubicBezTo>
                  <a:cubicBezTo>
                    <a:pt x="280" y="900"/>
                    <a:pt x="300" y="897"/>
                    <a:pt x="320" y="890"/>
                  </a:cubicBezTo>
                  <a:cubicBezTo>
                    <a:pt x="388" y="890"/>
                    <a:pt x="434" y="845"/>
                    <a:pt x="457" y="799"/>
                  </a:cubicBezTo>
                  <a:cubicBezTo>
                    <a:pt x="479" y="776"/>
                    <a:pt x="502" y="753"/>
                    <a:pt x="525" y="730"/>
                  </a:cubicBezTo>
                  <a:cubicBezTo>
                    <a:pt x="616" y="685"/>
                    <a:pt x="708" y="639"/>
                    <a:pt x="799" y="593"/>
                  </a:cubicBezTo>
                  <a:cubicBezTo>
                    <a:pt x="936" y="548"/>
                    <a:pt x="1050" y="525"/>
                    <a:pt x="1187" y="502"/>
                  </a:cubicBezTo>
                  <a:cubicBezTo>
                    <a:pt x="1247" y="495"/>
                    <a:pt x="1305" y="493"/>
                    <a:pt x="1363" y="493"/>
                  </a:cubicBezTo>
                  <a:cubicBezTo>
                    <a:pt x="1501" y="493"/>
                    <a:pt x="1635" y="509"/>
                    <a:pt x="1780" y="525"/>
                  </a:cubicBezTo>
                  <a:cubicBezTo>
                    <a:pt x="2032" y="571"/>
                    <a:pt x="2283" y="662"/>
                    <a:pt x="2534" y="753"/>
                  </a:cubicBezTo>
                  <a:cubicBezTo>
                    <a:pt x="2762" y="867"/>
                    <a:pt x="2967" y="1004"/>
                    <a:pt x="3173" y="1164"/>
                  </a:cubicBezTo>
                  <a:cubicBezTo>
                    <a:pt x="3205" y="1180"/>
                    <a:pt x="3249" y="1196"/>
                    <a:pt x="3296" y="1196"/>
                  </a:cubicBezTo>
                  <a:cubicBezTo>
                    <a:pt x="3315" y="1196"/>
                    <a:pt x="3335" y="1194"/>
                    <a:pt x="3355" y="1187"/>
                  </a:cubicBezTo>
                  <a:cubicBezTo>
                    <a:pt x="3424" y="1164"/>
                    <a:pt x="3470" y="1141"/>
                    <a:pt x="3515" y="1073"/>
                  </a:cubicBezTo>
                  <a:cubicBezTo>
                    <a:pt x="3538" y="1027"/>
                    <a:pt x="3561" y="959"/>
                    <a:pt x="3538" y="890"/>
                  </a:cubicBezTo>
                  <a:cubicBezTo>
                    <a:pt x="3515" y="822"/>
                    <a:pt x="3492" y="776"/>
                    <a:pt x="3424" y="730"/>
                  </a:cubicBezTo>
                  <a:cubicBezTo>
                    <a:pt x="3196" y="548"/>
                    <a:pt x="2945" y="411"/>
                    <a:pt x="2694" y="297"/>
                  </a:cubicBezTo>
                  <a:cubicBezTo>
                    <a:pt x="2397" y="160"/>
                    <a:pt x="2077" y="68"/>
                    <a:pt x="1758" y="23"/>
                  </a:cubicBezTo>
                  <a:cubicBezTo>
                    <a:pt x="1644" y="0"/>
                    <a:pt x="1529" y="0"/>
                    <a:pt x="1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8"/>
            <p:cNvSpPr/>
            <p:nvPr/>
          </p:nvSpPr>
          <p:spPr>
            <a:xfrm>
              <a:off x="8748962" y="2970723"/>
              <a:ext cx="10243" cy="12789"/>
            </a:xfrm>
            <a:custGeom>
              <a:avLst/>
              <a:gdLst/>
              <a:ahLst/>
              <a:cxnLst/>
              <a:rect l="l" t="t" r="r" b="b"/>
              <a:pathLst>
                <a:path w="366" h="457" extrusionOk="0">
                  <a:moveTo>
                    <a:pt x="275" y="0"/>
                  </a:moveTo>
                  <a:cubicBezTo>
                    <a:pt x="229" y="0"/>
                    <a:pt x="206" y="23"/>
                    <a:pt x="206" y="23"/>
                  </a:cubicBezTo>
                  <a:cubicBezTo>
                    <a:pt x="160" y="92"/>
                    <a:pt x="138" y="137"/>
                    <a:pt x="115" y="183"/>
                  </a:cubicBezTo>
                  <a:cubicBezTo>
                    <a:pt x="69" y="228"/>
                    <a:pt x="46" y="274"/>
                    <a:pt x="1" y="343"/>
                  </a:cubicBezTo>
                  <a:cubicBezTo>
                    <a:pt x="1" y="365"/>
                    <a:pt x="1" y="388"/>
                    <a:pt x="1" y="411"/>
                  </a:cubicBezTo>
                  <a:cubicBezTo>
                    <a:pt x="24" y="434"/>
                    <a:pt x="24" y="434"/>
                    <a:pt x="46" y="457"/>
                  </a:cubicBezTo>
                  <a:lnTo>
                    <a:pt x="115" y="457"/>
                  </a:lnTo>
                  <a:cubicBezTo>
                    <a:pt x="138" y="434"/>
                    <a:pt x="138" y="411"/>
                    <a:pt x="160" y="411"/>
                  </a:cubicBezTo>
                  <a:cubicBezTo>
                    <a:pt x="160" y="388"/>
                    <a:pt x="160" y="388"/>
                    <a:pt x="183" y="365"/>
                  </a:cubicBezTo>
                  <a:cubicBezTo>
                    <a:pt x="229" y="297"/>
                    <a:pt x="275" y="206"/>
                    <a:pt x="343" y="137"/>
                  </a:cubicBezTo>
                  <a:cubicBezTo>
                    <a:pt x="366" y="92"/>
                    <a:pt x="343" y="46"/>
                    <a:pt x="320" y="23"/>
                  </a:cubicBezTo>
                  <a:cubicBezTo>
                    <a:pt x="297" y="0"/>
                    <a:pt x="275" y="0"/>
                    <a:pt x="275"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8"/>
            <p:cNvSpPr/>
            <p:nvPr/>
          </p:nvSpPr>
          <p:spPr>
            <a:xfrm>
              <a:off x="8749606" y="2968148"/>
              <a:ext cx="10886" cy="12649"/>
            </a:xfrm>
            <a:custGeom>
              <a:avLst/>
              <a:gdLst/>
              <a:ahLst/>
              <a:cxnLst/>
              <a:rect l="l" t="t" r="r" b="b"/>
              <a:pathLst>
                <a:path w="389" h="452" extrusionOk="0">
                  <a:moveTo>
                    <a:pt x="297" y="1"/>
                  </a:moveTo>
                  <a:cubicBezTo>
                    <a:pt x="274" y="1"/>
                    <a:pt x="252" y="24"/>
                    <a:pt x="229" y="47"/>
                  </a:cubicBezTo>
                  <a:cubicBezTo>
                    <a:pt x="206" y="92"/>
                    <a:pt x="160" y="138"/>
                    <a:pt x="115" y="184"/>
                  </a:cubicBezTo>
                  <a:cubicBezTo>
                    <a:pt x="92" y="229"/>
                    <a:pt x="46" y="275"/>
                    <a:pt x="23" y="320"/>
                  </a:cubicBezTo>
                  <a:cubicBezTo>
                    <a:pt x="1" y="366"/>
                    <a:pt x="1" y="412"/>
                    <a:pt x="46" y="435"/>
                  </a:cubicBezTo>
                  <a:cubicBezTo>
                    <a:pt x="58" y="446"/>
                    <a:pt x="80" y="452"/>
                    <a:pt x="103" y="452"/>
                  </a:cubicBezTo>
                  <a:cubicBezTo>
                    <a:pt x="126" y="452"/>
                    <a:pt x="149" y="446"/>
                    <a:pt x="160" y="435"/>
                  </a:cubicBezTo>
                  <a:cubicBezTo>
                    <a:pt x="183" y="366"/>
                    <a:pt x="229" y="320"/>
                    <a:pt x="252" y="275"/>
                  </a:cubicBezTo>
                  <a:cubicBezTo>
                    <a:pt x="297" y="229"/>
                    <a:pt x="320" y="184"/>
                    <a:pt x="366" y="138"/>
                  </a:cubicBezTo>
                  <a:cubicBezTo>
                    <a:pt x="389" y="115"/>
                    <a:pt x="389" y="47"/>
                    <a:pt x="343" y="24"/>
                  </a:cubicBezTo>
                  <a:cubicBezTo>
                    <a:pt x="343" y="24"/>
                    <a:pt x="320" y="1"/>
                    <a:pt x="297"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8"/>
            <p:cNvSpPr/>
            <p:nvPr/>
          </p:nvSpPr>
          <p:spPr>
            <a:xfrm>
              <a:off x="8749606" y="2967533"/>
              <a:ext cx="10886" cy="13209"/>
            </a:xfrm>
            <a:custGeom>
              <a:avLst/>
              <a:gdLst/>
              <a:ahLst/>
              <a:cxnLst/>
              <a:rect l="l" t="t" r="r" b="b"/>
              <a:pathLst>
                <a:path w="389" h="472" extrusionOk="0">
                  <a:moveTo>
                    <a:pt x="297" y="0"/>
                  </a:moveTo>
                  <a:cubicBezTo>
                    <a:pt x="274" y="0"/>
                    <a:pt x="229" y="23"/>
                    <a:pt x="229" y="46"/>
                  </a:cubicBezTo>
                  <a:cubicBezTo>
                    <a:pt x="183" y="91"/>
                    <a:pt x="137" y="137"/>
                    <a:pt x="115" y="183"/>
                  </a:cubicBezTo>
                  <a:cubicBezTo>
                    <a:pt x="69" y="228"/>
                    <a:pt x="46" y="274"/>
                    <a:pt x="23" y="342"/>
                  </a:cubicBezTo>
                  <a:cubicBezTo>
                    <a:pt x="1" y="342"/>
                    <a:pt x="1" y="365"/>
                    <a:pt x="1" y="388"/>
                  </a:cubicBezTo>
                  <a:cubicBezTo>
                    <a:pt x="1" y="411"/>
                    <a:pt x="23" y="434"/>
                    <a:pt x="23" y="457"/>
                  </a:cubicBezTo>
                  <a:cubicBezTo>
                    <a:pt x="42" y="466"/>
                    <a:pt x="61" y="472"/>
                    <a:pt x="78" y="472"/>
                  </a:cubicBezTo>
                  <a:cubicBezTo>
                    <a:pt x="103" y="472"/>
                    <a:pt x="124" y="461"/>
                    <a:pt x="137" y="434"/>
                  </a:cubicBezTo>
                  <a:cubicBezTo>
                    <a:pt x="183" y="388"/>
                    <a:pt x="206" y="342"/>
                    <a:pt x="252" y="274"/>
                  </a:cubicBezTo>
                  <a:cubicBezTo>
                    <a:pt x="274" y="228"/>
                    <a:pt x="320" y="183"/>
                    <a:pt x="343" y="137"/>
                  </a:cubicBezTo>
                  <a:cubicBezTo>
                    <a:pt x="389" y="114"/>
                    <a:pt x="366" y="46"/>
                    <a:pt x="343" y="23"/>
                  </a:cubicBezTo>
                  <a:cubicBezTo>
                    <a:pt x="320" y="23"/>
                    <a:pt x="297" y="0"/>
                    <a:pt x="297"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8"/>
            <p:cNvSpPr/>
            <p:nvPr/>
          </p:nvSpPr>
          <p:spPr>
            <a:xfrm>
              <a:off x="8749606" y="2968148"/>
              <a:ext cx="10243" cy="12173"/>
            </a:xfrm>
            <a:custGeom>
              <a:avLst/>
              <a:gdLst/>
              <a:ahLst/>
              <a:cxnLst/>
              <a:rect l="l" t="t" r="r" b="b"/>
              <a:pathLst>
                <a:path w="366" h="435" extrusionOk="0">
                  <a:moveTo>
                    <a:pt x="274" y="1"/>
                  </a:moveTo>
                  <a:cubicBezTo>
                    <a:pt x="252" y="1"/>
                    <a:pt x="229" y="1"/>
                    <a:pt x="206" y="24"/>
                  </a:cubicBezTo>
                  <a:cubicBezTo>
                    <a:pt x="137" y="115"/>
                    <a:pt x="69" y="206"/>
                    <a:pt x="23" y="298"/>
                  </a:cubicBezTo>
                  <a:cubicBezTo>
                    <a:pt x="1" y="320"/>
                    <a:pt x="1" y="343"/>
                    <a:pt x="1" y="366"/>
                  </a:cubicBezTo>
                  <a:cubicBezTo>
                    <a:pt x="1" y="389"/>
                    <a:pt x="23" y="389"/>
                    <a:pt x="46" y="412"/>
                  </a:cubicBezTo>
                  <a:cubicBezTo>
                    <a:pt x="46" y="435"/>
                    <a:pt x="69" y="435"/>
                    <a:pt x="92" y="435"/>
                  </a:cubicBezTo>
                  <a:cubicBezTo>
                    <a:pt x="115" y="435"/>
                    <a:pt x="137" y="412"/>
                    <a:pt x="160" y="389"/>
                  </a:cubicBezTo>
                  <a:cubicBezTo>
                    <a:pt x="206" y="298"/>
                    <a:pt x="274" y="206"/>
                    <a:pt x="343" y="115"/>
                  </a:cubicBezTo>
                  <a:cubicBezTo>
                    <a:pt x="366" y="92"/>
                    <a:pt x="343" y="24"/>
                    <a:pt x="320"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8"/>
            <p:cNvSpPr/>
            <p:nvPr/>
          </p:nvSpPr>
          <p:spPr>
            <a:xfrm>
              <a:off x="8755342" y="2973913"/>
              <a:ext cx="9627" cy="11306"/>
            </a:xfrm>
            <a:custGeom>
              <a:avLst/>
              <a:gdLst/>
              <a:ahLst/>
              <a:cxnLst/>
              <a:rect l="l" t="t" r="r" b="b"/>
              <a:pathLst>
                <a:path w="344" h="404" extrusionOk="0">
                  <a:moveTo>
                    <a:pt x="252" y="0"/>
                  </a:moveTo>
                  <a:cubicBezTo>
                    <a:pt x="229" y="0"/>
                    <a:pt x="206" y="0"/>
                    <a:pt x="184" y="23"/>
                  </a:cubicBezTo>
                  <a:cubicBezTo>
                    <a:pt x="138" y="114"/>
                    <a:pt x="69" y="183"/>
                    <a:pt x="24" y="274"/>
                  </a:cubicBezTo>
                  <a:cubicBezTo>
                    <a:pt x="1" y="320"/>
                    <a:pt x="1" y="366"/>
                    <a:pt x="47" y="388"/>
                  </a:cubicBezTo>
                  <a:cubicBezTo>
                    <a:pt x="56" y="398"/>
                    <a:pt x="73" y="403"/>
                    <a:pt x="92" y="403"/>
                  </a:cubicBezTo>
                  <a:cubicBezTo>
                    <a:pt x="118" y="403"/>
                    <a:pt x="147" y="392"/>
                    <a:pt x="161" y="366"/>
                  </a:cubicBezTo>
                  <a:cubicBezTo>
                    <a:pt x="206" y="297"/>
                    <a:pt x="252" y="206"/>
                    <a:pt x="320" y="114"/>
                  </a:cubicBezTo>
                  <a:cubicBezTo>
                    <a:pt x="343" y="92"/>
                    <a:pt x="343" y="23"/>
                    <a:pt x="298"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8"/>
            <p:cNvSpPr/>
            <p:nvPr/>
          </p:nvSpPr>
          <p:spPr>
            <a:xfrm>
              <a:off x="8755986" y="2971982"/>
              <a:ext cx="12173" cy="13937"/>
            </a:xfrm>
            <a:custGeom>
              <a:avLst/>
              <a:gdLst/>
              <a:ahLst/>
              <a:cxnLst/>
              <a:rect l="l" t="t" r="r" b="b"/>
              <a:pathLst>
                <a:path w="435" h="498" extrusionOk="0">
                  <a:moveTo>
                    <a:pt x="343" y="1"/>
                  </a:moveTo>
                  <a:cubicBezTo>
                    <a:pt x="320" y="1"/>
                    <a:pt x="297" y="1"/>
                    <a:pt x="275" y="24"/>
                  </a:cubicBezTo>
                  <a:cubicBezTo>
                    <a:pt x="183" y="138"/>
                    <a:pt x="92" y="252"/>
                    <a:pt x="24" y="366"/>
                  </a:cubicBezTo>
                  <a:cubicBezTo>
                    <a:pt x="1" y="412"/>
                    <a:pt x="1" y="457"/>
                    <a:pt x="24" y="480"/>
                  </a:cubicBezTo>
                  <a:cubicBezTo>
                    <a:pt x="46" y="492"/>
                    <a:pt x="69" y="497"/>
                    <a:pt x="89" y="497"/>
                  </a:cubicBezTo>
                  <a:cubicBezTo>
                    <a:pt x="109" y="497"/>
                    <a:pt x="126" y="492"/>
                    <a:pt x="138" y="480"/>
                  </a:cubicBezTo>
                  <a:cubicBezTo>
                    <a:pt x="229" y="366"/>
                    <a:pt x="320" y="252"/>
                    <a:pt x="412" y="138"/>
                  </a:cubicBezTo>
                  <a:cubicBezTo>
                    <a:pt x="434" y="92"/>
                    <a:pt x="412" y="47"/>
                    <a:pt x="389" y="24"/>
                  </a:cubicBezTo>
                  <a:cubicBezTo>
                    <a:pt x="366" y="1"/>
                    <a:pt x="343" y="1"/>
                    <a:pt x="343"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8"/>
            <p:cNvSpPr/>
            <p:nvPr/>
          </p:nvSpPr>
          <p:spPr>
            <a:xfrm>
              <a:off x="8755986" y="2972626"/>
              <a:ext cx="12173" cy="13545"/>
            </a:xfrm>
            <a:custGeom>
              <a:avLst/>
              <a:gdLst/>
              <a:ahLst/>
              <a:cxnLst/>
              <a:rect l="l" t="t" r="r" b="b"/>
              <a:pathLst>
                <a:path w="435" h="484" extrusionOk="0">
                  <a:moveTo>
                    <a:pt x="343" y="1"/>
                  </a:moveTo>
                  <a:cubicBezTo>
                    <a:pt x="320" y="1"/>
                    <a:pt x="297" y="1"/>
                    <a:pt x="275" y="24"/>
                  </a:cubicBezTo>
                  <a:cubicBezTo>
                    <a:pt x="183" y="138"/>
                    <a:pt x="115" y="252"/>
                    <a:pt x="24" y="343"/>
                  </a:cubicBezTo>
                  <a:cubicBezTo>
                    <a:pt x="1" y="389"/>
                    <a:pt x="1" y="434"/>
                    <a:pt x="46" y="457"/>
                  </a:cubicBezTo>
                  <a:cubicBezTo>
                    <a:pt x="56" y="477"/>
                    <a:pt x="74" y="484"/>
                    <a:pt x="93" y="484"/>
                  </a:cubicBezTo>
                  <a:cubicBezTo>
                    <a:pt x="119" y="484"/>
                    <a:pt x="147" y="470"/>
                    <a:pt x="161" y="457"/>
                  </a:cubicBezTo>
                  <a:cubicBezTo>
                    <a:pt x="252" y="343"/>
                    <a:pt x="320" y="229"/>
                    <a:pt x="412" y="115"/>
                  </a:cubicBezTo>
                  <a:cubicBezTo>
                    <a:pt x="434" y="92"/>
                    <a:pt x="434" y="46"/>
                    <a:pt x="389"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8"/>
            <p:cNvSpPr/>
            <p:nvPr/>
          </p:nvSpPr>
          <p:spPr>
            <a:xfrm>
              <a:off x="8197713" y="2394540"/>
              <a:ext cx="122658" cy="90755"/>
            </a:xfrm>
            <a:custGeom>
              <a:avLst/>
              <a:gdLst/>
              <a:ahLst/>
              <a:cxnLst/>
              <a:rect l="l" t="t" r="r" b="b"/>
              <a:pathLst>
                <a:path w="4383" h="3243" extrusionOk="0">
                  <a:moveTo>
                    <a:pt x="252" y="1"/>
                  </a:moveTo>
                  <a:cubicBezTo>
                    <a:pt x="229" y="1"/>
                    <a:pt x="206" y="1"/>
                    <a:pt x="183" y="24"/>
                  </a:cubicBezTo>
                  <a:cubicBezTo>
                    <a:pt x="115" y="24"/>
                    <a:pt x="69" y="69"/>
                    <a:pt x="46" y="138"/>
                  </a:cubicBezTo>
                  <a:cubicBezTo>
                    <a:pt x="0" y="183"/>
                    <a:pt x="0" y="252"/>
                    <a:pt x="23" y="320"/>
                  </a:cubicBezTo>
                  <a:cubicBezTo>
                    <a:pt x="46" y="389"/>
                    <a:pt x="69" y="435"/>
                    <a:pt x="137" y="457"/>
                  </a:cubicBezTo>
                  <a:cubicBezTo>
                    <a:pt x="1416" y="1393"/>
                    <a:pt x="2717" y="2306"/>
                    <a:pt x="3995" y="3219"/>
                  </a:cubicBezTo>
                  <a:cubicBezTo>
                    <a:pt x="4063" y="3242"/>
                    <a:pt x="4132" y="3242"/>
                    <a:pt x="4177" y="3242"/>
                  </a:cubicBezTo>
                  <a:cubicBezTo>
                    <a:pt x="4246" y="3219"/>
                    <a:pt x="4314" y="3174"/>
                    <a:pt x="4337" y="3128"/>
                  </a:cubicBezTo>
                  <a:cubicBezTo>
                    <a:pt x="4360" y="3059"/>
                    <a:pt x="4383" y="2991"/>
                    <a:pt x="4360" y="2922"/>
                  </a:cubicBezTo>
                  <a:cubicBezTo>
                    <a:pt x="4337" y="2854"/>
                    <a:pt x="4292" y="2831"/>
                    <a:pt x="4246" y="2786"/>
                  </a:cubicBezTo>
                  <a:cubicBezTo>
                    <a:pt x="2945" y="1873"/>
                    <a:pt x="1667" y="960"/>
                    <a:pt x="366" y="47"/>
                  </a:cubicBezTo>
                  <a:cubicBezTo>
                    <a:pt x="343" y="24"/>
                    <a:pt x="297" y="1"/>
                    <a:pt x="252"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8"/>
            <p:cNvSpPr/>
            <p:nvPr/>
          </p:nvSpPr>
          <p:spPr>
            <a:xfrm>
              <a:off x="8308226" y="2307031"/>
              <a:ext cx="132257" cy="174850"/>
            </a:xfrm>
            <a:custGeom>
              <a:avLst/>
              <a:gdLst/>
              <a:ahLst/>
              <a:cxnLst/>
              <a:rect l="l" t="t" r="r" b="b"/>
              <a:pathLst>
                <a:path w="4726" h="6248" extrusionOk="0">
                  <a:moveTo>
                    <a:pt x="4428" y="1"/>
                  </a:moveTo>
                  <a:cubicBezTo>
                    <a:pt x="4360" y="1"/>
                    <a:pt x="4291" y="24"/>
                    <a:pt x="4246" y="92"/>
                  </a:cubicBezTo>
                  <a:cubicBezTo>
                    <a:pt x="2922" y="1941"/>
                    <a:pt x="1575" y="3767"/>
                    <a:pt x="251" y="5616"/>
                  </a:cubicBezTo>
                  <a:cubicBezTo>
                    <a:pt x="206" y="5707"/>
                    <a:pt x="137" y="5776"/>
                    <a:pt x="69" y="5867"/>
                  </a:cubicBezTo>
                  <a:cubicBezTo>
                    <a:pt x="0" y="5958"/>
                    <a:pt x="23" y="6118"/>
                    <a:pt x="137" y="6209"/>
                  </a:cubicBezTo>
                  <a:cubicBezTo>
                    <a:pt x="180" y="6235"/>
                    <a:pt x="226" y="6248"/>
                    <a:pt x="272" y="6248"/>
                  </a:cubicBezTo>
                  <a:cubicBezTo>
                    <a:pt x="348" y="6248"/>
                    <a:pt x="422" y="6212"/>
                    <a:pt x="480" y="6141"/>
                  </a:cubicBezTo>
                  <a:cubicBezTo>
                    <a:pt x="1370" y="4931"/>
                    <a:pt x="2237" y="3698"/>
                    <a:pt x="3127" y="2489"/>
                  </a:cubicBezTo>
                  <a:lnTo>
                    <a:pt x="4634" y="389"/>
                  </a:lnTo>
                  <a:cubicBezTo>
                    <a:pt x="4725" y="275"/>
                    <a:pt x="4702" y="115"/>
                    <a:pt x="4588" y="46"/>
                  </a:cubicBezTo>
                  <a:cubicBezTo>
                    <a:pt x="4542" y="1"/>
                    <a:pt x="4497" y="1"/>
                    <a:pt x="4428"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8"/>
            <p:cNvSpPr/>
            <p:nvPr/>
          </p:nvSpPr>
          <p:spPr>
            <a:xfrm>
              <a:off x="8194523" y="2260408"/>
              <a:ext cx="110541" cy="145466"/>
            </a:xfrm>
            <a:custGeom>
              <a:avLst/>
              <a:gdLst/>
              <a:ahLst/>
              <a:cxnLst/>
              <a:rect l="l" t="t" r="r" b="b"/>
              <a:pathLst>
                <a:path w="3950" h="5198" extrusionOk="0">
                  <a:moveTo>
                    <a:pt x="3675" y="1"/>
                  </a:moveTo>
                  <a:cubicBezTo>
                    <a:pt x="3630" y="1"/>
                    <a:pt x="3561" y="23"/>
                    <a:pt x="3538" y="46"/>
                  </a:cubicBezTo>
                  <a:cubicBezTo>
                    <a:pt x="3493" y="92"/>
                    <a:pt x="3447" y="138"/>
                    <a:pt x="3401" y="206"/>
                  </a:cubicBezTo>
                  <a:cubicBezTo>
                    <a:pt x="2306" y="1712"/>
                    <a:pt x="1210" y="3219"/>
                    <a:pt x="114" y="4748"/>
                  </a:cubicBezTo>
                  <a:cubicBezTo>
                    <a:pt x="92" y="4771"/>
                    <a:pt x="92" y="4794"/>
                    <a:pt x="69" y="4817"/>
                  </a:cubicBezTo>
                  <a:cubicBezTo>
                    <a:pt x="0" y="4908"/>
                    <a:pt x="23" y="5068"/>
                    <a:pt x="137" y="5159"/>
                  </a:cubicBezTo>
                  <a:cubicBezTo>
                    <a:pt x="172" y="5185"/>
                    <a:pt x="215" y="5198"/>
                    <a:pt x="262" y="5198"/>
                  </a:cubicBezTo>
                  <a:cubicBezTo>
                    <a:pt x="339" y="5198"/>
                    <a:pt x="423" y="5162"/>
                    <a:pt x="480" y="5091"/>
                  </a:cubicBezTo>
                  <a:cubicBezTo>
                    <a:pt x="1393" y="3835"/>
                    <a:pt x="2306" y="2557"/>
                    <a:pt x="3219" y="1302"/>
                  </a:cubicBezTo>
                  <a:cubicBezTo>
                    <a:pt x="3424" y="982"/>
                    <a:pt x="3652" y="685"/>
                    <a:pt x="3858" y="389"/>
                  </a:cubicBezTo>
                  <a:cubicBezTo>
                    <a:pt x="3949" y="274"/>
                    <a:pt x="3926" y="115"/>
                    <a:pt x="3812" y="46"/>
                  </a:cubicBezTo>
                  <a:cubicBezTo>
                    <a:pt x="3766" y="23"/>
                    <a:pt x="3721" y="1"/>
                    <a:pt x="3675"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8"/>
            <p:cNvSpPr/>
            <p:nvPr/>
          </p:nvSpPr>
          <p:spPr>
            <a:xfrm>
              <a:off x="8290344" y="2254027"/>
              <a:ext cx="148852" cy="65177"/>
            </a:xfrm>
            <a:custGeom>
              <a:avLst/>
              <a:gdLst/>
              <a:ahLst/>
              <a:cxnLst/>
              <a:rect l="l" t="t" r="r" b="b"/>
              <a:pathLst>
                <a:path w="5319" h="2329" extrusionOk="0">
                  <a:moveTo>
                    <a:pt x="982" y="0"/>
                  </a:moveTo>
                  <a:cubicBezTo>
                    <a:pt x="685" y="23"/>
                    <a:pt x="411" y="92"/>
                    <a:pt x="160" y="229"/>
                  </a:cubicBezTo>
                  <a:cubicBezTo>
                    <a:pt x="91" y="274"/>
                    <a:pt x="46" y="343"/>
                    <a:pt x="0" y="388"/>
                  </a:cubicBezTo>
                  <a:cubicBezTo>
                    <a:pt x="0" y="434"/>
                    <a:pt x="0" y="502"/>
                    <a:pt x="23" y="548"/>
                  </a:cubicBezTo>
                  <a:cubicBezTo>
                    <a:pt x="54" y="643"/>
                    <a:pt x="140" y="694"/>
                    <a:pt x="228" y="694"/>
                  </a:cubicBezTo>
                  <a:cubicBezTo>
                    <a:pt x="267" y="694"/>
                    <a:pt x="307" y="683"/>
                    <a:pt x="342" y="662"/>
                  </a:cubicBezTo>
                  <a:cubicBezTo>
                    <a:pt x="411" y="639"/>
                    <a:pt x="479" y="617"/>
                    <a:pt x="548" y="594"/>
                  </a:cubicBezTo>
                  <a:cubicBezTo>
                    <a:pt x="708" y="548"/>
                    <a:pt x="845" y="502"/>
                    <a:pt x="1004" y="502"/>
                  </a:cubicBezTo>
                  <a:cubicBezTo>
                    <a:pt x="1065" y="498"/>
                    <a:pt x="1126" y="497"/>
                    <a:pt x="1186" y="497"/>
                  </a:cubicBezTo>
                  <a:cubicBezTo>
                    <a:pt x="1468" y="497"/>
                    <a:pt x="1750" y="537"/>
                    <a:pt x="2032" y="594"/>
                  </a:cubicBezTo>
                  <a:cubicBezTo>
                    <a:pt x="2027" y="590"/>
                    <a:pt x="2023" y="586"/>
                    <a:pt x="2019" y="583"/>
                  </a:cubicBezTo>
                  <a:lnTo>
                    <a:pt x="2019" y="583"/>
                  </a:lnTo>
                  <a:cubicBezTo>
                    <a:pt x="2524" y="698"/>
                    <a:pt x="3007" y="876"/>
                    <a:pt x="3470" y="1096"/>
                  </a:cubicBezTo>
                  <a:cubicBezTo>
                    <a:pt x="3835" y="1279"/>
                    <a:pt x="4177" y="1507"/>
                    <a:pt x="4474" y="1781"/>
                  </a:cubicBezTo>
                  <a:cubicBezTo>
                    <a:pt x="4634" y="1918"/>
                    <a:pt x="4771" y="2077"/>
                    <a:pt x="4885" y="2237"/>
                  </a:cubicBezTo>
                  <a:cubicBezTo>
                    <a:pt x="4930" y="2283"/>
                    <a:pt x="4999" y="2328"/>
                    <a:pt x="5045" y="2328"/>
                  </a:cubicBezTo>
                  <a:cubicBezTo>
                    <a:pt x="5113" y="2328"/>
                    <a:pt x="5181" y="2306"/>
                    <a:pt x="5227" y="2260"/>
                  </a:cubicBezTo>
                  <a:cubicBezTo>
                    <a:pt x="5273" y="2214"/>
                    <a:pt x="5318" y="2169"/>
                    <a:pt x="5318" y="2100"/>
                  </a:cubicBezTo>
                  <a:cubicBezTo>
                    <a:pt x="5318" y="2032"/>
                    <a:pt x="5296" y="1963"/>
                    <a:pt x="5250" y="1918"/>
                  </a:cubicBezTo>
                  <a:cubicBezTo>
                    <a:pt x="5022" y="1552"/>
                    <a:pt x="4679" y="1256"/>
                    <a:pt x="4314" y="1027"/>
                  </a:cubicBezTo>
                  <a:cubicBezTo>
                    <a:pt x="3903" y="754"/>
                    <a:pt x="3447" y="525"/>
                    <a:pt x="2990" y="366"/>
                  </a:cubicBezTo>
                  <a:cubicBezTo>
                    <a:pt x="2579" y="206"/>
                    <a:pt x="2123" y="92"/>
                    <a:pt x="1689" y="23"/>
                  </a:cubicBezTo>
                  <a:cubicBezTo>
                    <a:pt x="1529" y="23"/>
                    <a:pt x="1370" y="0"/>
                    <a:pt x="1233"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8"/>
            <p:cNvSpPr/>
            <p:nvPr/>
          </p:nvSpPr>
          <p:spPr>
            <a:xfrm>
              <a:off x="8446836" y="2422665"/>
              <a:ext cx="106707" cy="142807"/>
            </a:xfrm>
            <a:custGeom>
              <a:avLst/>
              <a:gdLst/>
              <a:ahLst/>
              <a:cxnLst/>
              <a:rect l="l" t="t" r="r" b="b"/>
              <a:pathLst>
                <a:path w="3813" h="5103" extrusionOk="0">
                  <a:moveTo>
                    <a:pt x="3561" y="0"/>
                  </a:moveTo>
                  <a:cubicBezTo>
                    <a:pt x="3493" y="0"/>
                    <a:pt x="3424" y="46"/>
                    <a:pt x="3378" y="91"/>
                  </a:cubicBezTo>
                  <a:cubicBezTo>
                    <a:pt x="2283" y="1644"/>
                    <a:pt x="1187" y="3196"/>
                    <a:pt x="92" y="4725"/>
                  </a:cubicBezTo>
                  <a:cubicBezTo>
                    <a:pt x="0" y="4839"/>
                    <a:pt x="23" y="4976"/>
                    <a:pt x="114" y="5045"/>
                  </a:cubicBezTo>
                  <a:cubicBezTo>
                    <a:pt x="164" y="5085"/>
                    <a:pt x="219" y="5103"/>
                    <a:pt x="270" y="5103"/>
                  </a:cubicBezTo>
                  <a:cubicBezTo>
                    <a:pt x="336" y="5103"/>
                    <a:pt x="396" y="5073"/>
                    <a:pt x="434" y="5022"/>
                  </a:cubicBezTo>
                  <a:cubicBezTo>
                    <a:pt x="1552" y="3470"/>
                    <a:pt x="2648" y="1917"/>
                    <a:pt x="3744" y="365"/>
                  </a:cubicBezTo>
                  <a:cubicBezTo>
                    <a:pt x="3812" y="274"/>
                    <a:pt x="3812" y="137"/>
                    <a:pt x="3698" y="46"/>
                  </a:cubicBezTo>
                  <a:cubicBezTo>
                    <a:pt x="3675" y="23"/>
                    <a:pt x="3607" y="0"/>
                    <a:pt x="3561"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8"/>
            <p:cNvSpPr/>
            <p:nvPr/>
          </p:nvSpPr>
          <p:spPr>
            <a:xfrm>
              <a:off x="8354205" y="2358131"/>
              <a:ext cx="106707" cy="142500"/>
            </a:xfrm>
            <a:custGeom>
              <a:avLst/>
              <a:gdLst/>
              <a:ahLst/>
              <a:cxnLst/>
              <a:rect l="l" t="t" r="r" b="b"/>
              <a:pathLst>
                <a:path w="3813" h="5092" extrusionOk="0">
                  <a:moveTo>
                    <a:pt x="3561" y="1"/>
                  </a:moveTo>
                  <a:cubicBezTo>
                    <a:pt x="3493" y="1"/>
                    <a:pt x="3424" y="24"/>
                    <a:pt x="3379" y="92"/>
                  </a:cubicBezTo>
                  <a:cubicBezTo>
                    <a:pt x="2283" y="1644"/>
                    <a:pt x="1188" y="3174"/>
                    <a:pt x="69" y="4726"/>
                  </a:cubicBezTo>
                  <a:cubicBezTo>
                    <a:pt x="1" y="4817"/>
                    <a:pt x="23" y="4977"/>
                    <a:pt x="115" y="5045"/>
                  </a:cubicBezTo>
                  <a:cubicBezTo>
                    <a:pt x="155" y="5075"/>
                    <a:pt x="208" y="5092"/>
                    <a:pt x="260" y="5092"/>
                  </a:cubicBezTo>
                  <a:cubicBezTo>
                    <a:pt x="328" y="5092"/>
                    <a:pt x="396" y="5064"/>
                    <a:pt x="434" y="5000"/>
                  </a:cubicBezTo>
                  <a:cubicBezTo>
                    <a:pt x="1530" y="3447"/>
                    <a:pt x="2648" y="1918"/>
                    <a:pt x="3744" y="366"/>
                  </a:cubicBezTo>
                  <a:cubicBezTo>
                    <a:pt x="3812" y="275"/>
                    <a:pt x="3812" y="115"/>
                    <a:pt x="3698" y="46"/>
                  </a:cubicBezTo>
                  <a:cubicBezTo>
                    <a:pt x="3676" y="24"/>
                    <a:pt x="3607" y="1"/>
                    <a:pt x="3561"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8"/>
            <p:cNvSpPr/>
            <p:nvPr/>
          </p:nvSpPr>
          <p:spPr>
            <a:xfrm>
              <a:off x="8446836" y="2357488"/>
              <a:ext cx="105419" cy="77183"/>
            </a:xfrm>
            <a:custGeom>
              <a:avLst/>
              <a:gdLst/>
              <a:ahLst/>
              <a:cxnLst/>
              <a:rect l="l" t="t" r="r" b="b"/>
              <a:pathLst>
                <a:path w="3767" h="2758" extrusionOk="0">
                  <a:moveTo>
                    <a:pt x="251" y="1"/>
                  </a:moveTo>
                  <a:cubicBezTo>
                    <a:pt x="183" y="1"/>
                    <a:pt x="114" y="24"/>
                    <a:pt x="69" y="92"/>
                  </a:cubicBezTo>
                  <a:cubicBezTo>
                    <a:pt x="0" y="184"/>
                    <a:pt x="23" y="343"/>
                    <a:pt x="114" y="412"/>
                  </a:cubicBezTo>
                  <a:cubicBezTo>
                    <a:pt x="1210" y="1165"/>
                    <a:pt x="2283" y="1941"/>
                    <a:pt x="3356" y="2694"/>
                  </a:cubicBezTo>
                  <a:cubicBezTo>
                    <a:pt x="3378" y="2717"/>
                    <a:pt x="3378" y="2717"/>
                    <a:pt x="3378" y="2717"/>
                  </a:cubicBezTo>
                  <a:cubicBezTo>
                    <a:pt x="3414" y="2744"/>
                    <a:pt x="3458" y="2757"/>
                    <a:pt x="3502" y="2757"/>
                  </a:cubicBezTo>
                  <a:cubicBezTo>
                    <a:pt x="3571" y="2757"/>
                    <a:pt x="3643" y="2727"/>
                    <a:pt x="3698" y="2672"/>
                  </a:cubicBezTo>
                  <a:cubicBezTo>
                    <a:pt x="3766" y="2580"/>
                    <a:pt x="3744" y="2420"/>
                    <a:pt x="3652" y="2352"/>
                  </a:cubicBezTo>
                  <a:cubicBezTo>
                    <a:pt x="3630" y="2329"/>
                    <a:pt x="3630" y="2329"/>
                    <a:pt x="3630" y="2329"/>
                  </a:cubicBezTo>
                  <a:cubicBezTo>
                    <a:pt x="2557" y="1576"/>
                    <a:pt x="1461" y="800"/>
                    <a:pt x="388" y="47"/>
                  </a:cubicBezTo>
                  <a:cubicBezTo>
                    <a:pt x="343" y="24"/>
                    <a:pt x="297" y="1"/>
                    <a:pt x="251"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8"/>
            <p:cNvSpPr/>
            <p:nvPr/>
          </p:nvSpPr>
          <p:spPr>
            <a:xfrm>
              <a:off x="8355493" y="2487814"/>
              <a:ext cx="102873" cy="75867"/>
            </a:xfrm>
            <a:custGeom>
              <a:avLst/>
              <a:gdLst/>
              <a:ahLst/>
              <a:cxnLst/>
              <a:rect l="l" t="t" r="r" b="b"/>
              <a:pathLst>
                <a:path w="3676" h="2711" extrusionOk="0">
                  <a:moveTo>
                    <a:pt x="251" y="0"/>
                  </a:moveTo>
                  <a:cubicBezTo>
                    <a:pt x="183" y="0"/>
                    <a:pt x="114" y="46"/>
                    <a:pt x="69" y="92"/>
                  </a:cubicBezTo>
                  <a:cubicBezTo>
                    <a:pt x="0" y="183"/>
                    <a:pt x="0" y="343"/>
                    <a:pt x="114" y="411"/>
                  </a:cubicBezTo>
                  <a:cubicBezTo>
                    <a:pt x="1164" y="1164"/>
                    <a:pt x="2214" y="1918"/>
                    <a:pt x="3287" y="2671"/>
                  </a:cubicBezTo>
                  <a:cubicBezTo>
                    <a:pt x="3323" y="2698"/>
                    <a:pt x="3366" y="2711"/>
                    <a:pt x="3411" y="2711"/>
                  </a:cubicBezTo>
                  <a:cubicBezTo>
                    <a:pt x="3479" y="2711"/>
                    <a:pt x="3551" y="2681"/>
                    <a:pt x="3607" y="2625"/>
                  </a:cubicBezTo>
                  <a:cubicBezTo>
                    <a:pt x="3675" y="2534"/>
                    <a:pt x="3652" y="2374"/>
                    <a:pt x="3561" y="2306"/>
                  </a:cubicBezTo>
                  <a:cubicBezTo>
                    <a:pt x="2511" y="1552"/>
                    <a:pt x="1438" y="799"/>
                    <a:pt x="388" y="69"/>
                  </a:cubicBezTo>
                  <a:cubicBezTo>
                    <a:pt x="343" y="23"/>
                    <a:pt x="297" y="0"/>
                    <a:pt x="251"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8"/>
            <p:cNvSpPr/>
            <p:nvPr/>
          </p:nvSpPr>
          <p:spPr>
            <a:xfrm>
              <a:off x="8405306" y="2421377"/>
              <a:ext cx="97752" cy="72033"/>
            </a:xfrm>
            <a:custGeom>
              <a:avLst/>
              <a:gdLst/>
              <a:ahLst/>
              <a:cxnLst/>
              <a:rect l="l" t="t" r="r" b="b"/>
              <a:pathLst>
                <a:path w="3493" h="2574" extrusionOk="0">
                  <a:moveTo>
                    <a:pt x="252" y="1"/>
                  </a:moveTo>
                  <a:cubicBezTo>
                    <a:pt x="183" y="1"/>
                    <a:pt x="115" y="23"/>
                    <a:pt x="69" y="92"/>
                  </a:cubicBezTo>
                  <a:cubicBezTo>
                    <a:pt x="1" y="183"/>
                    <a:pt x="1" y="320"/>
                    <a:pt x="115" y="411"/>
                  </a:cubicBezTo>
                  <a:cubicBezTo>
                    <a:pt x="1119" y="1119"/>
                    <a:pt x="2101" y="1827"/>
                    <a:pt x="3105" y="2534"/>
                  </a:cubicBezTo>
                  <a:cubicBezTo>
                    <a:pt x="3150" y="2561"/>
                    <a:pt x="3199" y="2574"/>
                    <a:pt x="3245" y="2574"/>
                  </a:cubicBezTo>
                  <a:cubicBezTo>
                    <a:pt x="3316" y="2574"/>
                    <a:pt x="3383" y="2544"/>
                    <a:pt x="3424" y="2488"/>
                  </a:cubicBezTo>
                  <a:cubicBezTo>
                    <a:pt x="3493" y="2397"/>
                    <a:pt x="3493" y="2237"/>
                    <a:pt x="3379" y="2169"/>
                  </a:cubicBezTo>
                  <a:cubicBezTo>
                    <a:pt x="2397" y="1461"/>
                    <a:pt x="1393" y="754"/>
                    <a:pt x="389" y="46"/>
                  </a:cubicBezTo>
                  <a:cubicBezTo>
                    <a:pt x="343" y="1"/>
                    <a:pt x="297" y="1"/>
                    <a:pt x="252"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8"/>
            <p:cNvSpPr/>
            <p:nvPr/>
          </p:nvSpPr>
          <p:spPr>
            <a:xfrm>
              <a:off x="8389355" y="2439260"/>
              <a:ext cx="102845" cy="75867"/>
            </a:xfrm>
            <a:custGeom>
              <a:avLst/>
              <a:gdLst/>
              <a:ahLst/>
              <a:cxnLst/>
              <a:rect l="l" t="t" r="r" b="b"/>
              <a:pathLst>
                <a:path w="3675" h="2711" extrusionOk="0">
                  <a:moveTo>
                    <a:pt x="251" y="1"/>
                  </a:moveTo>
                  <a:cubicBezTo>
                    <a:pt x="183" y="1"/>
                    <a:pt x="114" y="46"/>
                    <a:pt x="69" y="92"/>
                  </a:cubicBezTo>
                  <a:cubicBezTo>
                    <a:pt x="0" y="183"/>
                    <a:pt x="0" y="343"/>
                    <a:pt x="114" y="411"/>
                  </a:cubicBezTo>
                  <a:cubicBezTo>
                    <a:pt x="1164" y="1165"/>
                    <a:pt x="2237" y="1918"/>
                    <a:pt x="3287" y="2671"/>
                  </a:cubicBezTo>
                  <a:cubicBezTo>
                    <a:pt x="3323" y="2698"/>
                    <a:pt x="3370" y="2711"/>
                    <a:pt x="3417" y="2711"/>
                  </a:cubicBezTo>
                  <a:cubicBezTo>
                    <a:pt x="3490" y="2711"/>
                    <a:pt x="3565" y="2681"/>
                    <a:pt x="3606" y="2626"/>
                  </a:cubicBezTo>
                  <a:cubicBezTo>
                    <a:pt x="3675" y="2534"/>
                    <a:pt x="3675" y="2374"/>
                    <a:pt x="3561" y="2306"/>
                  </a:cubicBezTo>
                  <a:cubicBezTo>
                    <a:pt x="2511" y="1553"/>
                    <a:pt x="1438" y="800"/>
                    <a:pt x="388" y="46"/>
                  </a:cubicBezTo>
                  <a:cubicBezTo>
                    <a:pt x="342" y="23"/>
                    <a:pt x="297" y="1"/>
                    <a:pt x="251"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8"/>
            <p:cNvSpPr/>
            <p:nvPr/>
          </p:nvSpPr>
          <p:spPr>
            <a:xfrm>
              <a:off x="8568822" y="2508886"/>
              <a:ext cx="106707" cy="142835"/>
            </a:xfrm>
            <a:custGeom>
              <a:avLst/>
              <a:gdLst/>
              <a:ahLst/>
              <a:cxnLst/>
              <a:rect l="l" t="t" r="r" b="b"/>
              <a:pathLst>
                <a:path w="3813" h="5104" extrusionOk="0">
                  <a:moveTo>
                    <a:pt x="3562" y="1"/>
                  </a:moveTo>
                  <a:cubicBezTo>
                    <a:pt x="3493" y="1"/>
                    <a:pt x="3425" y="46"/>
                    <a:pt x="3379" y="92"/>
                  </a:cubicBezTo>
                  <a:cubicBezTo>
                    <a:pt x="2283" y="1644"/>
                    <a:pt x="1188" y="3196"/>
                    <a:pt x="92" y="4725"/>
                  </a:cubicBezTo>
                  <a:cubicBezTo>
                    <a:pt x="1" y="4840"/>
                    <a:pt x="24" y="4976"/>
                    <a:pt x="115" y="5045"/>
                  </a:cubicBezTo>
                  <a:cubicBezTo>
                    <a:pt x="165" y="5085"/>
                    <a:pt x="220" y="5103"/>
                    <a:pt x="271" y="5103"/>
                  </a:cubicBezTo>
                  <a:cubicBezTo>
                    <a:pt x="336" y="5103"/>
                    <a:pt x="396" y="5073"/>
                    <a:pt x="435" y="5022"/>
                  </a:cubicBezTo>
                  <a:cubicBezTo>
                    <a:pt x="1553" y="3470"/>
                    <a:pt x="2649" y="1918"/>
                    <a:pt x="3744" y="366"/>
                  </a:cubicBezTo>
                  <a:cubicBezTo>
                    <a:pt x="3813" y="274"/>
                    <a:pt x="3813" y="138"/>
                    <a:pt x="3699" y="46"/>
                  </a:cubicBezTo>
                  <a:cubicBezTo>
                    <a:pt x="3676" y="23"/>
                    <a:pt x="3607" y="1"/>
                    <a:pt x="3562"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8"/>
            <p:cNvSpPr/>
            <p:nvPr/>
          </p:nvSpPr>
          <p:spPr>
            <a:xfrm>
              <a:off x="8476220" y="2444381"/>
              <a:ext cx="106707" cy="142500"/>
            </a:xfrm>
            <a:custGeom>
              <a:avLst/>
              <a:gdLst/>
              <a:ahLst/>
              <a:cxnLst/>
              <a:rect l="l" t="t" r="r" b="b"/>
              <a:pathLst>
                <a:path w="3813" h="5092" extrusionOk="0">
                  <a:moveTo>
                    <a:pt x="3561" y="0"/>
                  </a:moveTo>
                  <a:cubicBezTo>
                    <a:pt x="3493" y="0"/>
                    <a:pt x="3424" y="23"/>
                    <a:pt x="3378" y="92"/>
                  </a:cubicBezTo>
                  <a:cubicBezTo>
                    <a:pt x="2283" y="1644"/>
                    <a:pt x="1187" y="3173"/>
                    <a:pt x="69" y="4725"/>
                  </a:cubicBezTo>
                  <a:cubicBezTo>
                    <a:pt x="0" y="4839"/>
                    <a:pt x="23" y="4976"/>
                    <a:pt x="114" y="5045"/>
                  </a:cubicBezTo>
                  <a:cubicBezTo>
                    <a:pt x="154" y="5074"/>
                    <a:pt x="207" y="5091"/>
                    <a:pt x="260" y="5091"/>
                  </a:cubicBezTo>
                  <a:cubicBezTo>
                    <a:pt x="328" y="5091"/>
                    <a:pt x="395" y="5063"/>
                    <a:pt x="434" y="4999"/>
                  </a:cubicBezTo>
                  <a:cubicBezTo>
                    <a:pt x="1530" y="3470"/>
                    <a:pt x="2648" y="1918"/>
                    <a:pt x="3744" y="365"/>
                  </a:cubicBezTo>
                  <a:cubicBezTo>
                    <a:pt x="3812" y="274"/>
                    <a:pt x="3812" y="114"/>
                    <a:pt x="3698" y="46"/>
                  </a:cubicBezTo>
                  <a:cubicBezTo>
                    <a:pt x="3675" y="23"/>
                    <a:pt x="3607" y="0"/>
                    <a:pt x="3561"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8"/>
            <p:cNvSpPr/>
            <p:nvPr/>
          </p:nvSpPr>
          <p:spPr>
            <a:xfrm>
              <a:off x="8568822" y="2443737"/>
              <a:ext cx="105447" cy="77155"/>
            </a:xfrm>
            <a:custGeom>
              <a:avLst/>
              <a:gdLst/>
              <a:ahLst/>
              <a:cxnLst/>
              <a:rect l="l" t="t" r="r" b="b"/>
              <a:pathLst>
                <a:path w="3768" h="2757" extrusionOk="0">
                  <a:moveTo>
                    <a:pt x="252" y="0"/>
                  </a:moveTo>
                  <a:cubicBezTo>
                    <a:pt x="184" y="0"/>
                    <a:pt x="115" y="23"/>
                    <a:pt x="69" y="92"/>
                  </a:cubicBezTo>
                  <a:cubicBezTo>
                    <a:pt x="1" y="183"/>
                    <a:pt x="24" y="343"/>
                    <a:pt x="115" y="411"/>
                  </a:cubicBezTo>
                  <a:cubicBezTo>
                    <a:pt x="1211" y="1164"/>
                    <a:pt x="2283" y="1941"/>
                    <a:pt x="3356" y="2694"/>
                  </a:cubicBezTo>
                  <a:cubicBezTo>
                    <a:pt x="3356" y="2694"/>
                    <a:pt x="3356" y="2694"/>
                    <a:pt x="3356" y="2717"/>
                  </a:cubicBezTo>
                  <a:lnTo>
                    <a:pt x="3379" y="2717"/>
                  </a:lnTo>
                  <a:cubicBezTo>
                    <a:pt x="3415" y="2744"/>
                    <a:pt x="3458" y="2756"/>
                    <a:pt x="3503" y="2756"/>
                  </a:cubicBezTo>
                  <a:cubicBezTo>
                    <a:pt x="3571" y="2756"/>
                    <a:pt x="3643" y="2726"/>
                    <a:pt x="3699" y="2671"/>
                  </a:cubicBezTo>
                  <a:cubicBezTo>
                    <a:pt x="3767" y="2580"/>
                    <a:pt x="3744" y="2420"/>
                    <a:pt x="3653" y="2351"/>
                  </a:cubicBezTo>
                  <a:cubicBezTo>
                    <a:pt x="3630" y="2351"/>
                    <a:pt x="3630" y="2329"/>
                    <a:pt x="3630" y="2329"/>
                  </a:cubicBezTo>
                  <a:cubicBezTo>
                    <a:pt x="2557" y="1575"/>
                    <a:pt x="1462" y="799"/>
                    <a:pt x="389" y="46"/>
                  </a:cubicBezTo>
                  <a:cubicBezTo>
                    <a:pt x="343" y="23"/>
                    <a:pt x="298" y="0"/>
                    <a:pt x="252"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8"/>
            <p:cNvSpPr/>
            <p:nvPr/>
          </p:nvSpPr>
          <p:spPr>
            <a:xfrm>
              <a:off x="8477479" y="2574679"/>
              <a:ext cx="102873" cy="75252"/>
            </a:xfrm>
            <a:custGeom>
              <a:avLst/>
              <a:gdLst/>
              <a:ahLst/>
              <a:cxnLst/>
              <a:rect l="l" t="t" r="r" b="b"/>
              <a:pathLst>
                <a:path w="3676" h="2689" extrusionOk="0">
                  <a:moveTo>
                    <a:pt x="252" y="1"/>
                  </a:moveTo>
                  <a:cubicBezTo>
                    <a:pt x="184" y="1"/>
                    <a:pt x="115" y="23"/>
                    <a:pt x="69" y="69"/>
                  </a:cubicBezTo>
                  <a:cubicBezTo>
                    <a:pt x="1" y="183"/>
                    <a:pt x="1" y="320"/>
                    <a:pt x="115" y="389"/>
                  </a:cubicBezTo>
                  <a:cubicBezTo>
                    <a:pt x="1165" y="1142"/>
                    <a:pt x="2215" y="1895"/>
                    <a:pt x="3288" y="2648"/>
                  </a:cubicBezTo>
                  <a:cubicBezTo>
                    <a:pt x="3324" y="2675"/>
                    <a:pt x="3367" y="2688"/>
                    <a:pt x="3412" y="2688"/>
                  </a:cubicBezTo>
                  <a:cubicBezTo>
                    <a:pt x="3480" y="2688"/>
                    <a:pt x="3552" y="2658"/>
                    <a:pt x="3607" y="2603"/>
                  </a:cubicBezTo>
                  <a:cubicBezTo>
                    <a:pt x="3676" y="2511"/>
                    <a:pt x="3653" y="2352"/>
                    <a:pt x="3562" y="2283"/>
                  </a:cubicBezTo>
                  <a:cubicBezTo>
                    <a:pt x="2512" y="1530"/>
                    <a:pt x="1439" y="777"/>
                    <a:pt x="389" y="46"/>
                  </a:cubicBezTo>
                  <a:cubicBezTo>
                    <a:pt x="343" y="1"/>
                    <a:pt x="298" y="1"/>
                    <a:pt x="252"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8"/>
            <p:cNvSpPr/>
            <p:nvPr/>
          </p:nvSpPr>
          <p:spPr>
            <a:xfrm>
              <a:off x="8527321" y="2507599"/>
              <a:ext cx="97752" cy="72061"/>
            </a:xfrm>
            <a:custGeom>
              <a:avLst/>
              <a:gdLst/>
              <a:ahLst/>
              <a:cxnLst/>
              <a:rect l="l" t="t" r="r" b="b"/>
              <a:pathLst>
                <a:path w="3493" h="2575" extrusionOk="0">
                  <a:moveTo>
                    <a:pt x="251" y="1"/>
                  </a:moveTo>
                  <a:cubicBezTo>
                    <a:pt x="183" y="1"/>
                    <a:pt x="114" y="24"/>
                    <a:pt x="69" y="92"/>
                  </a:cubicBezTo>
                  <a:cubicBezTo>
                    <a:pt x="0" y="184"/>
                    <a:pt x="0" y="320"/>
                    <a:pt x="114" y="412"/>
                  </a:cubicBezTo>
                  <a:cubicBezTo>
                    <a:pt x="1119" y="1119"/>
                    <a:pt x="2100" y="1827"/>
                    <a:pt x="3105" y="2535"/>
                  </a:cubicBezTo>
                  <a:cubicBezTo>
                    <a:pt x="3150" y="2562"/>
                    <a:pt x="3198" y="2574"/>
                    <a:pt x="3245" y="2574"/>
                  </a:cubicBezTo>
                  <a:cubicBezTo>
                    <a:pt x="3316" y="2574"/>
                    <a:pt x="3383" y="2544"/>
                    <a:pt x="3424" y="2489"/>
                  </a:cubicBezTo>
                  <a:cubicBezTo>
                    <a:pt x="3493" y="2398"/>
                    <a:pt x="3493" y="2238"/>
                    <a:pt x="3378" y="2169"/>
                  </a:cubicBezTo>
                  <a:cubicBezTo>
                    <a:pt x="2397" y="1462"/>
                    <a:pt x="1393" y="754"/>
                    <a:pt x="388" y="47"/>
                  </a:cubicBezTo>
                  <a:cubicBezTo>
                    <a:pt x="343" y="24"/>
                    <a:pt x="297" y="1"/>
                    <a:pt x="251"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8"/>
            <p:cNvSpPr/>
            <p:nvPr/>
          </p:nvSpPr>
          <p:spPr>
            <a:xfrm>
              <a:off x="8511341" y="2525510"/>
              <a:ext cx="102873" cy="75867"/>
            </a:xfrm>
            <a:custGeom>
              <a:avLst/>
              <a:gdLst/>
              <a:ahLst/>
              <a:cxnLst/>
              <a:rect l="l" t="t" r="r" b="b"/>
              <a:pathLst>
                <a:path w="3676" h="2711" extrusionOk="0">
                  <a:moveTo>
                    <a:pt x="252" y="0"/>
                  </a:moveTo>
                  <a:cubicBezTo>
                    <a:pt x="183" y="0"/>
                    <a:pt x="115" y="46"/>
                    <a:pt x="69" y="91"/>
                  </a:cubicBezTo>
                  <a:cubicBezTo>
                    <a:pt x="1" y="183"/>
                    <a:pt x="1" y="342"/>
                    <a:pt x="115" y="411"/>
                  </a:cubicBezTo>
                  <a:cubicBezTo>
                    <a:pt x="1165" y="1164"/>
                    <a:pt x="2238" y="1917"/>
                    <a:pt x="3288" y="2671"/>
                  </a:cubicBezTo>
                  <a:cubicBezTo>
                    <a:pt x="3324" y="2698"/>
                    <a:pt x="3370" y="2710"/>
                    <a:pt x="3418" y="2710"/>
                  </a:cubicBezTo>
                  <a:cubicBezTo>
                    <a:pt x="3491" y="2710"/>
                    <a:pt x="3566" y="2680"/>
                    <a:pt x="3607" y="2625"/>
                  </a:cubicBezTo>
                  <a:cubicBezTo>
                    <a:pt x="3676" y="2534"/>
                    <a:pt x="3676" y="2374"/>
                    <a:pt x="3561" y="2305"/>
                  </a:cubicBezTo>
                  <a:cubicBezTo>
                    <a:pt x="2511" y="1552"/>
                    <a:pt x="1439" y="799"/>
                    <a:pt x="389" y="46"/>
                  </a:cubicBezTo>
                  <a:cubicBezTo>
                    <a:pt x="343" y="23"/>
                    <a:pt x="297" y="0"/>
                    <a:pt x="252"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38"/>
            <p:cNvSpPr/>
            <p:nvPr/>
          </p:nvSpPr>
          <p:spPr>
            <a:xfrm>
              <a:off x="8688290" y="2593205"/>
              <a:ext cx="106707" cy="142304"/>
            </a:xfrm>
            <a:custGeom>
              <a:avLst/>
              <a:gdLst/>
              <a:ahLst/>
              <a:cxnLst/>
              <a:rect l="l" t="t" r="r" b="b"/>
              <a:pathLst>
                <a:path w="3813" h="5085" extrusionOk="0">
                  <a:moveTo>
                    <a:pt x="3538" y="1"/>
                  </a:moveTo>
                  <a:cubicBezTo>
                    <a:pt x="3470" y="1"/>
                    <a:pt x="3401" y="23"/>
                    <a:pt x="3378" y="92"/>
                  </a:cubicBezTo>
                  <a:cubicBezTo>
                    <a:pt x="2260" y="1621"/>
                    <a:pt x="1164" y="3173"/>
                    <a:pt x="69" y="4725"/>
                  </a:cubicBezTo>
                  <a:cubicBezTo>
                    <a:pt x="0" y="4817"/>
                    <a:pt x="0" y="4954"/>
                    <a:pt x="114" y="5045"/>
                  </a:cubicBezTo>
                  <a:cubicBezTo>
                    <a:pt x="150" y="5072"/>
                    <a:pt x="194" y="5085"/>
                    <a:pt x="237" y="5085"/>
                  </a:cubicBezTo>
                  <a:cubicBezTo>
                    <a:pt x="303" y="5085"/>
                    <a:pt x="370" y="5055"/>
                    <a:pt x="411" y="4999"/>
                  </a:cubicBezTo>
                  <a:cubicBezTo>
                    <a:pt x="1530" y="3447"/>
                    <a:pt x="2625" y="1918"/>
                    <a:pt x="3721" y="366"/>
                  </a:cubicBezTo>
                  <a:cubicBezTo>
                    <a:pt x="3812" y="252"/>
                    <a:pt x="3789" y="115"/>
                    <a:pt x="3698" y="46"/>
                  </a:cubicBezTo>
                  <a:cubicBezTo>
                    <a:pt x="3652" y="1"/>
                    <a:pt x="3607" y="1"/>
                    <a:pt x="3538"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8"/>
            <p:cNvSpPr/>
            <p:nvPr/>
          </p:nvSpPr>
          <p:spPr>
            <a:xfrm>
              <a:off x="8595016" y="2528056"/>
              <a:ext cx="106707" cy="142807"/>
            </a:xfrm>
            <a:custGeom>
              <a:avLst/>
              <a:gdLst/>
              <a:ahLst/>
              <a:cxnLst/>
              <a:rect l="l" t="t" r="r" b="b"/>
              <a:pathLst>
                <a:path w="3813" h="5103" extrusionOk="0">
                  <a:moveTo>
                    <a:pt x="3562" y="0"/>
                  </a:moveTo>
                  <a:cubicBezTo>
                    <a:pt x="3493" y="0"/>
                    <a:pt x="3425" y="46"/>
                    <a:pt x="3379" y="92"/>
                  </a:cubicBezTo>
                  <a:cubicBezTo>
                    <a:pt x="2283" y="1644"/>
                    <a:pt x="1188" y="3196"/>
                    <a:pt x="92" y="4725"/>
                  </a:cubicBezTo>
                  <a:cubicBezTo>
                    <a:pt x="1" y="4839"/>
                    <a:pt x="24" y="4976"/>
                    <a:pt x="115" y="5045"/>
                  </a:cubicBezTo>
                  <a:cubicBezTo>
                    <a:pt x="165" y="5085"/>
                    <a:pt x="219" y="5103"/>
                    <a:pt x="270" y="5103"/>
                  </a:cubicBezTo>
                  <a:cubicBezTo>
                    <a:pt x="336" y="5103"/>
                    <a:pt x="396" y="5073"/>
                    <a:pt x="434" y="5022"/>
                  </a:cubicBezTo>
                  <a:cubicBezTo>
                    <a:pt x="1553" y="3470"/>
                    <a:pt x="2649" y="1918"/>
                    <a:pt x="3744" y="366"/>
                  </a:cubicBezTo>
                  <a:cubicBezTo>
                    <a:pt x="3813" y="274"/>
                    <a:pt x="3813" y="137"/>
                    <a:pt x="3698" y="46"/>
                  </a:cubicBezTo>
                  <a:cubicBezTo>
                    <a:pt x="3676" y="23"/>
                    <a:pt x="3607" y="0"/>
                    <a:pt x="3562"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8"/>
            <p:cNvSpPr/>
            <p:nvPr/>
          </p:nvSpPr>
          <p:spPr>
            <a:xfrm>
              <a:off x="8687647" y="2527412"/>
              <a:ext cx="105419" cy="77351"/>
            </a:xfrm>
            <a:custGeom>
              <a:avLst/>
              <a:gdLst/>
              <a:ahLst/>
              <a:cxnLst/>
              <a:rect l="l" t="t" r="r" b="b"/>
              <a:pathLst>
                <a:path w="3767" h="2764" extrusionOk="0">
                  <a:moveTo>
                    <a:pt x="252" y="1"/>
                  </a:moveTo>
                  <a:cubicBezTo>
                    <a:pt x="183" y="1"/>
                    <a:pt x="137" y="46"/>
                    <a:pt x="92" y="92"/>
                  </a:cubicBezTo>
                  <a:cubicBezTo>
                    <a:pt x="0" y="183"/>
                    <a:pt x="23" y="343"/>
                    <a:pt x="115" y="411"/>
                  </a:cubicBezTo>
                  <a:cubicBezTo>
                    <a:pt x="1210" y="1187"/>
                    <a:pt x="2283" y="1941"/>
                    <a:pt x="3356" y="2717"/>
                  </a:cubicBezTo>
                  <a:lnTo>
                    <a:pt x="3379" y="2717"/>
                  </a:lnTo>
                  <a:cubicBezTo>
                    <a:pt x="3418" y="2747"/>
                    <a:pt x="3467" y="2763"/>
                    <a:pt x="3517" y="2763"/>
                  </a:cubicBezTo>
                  <a:cubicBezTo>
                    <a:pt x="3581" y="2763"/>
                    <a:pt x="3647" y="2735"/>
                    <a:pt x="3698" y="2671"/>
                  </a:cubicBezTo>
                  <a:cubicBezTo>
                    <a:pt x="3767" y="2580"/>
                    <a:pt x="3744" y="2420"/>
                    <a:pt x="3653" y="2352"/>
                  </a:cubicBezTo>
                  <a:lnTo>
                    <a:pt x="3630" y="2352"/>
                  </a:lnTo>
                  <a:cubicBezTo>
                    <a:pt x="2557" y="1575"/>
                    <a:pt x="1484" y="822"/>
                    <a:pt x="411" y="46"/>
                  </a:cubicBezTo>
                  <a:cubicBezTo>
                    <a:pt x="366" y="23"/>
                    <a:pt x="297" y="1"/>
                    <a:pt x="252"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8"/>
            <p:cNvSpPr/>
            <p:nvPr/>
          </p:nvSpPr>
          <p:spPr>
            <a:xfrm>
              <a:off x="8596304" y="2658354"/>
              <a:ext cx="102873" cy="75448"/>
            </a:xfrm>
            <a:custGeom>
              <a:avLst/>
              <a:gdLst/>
              <a:ahLst/>
              <a:cxnLst/>
              <a:rect l="l" t="t" r="r" b="b"/>
              <a:pathLst>
                <a:path w="3676" h="2696" extrusionOk="0">
                  <a:moveTo>
                    <a:pt x="252" y="1"/>
                  </a:moveTo>
                  <a:cubicBezTo>
                    <a:pt x="183" y="1"/>
                    <a:pt x="115" y="24"/>
                    <a:pt x="69" y="92"/>
                  </a:cubicBezTo>
                  <a:cubicBezTo>
                    <a:pt x="0" y="183"/>
                    <a:pt x="0" y="343"/>
                    <a:pt x="115" y="412"/>
                  </a:cubicBezTo>
                  <a:cubicBezTo>
                    <a:pt x="1165" y="1142"/>
                    <a:pt x="2237" y="1895"/>
                    <a:pt x="3287" y="2648"/>
                  </a:cubicBezTo>
                  <a:cubicBezTo>
                    <a:pt x="3327" y="2678"/>
                    <a:pt x="3380" y="2695"/>
                    <a:pt x="3433" y="2695"/>
                  </a:cubicBezTo>
                  <a:cubicBezTo>
                    <a:pt x="3501" y="2695"/>
                    <a:pt x="3568" y="2667"/>
                    <a:pt x="3607" y="2603"/>
                  </a:cubicBezTo>
                  <a:cubicBezTo>
                    <a:pt x="3675" y="2511"/>
                    <a:pt x="3675" y="2352"/>
                    <a:pt x="3561" y="2283"/>
                  </a:cubicBezTo>
                  <a:cubicBezTo>
                    <a:pt x="2511" y="1553"/>
                    <a:pt x="1438" y="800"/>
                    <a:pt x="388" y="46"/>
                  </a:cubicBezTo>
                  <a:cubicBezTo>
                    <a:pt x="343" y="24"/>
                    <a:pt x="297" y="1"/>
                    <a:pt x="252"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8"/>
            <p:cNvSpPr/>
            <p:nvPr/>
          </p:nvSpPr>
          <p:spPr>
            <a:xfrm>
              <a:off x="8646117" y="2591302"/>
              <a:ext cx="98395" cy="72229"/>
            </a:xfrm>
            <a:custGeom>
              <a:avLst/>
              <a:gdLst/>
              <a:ahLst/>
              <a:cxnLst/>
              <a:rect l="l" t="t" r="r" b="b"/>
              <a:pathLst>
                <a:path w="3516" h="2581" extrusionOk="0">
                  <a:moveTo>
                    <a:pt x="252" y="0"/>
                  </a:moveTo>
                  <a:cubicBezTo>
                    <a:pt x="183" y="0"/>
                    <a:pt x="115" y="23"/>
                    <a:pt x="69" y="91"/>
                  </a:cubicBezTo>
                  <a:cubicBezTo>
                    <a:pt x="1" y="183"/>
                    <a:pt x="1" y="342"/>
                    <a:pt x="115" y="411"/>
                  </a:cubicBezTo>
                  <a:cubicBezTo>
                    <a:pt x="1119" y="1118"/>
                    <a:pt x="2124" y="1826"/>
                    <a:pt x="3105" y="2534"/>
                  </a:cubicBezTo>
                  <a:cubicBezTo>
                    <a:pt x="3155" y="2564"/>
                    <a:pt x="3209" y="2580"/>
                    <a:pt x="3260" y="2580"/>
                  </a:cubicBezTo>
                  <a:cubicBezTo>
                    <a:pt x="3326" y="2580"/>
                    <a:pt x="3386" y="2552"/>
                    <a:pt x="3425" y="2488"/>
                  </a:cubicBezTo>
                  <a:cubicBezTo>
                    <a:pt x="3516" y="2397"/>
                    <a:pt x="3493" y="2260"/>
                    <a:pt x="3402" y="2168"/>
                  </a:cubicBezTo>
                  <a:cubicBezTo>
                    <a:pt x="2397" y="1461"/>
                    <a:pt x="1393" y="753"/>
                    <a:pt x="389" y="46"/>
                  </a:cubicBezTo>
                  <a:cubicBezTo>
                    <a:pt x="343" y="23"/>
                    <a:pt x="298" y="0"/>
                    <a:pt x="252"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8"/>
            <p:cNvSpPr/>
            <p:nvPr/>
          </p:nvSpPr>
          <p:spPr>
            <a:xfrm>
              <a:off x="8630166" y="2609800"/>
              <a:ext cx="102873" cy="75448"/>
            </a:xfrm>
            <a:custGeom>
              <a:avLst/>
              <a:gdLst/>
              <a:ahLst/>
              <a:cxnLst/>
              <a:rect l="l" t="t" r="r" b="b"/>
              <a:pathLst>
                <a:path w="3676" h="2696" extrusionOk="0">
                  <a:moveTo>
                    <a:pt x="251" y="1"/>
                  </a:moveTo>
                  <a:cubicBezTo>
                    <a:pt x="183" y="1"/>
                    <a:pt x="114" y="24"/>
                    <a:pt x="69" y="69"/>
                  </a:cubicBezTo>
                  <a:cubicBezTo>
                    <a:pt x="0" y="184"/>
                    <a:pt x="0" y="321"/>
                    <a:pt x="114" y="389"/>
                  </a:cubicBezTo>
                  <a:cubicBezTo>
                    <a:pt x="1164" y="1142"/>
                    <a:pt x="2237" y="1895"/>
                    <a:pt x="3287" y="2649"/>
                  </a:cubicBezTo>
                  <a:cubicBezTo>
                    <a:pt x="3337" y="2679"/>
                    <a:pt x="3391" y="2695"/>
                    <a:pt x="3442" y="2695"/>
                  </a:cubicBezTo>
                  <a:cubicBezTo>
                    <a:pt x="3508" y="2695"/>
                    <a:pt x="3568" y="2667"/>
                    <a:pt x="3607" y="2603"/>
                  </a:cubicBezTo>
                  <a:cubicBezTo>
                    <a:pt x="3675" y="2512"/>
                    <a:pt x="3675" y="2375"/>
                    <a:pt x="3561" y="2283"/>
                  </a:cubicBezTo>
                  <a:cubicBezTo>
                    <a:pt x="2511" y="1553"/>
                    <a:pt x="1438" y="800"/>
                    <a:pt x="388" y="47"/>
                  </a:cubicBezTo>
                  <a:cubicBezTo>
                    <a:pt x="343" y="1"/>
                    <a:pt x="297" y="1"/>
                    <a:pt x="251"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8"/>
            <p:cNvSpPr/>
            <p:nvPr/>
          </p:nvSpPr>
          <p:spPr>
            <a:xfrm>
              <a:off x="8810277" y="2679427"/>
              <a:ext cx="106063" cy="142528"/>
            </a:xfrm>
            <a:custGeom>
              <a:avLst/>
              <a:gdLst/>
              <a:ahLst/>
              <a:cxnLst/>
              <a:rect l="l" t="t" r="r" b="b"/>
              <a:pathLst>
                <a:path w="3790" h="5093" extrusionOk="0">
                  <a:moveTo>
                    <a:pt x="3539" y="1"/>
                  </a:moveTo>
                  <a:cubicBezTo>
                    <a:pt x="3470" y="1"/>
                    <a:pt x="3402" y="24"/>
                    <a:pt x="3379" y="92"/>
                  </a:cubicBezTo>
                  <a:cubicBezTo>
                    <a:pt x="2261" y="1622"/>
                    <a:pt x="1165" y="3174"/>
                    <a:pt x="69" y="4726"/>
                  </a:cubicBezTo>
                  <a:cubicBezTo>
                    <a:pt x="1" y="4817"/>
                    <a:pt x="1" y="4954"/>
                    <a:pt x="115" y="5045"/>
                  </a:cubicBezTo>
                  <a:cubicBezTo>
                    <a:pt x="155" y="5075"/>
                    <a:pt x="203" y="5092"/>
                    <a:pt x="251" y="5092"/>
                  </a:cubicBezTo>
                  <a:cubicBezTo>
                    <a:pt x="313" y="5092"/>
                    <a:pt x="373" y="5064"/>
                    <a:pt x="412" y="5000"/>
                  </a:cubicBezTo>
                  <a:cubicBezTo>
                    <a:pt x="1530" y="3448"/>
                    <a:pt x="2626" y="1918"/>
                    <a:pt x="3721" y="366"/>
                  </a:cubicBezTo>
                  <a:cubicBezTo>
                    <a:pt x="3790" y="252"/>
                    <a:pt x="3790" y="115"/>
                    <a:pt x="3699" y="47"/>
                  </a:cubicBezTo>
                  <a:cubicBezTo>
                    <a:pt x="3653" y="1"/>
                    <a:pt x="3607" y="1"/>
                    <a:pt x="3539"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8"/>
            <p:cNvSpPr/>
            <p:nvPr/>
          </p:nvSpPr>
          <p:spPr>
            <a:xfrm>
              <a:off x="8717031" y="2614278"/>
              <a:ext cx="106707" cy="142947"/>
            </a:xfrm>
            <a:custGeom>
              <a:avLst/>
              <a:gdLst/>
              <a:ahLst/>
              <a:cxnLst/>
              <a:rect l="l" t="t" r="r" b="b"/>
              <a:pathLst>
                <a:path w="3813" h="5108" extrusionOk="0">
                  <a:moveTo>
                    <a:pt x="3561" y="1"/>
                  </a:moveTo>
                  <a:cubicBezTo>
                    <a:pt x="3493" y="1"/>
                    <a:pt x="3424" y="46"/>
                    <a:pt x="3379" y="92"/>
                  </a:cubicBezTo>
                  <a:cubicBezTo>
                    <a:pt x="2283" y="1644"/>
                    <a:pt x="1187" y="3196"/>
                    <a:pt x="92" y="4748"/>
                  </a:cubicBezTo>
                  <a:cubicBezTo>
                    <a:pt x="0" y="4840"/>
                    <a:pt x="23" y="4977"/>
                    <a:pt x="115" y="5068"/>
                  </a:cubicBezTo>
                  <a:cubicBezTo>
                    <a:pt x="160" y="5095"/>
                    <a:pt x="208" y="5108"/>
                    <a:pt x="255" y="5108"/>
                  </a:cubicBezTo>
                  <a:cubicBezTo>
                    <a:pt x="326" y="5108"/>
                    <a:pt x="393" y="5078"/>
                    <a:pt x="434" y="5022"/>
                  </a:cubicBezTo>
                  <a:cubicBezTo>
                    <a:pt x="1553" y="3470"/>
                    <a:pt x="2648" y="1918"/>
                    <a:pt x="3744" y="366"/>
                  </a:cubicBezTo>
                  <a:cubicBezTo>
                    <a:pt x="3812" y="275"/>
                    <a:pt x="3812" y="138"/>
                    <a:pt x="3698" y="46"/>
                  </a:cubicBezTo>
                  <a:cubicBezTo>
                    <a:pt x="3675" y="24"/>
                    <a:pt x="3607" y="1"/>
                    <a:pt x="3561"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8"/>
            <p:cNvSpPr/>
            <p:nvPr/>
          </p:nvSpPr>
          <p:spPr>
            <a:xfrm>
              <a:off x="8809661" y="2614278"/>
              <a:ext cx="105419" cy="76707"/>
            </a:xfrm>
            <a:custGeom>
              <a:avLst/>
              <a:gdLst/>
              <a:ahLst/>
              <a:cxnLst/>
              <a:rect l="l" t="t" r="r" b="b"/>
              <a:pathLst>
                <a:path w="3767" h="2741" extrusionOk="0">
                  <a:moveTo>
                    <a:pt x="251" y="1"/>
                  </a:moveTo>
                  <a:cubicBezTo>
                    <a:pt x="183" y="1"/>
                    <a:pt x="137" y="24"/>
                    <a:pt x="91" y="69"/>
                  </a:cubicBezTo>
                  <a:cubicBezTo>
                    <a:pt x="0" y="161"/>
                    <a:pt x="23" y="320"/>
                    <a:pt x="114" y="389"/>
                  </a:cubicBezTo>
                  <a:cubicBezTo>
                    <a:pt x="1210" y="1165"/>
                    <a:pt x="2283" y="1918"/>
                    <a:pt x="3355" y="2694"/>
                  </a:cubicBezTo>
                  <a:lnTo>
                    <a:pt x="3378" y="2694"/>
                  </a:lnTo>
                  <a:cubicBezTo>
                    <a:pt x="3418" y="2724"/>
                    <a:pt x="3467" y="2741"/>
                    <a:pt x="3516" y="2741"/>
                  </a:cubicBezTo>
                  <a:cubicBezTo>
                    <a:pt x="3580" y="2741"/>
                    <a:pt x="3646" y="2713"/>
                    <a:pt x="3698" y="2648"/>
                  </a:cubicBezTo>
                  <a:cubicBezTo>
                    <a:pt x="3766" y="2557"/>
                    <a:pt x="3743" y="2397"/>
                    <a:pt x="3652" y="2329"/>
                  </a:cubicBezTo>
                  <a:lnTo>
                    <a:pt x="3629" y="2329"/>
                  </a:lnTo>
                  <a:cubicBezTo>
                    <a:pt x="2557" y="1553"/>
                    <a:pt x="1484" y="800"/>
                    <a:pt x="411" y="46"/>
                  </a:cubicBezTo>
                  <a:cubicBezTo>
                    <a:pt x="365" y="1"/>
                    <a:pt x="297" y="1"/>
                    <a:pt x="251" y="1"/>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8"/>
            <p:cNvSpPr/>
            <p:nvPr/>
          </p:nvSpPr>
          <p:spPr>
            <a:xfrm>
              <a:off x="8718318" y="2744604"/>
              <a:ext cx="102845" cy="75420"/>
            </a:xfrm>
            <a:custGeom>
              <a:avLst/>
              <a:gdLst/>
              <a:ahLst/>
              <a:cxnLst/>
              <a:rect l="l" t="t" r="r" b="b"/>
              <a:pathLst>
                <a:path w="3675" h="2695" extrusionOk="0">
                  <a:moveTo>
                    <a:pt x="251" y="0"/>
                  </a:moveTo>
                  <a:cubicBezTo>
                    <a:pt x="183" y="0"/>
                    <a:pt x="114" y="23"/>
                    <a:pt x="69" y="91"/>
                  </a:cubicBezTo>
                  <a:cubicBezTo>
                    <a:pt x="0" y="183"/>
                    <a:pt x="0" y="342"/>
                    <a:pt x="114" y="411"/>
                  </a:cubicBezTo>
                  <a:cubicBezTo>
                    <a:pt x="1164" y="1164"/>
                    <a:pt x="2237" y="1895"/>
                    <a:pt x="3287" y="2648"/>
                  </a:cubicBezTo>
                  <a:cubicBezTo>
                    <a:pt x="3327" y="2678"/>
                    <a:pt x="3380" y="2695"/>
                    <a:pt x="3432" y="2695"/>
                  </a:cubicBezTo>
                  <a:cubicBezTo>
                    <a:pt x="3500" y="2695"/>
                    <a:pt x="3568" y="2666"/>
                    <a:pt x="3606" y="2602"/>
                  </a:cubicBezTo>
                  <a:cubicBezTo>
                    <a:pt x="3675" y="2511"/>
                    <a:pt x="3675" y="2374"/>
                    <a:pt x="3561" y="2283"/>
                  </a:cubicBezTo>
                  <a:cubicBezTo>
                    <a:pt x="2511" y="1552"/>
                    <a:pt x="1438" y="799"/>
                    <a:pt x="388" y="46"/>
                  </a:cubicBezTo>
                  <a:cubicBezTo>
                    <a:pt x="342" y="23"/>
                    <a:pt x="297" y="0"/>
                    <a:pt x="251"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8"/>
            <p:cNvSpPr/>
            <p:nvPr/>
          </p:nvSpPr>
          <p:spPr>
            <a:xfrm>
              <a:off x="8768132" y="2677524"/>
              <a:ext cx="98395" cy="72229"/>
            </a:xfrm>
            <a:custGeom>
              <a:avLst/>
              <a:gdLst/>
              <a:ahLst/>
              <a:cxnLst/>
              <a:rect l="l" t="t" r="r" b="b"/>
              <a:pathLst>
                <a:path w="3516" h="2581" extrusionOk="0">
                  <a:moveTo>
                    <a:pt x="252" y="0"/>
                  </a:moveTo>
                  <a:cubicBezTo>
                    <a:pt x="183" y="0"/>
                    <a:pt x="115" y="46"/>
                    <a:pt x="69" y="92"/>
                  </a:cubicBezTo>
                  <a:cubicBezTo>
                    <a:pt x="0" y="183"/>
                    <a:pt x="0" y="343"/>
                    <a:pt x="115" y="411"/>
                  </a:cubicBezTo>
                  <a:cubicBezTo>
                    <a:pt x="1119" y="1119"/>
                    <a:pt x="2123" y="1826"/>
                    <a:pt x="3105" y="2534"/>
                  </a:cubicBezTo>
                  <a:cubicBezTo>
                    <a:pt x="3155" y="2564"/>
                    <a:pt x="3209" y="2581"/>
                    <a:pt x="3260" y="2581"/>
                  </a:cubicBezTo>
                  <a:cubicBezTo>
                    <a:pt x="3325" y="2581"/>
                    <a:pt x="3386" y="2553"/>
                    <a:pt x="3424" y="2488"/>
                  </a:cubicBezTo>
                  <a:cubicBezTo>
                    <a:pt x="3516" y="2397"/>
                    <a:pt x="3493" y="2260"/>
                    <a:pt x="3401" y="2192"/>
                  </a:cubicBezTo>
                  <a:cubicBezTo>
                    <a:pt x="2397" y="1461"/>
                    <a:pt x="1393" y="754"/>
                    <a:pt x="388" y="46"/>
                  </a:cubicBezTo>
                  <a:cubicBezTo>
                    <a:pt x="343" y="23"/>
                    <a:pt x="297" y="0"/>
                    <a:pt x="252"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8"/>
            <p:cNvSpPr/>
            <p:nvPr/>
          </p:nvSpPr>
          <p:spPr>
            <a:xfrm>
              <a:off x="8752152" y="2696050"/>
              <a:ext cx="102873" cy="75420"/>
            </a:xfrm>
            <a:custGeom>
              <a:avLst/>
              <a:gdLst/>
              <a:ahLst/>
              <a:cxnLst/>
              <a:rect l="l" t="t" r="r" b="b"/>
              <a:pathLst>
                <a:path w="3676" h="2695" extrusionOk="0">
                  <a:moveTo>
                    <a:pt x="252" y="0"/>
                  </a:moveTo>
                  <a:cubicBezTo>
                    <a:pt x="183" y="0"/>
                    <a:pt x="115" y="23"/>
                    <a:pt x="69" y="92"/>
                  </a:cubicBezTo>
                  <a:cubicBezTo>
                    <a:pt x="1" y="183"/>
                    <a:pt x="1" y="320"/>
                    <a:pt x="115" y="411"/>
                  </a:cubicBezTo>
                  <a:cubicBezTo>
                    <a:pt x="1165" y="1142"/>
                    <a:pt x="2238" y="1895"/>
                    <a:pt x="3288" y="2648"/>
                  </a:cubicBezTo>
                  <a:cubicBezTo>
                    <a:pt x="3337" y="2678"/>
                    <a:pt x="3392" y="2695"/>
                    <a:pt x="3443" y="2695"/>
                  </a:cubicBezTo>
                  <a:cubicBezTo>
                    <a:pt x="3508" y="2695"/>
                    <a:pt x="3569" y="2667"/>
                    <a:pt x="3607" y="2602"/>
                  </a:cubicBezTo>
                  <a:cubicBezTo>
                    <a:pt x="3676" y="2511"/>
                    <a:pt x="3676" y="2374"/>
                    <a:pt x="3562" y="2306"/>
                  </a:cubicBezTo>
                  <a:cubicBezTo>
                    <a:pt x="2512" y="1552"/>
                    <a:pt x="1439" y="799"/>
                    <a:pt x="389" y="46"/>
                  </a:cubicBezTo>
                  <a:cubicBezTo>
                    <a:pt x="343" y="0"/>
                    <a:pt x="298" y="0"/>
                    <a:pt x="252" y="0"/>
                  </a:cubicBezTo>
                  <a:close/>
                </a:path>
              </a:pathLst>
            </a:custGeom>
            <a:solidFill>
              <a:srgbClr val="D1A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8"/>
            <p:cNvSpPr/>
            <p:nvPr/>
          </p:nvSpPr>
          <p:spPr>
            <a:xfrm>
              <a:off x="8089747" y="2548485"/>
              <a:ext cx="196147" cy="194216"/>
            </a:xfrm>
            <a:custGeom>
              <a:avLst/>
              <a:gdLst/>
              <a:ahLst/>
              <a:cxnLst/>
              <a:rect l="l" t="t" r="r" b="b"/>
              <a:pathLst>
                <a:path w="7009" h="6940" extrusionOk="0">
                  <a:moveTo>
                    <a:pt x="3037" y="6415"/>
                  </a:moveTo>
                  <a:cubicBezTo>
                    <a:pt x="3052" y="6417"/>
                    <a:pt x="3068" y="6420"/>
                    <a:pt x="3084" y="6422"/>
                  </a:cubicBezTo>
                  <a:lnTo>
                    <a:pt x="3084" y="6422"/>
                  </a:lnTo>
                  <a:cubicBezTo>
                    <a:pt x="3068" y="6415"/>
                    <a:pt x="3052" y="6415"/>
                    <a:pt x="3037" y="6415"/>
                  </a:cubicBezTo>
                  <a:close/>
                  <a:moveTo>
                    <a:pt x="3242" y="503"/>
                  </a:moveTo>
                  <a:cubicBezTo>
                    <a:pt x="3470" y="503"/>
                    <a:pt x="3699" y="503"/>
                    <a:pt x="3927" y="526"/>
                  </a:cubicBezTo>
                  <a:cubicBezTo>
                    <a:pt x="4178" y="571"/>
                    <a:pt x="4429" y="640"/>
                    <a:pt x="4680" y="731"/>
                  </a:cubicBezTo>
                  <a:cubicBezTo>
                    <a:pt x="4771" y="777"/>
                    <a:pt x="4863" y="822"/>
                    <a:pt x="4954" y="868"/>
                  </a:cubicBezTo>
                  <a:cubicBezTo>
                    <a:pt x="5091" y="959"/>
                    <a:pt x="5228" y="1051"/>
                    <a:pt x="5365" y="1142"/>
                  </a:cubicBezTo>
                  <a:cubicBezTo>
                    <a:pt x="5570" y="1325"/>
                    <a:pt x="5753" y="1507"/>
                    <a:pt x="5913" y="1713"/>
                  </a:cubicBezTo>
                  <a:cubicBezTo>
                    <a:pt x="6050" y="1941"/>
                    <a:pt x="6187" y="2146"/>
                    <a:pt x="6278" y="2397"/>
                  </a:cubicBezTo>
                  <a:cubicBezTo>
                    <a:pt x="6369" y="2626"/>
                    <a:pt x="6415" y="2854"/>
                    <a:pt x="6461" y="3105"/>
                  </a:cubicBezTo>
                  <a:cubicBezTo>
                    <a:pt x="6483" y="3379"/>
                    <a:pt x="6483" y="3630"/>
                    <a:pt x="6461" y="3904"/>
                  </a:cubicBezTo>
                  <a:cubicBezTo>
                    <a:pt x="6415" y="4155"/>
                    <a:pt x="6346" y="4383"/>
                    <a:pt x="6255" y="4634"/>
                  </a:cubicBezTo>
                  <a:cubicBezTo>
                    <a:pt x="6141" y="4885"/>
                    <a:pt x="6004" y="5114"/>
                    <a:pt x="5844" y="5319"/>
                  </a:cubicBezTo>
                  <a:cubicBezTo>
                    <a:pt x="5662" y="5524"/>
                    <a:pt x="5479" y="5730"/>
                    <a:pt x="5251" y="5890"/>
                  </a:cubicBezTo>
                  <a:cubicBezTo>
                    <a:pt x="5045" y="6027"/>
                    <a:pt x="4817" y="6141"/>
                    <a:pt x="4589" y="6255"/>
                  </a:cubicBezTo>
                  <a:cubicBezTo>
                    <a:pt x="4361" y="6346"/>
                    <a:pt x="4110" y="6392"/>
                    <a:pt x="3858" y="6437"/>
                  </a:cubicBezTo>
                  <a:cubicBezTo>
                    <a:pt x="3745" y="6447"/>
                    <a:pt x="3632" y="6452"/>
                    <a:pt x="3518" y="6452"/>
                  </a:cubicBezTo>
                  <a:cubicBezTo>
                    <a:pt x="3373" y="6452"/>
                    <a:pt x="3229" y="6443"/>
                    <a:pt x="3084" y="6422"/>
                  </a:cubicBezTo>
                  <a:lnTo>
                    <a:pt x="3084" y="6422"/>
                  </a:lnTo>
                  <a:cubicBezTo>
                    <a:pt x="3091" y="6425"/>
                    <a:pt x="3098" y="6430"/>
                    <a:pt x="3105" y="6437"/>
                  </a:cubicBezTo>
                  <a:cubicBezTo>
                    <a:pt x="2831" y="6392"/>
                    <a:pt x="2580" y="6323"/>
                    <a:pt x="2329" y="6209"/>
                  </a:cubicBezTo>
                  <a:cubicBezTo>
                    <a:pt x="2101" y="6118"/>
                    <a:pt x="1873" y="5981"/>
                    <a:pt x="1667" y="5821"/>
                  </a:cubicBezTo>
                  <a:cubicBezTo>
                    <a:pt x="1462" y="5639"/>
                    <a:pt x="1279" y="5456"/>
                    <a:pt x="1119" y="5251"/>
                  </a:cubicBezTo>
                  <a:cubicBezTo>
                    <a:pt x="960" y="5045"/>
                    <a:pt x="823" y="4817"/>
                    <a:pt x="731" y="4566"/>
                  </a:cubicBezTo>
                  <a:cubicBezTo>
                    <a:pt x="640" y="4315"/>
                    <a:pt x="572" y="4086"/>
                    <a:pt x="549" y="3835"/>
                  </a:cubicBezTo>
                  <a:cubicBezTo>
                    <a:pt x="526" y="3561"/>
                    <a:pt x="526" y="3310"/>
                    <a:pt x="549" y="3059"/>
                  </a:cubicBezTo>
                  <a:cubicBezTo>
                    <a:pt x="594" y="2808"/>
                    <a:pt x="663" y="2557"/>
                    <a:pt x="754" y="2306"/>
                  </a:cubicBezTo>
                  <a:cubicBezTo>
                    <a:pt x="868" y="2055"/>
                    <a:pt x="1005" y="1827"/>
                    <a:pt x="1188" y="1621"/>
                  </a:cubicBezTo>
                  <a:cubicBezTo>
                    <a:pt x="1348" y="1416"/>
                    <a:pt x="1530" y="1233"/>
                    <a:pt x="1713" y="1096"/>
                  </a:cubicBezTo>
                  <a:cubicBezTo>
                    <a:pt x="1941" y="937"/>
                    <a:pt x="2169" y="800"/>
                    <a:pt x="2420" y="708"/>
                  </a:cubicBezTo>
                  <a:cubicBezTo>
                    <a:pt x="2466" y="685"/>
                    <a:pt x="2489" y="663"/>
                    <a:pt x="2535" y="663"/>
                  </a:cubicBezTo>
                  <a:cubicBezTo>
                    <a:pt x="2626" y="640"/>
                    <a:pt x="2694" y="617"/>
                    <a:pt x="2786" y="594"/>
                  </a:cubicBezTo>
                  <a:cubicBezTo>
                    <a:pt x="2786" y="594"/>
                    <a:pt x="2808" y="571"/>
                    <a:pt x="2808" y="571"/>
                  </a:cubicBezTo>
                  <a:lnTo>
                    <a:pt x="2877" y="571"/>
                  </a:lnTo>
                  <a:cubicBezTo>
                    <a:pt x="2900" y="571"/>
                    <a:pt x="2900" y="549"/>
                    <a:pt x="2923" y="549"/>
                  </a:cubicBezTo>
                  <a:lnTo>
                    <a:pt x="3014" y="549"/>
                  </a:lnTo>
                  <a:cubicBezTo>
                    <a:pt x="3060" y="526"/>
                    <a:pt x="3105" y="526"/>
                    <a:pt x="3151" y="526"/>
                  </a:cubicBezTo>
                  <a:cubicBezTo>
                    <a:pt x="3174" y="526"/>
                    <a:pt x="3174" y="503"/>
                    <a:pt x="3174" y="503"/>
                  </a:cubicBezTo>
                  <a:close/>
                  <a:moveTo>
                    <a:pt x="3516" y="1"/>
                  </a:moveTo>
                  <a:cubicBezTo>
                    <a:pt x="3402" y="1"/>
                    <a:pt x="3265" y="24"/>
                    <a:pt x="3151" y="24"/>
                  </a:cubicBezTo>
                  <a:cubicBezTo>
                    <a:pt x="3082" y="24"/>
                    <a:pt x="3014" y="46"/>
                    <a:pt x="2968" y="46"/>
                  </a:cubicBezTo>
                  <a:cubicBezTo>
                    <a:pt x="2786" y="69"/>
                    <a:pt x="2626" y="115"/>
                    <a:pt x="2443" y="161"/>
                  </a:cubicBezTo>
                  <a:cubicBezTo>
                    <a:pt x="2420" y="183"/>
                    <a:pt x="2420" y="183"/>
                    <a:pt x="2420" y="183"/>
                  </a:cubicBezTo>
                  <a:cubicBezTo>
                    <a:pt x="2284" y="229"/>
                    <a:pt x="2124" y="275"/>
                    <a:pt x="1987" y="343"/>
                  </a:cubicBezTo>
                  <a:cubicBezTo>
                    <a:pt x="1895" y="389"/>
                    <a:pt x="1804" y="457"/>
                    <a:pt x="1713" y="503"/>
                  </a:cubicBezTo>
                  <a:cubicBezTo>
                    <a:pt x="1690" y="503"/>
                    <a:pt x="1690" y="526"/>
                    <a:pt x="1690" y="526"/>
                  </a:cubicBezTo>
                  <a:cubicBezTo>
                    <a:pt x="1644" y="549"/>
                    <a:pt x="1599" y="571"/>
                    <a:pt x="1553" y="594"/>
                  </a:cubicBezTo>
                  <a:cubicBezTo>
                    <a:pt x="1142" y="891"/>
                    <a:pt x="800" y="1256"/>
                    <a:pt x="526" y="1667"/>
                  </a:cubicBezTo>
                  <a:cubicBezTo>
                    <a:pt x="275" y="2078"/>
                    <a:pt x="115" y="2557"/>
                    <a:pt x="69" y="3037"/>
                  </a:cubicBezTo>
                  <a:cubicBezTo>
                    <a:pt x="1" y="3516"/>
                    <a:pt x="47" y="4018"/>
                    <a:pt x="184" y="4474"/>
                  </a:cubicBezTo>
                  <a:cubicBezTo>
                    <a:pt x="457" y="5410"/>
                    <a:pt x="1142" y="6186"/>
                    <a:pt x="2010" y="6620"/>
                  </a:cubicBezTo>
                  <a:cubicBezTo>
                    <a:pt x="2466" y="6825"/>
                    <a:pt x="2945" y="6940"/>
                    <a:pt x="3448" y="6940"/>
                  </a:cubicBezTo>
                  <a:cubicBezTo>
                    <a:pt x="3699" y="6940"/>
                    <a:pt x="3927" y="6917"/>
                    <a:pt x="4155" y="6871"/>
                  </a:cubicBezTo>
                  <a:cubicBezTo>
                    <a:pt x="4406" y="6825"/>
                    <a:pt x="4657" y="6757"/>
                    <a:pt x="4908" y="6643"/>
                  </a:cubicBezTo>
                  <a:cubicBezTo>
                    <a:pt x="5342" y="6460"/>
                    <a:pt x="5730" y="6164"/>
                    <a:pt x="6050" y="5821"/>
                  </a:cubicBezTo>
                  <a:cubicBezTo>
                    <a:pt x="6392" y="5479"/>
                    <a:pt x="6620" y="5045"/>
                    <a:pt x="6780" y="4589"/>
                  </a:cubicBezTo>
                  <a:cubicBezTo>
                    <a:pt x="6940" y="4132"/>
                    <a:pt x="7008" y="3653"/>
                    <a:pt x="6963" y="3173"/>
                  </a:cubicBezTo>
                  <a:cubicBezTo>
                    <a:pt x="6917" y="2694"/>
                    <a:pt x="6780" y="2238"/>
                    <a:pt x="6552" y="1827"/>
                  </a:cubicBezTo>
                  <a:cubicBezTo>
                    <a:pt x="6438" y="1599"/>
                    <a:pt x="6301" y="1416"/>
                    <a:pt x="6141" y="1233"/>
                  </a:cubicBezTo>
                  <a:cubicBezTo>
                    <a:pt x="5981" y="1028"/>
                    <a:pt x="5799" y="868"/>
                    <a:pt x="5593" y="708"/>
                  </a:cubicBezTo>
                  <a:cubicBezTo>
                    <a:pt x="5570" y="685"/>
                    <a:pt x="5548" y="663"/>
                    <a:pt x="5525" y="663"/>
                  </a:cubicBezTo>
                  <a:cubicBezTo>
                    <a:pt x="5525" y="640"/>
                    <a:pt x="5525" y="640"/>
                    <a:pt x="5525" y="640"/>
                  </a:cubicBezTo>
                  <a:cubicBezTo>
                    <a:pt x="5274" y="457"/>
                    <a:pt x="4977" y="320"/>
                    <a:pt x="4680" y="206"/>
                  </a:cubicBezTo>
                  <a:cubicBezTo>
                    <a:pt x="4589" y="183"/>
                    <a:pt x="4498" y="138"/>
                    <a:pt x="4383" y="115"/>
                  </a:cubicBezTo>
                  <a:cubicBezTo>
                    <a:pt x="4338" y="115"/>
                    <a:pt x="4292" y="92"/>
                    <a:pt x="4246" y="92"/>
                  </a:cubicBezTo>
                  <a:cubicBezTo>
                    <a:pt x="4087" y="46"/>
                    <a:pt x="3927" y="24"/>
                    <a:pt x="3767" y="24"/>
                  </a:cubicBezTo>
                  <a:cubicBezTo>
                    <a:pt x="3744" y="24"/>
                    <a:pt x="3744" y="24"/>
                    <a:pt x="3721"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8"/>
            <p:cNvSpPr/>
            <p:nvPr/>
          </p:nvSpPr>
          <p:spPr>
            <a:xfrm>
              <a:off x="8129374" y="2588084"/>
              <a:ext cx="115634" cy="114375"/>
            </a:xfrm>
            <a:custGeom>
              <a:avLst/>
              <a:gdLst/>
              <a:ahLst/>
              <a:cxnLst/>
              <a:rect l="l" t="t" r="r" b="b"/>
              <a:pathLst>
                <a:path w="4132" h="4087" extrusionOk="0">
                  <a:moveTo>
                    <a:pt x="2077" y="503"/>
                  </a:moveTo>
                  <a:cubicBezTo>
                    <a:pt x="2146" y="503"/>
                    <a:pt x="2214" y="503"/>
                    <a:pt x="2283" y="526"/>
                  </a:cubicBezTo>
                  <a:cubicBezTo>
                    <a:pt x="2420" y="549"/>
                    <a:pt x="2557" y="572"/>
                    <a:pt x="2671" y="617"/>
                  </a:cubicBezTo>
                  <a:cubicBezTo>
                    <a:pt x="2808" y="686"/>
                    <a:pt x="2922" y="754"/>
                    <a:pt x="3036" y="845"/>
                  </a:cubicBezTo>
                  <a:cubicBezTo>
                    <a:pt x="3127" y="937"/>
                    <a:pt x="3219" y="1028"/>
                    <a:pt x="3310" y="1119"/>
                  </a:cubicBezTo>
                  <a:cubicBezTo>
                    <a:pt x="3378" y="1233"/>
                    <a:pt x="3447" y="1348"/>
                    <a:pt x="3515" y="1485"/>
                  </a:cubicBezTo>
                  <a:cubicBezTo>
                    <a:pt x="3561" y="1599"/>
                    <a:pt x="3584" y="1736"/>
                    <a:pt x="3607" y="1873"/>
                  </a:cubicBezTo>
                  <a:cubicBezTo>
                    <a:pt x="3607" y="1987"/>
                    <a:pt x="3607" y="2124"/>
                    <a:pt x="3607" y="2261"/>
                  </a:cubicBezTo>
                  <a:cubicBezTo>
                    <a:pt x="3584" y="2398"/>
                    <a:pt x="3538" y="2512"/>
                    <a:pt x="3492" y="2649"/>
                  </a:cubicBezTo>
                  <a:cubicBezTo>
                    <a:pt x="3447" y="2763"/>
                    <a:pt x="3355" y="2900"/>
                    <a:pt x="3287" y="3014"/>
                  </a:cubicBezTo>
                  <a:cubicBezTo>
                    <a:pt x="3196" y="3105"/>
                    <a:pt x="3082" y="3219"/>
                    <a:pt x="2990" y="3288"/>
                  </a:cubicBezTo>
                  <a:cubicBezTo>
                    <a:pt x="2876" y="3356"/>
                    <a:pt x="2762" y="3425"/>
                    <a:pt x="2625" y="3493"/>
                  </a:cubicBezTo>
                  <a:cubicBezTo>
                    <a:pt x="2511" y="3539"/>
                    <a:pt x="2397" y="3562"/>
                    <a:pt x="2260" y="3584"/>
                  </a:cubicBezTo>
                  <a:lnTo>
                    <a:pt x="1849" y="3584"/>
                  </a:lnTo>
                  <a:cubicBezTo>
                    <a:pt x="1712" y="3562"/>
                    <a:pt x="1598" y="3516"/>
                    <a:pt x="1461" y="3470"/>
                  </a:cubicBezTo>
                  <a:cubicBezTo>
                    <a:pt x="1324" y="3402"/>
                    <a:pt x="1210" y="3333"/>
                    <a:pt x="1096" y="3242"/>
                  </a:cubicBezTo>
                  <a:cubicBezTo>
                    <a:pt x="982" y="3151"/>
                    <a:pt x="913" y="3059"/>
                    <a:pt x="822" y="2968"/>
                  </a:cubicBezTo>
                  <a:cubicBezTo>
                    <a:pt x="753" y="2854"/>
                    <a:pt x="685" y="2740"/>
                    <a:pt x="639" y="2626"/>
                  </a:cubicBezTo>
                  <a:cubicBezTo>
                    <a:pt x="594" y="2489"/>
                    <a:pt x="548" y="2352"/>
                    <a:pt x="525" y="2215"/>
                  </a:cubicBezTo>
                  <a:cubicBezTo>
                    <a:pt x="525" y="2101"/>
                    <a:pt x="525" y="1964"/>
                    <a:pt x="548" y="1827"/>
                  </a:cubicBezTo>
                  <a:cubicBezTo>
                    <a:pt x="571" y="1690"/>
                    <a:pt x="594" y="1576"/>
                    <a:pt x="639" y="1462"/>
                  </a:cubicBezTo>
                  <a:cubicBezTo>
                    <a:pt x="708" y="1325"/>
                    <a:pt x="776" y="1211"/>
                    <a:pt x="845" y="1097"/>
                  </a:cubicBezTo>
                  <a:cubicBezTo>
                    <a:pt x="936" y="982"/>
                    <a:pt x="1050" y="891"/>
                    <a:pt x="1141" y="800"/>
                  </a:cubicBezTo>
                  <a:cubicBezTo>
                    <a:pt x="1256" y="731"/>
                    <a:pt x="1370" y="663"/>
                    <a:pt x="1507" y="594"/>
                  </a:cubicBezTo>
                  <a:cubicBezTo>
                    <a:pt x="1644" y="572"/>
                    <a:pt x="1758" y="526"/>
                    <a:pt x="1895" y="503"/>
                  </a:cubicBezTo>
                  <a:close/>
                  <a:moveTo>
                    <a:pt x="2054" y="1"/>
                  </a:moveTo>
                  <a:cubicBezTo>
                    <a:pt x="1849" y="1"/>
                    <a:pt x="1621" y="24"/>
                    <a:pt x="1415" y="115"/>
                  </a:cubicBezTo>
                  <a:cubicBezTo>
                    <a:pt x="1324" y="138"/>
                    <a:pt x="1256" y="161"/>
                    <a:pt x="1187" y="206"/>
                  </a:cubicBezTo>
                  <a:cubicBezTo>
                    <a:pt x="1096" y="252"/>
                    <a:pt x="1004" y="298"/>
                    <a:pt x="913" y="366"/>
                  </a:cubicBezTo>
                  <a:cubicBezTo>
                    <a:pt x="890" y="366"/>
                    <a:pt x="890" y="389"/>
                    <a:pt x="868" y="389"/>
                  </a:cubicBezTo>
                  <a:lnTo>
                    <a:pt x="776" y="457"/>
                  </a:lnTo>
                  <a:cubicBezTo>
                    <a:pt x="616" y="572"/>
                    <a:pt x="479" y="731"/>
                    <a:pt x="343" y="937"/>
                  </a:cubicBezTo>
                  <a:cubicBezTo>
                    <a:pt x="206" y="1142"/>
                    <a:pt x="114" y="1370"/>
                    <a:pt x="69" y="1644"/>
                  </a:cubicBezTo>
                  <a:cubicBezTo>
                    <a:pt x="23" y="1827"/>
                    <a:pt x="0" y="2055"/>
                    <a:pt x="23" y="2283"/>
                  </a:cubicBezTo>
                  <a:cubicBezTo>
                    <a:pt x="69" y="2512"/>
                    <a:pt x="137" y="2763"/>
                    <a:pt x="251" y="2991"/>
                  </a:cubicBezTo>
                  <a:cubicBezTo>
                    <a:pt x="343" y="3174"/>
                    <a:pt x="479" y="3379"/>
                    <a:pt x="685" y="3539"/>
                  </a:cubicBezTo>
                  <a:cubicBezTo>
                    <a:pt x="845" y="3721"/>
                    <a:pt x="1073" y="3858"/>
                    <a:pt x="1301" y="3950"/>
                  </a:cubicBezTo>
                  <a:cubicBezTo>
                    <a:pt x="1552" y="4041"/>
                    <a:pt x="1803" y="4087"/>
                    <a:pt x="2077" y="4087"/>
                  </a:cubicBezTo>
                  <a:cubicBezTo>
                    <a:pt x="2283" y="4087"/>
                    <a:pt x="2488" y="4064"/>
                    <a:pt x="2694" y="3995"/>
                  </a:cubicBezTo>
                  <a:cubicBezTo>
                    <a:pt x="2899" y="3927"/>
                    <a:pt x="3104" y="3836"/>
                    <a:pt x="3287" y="3699"/>
                  </a:cubicBezTo>
                  <a:cubicBezTo>
                    <a:pt x="3492" y="3539"/>
                    <a:pt x="3652" y="3379"/>
                    <a:pt x="3789" y="3151"/>
                  </a:cubicBezTo>
                  <a:cubicBezTo>
                    <a:pt x="3903" y="2991"/>
                    <a:pt x="3995" y="2763"/>
                    <a:pt x="4063" y="2512"/>
                  </a:cubicBezTo>
                  <a:cubicBezTo>
                    <a:pt x="4132" y="2283"/>
                    <a:pt x="4132" y="2055"/>
                    <a:pt x="4109" y="1804"/>
                  </a:cubicBezTo>
                  <a:cubicBezTo>
                    <a:pt x="4063" y="1462"/>
                    <a:pt x="3926" y="1119"/>
                    <a:pt x="3743" y="845"/>
                  </a:cubicBezTo>
                  <a:cubicBezTo>
                    <a:pt x="3515" y="526"/>
                    <a:pt x="3196" y="298"/>
                    <a:pt x="2830" y="138"/>
                  </a:cubicBezTo>
                  <a:cubicBezTo>
                    <a:pt x="2762" y="115"/>
                    <a:pt x="2694" y="92"/>
                    <a:pt x="2625" y="69"/>
                  </a:cubicBezTo>
                  <a:lnTo>
                    <a:pt x="2602" y="69"/>
                  </a:lnTo>
                  <a:cubicBezTo>
                    <a:pt x="2442" y="24"/>
                    <a:pt x="2283" y="1"/>
                    <a:pt x="2123" y="1"/>
                  </a:cubicBezTo>
                  <a:close/>
                </a:path>
              </a:pathLst>
            </a:custGeom>
            <a:solidFill>
              <a:srgbClr val="BEB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8"/>
            <p:cNvSpPr/>
            <p:nvPr/>
          </p:nvSpPr>
          <p:spPr>
            <a:xfrm>
              <a:off x="8491556" y="2831470"/>
              <a:ext cx="196119" cy="194216"/>
            </a:xfrm>
            <a:custGeom>
              <a:avLst/>
              <a:gdLst/>
              <a:ahLst/>
              <a:cxnLst/>
              <a:rect l="l" t="t" r="r" b="b"/>
              <a:pathLst>
                <a:path w="7008" h="6940" extrusionOk="0">
                  <a:moveTo>
                    <a:pt x="3442" y="493"/>
                  </a:moveTo>
                  <a:cubicBezTo>
                    <a:pt x="3603" y="493"/>
                    <a:pt x="3765" y="509"/>
                    <a:pt x="3926" y="525"/>
                  </a:cubicBezTo>
                  <a:cubicBezTo>
                    <a:pt x="4177" y="571"/>
                    <a:pt x="4428" y="639"/>
                    <a:pt x="4679" y="731"/>
                  </a:cubicBezTo>
                  <a:cubicBezTo>
                    <a:pt x="4771" y="776"/>
                    <a:pt x="4862" y="822"/>
                    <a:pt x="4953" y="868"/>
                  </a:cubicBezTo>
                  <a:cubicBezTo>
                    <a:pt x="5113" y="959"/>
                    <a:pt x="5250" y="1050"/>
                    <a:pt x="5364" y="1142"/>
                  </a:cubicBezTo>
                  <a:cubicBezTo>
                    <a:pt x="5569" y="1324"/>
                    <a:pt x="5752" y="1507"/>
                    <a:pt x="5912" y="1712"/>
                  </a:cubicBezTo>
                  <a:cubicBezTo>
                    <a:pt x="6072" y="1940"/>
                    <a:pt x="6186" y="2146"/>
                    <a:pt x="6277" y="2397"/>
                  </a:cubicBezTo>
                  <a:cubicBezTo>
                    <a:pt x="6368" y="2625"/>
                    <a:pt x="6437" y="2853"/>
                    <a:pt x="6460" y="3105"/>
                  </a:cubicBezTo>
                  <a:cubicBezTo>
                    <a:pt x="6482" y="3356"/>
                    <a:pt x="6482" y="3630"/>
                    <a:pt x="6460" y="3903"/>
                  </a:cubicBezTo>
                  <a:cubicBezTo>
                    <a:pt x="6414" y="4155"/>
                    <a:pt x="6346" y="4383"/>
                    <a:pt x="6254" y="4634"/>
                  </a:cubicBezTo>
                  <a:cubicBezTo>
                    <a:pt x="6254" y="4634"/>
                    <a:pt x="6254" y="4634"/>
                    <a:pt x="6254" y="4634"/>
                  </a:cubicBezTo>
                  <a:lnTo>
                    <a:pt x="6254" y="4634"/>
                  </a:lnTo>
                  <a:lnTo>
                    <a:pt x="6231" y="4657"/>
                  </a:lnTo>
                  <a:cubicBezTo>
                    <a:pt x="6238" y="4657"/>
                    <a:pt x="6242" y="4655"/>
                    <a:pt x="6246" y="4652"/>
                  </a:cubicBezTo>
                  <a:lnTo>
                    <a:pt x="6246" y="4652"/>
                  </a:lnTo>
                  <a:cubicBezTo>
                    <a:pt x="6133" y="4896"/>
                    <a:pt x="5999" y="5118"/>
                    <a:pt x="5843" y="5319"/>
                  </a:cubicBezTo>
                  <a:cubicBezTo>
                    <a:pt x="5661" y="5524"/>
                    <a:pt x="5478" y="5707"/>
                    <a:pt x="5273" y="5889"/>
                  </a:cubicBezTo>
                  <a:cubicBezTo>
                    <a:pt x="5044" y="6026"/>
                    <a:pt x="4839" y="6140"/>
                    <a:pt x="4588" y="6254"/>
                  </a:cubicBezTo>
                  <a:cubicBezTo>
                    <a:pt x="4360" y="6323"/>
                    <a:pt x="4109" y="6391"/>
                    <a:pt x="3858" y="6437"/>
                  </a:cubicBezTo>
                  <a:cubicBezTo>
                    <a:pt x="3744" y="6447"/>
                    <a:pt x="3631" y="6452"/>
                    <a:pt x="3517" y="6452"/>
                  </a:cubicBezTo>
                  <a:cubicBezTo>
                    <a:pt x="3357" y="6452"/>
                    <a:pt x="3196" y="6441"/>
                    <a:pt x="3036" y="6414"/>
                  </a:cubicBezTo>
                  <a:lnTo>
                    <a:pt x="3104" y="6414"/>
                  </a:lnTo>
                  <a:cubicBezTo>
                    <a:pt x="2853" y="6391"/>
                    <a:pt x="2602" y="6323"/>
                    <a:pt x="2351" y="6209"/>
                  </a:cubicBezTo>
                  <a:cubicBezTo>
                    <a:pt x="2100" y="6095"/>
                    <a:pt x="1872" y="5981"/>
                    <a:pt x="1666" y="5798"/>
                  </a:cubicBezTo>
                  <a:cubicBezTo>
                    <a:pt x="1461" y="5638"/>
                    <a:pt x="1278" y="5456"/>
                    <a:pt x="1119" y="5250"/>
                  </a:cubicBezTo>
                  <a:cubicBezTo>
                    <a:pt x="959" y="5045"/>
                    <a:pt x="845" y="4794"/>
                    <a:pt x="730" y="4565"/>
                  </a:cubicBezTo>
                  <a:cubicBezTo>
                    <a:pt x="639" y="4314"/>
                    <a:pt x="594" y="4063"/>
                    <a:pt x="548" y="3812"/>
                  </a:cubicBezTo>
                  <a:cubicBezTo>
                    <a:pt x="525" y="3561"/>
                    <a:pt x="525" y="3310"/>
                    <a:pt x="548" y="3059"/>
                  </a:cubicBezTo>
                  <a:cubicBezTo>
                    <a:pt x="594" y="2808"/>
                    <a:pt x="662" y="2534"/>
                    <a:pt x="776" y="2306"/>
                  </a:cubicBezTo>
                  <a:cubicBezTo>
                    <a:pt x="890" y="2055"/>
                    <a:pt x="1027" y="1826"/>
                    <a:pt x="1187" y="1621"/>
                  </a:cubicBezTo>
                  <a:cubicBezTo>
                    <a:pt x="1347" y="1415"/>
                    <a:pt x="1529" y="1233"/>
                    <a:pt x="1735" y="1096"/>
                  </a:cubicBezTo>
                  <a:cubicBezTo>
                    <a:pt x="1940" y="936"/>
                    <a:pt x="2168" y="799"/>
                    <a:pt x="2420" y="708"/>
                  </a:cubicBezTo>
                  <a:cubicBezTo>
                    <a:pt x="2465" y="685"/>
                    <a:pt x="2511" y="662"/>
                    <a:pt x="2534" y="662"/>
                  </a:cubicBezTo>
                  <a:cubicBezTo>
                    <a:pt x="2625" y="639"/>
                    <a:pt x="2716" y="617"/>
                    <a:pt x="2785" y="594"/>
                  </a:cubicBezTo>
                  <a:cubicBezTo>
                    <a:pt x="2808" y="571"/>
                    <a:pt x="2808" y="571"/>
                    <a:pt x="2830" y="571"/>
                  </a:cubicBezTo>
                  <a:lnTo>
                    <a:pt x="2899" y="571"/>
                  </a:lnTo>
                  <a:cubicBezTo>
                    <a:pt x="2899" y="548"/>
                    <a:pt x="2922" y="548"/>
                    <a:pt x="2922" y="548"/>
                  </a:cubicBezTo>
                  <a:lnTo>
                    <a:pt x="2990" y="548"/>
                  </a:lnTo>
                  <a:cubicBezTo>
                    <a:pt x="2990" y="548"/>
                    <a:pt x="3013" y="548"/>
                    <a:pt x="3013" y="525"/>
                  </a:cubicBezTo>
                  <a:cubicBezTo>
                    <a:pt x="3059" y="525"/>
                    <a:pt x="3104" y="525"/>
                    <a:pt x="3150" y="502"/>
                  </a:cubicBezTo>
                  <a:lnTo>
                    <a:pt x="3241" y="502"/>
                  </a:lnTo>
                  <a:cubicBezTo>
                    <a:pt x="3308" y="496"/>
                    <a:pt x="3375" y="493"/>
                    <a:pt x="3442" y="493"/>
                  </a:cubicBezTo>
                  <a:close/>
                  <a:moveTo>
                    <a:pt x="3515" y="0"/>
                  </a:moveTo>
                  <a:cubicBezTo>
                    <a:pt x="3401" y="0"/>
                    <a:pt x="3264" y="0"/>
                    <a:pt x="3150" y="23"/>
                  </a:cubicBezTo>
                  <a:cubicBezTo>
                    <a:pt x="3082" y="23"/>
                    <a:pt x="3036" y="46"/>
                    <a:pt x="2967" y="46"/>
                  </a:cubicBezTo>
                  <a:cubicBezTo>
                    <a:pt x="2785" y="69"/>
                    <a:pt x="2625" y="114"/>
                    <a:pt x="2465" y="160"/>
                  </a:cubicBezTo>
                  <a:lnTo>
                    <a:pt x="2442" y="160"/>
                  </a:lnTo>
                  <a:cubicBezTo>
                    <a:pt x="2442" y="160"/>
                    <a:pt x="2442" y="183"/>
                    <a:pt x="2420" y="183"/>
                  </a:cubicBezTo>
                  <a:cubicBezTo>
                    <a:pt x="2283" y="229"/>
                    <a:pt x="2146" y="274"/>
                    <a:pt x="2009" y="343"/>
                  </a:cubicBezTo>
                  <a:cubicBezTo>
                    <a:pt x="1895" y="388"/>
                    <a:pt x="1803" y="457"/>
                    <a:pt x="1712" y="502"/>
                  </a:cubicBezTo>
                  <a:cubicBezTo>
                    <a:pt x="1712" y="502"/>
                    <a:pt x="1689" y="502"/>
                    <a:pt x="1689" y="525"/>
                  </a:cubicBezTo>
                  <a:cubicBezTo>
                    <a:pt x="1644" y="548"/>
                    <a:pt x="1598" y="571"/>
                    <a:pt x="1575" y="594"/>
                  </a:cubicBezTo>
                  <a:cubicBezTo>
                    <a:pt x="1141" y="868"/>
                    <a:pt x="799" y="1256"/>
                    <a:pt x="548" y="1667"/>
                  </a:cubicBezTo>
                  <a:cubicBezTo>
                    <a:pt x="297" y="2077"/>
                    <a:pt x="137" y="2557"/>
                    <a:pt x="69" y="3036"/>
                  </a:cubicBezTo>
                  <a:cubicBezTo>
                    <a:pt x="0" y="3515"/>
                    <a:pt x="46" y="4018"/>
                    <a:pt x="183" y="4474"/>
                  </a:cubicBezTo>
                  <a:cubicBezTo>
                    <a:pt x="457" y="5410"/>
                    <a:pt x="1141" y="6186"/>
                    <a:pt x="2032" y="6597"/>
                  </a:cubicBezTo>
                  <a:cubicBezTo>
                    <a:pt x="2465" y="6825"/>
                    <a:pt x="2967" y="6939"/>
                    <a:pt x="3470" y="6939"/>
                  </a:cubicBezTo>
                  <a:cubicBezTo>
                    <a:pt x="3698" y="6939"/>
                    <a:pt x="3926" y="6916"/>
                    <a:pt x="4154" y="6871"/>
                  </a:cubicBezTo>
                  <a:cubicBezTo>
                    <a:pt x="4428" y="6825"/>
                    <a:pt x="4679" y="6757"/>
                    <a:pt x="4908" y="6642"/>
                  </a:cubicBezTo>
                  <a:cubicBezTo>
                    <a:pt x="5341" y="6460"/>
                    <a:pt x="5729" y="6163"/>
                    <a:pt x="6049" y="5821"/>
                  </a:cubicBezTo>
                  <a:cubicBezTo>
                    <a:pt x="6391" y="5478"/>
                    <a:pt x="6642" y="5045"/>
                    <a:pt x="6802" y="4588"/>
                  </a:cubicBezTo>
                  <a:cubicBezTo>
                    <a:pt x="6962" y="4132"/>
                    <a:pt x="7007" y="3652"/>
                    <a:pt x="6962" y="3173"/>
                  </a:cubicBezTo>
                  <a:cubicBezTo>
                    <a:pt x="6916" y="2694"/>
                    <a:pt x="6779" y="2237"/>
                    <a:pt x="6551" y="1804"/>
                  </a:cubicBezTo>
                  <a:cubicBezTo>
                    <a:pt x="6437" y="1598"/>
                    <a:pt x="6300" y="1415"/>
                    <a:pt x="6163" y="1233"/>
                  </a:cubicBezTo>
                  <a:cubicBezTo>
                    <a:pt x="6003" y="1027"/>
                    <a:pt x="5798" y="868"/>
                    <a:pt x="5615" y="708"/>
                  </a:cubicBezTo>
                  <a:cubicBezTo>
                    <a:pt x="5592" y="685"/>
                    <a:pt x="5547" y="662"/>
                    <a:pt x="5524" y="639"/>
                  </a:cubicBezTo>
                  <a:cubicBezTo>
                    <a:pt x="5273" y="457"/>
                    <a:pt x="4999" y="320"/>
                    <a:pt x="4702" y="206"/>
                  </a:cubicBezTo>
                  <a:cubicBezTo>
                    <a:pt x="4588" y="183"/>
                    <a:pt x="4497" y="137"/>
                    <a:pt x="4405" y="114"/>
                  </a:cubicBezTo>
                  <a:cubicBezTo>
                    <a:pt x="4360" y="114"/>
                    <a:pt x="4314" y="92"/>
                    <a:pt x="4268" y="92"/>
                  </a:cubicBezTo>
                  <a:cubicBezTo>
                    <a:pt x="4109" y="46"/>
                    <a:pt x="3949" y="23"/>
                    <a:pt x="3789" y="23"/>
                  </a:cubicBezTo>
                  <a:lnTo>
                    <a:pt x="3721" y="0"/>
                  </a:ln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8"/>
            <p:cNvSpPr/>
            <p:nvPr/>
          </p:nvSpPr>
          <p:spPr>
            <a:xfrm>
              <a:off x="8531798" y="2871068"/>
              <a:ext cx="114990" cy="114375"/>
            </a:xfrm>
            <a:custGeom>
              <a:avLst/>
              <a:gdLst/>
              <a:ahLst/>
              <a:cxnLst/>
              <a:rect l="l" t="t" r="r" b="b"/>
              <a:pathLst>
                <a:path w="4109" h="4087" extrusionOk="0">
                  <a:moveTo>
                    <a:pt x="2054" y="503"/>
                  </a:moveTo>
                  <a:cubicBezTo>
                    <a:pt x="2123" y="503"/>
                    <a:pt x="2191" y="503"/>
                    <a:pt x="2260" y="525"/>
                  </a:cubicBezTo>
                  <a:cubicBezTo>
                    <a:pt x="2397" y="525"/>
                    <a:pt x="2534" y="571"/>
                    <a:pt x="2648" y="617"/>
                  </a:cubicBezTo>
                  <a:cubicBezTo>
                    <a:pt x="2785" y="685"/>
                    <a:pt x="2899" y="754"/>
                    <a:pt x="3013" y="845"/>
                  </a:cubicBezTo>
                  <a:cubicBezTo>
                    <a:pt x="3127" y="936"/>
                    <a:pt x="3218" y="1028"/>
                    <a:pt x="3287" y="1119"/>
                  </a:cubicBezTo>
                  <a:cubicBezTo>
                    <a:pt x="3378" y="1233"/>
                    <a:pt x="3447" y="1347"/>
                    <a:pt x="3492" y="1484"/>
                  </a:cubicBezTo>
                  <a:cubicBezTo>
                    <a:pt x="3538" y="1598"/>
                    <a:pt x="3561" y="1735"/>
                    <a:pt x="3584" y="1872"/>
                  </a:cubicBezTo>
                  <a:cubicBezTo>
                    <a:pt x="3606" y="1986"/>
                    <a:pt x="3606" y="2123"/>
                    <a:pt x="3584" y="2260"/>
                  </a:cubicBezTo>
                  <a:cubicBezTo>
                    <a:pt x="3561" y="2397"/>
                    <a:pt x="3538" y="2511"/>
                    <a:pt x="3492" y="2648"/>
                  </a:cubicBezTo>
                  <a:cubicBezTo>
                    <a:pt x="3424" y="2762"/>
                    <a:pt x="3355" y="2899"/>
                    <a:pt x="3264" y="3013"/>
                  </a:cubicBezTo>
                  <a:cubicBezTo>
                    <a:pt x="3173" y="3105"/>
                    <a:pt x="3082" y="3196"/>
                    <a:pt x="2967" y="3287"/>
                  </a:cubicBezTo>
                  <a:cubicBezTo>
                    <a:pt x="2876" y="3356"/>
                    <a:pt x="2762" y="3424"/>
                    <a:pt x="2625" y="3493"/>
                  </a:cubicBezTo>
                  <a:cubicBezTo>
                    <a:pt x="2488" y="3538"/>
                    <a:pt x="2374" y="3561"/>
                    <a:pt x="2237" y="3584"/>
                  </a:cubicBezTo>
                  <a:lnTo>
                    <a:pt x="1826" y="3584"/>
                  </a:lnTo>
                  <a:cubicBezTo>
                    <a:pt x="1712" y="3561"/>
                    <a:pt x="1575" y="3516"/>
                    <a:pt x="1461" y="3470"/>
                  </a:cubicBezTo>
                  <a:cubicBezTo>
                    <a:pt x="1301" y="3401"/>
                    <a:pt x="1187" y="3333"/>
                    <a:pt x="1073" y="3242"/>
                  </a:cubicBezTo>
                  <a:cubicBezTo>
                    <a:pt x="982" y="3150"/>
                    <a:pt x="890" y="3059"/>
                    <a:pt x="822" y="2968"/>
                  </a:cubicBezTo>
                  <a:cubicBezTo>
                    <a:pt x="730" y="2854"/>
                    <a:pt x="685" y="2740"/>
                    <a:pt x="616" y="2625"/>
                  </a:cubicBezTo>
                  <a:cubicBezTo>
                    <a:pt x="571" y="2488"/>
                    <a:pt x="525" y="2351"/>
                    <a:pt x="525" y="2215"/>
                  </a:cubicBezTo>
                  <a:cubicBezTo>
                    <a:pt x="502" y="2100"/>
                    <a:pt x="502" y="1963"/>
                    <a:pt x="525" y="1827"/>
                  </a:cubicBezTo>
                  <a:cubicBezTo>
                    <a:pt x="548" y="1690"/>
                    <a:pt x="571" y="1575"/>
                    <a:pt x="616" y="1461"/>
                  </a:cubicBezTo>
                  <a:cubicBezTo>
                    <a:pt x="685" y="1324"/>
                    <a:pt x="753" y="1210"/>
                    <a:pt x="845" y="1096"/>
                  </a:cubicBezTo>
                  <a:cubicBezTo>
                    <a:pt x="936" y="982"/>
                    <a:pt x="1027" y="891"/>
                    <a:pt x="1141" y="799"/>
                  </a:cubicBezTo>
                  <a:cubicBezTo>
                    <a:pt x="1233" y="731"/>
                    <a:pt x="1370" y="662"/>
                    <a:pt x="1507" y="594"/>
                  </a:cubicBezTo>
                  <a:cubicBezTo>
                    <a:pt x="1621" y="548"/>
                    <a:pt x="1735" y="525"/>
                    <a:pt x="1872" y="503"/>
                  </a:cubicBezTo>
                  <a:close/>
                  <a:moveTo>
                    <a:pt x="2032" y="0"/>
                  </a:moveTo>
                  <a:cubicBezTo>
                    <a:pt x="1826" y="0"/>
                    <a:pt x="1621" y="23"/>
                    <a:pt x="1392" y="115"/>
                  </a:cubicBezTo>
                  <a:cubicBezTo>
                    <a:pt x="1324" y="137"/>
                    <a:pt x="1255" y="160"/>
                    <a:pt x="1187" y="183"/>
                  </a:cubicBezTo>
                  <a:cubicBezTo>
                    <a:pt x="1073" y="229"/>
                    <a:pt x="982" y="297"/>
                    <a:pt x="890" y="366"/>
                  </a:cubicBezTo>
                  <a:cubicBezTo>
                    <a:pt x="890" y="366"/>
                    <a:pt x="867" y="366"/>
                    <a:pt x="845" y="389"/>
                  </a:cubicBezTo>
                  <a:lnTo>
                    <a:pt x="753" y="457"/>
                  </a:lnTo>
                  <a:cubicBezTo>
                    <a:pt x="616" y="571"/>
                    <a:pt x="457" y="731"/>
                    <a:pt x="320" y="936"/>
                  </a:cubicBezTo>
                  <a:cubicBezTo>
                    <a:pt x="206" y="1119"/>
                    <a:pt x="91" y="1370"/>
                    <a:pt x="46" y="1621"/>
                  </a:cubicBezTo>
                  <a:cubicBezTo>
                    <a:pt x="0" y="1827"/>
                    <a:pt x="0" y="2055"/>
                    <a:pt x="23" y="2283"/>
                  </a:cubicBezTo>
                  <a:cubicBezTo>
                    <a:pt x="46" y="2511"/>
                    <a:pt x="114" y="2762"/>
                    <a:pt x="228" y="2991"/>
                  </a:cubicBezTo>
                  <a:cubicBezTo>
                    <a:pt x="320" y="3173"/>
                    <a:pt x="479" y="3379"/>
                    <a:pt x="662" y="3538"/>
                  </a:cubicBezTo>
                  <a:cubicBezTo>
                    <a:pt x="845" y="3721"/>
                    <a:pt x="1050" y="3858"/>
                    <a:pt x="1278" y="3949"/>
                  </a:cubicBezTo>
                  <a:cubicBezTo>
                    <a:pt x="1529" y="4041"/>
                    <a:pt x="1780" y="4086"/>
                    <a:pt x="2054" y="4086"/>
                  </a:cubicBezTo>
                  <a:cubicBezTo>
                    <a:pt x="2260" y="4086"/>
                    <a:pt x="2488" y="4063"/>
                    <a:pt x="2693" y="3995"/>
                  </a:cubicBezTo>
                  <a:cubicBezTo>
                    <a:pt x="2899" y="3926"/>
                    <a:pt x="3082" y="3835"/>
                    <a:pt x="3287" y="3698"/>
                  </a:cubicBezTo>
                  <a:cubicBezTo>
                    <a:pt x="3470" y="3538"/>
                    <a:pt x="3629" y="3379"/>
                    <a:pt x="3766" y="3150"/>
                  </a:cubicBezTo>
                  <a:cubicBezTo>
                    <a:pt x="3903" y="2991"/>
                    <a:pt x="3995" y="2762"/>
                    <a:pt x="4040" y="2511"/>
                  </a:cubicBezTo>
                  <a:cubicBezTo>
                    <a:pt x="4109" y="2283"/>
                    <a:pt x="4109" y="2055"/>
                    <a:pt x="4086" y="1781"/>
                  </a:cubicBezTo>
                  <a:cubicBezTo>
                    <a:pt x="4040" y="1438"/>
                    <a:pt x="3926" y="1119"/>
                    <a:pt x="3721" y="845"/>
                  </a:cubicBezTo>
                  <a:cubicBezTo>
                    <a:pt x="3492" y="525"/>
                    <a:pt x="3173" y="297"/>
                    <a:pt x="2830" y="137"/>
                  </a:cubicBezTo>
                  <a:cubicBezTo>
                    <a:pt x="2762" y="115"/>
                    <a:pt x="2693" y="92"/>
                    <a:pt x="2625" y="69"/>
                  </a:cubicBezTo>
                  <a:lnTo>
                    <a:pt x="2579" y="69"/>
                  </a:lnTo>
                  <a:cubicBezTo>
                    <a:pt x="2442" y="23"/>
                    <a:pt x="2283" y="0"/>
                    <a:pt x="2100" y="0"/>
                  </a:cubicBezTo>
                  <a:close/>
                </a:path>
              </a:pathLst>
            </a:custGeom>
            <a:solidFill>
              <a:srgbClr val="BEB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8"/>
            <p:cNvSpPr/>
            <p:nvPr/>
          </p:nvSpPr>
          <p:spPr>
            <a:xfrm>
              <a:off x="7998404" y="2448215"/>
              <a:ext cx="116306" cy="85914"/>
            </a:xfrm>
            <a:custGeom>
              <a:avLst/>
              <a:gdLst/>
              <a:ahLst/>
              <a:cxnLst/>
              <a:rect l="l" t="t" r="r" b="b"/>
              <a:pathLst>
                <a:path w="4156" h="3070" extrusionOk="0">
                  <a:moveTo>
                    <a:pt x="275" y="0"/>
                  </a:moveTo>
                  <a:cubicBezTo>
                    <a:pt x="206" y="0"/>
                    <a:pt x="115" y="46"/>
                    <a:pt x="69" y="114"/>
                  </a:cubicBezTo>
                  <a:cubicBezTo>
                    <a:pt x="1" y="228"/>
                    <a:pt x="24" y="365"/>
                    <a:pt x="138" y="457"/>
                  </a:cubicBezTo>
                  <a:cubicBezTo>
                    <a:pt x="1325" y="1301"/>
                    <a:pt x="2512" y="2146"/>
                    <a:pt x="3721" y="3013"/>
                  </a:cubicBezTo>
                  <a:lnTo>
                    <a:pt x="3744" y="3013"/>
                  </a:lnTo>
                  <a:cubicBezTo>
                    <a:pt x="3792" y="3051"/>
                    <a:pt x="3848" y="3069"/>
                    <a:pt x="3901" y="3069"/>
                  </a:cubicBezTo>
                  <a:cubicBezTo>
                    <a:pt x="3976" y="3069"/>
                    <a:pt x="4047" y="3034"/>
                    <a:pt x="4087" y="2967"/>
                  </a:cubicBezTo>
                  <a:cubicBezTo>
                    <a:pt x="4155" y="2853"/>
                    <a:pt x="4132" y="2694"/>
                    <a:pt x="4041" y="2625"/>
                  </a:cubicBezTo>
                  <a:lnTo>
                    <a:pt x="4018" y="2625"/>
                  </a:lnTo>
                  <a:cubicBezTo>
                    <a:pt x="2808" y="1758"/>
                    <a:pt x="1622" y="913"/>
                    <a:pt x="412" y="46"/>
                  </a:cubicBezTo>
                  <a:cubicBezTo>
                    <a:pt x="366" y="23"/>
                    <a:pt x="321" y="0"/>
                    <a:pt x="275"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8"/>
            <p:cNvSpPr/>
            <p:nvPr/>
          </p:nvSpPr>
          <p:spPr>
            <a:xfrm>
              <a:off x="7966473" y="2496125"/>
              <a:ext cx="115018" cy="84795"/>
            </a:xfrm>
            <a:custGeom>
              <a:avLst/>
              <a:gdLst/>
              <a:ahLst/>
              <a:cxnLst/>
              <a:rect l="l" t="t" r="r" b="b"/>
              <a:pathLst>
                <a:path w="4110" h="3030" extrusionOk="0">
                  <a:moveTo>
                    <a:pt x="275" y="0"/>
                  </a:moveTo>
                  <a:cubicBezTo>
                    <a:pt x="183" y="0"/>
                    <a:pt x="115" y="46"/>
                    <a:pt x="69" y="114"/>
                  </a:cubicBezTo>
                  <a:cubicBezTo>
                    <a:pt x="1" y="228"/>
                    <a:pt x="24" y="365"/>
                    <a:pt x="138" y="457"/>
                  </a:cubicBezTo>
                  <a:cubicBezTo>
                    <a:pt x="1325" y="1301"/>
                    <a:pt x="2511" y="2146"/>
                    <a:pt x="3698" y="2990"/>
                  </a:cubicBezTo>
                  <a:cubicBezTo>
                    <a:pt x="3734" y="3017"/>
                    <a:pt x="3781" y="3030"/>
                    <a:pt x="3830" y="3030"/>
                  </a:cubicBezTo>
                  <a:cubicBezTo>
                    <a:pt x="3905" y="3030"/>
                    <a:pt x="3985" y="3000"/>
                    <a:pt x="4041" y="2945"/>
                  </a:cubicBezTo>
                  <a:cubicBezTo>
                    <a:pt x="4109" y="2830"/>
                    <a:pt x="4086" y="2671"/>
                    <a:pt x="3972" y="2579"/>
                  </a:cubicBezTo>
                  <a:cubicBezTo>
                    <a:pt x="2785" y="1735"/>
                    <a:pt x="1598" y="890"/>
                    <a:pt x="412" y="46"/>
                  </a:cubicBezTo>
                  <a:cubicBezTo>
                    <a:pt x="366" y="23"/>
                    <a:pt x="320" y="0"/>
                    <a:pt x="275"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8"/>
            <p:cNvSpPr/>
            <p:nvPr/>
          </p:nvSpPr>
          <p:spPr>
            <a:xfrm>
              <a:off x="8671052" y="2997533"/>
              <a:ext cx="68367" cy="51436"/>
            </a:xfrm>
            <a:custGeom>
              <a:avLst/>
              <a:gdLst/>
              <a:ahLst/>
              <a:cxnLst/>
              <a:rect l="l" t="t" r="r" b="b"/>
              <a:pathLst>
                <a:path w="2443" h="1838" extrusionOk="0">
                  <a:moveTo>
                    <a:pt x="274" y="1"/>
                  </a:moveTo>
                  <a:cubicBezTo>
                    <a:pt x="205" y="1"/>
                    <a:pt x="137" y="47"/>
                    <a:pt x="68" y="115"/>
                  </a:cubicBezTo>
                  <a:cubicBezTo>
                    <a:pt x="0" y="206"/>
                    <a:pt x="23" y="366"/>
                    <a:pt x="137" y="457"/>
                  </a:cubicBezTo>
                  <a:cubicBezTo>
                    <a:pt x="753" y="891"/>
                    <a:pt x="1392" y="1348"/>
                    <a:pt x="2009" y="1781"/>
                  </a:cubicBezTo>
                  <a:cubicBezTo>
                    <a:pt x="2056" y="1819"/>
                    <a:pt x="2112" y="1838"/>
                    <a:pt x="2165" y="1838"/>
                  </a:cubicBezTo>
                  <a:cubicBezTo>
                    <a:pt x="2240" y="1838"/>
                    <a:pt x="2311" y="1802"/>
                    <a:pt x="2351" y="1736"/>
                  </a:cubicBezTo>
                  <a:cubicBezTo>
                    <a:pt x="2442" y="1621"/>
                    <a:pt x="2419" y="1462"/>
                    <a:pt x="2305" y="1393"/>
                  </a:cubicBezTo>
                  <a:cubicBezTo>
                    <a:pt x="1666" y="937"/>
                    <a:pt x="1050" y="503"/>
                    <a:pt x="434" y="47"/>
                  </a:cubicBezTo>
                  <a:cubicBezTo>
                    <a:pt x="388" y="24"/>
                    <a:pt x="320" y="1"/>
                    <a:pt x="274" y="1"/>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8"/>
            <p:cNvSpPr/>
            <p:nvPr/>
          </p:nvSpPr>
          <p:spPr>
            <a:xfrm>
              <a:off x="8704885" y="2950266"/>
              <a:ext cx="68395" cy="50989"/>
            </a:xfrm>
            <a:custGeom>
              <a:avLst/>
              <a:gdLst/>
              <a:ahLst/>
              <a:cxnLst/>
              <a:rect l="l" t="t" r="r" b="b"/>
              <a:pathLst>
                <a:path w="2444" h="1822" extrusionOk="0">
                  <a:moveTo>
                    <a:pt x="275" y="1"/>
                  </a:moveTo>
                  <a:cubicBezTo>
                    <a:pt x="206" y="1"/>
                    <a:pt x="115" y="24"/>
                    <a:pt x="69" y="92"/>
                  </a:cubicBezTo>
                  <a:cubicBezTo>
                    <a:pt x="1" y="206"/>
                    <a:pt x="24" y="366"/>
                    <a:pt x="138" y="435"/>
                  </a:cubicBezTo>
                  <a:cubicBezTo>
                    <a:pt x="754" y="891"/>
                    <a:pt x="1393" y="1325"/>
                    <a:pt x="2009" y="1781"/>
                  </a:cubicBezTo>
                  <a:cubicBezTo>
                    <a:pt x="2054" y="1808"/>
                    <a:pt x="2107" y="1821"/>
                    <a:pt x="2157" y="1821"/>
                  </a:cubicBezTo>
                  <a:cubicBezTo>
                    <a:pt x="2235" y="1821"/>
                    <a:pt x="2310" y="1791"/>
                    <a:pt x="2352" y="1736"/>
                  </a:cubicBezTo>
                  <a:cubicBezTo>
                    <a:pt x="2443" y="1621"/>
                    <a:pt x="2420" y="1462"/>
                    <a:pt x="2306" y="1370"/>
                  </a:cubicBezTo>
                  <a:cubicBezTo>
                    <a:pt x="1667" y="937"/>
                    <a:pt x="1051" y="480"/>
                    <a:pt x="412" y="46"/>
                  </a:cubicBezTo>
                  <a:cubicBezTo>
                    <a:pt x="366" y="1"/>
                    <a:pt x="320" y="1"/>
                    <a:pt x="275" y="1"/>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8"/>
            <p:cNvSpPr/>
            <p:nvPr/>
          </p:nvSpPr>
          <p:spPr>
            <a:xfrm>
              <a:off x="8137042" y="2417543"/>
              <a:ext cx="651547" cy="466118"/>
            </a:xfrm>
            <a:custGeom>
              <a:avLst/>
              <a:gdLst/>
              <a:ahLst/>
              <a:cxnLst/>
              <a:rect l="l" t="t" r="r" b="b"/>
              <a:pathLst>
                <a:path w="23282" h="16656" extrusionOk="0">
                  <a:moveTo>
                    <a:pt x="274" y="1"/>
                  </a:moveTo>
                  <a:cubicBezTo>
                    <a:pt x="183" y="1"/>
                    <a:pt x="114" y="23"/>
                    <a:pt x="69" y="92"/>
                  </a:cubicBezTo>
                  <a:cubicBezTo>
                    <a:pt x="0" y="206"/>
                    <a:pt x="23" y="366"/>
                    <a:pt x="114" y="434"/>
                  </a:cubicBezTo>
                  <a:cubicBezTo>
                    <a:pt x="3173" y="2603"/>
                    <a:pt x="6231" y="4771"/>
                    <a:pt x="9267" y="6939"/>
                  </a:cubicBezTo>
                  <a:cubicBezTo>
                    <a:pt x="12257" y="9062"/>
                    <a:pt x="15270" y="11208"/>
                    <a:pt x="18260" y="13331"/>
                  </a:cubicBezTo>
                  <a:cubicBezTo>
                    <a:pt x="19767" y="14403"/>
                    <a:pt x="21273" y="15476"/>
                    <a:pt x="22780" y="16549"/>
                  </a:cubicBezTo>
                  <a:cubicBezTo>
                    <a:pt x="22780" y="16549"/>
                    <a:pt x="22803" y="16572"/>
                    <a:pt x="22803" y="16572"/>
                  </a:cubicBezTo>
                  <a:cubicBezTo>
                    <a:pt x="22825" y="16572"/>
                    <a:pt x="22848" y="16595"/>
                    <a:pt x="22848" y="16617"/>
                  </a:cubicBezTo>
                  <a:cubicBezTo>
                    <a:pt x="22891" y="16643"/>
                    <a:pt x="22940" y="16656"/>
                    <a:pt x="22989" y="16656"/>
                  </a:cubicBezTo>
                  <a:cubicBezTo>
                    <a:pt x="23069" y="16656"/>
                    <a:pt x="23148" y="16620"/>
                    <a:pt x="23191" y="16549"/>
                  </a:cubicBezTo>
                  <a:cubicBezTo>
                    <a:pt x="23282" y="16435"/>
                    <a:pt x="23259" y="16275"/>
                    <a:pt x="23145" y="16206"/>
                  </a:cubicBezTo>
                  <a:cubicBezTo>
                    <a:pt x="20611" y="14403"/>
                    <a:pt x="18078" y="12600"/>
                    <a:pt x="15567" y="10820"/>
                  </a:cubicBezTo>
                  <a:cubicBezTo>
                    <a:pt x="12554" y="8674"/>
                    <a:pt x="9564" y="6551"/>
                    <a:pt x="6574" y="4429"/>
                  </a:cubicBezTo>
                  <a:cubicBezTo>
                    <a:pt x="4519" y="2968"/>
                    <a:pt x="2465" y="1507"/>
                    <a:pt x="411" y="46"/>
                  </a:cubicBezTo>
                  <a:cubicBezTo>
                    <a:pt x="365" y="1"/>
                    <a:pt x="320" y="1"/>
                    <a:pt x="274"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8"/>
            <p:cNvSpPr/>
            <p:nvPr/>
          </p:nvSpPr>
          <p:spPr>
            <a:xfrm>
              <a:off x="8115298" y="2444381"/>
              <a:ext cx="651575" cy="466146"/>
            </a:xfrm>
            <a:custGeom>
              <a:avLst/>
              <a:gdLst/>
              <a:ahLst/>
              <a:cxnLst/>
              <a:rect l="l" t="t" r="r" b="b"/>
              <a:pathLst>
                <a:path w="23283" h="16657" extrusionOk="0">
                  <a:moveTo>
                    <a:pt x="275" y="0"/>
                  </a:moveTo>
                  <a:cubicBezTo>
                    <a:pt x="184" y="0"/>
                    <a:pt x="115" y="46"/>
                    <a:pt x="69" y="114"/>
                  </a:cubicBezTo>
                  <a:cubicBezTo>
                    <a:pt x="1" y="228"/>
                    <a:pt x="24" y="388"/>
                    <a:pt x="138" y="457"/>
                  </a:cubicBezTo>
                  <a:cubicBezTo>
                    <a:pt x="3128" y="2602"/>
                    <a:pt x="6141" y="4725"/>
                    <a:pt x="9131" y="6871"/>
                  </a:cubicBezTo>
                  <a:lnTo>
                    <a:pt x="18512" y="13536"/>
                  </a:lnTo>
                  <a:cubicBezTo>
                    <a:pt x="19950" y="14563"/>
                    <a:pt x="21411" y="15590"/>
                    <a:pt x="22849" y="16617"/>
                  </a:cubicBezTo>
                  <a:cubicBezTo>
                    <a:pt x="22894" y="16644"/>
                    <a:pt x="22946" y="16657"/>
                    <a:pt x="22997" y="16657"/>
                  </a:cubicBezTo>
                  <a:cubicBezTo>
                    <a:pt x="23075" y="16657"/>
                    <a:pt x="23150" y="16627"/>
                    <a:pt x="23191" y="16571"/>
                  </a:cubicBezTo>
                  <a:cubicBezTo>
                    <a:pt x="23283" y="16457"/>
                    <a:pt x="23237" y="16297"/>
                    <a:pt x="23146" y="16229"/>
                  </a:cubicBezTo>
                  <a:cubicBezTo>
                    <a:pt x="20863" y="14586"/>
                    <a:pt x="18558" y="12965"/>
                    <a:pt x="16275" y="11344"/>
                  </a:cubicBezTo>
                  <a:cubicBezTo>
                    <a:pt x="13194" y="9130"/>
                    <a:pt x="10090" y="6939"/>
                    <a:pt x="6986" y="4748"/>
                  </a:cubicBezTo>
                  <a:cubicBezTo>
                    <a:pt x="4794" y="3173"/>
                    <a:pt x="2603" y="1621"/>
                    <a:pt x="412" y="46"/>
                  </a:cubicBezTo>
                  <a:cubicBezTo>
                    <a:pt x="366" y="23"/>
                    <a:pt x="321" y="0"/>
                    <a:pt x="275"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8"/>
            <p:cNvSpPr/>
            <p:nvPr/>
          </p:nvSpPr>
          <p:spPr>
            <a:xfrm>
              <a:off x="7965830" y="2447571"/>
              <a:ext cx="46035" cy="61343"/>
            </a:xfrm>
            <a:custGeom>
              <a:avLst/>
              <a:gdLst/>
              <a:ahLst/>
              <a:cxnLst/>
              <a:rect l="l" t="t" r="r" b="b"/>
              <a:pathLst>
                <a:path w="1645" h="2192" extrusionOk="0">
                  <a:moveTo>
                    <a:pt x="1096" y="731"/>
                  </a:moveTo>
                  <a:cubicBezTo>
                    <a:pt x="1096" y="754"/>
                    <a:pt x="1074" y="754"/>
                    <a:pt x="1074" y="776"/>
                  </a:cubicBezTo>
                  <a:cubicBezTo>
                    <a:pt x="1074" y="754"/>
                    <a:pt x="1096" y="731"/>
                    <a:pt x="1096" y="731"/>
                  </a:cubicBezTo>
                  <a:close/>
                  <a:moveTo>
                    <a:pt x="1348" y="0"/>
                  </a:moveTo>
                  <a:cubicBezTo>
                    <a:pt x="1325" y="0"/>
                    <a:pt x="1302" y="0"/>
                    <a:pt x="1256" y="23"/>
                  </a:cubicBezTo>
                  <a:cubicBezTo>
                    <a:pt x="914" y="183"/>
                    <a:pt x="640" y="480"/>
                    <a:pt x="412" y="799"/>
                  </a:cubicBezTo>
                  <a:cubicBezTo>
                    <a:pt x="206" y="1119"/>
                    <a:pt x="24" y="1507"/>
                    <a:pt x="24" y="1918"/>
                  </a:cubicBezTo>
                  <a:cubicBezTo>
                    <a:pt x="1" y="1986"/>
                    <a:pt x="24" y="2055"/>
                    <a:pt x="69" y="2100"/>
                  </a:cubicBezTo>
                  <a:cubicBezTo>
                    <a:pt x="92" y="2146"/>
                    <a:pt x="161" y="2192"/>
                    <a:pt x="229" y="2192"/>
                  </a:cubicBezTo>
                  <a:cubicBezTo>
                    <a:pt x="298" y="2192"/>
                    <a:pt x="366" y="2192"/>
                    <a:pt x="412" y="2146"/>
                  </a:cubicBezTo>
                  <a:cubicBezTo>
                    <a:pt x="457" y="2100"/>
                    <a:pt x="503" y="2032"/>
                    <a:pt x="503" y="1986"/>
                  </a:cubicBezTo>
                  <a:cubicBezTo>
                    <a:pt x="503" y="1872"/>
                    <a:pt x="526" y="1781"/>
                    <a:pt x="526" y="1689"/>
                  </a:cubicBezTo>
                  <a:cubicBezTo>
                    <a:pt x="571" y="1530"/>
                    <a:pt x="640" y="1393"/>
                    <a:pt x="731" y="1233"/>
                  </a:cubicBezTo>
                  <a:cubicBezTo>
                    <a:pt x="823" y="1050"/>
                    <a:pt x="960" y="891"/>
                    <a:pt x="1119" y="731"/>
                  </a:cubicBezTo>
                  <a:cubicBezTo>
                    <a:pt x="1188" y="639"/>
                    <a:pt x="1302" y="571"/>
                    <a:pt x="1393" y="503"/>
                  </a:cubicBezTo>
                  <a:cubicBezTo>
                    <a:pt x="1416" y="503"/>
                    <a:pt x="1439" y="480"/>
                    <a:pt x="1462" y="480"/>
                  </a:cubicBezTo>
                  <a:cubicBezTo>
                    <a:pt x="1576" y="411"/>
                    <a:pt x="1644" y="274"/>
                    <a:pt x="1576" y="160"/>
                  </a:cubicBezTo>
                  <a:cubicBezTo>
                    <a:pt x="1553" y="69"/>
                    <a:pt x="1462" y="0"/>
                    <a:pt x="1348"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8"/>
            <p:cNvSpPr/>
            <p:nvPr/>
          </p:nvSpPr>
          <p:spPr>
            <a:xfrm>
              <a:off x="8067415" y="2521676"/>
              <a:ext cx="47910" cy="60056"/>
            </a:xfrm>
            <a:custGeom>
              <a:avLst/>
              <a:gdLst/>
              <a:ahLst/>
              <a:cxnLst/>
              <a:rect l="l" t="t" r="r" b="b"/>
              <a:pathLst>
                <a:path w="1712" h="2146" extrusionOk="0">
                  <a:moveTo>
                    <a:pt x="1438" y="0"/>
                  </a:moveTo>
                  <a:cubicBezTo>
                    <a:pt x="1392" y="0"/>
                    <a:pt x="1324" y="23"/>
                    <a:pt x="1278" y="46"/>
                  </a:cubicBezTo>
                  <a:cubicBezTo>
                    <a:pt x="1233" y="91"/>
                    <a:pt x="1210" y="160"/>
                    <a:pt x="1187" y="206"/>
                  </a:cubicBezTo>
                  <a:cubicBezTo>
                    <a:pt x="1187" y="228"/>
                    <a:pt x="1187" y="251"/>
                    <a:pt x="1187" y="251"/>
                  </a:cubicBezTo>
                  <a:cubicBezTo>
                    <a:pt x="1141" y="434"/>
                    <a:pt x="1050" y="616"/>
                    <a:pt x="982" y="776"/>
                  </a:cubicBezTo>
                  <a:cubicBezTo>
                    <a:pt x="845" y="1004"/>
                    <a:pt x="708" y="1187"/>
                    <a:pt x="525" y="1370"/>
                  </a:cubicBezTo>
                  <a:cubicBezTo>
                    <a:pt x="411" y="1484"/>
                    <a:pt x="274" y="1598"/>
                    <a:pt x="114" y="1689"/>
                  </a:cubicBezTo>
                  <a:cubicBezTo>
                    <a:pt x="46" y="1735"/>
                    <a:pt x="23" y="1803"/>
                    <a:pt x="23" y="1872"/>
                  </a:cubicBezTo>
                  <a:cubicBezTo>
                    <a:pt x="0" y="1917"/>
                    <a:pt x="23" y="1986"/>
                    <a:pt x="69" y="2032"/>
                  </a:cubicBezTo>
                  <a:cubicBezTo>
                    <a:pt x="114" y="2100"/>
                    <a:pt x="160" y="2123"/>
                    <a:pt x="228" y="2146"/>
                  </a:cubicBezTo>
                  <a:cubicBezTo>
                    <a:pt x="297" y="2146"/>
                    <a:pt x="342" y="2123"/>
                    <a:pt x="411" y="2077"/>
                  </a:cubicBezTo>
                  <a:cubicBezTo>
                    <a:pt x="730" y="1895"/>
                    <a:pt x="982" y="1621"/>
                    <a:pt x="1210" y="1324"/>
                  </a:cubicBezTo>
                  <a:cubicBezTo>
                    <a:pt x="1438" y="1004"/>
                    <a:pt x="1598" y="662"/>
                    <a:pt x="1689" y="274"/>
                  </a:cubicBezTo>
                  <a:cubicBezTo>
                    <a:pt x="1712" y="137"/>
                    <a:pt x="1598" y="23"/>
                    <a:pt x="1461"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8"/>
            <p:cNvSpPr/>
            <p:nvPr/>
          </p:nvSpPr>
          <p:spPr>
            <a:xfrm>
              <a:off x="8115941" y="2417543"/>
              <a:ext cx="34533" cy="40746"/>
            </a:xfrm>
            <a:custGeom>
              <a:avLst/>
              <a:gdLst/>
              <a:ahLst/>
              <a:cxnLst/>
              <a:rect l="l" t="t" r="r" b="b"/>
              <a:pathLst>
                <a:path w="1234" h="1456" extrusionOk="0">
                  <a:moveTo>
                    <a:pt x="914" y="617"/>
                  </a:moveTo>
                  <a:cubicBezTo>
                    <a:pt x="891" y="617"/>
                    <a:pt x="891" y="617"/>
                    <a:pt x="891" y="640"/>
                  </a:cubicBezTo>
                  <a:cubicBezTo>
                    <a:pt x="891" y="640"/>
                    <a:pt x="891" y="617"/>
                    <a:pt x="914" y="617"/>
                  </a:cubicBezTo>
                  <a:close/>
                  <a:moveTo>
                    <a:pt x="937" y="1"/>
                  </a:moveTo>
                  <a:cubicBezTo>
                    <a:pt x="891" y="1"/>
                    <a:pt x="845" y="23"/>
                    <a:pt x="800" y="69"/>
                  </a:cubicBezTo>
                  <a:cubicBezTo>
                    <a:pt x="457" y="320"/>
                    <a:pt x="138" y="685"/>
                    <a:pt x="24" y="1119"/>
                  </a:cubicBezTo>
                  <a:cubicBezTo>
                    <a:pt x="24" y="1165"/>
                    <a:pt x="1" y="1233"/>
                    <a:pt x="24" y="1302"/>
                  </a:cubicBezTo>
                  <a:cubicBezTo>
                    <a:pt x="69" y="1347"/>
                    <a:pt x="115" y="1416"/>
                    <a:pt x="161" y="1439"/>
                  </a:cubicBezTo>
                  <a:cubicBezTo>
                    <a:pt x="195" y="1450"/>
                    <a:pt x="229" y="1456"/>
                    <a:pt x="263" y="1456"/>
                  </a:cubicBezTo>
                  <a:cubicBezTo>
                    <a:pt x="298" y="1456"/>
                    <a:pt x="332" y="1450"/>
                    <a:pt x="366" y="1439"/>
                  </a:cubicBezTo>
                  <a:cubicBezTo>
                    <a:pt x="412" y="1416"/>
                    <a:pt x="480" y="1347"/>
                    <a:pt x="480" y="1302"/>
                  </a:cubicBezTo>
                  <a:cubicBezTo>
                    <a:pt x="526" y="1187"/>
                    <a:pt x="571" y="1073"/>
                    <a:pt x="617" y="982"/>
                  </a:cubicBezTo>
                  <a:cubicBezTo>
                    <a:pt x="686" y="868"/>
                    <a:pt x="777" y="754"/>
                    <a:pt x="868" y="640"/>
                  </a:cubicBezTo>
                  <a:cubicBezTo>
                    <a:pt x="937" y="571"/>
                    <a:pt x="1028" y="503"/>
                    <a:pt x="1096" y="457"/>
                  </a:cubicBezTo>
                  <a:cubicBezTo>
                    <a:pt x="1211" y="366"/>
                    <a:pt x="1233" y="206"/>
                    <a:pt x="1142" y="115"/>
                  </a:cubicBezTo>
                  <a:cubicBezTo>
                    <a:pt x="1096" y="46"/>
                    <a:pt x="1028" y="1"/>
                    <a:pt x="937"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8"/>
            <p:cNvSpPr/>
            <p:nvPr/>
          </p:nvSpPr>
          <p:spPr>
            <a:xfrm>
              <a:off x="8753439" y="2870425"/>
              <a:ext cx="34533" cy="39879"/>
            </a:xfrm>
            <a:custGeom>
              <a:avLst/>
              <a:gdLst/>
              <a:ahLst/>
              <a:cxnLst/>
              <a:rect l="l" t="t" r="r" b="b"/>
              <a:pathLst>
                <a:path w="1234" h="1425" extrusionOk="0">
                  <a:moveTo>
                    <a:pt x="959" y="1"/>
                  </a:moveTo>
                  <a:cubicBezTo>
                    <a:pt x="868" y="1"/>
                    <a:pt x="777" y="69"/>
                    <a:pt x="731" y="160"/>
                  </a:cubicBezTo>
                  <a:cubicBezTo>
                    <a:pt x="685" y="275"/>
                    <a:pt x="640" y="366"/>
                    <a:pt x="594" y="480"/>
                  </a:cubicBezTo>
                  <a:cubicBezTo>
                    <a:pt x="525" y="594"/>
                    <a:pt x="434" y="708"/>
                    <a:pt x="320" y="822"/>
                  </a:cubicBezTo>
                  <a:cubicBezTo>
                    <a:pt x="274" y="868"/>
                    <a:pt x="183" y="937"/>
                    <a:pt x="115" y="982"/>
                  </a:cubicBezTo>
                  <a:cubicBezTo>
                    <a:pt x="0" y="1051"/>
                    <a:pt x="0" y="1233"/>
                    <a:pt x="69" y="1325"/>
                  </a:cubicBezTo>
                  <a:cubicBezTo>
                    <a:pt x="115" y="1370"/>
                    <a:pt x="160" y="1416"/>
                    <a:pt x="229" y="1416"/>
                  </a:cubicBezTo>
                  <a:cubicBezTo>
                    <a:pt x="247" y="1422"/>
                    <a:pt x="265" y="1425"/>
                    <a:pt x="283" y="1425"/>
                  </a:cubicBezTo>
                  <a:cubicBezTo>
                    <a:pt x="332" y="1425"/>
                    <a:pt x="378" y="1404"/>
                    <a:pt x="411" y="1370"/>
                  </a:cubicBezTo>
                  <a:cubicBezTo>
                    <a:pt x="777" y="1142"/>
                    <a:pt x="1028" y="754"/>
                    <a:pt x="1187" y="343"/>
                  </a:cubicBezTo>
                  <a:cubicBezTo>
                    <a:pt x="1233" y="229"/>
                    <a:pt x="1165" y="69"/>
                    <a:pt x="1050" y="23"/>
                  </a:cubicBezTo>
                  <a:cubicBezTo>
                    <a:pt x="1028" y="23"/>
                    <a:pt x="982" y="1"/>
                    <a:pt x="959" y="1"/>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8"/>
            <p:cNvSpPr/>
            <p:nvPr/>
          </p:nvSpPr>
          <p:spPr>
            <a:xfrm>
              <a:off x="8671667" y="2949007"/>
              <a:ext cx="46679" cy="61427"/>
            </a:xfrm>
            <a:custGeom>
              <a:avLst/>
              <a:gdLst/>
              <a:ahLst/>
              <a:cxnLst/>
              <a:rect l="l" t="t" r="r" b="b"/>
              <a:pathLst>
                <a:path w="1668" h="2195" extrusionOk="0">
                  <a:moveTo>
                    <a:pt x="1393" y="0"/>
                  </a:moveTo>
                  <a:cubicBezTo>
                    <a:pt x="1348" y="0"/>
                    <a:pt x="1279" y="23"/>
                    <a:pt x="1256" y="46"/>
                  </a:cubicBezTo>
                  <a:cubicBezTo>
                    <a:pt x="959" y="274"/>
                    <a:pt x="708" y="548"/>
                    <a:pt x="480" y="845"/>
                  </a:cubicBezTo>
                  <a:cubicBezTo>
                    <a:pt x="275" y="1164"/>
                    <a:pt x="92" y="1529"/>
                    <a:pt x="24" y="1918"/>
                  </a:cubicBezTo>
                  <a:cubicBezTo>
                    <a:pt x="1" y="2054"/>
                    <a:pt x="115" y="2169"/>
                    <a:pt x="252" y="2191"/>
                  </a:cubicBezTo>
                  <a:cubicBezTo>
                    <a:pt x="264" y="2193"/>
                    <a:pt x="275" y="2194"/>
                    <a:pt x="286" y="2194"/>
                  </a:cubicBezTo>
                  <a:cubicBezTo>
                    <a:pt x="404" y="2194"/>
                    <a:pt x="484" y="2088"/>
                    <a:pt x="526" y="1963"/>
                  </a:cubicBezTo>
                  <a:cubicBezTo>
                    <a:pt x="526" y="1940"/>
                    <a:pt x="526" y="1895"/>
                    <a:pt x="526" y="1872"/>
                  </a:cubicBezTo>
                  <a:cubicBezTo>
                    <a:pt x="594" y="1689"/>
                    <a:pt x="663" y="1529"/>
                    <a:pt x="754" y="1347"/>
                  </a:cubicBezTo>
                  <a:cubicBezTo>
                    <a:pt x="886" y="1127"/>
                    <a:pt x="1039" y="907"/>
                    <a:pt x="1234" y="708"/>
                  </a:cubicBezTo>
                  <a:lnTo>
                    <a:pt x="1234" y="708"/>
                  </a:lnTo>
                  <a:cubicBezTo>
                    <a:pt x="1234" y="708"/>
                    <a:pt x="1233" y="708"/>
                    <a:pt x="1233" y="708"/>
                  </a:cubicBezTo>
                  <a:cubicBezTo>
                    <a:pt x="1234" y="707"/>
                    <a:pt x="1234" y="707"/>
                    <a:pt x="1235" y="707"/>
                  </a:cubicBezTo>
                  <a:lnTo>
                    <a:pt x="1235" y="707"/>
                  </a:lnTo>
                  <a:cubicBezTo>
                    <a:pt x="1234" y="707"/>
                    <a:pt x="1234" y="707"/>
                    <a:pt x="1234" y="708"/>
                  </a:cubicBezTo>
                  <a:lnTo>
                    <a:pt x="1234" y="708"/>
                  </a:lnTo>
                  <a:cubicBezTo>
                    <a:pt x="1250" y="708"/>
                    <a:pt x="1254" y="696"/>
                    <a:pt x="1256" y="690"/>
                  </a:cubicBezTo>
                  <a:lnTo>
                    <a:pt x="1256" y="690"/>
                  </a:lnTo>
                  <a:cubicBezTo>
                    <a:pt x="1249" y="695"/>
                    <a:pt x="1242" y="701"/>
                    <a:pt x="1235" y="707"/>
                  </a:cubicBezTo>
                  <a:lnTo>
                    <a:pt x="1235" y="707"/>
                  </a:lnTo>
                  <a:cubicBezTo>
                    <a:pt x="1242" y="699"/>
                    <a:pt x="1249" y="692"/>
                    <a:pt x="1256" y="685"/>
                  </a:cubicBezTo>
                  <a:lnTo>
                    <a:pt x="1256" y="685"/>
                  </a:lnTo>
                  <a:cubicBezTo>
                    <a:pt x="1256" y="685"/>
                    <a:pt x="1256" y="687"/>
                    <a:pt x="1256" y="690"/>
                  </a:cubicBezTo>
                  <a:lnTo>
                    <a:pt x="1256" y="690"/>
                  </a:lnTo>
                  <a:cubicBezTo>
                    <a:pt x="1360" y="604"/>
                    <a:pt x="1446" y="519"/>
                    <a:pt x="1553" y="434"/>
                  </a:cubicBezTo>
                  <a:cubicBezTo>
                    <a:pt x="1644" y="365"/>
                    <a:pt x="1667" y="206"/>
                    <a:pt x="1599" y="91"/>
                  </a:cubicBezTo>
                  <a:cubicBezTo>
                    <a:pt x="1553" y="23"/>
                    <a:pt x="1462" y="0"/>
                    <a:pt x="1393" y="0"/>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8"/>
            <p:cNvSpPr/>
            <p:nvPr/>
          </p:nvSpPr>
          <p:spPr>
            <a:xfrm>
              <a:off x="8725958" y="2988605"/>
              <a:ext cx="46679" cy="60084"/>
            </a:xfrm>
            <a:custGeom>
              <a:avLst/>
              <a:gdLst/>
              <a:ahLst/>
              <a:cxnLst/>
              <a:rect l="l" t="t" r="r" b="b"/>
              <a:pathLst>
                <a:path w="1668" h="2147" extrusionOk="0">
                  <a:moveTo>
                    <a:pt x="1416" y="0"/>
                  </a:moveTo>
                  <a:cubicBezTo>
                    <a:pt x="1279" y="0"/>
                    <a:pt x="1188" y="92"/>
                    <a:pt x="1165" y="206"/>
                  </a:cubicBezTo>
                  <a:cubicBezTo>
                    <a:pt x="1165" y="251"/>
                    <a:pt x="1142" y="297"/>
                    <a:pt x="1142" y="343"/>
                  </a:cubicBezTo>
                  <a:cubicBezTo>
                    <a:pt x="1097" y="503"/>
                    <a:pt x="1028" y="662"/>
                    <a:pt x="937" y="822"/>
                  </a:cubicBezTo>
                  <a:cubicBezTo>
                    <a:pt x="823" y="1027"/>
                    <a:pt x="686" y="1210"/>
                    <a:pt x="503" y="1393"/>
                  </a:cubicBezTo>
                  <a:cubicBezTo>
                    <a:pt x="412" y="1484"/>
                    <a:pt x="298" y="1575"/>
                    <a:pt x="184" y="1644"/>
                  </a:cubicBezTo>
                  <a:cubicBezTo>
                    <a:pt x="184" y="1667"/>
                    <a:pt x="161" y="1667"/>
                    <a:pt x="161" y="1667"/>
                  </a:cubicBezTo>
                  <a:cubicBezTo>
                    <a:pt x="92" y="1712"/>
                    <a:pt x="47" y="1735"/>
                    <a:pt x="24" y="1804"/>
                  </a:cubicBezTo>
                  <a:cubicBezTo>
                    <a:pt x="1" y="1872"/>
                    <a:pt x="1" y="1940"/>
                    <a:pt x="24" y="1986"/>
                  </a:cubicBezTo>
                  <a:cubicBezTo>
                    <a:pt x="59" y="2073"/>
                    <a:pt x="159" y="2147"/>
                    <a:pt x="256" y="2147"/>
                  </a:cubicBezTo>
                  <a:cubicBezTo>
                    <a:pt x="286" y="2147"/>
                    <a:pt x="316" y="2139"/>
                    <a:pt x="343" y="2123"/>
                  </a:cubicBezTo>
                  <a:cubicBezTo>
                    <a:pt x="686" y="1940"/>
                    <a:pt x="960" y="1644"/>
                    <a:pt x="1188" y="1347"/>
                  </a:cubicBezTo>
                  <a:cubicBezTo>
                    <a:pt x="1302" y="1164"/>
                    <a:pt x="1416" y="1005"/>
                    <a:pt x="1485" y="822"/>
                  </a:cubicBezTo>
                  <a:cubicBezTo>
                    <a:pt x="1576" y="639"/>
                    <a:pt x="1622" y="457"/>
                    <a:pt x="1644" y="274"/>
                  </a:cubicBezTo>
                  <a:cubicBezTo>
                    <a:pt x="1667" y="137"/>
                    <a:pt x="1576" y="23"/>
                    <a:pt x="1439" y="0"/>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8"/>
            <p:cNvSpPr/>
            <p:nvPr/>
          </p:nvSpPr>
          <p:spPr>
            <a:xfrm>
              <a:off x="6371468" y="1632508"/>
              <a:ext cx="808711" cy="737797"/>
            </a:xfrm>
            <a:custGeom>
              <a:avLst/>
              <a:gdLst/>
              <a:ahLst/>
              <a:cxnLst/>
              <a:rect l="l" t="t" r="r" b="b"/>
              <a:pathLst>
                <a:path w="28898" h="26364" extrusionOk="0">
                  <a:moveTo>
                    <a:pt x="7830" y="0"/>
                  </a:moveTo>
                  <a:cubicBezTo>
                    <a:pt x="7693" y="0"/>
                    <a:pt x="7533" y="23"/>
                    <a:pt x="7373" y="46"/>
                  </a:cubicBezTo>
                  <a:cubicBezTo>
                    <a:pt x="7328" y="69"/>
                    <a:pt x="7282" y="69"/>
                    <a:pt x="7237" y="92"/>
                  </a:cubicBezTo>
                  <a:cubicBezTo>
                    <a:pt x="7191" y="92"/>
                    <a:pt x="7145" y="114"/>
                    <a:pt x="7077" y="114"/>
                  </a:cubicBezTo>
                  <a:lnTo>
                    <a:pt x="7031" y="137"/>
                  </a:lnTo>
                  <a:lnTo>
                    <a:pt x="6985" y="137"/>
                  </a:lnTo>
                  <a:cubicBezTo>
                    <a:pt x="6963" y="137"/>
                    <a:pt x="6940" y="114"/>
                    <a:pt x="6917" y="114"/>
                  </a:cubicBezTo>
                  <a:lnTo>
                    <a:pt x="6848" y="114"/>
                  </a:lnTo>
                  <a:cubicBezTo>
                    <a:pt x="6757" y="114"/>
                    <a:pt x="6689" y="137"/>
                    <a:pt x="6620" y="206"/>
                  </a:cubicBezTo>
                  <a:cubicBezTo>
                    <a:pt x="6575" y="206"/>
                    <a:pt x="6529" y="251"/>
                    <a:pt x="6506" y="274"/>
                  </a:cubicBezTo>
                  <a:cubicBezTo>
                    <a:pt x="6483" y="343"/>
                    <a:pt x="6438" y="411"/>
                    <a:pt x="6392" y="480"/>
                  </a:cubicBezTo>
                  <a:cubicBezTo>
                    <a:pt x="6369" y="525"/>
                    <a:pt x="6346" y="571"/>
                    <a:pt x="6324" y="617"/>
                  </a:cubicBezTo>
                  <a:lnTo>
                    <a:pt x="6278" y="708"/>
                  </a:lnTo>
                  <a:cubicBezTo>
                    <a:pt x="6255" y="776"/>
                    <a:pt x="6209" y="845"/>
                    <a:pt x="6164" y="891"/>
                  </a:cubicBezTo>
                  <a:cubicBezTo>
                    <a:pt x="6141" y="959"/>
                    <a:pt x="6095" y="1005"/>
                    <a:pt x="6072" y="1073"/>
                  </a:cubicBezTo>
                  <a:lnTo>
                    <a:pt x="6027" y="1164"/>
                  </a:lnTo>
                  <a:cubicBezTo>
                    <a:pt x="5981" y="1256"/>
                    <a:pt x="5913" y="1347"/>
                    <a:pt x="5867" y="1438"/>
                  </a:cubicBezTo>
                  <a:cubicBezTo>
                    <a:pt x="5821" y="1507"/>
                    <a:pt x="5776" y="1575"/>
                    <a:pt x="5730" y="1644"/>
                  </a:cubicBezTo>
                  <a:cubicBezTo>
                    <a:pt x="5707" y="1689"/>
                    <a:pt x="5662" y="1712"/>
                    <a:pt x="5639" y="1758"/>
                  </a:cubicBezTo>
                  <a:cubicBezTo>
                    <a:pt x="5525" y="1918"/>
                    <a:pt x="5433" y="2077"/>
                    <a:pt x="5342" y="2237"/>
                  </a:cubicBezTo>
                  <a:lnTo>
                    <a:pt x="5274" y="2374"/>
                  </a:lnTo>
                  <a:cubicBezTo>
                    <a:pt x="5182" y="2557"/>
                    <a:pt x="5068" y="2762"/>
                    <a:pt x="4931" y="2968"/>
                  </a:cubicBezTo>
                  <a:cubicBezTo>
                    <a:pt x="4908" y="2990"/>
                    <a:pt x="4863" y="3036"/>
                    <a:pt x="4840" y="3082"/>
                  </a:cubicBezTo>
                  <a:lnTo>
                    <a:pt x="4703" y="3242"/>
                  </a:lnTo>
                  <a:cubicBezTo>
                    <a:pt x="4634" y="3333"/>
                    <a:pt x="4566" y="3424"/>
                    <a:pt x="4497" y="3493"/>
                  </a:cubicBezTo>
                  <a:cubicBezTo>
                    <a:pt x="4429" y="3584"/>
                    <a:pt x="4361" y="3675"/>
                    <a:pt x="4269" y="3766"/>
                  </a:cubicBezTo>
                  <a:lnTo>
                    <a:pt x="4155" y="3903"/>
                  </a:lnTo>
                  <a:cubicBezTo>
                    <a:pt x="4109" y="3949"/>
                    <a:pt x="4087" y="3972"/>
                    <a:pt x="4041" y="4018"/>
                  </a:cubicBezTo>
                  <a:lnTo>
                    <a:pt x="4018" y="4040"/>
                  </a:lnTo>
                  <a:cubicBezTo>
                    <a:pt x="3973" y="4086"/>
                    <a:pt x="3950" y="4109"/>
                    <a:pt x="3904" y="4155"/>
                  </a:cubicBezTo>
                  <a:lnTo>
                    <a:pt x="3836" y="4223"/>
                  </a:lnTo>
                  <a:lnTo>
                    <a:pt x="3721" y="4337"/>
                  </a:lnTo>
                  <a:cubicBezTo>
                    <a:pt x="3653" y="4406"/>
                    <a:pt x="3584" y="4474"/>
                    <a:pt x="3539" y="4543"/>
                  </a:cubicBezTo>
                  <a:cubicBezTo>
                    <a:pt x="3402" y="4679"/>
                    <a:pt x="3265" y="4816"/>
                    <a:pt x="3128" y="4953"/>
                  </a:cubicBezTo>
                  <a:lnTo>
                    <a:pt x="2900" y="5204"/>
                  </a:lnTo>
                  <a:lnTo>
                    <a:pt x="2831" y="5273"/>
                  </a:lnTo>
                  <a:cubicBezTo>
                    <a:pt x="2763" y="5364"/>
                    <a:pt x="2694" y="5433"/>
                    <a:pt x="2626" y="5524"/>
                  </a:cubicBezTo>
                  <a:cubicBezTo>
                    <a:pt x="2535" y="5638"/>
                    <a:pt x="2443" y="5729"/>
                    <a:pt x="2352" y="5844"/>
                  </a:cubicBezTo>
                  <a:lnTo>
                    <a:pt x="2238" y="5981"/>
                  </a:lnTo>
                  <a:lnTo>
                    <a:pt x="2215" y="6026"/>
                  </a:lnTo>
                  <a:lnTo>
                    <a:pt x="2146" y="6117"/>
                  </a:lnTo>
                  <a:lnTo>
                    <a:pt x="2032" y="6277"/>
                  </a:lnTo>
                  <a:lnTo>
                    <a:pt x="1918" y="6414"/>
                  </a:lnTo>
                  <a:cubicBezTo>
                    <a:pt x="1758" y="6620"/>
                    <a:pt x="1621" y="6802"/>
                    <a:pt x="1507" y="7030"/>
                  </a:cubicBezTo>
                  <a:cubicBezTo>
                    <a:pt x="1393" y="7213"/>
                    <a:pt x="1302" y="7396"/>
                    <a:pt x="1211" y="7578"/>
                  </a:cubicBezTo>
                  <a:lnTo>
                    <a:pt x="1142" y="7715"/>
                  </a:lnTo>
                  <a:lnTo>
                    <a:pt x="1074" y="7829"/>
                  </a:lnTo>
                  <a:cubicBezTo>
                    <a:pt x="1051" y="7875"/>
                    <a:pt x="1028" y="7921"/>
                    <a:pt x="1005" y="7966"/>
                  </a:cubicBezTo>
                  <a:cubicBezTo>
                    <a:pt x="982" y="8012"/>
                    <a:pt x="937" y="8058"/>
                    <a:pt x="914" y="8103"/>
                  </a:cubicBezTo>
                  <a:cubicBezTo>
                    <a:pt x="891" y="8172"/>
                    <a:pt x="868" y="8217"/>
                    <a:pt x="845" y="8263"/>
                  </a:cubicBezTo>
                  <a:cubicBezTo>
                    <a:pt x="823" y="8309"/>
                    <a:pt x="800" y="8354"/>
                    <a:pt x="800" y="8400"/>
                  </a:cubicBezTo>
                  <a:cubicBezTo>
                    <a:pt x="731" y="8514"/>
                    <a:pt x="686" y="8628"/>
                    <a:pt x="640" y="8765"/>
                  </a:cubicBezTo>
                  <a:cubicBezTo>
                    <a:pt x="549" y="8971"/>
                    <a:pt x="503" y="9176"/>
                    <a:pt x="435" y="9359"/>
                  </a:cubicBezTo>
                  <a:lnTo>
                    <a:pt x="366" y="9541"/>
                  </a:lnTo>
                  <a:cubicBezTo>
                    <a:pt x="343" y="9633"/>
                    <a:pt x="320" y="9724"/>
                    <a:pt x="298" y="9792"/>
                  </a:cubicBezTo>
                  <a:lnTo>
                    <a:pt x="252" y="9952"/>
                  </a:lnTo>
                  <a:cubicBezTo>
                    <a:pt x="206" y="10066"/>
                    <a:pt x="184" y="10180"/>
                    <a:pt x="161" y="10295"/>
                  </a:cubicBezTo>
                  <a:cubicBezTo>
                    <a:pt x="115" y="10477"/>
                    <a:pt x="92" y="10637"/>
                    <a:pt x="69" y="10819"/>
                  </a:cubicBezTo>
                  <a:cubicBezTo>
                    <a:pt x="24" y="11071"/>
                    <a:pt x="24" y="11322"/>
                    <a:pt x="1" y="11618"/>
                  </a:cubicBezTo>
                  <a:lnTo>
                    <a:pt x="1" y="11641"/>
                  </a:lnTo>
                  <a:cubicBezTo>
                    <a:pt x="1" y="11915"/>
                    <a:pt x="24" y="12189"/>
                    <a:pt x="47" y="12440"/>
                  </a:cubicBezTo>
                  <a:lnTo>
                    <a:pt x="69" y="12600"/>
                  </a:lnTo>
                  <a:cubicBezTo>
                    <a:pt x="138" y="12942"/>
                    <a:pt x="184" y="13353"/>
                    <a:pt x="275" y="13718"/>
                  </a:cubicBezTo>
                  <a:cubicBezTo>
                    <a:pt x="298" y="13787"/>
                    <a:pt x="320" y="13878"/>
                    <a:pt x="320" y="13947"/>
                  </a:cubicBezTo>
                  <a:cubicBezTo>
                    <a:pt x="366" y="14015"/>
                    <a:pt x="389" y="14106"/>
                    <a:pt x="412" y="14198"/>
                  </a:cubicBezTo>
                  <a:lnTo>
                    <a:pt x="457" y="14312"/>
                  </a:lnTo>
                  <a:cubicBezTo>
                    <a:pt x="503" y="14472"/>
                    <a:pt x="572" y="14654"/>
                    <a:pt x="617" y="14814"/>
                  </a:cubicBezTo>
                  <a:cubicBezTo>
                    <a:pt x="640" y="14860"/>
                    <a:pt x="663" y="14905"/>
                    <a:pt x="686" y="14951"/>
                  </a:cubicBezTo>
                  <a:lnTo>
                    <a:pt x="708" y="15065"/>
                  </a:lnTo>
                  <a:cubicBezTo>
                    <a:pt x="754" y="15156"/>
                    <a:pt x="800" y="15270"/>
                    <a:pt x="845" y="15385"/>
                  </a:cubicBezTo>
                  <a:cubicBezTo>
                    <a:pt x="845" y="15385"/>
                    <a:pt x="868" y="15407"/>
                    <a:pt x="868" y="15430"/>
                  </a:cubicBezTo>
                  <a:cubicBezTo>
                    <a:pt x="914" y="15521"/>
                    <a:pt x="960" y="15613"/>
                    <a:pt x="1028" y="15727"/>
                  </a:cubicBezTo>
                  <a:cubicBezTo>
                    <a:pt x="1119" y="15887"/>
                    <a:pt x="1211" y="16046"/>
                    <a:pt x="1302" y="16206"/>
                  </a:cubicBezTo>
                  <a:lnTo>
                    <a:pt x="1393" y="16343"/>
                  </a:lnTo>
                  <a:cubicBezTo>
                    <a:pt x="1530" y="16549"/>
                    <a:pt x="1690" y="16731"/>
                    <a:pt x="1850" y="16937"/>
                  </a:cubicBezTo>
                  <a:lnTo>
                    <a:pt x="1873" y="17005"/>
                  </a:lnTo>
                  <a:lnTo>
                    <a:pt x="1895" y="17028"/>
                  </a:lnTo>
                  <a:lnTo>
                    <a:pt x="1895" y="17010"/>
                  </a:lnTo>
                  <a:lnTo>
                    <a:pt x="1895" y="17010"/>
                  </a:lnTo>
                  <a:cubicBezTo>
                    <a:pt x="1914" y="17036"/>
                    <a:pt x="1940" y="17072"/>
                    <a:pt x="1987" y="17119"/>
                  </a:cubicBezTo>
                  <a:cubicBezTo>
                    <a:pt x="2192" y="17393"/>
                    <a:pt x="2466" y="17667"/>
                    <a:pt x="2671" y="17918"/>
                  </a:cubicBezTo>
                  <a:lnTo>
                    <a:pt x="2923" y="18192"/>
                  </a:lnTo>
                  <a:lnTo>
                    <a:pt x="2968" y="18238"/>
                  </a:lnTo>
                  <a:cubicBezTo>
                    <a:pt x="3037" y="18306"/>
                    <a:pt x="3082" y="18375"/>
                    <a:pt x="3151" y="18443"/>
                  </a:cubicBezTo>
                  <a:cubicBezTo>
                    <a:pt x="3242" y="18512"/>
                    <a:pt x="3333" y="18603"/>
                    <a:pt x="3425" y="18671"/>
                  </a:cubicBezTo>
                  <a:cubicBezTo>
                    <a:pt x="3516" y="18740"/>
                    <a:pt x="3584" y="18808"/>
                    <a:pt x="3676" y="18877"/>
                  </a:cubicBezTo>
                  <a:cubicBezTo>
                    <a:pt x="3744" y="18968"/>
                    <a:pt x="3836" y="19014"/>
                    <a:pt x="3927" y="19082"/>
                  </a:cubicBezTo>
                  <a:cubicBezTo>
                    <a:pt x="4041" y="19196"/>
                    <a:pt x="4178" y="19288"/>
                    <a:pt x="4315" y="19379"/>
                  </a:cubicBezTo>
                  <a:lnTo>
                    <a:pt x="4452" y="19470"/>
                  </a:lnTo>
                  <a:lnTo>
                    <a:pt x="4589" y="19584"/>
                  </a:lnTo>
                  <a:cubicBezTo>
                    <a:pt x="4657" y="19630"/>
                    <a:pt x="4749" y="19699"/>
                    <a:pt x="4840" y="19744"/>
                  </a:cubicBezTo>
                  <a:lnTo>
                    <a:pt x="4886" y="19790"/>
                  </a:lnTo>
                  <a:cubicBezTo>
                    <a:pt x="5000" y="19858"/>
                    <a:pt x="5114" y="19927"/>
                    <a:pt x="5251" y="19995"/>
                  </a:cubicBezTo>
                  <a:lnTo>
                    <a:pt x="5433" y="20087"/>
                  </a:lnTo>
                  <a:lnTo>
                    <a:pt x="5525" y="20132"/>
                  </a:lnTo>
                  <a:lnTo>
                    <a:pt x="5570" y="20155"/>
                  </a:lnTo>
                  <a:cubicBezTo>
                    <a:pt x="5639" y="20178"/>
                    <a:pt x="5707" y="20223"/>
                    <a:pt x="5799" y="20246"/>
                  </a:cubicBezTo>
                  <a:cubicBezTo>
                    <a:pt x="6050" y="20383"/>
                    <a:pt x="6301" y="20520"/>
                    <a:pt x="6575" y="20657"/>
                  </a:cubicBezTo>
                  <a:cubicBezTo>
                    <a:pt x="6620" y="20680"/>
                    <a:pt x="6689" y="20703"/>
                    <a:pt x="6734" y="20726"/>
                  </a:cubicBezTo>
                  <a:cubicBezTo>
                    <a:pt x="6803" y="20771"/>
                    <a:pt x="6871" y="20794"/>
                    <a:pt x="6940" y="20840"/>
                  </a:cubicBezTo>
                  <a:cubicBezTo>
                    <a:pt x="7054" y="20908"/>
                    <a:pt x="7168" y="20954"/>
                    <a:pt x="7282" y="21022"/>
                  </a:cubicBezTo>
                  <a:cubicBezTo>
                    <a:pt x="7373" y="21068"/>
                    <a:pt x="7488" y="21114"/>
                    <a:pt x="7579" y="21159"/>
                  </a:cubicBezTo>
                  <a:lnTo>
                    <a:pt x="7693" y="21228"/>
                  </a:lnTo>
                  <a:cubicBezTo>
                    <a:pt x="7807" y="21273"/>
                    <a:pt x="7921" y="21319"/>
                    <a:pt x="8035" y="21388"/>
                  </a:cubicBezTo>
                  <a:lnTo>
                    <a:pt x="8104" y="21433"/>
                  </a:lnTo>
                  <a:cubicBezTo>
                    <a:pt x="8332" y="21547"/>
                    <a:pt x="8583" y="21684"/>
                    <a:pt x="8857" y="21798"/>
                  </a:cubicBezTo>
                  <a:cubicBezTo>
                    <a:pt x="8948" y="21844"/>
                    <a:pt x="9063" y="21867"/>
                    <a:pt x="9199" y="21913"/>
                  </a:cubicBezTo>
                  <a:cubicBezTo>
                    <a:pt x="9359" y="21958"/>
                    <a:pt x="9496" y="22004"/>
                    <a:pt x="9633" y="22050"/>
                  </a:cubicBezTo>
                  <a:lnTo>
                    <a:pt x="9724" y="22072"/>
                  </a:lnTo>
                  <a:lnTo>
                    <a:pt x="9976" y="22164"/>
                  </a:lnTo>
                  <a:cubicBezTo>
                    <a:pt x="10067" y="22186"/>
                    <a:pt x="10135" y="22209"/>
                    <a:pt x="10227" y="22255"/>
                  </a:cubicBezTo>
                  <a:cubicBezTo>
                    <a:pt x="10249" y="22278"/>
                    <a:pt x="10295" y="22301"/>
                    <a:pt x="10341" y="22323"/>
                  </a:cubicBezTo>
                  <a:cubicBezTo>
                    <a:pt x="10364" y="22346"/>
                    <a:pt x="10386" y="22392"/>
                    <a:pt x="10409" y="22415"/>
                  </a:cubicBezTo>
                  <a:lnTo>
                    <a:pt x="10478" y="22438"/>
                  </a:lnTo>
                  <a:lnTo>
                    <a:pt x="10660" y="22506"/>
                  </a:lnTo>
                  <a:cubicBezTo>
                    <a:pt x="10592" y="22597"/>
                    <a:pt x="10523" y="22711"/>
                    <a:pt x="10478" y="22848"/>
                  </a:cubicBezTo>
                  <a:lnTo>
                    <a:pt x="10478" y="22871"/>
                  </a:lnTo>
                  <a:cubicBezTo>
                    <a:pt x="10478" y="23031"/>
                    <a:pt x="10455" y="23191"/>
                    <a:pt x="10432" y="23328"/>
                  </a:cubicBezTo>
                  <a:cubicBezTo>
                    <a:pt x="10386" y="23488"/>
                    <a:pt x="10318" y="23624"/>
                    <a:pt x="10272" y="23716"/>
                  </a:cubicBezTo>
                  <a:cubicBezTo>
                    <a:pt x="10227" y="23784"/>
                    <a:pt x="10181" y="23853"/>
                    <a:pt x="10135" y="23921"/>
                  </a:cubicBezTo>
                  <a:cubicBezTo>
                    <a:pt x="10113" y="23944"/>
                    <a:pt x="10090" y="23967"/>
                    <a:pt x="10044" y="23990"/>
                  </a:cubicBezTo>
                  <a:cubicBezTo>
                    <a:pt x="10044" y="24035"/>
                    <a:pt x="10021" y="24058"/>
                    <a:pt x="10021" y="24104"/>
                  </a:cubicBezTo>
                  <a:lnTo>
                    <a:pt x="10021" y="24149"/>
                  </a:lnTo>
                  <a:cubicBezTo>
                    <a:pt x="9998" y="24264"/>
                    <a:pt x="9976" y="24355"/>
                    <a:pt x="9930" y="24469"/>
                  </a:cubicBezTo>
                  <a:cubicBezTo>
                    <a:pt x="9884" y="24560"/>
                    <a:pt x="9861" y="24629"/>
                    <a:pt x="9884" y="24743"/>
                  </a:cubicBezTo>
                  <a:cubicBezTo>
                    <a:pt x="9930" y="24857"/>
                    <a:pt x="10021" y="24948"/>
                    <a:pt x="10135" y="24948"/>
                  </a:cubicBezTo>
                  <a:cubicBezTo>
                    <a:pt x="10158" y="24948"/>
                    <a:pt x="10204" y="24926"/>
                    <a:pt x="10227" y="24926"/>
                  </a:cubicBezTo>
                  <a:lnTo>
                    <a:pt x="10249" y="24926"/>
                  </a:lnTo>
                  <a:cubicBezTo>
                    <a:pt x="10386" y="24857"/>
                    <a:pt x="10478" y="24834"/>
                    <a:pt x="10569" y="24811"/>
                  </a:cubicBezTo>
                  <a:cubicBezTo>
                    <a:pt x="10592" y="24857"/>
                    <a:pt x="10592" y="24903"/>
                    <a:pt x="10637" y="24971"/>
                  </a:cubicBezTo>
                  <a:cubicBezTo>
                    <a:pt x="10683" y="25085"/>
                    <a:pt x="10797" y="25154"/>
                    <a:pt x="10889" y="25222"/>
                  </a:cubicBezTo>
                  <a:cubicBezTo>
                    <a:pt x="10934" y="25268"/>
                    <a:pt x="10980" y="25291"/>
                    <a:pt x="11026" y="25314"/>
                  </a:cubicBezTo>
                  <a:cubicBezTo>
                    <a:pt x="11071" y="25336"/>
                    <a:pt x="11162" y="25359"/>
                    <a:pt x="11231" y="25382"/>
                  </a:cubicBezTo>
                  <a:lnTo>
                    <a:pt x="11299" y="25405"/>
                  </a:lnTo>
                  <a:cubicBezTo>
                    <a:pt x="11391" y="25428"/>
                    <a:pt x="11482" y="25428"/>
                    <a:pt x="11551" y="25473"/>
                  </a:cubicBezTo>
                  <a:lnTo>
                    <a:pt x="11642" y="25496"/>
                  </a:lnTo>
                  <a:cubicBezTo>
                    <a:pt x="11710" y="25542"/>
                    <a:pt x="11779" y="25565"/>
                    <a:pt x="11847" y="25587"/>
                  </a:cubicBezTo>
                  <a:cubicBezTo>
                    <a:pt x="11893" y="25610"/>
                    <a:pt x="11961" y="25633"/>
                    <a:pt x="12007" y="25656"/>
                  </a:cubicBezTo>
                  <a:cubicBezTo>
                    <a:pt x="12075" y="25679"/>
                    <a:pt x="12121" y="25679"/>
                    <a:pt x="12190" y="25702"/>
                  </a:cubicBezTo>
                  <a:cubicBezTo>
                    <a:pt x="12281" y="25724"/>
                    <a:pt x="12395" y="25747"/>
                    <a:pt x="12486" y="25793"/>
                  </a:cubicBezTo>
                  <a:lnTo>
                    <a:pt x="12532" y="25816"/>
                  </a:lnTo>
                  <a:lnTo>
                    <a:pt x="12578" y="25816"/>
                  </a:lnTo>
                  <a:cubicBezTo>
                    <a:pt x="12646" y="25839"/>
                    <a:pt x="12715" y="25861"/>
                    <a:pt x="12783" y="25861"/>
                  </a:cubicBezTo>
                  <a:cubicBezTo>
                    <a:pt x="12897" y="25884"/>
                    <a:pt x="12988" y="25907"/>
                    <a:pt x="13103" y="25930"/>
                  </a:cubicBezTo>
                  <a:lnTo>
                    <a:pt x="13171" y="25953"/>
                  </a:lnTo>
                  <a:cubicBezTo>
                    <a:pt x="13240" y="25953"/>
                    <a:pt x="13308" y="25975"/>
                    <a:pt x="13377" y="25998"/>
                  </a:cubicBezTo>
                  <a:lnTo>
                    <a:pt x="13513" y="26021"/>
                  </a:lnTo>
                  <a:cubicBezTo>
                    <a:pt x="13673" y="26067"/>
                    <a:pt x="13810" y="26090"/>
                    <a:pt x="13947" y="26112"/>
                  </a:cubicBezTo>
                  <a:cubicBezTo>
                    <a:pt x="14038" y="26135"/>
                    <a:pt x="14130" y="26135"/>
                    <a:pt x="14221" y="26158"/>
                  </a:cubicBezTo>
                  <a:cubicBezTo>
                    <a:pt x="14335" y="26181"/>
                    <a:pt x="14426" y="26204"/>
                    <a:pt x="14518" y="26227"/>
                  </a:cubicBezTo>
                  <a:cubicBezTo>
                    <a:pt x="14563" y="26227"/>
                    <a:pt x="14609" y="26249"/>
                    <a:pt x="14678" y="26272"/>
                  </a:cubicBezTo>
                  <a:cubicBezTo>
                    <a:pt x="14746" y="26318"/>
                    <a:pt x="14769" y="26341"/>
                    <a:pt x="14815" y="26341"/>
                  </a:cubicBezTo>
                  <a:cubicBezTo>
                    <a:pt x="14837" y="26363"/>
                    <a:pt x="14860" y="26363"/>
                    <a:pt x="14906" y="26363"/>
                  </a:cubicBezTo>
                  <a:cubicBezTo>
                    <a:pt x="14951" y="26363"/>
                    <a:pt x="14997" y="26341"/>
                    <a:pt x="15043" y="26318"/>
                  </a:cubicBezTo>
                  <a:cubicBezTo>
                    <a:pt x="15134" y="26272"/>
                    <a:pt x="15157" y="26181"/>
                    <a:pt x="15157" y="26090"/>
                  </a:cubicBezTo>
                  <a:cubicBezTo>
                    <a:pt x="15157" y="26021"/>
                    <a:pt x="15157" y="25953"/>
                    <a:pt x="15157" y="25907"/>
                  </a:cubicBezTo>
                  <a:lnTo>
                    <a:pt x="15134" y="25861"/>
                  </a:lnTo>
                  <a:lnTo>
                    <a:pt x="15134" y="25816"/>
                  </a:lnTo>
                  <a:cubicBezTo>
                    <a:pt x="15134" y="25724"/>
                    <a:pt x="15111" y="25633"/>
                    <a:pt x="15111" y="25542"/>
                  </a:cubicBezTo>
                  <a:cubicBezTo>
                    <a:pt x="15111" y="25382"/>
                    <a:pt x="15111" y="25199"/>
                    <a:pt x="15111" y="25017"/>
                  </a:cubicBezTo>
                  <a:lnTo>
                    <a:pt x="15111" y="24903"/>
                  </a:lnTo>
                  <a:cubicBezTo>
                    <a:pt x="15111" y="24697"/>
                    <a:pt x="15134" y="24492"/>
                    <a:pt x="15157" y="24264"/>
                  </a:cubicBezTo>
                  <a:cubicBezTo>
                    <a:pt x="15180" y="24127"/>
                    <a:pt x="15225" y="23990"/>
                    <a:pt x="15271" y="23807"/>
                  </a:cubicBezTo>
                  <a:lnTo>
                    <a:pt x="15294" y="23739"/>
                  </a:lnTo>
                  <a:cubicBezTo>
                    <a:pt x="15317" y="23624"/>
                    <a:pt x="15362" y="23510"/>
                    <a:pt x="15408" y="23419"/>
                  </a:cubicBezTo>
                  <a:cubicBezTo>
                    <a:pt x="15431" y="23328"/>
                    <a:pt x="15476" y="23236"/>
                    <a:pt x="15545" y="23145"/>
                  </a:cubicBezTo>
                  <a:cubicBezTo>
                    <a:pt x="15545" y="23122"/>
                    <a:pt x="15545" y="23099"/>
                    <a:pt x="15545" y="23054"/>
                  </a:cubicBezTo>
                  <a:cubicBezTo>
                    <a:pt x="15591" y="23008"/>
                    <a:pt x="15613" y="22963"/>
                    <a:pt x="15682" y="22917"/>
                  </a:cubicBezTo>
                  <a:cubicBezTo>
                    <a:pt x="15728" y="22917"/>
                    <a:pt x="15750" y="22894"/>
                    <a:pt x="15796" y="22894"/>
                  </a:cubicBezTo>
                  <a:cubicBezTo>
                    <a:pt x="15864" y="22894"/>
                    <a:pt x="15933" y="22917"/>
                    <a:pt x="16001" y="22940"/>
                  </a:cubicBezTo>
                  <a:cubicBezTo>
                    <a:pt x="16024" y="22963"/>
                    <a:pt x="16047" y="22963"/>
                    <a:pt x="16070" y="22963"/>
                  </a:cubicBezTo>
                  <a:cubicBezTo>
                    <a:pt x="16116" y="22940"/>
                    <a:pt x="16161" y="22940"/>
                    <a:pt x="16207" y="22940"/>
                  </a:cubicBezTo>
                  <a:cubicBezTo>
                    <a:pt x="16230" y="22917"/>
                    <a:pt x="16275" y="22917"/>
                    <a:pt x="16298" y="22917"/>
                  </a:cubicBezTo>
                  <a:cubicBezTo>
                    <a:pt x="16344" y="22917"/>
                    <a:pt x="16367" y="22917"/>
                    <a:pt x="16412" y="22940"/>
                  </a:cubicBezTo>
                  <a:lnTo>
                    <a:pt x="16549" y="22940"/>
                  </a:lnTo>
                  <a:cubicBezTo>
                    <a:pt x="16618" y="22940"/>
                    <a:pt x="16709" y="22917"/>
                    <a:pt x="16800" y="22894"/>
                  </a:cubicBezTo>
                  <a:lnTo>
                    <a:pt x="16937" y="22871"/>
                  </a:lnTo>
                  <a:cubicBezTo>
                    <a:pt x="16983" y="22848"/>
                    <a:pt x="17051" y="22826"/>
                    <a:pt x="17097" y="22803"/>
                  </a:cubicBezTo>
                  <a:cubicBezTo>
                    <a:pt x="17188" y="22780"/>
                    <a:pt x="17280" y="22757"/>
                    <a:pt x="17371" y="22734"/>
                  </a:cubicBezTo>
                  <a:lnTo>
                    <a:pt x="17508" y="22711"/>
                  </a:lnTo>
                  <a:lnTo>
                    <a:pt x="17576" y="22689"/>
                  </a:lnTo>
                  <a:lnTo>
                    <a:pt x="17645" y="22666"/>
                  </a:lnTo>
                  <a:cubicBezTo>
                    <a:pt x="17782" y="22620"/>
                    <a:pt x="17919" y="22597"/>
                    <a:pt x="18056" y="22575"/>
                  </a:cubicBezTo>
                  <a:lnTo>
                    <a:pt x="18101" y="22552"/>
                  </a:lnTo>
                  <a:cubicBezTo>
                    <a:pt x="18215" y="22529"/>
                    <a:pt x="18307" y="22506"/>
                    <a:pt x="18398" y="22483"/>
                  </a:cubicBezTo>
                  <a:cubicBezTo>
                    <a:pt x="18489" y="22460"/>
                    <a:pt x="18581" y="22438"/>
                    <a:pt x="18672" y="22392"/>
                  </a:cubicBezTo>
                  <a:cubicBezTo>
                    <a:pt x="18740" y="22369"/>
                    <a:pt x="18809" y="22369"/>
                    <a:pt x="18877" y="22346"/>
                  </a:cubicBezTo>
                  <a:lnTo>
                    <a:pt x="18992" y="22301"/>
                  </a:lnTo>
                  <a:cubicBezTo>
                    <a:pt x="19106" y="22255"/>
                    <a:pt x="19243" y="22232"/>
                    <a:pt x="19380" y="22164"/>
                  </a:cubicBezTo>
                  <a:lnTo>
                    <a:pt x="19448" y="22141"/>
                  </a:lnTo>
                  <a:cubicBezTo>
                    <a:pt x="19494" y="22118"/>
                    <a:pt x="19562" y="22095"/>
                    <a:pt x="19631" y="22072"/>
                  </a:cubicBezTo>
                  <a:cubicBezTo>
                    <a:pt x="19699" y="22050"/>
                    <a:pt x="19745" y="22027"/>
                    <a:pt x="19790" y="22004"/>
                  </a:cubicBezTo>
                  <a:lnTo>
                    <a:pt x="19905" y="21981"/>
                  </a:lnTo>
                  <a:cubicBezTo>
                    <a:pt x="20042" y="21935"/>
                    <a:pt x="20178" y="21867"/>
                    <a:pt x="20315" y="21798"/>
                  </a:cubicBezTo>
                  <a:cubicBezTo>
                    <a:pt x="20452" y="21707"/>
                    <a:pt x="20567" y="21639"/>
                    <a:pt x="20703" y="21570"/>
                  </a:cubicBezTo>
                  <a:cubicBezTo>
                    <a:pt x="20909" y="21433"/>
                    <a:pt x="21114" y="21273"/>
                    <a:pt x="21343" y="21091"/>
                  </a:cubicBezTo>
                  <a:cubicBezTo>
                    <a:pt x="21594" y="20885"/>
                    <a:pt x="21776" y="20726"/>
                    <a:pt x="21936" y="20566"/>
                  </a:cubicBezTo>
                  <a:cubicBezTo>
                    <a:pt x="22073" y="20429"/>
                    <a:pt x="22187" y="20269"/>
                    <a:pt x="22278" y="20155"/>
                  </a:cubicBezTo>
                  <a:cubicBezTo>
                    <a:pt x="22347" y="20064"/>
                    <a:pt x="22415" y="19995"/>
                    <a:pt x="22484" y="19972"/>
                  </a:cubicBezTo>
                  <a:cubicBezTo>
                    <a:pt x="22529" y="19950"/>
                    <a:pt x="22575" y="19927"/>
                    <a:pt x="22621" y="19927"/>
                  </a:cubicBezTo>
                  <a:cubicBezTo>
                    <a:pt x="22689" y="19927"/>
                    <a:pt x="22781" y="19972"/>
                    <a:pt x="22849" y="20018"/>
                  </a:cubicBezTo>
                  <a:cubicBezTo>
                    <a:pt x="22895" y="19972"/>
                    <a:pt x="22940" y="19950"/>
                    <a:pt x="22986" y="19904"/>
                  </a:cubicBezTo>
                  <a:cubicBezTo>
                    <a:pt x="23009" y="19972"/>
                    <a:pt x="23032" y="20018"/>
                    <a:pt x="23054" y="20087"/>
                  </a:cubicBezTo>
                  <a:cubicBezTo>
                    <a:pt x="23100" y="20155"/>
                    <a:pt x="23146" y="20223"/>
                    <a:pt x="23169" y="20269"/>
                  </a:cubicBezTo>
                  <a:cubicBezTo>
                    <a:pt x="23260" y="20360"/>
                    <a:pt x="23351" y="20406"/>
                    <a:pt x="23442" y="20452"/>
                  </a:cubicBezTo>
                  <a:cubicBezTo>
                    <a:pt x="23557" y="20520"/>
                    <a:pt x="23671" y="20589"/>
                    <a:pt x="23808" y="20612"/>
                  </a:cubicBezTo>
                  <a:cubicBezTo>
                    <a:pt x="23853" y="20634"/>
                    <a:pt x="23922" y="20634"/>
                    <a:pt x="23990" y="20657"/>
                  </a:cubicBezTo>
                  <a:lnTo>
                    <a:pt x="24082" y="20657"/>
                  </a:lnTo>
                  <a:cubicBezTo>
                    <a:pt x="24150" y="20657"/>
                    <a:pt x="24219" y="20680"/>
                    <a:pt x="24287" y="20680"/>
                  </a:cubicBezTo>
                  <a:lnTo>
                    <a:pt x="24744" y="20680"/>
                  </a:lnTo>
                  <a:lnTo>
                    <a:pt x="24880" y="20657"/>
                  </a:lnTo>
                  <a:lnTo>
                    <a:pt x="25177" y="20657"/>
                  </a:lnTo>
                  <a:cubicBezTo>
                    <a:pt x="25246" y="20657"/>
                    <a:pt x="25291" y="20657"/>
                    <a:pt x="25360" y="20634"/>
                  </a:cubicBezTo>
                  <a:lnTo>
                    <a:pt x="25520" y="20589"/>
                  </a:lnTo>
                  <a:cubicBezTo>
                    <a:pt x="25702" y="20543"/>
                    <a:pt x="25885" y="20475"/>
                    <a:pt x="26045" y="20406"/>
                  </a:cubicBezTo>
                  <a:cubicBezTo>
                    <a:pt x="26204" y="20338"/>
                    <a:pt x="26364" y="20269"/>
                    <a:pt x="26501" y="20201"/>
                  </a:cubicBezTo>
                  <a:lnTo>
                    <a:pt x="26570" y="20178"/>
                  </a:lnTo>
                  <a:lnTo>
                    <a:pt x="26638" y="20132"/>
                  </a:lnTo>
                  <a:cubicBezTo>
                    <a:pt x="26775" y="20087"/>
                    <a:pt x="26889" y="20018"/>
                    <a:pt x="27003" y="19950"/>
                  </a:cubicBezTo>
                  <a:lnTo>
                    <a:pt x="27140" y="19858"/>
                  </a:lnTo>
                  <a:lnTo>
                    <a:pt x="27300" y="19767"/>
                  </a:lnTo>
                  <a:cubicBezTo>
                    <a:pt x="27368" y="19699"/>
                    <a:pt x="27437" y="19607"/>
                    <a:pt x="27528" y="19516"/>
                  </a:cubicBezTo>
                  <a:cubicBezTo>
                    <a:pt x="27597" y="19447"/>
                    <a:pt x="27665" y="19356"/>
                    <a:pt x="27756" y="19265"/>
                  </a:cubicBezTo>
                  <a:lnTo>
                    <a:pt x="27825" y="19196"/>
                  </a:lnTo>
                  <a:cubicBezTo>
                    <a:pt x="27893" y="19128"/>
                    <a:pt x="27939" y="19082"/>
                    <a:pt x="27985" y="19014"/>
                  </a:cubicBezTo>
                  <a:cubicBezTo>
                    <a:pt x="28076" y="18900"/>
                    <a:pt x="28167" y="18808"/>
                    <a:pt x="28236" y="18694"/>
                  </a:cubicBezTo>
                  <a:cubicBezTo>
                    <a:pt x="28327" y="18603"/>
                    <a:pt x="28373" y="18489"/>
                    <a:pt x="28441" y="18397"/>
                  </a:cubicBezTo>
                  <a:lnTo>
                    <a:pt x="28464" y="18329"/>
                  </a:lnTo>
                  <a:cubicBezTo>
                    <a:pt x="28533" y="18215"/>
                    <a:pt x="28578" y="18124"/>
                    <a:pt x="28624" y="18009"/>
                  </a:cubicBezTo>
                  <a:cubicBezTo>
                    <a:pt x="28761" y="17736"/>
                    <a:pt x="28829" y="17416"/>
                    <a:pt x="28852" y="17074"/>
                  </a:cubicBezTo>
                  <a:cubicBezTo>
                    <a:pt x="28875" y="16937"/>
                    <a:pt x="28898" y="16777"/>
                    <a:pt x="28898" y="16640"/>
                  </a:cubicBezTo>
                  <a:cubicBezTo>
                    <a:pt x="28898" y="16503"/>
                    <a:pt x="28898" y="16343"/>
                    <a:pt x="28898" y="16206"/>
                  </a:cubicBezTo>
                  <a:cubicBezTo>
                    <a:pt x="28898" y="16161"/>
                    <a:pt x="28898" y="16138"/>
                    <a:pt x="28898" y="16115"/>
                  </a:cubicBezTo>
                  <a:cubicBezTo>
                    <a:pt x="28875" y="15978"/>
                    <a:pt x="28829" y="15841"/>
                    <a:pt x="28806" y="15704"/>
                  </a:cubicBezTo>
                  <a:cubicBezTo>
                    <a:pt x="28761" y="15590"/>
                    <a:pt x="28738" y="15499"/>
                    <a:pt x="28692" y="15407"/>
                  </a:cubicBezTo>
                  <a:cubicBezTo>
                    <a:pt x="28584" y="15277"/>
                    <a:pt x="28476" y="15168"/>
                    <a:pt x="28348" y="15040"/>
                  </a:cubicBezTo>
                  <a:lnTo>
                    <a:pt x="28348" y="15040"/>
                  </a:lnTo>
                  <a:cubicBezTo>
                    <a:pt x="28348" y="15041"/>
                    <a:pt x="28349" y="15041"/>
                    <a:pt x="28350" y="15042"/>
                  </a:cubicBezTo>
                  <a:lnTo>
                    <a:pt x="28331" y="15023"/>
                  </a:lnTo>
                  <a:lnTo>
                    <a:pt x="28331" y="15023"/>
                  </a:lnTo>
                  <a:cubicBezTo>
                    <a:pt x="28336" y="15029"/>
                    <a:pt x="28342" y="15034"/>
                    <a:pt x="28348" y="15040"/>
                  </a:cubicBezTo>
                  <a:lnTo>
                    <a:pt x="28348" y="15040"/>
                  </a:lnTo>
                  <a:cubicBezTo>
                    <a:pt x="28234" y="14927"/>
                    <a:pt x="28121" y="14836"/>
                    <a:pt x="28008" y="14768"/>
                  </a:cubicBezTo>
                  <a:cubicBezTo>
                    <a:pt x="27848" y="14700"/>
                    <a:pt x="27688" y="14631"/>
                    <a:pt x="27528" y="14586"/>
                  </a:cubicBezTo>
                  <a:cubicBezTo>
                    <a:pt x="27460" y="14563"/>
                    <a:pt x="27368" y="14563"/>
                    <a:pt x="27300" y="14563"/>
                  </a:cubicBezTo>
                  <a:lnTo>
                    <a:pt x="27209" y="14563"/>
                  </a:lnTo>
                  <a:lnTo>
                    <a:pt x="27117" y="14540"/>
                  </a:lnTo>
                  <a:lnTo>
                    <a:pt x="26912" y="14540"/>
                  </a:lnTo>
                  <a:cubicBezTo>
                    <a:pt x="26638" y="14563"/>
                    <a:pt x="26341" y="14631"/>
                    <a:pt x="26090" y="14700"/>
                  </a:cubicBezTo>
                  <a:cubicBezTo>
                    <a:pt x="26022" y="14700"/>
                    <a:pt x="25976" y="14723"/>
                    <a:pt x="25908" y="14745"/>
                  </a:cubicBezTo>
                  <a:cubicBezTo>
                    <a:pt x="25862" y="14768"/>
                    <a:pt x="25816" y="14768"/>
                    <a:pt x="25771" y="14791"/>
                  </a:cubicBezTo>
                  <a:cubicBezTo>
                    <a:pt x="25634" y="14860"/>
                    <a:pt x="25497" y="14951"/>
                    <a:pt x="25337" y="15042"/>
                  </a:cubicBezTo>
                  <a:cubicBezTo>
                    <a:pt x="25246" y="15133"/>
                    <a:pt x="25132" y="15202"/>
                    <a:pt x="25040" y="15293"/>
                  </a:cubicBezTo>
                  <a:cubicBezTo>
                    <a:pt x="24972" y="15362"/>
                    <a:pt x="24926" y="15430"/>
                    <a:pt x="24858" y="15499"/>
                  </a:cubicBezTo>
                  <a:cubicBezTo>
                    <a:pt x="24835" y="15544"/>
                    <a:pt x="24789" y="15567"/>
                    <a:pt x="24766" y="15613"/>
                  </a:cubicBezTo>
                  <a:cubicBezTo>
                    <a:pt x="24698" y="15681"/>
                    <a:pt x="24652" y="15750"/>
                    <a:pt x="24584" y="15795"/>
                  </a:cubicBezTo>
                  <a:cubicBezTo>
                    <a:pt x="24584" y="15818"/>
                    <a:pt x="24561" y="15841"/>
                    <a:pt x="24538" y="15864"/>
                  </a:cubicBezTo>
                  <a:cubicBezTo>
                    <a:pt x="24470" y="15978"/>
                    <a:pt x="24401" y="16092"/>
                    <a:pt x="24310" y="16206"/>
                  </a:cubicBezTo>
                  <a:lnTo>
                    <a:pt x="24264" y="16229"/>
                  </a:lnTo>
                  <a:cubicBezTo>
                    <a:pt x="24219" y="16298"/>
                    <a:pt x="24173" y="16343"/>
                    <a:pt x="24127" y="16389"/>
                  </a:cubicBezTo>
                  <a:cubicBezTo>
                    <a:pt x="24082" y="16412"/>
                    <a:pt x="24013" y="16457"/>
                    <a:pt x="23967" y="16480"/>
                  </a:cubicBezTo>
                  <a:lnTo>
                    <a:pt x="23922" y="16526"/>
                  </a:lnTo>
                  <a:cubicBezTo>
                    <a:pt x="23876" y="16549"/>
                    <a:pt x="23853" y="16571"/>
                    <a:pt x="23831" y="16594"/>
                  </a:cubicBezTo>
                  <a:lnTo>
                    <a:pt x="23785" y="16617"/>
                  </a:lnTo>
                  <a:cubicBezTo>
                    <a:pt x="23762" y="16640"/>
                    <a:pt x="23716" y="16640"/>
                    <a:pt x="23671" y="16663"/>
                  </a:cubicBezTo>
                  <a:cubicBezTo>
                    <a:pt x="23602" y="16686"/>
                    <a:pt x="23534" y="16686"/>
                    <a:pt x="23465" y="16686"/>
                  </a:cubicBezTo>
                  <a:cubicBezTo>
                    <a:pt x="23374" y="16686"/>
                    <a:pt x="23306" y="16686"/>
                    <a:pt x="23214" y="16708"/>
                  </a:cubicBezTo>
                  <a:lnTo>
                    <a:pt x="23077" y="16708"/>
                  </a:lnTo>
                  <a:cubicBezTo>
                    <a:pt x="23009" y="16708"/>
                    <a:pt x="22940" y="16708"/>
                    <a:pt x="22872" y="16686"/>
                  </a:cubicBezTo>
                  <a:cubicBezTo>
                    <a:pt x="22803" y="16686"/>
                    <a:pt x="22735" y="16663"/>
                    <a:pt x="22666" y="16640"/>
                  </a:cubicBezTo>
                  <a:cubicBezTo>
                    <a:pt x="22621" y="16617"/>
                    <a:pt x="22575" y="16594"/>
                    <a:pt x="22529" y="16549"/>
                  </a:cubicBezTo>
                  <a:cubicBezTo>
                    <a:pt x="22438" y="16480"/>
                    <a:pt x="22370" y="16412"/>
                    <a:pt x="22324" y="16343"/>
                  </a:cubicBezTo>
                  <a:lnTo>
                    <a:pt x="22278" y="16275"/>
                  </a:lnTo>
                  <a:lnTo>
                    <a:pt x="22233" y="16229"/>
                  </a:lnTo>
                  <a:cubicBezTo>
                    <a:pt x="22073" y="16024"/>
                    <a:pt x="21913" y="15795"/>
                    <a:pt x="21799" y="15544"/>
                  </a:cubicBezTo>
                  <a:cubicBezTo>
                    <a:pt x="21776" y="15453"/>
                    <a:pt x="21731" y="15362"/>
                    <a:pt x="21708" y="15270"/>
                  </a:cubicBezTo>
                  <a:lnTo>
                    <a:pt x="21708" y="15225"/>
                  </a:lnTo>
                  <a:cubicBezTo>
                    <a:pt x="21662" y="15111"/>
                    <a:pt x="21639" y="14997"/>
                    <a:pt x="21639" y="14882"/>
                  </a:cubicBezTo>
                  <a:cubicBezTo>
                    <a:pt x="21594" y="14654"/>
                    <a:pt x="21594" y="14449"/>
                    <a:pt x="21594" y="14243"/>
                  </a:cubicBezTo>
                  <a:cubicBezTo>
                    <a:pt x="21594" y="14084"/>
                    <a:pt x="21616" y="13901"/>
                    <a:pt x="21616" y="13741"/>
                  </a:cubicBezTo>
                  <a:lnTo>
                    <a:pt x="21639" y="13581"/>
                  </a:lnTo>
                  <a:cubicBezTo>
                    <a:pt x="21639" y="13422"/>
                    <a:pt x="21662" y="13262"/>
                    <a:pt x="21685" y="13102"/>
                  </a:cubicBezTo>
                  <a:lnTo>
                    <a:pt x="21685" y="12942"/>
                  </a:lnTo>
                  <a:cubicBezTo>
                    <a:pt x="21708" y="12737"/>
                    <a:pt x="21731" y="12531"/>
                    <a:pt x="21753" y="12349"/>
                  </a:cubicBezTo>
                  <a:lnTo>
                    <a:pt x="21753" y="12303"/>
                  </a:lnTo>
                  <a:lnTo>
                    <a:pt x="21776" y="12257"/>
                  </a:lnTo>
                  <a:cubicBezTo>
                    <a:pt x="21776" y="12235"/>
                    <a:pt x="21776" y="12235"/>
                    <a:pt x="21776" y="12235"/>
                  </a:cubicBezTo>
                  <a:cubicBezTo>
                    <a:pt x="21799" y="12006"/>
                    <a:pt x="21822" y="11824"/>
                    <a:pt x="21845" y="11641"/>
                  </a:cubicBezTo>
                  <a:lnTo>
                    <a:pt x="21890" y="11367"/>
                  </a:lnTo>
                  <a:lnTo>
                    <a:pt x="21959" y="10979"/>
                  </a:lnTo>
                  <a:cubicBezTo>
                    <a:pt x="21982" y="10819"/>
                    <a:pt x="22004" y="10660"/>
                    <a:pt x="22027" y="10500"/>
                  </a:cubicBezTo>
                  <a:cubicBezTo>
                    <a:pt x="22050" y="10340"/>
                    <a:pt x="22096" y="10158"/>
                    <a:pt x="22119" y="9998"/>
                  </a:cubicBezTo>
                  <a:cubicBezTo>
                    <a:pt x="22141" y="9884"/>
                    <a:pt x="22164" y="9770"/>
                    <a:pt x="22187" y="9655"/>
                  </a:cubicBezTo>
                  <a:cubicBezTo>
                    <a:pt x="22210" y="9541"/>
                    <a:pt x="22210" y="9427"/>
                    <a:pt x="22233" y="9313"/>
                  </a:cubicBezTo>
                  <a:lnTo>
                    <a:pt x="22256" y="9222"/>
                  </a:lnTo>
                  <a:cubicBezTo>
                    <a:pt x="22278" y="9108"/>
                    <a:pt x="22278" y="9016"/>
                    <a:pt x="22301" y="8902"/>
                  </a:cubicBezTo>
                  <a:lnTo>
                    <a:pt x="22347" y="8765"/>
                  </a:lnTo>
                  <a:lnTo>
                    <a:pt x="22370" y="8628"/>
                  </a:lnTo>
                  <a:cubicBezTo>
                    <a:pt x="22415" y="8377"/>
                    <a:pt x="22461" y="8126"/>
                    <a:pt x="22529" y="7898"/>
                  </a:cubicBezTo>
                  <a:lnTo>
                    <a:pt x="22552" y="7784"/>
                  </a:lnTo>
                  <a:cubicBezTo>
                    <a:pt x="22598" y="7555"/>
                    <a:pt x="22666" y="7350"/>
                    <a:pt x="22689" y="7145"/>
                  </a:cubicBezTo>
                  <a:cubicBezTo>
                    <a:pt x="22712" y="7030"/>
                    <a:pt x="22735" y="6916"/>
                    <a:pt x="22735" y="6802"/>
                  </a:cubicBezTo>
                  <a:cubicBezTo>
                    <a:pt x="22735" y="6757"/>
                    <a:pt x="22735" y="6734"/>
                    <a:pt x="22735" y="6711"/>
                  </a:cubicBezTo>
                  <a:cubicBezTo>
                    <a:pt x="22735" y="6620"/>
                    <a:pt x="22712" y="6574"/>
                    <a:pt x="22689" y="6506"/>
                  </a:cubicBezTo>
                  <a:cubicBezTo>
                    <a:pt x="22666" y="6460"/>
                    <a:pt x="22598" y="6414"/>
                    <a:pt x="22552" y="6369"/>
                  </a:cubicBezTo>
                  <a:cubicBezTo>
                    <a:pt x="22507" y="6346"/>
                    <a:pt x="22461" y="6323"/>
                    <a:pt x="22415" y="6300"/>
                  </a:cubicBezTo>
                  <a:lnTo>
                    <a:pt x="22393" y="6300"/>
                  </a:lnTo>
                  <a:cubicBezTo>
                    <a:pt x="22347" y="6277"/>
                    <a:pt x="22301" y="6277"/>
                    <a:pt x="22233" y="6254"/>
                  </a:cubicBezTo>
                  <a:cubicBezTo>
                    <a:pt x="22096" y="6232"/>
                    <a:pt x="21982" y="6232"/>
                    <a:pt x="21845" y="6209"/>
                  </a:cubicBezTo>
                  <a:lnTo>
                    <a:pt x="21708" y="6209"/>
                  </a:lnTo>
                  <a:cubicBezTo>
                    <a:pt x="21594" y="6186"/>
                    <a:pt x="21502" y="6186"/>
                    <a:pt x="21411" y="6163"/>
                  </a:cubicBezTo>
                  <a:lnTo>
                    <a:pt x="21251" y="6163"/>
                  </a:lnTo>
                  <a:cubicBezTo>
                    <a:pt x="21183" y="6163"/>
                    <a:pt x="21114" y="6140"/>
                    <a:pt x="21046" y="6140"/>
                  </a:cubicBezTo>
                  <a:cubicBezTo>
                    <a:pt x="20977" y="6140"/>
                    <a:pt x="20909" y="6117"/>
                    <a:pt x="20840" y="6117"/>
                  </a:cubicBezTo>
                  <a:cubicBezTo>
                    <a:pt x="20726" y="6095"/>
                    <a:pt x="20589" y="6072"/>
                    <a:pt x="20452" y="6003"/>
                  </a:cubicBezTo>
                  <a:cubicBezTo>
                    <a:pt x="20315" y="5958"/>
                    <a:pt x="20178" y="5889"/>
                    <a:pt x="20019" y="5798"/>
                  </a:cubicBezTo>
                  <a:cubicBezTo>
                    <a:pt x="19927" y="5729"/>
                    <a:pt x="19813" y="5661"/>
                    <a:pt x="19722" y="5593"/>
                  </a:cubicBezTo>
                  <a:cubicBezTo>
                    <a:pt x="19676" y="5547"/>
                    <a:pt x="19608" y="5501"/>
                    <a:pt x="19562" y="5478"/>
                  </a:cubicBezTo>
                  <a:cubicBezTo>
                    <a:pt x="19402" y="5364"/>
                    <a:pt x="19243" y="5250"/>
                    <a:pt x="19083" y="5159"/>
                  </a:cubicBezTo>
                  <a:lnTo>
                    <a:pt x="18992" y="5090"/>
                  </a:lnTo>
                  <a:cubicBezTo>
                    <a:pt x="18877" y="5022"/>
                    <a:pt x="18786" y="4976"/>
                    <a:pt x="18672" y="4908"/>
                  </a:cubicBezTo>
                  <a:cubicBezTo>
                    <a:pt x="18581" y="4816"/>
                    <a:pt x="18489" y="4748"/>
                    <a:pt x="18398" y="4679"/>
                  </a:cubicBezTo>
                  <a:cubicBezTo>
                    <a:pt x="18307" y="4611"/>
                    <a:pt x="18215" y="4543"/>
                    <a:pt x="18124" y="4497"/>
                  </a:cubicBezTo>
                  <a:cubicBezTo>
                    <a:pt x="18056" y="4428"/>
                    <a:pt x="17987" y="4360"/>
                    <a:pt x="17919" y="4291"/>
                  </a:cubicBezTo>
                  <a:lnTo>
                    <a:pt x="17850" y="4223"/>
                  </a:lnTo>
                  <a:cubicBezTo>
                    <a:pt x="17782" y="4177"/>
                    <a:pt x="17713" y="4109"/>
                    <a:pt x="17645" y="4063"/>
                  </a:cubicBezTo>
                  <a:lnTo>
                    <a:pt x="17576" y="3995"/>
                  </a:lnTo>
                  <a:cubicBezTo>
                    <a:pt x="17439" y="3881"/>
                    <a:pt x="17302" y="3766"/>
                    <a:pt x="17166" y="3652"/>
                  </a:cubicBezTo>
                  <a:lnTo>
                    <a:pt x="16960" y="3493"/>
                  </a:lnTo>
                  <a:cubicBezTo>
                    <a:pt x="16800" y="3356"/>
                    <a:pt x="16663" y="3242"/>
                    <a:pt x="16504" y="3105"/>
                  </a:cubicBezTo>
                  <a:lnTo>
                    <a:pt x="16367" y="2968"/>
                  </a:lnTo>
                  <a:lnTo>
                    <a:pt x="16298" y="2922"/>
                  </a:lnTo>
                  <a:lnTo>
                    <a:pt x="16184" y="2831"/>
                  </a:lnTo>
                  <a:cubicBezTo>
                    <a:pt x="16161" y="2785"/>
                    <a:pt x="16138" y="2762"/>
                    <a:pt x="16116" y="2762"/>
                  </a:cubicBezTo>
                  <a:cubicBezTo>
                    <a:pt x="16024" y="2717"/>
                    <a:pt x="16001" y="2717"/>
                    <a:pt x="15933" y="2717"/>
                  </a:cubicBezTo>
                  <a:lnTo>
                    <a:pt x="15842" y="2717"/>
                  </a:lnTo>
                  <a:cubicBezTo>
                    <a:pt x="15750" y="2739"/>
                    <a:pt x="15705" y="2808"/>
                    <a:pt x="15659" y="2853"/>
                  </a:cubicBezTo>
                  <a:cubicBezTo>
                    <a:pt x="15613" y="2876"/>
                    <a:pt x="15568" y="2899"/>
                    <a:pt x="15545" y="2899"/>
                  </a:cubicBezTo>
                  <a:lnTo>
                    <a:pt x="14883" y="2899"/>
                  </a:lnTo>
                  <a:lnTo>
                    <a:pt x="14769" y="2876"/>
                  </a:lnTo>
                  <a:lnTo>
                    <a:pt x="14518" y="2876"/>
                  </a:lnTo>
                  <a:cubicBezTo>
                    <a:pt x="14426" y="2876"/>
                    <a:pt x="14335" y="2853"/>
                    <a:pt x="14267" y="2853"/>
                  </a:cubicBezTo>
                  <a:lnTo>
                    <a:pt x="14198" y="2831"/>
                  </a:lnTo>
                  <a:cubicBezTo>
                    <a:pt x="14038" y="2808"/>
                    <a:pt x="13879" y="2785"/>
                    <a:pt x="13719" y="2762"/>
                  </a:cubicBezTo>
                  <a:lnTo>
                    <a:pt x="13650" y="2739"/>
                  </a:lnTo>
                  <a:lnTo>
                    <a:pt x="13559" y="2717"/>
                  </a:lnTo>
                  <a:cubicBezTo>
                    <a:pt x="13399" y="2694"/>
                    <a:pt x="13217" y="2671"/>
                    <a:pt x="13034" y="2602"/>
                  </a:cubicBezTo>
                  <a:lnTo>
                    <a:pt x="12852" y="2557"/>
                  </a:lnTo>
                  <a:cubicBezTo>
                    <a:pt x="12715" y="2511"/>
                    <a:pt x="12578" y="2488"/>
                    <a:pt x="12441" y="2443"/>
                  </a:cubicBezTo>
                  <a:cubicBezTo>
                    <a:pt x="12258" y="2374"/>
                    <a:pt x="12098" y="2328"/>
                    <a:pt x="11939" y="2260"/>
                  </a:cubicBezTo>
                  <a:cubicBezTo>
                    <a:pt x="11824" y="2214"/>
                    <a:pt x="11710" y="2146"/>
                    <a:pt x="11596" y="2100"/>
                  </a:cubicBezTo>
                  <a:lnTo>
                    <a:pt x="11528" y="2077"/>
                  </a:lnTo>
                  <a:cubicBezTo>
                    <a:pt x="11391" y="2032"/>
                    <a:pt x="11277" y="1986"/>
                    <a:pt x="11162" y="1918"/>
                  </a:cubicBezTo>
                  <a:lnTo>
                    <a:pt x="10820" y="1781"/>
                  </a:lnTo>
                  <a:lnTo>
                    <a:pt x="10706" y="1712"/>
                  </a:lnTo>
                  <a:cubicBezTo>
                    <a:pt x="10637" y="1689"/>
                    <a:pt x="10569" y="1667"/>
                    <a:pt x="10501" y="1621"/>
                  </a:cubicBezTo>
                  <a:cubicBezTo>
                    <a:pt x="10386" y="1575"/>
                    <a:pt x="10272" y="1507"/>
                    <a:pt x="10181" y="1438"/>
                  </a:cubicBezTo>
                  <a:cubicBezTo>
                    <a:pt x="10113" y="1370"/>
                    <a:pt x="10044" y="1324"/>
                    <a:pt x="9976" y="1279"/>
                  </a:cubicBezTo>
                  <a:lnTo>
                    <a:pt x="9861" y="1210"/>
                  </a:lnTo>
                  <a:cubicBezTo>
                    <a:pt x="9793" y="1164"/>
                    <a:pt x="9747" y="1142"/>
                    <a:pt x="9702" y="1096"/>
                  </a:cubicBezTo>
                  <a:cubicBezTo>
                    <a:pt x="9633" y="1050"/>
                    <a:pt x="9588" y="1027"/>
                    <a:pt x="9519" y="982"/>
                  </a:cubicBezTo>
                  <a:cubicBezTo>
                    <a:pt x="9359" y="868"/>
                    <a:pt x="9199" y="754"/>
                    <a:pt x="9063" y="639"/>
                  </a:cubicBezTo>
                  <a:cubicBezTo>
                    <a:pt x="8903" y="525"/>
                    <a:pt x="8766" y="411"/>
                    <a:pt x="8652" y="297"/>
                  </a:cubicBezTo>
                  <a:cubicBezTo>
                    <a:pt x="8583" y="229"/>
                    <a:pt x="8515" y="183"/>
                    <a:pt x="8423" y="137"/>
                  </a:cubicBezTo>
                  <a:cubicBezTo>
                    <a:pt x="8401" y="114"/>
                    <a:pt x="8355" y="92"/>
                    <a:pt x="8309" y="69"/>
                  </a:cubicBezTo>
                  <a:cubicBezTo>
                    <a:pt x="8264" y="46"/>
                    <a:pt x="8241" y="46"/>
                    <a:pt x="8195" y="23"/>
                  </a:cubicBezTo>
                  <a:cubicBezTo>
                    <a:pt x="8127" y="0"/>
                    <a:pt x="8035" y="0"/>
                    <a:pt x="7921" y="0"/>
                  </a:cubicBezTo>
                  <a:close/>
                </a:path>
              </a:pathLst>
            </a:custGeom>
            <a:solidFill>
              <a:srgbClr val="F7D6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8"/>
            <p:cNvSpPr/>
            <p:nvPr/>
          </p:nvSpPr>
          <p:spPr>
            <a:xfrm>
              <a:off x="6918267" y="1787097"/>
              <a:ext cx="52416" cy="27089"/>
            </a:xfrm>
            <a:custGeom>
              <a:avLst/>
              <a:gdLst/>
              <a:ahLst/>
              <a:cxnLst/>
              <a:rect l="l" t="t" r="r" b="b"/>
              <a:pathLst>
                <a:path w="1873" h="968" extrusionOk="0">
                  <a:moveTo>
                    <a:pt x="137" y="0"/>
                  </a:moveTo>
                  <a:cubicBezTo>
                    <a:pt x="114" y="0"/>
                    <a:pt x="92" y="0"/>
                    <a:pt x="69" y="23"/>
                  </a:cubicBezTo>
                  <a:cubicBezTo>
                    <a:pt x="46" y="46"/>
                    <a:pt x="23" y="69"/>
                    <a:pt x="23" y="91"/>
                  </a:cubicBezTo>
                  <a:cubicBezTo>
                    <a:pt x="0" y="114"/>
                    <a:pt x="0" y="160"/>
                    <a:pt x="23" y="183"/>
                  </a:cubicBezTo>
                  <a:cubicBezTo>
                    <a:pt x="23" y="205"/>
                    <a:pt x="23" y="205"/>
                    <a:pt x="46" y="228"/>
                  </a:cubicBezTo>
                  <a:cubicBezTo>
                    <a:pt x="69" y="251"/>
                    <a:pt x="92" y="274"/>
                    <a:pt x="114" y="274"/>
                  </a:cubicBezTo>
                  <a:cubicBezTo>
                    <a:pt x="137" y="297"/>
                    <a:pt x="160" y="297"/>
                    <a:pt x="183" y="320"/>
                  </a:cubicBezTo>
                  <a:cubicBezTo>
                    <a:pt x="251" y="365"/>
                    <a:pt x="320" y="388"/>
                    <a:pt x="388" y="434"/>
                  </a:cubicBezTo>
                  <a:cubicBezTo>
                    <a:pt x="525" y="502"/>
                    <a:pt x="662" y="571"/>
                    <a:pt x="799" y="639"/>
                  </a:cubicBezTo>
                  <a:cubicBezTo>
                    <a:pt x="936" y="685"/>
                    <a:pt x="1073" y="753"/>
                    <a:pt x="1187" y="799"/>
                  </a:cubicBezTo>
                  <a:lnTo>
                    <a:pt x="1210" y="799"/>
                  </a:lnTo>
                  <a:cubicBezTo>
                    <a:pt x="1233" y="822"/>
                    <a:pt x="1279" y="845"/>
                    <a:pt x="1324" y="867"/>
                  </a:cubicBezTo>
                  <a:lnTo>
                    <a:pt x="1347" y="867"/>
                  </a:lnTo>
                  <a:cubicBezTo>
                    <a:pt x="1358" y="879"/>
                    <a:pt x="1370" y="885"/>
                    <a:pt x="1381" y="885"/>
                  </a:cubicBezTo>
                  <a:cubicBezTo>
                    <a:pt x="1393" y="885"/>
                    <a:pt x="1404" y="879"/>
                    <a:pt x="1416" y="867"/>
                  </a:cubicBezTo>
                  <a:cubicBezTo>
                    <a:pt x="1507" y="913"/>
                    <a:pt x="1598" y="936"/>
                    <a:pt x="1689" y="959"/>
                  </a:cubicBezTo>
                  <a:cubicBezTo>
                    <a:pt x="1701" y="964"/>
                    <a:pt x="1714" y="967"/>
                    <a:pt x="1727" y="967"/>
                  </a:cubicBezTo>
                  <a:cubicBezTo>
                    <a:pt x="1766" y="967"/>
                    <a:pt x="1809" y="942"/>
                    <a:pt x="1826" y="890"/>
                  </a:cubicBezTo>
                  <a:cubicBezTo>
                    <a:pt x="1872" y="845"/>
                    <a:pt x="1826" y="753"/>
                    <a:pt x="1758" y="730"/>
                  </a:cubicBezTo>
                  <a:cubicBezTo>
                    <a:pt x="1621" y="685"/>
                    <a:pt x="1461" y="639"/>
                    <a:pt x="1301" y="571"/>
                  </a:cubicBezTo>
                  <a:cubicBezTo>
                    <a:pt x="1301" y="571"/>
                    <a:pt x="1279" y="571"/>
                    <a:pt x="1279" y="548"/>
                  </a:cubicBezTo>
                  <a:cubicBezTo>
                    <a:pt x="1096" y="457"/>
                    <a:pt x="891" y="365"/>
                    <a:pt x="708" y="251"/>
                  </a:cubicBezTo>
                  <a:cubicBezTo>
                    <a:pt x="639" y="228"/>
                    <a:pt x="594" y="183"/>
                    <a:pt x="525" y="160"/>
                  </a:cubicBezTo>
                  <a:cubicBezTo>
                    <a:pt x="503" y="137"/>
                    <a:pt x="480" y="137"/>
                    <a:pt x="457" y="114"/>
                  </a:cubicBezTo>
                  <a:cubicBezTo>
                    <a:pt x="434" y="91"/>
                    <a:pt x="411" y="91"/>
                    <a:pt x="388" y="69"/>
                  </a:cubicBezTo>
                  <a:lnTo>
                    <a:pt x="320" y="69"/>
                  </a:lnTo>
                  <a:cubicBezTo>
                    <a:pt x="274" y="46"/>
                    <a:pt x="251" y="23"/>
                    <a:pt x="206" y="0"/>
                  </a:cubicBezTo>
                  <a:close/>
                </a:path>
              </a:pathLst>
            </a:custGeom>
            <a:solidFill>
              <a:srgbClr val="F7D6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8"/>
            <p:cNvSpPr/>
            <p:nvPr/>
          </p:nvSpPr>
          <p:spPr>
            <a:xfrm>
              <a:off x="6420022" y="1243489"/>
              <a:ext cx="1093598" cy="1062926"/>
            </a:xfrm>
            <a:custGeom>
              <a:avLst/>
              <a:gdLst/>
              <a:ahLst/>
              <a:cxnLst/>
              <a:rect l="l" t="t" r="r" b="b"/>
              <a:pathLst>
                <a:path w="39078" h="37982" extrusionOk="0">
                  <a:moveTo>
                    <a:pt x="30358" y="1"/>
                  </a:moveTo>
                  <a:cubicBezTo>
                    <a:pt x="30221" y="1"/>
                    <a:pt x="30107" y="24"/>
                    <a:pt x="29970" y="46"/>
                  </a:cubicBezTo>
                  <a:lnTo>
                    <a:pt x="29879" y="69"/>
                  </a:lnTo>
                  <a:cubicBezTo>
                    <a:pt x="29765" y="92"/>
                    <a:pt x="29651" y="115"/>
                    <a:pt x="29537" y="138"/>
                  </a:cubicBezTo>
                  <a:lnTo>
                    <a:pt x="29445" y="161"/>
                  </a:lnTo>
                  <a:cubicBezTo>
                    <a:pt x="29285" y="183"/>
                    <a:pt x="29126" y="252"/>
                    <a:pt x="28966" y="297"/>
                  </a:cubicBezTo>
                  <a:cubicBezTo>
                    <a:pt x="28875" y="320"/>
                    <a:pt x="28806" y="343"/>
                    <a:pt x="28738" y="366"/>
                  </a:cubicBezTo>
                  <a:cubicBezTo>
                    <a:pt x="28487" y="434"/>
                    <a:pt x="28258" y="526"/>
                    <a:pt x="28053" y="617"/>
                  </a:cubicBezTo>
                  <a:cubicBezTo>
                    <a:pt x="27916" y="685"/>
                    <a:pt x="27779" y="731"/>
                    <a:pt x="27665" y="822"/>
                  </a:cubicBezTo>
                  <a:cubicBezTo>
                    <a:pt x="27574" y="891"/>
                    <a:pt x="27459" y="959"/>
                    <a:pt x="27368" y="1028"/>
                  </a:cubicBezTo>
                  <a:lnTo>
                    <a:pt x="27300" y="1096"/>
                  </a:lnTo>
                  <a:cubicBezTo>
                    <a:pt x="27186" y="1188"/>
                    <a:pt x="27094" y="1279"/>
                    <a:pt x="26980" y="1393"/>
                  </a:cubicBezTo>
                  <a:cubicBezTo>
                    <a:pt x="26912" y="1462"/>
                    <a:pt x="26866" y="1553"/>
                    <a:pt x="26798" y="1621"/>
                  </a:cubicBezTo>
                  <a:lnTo>
                    <a:pt x="26706" y="1735"/>
                  </a:lnTo>
                  <a:lnTo>
                    <a:pt x="26592" y="1872"/>
                  </a:lnTo>
                  <a:cubicBezTo>
                    <a:pt x="26432" y="2055"/>
                    <a:pt x="26250" y="2260"/>
                    <a:pt x="26113" y="2489"/>
                  </a:cubicBezTo>
                  <a:cubicBezTo>
                    <a:pt x="26021" y="2626"/>
                    <a:pt x="25930" y="2785"/>
                    <a:pt x="25885" y="2945"/>
                  </a:cubicBezTo>
                  <a:cubicBezTo>
                    <a:pt x="25816" y="3105"/>
                    <a:pt x="25770" y="3242"/>
                    <a:pt x="25748" y="3356"/>
                  </a:cubicBezTo>
                  <a:lnTo>
                    <a:pt x="25679" y="3584"/>
                  </a:lnTo>
                  <a:cubicBezTo>
                    <a:pt x="25633" y="3767"/>
                    <a:pt x="25565" y="3950"/>
                    <a:pt x="25519" y="4155"/>
                  </a:cubicBezTo>
                  <a:cubicBezTo>
                    <a:pt x="25519" y="4223"/>
                    <a:pt x="25496" y="4315"/>
                    <a:pt x="25474" y="4406"/>
                  </a:cubicBezTo>
                  <a:lnTo>
                    <a:pt x="25474" y="4474"/>
                  </a:lnTo>
                  <a:cubicBezTo>
                    <a:pt x="25451" y="4589"/>
                    <a:pt x="25428" y="4703"/>
                    <a:pt x="25428" y="4817"/>
                  </a:cubicBezTo>
                  <a:lnTo>
                    <a:pt x="25405" y="4954"/>
                  </a:lnTo>
                  <a:lnTo>
                    <a:pt x="25428" y="4931"/>
                  </a:lnTo>
                  <a:lnTo>
                    <a:pt x="25428" y="4931"/>
                  </a:lnTo>
                  <a:cubicBezTo>
                    <a:pt x="25405" y="5022"/>
                    <a:pt x="25382" y="5091"/>
                    <a:pt x="25382" y="5182"/>
                  </a:cubicBezTo>
                  <a:cubicBezTo>
                    <a:pt x="25382" y="5182"/>
                    <a:pt x="25382" y="5182"/>
                    <a:pt x="25382" y="5159"/>
                  </a:cubicBezTo>
                  <a:cubicBezTo>
                    <a:pt x="25360" y="5273"/>
                    <a:pt x="25360" y="5387"/>
                    <a:pt x="25337" y="5502"/>
                  </a:cubicBezTo>
                  <a:cubicBezTo>
                    <a:pt x="25337" y="5524"/>
                    <a:pt x="25337" y="5547"/>
                    <a:pt x="25360" y="5593"/>
                  </a:cubicBezTo>
                  <a:cubicBezTo>
                    <a:pt x="25382" y="5639"/>
                    <a:pt x="25382" y="5684"/>
                    <a:pt x="25360" y="5753"/>
                  </a:cubicBezTo>
                  <a:lnTo>
                    <a:pt x="25360" y="5798"/>
                  </a:lnTo>
                  <a:lnTo>
                    <a:pt x="25360" y="5821"/>
                  </a:lnTo>
                  <a:cubicBezTo>
                    <a:pt x="25337" y="5867"/>
                    <a:pt x="25314" y="5890"/>
                    <a:pt x="25291" y="5912"/>
                  </a:cubicBezTo>
                  <a:cubicBezTo>
                    <a:pt x="25314" y="5958"/>
                    <a:pt x="25360" y="6004"/>
                    <a:pt x="25382" y="6072"/>
                  </a:cubicBezTo>
                  <a:cubicBezTo>
                    <a:pt x="25451" y="6164"/>
                    <a:pt x="25428" y="6301"/>
                    <a:pt x="25337" y="6369"/>
                  </a:cubicBezTo>
                  <a:cubicBezTo>
                    <a:pt x="25314" y="6392"/>
                    <a:pt x="25268" y="6392"/>
                    <a:pt x="25223" y="6392"/>
                  </a:cubicBezTo>
                  <a:lnTo>
                    <a:pt x="25154" y="6392"/>
                  </a:lnTo>
                  <a:cubicBezTo>
                    <a:pt x="25154" y="6460"/>
                    <a:pt x="25154" y="6529"/>
                    <a:pt x="25131" y="6597"/>
                  </a:cubicBezTo>
                  <a:lnTo>
                    <a:pt x="25108" y="6574"/>
                  </a:lnTo>
                  <a:cubicBezTo>
                    <a:pt x="24857" y="6369"/>
                    <a:pt x="24629" y="6186"/>
                    <a:pt x="24447" y="6027"/>
                  </a:cubicBezTo>
                  <a:cubicBezTo>
                    <a:pt x="24241" y="5867"/>
                    <a:pt x="24036" y="5707"/>
                    <a:pt x="23830" y="5547"/>
                  </a:cubicBezTo>
                  <a:cubicBezTo>
                    <a:pt x="23762" y="5502"/>
                    <a:pt x="23716" y="5456"/>
                    <a:pt x="23648" y="5433"/>
                  </a:cubicBezTo>
                  <a:cubicBezTo>
                    <a:pt x="23602" y="5387"/>
                    <a:pt x="23534" y="5342"/>
                    <a:pt x="23465" y="5296"/>
                  </a:cubicBezTo>
                  <a:cubicBezTo>
                    <a:pt x="23351" y="5205"/>
                    <a:pt x="23237" y="5136"/>
                    <a:pt x="23123" y="5045"/>
                  </a:cubicBezTo>
                  <a:cubicBezTo>
                    <a:pt x="22986" y="4954"/>
                    <a:pt x="22849" y="4863"/>
                    <a:pt x="22689" y="4771"/>
                  </a:cubicBezTo>
                  <a:cubicBezTo>
                    <a:pt x="22598" y="4748"/>
                    <a:pt x="22529" y="4703"/>
                    <a:pt x="22438" y="4657"/>
                  </a:cubicBezTo>
                  <a:cubicBezTo>
                    <a:pt x="22301" y="4611"/>
                    <a:pt x="22164" y="4543"/>
                    <a:pt x="22004" y="4474"/>
                  </a:cubicBezTo>
                  <a:cubicBezTo>
                    <a:pt x="21867" y="4406"/>
                    <a:pt x="21730" y="4338"/>
                    <a:pt x="21593" y="4269"/>
                  </a:cubicBezTo>
                  <a:cubicBezTo>
                    <a:pt x="21502" y="4223"/>
                    <a:pt x="21388" y="4178"/>
                    <a:pt x="21274" y="4132"/>
                  </a:cubicBezTo>
                  <a:lnTo>
                    <a:pt x="21160" y="4109"/>
                  </a:lnTo>
                  <a:cubicBezTo>
                    <a:pt x="21091" y="4064"/>
                    <a:pt x="21023" y="4041"/>
                    <a:pt x="20954" y="4018"/>
                  </a:cubicBezTo>
                  <a:lnTo>
                    <a:pt x="20909" y="3995"/>
                  </a:lnTo>
                  <a:lnTo>
                    <a:pt x="20726" y="3927"/>
                  </a:lnTo>
                  <a:cubicBezTo>
                    <a:pt x="20635" y="3881"/>
                    <a:pt x="20566" y="3858"/>
                    <a:pt x="20475" y="3813"/>
                  </a:cubicBezTo>
                  <a:lnTo>
                    <a:pt x="20429" y="3790"/>
                  </a:lnTo>
                  <a:cubicBezTo>
                    <a:pt x="20247" y="3721"/>
                    <a:pt x="20064" y="3630"/>
                    <a:pt x="19881" y="3584"/>
                  </a:cubicBezTo>
                  <a:cubicBezTo>
                    <a:pt x="19676" y="3516"/>
                    <a:pt x="19402" y="3447"/>
                    <a:pt x="19151" y="3379"/>
                  </a:cubicBezTo>
                  <a:cubicBezTo>
                    <a:pt x="18512" y="3242"/>
                    <a:pt x="17918" y="3128"/>
                    <a:pt x="17371" y="3059"/>
                  </a:cubicBezTo>
                  <a:cubicBezTo>
                    <a:pt x="17097" y="3014"/>
                    <a:pt x="16823" y="2968"/>
                    <a:pt x="16480" y="2945"/>
                  </a:cubicBezTo>
                  <a:cubicBezTo>
                    <a:pt x="16207" y="2922"/>
                    <a:pt x="15933" y="2900"/>
                    <a:pt x="15682" y="2877"/>
                  </a:cubicBezTo>
                  <a:lnTo>
                    <a:pt x="15294" y="2877"/>
                  </a:lnTo>
                  <a:cubicBezTo>
                    <a:pt x="14997" y="2854"/>
                    <a:pt x="14700" y="2854"/>
                    <a:pt x="14426" y="2854"/>
                  </a:cubicBezTo>
                  <a:lnTo>
                    <a:pt x="13422" y="2854"/>
                  </a:lnTo>
                  <a:cubicBezTo>
                    <a:pt x="13239" y="2854"/>
                    <a:pt x="13057" y="2877"/>
                    <a:pt x="12874" y="2900"/>
                  </a:cubicBezTo>
                  <a:lnTo>
                    <a:pt x="12806" y="2900"/>
                  </a:lnTo>
                  <a:cubicBezTo>
                    <a:pt x="12669" y="2900"/>
                    <a:pt x="12555" y="2922"/>
                    <a:pt x="12418" y="2922"/>
                  </a:cubicBezTo>
                  <a:lnTo>
                    <a:pt x="12258" y="2945"/>
                  </a:lnTo>
                  <a:lnTo>
                    <a:pt x="12167" y="2945"/>
                  </a:lnTo>
                  <a:cubicBezTo>
                    <a:pt x="11984" y="2945"/>
                    <a:pt x="11778" y="2968"/>
                    <a:pt x="11573" y="2968"/>
                  </a:cubicBezTo>
                  <a:cubicBezTo>
                    <a:pt x="11482" y="2991"/>
                    <a:pt x="11390" y="2991"/>
                    <a:pt x="11299" y="3014"/>
                  </a:cubicBezTo>
                  <a:cubicBezTo>
                    <a:pt x="11253" y="3014"/>
                    <a:pt x="11208" y="3014"/>
                    <a:pt x="11162" y="3036"/>
                  </a:cubicBezTo>
                  <a:cubicBezTo>
                    <a:pt x="11071" y="3036"/>
                    <a:pt x="10980" y="3036"/>
                    <a:pt x="10888" y="3059"/>
                  </a:cubicBezTo>
                  <a:cubicBezTo>
                    <a:pt x="10729" y="3082"/>
                    <a:pt x="10569" y="3128"/>
                    <a:pt x="10409" y="3151"/>
                  </a:cubicBezTo>
                  <a:cubicBezTo>
                    <a:pt x="10295" y="3173"/>
                    <a:pt x="10204" y="3196"/>
                    <a:pt x="10112" y="3219"/>
                  </a:cubicBezTo>
                  <a:lnTo>
                    <a:pt x="10044" y="3242"/>
                  </a:lnTo>
                  <a:cubicBezTo>
                    <a:pt x="9952" y="3242"/>
                    <a:pt x="9884" y="3265"/>
                    <a:pt x="9816" y="3288"/>
                  </a:cubicBezTo>
                  <a:lnTo>
                    <a:pt x="9701" y="3310"/>
                  </a:lnTo>
                  <a:cubicBezTo>
                    <a:pt x="9656" y="3310"/>
                    <a:pt x="9587" y="3333"/>
                    <a:pt x="9542" y="3333"/>
                  </a:cubicBezTo>
                  <a:cubicBezTo>
                    <a:pt x="9245" y="3425"/>
                    <a:pt x="8948" y="3539"/>
                    <a:pt x="8651" y="3630"/>
                  </a:cubicBezTo>
                  <a:lnTo>
                    <a:pt x="8537" y="3676"/>
                  </a:lnTo>
                  <a:cubicBezTo>
                    <a:pt x="8423" y="3721"/>
                    <a:pt x="8332" y="3767"/>
                    <a:pt x="8218" y="3790"/>
                  </a:cubicBezTo>
                  <a:cubicBezTo>
                    <a:pt x="8172" y="3813"/>
                    <a:pt x="8104" y="3835"/>
                    <a:pt x="8035" y="3858"/>
                  </a:cubicBezTo>
                  <a:lnTo>
                    <a:pt x="7898" y="3858"/>
                  </a:lnTo>
                  <a:cubicBezTo>
                    <a:pt x="7875" y="3858"/>
                    <a:pt x="7875" y="3858"/>
                    <a:pt x="7875" y="3835"/>
                  </a:cubicBezTo>
                  <a:cubicBezTo>
                    <a:pt x="7853" y="3858"/>
                    <a:pt x="7853" y="3858"/>
                    <a:pt x="7830" y="3858"/>
                  </a:cubicBezTo>
                  <a:lnTo>
                    <a:pt x="7601" y="3950"/>
                  </a:lnTo>
                  <a:cubicBezTo>
                    <a:pt x="7510" y="3972"/>
                    <a:pt x="7396" y="4018"/>
                    <a:pt x="7305" y="4064"/>
                  </a:cubicBezTo>
                  <a:cubicBezTo>
                    <a:pt x="7259" y="4086"/>
                    <a:pt x="7213" y="4109"/>
                    <a:pt x="7145" y="4155"/>
                  </a:cubicBezTo>
                  <a:cubicBezTo>
                    <a:pt x="7008" y="4246"/>
                    <a:pt x="6848" y="4338"/>
                    <a:pt x="6688" y="4406"/>
                  </a:cubicBezTo>
                  <a:cubicBezTo>
                    <a:pt x="6437" y="4520"/>
                    <a:pt x="6209" y="4634"/>
                    <a:pt x="5981" y="4771"/>
                  </a:cubicBezTo>
                  <a:cubicBezTo>
                    <a:pt x="5707" y="4908"/>
                    <a:pt x="5502" y="5022"/>
                    <a:pt x="5319" y="5159"/>
                  </a:cubicBezTo>
                  <a:cubicBezTo>
                    <a:pt x="5250" y="5182"/>
                    <a:pt x="5205" y="5228"/>
                    <a:pt x="5136" y="5251"/>
                  </a:cubicBezTo>
                  <a:lnTo>
                    <a:pt x="5113" y="5273"/>
                  </a:lnTo>
                  <a:cubicBezTo>
                    <a:pt x="5068" y="5319"/>
                    <a:pt x="4999" y="5342"/>
                    <a:pt x="4954" y="5387"/>
                  </a:cubicBezTo>
                  <a:cubicBezTo>
                    <a:pt x="4840" y="5456"/>
                    <a:pt x="4725" y="5524"/>
                    <a:pt x="4611" y="5616"/>
                  </a:cubicBezTo>
                  <a:cubicBezTo>
                    <a:pt x="4589" y="5616"/>
                    <a:pt x="4566" y="5639"/>
                    <a:pt x="4566" y="5639"/>
                  </a:cubicBezTo>
                  <a:cubicBezTo>
                    <a:pt x="4566" y="5639"/>
                    <a:pt x="4566" y="5639"/>
                    <a:pt x="4566" y="5661"/>
                  </a:cubicBezTo>
                  <a:cubicBezTo>
                    <a:pt x="4543" y="5707"/>
                    <a:pt x="4566" y="5776"/>
                    <a:pt x="4566" y="5821"/>
                  </a:cubicBezTo>
                  <a:cubicBezTo>
                    <a:pt x="4406" y="5935"/>
                    <a:pt x="4223" y="6049"/>
                    <a:pt x="4064" y="6186"/>
                  </a:cubicBezTo>
                  <a:cubicBezTo>
                    <a:pt x="3972" y="6255"/>
                    <a:pt x="3904" y="6323"/>
                    <a:pt x="3812" y="6392"/>
                  </a:cubicBezTo>
                  <a:lnTo>
                    <a:pt x="3698" y="6483"/>
                  </a:lnTo>
                  <a:cubicBezTo>
                    <a:pt x="3561" y="6597"/>
                    <a:pt x="3424" y="6711"/>
                    <a:pt x="3310" y="6825"/>
                  </a:cubicBezTo>
                  <a:cubicBezTo>
                    <a:pt x="3196" y="6940"/>
                    <a:pt x="3059" y="7054"/>
                    <a:pt x="2945" y="7168"/>
                  </a:cubicBezTo>
                  <a:lnTo>
                    <a:pt x="2831" y="7282"/>
                  </a:lnTo>
                  <a:cubicBezTo>
                    <a:pt x="2762" y="7350"/>
                    <a:pt x="2694" y="7419"/>
                    <a:pt x="2626" y="7487"/>
                  </a:cubicBezTo>
                  <a:lnTo>
                    <a:pt x="2580" y="7556"/>
                  </a:lnTo>
                  <a:cubicBezTo>
                    <a:pt x="2489" y="7647"/>
                    <a:pt x="2420" y="7738"/>
                    <a:pt x="2329" y="7830"/>
                  </a:cubicBezTo>
                  <a:cubicBezTo>
                    <a:pt x="2238" y="7967"/>
                    <a:pt x="2123" y="8081"/>
                    <a:pt x="2032" y="8218"/>
                  </a:cubicBezTo>
                  <a:cubicBezTo>
                    <a:pt x="1849" y="8469"/>
                    <a:pt x="1690" y="8720"/>
                    <a:pt x="1530" y="9017"/>
                  </a:cubicBezTo>
                  <a:cubicBezTo>
                    <a:pt x="1370" y="9268"/>
                    <a:pt x="1210" y="9519"/>
                    <a:pt x="1073" y="9770"/>
                  </a:cubicBezTo>
                  <a:lnTo>
                    <a:pt x="1005" y="9907"/>
                  </a:lnTo>
                  <a:lnTo>
                    <a:pt x="868" y="10204"/>
                  </a:lnTo>
                  <a:cubicBezTo>
                    <a:pt x="822" y="10295"/>
                    <a:pt x="777" y="10386"/>
                    <a:pt x="731" y="10500"/>
                  </a:cubicBezTo>
                  <a:lnTo>
                    <a:pt x="708" y="10569"/>
                  </a:lnTo>
                  <a:lnTo>
                    <a:pt x="663" y="10706"/>
                  </a:lnTo>
                  <a:cubicBezTo>
                    <a:pt x="571" y="10934"/>
                    <a:pt x="480" y="11185"/>
                    <a:pt x="411" y="11436"/>
                  </a:cubicBezTo>
                  <a:cubicBezTo>
                    <a:pt x="366" y="11550"/>
                    <a:pt x="343" y="11687"/>
                    <a:pt x="297" y="11824"/>
                  </a:cubicBezTo>
                  <a:cubicBezTo>
                    <a:pt x="252" y="11961"/>
                    <a:pt x="229" y="12098"/>
                    <a:pt x="206" y="12235"/>
                  </a:cubicBezTo>
                  <a:cubicBezTo>
                    <a:pt x="138" y="12532"/>
                    <a:pt x="92" y="12829"/>
                    <a:pt x="46" y="13125"/>
                  </a:cubicBezTo>
                  <a:cubicBezTo>
                    <a:pt x="1" y="13399"/>
                    <a:pt x="1" y="13696"/>
                    <a:pt x="23" y="13970"/>
                  </a:cubicBezTo>
                  <a:cubicBezTo>
                    <a:pt x="46" y="14084"/>
                    <a:pt x="69" y="14198"/>
                    <a:pt x="92" y="14289"/>
                  </a:cubicBezTo>
                  <a:cubicBezTo>
                    <a:pt x="92" y="14312"/>
                    <a:pt x="92" y="14335"/>
                    <a:pt x="92" y="14358"/>
                  </a:cubicBezTo>
                  <a:cubicBezTo>
                    <a:pt x="92" y="14381"/>
                    <a:pt x="92" y="14426"/>
                    <a:pt x="92" y="14472"/>
                  </a:cubicBezTo>
                  <a:cubicBezTo>
                    <a:pt x="92" y="14563"/>
                    <a:pt x="92" y="14632"/>
                    <a:pt x="92" y="14723"/>
                  </a:cubicBezTo>
                  <a:cubicBezTo>
                    <a:pt x="115" y="14906"/>
                    <a:pt x="206" y="15088"/>
                    <a:pt x="389" y="15271"/>
                  </a:cubicBezTo>
                  <a:cubicBezTo>
                    <a:pt x="411" y="15294"/>
                    <a:pt x="434" y="15294"/>
                    <a:pt x="457" y="15316"/>
                  </a:cubicBezTo>
                  <a:cubicBezTo>
                    <a:pt x="457" y="15339"/>
                    <a:pt x="480" y="15385"/>
                    <a:pt x="526" y="15408"/>
                  </a:cubicBezTo>
                  <a:cubicBezTo>
                    <a:pt x="594" y="15499"/>
                    <a:pt x="663" y="15568"/>
                    <a:pt x="754" y="15590"/>
                  </a:cubicBezTo>
                  <a:cubicBezTo>
                    <a:pt x="822" y="15636"/>
                    <a:pt x="914" y="15659"/>
                    <a:pt x="1005" y="15659"/>
                  </a:cubicBezTo>
                  <a:lnTo>
                    <a:pt x="1028" y="15659"/>
                  </a:lnTo>
                  <a:cubicBezTo>
                    <a:pt x="1073" y="15659"/>
                    <a:pt x="1119" y="15636"/>
                    <a:pt x="1165" y="15636"/>
                  </a:cubicBezTo>
                  <a:cubicBezTo>
                    <a:pt x="1256" y="15613"/>
                    <a:pt x="1302" y="15590"/>
                    <a:pt x="1347" y="15568"/>
                  </a:cubicBezTo>
                  <a:cubicBezTo>
                    <a:pt x="1461" y="15522"/>
                    <a:pt x="1576" y="15476"/>
                    <a:pt x="1644" y="15385"/>
                  </a:cubicBezTo>
                  <a:cubicBezTo>
                    <a:pt x="1735" y="15362"/>
                    <a:pt x="1804" y="15316"/>
                    <a:pt x="1872" y="15271"/>
                  </a:cubicBezTo>
                  <a:cubicBezTo>
                    <a:pt x="2009" y="15202"/>
                    <a:pt x="2123" y="15111"/>
                    <a:pt x="2238" y="15043"/>
                  </a:cubicBezTo>
                  <a:cubicBezTo>
                    <a:pt x="2306" y="14997"/>
                    <a:pt x="2374" y="14928"/>
                    <a:pt x="2443" y="14883"/>
                  </a:cubicBezTo>
                  <a:lnTo>
                    <a:pt x="2580" y="14792"/>
                  </a:lnTo>
                  <a:cubicBezTo>
                    <a:pt x="2694" y="14700"/>
                    <a:pt x="2808" y="14609"/>
                    <a:pt x="2945" y="14540"/>
                  </a:cubicBezTo>
                  <a:cubicBezTo>
                    <a:pt x="2991" y="14495"/>
                    <a:pt x="3036" y="14472"/>
                    <a:pt x="3082" y="14449"/>
                  </a:cubicBezTo>
                  <a:lnTo>
                    <a:pt x="3196" y="14403"/>
                  </a:lnTo>
                  <a:lnTo>
                    <a:pt x="3265" y="14358"/>
                  </a:lnTo>
                  <a:cubicBezTo>
                    <a:pt x="3333" y="14312"/>
                    <a:pt x="3379" y="14289"/>
                    <a:pt x="3424" y="14267"/>
                  </a:cubicBezTo>
                  <a:cubicBezTo>
                    <a:pt x="3447" y="14244"/>
                    <a:pt x="3447" y="14244"/>
                    <a:pt x="3447" y="14244"/>
                  </a:cubicBezTo>
                  <a:cubicBezTo>
                    <a:pt x="3470" y="14244"/>
                    <a:pt x="3470" y="14221"/>
                    <a:pt x="3493" y="14221"/>
                  </a:cubicBezTo>
                  <a:cubicBezTo>
                    <a:pt x="3630" y="14152"/>
                    <a:pt x="3744" y="14107"/>
                    <a:pt x="3835" y="14084"/>
                  </a:cubicBezTo>
                  <a:cubicBezTo>
                    <a:pt x="3858" y="14061"/>
                    <a:pt x="3881" y="14061"/>
                    <a:pt x="3927" y="14061"/>
                  </a:cubicBezTo>
                  <a:cubicBezTo>
                    <a:pt x="3995" y="14038"/>
                    <a:pt x="4086" y="14015"/>
                    <a:pt x="4155" y="13993"/>
                  </a:cubicBezTo>
                  <a:cubicBezTo>
                    <a:pt x="4292" y="13970"/>
                    <a:pt x="4452" y="13947"/>
                    <a:pt x="4589" y="13924"/>
                  </a:cubicBezTo>
                  <a:cubicBezTo>
                    <a:pt x="4703" y="13878"/>
                    <a:pt x="4840" y="13856"/>
                    <a:pt x="4954" y="13856"/>
                  </a:cubicBezTo>
                  <a:cubicBezTo>
                    <a:pt x="5045" y="13833"/>
                    <a:pt x="5113" y="13833"/>
                    <a:pt x="5182" y="13833"/>
                  </a:cubicBezTo>
                  <a:cubicBezTo>
                    <a:pt x="5273" y="13833"/>
                    <a:pt x="5342" y="13833"/>
                    <a:pt x="5433" y="13810"/>
                  </a:cubicBezTo>
                  <a:cubicBezTo>
                    <a:pt x="5570" y="13810"/>
                    <a:pt x="5684" y="13787"/>
                    <a:pt x="5821" y="13764"/>
                  </a:cubicBezTo>
                  <a:lnTo>
                    <a:pt x="5867" y="13742"/>
                  </a:lnTo>
                  <a:cubicBezTo>
                    <a:pt x="5981" y="13742"/>
                    <a:pt x="6072" y="13719"/>
                    <a:pt x="6163" y="13719"/>
                  </a:cubicBezTo>
                  <a:lnTo>
                    <a:pt x="6255" y="13742"/>
                  </a:lnTo>
                  <a:cubicBezTo>
                    <a:pt x="6323" y="13742"/>
                    <a:pt x="6392" y="13742"/>
                    <a:pt x="6460" y="13764"/>
                  </a:cubicBezTo>
                  <a:cubicBezTo>
                    <a:pt x="6506" y="13787"/>
                    <a:pt x="6529" y="13787"/>
                    <a:pt x="6551" y="13810"/>
                  </a:cubicBezTo>
                  <a:lnTo>
                    <a:pt x="6597" y="13833"/>
                  </a:lnTo>
                  <a:cubicBezTo>
                    <a:pt x="6620" y="13856"/>
                    <a:pt x="6666" y="13878"/>
                    <a:pt x="6711" y="13924"/>
                  </a:cubicBezTo>
                  <a:cubicBezTo>
                    <a:pt x="6757" y="13947"/>
                    <a:pt x="6825" y="13947"/>
                    <a:pt x="6871" y="13947"/>
                  </a:cubicBezTo>
                  <a:lnTo>
                    <a:pt x="6985" y="13947"/>
                  </a:lnTo>
                  <a:cubicBezTo>
                    <a:pt x="7008" y="13970"/>
                    <a:pt x="7031" y="14015"/>
                    <a:pt x="7076" y="14038"/>
                  </a:cubicBezTo>
                  <a:cubicBezTo>
                    <a:pt x="7099" y="14061"/>
                    <a:pt x="7122" y="14084"/>
                    <a:pt x="7122" y="14107"/>
                  </a:cubicBezTo>
                  <a:cubicBezTo>
                    <a:pt x="7168" y="14130"/>
                    <a:pt x="7191" y="14152"/>
                    <a:pt x="7213" y="14175"/>
                  </a:cubicBezTo>
                  <a:cubicBezTo>
                    <a:pt x="7259" y="14221"/>
                    <a:pt x="7282" y="14244"/>
                    <a:pt x="7328" y="14289"/>
                  </a:cubicBezTo>
                  <a:cubicBezTo>
                    <a:pt x="7373" y="14312"/>
                    <a:pt x="7396" y="14358"/>
                    <a:pt x="7442" y="14381"/>
                  </a:cubicBezTo>
                  <a:cubicBezTo>
                    <a:pt x="7510" y="14449"/>
                    <a:pt x="7579" y="14518"/>
                    <a:pt x="7647" y="14586"/>
                  </a:cubicBezTo>
                  <a:cubicBezTo>
                    <a:pt x="7761" y="14700"/>
                    <a:pt x="7875" y="14792"/>
                    <a:pt x="7989" y="14883"/>
                  </a:cubicBezTo>
                  <a:lnTo>
                    <a:pt x="8104" y="14974"/>
                  </a:lnTo>
                  <a:cubicBezTo>
                    <a:pt x="8241" y="15088"/>
                    <a:pt x="8400" y="15202"/>
                    <a:pt x="8583" y="15316"/>
                  </a:cubicBezTo>
                  <a:lnTo>
                    <a:pt x="8629" y="15339"/>
                  </a:lnTo>
                  <a:lnTo>
                    <a:pt x="8651" y="15362"/>
                  </a:lnTo>
                  <a:cubicBezTo>
                    <a:pt x="8766" y="15453"/>
                    <a:pt x="8902" y="15545"/>
                    <a:pt x="9039" y="15613"/>
                  </a:cubicBezTo>
                  <a:cubicBezTo>
                    <a:pt x="9154" y="15705"/>
                    <a:pt x="9291" y="15750"/>
                    <a:pt x="9427" y="15819"/>
                  </a:cubicBezTo>
                  <a:cubicBezTo>
                    <a:pt x="9564" y="15887"/>
                    <a:pt x="9701" y="15956"/>
                    <a:pt x="9861" y="16001"/>
                  </a:cubicBezTo>
                  <a:cubicBezTo>
                    <a:pt x="10021" y="16070"/>
                    <a:pt x="10158" y="16115"/>
                    <a:pt x="10318" y="16161"/>
                  </a:cubicBezTo>
                  <a:cubicBezTo>
                    <a:pt x="10340" y="16184"/>
                    <a:pt x="10363" y="16184"/>
                    <a:pt x="10386" y="16184"/>
                  </a:cubicBezTo>
                  <a:cubicBezTo>
                    <a:pt x="10683" y="16298"/>
                    <a:pt x="10957" y="16366"/>
                    <a:pt x="11253" y="16435"/>
                  </a:cubicBezTo>
                  <a:cubicBezTo>
                    <a:pt x="11436" y="16458"/>
                    <a:pt x="11573" y="16481"/>
                    <a:pt x="11710" y="16503"/>
                  </a:cubicBezTo>
                  <a:cubicBezTo>
                    <a:pt x="11824" y="16503"/>
                    <a:pt x="11938" y="16526"/>
                    <a:pt x="12030" y="16526"/>
                  </a:cubicBezTo>
                  <a:cubicBezTo>
                    <a:pt x="12075" y="16526"/>
                    <a:pt x="12098" y="16549"/>
                    <a:pt x="12144" y="16549"/>
                  </a:cubicBezTo>
                  <a:cubicBezTo>
                    <a:pt x="12235" y="16572"/>
                    <a:pt x="12349" y="16595"/>
                    <a:pt x="12440" y="16618"/>
                  </a:cubicBezTo>
                  <a:cubicBezTo>
                    <a:pt x="12646" y="16663"/>
                    <a:pt x="12851" y="16663"/>
                    <a:pt x="13034" y="16686"/>
                  </a:cubicBezTo>
                  <a:lnTo>
                    <a:pt x="13262" y="16686"/>
                  </a:lnTo>
                  <a:cubicBezTo>
                    <a:pt x="13376" y="16686"/>
                    <a:pt x="13468" y="16686"/>
                    <a:pt x="13582" y="16663"/>
                  </a:cubicBezTo>
                  <a:lnTo>
                    <a:pt x="13650" y="16663"/>
                  </a:lnTo>
                  <a:cubicBezTo>
                    <a:pt x="13719" y="16640"/>
                    <a:pt x="13787" y="16640"/>
                    <a:pt x="13856" y="16640"/>
                  </a:cubicBezTo>
                  <a:cubicBezTo>
                    <a:pt x="14015" y="16618"/>
                    <a:pt x="14152" y="16572"/>
                    <a:pt x="14244" y="16526"/>
                  </a:cubicBezTo>
                  <a:lnTo>
                    <a:pt x="14472" y="16526"/>
                  </a:lnTo>
                  <a:cubicBezTo>
                    <a:pt x="14518" y="16572"/>
                    <a:pt x="14563" y="16595"/>
                    <a:pt x="14586" y="16640"/>
                  </a:cubicBezTo>
                  <a:lnTo>
                    <a:pt x="14654" y="16709"/>
                  </a:lnTo>
                  <a:lnTo>
                    <a:pt x="14746" y="16800"/>
                  </a:lnTo>
                  <a:lnTo>
                    <a:pt x="14928" y="16960"/>
                  </a:lnTo>
                  <a:cubicBezTo>
                    <a:pt x="15065" y="17120"/>
                    <a:pt x="15248" y="17234"/>
                    <a:pt x="15385" y="17348"/>
                  </a:cubicBezTo>
                  <a:lnTo>
                    <a:pt x="15545" y="17462"/>
                  </a:lnTo>
                  <a:cubicBezTo>
                    <a:pt x="15590" y="17508"/>
                    <a:pt x="15636" y="17553"/>
                    <a:pt x="15704" y="17576"/>
                  </a:cubicBezTo>
                  <a:cubicBezTo>
                    <a:pt x="15750" y="17622"/>
                    <a:pt x="15796" y="17667"/>
                    <a:pt x="15841" y="17690"/>
                  </a:cubicBezTo>
                  <a:lnTo>
                    <a:pt x="15910" y="17736"/>
                  </a:lnTo>
                  <a:cubicBezTo>
                    <a:pt x="16001" y="17827"/>
                    <a:pt x="16115" y="17896"/>
                    <a:pt x="16207" y="17964"/>
                  </a:cubicBezTo>
                  <a:cubicBezTo>
                    <a:pt x="16321" y="18033"/>
                    <a:pt x="16435" y="18101"/>
                    <a:pt x="16549" y="18170"/>
                  </a:cubicBezTo>
                  <a:cubicBezTo>
                    <a:pt x="16640" y="18215"/>
                    <a:pt x="16732" y="18284"/>
                    <a:pt x="16846" y="18352"/>
                  </a:cubicBezTo>
                  <a:cubicBezTo>
                    <a:pt x="17074" y="18512"/>
                    <a:pt x="17325" y="18672"/>
                    <a:pt x="17622" y="18854"/>
                  </a:cubicBezTo>
                  <a:cubicBezTo>
                    <a:pt x="17713" y="18923"/>
                    <a:pt x="17827" y="18969"/>
                    <a:pt x="17918" y="19014"/>
                  </a:cubicBezTo>
                  <a:lnTo>
                    <a:pt x="18010" y="19060"/>
                  </a:lnTo>
                  <a:lnTo>
                    <a:pt x="18170" y="19151"/>
                  </a:lnTo>
                  <a:cubicBezTo>
                    <a:pt x="18261" y="19197"/>
                    <a:pt x="18352" y="19242"/>
                    <a:pt x="18421" y="19288"/>
                  </a:cubicBezTo>
                  <a:cubicBezTo>
                    <a:pt x="18740" y="19448"/>
                    <a:pt x="18991" y="19562"/>
                    <a:pt x="19242" y="19676"/>
                  </a:cubicBezTo>
                  <a:lnTo>
                    <a:pt x="19334" y="19699"/>
                  </a:lnTo>
                  <a:cubicBezTo>
                    <a:pt x="19448" y="19745"/>
                    <a:pt x="19562" y="19790"/>
                    <a:pt x="19676" y="19836"/>
                  </a:cubicBezTo>
                  <a:cubicBezTo>
                    <a:pt x="19836" y="19904"/>
                    <a:pt x="20018" y="19973"/>
                    <a:pt x="20201" y="20018"/>
                  </a:cubicBezTo>
                  <a:cubicBezTo>
                    <a:pt x="20429" y="20087"/>
                    <a:pt x="20680" y="20155"/>
                    <a:pt x="20886" y="20224"/>
                  </a:cubicBezTo>
                  <a:lnTo>
                    <a:pt x="21160" y="20292"/>
                  </a:lnTo>
                  <a:lnTo>
                    <a:pt x="21228" y="20315"/>
                  </a:lnTo>
                  <a:lnTo>
                    <a:pt x="21297" y="20338"/>
                  </a:lnTo>
                  <a:cubicBezTo>
                    <a:pt x="21297" y="20521"/>
                    <a:pt x="21274" y="20703"/>
                    <a:pt x="21228" y="20886"/>
                  </a:cubicBezTo>
                  <a:lnTo>
                    <a:pt x="21228" y="20931"/>
                  </a:lnTo>
                  <a:cubicBezTo>
                    <a:pt x="21183" y="21137"/>
                    <a:pt x="21160" y="21342"/>
                    <a:pt x="21114" y="21525"/>
                  </a:cubicBezTo>
                  <a:lnTo>
                    <a:pt x="21068" y="21639"/>
                  </a:lnTo>
                  <a:cubicBezTo>
                    <a:pt x="21046" y="21753"/>
                    <a:pt x="21023" y="21845"/>
                    <a:pt x="21000" y="21959"/>
                  </a:cubicBezTo>
                  <a:cubicBezTo>
                    <a:pt x="20977" y="22004"/>
                    <a:pt x="20977" y="22073"/>
                    <a:pt x="20954" y="22118"/>
                  </a:cubicBezTo>
                  <a:cubicBezTo>
                    <a:pt x="20954" y="22210"/>
                    <a:pt x="20931" y="22278"/>
                    <a:pt x="20909" y="22347"/>
                  </a:cubicBezTo>
                  <a:cubicBezTo>
                    <a:pt x="20840" y="22666"/>
                    <a:pt x="20749" y="22940"/>
                    <a:pt x="20680" y="23237"/>
                  </a:cubicBezTo>
                  <a:cubicBezTo>
                    <a:pt x="20612" y="23419"/>
                    <a:pt x="20589" y="23579"/>
                    <a:pt x="20543" y="23762"/>
                  </a:cubicBezTo>
                  <a:cubicBezTo>
                    <a:pt x="20521" y="23922"/>
                    <a:pt x="20498" y="24081"/>
                    <a:pt x="20452" y="24264"/>
                  </a:cubicBezTo>
                  <a:cubicBezTo>
                    <a:pt x="20384" y="24561"/>
                    <a:pt x="20338" y="24857"/>
                    <a:pt x="20315" y="25154"/>
                  </a:cubicBezTo>
                  <a:cubicBezTo>
                    <a:pt x="20292" y="25314"/>
                    <a:pt x="20292" y="25474"/>
                    <a:pt x="20269" y="25634"/>
                  </a:cubicBezTo>
                  <a:cubicBezTo>
                    <a:pt x="20269" y="25748"/>
                    <a:pt x="20247" y="25816"/>
                    <a:pt x="20247" y="25907"/>
                  </a:cubicBezTo>
                  <a:cubicBezTo>
                    <a:pt x="20224" y="25976"/>
                    <a:pt x="20224" y="26044"/>
                    <a:pt x="20224" y="26113"/>
                  </a:cubicBezTo>
                  <a:cubicBezTo>
                    <a:pt x="20201" y="26341"/>
                    <a:pt x="20201" y="26547"/>
                    <a:pt x="20178" y="26775"/>
                  </a:cubicBezTo>
                  <a:lnTo>
                    <a:pt x="20178" y="26957"/>
                  </a:lnTo>
                  <a:cubicBezTo>
                    <a:pt x="20178" y="27049"/>
                    <a:pt x="20178" y="27117"/>
                    <a:pt x="20155" y="27186"/>
                  </a:cubicBezTo>
                  <a:cubicBezTo>
                    <a:pt x="20155" y="27254"/>
                    <a:pt x="20155" y="27323"/>
                    <a:pt x="20155" y="27391"/>
                  </a:cubicBezTo>
                  <a:cubicBezTo>
                    <a:pt x="20133" y="27551"/>
                    <a:pt x="20155" y="27688"/>
                    <a:pt x="20155" y="27848"/>
                  </a:cubicBezTo>
                  <a:cubicBezTo>
                    <a:pt x="20155" y="27985"/>
                    <a:pt x="20155" y="28144"/>
                    <a:pt x="20155" y="28281"/>
                  </a:cubicBezTo>
                  <a:cubicBezTo>
                    <a:pt x="20178" y="28418"/>
                    <a:pt x="20201" y="28555"/>
                    <a:pt x="20224" y="28669"/>
                  </a:cubicBezTo>
                  <a:lnTo>
                    <a:pt x="20224" y="28715"/>
                  </a:lnTo>
                  <a:cubicBezTo>
                    <a:pt x="20247" y="28875"/>
                    <a:pt x="20292" y="29034"/>
                    <a:pt x="20338" y="29171"/>
                  </a:cubicBezTo>
                  <a:lnTo>
                    <a:pt x="20361" y="29217"/>
                  </a:lnTo>
                  <a:cubicBezTo>
                    <a:pt x="20384" y="29308"/>
                    <a:pt x="20429" y="29445"/>
                    <a:pt x="20475" y="29537"/>
                  </a:cubicBezTo>
                  <a:cubicBezTo>
                    <a:pt x="20543" y="29674"/>
                    <a:pt x="20612" y="29833"/>
                    <a:pt x="20726" y="29970"/>
                  </a:cubicBezTo>
                  <a:cubicBezTo>
                    <a:pt x="20794" y="30084"/>
                    <a:pt x="20909" y="30199"/>
                    <a:pt x="21023" y="30290"/>
                  </a:cubicBezTo>
                  <a:cubicBezTo>
                    <a:pt x="21137" y="30381"/>
                    <a:pt x="21274" y="30450"/>
                    <a:pt x="21411" y="30518"/>
                  </a:cubicBezTo>
                  <a:cubicBezTo>
                    <a:pt x="21525" y="30564"/>
                    <a:pt x="21616" y="30587"/>
                    <a:pt x="21707" y="30587"/>
                  </a:cubicBezTo>
                  <a:lnTo>
                    <a:pt x="21730" y="30587"/>
                  </a:lnTo>
                  <a:cubicBezTo>
                    <a:pt x="21822" y="30587"/>
                    <a:pt x="21913" y="30564"/>
                    <a:pt x="22004" y="30518"/>
                  </a:cubicBezTo>
                  <a:cubicBezTo>
                    <a:pt x="22073" y="30495"/>
                    <a:pt x="22141" y="30450"/>
                    <a:pt x="22187" y="30427"/>
                  </a:cubicBezTo>
                  <a:lnTo>
                    <a:pt x="22232" y="30381"/>
                  </a:lnTo>
                  <a:cubicBezTo>
                    <a:pt x="22278" y="30358"/>
                    <a:pt x="22347" y="30313"/>
                    <a:pt x="22392" y="30290"/>
                  </a:cubicBezTo>
                  <a:cubicBezTo>
                    <a:pt x="22438" y="30244"/>
                    <a:pt x="22484" y="30199"/>
                    <a:pt x="22529" y="30130"/>
                  </a:cubicBezTo>
                  <a:lnTo>
                    <a:pt x="22575" y="30107"/>
                  </a:lnTo>
                  <a:cubicBezTo>
                    <a:pt x="22666" y="29993"/>
                    <a:pt x="22735" y="29879"/>
                    <a:pt x="22803" y="29765"/>
                  </a:cubicBezTo>
                  <a:cubicBezTo>
                    <a:pt x="22894" y="29651"/>
                    <a:pt x="22940" y="29537"/>
                    <a:pt x="23009" y="29422"/>
                  </a:cubicBezTo>
                  <a:cubicBezTo>
                    <a:pt x="23077" y="29308"/>
                    <a:pt x="23123" y="29194"/>
                    <a:pt x="23191" y="29103"/>
                  </a:cubicBezTo>
                  <a:cubicBezTo>
                    <a:pt x="23237" y="29012"/>
                    <a:pt x="23260" y="28920"/>
                    <a:pt x="23305" y="28806"/>
                  </a:cubicBezTo>
                  <a:cubicBezTo>
                    <a:pt x="23328" y="28715"/>
                    <a:pt x="23351" y="28669"/>
                    <a:pt x="23374" y="28601"/>
                  </a:cubicBezTo>
                  <a:cubicBezTo>
                    <a:pt x="23397" y="28669"/>
                    <a:pt x="23465" y="28715"/>
                    <a:pt x="23534" y="28738"/>
                  </a:cubicBezTo>
                  <a:cubicBezTo>
                    <a:pt x="23556" y="28738"/>
                    <a:pt x="23602" y="28761"/>
                    <a:pt x="23648" y="28761"/>
                  </a:cubicBezTo>
                  <a:lnTo>
                    <a:pt x="23785" y="28761"/>
                  </a:lnTo>
                  <a:cubicBezTo>
                    <a:pt x="23922" y="28738"/>
                    <a:pt x="24058" y="28692"/>
                    <a:pt x="24173" y="28646"/>
                  </a:cubicBezTo>
                  <a:cubicBezTo>
                    <a:pt x="24241" y="28624"/>
                    <a:pt x="24287" y="28601"/>
                    <a:pt x="24355" y="28601"/>
                  </a:cubicBezTo>
                  <a:cubicBezTo>
                    <a:pt x="24606" y="28532"/>
                    <a:pt x="24903" y="28464"/>
                    <a:pt x="25177" y="28441"/>
                  </a:cubicBezTo>
                  <a:lnTo>
                    <a:pt x="25382" y="28441"/>
                  </a:lnTo>
                  <a:lnTo>
                    <a:pt x="25474" y="28464"/>
                  </a:lnTo>
                  <a:lnTo>
                    <a:pt x="25565" y="28464"/>
                  </a:lnTo>
                  <a:cubicBezTo>
                    <a:pt x="25633" y="28464"/>
                    <a:pt x="25725" y="28464"/>
                    <a:pt x="25793" y="28487"/>
                  </a:cubicBezTo>
                  <a:cubicBezTo>
                    <a:pt x="25953" y="28532"/>
                    <a:pt x="26113" y="28601"/>
                    <a:pt x="26273" y="28669"/>
                  </a:cubicBezTo>
                  <a:cubicBezTo>
                    <a:pt x="26386" y="28737"/>
                    <a:pt x="26499" y="28828"/>
                    <a:pt x="26613" y="28941"/>
                  </a:cubicBezTo>
                  <a:lnTo>
                    <a:pt x="26613" y="28941"/>
                  </a:lnTo>
                  <a:cubicBezTo>
                    <a:pt x="26741" y="29069"/>
                    <a:pt x="26849" y="29178"/>
                    <a:pt x="26957" y="29308"/>
                  </a:cubicBezTo>
                  <a:cubicBezTo>
                    <a:pt x="27003" y="29400"/>
                    <a:pt x="27026" y="29491"/>
                    <a:pt x="27071" y="29605"/>
                  </a:cubicBezTo>
                  <a:cubicBezTo>
                    <a:pt x="27094" y="29742"/>
                    <a:pt x="27140" y="29879"/>
                    <a:pt x="27163" y="30016"/>
                  </a:cubicBezTo>
                  <a:cubicBezTo>
                    <a:pt x="27163" y="30130"/>
                    <a:pt x="27186" y="30267"/>
                    <a:pt x="27186" y="30404"/>
                  </a:cubicBezTo>
                  <a:cubicBezTo>
                    <a:pt x="27186" y="30815"/>
                    <a:pt x="27140" y="31249"/>
                    <a:pt x="27026" y="31751"/>
                  </a:cubicBezTo>
                  <a:cubicBezTo>
                    <a:pt x="26957" y="31979"/>
                    <a:pt x="26889" y="32184"/>
                    <a:pt x="26798" y="32367"/>
                  </a:cubicBezTo>
                  <a:cubicBezTo>
                    <a:pt x="26638" y="32618"/>
                    <a:pt x="26501" y="32846"/>
                    <a:pt x="26318" y="33052"/>
                  </a:cubicBezTo>
                  <a:cubicBezTo>
                    <a:pt x="26273" y="33120"/>
                    <a:pt x="26204" y="33189"/>
                    <a:pt x="26136" y="33234"/>
                  </a:cubicBezTo>
                  <a:lnTo>
                    <a:pt x="26021" y="33326"/>
                  </a:lnTo>
                  <a:cubicBezTo>
                    <a:pt x="25930" y="33417"/>
                    <a:pt x="25816" y="33508"/>
                    <a:pt x="25702" y="33577"/>
                  </a:cubicBezTo>
                  <a:lnTo>
                    <a:pt x="25405" y="33759"/>
                  </a:lnTo>
                  <a:lnTo>
                    <a:pt x="25268" y="33851"/>
                  </a:lnTo>
                  <a:cubicBezTo>
                    <a:pt x="25154" y="33919"/>
                    <a:pt x="25040" y="33988"/>
                    <a:pt x="24903" y="34033"/>
                  </a:cubicBezTo>
                  <a:lnTo>
                    <a:pt x="24835" y="34079"/>
                  </a:lnTo>
                  <a:lnTo>
                    <a:pt x="24766" y="34102"/>
                  </a:lnTo>
                  <a:cubicBezTo>
                    <a:pt x="24629" y="34170"/>
                    <a:pt x="24469" y="34239"/>
                    <a:pt x="24332" y="34307"/>
                  </a:cubicBezTo>
                  <a:cubicBezTo>
                    <a:pt x="24150" y="34376"/>
                    <a:pt x="23967" y="34444"/>
                    <a:pt x="23785" y="34490"/>
                  </a:cubicBezTo>
                  <a:lnTo>
                    <a:pt x="23556" y="34558"/>
                  </a:lnTo>
                  <a:cubicBezTo>
                    <a:pt x="23465" y="34581"/>
                    <a:pt x="23351" y="34627"/>
                    <a:pt x="23260" y="34649"/>
                  </a:cubicBezTo>
                  <a:cubicBezTo>
                    <a:pt x="23145" y="34672"/>
                    <a:pt x="23031" y="34718"/>
                    <a:pt x="22917" y="34718"/>
                  </a:cubicBezTo>
                  <a:cubicBezTo>
                    <a:pt x="22757" y="34718"/>
                    <a:pt x="22575" y="34672"/>
                    <a:pt x="22369" y="34627"/>
                  </a:cubicBezTo>
                  <a:cubicBezTo>
                    <a:pt x="22301" y="34604"/>
                    <a:pt x="22255" y="34604"/>
                    <a:pt x="22187" y="34581"/>
                  </a:cubicBezTo>
                  <a:lnTo>
                    <a:pt x="22027" y="34513"/>
                  </a:lnTo>
                  <a:lnTo>
                    <a:pt x="21936" y="34490"/>
                  </a:lnTo>
                  <a:cubicBezTo>
                    <a:pt x="21776" y="34444"/>
                    <a:pt x="21616" y="34376"/>
                    <a:pt x="21456" y="34307"/>
                  </a:cubicBezTo>
                  <a:cubicBezTo>
                    <a:pt x="21411" y="34284"/>
                    <a:pt x="21365" y="34239"/>
                    <a:pt x="21319" y="34216"/>
                  </a:cubicBezTo>
                  <a:cubicBezTo>
                    <a:pt x="21297" y="34193"/>
                    <a:pt x="21274" y="34170"/>
                    <a:pt x="21251" y="34124"/>
                  </a:cubicBezTo>
                  <a:cubicBezTo>
                    <a:pt x="21228" y="34056"/>
                    <a:pt x="21183" y="34010"/>
                    <a:pt x="21160" y="33965"/>
                  </a:cubicBezTo>
                  <a:cubicBezTo>
                    <a:pt x="21091" y="33896"/>
                    <a:pt x="20977" y="33828"/>
                    <a:pt x="20886" y="33828"/>
                  </a:cubicBezTo>
                  <a:cubicBezTo>
                    <a:pt x="20840" y="33828"/>
                    <a:pt x="20794" y="33851"/>
                    <a:pt x="20749" y="33873"/>
                  </a:cubicBezTo>
                  <a:cubicBezTo>
                    <a:pt x="20680" y="33896"/>
                    <a:pt x="20612" y="33965"/>
                    <a:pt x="20543" y="34056"/>
                  </a:cubicBezTo>
                  <a:cubicBezTo>
                    <a:pt x="20452" y="34170"/>
                    <a:pt x="20338" y="34330"/>
                    <a:pt x="20201" y="34467"/>
                  </a:cubicBezTo>
                  <a:cubicBezTo>
                    <a:pt x="20041" y="34627"/>
                    <a:pt x="19859" y="34786"/>
                    <a:pt x="19608" y="34992"/>
                  </a:cubicBezTo>
                  <a:cubicBezTo>
                    <a:pt x="19379" y="35174"/>
                    <a:pt x="19174" y="35334"/>
                    <a:pt x="18968" y="35471"/>
                  </a:cubicBezTo>
                  <a:cubicBezTo>
                    <a:pt x="18832" y="35540"/>
                    <a:pt x="18717" y="35608"/>
                    <a:pt x="18580" y="35699"/>
                  </a:cubicBezTo>
                  <a:cubicBezTo>
                    <a:pt x="18443" y="35768"/>
                    <a:pt x="18307" y="35836"/>
                    <a:pt x="18170" y="35882"/>
                  </a:cubicBezTo>
                  <a:lnTo>
                    <a:pt x="18055" y="35905"/>
                  </a:lnTo>
                  <a:cubicBezTo>
                    <a:pt x="18010" y="35928"/>
                    <a:pt x="17964" y="35951"/>
                    <a:pt x="17896" y="35973"/>
                  </a:cubicBezTo>
                  <a:cubicBezTo>
                    <a:pt x="17827" y="35996"/>
                    <a:pt x="17759" y="36019"/>
                    <a:pt x="17713" y="36042"/>
                  </a:cubicBezTo>
                  <a:lnTo>
                    <a:pt x="17645" y="36065"/>
                  </a:lnTo>
                  <a:cubicBezTo>
                    <a:pt x="17508" y="36133"/>
                    <a:pt x="17371" y="36156"/>
                    <a:pt x="17257" y="36202"/>
                  </a:cubicBezTo>
                  <a:lnTo>
                    <a:pt x="17142" y="36247"/>
                  </a:lnTo>
                  <a:cubicBezTo>
                    <a:pt x="17074" y="36270"/>
                    <a:pt x="17005" y="36293"/>
                    <a:pt x="16937" y="36293"/>
                  </a:cubicBezTo>
                  <a:cubicBezTo>
                    <a:pt x="16846" y="36339"/>
                    <a:pt x="16754" y="36361"/>
                    <a:pt x="16663" y="36384"/>
                  </a:cubicBezTo>
                  <a:cubicBezTo>
                    <a:pt x="16572" y="36407"/>
                    <a:pt x="16480" y="36430"/>
                    <a:pt x="16366" y="36453"/>
                  </a:cubicBezTo>
                  <a:lnTo>
                    <a:pt x="16321" y="36476"/>
                  </a:lnTo>
                  <a:cubicBezTo>
                    <a:pt x="16184" y="36498"/>
                    <a:pt x="16047" y="36521"/>
                    <a:pt x="15910" y="36567"/>
                  </a:cubicBezTo>
                  <a:lnTo>
                    <a:pt x="15841" y="36590"/>
                  </a:lnTo>
                  <a:lnTo>
                    <a:pt x="15773" y="36612"/>
                  </a:lnTo>
                  <a:lnTo>
                    <a:pt x="15636" y="36635"/>
                  </a:lnTo>
                  <a:cubicBezTo>
                    <a:pt x="15545" y="36658"/>
                    <a:pt x="15453" y="36681"/>
                    <a:pt x="15362" y="36704"/>
                  </a:cubicBezTo>
                  <a:cubicBezTo>
                    <a:pt x="15316" y="36727"/>
                    <a:pt x="15271" y="36749"/>
                    <a:pt x="15202" y="36772"/>
                  </a:cubicBezTo>
                  <a:lnTo>
                    <a:pt x="15065" y="36795"/>
                  </a:lnTo>
                  <a:cubicBezTo>
                    <a:pt x="14974" y="36818"/>
                    <a:pt x="14883" y="36841"/>
                    <a:pt x="14814" y="36841"/>
                  </a:cubicBezTo>
                  <a:lnTo>
                    <a:pt x="14677" y="36841"/>
                  </a:lnTo>
                  <a:cubicBezTo>
                    <a:pt x="14654" y="36818"/>
                    <a:pt x="14609" y="36818"/>
                    <a:pt x="14563" y="36818"/>
                  </a:cubicBezTo>
                  <a:cubicBezTo>
                    <a:pt x="14540" y="36818"/>
                    <a:pt x="14495" y="36818"/>
                    <a:pt x="14472" y="36841"/>
                  </a:cubicBezTo>
                  <a:cubicBezTo>
                    <a:pt x="14426" y="36841"/>
                    <a:pt x="14381" y="36841"/>
                    <a:pt x="14335" y="36864"/>
                  </a:cubicBezTo>
                  <a:cubicBezTo>
                    <a:pt x="14312" y="36864"/>
                    <a:pt x="14289" y="36864"/>
                    <a:pt x="14266" y="36841"/>
                  </a:cubicBezTo>
                  <a:cubicBezTo>
                    <a:pt x="14198" y="36818"/>
                    <a:pt x="14129" y="36795"/>
                    <a:pt x="14061" y="36795"/>
                  </a:cubicBezTo>
                  <a:cubicBezTo>
                    <a:pt x="14015" y="36795"/>
                    <a:pt x="13993" y="36818"/>
                    <a:pt x="13947" y="36818"/>
                  </a:cubicBezTo>
                  <a:cubicBezTo>
                    <a:pt x="13878" y="36864"/>
                    <a:pt x="13856" y="36909"/>
                    <a:pt x="13833" y="36955"/>
                  </a:cubicBezTo>
                  <a:cubicBezTo>
                    <a:pt x="13810" y="37000"/>
                    <a:pt x="13810" y="37046"/>
                    <a:pt x="13810" y="37092"/>
                  </a:cubicBezTo>
                  <a:cubicBezTo>
                    <a:pt x="13787" y="37137"/>
                    <a:pt x="13764" y="37183"/>
                    <a:pt x="13764" y="37229"/>
                  </a:cubicBezTo>
                  <a:cubicBezTo>
                    <a:pt x="13787" y="37320"/>
                    <a:pt x="13856" y="37411"/>
                    <a:pt x="13947" y="37457"/>
                  </a:cubicBezTo>
                  <a:cubicBezTo>
                    <a:pt x="13993" y="37480"/>
                    <a:pt x="14038" y="37525"/>
                    <a:pt x="14084" y="37525"/>
                  </a:cubicBezTo>
                  <a:cubicBezTo>
                    <a:pt x="14152" y="37548"/>
                    <a:pt x="14198" y="37571"/>
                    <a:pt x="14244" y="37571"/>
                  </a:cubicBezTo>
                  <a:cubicBezTo>
                    <a:pt x="14266" y="37571"/>
                    <a:pt x="14266" y="37548"/>
                    <a:pt x="14289" y="37548"/>
                  </a:cubicBezTo>
                  <a:cubicBezTo>
                    <a:pt x="14335" y="37548"/>
                    <a:pt x="14381" y="37525"/>
                    <a:pt x="14403" y="37503"/>
                  </a:cubicBezTo>
                  <a:cubicBezTo>
                    <a:pt x="14472" y="37571"/>
                    <a:pt x="14563" y="37617"/>
                    <a:pt x="14632" y="37662"/>
                  </a:cubicBezTo>
                  <a:cubicBezTo>
                    <a:pt x="14700" y="37685"/>
                    <a:pt x="14769" y="37708"/>
                    <a:pt x="14837" y="37731"/>
                  </a:cubicBezTo>
                  <a:lnTo>
                    <a:pt x="14928" y="37731"/>
                  </a:lnTo>
                  <a:cubicBezTo>
                    <a:pt x="14974" y="37731"/>
                    <a:pt x="15020" y="37708"/>
                    <a:pt x="15065" y="37685"/>
                  </a:cubicBezTo>
                  <a:lnTo>
                    <a:pt x="15111" y="37708"/>
                  </a:lnTo>
                  <a:lnTo>
                    <a:pt x="15157" y="37708"/>
                  </a:lnTo>
                  <a:lnTo>
                    <a:pt x="15157" y="37731"/>
                  </a:lnTo>
                  <a:cubicBezTo>
                    <a:pt x="15225" y="37731"/>
                    <a:pt x="15271" y="37777"/>
                    <a:pt x="15339" y="37799"/>
                  </a:cubicBezTo>
                  <a:lnTo>
                    <a:pt x="15362" y="37799"/>
                  </a:lnTo>
                  <a:cubicBezTo>
                    <a:pt x="15408" y="37799"/>
                    <a:pt x="15431" y="37754"/>
                    <a:pt x="15453" y="37731"/>
                  </a:cubicBezTo>
                  <a:lnTo>
                    <a:pt x="15545" y="37754"/>
                  </a:lnTo>
                  <a:cubicBezTo>
                    <a:pt x="15659" y="37777"/>
                    <a:pt x="15773" y="37799"/>
                    <a:pt x="15887" y="37799"/>
                  </a:cubicBezTo>
                  <a:cubicBezTo>
                    <a:pt x="15978" y="37822"/>
                    <a:pt x="16070" y="37845"/>
                    <a:pt x="16161" y="37845"/>
                  </a:cubicBezTo>
                  <a:cubicBezTo>
                    <a:pt x="16572" y="37913"/>
                    <a:pt x="16983" y="37959"/>
                    <a:pt x="17530" y="37982"/>
                  </a:cubicBezTo>
                  <a:lnTo>
                    <a:pt x="17987" y="37982"/>
                  </a:lnTo>
                  <a:cubicBezTo>
                    <a:pt x="18124" y="37982"/>
                    <a:pt x="18284" y="37959"/>
                    <a:pt x="18443" y="37959"/>
                  </a:cubicBezTo>
                  <a:lnTo>
                    <a:pt x="18877" y="37913"/>
                  </a:lnTo>
                  <a:lnTo>
                    <a:pt x="18968" y="37891"/>
                  </a:lnTo>
                  <a:cubicBezTo>
                    <a:pt x="19083" y="37891"/>
                    <a:pt x="19220" y="37868"/>
                    <a:pt x="19334" y="37868"/>
                  </a:cubicBezTo>
                  <a:cubicBezTo>
                    <a:pt x="19676" y="37845"/>
                    <a:pt x="19996" y="37799"/>
                    <a:pt x="20269" y="37777"/>
                  </a:cubicBezTo>
                  <a:lnTo>
                    <a:pt x="20384" y="37754"/>
                  </a:lnTo>
                  <a:cubicBezTo>
                    <a:pt x="20498" y="37731"/>
                    <a:pt x="20612" y="37708"/>
                    <a:pt x="20726" y="37685"/>
                  </a:cubicBezTo>
                  <a:cubicBezTo>
                    <a:pt x="20840" y="37685"/>
                    <a:pt x="20931" y="37662"/>
                    <a:pt x="21023" y="37662"/>
                  </a:cubicBezTo>
                  <a:lnTo>
                    <a:pt x="21251" y="37640"/>
                  </a:lnTo>
                  <a:cubicBezTo>
                    <a:pt x="21365" y="37617"/>
                    <a:pt x="21502" y="37594"/>
                    <a:pt x="21639" y="37571"/>
                  </a:cubicBezTo>
                  <a:lnTo>
                    <a:pt x="21707" y="37548"/>
                  </a:lnTo>
                  <a:lnTo>
                    <a:pt x="21844" y="37525"/>
                  </a:lnTo>
                  <a:cubicBezTo>
                    <a:pt x="21959" y="37503"/>
                    <a:pt x="22073" y="37480"/>
                    <a:pt x="22187" y="37457"/>
                  </a:cubicBezTo>
                  <a:cubicBezTo>
                    <a:pt x="22301" y="37434"/>
                    <a:pt x="22415" y="37411"/>
                    <a:pt x="22552" y="37389"/>
                  </a:cubicBezTo>
                  <a:lnTo>
                    <a:pt x="22643" y="37366"/>
                  </a:lnTo>
                  <a:cubicBezTo>
                    <a:pt x="22666" y="37366"/>
                    <a:pt x="22689" y="37366"/>
                    <a:pt x="22712" y="37343"/>
                  </a:cubicBezTo>
                  <a:cubicBezTo>
                    <a:pt x="22986" y="37252"/>
                    <a:pt x="23282" y="37160"/>
                    <a:pt x="23579" y="37046"/>
                  </a:cubicBezTo>
                  <a:cubicBezTo>
                    <a:pt x="23899" y="36932"/>
                    <a:pt x="24173" y="36818"/>
                    <a:pt x="24447" y="36704"/>
                  </a:cubicBezTo>
                  <a:cubicBezTo>
                    <a:pt x="24720" y="36567"/>
                    <a:pt x="25017" y="36453"/>
                    <a:pt x="25291" y="36316"/>
                  </a:cubicBezTo>
                  <a:cubicBezTo>
                    <a:pt x="25451" y="36270"/>
                    <a:pt x="25588" y="36202"/>
                    <a:pt x="25725" y="36133"/>
                  </a:cubicBezTo>
                  <a:lnTo>
                    <a:pt x="25793" y="36087"/>
                  </a:lnTo>
                  <a:cubicBezTo>
                    <a:pt x="25907" y="36042"/>
                    <a:pt x="25999" y="35996"/>
                    <a:pt x="26090" y="35951"/>
                  </a:cubicBezTo>
                  <a:cubicBezTo>
                    <a:pt x="26090" y="35951"/>
                    <a:pt x="26113" y="35928"/>
                    <a:pt x="26136" y="35928"/>
                  </a:cubicBezTo>
                  <a:cubicBezTo>
                    <a:pt x="26227" y="35859"/>
                    <a:pt x="26318" y="35814"/>
                    <a:pt x="26387" y="35768"/>
                  </a:cubicBezTo>
                  <a:lnTo>
                    <a:pt x="26569" y="35654"/>
                  </a:lnTo>
                  <a:lnTo>
                    <a:pt x="26729" y="35562"/>
                  </a:lnTo>
                  <a:cubicBezTo>
                    <a:pt x="26798" y="35517"/>
                    <a:pt x="26889" y="35448"/>
                    <a:pt x="26980" y="35403"/>
                  </a:cubicBezTo>
                  <a:cubicBezTo>
                    <a:pt x="27094" y="35311"/>
                    <a:pt x="27231" y="35220"/>
                    <a:pt x="27368" y="35129"/>
                  </a:cubicBezTo>
                  <a:lnTo>
                    <a:pt x="27437" y="35083"/>
                  </a:lnTo>
                  <a:cubicBezTo>
                    <a:pt x="27551" y="34992"/>
                    <a:pt x="27642" y="34923"/>
                    <a:pt x="27756" y="34855"/>
                  </a:cubicBezTo>
                  <a:cubicBezTo>
                    <a:pt x="27870" y="34786"/>
                    <a:pt x="27984" y="34695"/>
                    <a:pt x="28099" y="34627"/>
                  </a:cubicBezTo>
                  <a:cubicBezTo>
                    <a:pt x="28624" y="34239"/>
                    <a:pt x="29103" y="33851"/>
                    <a:pt x="29537" y="33440"/>
                  </a:cubicBezTo>
                  <a:cubicBezTo>
                    <a:pt x="29651" y="33348"/>
                    <a:pt x="29765" y="33234"/>
                    <a:pt x="29879" y="33120"/>
                  </a:cubicBezTo>
                  <a:lnTo>
                    <a:pt x="29925" y="33052"/>
                  </a:lnTo>
                  <a:cubicBezTo>
                    <a:pt x="30016" y="32960"/>
                    <a:pt x="30107" y="32869"/>
                    <a:pt x="30199" y="32778"/>
                  </a:cubicBezTo>
                  <a:lnTo>
                    <a:pt x="30472" y="32481"/>
                  </a:lnTo>
                  <a:lnTo>
                    <a:pt x="30860" y="32047"/>
                  </a:lnTo>
                  <a:cubicBezTo>
                    <a:pt x="30952" y="31956"/>
                    <a:pt x="31043" y="31865"/>
                    <a:pt x="31134" y="31751"/>
                  </a:cubicBezTo>
                  <a:lnTo>
                    <a:pt x="31180" y="31682"/>
                  </a:lnTo>
                  <a:lnTo>
                    <a:pt x="31248" y="31614"/>
                  </a:lnTo>
                  <a:cubicBezTo>
                    <a:pt x="31317" y="31522"/>
                    <a:pt x="31408" y="31431"/>
                    <a:pt x="31477" y="31317"/>
                  </a:cubicBezTo>
                  <a:cubicBezTo>
                    <a:pt x="31568" y="31203"/>
                    <a:pt x="31659" y="31089"/>
                    <a:pt x="31728" y="30975"/>
                  </a:cubicBezTo>
                  <a:cubicBezTo>
                    <a:pt x="31796" y="30883"/>
                    <a:pt x="31865" y="30792"/>
                    <a:pt x="31910" y="30678"/>
                  </a:cubicBezTo>
                  <a:lnTo>
                    <a:pt x="32002" y="30541"/>
                  </a:lnTo>
                  <a:cubicBezTo>
                    <a:pt x="32139" y="30336"/>
                    <a:pt x="32253" y="30107"/>
                    <a:pt x="32390" y="29879"/>
                  </a:cubicBezTo>
                  <a:lnTo>
                    <a:pt x="32458" y="29765"/>
                  </a:lnTo>
                  <a:cubicBezTo>
                    <a:pt x="32618" y="29491"/>
                    <a:pt x="32732" y="29217"/>
                    <a:pt x="32846" y="28966"/>
                  </a:cubicBezTo>
                  <a:lnTo>
                    <a:pt x="32892" y="28829"/>
                  </a:lnTo>
                  <a:cubicBezTo>
                    <a:pt x="32960" y="28692"/>
                    <a:pt x="33006" y="28578"/>
                    <a:pt x="33052" y="28441"/>
                  </a:cubicBezTo>
                  <a:lnTo>
                    <a:pt x="33143" y="28236"/>
                  </a:lnTo>
                  <a:lnTo>
                    <a:pt x="33234" y="27939"/>
                  </a:lnTo>
                  <a:cubicBezTo>
                    <a:pt x="33303" y="27756"/>
                    <a:pt x="33371" y="27596"/>
                    <a:pt x="33417" y="27414"/>
                  </a:cubicBezTo>
                  <a:lnTo>
                    <a:pt x="33485" y="27186"/>
                  </a:lnTo>
                  <a:cubicBezTo>
                    <a:pt x="33531" y="27071"/>
                    <a:pt x="33554" y="26957"/>
                    <a:pt x="33599" y="26843"/>
                  </a:cubicBezTo>
                  <a:cubicBezTo>
                    <a:pt x="33645" y="26683"/>
                    <a:pt x="33691" y="26524"/>
                    <a:pt x="33714" y="26364"/>
                  </a:cubicBezTo>
                  <a:cubicBezTo>
                    <a:pt x="33736" y="26273"/>
                    <a:pt x="33759" y="26181"/>
                    <a:pt x="33759" y="26090"/>
                  </a:cubicBezTo>
                  <a:cubicBezTo>
                    <a:pt x="33759" y="26022"/>
                    <a:pt x="33782" y="25953"/>
                    <a:pt x="33782" y="25885"/>
                  </a:cubicBezTo>
                  <a:cubicBezTo>
                    <a:pt x="33805" y="25748"/>
                    <a:pt x="33828" y="25588"/>
                    <a:pt x="33851" y="25428"/>
                  </a:cubicBezTo>
                  <a:cubicBezTo>
                    <a:pt x="33873" y="25337"/>
                    <a:pt x="33896" y="25268"/>
                    <a:pt x="33896" y="25177"/>
                  </a:cubicBezTo>
                  <a:cubicBezTo>
                    <a:pt x="33919" y="25109"/>
                    <a:pt x="33942" y="25040"/>
                    <a:pt x="33942" y="24972"/>
                  </a:cubicBezTo>
                  <a:cubicBezTo>
                    <a:pt x="33988" y="24812"/>
                    <a:pt x="33988" y="24652"/>
                    <a:pt x="34010" y="24492"/>
                  </a:cubicBezTo>
                  <a:cubicBezTo>
                    <a:pt x="34033" y="24332"/>
                    <a:pt x="34056" y="24150"/>
                    <a:pt x="34056" y="23967"/>
                  </a:cubicBezTo>
                  <a:cubicBezTo>
                    <a:pt x="34056" y="23830"/>
                    <a:pt x="34056" y="23716"/>
                    <a:pt x="34056" y="23579"/>
                  </a:cubicBezTo>
                  <a:lnTo>
                    <a:pt x="34056" y="23534"/>
                  </a:lnTo>
                  <a:cubicBezTo>
                    <a:pt x="34033" y="23374"/>
                    <a:pt x="34033" y="23214"/>
                    <a:pt x="34033" y="23054"/>
                  </a:cubicBezTo>
                  <a:cubicBezTo>
                    <a:pt x="34056" y="22894"/>
                    <a:pt x="34056" y="22735"/>
                    <a:pt x="34033" y="22598"/>
                  </a:cubicBezTo>
                  <a:cubicBezTo>
                    <a:pt x="34033" y="22484"/>
                    <a:pt x="34010" y="22369"/>
                    <a:pt x="34010" y="22278"/>
                  </a:cubicBezTo>
                  <a:lnTo>
                    <a:pt x="33988" y="22096"/>
                  </a:lnTo>
                  <a:lnTo>
                    <a:pt x="33965" y="21936"/>
                  </a:lnTo>
                  <a:cubicBezTo>
                    <a:pt x="33942" y="21685"/>
                    <a:pt x="33919" y="21411"/>
                    <a:pt x="33873" y="21137"/>
                  </a:cubicBezTo>
                  <a:cubicBezTo>
                    <a:pt x="33851" y="21046"/>
                    <a:pt x="33828" y="20954"/>
                    <a:pt x="33805" y="20863"/>
                  </a:cubicBezTo>
                  <a:lnTo>
                    <a:pt x="33782" y="20680"/>
                  </a:lnTo>
                  <a:cubicBezTo>
                    <a:pt x="33759" y="20566"/>
                    <a:pt x="33736" y="20475"/>
                    <a:pt x="33714" y="20384"/>
                  </a:cubicBezTo>
                  <a:cubicBezTo>
                    <a:pt x="33714" y="20315"/>
                    <a:pt x="33691" y="20247"/>
                    <a:pt x="33691" y="20178"/>
                  </a:cubicBezTo>
                  <a:cubicBezTo>
                    <a:pt x="33645" y="19996"/>
                    <a:pt x="33599" y="19836"/>
                    <a:pt x="33554" y="19676"/>
                  </a:cubicBezTo>
                  <a:lnTo>
                    <a:pt x="33531" y="19608"/>
                  </a:lnTo>
                  <a:cubicBezTo>
                    <a:pt x="33508" y="19471"/>
                    <a:pt x="33463" y="19357"/>
                    <a:pt x="33440" y="19220"/>
                  </a:cubicBezTo>
                  <a:lnTo>
                    <a:pt x="33440" y="19288"/>
                  </a:lnTo>
                  <a:lnTo>
                    <a:pt x="33394" y="19105"/>
                  </a:lnTo>
                  <a:lnTo>
                    <a:pt x="33371" y="18946"/>
                  </a:lnTo>
                  <a:lnTo>
                    <a:pt x="33348" y="18900"/>
                  </a:lnTo>
                  <a:lnTo>
                    <a:pt x="33348" y="18832"/>
                  </a:lnTo>
                  <a:lnTo>
                    <a:pt x="33348" y="18786"/>
                  </a:lnTo>
                  <a:cubicBezTo>
                    <a:pt x="33326" y="18672"/>
                    <a:pt x="33303" y="18535"/>
                    <a:pt x="33280" y="18421"/>
                  </a:cubicBezTo>
                  <a:cubicBezTo>
                    <a:pt x="33257" y="18238"/>
                    <a:pt x="33211" y="18056"/>
                    <a:pt x="33166" y="17896"/>
                  </a:cubicBezTo>
                  <a:cubicBezTo>
                    <a:pt x="33006" y="17804"/>
                    <a:pt x="32915" y="17622"/>
                    <a:pt x="32983" y="17462"/>
                  </a:cubicBezTo>
                  <a:cubicBezTo>
                    <a:pt x="32983" y="17462"/>
                    <a:pt x="32983" y="17462"/>
                    <a:pt x="32983" y="17439"/>
                  </a:cubicBezTo>
                  <a:cubicBezTo>
                    <a:pt x="32983" y="17394"/>
                    <a:pt x="32960" y="17371"/>
                    <a:pt x="32960" y="17325"/>
                  </a:cubicBezTo>
                  <a:cubicBezTo>
                    <a:pt x="32938" y="17234"/>
                    <a:pt x="32915" y="17165"/>
                    <a:pt x="32915" y="17074"/>
                  </a:cubicBezTo>
                  <a:lnTo>
                    <a:pt x="32915" y="17074"/>
                  </a:lnTo>
                  <a:lnTo>
                    <a:pt x="32983" y="17097"/>
                  </a:lnTo>
                  <a:lnTo>
                    <a:pt x="33234" y="17097"/>
                  </a:lnTo>
                  <a:cubicBezTo>
                    <a:pt x="33303" y="17097"/>
                    <a:pt x="33371" y="17074"/>
                    <a:pt x="33463" y="17074"/>
                  </a:cubicBezTo>
                  <a:lnTo>
                    <a:pt x="33485" y="17051"/>
                  </a:lnTo>
                  <a:lnTo>
                    <a:pt x="33577" y="17028"/>
                  </a:lnTo>
                  <a:cubicBezTo>
                    <a:pt x="33622" y="17028"/>
                    <a:pt x="33668" y="17028"/>
                    <a:pt x="33714" y="17006"/>
                  </a:cubicBezTo>
                  <a:cubicBezTo>
                    <a:pt x="33828" y="16983"/>
                    <a:pt x="33919" y="16960"/>
                    <a:pt x="34033" y="16937"/>
                  </a:cubicBezTo>
                  <a:cubicBezTo>
                    <a:pt x="34239" y="16891"/>
                    <a:pt x="34421" y="16846"/>
                    <a:pt x="34604" y="16800"/>
                  </a:cubicBezTo>
                  <a:cubicBezTo>
                    <a:pt x="34718" y="16754"/>
                    <a:pt x="34786" y="16732"/>
                    <a:pt x="34878" y="16686"/>
                  </a:cubicBezTo>
                  <a:cubicBezTo>
                    <a:pt x="34969" y="16640"/>
                    <a:pt x="35060" y="16595"/>
                    <a:pt x="35152" y="16549"/>
                  </a:cubicBezTo>
                  <a:lnTo>
                    <a:pt x="35289" y="16458"/>
                  </a:lnTo>
                  <a:lnTo>
                    <a:pt x="35357" y="16412"/>
                  </a:lnTo>
                  <a:lnTo>
                    <a:pt x="35403" y="16389"/>
                  </a:lnTo>
                  <a:cubicBezTo>
                    <a:pt x="35494" y="16344"/>
                    <a:pt x="35562" y="16298"/>
                    <a:pt x="35631" y="16229"/>
                  </a:cubicBezTo>
                  <a:cubicBezTo>
                    <a:pt x="35677" y="16207"/>
                    <a:pt x="35699" y="16184"/>
                    <a:pt x="35745" y="16161"/>
                  </a:cubicBezTo>
                  <a:cubicBezTo>
                    <a:pt x="35859" y="16001"/>
                    <a:pt x="35996" y="15819"/>
                    <a:pt x="36156" y="15590"/>
                  </a:cubicBezTo>
                  <a:cubicBezTo>
                    <a:pt x="36361" y="15316"/>
                    <a:pt x="36521" y="15020"/>
                    <a:pt x="36658" y="14723"/>
                  </a:cubicBezTo>
                  <a:lnTo>
                    <a:pt x="36681" y="14677"/>
                  </a:lnTo>
                  <a:cubicBezTo>
                    <a:pt x="36749" y="14563"/>
                    <a:pt x="36818" y="14426"/>
                    <a:pt x="36863" y="14312"/>
                  </a:cubicBezTo>
                  <a:cubicBezTo>
                    <a:pt x="36909" y="14152"/>
                    <a:pt x="36955" y="13970"/>
                    <a:pt x="37000" y="13764"/>
                  </a:cubicBezTo>
                  <a:cubicBezTo>
                    <a:pt x="37092" y="13354"/>
                    <a:pt x="37115" y="13011"/>
                    <a:pt x="37115" y="12714"/>
                  </a:cubicBezTo>
                  <a:cubicBezTo>
                    <a:pt x="37092" y="12600"/>
                    <a:pt x="37092" y="12509"/>
                    <a:pt x="37069" y="12418"/>
                  </a:cubicBezTo>
                  <a:cubicBezTo>
                    <a:pt x="37069" y="12349"/>
                    <a:pt x="37046" y="12304"/>
                    <a:pt x="37046" y="12235"/>
                  </a:cubicBezTo>
                  <a:cubicBezTo>
                    <a:pt x="37046" y="12167"/>
                    <a:pt x="37046" y="12098"/>
                    <a:pt x="37069" y="12007"/>
                  </a:cubicBezTo>
                  <a:cubicBezTo>
                    <a:pt x="37046" y="11984"/>
                    <a:pt x="37046" y="11938"/>
                    <a:pt x="37046" y="11916"/>
                  </a:cubicBezTo>
                  <a:cubicBezTo>
                    <a:pt x="37160" y="11824"/>
                    <a:pt x="37274" y="11733"/>
                    <a:pt x="37388" y="11642"/>
                  </a:cubicBezTo>
                  <a:cubicBezTo>
                    <a:pt x="37457" y="11573"/>
                    <a:pt x="37503" y="11505"/>
                    <a:pt x="37571" y="11436"/>
                  </a:cubicBezTo>
                  <a:cubicBezTo>
                    <a:pt x="37845" y="11117"/>
                    <a:pt x="38073" y="10774"/>
                    <a:pt x="38256" y="10409"/>
                  </a:cubicBezTo>
                  <a:cubicBezTo>
                    <a:pt x="38438" y="10067"/>
                    <a:pt x="38575" y="9724"/>
                    <a:pt x="38690" y="9382"/>
                  </a:cubicBezTo>
                  <a:cubicBezTo>
                    <a:pt x="38735" y="9222"/>
                    <a:pt x="38781" y="9062"/>
                    <a:pt x="38826" y="8903"/>
                  </a:cubicBezTo>
                  <a:cubicBezTo>
                    <a:pt x="38872" y="8720"/>
                    <a:pt x="38941" y="8537"/>
                    <a:pt x="38963" y="8378"/>
                  </a:cubicBezTo>
                  <a:lnTo>
                    <a:pt x="38986" y="8286"/>
                  </a:lnTo>
                  <a:lnTo>
                    <a:pt x="39009" y="8195"/>
                  </a:lnTo>
                  <a:cubicBezTo>
                    <a:pt x="39032" y="8035"/>
                    <a:pt x="39055" y="7875"/>
                    <a:pt x="39078" y="7716"/>
                  </a:cubicBezTo>
                  <a:cubicBezTo>
                    <a:pt x="39078" y="7624"/>
                    <a:pt x="39078" y="7556"/>
                    <a:pt x="39078" y="7487"/>
                  </a:cubicBezTo>
                  <a:lnTo>
                    <a:pt x="39055" y="7350"/>
                  </a:lnTo>
                  <a:cubicBezTo>
                    <a:pt x="39055" y="7214"/>
                    <a:pt x="39055" y="7077"/>
                    <a:pt x="39032" y="6940"/>
                  </a:cubicBezTo>
                  <a:cubicBezTo>
                    <a:pt x="39009" y="6780"/>
                    <a:pt x="38986" y="6620"/>
                    <a:pt x="38941" y="6437"/>
                  </a:cubicBezTo>
                  <a:lnTo>
                    <a:pt x="38918" y="6392"/>
                  </a:lnTo>
                  <a:cubicBezTo>
                    <a:pt x="38895" y="6255"/>
                    <a:pt x="38849" y="6141"/>
                    <a:pt x="38804" y="6004"/>
                  </a:cubicBezTo>
                  <a:cubicBezTo>
                    <a:pt x="38735" y="5821"/>
                    <a:pt x="38667" y="5661"/>
                    <a:pt x="38598" y="5502"/>
                  </a:cubicBezTo>
                  <a:cubicBezTo>
                    <a:pt x="38530" y="5365"/>
                    <a:pt x="38438" y="5228"/>
                    <a:pt x="38324" y="5068"/>
                  </a:cubicBezTo>
                  <a:cubicBezTo>
                    <a:pt x="38301" y="5022"/>
                    <a:pt x="38279" y="4999"/>
                    <a:pt x="38233" y="4977"/>
                  </a:cubicBezTo>
                  <a:cubicBezTo>
                    <a:pt x="38119" y="4885"/>
                    <a:pt x="38005" y="4794"/>
                    <a:pt x="37891" y="4703"/>
                  </a:cubicBezTo>
                  <a:lnTo>
                    <a:pt x="37845" y="4680"/>
                  </a:lnTo>
                  <a:lnTo>
                    <a:pt x="37731" y="4589"/>
                  </a:lnTo>
                  <a:cubicBezTo>
                    <a:pt x="37548" y="4452"/>
                    <a:pt x="37366" y="4315"/>
                    <a:pt x="37137" y="4201"/>
                  </a:cubicBezTo>
                  <a:cubicBezTo>
                    <a:pt x="37046" y="4155"/>
                    <a:pt x="36955" y="4109"/>
                    <a:pt x="36863" y="4086"/>
                  </a:cubicBezTo>
                  <a:cubicBezTo>
                    <a:pt x="36772" y="4041"/>
                    <a:pt x="36681" y="4018"/>
                    <a:pt x="36567" y="3995"/>
                  </a:cubicBezTo>
                  <a:cubicBezTo>
                    <a:pt x="36453" y="3972"/>
                    <a:pt x="36339" y="3972"/>
                    <a:pt x="36202" y="3950"/>
                  </a:cubicBezTo>
                  <a:cubicBezTo>
                    <a:pt x="36042" y="3950"/>
                    <a:pt x="35905" y="3927"/>
                    <a:pt x="35745" y="3927"/>
                  </a:cubicBezTo>
                  <a:cubicBezTo>
                    <a:pt x="35608" y="3904"/>
                    <a:pt x="35471" y="3881"/>
                    <a:pt x="35311" y="3881"/>
                  </a:cubicBezTo>
                  <a:lnTo>
                    <a:pt x="35174" y="3858"/>
                  </a:lnTo>
                  <a:lnTo>
                    <a:pt x="34946" y="3858"/>
                  </a:lnTo>
                  <a:lnTo>
                    <a:pt x="34855" y="3881"/>
                  </a:lnTo>
                  <a:lnTo>
                    <a:pt x="34741" y="3881"/>
                  </a:lnTo>
                  <a:cubicBezTo>
                    <a:pt x="34741" y="3881"/>
                    <a:pt x="34718" y="3881"/>
                    <a:pt x="34695" y="3904"/>
                  </a:cubicBezTo>
                  <a:cubicBezTo>
                    <a:pt x="34672" y="3927"/>
                    <a:pt x="34627" y="3950"/>
                    <a:pt x="34535" y="3950"/>
                  </a:cubicBezTo>
                  <a:cubicBezTo>
                    <a:pt x="34490" y="3927"/>
                    <a:pt x="34444" y="3904"/>
                    <a:pt x="34398" y="3858"/>
                  </a:cubicBezTo>
                  <a:cubicBezTo>
                    <a:pt x="34307" y="3858"/>
                    <a:pt x="34239" y="3881"/>
                    <a:pt x="34147" y="3881"/>
                  </a:cubicBezTo>
                  <a:lnTo>
                    <a:pt x="34102" y="3881"/>
                  </a:lnTo>
                  <a:cubicBezTo>
                    <a:pt x="34124" y="3790"/>
                    <a:pt x="34170" y="3721"/>
                    <a:pt x="34170" y="3630"/>
                  </a:cubicBezTo>
                  <a:cubicBezTo>
                    <a:pt x="34193" y="3539"/>
                    <a:pt x="34216" y="3447"/>
                    <a:pt x="34216" y="3356"/>
                  </a:cubicBezTo>
                  <a:cubicBezTo>
                    <a:pt x="34216" y="3288"/>
                    <a:pt x="34216" y="3196"/>
                    <a:pt x="34216" y="3128"/>
                  </a:cubicBezTo>
                  <a:cubicBezTo>
                    <a:pt x="34216" y="2991"/>
                    <a:pt x="34193" y="2854"/>
                    <a:pt x="34170" y="2694"/>
                  </a:cubicBezTo>
                  <a:cubicBezTo>
                    <a:pt x="34079" y="2489"/>
                    <a:pt x="33988" y="2306"/>
                    <a:pt x="33919" y="2146"/>
                  </a:cubicBezTo>
                  <a:cubicBezTo>
                    <a:pt x="33759" y="1895"/>
                    <a:pt x="33622" y="1667"/>
                    <a:pt x="33463" y="1462"/>
                  </a:cubicBezTo>
                  <a:cubicBezTo>
                    <a:pt x="33440" y="1439"/>
                    <a:pt x="33394" y="1393"/>
                    <a:pt x="33371" y="1347"/>
                  </a:cubicBezTo>
                  <a:cubicBezTo>
                    <a:pt x="33280" y="1256"/>
                    <a:pt x="33166" y="1165"/>
                    <a:pt x="33074" y="1074"/>
                  </a:cubicBezTo>
                  <a:cubicBezTo>
                    <a:pt x="32938" y="959"/>
                    <a:pt x="32801" y="845"/>
                    <a:pt x="32664" y="754"/>
                  </a:cubicBezTo>
                  <a:lnTo>
                    <a:pt x="32504" y="663"/>
                  </a:lnTo>
                  <a:cubicBezTo>
                    <a:pt x="32435" y="617"/>
                    <a:pt x="32344" y="549"/>
                    <a:pt x="32253" y="503"/>
                  </a:cubicBezTo>
                  <a:cubicBezTo>
                    <a:pt x="32139" y="434"/>
                    <a:pt x="31979" y="366"/>
                    <a:pt x="31773" y="297"/>
                  </a:cubicBezTo>
                  <a:cubicBezTo>
                    <a:pt x="31614" y="229"/>
                    <a:pt x="31477" y="183"/>
                    <a:pt x="31363" y="161"/>
                  </a:cubicBezTo>
                  <a:cubicBezTo>
                    <a:pt x="31203" y="115"/>
                    <a:pt x="31043" y="92"/>
                    <a:pt x="30883" y="69"/>
                  </a:cubicBezTo>
                  <a:cubicBezTo>
                    <a:pt x="30678" y="24"/>
                    <a:pt x="30518" y="24"/>
                    <a:pt x="30381" y="1"/>
                  </a:cubicBezTo>
                  <a:close/>
                </a:path>
              </a:pathLst>
            </a:custGeom>
            <a:solidFill>
              <a:srgbClr val="705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8"/>
            <p:cNvSpPr/>
            <p:nvPr/>
          </p:nvSpPr>
          <p:spPr>
            <a:xfrm>
              <a:off x="6340181" y="2162040"/>
              <a:ext cx="175046" cy="152686"/>
            </a:xfrm>
            <a:custGeom>
              <a:avLst/>
              <a:gdLst/>
              <a:ahLst/>
              <a:cxnLst/>
              <a:rect l="l" t="t" r="r" b="b"/>
              <a:pathLst>
                <a:path w="6255" h="5456" extrusionOk="0">
                  <a:moveTo>
                    <a:pt x="891" y="0"/>
                  </a:moveTo>
                  <a:cubicBezTo>
                    <a:pt x="822" y="0"/>
                    <a:pt x="731" y="23"/>
                    <a:pt x="662" y="46"/>
                  </a:cubicBezTo>
                  <a:cubicBezTo>
                    <a:pt x="594" y="69"/>
                    <a:pt x="548" y="92"/>
                    <a:pt x="480" y="137"/>
                  </a:cubicBezTo>
                  <a:cubicBezTo>
                    <a:pt x="434" y="160"/>
                    <a:pt x="366" y="229"/>
                    <a:pt x="297" y="274"/>
                  </a:cubicBezTo>
                  <a:cubicBezTo>
                    <a:pt x="252" y="320"/>
                    <a:pt x="229" y="366"/>
                    <a:pt x="183" y="411"/>
                  </a:cubicBezTo>
                  <a:cubicBezTo>
                    <a:pt x="160" y="480"/>
                    <a:pt x="115" y="525"/>
                    <a:pt x="92" y="571"/>
                  </a:cubicBezTo>
                  <a:cubicBezTo>
                    <a:pt x="69" y="640"/>
                    <a:pt x="46" y="708"/>
                    <a:pt x="23" y="799"/>
                  </a:cubicBezTo>
                  <a:cubicBezTo>
                    <a:pt x="23" y="799"/>
                    <a:pt x="23" y="822"/>
                    <a:pt x="23" y="845"/>
                  </a:cubicBezTo>
                  <a:cubicBezTo>
                    <a:pt x="23" y="891"/>
                    <a:pt x="0" y="936"/>
                    <a:pt x="0" y="959"/>
                  </a:cubicBezTo>
                  <a:lnTo>
                    <a:pt x="23" y="1005"/>
                  </a:lnTo>
                  <a:lnTo>
                    <a:pt x="23" y="1050"/>
                  </a:lnTo>
                  <a:cubicBezTo>
                    <a:pt x="23" y="1073"/>
                    <a:pt x="23" y="1096"/>
                    <a:pt x="46" y="1142"/>
                  </a:cubicBezTo>
                  <a:cubicBezTo>
                    <a:pt x="46" y="1142"/>
                    <a:pt x="46" y="1165"/>
                    <a:pt x="69" y="1187"/>
                  </a:cubicBezTo>
                  <a:cubicBezTo>
                    <a:pt x="46" y="1233"/>
                    <a:pt x="46" y="1279"/>
                    <a:pt x="46" y="1324"/>
                  </a:cubicBezTo>
                  <a:cubicBezTo>
                    <a:pt x="46" y="1370"/>
                    <a:pt x="46" y="1416"/>
                    <a:pt x="46" y="1484"/>
                  </a:cubicBezTo>
                  <a:lnTo>
                    <a:pt x="46" y="1530"/>
                  </a:lnTo>
                  <a:cubicBezTo>
                    <a:pt x="23" y="1690"/>
                    <a:pt x="46" y="1849"/>
                    <a:pt x="46" y="1986"/>
                  </a:cubicBezTo>
                  <a:cubicBezTo>
                    <a:pt x="69" y="2100"/>
                    <a:pt x="92" y="2237"/>
                    <a:pt x="115" y="2351"/>
                  </a:cubicBezTo>
                  <a:lnTo>
                    <a:pt x="137" y="2466"/>
                  </a:lnTo>
                  <a:cubicBezTo>
                    <a:pt x="160" y="2625"/>
                    <a:pt x="183" y="2785"/>
                    <a:pt x="229" y="2922"/>
                  </a:cubicBezTo>
                  <a:cubicBezTo>
                    <a:pt x="252" y="3082"/>
                    <a:pt x="297" y="3242"/>
                    <a:pt x="343" y="3401"/>
                  </a:cubicBezTo>
                  <a:cubicBezTo>
                    <a:pt x="411" y="3561"/>
                    <a:pt x="480" y="3721"/>
                    <a:pt x="548" y="3881"/>
                  </a:cubicBezTo>
                  <a:cubicBezTo>
                    <a:pt x="640" y="4041"/>
                    <a:pt x="708" y="4155"/>
                    <a:pt x="777" y="4292"/>
                  </a:cubicBezTo>
                  <a:cubicBezTo>
                    <a:pt x="868" y="4429"/>
                    <a:pt x="936" y="4543"/>
                    <a:pt x="1005" y="4680"/>
                  </a:cubicBezTo>
                  <a:cubicBezTo>
                    <a:pt x="1119" y="4862"/>
                    <a:pt x="1210" y="4999"/>
                    <a:pt x="1324" y="5113"/>
                  </a:cubicBezTo>
                  <a:cubicBezTo>
                    <a:pt x="1370" y="5159"/>
                    <a:pt x="1416" y="5227"/>
                    <a:pt x="1461" y="5273"/>
                  </a:cubicBezTo>
                  <a:cubicBezTo>
                    <a:pt x="1553" y="5342"/>
                    <a:pt x="1644" y="5410"/>
                    <a:pt x="1758" y="5433"/>
                  </a:cubicBezTo>
                  <a:cubicBezTo>
                    <a:pt x="1781" y="5433"/>
                    <a:pt x="1804" y="5456"/>
                    <a:pt x="1849" y="5456"/>
                  </a:cubicBezTo>
                  <a:cubicBezTo>
                    <a:pt x="1941" y="5456"/>
                    <a:pt x="2032" y="5410"/>
                    <a:pt x="2146" y="5387"/>
                  </a:cubicBezTo>
                  <a:lnTo>
                    <a:pt x="2192" y="5364"/>
                  </a:lnTo>
                  <a:cubicBezTo>
                    <a:pt x="2306" y="5319"/>
                    <a:pt x="2420" y="5273"/>
                    <a:pt x="2511" y="5205"/>
                  </a:cubicBezTo>
                  <a:cubicBezTo>
                    <a:pt x="2557" y="5182"/>
                    <a:pt x="2603" y="5182"/>
                    <a:pt x="2648" y="5159"/>
                  </a:cubicBezTo>
                  <a:cubicBezTo>
                    <a:pt x="2717" y="5113"/>
                    <a:pt x="2785" y="5113"/>
                    <a:pt x="2854" y="5090"/>
                  </a:cubicBezTo>
                  <a:cubicBezTo>
                    <a:pt x="2899" y="5068"/>
                    <a:pt x="2945" y="5045"/>
                    <a:pt x="2991" y="5045"/>
                  </a:cubicBezTo>
                  <a:cubicBezTo>
                    <a:pt x="3128" y="4976"/>
                    <a:pt x="3264" y="4931"/>
                    <a:pt x="3424" y="4885"/>
                  </a:cubicBezTo>
                  <a:cubicBezTo>
                    <a:pt x="3561" y="4862"/>
                    <a:pt x="3698" y="4817"/>
                    <a:pt x="3858" y="4794"/>
                  </a:cubicBezTo>
                  <a:cubicBezTo>
                    <a:pt x="3972" y="4771"/>
                    <a:pt x="4086" y="4748"/>
                    <a:pt x="4223" y="4702"/>
                  </a:cubicBezTo>
                  <a:lnTo>
                    <a:pt x="4292" y="4680"/>
                  </a:lnTo>
                  <a:lnTo>
                    <a:pt x="4406" y="4657"/>
                  </a:lnTo>
                  <a:cubicBezTo>
                    <a:pt x="4497" y="4634"/>
                    <a:pt x="4566" y="4611"/>
                    <a:pt x="4657" y="4588"/>
                  </a:cubicBezTo>
                  <a:cubicBezTo>
                    <a:pt x="4725" y="4566"/>
                    <a:pt x="4771" y="4543"/>
                    <a:pt x="4839" y="4543"/>
                  </a:cubicBezTo>
                  <a:cubicBezTo>
                    <a:pt x="4908" y="4520"/>
                    <a:pt x="4954" y="4497"/>
                    <a:pt x="5022" y="4497"/>
                  </a:cubicBezTo>
                  <a:lnTo>
                    <a:pt x="5136" y="4451"/>
                  </a:lnTo>
                  <a:cubicBezTo>
                    <a:pt x="5205" y="4429"/>
                    <a:pt x="5273" y="4406"/>
                    <a:pt x="5342" y="4383"/>
                  </a:cubicBezTo>
                  <a:cubicBezTo>
                    <a:pt x="5433" y="4360"/>
                    <a:pt x="5547" y="4337"/>
                    <a:pt x="5638" y="4314"/>
                  </a:cubicBezTo>
                  <a:cubicBezTo>
                    <a:pt x="5707" y="4292"/>
                    <a:pt x="5775" y="4292"/>
                    <a:pt x="5844" y="4292"/>
                  </a:cubicBezTo>
                  <a:lnTo>
                    <a:pt x="5912" y="4292"/>
                  </a:lnTo>
                  <a:lnTo>
                    <a:pt x="5958" y="4269"/>
                  </a:lnTo>
                  <a:lnTo>
                    <a:pt x="6049" y="4269"/>
                  </a:lnTo>
                  <a:cubicBezTo>
                    <a:pt x="6095" y="4246"/>
                    <a:pt x="6140" y="4223"/>
                    <a:pt x="6186" y="4177"/>
                  </a:cubicBezTo>
                  <a:cubicBezTo>
                    <a:pt x="6232" y="4155"/>
                    <a:pt x="6255" y="4086"/>
                    <a:pt x="6255" y="4018"/>
                  </a:cubicBezTo>
                  <a:cubicBezTo>
                    <a:pt x="6255" y="3972"/>
                    <a:pt x="6232" y="3926"/>
                    <a:pt x="6209" y="3904"/>
                  </a:cubicBezTo>
                  <a:cubicBezTo>
                    <a:pt x="6163" y="3835"/>
                    <a:pt x="6095" y="3789"/>
                    <a:pt x="6026" y="3744"/>
                  </a:cubicBezTo>
                  <a:lnTo>
                    <a:pt x="5889" y="3698"/>
                  </a:lnTo>
                  <a:lnTo>
                    <a:pt x="5684" y="3584"/>
                  </a:lnTo>
                  <a:cubicBezTo>
                    <a:pt x="5501" y="3470"/>
                    <a:pt x="5319" y="3379"/>
                    <a:pt x="5136" y="3264"/>
                  </a:cubicBezTo>
                  <a:cubicBezTo>
                    <a:pt x="4976" y="3150"/>
                    <a:pt x="4794" y="3036"/>
                    <a:pt x="4634" y="2922"/>
                  </a:cubicBezTo>
                  <a:cubicBezTo>
                    <a:pt x="4086" y="2534"/>
                    <a:pt x="3653" y="2192"/>
                    <a:pt x="3219" y="1849"/>
                  </a:cubicBezTo>
                  <a:cubicBezTo>
                    <a:pt x="3128" y="1781"/>
                    <a:pt x="3036" y="1690"/>
                    <a:pt x="2945" y="1621"/>
                  </a:cubicBezTo>
                  <a:lnTo>
                    <a:pt x="2876" y="1553"/>
                  </a:lnTo>
                  <a:lnTo>
                    <a:pt x="2694" y="1393"/>
                  </a:lnTo>
                  <a:lnTo>
                    <a:pt x="2511" y="1233"/>
                  </a:lnTo>
                  <a:lnTo>
                    <a:pt x="2466" y="1187"/>
                  </a:lnTo>
                  <a:cubicBezTo>
                    <a:pt x="2374" y="1119"/>
                    <a:pt x="2306" y="1050"/>
                    <a:pt x="2215" y="982"/>
                  </a:cubicBezTo>
                  <a:cubicBezTo>
                    <a:pt x="2123" y="891"/>
                    <a:pt x="2009" y="799"/>
                    <a:pt x="1918" y="685"/>
                  </a:cubicBezTo>
                  <a:cubicBezTo>
                    <a:pt x="1895" y="685"/>
                    <a:pt x="1872" y="662"/>
                    <a:pt x="1849" y="640"/>
                  </a:cubicBezTo>
                  <a:lnTo>
                    <a:pt x="1781" y="571"/>
                  </a:lnTo>
                  <a:cubicBezTo>
                    <a:pt x="1667" y="480"/>
                    <a:pt x="1553" y="366"/>
                    <a:pt x="1438" y="274"/>
                  </a:cubicBezTo>
                  <a:cubicBezTo>
                    <a:pt x="1370" y="206"/>
                    <a:pt x="1302" y="160"/>
                    <a:pt x="1210" y="115"/>
                  </a:cubicBezTo>
                  <a:cubicBezTo>
                    <a:pt x="1119" y="46"/>
                    <a:pt x="1005" y="23"/>
                    <a:pt x="913" y="0"/>
                  </a:cubicBezTo>
                  <a:close/>
                </a:path>
              </a:pathLst>
            </a:custGeom>
            <a:solidFill>
              <a:srgbClr val="94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8"/>
            <p:cNvSpPr/>
            <p:nvPr/>
          </p:nvSpPr>
          <p:spPr>
            <a:xfrm>
              <a:off x="6361897" y="2160109"/>
              <a:ext cx="21101" cy="20569"/>
            </a:xfrm>
            <a:custGeom>
              <a:avLst/>
              <a:gdLst/>
              <a:ahLst/>
              <a:cxnLst/>
              <a:rect l="l" t="t" r="r" b="b"/>
              <a:pathLst>
                <a:path w="754" h="735" extrusionOk="0">
                  <a:moveTo>
                    <a:pt x="137" y="1"/>
                  </a:moveTo>
                  <a:cubicBezTo>
                    <a:pt x="92" y="1"/>
                    <a:pt x="69" y="24"/>
                    <a:pt x="46" y="47"/>
                  </a:cubicBezTo>
                  <a:cubicBezTo>
                    <a:pt x="1" y="92"/>
                    <a:pt x="1" y="161"/>
                    <a:pt x="46" y="206"/>
                  </a:cubicBezTo>
                  <a:cubicBezTo>
                    <a:pt x="229" y="366"/>
                    <a:pt x="389" y="526"/>
                    <a:pt x="548" y="709"/>
                  </a:cubicBezTo>
                  <a:cubicBezTo>
                    <a:pt x="568" y="728"/>
                    <a:pt x="591" y="735"/>
                    <a:pt x="615" y="735"/>
                  </a:cubicBezTo>
                  <a:cubicBezTo>
                    <a:pt x="648" y="735"/>
                    <a:pt x="682" y="722"/>
                    <a:pt x="708" y="709"/>
                  </a:cubicBezTo>
                  <a:cubicBezTo>
                    <a:pt x="754" y="640"/>
                    <a:pt x="754" y="572"/>
                    <a:pt x="708" y="526"/>
                  </a:cubicBezTo>
                  <a:cubicBezTo>
                    <a:pt x="617" y="435"/>
                    <a:pt x="526" y="343"/>
                    <a:pt x="434" y="275"/>
                  </a:cubicBezTo>
                  <a:cubicBezTo>
                    <a:pt x="366" y="184"/>
                    <a:pt x="297" y="115"/>
                    <a:pt x="206" y="47"/>
                  </a:cubicBezTo>
                  <a:cubicBezTo>
                    <a:pt x="183" y="24"/>
                    <a:pt x="160" y="1"/>
                    <a:pt x="137" y="1"/>
                  </a:cubicBezTo>
                  <a:close/>
                </a:path>
              </a:pathLst>
            </a:custGeom>
            <a:solidFill>
              <a:srgbClr val="94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8"/>
            <p:cNvSpPr/>
            <p:nvPr/>
          </p:nvSpPr>
          <p:spPr>
            <a:xfrm>
              <a:off x="6664023" y="2340249"/>
              <a:ext cx="516155" cy="157164"/>
            </a:xfrm>
            <a:custGeom>
              <a:avLst/>
              <a:gdLst/>
              <a:ahLst/>
              <a:cxnLst/>
              <a:rect l="l" t="t" r="r" b="b"/>
              <a:pathLst>
                <a:path w="18444" h="5616" extrusionOk="0">
                  <a:moveTo>
                    <a:pt x="275" y="1"/>
                  </a:moveTo>
                  <a:cubicBezTo>
                    <a:pt x="229" y="24"/>
                    <a:pt x="161" y="46"/>
                    <a:pt x="138" y="69"/>
                  </a:cubicBezTo>
                  <a:cubicBezTo>
                    <a:pt x="115" y="115"/>
                    <a:pt x="92" y="138"/>
                    <a:pt x="115" y="183"/>
                  </a:cubicBezTo>
                  <a:lnTo>
                    <a:pt x="115" y="275"/>
                  </a:lnTo>
                  <a:lnTo>
                    <a:pt x="138" y="389"/>
                  </a:lnTo>
                  <a:cubicBezTo>
                    <a:pt x="161" y="526"/>
                    <a:pt x="161" y="685"/>
                    <a:pt x="138" y="777"/>
                  </a:cubicBezTo>
                  <a:cubicBezTo>
                    <a:pt x="138" y="822"/>
                    <a:pt x="138" y="868"/>
                    <a:pt x="115" y="914"/>
                  </a:cubicBezTo>
                  <a:lnTo>
                    <a:pt x="115" y="1005"/>
                  </a:lnTo>
                  <a:cubicBezTo>
                    <a:pt x="92" y="1096"/>
                    <a:pt x="92" y="1188"/>
                    <a:pt x="92" y="1279"/>
                  </a:cubicBezTo>
                  <a:lnTo>
                    <a:pt x="69" y="1347"/>
                  </a:lnTo>
                  <a:cubicBezTo>
                    <a:pt x="69" y="1393"/>
                    <a:pt x="69" y="1462"/>
                    <a:pt x="69" y="1530"/>
                  </a:cubicBezTo>
                  <a:lnTo>
                    <a:pt x="69" y="1621"/>
                  </a:lnTo>
                  <a:cubicBezTo>
                    <a:pt x="69" y="1713"/>
                    <a:pt x="69" y="1827"/>
                    <a:pt x="69" y="1918"/>
                  </a:cubicBezTo>
                  <a:cubicBezTo>
                    <a:pt x="47" y="2146"/>
                    <a:pt x="24" y="2397"/>
                    <a:pt x="1" y="2648"/>
                  </a:cubicBezTo>
                  <a:lnTo>
                    <a:pt x="1" y="2785"/>
                  </a:lnTo>
                  <a:cubicBezTo>
                    <a:pt x="1" y="2945"/>
                    <a:pt x="1" y="3105"/>
                    <a:pt x="1" y="3242"/>
                  </a:cubicBezTo>
                  <a:lnTo>
                    <a:pt x="1" y="3402"/>
                  </a:lnTo>
                  <a:cubicBezTo>
                    <a:pt x="1" y="3493"/>
                    <a:pt x="1" y="3584"/>
                    <a:pt x="1" y="3676"/>
                  </a:cubicBezTo>
                  <a:lnTo>
                    <a:pt x="1" y="3790"/>
                  </a:lnTo>
                  <a:cubicBezTo>
                    <a:pt x="1" y="3835"/>
                    <a:pt x="1" y="3881"/>
                    <a:pt x="1" y="3949"/>
                  </a:cubicBezTo>
                  <a:cubicBezTo>
                    <a:pt x="1" y="3995"/>
                    <a:pt x="1" y="4041"/>
                    <a:pt x="24" y="4086"/>
                  </a:cubicBezTo>
                  <a:cubicBezTo>
                    <a:pt x="24" y="4155"/>
                    <a:pt x="69" y="4223"/>
                    <a:pt x="115" y="4269"/>
                  </a:cubicBezTo>
                  <a:cubicBezTo>
                    <a:pt x="138" y="4292"/>
                    <a:pt x="138" y="4292"/>
                    <a:pt x="161" y="4315"/>
                  </a:cubicBezTo>
                  <a:cubicBezTo>
                    <a:pt x="206" y="4292"/>
                    <a:pt x="275" y="4269"/>
                    <a:pt x="320" y="4269"/>
                  </a:cubicBezTo>
                  <a:cubicBezTo>
                    <a:pt x="366" y="4269"/>
                    <a:pt x="389" y="4269"/>
                    <a:pt x="457" y="4292"/>
                  </a:cubicBezTo>
                  <a:lnTo>
                    <a:pt x="480" y="4292"/>
                  </a:lnTo>
                  <a:lnTo>
                    <a:pt x="526" y="4315"/>
                  </a:lnTo>
                  <a:cubicBezTo>
                    <a:pt x="594" y="4315"/>
                    <a:pt x="686" y="4338"/>
                    <a:pt x="754" y="4360"/>
                  </a:cubicBezTo>
                  <a:cubicBezTo>
                    <a:pt x="891" y="4383"/>
                    <a:pt x="1005" y="4406"/>
                    <a:pt x="1142" y="4452"/>
                  </a:cubicBezTo>
                  <a:cubicBezTo>
                    <a:pt x="1279" y="4497"/>
                    <a:pt x="1416" y="4520"/>
                    <a:pt x="1553" y="4566"/>
                  </a:cubicBezTo>
                  <a:lnTo>
                    <a:pt x="1621" y="4566"/>
                  </a:lnTo>
                  <a:lnTo>
                    <a:pt x="1667" y="4589"/>
                  </a:lnTo>
                  <a:cubicBezTo>
                    <a:pt x="1804" y="4611"/>
                    <a:pt x="1918" y="4634"/>
                    <a:pt x="2032" y="4680"/>
                  </a:cubicBezTo>
                  <a:lnTo>
                    <a:pt x="2146" y="4703"/>
                  </a:lnTo>
                  <a:cubicBezTo>
                    <a:pt x="2261" y="4748"/>
                    <a:pt x="2375" y="4771"/>
                    <a:pt x="2489" y="4794"/>
                  </a:cubicBezTo>
                  <a:cubicBezTo>
                    <a:pt x="2786" y="4862"/>
                    <a:pt x="3082" y="4931"/>
                    <a:pt x="3379" y="4999"/>
                  </a:cubicBezTo>
                  <a:lnTo>
                    <a:pt x="3493" y="5022"/>
                  </a:lnTo>
                  <a:lnTo>
                    <a:pt x="3607" y="5045"/>
                  </a:lnTo>
                  <a:cubicBezTo>
                    <a:pt x="3676" y="5045"/>
                    <a:pt x="3744" y="5068"/>
                    <a:pt x="3813" y="5091"/>
                  </a:cubicBezTo>
                  <a:cubicBezTo>
                    <a:pt x="3950" y="5114"/>
                    <a:pt x="4087" y="5159"/>
                    <a:pt x="4224" y="5182"/>
                  </a:cubicBezTo>
                  <a:cubicBezTo>
                    <a:pt x="4292" y="5205"/>
                    <a:pt x="4383" y="5205"/>
                    <a:pt x="4452" y="5228"/>
                  </a:cubicBezTo>
                  <a:lnTo>
                    <a:pt x="4543" y="5228"/>
                  </a:lnTo>
                  <a:cubicBezTo>
                    <a:pt x="4657" y="5251"/>
                    <a:pt x="4749" y="5273"/>
                    <a:pt x="4840" y="5273"/>
                  </a:cubicBezTo>
                  <a:cubicBezTo>
                    <a:pt x="4931" y="5296"/>
                    <a:pt x="5000" y="5319"/>
                    <a:pt x="5068" y="5319"/>
                  </a:cubicBezTo>
                  <a:lnTo>
                    <a:pt x="5251" y="5342"/>
                  </a:lnTo>
                  <a:cubicBezTo>
                    <a:pt x="5365" y="5365"/>
                    <a:pt x="5502" y="5387"/>
                    <a:pt x="5616" y="5410"/>
                  </a:cubicBezTo>
                  <a:lnTo>
                    <a:pt x="5707" y="5433"/>
                  </a:lnTo>
                  <a:cubicBezTo>
                    <a:pt x="5844" y="5456"/>
                    <a:pt x="5981" y="5479"/>
                    <a:pt x="6141" y="5479"/>
                  </a:cubicBezTo>
                  <a:cubicBezTo>
                    <a:pt x="6209" y="5479"/>
                    <a:pt x="6301" y="5502"/>
                    <a:pt x="6369" y="5502"/>
                  </a:cubicBezTo>
                  <a:cubicBezTo>
                    <a:pt x="6506" y="5524"/>
                    <a:pt x="6620" y="5524"/>
                    <a:pt x="6757" y="5524"/>
                  </a:cubicBezTo>
                  <a:cubicBezTo>
                    <a:pt x="6848" y="5547"/>
                    <a:pt x="6963" y="5547"/>
                    <a:pt x="7054" y="5547"/>
                  </a:cubicBezTo>
                  <a:cubicBezTo>
                    <a:pt x="7168" y="5570"/>
                    <a:pt x="7282" y="5570"/>
                    <a:pt x="7396" y="5570"/>
                  </a:cubicBezTo>
                  <a:lnTo>
                    <a:pt x="7533" y="5593"/>
                  </a:lnTo>
                  <a:cubicBezTo>
                    <a:pt x="7625" y="5593"/>
                    <a:pt x="7716" y="5593"/>
                    <a:pt x="7807" y="5616"/>
                  </a:cubicBezTo>
                  <a:lnTo>
                    <a:pt x="7944" y="5616"/>
                  </a:lnTo>
                  <a:cubicBezTo>
                    <a:pt x="8150" y="5593"/>
                    <a:pt x="8355" y="5570"/>
                    <a:pt x="8538" y="5547"/>
                  </a:cubicBezTo>
                  <a:cubicBezTo>
                    <a:pt x="8652" y="5547"/>
                    <a:pt x="8766" y="5524"/>
                    <a:pt x="8903" y="5524"/>
                  </a:cubicBezTo>
                  <a:cubicBezTo>
                    <a:pt x="8971" y="5524"/>
                    <a:pt x="9040" y="5502"/>
                    <a:pt x="9131" y="5502"/>
                  </a:cubicBezTo>
                  <a:lnTo>
                    <a:pt x="9359" y="5502"/>
                  </a:lnTo>
                  <a:cubicBezTo>
                    <a:pt x="9451" y="5479"/>
                    <a:pt x="9565" y="5479"/>
                    <a:pt x="9656" y="5456"/>
                  </a:cubicBezTo>
                  <a:lnTo>
                    <a:pt x="9839" y="5433"/>
                  </a:lnTo>
                  <a:lnTo>
                    <a:pt x="10295" y="5433"/>
                  </a:lnTo>
                  <a:cubicBezTo>
                    <a:pt x="10455" y="5410"/>
                    <a:pt x="10592" y="5410"/>
                    <a:pt x="10752" y="5410"/>
                  </a:cubicBezTo>
                  <a:lnTo>
                    <a:pt x="11254" y="5410"/>
                  </a:lnTo>
                  <a:cubicBezTo>
                    <a:pt x="11414" y="5410"/>
                    <a:pt x="11550" y="5410"/>
                    <a:pt x="11687" y="5387"/>
                  </a:cubicBezTo>
                  <a:cubicBezTo>
                    <a:pt x="11779" y="5387"/>
                    <a:pt x="11870" y="5387"/>
                    <a:pt x="11961" y="5365"/>
                  </a:cubicBezTo>
                  <a:cubicBezTo>
                    <a:pt x="12030" y="5365"/>
                    <a:pt x="12098" y="5342"/>
                    <a:pt x="12190" y="5342"/>
                  </a:cubicBezTo>
                  <a:cubicBezTo>
                    <a:pt x="12281" y="5319"/>
                    <a:pt x="12372" y="5319"/>
                    <a:pt x="12486" y="5296"/>
                  </a:cubicBezTo>
                  <a:lnTo>
                    <a:pt x="12646" y="5273"/>
                  </a:lnTo>
                  <a:cubicBezTo>
                    <a:pt x="12988" y="5228"/>
                    <a:pt x="13354" y="5136"/>
                    <a:pt x="13650" y="5068"/>
                  </a:cubicBezTo>
                  <a:lnTo>
                    <a:pt x="13787" y="5022"/>
                  </a:lnTo>
                  <a:cubicBezTo>
                    <a:pt x="14038" y="4977"/>
                    <a:pt x="14290" y="4908"/>
                    <a:pt x="14541" y="4817"/>
                  </a:cubicBezTo>
                  <a:cubicBezTo>
                    <a:pt x="15066" y="4657"/>
                    <a:pt x="15613" y="4429"/>
                    <a:pt x="16298" y="4064"/>
                  </a:cubicBezTo>
                  <a:cubicBezTo>
                    <a:pt x="16435" y="4018"/>
                    <a:pt x="16572" y="3927"/>
                    <a:pt x="16709" y="3835"/>
                  </a:cubicBezTo>
                  <a:cubicBezTo>
                    <a:pt x="16823" y="3767"/>
                    <a:pt x="16960" y="3676"/>
                    <a:pt x="17074" y="3584"/>
                  </a:cubicBezTo>
                  <a:cubicBezTo>
                    <a:pt x="17211" y="3470"/>
                    <a:pt x="17348" y="3356"/>
                    <a:pt x="17485" y="3219"/>
                  </a:cubicBezTo>
                  <a:cubicBezTo>
                    <a:pt x="17531" y="3173"/>
                    <a:pt x="17576" y="3128"/>
                    <a:pt x="17622" y="3082"/>
                  </a:cubicBezTo>
                  <a:cubicBezTo>
                    <a:pt x="17645" y="3059"/>
                    <a:pt x="17645" y="3059"/>
                    <a:pt x="17668" y="3036"/>
                  </a:cubicBezTo>
                  <a:cubicBezTo>
                    <a:pt x="17782" y="2877"/>
                    <a:pt x="17873" y="2694"/>
                    <a:pt x="17987" y="2511"/>
                  </a:cubicBezTo>
                  <a:cubicBezTo>
                    <a:pt x="18010" y="2489"/>
                    <a:pt x="18010" y="2466"/>
                    <a:pt x="18010" y="2443"/>
                  </a:cubicBezTo>
                  <a:cubicBezTo>
                    <a:pt x="18079" y="2306"/>
                    <a:pt x="18147" y="2192"/>
                    <a:pt x="18193" y="2055"/>
                  </a:cubicBezTo>
                  <a:cubicBezTo>
                    <a:pt x="18261" y="1895"/>
                    <a:pt x="18307" y="1735"/>
                    <a:pt x="18352" y="1576"/>
                  </a:cubicBezTo>
                  <a:lnTo>
                    <a:pt x="18352" y="1530"/>
                  </a:lnTo>
                  <a:cubicBezTo>
                    <a:pt x="18375" y="1416"/>
                    <a:pt x="18421" y="1325"/>
                    <a:pt x="18421" y="1210"/>
                  </a:cubicBezTo>
                  <a:cubicBezTo>
                    <a:pt x="18444" y="1119"/>
                    <a:pt x="18444" y="1005"/>
                    <a:pt x="18444" y="914"/>
                  </a:cubicBezTo>
                  <a:cubicBezTo>
                    <a:pt x="18444" y="822"/>
                    <a:pt x="18421" y="754"/>
                    <a:pt x="18375" y="685"/>
                  </a:cubicBezTo>
                  <a:cubicBezTo>
                    <a:pt x="18352" y="617"/>
                    <a:pt x="18284" y="571"/>
                    <a:pt x="18238" y="549"/>
                  </a:cubicBezTo>
                  <a:cubicBezTo>
                    <a:pt x="18193" y="526"/>
                    <a:pt x="18124" y="503"/>
                    <a:pt x="18101" y="503"/>
                  </a:cubicBezTo>
                  <a:lnTo>
                    <a:pt x="18010" y="503"/>
                  </a:lnTo>
                  <a:cubicBezTo>
                    <a:pt x="17850" y="549"/>
                    <a:pt x="17713" y="617"/>
                    <a:pt x="17554" y="663"/>
                  </a:cubicBezTo>
                  <a:cubicBezTo>
                    <a:pt x="17257" y="754"/>
                    <a:pt x="16960" y="845"/>
                    <a:pt x="16686" y="937"/>
                  </a:cubicBezTo>
                  <a:cubicBezTo>
                    <a:pt x="16389" y="1028"/>
                    <a:pt x="16116" y="1073"/>
                    <a:pt x="15819" y="1142"/>
                  </a:cubicBezTo>
                  <a:lnTo>
                    <a:pt x="15705" y="1165"/>
                  </a:lnTo>
                  <a:cubicBezTo>
                    <a:pt x="15522" y="1210"/>
                    <a:pt x="15339" y="1256"/>
                    <a:pt x="15180" y="1279"/>
                  </a:cubicBezTo>
                  <a:cubicBezTo>
                    <a:pt x="15111" y="1302"/>
                    <a:pt x="15066" y="1325"/>
                    <a:pt x="15020" y="1325"/>
                  </a:cubicBezTo>
                  <a:cubicBezTo>
                    <a:pt x="14929" y="1370"/>
                    <a:pt x="14837" y="1393"/>
                    <a:pt x="14746" y="1416"/>
                  </a:cubicBezTo>
                  <a:lnTo>
                    <a:pt x="14655" y="1439"/>
                  </a:lnTo>
                  <a:cubicBezTo>
                    <a:pt x="14563" y="1462"/>
                    <a:pt x="14472" y="1484"/>
                    <a:pt x="14404" y="1507"/>
                  </a:cubicBezTo>
                  <a:cubicBezTo>
                    <a:pt x="14221" y="1553"/>
                    <a:pt x="14038" y="1598"/>
                    <a:pt x="13833" y="1644"/>
                  </a:cubicBezTo>
                  <a:lnTo>
                    <a:pt x="13879" y="1644"/>
                  </a:lnTo>
                  <a:cubicBezTo>
                    <a:pt x="13742" y="1667"/>
                    <a:pt x="13628" y="1667"/>
                    <a:pt x="13513" y="1690"/>
                  </a:cubicBezTo>
                  <a:lnTo>
                    <a:pt x="13536" y="1690"/>
                  </a:lnTo>
                  <a:lnTo>
                    <a:pt x="13285" y="1735"/>
                  </a:lnTo>
                  <a:lnTo>
                    <a:pt x="13262" y="1735"/>
                  </a:lnTo>
                  <a:cubicBezTo>
                    <a:pt x="13148" y="1758"/>
                    <a:pt x="13011" y="1781"/>
                    <a:pt x="12874" y="1781"/>
                  </a:cubicBezTo>
                  <a:lnTo>
                    <a:pt x="12464" y="1781"/>
                  </a:lnTo>
                  <a:lnTo>
                    <a:pt x="12395" y="1758"/>
                  </a:lnTo>
                  <a:lnTo>
                    <a:pt x="11939" y="1758"/>
                  </a:lnTo>
                  <a:cubicBezTo>
                    <a:pt x="11802" y="1735"/>
                    <a:pt x="11665" y="1735"/>
                    <a:pt x="11528" y="1713"/>
                  </a:cubicBezTo>
                  <a:lnTo>
                    <a:pt x="11368" y="1713"/>
                  </a:lnTo>
                  <a:cubicBezTo>
                    <a:pt x="11185" y="1713"/>
                    <a:pt x="10980" y="1735"/>
                    <a:pt x="10797" y="1735"/>
                  </a:cubicBezTo>
                  <a:lnTo>
                    <a:pt x="10455" y="1735"/>
                  </a:lnTo>
                  <a:cubicBezTo>
                    <a:pt x="10249" y="1735"/>
                    <a:pt x="10044" y="1735"/>
                    <a:pt x="9839" y="1758"/>
                  </a:cubicBezTo>
                  <a:lnTo>
                    <a:pt x="8971" y="1758"/>
                  </a:lnTo>
                  <a:cubicBezTo>
                    <a:pt x="8834" y="1735"/>
                    <a:pt x="8720" y="1735"/>
                    <a:pt x="8583" y="1735"/>
                  </a:cubicBezTo>
                  <a:lnTo>
                    <a:pt x="8218" y="1735"/>
                  </a:lnTo>
                  <a:cubicBezTo>
                    <a:pt x="8081" y="1735"/>
                    <a:pt x="7921" y="1758"/>
                    <a:pt x="7784" y="1758"/>
                  </a:cubicBezTo>
                  <a:lnTo>
                    <a:pt x="7396" y="1758"/>
                  </a:lnTo>
                  <a:cubicBezTo>
                    <a:pt x="7191" y="1758"/>
                    <a:pt x="6985" y="1758"/>
                    <a:pt x="6803" y="1735"/>
                  </a:cubicBezTo>
                  <a:cubicBezTo>
                    <a:pt x="6506" y="1713"/>
                    <a:pt x="6187" y="1667"/>
                    <a:pt x="5890" y="1621"/>
                  </a:cubicBezTo>
                  <a:cubicBezTo>
                    <a:pt x="5684" y="1576"/>
                    <a:pt x="5479" y="1507"/>
                    <a:pt x="5274" y="1462"/>
                  </a:cubicBezTo>
                  <a:lnTo>
                    <a:pt x="5000" y="1370"/>
                  </a:lnTo>
                  <a:cubicBezTo>
                    <a:pt x="4657" y="1302"/>
                    <a:pt x="4315" y="1188"/>
                    <a:pt x="3972" y="1096"/>
                  </a:cubicBezTo>
                  <a:cubicBezTo>
                    <a:pt x="3721" y="1005"/>
                    <a:pt x="3448" y="937"/>
                    <a:pt x="3174" y="845"/>
                  </a:cubicBezTo>
                  <a:lnTo>
                    <a:pt x="3037" y="822"/>
                  </a:lnTo>
                  <a:cubicBezTo>
                    <a:pt x="2945" y="800"/>
                    <a:pt x="2877" y="777"/>
                    <a:pt x="2786" y="754"/>
                  </a:cubicBezTo>
                  <a:cubicBezTo>
                    <a:pt x="2694" y="731"/>
                    <a:pt x="2626" y="685"/>
                    <a:pt x="2534" y="663"/>
                  </a:cubicBezTo>
                  <a:lnTo>
                    <a:pt x="2443" y="640"/>
                  </a:lnTo>
                  <a:cubicBezTo>
                    <a:pt x="2329" y="594"/>
                    <a:pt x="2215" y="571"/>
                    <a:pt x="2124" y="526"/>
                  </a:cubicBezTo>
                  <a:lnTo>
                    <a:pt x="2078" y="526"/>
                  </a:lnTo>
                  <a:lnTo>
                    <a:pt x="2032" y="503"/>
                  </a:lnTo>
                  <a:cubicBezTo>
                    <a:pt x="1941" y="480"/>
                    <a:pt x="1827" y="434"/>
                    <a:pt x="1736" y="412"/>
                  </a:cubicBezTo>
                  <a:cubicBezTo>
                    <a:pt x="1599" y="389"/>
                    <a:pt x="1485" y="366"/>
                    <a:pt x="1370" y="343"/>
                  </a:cubicBezTo>
                  <a:cubicBezTo>
                    <a:pt x="1256" y="320"/>
                    <a:pt x="1142" y="275"/>
                    <a:pt x="1028" y="252"/>
                  </a:cubicBezTo>
                  <a:lnTo>
                    <a:pt x="982" y="229"/>
                  </a:lnTo>
                  <a:cubicBezTo>
                    <a:pt x="845" y="206"/>
                    <a:pt x="708" y="160"/>
                    <a:pt x="572" y="160"/>
                  </a:cubicBezTo>
                  <a:cubicBezTo>
                    <a:pt x="572" y="138"/>
                    <a:pt x="549" y="138"/>
                    <a:pt x="549" y="138"/>
                  </a:cubicBezTo>
                  <a:cubicBezTo>
                    <a:pt x="503" y="138"/>
                    <a:pt x="457" y="160"/>
                    <a:pt x="435" y="160"/>
                  </a:cubicBezTo>
                  <a:cubicBezTo>
                    <a:pt x="435" y="115"/>
                    <a:pt x="412" y="92"/>
                    <a:pt x="389" y="46"/>
                  </a:cubicBezTo>
                  <a:cubicBezTo>
                    <a:pt x="366" y="24"/>
                    <a:pt x="320" y="1"/>
                    <a:pt x="275" y="1"/>
                  </a:cubicBezTo>
                  <a:close/>
                </a:path>
              </a:pathLst>
            </a:custGeom>
            <a:solidFill>
              <a:srgbClr val="94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8"/>
            <p:cNvSpPr/>
            <p:nvPr/>
          </p:nvSpPr>
          <p:spPr>
            <a:xfrm>
              <a:off x="6555442" y="2505052"/>
              <a:ext cx="219123" cy="195503"/>
            </a:xfrm>
            <a:custGeom>
              <a:avLst/>
              <a:gdLst/>
              <a:ahLst/>
              <a:cxnLst/>
              <a:rect l="l" t="t" r="r" b="b"/>
              <a:pathLst>
                <a:path w="7830" h="6986" extrusionOk="0">
                  <a:moveTo>
                    <a:pt x="4041" y="1"/>
                  </a:moveTo>
                  <a:cubicBezTo>
                    <a:pt x="3904" y="23"/>
                    <a:pt x="3790" y="115"/>
                    <a:pt x="3744" y="252"/>
                  </a:cubicBezTo>
                  <a:cubicBezTo>
                    <a:pt x="3698" y="343"/>
                    <a:pt x="3675" y="457"/>
                    <a:pt x="3653" y="571"/>
                  </a:cubicBezTo>
                  <a:lnTo>
                    <a:pt x="3653" y="594"/>
                  </a:lnTo>
                  <a:lnTo>
                    <a:pt x="3630" y="685"/>
                  </a:lnTo>
                  <a:cubicBezTo>
                    <a:pt x="3630" y="731"/>
                    <a:pt x="3630" y="754"/>
                    <a:pt x="3630" y="800"/>
                  </a:cubicBezTo>
                  <a:lnTo>
                    <a:pt x="3584" y="800"/>
                  </a:lnTo>
                  <a:cubicBezTo>
                    <a:pt x="3539" y="800"/>
                    <a:pt x="3516" y="777"/>
                    <a:pt x="3493" y="777"/>
                  </a:cubicBezTo>
                  <a:cubicBezTo>
                    <a:pt x="3470" y="777"/>
                    <a:pt x="3424" y="754"/>
                    <a:pt x="3402" y="731"/>
                  </a:cubicBezTo>
                  <a:cubicBezTo>
                    <a:pt x="3356" y="754"/>
                    <a:pt x="3333" y="754"/>
                    <a:pt x="3310" y="754"/>
                  </a:cubicBezTo>
                  <a:cubicBezTo>
                    <a:pt x="3242" y="754"/>
                    <a:pt x="3196" y="731"/>
                    <a:pt x="3150" y="708"/>
                  </a:cubicBezTo>
                  <a:cubicBezTo>
                    <a:pt x="3105" y="663"/>
                    <a:pt x="3059" y="617"/>
                    <a:pt x="2968" y="571"/>
                  </a:cubicBezTo>
                  <a:cubicBezTo>
                    <a:pt x="2922" y="548"/>
                    <a:pt x="2854" y="526"/>
                    <a:pt x="2785" y="526"/>
                  </a:cubicBezTo>
                  <a:cubicBezTo>
                    <a:pt x="2740" y="503"/>
                    <a:pt x="2694" y="503"/>
                    <a:pt x="2625" y="503"/>
                  </a:cubicBezTo>
                  <a:cubicBezTo>
                    <a:pt x="2580" y="503"/>
                    <a:pt x="2534" y="526"/>
                    <a:pt x="2489" y="526"/>
                  </a:cubicBezTo>
                  <a:cubicBezTo>
                    <a:pt x="2443" y="548"/>
                    <a:pt x="2420" y="548"/>
                    <a:pt x="2374" y="571"/>
                  </a:cubicBezTo>
                  <a:cubicBezTo>
                    <a:pt x="2329" y="594"/>
                    <a:pt x="2283" y="617"/>
                    <a:pt x="2237" y="663"/>
                  </a:cubicBezTo>
                  <a:cubicBezTo>
                    <a:pt x="2123" y="731"/>
                    <a:pt x="2055" y="822"/>
                    <a:pt x="1986" y="936"/>
                  </a:cubicBezTo>
                  <a:cubicBezTo>
                    <a:pt x="1918" y="1028"/>
                    <a:pt x="1895" y="1119"/>
                    <a:pt x="1872" y="1233"/>
                  </a:cubicBezTo>
                  <a:cubicBezTo>
                    <a:pt x="1872" y="1302"/>
                    <a:pt x="1872" y="1370"/>
                    <a:pt x="1872" y="1416"/>
                  </a:cubicBezTo>
                  <a:cubicBezTo>
                    <a:pt x="1895" y="1461"/>
                    <a:pt x="1895" y="1507"/>
                    <a:pt x="1918" y="1553"/>
                  </a:cubicBezTo>
                  <a:cubicBezTo>
                    <a:pt x="1918" y="1598"/>
                    <a:pt x="1941" y="1644"/>
                    <a:pt x="1964" y="1667"/>
                  </a:cubicBezTo>
                  <a:cubicBezTo>
                    <a:pt x="2032" y="1827"/>
                    <a:pt x="2123" y="1941"/>
                    <a:pt x="2215" y="2078"/>
                  </a:cubicBezTo>
                  <a:cubicBezTo>
                    <a:pt x="2306" y="2192"/>
                    <a:pt x="2420" y="2329"/>
                    <a:pt x="2511" y="2443"/>
                  </a:cubicBezTo>
                  <a:lnTo>
                    <a:pt x="2557" y="2466"/>
                  </a:lnTo>
                  <a:lnTo>
                    <a:pt x="2534" y="2466"/>
                  </a:lnTo>
                  <a:lnTo>
                    <a:pt x="2557" y="2489"/>
                  </a:lnTo>
                  <a:cubicBezTo>
                    <a:pt x="2625" y="2557"/>
                    <a:pt x="2694" y="2626"/>
                    <a:pt x="2740" y="2717"/>
                  </a:cubicBezTo>
                  <a:cubicBezTo>
                    <a:pt x="2625" y="2648"/>
                    <a:pt x="2489" y="2603"/>
                    <a:pt x="2374" y="2557"/>
                  </a:cubicBezTo>
                  <a:cubicBezTo>
                    <a:pt x="2237" y="2489"/>
                    <a:pt x="2078" y="2420"/>
                    <a:pt x="1941" y="2352"/>
                  </a:cubicBezTo>
                  <a:cubicBezTo>
                    <a:pt x="1804" y="2306"/>
                    <a:pt x="1667" y="2260"/>
                    <a:pt x="1507" y="2215"/>
                  </a:cubicBezTo>
                  <a:cubicBezTo>
                    <a:pt x="1370" y="2192"/>
                    <a:pt x="1233" y="2192"/>
                    <a:pt x="1051" y="2169"/>
                  </a:cubicBezTo>
                  <a:cubicBezTo>
                    <a:pt x="936" y="2169"/>
                    <a:pt x="799" y="2192"/>
                    <a:pt x="685" y="2237"/>
                  </a:cubicBezTo>
                  <a:cubicBezTo>
                    <a:pt x="594" y="2260"/>
                    <a:pt x="503" y="2306"/>
                    <a:pt x="411" y="2352"/>
                  </a:cubicBezTo>
                  <a:cubicBezTo>
                    <a:pt x="366" y="2374"/>
                    <a:pt x="320" y="2420"/>
                    <a:pt x="274" y="2466"/>
                  </a:cubicBezTo>
                  <a:cubicBezTo>
                    <a:pt x="206" y="2511"/>
                    <a:pt x="183" y="2580"/>
                    <a:pt x="138" y="2626"/>
                  </a:cubicBezTo>
                  <a:lnTo>
                    <a:pt x="115" y="2671"/>
                  </a:lnTo>
                  <a:cubicBezTo>
                    <a:pt x="1" y="2854"/>
                    <a:pt x="23" y="3082"/>
                    <a:pt x="92" y="3265"/>
                  </a:cubicBezTo>
                  <a:cubicBezTo>
                    <a:pt x="92" y="3287"/>
                    <a:pt x="92" y="3310"/>
                    <a:pt x="115" y="3333"/>
                  </a:cubicBezTo>
                  <a:lnTo>
                    <a:pt x="115" y="3356"/>
                  </a:lnTo>
                  <a:cubicBezTo>
                    <a:pt x="160" y="3470"/>
                    <a:pt x="229" y="3561"/>
                    <a:pt x="320" y="3698"/>
                  </a:cubicBezTo>
                  <a:cubicBezTo>
                    <a:pt x="366" y="3744"/>
                    <a:pt x="411" y="3790"/>
                    <a:pt x="457" y="3835"/>
                  </a:cubicBezTo>
                  <a:cubicBezTo>
                    <a:pt x="480" y="3858"/>
                    <a:pt x="503" y="3881"/>
                    <a:pt x="526" y="3881"/>
                  </a:cubicBezTo>
                  <a:cubicBezTo>
                    <a:pt x="526" y="3904"/>
                    <a:pt x="526" y="3904"/>
                    <a:pt x="548" y="3904"/>
                  </a:cubicBezTo>
                  <a:cubicBezTo>
                    <a:pt x="571" y="3927"/>
                    <a:pt x="594" y="3927"/>
                    <a:pt x="617" y="3949"/>
                  </a:cubicBezTo>
                  <a:cubicBezTo>
                    <a:pt x="617" y="3949"/>
                    <a:pt x="640" y="3949"/>
                    <a:pt x="663" y="3972"/>
                  </a:cubicBezTo>
                  <a:cubicBezTo>
                    <a:pt x="685" y="3972"/>
                    <a:pt x="708" y="3995"/>
                    <a:pt x="731" y="4018"/>
                  </a:cubicBezTo>
                  <a:cubicBezTo>
                    <a:pt x="754" y="4041"/>
                    <a:pt x="754" y="4041"/>
                    <a:pt x="777" y="4041"/>
                  </a:cubicBezTo>
                  <a:cubicBezTo>
                    <a:pt x="845" y="4086"/>
                    <a:pt x="936" y="4109"/>
                    <a:pt x="1005" y="4132"/>
                  </a:cubicBezTo>
                  <a:cubicBezTo>
                    <a:pt x="1142" y="4178"/>
                    <a:pt x="1256" y="4223"/>
                    <a:pt x="1347" y="4292"/>
                  </a:cubicBezTo>
                  <a:cubicBezTo>
                    <a:pt x="1370" y="4315"/>
                    <a:pt x="1393" y="4315"/>
                    <a:pt x="1416" y="4337"/>
                  </a:cubicBezTo>
                  <a:cubicBezTo>
                    <a:pt x="1439" y="4383"/>
                    <a:pt x="1461" y="4406"/>
                    <a:pt x="1484" y="4429"/>
                  </a:cubicBezTo>
                  <a:cubicBezTo>
                    <a:pt x="1279" y="4452"/>
                    <a:pt x="1051" y="4520"/>
                    <a:pt x="777" y="4657"/>
                  </a:cubicBezTo>
                  <a:cubicBezTo>
                    <a:pt x="663" y="4703"/>
                    <a:pt x="571" y="4771"/>
                    <a:pt x="503" y="4862"/>
                  </a:cubicBezTo>
                  <a:cubicBezTo>
                    <a:pt x="411" y="4954"/>
                    <a:pt x="366" y="5068"/>
                    <a:pt x="343" y="5205"/>
                  </a:cubicBezTo>
                  <a:cubicBezTo>
                    <a:pt x="320" y="5296"/>
                    <a:pt x="343" y="5387"/>
                    <a:pt x="366" y="5479"/>
                  </a:cubicBezTo>
                  <a:cubicBezTo>
                    <a:pt x="411" y="5570"/>
                    <a:pt x="457" y="5638"/>
                    <a:pt x="526" y="5707"/>
                  </a:cubicBezTo>
                  <a:cubicBezTo>
                    <a:pt x="640" y="5844"/>
                    <a:pt x="777" y="5935"/>
                    <a:pt x="914" y="6026"/>
                  </a:cubicBezTo>
                  <a:cubicBezTo>
                    <a:pt x="1028" y="6095"/>
                    <a:pt x="1165" y="6163"/>
                    <a:pt x="1347" y="6209"/>
                  </a:cubicBezTo>
                  <a:cubicBezTo>
                    <a:pt x="1507" y="6278"/>
                    <a:pt x="1667" y="6323"/>
                    <a:pt x="1827" y="6323"/>
                  </a:cubicBezTo>
                  <a:cubicBezTo>
                    <a:pt x="1964" y="6346"/>
                    <a:pt x="2101" y="6369"/>
                    <a:pt x="2306" y="6369"/>
                  </a:cubicBezTo>
                  <a:cubicBezTo>
                    <a:pt x="2466" y="6369"/>
                    <a:pt x="2603" y="6346"/>
                    <a:pt x="2740" y="6323"/>
                  </a:cubicBezTo>
                  <a:lnTo>
                    <a:pt x="3036" y="6278"/>
                  </a:lnTo>
                  <a:cubicBezTo>
                    <a:pt x="3265" y="6255"/>
                    <a:pt x="3470" y="6209"/>
                    <a:pt x="3698" y="6163"/>
                  </a:cubicBezTo>
                  <a:cubicBezTo>
                    <a:pt x="3812" y="6141"/>
                    <a:pt x="3949" y="6141"/>
                    <a:pt x="4086" y="6118"/>
                  </a:cubicBezTo>
                  <a:lnTo>
                    <a:pt x="4132" y="6118"/>
                  </a:lnTo>
                  <a:cubicBezTo>
                    <a:pt x="4246" y="6095"/>
                    <a:pt x="4383" y="6072"/>
                    <a:pt x="4497" y="6072"/>
                  </a:cubicBezTo>
                  <a:lnTo>
                    <a:pt x="4588" y="6072"/>
                  </a:lnTo>
                  <a:cubicBezTo>
                    <a:pt x="4657" y="6095"/>
                    <a:pt x="4725" y="6095"/>
                    <a:pt x="4771" y="6118"/>
                  </a:cubicBezTo>
                  <a:lnTo>
                    <a:pt x="4817" y="6118"/>
                  </a:lnTo>
                  <a:lnTo>
                    <a:pt x="4817" y="6141"/>
                  </a:lnTo>
                  <a:lnTo>
                    <a:pt x="4840" y="6163"/>
                  </a:lnTo>
                  <a:lnTo>
                    <a:pt x="4862" y="6232"/>
                  </a:lnTo>
                  <a:cubicBezTo>
                    <a:pt x="4885" y="6278"/>
                    <a:pt x="4885" y="6300"/>
                    <a:pt x="4908" y="6346"/>
                  </a:cubicBezTo>
                  <a:cubicBezTo>
                    <a:pt x="4954" y="6437"/>
                    <a:pt x="4999" y="6529"/>
                    <a:pt x="5068" y="6620"/>
                  </a:cubicBezTo>
                  <a:cubicBezTo>
                    <a:pt x="5113" y="6666"/>
                    <a:pt x="5159" y="6734"/>
                    <a:pt x="5228" y="6780"/>
                  </a:cubicBezTo>
                  <a:cubicBezTo>
                    <a:pt x="5296" y="6825"/>
                    <a:pt x="5365" y="6871"/>
                    <a:pt x="5456" y="6894"/>
                  </a:cubicBezTo>
                  <a:cubicBezTo>
                    <a:pt x="5479" y="6917"/>
                    <a:pt x="5501" y="6940"/>
                    <a:pt x="5547" y="6940"/>
                  </a:cubicBezTo>
                  <a:cubicBezTo>
                    <a:pt x="5616" y="6962"/>
                    <a:pt x="5684" y="6985"/>
                    <a:pt x="5775" y="6985"/>
                  </a:cubicBezTo>
                  <a:cubicBezTo>
                    <a:pt x="5890" y="6985"/>
                    <a:pt x="6004" y="6962"/>
                    <a:pt x="6118" y="6894"/>
                  </a:cubicBezTo>
                  <a:cubicBezTo>
                    <a:pt x="6186" y="6871"/>
                    <a:pt x="6278" y="6825"/>
                    <a:pt x="6369" y="6780"/>
                  </a:cubicBezTo>
                  <a:cubicBezTo>
                    <a:pt x="6437" y="6734"/>
                    <a:pt x="6529" y="6643"/>
                    <a:pt x="6597" y="6597"/>
                  </a:cubicBezTo>
                  <a:cubicBezTo>
                    <a:pt x="6620" y="6551"/>
                    <a:pt x="6643" y="6529"/>
                    <a:pt x="6688" y="6506"/>
                  </a:cubicBezTo>
                  <a:lnTo>
                    <a:pt x="6734" y="6437"/>
                  </a:lnTo>
                  <a:lnTo>
                    <a:pt x="6803" y="6369"/>
                  </a:lnTo>
                  <a:cubicBezTo>
                    <a:pt x="6848" y="6346"/>
                    <a:pt x="6894" y="6300"/>
                    <a:pt x="6917" y="6278"/>
                  </a:cubicBezTo>
                  <a:cubicBezTo>
                    <a:pt x="7031" y="6163"/>
                    <a:pt x="7122" y="6026"/>
                    <a:pt x="7213" y="5890"/>
                  </a:cubicBezTo>
                  <a:cubicBezTo>
                    <a:pt x="7305" y="5707"/>
                    <a:pt x="7373" y="5570"/>
                    <a:pt x="7464" y="5433"/>
                  </a:cubicBezTo>
                  <a:cubicBezTo>
                    <a:pt x="7487" y="5365"/>
                    <a:pt x="7510" y="5319"/>
                    <a:pt x="7533" y="5250"/>
                  </a:cubicBezTo>
                  <a:lnTo>
                    <a:pt x="7556" y="5205"/>
                  </a:lnTo>
                  <a:cubicBezTo>
                    <a:pt x="7579" y="5159"/>
                    <a:pt x="7601" y="5091"/>
                    <a:pt x="7624" y="5045"/>
                  </a:cubicBezTo>
                  <a:cubicBezTo>
                    <a:pt x="7647" y="4954"/>
                    <a:pt x="7670" y="4862"/>
                    <a:pt x="7693" y="4748"/>
                  </a:cubicBezTo>
                  <a:lnTo>
                    <a:pt x="7738" y="4634"/>
                  </a:lnTo>
                  <a:cubicBezTo>
                    <a:pt x="7761" y="4520"/>
                    <a:pt x="7784" y="4406"/>
                    <a:pt x="7807" y="4315"/>
                  </a:cubicBezTo>
                  <a:cubicBezTo>
                    <a:pt x="7807" y="4223"/>
                    <a:pt x="7830" y="4109"/>
                    <a:pt x="7830" y="4018"/>
                  </a:cubicBezTo>
                  <a:cubicBezTo>
                    <a:pt x="7830" y="3927"/>
                    <a:pt x="7807" y="3835"/>
                    <a:pt x="7784" y="3767"/>
                  </a:cubicBezTo>
                  <a:cubicBezTo>
                    <a:pt x="7738" y="3653"/>
                    <a:pt x="7716" y="3561"/>
                    <a:pt x="7670" y="3493"/>
                  </a:cubicBezTo>
                  <a:cubicBezTo>
                    <a:pt x="7647" y="3424"/>
                    <a:pt x="7601" y="3402"/>
                    <a:pt x="7579" y="3356"/>
                  </a:cubicBezTo>
                  <a:cubicBezTo>
                    <a:pt x="7533" y="3310"/>
                    <a:pt x="7510" y="3287"/>
                    <a:pt x="7487" y="3265"/>
                  </a:cubicBezTo>
                  <a:cubicBezTo>
                    <a:pt x="7419" y="3219"/>
                    <a:pt x="7373" y="3173"/>
                    <a:pt x="7328" y="3151"/>
                  </a:cubicBezTo>
                  <a:cubicBezTo>
                    <a:pt x="7282" y="3128"/>
                    <a:pt x="7213" y="3105"/>
                    <a:pt x="7145" y="3082"/>
                  </a:cubicBezTo>
                  <a:lnTo>
                    <a:pt x="7122" y="3059"/>
                  </a:lnTo>
                  <a:lnTo>
                    <a:pt x="7008" y="3059"/>
                  </a:lnTo>
                  <a:cubicBezTo>
                    <a:pt x="6962" y="3059"/>
                    <a:pt x="6917" y="3036"/>
                    <a:pt x="6871" y="3036"/>
                  </a:cubicBezTo>
                  <a:cubicBezTo>
                    <a:pt x="6848" y="3036"/>
                    <a:pt x="6825" y="3036"/>
                    <a:pt x="6780" y="3059"/>
                  </a:cubicBezTo>
                  <a:cubicBezTo>
                    <a:pt x="6711" y="3059"/>
                    <a:pt x="6620" y="3082"/>
                    <a:pt x="6551" y="3082"/>
                  </a:cubicBezTo>
                  <a:lnTo>
                    <a:pt x="6483" y="3105"/>
                  </a:lnTo>
                  <a:cubicBezTo>
                    <a:pt x="6437" y="3128"/>
                    <a:pt x="6392" y="3128"/>
                    <a:pt x="6369" y="3128"/>
                  </a:cubicBezTo>
                  <a:cubicBezTo>
                    <a:pt x="6346" y="3036"/>
                    <a:pt x="6323" y="2945"/>
                    <a:pt x="6300" y="2854"/>
                  </a:cubicBezTo>
                  <a:lnTo>
                    <a:pt x="6255" y="2717"/>
                  </a:lnTo>
                  <a:cubicBezTo>
                    <a:pt x="6232" y="2648"/>
                    <a:pt x="6232" y="2580"/>
                    <a:pt x="6209" y="2511"/>
                  </a:cubicBezTo>
                  <a:cubicBezTo>
                    <a:pt x="6186" y="2466"/>
                    <a:pt x="6163" y="2443"/>
                    <a:pt x="6141" y="2397"/>
                  </a:cubicBezTo>
                  <a:lnTo>
                    <a:pt x="6141" y="2352"/>
                  </a:lnTo>
                  <a:cubicBezTo>
                    <a:pt x="6095" y="2283"/>
                    <a:pt x="6072" y="2215"/>
                    <a:pt x="6026" y="2123"/>
                  </a:cubicBezTo>
                  <a:cubicBezTo>
                    <a:pt x="5981" y="1986"/>
                    <a:pt x="5912" y="1849"/>
                    <a:pt x="5798" y="1667"/>
                  </a:cubicBezTo>
                  <a:cubicBezTo>
                    <a:pt x="5730" y="1553"/>
                    <a:pt x="5661" y="1439"/>
                    <a:pt x="5570" y="1324"/>
                  </a:cubicBezTo>
                  <a:cubicBezTo>
                    <a:pt x="5547" y="1279"/>
                    <a:pt x="5501" y="1210"/>
                    <a:pt x="5456" y="1165"/>
                  </a:cubicBezTo>
                  <a:lnTo>
                    <a:pt x="5387" y="1051"/>
                  </a:lnTo>
                  <a:lnTo>
                    <a:pt x="5319" y="959"/>
                  </a:lnTo>
                  <a:cubicBezTo>
                    <a:pt x="5159" y="754"/>
                    <a:pt x="5022" y="526"/>
                    <a:pt x="4817" y="366"/>
                  </a:cubicBezTo>
                  <a:cubicBezTo>
                    <a:pt x="4748" y="297"/>
                    <a:pt x="4634" y="229"/>
                    <a:pt x="4543" y="160"/>
                  </a:cubicBezTo>
                  <a:cubicBezTo>
                    <a:pt x="4452" y="115"/>
                    <a:pt x="4360" y="69"/>
                    <a:pt x="4246" y="23"/>
                  </a:cubicBezTo>
                  <a:cubicBezTo>
                    <a:pt x="4200" y="1"/>
                    <a:pt x="4155" y="1"/>
                    <a:pt x="4086"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8"/>
            <p:cNvSpPr/>
            <p:nvPr/>
          </p:nvSpPr>
          <p:spPr>
            <a:xfrm>
              <a:off x="5939044" y="2321079"/>
              <a:ext cx="97108" cy="155261"/>
            </a:xfrm>
            <a:custGeom>
              <a:avLst/>
              <a:gdLst/>
              <a:ahLst/>
              <a:cxnLst/>
              <a:rect l="l" t="t" r="r" b="b"/>
              <a:pathLst>
                <a:path w="3470" h="5548" extrusionOk="0">
                  <a:moveTo>
                    <a:pt x="1233" y="1"/>
                  </a:moveTo>
                  <a:cubicBezTo>
                    <a:pt x="1141" y="24"/>
                    <a:pt x="1050" y="47"/>
                    <a:pt x="959" y="69"/>
                  </a:cubicBezTo>
                  <a:cubicBezTo>
                    <a:pt x="913" y="92"/>
                    <a:pt x="845" y="115"/>
                    <a:pt x="799" y="115"/>
                  </a:cubicBezTo>
                  <a:cubicBezTo>
                    <a:pt x="753" y="138"/>
                    <a:pt x="708" y="161"/>
                    <a:pt x="639" y="184"/>
                  </a:cubicBezTo>
                  <a:cubicBezTo>
                    <a:pt x="616" y="184"/>
                    <a:pt x="571" y="206"/>
                    <a:pt x="548" y="229"/>
                  </a:cubicBezTo>
                  <a:cubicBezTo>
                    <a:pt x="502" y="252"/>
                    <a:pt x="457" y="298"/>
                    <a:pt x="411" y="321"/>
                  </a:cubicBezTo>
                  <a:cubicBezTo>
                    <a:pt x="388" y="366"/>
                    <a:pt x="343" y="412"/>
                    <a:pt x="320" y="457"/>
                  </a:cubicBezTo>
                  <a:cubicBezTo>
                    <a:pt x="274" y="526"/>
                    <a:pt x="251" y="594"/>
                    <a:pt x="228" y="686"/>
                  </a:cubicBezTo>
                  <a:cubicBezTo>
                    <a:pt x="228" y="709"/>
                    <a:pt x="228" y="754"/>
                    <a:pt x="206" y="777"/>
                  </a:cubicBezTo>
                  <a:cubicBezTo>
                    <a:pt x="206" y="845"/>
                    <a:pt x="206" y="891"/>
                    <a:pt x="206" y="960"/>
                  </a:cubicBezTo>
                  <a:cubicBezTo>
                    <a:pt x="206" y="1028"/>
                    <a:pt x="228" y="1097"/>
                    <a:pt x="228" y="1165"/>
                  </a:cubicBezTo>
                  <a:cubicBezTo>
                    <a:pt x="274" y="1348"/>
                    <a:pt x="365" y="1507"/>
                    <a:pt x="457" y="1667"/>
                  </a:cubicBezTo>
                  <a:cubicBezTo>
                    <a:pt x="411" y="1713"/>
                    <a:pt x="365" y="1736"/>
                    <a:pt x="320" y="1758"/>
                  </a:cubicBezTo>
                  <a:cubicBezTo>
                    <a:pt x="206" y="1827"/>
                    <a:pt x="114" y="1918"/>
                    <a:pt x="69" y="2032"/>
                  </a:cubicBezTo>
                  <a:cubicBezTo>
                    <a:pt x="46" y="2101"/>
                    <a:pt x="23" y="2147"/>
                    <a:pt x="23" y="2215"/>
                  </a:cubicBezTo>
                  <a:cubicBezTo>
                    <a:pt x="0" y="2261"/>
                    <a:pt x="0" y="2306"/>
                    <a:pt x="0" y="2375"/>
                  </a:cubicBezTo>
                  <a:cubicBezTo>
                    <a:pt x="0" y="2420"/>
                    <a:pt x="23" y="2489"/>
                    <a:pt x="46" y="2557"/>
                  </a:cubicBezTo>
                  <a:cubicBezTo>
                    <a:pt x="46" y="2626"/>
                    <a:pt x="69" y="2694"/>
                    <a:pt x="114" y="2786"/>
                  </a:cubicBezTo>
                  <a:cubicBezTo>
                    <a:pt x="206" y="3037"/>
                    <a:pt x="388" y="3265"/>
                    <a:pt x="571" y="3470"/>
                  </a:cubicBezTo>
                  <a:cubicBezTo>
                    <a:pt x="616" y="3493"/>
                    <a:pt x="639" y="3539"/>
                    <a:pt x="685" y="3562"/>
                  </a:cubicBezTo>
                  <a:cubicBezTo>
                    <a:pt x="616" y="3562"/>
                    <a:pt x="548" y="3585"/>
                    <a:pt x="479" y="3607"/>
                  </a:cubicBezTo>
                  <a:cubicBezTo>
                    <a:pt x="388" y="3630"/>
                    <a:pt x="297" y="3699"/>
                    <a:pt x="251" y="3790"/>
                  </a:cubicBezTo>
                  <a:cubicBezTo>
                    <a:pt x="228" y="3813"/>
                    <a:pt x="228" y="3836"/>
                    <a:pt x="228" y="3858"/>
                  </a:cubicBezTo>
                  <a:cubicBezTo>
                    <a:pt x="206" y="3881"/>
                    <a:pt x="206" y="3904"/>
                    <a:pt x="206" y="3904"/>
                  </a:cubicBezTo>
                  <a:cubicBezTo>
                    <a:pt x="160" y="3973"/>
                    <a:pt x="137" y="4041"/>
                    <a:pt x="137" y="4109"/>
                  </a:cubicBezTo>
                  <a:cubicBezTo>
                    <a:pt x="137" y="4178"/>
                    <a:pt x="137" y="4269"/>
                    <a:pt x="137" y="4361"/>
                  </a:cubicBezTo>
                  <a:cubicBezTo>
                    <a:pt x="160" y="4543"/>
                    <a:pt x="228" y="4680"/>
                    <a:pt x="297" y="4840"/>
                  </a:cubicBezTo>
                  <a:cubicBezTo>
                    <a:pt x="343" y="4908"/>
                    <a:pt x="365" y="4977"/>
                    <a:pt x="411" y="5045"/>
                  </a:cubicBezTo>
                  <a:cubicBezTo>
                    <a:pt x="457" y="5114"/>
                    <a:pt x="525" y="5182"/>
                    <a:pt x="571" y="5228"/>
                  </a:cubicBezTo>
                  <a:cubicBezTo>
                    <a:pt x="616" y="5274"/>
                    <a:pt x="685" y="5319"/>
                    <a:pt x="731" y="5365"/>
                  </a:cubicBezTo>
                  <a:cubicBezTo>
                    <a:pt x="776" y="5388"/>
                    <a:pt x="822" y="5411"/>
                    <a:pt x="868" y="5433"/>
                  </a:cubicBezTo>
                  <a:cubicBezTo>
                    <a:pt x="936" y="5456"/>
                    <a:pt x="982" y="5479"/>
                    <a:pt x="1027" y="5502"/>
                  </a:cubicBezTo>
                  <a:cubicBezTo>
                    <a:pt x="1187" y="5547"/>
                    <a:pt x="1347" y="5547"/>
                    <a:pt x="1507" y="5547"/>
                  </a:cubicBezTo>
                  <a:lnTo>
                    <a:pt x="1735" y="5547"/>
                  </a:lnTo>
                  <a:cubicBezTo>
                    <a:pt x="1849" y="5525"/>
                    <a:pt x="1940" y="5502"/>
                    <a:pt x="2032" y="5456"/>
                  </a:cubicBezTo>
                  <a:cubicBezTo>
                    <a:pt x="2100" y="5433"/>
                    <a:pt x="2169" y="5411"/>
                    <a:pt x="2214" y="5388"/>
                  </a:cubicBezTo>
                  <a:cubicBezTo>
                    <a:pt x="2283" y="5365"/>
                    <a:pt x="2351" y="5319"/>
                    <a:pt x="2420" y="5274"/>
                  </a:cubicBezTo>
                  <a:cubicBezTo>
                    <a:pt x="2534" y="5205"/>
                    <a:pt x="2602" y="5068"/>
                    <a:pt x="2625" y="4931"/>
                  </a:cubicBezTo>
                  <a:cubicBezTo>
                    <a:pt x="2671" y="4908"/>
                    <a:pt x="2694" y="4863"/>
                    <a:pt x="2739" y="4817"/>
                  </a:cubicBezTo>
                  <a:cubicBezTo>
                    <a:pt x="2785" y="4749"/>
                    <a:pt x="2785" y="4657"/>
                    <a:pt x="2785" y="4589"/>
                  </a:cubicBezTo>
                  <a:cubicBezTo>
                    <a:pt x="2785" y="4520"/>
                    <a:pt x="2762" y="4452"/>
                    <a:pt x="2739" y="4383"/>
                  </a:cubicBezTo>
                  <a:cubicBezTo>
                    <a:pt x="2716" y="4361"/>
                    <a:pt x="2716" y="4315"/>
                    <a:pt x="2694" y="4292"/>
                  </a:cubicBezTo>
                  <a:cubicBezTo>
                    <a:pt x="2671" y="4201"/>
                    <a:pt x="2625" y="4132"/>
                    <a:pt x="2579" y="4041"/>
                  </a:cubicBezTo>
                  <a:cubicBezTo>
                    <a:pt x="2511" y="3950"/>
                    <a:pt x="2465" y="3836"/>
                    <a:pt x="2420" y="3744"/>
                  </a:cubicBezTo>
                  <a:cubicBezTo>
                    <a:pt x="2511" y="3744"/>
                    <a:pt x="2579" y="3744"/>
                    <a:pt x="2671" y="3721"/>
                  </a:cubicBezTo>
                  <a:cubicBezTo>
                    <a:pt x="2808" y="3699"/>
                    <a:pt x="2899" y="3585"/>
                    <a:pt x="2967" y="3470"/>
                  </a:cubicBezTo>
                  <a:cubicBezTo>
                    <a:pt x="3013" y="3356"/>
                    <a:pt x="3013" y="3219"/>
                    <a:pt x="3013" y="3082"/>
                  </a:cubicBezTo>
                  <a:cubicBezTo>
                    <a:pt x="3036" y="2923"/>
                    <a:pt x="2945" y="2763"/>
                    <a:pt x="2876" y="2626"/>
                  </a:cubicBezTo>
                  <a:cubicBezTo>
                    <a:pt x="2831" y="2557"/>
                    <a:pt x="2808" y="2489"/>
                    <a:pt x="2762" y="2443"/>
                  </a:cubicBezTo>
                  <a:cubicBezTo>
                    <a:pt x="2716" y="2352"/>
                    <a:pt x="2671" y="2283"/>
                    <a:pt x="2625" y="2215"/>
                  </a:cubicBezTo>
                  <a:cubicBezTo>
                    <a:pt x="2716" y="2215"/>
                    <a:pt x="2785" y="2169"/>
                    <a:pt x="2853" y="2101"/>
                  </a:cubicBezTo>
                  <a:cubicBezTo>
                    <a:pt x="2853" y="2078"/>
                    <a:pt x="2853" y="2078"/>
                    <a:pt x="2853" y="2055"/>
                  </a:cubicBezTo>
                  <a:cubicBezTo>
                    <a:pt x="2922" y="2032"/>
                    <a:pt x="2990" y="1987"/>
                    <a:pt x="3059" y="1941"/>
                  </a:cubicBezTo>
                  <a:cubicBezTo>
                    <a:pt x="3082" y="1941"/>
                    <a:pt x="3104" y="1918"/>
                    <a:pt x="3127" y="1918"/>
                  </a:cubicBezTo>
                  <a:cubicBezTo>
                    <a:pt x="3196" y="1850"/>
                    <a:pt x="3241" y="1781"/>
                    <a:pt x="3310" y="1690"/>
                  </a:cubicBezTo>
                  <a:cubicBezTo>
                    <a:pt x="3355" y="1622"/>
                    <a:pt x="3378" y="1530"/>
                    <a:pt x="3401" y="1439"/>
                  </a:cubicBezTo>
                  <a:cubicBezTo>
                    <a:pt x="3470" y="1211"/>
                    <a:pt x="3355" y="1028"/>
                    <a:pt x="3264" y="845"/>
                  </a:cubicBezTo>
                  <a:cubicBezTo>
                    <a:pt x="3173" y="709"/>
                    <a:pt x="3059" y="594"/>
                    <a:pt x="2945" y="503"/>
                  </a:cubicBezTo>
                  <a:cubicBezTo>
                    <a:pt x="2808" y="412"/>
                    <a:pt x="2648" y="298"/>
                    <a:pt x="2488" y="229"/>
                  </a:cubicBezTo>
                  <a:cubicBezTo>
                    <a:pt x="2420" y="184"/>
                    <a:pt x="2328" y="161"/>
                    <a:pt x="2260" y="138"/>
                  </a:cubicBezTo>
                  <a:cubicBezTo>
                    <a:pt x="2214" y="115"/>
                    <a:pt x="2191" y="115"/>
                    <a:pt x="2169" y="92"/>
                  </a:cubicBezTo>
                  <a:lnTo>
                    <a:pt x="2123" y="92"/>
                  </a:lnTo>
                  <a:cubicBezTo>
                    <a:pt x="2077" y="92"/>
                    <a:pt x="2032" y="69"/>
                    <a:pt x="2009" y="69"/>
                  </a:cubicBezTo>
                  <a:cubicBezTo>
                    <a:pt x="1826" y="47"/>
                    <a:pt x="1644" y="24"/>
                    <a:pt x="1461"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8"/>
            <p:cNvSpPr/>
            <p:nvPr/>
          </p:nvSpPr>
          <p:spPr>
            <a:xfrm>
              <a:off x="5841292" y="3177672"/>
              <a:ext cx="351352" cy="343040"/>
            </a:xfrm>
            <a:custGeom>
              <a:avLst/>
              <a:gdLst/>
              <a:ahLst/>
              <a:cxnLst/>
              <a:rect l="l" t="t" r="r" b="b"/>
              <a:pathLst>
                <a:path w="12555" h="12258" extrusionOk="0">
                  <a:moveTo>
                    <a:pt x="6460" y="1"/>
                  </a:moveTo>
                  <a:cubicBezTo>
                    <a:pt x="6187" y="1"/>
                    <a:pt x="5913" y="1"/>
                    <a:pt x="5616" y="46"/>
                  </a:cubicBezTo>
                  <a:cubicBezTo>
                    <a:pt x="5479" y="69"/>
                    <a:pt x="5365" y="92"/>
                    <a:pt x="5228" y="115"/>
                  </a:cubicBezTo>
                  <a:lnTo>
                    <a:pt x="5114" y="138"/>
                  </a:lnTo>
                  <a:cubicBezTo>
                    <a:pt x="5045" y="138"/>
                    <a:pt x="4977" y="160"/>
                    <a:pt x="4886" y="183"/>
                  </a:cubicBezTo>
                  <a:cubicBezTo>
                    <a:pt x="4863" y="183"/>
                    <a:pt x="4817" y="183"/>
                    <a:pt x="4794" y="206"/>
                  </a:cubicBezTo>
                  <a:cubicBezTo>
                    <a:pt x="4703" y="206"/>
                    <a:pt x="4657" y="229"/>
                    <a:pt x="4589" y="252"/>
                  </a:cubicBezTo>
                  <a:cubicBezTo>
                    <a:pt x="4543" y="297"/>
                    <a:pt x="4497" y="320"/>
                    <a:pt x="4452" y="366"/>
                  </a:cubicBezTo>
                  <a:cubicBezTo>
                    <a:pt x="4429" y="411"/>
                    <a:pt x="4383" y="480"/>
                    <a:pt x="4383" y="526"/>
                  </a:cubicBezTo>
                  <a:cubicBezTo>
                    <a:pt x="4383" y="571"/>
                    <a:pt x="4383" y="594"/>
                    <a:pt x="4383" y="617"/>
                  </a:cubicBezTo>
                  <a:lnTo>
                    <a:pt x="4338" y="640"/>
                  </a:lnTo>
                  <a:cubicBezTo>
                    <a:pt x="4201" y="708"/>
                    <a:pt x="4109" y="754"/>
                    <a:pt x="4041" y="845"/>
                  </a:cubicBezTo>
                  <a:cubicBezTo>
                    <a:pt x="3972" y="891"/>
                    <a:pt x="3927" y="936"/>
                    <a:pt x="3858" y="1005"/>
                  </a:cubicBezTo>
                  <a:cubicBezTo>
                    <a:pt x="3813" y="1073"/>
                    <a:pt x="3790" y="1142"/>
                    <a:pt x="3744" y="1210"/>
                  </a:cubicBezTo>
                  <a:cubicBezTo>
                    <a:pt x="3653" y="1370"/>
                    <a:pt x="3584" y="1507"/>
                    <a:pt x="3562" y="1690"/>
                  </a:cubicBezTo>
                  <a:cubicBezTo>
                    <a:pt x="3516" y="1804"/>
                    <a:pt x="3516" y="1941"/>
                    <a:pt x="3516" y="2078"/>
                  </a:cubicBezTo>
                  <a:lnTo>
                    <a:pt x="3516" y="2101"/>
                  </a:lnTo>
                  <a:cubicBezTo>
                    <a:pt x="3493" y="2283"/>
                    <a:pt x="3516" y="2443"/>
                    <a:pt x="3516" y="2626"/>
                  </a:cubicBezTo>
                  <a:cubicBezTo>
                    <a:pt x="3539" y="2968"/>
                    <a:pt x="3562" y="3265"/>
                    <a:pt x="3607" y="3539"/>
                  </a:cubicBezTo>
                  <a:lnTo>
                    <a:pt x="3653" y="3721"/>
                  </a:lnTo>
                  <a:cubicBezTo>
                    <a:pt x="3676" y="3812"/>
                    <a:pt x="3699" y="3904"/>
                    <a:pt x="3721" y="3995"/>
                  </a:cubicBezTo>
                  <a:cubicBezTo>
                    <a:pt x="3721" y="4064"/>
                    <a:pt x="3744" y="4155"/>
                    <a:pt x="3744" y="4223"/>
                  </a:cubicBezTo>
                  <a:cubicBezTo>
                    <a:pt x="3767" y="4292"/>
                    <a:pt x="3790" y="4383"/>
                    <a:pt x="3790" y="4452"/>
                  </a:cubicBezTo>
                  <a:cubicBezTo>
                    <a:pt x="3836" y="4634"/>
                    <a:pt x="3858" y="4817"/>
                    <a:pt x="3881" y="4977"/>
                  </a:cubicBezTo>
                  <a:cubicBezTo>
                    <a:pt x="3904" y="5068"/>
                    <a:pt x="3904" y="5136"/>
                    <a:pt x="3904" y="5205"/>
                  </a:cubicBezTo>
                  <a:cubicBezTo>
                    <a:pt x="3836" y="5182"/>
                    <a:pt x="3767" y="5136"/>
                    <a:pt x="3676" y="5091"/>
                  </a:cubicBezTo>
                  <a:lnTo>
                    <a:pt x="3539" y="5022"/>
                  </a:lnTo>
                  <a:cubicBezTo>
                    <a:pt x="3448" y="4977"/>
                    <a:pt x="3379" y="4954"/>
                    <a:pt x="3288" y="4908"/>
                  </a:cubicBezTo>
                  <a:lnTo>
                    <a:pt x="3219" y="4862"/>
                  </a:lnTo>
                  <a:cubicBezTo>
                    <a:pt x="2991" y="4748"/>
                    <a:pt x="2740" y="4611"/>
                    <a:pt x="2443" y="4566"/>
                  </a:cubicBezTo>
                  <a:cubicBezTo>
                    <a:pt x="2398" y="4566"/>
                    <a:pt x="2352" y="4543"/>
                    <a:pt x="2306" y="4543"/>
                  </a:cubicBezTo>
                  <a:cubicBezTo>
                    <a:pt x="2238" y="4543"/>
                    <a:pt x="2169" y="4566"/>
                    <a:pt x="2101" y="4566"/>
                  </a:cubicBezTo>
                  <a:cubicBezTo>
                    <a:pt x="1964" y="4589"/>
                    <a:pt x="1827" y="4611"/>
                    <a:pt x="1713" y="4680"/>
                  </a:cubicBezTo>
                  <a:cubicBezTo>
                    <a:pt x="1644" y="4703"/>
                    <a:pt x="1576" y="4725"/>
                    <a:pt x="1507" y="4771"/>
                  </a:cubicBezTo>
                  <a:cubicBezTo>
                    <a:pt x="1416" y="4817"/>
                    <a:pt x="1348" y="4862"/>
                    <a:pt x="1256" y="4908"/>
                  </a:cubicBezTo>
                  <a:cubicBezTo>
                    <a:pt x="1142" y="4999"/>
                    <a:pt x="1051" y="5091"/>
                    <a:pt x="937" y="5182"/>
                  </a:cubicBezTo>
                  <a:cubicBezTo>
                    <a:pt x="823" y="5296"/>
                    <a:pt x="708" y="5387"/>
                    <a:pt x="617" y="5502"/>
                  </a:cubicBezTo>
                  <a:lnTo>
                    <a:pt x="503" y="5661"/>
                  </a:lnTo>
                  <a:lnTo>
                    <a:pt x="457" y="5707"/>
                  </a:lnTo>
                  <a:cubicBezTo>
                    <a:pt x="412" y="5753"/>
                    <a:pt x="389" y="5798"/>
                    <a:pt x="366" y="5821"/>
                  </a:cubicBezTo>
                  <a:cubicBezTo>
                    <a:pt x="275" y="5958"/>
                    <a:pt x="206" y="6095"/>
                    <a:pt x="115" y="6278"/>
                  </a:cubicBezTo>
                  <a:cubicBezTo>
                    <a:pt x="92" y="6323"/>
                    <a:pt x="69" y="6392"/>
                    <a:pt x="47" y="6437"/>
                  </a:cubicBezTo>
                  <a:cubicBezTo>
                    <a:pt x="24" y="6506"/>
                    <a:pt x="1" y="6597"/>
                    <a:pt x="24" y="6666"/>
                  </a:cubicBezTo>
                  <a:cubicBezTo>
                    <a:pt x="24" y="6734"/>
                    <a:pt x="47" y="6780"/>
                    <a:pt x="92" y="6825"/>
                  </a:cubicBezTo>
                  <a:cubicBezTo>
                    <a:pt x="92" y="6962"/>
                    <a:pt x="92" y="7054"/>
                    <a:pt x="115" y="7168"/>
                  </a:cubicBezTo>
                  <a:cubicBezTo>
                    <a:pt x="138" y="7305"/>
                    <a:pt x="183" y="7464"/>
                    <a:pt x="229" y="7647"/>
                  </a:cubicBezTo>
                  <a:cubicBezTo>
                    <a:pt x="275" y="7807"/>
                    <a:pt x="343" y="7944"/>
                    <a:pt x="389" y="8104"/>
                  </a:cubicBezTo>
                  <a:cubicBezTo>
                    <a:pt x="435" y="8263"/>
                    <a:pt x="526" y="8423"/>
                    <a:pt x="594" y="8560"/>
                  </a:cubicBezTo>
                  <a:cubicBezTo>
                    <a:pt x="663" y="8674"/>
                    <a:pt x="731" y="8788"/>
                    <a:pt x="800" y="8902"/>
                  </a:cubicBezTo>
                  <a:lnTo>
                    <a:pt x="868" y="8994"/>
                  </a:lnTo>
                  <a:cubicBezTo>
                    <a:pt x="914" y="9062"/>
                    <a:pt x="937" y="9131"/>
                    <a:pt x="982" y="9199"/>
                  </a:cubicBezTo>
                  <a:cubicBezTo>
                    <a:pt x="1028" y="9268"/>
                    <a:pt x="1074" y="9336"/>
                    <a:pt x="1119" y="9405"/>
                  </a:cubicBezTo>
                  <a:cubicBezTo>
                    <a:pt x="1188" y="9542"/>
                    <a:pt x="1279" y="9656"/>
                    <a:pt x="1393" y="9770"/>
                  </a:cubicBezTo>
                  <a:cubicBezTo>
                    <a:pt x="1530" y="9930"/>
                    <a:pt x="1644" y="10067"/>
                    <a:pt x="1758" y="10181"/>
                  </a:cubicBezTo>
                  <a:cubicBezTo>
                    <a:pt x="1873" y="10272"/>
                    <a:pt x="1987" y="10363"/>
                    <a:pt x="2124" y="10455"/>
                  </a:cubicBezTo>
                  <a:lnTo>
                    <a:pt x="2215" y="10523"/>
                  </a:lnTo>
                  <a:cubicBezTo>
                    <a:pt x="2306" y="10592"/>
                    <a:pt x="2420" y="10660"/>
                    <a:pt x="2512" y="10751"/>
                  </a:cubicBezTo>
                  <a:cubicBezTo>
                    <a:pt x="2671" y="10843"/>
                    <a:pt x="2831" y="10934"/>
                    <a:pt x="2968" y="11002"/>
                  </a:cubicBezTo>
                  <a:cubicBezTo>
                    <a:pt x="3037" y="11025"/>
                    <a:pt x="3082" y="11048"/>
                    <a:pt x="3151" y="11071"/>
                  </a:cubicBezTo>
                  <a:cubicBezTo>
                    <a:pt x="3242" y="11117"/>
                    <a:pt x="3311" y="11162"/>
                    <a:pt x="3402" y="11185"/>
                  </a:cubicBezTo>
                  <a:lnTo>
                    <a:pt x="3516" y="11253"/>
                  </a:lnTo>
                  <a:cubicBezTo>
                    <a:pt x="3607" y="11299"/>
                    <a:pt x="3699" y="11345"/>
                    <a:pt x="3790" y="11390"/>
                  </a:cubicBezTo>
                  <a:cubicBezTo>
                    <a:pt x="3927" y="11436"/>
                    <a:pt x="4064" y="11505"/>
                    <a:pt x="4201" y="11573"/>
                  </a:cubicBezTo>
                  <a:lnTo>
                    <a:pt x="4224" y="11573"/>
                  </a:lnTo>
                  <a:cubicBezTo>
                    <a:pt x="4383" y="11642"/>
                    <a:pt x="4520" y="11687"/>
                    <a:pt x="4657" y="11733"/>
                  </a:cubicBezTo>
                  <a:lnTo>
                    <a:pt x="4703" y="11756"/>
                  </a:lnTo>
                  <a:cubicBezTo>
                    <a:pt x="4840" y="11824"/>
                    <a:pt x="4977" y="11870"/>
                    <a:pt x="5137" y="11915"/>
                  </a:cubicBezTo>
                  <a:cubicBezTo>
                    <a:pt x="5730" y="12121"/>
                    <a:pt x="6301" y="12235"/>
                    <a:pt x="6871" y="12258"/>
                  </a:cubicBezTo>
                  <a:lnTo>
                    <a:pt x="7807" y="12258"/>
                  </a:lnTo>
                  <a:cubicBezTo>
                    <a:pt x="7944" y="12235"/>
                    <a:pt x="8081" y="12235"/>
                    <a:pt x="8218" y="12235"/>
                  </a:cubicBezTo>
                  <a:cubicBezTo>
                    <a:pt x="8309" y="12212"/>
                    <a:pt x="8401" y="12212"/>
                    <a:pt x="8492" y="12212"/>
                  </a:cubicBezTo>
                  <a:cubicBezTo>
                    <a:pt x="8538" y="12189"/>
                    <a:pt x="8606" y="12189"/>
                    <a:pt x="8652" y="12189"/>
                  </a:cubicBezTo>
                  <a:lnTo>
                    <a:pt x="8720" y="12189"/>
                  </a:lnTo>
                  <a:cubicBezTo>
                    <a:pt x="8834" y="12166"/>
                    <a:pt x="8971" y="12166"/>
                    <a:pt x="9108" y="12144"/>
                  </a:cubicBezTo>
                  <a:cubicBezTo>
                    <a:pt x="9222" y="12121"/>
                    <a:pt x="9336" y="12075"/>
                    <a:pt x="9473" y="12030"/>
                  </a:cubicBezTo>
                  <a:lnTo>
                    <a:pt x="9588" y="12007"/>
                  </a:lnTo>
                  <a:cubicBezTo>
                    <a:pt x="9724" y="11961"/>
                    <a:pt x="9839" y="11915"/>
                    <a:pt x="9976" y="11870"/>
                  </a:cubicBezTo>
                  <a:cubicBezTo>
                    <a:pt x="10113" y="11824"/>
                    <a:pt x="10227" y="11756"/>
                    <a:pt x="10341" y="11710"/>
                  </a:cubicBezTo>
                  <a:cubicBezTo>
                    <a:pt x="10501" y="11619"/>
                    <a:pt x="10637" y="11527"/>
                    <a:pt x="10774" y="11413"/>
                  </a:cubicBezTo>
                  <a:cubicBezTo>
                    <a:pt x="10866" y="11322"/>
                    <a:pt x="10957" y="11231"/>
                    <a:pt x="11026" y="11139"/>
                  </a:cubicBezTo>
                  <a:lnTo>
                    <a:pt x="11117" y="11048"/>
                  </a:lnTo>
                  <a:cubicBezTo>
                    <a:pt x="11185" y="10957"/>
                    <a:pt x="11299" y="10843"/>
                    <a:pt x="11368" y="10728"/>
                  </a:cubicBezTo>
                  <a:cubicBezTo>
                    <a:pt x="11436" y="10592"/>
                    <a:pt x="11505" y="10477"/>
                    <a:pt x="11573" y="10363"/>
                  </a:cubicBezTo>
                  <a:lnTo>
                    <a:pt x="11619" y="10249"/>
                  </a:lnTo>
                  <a:lnTo>
                    <a:pt x="11687" y="10112"/>
                  </a:lnTo>
                  <a:cubicBezTo>
                    <a:pt x="11733" y="10021"/>
                    <a:pt x="11779" y="9930"/>
                    <a:pt x="11824" y="9838"/>
                  </a:cubicBezTo>
                  <a:cubicBezTo>
                    <a:pt x="11893" y="9679"/>
                    <a:pt x="11939" y="9542"/>
                    <a:pt x="11984" y="9405"/>
                  </a:cubicBezTo>
                  <a:lnTo>
                    <a:pt x="12007" y="9313"/>
                  </a:lnTo>
                  <a:cubicBezTo>
                    <a:pt x="12030" y="9268"/>
                    <a:pt x="12053" y="9222"/>
                    <a:pt x="12053" y="9176"/>
                  </a:cubicBezTo>
                  <a:cubicBezTo>
                    <a:pt x="12075" y="9154"/>
                    <a:pt x="12075" y="9108"/>
                    <a:pt x="12098" y="9062"/>
                  </a:cubicBezTo>
                  <a:cubicBezTo>
                    <a:pt x="12121" y="9039"/>
                    <a:pt x="12121" y="8994"/>
                    <a:pt x="12144" y="8948"/>
                  </a:cubicBezTo>
                  <a:cubicBezTo>
                    <a:pt x="12212" y="8766"/>
                    <a:pt x="12258" y="8606"/>
                    <a:pt x="12281" y="8469"/>
                  </a:cubicBezTo>
                  <a:cubicBezTo>
                    <a:pt x="12327" y="8309"/>
                    <a:pt x="12349" y="8172"/>
                    <a:pt x="12372" y="8035"/>
                  </a:cubicBezTo>
                  <a:cubicBezTo>
                    <a:pt x="12395" y="7898"/>
                    <a:pt x="12395" y="7784"/>
                    <a:pt x="12418" y="7647"/>
                  </a:cubicBezTo>
                  <a:lnTo>
                    <a:pt x="12418" y="7601"/>
                  </a:lnTo>
                  <a:lnTo>
                    <a:pt x="12441" y="7442"/>
                  </a:lnTo>
                  <a:cubicBezTo>
                    <a:pt x="12464" y="7350"/>
                    <a:pt x="12464" y="7236"/>
                    <a:pt x="12486" y="7145"/>
                  </a:cubicBezTo>
                  <a:cubicBezTo>
                    <a:pt x="12486" y="7008"/>
                    <a:pt x="12509" y="6871"/>
                    <a:pt x="12509" y="6734"/>
                  </a:cubicBezTo>
                  <a:lnTo>
                    <a:pt x="12509" y="6688"/>
                  </a:lnTo>
                  <a:cubicBezTo>
                    <a:pt x="12509" y="6529"/>
                    <a:pt x="12509" y="6392"/>
                    <a:pt x="12532" y="6232"/>
                  </a:cubicBezTo>
                  <a:cubicBezTo>
                    <a:pt x="12532" y="6095"/>
                    <a:pt x="12532" y="5935"/>
                    <a:pt x="12532" y="5775"/>
                  </a:cubicBezTo>
                  <a:cubicBezTo>
                    <a:pt x="12555" y="5547"/>
                    <a:pt x="12532" y="5296"/>
                    <a:pt x="12532" y="5068"/>
                  </a:cubicBezTo>
                  <a:lnTo>
                    <a:pt x="12509" y="4794"/>
                  </a:lnTo>
                  <a:cubicBezTo>
                    <a:pt x="12509" y="4634"/>
                    <a:pt x="12509" y="4497"/>
                    <a:pt x="12486" y="4337"/>
                  </a:cubicBezTo>
                  <a:cubicBezTo>
                    <a:pt x="12486" y="4178"/>
                    <a:pt x="12464" y="4041"/>
                    <a:pt x="12464" y="3881"/>
                  </a:cubicBezTo>
                  <a:cubicBezTo>
                    <a:pt x="12464" y="3767"/>
                    <a:pt x="12441" y="3630"/>
                    <a:pt x="12441" y="3493"/>
                  </a:cubicBezTo>
                  <a:cubicBezTo>
                    <a:pt x="12418" y="3379"/>
                    <a:pt x="12418" y="3242"/>
                    <a:pt x="12418" y="3128"/>
                  </a:cubicBezTo>
                  <a:cubicBezTo>
                    <a:pt x="12395" y="2945"/>
                    <a:pt x="12395" y="2808"/>
                    <a:pt x="12349" y="2694"/>
                  </a:cubicBezTo>
                  <a:cubicBezTo>
                    <a:pt x="12327" y="2557"/>
                    <a:pt x="12281" y="2420"/>
                    <a:pt x="12212" y="2260"/>
                  </a:cubicBezTo>
                  <a:cubicBezTo>
                    <a:pt x="12167" y="2146"/>
                    <a:pt x="12121" y="2032"/>
                    <a:pt x="12007" y="1895"/>
                  </a:cubicBezTo>
                  <a:cubicBezTo>
                    <a:pt x="11961" y="1804"/>
                    <a:pt x="11893" y="1713"/>
                    <a:pt x="11824" y="1621"/>
                  </a:cubicBezTo>
                  <a:cubicBezTo>
                    <a:pt x="11756" y="1530"/>
                    <a:pt x="11665" y="1461"/>
                    <a:pt x="11551" y="1393"/>
                  </a:cubicBezTo>
                  <a:cubicBezTo>
                    <a:pt x="11505" y="1393"/>
                    <a:pt x="11459" y="1370"/>
                    <a:pt x="11436" y="1347"/>
                  </a:cubicBezTo>
                  <a:cubicBezTo>
                    <a:pt x="11368" y="1302"/>
                    <a:pt x="11299" y="1279"/>
                    <a:pt x="11254" y="1210"/>
                  </a:cubicBezTo>
                  <a:lnTo>
                    <a:pt x="11208" y="1142"/>
                  </a:lnTo>
                  <a:cubicBezTo>
                    <a:pt x="11162" y="1119"/>
                    <a:pt x="11094" y="1073"/>
                    <a:pt x="11026" y="1051"/>
                  </a:cubicBezTo>
                  <a:cubicBezTo>
                    <a:pt x="10752" y="891"/>
                    <a:pt x="10478" y="777"/>
                    <a:pt x="10204" y="640"/>
                  </a:cubicBezTo>
                  <a:lnTo>
                    <a:pt x="10135" y="617"/>
                  </a:lnTo>
                  <a:cubicBezTo>
                    <a:pt x="10021" y="571"/>
                    <a:pt x="9907" y="526"/>
                    <a:pt x="9793" y="480"/>
                  </a:cubicBezTo>
                  <a:cubicBezTo>
                    <a:pt x="9656" y="434"/>
                    <a:pt x="9542" y="389"/>
                    <a:pt x="9405" y="366"/>
                  </a:cubicBezTo>
                  <a:lnTo>
                    <a:pt x="9291" y="343"/>
                  </a:lnTo>
                  <a:cubicBezTo>
                    <a:pt x="9063" y="275"/>
                    <a:pt x="8789" y="206"/>
                    <a:pt x="8538" y="183"/>
                  </a:cubicBezTo>
                  <a:cubicBezTo>
                    <a:pt x="8469" y="160"/>
                    <a:pt x="8423" y="138"/>
                    <a:pt x="8355" y="115"/>
                  </a:cubicBezTo>
                  <a:cubicBezTo>
                    <a:pt x="8286" y="115"/>
                    <a:pt x="8218" y="92"/>
                    <a:pt x="8150" y="92"/>
                  </a:cubicBezTo>
                  <a:cubicBezTo>
                    <a:pt x="7967" y="92"/>
                    <a:pt x="7807" y="69"/>
                    <a:pt x="7647" y="46"/>
                  </a:cubicBezTo>
                  <a:cubicBezTo>
                    <a:pt x="7328" y="23"/>
                    <a:pt x="7008" y="1"/>
                    <a:pt x="6689"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8"/>
            <p:cNvSpPr/>
            <p:nvPr/>
          </p:nvSpPr>
          <p:spPr>
            <a:xfrm>
              <a:off x="5562814" y="2729912"/>
              <a:ext cx="371781" cy="343684"/>
            </a:xfrm>
            <a:custGeom>
              <a:avLst/>
              <a:gdLst/>
              <a:ahLst/>
              <a:cxnLst/>
              <a:rect l="l" t="t" r="r" b="b"/>
              <a:pathLst>
                <a:path w="13285" h="12281" extrusionOk="0">
                  <a:moveTo>
                    <a:pt x="7943" y="0"/>
                  </a:moveTo>
                  <a:cubicBezTo>
                    <a:pt x="7875" y="0"/>
                    <a:pt x="7783" y="46"/>
                    <a:pt x="7738" y="69"/>
                  </a:cubicBezTo>
                  <a:cubicBezTo>
                    <a:pt x="7692" y="91"/>
                    <a:pt x="7647" y="114"/>
                    <a:pt x="7601" y="137"/>
                  </a:cubicBezTo>
                  <a:cubicBezTo>
                    <a:pt x="7510" y="183"/>
                    <a:pt x="7441" y="251"/>
                    <a:pt x="7373" y="297"/>
                  </a:cubicBezTo>
                  <a:cubicBezTo>
                    <a:pt x="7259" y="388"/>
                    <a:pt x="7144" y="502"/>
                    <a:pt x="7030" y="594"/>
                  </a:cubicBezTo>
                  <a:cubicBezTo>
                    <a:pt x="6962" y="639"/>
                    <a:pt x="6916" y="708"/>
                    <a:pt x="6848" y="753"/>
                  </a:cubicBezTo>
                  <a:cubicBezTo>
                    <a:pt x="6802" y="799"/>
                    <a:pt x="6756" y="845"/>
                    <a:pt x="6711" y="890"/>
                  </a:cubicBezTo>
                  <a:lnTo>
                    <a:pt x="6619" y="982"/>
                  </a:lnTo>
                  <a:cubicBezTo>
                    <a:pt x="6528" y="1073"/>
                    <a:pt x="6437" y="1141"/>
                    <a:pt x="6368" y="1233"/>
                  </a:cubicBezTo>
                  <a:cubicBezTo>
                    <a:pt x="6254" y="1347"/>
                    <a:pt x="6163" y="1461"/>
                    <a:pt x="6094" y="1575"/>
                  </a:cubicBezTo>
                  <a:lnTo>
                    <a:pt x="6026" y="1644"/>
                  </a:lnTo>
                  <a:lnTo>
                    <a:pt x="5775" y="1986"/>
                  </a:lnTo>
                  <a:cubicBezTo>
                    <a:pt x="5706" y="2077"/>
                    <a:pt x="5638" y="2169"/>
                    <a:pt x="5569" y="2283"/>
                  </a:cubicBezTo>
                  <a:cubicBezTo>
                    <a:pt x="5501" y="2397"/>
                    <a:pt x="5455" y="2511"/>
                    <a:pt x="5387" y="2625"/>
                  </a:cubicBezTo>
                  <a:cubicBezTo>
                    <a:pt x="5318" y="2762"/>
                    <a:pt x="5250" y="2876"/>
                    <a:pt x="5181" y="3013"/>
                  </a:cubicBezTo>
                  <a:cubicBezTo>
                    <a:pt x="5113" y="3082"/>
                    <a:pt x="5067" y="3173"/>
                    <a:pt x="5022" y="3241"/>
                  </a:cubicBezTo>
                  <a:cubicBezTo>
                    <a:pt x="4999" y="3150"/>
                    <a:pt x="4976" y="3036"/>
                    <a:pt x="4953" y="2945"/>
                  </a:cubicBezTo>
                  <a:cubicBezTo>
                    <a:pt x="4908" y="2785"/>
                    <a:pt x="4885" y="2648"/>
                    <a:pt x="4839" y="2511"/>
                  </a:cubicBezTo>
                  <a:cubicBezTo>
                    <a:pt x="4816" y="2420"/>
                    <a:pt x="4793" y="2351"/>
                    <a:pt x="4771" y="2283"/>
                  </a:cubicBezTo>
                  <a:cubicBezTo>
                    <a:pt x="4725" y="2077"/>
                    <a:pt x="4679" y="1849"/>
                    <a:pt x="4588" y="1666"/>
                  </a:cubicBezTo>
                  <a:cubicBezTo>
                    <a:pt x="4497" y="1484"/>
                    <a:pt x="4360" y="1324"/>
                    <a:pt x="4154" y="1187"/>
                  </a:cubicBezTo>
                  <a:cubicBezTo>
                    <a:pt x="4040" y="1119"/>
                    <a:pt x="3880" y="1073"/>
                    <a:pt x="3743" y="1027"/>
                  </a:cubicBezTo>
                  <a:cubicBezTo>
                    <a:pt x="3606" y="982"/>
                    <a:pt x="3447" y="936"/>
                    <a:pt x="3310" y="913"/>
                  </a:cubicBezTo>
                  <a:lnTo>
                    <a:pt x="2693" y="913"/>
                  </a:lnTo>
                  <a:cubicBezTo>
                    <a:pt x="2602" y="936"/>
                    <a:pt x="2556" y="936"/>
                    <a:pt x="2488" y="959"/>
                  </a:cubicBezTo>
                  <a:lnTo>
                    <a:pt x="2397" y="959"/>
                  </a:lnTo>
                  <a:cubicBezTo>
                    <a:pt x="2283" y="982"/>
                    <a:pt x="2191" y="1004"/>
                    <a:pt x="2100" y="1027"/>
                  </a:cubicBezTo>
                  <a:cubicBezTo>
                    <a:pt x="1895" y="1073"/>
                    <a:pt x="1712" y="1187"/>
                    <a:pt x="1484" y="1347"/>
                  </a:cubicBezTo>
                  <a:cubicBezTo>
                    <a:pt x="1438" y="1347"/>
                    <a:pt x="1392" y="1392"/>
                    <a:pt x="1347" y="1392"/>
                  </a:cubicBezTo>
                  <a:cubicBezTo>
                    <a:pt x="1301" y="1438"/>
                    <a:pt x="1255" y="1507"/>
                    <a:pt x="1210" y="1552"/>
                  </a:cubicBezTo>
                  <a:lnTo>
                    <a:pt x="1187" y="1621"/>
                  </a:lnTo>
                  <a:cubicBezTo>
                    <a:pt x="1096" y="1712"/>
                    <a:pt x="1027" y="1780"/>
                    <a:pt x="1004" y="1872"/>
                  </a:cubicBezTo>
                  <a:lnTo>
                    <a:pt x="936" y="1963"/>
                  </a:lnTo>
                  <a:cubicBezTo>
                    <a:pt x="890" y="2009"/>
                    <a:pt x="845" y="2077"/>
                    <a:pt x="799" y="2123"/>
                  </a:cubicBezTo>
                  <a:cubicBezTo>
                    <a:pt x="753" y="2191"/>
                    <a:pt x="730" y="2260"/>
                    <a:pt x="685" y="2305"/>
                  </a:cubicBezTo>
                  <a:lnTo>
                    <a:pt x="662" y="2374"/>
                  </a:lnTo>
                  <a:cubicBezTo>
                    <a:pt x="616" y="2442"/>
                    <a:pt x="594" y="2511"/>
                    <a:pt x="548" y="2579"/>
                  </a:cubicBezTo>
                  <a:cubicBezTo>
                    <a:pt x="525" y="2671"/>
                    <a:pt x="479" y="2739"/>
                    <a:pt x="434" y="2830"/>
                  </a:cubicBezTo>
                  <a:cubicBezTo>
                    <a:pt x="388" y="2967"/>
                    <a:pt x="320" y="3104"/>
                    <a:pt x="274" y="3241"/>
                  </a:cubicBezTo>
                  <a:cubicBezTo>
                    <a:pt x="251" y="3333"/>
                    <a:pt x="228" y="3401"/>
                    <a:pt x="205" y="3470"/>
                  </a:cubicBezTo>
                  <a:cubicBezTo>
                    <a:pt x="160" y="3561"/>
                    <a:pt x="137" y="3629"/>
                    <a:pt x="137" y="3721"/>
                  </a:cubicBezTo>
                  <a:cubicBezTo>
                    <a:pt x="91" y="3903"/>
                    <a:pt x="69" y="4086"/>
                    <a:pt x="46" y="4246"/>
                  </a:cubicBezTo>
                  <a:cubicBezTo>
                    <a:pt x="23" y="4405"/>
                    <a:pt x="23" y="4542"/>
                    <a:pt x="0" y="4702"/>
                  </a:cubicBezTo>
                  <a:cubicBezTo>
                    <a:pt x="0" y="4862"/>
                    <a:pt x="0" y="4999"/>
                    <a:pt x="23" y="5159"/>
                  </a:cubicBezTo>
                  <a:cubicBezTo>
                    <a:pt x="23" y="5341"/>
                    <a:pt x="46" y="5524"/>
                    <a:pt x="69" y="5684"/>
                  </a:cubicBezTo>
                  <a:cubicBezTo>
                    <a:pt x="69" y="5729"/>
                    <a:pt x="91" y="5798"/>
                    <a:pt x="114" y="5866"/>
                  </a:cubicBezTo>
                  <a:lnTo>
                    <a:pt x="137" y="5980"/>
                  </a:lnTo>
                  <a:cubicBezTo>
                    <a:pt x="160" y="6049"/>
                    <a:pt x="160" y="6094"/>
                    <a:pt x="183" y="6140"/>
                  </a:cubicBezTo>
                  <a:cubicBezTo>
                    <a:pt x="228" y="6300"/>
                    <a:pt x="251" y="6460"/>
                    <a:pt x="320" y="6597"/>
                  </a:cubicBezTo>
                  <a:cubicBezTo>
                    <a:pt x="342" y="6734"/>
                    <a:pt x="388" y="6848"/>
                    <a:pt x="434" y="6962"/>
                  </a:cubicBezTo>
                  <a:lnTo>
                    <a:pt x="457" y="7053"/>
                  </a:lnTo>
                  <a:cubicBezTo>
                    <a:pt x="502" y="7144"/>
                    <a:pt x="525" y="7213"/>
                    <a:pt x="548" y="7304"/>
                  </a:cubicBezTo>
                  <a:cubicBezTo>
                    <a:pt x="594" y="7395"/>
                    <a:pt x="616" y="7464"/>
                    <a:pt x="639" y="7532"/>
                  </a:cubicBezTo>
                  <a:cubicBezTo>
                    <a:pt x="708" y="7669"/>
                    <a:pt x="753" y="7829"/>
                    <a:pt x="822" y="7966"/>
                  </a:cubicBezTo>
                  <a:cubicBezTo>
                    <a:pt x="890" y="8103"/>
                    <a:pt x="959" y="8240"/>
                    <a:pt x="1027" y="8377"/>
                  </a:cubicBezTo>
                  <a:cubicBezTo>
                    <a:pt x="1096" y="8514"/>
                    <a:pt x="1187" y="8651"/>
                    <a:pt x="1255" y="8765"/>
                  </a:cubicBezTo>
                  <a:cubicBezTo>
                    <a:pt x="1301" y="8856"/>
                    <a:pt x="1370" y="8970"/>
                    <a:pt x="1438" y="9062"/>
                  </a:cubicBezTo>
                  <a:lnTo>
                    <a:pt x="1484" y="9153"/>
                  </a:lnTo>
                  <a:lnTo>
                    <a:pt x="1529" y="9199"/>
                  </a:lnTo>
                  <a:cubicBezTo>
                    <a:pt x="1598" y="9313"/>
                    <a:pt x="1666" y="9427"/>
                    <a:pt x="1735" y="9541"/>
                  </a:cubicBezTo>
                  <a:cubicBezTo>
                    <a:pt x="1895" y="9792"/>
                    <a:pt x="2100" y="10066"/>
                    <a:pt x="2305" y="10363"/>
                  </a:cubicBezTo>
                  <a:cubicBezTo>
                    <a:pt x="2397" y="10477"/>
                    <a:pt x="2488" y="10614"/>
                    <a:pt x="2602" y="10728"/>
                  </a:cubicBezTo>
                  <a:cubicBezTo>
                    <a:pt x="2648" y="10751"/>
                    <a:pt x="2671" y="10796"/>
                    <a:pt x="2716" y="10819"/>
                  </a:cubicBezTo>
                  <a:lnTo>
                    <a:pt x="2762" y="10865"/>
                  </a:lnTo>
                  <a:cubicBezTo>
                    <a:pt x="2830" y="10933"/>
                    <a:pt x="2922" y="10979"/>
                    <a:pt x="2990" y="11048"/>
                  </a:cubicBezTo>
                  <a:cubicBezTo>
                    <a:pt x="3104" y="11139"/>
                    <a:pt x="3196" y="11207"/>
                    <a:pt x="3310" y="11276"/>
                  </a:cubicBezTo>
                  <a:lnTo>
                    <a:pt x="3333" y="11299"/>
                  </a:lnTo>
                  <a:cubicBezTo>
                    <a:pt x="3470" y="11390"/>
                    <a:pt x="3584" y="11458"/>
                    <a:pt x="3721" y="11527"/>
                  </a:cubicBezTo>
                  <a:cubicBezTo>
                    <a:pt x="3812" y="11595"/>
                    <a:pt x="3926" y="11664"/>
                    <a:pt x="4017" y="11709"/>
                  </a:cubicBezTo>
                  <a:lnTo>
                    <a:pt x="4086" y="11755"/>
                  </a:lnTo>
                  <a:cubicBezTo>
                    <a:pt x="4200" y="11824"/>
                    <a:pt x="4337" y="11892"/>
                    <a:pt x="4519" y="11983"/>
                  </a:cubicBezTo>
                  <a:cubicBezTo>
                    <a:pt x="4588" y="12006"/>
                    <a:pt x="4679" y="12029"/>
                    <a:pt x="4748" y="12075"/>
                  </a:cubicBezTo>
                  <a:cubicBezTo>
                    <a:pt x="4793" y="12075"/>
                    <a:pt x="4839" y="12098"/>
                    <a:pt x="4885" y="12120"/>
                  </a:cubicBezTo>
                  <a:cubicBezTo>
                    <a:pt x="4930" y="12143"/>
                    <a:pt x="4999" y="12166"/>
                    <a:pt x="5067" y="12166"/>
                  </a:cubicBezTo>
                  <a:cubicBezTo>
                    <a:pt x="5136" y="12212"/>
                    <a:pt x="5227" y="12212"/>
                    <a:pt x="5318" y="12234"/>
                  </a:cubicBezTo>
                  <a:cubicBezTo>
                    <a:pt x="5410" y="12257"/>
                    <a:pt x="5501" y="12257"/>
                    <a:pt x="5592" y="12257"/>
                  </a:cubicBezTo>
                  <a:lnTo>
                    <a:pt x="5706" y="12257"/>
                  </a:lnTo>
                  <a:cubicBezTo>
                    <a:pt x="5752" y="12280"/>
                    <a:pt x="5821" y="12280"/>
                    <a:pt x="5866" y="12280"/>
                  </a:cubicBezTo>
                  <a:cubicBezTo>
                    <a:pt x="5980" y="12280"/>
                    <a:pt x="6094" y="12257"/>
                    <a:pt x="6186" y="12257"/>
                  </a:cubicBezTo>
                  <a:cubicBezTo>
                    <a:pt x="6345" y="12234"/>
                    <a:pt x="6482" y="12212"/>
                    <a:pt x="6619" y="12189"/>
                  </a:cubicBezTo>
                  <a:cubicBezTo>
                    <a:pt x="6756" y="12166"/>
                    <a:pt x="6893" y="12120"/>
                    <a:pt x="7053" y="12075"/>
                  </a:cubicBezTo>
                  <a:lnTo>
                    <a:pt x="7099" y="12052"/>
                  </a:lnTo>
                  <a:lnTo>
                    <a:pt x="7106" y="12044"/>
                  </a:lnTo>
                  <a:lnTo>
                    <a:pt x="7167" y="12029"/>
                  </a:lnTo>
                  <a:lnTo>
                    <a:pt x="7259" y="11983"/>
                  </a:lnTo>
                  <a:cubicBezTo>
                    <a:pt x="7281" y="11983"/>
                    <a:pt x="7304" y="11961"/>
                    <a:pt x="7327" y="11961"/>
                  </a:cubicBezTo>
                  <a:lnTo>
                    <a:pt x="7373" y="11938"/>
                  </a:lnTo>
                  <a:cubicBezTo>
                    <a:pt x="7464" y="11915"/>
                    <a:pt x="7555" y="11869"/>
                    <a:pt x="7647" y="11824"/>
                  </a:cubicBezTo>
                  <a:cubicBezTo>
                    <a:pt x="7738" y="11801"/>
                    <a:pt x="7806" y="11755"/>
                    <a:pt x="7875" y="11709"/>
                  </a:cubicBezTo>
                  <a:cubicBezTo>
                    <a:pt x="8080" y="11595"/>
                    <a:pt x="8240" y="11481"/>
                    <a:pt x="8400" y="11367"/>
                  </a:cubicBezTo>
                  <a:cubicBezTo>
                    <a:pt x="8468" y="11299"/>
                    <a:pt x="8560" y="11230"/>
                    <a:pt x="8628" y="11162"/>
                  </a:cubicBezTo>
                  <a:cubicBezTo>
                    <a:pt x="8697" y="11093"/>
                    <a:pt x="8788" y="11048"/>
                    <a:pt x="8856" y="10979"/>
                  </a:cubicBezTo>
                  <a:cubicBezTo>
                    <a:pt x="9039" y="10842"/>
                    <a:pt x="9221" y="10705"/>
                    <a:pt x="9404" y="10568"/>
                  </a:cubicBezTo>
                  <a:lnTo>
                    <a:pt x="9541" y="10454"/>
                  </a:lnTo>
                  <a:lnTo>
                    <a:pt x="9701" y="10363"/>
                  </a:lnTo>
                  <a:lnTo>
                    <a:pt x="9746" y="10317"/>
                  </a:lnTo>
                  <a:cubicBezTo>
                    <a:pt x="9883" y="10249"/>
                    <a:pt x="9998" y="10157"/>
                    <a:pt x="10112" y="10066"/>
                  </a:cubicBezTo>
                  <a:cubicBezTo>
                    <a:pt x="10226" y="9998"/>
                    <a:pt x="10340" y="9906"/>
                    <a:pt x="10454" y="9815"/>
                  </a:cubicBezTo>
                  <a:lnTo>
                    <a:pt x="10545" y="9724"/>
                  </a:lnTo>
                  <a:cubicBezTo>
                    <a:pt x="10637" y="9655"/>
                    <a:pt x="10728" y="9587"/>
                    <a:pt x="10796" y="9518"/>
                  </a:cubicBezTo>
                  <a:lnTo>
                    <a:pt x="10956" y="9381"/>
                  </a:lnTo>
                  <a:cubicBezTo>
                    <a:pt x="11116" y="9267"/>
                    <a:pt x="11276" y="9130"/>
                    <a:pt x="11413" y="8970"/>
                  </a:cubicBezTo>
                  <a:cubicBezTo>
                    <a:pt x="11504" y="8833"/>
                    <a:pt x="11618" y="8697"/>
                    <a:pt x="11732" y="8560"/>
                  </a:cubicBezTo>
                  <a:lnTo>
                    <a:pt x="11778" y="8468"/>
                  </a:lnTo>
                  <a:cubicBezTo>
                    <a:pt x="11846" y="8400"/>
                    <a:pt x="11915" y="8309"/>
                    <a:pt x="11961" y="8240"/>
                  </a:cubicBezTo>
                  <a:cubicBezTo>
                    <a:pt x="12052" y="8149"/>
                    <a:pt x="12120" y="8057"/>
                    <a:pt x="12212" y="7966"/>
                  </a:cubicBezTo>
                  <a:cubicBezTo>
                    <a:pt x="12326" y="7875"/>
                    <a:pt x="12417" y="7784"/>
                    <a:pt x="12508" y="7669"/>
                  </a:cubicBezTo>
                  <a:cubicBezTo>
                    <a:pt x="12645" y="7510"/>
                    <a:pt x="12828" y="7327"/>
                    <a:pt x="12965" y="7122"/>
                  </a:cubicBezTo>
                  <a:cubicBezTo>
                    <a:pt x="13102" y="6916"/>
                    <a:pt x="13193" y="6756"/>
                    <a:pt x="13239" y="6574"/>
                  </a:cubicBezTo>
                  <a:cubicBezTo>
                    <a:pt x="13262" y="6482"/>
                    <a:pt x="13262" y="6368"/>
                    <a:pt x="13284" y="6277"/>
                  </a:cubicBezTo>
                  <a:cubicBezTo>
                    <a:pt x="13262" y="6231"/>
                    <a:pt x="13239" y="6163"/>
                    <a:pt x="13262" y="6117"/>
                  </a:cubicBezTo>
                  <a:cubicBezTo>
                    <a:pt x="13262" y="6094"/>
                    <a:pt x="13262" y="6094"/>
                    <a:pt x="13284" y="6072"/>
                  </a:cubicBezTo>
                  <a:cubicBezTo>
                    <a:pt x="13262" y="5912"/>
                    <a:pt x="13262" y="5752"/>
                    <a:pt x="13239" y="5592"/>
                  </a:cubicBezTo>
                  <a:cubicBezTo>
                    <a:pt x="13216" y="5433"/>
                    <a:pt x="13170" y="5296"/>
                    <a:pt x="13147" y="5136"/>
                  </a:cubicBezTo>
                  <a:lnTo>
                    <a:pt x="13125" y="5044"/>
                  </a:lnTo>
                  <a:cubicBezTo>
                    <a:pt x="13102" y="4930"/>
                    <a:pt x="13079" y="4816"/>
                    <a:pt x="13056" y="4702"/>
                  </a:cubicBezTo>
                  <a:cubicBezTo>
                    <a:pt x="12965" y="4451"/>
                    <a:pt x="12874" y="4177"/>
                    <a:pt x="12714" y="3858"/>
                  </a:cubicBezTo>
                  <a:cubicBezTo>
                    <a:pt x="12577" y="3561"/>
                    <a:pt x="12394" y="3264"/>
                    <a:pt x="12189" y="3013"/>
                  </a:cubicBezTo>
                  <a:cubicBezTo>
                    <a:pt x="12006" y="2762"/>
                    <a:pt x="11824" y="2557"/>
                    <a:pt x="11664" y="2374"/>
                  </a:cubicBezTo>
                  <a:cubicBezTo>
                    <a:pt x="11641" y="2351"/>
                    <a:pt x="11641" y="2305"/>
                    <a:pt x="11618" y="2283"/>
                  </a:cubicBezTo>
                  <a:cubicBezTo>
                    <a:pt x="11595" y="2214"/>
                    <a:pt x="11595" y="2191"/>
                    <a:pt x="11572" y="2146"/>
                  </a:cubicBezTo>
                  <a:cubicBezTo>
                    <a:pt x="11550" y="2100"/>
                    <a:pt x="11504" y="2054"/>
                    <a:pt x="11481" y="2009"/>
                  </a:cubicBezTo>
                  <a:cubicBezTo>
                    <a:pt x="11458" y="1963"/>
                    <a:pt x="11413" y="1940"/>
                    <a:pt x="11367" y="1895"/>
                  </a:cubicBezTo>
                  <a:cubicBezTo>
                    <a:pt x="11344" y="1872"/>
                    <a:pt x="11321" y="1849"/>
                    <a:pt x="11299" y="1803"/>
                  </a:cubicBezTo>
                  <a:cubicBezTo>
                    <a:pt x="11230" y="1735"/>
                    <a:pt x="11184" y="1689"/>
                    <a:pt x="11139" y="1621"/>
                  </a:cubicBezTo>
                  <a:cubicBezTo>
                    <a:pt x="11093" y="1575"/>
                    <a:pt x="11070" y="1507"/>
                    <a:pt x="11025" y="1461"/>
                  </a:cubicBezTo>
                  <a:cubicBezTo>
                    <a:pt x="10979" y="1438"/>
                    <a:pt x="10956" y="1392"/>
                    <a:pt x="10933" y="1347"/>
                  </a:cubicBezTo>
                  <a:lnTo>
                    <a:pt x="10911" y="1347"/>
                  </a:lnTo>
                  <a:lnTo>
                    <a:pt x="10705" y="1187"/>
                  </a:lnTo>
                  <a:cubicBezTo>
                    <a:pt x="10637" y="1141"/>
                    <a:pt x="10545" y="1050"/>
                    <a:pt x="10454" y="982"/>
                  </a:cubicBezTo>
                  <a:cubicBezTo>
                    <a:pt x="10317" y="867"/>
                    <a:pt x="10112" y="708"/>
                    <a:pt x="9906" y="571"/>
                  </a:cubicBezTo>
                  <a:cubicBezTo>
                    <a:pt x="9815" y="525"/>
                    <a:pt x="9746" y="479"/>
                    <a:pt x="9655" y="434"/>
                  </a:cubicBezTo>
                  <a:cubicBezTo>
                    <a:pt x="9587" y="411"/>
                    <a:pt x="9518" y="365"/>
                    <a:pt x="9473" y="342"/>
                  </a:cubicBezTo>
                  <a:lnTo>
                    <a:pt x="9427" y="320"/>
                  </a:lnTo>
                  <a:lnTo>
                    <a:pt x="9381" y="297"/>
                  </a:lnTo>
                  <a:lnTo>
                    <a:pt x="9267" y="228"/>
                  </a:lnTo>
                  <a:lnTo>
                    <a:pt x="9039" y="228"/>
                  </a:lnTo>
                  <a:cubicBezTo>
                    <a:pt x="8902" y="160"/>
                    <a:pt x="8742" y="69"/>
                    <a:pt x="8582" y="46"/>
                  </a:cubicBezTo>
                  <a:cubicBezTo>
                    <a:pt x="8423" y="0"/>
                    <a:pt x="8286" y="0"/>
                    <a:pt x="8149"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8"/>
            <p:cNvSpPr/>
            <p:nvPr/>
          </p:nvSpPr>
          <p:spPr>
            <a:xfrm>
              <a:off x="6555442" y="2349848"/>
              <a:ext cx="802946" cy="761416"/>
            </a:xfrm>
            <a:custGeom>
              <a:avLst/>
              <a:gdLst/>
              <a:ahLst/>
              <a:cxnLst/>
              <a:rect l="l" t="t" r="r" b="b"/>
              <a:pathLst>
                <a:path w="28692" h="27208" extrusionOk="0">
                  <a:moveTo>
                    <a:pt x="22575" y="0"/>
                  </a:moveTo>
                  <a:cubicBezTo>
                    <a:pt x="22529" y="0"/>
                    <a:pt x="22461" y="23"/>
                    <a:pt x="22415" y="69"/>
                  </a:cubicBezTo>
                  <a:cubicBezTo>
                    <a:pt x="22369" y="114"/>
                    <a:pt x="22369" y="160"/>
                    <a:pt x="22369" y="206"/>
                  </a:cubicBezTo>
                  <a:cubicBezTo>
                    <a:pt x="22369" y="479"/>
                    <a:pt x="22347" y="730"/>
                    <a:pt x="22301" y="1004"/>
                  </a:cubicBezTo>
                  <a:lnTo>
                    <a:pt x="22301" y="1050"/>
                  </a:lnTo>
                  <a:cubicBezTo>
                    <a:pt x="22232" y="1324"/>
                    <a:pt x="22164" y="1598"/>
                    <a:pt x="22050" y="1803"/>
                  </a:cubicBezTo>
                  <a:cubicBezTo>
                    <a:pt x="21799" y="2328"/>
                    <a:pt x="21525" y="2739"/>
                    <a:pt x="21251" y="3081"/>
                  </a:cubicBezTo>
                  <a:cubicBezTo>
                    <a:pt x="21114" y="3241"/>
                    <a:pt x="21023" y="3333"/>
                    <a:pt x="20931" y="3401"/>
                  </a:cubicBezTo>
                  <a:lnTo>
                    <a:pt x="20840" y="3470"/>
                  </a:lnTo>
                  <a:lnTo>
                    <a:pt x="20749" y="3538"/>
                  </a:lnTo>
                  <a:cubicBezTo>
                    <a:pt x="20703" y="3584"/>
                    <a:pt x="20657" y="3629"/>
                    <a:pt x="20612" y="3652"/>
                  </a:cubicBezTo>
                  <a:cubicBezTo>
                    <a:pt x="20543" y="3698"/>
                    <a:pt x="20475" y="3721"/>
                    <a:pt x="20406" y="3766"/>
                  </a:cubicBezTo>
                  <a:lnTo>
                    <a:pt x="20338" y="3789"/>
                  </a:lnTo>
                  <a:cubicBezTo>
                    <a:pt x="20247" y="3812"/>
                    <a:pt x="20155" y="3858"/>
                    <a:pt x="20110" y="3949"/>
                  </a:cubicBezTo>
                  <a:cubicBezTo>
                    <a:pt x="20064" y="4017"/>
                    <a:pt x="20041" y="4063"/>
                    <a:pt x="20041" y="4131"/>
                  </a:cubicBezTo>
                  <a:cubicBezTo>
                    <a:pt x="20041" y="4177"/>
                    <a:pt x="20041" y="4200"/>
                    <a:pt x="20041" y="4223"/>
                  </a:cubicBezTo>
                  <a:cubicBezTo>
                    <a:pt x="20041" y="4291"/>
                    <a:pt x="20041" y="4337"/>
                    <a:pt x="20041" y="4405"/>
                  </a:cubicBezTo>
                  <a:cubicBezTo>
                    <a:pt x="20064" y="4451"/>
                    <a:pt x="20087" y="4497"/>
                    <a:pt x="20087" y="4565"/>
                  </a:cubicBezTo>
                  <a:cubicBezTo>
                    <a:pt x="20110" y="4656"/>
                    <a:pt x="20110" y="4748"/>
                    <a:pt x="20110" y="4862"/>
                  </a:cubicBezTo>
                  <a:cubicBezTo>
                    <a:pt x="20110" y="4908"/>
                    <a:pt x="20133" y="4976"/>
                    <a:pt x="20133" y="5044"/>
                  </a:cubicBezTo>
                  <a:cubicBezTo>
                    <a:pt x="20178" y="5250"/>
                    <a:pt x="20201" y="5455"/>
                    <a:pt x="20224" y="5684"/>
                  </a:cubicBezTo>
                  <a:cubicBezTo>
                    <a:pt x="20224" y="5798"/>
                    <a:pt x="20224" y="5935"/>
                    <a:pt x="20224" y="6072"/>
                  </a:cubicBezTo>
                  <a:lnTo>
                    <a:pt x="20224" y="6186"/>
                  </a:lnTo>
                  <a:lnTo>
                    <a:pt x="20224" y="6254"/>
                  </a:lnTo>
                  <a:cubicBezTo>
                    <a:pt x="20224" y="6391"/>
                    <a:pt x="20224" y="6505"/>
                    <a:pt x="20201" y="6619"/>
                  </a:cubicBezTo>
                  <a:cubicBezTo>
                    <a:pt x="20178" y="6779"/>
                    <a:pt x="20133" y="6939"/>
                    <a:pt x="20064" y="7053"/>
                  </a:cubicBezTo>
                  <a:cubicBezTo>
                    <a:pt x="20041" y="7099"/>
                    <a:pt x="20041" y="7167"/>
                    <a:pt x="20041" y="7213"/>
                  </a:cubicBezTo>
                  <a:cubicBezTo>
                    <a:pt x="20018" y="7373"/>
                    <a:pt x="20133" y="7532"/>
                    <a:pt x="20269" y="7555"/>
                  </a:cubicBezTo>
                  <a:cubicBezTo>
                    <a:pt x="20315" y="7578"/>
                    <a:pt x="20361" y="7578"/>
                    <a:pt x="20384" y="7578"/>
                  </a:cubicBezTo>
                  <a:cubicBezTo>
                    <a:pt x="20429" y="7578"/>
                    <a:pt x="20475" y="7578"/>
                    <a:pt x="20521" y="7555"/>
                  </a:cubicBezTo>
                  <a:lnTo>
                    <a:pt x="20612" y="7532"/>
                  </a:lnTo>
                  <a:lnTo>
                    <a:pt x="20657" y="7510"/>
                  </a:lnTo>
                  <a:cubicBezTo>
                    <a:pt x="20749" y="7487"/>
                    <a:pt x="20840" y="7464"/>
                    <a:pt x="20931" y="7441"/>
                  </a:cubicBezTo>
                  <a:cubicBezTo>
                    <a:pt x="20954" y="7441"/>
                    <a:pt x="20954" y="7441"/>
                    <a:pt x="20954" y="7418"/>
                  </a:cubicBezTo>
                  <a:cubicBezTo>
                    <a:pt x="21046" y="7395"/>
                    <a:pt x="21137" y="7373"/>
                    <a:pt x="21228" y="7373"/>
                  </a:cubicBezTo>
                  <a:lnTo>
                    <a:pt x="21479" y="7373"/>
                  </a:lnTo>
                  <a:cubicBezTo>
                    <a:pt x="21571" y="7395"/>
                    <a:pt x="21685" y="7418"/>
                    <a:pt x="21799" y="7441"/>
                  </a:cubicBezTo>
                  <a:cubicBezTo>
                    <a:pt x="21822" y="7441"/>
                    <a:pt x="21867" y="7464"/>
                    <a:pt x="21890" y="7464"/>
                  </a:cubicBezTo>
                  <a:lnTo>
                    <a:pt x="21913" y="7464"/>
                  </a:lnTo>
                  <a:cubicBezTo>
                    <a:pt x="22004" y="7487"/>
                    <a:pt x="22073" y="7510"/>
                    <a:pt x="22164" y="7532"/>
                  </a:cubicBezTo>
                  <a:cubicBezTo>
                    <a:pt x="22324" y="7578"/>
                    <a:pt x="22461" y="7624"/>
                    <a:pt x="22620" y="7692"/>
                  </a:cubicBezTo>
                  <a:lnTo>
                    <a:pt x="22689" y="7738"/>
                  </a:lnTo>
                  <a:lnTo>
                    <a:pt x="22689" y="7715"/>
                  </a:lnTo>
                  <a:lnTo>
                    <a:pt x="22643" y="7692"/>
                  </a:lnTo>
                  <a:lnTo>
                    <a:pt x="22643" y="7692"/>
                  </a:lnTo>
                  <a:cubicBezTo>
                    <a:pt x="22757" y="7738"/>
                    <a:pt x="22894" y="7806"/>
                    <a:pt x="23008" y="7875"/>
                  </a:cubicBezTo>
                  <a:cubicBezTo>
                    <a:pt x="23123" y="7943"/>
                    <a:pt x="23237" y="8012"/>
                    <a:pt x="23374" y="8126"/>
                  </a:cubicBezTo>
                  <a:lnTo>
                    <a:pt x="23442" y="8194"/>
                  </a:lnTo>
                  <a:cubicBezTo>
                    <a:pt x="23488" y="8240"/>
                    <a:pt x="23511" y="8263"/>
                    <a:pt x="23556" y="8286"/>
                  </a:cubicBezTo>
                  <a:cubicBezTo>
                    <a:pt x="23579" y="8308"/>
                    <a:pt x="23625" y="8331"/>
                    <a:pt x="23648" y="8354"/>
                  </a:cubicBezTo>
                  <a:cubicBezTo>
                    <a:pt x="23739" y="8445"/>
                    <a:pt x="23830" y="8560"/>
                    <a:pt x="23922" y="8651"/>
                  </a:cubicBezTo>
                  <a:cubicBezTo>
                    <a:pt x="23944" y="8719"/>
                    <a:pt x="23967" y="8765"/>
                    <a:pt x="24013" y="8833"/>
                  </a:cubicBezTo>
                  <a:cubicBezTo>
                    <a:pt x="24036" y="8879"/>
                    <a:pt x="24058" y="8925"/>
                    <a:pt x="24104" y="8970"/>
                  </a:cubicBezTo>
                  <a:cubicBezTo>
                    <a:pt x="24127" y="9016"/>
                    <a:pt x="24150" y="9062"/>
                    <a:pt x="24195" y="9130"/>
                  </a:cubicBezTo>
                  <a:cubicBezTo>
                    <a:pt x="24218" y="9176"/>
                    <a:pt x="24241" y="9221"/>
                    <a:pt x="24264" y="9267"/>
                  </a:cubicBezTo>
                  <a:cubicBezTo>
                    <a:pt x="24332" y="9358"/>
                    <a:pt x="24378" y="9473"/>
                    <a:pt x="24446" y="9610"/>
                  </a:cubicBezTo>
                  <a:cubicBezTo>
                    <a:pt x="24469" y="9678"/>
                    <a:pt x="24515" y="9746"/>
                    <a:pt x="24561" y="9883"/>
                  </a:cubicBezTo>
                  <a:cubicBezTo>
                    <a:pt x="24561" y="9906"/>
                    <a:pt x="24583" y="9952"/>
                    <a:pt x="24583" y="9998"/>
                  </a:cubicBezTo>
                  <a:cubicBezTo>
                    <a:pt x="24629" y="10135"/>
                    <a:pt x="24652" y="10249"/>
                    <a:pt x="24675" y="10386"/>
                  </a:cubicBezTo>
                  <a:lnTo>
                    <a:pt x="24675" y="10431"/>
                  </a:lnTo>
                  <a:cubicBezTo>
                    <a:pt x="24698" y="10568"/>
                    <a:pt x="24720" y="10705"/>
                    <a:pt x="24743" y="10842"/>
                  </a:cubicBezTo>
                  <a:cubicBezTo>
                    <a:pt x="24789" y="11002"/>
                    <a:pt x="24812" y="11184"/>
                    <a:pt x="24835" y="11367"/>
                  </a:cubicBezTo>
                  <a:cubicBezTo>
                    <a:pt x="24835" y="11527"/>
                    <a:pt x="24835" y="11664"/>
                    <a:pt x="24835" y="11801"/>
                  </a:cubicBezTo>
                  <a:cubicBezTo>
                    <a:pt x="24812" y="11892"/>
                    <a:pt x="24812" y="11983"/>
                    <a:pt x="24766" y="12075"/>
                  </a:cubicBezTo>
                  <a:cubicBezTo>
                    <a:pt x="24743" y="12143"/>
                    <a:pt x="24720" y="12189"/>
                    <a:pt x="24698" y="12257"/>
                  </a:cubicBezTo>
                  <a:cubicBezTo>
                    <a:pt x="24675" y="12303"/>
                    <a:pt x="24652" y="12371"/>
                    <a:pt x="24606" y="12394"/>
                  </a:cubicBezTo>
                  <a:cubicBezTo>
                    <a:pt x="24583" y="12417"/>
                    <a:pt x="24538" y="12440"/>
                    <a:pt x="24515" y="12463"/>
                  </a:cubicBezTo>
                  <a:cubicBezTo>
                    <a:pt x="24492" y="12668"/>
                    <a:pt x="24492" y="12851"/>
                    <a:pt x="24446" y="13033"/>
                  </a:cubicBezTo>
                  <a:cubicBezTo>
                    <a:pt x="24424" y="13147"/>
                    <a:pt x="24401" y="13239"/>
                    <a:pt x="24378" y="13330"/>
                  </a:cubicBezTo>
                  <a:lnTo>
                    <a:pt x="24355" y="13444"/>
                  </a:lnTo>
                  <a:cubicBezTo>
                    <a:pt x="24310" y="13581"/>
                    <a:pt x="24287" y="13718"/>
                    <a:pt x="24241" y="13855"/>
                  </a:cubicBezTo>
                  <a:lnTo>
                    <a:pt x="24218" y="13923"/>
                  </a:lnTo>
                  <a:cubicBezTo>
                    <a:pt x="24264" y="13946"/>
                    <a:pt x="24287" y="13969"/>
                    <a:pt x="24310" y="14015"/>
                  </a:cubicBezTo>
                  <a:cubicBezTo>
                    <a:pt x="24378" y="14129"/>
                    <a:pt x="24378" y="14289"/>
                    <a:pt x="24355" y="14426"/>
                  </a:cubicBezTo>
                  <a:cubicBezTo>
                    <a:pt x="24332" y="14540"/>
                    <a:pt x="24310" y="14631"/>
                    <a:pt x="24287" y="14745"/>
                  </a:cubicBezTo>
                  <a:cubicBezTo>
                    <a:pt x="24195" y="15042"/>
                    <a:pt x="24058" y="15339"/>
                    <a:pt x="23967" y="15590"/>
                  </a:cubicBezTo>
                  <a:lnTo>
                    <a:pt x="23944" y="15613"/>
                  </a:lnTo>
                  <a:cubicBezTo>
                    <a:pt x="23922" y="15681"/>
                    <a:pt x="23899" y="15750"/>
                    <a:pt x="23853" y="15818"/>
                  </a:cubicBezTo>
                  <a:cubicBezTo>
                    <a:pt x="23785" y="16001"/>
                    <a:pt x="23693" y="16183"/>
                    <a:pt x="23625" y="16366"/>
                  </a:cubicBezTo>
                  <a:lnTo>
                    <a:pt x="23511" y="16594"/>
                  </a:lnTo>
                  <a:lnTo>
                    <a:pt x="23419" y="16799"/>
                  </a:lnTo>
                  <a:lnTo>
                    <a:pt x="23397" y="16822"/>
                  </a:lnTo>
                  <a:cubicBezTo>
                    <a:pt x="23328" y="17005"/>
                    <a:pt x="23237" y="17210"/>
                    <a:pt x="23123" y="17393"/>
                  </a:cubicBezTo>
                  <a:cubicBezTo>
                    <a:pt x="23077" y="17507"/>
                    <a:pt x="23008" y="17644"/>
                    <a:pt x="22917" y="17804"/>
                  </a:cubicBezTo>
                  <a:cubicBezTo>
                    <a:pt x="22826" y="17918"/>
                    <a:pt x="22735" y="18101"/>
                    <a:pt x="22575" y="18192"/>
                  </a:cubicBezTo>
                  <a:cubicBezTo>
                    <a:pt x="22575" y="18192"/>
                    <a:pt x="22552" y="18192"/>
                    <a:pt x="22529" y="18215"/>
                  </a:cubicBezTo>
                  <a:cubicBezTo>
                    <a:pt x="22415" y="18443"/>
                    <a:pt x="22278" y="18694"/>
                    <a:pt x="22141" y="18922"/>
                  </a:cubicBezTo>
                  <a:cubicBezTo>
                    <a:pt x="22050" y="19128"/>
                    <a:pt x="21913" y="19333"/>
                    <a:pt x="21799" y="19516"/>
                  </a:cubicBezTo>
                  <a:cubicBezTo>
                    <a:pt x="21799" y="19516"/>
                    <a:pt x="21822" y="19539"/>
                    <a:pt x="21822" y="19561"/>
                  </a:cubicBezTo>
                  <a:cubicBezTo>
                    <a:pt x="21844" y="19630"/>
                    <a:pt x="21822" y="19675"/>
                    <a:pt x="21822" y="19744"/>
                  </a:cubicBezTo>
                  <a:cubicBezTo>
                    <a:pt x="21822" y="19790"/>
                    <a:pt x="21776" y="19858"/>
                    <a:pt x="21776" y="19881"/>
                  </a:cubicBezTo>
                  <a:cubicBezTo>
                    <a:pt x="21730" y="19972"/>
                    <a:pt x="21685" y="20041"/>
                    <a:pt x="21639" y="20109"/>
                  </a:cubicBezTo>
                  <a:lnTo>
                    <a:pt x="21571" y="20246"/>
                  </a:lnTo>
                  <a:lnTo>
                    <a:pt x="21502" y="20360"/>
                  </a:lnTo>
                  <a:cubicBezTo>
                    <a:pt x="21456" y="20452"/>
                    <a:pt x="21411" y="20543"/>
                    <a:pt x="21365" y="20634"/>
                  </a:cubicBezTo>
                  <a:cubicBezTo>
                    <a:pt x="21274" y="20771"/>
                    <a:pt x="21205" y="20885"/>
                    <a:pt x="21114" y="20999"/>
                  </a:cubicBezTo>
                  <a:lnTo>
                    <a:pt x="21068" y="21068"/>
                  </a:lnTo>
                  <a:cubicBezTo>
                    <a:pt x="21000" y="21159"/>
                    <a:pt x="20931" y="21250"/>
                    <a:pt x="20863" y="21365"/>
                  </a:cubicBezTo>
                  <a:lnTo>
                    <a:pt x="20772" y="21456"/>
                  </a:lnTo>
                  <a:cubicBezTo>
                    <a:pt x="20703" y="21547"/>
                    <a:pt x="20657" y="21638"/>
                    <a:pt x="20566" y="21707"/>
                  </a:cubicBezTo>
                  <a:cubicBezTo>
                    <a:pt x="20498" y="21775"/>
                    <a:pt x="20429" y="21867"/>
                    <a:pt x="20315" y="21935"/>
                  </a:cubicBezTo>
                  <a:cubicBezTo>
                    <a:pt x="20247" y="21981"/>
                    <a:pt x="20155" y="22004"/>
                    <a:pt x="20064" y="22026"/>
                  </a:cubicBezTo>
                  <a:cubicBezTo>
                    <a:pt x="19836" y="22323"/>
                    <a:pt x="19608" y="22620"/>
                    <a:pt x="19402" y="22848"/>
                  </a:cubicBezTo>
                  <a:cubicBezTo>
                    <a:pt x="19265" y="23008"/>
                    <a:pt x="19083" y="23191"/>
                    <a:pt x="18923" y="23328"/>
                  </a:cubicBezTo>
                  <a:cubicBezTo>
                    <a:pt x="18763" y="23487"/>
                    <a:pt x="18603" y="23624"/>
                    <a:pt x="18421" y="23761"/>
                  </a:cubicBezTo>
                  <a:lnTo>
                    <a:pt x="18375" y="23807"/>
                  </a:lnTo>
                  <a:cubicBezTo>
                    <a:pt x="18306" y="23852"/>
                    <a:pt x="18238" y="23921"/>
                    <a:pt x="18170" y="23967"/>
                  </a:cubicBezTo>
                  <a:cubicBezTo>
                    <a:pt x="18055" y="24058"/>
                    <a:pt x="17941" y="24149"/>
                    <a:pt x="17827" y="24218"/>
                  </a:cubicBezTo>
                  <a:cubicBezTo>
                    <a:pt x="17713" y="24286"/>
                    <a:pt x="17576" y="24355"/>
                    <a:pt x="17393" y="24423"/>
                  </a:cubicBezTo>
                  <a:cubicBezTo>
                    <a:pt x="17051" y="24537"/>
                    <a:pt x="16754" y="24606"/>
                    <a:pt x="16480" y="24651"/>
                  </a:cubicBezTo>
                  <a:cubicBezTo>
                    <a:pt x="16298" y="24674"/>
                    <a:pt x="16115" y="24674"/>
                    <a:pt x="15933" y="24674"/>
                  </a:cubicBezTo>
                  <a:lnTo>
                    <a:pt x="15590" y="24674"/>
                  </a:lnTo>
                  <a:cubicBezTo>
                    <a:pt x="15408" y="24651"/>
                    <a:pt x="15225" y="24629"/>
                    <a:pt x="15042" y="24583"/>
                  </a:cubicBezTo>
                  <a:cubicBezTo>
                    <a:pt x="14951" y="24560"/>
                    <a:pt x="14860" y="24537"/>
                    <a:pt x="14769" y="24492"/>
                  </a:cubicBezTo>
                  <a:lnTo>
                    <a:pt x="14609" y="24469"/>
                  </a:lnTo>
                  <a:cubicBezTo>
                    <a:pt x="14472" y="24423"/>
                    <a:pt x="14335" y="24377"/>
                    <a:pt x="14152" y="24286"/>
                  </a:cubicBezTo>
                  <a:cubicBezTo>
                    <a:pt x="14015" y="24218"/>
                    <a:pt x="13901" y="24149"/>
                    <a:pt x="13787" y="24081"/>
                  </a:cubicBezTo>
                  <a:cubicBezTo>
                    <a:pt x="13650" y="24012"/>
                    <a:pt x="13490" y="23921"/>
                    <a:pt x="13331" y="23807"/>
                  </a:cubicBezTo>
                  <a:cubicBezTo>
                    <a:pt x="13308" y="23784"/>
                    <a:pt x="13285" y="23784"/>
                    <a:pt x="13239" y="23761"/>
                  </a:cubicBezTo>
                  <a:lnTo>
                    <a:pt x="13216" y="23716"/>
                  </a:lnTo>
                  <a:cubicBezTo>
                    <a:pt x="13216" y="23716"/>
                    <a:pt x="13216" y="23693"/>
                    <a:pt x="13216" y="23693"/>
                  </a:cubicBezTo>
                  <a:cubicBezTo>
                    <a:pt x="13125" y="23601"/>
                    <a:pt x="13057" y="23510"/>
                    <a:pt x="13011" y="23373"/>
                  </a:cubicBezTo>
                  <a:cubicBezTo>
                    <a:pt x="13011" y="23328"/>
                    <a:pt x="12988" y="23282"/>
                    <a:pt x="12988" y="23236"/>
                  </a:cubicBezTo>
                  <a:lnTo>
                    <a:pt x="12965" y="23236"/>
                  </a:lnTo>
                  <a:cubicBezTo>
                    <a:pt x="12920" y="23213"/>
                    <a:pt x="12851" y="23191"/>
                    <a:pt x="12806" y="23191"/>
                  </a:cubicBezTo>
                  <a:cubicBezTo>
                    <a:pt x="12760" y="23191"/>
                    <a:pt x="12714" y="23191"/>
                    <a:pt x="12669" y="23213"/>
                  </a:cubicBezTo>
                  <a:cubicBezTo>
                    <a:pt x="12737" y="23168"/>
                    <a:pt x="12806" y="23122"/>
                    <a:pt x="12851" y="23054"/>
                  </a:cubicBezTo>
                  <a:cubicBezTo>
                    <a:pt x="12920" y="22962"/>
                    <a:pt x="12965" y="22825"/>
                    <a:pt x="12874" y="22734"/>
                  </a:cubicBezTo>
                  <a:cubicBezTo>
                    <a:pt x="12828" y="22666"/>
                    <a:pt x="12783" y="22643"/>
                    <a:pt x="12737" y="22620"/>
                  </a:cubicBezTo>
                  <a:lnTo>
                    <a:pt x="12669" y="22620"/>
                  </a:lnTo>
                  <a:cubicBezTo>
                    <a:pt x="12600" y="22597"/>
                    <a:pt x="12555" y="22597"/>
                    <a:pt x="12486" y="22574"/>
                  </a:cubicBezTo>
                  <a:cubicBezTo>
                    <a:pt x="12463" y="22574"/>
                    <a:pt x="12440" y="22551"/>
                    <a:pt x="12395" y="22551"/>
                  </a:cubicBezTo>
                  <a:cubicBezTo>
                    <a:pt x="12281" y="22529"/>
                    <a:pt x="12144" y="22483"/>
                    <a:pt x="12030" y="22460"/>
                  </a:cubicBezTo>
                  <a:lnTo>
                    <a:pt x="11984" y="22437"/>
                  </a:lnTo>
                  <a:cubicBezTo>
                    <a:pt x="11938" y="22414"/>
                    <a:pt x="11870" y="22392"/>
                    <a:pt x="11824" y="22369"/>
                  </a:cubicBezTo>
                  <a:lnTo>
                    <a:pt x="11641" y="22300"/>
                  </a:lnTo>
                  <a:lnTo>
                    <a:pt x="11527" y="22255"/>
                  </a:lnTo>
                  <a:cubicBezTo>
                    <a:pt x="11413" y="22232"/>
                    <a:pt x="11322" y="22186"/>
                    <a:pt x="11231" y="22141"/>
                  </a:cubicBezTo>
                  <a:cubicBezTo>
                    <a:pt x="11025" y="22049"/>
                    <a:pt x="10820" y="21935"/>
                    <a:pt x="10683" y="21844"/>
                  </a:cubicBezTo>
                  <a:lnTo>
                    <a:pt x="10569" y="21775"/>
                  </a:lnTo>
                  <a:cubicBezTo>
                    <a:pt x="10455" y="21707"/>
                    <a:pt x="10340" y="21638"/>
                    <a:pt x="10226" y="21570"/>
                  </a:cubicBezTo>
                  <a:cubicBezTo>
                    <a:pt x="10044" y="21456"/>
                    <a:pt x="9861" y="21319"/>
                    <a:pt x="9701" y="21182"/>
                  </a:cubicBezTo>
                  <a:lnTo>
                    <a:pt x="9610" y="21136"/>
                  </a:lnTo>
                  <a:cubicBezTo>
                    <a:pt x="9519" y="21068"/>
                    <a:pt x="9427" y="20976"/>
                    <a:pt x="9313" y="20908"/>
                  </a:cubicBezTo>
                  <a:lnTo>
                    <a:pt x="9290" y="20885"/>
                  </a:lnTo>
                  <a:lnTo>
                    <a:pt x="9017" y="20703"/>
                  </a:lnTo>
                  <a:cubicBezTo>
                    <a:pt x="8880" y="20588"/>
                    <a:pt x="8743" y="20497"/>
                    <a:pt x="8606" y="20406"/>
                  </a:cubicBezTo>
                  <a:lnTo>
                    <a:pt x="8423" y="20292"/>
                  </a:lnTo>
                  <a:cubicBezTo>
                    <a:pt x="8218" y="20132"/>
                    <a:pt x="8012" y="19995"/>
                    <a:pt x="7784" y="19858"/>
                  </a:cubicBezTo>
                  <a:lnTo>
                    <a:pt x="7647" y="19744"/>
                  </a:lnTo>
                  <a:lnTo>
                    <a:pt x="7601" y="19721"/>
                  </a:lnTo>
                  <a:lnTo>
                    <a:pt x="7533" y="19675"/>
                  </a:lnTo>
                  <a:cubicBezTo>
                    <a:pt x="7396" y="19584"/>
                    <a:pt x="7282" y="19493"/>
                    <a:pt x="7168" y="19402"/>
                  </a:cubicBezTo>
                  <a:cubicBezTo>
                    <a:pt x="7054" y="19310"/>
                    <a:pt x="6939" y="19219"/>
                    <a:pt x="6825" y="19105"/>
                  </a:cubicBezTo>
                  <a:lnTo>
                    <a:pt x="6574" y="18899"/>
                  </a:lnTo>
                  <a:lnTo>
                    <a:pt x="6392" y="18762"/>
                  </a:lnTo>
                  <a:cubicBezTo>
                    <a:pt x="6232" y="18625"/>
                    <a:pt x="6072" y="18489"/>
                    <a:pt x="5912" y="18352"/>
                  </a:cubicBezTo>
                  <a:cubicBezTo>
                    <a:pt x="5867" y="18306"/>
                    <a:pt x="5798" y="18260"/>
                    <a:pt x="5730" y="18215"/>
                  </a:cubicBezTo>
                  <a:cubicBezTo>
                    <a:pt x="5593" y="18078"/>
                    <a:pt x="5456" y="17964"/>
                    <a:pt x="5342" y="17827"/>
                  </a:cubicBezTo>
                  <a:lnTo>
                    <a:pt x="5296" y="17781"/>
                  </a:lnTo>
                  <a:lnTo>
                    <a:pt x="5205" y="17690"/>
                  </a:lnTo>
                  <a:cubicBezTo>
                    <a:pt x="5159" y="17644"/>
                    <a:pt x="5113" y="17598"/>
                    <a:pt x="5068" y="17553"/>
                  </a:cubicBezTo>
                  <a:cubicBezTo>
                    <a:pt x="5045" y="17530"/>
                    <a:pt x="5022" y="17507"/>
                    <a:pt x="4999" y="17484"/>
                  </a:cubicBezTo>
                  <a:cubicBezTo>
                    <a:pt x="4885" y="17370"/>
                    <a:pt x="4748" y="17256"/>
                    <a:pt x="4634" y="17119"/>
                  </a:cubicBezTo>
                  <a:lnTo>
                    <a:pt x="4246" y="16663"/>
                  </a:lnTo>
                  <a:lnTo>
                    <a:pt x="4178" y="16594"/>
                  </a:lnTo>
                  <a:cubicBezTo>
                    <a:pt x="4132" y="16548"/>
                    <a:pt x="4109" y="16503"/>
                    <a:pt x="4063" y="16457"/>
                  </a:cubicBezTo>
                  <a:cubicBezTo>
                    <a:pt x="4041" y="16434"/>
                    <a:pt x="3995" y="16389"/>
                    <a:pt x="3949" y="16343"/>
                  </a:cubicBezTo>
                  <a:cubicBezTo>
                    <a:pt x="3927" y="16297"/>
                    <a:pt x="3881" y="16274"/>
                    <a:pt x="3858" y="16229"/>
                  </a:cubicBezTo>
                  <a:cubicBezTo>
                    <a:pt x="3744" y="16092"/>
                    <a:pt x="3607" y="15955"/>
                    <a:pt x="3470" y="15818"/>
                  </a:cubicBezTo>
                  <a:cubicBezTo>
                    <a:pt x="3402" y="15772"/>
                    <a:pt x="3356" y="15704"/>
                    <a:pt x="3310" y="15658"/>
                  </a:cubicBezTo>
                  <a:cubicBezTo>
                    <a:pt x="3265" y="15613"/>
                    <a:pt x="3219" y="15567"/>
                    <a:pt x="3173" y="15521"/>
                  </a:cubicBezTo>
                  <a:lnTo>
                    <a:pt x="3128" y="15476"/>
                  </a:lnTo>
                  <a:lnTo>
                    <a:pt x="3105" y="15453"/>
                  </a:lnTo>
                  <a:cubicBezTo>
                    <a:pt x="3059" y="15407"/>
                    <a:pt x="3014" y="15339"/>
                    <a:pt x="2968" y="15293"/>
                  </a:cubicBezTo>
                  <a:lnTo>
                    <a:pt x="2854" y="15133"/>
                  </a:lnTo>
                  <a:cubicBezTo>
                    <a:pt x="2785" y="15042"/>
                    <a:pt x="2740" y="14973"/>
                    <a:pt x="2694" y="14905"/>
                  </a:cubicBezTo>
                  <a:cubicBezTo>
                    <a:pt x="2740" y="14837"/>
                    <a:pt x="2717" y="14745"/>
                    <a:pt x="2671" y="14677"/>
                  </a:cubicBezTo>
                  <a:cubicBezTo>
                    <a:pt x="2648" y="14631"/>
                    <a:pt x="2603" y="14585"/>
                    <a:pt x="2534" y="14585"/>
                  </a:cubicBezTo>
                  <a:cubicBezTo>
                    <a:pt x="2511" y="14585"/>
                    <a:pt x="2511" y="14563"/>
                    <a:pt x="2489" y="14563"/>
                  </a:cubicBezTo>
                  <a:cubicBezTo>
                    <a:pt x="2466" y="14563"/>
                    <a:pt x="2420" y="14585"/>
                    <a:pt x="2374" y="14608"/>
                  </a:cubicBezTo>
                  <a:lnTo>
                    <a:pt x="2352" y="14608"/>
                  </a:lnTo>
                  <a:cubicBezTo>
                    <a:pt x="2329" y="14631"/>
                    <a:pt x="2306" y="14631"/>
                    <a:pt x="2283" y="14631"/>
                  </a:cubicBezTo>
                  <a:cubicBezTo>
                    <a:pt x="2215" y="14677"/>
                    <a:pt x="2146" y="14700"/>
                    <a:pt x="2055" y="14745"/>
                  </a:cubicBezTo>
                  <a:lnTo>
                    <a:pt x="1986" y="14791"/>
                  </a:lnTo>
                  <a:lnTo>
                    <a:pt x="1918" y="14814"/>
                  </a:lnTo>
                  <a:cubicBezTo>
                    <a:pt x="1827" y="14859"/>
                    <a:pt x="1758" y="14882"/>
                    <a:pt x="1712" y="14905"/>
                  </a:cubicBezTo>
                  <a:cubicBezTo>
                    <a:pt x="1621" y="14928"/>
                    <a:pt x="1553" y="14951"/>
                    <a:pt x="1461" y="14973"/>
                  </a:cubicBezTo>
                  <a:cubicBezTo>
                    <a:pt x="1324" y="15019"/>
                    <a:pt x="1210" y="15042"/>
                    <a:pt x="1096" y="15065"/>
                  </a:cubicBezTo>
                  <a:lnTo>
                    <a:pt x="1051" y="15065"/>
                  </a:lnTo>
                  <a:lnTo>
                    <a:pt x="982" y="15088"/>
                  </a:lnTo>
                  <a:cubicBezTo>
                    <a:pt x="685" y="15156"/>
                    <a:pt x="411" y="15179"/>
                    <a:pt x="160" y="15202"/>
                  </a:cubicBezTo>
                  <a:cubicBezTo>
                    <a:pt x="69" y="15225"/>
                    <a:pt x="1" y="15293"/>
                    <a:pt x="1" y="15384"/>
                  </a:cubicBezTo>
                  <a:cubicBezTo>
                    <a:pt x="1" y="15430"/>
                    <a:pt x="23" y="15453"/>
                    <a:pt x="46" y="15476"/>
                  </a:cubicBezTo>
                  <a:cubicBezTo>
                    <a:pt x="46" y="15498"/>
                    <a:pt x="46" y="15521"/>
                    <a:pt x="46" y="15544"/>
                  </a:cubicBezTo>
                  <a:cubicBezTo>
                    <a:pt x="69" y="15590"/>
                    <a:pt x="92" y="15635"/>
                    <a:pt x="115" y="15681"/>
                  </a:cubicBezTo>
                  <a:lnTo>
                    <a:pt x="183" y="15750"/>
                  </a:lnTo>
                  <a:cubicBezTo>
                    <a:pt x="229" y="15818"/>
                    <a:pt x="274" y="15864"/>
                    <a:pt x="297" y="15932"/>
                  </a:cubicBezTo>
                  <a:lnTo>
                    <a:pt x="389" y="16069"/>
                  </a:lnTo>
                  <a:cubicBezTo>
                    <a:pt x="434" y="16138"/>
                    <a:pt x="480" y="16206"/>
                    <a:pt x="526" y="16274"/>
                  </a:cubicBezTo>
                  <a:cubicBezTo>
                    <a:pt x="571" y="16320"/>
                    <a:pt x="617" y="16366"/>
                    <a:pt x="640" y="16434"/>
                  </a:cubicBezTo>
                  <a:cubicBezTo>
                    <a:pt x="708" y="16526"/>
                    <a:pt x="777" y="16617"/>
                    <a:pt x="845" y="16708"/>
                  </a:cubicBezTo>
                  <a:cubicBezTo>
                    <a:pt x="845" y="16754"/>
                    <a:pt x="868" y="16777"/>
                    <a:pt x="891" y="16799"/>
                  </a:cubicBezTo>
                  <a:cubicBezTo>
                    <a:pt x="1005" y="17051"/>
                    <a:pt x="1142" y="17279"/>
                    <a:pt x="1302" y="17484"/>
                  </a:cubicBezTo>
                  <a:cubicBezTo>
                    <a:pt x="1347" y="17576"/>
                    <a:pt x="1416" y="17667"/>
                    <a:pt x="1484" y="17735"/>
                  </a:cubicBezTo>
                  <a:cubicBezTo>
                    <a:pt x="1598" y="17849"/>
                    <a:pt x="1712" y="18009"/>
                    <a:pt x="1872" y="18215"/>
                  </a:cubicBezTo>
                  <a:lnTo>
                    <a:pt x="1895" y="18237"/>
                  </a:lnTo>
                  <a:cubicBezTo>
                    <a:pt x="1918" y="18283"/>
                    <a:pt x="1941" y="18306"/>
                    <a:pt x="1964" y="18329"/>
                  </a:cubicBezTo>
                  <a:cubicBezTo>
                    <a:pt x="2032" y="18420"/>
                    <a:pt x="2101" y="18489"/>
                    <a:pt x="2169" y="18580"/>
                  </a:cubicBezTo>
                  <a:cubicBezTo>
                    <a:pt x="2237" y="18648"/>
                    <a:pt x="2306" y="18717"/>
                    <a:pt x="2352" y="18785"/>
                  </a:cubicBezTo>
                  <a:cubicBezTo>
                    <a:pt x="2420" y="18877"/>
                    <a:pt x="2489" y="18945"/>
                    <a:pt x="2557" y="19036"/>
                  </a:cubicBezTo>
                  <a:lnTo>
                    <a:pt x="2625" y="19105"/>
                  </a:lnTo>
                  <a:cubicBezTo>
                    <a:pt x="2648" y="19128"/>
                    <a:pt x="2671" y="19128"/>
                    <a:pt x="2694" y="19150"/>
                  </a:cubicBezTo>
                  <a:cubicBezTo>
                    <a:pt x="2717" y="19150"/>
                    <a:pt x="2762" y="19173"/>
                    <a:pt x="2785" y="19173"/>
                  </a:cubicBezTo>
                  <a:cubicBezTo>
                    <a:pt x="2808" y="19173"/>
                    <a:pt x="2831" y="19150"/>
                    <a:pt x="2854" y="19150"/>
                  </a:cubicBezTo>
                  <a:cubicBezTo>
                    <a:pt x="2945" y="19265"/>
                    <a:pt x="3036" y="19379"/>
                    <a:pt x="3150" y="19516"/>
                  </a:cubicBezTo>
                  <a:lnTo>
                    <a:pt x="3196" y="19561"/>
                  </a:lnTo>
                  <a:lnTo>
                    <a:pt x="3265" y="19630"/>
                  </a:lnTo>
                  <a:cubicBezTo>
                    <a:pt x="3333" y="19698"/>
                    <a:pt x="3402" y="19767"/>
                    <a:pt x="3470" y="19835"/>
                  </a:cubicBezTo>
                  <a:lnTo>
                    <a:pt x="3493" y="19858"/>
                  </a:lnTo>
                  <a:lnTo>
                    <a:pt x="3584" y="19949"/>
                  </a:lnTo>
                  <a:lnTo>
                    <a:pt x="3630" y="19995"/>
                  </a:lnTo>
                  <a:lnTo>
                    <a:pt x="3675" y="20041"/>
                  </a:lnTo>
                  <a:cubicBezTo>
                    <a:pt x="3744" y="20132"/>
                    <a:pt x="3835" y="20200"/>
                    <a:pt x="3904" y="20292"/>
                  </a:cubicBezTo>
                  <a:cubicBezTo>
                    <a:pt x="4086" y="20429"/>
                    <a:pt x="4337" y="20680"/>
                    <a:pt x="4634" y="20885"/>
                  </a:cubicBezTo>
                  <a:lnTo>
                    <a:pt x="4725" y="20954"/>
                  </a:lnTo>
                  <a:cubicBezTo>
                    <a:pt x="4794" y="21022"/>
                    <a:pt x="4885" y="21091"/>
                    <a:pt x="4977" y="21159"/>
                  </a:cubicBezTo>
                  <a:lnTo>
                    <a:pt x="5113" y="21273"/>
                  </a:lnTo>
                  <a:cubicBezTo>
                    <a:pt x="5159" y="21342"/>
                    <a:pt x="5228" y="21387"/>
                    <a:pt x="5296" y="21433"/>
                  </a:cubicBezTo>
                  <a:cubicBezTo>
                    <a:pt x="5501" y="21616"/>
                    <a:pt x="5730" y="21775"/>
                    <a:pt x="5935" y="21890"/>
                  </a:cubicBezTo>
                  <a:cubicBezTo>
                    <a:pt x="6095" y="22004"/>
                    <a:pt x="6255" y="22141"/>
                    <a:pt x="6414" y="22255"/>
                  </a:cubicBezTo>
                  <a:lnTo>
                    <a:pt x="6506" y="22300"/>
                  </a:lnTo>
                  <a:cubicBezTo>
                    <a:pt x="6574" y="22369"/>
                    <a:pt x="6666" y="22437"/>
                    <a:pt x="6757" y="22483"/>
                  </a:cubicBezTo>
                  <a:lnTo>
                    <a:pt x="6825" y="22551"/>
                  </a:lnTo>
                  <a:lnTo>
                    <a:pt x="6894" y="22597"/>
                  </a:lnTo>
                  <a:cubicBezTo>
                    <a:pt x="7122" y="22780"/>
                    <a:pt x="7373" y="22962"/>
                    <a:pt x="7716" y="23145"/>
                  </a:cubicBezTo>
                  <a:cubicBezTo>
                    <a:pt x="7807" y="23213"/>
                    <a:pt x="7898" y="23259"/>
                    <a:pt x="8012" y="23328"/>
                  </a:cubicBezTo>
                  <a:lnTo>
                    <a:pt x="8058" y="23350"/>
                  </a:lnTo>
                  <a:lnTo>
                    <a:pt x="8149" y="23396"/>
                  </a:lnTo>
                  <a:cubicBezTo>
                    <a:pt x="8263" y="23464"/>
                    <a:pt x="8377" y="23533"/>
                    <a:pt x="8492" y="23601"/>
                  </a:cubicBezTo>
                  <a:lnTo>
                    <a:pt x="8583" y="23647"/>
                  </a:lnTo>
                  <a:cubicBezTo>
                    <a:pt x="8743" y="23738"/>
                    <a:pt x="8880" y="23830"/>
                    <a:pt x="9017" y="23898"/>
                  </a:cubicBezTo>
                  <a:lnTo>
                    <a:pt x="9131" y="23967"/>
                  </a:lnTo>
                  <a:lnTo>
                    <a:pt x="9245" y="24012"/>
                  </a:lnTo>
                  <a:lnTo>
                    <a:pt x="9427" y="24149"/>
                  </a:lnTo>
                  <a:cubicBezTo>
                    <a:pt x="9542" y="24218"/>
                    <a:pt x="9633" y="24286"/>
                    <a:pt x="9724" y="24355"/>
                  </a:cubicBezTo>
                  <a:lnTo>
                    <a:pt x="9793" y="24400"/>
                  </a:lnTo>
                  <a:cubicBezTo>
                    <a:pt x="9930" y="24469"/>
                    <a:pt x="10044" y="24560"/>
                    <a:pt x="10181" y="24629"/>
                  </a:cubicBezTo>
                  <a:lnTo>
                    <a:pt x="10295" y="24697"/>
                  </a:lnTo>
                  <a:cubicBezTo>
                    <a:pt x="10340" y="24720"/>
                    <a:pt x="10386" y="24743"/>
                    <a:pt x="10432" y="24743"/>
                  </a:cubicBezTo>
                  <a:lnTo>
                    <a:pt x="10477" y="24743"/>
                  </a:lnTo>
                  <a:cubicBezTo>
                    <a:pt x="10523" y="24743"/>
                    <a:pt x="10592" y="24720"/>
                    <a:pt x="10637" y="24697"/>
                  </a:cubicBezTo>
                  <a:cubicBezTo>
                    <a:pt x="10660" y="24674"/>
                    <a:pt x="10683" y="24651"/>
                    <a:pt x="10706" y="24651"/>
                  </a:cubicBezTo>
                  <a:cubicBezTo>
                    <a:pt x="10774" y="24583"/>
                    <a:pt x="10820" y="24560"/>
                    <a:pt x="10865" y="24537"/>
                  </a:cubicBezTo>
                  <a:lnTo>
                    <a:pt x="10888" y="24514"/>
                  </a:lnTo>
                  <a:cubicBezTo>
                    <a:pt x="11025" y="24423"/>
                    <a:pt x="11139" y="24355"/>
                    <a:pt x="11253" y="24286"/>
                  </a:cubicBezTo>
                  <a:cubicBezTo>
                    <a:pt x="11436" y="24195"/>
                    <a:pt x="11573" y="24081"/>
                    <a:pt x="11710" y="23967"/>
                  </a:cubicBezTo>
                  <a:cubicBezTo>
                    <a:pt x="11801" y="23921"/>
                    <a:pt x="11870" y="23852"/>
                    <a:pt x="11961" y="23784"/>
                  </a:cubicBezTo>
                  <a:cubicBezTo>
                    <a:pt x="11984" y="23761"/>
                    <a:pt x="12007" y="23738"/>
                    <a:pt x="12007" y="23716"/>
                  </a:cubicBezTo>
                  <a:lnTo>
                    <a:pt x="12075" y="23647"/>
                  </a:lnTo>
                  <a:cubicBezTo>
                    <a:pt x="12144" y="23601"/>
                    <a:pt x="12189" y="23556"/>
                    <a:pt x="12258" y="23510"/>
                  </a:cubicBezTo>
                  <a:cubicBezTo>
                    <a:pt x="12349" y="23442"/>
                    <a:pt x="12418" y="23396"/>
                    <a:pt x="12486" y="23350"/>
                  </a:cubicBezTo>
                  <a:lnTo>
                    <a:pt x="12532" y="23328"/>
                  </a:lnTo>
                  <a:lnTo>
                    <a:pt x="12532" y="23328"/>
                  </a:lnTo>
                  <a:cubicBezTo>
                    <a:pt x="12463" y="23419"/>
                    <a:pt x="12440" y="23533"/>
                    <a:pt x="12463" y="23624"/>
                  </a:cubicBezTo>
                  <a:cubicBezTo>
                    <a:pt x="12395" y="23647"/>
                    <a:pt x="12349" y="23693"/>
                    <a:pt x="12303" y="23716"/>
                  </a:cubicBezTo>
                  <a:lnTo>
                    <a:pt x="12030" y="23921"/>
                  </a:lnTo>
                  <a:lnTo>
                    <a:pt x="11938" y="23989"/>
                  </a:lnTo>
                  <a:cubicBezTo>
                    <a:pt x="11847" y="24058"/>
                    <a:pt x="11756" y="24126"/>
                    <a:pt x="11664" y="24195"/>
                  </a:cubicBezTo>
                  <a:cubicBezTo>
                    <a:pt x="11550" y="24286"/>
                    <a:pt x="11459" y="24355"/>
                    <a:pt x="11345" y="24423"/>
                  </a:cubicBezTo>
                  <a:lnTo>
                    <a:pt x="11208" y="24514"/>
                  </a:lnTo>
                  <a:cubicBezTo>
                    <a:pt x="11071" y="24606"/>
                    <a:pt x="10934" y="24697"/>
                    <a:pt x="10797" y="24788"/>
                  </a:cubicBezTo>
                  <a:cubicBezTo>
                    <a:pt x="10706" y="24857"/>
                    <a:pt x="10637" y="24902"/>
                    <a:pt x="10546" y="24948"/>
                  </a:cubicBezTo>
                  <a:cubicBezTo>
                    <a:pt x="10569" y="25039"/>
                    <a:pt x="10569" y="25131"/>
                    <a:pt x="10523" y="25199"/>
                  </a:cubicBezTo>
                  <a:cubicBezTo>
                    <a:pt x="10477" y="25268"/>
                    <a:pt x="10409" y="25336"/>
                    <a:pt x="10340" y="25359"/>
                  </a:cubicBezTo>
                  <a:lnTo>
                    <a:pt x="10249" y="25359"/>
                  </a:lnTo>
                  <a:cubicBezTo>
                    <a:pt x="10204" y="25359"/>
                    <a:pt x="10135" y="25359"/>
                    <a:pt x="10067" y="25313"/>
                  </a:cubicBezTo>
                  <a:lnTo>
                    <a:pt x="9930" y="25382"/>
                  </a:lnTo>
                  <a:lnTo>
                    <a:pt x="9907" y="25382"/>
                  </a:lnTo>
                  <a:cubicBezTo>
                    <a:pt x="9861" y="25473"/>
                    <a:pt x="9838" y="25542"/>
                    <a:pt x="9861" y="25633"/>
                  </a:cubicBezTo>
                  <a:cubicBezTo>
                    <a:pt x="9884" y="25701"/>
                    <a:pt x="9907" y="25747"/>
                    <a:pt x="9952" y="25815"/>
                  </a:cubicBezTo>
                  <a:cubicBezTo>
                    <a:pt x="9975" y="25838"/>
                    <a:pt x="10044" y="25884"/>
                    <a:pt x="10067" y="25907"/>
                  </a:cubicBezTo>
                  <a:cubicBezTo>
                    <a:pt x="10089" y="25930"/>
                    <a:pt x="10112" y="25952"/>
                    <a:pt x="10158" y="25975"/>
                  </a:cubicBezTo>
                  <a:cubicBezTo>
                    <a:pt x="10181" y="25998"/>
                    <a:pt x="10226" y="26021"/>
                    <a:pt x="10272" y="26044"/>
                  </a:cubicBezTo>
                  <a:lnTo>
                    <a:pt x="10318" y="26067"/>
                  </a:lnTo>
                  <a:cubicBezTo>
                    <a:pt x="10409" y="26112"/>
                    <a:pt x="10500" y="26158"/>
                    <a:pt x="10592" y="26203"/>
                  </a:cubicBezTo>
                  <a:cubicBezTo>
                    <a:pt x="10706" y="26272"/>
                    <a:pt x="10797" y="26318"/>
                    <a:pt x="10888" y="26386"/>
                  </a:cubicBezTo>
                  <a:cubicBezTo>
                    <a:pt x="10980" y="26432"/>
                    <a:pt x="11094" y="26500"/>
                    <a:pt x="11185" y="26546"/>
                  </a:cubicBezTo>
                  <a:lnTo>
                    <a:pt x="11322" y="26614"/>
                  </a:lnTo>
                  <a:lnTo>
                    <a:pt x="11368" y="26637"/>
                  </a:lnTo>
                  <a:cubicBezTo>
                    <a:pt x="11413" y="26660"/>
                    <a:pt x="11459" y="26683"/>
                    <a:pt x="11505" y="26706"/>
                  </a:cubicBezTo>
                  <a:cubicBezTo>
                    <a:pt x="11573" y="26751"/>
                    <a:pt x="11641" y="26797"/>
                    <a:pt x="11710" y="26820"/>
                  </a:cubicBezTo>
                  <a:cubicBezTo>
                    <a:pt x="11847" y="26888"/>
                    <a:pt x="11984" y="26957"/>
                    <a:pt x="12189" y="27025"/>
                  </a:cubicBezTo>
                  <a:cubicBezTo>
                    <a:pt x="12349" y="27071"/>
                    <a:pt x="12509" y="27116"/>
                    <a:pt x="12691" y="27139"/>
                  </a:cubicBezTo>
                  <a:cubicBezTo>
                    <a:pt x="12828" y="27162"/>
                    <a:pt x="12988" y="27162"/>
                    <a:pt x="13125" y="27185"/>
                  </a:cubicBezTo>
                  <a:lnTo>
                    <a:pt x="13262" y="27185"/>
                  </a:lnTo>
                  <a:cubicBezTo>
                    <a:pt x="13376" y="27185"/>
                    <a:pt x="13468" y="27208"/>
                    <a:pt x="13582" y="27208"/>
                  </a:cubicBezTo>
                  <a:lnTo>
                    <a:pt x="13696" y="27208"/>
                  </a:lnTo>
                  <a:cubicBezTo>
                    <a:pt x="13810" y="27208"/>
                    <a:pt x="13947" y="27208"/>
                    <a:pt x="14061" y="27185"/>
                  </a:cubicBezTo>
                  <a:lnTo>
                    <a:pt x="15020" y="27185"/>
                  </a:lnTo>
                  <a:cubicBezTo>
                    <a:pt x="15157" y="27162"/>
                    <a:pt x="15294" y="27162"/>
                    <a:pt x="15453" y="27162"/>
                  </a:cubicBezTo>
                  <a:cubicBezTo>
                    <a:pt x="15590" y="27162"/>
                    <a:pt x="15704" y="27162"/>
                    <a:pt x="15841" y="27139"/>
                  </a:cubicBezTo>
                  <a:cubicBezTo>
                    <a:pt x="16001" y="27139"/>
                    <a:pt x="16184" y="27116"/>
                    <a:pt x="16321" y="27071"/>
                  </a:cubicBezTo>
                  <a:cubicBezTo>
                    <a:pt x="16389" y="27071"/>
                    <a:pt x="16435" y="27071"/>
                    <a:pt x="16480" y="27048"/>
                  </a:cubicBezTo>
                  <a:cubicBezTo>
                    <a:pt x="16595" y="27025"/>
                    <a:pt x="16686" y="27025"/>
                    <a:pt x="16777" y="27002"/>
                  </a:cubicBezTo>
                  <a:cubicBezTo>
                    <a:pt x="17051" y="26934"/>
                    <a:pt x="17348" y="26843"/>
                    <a:pt x="17690" y="26706"/>
                  </a:cubicBezTo>
                  <a:lnTo>
                    <a:pt x="17759" y="26683"/>
                  </a:lnTo>
                  <a:cubicBezTo>
                    <a:pt x="17804" y="26660"/>
                    <a:pt x="17873" y="26637"/>
                    <a:pt x="17918" y="26614"/>
                  </a:cubicBezTo>
                  <a:cubicBezTo>
                    <a:pt x="17964" y="26592"/>
                    <a:pt x="18010" y="26569"/>
                    <a:pt x="18055" y="26569"/>
                  </a:cubicBezTo>
                  <a:lnTo>
                    <a:pt x="18147" y="26523"/>
                  </a:lnTo>
                  <a:cubicBezTo>
                    <a:pt x="18306" y="26455"/>
                    <a:pt x="18443" y="26386"/>
                    <a:pt x="18580" y="26318"/>
                  </a:cubicBezTo>
                  <a:cubicBezTo>
                    <a:pt x="18854" y="26181"/>
                    <a:pt x="19105" y="26044"/>
                    <a:pt x="19356" y="25907"/>
                  </a:cubicBezTo>
                  <a:cubicBezTo>
                    <a:pt x="19539" y="25838"/>
                    <a:pt x="19676" y="25724"/>
                    <a:pt x="19836" y="25610"/>
                  </a:cubicBezTo>
                  <a:lnTo>
                    <a:pt x="19927" y="25519"/>
                  </a:lnTo>
                  <a:cubicBezTo>
                    <a:pt x="20155" y="25359"/>
                    <a:pt x="20338" y="25154"/>
                    <a:pt x="20543" y="24971"/>
                  </a:cubicBezTo>
                  <a:cubicBezTo>
                    <a:pt x="20726" y="24788"/>
                    <a:pt x="20931" y="24560"/>
                    <a:pt x="21160" y="24332"/>
                  </a:cubicBezTo>
                  <a:lnTo>
                    <a:pt x="21228" y="24241"/>
                  </a:lnTo>
                  <a:cubicBezTo>
                    <a:pt x="21297" y="24149"/>
                    <a:pt x="21388" y="24081"/>
                    <a:pt x="21456" y="23989"/>
                  </a:cubicBezTo>
                  <a:cubicBezTo>
                    <a:pt x="21502" y="23944"/>
                    <a:pt x="21525" y="23921"/>
                    <a:pt x="21525" y="23898"/>
                  </a:cubicBezTo>
                  <a:cubicBezTo>
                    <a:pt x="21593" y="23830"/>
                    <a:pt x="21662" y="23761"/>
                    <a:pt x="21730" y="23670"/>
                  </a:cubicBezTo>
                  <a:lnTo>
                    <a:pt x="21913" y="23464"/>
                  </a:lnTo>
                  <a:cubicBezTo>
                    <a:pt x="22027" y="23305"/>
                    <a:pt x="22164" y="23145"/>
                    <a:pt x="22278" y="23008"/>
                  </a:cubicBezTo>
                  <a:cubicBezTo>
                    <a:pt x="22438" y="22803"/>
                    <a:pt x="22598" y="22597"/>
                    <a:pt x="22803" y="22300"/>
                  </a:cubicBezTo>
                  <a:cubicBezTo>
                    <a:pt x="22940" y="22095"/>
                    <a:pt x="23100" y="21867"/>
                    <a:pt x="23237" y="21638"/>
                  </a:cubicBezTo>
                  <a:lnTo>
                    <a:pt x="23282" y="21547"/>
                  </a:lnTo>
                  <a:lnTo>
                    <a:pt x="23397" y="21387"/>
                  </a:lnTo>
                  <a:cubicBezTo>
                    <a:pt x="23465" y="21250"/>
                    <a:pt x="23556" y="21113"/>
                    <a:pt x="23625" y="20999"/>
                  </a:cubicBezTo>
                  <a:cubicBezTo>
                    <a:pt x="23716" y="20840"/>
                    <a:pt x="23807" y="20680"/>
                    <a:pt x="23899" y="20543"/>
                  </a:cubicBezTo>
                  <a:lnTo>
                    <a:pt x="23967" y="20429"/>
                  </a:lnTo>
                  <a:cubicBezTo>
                    <a:pt x="24036" y="20292"/>
                    <a:pt x="24104" y="20155"/>
                    <a:pt x="24173" y="20018"/>
                  </a:cubicBezTo>
                  <a:lnTo>
                    <a:pt x="24264" y="19881"/>
                  </a:lnTo>
                  <a:cubicBezTo>
                    <a:pt x="24355" y="19675"/>
                    <a:pt x="24469" y="19470"/>
                    <a:pt x="24561" y="19287"/>
                  </a:cubicBezTo>
                  <a:cubicBezTo>
                    <a:pt x="24561" y="19287"/>
                    <a:pt x="24561" y="19265"/>
                    <a:pt x="24561" y="19242"/>
                  </a:cubicBezTo>
                  <a:lnTo>
                    <a:pt x="24583" y="19242"/>
                  </a:lnTo>
                  <a:cubicBezTo>
                    <a:pt x="24629" y="19105"/>
                    <a:pt x="24698" y="18991"/>
                    <a:pt x="24743" y="18899"/>
                  </a:cubicBezTo>
                  <a:lnTo>
                    <a:pt x="24812" y="18717"/>
                  </a:lnTo>
                  <a:lnTo>
                    <a:pt x="24971" y="18420"/>
                  </a:lnTo>
                  <a:cubicBezTo>
                    <a:pt x="25063" y="18237"/>
                    <a:pt x="25154" y="18055"/>
                    <a:pt x="25245" y="17895"/>
                  </a:cubicBezTo>
                  <a:cubicBezTo>
                    <a:pt x="25382" y="17598"/>
                    <a:pt x="25519" y="17302"/>
                    <a:pt x="25656" y="17005"/>
                  </a:cubicBezTo>
                  <a:cubicBezTo>
                    <a:pt x="25679" y="16936"/>
                    <a:pt x="25725" y="16868"/>
                    <a:pt x="25748" y="16799"/>
                  </a:cubicBezTo>
                  <a:lnTo>
                    <a:pt x="25839" y="16594"/>
                  </a:lnTo>
                  <a:lnTo>
                    <a:pt x="25862" y="16526"/>
                  </a:lnTo>
                  <a:cubicBezTo>
                    <a:pt x="25907" y="16411"/>
                    <a:pt x="25953" y="16297"/>
                    <a:pt x="26021" y="16183"/>
                  </a:cubicBezTo>
                  <a:cubicBezTo>
                    <a:pt x="26044" y="16115"/>
                    <a:pt x="26067" y="16046"/>
                    <a:pt x="26090" y="15978"/>
                  </a:cubicBezTo>
                  <a:lnTo>
                    <a:pt x="26113" y="15978"/>
                  </a:lnTo>
                  <a:cubicBezTo>
                    <a:pt x="26204" y="15978"/>
                    <a:pt x="26250" y="15978"/>
                    <a:pt x="26295" y="15932"/>
                  </a:cubicBezTo>
                  <a:cubicBezTo>
                    <a:pt x="26364" y="15886"/>
                    <a:pt x="26387" y="15818"/>
                    <a:pt x="26409" y="15750"/>
                  </a:cubicBezTo>
                  <a:cubicBezTo>
                    <a:pt x="26455" y="15658"/>
                    <a:pt x="26501" y="15590"/>
                    <a:pt x="26524" y="15498"/>
                  </a:cubicBezTo>
                  <a:cubicBezTo>
                    <a:pt x="26592" y="15384"/>
                    <a:pt x="26638" y="15270"/>
                    <a:pt x="26683" y="15156"/>
                  </a:cubicBezTo>
                  <a:cubicBezTo>
                    <a:pt x="26729" y="15065"/>
                    <a:pt x="26775" y="14973"/>
                    <a:pt x="26820" y="14882"/>
                  </a:cubicBezTo>
                  <a:cubicBezTo>
                    <a:pt x="26934" y="14654"/>
                    <a:pt x="27071" y="14426"/>
                    <a:pt x="27163" y="14175"/>
                  </a:cubicBezTo>
                  <a:cubicBezTo>
                    <a:pt x="27277" y="13901"/>
                    <a:pt x="27391" y="13604"/>
                    <a:pt x="27505" y="13239"/>
                  </a:cubicBezTo>
                  <a:cubicBezTo>
                    <a:pt x="27574" y="12988"/>
                    <a:pt x="27688" y="12668"/>
                    <a:pt x="27756" y="12326"/>
                  </a:cubicBezTo>
                  <a:lnTo>
                    <a:pt x="27779" y="12303"/>
                  </a:lnTo>
                  <a:cubicBezTo>
                    <a:pt x="27802" y="12234"/>
                    <a:pt x="27825" y="12166"/>
                    <a:pt x="27847" y="12097"/>
                  </a:cubicBezTo>
                  <a:cubicBezTo>
                    <a:pt x="27939" y="11892"/>
                    <a:pt x="28007" y="11664"/>
                    <a:pt x="28099" y="11458"/>
                  </a:cubicBezTo>
                  <a:lnTo>
                    <a:pt x="28213" y="11207"/>
                  </a:lnTo>
                  <a:cubicBezTo>
                    <a:pt x="28304" y="10933"/>
                    <a:pt x="28395" y="10659"/>
                    <a:pt x="28464" y="10340"/>
                  </a:cubicBezTo>
                  <a:cubicBezTo>
                    <a:pt x="28532" y="10020"/>
                    <a:pt x="28578" y="9701"/>
                    <a:pt x="28624" y="9381"/>
                  </a:cubicBezTo>
                  <a:cubicBezTo>
                    <a:pt x="28646" y="9153"/>
                    <a:pt x="28692" y="8833"/>
                    <a:pt x="28669" y="8537"/>
                  </a:cubicBezTo>
                  <a:cubicBezTo>
                    <a:pt x="28669" y="8400"/>
                    <a:pt x="28669" y="8263"/>
                    <a:pt x="28646" y="8149"/>
                  </a:cubicBezTo>
                  <a:cubicBezTo>
                    <a:pt x="28646" y="8057"/>
                    <a:pt x="28646" y="7966"/>
                    <a:pt x="28624" y="7898"/>
                  </a:cubicBezTo>
                  <a:cubicBezTo>
                    <a:pt x="28624" y="7863"/>
                    <a:pt x="28624" y="7835"/>
                    <a:pt x="28624" y="7806"/>
                  </a:cubicBezTo>
                  <a:cubicBezTo>
                    <a:pt x="28624" y="7692"/>
                    <a:pt x="28601" y="7578"/>
                    <a:pt x="28601" y="7464"/>
                  </a:cubicBezTo>
                  <a:cubicBezTo>
                    <a:pt x="28601" y="7373"/>
                    <a:pt x="28601" y="7281"/>
                    <a:pt x="28601" y="7190"/>
                  </a:cubicBezTo>
                  <a:cubicBezTo>
                    <a:pt x="28601" y="7167"/>
                    <a:pt x="28601" y="7167"/>
                    <a:pt x="28578" y="7167"/>
                  </a:cubicBezTo>
                  <a:cubicBezTo>
                    <a:pt x="28578" y="7167"/>
                    <a:pt x="28578" y="7144"/>
                    <a:pt x="28578" y="7144"/>
                  </a:cubicBezTo>
                  <a:cubicBezTo>
                    <a:pt x="28578" y="7030"/>
                    <a:pt x="28555" y="6893"/>
                    <a:pt x="28532" y="6734"/>
                  </a:cubicBezTo>
                  <a:cubicBezTo>
                    <a:pt x="28532" y="6665"/>
                    <a:pt x="28509" y="6597"/>
                    <a:pt x="28487" y="6505"/>
                  </a:cubicBezTo>
                  <a:lnTo>
                    <a:pt x="28487" y="6437"/>
                  </a:lnTo>
                  <a:lnTo>
                    <a:pt x="28464" y="6346"/>
                  </a:lnTo>
                  <a:cubicBezTo>
                    <a:pt x="28441" y="6277"/>
                    <a:pt x="28441" y="6231"/>
                    <a:pt x="28418" y="6163"/>
                  </a:cubicBezTo>
                  <a:cubicBezTo>
                    <a:pt x="28395" y="6094"/>
                    <a:pt x="28372" y="6049"/>
                    <a:pt x="28372" y="5980"/>
                  </a:cubicBezTo>
                  <a:lnTo>
                    <a:pt x="28327" y="5821"/>
                  </a:lnTo>
                  <a:cubicBezTo>
                    <a:pt x="28235" y="5524"/>
                    <a:pt x="28121" y="5227"/>
                    <a:pt x="27984" y="4930"/>
                  </a:cubicBezTo>
                  <a:lnTo>
                    <a:pt x="27893" y="4771"/>
                  </a:lnTo>
                  <a:cubicBezTo>
                    <a:pt x="27870" y="4702"/>
                    <a:pt x="27825" y="4611"/>
                    <a:pt x="27779" y="4542"/>
                  </a:cubicBezTo>
                  <a:cubicBezTo>
                    <a:pt x="27733" y="4405"/>
                    <a:pt x="27642" y="4291"/>
                    <a:pt x="27574" y="4200"/>
                  </a:cubicBezTo>
                  <a:cubicBezTo>
                    <a:pt x="27368" y="3880"/>
                    <a:pt x="27094" y="3538"/>
                    <a:pt x="26752" y="3150"/>
                  </a:cubicBezTo>
                  <a:cubicBezTo>
                    <a:pt x="26683" y="3081"/>
                    <a:pt x="26615" y="3013"/>
                    <a:pt x="26546" y="2945"/>
                  </a:cubicBezTo>
                  <a:cubicBezTo>
                    <a:pt x="26501" y="2876"/>
                    <a:pt x="26432" y="2830"/>
                    <a:pt x="26387" y="2762"/>
                  </a:cubicBezTo>
                  <a:lnTo>
                    <a:pt x="26341" y="2716"/>
                  </a:lnTo>
                  <a:cubicBezTo>
                    <a:pt x="26204" y="2579"/>
                    <a:pt x="26044" y="2442"/>
                    <a:pt x="25884" y="2305"/>
                  </a:cubicBezTo>
                  <a:lnTo>
                    <a:pt x="25748" y="2214"/>
                  </a:lnTo>
                  <a:cubicBezTo>
                    <a:pt x="25656" y="2123"/>
                    <a:pt x="25565" y="2009"/>
                    <a:pt x="25451" y="1917"/>
                  </a:cubicBezTo>
                  <a:lnTo>
                    <a:pt x="25428" y="1895"/>
                  </a:lnTo>
                  <a:cubicBezTo>
                    <a:pt x="25314" y="1780"/>
                    <a:pt x="25200" y="1689"/>
                    <a:pt x="25086" y="1575"/>
                  </a:cubicBezTo>
                  <a:lnTo>
                    <a:pt x="24994" y="1484"/>
                  </a:lnTo>
                  <a:lnTo>
                    <a:pt x="24949" y="1461"/>
                  </a:lnTo>
                  <a:lnTo>
                    <a:pt x="24926" y="1438"/>
                  </a:lnTo>
                  <a:cubicBezTo>
                    <a:pt x="24857" y="1370"/>
                    <a:pt x="24789" y="1301"/>
                    <a:pt x="24720" y="1255"/>
                  </a:cubicBezTo>
                  <a:cubicBezTo>
                    <a:pt x="24629" y="1187"/>
                    <a:pt x="24561" y="1141"/>
                    <a:pt x="24492" y="1096"/>
                  </a:cubicBezTo>
                  <a:lnTo>
                    <a:pt x="24264" y="959"/>
                  </a:lnTo>
                  <a:cubicBezTo>
                    <a:pt x="24173" y="890"/>
                    <a:pt x="24104" y="845"/>
                    <a:pt x="24013" y="799"/>
                  </a:cubicBezTo>
                  <a:lnTo>
                    <a:pt x="23944" y="753"/>
                  </a:lnTo>
                  <a:cubicBezTo>
                    <a:pt x="23830" y="685"/>
                    <a:pt x="23716" y="616"/>
                    <a:pt x="23602" y="548"/>
                  </a:cubicBezTo>
                  <a:cubicBezTo>
                    <a:pt x="23465" y="434"/>
                    <a:pt x="23305" y="365"/>
                    <a:pt x="23168" y="274"/>
                  </a:cubicBezTo>
                  <a:lnTo>
                    <a:pt x="23123" y="274"/>
                  </a:lnTo>
                  <a:lnTo>
                    <a:pt x="23100" y="251"/>
                  </a:lnTo>
                  <a:cubicBezTo>
                    <a:pt x="23054" y="160"/>
                    <a:pt x="22940" y="91"/>
                    <a:pt x="22826" y="91"/>
                  </a:cubicBezTo>
                  <a:lnTo>
                    <a:pt x="22757" y="91"/>
                  </a:lnTo>
                  <a:cubicBezTo>
                    <a:pt x="22735" y="46"/>
                    <a:pt x="22666" y="0"/>
                    <a:pt x="22598"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8"/>
            <p:cNvSpPr/>
            <p:nvPr/>
          </p:nvSpPr>
          <p:spPr>
            <a:xfrm>
              <a:off x="7387128" y="1164291"/>
              <a:ext cx="95821" cy="106063"/>
            </a:xfrm>
            <a:custGeom>
              <a:avLst/>
              <a:gdLst/>
              <a:ahLst/>
              <a:cxnLst/>
              <a:rect l="l" t="t" r="r" b="b"/>
              <a:pathLst>
                <a:path w="3424" h="3790" extrusionOk="0">
                  <a:moveTo>
                    <a:pt x="571" y="0"/>
                  </a:moveTo>
                  <a:cubicBezTo>
                    <a:pt x="525" y="23"/>
                    <a:pt x="502" y="23"/>
                    <a:pt x="479" y="46"/>
                  </a:cubicBezTo>
                  <a:cubicBezTo>
                    <a:pt x="457" y="46"/>
                    <a:pt x="411" y="46"/>
                    <a:pt x="388" y="69"/>
                  </a:cubicBezTo>
                  <a:cubicBezTo>
                    <a:pt x="343" y="69"/>
                    <a:pt x="297" y="92"/>
                    <a:pt x="274" y="137"/>
                  </a:cubicBezTo>
                  <a:cubicBezTo>
                    <a:pt x="251" y="160"/>
                    <a:pt x="228" y="183"/>
                    <a:pt x="228" y="206"/>
                  </a:cubicBezTo>
                  <a:lnTo>
                    <a:pt x="183" y="206"/>
                  </a:lnTo>
                  <a:cubicBezTo>
                    <a:pt x="69" y="251"/>
                    <a:pt x="0" y="366"/>
                    <a:pt x="46" y="457"/>
                  </a:cubicBezTo>
                  <a:cubicBezTo>
                    <a:pt x="69" y="548"/>
                    <a:pt x="114" y="640"/>
                    <a:pt x="183" y="708"/>
                  </a:cubicBezTo>
                  <a:cubicBezTo>
                    <a:pt x="206" y="754"/>
                    <a:pt x="251" y="799"/>
                    <a:pt x="297" y="845"/>
                  </a:cubicBezTo>
                  <a:cubicBezTo>
                    <a:pt x="365" y="936"/>
                    <a:pt x="434" y="1005"/>
                    <a:pt x="525" y="1073"/>
                  </a:cubicBezTo>
                  <a:cubicBezTo>
                    <a:pt x="662" y="1210"/>
                    <a:pt x="799" y="1370"/>
                    <a:pt x="936" y="1507"/>
                  </a:cubicBezTo>
                  <a:cubicBezTo>
                    <a:pt x="1073" y="1644"/>
                    <a:pt x="1210" y="1781"/>
                    <a:pt x="1347" y="1918"/>
                  </a:cubicBezTo>
                  <a:cubicBezTo>
                    <a:pt x="1484" y="2055"/>
                    <a:pt x="1598" y="2192"/>
                    <a:pt x="1712" y="2351"/>
                  </a:cubicBezTo>
                  <a:cubicBezTo>
                    <a:pt x="1758" y="2397"/>
                    <a:pt x="1803" y="2443"/>
                    <a:pt x="1849" y="2511"/>
                  </a:cubicBezTo>
                  <a:cubicBezTo>
                    <a:pt x="1917" y="2625"/>
                    <a:pt x="2009" y="2717"/>
                    <a:pt x="2100" y="2831"/>
                  </a:cubicBezTo>
                  <a:cubicBezTo>
                    <a:pt x="2169" y="2945"/>
                    <a:pt x="2260" y="3082"/>
                    <a:pt x="2351" y="3196"/>
                  </a:cubicBezTo>
                  <a:cubicBezTo>
                    <a:pt x="2397" y="3287"/>
                    <a:pt x="2465" y="3379"/>
                    <a:pt x="2534" y="3493"/>
                  </a:cubicBezTo>
                  <a:cubicBezTo>
                    <a:pt x="2557" y="3515"/>
                    <a:pt x="2579" y="3561"/>
                    <a:pt x="2602" y="3607"/>
                  </a:cubicBezTo>
                  <a:cubicBezTo>
                    <a:pt x="2671" y="3698"/>
                    <a:pt x="2785" y="3789"/>
                    <a:pt x="2922" y="3789"/>
                  </a:cubicBezTo>
                  <a:cubicBezTo>
                    <a:pt x="3104" y="3789"/>
                    <a:pt x="3241" y="3607"/>
                    <a:pt x="3310" y="3447"/>
                  </a:cubicBezTo>
                  <a:cubicBezTo>
                    <a:pt x="3310" y="3401"/>
                    <a:pt x="3333" y="3356"/>
                    <a:pt x="3355" y="3310"/>
                  </a:cubicBezTo>
                  <a:cubicBezTo>
                    <a:pt x="3355" y="3310"/>
                    <a:pt x="3355" y="3287"/>
                    <a:pt x="3355" y="3287"/>
                  </a:cubicBezTo>
                  <a:cubicBezTo>
                    <a:pt x="3378" y="3219"/>
                    <a:pt x="3401" y="3173"/>
                    <a:pt x="3424" y="3105"/>
                  </a:cubicBezTo>
                  <a:cubicBezTo>
                    <a:pt x="3424" y="3036"/>
                    <a:pt x="3424" y="2991"/>
                    <a:pt x="3424" y="2945"/>
                  </a:cubicBezTo>
                  <a:cubicBezTo>
                    <a:pt x="3424" y="2876"/>
                    <a:pt x="3401" y="2785"/>
                    <a:pt x="3401" y="2717"/>
                  </a:cubicBezTo>
                  <a:cubicBezTo>
                    <a:pt x="3378" y="2557"/>
                    <a:pt x="3355" y="2420"/>
                    <a:pt x="3310" y="2260"/>
                  </a:cubicBezTo>
                  <a:cubicBezTo>
                    <a:pt x="3241" y="2100"/>
                    <a:pt x="3173" y="1963"/>
                    <a:pt x="3104" y="1804"/>
                  </a:cubicBezTo>
                  <a:cubicBezTo>
                    <a:pt x="3013" y="1667"/>
                    <a:pt x="2945" y="1530"/>
                    <a:pt x="2853" y="1393"/>
                  </a:cubicBezTo>
                  <a:cubicBezTo>
                    <a:pt x="2762" y="1256"/>
                    <a:pt x="2671" y="1142"/>
                    <a:pt x="2579" y="1028"/>
                  </a:cubicBezTo>
                  <a:cubicBezTo>
                    <a:pt x="2534" y="959"/>
                    <a:pt x="2465" y="891"/>
                    <a:pt x="2397" y="822"/>
                  </a:cubicBezTo>
                  <a:cubicBezTo>
                    <a:pt x="2351" y="754"/>
                    <a:pt x="2283" y="708"/>
                    <a:pt x="2214" y="640"/>
                  </a:cubicBezTo>
                  <a:cubicBezTo>
                    <a:pt x="2077" y="548"/>
                    <a:pt x="1940" y="434"/>
                    <a:pt x="1803" y="366"/>
                  </a:cubicBezTo>
                  <a:cubicBezTo>
                    <a:pt x="1689" y="274"/>
                    <a:pt x="1552" y="206"/>
                    <a:pt x="1415" y="160"/>
                  </a:cubicBezTo>
                  <a:cubicBezTo>
                    <a:pt x="1301" y="115"/>
                    <a:pt x="1164" y="69"/>
                    <a:pt x="1050" y="46"/>
                  </a:cubicBezTo>
                  <a:cubicBezTo>
                    <a:pt x="982" y="23"/>
                    <a:pt x="913" y="23"/>
                    <a:pt x="8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8"/>
            <p:cNvSpPr/>
            <p:nvPr/>
          </p:nvSpPr>
          <p:spPr>
            <a:xfrm>
              <a:off x="6481337" y="2872356"/>
              <a:ext cx="180811" cy="186548"/>
            </a:xfrm>
            <a:custGeom>
              <a:avLst/>
              <a:gdLst/>
              <a:ahLst/>
              <a:cxnLst/>
              <a:rect l="l" t="t" r="r" b="b"/>
              <a:pathLst>
                <a:path w="6461" h="6666" extrusionOk="0">
                  <a:moveTo>
                    <a:pt x="2580" y="0"/>
                  </a:moveTo>
                  <a:cubicBezTo>
                    <a:pt x="2534" y="0"/>
                    <a:pt x="2466" y="23"/>
                    <a:pt x="2398" y="46"/>
                  </a:cubicBezTo>
                  <a:cubicBezTo>
                    <a:pt x="2283" y="114"/>
                    <a:pt x="2146" y="183"/>
                    <a:pt x="2032" y="274"/>
                  </a:cubicBezTo>
                  <a:lnTo>
                    <a:pt x="1987" y="320"/>
                  </a:lnTo>
                  <a:lnTo>
                    <a:pt x="1827" y="434"/>
                  </a:lnTo>
                  <a:cubicBezTo>
                    <a:pt x="1736" y="502"/>
                    <a:pt x="1644" y="548"/>
                    <a:pt x="1553" y="616"/>
                  </a:cubicBezTo>
                  <a:cubicBezTo>
                    <a:pt x="1484" y="662"/>
                    <a:pt x="1393" y="731"/>
                    <a:pt x="1325" y="776"/>
                  </a:cubicBezTo>
                  <a:lnTo>
                    <a:pt x="1256" y="799"/>
                  </a:lnTo>
                  <a:lnTo>
                    <a:pt x="1211" y="822"/>
                  </a:lnTo>
                  <a:cubicBezTo>
                    <a:pt x="1165" y="845"/>
                    <a:pt x="1119" y="868"/>
                    <a:pt x="1074" y="890"/>
                  </a:cubicBezTo>
                  <a:cubicBezTo>
                    <a:pt x="960" y="959"/>
                    <a:pt x="868" y="1027"/>
                    <a:pt x="731" y="1119"/>
                  </a:cubicBezTo>
                  <a:lnTo>
                    <a:pt x="708" y="1141"/>
                  </a:lnTo>
                  <a:lnTo>
                    <a:pt x="617" y="1187"/>
                  </a:lnTo>
                  <a:lnTo>
                    <a:pt x="571" y="1233"/>
                  </a:lnTo>
                  <a:cubicBezTo>
                    <a:pt x="526" y="1256"/>
                    <a:pt x="480" y="1278"/>
                    <a:pt x="457" y="1324"/>
                  </a:cubicBezTo>
                  <a:cubicBezTo>
                    <a:pt x="389" y="1347"/>
                    <a:pt x="366" y="1392"/>
                    <a:pt x="343" y="1415"/>
                  </a:cubicBezTo>
                  <a:cubicBezTo>
                    <a:pt x="298" y="1461"/>
                    <a:pt x="275" y="1507"/>
                    <a:pt x="275" y="1575"/>
                  </a:cubicBezTo>
                  <a:cubicBezTo>
                    <a:pt x="206" y="1644"/>
                    <a:pt x="138" y="1735"/>
                    <a:pt x="92" y="1803"/>
                  </a:cubicBezTo>
                  <a:cubicBezTo>
                    <a:pt x="47" y="1895"/>
                    <a:pt x="1" y="1986"/>
                    <a:pt x="1" y="2077"/>
                  </a:cubicBezTo>
                  <a:cubicBezTo>
                    <a:pt x="1" y="2169"/>
                    <a:pt x="24" y="2260"/>
                    <a:pt x="47" y="2351"/>
                  </a:cubicBezTo>
                  <a:cubicBezTo>
                    <a:pt x="115" y="2488"/>
                    <a:pt x="183" y="2602"/>
                    <a:pt x="252" y="2762"/>
                  </a:cubicBezTo>
                  <a:cubicBezTo>
                    <a:pt x="320" y="2876"/>
                    <a:pt x="412" y="3013"/>
                    <a:pt x="480" y="3127"/>
                  </a:cubicBezTo>
                  <a:cubicBezTo>
                    <a:pt x="549" y="3219"/>
                    <a:pt x="640" y="3333"/>
                    <a:pt x="708" y="3447"/>
                  </a:cubicBezTo>
                  <a:lnTo>
                    <a:pt x="754" y="3515"/>
                  </a:lnTo>
                  <a:lnTo>
                    <a:pt x="777" y="3561"/>
                  </a:lnTo>
                  <a:lnTo>
                    <a:pt x="823" y="3607"/>
                  </a:lnTo>
                  <a:lnTo>
                    <a:pt x="937" y="3766"/>
                  </a:lnTo>
                  <a:cubicBezTo>
                    <a:pt x="1005" y="3858"/>
                    <a:pt x="1074" y="3949"/>
                    <a:pt x="1142" y="4017"/>
                  </a:cubicBezTo>
                  <a:cubicBezTo>
                    <a:pt x="1165" y="4063"/>
                    <a:pt x="1211" y="4109"/>
                    <a:pt x="1256" y="4154"/>
                  </a:cubicBezTo>
                  <a:lnTo>
                    <a:pt x="1325" y="4223"/>
                  </a:lnTo>
                  <a:lnTo>
                    <a:pt x="1416" y="4337"/>
                  </a:lnTo>
                  <a:cubicBezTo>
                    <a:pt x="1621" y="4588"/>
                    <a:pt x="1827" y="4816"/>
                    <a:pt x="2055" y="5067"/>
                  </a:cubicBezTo>
                  <a:lnTo>
                    <a:pt x="2101" y="5136"/>
                  </a:lnTo>
                  <a:lnTo>
                    <a:pt x="2101" y="5113"/>
                  </a:lnTo>
                  <a:cubicBezTo>
                    <a:pt x="2192" y="5227"/>
                    <a:pt x="2283" y="5318"/>
                    <a:pt x="2375" y="5410"/>
                  </a:cubicBezTo>
                  <a:lnTo>
                    <a:pt x="2398" y="5478"/>
                  </a:lnTo>
                  <a:lnTo>
                    <a:pt x="2512" y="5592"/>
                  </a:lnTo>
                  <a:cubicBezTo>
                    <a:pt x="2626" y="5729"/>
                    <a:pt x="2786" y="5912"/>
                    <a:pt x="2945" y="6072"/>
                  </a:cubicBezTo>
                  <a:lnTo>
                    <a:pt x="3082" y="6163"/>
                  </a:lnTo>
                  <a:lnTo>
                    <a:pt x="3196" y="6277"/>
                  </a:lnTo>
                  <a:cubicBezTo>
                    <a:pt x="3242" y="6323"/>
                    <a:pt x="3311" y="6368"/>
                    <a:pt x="3379" y="6437"/>
                  </a:cubicBezTo>
                  <a:lnTo>
                    <a:pt x="3447" y="6483"/>
                  </a:lnTo>
                  <a:lnTo>
                    <a:pt x="3516" y="6528"/>
                  </a:lnTo>
                  <a:lnTo>
                    <a:pt x="3562" y="6574"/>
                  </a:lnTo>
                  <a:cubicBezTo>
                    <a:pt x="3607" y="6597"/>
                    <a:pt x="3630" y="6619"/>
                    <a:pt x="3676" y="6619"/>
                  </a:cubicBezTo>
                  <a:cubicBezTo>
                    <a:pt x="3721" y="6665"/>
                    <a:pt x="3790" y="6665"/>
                    <a:pt x="3858" y="6665"/>
                  </a:cubicBezTo>
                  <a:cubicBezTo>
                    <a:pt x="3995" y="6665"/>
                    <a:pt x="4109" y="6619"/>
                    <a:pt x="4224" y="6528"/>
                  </a:cubicBezTo>
                  <a:cubicBezTo>
                    <a:pt x="4292" y="6460"/>
                    <a:pt x="4360" y="6391"/>
                    <a:pt x="4429" y="6323"/>
                  </a:cubicBezTo>
                  <a:lnTo>
                    <a:pt x="4520" y="6231"/>
                  </a:lnTo>
                  <a:lnTo>
                    <a:pt x="4589" y="6186"/>
                  </a:lnTo>
                  <a:cubicBezTo>
                    <a:pt x="4657" y="6117"/>
                    <a:pt x="4726" y="6049"/>
                    <a:pt x="4771" y="5980"/>
                  </a:cubicBezTo>
                  <a:cubicBezTo>
                    <a:pt x="4817" y="5912"/>
                    <a:pt x="4885" y="5866"/>
                    <a:pt x="4931" y="5821"/>
                  </a:cubicBezTo>
                  <a:cubicBezTo>
                    <a:pt x="4977" y="5775"/>
                    <a:pt x="5045" y="5729"/>
                    <a:pt x="5091" y="5684"/>
                  </a:cubicBezTo>
                  <a:cubicBezTo>
                    <a:pt x="5182" y="5661"/>
                    <a:pt x="5251" y="5615"/>
                    <a:pt x="5319" y="5570"/>
                  </a:cubicBezTo>
                  <a:lnTo>
                    <a:pt x="5410" y="5547"/>
                  </a:lnTo>
                  <a:cubicBezTo>
                    <a:pt x="5502" y="5501"/>
                    <a:pt x="5593" y="5455"/>
                    <a:pt x="5684" y="5387"/>
                  </a:cubicBezTo>
                  <a:cubicBezTo>
                    <a:pt x="5776" y="5318"/>
                    <a:pt x="5844" y="5250"/>
                    <a:pt x="5935" y="5136"/>
                  </a:cubicBezTo>
                  <a:lnTo>
                    <a:pt x="6004" y="5045"/>
                  </a:lnTo>
                  <a:cubicBezTo>
                    <a:pt x="6050" y="4976"/>
                    <a:pt x="6095" y="4908"/>
                    <a:pt x="6164" y="4839"/>
                  </a:cubicBezTo>
                  <a:cubicBezTo>
                    <a:pt x="6209" y="4816"/>
                    <a:pt x="6232" y="4793"/>
                    <a:pt x="6255" y="4793"/>
                  </a:cubicBezTo>
                  <a:lnTo>
                    <a:pt x="6301" y="4771"/>
                  </a:lnTo>
                  <a:cubicBezTo>
                    <a:pt x="6392" y="4702"/>
                    <a:pt x="6438" y="4634"/>
                    <a:pt x="6438" y="4565"/>
                  </a:cubicBezTo>
                  <a:cubicBezTo>
                    <a:pt x="6460" y="4520"/>
                    <a:pt x="6460" y="4497"/>
                    <a:pt x="6438" y="4474"/>
                  </a:cubicBezTo>
                  <a:cubicBezTo>
                    <a:pt x="6438" y="4405"/>
                    <a:pt x="6438" y="4383"/>
                    <a:pt x="6392" y="4337"/>
                  </a:cubicBezTo>
                  <a:cubicBezTo>
                    <a:pt x="6369" y="4291"/>
                    <a:pt x="6346" y="4268"/>
                    <a:pt x="6323" y="4246"/>
                  </a:cubicBezTo>
                  <a:cubicBezTo>
                    <a:pt x="6209" y="4086"/>
                    <a:pt x="6072" y="3949"/>
                    <a:pt x="5935" y="3835"/>
                  </a:cubicBezTo>
                  <a:lnTo>
                    <a:pt x="5890" y="3789"/>
                  </a:lnTo>
                  <a:lnTo>
                    <a:pt x="5844" y="3721"/>
                  </a:lnTo>
                  <a:lnTo>
                    <a:pt x="5662" y="3538"/>
                  </a:lnTo>
                  <a:lnTo>
                    <a:pt x="5570" y="3424"/>
                  </a:lnTo>
                  <a:lnTo>
                    <a:pt x="5525" y="3401"/>
                  </a:lnTo>
                  <a:cubicBezTo>
                    <a:pt x="5365" y="3196"/>
                    <a:pt x="5205" y="3036"/>
                    <a:pt x="5022" y="2853"/>
                  </a:cubicBezTo>
                  <a:cubicBezTo>
                    <a:pt x="4908" y="2739"/>
                    <a:pt x="4794" y="2625"/>
                    <a:pt x="4680" y="2488"/>
                  </a:cubicBezTo>
                  <a:lnTo>
                    <a:pt x="4543" y="2351"/>
                  </a:lnTo>
                  <a:cubicBezTo>
                    <a:pt x="4475" y="2283"/>
                    <a:pt x="4429" y="2214"/>
                    <a:pt x="4360" y="2146"/>
                  </a:cubicBezTo>
                  <a:cubicBezTo>
                    <a:pt x="4224" y="1986"/>
                    <a:pt x="4087" y="1826"/>
                    <a:pt x="3950" y="1644"/>
                  </a:cubicBezTo>
                  <a:lnTo>
                    <a:pt x="3904" y="1575"/>
                  </a:lnTo>
                  <a:lnTo>
                    <a:pt x="3881" y="1529"/>
                  </a:lnTo>
                  <a:lnTo>
                    <a:pt x="3858" y="1484"/>
                  </a:lnTo>
                  <a:lnTo>
                    <a:pt x="3813" y="1438"/>
                  </a:lnTo>
                  <a:cubicBezTo>
                    <a:pt x="3721" y="1324"/>
                    <a:pt x="3653" y="1233"/>
                    <a:pt x="3584" y="1141"/>
                  </a:cubicBezTo>
                  <a:lnTo>
                    <a:pt x="3493" y="982"/>
                  </a:lnTo>
                  <a:lnTo>
                    <a:pt x="3333" y="753"/>
                  </a:lnTo>
                  <a:cubicBezTo>
                    <a:pt x="3288" y="708"/>
                    <a:pt x="3242" y="639"/>
                    <a:pt x="3196" y="571"/>
                  </a:cubicBezTo>
                  <a:lnTo>
                    <a:pt x="3174" y="548"/>
                  </a:lnTo>
                  <a:lnTo>
                    <a:pt x="3082" y="434"/>
                  </a:lnTo>
                  <a:lnTo>
                    <a:pt x="3037" y="343"/>
                  </a:lnTo>
                  <a:lnTo>
                    <a:pt x="2900" y="160"/>
                  </a:lnTo>
                  <a:cubicBezTo>
                    <a:pt x="2854" y="114"/>
                    <a:pt x="2831" y="69"/>
                    <a:pt x="2786" y="46"/>
                  </a:cubicBezTo>
                  <a:cubicBezTo>
                    <a:pt x="2717" y="23"/>
                    <a:pt x="2671" y="23"/>
                    <a:pt x="2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8"/>
            <p:cNvSpPr/>
            <p:nvPr/>
          </p:nvSpPr>
          <p:spPr>
            <a:xfrm>
              <a:off x="6977679" y="2920266"/>
              <a:ext cx="129682" cy="73265"/>
            </a:xfrm>
            <a:custGeom>
              <a:avLst/>
              <a:gdLst/>
              <a:ahLst/>
              <a:cxnLst/>
              <a:rect l="l" t="t" r="r" b="b"/>
              <a:pathLst>
                <a:path w="4634" h="2618" extrusionOk="0">
                  <a:moveTo>
                    <a:pt x="525" y="0"/>
                  </a:moveTo>
                  <a:cubicBezTo>
                    <a:pt x="502" y="0"/>
                    <a:pt x="457" y="0"/>
                    <a:pt x="434" y="23"/>
                  </a:cubicBezTo>
                  <a:cubicBezTo>
                    <a:pt x="365" y="69"/>
                    <a:pt x="274" y="114"/>
                    <a:pt x="206" y="183"/>
                  </a:cubicBezTo>
                  <a:cubicBezTo>
                    <a:pt x="114" y="251"/>
                    <a:pt x="0" y="365"/>
                    <a:pt x="0" y="502"/>
                  </a:cubicBezTo>
                  <a:cubicBezTo>
                    <a:pt x="0" y="639"/>
                    <a:pt x="46" y="730"/>
                    <a:pt x="91" y="845"/>
                  </a:cubicBezTo>
                  <a:cubicBezTo>
                    <a:pt x="160" y="959"/>
                    <a:pt x="228" y="1027"/>
                    <a:pt x="297" y="1118"/>
                  </a:cubicBezTo>
                  <a:cubicBezTo>
                    <a:pt x="320" y="1141"/>
                    <a:pt x="342" y="1164"/>
                    <a:pt x="388" y="1210"/>
                  </a:cubicBezTo>
                  <a:cubicBezTo>
                    <a:pt x="411" y="1210"/>
                    <a:pt x="434" y="1233"/>
                    <a:pt x="479" y="1255"/>
                  </a:cubicBezTo>
                  <a:cubicBezTo>
                    <a:pt x="616" y="1347"/>
                    <a:pt x="753" y="1438"/>
                    <a:pt x="890" y="1529"/>
                  </a:cubicBezTo>
                  <a:lnTo>
                    <a:pt x="1027" y="1621"/>
                  </a:lnTo>
                  <a:cubicBezTo>
                    <a:pt x="1096" y="1666"/>
                    <a:pt x="1164" y="1712"/>
                    <a:pt x="1233" y="1780"/>
                  </a:cubicBezTo>
                  <a:cubicBezTo>
                    <a:pt x="1256" y="1780"/>
                    <a:pt x="1278" y="1803"/>
                    <a:pt x="1278" y="1803"/>
                  </a:cubicBezTo>
                  <a:cubicBezTo>
                    <a:pt x="1324" y="1826"/>
                    <a:pt x="1347" y="1849"/>
                    <a:pt x="1392" y="1849"/>
                  </a:cubicBezTo>
                  <a:cubicBezTo>
                    <a:pt x="1438" y="1872"/>
                    <a:pt x="1484" y="1895"/>
                    <a:pt x="1529" y="1895"/>
                  </a:cubicBezTo>
                  <a:cubicBezTo>
                    <a:pt x="1552" y="1917"/>
                    <a:pt x="1575" y="1917"/>
                    <a:pt x="1598" y="1917"/>
                  </a:cubicBezTo>
                  <a:cubicBezTo>
                    <a:pt x="1621" y="1940"/>
                    <a:pt x="1644" y="1940"/>
                    <a:pt x="1666" y="1963"/>
                  </a:cubicBezTo>
                  <a:lnTo>
                    <a:pt x="1758" y="1963"/>
                  </a:lnTo>
                  <a:cubicBezTo>
                    <a:pt x="1770" y="1967"/>
                    <a:pt x="1782" y="1969"/>
                    <a:pt x="1794" y="1969"/>
                  </a:cubicBezTo>
                  <a:cubicBezTo>
                    <a:pt x="1850" y="1969"/>
                    <a:pt x="1903" y="1928"/>
                    <a:pt x="1940" y="1872"/>
                  </a:cubicBezTo>
                  <a:cubicBezTo>
                    <a:pt x="2054" y="1963"/>
                    <a:pt x="2169" y="2031"/>
                    <a:pt x="2283" y="2100"/>
                  </a:cubicBezTo>
                  <a:cubicBezTo>
                    <a:pt x="2420" y="2168"/>
                    <a:pt x="2557" y="2237"/>
                    <a:pt x="2716" y="2305"/>
                  </a:cubicBezTo>
                  <a:cubicBezTo>
                    <a:pt x="2876" y="2374"/>
                    <a:pt x="3036" y="2442"/>
                    <a:pt x="3218" y="2488"/>
                  </a:cubicBezTo>
                  <a:cubicBezTo>
                    <a:pt x="3287" y="2511"/>
                    <a:pt x="3355" y="2534"/>
                    <a:pt x="3424" y="2556"/>
                  </a:cubicBezTo>
                  <a:cubicBezTo>
                    <a:pt x="3447" y="2556"/>
                    <a:pt x="3492" y="2556"/>
                    <a:pt x="3515" y="2579"/>
                  </a:cubicBezTo>
                  <a:cubicBezTo>
                    <a:pt x="3584" y="2579"/>
                    <a:pt x="3607" y="2579"/>
                    <a:pt x="3675" y="2556"/>
                  </a:cubicBezTo>
                  <a:cubicBezTo>
                    <a:pt x="3721" y="2556"/>
                    <a:pt x="3766" y="2534"/>
                    <a:pt x="3789" y="2511"/>
                  </a:cubicBezTo>
                  <a:cubicBezTo>
                    <a:pt x="3812" y="2534"/>
                    <a:pt x="3835" y="2556"/>
                    <a:pt x="3880" y="2579"/>
                  </a:cubicBezTo>
                  <a:cubicBezTo>
                    <a:pt x="3921" y="2606"/>
                    <a:pt x="3961" y="2617"/>
                    <a:pt x="4001" y="2617"/>
                  </a:cubicBezTo>
                  <a:cubicBezTo>
                    <a:pt x="4029" y="2617"/>
                    <a:pt x="4057" y="2612"/>
                    <a:pt x="4086" y="2602"/>
                  </a:cubicBezTo>
                  <a:cubicBezTo>
                    <a:pt x="4200" y="2579"/>
                    <a:pt x="4291" y="2465"/>
                    <a:pt x="4383" y="2374"/>
                  </a:cubicBezTo>
                  <a:cubicBezTo>
                    <a:pt x="4405" y="2374"/>
                    <a:pt x="4405" y="2351"/>
                    <a:pt x="4428" y="2351"/>
                  </a:cubicBezTo>
                  <a:cubicBezTo>
                    <a:pt x="4474" y="2305"/>
                    <a:pt x="4520" y="2260"/>
                    <a:pt x="4565" y="2214"/>
                  </a:cubicBezTo>
                  <a:cubicBezTo>
                    <a:pt x="4634" y="2123"/>
                    <a:pt x="4611" y="1986"/>
                    <a:pt x="4542" y="1917"/>
                  </a:cubicBezTo>
                  <a:cubicBezTo>
                    <a:pt x="4520" y="1895"/>
                    <a:pt x="4520" y="1895"/>
                    <a:pt x="4497" y="1895"/>
                  </a:cubicBezTo>
                  <a:cubicBezTo>
                    <a:pt x="4474" y="1849"/>
                    <a:pt x="4428" y="1826"/>
                    <a:pt x="4383" y="1780"/>
                  </a:cubicBezTo>
                  <a:cubicBezTo>
                    <a:pt x="4337" y="1758"/>
                    <a:pt x="4268" y="1758"/>
                    <a:pt x="4200" y="1758"/>
                  </a:cubicBezTo>
                  <a:lnTo>
                    <a:pt x="4154" y="1758"/>
                  </a:lnTo>
                  <a:cubicBezTo>
                    <a:pt x="4017" y="1735"/>
                    <a:pt x="3880" y="1712"/>
                    <a:pt x="3743" y="1666"/>
                  </a:cubicBezTo>
                  <a:cubicBezTo>
                    <a:pt x="3698" y="1621"/>
                    <a:pt x="3652" y="1575"/>
                    <a:pt x="3607" y="1529"/>
                  </a:cubicBezTo>
                  <a:cubicBezTo>
                    <a:pt x="3584" y="1484"/>
                    <a:pt x="3538" y="1461"/>
                    <a:pt x="3492" y="1415"/>
                  </a:cubicBezTo>
                  <a:cubicBezTo>
                    <a:pt x="3447" y="1415"/>
                    <a:pt x="3401" y="1392"/>
                    <a:pt x="3378" y="1370"/>
                  </a:cubicBezTo>
                  <a:lnTo>
                    <a:pt x="3264" y="1324"/>
                  </a:lnTo>
                  <a:cubicBezTo>
                    <a:pt x="2990" y="1187"/>
                    <a:pt x="2739" y="1050"/>
                    <a:pt x="2465" y="913"/>
                  </a:cubicBezTo>
                  <a:cubicBezTo>
                    <a:pt x="2374" y="845"/>
                    <a:pt x="2283" y="799"/>
                    <a:pt x="2169" y="753"/>
                  </a:cubicBezTo>
                  <a:cubicBezTo>
                    <a:pt x="2123" y="753"/>
                    <a:pt x="2054" y="753"/>
                    <a:pt x="2009" y="776"/>
                  </a:cubicBezTo>
                  <a:cubicBezTo>
                    <a:pt x="1963" y="822"/>
                    <a:pt x="1917" y="867"/>
                    <a:pt x="1917" y="936"/>
                  </a:cubicBezTo>
                  <a:cubicBezTo>
                    <a:pt x="1895" y="913"/>
                    <a:pt x="1849" y="867"/>
                    <a:pt x="1826" y="845"/>
                  </a:cubicBezTo>
                  <a:cubicBezTo>
                    <a:pt x="1735" y="776"/>
                    <a:pt x="1621" y="685"/>
                    <a:pt x="1507" y="616"/>
                  </a:cubicBezTo>
                  <a:cubicBezTo>
                    <a:pt x="1415" y="525"/>
                    <a:pt x="1301" y="457"/>
                    <a:pt x="1187" y="365"/>
                  </a:cubicBezTo>
                  <a:cubicBezTo>
                    <a:pt x="1141" y="320"/>
                    <a:pt x="1073" y="274"/>
                    <a:pt x="1004" y="251"/>
                  </a:cubicBezTo>
                  <a:cubicBezTo>
                    <a:pt x="890" y="160"/>
                    <a:pt x="776" y="69"/>
                    <a:pt x="639" y="23"/>
                  </a:cubicBezTo>
                  <a:cubicBezTo>
                    <a:pt x="594" y="0"/>
                    <a:pt x="571" y="0"/>
                    <a:pt x="5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8"/>
            <p:cNvSpPr/>
            <p:nvPr/>
          </p:nvSpPr>
          <p:spPr>
            <a:xfrm>
              <a:off x="7097119" y="2838494"/>
              <a:ext cx="84347" cy="50737"/>
            </a:xfrm>
            <a:custGeom>
              <a:avLst/>
              <a:gdLst/>
              <a:ahLst/>
              <a:cxnLst/>
              <a:rect l="l" t="t" r="r" b="b"/>
              <a:pathLst>
                <a:path w="3014" h="1813" extrusionOk="0">
                  <a:moveTo>
                    <a:pt x="525" y="0"/>
                  </a:moveTo>
                  <a:cubicBezTo>
                    <a:pt x="434" y="23"/>
                    <a:pt x="366" y="69"/>
                    <a:pt x="343" y="183"/>
                  </a:cubicBezTo>
                  <a:cubicBezTo>
                    <a:pt x="320" y="251"/>
                    <a:pt x="343" y="343"/>
                    <a:pt x="366" y="411"/>
                  </a:cubicBezTo>
                  <a:lnTo>
                    <a:pt x="343" y="411"/>
                  </a:lnTo>
                  <a:cubicBezTo>
                    <a:pt x="310" y="395"/>
                    <a:pt x="275" y="388"/>
                    <a:pt x="240" y="388"/>
                  </a:cubicBezTo>
                  <a:cubicBezTo>
                    <a:pt x="176" y="388"/>
                    <a:pt x="113" y="413"/>
                    <a:pt x="69" y="457"/>
                  </a:cubicBezTo>
                  <a:cubicBezTo>
                    <a:pt x="0" y="548"/>
                    <a:pt x="23" y="662"/>
                    <a:pt x="92" y="754"/>
                  </a:cubicBezTo>
                  <a:cubicBezTo>
                    <a:pt x="160" y="822"/>
                    <a:pt x="229" y="891"/>
                    <a:pt x="320" y="936"/>
                  </a:cubicBezTo>
                  <a:cubicBezTo>
                    <a:pt x="366" y="982"/>
                    <a:pt x="434" y="1005"/>
                    <a:pt x="480" y="1028"/>
                  </a:cubicBezTo>
                  <a:cubicBezTo>
                    <a:pt x="548" y="1073"/>
                    <a:pt x="640" y="1119"/>
                    <a:pt x="708" y="1142"/>
                  </a:cubicBezTo>
                  <a:cubicBezTo>
                    <a:pt x="845" y="1233"/>
                    <a:pt x="982" y="1279"/>
                    <a:pt x="1119" y="1347"/>
                  </a:cubicBezTo>
                  <a:cubicBezTo>
                    <a:pt x="1416" y="1507"/>
                    <a:pt x="1712" y="1621"/>
                    <a:pt x="2009" y="1712"/>
                  </a:cubicBezTo>
                  <a:cubicBezTo>
                    <a:pt x="2123" y="1758"/>
                    <a:pt x="2237" y="1781"/>
                    <a:pt x="2329" y="1804"/>
                  </a:cubicBezTo>
                  <a:cubicBezTo>
                    <a:pt x="2363" y="1809"/>
                    <a:pt x="2396" y="1812"/>
                    <a:pt x="2427" y="1812"/>
                  </a:cubicBezTo>
                  <a:cubicBezTo>
                    <a:pt x="2523" y="1812"/>
                    <a:pt x="2608" y="1786"/>
                    <a:pt x="2694" y="1735"/>
                  </a:cubicBezTo>
                  <a:cubicBezTo>
                    <a:pt x="2739" y="1689"/>
                    <a:pt x="2785" y="1644"/>
                    <a:pt x="2831" y="1575"/>
                  </a:cubicBezTo>
                  <a:cubicBezTo>
                    <a:pt x="2899" y="1484"/>
                    <a:pt x="2991" y="1347"/>
                    <a:pt x="2991" y="1233"/>
                  </a:cubicBezTo>
                  <a:cubicBezTo>
                    <a:pt x="3013" y="1119"/>
                    <a:pt x="3013" y="1028"/>
                    <a:pt x="2945" y="936"/>
                  </a:cubicBezTo>
                  <a:cubicBezTo>
                    <a:pt x="2922" y="868"/>
                    <a:pt x="2854" y="822"/>
                    <a:pt x="2785" y="776"/>
                  </a:cubicBezTo>
                  <a:cubicBezTo>
                    <a:pt x="2717" y="708"/>
                    <a:pt x="2625" y="685"/>
                    <a:pt x="2534" y="640"/>
                  </a:cubicBezTo>
                  <a:cubicBezTo>
                    <a:pt x="2329" y="548"/>
                    <a:pt x="2123" y="503"/>
                    <a:pt x="1918" y="457"/>
                  </a:cubicBezTo>
                  <a:cubicBezTo>
                    <a:pt x="1735" y="411"/>
                    <a:pt x="1553" y="366"/>
                    <a:pt x="1393" y="320"/>
                  </a:cubicBezTo>
                  <a:cubicBezTo>
                    <a:pt x="1233" y="274"/>
                    <a:pt x="1073" y="206"/>
                    <a:pt x="936" y="137"/>
                  </a:cubicBezTo>
                  <a:cubicBezTo>
                    <a:pt x="868" y="115"/>
                    <a:pt x="822" y="92"/>
                    <a:pt x="754" y="69"/>
                  </a:cubicBezTo>
                  <a:cubicBezTo>
                    <a:pt x="685" y="46"/>
                    <a:pt x="617"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8"/>
            <p:cNvSpPr/>
            <p:nvPr/>
          </p:nvSpPr>
          <p:spPr>
            <a:xfrm>
              <a:off x="7140552" y="2667953"/>
              <a:ext cx="102873" cy="69655"/>
            </a:xfrm>
            <a:custGeom>
              <a:avLst/>
              <a:gdLst/>
              <a:ahLst/>
              <a:cxnLst/>
              <a:rect l="l" t="t" r="r" b="b"/>
              <a:pathLst>
                <a:path w="3676" h="2489" extrusionOk="0">
                  <a:moveTo>
                    <a:pt x="343" y="0"/>
                  </a:moveTo>
                  <a:cubicBezTo>
                    <a:pt x="274" y="0"/>
                    <a:pt x="229" y="23"/>
                    <a:pt x="183" y="69"/>
                  </a:cubicBezTo>
                  <a:cubicBezTo>
                    <a:pt x="167" y="52"/>
                    <a:pt x="139" y="36"/>
                    <a:pt x="109" y="36"/>
                  </a:cubicBezTo>
                  <a:cubicBezTo>
                    <a:pt x="96" y="36"/>
                    <a:pt x="82" y="39"/>
                    <a:pt x="69" y="46"/>
                  </a:cubicBezTo>
                  <a:cubicBezTo>
                    <a:pt x="23" y="46"/>
                    <a:pt x="1" y="114"/>
                    <a:pt x="23" y="160"/>
                  </a:cubicBezTo>
                  <a:cubicBezTo>
                    <a:pt x="23" y="251"/>
                    <a:pt x="46" y="320"/>
                    <a:pt x="69" y="388"/>
                  </a:cubicBezTo>
                  <a:cubicBezTo>
                    <a:pt x="23" y="434"/>
                    <a:pt x="23" y="502"/>
                    <a:pt x="46" y="525"/>
                  </a:cubicBezTo>
                  <a:cubicBezTo>
                    <a:pt x="69" y="616"/>
                    <a:pt x="92" y="685"/>
                    <a:pt x="138" y="753"/>
                  </a:cubicBezTo>
                  <a:cubicBezTo>
                    <a:pt x="138" y="799"/>
                    <a:pt x="160" y="822"/>
                    <a:pt x="183" y="867"/>
                  </a:cubicBezTo>
                  <a:cubicBezTo>
                    <a:pt x="183" y="890"/>
                    <a:pt x="206" y="913"/>
                    <a:pt x="206" y="913"/>
                  </a:cubicBezTo>
                  <a:cubicBezTo>
                    <a:pt x="206" y="936"/>
                    <a:pt x="229" y="936"/>
                    <a:pt x="229" y="959"/>
                  </a:cubicBezTo>
                  <a:cubicBezTo>
                    <a:pt x="252" y="1004"/>
                    <a:pt x="274" y="1050"/>
                    <a:pt x="320" y="1073"/>
                  </a:cubicBezTo>
                  <a:cubicBezTo>
                    <a:pt x="366" y="1141"/>
                    <a:pt x="434" y="1210"/>
                    <a:pt x="503" y="1255"/>
                  </a:cubicBezTo>
                  <a:cubicBezTo>
                    <a:pt x="594" y="1347"/>
                    <a:pt x="708" y="1415"/>
                    <a:pt x="799" y="1484"/>
                  </a:cubicBezTo>
                  <a:cubicBezTo>
                    <a:pt x="1028" y="1621"/>
                    <a:pt x="1233" y="1712"/>
                    <a:pt x="1461" y="1803"/>
                  </a:cubicBezTo>
                  <a:cubicBezTo>
                    <a:pt x="1530" y="1826"/>
                    <a:pt x="1598" y="1849"/>
                    <a:pt x="1690" y="1849"/>
                  </a:cubicBezTo>
                  <a:cubicBezTo>
                    <a:pt x="1701" y="1860"/>
                    <a:pt x="1718" y="1866"/>
                    <a:pt x="1735" y="1866"/>
                  </a:cubicBezTo>
                  <a:cubicBezTo>
                    <a:pt x="1752" y="1866"/>
                    <a:pt x="1770" y="1860"/>
                    <a:pt x="1781" y="1849"/>
                  </a:cubicBezTo>
                  <a:cubicBezTo>
                    <a:pt x="1781" y="1872"/>
                    <a:pt x="1781" y="1872"/>
                    <a:pt x="1781" y="1872"/>
                  </a:cubicBezTo>
                  <a:cubicBezTo>
                    <a:pt x="1872" y="1963"/>
                    <a:pt x="2009" y="2054"/>
                    <a:pt x="2123" y="2123"/>
                  </a:cubicBezTo>
                  <a:cubicBezTo>
                    <a:pt x="2169" y="2168"/>
                    <a:pt x="2237" y="2214"/>
                    <a:pt x="2306" y="2260"/>
                  </a:cubicBezTo>
                  <a:cubicBezTo>
                    <a:pt x="2397" y="2283"/>
                    <a:pt x="2489" y="2305"/>
                    <a:pt x="2557" y="2305"/>
                  </a:cubicBezTo>
                  <a:cubicBezTo>
                    <a:pt x="2603" y="2328"/>
                    <a:pt x="2671" y="2328"/>
                    <a:pt x="2717" y="2351"/>
                  </a:cubicBezTo>
                  <a:lnTo>
                    <a:pt x="2762" y="2351"/>
                  </a:lnTo>
                  <a:cubicBezTo>
                    <a:pt x="2831" y="2374"/>
                    <a:pt x="2922" y="2374"/>
                    <a:pt x="2991" y="2397"/>
                  </a:cubicBezTo>
                  <a:cubicBezTo>
                    <a:pt x="3059" y="2420"/>
                    <a:pt x="3128" y="2442"/>
                    <a:pt x="3219" y="2488"/>
                  </a:cubicBezTo>
                  <a:lnTo>
                    <a:pt x="3242" y="2488"/>
                  </a:lnTo>
                  <a:cubicBezTo>
                    <a:pt x="3242" y="2488"/>
                    <a:pt x="3265" y="2488"/>
                    <a:pt x="3265" y="2465"/>
                  </a:cubicBezTo>
                  <a:cubicBezTo>
                    <a:pt x="3310" y="2442"/>
                    <a:pt x="3333" y="2420"/>
                    <a:pt x="3356" y="2374"/>
                  </a:cubicBezTo>
                  <a:cubicBezTo>
                    <a:pt x="3356" y="2351"/>
                    <a:pt x="3356" y="2328"/>
                    <a:pt x="3379" y="2305"/>
                  </a:cubicBezTo>
                  <a:cubicBezTo>
                    <a:pt x="3379" y="2283"/>
                    <a:pt x="3379" y="2260"/>
                    <a:pt x="3379" y="2237"/>
                  </a:cubicBezTo>
                  <a:cubicBezTo>
                    <a:pt x="3424" y="2237"/>
                    <a:pt x="3447" y="2214"/>
                    <a:pt x="3470" y="2191"/>
                  </a:cubicBezTo>
                  <a:cubicBezTo>
                    <a:pt x="3516" y="2168"/>
                    <a:pt x="3538" y="2146"/>
                    <a:pt x="3561" y="2123"/>
                  </a:cubicBezTo>
                  <a:cubicBezTo>
                    <a:pt x="3607" y="2054"/>
                    <a:pt x="3630" y="1986"/>
                    <a:pt x="3653" y="1917"/>
                  </a:cubicBezTo>
                  <a:cubicBezTo>
                    <a:pt x="3675" y="1849"/>
                    <a:pt x="3675" y="1758"/>
                    <a:pt x="3675" y="1689"/>
                  </a:cubicBezTo>
                  <a:cubicBezTo>
                    <a:pt x="3675" y="1643"/>
                    <a:pt x="3653" y="1598"/>
                    <a:pt x="3653" y="1552"/>
                  </a:cubicBezTo>
                  <a:cubicBezTo>
                    <a:pt x="3630" y="1507"/>
                    <a:pt x="3607" y="1438"/>
                    <a:pt x="3561" y="1415"/>
                  </a:cubicBezTo>
                  <a:cubicBezTo>
                    <a:pt x="3561" y="1415"/>
                    <a:pt x="3538" y="1392"/>
                    <a:pt x="3516" y="1370"/>
                  </a:cubicBezTo>
                  <a:lnTo>
                    <a:pt x="3447" y="1370"/>
                  </a:lnTo>
                  <a:cubicBezTo>
                    <a:pt x="3424" y="1347"/>
                    <a:pt x="3402" y="1347"/>
                    <a:pt x="3379" y="1347"/>
                  </a:cubicBezTo>
                  <a:lnTo>
                    <a:pt x="3356" y="1347"/>
                  </a:lnTo>
                  <a:cubicBezTo>
                    <a:pt x="3356" y="1324"/>
                    <a:pt x="3333" y="1324"/>
                    <a:pt x="3310" y="1301"/>
                  </a:cubicBezTo>
                  <a:cubicBezTo>
                    <a:pt x="3275" y="1284"/>
                    <a:pt x="3237" y="1276"/>
                    <a:pt x="3198" y="1276"/>
                  </a:cubicBezTo>
                  <a:cubicBezTo>
                    <a:pt x="3135" y="1276"/>
                    <a:pt x="3070" y="1296"/>
                    <a:pt x="3014" y="1324"/>
                  </a:cubicBezTo>
                  <a:cubicBezTo>
                    <a:pt x="2991" y="1301"/>
                    <a:pt x="2945" y="1278"/>
                    <a:pt x="2899" y="1255"/>
                  </a:cubicBezTo>
                  <a:cubicBezTo>
                    <a:pt x="2808" y="1233"/>
                    <a:pt x="2717" y="1187"/>
                    <a:pt x="2625" y="1164"/>
                  </a:cubicBezTo>
                  <a:cubicBezTo>
                    <a:pt x="2534" y="1141"/>
                    <a:pt x="2466" y="1119"/>
                    <a:pt x="2374" y="1096"/>
                  </a:cubicBezTo>
                  <a:cubicBezTo>
                    <a:pt x="2329" y="1073"/>
                    <a:pt x="2283" y="1073"/>
                    <a:pt x="2260" y="1073"/>
                  </a:cubicBezTo>
                  <a:lnTo>
                    <a:pt x="2215" y="1027"/>
                  </a:lnTo>
                  <a:cubicBezTo>
                    <a:pt x="2192" y="1004"/>
                    <a:pt x="2146" y="982"/>
                    <a:pt x="2100" y="936"/>
                  </a:cubicBezTo>
                  <a:cubicBezTo>
                    <a:pt x="2009" y="867"/>
                    <a:pt x="1918" y="822"/>
                    <a:pt x="1849" y="753"/>
                  </a:cubicBezTo>
                  <a:cubicBezTo>
                    <a:pt x="1690" y="662"/>
                    <a:pt x="1553" y="571"/>
                    <a:pt x="1393" y="479"/>
                  </a:cubicBezTo>
                  <a:cubicBezTo>
                    <a:pt x="1324" y="434"/>
                    <a:pt x="1256" y="411"/>
                    <a:pt x="1187" y="365"/>
                  </a:cubicBezTo>
                  <a:cubicBezTo>
                    <a:pt x="1142" y="342"/>
                    <a:pt x="1096" y="320"/>
                    <a:pt x="1073" y="297"/>
                  </a:cubicBezTo>
                  <a:cubicBezTo>
                    <a:pt x="1028" y="297"/>
                    <a:pt x="982" y="274"/>
                    <a:pt x="959" y="251"/>
                  </a:cubicBezTo>
                  <a:cubicBezTo>
                    <a:pt x="929" y="251"/>
                    <a:pt x="909" y="241"/>
                    <a:pt x="885" y="241"/>
                  </a:cubicBezTo>
                  <a:cubicBezTo>
                    <a:pt x="873" y="241"/>
                    <a:pt x="860" y="244"/>
                    <a:pt x="845" y="251"/>
                  </a:cubicBezTo>
                  <a:lnTo>
                    <a:pt x="777" y="251"/>
                  </a:lnTo>
                  <a:cubicBezTo>
                    <a:pt x="731" y="228"/>
                    <a:pt x="685" y="183"/>
                    <a:pt x="640" y="160"/>
                  </a:cubicBezTo>
                  <a:cubicBezTo>
                    <a:pt x="594" y="137"/>
                    <a:pt x="571" y="114"/>
                    <a:pt x="548" y="91"/>
                  </a:cubicBezTo>
                  <a:cubicBezTo>
                    <a:pt x="526" y="91"/>
                    <a:pt x="526" y="69"/>
                    <a:pt x="503" y="69"/>
                  </a:cubicBezTo>
                  <a:cubicBezTo>
                    <a:pt x="480" y="46"/>
                    <a:pt x="480" y="46"/>
                    <a:pt x="457" y="46"/>
                  </a:cubicBezTo>
                  <a:cubicBezTo>
                    <a:pt x="434" y="23"/>
                    <a:pt x="411" y="23"/>
                    <a:pt x="389" y="23"/>
                  </a:cubicBezTo>
                  <a:cubicBezTo>
                    <a:pt x="366" y="0"/>
                    <a:pt x="343" y="0"/>
                    <a:pt x="3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8"/>
            <p:cNvSpPr/>
            <p:nvPr/>
          </p:nvSpPr>
          <p:spPr>
            <a:xfrm>
              <a:off x="7115002" y="2556153"/>
              <a:ext cx="135447" cy="143759"/>
            </a:xfrm>
            <a:custGeom>
              <a:avLst/>
              <a:gdLst/>
              <a:ahLst/>
              <a:cxnLst/>
              <a:rect l="l" t="t" r="r" b="b"/>
              <a:pathLst>
                <a:path w="4840" h="5137" extrusionOk="0">
                  <a:moveTo>
                    <a:pt x="1233" y="1"/>
                  </a:moveTo>
                  <a:cubicBezTo>
                    <a:pt x="1142" y="1"/>
                    <a:pt x="1051" y="23"/>
                    <a:pt x="959" y="46"/>
                  </a:cubicBezTo>
                  <a:cubicBezTo>
                    <a:pt x="914" y="69"/>
                    <a:pt x="868" y="92"/>
                    <a:pt x="822" y="138"/>
                  </a:cubicBezTo>
                  <a:cubicBezTo>
                    <a:pt x="685" y="160"/>
                    <a:pt x="548" y="183"/>
                    <a:pt x="434" y="206"/>
                  </a:cubicBezTo>
                  <a:cubicBezTo>
                    <a:pt x="320" y="252"/>
                    <a:pt x="229" y="297"/>
                    <a:pt x="160" y="389"/>
                  </a:cubicBezTo>
                  <a:cubicBezTo>
                    <a:pt x="92" y="434"/>
                    <a:pt x="23" y="526"/>
                    <a:pt x="1" y="617"/>
                  </a:cubicBezTo>
                  <a:cubicBezTo>
                    <a:pt x="23" y="822"/>
                    <a:pt x="46" y="1028"/>
                    <a:pt x="69" y="1210"/>
                  </a:cubicBezTo>
                  <a:lnTo>
                    <a:pt x="92" y="1233"/>
                  </a:lnTo>
                  <a:lnTo>
                    <a:pt x="92" y="1302"/>
                  </a:lnTo>
                  <a:lnTo>
                    <a:pt x="115" y="1416"/>
                  </a:lnTo>
                  <a:cubicBezTo>
                    <a:pt x="138" y="1484"/>
                    <a:pt x="138" y="1553"/>
                    <a:pt x="160" y="1621"/>
                  </a:cubicBezTo>
                  <a:cubicBezTo>
                    <a:pt x="183" y="1690"/>
                    <a:pt x="229" y="1758"/>
                    <a:pt x="252" y="1827"/>
                  </a:cubicBezTo>
                  <a:lnTo>
                    <a:pt x="252" y="1849"/>
                  </a:lnTo>
                  <a:cubicBezTo>
                    <a:pt x="297" y="1918"/>
                    <a:pt x="320" y="1986"/>
                    <a:pt x="343" y="2078"/>
                  </a:cubicBezTo>
                  <a:lnTo>
                    <a:pt x="366" y="2146"/>
                  </a:lnTo>
                  <a:cubicBezTo>
                    <a:pt x="389" y="2215"/>
                    <a:pt x="411" y="2260"/>
                    <a:pt x="434" y="2329"/>
                  </a:cubicBezTo>
                  <a:cubicBezTo>
                    <a:pt x="480" y="2511"/>
                    <a:pt x="548" y="2694"/>
                    <a:pt x="617" y="2831"/>
                  </a:cubicBezTo>
                  <a:lnTo>
                    <a:pt x="617" y="2854"/>
                  </a:lnTo>
                  <a:cubicBezTo>
                    <a:pt x="617" y="2877"/>
                    <a:pt x="617" y="2899"/>
                    <a:pt x="640" y="2922"/>
                  </a:cubicBezTo>
                  <a:lnTo>
                    <a:pt x="640" y="2991"/>
                  </a:lnTo>
                  <a:lnTo>
                    <a:pt x="640" y="3036"/>
                  </a:lnTo>
                  <a:cubicBezTo>
                    <a:pt x="640" y="3082"/>
                    <a:pt x="640" y="3105"/>
                    <a:pt x="640" y="3151"/>
                  </a:cubicBezTo>
                  <a:cubicBezTo>
                    <a:pt x="640" y="3173"/>
                    <a:pt x="640" y="3196"/>
                    <a:pt x="662" y="3219"/>
                  </a:cubicBezTo>
                  <a:cubicBezTo>
                    <a:pt x="662" y="3265"/>
                    <a:pt x="662" y="3310"/>
                    <a:pt x="685" y="3356"/>
                  </a:cubicBezTo>
                  <a:cubicBezTo>
                    <a:pt x="708" y="3447"/>
                    <a:pt x="754" y="3516"/>
                    <a:pt x="822" y="3584"/>
                  </a:cubicBezTo>
                  <a:cubicBezTo>
                    <a:pt x="914" y="3676"/>
                    <a:pt x="1005" y="3721"/>
                    <a:pt x="1119" y="3790"/>
                  </a:cubicBezTo>
                  <a:lnTo>
                    <a:pt x="1187" y="3812"/>
                  </a:lnTo>
                  <a:cubicBezTo>
                    <a:pt x="1279" y="3881"/>
                    <a:pt x="1416" y="3949"/>
                    <a:pt x="1530" y="3972"/>
                  </a:cubicBezTo>
                  <a:lnTo>
                    <a:pt x="1576" y="3995"/>
                  </a:lnTo>
                  <a:cubicBezTo>
                    <a:pt x="1644" y="4041"/>
                    <a:pt x="1712" y="4064"/>
                    <a:pt x="1758" y="4109"/>
                  </a:cubicBezTo>
                  <a:cubicBezTo>
                    <a:pt x="1804" y="4132"/>
                    <a:pt x="1849" y="4155"/>
                    <a:pt x="1895" y="4178"/>
                  </a:cubicBezTo>
                  <a:cubicBezTo>
                    <a:pt x="1941" y="4200"/>
                    <a:pt x="1964" y="4200"/>
                    <a:pt x="2009" y="4223"/>
                  </a:cubicBezTo>
                  <a:lnTo>
                    <a:pt x="2169" y="4315"/>
                  </a:lnTo>
                  <a:lnTo>
                    <a:pt x="2237" y="4360"/>
                  </a:lnTo>
                  <a:cubicBezTo>
                    <a:pt x="2283" y="4383"/>
                    <a:pt x="2329" y="4406"/>
                    <a:pt x="2374" y="4429"/>
                  </a:cubicBezTo>
                  <a:lnTo>
                    <a:pt x="2420" y="4452"/>
                  </a:lnTo>
                  <a:lnTo>
                    <a:pt x="2511" y="4497"/>
                  </a:lnTo>
                  <a:lnTo>
                    <a:pt x="2603" y="4566"/>
                  </a:lnTo>
                  <a:cubicBezTo>
                    <a:pt x="2648" y="4589"/>
                    <a:pt x="2694" y="4611"/>
                    <a:pt x="2740" y="4634"/>
                  </a:cubicBezTo>
                  <a:cubicBezTo>
                    <a:pt x="2877" y="4703"/>
                    <a:pt x="2991" y="4725"/>
                    <a:pt x="3128" y="4771"/>
                  </a:cubicBezTo>
                  <a:cubicBezTo>
                    <a:pt x="3196" y="4794"/>
                    <a:pt x="3287" y="4817"/>
                    <a:pt x="3379" y="4840"/>
                  </a:cubicBezTo>
                  <a:cubicBezTo>
                    <a:pt x="3493" y="4862"/>
                    <a:pt x="3607" y="4885"/>
                    <a:pt x="3721" y="4931"/>
                  </a:cubicBezTo>
                  <a:lnTo>
                    <a:pt x="3835" y="4977"/>
                  </a:lnTo>
                  <a:cubicBezTo>
                    <a:pt x="3927" y="5022"/>
                    <a:pt x="4041" y="5068"/>
                    <a:pt x="4132" y="5114"/>
                  </a:cubicBezTo>
                  <a:cubicBezTo>
                    <a:pt x="4155" y="5114"/>
                    <a:pt x="4178" y="5114"/>
                    <a:pt x="4200" y="5136"/>
                  </a:cubicBezTo>
                  <a:lnTo>
                    <a:pt x="4337" y="5136"/>
                  </a:lnTo>
                  <a:cubicBezTo>
                    <a:pt x="4429" y="5136"/>
                    <a:pt x="4520" y="5114"/>
                    <a:pt x="4611" y="5022"/>
                  </a:cubicBezTo>
                  <a:cubicBezTo>
                    <a:pt x="4657" y="4999"/>
                    <a:pt x="4680" y="4931"/>
                    <a:pt x="4703" y="4885"/>
                  </a:cubicBezTo>
                  <a:cubicBezTo>
                    <a:pt x="4725" y="4817"/>
                    <a:pt x="4748" y="4771"/>
                    <a:pt x="4771" y="4703"/>
                  </a:cubicBezTo>
                  <a:cubicBezTo>
                    <a:pt x="4817" y="4611"/>
                    <a:pt x="4817" y="4520"/>
                    <a:pt x="4840" y="4429"/>
                  </a:cubicBezTo>
                  <a:cubicBezTo>
                    <a:pt x="4840" y="4292"/>
                    <a:pt x="4840" y="4155"/>
                    <a:pt x="4840" y="3995"/>
                  </a:cubicBezTo>
                  <a:cubicBezTo>
                    <a:pt x="4817" y="3812"/>
                    <a:pt x="4794" y="3630"/>
                    <a:pt x="4748" y="3470"/>
                  </a:cubicBezTo>
                  <a:cubicBezTo>
                    <a:pt x="4725" y="3333"/>
                    <a:pt x="4703" y="3196"/>
                    <a:pt x="4680" y="3059"/>
                  </a:cubicBezTo>
                  <a:lnTo>
                    <a:pt x="4680" y="3014"/>
                  </a:lnTo>
                  <a:cubicBezTo>
                    <a:pt x="4657" y="2877"/>
                    <a:pt x="4634" y="2763"/>
                    <a:pt x="4588" y="2626"/>
                  </a:cubicBezTo>
                  <a:cubicBezTo>
                    <a:pt x="4588" y="2580"/>
                    <a:pt x="4566" y="2534"/>
                    <a:pt x="4566" y="2511"/>
                  </a:cubicBezTo>
                  <a:cubicBezTo>
                    <a:pt x="4520" y="2374"/>
                    <a:pt x="4474" y="2306"/>
                    <a:pt x="4451" y="2238"/>
                  </a:cubicBezTo>
                  <a:cubicBezTo>
                    <a:pt x="4383" y="2101"/>
                    <a:pt x="4337" y="1986"/>
                    <a:pt x="4269" y="1895"/>
                  </a:cubicBezTo>
                  <a:cubicBezTo>
                    <a:pt x="4246" y="1849"/>
                    <a:pt x="4223" y="1804"/>
                    <a:pt x="4200" y="1758"/>
                  </a:cubicBezTo>
                  <a:cubicBezTo>
                    <a:pt x="4155" y="1690"/>
                    <a:pt x="4132" y="1644"/>
                    <a:pt x="4109" y="1598"/>
                  </a:cubicBezTo>
                  <a:cubicBezTo>
                    <a:pt x="4041" y="1507"/>
                    <a:pt x="3972" y="1393"/>
                    <a:pt x="3904" y="1302"/>
                  </a:cubicBezTo>
                  <a:cubicBezTo>
                    <a:pt x="3812" y="1165"/>
                    <a:pt x="3721" y="1051"/>
                    <a:pt x="3630" y="982"/>
                  </a:cubicBezTo>
                  <a:cubicBezTo>
                    <a:pt x="3561" y="914"/>
                    <a:pt x="3516" y="868"/>
                    <a:pt x="3447" y="822"/>
                  </a:cubicBezTo>
                  <a:lnTo>
                    <a:pt x="3379" y="754"/>
                  </a:lnTo>
                  <a:cubicBezTo>
                    <a:pt x="3242" y="640"/>
                    <a:pt x="3128" y="571"/>
                    <a:pt x="3013" y="503"/>
                  </a:cubicBezTo>
                  <a:cubicBezTo>
                    <a:pt x="2899" y="434"/>
                    <a:pt x="2762" y="366"/>
                    <a:pt x="2648" y="320"/>
                  </a:cubicBezTo>
                  <a:lnTo>
                    <a:pt x="2648" y="320"/>
                  </a:lnTo>
                  <a:lnTo>
                    <a:pt x="2717" y="366"/>
                  </a:lnTo>
                  <a:cubicBezTo>
                    <a:pt x="2557" y="275"/>
                    <a:pt x="2374" y="206"/>
                    <a:pt x="2169" y="160"/>
                  </a:cubicBezTo>
                  <a:cubicBezTo>
                    <a:pt x="2078" y="138"/>
                    <a:pt x="2009" y="115"/>
                    <a:pt x="1918" y="92"/>
                  </a:cubicBezTo>
                  <a:cubicBezTo>
                    <a:pt x="1827" y="69"/>
                    <a:pt x="1735" y="69"/>
                    <a:pt x="1644" y="46"/>
                  </a:cubicBezTo>
                  <a:lnTo>
                    <a:pt x="1553" y="46"/>
                  </a:lnTo>
                  <a:lnTo>
                    <a:pt x="1439" y="23"/>
                  </a:lnTo>
                  <a:cubicBezTo>
                    <a:pt x="1393" y="23"/>
                    <a:pt x="1324" y="23"/>
                    <a:pt x="12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8"/>
            <p:cNvSpPr/>
            <p:nvPr/>
          </p:nvSpPr>
          <p:spPr>
            <a:xfrm>
              <a:off x="7111168" y="2706908"/>
              <a:ext cx="126492" cy="153330"/>
            </a:xfrm>
            <a:custGeom>
              <a:avLst/>
              <a:gdLst/>
              <a:ahLst/>
              <a:cxnLst/>
              <a:rect l="l" t="t" r="r" b="b"/>
              <a:pathLst>
                <a:path w="4520" h="5479" extrusionOk="0">
                  <a:moveTo>
                    <a:pt x="1393" y="0"/>
                  </a:moveTo>
                  <a:cubicBezTo>
                    <a:pt x="1324" y="0"/>
                    <a:pt x="1256" y="46"/>
                    <a:pt x="1233" y="115"/>
                  </a:cubicBezTo>
                  <a:cubicBezTo>
                    <a:pt x="1210" y="206"/>
                    <a:pt x="1188" y="297"/>
                    <a:pt x="1165" y="388"/>
                  </a:cubicBezTo>
                  <a:cubicBezTo>
                    <a:pt x="1142" y="480"/>
                    <a:pt x="1142" y="571"/>
                    <a:pt x="1142" y="662"/>
                  </a:cubicBezTo>
                  <a:cubicBezTo>
                    <a:pt x="1142" y="891"/>
                    <a:pt x="1142" y="1028"/>
                    <a:pt x="1119" y="1187"/>
                  </a:cubicBezTo>
                  <a:cubicBezTo>
                    <a:pt x="1096" y="1484"/>
                    <a:pt x="1051" y="1826"/>
                    <a:pt x="959" y="2146"/>
                  </a:cubicBezTo>
                  <a:cubicBezTo>
                    <a:pt x="936" y="2214"/>
                    <a:pt x="936" y="2260"/>
                    <a:pt x="914" y="2329"/>
                  </a:cubicBezTo>
                  <a:cubicBezTo>
                    <a:pt x="891" y="2397"/>
                    <a:pt x="868" y="2466"/>
                    <a:pt x="822" y="2557"/>
                  </a:cubicBezTo>
                  <a:lnTo>
                    <a:pt x="799" y="2625"/>
                  </a:lnTo>
                  <a:lnTo>
                    <a:pt x="799" y="2694"/>
                  </a:lnTo>
                  <a:lnTo>
                    <a:pt x="754" y="2785"/>
                  </a:lnTo>
                  <a:cubicBezTo>
                    <a:pt x="754" y="2831"/>
                    <a:pt x="731" y="2899"/>
                    <a:pt x="708" y="2945"/>
                  </a:cubicBezTo>
                  <a:cubicBezTo>
                    <a:pt x="708" y="2968"/>
                    <a:pt x="685" y="3013"/>
                    <a:pt x="685" y="3036"/>
                  </a:cubicBezTo>
                  <a:cubicBezTo>
                    <a:pt x="640" y="3150"/>
                    <a:pt x="594" y="3264"/>
                    <a:pt x="548" y="3379"/>
                  </a:cubicBezTo>
                  <a:cubicBezTo>
                    <a:pt x="389" y="3698"/>
                    <a:pt x="252" y="3995"/>
                    <a:pt x="69" y="4246"/>
                  </a:cubicBezTo>
                  <a:lnTo>
                    <a:pt x="1" y="4360"/>
                  </a:lnTo>
                  <a:cubicBezTo>
                    <a:pt x="1" y="4429"/>
                    <a:pt x="23" y="4474"/>
                    <a:pt x="46" y="4497"/>
                  </a:cubicBezTo>
                  <a:cubicBezTo>
                    <a:pt x="115" y="4634"/>
                    <a:pt x="252" y="4680"/>
                    <a:pt x="389" y="4725"/>
                  </a:cubicBezTo>
                  <a:cubicBezTo>
                    <a:pt x="503" y="4771"/>
                    <a:pt x="617" y="4817"/>
                    <a:pt x="731" y="4839"/>
                  </a:cubicBezTo>
                  <a:cubicBezTo>
                    <a:pt x="822" y="4862"/>
                    <a:pt x="914" y="4908"/>
                    <a:pt x="1005" y="4931"/>
                  </a:cubicBezTo>
                  <a:lnTo>
                    <a:pt x="1028" y="4953"/>
                  </a:lnTo>
                  <a:lnTo>
                    <a:pt x="1188" y="4999"/>
                  </a:lnTo>
                  <a:cubicBezTo>
                    <a:pt x="1302" y="5068"/>
                    <a:pt x="1461" y="5136"/>
                    <a:pt x="1621" y="5182"/>
                  </a:cubicBezTo>
                  <a:cubicBezTo>
                    <a:pt x="1758" y="5227"/>
                    <a:pt x="1895" y="5273"/>
                    <a:pt x="2009" y="5319"/>
                  </a:cubicBezTo>
                  <a:cubicBezTo>
                    <a:pt x="2055" y="5342"/>
                    <a:pt x="2078" y="5364"/>
                    <a:pt x="2123" y="5364"/>
                  </a:cubicBezTo>
                  <a:cubicBezTo>
                    <a:pt x="2237" y="5433"/>
                    <a:pt x="2374" y="5478"/>
                    <a:pt x="2511" y="5478"/>
                  </a:cubicBezTo>
                  <a:cubicBezTo>
                    <a:pt x="2580" y="5478"/>
                    <a:pt x="2648" y="5478"/>
                    <a:pt x="2717" y="5433"/>
                  </a:cubicBezTo>
                  <a:cubicBezTo>
                    <a:pt x="2877" y="5342"/>
                    <a:pt x="2968" y="5159"/>
                    <a:pt x="3059" y="5045"/>
                  </a:cubicBezTo>
                  <a:cubicBezTo>
                    <a:pt x="3150" y="4885"/>
                    <a:pt x="3219" y="4748"/>
                    <a:pt x="3265" y="4634"/>
                  </a:cubicBezTo>
                  <a:cubicBezTo>
                    <a:pt x="3379" y="4451"/>
                    <a:pt x="3447" y="4246"/>
                    <a:pt x="3539" y="4063"/>
                  </a:cubicBezTo>
                  <a:lnTo>
                    <a:pt x="3561" y="4040"/>
                  </a:lnTo>
                  <a:lnTo>
                    <a:pt x="3653" y="3835"/>
                  </a:lnTo>
                  <a:lnTo>
                    <a:pt x="3767" y="3607"/>
                  </a:lnTo>
                  <a:cubicBezTo>
                    <a:pt x="3835" y="3424"/>
                    <a:pt x="3927" y="3242"/>
                    <a:pt x="3995" y="3059"/>
                  </a:cubicBezTo>
                  <a:cubicBezTo>
                    <a:pt x="4041" y="2991"/>
                    <a:pt x="4064" y="2922"/>
                    <a:pt x="4086" y="2854"/>
                  </a:cubicBezTo>
                  <a:lnTo>
                    <a:pt x="4109" y="2831"/>
                  </a:lnTo>
                  <a:cubicBezTo>
                    <a:pt x="4200" y="2580"/>
                    <a:pt x="4337" y="2283"/>
                    <a:pt x="4429" y="1986"/>
                  </a:cubicBezTo>
                  <a:cubicBezTo>
                    <a:pt x="4452" y="1872"/>
                    <a:pt x="4474" y="1758"/>
                    <a:pt x="4497" y="1667"/>
                  </a:cubicBezTo>
                  <a:cubicBezTo>
                    <a:pt x="4520" y="1530"/>
                    <a:pt x="4520" y="1370"/>
                    <a:pt x="4452" y="1256"/>
                  </a:cubicBezTo>
                  <a:cubicBezTo>
                    <a:pt x="4406" y="1187"/>
                    <a:pt x="4360" y="1142"/>
                    <a:pt x="4246" y="1096"/>
                  </a:cubicBezTo>
                  <a:cubicBezTo>
                    <a:pt x="4178" y="1050"/>
                    <a:pt x="4109" y="1028"/>
                    <a:pt x="4041" y="1005"/>
                  </a:cubicBezTo>
                  <a:cubicBezTo>
                    <a:pt x="3972" y="982"/>
                    <a:pt x="3881" y="982"/>
                    <a:pt x="3812" y="959"/>
                  </a:cubicBezTo>
                  <a:lnTo>
                    <a:pt x="3767" y="959"/>
                  </a:lnTo>
                  <a:cubicBezTo>
                    <a:pt x="3721" y="936"/>
                    <a:pt x="3653" y="936"/>
                    <a:pt x="3607" y="913"/>
                  </a:cubicBezTo>
                  <a:cubicBezTo>
                    <a:pt x="3356" y="868"/>
                    <a:pt x="3082" y="799"/>
                    <a:pt x="2831" y="708"/>
                  </a:cubicBezTo>
                  <a:cubicBezTo>
                    <a:pt x="2717" y="662"/>
                    <a:pt x="2603" y="594"/>
                    <a:pt x="2489" y="548"/>
                  </a:cubicBezTo>
                  <a:lnTo>
                    <a:pt x="2397" y="503"/>
                  </a:lnTo>
                  <a:cubicBezTo>
                    <a:pt x="2329" y="457"/>
                    <a:pt x="2237" y="434"/>
                    <a:pt x="2169" y="388"/>
                  </a:cubicBezTo>
                  <a:cubicBezTo>
                    <a:pt x="2101" y="343"/>
                    <a:pt x="2055" y="297"/>
                    <a:pt x="1986" y="274"/>
                  </a:cubicBezTo>
                  <a:lnTo>
                    <a:pt x="1872" y="183"/>
                  </a:lnTo>
                  <a:cubicBezTo>
                    <a:pt x="1781" y="137"/>
                    <a:pt x="1667" y="69"/>
                    <a:pt x="1553" y="46"/>
                  </a:cubicBezTo>
                  <a:lnTo>
                    <a:pt x="1507" y="46"/>
                  </a:lnTo>
                  <a:cubicBezTo>
                    <a:pt x="1484" y="23"/>
                    <a:pt x="1461" y="0"/>
                    <a:pt x="14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8"/>
            <p:cNvSpPr/>
            <p:nvPr/>
          </p:nvSpPr>
          <p:spPr>
            <a:xfrm>
              <a:off x="6992371" y="2859566"/>
              <a:ext cx="174403" cy="107994"/>
            </a:xfrm>
            <a:custGeom>
              <a:avLst/>
              <a:gdLst/>
              <a:ahLst/>
              <a:cxnLst/>
              <a:rect l="l" t="t" r="r" b="b"/>
              <a:pathLst>
                <a:path w="6232" h="3859" extrusionOk="0">
                  <a:moveTo>
                    <a:pt x="3584" y="1"/>
                  </a:moveTo>
                  <a:cubicBezTo>
                    <a:pt x="3561" y="1"/>
                    <a:pt x="3515" y="23"/>
                    <a:pt x="3470" y="46"/>
                  </a:cubicBezTo>
                  <a:cubicBezTo>
                    <a:pt x="3424" y="46"/>
                    <a:pt x="3401" y="92"/>
                    <a:pt x="3378" y="115"/>
                  </a:cubicBezTo>
                  <a:cubicBezTo>
                    <a:pt x="3355" y="138"/>
                    <a:pt x="3310" y="160"/>
                    <a:pt x="3287" y="183"/>
                  </a:cubicBezTo>
                  <a:lnTo>
                    <a:pt x="3241" y="206"/>
                  </a:lnTo>
                  <a:lnTo>
                    <a:pt x="3173" y="252"/>
                  </a:lnTo>
                  <a:cubicBezTo>
                    <a:pt x="3104" y="297"/>
                    <a:pt x="3036" y="320"/>
                    <a:pt x="2990" y="366"/>
                  </a:cubicBezTo>
                  <a:lnTo>
                    <a:pt x="2945" y="389"/>
                  </a:lnTo>
                  <a:cubicBezTo>
                    <a:pt x="2945" y="389"/>
                    <a:pt x="2922" y="389"/>
                    <a:pt x="2922" y="411"/>
                  </a:cubicBezTo>
                  <a:cubicBezTo>
                    <a:pt x="2808" y="503"/>
                    <a:pt x="2693" y="571"/>
                    <a:pt x="2557" y="663"/>
                  </a:cubicBezTo>
                  <a:cubicBezTo>
                    <a:pt x="2488" y="731"/>
                    <a:pt x="2397" y="777"/>
                    <a:pt x="2305" y="822"/>
                  </a:cubicBezTo>
                  <a:cubicBezTo>
                    <a:pt x="2237" y="891"/>
                    <a:pt x="2146" y="936"/>
                    <a:pt x="2054" y="959"/>
                  </a:cubicBezTo>
                  <a:lnTo>
                    <a:pt x="1963" y="1005"/>
                  </a:lnTo>
                  <a:cubicBezTo>
                    <a:pt x="1917" y="1028"/>
                    <a:pt x="1849" y="1051"/>
                    <a:pt x="1780" y="1096"/>
                  </a:cubicBezTo>
                  <a:cubicBezTo>
                    <a:pt x="1689" y="1119"/>
                    <a:pt x="1598" y="1165"/>
                    <a:pt x="1507" y="1165"/>
                  </a:cubicBezTo>
                  <a:lnTo>
                    <a:pt x="1324" y="1210"/>
                  </a:lnTo>
                  <a:lnTo>
                    <a:pt x="1210" y="1210"/>
                  </a:lnTo>
                  <a:lnTo>
                    <a:pt x="1096" y="1233"/>
                  </a:lnTo>
                  <a:lnTo>
                    <a:pt x="1073" y="1256"/>
                  </a:lnTo>
                  <a:cubicBezTo>
                    <a:pt x="959" y="1279"/>
                    <a:pt x="845" y="1325"/>
                    <a:pt x="731" y="1347"/>
                  </a:cubicBezTo>
                  <a:lnTo>
                    <a:pt x="639" y="1370"/>
                  </a:lnTo>
                  <a:lnTo>
                    <a:pt x="594" y="1370"/>
                  </a:lnTo>
                  <a:cubicBezTo>
                    <a:pt x="548" y="1370"/>
                    <a:pt x="502" y="1393"/>
                    <a:pt x="457" y="1393"/>
                  </a:cubicBezTo>
                  <a:cubicBezTo>
                    <a:pt x="342" y="1439"/>
                    <a:pt x="183" y="1484"/>
                    <a:pt x="114" y="1621"/>
                  </a:cubicBezTo>
                  <a:cubicBezTo>
                    <a:pt x="0" y="1872"/>
                    <a:pt x="206" y="2123"/>
                    <a:pt x="365" y="2238"/>
                  </a:cubicBezTo>
                  <a:cubicBezTo>
                    <a:pt x="457" y="2352"/>
                    <a:pt x="594" y="2443"/>
                    <a:pt x="753" y="2511"/>
                  </a:cubicBezTo>
                  <a:cubicBezTo>
                    <a:pt x="890" y="2603"/>
                    <a:pt x="1027" y="2648"/>
                    <a:pt x="1187" y="2717"/>
                  </a:cubicBezTo>
                  <a:lnTo>
                    <a:pt x="1255" y="2740"/>
                  </a:lnTo>
                  <a:cubicBezTo>
                    <a:pt x="1324" y="2762"/>
                    <a:pt x="1392" y="2808"/>
                    <a:pt x="1461" y="2831"/>
                  </a:cubicBezTo>
                  <a:lnTo>
                    <a:pt x="1598" y="2899"/>
                  </a:lnTo>
                  <a:cubicBezTo>
                    <a:pt x="1712" y="2945"/>
                    <a:pt x="1826" y="3014"/>
                    <a:pt x="1940" y="3082"/>
                  </a:cubicBezTo>
                  <a:cubicBezTo>
                    <a:pt x="2214" y="3219"/>
                    <a:pt x="2465" y="3356"/>
                    <a:pt x="2739" y="3493"/>
                  </a:cubicBezTo>
                  <a:lnTo>
                    <a:pt x="2853" y="3539"/>
                  </a:lnTo>
                  <a:cubicBezTo>
                    <a:pt x="2967" y="3584"/>
                    <a:pt x="3082" y="3653"/>
                    <a:pt x="3196" y="3676"/>
                  </a:cubicBezTo>
                  <a:cubicBezTo>
                    <a:pt x="3287" y="3721"/>
                    <a:pt x="3378" y="3744"/>
                    <a:pt x="3470" y="3744"/>
                  </a:cubicBezTo>
                  <a:lnTo>
                    <a:pt x="3584" y="3790"/>
                  </a:lnTo>
                  <a:cubicBezTo>
                    <a:pt x="3721" y="3812"/>
                    <a:pt x="3880" y="3835"/>
                    <a:pt x="4063" y="3858"/>
                  </a:cubicBezTo>
                  <a:lnTo>
                    <a:pt x="4131" y="3858"/>
                  </a:lnTo>
                  <a:cubicBezTo>
                    <a:pt x="4246" y="3858"/>
                    <a:pt x="4360" y="3835"/>
                    <a:pt x="4451" y="3812"/>
                  </a:cubicBezTo>
                  <a:cubicBezTo>
                    <a:pt x="4542" y="3790"/>
                    <a:pt x="4634" y="3767"/>
                    <a:pt x="4702" y="3721"/>
                  </a:cubicBezTo>
                  <a:cubicBezTo>
                    <a:pt x="4816" y="3653"/>
                    <a:pt x="4885" y="3561"/>
                    <a:pt x="4953" y="3493"/>
                  </a:cubicBezTo>
                  <a:cubicBezTo>
                    <a:pt x="5044" y="3424"/>
                    <a:pt x="5090" y="3333"/>
                    <a:pt x="5159" y="3242"/>
                  </a:cubicBezTo>
                  <a:lnTo>
                    <a:pt x="5250" y="3151"/>
                  </a:lnTo>
                  <a:cubicBezTo>
                    <a:pt x="5318" y="3036"/>
                    <a:pt x="5387" y="2945"/>
                    <a:pt x="5455" y="2854"/>
                  </a:cubicBezTo>
                  <a:lnTo>
                    <a:pt x="5501" y="2785"/>
                  </a:lnTo>
                  <a:cubicBezTo>
                    <a:pt x="5592" y="2671"/>
                    <a:pt x="5661" y="2557"/>
                    <a:pt x="5752" y="2420"/>
                  </a:cubicBezTo>
                  <a:cubicBezTo>
                    <a:pt x="5798" y="2329"/>
                    <a:pt x="5843" y="2238"/>
                    <a:pt x="5889" y="2146"/>
                  </a:cubicBezTo>
                  <a:lnTo>
                    <a:pt x="5958" y="2032"/>
                  </a:lnTo>
                  <a:lnTo>
                    <a:pt x="6026" y="1895"/>
                  </a:lnTo>
                  <a:cubicBezTo>
                    <a:pt x="6072" y="1827"/>
                    <a:pt x="6117" y="1758"/>
                    <a:pt x="6163" y="1667"/>
                  </a:cubicBezTo>
                  <a:cubicBezTo>
                    <a:pt x="6163" y="1644"/>
                    <a:pt x="6209" y="1576"/>
                    <a:pt x="6209" y="1530"/>
                  </a:cubicBezTo>
                  <a:cubicBezTo>
                    <a:pt x="6209" y="1461"/>
                    <a:pt x="6231" y="1416"/>
                    <a:pt x="6209" y="1347"/>
                  </a:cubicBezTo>
                  <a:cubicBezTo>
                    <a:pt x="6186" y="1302"/>
                    <a:pt x="6186" y="1279"/>
                    <a:pt x="6163" y="1256"/>
                  </a:cubicBezTo>
                  <a:cubicBezTo>
                    <a:pt x="6094" y="1119"/>
                    <a:pt x="5980" y="1073"/>
                    <a:pt x="5821" y="1028"/>
                  </a:cubicBezTo>
                  <a:cubicBezTo>
                    <a:pt x="5752" y="1005"/>
                    <a:pt x="5706" y="982"/>
                    <a:pt x="5638" y="959"/>
                  </a:cubicBezTo>
                  <a:lnTo>
                    <a:pt x="5569" y="936"/>
                  </a:lnTo>
                  <a:cubicBezTo>
                    <a:pt x="5478" y="891"/>
                    <a:pt x="5364" y="845"/>
                    <a:pt x="5273" y="822"/>
                  </a:cubicBezTo>
                  <a:cubicBezTo>
                    <a:pt x="5227" y="800"/>
                    <a:pt x="5159" y="800"/>
                    <a:pt x="5113" y="777"/>
                  </a:cubicBezTo>
                  <a:lnTo>
                    <a:pt x="5067" y="777"/>
                  </a:lnTo>
                  <a:cubicBezTo>
                    <a:pt x="4953" y="731"/>
                    <a:pt x="4839" y="708"/>
                    <a:pt x="4748" y="663"/>
                  </a:cubicBezTo>
                  <a:cubicBezTo>
                    <a:pt x="4611" y="617"/>
                    <a:pt x="4497" y="548"/>
                    <a:pt x="4360" y="503"/>
                  </a:cubicBezTo>
                  <a:cubicBezTo>
                    <a:pt x="4268" y="434"/>
                    <a:pt x="4154" y="389"/>
                    <a:pt x="4063" y="320"/>
                  </a:cubicBezTo>
                  <a:lnTo>
                    <a:pt x="3995" y="252"/>
                  </a:lnTo>
                  <a:cubicBezTo>
                    <a:pt x="3926" y="183"/>
                    <a:pt x="3858" y="138"/>
                    <a:pt x="3789" y="92"/>
                  </a:cubicBezTo>
                  <a:cubicBezTo>
                    <a:pt x="3721" y="23"/>
                    <a:pt x="3675" y="1"/>
                    <a:pt x="35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8"/>
            <p:cNvSpPr/>
            <p:nvPr/>
          </p:nvSpPr>
          <p:spPr>
            <a:xfrm>
              <a:off x="6918267" y="2945816"/>
              <a:ext cx="163544" cy="94561"/>
            </a:xfrm>
            <a:custGeom>
              <a:avLst/>
              <a:gdLst/>
              <a:ahLst/>
              <a:cxnLst/>
              <a:rect l="l" t="t" r="r" b="b"/>
              <a:pathLst>
                <a:path w="5844" h="3379" extrusionOk="0">
                  <a:moveTo>
                    <a:pt x="1872" y="0"/>
                  </a:moveTo>
                  <a:cubicBezTo>
                    <a:pt x="1849" y="0"/>
                    <a:pt x="1826" y="0"/>
                    <a:pt x="1804" y="23"/>
                  </a:cubicBezTo>
                  <a:cubicBezTo>
                    <a:pt x="1735" y="46"/>
                    <a:pt x="1689" y="69"/>
                    <a:pt x="1644" y="91"/>
                  </a:cubicBezTo>
                  <a:cubicBezTo>
                    <a:pt x="1621" y="91"/>
                    <a:pt x="1575" y="114"/>
                    <a:pt x="1552" y="137"/>
                  </a:cubicBezTo>
                  <a:cubicBezTo>
                    <a:pt x="1552" y="137"/>
                    <a:pt x="1530" y="160"/>
                    <a:pt x="1530" y="160"/>
                  </a:cubicBezTo>
                  <a:lnTo>
                    <a:pt x="1507" y="205"/>
                  </a:lnTo>
                  <a:lnTo>
                    <a:pt x="1393" y="342"/>
                  </a:lnTo>
                  <a:lnTo>
                    <a:pt x="1324" y="434"/>
                  </a:lnTo>
                  <a:cubicBezTo>
                    <a:pt x="1256" y="548"/>
                    <a:pt x="1164" y="662"/>
                    <a:pt x="1073" y="776"/>
                  </a:cubicBezTo>
                  <a:cubicBezTo>
                    <a:pt x="1028" y="799"/>
                    <a:pt x="982" y="845"/>
                    <a:pt x="936" y="890"/>
                  </a:cubicBezTo>
                  <a:lnTo>
                    <a:pt x="891" y="936"/>
                  </a:lnTo>
                  <a:cubicBezTo>
                    <a:pt x="845" y="982"/>
                    <a:pt x="799" y="1027"/>
                    <a:pt x="731" y="1050"/>
                  </a:cubicBezTo>
                  <a:cubicBezTo>
                    <a:pt x="639" y="1141"/>
                    <a:pt x="525" y="1233"/>
                    <a:pt x="388" y="1255"/>
                  </a:cubicBezTo>
                  <a:cubicBezTo>
                    <a:pt x="343" y="1324"/>
                    <a:pt x="297" y="1370"/>
                    <a:pt x="251" y="1438"/>
                  </a:cubicBezTo>
                  <a:lnTo>
                    <a:pt x="206" y="1507"/>
                  </a:lnTo>
                  <a:cubicBezTo>
                    <a:pt x="137" y="1552"/>
                    <a:pt x="114" y="1598"/>
                    <a:pt x="92" y="1643"/>
                  </a:cubicBezTo>
                  <a:cubicBezTo>
                    <a:pt x="23" y="1780"/>
                    <a:pt x="0" y="1940"/>
                    <a:pt x="46" y="2077"/>
                  </a:cubicBezTo>
                  <a:cubicBezTo>
                    <a:pt x="160" y="2442"/>
                    <a:pt x="525" y="2625"/>
                    <a:pt x="822" y="2785"/>
                  </a:cubicBezTo>
                  <a:cubicBezTo>
                    <a:pt x="936" y="2853"/>
                    <a:pt x="1050" y="2922"/>
                    <a:pt x="1187" y="2990"/>
                  </a:cubicBezTo>
                  <a:cubicBezTo>
                    <a:pt x="1370" y="3081"/>
                    <a:pt x="1507" y="3127"/>
                    <a:pt x="1644" y="3173"/>
                  </a:cubicBezTo>
                  <a:lnTo>
                    <a:pt x="1804" y="3218"/>
                  </a:lnTo>
                  <a:cubicBezTo>
                    <a:pt x="1895" y="3241"/>
                    <a:pt x="1986" y="3264"/>
                    <a:pt x="2077" y="3287"/>
                  </a:cubicBezTo>
                  <a:cubicBezTo>
                    <a:pt x="2260" y="3333"/>
                    <a:pt x="2443" y="3355"/>
                    <a:pt x="2625" y="3378"/>
                  </a:cubicBezTo>
                  <a:lnTo>
                    <a:pt x="2968" y="3378"/>
                  </a:lnTo>
                  <a:cubicBezTo>
                    <a:pt x="3150" y="3378"/>
                    <a:pt x="3333" y="3378"/>
                    <a:pt x="3515" y="3355"/>
                  </a:cubicBezTo>
                  <a:cubicBezTo>
                    <a:pt x="3789" y="3310"/>
                    <a:pt x="4086" y="3241"/>
                    <a:pt x="4428" y="3127"/>
                  </a:cubicBezTo>
                  <a:cubicBezTo>
                    <a:pt x="4611" y="3059"/>
                    <a:pt x="4748" y="2990"/>
                    <a:pt x="4862" y="2922"/>
                  </a:cubicBezTo>
                  <a:cubicBezTo>
                    <a:pt x="4976" y="2853"/>
                    <a:pt x="5090" y="2762"/>
                    <a:pt x="5205" y="2671"/>
                  </a:cubicBezTo>
                  <a:cubicBezTo>
                    <a:pt x="5364" y="2556"/>
                    <a:pt x="5478" y="2420"/>
                    <a:pt x="5593" y="2283"/>
                  </a:cubicBezTo>
                  <a:cubicBezTo>
                    <a:pt x="5615" y="2237"/>
                    <a:pt x="5638" y="2191"/>
                    <a:pt x="5661" y="2146"/>
                  </a:cubicBezTo>
                  <a:cubicBezTo>
                    <a:pt x="5707" y="2123"/>
                    <a:pt x="5752" y="2123"/>
                    <a:pt x="5775" y="2100"/>
                  </a:cubicBezTo>
                  <a:cubicBezTo>
                    <a:pt x="5821" y="2077"/>
                    <a:pt x="5821" y="2054"/>
                    <a:pt x="5844" y="2032"/>
                  </a:cubicBezTo>
                  <a:cubicBezTo>
                    <a:pt x="5844" y="2009"/>
                    <a:pt x="5844" y="1963"/>
                    <a:pt x="5821" y="1940"/>
                  </a:cubicBezTo>
                  <a:cubicBezTo>
                    <a:pt x="5821" y="1917"/>
                    <a:pt x="5798" y="1895"/>
                    <a:pt x="5775" y="1895"/>
                  </a:cubicBezTo>
                  <a:lnTo>
                    <a:pt x="5684" y="1895"/>
                  </a:lnTo>
                  <a:lnTo>
                    <a:pt x="5615" y="1917"/>
                  </a:lnTo>
                  <a:cubicBezTo>
                    <a:pt x="5593" y="1849"/>
                    <a:pt x="5524" y="1780"/>
                    <a:pt x="5456" y="1758"/>
                  </a:cubicBezTo>
                  <a:cubicBezTo>
                    <a:pt x="5387" y="1712"/>
                    <a:pt x="5296" y="1689"/>
                    <a:pt x="5205" y="1666"/>
                  </a:cubicBezTo>
                  <a:cubicBezTo>
                    <a:pt x="5136" y="1643"/>
                    <a:pt x="5068" y="1621"/>
                    <a:pt x="4999" y="1598"/>
                  </a:cubicBezTo>
                  <a:cubicBezTo>
                    <a:pt x="4862" y="1529"/>
                    <a:pt x="4725" y="1484"/>
                    <a:pt x="4565" y="1438"/>
                  </a:cubicBezTo>
                  <a:lnTo>
                    <a:pt x="4451" y="1415"/>
                  </a:lnTo>
                  <a:cubicBezTo>
                    <a:pt x="4370" y="1375"/>
                    <a:pt x="4289" y="1352"/>
                    <a:pt x="4208" y="1332"/>
                  </a:cubicBezTo>
                  <a:lnTo>
                    <a:pt x="4208" y="1332"/>
                  </a:lnTo>
                  <a:lnTo>
                    <a:pt x="4177" y="1301"/>
                  </a:lnTo>
                  <a:cubicBezTo>
                    <a:pt x="3995" y="1233"/>
                    <a:pt x="3812" y="1164"/>
                    <a:pt x="3652" y="1073"/>
                  </a:cubicBezTo>
                  <a:cubicBezTo>
                    <a:pt x="3561" y="1004"/>
                    <a:pt x="3447" y="936"/>
                    <a:pt x="3356" y="867"/>
                  </a:cubicBezTo>
                  <a:cubicBezTo>
                    <a:pt x="3287" y="799"/>
                    <a:pt x="3219" y="753"/>
                    <a:pt x="3150" y="708"/>
                  </a:cubicBezTo>
                  <a:lnTo>
                    <a:pt x="3013" y="616"/>
                  </a:lnTo>
                  <a:cubicBezTo>
                    <a:pt x="2876" y="525"/>
                    <a:pt x="2739" y="434"/>
                    <a:pt x="2602" y="342"/>
                  </a:cubicBezTo>
                  <a:cubicBezTo>
                    <a:pt x="2488" y="274"/>
                    <a:pt x="2374" y="228"/>
                    <a:pt x="2283" y="183"/>
                  </a:cubicBezTo>
                  <a:lnTo>
                    <a:pt x="2237" y="183"/>
                  </a:lnTo>
                  <a:cubicBezTo>
                    <a:pt x="2192" y="160"/>
                    <a:pt x="2146" y="137"/>
                    <a:pt x="2077" y="114"/>
                  </a:cubicBezTo>
                  <a:cubicBezTo>
                    <a:pt x="2055" y="91"/>
                    <a:pt x="2055" y="69"/>
                    <a:pt x="2032" y="69"/>
                  </a:cubicBezTo>
                  <a:cubicBezTo>
                    <a:pt x="1986" y="23"/>
                    <a:pt x="1941" y="0"/>
                    <a:pt x="18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8"/>
            <p:cNvSpPr/>
            <p:nvPr/>
          </p:nvSpPr>
          <p:spPr>
            <a:xfrm>
              <a:off x="5966497" y="2201639"/>
              <a:ext cx="698841" cy="587685"/>
            </a:xfrm>
            <a:custGeom>
              <a:avLst/>
              <a:gdLst/>
              <a:ahLst/>
              <a:cxnLst/>
              <a:rect l="l" t="t" r="r" b="b"/>
              <a:pathLst>
                <a:path w="24972" h="21000" extrusionOk="0">
                  <a:moveTo>
                    <a:pt x="936" y="1"/>
                  </a:moveTo>
                  <a:cubicBezTo>
                    <a:pt x="777" y="1"/>
                    <a:pt x="663" y="115"/>
                    <a:pt x="663" y="275"/>
                  </a:cubicBezTo>
                  <a:cubicBezTo>
                    <a:pt x="640" y="411"/>
                    <a:pt x="640" y="571"/>
                    <a:pt x="640" y="708"/>
                  </a:cubicBezTo>
                  <a:lnTo>
                    <a:pt x="640" y="800"/>
                  </a:lnTo>
                  <a:cubicBezTo>
                    <a:pt x="640" y="914"/>
                    <a:pt x="640" y="1051"/>
                    <a:pt x="640" y="1165"/>
                  </a:cubicBezTo>
                  <a:cubicBezTo>
                    <a:pt x="640" y="1370"/>
                    <a:pt x="640" y="1598"/>
                    <a:pt x="617" y="1827"/>
                  </a:cubicBezTo>
                  <a:lnTo>
                    <a:pt x="617" y="2055"/>
                  </a:lnTo>
                  <a:lnTo>
                    <a:pt x="617" y="2169"/>
                  </a:lnTo>
                  <a:cubicBezTo>
                    <a:pt x="617" y="2260"/>
                    <a:pt x="617" y="2374"/>
                    <a:pt x="617" y="2466"/>
                  </a:cubicBezTo>
                  <a:cubicBezTo>
                    <a:pt x="617" y="2626"/>
                    <a:pt x="617" y="2762"/>
                    <a:pt x="617" y="2922"/>
                  </a:cubicBezTo>
                  <a:lnTo>
                    <a:pt x="617" y="3059"/>
                  </a:lnTo>
                  <a:cubicBezTo>
                    <a:pt x="640" y="3242"/>
                    <a:pt x="640" y="3447"/>
                    <a:pt x="617" y="3630"/>
                  </a:cubicBezTo>
                  <a:lnTo>
                    <a:pt x="617" y="3675"/>
                  </a:lnTo>
                  <a:cubicBezTo>
                    <a:pt x="594" y="3744"/>
                    <a:pt x="594" y="3812"/>
                    <a:pt x="594" y="3881"/>
                  </a:cubicBezTo>
                  <a:cubicBezTo>
                    <a:pt x="594" y="4018"/>
                    <a:pt x="640" y="4109"/>
                    <a:pt x="708" y="4178"/>
                  </a:cubicBezTo>
                  <a:cubicBezTo>
                    <a:pt x="777" y="4246"/>
                    <a:pt x="845" y="4269"/>
                    <a:pt x="914" y="4292"/>
                  </a:cubicBezTo>
                  <a:cubicBezTo>
                    <a:pt x="959" y="4315"/>
                    <a:pt x="1028" y="4337"/>
                    <a:pt x="1073" y="4337"/>
                  </a:cubicBezTo>
                  <a:lnTo>
                    <a:pt x="1096" y="4337"/>
                  </a:lnTo>
                  <a:lnTo>
                    <a:pt x="1165" y="4360"/>
                  </a:lnTo>
                  <a:cubicBezTo>
                    <a:pt x="1210" y="4383"/>
                    <a:pt x="1256" y="4406"/>
                    <a:pt x="1302" y="4406"/>
                  </a:cubicBezTo>
                  <a:lnTo>
                    <a:pt x="1347" y="4429"/>
                  </a:lnTo>
                  <a:cubicBezTo>
                    <a:pt x="1439" y="4452"/>
                    <a:pt x="1530" y="4474"/>
                    <a:pt x="1598" y="4497"/>
                  </a:cubicBezTo>
                  <a:cubicBezTo>
                    <a:pt x="1690" y="4543"/>
                    <a:pt x="1781" y="4589"/>
                    <a:pt x="1850" y="4634"/>
                  </a:cubicBezTo>
                  <a:lnTo>
                    <a:pt x="1895" y="4657"/>
                  </a:lnTo>
                  <a:cubicBezTo>
                    <a:pt x="1986" y="4703"/>
                    <a:pt x="2078" y="4771"/>
                    <a:pt x="2192" y="4840"/>
                  </a:cubicBezTo>
                  <a:cubicBezTo>
                    <a:pt x="2238" y="4885"/>
                    <a:pt x="2283" y="4931"/>
                    <a:pt x="2306" y="4977"/>
                  </a:cubicBezTo>
                  <a:cubicBezTo>
                    <a:pt x="2352" y="5022"/>
                    <a:pt x="2374" y="5068"/>
                    <a:pt x="2397" y="5113"/>
                  </a:cubicBezTo>
                  <a:cubicBezTo>
                    <a:pt x="2443" y="5250"/>
                    <a:pt x="2489" y="5387"/>
                    <a:pt x="2511" y="5502"/>
                  </a:cubicBezTo>
                  <a:cubicBezTo>
                    <a:pt x="2511" y="5570"/>
                    <a:pt x="2511" y="5616"/>
                    <a:pt x="2511" y="5661"/>
                  </a:cubicBezTo>
                  <a:cubicBezTo>
                    <a:pt x="2489" y="5707"/>
                    <a:pt x="2489" y="5775"/>
                    <a:pt x="2466" y="5844"/>
                  </a:cubicBezTo>
                  <a:cubicBezTo>
                    <a:pt x="2443" y="5867"/>
                    <a:pt x="2420" y="5912"/>
                    <a:pt x="2397" y="5935"/>
                  </a:cubicBezTo>
                  <a:cubicBezTo>
                    <a:pt x="2374" y="5981"/>
                    <a:pt x="2329" y="6026"/>
                    <a:pt x="2283" y="6072"/>
                  </a:cubicBezTo>
                  <a:lnTo>
                    <a:pt x="2238" y="6118"/>
                  </a:lnTo>
                  <a:cubicBezTo>
                    <a:pt x="2215" y="6141"/>
                    <a:pt x="2192" y="6163"/>
                    <a:pt x="2169" y="6186"/>
                  </a:cubicBezTo>
                  <a:lnTo>
                    <a:pt x="2123" y="6209"/>
                  </a:lnTo>
                  <a:lnTo>
                    <a:pt x="2101" y="6232"/>
                  </a:lnTo>
                  <a:cubicBezTo>
                    <a:pt x="2055" y="6255"/>
                    <a:pt x="2009" y="6278"/>
                    <a:pt x="1986" y="6323"/>
                  </a:cubicBezTo>
                  <a:cubicBezTo>
                    <a:pt x="1872" y="6415"/>
                    <a:pt x="1872" y="6551"/>
                    <a:pt x="1895" y="6620"/>
                  </a:cubicBezTo>
                  <a:cubicBezTo>
                    <a:pt x="1895" y="6711"/>
                    <a:pt x="1964" y="6757"/>
                    <a:pt x="2009" y="6825"/>
                  </a:cubicBezTo>
                  <a:lnTo>
                    <a:pt x="2055" y="6871"/>
                  </a:lnTo>
                  <a:lnTo>
                    <a:pt x="2101" y="6940"/>
                  </a:lnTo>
                  <a:cubicBezTo>
                    <a:pt x="2146" y="6985"/>
                    <a:pt x="2169" y="7031"/>
                    <a:pt x="2192" y="7076"/>
                  </a:cubicBezTo>
                  <a:cubicBezTo>
                    <a:pt x="2215" y="7122"/>
                    <a:pt x="2215" y="7191"/>
                    <a:pt x="2238" y="7236"/>
                  </a:cubicBezTo>
                  <a:cubicBezTo>
                    <a:pt x="2238" y="7350"/>
                    <a:pt x="2238" y="7464"/>
                    <a:pt x="2238" y="7556"/>
                  </a:cubicBezTo>
                  <a:cubicBezTo>
                    <a:pt x="2238" y="7579"/>
                    <a:pt x="2238" y="7601"/>
                    <a:pt x="2215" y="7624"/>
                  </a:cubicBezTo>
                  <a:cubicBezTo>
                    <a:pt x="2192" y="7670"/>
                    <a:pt x="2169" y="7716"/>
                    <a:pt x="2146" y="7761"/>
                  </a:cubicBezTo>
                  <a:cubicBezTo>
                    <a:pt x="2101" y="7807"/>
                    <a:pt x="2078" y="7830"/>
                    <a:pt x="2032" y="7875"/>
                  </a:cubicBezTo>
                  <a:cubicBezTo>
                    <a:pt x="2009" y="7898"/>
                    <a:pt x="1964" y="7921"/>
                    <a:pt x="1941" y="7921"/>
                  </a:cubicBezTo>
                  <a:cubicBezTo>
                    <a:pt x="1872" y="7967"/>
                    <a:pt x="1804" y="8012"/>
                    <a:pt x="1758" y="8058"/>
                  </a:cubicBezTo>
                  <a:cubicBezTo>
                    <a:pt x="1667" y="8149"/>
                    <a:pt x="1644" y="8286"/>
                    <a:pt x="1713" y="8400"/>
                  </a:cubicBezTo>
                  <a:cubicBezTo>
                    <a:pt x="1713" y="8400"/>
                    <a:pt x="1735" y="8423"/>
                    <a:pt x="1735" y="8446"/>
                  </a:cubicBezTo>
                  <a:cubicBezTo>
                    <a:pt x="1758" y="8469"/>
                    <a:pt x="1758" y="8492"/>
                    <a:pt x="1781" y="8537"/>
                  </a:cubicBezTo>
                  <a:lnTo>
                    <a:pt x="1804" y="8560"/>
                  </a:lnTo>
                  <a:cubicBezTo>
                    <a:pt x="1827" y="8606"/>
                    <a:pt x="1850" y="8651"/>
                    <a:pt x="1872" y="8720"/>
                  </a:cubicBezTo>
                  <a:cubicBezTo>
                    <a:pt x="1918" y="8788"/>
                    <a:pt x="1941" y="8880"/>
                    <a:pt x="1941" y="8948"/>
                  </a:cubicBezTo>
                  <a:cubicBezTo>
                    <a:pt x="1964" y="9039"/>
                    <a:pt x="1964" y="9154"/>
                    <a:pt x="1941" y="9291"/>
                  </a:cubicBezTo>
                  <a:cubicBezTo>
                    <a:pt x="1941" y="9313"/>
                    <a:pt x="1918" y="9359"/>
                    <a:pt x="1918" y="9405"/>
                  </a:cubicBezTo>
                  <a:cubicBezTo>
                    <a:pt x="1895" y="9427"/>
                    <a:pt x="1872" y="9473"/>
                    <a:pt x="1827" y="9519"/>
                  </a:cubicBezTo>
                  <a:cubicBezTo>
                    <a:pt x="1804" y="9564"/>
                    <a:pt x="1758" y="9610"/>
                    <a:pt x="1713" y="9656"/>
                  </a:cubicBezTo>
                  <a:cubicBezTo>
                    <a:pt x="1598" y="9724"/>
                    <a:pt x="1461" y="9793"/>
                    <a:pt x="1302" y="9861"/>
                  </a:cubicBezTo>
                  <a:cubicBezTo>
                    <a:pt x="1188" y="9907"/>
                    <a:pt x="1073" y="9952"/>
                    <a:pt x="959" y="9975"/>
                  </a:cubicBezTo>
                  <a:cubicBezTo>
                    <a:pt x="822" y="10021"/>
                    <a:pt x="708" y="10044"/>
                    <a:pt x="594" y="10067"/>
                  </a:cubicBezTo>
                  <a:cubicBezTo>
                    <a:pt x="503" y="10067"/>
                    <a:pt x="412" y="10089"/>
                    <a:pt x="343" y="10181"/>
                  </a:cubicBezTo>
                  <a:cubicBezTo>
                    <a:pt x="297" y="10226"/>
                    <a:pt x="275" y="10272"/>
                    <a:pt x="252" y="10318"/>
                  </a:cubicBezTo>
                  <a:cubicBezTo>
                    <a:pt x="252" y="10363"/>
                    <a:pt x="252" y="10386"/>
                    <a:pt x="252" y="10432"/>
                  </a:cubicBezTo>
                  <a:lnTo>
                    <a:pt x="229" y="10455"/>
                  </a:lnTo>
                  <a:cubicBezTo>
                    <a:pt x="229" y="10500"/>
                    <a:pt x="229" y="10523"/>
                    <a:pt x="229" y="10546"/>
                  </a:cubicBezTo>
                  <a:lnTo>
                    <a:pt x="229" y="10614"/>
                  </a:lnTo>
                  <a:cubicBezTo>
                    <a:pt x="206" y="10820"/>
                    <a:pt x="206" y="11002"/>
                    <a:pt x="206" y="11162"/>
                  </a:cubicBezTo>
                  <a:cubicBezTo>
                    <a:pt x="206" y="11482"/>
                    <a:pt x="229" y="11824"/>
                    <a:pt x="183" y="12166"/>
                  </a:cubicBezTo>
                  <a:cubicBezTo>
                    <a:pt x="160" y="12303"/>
                    <a:pt x="138" y="12418"/>
                    <a:pt x="115" y="12532"/>
                  </a:cubicBezTo>
                  <a:cubicBezTo>
                    <a:pt x="92" y="12669"/>
                    <a:pt x="69" y="12783"/>
                    <a:pt x="46" y="12920"/>
                  </a:cubicBezTo>
                  <a:cubicBezTo>
                    <a:pt x="46" y="12943"/>
                    <a:pt x="46" y="12965"/>
                    <a:pt x="23" y="13011"/>
                  </a:cubicBezTo>
                  <a:lnTo>
                    <a:pt x="23" y="13034"/>
                  </a:lnTo>
                  <a:lnTo>
                    <a:pt x="23" y="13079"/>
                  </a:lnTo>
                  <a:cubicBezTo>
                    <a:pt x="1" y="13171"/>
                    <a:pt x="1" y="13216"/>
                    <a:pt x="23" y="13308"/>
                  </a:cubicBezTo>
                  <a:cubicBezTo>
                    <a:pt x="46" y="13468"/>
                    <a:pt x="183" y="13559"/>
                    <a:pt x="297" y="13650"/>
                  </a:cubicBezTo>
                  <a:cubicBezTo>
                    <a:pt x="389" y="13719"/>
                    <a:pt x="457" y="13787"/>
                    <a:pt x="526" y="13856"/>
                  </a:cubicBezTo>
                  <a:cubicBezTo>
                    <a:pt x="548" y="13878"/>
                    <a:pt x="571" y="13901"/>
                    <a:pt x="571" y="13901"/>
                  </a:cubicBezTo>
                  <a:cubicBezTo>
                    <a:pt x="571" y="13924"/>
                    <a:pt x="594" y="13924"/>
                    <a:pt x="594" y="13924"/>
                  </a:cubicBezTo>
                  <a:cubicBezTo>
                    <a:pt x="617" y="13924"/>
                    <a:pt x="640" y="13947"/>
                    <a:pt x="685" y="13993"/>
                  </a:cubicBezTo>
                  <a:lnTo>
                    <a:pt x="731" y="14038"/>
                  </a:lnTo>
                  <a:cubicBezTo>
                    <a:pt x="754" y="14061"/>
                    <a:pt x="777" y="14084"/>
                    <a:pt x="800" y="14107"/>
                  </a:cubicBezTo>
                  <a:lnTo>
                    <a:pt x="845" y="14175"/>
                  </a:lnTo>
                  <a:lnTo>
                    <a:pt x="936" y="14266"/>
                  </a:lnTo>
                  <a:cubicBezTo>
                    <a:pt x="1051" y="14381"/>
                    <a:pt x="1165" y="14495"/>
                    <a:pt x="1279" y="14586"/>
                  </a:cubicBezTo>
                  <a:cubicBezTo>
                    <a:pt x="1370" y="14654"/>
                    <a:pt x="1439" y="14723"/>
                    <a:pt x="1507" y="14791"/>
                  </a:cubicBezTo>
                  <a:lnTo>
                    <a:pt x="1553" y="14837"/>
                  </a:lnTo>
                  <a:cubicBezTo>
                    <a:pt x="1644" y="14906"/>
                    <a:pt x="1713" y="14997"/>
                    <a:pt x="1804" y="15065"/>
                  </a:cubicBezTo>
                  <a:cubicBezTo>
                    <a:pt x="1850" y="15134"/>
                    <a:pt x="1918" y="15202"/>
                    <a:pt x="1964" y="15271"/>
                  </a:cubicBezTo>
                  <a:lnTo>
                    <a:pt x="2078" y="15362"/>
                  </a:lnTo>
                  <a:cubicBezTo>
                    <a:pt x="2260" y="15567"/>
                    <a:pt x="2466" y="15750"/>
                    <a:pt x="2648" y="15933"/>
                  </a:cubicBezTo>
                  <a:lnTo>
                    <a:pt x="2854" y="16115"/>
                  </a:lnTo>
                  <a:cubicBezTo>
                    <a:pt x="3014" y="16275"/>
                    <a:pt x="3173" y="16412"/>
                    <a:pt x="3333" y="16572"/>
                  </a:cubicBezTo>
                  <a:cubicBezTo>
                    <a:pt x="3561" y="16800"/>
                    <a:pt x="3790" y="17005"/>
                    <a:pt x="4018" y="17211"/>
                  </a:cubicBezTo>
                  <a:cubicBezTo>
                    <a:pt x="4132" y="17325"/>
                    <a:pt x="4246" y="17439"/>
                    <a:pt x="4360" y="17530"/>
                  </a:cubicBezTo>
                  <a:cubicBezTo>
                    <a:pt x="4452" y="17599"/>
                    <a:pt x="4543" y="17667"/>
                    <a:pt x="4611" y="17713"/>
                  </a:cubicBezTo>
                  <a:cubicBezTo>
                    <a:pt x="4725" y="17804"/>
                    <a:pt x="4817" y="17873"/>
                    <a:pt x="4931" y="17941"/>
                  </a:cubicBezTo>
                  <a:lnTo>
                    <a:pt x="5091" y="18078"/>
                  </a:lnTo>
                  <a:lnTo>
                    <a:pt x="5228" y="18170"/>
                  </a:lnTo>
                  <a:cubicBezTo>
                    <a:pt x="5342" y="18238"/>
                    <a:pt x="5456" y="18329"/>
                    <a:pt x="5570" y="18421"/>
                  </a:cubicBezTo>
                  <a:lnTo>
                    <a:pt x="5593" y="18421"/>
                  </a:lnTo>
                  <a:lnTo>
                    <a:pt x="5661" y="18489"/>
                  </a:lnTo>
                  <a:cubicBezTo>
                    <a:pt x="5753" y="18535"/>
                    <a:pt x="5844" y="18603"/>
                    <a:pt x="5912" y="18672"/>
                  </a:cubicBezTo>
                  <a:lnTo>
                    <a:pt x="6141" y="18854"/>
                  </a:lnTo>
                  <a:lnTo>
                    <a:pt x="6300" y="18968"/>
                  </a:lnTo>
                  <a:lnTo>
                    <a:pt x="6415" y="19060"/>
                  </a:lnTo>
                  <a:cubicBezTo>
                    <a:pt x="6437" y="19060"/>
                    <a:pt x="6437" y="19083"/>
                    <a:pt x="6437" y="19083"/>
                  </a:cubicBezTo>
                  <a:lnTo>
                    <a:pt x="6460" y="19083"/>
                  </a:lnTo>
                  <a:lnTo>
                    <a:pt x="6483" y="19128"/>
                  </a:lnTo>
                  <a:lnTo>
                    <a:pt x="6529" y="19151"/>
                  </a:lnTo>
                  <a:lnTo>
                    <a:pt x="6552" y="19174"/>
                  </a:lnTo>
                  <a:cubicBezTo>
                    <a:pt x="6574" y="19197"/>
                    <a:pt x="6597" y="19197"/>
                    <a:pt x="6643" y="19219"/>
                  </a:cubicBezTo>
                  <a:cubicBezTo>
                    <a:pt x="6734" y="19288"/>
                    <a:pt x="6825" y="19334"/>
                    <a:pt x="6940" y="19402"/>
                  </a:cubicBezTo>
                  <a:cubicBezTo>
                    <a:pt x="7031" y="19448"/>
                    <a:pt x="7122" y="19493"/>
                    <a:pt x="7236" y="19539"/>
                  </a:cubicBezTo>
                  <a:cubicBezTo>
                    <a:pt x="7236" y="19562"/>
                    <a:pt x="7259" y="19562"/>
                    <a:pt x="7282" y="19562"/>
                  </a:cubicBezTo>
                  <a:cubicBezTo>
                    <a:pt x="7328" y="19585"/>
                    <a:pt x="7396" y="19608"/>
                    <a:pt x="7442" y="19630"/>
                  </a:cubicBezTo>
                  <a:cubicBezTo>
                    <a:pt x="7510" y="19653"/>
                    <a:pt x="7579" y="19699"/>
                    <a:pt x="7647" y="19744"/>
                  </a:cubicBezTo>
                  <a:cubicBezTo>
                    <a:pt x="7716" y="19813"/>
                    <a:pt x="7807" y="19881"/>
                    <a:pt x="7875" y="19927"/>
                  </a:cubicBezTo>
                  <a:cubicBezTo>
                    <a:pt x="7967" y="19996"/>
                    <a:pt x="8035" y="20064"/>
                    <a:pt x="8126" y="20133"/>
                  </a:cubicBezTo>
                  <a:lnTo>
                    <a:pt x="8149" y="20155"/>
                  </a:lnTo>
                  <a:cubicBezTo>
                    <a:pt x="8218" y="20224"/>
                    <a:pt x="8309" y="20269"/>
                    <a:pt x="8378" y="20315"/>
                  </a:cubicBezTo>
                  <a:cubicBezTo>
                    <a:pt x="8514" y="20406"/>
                    <a:pt x="8651" y="20452"/>
                    <a:pt x="8788" y="20498"/>
                  </a:cubicBezTo>
                  <a:cubicBezTo>
                    <a:pt x="9062" y="20612"/>
                    <a:pt x="9359" y="20635"/>
                    <a:pt x="9656" y="20657"/>
                  </a:cubicBezTo>
                  <a:lnTo>
                    <a:pt x="9701" y="20657"/>
                  </a:lnTo>
                  <a:cubicBezTo>
                    <a:pt x="9907" y="20680"/>
                    <a:pt x="10089" y="20680"/>
                    <a:pt x="10272" y="20680"/>
                  </a:cubicBezTo>
                  <a:lnTo>
                    <a:pt x="10751" y="20680"/>
                  </a:lnTo>
                  <a:cubicBezTo>
                    <a:pt x="10797" y="20680"/>
                    <a:pt x="10866" y="20657"/>
                    <a:pt x="10911" y="20657"/>
                  </a:cubicBezTo>
                  <a:lnTo>
                    <a:pt x="11368" y="20657"/>
                  </a:lnTo>
                  <a:cubicBezTo>
                    <a:pt x="11413" y="20657"/>
                    <a:pt x="11459" y="20680"/>
                    <a:pt x="11505" y="20680"/>
                  </a:cubicBezTo>
                  <a:cubicBezTo>
                    <a:pt x="11596" y="20703"/>
                    <a:pt x="11687" y="20703"/>
                    <a:pt x="11756" y="20726"/>
                  </a:cubicBezTo>
                  <a:lnTo>
                    <a:pt x="11847" y="20749"/>
                  </a:lnTo>
                  <a:cubicBezTo>
                    <a:pt x="12052" y="20794"/>
                    <a:pt x="12235" y="20817"/>
                    <a:pt x="12418" y="20863"/>
                  </a:cubicBezTo>
                  <a:cubicBezTo>
                    <a:pt x="12623" y="20886"/>
                    <a:pt x="12828" y="20909"/>
                    <a:pt x="13034" y="20931"/>
                  </a:cubicBezTo>
                  <a:lnTo>
                    <a:pt x="13217" y="20931"/>
                  </a:lnTo>
                  <a:lnTo>
                    <a:pt x="13376" y="20954"/>
                  </a:lnTo>
                  <a:lnTo>
                    <a:pt x="13490" y="20954"/>
                  </a:lnTo>
                  <a:lnTo>
                    <a:pt x="13650" y="20977"/>
                  </a:lnTo>
                  <a:lnTo>
                    <a:pt x="13856" y="20977"/>
                  </a:lnTo>
                  <a:cubicBezTo>
                    <a:pt x="13901" y="20977"/>
                    <a:pt x="13947" y="21000"/>
                    <a:pt x="13993" y="21000"/>
                  </a:cubicBezTo>
                  <a:lnTo>
                    <a:pt x="14244" y="21000"/>
                  </a:lnTo>
                  <a:cubicBezTo>
                    <a:pt x="14381" y="21000"/>
                    <a:pt x="14495" y="21000"/>
                    <a:pt x="14632" y="20977"/>
                  </a:cubicBezTo>
                  <a:cubicBezTo>
                    <a:pt x="14814" y="20977"/>
                    <a:pt x="15020" y="20954"/>
                    <a:pt x="15179" y="20909"/>
                  </a:cubicBezTo>
                  <a:cubicBezTo>
                    <a:pt x="15271" y="20909"/>
                    <a:pt x="15362" y="20886"/>
                    <a:pt x="15431" y="20886"/>
                  </a:cubicBezTo>
                  <a:lnTo>
                    <a:pt x="15408" y="20886"/>
                  </a:lnTo>
                  <a:lnTo>
                    <a:pt x="15545" y="20863"/>
                  </a:lnTo>
                  <a:cubicBezTo>
                    <a:pt x="15682" y="20840"/>
                    <a:pt x="15796" y="20840"/>
                    <a:pt x="15910" y="20817"/>
                  </a:cubicBezTo>
                  <a:lnTo>
                    <a:pt x="16070" y="20794"/>
                  </a:lnTo>
                  <a:cubicBezTo>
                    <a:pt x="16412" y="20749"/>
                    <a:pt x="16754" y="20726"/>
                    <a:pt x="17074" y="20703"/>
                  </a:cubicBezTo>
                  <a:cubicBezTo>
                    <a:pt x="17302" y="20703"/>
                    <a:pt x="17530" y="20680"/>
                    <a:pt x="17759" y="20657"/>
                  </a:cubicBezTo>
                  <a:lnTo>
                    <a:pt x="18010" y="20657"/>
                  </a:lnTo>
                  <a:lnTo>
                    <a:pt x="18192" y="20635"/>
                  </a:lnTo>
                  <a:cubicBezTo>
                    <a:pt x="18284" y="20635"/>
                    <a:pt x="18352" y="20612"/>
                    <a:pt x="18444" y="20612"/>
                  </a:cubicBezTo>
                  <a:cubicBezTo>
                    <a:pt x="18512" y="20612"/>
                    <a:pt x="18580" y="20589"/>
                    <a:pt x="18649" y="20589"/>
                  </a:cubicBezTo>
                  <a:cubicBezTo>
                    <a:pt x="18740" y="20589"/>
                    <a:pt x="18809" y="20566"/>
                    <a:pt x="18900" y="20566"/>
                  </a:cubicBezTo>
                  <a:lnTo>
                    <a:pt x="19083" y="20543"/>
                  </a:lnTo>
                  <a:lnTo>
                    <a:pt x="19151" y="20543"/>
                  </a:lnTo>
                  <a:cubicBezTo>
                    <a:pt x="19265" y="20521"/>
                    <a:pt x="19379" y="20521"/>
                    <a:pt x="19516" y="20521"/>
                  </a:cubicBezTo>
                  <a:cubicBezTo>
                    <a:pt x="19790" y="20498"/>
                    <a:pt x="20018" y="20475"/>
                    <a:pt x="20224" y="20452"/>
                  </a:cubicBezTo>
                  <a:lnTo>
                    <a:pt x="20270" y="20452"/>
                  </a:lnTo>
                  <a:lnTo>
                    <a:pt x="20384" y="20429"/>
                  </a:lnTo>
                  <a:cubicBezTo>
                    <a:pt x="20635" y="20406"/>
                    <a:pt x="20886" y="20361"/>
                    <a:pt x="21137" y="20315"/>
                  </a:cubicBezTo>
                  <a:cubicBezTo>
                    <a:pt x="21297" y="20269"/>
                    <a:pt x="21479" y="20224"/>
                    <a:pt x="21639" y="20178"/>
                  </a:cubicBezTo>
                  <a:lnTo>
                    <a:pt x="21936" y="20110"/>
                  </a:lnTo>
                  <a:cubicBezTo>
                    <a:pt x="21981" y="20087"/>
                    <a:pt x="22050" y="20064"/>
                    <a:pt x="22118" y="20064"/>
                  </a:cubicBezTo>
                  <a:cubicBezTo>
                    <a:pt x="22187" y="20041"/>
                    <a:pt x="22255" y="20018"/>
                    <a:pt x="22324" y="19996"/>
                  </a:cubicBezTo>
                  <a:cubicBezTo>
                    <a:pt x="22461" y="19973"/>
                    <a:pt x="22598" y="19927"/>
                    <a:pt x="22757" y="19881"/>
                  </a:cubicBezTo>
                  <a:lnTo>
                    <a:pt x="22803" y="19859"/>
                  </a:lnTo>
                  <a:cubicBezTo>
                    <a:pt x="22940" y="19813"/>
                    <a:pt x="23054" y="19767"/>
                    <a:pt x="23168" y="19744"/>
                  </a:cubicBezTo>
                  <a:cubicBezTo>
                    <a:pt x="23305" y="19699"/>
                    <a:pt x="23419" y="19676"/>
                    <a:pt x="23534" y="19653"/>
                  </a:cubicBezTo>
                  <a:lnTo>
                    <a:pt x="23602" y="19630"/>
                  </a:lnTo>
                  <a:cubicBezTo>
                    <a:pt x="23670" y="19630"/>
                    <a:pt x="23739" y="19608"/>
                    <a:pt x="23807" y="19585"/>
                  </a:cubicBezTo>
                  <a:cubicBezTo>
                    <a:pt x="23830" y="19562"/>
                    <a:pt x="23853" y="19539"/>
                    <a:pt x="23876" y="19539"/>
                  </a:cubicBezTo>
                  <a:cubicBezTo>
                    <a:pt x="23922" y="19493"/>
                    <a:pt x="23967" y="19471"/>
                    <a:pt x="24036" y="19425"/>
                  </a:cubicBezTo>
                  <a:lnTo>
                    <a:pt x="24104" y="19402"/>
                  </a:lnTo>
                  <a:lnTo>
                    <a:pt x="24150" y="19356"/>
                  </a:lnTo>
                  <a:lnTo>
                    <a:pt x="24173" y="19356"/>
                  </a:lnTo>
                  <a:cubicBezTo>
                    <a:pt x="24218" y="19288"/>
                    <a:pt x="24241" y="19242"/>
                    <a:pt x="24264" y="19174"/>
                  </a:cubicBezTo>
                  <a:cubicBezTo>
                    <a:pt x="24287" y="19060"/>
                    <a:pt x="24287" y="18968"/>
                    <a:pt x="24310" y="18854"/>
                  </a:cubicBezTo>
                  <a:cubicBezTo>
                    <a:pt x="24355" y="18580"/>
                    <a:pt x="24332" y="18306"/>
                    <a:pt x="24310" y="18055"/>
                  </a:cubicBezTo>
                  <a:cubicBezTo>
                    <a:pt x="24310" y="17941"/>
                    <a:pt x="24310" y="17850"/>
                    <a:pt x="24287" y="17759"/>
                  </a:cubicBezTo>
                  <a:cubicBezTo>
                    <a:pt x="24264" y="17645"/>
                    <a:pt x="24218" y="17553"/>
                    <a:pt x="24127" y="17485"/>
                  </a:cubicBezTo>
                  <a:lnTo>
                    <a:pt x="24081" y="17462"/>
                  </a:lnTo>
                  <a:cubicBezTo>
                    <a:pt x="24036" y="17416"/>
                    <a:pt x="23990" y="17393"/>
                    <a:pt x="23922" y="17393"/>
                  </a:cubicBezTo>
                  <a:cubicBezTo>
                    <a:pt x="23853" y="17371"/>
                    <a:pt x="23785" y="17348"/>
                    <a:pt x="23693" y="17348"/>
                  </a:cubicBezTo>
                  <a:lnTo>
                    <a:pt x="23670" y="17348"/>
                  </a:lnTo>
                  <a:cubicBezTo>
                    <a:pt x="23579" y="17325"/>
                    <a:pt x="23465" y="17325"/>
                    <a:pt x="23374" y="17325"/>
                  </a:cubicBezTo>
                  <a:cubicBezTo>
                    <a:pt x="23282" y="17302"/>
                    <a:pt x="23191" y="17302"/>
                    <a:pt x="23123" y="17302"/>
                  </a:cubicBezTo>
                  <a:cubicBezTo>
                    <a:pt x="22986" y="17279"/>
                    <a:pt x="22826" y="17234"/>
                    <a:pt x="22689" y="17188"/>
                  </a:cubicBezTo>
                  <a:lnTo>
                    <a:pt x="22621" y="17165"/>
                  </a:lnTo>
                  <a:cubicBezTo>
                    <a:pt x="22484" y="17142"/>
                    <a:pt x="22347" y="17074"/>
                    <a:pt x="22210" y="17028"/>
                  </a:cubicBezTo>
                  <a:lnTo>
                    <a:pt x="22141" y="17005"/>
                  </a:lnTo>
                  <a:cubicBezTo>
                    <a:pt x="22027" y="16937"/>
                    <a:pt x="21913" y="16891"/>
                    <a:pt x="21822" y="16823"/>
                  </a:cubicBezTo>
                  <a:lnTo>
                    <a:pt x="21753" y="16800"/>
                  </a:lnTo>
                  <a:cubicBezTo>
                    <a:pt x="21685" y="16754"/>
                    <a:pt x="21616" y="16732"/>
                    <a:pt x="21548" y="16686"/>
                  </a:cubicBezTo>
                  <a:cubicBezTo>
                    <a:pt x="21525" y="16663"/>
                    <a:pt x="21479" y="16617"/>
                    <a:pt x="21456" y="16595"/>
                  </a:cubicBezTo>
                  <a:cubicBezTo>
                    <a:pt x="21434" y="16549"/>
                    <a:pt x="21411" y="16503"/>
                    <a:pt x="21388" y="16435"/>
                  </a:cubicBezTo>
                  <a:cubicBezTo>
                    <a:pt x="21342" y="16344"/>
                    <a:pt x="21319" y="16275"/>
                    <a:pt x="21297" y="16184"/>
                  </a:cubicBezTo>
                  <a:cubicBezTo>
                    <a:pt x="21297" y="16070"/>
                    <a:pt x="21297" y="15955"/>
                    <a:pt x="21297" y="15864"/>
                  </a:cubicBezTo>
                  <a:cubicBezTo>
                    <a:pt x="21297" y="15796"/>
                    <a:pt x="21319" y="15750"/>
                    <a:pt x="21342" y="15682"/>
                  </a:cubicBezTo>
                  <a:cubicBezTo>
                    <a:pt x="21388" y="15613"/>
                    <a:pt x="21434" y="15545"/>
                    <a:pt x="21479" y="15476"/>
                  </a:cubicBezTo>
                  <a:cubicBezTo>
                    <a:pt x="21502" y="15453"/>
                    <a:pt x="21525" y="15408"/>
                    <a:pt x="21571" y="15385"/>
                  </a:cubicBezTo>
                  <a:cubicBezTo>
                    <a:pt x="21593" y="15362"/>
                    <a:pt x="21616" y="15339"/>
                    <a:pt x="21639" y="15339"/>
                  </a:cubicBezTo>
                  <a:lnTo>
                    <a:pt x="21685" y="15316"/>
                  </a:lnTo>
                  <a:cubicBezTo>
                    <a:pt x="21776" y="15271"/>
                    <a:pt x="21867" y="15157"/>
                    <a:pt x="21844" y="15042"/>
                  </a:cubicBezTo>
                  <a:cubicBezTo>
                    <a:pt x="21844" y="14997"/>
                    <a:pt x="21844" y="14951"/>
                    <a:pt x="21822" y="14906"/>
                  </a:cubicBezTo>
                  <a:cubicBezTo>
                    <a:pt x="21776" y="14860"/>
                    <a:pt x="21753" y="14837"/>
                    <a:pt x="21708" y="14814"/>
                  </a:cubicBezTo>
                  <a:cubicBezTo>
                    <a:pt x="21685" y="14791"/>
                    <a:pt x="21662" y="14791"/>
                    <a:pt x="21662" y="14791"/>
                  </a:cubicBezTo>
                  <a:cubicBezTo>
                    <a:pt x="21616" y="14769"/>
                    <a:pt x="21571" y="14746"/>
                    <a:pt x="21548" y="14723"/>
                  </a:cubicBezTo>
                  <a:cubicBezTo>
                    <a:pt x="21479" y="14654"/>
                    <a:pt x="21411" y="14609"/>
                    <a:pt x="21365" y="14540"/>
                  </a:cubicBezTo>
                  <a:cubicBezTo>
                    <a:pt x="21274" y="14403"/>
                    <a:pt x="21205" y="14312"/>
                    <a:pt x="21160" y="14198"/>
                  </a:cubicBezTo>
                  <a:cubicBezTo>
                    <a:pt x="21114" y="14061"/>
                    <a:pt x="21068" y="13970"/>
                    <a:pt x="21068" y="13856"/>
                  </a:cubicBezTo>
                  <a:cubicBezTo>
                    <a:pt x="21046" y="13741"/>
                    <a:pt x="21046" y="13650"/>
                    <a:pt x="21046" y="13559"/>
                  </a:cubicBezTo>
                  <a:cubicBezTo>
                    <a:pt x="21068" y="13513"/>
                    <a:pt x="21068" y="13445"/>
                    <a:pt x="21091" y="13399"/>
                  </a:cubicBezTo>
                  <a:cubicBezTo>
                    <a:pt x="21160" y="13285"/>
                    <a:pt x="21205" y="13194"/>
                    <a:pt x="21274" y="13102"/>
                  </a:cubicBezTo>
                  <a:cubicBezTo>
                    <a:pt x="21297" y="13057"/>
                    <a:pt x="21342" y="13011"/>
                    <a:pt x="21388" y="12988"/>
                  </a:cubicBezTo>
                  <a:cubicBezTo>
                    <a:pt x="21434" y="12943"/>
                    <a:pt x="21479" y="12920"/>
                    <a:pt x="21525" y="12897"/>
                  </a:cubicBezTo>
                  <a:cubicBezTo>
                    <a:pt x="21616" y="12874"/>
                    <a:pt x="21685" y="12851"/>
                    <a:pt x="21776" y="12828"/>
                  </a:cubicBezTo>
                  <a:lnTo>
                    <a:pt x="22027" y="12828"/>
                  </a:lnTo>
                  <a:cubicBezTo>
                    <a:pt x="22096" y="12851"/>
                    <a:pt x="22164" y="12874"/>
                    <a:pt x="22255" y="12897"/>
                  </a:cubicBezTo>
                  <a:lnTo>
                    <a:pt x="22301" y="12897"/>
                  </a:lnTo>
                  <a:lnTo>
                    <a:pt x="22369" y="12920"/>
                  </a:lnTo>
                  <a:cubicBezTo>
                    <a:pt x="22415" y="12943"/>
                    <a:pt x="22461" y="12943"/>
                    <a:pt x="22529" y="12965"/>
                  </a:cubicBezTo>
                  <a:cubicBezTo>
                    <a:pt x="22552" y="12988"/>
                    <a:pt x="22575" y="13011"/>
                    <a:pt x="22621" y="13011"/>
                  </a:cubicBezTo>
                  <a:cubicBezTo>
                    <a:pt x="22689" y="13057"/>
                    <a:pt x="22757" y="13102"/>
                    <a:pt x="22826" y="13102"/>
                  </a:cubicBezTo>
                  <a:cubicBezTo>
                    <a:pt x="22872" y="13102"/>
                    <a:pt x="22894" y="13102"/>
                    <a:pt x="22940" y="13079"/>
                  </a:cubicBezTo>
                  <a:cubicBezTo>
                    <a:pt x="23146" y="12943"/>
                    <a:pt x="23031" y="12714"/>
                    <a:pt x="22940" y="12532"/>
                  </a:cubicBezTo>
                  <a:lnTo>
                    <a:pt x="22917" y="12486"/>
                  </a:lnTo>
                  <a:cubicBezTo>
                    <a:pt x="22849" y="12303"/>
                    <a:pt x="22826" y="12144"/>
                    <a:pt x="22803" y="11984"/>
                  </a:cubicBezTo>
                  <a:cubicBezTo>
                    <a:pt x="22780" y="11915"/>
                    <a:pt x="22780" y="11847"/>
                    <a:pt x="22780" y="11778"/>
                  </a:cubicBezTo>
                  <a:cubicBezTo>
                    <a:pt x="22803" y="11756"/>
                    <a:pt x="22803" y="11710"/>
                    <a:pt x="22803" y="11687"/>
                  </a:cubicBezTo>
                  <a:cubicBezTo>
                    <a:pt x="22826" y="11642"/>
                    <a:pt x="22872" y="11596"/>
                    <a:pt x="22894" y="11550"/>
                  </a:cubicBezTo>
                  <a:cubicBezTo>
                    <a:pt x="22940" y="11505"/>
                    <a:pt x="22986" y="11459"/>
                    <a:pt x="23031" y="11413"/>
                  </a:cubicBezTo>
                  <a:cubicBezTo>
                    <a:pt x="23123" y="11345"/>
                    <a:pt x="23214" y="11299"/>
                    <a:pt x="23351" y="11231"/>
                  </a:cubicBezTo>
                  <a:cubicBezTo>
                    <a:pt x="23397" y="11208"/>
                    <a:pt x="23442" y="11208"/>
                    <a:pt x="23488" y="11185"/>
                  </a:cubicBezTo>
                  <a:lnTo>
                    <a:pt x="23579" y="11185"/>
                  </a:lnTo>
                  <a:cubicBezTo>
                    <a:pt x="23648" y="11208"/>
                    <a:pt x="23693" y="11208"/>
                    <a:pt x="23762" y="11231"/>
                  </a:cubicBezTo>
                  <a:cubicBezTo>
                    <a:pt x="23853" y="11276"/>
                    <a:pt x="23922" y="11345"/>
                    <a:pt x="24013" y="11413"/>
                  </a:cubicBezTo>
                  <a:cubicBezTo>
                    <a:pt x="24104" y="11459"/>
                    <a:pt x="24150" y="11505"/>
                    <a:pt x="24195" y="11550"/>
                  </a:cubicBezTo>
                  <a:cubicBezTo>
                    <a:pt x="24241" y="11573"/>
                    <a:pt x="24287" y="11596"/>
                    <a:pt x="24355" y="11596"/>
                  </a:cubicBezTo>
                  <a:cubicBezTo>
                    <a:pt x="24401" y="11596"/>
                    <a:pt x="24447" y="11573"/>
                    <a:pt x="24492" y="11550"/>
                  </a:cubicBezTo>
                  <a:cubicBezTo>
                    <a:pt x="24561" y="11527"/>
                    <a:pt x="24606" y="11436"/>
                    <a:pt x="24652" y="11390"/>
                  </a:cubicBezTo>
                  <a:cubicBezTo>
                    <a:pt x="24698" y="11299"/>
                    <a:pt x="24743" y="11185"/>
                    <a:pt x="24766" y="11094"/>
                  </a:cubicBezTo>
                  <a:cubicBezTo>
                    <a:pt x="24812" y="10957"/>
                    <a:pt x="24812" y="10820"/>
                    <a:pt x="24812" y="10683"/>
                  </a:cubicBezTo>
                  <a:lnTo>
                    <a:pt x="24835" y="10614"/>
                  </a:lnTo>
                  <a:cubicBezTo>
                    <a:pt x="24835" y="10592"/>
                    <a:pt x="24835" y="10569"/>
                    <a:pt x="24835" y="10546"/>
                  </a:cubicBezTo>
                  <a:cubicBezTo>
                    <a:pt x="24789" y="10500"/>
                    <a:pt x="24766" y="10409"/>
                    <a:pt x="24789" y="10340"/>
                  </a:cubicBezTo>
                  <a:cubicBezTo>
                    <a:pt x="24789" y="10318"/>
                    <a:pt x="24789" y="10295"/>
                    <a:pt x="24812" y="10295"/>
                  </a:cubicBezTo>
                  <a:cubicBezTo>
                    <a:pt x="24812" y="10226"/>
                    <a:pt x="24835" y="10158"/>
                    <a:pt x="24857" y="10112"/>
                  </a:cubicBezTo>
                  <a:cubicBezTo>
                    <a:pt x="24857" y="9998"/>
                    <a:pt x="24857" y="9907"/>
                    <a:pt x="24857" y="9815"/>
                  </a:cubicBezTo>
                  <a:lnTo>
                    <a:pt x="24857" y="9747"/>
                  </a:lnTo>
                  <a:cubicBezTo>
                    <a:pt x="24857" y="9679"/>
                    <a:pt x="24857" y="9587"/>
                    <a:pt x="24835" y="9519"/>
                  </a:cubicBezTo>
                  <a:cubicBezTo>
                    <a:pt x="24835" y="9496"/>
                    <a:pt x="24835" y="9473"/>
                    <a:pt x="24835" y="9473"/>
                  </a:cubicBezTo>
                  <a:cubicBezTo>
                    <a:pt x="24835" y="9450"/>
                    <a:pt x="24835" y="9427"/>
                    <a:pt x="24835" y="9405"/>
                  </a:cubicBezTo>
                  <a:lnTo>
                    <a:pt x="24835" y="9336"/>
                  </a:lnTo>
                  <a:cubicBezTo>
                    <a:pt x="24835" y="9268"/>
                    <a:pt x="24835" y="9199"/>
                    <a:pt x="24812" y="9131"/>
                  </a:cubicBezTo>
                  <a:cubicBezTo>
                    <a:pt x="24812" y="9062"/>
                    <a:pt x="24812" y="8994"/>
                    <a:pt x="24812" y="8925"/>
                  </a:cubicBezTo>
                  <a:cubicBezTo>
                    <a:pt x="24789" y="8811"/>
                    <a:pt x="24789" y="8720"/>
                    <a:pt x="24789" y="8606"/>
                  </a:cubicBezTo>
                  <a:cubicBezTo>
                    <a:pt x="24789" y="8514"/>
                    <a:pt x="24789" y="8400"/>
                    <a:pt x="24789" y="8309"/>
                  </a:cubicBezTo>
                  <a:cubicBezTo>
                    <a:pt x="24789" y="8126"/>
                    <a:pt x="24789" y="7967"/>
                    <a:pt x="24789" y="7807"/>
                  </a:cubicBezTo>
                  <a:cubicBezTo>
                    <a:pt x="24789" y="7716"/>
                    <a:pt x="24789" y="7647"/>
                    <a:pt x="24789" y="7556"/>
                  </a:cubicBezTo>
                  <a:lnTo>
                    <a:pt x="24789" y="7464"/>
                  </a:lnTo>
                  <a:cubicBezTo>
                    <a:pt x="24812" y="7282"/>
                    <a:pt x="24812" y="7076"/>
                    <a:pt x="24789" y="6894"/>
                  </a:cubicBezTo>
                  <a:cubicBezTo>
                    <a:pt x="24789" y="6666"/>
                    <a:pt x="24812" y="6437"/>
                    <a:pt x="24835" y="6278"/>
                  </a:cubicBezTo>
                  <a:lnTo>
                    <a:pt x="24812" y="6278"/>
                  </a:lnTo>
                  <a:cubicBezTo>
                    <a:pt x="24835" y="6255"/>
                    <a:pt x="24835" y="6209"/>
                    <a:pt x="24835" y="6163"/>
                  </a:cubicBezTo>
                  <a:cubicBezTo>
                    <a:pt x="24857" y="6118"/>
                    <a:pt x="24857" y="6072"/>
                    <a:pt x="24857" y="6004"/>
                  </a:cubicBezTo>
                  <a:cubicBezTo>
                    <a:pt x="24880" y="5935"/>
                    <a:pt x="24880" y="5867"/>
                    <a:pt x="24903" y="5775"/>
                  </a:cubicBezTo>
                  <a:lnTo>
                    <a:pt x="24903" y="5707"/>
                  </a:lnTo>
                  <a:lnTo>
                    <a:pt x="24926" y="5661"/>
                  </a:lnTo>
                  <a:lnTo>
                    <a:pt x="24926" y="5616"/>
                  </a:lnTo>
                  <a:cubicBezTo>
                    <a:pt x="24949" y="5479"/>
                    <a:pt x="24949" y="5365"/>
                    <a:pt x="24972" y="5228"/>
                  </a:cubicBezTo>
                  <a:cubicBezTo>
                    <a:pt x="24972" y="5159"/>
                    <a:pt x="24949" y="5113"/>
                    <a:pt x="24949" y="5068"/>
                  </a:cubicBezTo>
                  <a:cubicBezTo>
                    <a:pt x="24949" y="4999"/>
                    <a:pt x="24903" y="4931"/>
                    <a:pt x="24857" y="4885"/>
                  </a:cubicBezTo>
                  <a:cubicBezTo>
                    <a:pt x="24812" y="4817"/>
                    <a:pt x="24720" y="4794"/>
                    <a:pt x="24629" y="4794"/>
                  </a:cubicBezTo>
                  <a:lnTo>
                    <a:pt x="24606" y="4794"/>
                  </a:lnTo>
                  <a:cubicBezTo>
                    <a:pt x="24538" y="4794"/>
                    <a:pt x="24469" y="4817"/>
                    <a:pt x="24401" y="4840"/>
                  </a:cubicBezTo>
                  <a:cubicBezTo>
                    <a:pt x="24378" y="4862"/>
                    <a:pt x="24332" y="4862"/>
                    <a:pt x="24310" y="4862"/>
                  </a:cubicBezTo>
                  <a:cubicBezTo>
                    <a:pt x="24195" y="4908"/>
                    <a:pt x="24104" y="4931"/>
                    <a:pt x="24013" y="4954"/>
                  </a:cubicBezTo>
                  <a:lnTo>
                    <a:pt x="23899" y="4977"/>
                  </a:lnTo>
                  <a:cubicBezTo>
                    <a:pt x="23716" y="5022"/>
                    <a:pt x="23511" y="5068"/>
                    <a:pt x="23305" y="5113"/>
                  </a:cubicBezTo>
                  <a:lnTo>
                    <a:pt x="23146" y="5136"/>
                  </a:lnTo>
                  <a:lnTo>
                    <a:pt x="22894" y="5205"/>
                  </a:lnTo>
                  <a:lnTo>
                    <a:pt x="22735" y="5228"/>
                  </a:lnTo>
                  <a:cubicBezTo>
                    <a:pt x="22621" y="5250"/>
                    <a:pt x="22529" y="5273"/>
                    <a:pt x="22415" y="5296"/>
                  </a:cubicBezTo>
                  <a:lnTo>
                    <a:pt x="22233" y="5342"/>
                  </a:lnTo>
                  <a:cubicBezTo>
                    <a:pt x="22141" y="5342"/>
                    <a:pt x="22050" y="5365"/>
                    <a:pt x="21981" y="5387"/>
                  </a:cubicBezTo>
                  <a:cubicBezTo>
                    <a:pt x="21822" y="5410"/>
                    <a:pt x="21662" y="5433"/>
                    <a:pt x="21525" y="5456"/>
                  </a:cubicBezTo>
                  <a:lnTo>
                    <a:pt x="21319" y="5502"/>
                  </a:lnTo>
                  <a:cubicBezTo>
                    <a:pt x="21114" y="5547"/>
                    <a:pt x="20886" y="5593"/>
                    <a:pt x="20680" y="5661"/>
                  </a:cubicBezTo>
                  <a:lnTo>
                    <a:pt x="20543" y="5684"/>
                  </a:lnTo>
                  <a:cubicBezTo>
                    <a:pt x="20452" y="5730"/>
                    <a:pt x="20361" y="5753"/>
                    <a:pt x="20270" y="5775"/>
                  </a:cubicBezTo>
                  <a:cubicBezTo>
                    <a:pt x="20201" y="5775"/>
                    <a:pt x="20133" y="5798"/>
                    <a:pt x="20064" y="5821"/>
                  </a:cubicBezTo>
                  <a:cubicBezTo>
                    <a:pt x="19973" y="5821"/>
                    <a:pt x="19881" y="5844"/>
                    <a:pt x="19813" y="5867"/>
                  </a:cubicBezTo>
                  <a:cubicBezTo>
                    <a:pt x="19630" y="5912"/>
                    <a:pt x="19471" y="5935"/>
                    <a:pt x="19288" y="5958"/>
                  </a:cubicBezTo>
                  <a:cubicBezTo>
                    <a:pt x="19174" y="5981"/>
                    <a:pt x="19060" y="6004"/>
                    <a:pt x="18946" y="6026"/>
                  </a:cubicBezTo>
                  <a:cubicBezTo>
                    <a:pt x="18763" y="6072"/>
                    <a:pt x="18580" y="6095"/>
                    <a:pt x="18398" y="6141"/>
                  </a:cubicBezTo>
                  <a:cubicBezTo>
                    <a:pt x="18261" y="6163"/>
                    <a:pt x="18147" y="6209"/>
                    <a:pt x="18033" y="6232"/>
                  </a:cubicBezTo>
                  <a:cubicBezTo>
                    <a:pt x="17850" y="6255"/>
                    <a:pt x="17690" y="6300"/>
                    <a:pt x="17530" y="6346"/>
                  </a:cubicBezTo>
                  <a:lnTo>
                    <a:pt x="17120" y="6415"/>
                  </a:lnTo>
                  <a:cubicBezTo>
                    <a:pt x="16617" y="6529"/>
                    <a:pt x="15978" y="6666"/>
                    <a:pt x="15316" y="6803"/>
                  </a:cubicBezTo>
                  <a:cubicBezTo>
                    <a:pt x="15020" y="6848"/>
                    <a:pt x="14723" y="6917"/>
                    <a:pt x="14472" y="6985"/>
                  </a:cubicBezTo>
                  <a:lnTo>
                    <a:pt x="14266" y="7031"/>
                  </a:lnTo>
                  <a:cubicBezTo>
                    <a:pt x="14038" y="7099"/>
                    <a:pt x="13787" y="7145"/>
                    <a:pt x="13559" y="7213"/>
                  </a:cubicBezTo>
                  <a:cubicBezTo>
                    <a:pt x="13422" y="7259"/>
                    <a:pt x="13308" y="7282"/>
                    <a:pt x="13171" y="7328"/>
                  </a:cubicBezTo>
                  <a:cubicBezTo>
                    <a:pt x="13011" y="7373"/>
                    <a:pt x="12828" y="7419"/>
                    <a:pt x="12646" y="7487"/>
                  </a:cubicBezTo>
                  <a:lnTo>
                    <a:pt x="12555" y="7510"/>
                  </a:lnTo>
                  <a:cubicBezTo>
                    <a:pt x="12440" y="7556"/>
                    <a:pt x="12349" y="7579"/>
                    <a:pt x="12258" y="7601"/>
                  </a:cubicBezTo>
                  <a:cubicBezTo>
                    <a:pt x="12144" y="7647"/>
                    <a:pt x="12030" y="7670"/>
                    <a:pt x="11915" y="7716"/>
                  </a:cubicBezTo>
                  <a:cubicBezTo>
                    <a:pt x="11687" y="7784"/>
                    <a:pt x="11459" y="7853"/>
                    <a:pt x="11254" y="7921"/>
                  </a:cubicBezTo>
                  <a:cubicBezTo>
                    <a:pt x="11071" y="7967"/>
                    <a:pt x="10866" y="8012"/>
                    <a:pt x="10592" y="8035"/>
                  </a:cubicBezTo>
                  <a:cubicBezTo>
                    <a:pt x="10318" y="8081"/>
                    <a:pt x="10044" y="8104"/>
                    <a:pt x="9770" y="8104"/>
                  </a:cubicBezTo>
                  <a:cubicBezTo>
                    <a:pt x="9656" y="8104"/>
                    <a:pt x="9542" y="8104"/>
                    <a:pt x="9428" y="8081"/>
                  </a:cubicBezTo>
                  <a:cubicBezTo>
                    <a:pt x="9359" y="8081"/>
                    <a:pt x="9291" y="8058"/>
                    <a:pt x="9222" y="8035"/>
                  </a:cubicBezTo>
                  <a:cubicBezTo>
                    <a:pt x="9131" y="7989"/>
                    <a:pt x="9017" y="7944"/>
                    <a:pt x="8925" y="7898"/>
                  </a:cubicBezTo>
                  <a:lnTo>
                    <a:pt x="8788" y="7830"/>
                  </a:lnTo>
                  <a:cubicBezTo>
                    <a:pt x="8743" y="7807"/>
                    <a:pt x="8697" y="7761"/>
                    <a:pt x="8629" y="7761"/>
                  </a:cubicBezTo>
                  <a:cubicBezTo>
                    <a:pt x="8606" y="7738"/>
                    <a:pt x="8583" y="7738"/>
                    <a:pt x="8537" y="7738"/>
                  </a:cubicBezTo>
                  <a:cubicBezTo>
                    <a:pt x="8492" y="7693"/>
                    <a:pt x="8446" y="7647"/>
                    <a:pt x="8400" y="7601"/>
                  </a:cubicBezTo>
                  <a:lnTo>
                    <a:pt x="8286" y="7487"/>
                  </a:lnTo>
                  <a:lnTo>
                    <a:pt x="8104" y="7282"/>
                  </a:lnTo>
                  <a:cubicBezTo>
                    <a:pt x="7875" y="7076"/>
                    <a:pt x="7693" y="6825"/>
                    <a:pt x="7487" y="6597"/>
                  </a:cubicBezTo>
                  <a:lnTo>
                    <a:pt x="7465" y="6574"/>
                  </a:lnTo>
                  <a:cubicBezTo>
                    <a:pt x="7282" y="6346"/>
                    <a:pt x="7099" y="6118"/>
                    <a:pt x="6894" y="5912"/>
                  </a:cubicBezTo>
                  <a:cubicBezTo>
                    <a:pt x="6803" y="5821"/>
                    <a:pt x="6711" y="5707"/>
                    <a:pt x="6620" y="5616"/>
                  </a:cubicBezTo>
                  <a:cubicBezTo>
                    <a:pt x="6506" y="5502"/>
                    <a:pt x="6392" y="5387"/>
                    <a:pt x="6278" y="5250"/>
                  </a:cubicBezTo>
                  <a:cubicBezTo>
                    <a:pt x="6209" y="5182"/>
                    <a:pt x="6141" y="5091"/>
                    <a:pt x="6072" y="4999"/>
                  </a:cubicBezTo>
                  <a:cubicBezTo>
                    <a:pt x="5981" y="4908"/>
                    <a:pt x="5912" y="4840"/>
                    <a:pt x="5844" y="4748"/>
                  </a:cubicBezTo>
                  <a:lnTo>
                    <a:pt x="5730" y="4634"/>
                  </a:lnTo>
                  <a:cubicBezTo>
                    <a:pt x="5616" y="4497"/>
                    <a:pt x="5479" y="4360"/>
                    <a:pt x="5387" y="4223"/>
                  </a:cubicBezTo>
                  <a:cubicBezTo>
                    <a:pt x="5319" y="4155"/>
                    <a:pt x="5273" y="4086"/>
                    <a:pt x="5228" y="4018"/>
                  </a:cubicBezTo>
                  <a:lnTo>
                    <a:pt x="5205" y="3995"/>
                  </a:lnTo>
                  <a:lnTo>
                    <a:pt x="5068" y="3881"/>
                  </a:lnTo>
                  <a:cubicBezTo>
                    <a:pt x="4840" y="3630"/>
                    <a:pt x="4634" y="3424"/>
                    <a:pt x="4452" y="3219"/>
                  </a:cubicBezTo>
                  <a:cubicBezTo>
                    <a:pt x="4383" y="3128"/>
                    <a:pt x="4315" y="3059"/>
                    <a:pt x="4246" y="2968"/>
                  </a:cubicBezTo>
                  <a:lnTo>
                    <a:pt x="4155" y="2877"/>
                  </a:lnTo>
                  <a:cubicBezTo>
                    <a:pt x="4086" y="2785"/>
                    <a:pt x="4018" y="2694"/>
                    <a:pt x="3927" y="2603"/>
                  </a:cubicBezTo>
                  <a:cubicBezTo>
                    <a:pt x="3904" y="2580"/>
                    <a:pt x="3881" y="2557"/>
                    <a:pt x="3858" y="2534"/>
                  </a:cubicBezTo>
                  <a:cubicBezTo>
                    <a:pt x="3790" y="2466"/>
                    <a:pt x="3721" y="2397"/>
                    <a:pt x="3653" y="2329"/>
                  </a:cubicBezTo>
                  <a:lnTo>
                    <a:pt x="3561" y="2238"/>
                  </a:lnTo>
                  <a:cubicBezTo>
                    <a:pt x="3447" y="2123"/>
                    <a:pt x="3356" y="2032"/>
                    <a:pt x="3242" y="1918"/>
                  </a:cubicBezTo>
                  <a:cubicBezTo>
                    <a:pt x="3196" y="1872"/>
                    <a:pt x="3151" y="1849"/>
                    <a:pt x="3105" y="1804"/>
                  </a:cubicBezTo>
                  <a:cubicBezTo>
                    <a:pt x="3059" y="1758"/>
                    <a:pt x="3014" y="1735"/>
                    <a:pt x="2991" y="1690"/>
                  </a:cubicBezTo>
                  <a:cubicBezTo>
                    <a:pt x="2785" y="1507"/>
                    <a:pt x="2626" y="1370"/>
                    <a:pt x="2489" y="1256"/>
                  </a:cubicBezTo>
                  <a:lnTo>
                    <a:pt x="2489" y="1256"/>
                  </a:lnTo>
                  <a:lnTo>
                    <a:pt x="2511" y="1302"/>
                  </a:lnTo>
                  <a:lnTo>
                    <a:pt x="2397" y="1188"/>
                  </a:lnTo>
                  <a:cubicBezTo>
                    <a:pt x="2329" y="1142"/>
                    <a:pt x="2283" y="1096"/>
                    <a:pt x="2215" y="1051"/>
                  </a:cubicBezTo>
                  <a:cubicBezTo>
                    <a:pt x="2123" y="959"/>
                    <a:pt x="2009" y="868"/>
                    <a:pt x="1918" y="754"/>
                  </a:cubicBezTo>
                  <a:lnTo>
                    <a:pt x="1850" y="685"/>
                  </a:lnTo>
                  <a:cubicBezTo>
                    <a:pt x="1690" y="526"/>
                    <a:pt x="1507" y="366"/>
                    <a:pt x="1347" y="229"/>
                  </a:cubicBezTo>
                  <a:cubicBezTo>
                    <a:pt x="1302" y="206"/>
                    <a:pt x="1256" y="183"/>
                    <a:pt x="1210" y="183"/>
                  </a:cubicBezTo>
                  <a:cubicBezTo>
                    <a:pt x="1142" y="92"/>
                    <a:pt x="1028" y="1"/>
                    <a:pt x="9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8"/>
            <p:cNvSpPr/>
            <p:nvPr/>
          </p:nvSpPr>
          <p:spPr>
            <a:xfrm>
              <a:off x="5812552" y="2589371"/>
              <a:ext cx="1039951" cy="627284"/>
            </a:xfrm>
            <a:custGeom>
              <a:avLst/>
              <a:gdLst/>
              <a:ahLst/>
              <a:cxnLst/>
              <a:rect l="l" t="t" r="r" b="b"/>
              <a:pathLst>
                <a:path w="37161" h="22415" extrusionOk="0">
                  <a:moveTo>
                    <a:pt x="26478" y="10112"/>
                  </a:moveTo>
                  <a:cubicBezTo>
                    <a:pt x="26569" y="10135"/>
                    <a:pt x="26615" y="10135"/>
                    <a:pt x="26684" y="10158"/>
                  </a:cubicBezTo>
                  <a:cubicBezTo>
                    <a:pt x="26729" y="10181"/>
                    <a:pt x="26752" y="10226"/>
                    <a:pt x="26798" y="10295"/>
                  </a:cubicBezTo>
                  <a:lnTo>
                    <a:pt x="26935" y="10455"/>
                  </a:lnTo>
                  <a:lnTo>
                    <a:pt x="26980" y="10546"/>
                  </a:lnTo>
                  <a:lnTo>
                    <a:pt x="27072" y="10660"/>
                  </a:lnTo>
                  <a:lnTo>
                    <a:pt x="27094" y="10683"/>
                  </a:lnTo>
                  <a:cubicBezTo>
                    <a:pt x="27140" y="10751"/>
                    <a:pt x="27186" y="10820"/>
                    <a:pt x="27231" y="10865"/>
                  </a:cubicBezTo>
                  <a:lnTo>
                    <a:pt x="27391" y="11094"/>
                  </a:lnTo>
                  <a:lnTo>
                    <a:pt x="27482" y="11253"/>
                  </a:lnTo>
                  <a:cubicBezTo>
                    <a:pt x="27551" y="11345"/>
                    <a:pt x="27619" y="11459"/>
                    <a:pt x="27711" y="11550"/>
                  </a:cubicBezTo>
                  <a:lnTo>
                    <a:pt x="27756" y="11596"/>
                  </a:lnTo>
                  <a:lnTo>
                    <a:pt x="27779" y="11641"/>
                  </a:lnTo>
                  <a:lnTo>
                    <a:pt x="27802" y="11687"/>
                  </a:lnTo>
                  <a:lnTo>
                    <a:pt x="27848" y="11756"/>
                  </a:lnTo>
                  <a:cubicBezTo>
                    <a:pt x="27985" y="11938"/>
                    <a:pt x="28122" y="12098"/>
                    <a:pt x="28258" y="12258"/>
                  </a:cubicBezTo>
                  <a:cubicBezTo>
                    <a:pt x="28327" y="12326"/>
                    <a:pt x="28373" y="12395"/>
                    <a:pt x="28441" y="12463"/>
                  </a:cubicBezTo>
                  <a:lnTo>
                    <a:pt x="28578" y="12600"/>
                  </a:lnTo>
                  <a:cubicBezTo>
                    <a:pt x="28692" y="12737"/>
                    <a:pt x="28806" y="12851"/>
                    <a:pt x="28920" y="12965"/>
                  </a:cubicBezTo>
                  <a:cubicBezTo>
                    <a:pt x="29103" y="13148"/>
                    <a:pt x="29263" y="13308"/>
                    <a:pt x="29423" y="13513"/>
                  </a:cubicBezTo>
                  <a:lnTo>
                    <a:pt x="29468" y="13536"/>
                  </a:lnTo>
                  <a:lnTo>
                    <a:pt x="29560" y="13650"/>
                  </a:lnTo>
                  <a:lnTo>
                    <a:pt x="29742" y="13833"/>
                  </a:lnTo>
                  <a:lnTo>
                    <a:pt x="29788" y="13901"/>
                  </a:lnTo>
                  <a:lnTo>
                    <a:pt x="29833" y="13947"/>
                  </a:lnTo>
                  <a:cubicBezTo>
                    <a:pt x="29970" y="14061"/>
                    <a:pt x="30107" y="14198"/>
                    <a:pt x="30221" y="14358"/>
                  </a:cubicBezTo>
                  <a:cubicBezTo>
                    <a:pt x="30244" y="14380"/>
                    <a:pt x="30267" y="14403"/>
                    <a:pt x="30290" y="14449"/>
                  </a:cubicBezTo>
                  <a:cubicBezTo>
                    <a:pt x="30336" y="14495"/>
                    <a:pt x="30336" y="14517"/>
                    <a:pt x="30336" y="14586"/>
                  </a:cubicBezTo>
                  <a:cubicBezTo>
                    <a:pt x="30358" y="14609"/>
                    <a:pt x="30358" y="14632"/>
                    <a:pt x="30336" y="14677"/>
                  </a:cubicBezTo>
                  <a:cubicBezTo>
                    <a:pt x="30336" y="14746"/>
                    <a:pt x="30290" y="14814"/>
                    <a:pt x="30199" y="14883"/>
                  </a:cubicBezTo>
                  <a:lnTo>
                    <a:pt x="30153" y="14905"/>
                  </a:lnTo>
                  <a:cubicBezTo>
                    <a:pt x="30130" y="14905"/>
                    <a:pt x="30107" y="14928"/>
                    <a:pt x="30062" y="14951"/>
                  </a:cubicBezTo>
                  <a:cubicBezTo>
                    <a:pt x="29993" y="15020"/>
                    <a:pt x="29948" y="15088"/>
                    <a:pt x="29902" y="15157"/>
                  </a:cubicBezTo>
                  <a:lnTo>
                    <a:pt x="29833" y="15248"/>
                  </a:lnTo>
                  <a:cubicBezTo>
                    <a:pt x="29742" y="15362"/>
                    <a:pt x="29674" y="15430"/>
                    <a:pt x="29582" y="15499"/>
                  </a:cubicBezTo>
                  <a:cubicBezTo>
                    <a:pt x="29491" y="15567"/>
                    <a:pt x="29400" y="15613"/>
                    <a:pt x="29308" y="15659"/>
                  </a:cubicBezTo>
                  <a:lnTo>
                    <a:pt x="29217" y="15682"/>
                  </a:lnTo>
                  <a:cubicBezTo>
                    <a:pt x="29149" y="15727"/>
                    <a:pt x="29080" y="15773"/>
                    <a:pt x="28989" y="15796"/>
                  </a:cubicBezTo>
                  <a:cubicBezTo>
                    <a:pt x="28943" y="15841"/>
                    <a:pt x="28875" y="15887"/>
                    <a:pt x="28829" y="15933"/>
                  </a:cubicBezTo>
                  <a:cubicBezTo>
                    <a:pt x="28783" y="15978"/>
                    <a:pt x="28715" y="16024"/>
                    <a:pt x="28669" y="16092"/>
                  </a:cubicBezTo>
                  <a:cubicBezTo>
                    <a:pt x="28624" y="16161"/>
                    <a:pt x="28555" y="16229"/>
                    <a:pt x="28487" y="16298"/>
                  </a:cubicBezTo>
                  <a:lnTo>
                    <a:pt x="28418" y="16343"/>
                  </a:lnTo>
                  <a:lnTo>
                    <a:pt x="28327" y="16435"/>
                  </a:lnTo>
                  <a:cubicBezTo>
                    <a:pt x="28258" y="16503"/>
                    <a:pt x="28190" y="16572"/>
                    <a:pt x="28122" y="16640"/>
                  </a:cubicBezTo>
                  <a:cubicBezTo>
                    <a:pt x="28007" y="16731"/>
                    <a:pt x="27893" y="16777"/>
                    <a:pt x="27756" y="16777"/>
                  </a:cubicBezTo>
                  <a:cubicBezTo>
                    <a:pt x="27688" y="16777"/>
                    <a:pt x="27619" y="16777"/>
                    <a:pt x="27574" y="16731"/>
                  </a:cubicBezTo>
                  <a:cubicBezTo>
                    <a:pt x="27528" y="16731"/>
                    <a:pt x="27505" y="16709"/>
                    <a:pt x="27460" y="16686"/>
                  </a:cubicBezTo>
                  <a:lnTo>
                    <a:pt x="27414" y="16640"/>
                  </a:lnTo>
                  <a:lnTo>
                    <a:pt x="27345" y="16595"/>
                  </a:lnTo>
                  <a:lnTo>
                    <a:pt x="27277" y="16549"/>
                  </a:lnTo>
                  <a:cubicBezTo>
                    <a:pt x="27209" y="16480"/>
                    <a:pt x="27140" y="16435"/>
                    <a:pt x="27094" y="16389"/>
                  </a:cubicBezTo>
                  <a:lnTo>
                    <a:pt x="26980" y="16275"/>
                  </a:lnTo>
                  <a:lnTo>
                    <a:pt x="26843" y="16184"/>
                  </a:lnTo>
                  <a:cubicBezTo>
                    <a:pt x="26684" y="16024"/>
                    <a:pt x="26524" y="15841"/>
                    <a:pt x="26410" y="15704"/>
                  </a:cubicBezTo>
                  <a:lnTo>
                    <a:pt x="26296" y="15590"/>
                  </a:lnTo>
                  <a:lnTo>
                    <a:pt x="26273" y="15522"/>
                  </a:lnTo>
                  <a:cubicBezTo>
                    <a:pt x="26181" y="15430"/>
                    <a:pt x="26090" y="15339"/>
                    <a:pt x="25999" y="15225"/>
                  </a:cubicBezTo>
                  <a:lnTo>
                    <a:pt x="25999" y="15248"/>
                  </a:lnTo>
                  <a:lnTo>
                    <a:pt x="25953" y="15179"/>
                  </a:lnTo>
                  <a:cubicBezTo>
                    <a:pt x="25725" y="14928"/>
                    <a:pt x="25519" y="14700"/>
                    <a:pt x="25314" y="14449"/>
                  </a:cubicBezTo>
                  <a:lnTo>
                    <a:pt x="25223" y="14335"/>
                  </a:lnTo>
                  <a:lnTo>
                    <a:pt x="25154" y="14266"/>
                  </a:lnTo>
                  <a:cubicBezTo>
                    <a:pt x="25109" y="14221"/>
                    <a:pt x="25063" y="14175"/>
                    <a:pt x="25040" y="14129"/>
                  </a:cubicBezTo>
                  <a:cubicBezTo>
                    <a:pt x="24972" y="14061"/>
                    <a:pt x="24903" y="13970"/>
                    <a:pt x="24835" y="13878"/>
                  </a:cubicBezTo>
                  <a:lnTo>
                    <a:pt x="24721" y="13719"/>
                  </a:lnTo>
                  <a:lnTo>
                    <a:pt x="24675" y="13673"/>
                  </a:lnTo>
                  <a:lnTo>
                    <a:pt x="24652" y="13627"/>
                  </a:lnTo>
                  <a:lnTo>
                    <a:pt x="24606" y="13559"/>
                  </a:lnTo>
                  <a:cubicBezTo>
                    <a:pt x="24538" y="13445"/>
                    <a:pt x="24447" y="13331"/>
                    <a:pt x="24378" y="13239"/>
                  </a:cubicBezTo>
                  <a:cubicBezTo>
                    <a:pt x="24310" y="13125"/>
                    <a:pt x="24218" y="12988"/>
                    <a:pt x="24150" y="12874"/>
                  </a:cubicBezTo>
                  <a:cubicBezTo>
                    <a:pt x="24081" y="12737"/>
                    <a:pt x="24013" y="12600"/>
                    <a:pt x="23945" y="12463"/>
                  </a:cubicBezTo>
                  <a:cubicBezTo>
                    <a:pt x="23922" y="12372"/>
                    <a:pt x="23899" y="12281"/>
                    <a:pt x="23899" y="12189"/>
                  </a:cubicBezTo>
                  <a:cubicBezTo>
                    <a:pt x="23899" y="12098"/>
                    <a:pt x="23945" y="12007"/>
                    <a:pt x="23990" y="11915"/>
                  </a:cubicBezTo>
                  <a:cubicBezTo>
                    <a:pt x="24036" y="11847"/>
                    <a:pt x="24104" y="11756"/>
                    <a:pt x="24173" y="11687"/>
                  </a:cubicBezTo>
                  <a:cubicBezTo>
                    <a:pt x="24173" y="11619"/>
                    <a:pt x="24196" y="11573"/>
                    <a:pt x="24241" y="11527"/>
                  </a:cubicBezTo>
                  <a:cubicBezTo>
                    <a:pt x="24264" y="11504"/>
                    <a:pt x="24287" y="11459"/>
                    <a:pt x="24355" y="11436"/>
                  </a:cubicBezTo>
                  <a:cubicBezTo>
                    <a:pt x="24378" y="11390"/>
                    <a:pt x="24424" y="11368"/>
                    <a:pt x="24469" y="11345"/>
                  </a:cubicBezTo>
                  <a:lnTo>
                    <a:pt x="24515" y="11299"/>
                  </a:lnTo>
                  <a:lnTo>
                    <a:pt x="24606" y="11253"/>
                  </a:lnTo>
                  <a:lnTo>
                    <a:pt x="24629" y="11231"/>
                  </a:lnTo>
                  <a:cubicBezTo>
                    <a:pt x="24766" y="11139"/>
                    <a:pt x="24858" y="11071"/>
                    <a:pt x="24972" y="11002"/>
                  </a:cubicBezTo>
                  <a:cubicBezTo>
                    <a:pt x="25017" y="10980"/>
                    <a:pt x="25063" y="10957"/>
                    <a:pt x="25109" y="10934"/>
                  </a:cubicBezTo>
                  <a:lnTo>
                    <a:pt x="25154" y="10911"/>
                  </a:lnTo>
                  <a:lnTo>
                    <a:pt x="25223" y="10888"/>
                  </a:lnTo>
                  <a:cubicBezTo>
                    <a:pt x="25291" y="10843"/>
                    <a:pt x="25382" y="10774"/>
                    <a:pt x="25451" y="10728"/>
                  </a:cubicBezTo>
                  <a:cubicBezTo>
                    <a:pt x="25542" y="10660"/>
                    <a:pt x="25634" y="10614"/>
                    <a:pt x="25725" y="10546"/>
                  </a:cubicBezTo>
                  <a:lnTo>
                    <a:pt x="25885" y="10432"/>
                  </a:lnTo>
                  <a:lnTo>
                    <a:pt x="25930" y="10386"/>
                  </a:lnTo>
                  <a:cubicBezTo>
                    <a:pt x="26044" y="10295"/>
                    <a:pt x="26181" y="10226"/>
                    <a:pt x="26296" y="10158"/>
                  </a:cubicBezTo>
                  <a:cubicBezTo>
                    <a:pt x="26364" y="10135"/>
                    <a:pt x="26432" y="10112"/>
                    <a:pt x="26478" y="10112"/>
                  </a:cubicBezTo>
                  <a:close/>
                  <a:moveTo>
                    <a:pt x="5913" y="1"/>
                  </a:moveTo>
                  <a:cubicBezTo>
                    <a:pt x="5890" y="1"/>
                    <a:pt x="5844" y="23"/>
                    <a:pt x="5821" y="23"/>
                  </a:cubicBezTo>
                  <a:cubicBezTo>
                    <a:pt x="5821" y="23"/>
                    <a:pt x="5798" y="23"/>
                    <a:pt x="5776" y="46"/>
                  </a:cubicBezTo>
                  <a:cubicBezTo>
                    <a:pt x="5844" y="46"/>
                    <a:pt x="5913" y="69"/>
                    <a:pt x="5981" y="115"/>
                  </a:cubicBezTo>
                  <a:cubicBezTo>
                    <a:pt x="6027" y="160"/>
                    <a:pt x="6072" y="206"/>
                    <a:pt x="6118" y="252"/>
                  </a:cubicBezTo>
                  <a:cubicBezTo>
                    <a:pt x="6164" y="297"/>
                    <a:pt x="6209" y="366"/>
                    <a:pt x="6232" y="411"/>
                  </a:cubicBezTo>
                  <a:lnTo>
                    <a:pt x="6323" y="526"/>
                  </a:lnTo>
                  <a:cubicBezTo>
                    <a:pt x="6620" y="891"/>
                    <a:pt x="6940" y="1233"/>
                    <a:pt x="7328" y="1553"/>
                  </a:cubicBezTo>
                  <a:lnTo>
                    <a:pt x="7419" y="1644"/>
                  </a:lnTo>
                  <a:cubicBezTo>
                    <a:pt x="7510" y="1712"/>
                    <a:pt x="7579" y="1781"/>
                    <a:pt x="7647" y="1849"/>
                  </a:cubicBezTo>
                  <a:cubicBezTo>
                    <a:pt x="7693" y="1872"/>
                    <a:pt x="7739" y="1918"/>
                    <a:pt x="7784" y="1964"/>
                  </a:cubicBezTo>
                  <a:lnTo>
                    <a:pt x="7830" y="2009"/>
                  </a:lnTo>
                  <a:cubicBezTo>
                    <a:pt x="7875" y="2055"/>
                    <a:pt x="7921" y="2078"/>
                    <a:pt x="7967" y="2123"/>
                  </a:cubicBezTo>
                  <a:lnTo>
                    <a:pt x="8104" y="2237"/>
                  </a:lnTo>
                  <a:cubicBezTo>
                    <a:pt x="8172" y="2306"/>
                    <a:pt x="8264" y="2374"/>
                    <a:pt x="8332" y="2443"/>
                  </a:cubicBezTo>
                  <a:cubicBezTo>
                    <a:pt x="8583" y="2648"/>
                    <a:pt x="8811" y="2854"/>
                    <a:pt x="9040" y="3059"/>
                  </a:cubicBezTo>
                  <a:cubicBezTo>
                    <a:pt x="9131" y="3150"/>
                    <a:pt x="9222" y="3219"/>
                    <a:pt x="9313" y="3310"/>
                  </a:cubicBezTo>
                  <a:lnTo>
                    <a:pt x="9405" y="3379"/>
                  </a:lnTo>
                  <a:lnTo>
                    <a:pt x="9565" y="3516"/>
                  </a:lnTo>
                  <a:lnTo>
                    <a:pt x="9702" y="3653"/>
                  </a:lnTo>
                  <a:cubicBezTo>
                    <a:pt x="9793" y="3721"/>
                    <a:pt x="9884" y="3812"/>
                    <a:pt x="9975" y="3881"/>
                  </a:cubicBezTo>
                  <a:cubicBezTo>
                    <a:pt x="10090" y="3995"/>
                    <a:pt x="10204" y="4109"/>
                    <a:pt x="10341" y="4223"/>
                  </a:cubicBezTo>
                  <a:cubicBezTo>
                    <a:pt x="10478" y="4337"/>
                    <a:pt x="10615" y="4429"/>
                    <a:pt x="10751" y="4543"/>
                  </a:cubicBezTo>
                  <a:lnTo>
                    <a:pt x="10820" y="4588"/>
                  </a:lnTo>
                  <a:lnTo>
                    <a:pt x="10843" y="4611"/>
                  </a:lnTo>
                  <a:cubicBezTo>
                    <a:pt x="10980" y="4703"/>
                    <a:pt x="11094" y="4817"/>
                    <a:pt x="11231" y="4885"/>
                  </a:cubicBezTo>
                  <a:lnTo>
                    <a:pt x="11345" y="4976"/>
                  </a:lnTo>
                  <a:cubicBezTo>
                    <a:pt x="11436" y="5045"/>
                    <a:pt x="11528" y="5113"/>
                    <a:pt x="11642" y="5182"/>
                  </a:cubicBezTo>
                  <a:lnTo>
                    <a:pt x="11710" y="5228"/>
                  </a:lnTo>
                  <a:cubicBezTo>
                    <a:pt x="11801" y="5296"/>
                    <a:pt x="11916" y="5387"/>
                    <a:pt x="12030" y="5456"/>
                  </a:cubicBezTo>
                  <a:cubicBezTo>
                    <a:pt x="12144" y="5547"/>
                    <a:pt x="12281" y="5616"/>
                    <a:pt x="12441" y="5684"/>
                  </a:cubicBezTo>
                  <a:lnTo>
                    <a:pt x="12486" y="5707"/>
                  </a:lnTo>
                  <a:cubicBezTo>
                    <a:pt x="12578" y="5775"/>
                    <a:pt x="12669" y="5821"/>
                    <a:pt x="12760" y="5867"/>
                  </a:cubicBezTo>
                  <a:cubicBezTo>
                    <a:pt x="12829" y="5912"/>
                    <a:pt x="12897" y="5958"/>
                    <a:pt x="12966" y="6004"/>
                  </a:cubicBezTo>
                  <a:cubicBezTo>
                    <a:pt x="13080" y="6072"/>
                    <a:pt x="13171" y="6163"/>
                    <a:pt x="13194" y="6300"/>
                  </a:cubicBezTo>
                  <a:cubicBezTo>
                    <a:pt x="13217" y="6414"/>
                    <a:pt x="13171" y="6529"/>
                    <a:pt x="13102" y="6597"/>
                  </a:cubicBezTo>
                  <a:cubicBezTo>
                    <a:pt x="13057" y="6620"/>
                    <a:pt x="13034" y="6643"/>
                    <a:pt x="12988" y="6666"/>
                  </a:cubicBezTo>
                  <a:cubicBezTo>
                    <a:pt x="12943" y="6711"/>
                    <a:pt x="12920" y="6711"/>
                    <a:pt x="12874" y="6734"/>
                  </a:cubicBezTo>
                  <a:cubicBezTo>
                    <a:pt x="12692" y="6825"/>
                    <a:pt x="12486" y="6894"/>
                    <a:pt x="12212" y="6917"/>
                  </a:cubicBezTo>
                  <a:cubicBezTo>
                    <a:pt x="12121" y="6939"/>
                    <a:pt x="12053" y="6939"/>
                    <a:pt x="11984" y="6962"/>
                  </a:cubicBezTo>
                  <a:cubicBezTo>
                    <a:pt x="11870" y="7008"/>
                    <a:pt x="11733" y="7076"/>
                    <a:pt x="11619" y="7145"/>
                  </a:cubicBezTo>
                  <a:lnTo>
                    <a:pt x="11550" y="7213"/>
                  </a:lnTo>
                  <a:lnTo>
                    <a:pt x="11482" y="7259"/>
                  </a:lnTo>
                  <a:cubicBezTo>
                    <a:pt x="11071" y="7556"/>
                    <a:pt x="10637" y="7898"/>
                    <a:pt x="10272" y="8309"/>
                  </a:cubicBezTo>
                  <a:lnTo>
                    <a:pt x="10112" y="8514"/>
                  </a:lnTo>
                  <a:cubicBezTo>
                    <a:pt x="9975" y="8674"/>
                    <a:pt x="9838" y="8857"/>
                    <a:pt x="9702" y="9017"/>
                  </a:cubicBezTo>
                  <a:lnTo>
                    <a:pt x="9587" y="9176"/>
                  </a:lnTo>
                  <a:cubicBezTo>
                    <a:pt x="9519" y="9290"/>
                    <a:pt x="9428" y="9405"/>
                    <a:pt x="9336" y="9519"/>
                  </a:cubicBezTo>
                  <a:cubicBezTo>
                    <a:pt x="9177" y="9701"/>
                    <a:pt x="9017" y="9930"/>
                    <a:pt x="8789" y="10044"/>
                  </a:cubicBezTo>
                  <a:cubicBezTo>
                    <a:pt x="8766" y="10066"/>
                    <a:pt x="8652" y="10135"/>
                    <a:pt x="8560" y="10135"/>
                  </a:cubicBezTo>
                  <a:cubicBezTo>
                    <a:pt x="8515" y="10135"/>
                    <a:pt x="8469" y="10158"/>
                    <a:pt x="8400" y="10158"/>
                  </a:cubicBezTo>
                  <a:cubicBezTo>
                    <a:pt x="8332" y="10158"/>
                    <a:pt x="8241" y="10181"/>
                    <a:pt x="8149" y="10181"/>
                  </a:cubicBezTo>
                  <a:cubicBezTo>
                    <a:pt x="8058" y="10181"/>
                    <a:pt x="7967" y="10203"/>
                    <a:pt x="7875" y="10203"/>
                  </a:cubicBezTo>
                  <a:cubicBezTo>
                    <a:pt x="7830" y="10203"/>
                    <a:pt x="7761" y="10226"/>
                    <a:pt x="7716" y="10226"/>
                  </a:cubicBezTo>
                  <a:lnTo>
                    <a:pt x="7579" y="10226"/>
                  </a:lnTo>
                  <a:cubicBezTo>
                    <a:pt x="7328" y="10249"/>
                    <a:pt x="7077" y="10295"/>
                    <a:pt x="6848" y="10363"/>
                  </a:cubicBezTo>
                  <a:cubicBezTo>
                    <a:pt x="6620" y="10455"/>
                    <a:pt x="6415" y="10546"/>
                    <a:pt x="6209" y="10637"/>
                  </a:cubicBezTo>
                  <a:cubicBezTo>
                    <a:pt x="6027" y="10706"/>
                    <a:pt x="5798" y="10820"/>
                    <a:pt x="5593" y="10957"/>
                  </a:cubicBezTo>
                  <a:lnTo>
                    <a:pt x="5502" y="11025"/>
                  </a:lnTo>
                  <a:lnTo>
                    <a:pt x="5456" y="11071"/>
                  </a:lnTo>
                  <a:lnTo>
                    <a:pt x="5388" y="11094"/>
                  </a:lnTo>
                  <a:lnTo>
                    <a:pt x="5296" y="11162"/>
                  </a:lnTo>
                  <a:lnTo>
                    <a:pt x="5251" y="11208"/>
                  </a:lnTo>
                  <a:cubicBezTo>
                    <a:pt x="5228" y="11231"/>
                    <a:pt x="5182" y="11253"/>
                    <a:pt x="5159" y="11276"/>
                  </a:cubicBezTo>
                  <a:cubicBezTo>
                    <a:pt x="5091" y="11299"/>
                    <a:pt x="5022" y="11322"/>
                    <a:pt x="4977" y="11322"/>
                  </a:cubicBezTo>
                  <a:cubicBezTo>
                    <a:pt x="4908" y="11322"/>
                    <a:pt x="4863" y="11299"/>
                    <a:pt x="4817" y="11276"/>
                  </a:cubicBezTo>
                  <a:cubicBezTo>
                    <a:pt x="4771" y="11231"/>
                    <a:pt x="4726" y="11185"/>
                    <a:pt x="4703" y="11139"/>
                  </a:cubicBezTo>
                  <a:cubicBezTo>
                    <a:pt x="4657" y="11139"/>
                    <a:pt x="4634" y="11139"/>
                    <a:pt x="4611" y="11094"/>
                  </a:cubicBezTo>
                  <a:cubicBezTo>
                    <a:pt x="4589" y="11094"/>
                    <a:pt x="4589" y="11071"/>
                    <a:pt x="4589" y="11071"/>
                  </a:cubicBezTo>
                  <a:cubicBezTo>
                    <a:pt x="4566" y="11048"/>
                    <a:pt x="4566" y="11025"/>
                    <a:pt x="4566" y="11002"/>
                  </a:cubicBezTo>
                  <a:cubicBezTo>
                    <a:pt x="4566" y="10980"/>
                    <a:pt x="4566" y="10957"/>
                    <a:pt x="4566" y="10911"/>
                  </a:cubicBezTo>
                  <a:cubicBezTo>
                    <a:pt x="4566" y="10888"/>
                    <a:pt x="4566" y="10865"/>
                    <a:pt x="4566" y="10843"/>
                  </a:cubicBezTo>
                  <a:lnTo>
                    <a:pt x="4520" y="10386"/>
                  </a:lnTo>
                  <a:lnTo>
                    <a:pt x="4520" y="10340"/>
                  </a:lnTo>
                  <a:cubicBezTo>
                    <a:pt x="4497" y="10226"/>
                    <a:pt x="4497" y="10112"/>
                    <a:pt x="4475" y="9998"/>
                  </a:cubicBezTo>
                  <a:lnTo>
                    <a:pt x="4475" y="9930"/>
                  </a:lnTo>
                  <a:lnTo>
                    <a:pt x="4475" y="9884"/>
                  </a:lnTo>
                  <a:lnTo>
                    <a:pt x="4475" y="9838"/>
                  </a:lnTo>
                  <a:cubicBezTo>
                    <a:pt x="4475" y="9815"/>
                    <a:pt x="4475" y="9793"/>
                    <a:pt x="4475" y="9793"/>
                  </a:cubicBezTo>
                  <a:lnTo>
                    <a:pt x="4452" y="9724"/>
                  </a:lnTo>
                  <a:lnTo>
                    <a:pt x="4429" y="9610"/>
                  </a:lnTo>
                  <a:lnTo>
                    <a:pt x="4406" y="9473"/>
                  </a:lnTo>
                  <a:cubicBezTo>
                    <a:pt x="4360" y="9405"/>
                    <a:pt x="4315" y="9313"/>
                    <a:pt x="4269" y="9222"/>
                  </a:cubicBezTo>
                  <a:lnTo>
                    <a:pt x="3995" y="8697"/>
                  </a:lnTo>
                  <a:lnTo>
                    <a:pt x="3858" y="8423"/>
                  </a:lnTo>
                  <a:cubicBezTo>
                    <a:pt x="3721" y="8172"/>
                    <a:pt x="3607" y="7921"/>
                    <a:pt x="3447" y="7670"/>
                  </a:cubicBezTo>
                  <a:lnTo>
                    <a:pt x="3402" y="7624"/>
                  </a:lnTo>
                  <a:lnTo>
                    <a:pt x="3379" y="7579"/>
                  </a:lnTo>
                  <a:cubicBezTo>
                    <a:pt x="3356" y="7556"/>
                    <a:pt x="3333" y="7533"/>
                    <a:pt x="3288" y="7487"/>
                  </a:cubicBezTo>
                  <a:lnTo>
                    <a:pt x="3242" y="7396"/>
                  </a:lnTo>
                  <a:lnTo>
                    <a:pt x="3219" y="7373"/>
                  </a:lnTo>
                  <a:lnTo>
                    <a:pt x="3173" y="7327"/>
                  </a:lnTo>
                  <a:lnTo>
                    <a:pt x="3128" y="7282"/>
                  </a:lnTo>
                  <a:cubicBezTo>
                    <a:pt x="3037" y="7168"/>
                    <a:pt x="2922" y="7031"/>
                    <a:pt x="2808" y="6917"/>
                  </a:cubicBezTo>
                  <a:lnTo>
                    <a:pt x="2740" y="6848"/>
                  </a:lnTo>
                  <a:cubicBezTo>
                    <a:pt x="2648" y="6734"/>
                    <a:pt x="2534" y="6620"/>
                    <a:pt x="2420" y="6506"/>
                  </a:cubicBezTo>
                  <a:lnTo>
                    <a:pt x="2329" y="6414"/>
                  </a:lnTo>
                  <a:lnTo>
                    <a:pt x="2169" y="6255"/>
                  </a:lnTo>
                  <a:lnTo>
                    <a:pt x="2101" y="6186"/>
                  </a:lnTo>
                  <a:lnTo>
                    <a:pt x="2032" y="6118"/>
                  </a:lnTo>
                  <a:lnTo>
                    <a:pt x="1987" y="6072"/>
                  </a:lnTo>
                  <a:cubicBezTo>
                    <a:pt x="1964" y="6026"/>
                    <a:pt x="1918" y="6004"/>
                    <a:pt x="1895" y="5958"/>
                  </a:cubicBezTo>
                  <a:cubicBezTo>
                    <a:pt x="1895" y="5935"/>
                    <a:pt x="1872" y="5912"/>
                    <a:pt x="1895" y="5889"/>
                  </a:cubicBezTo>
                  <a:cubicBezTo>
                    <a:pt x="1735" y="5775"/>
                    <a:pt x="1599" y="5661"/>
                    <a:pt x="1439" y="5547"/>
                  </a:cubicBezTo>
                  <a:cubicBezTo>
                    <a:pt x="1325" y="5479"/>
                    <a:pt x="1188" y="5387"/>
                    <a:pt x="1074" y="5342"/>
                  </a:cubicBezTo>
                  <a:cubicBezTo>
                    <a:pt x="982" y="5273"/>
                    <a:pt x="868" y="5228"/>
                    <a:pt x="777" y="5159"/>
                  </a:cubicBezTo>
                  <a:lnTo>
                    <a:pt x="617" y="5113"/>
                  </a:lnTo>
                  <a:lnTo>
                    <a:pt x="571" y="5091"/>
                  </a:lnTo>
                  <a:lnTo>
                    <a:pt x="549" y="5068"/>
                  </a:lnTo>
                  <a:cubicBezTo>
                    <a:pt x="480" y="5045"/>
                    <a:pt x="434" y="5022"/>
                    <a:pt x="389" y="5022"/>
                  </a:cubicBezTo>
                  <a:cubicBezTo>
                    <a:pt x="343" y="4999"/>
                    <a:pt x="275" y="4954"/>
                    <a:pt x="252" y="4885"/>
                  </a:cubicBezTo>
                  <a:cubicBezTo>
                    <a:pt x="229" y="4840"/>
                    <a:pt x="206" y="4771"/>
                    <a:pt x="229" y="4703"/>
                  </a:cubicBezTo>
                  <a:cubicBezTo>
                    <a:pt x="275" y="4611"/>
                    <a:pt x="366" y="4520"/>
                    <a:pt x="457" y="4520"/>
                  </a:cubicBezTo>
                  <a:cubicBezTo>
                    <a:pt x="480" y="4520"/>
                    <a:pt x="503" y="4543"/>
                    <a:pt x="503" y="4543"/>
                  </a:cubicBezTo>
                  <a:cubicBezTo>
                    <a:pt x="503" y="4497"/>
                    <a:pt x="503" y="4451"/>
                    <a:pt x="526" y="4406"/>
                  </a:cubicBezTo>
                  <a:cubicBezTo>
                    <a:pt x="571" y="4315"/>
                    <a:pt x="640" y="4200"/>
                    <a:pt x="686" y="4132"/>
                  </a:cubicBezTo>
                  <a:cubicBezTo>
                    <a:pt x="731" y="4063"/>
                    <a:pt x="754" y="4018"/>
                    <a:pt x="800" y="3949"/>
                  </a:cubicBezTo>
                  <a:cubicBezTo>
                    <a:pt x="914" y="3812"/>
                    <a:pt x="1028" y="3698"/>
                    <a:pt x="1165" y="3561"/>
                  </a:cubicBezTo>
                  <a:lnTo>
                    <a:pt x="1188" y="3538"/>
                  </a:lnTo>
                  <a:lnTo>
                    <a:pt x="1279" y="3447"/>
                  </a:lnTo>
                  <a:lnTo>
                    <a:pt x="1393" y="3310"/>
                  </a:lnTo>
                  <a:lnTo>
                    <a:pt x="1416" y="3287"/>
                  </a:lnTo>
                  <a:cubicBezTo>
                    <a:pt x="1530" y="3173"/>
                    <a:pt x="1644" y="3059"/>
                    <a:pt x="1758" y="2968"/>
                  </a:cubicBezTo>
                  <a:cubicBezTo>
                    <a:pt x="1918" y="2831"/>
                    <a:pt x="2055" y="2671"/>
                    <a:pt x="2215" y="2534"/>
                  </a:cubicBezTo>
                  <a:cubicBezTo>
                    <a:pt x="2489" y="2306"/>
                    <a:pt x="2694" y="2146"/>
                    <a:pt x="2900" y="1986"/>
                  </a:cubicBezTo>
                  <a:lnTo>
                    <a:pt x="3219" y="1735"/>
                  </a:lnTo>
                  <a:lnTo>
                    <a:pt x="3265" y="1690"/>
                  </a:lnTo>
                  <a:cubicBezTo>
                    <a:pt x="3379" y="1621"/>
                    <a:pt x="3470" y="1530"/>
                    <a:pt x="3562" y="1461"/>
                  </a:cubicBezTo>
                  <a:cubicBezTo>
                    <a:pt x="3790" y="1256"/>
                    <a:pt x="4018" y="1096"/>
                    <a:pt x="4223" y="936"/>
                  </a:cubicBezTo>
                  <a:cubicBezTo>
                    <a:pt x="4452" y="754"/>
                    <a:pt x="4680" y="594"/>
                    <a:pt x="4908" y="434"/>
                  </a:cubicBezTo>
                  <a:cubicBezTo>
                    <a:pt x="4931" y="434"/>
                    <a:pt x="4931" y="411"/>
                    <a:pt x="4954" y="389"/>
                  </a:cubicBezTo>
                  <a:lnTo>
                    <a:pt x="4954" y="389"/>
                  </a:lnTo>
                  <a:cubicBezTo>
                    <a:pt x="4726" y="503"/>
                    <a:pt x="4475" y="640"/>
                    <a:pt x="4315" y="754"/>
                  </a:cubicBezTo>
                  <a:lnTo>
                    <a:pt x="4132" y="845"/>
                  </a:lnTo>
                  <a:cubicBezTo>
                    <a:pt x="3881" y="982"/>
                    <a:pt x="3653" y="1142"/>
                    <a:pt x="3425" y="1324"/>
                  </a:cubicBezTo>
                  <a:cubicBezTo>
                    <a:pt x="3333" y="1393"/>
                    <a:pt x="3242" y="1484"/>
                    <a:pt x="3151" y="1553"/>
                  </a:cubicBezTo>
                  <a:lnTo>
                    <a:pt x="3082" y="1598"/>
                  </a:lnTo>
                  <a:lnTo>
                    <a:pt x="2945" y="1735"/>
                  </a:lnTo>
                  <a:lnTo>
                    <a:pt x="2785" y="1872"/>
                  </a:lnTo>
                  <a:lnTo>
                    <a:pt x="2740" y="1895"/>
                  </a:lnTo>
                  <a:lnTo>
                    <a:pt x="2603" y="2009"/>
                  </a:lnTo>
                  <a:lnTo>
                    <a:pt x="2534" y="2078"/>
                  </a:lnTo>
                  <a:cubicBezTo>
                    <a:pt x="2306" y="2260"/>
                    <a:pt x="2078" y="2466"/>
                    <a:pt x="1850" y="2671"/>
                  </a:cubicBezTo>
                  <a:cubicBezTo>
                    <a:pt x="1325" y="3150"/>
                    <a:pt x="959" y="3561"/>
                    <a:pt x="594" y="3949"/>
                  </a:cubicBezTo>
                  <a:cubicBezTo>
                    <a:pt x="549" y="4018"/>
                    <a:pt x="503" y="4086"/>
                    <a:pt x="434" y="4155"/>
                  </a:cubicBezTo>
                  <a:lnTo>
                    <a:pt x="412" y="4200"/>
                  </a:lnTo>
                  <a:lnTo>
                    <a:pt x="343" y="4269"/>
                  </a:lnTo>
                  <a:lnTo>
                    <a:pt x="275" y="4337"/>
                  </a:lnTo>
                  <a:cubicBezTo>
                    <a:pt x="183" y="4474"/>
                    <a:pt x="115" y="4566"/>
                    <a:pt x="46" y="4657"/>
                  </a:cubicBezTo>
                  <a:cubicBezTo>
                    <a:pt x="24" y="4725"/>
                    <a:pt x="1" y="4817"/>
                    <a:pt x="24" y="4885"/>
                  </a:cubicBezTo>
                  <a:cubicBezTo>
                    <a:pt x="24" y="4976"/>
                    <a:pt x="69" y="5068"/>
                    <a:pt x="161" y="5136"/>
                  </a:cubicBezTo>
                  <a:cubicBezTo>
                    <a:pt x="206" y="5182"/>
                    <a:pt x="252" y="5205"/>
                    <a:pt x="297" y="5228"/>
                  </a:cubicBezTo>
                  <a:lnTo>
                    <a:pt x="343" y="5250"/>
                  </a:lnTo>
                  <a:lnTo>
                    <a:pt x="457" y="5319"/>
                  </a:lnTo>
                  <a:lnTo>
                    <a:pt x="503" y="5342"/>
                  </a:lnTo>
                  <a:lnTo>
                    <a:pt x="549" y="5364"/>
                  </a:lnTo>
                  <a:cubicBezTo>
                    <a:pt x="594" y="5387"/>
                    <a:pt x="663" y="5433"/>
                    <a:pt x="731" y="5456"/>
                  </a:cubicBezTo>
                  <a:cubicBezTo>
                    <a:pt x="822" y="5501"/>
                    <a:pt x="891" y="5547"/>
                    <a:pt x="982" y="5593"/>
                  </a:cubicBezTo>
                  <a:cubicBezTo>
                    <a:pt x="1188" y="5730"/>
                    <a:pt x="1393" y="5889"/>
                    <a:pt x="1530" y="6004"/>
                  </a:cubicBezTo>
                  <a:cubicBezTo>
                    <a:pt x="1621" y="6072"/>
                    <a:pt x="1713" y="6163"/>
                    <a:pt x="1781" y="6209"/>
                  </a:cubicBezTo>
                  <a:lnTo>
                    <a:pt x="1987" y="6369"/>
                  </a:lnTo>
                  <a:lnTo>
                    <a:pt x="2055" y="6414"/>
                  </a:lnTo>
                  <a:lnTo>
                    <a:pt x="2101" y="6437"/>
                  </a:lnTo>
                  <a:cubicBezTo>
                    <a:pt x="2146" y="6483"/>
                    <a:pt x="2215" y="6529"/>
                    <a:pt x="2260" y="6574"/>
                  </a:cubicBezTo>
                  <a:lnTo>
                    <a:pt x="2306" y="6597"/>
                  </a:lnTo>
                  <a:cubicBezTo>
                    <a:pt x="2397" y="6688"/>
                    <a:pt x="2534" y="6780"/>
                    <a:pt x="2626" y="6894"/>
                  </a:cubicBezTo>
                  <a:cubicBezTo>
                    <a:pt x="2831" y="7099"/>
                    <a:pt x="3014" y="7350"/>
                    <a:pt x="3151" y="7624"/>
                  </a:cubicBezTo>
                  <a:cubicBezTo>
                    <a:pt x="3196" y="7715"/>
                    <a:pt x="3242" y="7784"/>
                    <a:pt x="3288" y="7875"/>
                  </a:cubicBezTo>
                  <a:lnTo>
                    <a:pt x="3310" y="7944"/>
                  </a:lnTo>
                  <a:lnTo>
                    <a:pt x="3356" y="8012"/>
                  </a:lnTo>
                  <a:lnTo>
                    <a:pt x="3447" y="8218"/>
                  </a:lnTo>
                  <a:cubicBezTo>
                    <a:pt x="3516" y="8355"/>
                    <a:pt x="3607" y="8492"/>
                    <a:pt x="3676" y="8629"/>
                  </a:cubicBezTo>
                  <a:cubicBezTo>
                    <a:pt x="3721" y="8697"/>
                    <a:pt x="3767" y="8765"/>
                    <a:pt x="3813" y="8834"/>
                  </a:cubicBezTo>
                  <a:cubicBezTo>
                    <a:pt x="3927" y="9062"/>
                    <a:pt x="4018" y="9313"/>
                    <a:pt x="4132" y="9564"/>
                  </a:cubicBezTo>
                  <a:cubicBezTo>
                    <a:pt x="4223" y="9861"/>
                    <a:pt x="4315" y="10112"/>
                    <a:pt x="4383" y="10386"/>
                  </a:cubicBezTo>
                  <a:cubicBezTo>
                    <a:pt x="4406" y="10523"/>
                    <a:pt x="4429" y="10637"/>
                    <a:pt x="4429" y="10728"/>
                  </a:cubicBezTo>
                  <a:cubicBezTo>
                    <a:pt x="4429" y="10797"/>
                    <a:pt x="4406" y="10888"/>
                    <a:pt x="4383" y="11002"/>
                  </a:cubicBezTo>
                  <a:lnTo>
                    <a:pt x="4360" y="11048"/>
                  </a:lnTo>
                  <a:cubicBezTo>
                    <a:pt x="4360" y="11071"/>
                    <a:pt x="4338" y="11094"/>
                    <a:pt x="4338" y="11139"/>
                  </a:cubicBezTo>
                  <a:cubicBezTo>
                    <a:pt x="4315" y="11185"/>
                    <a:pt x="4338" y="11253"/>
                    <a:pt x="4360" y="11299"/>
                  </a:cubicBezTo>
                  <a:cubicBezTo>
                    <a:pt x="4360" y="11368"/>
                    <a:pt x="4406" y="11413"/>
                    <a:pt x="4452" y="11459"/>
                  </a:cubicBezTo>
                  <a:cubicBezTo>
                    <a:pt x="4520" y="11504"/>
                    <a:pt x="4589" y="11550"/>
                    <a:pt x="4657" y="11550"/>
                  </a:cubicBezTo>
                  <a:cubicBezTo>
                    <a:pt x="4703" y="11550"/>
                    <a:pt x="4771" y="11527"/>
                    <a:pt x="4817" y="11504"/>
                  </a:cubicBezTo>
                  <a:cubicBezTo>
                    <a:pt x="4885" y="11504"/>
                    <a:pt x="4954" y="11459"/>
                    <a:pt x="4999" y="11413"/>
                  </a:cubicBezTo>
                  <a:lnTo>
                    <a:pt x="5045" y="11390"/>
                  </a:lnTo>
                  <a:cubicBezTo>
                    <a:pt x="5091" y="11345"/>
                    <a:pt x="5159" y="11322"/>
                    <a:pt x="5228" y="11276"/>
                  </a:cubicBezTo>
                  <a:lnTo>
                    <a:pt x="5273" y="11253"/>
                  </a:lnTo>
                  <a:lnTo>
                    <a:pt x="5433" y="11139"/>
                  </a:lnTo>
                  <a:lnTo>
                    <a:pt x="5479" y="11116"/>
                  </a:lnTo>
                  <a:lnTo>
                    <a:pt x="5547" y="11071"/>
                  </a:lnTo>
                  <a:lnTo>
                    <a:pt x="5707" y="10980"/>
                  </a:lnTo>
                  <a:lnTo>
                    <a:pt x="5867" y="10888"/>
                  </a:lnTo>
                  <a:cubicBezTo>
                    <a:pt x="5958" y="10820"/>
                    <a:pt x="6049" y="10774"/>
                    <a:pt x="6164" y="10706"/>
                  </a:cubicBezTo>
                  <a:cubicBezTo>
                    <a:pt x="6392" y="10591"/>
                    <a:pt x="6620" y="10500"/>
                    <a:pt x="6871" y="10432"/>
                  </a:cubicBezTo>
                  <a:cubicBezTo>
                    <a:pt x="7122" y="10386"/>
                    <a:pt x="7419" y="10363"/>
                    <a:pt x="7624" y="10363"/>
                  </a:cubicBezTo>
                  <a:cubicBezTo>
                    <a:pt x="7898" y="10340"/>
                    <a:pt x="8127" y="10340"/>
                    <a:pt x="8332" y="10340"/>
                  </a:cubicBezTo>
                  <a:lnTo>
                    <a:pt x="8423" y="10340"/>
                  </a:lnTo>
                  <a:cubicBezTo>
                    <a:pt x="8492" y="10340"/>
                    <a:pt x="8583" y="10340"/>
                    <a:pt x="8674" y="10363"/>
                  </a:cubicBezTo>
                  <a:cubicBezTo>
                    <a:pt x="8697" y="10363"/>
                    <a:pt x="8697" y="10386"/>
                    <a:pt x="8720" y="10386"/>
                  </a:cubicBezTo>
                  <a:cubicBezTo>
                    <a:pt x="8629" y="10477"/>
                    <a:pt x="8537" y="10614"/>
                    <a:pt x="8469" y="10728"/>
                  </a:cubicBezTo>
                  <a:cubicBezTo>
                    <a:pt x="8423" y="10820"/>
                    <a:pt x="8355" y="10888"/>
                    <a:pt x="8309" y="10957"/>
                  </a:cubicBezTo>
                  <a:lnTo>
                    <a:pt x="8195" y="11116"/>
                  </a:lnTo>
                  <a:lnTo>
                    <a:pt x="8081" y="11276"/>
                  </a:lnTo>
                  <a:cubicBezTo>
                    <a:pt x="8012" y="11390"/>
                    <a:pt x="7944" y="11504"/>
                    <a:pt x="7853" y="11596"/>
                  </a:cubicBezTo>
                  <a:cubicBezTo>
                    <a:pt x="7830" y="11664"/>
                    <a:pt x="7784" y="11710"/>
                    <a:pt x="7761" y="11756"/>
                  </a:cubicBezTo>
                  <a:lnTo>
                    <a:pt x="7716" y="11824"/>
                  </a:lnTo>
                  <a:lnTo>
                    <a:pt x="7670" y="11893"/>
                  </a:lnTo>
                  <a:cubicBezTo>
                    <a:pt x="7602" y="12007"/>
                    <a:pt x="7533" y="12121"/>
                    <a:pt x="7465" y="12235"/>
                  </a:cubicBezTo>
                  <a:cubicBezTo>
                    <a:pt x="7373" y="12417"/>
                    <a:pt x="7282" y="12577"/>
                    <a:pt x="7168" y="12737"/>
                  </a:cubicBezTo>
                  <a:lnTo>
                    <a:pt x="7168" y="12760"/>
                  </a:lnTo>
                  <a:lnTo>
                    <a:pt x="7122" y="12828"/>
                  </a:lnTo>
                  <a:lnTo>
                    <a:pt x="7077" y="12897"/>
                  </a:lnTo>
                  <a:cubicBezTo>
                    <a:pt x="6940" y="13125"/>
                    <a:pt x="6757" y="13399"/>
                    <a:pt x="6643" y="13673"/>
                  </a:cubicBezTo>
                  <a:cubicBezTo>
                    <a:pt x="6574" y="13810"/>
                    <a:pt x="6506" y="13947"/>
                    <a:pt x="6460" y="14107"/>
                  </a:cubicBezTo>
                  <a:cubicBezTo>
                    <a:pt x="6392" y="14266"/>
                    <a:pt x="6346" y="14426"/>
                    <a:pt x="6301" y="14563"/>
                  </a:cubicBezTo>
                  <a:cubicBezTo>
                    <a:pt x="6278" y="14700"/>
                    <a:pt x="6232" y="14837"/>
                    <a:pt x="6209" y="14974"/>
                  </a:cubicBezTo>
                  <a:lnTo>
                    <a:pt x="6186" y="15020"/>
                  </a:lnTo>
                  <a:lnTo>
                    <a:pt x="6164" y="15111"/>
                  </a:lnTo>
                  <a:lnTo>
                    <a:pt x="6072" y="15476"/>
                  </a:lnTo>
                  <a:cubicBezTo>
                    <a:pt x="6027" y="15636"/>
                    <a:pt x="6004" y="15773"/>
                    <a:pt x="5958" y="15933"/>
                  </a:cubicBezTo>
                  <a:lnTo>
                    <a:pt x="5935" y="16070"/>
                  </a:lnTo>
                  <a:lnTo>
                    <a:pt x="5913" y="16161"/>
                  </a:lnTo>
                  <a:cubicBezTo>
                    <a:pt x="5913" y="16229"/>
                    <a:pt x="5890" y="16321"/>
                    <a:pt x="5867" y="16412"/>
                  </a:cubicBezTo>
                  <a:lnTo>
                    <a:pt x="5821" y="16663"/>
                  </a:lnTo>
                  <a:lnTo>
                    <a:pt x="5798" y="16800"/>
                  </a:lnTo>
                  <a:cubicBezTo>
                    <a:pt x="5776" y="16937"/>
                    <a:pt x="5753" y="17074"/>
                    <a:pt x="5730" y="17188"/>
                  </a:cubicBezTo>
                  <a:cubicBezTo>
                    <a:pt x="5684" y="17416"/>
                    <a:pt x="5684" y="17644"/>
                    <a:pt x="5639" y="17896"/>
                  </a:cubicBezTo>
                  <a:lnTo>
                    <a:pt x="5639" y="17941"/>
                  </a:lnTo>
                  <a:cubicBezTo>
                    <a:pt x="5639" y="18101"/>
                    <a:pt x="5616" y="18238"/>
                    <a:pt x="5593" y="18398"/>
                  </a:cubicBezTo>
                  <a:lnTo>
                    <a:pt x="5570" y="18535"/>
                  </a:lnTo>
                  <a:lnTo>
                    <a:pt x="5547" y="18694"/>
                  </a:lnTo>
                  <a:cubicBezTo>
                    <a:pt x="5524" y="18923"/>
                    <a:pt x="5524" y="19197"/>
                    <a:pt x="5524" y="19425"/>
                  </a:cubicBezTo>
                  <a:lnTo>
                    <a:pt x="5524" y="19471"/>
                  </a:lnTo>
                  <a:lnTo>
                    <a:pt x="5524" y="19493"/>
                  </a:lnTo>
                  <a:cubicBezTo>
                    <a:pt x="5524" y="19676"/>
                    <a:pt x="5502" y="19859"/>
                    <a:pt x="5479" y="20041"/>
                  </a:cubicBezTo>
                  <a:lnTo>
                    <a:pt x="5456" y="20224"/>
                  </a:lnTo>
                  <a:cubicBezTo>
                    <a:pt x="5456" y="20361"/>
                    <a:pt x="5410" y="20520"/>
                    <a:pt x="5365" y="20703"/>
                  </a:cubicBezTo>
                  <a:cubicBezTo>
                    <a:pt x="5342" y="20772"/>
                    <a:pt x="5365" y="20863"/>
                    <a:pt x="5388" y="20931"/>
                  </a:cubicBezTo>
                  <a:cubicBezTo>
                    <a:pt x="5433" y="21068"/>
                    <a:pt x="5570" y="21182"/>
                    <a:pt x="5730" y="21182"/>
                  </a:cubicBezTo>
                  <a:cubicBezTo>
                    <a:pt x="5753" y="21182"/>
                    <a:pt x="5776" y="21160"/>
                    <a:pt x="5798" y="21160"/>
                  </a:cubicBezTo>
                  <a:cubicBezTo>
                    <a:pt x="5958" y="21137"/>
                    <a:pt x="6095" y="21068"/>
                    <a:pt x="6209" y="21023"/>
                  </a:cubicBezTo>
                  <a:lnTo>
                    <a:pt x="6255" y="21000"/>
                  </a:lnTo>
                  <a:cubicBezTo>
                    <a:pt x="6346" y="20977"/>
                    <a:pt x="6437" y="20931"/>
                    <a:pt x="6529" y="20886"/>
                  </a:cubicBezTo>
                  <a:cubicBezTo>
                    <a:pt x="6529" y="20908"/>
                    <a:pt x="6529" y="20908"/>
                    <a:pt x="6552" y="20931"/>
                  </a:cubicBezTo>
                  <a:cubicBezTo>
                    <a:pt x="6597" y="20931"/>
                    <a:pt x="6643" y="20954"/>
                    <a:pt x="6666" y="20954"/>
                  </a:cubicBezTo>
                  <a:cubicBezTo>
                    <a:pt x="6711" y="20954"/>
                    <a:pt x="6757" y="20931"/>
                    <a:pt x="6803" y="20931"/>
                  </a:cubicBezTo>
                  <a:cubicBezTo>
                    <a:pt x="6848" y="20908"/>
                    <a:pt x="6917" y="20908"/>
                    <a:pt x="6962" y="20908"/>
                  </a:cubicBezTo>
                  <a:cubicBezTo>
                    <a:pt x="7077" y="20886"/>
                    <a:pt x="7191" y="20863"/>
                    <a:pt x="7328" y="20863"/>
                  </a:cubicBezTo>
                  <a:lnTo>
                    <a:pt x="7419" y="20886"/>
                  </a:lnTo>
                  <a:lnTo>
                    <a:pt x="7739" y="20886"/>
                  </a:lnTo>
                  <a:lnTo>
                    <a:pt x="7921" y="20863"/>
                  </a:lnTo>
                  <a:lnTo>
                    <a:pt x="8127" y="20863"/>
                  </a:lnTo>
                  <a:lnTo>
                    <a:pt x="8241" y="20840"/>
                  </a:lnTo>
                  <a:lnTo>
                    <a:pt x="8560" y="20817"/>
                  </a:lnTo>
                  <a:cubicBezTo>
                    <a:pt x="8629" y="20817"/>
                    <a:pt x="8697" y="20817"/>
                    <a:pt x="8766" y="20794"/>
                  </a:cubicBezTo>
                  <a:lnTo>
                    <a:pt x="8811" y="20794"/>
                  </a:lnTo>
                  <a:lnTo>
                    <a:pt x="8880" y="20772"/>
                  </a:lnTo>
                  <a:cubicBezTo>
                    <a:pt x="8948" y="20772"/>
                    <a:pt x="8971" y="20749"/>
                    <a:pt x="9017" y="20749"/>
                  </a:cubicBezTo>
                  <a:cubicBezTo>
                    <a:pt x="9131" y="20772"/>
                    <a:pt x="9245" y="20794"/>
                    <a:pt x="9359" y="20794"/>
                  </a:cubicBezTo>
                  <a:lnTo>
                    <a:pt x="9496" y="20840"/>
                  </a:lnTo>
                  <a:cubicBezTo>
                    <a:pt x="9633" y="20863"/>
                    <a:pt x="9770" y="20886"/>
                    <a:pt x="9907" y="20908"/>
                  </a:cubicBezTo>
                  <a:cubicBezTo>
                    <a:pt x="10135" y="20977"/>
                    <a:pt x="10409" y="21068"/>
                    <a:pt x="10683" y="21182"/>
                  </a:cubicBezTo>
                  <a:cubicBezTo>
                    <a:pt x="10843" y="21228"/>
                    <a:pt x="10980" y="21297"/>
                    <a:pt x="11140" y="21388"/>
                  </a:cubicBezTo>
                  <a:lnTo>
                    <a:pt x="11208" y="21411"/>
                  </a:lnTo>
                  <a:cubicBezTo>
                    <a:pt x="11299" y="21456"/>
                    <a:pt x="11413" y="21502"/>
                    <a:pt x="11505" y="21548"/>
                  </a:cubicBezTo>
                  <a:cubicBezTo>
                    <a:pt x="11573" y="21616"/>
                    <a:pt x="11664" y="21662"/>
                    <a:pt x="11733" y="21730"/>
                  </a:cubicBezTo>
                  <a:lnTo>
                    <a:pt x="11847" y="21822"/>
                  </a:lnTo>
                  <a:lnTo>
                    <a:pt x="11938" y="21867"/>
                  </a:lnTo>
                  <a:cubicBezTo>
                    <a:pt x="12007" y="21913"/>
                    <a:pt x="12053" y="21958"/>
                    <a:pt x="12121" y="22027"/>
                  </a:cubicBezTo>
                  <a:cubicBezTo>
                    <a:pt x="12144" y="22050"/>
                    <a:pt x="12189" y="22095"/>
                    <a:pt x="12212" y="22141"/>
                  </a:cubicBezTo>
                  <a:lnTo>
                    <a:pt x="12281" y="22232"/>
                  </a:lnTo>
                  <a:cubicBezTo>
                    <a:pt x="12326" y="22301"/>
                    <a:pt x="12395" y="22324"/>
                    <a:pt x="12463" y="22369"/>
                  </a:cubicBezTo>
                  <a:cubicBezTo>
                    <a:pt x="12509" y="22392"/>
                    <a:pt x="12555" y="22415"/>
                    <a:pt x="12600" y="22415"/>
                  </a:cubicBezTo>
                  <a:cubicBezTo>
                    <a:pt x="12669" y="22415"/>
                    <a:pt x="12760" y="22392"/>
                    <a:pt x="12806" y="22346"/>
                  </a:cubicBezTo>
                  <a:cubicBezTo>
                    <a:pt x="12897" y="22278"/>
                    <a:pt x="12966" y="22187"/>
                    <a:pt x="12988" y="22073"/>
                  </a:cubicBezTo>
                  <a:cubicBezTo>
                    <a:pt x="13034" y="22027"/>
                    <a:pt x="13057" y="21981"/>
                    <a:pt x="13057" y="21936"/>
                  </a:cubicBezTo>
                  <a:lnTo>
                    <a:pt x="13102" y="21844"/>
                  </a:lnTo>
                  <a:cubicBezTo>
                    <a:pt x="13148" y="21753"/>
                    <a:pt x="13194" y="21662"/>
                    <a:pt x="13239" y="21570"/>
                  </a:cubicBezTo>
                  <a:cubicBezTo>
                    <a:pt x="13331" y="21365"/>
                    <a:pt x="13422" y="21182"/>
                    <a:pt x="13559" y="20954"/>
                  </a:cubicBezTo>
                  <a:cubicBezTo>
                    <a:pt x="13810" y="20543"/>
                    <a:pt x="14130" y="20155"/>
                    <a:pt x="14472" y="19813"/>
                  </a:cubicBezTo>
                  <a:cubicBezTo>
                    <a:pt x="14655" y="19653"/>
                    <a:pt x="14792" y="19539"/>
                    <a:pt x="14951" y="19425"/>
                  </a:cubicBezTo>
                  <a:cubicBezTo>
                    <a:pt x="15065" y="19356"/>
                    <a:pt x="15157" y="19265"/>
                    <a:pt x="15248" y="19219"/>
                  </a:cubicBezTo>
                  <a:cubicBezTo>
                    <a:pt x="15362" y="19128"/>
                    <a:pt x="15476" y="19060"/>
                    <a:pt x="15590" y="19014"/>
                  </a:cubicBezTo>
                  <a:cubicBezTo>
                    <a:pt x="15773" y="18923"/>
                    <a:pt x="15956" y="18854"/>
                    <a:pt x="16115" y="18786"/>
                  </a:cubicBezTo>
                  <a:cubicBezTo>
                    <a:pt x="16275" y="18717"/>
                    <a:pt x="16458" y="18649"/>
                    <a:pt x="16686" y="18603"/>
                  </a:cubicBezTo>
                  <a:cubicBezTo>
                    <a:pt x="16800" y="18580"/>
                    <a:pt x="16914" y="18535"/>
                    <a:pt x="17006" y="18512"/>
                  </a:cubicBezTo>
                  <a:cubicBezTo>
                    <a:pt x="17143" y="18489"/>
                    <a:pt x="17280" y="18466"/>
                    <a:pt x="17416" y="18443"/>
                  </a:cubicBezTo>
                  <a:cubicBezTo>
                    <a:pt x="17553" y="18421"/>
                    <a:pt x="17668" y="18421"/>
                    <a:pt x="17804" y="18398"/>
                  </a:cubicBezTo>
                  <a:lnTo>
                    <a:pt x="17873" y="18398"/>
                  </a:lnTo>
                  <a:cubicBezTo>
                    <a:pt x="18193" y="18375"/>
                    <a:pt x="18466" y="18375"/>
                    <a:pt x="18740" y="18375"/>
                  </a:cubicBezTo>
                  <a:lnTo>
                    <a:pt x="19448" y="18375"/>
                  </a:lnTo>
                  <a:cubicBezTo>
                    <a:pt x="19767" y="18375"/>
                    <a:pt x="20087" y="18398"/>
                    <a:pt x="20338" y="18421"/>
                  </a:cubicBezTo>
                  <a:cubicBezTo>
                    <a:pt x="20475" y="18443"/>
                    <a:pt x="20612" y="18466"/>
                    <a:pt x="20749" y="18489"/>
                  </a:cubicBezTo>
                  <a:lnTo>
                    <a:pt x="20840" y="18489"/>
                  </a:lnTo>
                  <a:lnTo>
                    <a:pt x="21046" y="18512"/>
                  </a:lnTo>
                  <a:cubicBezTo>
                    <a:pt x="21091" y="18512"/>
                    <a:pt x="21114" y="18535"/>
                    <a:pt x="21160" y="18535"/>
                  </a:cubicBezTo>
                  <a:lnTo>
                    <a:pt x="21297" y="18535"/>
                  </a:lnTo>
                  <a:cubicBezTo>
                    <a:pt x="21388" y="18512"/>
                    <a:pt x="21434" y="18489"/>
                    <a:pt x="21479" y="18466"/>
                  </a:cubicBezTo>
                  <a:lnTo>
                    <a:pt x="21753" y="18512"/>
                  </a:lnTo>
                  <a:lnTo>
                    <a:pt x="22004" y="18535"/>
                  </a:lnTo>
                  <a:lnTo>
                    <a:pt x="22233" y="18580"/>
                  </a:lnTo>
                  <a:lnTo>
                    <a:pt x="22370" y="18603"/>
                  </a:lnTo>
                  <a:cubicBezTo>
                    <a:pt x="22484" y="18603"/>
                    <a:pt x="22598" y="18626"/>
                    <a:pt x="22689" y="18649"/>
                  </a:cubicBezTo>
                  <a:lnTo>
                    <a:pt x="22986" y="18694"/>
                  </a:lnTo>
                  <a:cubicBezTo>
                    <a:pt x="23351" y="18740"/>
                    <a:pt x="23739" y="18809"/>
                    <a:pt x="24127" y="18854"/>
                  </a:cubicBezTo>
                  <a:lnTo>
                    <a:pt x="24036" y="18809"/>
                  </a:lnTo>
                  <a:lnTo>
                    <a:pt x="24036" y="18809"/>
                  </a:lnTo>
                  <a:cubicBezTo>
                    <a:pt x="24218" y="18854"/>
                    <a:pt x="24424" y="18877"/>
                    <a:pt x="24606" y="18923"/>
                  </a:cubicBezTo>
                  <a:lnTo>
                    <a:pt x="24652" y="18923"/>
                  </a:lnTo>
                  <a:cubicBezTo>
                    <a:pt x="25109" y="18968"/>
                    <a:pt x="25497" y="19037"/>
                    <a:pt x="25907" y="19060"/>
                  </a:cubicBezTo>
                  <a:cubicBezTo>
                    <a:pt x="26113" y="19082"/>
                    <a:pt x="26318" y="19105"/>
                    <a:pt x="26524" y="19128"/>
                  </a:cubicBezTo>
                  <a:lnTo>
                    <a:pt x="26820" y="19128"/>
                  </a:lnTo>
                  <a:cubicBezTo>
                    <a:pt x="27094" y="19151"/>
                    <a:pt x="27345" y="19174"/>
                    <a:pt x="27597" y="19174"/>
                  </a:cubicBezTo>
                  <a:lnTo>
                    <a:pt x="27962" y="19174"/>
                  </a:lnTo>
                  <a:cubicBezTo>
                    <a:pt x="28099" y="19174"/>
                    <a:pt x="28258" y="19197"/>
                    <a:pt x="28395" y="19197"/>
                  </a:cubicBezTo>
                  <a:lnTo>
                    <a:pt x="28487" y="19197"/>
                  </a:lnTo>
                  <a:cubicBezTo>
                    <a:pt x="28624" y="19174"/>
                    <a:pt x="28761" y="19174"/>
                    <a:pt x="28898" y="19174"/>
                  </a:cubicBezTo>
                  <a:cubicBezTo>
                    <a:pt x="29035" y="19174"/>
                    <a:pt x="29171" y="19151"/>
                    <a:pt x="29308" y="19151"/>
                  </a:cubicBezTo>
                  <a:cubicBezTo>
                    <a:pt x="29696" y="19151"/>
                    <a:pt x="30085" y="19082"/>
                    <a:pt x="30473" y="19014"/>
                  </a:cubicBezTo>
                  <a:lnTo>
                    <a:pt x="30587" y="18991"/>
                  </a:lnTo>
                  <a:cubicBezTo>
                    <a:pt x="30724" y="18968"/>
                    <a:pt x="30861" y="18946"/>
                    <a:pt x="30998" y="18923"/>
                  </a:cubicBezTo>
                  <a:lnTo>
                    <a:pt x="30929" y="18923"/>
                  </a:lnTo>
                  <a:cubicBezTo>
                    <a:pt x="31112" y="18923"/>
                    <a:pt x="31271" y="18877"/>
                    <a:pt x="31477" y="18831"/>
                  </a:cubicBezTo>
                  <a:lnTo>
                    <a:pt x="31523" y="18831"/>
                  </a:lnTo>
                  <a:cubicBezTo>
                    <a:pt x="31682" y="18786"/>
                    <a:pt x="31819" y="18763"/>
                    <a:pt x="31956" y="18740"/>
                  </a:cubicBezTo>
                  <a:cubicBezTo>
                    <a:pt x="32276" y="18694"/>
                    <a:pt x="32572" y="18603"/>
                    <a:pt x="32869" y="18535"/>
                  </a:cubicBezTo>
                  <a:cubicBezTo>
                    <a:pt x="33006" y="18489"/>
                    <a:pt x="33143" y="18443"/>
                    <a:pt x="33280" y="18398"/>
                  </a:cubicBezTo>
                  <a:cubicBezTo>
                    <a:pt x="33440" y="18352"/>
                    <a:pt x="33600" y="18284"/>
                    <a:pt x="33759" y="18192"/>
                  </a:cubicBezTo>
                  <a:cubicBezTo>
                    <a:pt x="33896" y="18124"/>
                    <a:pt x="34033" y="18055"/>
                    <a:pt x="34170" y="17987"/>
                  </a:cubicBezTo>
                  <a:lnTo>
                    <a:pt x="34216" y="17964"/>
                  </a:lnTo>
                  <a:lnTo>
                    <a:pt x="34284" y="17918"/>
                  </a:lnTo>
                  <a:cubicBezTo>
                    <a:pt x="34376" y="17873"/>
                    <a:pt x="34490" y="17804"/>
                    <a:pt x="34581" y="17759"/>
                  </a:cubicBezTo>
                  <a:cubicBezTo>
                    <a:pt x="34787" y="17644"/>
                    <a:pt x="34992" y="17553"/>
                    <a:pt x="35197" y="17462"/>
                  </a:cubicBezTo>
                  <a:lnTo>
                    <a:pt x="35312" y="17416"/>
                  </a:lnTo>
                  <a:cubicBezTo>
                    <a:pt x="35403" y="17371"/>
                    <a:pt x="35471" y="17325"/>
                    <a:pt x="35563" y="17279"/>
                  </a:cubicBezTo>
                  <a:lnTo>
                    <a:pt x="35631" y="17256"/>
                  </a:lnTo>
                  <a:cubicBezTo>
                    <a:pt x="35722" y="17188"/>
                    <a:pt x="35814" y="17142"/>
                    <a:pt x="35928" y="17097"/>
                  </a:cubicBezTo>
                  <a:cubicBezTo>
                    <a:pt x="36042" y="17028"/>
                    <a:pt x="36156" y="16983"/>
                    <a:pt x="36270" y="16914"/>
                  </a:cubicBezTo>
                  <a:cubicBezTo>
                    <a:pt x="36339" y="16891"/>
                    <a:pt x="36407" y="16846"/>
                    <a:pt x="36476" y="16823"/>
                  </a:cubicBezTo>
                  <a:lnTo>
                    <a:pt x="36613" y="16754"/>
                  </a:lnTo>
                  <a:cubicBezTo>
                    <a:pt x="36681" y="16800"/>
                    <a:pt x="36750" y="16800"/>
                    <a:pt x="36795" y="16800"/>
                  </a:cubicBezTo>
                  <a:lnTo>
                    <a:pt x="36886" y="16800"/>
                  </a:lnTo>
                  <a:cubicBezTo>
                    <a:pt x="36955" y="16777"/>
                    <a:pt x="37023" y="16709"/>
                    <a:pt x="37069" y="16640"/>
                  </a:cubicBezTo>
                  <a:cubicBezTo>
                    <a:pt x="37160" y="16503"/>
                    <a:pt x="37092" y="16321"/>
                    <a:pt x="36955" y="16206"/>
                  </a:cubicBezTo>
                  <a:cubicBezTo>
                    <a:pt x="36795" y="16115"/>
                    <a:pt x="36658" y="16047"/>
                    <a:pt x="36498" y="15978"/>
                  </a:cubicBezTo>
                  <a:cubicBezTo>
                    <a:pt x="36316" y="15910"/>
                    <a:pt x="36110" y="15818"/>
                    <a:pt x="35928" y="15750"/>
                  </a:cubicBezTo>
                  <a:cubicBezTo>
                    <a:pt x="35745" y="15659"/>
                    <a:pt x="35563" y="15567"/>
                    <a:pt x="35357" y="15453"/>
                  </a:cubicBezTo>
                  <a:lnTo>
                    <a:pt x="35152" y="15362"/>
                  </a:lnTo>
                  <a:cubicBezTo>
                    <a:pt x="34878" y="15202"/>
                    <a:pt x="34604" y="15042"/>
                    <a:pt x="34330" y="14883"/>
                  </a:cubicBezTo>
                  <a:lnTo>
                    <a:pt x="34056" y="14700"/>
                  </a:lnTo>
                  <a:cubicBezTo>
                    <a:pt x="33874" y="14609"/>
                    <a:pt x="33714" y="14495"/>
                    <a:pt x="33554" y="14380"/>
                  </a:cubicBezTo>
                  <a:cubicBezTo>
                    <a:pt x="33440" y="14312"/>
                    <a:pt x="33326" y="14244"/>
                    <a:pt x="33212" y="14175"/>
                  </a:cubicBezTo>
                  <a:cubicBezTo>
                    <a:pt x="33029" y="14061"/>
                    <a:pt x="32869" y="13947"/>
                    <a:pt x="32709" y="13833"/>
                  </a:cubicBezTo>
                  <a:cubicBezTo>
                    <a:pt x="32618" y="13787"/>
                    <a:pt x="32550" y="13719"/>
                    <a:pt x="32458" y="13673"/>
                  </a:cubicBezTo>
                  <a:lnTo>
                    <a:pt x="32367" y="13604"/>
                  </a:lnTo>
                  <a:lnTo>
                    <a:pt x="32230" y="13490"/>
                  </a:lnTo>
                  <a:cubicBezTo>
                    <a:pt x="32116" y="13422"/>
                    <a:pt x="32002" y="13331"/>
                    <a:pt x="31865" y="13262"/>
                  </a:cubicBezTo>
                  <a:lnTo>
                    <a:pt x="31728" y="13171"/>
                  </a:lnTo>
                  <a:lnTo>
                    <a:pt x="31682" y="13125"/>
                  </a:lnTo>
                  <a:lnTo>
                    <a:pt x="31637" y="13102"/>
                  </a:lnTo>
                  <a:cubicBezTo>
                    <a:pt x="31477" y="12988"/>
                    <a:pt x="31317" y="12851"/>
                    <a:pt x="31134" y="12737"/>
                  </a:cubicBezTo>
                  <a:cubicBezTo>
                    <a:pt x="31066" y="12669"/>
                    <a:pt x="30975" y="12623"/>
                    <a:pt x="30883" y="12577"/>
                  </a:cubicBezTo>
                  <a:lnTo>
                    <a:pt x="30861" y="12554"/>
                  </a:lnTo>
                  <a:lnTo>
                    <a:pt x="30632" y="12281"/>
                  </a:lnTo>
                  <a:lnTo>
                    <a:pt x="30518" y="12144"/>
                  </a:lnTo>
                  <a:cubicBezTo>
                    <a:pt x="30427" y="12052"/>
                    <a:pt x="30358" y="11961"/>
                    <a:pt x="30267" y="11870"/>
                  </a:cubicBezTo>
                  <a:cubicBezTo>
                    <a:pt x="30153" y="11710"/>
                    <a:pt x="30016" y="11573"/>
                    <a:pt x="29879" y="11413"/>
                  </a:cubicBezTo>
                  <a:cubicBezTo>
                    <a:pt x="29765" y="11276"/>
                    <a:pt x="29628" y="11139"/>
                    <a:pt x="29514" y="11002"/>
                  </a:cubicBezTo>
                  <a:lnTo>
                    <a:pt x="29491" y="10957"/>
                  </a:lnTo>
                  <a:lnTo>
                    <a:pt x="29468" y="10934"/>
                  </a:lnTo>
                  <a:cubicBezTo>
                    <a:pt x="29400" y="10843"/>
                    <a:pt x="29331" y="10751"/>
                    <a:pt x="29263" y="10683"/>
                  </a:cubicBezTo>
                  <a:cubicBezTo>
                    <a:pt x="29217" y="10614"/>
                    <a:pt x="29149" y="10546"/>
                    <a:pt x="29080" y="10477"/>
                  </a:cubicBezTo>
                  <a:lnTo>
                    <a:pt x="29057" y="10432"/>
                  </a:lnTo>
                  <a:cubicBezTo>
                    <a:pt x="28966" y="10340"/>
                    <a:pt x="28898" y="10272"/>
                    <a:pt x="28829" y="10181"/>
                  </a:cubicBezTo>
                  <a:cubicBezTo>
                    <a:pt x="28692" y="10021"/>
                    <a:pt x="28578" y="9861"/>
                    <a:pt x="28441" y="9678"/>
                  </a:cubicBezTo>
                  <a:lnTo>
                    <a:pt x="28418" y="9656"/>
                  </a:lnTo>
                  <a:cubicBezTo>
                    <a:pt x="28258" y="9450"/>
                    <a:pt x="28144" y="9290"/>
                    <a:pt x="28030" y="9176"/>
                  </a:cubicBezTo>
                  <a:cubicBezTo>
                    <a:pt x="27893" y="9039"/>
                    <a:pt x="27756" y="8902"/>
                    <a:pt x="27642" y="8743"/>
                  </a:cubicBezTo>
                  <a:lnTo>
                    <a:pt x="27505" y="8583"/>
                  </a:lnTo>
                  <a:cubicBezTo>
                    <a:pt x="27437" y="8469"/>
                    <a:pt x="27345" y="8355"/>
                    <a:pt x="27277" y="8263"/>
                  </a:cubicBezTo>
                  <a:cubicBezTo>
                    <a:pt x="27209" y="8195"/>
                    <a:pt x="27163" y="8126"/>
                    <a:pt x="27117" y="8081"/>
                  </a:cubicBezTo>
                  <a:lnTo>
                    <a:pt x="27072" y="8035"/>
                  </a:lnTo>
                  <a:cubicBezTo>
                    <a:pt x="27026" y="7967"/>
                    <a:pt x="26957" y="7898"/>
                    <a:pt x="26912" y="7830"/>
                  </a:cubicBezTo>
                  <a:cubicBezTo>
                    <a:pt x="26729" y="7579"/>
                    <a:pt x="26569" y="7350"/>
                    <a:pt x="26478" y="7145"/>
                  </a:cubicBezTo>
                  <a:lnTo>
                    <a:pt x="26455" y="7076"/>
                  </a:lnTo>
                  <a:cubicBezTo>
                    <a:pt x="26432" y="7008"/>
                    <a:pt x="26410" y="6962"/>
                    <a:pt x="26364" y="6917"/>
                  </a:cubicBezTo>
                  <a:cubicBezTo>
                    <a:pt x="26341" y="6825"/>
                    <a:pt x="26227" y="6757"/>
                    <a:pt x="26136" y="6757"/>
                  </a:cubicBezTo>
                  <a:lnTo>
                    <a:pt x="25748" y="6757"/>
                  </a:lnTo>
                  <a:cubicBezTo>
                    <a:pt x="25634" y="6780"/>
                    <a:pt x="25519" y="6780"/>
                    <a:pt x="25405" y="6802"/>
                  </a:cubicBezTo>
                  <a:cubicBezTo>
                    <a:pt x="25268" y="6825"/>
                    <a:pt x="25109" y="6848"/>
                    <a:pt x="24949" y="6871"/>
                  </a:cubicBezTo>
                  <a:cubicBezTo>
                    <a:pt x="24880" y="6894"/>
                    <a:pt x="24812" y="6917"/>
                    <a:pt x="24721" y="6917"/>
                  </a:cubicBezTo>
                  <a:cubicBezTo>
                    <a:pt x="24515" y="6962"/>
                    <a:pt x="24310" y="6962"/>
                    <a:pt x="24104" y="6985"/>
                  </a:cubicBezTo>
                  <a:lnTo>
                    <a:pt x="23990" y="7008"/>
                  </a:lnTo>
                  <a:cubicBezTo>
                    <a:pt x="23785" y="7008"/>
                    <a:pt x="23579" y="7031"/>
                    <a:pt x="23374" y="7031"/>
                  </a:cubicBezTo>
                  <a:lnTo>
                    <a:pt x="23100" y="7054"/>
                  </a:lnTo>
                  <a:lnTo>
                    <a:pt x="22849" y="7076"/>
                  </a:lnTo>
                  <a:cubicBezTo>
                    <a:pt x="22621" y="7076"/>
                    <a:pt x="22415" y="7099"/>
                    <a:pt x="22210" y="7099"/>
                  </a:cubicBezTo>
                  <a:lnTo>
                    <a:pt x="22027" y="7122"/>
                  </a:lnTo>
                  <a:cubicBezTo>
                    <a:pt x="21936" y="7145"/>
                    <a:pt x="21867" y="7145"/>
                    <a:pt x="21776" y="7145"/>
                  </a:cubicBezTo>
                  <a:cubicBezTo>
                    <a:pt x="21639" y="7168"/>
                    <a:pt x="21502" y="7168"/>
                    <a:pt x="21342" y="7168"/>
                  </a:cubicBezTo>
                  <a:cubicBezTo>
                    <a:pt x="21046" y="7191"/>
                    <a:pt x="20749" y="7191"/>
                    <a:pt x="20452" y="7191"/>
                  </a:cubicBezTo>
                  <a:cubicBezTo>
                    <a:pt x="20133" y="7191"/>
                    <a:pt x="19859" y="7168"/>
                    <a:pt x="19608" y="7145"/>
                  </a:cubicBezTo>
                  <a:cubicBezTo>
                    <a:pt x="19539" y="7145"/>
                    <a:pt x="19448" y="7145"/>
                    <a:pt x="19357" y="7122"/>
                  </a:cubicBezTo>
                  <a:lnTo>
                    <a:pt x="19151" y="7122"/>
                  </a:lnTo>
                  <a:lnTo>
                    <a:pt x="18991" y="7099"/>
                  </a:lnTo>
                  <a:lnTo>
                    <a:pt x="18877" y="7099"/>
                  </a:lnTo>
                  <a:lnTo>
                    <a:pt x="18718" y="7076"/>
                  </a:lnTo>
                  <a:cubicBezTo>
                    <a:pt x="18421" y="7054"/>
                    <a:pt x="18124" y="7054"/>
                    <a:pt x="17827" y="7031"/>
                  </a:cubicBezTo>
                  <a:lnTo>
                    <a:pt x="17348" y="7031"/>
                  </a:lnTo>
                  <a:cubicBezTo>
                    <a:pt x="17165" y="7031"/>
                    <a:pt x="17006" y="7031"/>
                    <a:pt x="16846" y="7008"/>
                  </a:cubicBezTo>
                  <a:cubicBezTo>
                    <a:pt x="16777" y="6985"/>
                    <a:pt x="16709" y="6962"/>
                    <a:pt x="16618" y="6962"/>
                  </a:cubicBezTo>
                  <a:lnTo>
                    <a:pt x="16572" y="6939"/>
                  </a:lnTo>
                  <a:cubicBezTo>
                    <a:pt x="16526" y="6939"/>
                    <a:pt x="16458" y="6917"/>
                    <a:pt x="16389" y="6917"/>
                  </a:cubicBezTo>
                  <a:cubicBezTo>
                    <a:pt x="16298" y="6894"/>
                    <a:pt x="16252" y="6894"/>
                    <a:pt x="16184" y="6894"/>
                  </a:cubicBezTo>
                  <a:cubicBezTo>
                    <a:pt x="16115" y="6894"/>
                    <a:pt x="16047" y="6894"/>
                    <a:pt x="16001" y="6917"/>
                  </a:cubicBezTo>
                  <a:cubicBezTo>
                    <a:pt x="15864" y="6917"/>
                    <a:pt x="15727" y="6917"/>
                    <a:pt x="15613" y="6939"/>
                  </a:cubicBezTo>
                  <a:lnTo>
                    <a:pt x="15499" y="6939"/>
                  </a:lnTo>
                  <a:cubicBezTo>
                    <a:pt x="15362" y="6939"/>
                    <a:pt x="15248" y="6917"/>
                    <a:pt x="15111" y="6917"/>
                  </a:cubicBezTo>
                  <a:cubicBezTo>
                    <a:pt x="14974" y="6894"/>
                    <a:pt x="14860" y="6871"/>
                    <a:pt x="14723" y="6848"/>
                  </a:cubicBezTo>
                  <a:cubicBezTo>
                    <a:pt x="14563" y="6825"/>
                    <a:pt x="14426" y="6757"/>
                    <a:pt x="14312" y="6734"/>
                  </a:cubicBezTo>
                  <a:cubicBezTo>
                    <a:pt x="13993" y="6597"/>
                    <a:pt x="13742" y="6460"/>
                    <a:pt x="13536" y="6300"/>
                  </a:cubicBezTo>
                  <a:cubicBezTo>
                    <a:pt x="13468" y="6255"/>
                    <a:pt x="13422" y="6186"/>
                    <a:pt x="13354" y="6118"/>
                  </a:cubicBezTo>
                  <a:lnTo>
                    <a:pt x="13331" y="6095"/>
                  </a:lnTo>
                  <a:cubicBezTo>
                    <a:pt x="13262" y="6004"/>
                    <a:pt x="13171" y="5912"/>
                    <a:pt x="13080" y="5867"/>
                  </a:cubicBezTo>
                  <a:cubicBezTo>
                    <a:pt x="13034" y="5821"/>
                    <a:pt x="12966" y="5798"/>
                    <a:pt x="12897" y="5753"/>
                  </a:cubicBezTo>
                  <a:lnTo>
                    <a:pt x="12829" y="5730"/>
                  </a:lnTo>
                  <a:cubicBezTo>
                    <a:pt x="12692" y="5661"/>
                    <a:pt x="12555" y="5616"/>
                    <a:pt x="12441" y="5547"/>
                  </a:cubicBezTo>
                  <a:cubicBezTo>
                    <a:pt x="12212" y="5410"/>
                    <a:pt x="11984" y="5273"/>
                    <a:pt x="11779" y="5136"/>
                  </a:cubicBezTo>
                  <a:cubicBezTo>
                    <a:pt x="11710" y="5091"/>
                    <a:pt x="11642" y="5045"/>
                    <a:pt x="11573" y="4999"/>
                  </a:cubicBezTo>
                  <a:cubicBezTo>
                    <a:pt x="11436" y="4908"/>
                    <a:pt x="11322" y="4840"/>
                    <a:pt x="11208" y="4748"/>
                  </a:cubicBezTo>
                  <a:cubicBezTo>
                    <a:pt x="11140" y="4703"/>
                    <a:pt x="11094" y="4657"/>
                    <a:pt x="11025" y="4634"/>
                  </a:cubicBezTo>
                  <a:lnTo>
                    <a:pt x="10957" y="4588"/>
                  </a:lnTo>
                  <a:cubicBezTo>
                    <a:pt x="10888" y="4520"/>
                    <a:pt x="10797" y="4474"/>
                    <a:pt x="10729" y="4406"/>
                  </a:cubicBezTo>
                  <a:lnTo>
                    <a:pt x="10637" y="4337"/>
                  </a:lnTo>
                  <a:lnTo>
                    <a:pt x="10523" y="4246"/>
                  </a:lnTo>
                  <a:lnTo>
                    <a:pt x="10432" y="4178"/>
                  </a:lnTo>
                  <a:cubicBezTo>
                    <a:pt x="10363" y="4109"/>
                    <a:pt x="10272" y="4063"/>
                    <a:pt x="10204" y="3995"/>
                  </a:cubicBezTo>
                  <a:cubicBezTo>
                    <a:pt x="9975" y="3790"/>
                    <a:pt x="9747" y="3584"/>
                    <a:pt x="9519" y="3356"/>
                  </a:cubicBezTo>
                  <a:cubicBezTo>
                    <a:pt x="9291" y="3150"/>
                    <a:pt x="9062" y="2945"/>
                    <a:pt x="8834" y="2717"/>
                  </a:cubicBezTo>
                  <a:cubicBezTo>
                    <a:pt x="8674" y="2557"/>
                    <a:pt x="8515" y="2420"/>
                    <a:pt x="8355" y="2260"/>
                  </a:cubicBezTo>
                  <a:lnTo>
                    <a:pt x="8149" y="2078"/>
                  </a:lnTo>
                  <a:cubicBezTo>
                    <a:pt x="7967" y="1895"/>
                    <a:pt x="7761" y="1712"/>
                    <a:pt x="7579" y="1507"/>
                  </a:cubicBezTo>
                  <a:lnTo>
                    <a:pt x="7465" y="1416"/>
                  </a:lnTo>
                  <a:cubicBezTo>
                    <a:pt x="7419" y="1347"/>
                    <a:pt x="7351" y="1279"/>
                    <a:pt x="7305" y="1210"/>
                  </a:cubicBezTo>
                  <a:cubicBezTo>
                    <a:pt x="7214" y="1142"/>
                    <a:pt x="7145" y="1051"/>
                    <a:pt x="7054" y="982"/>
                  </a:cubicBezTo>
                  <a:lnTo>
                    <a:pt x="7008" y="936"/>
                  </a:lnTo>
                  <a:cubicBezTo>
                    <a:pt x="6940" y="868"/>
                    <a:pt x="6871" y="799"/>
                    <a:pt x="6780" y="731"/>
                  </a:cubicBezTo>
                  <a:cubicBezTo>
                    <a:pt x="6666" y="640"/>
                    <a:pt x="6552" y="526"/>
                    <a:pt x="6437" y="411"/>
                  </a:cubicBezTo>
                  <a:lnTo>
                    <a:pt x="6346" y="320"/>
                  </a:lnTo>
                  <a:lnTo>
                    <a:pt x="6301" y="252"/>
                  </a:lnTo>
                  <a:cubicBezTo>
                    <a:pt x="6278" y="229"/>
                    <a:pt x="6255" y="206"/>
                    <a:pt x="6232" y="183"/>
                  </a:cubicBezTo>
                  <a:lnTo>
                    <a:pt x="6186" y="138"/>
                  </a:lnTo>
                  <a:cubicBezTo>
                    <a:pt x="6141" y="92"/>
                    <a:pt x="6118" y="69"/>
                    <a:pt x="6095" y="69"/>
                  </a:cubicBezTo>
                  <a:cubicBezTo>
                    <a:pt x="6027" y="23"/>
                    <a:pt x="5981" y="1"/>
                    <a:pt x="5913"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8"/>
            <p:cNvSpPr/>
            <p:nvPr/>
          </p:nvSpPr>
          <p:spPr>
            <a:xfrm>
              <a:off x="6630190" y="2459717"/>
              <a:ext cx="511678" cy="523152"/>
            </a:xfrm>
            <a:custGeom>
              <a:avLst/>
              <a:gdLst/>
              <a:ahLst/>
              <a:cxnLst/>
              <a:rect l="l" t="t" r="r" b="b"/>
              <a:pathLst>
                <a:path w="18284" h="18694" extrusionOk="0">
                  <a:moveTo>
                    <a:pt x="1529" y="0"/>
                  </a:moveTo>
                  <a:cubicBezTo>
                    <a:pt x="1438" y="0"/>
                    <a:pt x="1370" y="23"/>
                    <a:pt x="1301" y="91"/>
                  </a:cubicBezTo>
                  <a:lnTo>
                    <a:pt x="1233" y="91"/>
                  </a:lnTo>
                  <a:cubicBezTo>
                    <a:pt x="1164" y="114"/>
                    <a:pt x="1119" y="205"/>
                    <a:pt x="1141" y="297"/>
                  </a:cubicBezTo>
                  <a:lnTo>
                    <a:pt x="1141" y="342"/>
                  </a:lnTo>
                  <a:lnTo>
                    <a:pt x="1141" y="388"/>
                  </a:lnTo>
                  <a:lnTo>
                    <a:pt x="1164" y="411"/>
                  </a:lnTo>
                  <a:cubicBezTo>
                    <a:pt x="1164" y="502"/>
                    <a:pt x="1164" y="593"/>
                    <a:pt x="1164" y="685"/>
                  </a:cubicBezTo>
                  <a:cubicBezTo>
                    <a:pt x="1141" y="799"/>
                    <a:pt x="1119" y="936"/>
                    <a:pt x="1096" y="1073"/>
                  </a:cubicBezTo>
                  <a:cubicBezTo>
                    <a:pt x="1073" y="1073"/>
                    <a:pt x="1073" y="1096"/>
                    <a:pt x="1073" y="1118"/>
                  </a:cubicBezTo>
                  <a:cubicBezTo>
                    <a:pt x="1050" y="1210"/>
                    <a:pt x="1073" y="1301"/>
                    <a:pt x="1141" y="1370"/>
                  </a:cubicBezTo>
                  <a:cubicBezTo>
                    <a:pt x="1187" y="1415"/>
                    <a:pt x="1256" y="1438"/>
                    <a:pt x="1301" y="1461"/>
                  </a:cubicBezTo>
                  <a:lnTo>
                    <a:pt x="1347" y="1484"/>
                  </a:lnTo>
                  <a:cubicBezTo>
                    <a:pt x="1598" y="1598"/>
                    <a:pt x="1872" y="1735"/>
                    <a:pt x="2123" y="1895"/>
                  </a:cubicBezTo>
                  <a:cubicBezTo>
                    <a:pt x="2328" y="2031"/>
                    <a:pt x="2488" y="2214"/>
                    <a:pt x="2625" y="2397"/>
                  </a:cubicBezTo>
                  <a:cubicBezTo>
                    <a:pt x="2762" y="2556"/>
                    <a:pt x="2876" y="2716"/>
                    <a:pt x="2945" y="2830"/>
                  </a:cubicBezTo>
                  <a:cubicBezTo>
                    <a:pt x="3082" y="3013"/>
                    <a:pt x="3196" y="3218"/>
                    <a:pt x="3287" y="3424"/>
                  </a:cubicBezTo>
                  <a:lnTo>
                    <a:pt x="3333" y="3515"/>
                  </a:lnTo>
                  <a:lnTo>
                    <a:pt x="3378" y="3629"/>
                  </a:lnTo>
                  <a:lnTo>
                    <a:pt x="3424" y="3766"/>
                  </a:lnTo>
                  <a:cubicBezTo>
                    <a:pt x="3492" y="3903"/>
                    <a:pt x="3538" y="4017"/>
                    <a:pt x="3561" y="4154"/>
                  </a:cubicBezTo>
                  <a:lnTo>
                    <a:pt x="3584" y="4246"/>
                  </a:lnTo>
                  <a:cubicBezTo>
                    <a:pt x="3607" y="4314"/>
                    <a:pt x="3652" y="4382"/>
                    <a:pt x="3721" y="4451"/>
                  </a:cubicBezTo>
                  <a:cubicBezTo>
                    <a:pt x="3789" y="4519"/>
                    <a:pt x="3880" y="4542"/>
                    <a:pt x="4017" y="4542"/>
                  </a:cubicBezTo>
                  <a:lnTo>
                    <a:pt x="4360" y="4542"/>
                  </a:lnTo>
                  <a:cubicBezTo>
                    <a:pt x="4405" y="4542"/>
                    <a:pt x="4474" y="4565"/>
                    <a:pt x="4520" y="4588"/>
                  </a:cubicBezTo>
                  <a:cubicBezTo>
                    <a:pt x="4611" y="4611"/>
                    <a:pt x="4702" y="4656"/>
                    <a:pt x="4771" y="4702"/>
                  </a:cubicBezTo>
                  <a:cubicBezTo>
                    <a:pt x="4839" y="4771"/>
                    <a:pt x="4885" y="4816"/>
                    <a:pt x="4953" y="4885"/>
                  </a:cubicBezTo>
                  <a:cubicBezTo>
                    <a:pt x="5022" y="4976"/>
                    <a:pt x="5090" y="5090"/>
                    <a:pt x="5181" y="5250"/>
                  </a:cubicBezTo>
                  <a:cubicBezTo>
                    <a:pt x="5204" y="5318"/>
                    <a:pt x="5227" y="5410"/>
                    <a:pt x="5250" y="5501"/>
                  </a:cubicBezTo>
                  <a:cubicBezTo>
                    <a:pt x="5273" y="5684"/>
                    <a:pt x="5273" y="5843"/>
                    <a:pt x="5273" y="6003"/>
                  </a:cubicBezTo>
                  <a:cubicBezTo>
                    <a:pt x="5250" y="6140"/>
                    <a:pt x="5227" y="6300"/>
                    <a:pt x="5181" y="6460"/>
                  </a:cubicBezTo>
                  <a:cubicBezTo>
                    <a:pt x="5159" y="6528"/>
                    <a:pt x="5159" y="6574"/>
                    <a:pt x="5136" y="6642"/>
                  </a:cubicBezTo>
                  <a:lnTo>
                    <a:pt x="5136" y="6665"/>
                  </a:lnTo>
                  <a:cubicBezTo>
                    <a:pt x="5090" y="6779"/>
                    <a:pt x="5067" y="6870"/>
                    <a:pt x="5045" y="6962"/>
                  </a:cubicBezTo>
                  <a:cubicBezTo>
                    <a:pt x="4999" y="7076"/>
                    <a:pt x="4930" y="7258"/>
                    <a:pt x="4816" y="7418"/>
                  </a:cubicBezTo>
                  <a:lnTo>
                    <a:pt x="4679" y="7601"/>
                  </a:lnTo>
                  <a:lnTo>
                    <a:pt x="4565" y="7761"/>
                  </a:lnTo>
                  <a:cubicBezTo>
                    <a:pt x="4497" y="7852"/>
                    <a:pt x="4428" y="7920"/>
                    <a:pt x="4360" y="8012"/>
                  </a:cubicBezTo>
                  <a:lnTo>
                    <a:pt x="4337" y="8035"/>
                  </a:lnTo>
                  <a:cubicBezTo>
                    <a:pt x="4246" y="8149"/>
                    <a:pt x="4109" y="8308"/>
                    <a:pt x="3972" y="8423"/>
                  </a:cubicBezTo>
                  <a:cubicBezTo>
                    <a:pt x="3880" y="8491"/>
                    <a:pt x="3789" y="8560"/>
                    <a:pt x="3721" y="8605"/>
                  </a:cubicBezTo>
                  <a:cubicBezTo>
                    <a:pt x="3538" y="8674"/>
                    <a:pt x="3401" y="8719"/>
                    <a:pt x="3264" y="8742"/>
                  </a:cubicBezTo>
                  <a:lnTo>
                    <a:pt x="3036" y="8742"/>
                  </a:lnTo>
                  <a:cubicBezTo>
                    <a:pt x="2945" y="8742"/>
                    <a:pt x="2876" y="8719"/>
                    <a:pt x="2785" y="8696"/>
                  </a:cubicBezTo>
                  <a:cubicBezTo>
                    <a:pt x="2716" y="8674"/>
                    <a:pt x="2671" y="8651"/>
                    <a:pt x="2625" y="8605"/>
                  </a:cubicBezTo>
                  <a:lnTo>
                    <a:pt x="2557" y="8582"/>
                  </a:lnTo>
                  <a:cubicBezTo>
                    <a:pt x="2488" y="8537"/>
                    <a:pt x="2420" y="8514"/>
                    <a:pt x="2351" y="8468"/>
                  </a:cubicBezTo>
                  <a:lnTo>
                    <a:pt x="2283" y="8400"/>
                  </a:lnTo>
                  <a:cubicBezTo>
                    <a:pt x="2260" y="8331"/>
                    <a:pt x="2214" y="8263"/>
                    <a:pt x="2191" y="8194"/>
                  </a:cubicBezTo>
                  <a:lnTo>
                    <a:pt x="2146" y="8126"/>
                  </a:lnTo>
                  <a:lnTo>
                    <a:pt x="2146" y="8080"/>
                  </a:lnTo>
                  <a:cubicBezTo>
                    <a:pt x="2123" y="8035"/>
                    <a:pt x="2100" y="7989"/>
                    <a:pt x="2054" y="7943"/>
                  </a:cubicBezTo>
                  <a:cubicBezTo>
                    <a:pt x="1986" y="7898"/>
                    <a:pt x="1917" y="7852"/>
                    <a:pt x="1849" y="7852"/>
                  </a:cubicBezTo>
                  <a:cubicBezTo>
                    <a:pt x="1758" y="7852"/>
                    <a:pt x="1666" y="7898"/>
                    <a:pt x="1621" y="7966"/>
                  </a:cubicBezTo>
                  <a:lnTo>
                    <a:pt x="1552" y="7966"/>
                  </a:lnTo>
                  <a:cubicBezTo>
                    <a:pt x="1507" y="7966"/>
                    <a:pt x="1438" y="7966"/>
                    <a:pt x="1392" y="7989"/>
                  </a:cubicBezTo>
                  <a:lnTo>
                    <a:pt x="959" y="7989"/>
                  </a:lnTo>
                  <a:cubicBezTo>
                    <a:pt x="936" y="7989"/>
                    <a:pt x="936" y="7966"/>
                    <a:pt x="913" y="7966"/>
                  </a:cubicBezTo>
                  <a:cubicBezTo>
                    <a:pt x="845" y="7966"/>
                    <a:pt x="753" y="8012"/>
                    <a:pt x="708" y="8057"/>
                  </a:cubicBezTo>
                  <a:cubicBezTo>
                    <a:pt x="639" y="8126"/>
                    <a:pt x="594" y="8240"/>
                    <a:pt x="594" y="8331"/>
                  </a:cubicBezTo>
                  <a:cubicBezTo>
                    <a:pt x="594" y="8400"/>
                    <a:pt x="594" y="8468"/>
                    <a:pt x="594" y="8537"/>
                  </a:cubicBezTo>
                  <a:lnTo>
                    <a:pt x="616" y="8468"/>
                  </a:lnTo>
                  <a:cubicBezTo>
                    <a:pt x="616" y="8628"/>
                    <a:pt x="616" y="8811"/>
                    <a:pt x="639" y="8993"/>
                  </a:cubicBezTo>
                  <a:lnTo>
                    <a:pt x="639" y="9107"/>
                  </a:lnTo>
                  <a:lnTo>
                    <a:pt x="639" y="9221"/>
                  </a:lnTo>
                  <a:cubicBezTo>
                    <a:pt x="662" y="9336"/>
                    <a:pt x="639" y="9473"/>
                    <a:pt x="639" y="9609"/>
                  </a:cubicBezTo>
                  <a:lnTo>
                    <a:pt x="639" y="9655"/>
                  </a:lnTo>
                  <a:cubicBezTo>
                    <a:pt x="639" y="9746"/>
                    <a:pt x="639" y="9838"/>
                    <a:pt x="616" y="9929"/>
                  </a:cubicBezTo>
                  <a:cubicBezTo>
                    <a:pt x="616" y="9952"/>
                    <a:pt x="616" y="9975"/>
                    <a:pt x="594" y="10020"/>
                  </a:cubicBezTo>
                  <a:lnTo>
                    <a:pt x="571" y="10043"/>
                  </a:lnTo>
                  <a:lnTo>
                    <a:pt x="525" y="10089"/>
                  </a:lnTo>
                  <a:lnTo>
                    <a:pt x="479" y="10112"/>
                  </a:lnTo>
                  <a:lnTo>
                    <a:pt x="434" y="10134"/>
                  </a:lnTo>
                  <a:lnTo>
                    <a:pt x="388" y="10180"/>
                  </a:lnTo>
                  <a:lnTo>
                    <a:pt x="320" y="10203"/>
                  </a:lnTo>
                  <a:cubicBezTo>
                    <a:pt x="251" y="10249"/>
                    <a:pt x="206" y="10271"/>
                    <a:pt x="160" y="10317"/>
                  </a:cubicBezTo>
                  <a:cubicBezTo>
                    <a:pt x="137" y="10317"/>
                    <a:pt x="114" y="10340"/>
                    <a:pt x="91" y="10363"/>
                  </a:cubicBezTo>
                  <a:cubicBezTo>
                    <a:pt x="23" y="10454"/>
                    <a:pt x="23" y="10500"/>
                    <a:pt x="23" y="10545"/>
                  </a:cubicBezTo>
                  <a:cubicBezTo>
                    <a:pt x="0" y="10614"/>
                    <a:pt x="23" y="10659"/>
                    <a:pt x="23" y="10705"/>
                  </a:cubicBezTo>
                  <a:cubicBezTo>
                    <a:pt x="46" y="10774"/>
                    <a:pt x="69" y="10796"/>
                    <a:pt x="114" y="10842"/>
                  </a:cubicBezTo>
                  <a:lnTo>
                    <a:pt x="160" y="10911"/>
                  </a:lnTo>
                  <a:lnTo>
                    <a:pt x="206" y="10956"/>
                  </a:lnTo>
                  <a:cubicBezTo>
                    <a:pt x="297" y="11070"/>
                    <a:pt x="365" y="11184"/>
                    <a:pt x="457" y="11299"/>
                  </a:cubicBezTo>
                  <a:lnTo>
                    <a:pt x="594" y="11458"/>
                  </a:lnTo>
                  <a:lnTo>
                    <a:pt x="616" y="11527"/>
                  </a:lnTo>
                  <a:lnTo>
                    <a:pt x="731" y="11664"/>
                  </a:lnTo>
                  <a:lnTo>
                    <a:pt x="822" y="11778"/>
                  </a:lnTo>
                  <a:lnTo>
                    <a:pt x="868" y="11846"/>
                  </a:lnTo>
                  <a:cubicBezTo>
                    <a:pt x="913" y="11892"/>
                    <a:pt x="959" y="11960"/>
                    <a:pt x="1004" y="12029"/>
                  </a:cubicBezTo>
                  <a:cubicBezTo>
                    <a:pt x="1050" y="12075"/>
                    <a:pt x="1096" y="12143"/>
                    <a:pt x="1119" y="12189"/>
                  </a:cubicBezTo>
                  <a:lnTo>
                    <a:pt x="1164" y="12234"/>
                  </a:lnTo>
                  <a:lnTo>
                    <a:pt x="1187" y="12257"/>
                  </a:lnTo>
                  <a:cubicBezTo>
                    <a:pt x="1210" y="12303"/>
                    <a:pt x="1233" y="12348"/>
                    <a:pt x="1278" y="12394"/>
                  </a:cubicBezTo>
                  <a:cubicBezTo>
                    <a:pt x="1347" y="12485"/>
                    <a:pt x="1438" y="12577"/>
                    <a:pt x="1507" y="12668"/>
                  </a:cubicBezTo>
                  <a:lnTo>
                    <a:pt x="1575" y="12737"/>
                  </a:lnTo>
                  <a:lnTo>
                    <a:pt x="1963" y="13193"/>
                  </a:lnTo>
                  <a:cubicBezTo>
                    <a:pt x="2100" y="13353"/>
                    <a:pt x="2260" y="13490"/>
                    <a:pt x="2397" y="13604"/>
                  </a:cubicBezTo>
                  <a:cubicBezTo>
                    <a:pt x="2511" y="13695"/>
                    <a:pt x="2648" y="13809"/>
                    <a:pt x="2785" y="13923"/>
                  </a:cubicBezTo>
                  <a:cubicBezTo>
                    <a:pt x="2922" y="14015"/>
                    <a:pt x="3059" y="14152"/>
                    <a:pt x="3219" y="14266"/>
                  </a:cubicBezTo>
                  <a:cubicBezTo>
                    <a:pt x="3264" y="14311"/>
                    <a:pt x="3333" y="14380"/>
                    <a:pt x="3401" y="14426"/>
                  </a:cubicBezTo>
                  <a:lnTo>
                    <a:pt x="3447" y="14471"/>
                  </a:lnTo>
                  <a:cubicBezTo>
                    <a:pt x="3515" y="14540"/>
                    <a:pt x="3584" y="14608"/>
                    <a:pt x="3652" y="14654"/>
                  </a:cubicBezTo>
                  <a:cubicBezTo>
                    <a:pt x="3721" y="14699"/>
                    <a:pt x="3766" y="14745"/>
                    <a:pt x="3835" y="14791"/>
                  </a:cubicBezTo>
                  <a:lnTo>
                    <a:pt x="3858" y="14836"/>
                  </a:lnTo>
                  <a:cubicBezTo>
                    <a:pt x="3926" y="14882"/>
                    <a:pt x="3995" y="14928"/>
                    <a:pt x="4040" y="14973"/>
                  </a:cubicBezTo>
                  <a:cubicBezTo>
                    <a:pt x="4291" y="15179"/>
                    <a:pt x="4565" y="15384"/>
                    <a:pt x="4771" y="15567"/>
                  </a:cubicBezTo>
                  <a:cubicBezTo>
                    <a:pt x="4999" y="15727"/>
                    <a:pt x="5204" y="15864"/>
                    <a:pt x="5433" y="16001"/>
                  </a:cubicBezTo>
                  <a:lnTo>
                    <a:pt x="5615" y="16115"/>
                  </a:lnTo>
                  <a:lnTo>
                    <a:pt x="5821" y="16252"/>
                  </a:lnTo>
                  <a:cubicBezTo>
                    <a:pt x="6049" y="16389"/>
                    <a:pt x="6254" y="16503"/>
                    <a:pt x="6437" y="16662"/>
                  </a:cubicBezTo>
                  <a:cubicBezTo>
                    <a:pt x="6574" y="16754"/>
                    <a:pt x="6688" y="16845"/>
                    <a:pt x="6825" y="16936"/>
                  </a:cubicBezTo>
                  <a:cubicBezTo>
                    <a:pt x="6939" y="17005"/>
                    <a:pt x="7076" y="17096"/>
                    <a:pt x="7213" y="17165"/>
                  </a:cubicBezTo>
                  <a:lnTo>
                    <a:pt x="7464" y="17324"/>
                  </a:lnTo>
                  <a:lnTo>
                    <a:pt x="7601" y="17393"/>
                  </a:lnTo>
                  <a:cubicBezTo>
                    <a:pt x="7738" y="17484"/>
                    <a:pt x="7898" y="17553"/>
                    <a:pt x="8057" y="17644"/>
                  </a:cubicBezTo>
                  <a:cubicBezTo>
                    <a:pt x="8217" y="17735"/>
                    <a:pt x="8377" y="17827"/>
                    <a:pt x="8537" y="17918"/>
                  </a:cubicBezTo>
                  <a:cubicBezTo>
                    <a:pt x="8651" y="17964"/>
                    <a:pt x="8765" y="18032"/>
                    <a:pt x="8879" y="18078"/>
                  </a:cubicBezTo>
                  <a:lnTo>
                    <a:pt x="8970" y="18123"/>
                  </a:lnTo>
                  <a:lnTo>
                    <a:pt x="9085" y="18169"/>
                  </a:lnTo>
                  <a:cubicBezTo>
                    <a:pt x="9199" y="18215"/>
                    <a:pt x="9313" y="18283"/>
                    <a:pt x="9427" y="18329"/>
                  </a:cubicBezTo>
                  <a:lnTo>
                    <a:pt x="9541" y="18397"/>
                  </a:lnTo>
                  <a:cubicBezTo>
                    <a:pt x="9655" y="18466"/>
                    <a:pt x="9769" y="18511"/>
                    <a:pt x="9861" y="18534"/>
                  </a:cubicBezTo>
                  <a:cubicBezTo>
                    <a:pt x="9952" y="18580"/>
                    <a:pt x="10043" y="18603"/>
                    <a:pt x="10112" y="18625"/>
                  </a:cubicBezTo>
                  <a:cubicBezTo>
                    <a:pt x="10226" y="18671"/>
                    <a:pt x="10294" y="18694"/>
                    <a:pt x="10363" y="18694"/>
                  </a:cubicBezTo>
                  <a:cubicBezTo>
                    <a:pt x="10454" y="18694"/>
                    <a:pt x="10523" y="18671"/>
                    <a:pt x="10614" y="18648"/>
                  </a:cubicBezTo>
                  <a:cubicBezTo>
                    <a:pt x="10774" y="18625"/>
                    <a:pt x="10911" y="18511"/>
                    <a:pt x="11025" y="18420"/>
                  </a:cubicBezTo>
                  <a:cubicBezTo>
                    <a:pt x="11093" y="18397"/>
                    <a:pt x="11139" y="18352"/>
                    <a:pt x="11185" y="18306"/>
                  </a:cubicBezTo>
                  <a:lnTo>
                    <a:pt x="11230" y="18260"/>
                  </a:lnTo>
                  <a:cubicBezTo>
                    <a:pt x="11276" y="18215"/>
                    <a:pt x="11322" y="18169"/>
                    <a:pt x="11367" y="18146"/>
                  </a:cubicBezTo>
                  <a:cubicBezTo>
                    <a:pt x="11458" y="18032"/>
                    <a:pt x="11550" y="17918"/>
                    <a:pt x="11618" y="17804"/>
                  </a:cubicBezTo>
                  <a:lnTo>
                    <a:pt x="11687" y="17712"/>
                  </a:lnTo>
                  <a:lnTo>
                    <a:pt x="11801" y="17575"/>
                  </a:lnTo>
                  <a:lnTo>
                    <a:pt x="11824" y="17530"/>
                  </a:lnTo>
                  <a:cubicBezTo>
                    <a:pt x="11869" y="17484"/>
                    <a:pt x="11915" y="17416"/>
                    <a:pt x="11938" y="17370"/>
                  </a:cubicBezTo>
                  <a:lnTo>
                    <a:pt x="12075" y="17187"/>
                  </a:lnTo>
                  <a:lnTo>
                    <a:pt x="12212" y="16982"/>
                  </a:lnTo>
                  <a:cubicBezTo>
                    <a:pt x="12417" y="16685"/>
                    <a:pt x="12577" y="16480"/>
                    <a:pt x="12737" y="16297"/>
                  </a:cubicBezTo>
                  <a:cubicBezTo>
                    <a:pt x="12782" y="16229"/>
                    <a:pt x="12851" y="16160"/>
                    <a:pt x="12896" y="16092"/>
                  </a:cubicBezTo>
                  <a:lnTo>
                    <a:pt x="12919" y="16069"/>
                  </a:lnTo>
                  <a:cubicBezTo>
                    <a:pt x="12965" y="16001"/>
                    <a:pt x="12988" y="15955"/>
                    <a:pt x="13033" y="15909"/>
                  </a:cubicBezTo>
                  <a:cubicBezTo>
                    <a:pt x="13102" y="15841"/>
                    <a:pt x="13170" y="15772"/>
                    <a:pt x="13239" y="15727"/>
                  </a:cubicBezTo>
                  <a:cubicBezTo>
                    <a:pt x="13284" y="15681"/>
                    <a:pt x="13353" y="15658"/>
                    <a:pt x="13399" y="15658"/>
                  </a:cubicBezTo>
                  <a:cubicBezTo>
                    <a:pt x="13467" y="15635"/>
                    <a:pt x="13513" y="15613"/>
                    <a:pt x="13581" y="15613"/>
                  </a:cubicBezTo>
                  <a:cubicBezTo>
                    <a:pt x="13650" y="15590"/>
                    <a:pt x="13741" y="15567"/>
                    <a:pt x="13832" y="15567"/>
                  </a:cubicBezTo>
                  <a:lnTo>
                    <a:pt x="13878" y="15544"/>
                  </a:lnTo>
                  <a:cubicBezTo>
                    <a:pt x="13924" y="15544"/>
                    <a:pt x="13969" y="15544"/>
                    <a:pt x="14038" y="15521"/>
                  </a:cubicBezTo>
                  <a:lnTo>
                    <a:pt x="14152" y="15498"/>
                  </a:lnTo>
                  <a:lnTo>
                    <a:pt x="14266" y="15498"/>
                  </a:lnTo>
                  <a:lnTo>
                    <a:pt x="14449" y="15453"/>
                  </a:lnTo>
                  <a:cubicBezTo>
                    <a:pt x="14540" y="15453"/>
                    <a:pt x="14631" y="15407"/>
                    <a:pt x="14722" y="15384"/>
                  </a:cubicBezTo>
                  <a:cubicBezTo>
                    <a:pt x="14791" y="15339"/>
                    <a:pt x="14859" y="15316"/>
                    <a:pt x="14905" y="15293"/>
                  </a:cubicBezTo>
                  <a:lnTo>
                    <a:pt x="14996" y="15247"/>
                  </a:lnTo>
                  <a:cubicBezTo>
                    <a:pt x="15088" y="15224"/>
                    <a:pt x="15179" y="15179"/>
                    <a:pt x="15247" y="15110"/>
                  </a:cubicBezTo>
                  <a:cubicBezTo>
                    <a:pt x="15339" y="15065"/>
                    <a:pt x="15430" y="15019"/>
                    <a:pt x="15499" y="14951"/>
                  </a:cubicBezTo>
                  <a:cubicBezTo>
                    <a:pt x="15635" y="14859"/>
                    <a:pt x="15750" y="14791"/>
                    <a:pt x="15864" y="14699"/>
                  </a:cubicBezTo>
                  <a:cubicBezTo>
                    <a:pt x="15932" y="14631"/>
                    <a:pt x="16024" y="14563"/>
                    <a:pt x="16092" y="14471"/>
                  </a:cubicBezTo>
                  <a:lnTo>
                    <a:pt x="16183" y="14403"/>
                  </a:lnTo>
                  <a:lnTo>
                    <a:pt x="16229" y="14357"/>
                  </a:lnTo>
                  <a:cubicBezTo>
                    <a:pt x="16320" y="14266"/>
                    <a:pt x="16389" y="14175"/>
                    <a:pt x="16480" y="14083"/>
                  </a:cubicBezTo>
                  <a:cubicBezTo>
                    <a:pt x="16503" y="14060"/>
                    <a:pt x="16526" y="14038"/>
                    <a:pt x="16571" y="13992"/>
                  </a:cubicBezTo>
                  <a:lnTo>
                    <a:pt x="16594" y="13969"/>
                  </a:lnTo>
                  <a:cubicBezTo>
                    <a:pt x="16685" y="13878"/>
                    <a:pt x="16754" y="13809"/>
                    <a:pt x="16800" y="13741"/>
                  </a:cubicBezTo>
                  <a:cubicBezTo>
                    <a:pt x="16868" y="13672"/>
                    <a:pt x="16914" y="13604"/>
                    <a:pt x="16959" y="13535"/>
                  </a:cubicBezTo>
                  <a:lnTo>
                    <a:pt x="17028" y="13444"/>
                  </a:lnTo>
                  <a:cubicBezTo>
                    <a:pt x="17119" y="13330"/>
                    <a:pt x="17188" y="13216"/>
                    <a:pt x="17256" y="13079"/>
                  </a:cubicBezTo>
                  <a:cubicBezTo>
                    <a:pt x="17416" y="12828"/>
                    <a:pt x="17576" y="12531"/>
                    <a:pt x="17735" y="12212"/>
                  </a:cubicBezTo>
                  <a:cubicBezTo>
                    <a:pt x="17781" y="12097"/>
                    <a:pt x="17827" y="11983"/>
                    <a:pt x="17872" y="11869"/>
                  </a:cubicBezTo>
                  <a:cubicBezTo>
                    <a:pt x="17895" y="11801"/>
                    <a:pt x="17918" y="11755"/>
                    <a:pt x="17918" y="11687"/>
                  </a:cubicBezTo>
                  <a:lnTo>
                    <a:pt x="17964" y="11527"/>
                  </a:lnTo>
                  <a:lnTo>
                    <a:pt x="18009" y="11390"/>
                  </a:lnTo>
                  <a:cubicBezTo>
                    <a:pt x="18055" y="11299"/>
                    <a:pt x="18078" y="11230"/>
                    <a:pt x="18101" y="11162"/>
                  </a:cubicBezTo>
                  <a:cubicBezTo>
                    <a:pt x="18123" y="11047"/>
                    <a:pt x="18146" y="10933"/>
                    <a:pt x="18169" y="10819"/>
                  </a:cubicBezTo>
                  <a:lnTo>
                    <a:pt x="18192" y="10751"/>
                  </a:lnTo>
                  <a:lnTo>
                    <a:pt x="18146" y="10819"/>
                  </a:lnTo>
                  <a:cubicBezTo>
                    <a:pt x="18215" y="10659"/>
                    <a:pt x="18238" y="10500"/>
                    <a:pt x="18260" y="10317"/>
                  </a:cubicBezTo>
                  <a:cubicBezTo>
                    <a:pt x="18260" y="10226"/>
                    <a:pt x="18260" y="10134"/>
                    <a:pt x="18260" y="10043"/>
                  </a:cubicBezTo>
                  <a:cubicBezTo>
                    <a:pt x="18260" y="9975"/>
                    <a:pt x="18260" y="9929"/>
                    <a:pt x="18260" y="9883"/>
                  </a:cubicBezTo>
                  <a:cubicBezTo>
                    <a:pt x="18283" y="9678"/>
                    <a:pt x="18283" y="9518"/>
                    <a:pt x="18260" y="9358"/>
                  </a:cubicBezTo>
                  <a:cubicBezTo>
                    <a:pt x="18260" y="9199"/>
                    <a:pt x="18238" y="9039"/>
                    <a:pt x="18215" y="8902"/>
                  </a:cubicBezTo>
                  <a:lnTo>
                    <a:pt x="18169" y="8674"/>
                  </a:lnTo>
                  <a:lnTo>
                    <a:pt x="18123" y="8468"/>
                  </a:lnTo>
                  <a:lnTo>
                    <a:pt x="18101" y="8331"/>
                  </a:lnTo>
                  <a:cubicBezTo>
                    <a:pt x="18101" y="8217"/>
                    <a:pt x="18078" y="8126"/>
                    <a:pt x="18055" y="8035"/>
                  </a:cubicBezTo>
                  <a:lnTo>
                    <a:pt x="18032" y="7943"/>
                  </a:lnTo>
                  <a:lnTo>
                    <a:pt x="18009" y="7852"/>
                  </a:lnTo>
                  <a:lnTo>
                    <a:pt x="17986" y="7783"/>
                  </a:lnTo>
                  <a:cubicBezTo>
                    <a:pt x="17986" y="7715"/>
                    <a:pt x="17964" y="7646"/>
                    <a:pt x="17941" y="7601"/>
                  </a:cubicBezTo>
                  <a:cubicBezTo>
                    <a:pt x="17941" y="7510"/>
                    <a:pt x="17918" y="7418"/>
                    <a:pt x="17895" y="7327"/>
                  </a:cubicBezTo>
                  <a:lnTo>
                    <a:pt x="17872" y="7167"/>
                  </a:lnTo>
                  <a:cubicBezTo>
                    <a:pt x="17850" y="7053"/>
                    <a:pt x="17827" y="6916"/>
                    <a:pt x="17804" y="6779"/>
                  </a:cubicBezTo>
                  <a:lnTo>
                    <a:pt x="17781" y="6619"/>
                  </a:lnTo>
                  <a:lnTo>
                    <a:pt x="17758" y="6551"/>
                  </a:lnTo>
                  <a:cubicBezTo>
                    <a:pt x="17758" y="6482"/>
                    <a:pt x="17735" y="6437"/>
                    <a:pt x="17735" y="6368"/>
                  </a:cubicBezTo>
                  <a:lnTo>
                    <a:pt x="17667" y="5980"/>
                  </a:lnTo>
                  <a:lnTo>
                    <a:pt x="17553" y="5478"/>
                  </a:lnTo>
                  <a:cubicBezTo>
                    <a:pt x="17507" y="5273"/>
                    <a:pt x="17484" y="5067"/>
                    <a:pt x="17439" y="4862"/>
                  </a:cubicBezTo>
                  <a:lnTo>
                    <a:pt x="17416" y="4748"/>
                  </a:lnTo>
                  <a:lnTo>
                    <a:pt x="17416" y="4679"/>
                  </a:lnTo>
                  <a:lnTo>
                    <a:pt x="17393" y="4656"/>
                  </a:lnTo>
                  <a:cubicBezTo>
                    <a:pt x="17347" y="4405"/>
                    <a:pt x="17325" y="4131"/>
                    <a:pt x="17302" y="3835"/>
                  </a:cubicBezTo>
                  <a:cubicBezTo>
                    <a:pt x="17279" y="3606"/>
                    <a:pt x="17302" y="3355"/>
                    <a:pt x="17302" y="3127"/>
                  </a:cubicBezTo>
                  <a:lnTo>
                    <a:pt x="17302" y="3036"/>
                  </a:lnTo>
                  <a:cubicBezTo>
                    <a:pt x="17325" y="2944"/>
                    <a:pt x="17325" y="2853"/>
                    <a:pt x="17325" y="2762"/>
                  </a:cubicBezTo>
                  <a:lnTo>
                    <a:pt x="17347" y="2602"/>
                  </a:lnTo>
                  <a:cubicBezTo>
                    <a:pt x="17347" y="2488"/>
                    <a:pt x="17347" y="2397"/>
                    <a:pt x="17370" y="2283"/>
                  </a:cubicBezTo>
                  <a:lnTo>
                    <a:pt x="17370" y="2191"/>
                  </a:lnTo>
                  <a:cubicBezTo>
                    <a:pt x="17370" y="2100"/>
                    <a:pt x="17370" y="2009"/>
                    <a:pt x="17393" y="1917"/>
                  </a:cubicBezTo>
                  <a:lnTo>
                    <a:pt x="17393" y="1758"/>
                  </a:lnTo>
                  <a:cubicBezTo>
                    <a:pt x="17393" y="1689"/>
                    <a:pt x="17393" y="1598"/>
                    <a:pt x="17393" y="1529"/>
                  </a:cubicBezTo>
                  <a:lnTo>
                    <a:pt x="17393" y="1484"/>
                  </a:lnTo>
                  <a:cubicBezTo>
                    <a:pt x="17416" y="1415"/>
                    <a:pt x="17416" y="1370"/>
                    <a:pt x="17416" y="1301"/>
                  </a:cubicBezTo>
                  <a:cubicBezTo>
                    <a:pt x="17416" y="1255"/>
                    <a:pt x="17416" y="1210"/>
                    <a:pt x="17416" y="1141"/>
                  </a:cubicBezTo>
                  <a:cubicBezTo>
                    <a:pt x="17439" y="959"/>
                    <a:pt x="17439" y="799"/>
                    <a:pt x="17416" y="639"/>
                  </a:cubicBezTo>
                  <a:cubicBezTo>
                    <a:pt x="17393" y="502"/>
                    <a:pt x="17370" y="411"/>
                    <a:pt x="17302" y="342"/>
                  </a:cubicBezTo>
                  <a:cubicBezTo>
                    <a:pt x="17210" y="274"/>
                    <a:pt x="17119" y="228"/>
                    <a:pt x="17005" y="205"/>
                  </a:cubicBezTo>
                  <a:lnTo>
                    <a:pt x="16982" y="205"/>
                  </a:lnTo>
                  <a:cubicBezTo>
                    <a:pt x="16914" y="205"/>
                    <a:pt x="16845" y="228"/>
                    <a:pt x="16845" y="228"/>
                  </a:cubicBezTo>
                  <a:cubicBezTo>
                    <a:pt x="16754" y="251"/>
                    <a:pt x="16640" y="297"/>
                    <a:pt x="16548" y="342"/>
                  </a:cubicBezTo>
                  <a:lnTo>
                    <a:pt x="16503" y="365"/>
                  </a:lnTo>
                  <a:cubicBezTo>
                    <a:pt x="16457" y="388"/>
                    <a:pt x="16412" y="411"/>
                    <a:pt x="16366" y="434"/>
                  </a:cubicBezTo>
                  <a:lnTo>
                    <a:pt x="16252" y="457"/>
                  </a:lnTo>
                  <a:cubicBezTo>
                    <a:pt x="16160" y="479"/>
                    <a:pt x="16092" y="502"/>
                    <a:pt x="16024" y="525"/>
                  </a:cubicBezTo>
                  <a:lnTo>
                    <a:pt x="15864" y="593"/>
                  </a:lnTo>
                  <a:lnTo>
                    <a:pt x="15818" y="593"/>
                  </a:lnTo>
                  <a:lnTo>
                    <a:pt x="15772" y="616"/>
                  </a:lnTo>
                  <a:cubicBezTo>
                    <a:pt x="15727" y="639"/>
                    <a:pt x="15681" y="662"/>
                    <a:pt x="15635" y="662"/>
                  </a:cubicBezTo>
                  <a:lnTo>
                    <a:pt x="15521" y="708"/>
                  </a:lnTo>
                  <a:lnTo>
                    <a:pt x="15476" y="730"/>
                  </a:lnTo>
                  <a:lnTo>
                    <a:pt x="15384" y="753"/>
                  </a:lnTo>
                  <a:cubicBezTo>
                    <a:pt x="15247" y="799"/>
                    <a:pt x="15111" y="845"/>
                    <a:pt x="14996" y="913"/>
                  </a:cubicBezTo>
                  <a:cubicBezTo>
                    <a:pt x="14928" y="936"/>
                    <a:pt x="14859" y="959"/>
                    <a:pt x="14814" y="982"/>
                  </a:cubicBezTo>
                  <a:cubicBezTo>
                    <a:pt x="14654" y="1027"/>
                    <a:pt x="14494" y="1050"/>
                    <a:pt x="14334" y="1073"/>
                  </a:cubicBezTo>
                  <a:cubicBezTo>
                    <a:pt x="14266" y="1096"/>
                    <a:pt x="14220" y="1096"/>
                    <a:pt x="14152" y="1096"/>
                  </a:cubicBezTo>
                  <a:lnTo>
                    <a:pt x="14038" y="1118"/>
                  </a:lnTo>
                  <a:cubicBezTo>
                    <a:pt x="13924" y="1141"/>
                    <a:pt x="13809" y="1164"/>
                    <a:pt x="13718" y="1187"/>
                  </a:cubicBezTo>
                  <a:cubicBezTo>
                    <a:pt x="13558" y="1233"/>
                    <a:pt x="13399" y="1255"/>
                    <a:pt x="13239" y="1278"/>
                  </a:cubicBezTo>
                  <a:lnTo>
                    <a:pt x="13011" y="1324"/>
                  </a:lnTo>
                  <a:cubicBezTo>
                    <a:pt x="12737" y="1392"/>
                    <a:pt x="12508" y="1415"/>
                    <a:pt x="12303" y="1438"/>
                  </a:cubicBezTo>
                  <a:cubicBezTo>
                    <a:pt x="12143" y="1438"/>
                    <a:pt x="12006" y="1461"/>
                    <a:pt x="11846" y="1461"/>
                  </a:cubicBezTo>
                  <a:cubicBezTo>
                    <a:pt x="11732" y="1484"/>
                    <a:pt x="11641" y="1484"/>
                    <a:pt x="11527" y="1484"/>
                  </a:cubicBezTo>
                  <a:cubicBezTo>
                    <a:pt x="11322" y="1484"/>
                    <a:pt x="11116" y="1461"/>
                    <a:pt x="10933" y="1438"/>
                  </a:cubicBezTo>
                  <a:cubicBezTo>
                    <a:pt x="10751" y="1415"/>
                    <a:pt x="10591" y="1415"/>
                    <a:pt x="10431" y="1415"/>
                  </a:cubicBezTo>
                  <a:lnTo>
                    <a:pt x="10363" y="1415"/>
                  </a:lnTo>
                  <a:cubicBezTo>
                    <a:pt x="10272" y="1415"/>
                    <a:pt x="10180" y="1415"/>
                    <a:pt x="10089" y="1392"/>
                  </a:cubicBezTo>
                  <a:lnTo>
                    <a:pt x="9929" y="1392"/>
                  </a:lnTo>
                  <a:cubicBezTo>
                    <a:pt x="9838" y="1370"/>
                    <a:pt x="9747" y="1370"/>
                    <a:pt x="9655" y="1370"/>
                  </a:cubicBezTo>
                  <a:lnTo>
                    <a:pt x="9473" y="1370"/>
                  </a:lnTo>
                  <a:cubicBezTo>
                    <a:pt x="9381" y="1370"/>
                    <a:pt x="9290" y="1370"/>
                    <a:pt x="9199" y="1347"/>
                  </a:cubicBezTo>
                  <a:lnTo>
                    <a:pt x="9016" y="1347"/>
                  </a:lnTo>
                  <a:cubicBezTo>
                    <a:pt x="8925" y="1324"/>
                    <a:pt x="8834" y="1324"/>
                    <a:pt x="8719" y="1324"/>
                  </a:cubicBezTo>
                  <a:lnTo>
                    <a:pt x="8605" y="1301"/>
                  </a:lnTo>
                  <a:cubicBezTo>
                    <a:pt x="8491" y="1301"/>
                    <a:pt x="8377" y="1301"/>
                    <a:pt x="8263" y="1278"/>
                  </a:cubicBezTo>
                  <a:cubicBezTo>
                    <a:pt x="8172" y="1278"/>
                    <a:pt x="8057" y="1278"/>
                    <a:pt x="7966" y="1255"/>
                  </a:cubicBezTo>
                  <a:cubicBezTo>
                    <a:pt x="7829" y="1255"/>
                    <a:pt x="7715" y="1255"/>
                    <a:pt x="7578" y="1233"/>
                  </a:cubicBezTo>
                  <a:cubicBezTo>
                    <a:pt x="7510" y="1233"/>
                    <a:pt x="7418" y="1210"/>
                    <a:pt x="7350" y="1210"/>
                  </a:cubicBezTo>
                  <a:cubicBezTo>
                    <a:pt x="7213" y="1210"/>
                    <a:pt x="7053" y="1187"/>
                    <a:pt x="6916" y="1164"/>
                  </a:cubicBezTo>
                  <a:lnTo>
                    <a:pt x="6825" y="1141"/>
                  </a:lnTo>
                  <a:cubicBezTo>
                    <a:pt x="6711" y="1118"/>
                    <a:pt x="6574" y="1096"/>
                    <a:pt x="6460" y="1073"/>
                  </a:cubicBezTo>
                  <a:lnTo>
                    <a:pt x="6277" y="1050"/>
                  </a:lnTo>
                  <a:cubicBezTo>
                    <a:pt x="6209" y="1050"/>
                    <a:pt x="6140" y="1027"/>
                    <a:pt x="6049" y="1004"/>
                  </a:cubicBezTo>
                  <a:cubicBezTo>
                    <a:pt x="5958" y="1004"/>
                    <a:pt x="5866" y="982"/>
                    <a:pt x="5752" y="959"/>
                  </a:cubicBezTo>
                  <a:lnTo>
                    <a:pt x="5661" y="959"/>
                  </a:lnTo>
                  <a:cubicBezTo>
                    <a:pt x="5592" y="936"/>
                    <a:pt x="5501" y="936"/>
                    <a:pt x="5433" y="913"/>
                  </a:cubicBezTo>
                  <a:cubicBezTo>
                    <a:pt x="5296" y="890"/>
                    <a:pt x="5159" y="845"/>
                    <a:pt x="5022" y="822"/>
                  </a:cubicBezTo>
                  <a:cubicBezTo>
                    <a:pt x="4953" y="799"/>
                    <a:pt x="4885" y="776"/>
                    <a:pt x="4816" y="776"/>
                  </a:cubicBezTo>
                  <a:lnTo>
                    <a:pt x="4702" y="753"/>
                  </a:lnTo>
                  <a:lnTo>
                    <a:pt x="4588" y="730"/>
                  </a:lnTo>
                  <a:cubicBezTo>
                    <a:pt x="4291" y="662"/>
                    <a:pt x="3995" y="593"/>
                    <a:pt x="3698" y="525"/>
                  </a:cubicBezTo>
                  <a:cubicBezTo>
                    <a:pt x="3584" y="502"/>
                    <a:pt x="3470" y="479"/>
                    <a:pt x="3355" y="434"/>
                  </a:cubicBezTo>
                  <a:lnTo>
                    <a:pt x="3241" y="411"/>
                  </a:lnTo>
                  <a:cubicBezTo>
                    <a:pt x="3127" y="365"/>
                    <a:pt x="3013" y="342"/>
                    <a:pt x="2876" y="320"/>
                  </a:cubicBezTo>
                  <a:lnTo>
                    <a:pt x="2830" y="297"/>
                  </a:lnTo>
                  <a:lnTo>
                    <a:pt x="2762" y="297"/>
                  </a:lnTo>
                  <a:cubicBezTo>
                    <a:pt x="2625" y="251"/>
                    <a:pt x="2488" y="228"/>
                    <a:pt x="2351" y="183"/>
                  </a:cubicBezTo>
                  <a:cubicBezTo>
                    <a:pt x="2214" y="137"/>
                    <a:pt x="2100" y="114"/>
                    <a:pt x="1963" y="91"/>
                  </a:cubicBezTo>
                  <a:cubicBezTo>
                    <a:pt x="1895" y="69"/>
                    <a:pt x="1803" y="46"/>
                    <a:pt x="1735" y="46"/>
                  </a:cubicBezTo>
                  <a:lnTo>
                    <a:pt x="1689" y="23"/>
                  </a:lnTo>
                  <a:lnTo>
                    <a:pt x="1666" y="23"/>
                  </a:lnTo>
                  <a:cubicBezTo>
                    <a:pt x="1598" y="0"/>
                    <a:pt x="1575" y="0"/>
                    <a:pt x="1529"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8"/>
            <p:cNvSpPr/>
            <p:nvPr/>
          </p:nvSpPr>
          <p:spPr>
            <a:xfrm>
              <a:off x="5818317" y="2590659"/>
              <a:ext cx="364113" cy="315559"/>
            </a:xfrm>
            <a:custGeom>
              <a:avLst/>
              <a:gdLst/>
              <a:ahLst/>
              <a:cxnLst/>
              <a:rect l="l" t="t" r="r" b="b"/>
              <a:pathLst>
                <a:path w="13011" h="11276" extrusionOk="0">
                  <a:moveTo>
                    <a:pt x="5547" y="0"/>
                  </a:moveTo>
                  <a:cubicBezTo>
                    <a:pt x="5478" y="0"/>
                    <a:pt x="5433" y="0"/>
                    <a:pt x="5387" y="23"/>
                  </a:cubicBezTo>
                  <a:cubicBezTo>
                    <a:pt x="5113" y="114"/>
                    <a:pt x="4885" y="251"/>
                    <a:pt x="4702" y="388"/>
                  </a:cubicBezTo>
                  <a:cubicBezTo>
                    <a:pt x="4474" y="548"/>
                    <a:pt x="4246" y="708"/>
                    <a:pt x="4017" y="890"/>
                  </a:cubicBezTo>
                  <a:cubicBezTo>
                    <a:pt x="3812" y="1050"/>
                    <a:pt x="3584" y="1210"/>
                    <a:pt x="3356" y="1415"/>
                  </a:cubicBezTo>
                  <a:cubicBezTo>
                    <a:pt x="3264" y="1484"/>
                    <a:pt x="3173" y="1575"/>
                    <a:pt x="3082" y="1644"/>
                  </a:cubicBezTo>
                  <a:lnTo>
                    <a:pt x="3013" y="1689"/>
                  </a:lnTo>
                  <a:lnTo>
                    <a:pt x="2694" y="1940"/>
                  </a:lnTo>
                  <a:cubicBezTo>
                    <a:pt x="2488" y="2100"/>
                    <a:pt x="2283" y="2260"/>
                    <a:pt x="2009" y="2488"/>
                  </a:cubicBezTo>
                  <a:cubicBezTo>
                    <a:pt x="1849" y="2625"/>
                    <a:pt x="1712" y="2785"/>
                    <a:pt x="1552" y="2922"/>
                  </a:cubicBezTo>
                  <a:cubicBezTo>
                    <a:pt x="1438" y="3013"/>
                    <a:pt x="1324" y="3127"/>
                    <a:pt x="1210" y="3241"/>
                  </a:cubicBezTo>
                  <a:lnTo>
                    <a:pt x="1187" y="3264"/>
                  </a:lnTo>
                  <a:lnTo>
                    <a:pt x="1073" y="3401"/>
                  </a:lnTo>
                  <a:lnTo>
                    <a:pt x="982" y="3492"/>
                  </a:lnTo>
                  <a:lnTo>
                    <a:pt x="959" y="3515"/>
                  </a:lnTo>
                  <a:cubicBezTo>
                    <a:pt x="822" y="3652"/>
                    <a:pt x="708" y="3766"/>
                    <a:pt x="594" y="3903"/>
                  </a:cubicBezTo>
                  <a:cubicBezTo>
                    <a:pt x="548" y="3972"/>
                    <a:pt x="525" y="4017"/>
                    <a:pt x="480" y="4086"/>
                  </a:cubicBezTo>
                  <a:cubicBezTo>
                    <a:pt x="434" y="4177"/>
                    <a:pt x="365" y="4269"/>
                    <a:pt x="320" y="4360"/>
                  </a:cubicBezTo>
                  <a:cubicBezTo>
                    <a:pt x="297" y="4405"/>
                    <a:pt x="297" y="4451"/>
                    <a:pt x="297" y="4497"/>
                  </a:cubicBezTo>
                  <a:cubicBezTo>
                    <a:pt x="297" y="4497"/>
                    <a:pt x="297" y="4474"/>
                    <a:pt x="251" y="4474"/>
                  </a:cubicBezTo>
                  <a:cubicBezTo>
                    <a:pt x="160" y="4474"/>
                    <a:pt x="69" y="4565"/>
                    <a:pt x="23" y="4657"/>
                  </a:cubicBezTo>
                  <a:cubicBezTo>
                    <a:pt x="0" y="4725"/>
                    <a:pt x="23" y="4794"/>
                    <a:pt x="46" y="4839"/>
                  </a:cubicBezTo>
                  <a:cubicBezTo>
                    <a:pt x="69" y="4908"/>
                    <a:pt x="137" y="4953"/>
                    <a:pt x="183" y="4976"/>
                  </a:cubicBezTo>
                  <a:cubicBezTo>
                    <a:pt x="228" y="4999"/>
                    <a:pt x="274" y="4999"/>
                    <a:pt x="343" y="5022"/>
                  </a:cubicBezTo>
                  <a:lnTo>
                    <a:pt x="365" y="5045"/>
                  </a:lnTo>
                  <a:lnTo>
                    <a:pt x="411" y="5067"/>
                  </a:lnTo>
                  <a:lnTo>
                    <a:pt x="571" y="5136"/>
                  </a:lnTo>
                  <a:cubicBezTo>
                    <a:pt x="662" y="5182"/>
                    <a:pt x="776" y="5227"/>
                    <a:pt x="868" y="5296"/>
                  </a:cubicBezTo>
                  <a:cubicBezTo>
                    <a:pt x="982" y="5364"/>
                    <a:pt x="1119" y="5433"/>
                    <a:pt x="1233" y="5501"/>
                  </a:cubicBezTo>
                  <a:cubicBezTo>
                    <a:pt x="1393" y="5615"/>
                    <a:pt x="1529" y="5729"/>
                    <a:pt x="1689" y="5843"/>
                  </a:cubicBezTo>
                  <a:cubicBezTo>
                    <a:pt x="1666" y="5866"/>
                    <a:pt x="1689" y="5889"/>
                    <a:pt x="1689" y="5912"/>
                  </a:cubicBezTo>
                  <a:cubicBezTo>
                    <a:pt x="1712" y="5958"/>
                    <a:pt x="1758" y="5980"/>
                    <a:pt x="1781" y="6026"/>
                  </a:cubicBezTo>
                  <a:lnTo>
                    <a:pt x="1826" y="6072"/>
                  </a:lnTo>
                  <a:lnTo>
                    <a:pt x="1895" y="6140"/>
                  </a:lnTo>
                  <a:lnTo>
                    <a:pt x="1963" y="6209"/>
                  </a:lnTo>
                  <a:lnTo>
                    <a:pt x="2123" y="6368"/>
                  </a:lnTo>
                  <a:lnTo>
                    <a:pt x="2214" y="6460"/>
                  </a:lnTo>
                  <a:cubicBezTo>
                    <a:pt x="2328" y="6574"/>
                    <a:pt x="2442" y="6688"/>
                    <a:pt x="2534" y="6802"/>
                  </a:cubicBezTo>
                  <a:lnTo>
                    <a:pt x="2602" y="6871"/>
                  </a:lnTo>
                  <a:cubicBezTo>
                    <a:pt x="2716" y="6985"/>
                    <a:pt x="2831" y="7122"/>
                    <a:pt x="2922" y="7236"/>
                  </a:cubicBezTo>
                  <a:lnTo>
                    <a:pt x="2967" y="7281"/>
                  </a:lnTo>
                  <a:lnTo>
                    <a:pt x="3013" y="7327"/>
                  </a:lnTo>
                  <a:lnTo>
                    <a:pt x="3036" y="7350"/>
                  </a:lnTo>
                  <a:lnTo>
                    <a:pt x="3082" y="7441"/>
                  </a:lnTo>
                  <a:cubicBezTo>
                    <a:pt x="3127" y="7487"/>
                    <a:pt x="3150" y="7510"/>
                    <a:pt x="3173" y="7533"/>
                  </a:cubicBezTo>
                  <a:lnTo>
                    <a:pt x="3219" y="7578"/>
                  </a:lnTo>
                  <a:lnTo>
                    <a:pt x="3241" y="7624"/>
                  </a:lnTo>
                  <a:cubicBezTo>
                    <a:pt x="3401" y="7875"/>
                    <a:pt x="3515" y="8126"/>
                    <a:pt x="3652" y="8377"/>
                  </a:cubicBezTo>
                  <a:lnTo>
                    <a:pt x="3789" y="8651"/>
                  </a:lnTo>
                  <a:lnTo>
                    <a:pt x="4063" y="9176"/>
                  </a:lnTo>
                  <a:cubicBezTo>
                    <a:pt x="4109" y="9267"/>
                    <a:pt x="4154" y="9359"/>
                    <a:pt x="4200" y="9427"/>
                  </a:cubicBezTo>
                  <a:lnTo>
                    <a:pt x="4223" y="9564"/>
                  </a:lnTo>
                  <a:lnTo>
                    <a:pt x="4246" y="9678"/>
                  </a:lnTo>
                  <a:lnTo>
                    <a:pt x="4269" y="9747"/>
                  </a:lnTo>
                  <a:cubicBezTo>
                    <a:pt x="4269" y="9747"/>
                    <a:pt x="4269" y="9769"/>
                    <a:pt x="4269" y="9792"/>
                  </a:cubicBezTo>
                  <a:lnTo>
                    <a:pt x="4269" y="9838"/>
                  </a:lnTo>
                  <a:lnTo>
                    <a:pt x="4269" y="9884"/>
                  </a:lnTo>
                  <a:lnTo>
                    <a:pt x="4269" y="9952"/>
                  </a:lnTo>
                  <a:cubicBezTo>
                    <a:pt x="4291" y="10066"/>
                    <a:pt x="4291" y="10180"/>
                    <a:pt x="4314" y="10294"/>
                  </a:cubicBezTo>
                  <a:lnTo>
                    <a:pt x="4314" y="10340"/>
                  </a:lnTo>
                  <a:lnTo>
                    <a:pt x="4360" y="10797"/>
                  </a:lnTo>
                  <a:cubicBezTo>
                    <a:pt x="4360" y="10819"/>
                    <a:pt x="4360" y="10842"/>
                    <a:pt x="4360" y="10865"/>
                  </a:cubicBezTo>
                  <a:cubicBezTo>
                    <a:pt x="4360" y="10911"/>
                    <a:pt x="4360" y="10934"/>
                    <a:pt x="4360" y="10956"/>
                  </a:cubicBezTo>
                  <a:cubicBezTo>
                    <a:pt x="4360" y="10979"/>
                    <a:pt x="4360" y="11002"/>
                    <a:pt x="4383" y="11025"/>
                  </a:cubicBezTo>
                  <a:cubicBezTo>
                    <a:pt x="4383" y="11025"/>
                    <a:pt x="4383" y="11048"/>
                    <a:pt x="4405" y="11048"/>
                  </a:cubicBezTo>
                  <a:cubicBezTo>
                    <a:pt x="4428" y="11093"/>
                    <a:pt x="4451" y="11093"/>
                    <a:pt x="4497" y="11093"/>
                  </a:cubicBezTo>
                  <a:cubicBezTo>
                    <a:pt x="4520" y="11139"/>
                    <a:pt x="4565" y="11185"/>
                    <a:pt x="4611" y="11230"/>
                  </a:cubicBezTo>
                  <a:cubicBezTo>
                    <a:pt x="4657" y="11253"/>
                    <a:pt x="4702" y="11276"/>
                    <a:pt x="4771" y="11276"/>
                  </a:cubicBezTo>
                  <a:cubicBezTo>
                    <a:pt x="4816" y="11276"/>
                    <a:pt x="4885" y="11253"/>
                    <a:pt x="4953" y="11230"/>
                  </a:cubicBezTo>
                  <a:cubicBezTo>
                    <a:pt x="4976" y="11207"/>
                    <a:pt x="5022" y="11185"/>
                    <a:pt x="5045" y="11162"/>
                  </a:cubicBezTo>
                  <a:lnTo>
                    <a:pt x="5090" y="11116"/>
                  </a:lnTo>
                  <a:lnTo>
                    <a:pt x="5182" y="11048"/>
                  </a:lnTo>
                  <a:lnTo>
                    <a:pt x="5250" y="11025"/>
                  </a:lnTo>
                  <a:lnTo>
                    <a:pt x="5296" y="10979"/>
                  </a:lnTo>
                  <a:lnTo>
                    <a:pt x="5387" y="10911"/>
                  </a:lnTo>
                  <a:cubicBezTo>
                    <a:pt x="5592" y="10774"/>
                    <a:pt x="5821" y="10660"/>
                    <a:pt x="6003" y="10591"/>
                  </a:cubicBezTo>
                  <a:cubicBezTo>
                    <a:pt x="6209" y="10500"/>
                    <a:pt x="6414" y="10409"/>
                    <a:pt x="6642" y="10317"/>
                  </a:cubicBezTo>
                  <a:cubicBezTo>
                    <a:pt x="6871" y="10249"/>
                    <a:pt x="7122" y="10203"/>
                    <a:pt x="7373" y="10180"/>
                  </a:cubicBezTo>
                  <a:lnTo>
                    <a:pt x="7510" y="10180"/>
                  </a:lnTo>
                  <a:cubicBezTo>
                    <a:pt x="7555" y="10180"/>
                    <a:pt x="7624" y="10157"/>
                    <a:pt x="7669" y="10157"/>
                  </a:cubicBezTo>
                  <a:cubicBezTo>
                    <a:pt x="7761" y="10157"/>
                    <a:pt x="7852" y="10135"/>
                    <a:pt x="7943" y="10135"/>
                  </a:cubicBezTo>
                  <a:cubicBezTo>
                    <a:pt x="8035" y="10135"/>
                    <a:pt x="8126" y="10112"/>
                    <a:pt x="8194" y="10112"/>
                  </a:cubicBezTo>
                  <a:cubicBezTo>
                    <a:pt x="8263" y="10112"/>
                    <a:pt x="8309" y="10089"/>
                    <a:pt x="8354" y="10089"/>
                  </a:cubicBezTo>
                  <a:cubicBezTo>
                    <a:pt x="8446" y="10089"/>
                    <a:pt x="8560" y="10020"/>
                    <a:pt x="8583" y="9998"/>
                  </a:cubicBezTo>
                  <a:cubicBezTo>
                    <a:pt x="8811" y="9884"/>
                    <a:pt x="8993" y="9655"/>
                    <a:pt x="9130" y="9473"/>
                  </a:cubicBezTo>
                  <a:cubicBezTo>
                    <a:pt x="9222" y="9359"/>
                    <a:pt x="9313" y="9244"/>
                    <a:pt x="9381" y="9130"/>
                  </a:cubicBezTo>
                  <a:lnTo>
                    <a:pt x="9496" y="8971"/>
                  </a:lnTo>
                  <a:cubicBezTo>
                    <a:pt x="9632" y="8811"/>
                    <a:pt x="9769" y="8628"/>
                    <a:pt x="9906" y="8468"/>
                  </a:cubicBezTo>
                  <a:lnTo>
                    <a:pt x="10066" y="8263"/>
                  </a:lnTo>
                  <a:cubicBezTo>
                    <a:pt x="10431" y="7852"/>
                    <a:pt x="10865" y="7510"/>
                    <a:pt x="11276" y="7213"/>
                  </a:cubicBezTo>
                  <a:lnTo>
                    <a:pt x="11344" y="7167"/>
                  </a:lnTo>
                  <a:lnTo>
                    <a:pt x="11413" y="7099"/>
                  </a:lnTo>
                  <a:cubicBezTo>
                    <a:pt x="11527" y="7030"/>
                    <a:pt x="11664" y="6962"/>
                    <a:pt x="11778" y="6916"/>
                  </a:cubicBezTo>
                  <a:cubicBezTo>
                    <a:pt x="11847" y="6893"/>
                    <a:pt x="11915" y="6893"/>
                    <a:pt x="12006" y="6871"/>
                  </a:cubicBezTo>
                  <a:cubicBezTo>
                    <a:pt x="12280" y="6848"/>
                    <a:pt x="12486" y="6779"/>
                    <a:pt x="12668" y="6688"/>
                  </a:cubicBezTo>
                  <a:cubicBezTo>
                    <a:pt x="12714" y="6665"/>
                    <a:pt x="12737" y="6665"/>
                    <a:pt x="12782" y="6642"/>
                  </a:cubicBezTo>
                  <a:cubicBezTo>
                    <a:pt x="12828" y="6597"/>
                    <a:pt x="12851" y="6574"/>
                    <a:pt x="12896" y="6551"/>
                  </a:cubicBezTo>
                  <a:cubicBezTo>
                    <a:pt x="12965" y="6483"/>
                    <a:pt x="13011" y="6368"/>
                    <a:pt x="12988" y="6254"/>
                  </a:cubicBezTo>
                  <a:cubicBezTo>
                    <a:pt x="12965" y="6117"/>
                    <a:pt x="12874" y="6026"/>
                    <a:pt x="12760" y="5958"/>
                  </a:cubicBezTo>
                  <a:cubicBezTo>
                    <a:pt x="12691" y="5912"/>
                    <a:pt x="12623" y="5866"/>
                    <a:pt x="12554" y="5821"/>
                  </a:cubicBezTo>
                  <a:cubicBezTo>
                    <a:pt x="12463" y="5775"/>
                    <a:pt x="12372" y="5729"/>
                    <a:pt x="12280" y="5661"/>
                  </a:cubicBezTo>
                  <a:lnTo>
                    <a:pt x="12235" y="5638"/>
                  </a:lnTo>
                  <a:cubicBezTo>
                    <a:pt x="12075" y="5570"/>
                    <a:pt x="11938" y="5501"/>
                    <a:pt x="11824" y="5410"/>
                  </a:cubicBezTo>
                  <a:cubicBezTo>
                    <a:pt x="11710" y="5341"/>
                    <a:pt x="11595" y="5250"/>
                    <a:pt x="11504" y="5182"/>
                  </a:cubicBezTo>
                  <a:lnTo>
                    <a:pt x="11436" y="5136"/>
                  </a:lnTo>
                  <a:cubicBezTo>
                    <a:pt x="11344" y="5067"/>
                    <a:pt x="11230" y="4999"/>
                    <a:pt x="11139" y="4930"/>
                  </a:cubicBezTo>
                  <a:lnTo>
                    <a:pt x="11025" y="4839"/>
                  </a:lnTo>
                  <a:cubicBezTo>
                    <a:pt x="10888" y="4771"/>
                    <a:pt x="10774" y="4657"/>
                    <a:pt x="10637" y="4565"/>
                  </a:cubicBezTo>
                  <a:lnTo>
                    <a:pt x="10614" y="4542"/>
                  </a:lnTo>
                  <a:lnTo>
                    <a:pt x="10545" y="4497"/>
                  </a:lnTo>
                  <a:cubicBezTo>
                    <a:pt x="10409" y="4383"/>
                    <a:pt x="10272" y="4291"/>
                    <a:pt x="10135" y="4177"/>
                  </a:cubicBezTo>
                  <a:cubicBezTo>
                    <a:pt x="9998" y="4063"/>
                    <a:pt x="9884" y="3949"/>
                    <a:pt x="9769" y="3835"/>
                  </a:cubicBezTo>
                  <a:cubicBezTo>
                    <a:pt x="9678" y="3766"/>
                    <a:pt x="9587" y="3675"/>
                    <a:pt x="9496" y="3607"/>
                  </a:cubicBezTo>
                  <a:lnTo>
                    <a:pt x="9359" y="3470"/>
                  </a:lnTo>
                  <a:lnTo>
                    <a:pt x="9199" y="3333"/>
                  </a:lnTo>
                  <a:lnTo>
                    <a:pt x="9107" y="3264"/>
                  </a:lnTo>
                  <a:cubicBezTo>
                    <a:pt x="9016" y="3173"/>
                    <a:pt x="8925" y="3104"/>
                    <a:pt x="8834" y="3036"/>
                  </a:cubicBezTo>
                  <a:cubicBezTo>
                    <a:pt x="8605" y="2808"/>
                    <a:pt x="8377" y="2602"/>
                    <a:pt x="8126" y="2397"/>
                  </a:cubicBezTo>
                  <a:cubicBezTo>
                    <a:pt x="8058" y="2328"/>
                    <a:pt x="7966" y="2260"/>
                    <a:pt x="7898" y="2191"/>
                  </a:cubicBezTo>
                  <a:lnTo>
                    <a:pt x="7761" y="2077"/>
                  </a:lnTo>
                  <a:cubicBezTo>
                    <a:pt x="7715" y="2032"/>
                    <a:pt x="7669" y="2009"/>
                    <a:pt x="7624" y="1963"/>
                  </a:cubicBezTo>
                  <a:lnTo>
                    <a:pt x="7578" y="1918"/>
                  </a:lnTo>
                  <a:cubicBezTo>
                    <a:pt x="7533" y="1872"/>
                    <a:pt x="7487" y="1826"/>
                    <a:pt x="7441" y="1803"/>
                  </a:cubicBezTo>
                  <a:cubicBezTo>
                    <a:pt x="7373" y="1735"/>
                    <a:pt x="7304" y="1666"/>
                    <a:pt x="7213" y="1598"/>
                  </a:cubicBezTo>
                  <a:lnTo>
                    <a:pt x="7122" y="1507"/>
                  </a:lnTo>
                  <a:cubicBezTo>
                    <a:pt x="6734" y="1187"/>
                    <a:pt x="6414" y="845"/>
                    <a:pt x="6117" y="480"/>
                  </a:cubicBezTo>
                  <a:lnTo>
                    <a:pt x="6026" y="365"/>
                  </a:lnTo>
                  <a:cubicBezTo>
                    <a:pt x="6003" y="320"/>
                    <a:pt x="5958" y="251"/>
                    <a:pt x="5912" y="206"/>
                  </a:cubicBezTo>
                  <a:cubicBezTo>
                    <a:pt x="5866" y="160"/>
                    <a:pt x="5821" y="114"/>
                    <a:pt x="5775" y="69"/>
                  </a:cubicBezTo>
                  <a:cubicBezTo>
                    <a:pt x="5684" y="0"/>
                    <a:pt x="5592" y="0"/>
                    <a:pt x="554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8"/>
            <p:cNvSpPr/>
            <p:nvPr/>
          </p:nvSpPr>
          <p:spPr>
            <a:xfrm>
              <a:off x="6022719" y="2176732"/>
              <a:ext cx="221026" cy="247863"/>
            </a:xfrm>
            <a:custGeom>
              <a:avLst/>
              <a:gdLst/>
              <a:ahLst/>
              <a:cxnLst/>
              <a:rect l="l" t="t" r="r" b="b"/>
              <a:pathLst>
                <a:path w="7898" h="8857" extrusionOk="0">
                  <a:moveTo>
                    <a:pt x="2123" y="0"/>
                  </a:moveTo>
                  <a:cubicBezTo>
                    <a:pt x="2077" y="23"/>
                    <a:pt x="2032" y="46"/>
                    <a:pt x="1986" y="69"/>
                  </a:cubicBezTo>
                  <a:cubicBezTo>
                    <a:pt x="1940" y="115"/>
                    <a:pt x="1918" y="206"/>
                    <a:pt x="1918" y="252"/>
                  </a:cubicBezTo>
                  <a:cubicBezTo>
                    <a:pt x="1895" y="297"/>
                    <a:pt x="1895" y="343"/>
                    <a:pt x="1895" y="388"/>
                  </a:cubicBezTo>
                  <a:cubicBezTo>
                    <a:pt x="1895" y="480"/>
                    <a:pt x="1895" y="548"/>
                    <a:pt x="1872" y="640"/>
                  </a:cubicBezTo>
                  <a:cubicBezTo>
                    <a:pt x="1872" y="685"/>
                    <a:pt x="1849" y="754"/>
                    <a:pt x="1849" y="822"/>
                  </a:cubicBezTo>
                  <a:lnTo>
                    <a:pt x="1826" y="868"/>
                  </a:lnTo>
                  <a:lnTo>
                    <a:pt x="1803" y="982"/>
                  </a:lnTo>
                  <a:cubicBezTo>
                    <a:pt x="1781" y="1073"/>
                    <a:pt x="1781" y="1142"/>
                    <a:pt x="1781" y="1233"/>
                  </a:cubicBezTo>
                  <a:lnTo>
                    <a:pt x="1758" y="1279"/>
                  </a:lnTo>
                  <a:lnTo>
                    <a:pt x="1712" y="1210"/>
                  </a:lnTo>
                  <a:cubicBezTo>
                    <a:pt x="1644" y="1165"/>
                    <a:pt x="1575" y="1119"/>
                    <a:pt x="1507" y="1073"/>
                  </a:cubicBezTo>
                  <a:lnTo>
                    <a:pt x="1415" y="1005"/>
                  </a:lnTo>
                  <a:cubicBezTo>
                    <a:pt x="1370" y="959"/>
                    <a:pt x="1324" y="936"/>
                    <a:pt x="1301" y="913"/>
                  </a:cubicBezTo>
                  <a:lnTo>
                    <a:pt x="1256" y="868"/>
                  </a:lnTo>
                  <a:lnTo>
                    <a:pt x="1187" y="822"/>
                  </a:lnTo>
                  <a:lnTo>
                    <a:pt x="1142" y="799"/>
                  </a:lnTo>
                  <a:cubicBezTo>
                    <a:pt x="1027" y="685"/>
                    <a:pt x="868" y="571"/>
                    <a:pt x="708" y="457"/>
                  </a:cubicBezTo>
                  <a:cubicBezTo>
                    <a:pt x="685" y="434"/>
                    <a:pt x="639" y="434"/>
                    <a:pt x="594" y="434"/>
                  </a:cubicBezTo>
                  <a:lnTo>
                    <a:pt x="548" y="434"/>
                  </a:lnTo>
                  <a:cubicBezTo>
                    <a:pt x="548" y="434"/>
                    <a:pt x="548" y="411"/>
                    <a:pt x="548" y="388"/>
                  </a:cubicBezTo>
                  <a:cubicBezTo>
                    <a:pt x="525" y="320"/>
                    <a:pt x="434" y="252"/>
                    <a:pt x="365" y="252"/>
                  </a:cubicBezTo>
                  <a:lnTo>
                    <a:pt x="320" y="252"/>
                  </a:lnTo>
                  <a:cubicBezTo>
                    <a:pt x="206" y="274"/>
                    <a:pt x="160" y="388"/>
                    <a:pt x="183" y="480"/>
                  </a:cubicBezTo>
                  <a:cubicBezTo>
                    <a:pt x="183" y="503"/>
                    <a:pt x="183" y="525"/>
                    <a:pt x="183" y="548"/>
                  </a:cubicBezTo>
                  <a:cubicBezTo>
                    <a:pt x="183" y="594"/>
                    <a:pt x="183" y="617"/>
                    <a:pt x="183" y="662"/>
                  </a:cubicBezTo>
                  <a:cubicBezTo>
                    <a:pt x="160" y="822"/>
                    <a:pt x="114" y="982"/>
                    <a:pt x="69" y="1142"/>
                  </a:cubicBezTo>
                  <a:cubicBezTo>
                    <a:pt x="46" y="1187"/>
                    <a:pt x="46" y="1233"/>
                    <a:pt x="23" y="1279"/>
                  </a:cubicBezTo>
                  <a:cubicBezTo>
                    <a:pt x="0" y="1370"/>
                    <a:pt x="0" y="1461"/>
                    <a:pt x="23" y="1553"/>
                  </a:cubicBezTo>
                  <a:cubicBezTo>
                    <a:pt x="46" y="1644"/>
                    <a:pt x="114" y="1735"/>
                    <a:pt x="183" y="1804"/>
                  </a:cubicBezTo>
                  <a:cubicBezTo>
                    <a:pt x="229" y="1849"/>
                    <a:pt x="274" y="1895"/>
                    <a:pt x="343" y="1941"/>
                  </a:cubicBezTo>
                  <a:lnTo>
                    <a:pt x="434" y="1986"/>
                  </a:lnTo>
                  <a:lnTo>
                    <a:pt x="480" y="2009"/>
                  </a:lnTo>
                  <a:lnTo>
                    <a:pt x="548" y="2055"/>
                  </a:lnTo>
                  <a:cubicBezTo>
                    <a:pt x="594" y="2078"/>
                    <a:pt x="639" y="2123"/>
                    <a:pt x="708" y="2169"/>
                  </a:cubicBezTo>
                  <a:cubicBezTo>
                    <a:pt x="936" y="2329"/>
                    <a:pt x="1142" y="2557"/>
                    <a:pt x="1347" y="2785"/>
                  </a:cubicBezTo>
                  <a:cubicBezTo>
                    <a:pt x="1461" y="2922"/>
                    <a:pt x="1575" y="3059"/>
                    <a:pt x="1689" y="3219"/>
                  </a:cubicBezTo>
                  <a:lnTo>
                    <a:pt x="1872" y="3424"/>
                  </a:lnTo>
                  <a:cubicBezTo>
                    <a:pt x="1963" y="3538"/>
                    <a:pt x="2055" y="3652"/>
                    <a:pt x="2146" y="3767"/>
                  </a:cubicBezTo>
                  <a:lnTo>
                    <a:pt x="2237" y="3858"/>
                  </a:lnTo>
                  <a:cubicBezTo>
                    <a:pt x="2306" y="3949"/>
                    <a:pt x="2374" y="4018"/>
                    <a:pt x="2443" y="4109"/>
                  </a:cubicBezTo>
                  <a:cubicBezTo>
                    <a:pt x="2625" y="4314"/>
                    <a:pt x="2831" y="4520"/>
                    <a:pt x="3059" y="4771"/>
                  </a:cubicBezTo>
                  <a:lnTo>
                    <a:pt x="3196" y="4885"/>
                  </a:lnTo>
                  <a:lnTo>
                    <a:pt x="3241" y="4931"/>
                  </a:lnTo>
                  <a:lnTo>
                    <a:pt x="3356" y="5068"/>
                  </a:lnTo>
                  <a:lnTo>
                    <a:pt x="3515" y="5227"/>
                  </a:lnTo>
                  <a:lnTo>
                    <a:pt x="3675" y="5410"/>
                  </a:lnTo>
                  <a:lnTo>
                    <a:pt x="3972" y="5707"/>
                  </a:lnTo>
                  <a:lnTo>
                    <a:pt x="4291" y="6026"/>
                  </a:lnTo>
                  <a:lnTo>
                    <a:pt x="4406" y="6163"/>
                  </a:lnTo>
                  <a:lnTo>
                    <a:pt x="4588" y="6369"/>
                  </a:lnTo>
                  <a:cubicBezTo>
                    <a:pt x="4702" y="6483"/>
                    <a:pt x="4816" y="6574"/>
                    <a:pt x="4931" y="6688"/>
                  </a:cubicBezTo>
                  <a:cubicBezTo>
                    <a:pt x="5045" y="6802"/>
                    <a:pt x="5159" y="6939"/>
                    <a:pt x="5296" y="7053"/>
                  </a:cubicBezTo>
                  <a:cubicBezTo>
                    <a:pt x="5364" y="7145"/>
                    <a:pt x="5456" y="7236"/>
                    <a:pt x="5524" y="7327"/>
                  </a:cubicBezTo>
                  <a:cubicBezTo>
                    <a:pt x="5661" y="7441"/>
                    <a:pt x="5775" y="7578"/>
                    <a:pt x="5889" y="7715"/>
                  </a:cubicBezTo>
                  <a:cubicBezTo>
                    <a:pt x="6026" y="7852"/>
                    <a:pt x="6163" y="7989"/>
                    <a:pt x="6300" y="8126"/>
                  </a:cubicBezTo>
                  <a:cubicBezTo>
                    <a:pt x="6437" y="8286"/>
                    <a:pt x="6574" y="8377"/>
                    <a:pt x="6688" y="8469"/>
                  </a:cubicBezTo>
                  <a:cubicBezTo>
                    <a:pt x="6802" y="8560"/>
                    <a:pt x="6939" y="8606"/>
                    <a:pt x="7053" y="8651"/>
                  </a:cubicBezTo>
                  <a:lnTo>
                    <a:pt x="7145" y="8697"/>
                  </a:lnTo>
                  <a:lnTo>
                    <a:pt x="7190" y="8720"/>
                  </a:lnTo>
                  <a:lnTo>
                    <a:pt x="7304" y="8743"/>
                  </a:lnTo>
                  <a:cubicBezTo>
                    <a:pt x="7350" y="8788"/>
                    <a:pt x="7419" y="8811"/>
                    <a:pt x="7487" y="8834"/>
                  </a:cubicBezTo>
                  <a:cubicBezTo>
                    <a:pt x="7510" y="8834"/>
                    <a:pt x="7533" y="8857"/>
                    <a:pt x="7578" y="8857"/>
                  </a:cubicBezTo>
                  <a:cubicBezTo>
                    <a:pt x="7647" y="8834"/>
                    <a:pt x="7692" y="8834"/>
                    <a:pt x="7738" y="8811"/>
                  </a:cubicBezTo>
                  <a:cubicBezTo>
                    <a:pt x="7784" y="8788"/>
                    <a:pt x="7829" y="8720"/>
                    <a:pt x="7852" y="8697"/>
                  </a:cubicBezTo>
                  <a:cubicBezTo>
                    <a:pt x="7875" y="8651"/>
                    <a:pt x="7898" y="8583"/>
                    <a:pt x="7898" y="8537"/>
                  </a:cubicBezTo>
                  <a:cubicBezTo>
                    <a:pt x="7875" y="8446"/>
                    <a:pt x="7875" y="8400"/>
                    <a:pt x="7852" y="8332"/>
                  </a:cubicBezTo>
                  <a:cubicBezTo>
                    <a:pt x="7829" y="8286"/>
                    <a:pt x="7807" y="8218"/>
                    <a:pt x="7784" y="8149"/>
                  </a:cubicBezTo>
                  <a:cubicBezTo>
                    <a:pt x="7738" y="8103"/>
                    <a:pt x="7715" y="8035"/>
                    <a:pt x="7692" y="7966"/>
                  </a:cubicBezTo>
                  <a:lnTo>
                    <a:pt x="7670" y="7944"/>
                  </a:lnTo>
                  <a:cubicBezTo>
                    <a:pt x="7624" y="7875"/>
                    <a:pt x="7601" y="7807"/>
                    <a:pt x="7555" y="7715"/>
                  </a:cubicBezTo>
                  <a:lnTo>
                    <a:pt x="7510" y="7578"/>
                  </a:lnTo>
                  <a:cubicBezTo>
                    <a:pt x="7464" y="7464"/>
                    <a:pt x="7419" y="7396"/>
                    <a:pt x="7373" y="7305"/>
                  </a:cubicBezTo>
                  <a:cubicBezTo>
                    <a:pt x="7236" y="7031"/>
                    <a:pt x="7099" y="6757"/>
                    <a:pt x="6939" y="6506"/>
                  </a:cubicBezTo>
                  <a:lnTo>
                    <a:pt x="6894" y="6414"/>
                  </a:lnTo>
                  <a:lnTo>
                    <a:pt x="6779" y="6209"/>
                  </a:lnTo>
                  <a:lnTo>
                    <a:pt x="6757" y="6163"/>
                  </a:lnTo>
                  <a:cubicBezTo>
                    <a:pt x="6642" y="5981"/>
                    <a:pt x="6528" y="5752"/>
                    <a:pt x="6414" y="5570"/>
                  </a:cubicBezTo>
                  <a:cubicBezTo>
                    <a:pt x="6232" y="5273"/>
                    <a:pt x="6049" y="4999"/>
                    <a:pt x="5866" y="4725"/>
                  </a:cubicBezTo>
                  <a:cubicBezTo>
                    <a:pt x="5821" y="4634"/>
                    <a:pt x="5752" y="4543"/>
                    <a:pt x="5684" y="4451"/>
                  </a:cubicBezTo>
                  <a:lnTo>
                    <a:pt x="5592" y="4337"/>
                  </a:lnTo>
                  <a:cubicBezTo>
                    <a:pt x="5524" y="4200"/>
                    <a:pt x="5433" y="4063"/>
                    <a:pt x="5341" y="3949"/>
                  </a:cubicBezTo>
                  <a:cubicBezTo>
                    <a:pt x="5250" y="3812"/>
                    <a:pt x="5159" y="3698"/>
                    <a:pt x="5068" y="3561"/>
                  </a:cubicBezTo>
                  <a:lnTo>
                    <a:pt x="5045" y="3516"/>
                  </a:lnTo>
                  <a:cubicBezTo>
                    <a:pt x="4953" y="3424"/>
                    <a:pt x="4885" y="3310"/>
                    <a:pt x="4794" y="3196"/>
                  </a:cubicBezTo>
                  <a:lnTo>
                    <a:pt x="4679" y="3013"/>
                  </a:lnTo>
                  <a:lnTo>
                    <a:pt x="4634" y="2945"/>
                  </a:lnTo>
                  <a:cubicBezTo>
                    <a:pt x="4497" y="2762"/>
                    <a:pt x="4383" y="2580"/>
                    <a:pt x="4246" y="2397"/>
                  </a:cubicBezTo>
                  <a:cubicBezTo>
                    <a:pt x="4132" y="2237"/>
                    <a:pt x="4018" y="2055"/>
                    <a:pt x="3903" y="1895"/>
                  </a:cubicBezTo>
                  <a:lnTo>
                    <a:pt x="3766" y="1690"/>
                  </a:lnTo>
                  <a:cubicBezTo>
                    <a:pt x="3630" y="1461"/>
                    <a:pt x="3447" y="1256"/>
                    <a:pt x="3264" y="982"/>
                  </a:cubicBezTo>
                  <a:lnTo>
                    <a:pt x="3219" y="936"/>
                  </a:lnTo>
                  <a:lnTo>
                    <a:pt x="3219" y="936"/>
                  </a:lnTo>
                  <a:lnTo>
                    <a:pt x="3241" y="1005"/>
                  </a:lnTo>
                  <a:cubicBezTo>
                    <a:pt x="3150" y="868"/>
                    <a:pt x="3059" y="731"/>
                    <a:pt x="2899" y="548"/>
                  </a:cubicBezTo>
                  <a:lnTo>
                    <a:pt x="2876" y="525"/>
                  </a:lnTo>
                  <a:cubicBezTo>
                    <a:pt x="2762" y="388"/>
                    <a:pt x="2671" y="297"/>
                    <a:pt x="2580" y="206"/>
                  </a:cubicBezTo>
                  <a:cubicBezTo>
                    <a:pt x="2534" y="137"/>
                    <a:pt x="2465" y="92"/>
                    <a:pt x="2397" y="46"/>
                  </a:cubicBezTo>
                  <a:cubicBezTo>
                    <a:pt x="2374" y="23"/>
                    <a:pt x="2328" y="23"/>
                    <a:pt x="2283" y="0"/>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8"/>
            <p:cNvSpPr/>
            <p:nvPr/>
          </p:nvSpPr>
          <p:spPr>
            <a:xfrm>
              <a:off x="6254575" y="2278290"/>
              <a:ext cx="392238" cy="143115"/>
            </a:xfrm>
            <a:custGeom>
              <a:avLst/>
              <a:gdLst/>
              <a:ahLst/>
              <a:cxnLst/>
              <a:rect l="l" t="t" r="r" b="b"/>
              <a:pathLst>
                <a:path w="14016" h="5114" extrusionOk="0">
                  <a:moveTo>
                    <a:pt x="10592" y="1"/>
                  </a:moveTo>
                  <a:cubicBezTo>
                    <a:pt x="10249" y="23"/>
                    <a:pt x="9953" y="46"/>
                    <a:pt x="9656" y="92"/>
                  </a:cubicBezTo>
                  <a:lnTo>
                    <a:pt x="9496" y="138"/>
                  </a:lnTo>
                  <a:lnTo>
                    <a:pt x="9314" y="160"/>
                  </a:lnTo>
                  <a:lnTo>
                    <a:pt x="9131" y="206"/>
                  </a:lnTo>
                  <a:cubicBezTo>
                    <a:pt x="8994" y="229"/>
                    <a:pt x="8834" y="252"/>
                    <a:pt x="8697" y="275"/>
                  </a:cubicBezTo>
                  <a:cubicBezTo>
                    <a:pt x="8538" y="297"/>
                    <a:pt x="8355" y="343"/>
                    <a:pt x="8195" y="389"/>
                  </a:cubicBezTo>
                  <a:cubicBezTo>
                    <a:pt x="8127" y="412"/>
                    <a:pt x="8081" y="412"/>
                    <a:pt x="8013" y="434"/>
                  </a:cubicBezTo>
                  <a:lnTo>
                    <a:pt x="7967" y="457"/>
                  </a:lnTo>
                  <a:lnTo>
                    <a:pt x="7784" y="503"/>
                  </a:lnTo>
                  <a:lnTo>
                    <a:pt x="7510" y="571"/>
                  </a:lnTo>
                  <a:cubicBezTo>
                    <a:pt x="7328" y="617"/>
                    <a:pt x="7145" y="663"/>
                    <a:pt x="6940" y="731"/>
                  </a:cubicBezTo>
                  <a:lnTo>
                    <a:pt x="6734" y="800"/>
                  </a:lnTo>
                  <a:lnTo>
                    <a:pt x="6712" y="822"/>
                  </a:lnTo>
                  <a:cubicBezTo>
                    <a:pt x="6620" y="845"/>
                    <a:pt x="6552" y="868"/>
                    <a:pt x="6460" y="891"/>
                  </a:cubicBezTo>
                  <a:cubicBezTo>
                    <a:pt x="6346" y="936"/>
                    <a:pt x="6232" y="982"/>
                    <a:pt x="6118" y="1028"/>
                  </a:cubicBezTo>
                  <a:cubicBezTo>
                    <a:pt x="6004" y="1051"/>
                    <a:pt x="5890" y="1096"/>
                    <a:pt x="5776" y="1142"/>
                  </a:cubicBezTo>
                  <a:lnTo>
                    <a:pt x="5730" y="1142"/>
                  </a:lnTo>
                  <a:cubicBezTo>
                    <a:pt x="5684" y="1142"/>
                    <a:pt x="5639" y="1142"/>
                    <a:pt x="5616" y="1165"/>
                  </a:cubicBezTo>
                  <a:cubicBezTo>
                    <a:pt x="5502" y="1188"/>
                    <a:pt x="5410" y="1210"/>
                    <a:pt x="5319" y="1256"/>
                  </a:cubicBezTo>
                  <a:lnTo>
                    <a:pt x="5274" y="1256"/>
                  </a:lnTo>
                  <a:lnTo>
                    <a:pt x="5205" y="1279"/>
                  </a:lnTo>
                  <a:cubicBezTo>
                    <a:pt x="5114" y="1325"/>
                    <a:pt x="5045" y="1347"/>
                    <a:pt x="4977" y="1370"/>
                  </a:cubicBezTo>
                  <a:cubicBezTo>
                    <a:pt x="4885" y="1393"/>
                    <a:pt x="4817" y="1416"/>
                    <a:pt x="4749" y="1461"/>
                  </a:cubicBezTo>
                  <a:cubicBezTo>
                    <a:pt x="4497" y="1530"/>
                    <a:pt x="4269" y="1644"/>
                    <a:pt x="4064" y="1758"/>
                  </a:cubicBezTo>
                  <a:lnTo>
                    <a:pt x="3995" y="1781"/>
                  </a:lnTo>
                  <a:lnTo>
                    <a:pt x="3927" y="1827"/>
                  </a:lnTo>
                  <a:lnTo>
                    <a:pt x="3744" y="1895"/>
                  </a:lnTo>
                  <a:cubicBezTo>
                    <a:pt x="3516" y="2009"/>
                    <a:pt x="3288" y="2123"/>
                    <a:pt x="3059" y="2238"/>
                  </a:cubicBezTo>
                  <a:cubicBezTo>
                    <a:pt x="2945" y="2306"/>
                    <a:pt x="2854" y="2374"/>
                    <a:pt x="2740" y="2443"/>
                  </a:cubicBezTo>
                  <a:lnTo>
                    <a:pt x="2694" y="2466"/>
                  </a:lnTo>
                  <a:cubicBezTo>
                    <a:pt x="2626" y="2511"/>
                    <a:pt x="2580" y="2557"/>
                    <a:pt x="2512" y="2580"/>
                  </a:cubicBezTo>
                  <a:cubicBezTo>
                    <a:pt x="2466" y="2603"/>
                    <a:pt x="2443" y="2626"/>
                    <a:pt x="2420" y="2648"/>
                  </a:cubicBezTo>
                  <a:cubicBezTo>
                    <a:pt x="2375" y="2671"/>
                    <a:pt x="2352" y="2717"/>
                    <a:pt x="2329" y="2740"/>
                  </a:cubicBezTo>
                  <a:cubicBezTo>
                    <a:pt x="2306" y="2785"/>
                    <a:pt x="2306" y="2831"/>
                    <a:pt x="2306" y="2877"/>
                  </a:cubicBezTo>
                  <a:lnTo>
                    <a:pt x="2283" y="2899"/>
                  </a:lnTo>
                  <a:lnTo>
                    <a:pt x="2192" y="2968"/>
                  </a:lnTo>
                  <a:lnTo>
                    <a:pt x="2078" y="3036"/>
                  </a:lnTo>
                  <a:lnTo>
                    <a:pt x="2055" y="3082"/>
                  </a:lnTo>
                  <a:cubicBezTo>
                    <a:pt x="1964" y="3128"/>
                    <a:pt x="1895" y="3173"/>
                    <a:pt x="1827" y="3219"/>
                  </a:cubicBezTo>
                  <a:lnTo>
                    <a:pt x="1804" y="3242"/>
                  </a:lnTo>
                  <a:cubicBezTo>
                    <a:pt x="1713" y="3287"/>
                    <a:pt x="1621" y="3356"/>
                    <a:pt x="1553" y="3402"/>
                  </a:cubicBezTo>
                  <a:lnTo>
                    <a:pt x="1485" y="3447"/>
                  </a:lnTo>
                  <a:lnTo>
                    <a:pt x="1439" y="3470"/>
                  </a:lnTo>
                  <a:lnTo>
                    <a:pt x="1348" y="3539"/>
                  </a:lnTo>
                  <a:lnTo>
                    <a:pt x="1302" y="3561"/>
                  </a:lnTo>
                  <a:cubicBezTo>
                    <a:pt x="1165" y="3653"/>
                    <a:pt x="1051" y="3721"/>
                    <a:pt x="914" y="3812"/>
                  </a:cubicBezTo>
                  <a:cubicBezTo>
                    <a:pt x="777" y="3949"/>
                    <a:pt x="617" y="4086"/>
                    <a:pt x="457" y="4246"/>
                  </a:cubicBezTo>
                  <a:cubicBezTo>
                    <a:pt x="412" y="4315"/>
                    <a:pt x="343" y="4383"/>
                    <a:pt x="298" y="4452"/>
                  </a:cubicBezTo>
                  <a:cubicBezTo>
                    <a:pt x="252" y="4497"/>
                    <a:pt x="229" y="4543"/>
                    <a:pt x="183" y="4589"/>
                  </a:cubicBezTo>
                  <a:cubicBezTo>
                    <a:pt x="161" y="4634"/>
                    <a:pt x="138" y="4680"/>
                    <a:pt x="138" y="4725"/>
                  </a:cubicBezTo>
                  <a:cubicBezTo>
                    <a:pt x="138" y="4794"/>
                    <a:pt x="138" y="4817"/>
                    <a:pt x="161" y="4862"/>
                  </a:cubicBezTo>
                  <a:lnTo>
                    <a:pt x="138" y="4862"/>
                  </a:lnTo>
                  <a:cubicBezTo>
                    <a:pt x="69" y="4862"/>
                    <a:pt x="24" y="4908"/>
                    <a:pt x="1" y="4954"/>
                  </a:cubicBezTo>
                  <a:cubicBezTo>
                    <a:pt x="1" y="4999"/>
                    <a:pt x="24" y="5045"/>
                    <a:pt x="47" y="5068"/>
                  </a:cubicBezTo>
                  <a:cubicBezTo>
                    <a:pt x="69" y="5091"/>
                    <a:pt x="92" y="5114"/>
                    <a:pt x="115" y="5114"/>
                  </a:cubicBezTo>
                  <a:lnTo>
                    <a:pt x="435" y="5114"/>
                  </a:lnTo>
                  <a:cubicBezTo>
                    <a:pt x="526" y="5114"/>
                    <a:pt x="640" y="5068"/>
                    <a:pt x="731" y="5045"/>
                  </a:cubicBezTo>
                  <a:cubicBezTo>
                    <a:pt x="868" y="5022"/>
                    <a:pt x="1028" y="4977"/>
                    <a:pt x="1188" y="4954"/>
                  </a:cubicBezTo>
                  <a:cubicBezTo>
                    <a:pt x="1325" y="4908"/>
                    <a:pt x="1439" y="4885"/>
                    <a:pt x="1576" y="4862"/>
                  </a:cubicBezTo>
                  <a:cubicBezTo>
                    <a:pt x="1713" y="4817"/>
                    <a:pt x="1873" y="4794"/>
                    <a:pt x="2009" y="4748"/>
                  </a:cubicBezTo>
                  <a:cubicBezTo>
                    <a:pt x="2146" y="4703"/>
                    <a:pt x="2283" y="4680"/>
                    <a:pt x="2398" y="4657"/>
                  </a:cubicBezTo>
                  <a:lnTo>
                    <a:pt x="2466" y="4634"/>
                  </a:lnTo>
                  <a:cubicBezTo>
                    <a:pt x="2626" y="4589"/>
                    <a:pt x="2786" y="4566"/>
                    <a:pt x="2945" y="4520"/>
                  </a:cubicBezTo>
                  <a:cubicBezTo>
                    <a:pt x="3059" y="4474"/>
                    <a:pt x="3196" y="4429"/>
                    <a:pt x="3333" y="4406"/>
                  </a:cubicBezTo>
                  <a:cubicBezTo>
                    <a:pt x="3607" y="4337"/>
                    <a:pt x="3881" y="4269"/>
                    <a:pt x="4132" y="4201"/>
                  </a:cubicBezTo>
                  <a:cubicBezTo>
                    <a:pt x="4429" y="4109"/>
                    <a:pt x="4726" y="4041"/>
                    <a:pt x="5000" y="3972"/>
                  </a:cubicBezTo>
                  <a:cubicBezTo>
                    <a:pt x="5137" y="3927"/>
                    <a:pt x="5274" y="3904"/>
                    <a:pt x="5410" y="3858"/>
                  </a:cubicBezTo>
                  <a:cubicBezTo>
                    <a:pt x="5502" y="3858"/>
                    <a:pt x="5593" y="3835"/>
                    <a:pt x="5707" y="3812"/>
                  </a:cubicBezTo>
                  <a:lnTo>
                    <a:pt x="5753" y="3790"/>
                  </a:lnTo>
                  <a:cubicBezTo>
                    <a:pt x="5890" y="3767"/>
                    <a:pt x="6072" y="3721"/>
                    <a:pt x="6255" y="3676"/>
                  </a:cubicBezTo>
                  <a:lnTo>
                    <a:pt x="6301" y="3653"/>
                  </a:lnTo>
                  <a:lnTo>
                    <a:pt x="6415" y="3630"/>
                  </a:lnTo>
                  <a:cubicBezTo>
                    <a:pt x="6552" y="3607"/>
                    <a:pt x="6689" y="3561"/>
                    <a:pt x="6826" y="3539"/>
                  </a:cubicBezTo>
                  <a:lnTo>
                    <a:pt x="7100" y="3470"/>
                  </a:lnTo>
                  <a:lnTo>
                    <a:pt x="7236" y="3447"/>
                  </a:lnTo>
                  <a:lnTo>
                    <a:pt x="7533" y="3379"/>
                  </a:lnTo>
                  <a:lnTo>
                    <a:pt x="7853" y="3333"/>
                  </a:lnTo>
                  <a:lnTo>
                    <a:pt x="8104" y="3265"/>
                  </a:lnTo>
                  <a:lnTo>
                    <a:pt x="8264" y="3242"/>
                  </a:lnTo>
                  <a:lnTo>
                    <a:pt x="8469" y="3196"/>
                  </a:lnTo>
                  <a:lnTo>
                    <a:pt x="8674" y="3151"/>
                  </a:lnTo>
                  <a:lnTo>
                    <a:pt x="9040" y="3082"/>
                  </a:lnTo>
                  <a:cubicBezTo>
                    <a:pt x="9222" y="3059"/>
                    <a:pt x="9428" y="3014"/>
                    <a:pt x="9610" y="2991"/>
                  </a:cubicBezTo>
                  <a:lnTo>
                    <a:pt x="9953" y="2922"/>
                  </a:lnTo>
                  <a:cubicBezTo>
                    <a:pt x="10227" y="2877"/>
                    <a:pt x="10478" y="2831"/>
                    <a:pt x="10752" y="2785"/>
                  </a:cubicBezTo>
                  <a:lnTo>
                    <a:pt x="10866" y="2763"/>
                  </a:lnTo>
                  <a:lnTo>
                    <a:pt x="10980" y="2740"/>
                  </a:lnTo>
                  <a:lnTo>
                    <a:pt x="11048" y="2717"/>
                  </a:lnTo>
                  <a:lnTo>
                    <a:pt x="11117" y="2717"/>
                  </a:lnTo>
                  <a:lnTo>
                    <a:pt x="11208" y="2694"/>
                  </a:lnTo>
                  <a:cubicBezTo>
                    <a:pt x="11277" y="2694"/>
                    <a:pt x="11345" y="2671"/>
                    <a:pt x="11391" y="2671"/>
                  </a:cubicBezTo>
                  <a:cubicBezTo>
                    <a:pt x="11573" y="2626"/>
                    <a:pt x="11779" y="2580"/>
                    <a:pt x="11961" y="2557"/>
                  </a:cubicBezTo>
                  <a:lnTo>
                    <a:pt x="11916" y="2534"/>
                  </a:lnTo>
                  <a:lnTo>
                    <a:pt x="11961" y="2534"/>
                  </a:lnTo>
                  <a:cubicBezTo>
                    <a:pt x="12281" y="2466"/>
                    <a:pt x="12578" y="2397"/>
                    <a:pt x="12874" y="2306"/>
                  </a:cubicBezTo>
                  <a:cubicBezTo>
                    <a:pt x="13103" y="2238"/>
                    <a:pt x="13354" y="2169"/>
                    <a:pt x="13582" y="2123"/>
                  </a:cubicBezTo>
                  <a:lnTo>
                    <a:pt x="13605" y="2101"/>
                  </a:lnTo>
                  <a:cubicBezTo>
                    <a:pt x="13696" y="2101"/>
                    <a:pt x="13719" y="2078"/>
                    <a:pt x="13765" y="2078"/>
                  </a:cubicBezTo>
                  <a:cubicBezTo>
                    <a:pt x="13787" y="2055"/>
                    <a:pt x="13833" y="2032"/>
                    <a:pt x="13856" y="2009"/>
                  </a:cubicBezTo>
                  <a:cubicBezTo>
                    <a:pt x="13924" y="1986"/>
                    <a:pt x="13970" y="1918"/>
                    <a:pt x="13993" y="1804"/>
                  </a:cubicBezTo>
                  <a:cubicBezTo>
                    <a:pt x="14016" y="1758"/>
                    <a:pt x="14016" y="1690"/>
                    <a:pt x="13993" y="1644"/>
                  </a:cubicBezTo>
                  <a:cubicBezTo>
                    <a:pt x="13993" y="1553"/>
                    <a:pt x="13993" y="1484"/>
                    <a:pt x="13970" y="1439"/>
                  </a:cubicBezTo>
                  <a:cubicBezTo>
                    <a:pt x="13970" y="1393"/>
                    <a:pt x="13947" y="1370"/>
                    <a:pt x="13947" y="1325"/>
                  </a:cubicBezTo>
                  <a:cubicBezTo>
                    <a:pt x="13924" y="1256"/>
                    <a:pt x="13901" y="1233"/>
                    <a:pt x="13901" y="1188"/>
                  </a:cubicBezTo>
                  <a:cubicBezTo>
                    <a:pt x="13879" y="1142"/>
                    <a:pt x="13856" y="1096"/>
                    <a:pt x="13833" y="1073"/>
                  </a:cubicBezTo>
                  <a:cubicBezTo>
                    <a:pt x="13810" y="1051"/>
                    <a:pt x="13787" y="1028"/>
                    <a:pt x="13765" y="1005"/>
                  </a:cubicBezTo>
                  <a:cubicBezTo>
                    <a:pt x="13742" y="1005"/>
                    <a:pt x="13719" y="1005"/>
                    <a:pt x="13696" y="982"/>
                  </a:cubicBezTo>
                  <a:cubicBezTo>
                    <a:pt x="13673" y="982"/>
                    <a:pt x="13650" y="982"/>
                    <a:pt x="13628" y="959"/>
                  </a:cubicBezTo>
                  <a:lnTo>
                    <a:pt x="13171" y="959"/>
                  </a:lnTo>
                  <a:cubicBezTo>
                    <a:pt x="13125" y="959"/>
                    <a:pt x="13057" y="982"/>
                    <a:pt x="13011" y="982"/>
                  </a:cubicBezTo>
                  <a:lnTo>
                    <a:pt x="12966" y="982"/>
                  </a:lnTo>
                  <a:cubicBezTo>
                    <a:pt x="12783" y="1005"/>
                    <a:pt x="12646" y="1028"/>
                    <a:pt x="12509" y="1028"/>
                  </a:cubicBezTo>
                  <a:cubicBezTo>
                    <a:pt x="12395" y="1051"/>
                    <a:pt x="12281" y="1051"/>
                    <a:pt x="12167" y="1051"/>
                  </a:cubicBezTo>
                  <a:lnTo>
                    <a:pt x="11733" y="1051"/>
                  </a:lnTo>
                  <a:cubicBezTo>
                    <a:pt x="11733" y="1028"/>
                    <a:pt x="11733" y="1005"/>
                    <a:pt x="11756" y="959"/>
                  </a:cubicBezTo>
                  <a:lnTo>
                    <a:pt x="11802" y="845"/>
                  </a:lnTo>
                  <a:cubicBezTo>
                    <a:pt x="11802" y="822"/>
                    <a:pt x="11824" y="754"/>
                    <a:pt x="11847" y="708"/>
                  </a:cubicBezTo>
                  <a:cubicBezTo>
                    <a:pt x="11802" y="663"/>
                    <a:pt x="11779" y="617"/>
                    <a:pt x="11779" y="548"/>
                  </a:cubicBezTo>
                  <a:cubicBezTo>
                    <a:pt x="11756" y="503"/>
                    <a:pt x="11756" y="457"/>
                    <a:pt x="11756" y="412"/>
                  </a:cubicBezTo>
                  <a:cubicBezTo>
                    <a:pt x="11756" y="366"/>
                    <a:pt x="11756" y="343"/>
                    <a:pt x="11733" y="320"/>
                  </a:cubicBezTo>
                  <a:lnTo>
                    <a:pt x="11733" y="229"/>
                  </a:lnTo>
                  <a:cubicBezTo>
                    <a:pt x="11733" y="183"/>
                    <a:pt x="11710" y="115"/>
                    <a:pt x="11710" y="69"/>
                  </a:cubicBezTo>
                  <a:cubicBezTo>
                    <a:pt x="11665" y="46"/>
                    <a:pt x="11596" y="23"/>
                    <a:pt x="11550" y="23"/>
                  </a:cubicBezTo>
                  <a:cubicBezTo>
                    <a:pt x="11505" y="1"/>
                    <a:pt x="11459" y="1"/>
                    <a:pt x="11414"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8"/>
            <p:cNvSpPr/>
            <p:nvPr/>
          </p:nvSpPr>
          <p:spPr>
            <a:xfrm>
              <a:off x="6199640" y="995654"/>
              <a:ext cx="1409800" cy="1393177"/>
            </a:xfrm>
            <a:custGeom>
              <a:avLst/>
              <a:gdLst/>
              <a:ahLst/>
              <a:cxnLst/>
              <a:rect l="l" t="t" r="r" b="b"/>
              <a:pathLst>
                <a:path w="50377" h="49783" extrusionOk="0">
                  <a:moveTo>
                    <a:pt x="8013" y="39739"/>
                  </a:moveTo>
                  <a:lnTo>
                    <a:pt x="8053" y="39799"/>
                  </a:lnTo>
                  <a:lnTo>
                    <a:pt x="8053" y="39799"/>
                  </a:lnTo>
                  <a:cubicBezTo>
                    <a:pt x="8035" y="39779"/>
                    <a:pt x="8024" y="39762"/>
                    <a:pt x="8013" y="39739"/>
                  </a:cubicBezTo>
                  <a:close/>
                  <a:moveTo>
                    <a:pt x="24424" y="1"/>
                  </a:moveTo>
                  <a:cubicBezTo>
                    <a:pt x="24127" y="23"/>
                    <a:pt x="23831" y="46"/>
                    <a:pt x="23534" y="69"/>
                  </a:cubicBezTo>
                  <a:lnTo>
                    <a:pt x="23442" y="69"/>
                  </a:lnTo>
                  <a:lnTo>
                    <a:pt x="23237" y="92"/>
                  </a:lnTo>
                  <a:lnTo>
                    <a:pt x="23054" y="92"/>
                  </a:lnTo>
                  <a:lnTo>
                    <a:pt x="22895" y="115"/>
                  </a:lnTo>
                  <a:lnTo>
                    <a:pt x="22803" y="115"/>
                  </a:lnTo>
                  <a:lnTo>
                    <a:pt x="22598" y="137"/>
                  </a:lnTo>
                  <a:cubicBezTo>
                    <a:pt x="22256" y="160"/>
                    <a:pt x="21959" y="183"/>
                    <a:pt x="21685" y="206"/>
                  </a:cubicBezTo>
                  <a:cubicBezTo>
                    <a:pt x="21571" y="229"/>
                    <a:pt x="21434" y="252"/>
                    <a:pt x="21320" y="274"/>
                  </a:cubicBezTo>
                  <a:lnTo>
                    <a:pt x="21297" y="274"/>
                  </a:lnTo>
                  <a:lnTo>
                    <a:pt x="21183" y="297"/>
                  </a:lnTo>
                  <a:lnTo>
                    <a:pt x="21023" y="320"/>
                  </a:lnTo>
                  <a:lnTo>
                    <a:pt x="20703" y="366"/>
                  </a:lnTo>
                  <a:cubicBezTo>
                    <a:pt x="20384" y="434"/>
                    <a:pt x="20064" y="503"/>
                    <a:pt x="19745" y="571"/>
                  </a:cubicBezTo>
                  <a:cubicBezTo>
                    <a:pt x="19380" y="662"/>
                    <a:pt x="19060" y="731"/>
                    <a:pt x="18718" y="822"/>
                  </a:cubicBezTo>
                  <a:cubicBezTo>
                    <a:pt x="18558" y="868"/>
                    <a:pt x="18375" y="914"/>
                    <a:pt x="18215" y="982"/>
                  </a:cubicBezTo>
                  <a:lnTo>
                    <a:pt x="17964" y="1050"/>
                  </a:lnTo>
                  <a:lnTo>
                    <a:pt x="17759" y="1119"/>
                  </a:lnTo>
                  <a:cubicBezTo>
                    <a:pt x="17531" y="1210"/>
                    <a:pt x="17188" y="1324"/>
                    <a:pt x="16846" y="1461"/>
                  </a:cubicBezTo>
                  <a:lnTo>
                    <a:pt x="16618" y="1553"/>
                  </a:lnTo>
                  <a:lnTo>
                    <a:pt x="16572" y="1575"/>
                  </a:lnTo>
                  <a:cubicBezTo>
                    <a:pt x="16367" y="1667"/>
                    <a:pt x="16161" y="1735"/>
                    <a:pt x="15933" y="1827"/>
                  </a:cubicBezTo>
                  <a:cubicBezTo>
                    <a:pt x="15636" y="1964"/>
                    <a:pt x="15339" y="2100"/>
                    <a:pt x="15043" y="2260"/>
                  </a:cubicBezTo>
                  <a:cubicBezTo>
                    <a:pt x="14906" y="2329"/>
                    <a:pt x="14769" y="2397"/>
                    <a:pt x="14632" y="2466"/>
                  </a:cubicBezTo>
                  <a:cubicBezTo>
                    <a:pt x="14563" y="2466"/>
                    <a:pt x="14518" y="2488"/>
                    <a:pt x="14472" y="2511"/>
                  </a:cubicBezTo>
                  <a:lnTo>
                    <a:pt x="14381" y="2557"/>
                  </a:lnTo>
                  <a:cubicBezTo>
                    <a:pt x="14312" y="2603"/>
                    <a:pt x="14244" y="2625"/>
                    <a:pt x="14175" y="2648"/>
                  </a:cubicBezTo>
                  <a:cubicBezTo>
                    <a:pt x="14084" y="2694"/>
                    <a:pt x="13993" y="2740"/>
                    <a:pt x="13902" y="2785"/>
                  </a:cubicBezTo>
                  <a:cubicBezTo>
                    <a:pt x="13879" y="2762"/>
                    <a:pt x="13856" y="2762"/>
                    <a:pt x="13833" y="2762"/>
                  </a:cubicBezTo>
                  <a:cubicBezTo>
                    <a:pt x="13787" y="2762"/>
                    <a:pt x="13765" y="2762"/>
                    <a:pt x="13742" y="2785"/>
                  </a:cubicBezTo>
                  <a:lnTo>
                    <a:pt x="13559" y="2899"/>
                  </a:lnTo>
                  <a:cubicBezTo>
                    <a:pt x="13468" y="2945"/>
                    <a:pt x="13377" y="2991"/>
                    <a:pt x="13285" y="3036"/>
                  </a:cubicBezTo>
                  <a:cubicBezTo>
                    <a:pt x="13148" y="3128"/>
                    <a:pt x="12988" y="3219"/>
                    <a:pt x="12852" y="3287"/>
                  </a:cubicBezTo>
                  <a:cubicBezTo>
                    <a:pt x="12715" y="3379"/>
                    <a:pt x="12555" y="3470"/>
                    <a:pt x="12418" y="3538"/>
                  </a:cubicBezTo>
                  <a:lnTo>
                    <a:pt x="12304" y="3607"/>
                  </a:lnTo>
                  <a:lnTo>
                    <a:pt x="12007" y="3790"/>
                  </a:lnTo>
                  <a:lnTo>
                    <a:pt x="11642" y="3995"/>
                  </a:lnTo>
                  <a:cubicBezTo>
                    <a:pt x="11482" y="4086"/>
                    <a:pt x="11322" y="4178"/>
                    <a:pt x="11162" y="4269"/>
                  </a:cubicBezTo>
                  <a:cubicBezTo>
                    <a:pt x="10911" y="4429"/>
                    <a:pt x="10660" y="4611"/>
                    <a:pt x="10386" y="4817"/>
                  </a:cubicBezTo>
                  <a:cubicBezTo>
                    <a:pt x="10113" y="5022"/>
                    <a:pt x="9861" y="5273"/>
                    <a:pt x="9633" y="5479"/>
                  </a:cubicBezTo>
                  <a:lnTo>
                    <a:pt x="9610" y="5501"/>
                  </a:lnTo>
                  <a:cubicBezTo>
                    <a:pt x="9542" y="5547"/>
                    <a:pt x="9496" y="5593"/>
                    <a:pt x="9451" y="5638"/>
                  </a:cubicBezTo>
                  <a:cubicBezTo>
                    <a:pt x="9382" y="5707"/>
                    <a:pt x="9314" y="5752"/>
                    <a:pt x="9245" y="5821"/>
                  </a:cubicBezTo>
                  <a:lnTo>
                    <a:pt x="9177" y="5867"/>
                  </a:lnTo>
                  <a:cubicBezTo>
                    <a:pt x="8994" y="6004"/>
                    <a:pt x="8857" y="6118"/>
                    <a:pt x="8697" y="6232"/>
                  </a:cubicBezTo>
                  <a:cubicBezTo>
                    <a:pt x="8446" y="6437"/>
                    <a:pt x="8195" y="6643"/>
                    <a:pt x="7967" y="6848"/>
                  </a:cubicBezTo>
                  <a:lnTo>
                    <a:pt x="7921" y="6917"/>
                  </a:lnTo>
                  <a:cubicBezTo>
                    <a:pt x="7647" y="7145"/>
                    <a:pt x="7396" y="7373"/>
                    <a:pt x="7145" y="7624"/>
                  </a:cubicBezTo>
                  <a:lnTo>
                    <a:pt x="6985" y="7807"/>
                  </a:lnTo>
                  <a:cubicBezTo>
                    <a:pt x="6803" y="7989"/>
                    <a:pt x="6620" y="8172"/>
                    <a:pt x="6460" y="8355"/>
                  </a:cubicBezTo>
                  <a:lnTo>
                    <a:pt x="6346" y="8492"/>
                  </a:lnTo>
                  <a:lnTo>
                    <a:pt x="6324" y="8514"/>
                  </a:lnTo>
                  <a:cubicBezTo>
                    <a:pt x="6301" y="8537"/>
                    <a:pt x="6278" y="8560"/>
                    <a:pt x="6255" y="8606"/>
                  </a:cubicBezTo>
                  <a:cubicBezTo>
                    <a:pt x="6187" y="8674"/>
                    <a:pt x="6118" y="8765"/>
                    <a:pt x="6050" y="8857"/>
                  </a:cubicBezTo>
                  <a:lnTo>
                    <a:pt x="5981" y="8925"/>
                  </a:lnTo>
                  <a:cubicBezTo>
                    <a:pt x="5844" y="9085"/>
                    <a:pt x="5730" y="9222"/>
                    <a:pt x="5616" y="9382"/>
                  </a:cubicBezTo>
                  <a:cubicBezTo>
                    <a:pt x="5570" y="9427"/>
                    <a:pt x="5547" y="9473"/>
                    <a:pt x="5502" y="9519"/>
                  </a:cubicBezTo>
                  <a:lnTo>
                    <a:pt x="5479" y="9564"/>
                  </a:lnTo>
                  <a:lnTo>
                    <a:pt x="5410" y="9656"/>
                  </a:lnTo>
                  <a:lnTo>
                    <a:pt x="5319" y="9793"/>
                  </a:lnTo>
                  <a:lnTo>
                    <a:pt x="5296" y="9815"/>
                  </a:lnTo>
                  <a:cubicBezTo>
                    <a:pt x="5274" y="9861"/>
                    <a:pt x="5228" y="9907"/>
                    <a:pt x="5205" y="9952"/>
                  </a:cubicBezTo>
                  <a:lnTo>
                    <a:pt x="5045" y="10158"/>
                  </a:lnTo>
                  <a:cubicBezTo>
                    <a:pt x="4977" y="10295"/>
                    <a:pt x="4886" y="10409"/>
                    <a:pt x="4794" y="10546"/>
                  </a:cubicBezTo>
                  <a:lnTo>
                    <a:pt x="4863" y="10477"/>
                  </a:lnTo>
                  <a:lnTo>
                    <a:pt x="4726" y="10637"/>
                  </a:lnTo>
                  <a:cubicBezTo>
                    <a:pt x="4657" y="10728"/>
                    <a:pt x="4589" y="10820"/>
                    <a:pt x="4543" y="10934"/>
                  </a:cubicBezTo>
                  <a:cubicBezTo>
                    <a:pt x="4497" y="10979"/>
                    <a:pt x="4452" y="11048"/>
                    <a:pt x="4406" y="11116"/>
                  </a:cubicBezTo>
                  <a:lnTo>
                    <a:pt x="4361" y="11185"/>
                  </a:lnTo>
                  <a:lnTo>
                    <a:pt x="4269" y="11322"/>
                  </a:lnTo>
                  <a:cubicBezTo>
                    <a:pt x="4178" y="11504"/>
                    <a:pt x="4064" y="11664"/>
                    <a:pt x="3950" y="11824"/>
                  </a:cubicBezTo>
                  <a:lnTo>
                    <a:pt x="3858" y="11961"/>
                  </a:lnTo>
                  <a:lnTo>
                    <a:pt x="3767" y="12121"/>
                  </a:lnTo>
                  <a:lnTo>
                    <a:pt x="3721" y="12166"/>
                  </a:lnTo>
                  <a:cubicBezTo>
                    <a:pt x="3562" y="12417"/>
                    <a:pt x="3402" y="12669"/>
                    <a:pt x="3265" y="12920"/>
                  </a:cubicBezTo>
                  <a:cubicBezTo>
                    <a:pt x="3105" y="13194"/>
                    <a:pt x="2945" y="13490"/>
                    <a:pt x="2786" y="13764"/>
                  </a:cubicBezTo>
                  <a:cubicBezTo>
                    <a:pt x="2626" y="14084"/>
                    <a:pt x="2512" y="14358"/>
                    <a:pt x="2398" y="14632"/>
                  </a:cubicBezTo>
                  <a:cubicBezTo>
                    <a:pt x="2329" y="14768"/>
                    <a:pt x="2261" y="14928"/>
                    <a:pt x="2192" y="15065"/>
                  </a:cubicBezTo>
                  <a:cubicBezTo>
                    <a:pt x="2124" y="15202"/>
                    <a:pt x="2055" y="15362"/>
                    <a:pt x="1987" y="15522"/>
                  </a:cubicBezTo>
                  <a:cubicBezTo>
                    <a:pt x="1964" y="15613"/>
                    <a:pt x="1918" y="15681"/>
                    <a:pt x="1895" y="15773"/>
                  </a:cubicBezTo>
                  <a:lnTo>
                    <a:pt x="1804" y="15978"/>
                  </a:lnTo>
                  <a:cubicBezTo>
                    <a:pt x="1736" y="16138"/>
                    <a:pt x="1690" y="16298"/>
                    <a:pt x="1621" y="16458"/>
                  </a:cubicBezTo>
                  <a:cubicBezTo>
                    <a:pt x="1553" y="16640"/>
                    <a:pt x="1485" y="16800"/>
                    <a:pt x="1439" y="17005"/>
                  </a:cubicBezTo>
                  <a:lnTo>
                    <a:pt x="1370" y="17142"/>
                  </a:lnTo>
                  <a:lnTo>
                    <a:pt x="1279" y="17462"/>
                  </a:lnTo>
                  <a:lnTo>
                    <a:pt x="1233" y="17599"/>
                  </a:lnTo>
                  <a:cubicBezTo>
                    <a:pt x="1188" y="17736"/>
                    <a:pt x="1142" y="17850"/>
                    <a:pt x="1119" y="17964"/>
                  </a:cubicBezTo>
                  <a:cubicBezTo>
                    <a:pt x="1074" y="18124"/>
                    <a:pt x="1028" y="18284"/>
                    <a:pt x="1005" y="18443"/>
                  </a:cubicBezTo>
                  <a:cubicBezTo>
                    <a:pt x="960" y="18580"/>
                    <a:pt x="937" y="18694"/>
                    <a:pt x="891" y="18809"/>
                  </a:cubicBezTo>
                  <a:lnTo>
                    <a:pt x="868" y="18900"/>
                  </a:lnTo>
                  <a:cubicBezTo>
                    <a:pt x="823" y="19082"/>
                    <a:pt x="777" y="19242"/>
                    <a:pt x="731" y="19425"/>
                  </a:cubicBezTo>
                  <a:cubicBezTo>
                    <a:pt x="708" y="19585"/>
                    <a:pt x="663" y="19722"/>
                    <a:pt x="617" y="19881"/>
                  </a:cubicBezTo>
                  <a:lnTo>
                    <a:pt x="594" y="20018"/>
                  </a:lnTo>
                  <a:cubicBezTo>
                    <a:pt x="549" y="20132"/>
                    <a:pt x="526" y="20247"/>
                    <a:pt x="503" y="20383"/>
                  </a:cubicBezTo>
                  <a:cubicBezTo>
                    <a:pt x="480" y="20543"/>
                    <a:pt x="435" y="20703"/>
                    <a:pt x="412" y="20863"/>
                  </a:cubicBezTo>
                  <a:lnTo>
                    <a:pt x="412" y="20931"/>
                  </a:lnTo>
                  <a:cubicBezTo>
                    <a:pt x="389" y="21068"/>
                    <a:pt x="366" y="21205"/>
                    <a:pt x="343" y="21342"/>
                  </a:cubicBezTo>
                  <a:cubicBezTo>
                    <a:pt x="320" y="21548"/>
                    <a:pt x="298" y="21730"/>
                    <a:pt x="275" y="21936"/>
                  </a:cubicBezTo>
                  <a:lnTo>
                    <a:pt x="275" y="21958"/>
                  </a:lnTo>
                  <a:lnTo>
                    <a:pt x="252" y="22027"/>
                  </a:lnTo>
                  <a:cubicBezTo>
                    <a:pt x="229" y="22164"/>
                    <a:pt x="229" y="22301"/>
                    <a:pt x="206" y="22438"/>
                  </a:cubicBezTo>
                  <a:lnTo>
                    <a:pt x="183" y="22620"/>
                  </a:lnTo>
                  <a:cubicBezTo>
                    <a:pt x="183" y="22712"/>
                    <a:pt x="161" y="22803"/>
                    <a:pt x="161" y="22894"/>
                  </a:cubicBezTo>
                  <a:cubicBezTo>
                    <a:pt x="138" y="22986"/>
                    <a:pt x="138" y="23077"/>
                    <a:pt x="138" y="23191"/>
                  </a:cubicBezTo>
                  <a:lnTo>
                    <a:pt x="115" y="23282"/>
                  </a:lnTo>
                  <a:cubicBezTo>
                    <a:pt x="92" y="23351"/>
                    <a:pt x="92" y="23419"/>
                    <a:pt x="69" y="23488"/>
                  </a:cubicBezTo>
                  <a:cubicBezTo>
                    <a:pt x="47" y="23670"/>
                    <a:pt x="24" y="23853"/>
                    <a:pt x="24" y="24036"/>
                  </a:cubicBezTo>
                  <a:cubicBezTo>
                    <a:pt x="1" y="24332"/>
                    <a:pt x="1" y="24606"/>
                    <a:pt x="1" y="24880"/>
                  </a:cubicBezTo>
                  <a:lnTo>
                    <a:pt x="1" y="25085"/>
                  </a:lnTo>
                  <a:cubicBezTo>
                    <a:pt x="1" y="25428"/>
                    <a:pt x="24" y="25770"/>
                    <a:pt x="24" y="26158"/>
                  </a:cubicBezTo>
                  <a:lnTo>
                    <a:pt x="24" y="26295"/>
                  </a:lnTo>
                  <a:lnTo>
                    <a:pt x="47" y="26409"/>
                  </a:lnTo>
                  <a:cubicBezTo>
                    <a:pt x="47" y="26592"/>
                    <a:pt x="47" y="26775"/>
                    <a:pt x="47" y="26934"/>
                  </a:cubicBezTo>
                  <a:cubicBezTo>
                    <a:pt x="47" y="27071"/>
                    <a:pt x="69" y="27185"/>
                    <a:pt x="69" y="27322"/>
                  </a:cubicBezTo>
                  <a:lnTo>
                    <a:pt x="69" y="27436"/>
                  </a:lnTo>
                  <a:cubicBezTo>
                    <a:pt x="92" y="27779"/>
                    <a:pt x="138" y="28121"/>
                    <a:pt x="183" y="28509"/>
                  </a:cubicBezTo>
                  <a:lnTo>
                    <a:pt x="206" y="28669"/>
                  </a:lnTo>
                  <a:lnTo>
                    <a:pt x="229" y="28715"/>
                  </a:lnTo>
                  <a:cubicBezTo>
                    <a:pt x="252" y="28966"/>
                    <a:pt x="298" y="29217"/>
                    <a:pt x="366" y="29468"/>
                  </a:cubicBezTo>
                  <a:lnTo>
                    <a:pt x="457" y="29879"/>
                  </a:lnTo>
                  <a:cubicBezTo>
                    <a:pt x="549" y="30335"/>
                    <a:pt x="663" y="30815"/>
                    <a:pt x="777" y="31271"/>
                  </a:cubicBezTo>
                  <a:cubicBezTo>
                    <a:pt x="800" y="31385"/>
                    <a:pt x="823" y="31499"/>
                    <a:pt x="868" y="31614"/>
                  </a:cubicBezTo>
                  <a:lnTo>
                    <a:pt x="914" y="31750"/>
                  </a:lnTo>
                  <a:cubicBezTo>
                    <a:pt x="960" y="31887"/>
                    <a:pt x="1005" y="32047"/>
                    <a:pt x="1051" y="32207"/>
                  </a:cubicBezTo>
                  <a:cubicBezTo>
                    <a:pt x="1142" y="32504"/>
                    <a:pt x="1233" y="32800"/>
                    <a:pt x="1348" y="33074"/>
                  </a:cubicBezTo>
                  <a:lnTo>
                    <a:pt x="1439" y="33394"/>
                  </a:lnTo>
                  <a:cubicBezTo>
                    <a:pt x="1507" y="33576"/>
                    <a:pt x="1576" y="33759"/>
                    <a:pt x="1644" y="33965"/>
                  </a:cubicBezTo>
                  <a:lnTo>
                    <a:pt x="1713" y="34147"/>
                  </a:lnTo>
                  <a:lnTo>
                    <a:pt x="1781" y="34284"/>
                  </a:lnTo>
                  <a:cubicBezTo>
                    <a:pt x="1827" y="34467"/>
                    <a:pt x="1895" y="34649"/>
                    <a:pt x="1987" y="34832"/>
                  </a:cubicBezTo>
                  <a:cubicBezTo>
                    <a:pt x="2238" y="35517"/>
                    <a:pt x="2512" y="36110"/>
                    <a:pt x="2786" y="36635"/>
                  </a:cubicBezTo>
                  <a:lnTo>
                    <a:pt x="2831" y="36726"/>
                  </a:lnTo>
                  <a:cubicBezTo>
                    <a:pt x="2945" y="36955"/>
                    <a:pt x="3082" y="37229"/>
                    <a:pt x="3242" y="37457"/>
                  </a:cubicBezTo>
                  <a:lnTo>
                    <a:pt x="3470" y="37776"/>
                  </a:lnTo>
                  <a:cubicBezTo>
                    <a:pt x="3584" y="37913"/>
                    <a:pt x="3676" y="38073"/>
                    <a:pt x="3790" y="38233"/>
                  </a:cubicBezTo>
                  <a:cubicBezTo>
                    <a:pt x="3858" y="38301"/>
                    <a:pt x="3904" y="38393"/>
                    <a:pt x="3972" y="38484"/>
                  </a:cubicBezTo>
                  <a:lnTo>
                    <a:pt x="4018" y="38575"/>
                  </a:lnTo>
                  <a:lnTo>
                    <a:pt x="4064" y="38621"/>
                  </a:lnTo>
                  <a:cubicBezTo>
                    <a:pt x="4132" y="38758"/>
                    <a:pt x="4224" y="38872"/>
                    <a:pt x="4338" y="39009"/>
                  </a:cubicBezTo>
                  <a:cubicBezTo>
                    <a:pt x="4429" y="39123"/>
                    <a:pt x="4520" y="39260"/>
                    <a:pt x="4612" y="39374"/>
                  </a:cubicBezTo>
                  <a:cubicBezTo>
                    <a:pt x="4612" y="39443"/>
                    <a:pt x="4634" y="39488"/>
                    <a:pt x="4657" y="39534"/>
                  </a:cubicBezTo>
                  <a:cubicBezTo>
                    <a:pt x="4680" y="39602"/>
                    <a:pt x="4703" y="39648"/>
                    <a:pt x="4726" y="39694"/>
                  </a:cubicBezTo>
                  <a:cubicBezTo>
                    <a:pt x="4771" y="39785"/>
                    <a:pt x="4817" y="39853"/>
                    <a:pt x="4863" y="39945"/>
                  </a:cubicBezTo>
                  <a:cubicBezTo>
                    <a:pt x="4977" y="40127"/>
                    <a:pt x="5091" y="40310"/>
                    <a:pt x="5251" y="40538"/>
                  </a:cubicBezTo>
                  <a:cubicBezTo>
                    <a:pt x="5388" y="40721"/>
                    <a:pt x="5547" y="40903"/>
                    <a:pt x="5662" y="41086"/>
                  </a:cubicBezTo>
                  <a:lnTo>
                    <a:pt x="5753" y="41177"/>
                  </a:lnTo>
                  <a:lnTo>
                    <a:pt x="5799" y="41223"/>
                  </a:lnTo>
                  <a:lnTo>
                    <a:pt x="5844" y="41269"/>
                  </a:lnTo>
                  <a:lnTo>
                    <a:pt x="5890" y="41337"/>
                  </a:lnTo>
                  <a:lnTo>
                    <a:pt x="6004" y="41474"/>
                  </a:lnTo>
                  <a:lnTo>
                    <a:pt x="6050" y="41497"/>
                  </a:lnTo>
                  <a:lnTo>
                    <a:pt x="6072" y="41543"/>
                  </a:lnTo>
                  <a:cubicBezTo>
                    <a:pt x="6118" y="41588"/>
                    <a:pt x="6118" y="41588"/>
                    <a:pt x="6141" y="41611"/>
                  </a:cubicBezTo>
                  <a:cubicBezTo>
                    <a:pt x="6164" y="41634"/>
                    <a:pt x="6209" y="41657"/>
                    <a:pt x="6255" y="41679"/>
                  </a:cubicBezTo>
                  <a:cubicBezTo>
                    <a:pt x="6346" y="41771"/>
                    <a:pt x="6438" y="41885"/>
                    <a:pt x="6552" y="41976"/>
                  </a:cubicBezTo>
                  <a:cubicBezTo>
                    <a:pt x="6757" y="42204"/>
                    <a:pt x="6985" y="42433"/>
                    <a:pt x="7237" y="42661"/>
                  </a:cubicBezTo>
                  <a:cubicBezTo>
                    <a:pt x="7373" y="42775"/>
                    <a:pt x="7488" y="42889"/>
                    <a:pt x="7625" y="42980"/>
                  </a:cubicBezTo>
                  <a:cubicBezTo>
                    <a:pt x="7739" y="43072"/>
                    <a:pt x="7853" y="43163"/>
                    <a:pt x="7990" y="43232"/>
                  </a:cubicBezTo>
                  <a:cubicBezTo>
                    <a:pt x="8035" y="43277"/>
                    <a:pt x="8104" y="43300"/>
                    <a:pt x="8150" y="43346"/>
                  </a:cubicBezTo>
                  <a:lnTo>
                    <a:pt x="8241" y="43391"/>
                  </a:lnTo>
                  <a:lnTo>
                    <a:pt x="8332" y="43460"/>
                  </a:lnTo>
                  <a:lnTo>
                    <a:pt x="8378" y="43505"/>
                  </a:lnTo>
                  <a:cubicBezTo>
                    <a:pt x="8492" y="43574"/>
                    <a:pt x="8583" y="43620"/>
                    <a:pt x="8652" y="43688"/>
                  </a:cubicBezTo>
                  <a:cubicBezTo>
                    <a:pt x="8766" y="43779"/>
                    <a:pt x="8903" y="43871"/>
                    <a:pt x="9017" y="43939"/>
                  </a:cubicBezTo>
                  <a:lnTo>
                    <a:pt x="9222" y="44076"/>
                  </a:lnTo>
                  <a:lnTo>
                    <a:pt x="9428" y="44213"/>
                  </a:lnTo>
                  <a:cubicBezTo>
                    <a:pt x="9496" y="44259"/>
                    <a:pt x="9565" y="44304"/>
                    <a:pt x="9633" y="44350"/>
                  </a:cubicBezTo>
                  <a:lnTo>
                    <a:pt x="9679" y="44396"/>
                  </a:lnTo>
                  <a:cubicBezTo>
                    <a:pt x="9839" y="44487"/>
                    <a:pt x="9998" y="44601"/>
                    <a:pt x="10158" y="44692"/>
                  </a:cubicBezTo>
                  <a:cubicBezTo>
                    <a:pt x="10364" y="44829"/>
                    <a:pt x="10569" y="44943"/>
                    <a:pt x="10752" y="45080"/>
                  </a:cubicBezTo>
                  <a:lnTo>
                    <a:pt x="10820" y="45149"/>
                  </a:lnTo>
                  <a:cubicBezTo>
                    <a:pt x="10911" y="45195"/>
                    <a:pt x="10980" y="45240"/>
                    <a:pt x="11048" y="45309"/>
                  </a:cubicBezTo>
                  <a:cubicBezTo>
                    <a:pt x="11094" y="45332"/>
                    <a:pt x="11162" y="45377"/>
                    <a:pt x="11231" y="45400"/>
                  </a:cubicBezTo>
                  <a:lnTo>
                    <a:pt x="11345" y="45468"/>
                  </a:lnTo>
                  <a:cubicBezTo>
                    <a:pt x="11414" y="45514"/>
                    <a:pt x="11505" y="45560"/>
                    <a:pt x="11596" y="45605"/>
                  </a:cubicBezTo>
                  <a:cubicBezTo>
                    <a:pt x="11710" y="45651"/>
                    <a:pt x="11824" y="45697"/>
                    <a:pt x="11961" y="45720"/>
                  </a:cubicBezTo>
                  <a:cubicBezTo>
                    <a:pt x="12053" y="45742"/>
                    <a:pt x="12167" y="45765"/>
                    <a:pt x="12281" y="45765"/>
                  </a:cubicBezTo>
                  <a:lnTo>
                    <a:pt x="12509" y="45765"/>
                  </a:lnTo>
                  <a:cubicBezTo>
                    <a:pt x="12669" y="45765"/>
                    <a:pt x="12829" y="45742"/>
                    <a:pt x="12988" y="45742"/>
                  </a:cubicBezTo>
                  <a:cubicBezTo>
                    <a:pt x="13148" y="45742"/>
                    <a:pt x="13285" y="45765"/>
                    <a:pt x="13422" y="45788"/>
                  </a:cubicBezTo>
                  <a:lnTo>
                    <a:pt x="13559" y="45811"/>
                  </a:lnTo>
                  <a:lnTo>
                    <a:pt x="13628" y="45811"/>
                  </a:lnTo>
                  <a:cubicBezTo>
                    <a:pt x="13673" y="45902"/>
                    <a:pt x="13696" y="45971"/>
                    <a:pt x="13696" y="46062"/>
                  </a:cubicBezTo>
                  <a:lnTo>
                    <a:pt x="13696" y="46153"/>
                  </a:lnTo>
                  <a:cubicBezTo>
                    <a:pt x="13719" y="46176"/>
                    <a:pt x="13719" y="46199"/>
                    <a:pt x="13719" y="46245"/>
                  </a:cubicBezTo>
                  <a:cubicBezTo>
                    <a:pt x="13719" y="46290"/>
                    <a:pt x="13719" y="46336"/>
                    <a:pt x="13742" y="46381"/>
                  </a:cubicBezTo>
                  <a:cubicBezTo>
                    <a:pt x="13742" y="46473"/>
                    <a:pt x="13787" y="46518"/>
                    <a:pt x="13856" y="46610"/>
                  </a:cubicBezTo>
                  <a:cubicBezTo>
                    <a:pt x="13924" y="46701"/>
                    <a:pt x="14061" y="46747"/>
                    <a:pt x="14153" y="46769"/>
                  </a:cubicBezTo>
                  <a:cubicBezTo>
                    <a:pt x="14267" y="46792"/>
                    <a:pt x="14381" y="46792"/>
                    <a:pt x="14495" y="46815"/>
                  </a:cubicBezTo>
                  <a:lnTo>
                    <a:pt x="14860" y="46815"/>
                  </a:lnTo>
                  <a:lnTo>
                    <a:pt x="14906" y="46792"/>
                  </a:lnTo>
                  <a:lnTo>
                    <a:pt x="15568" y="46792"/>
                  </a:lnTo>
                  <a:cubicBezTo>
                    <a:pt x="15613" y="46815"/>
                    <a:pt x="15636" y="46815"/>
                    <a:pt x="15659" y="46815"/>
                  </a:cubicBezTo>
                  <a:cubicBezTo>
                    <a:pt x="15682" y="46838"/>
                    <a:pt x="15728" y="46838"/>
                    <a:pt x="15773" y="46838"/>
                  </a:cubicBezTo>
                  <a:cubicBezTo>
                    <a:pt x="15842" y="46861"/>
                    <a:pt x="15864" y="46861"/>
                    <a:pt x="15887" y="46861"/>
                  </a:cubicBezTo>
                  <a:lnTo>
                    <a:pt x="16001" y="46861"/>
                  </a:lnTo>
                  <a:cubicBezTo>
                    <a:pt x="16047" y="46838"/>
                    <a:pt x="16116" y="46815"/>
                    <a:pt x="16138" y="46792"/>
                  </a:cubicBezTo>
                  <a:cubicBezTo>
                    <a:pt x="16207" y="46724"/>
                    <a:pt x="16253" y="46701"/>
                    <a:pt x="16275" y="46678"/>
                  </a:cubicBezTo>
                  <a:cubicBezTo>
                    <a:pt x="16321" y="46610"/>
                    <a:pt x="16367" y="46541"/>
                    <a:pt x="16412" y="46473"/>
                  </a:cubicBezTo>
                  <a:cubicBezTo>
                    <a:pt x="16458" y="46381"/>
                    <a:pt x="16526" y="46245"/>
                    <a:pt x="16572" y="46085"/>
                  </a:cubicBezTo>
                  <a:cubicBezTo>
                    <a:pt x="16595" y="45948"/>
                    <a:pt x="16618" y="45788"/>
                    <a:pt x="16618" y="45628"/>
                  </a:cubicBezTo>
                  <a:lnTo>
                    <a:pt x="16618" y="45583"/>
                  </a:lnTo>
                  <a:cubicBezTo>
                    <a:pt x="16618" y="45468"/>
                    <a:pt x="16618" y="45354"/>
                    <a:pt x="16595" y="45263"/>
                  </a:cubicBezTo>
                  <a:cubicBezTo>
                    <a:pt x="16572" y="45217"/>
                    <a:pt x="16549" y="45149"/>
                    <a:pt x="16481" y="45080"/>
                  </a:cubicBezTo>
                  <a:cubicBezTo>
                    <a:pt x="16435" y="45058"/>
                    <a:pt x="16389" y="45035"/>
                    <a:pt x="16367" y="45012"/>
                  </a:cubicBezTo>
                  <a:cubicBezTo>
                    <a:pt x="16275" y="44966"/>
                    <a:pt x="16207" y="44943"/>
                    <a:pt x="16116" y="44921"/>
                  </a:cubicBezTo>
                  <a:lnTo>
                    <a:pt x="15864" y="44829"/>
                  </a:lnTo>
                  <a:lnTo>
                    <a:pt x="15773" y="44807"/>
                  </a:lnTo>
                  <a:cubicBezTo>
                    <a:pt x="15636" y="44761"/>
                    <a:pt x="15499" y="44715"/>
                    <a:pt x="15339" y="44670"/>
                  </a:cubicBezTo>
                  <a:cubicBezTo>
                    <a:pt x="15203" y="44624"/>
                    <a:pt x="15088" y="44601"/>
                    <a:pt x="14997" y="44555"/>
                  </a:cubicBezTo>
                  <a:cubicBezTo>
                    <a:pt x="14723" y="44441"/>
                    <a:pt x="14472" y="44304"/>
                    <a:pt x="14244" y="44190"/>
                  </a:cubicBezTo>
                  <a:lnTo>
                    <a:pt x="14175" y="44145"/>
                  </a:lnTo>
                  <a:cubicBezTo>
                    <a:pt x="14061" y="44076"/>
                    <a:pt x="13947" y="44030"/>
                    <a:pt x="13833" y="43985"/>
                  </a:cubicBezTo>
                  <a:lnTo>
                    <a:pt x="13719" y="43916"/>
                  </a:lnTo>
                  <a:cubicBezTo>
                    <a:pt x="13628" y="43871"/>
                    <a:pt x="13513" y="43825"/>
                    <a:pt x="13422" y="43779"/>
                  </a:cubicBezTo>
                  <a:cubicBezTo>
                    <a:pt x="13308" y="43711"/>
                    <a:pt x="13194" y="43665"/>
                    <a:pt x="13080" y="43597"/>
                  </a:cubicBezTo>
                  <a:cubicBezTo>
                    <a:pt x="13011" y="43551"/>
                    <a:pt x="12943" y="43528"/>
                    <a:pt x="12874" y="43483"/>
                  </a:cubicBezTo>
                  <a:cubicBezTo>
                    <a:pt x="12829" y="43460"/>
                    <a:pt x="12760" y="43437"/>
                    <a:pt x="12715" y="43414"/>
                  </a:cubicBezTo>
                  <a:cubicBezTo>
                    <a:pt x="12441" y="43277"/>
                    <a:pt x="12190" y="43140"/>
                    <a:pt x="11939" y="43003"/>
                  </a:cubicBezTo>
                  <a:cubicBezTo>
                    <a:pt x="11847" y="42980"/>
                    <a:pt x="11779" y="42935"/>
                    <a:pt x="11710" y="42912"/>
                  </a:cubicBezTo>
                  <a:lnTo>
                    <a:pt x="11665" y="42889"/>
                  </a:lnTo>
                  <a:lnTo>
                    <a:pt x="11573" y="42844"/>
                  </a:lnTo>
                  <a:lnTo>
                    <a:pt x="11391" y="42752"/>
                  </a:lnTo>
                  <a:cubicBezTo>
                    <a:pt x="11254" y="42684"/>
                    <a:pt x="11140" y="42615"/>
                    <a:pt x="11026" y="42547"/>
                  </a:cubicBezTo>
                  <a:lnTo>
                    <a:pt x="10980" y="42501"/>
                  </a:lnTo>
                  <a:cubicBezTo>
                    <a:pt x="10889" y="42456"/>
                    <a:pt x="10797" y="42387"/>
                    <a:pt x="10729" y="42341"/>
                  </a:cubicBezTo>
                  <a:lnTo>
                    <a:pt x="10592" y="42227"/>
                  </a:lnTo>
                  <a:lnTo>
                    <a:pt x="10455" y="42136"/>
                  </a:lnTo>
                  <a:cubicBezTo>
                    <a:pt x="10318" y="42045"/>
                    <a:pt x="10181" y="41953"/>
                    <a:pt x="10067" y="41839"/>
                  </a:cubicBezTo>
                  <a:cubicBezTo>
                    <a:pt x="9976" y="41771"/>
                    <a:pt x="9884" y="41725"/>
                    <a:pt x="9816" y="41634"/>
                  </a:cubicBezTo>
                  <a:cubicBezTo>
                    <a:pt x="9724" y="41565"/>
                    <a:pt x="9656" y="41497"/>
                    <a:pt x="9565" y="41428"/>
                  </a:cubicBezTo>
                  <a:cubicBezTo>
                    <a:pt x="9473" y="41360"/>
                    <a:pt x="9382" y="41269"/>
                    <a:pt x="9291" y="41200"/>
                  </a:cubicBezTo>
                  <a:cubicBezTo>
                    <a:pt x="9222" y="41132"/>
                    <a:pt x="9177" y="41063"/>
                    <a:pt x="9108" y="40995"/>
                  </a:cubicBezTo>
                  <a:lnTo>
                    <a:pt x="9063" y="40949"/>
                  </a:lnTo>
                  <a:lnTo>
                    <a:pt x="8811" y="40675"/>
                  </a:lnTo>
                  <a:cubicBezTo>
                    <a:pt x="8606" y="40424"/>
                    <a:pt x="8332" y="40150"/>
                    <a:pt x="8127" y="39876"/>
                  </a:cubicBezTo>
                  <a:cubicBezTo>
                    <a:pt x="8094" y="39843"/>
                    <a:pt x="8071" y="39821"/>
                    <a:pt x="8054" y="39801"/>
                  </a:cubicBezTo>
                  <a:lnTo>
                    <a:pt x="8054" y="39801"/>
                  </a:lnTo>
                  <a:lnTo>
                    <a:pt x="7990" y="39694"/>
                  </a:lnTo>
                  <a:cubicBezTo>
                    <a:pt x="7784" y="39443"/>
                    <a:pt x="7602" y="39214"/>
                    <a:pt x="7442" y="38963"/>
                  </a:cubicBezTo>
                  <a:cubicBezTo>
                    <a:pt x="7259" y="38689"/>
                    <a:pt x="7100" y="38415"/>
                    <a:pt x="6985" y="38142"/>
                  </a:cubicBezTo>
                  <a:cubicBezTo>
                    <a:pt x="6940" y="38027"/>
                    <a:pt x="6894" y="37913"/>
                    <a:pt x="6848" y="37822"/>
                  </a:cubicBezTo>
                  <a:lnTo>
                    <a:pt x="6826" y="37708"/>
                  </a:lnTo>
                  <a:cubicBezTo>
                    <a:pt x="6780" y="37639"/>
                    <a:pt x="6757" y="37548"/>
                    <a:pt x="6712" y="37457"/>
                  </a:cubicBezTo>
                  <a:lnTo>
                    <a:pt x="6666" y="37343"/>
                  </a:lnTo>
                  <a:cubicBezTo>
                    <a:pt x="6597" y="37114"/>
                    <a:pt x="6506" y="36909"/>
                    <a:pt x="6460" y="36704"/>
                  </a:cubicBezTo>
                  <a:cubicBezTo>
                    <a:pt x="6346" y="36247"/>
                    <a:pt x="6278" y="35768"/>
                    <a:pt x="6209" y="35357"/>
                  </a:cubicBezTo>
                  <a:lnTo>
                    <a:pt x="6187" y="35174"/>
                  </a:lnTo>
                  <a:cubicBezTo>
                    <a:pt x="6164" y="34946"/>
                    <a:pt x="6141" y="34672"/>
                    <a:pt x="6141" y="34398"/>
                  </a:cubicBezTo>
                  <a:lnTo>
                    <a:pt x="6141" y="34375"/>
                  </a:lnTo>
                  <a:cubicBezTo>
                    <a:pt x="6164" y="34079"/>
                    <a:pt x="6164" y="33828"/>
                    <a:pt x="6209" y="33576"/>
                  </a:cubicBezTo>
                  <a:cubicBezTo>
                    <a:pt x="6232" y="33348"/>
                    <a:pt x="6278" y="33097"/>
                    <a:pt x="6324" y="32869"/>
                  </a:cubicBezTo>
                  <a:cubicBezTo>
                    <a:pt x="6392" y="32595"/>
                    <a:pt x="6460" y="32344"/>
                    <a:pt x="6529" y="32093"/>
                  </a:cubicBezTo>
                  <a:cubicBezTo>
                    <a:pt x="6597" y="31865"/>
                    <a:pt x="6689" y="31636"/>
                    <a:pt x="6780" y="31408"/>
                  </a:cubicBezTo>
                  <a:lnTo>
                    <a:pt x="6803" y="31340"/>
                  </a:lnTo>
                  <a:cubicBezTo>
                    <a:pt x="6871" y="31157"/>
                    <a:pt x="6917" y="30974"/>
                    <a:pt x="6985" y="30815"/>
                  </a:cubicBezTo>
                  <a:lnTo>
                    <a:pt x="7008" y="30792"/>
                  </a:lnTo>
                  <a:cubicBezTo>
                    <a:pt x="7145" y="30449"/>
                    <a:pt x="7328" y="30107"/>
                    <a:pt x="7602" y="29719"/>
                  </a:cubicBezTo>
                  <a:cubicBezTo>
                    <a:pt x="7853" y="29308"/>
                    <a:pt x="8081" y="28966"/>
                    <a:pt x="8309" y="28669"/>
                  </a:cubicBezTo>
                  <a:lnTo>
                    <a:pt x="8446" y="28532"/>
                  </a:lnTo>
                  <a:cubicBezTo>
                    <a:pt x="8583" y="28327"/>
                    <a:pt x="8743" y="28144"/>
                    <a:pt x="8903" y="27961"/>
                  </a:cubicBezTo>
                  <a:lnTo>
                    <a:pt x="9085" y="27733"/>
                  </a:lnTo>
                  <a:cubicBezTo>
                    <a:pt x="9199" y="27573"/>
                    <a:pt x="9336" y="27414"/>
                    <a:pt x="9496" y="27254"/>
                  </a:cubicBezTo>
                  <a:cubicBezTo>
                    <a:pt x="9588" y="27117"/>
                    <a:pt x="9702" y="27003"/>
                    <a:pt x="9816" y="26866"/>
                  </a:cubicBezTo>
                  <a:lnTo>
                    <a:pt x="9930" y="26752"/>
                  </a:lnTo>
                  <a:lnTo>
                    <a:pt x="9953" y="26706"/>
                  </a:lnTo>
                  <a:cubicBezTo>
                    <a:pt x="10021" y="26638"/>
                    <a:pt x="10067" y="26569"/>
                    <a:pt x="10135" y="26523"/>
                  </a:cubicBezTo>
                  <a:lnTo>
                    <a:pt x="10227" y="26387"/>
                  </a:lnTo>
                  <a:lnTo>
                    <a:pt x="10318" y="26295"/>
                  </a:lnTo>
                  <a:cubicBezTo>
                    <a:pt x="10455" y="26113"/>
                    <a:pt x="10569" y="25953"/>
                    <a:pt x="10706" y="25793"/>
                  </a:cubicBezTo>
                  <a:lnTo>
                    <a:pt x="10820" y="25679"/>
                  </a:lnTo>
                  <a:cubicBezTo>
                    <a:pt x="10934" y="25542"/>
                    <a:pt x="11071" y="25382"/>
                    <a:pt x="11185" y="25245"/>
                  </a:cubicBezTo>
                  <a:cubicBezTo>
                    <a:pt x="11254" y="25154"/>
                    <a:pt x="11345" y="25040"/>
                    <a:pt x="11414" y="24926"/>
                  </a:cubicBezTo>
                  <a:cubicBezTo>
                    <a:pt x="11436" y="24903"/>
                    <a:pt x="11459" y="24857"/>
                    <a:pt x="11482" y="24834"/>
                  </a:cubicBezTo>
                  <a:cubicBezTo>
                    <a:pt x="11505" y="24789"/>
                    <a:pt x="11528" y="24743"/>
                    <a:pt x="11573" y="24720"/>
                  </a:cubicBezTo>
                  <a:lnTo>
                    <a:pt x="11687" y="24561"/>
                  </a:lnTo>
                  <a:cubicBezTo>
                    <a:pt x="11756" y="24469"/>
                    <a:pt x="11824" y="24378"/>
                    <a:pt x="11893" y="24264"/>
                  </a:cubicBezTo>
                  <a:cubicBezTo>
                    <a:pt x="11984" y="24127"/>
                    <a:pt x="12053" y="23990"/>
                    <a:pt x="12144" y="23830"/>
                  </a:cubicBezTo>
                  <a:lnTo>
                    <a:pt x="12144" y="23784"/>
                  </a:lnTo>
                  <a:lnTo>
                    <a:pt x="12167" y="23762"/>
                  </a:lnTo>
                  <a:cubicBezTo>
                    <a:pt x="12167" y="23716"/>
                    <a:pt x="12190" y="23693"/>
                    <a:pt x="12190" y="23648"/>
                  </a:cubicBezTo>
                  <a:lnTo>
                    <a:pt x="12212" y="23602"/>
                  </a:lnTo>
                  <a:lnTo>
                    <a:pt x="12235" y="23533"/>
                  </a:lnTo>
                  <a:lnTo>
                    <a:pt x="12258" y="23465"/>
                  </a:lnTo>
                  <a:cubicBezTo>
                    <a:pt x="12281" y="23396"/>
                    <a:pt x="12304" y="23351"/>
                    <a:pt x="12281" y="23282"/>
                  </a:cubicBezTo>
                  <a:cubicBezTo>
                    <a:pt x="12281" y="23237"/>
                    <a:pt x="12281" y="23214"/>
                    <a:pt x="12281" y="23191"/>
                  </a:cubicBezTo>
                  <a:cubicBezTo>
                    <a:pt x="12258" y="23123"/>
                    <a:pt x="12235" y="23077"/>
                    <a:pt x="12190" y="23031"/>
                  </a:cubicBezTo>
                  <a:cubicBezTo>
                    <a:pt x="12121" y="22986"/>
                    <a:pt x="12075" y="22940"/>
                    <a:pt x="12007" y="22917"/>
                  </a:cubicBezTo>
                  <a:lnTo>
                    <a:pt x="11870" y="22917"/>
                  </a:lnTo>
                  <a:cubicBezTo>
                    <a:pt x="11824" y="22917"/>
                    <a:pt x="11779" y="22917"/>
                    <a:pt x="11710" y="22940"/>
                  </a:cubicBezTo>
                  <a:cubicBezTo>
                    <a:pt x="11619" y="22963"/>
                    <a:pt x="11505" y="23008"/>
                    <a:pt x="11368" y="23077"/>
                  </a:cubicBezTo>
                  <a:cubicBezTo>
                    <a:pt x="11299" y="23123"/>
                    <a:pt x="11231" y="23168"/>
                    <a:pt x="11162" y="23214"/>
                  </a:cubicBezTo>
                  <a:lnTo>
                    <a:pt x="11094" y="23259"/>
                  </a:lnTo>
                  <a:cubicBezTo>
                    <a:pt x="11003" y="23305"/>
                    <a:pt x="10934" y="23374"/>
                    <a:pt x="10843" y="23442"/>
                  </a:cubicBezTo>
                  <a:lnTo>
                    <a:pt x="10774" y="23488"/>
                  </a:lnTo>
                  <a:lnTo>
                    <a:pt x="10706" y="23533"/>
                  </a:lnTo>
                  <a:lnTo>
                    <a:pt x="10637" y="23579"/>
                  </a:lnTo>
                  <a:cubicBezTo>
                    <a:pt x="10523" y="23670"/>
                    <a:pt x="10386" y="23784"/>
                    <a:pt x="10249" y="23876"/>
                  </a:cubicBezTo>
                  <a:lnTo>
                    <a:pt x="10135" y="23967"/>
                  </a:lnTo>
                  <a:lnTo>
                    <a:pt x="10090" y="23990"/>
                  </a:lnTo>
                  <a:lnTo>
                    <a:pt x="10044" y="24036"/>
                  </a:lnTo>
                  <a:lnTo>
                    <a:pt x="10021" y="24058"/>
                  </a:lnTo>
                  <a:lnTo>
                    <a:pt x="9998" y="24081"/>
                  </a:lnTo>
                  <a:cubicBezTo>
                    <a:pt x="9953" y="24127"/>
                    <a:pt x="9884" y="24150"/>
                    <a:pt x="9839" y="24195"/>
                  </a:cubicBezTo>
                  <a:lnTo>
                    <a:pt x="9747" y="24264"/>
                  </a:lnTo>
                  <a:cubicBezTo>
                    <a:pt x="9633" y="24332"/>
                    <a:pt x="9542" y="24378"/>
                    <a:pt x="9451" y="24424"/>
                  </a:cubicBezTo>
                  <a:cubicBezTo>
                    <a:pt x="9359" y="24446"/>
                    <a:pt x="9268" y="24492"/>
                    <a:pt x="9177" y="24515"/>
                  </a:cubicBezTo>
                  <a:cubicBezTo>
                    <a:pt x="9085" y="24538"/>
                    <a:pt x="9017" y="24561"/>
                    <a:pt x="8926" y="24583"/>
                  </a:cubicBezTo>
                  <a:lnTo>
                    <a:pt x="8697" y="24583"/>
                  </a:lnTo>
                  <a:cubicBezTo>
                    <a:pt x="8652" y="24583"/>
                    <a:pt x="8606" y="24561"/>
                    <a:pt x="8560" y="24538"/>
                  </a:cubicBezTo>
                  <a:cubicBezTo>
                    <a:pt x="8515" y="24515"/>
                    <a:pt x="8469" y="24492"/>
                    <a:pt x="8423" y="24469"/>
                  </a:cubicBezTo>
                  <a:cubicBezTo>
                    <a:pt x="8355" y="24401"/>
                    <a:pt x="8264" y="24332"/>
                    <a:pt x="8195" y="24241"/>
                  </a:cubicBezTo>
                  <a:cubicBezTo>
                    <a:pt x="8127" y="24195"/>
                    <a:pt x="8081" y="24104"/>
                    <a:pt x="8013" y="24036"/>
                  </a:cubicBezTo>
                  <a:cubicBezTo>
                    <a:pt x="7967" y="23967"/>
                    <a:pt x="7921" y="23899"/>
                    <a:pt x="7876" y="23807"/>
                  </a:cubicBezTo>
                  <a:cubicBezTo>
                    <a:pt x="7830" y="23693"/>
                    <a:pt x="7807" y="23602"/>
                    <a:pt x="7784" y="23511"/>
                  </a:cubicBezTo>
                  <a:cubicBezTo>
                    <a:pt x="7761" y="23259"/>
                    <a:pt x="7761" y="22986"/>
                    <a:pt x="7761" y="22734"/>
                  </a:cubicBezTo>
                  <a:cubicBezTo>
                    <a:pt x="7784" y="22415"/>
                    <a:pt x="7807" y="22164"/>
                    <a:pt x="7830" y="21913"/>
                  </a:cubicBezTo>
                  <a:cubicBezTo>
                    <a:pt x="7853" y="21753"/>
                    <a:pt x="7876" y="21548"/>
                    <a:pt x="7921" y="21365"/>
                  </a:cubicBezTo>
                  <a:cubicBezTo>
                    <a:pt x="7967" y="21205"/>
                    <a:pt x="8013" y="21023"/>
                    <a:pt x="8058" y="20863"/>
                  </a:cubicBezTo>
                  <a:lnTo>
                    <a:pt x="8104" y="20657"/>
                  </a:lnTo>
                  <a:cubicBezTo>
                    <a:pt x="8150" y="20520"/>
                    <a:pt x="8172" y="20383"/>
                    <a:pt x="8218" y="20269"/>
                  </a:cubicBezTo>
                  <a:cubicBezTo>
                    <a:pt x="8264" y="20087"/>
                    <a:pt x="8332" y="19904"/>
                    <a:pt x="8423" y="19699"/>
                  </a:cubicBezTo>
                  <a:lnTo>
                    <a:pt x="8469" y="19585"/>
                  </a:lnTo>
                  <a:cubicBezTo>
                    <a:pt x="8560" y="19356"/>
                    <a:pt x="8652" y="19174"/>
                    <a:pt x="8720" y="18968"/>
                  </a:cubicBezTo>
                  <a:cubicBezTo>
                    <a:pt x="8743" y="18877"/>
                    <a:pt x="8720" y="18786"/>
                    <a:pt x="8675" y="18694"/>
                  </a:cubicBezTo>
                  <a:lnTo>
                    <a:pt x="8720" y="18626"/>
                  </a:lnTo>
                  <a:lnTo>
                    <a:pt x="8743" y="18535"/>
                  </a:lnTo>
                  <a:cubicBezTo>
                    <a:pt x="8811" y="18443"/>
                    <a:pt x="8880" y="18329"/>
                    <a:pt x="8926" y="18238"/>
                  </a:cubicBezTo>
                  <a:cubicBezTo>
                    <a:pt x="9085" y="18010"/>
                    <a:pt x="9245" y="17781"/>
                    <a:pt x="9428" y="17530"/>
                  </a:cubicBezTo>
                  <a:cubicBezTo>
                    <a:pt x="9496" y="17416"/>
                    <a:pt x="9588" y="17302"/>
                    <a:pt x="9679" y="17188"/>
                  </a:cubicBezTo>
                  <a:cubicBezTo>
                    <a:pt x="9747" y="17074"/>
                    <a:pt x="9839" y="16983"/>
                    <a:pt x="9930" y="16891"/>
                  </a:cubicBezTo>
                  <a:lnTo>
                    <a:pt x="9953" y="16846"/>
                  </a:lnTo>
                  <a:cubicBezTo>
                    <a:pt x="10295" y="16480"/>
                    <a:pt x="10683" y="16092"/>
                    <a:pt x="11162" y="15636"/>
                  </a:cubicBezTo>
                  <a:lnTo>
                    <a:pt x="11185" y="15613"/>
                  </a:lnTo>
                  <a:lnTo>
                    <a:pt x="11391" y="15408"/>
                  </a:lnTo>
                  <a:lnTo>
                    <a:pt x="11505" y="15316"/>
                  </a:lnTo>
                  <a:cubicBezTo>
                    <a:pt x="11642" y="15179"/>
                    <a:pt x="11756" y="15065"/>
                    <a:pt x="11893" y="14951"/>
                  </a:cubicBezTo>
                  <a:cubicBezTo>
                    <a:pt x="12007" y="14860"/>
                    <a:pt x="12098" y="14791"/>
                    <a:pt x="12212" y="14700"/>
                  </a:cubicBezTo>
                  <a:lnTo>
                    <a:pt x="12281" y="14654"/>
                  </a:lnTo>
                  <a:lnTo>
                    <a:pt x="12395" y="14540"/>
                  </a:lnTo>
                  <a:cubicBezTo>
                    <a:pt x="12418" y="14517"/>
                    <a:pt x="12441" y="14517"/>
                    <a:pt x="12441" y="14495"/>
                  </a:cubicBezTo>
                  <a:cubicBezTo>
                    <a:pt x="12441" y="14495"/>
                    <a:pt x="12464" y="14472"/>
                    <a:pt x="12486" y="14472"/>
                  </a:cubicBezTo>
                  <a:cubicBezTo>
                    <a:pt x="12600" y="14380"/>
                    <a:pt x="12715" y="14312"/>
                    <a:pt x="12829" y="14243"/>
                  </a:cubicBezTo>
                  <a:cubicBezTo>
                    <a:pt x="12874" y="14198"/>
                    <a:pt x="12943" y="14175"/>
                    <a:pt x="12988" y="14129"/>
                  </a:cubicBezTo>
                  <a:lnTo>
                    <a:pt x="13011" y="14107"/>
                  </a:lnTo>
                  <a:cubicBezTo>
                    <a:pt x="13080" y="14084"/>
                    <a:pt x="13125" y="14038"/>
                    <a:pt x="13194" y="14015"/>
                  </a:cubicBezTo>
                  <a:cubicBezTo>
                    <a:pt x="13377" y="13878"/>
                    <a:pt x="13582" y="13764"/>
                    <a:pt x="13856" y="13627"/>
                  </a:cubicBezTo>
                  <a:cubicBezTo>
                    <a:pt x="14084" y="13490"/>
                    <a:pt x="14312" y="13376"/>
                    <a:pt x="14563" y="13262"/>
                  </a:cubicBezTo>
                  <a:cubicBezTo>
                    <a:pt x="14723" y="13194"/>
                    <a:pt x="14883" y="13102"/>
                    <a:pt x="15020" y="13011"/>
                  </a:cubicBezTo>
                  <a:cubicBezTo>
                    <a:pt x="15111" y="12942"/>
                    <a:pt x="15203" y="12897"/>
                    <a:pt x="15271" y="12874"/>
                  </a:cubicBezTo>
                  <a:lnTo>
                    <a:pt x="15294" y="12851"/>
                  </a:lnTo>
                  <a:lnTo>
                    <a:pt x="15385" y="12806"/>
                  </a:lnTo>
                  <a:cubicBezTo>
                    <a:pt x="15476" y="12737"/>
                    <a:pt x="15568" y="12714"/>
                    <a:pt x="15659" y="12669"/>
                  </a:cubicBezTo>
                  <a:cubicBezTo>
                    <a:pt x="15682" y="12691"/>
                    <a:pt x="15705" y="12691"/>
                    <a:pt x="15773" y="12714"/>
                  </a:cubicBezTo>
                  <a:lnTo>
                    <a:pt x="15910" y="12714"/>
                  </a:lnTo>
                  <a:cubicBezTo>
                    <a:pt x="15979" y="12691"/>
                    <a:pt x="16047" y="12669"/>
                    <a:pt x="16093" y="12646"/>
                  </a:cubicBezTo>
                  <a:cubicBezTo>
                    <a:pt x="16207" y="12623"/>
                    <a:pt x="16298" y="12577"/>
                    <a:pt x="16412" y="12532"/>
                  </a:cubicBezTo>
                  <a:lnTo>
                    <a:pt x="16526" y="12486"/>
                  </a:lnTo>
                  <a:cubicBezTo>
                    <a:pt x="16846" y="12372"/>
                    <a:pt x="17188" y="12258"/>
                    <a:pt x="17531" y="12166"/>
                  </a:cubicBezTo>
                  <a:lnTo>
                    <a:pt x="17576" y="12166"/>
                  </a:lnTo>
                  <a:cubicBezTo>
                    <a:pt x="18147" y="12029"/>
                    <a:pt x="18740" y="11892"/>
                    <a:pt x="19311" y="11847"/>
                  </a:cubicBezTo>
                  <a:cubicBezTo>
                    <a:pt x="19562" y="11824"/>
                    <a:pt x="19813" y="11801"/>
                    <a:pt x="20042" y="11801"/>
                  </a:cubicBezTo>
                  <a:lnTo>
                    <a:pt x="20133" y="11801"/>
                  </a:lnTo>
                  <a:lnTo>
                    <a:pt x="20293" y="11778"/>
                  </a:lnTo>
                  <a:cubicBezTo>
                    <a:pt x="20430" y="11778"/>
                    <a:pt x="20544" y="11756"/>
                    <a:pt x="20681" y="11756"/>
                  </a:cubicBezTo>
                  <a:lnTo>
                    <a:pt x="20749" y="11756"/>
                  </a:lnTo>
                  <a:cubicBezTo>
                    <a:pt x="20932" y="11733"/>
                    <a:pt x="21114" y="11710"/>
                    <a:pt x="21297" y="11710"/>
                  </a:cubicBezTo>
                  <a:lnTo>
                    <a:pt x="22301" y="11710"/>
                  </a:lnTo>
                  <a:cubicBezTo>
                    <a:pt x="22575" y="11710"/>
                    <a:pt x="22872" y="11710"/>
                    <a:pt x="23169" y="11733"/>
                  </a:cubicBezTo>
                  <a:lnTo>
                    <a:pt x="23557" y="11733"/>
                  </a:lnTo>
                  <a:cubicBezTo>
                    <a:pt x="23808" y="11756"/>
                    <a:pt x="24082" y="11778"/>
                    <a:pt x="24355" y="11801"/>
                  </a:cubicBezTo>
                  <a:cubicBezTo>
                    <a:pt x="24698" y="11824"/>
                    <a:pt x="24972" y="11870"/>
                    <a:pt x="25246" y="11915"/>
                  </a:cubicBezTo>
                  <a:cubicBezTo>
                    <a:pt x="25793" y="11984"/>
                    <a:pt x="26387" y="12098"/>
                    <a:pt x="27026" y="12235"/>
                  </a:cubicBezTo>
                  <a:cubicBezTo>
                    <a:pt x="27277" y="12303"/>
                    <a:pt x="27551" y="12372"/>
                    <a:pt x="27756" y="12440"/>
                  </a:cubicBezTo>
                  <a:cubicBezTo>
                    <a:pt x="27939" y="12486"/>
                    <a:pt x="28122" y="12577"/>
                    <a:pt x="28304" y="12646"/>
                  </a:cubicBezTo>
                  <a:lnTo>
                    <a:pt x="28350" y="12669"/>
                  </a:lnTo>
                  <a:cubicBezTo>
                    <a:pt x="28441" y="12714"/>
                    <a:pt x="28510" y="12737"/>
                    <a:pt x="28601" y="12783"/>
                  </a:cubicBezTo>
                  <a:lnTo>
                    <a:pt x="28784" y="12851"/>
                  </a:lnTo>
                  <a:lnTo>
                    <a:pt x="28829" y="12874"/>
                  </a:lnTo>
                  <a:cubicBezTo>
                    <a:pt x="28898" y="12897"/>
                    <a:pt x="28966" y="12920"/>
                    <a:pt x="29035" y="12965"/>
                  </a:cubicBezTo>
                  <a:lnTo>
                    <a:pt x="29149" y="12988"/>
                  </a:lnTo>
                  <a:cubicBezTo>
                    <a:pt x="29263" y="13034"/>
                    <a:pt x="29377" y="13079"/>
                    <a:pt x="29468" y="13125"/>
                  </a:cubicBezTo>
                  <a:cubicBezTo>
                    <a:pt x="29605" y="13194"/>
                    <a:pt x="29742" y="13262"/>
                    <a:pt x="29879" y="13330"/>
                  </a:cubicBezTo>
                  <a:cubicBezTo>
                    <a:pt x="30039" y="13399"/>
                    <a:pt x="30176" y="13467"/>
                    <a:pt x="30313" y="13513"/>
                  </a:cubicBezTo>
                  <a:cubicBezTo>
                    <a:pt x="30404" y="13559"/>
                    <a:pt x="30518" y="13604"/>
                    <a:pt x="30610" y="13650"/>
                  </a:cubicBezTo>
                  <a:lnTo>
                    <a:pt x="30724" y="13719"/>
                  </a:lnTo>
                  <a:cubicBezTo>
                    <a:pt x="30815" y="13764"/>
                    <a:pt x="30929" y="13810"/>
                    <a:pt x="31020" y="13878"/>
                  </a:cubicBezTo>
                  <a:lnTo>
                    <a:pt x="31112" y="13924"/>
                  </a:lnTo>
                  <a:cubicBezTo>
                    <a:pt x="31180" y="13970"/>
                    <a:pt x="31249" y="13992"/>
                    <a:pt x="31317" y="14038"/>
                  </a:cubicBezTo>
                  <a:cubicBezTo>
                    <a:pt x="31477" y="14107"/>
                    <a:pt x="31614" y="14175"/>
                    <a:pt x="31751" y="14266"/>
                  </a:cubicBezTo>
                  <a:cubicBezTo>
                    <a:pt x="31933" y="14380"/>
                    <a:pt x="32116" y="14517"/>
                    <a:pt x="32299" y="14677"/>
                  </a:cubicBezTo>
                  <a:cubicBezTo>
                    <a:pt x="32344" y="14700"/>
                    <a:pt x="32390" y="14723"/>
                    <a:pt x="32436" y="14746"/>
                  </a:cubicBezTo>
                  <a:lnTo>
                    <a:pt x="32481" y="14791"/>
                  </a:lnTo>
                  <a:lnTo>
                    <a:pt x="32573" y="14837"/>
                  </a:lnTo>
                  <a:lnTo>
                    <a:pt x="32595" y="14860"/>
                  </a:lnTo>
                  <a:lnTo>
                    <a:pt x="32641" y="14883"/>
                  </a:lnTo>
                  <a:cubicBezTo>
                    <a:pt x="32710" y="14951"/>
                    <a:pt x="32778" y="14997"/>
                    <a:pt x="32847" y="15042"/>
                  </a:cubicBezTo>
                  <a:cubicBezTo>
                    <a:pt x="32869" y="15088"/>
                    <a:pt x="32892" y="15134"/>
                    <a:pt x="32915" y="15157"/>
                  </a:cubicBezTo>
                  <a:cubicBezTo>
                    <a:pt x="32961" y="15225"/>
                    <a:pt x="33029" y="15248"/>
                    <a:pt x="33098" y="15248"/>
                  </a:cubicBezTo>
                  <a:cubicBezTo>
                    <a:pt x="33143" y="15248"/>
                    <a:pt x="33189" y="15248"/>
                    <a:pt x="33212" y="15202"/>
                  </a:cubicBezTo>
                  <a:cubicBezTo>
                    <a:pt x="33303" y="15157"/>
                    <a:pt x="33326" y="15020"/>
                    <a:pt x="33257" y="14928"/>
                  </a:cubicBezTo>
                  <a:cubicBezTo>
                    <a:pt x="33235" y="14860"/>
                    <a:pt x="33189" y="14814"/>
                    <a:pt x="33166" y="14768"/>
                  </a:cubicBezTo>
                  <a:cubicBezTo>
                    <a:pt x="33189" y="14746"/>
                    <a:pt x="33212" y="14723"/>
                    <a:pt x="33235" y="14677"/>
                  </a:cubicBezTo>
                  <a:lnTo>
                    <a:pt x="33235" y="14654"/>
                  </a:lnTo>
                  <a:lnTo>
                    <a:pt x="33257" y="14609"/>
                  </a:lnTo>
                  <a:cubicBezTo>
                    <a:pt x="33257" y="14540"/>
                    <a:pt x="33257" y="14495"/>
                    <a:pt x="33235" y="14449"/>
                  </a:cubicBezTo>
                  <a:cubicBezTo>
                    <a:pt x="33212" y="14358"/>
                    <a:pt x="33189" y="14289"/>
                    <a:pt x="33166" y="14198"/>
                  </a:cubicBezTo>
                  <a:lnTo>
                    <a:pt x="33166" y="14152"/>
                  </a:lnTo>
                  <a:cubicBezTo>
                    <a:pt x="33120" y="13970"/>
                    <a:pt x="33098" y="13810"/>
                    <a:pt x="33098" y="13650"/>
                  </a:cubicBezTo>
                  <a:cubicBezTo>
                    <a:pt x="33098" y="13467"/>
                    <a:pt x="33120" y="13262"/>
                    <a:pt x="33166" y="13057"/>
                  </a:cubicBezTo>
                  <a:lnTo>
                    <a:pt x="33166" y="12965"/>
                  </a:lnTo>
                  <a:lnTo>
                    <a:pt x="33189" y="12897"/>
                  </a:lnTo>
                  <a:cubicBezTo>
                    <a:pt x="33189" y="12828"/>
                    <a:pt x="33212" y="12783"/>
                    <a:pt x="33212" y="12714"/>
                  </a:cubicBezTo>
                  <a:cubicBezTo>
                    <a:pt x="33235" y="12623"/>
                    <a:pt x="33235" y="12532"/>
                    <a:pt x="33257" y="12440"/>
                  </a:cubicBezTo>
                  <a:cubicBezTo>
                    <a:pt x="33326" y="12212"/>
                    <a:pt x="33394" y="12007"/>
                    <a:pt x="33463" y="11801"/>
                  </a:cubicBezTo>
                  <a:cubicBezTo>
                    <a:pt x="33531" y="11573"/>
                    <a:pt x="33623" y="11390"/>
                    <a:pt x="33714" y="11208"/>
                  </a:cubicBezTo>
                  <a:cubicBezTo>
                    <a:pt x="33828" y="11002"/>
                    <a:pt x="33988" y="10843"/>
                    <a:pt x="34170" y="10660"/>
                  </a:cubicBezTo>
                  <a:lnTo>
                    <a:pt x="34170" y="10660"/>
                  </a:lnTo>
                  <a:lnTo>
                    <a:pt x="34125" y="10683"/>
                  </a:lnTo>
                  <a:cubicBezTo>
                    <a:pt x="34239" y="10591"/>
                    <a:pt x="34353" y="10477"/>
                    <a:pt x="34444" y="10386"/>
                  </a:cubicBezTo>
                  <a:lnTo>
                    <a:pt x="34558" y="10249"/>
                  </a:lnTo>
                  <a:cubicBezTo>
                    <a:pt x="34741" y="10089"/>
                    <a:pt x="34924" y="9952"/>
                    <a:pt x="35106" y="9815"/>
                  </a:cubicBezTo>
                  <a:cubicBezTo>
                    <a:pt x="35152" y="9770"/>
                    <a:pt x="35198" y="9747"/>
                    <a:pt x="35243" y="9701"/>
                  </a:cubicBezTo>
                  <a:lnTo>
                    <a:pt x="35380" y="9610"/>
                  </a:lnTo>
                  <a:cubicBezTo>
                    <a:pt x="35471" y="9541"/>
                    <a:pt x="35563" y="9496"/>
                    <a:pt x="35631" y="9450"/>
                  </a:cubicBezTo>
                  <a:cubicBezTo>
                    <a:pt x="35837" y="9336"/>
                    <a:pt x="36042" y="9245"/>
                    <a:pt x="36247" y="9153"/>
                  </a:cubicBezTo>
                  <a:cubicBezTo>
                    <a:pt x="36362" y="9108"/>
                    <a:pt x="36499" y="9062"/>
                    <a:pt x="36613" y="9017"/>
                  </a:cubicBezTo>
                  <a:cubicBezTo>
                    <a:pt x="36704" y="8971"/>
                    <a:pt x="36818" y="8948"/>
                    <a:pt x="36909" y="8925"/>
                  </a:cubicBezTo>
                  <a:cubicBezTo>
                    <a:pt x="37001" y="8902"/>
                    <a:pt x="37092" y="8880"/>
                    <a:pt x="37183" y="8857"/>
                  </a:cubicBezTo>
                  <a:cubicBezTo>
                    <a:pt x="37275" y="8857"/>
                    <a:pt x="37366" y="8834"/>
                    <a:pt x="37480" y="8834"/>
                  </a:cubicBezTo>
                  <a:lnTo>
                    <a:pt x="37982" y="8834"/>
                  </a:lnTo>
                  <a:cubicBezTo>
                    <a:pt x="38119" y="8834"/>
                    <a:pt x="38256" y="8834"/>
                    <a:pt x="38393" y="8857"/>
                  </a:cubicBezTo>
                  <a:cubicBezTo>
                    <a:pt x="38576" y="8857"/>
                    <a:pt x="38735" y="8880"/>
                    <a:pt x="38918" y="8902"/>
                  </a:cubicBezTo>
                  <a:lnTo>
                    <a:pt x="39146" y="8948"/>
                  </a:lnTo>
                  <a:lnTo>
                    <a:pt x="39397" y="8971"/>
                  </a:lnTo>
                  <a:cubicBezTo>
                    <a:pt x="39557" y="8994"/>
                    <a:pt x="39694" y="9039"/>
                    <a:pt x="39808" y="9062"/>
                  </a:cubicBezTo>
                  <a:cubicBezTo>
                    <a:pt x="39945" y="9108"/>
                    <a:pt x="40082" y="9176"/>
                    <a:pt x="40242" y="9245"/>
                  </a:cubicBezTo>
                  <a:cubicBezTo>
                    <a:pt x="40447" y="9382"/>
                    <a:pt x="40630" y="9519"/>
                    <a:pt x="40790" y="9678"/>
                  </a:cubicBezTo>
                  <a:cubicBezTo>
                    <a:pt x="40995" y="9907"/>
                    <a:pt x="41178" y="10112"/>
                    <a:pt x="41338" y="10318"/>
                  </a:cubicBezTo>
                  <a:cubicBezTo>
                    <a:pt x="41497" y="10523"/>
                    <a:pt x="41634" y="10751"/>
                    <a:pt x="41794" y="11002"/>
                  </a:cubicBezTo>
                  <a:cubicBezTo>
                    <a:pt x="41885" y="11162"/>
                    <a:pt x="41954" y="11345"/>
                    <a:pt x="42045" y="11550"/>
                  </a:cubicBezTo>
                  <a:cubicBezTo>
                    <a:pt x="42091" y="11687"/>
                    <a:pt x="42159" y="11892"/>
                    <a:pt x="42228" y="12098"/>
                  </a:cubicBezTo>
                  <a:cubicBezTo>
                    <a:pt x="42251" y="12189"/>
                    <a:pt x="42273" y="12281"/>
                    <a:pt x="42273" y="12372"/>
                  </a:cubicBezTo>
                  <a:cubicBezTo>
                    <a:pt x="42273" y="12440"/>
                    <a:pt x="42251" y="12486"/>
                    <a:pt x="42251" y="12532"/>
                  </a:cubicBezTo>
                  <a:cubicBezTo>
                    <a:pt x="42228" y="12600"/>
                    <a:pt x="42228" y="12646"/>
                    <a:pt x="42251" y="12691"/>
                  </a:cubicBezTo>
                  <a:cubicBezTo>
                    <a:pt x="42296" y="12760"/>
                    <a:pt x="42365" y="12783"/>
                    <a:pt x="42410" y="12806"/>
                  </a:cubicBezTo>
                  <a:cubicBezTo>
                    <a:pt x="42502" y="12806"/>
                    <a:pt x="42547" y="12783"/>
                    <a:pt x="42570" y="12760"/>
                  </a:cubicBezTo>
                  <a:cubicBezTo>
                    <a:pt x="42593" y="12737"/>
                    <a:pt x="42616" y="12737"/>
                    <a:pt x="42616" y="12737"/>
                  </a:cubicBezTo>
                  <a:lnTo>
                    <a:pt x="42730" y="12737"/>
                  </a:lnTo>
                  <a:lnTo>
                    <a:pt x="42821" y="12714"/>
                  </a:lnTo>
                  <a:lnTo>
                    <a:pt x="43049" y="12714"/>
                  </a:lnTo>
                  <a:lnTo>
                    <a:pt x="43186" y="12737"/>
                  </a:lnTo>
                  <a:cubicBezTo>
                    <a:pt x="43346" y="12737"/>
                    <a:pt x="43483" y="12760"/>
                    <a:pt x="43620" y="12760"/>
                  </a:cubicBezTo>
                  <a:cubicBezTo>
                    <a:pt x="43780" y="12783"/>
                    <a:pt x="43917" y="12806"/>
                    <a:pt x="44077" y="12806"/>
                  </a:cubicBezTo>
                  <a:cubicBezTo>
                    <a:pt x="44214" y="12828"/>
                    <a:pt x="44328" y="12828"/>
                    <a:pt x="44442" y="12851"/>
                  </a:cubicBezTo>
                  <a:cubicBezTo>
                    <a:pt x="44556" y="12874"/>
                    <a:pt x="44647" y="12897"/>
                    <a:pt x="44738" y="12942"/>
                  </a:cubicBezTo>
                  <a:cubicBezTo>
                    <a:pt x="44830" y="12965"/>
                    <a:pt x="44921" y="13011"/>
                    <a:pt x="45012" y="13057"/>
                  </a:cubicBezTo>
                  <a:cubicBezTo>
                    <a:pt x="45241" y="13171"/>
                    <a:pt x="45423" y="13308"/>
                    <a:pt x="45606" y="13445"/>
                  </a:cubicBezTo>
                  <a:lnTo>
                    <a:pt x="45720" y="13536"/>
                  </a:lnTo>
                  <a:lnTo>
                    <a:pt x="45766" y="13559"/>
                  </a:lnTo>
                  <a:cubicBezTo>
                    <a:pt x="45880" y="13650"/>
                    <a:pt x="45994" y="13741"/>
                    <a:pt x="46108" y="13833"/>
                  </a:cubicBezTo>
                  <a:cubicBezTo>
                    <a:pt x="46268" y="13970"/>
                    <a:pt x="46359" y="14084"/>
                    <a:pt x="46450" y="14198"/>
                  </a:cubicBezTo>
                  <a:cubicBezTo>
                    <a:pt x="46519" y="14312"/>
                    <a:pt x="46587" y="14426"/>
                    <a:pt x="46656" y="14563"/>
                  </a:cubicBezTo>
                  <a:cubicBezTo>
                    <a:pt x="46724" y="14677"/>
                    <a:pt x="46770" y="14791"/>
                    <a:pt x="46816" y="14905"/>
                  </a:cubicBezTo>
                  <a:cubicBezTo>
                    <a:pt x="46861" y="15065"/>
                    <a:pt x="46884" y="15202"/>
                    <a:pt x="46907" y="15316"/>
                  </a:cubicBezTo>
                  <a:cubicBezTo>
                    <a:pt x="46930" y="15430"/>
                    <a:pt x="46953" y="15567"/>
                    <a:pt x="46953" y="15704"/>
                  </a:cubicBezTo>
                  <a:cubicBezTo>
                    <a:pt x="46975" y="16138"/>
                    <a:pt x="46975" y="16594"/>
                    <a:pt x="46884" y="17051"/>
                  </a:cubicBezTo>
                  <a:lnTo>
                    <a:pt x="46861" y="17142"/>
                  </a:lnTo>
                  <a:lnTo>
                    <a:pt x="46838" y="17234"/>
                  </a:lnTo>
                  <a:cubicBezTo>
                    <a:pt x="46816" y="17393"/>
                    <a:pt x="46747" y="17576"/>
                    <a:pt x="46701" y="17759"/>
                  </a:cubicBezTo>
                  <a:cubicBezTo>
                    <a:pt x="46656" y="17918"/>
                    <a:pt x="46610" y="18078"/>
                    <a:pt x="46565" y="18238"/>
                  </a:cubicBezTo>
                  <a:cubicBezTo>
                    <a:pt x="46450" y="18580"/>
                    <a:pt x="46313" y="18923"/>
                    <a:pt x="46131" y="19265"/>
                  </a:cubicBezTo>
                  <a:cubicBezTo>
                    <a:pt x="45948" y="19630"/>
                    <a:pt x="45720" y="19973"/>
                    <a:pt x="45446" y="20292"/>
                  </a:cubicBezTo>
                  <a:cubicBezTo>
                    <a:pt x="45378" y="20383"/>
                    <a:pt x="45286" y="20475"/>
                    <a:pt x="45195" y="20543"/>
                  </a:cubicBezTo>
                  <a:lnTo>
                    <a:pt x="45058" y="20657"/>
                  </a:lnTo>
                  <a:cubicBezTo>
                    <a:pt x="45035" y="20703"/>
                    <a:pt x="44967" y="20772"/>
                    <a:pt x="44944" y="20840"/>
                  </a:cubicBezTo>
                  <a:cubicBezTo>
                    <a:pt x="44921" y="20931"/>
                    <a:pt x="44921" y="21000"/>
                    <a:pt x="44921" y="21091"/>
                  </a:cubicBezTo>
                  <a:cubicBezTo>
                    <a:pt x="44921" y="21160"/>
                    <a:pt x="44944" y="21205"/>
                    <a:pt x="44944" y="21274"/>
                  </a:cubicBezTo>
                  <a:cubicBezTo>
                    <a:pt x="44967" y="21365"/>
                    <a:pt x="44967" y="21456"/>
                    <a:pt x="44990" y="21570"/>
                  </a:cubicBezTo>
                  <a:cubicBezTo>
                    <a:pt x="44990" y="21867"/>
                    <a:pt x="44967" y="22210"/>
                    <a:pt x="44875" y="22620"/>
                  </a:cubicBezTo>
                  <a:cubicBezTo>
                    <a:pt x="44830" y="22826"/>
                    <a:pt x="44784" y="23008"/>
                    <a:pt x="44738" y="23168"/>
                  </a:cubicBezTo>
                  <a:cubicBezTo>
                    <a:pt x="44693" y="23282"/>
                    <a:pt x="44624" y="23419"/>
                    <a:pt x="44556" y="23533"/>
                  </a:cubicBezTo>
                  <a:lnTo>
                    <a:pt x="44533" y="23579"/>
                  </a:lnTo>
                  <a:cubicBezTo>
                    <a:pt x="44396" y="23876"/>
                    <a:pt x="44236" y="24172"/>
                    <a:pt x="44031" y="24446"/>
                  </a:cubicBezTo>
                  <a:cubicBezTo>
                    <a:pt x="43803" y="24766"/>
                    <a:pt x="43620" y="24994"/>
                    <a:pt x="43460" y="25200"/>
                  </a:cubicBezTo>
                  <a:cubicBezTo>
                    <a:pt x="43346" y="25337"/>
                    <a:pt x="43232" y="25428"/>
                    <a:pt x="43095" y="25519"/>
                  </a:cubicBezTo>
                  <a:cubicBezTo>
                    <a:pt x="42981" y="25633"/>
                    <a:pt x="42844" y="25725"/>
                    <a:pt x="42707" y="25816"/>
                  </a:cubicBezTo>
                  <a:lnTo>
                    <a:pt x="42661" y="25839"/>
                  </a:lnTo>
                  <a:cubicBezTo>
                    <a:pt x="42570" y="25907"/>
                    <a:pt x="42456" y="25953"/>
                    <a:pt x="42365" y="25999"/>
                  </a:cubicBezTo>
                  <a:cubicBezTo>
                    <a:pt x="42228" y="26044"/>
                    <a:pt x="42091" y="26067"/>
                    <a:pt x="41977" y="26090"/>
                  </a:cubicBezTo>
                  <a:cubicBezTo>
                    <a:pt x="41817" y="26135"/>
                    <a:pt x="41680" y="26158"/>
                    <a:pt x="41566" y="26158"/>
                  </a:cubicBezTo>
                  <a:lnTo>
                    <a:pt x="41383" y="26158"/>
                  </a:lnTo>
                  <a:lnTo>
                    <a:pt x="41315" y="26135"/>
                  </a:lnTo>
                  <a:lnTo>
                    <a:pt x="41292" y="26113"/>
                  </a:lnTo>
                  <a:lnTo>
                    <a:pt x="41178" y="26113"/>
                  </a:lnTo>
                  <a:cubicBezTo>
                    <a:pt x="41018" y="26113"/>
                    <a:pt x="40904" y="26181"/>
                    <a:pt x="40858" y="26318"/>
                  </a:cubicBezTo>
                  <a:cubicBezTo>
                    <a:pt x="40790" y="26501"/>
                    <a:pt x="40881" y="26683"/>
                    <a:pt x="41064" y="26752"/>
                  </a:cubicBezTo>
                  <a:cubicBezTo>
                    <a:pt x="41178" y="26797"/>
                    <a:pt x="41292" y="26820"/>
                    <a:pt x="41406" y="26820"/>
                  </a:cubicBezTo>
                  <a:lnTo>
                    <a:pt x="41429" y="26889"/>
                  </a:lnTo>
                  <a:lnTo>
                    <a:pt x="41452" y="27003"/>
                  </a:lnTo>
                  <a:cubicBezTo>
                    <a:pt x="41452" y="27071"/>
                    <a:pt x="41474" y="27117"/>
                    <a:pt x="41474" y="27185"/>
                  </a:cubicBezTo>
                  <a:cubicBezTo>
                    <a:pt x="41497" y="27300"/>
                    <a:pt x="41520" y="27368"/>
                    <a:pt x="41543" y="27459"/>
                  </a:cubicBezTo>
                  <a:lnTo>
                    <a:pt x="41543" y="27482"/>
                  </a:lnTo>
                  <a:lnTo>
                    <a:pt x="41566" y="27573"/>
                  </a:lnTo>
                  <a:cubicBezTo>
                    <a:pt x="41566" y="27642"/>
                    <a:pt x="41589" y="27688"/>
                    <a:pt x="41589" y="27756"/>
                  </a:cubicBezTo>
                  <a:lnTo>
                    <a:pt x="41611" y="27847"/>
                  </a:lnTo>
                  <a:cubicBezTo>
                    <a:pt x="41634" y="28007"/>
                    <a:pt x="41680" y="28167"/>
                    <a:pt x="41703" y="28327"/>
                  </a:cubicBezTo>
                  <a:cubicBezTo>
                    <a:pt x="41771" y="28692"/>
                    <a:pt x="41840" y="29034"/>
                    <a:pt x="41885" y="29399"/>
                  </a:cubicBezTo>
                  <a:cubicBezTo>
                    <a:pt x="41931" y="29559"/>
                    <a:pt x="41954" y="29719"/>
                    <a:pt x="41977" y="29879"/>
                  </a:cubicBezTo>
                  <a:lnTo>
                    <a:pt x="41999" y="30039"/>
                  </a:lnTo>
                  <a:lnTo>
                    <a:pt x="41999" y="30107"/>
                  </a:lnTo>
                  <a:cubicBezTo>
                    <a:pt x="42022" y="30198"/>
                    <a:pt x="42022" y="30290"/>
                    <a:pt x="42022" y="30381"/>
                  </a:cubicBezTo>
                  <a:cubicBezTo>
                    <a:pt x="42068" y="30746"/>
                    <a:pt x="42091" y="31089"/>
                    <a:pt x="42114" y="31454"/>
                  </a:cubicBezTo>
                  <a:cubicBezTo>
                    <a:pt x="42136" y="31728"/>
                    <a:pt x="42136" y="31979"/>
                    <a:pt x="42159" y="32253"/>
                  </a:cubicBezTo>
                  <a:cubicBezTo>
                    <a:pt x="42159" y="32367"/>
                    <a:pt x="42159" y="32481"/>
                    <a:pt x="42159" y="32595"/>
                  </a:cubicBezTo>
                  <a:cubicBezTo>
                    <a:pt x="42159" y="32641"/>
                    <a:pt x="42159" y="32663"/>
                    <a:pt x="42159" y="32709"/>
                  </a:cubicBezTo>
                  <a:cubicBezTo>
                    <a:pt x="42091" y="33280"/>
                    <a:pt x="41999" y="33850"/>
                    <a:pt x="41885" y="34398"/>
                  </a:cubicBezTo>
                  <a:cubicBezTo>
                    <a:pt x="41817" y="34741"/>
                    <a:pt x="41748" y="35060"/>
                    <a:pt x="41680" y="35357"/>
                  </a:cubicBezTo>
                  <a:cubicBezTo>
                    <a:pt x="41657" y="35471"/>
                    <a:pt x="41611" y="35585"/>
                    <a:pt x="41589" y="35699"/>
                  </a:cubicBezTo>
                  <a:lnTo>
                    <a:pt x="41566" y="35813"/>
                  </a:lnTo>
                  <a:lnTo>
                    <a:pt x="41543" y="35927"/>
                  </a:lnTo>
                  <a:cubicBezTo>
                    <a:pt x="41497" y="36042"/>
                    <a:pt x="41474" y="36156"/>
                    <a:pt x="41452" y="36270"/>
                  </a:cubicBezTo>
                  <a:lnTo>
                    <a:pt x="41406" y="36384"/>
                  </a:lnTo>
                  <a:cubicBezTo>
                    <a:pt x="41383" y="36475"/>
                    <a:pt x="41338" y="36589"/>
                    <a:pt x="41292" y="36704"/>
                  </a:cubicBezTo>
                  <a:lnTo>
                    <a:pt x="41246" y="36818"/>
                  </a:lnTo>
                  <a:cubicBezTo>
                    <a:pt x="41201" y="36955"/>
                    <a:pt x="41155" y="37069"/>
                    <a:pt x="41109" y="37206"/>
                  </a:cubicBezTo>
                  <a:cubicBezTo>
                    <a:pt x="41064" y="37343"/>
                    <a:pt x="41018" y="37502"/>
                    <a:pt x="40949" y="37639"/>
                  </a:cubicBezTo>
                  <a:cubicBezTo>
                    <a:pt x="40881" y="37799"/>
                    <a:pt x="40813" y="37959"/>
                    <a:pt x="40744" y="38096"/>
                  </a:cubicBezTo>
                  <a:cubicBezTo>
                    <a:pt x="40584" y="38415"/>
                    <a:pt x="40425" y="38712"/>
                    <a:pt x="40265" y="39009"/>
                  </a:cubicBezTo>
                  <a:cubicBezTo>
                    <a:pt x="40173" y="39169"/>
                    <a:pt x="40082" y="39328"/>
                    <a:pt x="39991" y="39511"/>
                  </a:cubicBezTo>
                  <a:lnTo>
                    <a:pt x="39968" y="39534"/>
                  </a:lnTo>
                  <a:lnTo>
                    <a:pt x="39900" y="39648"/>
                  </a:lnTo>
                  <a:cubicBezTo>
                    <a:pt x="39763" y="39808"/>
                    <a:pt x="39648" y="39990"/>
                    <a:pt x="39534" y="40150"/>
                  </a:cubicBezTo>
                  <a:cubicBezTo>
                    <a:pt x="39375" y="40378"/>
                    <a:pt x="39260" y="40538"/>
                    <a:pt x="39123" y="40698"/>
                  </a:cubicBezTo>
                  <a:cubicBezTo>
                    <a:pt x="38987" y="40858"/>
                    <a:pt x="38850" y="41040"/>
                    <a:pt x="38690" y="41200"/>
                  </a:cubicBezTo>
                  <a:lnTo>
                    <a:pt x="38530" y="41337"/>
                  </a:lnTo>
                  <a:cubicBezTo>
                    <a:pt x="38370" y="41520"/>
                    <a:pt x="38210" y="41702"/>
                    <a:pt x="38028" y="41839"/>
                  </a:cubicBezTo>
                  <a:lnTo>
                    <a:pt x="37982" y="41908"/>
                  </a:lnTo>
                  <a:cubicBezTo>
                    <a:pt x="37868" y="41999"/>
                    <a:pt x="37754" y="42090"/>
                    <a:pt x="37663" y="42182"/>
                  </a:cubicBezTo>
                  <a:cubicBezTo>
                    <a:pt x="37549" y="42296"/>
                    <a:pt x="37412" y="42410"/>
                    <a:pt x="37297" y="42524"/>
                  </a:cubicBezTo>
                  <a:cubicBezTo>
                    <a:pt x="37229" y="42570"/>
                    <a:pt x="37160" y="42615"/>
                    <a:pt x="37092" y="42684"/>
                  </a:cubicBezTo>
                  <a:lnTo>
                    <a:pt x="37046" y="42707"/>
                  </a:lnTo>
                  <a:lnTo>
                    <a:pt x="36887" y="42844"/>
                  </a:lnTo>
                  <a:cubicBezTo>
                    <a:pt x="36772" y="42935"/>
                    <a:pt x="36636" y="43049"/>
                    <a:pt x="36499" y="43163"/>
                  </a:cubicBezTo>
                  <a:cubicBezTo>
                    <a:pt x="36384" y="43254"/>
                    <a:pt x="36247" y="43369"/>
                    <a:pt x="36111" y="43483"/>
                  </a:cubicBezTo>
                  <a:cubicBezTo>
                    <a:pt x="35996" y="43574"/>
                    <a:pt x="35859" y="43665"/>
                    <a:pt x="35722" y="43734"/>
                  </a:cubicBezTo>
                  <a:cubicBezTo>
                    <a:pt x="35449" y="43939"/>
                    <a:pt x="35175" y="44099"/>
                    <a:pt x="34878" y="44282"/>
                  </a:cubicBezTo>
                  <a:lnTo>
                    <a:pt x="34741" y="44373"/>
                  </a:lnTo>
                  <a:lnTo>
                    <a:pt x="34695" y="44396"/>
                  </a:lnTo>
                  <a:cubicBezTo>
                    <a:pt x="34604" y="44441"/>
                    <a:pt x="34536" y="44487"/>
                    <a:pt x="34467" y="44533"/>
                  </a:cubicBezTo>
                  <a:cubicBezTo>
                    <a:pt x="34330" y="44601"/>
                    <a:pt x="34170" y="44692"/>
                    <a:pt x="34033" y="44761"/>
                  </a:cubicBezTo>
                  <a:cubicBezTo>
                    <a:pt x="33919" y="44829"/>
                    <a:pt x="33805" y="44898"/>
                    <a:pt x="33668" y="44943"/>
                  </a:cubicBezTo>
                  <a:lnTo>
                    <a:pt x="33600" y="44989"/>
                  </a:lnTo>
                  <a:cubicBezTo>
                    <a:pt x="33463" y="45058"/>
                    <a:pt x="33326" y="45126"/>
                    <a:pt x="33166" y="45172"/>
                  </a:cubicBezTo>
                  <a:cubicBezTo>
                    <a:pt x="32892" y="45309"/>
                    <a:pt x="32595" y="45423"/>
                    <a:pt x="32322" y="45560"/>
                  </a:cubicBezTo>
                  <a:cubicBezTo>
                    <a:pt x="32048" y="45674"/>
                    <a:pt x="31774" y="45788"/>
                    <a:pt x="31454" y="45902"/>
                  </a:cubicBezTo>
                  <a:cubicBezTo>
                    <a:pt x="30838" y="46130"/>
                    <a:pt x="30199" y="46336"/>
                    <a:pt x="29651" y="46496"/>
                  </a:cubicBezTo>
                  <a:lnTo>
                    <a:pt x="29537" y="46518"/>
                  </a:lnTo>
                  <a:lnTo>
                    <a:pt x="29468" y="46541"/>
                  </a:lnTo>
                  <a:cubicBezTo>
                    <a:pt x="29354" y="46587"/>
                    <a:pt x="29240" y="46610"/>
                    <a:pt x="29103" y="46655"/>
                  </a:cubicBezTo>
                  <a:cubicBezTo>
                    <a:pt x="28966" y="46678"/>
                    <a:pt x="28829" y="46701"/>
                    <a:pt x="28692" y="46724"/>
                  </a:cubicBezTo>
                  <a:cubicBezTo>
                    <a:pt x="28396" y="46769"/>
                    <a:pt x="28099" y="46792"/>
                    <a:pt x="27825" y="46815"/>
                  </a:cubicBezTo>
                  <a:cubicBezTo>
                    <a:pt x="27140" y="46861"/>
                    <a:pt x="26478" y="46884"/>
                    <a:pt x="25885" y="46906"/>
                  </a:cubicBezTo>
                  <a:cubicBezTo>
                    <a:pt x="25634" y="46884"/>
                    <a:pt x="25383" y="46884"/>
                    <a:pt x="25132" y="46861"/>
                  </a:cubicBezTo>
                  <a:lnTo>
                    <a:pt x="24995" y="46861"/>
                  </a:lnTo>
                  <a:lnTo>
                    <a:pt x="24812" y="46838"/>
                  </a:lnTo>
                  <a:lnTo>
                    <a:pt x="24721" y="46838"/>
                  </a:lnTo>
                  <a:cubicBezTo>
                    <a:pt x="24652" y="46838"/>
                    <a:pt x="24584" y="46838"/>
                    <a:pt x="24538" y="46815"/>
                  </a:cubicBezTo>
                  <a:cubicBezTo>
                    <a:pt x="24401" y="46815"/>
                    <a:pt x="24264" y="46792"/>
                    <a:pt x="24150" y="46792"/>
                  </a:cubicBezTo>
                  <a:lnTo>
                    <a:pt x="24059" y="46769"/>
                  </a:lnTo>
                  <a:cubicBezTo>
                    <a:pt x="23922" y="46769"/>
                    <a:pt x="23762" y="46747"/>
                    <a:pt x="23602" y="46747"/>
                  </a:cubicBezTo>
                  <a:lnTo>
                    <a:pt x="23146" y="46747"/>
                  </a:lnTo>
                  <a:cubicBezTo>
                    <a:pt x="23009" y="46724"/>
                    <a:pt x="22849" y="46724"/>
                    <a:pt x="22644" y="46701"/>
                  </a:cubicBezTo>
                  <a:lnTo>
                    <a:pt x="22507" y="46678"/>
                  </a:lnTo>
                  <a:cubicBezTo>
                    <a:pt x="22415" y="46655"/>
                    <a:pt x="22324" y="46655"/>
                    <a:pt x="22233" y="46633"/>
                  </a:cubicBezTo>
                  <a:lnTo>
                    <a:pt x="22004" y="46633"/>
                  </a:lnTo>
                  <a:cubicBezTo>
                    <a:pt x="22004" y="46633"/>
                    <a:pt x="21982" y="46610"/>
                    <a:pt x="21982" y="46610"/>
                  </a:cubicBezTo>
                  <a:cubicBezTo>
                    <a:pt x="21959" y="46610"/>
                    <a:pt x="21913" y="46587"/>
                    <a:pt x="21890" y="46587"/>
                  </a:cubicBezTo>
                  <a:cubicBezTo>
                    <a:pt x="21868" y="46587"/>
                    <a:pt x="21822" y="46610"/>
                    <a:pt x="21799" y="46610"/>
                  </a:cubicBezTo>
                  <a:cubicBezTo>
                    <a:pt x="21731" y="46633"/>
                    <a:pt x="21708" y="46678"/>
                    <a:pt x="21685" y="46747"/>
                  </a:cubicBezTo>
                  <a:cubicBezTo>
                    <a:pt x="21616" y="46838"/>
                    <a:pt x="21571" y="46952"/>
                    <a:pt x="21525" y="47066"/>
                  </a:cubicBezTo>
                  <a:cubicBezTo>
                    <a:pt x="21480" y="47203"/>
                    <a:pt x="21434" y="47363"/>
                    <a:pt x="21388" y="47523"/>
                  </a:cubicBezTo>
                  <a:cubicBezTo>
                    <a:pt x="21343" y="47705"/>
                    <a:pt x="21365" y="47865"/>
                    <a:pt x="21365" y="48048"/>
                  </a:cubicBezTo>
                  <a:lnTo>
                    <a:pt x="21365" y="48139"/>
                  </a:lnTo>
                  <a:cubicBezTo>
                    <a:pt x="21365" y="48253"/>
                    <a:pt x="21365" y="48367"/>
                    <a:pt x="21365" y="48481"/>
                  </a:cubicBezTo>
                  <a:cubicBezTo>
                    <a:pt x="21365" y="48527"/>
                    <a:pt x="21388" y="48573"/>
                    <a:pt x="21388" y="48618"/>
                  </a:cubicBezTo>
                  <a:cubicBezTo>
                    <a:pt x="21388" y="48687"/>
                    <a:pt x="21388" y="48755"/>
                    <a:pt x="21388" y="48824"/>
                  </a:cubicBezTo>
                  <a:cubicBezTo>
                    <a:pt x="21388" y="48892"/>
                    <a:pt x="21411" y="48961"/>
                    <a:pt x="21434" y="49006"/>
                  </a:cubicBezTo>
                  <a:cubicBezTo>
                    <a:pt x="21502" y="49120"/>
                    <a:pt x="21616" y="49212"/>
                    <a:pt x="21776" y="49257"/>
                  </a:cubicBezTo>
                  <a:cubicBezTo>
                    <a:pt x="21913" y="49303"/>
                    <a:pt x="22073" y="49326"/>
                    <a:pt x="22210" y="49372"/>
                  </a:cubicBezTo>
                  <a:lnTo>
                    <a:pt x="22301" y="49372"/>
                  </a:lnTo>
                  <a:cubicBezTo>
                    <a:pt x="22415" y="49394"/>
                    <a:pt x="22529" y="49417"/>
                    <a:pt x="22644" y="49463"/>
                  </a:cubicBezTo>
                  <a:lnTo>
                    <a:pt x="22712" y="49463"/>
                  </a:lnTo>
                  <a:lnTo>
                    <a:pt x="22758" y="49486"/>
                  </a:lnTo>
                  <a:cubicBezTo>
                    <a:pt x="22986" y="49531"/>
                    <a:pt x="23214" y="49554"/>
                    <a:pt x="23420" y="49577"/>
                  </a:cubicBezTo>
                  <a:cubicBezTo>
                    <a:pt x="23511" y="49577"/>
                    <a:pt x="23602" y="49577"/>
                    <a:pt x="23671" y="49600"/>
                  </a:cubicBezTo>
                  <a:cubicBezTo>
                    <a:pt x="23808" y="49623"/>
                    <a:pt x="23945" y="49623"/>
                    <a:pt x="24082" y="49645"/>
                  </a:cubicBezTo>
                  <a:lnTo>
                    <a:pt x="24241" y="49645"/>
                  </a:lnTo>
                  <a:cubicBezTo>
                    <a:pt x="24378" y="49668"/>
                    <a:pt x="24492" y="49668"/>
                    <a:pt x="24607" y="49691"/>
                  </a:cubicBezTo>
                  <a:cubicBezTo>
                    <a:pt x="25040" y="49737"/>
                    <a:pt x="25474" y="49737"/>
                    <a:pt x="25908" y="49760"/>
                  </a:cubicBezTo>
                  <a:lnTo>
                    <a:pt x="26455" y="49760"/>
                  </a:lnTo>
                  <a:cubicBezTo>
                    <a:pt x="26684" y="49760"/>
                    <a:pt x="26912" y="49782"/>
                    <a:pt x="27140" y="49782"/>
                  </a:cubicBezTo>
                  <a:lnTo>
                    <a:pt x="27391" y="49782"/>
                  </a:lnTo>
                  <a:cubicBezTo>
                    <a:pt x="27642" y="49760"/>
                    <a:pt x="27893" y="49760"/>
                    <a:pt x="28167" y="49737"/>
                  </a:cubicBezTo>
                  <a:lnTo>
                    <a:pt x="28396" y="49737"/>
                  </a:lnTo>
                  <a:cubicBezTo>
                    <a:pt x="28738" y="49714"/>
                    <a:pt x="29058" y="49691"/>
                    <a:pt x="29400" y="49668"/>
                  </a:cubicBezTo>
                  <a:cubicBezTo>
                    <a:pt x="29468" y="49668"/>
                    <a:pt x="29537" y="49668"/>
                    <a:pt x="29628" y="49645"/>
                  </a:cubicBezTo>
                  <a:cubicBezTo>
                    <a:pt x="29697" y="49645"/>
                    <a:pt x="29788" y="49623"/>
                    <a:pt x="29856" y="49623"/>
                  </a:cubicBezTo>
                  <a:cubicBezTo>
                    <a:pt x="30016" y="49623"/>
                    <a:pt x="30176" y="49600"/>
                    <a:pt x="30336" y="49577"/>
                  </a:cubicBezTo>
                  <a:cubicBezTo>
                    <a:pt x="30496" y="49554"/>
                    <a:pt x="30678" y="49531"/>
                    <a:pt x="30838" y="49509"/>
                  </a:cubicBezTo>
                  <a:cubicBezTo>
                    <a:pt x="30929" y="49486"/>
                    <a:pt x="31043" y="49463"/>
                    <a:pt x="31135" y="49463"/>
                  </a:cubicBezTo>
                  <a:lnTo>
                    <a:pt x="31226" y="49440"/>
                  </a:lnTo>
                  <a:lnTo>
                    <a:pt x="31340" y="49417"/>
                  </a:lnTo>
                  <a:cubicBezTo>
                    <a:pt x="31637" y="49372"/>
                    <a:pt x="31956" y="49303"/>
                    <a:pt x="32299" y="49212"/>
                  </a:cubicBezTo>
                  <a:lnTo>
                    <a:pt x="32413" y="49189"/>
                  </a:lnTo>
                  <a:cubicBezTo>
                    <a:pt x="32710" y="49120"/>
                    <a:pt x="32983" y="49052"/>
                    <a:pt x="33280" y="48984"/>
                  </a:cubicBezTo>
                  <a:cubicBezTo>
                    <a:pt x="33554" y="48892"/>
                    <a:pt x="33851" y="48801"/>
                    <a:pt x="34148" y="48710"/>
                  </a:cubicBezTo>
                  <a:cubicBezTo>
                    <a:pt x="34330" y="48641"/>
                    <a:pt x="34513" y="48573"/>
                    <a:pt x="34695" y="48504"/>
                  </a:cubicBezTo>
                  <a:lnTo>
                    <a:pt x="35015" y="48390"/>
                  </a:lnTo>
                  <a:cubicBezTo>
                    <a:pt x="35334" y="48253"/>
                    <a:pt x="35608" y="48139"/>
                    <a:pt x="35859" y="48048"/>
                  </a:cubicBezTo>
                  <a:cubicBezTo>
                    <a:pt x="36179" y="47888"/>
                    <a:pt x="36453" y="47751"/>
                    <a:pt x="36727" y="47614"/>
                  </a:cubicBezTo>
                  <a:cubicBezTo>
                    <a:pt x="36887" y="47500"/>
                    <a:pt x="37069" y="47409"/>
                    <a:pt x="37229" y="47317"/>
                  </a:cubicBezTo>
                  <a:lnTo>
                    <a:pt x="37549" y="47112"/>
                  </a:lnTo>
                  <a:lnTo>
                    <a:pt x="37754" y="46998"/>
                  </a:lnTo>
                  <a:cubicBezTo>
                    <a:pt x="37982" y="46861"/>
                    <a:pt x="38210" y="46724"/>
                    <a:pt x="38439" y="46587"/>
                  </a:cubicBezTo>
                  <a:lnTo>
                    <a:pt x="38667" y="46427"/>
                  </a:lnTo>
                  <a:lnTo>
                    <a:pt x="38713" y="46381"/>
                  </a:lnTo>
                  <a:cubicBezTo>
                    <a:pt x="38895" y="46267"/>
                    <a:pt x="39078" y="46130"/>
                    <a:pt x="39260" y="46016"/>
                  </a:cubicBezTo>
                  <a:lnTo>
                    <a:pt x="39329" y="45971"/>
                  </a:lnTo>
                  <a:lnTo>
                    <a:pt x="39375" y="45948"/>
                  </a:lnTo>
                  <a:cubicBezTo>
                    <a:pt x="39603" y="45788"/>
                    <a:pt x="39854" y="45628"/>
                    <a:pt x="40059" y="45468"/>
                  </a:cubicBezTo>
                  <a:cubicBezTo>
                    <a:pt x="40333" y="45286"/>
                    <a:pt x="40584" y="45080"/>
                    <a:pt x="40835" y="44875"/>
                  </a:cubicBezTo>
                  <a:cubicBezTo>
                    <a:pt x="40904" y="44829"/>
                    <a:pt x="40949" y="44784"/>
                    <a:pt x="40995" y="44761"/>
                  </a:cubicBezTo>
                  <a:lnTo>
                    <a:pt x="41041" y="44715"/>
                  </a:lnTo>
                  <a:lnTo>
                    <a:pt x="41201" y="44578"/>
                  </a:lnTo>
                  <a:lnTo>
                    <a:pt x="41338" y="44464"/>
                  </a:lnTo>
                  <a:cubicBezTo>
                    <a:pt x="41429" y="44396"/>
                    <a:pt x="41497" y="44350"/>
                    <a:pt x="41589" y="44282"/>
                  </a:cubicBezTo>
                  <a:cubicBezTo>
                    <a:pt x="41703" y="44167"/>
                    <a:pt x="41817" y="44076"/>
                    <a:pt x="41931" y="43962"/>
                  </a:cubicBezTo>
                  <a:cubicBezTo>
                    <a:pt x="42045" y="43871"/>
                    <a:pt x="42114" y="43779"/>
                    <a:pt x="42205" y="43688"/>
                  </a:cubicBezTo>
                  <a:cubicBezTo>
                    <a:pt x="42205" y="43688"/>
                    <a:pt x="42228" y="43665"/>
                    <a:pt x="42228" y="43665"/>
                  </a:cubicBezTo>
                  <a:cubicBezTo>
                    <a:pt x="42228" y="43665"/>
                    <a:pt x="42251" y="43620"/>
                    <a:pt x="42251" y="43620"/>
                  </a:cubicBezTo>
                  <a:lnTo>
                    <a:pt x="42296" y="43620"/>
                  </a:lnTo>
                  <a:lnTo>
                    <a:pt x="42319" y="43574"/>
                  </a:lnTo>
                  <a:lnTo>
                    <a:pt x="42273" y="43597"/>
                  </a:lnTo>
                  <a:lnTo>
                    <a:pt x="42479" y="43414"/>
                  </a:lnTo>
                  <a:lnTo>
                    <a:pt x="42616" y="43277"/>
                  </a:lnTo>
                  <a:lnTo>
                    <a:pt x="42684" y="43232"/>
                  </a:lnTo>
                  <a:cubicBezTo>
                    <a:pt x="42776" y="43117"/>
                    <a:pt x="42867" y="43026"/>
                    <a:pt x="42958" y="42935"/>
                  </a:cubicBezTo>
                  <a:cubicBezTo>
                    <a:pt x="43209" y="42684"/>
                    <a:pt x="43460" y="42410"/>
                    <a:pt x="43689" y="42159"/>
                  </a:cubicBezTo>
                  <a:lnTo>
                    <a:pt x="43711" y="42113"/>
                  </a:lnTo>
                  <a:cubicBezTo>
                    <a:pt x="43940" y="41839"/>
                    <a:pt x="44168" y="41588"/>
                    <a:pt x="44396" y="41314"/>
                  </a:cubicBezTo>
                  <a:cubicBezTo>
                    <a:pt x="44556" y="41109"/>
                    <a:pt x="44716" y="40903"/>
                    <a:pt x="44853" y="40721"/>
                  </a:cubicBezTo>
                  <a:lnTo>
                    <a:pt x="44875" y="40675"/>
                  </a:lnTo>
                  <a:lnTo>
                    <a:pt x="45012" y="40493"/>
                  </a:lnTo>
                  <a:cubicBezTo>
                    <a:pt x="45081" y="40401"/>
                    <a:pt x="45149" y="40310"/>
                    <a:pt x="45218" y="40219"/>
                  </a:cubicBezTo>
                  <a:lnTo>
                    <a:pt x="45263" y="40173"/>
                  </a:lnTo>
                  <a:cubicBezTo>
                    <a:pt x="45309" y="40105"/>
                    <a:pt x="45355" y="40036"/>
                    <a:pt x="45400" y="39968"/>
                  </a:cubicBezTo>
                  <a:cubicBezTo>
                    <a:pt x="45446" y="39922"/>
                    <a:pt x="45469" y="39899"/>
                    <a:pt x="45492" y="39853"/>
                  </a:cubicBezTo>
                  <a:cubicBezTo>
                    <a:pt x="45537" y="39785"/>
                    <a:pt x="45583" y="39716"/>
                    <a:pt x="45652" y="39648"/>
                  </a:cubicBezTo>
                  <a:lnTo>
                    <a:pt x="45743" y="39534"/>
                  </a:lnTo>
                  <a:lnTo>
                    <a:pt x="45834" y="39420"/>
                  </a:lnTo>
                  <a:cubicBezTo>
                    <a:pt x="46017" y="39192"/>
                    <a:pt x="46176" y="38986"/>
                    <a:pt x="46336" y="38758"/>
                  </a:cubicBezTo>
                  <a:cubicBezTo>
                    <a:pt x="46450" y="38575"/>
                    <a:pt x="46542" y="38415"/>
                    <a:pt x="46633" y="38256"/>
                  </a:cubicBezTo>
                  <a:lnTo>
                    <a:pt x="46701" y="38119"/>
                  </a:lnTo>
                  <a:lnTo>
                    <a:pt x="46747" y="38050"/>
                  </a:lnTo>
                  <a:lnTo>
                    <a:pt x="46884" y="37822"/>
                  </a:lnTo>
                  <a:cubicBezTo>
                    <a:pt x="47067" y="37502"/>
                    <a:pt x="47226" y="37229"/>
                    <a:pt x="47363" y="36955"/>
                  </a:cubicBezTo>
                  <a:cubicBezTo>
                    <a:pt x="47500" y="36635"/>
                    <a:pt x="47637" y="36316"/>
                    <a:pt x="47751" y="36042"/>
                  </a:cubicBezTo>
                  <a:cubicBezTo>
                    <a:pt x="47797" y="35950"/>
                    <a:pt x="47820" y="35859"/>
                    <a:pt x="47866" y="35768"/>
                  </a:cubicBezTo>
                  <a:cubicBezTo>
                    <a:pt x="47888" y="35699"/>
                    <a:pt x="47911" y="35631"/>
                    <a:pt x="47957" y="35562"/>
                  </a:cubicBezTo>
                  <a:cubicBezTo>
                    <a:pt x="48025" y="35403"/>
                    <a:pt x="48094" y="35243"/>
                    <a:pt x="48162" y="35083"/>
                  </a:cubicBezTo>
                  <a:lnTo>
                    <a:pt x="48254" y="34900"/>
                  </a:lnTo>
                  <a:lnTo>
                    <a:pt x="48276" y="34832"/>
                  </a:lnTo>
                  <a:lnTo>
                    <a:pt x="48368" y="34626"/>
                  </a:lnTo>
                  <a:cubicBezTo>
                    <a:pt x="48436" y="34444"/>
                    <a:pt x="48527" y="34284"/>
                    <a:pt x="48596" y="34124"/>
                  </a:cubicBezTo>
                  <a:cubicBezTo>
                    <a:pt x="48710" y="33805"/>
                    <a:pt x="48847" y="33462"/>
                    <a:pt x="48961" y="33097"/>
                  </a:cubicBezTo>
                  <a:cubicBezTo>
                    <a:pt x="49007" y="32915"/>
                    <a:pt x="49052" y="32755"/>
                    <a:pt x="49121" y="32595"/>
                  </a:cubicBezTo>
                  <a:lnTo>
                    <a:pt x="49144" y="32504"/>
                  </a:lnTo>
                  <a:lnTo>
                    <a:pt x="49167" y="32412"/>
                  </a:lnTo>
                  <a:lnTo>
                    <a:pt x="49212" y="32321"/>
                  </a:lnTo>
                  <a:cubicBezTo>
                    <a:pt x="49235" y="32207"/>
                    <a:pt x="49281" y="32093"/>
                    <a:pt x="49304" y="31979"/>
                  </a:cubicBezTo>
                  <a:cubicBezTo>
                    <a:pt x="49326" y="31910"/>
                    <a:pt x="49349" y="31842"/>
                    <a:pt x="49372" y="31750"/>
                  </a:cubicBezTo>
                  <a:cubicBezTo>
                    <a:pt x="49395" y="31682"/>
                    <a:pt x="49418" y="31614"/>
                    <a:pt x="49418" y="31545"/>
                  </a:cubicBezTo>
                  <a:cubicBezTo>
                    <a:pt x="49441" y="31499"/>
                    <a:pt x="49418" y="31431"/>
                    <a:pt x="49395" y="31385"/>
                  </a:cubicBezTo>
                  <a:lnTo>
                    <a:pt x="49463" y="31180"/>
                  </a:lnTo>
                  <a:cubicBezTo>
                    <a:pt x="49532" y="30952"/>
                    <a:pt x="49577" y="30701"/>
                    <a:pt x="49646" y="30404"/>
                  </a:cubicBezTo>
                  <a:cubicBezTo>
                    <a:pt x="49669" y="30198"/>
                    <a:pt x="49714" y="29993"/>
                    <a:pt x="49737" y="29787"/>
                  </a:cubicBezTo>
                  <a:cubicBezTo>
                    <a:pt x="49760" y="29719"/>
                    <a:pt x="49783" y="29651"/>
                    <a:pt x="49806" y="29582"/>
                  </a:cubicBezTo>
                  <a:cubicBezTo>
                    <a:pt x="49851" y="29422"/>
                    <a:pt x="49897" y="29263"/>
                    <a:pt x="49920" y="29103"/>
                  </a:cubicBezTo>
                  <a:lnTo>
                    <a:pt x="49943" y="29011"/>
                  </a:lnTo>
                  <a:cubicBezTo>
                    <a:pt x="49965" y="28874"/>
                    <a:pt x="50011" y="28738"/>
                    <a:pt x="50034" y="28601"/>
                  </a:cubicBezTo>
                  <a:cubicBezTo>
                    <a:pt x="50057" y="28441"/>
                    <a:pt x="50080" y="28258"/>
                    <a:pt x="50102" y="28098"/>
                  </a:cubicBezTo>
                  <a:cubicBezTo>
                    <a:pt x="50148" y="27779"/>
                    <a:pt x="50194" y="27459"/>
                    <a:pt x="50217" y="27094"/>
                  </a:cubicBezTo>
                  <a:cubicBezTo>
                    <a:pt x="50239" y="26934"/>
                    <a:pt x="50239" y="26775"/>
                    <a:pt x="50262" y="26638"/>
                  </a:cubicBezTo>
                  <a:cubicBezTo>
                    <a:pt x="50285" y="26432"/>
                    <a:pt x="50308" y="26250"/>
                    <a:pt x="50308" y="26067"/>
                  </a:cubicBezTo>
                  <a:cubicBezTo>
                    <a:pt x="50354" y="25679"/>
                    <a:pt x="50354" y="25314"/>
                    <a:pt x="50354" y="24971"/>
                  </a:cubicBezTo>
                  <a:cubicBezTo>
                    <a:pt x="50376" y="24652"/>
                    <a:pt x="50354" y="24332"/>
                    <a:pt x="50308" y="24036"/>
                  </a:cubicBezTo>
                  <a:cubicBezTo>
                    <a:pt x="50308" y="23853"/>
                    <a:pt x="50285" y="23693"/>
                    <a:pt x="50262" y="23511"/>
                  </a:cubicBezTo>
                  <a:cubicBezTo>
                    <a:pt x="50262" y="23442"/>
                    <a:pt x="50262" y="23374"/>
                    <a:pt x="50262" y="23305"/>
                  </a:cubicBezTo>
                  <a:lnTo>
                    <a:pt x="50262" y="23237"/>
                  </a:lnTo>
                  <a:lnTo>
                    <a:pt x="50239" y="23031"/>
                  </a:lnTo>
                  <a:lnTo>
                    <a:pt x="50239" y="22963"/>
                  </a:lnTo>
                  <a:lnTo>
                    <a:pt x="50239" y="22940"/>
                  </a:lnTo>
                  <a:cubicBezTo>
                    <a:pt x="50217" y="22643"/>
                    <a:pt x="50194" y="22324"/>
                    <a:pt x="50125" y="22027"/>
                  </a:cubicBezTo>
                  <a:cubicBezTo>
                    <a:pt x="50080" y="21639"/>
                    <a:pt x="50011" y="21274"/>
                    <a:pt x="49943" y="20886"/>
                  </a:cubicBezTo>
                  <a:cubicBezTo>
                    <a:pt x="49920" y="20817"/>
                    <a:pt x="49920" y="20749"/>
                    <a:pt x="49897" y="20657"/>
                  </a:cubicBezTo>
                  <a:lnTo>
                    <a:pt x="49897" y="20589"/>
                  </a:lnTo>
                  <a:cubicBezTo>
                    <a:pt x="49874" y="20498"/>
                    <a:pt x="49851" y="20383"/>
                    <a:pt x="49851" y="20292"/>
                  </a:cubicBezTo>
                  <a:cubicBezTo>
                    <a:pt x="49829" y="20201"/>
                    <a:pt x="49806" y="20132"/>
                    <a:pt x="49783" y="20041"/>
                  </a:cubicBezTo>
                  <a:lnTo>
                    <a:pt x="49760" y="19973"/>
                  </a:lnTo>
                  <a:cubicBezTo>
                    <a:pt x="49737" y="19859"/>
                    <a:pt x="49714" y="19790"/>
                    <a:pt x="49669" y="19699"/>
                  </a:cubicBezTo>
                  <a:cubicBezTo>
                    <a:pt x="49669" y="19699"/>
                    <a:pt x="49646" y="19676"/>
                    <a:pt x="49646" y="19676"/>
                  </a:cubicBezTo>
                  <a:lnTo>
                    <a:pt x="49600" y="19516"/>
                  </a:lnTo>
                  <a:lnTo>
                    <a:pt x="49577" y="19379"/>
                  </a:lnTo>
                  <a:cubicBezTo>
                    <a:pt x="49509" y="19060"/>
                    <a:pt x="49418" y="18740"/>
                    <a:pt x="49349" y="18443"/>
                  </a:cubicBezTo>
                  <a:lnTo>
                    <a:pt x="49258" y="18147"/>
                  </a:lnTo>
                  <a:cubicBezTo>
                    <a:pt x="49212" y="17941"/>
                    <a:pt x="49144" y="17736"/>
                    <a:pt x="49075" y="17508"/>
                  </a:cubicBezTo>
                  <a:lnTo>
                    <a:pt x="49030" y="17371"/>
                  </a:lnTo>
                  <a:cubicBezTo>
                    <a:pt x="49007" y="17279"/>
                    <a:pt x="48984" y="17165"/>
                    <a:pt x="48938" y="17074"/>
                  </a:cubicBezTo>
                  <a:cubicBezTo>
                    <a:pt x="48893" y="16891"/>
                    <a:pt x="48824" y="16731"/>
                    <a:pt x="48756" y="16572"/>
                  </a:cubicBezTo>
                  <a:lnTo>
                    <a:pt x="48733" y="16480"/>
                  </a:lnTo>
                  <a:lnTo>
                    <a:pt x="48710" y="16389"/>
                  </a:lnTo>
                  <a:cubicBezTo>
                    <a:pt x="48687" y="16343"/>
                    <a:pt x="48687" y="16298"/>
                    <a:pt x="48664" y="16252"/>
                  </a:cubicBezTo>
                  <a:cubicBezTo>
                    <a:pt x="48619" y="16138"/>
                    <a:pt x="48596" y="16047"/>
                    <a:pt x="48550" y="15933"/>
                  </a:cubicBezTo>
                  <a:lnTo>
                    <a:pt x="48527" y="15818"/>
                  </a:lnTo>
                  <a:cubicBezTo>
                    <a:pt x="48482" y="15681"/>
                    <a:pt x="48436" y="15545"/>
                    <a:pt x="48391" y="15408"/>
                  </a:cubicBezTo>
                  <a:cubicBezTo>
                    <a:pt x="48276" y="15042"/>
                    <a:pt x="48162" y="14746"/>
                    <a:pt x="48048" y="14472"/>
                  </a:cubicBezTo>
                  <a:cubicBezTo>
                    <a:pt x="47934" y="14175"/>
                    <a:pt x="47797" y="13901"/>
                    <a:pt x="47660" y="13650"/>
                  </a:cubicBezTo>
                  <a:cubicBezTo>
                    <a:pt x="47523" y="13399"/>
                    <a:pt x="47363" y="13125"/>
                    <a:pt x="47204" y="12851"/>
                  </a:cubicBezTo>
                  <a:cubicBezTo>
                    <a:pt x="47158" y="12760"/>
                    <a:pt x="47112" y="12669"/>
                    <a:pt x="47044" y="12577"/>
                  </a:cubicBezTo>
                  <a:lnTo>
                    <a:pt x="46907" y="12349"/>
                  </a:lnTo>
                  <a:cubicBezTo>
                    <a:pt x="46838" y="12235"/>
                    <a:pt x="46770" y="12121"/>
                    <a:pt x="46701" y="12007"/>
                  </a:cubicBezTo>
                  <a:cubicBezTo>
                    <a:pt x="46701" y="12007"/>
                    <a:pt x="46679" y="11984"/>
                    <a:pt x="46679" y="11961"/>
                  </a:cubicBezTo>
                  <a:lnTo>
                    <a:pt x="46610" y="11892"/>
                  </a:lnTo>
                  <a:lnTo>
                    <a:pt x="46565" y="11801"/>
                  </a:lnTo>
                  <a:lnTo>
                    <a:pt x="46359" y="11504"/>
                  </a:lnTo>
                  <a:cubicBezTo>
                    <a:pt x="46291" y="11390"/>
                    <a:pt x="46222" y="11276"/>
                    <a:pt x="46131" y="11162"/>
                  </a:cubicBezTo>
                  <a:lnTo>
                    <a:pt x="46017" y="11025"/>
                  </a:lnTo>
                  <a:cubicBezTo>
                    <a:pt x="45652" y="10432"/>
                    <a:pt x="45263" y="9907"/>
                    <a:pt x="44853" y="9427"/>
                  </a:cubicBezTo>
                  <a:cubicBezTo>
                    <a:pt x="44716" y="9268"/>
                    <a:pt x="44579" y="9085"/>
                    <a:pt x="44442" y="8925"/>
                  </a:cubicBezTo>
                  <a:lnTo>
                    <a:pt x="44328" y="8834"/>
                  </a:lnTo>
                  <a:lnTo>
                    <a:pt x="44191" y="8651"/>
                  </a:lnTo>
                  <a:cubicBezTo>
                    <a:pt x="43940" y="8377"/>
                    <a:pt x="43711" y="8126"/>
                    <a:pt x="43506" y="7921"/>
                  </a:cubicBezTo>
                  <a:cubicBezTo>
                    <a:pt x="43346" y="7784"/>
                    <a:pt x="43186" y="7647"/>
                    <a:pt x="43027" y="7510"/>
                  </a:cubicBezTo>
                  <a:lnTo>
                    <a:pt x="42981" y="7464"/>
                  </a:lnTo>
                  <a:lnTo>
                    <a:pt x="42821" y="7327"/>
                  </a:lnTo>
                  <a:cubicBezTo>
                    <a:pt x="42776" y="7282"/>
                    <a:pt x="42707" y="7213"/>
                    <a:pt x="42639" y="7145"/>
                  </a:cubicBezTo>
                  <a:lnTo>
                    <a:pt x="42479" y="7008"/>
                  </a:lnTo>
                  <a:cubicBezTo>
                    <a:pt x="42342" y="6871"/>
                    <a:pt x="42205" y="6757"/>
                    <a:pt x="42045" y="6643"/>
                  </a:cubicBezTo>
                  <a:cubicBezTo>
                    <a:pt x="41931" y="6529"/>
                    <a:pt x="41794" y="6414"/>
                    <a:pt x="41657" y="6300"/>
                  </a:cubicBezTo>
                  <a:lnTo>
                    <a:pt x="41520" y="6186"/>
                  </a:lnTo>
                  <a:lnTo>
                    <a:pt x="41474" y="6141"/>
                  </a:lnTo>
                  <a:cubicBezTo>
                    <a:pt x="41406" y="6095"/>
                    <a:pt x="41360" y="6026"/>
                    <a:pt x="41292" y="5981"/>
                  </a:cubicBezTo>
                  <a:cubicBezTo>
                    <a:pt x="41132" y="5844"/>
                    <a:pt x="40949" y="5730"/>
                    <a:pt x="40790" y="5593"/>
                  </a:cubicBezTo>
                  <a:lnTo>
                    <a:pt x="40698" y="5524"/>
                  </a:lnTo>
                  <a:cubicBezTo>
                    <a:pt x="40630" y="5456"/>
                    <a:pt x="40539" y="5410"/>
                    <a:pt x="40470" y="5342"/>
                  </a:cubicBezTo>
                  <a:lnTo>
                    <a:pt x="40151" y="5091"/>
                  </a:lnTo>
                  <a:cubicBezTo>
                    <a:pt x="40151" y="5045"/>
                    <a:pt x="40128" y="5022"/>
                    <a:pt x="40082" y="4976"/>
                  </a:cubicBezTo>
                  <a:cubicBezTo>
                    <a:pt x="39831" y="4794"/>
                    <a:pt x="39580" y="4611"/>
                    <a:pt x="39260" y="4406"/>
                  </a:cubicBezTo>
                  <a:lnTo>
                    <a:pt x="39055" y="4269"/>
                  </a:lnTo>
                  <a:lnTo>
                    <a:pt x="39032" y="4246"/>
                  </a:lnTo>
                  <a:cubicBezTo>
                    <a:pt x="38827" y="4109"/>
                    <a:pt x="38644" y="3972"/>
                    <a:pt x="38439" y="3835"/>
                  </a:cubicBezTo>
                  <a:cubicBezTo>
                    <a:pt x="38325" y="3767"/>
                    <a:pt x="38210" y="3698"/>
                    <a:pt x="38074" y="3653"/>
                  </a:cubicBezTo>
                  <a:lnTo>
                    <a:pt x="38005" y="3607"/>
                  </a:lnTo>
                  <a:cubicBezTo>
                    <a:pt x="37891" y="3538"/>
                    <a:pt x="37777" y="3470"/>
                    <a:pt x="37663" y="3424"/>
                  </a:cubicBezTo>
                  <a:lnTo>
                    <a:pt x="37594" y="3379"/>
                  </a:lnTo>
                  <a:cubicBezTo>
                    <a:pt x="37457" y="3310"/>
                    <a:pt x="37320" y="3242"/>
                    <a:pt x="37183" y="3150"/>
                  </a:cubicBezTo>
                  <a:cubicBezTo>
                    <a:pt x="37046" y="3082"/>
                    <a:pt x="36909" y="3013"/>
                    <a:pt x="36772" y="2945"/>
                  </a:cubicBezTo>
                  <a:cubicBezTo>
                    <a:pt x="36681" y="2899"/>
                    <a:pt x="36613" y="2854"/>
                    <a:pt x="36521" y="2808"/>
                  </a:cubicBezTo>
                  <a:cubicBezTo>
                    <a:pt x="36133" y="2603"/>
                    <a:pt x="35722" y="2420"/>
                    <a:pt x="35289" y="2215"/>
                  </a:cubicBezTo>
                  <a:lnTo>
                    <a:pt x="35083" y="2146"/>
                  </a:lnTo>
                  <a:cubicBezTo>
                    <a:pt x="34969" y="2078"/>
                    <a:pt x="34832" y="2032"/>
                    <a:pt x="34718" y="1964"/>
                  </a:cubicBezTo>
                  <a:cubicBezTo>
                    <a:pt x="34421" y="1827"/>
                    <a:pt x="34102" y="1690"/>
                    <a:pt x="33805" y="1575"/>
                  </a:cubicBezTo>
                  <a:cubicBezTo>
                    <a:pt x="33531" y="1461"/>
                    <a:pt x="33257" y="1347"/>
                    <a:pt x="32983" y="1256"/>
                  </a:cubicBezTo>
                  <a:lnTo>
                    <a:pt x="32869" y="1210"/>
                  </a:lnTo>
                  <a:lnTo>
                    <a:pt x="32710" y="1165"/>
                  </a:lnTo>
                  <a:lnTo>
                    <a:pt x="32618" y="1119"/>
                  </a:lnTo>
                  <a:cubicBezTo>
                    <a:pt x="32390" y="1050"/>
                    <a:pt x="32162" y="959"/>
                    <a:pt x="31933" y="891"/>
                  </a:cubicBezTo>
                  <a:cubicBezTo>
                    <a:pt x="31637" y="777"/>
                    <a:pt x="31317" y="708"/>
                    <a:pt x="30998" y="640"/>
                  </a:cubicBezTo>
                  <a:lnTo>
                    <a:pt x="30564" y="548"/>
                  </a:lnTo>
                  <a:cubicBezTo>
                    <a:pt x="30085" y="434"/>
                    <a:pt x="29582" y="297"/>
                    <a:pt x="29080" y="229"/>
                  </a:cubicBezTo>
                  <a:cubicBezTo>
                    <a:pt x="28761" y="183"/>
                    <a:pt x="28464" y="137"/>
                    <a:pt x="28167" y="115"/>
                  </a:cubicBezTo>
                  <a:cubicBezTo>
                    <a:pt x="27893" y="92"/>
                    <a:pt x="27620" y="69"/>
                    <a:pt x="27346" y="46"/>
                  </a:cubicBezTo>
                  <a:cubicBezTo>
                    <a:pt x="27049" y="23"/>
                    <a:pt x="26729" y="23"/>
                    <a:pt x="26433" y="23"/>
                  </a:cubicBezTo>
                  <a:cubicBezTo>
                    <a:pt x="26273" y="23"/>
                    <a:pt x="26136" y="23"/>
                    <a:pt x="25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8"/>
            <p:cNvSpPr/>
            <p:nvPr/>
          </p:nvSpPr>
          <p:spPr>
            <a:xfrm>
              <a:off x="6462196" y="1695754"/>
              <a:ext cx="63890" cy="78582"/>
            </a:xfrm>
            <a:custGeom>
              <a:avLst/>
              <a:gdLst/>
              <a:ahLst/>
              <a:cxnLst/>
              <a:rect l="l" t="t" r="r" b="b"/>
              <a:pathLst>
                <a:path w="2283" h="2808" extrusionOk="0">
                  <a:moveTo>
                    <a:pt x="2146" y="0"/>
                  </a:moveTo>
                  <a:cubicBezTo>
                    <a:pt x="2123" y="0"/>
                    <a:pt x="2100" y="23"/>
                    <a:pt x="2077" y="23"/>
                  </a:cubicBezTo>
                  <a:cubicBezTo>
                    <a:pt x="2032" y="46"/>
                    <a:pt x="1986" y="46"/>
                    <a:pt x="1963" y="91"/>
                  </a:cubicBezTo>
                  <a:cubicBezTo>
                    <a:pt x="1552" y="525"/>
                    <a:pt x="1210" y="982"/>
                    <a:pt x="845" y="1461"/>
                  </a:cubicBezTo>
                  <a:cubicBezTo>
                    <a:pt x="845" y="1438"/>
                    <a:pt x="867" y="1438"/>
                    <a:pt x="867" y="1415"/>
                  </a:cubicBezTo>
                  <a:lnTo>
                    <a:pt x="867" y="1415"/>
                  </a:lnTo>
                  <a:cubicBezTo>
                    <a:pt x="731" y="1598"/>
                    <a:pt x="571" y="1780"/>
                    <a:pt x="434" y="1986"/>
                  </a:cubicBezTo>
                  <a:cubicBezTo>
                    <a:pt x="342" y="2077"/>
                    <a:pt x="274" y="2168"/>
                    <a:pt x="206" y="2260"/>
                  </a:cubicBezTo>
                  <a:cubicBezTo>
                    <a:pt x="137" y="2351"/>
                    <a:pt x="69" y="2442"/>
                    <a:pt x="23" y="2534"/>
                  </a:cubicBezTo>
                  <a:cubicBezTo>
                    <a:pt x="0" y="2556"/>
                    <a:pt x="0" y="2602"/>
                    <a:pt x="0" y="2625"/>
                  </a:cubicBezTo>
                  <a:cubicBezTo>
                    <a:pt x="0" y="2671"/>
                    <a:pt x="23" y="2716"/>
                    <a:pt x="46" y="2762"/>
                  </a:cubicBezTo>
                  <a:cubicBezTo>
                    <a:pt x="91" y="2808"/>
                    <a:pt x="137" y="2808"/>
                    <a:pt x="183" y="2808"/>
                  </a:cubicBezTo>
                  <a:cubicBezTo>
                    <a:pt x="228" y="2808"/>
                    <a:pt x="297" y="2808"/>
                    <a:pt x="320" y="2762"/>
                  </a:cubicBezTo>
                  <a:cubicBezTo>
                    <a:pt x="365" y="2693"/>
                    <a:pt x="411" y="2648"/>
                    <a:pt x="457" y="2579"/>
                  </a:cubicBezTo>
                  <a:cubicBezTo>
                    <a:pt x="502" y="2511"/>
                    <a:pt x="548" y="2465"/>
                    <a:pt x="594" y="2397"/>
                  </a:cubicBezTo>
                  <a:cubicBezTo>
                    <a:pt x="685" y="2283"/>
                    <a:pt x="776" y="2146"/>
                    <a:pt x="867" y="2031"/>
                  </a:cubicBezTo>
                  <a:cubicBezTo>
                    <a:pt x="890" y="2009"/>
                    <a:pt x="890" y="1986"/>
                    <a:pt x="913" y="1963"/>
                  </a:cubicBezTo>
                  <a:cubicBezTo>
                    <a:pt x="936" y="1963"/>
                    <a:pt x="959" y="1940"/>
                    <a:pt x="959" y="1940"/>
                  </a:cubicBezTo>
                  <a:cubicBezTo>
                    <a:pt x="959" y="1917"/>
                    <a:pt x="982" y="1917"/>
                    <a:pt x="982" y="1917"/>
                  </a:cubicBezTo>
                  <a:lnTo>
                    <a:pt x="1004" y="1917"/>
                  </a:lnTo>
                  <a:cubicBezTo>
                    <a:pt x="1017" y="1921"/>
                    <a:pt x="1029" y="1923"/>
                    <a:pt x="1042" y="1923"/>
                  </a:cubicBezTo>
                  <a:cubicBezTo>
                    <a:pt x="1103" y="1923"/>
                    <a:pt x="1168" y="1882"/>
                    <a:pt x="1187" y="1826"/>
                  </a:cubicBezTo>
                  <a:cubicBezTo>
                    <a:pt x="1233" y="1758"/>
                    <a:pt x="1278" y="1689"/>
                    <a:pt x="1324" y="1621"/>
                  </a:cubicBezTo>
                  <a:cubicBezTo>
                    <a:pt x="1347" y="1621"/>
                    <a:pt x="1347" y="1598"/>
                    <a:pt x="1347" y="1598"/>
                  </a:cubicBezTo>
                  <a:cubicBezTo>
                    <a:pt x="1392" y="1529"/>
                    <a:pt x="1438" y="1461"/>
                    <a:pt x="1484" y="1392"/>
                  </a:cubicBezTo>
                  <a:cubicBezTo>
                    <a:pt x="1575" y="1278"/>
                    <a:pt x="1644" y="1141"/>
                    <a:pt x="1735" y="1027"/>
                  </a:cubicBezTo>
                  <a:cubicBezTo>
                    <a:pt x="1826" y="913"/>
                    <a:pt x="1895" y="776"/>
                    <a:pt x="1986" y="662"/>
                  </a:cubicBezTo>
                  <a:cubicBezTo>
                    <a:pt x="2032" y="616"/>
                    <a:pt x="2077" y="548"/>
                    <a:pt x="2123" y="479"/>
                  </a:cubicBezTo>
                  <a:cubicBezTo>
                    <a:pt x="2146" y="457"/>
                    <a:pt x="2168" y="411"/>
                    <a:pt x="2191" y="365"/>
                  </a:cubicBezTo>
                  <a:cubicBezTo>
                    <a:pt x="2214" y="342"/>
                    <a:pt x="2237" y="297"/>
                    <a:pt x="2260" y="251"/>
                  </a:cubicBezTo>
                  <a:cubicBezTo>
                    <a:pt x="2260" y="228"/>
                    <a:pt x="2260" y="205"/>
                    <a:pt x="2260" y="160"/>
                  </a:cubicBezTo>
                  <a:cubicBezTo>
                    <a:pt x="2283" y="114"/>
                    <a:pt x="2283" y="68"/>
                    <a:pt x="2237" y="46"/>
                  </a:cubicBezTo>
                  <a:cubicBezTo>
                    <a:pt x="2214" y="23"/>
                    <a:pt x="2191" y="0"/>
                    <a:pt x="2146" y="0"/>
                  </a:cubicBezTo>
                  <a:close/>
                </a:path>
              </a:pathLst>
            </a:custGeom>
            <a:solidFill>
              <a:srgbClr val="F7D6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8"/>
            <p:cNvSpPr/>
            <p:nvPr/>
          </p:nvSpPr>
          <p:spPr>
            <a:xfrm>
              <a:off x="6510078" y="1688702"/>
              <a:ext cx="21772" cy="32882"/>
            </a:xfrm>
            <a:custGeom>
              <a:avLst/>
              <a:gdLst/>
              <a:ahLst/>
              <a:cxnLst/>
              <a:rect l="l" t="t" r="r" b="b"/>
              <a:pathLst>
                <a:path w="778" h="1175" extrusionOk="0">
                  <a:moveTo>
                    <a:pt x="686" y="1"/>
                  </a:moveTo>
                  <a:cubicBezTo>
                    <a:pt x="663" y="1"/>
                    <a:pt x="640" y="24"/>
                    <a:pt x="617" y="47"/>
                  </a:cubicBezTo>
                  <a:cubicBezTo>
                    <a:pt x="549" y="138"/>
                    <a:pt x="503" y="229"/>
                    <a:pt x="435" y="320"/>
                  </a:cubicBezTo>
                  <a:cubicBezTo>
                    <a:pt x="389" y="389"/>
                    <a:pt x="343" y="457"/>
                    <a:pt x="298" y="549"/>
                  </a:cubicBezTo>
                  <a:cubicBezTo>
                    <a:pt x="252" y="617"/>
                    <a:pt x="206" y="686"/>
                    <a:pt x="161" y="754"/>
                  </a:cubicBezTo>
                  <a:cubicBezTo>
                    <a:pt x="138" y="800"/>
                    <a:pt x="115" y="845"/>
                    <a:pt x="92" y="891"/>
                  </a:cubicBezTo>
                  <a:cubicBezTo>
                    <a:pt x="69" y="937"/>
                    <a:pt x="47" y="1005"/>
                    <a:pt x="24" y="1051"/>
                  </a:cubicBezTo>
                  <a:cubicBezTo>
                    <a:pt x="1" y="1074"/>
                    <a:pt x="1" y="1097"/>
                    <a:pt x="1" y="1119"/>
                  </a:cubicBezTo>
                  <a:cubicBezTo>
                    <a:pt x="1" y="1142"/>
                    <a:pt x="24" y="1142"/>
                    <a:pt x="47" y="1165"/>
                  </a:cubicBezTo>
                  <a:cubicBezTo>
                    <a:pt x="53" y="1172"/>
                    <a:pt x="64" y="1174"/>
                    <a:pt x="76" y="1174"/>
                  </a:cubicBezTo>
                  <a:cubicBezTo>
                    <a:pt x="106" y="1174"/>
                    <a:pt x="145" y="1158"/>
                    <a:pt x="161" y="1142"/>
                  </a:cubicBezTo>
                  <a:cubicBezTo>
                    <a:pt x="184" y="1074"/>
                    <a:pt x="206" y="1028"/>
                    <a:pt x="229" y="982"/>
                  </a:cubicBezTo>
                  <a:cubicBezTo>
                    <a:pt x="252" y="937"/>
                    <a:pt x="275" y="891"/>
                    <a:pt x="298" y="845"/>
                  </a:cubicBezTo>
                  <a:cubicBezTo>
                    <a:pt x="343" y="777"/>
                    <a:pt x="389" y="709"/>
                    <a:pt x="435" y="640"/>
                  </a:cubicBezTo>
                  <a:cubicBezTo>
                    <a:pt x="480" y="572"/>
                    <a:pt x="526" y="503"/>
                    <a:pt x="572" y="435"/>
                  </a:cubicBezTo>
                  <a:cubicBezTo>
                    <a:pt x="640" y="320"/>
                    <a:pt x="686" y="229"/>
                    <a:pt x="754" y="115"/>
                  </a:cubicBezTo>
                  <a:cubicBezTo>
                    <a:pt x="777" y="92"/>
                    <a:pt x="754" y="47"/>
                    <a:pt x="731" y="24"/>
                  </a:cubicBezTo>
                  <a:cubicBezTo>
                    <a:pt x="709" y="1"/>
                    <a:pt x="709" y="1"/>
                    <a:pt x="686" y="1"/>
                  </a:cubicBezTo>
                  <a:close/>
                </a:path>
              </a:pathLst>
            </a:custGeom>
            <a:solidFill>
              <a:srgbClr val="F7D6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8"/>
            <p:cNvSpPr/>
            <p:nvPr/>
          </p:nvSpPr>
          <p:spPr>
            <a:xfrm>
              <a:off x="6544583" y="1633767"/>
              <a:ext cx="76679" cy="30056"/>
            </a:xfrm>
            <a:custGeom>
              <a:avLst/>
              <a:gdLst/>
              <a:ahLst/>
              <a:cxnLst/>
              <a:rect l="l" t="t" r="r" b="b"/>
              <a:pathLst>
                <a:path w="2740" h="1074" extrusionOk="0">
                  <a:moveTo>
                    <a:pt x="1073" y="1"/>
                  </a:moveTo>
                  <a:cubicBezTo>
                    <a:pt x="868" y="1"/>
                    <a:pt x="708" y="24"/>
                    <a:pt x="548" y="47"/>
                  </a:cubicBezTo>
                  <a:cubicBezTo>
                    <a:pt x="480" y="47"/>
                    <a:pt x="411" y="115"/>
                    <a:pt x="366" y="229"/>
                  </a:cubicBezTo>
                  <a:cubicBezTo>
                    <a:pt x="297" y="252"/>
                    <a:pt x="229" y="298"/>
                    <a:pt x="229" y="389"/>
                  </a:cubicBezTo>
                  <a:cubicBezTo>
                    <a:pt x="206" y="435"/>
                    <a:pt x="206" y="480"/>
                    <a:pt x="229" y="526"/>
                  </a:cubicBezTo>
                  <a:cubicBezTo>
                    <a:pt x="206" y="503"/>
                    <a:pt x="183" y="503"/>
                    <a:pt x="183" y="503"/>
                  </a:cubicBezTo>
                  <a:cubicBezTo>
                    <a:pt x="92" y="503"/>
                    <a:pt x="23" y="549"/>
                    <a:pt x="1" y="640"/>
                  </a:cubicBezTo>
                  <a:cubicBezTo>
                    <a:pt x="1" y="686"/>
                    <a:pt x="1" y="754"/>
                    <a:pt x="23" y="777"/>
                  </a:cubicBezTo>
                  <a:cubicBezTo>
                    <a:pt x="46" y="823"/>
                    <a:pt x="92" y="846"/>
                    <a:pt x="138" y="868"/>
                  </a:cubicBezTo>
                  <a:cubicBezTo>
                    <a:pt x="183" y="868"/>
                    <a:pt x="229" y="891"/>
                    <a:pt x="274" y="891"/>
                  </a:cubicBezTo>
                  <a:lnTo>
                    <a:pt x="366" y="914"/>
                  </a:lnTo>
                  <a:cubicBezTo>
                    <a:pt x="434" y="937"/>
                    <a:pt x="503" y="937"/>
                    <a:pt x="571" y="937"/>
                  </a:cubicBezTo>
                  <a:lnTo>
                    <a:pt x="617" y="960"/>
                  </a:lnTo>
                  <a:cubicBezTo>
                    <a:pt x="777" y="982"/>
                    <a:pt x="936" y="1005"/>
                    <a:pt x="1096" y="1028"/>
                  </a:cubicBezTo>
                  <a:cubicBezTo>
                    <a:pt x="1302" y="1051"/>
                    <a:pt x="1461" y="1074"/>
                    <a:pt x="1598" y="1074"/>
                  </a:cubicBezTo>
                  <a:cubicBezTo>
                    <a:pt x="1690" y="1074"/>
                    <a:pt x="1758" y="1051"/>
                    <a:pt x="1804" y="1051"/>
                  </a:cubicBezTo>
                  <a:lnTo>
                    <a:pt x="1918" y="1051"/>
                  </a:lnTo>
                  <a:cubicBezTo>
                    <a:pt x="1986" y="1028"/>
                    <a:pt x="2055" y="1028"/>
                    <a:pt x="2123" y="1005"/>
                  </a:cubicBezTo>
                  <a:cubicBezTo>
                    <a:pt x="2192" y="1005"/>
                    <a:pt x="2260" y="982"/>
                    <a:pt x="2329" y="960"/>
                  </a:cubicBezTo>
                  <a:lnTo>
                    <a:pt x="2374" y="960"/>
                  </a:lnTo>
                  <a:cubicBezTo>
                    <a:pt x="2420" y="960"/>
                    <a:pt x="2443" y="937"/>
                    <a:pt x="2489" y="937"/>
                  </a:cubicBezTo>
                  <a:cubicBezTo>
                    <a:pt x="2534" y="914"/>
                    <a:pt x="2580" y="891"/>
                    <a:pt x="2625" y="846"/>
                  </a:cubicBezTo>
                  <a:cubicBezTo>
                    <a:pt x="2671" y="823"/>
                    <a:pt x="2671" y="777"/>
                    <a:pt x="2694" y="731"/>
                  </a:cubicBezTo>
                  <a:cubicBezTo>
                    <a:pt x="2740" y="594"/>
                    <a:pt x="2671" y="412"/>
                    <a:pt x="2557" y="366"/>
                  </a:cubicBezTo>
                  <a:cubicBezTo>
                    <a:pt x="2489" y="343"/>
                    <a:pt x="2443" y="321"/>
                    <a:pt x="2397" y="298"/>
                  </a:cubicBezTo>
                  <a:lnTo>
                    <a:pt x="2283" y="298"/>
                  </a:lnTo>
                  <a:cubicBezTo>
                    <a:pt x="2237" y="184"/>
                    <a:pt x="2146" y="115"/>
                    <a:pt x="2055" y="92"/>
                  </a:cubicBezTo>
                  <a:cubicBezTo>
                    <a:pt x="1964" y="69"/>
                    <a:pt x="1895" y="47"/>
                    <a:pt x="1827" y="47"/>
                  </a:cubicBezTo>
                  <a:cubicBezTo>
                    <a:pt x="1804" y="24"/>
                    <a:pt x="1758" y="24"/>
                    <a:pt x="1735" y="1"/>
                  </a:cubicBezTo>
                  <a:lnTo>
                    <a:pt x="1667" y="1"/>
                  </a:lnTo>
                  <a:cubicBezTo>
                    <a:pt x="1644" y="1"/>
                    <a:pt x="1621" y="1"/>
                    <a:pt x="1576" y="24"/>
                  </a:cubicBezTo>
                  <a:cubicBezTo>
                    <a:pt x="1484" y="24"/>
                    <a:pt x="1393" y="24"/>
                    <a:pt x="1324" y="1"/>
                  </a:cubicBezTo>
                  <a:close/>
                </a:path>
              </a:pathLst>
            </a:custGeom>
            <a:solidFill>
              <a:srgbClr val="EACD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8"/>
            <p:cNvSpPr/>
            <p:nvPr/>
          </p:nvSpPr>
          <p:spPr>
            <a:xfrm>
              <a:off x="6541393" y="1648460"/>
              <a:ext cx="86893" cy="18554"/>
            </a:xfrm>
            <a:custGeom>
              <a:avLst/>
              <a:gdLst/>
              <a:ahLst/>
              <a:cxnLst/>
              <a:rect l="l" t="t" r="r" b="b"/>
              <a:pathLst>
                <a:path w="3105" h="663" extrusionOk="0">
                  <a:moveTo>
                    <a:pt x="2831" y="1"/>
                  </a:moveTo>
                  <a:cubicBezTo>
                    <a:pt x="2785" y="1"/>
                    <a:pt x="2739" y="24"/>
                    <a:pt x="2671" y="24"/>
                  </a:cubicBezTo>
                  <a:cubicBezTo>
                    <a:pt x="2625" y="47"/>
                    <a:pt x="2580" y="47"/>
                    <a:pt x="2511" y="69"/>
                  </a:cubicBezTo>
                  <a:cubicBezTo>
                    <a:pt x="2397" y="92"/>
                    <a:pt x="2260" y="92"/>
                    <a:pt x="2146" y="115"/>
                  </a:cubicBezTo>
                  <a:cubicBezTo>
                    <a:pt x="1963" y="138"/>
                    <a:pt x="1781" y="161"/>
                    <a:pt x="1598" y="161"/>
                  </a:cubicBezTo>
                  <a:cubicBezTo>
                    <a:pt x="1384" y="161"/>
                    <a:pt x="1150" y="181"/>
                    <a:pt x="934" y="183"/>
                  </a:cubicBezTo>
                  <a:lnTo>
                    <a:pt x="934" y="183"/>
                  </a:lnTo>
                  <a:cubicBezTo>
                    <a:pt x="729" y="161"/>
                    <a:pt x="525" y="138"/>
                    <a:pt x="320" y="92"/>
                  </a:cubicBezTo>
                  <a:cubicBezTo>
                    <a:pt x="297" y="92"/>
                    <a:pt x="274" y="69"/>
                    <a:pt x="252" y="69"/>
                  </a:cubicBezTo>
                  <a:cubicBezTo>
                    <a:pt x="235" y="64"/>
                    <a:pt x="217" y="61"/>
                    <a:pt x="197" y="61"/>
                  </a:cubicBezTo>
                  <a:cubicBezTo>
                    <a:pt x="134" y="61"/>
                    <a:pt x="64" y="91"/>
                    <a:pt x="46" y="161"/>
                  </a:cubicBezTo>
                  <a:cubicBezTo>
                    <a:pt x="0" y="229"/>
                    <a:pt x="46" y="343"/>
                    <a:pt x="137" y="366"/>
                  </a:cubicBezTo>
                  <a:cubicBezTo>
                    <a:pt x="183" y="389"/>
                    <a:pt x="229" y="412"/>
                    <a:pt x="297" y="435"/>
                  </a:cubicBezTo>
                  <a:lnTo>
                    <a:pt x="343" y="435"/>
                  </a:lnTo>
                  <a:cubicBezTo>
                    <a:pt x="366" y="457"/>
                    <a:pt x="388" y="457"/>
                    <a:pt x="434" y="457"/>
                  </a:cubicBezTo>
                  <a:cubicBezTo>
                    <a:pt x="640" y="526"/>
                    <a:pt x="868" y="594"/>
                    <a:pt x="1096" y="617"/>
                  </a:cubicBezTo>
                  <a:cubicBezTo>
                    <a:pt x="1324" y="640"/>
                    <a:pt x="1553" y="640"/>
                    <a:pt x="1758" y="663"/>
                  </a:cubicBezTo>
                  <a:lnTo>
                    <a:pt x="2123" y="663"/>
                  </a:lnTo>
                  <a:cubicBezTo>
                    <a:pt x="2214" y="663"/>
                    <a:pt x="2306" y="640"/>
                    <a:pt x="2374" y="640"/>
                  </a:cubicBezTo>
                  <a:cubicBezTo>
                    <a:pt x="2488" y="640"/>
                    <a:pt x="2603" y="617"/>
                    <a:pt x="2717" y="594"/>
                  </a:cubicBezTo>
                  <a:cubicBezTo>
                    <a:pt x="2876" y="549"/>
                    <a:pt x="3013" y="526"/>
                    <a:pt x="3082" y="366"/>
                  </a:cubicBezTo>
                  <a:cubicBezTo>
                    <a:pt x="3105" y="321"/>
                    <a:pt x="3105" y="229"/>
                    <a:pt x="3082" y="184"/>
                  </a:cubicBezTo>
                  <a:cubicBezTo>
                    <a:pt x="3082" y="138"/>
                    <a:pt x="3036" y="92"/>
                    <a:pt x="3013" y="69"/>
                  </a:cubicBezTo>
                  <a:cubicBezTo>
                    <a:pt x="2968" y="47"/>
                    <a:pt x="2922" y="24"/>
                    <a:pt x="2899" y="24"/>
                  </a:cubicBezTo>
                  <a:cubicBezTo>
                    <a:pt x="2876" y="1"/>
                    <a:pt x="2854" y="1"/>
                    <a:pt x="2831" y="1"/>
                  </a:cubicBezTo>
                  <a:close/>
                </a:path>
              </a:pathLst>
            </a:custGeom>
            <a:solidFill>
              <a:srgbClr val="EACD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8"/>
            <p:cNvSpPr/>
            <p:nvPr/>
          </p:nvSpPr>
          <p:spPr>
            <a:xfrm>
              <a:off x="6526701" y="1651678"/>
              <a:ext cx="113731" cy="28181"/>
            </a:xfrm>
            <a:custGeom>
              <a:avLst/>
              <a:gdLst/>
              <a:ahLst/>
              <a:cxnLst/>
              <a:rect l="l" t="t" r="r" b="b"/>
              <a:pathLst>
                <a:path w="4064" h="1007" extrusionOk="0">
                  <a:moveTo>
                    <a:pt x="3173" y="0"/>
                  </a:moveTo>
                  <a:cubicBezTo>
                    <a:pt x="3186" y="0"/>
                    <a:pt x="3198" y="0"/>
                    <a:pt x="3211" y="0"/>
                  </a:cubicBezTo>
                  <a:lnTo>
                    <a:pt x="3211" y="0"/>
                  </a:lnTo>
                  <a:cubicBezTo>
                    <a:pt x="3221" y="0"/>
                    <a:pt x="3231" y="0"/>
                    <a:pt x="3242" y="0"/>
                  </a:cubicBezTo>
                  <a:close/>
                  <a:moveTo>
                    <a:pt x="3211" y="0"/>
                  </a:moveTo>
                  <a:cubicBezTo>
                    <a:pt x="2991" y="2"/>
                    <a:pt x="2752" y="24"/>
                    <a:pt x="2534" y="46"/>
                  </a:cubicBezTo>
                  <a:cubicBezTo>
                    <a:pt x="2397" y="46"/>
                    <a:pt x="2237" y="46"/>
                    <a:pt x="2100" y="69"/>
                  </a:cubicBezTo>
                  <a:cubicBezTo>
                    <a:pt x="2009" y="69"/>
                    <a:pt x="1918" y="69"/>
                    <a:pt x="1826" y="91"/>
                  </a:cubicBezTo>
                  <a:lnTo>
                    <a:pt x="1028" y="91"/>
                  </a:lnTo>
                  <a:cubicBezTo>
                    <a:pt x="936" y="91"/>
                    <a:pt x="845" y="114"/>
                    <a:pt x="777" y="114"/>
                  </a:cubicBezTo>
                  <a:cubicBezTo>
                    <a:pt x="708" y="114"/>
                    <a:pt x="640" y="137"/>
                    <a:pt x="594" y="160"/>
                  </a:cubicBezTo>
                  <a:cubicBezTo>
                    <a:pt x="503" y="183"/>
                    <a:pt x="434" y="274"/>
                    <a:pt x="457" y="365"/>
                  </a:cubicBezTo>
                  <a:cubicBezTo>
                    <a:pt x="457" y="411"/>
                    <a:pt x="457" y="434"/>
                    <a:pt x="480" y="457"/>
                  </a:cubicBezTo>
                  <a:cubicBezTo>
                    <a:pt x="343" y="525"/>
                    <a:pt x="206" y="616"/>
                    <a:pt x="92" y="708"/>
                  </a:cubicBezTo>
                  <a:cubicBezTo>
                    <a:pt x="69" y="730"/>
                    <a:pt x="69" y="730"/>
                    <a:pt x="69" y="730"/>
                  </a:cubicBezTo>
                  <a:cubicBezTo>
                    <a:pt x="0" y="799"/>
                    <a:pt x="23" y="913"/>
                    <a:pt x="92" y="982"/>
                  </a:cubicBezTo>
                  <a:cubicBezTo>
                    <a:pt x="118" y="999"/>
                    <a:pt x="151" y="1006"/>
                    <a:pt x="185" y="1006"/>
                  </a:cubicBezTo>
                  <a:cubicBezTo>
                    <a:pt x="241" y="1006"/>
                    <a:pt x="301" y="987"/>
                    <a:pt x="343" y="959"/>
                  </a:cubicBezTo>
                  <a:cubicBezTo>
                    <a:pt x="343" y="936"/>
                    <a:pt x="343" y="936"/>
                    <a:pt x="343" y="936"/>
                  </a:cubicBezTo>
                  <a:cubicBezTo>
                    <a:pt x="343" y="936"/>
                    <a:pt x="366" y="913"/>
                    <a:pt x="388" y="890"/>
                  </a:cubicBezTo>
                  <a:cubicBezTo>
                    <a:pt x="457" y="867"/>
                    <a:pt x="503" y="845"/>
                    <a:pt x="571" y="845"/>
                  </a:cubicBezTo>
                  <a:cubicBezTo>
                    <a:pt x="685" y="822"/>
                    <a:pt x="799" y="799"/>
                    <a:pt x="891" y="799"/>
                  </a:cubicBezTo>
                  <a:cubicBezTo>
                    <a:pt x="1028" y="799"/>
                    <a:pt x="1165" y="776"/>
                    <a:pt x="1301" y="753"/>
                  </a:cubicBezTo>
                  <a:cubicBezTo>
                    <a:pt x="1575" y="730"/>
                    <a:pt x="1849" y="708"/>
                    <a:pt x="2146" y="685"/>
                  </a:cubicBezTo>
                  <a:lnTo>
                    <a:pt x="2511" y="685"/>
                  </a:lnTo>
                  <a:cubicBezTo>
                    <a:pt x="2625" y="685"/>
                    <a:pt x="2762" y="662"/>
                    <a:pt x="2876" y="662"/>
                  </a:cubicBezTo>
                  <a:cubicBezTo>
                    <a:pt x="3013" y="662"/>
                    <a:pt x="3150" y="662"/>
                    <a:pt x="3310" y="639"/>
                  </a:cubicBezTo>
                  <a:cubicBezTo>
                    <a:pt x="3401" y="662"/>
                    <a:pt x="3493" y="662"/>
                    <a:pt x="3584" y="662"/>
                  </a:cubicBezTo>
                  <a:cubicBezTo>
                    <a:pt x="3630" y="662"/>
                    <a:pt x="3675" y="662"/>
                    <a:pt x="3721" y="639"/>
                  </a:cubicBezTo>
                  <a:cubicBezTo>
                    <a:pt x="3858" y="639"/>
                    <a:pt x="3972" y="594"/>
                    <a:pt x="4018" y="479"/>
                  </a:cubicBezTo>
                  <a:cubicBezTo>
                    <a:pt x="4063" y="388"/>
                    <a:pt x="4041" y="297"/>
                    <a:pt x="3995" y="206"/>
                  </a:cubicBezTo>
                  <a:cubicBezTo>
                    <a:pt x="3949" y="114"/>
                    <a:pt x="3812" y="91"/>
                    <a:pt x="3721" y="69"/>
                  </a:cubicBezTo>
                  <a:cubicBezTo>
                    <a:pt x="3675" y="69"/>
                    <a:pt x="3607" y="46"/>
                    <a:pt x="3561" y="46"/>
                  </a:cubicBezTo>
                  <a:cubicBezTo>
                    <a:pt x="3516" y="46"/>
                    <a:pt x="3447" y="23"/>
                    <a:pt x="3401" y="23"/>
                  </a:cubicBezTo>
                  <a:cubicBezTo>
                    <a:pt x="3327" y="4"/>
                    <a:pt x="3267" y="1"/>
                    <a:pt x="3211" y="0"/>
                  </a:cubicBezTo>
                  <a:close/>
                </a:path>
              </a:pathLst>
            </a:custGeom>
            <a:solidFill>
              <a:srgbClr val="EACD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8"/>
            <p:cNvSpPr/>
            <p:nvPr/>
          </p:nvSpPr>
          <p:spPr>
            <a:xfrm>
              <a:off x="6602065" y="1655512"/>
              <a:ext cx="242126" cy="99934"/>
            </a:xfrm>
            <a:custGeom>
              <a:avLst/>
              <a:gdLst/>
              <a:ahLst/>
              <a:cxnLst/>
              <a:rect l="l" t="t" r="r" b="b"/>
              <a:pathLst>
                <a:path w="8652" h="3571" extrusionOk="0">
                  <a:moveTo>
                    <a:pt x="229" y="0"/>
                  </a:moveTo>
                  <a:cubicBezTo>
                    <a:pt x="183" y="0"/>
                    <a:pt x="115" y="23"/>
                    <a:pt x="92" y="46"/>
                  </a:cubicBezTo>
                  <a:cubicBezTo>
                    <a:pt x="24" y="91"/>
                    <a:pt x="1" y="160"/>
                    <a:pt x="1" y="205"/>
                  </a:cubicBezTo>
                  <a:cubicBezTo>
                    <a:pt x="1" y="274"/>
                    <a:pt x="24" y="320"/>
                    <a:pt x="46" y="365"/>
                  </a:cubicBezTo>
                  <a:cubicBezTo>
                    <a:pt x="183" y="571"/>
                    <a:pt x="343" y="753"/>
                    <a:pt x="480" y="936"/>
                  </a:cubicBezTo>
                  <a:cubicBezTo>
                    <a:pt x="571" y="1027"/>
                    <a:pt x="640" y="1118"/>
                    <a:pt x="708" y="1210"/>
                  </a:cubicBezTo>
                  <a:cubicBezTo>
                    <a:pt x="794" y="1316"/>
                    <a:pt x="879" y="1403"/>
                    <a:pt x="982" y="1488"/>
                  </a:cubicBezTo>
                  <a:lnTo>
                    <a:pt x="982" y="1488"/>
                  </a:lnTo>
                  <a:cubicBezTo>
                    <a:pt x="982" y="1487"/>
                    <a:pt x="982" y="1485"/>
                    <a:pt x="982" y="1484"/>
                  </a:cubicBezTo>
                  <a:lnTo>
                    <a:pt x="982" y="1484"/>
                  </a:lnTo>
                  <a:cubicBezTo>
                    <a:pt x="991" y="1492"/>
                    <a:pt x="996" y="1497"/>
                    <a:pt x="999" y="1502"/>
                  </a:cubicBezTo>
                  <a:lnTo>
                    <a:pt x="999" y="1502"/>
                  </a:lnTo>
                  <a:cubicBezTo>
                    <a:pt x="994" y="1497"/>
                    <a:pt x="988" y="1493"/>
                    <a:pt x="982" y="1488"/>
                  </a:cubicBezTo>
                  <a:lnTo>
                    <a:pt x="982" y="1488"/>
                  </a:lnTo>
                  <a:cubicBezTo>
                    <a:pt x="982" y="1506"/>
                    <a:pt x="984" y="1506"/>
                    <a:pt x="1002" y="1506"/>
                  </a:cubicBezTo>
                  <a:lnTo>
                    <a:pt x="1002" y="1506"/>
                  </a:lnTo>
                  <a:cubicBezTo>
                    <a:pt x="1002" y="1505"/>
                    <a:pt x="1001" y="1503"/>
                    <a:pt x="999" y="1502"/>
                  </a:cubicBezTo>
                  <a:lnTo>
                    <a:pt x="999" y="1502"/>
                  </a:lnTo>
                  <a:cubicBezTo>
                    <a:pt x="1001" y="1503"/>
                    <a:pt x="1003" y="1505"/>
                    <a:pt x="1005" y="1506"/>
                  </a:cubicBezTo>
                  <a:cubicBezTo>
                    <a:pt x="1004" y="1506"/>
                    <a:pt x="1003" y="1506"/>
                    <a:pt x="1002" y="1506"/>
                  </a:cubicBezTo>
                  <a:lnTo>
                    <a:pt x="1002" y="1506"/>
                  </a:lnTo>
                  <a:cubicBezTo>
                    <a:pt x="1005" y="1512"/>
                    <a:pt x="1005" y="1518"/>
                    <a:pt x="1005" y="1529"/>
                  </a:cubicBezTo>
                  <a:cubicBezTo>
                    <a:pt x="1028" y="1529"/>
                    <a:pt x="1028" y="1529"/>
                    <a:pt x="1051" y="1552"/>
                  </a:cubicBezTo>
                  <a:lnTo>
                    <a:pt x="1028" y="1552"/>
                  </a:lnTo>
                  <a:cubicBezTo>
                    <a:pt x="1142" y="1643"/>
                    <a:pt x="1279" y="1735"/>
                    <a:pt x="1393" y="1849"/>
                  </a:cubicBezTo>
                  <a:cubicBezTo>
                    <a:pt x="1507" y="1940"/>
                    <a:pt x="1644" y="2054"/>
                    <a:pt x="1781" y="2168"/>
                  </a:cubicBezTo>
                  <a:cubicBezTo>
                    <a:pt x="2055" y="2351"/>
                    <a:pt x="2329" y="2534"/>
                    <a:pt x="2626" y="2693"/>
                  </a:cubicBezTo>
                  <a:cubicBezTo>
                    <a:pt x="2922" y="2853"/>
                    <a:pt x="3242" y="2990"/>
                    <a:pt x="3562" y="3127"/>
                  </a:cubicBezTo>
                  <a:cubicBezTo>
                    <a:pt x="3858" y="3241"/>
                    <a:pt x="4155" y="3333"/>
                    <a:pt x="4475" y="3401"/>
                  </a:cubicBezTo>
                  <a:cubicBezTo>
                    <a:pt x="4657" y="3447"/>
                    <a:pt x="4840" y="3492"/>
                    <a:pt x="5022" y="3515"/>
                  </a:cubicBezTo>
                  <a:cubicBezTo>
                    <a:pt x="5159" y="3538"/>
                    <a:pt x="5319" y="3561"/>
                    <a:pt x="5479" y="3561"/>
                  </a:cubicBezTo>
                  <a:cubicBezTo>
                    <a:pt x="5692" y="3561"/>
                    <a:pt x="5915" y="3571"/>
                    <a:pt x="6135" y="3571"/>
                  </a:cubicBezTo>
                  <a:cubicBezTo>
                    <a:pt x="6245" y="3571"/>
                    <a:pt x="6354" y="3568"/>
                    <a:pt x="6460" y="3561"/>
                  </a:cubicBezTo>
                  <a:cubicBezTo>
                    <a:pt x="6620" y="3538"/>
                    <a:pt x="6780" y="3515"/>
                    <a:pt x="6940" y="3492"/>
                  </a:cubicBezTo>
                  <a:cubicBezTo>
                    <a:pt x="7077" y="3469"/>
                    <a:pt x="7236" y="3447"/>
                    <a:pt x="7373" y="3424"/>
                  </a:cubicBezTo>
                  <a:cubicBezTo>
                    <a:pt x="7670" y="3355"/>
                    <a:pt x="7944" y="3264"/>
                    <a:pt x="8218" y="3127"/>
                  </a:cubicBezTo>
                  <a:cubicBezTo>
                    <a:pt x="8264" y="3104"/>
                    <a:pt x="8309" y="3081"/>
                    <a:pt x="8355" y="3059"/>
                  </a:cubicBezTo>
                  <a:cubicBezTo>
                    <a:pt x="8401" y="3036"/>
                    <a:pt x="8423" y="3013"/>
                    <a:pt x="8469" y="2990"/>
                  </a:cubicBezTo>
                  <a:cubicBezTo>
                    <a:pt x="8538" y="2944"/>
                    <a:pt x="8583" y="2876"/>
                    <a:pt x="8606" y="2808"/>
                  </a:cubicBezTo>
                  <a:cubicBezTo>
                    <a:pt x="8652" y="2716"/>
                    <a:pt x="8629" y="2579"/>
                    <a:pt x="8560" y="2511"/>
                  </a:cubicBezTo>
                  <a:cubicBezTo>
                    <a:pt x="8492" y="2442"/>
                    <a:pt x="8423" y="2397"/>
                    <a:pt x="8332" y="2397"/>
                  </a:cubicBezTo>
                  <a:lnTo>
                    <a:pt x="8241" y="2397"/>
                  </a:lnTo>
                  <a:cubicBezTo>
                    <a:pt x="8218" y="2397"/>
                    <a:pt x="8195" y="2420"/>
                    <a:pt x="8195" y="2420"/>
                  </a:cubicBezTo>
                  <a:lnTo>
                    <a:pt x="8081" y="2420"/>
                  </a:lnTo>
                  <a:cubicBezTo>
                    <a:pt x="8104" y="2397"/>
                    <a:pt x="8104" y="2351"/>
                    <a:pt x="8104" y="2305"/>
                  </a:cubicBezTo>
                  <a:cubicBezTo>
                    <a:pt x="8104" y="2260"/>
                    <a:pt x="8104" y="2191"/>
                    <a:pt x="8058" y="2146"/>
                  </a:cubicBezTo>
                  <a:cubicBezTo>
                    <a:pt x="8013" y="2077"/>
                    <a:pt x="7944" y="2054"/>
                    <a:pt x="7876" y="2054"/>
                  </a:cubicBezTo>
                  <a:cubicBezTo>
                    <a:pt x="7860" y="2047"/>
                    <a:pt x="7843" y="2044"/>
                    <a:pt x="7824" y="2044"/>
                  </a:cubicBezTo>
                  <a:cubicBezTo>
                    <a:pt x="7787" y="2044"/>
                    <a:pt x="7746" y="2054"/>
                    <a:pt x="7716" y="2054"/>
                  </a:cubicBezTo>
                  <a:lnTo>
                    <a:pt x="7488" y="2054"/>
                  </a:lnTo>
                  <a:cubicBezTo>
                    <a:pt x="7351" y="2077"/>
                    <a:pt x="7236" y="2077"/>
                    <a:pt x="7100" y="2100"/>
                  </a:cubicBezTo>
                  <a:cubicBezTo>
                    <a:pt x="6871" y="2123"/>
                    <a:pt x="6643" y="2146"/>
                    <a:pt x="6415" y="2168"/>
                  </a:cubicBezTo>
                  <a:cubicBezTo>
                    <a:pt x="6095" y="2168"/>
                    <a:pt x="5776" y="2168"/>
                    <a:pt x="5456" y="2146"/>
                  </a:cubicBezTo>
                  <a:cubicBezTo>
                    <a:pt x="5159" y="2123"/>
                    <a:pt x="4863" y="2054"/>
                    <a:pt x="4566" y="2009"/>
                  </a:cubicBezTo>
                  <a:cubicBezTo>
                    <a:pt x="4429" y="1986"/>
                    <a:pt x="4292" y="1940"/>
                    <a:pt x="4155" y="1917"/>
                  </a:cubicBezTo>
                  <a:cubicBezTo>
                    <a:pt x="3858" y="1803"/>
                    <a:pt x="3562" y="1712"/>
                    <a:pt x="3265" y="1598"/>
                  </a:cubicBezTo>
                  <a:cubicBezTo>
                    <a:pt x="2991" y="1484"/>
                    <a:pt x="2694" y="1370"/>
                    <a:pt x="2420" y="1255"/>
                  </a:cubicBezTo>
                  <a:cubicBezTo>
                    <a:pt x="2192" y="1141"/>
                    <a:pt x="1987" y="1004"/>
                    <a:pt x="1781" y="867"/>
                  </a:cubicBezTo>
                  <a:cubicBezTo>
                    <a:pt x="1644" y="776"/>
                    <a:pt x="1507" y="708"/>
                    <a:pt x="1393" y="593"/>
                  </a:cubicBezTo>
                  <a:cubicBezTo>
                    <a:pt x="1279" y="525"/>
                    <a:pt x="1188" y="434"/>
                    <a:pt x="1074" y="342"/>
                  </a:cubicBezTo>
                  <a:lnTo>
                    <a:pt x="1096" y="342"/>
                  </a:lnTo>
                  <a:cubicBezTo>
                    <a:pt x="1051" y="320"/>
                    <a:pt x="1005" y="274"/>
                    <a:pt x="959" y="228"/>
                  </a:cubicBezTo>
                  <a:cubicBezTo>
                    <a:pt x="914" y="183"/>
                    <a:pt x="868" y="137"/>
                    <a:pt x="800" y="91"/>
                  </a:cubicBezTo>
                  <a:cubicBezTo>
                    <a:pt x="773" y="65"/>
                    <a:pt x="731" y="54"/>
                    <a:pt x="686" y="54"/>
                  </a:cubicBezTo>
                  <a:cubicBezTo>
                    <a:pt x="655" y="54"/>
                    <a:pt x="623" y="59"/>
                    <a:pt x="594" y="69"/>
                  </a:cubicBezTo>
                  <a:cubicBezTo>
                    <a:pt x="549" y="91"/>
                    <a:pt x="503" y="137"/>
                    <a:pt x="480" y="183"/>
                  </a:cubicBezTo>
                  <a:cubicBezTo>
                    <a:pt x="457" y="160"/>
                    <a:pt x="435" y="114"/>
                    <a:pt x="412" y="91"/>
                  </a:cubicBezTo>
                  <a:cubicBezTo>
                    <a:pt x="366" y="23"/>
                    <a:pt x="298" y="0"/>
                    <a:pt x="252" y="0"/>
                  </a:cubicBezTo>
                  <a:close/>
                </a:path>
              </a:pathLst>
            </a:custGeom>
            <a:solidFill>
              <a:srgbClr val="EACD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8"/>
            <p:cNvSpPr/>
            <p:nvPr/>
          </p:nvSpPr>
          <p:spPr>
            <a:xfrm>
              <a:off x="6798827" y="1721920"/>
              <a:ext cx="214001" cy="131613"/>
            </a:xfrm>
            <a:custGeom>
              <a:avLst/>
              <a:gdLst/>
              <a:ahLst/>
              <a:cxnLst/>
              <a:rect l="l" t="t" r="r" b="b"/>
              <a:pathLst>
                <a:path w="7647" h="4703" extrusionOk="0">
                  <a:moveTo>
                    <a:pt x="1118" y="1"/>
                  </a:moveTo>
                  <a:cubicBezTo>
                    <a:pt x="1004" y="1"/>
                    <a:pt x="890" y="69"/>
                    <a:pt x="822" y="161"/>
                  </a:cubicBezTo>
                  <a:cubicBezTo>
                    <a:pt x="753" y="252"/>
                    <a:pt x="730" y="366"/>
                    <a:pt x="753" y="457"/>
                  </a:cubicBezTo>
                  <a:cubicBezTo>
                    <a:pt x="662" y="457"/>
                    <a:pt x="571" y="457"/>
                    <a:pt x="502" y="526"/>
                  </a:cubicBezTo>
                  <a:cubicBezTo>
                    <a:pt x="479" y="549"/>
                    <a:pt x="457" y="571"/>
                    <a:pt x="457" y="594"/>
                  </a:cubicBezTo>
                  <a:cubicBezTo>
                    <a:pt x="434" y="549"/>
                    <a:pt x="388" y="503"/>
                    <a:pt x="365" y="457"/>
                  </a:cubicBezTo>
                  <a:cubicBezTo>
                    <a:pt x="329" y="408"/>
                    <a:pt x="272" y="386"/>
                    <a:pt x="214" y="386"/>
                  </a:cubicBezTo>
                  <a:cubicBezTo>
                    <a:pt x="163" y="386"/>
                    <a:pt x="111" y="403"/>
                    <a:pt x="69" y="435"/>
                  </a:cubicBezTo>
                  <a:cubicBezTo>
                    <a:pt x="23" y="480"/>
                    <a:pt x="0" y="526"/>
                    <a:pt x="0" y="594"/>
                  </a:cubicBezTo>
                  <a:cubicBezTo>
                    <a:pt x="0" y="640"/>
                    <a:pt x="23" y="686"/>
                    <a:pt x="46" y="731"/>
                  </a:cubicBezTo>
                  <a:lnTo>
                    <a:pt x="114" y="845"/>
                  </a:lnTo>
                  <a:cubicBezTo>
                    <a:pt x="205" y="960"/>
                    <a:pt x="297" y="1096"/>
                    <a:pt x="388" y="1233"/>
                  </a:cubicBezTo>
                  <a:cubicBezTo>
                    <a:pt x="479" y="1370"/>
                    <a:pt x="593" y="1507"/>
                    <a:pt x="685" y="1621"/>
                  </a:cubicBezTo>
                  <a:cubicBezTo>
                    <a:pt x="890" y="1873"/>
                    <a:pt x="1141" y="2078"/>
                    <a:pt x="1370" y="2306"/>
                  </a:cubicBezTo>
                  <a:cubicBezTo>
                    <a:pt x="1507" y="2420"/>
                    <a:pt x="1643" y="2557"/>
                    <a:pt x="1780" y="2671"/>
                  </a:cubicBezTo>
                  <a:cubicBezTo>
                    <a:pt x="1917" y="2763"/>
                    <a:pt x="2031" y="2877"/>
                    <a:pt x="2168" y="2968"/>
                  </a:cubicBezTo>
                  <a:cubicBezTo>
                    <a:pt x="2442" y="3151"/>
                    <a:pt x="2739" y="3333"/>
                    <a:pt x="3036" y="3493"/>
                  </a:cubicBezTo>
                  <a:cubicBezTo>
                    <a:pt x="3584" y="3835"/>
                    <a:pt x="4200" y="4087"/>
                    <a:pt x="4793" y="4315"/>
                  </a:cubicBezTo>
                  <a:cubicBezTo>
                    <a:pt x="5364" y="4520"/>
                    <a:pt x="5935" y="4680"/>
                    <a:pt x="6551" y="4703"/>
                  </a:cubicBezTo>
                  <a:lnTo>
                    <a:pt x="6893" y="4703"/>
                  </a:lnTo>
                  <a:cubicBezTo>
                    <a:pt x="6916" y="4703"/>
                    <a:pt x="6962" y="4680"/>
                    <a:pt x="7007" y="4680"/>
                  </a:cubicBezTo>
                  <a:cubicBezTo>
                    <a:pt x="7053" y="4680"/>
                    <a:pt x="7122" y="4657"/>
                    <a:pt x="7190" y="4634"/>
                  </a:cubicBezTo>
                  <a:cubicBezTo>
                    <a:pt x="7441" y="4497"/>
                    <a:pt x="7555" y="4201"/>
                    <a:pt x="7601" y="3950"/>
                  </a:cubicBezTo>
                  <a:cubicBezTo>
                    <a:pt x="7624" y="3835"/>
                    <a:pt x="7647" y="3699"/>
                    <a:pt x="7578" y="3584"/>
                  </a:cubicBezTo>
                  <a:cubicBezTo>
                    <a:pt x="7510" y="3402"/>
                    <a:pt x="7281" y="3311"/>
                    <a:pt x="7099" y="3265"/>
                  </a:cubicBezTo>
                  <a:cubicBezTo>
                    <a:pt x="6802" y="3151"/>
                    <a:pt x="6482" y="3082"/>
                    <a:pt x="6186" y="2991"/>
                  </a:cubicBezTo>
                  <a:cubicBezTo>
                    <a:pt x="5798" y="2854"/>
                    <a:pt x="5410" y="2694"/>
                    <a:pt x="5022" y="2534"/>
                  </a:cubicBezTo>
                  <a:cubicBezTo>
                    <a:pt x="4748" y="2375"/>
                    <a:pt x="4474" y="2238"/>
                    <a:pt x="4223" y="2078"/>
                  </a:cubicBezTo>
                  <a:cubicBezTo>
                    <a:pt x="3926" y="1895"/>
                    <a:pt x="3629" y="1713"/>
                    <a:pt x="3355" y="1530"/>
                  </a:cubicBezTo>
                  <a:cubicBezTo>
                    <a:pt x="3059" y="1348"/>
                    <a:pt x="2785" y="1165"/>
                    <a:pt x="2534" y="960"/>
                  </a:cubicBezTo>
                  <a:cubicBezTo>
                    <a:pt x="2397" y="845"/>
                    <a:pt x="2260" y="754"/>
                    <a:pt x="2123" y="640"/>
                  </a:cubicBezTo>
                  <a:cubicBezTo>
                    <a:pt x="1986" y="549"/>
                    <a:pt x="1849" y="457"/>
                    <a:pt x="1735" y="343"/>
                  </a:cubicBezTo>
                  <a:cubicBezTo>
                    <a:pt x="1621" y="252"/>
                    <a:pt x="1507" y="161"/>
                    <a:pt x="1370" y="92"/>
                  </a:cubicBezTo>
                  <a:cubicBezTo>
                    <a:pt x="1301" y="47"/>
                    <a:pt x="1233" y="24"/>
                    <a:pt x="1141" y="1"/>
                  </a:cubicBezTo>
                  <a:close/>
                </a:path>
              </a:pathLst>
            </a:custGeom>
            <a:solidFill>
              <a:srgbClr val="EACD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8"/>
            <p:cNvSpPr/>
            <p:nvPr/>
          </p:nvSpPr>
          <p:spPr>
            <a:xfrm>
              <a:off x="6952129" y="1840101"/>
              <a:ext cx="51129" cy="256818"/>
            </a:xfrm>
            <a:custGeom>
              <a:avLst/>
              <a:gdLst/>
              <a:ahLst/>
              <a:cxnLst/>
              <a:rect l="l" t="t" r="r" b="b"/>
              <a:pathLst>
                <a:path w="1827" h="9177" extrusionOk="0">
                  <a:moveTo>
                    <a:pt x="1073" y="1"/>
                  </a:moveTo>
                  <a:cubicBezTo>
                    <a:pt x="1027" y="1"/>
                    <a:pt x="982" y="23"/>
                    <a:pt x="959" y="69"/>
                  </a:cubicBezTo>
                  <a:cubicBezTo>
                    <a:pt x="913" y="92"/>
                    <a:pt x="913" y="137"/>
                    <a:pt x="890" y="183"/>
                  </a:cubicBezTo>
                  <a:cubicBezTo>
                    <a:pt x="890" y="297"/>
                    <a:pt x="867" y="389"/>
                    <a:pt x="867" y="480"/>
                  </a:cubicBezTo>
                  <a:cubicBezTo>
                    <a:pt x="867" y="480"/>
                    <a:pt x="867" y="503"/>
                    <a:pt x="867" y="503"/>
                  </a:cubicBezTo>
                  <a:cubicBezTo>
                    <a:pt x="845" y="640"/>
                    <a:pt x="822" y="799"/>
                    <a:pt x="776" y="936"/>
                  </a:cubicBezTo>
                  <a:cubicBezTo>
                    <a:pt x="753" y="1119"/>
                    <a:pt x="685" y="1279"/>
                    <a:pt x="639" y="1439"/>
                  </a:cubicBezTo>
                  <a:cubicBezTo>
                    <a:pt x="548" y="1735"/>
                    <a:pt x="434" y="2055"/>
                    <a:pt x="365" y="2352"/>
                  </a:cubicBezTo>
                  <a:cubicBezTo>
                    <a:pt x="297" y="2694"/>
                    <a:pt x="206" y="3013"/>
                    <a:pt x="160" y="3356"/>
                  </a:cubicBezTo>
                  <a:cubicBezTo>
                    <a:pt x="114" y="3721"/>
                    <a:pt x="69" y="4086"/>
                    <a:pt x="23" y="4451"/>
                  </a:cubicBezTo>
                  <a:cubicBezTo>
                    <a:pt x="0" y="4794"/>
                    <a:pt x="0" y="5136"/>
                    <a:pt x="0" y="5479"/>
                  </a:cubicBezTo>
                  <a:cubicBezTo>
                    <a:pt x="0" y="5798"/>
                    <a:pt x="23" y="6118"/>
                    <a:pt x="46" y="6437"/>
                  </a:cubicBezTo>
                  <a:cubicBezTo>
                    <a:pt x="69" y="6620"/>
                    <a:pt x="91" y="6802"/>
                    <a:pt x="114" y="6985"/>
                  </a:cubicBezTo>
                  <a:cubicBezTo>
                    <a:pt x="137" y="7122"/>
                    <a:pt x="160" y="7259"/>
                    <a:pt x="206" y="7373"/>
                  </a:cubicBezTo>
                  <a:cubicBezTo>
                    <a:pt x="228" y="7510"/>
                    <a:pt x="274" y="7647"/>
                    <a:pt x="320" y="7784"/>
                  </a:cubicBezTo>
                  <a:cubicBezTo>
                    <a:pt x="388" y="7944"/>
                    <a:pt x="457" y="8103"/>
                    <a:pt x="548" y="8240"/>
                  </a:cubicBezTo>
                  <a:cubicBezTo>
                    <a:pt x="616" y="8355"/>
                    <a:pt x="685" y="8469"/>
                    <a:pt x="776" y="8560"/>
                  </a:cubicBezTo>
                  <a:cubicBezTo>
                    <a:pt x="799" y="8606"/>
                    <a:pt x="845" y="8651"/>
                    <a:pt x="867" y="8697"/>
                  </a:cubicBezTo>
                  <a:cubicBezTo>
                    <a:pt x="936" y="8743"/>
                    <a:pt x="1004" y="8811"/>
                    <a:pt x="1073" y="8857"/>
                  </a:cubicBezTo>
                  <a:cubicBezTo>
                    <a:pt x="1164" y="8925"/>
                    <a:pt x="1255" y="8994"/>
                    <a:pt x="1347" y="9039"/>
                  </a:cubicBezTo>
                  <a:cubicBezTo>
                    <a:pt x="1370" y="9085"/>
                    <a:pt x="1392" y="9108"/>
                    <a:pt x="1438" y="9131"/>
                  </a:cubicBezTo>
                  <a:lnTo>
                    <a:pt x="1461" y="9131"/>
                  </a:lnTo>
                  <a:cubicBezTo>
                    <a:pt x="1507" y="9153"/>
                    <a:pt x="1552" y="9176"/>
                    <a:pt x="1598" y="9176"/>
                  </a:cubicBezTo>
                  <a:cubicBezTo>
                    <a:pt x="1644" y="9176"/>
                    <a:pt x="1666" y="9153"/>
                    <a:pt x="1712" y="9153"/>
                  </a:cubicBezTo>
                  <a:cubicBezTo>
                    <a:pt x="1758" y="9131"/>
                    <a:pt x="1803" y="9062"/>
                    <a:pt x="1826" y="9017"/>
                  </a:cubicBezTo>
                  <a:cubicBezTo>
                    <a:pt x="1826" y="8994"/>
                    <a:pt x="1826" y="8971"/>
                    <a:pt x="1826" y="8948"/>
                  </a:cubicBezTo>
                  <a:cubicBezTo>
                    <a:pt x="1826" y="8834"/>
                    <a:pt x="1735" y="8743"/>
                    <a:pt x="1644" y="8651"/>
                  </a:cubicBezTo>
                  <a:cubicBezTo>
                    <a:pt x="1529" y="8469"/>
                    <a:pt x="1415" y="8286"/>
                    <a:pt x="1347" y="8103"/>
                  </a:cubicBezTo>
                  <a:cubicBezTo>
                    <a:pt x="1255" y="7898"/>
                    <a:pt x="1164" y="7693"/>
                    <a:pt x="1119" y="7464"/>
                  </a:cubicBezTo>
                  <a:cubicBezTo>
                    <a:pt x="1050" y="7259"/>
                    <a:pt x="1004" y="7008"/>
                    <a:pt x="982" y="6780"/>
                  </a:cubicBezTo>
                  <a:cubicBezTo>
                    <a:pt x="959" y="6506"/>
                    <a:pt x="913" y="6232"/>
                    <a:pt x="913" y="5981"/>
                  </a:cubicBezTo>
                  <a:cubicBezTo>
                    <a:pt x="913" y="5798"/>
                    <a:pt x="936" y="5638"/>
                    <a:pt x="936" y="5479"/>
                  </a:cubicBezTo>
                  <a:cubicBezTo>
                    <a:pt x="936" y="5319"/>
                    <a:pt x="959" y="5159"/>
                    <a:pt x="982" y="4999"/>
                  </a:cubicBezTo>
                  <a:cubicBezTo>
                    <a:pt x="1004" y="4680"/>
                    <a:pt x="1050" y="4337"/>
                    <a:pt x="1096" y="4018"/>
                  </a:cubicBezTo>
                  <a:cubicBezTo>
                    <a:pt x="1119" y="3995"/>
                    <a:pt x="1141" y="3972"/>
                    <a:pt x="1141" y="3949"/>
                  </a:cubicBezTo>
                  <a:lnTo>
                    <a:pt x="1187" y="3858"/>
                  </a:lnTo>
                  <a:cubicBezTo>
                    <a:pt x="1187" y="3835"/>
                    <a:pt x="1187" y="3790"/>
                    <a:pt x="1210" y="3767"/>
                  </a:cubicBezTo>
                  <a:cubicBezTo>
                    <a:pt x="1210" y="3721"/>
                    <a:pt x="1233" y="3675"/>
                    <a:pt x="1233" y="3607"/>
                  </a:cubicBezTo>
                  <a:cubicBezTo>
                    <a:pt x="1255" y="3516"/>
                    <a:pt x="1278" y="3401"/>
                    <a:pt x="1301" y="3310"/>
                  </a:cubicBezTo>
                  <a:cubicBezTo>
                    <a:pt x="1347" y="3082"/>
                    <a:pt x="1370" y="2877"/>
                    <a:pt x="1415" y="2648"/>
                  </a:cubicBezTo>
                  <a:cubicBezTo>
                    <a:pt x="1461" y="2237"/>
                    <a:pt x="1507" y="1827"/>
                    <a:pt x="1552" y="1393"/>
                  </a:cubicBezTo>
                  <a:cubicBezTo>
                    <a:pt x="1575" y="1256"/>
                    <a:pt x="1598" y="1096"/>
                    <a:pt x="1621" y="936"/>
                  </a:cubicBezTo>
                  <a:cubicBezTo>
                    <a:pt x="1644" y="822"/>
                    <a:pt x="1666" y="731"/>
                    <a:pt x="1666" y="617"/>
                  </a:cubicBezTo>
                  <a:cubicBezTo>
                    <a:pt x="1689" y="594"/>
                    <a:pt x="1689" y="548"/>
                    <a:pt x="1689" y="503"/>
                  </a:cubicBezTo>
                  <a:cubicBezTo>
                    <a:pt x="1689" y="480"/>
                    <a:pt x="1689" y="457"/>
                    <a:pt x="1689" y="434"/>
                  </a:cubicBezTo>
                  <a:cubicBezTo>
                    <a:pt x="1712" y="366"/>
                    <a:pt x="1712" y="320"/>
                    <a:pt x="1689" y="252"/>
                  </a:cubicBezTo>
                  <a:cubicBezTo>
                    <a:pt x="1666" y="137"/>
                    <a:pt x="1575" y="46"/>
                    <a:pt x="1461" y="23"/>
                  </a:cubicBezTo>
                  <a:cubicBezTo>
                    <a:pt x="1436" y="17"/>
                    <a:pt x="1412" y="14"/>
                    <a:pt x="1388" y="14"/>
                  </a:cubicBezTo>
                  <a:cubicBezTo>
                    <a:pt x="1322" y="14"/>
                    <a:pt x="1260" y="36"/>
                    <a:pt x="1210" y="69"/>
                  </a:cubicBezTo>
                  <a:cubicBezTo>
                    <a:pt x="1164" y="23"/>
                    <a:pt x="1119" y="1"/>
                    <a:pt x="1073" y="1"/>
                  </a:cubicBezTo>
                  <a:close/>
                </a:path>
              </a:pathLst>
            </a:custGeom>
            <a:solidFill>
              <a:srgbClr val="EACD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8"/>
            <p:cNvSpPr/>
            <p:nvPr/>
          </p:nvSpPr>
          <p:spPr>
            <a:xfrm>
              <a:off x="7060711" y="2093057"/>
              <a:ext cx="77966" cy="84431"/>
            </a:xfrm>
            <a:custGeom>
              <a:avLst/>
              <a:gdLst/>
              <a:ahLst/>
              <a:cxnLst/>
              <a:rect l="l" t="t" r="r" b="b"/>
              <a:pathLst>
                <a:path w="2786" h="3017" extrusionOk="0">
                  <a:moveTo>
                    <a:pt x="1438" y="2032"/>
                  </a:moveTo>
                  <a:cubicBezTo>
                    <a:pt x="1431" y="2039"/>
                    <a:pt x="1426" y="2046"/>
                    <a:pt x="1422" y="2054"/>
                  </a:cubicBezTo>
                  <a:lnTo>
                    <a:pt x="1422" y="2054"/>
                  </a:lnTo>
                  <a:cubicBezTo>
                    <a:pt x="1429" y="2052"/>
                    <a:pt x="1438" y="2047"/>
                    <a:pt x="1438" y="2032"/>
                  </a:cubicBezTo>
                  <a:close/>
                  <a:moveTo>
                    <a:pt x="2557" y="0"/>
                  </a:moveTo>
                  <a:cubicBezTo>
                    <a:pt x="2557" y="0"/>
                    <a:pt x="2557" y="0"/>
                    <a:pt x="2534" y="23"/>
                  </a:cubicBezTo>
                  <a:cubicBezTo>
                    <a:pt x="2420" y="23"/>
                    <a:pt x="2306" y="46"/>
                    <a:pt x="2192" y="69"/>
                  </a:cubicBezTo>
                  <a:cubicBezTo>
                    <a:pt x="2055" y="114"/>
                    <a:pt x="1941" y="160"/>
                    <a:pt x="1826" y="229"/>
                  </a:cubicBezTo>
                  <a:cubicBezTo>
                    <a:pt x="1689" y="297"/>
                    <a:pt x="1575" y="388"/>
                    <a:pt x="1484" y="480"/>
                  </a:cubicBezTo>
                  <a:cubicBezTo>
                    <a:pt x="1393" y="548"/>
                    <a:pt x="1324" y="662"/>
                    <a:pt x="1256" y="754"/>
                  </a:cubicBezTo>
                  <a:cubicBezTo>
                    <a:pt x="1164" y="913"/>
                    <a:pt x="1096" y="1073"/>
                    <a:pt x="1050" y="1256"/>
                  </a:cubicBezTo>
                  <a:cubicBezTo>
                    <a:pt x="1005" y="1393"/>
                    <a:pt x="959" y="1530"/>
                    <a:pt x="891" y="1667"/>
                  </a:cubicBezTo>
                  <a:cubicBezTo>
                    <a:pt x="845" y="1781"/>
                    <a:pt x="799" y="1872"/>
                    <a:pt x="731" y="1940"/>
                  </a:cubicBezTo>
                  <a:cubicBezTo>
                    <a:pt x="685" y="2055"/>
                    <a:pt x="617" y="2169"/>
                    <a:pt x="525" y="2260"/>
                  </a:cubicBezTo>
                  <a:cubicBezTo>
                    <a:pt x="503" y="2283"/>
                    <a:pt x="457" y="2329"/>
                    <a:pt x="388" y="2374"/>
                  </a:cubicBezTo>
                  <a:cubicBezTo>
                    <a:pt x="320" y="2397"/>
                    <a:pt x="251" y="2443"/>
                    <a:pt x="183" y="2488"/>
                  </a:cubicBezTo>
                  <a:cubicBezTo>
                    <a:pt x="69" y="2534"/>
                    <a:pt x="0" y="2648"/>
                    <a:pt x="23" y="2785"/>
                  </a:cubicBezTo>
                  <a:cubicBezTo>
                    <a:pt x="44" y="2910"/>
                    <a:pt x="179" y="3016"/>
                    <a:pt x="307" y="3016"/>
                  </a:cubicBezTo>
                  <a:cubicBezTo>
                    <a:pt x="319" y="3016"/>
                    <a:pt x="331" y="3015"/>
                    <a:pt x="343" y="3013"/>
                  </a:cubicBezTo>
                  <a:cubicBezTo>
                    <a:pt x="525" y="2968"/>
                    <a:pt x="662" y="2876"/>
                    <a:pt x="799" y="2808"/>
                  </a:cubicBezTo>
                  <a:cubicBezTo>
                    <a:pt x="891" y="2739"/>
                    <a:pt x="982" y="2671"/>
                    <a:pt x="1050" y="2602"/>
                  </a:cubicBezTo>
                  <a:cubicBezTo>
                    <a:pt x="1142" y="2511"/>
                    <a:pt x="1210" y="2420"/>
                    <a:pt x="1279" y="2329"/>
                  </a:cubicBezTo>
                  <a:cubicBezTo>
                    <a:pt x="1324" y="2237"/>
                    <a:pt x="1370" y="2169"/>
                    <a:pt x="1416" y="2077"/>
                  </a:cubicBezTo>
                  <a:lnTo>
                    <a:pt x="1416" y="2077"/>
                  </a:lnTo>
                  <a:cubicBezTo>
                    <a:pt x="1416" y="2077"/>
                    <a:pt x="1393" y="2100"/>
                    <a:pt x="1393" y="2100"/>
                  </a:cubicBezTo>
                  <a:cubicBezTo>
                    <a:pt x="1408" y="2085"/>
                    <a:pt x="1413" y="2069"/>
                    <a:pt x="1422" y="2054"/>
                  </a:cubicBezTo>
                  <a:lnTo>
                    <a:pt x="1422" y="2054"/>
                  </a:lnTo>
                  <a:cubicBezTo>
                    <a:pt x="1418" y="2055"/>
                    <a:pt x="1416" y="2055"/>
                    <a:pt x="1416" y="2055"/>
                  </a:cubicBezTo>
                  <a:cubicBezTo>
                    <a:pt x="1416" y="2055"/>
                    <a:pt x="1438" y="2032"/>
                    <a:pt x="1438" y="2009"/>
                  </a:cubicBezTo>
                  <a:cubicBezTo>
                    <a:pt x="1507" y="1895"/>
                    <a:pt x="1553" y="1758"/>
                    <a:pt x="1598" y="1621"/>
                  </a:cubicBezTo>
                  <a:cubicBezTo>
                    <a:pt x="1621" y="1484"/>
                    <a:pt x="1644" y="1324"/>
                    <a:pt x="1689" y="1187"/>
                  </a:cubicBezTo>
                  <a:cubicBezTo>
                    <a:pt x="1712" y="1119"/>
                    <a:pt x="1735" y="1027"/>
                    <a:pt x="1758" y="959"/>
                  </a:cubicBezTo>
                  <a:cubicBezTo>
                    <a:pt x="1804" y="891"/>
                    <a:pt x="1849" y="822"/>
                    <a:pt x="1918" y="754"/>
                  </a:cubicBezTo>
                  <a:cubicBezTo>
                    <a:pt x="1986" y="685"/>
                    <a:pt x="2055" y="617"/>
                    <a:pt x="2146" y="548"/>
                  </a:cubicBezTo>
                  <a:cubicBezTo>
                    <a:pt x="2214" y="525"/>
                    <a:pt x="2283" y="480"/>
                    <a:pt x="2351" y="457"/>
                  </a:cubicBezTo>
                  <a:cubicBezTo>
                    <a:pt x="2443" y="434"/>
                    <a:pt x="2511" y="434"/>
                    <a:pt x="2602" y="411"/>
                  </a:cubicBezTo>
                  <a:cubicBezTo>
                    <a:pt x="2717" y="411"/>
                    <a:pt x="2785" y="274"/>
                    <a:pt x="2785" y="183"/>
                  </a:cubicBezTo>
                  <a:cubicBezTo>
                    <a:pt x="2762" y="69"/>
                    <a:pt x="2671" y="0"/>
                    <a:pt x="2557" y="0"/>
                  </a:cubicBezTo>
                  <a:close/>
                </a:path>
              </a:pathLst>
            </a:custGeom>
            <a:solidFill>
              <a:srgbClr val="EACD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38"/>
            <p:cNvSpPr/>
            <p:nvPr/>
          </p:nvSpPr>
          <p:spPr>
            <a:xfrm>
              <a:off x="6628902" y="2141611"/>
              <a:ext cx="537872" cy="133516"/>
            </a:xfrm>
            <a:custGeom>
              <a:avLst/>
              <a:gdLst/>
              <a:ahLst/>
              <a:cxnLst/>
              <a:rect l="l" t="t" r="r" b="b"/>
              <a:pathLst>
                <a:path w="19220" h="4771" extrusionOk="0">
                  <a:moveTo>
                    <a:pt x="19105" y="0"/>
                  </a:moveTo>
                  <a:cubicBezTo>
                    <a:pt x="19082" y="0"/>
                    <a:pt x="19060" y="23"/>
                    <a:pt x="19037" y="46"/>
                  </a:cubicBezTo>
                  <a:cubicBezTo>
                    <a:pt x="18923" y="160"/>
                    <a:pt x="18831" y="251"/>
                    <a:pt x="18740" y="365"/>
                  </a:cubicBezTo>
                  <a:lnTo>
                    <a:pt x="18740" y="342"/>
                  </a:lnTo>
                  <a:cubicBezTo>
                    <a:pt x="18626" y="457"/>
                    <a:pt x="18489" y="594"/>
                    <a:pt x="18329" y="708"/>
                  </a:cubicBezTo>
                  <a:cubicBezTo>
                    <a:pt x="18169" y="845"/>
                    <a:pt x="18010" y="959"/>
                    <a:pt x="17827" y="1073"/>
                  </a:cubicBezTo>
                  <a:cubicBezTo>
                    <a:pt x="17781" y="1096"/>
                    <a:pt x="17759" y="1096"/>
                    <a:pt x="17736" y="1118"/>
                  </a:cubicBezTo>
                  <a:cubicBezTo>
                    <a:pt x="17530" y="1233"/>
                    <a:pt x="17302" y="1324"/>
                    <a:pt x="17074" y="1392"/>
                  </a:cubicBezTo>
                  <a:cubicBezTo>
                    <a:pt x="16846" y="1461"/>
                    <a:pt x="16617" y="1552"/>
                    <a:pt x="16366" y="1621"/>
                  </a:cubicBezTo>
                  <a:cubicBezTo>
                    <a:pt x="16138" y="1666"/>
                    <a:pt x="15864" y="1712"/>
                    <a:pt x="15613" y="1712"/>
                  </a:cubicBezTo>
                  <a:cubicBezTo>
                    <a:pt x="15567" y="1712"/>
                    <a:pt x="15499" y="1712"/>
                    <a:pt x="15453" y="1689"/>
                  </a:cubicBezTo>
                  <a:cubicBezTo>
                    <a:pt x="15385" y="1689"/>
                    <a:pt x="15316" y="1666"/>
                    <a:pt x="15248" y="1643"/>
                  </a:cubicBezTo>
                  <a:lnTo>
                    <a:pt x="15248" y="1643"/>
                  </a:lnTo>
                  <a:cubicBezTo>
                    <a:pt x="15248" y="1666"/>
                    <a:pt x="15271" y="1666"/>
                    <a:pt x="15293" y="1666"/>
                  </a:cubicBezTo>
                  <a:cubicBezTo>
                    <a:pt x="15271" y="1666"/>
                    <a:pt x="15248" y="1666"/>
                    <a:pt x="15225" y="1643"/>
                  </a:cubicBezTo>
                  <a:cubicBezTo>
                    <a:pt x="15157" y="1621"/>
                    <a:pt x="15088" y="1598"/>
                    <a:pt x="15042" y="1575"/>
                  </a:cubicBezTo>
                  <a:cubicBezTo>
                    <a:pt x="14905" y="1461"/>
                    <a:pt x="14768" y="1370"/>
                    <a:pt x="14632" y="1255"/>
                  </a:cubicBezTo>
                  <a:cubicBezTo>
                    <a:pt x="14449" y="1141"/>
                    <a:pt x="14289" y="1004"/>
                    <a:pt x="14129" y="890"/>
                  </a:cubicBezTo>
                  <a:cubicBezTo>
                    <a:pt x="14038" y="822"/>
                    <a:pt x="13947" y="776"/>
                    <a:pt x="13833" y="730"/>
                  </a:cubicBezTo>
                  <a:cubicBezTo>
                    <a:pt x="13719" y="662"/>
                    <a:pt x="13582" y="662"/>
                    <a:pt x="13445" y="662"/>
                  </a:cubicBezTo>
                  <a:cubicBezTo>
                    <a:pt x="13376" y="662"/>
                    <a:pt x="13330" y="662"/>
                    <a:pt x="13262" y="685"/>
                  </a:cubicBezTo>
                  <a:cubicBezTo>
                    <a:pt x="13171" y="708"/>
                    <a:pt x="13079" y="730"/>
                    <a:pt x="13011" y="753"/>
                  </a:cubicBezTo>
                  <a:cubicBezTo>
                    <a:pt x="12942" y="799"/>
                    <a:pt x="12851" y="845"/>
                    <a:pt x="12805" y="890"/>
                  </a:cubicBezTo>
                  <a:cubicBezTo>
                    <a:pt x="12737" y="936"/>
                    <a:pt x="12691" y="982"/>
                    <a:pt x="12669" y="1004"/>
                  </a:cubicBezTo>
                  <a:lnTo>
                    <a:pt x="12646" y="1027"/>
                  </a:lnTo>
                  <a:cubicBezTo>
                    <a:pt x="12623" y="1050"/>
                    <a:pt x="12600" y="1073"/>
                    <a:pt x="12577" y="1096"/>
                  </a:cubicBezTo>
                  <a:cubicBezTo>
                    <a:pt x="12463" y="1187"/>
                    <a:pt x="12349" y="1301"/>
                    <a:pt x="12235" y="1415"/>
                  </a:cubicBezTo>
                  <a:cubicBezTo>
                    <a:pt x="12075" y="1552"/>
                    <a:pt x="11915" y="1666"/>
                    <a:pt x="11756" y="1803"/>
                  </a:cubicBezTo>
                  <a:cubicBezTo>
                    <a:pt x="11664" y="1872"/>
                    <a:pt x="11573" y="1940"/>
                    <a:pt x="11482" y="1986"/>
                  </a:cubicBezTo>
                  <a:cubicBezTo>
                    <a:pt x="11390" y="2054"/>
                    <a:pt x="11276" y="2123"/>
                    <a:pt x="11185" y="2191"/>
                  </a:cubicBezTo>
                  <a:cubicBezTo>
                    <a:pt x="11002" y="2305"/>
                    <a:pt x="10843" y="2420"/>
                    <a:pt x="10660" y="2534"/>
                  </a:cubicBezTo>
                  <a:cubicBezTo>
                    <a:pt x="10614" y="2556"/>
                    <a:pt x="10569" y="2579"/>
                    <a:pt x="10500" y="2602"/>
                  </a:cubicBezTo>
                  <a:cubicBezTo>
                    <a:pt x="10409" y="2671"/>
                    <a:pt x="10295" y="2716"/>
                    <a:pt x="10181" y="2762"/>
                  </a:cubicBezTo>
                  <a:cubicBezTo>
                    <a:pt x="10044" y="2830"/>
                    <a:pt x="9907" y="2899"/>
                    <a:pt x="9770" y="2967"/>
                  </a:cubicBezTo>
                  <a:cubicBezTo>
                    <a:pt x="9519" y="3081"/>
                    <a:pt x="9245" y="3173"/>
                    <a:pt x="8971" y="3287"/>
                  </a:cubicBezTo>
                  <a:cubicBezTo>
                    <a:pt x="8720" y="3378"/>
                    <a:pt x="8469" y="3469"/>
                    <a:pt x="8195" y="3538"/>
                  </a:cubicBezTo>
                  <a:cubicBezTo>
                    <a:pt x="7944" y="3629"/>
                    <a:pt x="7670" y="3698"/>
                    <a:pt x="7419" y="3766"/>
                  </a:cubicBezTo>
                  <a:lnTo>
                    <a:pt x="7396" y="3766"/>
                  </a:lnTo>
                  <a:cubicBezTo>
                    <a:pt x="7122" y="3835"/>
                    <a:pt x="6848" y="3858"/>
                    <a:pt x="6574" y="3903"/>
                  </a:cubicBezTo>
                  <a:cubicBezTo>
                    <a:pt x="6437" y="3926"/>
                    <a:pt x="6323" y="3949"/>
                    <a:pt x="6186" y="3949"/>
                  </a:cubicBezTo>
                  <a:cubicBezTo>
                    <a:pt x="6049" y="3972"/>
                    <a:pt x="5935" y="3972"/>
                    <a:pt x="5798" y="3994"/>
                  </a:cubicBezTo>
                  <a:cubicBezTo>
                    <a:pt x="5524" y="4017"/>
                    <a:pt x="5273" y="4040"/>
                    <a:pt x="4999" y="4040"/>
                  </a:cubicBezTo>
                  <a:cubicBezTo>
                    <a:pt x="4862" y="4063"/>
                    <a:pt x="4725" y="4063"/>
                    <a:pt x="4566" y="4063"/>
                  </a:cubicBezTo>
                  <a:cubicBezTo>
                    <a:pt x="4429" y="4063"/>
                    <a:pt x="4292" y="4086"/>
                    <a:pt x="4155" y="4086"/>
                  </a:cubicBezTo>
                  <a:lnTo>
                    <a:pt x="3470" y="4086"/>
                  </a:lnTo>
                  <a:cubicBezTo>
                    <a:pt x="3470" y="4063"/>
                    <a:pt x="3447" y="4063"/>
                    <a:pt x="3424" y="4063"/>
                  </a:cubicBezTo>
                  <a:cubicBezTo>
                    <a:pt x="3447" y="4063"/>
                    <a:pt x="3470" y="4086"/>
                    <a:pt x="3470" y="4086"/>
                  </a:cubicBezTo>
                  <a:cubicBezTo>
                    <a:pt x="3470" y="4086"/>
                    <a:pt x="3447" y="4086"/>
                    <a:pt x="3424" y="4063"/>
                  </a:cubicBezTo>
                  <a:cubicBezTo>
                    <a:pt x="3173" y="4063"/>
                    <a:pt x="2945" y="4040"/>
                    <a:pt x="2717" y="4017"/>
                  </a:cubicBezTo>
                  <a:cubicBezTo>
                    <a:pt x="2603" y="3994"/>
                    <a:pt x="2488" y="3994"/>
                    <a:pt x="2374" y="3972"/>
                  </a:cubicBezTo>
                  <a:cubicBezTo>
                    <a:pt x="2283" y="3949"/>
                    <a:pt x="2169" y="3926"/>
                    <a:pt x="2078" y="3903"/>
                  </a:cubicBezTo>
                  <a:cubicBezTo>
                    <a:pt x="1849" y="3880"/>
                    <a:pt x="1621" y="3880"/>
                    <a:pt x="1416" y="3835"/>
                  </a:cubicBezTo>
                  <a:cubicBezTo>
                    <a:pt x="1165" y="3812"/>
                    <a:pt x="936" y="3766"/>
                    <a:pt x="708" y="3698"/>
                  </a:cubicBezTo>
                  <a:cubicBezTo>
                    <a:pt x="594" y="3675"/>
                    <a:pt x="480" y="3652"/>
                    <a:pt x="366" y="3629"/>
                  </a:cubicBezTo>
                  <a:cubicBezTo>
                    <a:pt x="320" y="3629"/>
                    <a:pt x="274" y="3606"/>
                    <a:pt x="229" y="3606"/>
                  </a:cubicBezTo>
                  <a:lnTo>
                    <a:pt x="137" y="3606"/>
                  </a:lnTo>
                  <a:cubicBezTo>
                    <a:pt x="92" y="3606"/>
                    <a:pt x="69" y="3629"/>
                    <a:pt x="23" y="3652"/>
                  </a:cubicBezTo>
                  <a:cubicBezTo>
                    <a:pt x="0" y="3675"/>
                    <a:pt x="0" y="3721"/>
                    <a:pt x="0" y="3766"/>
                  </a:cubicBezTo>
                  <a:cubicBezTo>
                    <a:pt x="0" y="3789"/>
                    <a:pt x="23" y="3812"/>
                    <a:pt x="46" y="3835"/>
                  </a:cubicBezTo>
                  <a:cubicBezTo>
                    <a:pt x="46" y="3835"/>
                    <a:pt x="46" y="3858"/>
                    <a:pt x="69" y="3858"/>
                  </a:cubicBezTo>
                  <a:lnTo>
                    <a:pt x="92" y="3858"/>
                  </a:lnTo>
                  <a:cubicBezTo>
                    <a:pt x="229" y="3949"/>
                    <a:pt x="389" y="3972"/>
                    <a:pt x="548" y="4017"/>
                  </a:cubicBezTo>
                  <a:cubicBezTo>
                    <a:pt x="617" y="4040"/>
                    <a:pt x="685" y="4063"/>
                    <a:pt x="777" y="4086"/>
                  </a:cubicBezTo>
                  <a:cubicBezTo>
                    <a:pt x="868" y="4109"/>
                    <a:pt x="959" y="4131"/>
                    <a:pt x="1050" y="4154"/>
                  </a:cubicBezTo>
                  <a:cubicBezTo>
                    <a:pt x="1165" y="4177"/>
                    <a:pt x="1256" y="4223"/>
                    <a:pt x="1347" y="4223"/>
                  </a:cubicBezTo>
                  <a:cubicBezTo>
                    <a:pt x="1461" y="4268"/>
                    <a:pt x="1553" y="4268"/>
                    <a:pt x="1667" y="4291"/>
                  </a:cubicBezTo>
                  <a:cubicBezTo>
                    <a:pt x="1781" y="4314"/>
                    <a:pt x="1895" y="4337"/>
                    <a:pt x="1986" y="4360"/>
                  </a:cubicBezTo>
                  <a:cubicBezTo>
                    <a:pt x="2100" y="4383"/>
                    <a:pt x="2192" y="4405"/>
                    <a:pt x="2306" y="4428"/>
                  </a:cubicBezTo>
                  <a:cubicBezTo>
                    <a:pt x="2420" y="4451"/>
                    <a:pt x="2534" y="4474"/>
                    <a:pt x="2625" y="4497"/>
                  </a:cubicBezTo>
                  <a:cubicBezTo>
                    <a:pt x="2762" y="4519"/>
                    <a:pt x="2876" y="4542"/>
                    <a:pt x="2991" y="4565"/>
                  </a:cubicBezTo>
                  <a:cubicBezTo>
                    <a:pt x="3128" y="4588"/>
                    <a:pt x="3265" y="4588"/>
                    <a:pt x="3401" y="4611"/>
                  </a:cubicBezTo>
                  <a:cubicBezTo>
                    <a:pt x="3516" y="4611"/>
                    <a:pt x="3630" y="4634"/>
                    <a:pt x="3744" y="4634"/>
                  </a:cubicBezTo>
                  <a:cubicBezTo>
                    <a:pt x="3858" y="4656"/>
                    <a:pt x="3995" y="4656"/>
                    <a:pt x="4109" y="4656"/>
                  </a:cubicBezTo>
                  <a:cubicBezTo>
                    <a:pt x="4269" y="4679"/>
                    <a:pt x="4429" y="4679"/>
                    <a:pt x="4588" y="4679"/>
                  </a:cubicBezTo>
                  <a:lnTo>
                    <a:pt x="4634" y="4679"/>
                  </a:lnTo>
                  <a:cubicBezTo>
                    <a:pt x="4725" y="4679"/>
                    <a:pt x="4817" y="4702"/>
                    <a:pt x="4908" y="4702"/>
                  </a:cubicBezTo>
                  <a:cubicBezTo>
                    <a:pt x="5227" y="4725"/>
                    <a:pt x="5547" y="4748"/>
                    <a:pt x="5844" y="4748"/>
                  </a:cubicBezTo>
                  <a:lnTo>
                    <a:pt x="5798" y="4748"/>
                  </a:lnTo>
                  <a:cubicBezTo>
                    <a:pt x="6026" y="4748"/>
                    <a:pt x="6255" y="4771"/>
                    <a:pt x="6483" y="4771"/>
                  </a:cubicBezTo>
                  <a:lnTo>
                    <a:pt x="6529" y="4771"/>
                  </a:lnTo>
                  <a:cubicBezTo>
                    <a:pt x="6551" y="4771"/>
                    <a:pt x="6620" y="4748"/>
                    <a:pt x="6665" y="4748"/>
                  </a:cubicBezTo>
                  <a:lnTo>
                    <a:pt x="6871" y="4748"/>
                  </a:lnTo>
                  <a:cubicBezTo>
                    <a:pt x="7213" y="4748"/>
                    <a:pt x="7533" y="4702"/>
                    <a:pt x="7807" y="4634"/>
                  </a:cubicBezTo>
                  <a:cubicBezTo>
                    <a:pt x="8103" y="4565"/>
                    <a:pt x="8400" y="4519"/>
                    <a:pt x="8674" y="4474"/>
                  </a:cubicBezTo>
                  <a:cubicBezTo>
                    <a:pt x="8743" y="4474"/>
                    <a:pt x="8834" y="4451"/>
                    <a:pt x="8902" y="4428"/>
                  </a:cubicBezTo>
                  <a:lnTo>
                    <a:pt x="8971" y="4428"/>
                  </a:lnTo>
                  <a:cubicBezTo>
                    <a:pt x="9062" y="4405"/>
                    <a:pt x="9131" y="4360"/>
                    <a:pt x="9222" y="4337"/>
                  </a:cubicBezTo>
                  <a:cubicBezTo>
                    <a:pt x="9450" y="4246"/>
                    <a:pt x="9678" y="4177"/>
                    <a:pt x="9907" y="4063"/>
                  </a:cubicBezTo>
                  <a:cubicBezTo>
                    <a:pt x="10135" y="3972"/>
                    <a:pt x="10340" y="3858"/>
                    <a:pt x="10569" y="3743"/>
                  </a:cubicBezTo>
                  <a:cubicBezTo>
                    <a:pt x="10706" y="3675"/>
                    <a:pt x="10820" y="3606"/>
                    <a:pt x="10957" y="3538"/>
                  </a:cubicBezTo>
                  <a:cubicBezTo>
                    <a:pt x="11048" y="3469"/>
                    <a:pt x="11162" y="3424"/>
                    <a:pt x="11253" y="3355"/>
                  </a:cubicBezTo>
                  <a:lnTo>
                    <a:pt x="11276" y="3355"/>
                  </a:lnTo>
                  <a:cubicBezTo>
                    <a:pt x="11345" y="3310"/>
                    <a:pt x="11436" y="3264"/>
                    <a:pt x="11527" y="3218"/>
                  </a:cubicBezTo>
                  <a:lnTo>
                    <a:pt x="11596" y="3150"/>
                  </a:lnTo>
                  <a:lnTo>
                    <a:pt x="11687" y="3081"/>
                  </a:lnTo>
                  <a:cubicBezTo>
                    <a:pt x="11801" y="2990"/>
                    <a:pt x="11915" y="2922"/>
                    <a:pt x="12029" y="2830"/>
                  </a:cubicBezTo>
                  <a:cubicBezTo>
                    <a:pt x="12121" y="2785"/>
                    <a:pt x="12212" y="2739"/>
                    <a:pt x="12303" y="2671"/>
                  </a:cubicBezTo>
                  <a:lnTo>
                    <a:pt x="12372" y="2648"/>
                  </a:lnTo>
                  <a:lnTo>
                    <a:pt x="12509" y="2556"/>
                  </a:lnTo>
                  <a:cubicBezTo>
                    <a:pt x="12646" y="2488"/>
                    <a:pt x="12783" y="2397"/>
                    <a:pt x="12920" y="2283"/>
                  </a:cubicBezTo>
                  <a:cubicBezTo>
                    <a:pt x="13057" y="2146"/>
                    <a:pt x="13171" y="2009"/>
                    <a:pt x="13308" y="1826"/>
                  </a:cubicBezTo>
                  <a:cubicBezTo>
                    <a:pt x="13353" y="1758"/>
                    <a:pt x="13422" y="1712"/>
                    <a:pt x="13513" y="1689"/>
                  </a:cubicBezTo>
                  <a:cubicBezTo>
                    <a:pt x="13513" y="1689"/>
                    <a:pt x="13536" y="1666"/>
                    <a:pt x="13559" y="1666"/>
                  </a:cubicBezTo>
                  <a:cubicBezTo>
                    <a:pt x="13627" y="1598"/>
                    <a:pt x="13696" y="1507"/>
                    <a:pt x="13764" y="1438"/>
                  </a:cubicBezTo>
                  <a:cubicBezTo>
                    <a:pt x="13924" y="1552"/>
                    <a:pt x="14107" y="1689"/>
                    <a:pt x="14266" y="1803"/>
                  </a:cubicBezTo>
                  <a:cubicBezTo>
                    <a:pt x="14449" y="1940"/>
                    <a:pt x="14632" y="2100"/>
                    <a:pt x="14837" y="2191"/>
                  </a:cubicBezTo>
                  <a:cubicBezTo>
                    <a:pt x="14905" y="2237"/>
                    <a:pt x="14974" y="2237"/>
                    <a:pt x="15065" y="2260"/>
                  </a:cubicBezTo>
                  <a:cubicBezTo>
                    <a:pt x="15111" y="2283"/>
                    <a:pt x="15179" y="2305"/>
                    <a:pt x="15248" y="2305"/>
                  </a:cubicBezTo>
                  <a:cubicBezTo>
                    <a:pt x="15385" y="2351"/>
                    <a:pt x="15522" y="2351"/>
                    <a:pt x="15636" y="2351"/>
                  </a:cubicBezTo>
                  <a:cubicBezTo>
                    <a:pt x="15796" y="2351"/>
                    <a:pt x="15933" y="2328"/>
                    <a:pt x="16092" y="2305"/>
                  </a:cubicBezTo>
                  <a:cubicBezTo>
                    <a:pt x="16252" y="2283"/>
                    <a:pt x="16435" y="2237"/>
                    <a:pt x="16594" y="2168"/>
                  </a:cubicBezTo>
                  <a:cubicBezTo>
                    <a:pt x="16868" y="2100"/>
                    <a:pt x="17119" y="1963"/>
                    <a:pt x="17371" y="1826"/>
                  </a:cubicBezTo>
                  <a:cubicBezTo>
                    <a:pt x="17599" y="1689"/>
                    <a:pt x="17827" y="1529"/>
                    <a:pt x="18055" y="1370"/>
                  </a:cubicBezTo>
                  <a:cubicBezTo>
                    <a:pt x="18169" y="1278"/>
                    <a:pt x="18284" y="1164"/>
                    <a:pt x="18398" y="1050"/>
                  </a:cubicBezTo>
                  <a:cubicBezTo>
                    <a:pt x="18489" y="959"/>
                    <a:pt x="18580" y="845"/>
                    <a:pt x="18672" y="730"/>
                  </a:cubicBezTo>
                  <a:cubicBezTo>
                    <a:pt x="18763" y="639"/>
                    <a:pt x="18831" y="548"/>
                    <a:pt x="18900" y="457"/>
                  </a:cubicBezTo>
                  <a:cubicBezTo>
                    <a:pt x="18991" y="365"/>
                    <a:pt x="19082" y="251"/>
                    <a:pt x="19174" y="160"/>
                  </a:cubicBezTo>
                  <a:cubicBezTo>
                    <a:pt x="19219" y="114"/>
                    <a:pt x="19197" y="46"/>
                    <a:pt x="19151" y="23"/>
                  </a:cubicBezTo>
                  <a:cubicBezTo>
                    <a:pt x="19151" y="23"/>
                    <a:pt x="19128" y="0"/>
                    <a:pt x="19105" y="0"/>
                  </a:cubicBezTo>
                  <a:close/>
                </a:path>
              </a:pathLst>
            </a:custGeom>
            <a:solidFill>
              <a:srgbClr val="EACD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38"/>
            <p:cNvSpPr/>
            <p:nvPr/>
          </p:nvSpPr>
          <p:spPr>
            <a:xfrm>
              <a:off x="7005133" y="2180566"/>
              <a:ext cx="93302" cy="31791"/>
            </a:xfrm>
            <a:custGeom>
              <a:avLst/>
              <a:gdLst/>
              <a:ahLst/>
              <a:cxnLst/>
              <a:rect l="l" t="t" r="r" b="b"/>
              <a:pathLst>
                <a:path w="3334" h="1136" extrusionOk="0">
                  <a:moveTo>
                    <a:pt x="160" y="0"/>
                  </a:moveTo>
                  <a:cubicBezTo>
                    <a:pt x="115" y="0"/>
                    <a:pt x="69" y="23"/>
                    <a:pt x="46" y="69"/>
                  </a:cubicBezTo>
                  <a:cubicBezTo>
                    <a:pt x="1" y="115"/>
                    <a:pt x="1" y="206"/>
                    <a:pt x="69" y="251"/>
                  </a:cubicBezTo>
                  <a:cubicBezTo>
                    <a:pt x="92" y="274"/>
                    <a:pt x="115" y="297"/>
                    <a:pt x="138" y="320"/>
                  </a:cubicBezTo>
                  <a:lnTo>
                    <a:pt x="206" y="320"/>
                  </a:lnTo>
                  <a:cubicBezTo>
                    <a:pt x="275" y="343"/>
                    <a:pt x="343" y="366"/>
                    <a:pt x="411" y="411"/>
                  </a:cubicBezTo>
                  <a:cubicBezTo>
                    <a:pt x="548" y="503"/>
                    <a:pt x="663" y="594"/>
                    <a:pt x="799" y="685"/>
                  </a:cubicBezTo>
                  <a:cubicBezTo>
                    <a:pt x="868" y="731"/>
                    <a:pt x="936" y="776"/>
                    <a:pt x="1005" y="845"/>
                  </a:cubicBezTo>
                  <a:cubicBezTo>
                    <a:pt x="1096" y="891"/>
                    <a:pt x="1165" y="936"/>
                    <a:pt x="1233" y="1005"/>
                  </a:cubicBezTo>
                  <a:cubicBezTo>
                    <a:pt x="1302" y="1028"/>
                    <a:pt x="1393" y="1073"/>
                    <a:pt x="1461" y="1096"/>
                  </a:cubicBezTo>
                  <a:cubicBezTo>
                    <a:pt x="1507" y="1096"/>
                    <a:pt x="1530" y="1119"/>
                    <a:pt x="1553" y="1119"/>
                  </a:cubicBezTo>
                  <a:lnTo>
                    <a:pt x="1872" y="1119"/>
                  </a:lnTo>
                  <a:cubicBezTo>
                    <a:pt x="1929" y="1130"/>
                    <a:pt x="1992" y="1136"/>
                    <a:pt x="2058" y="1136"/>
                  </a:cubicBezTo>
                  <a:cubicBezTo>
                    <a:pt x="2123" y="1136"/>
                    <a:pt x="2192" y="1130"/>
                    <a:pt x="2260" y="1119"/>
                  </a:cubicBezTo>
                  <a:cubicBezTo>
                    <a:pt x="2397" y="1119"/>
                    <a:pt x="2557" y="1096"/>
                    <a:pt x="2694" y="1073"/>
                  </a:cubicBezTo>
                  <a:cubicBezTo>
                    <a:pt x="2854" y="1028"/>
                    <a:pt x="3014" y="982"/>
                    <a:pt x="3196" y="913"/>
                  </a:cubicBezTo>
                  <a:cubicBezTo>
                    <a:pt x="3287" y="891"/>
                    <a:pt x="3333" y="776"/>
                    <a:pt x="3287" y="685"/>
                  </a:cubicBezTo>
                  <a:cubicBezTo>
                    <a:pt x="3265" y="662"/>
                    <a:pt x="3242" y="617"/>
                    <a:pt x="3196" y="594"/>
                  </a:cubicBezTo>
                  <a:cubicBezTo>
                    <a:pt x="3173" y="582"/>
                    <a:pt x="3150" y="577"/>
                    <a:pt x="3128" y="577"/>
                  </a:cubicBezTo>
                  <a:cubicBezTo>
                    <a:pt x="3105" y="577"/>
                    <a:pt x="3082" y="582"/>
                    <a:pt x="3059" y="594"/>
                  </a:cubicBezTo>
                  <a:cubicBezTo>
                    <a:pt x="2991" y="617"/>
                    <a:pt x="2922" y="639"/>
                    <a:pt x="2831" y="639"/>
                  </a:cubicBezTo>
                  <a:cubicBezTo>
                    <a:pt x="2626" y="685"/>
                    <a:pt x="2420" y="731"/>
                    <a:pt x="2215" y="731"/>
                  </a:cubicBezTo>
                  <a:cubicBezTo>
                    <a:pt x="2032" y="754"/>
                    <a:pt x="1849" y="754"/>
                    <a:pt x="1667" y="754"/>
                  </a:cubicBezTo>
                  <a:cubicBezTo>
                    <a:pt x="1530" y="754"/>
                    <a:pt x="1439" y="731"/>
                    <a:pt x="1324" y="708"/>
                  </a:cubicBezTo>
                  <a:cubicBezTo>
                    <a:pt x="1210" y="662"/>
                    <a:pt x="1119" y="617"/>
                    <a:pt x="1005" y="548"/>
                  </a:cubicBezTo>
                  <a:cubicBezTo>
                    <a:pt x="914" y="503"/>
                    <a:pt x="799" y="434"/>
                    <a:pt x="708" y="388"/>
                  </a:cubicBezTo>
                  <a:cubicBezTo>
                    <a:pt x="617" y="320"/>
                    <a:pt x="548" y="274"/>
                    <a:pt x="457" y="229"/>
                  </a:cubicBezTo>
                  <a:cubicBezTo>
                    <a:pt x="389" y="160"/>
                    <a:pt x="320" y="92"/>
                    <a:pt x="229" y="46"/>
                  </a:cubicBezTo>
                  <a:cubicBezTo>
                    <a:pt x="206" y="23"/>
                    <a:pt x="183" y="0"/>
                    <a:pt x="160" y="0"/>
                  </a:cubicBezTo>
                  <a:close/>
                </a:path>
              </a:pathLst>
            </a:custGeom>
            <a:solidFill>
              <a:srgbClr val="EACD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8"/>
            <p:cNvSpPr/>
            <p:nvPr/>
          </p:nvSpPr>
          <p:spPr>
            <a:xfrm>
              <a:off x="6658930" y="2264885"/>
              <a:ext cx="145662" cy="61819"/>
            </a:xfrm>
            <a:custGeom>
              <a:avLst/>
              <a:gdLst/>
              <a:ahLst/>
              <a:cxnLst/>
              <a:rect l="l" t="t" r="r" b="b"/>
              <a:pathLst>
                <a:path w="5205" h="2209" extrusionOk="0">
                  <a:moveTo>
                    <a:pt x="662" y="0"/>
                  </a:moveTo>
                  <a:cubicBezTo>
                    <a:pt x="594" y="0"/>
                    <a:pt x="525" y="46"/>
                    <a:pt x="457" y="92"/>
                  </a:cubicBezTo>
                  <a:cubicBezTo>
                    <a:pt x="411" y="114"/>
                    <a:pt x="365" y="160"/>
                    <a:pt x="343" y="206"/>
                  </a:cubicBezTo>
                  <a:cubicBezTo>
                    <a:pt x="251" y="320"/>
                    <a:pt x="183" y="457"/>
                    <a:pt x="183" y="594"/>
                  </a:cubicBezTo>
                  <a:cubicBezTo>
                    <a:pt x="160" y="617"/>
                    <a:pt x="114" y="639"/>
                    <a:pt x="92" y="662"/>
                  </a:cubicBezTo>
                  <a:cubicBezTo>
                    <a:pt x="0" y="754"/>
                    <a:pt x="23" y="891"/>
                    <a:pt x="114" y="959"/>
                  </a:cubicBezTo>
                  <a:cubicBezTo>
                    <a:pt x="160" y="1005"/>
                    <a:pt x="229" y="1050"/>
                    <a:pt x="274" y="1096"/>
                  </a:cubicBezTo>
                  <a:cubicBezTo>
                    <a:pt x="343" y="1164"/>
                    <a:pt x="434" y="1210"/>
                    <a:pt x="502" y="1256"/>
                  </a:cubicBezTo>
                  <a:cubicBezTo>
                    <a:pt x="662" y="1324"/>
                    <a:pt x="799" y="1393"/>
                    <a:pt x="959" y="1461"/>
                  </a:cubicBezTo>
                  <a:cubicBezTo>
                    <a:pt x="1096" y="1530"/>
                    <a:pt x="1233" y="1575"/>
                    <a:pt x="1370" y="1644"/>
                  </a:cubicBezTo>
                  <a:cubicBezTo>
                    <a:pt x="1530" y="1689"/>
                    <a:pt x="1667" y="1735"/>
                    <a:pt x="1803" y="1781"/>
                  </a:cubicBezTo>
                  <a:cubicBezTo>
                    <a:pt x="2123" y="1872"/>
                    <a:pt x="2420" y="1986"/>
                    <a:pt x="2739" y="2055"/>
                  </a:cubicBezTo>
                  <a:cubicBezTo>
                    <a:pt x="3059" y="2100"/>
                    <a:pt x="3378" y="2169"/>
                    <a:pt x="3698" y="2192"/>
                  </a:cubicBezTo>
                  <a:cubicBezTo>
                    <a:pt x="3778" y="2203"/>
                    <a:pt x="3858" y="2209"/>
                    <a:pt x="3938" y="2209"/>
                  </a:cubicBezTo>
                  <a:cubicBezTo>
                    <a:pt x="4018" y="2209"/>
                    <a:pt x="4097" y="2203"/>
                    <a:pt x="4177" y="2192"/>
                  </a:cubicBezTo>
                  <a:cubicBezTo>
                    <a:pt x="4314" y="2192"/>
                    <a:pt x="4451" y="2169"/>
                    <a:pt x="4588" y="2123"/>
                  </a:cubicBezTo>
                  <a:cubicBezTo>
                    <a:pt x="4771" y="2077"/>
                    <a:pt x="4885" y="1940"/>
                    <a:pt x="4953" y="1781"/>
                  </a:cubicBezTo>
                  <a:cubicBezTo>
                    <a:pt x="4976" y="1689"/>
                    <a:pt x="5022" y="1598"/>
                    <a:pt x="5045" y="1507"/>
                  </a:cubicBezTo>
                  <a:cubicBezTo>
                    <a:pt x="5090" y="1393"/>
                    <a:pt x="5136" y="1256"/>
                    <a:pt x="5159" y="1142"/>
                  </a:cubicBezTo>
                  <a:cubicBezTo>
                    <a:pt x="5182" y="1073"/>
                    <a:pt x="5204" y="1005"/>
                    <a:pt x="5204" y="936"/>
                  </a:cubicBezTo>
                  <a:cubicBezTo>
                    <a:pt x="5204" y="913"/>
                    <a:pt x="5204" y="913"/>
                    <a:pt x="5182" y="913"/>
                  </a:cubicBezTo>
                  <a:cubicBezTo>
                    <a:pt x="5159" y="868"/>
                    <a:pt x="5136" y="799"/>
                    <a:pt x="5136" y="754"/>
                  </a:cubicBezTo>
                  <a:cubicBezTo>
                    <a:pt x="5113" y="731"/>
                    <a:pt x="5113" y="708"/>
                    <a:pt x="5136" y="685"/>
                  </a:cubicBezTo>
                  <a:cubicBezTo>
                    <a:pt x="5068" y="617"/>
                    <a:pt x="4999" y="571"/>
                    <a:pt x="4931" y="571"/>
                  </a:cubicBezTo>
                  <a:lnTo>
                    <a:pt x="4634" y="571"/>
                  </a:lnTo>
                  <a:cubicBezTo>
                    <a:pt x="4497" y="594"/>
                    <a:pt x="4337" y="594"/>
                    <a:pt x="4177" y="594"/>
                  </a:cubicBezTo>
                  <a:lnTo>
                    <a:pt x="4040" y="594"/>
                  </a:lnTo>
                  <a:cubicBezTo>
                    <a:pt x="3721" y="571"/>
                    <a:pt x="3401" y="525"/>
                    <a:pt x="3082" y="457"/>
                  </a:cubicBezTo>
                  <a:cubicBezTo>
                    <a:pt x="2785" y="411"/>
                    <a:pt x="2465" y="343"/>
                    <a:pt x="2169" y="297"/>
                  </a:cubicBezTo>
                  <a:cubicBezTo>
                    <a:pt x="2009" y="251"/>
                    <a:pt x="1849" y="229"/>
                    <a:pt x="1712" y="183"/>
                  </a:cubicBezTo>
                  <a:cubicBezTo>
                    <a:pt x="1552" y="160"/>
                    <a:pt x="1415" y="137"/>
                    <a:pt x="1256" y="114"/>
                  </a:cubicBezTo>
                  <a:cubicBezTo>
                    <a:pt x="1142" y="69"/>
                    <a:pt x="1005" y="69"/>
                    <a:pt x="890" y="23"/>
                  </a:cubicBezTo>
                  <a:cubicBezTo>
                    <a:pt x="822" y="23"/>
                    <a:pt x="754" y="23"/>
                    <a:pt x="685" y="0"/>
                  </a:cubicBezTo>
                  <a:close/>
                </a:path>
              </a:pathLst>
            </a:custGeom>
            <a:solidFill>
              <a:srgbClr val="EACD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8"/>
            <p:cNvSpPr/>
            <p:nvPr/>
          </p:nvSpPr>
          <p:spPr>
            <a:xfrm>
              <a:off x="6660189" y="2287889"/>
              <a:ext cx="134832" cy="39627"/>
            </a:xfrm>
            <a:custGeom>
              <a:avLst/>
              <a:gdLst/>
              <a:ahLst/>
              <a:cxnLst/>
              <a:rect l="l" t="t" r="r" b="b"/>
              <a:pathLst>
                <a:path w="4818" h="1416" extrusionOk="0">
                  <a:moveTo>
                    <a:pt x="161" y="0"/>
                  </a:moveTo>
                  <a:cubicBezTo>
                    <a:pt x="115" y="0"/>
                    <a:pt x="69" y="46"/>
                    <a:pt x="47" y="91"/>
                  </a:cubicBezTo>
                  <a:cubicBezTo>
                    <a:pt x="1" y="137"/>
                    <a:pt x="24" y="205"/>
                    <a:pt x="69" y="251"/>
                  </a:cubicBezTo>
                  <a:cubicBezTo>
                    <a:pt x="47" y="274"/>
                    <a:pt x="47" y="297"/>
                    <a:pt x="69" y="297"/>
                  </a:cubicBezTo>
                  <a:cubicBezTo>
                    <a:pt x="69" y="342"/>
                    <a:pt x="69" y="365"/>
                    <a:pt x="92" y="388"/>
                  </a:cubicBezTo>
                  <a:cubicBezTo>
                    <a:pt x="92" y="411"/>
                    <a:pt x="115" y="411"/>
                    <a:pt x="115" y="434"/>
                  </a:cubicBezTo>
                  <a:cubicBezTo>
                    <a:pt x="161" y="457"/>
                    <a:pt x="206" y="479"/>
                    <a:pt x="252" y="502"/>
                  </a:cubicBezTo>
                  <a:cubicBezTo>
                    <a:pt x="298" y="525"/>
                    <a:pt x="343" y="548"/>
                    <a:pt x="389" y="571"/>
                  </a:cubicBezTo>
                  <a:cubicBezTo>
                    <a:pt x="480" y="616"/>
                    <a:pt x="549" y="662"/>
                    <a:pt x="640" y="685"/>
                  </a:cubicBezTo>
                  <a:cubicBezTo>
                    <a:pt x="686" y="708"/>
                    <a:pt x="754" y="730"/>
                    <a:pt x="800" y="753"/>
                  </a:cubicBezTo>
                  <a:cubicBezTo>
                    <a:pt x="845" y="776"/>
                    <a:pt x="891" y="799"/>
                    <a:pt x="937" y="822"/>
                  </a:cubicBezTo>
                  <a:cubicBezTo>
                    <a:pt x="1005" y="845"/>
                    <a:pt x="1074" y="867"/>
                    <a:pt x="1142" y="890"/>
                  </a:cubicBezTo>
                  <a:cubicBezTo>
                    <a:pt x="1165" y="890"/>
                    <a:pt x="1211" y="890"/>
                    <a:pt x="1234" y="913"/>
                  </a:cubicBezTo>
                  <a:cubicBezTo>
                    <a:pt x="1302" y="936"/>
                    <a:pt x="1370" y="959"/>
                    <a:pt x="1439" y="982"/>
                  </a:cubicBezTo>
                  <a:cubicBezTo>
                    <a:pt x="1599" y="1050"/>
                    <a:pt x="1758" y="1096"/>
                    <a:pt x="1918" y="1141"/>
                  </a:cubicBezTo>
                  <a:cubicBezTo>
                    <a:pt x="2055" y="1187"/>
                    <a:pt x="2192" y="1210"/>
                    <a:pt x="2352" y="1255"/>
                  </a:cubicBezTo>
                  <a:cubicBezTo>
                    <a:pt x="2489" y="1278"/>
                    <a:pt x="2649" y="1301"/>
                    <a:pt x="2808" y="1324"/>
                  </a:cubicBezTo>
                  <a:cubicBezTo>
                    <a:pt x="2968" y="1347"/>
                    <a:pt x="3105" y="1370"/>
                    <a:pt x="3265" y="1370"/>
                  </a:cubicBezTo>
                  <a:cubicBezTo>
                    <a:pt x="3379" y="1392"/>
                    <a:pt x="3516" y="1392"/>
                    <a:pt x="3653" y="1392"/>
                  </a:cubicBezTo>
                  <a:cubicBezTo>
                    <a:pt x="3790" y="1415"/>
                    <a:pt x="3927" y="1415"/>
                    <a:pt x="4064" y="1415"/>
                  </a:cubicBezTo>
                  <a:lnTo>
                    <a:pt x="4429" y="1415"/>
                  </a:lnTo>
                  <a:cubicBezTo>
                    <a:pt x="4498" y="1392"/>
                    <a:pt x="4543" y="1370"/>
                    <a:pt x="4612" y="1370"/>
                  </a:cubicBezTo>
                  <a:cubicBezTo>
                    <a:pt x="4634" y="1347"/>
                    <a:pt x="4657" y="1347"/>
                    <a:pt x="4657" y="1347"/>
                  </a:cubicBezTo>
                  <a:lnTo>
                    <a:pt x="4703" y="1324"/>
                  </a:lnTo>
                  <a:cubicBezTo>
                    <a:pt x="4726" y="1324"/>
                    <a:pt x="4771" y="1301"/>
                    <a:pt x="4794" y="1278"/>
                  </a:cubicBezTo>
                  <a:cubicBezTo>
                    <a:pt x="4794" y="1255"/>
                    <a:pt x="4817" y="1210"/>
                    <a:pt x="4817" y="1164"/>
                  </a:cubicBezTo>
                  <a:cubicBezTo>
                    <a:pt x="4817" y="1118"/>
                    <a:pt x="4794" y="1073"/>
                    <a:pt x="4726" y="1050"/>
                  </a:cubicBezTo>
                  <a:cubicBezTo>
                    <a:pt x="4703" y="1004"/>
                    <a:pt x="4657" y="959"/>
                    <a:pt x="4589" y="959"/>
                  </a:cubicBezTo>
                  <a:lnTo>
                    <a:pt x="4452" y="959"/>
                  </a:lnTo>
                  <a:cubicBezTo>
                    <a:pt x="4429" y="982"/>
                    <a:pt x="4383" y="982"/>
                    <a:pt x="4338" y="982"/>
                  </a:cubicBezTo>
                  <a:lnTo>
                    <a:pt x="3630" y="982"/>
                  </a:lnTo>
                  <a:cubicBezTo>
                    <a:pt x="3448" y="959"/>
                    <a:pt x="3265" y="959"/>
                    <a:pt x="3082" y="936"/>
                  </a:cubicBezTo>
                  <a:cubicBezTo>
                    <a:pt x="2968" y="913"/>
                    <a:pt x="2877" y="913"/>
                    <a:pt x="2763" y="890"/>
                  </a:cubicBezTo>
                  <a:lnTo>
                    <a:pt x="2626" y="890"/>
                  </a:lnTo>
                  <a:cubicBezTo>
                    <a:pt x="2398" y="845"/>
                    <a:pt x="2192" y="799"/>
                    <a:pt x="1987" y="730"/>
                  </a:cubicBezTo>
                  <a:cubicBezTo>
                    <a:pt x="1873" y="708"/>
                    <a:pt x="1758" y="685"/>
                    <a:pt x="1667" y="662"/>
                  </a:cubicBezTo>
                  <a:cubicBezTo>
                    <a:pt x="1622" y="639"/>
                    <a:pt x="1599" y="639"/>
                    <a:pt x="1553" y="616"/>
                  </a:cubicBezTo>
                  <a:cubicBezTo>
                    <a:pt x="1485" y="593"/>
                    <a:pt x="1393" y="571"/>
                    <a:pt x="1325" y="548"/>
                  </a:cubicBezTo>
                  <a:cubicBezTo>
                    <a:pt x="1302" y="548"/>
                    <a:pt x="1302" y="548"/>
                    <a:pt x="1279" y="525"/>
                  </a:cubicBezTo>
                  <a:cubicBezTo>
                    <a:pt x="1119" y="457"/>
                    <a:pt x="960" y="388"/>
                    <a:pt x="800" y="320"/>
                  </a:cubicBezTo>
                  <a:cubicBezTo>
                    <a:pt x="686" y="251"/>
                    <a:pt x="572" y="183"/>
                    <a:pt x="457" y="114"/>
                  </a:cubicBezTo>
                  <a:cubicBezTo>
                    <a:pt x="412" y="91"/>
                    <a:pt x="389" y="69"/>
                    <a:pt x="343" y="46"/>
                  </a:cubicBezTo>
                  <a:cubicBezTo>
                    <a:pt x="320" y="46"/>
                    <a:pt x="298" y="23"/>
                    <a:pt x="275" y="23"/>
                  </a:cubicBezTo>
                  <a:cubicBezTo>
                    <a:pt x="252" y="0"/>
                    <a:pt x="206" y="0"/>
                    <a:pt x="161" y="0"/>
                  </a:cubicBezTo>
                  <a:close/>
                </a:path>
              </a:pathLst>
            </a:custGeom>
            <a:solidFill>
              <a:srgbClr val="EACD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8"/>
            <p:cNvSpPr/>
            <p:nvPr/>
          </p:nvSpPr>
          <p:spPr>
            <a:xfrm>
              <a:off x="5843223" y="3177672"/>
              <a:ext cx="350708" cy="340493"/>
            </a:xfrm>
            <a:custGeom>
              <a:avLst/>
              <a:gdLst/>
              <a:ahLst/>
              <a:cxnLst/>
              <a:rect l="l" t="t" r="r" b="b"/>
              <a:pathLst>
                <a:path w="12532" h="12167" extrusionOk="0">
                  <a:moveTo>
                    <a:pt x="9519" y="1"/>
                  </a:moveTo>
                  <a:cubicBezTo>
                    <a:pt x="9382" y="1"/>
                    <a:pt x="9222" y="92"/>
                    <a:pt x="9199" y="229"/>
                  </a:cubicBezTo>
                  <a:cubicBezTo>
                    <a:pt x="9199" y="297"/>
                    <a:pt x="9199" y="343"/>
                    <a:pt x="9199" y="411"/>
                  </a:cubicBezTo>
                  <a:cubicBezTo>
                    <a:pt x="9199" y="434"/>
                    <a:pt x="9222" y="457"/>
                    <a:pt x="9222" y="480"/>
                  </a:cubicBezTo>
                  <a:lnTo>
                    <a:pt x="9245" y="526"/>
                  </a:lnTo>
                  <a:cubicBezTo>
                    <a:pt x="9290" y="571"/>
                    <a:pt x="9313" y="594"/>
                    <a:pt x="9336" y="640"/>
                  </a:cubicBezTo>
                  <a:lnTo>
                    <a:pt x="9359" y="663"/>
                  </a:lnTo>
                  <a:lnTo>
                    <a:pt x="9382" y="708"/>
                  </a:lnTo>
                  <a:cubicBezTo>
                    <a:pt x="9427" y="777"/>
                    <a:pt x="9473" y="868"/>
                    <a:pt x="9519" y="936"/>
                  </a:cubicBezTo>
                  <a:cubicBezTo>
                    <a:pt x="9564" y="982"/>
                    <a:pt x="9587" y="1028"/>
                    <a:pt x="9610" y="1096"/>
                  </a:cubicBezTo>
                  <a:cubicBezTo>
                    <a:pt x="9724" y="1279"/>
                    <a:pt x="9815" y="1461"/>
                    <a:pt x="9907" y="1644"/>
                  </a:cubicBezTo>
                  <a:cubicBezTo>
                    <a:pt x="9975" y="1849"/>
                    <a:pt x="10066" y="2078"/>
                    <a:pt x="10089" y="2329"/>
                  </a:cubicBezTo>
                  <a:cubicBezTo>
                    <a:pt x="10112" y="2511"/>
                    <a:pt x="10135" y="2694"/>
                    <a:pt x="10158" y="2877"/>
                  </a:cubicBezTo>
                  <a:cubicBezTo>
                    <a:pt x="10158" y="2877"/>
                    <a:pt x="10158" y="2899"/>
                    <a:pt x="10158" y="2899"/>
                  </a:cubicBezTo>
                  <a:cubicBezTo>
                    <a:pt x="10158" y="2899"/>
                    <a:pt x="10180" y="2922"/>
                    <a:pt x="10180" y="2922"/>
                  </a:cubicBezTo>
                  <a:cubicBezTo>
                    <a:pt x="10180" y="3105"/>
                    <a:pt x="10203" y="3287"/>
                    <a:pt x="10203" y="3447"/>
                  </a:cubicBezTo>
                  <a:cubicBezTo>
                    <a:pt x="10226" y="3653"/>
                    <a:pt x="10226" y="3835"/>
                    <a:pt x="10203" y="4018"/>
                  </a:cubicBezTo>
                  <a:lnTo>
                    <a:pt x="10203" y="4109"/>
                  </a:lnTo>
                  <a:cubicBezTo>
                    <a:pt x="10203" y="4200"/>
                    <a:pt x="10203" y="4292"/>
                    <a:pt x="10203" y="4383"/>
                  </a:cubicBezTo>
                  <a:cubicBezTo>
                    <a:pt x="10203" y="4520"/>
                    <a:pt x="10226" y="4680"/>
                    <a:pt x="10203" y="4817"/>
                  </a:cubicBezTo>
                  <a:cubicBezTo>
                    <a:pt x="10203" y="5022"/>
                    <a:pt x="10180" y="5228"/>
                    <a:pt x="10158" y="5456"/>
                  </a:cubicBezTo>
                  <a:cubicBezTo>
                    <a:pt x="10112" y="5684"/>
                    <a:pt x="10089" y="5912"/>
                    <a:pt x="10044" y="6118"/>
                  </a:cubicBezTo>
                  <a:cubicBezTo>
                    <a:pt x="10021" y="6346"/>
                    <a:pt x="9975" y="6574"/>
                    <a:pt x="9907" y="6825"/>
                  </a:cubicBezTo>
                  <a:cubicBezTo>
                    <a:pt x="9861" y="6962"/>
                    <a:pt x="9815" y="7122"/>
                    <a:pt x="9770" y="7259"/>
                  </a:cubicBezTo>
                  <a:cubicBezTo>
                    <a:pt x="9747" y="7328"/>
                    <a:pt x="9724" y="7396"/>
                    <a:pt x="9701" y="7464"/>
                  </a:cubicBezTo>
                  <a:cubicBezTo>
                    <a:pt x="9633" y="7670"/>
                    <a:pt x="9564" y="7875"/>
                    <a:pt x="9473" y="8081"/>
                  </a:cubicBezTo>
                  <a:lnTo>
                    <a:pt x="9473" y="8104"/>
                  </a:lnTo>
                  <a:cubicBezTo>
                    <a:pt x="9473" y="8104"/>
                    <a:pt x="9473" y="8104"/>
                    <a:pt x="9473" y="8104"/>
                  </a:cubicBezTo>
                  <a:lnTo>
                    <a:pt x="9473" y="8104"/>
                  </a:lnTo>
                  <a:cubicBezTo>
                    <a:pt x="9450" y="8126"/>
                    <a:pt x="9450" y="8149"/>
                    <a:pt x="9450" y="8149"/>
                  </a:cubicBezTo>
                  <a:lnTo>
                    <a:pt x="9473" y="8104"/>
                  </a:lnTo>
                  <a:lnTo>
                    <a:pt x="9473" y="8104"/>
                  </a:lnTo>
                  <a:cubicBezTo>
                    <a:pt x="9427" y="8218"/>
                    <a:pt x="9359" y="8309"/>
                    <a:pt x="9313" y="8423"/>
                  </a:cubicBezTo>
                  <a:cubicBezTo>
                    <a:pt x="9245" y="8537"/>
                    <a:pt x="9176" y="8674"/>
                    <a:pt x="9108" y="8788"/>
                  </a:cubicBezTo>
                  <a:cubicBezTo>
                    <a:pt x="8971" y="8994"/>
                    <a:pt x="8834" y="9222"/>
                    <a:pt x="8697" y="9450"/>
                  </a:cubicBezTo>
                  <a:cubicBezTo>
                    <a:pt x="8583" y="9564"/>
                    <a:pt x="8446" y="9701"/>
                    <a:pt x="8286" y="9815"/>
                  </a:cubicBezTo>
                  <a:cubicBezTo>
                    <a:pt x="8172" y="9907"/>
                    <a:pt x="8058" y="9975"/>
                    <a:pt x="7921" y="10021"/>
                  </a:cubicBezTo>
                  <a:cubicBezTo>
                    <a:pt x="7670" y="10112"/>
                    <a:pt x="7396" y="10181"/>
                    <a:pt x="7122" y="10226"/>
                  </a:cubicBezTo>
                  <a:lnTo>
                    <a:pt x="7099" y="10226"/>
                  </a:lnTo>
                  <a:cubicBezTo>
                    <a:pt x="7099" y="10226"/>
                    <a:pt x="7076" y="10249"/>
                    <a:pt x="7076" y="10249"/>
                  </a:cubicBezTo>
                  <a:lnTo>
                    <a:pt x="6460" y="10249"/>
                  </a:lnTo>
                  <a:cubicBezTo>
                    <a:pt x="6277" y="10249"/>
                    <a:pt x="6049" y="10226"/>
                    <a:pt x="5775" y="10204"/>
                  </a:cubicBezTo>
                  <a:cubicBezTo>
                    <a:pt x="5570" y="10158"/>
                    <a:pt x="5364" y="10135"/>
                    <a:pt x="5159" y="10067"/>
                  </a:cubicBezTo>
                  <a:cubicBezTo>
                    <a:pt x="4999" y="10044"/>
                    <a:pt x="4839" y="9998"/>
                    <a:pt x="4680" y="9952"/>
                  </a:cubicBezTo>
                  <a:lnTo>
                    <a:pt x="4520" y="9907"/>
                  </a:lnTo>
                  <a:cubicBezTo>
                    <a:pt x="4155" y="9815"/>
                    <a:pt x="3767" y="9679"/>
                    <a:pt x="3333" y="9496"/>
                  </a:cubicBezTo>
                  <a:cubicBezTo>
                    <a:pt x="2990" y="9359"/>
                    <a:pt x="2648" y="9176"/>
                    <a:pt x="2237" y="8902"/>
                  </a:cubicBezTo>
                  <a:cubicBezTo>
                    <a:pt x="1781" y="8629"/>
                    <a:pt x="1461" y="8400"/>
                    <a:pt x="1164" y="8172"/>
                  </a:cubicBezTo>
                  <a:lnTo>
                    <a:pt x="1164" y="8172"/>
                  </a:lnTo>
                  <a:lnTo>
                    <a:pt x="1187" y="8195"/>
                  </a:lnTo>
                  <a:cubicBezTo>
                    <a:pt x="936" y="7989"/>
                    <a:pt x="708" y="7761"/>
                    <a:pt x="525" y="7533"/>
                  </a:cubicBezTo>
                  <a:cubicBezTo>
                    <a:pt x="457" y="7419"/>
                    <a:pt x="388" y="7305"/>
                    <a:pt x="320" y="7191"/>
                  </a:cubicBezTo>
                  <a:cubicBezTo>
                    <a:pt x="274" y="7145"/>
                    <a:pt x="229" y="7122"/>
                    <a:pt x="183" y="7122"/>
                  </a:cubicBezTo>
                  <a:cubicBezTo>
                    <a:pt x="137" y="7122"/>
                    <a:pt x="114" y="7122"/>
                    <a:pt x="92" y="7145"/>
                  </a:cubicBezTo>
                  <a:cubicBezTo>
                    <a:pt x="69" y="7145"/>
                    <a:pt x="23" y="7191"/>
                    <a:pt x="23" y="7236"/>
                  </a:cubicBezTo>
                  <a:cubicBezTo>
                    <a:pt x="0" y="7282"/>
                    <a:pt x="0" y="7328"/>
                    <a:pt x="23" y="7350"/>
                  </a:cubicBezTo>
                  <a:cubicBezTo>
                    <a:pt x="114" y="7487"/>
                    <a:pt x="183" y="7601"/>
                    <a:pt x="251" y="7716"/>
                  </a:cubicBezTo>
                  <a:cubicBezTo>
                    <a:pt x="320" y="7830"/>
                    <a:pt x="411" y="7921"/>
                    <a:pt x="480" y="8035"/>
                  </a:cubicBezTo>
                  <a:lnTo>
                    <a:pt x="525" y="8081"/>
                  </a:lnTo>
                  <a:cubicBezTo>
                    <a:pt x="571" y="8149"/>
                    <a:pt x="617" y="8218"/>
                    <a:pt x="685" y="8286"/>
                  </a:cubicBezTo>
                  <a:cubicBezTo>
                    <a:pt x="594" y="8355"/>
                    <a:pt x="548" y="8469"/>
                    <a:pt x="571" y="8583"/>
                  </a:cubicBezTo>
                  <a:cubicBezTo>
                    <a:pt x="594" y="8629"/>
                    <a:pt x="617" y="8697"/>
                    <a:pt x="639" y="8743"/>
                  </a:cubicBezTo>
                  <a:cubicBezTo>
                    <a:pt x="662" y="8788"/>
                    <a:pt x="708" y="8834"/>
                    <a:pt x="731" y="8857"/>
                  </a:cubicBezTo>
                  <a:lnTo>
                    <a:pt x="891" y="9062"/>
                  </a:lnTo>
                  <a:cubicBezTo>
                    <a:pt x="982" y="9176"/>
                    <a:pt x="1073" y="9291"/>
                    <a:pt x="1164" y="9405"/>
                  </a:cubicBezTo>
                  <a:cubicBezTo>
                    <a:pt x="1347" y="9610"/>
                    <a:pt x="1552" y="9793"/>
                    <a:pt x="1735" y="9952"/>
                  </a:cubicBezTo>
                  <a:lnTo>
                    <a:pt x="1804" y="9998"/>
                  </a:lnTo>
                  <a:cubicBezTo>
                    <a:pt x="1941" y="10135"/>
                    <a:pt x="2100" y="10249"/>
                    <a:pt x="2237" y="10363"/>
                  </a:cubicBezTo>
                  <a:cubicBezTo>
                    <a:pt x="2374" y="10455"/>
                    <a:pt x="2488" y="10546"/>
                    <a:pt x="2625" y="10614"/>
                  </a:cubicBezTo>
                  <a:cubicBezTo>
                    <a:pt x="2899" y="10774"/>
                    <a:pt x="3173" y="10934"/>
                    <a:pt x="3447" y="11071"/>
                  </a:cubicBezTo>
                  <a:lnTo>
                    <a:pt x="3630" y="11162"/>
                  </a:lnTo>
                  <a:cubicBezTo>
                    <a:pt x="3698" y="11208"/>
                    <a:pt x="3789" y="11253"/>
                    <a:pt x="3858" y="11276"/>
                  </a:cubicBezTo>
                  <a:cubicBezTo>
                    <a:pt x="4018" y="11368"/>
                    <a:pt x="4200" y="11436"/>
                    <a:pt x="4360" y="11505"/>
                  </a:cubicBezTo>
                  <a:cubicBezTo>
                    <a:pt x="4611" y="11619"/>
                    <a:pt x="4862" y="11710"/>
                    <a:pt x="5159" y="11801"/>
                  </a:cubicBezTo>
                  <a:cubicBezTo>
                    <a:pt x="5501" y="11915"/>
                    <a:pt x="5775" y="11984"/>
                    <a:pt x="6026" y="12052"/>
                  </a:cubicBezTo>
                  <a:cubicBezTo>
                    <a:pt x="6186" y="12075"/>
                    <a:pt x="6323" y="12098"/>
                    <a:pt x="6483" y="12121"/>
                  </a:cubicBezTo>
                  <a:lnTo>
                    <a:pt x="6506" y="12121"/>
                  </a:lnTo>
                  <a:cubicBezTo>
                    <a:pt x="6688" y="12144"/>
                    <a:pt x="6848" y="12144"/>
                    <a:pt x="6985" y="12166"/>
                  </a:cubicBezTo>
                  <a:lnTo>
                    <a:pt x="7122" y="12166"/>
                  </a:lnTo>
                  <a:cubicBezTo>
                    <a:pt x="7282" y="12166"/>
                    <a:pt x="7441" y="12144"/>
                    <a:pt x="7624" y="12144"/>
                  </a:cubicBezTo>
                  <a:lnTo>
                    <a:pt x="7761" y="12144"/>
                  </a:lnTo>
                  <a:cubicBezTo>
                    <a:pt x="8012" y="12144"/>
                    <a:pt x="8240" y="12098"/>
                    <a:pt x="8469" y="12075"/>
                  </a:cubicBezTo>
                  <a:lnTo>
                    <a:pt x="8560" y="12052"/>
                  </a:lnTo>
                  <a:lnTo>
                    <a:pt x="8697" y="12052"/>
                  </a:lnTo>
                  <a:cubicBezTo>
                    <a:pt x="8879" y="12030"/>
                    <a:pt x="9039" y="11984"/>
                    <a:pt x="9199" y="11961"/>
                  </a:cubicBezTo>
                  <a:cubicBezTo>
                    <a:pt x="9313" y="11915"/>
                    <a:pt x="9450" y="11870"/>
                    <a:pt x="9564" y="11824"/>
                  </a:cubicBezTo>
                  <a:lnTo>
                    <a:pt x="9907" y="11710"/>
                  </a:lnTo>
                  <a:cubicBezTo>
                    <a:pt x="10044" y="11664"/>
                    <a:pt x="10180" y="11596"/>
                    <a:pt x="10340" y="11550"/>
                  </a:cubicBezTo>
                  <a:cubicBezTo>
                    <a:pt x="10500" y="11482"/>
                    <a:pt x="10637" y="11413"/>
                    <a:pt x="10774" y="11322"/>
                  </a:cubicBezTo>
                  <a:cubicBezTo>
                    <a:pt x="10842" y="11276"/>
                    <a:pt x="10911" y="11231"/>
                    <a:pt x="10957" y="11185"/>
                  </a:cubicBezTo>
                  <a:cubicBezTo>
                    <a:pt x="11025" y="11117"/>
                    <a:pt x="11093" y="11048"/>
                    <a:pt x="11162" y="10957"/>
                  </a:cubicBezTo>
                  <a:cubicBezTo>
                    <a:pt x="11367" y="10706"/>
                    <a:pt x="11482" y="10409"/>
                    <a:pt x="11573" y="10158"/>
                  </a:cubicBezTo>
                  <a:cubicBezTo>
                    <a:pt x="11755" y="9679"/>
                    <a:pt x="11915" y="9222"/>
                    <a:pt x="12006" y="8743"/>
                  </a:cubicBezTo>
                  <a:cubicBezTo>
                    <a:pt x="12052" y="8492"/>
                    <a:pt x="12121" y="8241"/>
                    <a:pt x="12143" y="8012"/>
                  </a:cubicBezTo>
                  <a:cubicBezTo>
                    <a:pt x="12166" y="7830"/>
                    <a:pt x="12189" y="7647"/>
                    <a:pt x="12212" y="7487"/>
                  </a:cubicBezTo>
                  <a:lnTo>
                    <a:pt x="12235" y="7328"/>
                  </a:lnTo>
                  <a:lnTo>
                    <a:pt x="12258" y="7168"/>
                  </a:lnTo>
                  <a:cubicBezTo>
                    <a:pt x="12280" y="7008"/>
                    <a:pt x="12303" y="6871"/>
                    <a:pt x="12303" y="6711"/>
                  </a:cubicBezTo>
                  <a:lnTo>
                    <a:pt x="12326" y="6597"/>
                  </a:lnTo>
                  <a:cubicBezTo>
                    <a:pt x="12326" y="6460"/>
                    <a:pt x="12349" y="6323"/>
                    <a:pt x="12372" y="6209"/>
                  </a:cubicBezTo>
                  <a:cubicBezTo>
                    <a:pt x="12395" y="5935"/>
                    <a:pt x="12417" y="5684"/>
                    <a:pt x="12440" y="5387"/>
                  </a:cubicBezTo>
                  <a:cubicBezTo>
                    <a:pt x="12440" y="5296"/>
                    <a:pt x="12440" y="5205"/>
                    <a:pt x="12440" y="5113"/>
                  </a:cubicBezTo>
                  <a:lnTo>
                    <a:pt x="12440" y="4977"/>
                  </a:lnTo>
                  <a:cubicBezTo>
                    <a:pt x="12463" y="4840"/>
                    <a:pt x="12463" y="4703"/>
                    <a:pt x="12486" y="4566"/>
                  </a:cubicBezTo>
                  <a:lnTo>
                    <a:pt x="12486" y="4520"/>
                  </a:lnTo>
                  <a:cubicBezTo>
                    <a:pt x="12486" y="4383"/>
                    <a:pt x="12509" y="4223"/>
                    <a:pt x="12509" y="4086"/>
                  </a:cubicBezTo>
                  <a:cubicBezTo>
                    <a:pt x="12509" y="4018"/>
                    <a:pt x="12509" y="3972"/>
                    <a:pt x="12509" y="3927"/>
                  </a:cubicBezTo>
                  <a:cubicBezTo>
                    <a:pt x="12531" y="3858"/>
                    <a:pt x="12531" y="3812"/>
                    <a:pt x="12531" y="3744"/>
                  </a:cubicBezTo>
                  <a:cubicBezTo>
                    <a:pt x="12531" y="3561"/>
                    <a:pt x="12509" y="3379"/>
                    <a:pt x="12486" y="3196"/>
                  </a:cubicBezTo>
                  <a:lnTo>
                    <a:pt x="12463" y="3151"/>
                  </a:lnTo>
                  <a:lnTo>
                    <a:pt x="12463" y="3059"/>
                  </a:lnTo>
                  <a:cubicBezTo>
                    <a:pt x="12440" y="2991"/>
                    <a:pt x="12440" y="2922"/>
                    <a:pt x="12440" y="2854"/>
                  </a:cubicBezTo>
                  <a:cubicBezTo>
                    <a:pt x="12417" y="2648"/>
                    <a:pt x="12372" y="2443"/>
                    <a:pt x="12303" y="2215"/>
                  </a:cubicBezTo>
                  <a:cubicBezTo>
                    <a:pt x="12235" y="1964"/>
                    <a:pt x="12075" y="1713"/>
                    <a:pt x="11870" y="1461"/>
                  </a:cubicBezTo>
                  <a:cubicBezTo>
                    <a:pt x="11664" y="1233"/>
                    <a:pt x="11413" y="1051"/>
                    <a:pt x="11162" y="845"/>
                  </a:cubicBezTo>
                  <a:cubicBezTo>
                    <a:pt x="10934" y="685"/>
                    <a:pt x="10683" y="526"/>
                    <a:pt x="10432" y="389"/>
                  </a:cubicBezTo>
                  <a:cubicBezTo>
                    <a:pt x="10249" y="252"/>
                    <a:pt x="10021" y="160"/>
                    <a:pt x="9747" y="46"/>
                  </a:cubicBezTo>
                  <a:cubicBezTo>
                    <a:pt x="9678" y="1"/>
                    <a:pt x="9610" y="1"/>
                    <a:pt x="9541"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8"/>
            <p:cNvSpPr/>
            <p:nvPr/>
          </p:nvSpPr>
          <p:spPr>
            <a:xfrm>
              <a:off x="6052103" y="3493874"/>
              <a:ext cx="86250" cy="23647"/>
            </a:xfrm>
            <a:custGeom>
              <a:avLst/>
              <a:gdLst/>
              <a:ahLst/>
              <a:cxnLst/>
              <a:rect l="l" t="t" r="r" b="b"/>
              <a:pathLst>
                <a:path w="3082" h="845" extrusionOk="0">
                  <a:moveTo>
                    <a:pt x="2671" y="0"/>
                  </a:moveTo>
                  <a:cubicBezTo>
                    <a:pt x="2580" y="23"/>
                    <a:pt x="2511" y="46"/>
                    <a:pt x="2420" y="46"/>
                  </a:cubicBezTo>
                  <a:cubicBezTo>
                    <a:pt x="2260" y="69"/>
                    <a:pt x="2100" y="114"/>
                    <a:pt x="1940" y="137"/>
                  </a:cubicBezTo>
                  <a:cubicBezTo>
                    <a:pt x="1758" y="160"/>
                    <a:pt x="1598" y="160"/>
                    <a:pt x="1438" y="183"/>
                  </a:cubicBezTo>
                  <a:cubicBezTo>
                    <a:pt x="1233" y="206"/>
                    <a:pt x="1005" y="228"/>
                    <a:pt x="799" y="251"/>
                  </a:cubicBezTo>
                  <a:cubicBezTo>
                    <a:pt x="753" y="251"/>
                    <a:pt x="731" y="274"/>
                    <a:pt x="685" y="297"/>
                  </a:cubicBezTo>
                  <a:cubicBezTo>
                    <a:pt x="662" y="320"/>
                    <a:pt x="662" y="365"/>
                    <a:pt x="662" y="388"/>
                  </a:cubicBezTo>
                  <a:cubicBezTo>
                    <a:pt x="662" y="449"/>
                    <a:pt x="699" y="529"/>
                    <a:pt x="771" y="529"/>
                  </a:cubicBezTo>
                  <a:cubicBezTo>
                    <a:pt x="780" y="529"/>
                    <a:pt x="789" y="528"/>
                    <a:pt x="799" y="525"/>
                  </a:cubicBezTo>
                  <a:cubicBezTo>
                    <a:pt x="1142" y="502"/>
                    <a:pt x="1461" y="479"/>
                    <a:pt x="1803" y="457"/>
                  </a:cubicBezTo>
                  <a:cubicBezTo>
                    <a:pt x="1963" y="434"/>
                    <a:pt x="2123" y="411"/>
                    <a:pt x="2283" y="388"/>
                  </a:cubicBezTo>
                  <a:cubicBezTo>
                    <a:pt x="2397" y="365"/>
                    <a:pt x="2511" y="343"/>
                    <a:pt x="2625" y="320"/>
                  </a:cubicBezTo>
                  <a:lnTo>
                    <a:pt x="2625" y="320"/>
                  </a:lnTo>
                  <a:cubicBezTo>
                    <a:pt x="2625" y="320"/>
                    <a:pt x="2625" y="320"/>
                    <a:pt x="2625" y="320"/>
                  </a:cubicBezTo>
                  <a:lnTo>
                    <a:pt x="2625" y="320"/>
                  </a:lnTo>
                  <a:cubicBezTo>
                    <a:pt x="2625" y="343"/>
                    <a:pt x="2602" y="343"/>
                    <a:pt x="2602" y="343"/>
                  </a:cubicBezTo>
                  <a:cubicBezTo>
                    <a:pt x="2602" y="343"/>
                    <a:pt x="2602" y="343"/>
                    <a:pt x="2625" y="320"/>
                  </a:cubicBezTo>
                  <a:lnTo>
                    <a:pt x="2625" y="320"/>
                  </a:lnTo>
                  <a:cubicBezTo>
                    <a:pt x="2579" y="365"/>
                    <a:pt x="2534" y="388"/>
                    <a:pt x="2488" y="411"/>
                  </a:cubicBezTo>
                  <a:cubicBezTo>
                    <a:pt x="2420" y="434"/>
                    <a:pt x="2374" y="457"/>
                    <a:pt x="2306" y="479"/>
                  </a:cubicBezTo>
                  <a:lnTo>
                    <a:pt x="2328" y="479"/>
                  </a:lnTo>
                  <a:cubicBezTo>
                    <a:pt x="2237" y="525"/>
                    <a:pt x="2146" y="548"/>
                    <a:pt x="2032" y="571"/>
                  </a:cubicBezTo>
                  <a:cubicBezTo>
                    <a:pt x="1986" y="594"/>
                    <a:pt x="1918" y="616"/>
                    <a:pt x="1872" y="616"/>
                  </a:cubicBezTo>
                  <a:cubicBezTo>
                    <a:pt x="1803" y="616"/>
                    <a:pt x="1735" y="639"/>
                    <a:pt x="1666" y="639"/>
                  </a:cubicBezTo>
                  <a:cubicBezTo>
                    <a:pt x="1598" y="662"/>
                    <a:pt x="1552" y="662"/>
                    <a:pt x="1484" y="662"/>
                  </a:cubicBezTo>
                  <a:lnTo>
                    <a:pt x="1278" y="662"/>
                  </a:lnTo>
                  <a:cubicBezTo>
                    <a:pt x="1263" y="670"/>
                    <a:pt x="1248" y="672"/>
                    <a:pt x="1232" y="672"/>
                  </a:cubicBezTo>
                  <a:cubicBezTo>
                    <a:pt x="1200" y="672"/>
                    <a:pt x="1164" y="662"/>
                    <a:pt x="1119" y="662"/>
                  </a:cubicBezTo>
                  <a:lnTo>
                    <a:pt x="845" y="662"/>
                  </a:lnTo>
                  <a:cubicBezTo>
                    <a:pt x="685" y="639"/>
                    <a:pt x="525" y="594"/>
                    <a:pt x="388" y="525"/>
                  </a:cubicBezTo>
                  <a:cubicBezTo>
                    <a:pt x="343" y="525"/>
                    <a:pt x="297" y="502"/>
                    <a:pt x="251" y="457"/>
                  </a:cubicBezTo>
                  <a:cubicBezTo>
                    <a:pt x="251" y="457"/>
                    <a:pt x="229" y="434"/>
                    <a:pt x="206" y="434"/>
                  </a:cubicBezTo>
                  <a:cubicBezTo>
                    <a:pt x="183" y="411"/>
                    <a:pt x="183" y="388"/>
                    <a:pt x="160" y="365"/>
                  </a:cubicBezTo>
                  <a:cubicBezTo>
                    <a:pt x="137" y="343"/>
                    <a:pt x="114" y="331"/>
                    <a:pt x="94" y="331"/>
                  </a:cubicBezTo>
                  <a:cubicBezTo>
                    <a:pt x="74" y="331"/>
                    <a:pt x="57" y="343"/>
                    <a:pt x="46" y="365"/>
                  </a:cubicBezTo>
                  <a:cubicBezTo>
                    <a:pt x="0" y="388"/>
                    <a:pt x="0" y="434"/>
                    <a:pt x="46" y="479"/>
                  </a:cubicBezTo>
                  <a:cubicBezTo>
                    <a:pt x="46" y="479"/>
                    <a:pt x="69" y="502"/>
                    <a:pt x="69" y="525"/>
                  </a:cubicBezTo>
                  <a:cubicBezTo>
                    <a:pt x="92" y="548"/>
                    <a:pt x="137" y="571"/>
                    <a:pt x="160" y="594"/>
                  </a:cubicBezTo>
                  <a:cubicBezTo>
                    <a:pt x="229" y="639"/>
                    <a:pt x="297" y="685"/>
                    <a:pt x="388" y="708"/>
                  </a:cubicBezTo>
                  <a:cubicBezTo>
                    <a:pt x="548" y="776"/>
                    <a:pt x="731" y="799"/>
                    <a:pt x="913" y="822"/>
                  </a:cubicBezTo>
                  <a:cubicBezTo>
                    <a:pt x="1027" y="845"/>
                    <a:pt x="1119" y="845"/>
                    <a:pt x="1233" y="845"/>
                  </a:cubicBezTo>
                  <a:cubicBezTo>
                    <a:pt x="1301" y="845"/>
                    <a:pt x="1393" y="822"/>
                    <a:pt x="1461" y="822"/>
                  </a:cubicBezTo>
                  <a:cubicBezTo>
                    <a:pt x="1530" y="822"/>
                    <a:pt x="1621" y="822"/>
                    <a:pt x="1689" y="799"/>
                  </a:cubicBezTo>
                  <a:cubicBezTo>
                    <a:pt x="1758" y="799"/>
                    <a:pt x="1826" y="776"/>
                    <a:pt x="1918" y="776"/>
                  </a:cubicBezTo>
                  <a:cubicBezTo>
                    <a:pt x="1940" y="776"/>
                    <a:pt x="1986" y="753"/>
                    <a:pt x="2009" y="753"/>
                  </a:cubicBezTo>
                  <a:cubicBezTo>
                    <a:pt x="2055" y="731"/>
                    <a:pt x="2077" y="731"/>
                    <a:pt x="2123" y="731"/>
                  </a:cubicBezTo>
                  <a:cubicBezTo>
                    <a:pt x="2214" y="708"/>
                    <a:pt x="2283" y="685"/>
                    <a:pt x="2374" y="662"/>
                  </a:cubicBezTo>
                  <a:cubicBezTo>
                    <a:pt x="2511" y="616"/>
                    <a:pt x="2648" y="571"/>
                    <a:pt x="2762" y="502"/>
                  </a:cubicBezTo>
                  <a:cubicBezTo>
                    <a:pt x="2831" y="479"/>
                    <a:pt x="2876" y="434"/>
                    <a:pt x="2945" y="388"/>
                  </a:cubicBezTo>
                  <a:cubicBezTo>
                    <a:pt x="2968" y="365"/>
                    <a:pt x="3013" y="343"/>
                    <a:pt x="3036" y="297"/>
                  </a:cubicBezTo>
                  <a:cubicBezTo>
                    <a:pt x="3082" y="251"/>
                    <a:pt x="3082" y="183"/>
                    <a:pt x="3082" y="137"/>
                  </a:cubicBezTo>
                  <a:cubicBezTo>
                    <a:pt x="3082" y="114"/>
                    <a:pt x="3059" y="91"/>
                    <a:pt x="3036" y="69"/>
                  </a:cubicBezTo>
                  <a:cubicBezTo>
                    <a:pt x="3013" y="46"/>
                    <a:pt x="2968" y="23"/>
                    <a:pt x="2945"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8"/>
            <p:cNvSpPr/>
            <p:nvPr/>
          </p:nvSpPr>
          <p:spPr>
            <a:xfrm>
              <a:off x="5571741" y="2770154"/>
              <a:ext cx="365400" cy="304057"/>
            </a:xfrm>
            <a:custGeom>
              <a:avLst/>
              <a:gdLst/>
              <a:ahLst/>
              <a:cxnLst/>
              <a:rect l="l" t="t" r="r" b="b"/>
              <a:pathLst>
                <a:path w="13057" h="10865" extrusionOk="0">
                  <a:moveTo>
                    <a:pt x="914" y="0"/>
                  </a:moveTo>
                  <a:cubicBezTo>
                    <a:pt x="868" y="0"/>
                    <a:pt x="799" y="23"/>
                    <a:pt x="754" y="69"/>
                  </a:cubicBezTo>
                  <a:cubicBezTo>
                    <a:pt x="708" y="114"/>
                    <a:pt x="708" y="160"/>
                    <a:pt x="685" y="228"/>
                  </a:cubicBezTo>
                  <a:cubicBezTo>
                    <a:pt x="685" y="228"/>
                    <a:pt x="685" y="251"/>
                    <a:pt x="685" y="251"/>
                  </a:cubicBezTo>
                  <a:cubicBezTo>
                    <a:pt x="663" y="388"/>
                    <a:pt x="617" y="525"/>
                    <a:pt x="594" y="662"/>
                  </a:cubicBezTo>
                  <a:lnTo>
                    <a:pt x="548" y="799"/>
                  </a:lnTo>
                  <a:cubicBezTo>
                    <a:pt x="526" y="913"/>
                    <a:pt x="503" y="1050"/>
                    <a:pt x="480" y="1164"/>
                  </a:cubicBezTo>
                  <a:cubicBezTo>
                    <a:pt x="457" y="1255"/>
                    <a:pt x="457" y="1324"/>
                    <a:pt x="434" y="1370"/>
                  </a:cubicBezTo>
                  <a:cubicBezTo>
                    <a:pt x="320" y="1392"/>
                    <a:pt x="229" y="1461"/>
                    <a:pt x="183" y="1575"/>
                  </a:cubicBezTo>
                  <a:cubicBezTo>
                    <a:pt x="115" y="1735"/>
                    <a:pt x="92" y="1895"/>
                    <a:pt x="69" y="2054"/>
                  </a:cubicBezTo>
                  <a:cubicBezTo>
                    <a:pt x="69" y="2214"/>
                    <a:pt x="46" y="2351"/>
                    <a:pt x="23" y="2488"/>
                  </a:cubicBezTo>
                  <a:cubicBezTo>
                    <a:pt x="1" y="2716"/>
                    <a:pt x="23" y="2967"/>
                    <a:pt x="23" y="3196"/>
                  </a:cubicBezTo>
                  <a:lnTo>
                    <a:pt x="23" y="3355"/>
                  </a:lnTo>
                  <a:cubicBezTo>
                    <a:pt x="23" y="3515"/>
                    <a:pt x="23" y="3698"/>
                    <a:pt x="23" y="3880"/>
                  </a:cubicBezTo>
                  <a:cubicBezTo>
                    <a:pt x="46" y="3995"/>
                    <a:pt x="69" y="4109"/>
                    <a:pt x="92" y="4223"/>
                  </a:cubicBezTo>
                  <a:lnTo>
                    <a:pt x="115" y="4314"/>
                  </a:lnTo>
                  <a:lnTo>
                    <a:pt x="138" y="4474"/>
                  </a:lnTo>
                  <a:cubicBezTo>
                    <a:pt x="183" y="4748"/>
                    <a:pt x="252" y="5022"/>
                    <a:pt x="320" y="5273"/>
                  </a:cubicBezTo>
                  <a:cubicBezTo>
                    <a:pt x="411" y="5638"/>
                    <a:pt x="526" y="5957"/>
                    <a:pt x="663" y="6254"/>
                  </a:cubicBezTo>
                  <a:cubicBezTo>
                    <a:pt x="777" y="6528"/>
                    <a:pt x="891" y="6825"/>
                    <a:pt x="1051" y="7099"/>
                  </a:cubicBezTo>
                  <a:cubicBezTo>
                    <a:pt x="1073" y="7190"/>
                    <a:pt x="1119" y="7259"/>
                    <a:pt x="1165" y="7350"/>
                  </a:cubicBezTo>
                  <a:lnTo>
                    <a:pt x="1256" y="7510"/>
                  </a:lnTo>
                  <a:cubicBezTo>
                    <a:pt x="1302" y="7624"/>
                    <a:pt x="1370" y="7738"/>
                    <a:pt x="1461" y="7875"/>
                  </a:cubicBezTo>
                  <a:cubicBezTo>
                    <a:pt x="1530" y="7989"/>
                    <a:pt x="1621" y="8103"/>
                    <a:pt x="1713" y="8240"/>
                  </a:cubicBezTo>
                  <a:lnTo>
                    <a:pt x="1735" y="8286"/>
                  </a:lnTo>
                  <a:cubicBezTo>
                    <a:pt x="1827" y="8423"/>
                    <a:pt x="1918" y="8537"/>
                    <a:pt x="2009" y="8651"/>
                  </a:cubicBezTo>
                  <a:lnTo>
                    <a:pt x="2101" y="8765"/>
                  </a:lnTo>
                  <a:cubicBezTo>
                    <a:pt x="2237" y="8948"/>
                    <a:pt x="2397" y="9153"/>
                    <a:pt x="2557" y="9313"/>
                  </a:cubicBezTo>
                  <a:cubicBezTo>
                    <a:pt x="2785" y="9564"/>
                    <a:pt x="3059" y="9792"/>
                    <a:pt x="3310" y="9975"/>
                  </a:cubicBezTo>
                  <a:cubicBezTo>
                    <a:pt x="3379" y="10043"/>
                    <a:pt x="3447" y="10089"/>
                    <a:pt x="3516" y="10135"/>
                  </a:cubicBezTo>
                  <a:cubicBezTo>
                    <a:pt x="3584" y="10180"/>
                    <a:pt x="3630" y="10203"/>
                    <a:pt x="3675" y="10249"/>
                  </a:cubicBezTo>
                  <a:lnTo>
                    <a:pt x="3744" y="10294"/>
                  </a:lnTo>
                  <a:cubicBezTo>
                    <a:pt x="3835" y="10363"/>
                    <a:pt x="3927" y="10431"/>
                    <a:pt x="4018" y="10477"/>
                  </a:cubicBezTo>
                  <a:cubicBezTo>
                    <a:pt x="4155" y="10568"/>
                    <a:pt x="4315" y="10637"/>
                    <a:pt x="4452" y="10682"/>
                  </a:cubicBezTo>
                  <a:cubicBezTo>
                    <a:pt x="4634" y="10751"/>
                    <a:pt x="4794" y="10796"/>
                    <a:pt x="4954" y="10842"/>
                  </a:cubicBezTo>
                  <a:cubicBezTo>
                    <a:pt x="5068" y="10865"/>
                    <a:pt x="5205" y="10865"/>
                    <a:pt x="5365" y="10865"/>
                  </a:cubicBezTo>
                  <a:lnTo>
                    <a:pt x="5387" y="10865"/>
                  </a:lnTo>
                  <a:cubicBezTo>
                    <a:pt x="5570" y="10865"/>
                    <a:pt x="5730" y="10865"/>
                    <a:pt x="5890" y="10842"/>
                  </a:cubicBezTo>
                  <a:cubicBezTo>
                    <a:pt x="6026" y="10819"/>
                    <a:pt x="6141" y="10796"/>
                    <a:pt x="6278" y="10774"/>
                  </a:cubicBezTo>
                  <a:cubicBezTo>
                    <a:pt x="6460" y="10728"/>
                    <a:pt x="6643" y="10660"/>
                    <a:pt x="6780" y="10591"/>
                  </a:cubicBezTo>
                  <a:cubicBezTo>
                    <a:pt x="7054" y="10477"/>
                    <a:pt x="7328" y="10363"/>
                    <a:pt x="7601" y="10203"/>
                  </a:cubicBezTo>
                  <a:cubicBezTo>
                    <a:pt x="7670" y="10180"/>
                    <a:pt x="7761" y="10135"/>
                    <a:pt x="7830" y="10089"/>
                  </a:cubicBezTo>
                  <a:lnTo>
                    <a:pt x="7989" y="9998"/>
                  </a:lnTo>
                  <a:cubicBezTo>
                    <a:pt x="8126" y="9929"/>
                    <a:pt x="8241" y="9861"/>
                    <a:pt x="8378" y="9792"/>
                  </a:cubicBezTo>
                  <a:cubicBezTo>
                    <a:pt x="8469" y="9724"/>
                    <a:pt x="8537" y="9678"/>
                    <a:pt x="8629" y="9610"/>
                  </a:cubicBezTo>
                  <a:lnTo>
                    <a:pt x="8743" y="9518"/>
                  </a:lnTo>
                  <a:cubicBezTo>
                    <a:pt x="8834" y="9450"/>
                    <a:pt x="8925" y="9381"/>
                    <a:pt x="9017" y="9336"/>
                  </a:cubicBezTo>
                  <a:cubicBezTo>
                    <a:pt x="9176" y="9222"/>
                    <a:pt x="9336" y="9107"/>
                    <a:pt x="9496" y="8993"/>
                  </a:cubicBezTo>
                  <a:cubicBezTo>
                    <a:pt x="9656" y="8902"/>
                    <a:pt x="9770" y="8811"/>
                    <a:pt x="9884" y="8719"/>
                  </a:cubicBezTo>
                  <a:cubicBezTo>
                    <a:pt x="10021" y="8605"/>
                    <a:pt x="10135" y="8514"/>
                    <a:pt x="10272" y="8400"/>
                  </a:cubicBezTo>
                  <a:lnTo>
                    <a:pt x="10363" y="8309"/>
                  </a:lnTo>
                  <a:cubicBezTo>
                    <a:pt x="10455" y="8240"/>
                    <a:pt x="10546" y="8172"/>
                    <a:pt x="10614" y="8080"/>
                  </a:cubicBezTo>
                  <a:cubicBezTo>
                    <a:pt x="10706" y="8012"/>
                    <a:pt x="10797" y="7920"/>
                    <a:pt x="10888" y="7829"/>
                  </a:cubicBezTo>
                  <a:lnTo>
                    <a:pt x="10957" y="7761"/>
                  </a:lnTo>
                  <a:cubicBezTo>
                    <a:pt x="11002" y="7692"/>
                    <a:pt x="11071" y="7624"/>
                    <a:pt x="11139" y="7578"/>
                  </a:cubicBezTo>
                  <a:lnTo>
                    <a:pt x="11253" y="7464"/>
                  </a:lnTo>
                  <a:lnTo>
                    <a:pt x="11368" y="7350"/>
                  </a:lnTo>
                  <a:lnTo>
                    <a:pt x="11505" y="7236"/>
                  </a:lnTo>
                  <a:cubicBezTo>
                    <a:pt x="11687" y="7053"/>
                    <a:pt x="11847" y="6916"/>
                    <a:pt x="12007" y="6802"/>
                  </a:cubicBezTo>
                  <a:cubicBezTo>
                    <a:pt x="12212" y="6642"/>
                    <a:pt x="12395" y="6437"/>
                    <a:pt x="12555" y="6186"/>
                  </a:cubicBezTo>
                  <a:cubicBezTo>
                    <a:pt x="12600" y="6094"/>
                    <a:pt x="12669" y="5957"/>
                    <a:pt x="12737" y="5843"/>
                  </a:cubicBezTo>
                  <a:cubicBezTo>
                    <a:pt x="12783" y="5729"/>
                    <a:pt x="12806" y="5638"/>
                    <a:pt x="12851" y="5524"/>
                  </a:cubicBezTo>
                  <a:lnTo>
                    <a:pt x="12874" y="5478"/>
                  </a:lnTo>
                  <a:cubicBezTo>
                    <a:pt x="12897" y="5364"/>
                    <a:pt x="12943" y="5250"/>
                    <a:pt x="12965" y="5136"/>
                  </a:cubicBezTo>
                  <a:lnTo>
                    <a:pt x="12965" y="5090"/>
                  </a:lnTo>
                  <a:cubicBezTo>
                    <a:pt x="13011" y="4953"/>
                    <a:pt x="13034" y="4816"/>
                    <a:pt x="13034" y="4656"/>
                  </a:cubicBezTo>
                  <a:cubicBezTo>
                    <a:pt x="13057" y="4542"/>
                    <a:pt x="13057" y="4405"/>
                    <a:pt x="13057" y="4291"/>
                  </a:cubicBezTo>
                  <a:cubicBezTo>
                    <a:pt x="13034" y="4131"/>
                    <a:pt x="13034" y="3972"/>
                    <a:pt x="13011" y="3789"/>
                  </a:cubicBezTo>
                  <a:cubicBezTo>
                    <a:pt x="12965" y="3538"/>
                    <a:pt x="12920" y="3264"/>
                    <a:pt x="12851" y="2922"/>
                  </a:cubicBezTo>
                  <a:cubicBezTo>
                    <a:pt x="12783" y="2625"/>
                    <a:pt x="12669" y="2305"/>
                    <a:pt x="12532" y="1986"/>
                  </a:cubicBezTo>
                  <a:cubicBezTo>
                    <a:pt x="12463" y="1849"/>
                    <a:pt x="12395" y="1712"/>
                    <a:pt x="12326" y="1598"/>
                  </a:cubicBezTo>
                  <a:cubicBezTo>
                    <a:pt x="12235" y="1438"/>
                    <a:pt x="12144" y="1278"/>
                    <a:pt x="12007" y="1164"/>
                  </a:cubicBezTo>
                  <a:cubicBezTo>
                    <a:pt x="11938" y="1119"/>
                    <a:pt x="11870" y="1096"/>
                    <a:pt x="11778" y="1073"/>
                  </a:cubicBezTo>
                  <a:lnTo>
                    <a:pt x="11733" y="1073"/>
                  </a:lnTo>
                  <a:cubicBezTo>
                    <a:pt x="11664" y="1073"/>
                    <a:pt x="11596" y="1096"/>
                    <a:pt x="11505" y="1164"/>
                  </a:cubicBezTo>
                  <a:cubicBezTo>
                    <a:pt x="11413" y="1233"/>
                    <a:pt x="11390" y="1370"/>
                    <a:pt x="11390" y="1484"/>
                  </a:cubicBezTo>
                  <a:cubicBezTo>
                    <a:pt x="11390" y="1598"/>
                    <a:pt x="11368" y="1712"/>
                    <a:pt x="11345" y="1803"/>
                  </a:cubicBezTo>
                  <a:cubicBezTo>
                    <a:pt x="11322" y="1940"/>
                    <a:pt x="11299" y="2054"/>
                    <a:pt x="11276" y="2169"/>
                  </a:cubicBezTo>
                  <a:lnTo>
                    <a:pt x="11253" y="2237"/>
                  </a:lnTo>
                  <a:lnTo>
                    <a:pt x="11231" y="2305"/>
                  </a:lnTo>
                  <a:lnTo>
                    <a:pt x="11253" y="2283"/>
                  </a:lnTo>
                  <a:lnTo>
                    <a:pt x="11253" y="2283"/>
                  </a:lnTo>
                  <a:lnTo>
                    <a:pt x="11231" y="2374"/>
                  </a:lnTo>
                  <a:lnTo>
                    <a:pt x="11208" y="2420"/>
                  </a:lnTo>
                  <a:cubicBezTo>
                    <a:pt x="11185" y="2579"/>
                    <a:pt x="11139" y="2716"/>
                    <a:pt x="11094" y="2876"/>
                  </a:cubicBezTo>
                  <a:cubicBezTo>
                    <a:pt x="11048" y="2990"/>
                    <a:pt x="10980" y="3104"/>
                    <a:pt x="10934" y="3241"/>
                  </a:cubicBezTo>
                  <a:cubicBezTo>
                    <a:pt x="10865" y="3355"/>
                    <a:pt x="10820" y="3492"/>
                    <a:pt x="10751" y="3606"/>
                  </a:cubicBezTo>
                  <a:lnTo>
                    <a:pt x="10729" y="3652"/>
                  </a:lnTo>
                  <a:lnTo>
                    <a:pt x="10706" y="3698"/>
                  </a:lnTo>
                  <a:lnTo>
                    <a:pt x="10660" y="3789"/>
                  </a:lnTo>
                  <a:cubicBezTo>
                    <a:pt x="10592" y="3926"/>
                    <a:pt x="10523" y="4063"/>
                    <a:pt x="10432" y="4177"/>
                  </a:cubicBezTo>
                  <a:lnTo>
                    <a:pt x="10340" y="4337"/>
                  </a:lnTo>
                  <a:cubicBezTo>
                    <a:pt x="10295" y="4428"/>
                    <a:pt x="10226" y="4520"/>
                    <a:pt x="10158" y="4634"/>
                  </a:cubicBezTo>
                  <a:cubicBezTo>
                    <a:pt x="9998" y="4885"/>
                    <a:pt x="9770" y="5181"/>
                    <a:pt x="9542" y="5478"/>
                  </a:cubicBezTo>
                  <a:cubicBezTo>
                    <a:pt x="9405" y="5615"/>
                    <a:pt x="9245" y="5798"/>
                    <a:pt x="9062" y="5957"/>
                  </a:cubicBezTo>
                  <a:cubicBezTo>
                    <a:pt x="8971" y="6049"/>
                    <a:pt x="8880" y="6140"/>
                    <a:pt x="8788" y="6231"/>
                  </a:cubicBezTo>
                  <a:cubicBezTo>
                    <a:pt x="8720" y="6277"/>
                    <a:pt x="8674" y="6346"/>
                    <a:pt x="8606" y="6391"/>
                  </a:cubicBezTo>
                  <a:cubicBezTo>
                    <a:pt x="8537" y="6482"/>
                    <a:pt x="8446" y="6551"/>
                    <a:pt x="8355" y="6619"/>
                  </a:cubicBezTo>
                  <a:cubicBezTo>
                    <a:pt x="8286" y="6665"/>
                    <a:pt x="8218" y="6711"/>
                    <a:pt x="8172" y="6756"/>
                  </a:cubicBezTo>
                  <a:lnTo>
                    <a:pt x="8104" y="6825"/>
                  </a:lnTo>
                  <a:cubicBezTo>
                    <a:pt x="8012" y="6871"/>
                    <a:pt x="7944" y="6916"/>
                    <a:pt x="7875" y="6962"/>
                  </a:cubicBezTo>
                  <a:cubicBezTo>
                    <a:pt x="7784" y="7053"/>
                    <a:pt x="7693" y="7122"/>
                    <a:pt x="7579" y="7190"/>
                  </a:cubicBezTo>
                  <a:cubicBezTo>
                    <a:pt x="7350" y="7350"/>
                    <a:pt x="7099" y="7487"/>
                    <a:pt x="6848" y="7624"/>
                  </a:cubicBezTo>
                  <a:cubicBezTo>
                    <a:pt x="6643" y="7738"/>
                    <a:pt x="6415" y="7875"/>
                    <a:pt x="6186" y="7943"/>
                  </a:cubicBezTo>
                  <a:cubicBezTo>
                    <a:pt x="5890" y="8035"/>
                    <a:pt x="5570" y="8103"/>
                    <a:pt x="5205" y="8149"/>
                  </a:cubicBezTo>
                  <a:lnTo>
                    <a:pt x="5159" y="8149"/>
                  </a:lnTo>
                  <a:cubicBezTo>
                    <a:pt x="4908" y="8149"/>
                    <a:pt x="4680" y="8103"/>
                    <a:pt x="4497" y="8057"/>
                  </a:cubicBezTo>
                  <a:cubicBezTo>
                    <a:pt x="4406" y="8035"/>
                    <a:pt x="4315" y="8012"/>
                    <a:pt x="4223" y="7989"/>
                  </a:cubicBezTo>
                  <a:cubicBezTo>
                    <a:pt x="4132" y="7966"/>
                    <a:pt x="4018" y="7920"/>
                    <a:pt x="3949" y="7875"/>
                  </a:cubicBezTo>
                  <a:cubicBezTo>
                    <a:pt x="3698" y="7738"/>
                    <a:pt x="3447" y="7555"/>
                    <a:pt x="3173" y="7327"/>
                  </a:cubicBezTo>
                  <a:cubicBezTo>
                    <a:pt x="3014" y="7190"/>
                    <a:pt x="2877" y="7053"/>
                    <a:pt x="2762" y="6939"/>
                  </a:cubicBezTo>
                  <a:cubicBezTo>
                    <a:pt x="2626" y="6779"/>
                    <a:pt x="2511" y="6619"/>
                    <a:pt x="2397" y="6460"/>
                  </a:cubicBezTo>
                  <a:cubicBezTo>
                    <a:pt x="2283" y="6323"/>
                    <a:pt x="2215" y="6163"/>
                    <a:pt x="2123" y="6026"/>
                  </a:cubicBezTo>
                  <a:lnTo>
                    <a:pt x="2055" y="5912"/>
                  </a:lnTo>
                  <a:cubicBezTo>
                    <a:pt x="1986" y="5775"/>
                    <a:pt x="1918" y="5661"/>
                    <a:pt x="1849" y="5524"/>
                  </a:cubicBezTo>
                  <a:cubicBezTo>
                    <a:pt x="1758" y="5318"/>
                    <a:pt x="1690" y="5181"/>
                    <a:pt x="1621" y="5044"/>
                  </a:cubicBezTo>
                  <a:cubicBezTo>
                    <a:pt x="1553" y="4862"/>
                    <a:pt x="1484" y="4679"/>
                    <a:pt x="1439" y="4497"/>
                  </a:cubicBezTo>
                  <a:lnTo>
                    <a:pt x="1393" y="4383"/>
                  </a:lnTo>
                  <a:lnTo>
                    <a:pt x="1370" y="4291"/>
                  </a:lnTo>
                  <a:cubicBezTo>
                    <a:pt x="1370" y="4314"/>
                    <a:pt x="1370" y="4314"/>
                    <a:pt x="1370" y="4314"/>
                  </a:cubicBezTo>
                  <a:cubicBezTo>
                    <a:pt x="1324" y="4177"/>
                    <a:pt x="1279" y="4017"/>
                    <a:pt x="1233" y="3835"/>
                  </a:cubicBezTo>
                  <a:cubicBezTo>
                    <a:pt x="1188" y="3698"/>
                    <a:pt x="1165" y="3561"/>
                    <a:pt x="1142" y="3424"/>
                  </a:cubicBezTo>
                  <a:lnTo>
                    <a:pt x="1119" y="3287"/>
                  </a:lnTo>
                  <a:lnTo>
                    <a:pt x="1096" y="3173"/>
                  </a:lnTo>
                  <a:cubicBezTo>
                    <a:pt x="1051" y="3013"/>
                    <a:pt x="1028" y="2853"/>
                    <a:pt x="1005" y="2693"/>
                  </a:cubicBezTo>
                  <a:cubicBezTo>
                    <a:pt x="982" y="2534"/>
                    <a:pt x="959" y="2351"/>
                    <a:pt x="959" y="2191"/>
                  </a:cubicBezTo>
                  <a:cubicBezTo>
                    <a:pt x="914" y="1689"/>
                    <a:pt x="959" y="1164"/>
                    <a:pt x="1096" y="548"/>
                  </a:cubicBezTo>
                  <a:lnTo>
                    <a:pt x="1119" y="434"/>
                  </a:lnTo>
                  <a:lnTo>
                    <a:pt x="1096" y="502"/>
                  </a:lnTo>
                  <a:lnTo>
                    <a:pt x="1119" y="365"/>
                  </a:lnTo>
                  <a:lnTo>
                    <a:pt x="1142" y="251"/>
                  </a:lnTo>
                  <a:cubicBezTo>
                    <a:pt x="1165" y="206"/>
                    <a:pt x="1142" y="114"/>
                    <a:pt x="1096" y="91"/>
                  </a:cubicBezTo>
                  <a:cubicBezTo>
                    <a:pt x="1051" y="46"/>
                    <a:pt x="1005" y="0"/>
                    <a:pt x="936"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8"/>
            <p:cNvSpPr/>
            <p:nvPr/>
          </p:nvSpPr>
          <p:spPr>
            <a:xfrm>
              <a:off x="5572385" y="2860854"/>
              <a:ext cx="29412" cy="102229"/>
            </a:xfrm>
            <a:custGeom>
              <a:avLst/>
              <a:gdLst/>
              <a:ahLst/>
              <a:cxnLst/>
              <a:rect l="l" t="t" r="r" b="b"/>
              <a:pathLst>
                <a:path w="1051" h="3653" extrusionOk="0">
                  <a:moveTo>
                    <a:pt x="343" y="0"/>
                  </a:moveTo>
                  <a:cubicBezTo>
                    <a:pt x="274" y="0"/>
                    <a:pt x="206" y="69"/>
                    <a:pt x="183" y="137"/>
                  </a:cubicBezTo>
                  <a:cubicBezTo>
                    <a:pt x="183" y="137"/>
                    <a:pt x="160" y="114"/>
                    <a:pt x="137" y="114"/>
                  </a:cubicBezTo>
                  <a:cubicBezTo>
                    <a:pt x="69" y="114"/>
                    <a:pt x="23" y="160"/>
                    <a:pt x="23" y="206"/>
                  </a:cubicBezTo>
                  <a:cubicBezTo>
                    <a:pt x="0" y="297"/>
                    <a:pt x="0" y="365"/>
                    <a:pt x="0" y="457"/>
                  </a:cubicBezTo>
                  <a:cubicBezTo>
                    <a:pt x="0" y="571"/>
                    <a:pt x="0" y="708"/>
                    <a:pt x="23" y="822"/>
                  </a:cubicBezTo>
                  <a:cubicBezTo>
                    <a:pt x="23" y="913"/>
                    <a:pt x="46" y="1005"/>
                    <a:pt x="46" y="1096"/>
                  </a:cubicBezTo>
                  <a:cubicBezTo>
                    <a:pt x="46" y="1164"/>
                    <a:pt x="69" y="1210"/>
                    <a:pt x="69" y="1256"/>
                  </a:cubicBezTo>
                  <a:cubicBezTo>
                    <a:pt x="92" y="1393"/>
                    <a:pt x="115" y="1530"/>
                    <a:pt x="160" y="1667"/>
                  </a:cubicBezTo>
                  <a:cubicBezTo>
                    <a:pt x="183" y="1826"/>
                    <a:pt x="229" y="1963"/>
                    <a:pt x="252" y="2100"/>
                  </a:cubicBezTo>
                  <a:cubicBezTo>
                    <a:pt x="274" y="2146"/>
                    <a:pt x="274" y="2214"/>
                    <a:pt x="297" y="2260"/>
                  </a:cubicBezTo>
                  <a:cubicBezTo>
                    <a:pt x="320" y="2328"/>
                    <a:pt x="343" y="2374"/>
                    <a:pt x="343" y="2420"/>
                  </a:cubicBezTo>
                  <a:cubicBezTo>
                    <a:pt x="388" y="2557"/>
                    <a:pt x="457" y="2716"/>
                    <a:pt x="503" y="2853"/>
                  </a:cubicBezTo>
                  <a:cubicBezTo>
                    <a:pt x="525" y="2968"/>
                    <a:pt x="571" y="3082"/>
                    <a:pt x="617" y="3196"/>
                  </a:cubicBezTo>
                  <a:cubicBezTo>
                    <a:pt x="640" y="3241"/>
                    <a:pt x="662" y="3310"/>
                    <a:pt x="685" y="3356"/>
                  </a:cubicBezTo>
                  <a:cubicBezTo>
                    <a:pt x="685" y="3401"/>
                    <a:pt x="708" y="3424"/>
                    <a:pt x="708" y="3470"/>
                  </a:cubicBezTo>
                  <a:cubicBezTo>
                    <a:pt x="731" y="3493"/>
                    <a:pt x="754" y="3538"/>
                    <a:pt x="754" y="3561"/>
                  </a:cubicBezTo>
                  <a:cubicBezTo>
                    <a:pt x="799" y="3630"/>
                    <a:pt x="845" y="3652"/>
                    <a:pt x="913" y="3652"/>
                  </a:cubicBezTo>
                  <a:cubicBezTo>
                    <a:pt x="982" y="3630"/>
                    <a:pt x="1028" y="3584"/>
                    <a:pt x="1050" y="3515"/>
                  </a:cubicBezTo>
                  <a:cubicBezTo>
                    <a:pt x="1050" y="3493"/>
                    <a:pt x="1050" y="3493"/>
                    <a:pt x="1050" y="3470"/>
                  </a:cubicBezTo>
                  <a:cubicBezTo>
                    <a:pt x="1050" y="3447"/>
                    <a:pt x="1028" y="3401"/>
                    <a:pt x="1028" y="3378"/>
                  </a:cubicBezTo>
                  <a:cubicBezTo>
                    <a:pt x="1028" y="3356"/>
                    <a:pt x="1005" y="3310"/>
                    <a:pt x="1005" y="3287"/>
                  </a:cubicBezTo>
                  <a:cubicBezTo>
                    <a:pt x="982" y="3219"/>
                    <a:pt x="959" y="3173"/>
                    <a:pt x="959" y="3127"/>
                  </a:cubicBezTo>
                  <a:cubicBezTo>
                    <a:pt x="913" y="3036"/>
                    <a:pt x="891" y="2922"/>
                    <a:pt x="868" y="2831"/>
                  </a:cubicBezTo>
                  <a:cubicBezTo>
                    <a:pt x="822" y="2716"/>
                    <a:pt x="799" y="2625"/>
                    <a:pt x="776" y="2511"/>
                  </a:cubicBezTo>
                  <a:cubicBezTo>
                    <a:pt x="731" y="2420"/>
                    <a:pt x="708" y="2306"/>
                    <a:pt x="685" y="2214"/>
                  </a:cubicBezTo>
                  <a:cubicBezTo>
                    <a:pt x="640" y="1986"/>
                    <a:pt x="594" y="1758"/>
                    <a:pt x="548" y="1552"/>
                  </a:cubicBezTo>
                  <a:cubicBezTo>
                    <a:pt x="525" y="1347"/>
                    <a:pt x="503" y="1142"/>
                    <a:pt x="480" y="959"/>
                  </a:cubicBezTo>
                  <a:cubicBezTo>
                    <a:pt x="480" y="845"/>
                    <a:pt x="480" y="754"/>
                    <a:pt x="480" y="662"/>
                  </a:cubicBezTo>
                  <a:cubicBezTo>
                    <a:pt x="480" y="502"/>
                    <a:pt x="503" y="343"/>
                    <a:pt x="525" y="183"/>
                  </a:cubicBezTo>
                  <a:cubicBezTo>
                    <a:pt x="525" y="92"/>
                    <a:pt x="457" y="23"/>
                    <a:pt x="366"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8"/>
            <p:cNvSpPr/>
            <p:nvPr/>
          </p:nvSpPr>
          <p:spPr>
            <a:xfrm>
              <a:off x="6743249" y="2927290"/>
              <a:ext cx="70914" cy="61595"/>
            </a:xfrm>
            <a:custGeom>
              <a:avLst/>
              <a:gdLst/>
              <a:ahLst/>
              <a:cxnLst/>
              <a:rect l="l" t="t" r="r" b="b"/>
              <a:pathLst>
                <a:path w="2534" h="2201" extrusionOk="0">
                  <a:moveTo>
                    <a:pt x="2306" y="0"/>
                  </a:moveTo>
                  <a:cubicBezTo>
                    <a:pt x="2260" y="0"/>
                    <a:pt x="2214" y="23"/>
                    <a:pt x="2191" y="69"/>
                  </a:cubicBezTo>
                  <a:cubicBezTo>
                    <a:pt x="2055" y="183"/>
                    <a:pt x="1940" y="320"/>
                    <a:pt x="1803" y="457"/>
                  </a:cubicBezTo>
                  <a:cubicBezTo>
                    <a:pt x="1598" y="639"/>
                    <a:pt x="1393" y="845"/>
                    <a:pt x="1164" y="1027"/>
                  </a:cubicBezTo>
                  <a:cubicBezTo>
                    <a:pt x="1050" y="1119"/>
                    <a:pt x="936" y="1187"/>
                    <a:pt x="822" y="1278"/>
                  </a:cubicBezTo>
                  <a:cubicBezTo>
                    <a:pt x="708" y="1370"/>
                    <a:pt x="571" y="1438"/>
                    <a:pt x="457" y="1507"/>
                  </a:cubicBezTo>
                  <a:cubicBezTo>
                    <a:pt x="388" y="1529"/>
                    <a:pt x="343" y="1575"/>
                    <a:pt x="297" y="1598"/>
                  </a:cubicBezTo>
                  <a:cubicBezTo>
                    <a:pt x="251" y="1598"/>
                    <a:pt x="228" y="1621"/>
                    <a:pt x="206" y="1621"/>
                  </a:cubicBezTo>
                  <a:cubicBezTo>
                    <a:pt x="183" y="1644"/>
                    <a:pt x="160" y="1666"/>
                    <a:pt x="137" y="1666"/>
                  </a:cubicBezTo>
                  <a:cubicBezTo>
                    <a:pt x="92" y="1712"/>
                    <a:pt x="46" y="1758"/>
                    <a:pt x="23" y="1803"/>
                  </a:cubicBezTo>
                  <a:cubicBezTo>
                    <a:pt x="0" y="1872"/>
                    <a:pt x="0" y="1963"/>
                    <a:pt x="23" y="2032"/>
                  </a:cubicBezTo>
                  <a:cubicBezTo>
                    <a:pt x="69" y="2123"/>
                    <a:pt x="137" y="2169"/>
                    <a:pt x="251" y="2191"/>
                  </a:cubicBezTo>
                  <a:cubicBezTo>
                    <a:pt x="271" y="2198"/>
                    <a:pt x="293" y="2201"/>
                    <a:pt x="316" y="2201"/>
                  </a:cubicBezTo>
                  <a:cubicBezTo>
                    <a:pt x="371" y="2201"/>
                    <a:pt x="431" y="2185"/>
                    <a:pt x="480" y="2169"/>
                  </a:cubicBezTo>
                  <a:cubicBezTo>
                    <a:pt x="525" y="2146"/>
                    <a:pt x="571" y="2123"/>
                    <a:pt x="617" y="2077"/>
                  </a:cubicBezTo>
                  <a:cubicBezTo>
                    <a:pt x="753" y="2009"/>
                    <a:pt x="890" y="1940"/>
                    <a:pt x="1027" y="1872"/>
                  </a:cubicBezTo>
                  <a:cubicBezTo>
                    <a:pt x="1233" y="1735"/>
                    <a:pt x="1438" y="1598"/>
                    <a:pt x="1644" y="1438"/>
                  </a:cubicBezTo>
                  <a:cubicBezTo>
                    <a:pt x="1826" y="1301"/>
                    <a:pt x="2009" y="1141"/>
                    <a:pt x="2169" y="959"/>
                  </a:cubicBezTo>
                  <a:cubicBezTo>
                    <a:pt x="2306" y="799"/>
                    <a:pt x="2420" y="639"/>
                    <a:pt x="2511" y="434"/>
                  </a:cubicBezTo>
                  <a:cubicBezTo>
                    <a:pt x="2534" y="365"/>
                    <a:pt x="2534" y="297"/>
                    <a:pt x="2488" y="228"/>
                  </a:cubicBezTo>
                  <a:cubicBezTo>
                    <a:pt x="2511" y="160"/>
                    <a:pt x="2488" y="69"/>
                    <a:pt x="2443" y="46"/>
                  </a:cubicBezTo>
                  <a:cubicBezTo>
                    <a:pt x="2397" y="0"/>
                    <a:pt x="2374" y="0"/>
                    <a:pt x="2328"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8"/>
            <p:cNvSpPr/>
            <p:nvPr/>
          </p:nvSpPr>
          <p:spPr>
            <a:xfrm>
              <a:off x="6658930" y="2502506"/>
              <a:ext cx="16623" cy="29524"/>
            </a:xfrm>
            <a:custGeom>
              <a:avLst/>
              <a:gdLst/>
              <a:ahLst/>
              <a:cxnLst/>
              <a:rect l="l" t="t" r="r" b="b"/>
              <a:pathLst>
                <a:path w="594" h="1055" extrusionOk="0">
                  <a:moveTo>
                    <a:pt x="343" y="0"/>
                  </a:moveTo>
                  <a:cubicBezTo>
                    <a:pt x="274" y="0"/>
                    <a:pt x="229" y="69"/>
                    <a:pt x="206" y="114"/>
                  </a:cubicBezTo>
                  <a:cubicBezTo>
                    <a:pt x="160" y="137"/>
                    <a:pt x="137" y="183"/>
                    <a:pt x="114" y="229"/>
                  </a:cubicBezTo>
                  <a:cubicBezTo>
                    <a:pt x="69" y="274"/>
                    <a:pt x="69" y="320"/>
                    <a:pt x="46" y="366"/>
                  </a:cubicBezTo>
                  <a:cubicBezTo>
                    <a:pt x="23" y="548"/>
                    <a:pt x="0" y="754"/>
                    <a:pt x="92" y="913"/>
                  </a:cubicBezTo>
                  <a:cubicBezTo>
                    <a:pt x="131" y="993"/>
                    <a:pt x="205" y="1055"/>
                    <a:pt x="314" y="1055"/>
                  </a:cubicBezTo>
                  <a:cubicBezTo>
                    <a:pt x="330" y="1055"/>
                    <a:pt x="347" y="1053"/>
                    <a:pt x="365" y="1050"/>
                  </a:cubicBezTo>
                  <a:cubicBezTo>
                    <a:pt x="480" y="1027"/>
                    <a:pt x="571" y="936"/>
                    <a:pt x="571" y="822"/>
                  </a:cubicBezTo>
                  <a:cubicBezTo>
                    <a:pt x="571" y="822"/>
                    <a:pt x="571" y="822"/>
                    <a:pt x="571" y="799"/>
                  </a:cubicBezTo>
                  <a:cubicBezTo>
                    <a:pt x="571" y="776"/>
                    <a:pt x="571" y="776"/>
                    <a:pt x="571" y="754"/>
                  </a:cubicBezTo>
                  <a:cubicBezTo>
                    <a:pt x="594" y="685"/>
                    <a:pt x="571" y="617"/>
                    <a:pt x="571" y="548"/>
                  </a:cubicBezTo>
                  <a:cubicBezTo>
                    <a:pt x="571" y="525"/>
                    <a:pt x="571" y="525"/>
                    <a:pt x="571" y="502"/>
                  </a:cubicBezTo>
                  <a:cubicBezTo>
                    <a:pt x="571" y="480"/>
                    <a:pt x="571" y="457"/>
                    <a:pt x="594" y="434"/>
                  </a:cubicBezTo>
                  <a:cubicBezTo>
                    <a:pt x="594" y="366"/>
                    <a:pt x="571" y="297"/>
                    <a:pt x="548" y="251"/>
                  </a:cubicBezTo>
                  <a:cubicBezTo>
                    <a:pt x="525" y="206"/>
                    <a:pt x="525" y="160"/>
                    <a:pt x="525" y="114"/>
                  </a:cubicBezTo>
                  <a:cubicBezTo>
                    <a:pt x="502" y="46"/>
                    <a:pt x="434" y="0"/>
                    <a:pt x="365"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8"/>
            <p:cNvSpPr/>
            <p:nvPr/>
          </p:nvSpPr>
          <p:spPr>
            <a:xfrm>
              <a:off x="6671691" y="2505696"/>
              <a:ext cx="105419" cy="180195"/>
            </a:xfrm>
            <a:custGeom>
              <a:avLst/>
              <a:gdLst/>
              <a:ahLst/>
              <a:cxnLst/>
              <a:rect l="l" t="t" r="r" b="b"/>
              <a:pathLst>
                <a:path w="3767" h="6439" extrusionOk="0">
                  <a:moveTo>
                    <a:pt x="252" y="0"/>
                  </a:moveTo>
                  <a:cubicBezTo>
                    <a:pt x="206" y="0"/>
                    <a:pt x="138" y="23"/>
                    <a:pt x="92" y="69"/>
                  </a:cubicBezTo>
                  <a:cubicBezTo>
                    <a:pt x="1" y="160"/>
                    <a:pt x="1" y="297"/>
                    <a:pt x="69" y="388"/>
                  </a:cubicBezTo>
                  <a:cubicBezTo>
                    <a:pt x="206" y="571"/>
                    <a:pt x="366" y="754"/>
                    <a:pt x="503" y="936"/>
                  </a:cubicBezTo>
                  <a:cubicBezTo>
                    <a:pt x="617" y="1073"/>
                    <a:pt x="731" y="1233"/>
                    <a:pt x="845" y="1370"/>
                  </a:cubicBezTo>
                  <a:cubicBezTo>
                    <a:pt x="959" y="1575"/>
                    <a:pt x="1051" y="1781"/>
                    <a:pt x="1142" y="2009"/>
                  </a:cubicBezTo>
                  <a:cubicBezTo>
                    <a:pt x="1165" y="2123"/>
                    <a:pt x="1188" y="2260"/>
                    <a:pt x="1211" y="2374"/>
                  </a:cubicBezTo>
                  <a:cubicBezTo>
                    <a:pt x="1233" y="2488"/>
                    <a:pt x="1256" y="2625"/>
                    <a:pt x="1279" y="2762"/>
                  </a:cubicBezTo>
                  <a:cubicBezTo>
                    <a:pt x="1279" y="2876"/>
                    <a:pt x="1279" y="2991"/>
                    <a:pt x="1256" y="3128"/>
                  </a:cubicBezTo>
                  <a:cubicBezTo>
                    <a:pt x="1233" y="3219"/>
                    <a:pt x="1211" y="3310"/>
                    <a:pt x="1211" y="3424"/>
                  </a:cubicBezTo>
                  <a:cubicBezTo>
                    <a:pt x="1211" y="3493"/>
                    <a:pt x="1188" y="3561"/>
                    <a:pt x="1211" y="3630"/>
                  </a:cubicBezTo>
                  <a:cubicBezTo>
                    <a:pt x="1233" y="3721"/>
                    <a:pt x="1233" y="3698"/>
                    <a:pt x="1302" y="3789"/>
                  </a:cubicBezTo>
                  <a:cubicBezTo>
                    <a:pt x="1302" y="3812"/>
                    <a:pt x="1347" y="3835"/>
                    <a:pt x="1370" y="3858"/>
                  </a:cubicBezTo>
                  <a:cubicBezTo>
                    <a:pt x="1416" y="3881"/>
                    <a:pt x="1439" y="3904"/>
                    <a:pt x="1484" y="3926"/>
                  </a:cubicBezTo>
                  <a:cubicBezTo>
                    <a:pt x="1530" y="3949"/>
                    <a:pt x="1576" y="3949"/>
                    <a:pt x="1621" y="3972"/>
                  </a:cubicBezTo>
                  <a:cubicBezTo>
                    <a:pt x="1667" y="3972"/>
                    <a:pt x="1713" y="3995"/>
                    <a:pt x="1781" y="4018"/>
                  </a:cubicBezTo>
                  <a:cubicBezTo>
                    <a:pt x="1850" y="4063"/>
                    <a:pt x="1895" y="4109"/>
                    <a:pt x="1964" y="4155"/>
                  </a:cubicBezTo>
                  <a:cubicBezTo>
                    <a:pt x="2078" y="4269"/>
                    <a:pt x="2169" y="4383"/>
                    <a:pt x="2260" y="4520"/>
                  </a:cubicBezTo>
                  <a:cubicBezTo>
                    <a:pt x="2329" y="4634"/>
                    <a:pt x="2375" y="4748"/>
                    <a:pt x="2420" y="4862"/>
                  </a:cubicBezTo>
                  <a:cubicBezTo>
                    <a:pt x="2489" y="5068"/>
                    <a:pt x="2512" y="5273"/>
                    <a:pt x="2512" y="5479"/>
                  </a:cubicBezTo>
                  <a:cubicBezTo>
                    <a:pt x="2534" y="5615"/>
                    <a:pt x="2512" y="5752"/>
                    <a:pt x="2489" y="5889"/>
                  </a:cubicBezTo>
                  <a:cubicBezTo>
                    <a:pt x="2489" y="5935"/>
                    <a:pt x="2466" y="5981"/>
                    <a:pt x="2466" y="6026"/>
                  </a:cubicBezTo>
                  <a:cubicBezTo>
                    <a:pt x="2420" y="6232"/>
                    <a:pt x="2557" y="6414"/>
                    <a:pt x="2763" y="6437"/>
                  </a:cubicBezTo>
                  <a:cubicBezTo>
                    <a:pt x="2773" y="6438"/>
                    <a:pt x="2784" y="6439"/>
                    <a:pt x="2794" y="6439"/>
                  </a:cubicBezTo>
                  <a:cubicBezTo>
                    <a:pt x="3004" y="6439"/>
                    <a:pt x="3132" y="6223"/>
                    <a:pt x="3219" y="6049"/>
                  </a:cubicBezTo>
                  <a:cubicBezTo>
                    <a:pt x="3265" y="5958"/>
                    <a:pt x="3310" y="5844"/>
                    <a:pt x="3333" y="5730"/>
                  </a:cubicBezTo>
                  <a:cubicBezTo>
                    <a:pt x="3379" y="5593"/>
                    <a:pt x="3402" y="5433"/>
                    <a:pt x="3425" y="5296"/>
                  </a:cubicBezTo>
                  <a:cubicBezTo>
                    <a:pt x="3493" y="5273"/>
                    <a:pt x="3539" y="5227"/>
                    <a:pt x="3584" y="5182"/>
                  </a:cubicBezTo>
                  <a:cubicBezTo>
                    <a:pt x="3653" y="5113"/>
                    <a:pt x="3653" y="5022"/>
                    <a:pt x="3653" y="4931"/>
                  </a:cubicBezTo>
                  <a:cubicBezTo>
                    <a:pt x="3676" y="4908"/>
                    <a:pt x="3676" y="4862"/>
                    <a:pt x="3676" y="4817"/>
                  </a:cubicBezTo>
                  <a:cubicBezTo>
                    <a:pt x="3676" y="4725"/>
                    <a:pt x="3676" y="4611"/>
                    <a:pt x="3676" y="4520"/>
                  </a:cubicBezTo>
                  <a:cubicBezTo>
                    <a:pt x="3721" y="4406"/>
                    <a:pt x="3721" y="4314"/>
                    <a:pt x="3744" y="4223"/>
                  </a:cubicBezTo>
                  <a:cubicBezTo>
                    <a:pt x="3767" y="4041"/>
                    <a:pt x="3767" y="3858"/>
                    <a:pt x="3721" y="3698"/>
                  </a:cubicBezTo>
                  <a:cubicBezTo>
                    <a:pt x="3698" y="3516"/>
                    <a:pt x="3607" y="3333"/>
                    <a:pt x="3493" y="3173"/>
                  </a:cubicBezTo>
                  <a:cubicBezTo>
                    <a:pt x="3470" y="3150"/>
                    <a:pt x="3425" y="3105"/>
                    <a:pt x="3402" y="3082"/>
                  </a:cubicBezTo>
                  <a:cubicBezTo>
                    <a:pt x="3333" y="3013"/>
                    <a:pt x="3288" y="2968"/>
                    <a:pt x="3219" y="2922"/>
                  </a:cubicBezTo>
                  <a:cubicBezTo>
                    <a:pt x="3124" y="2868"/>
                    <a:pt x="3014" y="2822"/>
                    <a:pt x="2906" y="2822"/>
                  </a:cubicBezTo>
                  <a:cubicBezTo>
                    <a:pt x="2832" y="2822"/>
                    <a:pt x="2759" y="2844"/>
                    <a:pt x="2694" y="2899"/>
                  </a:cubicBezTo>
                  <a:cubicBezTo>
                    <a:pt x="2626" y="2945"/>
                    <a:pt x="2603" y="2991"/>
                    <a:pt x="2580" y="3059"/>
                  </a:cubicBezTo>
                  <a:cubicBezTo>
                    <a:pt x="2557" y="3036"/>
                    <a:pt x="2534" y="3013"/>
                    <a:pt x="2489" y="2991"/>
                  </a:cubicBezTo>
                  <a:cubicBezTo>
                    <a:pt x="2397" y="2945"/>
                    <a:pt x="2306" y="2876"/>
                    <a:pt x="2215" y="2831"/>
                  </a:cubicBezTo>
                  <a:cubicBezTo>
                    <a:pt x="2146" y="2808"/>
                    <a:pt x="2078" y="2808"/>
                    <a:pt x="2009" y="2785"/>
                  </a:cubicBezTo>
                  <a:lnTo>
                    <a:pt x="1918" y="2785"/>
                  </a:lnTo>
                  <a:cubicBezTo>
                    <a:pt x="1918" y="2648"/>
                    <a:pt x="1895" y="2488"/>
                    <a:pt x="1872" y="2351"/>
                  </a:cubicBezTo>
                  <a:cubicBezTo>
                    <a:pt x="1850" y="2192"/>
                    <a:pt x="1804" y="2055"/>
                    <a:pt x="1781" y="1918"/>
                  </a:cubicBezTo>
                  <a:cubicBezTo>
                    <a:pt x="1667" y="1621"/>
                    <a:pt x="1553" y="1324"/>
                    <a:pt x="1347" y="1073"/>
                  </a:cubicBezTo>
                  <a:cubicBezTo>
                    <a:pt x="1302" y="982"/>
                    <a:pt x="1233" y="913"/>
                    <a:pt x="1165" y="822"/>
                  </a:cubicBezTo>
                  <a:cubicBezTo>
                    <a:pt x="1051" y="731"/>
                    <a:pt x="959" y="617"/>
                    <a:pt x="845" y="525"/>
                  </a:cubicBezTo>
                  <a:cubicBezTo>
                    <a:pt x="708" y="388"/>
                    <a:pt x="549" y="252"/>
                    <a:pt x="434" y="92"/>
                  </a:cubicBezTo>
                  <a:cubicBezTo>
                    <a:pt x="389" y="46"/>
                    <a:pt x="320" y="0"/>
                    <a:pt x="252"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8"/>
            <p:cNvSpPr/>
            <p:nvPr/>
          </p:nvSpPr>
          <p:spPr>
            <a:xfrm>
              <a:off x="6691505" y="2526769"/>
              <a:ext cx="26866" cy="37892"/>
            </a:xfrm>
            <a:custGeom>
              <a:avLst/>
              <a:gdLst/>
              <a:ahLst/>
              <a:cxnLst/>
              <a:rect l="l" t="t" r="r" b="b"/>
              <a:pathLst>
                <a:path w="960" h="1354" extrusionOk="0">
                  <a:moveTo>
                    <a:pt x="115" y="1"/>
                  </a:moveTo>
                  <a:cubicBezTo>
                    <a:pt x="92" y="1"/>
                    <a:pt x="69" y="1"/>
                    <a:pt x="46" y="24"/>
                  </a:cubicBezTo>
                  <a:cubicBezTo>
                    <a:pt x="23" y="46"/>
                    <a:pt x="0" y="92"/>
                    <a:pt x="46" y="138"/>
                  </a:cubicBezTo>
                  <a:cubicBezTo>
                    <a:pt x="115" y="206"/>
                    <a:pt x="206" y="275"/>
                    <a:pt x="274" y="366"/>
                  </a:cubicBezTo>
                  <a:cubicBezTo>
                    <a:pt x="320" y="412"/>
                    <a:pt x="366" y="480"/>
                    <a:pt x="411" y="548"/>
                  </a:cubicBezTo>
                  <a:cubicBezTo>
                    <a:pt x="434" y="571"/>
                    <a:pt x="457" y="617"/>
                    <a:pt x="480" y="640"/>
                  </a:cubicBezTo>
                  <a:cubicBezTo>
                    <a:pt x="503" y="685"/>
                    <a:pt x="525" y="708"/>
                    <a:pt x="548" y="754"/>
                  </a:cubicBezTo>
                  <a:cubicBezTo>
                    <a:pt x="571" y="822"/>
                    <a:pt x="617" y="868"/>
                    <a:pt x="639" y="914"/>
                  </a:cubicBezTo>
                  <a:cubicBezTo>
                    <a:pt x="662" y="982"/>
                    <a:pt x="685" y="1028"/>
                    <a:pt x="708" y="1073"/>
                  </a:cubicBezTo>
                  <a:cubicBezTo>
                    <a:pt x="731" y="1119"/>
                    <a:pt x="754" y="1165"/>
                    <a:pt x="754" y="1210"/>
                  </a:cubicBezTo>
                  <a:cubicBezTo>
                    <a:pt x="776" y="1233"/>
                    <a:pt x="776" y="1256"/>
                    <a:pt x="776" y="1279"/>
                  </a:cubicBezTo>
                  <a:cubicBezTo>
                    <a:pt x="795" y="1316"/>
                    <a:pt x="814" y="1353"/>
                    <a:pt x="845" y="1353"/>
                  </a:cubicBezTo>
                  <a:cubicBezTo>
                    <a:pt x="852" y="1353"/>
                    <a:pt x="859" y="1352"/>
                    <a:pt x="868" y="1347"/>
                  </a:cubicBezTo>
                  <a:cubicBezTo>
                    <a:pt x="913" y="1347"/>
                    <a:pt x="959" y="1302"/>
                    <a:pt x="936" y="1256"/>
                  </a:cubicBezTo>
                  <a:cubicBezTo>
                    <a:pt x="936" y="1210"/>
                    <a:pt x="913" y="1165"/>
                    <a:pt x="913" y="1119"/>
                  </a:cubicBezTo>
                  <a:cubicBezTo>
                    <a:pt x="891" y="1073"/>
                    <a:pt x="868" y="1028"/>
                    <a:pt x="845" y="1005"/>
                  </a:cubicBezTo>
                  <a:cubicBezTo>
                    <a:pt x="822" y="937"/>
                    <a:pt x="799" y="891"/>
                    <a:pt x="776" y="822"/>
                  </a:cubicBezTo>
                  <a:cubicBezTo>
                    <a:pt x="754" y="777"/>
                    <a:pt x="731" y="731"/>
                    <a:pt x="708" y="685"/>
                  </a:cubicBezTo>
                  <a:cubicBezTo>
                    <a:pt x="662" y="594"/>
                    <a:pt x="594" y="526"/>
                    <a:pt x="548" y="434"/>
                  </a:cubicBezTo>
                  <a:cubicBezTo>
                    <a:pt x="480" y="366"/>
                    <a:pt x="411" y="275"/>
                    <a:pt x="343" y="206"/>
                  </a:cubicBezTo>
                  <a:lnTo>
                    <a:pt x="160" y="24"/>
                  </a:lnTo>
                  <a:cubicBezTo>
                    <a:pt x="160" y="1"/>
                    <a:pt x="137" y="1"/>
                    <a:pt x="115"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8"/>
            <p:cNvSpPr/>
            <p:nvPr/>
          </p:nvSpPr>
          <p:spPr>
            <a:xfrm>
              <a:off x="6606542" y="2523579"/>
              <a:ext cx="97808" cy="50569"/>
            </a:xfrm>
            <a:custGeom>
              <a:avLst/>
              <a:gdLst/>
              <a:ahLst/>
              <a:cxnLst/>
              <a:rect l="l" t="t" r="r" b="b"/>
              <a:pathLst>
                <a:path w="3495" h="1807" extrusionOk="0">
                  <a:moveTo>
                    <a:pt x="663" y="1"/>
                  </a:moveTo>
                  <a:cubicBezTo>
                    <a:pt x="571" y="23"/>
                    <a:pt x="480" y="46"/>
                    <a:pt x="389" y="92"/>
                  </a:cubicBezTo>
                  <a:cubicBezTo>
                    <a:pt x="343" y="92"/>
                    <a:pt x="297" y="115"/>
                    <a:pt x="252" y="138"/>
                  </a:cubicBezTo>
                  <a:cubicBezTo>
                    <a:pt x="206" y="160"/>
                    <a:pt x="138" y="206"/>
                    <a:pt x="92" y="252"/>
                  </a:cubicBezTo>
                  <a:cubicBezTo>
                    <a:pt x="1" y="320"/>
                    <a:pt x="1" y="480"/>
                    <a:pt x="69" y="571"/>
                  </a:cubicBezTo>
                  <a:cubicBezTo>
                    <a:pt x="118" y="620"/>
                    <a:pt x="180" y="643"/>
                    <a:pt x="241" y="643"/>
                  </a:cubicBezTo>
                  <a:cubicBezTo>
                    <a:pt x="294" y="643"/>
                    <a:pt x="346" y="626"/>
                    <a:pt x="389" y="594"/>
                  </a:cubicBezTo>
                  <a:cubicBezTo>
                    <a:pt x="411" y="571"/>
                    <a:pt x="411" y="571"/>
                    <a:pt x="434" y="548"/>
                  </a:cubicBezTo>
                  <a:cubicBezTo>
                    <a:pt x="457" y="548"/>
                    <a:pt x="457" y="548"/>
                    <a:pt x="457" y="526"/>
                  </a:cubicBezTo>
                  <a:cubicBezTo>
                    <a:pt x="548" y="526"/>
                    <a:pt x="617" y="503"/>
                    <a:pt x="685" y="503"/>
                  </a:cubicBezTo>
                  <a:cubicBezTo>
                    <a:pt x="754" y="503"/>
                    <a:pt x="822" y="503"/>
                    <a:pt x="868" y="526"/>
                  </a:cubicBezTo>
                  <a:cubicBezTo>
                    <a:pt x="1119" y="571"/>
                    <a:pt x="1347" y="685"/>
                    <a:pt x="1576" y="799"/>
                  </a:cubicBezTo>
                  <a:cubicBezTo>
                    <a:pt x="1553" y="777"/>
                    <a:pt x="1530" y="777"/>
                    <a:pt x="1507" y="754"/>
                  </a:cubicBezTo>
                  <a:lnTo>
                    <a:pt x="1507" y="754"/>
                  </a:lnTo>
                  <a:cubicBezTo>
                    <a:pt x="1758" y="891"/>
                    <a:pt x="1964" y="1028"/>
                    <a:pt x="2192" y="1165"/>
                  </a:cubicBezTo>
                  <a:cubicBezTo>
                    <a:pt x="2352" y="1256"/>
                    <a:pt x="2489" y="1370"/>
                    <a:pt x="2648" y="1507"/>
                  </a:cubicBezTo>
                  <a:cubicBezTo>
                    <a:pt x="2671" y="1530"/>
                    <a:pt x="2694" y="1553"/>
                    <a:pt x="2740" y="1598"/>
                  </a:cubicBezTo>
                  <a:cubicBezTo>
                    <a:pt x="2785" y="1644"/>
                    <a:pt x="2808" y="1690"/>
                    <a:pt x="2854" y="1712"/>
                  </a:cubicBezTo>
                  <a:cubicBezTo>
                    <a:pt x="2899" y="1758"/>
                    <a:pt x="2945" y="1758"/>
                    <a:pt x="2991" y="1781"/>
                  </a:cubicBezTo>
                  <a:cubicBezTo>
                    <a:pt x="3029" y="1798"/>
                    <a:pt x="3068" y="1806"/>
                    <a:pt x="3106" y="1806"/>
                  </a:cubicBezTo>
                  <a:cubicBezTo>
                    <a:pt x="3316" y="1806"/>
                    <a:pt x="3495" y="1564"/>
                    <a:pt x="3379" y="1370"/>
                  </a:cubicBezTo>
                  <a:cubicBezTo>
                    <a:pt x="3333" y="1256"/>
                    <a:pt x="3242" y="1187"/>
                    <a:pt x="3151" y="1096"/>
                  </a:cubicBezTo>
                  <a:cubicBezTo>
                    <a:pt x="3059" y="1005"/>
                    <a:pt x="2968" y="914"/>
                    <a:pt x="2854" y="845"/>
                  </a:cubicBezTo>
                  <a:cubicBezTo>
                    <a:pt x="2762" y="777"/>
                    <a:pt x="2671" y="708"/>
                    <a:pt x="2580" y="640"/>
                  </a:cubicBezTo>
                  <a:cubicBezTo>
                    <a:pt x="2466" y="571"/>
                    <a:pt x="2329" y="503"/>
                    <a:pt x="2215" y="434"/>
                  </a:cubicBezTo>
                  <a:cubicBezTo>
                    <a:pt x="2207" y="430"/>
                    <a:pt x="2199" y="427"/>
                    <a:pt x="2192" y="423"/>
                  </a:cubicBezTo>
                  <a:lnTo>
                    <a:pt x="2192" y="423"/>
                  </a:lnTo>
                  <a:cubicBezTo>
                    <a:pt x="2186" y="417"/>
                    <a:pt x="2180" y="411"/>
                    <a:pt x="2169" y="411"/>
                  </a:cubicBezTo>
                  <a:lnTo>
                    <a:pt x="2169" y="411"/>
                  </a:lnTo>
                  <a:cubicBezTo>
                    <a:pt x="2139" y="396"/>
                    <a:pt x="2108" y="381"/>
                    <a:pt x="2078" y="366"/>
                  </a:cubicBezTo>
                  <a:lnTo>
                    <a:pt x="2101" y="366"/>
                  </a:lnTo>
                  <a:cubicBezTo>
                    <a:pt x="1781" y="206"/>
                    <a:pt x="1461" y="46"/>
                    <a:pt x="1096"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38"/>
            <p:cNvSpPr/>
            <p:nvPr/>
          </p:nvSpPr>
          <p:spPr>
            <a:xfrm>
              <a:off x="6556085" y="2568299"/>
              <a:ext cx="90084" cy="26950"/>
            </a:xfrm>
            <a:custGeom>
              <a:avLst/>
              <a:gdLst/>
              <a:ahLst/>
              <a:cxnLst/>
              <a:rect l="l" t="t" r="r" b="b"/>
              <a:pathLst>
                <a:path w="3219" h="963" extrusionOk="0">
                  <a:moveTo>
                    <a:pt x="1050" y="0"/>
                  </a:moveTo>
                  <a:cubicBezTo>
                    <a:pt x="913" y="0"/>
                    <a:pt x="776" y="23"/>
                    <a:pt x="617" y="46"/>
                  </a:cubicBezTo>
                  <a:cubicBezTo>
                    <a:pt x="548" y="69"/>
                    <a:pt x="457" y="92"/>
                    <a:pt x="366" y="137"/>
                  </a:cubicBezTo>
                  <a:cubicBezTo>
                    <a:pt x="297" y="160"/>
                    <a:pt x="229" y="183"/>
                    <a:pt x="183" y="229"/>
                  </a:cubicBezTo>
                  <a:cubicBezTo>
                    <a:pt x="69" y="297"/>
                    <a:pt x="0" y="411"/>
                    <a:pt x="69" y="525"/>
                  </a:cubicBezTo>
                  <a:cubicBezTo>
                    <a:pt x="103" y="610"/>
                    <a:pt x="187" y="657"/>
                    <a:pt x="275" y="657"/>
                  </a:cubicBezTo>
                  <a:cubicBezTo>
                    <a:pt x="305" y="657"/>
                    <a:pt x="336" y="651"/>
                    <a:pt x="366" y="639"/>
                  </a:cubicBezTo>
                  <a:cubicBezTo>
                    <a:pt x="411" y="617"/>
                    <a:pt x="480" y="571"/>
                    <a:pt x="525" y="548"/>
                  </a:cubicBezTo>
                  <a:cubicBezTo>
                    <a:pt x="617" y="525"/>
                    <a:pt x="685" y="525"/>
                    <a:pt x="776" y="525"/>
                  </a:cubicBezTo>
                  <a:cubicBezTo>
                    <a:pt x="982" y="525"/>
                    <a:pt x="1187" y="548"/>
                    <a:pt x="1416" y="571"/>
                  </a:cubicBezTo>
                  <a:cubicBezTo>
                    <a:pt x="1575" y="594"/>
                    <a:pt x="1735" y="617"/>
                    <a:pt x="1895" y="639"/>
                  </a:cubicBezTo>
                  <a:cubicBezTo>
                    <a:pt x="2055" y="685"/>
                    <a:pt x="2214" y="754"/>
                    <a:pt x="2374" y="799"/>
                  </a:cubicBezTo>
                  <a:cubicBezTo>
                    <a:pt x="2443" y="822"/>
                    <a:pt x="2511" y="868"/>
                    <a:pt x="2602" y="891"/>
                  </a:cubicBezTo>
                  <a:cubicBezTo>
                    <a:pt x="2625" y="913"/>
                    <a:pt x="2648" y="913"/>
                    <a:pt x="2694" y="936"/>
                  </a:cubicBezTo>
                  <a:cubicBezTo>
                    <a:pt x="2739" y="959"/>
                    <a:pt x="2808" y="959"/>
                    <a:pt x="2854" y="959"/>
                  </a:cubicBezTo>
                  <a:cubicBezTo>
                    <a:pt x="2868" y="961"/>
                    <a:pt x="2882" y="962"/>
                    <a:pt x="2896" y="962"/>
                  </a:cubicBezTo>
                  <a:cubicBezTo>
                    <a:pt x="3018" y="962"/>
                    <a:pt x="3132" y="876"/>
                    <a:pt x="3173" y="754"/>
                  </a:cubicBezTo>
                  <a:cubicBezTo>
                    <a:pt x="3219" y="639"/>
                    <a:pt x="3173" y="480"/>
                    <a:pt x="3059" y="411"/>
                  </a:cubicBezTo>
                  <a:cubicBezTo>
                    <a:pt x="3036" y="411"/>
                    <a:pt x="3036" y="388"/>
                    <a:pt x="3013" y="388"/>
                  </a:cubicBezTo>
                  <a:cubicBezTo>
                    <a:pt x="2968" y="366"/>
                    <a:pt x="2945" y="343"/>
                    <a:pt x="2899" y="320"/>
                  </a:cubicBezTo>
                  <a:cubicBezTo>
                    <a:pt x="2854" y="297"/>
                    <a:pt x="2831" y="297"/>
                    <a:pt x="2785" y="274"/>
                  </a:cubicBezTo>
                  <a:cubicBezTo>
                    <a:pt x="2694" y="229"/>
                    <a:pt x="2602" y="206"/>
                    <a:pt x="2511" y="183"/>
                  </a:cubicBezTo>
                  <a:cubicBezTo>
                    <a:pt x="2306" y="92"/>
                    <a:pt x="2078" y="46"/>
                    <a:pt x="1872" y="23"/>
                  </a:cubicBezTo>
                  <a:cubicBezTo>
                    <a:pt x="1758" y="0"/>
                    <a:pt x="1621" y="0"/>
                    <a:pt x="1507"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38"/>
            <p:cNvSpPr/>
            <p:nvPr/>
          </p:nvSpPr>
          <p:spPr>
            <a:xfrm>
              <a:off x="6667242" y="2510174"/>
              <a:ext cx="53675" cy="93442"/>
            </a:xfrm>
            <a:custGeom>
              <a:avLst/>
              <a:gdLst/>
              <a:ahLst/>
              <a:cxnLst/>
              <a:rect l="l" t="t" r="r" b="b"/>
              <a:pathLst>
                <a:path w="1918" h="3339" extrusionOk="0">
                  <a:moveTo>
                    <a:pt x="205" y="0"/>
                  </a:moveTo>
                  <a:cubicBezTo>
                    <a:pt x="183" y="0"/>
                    <a:pt x="160" y="23"/>
                    <a:pt x="137" y="23"/>
                  </a:cubicBezTo>
                  <a:cubicBezTo>
                    <a:pt x="91" y="46"/>
                    <a:pt x="46" y="69"/>
                    <a:pt x="46" y="137"/>
                  </a:cubicBezTo>
                  <a:cubicBezTo>
                    <a:pt x="23" y="160"/>
                    <a:pt x="23" y="206"/>
                    <a:pt x="23" y="251"/>
                  </a:cubicBezTo>
                  <a:cubicBezTo>
                    <a:pt x="23" y="297"/>
                    <a:pt x="0" y="343"/>
                    <a:pt x="0" y="411"/>
                  </a:cubicBezTo>
                  <a:cubicBezTo>
                    <a:pt x="0" y="525"/>
                    <a:pt x="0" y="662"/>
                    <a:pt x="23" y="776"/>
                  </a:cubicBezTo>
                  <a:cubicBezTo>
                    <a:pt x="23" y="822"/>
                    <a:pt x="46" y="868"/>
                    <a:pt x="91" y="890"/>
                  </a:cubicBezTo>
                  <a:cubicBezTo>
                    <a:pt x="91" y="913"/>
                    <a:pt x="91" y="913"/>
                    <a:pt x="114" y="936"/>
                  </a:cubicBezTo>
                  <a:cubicBezTo>
                    <a:pt x="137" y="959"/>
                    <a:pt x="183" y="982"/>
                    <a:pt x="228" y="1005"/>
                  </a:cubicBezTo>
                  <a:cubicBezTo>
                    <a:pt x="274" y="1005"/>
                    <a:pt x="320" y="982"/>
                    <a:pt x="365" y="959"/>
                  </a:cubicBezTo>
                  <a:lnTo>
                    <a:pt x="411" y="1050"/>
                  </a:lnTo>
                  <a:cubicBezTo>
                    <a:pt x="479" y="1119"/>
                    <a:pt x="525" y="1210"/>
                    <a:pt x="593" y="1301"/>
                  </a:cubicBezTo>
                  <a:cubicBezTo>
                    <a:pt x="662" y="1393"/>
                    <a:pt x="708" y="1484"/>
                    <a:pt x="799" y="1552"/>
                  </a:cubicBezTo>
                  <a:cubicBezTo>
                    <a:pt x="845" y="1575"/>
                    <a:pt x="867" y="1598"/>
                    <a:pt x="913" y="1598"/>
                  </a:cubicBezTo>
                  <a:cubicBezTo>
                    <a:pt x="1004" y="1735"/>
                    <a:pt x="1073" y="1872"/>
                    <a:pt x="1141" y="2009"/>
                  </a:cubicBezTo>
                  <a:cubicBezTo>
                    <a:pt x="1164" y="2032"/>
                    <a:pt x="1164" y="2032"/>
                    <a:pt x="1164" y="2054"/>
                  </a:cubicBezTo>
                  <a:cubicBezTo>
                    <a:pt x="1187" y="2077"/>
                    <a:pt x="1210" y="2123"/>
                    <a:pt x="1210" y="2169"/>
                  </a:cubicBezTo>
                  <a:cubicBezTo>
                    <a:pt x="1233" y="2214"/>
                    <a:pt x="1255" y="2260"/>
                    <a:pt x="1301" y="2283"/>
                  </a:cubicBezTo>
                  <a:cubicBezTo>
                    <a:pt x="1301" y="2283"/>
                    <a:pt x="1301" y="2283"/>
                    <a:pt x="1301" y="2306"/>
                  </a:cubicBezTo>
                  <a:cubicBezTo>
                    <a:pt x="1301" y="2328"/>
                    <a:pt x="1324" y="2374"/>
                    <a:pt x="1324" y="2397"/>
                  </a:cubicBezTo>
                  <a:cubicBezTo>
                    <a:pt x="1347" y="2465"/>
                    <a:pt x="1370" y="2534"/>
                    <a:pt x="1392" y="2602"/>
                  </a:cubicBezTo>
                  <a:cubicBezTo>
                    <a:pt x="1415" y="2648"/>
                    <a:pt x="1415" y="2694"/>
                    <a:pt x="1438" y="2739"/>
                  </a:cubicBezTo>
                  <a:cubicBezTo>
                    <a:pt x="1438" y="2762"/>
                    <a:pt x="1438" y="2762"/>
                    <a:pt x="1438" y="2762"/>
                  </a:cubicBezTo>
                  <a:cubicBezTo>
                    <a:pt x="1438" y="2876"/>
                    <a:pt x="1415" y="3013"/>
                    <a:pt x="1392" y="3127"/>
                  </a:cubicBezTo>
                  <a:cubicBezTo>
                    <a:pt x="1370" y="3219"/>
                    <a:pt x="1438" y="3310"/>
                    <a:pt x="1506" y="3333"/>
                  </a:cubicBezTo>
                  <a:cubicBezTo>
                    <a:pt x="1522" y="3337"/>
                    <a:pt x="1539" y="3339"/>
                    <a:pt x="1557" y="3339"/>
                  </a:cubicBezTo>
                  <a:cubicBezTo>
                    <a:pt x="1641" y="3339"/>
                    <a:pt x="1739" y="3294"/>
                    <a:pt x="1758" y="3219"/>
                  </a:cubicBezTo>
                  <a:cubicBezTo>
                    <a:pt x="1780" y="3104"/>
                    <a:pt x="1803" y="2990"/>
                    <a:pt x="1803" y="2876"/>
                  </a:cubicBezTo>
                  <a:cubicBezTo>
                    <a:pt x="1803" y="2853"/>
                    <a:pt x="1803" y="2853"/>
                    <a:pt x="1803" y="2853"/>
                  </a:cubicBezTo>
                  <a:cubicBezTo>
                    <a:pt x="1826" y="2831"/>
                    <a:pt x="1849" y="2808"/>
                    <a:pt x="1872" y="2762"/>
                  </a:cubicBezTo>
                  <a:cubicBezTo>
                    <a:pt x="1917" y="2671"/>
                    <a:pt x="1849" y="2534"/>
                    <a:pt x="1826" y="2443"/>
                  </a:cubicBezTo>
                  <a:cubicBezTo>
                    <a:pt x="1803" y="2374"/>
                    <a:pt x="1780" y="2306"/>
                    <a:pt x="1735" y="2214"/>
                  </a:cubicBezTo>
                  <a:cubicBezTo>
                    <a:pt x="1758" y="2146"/>
                    <a:pt x="1780" y="2054"/>
                    <a:pt x="1735" y="2009"/>
                  </a:cubicBezTo>
                  <a:cubicBezTo>
                    <a:pt x="1735" y="1986"/>
                    <a:pt x="1735" y="1986"/>
                    <a:pt x="1712" y="1986"/>
                  </a:cubicBezTo>
                  <a:cubicBezTo>
                    <a:pt x="1666" y="1872"/>
                    <a:pt x="1621" y="1781"/>
                    <a:pt x="1575" y="1666"/>
                  </a:cubicBezTo>
                  <a:cubicBezTo>
                    <a:pt x="1506" y="1530"/>
                    <a:pt x="1415" y="1393"/>
                    <a:pt x="1324" y="1278"/>
                  </a:cubicBezTo>
                  <a:cubicBezTo>
                    <a:pt x="1255" y="1164"/>
                    <a:pt x="1187" y="1050"/>
                    <a:pt x="1096" y="936"/>
                  </a:cubicBezTo>
                  <a:cubicBezTo>
                    <a:pt x="1050" y="890"/>
                    <a:pt x="1004" y="845"/>
                    <a:pt x="959" y="799"/>
                  </a:cubicBezTo>
                  <a:cubicBezTo>
                    <a:pt x="913" y="753"/>
                    <a:pt x="867" y="685"/>
                    <a:pt x="799" y="639"/>
                  </a:cubicBezTo>
                  <a:cubicBezTo>
                    <a:pt x="776" y="639"/>
                    <a:pt x="753" y="617"/>
                    <a:pt x="730" y="617"/>
                  </a:cubicBezTo>
                  <a:cubicBezTo>
                    <a:pt x="685" y="571"/>
                    <a:pt x="662" y="525"/>
                    <a:pt x="616" y="480"/>
                  </a:cubicBezTo>
                  <a:cubicBezTo>
                    <a:pt x="593" y="457"/>
                    <a:pt x="548" y="434"/>
                    <a:pt x="502" y="411"/>
                  </a:cubicBezTo>
                  <a:cubicBezTo>
                    <a:pt x="479" y="388"/>
                    <a:pt x="479" y="365"/>
                    <a:pt x="457" y="343"/>
                  </a:cubicBezTo>
                  <a:cubicBezTo>
                    <a:pt x="457" y="320"/>
                    <a:pt x="434" y="297"/>
                    <a:pt x="411" y="251"/>
                  </a:cubicBezTo>
                  <a:cubicBezTo>
                    <a:pt x="411" y="251"/>
                    <a:pt x="411" y="228"/>
                    <a:pt x="388" y="228"/>
                  </a:cubicBezTo>
                  <a:cubicBezTo>
                    <a:pt x="388" y="183"/>
                    <a:pt x="388" y="137"/>
                    <a:pt x="365" y="114"/>
                  </a:cubicBezTo>
                  <a:cubicBezTo>
                    <a:pt x="342" y="69"/>
                    <a:pt x="320" y="46"/>
                    <a:pt x="274" y="23"/>
                  </a:cubicBezTo>
                  <a:cubicBezTo>
                    <a:pt x="251" y="23"/>
                    <a:pt x="228" y="0"/>
                    <a:pt x="205"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8"/>
            <p:cNvSpPr/>
            <p:nvPr/>
          </p:nvSpPr>
          <p:spPr>
            <a:xfrm>
              <a:off x="7115645" y="2354941"/>
              <a:ext cx="103517" cy="205718"/>
            </a:xfrm>
            <a:custGeom>
              <a:avLst/>
              <a:gdLst/>
              <a:ahLst/>
              <a:cxnLst/>
              <a:rect l="l" t="t" r="r" b="b"/>
              <a:pathLst>
                <a:path w="3699" h="7351" extrusionOk="0">
                  <a:moveTo>
                    <a:pt x="2032" y="1735"/>
                  </a:moveTo>
                  <a:cubicBezTo>
                    <a:pt x="2009" y="1758"/>
                    <a:pt x="2009" y="1781"/>
                    <a:pt x="1986" y="1804"/>
                  </a:cubicBezTo>
                  <a:lnTo>
                    <a:pt x="1986" y="1804"/>
                  </a:lnTo>
                  <a:cubicBezTo>
                    <a:pt x="1998" y="1792"/>
                    <a:pt x="2009" y="1776"/>
                    <a:pt x="2020" y="1759"/>
                  </a:cubicBezTo>
                  <a:lnTo>
                    <a:pt x="2020" y="1759"/>
                  </a:lnTo>
                  <a:cubicBezTo>
                    <a:pt x="2024" y="1751"/>
                    <a:pt x="2028" y="1743"/>
                    <a:pt x="2032" y="1735"/>
                  </a:cubicBezTo>
                  <a:close/>
                  <a:moveTo>
                    <a:pt x="754" y="6506"/>
                  </a:moveTo>
                  <a:cubicBezTo>
                    <a:pt x="776" y="6506"/>
                    <a:pt x="799" y="6529"/>
                    <a:pt x="799" y="6552"/>
                  </a:cubicBezTo>
                  <a:cubicBezTo>
                    <a:pt x="799" y="6552"/>
                    <a:pt x="776" y="6574"/>
                    <a:pt x="754" y="6574"/>
                  </a:cubicBezTo>
                  <a:cubicBezTo>
                    <a:pt x="754" y="6552"/>
                    <a:pt x="754" y="6529"/>
                    <a:pt x="754" y="6506"/>
                  </a:cubicBezTo>
                  <a:close/>
                  <a:moveTo>
                    <a:pt x="2739" y="1"/>
                  </a:moveTo>
                  <a:cubicBezTo>
                    <a:pt x="2602" y="1"/>
                    <a:pt x="2488" y="92"/>
                    <a:pt x="2488" y="229"/>
                  </a:cubicBezTo>
                  <a:cubicBezTo>
                    <a:pt x="2488" y="229"/>
                    <a:pt x="2488" y="252"/>
                    <a:pt x="2488" y="252"/>
                  </a:cubicBezTo>
                  <a:lnTo>
                    <a:pt x="2488" y="275"/>
                  </a:lnTo>
                  <a:cubicBezTo>
                    <a:pt x="2488" y="275"/>
                    <a:pt x="2466" y="275"/>
                    <a:pt x="2466" y="297"/>
                  </a:cubicBezTo>
                  <a:cubicBezTo>
                    <a:pt x="2443" y="320"/>
                    <a:pt x="2420" y="389"/>
                    <a:pt x="2420" y="412"/>
                  </a:cubicBezTo>
                  <a:lnTo>
                    <a:pt x="2397" y="526"/>
                  </a:lnTo>
                  <a:cubicBezTo>
                    <a:pt x="2374" y="571"/>
                    <a:pt x="2374" y="640"/>
                    <a:pt x="2374" y="708"/>
                  </a:cubicBezTo>
                  <a:cubicBezTo>
                    <a:pt x="2351" y="754"/>
                    <a:pt x="2351" y="822"/>
                    <a:pt x="2329" y="891"/>
                  </a:cubicBezTo>
                  <a:cubicBezTo>
                    <a:pt x="2283" y="1073"/>
                    <a:pt x="2237" y="1233"/>
                    <a:pt x="2169" y="1416"/>
                  </a:cubicBezTo>
                  <a:cubicBezTo>
                    <a:pt x="2146" y="1507"/>
                    <a:pt x="2100" y="1621"/>
                    <a:pt x="2055" y="1713"/>
                  </a:cubicBezTo>
                  <a:cubicBezTo>
                    <a:pt x="2043" y="1724"/>
                    <a:pt x="2031" y="1742"/>
                    <a:pt x="2020" y="1759"/>
                  </a:cubicBezTo>
                  <a:lnTo>
                    <a:pt x="2020" y="1759"/>
                  </a:lnTo>
                  <a:cubicBezTo>
                    <a:pt x="1930" y="1932"/>
                    <a:pt x="1821" y="2085"/>
                    <a:pt x="1712" y="2238"/>
                  </a:cubicBezTo>
                  <a:cubicBezTo>
                    <a:pt x="1598" y="2420"/>
                    <a:pt x="1461" y="2557"/>
                    <a:pt x="1324" y="2717"/>
                  </a:cubicBezTo>
                  <a:cubicBezTo>
                    <a:pt x="1187" y="2877"/>
                    <a:pt x="1050" y="3036"/>
                    <a:pt x="913" y="3196"/>
                  </a:cubicBezTo>
                  <a:cubicBezTo>
                    <a:pt x="868" y="3242"/>
                    <a:pt x="799" y="3333"/>
                    <a:pt x="776" y="3402"/>
                  </a:cubicBezTo>
                  <a:lnTo>
                    <a:pt x="754" y="3424"/>
                  </a:lnTo>
                  <a:cubicBezTo>
                    <a:pt x="708" y="3470"/>
                    <a:pt x="685" y="3493"/>
                    <a:pt x="639" y="3539"/>
                  </a:cubicBezTo>
                  <a:cubicBezTo>
                    <a:pt x="594" y="3561"/>
                    <a:pt x="571" y="3607"/>
                    <a:pt x="571" y="3653"/>
                  </a:cubicBezTo>
                  <a:cubicBezTo>
                    <a:pt x="503" y="3607"/>
                    <a:pt x="457" y="3584"/>
                    <a:pt x="388" y="3584"/>
                  </a:cubicBezTo>
                  <a:cubicBezTo>
                    <a:pt x="377" y="3582"/>
                    <a:pt x="365" y="3581"/>
                    <a:pt x="352" y="3581"/>
                  </a:cubicBezTo>
                  <a:cubicBezTo>
                    <a:pt x="225" y="3581"/>
                    <a:pt x="88" y="3687"/>
                    <a:pt x="46" y="3813"/>
                  </a:cubicBezTo>
                  <a:cubicBezTo>
                    <a:pt x="0" y="3904"/>
                    <a:pt x="23" y="4018"/>
                    <a:pt x="23" y="4132"/>
                  </a:cubicBezTo>
                  <a:cubicBezTo>
                    <a:pt x="46" y="4269"/>
                    <a:pt x="69" y="4383"/>
                    <a:pt x="69" y="4520"/>
                  </a:cubicBezTo>
                  <a:cubicBezTo>
                    <a:pt x="92" y="4840"/>
                    <a:pt x="115" y="5136"/>
                    <a:pt x="137" y="5456"/>
                  </a:cubicBezTo>
                  <a:cubicBezTo>
                    <a:pt x="137" y="5593"/>
                    <a:pt x="137" y="5730"/>
                    <a:pt x="137" y="5867"/>
                  </a:cubicBezTo>
                  <a:cubicBezTo>
                    <a:pt x="137" y="6027"/>
                    <a:pt x="137" y="6186"/>
                    <a:pt x="115" y="6346"/>
                  </a:cubicBezTo>
                  <a:cubicBezTo>
                    <a:pt x="92" y="6529"/>
                    <a:pt x="69" y="6688"/>
                    <a:pt x="69" y="6871"/>
                  </a:cubicBezTo>
                  <a:cubicBezTo>
                    <a:pt x="69" y="6917"/>
                    <a:pt x="69" y="6962"/>
                    <a:pt x="69" y="7008"/>
                  </a:cubicBezTo>
                  <a:cubicBezTo>
                    <a:pt x="69" y="7054"/>
                    <a:pt x="92" y="7099"/>
                    <a:pt x="92" y="7145"/>
                  </a:cubicBezTo>
                  <a:cubicBezTo>
                    <a:pt x="115" y="7191"/>
                    <a:pt x="183" y="7236"/>
                    <a:pt x="229" y="7282"/>
                  </a:cubicBezTo>
                  <a:cubicBezTo>
                    <a:pt x="274" y="7305"/>
                    <a:pt x="320" y="7328"/>
                    <a:pt x="388" y="7350"/>
                  </a:cubicBezTo>
                  <a:cubicBezTo>
                    <a:pt x="411" y="7328"/>
                    <a:pt x="457" y="7328"/>
                    <a:pt x="480" y="7328"/>
                  </a:cubicBezTo>
                  <a:cubicBezTo>
                    <a:pt x="525" y="7328"/>
                    <a:pt x="594" y="7305"/>
                    <a:pt x="639" y="7282"/>
                  </a:cubicBezTo>
                  <a:lnTo>
                    <a:pt x="662" y="7282"/>
                  </a:lnTo>
                  <a:cubicBezTo>
                    <a:pt x="778" y="7244"/>
                    <a:pt x="893" y="7205"/>
                    <a:pt x="1021" y="7167"/>
                  </a:cubicBezTo>
                  <a:lnTo>
                    <a:pt x="1021" y="7167"/>
                  </a:lnTo>
                  <a:cubicBezTo>
                    <a:pt x="1016" y="7167"/>
                    <a:pt x="1011" y="7168"/>
                    <a:pt x="1005" y="7168"/>
                  </a:cubicBezTo>
                  <a:cubicBezTo>
                    <a:pt x="1019" y="7165"/>
                    <a:pt x="1034" y="7162"/>
                    <a:pt x="1048" y="7159"/>
                  </a:cubicBezTo>
                  <a:lnTo>
                    <a:pt x="1048" y="7159"/>
                  </a:lnTo>
                  <a:cubicBezTo>
                    <a:pt x="1039" y="7162"/>
                    <a:pt x="1030" y="7164"/>
                    <a:pt x="1021" y="7167"/>
                  </a:cubicBezTo>
                  <a:lnTo>
                    <a:pt x="1021" y="7167"/>
                  </a:lnTo>
                  <a:cubicBezTo>
                    <a:pt x="1036" y="7165"/>
                    <a:pt x="1047" y="7161"/>
                    <a:pt x="1058" y="7157"/>
                  </a:cubicBezTo>
                  <a:lnTo>
                    <a:pt x="1058" y="7157"/>
                  </a:lnTo>
                  <a:cubicBezTo>
                    <a:pt x="1054" y="7158"/>
                    <a:pt x="1051" y="7158"/>
                    <a:pt x="1048" y="7159"/>
                  </a:cubicBezTo>
                  <a:lnTo>
                    <a:pt x="1048" y="7159"/>
                  </a:lnTo>
                  <a:cubicBezTo>
                    <a:pt x="1053" y="7157"/>
                    <a:pt x="1059" y="7156"/>
                    <a:pt x="1065" y="7154"/>
                  </a:cubicBezTo>
                  <a:lnTo>
                    <a:pt x="1065" y="7154"/>
                  </a:lnTo>
                  <a:cubicBezTo>
                    <a:pt x="1063" y="7155"/>
                    <a:pt x="1060" y="7156"/>
                    <a:pt x="1058" y="7157"/>
                  </a:cubicBezTo>
                  <a:lnTo>
                    <a:pt x="1058" y="7157"/>
                  </a:lnTo>
                  <a:cubicBezTo>
                    <a:pt x="1148" y="7138"/>
                    <a:pt x="1225" y="7119"/>
                    <a:pt x="1301" y="7099"/>
                  </a:cubicBezTo>
                  <a:cubicBezTo>
                    <a:pt x="1370" y="7077"/>
                    <a:pt x="1461" y="7054"/>
                    <a:pt x="1530" y="7054"/>
                  </a:cubicBezTo>
                  <a:lnTo>
                    <a:pt x="1804" y="7054"/>
                  </a:lnTo>
                  <a:cubicBezTo>
                    <a:pt x="1849" y="7054"/>
                    <a:pt x="1895" y="7054"/>
                    <a:pt x="1918" y="7031"/>
                  </a:cubicBezTo>
                  <a:cubicBezTo>
                    <a:pt x="2009" y="7031"/>
                    <a:pt x="2100" y="6962"/>
                    <a:pt x="2146" y="6894"/>
                  </a:cubicBezTo>
                  <a:cubicBezTo>
                    <a:pt x="2192" y="6825"/>
                    <a:pt x="2214" y="6780"/>
                    <a:pt x="2214" y="6711"/>
                  </a:cubicBezTo>
                  <a:cubicBezTo>
                    <a:pt x="2214" y="6688"/>
                    <a:pt x="2237" y="6666"/>
                    <a:pt x="2237" y="6643"/>
                  </a:cubicBezTo>
                  <a:cubicBezTo>
                    <a:pt x="2260" y="6415"/>
                    <a:pt x="2260" y="6164"/>
                    <a:pt x="2283" y="5912"/>
                  </a:cubicBezTo>
                  <a:cubicBezTo>
                    <a:pt x="2283" y="5753"/>
                    <a:pt x="2283" y="5616"/>
                    <a:pt x="2283" y="5456"/>
                  </a:cubicBezTo>
                  <a:cubicBezTo>
                    <a:pt x="2283" y="5296"/>
                    <a:pt x="2283" y="5136"/>
                    <a:pt x="2283" y="4977"/>
                  </a:cubicBezTo>
                  <a:cubicBezTo>
                    <a:pt x="2283" y="4794"/>
                    <a:pt x="2260" y="4634"/>
                    <a:pt x="2237" y="4452"/>
                  </a:cubicBezTo>
                  <a:cubicBezTo>
                    <a:pt x="2237" y="4315"/>
                    <a:pt x="2192" y="4155"/>
                    <a:pt x="2169" y="4018"/>
                  </a:cubicBezTo>
                  <a:cubicBezTo>
                    <a:pt x="2146" y="3835"/>
                    <a:pt x="2077" y="3653"/>
                    <a:pt x="2032" y="3493"/>
                  </a:cubicBezTo>
                  <a:cubicBezTo>
                    <a:pt x="2077" y="3447"/>
                    <a:pt x="2146" y="3424"/>
                    <a:pt x="2192" y="3402"/>
                  </a:cubicBezTo>
                  <a:cubicBezTo>
                    <a:pt x="2351" y="3310"/>
                    <a:pt x="2488" y="3219"/>
                    <a:pt x="2625" y="3128"/>
                  </a:cubicBezTo>
                  <a:cubicBezTo>
                    <a:pt x="2762" y="3014"/>
                    <a:pt x="2876" y="2899"/>
                    <a:pt x="2990" y="2763"/>
                  </a:cubicBezTo>
                  <a:cubicBezTo>
                    <a:pt x="3105" y="2626"/>
                    <a:pt x="3173" y="2466"/>
                    <a:pt x="3242" y="2306"/>
                  </a:cubicBezTo>
                  <a:cubicBezTo>
                    <a:pt x="3379" y="2032"/>
                    <a:pt x="3470" y="1713"/>
                    <a:pt x="3538" y="1416"/>
                  </a:cubicBezTo>
                  <a:cubicBezTo>
                    <a:pt x="3607" y="1119"/>
                    <a:pt x="3652" y="800"/>
                    <a:pt x="3698" y="503"/>
                  </a:cubicBezTo>
                  <a:cubicBezTo>
                    <a:pt x="3698" y="480"/>
                    <a:pt x="3698" y="480"/>
                    <a:pt x="3698" y="457"/>
                  </a:cubicBezTo>
                  <a:cubicBezTo>
                    <a:pt x="3698" y="343"/>
                    <a:pt x="3607" y="252"/>
                    <a:pt x="3493" y="229"/>
                  </a:cubicBezTo>
                  <a:cubicBezTo>
                    <a:pt x="3379" y="229"/>
                    <a:pt x="3287" y="320"/>
                    <a:pt x="3264" y="434"/>
                  </a:cubicBezTo>
                  <a:cubicBezTo>
                    <a:pt x="3242" y="412"/>
                    <a:pt x="3219" y="389"/>
                    <a:pt x="3219" y="389"/>
                  </a:cubicBezTo>
                  <a:cubicBezTo>
                    <a:pt x="3196" y="389"/>
                    <a:pt x="3196" y="366"/>
                    <a:pt x="3196" y="366"/>
                  </a:cubicBezTo>
                  <a:cubicBezTo>
                    <a:pt x="3173" y="343"/>
                    <a:pt x="3150" y="320"/>
                    <a:pt x="3127" y="320"/>
                  </a:cubicBezTo>
                  <a:cubicBezTo>
                    <a:pt x="3105" y="275"/>
                    <a:pt x="3036" y="275"/>
                    <a:pt x="2990" y="275"/>
                  </a:cubicBezTo>
                  <a:cubicBezTo>
                    <a:pt x="2968" y="160"/>
                    <a:pt x="2922" y="69"/>
                    <a:pt x="2808" y="24"/>
                  </a:cubicBezTo>
                  <a:cubicBezTo>
                    <a:pt x="2785" y="24"/>
                    <a:pt x="2762" y="1"/>
                    <a:pt x="2739"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8"/>
            <p:cNvSpPr/>
            <p:nvPr/>
          </p:nvSpPr>
          <p:spPr>
            <a:xfrm>
              <a:off x="7159722" y="2365155"/>
              <a:ext cx="68367" cy="187276"/>
            </a:xfrm>
            <a:custGeom>
              <a:avLst/>
              <a:gdLst/>
              <a:ahLst/>
              <a:cxnLst/>
              <a:rect l="l" t="t" r="r" b="b"/>
              <a:pathLst>
                <a:path w="2443" h="6692" extrusionOk="0">
                  <a:moveTo>
                    <a:pt x="2214" y="1"/>
                  </a:moveTo>
                  <a:cubicBezTo>
                    <a:pt x="2123" y="1"/>
                    <a:pt x="2032" y="92"/>
                    <a:pt x="2032" y="183"/>
                  </a:cubicBezTo>
                  <a:cubicBezTo>
                    <a:pt x="2009" y="343"/>
                    <a:pt x="1986" y="503"/>
                    <a:pt x="1963" y="663"/>
                  </a:cubicBezTo>
                  <a:cubicBezTo>
                    <a:pt x="1918" y="868"/>
                    <a:pt x="1826" y="1097"/>
                    <a:pt x="1735" y="1279"/>
                  </a:cubicBezTo>
                  <a:cubicBezTo>
                    <a:pt x="1621" y="1485"/>
                    <a:pt x="1507" y="1667"/>
                    <a:pt x="1370" y="1850"/>
                  </a:cubicBezTo>
                  <a:cubicBezTo>
                    <a:pt x="1256" y="2010"/>
                    <a:pt x="1119" y="2169"/>
                    <a:pt x="982" y="2329"/>
                  </a:cubicBezTo>
                  <a:cubicBezTo>
                    <a:pt x="845" y="2466"/>
                    <a:pt x="708" y="2580"/>
                    <a:pt x="548" y="2694"/>
                  </a:cubicBezTo>
                  <a:cubicBezTo>
                    <a:pt x="502" y="2717"/>
                    <a:pt x="434" y="2763"/>
                    <a:pt x="388" y="2786"/>
                  </a:cubicBezTo>
                  <a:cubicBezTo>
                    <a:pt x="320" y="2808"/>
                    <a:pt x="251" y="2831"/>
                    <a:pt x="183" y="2877"/>
                  </a:cubicBezTo>
                  <a:cubicBezTo>
                    <a:pt x="114" y="2923"/>
                    <a:pt x="92" y="2968"/>
                    <a:pt x="69" y="3037"/>
                  </a:cubicBezTo>
                  <a:cubicBezTo>
                    <a:pt x="23" y="3105"/>
                    <a:pt x="46" y="3196"/>
                    <a:pt x="69" y="3288"/>
                  </a:cubicBezTo>
                  <a:cubicBezTo>
                    <a:pt x="92" y="3356"/>
                    <a:pt x="114" y="3448"/>
                    <a:pt x="137" y="3516"/>
                  </a:cubicBezTo>
                  <a:cubicBezTo>
                    <a:pt x="206" y="3836"/>
                    <a:pt x="251" y="4155"/>
                    <a:pt x="274" y="4475"/>
                  </a:cubicBezTo>
                  <a:cubicBezTo>
                    <a:pt x="274" y="4726"/>
                    <a:pt x="274" y="4977"/>
                    <a:pt x="251" y="5205"/>
                  </a:cubicBezTo>
                  <a:cubicBezTo>
                    <a:pt x="229" y="5433"/>
                    <a:pt x="206" y="5662"/>
                    <a:pt x="160" y="5890"/>
                  </a:cubicBezTo>
                  <a:cubicBezTo>
                    <a:pt x="137" y="6027"/>
                    <a:pt x="92" y="6141"/>
                    <a:pt x="46" y="6278"/>
                  </a:cubicBezTo>
                  <a:cubicBezTo>
                    <a:pt x="0" y="6415"/>
                    <a:pt x="46" y="6552"/>
                    <a:pt x="160" y="6643"/>
                  </a:cubicBezTo>
                  <a:cubicBezTo>
                    <a:pt x="213" y="6675"/>
                    <a:pt x="281" y="6692"/>
                    <a:pt x="347" y="6692"/>
                  </a:cubicBezTo>
                  <a:cubicBezTo>
                    <a:pt x="424" y="6692"/>
                    <a:pt x="499" y="6669"/>
                    <a:pt x="548" y="6620"/>
                  </a:cubicBezTo>
                  <a:cubicBezTo>
                    <a:pt x="617" y="6575"/>
                    <a:pt x="639" y="6506"/>
                    <a:pt x="685" y="6438"/>
                  </a:cubicBezTo>
                  <a:cubicBezTo>
                    <a:pt x="685" y="6415"/>
                    <a:pt x="685" y="6369"/>
                    <a:pt x="708" y="6346"/>
                  </a:cubicBezTo>
                  <a:cubicBezTo>
                    <a:pt x="731" y="6278"/>
                    <a:pt x="731" y="6209"/>
                    <a:pt x="754" y="6164"/>
                  </a:cubicBezTo>
                  <a:cubicBezTo>
                    <a:pt x="799" y="6004"/>
                    <a:pt x="822" y="5844"/>
                    <a:pt x="845" y="5684"/>
                  </a:cubicBezTo>
                  <a:cubicBezTo>
                    <a:pt x="891" y="5410"/>
                    <a:pt x="891" y="5159"/>
                    <a:pt x="891" y="4885"/>
                  </a:cubicBezTo>
                  <a:cubicBezTo>
                    <a:pt x="891" y="4726"/>
                    <a:pt x="891" y="4566"/>
                    <a:pt x="891" y="4406"/>
                  </a:cubicBezTo>
                  <a:cubicBezTo>
                    <a:pt x="868" y="4269"/>
                    <a:pt x="845" y="4155"/>
                    <a:pt x="845" y="4018"/>
                  </a:cubicBezTo>
                  <a:cubicBezTo>
                    <a:pt x="799" y="3767"/>
                    <a:pt x="731" y="3539"/>
                    <a:pt x="662" y="3288"/>
                  </a:cubicBezTo>
                  <a:cubicBezTo>
                    <a:pt x="731" y="3265"/>
                    <a:pt x="776" y="3242"/>
                    <a:pt x="845" y="3196"/>
                  </a:cubicBezTo>
                  <a:cubicBezTo>
                    <a:pt x="982" y="3105"/>
                    <a:pt x="1096" y="3014"/>
                    <a:pt x="1210" y="2900"/>
                  </a:cubicBezTo>
                  <a:cubicBezTo>
                    <a:pt x="1324" y="2786"/>
                    <a:pt x="1438" y="2671"/>
                    <a:pt x="1530" y="2534"/>
                  </a:cubicBezTo>
                  <a:cubicBezTo>
                    <a:pt x="1621" y="2398"/>
                    <a:pt x="1712" y="2283"/>
                    <a:pt x="1804" y="2146"/>
                  </a:cubicBezTo>
                  <a:cubicBezTo>
                    <a:pt x="1895" y="2010"/>
                    <a:pt x="1986" y="1850"/>
                    <a:pt x="2055" y="1690"/>
                  </a:cubicBezTo>
                  <a:cubicBezTo>
                    <a:pt x="2123" y="1553"/>
                    <a:pt x="2192" y="1393"/>
                    <a:pt x="2237" y="1233"/>
                  </a:cubicBezTo>
                  <a:cubicBezTo>
                    <a:pt x="2306" y="1051"/>
                    <a:pt x="2351" y="891"/>
                    <a:pt x="2374" y="708"/>
                  </a:cubicBezTo>
                  <a:cubicBezTo>
                    <a:pt x="2397" y="640"/>
                    <a:pt x="2397" y="572"/>
                    <a:pt x="2397" y="480"/>
                  </a:cubicBezTo>
                  <a:cubicBezTo>
                    <a:pt x="2397" y="389"/>
                    <a:pt x="2420" y="320"/>
                    <a:pt x="2420" y="229"/>
                  </a:cubicBezTo>
                  <a:cubicBezTo>
                    <a:pt x="2443" y="115"/>
                    <a:pt x="2351" y="24"/>
                    <a:pt x="2237"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8"/>
            <p:cNvSpPr/>
            <p:nvPr/>
          </p:nvSpPr>
          <p:spPr>
            <a:xfrm>
              <a:off x="7164815" y="2443094"/>
              <a:ext cx="167406" cy="104916"/>
            </a:xfrm>
            <a:custGeom>
              <a:avLst/>
              <a:gdLst/>
              <a:ahLst/>
              <a:cxnLst/>
              <a:rect l="l" t="t" r="r" b="b"/>
              <a:pathLst>
                <a:path w="5982" h="3749" extrusionOk="0">
                  <a:moveTo>
                    <a:pt x="4817" y="3014"/>
                  </a:moveTo>
                  <a:lnTo>
                    <a:pt x="4840" y="3025"/>
                  </a:lnTo>
                  <a:lnTo>
                    <a:pt x="4840" y="3025"/>
                  </a:lnTo>
                  <a:cubicBezTo>
                    <a:pt x="4839" y="3014"/>
                    <a:pt x="4835" y="3014"/>
                    <a:pt x="4817" y="3014"/>
                  </a:cubicBezTo>
                  <a:close/>
                  <a:moveTo>
                    <a:pt x="252" y="1"/>
                  </a:moveTo>
                  <a:cubicBezTo>
                    <a:pt x="115" y="23"/>
                    <a:pt x="1" y="183"/>
                    <a:pt x="1" y="297"/>
                  </a:cubicBezTo>
                  <a:cubicBezTo>
                    <a:pt x="1" y="434"/>
                    <a:pt x="92" y="548"/>
                    <a:pt x="161" y="640"/>
                  </a:cubicBezTo>
                  <a:cubicBezTo>
                    <a:pt x="206" y="731"/>
                    <a:pt x="275" y="799"/>
                    <a:pt x="320" y="868"/>
                  </a:cubicBezTo>
                  <a:cubicBezTo>
                    <a:pt x="343" y="914"/>
                    <a:pt x="366" y="936"/>
                    <a:pt x="389" y="959"/>
                  </a:cubicBezTo>
                  <a:cubicBezTo>
                    <a:pt x="389" y="982"/>
                    <a:pt x="412" y="1005"/>
                    <a:pt x="412" y="1028"/>
                  </a:cubicBezTo>
                  <a:cubicBezTo>
                    <a:pt x="435" y="1051"/>
                    <a:pt x="457" y="1073"/>
                    <a:pt x="480" y="1096"/>
                  </a:cubicBezTo>
                  <a:cubicBezTo>
                    <a:pt x="503" y="1142"/>
                    <a:pt x="549" y="1187"/>
                    <a:pt x="594" y="1233"/>
                  </a:cubicBezTo>
                  <a:cubicBezTo>
                    <a:pt x="640" y="1279"/>
                    <a:pt x="709" y="1347"/>
                    <a:pt x="754" y="1416"/>
                  </a:cubicBezTo>
                  <a:cubicBezTo>
                    <a:pt x="891" y="1530"/>
                    <a:pt x="1028" y="1644"/>
                    <a:pt x="1165" y="1735"/>
                  </a:cubicBezTo>
                  <a:cubicBezTo>
                    <a:pt x="1302" y="1849"/>
                    <a:pt x="1416" y="1941"/>
                    <a:pt x="1553" y="2032"/>
                  </a:cubicBezTo>
                  <a:cubicBezTo>
                    <a:pt x="1599" y="2078"/>
                    <a:pt x="1667" y="2100"/>
                    <a:pt x="1713" y="2146"/>
                  </a:cubicBezTo>
                  <a:cubicBezTo>
                    <a:pt x="1873" y="2260"/>
                    <a:pt x="2032" y="2374"/>
                    <a:pt x="2192" y="2489"/>
                  </a:cubicBezTo>
                  <a:cubicBezTo>
                    <a:pt x="2329" y="2580"/>
                    <a:pt x="2443" y="2671"/>
                    <a:pt x="2580" y="2762"/>
                  </a:cubicBezTo>
                  <a:cubicBezTo>
                    <a:pt x="2649" y="2785"/>
                    <a:pt x="2717" y="2831"/>
                    <a:pt x="2786" y="2877"/>
                  </a:cubicBezTo>
                  <a:cubicBezTo>
                    <a:pt x="2877" y="2922"/>
                    <a:pt x="2991" y="2968"/>
                    <a:pt x="3082" y="2968"/>
                  </a:cubicBezTo>
                  <a:cubicBezTo>
                    <a:pt x="3128" y="2968"/>
                    <a:pt x="3151" y="2968"/>
                    <a:pt x="3174" y="2945"/>
                  </a:cubicBezTo>
                  <a:cubicBezTo>
                    <a:pt x="3402" y="3036"/>
                    <a:pt x="3630" y="3128"/>
                    <a:pt x="3858" y="3219"/>
                  </a:cubicBezTo>
                  <a:cubicBezTo>
                    <a:pt x="4109" y="3310"/>
                    <a:pt x="4338" y="3402"/>
                    <a:pt x="4589" y="3470"/>
                  </a:cubicBezTo>
                  <a:lnTo>
                    <a:pt x="4612" y="3470"/>
                  </a:lnTo>
                  <a:cubicBezTo>
                    <a:pt x="4771" y="3516"/>
                    <a:pt x="4931" y="3561"/>
                    <a:pt x="5068" y="3607"/>
                  </a:cubicBezTo>
                  <a:cubicBezTo>
                    <a:pt x="5182" y="3630"/>
                    <a:pt x="5274" y="3653"/>
                    <a:pt x="5365" y="3675"/>
                  </a:cubicBezTo>
                  <a:cubicBezTo>
                    <a:pt x="5479" y="3698"/>
                    <a:pt x="5593" y="3721"/>
                    <a:pt x="5707" y="3744"/>
                  </a:cubicBezTo>
                  <a:cubicBezTo>
                    <a:pt x="5722" y="3747"/>
                    <a:pt x="5737" y="3748"/>
                    <a:pt x="5751" y="3748"/>
                  </a:cubicBezTo>
                  <a:cubicBezTo>
                    <a:pt x="5849" y="3748"/>
                    <a:pt x="5938" y="3684"/>
                    <a:pt x="5958" y="3584"/>
                  </a:cubicBezTo>
                  <a:cubicBezTo>
                    <a:pt x="5981" y="3493"/>
                    <a:pt x="5913" y="3356"/>
                    <a:pt x="5799" y="3333"/>
                  </a:cubicBezTo>
                  <a:cubicBezTo>
                    <a:pt x="5730" y="3310"/>
                    <a:pt x="5639" y="3310"/>
                    <a:pt x="5547" y="3287"/>
                  </a:cubicBezTo>
                  <a:cubicBezTo>
                    <a:pt x="5525" y="3242"/>
                    <a:pt x="5479" y="3219"/>
                    <a:pt x="5456" y="3219"/>
                  </a:cubicBezTo>
                  <a:cubicBezTo>
                    <a:pt x="5411" y="3196"/>
                    <a:pt x="5365" y="3196"/>
                    <a:pt x="5319" y="3173"/>
                  </a:cubicBezTo>
                  <a:cubicBezTo>
                    <a:pt x="5274" y="3173"/>
                    <a:pt x="5228" y="3150"/>
                    <a:pt x="5182" y="3150"/>
                  </a:cubicBezTo>
                  <a:cubicBezTo>
                    <a:pt x="5137" y="3128"/>
                    <a:pt x="5091" y="3105"/>
                    <a:pt x="5045" y="3105"/>
                  </a:cubicBezTo>
                  <a:cubicBezTo>
                    <a:pt x="4977" y="3082"/>
                    <a:pt x="4931" y="3059"/>
                    <a:pt x="4886" y="3036"/>
                  </a:cubicBezTo>
                  <a:lnTo>
                    <a:pt x="4863" y="3036"/>
                  </a:lnTo>
                  <a:lnTo>
                    <a:pt x="4840" y="3025"/>
                  </a:lnTo>
                  <a:lnTo>
                    <a:pt x="4840" y="3025"/>
                  </a:lnTo>
                  <a:cubicBezTo>
                    <a:pt x="4840" y="3028"/>
                    <a:pt x="4840" y="3032"/>
                    <a:pt x="4840" y="3036"/>
                  </a:cubicBezTo>
                  <a:cubicBezTo>
                    <a:pt x="4612" y="2922"/>
                    <a:pt x="4361" y="2808"/>
                    <a:pt x="4109" y="2694"/>
                  </a:cubicBezTo>
                  <a:cubicBezTo>
                    <a:pt x="3995" y="2648"/>
                    <a:pt x="3881" y="2580"/>
                    <a:pt x="3767" y="2511"/>
                  </a:cubicBezTo>
                  <a:cubicBezTo>
                    <a:pt x="3630" y="2443"/>
                    <a:pt x="3493" y="2374"/>
                    <a:pt x="3356" y="2306"/>
                  </a:cubicBezTo>
                  <a:cubicBezTo>
                    <a:pt x="3242" y="2237"/>
                    <a:pt x="3105" y="2169"/>
                    <a:pt x="2991" y="2078"/>
                  </a:cubicBezTo>
                  <a:cubicBezTo>
                    <a:pt x="2877" y="2009"/>
                    <a:pt x="2763" y="1941"/>
                    <a:pt x="2626" y="1872"/>
                  </a:cubicBezTo>
                  <a:cubicBezTo>
                    <a:pt x="2398" y="1712"/>
                    <a:pt x="2147" y="1530"/>
                    <a:pt x="1918" y="1370"/>
                  </a:cubicBezTo>
                  <a:cubicBezTo>
                    <a:pt x="1644" y="1142"/>
                    <a:pt x="1393" y="936"/>
                    <a:pt x="1142" y="685"/>
                  </a:cubicBezTo>
                  <a:cubicBezTo>
                    <a:pt x="1028" y="571"/>
                    <a:pt x="914" y="457"/>
                    <a:pt x="800" y="343"/>
                  </a:cubicBezTo>
                  <a:cubicBezTo>
                    <a:pt x="754" y="297"/>
                    <a:pt x="709" y="229"/>
                    <a:pt x="663" y="183"/>
                  </a:cubicBezTo>
                  <a:cubicBezTo>
                    <a:pt x="640" y="160"/>
                    <a:pt x="617" y="138"/>
                    <a:pt x="594" y="115"/>
                  </a:cubicBezTo>
                  <a:cubicBezTo>
                    <a:pt x="549" y="69"/>
                    <a:pt x="526" y="46"/>
                    <a:pt x="480" y="46"/>
                  </a:cubicBezTo>
                  <a:cubicBezTo>
                    <a:pt x="435" y="1"/>
                    <a:pt x="389" y="1"/>
                    <a:pt x="343"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8"/>
            <p:cNvSpPr/>
            <p:nvPr/>
          </p:nvSpPr>
          <p:spPr>
            <a:xfrm>
              <a:off x="6768156" y="2536368"/>
              <a:ext cx="592163" cy="574896"/>
            </a:xfrm>
            <a:custGeom>
              <a:avLst/>
              <a:gdLst/>
              <a:ahLst/>
              <a:cxnLst/>
              <a:rect l="l" t="t" r="r" b="b"/>
              <a:pathLst>
                <a:path w="21160" h="20543" extrusionOk="0">
                  <a:moveTo>
                    <a:pt x="12075" y="17964"/>
                  </a:moveTo>
                  <a:lnTo>
                    <a:pt x="12075" y="17964"/>
                  </a:lnTo>
                  <a:cubicBezTo>
                    <a:pt x="12007" y="18032"/>
                    <a:pt x="11938" y="18078"/>
                    <a:pt x="11847" y="18146"/>
                  </a:cubicBezTo>
                  <a:cubicBezTo>
                    <a:pt x="11824" y="18123"/>
                    <a:pt x="11801" y="18100"/>
                    <a:pt x="11755" y="18100"/>
                  </a:cubicBezTo>
                  <a:lnTo>
                    <a:pt x="11801" y="18100"/>
                  </a:lnTo>
                  <a:cubicBezTo>
                    <a:pt x="11892" y="18055"/>
                    <a:pt x="11984" y="18009"/>
                    <a:pt x="12075" y="17964"/>
                  </a:cubicBezTo>
                  <a:close/>
                  <a:moveTo>
                    <a:pt x="20954" y="0"/>
                  </a:moveTo>
                  <a:cubicBezTo>
                    <a:pt x="20886" y="0"/>
                    <a:pt x="20794" y="69"/>
                    <a:pt x="20794" y="160"/>
                  </a:cubicBezTo>
                  <a:cubicBezTo>
                    <a:pt x="20749" y="297"/>
                    <a:pt x="20749" y="457"/>
                    <a:pt x="20726" y="594"/>
                  </a:cubicBezTo>
                  <a:cubicBezTo>
                    <a:pt x="20703" y="730"/>
                    <a:pt x="20703" y="845"/>
                    <a:pt x="20680" y="982"/>
                  </a:cubicBezTo>
                  <a:cubicBezTo>
                    <a:pt x="20634" y="1255"/>
                    <a:pt x="20612" y="1552"/>
                    <a:pt x="20566" y="1826"/>
                  </a:cubicBezTo>
                  <a:lnTo>
                    <a:pt x="20543" y="1849"/>
                  </a:lnTo>
                  <a:cubicBezTo>
                    <a:pt x="20498" y="2100"/>
                    <a:pt x="20475" y="2374"/>
                    <a:pt x="20406" y="2625"/>
                  </a:cubicBezTo>
                  <a:cubicBezTo>
                    <a:pt x="20338" y="2853"/>
                    <a:pt x="20269" y="3081"/>
                    <a:pt x="20178" y="3378"/>
                  </a:cubicBezTo>
                  <a:cubicBezTo>
                    <a:pt x="20132" y="3515"/>
                    <a:pt x="20087" y="3652"/>
                    <a:pt x="20041" y="3789"/>
                  </a:cubicBezTo>
                  <a:lnTo>
                    <a:pt x="20018" y="3835"/>
                  </a:lnTo>
                  <a:cubicBezTo>
                    <a:pt x="19927" y="4131"/>
                    <a:pt x="19813" y="4405"/>
                    <a:pt x="19721" y="4702"/>
                  </a:cubicBezTo>
                  <a:cubicBezTo>
                    <a:pt x="19653" y="4862"/>
                    <a:pt x="19607" y="4999"/>
                    <a:pt x="19539" y="5159"/>
                  </a:cubicBezTo>
                  <a:lnTo>
                    <a:pt x="19448" y="5364"/>
                  </a:lnTo>
                  <a:cubicBezTo>
                    <a:pt x="19402" y="5432"/>
                    <a:pt x="19356" y="5524"/>
                    <a:pt x="19333" y="5615"/>
                  </a:cubicBezTo>
                  <a:cubicBezTo>
                    <a:pt x="19265" y="5752"/>
                    <a:pt x="19196" y="5912"/>
                    <a:pt x="19128" y="6072"/>
                  </a:cubicBezTo>
                  <a:cubicBezTo>
                    <a:pt x="19082" y="6140"/>
                    <a:pt x="19060" y="6231"/>
                    <a:pt x="19014" y="6323"/>
                  </a:cubicBezTo>
                  <a:cubicBezTo>
                    <a:pt x="18991" y="6391"/>
                    <a:pt x="18968" y="6437"/>
                    <a:pt x="18945" y="6505"/>
                  </a:cubicBezTo>
                  <a:lnTo>
                    <a:pt x="18854" y="6711"/>
                  </a:lnTo>
                  <a:cubicBezTo>
                    <a:pt x="18808" y="6802"/>
                    <a:pt x="18786" y="6893"/>
                    <a:pt x="18740" y="6985"/>
                  </a:cubicBezTo>
                  <a:cubicBezTo>
                    <a:pt x="18672" y="7144"/>
                    <a:pt x="18603" y="7304"/>
                    <a:pt x="18535" y="7441"/>
                  </a:cubicBezTo>
                  <a:cubicBezTo>
                    <a:pt x="18466" y="7578"/>
                    <a:pt x="18420" y="7692"/>
                    <a:pt x="18352" y="7806"/>
                  </a:cubicBezTo>
                  <a:cubicBezTo>
                    <a:pt x="18261" y="7989"/>
                    <a:pt x="18169" y="8194"/>
                    <a:pt x="18101" y="8377"/>
                  </a:cubicBezTo>
                  <a:cubicBezTo>
                    <a:pt x="17987" y="8628"/>
                    <a:pt x="17873" y="8879"/>
                    <a:pt x="17713" y="9199"/>
                  </a:cubicBezTo>
                  <a:lnTo>
                    <a:pt x="17599" y="9450"/>
                  </a:lnTo>
                  <a:cubicBezTo>
                    <a:pt x="17507" y="9655"/>
                    <a:pt x="17393" y="9861"/>
                    <a:pt x="17302" y="10066"/>
                  </a:cubicBezTo>
                  <a:cubicBezTo>
                    <a:pt x="17188" y="10294"/>
                    <a:pt x="17074" y="10477"/>
                    <a:pt x="16960" y="10682"/>
                  </a:cubicBezTo>
                  <a:lnTo>
                    <a:pt x="16800" y="10933"/>
                  </a:lnTo>
                  <a:cubicBezTo>
                    <a:pt x="16777" y="11002"/>
                    <a:pt x="16731" y="11070"/>
                    <a:pt x="16709" y="11116"/>
                  </a:cubicBezTo>
                  <a:cubicBezTo>
                    <a:pt x="16686" y="11184"/>
                    <a:pt x="16640" y="11253"/>
                    <a:pt x="16617" y="11299"/>
                  </a:cubicBezTo>
                  <a:cubicBezTo>
                    <a:pt x="16526" y="11436"/>
                    <a:pt x="16457" y="11550"/>
                    <a:pt x="16389" y="11687"/>
                  </a:cubicBezTo>
                  <a:cubicBezTo>
                    <a:pt x="16298" y="11846"/>
                    <a:pt x="16206" y="12029"/>
                    <a:pt x="16092" y="12212"/>
                  </a:cubicBezTo>
                  <a:lnTo>
                    <a:pt x="15978" y="12394"/>
                  </a:lnTo>
                  <a:lnTo>
                    <a:pt x="15910" y="12531"/>
                  </a:lnTo>
                  <a:cubicBezTo>
                    <a:pt x="15864" y="12600"/>
                    <a:pt x="15841" y="12645"/>
                    <a:pt x="15796" y="12714"/>
                  </a:cubicBezTo>
                  <a:lnTo>
                    <a:pt x="15704" y="12851"/>
                  </a:lnTo>
                  <a:lnTo>
                    <a:pt x="15590" y="13079"/>
                  </a:lnTo>
                  <a:cubicBezTo>
                    <a:pt x="15453" y="13284"/>
                    <a:pt x="15316" y="13490"/>
                    <a:pt x="15179" y="13718"/>
                  </a:cubicBezTo>
                  <a:lnTo>
                    <a:pt x="15156" y="13741"/>
                  </a:lnTo>
                  <a:lnTo>
                    <a:pt x="15111" y="13809"/>
                  </a:lnTo>
                  <a:lnTo>
                    <a:pt x="15049" y="13912"/>
                  </a:lnTo>
                  <a:lnTo>
                    <a:pt x="15049" y="13912"/>
                  </a:lnTo>
                  <a:cubicBezTo>
                    <a:pt x="14634" y="14523"/>
                    <a:pt x="14301" y="14986"/>
                    <a:pt x="13947" y="15384"/>
                  </a:cubicBezTo>
                  <a:cubicBezTo>
                    <a:pt x="13787" y="15590"/>
                    <a:pt x="13604" y="15841"/>
                    <a:pt x="13399" y="16046"/>
                  </a:cubicBezTo>
                  <a:cubicBezTo>
                    <a:pt x="13308" y="16138"/>
                    <a:pt x="13216" y="16252"/>
                    <a:pt x="13125" y="16343"/>
                  </a:cubicBezTo>
                  <a:lnTo>
                    <a:pt x="13056" y="16411"/>
                  </a:lnTo>
                  <a:cubicBezTo>
                    <a:pt x="12988" y="16480"/>
                    <a:pt x="12920" y="16571"/>
                    <a:pt x="12851" y="16640"/>
                  </a:cubicBezTo>
                  <a:cubicBezTo>
                    <a:pt x="12805" y="16685"/>
                    <a:pt x="12760" y="16708"/>
                    <a:pt x="12714" y="16754"/>
                  </a:cubicBezTo>
                  <a:lnTo>
                    <a:pt x="12646" y="16822"/>
                  </a:lnTo>
                  <a:lnTo>
                    <a:pt x="12623" y="16845"/>
                  </a:lnTo>
                  <a:cubicBezTo>
                    <a:pt x="12509" y="16936"/>
                    <a:pt x="12372" y="17051"/>
                    <a:pt x="12258" y="17119"/>
                  </a:cubicBezTo>
                  <a:cubicBezTo>
                    <a:pt x="12143" y="17210"/>
                    <a:pt x="12029" y="17279"/>
                    <a:pt x="11892" y="17324"/>
                  </a:cubicBezTo>
                  <a:lnTo>
                    <a:pt x="11847" y="17347"/>
                  </a:lnTo>
                  <a:cubicBezTo>
                    <a:pt x="11710" y="17416"/>
                    <a:pt x="11550" y="17484"/>
                    <a:pt x="11390" y="17530"/>
                  </a:cubicBezTo>
                  <a:cubicBezTo>
                    <a:pt x="11253" y="17598"/>
                    <a:pt x="11116" y="17644"/>
                    <a:pt x="10979" y="17712"/>
                  </a:cubicBezTo>
                  <a:cubicBezTo>
                    <a:pt x="10865" y="17758"/>
                    <a:pt x="10728" y="17804"/>
                    <a:pt x="10614" y="17827"/>
                  </a:cubicBezTo>
                  <a:cubicBezTo>
                    <a:pt x="10477" y="17872"/>
                    <a:pt x="10363" y="17918"/>
                    <a:pt x="10249" y="17941"/>
                  </a:cubicBezTo>
                  <a:cubicBezTo>
                    <a:pt x="10181" y="17941"/>
                    <a:pt x="10089" y="17964"/>
                    <a:pt x="10021" y="17964"/>
                  </a:cubicBezTo>
                  <a:lnTo>
                    <a:pt x="9952" y="17964"/>
                  </a:lnTo>
                  <a:cubicBezTo>
                    <a:pt x="9884" y="17941"/>
                    <a:pt x="9815" y="17941"/>
                    <a:pt x="9724" y="17918"/>
                  </a:cubicBezTo>
                  <a:lnTo>
                    <a:pt x="9678" y="17918"/>
                  </a:lnTo>
                  <a:cubicBezTo>
                    <a:pt x="9564" y="17895"/>
                    <a:pt x="9427" y="17895"/>
                    <a:pt x="9313" y="17895"/>
                  </a:cubicBezTo>
                  <a:lnTo>
                    <a:pt x="9245" y="17895"/>
                  </a:lnTo>
                  <a:cubicBezTo>
                    <a:pt x="9131" y="17872"/>
                    <a:pt x="8994" y="17872"/>
                    <a:pt x="8879" y="17872"/>
                  </a:cubicBezTo>
                  <a:lnTo>
                    <a:pt x="8218" y="17872"/>
                  </a:lnTo>
                  <a:cubicBezTo>
                    <a:pt x="8126" y="17849"/>
                    <a:pt x="8012" y="17827"/>
                    <a:pt x="7921" y="17804"/>
                  </a:cubicBezTo>
                  <a:cubicBezTo>
                    <a:pt x="7807" y="17781"/>
                    <a:pt x="7693" y="17758"/>
                    <a:pt x="7578" y="17712"/>
                  </a:cubicBezTo>
                  <a:lnTo>
                    <a:pt x="7464" y="17690"/>
                  </a:lnTo>
                  <a:lnTo>
                    <a:pt x="7373" y="17644"/>
                  </a:lnTo>
                  <a:lnTo>
                    <a:pt x="7282" y="17621"/>
                  </a:lnTo>
                  <a:cubicBezTo>
                    <a:pt x="7236" y="17598"/>
                    <a:pt x="7190" y="17576"/>
                    <a:pt x="7145" y="17553"/>
                  </a:cubicBezTo>
                  <a:cubicBezTo>
                    <a:pt x="6962" y="17484"/>
                    <a:pt x="6802" y="17416"/>
                    <a:pt x="6643" y="17347"/>
                  </a:cubicBezTo>
                  <a:cubicBezTo>
                    <a:pt x="6483" y="17256"/>
                    <a:pt x="6300" y="17187"/>
                    <a:pt x="6140" y="17096"/>
                  </a:cubicBezTo>
                  <a:cubicBezTo>
                    <a:pt x="5958" y="17005"/>
                    <a:pt x="5798" y="16936"/>
                    <a:pt x="5661" y="16845"/>
                  </a:cubicBezTo>
                  <a:lnTo>
                    <a:pt x="5661" y="16845"/>
                  </a:lnTo>
                  <a:lnTo>
                    <a:pt x="5707" y="16868"/>
                  </a:lnTo>
                  <a:cubicBezTo>
                    <a:pt x="5638" y="16822"/>
                    <a:pt x="5570" y="16777"/>
                    <a:pt x="5524" y="16731"/>
                  </a:cubicBezTo>
                  <a:cubicBezTo>
                    <a:pt x="5501" y="16731"/>
                    <a:pt x="5478" y="16708"/>
                    <a:pt x="5456" y="16685"/>
                  </a:cubicBezTo>
                  <a:cubicBezTo>
                    <a:pt x="5387" y="16640"/>
                    <a:pt x="5319" y="16571"/>
                    <a:pt x="5227" y="16571"/>
                  </a:cubicBezTo>
                  <a:cubicBezTo>
                    <a:pt x="5205" y="16548"/>
                    <a:pt x="5182" y="16548"/>
                    <a:pt x="5159" y="16548"/>
                  </a:cubicBezTo>
                  <a:cubicBezTo>
                    <a:pt x="5113" y="16548"/>
                    <a:pt x="5045" y="16571"/>
                    <a:pt x="4976" y="16594"/>
                  </a:cubicBezTo>
                  <a:lnTo>
                    <a:pt x="5022" y="16571"/>
                  </a:lnTo>
                  <a:cubicBezTo>
                    <a:pt x="5068" y="16526"/>
                    <a:pt x="5090" y="16503"/>
                    <a:pt x="5113" y="16457"/>
                  </a:cubicBezTo>
                  <a:cubicBezTo>
                    <a:pt x="5159" y="16411"/>
                    <a:pt x="5205" y="16366"/>
                    <a:pt x="5227" y="16297"/>
                  </a:cubicBezTo>
                  <a:cubicBezTo>
                    <a:pt x="5319" y="16160"/>
                    <a:pt x="5273" y="16001"/>
                    <a:pt x="5159" y="15909"/>
                  </a:cubicBezTo>
                  <a:cubicBezTo>
                    <a:pt x="5113" y="15886"/>
                    <a:pt x="5045" y="15864"/>
                    <a:pt x="4999" y="15841"/>
                  </a:cubicBezTo>
                  <a:cubicBezTo>
                    <a:pt x="4862" y="15795"/>
                    <a:pt x="4748" y="15772"/>
                    <a:pt x="4634" y="15704"/>
                  </a:cubicBezTo>
                  <a:cubicBezTo>
                    <a:pt x="4497" y="15635"/>
                    <a:pt x="4337" y="15567"/>
                    <a:pt x="4177" y="15476"/>
                  </a:cubicBezTo>
                  <a:lnTo>
                    <a:pt x="4177" y="15476"/>
                  </a:lnTo>
                  <a:lnTo>
                    <a:pt x="4200" y="15498"/>
                  </a:lnTo>
                  <a:cubicBezTo>
                    <a:pt x="4063" y="15407"/>
                    <a:pt x="3926" y="15339"/>
                    <a:pt x="3789" y="15247"/>
                  </a:cubicBezTo>
                  <a:cubicBezTo>
                    <a:pt x="3675" y="15202"/>
                    <a:pt x="3584" y="15133"/>
                    <a:pt x="3470" y="15088"/>
                  </a:cubicBezTo>
                  <a:cubicBezTo>
                    <a:pt x="3310" y="14973"/>
                    <a:pt x="3150" y="14905"/>
                    <a:pt x="3013" y="14814"/>
                  </a:cubicBezTo>
                  <a:cubicBezTo>
                    <a:pt x="2922" y="14791"/>
                    <a:pt x="2831" y="14745"/>
                    <a:pt x="2739" y="14700"/>
                  </a:cubicBezTo>
                  <a:cubicBezTo>
                    <a:pt x="2694" y="14677"/>
                    <a:pt x="2671" y="14677"/>
                    <a:pt x="2625" y="14654"/>
                  </a:cubicBezTo>
                  <a:lnTo>
                    <a:pt x="2580" y="14654"/>
                  </a:lnTo>
                  <a:cubicBezTo>
                    <a:pt x="2625" y="14585"/>
                    <a:pt x="2603" y="14494"/>
                    <a:pt x="2534" y="14448"/>
                  </a:cubicBezTo>
                  <a:cubicBezTo>
                    <a:pt x="2511" y="14426"/>
                    <a:pt x="2466" y="14403"/>
                    <a:pt x="2443" y="14403"/>
                  </a:cubicBezTo>
                  <a:cubicBezTo>
                    <a:pt x="2374" y="14403"/>
                    <a:pt x="2329" y="14426"/>
                    <a:pt x="2306" y="14471"/>
                  </a:cubicBezTo>
                  <a:lnTo>
                    <a:pt x="2260" y="14517"/>
                  </a:lnTo>
                  <a:lnTo>
                    <a:pt x="2237" y="14563"/>
                  </a:lnTo>
                  <a:cubicBezTo>
                    <a:pt x="2237" y="14563"/>
                    <a:pt x="2214" y="14563"/>
                    <a:pt x="2214" y="14585"/>
                  </a:cubicBezTo>
                  <a:cubicBezTo>
                    <a:pt x="2123" y="14677"/>
                    <a:pt x="2055" y="14768"/>
                    <a:pt x="1986" y="14859"/>
                  </a:cubicBezTo>
                  <a:cubicBezTo>
                    <a:pt x="1895" y="14951"/>
                    <a:pt x="1781" y="15065"/>
                    <a:pt x="1689" y="15156"/>
                  </a:cubicBezTo>
                  <a:lnTo>
                    <a:pt x="1735" y="15133"/>
                  </a:lnTo>
                  <a:lnTo>
                    <a:pt x="1621" y="15225"/>
                  </a:lnTo>
                  <a:lnTo>
                    <a:pt x="1575" y="15270"/>
                  </a:lnTo>
                  <a:lnTo>
                    <a:pt x="1507" y="15316"/>
                  </a:lnTo>
                  <a:cubicBezTo>
                    <a:pt x="1416" y="15430"/>
                    <a:pt x="1301" y="15544"/>
                    <a:pt x="1187" y="15635"/>
                  </a:cubicBezTo>
                  <a:lnTo>
                    <a:pt x="1073" y="15727"/>
                  </a:lnTo>
                  <a:cubicBezTo>
                    <a:pt x="982" y="15795"/>
                    <a:pt x="891" y="15864"/>
                    <a:pt x="776" y="15955"/>
                  </a:cubicBezTo>
                  <a:cubicBezTo>
                    <a:pt x="708" y="16023"/>
                    <a:pt x="640" y="16069"/>
                    <a:pt x="548" y="16138"/>
                  </a:cubicBezTo>
                  <a:lnTo>
                    <a:pt x="434" y="16206"/>
                  </a:lnTo>
                  <a:lnTo>
                    <a:pt x="343" y="16297"/>
                  </a:lnTo>
                  <a:lnTo>
                    <a:pt x="229" y="16389"/>
                  </a:lnTo>
                  <a:lnTo>
                    <a:pt x="206" y="16411"/>
                  </a:lnTo>
                  <a:cubicBezTo>
                    <a:pt x="183" y="16411"/>
                    <a:pt x="160" y="16434"/>
                    <a:pt x="160" y="16434"/>
                  </a:cubicBezTo>
                  <a:cubicBezTo>
                    <a:pt x="115" y="16480"/>
                    <a:pt x="92" y="16503"/>
                    <a:pt x="69" y="16548"/>
                  </a:cubicBezTo>
                  <a:cubicBezTo>
                    <a:pt x="23" y="16594"/>
                    <a:pt x="0" y="16663"/>
                    <a:pt x="23" y="16708"/>
                  </a:cubicBezTo>
                  <a:cubicBezTo>
                    <a:pt x="69" y="16731"/>
                    <a:pt x="115" y="16754"/>
                    <a:pt x="137" y="16799"/>
                  </a:cubicBezTo>
                  <a:cubicBezTo>
                    <a:pt x="160" y="16799"/>
                    <a:pt x="160" y="16822"/>
                    <a:pt x="160" y="16822"/>
                  </a:cubicBezTo>
                  <a:lnTo>
                    <a:pt x="343" y="16822"/>
                  </a:lnTo>
                  <a:cubicBezTo>
                    <a:pt x="388" y="16799"/>
                    <a:pt x="434" y="16777"/>
                    <a:pt x="480" y="16754"/>
                  </a:cubicBezTo>
                  <a:cubicBezTo>
                    <a:pt x="480" y="16868"/>
                    <a:pt x="548" y="16959"/>
                    <a:pt x="685" y="17028"/>
                  </a:cubicBezTo>
                  <a:cubicBezTo>
                    <a:pt x="776" y="17073"/>
                    <a:pt x="868" y="17119"/>
                    <a:pt x="959" y="17165"/>
                  </a:cubicBezTo>
                  <a:cubicBezTo>
                    <a:pt x="1073" y="17210"/>
                    <a:pt x="1187" y="17256"/>
                    <a:pt x="1301" y="17324"/>
                  </a:cubicBezTo>
                  <a:cubicBezTo>
                    <a:pt x="1324" y="17347"/>
                    <a:pt x="1370" y="17370"/>
                    <a:pt x="1416" y="17393"/>
                  </a:cubicBezTo>
                  <a:cubicBezTo>
                    <a:pt x="1438" y="17439"/>
                    <a:pt x="1484" y="17461"/>
                    <a:pt x="1530" y="17484"/>
                  </a:cubicBezTo>
                  <a:cubicBezTo>
                    <a:pt x="1598" y="17530"/>
                    <a:pt x="1689" y="17576"/>
                    <a:pt x="1781" y="17644"/>
                  </a:cubicBezTo>
                  <a:lnTo>
                    <a:pt x="1895" y="17712"/>
                  </a:lnTo>
                  <a:lnTo>
                    <a:pt x="2009" y="17781"/>
                  </a:lnTo>
                  <a:cubicBezTo>
                    <a:pt x="2078" y="17804"/>
                    <a:pt x="2123" y="17849"/>
                    <a:pt x="2192" y="17895"/>
                  </a:cubicBezTo>
                  <a:cubicBezTo>
                    <a:pt x="2329" y="17964"/>
                    <a:pt x="2466" y="18055"/>
                    <a:pt x="2603" y="18123"/>
                  </a:cubicBezTo>
                  <a:cubicBezTo>
                    <a:pt x="2671" y="18146"/>
                    <a:pt x="2739" y="18169"/>
                    <a:pt x="2808" y="18192"/>
                  </a:cubicBezTo>
                  <a:cubicBezTo>
                    <a:pt x="2854" y="18215"/>
                    <a:pt x="2922" y="18237"/>
                    <a:pt x="2991" y="18237"/>
                  </a:cubicBezTo>
                  <a:lnTo>
                    <a:pt x="3036" y="18237"/>
                  </a:lnTo>
                  <a:cubicBezTo>
                    <a:pt x="3105" y="18215"/>
                    <a:pt x="3173" y="18192"/>
                    <a:pt x="3264" y="18146"/>
                  </a:cubicBezTo>
                  <a:cubicBezTo>
                    <a:pt x="3356" y="18100"/>
                    <a:pt x="3424" y="18009"/>
                    <a:pt x="3516" y="17941"/>
                  </a:cubicBezTo>
                  <a:lnTo>
                    <a:pt x="3561" y="17918"/>
                  </a:lnTo>
                  <a:cubicBezTo>
                    <a:pt x="3607" y="17872"/>
                    <a:pt x="3652" y="17827"/>
                    <a:pt x="3721" y="17781"/>
                  </a:cubicBezTo>
                  <a:cubicBezTo>
                    <a:pt x="3767" y="17735"/>
                    <a:pt x="3812" y="17690"/>
                    <a:pt x="3858" y="17644"/>
                  </a:cubicBezTo>
                  <a:cubicBezTo>
                    <a:pt x="3926" y="17576"/>
                    <a:pt x="4018" y="17507"/>
                    <a:pt x="4086" y="17439"/>
                  </a:cubicBezTo>
                  <a:lnTo>
                    <a:pt x="4200" y="17347"/>
                  </a:lnTo>
                  <a:cubicBezTo>
                    <a:pt x="4269" y="17279"/>
                    <a:pt x="4337" y="17210"/>
                    <a:pt x="4406" y="17165"/>
                  </a:cubicBezTo>
                  <a:lnTo>
                    <a:pt x="4497" y="17073"/>
                  </a:lnTo>
                  <a:lnTo>
                    <a:pt x="4543" y="17051"/>
                  </a:lnTo>
                  <a:lnTo>
                    <a:pt x="4565" y="17028"/>
                  </a:lnTo>
                  <a:lnTo>
                    <a:pt x="4565" y="17028"/>
                  </a:lnTo>
                  <a:cubicBezTo>
                    <a:pt x="4360" y="17256"/>
                    <a:pt x="4177" y="17484"/>
                    <a:pt x="3926" y="17712"/>
                  </a:cubicBezTo>
                  <a:cubicBezTo>
                    <a:pt x="3767" y="17849"/>
                    <a:pt x="3607" y="17964"/>
                    <a:pt x="3447" y="18100"/>
                  </a:cubicBezTo>
                  <a:lnTo>
                    <a:pt x="3242" y="18237"/>
                  </a:lnTo>
                  <a:lnTo>
                    <a:pt x="3219" y="18260"/>
                  </a:lnTo>
                  <a:cubicBezTo>
                    <a:pt x="3082" y="18374"/>
                    <a:pt x="2945" y="18466"/>
                    <a:pt x="2831" y="18580"/>
                  </a:cubicBezTo>
                  <a:cubicBezTo>
                    <a:pt x="2694" y="18694"/>
                    <a:pt x="2648" y="18899"/>
                    <a:pt x="2717" y="19059"/>
                  </a:cubicBezTo>
                  <a:cubicBezTo>
                    <a:pt x="2762" y="19128"/>
                    <a:pt x="2785" y="19150"/>
                    <a:pt x="2831" y="19219"/>
                  </a:cubicBezTo>
                  <a:cubicBezTo>
                    <a:pt x="2876" y="19242"/>
                    <a:pt x="2899" y="19265"/>
                    <a:pt x="2922" y="19310"/>
                  </a:cubicBezTo>
                  <a:cubicBezTo>
                    <a:pt x="2968" y="19333"/>
                    <a:pt x="3013" y="19379"/>
                    <a:pt x="3059" y="19402"/>
                  </a:cubicBezTo>
                  <a:cubicBezTo>
                    <a:pt x="3219" y="19493"/>
                    <a:pt x="3379" y="19584"/>
                    <a:pt x="3516" y="19653"/>
                  </a:cubicBezTo>
                  <a:lnTo>
                    <a:pt x="3561" y="19675"/>
                  </a:lnTo>
                  <a:lnTo>
                    <a:pt x="3561" y="19698"/>
                  </a:lnTo>
                  <a:cubicBezTo>
                    <a:pt x="3698" y="19767"/>
                    <a:pt x="3835" y="19835"/>
                    <a:pt x="3995" y="19904"/>
                  </a:cubicBezTo>
                  <a:cubicBezTo>
                    <a:pt x="4292" y="20041"/>
                    <a:pt x="4588" y="20109"/>
                    <a:pt x="4908" y="20178"/>
                  </a:cubicBezTo>
                  <a:cubicBezTo>
                    <a:pt x="5022" y="20200"/>
                    <a:pt x="5136" y="20223"/>
                    <a:pt x="5227" y="20246"/>
                  </a:cubicBezTo>
                  <a:cubicBezTo>
                    <a:pt x="5342" y="20269"/>
                    <a:pt x="5456" y="20292"/>
                    <a:pt x="5570" y="20315"/>
                  </a:cubicBezTo>
                  <a:cubicBezTo>
                    <a:pt x="5752" y="20360"/>
                    <a:pt x="5935" y="20383"/>
                    <a:pt x="6163" y="20406"/>
                  </a:cubicBezTo>
                  <a:lnTo>
                    <a:pt x="6323" y="20406"/>
                  </a:lnTo>
                  <a:cubicBezTo>
                    <a:pt x="6369" y="20474"/>
                    <a:pt x="6437" y="20520"/>
                    <a:pt x="6506" y="20543"/>
                  </a:cubicBezTo>
                  <a:lnTo>
                    <a:pt x="7099" y="20543"/>
                  </a:lnTo>
                  <a:lnTo>
                    <a:pt x="7190" y="20520"/>
                  </a:lnTo>
                  <a:cubicBezTo>
                    <a:pt x="7327" y="20520"/>
                    <a:pt x="7464" y="20520"/>
                    <a:pt x="7601" y="20497"/>
                  </a:cubicBezTo>
                  <a:cubicBezTo>
                    <a:pt x="7989" y="20451"/>
                    <a:pt x="8354" y="20383"/>
                    <a:pt x="8697" y="20315"/>
                  </a:cubicBezTo>
                  <a:cubicBezTo>
                    <a:pt x="8834" y="20269"/>
                    <a:pt x="8971" y="20223"/>
                    <a:pt x="9108" y="20200"/>
                  </a:cubicBezTo>
                  <a:lnTo>
                    <a:pt x="9176" y="20178"/>
                  </a:lnTo>
                  <a:cubicBezTo>
                    <a:pt x="9336" y="20132"/>
                    <a:pt x="9473" y="20086"/>
                    <a:pt x="9633" y="20018"/>
                  </a:cubicBezTo>
                  <a:cubicBezTo>
                    <a:pt x="9678" y="19995"/>
                    <a:pt x="9724" y="19995"/>
                    <a:pt x="9770" y="19972"/>
                  </a:cubicBezTo>
                  <a:cubicBezTo>
                    <a:pt x="9861" y="19949"/>
                    <a:pt x="9929" y="19927"/>
                    <a:pt x="10021" y="19881"/>
                  </a:cubicBezTo>
                  <a:cubicBezTo>
                    <a:pt x="10135" y="19835"/>
                    <a:pt x="10249" y="19790"/>
                    <a:pt x="10386" y="19698"/>
                  </a:cubicBezTo>
                  <a:cubicBezTo>
                    <a:pt x="10454" y="19675"/>
                    <a:pt x="10500" y="19653"/>
                    <a:pt x="10569" y="19630"/>
                  </a:cubicBezTo>
                  <a:cubicBezTo>
                    <a:pt x="10751" y="19538"/>
                    <a:pt x="10911" y="19447"/>
                    <a:pt x="11094" y="19356"/>
                  </a:cubicBezTo>
                  <a:cubicBezTo>
                    <a:pt x="11230" y="19287"/>
                    <a:pt x="11367" y="19196"/>
                    <a:pt x="11504" y="19150"/>
                  </a:cubicBezTo>
                  <a:cubicBezTo>
                    <a:pt x="11618" y="19082"/>
                    <a:pt x="11755" y="19014"/>
                    <a:pt x="11892" y="18922"/>
                  </a:cubicBezTo>
                  <a:lnTo>
                    <a:pt x="12007" y="18831"/>
                  </a:lnTo>
                  <a:cubicBezTo>
                    <a:pt x="12052" y="18831"/>
                    <a:pt x="12075" y="18831"/>
                    <a:pt x="12098" y="18808"/>
                  </a:cubicBezTo>
                  <a:cubicBezTo>
                    <a:pt x="12143" y="18808"/>
                    <a:pt x="12189" y="18762"/>
                    <a:pt x="12258" y="18717"/>
                  </a:cubicBezTo>
                  <a:cubicBezTo>
                    <a:pt x="12326" y="18648"/>
                    <a:pt x="12395" y="18580"/>
                    <a:pt x="12463" y="18534"/>
                  </a:cubicBezTo>
                  <a:lnTo>
                    <a:pt x="12509" y="18489"/>
                  </a:lnTo>
                  <a:lnTo>
                    <a:pt x="12532" y="18466"/>
                  </a:lnTo>
                  <a:lnTo>
                    <a:pt x="12577" y="18443"/>
                  </a:lnTo>
                  <a:lnTo>
                    <a:pt x="12600" y="18420"/>
                  </a:lnTo>
                  <a:cubicBezTo>
                    <a:pt x="12714" y="18329"/>
                    <a:pt x="12828" y="18215"/>
                    <a:pt x="12942" y="18123"/>
                  </a:cubicBezTo>
                  <a:lnTo>
                    <a:pt x="13011" y="18078"/>
                  </a:lnTo>
                  <a:cubicBezTo>
                    <a:pt x="13079" y="18009"/>
                    <a:pt x="13148" y="17964"/>
                    <a:pt x="13216" y="17895"/>
                  </a:cubicBezTo>
                  <a:cubicBezTo>
                    <a:pt x="13399" y="17735"/>
                    <a:pt x="13604" y="17576"/>
                    <a:pt x="13787" y="17393"/>
                  </a:cubicBezTo>
                  <a:cubicBezTo>
                    <a:pt x="14038" y="17142"/>
                    <a:pt x="14243" y="16936"/>
                    <a:pt x="14449" y="16708"/>
                  </a:cubicBezTo>
                  <a:cubicBezTo>
                    <a:pt x="14654" y="16457"/>
                    <a:pt x="14860" y="16206"/>
                    <a:pt x="15019" y="15955"/>
                  </a:cubicBezTo>
                  <a:lnTo>
                    <a:pt x="15088" y="15864"/>
                  </a:lnTo>
                  <a:cubicBezTo>
                    <a:pt x="15156" y="15749"/>
                    <a:pt x="15248" y="15635"/>
                    <a:pt x="15316" y="15521"/>
                  </a:cubicBezTo>
                  <a:lnTo>
                    <a:pt x="15453" y="15293"/>
                  </a:lnTo>
                  <a:cubicBezTo>
                    <a:pt x="15499" y="15225"/>
                    <a:pt x="15522" y="15156"/>
                    <a:pt x="15567" y="15088"/>
                  </a:cubicBezTo>
                  <a:cubicBezTo>
                    <a:pt x="15750" y="14814"/>
                    <a:pt x="15887" y="14517"/>
                    <a:pt x="16047" y="14220"/>
                  </a:cubicBezTo>
                  <a:cubicBezTo>
                    <a:pt x="16092" y="14129"/>
                    <a:pt x="16138" y="14060"/>
                    <a:pt x="16184" y="13969"/>
                  </a:cubicBezTo>
                  <a:cubicBezTo>
                    <a:pt x="16206" y="13901"/>
                    <a:pt x="16252" y="13855"/>
                    <a:pt x="16275" y="13787"/>
                  </a:cubicBezTo>
                  <a:cubicBezTo>
                    <a:pt x="16343" y="13650"/>
                    <a:pt x="16435" y="13513"/>
                    <a:pt x="16503" y="13376"/>
                  </a:cubicBezTo>
                  <a:cubicBezTo>
                    <a:pt x="16640" y="13079"/>
                    <a:pt x="16800" y="12782"/>
                    <a:pt x="16937" y="12485"/>
                  </a:cubicBezTo>
                  <a:lnTo>
                    <a:pt x="17028" y="12303"/>
                  </a:lnTo>
                  <a:lnTo>
                    <a:pt x="17165" y="12029"/>
                  </a:lnTo>
                  <a:cubicBezTo>
                    <a:pt x="17211" y="11938"/>
                    <a:pt x="17256" y="11824"/>
                    <a:pt x="17325" y="11732"/>
                  </a:cubicBezTo>
                  <a:lnTo>
                    <a:pt x="17393" y="11595"/>
                  </a:lnTo>
                  <a:lnTo>
                    <a:pt x="17462" y="11458"/>
                  </a:lnTo>
                  <a:cubicBezTo>
                    <a:pt x="17507" y="11367"/>
                    <a:pt x="17576" y="11276"/>
                    <a:pt x="17622" y="11184"/>
                  </a:cubicBezTo>
                  <a:lnTo>
                    <a:pt x="17713" y="11047"/>
                  </a:lnTo>
                  <a:lnTo>
                    <a:pt x="17850" y="10774"/>
                  </a:lnTo>
                  <a:cubicBezTo>
                    <a:pt x="18010" y="10523"/>
                    <a:pt x="18169" y="10249"/>
                    <a:pt x="18329" y="9929"/>
                  </a:cubicBezTo>
                  <a:cubicBezTo>
                    <a:pt x="18489" y="9609"/>
                    <a:pt x="18626" y="9290"/>
                    <a:pt x="18763" y="9016"/>
                  </a:cubicBezTo>
                  <a:lnTo>
                    <a:pt x="18900" y="8696"/>
                  </a:lnTo>
                  <a:cubicBezTo>
                    <a:pt x="18945" y="8560"/>
                    <a:pt x="19014" y="8423"/>
                    <a:pt x="19082" y="8286"/>
                  </a:cubicBezTo>
                  <a:cubicBezTo>
                    <a:pt x="19128" y="8149"/>
                    <a:pt x="19196" y="8035"/>
                    <a:pt x="19242" y="7898"/>
                  </a:cubicBezTo>
                  <a:cubicBezTo>
                    <a:pt x="19288" y="7806"/>
                    <a:pt x="19311" y="7715"/>
                    <a:pt x="19333" y="7624"/>
                  </a:cubicBezTo>
                  <a:lnTo>
                    <a:pt x="19402" y="7464"/>
                  </a:lnTo>
                  <a:cubicBezTo>
                    <a:pt x="19470" y="7304"/>
                    <a:pt x="19539" y="7122"/>
                    <a:pt x="19607" y="6962"/>
                  </a:cubicBezTo>
                  <a:cubicBezTo>
                    <a:pt x="19653" y="6870"/>
                    <a:pt x="19699" y="6756"/>
                    <a:pt x="19744" y="6665"/>
                  </a:cubicBezTo>
                  <a:cubicBezTo>
                    <a:pt x="19790" y="6528"/>
                    <a:pt x="19836" y="6391"/>
                    <a:pt x="19881" y="6254"/>
                  </a:cubicBezTo>
                  <a:cubicBezTo>
                    <a:pt x="19904" y="6209"/>
                    <a:pt x="19904" y="6140"/>
                    <a:pt x="19927" y="6094"/>
                  </a:cubicBezTo>
                  <a:cubicBezTo>
                    <a:pt x="19950" y="6003"/>
                    <a:pt x="19973" y="5935"/>
                    <a:pt x="19995" y="5843"/>
                  </a:cubicBezTo>
                  <a:lnTo>
                    <a:pt x="20018" y="5798"/>
                  </a:lnTo>
                  <a:cubicBezTo>
                    <a:pt x="20041" y="5752"/>
                    <a:pt x="20041" y="5684"/>
                    <a:pt x="20018" y="5638"/>
                  </a:cubicBezTo>
                  <a:lnTo>
                    <a:pt x="20041" y="5592"/>
                  </a:lnTo>
                  <a:lnTo>
                    <a:pt x="20041" y="5524"/>
                  </a:lnTo>
                  <a:cubicBezTo>
                    <a:pt x="20155" y="5318"/>
                    <a:pt x="20224" y="5090"/>
                    <a:pt x="20269" y="4930"/>
                  </a:cubicBezTo>
                  <a:cubicBezTo>
                    <a:pt x="20383" y="4634"/>
                    <a:pt x="20498" y="4314"/>
                    <a:pt x="20589" y="3972"/>
                  </a:cubicBezTo>
                  <a:lnTo>
                    <a:pt x="20612" y="3858"/>
                  </a:lnTo>
                  <a:cubicBezTo>
                    <a:pt x="20703" y="3584"/>
                    <a:pt x="20771" y="3287"/>
                    <a:pt x="20840" y="2990"/>
                  </a:cubicBezTo>
                  <a:cubicBezTo>
                    <a:pt x="20908" y="2671"/>
                    <a:pt x="20954" y="2351"/>
                    <a:pt x="20977" y="2077"/>
                  </a:cubicBezTo>
                  <a:cubicBezTo>
                    <a:pt x="21000" y="1780"/>
                    <a:pt x="21023" y="1461"/>
                    <a:pt x="21045" y="1164"/>
                  </a:cubicBezTo>
                  <a:lnTo>
                    <a:pt x="21045" y="1118"/>
                  </a:lnTo>
                  <a:lnTo>
                    <a:pt x="21068" y="890"/>
                  </a:lnTo>
                  <a:lnTo>
                    <a:pt x="21091" y="685"/>
                  </a:lnTo>
                  <a:cubicBezTo>
                    <a:pt x="21091" y="525"/>
                    <a:pt x="21114" y="365"/>
                    <a:pt x="21137" y="228"/>
                  </a:cubicBezTo>
                  <a:cubicBezTo>
                    <a:pt x="21159" y="114"/>
                    <a:pt x="21091" y="23"/>
                    <a:pt x="21000"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8"/>
            <p:cNvSpPr/>
            <p:nvPr/>
          </p:nvSpPr>
          <p:spPr>
            <a:xfrm>
              <a:off x="5935210" y="2430948"/>
              <a:ext cx="84347" cy="44300"/>
            </a:xfrm>
            <a:custGeom>
              <a:avLst/>
              <a:gdLst/>
              <a:ahLst/>
              <a:cxnLst/>
              <a:rect l="l" t="t" r="r" b="b"/>
              <a:pathLst>
                <a:path w="3014" h="1583" extrusionOk="0">
                  <a:moveTo>
                    <a:pt x="251" y="1"/>
                  </a:moveTo>
                  <a:cubicBezTo>
                    <a:pt x="183" y="1"/>
                    <a:pt x="137" y="24"/>
                    <a:pt x="92" y="69"/>
                  </a:cubicBezTo>
                  <a:cubicBezTo>
                    <a:pt x="46" y="115"/>
                    <a:pt x="0" y="183"/>
                    <a:pt x="0" y="229"/>
                  </a:cubicBezTo>
                  <a:cubicBezTo>
                    <a:pt x="0" y="298"/>
                    <a:pt x="23" y="343"/>
                    <a:pt x="69" y="412"/>
                  </a:cubicBezTo>
                  <a:cubicBezTo>
                    <a:pt x="69" y="412"/>
                    <a:pt x="69" y="435"/>
                    <a:pt x="92" y="457"/>
                  </a:cubicBezTo>
                  <a:cubicBezTo>
                    <a:pt x="114" y="503"/>
                    <a:pt x="160" y="572"/>
                    <a:pt x="206" y="617"/>
                  </a:cubicBezTo>
                  <a:cubicBezTo>
                    <a:pt x="206" y="686"/>
                    <a:pt x="228" y="754"/>
                    <a:pt x="297" y="800"/>
                  </a:cubicBezTo>
                  <a:cubicBezTo>
                    <a:pt x="320" y="823"/>
                    <a:pt x="365" y="868"/>
                    <a:pt x="411" y="891"/>
                  </a:cubicBezTo>
                  <a:cubicBezTo>
                    <a:pt x="502" y="960"/>
                    <a:pt x="571" y="1028"/>
                    <a:pt x="639" y="1097"/>
                  </a:cubicBezTo>
                  <a:cubicBezTo>
                    <a:pt x="753" y="1165"/>
                    <a:pt x="845" y="1256"/>
                    <a:pt x="959" y="1325"/>
                  </a:cubicBezTo>
                  <a:cubicBezTo>
                    <a:pt x="1027" y="1370"/>
                    <a:pt x="1119" y="1416"/>
                    <a:pt x="1210" y="1439"/>
                  </a:cubicBezTo>
                  <a:cubicBezTo>
                    <a:pt x="1256" y="1462"/>
                    <a:pt x="1324" y="1485"/>
                    <a:pt x="1370" y="1507"/>
                  </a:cubicBezTo>
                  <a:cubicBezTo>
                    <a:pt x="1544" y="1561"/>
                    <a:pt x="1710" y="1583"/>
                    <a:pt x="1877" y="1583"/>
                  </a:cubicBezTo>
                  <a:cubicBezTo>
                    <a:pt x="1995" y="1583"/>
                    <a:pt x="2114" y="1572"/>
                    <a:pt x="2237" y="1553"/>
                  </a:cubicBezTo>
                  <a:cubicBezTo>
                    <a:pt x="2328" y="1553"/>
                    <a:pt x="2397" y="1530"/>
                    <a:pt x="2465" y="1507"/>
                  </a:cubicBezTo>
                  <a:lnTo>
                    <a:pt x="2534" y="1507"/>
                  </a:lnTo>
                  <a:cubicBezTo>
                    <a:pt x="2579" y="1485"/>
                    <a:pt x="2625" y="1485"/>
                    <a:pt x="2671" y="1462"/>
                  </a:cubicBezTo>
                  <a:cubicBezTo>
                    <a:pt x="2716" y="1462"/>
                    <a:pt x="2785" y="1439"/>
                    <a:pt x="2831" y="1416"/>
                  </a:cubicBezTo>
                  <a:cubicBezTo>
                    <a:pt x="2876" y="1393"/>
                    <a:pt x="2922" y="1348"/>
                    <a:pt x="2945" y="1302"/>
                  </a:cubicBezTo>
                  <a:cubicBezTo>
                    <a:pt x="2968" y="1256"/>
                    <a:pt x="2990" y="1211"/>
                    <a:pt x="2990" y="1165"/>
                  </a:cubicBezTo>
                  <a:cubicBezTo>
                    <a:pt x="3013" y="1005"/>
                    <a:pt x="2922" y="891"/>
                    <a:pt x="2785" y="845"/>
                  </a:cubicBezTo>
                  <a:cubicBezTo>
                    <a:pt x="2751" y="832"/>
                    <a:pt x="2714" y="827"/>
                    <a:pt x="2675" y="827"/>
                  </a:cubicBezTo>
                  <a:cubicBezTo>
                    <a:pt x="2581" y="827"/>
                    <a:pt x="2478" y="859"/>
                    <a:pt x="2397" y="891"/>
                  </a:cubicBezTo>
                  <a:cubicBezTo>
                    <a:pt x="2260" y="914"/>
                    <a:pt x="2100" y="937"/>
                    <a:pt x="1963" y="960"/>
                  </a:cubicBezTo>
                  <a:cubicBezTo>
                    <a:pt x="1826" y="960"/>
                    <a:pt x="1689" y="960"/>
                    <a:pt x="1575" y="937"/>
                  </a:cubicBezTo>
                  <a:cubicBezTo>
                    <a:pt x="1461" y="914"/>
                    <a:pt x="1347" y="868"/>
                    <a:pt x="1233" y="823"/>
                  </a:cubicBezTo>
                  <a:cubicBezTo>
                    <a:pt x="1164" y="777"/>
                    <a:pt x="1073" y="708"/>
                    <a:pt x="982" y="663"/>
                  </a:cubicBezTo>
                  <a:cubicBezTo>
                    <a:pt x="890" y="594"/>
                    <a:pt x="799" y="549"/>
                    <a:pt x="708" y="480"/>
                  </a:cubicBezTo>
                  <a:cubicBezTo>
                    <a:pt x="685" y="435"/>
                    <a:pt x="639" y="412"/>
                    <a:pt x="616" y="366"/>
                  </a:cubicBezTo>
                  <a:cubicBezTo>
                    <a:pt x="571" y="320"/>
                    <a:pt x="548" y="298"/>
                    <a:pt x="525" y="252"/>
                  </a:cubicBezTo>
                  <a:lnTo>
                    <a:pt x="525" y="252"/>
                  </a:lnTo>
                  <a:cubicBezTo>
                    <a:pt x="525" y="252"/>
                    <a:pt x="548" y="275"/>
                    <a:pt x="548" y="275"/>
                  </a:cubicBezTo>
                  <a:cubicBezTo>
                    <a:pt x="502" y="229"/>
                    <a:pt x="457" y="161"/>
                    <a:pt x="434" y="92"/>
                  </a:cubicBezTo>
                  <a:cubicBezTo>
                    <a:pt x="388" y="47"/>
                    <a:pt x="320" y="24"/>
                    <a:pt x="251" y="24"/>
                  </a:cubicBezTo>
                  <a:cubicBezTo>
                    <a:pt x="251" y="24"/>
                    <a:pt x="251" y="1"/>
                    <a:pt x="251"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8"/>
            <p:cNvSpPr/>
            <p:nvPr/>
          </p:nvSpPr>
          <p:spPr>
            <a:xfrm>
              <a:off x="5939044" y="2377301"/>
              <a:ext cx="86250" cy="50149"/>
            </a:xfrm>
            <a:custGeom>
              <a:avLst/>
              <a:gdLst/>
              <a:ahLst/>
              <a:cxnLst/>
              <a:rect l="l" t="t" r="r" b="b"/>
              <a:pathLst>
                <a:path w="3082" h="1792" extrusionOk="0">
                  <a:moveTo>
                    <a:pt x="228" y="1"/>
                  </a:moveTo>
                  <a:cubicBezTo>
                    <a:pt x="206" y="1"/>
                    <a:pt x="183" y="1"/>
                    <a:pt x="137" y="23"/>
                  </a:cubicBezTo>
                  <a:cubicBezTo>
                    <a:pt x="46" y="69"/>
                    <a:pt x="0" y="206"/>
                    <a:pt x="46" y="297"/>
                  </a:cubicBezTo>
                  <a:cubicBezTo>
                    <a:pt x="69" y="343"/>
                    <a:pt x="69" y="366"/>
                    <a:pt x="91" y="389"/>
                  </a:cubicBezTo>
                  <a:cubicBezTo>
                    <a:pt x="23" y="457"/>
                    <a:pt x="0" y="548"/>
                    <a:pt x="46" y="617"/>
                  </a:cubicBezTo>
                  <a:cubicBezTo>
                    <a:pt x="91" y="731"/>
                    <a:pt x="160" y="822"/>
                    <a:pt x="228" y="914"/>
                  </a:cubicBezTo>
                  <a:cubicBezTo>
                    <a:pt x="297" y="1028"/>
                    <a:pt x="411" y="1119"/>
                    <a:pt x="502" y="1210"/>
                  </a:cubicBezTo>
                  <a:cubicBezTo>
                    <a:pt x="571" y="1256"/>
                    <a:pt x="639" y="1279"/>
                    <a:pt x="708" y="1324"/>
                  </a:cubicBezTo>
                  <a:cubicBezTo>
                    <a:pt x="753" y="1347"/>
                    <a:pt x="799" y="1370"/>
                    <a:pt x="868" y="1393"/>
                  </a:cubicBezTo>
                  <a:cubicBezTo>
                    <a:pt x="959" y="1439"/>
                    <a:pt x="1050" y="1484"/>
                    <a:pt x="1164" y="1530"/>
                  </a:cubicBezTo>
                  <a:cubicBezTo>
                    <a:pt x="1187" y="1530"/>
                    <a:pt x="1210" y="1553"/>
                    <a:pt x="1233" y="1553"/>
                  </a:cubicBezTo>
                  <a:cubicBezTo>
                    <a:pt x="1256" y="1553"/>
                    <a:pt x="1278" y="1576"/>
                    <a:pt x="1301" y="1576"/>
                  </a:cubicBezTo>
                  <a:cubicBezTo>
                    <a:pt x="1438" y="1621"/>
                    <a:pt x="1575" y="1667"/>
                    <a:pt x="1712" y="1712"/>
                  </a:cubicBezTo>
                  <a:cubicBezTo>
                    <a:pt x="1872" y="1735"/>
                    <a:pt x="2032" y="1781"/>
                    <a:pt x="2191" y="1781"/>
                  </a:cubicBezTo>
                  <a:cubicBezTo>
                    <a:pt x="2237" y="1789"/>
                    <a:pt x="2283" y="1791"/>
                    <a:pt x="2328" y="1791"/>
                  </a:cubicBezTo>
                  <a:cubicBezTo>
                    <a:pt x="2417" y="1791"/>
                    <a:pt x="2503" y="1781"/>
                    <a:pt x="2579" y="1781"/>
                  </a:cubicBezTo>
                  <a:cubicBezTo>
                    <a:pt x="2625" y="1781"/>
                    <a:pt x="2671" y="1781"/>
                    <a:pt x="2716" y="1758"/>
                  </a:cubicBezTo>
                  <a:cubicBezTo>
                    <a:pt x="2785" y="1758"/>
                    <a:pt x="2853" y="1735"/>
                    <a:pt x="2899" y="1712"/>
                  </a:cubicBezTo>
                  <a:cubicBezTo>
                    <a:pt x="2945" y="1690"/>
                    <a:pt x="2990" y="1644"/>
                    <a:pt x="3036" y="1598"/>
                  </a:cubicBezTo>
                  <a:cubicBezTo>
                    <a:pt x="3082" y="1530"/>
                    <a:pt x="3082" y="1461"/>
                    <a:pt x="3082" y="1370"/>
                  </a:cubicBezTo>
                  <a:cubicBezTo>
                    <a:pt x="3059" y="1302"/>
                    <a:pt x="3013" y="1210"/>
                    <a:pt x="2945" y="1165"/>
                  </a:cubicBezTo>
                  <a:cubicBezTo>
                    <a:pt x="2876" y="1142"/>
                    <a:pt x="2831" y="1119"/>
                    <a:pt x="2762" y="1119"/>
                  </a:cubicBezTo>
                  <a:lnTo>
                    <a:pt x="2648" y="1119"/>
                  </a:lnTo>
                  <a:cubicBezTo>
                    <a:pt x="2625" y="1119"/>
                    <a:pt x="2602" y="1142"/>
                    <a:pt x="2557" y="1142"/>
                  </a:cubicBezTo>
                  <a:cubicBezTo>
                    <a:pt x="2534" y="1142"/>
                    <a:pt x="2511" y="1142"/>
                    <a:pt x="2488" y="1165"/>
                  </a:cubicBezTo>
                  <a:lnTo>
                    <a:pt x="2169" y="1165"/>
                  </a:lnTo>
                  <a:cubicBezTo>
                    <a:pt x="2032" y="1142"/>
                    <a:pt x="1917" y="1142"/>
                    <a:pt x="1803" y="1119"/>
                  </a:cubicBezTo>
                  <a:cubicBezTo>
                    <a:pt x="1621" y="1073"/>
                    <a:pt x="1438" y="1005"/>
                    <a:pt x="1256" y="936"/>
                  </a:cubicBezTo>
                  <a:cubicBezTo>
                    <a:pt x="1119" y="845"/>
                    <a:pt x="959" y="754"/>
                    <a:pt x="822" y="640"/>
                  </a:cubicBezTo>
                  <a:cubicBezTo>
                    <a:pt x="731" y="548"/>
                    <a:pt x="616" y="434"/>
                    <a:pt x="525" y="320"/>
                  </a:cubicBezTo>
                  <a:cubicBezTo>
                    <a:pt x="502" y="252"/>
                    <a:pt x="457" y="183"/>
                    <a:pt x="434" y="115"/>
                  </a:cubicBezTo>
                  <a:cubicBezTo>
                    <a:pt x="388" y="46"/>
                    <a:pt x="320" y="1"/>
                    <a:pt x="228"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8"/>
            <p:cNvSpPr/>
            <p:nvPr/>
          </p:nvSpPr>
          <p:spPr>
            <a:xfrm>
              <a:off x="5945425" y="2334512"/>
              <a:ext cx="91371" cy="45364"/>
            </a:xfrm>
            <a:custGeom>
              <a:avLst/>
              <a:gdLst/>
              <a:ahLst/>
              <a:cxnLst/>
              <a:rect l="l" t="t" r="r" b="b"/>
              <a:pathLst>
                <a:path w="3265" h="1621" extrusionOk="0">
                  <a:moveTo>
                    <a:pt x="251" y="0"/>
                  </a:moveTo>
                  <a:cubicBezTo>
                    <a:pt x="229" y="0"/>
                    <a:pt x="183" y="0"/>
                    <a:pt x="160" y="23"/>
                  </a:cubicBezTo>
                  <a:cubicBezTo>
                    <a:pt x="46" y="69"/>
                    <a:pt x="0" y="206"/>
                    <a:pt x="46" y="320"/>
                  </a:cubicBezTo>
                  <a:cubicBezTo>
                    <a:pt x="115" y="457"/>
                    <a:pt x="183" y="594"/>
                    <a:pt x="274" y="708"/>
                  </a:cubicBezTo>
                  <a:cubicBezTo>
                    <a:pt x="388" y="845"/>
                    <a:pt x="525" y="959"/>
                    <a:pt x="662" y="1050"/>
                  </a:cubicBezTo>
                  <a:cubicBezTo>
                    <a:pt x="776" y="1164"/>
                    <a:pt x="913" y="1256"/>
                    <a:pt x="1073" y="1324"/>
                  </a:cubicBezTo>
                  <a:cubicBezTo>
                    <a:pt x="1187" y="1393"/>
                    <a:pt x="1324" y="1438"/>
                    <a:pt x="1461" y="1484"/>
                  </a:cubicBezTo>
                  <a:cubicBezTo>
                    <a:pt x="1621" y="1530"/>
                    <a:pt x="1781" y="1575"/>
                    <a:pt x="1941" y="1598"/>
                  </a:cubicBezTo>
                  <a:cubicBezTo>
                    <a:pt x="2078" y="1621"/>
                    <a:pt x="2214" y="1621"/>
                    <a:pt x="2351" y="1621"/>
                  </a:cubicBezTo>
                  <a:cubicBezTo>
                    <a:pt x="2466" y="1598"/>
                    <a:pt x="2603" y="1598"/>
                    <a:pt x="2739" y="1552"/>
                  </a:cubicBezTo>
                  <a:cubicBezTo>
                    <a:pt x="2808" y="1552"/>
                    <a:pt x="2876" y="1530"/>
                    <a:pt x="2945" y="1484"/>
                  </a:cubicBezTo>
                  <a:cubicBezTo>
                    <a:pt x="2991" y="1461"/>
                    <a:pt x="3013" y="1438"/>
                    <a:pt x="3059" y="1415"/>
                  </a:cubicBezTo>
                  <a:lnTo>
                    <a:pt x="3082" y="1415"/>
                  </a:lnTo>
                  <a:cubicBezTo>
                    <a:pt x="3196" y="1347"/>
                    <a:pt x="3264" y="1233"/>
                    <a:pt x="3242" y="1096"/>
                  </a:cubicBezTo>
                  <a:cubicBezTo>
                    <a:pt x="3219" y="1027"/>
                    <a:pt x="3173" y="959"/>
                    <a:pt x="3105" y="913"/>
                  </a:cubicBezTo>
                  <a:cubicBezTo>
                    <a:pt x="3065" y="887"/>
                    <a:pt x="3032" y="875"/>
                    <a:pt x="2994" y="875"/>
                  </a:cubicBezTo>
                  <a:cubicBezTo>
                    <a:pt x="2967" y="875"/>
                    <a:pt x="2937" y="881"/>
                    <a:pt x="2899" y="890"/>
                  </a:cubicBezTo>
                  <a:lnTo>
                    <a:pt x="2739" y="890"/>
                  </a:lnTo>
                  <a:cubicBezTo>
                    <a:pt x="2694" y="913"/>
                    <a:pt x="2648" y="936"/>
                    <a:pt x="2603" y="936"/>
                  </a:cubicBezTo>
                  <a:cubicBezTo>
                    <a:pt x="2488" y="959"/>
                    <a:pt x="2374" y="982"/>
                    <a:pt x="2283" y="982"/>
                  </a:cubicBezTo>
                  <a:cubicBezTo>
                    <a:pt x="2234" y="988"/>
                    <a:pt x="2185" y="991"/>
                    <a:pt x="2136" y="991"/>
                  </a:cubicBezTo>
                  <a:cubicBezTo>
                    <a:pt x="2002" y="991"/>
                    <a:pt x="1869" y="970"/>
                    <a:pt x="1735" y="936"/>
                  </a:cubicBezTo>
                  <a:cubicBezTo>
                    <a:pt x="1553" y="890"/>
                    <a:pt x="1347" y="845"/>
                    <a:pt x="1165" y="754"/>
                  </a:cubicBezTo>
                  <a:cubicBezTo>
                    <a:pt x="1005" y="662"/>
                    <a:pt x="822" y="548"/>
                    <a:pt x="685" y="434"/>
                  </a:cubicBezTo>
                  <a:cubicBezTo>
                    <a:pt x="640" y="388"/>
                    <a:pt x="594" y="320"/>
                    <a:pt x="548" y="274"/>
                  </a:cubicBezTo>
                  <a:cubicBezTo>
                    <a:pt x="525" y="229"/>
                    <a:pt x="503" y="183"/>
                    <a:pt x="480" y="114"/>
                  </a:cubicBezTo>
                  <a:cubicBezTo>
                    <a:pt x="434" y="46"/>
                    <a:pt x="343" y="0"/>
                    <a:pt x="251" y="0"/>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8"/>
            <p:cNvSpPr/>
            <p:nvPr/>
          </p:nvSpPr>
          <p:spPr>
            <a:xfrm>
              <a:off x="5945425" y="2445640"/>
              <a:ext cx="65821" cy="20317"/>
            </a:xfrm>
            <a:custGeom>
              <a:avLst/>
              <a:gdLst/>
              <a:ahLst/>
              <a:cxnLst/>
              <a:rect l="l" t="t" r="r" b="b"/>
              <a:pathLst>
                <a:path w="2352" h="726" extrusionOk="0">
                  <a:moveTo>
                    <a:pt x="92" y="1"/>
                  </a:moveTo>
                  <a:cubicBezTo>
                    <a:pt x="69" y="1"/>
                    <a:pt x="69" y="1"/>
                    <a:pt x="46" y="24"/>
                  </a:cubicBezTo>
                  <a:cubicBezTo>
                    <a:pt x="0" y="47"/>
                    <a:pt x="0" y="92"/>
                    <a:pt x="23" y="138"/>
                  </a:cubicBezTo>
                  <a:cubicBezTo>
                    <a:pt x="69" y="183"/>
                    <a:pt x="115" y="229"/>
                    <a:pt x="160" y="275"/>
                  </a:cubicBezTo>
                  <a:cubicBezTo>
                    <a:pt x="229" y="320"/>
                    <a:pt x="274" y="366"/>
                    <a:pt x="320" y="389"/>
                  </a:cubicBezTo>
                  <a:cubicBezTo>
                    <a:pt x="366" y="412"/>
                    <a:pt x="388" y="435"/>
                    <a:pt x="411" y="457"/>
                  </a:cubicBezTo>
                  <a:cubicBezTo>
                    <a:pt x="480" y="503"/>
                    <a:pt x="548" y="549"/>
                    <a:pt x="617" y="572"/>
                  </a:cubicBezTo>
                  <a:cubicBezTo>
                    <a:pt x="776" y="663"/>
                    <a:pt x="936" y="686"/>
                    <a:pt x="1096" y="708"/>
                  </a:cubicBezTo>
                  <a:cubicBezTo>
                    <a:pt x="1187" y="720"/>
                    <a:pt x="1284" y="726"/>
                    <a:pt x="1381" y="726"/>
                  </a:cubicBezTo>
                  <a:cubicBezTo>
                    <a:pt x="1478" y="726"/>
                    <a:pt x="1575" y="720"/>
                    <a:pt x="1667" y="708"/>
                  </a:cubicBezTo>
                  <a:lnTo>
                    <a:pt x="1758" y="708"/>
                  </a:lnTo>
                  <a:cubicBezTo>
                    <a:pt x="1804" y="708"/>
                    <a:pt x="1849" y="686"/>
                    <a:pt x="1872" y="686"/>
                  </a:cubicBezTo>
                  <a:cubicBezTo>
                    <a:pt x="1941" y="686"/>
                    <a:pt x="1986" y="663"/>
                    <a:pt x="2055" y="663"/>
                  </a:cubicBezTo>
                  <a:cubicBezTo>
                    <a:pt x="2146" y="640"/>
                    <a:pt x="2214" y="594"/>
                    <a:pt x="2306" y="572"/>
                  </a:cubicBezTo>
                  <a:cubicBezTo>
                    <a:pt x="2306" y="572"/>
                    <a:pt x="2329" y="549"/>
                    <a:pt x="2329" y="526"/>
                  </a:cubicBezTo>
                  <a:cubicBezTo>
                    <a:pt x="2351" y="503"/>
                    <a:pt x="2351" y="480"/>
                    <a:pt x="2329" y="457"/>
                  </a:cubicBezTo>
                  <a:cubicBezTo>
                    <a:pt x="2329" y="435"/>
                    <a:pt x="2306" y="435"/>
                    <a:pt x="2283" y="412"/>
                  </a:cubicBezTo>
                  <a:cubicBezTo>
                    <a:pt x="2260" y="412"/>
                    <a:pt x="2237" y="412"/>
                    <a:pt x="2214" y="435"/>
                  </a:cubicBezTo>
                  <a:cubicBezTo>
                    <a:pt x="2169" y="435"/>
                    <a:pt x="2123" y="457"/>
                    <a:pt x="2078" y="480"/>
                  </a:cubicBezTo>
                  <a:lnTo>
                    <a:pt x="2100" y="480"/>
                  </a:lnTo>
                  <a:cubicBezTo>
                    <a:pt x="2032" y="480"/>
                    <a:pt x="1986" y="503"/>
                    <a:pt x="1918" y="526"/>
                  </a:cubicBezTo>
                  <a:lnTo>
                    <a:pt x="1826" y="526"/>
                  </a:lnTo>
                  <a:cubicBezTo>
                    <a:pt x="1758" y="549"/>
                    <a:pt x="1712" y="549"/>
                    <a:pt x="1667" y="549"/>
                  </a:cubicBezTo>
                  <a:lnTo>
                    <a:pt x="1461" y="549"/>
                  </a:lnTo>
                  <a:cubicBezTo>
                    <a:pt x="1416" y="572"/>
                    <a:pt x="1370" y="572"/>
                    <a:pt x="1324" y="572"/>
                  </a:cubicBezTo>
                  <a:cubicBezTo>
                    <a:pt x="1233" y="572"/>
                    <a:pt x="1119" y="549"/>
                    <a:pt x="1005" y="526"/>
                  </a:cubicBezTo>
                  <a:cubicBezTo>
                    <a:pt x="959" y="526"/>
                    <a:pt x="913" y="503"/>
                    <a:pt x="868" y="503"/>
                  </a:cubicBezTo>
                  <a:cubicBezTo>
                    <a:pt x="799" y="480"/>
                    <a:pt x="754" y="457"/>
                    <a:pt x="685" y="435"/>
                  </a:cubicBezTo>
                  <a:cubicBezTo>
                    <a:pt x="548" y="366"/>
                    <a:pt x="411" y="275"/>
                    <a:pt x="297" y="161"/>
                  </a:cubicBezTo>
                  <a:cubicBezTo>
                    <a:pt x="251" y="115"/>
                    <a:pt x="206" y="69"/>
                    <a:pt x="160" y="24"/>
                  </a:cubicBezTo>
                  <a:cubicBezTo>
                    <a:pt x="137" y="1"/>
                    <a:pt x="115" y="1"/>
                    <a:pt x="92" y="1"/>
                  </a:cubicBezTo>
                  <a:close/>
                </a:path>
              </a:pathLst>
            </a:custGeom>
            <a:solidFill>
              <a:srgbClr val="454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8"/>
            <p:cNvSpPr/>
            <p:nvPr/>
          </p:nvSpPr>
          <p:spPr>
            <a:xfrm>
              <a:off x="7008967" y="1811360"/>
              <a:ext cx="79869" cy="30672"/>
            </a:xfrm>
            <a:custGeom>
              <a:avLst/>
              <a:gdLst/>
              <a:ahLst/>
              <a:cxnLst/>
              <a:rect l="l" t="t" r="r" b="b"/>
              <a:pathLst>
                <a:path w="2854" h="1096" extrusionOk="0">
                  <a:moveTo>
                    <a:pt x="2420" y="0"/>
                  </a:moveTo>
                  <a:cubicBezTo>
                    <a:pt x="2374" y="0"/>
                    <a:pt x="2329" y="23"/>
                    <a:pt x="2283" y="23"/>
                  </a:cubicBezTo>
                  <a:cubicBezTo>
                    <a:pt x="2215" y="46"/>
                    <a:pt x="2146" y="69"/>
                    <a:pt x="2055" y="115"/>
                  </a:cubicBezTo>
                  <a:cubicBezTo>
                    <a:pt x="1986" y="137"/>
                    <a:pt x="1918" y="183"/>
                    <a:pt x="1849" y="206"/>
                  </a:cubicBezTo>
                  <a:cubicBezTo>
                    <a:pt x="1735" y="274"/>
                    <a:pt x="1598" y="297"/>
                    <a:pt x="1461" y="343"/>
                  </a:cubicBezTo>
                  <a:cubicBezTo>
                    <a:pt x="1279" y="388"/>
                    <a:pt x="1119" y="411"/>
                    <a:pt x="936" y="434"/>
                  </a:cubicBezTo>
                  <a:cubicBezTo>
                    <a:pt x="914" y="411"/>
                    <a:pt x="891" y="411"/>
                    <a:pt x="891" y="411"/>
                  </a:cubicBezTo>
                  <a:cubicBezTo>
                    <a:pt x="799" y="411"/>
                    <a:pt x="708" y="388"/>
                    <a:pt x="640" y="388"/>
                  </a:cubicBezTo>
                  <a:cubicBezTo>
                    <a:pt x="526" y="366"/>
                    <a:pt x="434" y="366"/>
                    <a:pt x="320" y="366"/>
                  </a:cubicBezTo>
                  <a:cubicBezTo>
                    <a:pt x="115" y="366"/>
                    <a:pt x="1" y="617"/>
                    <a:pt x="69" y="799"/>
                  </a:cubicBezTo>
                  <a:cubicBezTo>
                    <a:pt x="92" y="891"/>
                    <a:pt x="160" y="936"/>
                    <a:pt x="252" y="982"/>
                  </a:cubicBezTo>
                  <a:lnTo>
                    <a:pt x="274" y="982"/>
                  </a:lnTo>
                  <a:cubicBezTo>
                    <a:pt x="274" y="1005"/>
                    <a:pt x="297" y="1005"/>
                    <a:pt x="320" y="1005"/>
                  </a:cubicBezTo>
                  <a:cubicBezTo>
                    <a:pt x="389" y="1028"/>
                    <a:pt x="480" y="1028"/>
                    <a:pt x="571" y="1028"/>
                  </a:cubicBezTo>
                  <a:cubicBezTo>
                    <a:pt x="662" y="1050"/>
                    <a:pt x="754" y="1073"/>
                    <a:pt x="845" y="1073"/>
                  </a:cubicBezTo>
                  <a:cubicBezTo>
                    <a:pt x="1073" y="1096"/>
                    <a:pt x="1302" y="1096"/>
                    <a:pt x="1530" y="1096"/>
                  </a:cubicBezTo>
                  <a:cubicBezTo>
                    <a:pt x="1758" y="1096"/>
                    <a:pt x="1986" y="1050"/>
                    <a:pt x="2215" y="959"/>
                  </a:cubicBezTo>
                  <a:cubicBezTo>
                    <a:pt x="2306" y="913"/>
                    <a:pt x="2397" y="868"/>
                    <a:pt x="2466" y="799"/>
                  </a:cubicBezTo>
                  <a:cubicBezTo>
                    <a:pt x="2557" y="731"/>
                    <a:pt x="2648" y="639"/>
                    <a:pt x="2740" y="548"/>
                  </a:cubicBezTo>
                  <a:cubicBezTo>
                    <a:pt x="2854" y="411"/>
                    <a:pt x="2808" y="206"/>
                    <a:pt x="2671" y="92"/>
                  </a:cubicBezTo>
                  <a:cubicBezTo>
                    <a:pt x="2625" y="69"/>
                    <a:pt x="2580" y="46"/>
                    <a:pt x="2534" y="46"/>
                  </a:cubicBezTo>
                  <a:cubicBezTo>
                    <a:pt x="2534" y="23"/>
                    <a:pt x="2534" y="23"/>
                    <a:pt x="2534" y="23"/>
                  </a:cubicBezTo>
                  <a:cubicBezTo>
                    <a:pt x="2489" y="23"/>
                    <a:pt x="2443" y="0"/>
                    <a:pt x="2420" y="0"/>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8"/>
            <p:cNvSpPr/>
            <p:nvPr/>
          </p:nvSpPr>
          <p:spPr>
            <a:xfrm>
              <a:off x="6802017" y="1246679"/>
              <a:ext cx="717340" cy="1061023"/>
            </a:xfrm>
            <a:custGeom>
              <a:avLst/>
              <a:gdLst/>
              <a:ahLst/>
              <a:cxnLst/>
              <a:rect l="l" t="t" r="r" b="b"/>
              <a:pathLst>
                <a:path w="25633" h="37914" extrusionOk="0">
                  <a:moveTo>
                    <a:pt x="17941" y="14518"/>
                  </a:moveTo>
                  <a:lnTo>
                    <a:pt x="17941" y="14518"/>
                  </a:lnTo>
                  <a:cubicBezTo>
                    <a:pt x="18032" y="14609"/>
                    <a:pt x="18123" y="14655"/>
                    <a:pt x="18215" y="14700"/>
                  </a:cubicBezTo>
                  <a:lnTo>
                    <a:pt x="18238" y="14723"/>
                  </a:lnTo>
                  <a:cubicBezTo>
                    <a:pt x="18260" y="14814"/>
                    <a:pt x="18306" y="14883"/>
                    <a:pt x="18329" y="14951"/>
                  </a:cubicBezTo>
                  <a:cubicBezTo>
                    <a:pt x="18352" y="15020"/>
                    <a:pt x="18375" y="15066"/>
                    <a:pt x="18397" y="15111"/>
                  </a:cubicBezTo>
                  <a:lnTo>
                    <a:pt x="18443" y="15180"/>
                  </a:lnTo>
                  <a:cubicBezTo>
                    <a:pt x="18511" y="15317"/>
                    <a:pt x="18580" y="15476"/>
                    <a:pt x="18648" y="15613"/>
                  </a:cubicBezTo>
                  <a:cubicBezTo>
                    <a:pt x="18717" y="15773"/>
                    <a:pt x="18785" y="15910"/>
                    <a:pt x="18831" y="16070"/>
                  </a:cubicBezTo>
                  <a:cubicBezTo>
                    <a:pt x="18854" y="16138"/>
                    <a:pt x="18877" y="16184"/>
                    <a:pt x="18900" y="16252"/>
                  </a:cubicBezTo>
                  <a:lnTo>
                    <a:pt x="18877" y="16252"/>
                  </a:lnTo>
                  <a:cubicBezTo>
                    <a:pt x="18831" y="16252"/>
                    <a:pt x="18763" y="16275"/>
                    <a:pt x="18717" y="16321"/>
                  </a:cubicBezTo>
                  <a:cubicBezTo>
                    <a:pt x="18694" y="16321"/>
                    <a:pt x="18694" y="16321"/>
                    <a:pt x="18694" y="16344"/>
                  </a:cubicBezTo>
                  <a:cubicBezTo>
                    <a:pt x="18671" y="16275"/>
                    <a:pt x="18648" y="16184"/>
                    <a:pt x="18626" y="16115"/>
                  </a:cubicBezTo>
                  <a:cubicBezTo>
                    <a:pt x="18580" y="15887"/>
                    <a:pt x="18511" y="15682"/>
                    <a:pt x="18397" y="15385"/>
                  </a:cubicBezTo>
                  <a:cubicBezTo>
                    <a:pt x="18352" y="15294"/>
                    <a:pt x="18306" y="15180"/>
                    <a:pt x="18238" y="15066"/>
                  </a:cubicBezTo>
                  <a:cubicBezTo>
                    <a:pt x="18192" y="14974"/>
                    <a:pt x="18146" y="14883"/>
                    <a:pt x="18101" y="14792"/>
                  </a:cubicBezTo>
                  <a:lnTo>
                    <a:pt x="18009" y="14655"/>
                  </a:lnTo>
                  <a:lnTo>
                    <a:pt x="17986" y="14586"/>
                  </a:lnTo>
                  <a:lnTo>
                    <a:pt x="17941" y="14518"/>
                  </a:lnTo>
                  <a:close/>
                  <a:moveTo>
                    <a:pt x="17986" y="1"/>
                  </a:moveTo>
                  <a:cubicBezTo>
                    <a:pt x="17941" y="1"/>
                    <a:pt x="17918" y="1"/>
                    <a:pt x="17872" y="24"/>
                  </a:cubicBezTo>
                  <a:cubicBezTo>
                    <a:pt x="17781" y="92"/>
                    <a:pt x="17758" y="229"/>
                    <a:pt x="17827" y="298"/>
                  </a:cubicBezTo>
                  <a:lnTo>
                    <a:pt x="17918" y="412"/>
                  </a:lnTo>
                  <a:cubicBezTo>
                    <a:pt x="17964" y="480"/>
                    <a:pt x="18032" y="571"/>
                    <a:pt x="18101" y="640"/>
                  </a:cubicBezTo>
                  <a:cubicBezTo>
                    <a:pt x="18101" y="686"/>
                    <a:pt x="18123" y="708"/>
                    <a:pt x="18146" y="754"/>
                  </a:cubicBezTo>
                  <a:cubicBezTo>
                    <a:pt x="18169" y="777"/>
                    <a:pt x="18192" y="800"/>
                    <a:pt x="18215" y="823"/>
                  </a:cubicBezTo>
                  <a:cubicBezTo>
                    <a:pt x="18283" y="914"/>
                    <a:pt x="18329" y="1005"/>
                    <a:pt x="18397" y="1096"/>
                  </a:cubicBezTo>
                  <a:lnTo>
                    <a:pt x="18420" y="1165"/>
                  </a:lnTo>
                  <a:lnTo>
                    <a:pt x="18466" y="1233"/>
                  </a:lnTo>
                  <a:cubicBezTo>
                    <a:pt x="18511" y="1348"/>
                    <a:pt x="18557" y="1439"/>
                    <a:pt x="18580" y="1530"/>
                  </a:cubicBezTo>
                  <a:cubicBezTo>
                    <a:pt x="18626" y="1736"/>
                    <a:pt x="18671" y="1918"/>
                    <a:pt x="18694" y="2124"/>
                  </a:cubicBezTo>
                  <a:lnTo>
                    <a:pt x="18740" y="2352"/>
                  </a:lnTo>
                  <a:cubicBezTo>
                    <a:pt x="18740" y="2443"/>
                    <a:pt x="18808" y="2512"/>
                    <a:pt x="18900" y="2534"/>
                  </a:cubicBezTo>
                  <a:cubicBezTo>
                    <a:pt x="18922" y="2717"/>
                    <a:pt x="18945" y="2922"/>
                    <a:pt x="18945" y="3196"/>
                  </a:cubicBezTo>
                  <a:cubicBezTo>
                    <a:pt x="18945" y="3333"/>
                    <a:pt x="18922" y="3470"/>
                    <a:pt x="18922" y="3607"/>
                  </a:cubicBezTo>
                  <a:cubicBezTo>
                    <a:pt x="18900" y="3721"/>
                    <a:pt x="18854" y="3858"/>
                    <a:pt x="18831" y="3972"/>
                  </a:cubicBezTo>
                  <a:cubicBezTo>
                    <a:pt x="18763" y="4155"/>
                    <a:pt x="18717" y="4292"/>
                    <a:pt x="18626" y="4429"/>
                  </a:cubicBezTo>
                  <a:lnTo>
                    <a:pt x="18603" y="4475"/>
                  </a:lnTo>
                  <a:lnTo>
                    <a:pt x="18580" y="4520"/>
                  </a:lnTo>
                  <a:lnTo>
                    <a:pt x="18557" y="4566"/>
                  </a:lnTo>
                  <a:cubicBezTo>
                    <a:pt x="18511" y="4612"/>
                    <a:pt x="18489" y="4680"/>
                    <a:pt x="18466" y="4726"/>
                  </a:cubicBezTo>
                  <a:cubicBezTo>
                    <a:pt x="18420" y="4817"/>
                    <a:pt x="18420" y="4908"/>
                    <a:pt x="18466" y="5000"/>
                  </a:cubicBezTo>
                  <a:cubicBezTo>
                    <a:pt x="18443" y="5022"/>
                    <a:pt x="18397" y="5045"/>
                    <a:pt x="18375" y="5068"/>
                  </a:cubicBezTo>
                  <a:cubicBezTo>
                    <a:pt x="18306" y="5159"/>
                    <a:pt x="18260" y="5251"/>
                    <a:pt x="18192" y="5319"/>
                  </a:cubicBezTo>
                  <a:lnTo>
                    <a:pt x="18169" y="5388"/>
                  </a:lnTo>
                  <a:cubicBezTo>
                    <a:pt x="18101" y="5479"/>
                    <a:pt x="18055" y="5547"/>
                    <a:pt x="18009" y="5639"/>
                  </a:cubicBezTo>
                  <a:cubicBezTo>
                    <a:pt x="17986" y="5730"/>
                    <a:pt x="17941" y="5821"/>
                    <a:pt x="17918" y="5890"/>
                  </a:cubicBezTo>
                  <a:cubicBezTo>
                    <a:pt x="17895" y="6004"/>
                    <a:pt x="17872" y="6072"/>
                    <a:pt x="17872" y="6164"/>
                  </a:cubicBezTo>
                  <a:cubicBezTo>
                    <a:pt x="17872" y="6278"/>
                    <a:pt x="17872" y="6415"/>
                    <a:pt x="17918" y="6529"/>
                  </a:cubicBezTo>
                  <a:cubicBezTo>
                    <a:pt x="17941" y="6620"/>
                    <a:pt x="17986" y="6711"/>
                    <a:pt x="18032" y="6780"/>
                  </a:cubicBezTo>
                  <a:cubicBezTo>
                    <a:pt x="18055" y="6826"/>
                    <a:pt x="18101" y="6848"/>
                    <a:pt x="18123" y="6871"/>
                  </a:cubicBezTo>
                  <a:cubicBezTo>
                    <a:pt x="18146" y="6894"/>
                    <a:pt x="18192" y="6917"/>
                    <a:pt x="18238" y="6940"/>
                  </a:cubicBezTo>
                  <a:cubicBezTo>
                    <a:pt x="18260" y="6940"/>
                    <a:pt x="18283" y="6963"/>
                    <a:pt x="18306" y="6963"/>
                  </a:cubicBezTo>
                  <a:cubicBezTo>
                    <a:pt x="18306" y="7031"/>
                    <a:pt x="18352" y="7077"/>
                    <a:pt x="18397" y="7122"/>
                  </a:cubicBezTo>
                  <a:cubicBezTo>
                    <a:pt x="18443" y="7145"/>
                    <a:pt x="18489" y="7168"/>
                    <a:pt x="18557" y="7168"/>
                  </a:cubicBezTo>
                  <a:cubicBezTo>
                    <a:pt x="18557" y="7191"/>
                    <a:pt x="18580" y="7191"/>
                    <a:pt x="18603" y="7191"/>
                  </a:cubicBezTo>
                  <a:cubicBezTo>
                    <a:pt x="18648" y="7191"/>
                    <a:pt x="18717" y="7168"/>
                    <a:pt x="18763" y="7145"/>
                  </a:cubicBezTo>
                  <a:cubicBezTo>
                    <a:pt x="18854" y="7100"/>
                    <a:pt x="18922" y="7031"/>
                    <a:pt x="18991" y="6940"/>
                  </a:cubicBezTo>
                  <a:cubicBezTo>
                    <a:pt x="19014" y="6940"/>
                    <a:pt x="19014" y="6917"/>
                    <a:pt x="19036" y="6894"/>
                  </a:cubicBezTo>
                  <a:cubicBezTo>
                    <a:pt x="19059" y="6894"/>
                    <a:pt x="19082" y="6871"/>
                    <a:pt x="19128" y="6848"/>
                  </a:cubicBezTo>
                  <a:cubicBezTo>
                    <a:pt x="19196" y="6826"/>
                    <a:pt x="19265" y="6780"/>
                    <a:pt x="19310" y="6734"/>
                  </a:cubicBezTo>
                  <a:cubicBezTo>
                    <a:pt x="19424" y="6666"/>
                    <a:pt x="19493" y="6552"/>
                    <a:pt x="19561" y="6483"/>
                  </a:cubicBezTo>
                  <a:lnTo>
                    <a:pt x="19607" y="6438"/>
                  </a:lnTo>
                  <a:cubicBezTo>
                    <a:pt x="19653" y="6392"/>
                    <a:pt x="19676" y="6369"/>
                    <a:pt x="19721" y="6323"/>
                  </a:cubicBezTo>
                  <a:cubicBezTo>
                    <a:pt x="19813" y="6232"/>
                    <a:pt x="19881" y="6141"/>
                    <a:pt x="19949" y="6050"/>
                  </a:cubicBezTo>
                  <a:cubicBezTo>
                    <a:pt x="20041" y="5913"/>
                    <a:pt x="20086" y="5821"/>
                    <a:pt x="20155" y="5730"/>
                  </a:cubicBezTo>
                  <a:cubicBezTo>
                    <a:pt x="20223" y="5570"/>
                    <a:pt x="20292" y="5410"/>
                    <a:pt x="20360" y="5251"/>
                  </a:cubicBezTo>
                  <a:lnTo>
                    <a:pt x="20383" y="5205"/>
                  </a:lnTo>
                  <a:lnTo>
                    <a:pt x="20429" y="5205"/>
                  </a:lnTo>
                  <a:cubicBezTo>
                    <a:pt x="20657" y="5251"/>
                    <a:pt x="20840" y="5296"/>
                    <a:pt x="20999" y="5319"/>
                  </a:cubicBezTo>
                  <a:cubicBezTo>
                    <a:pt x="21273" y="5410"/>
                    <a:pt x="21502" y="5502"/>
                    <a:pt x="21707" y="5616"/>
                  </a:cubicBezTo>
                  <a:cubicBezTo>
                    <a:pt x="21775" y="5662"/>
                    <a:pt x="21821" y="5707"/>
                    <a:pt x="21867" y="5753"/>
                  </a:cubicBezTo>
                  <a:cubicBezTo>
                    <a:pt x="21935" y="5798"/>
                    <a:pt x="21981" y="5844"/>
                    <a:pt x="22049" y="5890"/>
                  </a:cubicBezTo>
                  <a:cubicBezTo>
                    <a:pt x="22095" y="5958"/>
                    <a:pt x="22141" y="6004"/>
                    <a:pt x="22186" y="6072"/>
                  </a:cubicBezTo>
                  <a:cubicBezTo>
                    <a:pt x="22232" y="6118"/>
                    <a:pt x="22255" y="6164"/>
                    <a:pt x="22278" y="6209"/>
                  </a:cubicBezTo>
                  <a:cubicBezTo>
                    <a:pt x="22346" y="6323"/>
                    <a:pt x="22415" y="6460"/>
                    <a:pt x="22437" y="6597"/>
                  </a:cubicBezTo>
                  <a:cubicBezTo>
                    <a:pt x="22460" y="6689"/>
                    <a:pt x="22483" y="6780"/>
                    <a:pt x="22483" y="6894"/>
                  </a:cubicBezTo>
                  <a:cubicBezTo>
                    <a:pt x="22460" y="7168"/>
                    <a:pt x="22392" y="7442"/>
                    <a:pt x="22323" y="7693"/>
                  </a:cubicBezTo>
                  <a:cubicBezTo>
                    <a:pt x="22232" y="7967"/>
                    <a:pt x="22164" y="8195"/>
                    <a:pt x="22049" y="8378"/>
                  </a:cubicBezTo>
                  <a:cubicBezTo>
                    <a:pt x="21935" y="8583"/>
                    <a:pt x="21821" y="8720"/>
                    <a:pt x="21730" y="8857"/>
                  </a:cubicBezTo>
                  <a:cubicBezTo>
                    <a:pt x="21593" y="9040"/>
                    <a:pt x="21456" y="9199"/>
                    <a:pt x="21296" y="9382"/>
                  </a:cubicBezTo>
                  <a:cubicBezTo>
                    <a:pt x="21136" y="9519"/>
                    <a:pt x="20999" y="9633"/>
                    <a:pt x="20885" y="9747"/>
                  </a:cubicBezTo>
                  <a:cubicBezTo>
                    <a:pt x="20771" y="9816"/>
                    <a:pt x="20703" y="9884"/>
                    <a:pt x="20611" y="9953"/>
                  </a:cubicBezTo>
                  <a:cubicBezTo>
                    <a:pt x="20543" y="9998"/>
                    <a:pt x="20474" y="10044"/>
                    <a:pt x="20383" y="10090"/>
                  </a:cubicBezTo>
                  <a:cubicBezTo>
                    <a:pt x="20018" y="10272"/>
                    <a:pt x="19630" y="10432"/>
                    <a:pt x="19242" y="10546"/>
                  </a:cubicBezTo>
                  <a:cubicBezTo>
                    <a:pt x="19059" y="10592"/>
                    <a:pt x="18900" y="10615"/>
                    <a:pt x="18740" y="10637"/>
                  </a:cubicBezTo>
                  <a:cubicBezTo>
                    <a:pt x="18694" y="10637"/>
                    <a:pt x="18626" y="10637"/>
                    <a:pt x="18580" y="10660"/>
                  </a:cubicBezTo>
                  <a:lnTo>
                    <a:pt x="18397" y="10660"/>
                  </a:lnTo>
                  <a:cubicBezTo>
                    <a:pt x="18329" y="10660"/>
                    <a:pt x="18260" y="10660"/>
                    <a:pt x="18192" y="10706"/>
                  </a:cubicBezTo>
                  <a:cubicBezTo>
                    <a:pt x="18078" y="10752"/>
                    <a:pt x="18009" y="10843"/>
                    <a:pt x="17986" y="10957"/>
                  </a:cubicBezTo>
                  <a:cubicBezTo>
                    <a:pt x="17986" y="11003"/>
                    <a:pt x="17986" y="11071"/>
                    <a:pt x="18009" y="11117"/>
                  </a:cubicBezTo>
                  <a:cubicBezTo>
                    <a:pt x="18032" y="11185"/>
                    <a:pt x="18078" y="11208"/>
                    <a:pt x="18123" y="11254"/>
                  </a:cubicBezTo>
                  <a:cubicBezTo>
                    <a:pt x="18169" y="11299"/>
                    <a:pt x="18238" y="11322"/>
                    <a:pt x="18283" y="11322"/>
                  </a:cubicBezTo>
                  <a:cubicBezTo>
                    <a:pt x="18375" y="11368"/>
                    <a:pt x="18443" y="11368"/>
                    <a:pt x="18489" y="11391"/>
                  </a:cubicBezTo>
                  <a:cubicBezTo>
                    <a:pt x="18603" y="11436"/>
                    <a:pt x="18694" y="11482"/>
                    <a:pt x="18785" y="11550"/>
                  </a:cubicBezTo>
                  <a:cubicBezTo>
                    <a:pt x="18991" y="11665"/>
                    <a:pt x="19196" y="11824"/>
                    <a:pt x="19379" y="12007"/>
                  </a:cubicBezTo>
                  <a:cubicBezTo>
                    <a:pt x="19607" y="12258"/>
                    <a:pt x="19790" y="12486"/>
                    <a:pt x="19927" y="12692"/>
                  </a:cubicBezTo>
                  <a:cubicBezTo>
                    <a:pt x="19972" y="12806"/>
                    <a:pt x="20018" y="12920"/>
                    <a:pt x="20064" y="13057"/>
                  </a:cubicBezTo>
                  <a:cubicBezTo>
                    <a:pt x="20086" y="13125"/>
                    <a:pt x="20109" y="13217"/>
                    <a:pt x="20109" y="13308"/>
                  </a:cubicBezTo>
                  <a:cubicBezTo>
                    <a:pt x="20086" y="13445"/>
                    <a:pt x="20064" y="13605"/>
                    <a:pt x="20018" y="13787"/>
                  </a:cubicBezTo>
                  <a:cubicBezTo>
                    <a:pt x="20018" y="13833"/>
                    <a:pt x="19995" y="13879"/>
                    <a:pt x="19972" y="13924"/>
                  </a:cubicBezTo>
                  <a:cubicBezTo>
                    <a:pt x="19949" y="13970"/>
                    <a:pt x="19904" y="13993"/>
                    <a:pt x="19881" y="14038"/>
                  </a:cubicBezTo>
                  <a:cubicBezTo>
                    <a:pt x="19790" y="14130"/>
                    <a:pt x="19676" y="14198"/>
                    <a:pt x="19561" y="14267"/>
                  </a:cubicBezTo>
                  <a:cubicBezTo>
                    <a:pt x="19447" y="14335"/>
                    <a:pt x="19356" y="14381"/>
                    <a:pt x="19242" y="14404"/>
                  </a:cubicBezTo>
                  <a:cubicBezTo>
                    <a:pt x="19128" y="14426"/>
                    <a:pt x="19014" y="14449"/>
                    <a:pt x="18900" y="14449"/>
                  </a:cubicBezTo>
                  <a:cubicBezTo>
                    <a:pt x="18717" y="14449"/>
                    <a:pt x="18557" y="14426"/>
                    <a:pt x="18397" y="14381"/>
                  </a:cubicBezTo>
                  <a:cubicBezTo>
                    <a:pt x="18352" y="14358"/>
                    <a:pt x="18283" y="14335"/>
                    <a:pt x="18238" y="14312"/>
                  </a:cubicBezTo>
                  <a:cubicBezTo>
                    <a:pt x="18169" y="14267"/>
                    <a:pt x="18123" y="14221"/>
                    <a:pt x="18055" y="14153"/>
                  </a:cubicBezTo>
                  <a:lnTo>
                    <a:pt x="18032" y="14130"/>
                  </a:lnTo>
                  <a:cubicBezTo>
                    <a:pt x="17986" y="14107"/>
                    <a:pt x="17964" y="14107"/>
                    <a:pt x="17918" y="14107"/>
                  </a:cubicBezTo>
                  <a:cubicBezTo>
                    <a:pt x="17872" y="14107"/>
                    <a:pt x="17804" y="14130"/>
                    <a:pt x="17781" y="14153"/>
                  </a:cubicBezTo>
                  <a:cubicBezTo>
                    <a:pt x="17735" y="14130"/>
                    <a:pt x="17713" y="14084"/>
                    <a:pt x="17644" y="14061"/>
                  </a:cubicBezTo>
                  <a:cubicBezTo>
                    <a:pt x="17621" y="14038"/>
                    <a:pt x="17576" y="14038"/>
                    <a:pt x="17553" y="14038"/>
                  </a:cubicBezTo>
                  <a:cubicBezTo>
                    <a:pt x="17530" y="14038"/>
                    <a:pt x="17484" y="14038"/>
                    <a:pt x="17462" y="14061"/>
                  </a:cubicBezTo>
                  <a:cubicBezTo>
                    <a:pt x="17393" y="14084"/>
                    <a:pt x="17347" y="14130"/>
                    <a:pt x="17325" y="14198"/>
                  </a:cubicBezTo>
                  <a:cubicBezTo>
                    <a:pt x="17302" y="14267"/>
                    <a:pt x="17302" y="14312"/>
                    <a:pt x="17325" y="14358"/>
                  </a:cubicBezTo>
                  <a:cubicBezTo>
                    <a:pt x="17507" y="14678"/>
                    <a:pt x="17621" y="14929"/>
                    <a:pt x="17713" y="15180"/>
                  </a:cubicBezTo>
                  <a:lnTo>
                    <a:pt x="17758" y="15339"/>
                  </a:lnTo>
                  <a:lnTo>
                    <a:pt x="17758" y="15362"/>
                  </a:lnTo>
                  <a:cubicBezTo>
                    <a:pt x="17850" y="15591"/>
                    <a:pt x="17918" y="15819"/>
                    <a:pt x="17986" y="16047"/>
                  </a:cubicBezTo>
                  <a:cubicBezTo>
                    <a:pt x="18032" y="16275"/>
                    <a:pt x="18078" y="16481"/>
                    <a:pt x="18123" y="16709"/>
                  </a:cubicBezTo>
                  <a:cubicBezTo>
                    <a:pt x="18169" y="16937"/>
                    <a:pt x="18192" y="17188"/>
                    <a:pt x="18238" y="17439"/>
                  </a:cubicBezTo>
                  <a:cubicBezTo>
                    <a:pt x="18260" y="17668"/>
                    <a:pt x="18260" y="17919"/>
                    <a:pt x="18283" y="18170"/>
                  </a:cubicBezTo>
                  <a:cubicBezTo>
                    <a:pt x="18283" y="18398"/>
                    <a:pt x="18306" y="18626"/>
                    <a:pt x="18306" y="18855"/>
                  </a:cubicBezTo>
                  <a:cubicBezTo>
                    <a:pt x="18283" y="19128"/>
                    <a:pt x="18283" y="19402"/>
                    <a:pt x="18260" y="19699"/>
                  </a:cubicBezTo>
                  <a:lnTo>
                    <a:pt x="18238" y="19813"/>
                  </a:lnTo>
                  <a:cubicBezTo>
                    <a:pt x="18215" y="20178"/>
                    <a:pt x="18169" y="20544"/>
                    <a:pt x="18123" y="20817"/>
                  </a:cubicBezTo>
                  <a:lnTo>
                    <a:pt x="17986" y="21822"/>
                  </a:lnTo>
                  <a:cubicBezTo>
                    <a:pt x="17964" y="21982"/>
                    <a:pt x="17941" y="22164"/>
                    <a:pt x="17918" y="22324"/>
                  </a:cubicBezTo>
                  <a:cubicBezTo>
                    <a:pt x="17872" y="22461"/>
                    <a:pt x="17850" y="22598"/>
                    <a:pt x="17827" y="22735"/>
                  </a:cubicBezTo>
                  <a:lnTo>
                    <a:pt x="17804" y="22803"/>
                  </a:lnTo>
                  <a:lnTo>
                    <a:pt x="17781" y="22895"/>
                  </a:lnTo>
                  <a:lnTo>
                    <a:pt x="17758" y="22986"/>
                  </a:lnTo>
                  <a:cubicBezTo>
                    <a:pt x="17735" y="23054"/>
                    <a:pt x="17713" y="23123"/>
                    <a:pt x="17690" y="23191"/>
                  </a:cubicBezTo>
                  <a:cubicBezTo>
                    <a:pt x="17553" y="23671"/>
                    <a:pt x="17393" y="24173"/>
                    <a:pt x="17210" y="24652"/>
                  </a:cubicBezTo>
                  <a:cubicBezTo>
                    <a:pt x="17142" y="24812"/>
                    <a:pt x="17073" y="24949"/>
                    <a:pt x="17028" y="25086"/>
                  </a:cubicBezTo>
                  <a:cubicBezTo>
                    <a:pt x="17005" y="24880"/>
                    <a:pt x="16937" y="24675"/>
                    <a:pt x="16845" y="24492"/>
                  </a:cubicBezTo>
                  <a:cubicBezTo>
                    <a:pt x="16777" y="24378"/>
                    <a:pt x="16708" y="24287"/>
                    <a:pt x="16617" y="24196"/>
                  </a:cubicBezTo>
                  <a:cubicBezTo>
                    <a:pt x="16549" y="24127"/>
                    <a:pt x="16457" y="24059"/>
                    <a:pt x="16366" y="24013"/>
                  </a:cubicBezTo>
                  <a:cubicBezTo>
                    <a:pt x="16206" y="23899"/>
                    <a:pt x="16024" y="23853"/>
                    <a:pt x="15864" y="23808"/>
                  </a:cubicBezTo>
                  <a:cubicBezTo>
                    <a:pt x="15818" y="23808"/>
                    <a:pt x="15750" y="23785"/>
                    <a:pt x="15681" y="23785"/>
                  </a:cubicBezTo>
                  <a:cubicBezTo>
                    <a:pt x="15590" y="23762"/>
                    <a:pt x="15521" y="23762"/>
                    <a:pt x="15430" y="23762"/>
                  </a:cubicBezTo>
                  <a:cubicBezTo>
                    <a:pt x="15247" y="23762"/>
                    <a:pt x="15088" y="23785"/>
                    <a:pt x="14882" y="23853"/>
                  </a:cubicBezTo>
                  <a:cubicBezTo>
                    <a:pt x="14768" y="23899"/>
                    <a:pt x="14654" y="23967"/>
                    <a:pt x="14540" y="24036"/>
                  </a:cubicBezTo>
                  <a:lnTo>
                    <a:pt x="14471" y="24082"/>
                  </a:lnTo>
                  <a:cubicBezTo>
                    <a:pt x="14357" y="24150"/>
                    <a:pt x="14243" y="24218"/>
                    <a:pt x="14106" y="24310"/>
                  </a:cubicBezTo>
                  <a:cubicBezTo>
                    <a:pt x="13992" y="24424"/>
                    <a:pt x="13855" y="24538"/>
                    <a:pt x="13764" y="24675"/>
                  </a:cubicBezTo>
                  <a:cubicBezTo>
                    <a:pt x="13650" y="24789"/>
                    <a:pt x="13558" y="24949"/>
                    <a:pt x="13490" y="25086"/>
                  </a:cubicBezTo>
                  <a:cubicBezTo>
                    <a:pt x="13307" y="25360"/>
                    <a:pt x="13170" y="25656"/>
                    <a:pt x="13033" y="25976"/>
                  </a:cubicBezTo>
                  <a:cubicBezTo>
                    <a:pt x="12965" y="26136"/>
                    <a:pt x="12896" y="26296"/>
                    <a:pt x="12851" y="26455"/>
                  </a:cubicBezTo>
                  <a:lnTo>
                    <a:pt x="12828" y="26501"/>
                  </a:lnTo>
                  <a:lnTo>
                    <a:pt x="12737" y="26729"/>
                  </a:lnTo>
                  <a:lnTo>
                    <a:pt x="12600" y="26729"/>
                  </a:lnTo>
                  <a:cubicBezTo>
                    <a:pt x="12463" y="26729"/>
                    <a:pt x="12303" y="26752"/>
                    <a:pt x="12212" y="26752"/>
                  </a:cubicBezTo>
                  <a:cubicBezTo>
                    <a:pt x="11938" y="26798"/>
                    <a:pt x="11664" y="26866"/>
                    <a:pt x="11390" y="26935"/>
                  </a:cubicBezTo>
                  <a:cubicBezTo>
                    <a:pt x="11185" y="27003"/>
                    <a:pt x="10979" y="27117"/>
                    <a:pt x="10751" y="27254"/>
                  </a:cubicBezTo>
                  <a:cubicBezTo>
                    <a:pt x="10660" y="27323"/>
                    <a:pt x="10568" y="27368"/>
                    <a:pt x="10500" y="27414"/>
                  </a:cubicBezTo>
                  <a:lnTo>
                    <a:pt x="10408" y="27482"/>
                  </a:lnTo>
                  <a:cubicBezTo>
                    <a:pt x="10272" y="27574"/>
                    <a:pt x="10157" y="27688"/>
                    <a:pt x="10066" y="27779"/>
                  </a:cubicBezTo>
                  <a:lnTo>
                    <a:pt x="9906" y="27939"/>
                  </a:lnTo>
                  <a:lnTo>
                    <a:pt x="9906" y="27916"/>
                  </a:lnTo>
                  <a:cubicBezTo>
                    <a:pt x="9861" y="27962"/>
                    <a:pt x="9815" y="28007"/>
                    <a:pt x="9769" y="28076"/>
                  </a:cubicBezTo>
                  <a:cubicBezTo>
                    <a:pt x="9724" y="28144"/>
                    <a:pt x="9678" y="28213"/>
                    <a:pt x="9678" y="28281"/>
                  </a:cubicBezTo>
                  <a:cubicBezTo>
                    <a:pt x="9655" y="28373"/>
                    <a:pt x="9678" y="28464"/>
                    <a:pt x="9747" y="28532"/>
                  </a:cubicBezTo>
                  <a:cubicBezTo>
                    <a:pt x="9792" y="28578"/>
                    <a:pt x="9884" y="28647"/>
                    <a:pt x="9952" y="28669"/>
                  </a:cubicBezTo>
                  <a:lnTo>
                    <a:pt x="10020" y="28669"/>
                  </a:lnTo>
                  <a:cubicBezTo>
                    <a:pt x="10066" y="28669"/>
                    <a:pt x="10112" y="28647"/>
                    <a:pt x="10157" y="28647"/>
                  </a:cubicBezTo>
                  <a:cubicBezTo>
                    <a:pt x="10203" y="28624"/>
                    <a:pt x="10249" y="28624"/>
                    <a:pt x="10294" y="28601"/>
                  </a:cubicBezTo>
                  <a:cubicBezTo>
                    <a:pt x="10340" y="28578"/>
                    <a:pt x="10386" y="28578"/>
                    <a:pt x="10431" y="28555"/>
                  </a:cubicBezTo>
                  <a:lnTo>
                    <a:pt x="10454" y="28532"/>
                  </a:lnTo>
                  <a:cubicBezTo>
                    <a:pt x="10545" y="28510"/>
                    <a:pt x="10637" y="28464"/>
                    <a:pt x="10728" y="28418"/>
                  </a:cubicBezTo>
                  <a:lnTo>
                    <a:pt x="10751" y="28418"/>
                  </a:lnTo>
                  <a:cubicBezTo>
                    <a:pt x="10865" y="28373"/>
                    <a:pt x="10956" y="28304"/>
                    <a:pt x="11048" y="28259"/>
                  </a:cubicBezTo>
                  <a:cubicBezTo>
                    <a:pt x="11139" y="28213"/>
                    <a:pt x="11230" y="28167"/>
                    <a:pt x="11322" y="28122"/>
                  </a:cubicBezTo>
                  <a:cubicBezTo>
                    <a:pt x="11413" y="28167"/>
                    <a:pt x="11527" y="28190"/>
                    <a:pt x="11618" y="28213"/>
                  </a:cubicBezTo>
                  <a:lnTo>
                    <a:pt x="11664" y="28236"/>
                  </a:lnTo>
                  <a:cubicBezTo>
                    <a:pt x="11710" y="28236"/>
                    <a:pt x="11755" y="28259"/>
                    <a:pt x="11801" y="28259"/>
                  </a:cubicBezTo>
                  <a:lnTo>
                    <a:pt x="11846" y="28259"/>
                  </a:lnTo>
                  <a:lnTo>
                    <a:pt x="12029" y="28304"/>
                  </a:lnTo>
                  <a:lnTo>
                    <a:pt x="12212" y="28327"/>
                  </a:lnTo>
                  <a:lnTo>
                    <a:pt x="12326" y="28350"/>
                  </a:lnTo>
                  <a:cubicBezTo>
                    <a:pt x="12394" y="28373"/>
                    <a:pt x="12463" y="28373"/>
                    <a:pt x="12531" y="28395"/>
                  </a:cubicBezTo>
                  <a:lnTo>
                    <a:pt x="12623" y="28441"/>
                  </a:lnTo>
                  <a:lnTo>
                    <a:pt x="12668" y="28487"/>
                  </a:lnTo>
                  <a:cubicBezTo>
                    <a:pt x="12828" y="28578"/>
                    <a:pt x="12988" y="28692"/>
                    <a:pt x="13125" y="28829"/>
                  </a:cubicBezTo>
                  <a:cubicBezTo>
                    <a:pt x="13193" y="28898"/>
                    <a:pt x="13262" y="28966"/>
                    <a:pt x="13307" y="29057"/>
                  </a:cubicBezTo>
                  <a:cubicBezTo>
                    <a:pt x="13376" y="29194"/>
                    <a:pt x="13421" y="29331"/>
                    <a:pt x="13467" y="29468"/>
                  </a:cubicBezTo>
                  <a:cubicBezTo>
                    <a:pt x="13558" y="29856"/>
                    <a:pt x="13604" y="30199"/>
                    <a:pt x="13604" y="30541"/>
                  </a:cubicBezTo>
                  <a:cubicBezTo>
                    <a:pt x="13604" y="30838"/>
                    <a:pt x="13558" y="31157"/>
                    <a:pt x="13467" y="31431"/>
                  </a:cubicBezTo>
                  <a:cubicBezTo>
                    <a:pt x="13444" y="31545"/>
                    <a:pt x="13399" y="31659"/>
                    <a:pt x="13353" y="31774"/>
                  </a:cubicBezTo>
                  <a:cubicBezTo>
                    <a:pt x="13307" y="31888"/>
                    <a:pt x="13239" y="32025"/>
                    <a:pt x="13193" y="32116"/>
                  </a:cubicBezTo>
                  <a:cubicBezTo>
                    <a:pt x="13170" y="32139"/>
                    <a:pt x="13170" y="32162"/>
                    <a:pt x="13148" y="32162"/>
                  </a:cubicBezTo>
                  <a:cubicBezTo>
                    <a:pt x="12896" y="32595"/>
                    <a:pt x="12600" y="32983"/>
                    <a:pt x="12257" y="33326"/>
                  </a:cubicBezTo>
                  <a:cubicBezTo>
                    <a:pt x="12120" y="33440"/>
                    <a:pt x="12006" y="33531"/>
                    <a:pt x="11915" y="33600"/>
                  </a:cubicBezTo>
                  <a:cubicBezTo>
                    <a:pt x="11778" y="33691"/>
                    <a:pt x="11664" y="33782"/>
                    <a:pt x="11550" y="33851"/>
                  </a:cubicBezTo>
                  <a:cubicBezTo>
                    <a:pt x="11344" y="33965"/>
                    <a:pt x="11139" y="34079"/>
                    <a:pt x="10933" y="34147"/>
                  </a:cubicBezTo>
                  <a:lnTo>
                    <a:pt x="10797" y="34216"/>
                  </a:lnTo>
                  <a:cubicBezTo>
                    <a:pt x="10637" y="34284"/>
                    <a:pt x="10477" y="34353"/>
                    <a:pt x="10317" y="34399"/>
                  </a:cubicBezTo>
                  <a:cubicBezTo>
                    <a:pt x="10157" y="34421"/>
                    <a:pt x="9998" y="34467"/>
                    <a:pt x="9838" y="34490"/>
                  </a:cubicBezTo>
                  <a:lnTo>
                    <a:pt x="9792" y="34490"/>
                  </a:lnTo>
                  <a:cubicBezTo>
                    <a:pt x="9678" y="34513"/>
                    <a:pt x="9587" y="34535"/>
                    <a:pt x="9473" y="34535"/>
                  </a:cubicBezTo>
                  <a:lnTo>
                    <a:pt x="9313" y="34535"/>
                  </a:lnTo>
                  <a:cubicBezTo>
                    <a:pt x="9062" y="34535"/>
                    <a:pt x="8879" y="34513"/>
                    <a:pt x="8719" y="34467"/>
                  </a:cubicBezTo>
                  <a:cubicBezTo>
                    <a:pt x="8651" y="34444"/>
                    <a:pt x="8560" y="34399"/>
                    <a:pt x="8491" y="34376"/>
                  </a:cubicBezTo>
                  <a:cubicBezTo>
                    <a:pt x="8423" y="34307"/>
                    <a:pt x="8354" y="34262"/>
                    <a:pt x="8263" y="34216"/>
                  </a:cubicBezTo>
                  <a:cubicBezTo>
                    <a:pt x="8194" y="34147"/>
                    <a:pt x="8126" y="34102"/>
                    <a:pt x="8057" y="34056"/>
                  </a:cubicBezTo>
                  <a:cubicBezTo>
                    <a:pt x="7921" y="33965"/>
                    <a:pt x="7806" y="33874"/>
                    <a:pt x="7669" y="33782"/>
                  </a:cubicBezTo>
                  <a:cubicBezTo>
                    <a:pt x="7601" y="33737"/>
                    <a:pt x="7533" y="33714"/>
                    <a:pt x="7464" y="33714"/>
                  </a:cubicBezTo>
                  <a:cubicBezTo>
                    <a:pt x="7441" y="33691"/>
                    <a:pt x="7396" y="33668"/>
                    <a:pt x="7350" y="33668"/>
                  </a:cubicBezTo>
                  <a:cubicBezTo>
                    <a:pt x="7259" y="33668"/>
                    <a:pt x="7167" y="33714"/>
                    <a:pt x="7122" y="33805"/>
                  </a:cubicBezTo>
                  <a:cubicBezTo>
                    <a:pt x="6985" y="33988"/>
                    <a:pt x="6871" y="34125"/>
                    <a:pt x="6734" y="34262"/>
                  </a:cubicBezTo>
                  <a:cubicBezTo>
                    <a:pt x="6597" y="34376"/>
                    <a:pt x="6460" y="34467"/>
                    <a:pt x="6323" y="34535"/>
                  </a:cubicBezTo>
                  <a:lnTo>
                    <a:pt x="6186" y="34627"/>
                  </a:lnTo>
                  <a:lnTo>
                    <a:pt x="6117" y="34650"/>
                  </a:lnTo>
                  <a:cubicBezTo>
                    <a:pt x="6026" y="34718"/>
                    <a:pt x="5935" y="34764"/>
                    <a:pt x="5843" y="34809"/>
                  </a:cubicBezTo>
                  <a:cubicBezTo>
                    <a:pt x="5729" y="34901"/>
                    <a:pt x="5615" y="34969"/>
                    <a:pt x="5501" y="35060"/>
                  </a:cubicBezTo>
                  <a:lnTo>
                    <a:pt x="5410" y="35129"/>
                  </a:lnTo>
                  <a:lnTo>
                    <a:pt x="5296" y="35220"/>
                  </a:lnTo>
                  <a:cubicBezTo>
                    <a:pt x="5067" y="35403"/>
                    <a:pt x="4839" y="35585"/>
                    <a:pt x="4611" y="35722"/>
                  </a:cubicBezTo>
                  <a:lnTo>
                    <a:pt x="4542" y="35745"/>
                  </a:lnTo>
                  <a:lnTo>
                    <a:pt x="4451" y="35814"/>
                  </a:lnTo>
                  <a:cubicBezTo>
                    <a:pt x="4383" y="35837"/>
                    <a:pt x="4337" y="35859"/>
                    <a:pt x="4291" y="35905"/>
                  </a:cubicBezTo>
                  <a:lnTo>
                    <a:pt x="4200" y="35951"/>
                  </a:lnTo>
                  <a:cubicBezTo>
                    <a:pt x="4017" y="36042"/>
                    <a:pt x="3880" y="36110"/>
                    <a:pt x="3744" y="36156"/>
                  </a:cubicBezTo>
                  <a:cubicBezTo>
                    <a:pt x="3607" y="36202"/>
                    <a:pt x="3447" y="36247"/>
                    <a:pt x="3287" y="36293"/>
                  </a:cubicBezTo>
                  <a:cubicBezTo>
                    <a:pt x="3219" y="36316"/>
                    <a:pt x="3127" y="36339"/>
                    <a:pt x="3059" y="36339"/>
                  </a:cubicBezTo>
                  <a:lnTo>
                    <a:pt x="2899" y="36384"/>
                  </a:lnTo>
                  <a:lnTo>
                    <a:pt x="2785" y="36407"/>
                  </a:lnTo>
                  <a:lnTo>
                    <a:pt x="2716" y="36407"/>
                  </a:lnTo>
                  <a:cubicBezTo>
                    <a:pt x="2648" y="36430"/>
                    <a:pt x="2557" y="36453"/>
                    <a:pt x="2465" y="36453"/>
                  </a:cubicBezTo>
                  <a:cubicBezTo>
                    <a:pt x="2214" y="36498"/>
                    <a:pt x="1917" y="36544"/>
                    <a:pt x="1621" y="36613"/>
                  </a:cubicBezTo>
                  <a:cubicBezTo>
                    <a:pt x="1347" y="36681"/>
                    <a:pt x="1027" y="36727"/>
                    <a:pt x="685" y="36727"/>
                  </a:cubicBezTo>
                  <a:lnTo>
                    <a:pt x="479" y="36727"/>
                  </a:lnTo>
                  <a:cubicBezTo>
                    <a:pt x="365" y="36750"/>
                    <a:pt x="297" y="36750"/>
                    <a:pt x="228" y="36795"/>
                  </a:cubicBezTo>
                  <a:cubicBezTo>
                    <a:pt x="160" y="36818"/>
                    <a:pt x="114" y="36841"/>
                    <a:pt x="91" y="36886"/>
                  </a:cubicBezTo>
                  <a:cubicBezTo>
                    <a:pt x="23" y="36978"/>
                    <a:pt x="0" y="37046"/>
                    <a:pt x="23" y="37138"/>
                  </a:cubicBezTo>
                  <a:cubicBezTo>
                    <a:pt x="23" y="37183"/>
                    <a:pt x="46" y="37252"/>
                    <a:pt x="69" y="37297"/>
                  </a:cubicBezTo>
                  <a:cubicBezTo>
                    <a:pt x="114" y="37343"/>
                    <a:pt x="160" y="37366"/>
                    <a:pt x="206" y="37411"/>
                  </a:cubicBezTo>
                  <a:cubicBezTo>
                    <a:pt x="251" y="37434"/>
                    <a:pt x="297" y="37434"/>
                    <a:pt x="343" y="37457"/>
                  </a:cubicBezTo>
                  <a:lnTo>
                    <a:pt x="411" y="37457"/>
                  </a:lnTo>
                  <a:lnTo>
                    <a:pt x="479" y="37480"/>
                  </a:lnTo>
                  <a:lnTo>
                    <a:pt x="548" y="37503"/>
                  </a:lnTo>
                  <a:cubicBezTo>
                    <a:pt x="753" y="37548"/>
                    <a:pt x="982" y="37594"/>
                    <a:pt x="1210" y="37640"/>
                  </a:cubicBezTo>
                  <a:cubicBezTo>
                    <a:pt x="1324" y="37663"/>
                    <a:pt x="1438" y="37685"/>
                    <a:pt x="1552" y="37708"/>
                  </a:cubicBezTo>
                  <a:lnTo>
                    <a:pt x="2557" y="37708"/>
                  </a:lnTo>
                  <a:cubicBezTo>
                    <a:pt x="2671" y="37708"/>
                    <a:pt x="2785" y="37731"/>
                    <a:pt x="2876" y="37731"/>
                  </a:cubicBezTo>
                  <a:cubicBezTo>
                    <a:pt x="3013" y="37754"/>
                    <a:pt x="3150" y="37799"/>
                    <a:pt x="3287" y="37822"/>
                  </a:cubicBezTo>
                  <a:cubicBezTo>
                    <a:pt x="3584" y="37891"/>
                    <a:pt x="3880" y="37914"/>
                    <a:pt x="4246" y="37914"/>
                  </a:cubicBezTo>
                  <a:lnTo>
                    <a:pt x="4405" y="37914"/>
                  </a:lnTo>
                  <a:cubicBezTo>
                    <a:pt x="4634" y="37914"/>
                    <a:pt x="4816" y="37914"/>
                    <a:pt x="4976" y="37891"/>
                  </a:cubicBezTo>
                  <a:cubicBezTo>
                    <a:pt x="5204" y="37868"/>
                    <a:pt x="5433" y="37845"/>
                    <a:pt x="5615" y="37799"/>
                  </a:cubicBezTo>
                  <a:cubicBezTo>
                    <a:pt x="5706" y="37777"/>
                    <a:pt x="5798" y="37777"/>
                    <a:pt x="5889" y="37754"/>
                  </a:cubicBezTo>
                  <a:cubicBezTo>
                    <a:pt x="6026" y="37731"/>
                    <a:pt x="6140" y="37708"/>
                    <a:pt x="6254" y="37685"/>
                  </a:cubicBezTo>
                  <a:cubicBezTo>
                    <a:pt x="6391" y="37663"/>
                    <a:pt x="6528" y="37640"/>
                    <a:pt x="6665" y="37594"/>
                  </a:cubicBezTo>
                  <a:lnTo>
                    <a:pt x="6802" y="37548"/>
                  </a:lnTo>
                  <a:lnTo>
                    <a:pt x="6939" y="37503"/>
                  </a:lnTo>
                  <a:cubicBezTo>
                    <a:pt x="7099" y="37457"/>
                    <a:pt x="7281" y="37434"/>
                    <a:pt x="7464" y="37389"/>
                  </a:cubicBezTo>
                  <a:lnTo>
                    <a:pt x="7510" y="37389"/>
                  </a:lnTo>
                  <a:cubicBezTo>
                    <a:pt x="7624" y="37366"/>
                    <a:pt x="7715" y="37343"/>
                    <a:pt x="7829" y="37320"/>
                  </a:cubicBezTo>
                  <a:cubicBezTo>
                    <a:pt x="7921" y="37297"/>
                    <a:pt x="8012" y="37275"/>
                    <a:pt x="8103" y="37252"/>
                  </a:cubicBezTo>
                  <a:lnTo>
                    <a:pt x="8126" y="37252"/>
                  </a:lnTo>
                  <a:lnTo>
                    <a:pt x="8286" y="37206"/>
                  </a:lnTo>
                  <a:cubicBezTo>
                    <a:pt x="8423" y="37183"/>
                    <a:pt x="8560" y="37138"/>
                    <a:pt x="8719" y="37115"/>
                  </a:cubicBezTo>
                  <a:cubicBezTo>
                    <a:pt x="9039" y="37069"/>
                    <a:pt x="9359" y="36978"/>
                    <a:pt x="9701" y="36864"/>
                  </a:cubicBezTo>
                  <a:cubicBezTo>
                    <a:pt x="10043" y="36750"/>
                    <a:pt x="10317" y="36658"/>
                    <a:pt x="10568" y="36544"/>
                  </a:cubicBezTo>
                  <a:lnTo>
                    <a:pt x="10728" y="36476"/>
                  </a:lnTo>
                  <a:lnTo>
                    <a:pt x="10751" y="36453"/>
                  </a:lnTo>
                  <a:cubicBezTo>
                    <a:pt x="10842" y="36430"/>
                    <a:pt x="10933" y="36384"/>
                    <a:pt x="11025" y="36339"/>
                  </a:cubicBezTo>
                  <a:lnTo>
                    <a:pt x="11070" y="36339"/>
                  </a:lnTo>
                  <a:cubicBezTo>
                    <a:pt x="11185" y="36270"/>
                    <a:pt x="11322" y="36225"/>
                    <a:pt x="11458" y="36179"/>
                  </a:cubicBezTo>
                  <a:cubicBezTo>
                    <a:pt x="11618" y="36110"/>
                    <a:pt x="11801" y="36042"/>
                    <a:pt x="11961" y="35951"/>
                  </a:cubicBezTo>
                  <a:cubicBezTo>
                    <a:pt x="12120" y="35882"/>
                    <a:pt x="12257" y="35791"/>
                    <a:pt x="12417" y="35700"/>
                  </a:cubicBezTo>
                  <a:cubicBezTo>
                    <a:pt x="12577" y="35608"/>
                    <a:pt x="12691" y="35563"/>
                    <a:pt x="12828" y="35494"/>
                  </a:cubicBezTo>
                  <a:cubicBezTo>
                    <a:pt x="12874" y="35471"/>
                    <a:pt x="12919" y="35448"/>
                    <a:pt x="12965" y="35426"/>
                  </a:cubicBezTo>
                  <a:lnTo>
                    <a:pt x="13011" y="35403"/>
                  </a:lnTo>
                  <a:lnTo>
                    <a:pt x="13079" y="35380"/>
                  </a:lnTo>
                  <a:cubicBezTo>
                    <a:pt x="13125" y="35357"/>
                    <a:pt x="13170" y="35334"/>
                    <a:pt x="13216" y="35312"/>
                  </a:cubicBezTo>
                  <a:cubicBezTo>
                    <a:pt x="13353" y="35243"/>
                    <a:pt x="13490" y="35152"/>
                    <a:pt x="13627" y="35060"/>
                  </a:cubicBezTo>
                  <a:cubicBezTo>
                    <a:pt x="13718" y="34992"/>
                    <a:pt x="13832" y="34924"/>
                    <a:pt x="13924" y="34855"/>
                  </a:cubicBezTo>
                  <a:lnTo>
                    <a:pt x="14015" y="34787"/>
                  </a:lnTo>
                  <a:cubicBezTo>
                    <a:pt x="14083" y="34764"/>
                    <a:pt x="14129" y="34718"/>
                    <a:pt x="14197" y="34672"/>
                  </a:cubicBezTo>
                  <a:lnTo>
                    <a:pt x="14243" y="34627"/>
                  </a:lnTo>
                  <a:lnTo>
                    <a:pt x="14380" y="34513"/>
                  </a:lnTo>
                  <a:cubicBezTo>
                    <a:pt x="14449" y="34490"/>
                    <a:pt x="14494" y="34444"/>
                    <a:pt x="14563" y="34399"/>
                  </a:cubicBezTo>
                  <a:cubicBezTo>
                    <a:pt x="14631" y="34353"/>
                    <a:pt x="14700" y="34307"/>
                    <a:pt x="14745" y="34262"/>
                  </a:cubicBezTo>
                  <a:cubicBezTo>
                    <a:pt x="14996" y="34079"/>
                    <a:pt x="15247" y="33896"/>
                    <a:pt x="15499" y="33714"/>
                  </a:cubicBezTo>
                  <a:lnTo>
                    <a:pt x="15613" y="33645"/>
                  </a:lnTo>
                  <a:cubicBezTo>
                    <a:pt x="15818" y="33463"/>
                    <a:pt x="16024" y="33303"/>
                    <a:pt x="16229" y="33143"/>
                  </a:cubicBezTo>
                  <a:cubicBezTo>
                    <a:pt x="16457" y="32961"/>
                    <a:pt x="16685" y="32732"/>
                    <a:pt x="16937" y="32481"/>
                  </a:cubicBezTo>
                  <a:lnTo>
                    <a:pt x="16982" y="32436"/>
                  </a:lnTo>
                  <a:cubicBezTo>
                    <a:pt x="17051" y="32344"/>
                    <a:pt x="17142" y="32253"/>
                    <a:pt x="17233" y="32162"/>
                  </a:cubicBezTo>
                  <a:cubicBezTo>
                    <a:pt x="17347" y="32048"/>
                    <a:pt x="17439" y="31911"/>
                    <a:pt x="17530" y="31774"/>
                  </a:cubicBezTo>
                  <a:cubicBezTo>
                    <a:pt x="17758" y="31500"/>
                    <a:pt x="17918" y="31226"/>
                    <a:pt x="18078" y="30952"/>
                  </a:cubicBezTo>
                  <a:cubicBezTo>
                    <a:pt x="18169" y="30815"/>
                    <a:pt x="18238" y="30655"/>
                    <a:pt x="18306" y="30495"/>
                  </a:cubicBezTo>
                  <a:cubicBezTo>
                    <a:pt x="18375" y="30381"/>
                    <a:pt x="18443" y="30244"/>
                    <a:pt x="18511" y="30130"/>
                  </a:cubicBezTo>
                  <a:cubicBezTo>
                    <a:pt x="18648" y="29856"/>
                    <a:pt x="18785" y="29582"/>
                    <a:pt x="18945" y="29308"/>
                  </a:cubicBezTo>
                  <a:lnTo>
                    <a:pt x="19059" y="29126"/>
                  </a:lnTo>
                  <a:cubicBezTo>
                    <a:pt x="19151" y="28943"/>
                    <a:pt x="19265" y="28738"/>
                    <a:pt x="19356" y="28555"/>
                  </a:cubicBezTo>
                  <a:cubicBezTo>
                    <a:pt x="19447" y="28350"/>
                    <a:pt x="19539" y="28122"/>
                    <a:pt x="19607" y="27916"/>
                  </a:cubicBezTo>
                  <a:lnTo>
                    <a:pt x="19698" y="27688"/>
                  </a:lnTo>
                  <a:lnTo>
                    <a:pt x="19721" y="27665"/>
                  </a:lnTo>
                  <a:cubicBezTo>
                    <a:pt x="19813" y="27391"/>
                    <a:pt x="19927" y="27094"/>
                    <a:pt x="19995" y="26798"/>
                  </a:cubicBezTo>
                  <a:cubicBezTo>
                    <a:pt x="20018" y="26638"/>
                    <a:pt x="20064" y="26455"/>
                    <a:pt x="20086" y="26296"/>
                  </a:cubicBezTo>
                  <a:cubicBezTo>
                    <a:pt x="20109" y="26159"/>
                    <a:pt x="20132" y="26022"/>
                    <a:pt x="20155" y="25908"/>
                  </a:cubicBezTo>
                  <a:cubicBezTo>
                    <a:pt x="20178" y="25793"/>
                    <a:pt x="20201" y="25679"/>
                    <a:pt x="20223" y="25588"/>
                  </a:cubicBezTo>
                  <a:cubicBezTo>
                    <a:pt x="20269" y="25360"/>
                    <a:pt x="20315" y="25131"/>
                    <a:pt x="20338" y="24926"/>
                  </a:cubicBezTo>
                  <a:cubicBezTo>
                    <a:pt x="20360" y="24743"/>
                    <a:pt x="20383" y="24584"/>
                    <a:pt x="20406" y="24424"/>
                  </a:cubicBezTo>
                  <a:cubicBezTo>
                    <a:pt x="20429" y="24264"/>
                    <a:pt x="20452" y="24127"/>
                    <a:pt x="20452" y="23990"/>
                  </a:cubicBezTo>
                  <a:lnTo>
                    <a:pt x="20452" y="23945"/>
                  </a:lnTo>
                  <a:cubicBezTo>
                    <a:pt x="20452" y="23830"/>
                    <a:pt x="20452" y="23716"/>
                    <a:pt x="20452" y="23602"/>
                  </a:cubicBezTo>
                  <a:cubicBezTo>
                    <a:pt x="20452" y="23328"/>
                    <a:pt x="20474" y="23032"/>
                    <a:pt x="20474" y="22735"/>
                  </a:cubicBezTo>
                  <a:cubicBezTo>
                    <a:pt x="20474" y="22621"/>
                    <a:pt x="20497" y="22529"/>
                    <a:pt x="20497" y="22438"/>
                  </a:cubicBezTo>
                  <a:cubicBezTo>
                    <a:pt x="20497" y="22187"/>
                    <a:pt x="20520" y="21959"/>
                    <a:pt x="20497" y="21731"/>
                  </a:cubicBezTo>
                  <a:cubicBezTo>
                    <a:pt x="20497" y="21365"/>
                    <a:pt x="20452" y="21023"/>
                    <a:pt x="20383" y="20635"/>
                  </a:cubicBezTo>
                  <a:cubicBezTo>
                    <a:pt x="20360" y="20407"/>
                    <a:pt x="20315" y="20178"/>
                    <a:pt x="20292" y="19973"/>
                  </a:cubicBezTo>
                  <a:lnTo>
                    <a:pt x="20292" y="19790"/>
                  </a:lnTo>
                  <a:cubicBezTo>
                    <a:pt x="20246" y="19539"/>
                    <a:pt x="20223" y="19311"/>
                    <a:pt x="20201" y="19060"/>
                  </a:cubicBezTo>
                  <a:cubicBezTo>
                    <a:pt x="20132" y="18718"/>
                    <a:pt x="20064" y="18421"/>
                    <a:pt x="19972" y="18124"/>
                  </a:cubicBezTo>
                  <a:lnTo>
                    <a:pt x="19927" y="17987"/>
                  </a:lnTo>
                  <a:cubicBezTo>
                    <a:pt x="19835" y="17736"/>
                    <a:pt x="19744" y="17462"/>
                    <a:pt x="19653" y="17234"/>
                  </a:cubicBezTo>
                  <a:cubicBezTo>
                    <a:pt x="19607" y="17143"/>
                    <a:pt x="19584" y="17074"/>
                    <a:pt x="19539" y="17006"/>
                  </a:cubicBezTo>
                  <a:lnTo>
                    <a:pt x="19539" y="17006"/>
                  </a:lnTo>
                  <a:cubicBezTo>
                    <a:pt x="19607" y="17029"/>
                    <a:pt x="19676" y="17051"/>
                    <a:pt x="19744" y="17074"/>
                  </a:cubicBezTo>
                  <a:cubicBezTo>
                    <a:pt x="19813" y="17074"/>
                    <a:pt x="19881" y="17097"/>
                    <a:pt x="19949" y="17097"/>
                  </a:cubicBezTo>
                  <a:lnTo>
                    <a:pt x="20064" y="17097"/>
                  </a:lnTo>
                  <a:cubicBezTo>
                    <a:pt x="20132" y="17097"/>
                    <a:pt x="20201" y="17097"/>
                    <a:pt x="20269" y="17074"/>
                  </a:cubicBezTo>
                  <a:cubicBezTo>
                    <a:pt x="20338" y="17074"/>
                    <a:pt x="20406" y="17051"/>
                    <a:pt x="20474" y="17029"/>
                  </a:cubicBezTo>
                  <a:lnTo>
                    <a:pt x="20520" y="17006"/>
                  </a:lnTo>
                  <a:cubicBezTo>
                    <a:pt x="20611" y="16983"/>
                    <a:pt x="20680" y="16960"/>
                    <a:pt x="20771" y="16937"/>
                  </a:cubicBezTo>
                  <a:cubicBezTo>
                    <a:pt x="20908" y="16892"/>
                    <a:pt x="21045" y="16846"/>
                    <a:pt x="21182" y="16800"/>
                  </a:cubicBezTo>
                  <a:lnTo>
                    <a:pt x="21365" y="16709"/>
                  </a:lnTo>
                  <a:lnTo>
                    <a:pt x="21547" y="16640"/>
                  </a:lnTo>
                  <a:cubicBezTo>
                    <a:pt x="21707" y="16572"/>
                    <a:pt x="21844" y="16481"/>
                    <a:pt x="21981" y="16389"/>
                  </a:cubicBezTo>
                  <a:cubicBezTo>
                    <a:pt x="22095" y="16321"/>
                    <a:pt x="22232" y="16230"/>
                    <a:pt x="22346" y="16115"/>
                  </a:cubicBezTo>
                  <a:cubicBezTo>
                    <a:pt x="22460" y="16001"/>
                    <a:pt x="22574" y="15864"/>
                    <a:pt x="22689" y="15705"/>
                  </a:cubicBezTo>
                  <a:cubicBezTo>
                    <a:pt x="22803" y="15545"/>
                    <a:pt x="22894" y="15431"/>
                    <a:pt x="22962" y="15294"/>
                  </a:cubicBezTo>
                  <a:cubicBezTo>
                    <a:pt x="23031" y="15157"/>
                    <a:pt x="23099" y="14997"/>
                    <a:pt x="23145" y="14860"/>
                  </a:cubicBezTo>
                  <a:cubicBezTo>
                    <a:pt x="23213" y="14723"/>
                    <a:pt x="23259" y="14563"/>
                    <a:pt x="23305" y="14426"/>
                  </a:cubicBezTo>
                  <a:cubicBezTo>
                    <a:pt x="23373" y="14198"/>
                    <a:pt x="23442" y="13947"/>
                    <a:pt x="23487" y="13696"/>
                  </a:cubicBezTo>
                  <a:cubicBezTo>
                    <a:pt x="23533" y="13445"/>
                    <a:pt x="23533" y="13194"/>
                    <a:pt x="23533" y="13011"/>
                  </a:cubicBezTo>
                  <a:cubicBezTo>
                    <a:pt x="23533" y="12806"/>
                    <a:pt x="23533" y="12578"/>
                    <a:pt x="23510" y="12349"/>
                  </a:cubicBezTo>
                  <a:lnTo>
                    <a:pt x="23487" y="12212"/>
                  </a:lnTo>
                  <a:lnTo>
                    <a:pt x="23442" y="11984"/>
                  </a:lnTo>
                  <a:cubicBezTo>
                    <a:pt x="23442" y="11938"/>
                    <a:pt x="23442" y="11916"/>
                    <a:pt x="23442" y="11893"/>
                  </a:cubicBezTo>
                  <a:lnTo>
                    <a:pt x="23487" y="11847"/>
                  </a:lnTo>
                  <a:cubicBezTo>
                    <a:pt x="23556" y="11802"/>
                    <a:pt x="23624" y="11756"/>
                    <a:pt x="23670" y="11687"/>
                  </a:cubicBezTo>
                  <a:cubicBezTo>
                    <a:pt x="23784" y="11596"/>
                    <a:pt x="23944" y="11482"/>
                    <a:pt x="24058" y="11322"/>
                  </a:cubicBezTo>
                  <a:cubicBezTo>
                    <a:pt x="24149" y="11231"/>
                    <a:pt x="24241" y="11094"/>
                    <a:pt x="24309" y="10980"/>
                  </a:cubicBezTo>
                  <a:lnTo>
                    <a:pt x="24332" y="10957"/>
                  </a:lnTo>
                  <a:cubicBezTo>
                    <a:pt x="24446" y="10820"/>
                    <a:pt x="24515" y="10660"/>
                    <a:pt x="24606" y="10500"/>
                  </a:cubicBezTo>
                  <a:cubicBezTo>
                    <a:pt x="24766" y="10249"/>
                    <a:pt x="24903" y="9976"/>
                    <a:pt x="25017" y="9702"/>
                  </a:cubicBezTo>
                  <a:cubicBezTo>
                    <a:pt x="25154" y="9405"/>
                    <a:pt x="25268" y="9108"/>
                    <a:pt x="25359" y="8811"/>
                  </a:cubicBezTo>
                  <a:cubicBezTo>
                    <a:pt x="25405" y="8652"/>
                    <a:pt x="25473" y="8469"/>
                    <a:pt x="25519" y="8286"/>
                  </a:cubicBezTo>
                  <a:cubicBezTo>
                    <a:pt x="25542" y="8127"/>
                    <a:pt x="25564" y="7990"/>
                    <a:pt x="25587" y="7830"/>
                  </a:cubicBezTo>
                  <a:cubicBezTo>
                    <a:pt x="25610" y="7761"/>
                    <a:pt x="25610" y="7670"/>
                    <a:pt x="25633" y="7602"/>
                  </a:cubicBezTo>
                  <a:cubicBezTo>
                    <a:pt x="25633" y="7510"/>
                    <a:pt x="25633" y="7419"/>
                    <a:pt x="25633" y="7328"/>
                  </a:cubicBezTo>
                  <a:lnTo>
                    <a:pt x="25633" y="7282"/>
                  </a:lnTo>
                  <a:cubicBezTo>
                    <a:pt x="25633" y="7145"/>
                    <a:pt x="25633" y="6985"/>
                    <a:pt x="25610" y="6826"/>
                  </a:cubicBezTo>
                  <a:cubicBezTo>
                    <a:pt x="25587" y="6529"/>
                    <a:pt x="25473" y="6232"/>
                    <a:pt x="25382" y="5981"/>
                  </a:cubicBezTo>
                  <a:lnTo>
                    <a:pt x="25382" y="5935"/>
                  </a:lnTo>
                  <a:cubicBezTo>
                    <a:pt x="25336" y="5821"/>
                    <a:pt x="25291" y="5707"/>
                    <a:pt x="25245" y="5570"/>
                  </a:cubicBezTo>
                  <a:cubicBezTo>
                    <a:pt x="25154" y="5410"/>
                    <a:pt x="25062" y="5251"/>
                    <a:pt x="24971" y="5091"/>
                  </a:cubicBezTo>
                  <a:cubicBezTo>
                    <a:pt x="24880" y="4954"/>
                    <a:pt x="24766" y="4817"/>
                    <a:pt x="24629" y="4680"/>
                  </a:cubicBezTo>
                  <a:cubicBezTo>
                    <a:pt x="24492" y="4566"/>
                    <a:pt x="24332" y="4452"/>
                    <a:pt x="24172" y="4383"/>
                  </a:cubicBezTo>
                  <a:cubicBezTo>
                    <a:pt x="24035" y="4292"/>
                    <a:pt x="23898" y="4224"/>
                    <a:pt x="23738" y="4155"/>
                  </a:cubicBezTo>
                  <a:cubicBezTo>
                    <a:pt x="23579" y="4087"/>
                    <a:pt x="23442" y="4018"/>
                    <a:pt x="23305" y="3972"/>
                  </a:cubicBezTo>
                  <a:cubicBezTo>
                    <a:pt x="22962" y="3836"/>
                    <a:pt x="22620" y="3767"/>
                    <a:pt x="22346" y="3721"/>
                  </a:cubicBezTo>
                  <a:cubicBezTo>
                    <a:pt x="22209" y="3699"/>
                    <a:pt x="22072" y="3676"/>
                    <a:pt x="21935" y="3676"/>
                  </a:cubicBezTo>
                  <a:lnTo>
                    <a:pt x="21821" y="3676"/>
                  </a:lnTo>
                  <a:cubicBezTo>
                    <a:pt x="21684" y="3676"/>
                    <a:pt x="21547" y="3676"/>
                    <a:pt x="21387" y="3699"/>
                  </a:cubicBezTo>
                  <a:cubicBezTo>
                    <a:pt x="21136" y="3721"/>
                    <a:pt x="20977" y="3790"/>
                    <a:pt x="20840" y="3881"/>
                  </a:cubicBezTo>
                  <a:cubicBezTo>
                    <a:pt x="20726" y="3995"/>
                    <a:pt x="20657" y="4109"/>
                    <a:pt x="20611" y="4224"/>
                  </a:cubicBezTo>
                  <a:lnTo>
                    <a:pt x="20589" y="4269"/>
                  </a:lnTo>
                  <a:cubicBezTo>
                    <a:pt x="20589" y="4201"/>
                    <a:pt x="20611" y="4132"/>
                    <a:pt x="20634" y="4064"/>
                  </a:cubicBezTo>
                  <a:cubicBezTo>
                    <a:pt x="20680" y="3744"/>
                    <a:pt x="20657" y="3447"/>
                    <a:pt x="20634" y="3196"/>
                  </a:cubicBezTo>
                  <a:cubicBezTo>
                    <a:pt x="20589" y="2854"/>
                    <a:pt x="20497" y="2512"/>
                    <a:pt x="20315" y="2124"/>
                  </a:cubicBezTo>
                  <a:cubicBezTo>
                    <a:pt x="20269" y="2032"/>
                    <a:pt x="20223" y="1964"/>
                    <a:pt x="20201" y="1895"/>
                  </a:cubicBezTo>
                  <a:lnTo>
                    <a:pt x="20178" y="1850"/>
                  </a:lnTo>
                  <a:cubicBezTo>
                    <a:pt x="20132" y="1781"/>
                    <a:pt x="20086" y="1736"/>
                    <a:pt x="20041" y="1667"/>
                  </a:cubicBezTo>
                  <a:cubicBezTo>
                    <a:pt x="19995" y="1599"/>
                    <a:pt x="19927" y="1530"/>
                    <a:pt x="19858" y="1462"/>
                  </a:cubicBezTo>
                  <a:lnTo>
                    <a:pt x="19835" y="1439"/>
                  </a:lnTo>
                  <a:lnTo>
                    <a:pt x="19790" y="1370"/>
                  </a:lnTo>
                  <a:cubicBezTo>
                    <a:pt x="19767" y="1325"/>
                    <a:pt x="19744" y="1279"/>
                    <a:pt x="19721" y="1256"/>
                  </a:cubicBezTo>
                  <a:cubicBezTo>
                    <a:pt x="19698" y="1211"/>
                    <a:pt x="19676" y="1188"/>
                    <a:pt x="19630" y="1165"/>
                  </a:cubicBezTo>
                  <a:cubicBezTo>
                    <a:pt x="19607" y="1165"/>
                    <a:pt x="19584" y="1142"/>
                    <a:pt x="19561" y="1142"/>
                  </a:cubicBezTo>
                  <a:lnTo>
                    <a:pt x="19470" y="1028"/>
                  </a:lnTo>
                  <a:cubicBezTo>
                    <a:pt x="19402" y="914"/>
                    <a:pt x="19310" y="800"/>
                    <a:pt x="19219" y="686"/>
                  </a:cubicBezTo>
                  <a:cubicBezTo>
                    <a:pt x="19151" y="617"/>
                    <a:pt x="19128" y="571"/>
                    <a:pt x="19059" y="549"/>
                  </a:cubicBezTo>
                  <a:cubicBezTo>
                    <a:pt x="19014" y="549"/>
                    <a:pt x="18991" y="526"/>
                    <a:pt x="18945" y="526"/>
                  </a:cubicBezTo>
                  <a:cubicBezTo>
                    <a:pt x="18922" y="526"/>
                    <a:pt x="18877" y="549"/>
                    <a:pt x="18854" y="549"/>
                  </a:cubicBezTo>
                  <a:cubicBezTo>
                    <a:pt x="18808" y="503"/>
                    <a:pt x="18785" y="457"/>
                    <a:pt x="18740" y="412"/>
                  </a:cubicBezTo>
                  <a:lnTo>
                    <a:pt x="18717" y="389"/>
                  </a:lnTo>
                  <a:cubicBezTo>
                    <a:pt x="18694" y="343"/>
                    <a:pt x="18648" y="298"/>
                    <a:pt x="18603" y="275"/>
                  </a:cubicBezTo>
                  <a:cubicBezTo>
                    <a:pt x="18534" y="229"/>
                    <a:pt x="18466" y="206"/>
                    <a:pt x="18375" y="206"/>
                  </a:cubicBezTo>
                  <a:lnTo>
                    <a:pt x="18306" y="206"/>
                  </a:lnTo>
                  <a:cubicBezTo>
                    <a:pt x="18306" y="206"/>
                    <a:pt x="18283" y="183"/>
                    <a:pt x="18283" y="183"/>
                  </a:cubicBezTo>
                  <a:lnTo>
                    <a:pt x="18238" y="138"/>
                  </a:lnTo>
                  <a:cubicBezTo>
                    <a:pt x="18192" y="92"/>
                    <a:pt x="18169" y="69"/>
                    <a:pt x="18123" y="47"/>
                  </a:cubicBezTo>
                  <a:cubicBezTo>
                    <a:pt x="18078" y="1"/>
                    <a:pt x="18032" y="1"/>
                    <a:pt x="17986" y="1"/>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8"/>
            <p:cNvSpPr/>
            <p:nvPr/>
          </p:nvSpPr>
          <p:spPr>
            <a:xfrm>
              <a:off x="6723436" y="1320783"/>
              <a:ext cx="551277" cy="298964"/>
            </a:xfrm>
            <a:custGeom>
              <a:avLst/>
              <a:gdLst/>
              <a:ahLst/>
              <a:cxnLst/>
              <a:rect l="l" t="t" r="r" b="b"/>
              <a:pathLst>
                <a:path w="19699" h="10683" extrusionOk="0">
                  <a:moveTo>
                    <a:pt x="18443" y="8400"/>
                  </a:moveTo>
                  <a:cubicBezTo>
                    <a:pt x="18466" y="8423"/>
                    <a:pt x="18466" y="8446"/>
                    <a:pt x="18489" y="8469"/>
                  </a:cubicBezTo>
                  <a:lnTo>
                    <a:pt x="18512" y="8514"/>
                  </a:lnTo>
                  <a:lnTo>
                    <a:pt x="18512" y="8492"/>
                  </a:lnTo>
                  <a:cubicBezTo>
                    <a:pt x="18626" y="8743"/>
                    <a:pt x="18740" y="8994"/>
                    <a:pt x="18854" y="9222"/>
                  </a:cubicBezTo>
                  <a:lnTo>
                    <a:pt x="18809" y="9131"/>
                  </a:lnTo>
                  <a:cubicBezTo>
                    <a:pt x="18695" y="8994"/>
                    <a:pt x="18580" y="8834"/>
                    <a:pt x="18466" y="8697"/>
                  </a:cubicBezTo>
                  <a:cubicBezTo>
                    <a:pt x="18398" y="8629"/>
                    <a:pt x="18307" y="8537"/>
                    <a:pt x="18238" y="8469"/>
                  </a:cubicBezTo>
                  <a:lnTo>
                    <a:pt x="18261" y="8469"/>
                  </a:lnTo>
                  <a:cubicBezTo>
                    <a:pt x="18284" y="8469"/>
                    <a:pt x="18307" y="8469"/>
                    <a:pt x="18352" y="8446"/>
                  </a:cubicBezTo>
                  <a:cubicBezTo>
                    <a:pt x="18375" y="8446"/>
                    <a:pt x="18421" y="8423"/>
                    <a:pt x="18443" y="8400"/>
                  </a:cubicBezTo>
                  <a:close/>
                  <a:moveTo>
                    <a:pt x="3790" y="1"/>
                  </a:moveTo>
                  <a:cubicBezTo>
                    <a:pt x="3676" y="1"/>
                    <a:pt x="3561" y="69"/>
                    <a:pt x="3516" y="160"/>
                  </a:cubicBezTo>
                  <a:cubicBezTo>
                    <a:pt x="3493" y="206"/>
                    <a:pt x="3493" y="229"/>
                    <a:pt x="3470" y="274"/>
                  </a:cubicBezTo>
                  <a:cubicBezTo>
                    <a:pt x="3310" y="229"/>
                    <a:pt x="3128" y="206"/>
                    <a:pt x="2968" y="206"/>
                  </a:cubicBezTo>
                  <a:cubicBezTo>
                    <a:pt x="2717" y="183"/>
                    <a:pt x="2489" y="160"/>
                    <a:pt x="2238" y="160"/>
                  </a:cubicBezTo>
                  <a:lnTo>
                    <a:pt x="1484" y="160"/>
                  </a:lnTo>
                  <a:cubicBezTo>
                    <a:pt x="1279" y="160"/>
                    <a:pt x="1073" y="183"/>
                    <a:pt x="891" y="206"/>
                  </a:cubicBezTo>
                  <a:cubicBezTo>
                    <a:pt x="594" y="229"/>
                    <a:pt x="343" y="297"/>
                    <a:pt x="138" y="343"/>
                  </a:cubicBezTo>
                  <a:cubicBezTo>
                    <a:pt x="92" y="343"/>
                    <a:pt x="46" y="389"/>
                    <a:pt x="23" y="434"/>
                  </a:cubicBezTo>
                  <a:cubicBezTo>
                    <a:pt x="1" y="480"/>
                    <a:pt x="1" y="526"/>
                    <a:pt x="1" y="571"/>
                  </a:cubicBezTo>
                  <a:cubicBezTo>
                    <a:pt x="23" y="640"/>
                    <a:pt x="92" y="708"/>
                    <a:pt x="183" y="708"/>
                  </a:cubicBezTo>
                  <a:cubicBezTo>
                    <a:pt x="206" y="708"/>
                    <a:pt x="229" y="708"/>
                    <a:pt x="229" y="685"/>
                  </a:cubicBezTo>
                  <a:lnTo>
                    <a:pt x="297" y="685"/>
                  </a:lnTo>
                  <a:cubicBezTo>
                    <a:pt x="366" y="663"/>
                    <a:pt x="457" y="640"/>
                    <a:pt x="548" y="617"/>
                  </a:cubicBezTo>
                  <a:cubicBezTo>
                    <a:pt x="708" y="594"/>
                    <a:pt x="891" y="571"/>
                    <a:pt x="1096" y="571"/>
                  </a:cubicBezTo>
                  <a:cubicBezTo>
                    <a:pt x="1325" y="571"/>
                    <a:pt x="1530" y="594"/>
                    <a:pt x="1735" y="594"/>
                  </a:cubicBezTo>
                  <a:lnTo>
                    <a:pt x="1827" y="617"/>
                  </a:lnTo>
                  <a:lnTo>
                    <a:pt x="1964" y="617"/>
                  </a:lnTo>
                  <a:cubicBezTo>
                    <a:pt x="2580" y="685"/>
                    <a:pt x="3219" y="777"/>
                    <a:pt x="3812" y="914"/>
                  </a:cubicBezTo>
                  <a:cubicBezTo>
                    <a:pt x="4178" y="1005"/>
                    <a:pt x="4520" y="1096"/>
                    <a:pt x="4885" y="1165"/>
                  </a:cubicBezTo>
                  <a:cubicBezTo>
                    <a:pt x="5159" y="1210"/>
                    <a:pt x="5410" y="1279"/>
                    <a:pt x="5684" y="1347"/>
                  </a:cubicBezTo>
                  <a:cubicBezTo>
                    <a:pt x="6004" y="1416"/>
                    <a:pt x="6346" y="1507"/>
                    <a:pt x="6688" y="1598"/>
                  </a:cubicBezTo>
                  <a:cubicBezTo>
                    <a:pt x="7054" y="1712"/>
                    <a:pt x="7373" y="1804"/>
                    <a:pt x="7693" y="1918"/>
                  </a:cubicBezTo>
                  <a:lnTo>
                    <a:pt x="7738" y="1941"/>
                  </a:lnTo>
                  <a:cubicBezTo>
                    <a:pt x="7830" y="1964"/>
                    <a:pt x="7921" y="2009"/>
                    <a:pt x="8012" y="2032"/>
                  </a:cubicBezTo>
                  <a:cubicBezTo>
                    <a:pt x="8126" y="2078"/>
                    <a:pt x="8241" y="2146"/>
                    <a:pt x="8355" y="2192"/>
                  </a:cubicBezTo>
                  <a:lnTo>
                    <a:pt x="8400" y="2215"/>
                  </a:lnTo>
                  <a:lnTo>
                    <a:pt x="8651" y="2329"/>
                  </a:lnTo>
                  <a:cubicBezTo>
                    <a:pt x="8811" y="2397"/>
                    <a:pt x="8971" y="2489"/>
                    <a:pt x="9131" y="2557"/>
                  </a:cubicBezTo>
                  <a:cubicBezTo>
                    <a:pt x="9359" y="2671"/>
                    <a:pt x="9610" y="2785"/>
                    <a:pt x="9838" y="2945"/>
                  </a:cubicBezTo>
                  <a:lnTo>
                    <a:pt x="9884" y="2945"/>
                  </a:lnTo>
                  <a:cubicBezTo>
                    <a:pt x="9770" y="2968"/>
                    <a:pt x="9679" y="2968"/>
                    <a:pt x="9587" y="2991"/>
                  </a:cubicBezTo>
                  <a:cubicBezTo>
                    <a:pt x="9542" y="3014"/>
                    <a:pt x="9473" y="3036"/>
                    <a:pt x="9427" y="3059"/>
                  </a:cubicBezTo>
                  <a:cubicBezTo>
                    <a:pt x="9405" y="3082"/>
                    <a:pt x="9382" y="3105"/>
                    <a:pt x="9359" y="3128"/>
                  </a:cubicBezTo>
                  <a:cubicBezTo>
                    <a:pt x="9291" y="3150"/>
                    <a:pt x="9245" y="3196"/>
                    <a:pt x="9199" y="3242"/>
                  </a:cubicBezTo>
                  <a:cubicBezTo>
                    <a:pt x="9131" y="3310"/>
                    <a:pt x="9085" y="3402"/>
                    <a:pt x="9039" y="3493"/>
                  </a:cubicBezTo>
                  <a:cubicBezTo>
                    <a:pt x="9039" y="3516"/>
                    <a:pt x="9017" y="3539"/>
                    <a:pt x="9017" y="3584"/>
                  </a:cubicBezTo>
                  <a:lnTo>
                    <a:pt x="8994" y="3607"/>
                  </a:lnTo>
                  <a:cubicBezTo>
                    <a:pt x="8994" y="3653"/>
                    <a:pt x="8971" y="3721"/>
                    <a:pt x="8971" y="3767"/>
                  </a:cubicBezTo>
                  <a:cubicBezTo>
                    <a:pt x="8971" y="3881"/>
                    <a:pt x="8994" y="3949"/>
                    <a:pt x="9017" y="4018"/>
                  </a:cubicBezTo>
                  <a:cubicBezTo>
                    <a:pt x="9017" y="4063"/>
                    <a:pt x="9017" y="4086"/>
                    <a:pt x="9039" y="4132"/>
                  </a:cubicBezTo>
                  <a:cubicBezTo>
                    <a:pt x="9085" y="4246"/>
                    <a:pt x="9131" y="4337"/>
                    <a:pt x="9199" y="4406"/>
                  </a:cubicBezTo>
                  <a:cubicBezTo>
                    <a:pt x="9268" y="4520"/>
                    <a:pt x="9359" y="4634"/>
                    <a:pt x="9496" y="4771"/>
                  </a:cubicBezTo>
                  <a:cubicBezTo>
                    <a:pt x="9610" y="4885"/>
                    <a:pt x="9701" y="4976"/>
                    <a:pt x="9816" y="5068"/>
                  </a:cubicBezTo>
                  <a:cubicBezTo>
                    <a:pt x="9930" y="5159"/>
                    <a:pt x="10067" y="5273"/>
                    <a:pt x="10181" y="5365"/>
                  </a:cubicBezTo>
                  <a:cubicBezTo>
                    <a:pt x="10318" y="5479"/>
                    <a:pt x="10477" y="5570"/>
                    <a:pt x="10637" y="5684"/>
                  </a:cubicBezTo>
                  <a:lnTo>
                    <a:pt x="10729" y="5753"/>
                  </a:lnTo>
                  <a:cubicBezTo>
                    <a:pt x="10820" y="5821"/>
                    <a:pt x="10934" y="5890"/>
                    <a:pt x="11048" y="5958"/>
                  </a:cubicBezTo>
                  <a:cubicBezTo>
                    <a:pt x="11322" y="6118"/>
                    <a:pt x="11596" y="6278"/>
                    <a:pt x="11938" y="6437"/>
                  </a:cubicBezTo>
                  <a:lnTo>
                    <a:pt x="12167" y="6574"/>
                  </a:lnTo>
                  <a:cubicBezTo>
                    <a:pt x="12395" y="6688"/>
                    <a:pt x="12623" y="6825"/>
                    <a:pt x="12851" y="6939"/>
                  </a:cubicBezTo>
                  <a:cubicBezTo>
                    <a:pt x="12943" y="6985"/>
                    <a:pt x="13034" y="7008"/>
                    <a:pt x="13102" y="7054"/>
                  </a:cubicBezTo>
                  <a:lnTo>
                    <a:pt x="13308" y="7145"/>
                  </a:lnTo>
                  <a:cubicBezTo>
                    <a:pt x="13376" y="7168"/>
                    <a:pt x="13445" y="7213"/>
                    <a:pt x="13513" y="7236"/>
                  </a:cubicBezTo>
                  <a:cubicBezTo>
                    <a:pt x="13582" y="7259"/>
                    <a:pt x="13650" y="7305"/>
                    <a:pt x="13719" y="7328"/>
                  </a:cubicBezTo>
                  <a:cubicBezTo>
                    <a:pt x="13993" y="7464"/>
                    <a:pt x="14289" y="7624"/>
                    <a:pt x="14586" y="7761"/>
                  </a:cubicBezTo>
                  <a:lnTo>
                    <a:pt x="14609" y="7784"/>
                  </a:lnTo>
                  <a:cubicBezTo>
                    <a:pt x="14769" y="7875"/>
                    <a:pt x="14906" y="7944"/>
                    <a:pt x="15043" y="8035"/>
                  </a:cubicBezTo>
                  <a:cubicBezTo>
                    <a:pt x="15202" y="8104"/>
                    <a:pt x="15339" y="8195"/>
                    <a:pt x="15476" y="8286"/>
                  </a:cubicBezTo>
                  <a:cubicBezTo>
                    <a:pt x="15636" y="8400"/>
                    <a:pt x="15796" y="8492"/>
                    <a:pt x="15956" y="8606"/>
                  </a:cubicBezTo>
                  <a:lnTo>
                    <a:pt x="16024" y="8651"/>
                  </a:lnTo>
                  <a:lnTo>
                    <a:pt x="16138" y="8743"/>
                  </a:lnTo>
                  <a:cubicBezTo>
                    <a:pt x="16321" y="8857"/>
                    <a:pt x="16481" y="8994"/>
                    <a:pt x="16663" y="9131"/>
                  </a:cubicBezTo>
                  <a:cubicBezTo>
                    <a:pt x="16823" y="9245"/>
                    <a:pt x="17005" y="9382"/>
                    <a:pt x="17165" y="9496"/>
                  </a:cubicBezTo>
                  <a:cubicBezTo>
                    <a:pt x="17257" y="9564"/>
                    <a:pt x="17325" y="9633"/>
                    <a:pt x="17416" y="9701"/>
                  </a:cubicBezTo>
                  <a:cubicBezTo>
                    <a:pt x="17530" y="9770"/>
                    <a:pt x="17645" y="9861"/>
                    <a:pt x="17759" y="9952"/>
                  </a:cubicBezTo>
                  <a:lnTo>
                    <a:pt x="17804" y="9975"/>
                  </a:lnTo>
                  <a:cubicBezTo>
                    <a:pt x="17896" y="10044"/>
                    <a:pt x="17964" y="10089"/>
                    <a:pt x="18033" y="10158"/>
                  </a:cubicBezTo>
                  <a:cubicBezTo>
                    <a:pt x="18124" y="10203"/>
                    <a:pt x="18238" y="10272"/>
                    <a:pt x="18329" y="10318"/>
                  </a:cubicBezTo>
                  <a:lnTo>
                    <a:pt x="18512" y="10432"/>
                  </a:lnTo>
                  <a:lnTo>
                    <a:pt x="18626" y="10477"/>
                  </a:lnTo>
                  <a:cubicBezTo>
                    <a:pt x="18740" y="10546"/>
                    <a:pt x="18877" y="10614"/>
                    <a:pt x="19014" y="10660"/>
                  </a:cubicBezTo>
                  <a:cubicBezTo>
                    <a:pt x="19083" y="10683"/>
                    <a:pt x="19151" y="10683"/>
                    <a:pt x="19220" y="10683"/>
                  </a:cubicBezTo>
                  <a:lnTo>
                    <a:pt x="19265" y="10683"/>
                  </a:lnTo>
                  <a:cubicBezTo>
                    <a:pt x="19357" y="10683"/>
                    <a:pt x="19448" y="10660"/>
                    <a:pt x="19516" y="10569"/>
                  </a:cubicBezTo>
                  <a:cubicBezTo>
                    <a:pt x="19585" y="10500"/>
                    <a:pt x="19630" y="10386"/>
                    <a:pt x="19608" y="10318"/>
                  </a:cubicBezTo>
                  <a:cubicBezTo>
                    <a:pt x="19608" y="10272"/>
                    <a:pt x="19608" y="10226"/>
                    <a:pt x="19585" y="10158"/>
                  </a:cubicBezTo>
                  <a:lnTo>
                    <a:pt x="19630" y="10158"/>
                  </a:lnTo>
                  <a:cubicBezTo>
                    <a:pt x="19676" y="10135"/>
                    <a:pt x="19699" y="10089"/>
                    <a:pt x="19699" y="10044"/>
                  </a:cubicBezTo>
                  <a:cubicBezTo>
                    <a:pt x="19699" y="9998"/>
                    <a:pt x="19699" y="9975"/>
                    <a:pt x="19676" y="9930"/>
                  </a:cubicBezTo>
                  <a:cubicBezTo>
                    <a:pt x="19608" y="9861"/>
                    <a:pt x="19562" y="9770"/>
                    <a:pt x="19493" y="9679"/>
                  </a:cubicBezTo>
                  <a:cubicBezTo>
                    <a:pt x="19455" y="9621"/>
                    <a:pt x="19417" y="9549"/>
                    <a:pt x="19379" y="9473"/>
                  </a:cubicBezTo>
                  <a:lnTo>
                    <a:pt x="19379" y="9473"/>
                  </a:lnTo>
                  <a:cubicBezTo>
                    <a:pt x="19379" y="9462"/>
                    <a:pt x="19374" y="9456"/>
                    <a:pt x="19368" y="9450"/>
                  </a:cubicBezTo>
                  <a:lnTo>
                    <a:pt x="19368" y="9450"/>
                  </a:lnTo>
                  <a:cubicBezTo>
                    <a:pt x="19365" y="9444"/>
                    <a:pt x="19361" y="9437"/>
                    <a:pt x="19358" y="9431"/>
                  </a:cubicBezTo>
                  <a:lnTo>
                    <a:pt x="19358" y="9431"/>
                  </a:lnTo>
                  <a:lnTo>
                    <a:pt x="19368" y="9450"/>
                  </a:lnTo>
                  <a:lnTo>
                    <a:pt x="19368" y="9450"/>
                  </a:lnTo>
                  <a:cubicBezTo>
                    <a:pt x="19362" y="9445"/>
                    <a:pt x="19357" y="9439"/>
                    <a:pt x="19357" y="9427"/>
                  </a:cubicBezTo>
                  <a:lnTo>
                    <a:pt x="19357" y="9427"/>
                  </a:lnTo>
                  <a:cubicBezTo>
                    <a:pt x="19357" y="9427"/>
                    <a:pt x="19357" y="9427"/>
                    <a:pt x="19357" y="9427"/>
                  </a:cubicBezTo>
                  <a:cubicBezTo>
                    <a:pt x="19242" y="9154"/>
                    <a:pt x="19128" y="8857"/>
                    <a:pt x="19014" y="8583"/>
                  </a:cubicBezTo>
                  <a:cubicBezTo>
                    <a:pt x="18923" y="8286"/>
                    <a:pt x="18809" y="7989"/>
                    <a:pt x="18717" y="7693"/>
                  </a:cubicBezTo>
                  <a:cubicBezTo>
                    <a:pt x="18649" y="7419"/>
                    <a:pt x="18535" y="7122"/>
                    <a:pt x="18398" y="6780"/>
                  </a:cubicBezTo>
                  <a:cubicBezTo>
                    <a:pt x="18261" y="6460"/>
                    <a:pt x="18101" y="6163"/>
                    <a:pt x="17964" y="5935"/>
                  </a:cubicBezTo>
                  <a:cubicBezTo>
                    <a:pt x="17804" y="5684"/>
                    <a:pt x="17667" y="5433"/>
                    <a:pt x="17508" y="5182"/>
                  </a:cubicBezTo>
                  <a:cubicBezTo>
                    <a:pt x="17348" y="4931"/>
                    <a:pt x="17188" y="4657"/>
                    <a:pt x="16983" y="4406"/>
                  </a:cubicBezTo>
                  <a:cubicBezTo>
                    <a:pt x="16891" y="4292"/>
                    <a:pt x="16800" y="4178"/>
                    <a:pt x="16663" y="4041"/>
                  </a:cubicBezTo>
                  <a:lnTo>
                    <a:pt x="16572" y="3949"/>
                  </a:lnTo>
                  <a:cubicBezTo>
                    <a:pt x="16503" y="3881"/>
                    <a:pt x="16435" y="3790"/>
                    <a:pt x="16366" y="3721"/>
                  </a:cubicBezTo>
                  <a:cubicBezTo>
                    <a:pt x="16298" y="3675"/>
                    <a:pt x="16252" y="3607"/>
                    <a:pt x="16184" y="3561"/>
                  </a:cubicBezTo>
                  <a:cubicBezTo>
                    <a:pt x="16115" y="3493"/>
                    <a:pt x="16024" y="3447"/>
                    <a:pt x="15956" y="3379"/>
                  </a:cubicBezTo>
                  <a:cubicBezTo>
                    <a:pt x="15841" y="3310"/>
                    <a:pt x="15727" y="3242"/>
                    <a:pt x="15590" y="3173"/>
                  </a:cubicBezTo>
                  <a:cubicBezTo>
                    <a:pt x="15476" y="3105"/>
                    <a:pt x="15339" y="3059"/>
                    <a:pt x="15179" y="3014"/>
                  </a:cubicBezTo>
                  <a:cubicBezTo>
                    <a:pt x="15134" y="2991"/>
                    <a:pt x="15088" y="2991"/>
                    <a:pt x="15043" y="2968"/>
                  </a:cubicBezTo>
                  <a:lnTo>
                    <a:pt x="14928" y="2968"/>
                  </a:lnTo>
                  <a:cubicBezTo>
                    <a:pt x="14837" y="2968"/>
                    <a:pt x="14769" y="2991"/>
                    <a:pt x="14723" y="3036"/>
                  </a:cubicBezTo>
                  <a:cubicBezTo>
                    <a:pt x="14677" y="3059"/>
                    <a:pt x="14632" y="3105"/>
                    <a:pt x="14609" y="3150"/>
                  </a:cubicBezTo>
                  <a:cubicBezTo>
                    <a:pt x="14563" y="3219"/>
                    <a:pt x="14563" y="3310"/>
                    <a:pt x="14586" y="3402"/>
                  </a:cubicBezTo>
                  <a:cubicBezTo>
                    <a:pt x="14609" y="3493"/>
                    <a:pt x="14677" y="3561"/>
                    <a:pt x="14746" y="3630"/>
                  </a:cubicBezTo>
                  <a:lnTo>
                    <a:pt x="14791" y="3653"/>
                  </a:lnTo>
                  <a:cubicBezTo>
                    <a:pt x="14791" y="3721"/>
                    <a:pt x="14791" y="3767"/>
                    <a:pt x="14814" y="3835"/>
                  </a:cubicBezTo>
                  <a:cubicBezTo>
                    <a:pt x="14837" y="3904"/>
                    <a:pt x="14883" y="3949"/>
                    <a:pt x="14906" y="3995"/>
                  </a:cubicBezTo>
                  <a:cubicBezTo>
                    <a:pt x="14928" y="4086"/>
                    <a:pt x="14951" y="4178"/>
                    <a:pt x="14997" y="4223"/>
                  </a:cubicBezTo>
                  <a:cubicBezTo>
                    <a:pt x="15134" y="4315"/>
                    <a:pt x="15248" y="4452"/>
                    <a:pt x="15362" y="4566"/>
                  </a:cubicBezTo>
                  <a:cubicBezTo>
                    <a:pt x="15499" y="4703"/>
                    <a:pt x="15613" y="4840"/>
                    <a:pt x="15727" y="4976"/>
                  </a:cubicBezTo>
                  <a:lnTo>
                    <a:pt x="15819" y="5068"/>
                  </a:lnTo>
                  <a:cubicBezTo>
                    <a:pt x="15956" y="5250"/>
                    <a:pt x="16115" y="5433"/>
                    <a:pt x="16252" y="5616"/>
                  </a:cubicBezTo>
                  <a:lnTo>
                    <a:pt x="16412" y="5821"/>
                  </a:lnTo>
                  <a:cubicBezTo>
                    <a:pt x="16549" y="5958"/>
                    <a:pt x="16663" y="6095"/>
                    <a:pt x="16777" y="6255"/>
                  </a:cubicBezTo>
                  <a:cubicBezTo>
                    <a:pt x="16869" y="6392"/>
                    <a:pt x="16937" y="6529"/>
                    <a:pt x="17028" y="6666"/>
                  </a:cubicBezTo>
                  <a:cubicBezTo>
                    <a:pt x="17165" y="6894"/>
                    <a:pt x="17302" y="7122"/>
                    <a:pt x="17416" y="7350"/>
                  </a:cubicBezTo>
                  <a:lnTo>
                    <a:pt x="17485" y="7464"/>
                  </a:lnTo>
                  <a:lnTo>
                    <a:pt x="17553" y="7579"/>
                  </a:lnTo>
                  <a:lnTo>
                    <a:pt x="17485" y="7487"/>
                  </a:lnTo>
                  <a:lnTo>
                    <a:pt x="17439" y="7419"/>
                  </a:lnTo>
                  <a:cubicBezTo>
                    <a:pt x="17371" y="7305"/>
                    <a:pt x="17302" y="7213"/>
                    <a:pt x="17211" y="7099"/>
                  </a:cubicBezTo>
                  <a:lnTo>
                    <a:pt x="17120" y="6962"/>
                  </a:lnTo>
                  <a:cubicBezTo>
                    <a:pt x="17051" y="6871"/>
                    <a:pt x="17005" y="6803"/>
                    <a:pt x="16937" y="6734"/>
                  </a:cubicBezTo>
                  <a:cubicBezTo>
                    <a:pt x="16891" y="6643"/>
                    <a:pt x="16823" y="6551"/>
                    <a:pt x="16754" y="6460"/>
                  </a:cubicBezTo>
                  <a:cubicBezTo>
                    <a:pt x="16640" y="6300"/>
                    <a:pt x="16526" y="6118"/>
                    <a:pt x="16389" y="5958"/>
                  </a:cubicBezTo>
                  <a:lnTo>
                    <a:pt x="16275" y="5798"/>
                  </a:lnTo>
                  <a:cubicBezTo>
                    <a:pt x="16115" y="5616"/>
                    <a:pt x="15978" y="5410"/>
                    <a:pt x="15796" y="5228"/>
                  </a:cubicBezTo>
                  <a:cubicBezTo>
                    <a:pt x="15727" y="5159"/>
                    <a:pt x="15636" y="5068"/>
                    <a:pt x="15568" y="4999"/>
                  </a:cubicBezTo>
                  <a:lnTo>
                    <a:pt x="15476" y="4908"/>
                  </a:lnTo>
                  <a:cubicBezTo>
                    <a:pt x="15431" y="4840"/>
                    <a:pt x="15362" y="4794"/>
                    <a:pt x="15294" y="4725"/>
                  </a:cubicBezTo>
                  <a:lnTo>
                    <a:pt x="15157" y="4588"/>
                  </a:lnTo>
                  <a:cubicBezTo>
                    <a:pt x="14974" y="4383"/>
                    <a:pt x="14769" y="4200"/>
                    <a:pt x="14563" y="4018"/>
                  </a:cubicBezTo>
                  <a:lnTo>
                    <a:pt x="14495" y="3949"/>
                  </a:lnTo>
                  <a:cubicBezTo>
                    <a:pt x="14244" y="3721"/>
                    <a:pt x="13993" y="3516"/>
                    <a:pt x="13764" y="3333"/>
                  </a:cubicBezTo>
                  <a:cubicBezTo>
                    <a:pt x="13650" y="3242"/>
                    <a:pt x="13559" y="3173"/>
                    <a:pt x="13468" y="3082"/>
                  </a:cubicBezTo>
                  <a:cubicBezTo>
                    <a:pt x="13331" y="2968"/>
                    <a:pt x="13194" y="2854"/>
                    <a:pt x="13057" y="2740"/>
                  </a:cubicBezTo>
                  <a:cubicBezTo>
                    <a:pt x="12851" y="2580"/>
                    <a:pt x="12555" y="2374"/>
                    <a:pt x="12235" y="2169"/>
                  </a:cubicBezTo>
                  <a:lnTo>
                    <a:pt x="12075" y="2078"/>
                  </a:lnTo>
                  <a:cubicBezTo>
                    <a:pt x="11984" y="2009"/>
                    <a:pt x="11915" y="1964"/>
                    <a:pt x="11824" y="1918"/>
                  </a:cubicBezTo>
                  <a:cubicBezTo>
                    <a:pt x="11687" y="1827"/>
                    <a:pt x="11527" y="1735"/>
                    <a:pt x="11390" y="1667"/>
                  </a:cubicBezTo>
                  <a:cubicBezTo>
                    <a:pt x="11094" y="1507"/>
                    <a:pt x="10820" y="1347"/>
                    <a:pt x="10523" y="1210"/>
                  </a:cubicBezTo>
                  <a:cubicBezTo>
                    <a:pt x="10318" y="1119"/>
                    <a:pt x="10158" y="1051"/>
                    <a:pt x="9998" y="982"/>
                  </a:cubicBezTo>
                  <a:cubicBezTo>
                    <a:pt x="9861" y="936"/>
                    <a:pt x="9701" y="891"/>
                    <a:pt x="9564" y="845"/>
                  </a:cubicBezTo>
                  <a:cubicBezTo>
                    <a:pt x="9268" y="777"/>
                    <a:pt x="8948" y="685"/>
                    <a:pt x="8606" y="617"/>
                  </a:cubicBezTo>
                  <a:cubicBezTo>
                    <a:pt x="8309" y="548"/>
                    <a:pt x="8012" y="480"/>
                    <a:pt x="7738" y="434"/>
                  </a:cubicBezTo>
                  <a:cubicBezTo>
                    <a:pt x="7487" y="411"/>
                    <a:pt x="7236" y="366"/>
                    <a:pt x="6985" y="343"/>
                  </a:cubicBezTo>
                  <a:lnTo>
                    <a:pt x="6803" y="320"/>
                  </a:lnTo>
                  <a:cubicBezTo>
                    <a:pt x="6460" y="274"/>
                    <a:pt x="6118" y="229"/>
                    <a:pt x="5775" y="206"/>
                  </a:cubicBezTo>
                  <a:cubicBezTo>
                    <a:pt x="5593" y="183"/>
                    <a:pt x="5410" y="183"/>
                    <a:pt x="5228" y="160"/>
                  </a:cubicBezTo>
                  <a:lnTo>
                    <a:pt x="4657" y="160"/>
                  </a:lnTo>
                  <a:cubicBezTo>
                    <a:pt x="4520" y="138"/>
                    <a:pt x="4406" y="115"/>
                    <a:pt x="4292" y="92"/>
                  </a:cubicBezTo>
                  <a:cubicBezTo>
                    <a:pt x="4246" y="92"/>
                    <a:pt x="4201" y="92"/>
                    <a:pt x="4155" y="69"/>
                  </a:cubicBezTo>
                  <a:lnTo>
                    <a:pt x="4086" y="46"/>
                  </a:lnTo>
                  <a:lnTo>
                    <a:pt x="3972" y="46"/>
                  </a:lnTo>
                  <a:cubicBezTo>
                    <a:pt x="3927" y="23"/>
                    <a:pt x="3881" y="23"/>
                    <a:pt x="3858" y="23"/>
                  </a:cubicBezTo>
                  <a:cubicBezTo>
                    <a:pt x="3835" y="1"/>
                    <a:pt x="3812" y="1"/>
                    <a:pt x="3790" y="1"/>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38"/>
            <p:cNvSpPr/>
            <p:nvPr/>
          </p:nvSpPr>
          <p:spPr>
            <a:xfrm>
              <a:off x="6582279" y="1601193"/>
              <a:ext cx="233171" cy="111828"/>
            </a:xfrm>
            <a:custGeom>
              <a:avLst/>
              <a:gdLst/>
              <a:ahLst/>
              <a:cxnLst/>
              <a:rect l="l" t="t" r="r" b="b"/>
              <a:pathLst>
                <a:path w="8332" h="3996" extrusionOk="0">
                  <a:moveTo>
                    <a:pt x="2491" y="1510"/>
                  </a:moveTo>
                  <a:lnTo>
                    <a:pt x="2491" y="1510"/>
                  </a:lnTo>
                  <a:cubicBezTo>
                    <a:pt x="2505" y="1517"/>
                    <a:pt x="2518" y="1523"/>
                    <a:pt x="2531" y="1529"/>
                  </a:cubicBezTo>
                  <a:lnTo>
                    <a:pt x="2531" y="1529"/>
                  </a:lnTo>
                  <a:cubicBezTo>
                    <a:pt x="2518" y="1527"/>
                    <a:pt x="2505" y="1523"/>
                    <a:pt x="2491" y="1510"/>
                  </a:cubicBezTo>
                  <a:close/>
                  <a:moveTo>
                    <a:pt x="229" y="1"/>
                  </a:moveTo>
                  <a:cubicBezTo>
                    <a:pt x="160" y="1"/>
                    <a:pt x="114" y="24"/>
                    <a:pt x="92" y="69"/>
                  </a:cubicBezTo>
                  <a:cubicBezTo>
                    <a:pt x="0" y="138"/>
                    <a:pt x="23" y="252"/>
                    <a:pt x="92" y="320"/>
                  </a:cubicBezTo>
                  <a:cubicBezTo>
                    <a:pt x="137" y="366"/>
                    <a:pt x="183" y="435"/>
                    <a:pt x="229" y="503"/>
                  </a:cubicBezTo>
                  <a:cubicBezTo>
                    <a:pt x="274" y="549"/>
                    <a:pt x="343" y="617"/>
                    <a:pt x="388" y="663"/>
                  </a:cubicBezTo>
                  <a:cubicBezTo>
                    <a:pt x="502" y="777"/>
                    <a:pt x="617" y="868"/>
                    <a:pt x="731" y="982"/>
                  </a:cubicBezTo>
                  <a:cubicBezTo>
                    <a:pt x="959" y="1211"/>
                    <a:pt x="1233" y="1416"/>
                    <a:pt x="1507" y="1599"/>
                  </a:cubicBezTo>
                  <a:cubicBezTo>
                    <a:pt x="1666" y="1690"/>
                    <a:pt x="1803" y="1781"/>
                    <a:pt x="1963" y="1873"/>
                  </a:cubicBezTo>
                  <a:cubicBezTo>
                    <a:pt x="2009" y="1918"/>
                    <a:pt x="2032" y="1941"/>
                    <a:pt x="2077" y="1964"/>
                  </a:cubicBezTo>
                  <a:cubicBezTo>
                    <a:pt x="2214" y="2078"/>
                    <a:pt x="2351" y="2192"/>
                    <a:pt x="2511" y="2283"/>
                  </a:cubicBezTo>
                  <a:cubicBezTo>
                    <a:pt x="2557" y="2306"/>
                    <a:pt x="2602" y="2352"/>
                    <a:pt x="2671" y="2375"/>
                  </a:cubicBezTo>
                  <a:cubicBezTo>
                    <a:pt x="2671" y="2420"/>
                    <a:pt x="2694" y="2466"/>
                    <a:pt x="2716" y="2489"/>
                  </a:cubicBezTo>
                  <a:cubicBezTo>
                    <a:pt x="2808" y="2603"/>
                    <a:pt x="2945" y="2649"/>
                    <a:pt x="3059" y="2717"/>
                  </a:cubicBezTo>
                  <a:cubicBezTo>
                    <a:pt x="3127" y="2763"/>
                    <a:pt x="3219" y="2808"/>
                    <a:pt x="3287" y="2831"/>
                  </a:cubicBezTo>
                  <a:cubicBezTo>
                    <a:pt x="3378" y="2877"/>
                    <a:pt x="3447" y="2900"/>
                    <a:pt x="3538" y="2945"/>
                  </a:cubicBezTo>
                  <a:cubicBezTo>
                    <a:pt x="3538" y="2945"/>
                    <a:pt x="3561" y="2968"/>
                    <a:pt x="3584" y="2968"/>
                  </a:cubicBezTo>
                  <a:cubicBezTo>
                    <a:pt x="3744" y="3082"/>
                    <a:pt x="3881" y="3151"/>
                    <a:pt x="4063" y="3219"/>
                  </a:cubicBezTo>
                  <a:cubicBezTo>
                    <a:pt x="4177" y="3288"/>
                    <a:pt x="4291" y="3333"/>
                    <a:pt x="4406" y="3356"/>
                  </a:cubicBezTo>
                  <a:cubicBezTo>
                    <a:pt x="4657" y="3447"/>
                    <a:pt x="4908" y="3539"/>
                    <a:pt x="5159" y="3584"/>
                  </a:cubicBezTo>
                  <a:cubicBezTo>
                    <a:pt x="5410" y="3653"/>
                    <a:pt x="5661" y="3699"/>
                    <a:pt x="5912" y="3744"/>
                  </a:cubicBezTo>
                  <a:cubicBezTo>
                    <a:pt x="6026" y="3767"/>
                    <a:pt x="6163" y="3790"/>
                    <a:pt x="6277" y="3813"/>
                  </a:cubicBezTo>
                  <a:cubicBezTo>
                    <a:pt x="6346" y="3836"/>
                    <a:pt x="6414" y="3836"/>
                    <a:pt x="6483" y="3836"/>
                  </a:cubicBezTo>
                  <a:cubicBezTo>
                    <a:pt x="6517" y="3847"/>
                    <a:pt x="6551" y="3853"/>
                    <a:pt x="6585" y="3853"/>
                  </a:cubicBezTo>
                  <a:cubicBezTo>
                    <a:pt x="6620" y="3853"/>
                    <a:pt x="6654" y="3847"/>
                    <a:pt x="6688" y="3836"/>
                  </a:cubicBezTo>
                  <a:cubicBezTo>
                    <a:pt x="7053" y="3904"/>
                    <a:pt x="7418" y="3950"/>
                    <a:pt x="7784" y="3995"/>
                  </a:cubicBezTo>
                  <a:cubicBezTo>
                    <a:pt x="7852" y="3995"/>
                    <a:pt x="7966" y="3995"/>
                    <a:pt x="8035" y="3972"/>
                  </a:cubicBezTo>
                  <a:cubicBezTo>
                    <a:pt x="8103" y="3950"/>
                    <a:pt x="8149" y="3927"/>
                    <a:pt x="8195" y="3881"/>
                  </a:cubicBezTo>
                  <a:cubicBezTo>
                    <a:pt x="8240" y="3836"/>
                    <a:pt x="8286" y="3767"/>
                    <a:pt x="8309" y="3721"/>
                  </a:cubicBezTo>
                  <a:cubicBezTo>
                    <a:pt x="8331" y="3607"/>
                    <a:pt x="8309" y="3516"/>
                    <a:pt x="8263" y="3402"/>
                  </a:cubicBezTo>
                  <a:cubicBezTo>
                    <a:pt x="8240" y="3379"/>
                    <a:pt x="8217" y="3333"/>
                    <a:pt x="8195" y="3311"/>
                  </a:cubicBezTo>
                  <a:cubicBezTo>
                    <a:pt x="8126" y="3151"/>
                    <a:pt x="8035" y="3014"/>
                    <a:pt x="7966" y="2877"/>
                  </a:cubicBezTo>
                  <a:cubicBezTo>
                    <a:pt x="7875" y="2740"/>
                    <a:pt x="7784" y="2603"/>
                    <a:pt x="7692" y="2489"/>
                  </a:cubicBezTo>
                  <a:cubicBezTo>
                    <a:pt x="7647" y="2420"/>
                    <a:pt x="7601" y="2375"/>
                    <a:pt x="7555" y="2306"/>
                  </a:cubicBezTo>
                  <a:cubicBezTo>
                    <a:pt x="7464" y="2238"/>
                    <a:pt x="7373" y="2146"/>
                    <a:pt x="7259" y="2124"/>
                  </a:cubicBezTo>
                  <a:cubicBezTo>
                    <a:pt x="7223" y="2109"/>
                    <a:pt x="7186" y="2104"/>
                    <a:pt x="7147" y="2104"/>
                  </a:cubicBezTo>
                  <a:cubicBezTo>
                    <a:pt x="7062" y="2104"/>
                    <a:pt x="6972" y="2131"/>
                    <a:pt x="6893" y="2146"/>
                  </a:cubicBezTo>
                  <a:cubicBezTo>
                    <a:pt x="6779" y="2169"/>
                    <a:pt x="6665" y="2192"/>
                    <a:pt x="6551" y="2192"/>
                  </a:cubicBezTo>
                  <a:cubicBezTo>
                    <a:pt x="6505" y="2215"/>
                    <a:pt x="6483" y="2215"/>
                    <a:pt x="6437" y="2215"/>
                  </a:cubicBezTo>
                  <a:lnTo>
                    <a:pt x="6460" y="2215"/>
                  </a:lnTo>
                  <a:cubicBezTo>
                    <a:pt x="6313" y="2228"/>
                    <a:pt x="6168" y="2233"/>
                    <a:pt x="6025" y="2233"/>
                  </a:cubicBezTo>
                  <a:cubicBezTo>
                    <a:pt x="5654" y="2233"/>
                    <a:pt x="5292" y="2196"/>
                    <a:pt x="4931" y="2146"/>
                  </a:cubicBezTo>
                  <a:cubicBezTo>
                    <a:pt x="4862" y="2146"/>
                    <a:pt x="4794" y="2124"/>
                    <a:pt x="4725" y="2124"/>
                  </a:cubicBezTo>
                  <a:lnTo>
                    <a:pt x="4702" y="2124"/>
                  </a:lnTo>
                  <a:cubicBezTo>
                    <a:pt x="4679" y="2124"/>
                    <a:pt x="4634" y="2101"/>
                    <a:pt x="4611" y="2101"/>
                  </a:cubicBezTo>
                  <a:cubicBezTo>
                    <a:pt x="4269" y="2055"/>
                    <a:pt x="3903" y="1964"/>
                    <a:pt x="3561" y="1895"/>
                  </a:cubicBezTo>
                  <a:cubicBezTo>
                    <a:pt x="3219" y="1804"/>
                    <a:pt x="2899" y="1667"/>
                    <a:pt x="2557" y="1530"/>
                  </a:cubicBezTo>
                  <a:cubicBezTo>
                    <a:pt x="2549" y="1530"/>
                    <a:pt x="2541" y="1530"/>
                    <a:pt x="2533" y="1529"/>
                  </a:cubicBezTo>
                  <a:lnTo>
                    <a:pt x="2533" y="1529"/>
                  </a:lnTo>
                  <a:cubicBezTo>
                    <a:pt x="2534" y="1530"/>
                    <a:pt x="2534" y="1530"/>
                    <a:pt x="2534" y="1530"/>
                  </a:cubicBezTo>
                  <a:cubicBezTo>
                    <a:pt x="2533" y="1530"/>
                    <a:pt x="2532" y="1529"/>
                    <a:pt x="2531" y="1529"/>
                  </a:cubicBezTo>
                  <a:lnTo>
                    <a:pt x="2531" y="1529"/>
                  </a:lnTo>
                  <a:cubicBezTo>
                    <a:pt x="2532" y="1529"/>
                    <a:pt x="2532" y="1529"/>
                    <a:pt x="2533" y="1529"/>
                  </a:cubicBezTo>
                  <a:lnTo>
                    <a:pt x="2533" y="1529"/>
                  </a:lnTo>
                  <a:cubicBezTo>
                    <a:pt x="2528" y="1525"/>
                    <a:pt x="2508" y="1507"/>
                    <a:pt x="2488" y="1507"/>
                  </a:cubicBezTo>
                  <a:cubicBezTo>
                    <a:pt x="2489" y="1508"/>
                    <a:pt x="2490" y="1509"/>
                    <a:pt x="2491" y="1510"/>
                  </a:cubicBezTo>
                  <a:lnTo>
                    <a:pt x="2491" y="1510"/>
                  </a:lnTo>
                  <a:cubicBezTo>
                    <a:pt x="2209" y="1378"/>
                    <a:pt x="1926" y="1226"/>
                    <a:pt x="1644" y="1074"/>
                  </a:cubicBezTo>
                  <a:cubicBezTo>
                    <a:pt x="1331" y="872"/>
                    <a:pt x="1039" y="693"/>
                    <a:pt x="749" y="471"/>
                  </a:cubicBezTo>
                  <a:lnTo>
                    <a:pt x="749" y="471"/>
                  </a:lnTo>
                  <a:cubicBezTo>
                    <a:pt x="757" y="476"/>
                    <a:pt x="766" y="480"/>
                    <a:pt x="776" y="480"/>
                  </a:cubicBezTo>
                  <a:cubicBezTo>
                    <a:pt x="685" y="412"/>
                    <a:pt x="617" y="343"/>
                    <a:pt x="548" y="275"/>
                  </a:cubicBezTo>
                  <a:cubicBezTo>
                    <a:pt x="457" y="229"/>
                    <a:pt x="411" y="138"/>
                    <a:pt x="343" y="69"/>
                  </a:cubicBezTo>
                  <a:cubicBezTo>
                    <a:pt x="320" y="24"/>
                    <a:pt x="274" y="1"/>
                    <a:pt x="229" y="1"/>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38"/>
            <p:cNvSpPr/>
            <p:nvPr/>
          </p:nvSpPr>
          <p:spPr>
            <a:xfrm>
              <a:off x="6790516" y="1654225"/>
              <a:ext cx="295130" cy="161641"/>
            </a:xfrm>
            <a:custGeom>
              <a:avLst/>
              <a:gdLst/>
              <a:ahLst/>
              <a:cxnLst/>
              <a:rect l="l" t="t" r="r" b="b"/>
              <a:pathLst>
                <a:path w="10546" h="5776" extrusionOk="0">
                  <a:moveTo>
                    <a:pt x="183" y="0"/>
                  </a:moveTo>
                  <a:cubicBezTo>
                    <a:pt x="137" y="0"/>
                    <a:pt x="114" y="0"/>
                    <a:pt x="92" y="23"/>
                  </a:cubicBezTo>
                  <a:cubicBezTo>
                    <a:pt x="46" y="46"/>
                    <a:pt x="23" y="69"/>
                    <a:pt x="0" y="115"/>
                  </a:cubicBezTo>
                  <a:cubicBezTo>
                    <a:pt x="0" y="160"/>
                    <a:pt x="0" y="206"/>
                    <a:pt x="23" y="251"/>
                  </a:cubicBezTo>
                  <a:cubicBezTo>
                    <a:pt x="92" y="388"/>
                    <a:pt x="160" y="548"/>
                    <a:pt x="229" y="685"/>
                  </a:cubicBezTo>
                  <a:cubicBezTo>
                    <a:pt x="320" y="822"/>
                    <a:pt x="411" y="936"/>
                    <a:pt x="502" y="1073"/>
                  </a:cubicBezTo>
                  <a:cubicBezTo>
                    <a:pt x="594" y="1210"/>
                    <a:pt x="708" y="1370"/>
                    <a:pt x="799" y="1507"/>
                  </a:cubicBezTo>
                  <a:cubicBezTo>
                    <a:pt x="913" y="1644"/>
                    <a:pt x="1005" y="1758"/>
                    <a:pt x="1119" y="1895"/>
                  </a:cubicBezTo>
                  <a:cubicBezTo>
                    <a:pt x="1324" y="2146"/>
                    <a:pt x="1552" y="2397"/>
                    <a:pt x="1804" y="2602"/>
                  </a:cubicBezTo>
                  <a:cubicBezTo>
                    <a:pt x="2055" y="2831"/>
                    <a:pt x="2306" y="3036"/>
                    <a:pt x="2580" y="3242"/>
                  </a:cubicBezTo>
                  <a:cubicBezTo>
                    <a:pt x="2625" y="3287"/>
                    <a:pt x="2694" y="3333"/>
                    <a:pt x="2762" y="3379"/>
                  </a:cubicBezTo>
                  <a:cubicBezTo>
                    <a:pt x="2853" y="3447"/>
                    <a:pt x="2945" y="3515"/>
                    <a:pt x="3059" y="3584"/>
                  </a:cubicBezTo>
                  <a:cubicBezTo>
                    <a:pt x="3310" y="3767"/>
                    <a:pt x="3584" y="3949"/>
                    <a:pt x="3858" y="4109"/>
                  </a:cubicBezTo>
                  <a:cubicBezTo>
                    <a:pt x="3995" y="4177"/>
                    <a:pt x="4132" y="4269"/>
                    <a:pt x="4291" y="4337"/>
                  </a:cubicBezTo>
                  <a:cubicBezTo>
                    <a:pt x="4428" y="4406"/>
                    <a:pt x="4588" y="4474"/>
                    <a:pt x="4748" y="4565"/>
                  </a:cubicBezTo>
                  <a:cubicBezTo>
                    <a:pt x="5045" y="4702"/>
                    <a:pt x="5364" y="4862"/>
                    <a:pt x="5684" y="4976"/>
                  </a:cubicBezTo>
                  <a:cubicBezTo>
                    <a:pt x="5981" y="5090"/>
                    <a:pt x="6300" y="5159"/>
                    <a:pt x="6597" y="5250"/>
                  </a:cubicBezTo>
                  <a:cubicBezTo>
                    <a:pt x="6825" y="5296"/>
                    <a:pt x="7053" y="5364"/>
                    <a:pt x="7282" y="5410"/>
                  </a:cubicBezTo>
                  <a:cubicBezTo>
                    <a:pt x="7350" y="5433"/>
                    <a:pt x="7419" y="5456"/>
                    <a:pt x="7487" y="5456"/>
                  </a:cubicBezTo>
                  <a:cubicBezTo>
                    <a:pt x="7647" y="5501"/>
                    <a:pt x="7829" y="5547"/>
                    <a:pt x="8012" y="5593"/>
                  </a:cubicBezTo>
                  <a:cubicBezTo>
                    <a:pt x="8309" y="5661"/>
                    <a:pt x="8605" y="5707"/>
                    <a:pt x="8925" y="5730"/>
                  </a:cubicBezTo>
                  <a:cubicBezTo>
                    <a:pt x="9130" y="5752"/>
                    <a:pt x="9336" y="5752"/>
                    <a:pt x="9564" y="5775"/>
                  </a:cubicBezTo>
                  <a:lnTo>
                    <a:pt x="10135" y="5775"/>
                  </a:lnTo>
                  <a:cubicBezTo>
                    <a:pt x="10203" y="5775"/>
                    <a:pt x="10295" y="5752"/>
                    <a:pt x="10363" y="5707"/>
                  </a:cubicBezTo>
                  <a:cubicBezTo>
                    <a:pt x="10386" y="5707"/>
                    <a:pt x="10409" y="5684"/>
                    <a:pt x="10431" y="5661"/>
                  </a:cubicBezTo>
                  <a:cubicBezTo>
                    <a:pt x="10500" y="5615"/>
                    <a:pt x="10500" y="5570"/>
                    <a:pt x="10523" y="5501"/>
                  </a:cubicBezTo>
                  <a:cubicBezTo>
                    <a:pt x="10546" y="5433"/>
                    <a:pt x="10546" y="5387"/>
                    <a:pt x="10523" y="5341"/>
                  </a:cubicBezTo>
                  <a:cubicBezTo>
                    <a:pt x="10523" y="5250"/>
                    <a:pt x="10454" y="5182"/>
                    <a:pt x="10386" y="5136"/>
                  </a:cubicBezTo>
                  <a:cubicBezTo>
                    <a:pt x="10272" y="5068"/>
                    <a:pt x="10135" y="5068"/>
                    <a:pt x="10021" y="5068"/>
                  </a:cubicBezTo>
                  <a:cubicBezTo>
                    <a:pt x="9929" y="5045"/>
                    <a:pt x="9838" y="5045"/>
                    <a:pt x="9747" y="5045"/>
                  </a:cubicBezTo>
                  <a:cubicBezTo>
                    <a:pt x="9587" y="5022"/>
                    <a:pt x="9404" y="4999"/>
                    <a:pt x="9222" y="4999"/>
                  </a:cubicBezTo>
                  <a:cubicBezTo>
                    <a:pt x="8925" y="4976"/>
                    <a:pt x="8605" y="4953"/>
                    <a:pt x="8286" y="4908"/>
                  </a:cubicBezTo>
                  <a:cubicBezTo>
                    <a:pt x="8080" y="4862"/>
                    <a:pt x="7875" y="4839"/>
                    <a:pt x="7670" y="4794"/>
                  </a:cubicBezTo>
                  <a:cubicBezTo>
                    <a:pt x="7441" y="4748"/>
                    <a:pt x="7213" y="4702"/>
                    <a:pt x="7008" y="4657"/>
                  </a:cubicBezTo>
                  <a:cubicBezTo>
                    <a:pt x="6802" y="4611"/>
                    <a:pt x="6597" y="4565"/>
                    <a:pt x="6414" y="4520"/>
                  </a:cubicBezTo>
                  <a:cubicBezTo>
                    <a:pt x="6186" y="4451"/>
                    <a:pt x="5958" y="4383"/>
                    <a:pt x="5752" y="4292"/>
                  </a:cubicBezTo>
                  <a:lnTo>
                    <a:pt x="5707" y="4292"/>
                  </a:lnTo>
                  <a:cubicBezTo>
                    <a:pt x="5570" y="4223"/>
                    <a:pt x="5433" y="4155"/>
                    <a:pt x="5296" y="4109"/>
                  </a:cubicBezTo>
                  <a:cubicBezTo>
                    <a:pt x="5159" y="4040"/>
                    <a:pt x="5022" y="3972"/>
                    <a:pt x="4885" y="3903"/>
                  </a:cubicBezTo>
                  <a:cubicBezTo>
                    <a:pt x="4816" y="3858"/>
                    <a:pt x="4771" y="3835"/>
                    <a:pt x="4702" y="3812"/>
                  </a:cubicBezTo>
                  <a:cubicBezTo>
                    <a:pt x="4451" y="3675"/>
                    <a:pt x="4200" y="3538"/>
                    <a:pt x="3949" y="3379"/>
                  </a:cubicBezTo>
                  <a:cubicBezTo>
                    <a:pt x="3538" y="3150"/>
                    <a:pt x="3173" y="2922"/>
                    <a:pt x="2785" y="2648"/>
                  </a:cubicBezTo>
                  <a:cubicBezTo>
                    <a:pt x="2739" y="2625"/>
                    <a:pt x="2694" y="2580"/>
                    <a:pt x="2625" y="2534"/>
                  </a:cubicBezTo>
                  <a:cubicBezTo>
                    <a:pt x="2534" y="2466"/>
                    <a:pt x="2443" y="2397"/>
                    <a:pt x="2328" y="2329"/>
                  </a:cubicBezTo>
                  <a:cubicBezTo>
                    <a:pt x="2328" y="2306"/>
                    <a:pt x="2328" y="2306"/>
                    <a:pt x="2306" y="2306"/>
                  </a:cubicBezTo>
                  <a:cubicBezTo>
                    <a:pt x="2306" y="2306"/>
                    <a:pt x="2283" y="2283"/>
                    <a:pt x="2283" y="2283"/>
                  </a:cubicBezTo>
                  <a:lnTo>
                    <a:pt x="2306" y="2283"/>
                  </a:lnTo>
                  <a:cubicBezTo>
                    <a:pt x="2146" y="2169"/>
                    <a:pt x="2009" y="2055"/>
                    <a:pt x="1872" y="1941"/>
                  </a:cubicBezTo>
                  <a:cubicBezTo>
                    <a:pt x="1712" y="1804"/>
                    <a:pt x="1575" y="1667"/>
                    <a:pt x="1438" y="1530"/>
                  </a:cubicBezTo>
                  <a:cubicBezTo>
                    <a:pt x="1142" y="1233"/>
                    <a:pt x="868" y="936"/>
                    <a:pt x="617" y="594"/>
                  </a:cubicBezTo>
                  <a:cubicBezTo>
                    <a:pt x="548" y="525"/>
                    <a:pt x="502" y="457"/>
                    <a:pt x="457" y="366"/>
                  </a:cubicBezTo>
                  <a:cubicBezTo>
                    <a:pt x="411" y="274"/>
                    <a:pt x="366" y="183"/>
                    <a:pt x="320" y="92"/>
                  </a:cubicBezTo>
                  <a:cubicBezTo>
                    <a:pt x="297" y="23"/>
                    <a:pt x="229" y="0"/>
                    <a:pt x="183" y="0"/>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8"/>
            <p:cNvSpPr/>
            <p:nvPr/>
          </p:nvSpPr>
          <p:spPr>
            <a:xfrm>
              <a:off x="6429621" y="1507303"/>
              <a:ext cx="162901" cy="178125"/>
            </a:xfrm>
            <a:custGeom>
              <a:avLst/>
              <a:gdLst/>
              <a:ahLst/>
              <a:cxnLst/>
              <a:rect l="l" t="t" r="r" b="b"/>
              <a:pathLst>
                <a:path w="5821" h="6365" extrusionOk="0">
                  <a:moveTo>
                    <a:pt x="4360" y="1"/>
                  </a:moveTo>
                  <a:cubicBezTo>
                    <a:pt x="4268" y="1"/>
                    <a:pt x="4200" y="46"/>
                    <a:pt x="4177" y="138"/>
                  </a:cubicBezTo>
                  <a:cubicBezTo>
                    <a:pt x="4109" y="366"/>
                    <a:pt x="4063" y="617"/>
                    <a:pt x="4017" y="845"/>
                  </a:cubicBezTo>
                  <a:cubicBezTo>
                    <a:pt x="4017" y="845"/>
                    <a:pt x="4017" y="822"/>
                    <a:pt x="4017" y="822"/>
                  </a:cubicBezTo>
                  <a:cubicBezTo>
                    <a:pt x="3994" y="982"/>
                    <a:pt x="3994" y="1119"/>
                    <a:pt x="3972" y="1256"/>
                  </a:cubicBezTo>
                  <a:cubicBezTo>
                    <a:pt x="3972" y="1416"/>
                    <a:pt x="3972" y="1576"/>
                    <a:pt x="3972" y="1735"/>
                  </a:cubicBezTo>
                  <a:cubicBezTo>
                    <a:pt x="3994" y="2032"/>
                    <a:pt x="4017" y="2306"/>
                    <a:pt x="3994" y="2580"/>
                  </a:cubicBezTo>
                  <a:cubicBezTo>
                    <a:pt x="3949" y="2785"/>
                    <a:pt x="3903" y="2968"/>
                    <a:pt x="3835" y="3128"/>
                  </a:cubicBezTo>
                  <a:cubicBezTo>
                    <a:pt x="3789" y="3219"/>
                    <a:pt x="3721" y="3310"/>
                    <a:pt x="3652" y="3402"/>
                  </a:cubicBezTo>
                  <a:cubicBezTo>
                    <a:pt x="3492" y="3584"/>
                    <a:pt x="3310" y="3744"/>
                    <a:pt x="3104" y="3881"/>
                  </a:cubicBezTo>
                  <a:cubicBezTo>
                    <a:pt x="2990" y="3949"/>
                    <a:pt x="2876" y="4018"/>
                    <a:pt x="2762" y="4086"/>
                  </a:cubicBezTo>
                  <a:cubicBezTo>
                    <a:pt x="2648" y="4132"/>
                    <a:pt x="2511" y="4200"/>
                    <a:pt x="2397" y="4269"/>
                  </a:cubicBezTo>
                  <a:cubicBezTo>
                    <a:pt x="2123" y="4429"/>
                    <a:pt x="1895" y="4611"/>
                    <a:pt x="1643" y="4817"/>
                  </a:cubicBezTo>
                  <a:cubicBezTo>
                    <a:pt x="1392" y="4976"/>
                    <a:pt x="1141" y="5113"/>
                    <a:pt x="890" y="5273"/>
                  </a:cubicBezTo>
                  <a:cubicBezTo>
                    <a:pt x="662" y="5433"/>
                    <a:pt x="434" y="5570"/>
                    <a:pt x="205" y="5730"/>
                  </a:cubicBezTo>
                  <a:cubicBezTo>
                    <a:pt x="205" y="5730"/>
                    <a:pt x="205" y="5730"/>
                    <a:pt x="183" y="5753"/>
                  </a:cubicBezTo>
                  <a:cubicBezTo>
                    <a:pt x="160" y="5753"/>
                    <a:pt x="160" y="5775"/>
                    <a:pt x="137" y="5798"/>
                  </a:cubicBezTo>
                  <a:cubicBezTo>
                    <a:pt x="91" y="5821"/>
                    <a:pt x="46" y="5889"/>
                    <a:pt x="23" y="5935"/>
                  </a:cubicBezTo>
                  <a:cubicBezTo>
                    <a:pt x="0" y="6026"/>
                    <a:pt x="23" y="6118"/>
                    <a:pt x="46" y="6186"/>
                  </a:cubicBezTo>
                  <a:cubicBezTo>
                    <a:pt x="109" y="6297"/>
                    <a:pt x="227" y="6364"/>
                    <a:pt x="347" y="6364"/>
                  </a:cubicBezTo>
                  <a:cubicBezTo>
                    <a:pt x="400" y="6364"/>
                    <a:pt x="453" y="6351"/>
                    <a:pt x="502" y="6323"/>
                  </a:cubicBezTo>
                  <a:cubicBezTo>
                    <a:pt x="548" y="6300"/>
                    <a:pt x="616" y="6255"/>
                    <a:pt x="662" y="6232"/>
                  </a:cubicBezTo>
                  <a:cubicBezTo>
                    <a:pt x="753" y="6186"/>
                    <a:pt x="822" y="6141"/>
                    <a:pt x="890" y="6095"/>
                  </a:cubicBezTo>
                  <a:cubicBezTo>
                    <a:pt x="1027" y="6026"/>
                    <a:pt x="1164" y="5958"/>
                    <a:pt x="1301" y="5867"/>
                  </a:cubicBezTo>
                  <a:cubicBezTo>
                    <a:pt x="1575" y="5684"/>
                    <a:pt x="1849" y="5501"/>
                    <a:pt x="2100" y="5319"/>
                  </a:cubicBezTo>
                  <a:cubicBezTo>
                    <a:pt x="2237" y="5228"/>
                    <a:pt x="2374" y="5113"/>
                    <a:pt x="2534" y="5045"/>
                  </a:cubicBezTo>
                  <a:cubicBezTo>
                    <a:pt x="2648" y="4954"/>
                    <a:pt x="2785" y="4885"/>
                    <a:pt x="2922" y="4840"/>
                  </a:cubicBezTo>
                  <a:cubicBezTo>
                    <a:pt x="3059" y="4794"/>
                    <a:pt x="3173" y="4748"/>
                    <a:pt x="3310" y="4725"/>
                  </a:cubicBezTo>
                  <a:cubicBezTo>
                    <a:pt x="3447" y="4680"/>
                    <a:pt x="3584" y="4657"/>
                    <a:pt x="3721" y="4634"/>
                  </a:cubicBezTo>
                  <a:cubicBezTo>
                    <a:pt x="3857" y="4611"/>
                    <a:pt x="3972" y="4588"/>
                    <a:pt x="4109" y="4566"/>
                  </a:cubicBezTo>
                  <a:cubicBezTo>
                    <a:pt x="4246" y="4543"/>
                    <a:pt x="4405" y="4520"/>
                    <a:pt x="4542" y="4497"/>
                  </a:cubicBezTo>
                  <a:cubicBezTo>
                    <a:pt x="4707" y="4497"/>
                    <a:pt x="4886" y="4468"/>
                    <a:pt x="5056" y="4468"/>
                  </a:cubicBezTo>
                  <a:cubicBezTo>
                    <a:pt x="5098" y="4468"/>
                    <a:pt x="5140" y="4470"/>
                    <a:pt x="5181" y="4474"/>
                  </a:cubicBezTo>
                  <a:lnTo>
                    <a:pt x="5318" y="4474"/>
                  </a:lnTo>
                  <a:cubicBezTo>
                    <a:pt x="5478" y="4474"/>
                    <a:pt x="5615" y="4451"/>
                    <a:pt x="5706" y="4315"/>
                  </a:cubicBezTo>
                  <a:cubicBezTo>
                    <a:pt x="5820" y="4132"/>
                    <a:pt x="5729" y="3927"/>
                    <a:pt x="5661" y="3767"/>
                  </a:cubicBezTo>
                  <a:cubicBezTo>
                    <a:pt x="5615" y="3675"/>
                    <a:pt x="5569" y="3607"/>
                    <a:pt x="5524" y="3538"/>
                  </a:cubicBezTo>
                  <a:cubicBezTo>
                    <a:pt x="5387" y="3287"/>
                    <a:pt x="5250" y="3059"/>
                    <a:pt x="5136" y="2808"/>
                  </a:cubicBezTo>
                  <a:cubicBezTo>
                    <a:pt x="5067" y="2694"/>
                    <a:pt x="5022" y="2603"/>
                    <a:pt x="4976" y="2489"/>
                  </a:cubicBezTo>
                  <a:lnTo>
                    <a:pt x="4907" y="2306"/>
                  </a:lnTo>
                  <a:cubicBezTo>
                    <a:pt x="4907" y="2283"/>
                    <a:pt x="4885" y="2260"/>
                    <a:pt x="4885" y="2237"/>
                  </a:cubicBezTo>
                  <a:cubicBezTo>
                    <a:pt x="4862" y="2215"/>
                    <a:pt x="4862" y="2192"/>
                    <a:pt x="4839" y="2169"/>
                  </a:cubicBezTo>
                  <a:cubicBezTo>
                    <a:pt x="4816" y="2100"/>
                    <a:pt x="4770" y="2078"/>
                    <a:pt x="4725" y="2032"/>
                  </a:cubicBezTo>
                  <a:cubicBezTo>
                    <a:pt x="4679" y="2009"/>
                    <a:pt x="4611" y="1986"/>
                    <a:pt x="4542" y="1986"/>
                  </a:cubicBezTo>
                  <a:cubicBezTo>
                    <a:pt x="4519" y="1781"/>
                    <a:pt x="4474" y="1576"/>
                    <a:pt x="4451" y="1370"/>
                  </a:cubicBezTo>
                  <a:cubicBezTo>
                    <a:pt x="4428" y="1096"/>
                    <a:pt x="4428" y="822"/>
                    <a:pt x="4474" y="548"/>
                  </a:cubicBezTo>
                  <a:cubicBezTo>
                    <a:pt x="4497" y="434"/>
                    <a:pt x="4519" y="343"/>
                    <a:pt x="4542" y="252"/>
                  </a:cubicBezTo>
                  <a:cubicBezTo>
                    <a:pt x="4565" y="138"/>
                    <a:pt x="4519" y="46"/>
                    <a:pt x="4405" y="1"/>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8"/>
            <p:cNvSpPr/>
            <p:nvPr/>
          </p:nvSpPr>
          <p:spPr>
            <a:xfrm>
              <a:off x="7291307" y="1642723"/>
              <a:ext cx="26838" cy="56250"/>
            </a:xfrm>
            <a:custGeom>
              <a:avLst/>
              <a:gdLst/>
              <a:ahLst/>
              <a:cxnLst/>
              <a:rect l="l" t="t" r="r" b="b"/>
              <a:pathLst>
                <a:path w="959" h="2010" extrusionOk="0">
                  <a:moveTo>
                    <a:pt x="92" y="1"/>
                  </a:moveTo>
                  <a:cubicBezTo>
                    <a:pt x="69" y="1"/>
                    <a:pt x="23" y="23"/>
                    <a:pt x="23" y="46"/>
                  </a:cubicBezTo>
                  <a:cubicBezTo>
                    <a:pt x="0" y="92"/>
                    <a:pt x="0" y="137"/>
                    <a:pt x="0" y="160"/>
                  </a:cubicBezTo>
                  <a:cubicBezTo>
                    <a:pt x="137" y="457"/>
                    <a:pt x="251" y="754"/>
                    <a:pt x="366" y="1073"/>
                  </a:cubicBezTo>
                  <a:cubicBezTo>
                    <a:pt x="457" y="1347"/>
                    <a:pt x="548" y="1644"/>
                    <a:pt x="662" y="1918"/>
                  </a:cubicBezTo>
                  <a:cubicBezTo>
                    <a:pt x="685" y="1941"/>
                    <a:pt x="685" y="1986"/>
                    <a:pt x="731" y="1986"/>
                  </a:cubicBezTo>
                  <a:cubicBezTo>
                    <a:pt x="754" y="2009"/>
                    <a:pt x="799" y="2009"/>
                    <a:pt x="822" y="2009"/>
                  </a:cubicBezTo>
                  <a:cubicBezTo>
                    <a:pt x="891" y="1986"/>
                    <a:pt x="959" y="1918"/>
                    <a:pt x="936" y="1849"/>
                  </a:cubicBezTo>
                  <a:cubicBezTo>
                    <a:pt x="868" y="1712"/>
                    <a:pt x="822" y="1553"/>
                    <a:pt x="776" y="1416"/>
                  </a:cubicBezTo>
                  <a:cubicBezTo>
                    <a:pt x="731" y="1279"/>
                    <a:pt x="662" y="1142"/>
                    <a:pt x="617" y="982"/>
                  </a:cubicBezTo>
                  <a:cubicBezTo>
                    <a:pt x="502" y="685"/>
                    <a:pt x="366" y="389"/>
                    <a:pt x="251" y="92"/>
                  </a:cubicBezTo>
                  <a:cubicBezTo>
                    <a:pt x="229" y="46"/>
                    <a:pt x="229" y="23"/>
                    <a:pt x="183" y="1"/>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8"/>
            <p:cNvSpPr/>
            <p:nvPr/>
          </p:nvSpPr>
          <p:spPr>
            <a:xfrm>
              <a:off x="7259992" y="1667629"/>
              <a:ext cx="28797" cy="212742"/>
            </a:xfrm>
            <a:custGeom>
              <a:avLst/>
              <a:gdLst/>
              <a:ahLst/>
              <a:cxnLst/>
              <a:rect l="l" t="t" r="r" b="b"/>
              <a:pathLst>
                <a:path w="1029" h="7602" extrusionOk="0">
                  <a:moveTo>
                    <a:pt x="138" y="1"/>
                  </a:moveTo>
                  <a:cubicBezTo>
                    <a:pt x="47" y="24"/>
                    <a:pt x="1" y="115"/>
                    <a:pt x="24" y="183"/>
                  </a:cubicBezTo>
                  <a:cubicBezTo>
                    <a:pt x="69" y="412"/>
                    <a:pt x="92" y="640"/>
                    <a:pt x="138" y="868"/>
                  </a:cubicBezTo>
                  <a:cubicBezTo>
                    <a:pt x="184" y="1073"/>
                    <a:pt x="229" y="1279"/>
                    <a:pt x="275" y="1507"/>
                  </a:cubicBezTo>
                  <a:cubicBezTo>
                    <a:pt x="298" y="1827"/>
                    <a:pt x="320" y="2146"/>
                    <a:pt x="343" y="2489"/>
                  </a:cubicBezTo>
                  <a:cubicBezTo>
                    <a:pt x="366" y="2808"/>
                    <a:pt x="412" y="3128"/>
                    <a:pt x="412" y="3447"/>
                  </a:cubicBezTo>
                  <a:cubicBezTo>
                    <a:pt x="412" y="3790"/>
                    <a:pt x="412" y="4109"/>
                    <a:pt x="389" y="4452"/>
                  </a:cubicBezTo>
                  <a:cubicBezTo>
                    <a:pt x="389" y="4771"/>
                    <a:pt x="389" y="5114"/>
                    <a:pt x="366" y="5433"/>
                  </a:cubicBezTo>
                  <a:cubicBezTo>
                    <a:pt x="366" y="5639"/>
                    <a:pt x="343" y="5821"/>
                    <a:pt x="320" y="6004"/>
                  </a:cubicBezTo>
                  <a:cubicBezTo>
                    <a:pt x="298" y="6209"/>
                    <a:pt x="275" y="6392"/>
                    <a:pt x="229" y="6574"/>
                  </a:cubicBezTo>
                  <a:cubicBezTo>
                    <a:pt x="206" y="6666"/>
                    <a:pt x="184" y="6780"/>
                    <a:pt x="138" y="6871"/>
                  </a:cubicBezTo>
                  <a:cubicBezTo>
                    <a:pt x="115" y="6962"/>
                    <a:pt x="92" y="7031"/>
                    <a:pt x="69" y="7122"/>
                  </a:cubicBezTo>
                  <a:cubicBezTo>
                    <a:pt x="1" y="7213"/>
                    <a:pt x="1" y="7350"/>
                    <a:pt x="69" y="7465"/>
                  </a:cubicBezTo>
                  <a:cubicBezTo>
                    <a:pt x="92" y="7510"/>
                    <a:pt x="115" y="7533"/>
                    <a:pt x="184" y="7556"/>
                  </a:cubicBezTo>
                  <a:cubicBezTo>
                    <a:pt x="252" y="7602"/>
                    <a:pt x="320" y="7602"/>
                    <a:pt x="412" y="7602"/>
                  </a:cubicBezTo>
                  <a:cubicBezTo>
                    <a:pt x="526" y="7579"/>
                    <a:pt x="617" y="7487"/>
                    <a:pt x="663" y="7396"/>
                  </a:cubicBezTo>
                  <a:cubicBezTo>
                    <a:pt x="686" y="7350"/>
                    <a:pt x="686" y="7282"/>
                    <a:pt x="708" y="7236"/>
                  </a:cubicBezTo>
                  <a:cubicBezTo>
                    <a:pt x="731" y="7168"/>
                    <a:pt x="754" y="7077"/>
                    <a:pt x="777" y="7008"/>
                  </a:cubicBezTo>
                  <a:cubicBezTo>
                    <a:pt x="823" y="6848"/>
                    <a:pt x="868" y="6689"/>
                    <a:pt x="891" y="6529"/>
                  </a:cubicBezTo>
                  <a:cubicBezTo>
                    <a:pt x="960" y="6209"/>
                    <a:pt x="982" y="5867"/>
                    <a:pt x="1005" y="5524"/>
                  </a:cubicBezTo>
                  <a:cubicBezTo>
                    <a:pt x="1028" y="5182"/>
                    <a:pt x="1028" y="4840"/>
                    <a:pt x="1028" y="4497"/>
                  </a:cubicBezTo>
                  <a:cubicBezTo>
                    <a:pt x="1005" y="4155"/>
                    <a:pt x="1005" y="3835"/>
                    <a:pt x="982" y="3493"/>
                  </a:cubicBezTo>
                  <a:cubicBezTo>
                    <a:pt x="982" y="3196"/>
                    <a:pt x="937" y="2900"/>
                    <a:pt x="891" y="2580"/>
                  </a:cubicBezTo>
                  <a:cubicBezTo>
                    <a:pt x="845" y="2306"/>
                    <a:pt x="800" y="2009"/>
                    <a:pt x="731" y="1735"/>
                  </a:cubicBezTo>
                  <a:cubicBezTo>
                    <a:pt x="686" y="1462"/>
                    <a:pt x="594" y="1188"/>
                    <a:pt x="526" y="914"/>
                  </a:cubicBezTo>
                  <a:cubicBezTo>
                    <a:pt x="480" y="800"/>
                    <a:pt x="435" y="663"/>
                    <a:pt x="412" y="526"/>
                  </a:cubicBezTo>
                  <a:cubicBezTo>
                    <a:pt x="366" y="389"/>
                    <a:pt x="343" y="252"/>
                    <a:pt x="320" y="115"/>
                  </a:cubicBezTo>
                  <a:cubicBezTo>
                    <a:pt x="298" y="46"/>
                    <a:pt x="229" y="1"/>
                    <a:pt x="161" y="1"/>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8"/>
            <p:cNvSpPr/>
            <p:nvPr/>
          </p:nvSpPr>
          <p:spPr>
            <a:xfrm>
              <a:off x="7172483" y="1629962"/>
              <a:ext cx="40914" cy="280829"/>
            </a:xfrm>
            <a:custGeom>
              <a:avLst/>
              <a:gdLst/>
              <a:ahLst/>
              <a:cxnLst/>
              <a:rect l="l" t="t" r="r" b="b"/>
              <a:pathLst>
                <a:path w="1462" h="10035" extrusionOk="0">
                  <a:moveTo>
                    <a:pt x="617" y="0"/>
                  </a:moveTo>
                  <a:cubicBezTo>
                    <a:pt x="549" y="23"/>
                    <a:pt x="526" y="68"/>
                    <a:pt x="526" y="137"/>
                  </a:cubicBezTo>
                  <a:cubicBezTo>
                    <a:pt x="571" y="320"/>
                    <a:pt x="617" y="502"/>
                    <a:pt x="640" y="708"/>
                  </a:cubicBezTo>
                  <a:cubicBezTo>
                    <a:pt x="640" y="708"/>
                    <a:pt x="640" y="685"/>
                    <a:pt x="640" y="685"/>
                  </a:cubicBezTo>
                  <a:cubicBezTo>
                    <a:pt x="663" y="982"/>
                    <a:pt x="708" y="1255"/>
                    <a:pt x="754" y="1529"/>
                  </a:cubicBezTo>
                  <a:cubicBezTo>
                    <a:pt x="754" y="1621"/>
                    <a:pt x="777" y="1712"/>
                    <a:pt x="800" y="1803"/>
                  </a:cubicBezTo>
                  <a:cubicBezTo>
                    <a:pt x="800" y="1803"/>
                    <a:pt x="800" y="1803"/>
                    <a:pt x="800" y="1826"/>
                  </a:cubicBezTo>
                  <a:cubicBezTo>
                    <a:pt x="868" y="2465"/>
                    <a:pt x="891" y="3104"/>
                    <a:pt x="891" y="3766"/>
                  </a:cubicBezTo>
                  <a:cubicBezTo>
                    <a:pt x="868" y="4086"/>
                    <a:pt x="868" y="4428"/>
                    <a:pt x="868" y="4748"/>
                  </a:cubicBezTo>
                  <a:cubicBezTo>
                    <a:pt x="845" y="5090"/>
                    <a:pt x="845" y="5432"/>
                    <a:pt x="845" y="5752"/>
                  </a:cubicBezTo>
                  <a:cubicBezTo>
                    <a:pt x="823" y="6026"/>
                    <a:pt x="823" y="6277"/>
                    <a:pt x="777" y="6551"/>
                  </a:cubicBezTo>
                  <a:cubicBezTo>
                    <a:pt x="754" y="6802"/>
                    <a:pt x="708" y="7030"/>
                    <a:pt x="663" y="7281"/>
                  </a:cubicBezTo>
                  <a:cubicBezTo>
                    <a:pt x="617" y="7532"/>
                    <a:pt x="571" y="7806"/>
                    <a:pt x="503" y="8057"/>
                  </a:cubicBezTo>
                  <a:cubicBezTo>
                    <a:pt x="457" y="8331"/>
                    <a:pt x="389" y="8582"/>
                    <a:pt x="298" y="8856"/>
                  </a:cubicBezTo>
                  <a:cubicBezTo>
                    <a:pt x="252" y="8993"/>
                    <a:pt x="206" y="9130"/>
                    <a:pt x="138" y="9267"/>
                  </a:cubicBezTo>
                  <a:cubicBezTo>
                    <a:pt x="115" y="9336"/>
                    <a:pt x="92" y="9381"/>
                    <a:pt x="69" y="9450"/>
                  </a:cubicBezTo>
                  <a:cubicBezTo>
                    <a:pt x="69" y="9473"/>
                    <a:pt x="46" y="9495"/>
                    <a:pt x="46" y="9518"/>
                  </a:cubicBezTo>
                  <a:cubicBezTo>
                    <a:pt x="24" y="9587"/>
                    <a:pt x="1" y="9655"/>
                    <a:pt x="1" y="9724"/>
                  </a:cubicBezTo>
                  <a:cubicBezTo>
                    <a:pt x="1" y="9861"/>
                    <a:pt x="92" y="9975"/>
                    <a:pt x="229" y="10020"/>
                  </a:cubicBezTo>
                  <a:cubicBezTo>
                    <a:pt x="258" y="10030"/>
                    <a:pt x="288" y="10035"/>
                    <a:pt x="316" y="10035"/>
                  </a:cubicBezTo>
                  <a:cubicBezTo>
                    <a:pt x="422" y="10035"/>
                    <a:pt x="523" y="9973"/>
                    <a:pt x="594" y="9883"/>
                  </a:cubicBezTo>
                  <a:cubicBezTo>
                    <a:pt x="617" y="9838"/>
                    <a:pt x="640" y="9769"/>
                    <a:pt x="663" y="9724"/>
                  </a:cubicBezTo>
                  <a:cubicBezTo>
                    <a:pt x="686" y="9678"/>
                    <a:pt x="686" y="9655"/>
                    <a:pt x="708" y="9632"/>
                  </a:cubicBezTo>
                  <a:cubicBezTo>
                    <a:pt x="731" y="9541"/>
                    <a:pt x="754" y="9473"/>
                    <a:pt x="800" y="9381"/>
                  </a:cubicBezTo>
                  <a:cubicBezTo>
                    <a:pt x="845" y="9221"/>
                    <a:pt x="914" y="9039"/>
                    <a:pt x="959" y="8879"/>
                  </a:cubicBezTo>
                  <a:cubicBezTo>
                    <a:pt x="1051" y="8559"/>
                    <a:pt x="1119" y="8263"/>
                    <a:pt x="1188" y="7920"/>
                  </a:cubicBezTo>
                  <a:cubicBezTo>
                    <a:pt x="1211" y="7783"/>
                    <a:pt x="1256" y="7624"/>
                    <a:pt x="1279" y="7464"/>
                  </a:cubicBezTo>
                  <a:cubicBezTo>
                    <a:pt x="1302" y="7304"/>
                    <a:pt x="1325" y="7144"/>
                    <a:pt x="1348" y="6985"/>
                  </a:cubicBezTo>
                  <a:cubicBezTo>
                    <a:pt x="1370" y="6802"/>
                    <a:pt x="1393" y="6619"/>
                    <a:pt x="1416" y="6437"/>
                  </a:cubicBezTo>
                  <a:cubicBezTo>
                    <a:pt x="1439" y="6277"/>
                    <a:pt x="1439" y="6094"/>
                    <a:pt x="1439" y="5935"/>
                  </a:cubicBezTo>
                  <a:cubicBezTo>
                    <a:pt x="1462" y="5592"/>
                    <a:pt x="1439" y="5273"/>
                    <a:pt x="1439" y="4953"/>
                  </a:cubicBezTo>
                  <a:cubicBezTo>
                    <a:pt x="1439" y="4611"/>
                    <a:pt x="1416" y="4268"/>
                    <a:pt x="1416" y="3926"/>
                  </a:cubicBezTo>
                  <a:cubicBezTo>
                    <a:pt x="1393" y="3584"/>
                    <a:pt x="1370" y="3241"/>
                    <a:pt x="1325" y="2899"/>
                  </a:cubicBezTo>
                  <a:cubicBezTo>
                    <a:pt x="1279" y="2579"/>
                    <a:pt x="1233" y="2260"/>
                    <a:pt x="1165" y="1940"/>
                  </a:cubicBezTo>
                  <a:cubicBezTo>
                    <a:pt x="1119" y="1643"/>
                    <a:pt x="1028" y="1347"/>
                    <a:pt x="959" y="1050"/>
                  </a:cubicBezTo>
                  <a:cubicBezTo>
                    <a:pt x="868" y="730"/>
                    <a:pt x="800" y="388"/>
                    <a:pt x="731" y="68"/>
                  </a:cubicBezTo>
                  <a:cubicBezTo>
                    <a:pt x="731" y="23"/>
                    <a:pt x="686" y="0"/>
                    <a:pt x="640" y="0"/>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8"/>
            <p:cNvSpPr/>
            <p:nvPr/>
          </p:nvSpPr>
          <p:spPr>
            <a:xfrm>
              <a:off x="7236373" y="1713637"/>
              <a:ext cx="12789" cy="89440"/>
            </a:xfrm>
            <a:custGeom>
              <a:avLst/>
              <a:gdLst/>
              <a:ahLst/>
              <a:cxnLst/>
              <a:rect l="l" t="t" r="r" b="b"/>
              <a:pathLst>
                <a:path w="457" h="3196" extrusionOk="0">
                  <a:moveTo>
                    <a:pt x="92" y="0"/>
                  </a:moveTo>
                  <a:cubicBezTo>
                    <a:pt x="46" y="0"/>
                    <a:pt x="0" y="46"/>
                    <a:pt x="0" y="91"/>
                  </a:cubicBezTo>
                  <a:cubicBezTo>
                    <a:pt x="46" y="320"/>
                    <a:pt x="69" y="548"/>
                    <a:pt x="92" y="776"/>
                  </a:cubicBezTo>
                  <a:cubicBezTo>
                    <a:pt x="114" y="1027"/>
                    <a:pt x="137" y="1278"/>
                    <a:pt x="137" y="1529"/>
                  </a:cubicBezTo>
                  <a:cubicBezTo>
                    <a:pt x="160" y="1780"/>
                    <a:pt x="160" y="2032"/>
                    <a:pt x="160" y="2283"/>
                  </a:cubicBezTo>
                  <a:cubicBezTo>
                    <a:pt x="137" y="2397"/>
                    <a:pt x="137" y="2511"/>
                    <a:pt x="137" y="2648"/>
                  </a:cubicBezTo>
                  <a:cubicBezTo>
                    <a:pt x="114" y="2785"/>
                    <a:pt x="114" y="2899"/>
                    <a:pt x="92" y="3036"/>
                  </a:cubicBezTo>
                  <a:cubicBezTo>
                    <a:pt x="92" y="3082"/>
                    <a:pt x="114" y="3127"/>
                    <a:pt x="137" y="3150"/>
                  </a:cubicBezTo>
                  <a:cubicBezTo>
                    <a:pt x="183" y="3196"/>
                    <a:pt x="229" y="3196"/>
                    <a:pt x="274" y="3196"/>
                  </a:cubicBezTo>
                  <a:cubicBezTo>
                    <a:pt x="297" y="3196"/>
                    <a:pt x="343" y="3196"/>
                    <a:pt x="388" y="3150"/>
                  </a:cubicBezTo>
                  <a:lnTo>
                    <a:pt x="411" y="3127"/>
                  </a:lnTo>
                  <a:cubicBezTo>
                    <a:pt x="434" y="3104"/>
                    <a:pt x="434" y="3059"/>
                    <a:pt x="434" y="3036"/>
                  </a:cubicBezTo>
                  <a:cubicBezTo>
                    <a:pt x="434" y="2922"/>
                    <a:pt x="457" y="2830"/>
                    <a:pt x="457" y="2716"/>
                  </a:cubicBezTo>
                  <a:cubicBezTo>
                    <a:pt x="457" y="2625"/>
                    <a:pt x="434" y="2511"/>
                    <a:pt x="434" y="2420"/>
                  </a:cubicBezTo>
                  <a:cubicBezTo>
                    <a:pt x="411" y="2214"/>
                    <a:pt x="411" y="2009"/>
                    <a:pt x="388" y="1803"/>
                  </a:cubicBezTo>
                  <a:cubicBezTo>
                    <a:pt x="366" y="1392"/>
                    <a:pt x="320" y="982"/>
                    <a:pt x="251" y="571"/>
                  </a:cubicBezTo>
                  <a:cubicBezTo>
                    <a:pt x="251" y="571"/>
                    <a:pt x="251" y="571"/>
                    <a:pt x="251" y="594"/>
                  </a:cubicBezTo>
                  <a:cubicBezTo>
                    <a:pt x="229" y="411"/>
                    <a:pt x="206" y="228"/>
                    <a:pt x="183" y="69"/>
                  </a:cubicBezTo>
                  <a:cubicBezTo>
                    <a:pt x="183" y="23"/>
                    <a:pt x="137" y="0"/>
                    <a:pt x="92" y="0"/>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8"/>
            <p:cNvSpPr/>
            <p:nvPr/>
          </p:nvSpPr>
          <p:spPr>
            <a:xfrm>
              <a:off x="7037707" y="1884821"/>
              <a:ext cx="37080" cy="153973"/>
            </a:xfrm>
            <a:custGeom>
              <a:avLst/>
              <a:gdLst/>
              <a:ahLst/>
              <a:cxnLst/>
              <a:rect l="l" t="t" r="r" b="b"/>
              <a:pathLst>
                <a:path w="1325" h="5502" extrusionOk="0">
                  <a:moveTo>
                    <a:pt x="1210" y="0"/>
                  </a:moveTo>
                  <a:cubicBezTo>
                    <a:pt x="1165" y="0"/>
                    <a:pt x="1119" y="46"/>
                    <a:pt x="1119" y="114"/>
                  </a:cubicBezTo>
                  <a:cubicBezTo>
                    <a:pt x="1119" y="343"/>
                    <a:pt x="1119" y="571"/>
                    <a:pt x="1096" y="799"/>
                  </a:cubicBezTo>
                  <a:cubicBezTo>
                    <a:pt x="1096" y="1050"/>
                    <a:pt x="1073" y="1279"/>
                    <a:pt x="1051" y="1507"/>
                  </a:cubicBezTo>
                  <a:cubicBezTo>
                    <a:pt x="1005" y="1758"/>
                    <a:pt x="959" y="2032"/>
                    <a:pt x="914" y="2283"/>
                  </a:cubicBezTo>
                  <a:cubicBezTo>
                    <a:pt x="845" y="2557"/>
                    <a:pt x="800" y="2808"/>
                    <a:pt x="754" y="3059"/>
                  </a:cubicBezTo>
                  <a:cubicBezTo>
                    <a:pt x="685" y="3333"/>
                    <a:pt x="617" y="3584"/>
                    <a:pt x="549" y="3835"/>
                  </a:cubicBezTo>
                  <a:cubicBezTo>
                    <a:pt x="526" y="3972"/>
                    <a:pt x="480" y="4109"/>
                    <a:pt x="434" y="4246"/>
                  </a:cubicBezTo>
                  <a:cubicBezTo>
                    <a:pt x="389" y="4360"/>
                    <a:pt x="343" y="4497"/>
                    <a:pt x="297" y="4611"/>
                  </a:cubicBezTo>
                  <a:cubicBezTo>
                    <a:pt x="252" y="4702"/>
                    <a:pt x="229" y="4771"/>
                    <a:pt x="183" y="4862"/>
                  </a:cubicBezTo>
                  <a:cubicBezTo>
                    <a:pt x="138" y="4953"/>
                    <a:pt x="92" y="5022"/>
                    <a:pt x="46" y="5113"/>
                  </a:cubicBezTo>
                  <a:cubicBezTo>
                    <a:pt x="24" y="5159"/>
                    <a:pt x="1" y="5204"/>
                    <a:pt x="1" y="5250"/>
                  </a:cubicBezTo>
                  <a:cubicBezTo>
                    <a:pt x="1" y="5319"/>
                    <a:pt x="24" y="5387"/>
                    <a:pt x="92" y="5433"/>
                  </a:cubicBezTo>
                  <a:cubicBezTo>
                    <a:pt x="138" y="5478"/>
                    <a:pt x="206" y="5501"/>
                    <a:pt x="275" y="5501"/>
                  </a:cubicBezTo>
                  <a:cubicBezTo>
                    <a:pt x="320" y="5501"/>
                    <a:pt x="412" y="5478"/>
                    <a:pt x="457" y="5433"/>
                  </a:cubicBezTo>
                  <a:cubicBezTo>
                    <a:pt x="480" y="5387"/>
                    <a:pt x="526" y="5341"/>
                    <a:pt x="549" y="5296"/>
                  </a:cubicBezTo>
                  <a:cubicBezTo>
                    <a:pt x="571" y="5273"/>
                    <a:pt x="571" y="5250"/>
                    <a:pt x="594" y="5204"/>
                  </a:cubicBezTo>
                  <a:cubicBezTo>
                    <a:pt x="640" y="5136"/>
                    <a:pt x="663" y="5045"/>
                    <a:pt x="708" y="4953"/>
                  </a:cubicBezTo>
                  <a:cubicBezTo>
                    <a:pt x="754" y="4794"/>
                    <a:pt x="822" y="4634"/>
                    <a:pt x="868" y="4474"/>
                  </a:cubicBezTo>
                  <a:cubicBezTo>
                    <a:pt x="914" y="4314"/>
                    <a:pt x="959" y="4132"/>
                    <a:pt x="1005" y="3949"/>
                  </a:cubicBezTo>
                  <a:cubicBezTo>
                    <a:pt x="1028" y="3789"/>
                    <a:pt x="1051" y="3630"/>
                    <a:pt x="1073" y="3470"/>
                  </a:cubicBezTo>
                  <a:cubicBezTo>
                    <a:pt x="1142" y="3127"/>
                    <a:pt x="1188" y="2808"/>
                    <a:pt x="1233" y="2465"/>
                  </a:cubicBezTo>
                  <a:cubicBezTo>
                    <a:pt x="1233" y="2374"/>
                    <a:pt x="1233" y="2306"/>
                    <a:pt x="1256" y="2214"/>
                  </a:cubicBezTo>
                  <a:cubicBezTo>
                    <a:pt x="1256" y="2146"/>
                    <a:pt x="1279" y="2055"/>
                    <a:pt x="1279" y="1963"/>
                  </a:cubicBezTo>
                  <a:cubicBezTo>
                    <a:pt x="1279" y="1803"/>
                    <a:pt x="1302" y="1644"/>
                    <a:pt x="1302" y="1484"/>
                  </a:cubicBezTo>
                  <a:cubicBezTo>
                    <a:pt x="1325" y="1370"/>
                    <a:pt x="1325" y="1256"/>
                    <a:pt x="1325" y="1142"/>
                  </a:cubicBezTo>
                  <a:cubicBezTo>
                    <a:pt x="1325" y="1027"/>
                    <a:pt x="1302" y="913"/>
                    <a:pt x="1302" y="799"/>
                  </a:cubicBezTo>
                  <a:cubicBezTo>
                    <a:pt x="1302" y="571"/>
                    <a:pt x="1302" y="343"/>
                    <a:pt x="1302" y="114"/>
                  </a:cubicBezTo>
                  <a:cubicBezTo>
                    <a:pt x="1325" y="46"/>
                    <a:pt x="1279" y="0"/>
                    <a:pt x="1210" y="0"/>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8"/>
            <p:cNvSpPr/>
            <p:nvPr/>
          </p:nvSpPr>
          <p:spPr>
            <a:xfrm>
              <a:off x="6853118" y="1647200"/>
              <a:ext cx="229337" cy="122518"/>
            </a:xfrm>
            <a:custGeom>
              <a:avLst/>
              <a:gdLst/>
              <a:ahLst/>
              <a:cxnLst/>
              <a:rect l="l" t="t" r="r" b="b"/>
              <a:pathLst>
                <a:path w="8195" h="4378" extrusionOk="0">
                  <a:moveTo>
                    <a:pt x="137" y="0"/>
                  </a:moveTo>
                  <a:cubicBezTo>
                    <a:pt x="114" y="0"/>
                    <a:pt x="91" y="0"/>
                    <a:pt x="69" y="23"/>
                  </a:cubicBezTo>
                  <a:cubicBezTo>
                    <a:pt x="23" y="69"/>
                    <a:pt x="0" y="137"/>
                    <a:pt x="46" y="183"/>
                  </a:cubicBezTo>
                  <a:cubicBezTo>
                    <a:pt x="160" y="320"/>
                    <a:pt x="251" y="457"/>
                    <a:pt x="365" y="617"/>
                  </a:cubicBezTo>
                  <a:cubicBezTo>
                    <a:pt x="457" y="731"/>
                    <a:pt x="571" y="868"/>
                    <a:pt x="662" y="982"/>
                  </a:cubicBezTo>
                  <a:cubicBezTo>
                    <a:pt x="890" y="1210"/>
                    <a:pt x="1141" y="1461"/>
                    <a:pt x="1393" y="1667"/>
                  </a:cubicBezTo>
                  <a:cubicBezTo>
                    <a:pt x="1644" y="1872"/>
                    <a:pt x="1918" y="2100"/>
                    <a:pt x="2191" y="2283"/>
                  </a:cubicBezTo>
                  <a:cubicBezTo>
                    <a:pt x="2488" y="2488"/>
                    <a:pt x="2808" y="2694"/>
                    <a:pt x="3127" y="2876"/>
                  </a:cubicBezTo>
                  <a:cubicBezTo>
                    <a:pt x="3264" y="2945"/>
                    <a:pt x="3424" y="3036"/>
                    <a:pt x="3561" y="3127"/>
                  </a:cubicBezTo>
                  <a:cubicBezTo>
                    <a:pt x="3721" y="3196"/>
                    <a:pt x="3858" y="3264"/>
                    <a:pt x="3995" y="3333"/>
                  </a:cubicBezTo>
                  <a:cubicBezTo>
                    <a:pt x="4154" y="3424"/>
                    <a:pt x="4291" y="3493"/>
                    <a:pt x="4451" y="3561"/>
                  </a:cubicBezTo>
                  <a:cubicBezTo>
                    <a:pt x="4588" y="3630"/>
                    <a:pt x="4725" y="3698"/>
                    <a:pt x="4862" y="3744"/>
                  </a:cubicBezTo>
                  <a:cubicBezTo>
                    <a:pt x="5524" y="3949"/>
                    <a:pt x="6209" y="4086"/>
                    <a:pt x="6871" y="4246"/>
                  </a:cubicBezTo>
                  <a:cubicBezTo>
                    <a:pt x="7030" y="4269"/>
                    <a:pt x="7190" y="4314"/>
                    <a:pt x="7350" y="4337"/>
                  </a:cubicBezTo>
                  <a:cubicBezTo>
                    <a:pt x="7441" y="4337"/>
                    <a:pt x="7510" y="4360"/>
                    <a:pt x="7601" y="4360"/>
                  </a:cubicBezTo>
                  <a:cubicBezTo>
                    <a:pt x="7647" y="4371"/>
                    <a:pt x="7698" y="4377"/>
                    <a:pt x="7752" y="4377"/>
                  </a:cubicBezTo>
                  <a:cubicBezTo>
                    <a:pt x="7806" y="4377"/>
                    <a:pt x="7863" y="4371"/>
                    <a:pt x="7921" y="4360"/>
                  </a:cubicBezTo>
                  <a:cubicBezTo>
                    <a:pt x="7966" y="4360"/>
                    <a:pt x="8035" y="4337"/>
                    <a:pt x="8080" y="4314"/>
                  </a:cubicBezTo>
                  <a:cubicBezTo>
                    <a:pt x="8126" y="4246"/>
                    <a:pt x="8172" y="4177"/>
                    <a:pt x="8194" y="4109"/>
                  </a:cubicBezTo>
                  <a:cubicBezTo>
                    <a:pt x="8194" y="4018"/>
                    <a:pt x="8194" y="3949"/>
                    <a:pt x="8126" y="3881"/>
                  </a:cubicBezTo>
                  <a:cubicBezTo>
                    <a:pt x="8103" y="3812"/>
                    <a:pt x="8012" y="3744"/>
                    <a:pt x="7943" y="3744"/>
                  </a:cubicBezTo>
                  <a:cubicBezTo>
                    <a:pt x="7806" y="3744"/>
                    <a:pt x="7692" y="3721"/>
                    <a:pt x="7578" y="3721"/>
                  </a:cubicBezTo>
                  <a:cubicBezTo>
                    <a:pt x="7464" y="3698"/>
                    <a:pt x="7350" y="3675"/>
                    <a:pt x="7236" y="3675"/>
                  </a:cubicBezTo>
                  <a:cubicBezTo>
                    <a:pt x="7008" y="3630"/>
                    <a:pt x="6756" y="3561"/>
                    <a:pt x="6528" y="3515"/>
                  </a:cubicBezTo>
                  <a:cubicBezTo>
                    <a:pt x="6072" y="3424"/>
                    <a:pt x="5615" y="3333"/>
                    <a:pt x="5159" y="3219"/>
                  </a:cubicBezTo>
                  <a:cubicBezTo>
                    <a:pt x="4702" y="3059"/>
                    <a:pt x="4246" y="2831"/>
                    <a:pt x="3789" y="2625"/>
                  </a:cubicBezTo>
                  <a:cubicBezTo>
                    <a:pt x="3561" y="2534"/>
                    <a:pt x="3333" y="2397"/>
                    <a:pt x="3104" y="2283"/>
                  </a:cubicBezTo>
                  <a:cubicBezTo>
                    <a:pt x="2876" y="2169"/>
                    <a:pt x="2648" y="2055"/>
                    <a:pt x="2442" y="1940"/>
                  </a:cubicBezTo>
                  <a:cubicBezTo>
                    <a:pt x="2123" y="1735"/>
                    <a:pt x="1803" y="1530"/>
                    <a:pt x="1507" y="1301"/>
                  </a:cubicBezTo>
                  <a:cubicBezTo>
                    <a:pt x="1210" y="1096"/>
                    <a:pt x="936" y="845"/>
                    <a:pt x="662" y="571"/>
                  </a:cubicBezTo>
                  <a:cubicBezTo>
                    <a:pt x="525" y="411"/>
                    <a:pt x="365" y="229"/>
                    <a:pt x="228" y="46"/>
                  </a:cubicBezTo>
                  <a:cubicBezTo>
                    <a:pt x="206" y="23"/>
                    <a:pt x="183" y="0"/>
                    <a:pt x="137" y="0"/>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8"/>
            <p:cNvSpPr/>
            <p:nvPr/>
          </p:nvSpPr>
          <p:spPr>
            <a:xfrm>
              <a:off x="6817325" y="1551380"/>
              <a:ext cx="189123" cy="151679"/>
            </a:xfrm>
            <a:custGeom>
              <a:avLst/>
              <a:gdLst/>
              <a:ahLst/>
              <a:cxnLst/>
              <a:rect l="l" t="t" r="r" b="b"/>
              <a:pathLst>
                <a:path w="6758" h="5420" extrusionOk="0">
                  <a:moveTo>
                    <a:pt x="184" y="1"/>
                  </a:moveTo>
                  <a:cubicBezTo>
                    <a:pt x="138" y="1"/>
                    <a:pt x="115" y="1"/>
                    <a:pt x="69" y="23"/>
                  </a:cubicBezTo>
                  <a:cubicBezTo>
                    <a:pt x="1" y="92"/>
                    <a:pt x="1" y="183"/>
                    <a:pt x="47" y="252"/>
                  </a:cubicBezTo>
                  <a:cubicBezTo>
                    <a:pt x="229" y="548"/>
                    <a:pt x="412" y="822"/>
                    <a:pt x="617" y="1119"/>
                  </a:cubicBezTo>
                  <a:cubicBezTo>
                    <a:pt x="800" y="1393"/>
                    <a:pt x="982" y="1667"/>
                    <a:pt x="1211" y="1918"/>
                  </a:cubicBezTo>
                  <a:cubicBezTo>
                    <a:pt x="1416" y="2192"/>
                    <a:pt x="1667" y="2443"/>
                    <a:pt x="1918" y="2694"/>
                  </a:cubicBezTo>
                  <a:cubicBezTo>
                    <a:pt x="2147" y="2922"/>
                    <a:pt x="2398" y="3150"/>
                    <a:pt x="2672" y="3379"/>
                  </a:cubicBezTo>
                  <a:cubicBezTo>
                    <a:pt x="2923" y="3584"/>
                    <a:pt x="3197" y="3812"/>
                    <a:pt x="3493" y="3995"/>
                  </a:cubicBezTo>
                  <a:cubicBezTo>
                    <a:pt x="3630" y="4109"/>
                    <a:pt x="3790" y="4200"/>
                    <a:pt x="3927" y="4292"/>
                  </a:cubicBezTo>
                  <a:cubicBezTo>
                    <a:pt x="4087" y="4383"/>
                    <a:pt x="4246" y="4497"/>
                    <a:pt x="4406" y="4588"/>
                  </a:cubicBezTo>
                  <a:cubicBezTo>
                    <a:pt x="4566" y="4657"/>
                    <a:pt x="4726" y="4748"/>
                    <a:pt x="4886" y="4817"/>
                  </a:cubicBezTo>
                  <a:cubicBezTo>
                    <a:pt x="5045" y="4908"/>
                    <a:pt x="5205" y="4976"/>
                    <a:pt x="5365" y="5045"/>
                  </a:cubicBezTo>
                  <a:cubicBezTo>
                    <a:pt x="5525" y="5113"/>
                    <a:pt x="5662" y="5159"/>
                    <a:pt x="5799" y="5227"/>
                  </a:cubicBezTo>
                  <a:cubicBezTo>
                    <a:pt x="5958" y="5296"/>
                    <a:pt x="6118" y="5364"/>
                    <a:pt x="6301" y="5410"/>
                  </a:cubicBezTo>
                  <a:lnTo>
                    <a:pt x="6392" y="5410"/>
                  </a:lnTo>
                  <a:cubicBezTo>
                    <a:pt x="6417" y="5416"/>
                    <a:pt x="6439" y="5419"/>
                    <a:pt x="6461" y="5419"/>
                  </a:cubicBezTo>
                  <a:cubicBezTo>
                    <a:pt x="6520" y="5419"/>
                    <a:pt x="6570" y="5398"/>
                    <a:pt x="6620" y="5364"/>
                  </a:cubicBezTo>
                  <a:cubicBezTo>
                    <a:pt x="6689" y="5319"/>
                    <a:pt x="6734" y="5250"/>
                    <a:pt x="6734" y="5159"/>
                  </a:cubicBezTo>
                  <a:cubicBezTo>
                    <a:pt x="6757" y="5091"/>
                    <a:pt x="6734" y="4999"/>
                    <a:pt x="6689" y="4954"/>
                  </a:cubicBezTo>
                  <a:cubicBezTo>
                    <a:pt x="6643" y="4862"/>
                    <a:pt x="6575" y="4839"/>
                    <a:pt x="6483" y="4817"/>
                  </a:cubicBezTo>
                  <a:cubicBezTo>
                    <a:pt x="6324" y="4771"/>
                    <a:pt x="6187" y="4703"/>
                    <a:pt x="6027" y="4634"/>
                  </a:cubicBezTo>
                  <a:cubicBezTo>
                    <a:pt x="5844" y="4566"/>
                    <a:pt x="5684" y="4497"/>
                    <a:pt x="5502" y="4429"/>
                  </a:cubicBezTo>
                  <a:cubicBezTo>
                    <a:pt x="5114" y="4269"/>
                    <a:pt x="4749" y="4086"/>
                    <a:pt x="4383" y="3881"/>
                  </a:cubicBezTo>
                  <a:cubicBezTo>
                    <a:pt x="4132" y="3744"/>
                    <a:pt x="3904" y="3607"/>
                    <a:pt x="3676" y="3447"/>
                  </a:cubicBezTo>
                  <a:cubicBezTo>
                    <a:pt x="3425" y="3287"/>
                    <a:pt x="3197" y="3105"/>
                    <a:pt x="2945" y="2922"/>
                  </a:cubicBezTo>
                  <a:cubicBezTo>
                    <a:pt x="2717" y="2740"/>
                    <a:pt x="2489" y="2534"/>
                    <a:pt x="2261" y="2352"/>
                  </a:cubicBezTo>
                  <a:cubicBezTo>
                    <a:pt x="2032" y="2146"/>
                    <a:pt x="1804" y="1963"/>
                    <a:pt x="1599" y="1735"/>
                  </a:cubicBezTo>
                  <a:lnTo>
                    <a:pt x="1599" y="1735"/>
                  </a:lnTo>
                  <a:cubicBezTo>
                    <a:pt x="1622" y="1758"/>
                    <a:pt x="1644" y="1781"/>
                    <a:pt x="1644" y="1781"/>
                  </a:cubicBezTo>
                  <a:cubicBezTo>
                    <a:pt x="1530" y="1667"/>
                    <a:pt x="1416" y="1530"/>
                    <a:pt x="1279" y="1393"/>
                  </a:cubicBezTo>
                  <a:cubicBezTo>
                    <a:pt x="1165" y="1256"/>
                    <a:pt x="1051" y="1119"/>
                    <a:pt x="937" y="959"/>
                  </a:cubicBezTo>
                  <a:cubicBezTo>
                    <a:pt x="731" y="662"/>
                    <a:pt x="503" y="366"/>
                    <a:pt x="298" y="69"/>
                  </a:cubicBezTo>
                  <a:cubicBezTo>
                    <a:pt x="275" y="23"/>
                    <a:pt x="229" y="1"/>
                    <a:pt x="184" y="1"/>
                  </a:cubicBezTo>
                  <a:close/>
                </a:path>
              </a:pathLst>
            </a:custGeom>
            <a:solidFill>
              <a:srgbClr val="6753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8"/>
            <p:cNvSpPr/>
            <p:nvPr/>
          </p:nvSpPr>
          <p:spPr>
            <a:xfrm>
              <a:off x="6618688" y="2335156"/>
              <a:ext cx="46651" cy="186548"/>
            </a:xfrm>
            <a:custGeom>
              <a:avLst/>
              <a:gdLst/>
              <a:ahLst/>
              <a:cxnLst/>
              <a:rect l="l" t="t" r="r" b="b"/>
              <a:pathLst>
                <a:path w="1667" h="6666" extrusionOk="0">
                  <a:moveTo>
                    <a:pt x="1096" y="0"/>
                  </a:moveTo>
                  <a:cubicBezTo>
                    <a:pt x="982" y="0"/>
                    <a:pt x="890" y="46"/>
                    <a:pt x="822" y="91"/>
                  </a:cubicBezTo>
                  <a:cubicBezTo>
                    <a:pt x="731" y="160"/>
                    <a:pt x="685" y="206"/>
                    <a:pt x="617" y="297"/>
                  </a:cubicBezTo>
                  <a:cubicBezTo>
                    <a:pt x="594" y="228"/>
                    <a:pt x="525" y="183"/>
                    <a:pt x="434" y="183"/>
                  </a:cubicBezTo>
                  <a:cubicBezTo>
                    <a:pt x="343" y="183"/>
                    <a:pt x="229" y="274"/>
                    <a:pt x="251" y="388"/>
                  </a:cubicBezTo>
                  <a:cubicBezTo>
                    <a:pt x="251" y="548"/>
                    <a:pt x="251" y="708"/>
                    <a:pt x="251" y="890"/>
                  </a:cubicBezTo>
                  <a:cubicBezTo>
                    <a:pt x="229" y="1050"/>
                    <a:pt x="229" y="1210"/>
                    <a:pt x="206" y="1370"/>
                  </a:cubicBezTo>
                  <a:cubicBezTo>
                    <a:pt x="183" y="1529"/>
                    <a:pt x="183" y="1689"/>
                    <a:pt x="160" y="1849"/>
                  </a:cubicBezTo>
                  <a:cubicBezTo>
                    <a:pt x="137" y="2032"/>
                    <a:pt x="137" y="2191"/>
                    <a:pt x="114" y="2351"/>
                  </a:cubicBezTo>
                  <a:cubicBezTo>
                    <a:pt x="114" y="2511"/>
                    <a:pt x="92" y="2671"/>
                    <a:pt x="92" y="2830"/>
                  </a:cubicBezTo>
                  <a:cubicBezTo>
                    <a:pt x="69" y="2990"/>
                    <a:pt x="69" y="3173"/>
                    <a:pt x="46" y="3355"/>
                  </a:cubicBezTo>
                  <a:cubicBezTo>
                    <a:pt x="23" y="3675"/>
                    <a:pt x="23" y="3995"/>
                    <a:pt x="23" y="4337"/>
                  </a:cubicBezTo>
                  <a:cubicBezTo>
                    <a:pt x="23" y="4816"/>
                    <a:pt x="23" y="5273"/>
                    <a:pt x="0" y="5752"/>
                  </a:cubicBezTo>
                  <a:lnTo>
                    <a:pt x="0" y="6026"/>
                  </a:lnTo>
                  <a:cubicBezTo>
                    <a:pt x="0" y="6094"/>
                    <a:pt x="23" y="6140"/>
                    <a:pt x="23" y="6209"/>
                  </a:cubicBezTo>
                  <a:cubicBezTo>
                    <a:pt x="23" y="6254"/>
                    <a:pt x="92" y="6346"/>
                    <a:pt x="137" y="6391"/>
                  </a:cubicBezTo>
                  <a:cubicBezTo>
                    <a:pt x="183" y="6437"/>
                    <a:pt x="229" y="6482"/>
                    <a:pt x="320" y="6505"/>
                  </a:cubicBezTo>
                  <a:cubicBezTo>
                    <a:pt x="411" y="6528"/>
                    <a:pt x="502" y="6528"/>
                    <a:pt x="594" y="6551"/>
                  </a:cubicBezTo>
                  <a:cubicBezTo>
                    <a:pt x="639" y="6574"/>
                    <a:pt x="708" y="6597"/>
                    <a:pt x="754" y="6619"/>
                  </a:cubicBezTo>
                  <a:cubicBezTo>
                    <a:pt x="822" y="6642"/>
                    <a:pt x="868" y="6665"/>
                    <a:pt x="936" y="6665"/>
                  </a:cubicBezTo>
                  <a:cubicBezTo>
                    <a:pt x="1073" y="6665"/>
                    <a:pt x="1187" y="6597"/>
                    <a:pt x="1256" y="6482"/>
                  </a:cubicBezTo>
                  <a:cubicBezTo>
                    <a:pt x="1301" y="6391"/>
                    <a:pt x="1324" y="6254"/>
                    <a:pt x="1324" y="6140"/>
                  </a:cubicBezTo>
                  <a:cubicBezTo>
                    <a:pt x="1324" y="6117"/>
                    <a:pt x="1324" y="6072"/>
                    <a:pt x="1324" y="6026"/>
                  </a:cubicBezTo>
                  <a:cubicBezTo>
                    <a:pt x="1324" y="5889"/>
                    <a:pt x="1301" y="5752"/>
                    <a:pt x="1279" y="5615"/>
                  </a:cubicBezTo>
                  <a:cubicBezTo>
                    <a:pt x="1393" y="5592"/>
                    <a:pt x="1484" y="5501"/>
                    <a:pt x="1507" y="5387"/>
                  </a:cubicBezTo>
                  <a:cubicBezTo>
                    <a:pt x="1530" y="5296"/>
                    <a:pt x="1530" y="5181"/>
                    <a:pt x="1530" y="5090"/>
                  </a:cubicBezTo>
                  <a:cubicBezTo>
                    <a:pt x="1507" y="5067"/>
                    <a:pt x="1507" y="5044"/>
                    <a:pt x="1484" y="4999"/>
                  </a:cubicBezTo>
                  <a:cubicBezTo>
                    <a:pt x="1461" y="4953"/>
                    <a:pt x="1484" y="4908"/>
                    <a:pt x="1507" y="4839"/>
                  </a:cubicBezTo>
                  <a:cubicBezTo>
                    <a:pt x="1507" y="4816"/>
                    <a:pt x="1530" y="4793"/>
                    <a:pt x="1552" y="4793"/>
                  </a:cubicBezTo>
                  <a:cubicBezTo>
                    <a:pt x="1552" y="4656"/>
                    <a:pt x="1575" y="4520"/>
                    <a:pt x="1575" y="4383"/>
                  </a:cubicBezTo>
                  <a:cubicBezTo>
                    <a:pt x="1598" y="4040"/>
                    <a:pt x="1621" y="3721"/>
                    <a:pt x="1644" y="3401"/>
                  </a:cubicBezTo>
                  <a:cubicBezTo>
                    <a:pt x="1644" y="3059"/>
                    <a:pt x="1667" y="2716"/>
                    <a:pt x="1667" y="2374"/>
                  </a:cubicBezTo>
                  <a:cubicBezTo>
                    <a:pt x="1644" y="2054"/>
                    <a:pt x="1644" y="1712"/>
                    <a:pt x="1621" y="1370"/>
                  </a:cubicBezTo>
                  <a:cubicBezTo>
                    <a:pt x="1598" y="1210"/>
                    <a:pt x="1598" y="1050"/>
                    <a:pt x="1575" y="890"/>
                  </a:cubicBezTo>
                  <a:cubicBezTo>
                    <a:pt x="1575" y="708"/>
                    <a:pt x="1552" y="525"/>
                    <a:pt x="1507" y="365"/>
                  </a:cubicBezTo>
                  <a:cubicBezTo>
                    <a:pt x="1438" y="206"/>
                    <a:pt x="1347" y="69"/>
                    <a:pt x="1187" y="23"/>
                  </a:cubicBezTo>
                  <a:cubicBezTo>
                    <a:pt x="1164" y="23"/>
                    <a:pt x="1119" y="0"/>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8"/>
            <p:cNvSpPr/>
            <p:nvPr/>
          </p:nvSpPr>
          <p:spPr>
            <a:xfrm>
              <a:off x="6612300" y="2339658"/>
              <a:ext cx="18554" cy="172500"/>
            </a:xfrm>
            <a:custGeom>
              <a:avLst/>
              <a:gdLst/>
              <a:ahLst/>
              <a:cxnLst/>
              <a:rect l="l" t="t" r="r" b="b"/>
              <a:pathLst>
                <a:path w="663" h="6164" extrusionOk="0">
                  <a:moveTo>
                    <a:pt x="320" y="0"/>
                  </a:moveTo>
                  <a:cubicBezTo>
                    <a:pt x="252" y="0"/>
                    <a:pt x="183" y="69"/>
                    <a:pt x="183" y="137"/>
                  </a:cubicBezTo>
                  <a:cubicBezTo>
                    <a:pt x="206" y="457"/>
                    <a:pt x="206" y="776"/>
                    <a:pt x="183" y="1096"/>
                  </a:cubicBezTo>
                  <a:cubicBezTo>
                    <a:pt x="183" y="1256"/>
                    <a:pt x="183" y="1438"/>
                    <a:pt x="160" y="1598"/>
                  </a:cubicBezTo>
                  <a:cubicBezTo>
                    <a:pt x="160" y="1758"/>
                    <a:pt x="160" y="1918"/>
                    <a:pt x="160" y="2077"/>
                  </a:cubicBezTo>
                  <a:cubicBezTo>
                    <a:pt x="160" y="2237"/>
                    <a:pt x="160" y="2374"/>
                    <a:pt x="160" y="2534"/>
                  </a:cubicBezTo>
                  <a:cubicBezTo>
                    <a:pt x="160" y="2534"/>
                    <a:pt x="160" y="2534"/>
                    <a:pt x="160" y="2557"/>
                  </a:cubicBezTo>
                  <a:cubicBezTo>
                    <a:pt x="160" y="2717"/>
                    <a:pt x="138" y="2876"/>
                    <a:pt x="138" y="3036"/>
                  </a:cubicBezTo>
                  <a:cubicBezTo>
                    <a:pt x="115" y="3196"/>
                    <a:pt x="115" y="3356"/>
                    <a:pt x="115" y="3515"/>
                  </a:cubicBezTo>
                  <a:cubicBezTo>
                    <a:pt x="115" y="3675"/>
                    <a:pt x="115" y="3835"/>
                    <a:pt x="115" y="3995"/>
                  </a:cubicBezTo>
                  <a:lnTo>
                    <a:pt x="115" y="4018"/>
                  </a:lnTo>
                  <a:cubicBezTo>
                    <a:pt x="92" y="4177"/>
                    <a:pt x="92" y="4337"/>
                    <a:pt x="92" y="4497"/>
                  </a:cubicBezTo>
                  <a:cubicBezTo>
                    <a:pt x="69" y="4588"/>
                    <a:pt x="69" y="4679"/>
                    <a:pt x="69" y="4771"/>
                  </a:cubicBezTo>
                  <a:cubicBezTo>
                    <a:pt x="69" y="4885"/>
                    <a:pt x="69" y="4999"/>
                    <a:pt x="69" y="5113"/>
                  </a:cubicBezTo>
                  <a:cubicBezTo>
                    <a:pt x="46" y="5296"/>
                    <a:pt x="46" y="5478"/>
                    <a:pt x="23" y="5684"/>
                  </a:cubicBezTo>
                  <a:cubicBezTo>
                    <a:pt x="23" y="5729"/>
                    <a:pt x="1" y="5798"/>
                    <a:pt x="23" y="5844"/>
                  </a:cubicBezTo>
                  <a:cubicBezTo>
                    <a:pt x="23" y="5889"/>
                    <a:pt x="23" y="5958"/>
                    <a:pt x="46" y="6003"/>
                  </a:cubicBezTo>
                  <a:cubicBezTo>
                    <a:pt x="46" y="6003"/>
                    <a:pt x="46" y="6003"/>
                    <a:pt x="46" y="6026"/>
                  </a:cubicBezTo>
                  <a:cubicBezTo>
                    <a:pt x="46" y="6072"/>
                    <a:pt x="92" y="6117"/>
                    <a:pt x="138" y="6140"/>
                  </a:cubicBezTo>
                  <a:cubicBezTo>
                    <a:pt x="168" y="6156"/>
                    <a:pt x="204" y="6163"/>
                    <a:pt x="239" y="6163"/>
                  </a:cubicBezTo>
                  <a:cubicBezTo>
                    <a:pt x="310" y="6163"/>
                    <a:pt x="381" y="6133"/>
                    <a:pt x="411" y="6072"/>
                  </a:cubicBezTo>
                  <a:cubicBezTo>
                    <a:pt x="434" y="6026"/>
                    <a:pt x="457" y="5958"/>
                    <a:pt x="457" y="5912"/>
                  </a:cubicBezTo>
                  <a:cubicBezTo>
                    <a:pt x="480" y="5844"/>
                    <a:pt x="480" y="5752"/>
                    <a:pt x="503" y="5684"/>
                  </a:cubicBezTo>
                  <a:lnTo>
                    <a:pt x="503" y="5684"/>
                  </a:lnTo>
                  <a:cubicBezTo>
                    <a:pt x="495" y="5692"/>
                    <a:pt x="490" y="5700"/>
                    <a:pt x="486" y="5708"/>
                  </a:cubicBezTo>
                  <a:lnTo>
                    <a:pt x="486" y="5708"/>
                  </a:lnTo>
                  <a:cubicBezTo>
                    <a:pt x="507" y="5563"/>
                    <a:pt x="526" y="5418"/>
                    <a:pt x="526" y="5273"/>
                  </a:cubicBezTo>
                  <a:cubicBezTo>
                    <a:pt x="548" y="5204"/>
                    <a:pt x="548" y="5136"/>
                    <a:pt x="548" y="5068"/>
                  </a:cubicBezTo>
                  <a:cubicBezTo>
                    <a:pt x="548" y="4976"/>
                    <a:pt x="548" y="4885"/>
                    <a:pt x="548" y="4816"/>
                  </a:cubicBezTo>
                  <a:cubicBezTo>
                    <a:pt x="571" y="4679"/>
                    <a:pt x="571" y="4543"/>
                    <a:pt x="571" y="4406"/>
                  </a:cubicBezTo>
                  <a:cubicBezTo>
                    <a:pt x="571" y="4246"/>
                    <a:pt x="571" y="4086"/>
                    <a:pt x="594" y="3926"/>
                  </a:cubicBezTo>
                  <a:cubicBezTo>
                    <a:pt x="594" y="3766"/>
                    <a:pt x="594" y="3630"/>
                    <a:pt x="594" y="3470"/>
                  </a:cubicBezTo>
                  <a:cubicBezTo>
                    <a:pt x="571" y="3310"/>
                    <a:pt x="571" y="3150"/>
                    <a:pt x="571" y="3013"/>
                  </a:cubicBezTo>
                  <a:cubicBezTo>
                    <a:pt x="571" y="2785"/>
                    <a:pt x="548" y="2580"/>
                    <a:pt x="548" y="2351"/>
                  </a:cubicBezTo>
                  <a:cubicBezTo>
                    <a:pt x="548" y="2283"/>
                    <a:pt x="548" y="2192"/>
                    <a:pt x="548" y="2123"/>
                  </a:cubicBezTo>
                  <a:cubicBezTo>
                    <a:pt x="571" y="1963"/>
                    <a:pt x="594" y="1781"/>
                    <a:pt x="594" y="1621"/>
                  </a:cubicBezTo>
                  <a:cubicBezTo>
                    <a:pt x="594" y="1484"/>
                    <a:pt x="617" y="1324"/>
                    <a:pt x="617" y="1164"/>
                  </a:cubicBezTo>
                  <a:cubicBezTo>
                    <a:pt x="617" y="1005"/>
                    <a:pt x="640" y="845"/>
                    <a:pt x="640" y="685"/>
                  </a:cubicBezTo>
                  <a:cubicBezTo>
                    <a:pt x="640" y="548"/>
                    <a:pt x="663" y="411"/>
                    <a:pt x="640" y="297"/>
                  </a:cubicBezTo>
                  <a:cubicBezTo>
                    <a:pt x="640" y="206"/>
                    <a:pt x="594" y="137"/>
                    <a:pt x="503" y="114"/>
                  </a:cubicBezTo>
                  <a:cubicBezTo>
                    <a:pt x="503" y="92"/>
                    <a:pt x="480" y="92"/>
                    <a:pt x="457" y="92"/>
                  </a:cubicBezTo>
                  <a:cubicBezTo>
                    <a:pt x="434" y="46"/>
                    <a:pt x="389" y="0"/>
                    <a:pt x="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8"/>
            <p:cNvSpPr/>
            <p:nvPr/>
          </p:nvSpPr>
          <p:spPr>
            <a:xfrm>
              <a:off x="6581636" y="2498028"/>
              <a:ext cx="52416" cy="69655"/>
            </a:xfrm>
            <a:custGeom>
              <a:avLst/>
              <a:gdLst/>
              <a:ahLst/>
              <a:cxnLst/>
              <a:rect l="l" t="t" r="r" b="b"/>
              <a:pathLst>
                <a:path w="1873" h="2489" extrusionOk="0">
                  <a:moveTo>
                    <a:pt x="1210" y="1"/>
                  </a:moveTo>
                  <a:cubicBezTo>
                    <a:pt x="1050" y="23"/>
                    <a:pt x="913" y="69"/>
                    <a:pt x="776" y="160"/>
                  </a:cubicBezTo>
                  <a:cubicBezTo>
                    <a:pt x="548" y="274"/>
                    <a:pt x="366" y="480"/>
                    <a:pt x="229" y="708"/>
                  </a:cubicBezTo>
                  <a:cubicBezTo>
                    <a:pt x="69" y="936"/>
                    <a:pt x="0" y="1233"/>
                    <a:pt x="46" y="1507"/>
                  </a:cubicBezTo>
                  <a:cubicBezTo>
                    <a:pt x="46" y="1690"/>
                    <a:pt x="92" y="1849"/>
                    <a:pt x="183" y="2009"/>
                  </a:cubicBezTo>
                  <a:cubicBezTo>
                    <a:pt x="229" y="2100"/>
                    <a:pt x="297" y="2215"/>
                    <a:pt x="388" y="2306"/>
                  </a:cubicBezTo>
                  <a:cubicBezTo>
                    <a:pt x="480" y="2397"/>
                    <a:pt x="571" y="2488"/>
                    <a:pt x="731" y="2488"/>
                  </a:cubicBezTo>
                  <a:cubicBezTo>
                    <a:pt x="822" y="2488"/>
                    <a:pt x="936" y="2443"/>
                    <a:pt x="982" y="2352"/>
                  </a:cubicBezTo>
                  <a:cubicBezTo>
                    <a:pt x="1028" y="2260"/>
                    <a:pt x="1028" y="2169"/>
                    <a:pt x="1005" y="2078"/>
                  </a:cubicBezTo>
                  <a:cubicBezTo>
                    <a:pt x="1005" y="2055"/>
                    <a:pt x="982" y="2055"/>
                    <a:pt x="982" y="2032"/>
                  </a:cubicBezTo>
                  <a:lnTo>
                    <a:pt x="982" y="2055"/>
                  </a:lnTo>
                  <a:cubicBezTo>
                    <a:pt x="959" y="2009"/>
                    <a:pt x="936" y="1964"/>
                    <a:pt x="913" y="1941"/>
                  </a:cubicBezTo>
                  <a:cubicBezTo>
                    <a:pt x="891" y="1918"/>
                    <a:pt x="868" y="1895"/>
                    <a:pt x="868" y="1895"/>
                  </a:cubicBezTo>
                  <a:cubicBezTo>
                    <a:pt x="845" y="1872"/>
                    <a:pt x="822" y="1849"/>
                    <a:pt x="799" y="1827"/>
                  </a:cubicBezTo>
                  <a:cubicBezTo>
                    <a:pt x="754" y="1781"/>
                    <a:pt x="731" y="1712"/>
                    <a:pt x="708" y="1667"/>
                  </a:cubicBezTo>
                  <a:cubicBezTo>
                    <a:pt x="685" y="1621"/>
                    <a:pt x="685" y="1575"/>
                    <a:pt x="662" y="1530"/>
                  </a:cubicBezTo>
                  <a:cubicBezTo>
                    <a:pt x="662" y="1461"/>
                    <a:pt x="662" y="1393"/>
                    <a:pt x="662" y="1324"/>
                  </a:cubicBezTo>
                  <a:cubicBezTo>
                    <a:pt x="685" y="1256"/>
                    <a:pt x="685" y="1210"/>
                    <a:pt x="708" y="1142"/>
                  </a:cubicBezTo>
                  <a:cubicBezTo>
                    <a:pt x="754" y="1073"/>
                    <a:pt x="799" y="1005"/>
                    <a:pt x="845" y="936"/>
                  </a:cubicBezTo>
                  <a:cubicBezTo>
                    <a:pt x="913" y="845"/>
                    <a:pt x="982" y="777"/>
                    <a:pt x="1050" y="708"/>
                  </a:cubicBezTo>
                  <a:cubicBezTo>
                    <a:pt x="1096" y="685"/>
                    <a:pt x="1142" y="662"/>
                    <a:pt x="1187" y="640"/>
                  </a:cubicBezTo>
                  <a:cubicBezTo>
                    <a:pt x="1210" y="640"/>
                    <a:pt x="1256" y="617"/>
                    <a:pt x="1279" y="617"/>
                  </a:cubicBezTo>
                  <a:lnTo>
                    <a:pt x="1553" y="617"/>
                  </a:lnTo>
                  <a:cubicBezTo>
                    <a:pt x="1735" y="617"/>
                    <a:pt x="1872" y="480"/>
                    <a:pt x="1872" y="320"/>
                  </a:cubicBezTo>
                  <a:cubicBezTo>
                    <a:pt x="1872" y="137"/>
                    <a:pt x="1735" y="1"/>
                    <a:pt x="1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38"/>
            <p:cNvSpPr/>
            <p:nvPr/>
          </p:nvSpPr>
          <p:spPr>
            <a:xfrm>
              <a:off x="6533082" y="2546582"/>
              <a:ext cx="72201" cy="84571"/>
            </a:xfrm>
            <a:custGeom>
              <a:avLst/>
              <a:gdLst/>
              <a:ahLst/>
              <a:cxnLst/>
              <a:rect l="l" t="t" r="r" b="b"/>
              <a:pathLst>
                <a:path w="2580" h="3022" extrusionOk="0">
                  <a:moveTo>
                    <a:pt x="1598" y="0"/>
                  </a:moveTo>
                  <a:cubicBezTo>
                    <a:pt x="1553" y="0"/>
                    <a:pt x="1507" y="23"/>
                    <a:pt x="1462" y="23"/>
                  </a:cubicBezTo>
                  <a:cubicBezTo>
                    <a:pt x="1302" y="23"/>
                    <a:pt x="1119" y="69"/>
                    <a:pt x="959" y="114"/>
                  </a:cubicBezTo>
                  <a:cubicBezTo>
                    <a:pt x="822" y="160"/>
                    <a:pt x="731" y="229"/>
                    <a:pt x="617" y="320"/>
                  </a:cubicBezTo>
                  <a:cubicBezTo>
                    <a:pt x="526" y="388"/>
                    <a:pt x="412" y="480"/>
                    <a:pt x="343" y="571"/>
                  </a:cubicBezTo>
                  <a:cubicBezTo>
                    <a:pt x="297" y="639"/>
                    <a:pt x="252" y="685"/>
                    <a:pt x="206" y="753"/>
                  </a:cubicBezTo>
                  <a:cubicBezTo>
                    <a:pt x="160" y="845"/>
                    <a:pt x="138" y="913"/>
                    <a:pt x="115" y="1005"/>
                  </a:cubicBezTo>
                  <a:cubicBezTo>
                    <a:pt x="24" y="1301"/>
                    <a:pt x="1" y="1667"/>
                    <a:pt x="115" y="1963"/>
                  </a:cubicBezTo>
                  <a:cubicBezTo>
                    <a:pt x="206" y="2214"/>
                    <a:pt x="366" y="2443"/>
                    <a:pt x="571" y="2602"/>
                  </a:cubicBezTo>
                  <a:cubicBezTo>
                    <a:pt x="663" y="2694"/>
                    <a:pt x="777" y="2762"/>
                    <a:pt x="868" y="2831"/>
                  </a:cubicBezTo>
                  <a:cubicBezTo>
                    <a:pt x="914" y="2853"/>
                    <a:pt x="959" y="2899"/>
                    <a:pt x="1005" y="2922"/>
                  </a:cubicBezTo>
                  <a:cubicBezTo>
                    <a:pt x="1110" y="2992"/>
                    <a:pt x="1214" y="3021"/>
                    <a:pt x="1319" y="3021"/>
                  </a:cubicBezTo>
                  <a:cubicBezTo>
                    <a:pt x="1351" y="3021"/>
                    <a:pt x="1384" y="3019"/>
                    <a:pt x="1416" y="3013"/>
                  </a:cubicBezTo>
                  <a:cubicBezTo>
                    <a:pt x="1507" y="3013"/>
                    <a:pt x="1576" y="2990"/>
                    <a:pt x="1644" y="2922"/>
                  </a:cubicBezTo>
                  <a:cubicBezTo>
                    <a:pt x="1690" y="2876"/>
                    <a:pt x="1735" y="2785"/>
                    <a:pt x="1735" y="2716"/>
                  </a:cubicBezTo>
                  <a:cubicBezTo>
                    <a:pt x="1735" y="2534"/>
                    <a:pt x="1598" y="2397"/>
                    <a:pt x="1416" y="2397"/>
                  </a:cubicBezTo>
                  <a:cubicBezTo>
                    <a:pt x="1325" y="2351"/>
                    <a:pt x="1256" y="2283"/>
                    <a:pt x="1165" y="2237"/>
                  </a:cubicBezTo>
                  <a:cubicBezTo>
                    <a:pt x="1096" y="2214"/>
                    <a:pt x="1051" y="2169"/>
                    <a:pt x="982" y="2123"/>
                  </a:cubicBezTo>
                  <a:cubicBezTo>
                    <a:pt x="914" y="2077"/>
                    <a:pt x="868" y="2032"/>
                    <a:pt x="822" y="1963"/>
                  </a:cubicBezTo>
                  <a:cubicBezTo>
                    <a:pt x="800" y="1918"/>
                    <a:pt x="754" y="1872"/>
                    <a:pt x="731" y="1803"/>
                  </a:cubicBezTo>
                  <a:cubicBezTo>
                    <a:pt x="708" y="1758"/>
                    <a:pt x="708" y="1689"/>
                    <a:pt x="685" y="1644"/>
                  </a:cubicBezTo>
                  <a:cubicBezTo>
                    <a:pt x="685" y="1530"/>
                    <a:pt x="685" y="1438"/>
                    <a:pt x="708" y="1324"/>
                  </a:cubicBezTo>
                  <a:cubicBezTo>
                    <a:pt x="708" y="1256"/>
                    <a:pt x="731" y="1187"/>
                    <a:pt x="754" y="1119"/>
                  </a:cubicBezTo>
                  <a:cubicBezTo>
                    <a:pt x="777" y="1073"/>
                    <a:pt x="800" y="1027"/>
                    <a:pt x="822" y="1005"/>
                  </a:cubicBezTo>
                  <a:cubicBezTo>
                    <a:pt x="891" y="936"/>
                    <a:pt x="959" y="868"/>
                    <a:pt x="1028" y="799"/>
                  </a:cubicBezTo>
                  <a:cubicBezTo>
                    <a:pt x="1073" y="776"/>
                    <a:pt x="1119" y="753"/>
                    <a:pt x="1165" y="731"/>
                  </a:cubicBezTo>
                  <a:cubicBezTo>
                    <a:pt x="1302" y="685"/>
                    <a:pt x="1416" y="639"/>
                    <a:pt x="1553" y="617"/>
                  </a:cubicBezTo>
                  <a:cubicBezTo>
                    <a:pt x="1644" y="617"/>
                    <a:pt x="1735" y="617"/>
                    <a:pt x="1827" y="594"/>
                  </a:cubicBezTo>
                  <a:lnTo>
                    <a:pt x="2078" y="594"/>
                  </a:lnTo>
                  <a:cubicBezTo>
                    <a:pt x="2123" y="617"/>
                    <a:pt x="2169" y="617"/>
                    <a:pt x="2215" y="639"/>
                  </a:cubicBezTo>
                  <a:cubicBezTo>
                    <a:pt x="2239" y="647"/>
                    <a:pt x="2264" y="651"/>
                    <a:pt x="2289" y="651"/>
                  </a:cubicBezTo>
                  <a:cubicBezTo>
                    <a:pt x="2404" y="651"/>
                    <a:pt x="2516" y="569"/>
                    <a:pt x="2534" y="457"/>
                  </a:cubicBezTo>
                  <a:cubicBezTo>
                    <a:pt x="2580" y="320"/>
                    <a:pt x="2489" y="183"/>
                    <a:pt x="2352" y="137"/>
                  </a:cubicBezTo>
                  <a:cubicBezTo>
                    <a:pt x="2283" y="114"/>
                    <a:pt x="2238" y="92"/>
                    <a:pt x="2169" y="69"/>
                  </a:cubicBezTo>
                  <a:cubicBezTo>
                    <a:pt x="2078" y="46"/>
                    <a:pt x="2009" y="46"/>
                    <a:pt x="1918" y="23"/>
                  </a:cubicBezTo>
                  <a:cubicBezTo>
                    <a:pt x="1804" y="23"/>
                    <a:pt x="1713" y="0"/>
                    <a:pt x="1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38"/>
            <p:cNvSpPr/>
            <p:nvPr/>
          </p:nvSpPr>
          <p:spPr>
            <a:xfrm>
              <a:off x="6538203" y="2615565"/>
              <a:ext cx="111800" cy="92015"/>
            </a:xfrm>
            <a:custGeom>
              <a:avLst/>
              <a:gdLst/>
              <a:ahLst/>
              <a:cxnLst/>
              <a:rect l="l" t="t" r="r" b="b"/>
              <a:pathLst>
                <a:path w="3995" h="3288" extrusionOk="0">
                  <a:moveTo>
                    <a:pt x="913" y="0"/>
                  </a:moveTo>
                  <a:cubicBezTo>
                    <a:pt x="890" y="0"/>
                    <a:pt x="868" y="0"/>
                    <a:pt x="845" y="23"/>
                  </a:cubicBezTo>
                  <a:cubicBezTo>
                    <a:pt x="776" y="46"/>
                    <a:pt x="685" y="69"/>
                    <a:pt x="617" y="115"/>
                  </a:cubicBezTo>
                  <a:cubicBezTo>
                    <a:pt x="548" y="137"/>
                    <a:pt x="502" y="183"/>
                    <a:pt x="457" y="229"/>
                  </a:cubicBezTo>
                  <a:cubicBezTo>
                    <a:pt x="366" y="297"/>
                    <a:pt x="297" y="388"/>
                    <a:pt x="229" y="503"/>
                  </a:cubicBezTo>
                  <a:cubicBezTo>
                    <a:pt x="160" y="617"/>
                    <a:pt x="92" y="731"/>
                    <a:pt x="69" y="868"/>
                  </a:cubicBezTo>
                  <a:cubicBezTo>
                    <a:pt x="46" y="959"/>
                    <a:pt x="23" y="1050"/>
                    <a:pt x="23" y="1164"/>
                  </a:cubicBezTo>
                  <a:cubicBezTo>
                    <a:pt x="0" y="1256"/>
                    <a:pt x="23" y="1370"/>
                    <a:pt x="46" y="1461"/>
                  </a:cubicBezTo>
                  <a:cubicBezTo>
                    <a:pt x="69" y="1621"/>
                    <a:pt x="137" y="1804"/>
                    <a:pt x="206" y="1941"/>
                  </a:cubicBezTo>
                  <a:cubicBezTo>
                    <a:pt x="251" y="2009"/>
                    <a:pt x="274" y="2055"/>
                    <a:pt x="320" y="2100"/>
                  </a:cubicBezTo>
                  <a:cubicBezTo>
                    <a:pt x="366" y="2192"/>
                    <a:pt x="434" y="2260"/>
                    <a:pt x="480" y="2329"/>
                  </a:cubicBezTo>
                  <a:cubicBezTo>
                    <a:pt x="594" y="2443"/>
                    <a:pt x="685" y="2557"/>
                    <a:pt x="799" y="2648"/>
                  </a:cubicBezTo>
                  <a:cubicBezTo>
                    <a:pt x="868" y="2717"/>
                    <a:pt x="959" y="2785"/>
                    <a:pt x="1027" y="2831"/>
                  </a:cubicBezTo>
                  <a:cubicBezTo>
                    <a:pt x="1096" y="2854"/>
                    <a:pt x="1164" y="2899"/>
                    <a:pt x="1233" y="2922"/>
                  </a:cubicBezTo>
                  <a:cubicBezTo>
                    <a:pt x="1324" y="2968"/>
                    <a:pt x="1438" y="3013"/>
                    <a:pt x="1530" y="3059"/>
                  </a:cubicBezTo>
                  <a:cubicBezTo>
                    <a:pt x="1621" y="3105"/>
                    <a:pt x="1712" y="3127"/>
                    <a:pt x="1826" y="3173"/>
                  </a:cubicBezTo>
                  <a:cubicBezTo>
                    <a:pt x="2055" y="3242"/>
                    <a:pt x="2306" y="3287"/>
                    <a:pt x="2557" y="3287"/>
                  </a:cubicBezTo>
                  <a:lnTo>
                    <a:pt x="2922" y="3287"/>
                  </a:lnTo>
                  <a:cubicBezTo>
                    <a:pt x="3036" y="3287"/>
                    <a:pt x="3150" y="3287"/>
                    <a:pt x="3264" y="3264"/>
                  </a:cubicBezTo>
                  <a:cubicBezTo>
                    <a:pt x="3310" y="3264"/>
                    <a:pt x="3378" y="3242"/>
                    <a:pt x="3447" y="3219"/>
                  </a:cubicBezTo>
                  <a:lnTo>
                    <a:pt x="3470" y="3219"/>
                  </a:lnTo>
                  <a:cubicBezTo>
                    <a:pt x="3538" y="3219"/>
                    <a:pt x="3607" y="3196"/>
                    <a:pt x="3652" y="3173"/>
                  </a:cubicBezTo>
                  <a:cubicBezTo>
                    <a:pt x="3698" y="3173"/>
                    <a:pt x="3744" y="3150"/>
                    <a:pt x="3766" y="3127"/>
                  </a:cubicBezTo>
                  <a:cubicBezTo>
                    <a:pt x="3835" y="3082"/>
                    <a:pt x="3858" y="3059"/>
                    <a:pt x="3903" y="2991"/>
                  </a:cubicBezTo>
                  <a:cubicBezTo>
                    <a:pt x="3995" y="2831"/>
                    <a:pt x="3903" y="2580"/>
                    <a:pt x="3698" y="2534"/>
                  </a:cubicBezTo>
                  <a:cubicBezTo>
                    <a:pt x="3652" y="2511"/>
                    <a:pt x="3607" y="2511"/>
                    <a:pt x="3538" y="2511"/>
                  </a:cubicBezTo>
                  <a:cubicBezTo>
                    <a:pt x="3515" y="2534"/>
                    <a:pt x="3470" y="2534"/>
                    <a:pt x="3424" y="2534"/>
                  </a:cubicBezTo>
                  <a:cubicBezTo>
                    <a:pt x="3378" y="2534"/>
                    <a:pt x="3356" y="2557"/>
                    <a:pt x="3310" y="2580"/>
                  </a:cubicBezTo>
                  <a:lnTo>
                    <a:pt x="3287" y="2580"/>
                  </a:lnTo>
                  <a:cubicBezTo>
                    <a:pt x="3196" y="2602"/>
                    <a:pt x="3127" y="2602"/>
                    <a:pt x="3036" y="2602"/>
                  </a:cubicBezTo>
                  <a:cubicBezTo>
                    <a:pt x="2979" y="2614"/>
                    <a:pt x="2922" y="2620"/>
                    <a:pt x="2868" y="2620"/>
                  </a:cubicBezTo>
                  <a:cubicBezTo>
                    <a:pt x="2814" y="2620"/>
                    <a:pt x="2762" y="2614"/>
                    <a:pt x="2717" y="2602"/>
                  </a:cubicBezTo>
                  <a:cubicBezTo>
                    <a:pt x="2580" y="2580"/>
                    <a:pt x="2443" y="2557"/>
                    <a:pt x="2306" y="2511"/>
                  </a:cubicBezTo>
                  <a:cubicBezTo>
                    <a:pt x="2192" y="2488"/>
                    <a:pt x="2077" y="2466"/>
                    <a:pt x="1986" y="2420"/>
                  </a:cubicBezTo>
                  <a:cubicBezTo>
                    <a:pt x="1849" y="2351"/>
                    <a:pt x="1689" y="2283"/>
                    <a:pt x="1552" y="2192"/>
                  </a:cubicBezTo>
                  <a:cubicBezTo>
                    <a:pt x="1484" y="2169"/>
                    <a:pt x="1415" y="2146"/>
                    <a:pt x="1370" y="2100"/>
                  </a:cubicBezTo>
                  <a:cubicBezTo>
                    <a:pt x="1301" y="2077"/>
                    <a:pt x="1233" y="2032"/>
                    <a:pt x="1187" y="1986"/>
                  </a:cubicBezTo>
                  <a:cubicBezTo>
                    <a:pt x="1050" y="1872"/>
                    <a:pt x="913" y="1781"/>
                    <a:pt x="799" y="1644"/>
                  </a:cubicBezTo>
                  <a:cubicBezTo>
                    <a:pt x="776" y="1621"/>
                    <a:pt x="754" y="1598"/>
                    <a:pt x="754" y="1575"/>
                  </a:cubicBezTo>
                  <a:cubicBezTo>
                    <a:pt x="731" y="1530"/>
                    <a:pt x="731" y="1507"/>
                    <a:pt x="708" y="1484"/>
                  </a:cubicBezTo>
                  <a:cubicBezTo>
                    <a:pt x="685" y="1416"/>
                    <a:pt x="662" y="1347"/>
                    <a:pt x="662" y="1301"/>
                  </a:cubicBezTo>
                  <a:cubicBezTo>
                    <a:pt x="639" y="1233"/>
                    <a:pt x="639" y="1164"/>
                    <a:pt x="662" y="1096"/>
                  </a:cubicBezTo>
                  <a:cubicBezTo>
                    <a:pt x="662" y="1028"/>
                    <a:pt x="685" y="959"/>
                    <a:pt x="708" y="891"/>
                  </a:cubicBezTo>
                  <a:cubicBezTo>
                    <a:pt x="754" y="799"/>
                    <a:pt x="799" y="731"/>
                    <a:pt x="845" y="662"/>
                  </a:cubicBezTo>
                  <a:cubicBezTo>
                    <a:pt x="845" y="662"/>
                    <a:pt x="868" y="640"/>
                    <a:pt x="868" y="640"/>
                  </a:cubicBezTo>
                  <a:cubicBezTo>
                    <a:pt x="913" y="617"/>
                    <a:pt x="936" y="594"/>
                    <a:pt x="982" y="571"/>
                  </a:cubicBezTo>
                  <a:lnTo>
                    <a:pt x="1005" y="571"/>
                  </a:lnTo>
                  <a:cubicBezTo>
                    <a:pt x="1027" y="548"/>
                    <a:pt x="1050" y="548"/>
                    <a:pt x="1073" y="548"/>
                  </a:cubicBezTo>
                  <a:cubicBezTo>
                    <a:pt x="1119" y="503"/>
                    <a:pt x="1142" y="480"/>
                    <a:pt x="1164" y="434"/>
                  </a:cubicBezTo>
                  <a:cubicBezTo>
                    <a:pt x="1187" y="411"/>
                    <a:pt x="1210" y="366"/>
                    <a:pt x="1210" y="343"/>
                  </a:cubicBezTo>
                  <a:cubicBezTo>
                    <a:pt x="1210" y="343"/>
                    <a:pt x="1233" y="320"/>
                    <a:pt x="1233" y="320"/>
                  </a:cubicBezTo>
                  <a:cubicBezTo>
                    <a:pt x="1279" y="297"/>
                    <a:pt x="1301" y="229"/>
                    <a:pt x="1279" y="183"/>
                  </a:cubicBezTo>
                  <a:cubicBezTo>
                    <a:pt x="1256" y="137"/>
                    <a:pt x="1210" y="137"/>
                    <a:pt x="1164" y="137"/>
                  </a:cubicBezTo>
                  <a:cubicBezTo>
                    <a:pt x="1142" y="92"/>
                    <a:pt x="1119" y="69"/>
                    <a:pt x="1073" y="46"/>
                  </a:cubicBezTo>
                  <a:cubicBezTo>
                    <a:pt x="1027" y="23"/>
                    <a:pt x="982" y="0"/>
                    <a:pt x="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8"/>
            <p:cNvSpPr/>
            <p:nvPr/>
          </p:nvSpPr>
          <p:spPr>
            <a:xfrm>
              <a:off x="6584826" y="2689670"/>
              <a:ext cx="58796" cy="74104"/>
            </a:xfrm>
            <a:custGeom>
              <a:avLst/>
              <a:gdLst/>
              <a:ahLst/>
              <a:cxnLst/>
              <a:rect l="l" t="t" r="r" b="b"/>
              <a:pathLst>
                <a:path w="2101" h="2648" extrusionOk="0">
                  <a:moveTo>
                    <a:pt x="297" y="0"/>
                  </a:moveTo>
                  <a:cubicBezTo>
                    <a:pt x="206" y="0"/>
                    <a:pt x="138" y="91"/>
                    <a:pt x="115" y="183"/>
                  </a:cubicBezTo>
                  <a:cubicBezTo>
                    <a:pt x="115" y="502"/>
                    <a:pt x="92" y="822"/>
                    <a:pt x="92" y="1119"/>
                  </a:cubicBezTo>
                  <a:cubicBezTo>
                    <a:pt x="69" y="1438"/>
                    <a:pt x="46" y="1758"/>
                    <a:pt x="23" y="2077"/>
                  </a:cubicBezTo>
                  <a:cubicBezTo>
                    <a:pt x="23" y="2146"/>
                    <a:pt x="23" y="2214"/>
                    <a:pt x="23" y="2305"/>
                  </a:cubicBezTo>
                  <a:cubicBezTo>
                    <a:pt x="1" y="2351"/>
                    <a:pt x="23" y="2397"/>
                    <a:pt x="23" y="2442"/>
                  </a:cubicBezTo>
                  <a:cubicBezTo>
                    <a:pt x="46" y="2557"/>
                    <a:pt x="160" y="2625"/>
                    <a:pt x="274" y="2648"/>
                  </a:cubicBezTo>
                  <a:cubicBezTo>
                    <a:pt x="457" y="2648"/>
                    <a:pt x="526" y="2488"/>
                    <a:pt x="571" y="2351"/>
                  </a:cubicBezTo>
                  <a:lnTo>
                    <a:pt x="617" y="2351"/>
                  </a:lnTo>
                  <a:cubicBezTo>
                    <a:pt x="640" y="2374"/>
                    <a:pt x="640" y="2397"/>
                    <a:pt x="685" y="2397"/>
                  </a:cubicBezTo>
                  <a:cubicBezTo>
                    <a:pt x="719" y="2430"/>
                    <a:pt x="789" y="2451"/>
                    <a:pt x="851" y="2451"/>
                  </a:cubicBezTo>
                  <a:cubicBezTo>
                    <a:pt x="874" y="2451"/>
                    <a:pt x="895" y="2449"/>
                    <a:pt x="914" y="2442"/>
                  </a:cubicBezTo>
                  <a:cubicBezTo>
                    <a:pt x="936" y="2420"/>
                    <a:pt x="959" y="2397"/>
                    <a:pt x="1005" y="2397"/>
                  </a:cubicBezTo>
                  <a:cubicBezTo>
                    <a:pt x="1028" y="2374"/>
                    <a:pt x="1051" y="2351"/>
                    <a:pt x="1073" y="2328"/>
                  </a:cubicBezTo>
                  <a:cubicBezTo>
                    <a:pt x="1096" y="2340"/>
                    <a:pt x="1119" y="2345"/>
                    <a:pt x="1142" y="2345"/>
                  </a:cubicBezTo>
                  <a:cubicBezTo>
                    <a:pt x="1165" y="2345"/>
                    <a:pt x="1187" y="2340"/>
                    <a:pt x="1210" y="2328"/>
                  </a:cubicBezTo>
                  <a:cubicBezTo>
                    <a:pt x="1279" y="2305"/>
                    <a:pt x="1324" y="2283"/>
                    <a:pt x="1370" y="2237"/>
                  </a:cubicBezTo>
                  <a:cubicBezTo>
                    <a:pt x="1439" y="2191"/>
                    <a:pt x="1461" y="2146"/>
                    <a:pt x="1484" y="2077"/>
                  </a:cubicBezTo>
                  <a:cubicBezTo>
                    <a:pt x="1484" y="2054"/>
                    <a:pt x="1484" y="2054"/>
                    <a:pt x="1484" y="2032"/>
                  </a:cubicBezTo>
                  <a:cubicBezTo>
                    <a:pt x="1507" y="2043"/>
                    <a:pt x="1530" y="2049"/>
                    <a:pt x="1553" y="2049"/>
                  </a:cubicBezTo>
                  <a:cubicBezTo>
                    <a:pt x="1575" y="2049"/>
                    <a:pt x="1598" y="2043"/>
                    <a:pt x="1621" y="2032"/>
                  </a:cubicBezTo>
                  <a:cubicBezTo>
                    <a:pt x="1661" y="2058"/>
                    <a:pt x="1701" y="2069"/>
                    <a:pt x="1741" y="2069"/>
                  </a:cubicBezTo>
                  <a:cubicBezTo>
                    <a:pt x="1770" y="2069"/>
                    <a:pt x="1798" y="2064"/>
                    <a:pt x="1827" y="2054"/>
                  </a:cubicBezTo>
                  <a:cubicBezTo>
                    <a:pt x="1964" y="2032"/>
                    <a:pt x="2055" y="1895"/>
                    <a:pt x="2055" y="1758"/>
                  </a:cubicBezTo>
                  <a:cubicBezTo>
                    <a:pt x="2078" y="1575"/>
                    <a:pt x="2078" y="1370"/>
                    <a:pt x="2078" y="1187"/>
                  </a:cubicBezTo>
                  <a:cubicBezTo>
                    <a:pt x="2100" y="1004"/>
                    <a:pt x="2100" y="776"/>
                    <a:pt x="2078" y="594"/>
                  </a:cubicBezTo>
                  <a:cubicBezTo>
                    <a:pt x="2078" y="457"/>
                    <a:pt x="2032" y="365"/>
                    <a:pt x="1918" y="297"/>
                  </a:cubicBezTo>
                  <a:cubicBezTo>
                    <a:pt x="1872" y="274"/>
                    <a:pt x="1804" y="251"/>
                    <a:pt x="1758" y="251"/>
                  </a:cubicBezTo>
                  <a:cubicBezTo>
                    <a:pt x="1690" y="251"/>
                    <a:pt x="1644" y="274"/>
                    <a:pt x="1598" y="297"/>
                  </a:cubicBezTo>
                  <a:cubicBezTo>
                    <a:pt x="1575" y="320"/>
                    <a:pt x="1553" y="320"/>
                    <a:pt x="1530" y="343"/>
                  </a:cubicBezTo>
                  <a:lnTo>
                    <a:pt x="1507" y="343"/>
                  </a:lnTo>
                  <a:cubicBezTo>
                    <a:pt x="1473" y="331"/>
                    <a:pt x="1444" y="325"/>
                    <a:pt x="1416" y="325"/>
                  </a:cubicBezTo>
                  <a:cubicBezTo>
                    <a:pt x="1387" y="325"/>
                    <a:pt x="1359" y="331"/>
                    <a:pt x="1324" y="343"/>
                  </a:cubicBezTo>
                  <a:cubicBezTo>
                    <a:pt x="1302" y="343"/>
                    <a:pt x="1256" y="365"/>
                    <a:pt x="1210" y="388"/>
                  </a:cubicBezTo>
                  <a:cubicBezTo>
                    <a:pt x="1169" y="368"/>
                    <a:pt x="1119" y="356"/>
                    <a:pt x="1070" y="356"/>
                  </a:cubicBezTo>
                  <a:cubicBezTo>
                    <a:pt x="1010" y="356"/>
                    <a:pt x="951" y="373"/>
                    <a:pt x="914" y="411"/>
                  </a:cubicBezTo>
                  <a:cubicBezTo>
                    <a:pt x="891" y="411"/>
                    <a:pt x="868" y="434"/>
                    <a:pt x="845" y="434"/>
                  </a:cubicBezTo>
                  <a:cubicBezTo>
                    <a:pt x="822" y="411"/>
                    <a:pt x="777" y="411"/>
                    <a:pt x="731" y="411"/>
                  </a:cubicBezTo>
                  <a:cubicBezTo>
                    <a:pt x="685" y="365"/>
                    <a:pt x="640" y="343"/>
                    <a:pt x="571" y="343"/>
                  </a:cubicBezTo>
                  <a:cubicBezTo>
                    <a:pt x="548" y="343"/>
                    <a:pt x="503" y="343"/>
                    <a:pt x="480" y="365"/>
                  </a:cubicBezTo>
                  <a:cubicBezTo>
                    <a:pt x="480" y="297"/>
                    <a:pt x="480" y="251"/>
                    <a:pt x="480" y="183"/>
                  </a:cubicBezTo>
                  <a:cubicBezTo>
                    <a:pt x="503" y="91"/>
                    <a:pt x="411" y="0"/>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8"/>
            <p:cNvSpPr/>
            <p:nvPr/>
          </p:nvSpPr>
          <p:spPr>
            <a:xfrm>
              <a:off x="6275032" y="2415640"/>
              <a:ext cx="36436" cy="366911"/>
            </a:xfrm>
            <a:custGeom>
              <a:avLst/>
              <a:gdLst/>
              <a:ahLst/>
              <a:cxnLst/>
              <a:rect l="l" t="t" r="r" b="b"/>
              <a:pathLst>
                <a:path w="1302" h="13111" extrusionOk="0">
                  <a:moveTo>
                    <a:pt x="1027" y="0"/>
                  </a:moveTo>
                  <a:cubicBezTo>
                    <a:pt x="982" y="0"/>
                    <a:pt x="936" y="23"/>
                    <a:pt x="890" y="46"/>
                  </a:cubicBezTo>
                  <a:cubicBezTo>
                    <a:pt x="845" y="69"/>
                    <a:pt x="776" y="137"/>
                    <a:pt x="776" y="206"/>
                  </a:cubicBezTo>
                  <a:cubicBezTo>
                    <a:pt x="731" y="434"/>
                    <a:pt x="708" y="639"/>
                    <a:pt x="685" y="867"/>
                  </a:cubicBezTo>
                  <a:cubicBezTo>
                    <a:pt x="662" y="1027"/>
                    <a:pt x="639" y="1187"/>
                    <a:pt x="617" y="1347"/>
                  </a:cubicBezTo>
                  <a:cubicBezTo>
                    <a:pt x="617" y="1484"/>
                    <a:pt x="617" y="1644"/>
                    <a:pt x="594" y="1780"/>
                  </a:cubicBezTo>
                  <a:cubicBezTo>
                    <a:pt x="571" y="2123"/>
                    <a:pt x="571" y="2442"/>
                    <a:pt x="548" y="2762"/>
                  </a:cubicBezTo>
                  <a:cubicBezTo>
                    <a:pt x="502" y="3378"/>
                    <a:pt x="434" y="3995"/>
                    <a:pt x="388" y="4611"/>
                  </a:cubicBezTo>
                  <a:cubicBezTo>
                    <a:pt x="343" y="5250"/>
                    <a:pt x="251" y="5866"/>
                    <a:pt x="251" y="6505"/>
                  </a:cubicBezTo>
                  <a:cubicBezTo>
                    <a:pt x="251" y="6642"/>
                    <a:pt x="229" y="6779"/>
                    <a:pt x="229" y="6939"/>
                  </a:cubicBezTo>
                  <a:cubicBezTo>
                    <a:pt x="229" y="7099"/>
                    <a:pt x="229" y="7259"/>
                    <a:pt x="206" y="7418"/>
                  </a:cubicBezTo>
                  <a:cubicBezTo>
                    <a:pt x="206" y="7578"/>
                    <a:pt x="206" y="7715"/>
                    <a:pt x="206" y="7875"/>
                  </a:cubicBezTo>
                  <a:cubicBezTo>
                    <a:pt x="183" y="8035"/>
                    <a:pt x="183" y="8194"/>
                    <a:pt x="183" y="8354"/>
                  </a:cubicBezTo>
                  <a:cubicBezTo>
                    <a:pt x="160" y="8674"/>
                    <a:pt x="137" y="8993"/>
                    <a:pt x="137" y="9336"/>
                  </a:cubicBezTo>
                  <a:cubicBezTo>
                    <a:pt x="114" y="9655"/>
                    <a:pt x="114" y="9952"/>
                    <a:pt x="92" y="10271"/>
                  </a:cubicBezTo>
                  <a:cubicBezTo>
                    <a:pt x="92" y="10591"/>
                    <a:pt x="69" y="10911"/>
                    <a:pt x="46" y="11230"/>
                  </a:cubicBezTo>
                  <a:cubicBezTo>
                    <a:pt x="46" y="11550"/>
                    <a:pt x="23" y="11869"/>
                    <a:pt x="0" y="12189"/>
                  </a:cubicBezTo>
                  <a:cubicBezTo>
                    <a:pt x="0" y="12280"/>
                    <a:pt x="0" y="12371"/>
                    <a:pt x="0" y="12463"/>
                  </a:cubicBezTo>
                  <a:cubicBezTo>
                    <a:pt x="0" y="12531"/>
                    <a:pt x="0" y="12600"/>
                    <a:pt x="0" y="12645"/>
                  </a:cubicBezTo>
                  <a:cubicBezTo>
                    <a:pt x="0" y="12737"/>
                    <a:pt x="0" y="12805"/>
                    <a:pt x="23" y="12874"/>
                  </a:cubicBezTo>
                  <a:cubicBezTo>
                    <a:pt x="69" y="12988"/>
                    <a:pt x="137" y="13056"/>
                    <a:pt x="251" y="13102"/>
                  </a:cubicBezTo>
                  <a:cubicBezTo>
                    <a:pt x="273" y="13107"/>
                    <a:pt x="297" y="13110"/>
                    <a:pt x="322" y="13110"/>
                  </a:cubicBezTo>
                  <a:cubicBezTo>
                    <a:pt x="404" y="13110"/>
                    <a:pt x="496" y="13080"/>
                    <a:pt x="548" y="13010"/>
                  </a:cubicBezTo>
                  <a:cubicBezTo>
                    <a:pt x="594" y="12965"/>
                    <a:pt x="617" y="12919"/>
                    <a:pt x="639" y="12874"/>
                  </a:cubicBezTo>
                  <a:cubicBezTo>
                    <a:pt x="662" y="12828"/>
                    <a:pt x="662" y="12782"/>
                    <a:pt x="662" y="12737"/>
                  </a:cubicBezTo>
                  <a:cubicBezTo>
                    <a:pt x="662" y="12714"/>
                    <a:pt x="662" y="12668"/>
                    <a:pt x="662" y="12645"/>
                  </a:cubicBezTo>
                  <a:cubicBezTo>
                    <a:pt x="662" y="12554"/>
                    <a:pt x="662" y="12463"/>
                    <a:pt x="662" y="12394"/>
                  </a:cubicBezTo>
                  <a:cubicBezTo>
                    <a:pt x="662" y="12234"/>
                    <a:pt x="662" y="12075"/>
                    <a:pt x="685" y="11915"/>
                  </a:cubicBezTo>
                  <a:cubicBezTo>
                    <a:pt x="685" y="11595"/>
                    <a:pt x="708" y="11276"/>
                    <a:pt x="731" y="10956"/>
                  </a:cubicBezTo>
                  <a:cubicBezTo>
                    <a:pt x="776" y="10340"/>
                    <a:pt x="754" y="9701"/>
                    <a:pt x="799" y="9062"/>
                  </a:cubicBezTo>
                  <a:cubicBezTo>
                    <a:pt x="822" y="8742"/>
                    <a:pt x="822" y="8423"/>
                    <a:pt x="845" y="8103"/>
                  </a:cubicBezTo>
                  <a:cubicBezTo>
                    <a:pt x="845" y="7943"/>
                    <a:pt x="845" y="7784"/>
                    <a:pt x="868" y="7624"/>
                  </a:cubicBezTo>
                  <a:cubicBezTo>
                    <a:pt x="868" y="7464"/>
                    <a:pt x="868" y="7327"/>
                    <a:pt x="868" y="7167"/>
                  </a:cubicBezTo>
                  <a:cubicBezTo>
                    <a:pt x="890" y="7030"/>
                    <a:pt x="890" y="6870"/>
                    <a:pt x="890" y="6711"/>
                  </a:cubicBezTo>
                  <a:cubicBezTo>
                    <a:pt x="913" y="6574"/>
                    <a:pt x="913" y="6414"/>
                    <a:pt x="913" y="6277"/>
                  </a:cubicBezTo>
                  <a:cubicBezTo>
                    <a:pt x="936" y="5957"/>
                    <a:pt x="936" y="5638"/>
                    <a:pt x="982" y="5341"/>
                  </a:cubicBezTo>
                  <a:cubicBezTo>
                    <a:pt x="1005" y="4999"/>
                    <a:pt x="1027" y="4679"/>
                    <a:pt x="1073" y="4360"/>
                  </a:cubicBezTo>
                  <a:cubicBezTo>
                    <a:pt x="1096" y="4040"/>
                    <a:pt x="1142" y="3743"/>
                    <a:pt x="1142" y="3424"/>
                  </a:cubicBezTo>
                  <a:cubicBezTo>
                    <a:pt x="1187" y="2808"/>
                    <a:pt x="1210" y="2191"/>
                    <a:pt x="1210" y="1575"/>
                  </a:cubicBezTo>
                  <a:cubicBezTo>
                    <a:pt x="1233" y="1370"/>
                    <a:pt x="1233" y="1164"/>
                    <a:pt x="1256" y="982"/>
                  </a:cubicBezTo>
                  <a:cubicBezTo>
                    <a:pt x="1256" y="799"/>
                    <a:pt x="1256" y="616"/>
                    <a:pt x="1278" y="434"/>
                  </a:cubicBezTo>
                  <a:cubicBezTo>
                    <a:pt x="1278" y="411"/>
                    <a:pt x="1301" y="388"/>
                    <a:pt x="1301" y="342"/>
                  </a:cubicBezTo>
                  <a:cubicBezTo>
                    <a:pt x="1301" y="274"/>
                    <a:pt x="1301" y="206"/>
                    <a:pt x="1256" y="137"/>
                  </a:cubicBezTo>
                  <a:cubicBezTo>
                    <a:pt x="1233" y="91"/>
                    <a:pt x="1164" y="23"/>
                    <a:pt x="1096" y="23"/>
                  </a:cubicBezTo>
                  <a:cubicBezTo>
                    <a:pt x="1073" y="0"/>
                    <a:pt x="1050" y="0"/>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8"/>
            <p:cNvSpPr/>
            <p:nvPr/>
          </p:nvSpPr>
          <p:spPr>
            <a:xfrm>
              <a:off x="6233502" y="2425211"/>
              <a:ext cx="53675" cy="362210"/>
            </a:xfrm>
            <a:custGeom>
              <a:avLst/>
              <a:gdLst/>
              <a:ahLst/>
              <a:cxnLst/>
              <a:rect l="l" t="t" r="r" b="b"/>
              <a:pathLst>
                <a:path w="1918" h="12943" extrusionOk="0">
                  <a:moveTo>
                    <a:pt x="1370" y="0"/>
                  </a:moveTo>
                  <a:cubicBezTo>
                    <a:pt x="1347" y="0"/>
                    <a:pt x="1325" y="23"/>
                    <a:pt x="1279" y="23"/>
                  </a:cubicBezTo>
                  <a:cubicBezTo>
                    <a:pt x="1233" y="46"/>
                    <a:pt x="1165" y="69"/>
                    <a:pt x="1119" y="115"/>
                  </a:cubicBezTo>
                  <a:cubicBezTo>
                    <a:pt x="1096" y="137"/>
                    <a:pt x="1073" y="160"/>
                    <a:pt x="1051" y="206"/>
                  </a:cubicBezTo>
                  <a:cubicBezTo>
                    <a:pt x="1028" y="137"/>
                    <a:pt x="959" y="92"/>
                    <a:pt x="891" y="92"/>
                  </a:cubicBezTo>
                  <a:cubicBezTo>
                    <a:pt x="777" y="92"/>
                    <a:pt x="685" y="183"/>
                    <a:pt x="685" y="274"/>
                  </a:cubicBezTo>
                  <a:cubicBezTo>
                    <a:pt x="685" y="617"/>
                    <a:pt x="663" y="936"/>
                    <a:pt x="663" y="1256"/>
                  </a:cubicBezTo>
                  <a:cubicBezTo>
                    <a:pt x="640" y="1416"/>
                    <a:pt x="617" y="1575"/>
                    <a:pt x="617" y="1735"/>
                  </a:cubicBezTo>
                  <a:cubicBezTo>
                    <a:pt x="594" y="1895"/>
                    <a:pt x="594" y="2078"/>
                    <a:pt x="571" y="2237"/>
                  </a:cubicBezTo>
                  <a:cubicBezTo>
                    <a:pt x="526" y="2557"/>
                    <a:pt x="503" y="2899"/>
                    <a:pt x="480" y="3219"/>
                  </a:cubicBezTo>
                  <a:cubicBezTo>
                    <a:pt x="434" y="3538"/>
                    <a:pt x="411" y="3858"/>
                    <a:pt x="389" y="4155"/>
                  </a:cubicBezTo>
                  <a:cubicBezTo>
                    <a:pt x="343" y="4794"/>
                    <a:pt x="320" y="5433"/>
                    <a:pt x="297" y="6049"/>
                  </a:cubicBezTo>
                  <a:cubicBezTo>
                    <a:pt x="275" y="6369"/>
                    <a:pt x="275" y="6688"/>
                    <a:pt x="252" y="7008"/>
                  </a:cubicBezTo>
                  <a:cubicBezTo>
                    <a:pt x="229" y="7327"/>
                    <a:pt x="206" y="7647"/>
                    <a:pt x="206" y="7966"/>
                  </a:cubicBezTo>
                  <a:cubicBezTo>
                    <a:pt x="183" y="8286"/>
                    <a:pt x="138" y="8628"/>
                    <a:pt x="138" y="8971"/>
                  </a:cubicBezTo>
                  <a:cubicBezTo>
                    <a:pt x="115" y="9290"/>
                    <a:pt x="92" y="9610"/>
                    <a:pt x="69" y="9952"/>
                  </a:cubicBezTo>
                  <a:cubicBezTo>
                    <a:pt x="69" y="10272"/>
                    <a:pt x="46" y="10591"/>
                    <a:pt x="23" y="10911"/>
                  </a:cubicBezTo>
                  <a:cubicBezTo>
                    <a:pt x="23" y="11071"/>
                    <a:pt x="23" y="11230"/>
                    <a:pt x="23" y="11390"/>
                  </a:cubicBezTo>
                  <a:cubicBezTo>
                    <a:pt x="23" y="11550"/>
                    <a:pt x="1" y="11710"/>
                    <a:pt x="1" y="11870"/>
                  </a:cubicBezTo>
                  <a:cubicBezTo>
                    <a:pt x="1" y="12029"/>
                    <a:pt x="1" y="12166"/>
                    <a:pt x="1" y="12326"/>
                  </a:cubicBezTo>
                  <a:cubicBezTo>
                    <a:pt x="1" y="12486"/>
                    <a:pt x="1" y="12691"/>
                    <a:pt x="138" y="12805"/>
                  </a:cubicBezTo>
                  <a:cubicBezTo>
                    <a:pt x="206" y="12851"/>
                    <a:pt x="275" y="12897"/>
                    <a:pt x="343" y="12897"/>
                  </a:cubicBezTo>
                  <a:cubicBezTo>
                    <a:pt x="389" y="12920"/>
                    <a:pt x="434" y="12920"/>
                    <a:pt x="480" y="12920"/>
                  </a:cubicBezTo>
                  <a:cubicBezTo>
                    <a:pt x="526" y="12942"/>
                    <a:pt x="571" y="12942"/>
                    <a:pt x="617" y="12942"/>
                  </a:cubicBezTo>
                  <a:cubicBezTo>
                    <a:pt x="708" y="12942"/>
                    <a:pt x="777" y="12920"/>
                    <a:pt x="845" y="12897"/>
                  </a:cubicBezTo>
                  <a:cubicBezTo>
                    <a:pt x="868" y="12874"/>
                    <a:pt x="914" y="12851"/>
                    <a:pt x="936" y="12828"/>
                  </a:cubicBezTo>
                  <a:lnTo>
                    <a:pt x="982" y="12760"/>
                  </a:lnTo>
                  <a:cubicBezTo>
                    <a:pt x="982" y="12737"/>
                    <a:pt x="982" y="12737"/>
                    <a:pt x="1005" y="12714"/>
                  </a:cubicBezTo>
                  <a:lnTo>
                    <a:pt x="1028" y="12714"/>
                  </a:lnTo>
                  <a:cubicBezTo>
                    <a:pt x="1096" y="12714"/>
                    <a:pt x="1188" y="12691"/>
                    <a:pt x="1233" y="12623"/>
                  </a:cubicBezTo>
                  <a:cubicBezTo>
                    <a:pt x="1302" y="12554"/>
                    <a:pt x="1347" y="12463"/>
                    <a:pt x="1347" y="12372"/>
                  </a:cubicBezTo>
                  <a:cubicBezTo>
                    <a:pt x="1347" y="12326"/>
                    <a:pt x="1347" y="12280"/>
                    <a:pt x="1347" y="12258"/>
                  </a:cubicBezTo>
                  <a:cubicBezTo>
                    <a:pt x="1347" y="12166"/>
                    <a:pt x="1370" y="12098"/>
                    <a:pt x="1370" y="12007"/>
                  </a:cubicBezTo>
                  <a:cubicBezTo>
                    <a:pt x="1370" y="11847"/>
                    <a:pt x="1393" y="11687"/>
                    <a:pt x="1416" y="11527"/>
                  </a:cubicBezTo>
                  <a:cubicBezTo>
                    <a:pt x="1439" y="11208"/>
                    <a:pt x="1461" y="10888"/>
                    <a:pt x="1484" y="10569"/>
                  </a:cubicBezTo>
                  <a:cubicBezTo>
                    <a:pt x="1507" y="10432"/>
                    <a:pt x="1507" y="10272"/>
                    <a:pt x="1530" y="10112"/>
                  </a:cubicBezTo>
                  <a:cubicBezTo>
                    <a:pt x="1530" y="9952"/>
                    <a:pt x="1553" y="9770"/>
                    <a:pt x="1576" y="9610"/>
                  </a:cubicBezTo>
                  <a:cubicBezTo>
                    <a:pt x="1598" y="9290"/>
                    <a:pt x="1621" y="8971"/>
                    <a:pt x="1621" y="8628"/>
                  </a:cubicBezTo>
                  <a:cubicBezTo>
                    <a:pt x="1644" y="8491"/>
                    <a:pt x="1644" y="8332"/>
                    <a:pt x="1644" y="8195"/>
                  </a:cubicBezTo>
                  <a:cubicBezTo>
                    <a:pt x="1644" y="8035"/>
                    <a:pt x="1667" y="7875"/>
                    <a:pt x="1667" y="7715"/>
                  </a:cubicBezTo>
                  <a:cubicBezTo>
                    <a:pt x="1690" y="7373"/>
                    <a:pt x="1713" y="7053"/>
                    <a:pt x="1735" y="6734"/>
                  </a:cubicBezTo>
                  <a:cubicBezTo>
                    <a:pt x="1758" y="6392"/>
                    <a:pt x="1781" y="6072"/>
                    <a:pt x="1781" y="5730"/>
                  </a:cubicBezTo>
                  <a:cubicBezTo>
                    <a:pt x="1804" y="5387"/>
                    <a:pt x="1804" y="5045"/>
                    <a:pt x="1827" y="4725"/>
                  </a:cubicBezTo>
                  <a:cubicBezTo>
                    <a:pt x="1827" y="4543"/>
                    <a:pt x="1849" y="4360"/>
                    <a:pt x="1849" y="4177"/>
                  </a:cubicBezTo>
                  <a:cubicBezTo>
                    <a:pt x="1872" y="4018"/>
                    <a:pt x="1872" y="3858"/>
                    <a:pt x="1872" y="3675"/>
                  </a:cubicBezTo>
                  <a:cubicBezTo>
                    <a:pt x="1895" y="3333"/>
                    <a:pt x="1895" y="2991"/>
                    <a:pt x="1895" y="2648"/>
                  </a:cubicBezTo>
                  <a:cubicBezTo>
                    <a:pt x="1895" y="2466"/>
                    <a:pt x="1895" y="2306"/>
                    <a:pt x="1895" y="2123"/>
                  </a:cubicBezTo>
                  <a:cubicBezTo>
                    <a:pt x="1895" y="1963"/>
                    <a:pt x="1895" y="1804"/>
                    <a:pt x="1895" y="1644"/>
                  </a:cubicBezTo>
                  <a:cubicBezTo>
                    <a:pt x="1895" y="1233"/>
                    <a:pt x="1918" y="822"/>
                    <a:pt x="1849" y="434"/>
                  </a:cubicBezTo>
                  <a:cubicBezTo>
                    <a:pt x="1827" y="388"/>
                    <a:pt x="1804" y="320"/>
                    <a:pt x="1781" y="274"/>
                  </a:cubicBezTo>
                  <a:cubicBezTo>
                    <a:pt x="1735" y="206"/>
                    <a:pt x="1690" y="183"/>
                    <a:pt x="1644" y="137"/>
                  </a:cubicBezTo>
                  <a:cubicBezTo>
                    <a:pt x="1621" y="137"/>
                    <a:pt x="1621" y="115"/>
                    <a:pt x="1598" y="115"/>
                  </a:cubicBezTo>
                  <a:cubicBezTo>
                    <a:pt x="1553" y="46"/>
                    <a:pt x="1461" y="0"/>
                    <a:pt x="1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8"/>
            <p:cNvSpPr/>
            <p:nvPr/>
          </p:nvSpPr>
          <p:spPr>
            <a:xfrm>
              <a:off x="6290368" y="2727337"/>
              <a:ext cx="323227" cy="58153"/>
            </a:xfrm>
            <a:custGeom>
              <a:avLst/>
              <a:gdLst/>
              <a:ahLst/>
              <a:cxnLst/>
              <a:rect l="l" t="t" r="r" b="b"/>
              <a:pathLst>
                <a:path w="11550" h="2078" extrusionOk="0">
                  <a:moveTo>
                    <a:pt x="11070" y="1"/>
                  </a:moveTo>
                  <a:cubicBezTo>
                    <a:pt x="11025" y="1"/>
                    <a:pt x="10979" y="24"/>
                    <a:pt x="10956" y="24"/>
                  </a:cubicBezTo>
                  <a:cubicBezTo>
                    <a:pt x="10888" y="46"/>
                    <a:pt x="10796" y="69"/>
                    <a:pt x="10728" y="92"/>
                  </a:cubicBezTo>
                  <a:cubicBezTo>
                    <a:pt x="10591" y="138"/>
                    <a:pt x="10454" y="183"/>
                    <a:pt x="10294" y="206"/>
                  </a:cubicBezTo>
                  <a:cubicBezTo>
                    <a:pt x="9998" y="298"/>
                    <a:pt x="9701" y="389"/>
                    <a:pt x="9381" y="457"/>
                  </a:cubicBezTo>
                  <a:cubicBezTo>
                    <a:pt x="9222" y="503"/>
                    <a:pt x="9039" y="526"/>
                    <a:pt x="8879" y="571"/>
                  </a:cubicBezTo>
                  <a:cubicBezTo>
                    <a:pt x="8719" y="594"/>
                    <a:pt x="8537" y="617"/>
                    <a:pt x="8377" y="663"/>
                  </a:cubicBezTo>
                  <a:cubicBezTo>
                    <a:pt x="8057" y="708"/>
                    <a:pt x="7738" y="754"/>
                    <a:pt x="7418" y="800"/>
                  </a:cubicBezTo>
                  <a:cubicBezTo>
                    <a:pt x="7167" y="845"/>
                    <a:pt x="6916" y="891"/>
                    <a:pt x="6665" y="914"/>
                  </a:cubicBezTo>
                  <a:cubicBezTo>
                    <a:pt x="6437" y="937"/>
                    <a:pt x="6209" y="982"/>
                    <a:pt x="5957" y="1005"/>
                  </a:cubicBezTo>
                  <a:cubicBezTo>
                    <a:pt x="5661" y="1028"/>
                    <a:pt x="5341" y="1074"/>
                    <a:pt x="5044" y="1074"/>
                  </a:cubicBezTo>
                  <a:cubicBezTo>
                    <a:pt x="4885" y="1096"/>
                    <a:pt x="4702" y="1119"/>
                    <a:pt x="4542" y="1119"/>
                  </a:cubicBezTo>
                  <a:cubicBezTo>
                    <a:pt x="4360" y="1142"/>
                    <a:pt x="4177" y="1142"/>
                    <a:pt x="3995" y="1165"/>
                  </a:cubicBezTo>
                  <a:lnTo>
                    <a:pt x="3470" y="1165"/>
                  </a:lnTo>
                  <a:cubicBezTo>
                    <a:pt x="3310" y="1188"/>
                    <a:pt x="3150" y="1188"/>
                    <a:pt x="2990" y="1188"/>
                  </a:cubicBezTo>
                  <a:lnTo>
                    <a:pt x="1575" y="1188"/>
                  </a:lnTo>
                  <a:cubicBezTo>
                    <a:pt x="1438" y="1188"/>
                    <a:pt x="1278" y="1165"/>
                    <a:pt x="1141" y="1165"/>
                  </a:cubicBezTo>
                  <a:cubicBezTo>
                    <a:pt x="1004" y="1142"/>
                    <a:pt x="845" y="1142"/>
                    <a:pt x="708" y="1119"/>
                  </a:cubicBezTo>
                  <a:cubicBezTo>
                    <a:pt x="571" y="1119"/>
                    <a:pt x="411" y="1096"/>
                    <a:pt x="274" y="1074"/>
                  </a:cubicBezTo>
                  <a:cubicBezTo>
                    <a:pt x="267" y="1071"/>
                    <a:pt x="259" y="1070"/>
                    <a:pt x="252" y="1070"/>
                  </a:cubicBezTo>
                  <a:cubicBezTo>
                    <a:pt x="191" y="1070"/>
                    <a:pt x="135" y="1149"/>
                    <a:pt x="114" y="1211"/>
                  </a:cubicBezTo>
                  <a:cubicBezTo>
                    <a:pt x="114" y="1302"/>
                    <a:pt x="183" y="1348"/>
                    <a:pt x="251" y="1370"/>
                  </a:cubicBezTo>
                  <a:cubicBezTo>
                    <a:pt x="251" y="1370"/>
                    <a:pt x="251" y="1370"/>
                    <a:pt x="228" y="1393"/>
                  </a:cubicBezTo>
                  <a:cubicBezTo>
                    <a:pt x="160" y="1393"/>
                    <a:pt x="91" y="1439"/>
                    <a:pt x="69" y="1507"/>
                  </a:cubicBezTo>
                  <a:cubicBezTo>
                    <a:pt x="0" y="1621"/>
                    <a:pt x="23" y="1804"/>
                    <a:pt x="160" y="1872"/>
                  </a:cubicBezTo>
                  <a:cubicBezTo>
                    <a:pt x="183" y="1895"/>
                    <a:pt x="228" y="1918"/>
                    <a:pt x="297" y="1918"/>
                  </a:cubicBezTo>
                  <a:cubicBezTo>
                    <a:pt x="342" y="1941"/>
                    <a:pt x="388" y="1941"/>
                    <a:pt x="457" y="1941"/>
                  </a:cubicBezTo>
                  <a:cubicBezTo>
                    <a:pt x="525" y="1964"/>
                    <a:pt x="616" y="1964"/>
                    <a:pt x="685" y="1987"/>
                  </a:cubicBezTo>
                  <a:cubicBezTo>
                    <a:pt x="845" y="1987"/>
                    <a:pt x="982" y="2009"/>
                    <a:pt x="1141" y="2032"/>
                  </a:cubicBezTo>
                  <a:cubicBezTo>
                    <a:pt x="1301" y="2032"/>
                    <a:pt x="1461" y="2032"/>
                    <a:pt x="1621" y="2055"/>
                  </a:cubicBezTo>
                  <a:lnTo>
                    <a:pt x="2123" y="2055"/>
                  </a:lnTo>
                  <a:cubicBezTo>
                    <a:pt x="2305" y="2078"/>
                    <a:pt x="2488" y="2078"/>
                    <a:pt x="2671" y="2078"/>
                  </a:cubicBezTo>
                  <a:cubicBezTo>
                    <a:pt x="2830" y="2078"/>
                    <a:pt x="2990" y="2055"/>
                    <a:pt x="3150" y="2055"/>
                  </a:cubicBezTo>
                  <a:cubicBezTo>
                    <a:pt x="3470" y="2055"/>
                    <a:pt x="3812" y="2055"/>
                    <a:pt x="4131" y="2032"/>
                  </a:cubicBezTo>
                  <a:cubicBezTo>
                    <a:pt x="4474" y="2009"/>
                    <a:pt x="4816" y="1987"/>
                    <a:pt x="5159" y="1964"/>
                  </a:cubicBezTo>
                  <a:cubicBezTo>
                    <a:pt x="5318" y="1964"/>
                    <a:pt x="5478" y="1964"/>
                    <a:pt x="5661" y="1941"/>
                  </a:cubicBezTo>
                  <a:cubicBezTo>
                    <a:pt x="5843" y="1918"/>
                    <a:pt x="6026" y="1895"/>
                    <a:pt x="6231" y="1872"/>
                  </a:cubicBezTo>
                  <a:cubicBezTo>
                    <a:pt x="6574" y="1827"/>
                    <a:pt x="6916" y="1804"/>
                    <a:pt x="7259" y="1736"/>
                  </a:cubicBezTo>
                  <a:lnTo>
                    <a:pt x="7327" y="1713"/>
                  </a:lnTo>
                  <a:cubicBezTo>
                    <a:pt x="7464" y="1713"/>
                    <a:pt x="7578" y="1690"/>
                    <a:pt x="7692" y="1690"/>
                  </a:cubicBezTo>
                  <a:cubicBezTo>
                    <a:pt x="7852" y="1667"/>
                    <a:pt x="7989" y="1644"/>
                    <a:pt x="8149" y="1621"/>
                  </a:cubicBezTo>
                  <a:cubicBezTo>
                    <a:pt x="8308" y="1599"/>
                    <a:pt x="8468" y="1576"/>
                    <a:pt x="8628" y="1553"/>
                  </a:cubicBezTo>
                  <a:cubicBezTo>
                    <a:pt x="8948" y="1507"/>
                    <a:pt x="9267" y="1416"/>
                    <a:pt x="9610" y="1348"/>
                  </a:cubicBezTo>
                  <a:cubicBezTo>
                    <a:pt x="9906" y="1279"/>
                    <a:pt x="10203" y="1211"/>
                    <a:pt x="10500" y="1142"/>
                  </a:cubicBezTo>
                  <a:cubicBezTo>
                    <a:pt x="10660" y="1119"/>
                    <a:pt x="10796" y="1074"/>
                    <a:pt x="10956" y="1051"/>
                  </a:cubicBezTo>
                  <a:cubicBezTo>
                    <a:pt x="11116" y="1005"/>
                    <a:pt x="11299" y="959"/>
                    <a:pt x="11436" y="845"/>
                  </a:cubicBezTo>
                  <a:cubicBezTo>
                    <a:pt x="11504" y="800"/>
                    <a:pt x="11550" y="686"/>
                    <a:pt x="11504" y="594"/>
                  </a:cubicBezTo>
                  <a:cubicBezTo>
                    <a:pt x="11504" y="571"/>
                    <a:pt x="11481" y="526"/>
                    <a:pt x="11458" y="503"/>
                  </a:cubicBezTo>
                  <a:cubicBezTo>
                    <a:pt x="11458" y="503"/>
                    <a:pt x="11458" y="480"/>
                    <a:pt x="11481" y="480"/>
                  </a:cubicBezTo>
                  <a:cubicBezTo>
                    <a:pt x="11527" y="412"/>
                    <a:pt x="11527" y="320"/>
                    <a:pt x="11504" y="229"/>
                  </a:cubicBezTo>
                  <a:cubicBezTo>
                    <a:pt x="11504" y="183"/>
                    <a:pt x="11481" y="138"/>
                    <a:pt x="11436" y="92"/>
                  </a:cubicBezTo>
                  <a:cubicBezTo>
                    <a:pt x="11390" y="69"/>
                    <a:pt x="11344" y="24"/>
                    <a:pt x="11299" y="24"/>
                  </a:cubicBezTo>
                  <a:cubicBezTo>
                    <a:pt x="11276" y="1"/>
                    <a:pt x="11230" y="1"/>
                    <a:pt x="1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8"/>
            <p:cNvSpPr/>
            <p:nvPr/>
          </p:nvSpPr>
          <p:spPr>
            <a:xfrm>
              <a:off x="6590563" y="2372180"/>
              <a:ext cx="16007" cy="106707"/>
            </a:xfrm>
            <a:custGeom>
              <a:avLst/>
              <a:gdLst/>
              <a:ahLst/>
              <a:cxnLst/>
              <a:rect l="l" t="t" r="r" b="b"/>
              <a:pathLst>
                <a:path w="572" h="3813" extrusionOk="0">
                  <a:moveTo>
                    <a:pt x="360" y="657"/>
                  </a:moveTo>
                  <a:cubicBezTo>
                    <a:pt x="362" y="667"/>
                    <a:pt x="364" y="676"/>
                    <a:pt x="366" y="686"/>
                  </a:cubicBezTo>
                  <a:cubicBezTo>
                    <a:pt x="366" y="671"/>
                    <a:pt x="366" y="666"/>
                    <a:pt x="360" y="657"/>
                  </a:cubicBezTo>
                  <a:close/>
                  <a:moveTo>
                    <a:pt x="229" y="1"/>
                  </a:moveTo>
                  <a:cubicBezTo>
                    <a:pt x="161" y="1"/>
                    <a:pt x="92" y="47"/>
                    <a:pt x="92" y="115"/>
                  </a:cubicBezTo>
                  <a:cubicBezTo>
                    <a:pt x="92" y="275"/>
                    <a:pt x="92" y="412"/>
                    <a:pt x="69" y="549"/>
                  </a:cubicBezTo>
                  <a:cubicBezTo>
                    <a:pt x="69" y="709"/>
                    <a:pt x="69" y="846"/>
                    <a:pt x="69" y="1005"/>
                  </a:cubicBezTo>
                  <a:cubicBezTo>
                    <a:pt x="69" y="1279"/>
                    <a:pt x="47" y="1553"/>
                    <a:pt x="24" y="1850"/>
                  </a:cubicBezTo>
                  <a:cubicBezTo>
                    <a:pt x="24" y="2124"/>
                    <a:pt x="24" y="2375"/>
                    <a:pt x="1" y="2649"/>
                  </a:cubicBezTo>
                  <a:cubicBezTo>
                    <a:pt x="1" y="2923"/>
                    <a:pt x="1" y="3219"/>
                    <a:pt x="1" y="3493"/>
                  </a:cubicBezTo>
                  <a:cubicBezTo>
                    <a:pt x="1" y="3562"/>
                    <a:pt x="1" y="3653"/>
                    <a:pt x="69" y="3699"/>
                  </a:cubicBezTo>
                  <a:cubicBezTo>
                    <a:pt x="115" y="3767"/>
                    <a:pt x="184" y="3813"/>
                    <a:pt x="252" y="3813"/>
                  </a:cubicBezTo>
                  <a:cubicBezTo>
                    <a:pt x="343" y="3813"/>
                    <a:pt x="412" y="3790"/>
                    <a:pt x="480" y="3744"/>
                  </a:cubicBezTo>
                  <a:cubicBezTo>
                    <a:pt x="526" y="3699"/>
                    <a:pt x="572" y="3607"/>
                    <a:pt x="572" y="3539"/>
                  </a:cubicBezTo>
                  <a:cubicBezTo>
                    <a:pt x="572" y="3402"/>
                    <a:pt x="572" y="3265"/>
                    <a:pt x="549" y="3128"/>
                  </a:cubicBezTo>
                  <a:cubicBezTo>
                    <a:pt x="549" y="3014"/>
                    <a:pt x="549" y="2900"/>
                    <a:pt x="526" y="2763"/>
                  </a:cubicBezTo>
                  <a:cubicBezTo>
                    <a:pt x="503" y="2535"/>
                    <a:pt x="503" y="2306"/>
                    <a:pt x="480" y="2078"/>
                  </a:cubicBezTo>
                  <a:cubicBezTo>
                    <a:pt x="457" y="1827"/>
                    <a:pt x="435" y="1599"/>
                    <a:pt x="412" y="1370"/>
                  </a:cubicBezTo>
                  <a:cubicBezTo>
                    <a:pt x="389" y="1119"/>
                    <a:pt x="366" y="891"/>
                    <a:pt x="343" y="640"/>
                  </a:cubicBezTo>
                  <a:lnTo>
                    <a:pt x="343" y="640"/>
                  </a:lnTo>
                  <a:cubicBezTo>
                    <a:pt x="351" y="648"/>
                    <a:pt x="356" y="653"/>
                    <a:pt x="360" y="657"/>
                  </a:cubicBezTo>
                  <a:lnTo>
                    <a:pt x="360" y="657"/>
                  </a:lnTo>
                  <a:cubicBezTo>
                    <a:pt x="343" y="576"/>
                    <a:pt x="343" y="496"/>
                    <a:pt x="343" y="435"/>
                  </a:cubicBezTo>
                  <a:cubicBezTo>
                    <a:pt x="343" y="343"/>
                    <a:pt x="343" y="229"/>
                    <a:pt x="343" y="138"/>
                  </a:cubicBezTo>
                  <a:cubicBezTo>
                    <a:pt x="343" y="69"/>
                    <a:pt x="298"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8"/>
            <p:cNvSpPr/>
            <p:nvPr/>
          </p:nvSpPr>
          <p:spPr>
            <a:xfrm>
              <a:off x="6557373" y="2407973"/>
              <a:ext cx="17267" cy="128647"/>
            </a:xfrm>
            <a:custGeom>
              <a:avLst/>
              <a:gdLst/>
              <a:ahLst/>
              <a:cxnLst/>
              <a:rect l="l" t="t" r="r" b="b"/>
              <a:pathLst>
                <a:path w="617" h="4597" extrusionOk="0">
                  <a:moveTo>
                    <a:pt x="205" y="0"/>
                  </a:moveTo>
                  <a:cubicBezTo>
                    <a:pt x="160" y="0"/>
                    <a:pt x="114" y="46"/>
                    <a:pt x="114" y="91"/>
                  </a:cubicBezTo>
                  <a:cubicBezTo>
                    <a:pt x="114" y="388"/>
                    <a:pt x="114" y="708"/>
                    <a:pt x="91" y="1027"/>
                  </a:cubicBezTo>
                  <a:cubicBezTo>
                    <a:pt x="91" y="1187"/>
                    <a:pt x="91" y="1347"/>
                    <a:pt x="91" y="1507"/>
                  </a:cubicBezTo>
                  <a:cubicBezTo>
                    <a:pt x="69" y="1666"/>
                    <a:pt x="69" y="1826"/>
                    <a:pt x="69" y="1963"/>
                  </a:cubicBezTo>
                  <a:cubicBezTo>
                    <a:pt x="69" y="2123"/>
                    <a:pt x="69" y="2283"/>
                    <a:pt x="69" y="2442"/>
                  </a:cubicBezTo>
                  <a:cubicBezTo>
                    <a:pt x="69" y="2602"/>
                    <a:pt x="46" y="2739"/>
                    <a:pt x="46" y="2899"/>
                  </a:cubicBezTo>
                  <a:cubicBezTo>
                    <a:pt x="46" y="3036"/>
                    <a:pt x="46" y="3173"/>
                    <a:pt x="46" y="3310"/>
                  </a:cubicBezTo>
                  <a:cubicBezTo>
                    <a:pt x="46" y="3447"/>
                    <a:pt x="46" y="3584"/>
                    <a:pt x="23" y="3744"/>
                  </a:cubicBezTo>
                  <a:cubicBezTo>
                    <a:pt x="23" y="3949"/>
                    <a:pt x="0" y="4154"/>
                    <a:pt x="23" y="4360"/>
                  </a:cubicBezTo>
                  <a:cubicBezTo>
                    <a:pt x="46" y="4497"/>
                    <a:pt x="160" y="4588"/>
                    <a:pt x="297" y="4588"/>
                  </a:cubicBezTo>
                  <a:cubicBezTo>
                    <a:pt x="314" y="4594"/>
                    <a:pt x="332" y="4597"/>
                    <a:pt x="351" y="4597"/>
                  </a:cubicBezTo>
                  <a:cubicBezTo>
                    <a:pt x="408" y="4597"/>
                    <a:pt x="468" y="4571"/>
                    <a:pt x="502" y="4520"/>
                  </a:cubicBezTo>
                  <a:cubicBezTo>
                    <a:pt x="571" y="4474"/>
                    <a:pt x="594" y="4405"/>
                    <a:pt x="616" y="4314"/>
                  </a:cubicBezTo>
                  <a:cubicBezTo>
                    <a:pt x="616" y="4246"/>
                    <a:pt x="616" y="4177"/>
                    <a:pt x="616" y="4109"/>
                  </a:cubicBezTo>
                  <a:cubicBezTo>
                    <a:pt x="616" y="4040"/>
                    <a:pt x="616" y="3949"/>
                    <a:pt x="616" y="3880"/>
                  </a:cubicBezTo>
                  <a:cubicBezTo>
                    <a:pt x="616" y="3721"/>
                    <a:pt x="616" y="3538"/>
                    <a:pt x="594" y="3378"/>
                  </a:cubicBezTo>
                  <a:cubicBezTo>
                    <a:pt x="571" y="3104"/>
                    <a:pt x="525" y="2808"/>
                    <a:pt x="502" y="2534"/>
                  </a:cubicBezTo>
                  <a:cubicBezTo>
                    <a:pt x="479" y="2374"/>
                    <a:pt x="457" y="2214"/>
                    <a:pt x="434" y="2054"/>
                  </a:cubicBezTo>
                  <a:cubicBezTo>
                    <a:pt x="411" y="1895"/>
                    <a:pt x="411" y="1758"/>
                    <a:pt x="388" y="1598"/>
                  </a:cubicBezTo>
                  <a:cubicBezTo>
                    <a:pt x="342" y="1278"/>
                    <a:pt x="342" y="982"/>
                    <a:pt x="320" y="662"/>
                  </a:cubicBezTo>
                  <a:cubicBezTo>
                    <a:pt x="320" y="662"/>
                    <a:pt x="320" y="639"/>
                    <a:pt x="320" y="616"/>
                  </a:cubicBezTo>
                  <a:cubicBezTo>
                    <a:pt x="297" y="548"/>
                    <a:pt x="297" y="480"/>
                    <a:pt x="297" y="388"/>
                  </a:cubicBezTo>
                  <a:cubicBezTo>
                    <a:pt x="297" y="297"/>
                    <a:pt x="297" y="206"/>
                    <a:pt x="297" y="91"/>
                  </a:cubicBezTo>
                  <a:cubicBezTo>
                    <a:pt x="297" y="46"/>
                    <a:pt x="274"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8"/>
            <p:cNvSpPr/>
            <p:nvPr/>
          </p:nvSpPr>
          <p:spPr>
            <a:xfrm>
              <a:off x="6149183" y="2391349"/>
              <a:ext cx="44104" cy="358376"/>
            </a:xfrm>
            <a:custGeom>
              <a:avLst/>
              <a:gdLst/>
              <a:ahLst/>
              <a:cxnLst/>
              <a:rect l="l" t="t" r="r" b="b"/>
              <a:pathLst>
                <a:path w="1576" h="12806" extrusionOk="0">
                  <a:moveTo>
                    <a:pt x="1142" y="1"/>
                  </a:moveTo>
                  <a:cubicBezTo>
                    <a:pt x="1051" y="1"/>
                    <a:pt x="1005" y="69"/>
                    <a:pt x="982" y="161"/>
                  </a:cubicBezTo>
                  <a:cubicBezTo>
                    <a:pt x="937" y="480"/>
                    <a:pt x="891" y="822"/>
                    <a:pt x="868" y="1142"/>
                  </a:cubicBezTo>
                  <a:cubicBezTo>
                    <a:pt x="845" y="1484"/>
                    <a:pt x="822" y="1827"/>
                    <a:pt x="777" y="2146"/>
                  </a:cubicBezTo>
                  <a:cubicBezTo>
                    <a:pt x="731" y="2489"/>
                    <a:pt x="685" y="2808"/>
                    <a:pt x="685" y="3128"/>
                  </a:cubicBezTo>
                  <a:cubicBezTo>
                    <a:pt x="663" y="3470"/>
                    <a:pt x="617" y="3813"/>
                    <a:pt x="571" y="4155"/>
                  </a:cubicBezTo>
                  <a:cubicBezTo>
                    <a:pt x="571" y="4315"/>
                    <a:pt x="549" y="4474"/>
                    <a:pt x="549" y="4657"/>
                  </a:cubicBezTo>
                  <a:cubicBezTo>
                    <a:pt x="526" y="4817"/>
                    <a:pt x="526" y="4977"/>
                    <a:pt x="503" y="5159"/>
                  </a:cubicBezTo>
                  <a:cubicBezTo>
                    <a:pt x="480" y="5479"/>
                    <a:pt x="434" y="5798"/>
                    <a:pt x="412" y="6141"/>
                  </a:cubicBezTo>
                  <a:cubicBezTo>
                    <a:pt x="343" y="6780"/>
                    <a:pt x="297" y="7442"/>
                    <a:pt x="229" y="8081"/>
                  </a:cubicBezTo>
                  <a:cubicBezTo>
                    <a:pt x="183" y="8720"/>
                    <a:pt x="138" y="9382"/>
                    <a:pt x="69" y="10021"/>
                  </a:cubicBezTo>
                  <a:cubicBezTo>
                    <a:pt x="46" y="10341"/>
                    <a:pt x="24" y="10637"/>
                    <a:pt x="24" y="10957"/>
                  </a:cubicBezTo>
                  <a:cubicBezTo>
                    <a:pt x="24" y="11117"/>
                    <a:pt x="1" y="11276"/>
                    <a:pt x="1" y="11436"/>
                  </a:cubicBezTo>
                  <a:cubicBezTo>
                    <a:pt x="24" y="11596"/>
                    <a:pt x="24" y="11756"/>
                    <a:pt x="24" y="11916"/>
                  </a:cubicBezTo>
                  <a:cubicBezTo>
                    <a:pt x="46" y="11938"/>
                    <a:pt x="46" y="11960"/>
                    <a:pt x="46" y="11982"/>
                  </a:cubicBezTo>
                  <a:lnTo>
                    <a:pt x="46" y="11982"/>
                  </a:lnTo>
                  <a:cubicBezTo>
                    <a:pt x="46" y="11960"/>
                    <a:pt x="46" y="11938"/>
                    <a:pt x="24" y="11938"/>
                  </a:cubicBezTo>
                  <a:cubicBezTo>
                    <a:pt x="46" y="12075"/>
                    <a:pt x="46" y="12235"/>
                    <a:pt x="92" y="12395"/>
                  </a:cubicBezTo>
                  <a:cubicBezTo>
                    <a:pt x="115" y="12440"/>
                    <a:pt x="115" y="12463"/>
                    <a:pt x="138" y="12509"/>
                  </a:cubicBezTo>
                  <a:cubicBezTo>
                    <a:pt x="160" y="12555"/>
                    <a:pt x="183" y="12577"/>
                    <a:pt x="206" y="12623"/>
                  </a:cubicBezTo>
                  <a:cubicBezTo>
                    <a:pt x="206" y="12646"/>
                    <a:pt x="229" y="12669"/>
                    <a:pt x="252" y="12692"/>
                  </a:cubicBezTo>
                  <a:cubicBezTo>
                    <a:pt x="320" y="12737"/>
                    <a:pt x="412" y="12806"/>
                    <a:pt x="503" y="12806"/>
                  </a:cubicBezTo>
                  <a:cubicBezTo>
                    <a:pt x="594" y="12806"/>
                    <a:pt x="685" y="12783"/>
                    <a:pt x="754" y="12737"/>
                  </a:cubicBezTo>
                  <a:cubicBezTo>
                    <a:pt x="822" y="12669"/>
                    <a:pt x="868" y="12555"/>
                    <a:pt x="891" y="12463"/>
                  </a:cubicBezTo>
                  <a:cubicBezTo>
                    <a:pt x="937" y="12372"/>
                    <a:pt x="937" y="12258"/>
                    <a:pt x="959" y="12167"/>
                  </a:cubicBezTo>
                  <a:cubicBezTo>
                    <a:pt x="982" y="12007"/>
                    <a:pt x="1005" y="11847"/>
                    <a:pt x="1028" y="11710"/>
                  </a:cubicBezTo>
                  <a:cubicBezTo>
                    <a:pt x="1051" y="11368"/>
                    <a:pt x="1051" y="11048"/>
                    <a:pt x="1073" y="10729"/>
                  </a:cubicBezTo>
                  <a:cubicBezTo>
                    <a:pt x="1096" y="10386"/>
                    <a:pt x="1096" y="10067"/>
                    <a:pt x="1096" y="9724"/>
                  </a:cubicBezTo>
                  <a:cubicBezTo>
                    <a:pt x="1096" y="9565"/>
                    <a:pt x="1119" y="9405"/>
                    <a:pt x="1119" y="9245"/>
                  </a:cubicBezTo>
                  <a:cubicBezTo>
                    <a:pt x="1119" y="9085"/>
                    <a:pt x="1119" y="8925"/>
                    <a:pt x="1142" y="8743"/>
                  </a:cubicBezTo>
                  <a:cubicBezTo>
                    <a:pt x="1165" y="8423"/>
                    <a:pt x="1165" y="8081"/>
                    <a:pt x="1188" y="7738"/>
                  </a:cubicBezTo>
                  <a:cubicBezTo>
                    <a:pt x="1210" y="7419"/>
                    <a:pt x="1233" y="7077"/>
                    <a:pt x="1256" y="6734"/>
                  </a:cubicBezTo>
                  <a:cubicBezTo>
                    <a:pt x="1256" y="6574"/>
                    <a:pt x="1256" y="6415"/>
                    <a:pt x="1279" y="6232"/>
                  </a:cubicBezTo>
                  <a:cubicBezTo>
                    <a:pt x="1279" y="6072"/>
                    <a:pt x="1302" y="5912"/>
                    <a:pt x="1302" y="5753"/>
                  </a:cubicBezTo>
                  <a:cubicBezTo>
                    <a:pt x="1302" y="5433"/>
                    <a:pt x="1325" y="5114"/>
                    <a:pt x="1325" y="4771"/>
                  </a:cubicBezTo>
                  <a:cubicBezTo>
                    <a:pt x="1347" y="4452"/>
                    <a:pt x="1370" y="4132"/>
                    <a:pt x="1393" y="3790"/>
                  </a:cubicBezTo>
                  <a:cubicBezTo>
                    <a:pt x="1439" y="3151"/>
                    <a:pt x="1462" y="2512"/>
                    <a:pt x="1530" y="1872"/>
                  </a:cubicBezTo>
                  <a:cubicBezTo>
                    <a:pt x="1530" y="1690"/>
                    <a:pt x="1553" y="1484"/>
                    <a:pt x="1553" y="1302"/>
                  </a:cubicBezTo>
                  <a:cubicBezTo>
                    <a:pt x="1576" y="1096"/>
                    <a:pt x="1576" y="891"/>
                    <a:pt x="1553" y="685"/>
                  </a:cubicBezTo>
                  <a:cubicBezTo>
                    <a:pt x="1553" y="640"/>
                    <a:pt x="1530" y="594"/>
                    <a:pt x="1507" y="571"/>
                  </a:cubicBezTo>
                  <a:cubicBezTo>
                    <a:pt x="1462" y="526"/>
                    <a:pt x="1393" y="503"/>
                    <a:pt x="1347" y="480"/>
                  </a:cubicBezTo>
                  <a:cubicBezTo>
                    <a:pt x="1302" y="480"/>
                    <a:pt x="1279" y="480"/>
                    <a:pt x="1256" y="503"/>
                  </a:cubicBezTo>
                  <a:cubicBezTo>
                    <a:pt x="1256" y="457"/>
                    <a:pt x="1256" y="412"/>
                    <a:pt x="1256" y="389"/>
                  </a:cubicBezTo>
                  <a:cubicBezTo>
                    <a:pt x="1279" y="320"/>
                    <a:pt x="1279" y="252"/>
                    <a:pt x="1302" y="183"/>
                  </a:cubicBezTo>
                  <a:cubicBezTo>
                    <a:pt x="1302" y="92"/>
                    <a:pt x="1233" y="24"/>
                    <a:pt x="1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8"/>
            <p:cNvSpPr/>
            <p:nvPr/>
          </p:nvSpPr>
          <p:spPr>
            <a:xfrm>
              <a:off x="6170900" y="2388803"/>
              <a:ext cx="8340" cy="95205"/>
            </a:xfrm>
            <a:custGeom>
              <a:avLst/>
              <a:gdLst/>
              <a:ahLst/>
              <a:cxnLst/>
              <a:rect l="l" t="t" r="r" b="b"/>
              <a:pathLst>
                <a:path w="298" h="3402" extrusionOk="0">
                  <a:moveTo>
                    <a:pt x="229" y="0"/>
                  </a:moveTo>
                  <a:cubicBezTo>
                    <a:pt x="183" y="0"/>
                    <a:pt x="138" y="46"/>
                    <a:pt x="138" y="69"/>
                  </a:cubicBezTo>
                  <a:cubicBezTo>
                    <a:pt x="115" y="206"/>
                    <a:pt x="115" y="343"/>
                    <a:pt x="92" y="480"/>
                  </a:cubicBezTo>
                  <a:cubicBezTo>
                    <a:pt x="92" y="617"/>
                    <a:pt x="92" y="754"/>
                    <a:pt x="69" y="891"/>
                  </a:cubicBezTo>
                  <a:lnTo>
                    <a:pt x="46" y="1279"/>
                  </a:lnTo>
                  <a:cubicBezTo>
                    <a:pt x="46" y="1416"/>
                    <a:pt x="46" y="1553"/>
                    <a:pt x="24" y="1689"/>
                  </a:cubicBezTo>
                  <a:cubicBezTo>
                    <a:pt x="24" y="1941"/>
                    <a:pt x="1" y="2169"/>
                    <a:pt x="1" y="2397"/>
                  </a:cubicBezTo>
                  <a:cubicBezTo>
                    <a:pt x="1" y="2717"/>
                    <a:pt x="1" y="3013"/>
                    <a:pt x="1" y="3310"/>
                  </a:cubicBezTo>
                  <a:cubicBezTo>
                    <a:pt x="1" y="3356"/>
                    <a:pt x="24" y="3401"/>
                    <a:pt x="69" y="3401"/>
                  </a:cubicBezTo>
                  <a:cubicBezTo>
                    <a:pt x="115" y="3401"/>
                    <a:pt x="161" y="3356"/>
                    <a:pt x="161" y="3310"/>
                  </a:cubicBezTo>
                  <a:cubicBezTo>
                    <a:pt x="161" y="3036"/>
                    <a:pt x="161" y="2739"/>
                    <a:pt x="183" y="2443"/>
                  </a:cubicBezTo>
                  <a:cubicBezTo>
                    <a:pt x="183" y="2192"/>
                    <a:pt x="183" y="1963"/>
                    <a:pt x="206" y="1712"/>
                  </a:cubicBezTo>
                  <a:cubicBezTo>
                    <a:pt x="206" y="1575"/>
                    <a:pt x="206" y="1461"/>
                    <a:pt x="206" y="1324"/>
                  </a:cubicBezTo>
                  <a:cubicBezTo>
                    <a:pt x="229" y="1187"/>
                    <a:pt x="229" y="1073"/>
                    <a:pt x="229" y="936"/>
                  </a:cubicBezTo>
                  <a:cubicBezTo>
                    <a:pt x="252" y="799"/>
                    <a:pt x="252" y="662"/>
                    <a:pt x="252" y="525"/>
                  </a:cubicBezTo>
                  <a:cubicBezTo>
                    <a:pt x="275" y="366"/>
                    <a:pt x="297" y="229"/>
                    <a:pt x="297" y="92"/>
                  </a:cubicBezTo>
                  <a:cubicBezTo>
                    <a:pt x="297" y="46"/>
                    <a:pt x="275" y="0"/>
                    <a:pt x="229" y="0"/>
                  </a:cubicBezTo>
                  <a:close/>
                </a:path>
              </a:pathLst>
            </a:custGeom>
            <a:solidFill>
              <a:srgbClr val="A4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8"/>
            <p:cNvSpPr/>
            <p:nvPr/>
          </p:nvSpPr>
          <p:spPr>
            <a:xfrm>
              <a:off x="6169640" y="2388803"/>
              <a:ext cx="8312" cy="91007"/>
            </a:xfrm>
            <a:custGeom>
              <a:avLst/>
              <a:gdLst/>
              <a:ahLst/>
              <a:cxnLst/>
              <a:rect l="l" t="t" r="r" b="b"/>
              <a:pathLst>
                <a:path w="297" h="3252" extrusionOk="0">
                  <a:moveTo>
                    <a:pt x="206" y="0"/>
                  </a:moveTo>
                  <a:cubicBezTo>
                    <a:pt x="160" y="0"/>
                    <a:pt x="137" y="46"/>
                    <a:pt x="114" y="92"/>
                  </a:cubicBezTo>
                  <a:cubicBezTo>
                    <a:pt x="114" y="229"/>
                    <a:pt x="91" y="366"/>
                    <a:pt x="91" y="503"/>
                  </a:cubicBezTo>
                  <a:cubicBezTo>
                    <a:pt x="91" y="617"/>
                    <a:pt x="91" y="754"/>
                    <a:pt x="69" y="868"/>
                  </a:cubicBezTo>
                  <a:cubicBezTo>
                    <a:pt x="69" y="1142"/>
                    <a:pt x="69" y="1393"/>
                    <a:pt x="46" y="1644"/>
                  </a:cubicBezTo>
                  <a:cubicBezTo>
                    <a:pt x="46" y="1895"/>
                    <a:pt x="23" y="2146"/>
                    <a:pt x="23" y="2374"/>
                  </a:cubicBezTo>
                  <a:cubicBezTo>
                    <a:pt x="23" y="2648"/>
                    <a:pt x="0" y="2922"/>
                    <a:pt x="23" y="3173"/>
                  </a:cubicBezTo>
                  <a:cubicBezTo>
                    <a:pt x="23" y="3196"/>
                    <a:pt x="23" y="3219"/>
                    <a:pt x="46" y="3219"/>
                  </a:cubicBezTo>
                  <a:cubicBezTo>
                    <a:pt x="69" y="3242"/>
                    <a:pt x="69" y="3242"/>
                    <a:pt x="91" y="3242"/>
                  </a:cubicBezTo>
                  <a:cubicBezTo>
                    <a:pt x="107" y="3249"/>
                    <a:pt x="119" y="3252"/>
                    <a:pt x="129" y="3252"/>
                  </a:cubicBezTo>
                  <a:cubicBezTo>
                    <a:pt x="150" y="3252"/>
                    <a:pt x="160" y="3242"/>
                    <a:pt x="160" y="3242"/>
                  </a:cubicBezTo>
                  <a:cubicBezTo>
                    <a:pt x="183" y="3219"/>
                    <a:pt x="206" y="3196"/>
                    <a:pt x="206" y="3173"/>
                  </a:cubicBezTo>
                  <a:cubicBezTo>
                    <a:pt x="183" y="3036"/>
                    <a:pt x="206" y="2922"/>
                    <a:pt x="206" y="2785"/>
                  </a:cubicBezTo>
                  <a:cubicBezTo>
                    <a:pt x="206" y="2648"/>
                    <a:pt x="206" y="2534"/>
                    <a:pt x="206" y="2397"/>
                  </a:cubicBezTo>
                  <a:cubicBezTo>
                    <a:pt x="206" y="2146"/>
                    <a:pt x="228" y="1918"/>
                    <a:pt x="228" y="1667"/>
                  </a:cubicBezTo>
                  <a:cubicBezTo>
                    <a:pt x="228" y="1416"/>
                    <a:pt x="251" y="1165"/>
                    <a:pt x="251" y="913"/>
                  </a:cubicBezTo>
                  <a:cubicBezTo>
                    <a:pt x="251" y="776"/>
                    <a:pt x="274" y="640"/>
                    <a:pt x="274" y="525"/>
                  </a:cubicBezTo>
                  <a:cubicBezTo>
                    <a:pt x="274" y="388"/>
                    <a:pt x="297" y="229"/>
                    <a:pt x="297" y="92"/>
                  </a:cubicBezTo>
                  <a:cubicBezTo>
                    <a:pt x="297" y="46"/>
                    <a:pt x="274" y="0"/>
                    <a:pt x="228" y="0"/>
                  </a:cubicBezTo>
                  <a:close/>
                </a:path>
              </a:pathLst>
            </a:custGeom>
            <a:solidFill>
              <a:srgbClr val="A43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8"/>
            <p:cNvSpPr/>
            <p:nvPr/>
          </p:nvSpPr>
          <p:spPr>
            <a:xfrm>
              <a:off x="6167709" y="2387515"/>
              <a:ext cx="8340" cy="133544"/>
            </a:xfrm>
            <a:custGeom>
              <a:avLst/>
              <a:gdLst/>
              <a:ahLst/>
              <a:cxnLst/>
              <a:rect l="l" t="t" r="r" b="b"/>
              <a:pathLst>
                <a:path w="298" h="4772" extrusionOk="0">
                  <a:moveTo>
                    <a:pt x="206" y="1"/>
                  </a:moveTo>
                  <a:cubicBezTo>
                    <a:pt x="183" y="1"/>
                    <a:pt x="138" y="46"/>
                    <a:pt x="138" y="92"/>
                  </a:cubicBezTo>
                  <a:cubicBezTo>
                    <a:pt x="115" y="275"/>
                    <a:pt x="115" y="457"/>
                    <a:pt x="115" y="663"/>
                  </a:cubicBezTo>
                  <a:cubicBezTo>
                    <a:pt x="115" y="845"/>
                    <a:pt x="115" y="1051"/>
                    <a:pt x="92" y="1256"/>
                  </a:cubicBezTo>
                  <a:cubicBezTo>
                    <a:pt x="92" y="1576"/>
                    <a:pt x="69" y="1895"/>
                    <a:pt x="69" y="2238"/>
                  </a:cubicBezTo>
                  <a:cubicBezTo>
                    <a:pt x="69" y="2945"/>
                    <a:pt x="23" y="3653"/>
                    <a:pt x="23" y="4360"/>
                  </a:cubicBezTo>
                  <a:cubicBezTo>
                    <a:pt x="1" y="4475"/>
                    <a:pt x="1" y="4566"/>
                    <a:pt x="1" y="4680"/>
                  </a:cubicBezTo>
                  <a:cubicBezTo>
                    <a:pt x="1" y="4726"/>
                    <a:pt x="46" y="4771"/>
                    <a:pt x="92" y="4771"/>
                  </a:cubicBezTo>
                  <a:cubicBezTo>
                    <a:pt x="138" y="4771"/>
                    <a:pt x="183" y="4726"/>
                    <a:pt x="183" y="4680"/>
                  </a:cubicBezTo>
                  <a:cubicBezTo>
                    <a:pt x="183" y="4497"/>
                    <a:pt x="206" y="4292"/>
                    <a:pt x="206" y="4086"/>
                  </a:cubicBezTo>
                  <a:cubicBezTo>
                    <a:pt x="206" y="3927"/>
                    <a:pt x="206" y="3744"/>
                    <a:pt x="206" y="3584"/>
                  </a:cubicBezTo>
                  <a:cubicBezTo>
                    <a:pt x="229" y="3402"/>
                    <a:pt x="229" y="3196"/>
                    <a:pt x="229" y="3014"/>
                  </a:cubicBezTo>
                  <a:cubicBezTo>
                    <a:pt x="229" y="2854"/>
                    <a:pt x="229" y="2694"/>
                    <a:pt x="252" y="2534"/>
                  </a:cubicBezTo>
                  <a:cubicBezTo>
                    <a:pt x="252" y="2352"/>
                    <a:pt x="252" y="2146"/>
                    <a:pt x="252" y="1964"/>
                  </a:cubicBezTo>
                  <a:cubicBezTo>
                    <a:pt x="252" y="1781"/>
                    <a:pt x="252" y="1576"/>
                    <a:pt x="252" y="1393"/>
                  </a:cubicBezTo>
                  <a:cubicBezTo>
                    <a:pt x="275" y="1233"/>
                    <a:pt x="275" y="1096"/>
                    <a:pt x="275" y="937"/>
                  </a:cubicBezTo>
                  <a:cubicBezTo>
                    <a:pt x="275" y="731"/>
                    <a:pt x="297" y="549"/>
                    <a:pt x="297" y="366"/>
                  </a:cubicBezTo>
                  <a:cubicBezTo>
                    <a:pt x="297" y="275"/>
                    <a:pt x="297" y="183"/>
                    <a:pt x="297" y="92"/>
                  </a:cubicBezTo>
                  <a:cubicBezTo>
                    <a:pt x="297" y="46"/>
                    <a:pt x="275" y="24"/>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8"/>
            <p:cNvSpPr/>
            <p:nvPr/>
          </p:nvSpPr>
          <p:spPr>
            <a:xfrm>
              <a:off x="6162394" y="2388800"/>
              <a:ext cx="17950" cy="157172"/>
            </a:xfrm>
            <a:custGeom>
              <a:avLst/>
              <a:gdLst/>
              <a:ahLst/>
              <a:cxnLst/>
              <a:rect l="l" t="t" r="r" b="b"/>
              <a:pathLst>
                <a:path w="435" h="5753" extrusionOk="0">
                  <a:moveTo>
                    <a:pt x="343" y="0"/>
                  </a:moveTo>
                  <a:cubicBezTo>
                    <a:pt x="297" y="0"/>
                    <a:pt x="274" y="23"/>
                    <a:pt x="274" y="69"/>
                  </a:cubicBezTo>
                  <a:cubicBezTo>
                    <a:pt x="252" y="434"/>
                    <a:pt x="229" y="799"/>
                    <a:pt x="206" y="1187"/>
                  </a:cubicBezTo>
                  <a:cubicBezTo>
                    <a:pt x="206" y="1347"/>
                    <a:pt x="183" y="1507"/>
                    <a:pt x="183" y="1667"/>
                  </a:cubicBezTo>
                  <a:cubicBezTo>
                    <a:pt x="183" y="1849"/>
                    <a:pt x="160" y="2009"/>
                    <a:pt x="160" y="2192"/>
                  </a:cubicBezTo>
                  <a:cubicBezTo>
                    <a:pt x="137" y="2580"/>
                    <a:pt x="115" y="2945"/>
                    <a:pt x="92" y="3333"/>
                  </a:cubicBezTo>
                  <a:cubicBezTo>
                    <a:pt x="92" y="3516"/>
                    <a:pt x="92" y="3698"/>
                    <a:pt x="69" y="3881"/>
                  </a:cubicBezTo>
                  <a:cubicBezTo>
                    <a:pt x="69" y="4041"/>
                    <a:pt x="46" y="4177"/>
                    <a:pt x="46" y="4337"/>
                  </a:cubicBezTo>
                  <a:cubicBezTo>
                    <a:pt x="23" y="4543"/>
                    <a:pt x="23" y="4748"/>
                    <a:pt x="23" y="4954"/>
                  </a:cubicBezTo>
                  <a:cubicBezTo>
                    <a:pt x="1" y="5205"/>
                    <a:pt x="1" y="5433"/>
                    <a:pt x="1" y="5661"/>
                  </a:cubicBezTo>
                  <a:cubicBezTo>
                    <a:pt x="1" y="5707"/>
                    <a:pt x="23" y="5752"/>
                    <a:pt x="69" y="5752"/>
                  </a:cubicBezTo>
                  <a:cubicBezTo>
                    <a:pt x="115" y="5752"/>
                    <a:pt x="160" y="5730"/>
                    <a:pt x="160" y="5684"/>
                  </a:cubicBezTo>
                  <a:cubicBezTo>
                    <a:pt x="183" y="5319"/>
                    <a:pt x="206" y="4954"/>
                    <a:pt x="206" y="4588"/>
                  </a:cubicBezTo>
                  <a:cubicBezTo>
                    <a:pt x="229" y="4223"/>
                    <a:pt x="252" y="3858"/>
                    <a:pt x="252" y="3516"/>
                  </a:cubicBezTo>
                  <a:cubicBezTo>
                    <a:pt x="274" y="3150"/>
                    <a:pt x="297" y="2808"/>
                    <a:pt x="297" y="2443"/>
                  </a:cubicBezTo>
                  <a:cubicBezTo>
                    <a:pt x="320" y="2078"/>
                    <a:pt x="343" y="1690"/>
                    <a:pt x="366" y="1324"/>
                  </a:cubicBezTo>
                  <a:cubicBezTo>
                    <a:pt x="366" y="1142"/>
                    <a:pt x="389" y="959"/>
                    <a:pt x="389" y="777"/>
                  </a:cubicBezTo>
                  <a:cubicBezTo>
                    <a:pt x="411" y="548"/>
                    <a:pt x="411" y="320"/>
                    <a:pt x="434" y="69"/>
                  </a:cubicBezTo>
                  <a:cubicBezTo>
                    <a:pt x="434" y="46"/>
                    <a:pt x="411"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38"/>
            <p:cNvSpPr/>
            <p:nvPr/>
          </p:nvSpPr>
          <p:spPr>
            <a:xfrm>
              <a:off x="5969688" y="2300006"/>
              <a:ext cx="80513" cy="203171"/>
            </a:xfrm>
            <a:custGeom>
              <a:avLst/>
              <a:gdLst/>
              <a:ahLst/>
              <a:cxnLst/>
              <a:rect l="l" t="t" r="r" b="b"/>
              <a:pathLst>
                <a:path w="2877" h="7260" extrusionOk="0">
                  <a:moveTo>
                    <a:pt x="2009" y="3516"/>
                  </a:moveTo>
                  <a:cubicBezTo>
                    <a:pt x="2009" y="3516"/>
                    <a:pt x="2012" y="3518"/>
                    <a:pt x="2015" y="3522"/>
                  </a:cubicBezTo>
                  <a:lnTo>
                    <a:pt x="2015" y="3522"/>
                  </a:lnTo>
                  <a:cubicBezTo>
                    <a:pt x="2015" y="3520"/>
                    <a:pt x="2014" y="3518"/>
                    <a:pt x="2013" y="3516"/>
                  </a:cubicBezTo>
                  <a:lnTo>
                    <a:pt x="2013" y="3516"/>
                  </a:lnTo>
                  <a:cubicBezTo>
                    <a:pt x="2012" y="3516"/>
                    <a:pt x="2011" y="3516"/>
                    <a:pt x="2009" y="3516"/>
                  </a:cubicBezTo>
                  <a:close/>
                  <a:moveTo>
                    <a:pt x="800" y="1"/>
                  </a:moveTo>
                  <a:cubicBezTo>
                    <a:pt x="754" y="1"/>
                    <a:pt x="686" y="24"/>
                    <a:pt x="617" y="69"/>
                  </a:cubicBezTo>
                  <a:cubicBezTo>
                    <a:pt x="549" y="115"/>
                    <a:pt x="503" y="183"/>
                    <a:pt x="480" y="275"/>
                  </a:cubicBezTo>
                  <a:cubicBezTo>
                    <a:pt x="480" y="343"/>
                    <a:pt x="480" y="434"/>
                    <a:pt x="549" y="526"/>
                  </a:cubicBezTo>
                  <a:cubicBezTo>
                    <a:pt x="571" y="571"/>
                    <a:pt x="663" y="640"/>
                    <a:pt x="754" y="663"/>
                  </a:cubicBezTo>
                  <a:cubicBezTo>
                    <a:pt x="868" y="663"/>
                    <a:pt x="1005" y="685"/>
                    <a:pt x="1119" y="731"/>
                  </a:cubicBezTo>
                  <a:cubicBezTo>
                    <a:pt x="1325" y="800"/>
                    <a:pt x="1530" y="891"/>
                    <a:pt x="1713" y="1005"/>
                  </a:cubicBezTo>
                  <a:cubicBezTo>
                    <a:pt x="1804" y="1074"/>
                    <a:pt x="1872" y="1142"/>
                    <a:pt x="1964" y="1233"/>
                  </a:cubicBezTo>
                  <a:cubicBezTo>
                    <a:pt x="2009" y="1279"/>
                    <a:pt x="2032" y="1347"/>
                    <a:pt x="2078" y="1416"/>
                  </a:cubicBezTo>
                  <a:cubicBezTo>
                    <a:pt x="2124" y="1507"/>
                    <a:pt x="2169" y="1621"/>
                    <a:pt x="2192" y="1735"/>
                  </a:cubicBezTo>
                  <a:cubicBezTo>
                    <a:pt x="2215" y="1895"/>
                    <a:pt x="2215" y="2032"/>
                    <a:pt x="2215" y="2192"/>
                  </a:cubicBezTo>
                  <a:cubicBezTo>
                    <a:pt x="2215" y="2260"/>
                    <a:pt x="2192" y="2329"/>
                    <a:pt x="2169" y="2397"/>
                  </a:cubicBezTo>
                  <a:cubicBezTo>
                    <a:pt x="2146" y="2489"/>
                    <a:pt x="2101" y="2580"/>
                    <a:pt x="2055" y="2648"/>
                  </a:cubicBezTo>
                  <a:cubicBezTo>
                    <a:pt x="2032" y="2671"/>
                    <a:pt x="2032" y="2694"/>
                    <a:pt x="2009" y="2717"/>
                  </a:cubicBezTo>
                  <a:cubicBezTo>
                    <a:pt x="1987" y="2740"/>
                    <a:pt x="1964" y="2740"/>
                    <a:pt x="1964" y="2740"/>
                  </a:cubicBezTo>
                  <a:cubicBezTo>
                    <a:pt x="1941" y="2763"/>
                    <a:pt x="1941" y="2763"/>
                    <a:pt x="1918" y="2763"/>
                  </a:cubicBezTo>
                  <a:cubicBezTo>
                    <a:pt x="1827" y="2808"/>
                    <a:pt x="1804" y="2900"/>
                    <a:pt x="1781" y="2968"/>
                  </a:cubicBezTo>
                  <a:cubicBezTo>
                    <a:pt x="1736" y="3105"/>
                    <a:pt x="1804" y="3242"/>
                    <a:pt x="1895" y="3333"/>
                  </a:cubicBezTo>
                  <a:cubicBezTo>
                    <a:pt x="1918" y="3333"/>
                    <a:pt x="1918" y="3356"/>
                    <a:pt x="1941" y="3356"/>
                  </a:cubicBezTo>
                  <a:cubicBezTo>
                    <a:pt x="1964" y="3379"/>
                    <a:pt x="1964" y="3425"/>
                    <a:pt x="1987" y="3447"/>
                  </a:cubicBezTo>
                  <a:cubicBezTo>
                    <a:pt x="2001" y="3475"/>
                    <a:pt x="2006" y="3495"/>
                    <a:pt x="2013" y="3516"/>
                  </a:cubicBezTo>
                  <a:lnTo>
                    <a:pt x="2013" y="3516"/>
                  </a:lnTo>
                  <a:cubicBezTo>
                    <a:pt x="2032" y="3519"/>
                    <a:pt x="2032" y="3539"/>
                    <a:pt x="2032" y="3539"/>
                  </a:cubicBezTo>
                  <a:cubicBezTo>
                    <a:pt x="2032" y="3539"/>
                    <a:pt x="2022" y="3528"/>
                    <a:pt x="2015" y="3522"/>
                  </a:cubicBezTo>
                  <a:lnTo>
                    <a:pt x="2015" y="3522"/>
                  </a:lnTo>
                  <a:cubicBezTo>
                    <a:pt x="2020" y="3534"/>
                    <a:pt x="2025" y="3546"/>
                    <a:pt x="2032" y="3561"/>
                  </a:cubicBezTo>
                  <a:cubicBezTo>
                    <a:pt x="2055" y="3698"/>
                    <a:pt x="2055" y="3813"/>
                    <a:pt x="2055" y="3949"/>
                  </a:cubicBezTo>
                  <a:cubicBezTo>
                    <a:pt x="2032" y="4041"/>
                    <a:pt x="2009" y="4155"/>
                    <a:pt x="1987" y="4246"/>
                  </a:cubicBezTo>
                  <a:cubicBezTo>
                    <a:pt x="1964" y="4269"/>
                    <a:pt x="1964" y="4292"/>
                    <a:pt x="1941" y="4315"/>
                  </a:cubicBezTo>
                  <a:cubicBezTo>
                    <a:pt x="1941" y="4338"/>
                    <a:pt x="1918" y="4360"/>
                    <a:pt x="1918" y="4360"/>
                  </a:cubicBezTo>
                  <a:cubicBezTo>
                    <a:pt x="1872" y="4406"/>
                    <a:pt x="1827" y="4429"/>
                    <a:pt x="1781" y="4452"/>
                  </a:cubicBezTo>
                  <a:cubicBezTo>
                    <a:pt x="1736" y="4474"/>
                    <a:pt x="1667" y="4497"/>
                    <a:pt x="1621" y="4543"/>
                  </a:cubicBezTo>
                  <a:cubicBezTo>
                    <a:pt x="1530" y="4634"/>
                    <a:pt x="1530" y="4840"/>
                    <a:pt x="1621" y="4931"/>
                  </a:cubicBezTo>
                  <a:cubicBezTo>
                    <a:pt x="1667" y="4999"/>
                    <a:pt x="1713" y="5045"/>
                    <a:pt x="1758" y="5091"/>
                  </a:cubicBezTo>
                  <a:cubicBezTo>
                    <a:pt x="1781" y="5114"/>
                    <a:pt x="1781" y="5114"/>
                    <a:pt x="1781" y="5136"/>
                  </a:cubicBezTo>
                  <a:cubicBezTo>
                    <a:pt x="1804" y="5159"/>
                    <a:pt x="1804" y="5182"/>
                    <a:pt x="1827" y="5228"/>
                  </a:cubicBezTo>
                  <a:cubicBezTo>
                    <a:pt x="1827" y="5342"/>
                    <a:pt x="1827" y="5456"/>
                    <a:pt x="1827" y="5570"/>
                  </a:cubicBezTo>
                  <a:cubicBezTo>
                    <a:pt x="1827" y="5661"/>
                    <a:pt x="1804" y="5776"/>
                    <a:pt x="1781" y="5867"/>
                  </a:cubicBezTo>
                  <a:cubicBezTo>
                    <a:pt x="1736" y="5981"/>
                    <a:pt x="1667" y="6072"/>
                    <a:pt x="1621" y="6164"/>
                  </a:cubicBezTo>
                  <a:cubicBezTo>
                    <a:pt x="1576" y="6232"/>
                    <a:pt x="1507" y="6300"/>
                    <a:pt x="1439" y="6346"/>
                  </a:cubicBezTo>
                  <a:cubicBezTo>
                    <a:pt x="1393" y="6392"/>
                    <a:pt x="1347" y="6437"/>
                    <a:pt x="1279" y="6460"/>
                  </a:cubicBezTo>
                  <a:cubicBezTo>
                    <a:pt x="1119" y="6552"/>
                    <a:pt x="937" y="6620"/>
                    <a:pt x="731" y="6666"/>
                  </a:cubicBezTo>
                  <a:cubicBezTo>
                    <a:pt x="686" y="6666"/>
                    <a:pt x="640" y="6689"/>
                    <a:pt x="594" y="6689"/>
                  </a:cubicBezTo>
                  <a:cubicBezTo>
                    <a:pt x="571" y="6666"/>
                    <a:pt x="526" y="6666"/>
                    <a:pt x="503" y="6666"/>
                  </a:cubicBezTo>
                  <a:cubicBezTo>
                    <a:pt x="480" y="6643"/>
                    <a:pt x="457" y="6643"/>
                    <a:pt x="434" y="6643"/>
                  </a:cubicBezTo>
                  <a:cubicBezTo>
                    <a:pt x="394" y="6616"/>
                    <a:pt x="354" y="6605"/>
                    <a:pt x="314" y="6605"/>
                  </a:cubicBezTo>
                  <a:cubicBezTo>
                    <a:pt x="286" y="6605"/>
                    <a:pt x="257" y="6611"/>
                    <a:pt x="229" y="6620"/>
                  </a:cubicBezTo>
                  <a:cubicBezTo>
                    <a:pt x="161" y="6643"/>
                    <a:pt x="92" y="6689"/>
                    <a:pt x="69" y="6757"/>
                  </a:cubicBezTo>
                  <a:cubicBezTo>
                    <a:pt x="1" y="6871"/>
                    <a:pt x="46" y="7077"/>
                    <a:pt x="183" y="7122"/>
                  </a:cubicBezTo>
                  <a:cubicBezTo>
                    <a:pt x="275" y="7145"/>
                    <a:pt x="366" y="7191"/>
                    <a:pt x="434" y="7213"/>
                  </a:cubicBezTo>
                  <a:cubicBezTo>
                    <a:pt x="526" y="7236"/>
                    <a:pt x="617" y="7236"/>
                    <a:pt x="708" y="7259"/>
                  </a:cubicBezTo>
                  <a:cubicBezTo>
                    <a:pt x="868" y="7259"/>
                    <a:pt x="1028" y="7213"/>
                    <a:pt x="1188" y="7168"/>
                  </a:cubicBezTo>
                  <a:cubicBezTo>
                    <a:pt x="1302" y="7145"/>
                    <a:pt x="1416" y="7099"/>
                    <a:pt x="1530" y="7054"/>
                  </a:cubicBezTo>
                  <a:cubicBezTo>
                    <a:pt x="1713" y="6962"/>
                    <a:pt x="1850" y="6871"/>
                    <a:pt x="1964" y="6734"/>
                  </a:cubicBezTo>
                  <a:cubicBezTo>
                    <a:pt x="2192" y="6529"/>
                    <a:pt x="2329" y="6232"/>
                    <a:pt x="2420" y="5958"/>
                  </a:cubicBezTo>
                  <a:cubicBezTo>
                    <a:pt x="2466" y="5798"/>
                    <a:pt x="2489" y="5639"/>
                    <a:pt x="2489" y="5479"/>
                  </a:cubicBezTo>
                  <a:cubicBezTo>
                    <a:pt x="2489" y="5296"/>
                    <a:pt x="2466" y="5136"/>
                    <a:pt x="2420" y="4977"/>
                  </a:cubicBezTo>
                  <a:cubicBezTo>
                    <a:pt x="2397" y="4908"/>
                    <a:pt x="2375" y="4840"/>
                    <a:pt x="2329" y="4794"/>
                  </a:cubicBezTo>
                  <a:cubicBezTo>
                    <a:pt x="2375" y="4748"/>
                    <a:pt x="2397" y="4726"/>
                    <a:pt x="2443" y="4680"/>
                  </a:cubicBezTo>
                  <a:cubicBezTo>
                    <a:pt x="2580" y="4497"/>
                    <a:pt x="2649" y="4246"/>
                    <a:pt x="2671" y="4018"/>
                  </a:cubicBezTo>
                  <a:cubicBezTo>
                    <a:pt x="2694" y="3767"/>
                    <a:pt x="2694" y="3493"/>
                    <a:pt x="2603" y="3242"/>
                  </a:cubicBezTo>
                  <a:cubicBezTo>
                    <a:pt x="2580" y="3173"/>
                    <a:pt x="2557" y="3128"/>
                    <a:pt x="2512" y="3059"/>
                  </a:cubicBezTo>
                  <a:cubicBezTo>
                    <a:pt x="2603" y="2968"/>
                    <a:pt x="2671" y="2854"/>
                    <a:pt x="2717" y="2740"/>
                  </a:cubicBezTo>
                  <a:cubicBezTo>
                    <a:pt x="2854" y="2489"/>
                    <a:pt x="2877" y="2192"/>
                    <a:pt x="2854" y="1918"/>
                  </a:cubicBezTo>
                  <a:cubicBezTo>
                    <a:pt x="2854" y="1758"/>
                    <a:pt x="2831" y="1598"/>
                    <a:pt x="2785" y="1439"/>
                  </a:cubicBezTo>
                  <a:cubicBezTo>
                    <a:pt x="2740" y="1302"/>
                    <a:pt x="2694" y="1165"/>
                    <a:pt x="2626" y="1051"/>
                  </a:cubicBezTo>
                  <a:cubicBezTo>
                    <a:pt x="2489" y="800"/>
                    <a:pt x="2283" y="594"/>
                    <a:pt x="2055" y="457"/>
                  </a:cubicBezTo>
                  <a:cubicBezTo>
                    <a:pt x="1827" y="297"/>
                    <a:pt x="1576" y="206"/>
                    <a:pt x="1325" y="115"/>
                  </a:cubicBezTo>
                  <a:cubicBezTo>
                    <a:pt x="1256" y="92"/>
                    <a:pt x="1165" y="46"/>
                    <a:pt x="1074" y="46"/>
                  </a:cubicBezTo>
                  <a:cubicBezTo>
                    <a:pt x="1005" y="24"/>
                    <a:pt x="937" y="24"/>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38"/>
            <p:cNvSpPr/>
            <p:nvPr/>
          </p:nvSpPr>
          <p:spPr>
            <a:xfrm>
              <a:off x="6182402" y="2416256"/>
              <a:ext cx="35149" cy="351995"/>
            </a:xfrm>
            <a:custGeom>
              <a:avLst/>
              <a:gdLst/>
              <a:ahLst/>
              <a:cxnLst/>
              <a:rect l="l" t="t" r="r" b="b"/>
              <a:pathLst>
                <a:path w="1256" h="12578" extrusionOk="0">
                  <a:moveTo>
                    <a:pt x="936" y="1"/>
                  </a:moveTo>
                  <a:cubicBezTo>
                    <a:pt x="777" y="1"/>
                    <a:pt x="640" y="138"/>
                    <a:pt x="640" y="298"/>
                  </a:cubicBezTo>
                  <a:cubicBezTo>
                    <a:pt x="571" y="937"/>
                    <a:pt x="526" y="1599"/>
                    <a:pt x="503" y="2238"/>
                  </a:cubicBezTo>
                  <a:cubicBezTo>
                    <a:pt x="480" y="2557"/>
                    <a:pt x="457" y="2877"/>
                    <a:pt x="457" y="3196"/>
                  </a:cubicBezTo>
                  <a:cubicBezTo>
                    <a:pt x="434" y="3356"/>
                    <a:pt x="434" y="3516"/>
                    <a:pt x="434" y="3653"/>
                  </a:cubicBezTo>
                  <a:cubicBezTo>
                    <a:pt x="411" y="3813"/>
                    <a:pt x="434" y="3973"/>
                    <a:pt x="411" y="4109"/>
                  </a:cubicBezTo>
                  <a:cubicBezTo>
                    <a:pt x="411" y="4429"/>
                    <a:pt x="411" y="4749"/>
                    <a:pt x="389" y="5068"/>
                  </a:cubicBezTo>
                  <a:cubicBezTo>
                    <a:pt x="366" y="5228"/>
                    <a:pt x="343" y="5388"/>
                    <a:pt x="343" y="5570"/>
                  </a:cubicBezTo>
                  <a:cubicBezTo>
                    <a:pt x="320" y="5730"/>
                    <a:pt x="320" y="5890"/>
                    <a:pt x="297" y="6072"/>
                  </a:cubicBezTo>
                  <a:cubicBezTo>
                    <a:pt x="275" y="6734"/>
                    <a:pt x="229" y="7373"/>
                    <a:pt x="206" y="8035"/>
                  </a:cubicBezTo>
                  <a:cubicBezTo>
                    <a:pt x="138" y="9291"/>
                    <a:pt x="92" y="10546"/>
                    <a:pt x="23" y="11802"/>
                  </a:cubicBezTo>
                  <a:cubicBezTo>
                    <a:pt x="1" y="11984"/>
                    <a:pt x="1" y="12167"/>
                    <a:pt x="23" y="12327"/>
                  </a:cubicBezTo>
                  <a:cubicBezTo>
                    <a:pt x="46" y="12464"/>
                    <a:pt x="183" y="12578"/>
                    <a:pt x="320" y="12578"/>
                  </a:cubicBezTo>
                  <a:cubicBezTo>
                    <a:pt x="503" y="12578"/>
                    <a:pt x="640" y="12441"/>
                    <a:pt x="640" y="12281"/>
                  </a:cubicBezTo>
                  <a:cubicBezTo>
                    <a:pt x="685" y="11984"/>
                    <a:pt x="685" y="11687"/>
                    <a:pt x="708" y="11391"/>
                  </a:cubicBezTo>
                  <a:cubicBezTo>
                    <a:pt x="708" y="11071"/>
                    <a:pt x="731" y="10752"/>
                    <a:pt x="754" y="10455"/>
                  </a:cubicBezTo>
                  <a:cubicBezTo>
                    <a:pt x="777" y="9816"/>
                    <a:pt x="799" y="9199"/>
                    <a:pt x="845" y="8560"/>
                  </a:cubicBezTo>
                  <a:cubicBezTo>
                    <a:pt x="868" y="7921"/>
                    <a:pt x="891" y="7259"/>
                    <a:pt x="936" y="6620"/>
                  </a:cubicBezTo>
                  <a:cubicBezTo>
                    <a:pt x="959" y="6278"/>
                    <a:pt x="959" y="5935"/>
                    <a:pt x="982" y="5593"/>
                  </a:cubicBezTo>
                  <a:cubicBezTo>
                    <a:pt x="1005" y="5433"/>
                    <a:pt x="1028" y="5251"/>
                    <a:pt x="1028" y="5091"/>
                  </a:cubicBezTo>
                  <a:cubicBezTo>
                    <a:pt x="1051" y="4931"/>
                    <a:pt x="1051" y="4771"/>
                    <a:pt x="1051" y="4634"/>
                  </a:cubicBezTo>
                  <a:cubicBezTo>
                    <a:pt x="1073" y="4475"/>
                    <a:pt x="1073" y="4315"/>
                    <a:pt x="1073" y="4155"/>
                  </a:cubicBezTo>
                  <a:cubicBezTo>
                    <a:pt x="1073" y="3995"/>
                    <a:pt x="1073" y="3858"/>
                    <a:pt x="1073" y="3699"/>
                  </a:cubicBezTo>
                  <a:cubicBezTo>
                    <a:pt x="1096" y="3379"/>
                    <a:pt x="1096" y="3059"/>
                    <a:pt x="1119" y="2763"/>
                  </a:cubicBezTo>
                  <a:cubicBezTo>
                    <a:pt x="1142" y="2101"/>
                    <a:pt x="1165" y="1439"/>
                    <a:pt x="1210" y="777"/>
                  </a:cubicBezTo>
                  <a:cubicBezTo>
                    <a:pt x="1210" y="640"/>
                    <a:pt x="1210" y="480"/>
                    <a:pt x="1233" y="320"/>
                  </a:cubicBezTo>
                  <a:cubicBezTo>
                    <a:pt x="1256" y="161"/>
                    <a:pt x="1096" y="24"/>
                    <a:pt x="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8"/>
            <p:cNvSpPr/>
            <p:nvPr/>
          </p:nvSpPr>
          <p:spPr>
            <a:xfrm>
              <a:off x="6202215" y="2422021"/>
              <a:ext cx="10886" cy="55606"/>
            </a:xfrm>
            <a:custGeom>
              <a:avLst/>
              <a:gdLst/>
              <a:ahLst/>
              <a:cxnLst/>
              <a:rect l="l" t="t" r="r" b="b"/>
              <a:pathLst>
                <a:path w="389" h="1987" extrusionOk="0">
                  <a:moveTo>
                    <a:pt x="251" y="0"/>
                  </a:moveTo>
                  <a:cubicBezTo>
                    <a:pt x="183" y="0"/>
                    <a:pt x="137" y="46"/>
                    <a:pt x="114" y="114"/>
                  </a:cubicBezTo>
                  <a:cubicBezTo>
                    <a:pt x="91" y="388"/>
                    <a:pt x="69" y="662"/>
                    <a:pt x="46" y="936"/>
                  </a:cubicBezTo>
                  <a:cubicBezTo>
                    <a:pt x="46" y="1073"/>
                    <a:pt x="23" y="1210"/>
                    <a:pt x="23" y="1347"/>
                  </a:cubicBezTo>
                  <a:cubicBezTo>
                    <a:pt x="23" y="1507"/>
                    <a:pt x="23" y="1689"/>
                    <a:pt x="0" y="1872"/>
                  </a:cubicBezTo>
                  <a:cubicBezTo>
                    <a:pt x="0" y="1940"/>
                    <a:pt x="69" y="1986"/>
                    <a:pt x="137" y="1986"/>
                  </a:cubicBezTo>
                  <a:cubicBezTo>
                    <a:pt x="206" y="1986"/>
                    <a:pt x="251" y="1940"/>
                    <a:pt x="251" y="1872"/>
                  </a:cubicBezTo>
                  <a:cubicBezTo>
                    <a:pt x="274" y="1712"/>
                    <a:pt x="274" y="1552"/>
                    <a:pt x="274" y="1393"/>
                  </a:cubicBezTo>
                  <a:cubicBezTo>
                    <a:pt x="274" y="1256"/>
                    <a:pt x="297" y="1119"/>
                    <a:pt x="297" y="982"/>
                  </a:cubicBezTo>
                  <a:cubicBezTo>
                    <a:pt x="297" y="868"/>
                    <a:pt x="320" y="731"/>
                    <a:pt x="320" y="617"/>
                  </a:cubicBezTo>
                  <a:cubicBezTo>
                    <a:pt x="343" y="457"/>
                    <a:pt x="343" y="297"/>
                    <a:pt x="365" y="137"/>
                  </a:cubicBezTo>
                  <a:cubicBezTo>
                    <a:pt x="388" y="69"/>
                    <a:pt x="320" y="0"/>
                    <a:pt x="251" y="0"/>
                  </a:cubicBezTo>
                  <a:close/>
                </a:path>
              </a:pathLst>
            </a:custGeom>
            <a:solidFill>
              <a:srgbClr val="C940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8"/>
            <p:cNvSpPr/>
            <p:nvPr/>
          </p:nvSpPr>
          <p:spPr>
            <a:xfrm>
              <a:off x="6207308" y="2419474"/>
              <a:ext cx="11530" cy="79869"/>
            </a:xfrm>
            <a:custGeom>
              <a:avLst/>
              <a:gdLst/>
              <a:ahLst/>
              <a:cxnLst/>
              <a:rect l="l" t="t" r="r" b="b"/>
              <a:pathLst>
                <a:path w="412" h="2854" extrusionOk="0">
                  <a:moveTo>
                    <a:pt x="320" y="0"/>
                  </a:moveTo>
                  <a:cubicBezTo>
                    <a:pt x="275" y="0"/>
                    <a:pt x="252" y="46"/>
                    <a:pt x="252" y="91"/>
                  </a:cubicBezTo>
                  <a:cubicBezTo>
                    <a:pt x="229" y="205"/>
                    <a:pt x="229" y="320"/>
                    <a:pt x="206" y="434"/>
                  </a:cubicBezTo>
                  <a:cubicBezTo>
                    <a:pt x="183" y="525"/>
                    <a:pt x="183" y="639"/>
                    <a:pt x="183" y="730"/>
                  </a:cubicBezTo>
                  <a:cubicBezTo>
                    <a:pt x="161" y="959"/>
                    <a:pt x="138" y="1187"/>
                    <a:pt x="115" y="1415"/>
                  </a:cubicBezTo>
                  <a:cubicBezTo>
                    <a:pt x="115" y="1507"/>
                    <a:pt x="92" y="1598"/>
                    <a:pt x="92" y="1689"/>
                  </a:cubicBezTo>
                  <a:cubicBezTo>
                    <a:pt x="92" y="1803"/>
                    <a:pt x="69" y="1917"/>
                    <a:pt x="69" y="2031"/>
                  </a:cubicBezTo>
                  <a:cubicBezTo>
                    <a:pt x="46" y="2283"/>
                    <a:pt x="24" y="2534"/>
                    <a:pt x="1" y="2785"/>
                  </a:cubicBezTo>
                  <a:cubicBezTo>
                    <a:pt x="1" y="2830"/>
                    <a:pt x="46" y="2853"/>
                    <a:pt x="92" y="2853"/>
                  </a:cubicBezTo>
                  <a:cubicBezTo>
                    <a:pt x="138" y="2853"/>
                    <a:pt x="161" y="2830"/>
                    <a:pt x="183" y="2785"/>
                  </a:cubicBezTo>
                  <a:cubicBezTo>
                    <a:pt x="183" y="2534"/>
                    <a:pt x="206" y="2283"/>
                    <a:pt x="229" y="2031"/>
                  </a:cubicBezTo>
                  <a:cubicBezTo>
                    <a:pt x="229" y="1917"/>
                    <a:pt x="252" y="1826"/>
                    <a:pt x="252" y="1712"/>
                  </a:cubicBezTo>
                  <a:cubicBezTo>
                    <a:pt x="275" y="1621"/>
                    <a:pt x="275" y="1507"/>
                    <a:pt x="275" y="1415"/>
                  </a:cubicBezTo>
                  <a:cubicBezTo>
                    <a:pt x="298" y="1187"/>
                    <a:pt x="320" y="959"/>
                    <a:pt x="343" y="753"/>
                  </a:cubicBezTo>
                  <a:cubicBezTo>
                    <a:pt x="343" y="639"/>
                    <a:pt x="366" y="548"/>
                    <a:pt x="366" y="434"/>
                  </a:cubicBezTo>
                  <a:cubicBezTo>
                    <a:pt x="366" y="388"/>
                    <a:pt x="389" y="342"/>
                    <a:pt x="389" y="274"/>
                  </a:cubicBezTo>
                  <a:cubicBezTo>
                    <a:pt x="389" y="205"/>
                    <a:pt x="412" y="160"/>
                    <a:pt x="412" y="91"/>
                  </a:cubicBezTo>
                  <a:cubicBezTo>
                    <a:pt x="412" y="46"/>
                    <a:pt x="366"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8"/>
            <p:cNvSpPr/>
            <p:nvPr/>
          </p:nvSpPr>
          <p:spPr>
            <a:xfrm>
              <a:off x="6179198" y="2422796"/>
              <a:ext cx="30700" cy="341137"/>
            </a:xfrm>
            <a:custGeom>
              <a:avLst/>
              <a:gdLst/>
              <a:ahLst/>
              <a:cxnLst/>
              <a:rect l="l" t="t" r="r" b="b"/>
              <a:pathLst>
                <a:path w="1097" h="12190" extrusionOk="0">
                  <a:moveTo>
                    <a:pt x="982" y="1"/>
                  </a:moveTo>
                  <a:cubicBezTo>
                    <a:pt x="937" y="1"/>
                    <a:pt x="868" y="46"/>
                    <a:pt x="868" y="92"/>
                  </a:cubicBezTo>
                  <a:cubicBezTo>
                    <a:pt x="868" y="252"/>
                    <a:pt x="868" y="412"/>
                    <a:pt x="845" y="548"/>
                  </a:cubicBezTo>
                  <a:cubicBezTo>
                    <a:pt x="845" y="708"/>
                    <a:pt x="823" y="868"/>
                    <a:pt x="777" y="1028"/>
                  </a:cubicBezTo>
                  <a:cubicBezTo>
                    <a:pt x="786" y="1019"/>
                    <a:pt x="791" y="1014"/>
                    <a:pt x="794" y="1009"/>
                  </a:cubicBezTo>
                  <a:lnTo>
                    <a:pt x="794" y="1009"/>
                  </a:lnTo>
                  <a:cubicBezTo>
                    <a:pt x="728" y="1341"/>
                    <a:pt x="662" y="1653"/>
                    <a:pt x="617" y="1986"/>
                  </a:cubicBezTo>
                  <a:cubicBezTo>
                    <a:pt x="572" y="2283"/>
                    <a:pt x="549" y="2603"/>
                    <a:pt x="526" y="2922"/>
                  </a:cubicBezTo>
                  <a:cubicBezTo>
                    <a:pt x="480" y="3242"/>
                    <a:pt x="435" y="3539"/>
                    <a:pt x="389" y="3858"/>
                  </a:cubicBezTo>
                  <a:cubicBezTo>
                    <a:pt x="366" y="4178"/>
                    <a:pt x="320" y="4474"/>
                    <a:pt x="275" y="4794"/>
                  </a:cubicBezTo>
                  <a:cubicBezTo>
                    <a:pt x="252" y="4954"/>
                    <a:pt x="229" y="5114"/>
                    <a:pt x="229" y="5273"/>
                  </a:cubicBezTo>
                  <a:cubicBezTo>
                    <a:pt x="206" y="5410"/>
                    <a:pt x="184" y="5547"/>
                    <a:pt x="184" y="5707"/>
                  </a:cubicBezTo>
                  <a:cubicBezTo>
                    <a:pt x="161" y="6027"/>
                    <a:pt x="138" y="6369"/>
                    <a:pt x="115" y="6688"/>
                  </a:cubicBezTo>
                  <a:cubicBezTo>
                    <a:pt x="92" y="7008"/>
                    <a:pt x="92" y="7328"/>
                    <a:pt x="69" y="7670"/>
                  </a:cubicBezTo>
                  <a:cubicBezTo>
                    <a:pt x="69" y="7830"/>
                    <a:pt x="69" y="7990"/>
                    <a:pt x="69" y="8149"/>
                  </a:cubicBezTo>
                  <a:cubicBezTo>
                    <a:pt x="69" y="8332"/>
                    <a:pt x="47" y="8492"/>
                    <a:pt x="47" y="8651"/>
                  </a:cubicBezTo>
                  <a:cubicBezTo>
                    <a:pt x="47" y="8811"/>
                    <a:pt x="47" y="8948"/>
                    <a:pt x="47" y="9085"/>
                  </a:cubicBezTo>
                  <a:cubicBezTo>
                    <a:pt x="47" y="9222"/>
                    <a:pt x="47" y="9359"/>
                    <a:pt x="24" y="9496"/>
                  </a:cubicBezTo>
                  <a:cubicBezTo>
                    <a:pt x="24" y="9633"/>
                    <a:pt x="24" y="9747"/>
                    <a:pt x="24" y="9884"/>
                  </a:cubicBezTo>
                  <a:cubicBezTo>
                    <a:pt x="24" y="10044"/>
                    <a:pt x="24" y="10181"/>
                    <a:pt x="24" y="10318"/>
                  </a:cubicBezTo>
                  <a:cubicBezTo>
                    <a:pt x="24" y="10455"/>
                    <a:pt x="1" y="10592"/>
                    <a:pt x="1" y="10729"/>
                  </a:cubicBezTo>
                  <a:cubicBezTo>
                    <a:pt x="24" y="10866"/>
                    <a:pt x="24" y="11025"/>
                    <a:pt x="24" y="11162"/>
                  </a:cubicBezTo>
                  <a:cubicBezTo>
                    <a:pt x="24" y="11299"/>
                    <a:pt x="24" y="11436"/>
                    <a:pt x="1" y="11550"/>
                  </a:cubicBezTo>
                  <a:cubicBezTo>
                    <a:pt x="1" y="11710"/>
                    <a:pt x="1" y="11847"/>
                    <a:pt x="24" y="12007"/>
                  </a:cubicBezTo>
                  <a:cubicBezTo>
                    <a:pt x="47" y="12098"/>
                    <a:pt x="161" y="12189"/>
                    <a:pt x="252" y="12189"/>
                  </a:cubicBezTo>
                  <a:cubicBezTo>
                    <a:pt x="366" y="12189"/>
                    <a:pt x="480" y="12121"/>
                    <a:pt x="503" y="12030"/>
                  </a:cubicBezTo>
                  <a:cubicBezTo>
                    <a:pt x="549" y="11870"/>
                    <a:pt x="549" y="11687"/>
                    <a:pt x="572" y="11527"/>
                  </a:cubicBezTo>
                  <a:cubicBezTo>
                    <a:pt x="572" y="11368"/>
                    <a:pt x="594" y="11208"/>
                    <a:pt x="594" y="11071"/>
                  </a:cubicBezTo>
                  <a:cubicBezTo>
                    <a:pt x="594" y="10888"/>
                    <a:pt x="594" y="10729"/>
                    <a:pt x="594" y="10569"/>
                  </a:cubicBezTo>
                  <a:cubicBezTo>
                    <a:pt x="617" y="10409"/>
                    <a:pt x="617" y="10226"/>
                    <a:pt x="617" y="10067"/>
                  </a:cubicBezTo>
                  <a:cubicBezTo>
                    <a:pt x="617" y="9747"/>
                    <a:pt x="640" y="9450"/>
                    <a:pt x="640" y="9131"/>
                  </a:cubicBezTo>
                  <a:cubicBezTo>
                    <a:pt x="663" y="8948"/>
                    <a:pt x="640" y="8788"/>
                    <a:pt x="663" y="8606"/>
                  </a:cubicBezTo>
                  <a:cubicBezTo>
                    <a:pt x="663" y="8446"/>
                    <a:pt x="663" y="8263"/>
                    <a:pt x="663" y="8104"/>
                  </a:cubicBezTo>
                  <a:cubicBezTo>
                    <a:pt x="663" y="7944"/>
                    <a:pt x="663" y="7761"/>
                    <a:pt x="686" y="7602"/>
                  </a:cubicBezTo>
                  <a:cubicBezTo>
                    <a:pt x="686" y="7442"/>
                    <a:pt x="686" y="7305"/>
                    <a:pt x="708" y="7145"/>
                  </a:cubicBezTo>
                  <a:cubicBezTo>
                    <a:pt x="708" y="6803"/>
                    <a:pt x="731" y="6460"/>
                    <a:pt x="754" y="6141"/>
                  </a:cubicBezTo>
                  <a:cubicBezTo>
                    <a:pt x="754" y="5981"/>
                    <a:pt x="777" y="5821"/>
                    <a:pt x="777" y="5661"/>
                  </a:cubicBezTo>
                  <a:cubicBezTo>
                    <a:pt x="800" y="5524"/>
                    <a:pt x="823" y="5365"/>
                    <a:pt x="823" y="5228"/>
                  </a:cubicBezTo>
                  <a:cubicBezTo>
                    <a:pt x="845" y="5068"/>
                    <a:pt x="845" y="4908"/>
                    <a:pt x="868" y="4748"/>
                  </a:cubicBezTo>
                  <a:cubicBezTo>
                    <a:pt x="891" y="4589"/>
                    <a:pt x="891" y="4429"/>
                    <a:pt x="914" y="4269"/>
                  </a:cubicBezTo>
                  <a:cubicBezTo>
                    <a:pt x="937" y="4132"/>
                    <a:pt x="937" y="3972"/>
                    <a:pt x="960" y="3813"/>
                  </a:cubicBezTo>
                  <a:cubicBezTo>
                    <a:pt x="960" y="3676"/>
                    <a:pt x="982" y="3516"/>
                    <a:pt x="982" y="3379"/>
                  </a:cubicBezTo>
                  <a:cubicBezTo>
                    <a:pt x="1005" y="3036"/>
                    <a:pt x="1028" y="2717"/>
                    <a:pt x="1028" y="2397"/>
                  </a:cubicBezTo>
                  <a:cubicBezTo>
                    <a:pt x="1028" y="2078"/>
                    <a:pt x="1028" y="1735"/>
                    <a:pt x="1028" y="1416"/>
                  </a:cubicBezTo>
                  <a:cubicBezTo>
                    <a:pt x="1051" y="1096"/>
                    <a:pt x="1074" y="777"/>
                    <a:pt x="1074" y="457"/>
                  </a:cubicBezTo>
                  <a:lnTo>
                    <a:pt x="1097" y="115"/>
                  </a:lnTo>
                  <a:cubicBezTo>
                    <a:pt x="1097" y="46"/>
                    <a:pt x="1051" y="1"/>
                    <a:pt x="9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8"/>
            <p:cNvSpPr/>
            <p:nvPr/>
          </p:nvSpPr>
          <p:spPr>
            <a:xfrm>
              <a:off x="6116609" y="2411163"/>
              <a:ext cx="28125" cy="219766"/>
            </a:xfrm>
            <a:custGeom>
              <a:avLst/>
              <a:gdLst/>
              <a:ahLst/>
              <a:cxnLst/>
              <a:rect l="l" t="t" r="r" b="b"/>
              <a:pathLst>
                <a:path w="1005" h="7853" extrusionOk="0">
                  <a:moveTo>
                    <a:pt x="891" y="0"/>
                  </a:moveTo>
                  <a:cubicBezTo>
                    <a:pt x="822" y="0"/>
                    <a:pt x="777" y="69"/>
                    <a:pt x="777" y="114"/>
                  </a:cubicBezTo>
                  <a:cubicBezTo>
                    <a:pt x="754" y="434"/>
                    <a:pt x="754" y="776"/>
                    <a:pt x="685" y="1073"/>
                  </a:cubicBezTo>
                  <a:cubicBezTo>
                    <a:pt x="663" y="1233"/>
                    <a:pt x="640" y="1415"/>
                    <a:pt x="617" y="1575"/>
                  </a:cubicBezTo>
                  <a:cubicBezTo>
                    <a:pt x="594" y="1712"/>
                    <a:pt x="594" y="1872"/>
                    <a:pt x="571" y="2032"/>
                  </a:cubicBezTo>
                  <a:cubicBezTo>
                    <a:pt x="548" y="2192"/>
                    <a:pt x="526" y="2351"/>
                    <a:pt x="503" y="2511"/>
                  </a:cubicBezTo>
                  <a:cubicBezTo>
                    <a:pt x="480" y="2671"/>
                    <a:pt x="457" y="2808"/>
                    <a:pt x="434" y="2968"/>
                  </a:cubicBezTo>
                  <a:cubicBezTo>
                    <a:pt x="411" y="3127"/>
                    <a:pt x="411" y="3287"/>
                    <a:pt x="389" y="3470"/>
                  </a:cubicBezTo>
                  <a:cubicBezTo>
                    <a:pt x="366" y="3630"/>
                    <a:pt x="343" y="3789"/>
                    <a:pt x="320" y="3949"/>
                  </a:cubicBezTo>
                  <a:cubicBezTo>
                    <a:pt x="320" y="4109"/>
                    <a:pt x="320" y="4246"/>
                    <a:pt x="297" y="4383"/>
                  </a:cubicBezTo>
                  <a:cubicBezTo>
                    <a:pt x="275" y="4543"/>
                    <a:pt x="252" y="4702"/>
                    <a:pt x="252" y="4839"/>
                  </a:cubicBezTo>
                  <a:cubicBezTo>
                    <a:pt x="229" y="4999"/>
                    <a:pt x="229" y="5136"/>
                    <a:pt x="206" y="5296"/>
                  </a:cubicBezTo>
                  <a:cubicBezTo>
                    <a:pt x="183" y="5433"/>
                    <a:pt x="183" y="5592"/>
                    <a:pt x="160" y="5752"/>
                  </a:cubicBezTo>
                  <a:cubicBezTo>
                    <a:pt x="138" y="5912"/>
                    <a:pt x="138" y="6049"/>
                    <a:pt x="115" y="6209"/>
                  </a:cubicBezTo>
                  <a:cubicBezTo>
                    <a:pt x="92" y="6369"/>
                    <a:pt x="92" y="6528"/>
                    <a:pt x="69" y="6688"/>
                  </a:cubicBezTo>
                  <a:cubicBezTo>
                    <a:pt x="46" y="6825"/>
                    <a:pt x="46" y="6985"/>
                    <a:pt x="46" y="7145"/>
                  </a:cubicBezTo>
                  <a:cubicBezTo>
                    <a:pt x="23" y="7304"/>
                    <a:pt x="1" y="7464"/>
                    <a:pt x="46" y="7624"/>
                  </a:cubicBezTo>
                  <a:cubicBezTo>
                    <a:pt x="69" y="7670"/>
                    <a:pt x="92" y="7715"/>
                    <a:pt x="115" y="7761"/>
                  </a:cubicBezTo>
                  <a:cubicBezTo>
                    <a:pt x="183" y="7807"/>
                    <a:pt x="252" y="7852"/>
                    <a:pt x="320" y="7852"/>
                  </a:cubicBezTo>
                  <a:cubicBezTo>
                    <a:pt x="411" y="7852"/>
                    <a:pt x="480" y="7829"/>
                    <a:pt x="548" y="7761"/>
                  </a:cubicBezTo>
                  <a:cubicBezTo>
                    <a:pt x="594" y="7715"/>
                    <a:pt x="617" y="7670"/>
                    <a:pt x="640" y="7601"/>
                  </a:cubicBezTo>
                  <a:cubicBezTo>
                    <a:pt x="640" y="7601"/>
                    <a:pt x="640" y="7578"/>
                    <a:pt x="640" y="7555"/>
                  </a:cubicBezTo>
                  <a:cubicBezTo>
                    <a:pt x="640" y="7555"/>
                    <a:pt x="663" y="7555"/>
                    <a:pt x="663" y="7533"/>
                  </a:cubicBezTo>
                  <a:cubicBezTo>
                    <a:pt x="663" y="7533"/>
                    <a:pt x="663" y="7533"/>
                    <a:pt x="663" y="7555"/>
                  </a:cubicBezTo>
                  <a:cubicBezTo>
                    <a:pt x="663" y="7487"/>
                    <a:pt x="663" y="7441"/>
                    <a:pt x="685" y="7373"/>
                  </a:cubicBezTo>
                  <a:cubicBezTo>
                    <a:pt x="685" y="7304"/>
                    <a:pt x="685" y="7236"/>
                    <a:pt x="685" y="7167"/>
                  </a:cubicBezTo>
                  <a:cubicBezTo>
                    <a:pt x="708" y="7008"/>
                    <a:pt x="708" y="6848"/>
                    <a:pt x="731" y="6688"/>
                  </a:cubicBezTo>
                  <a:cubicBezTo>
                    <a:pt x="754" y="6528"/>
                    <a:pt x="754" y="6369"/>
                    <a:pt x="754" y="6209"/>
                  </a:cubicBezTo>
                  <a:cubicBezTo>
                    <a:pt x="777" y="6049"/>
                    <a:pt x="799" y="5889"/>
                    <a:pt x="799" y="5729"/>
                  </a:cubicBezTo>
                  <a:cubicBezTo>
                    <a:pt x="822" y="5592"/>
                    <a:pt x="822" y="5433"/>
                    <a:pt x="845" y="5296"/>
                  </a:cubicBezTo>
                  <a:cubicBezTo>
                    <a:pt x="868" y="5136"/>
                    <a:pt x="868" y="4976"/>
                    <a:pt x="891" y="4839"/>
                  </a:cubicBezTo>
                  <a:cubicBezTo>
                    <a:pt x="891" y="4679"/>
                    <a:pt x="914" y="4520"/>
                    <a:pt x="914" y="4383"/>
                  </a:cubicBezTo>
                  <a:cubicBezTo>
                    <a:pt x="914" y="4223"/>
                    <a:pt x="936" y="4063"/>
                    <a:pt x="936" y="3903"/>
                  </a:cubicBezTo>
                  <a:cubicBezTo>
                    <a:pt x="936" y="3744"/>
                    <a:pt x="959" y="3584"/>
                    <a:pt x="959" y="3424"/>
                  </a:cubicBezTo>
                  <a:cubicBezTo>
                    <a:pt x="959" y="3264"/>
                    <a:pt x="982" y="3082"/>
                    <a:pt x="982" y="2922"/>
                  </a:cubicBezTo>
                  <a:cubicBezTo>
                    <a:pt x="982" y="2785"/>
                    <a:pt x="1005" y="2625"/>
                    <a:pt x="1005" y="2488"/>
                  </a:cubicBezTo>
                  <a:cubicBezTo>
                    <a:pt x="1005" y="2328"/>
                    <a:pt x="982" y="2192"/>
                    <a:pt x="982" y="2032"/>
                  </a:cubicBezTo>
                  <a:cubicBezTo>
                    <a:pt x="982" y="1872"/>
                    <a:pt x="982" y="1735"/>
                    <a:pt x="982" y="1575"/>
                  </a:cubicBezTo>
                  <a:cubicBezTo>
                    <a:pt x="982" y="1415"/>
                    <a:pt x="1005" y="1256"/>
                    <a:pt x="1005" y="1073"/>
                  </a:cubicBezTo>
                  <a:cubicBezTo>
                    <a:pt x="1005" y="936"/>
                    <a:pt x="1005" y="776"/>
                    <a:pt x="1005" y="617"/>
                  </a:cubicBezTo>
                  <a:cubicBezTo>
                    <a:pt x="1005" y="457"/>
                    <a:pt x="1005" y="297"/>
                    <a:pt x="1005" y="137"/>
                  </a:cubicBezTo>
                  <a:cubicBezTo>
                    <a:pt x="1005" y="69"/>
                    <a:pt x="959" y="23"/>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8"/>
            <p:cNvSpPr/>
            <p:nvPr/>
          </p:nvSpPr>
          <p:spPr>
            <a:xfrm>
              <a:off x="6118540" y="2646237"/>
              <a:ext cx="14076" cy="13433"/>
            </a:xfrm>
            <a:custGeom>
              <a:avLst/>
              <a:gdLst/>
              <a:ahLst/>
              <a:cxnLst/>
              <a:rect l="l" t="t" r="r" b="b"/>
              <a:pathLst>
                <a:path w="503" h="480" extrusionOk="0">
                  <a:moveTo>
                    <a:pt x="251" y="0"/>
                  </a:moveTo>
                  <a:cubicBezTo>
                    <a:pt x="137" y="0"/>
                    <a:pt x="0" y="91"/>
                    <a:pt x="0" y="228"/>
                  </a:cubicBezTo>
                  <a:cubicBezTo>
                    <a:pt x="0" y="342"/>
                    <a:pt x="114" y="479"/>
                    <a:pt x="228" y="479"/>
                  </a:cubicBezTo>
                  <a:cubicBezTo>
                    <a:pt x="365" y="479"/>
                    <a:pt x="479" y="388"/>
                    <a:pt x="502" y="251"/>
                  </a:cubicBezTo>
                  <a:cubicBezTo>
                    <a:pt x="502" y="114"/>
                    <a:pt x="388"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8"/>
            <p:cNvSpPr/>
            <p:nvPr/>
          </p:nvSpPr>
          <p:spPr>
            <a:xfrm>
              <a:off x="6078913" y="2503765"/>
              <a:ext cx="22388" cy="150783"/>
            </a:xfrm>
            <a:custGeom>
              <a:avLst/>
              <a:gdLst/>
              <a:ahLst/>
              <a:cxnLst/>
              <a:rect l="l" t="t" r="r" b="b"/>
              <a:pathLst>
                <a:path w="800" h="5388" extrusionOk="0">
                  <a:moveTo>
                    <a:pt x="708" y="1"/>
                  </a:moveTo>
                  <a:cubicBezTo>
                    <a:pt x="663" y="1"/>
                    <a:pt x="640" y="24"/>
                    <a:pt x="640" y="69"/>
                  </a:cubicBezTo>
                  <a:cubicBezTo>
                    <a:pt x="617" y="252"/>
                    <a:pt x="617" y="435"/>
                    <a:pt x="594" y="617"/>
                  </a:cubicBezTo>
                  <a:cubicBezTo>
                    <a:pt x="572" y="823"/>
                    <a:pt x="549" y="1005"/>
                    <a:pt x="526" y="1211"/>
                  </a:cubicBezTo>
                  <a:cubicBezTo>
                    <a:pt x="503" y="1370"/>
                    <a:pt x="480" y="1553"/>
                    <a:pt x="457" y="1736"/>
                  </a:cubicBezTo>
                  <a:cubicBezTo>
                    <a:pt x="412" y="1918"/>
                    <a:pt x="389" y="2078"/>
                    <a:pt x="366" y="2261"/>
                  </a:cubicBezTo>
                  <a:cubicBezTo>
                    <a:pt x="366" y="2238"/>
                    <a:pt x="366" y="2238"/>
                    <a:pt x="366" y="2215"/>
                  </a:cubicBezTo>
                  <a:cubicBezTo>
                    <a:pt x="343" y="2329"/>
                    <a:pt x="320" y="2466"/>
                    <a:pt x="298" y="2580"/>
                  </a:cubicBezTo>
                  <a:cubicBezTo>
                    <a:pt x="275" y="2717"/>
                    <a:pt x="275" y="2831"/>
                    <a:pt x="252" y="2968"/>
                  </a:cubicBezTo>
                  <a:cubicBezTo>
                    <a:pt x="206" y="3197"/>
                    <a:pt x="184" y="3448"/>
                    <a:pt x="161" y="3676"/>
                  </a:cubicBezTo>
                  <a:cubicBezTo>
                    <a:pt x="138" y="3950"/>
                    <a:pt x="92" y="4201"/>
                    <a:pt x="69" y="4475"/>
                  </a:cubicBezTo>
                  <a:cubicBezTo>
                    <a:pt x="69" y="4589"/>
                    <a:pt x="47" y="4680"/>
                    <a:pt x="47" y="4794"/>
                  </a:cubicBezTo>
                  <a:cubicBezTo>
                    <a:pt x="47" y="4931"/>
                    <a:pt x="1" y="5114"/>
                    <a:pt x="92" y="5228"/>
                  </a:cubicBezTo>
                  <a:cubicBezTo>
                    <a:pt x="115" y="5274"/>
                    <a:pt x="138" y="5319"/>
                    <a:pt x="184" y="5342"/>
                  </a:cubicBezTo>
                  <a:cubicBezTo>
                    <a:pt x="229" y="5365"/>
                    <a:pt x="275" y="5388"/>
                    <a:pt x="320" y="5388"/>
                  </a:cubicBezTo>
                  <a:cubicBezTo>
                    <a:pt x="366" y="5388"/>
                    <a:pt x="412" y="5388"/>
                    <a:pt x="457" y="5365"/>
                  </a:cubicBezTo>
                  <a:cubicBezTo>
                    <a:pt x="526" y="5319"/>
                    <a:pt x="549" y="5274"/>
                    <a:pt x="594" y="5205"/>
                  </a:cubicBezTo>
                  <a:cubicBezTo>
                    <a:pt x="617" y="5114"/>
                    <a:pt x="617" y="5023"/>
                    <a:pt x="640" y="4931"/>
                  </a:cubicBezTo>
                  <a:cubicBezTo>
                    <a:pt x="640" y="4863"/>
                    <a:pt x="640" y="4794"/>
                    <a:pt x="640" y="4726"/>
                  </a:cubicBezTo>
                  <a:cubicBezTo>
                    <a:pt x="640" y="4566"/>
                    <a:pt x="640" y="4429"/>
                    <a:pt x="663" y="4269"/>
                  </a:cubicBezTo>
                  <a:cubicBezTo>
                    <a:pt x="663" y="4110"/>
                    <a:pt x="686" y="3950"/>
                    <a:pt x="686" y="3790"/>
                  </a:cubicBezTo>
                  <a:cubicBezTo>
                    <a:pt x="708" y="3630"/>
                    <a:pt x="708" y="3470"/>
                    <a:pt x="708" y="3311"/>
                  </a:cubicBezTo>
                  <a:cubicBezTo>
                    <a:pt x="708" y="3151"/>
                    <a:pt x="731" y="2991"/>
                    <a:pt x="731" y="2831"/>
                  </a:cubicBezTo>
                  <a:cubicBezTo>
                    <a:pt x="731" y="2672"/>
                    <a:pt x="731" y="2512"/>
                    <a:pt x="754" y="2352"/>
                  </a:cubicBezTo>
                  <a:cubicBezTo>
                    <a:pt x="754" y="2215"/>
                    <a:pt x="754" y="2055"/>
                    <a:pt x="777" y="1895"/>
                  </a:cubicBezTo>
                  <a:cubicBezTo>
                    <a:pt x="777" y="1759"/>
                    <a:pt x="777" y="1599"/>
                    <a:pt x="777" y="1439"/>
                  </a:cubicBezTo>
                  <a:cubicBezTo>
                    <a:pt x="777" y="1211"/>
                    <a:pt x="777" y="982"/>
                    <a:pt x="777" y="754"/>
                  </a:cubicBezTo>
                  <a:cubicBezTo>
                    <a:pt x="777" y="663"/>
                    <a:pt x="777" y="549"/>
                    <a:pt x="777" y="435"/>
                  </a:cubicBezTo>
                  <a:cubicBezTo>
                    <a:pt x="777" y="321"/>
                    <a:pt x="800" y="206"/>
                    <a:pt x="800" y="92"/>
                  </a:cubicBezTo>
                  <a:cubicBezTo>
                    <a:pt x="800" y="47"/>
                    <a:pt x="754" y="1"/>
                    <a:pt x="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8"/>
            <p:cNvSpPr/>
            <p:nvPr/>
          </p:nvSpPr>
          <p:spPr>
            <a:xfrm>
              <a:off x="7017278" y="2355585"/>
              <a:ext cx="158423" cy="134804"/>
            </a:xfrm>
            <a:custGeom>
              <a:avLst/>
              <a:gdLst/>
              <a:ahLst/>
              <a:cxnLst/>
              <a:rect l="l" t="t" r="r" b="b"/>
              <a:pathLst>
                <a:path w="5661" h="4817" extrusionOk="0">
                  <a:moveTo>
                    <a:pt x="5250" y="1"/>
                  </a:moveTo>
                  <a:cubicBezTo>
                    <a:pt x="5227" y="1"/>
                    <a:pt x="5182" y="23"/>
                    <a:pt x="5136" y="46"/>
                  </a:cubicBezTo>
                  <a:cubicBezTo>
                    <a:pt x="5090" y="46"/>
                    <a:pt x="5045" y="69"/>
                    <a:pt x="4999" y="92"/>
                  </a:cubicBezTo>
                  <a:cubicBezTo>
                    <a:pt x="4931" y="137"/>
                    <a:pt x="4862" y="160"/>
                    <a:pt x="4794" y="183"/>
                  </a:cubicBezTo>
                  <a:cubicBezTo>
                    <a:pt x="4611" y="274"/>
                    <a:pt x="4428" y="343"/>
                    <a:pt x="4223" y="389"/>
                  </a:cubicBezTo>
                  <a:lnTo>
                    <a:pt x="4200" y="411"/>
                  </a:lnTo>
                  <a:lnTo>
                    <a:pt x="4223" y="411"/>
                  </a:lnTo>
                  <a:lnTo>
                    <a:pt x="4063" y="457"/>
                  </a:lnTo>
                  <a:lnTo>
                    <a:pt x="3972" y="480"/>
                  </a:lnTo>
                  <a:lnTo>
                    <a:pt x="3995" y="480"/>
                  </a:lnTo>
                  <a:cubicBezTo>
                    <a:pt x="3881" y="503"/>
                    <a:pt x="3766" y="525"/>
                    <a:pt x="3630" y="548"/>
                  </a:cubicBezTo>
                  <a:cubicBezTo>
                    <a:pt x="3561" y="571"/>
                    <a:pt x="3493" y="594"/>
                    <a:pt x="3424" y="617"/>
                  </a:cubicBezTo>
                  <a:cubicBezTo>
                    <a:pt x="3310" y="640"/>
                    <a:pt x="3196" y="662"/>
                    <a:pt x="3105" y="685"/>
                  </a:cubicBezTo>
                  <a:cubicBezTo>
                    <a:pt x="2990" y="708"/>
                    <a:pt x="2899" y="731"/>
                    <a:pt x="2808" y="754"/>
                  </a:cubicBezTo>
                  <a:cubicBezTo>
                    <a:pt x="2602" y="822"/>
                    <a:pt x="2397" y="868"/>
                    <a:pt x="2169" y="891"/>
                  </a:cubicBezTo>
                  <a:cubicBezTo>
                    <a:pt x="2077" y="914"/>
                    <a:pt x="1986" y="936"/>
                    <a:pt x="1895" y="959"/>
                  </a:cubicBezTo>
                  <a:cubicBezTo>
                    <a:pt x="1781" y="982"/>
                    <a:pt x="1667" y="1028"/>
                    <a:pt x="1575" y="1050"/>
                  </a:cubicBezTo>
                  <a:cubicBezTo>
                    <a:pt x="1393" y="1096"/>
                    <a:pt x="1233" y="1142"/>
                    <a:pt x="1050" y="1187"/>
                  </a:cubicBezTo>
                  <a:lnTo>
                    <a:pt x="1005" y="1187"/>
                  </a:lnTo>
                  <a:lnTo>
                    <a:pt x="959" y="1073"/>
                  </a:lnTo>
                  <a:cubicBezTo>
                    <a:pt x="936" y="959"/>
                    <a:pt x="822" y="936"/>
                    <a:pt x="754" y="936"/>
                  </a:cubicBezTo>
                  <a:lnTo>
                    <a:pt x="662" y="936"/>
                  </a:lnTo>
                  <a:cubicBezTo>
                    <a:pt x="617" y="959"/>
                    <a:pt x="571" y="1005"/>
                    <a:pt x="548" y="1073"/>
                  </a:cubicBezTo>
                  <a:cubicBezTo>
                    <a:pt x="525" y="1142"/>
                    <a:pt x="525" y="1187"/>
                    <a:pt x="548" y="1256"/>
                  </a:cubicBezTo>
                  <a:lnTo>
                    <a:pt x="571" y="1302"/>
                  </a:lnTo>
                  <a:cubicBezTo>
                    <a:pt x="617" y="1484"/>
                    <a:pt x="639" y="1712"/>
                    <a:pt x="662" y="1963"/>
                  </a:cubicBezTo>
                  <a:cubicBezTo>
                    <a:pt x="662" y="2055"/>
                    <a:pt x="662" y="2169"/>
                    <a:pt x="662" y="2260"/>
                  </a:cubicBezTo>
                  <a:cubicBezTo>
                    <a:pt x="639" y="2397"/>
                    <a:pt x="639" y="2534"/>
                    <a:pt x="617" y="2671"/>
                  </a:cubicBezTo>
                  <a:cubicBezTo>
                    <a:pt x="594" y="2922"/>
                    <a:pt x="571" y="3173"/>
                    <a:pt x="502" y="3424"/>
                  </a:cubicBezTo>
                  <a:cubicBezTo>
                    <a:pt x="434" y="3698"/>
                    <a:pt x="343" y="3949"/>
                    <a:pt x="229" y="4200"/>
                  </a:cubicBezTo>
                  <a:cubicBezTo>
                    <a:pt x="183" y="4246"/>
                    <a:pt x="160" y="4292"/>
                    <a:pt x="114" y="4360"/>
                  </a:cubicBezTo>
                  <a:cubicBezTo>
                    <a:pt x="92" y="4360"/>
                    <a:pt x="92" y="4383"/>
                    <a:pt x="69" y="4406"/>
                  </a:cubicBezTo>
                  <a:cubicBezTo>
                    <a:pt x="23" y="4497"/>
                    <a:pt x="0" y="4566"/>
                    <a:pt x="46" y="4680"/>
                  </a:cubicBezTo>
                  <a:cubicBezTo>
                    <a:pt x="69" y="4771"/>
                    <a:pt x="160" y="4817"/>
                    <a:pt x="251" y="4817"/>
                  </a:cubicBezTo>
                  <a:lnTo>
                    <a:pt x="297" y="4817"/>
                  </a:lnTo>
                  <a:cubicBezTo>
                    <a:pt x="365" y="4794"/>
                    <a:pt x="434" y="4725"/>
                    <a:pt x="502" y="4657"/>
                  </a:cubicBezTo>
                  <a:lnTo>
                    <a:pt x="525" y="4634"/>
                  </a:lnTo>
                  <a:lnTo>
                    <a:pt x="548" y="4611"/>
                  </a:lnTo>
                  <a:cubicBezTo>
                    <a:pt x="571" y="4634"/>
                    <a:pt x="594" y="4657"/>
                    <a:pt x="639" y="4680"/>
                  </a:cubicBezTo>
                  <a:cubicBezTo>
                    <a:pt x="685" y="4680"/>
                    <a:pt x="754" y="4703"/>
                    <a:pt x="799" y="4703"/>
                  </a:cubicBezTo>
                  <a:cubicBezTo>
                    <a:pt x="845" y="4703"/>
                    <a:pt x="868" y="4703"/>
                    <a:pt x="913" y="4680"/>
                  </a:cubicBezTo>
                  <a:lnTo>
                    <a:pt x="1027" y="4657"/>
                  </a:lnTo>
                  <a:cubicBezTo>
                    <a:pt x="1096" y="4634"/>
                    <a:pt x="1187" y="4611"/>
                    <a:pt x="1256" y="4588"/>
                  </a:cubicBezTo>
                  <a:cubicBezTo>
                    <a:pt x="1461" y="4543"/>
                    <a:pt x="1621" y="4520"/>
                    <a:pt x="1781" y="4451"/>
                  </a:cubicBezTo>
                  <a:lnTo>
                    <a:pt x="1803" y="4451"/>
                  </a:lnTo>
                  <a:cubicBezTo>
                    <a:pt x="1940" y="4406"/>
                    <a:pt x="2077" y="4360"/>
                    <a:pt x="2192" y="4314"/>
                  </a:cubicBezTo>
                  <a:cubicBezTo>
                    <a:pt x="2328" y="4269"/>
                    <a:pt x="2465" y="4200"/>
                    <a:pt x="2602" y="4132"/>
                  </a:cubicBezTo>
                  <a:cubicBezTo>
                    <a:pt x="2876" y="3995"/>
                    <a:pt x="3127" y="3835"/>
                    <a:pt x="3447" y="3630"/>
                  </a:cubicBezTo>
                  <a:cubicBezTo>
                    <a:pt x="3538" y="3561"/>
                    <a:pt x="3630" y="3493"/>
                    <a:pt x="3721" y="3447"/>
                  </a:cubicBezTo>
                  <a:lnTo>
                    <a:pt x="3812" y="3356"/>
                  </a:lnTo>
                  <a:cubicBezTo>
                    <a:pt x="3926" y="3265"/>
                    <a:pt x="4018" y="3196"/>
                    <a:pt x="4109" y="3105"/>
                  </a:cubicBezTo>
                  <a:lnTo>
                    <a:pt x="4200" y="3036"/>
                  </a:lnTo>
                  <a:cubicBezTo>
                    <a:pt x="4702" y="2625"/>
                    <a:pt x="5068" y="2078"/>
                    <a:pt x="5319" y="1439"/>
                  </a:cubicBezTo>
                  <a:cubicBezTo>
                    <a:pt x="5364" y="1302"/>
                    <a:pt x="5410" y="1165"/>
                    <a:pt x="5456" y="1050"/>
                  </a:cubicBezTo>
                  <a:lnTo>
                    <a:pt x="5478" y="1005"/>
                  </a:lnTo>
                  <a:cubicBezTo>
                    <a:pt x="5524" y="822"/>
                    <a:pt x="5592" y="662"/>
                    <a:pt x="5638" y="503"/>
                  </a:cubicBezTo>
                  <a:cubicBezTo>
                    <a:pt x="5638" y="434"/>
                    <a:pt x="5661" y="366"/>
                    <a:pt x="5638" y="297"/>
                  </a:cubicBezTo>
                  <a:cubicBezTo>
                    <a:pt x="5638" y="206"/>
                    <a:pt x="5592" y="115"/>
                    <a:pt x="5524" y="69"/>
                  </a:cubicBezTo>
                  <a:cubicBezTo>
                    <a:pt x="5456" y="23"/>
                    <a:pt x="5387" y="1"/>
                    <a:pt x="5296" y="1"/>
                  </a:cubicBezTo>
                  <a:close/>
                </a:path>
              </a:pathLst>
            </a:custGeom>
            <a:solidFill>
              <a:srgbClr val="8A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8"/>
            <p:cNvSpPr/>
            <p:nvPr/>
          </p:nvSpPr>
          <p:spPr>
            <a:xfrm>
              <a:off x="7010254" y="2381135"/>
              <a:ext cx="37080" cy="111744"/>
            </a:xfrm>
            <a:custGeom>
              <a:avLst/>
              <a:gdLst/>
              <a:ahLst/>
              <a:cxnLst/>
              <a:rect l="l" t="t" r="r" b="b"/>
              <a:pathLst>
                <a:path w="1325" h="3993" extrusionOk="0">
                  <a:moveTo>
                    <a:pt x="822" y="1"/>
                  </a:moveTo>
                  <a:cubicBezTo>
                    <a:pt x="708" y="23"/>
                    <a:pt x="616" y="137"/>
                    <a:pt x="639" y="252"/>
                  </a:cubicBezTo>
                  <a:cubicBezTo>
                    <a:pt x="639" y="252"/>
                    <a:pt x="639" y="274"/>
                    <a:pt x="639" y="274"/>
                  </a:cubicBezTo>
                  <a:cubicBezTo>
                    <a:pt x="502" y="297"/>
                    <a:pt x="434" y="411"/>
                    <a:pt x="434" y="548"/>
                  </a:cubicBezTo>
                  <a:cubicBezTo>
                    <a:pt x="457" y="617"/>
                    <a:pt x="502" y="685"/>
                    <a:pt x="548" y="754"/>
                  </a:cubicBezTo>
                  <a:cubicBezTo>
                    <a:pt x="571" y="822"/>
                    <a:pt x="616" y="891"/>
                    <a:pt x="639" y="959"/>
                  </a:cubicBezTo>
                  <a:cubicBezTo>
                    <a:pt x="662" y="1028"/>
                    <a:pt x="662" y="1119"/>
                    <a:pt x="662" y="1187"/>
                  </a:cubicBezTo>
                  <a:cubicBezTo>
                    <a:pt x="684" y="1317"/>
                    <a:pt x="705" y="1427"/>
                    <a:pt x="708" y="1535"/>
                  </a:cubicBezTo>
                  <a:lnTo>
                    <a:pt x="708" y="1535"/>
                  </a:lnTo>
                  <a:cubicBezTo>
                    <a:pt x="706" y="1708"/>
                    <a:pt x="685" y="1882"/>
                    <a:pt x="685" y="2055"/>
                  </a:cubicBezTo>
                  <a:cubicBezTo>
                    <a:pt x="662" y="2192"/>
                    <a:pt x="639" y="2329"/>
                    <a:pt x="616" y="2466"/>
                  </a:cubicBezTo>
                  <a:cubicBezTo>
                    <a:pt x="548" y="2740"/>
                    <a:pt x="434" y="3013"/>
                    <a:pt x="297" y="3265"/>
                  </a:cubicBezTo>
                  <a:cubicBezTo>
                    <a:pt x="251" y="3356"/>
                    <a:pt x="206" y="3424"/>
                    <a:pt x="160" y="3493"/>
                  </a:cubicBezTo>
                  <a:cubicBezTo>
                    <a:pt x="92" y="3584"/>
                    <a:pt x="0" y="3675"/>
                    <a:pt x="23" y="3812"/>
                  </a:cubicBezTo>
                  <a:lnTo>
                    <a:pt x="23" y="3790"/>
                  </a:lnTo>
                  <a:cubicBezTo>
                    <a:pt x="46" y="3881"/>
                    <a:pt x="92" y="3949"/>
                    <a:pt x="160" y="3972"/>
                  </a:cubicBezTo>
                  <a:cubicBezTo>
                    <a:pt x="198" y="3986"/>
                    <a:pt x="234" y="3993"/>
                    <a:pt x="269" y="3993"/>
                  </a:cubicBezTo>
                  <a:cubicBezTo>
                    <a:pt x="399" y="3993"/>
                    <a:pt x="503" y="3903"/>
                    <a:pt x="594" y="3812"/>
                  </a:cubicBezTo>
                  <a:cubicBezTo>
                    <a:pt x="708" y="3675"/>
                    <a:pt x="799" y="3561"/>
                    <a:pt x="890" y="3424"/>
                  </a:cubicBezTo>
                  <a:cubicBezTo>
                    <a:pt x="1073" y="3105"/>
                    <a:pt x="1187" y="2762"/>
                    <a:pt x="1256" y="2420"/>
                  </a:cubicBezTo>
                  <a:cubicBezTo>
                    <a:pt x="1278" y="2283"/>
                    <a:pt x="1278" y="2146"/>
                    <a:pt x="1301" y="2009"/>
                  </a:cubicBezTo>
                  <a:cubicBezTo>
                    <a:pt x="1324" y="1849"/>
                    <a:pt x="1324" y="1690"/>
                    <a:pt x="1324" y="1530"/>
                  </a:cubicBezTo>
                  <a:cubicBezTo>
                    <a:pt x="1324" y="1256"/>
                    <a:pt x="1256" y="982"/>
                    <a:pt x="1187" y="708"/>
                  </a:cubicBezTo>
                  <a:cubicBezTo>
                    <a:pt x="1164" y="594"/>
                    <a:pt x="1119" y="503"/>
                    <a:pt x="1096" y="389"/>
                  </a:cubicBezTo>
                  <a:cubicBezTo>
                    <a:pt x="1073" y="320"/>
                    <a:pt x="1073" y="252"/>
                    <a:pt x="1050" y="183"/>
                  </a:cubicBezTo>
                  <a:cubicBezTo>
                    <a:pt x="1027" y="69"/>
                    <a:pt x="936" y="1"/>
                    <a:pt x="845" y="1"/>
                  </a:cubicBezTo>
                  <a:close/>
                </a:path>
              </a:pathLst>
            </a:custGeom>
            <a:solidFill>
              <a:srgbClr val="8A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8"/>
            <p:cNvSpPr/>
            <p:nvPr/>
          </p:nvSpPr>
          <p:spPr>
            <a:xfrm>
              <a:off x="6972558" y="2386872"/>
              <a:ext cx="37724" cy="108414"/>
            </a:xfrm>
            <a:custGeom>
              <a:avLst/>
              <a:gdLst/>
              <a:ahLst/>
              <a:cxnLst/>
              <a:rect l="l" t="t" r="r" b="b"/>
              <a:pathLst>
                <a:path w="1348" h="3874" extrusionOk="0">
                  <a:moveTo>
                    <a:pt x="617" y="1"/>
                  </a:moveTo>
                  <a:cubicBezTo>
                    <a:pt x="594" y="1"/>
                    <a:pt x="548" y="1"/>
                    <a:pt x="525" y="24"/>
                  </a:cubicBezTo>
                  <a:cubicBezTo>
                    <a:pt x="480" y="47"/>
                    <a:pt x="434" y="92"/>
                    <a:pt x="411" y="138"/>
                  </a:cubicBezTo>
                  <a:cubicBezTo>
                    <a:pt x="389" y="206"/>
                    <a:pt x="389" y="252"/>
                    <a:pt x="411" y="321"/>
                  </a:cubicBezTo>
                  <a:cubicBezTo>
                    <a:pt x="434" y="366"/>
                    <a:pt x="457" y="412"/>
                    <a:pt x="457" y="457"/>
                  </a:cubicBezTo>
                  <a:cubicBezTo>
                    <a:pt x="503" y="640"/>
                    <a:pt x="525" y="823"/>
                    <a:pt x="548" y="1005"/>
                  </a:cubicBezTo>
                  <a:cubicBezTo>
                    <a:pt x="548" y="1142"/>
                    <a:pt x="548" y="1279"/>
                    <a:pt x="525" y="1416"/>
                  </a:cubicBezTo>
                  <a:cubicBezTo>
                    <a:pt x="525" y="1599"/>
                    <a:pt x="503" y="1758"/>
                    <a:pt x="480" y="1918"/>
                  </a:cubicBezTo>
                  <a:cubicBezTo>
                    <a:pt x="434" y="2215"/>
                    <a:pt x="389" y="2512"/>
                    <a:pt x="320" y="2786"/>
                  </a:cubicBezTo>
                  <a:cubicBezTo>
                    <a:pt x="274" y="2968"/>
                    <a:pt x="229" y="3151"/>
                    <a:pt x="137" y="3311"/>
                  </a:cubicBezTo>
                  <a:cubicBezTo>
                    <a:pt x="92" y="3402"/>
                    <a:pt x="1" y="3516"/>
                    <a:pt x="46" y="3630"/>
                  </a:cubicBezTo>
                  <a:cubicBezTo>
                    <a:pt x="69" y="3744"/>
                    <a:pt x="115" y="3813"/>
                    <a:pt x="206" y="3858"/>
                  </a:cubicBezTo>
                  <a:cubicBezTo>
                    <a:pt x="234" y="3868"/>
                    <a:pt x="263" y="3873"/>
                    <a:pt x="291" y="3873"/>
                  </a:cubicBezTo>
                  <a:cubicBezTo>
                    <a:pt x="331" y="3873"/>
                    <a:pt x="371" y="3862"/>
                    <a:pt x="411" y="3836"/>
                  </a:cubicBezTo>
                  <a:cubicBezTo>
                    <a:pt x="480" y="3813"/>
                    <a:pt x="548" y="3744"/>
                    <a:pt x="594" y="3699"/>
                  </a:cubicBezTo>
                  <a:cubicBezTo>
                    <a:pt x="662" y="3630"/>
                    <a:pt x="708" y="3562"/>
                    <a:pt x="754" y="3470"/>
                  </a:cubicBezTo>
                  <a:cubicBezTo>
                    <a:pt x="754" y="3448"/>
                    <a:pt x="777" y="3425"/>
                    <a:pt x="777" y="3402"/>
                  </a:cubicBezTo>
                  <a:cubicBezTo>
                    <a:pt x="868" y="3265"/>
                    <a:pt x="936" y="3105"/>
                    <a:pt x="1005" y="2968"/>
                  </a:cubicBezTo>
                  <a:cubicBezTo>
                    <a:pt x="1073" y="2808"/>
                    <a:pt x="1142" y="2672"/>
                    <a:pt x="1187" y="2512"/>
                  </a:cubicBezTo>
                  <a:cubicBezTo>
                    <a:pt x="1233" y="2352"/>
                    <a:pt x="1279" y="2192"/>
                    <a:pt x="1302" y="2032"/>
                  </a:cubicBezTo>
                  <a:cubicBezTo>
                    <a:pt x="1324" y="1873"/>
                    <a:pt x="1347" y="1713"/>
                    <a:pt x="1347" y="1576"/>
                  </a:cubicBezTo>
                  <a:cubicBezTo>
                    <a:pt x="1347" y="1393"/>
                    <a:pt x="1324" y="1234"/>
                    <a:pt x="1324" y="1074"/>
                  </a:cubicBezTo>
                  <a:cubicBezTo>
                    <a:pt x="1324" y="937"/>
                    <a:pt x="1302" y="800"/>
                    <a:pt x="1279" y="663"/>
                  </a:cubicBezTo>
                  <a:cubicBezTo>
                    <a:pt x="1256" y="572"/>
                    <a:pt x="1233" y="503"/>
                    <a:pt x="1187" y="412"/>
                  </a:cubicBezTo>
                  <a:cubicBezTo>
                    <a:pt x="1165" y="366"/>
                    <a:pt x="1142" y="298"/>
                    <a:pt x="1096" y="252"/>
                  </a:cubicBezTo>
                  <a:cubicBezTo>
                    <a:pt x="1096" y="229"/>
                    <a:pt x="1073" y="206"/>
                    <a:pt x="1073" y="184"/>
                  </a:cubicBezTo>
                  <a:cubicBezTo>
                    <a:pt x="1028" y="138"/>
                    <a:pt x="959" y="92"/>
                    <a:pt x="891" y="92"/>
                  </a:cubicBezTo>
                  <a:lnTo>
                    <a:pt x="799" y="92"/>
                  </a:lnTo>
                  <a:cubicBezTo>
                    <a:pt x="754" y="47"/>
                    <a:pt x="685" y="1"/>
                    <a:pt x="617" y="1"/>
                  </a:cubicBezTo>
                  <a:close/>
                </a:path>
              </a:pathLst>
            </a:custGeom>
            <a:solidFill>
              <a:srgbClr val="8A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8"/>
            <p:cNvSpPr/>
            <p:nvPr/>
          </p:nvSpPr>
          <p:spPr>
            <a:xfrm>
              <a:off x="6662120" y="2346014"/>
              <a:ext cx="24935" cy="114627"/>
            </a:xfrm>
            <a:custGeom>
              <a:avLst/>
              <a:gdLst/>
              <a:ahLst/>
              <a:cxnLst/>
              <a:rect l="l" t="t" r="r" b="b"/>
              <a:pathLst>
                <a:path w="891" h="4096" extrusionOk="0">
                  <a:moveTo>
                    <a:pt x="662" y="0"/>
                  </a:moveTo>
                  <a:cubicBezTo>
                    <a:pt x="617" y="0"/>
                    <a:pt x="594" y="23"/>
                    <a:pt x="571" y="23"/>
                  </a:cubicBezTo>
                  <a:lnTo>
                    <a:pt x="525" y="23"/>
                  </a:lnTo>
                  <a:cubicBezTo>
                    <a:pt x="480" y="23"/>
                    <a:pt x="411" y="46"/>
                    <a:pt x="388" y="69"/>
                  </a:cubicBezTo>
                  <a:cubicBezTo>
                    <a:pt x="343" y="114"/>
                    <a:pt x="320" y="160"/>
                    <a:pt x="320" y="206"/>
                  </a:cubicBezTo>
                  <a:cubicBezTo>
                    <a:pt x="274" y="502"/>
                    <a:pt x="251" y="822"/>
                    <a:pt x="206" y="1119"/>
                  </a:cubicBezTo>
                  <a:cubicBezTo>
                    <a:pt x="183" y="1438"/>
                    <a:pt x="160" y="1758"/>
                    <a:pt x="137" y="2077"/>
                  </a:cubicBezTo>
                  <a:cubicBezTo>
                    <a:pt x="115" y="2397"/>
                    <a:pt x="92" y="2716"/>
                    <a:pt x="92" y="3059"/>
                  </a:cubicBezTo>
                  <a:cubicBezTo>
                    <a:pt x="69" y="3196"/>
                    <a:pt x="46" y="3333"/>
                    <a:pt x="46" y="3470"/>
                  </a:cubicBezTo>
                  <a:cubicBezTo>
                    <a:pt x="46" y="3538"/>
                    <a:pt x="23" y="3629"/>
                    <a:pt x="23" y="3698"/>
                  </a:cubicBezTo>
                  <a:cubicBezTo>
                    <a:pt x="23" y="3789"/>
                    <a:pt x="0" y="3880"/>
                    <a:pt x="46" y="3972"/>
                  </a:cubicBezTo>
                  <a:cubicBezTo>
                    <a:pt x="93" y="4049"/>
                    <a:pt x="171" y="4095"/>
                    <a:pt x="252" y="4095"/>
                  </a:cubicBezTo>
                  <a:cubicBezTo>
                    <a:pt x="290" y="4095"/>
                    <a:pt x="329" y="4085"/>
                    <a:pt x="366" y="4063"/>
                  </a:cubicBezTo>
                  <a:cubicBezTo>
                    <a:pt x="388" y="4063"/>
                    <a:pt x="411" y="4086"/>
                    <a:pt x="411" y="4086"/>
                  </a:cubicBezTo>
                  <a:cubicBezTo>
                    <a:pt x="571" y="4086"/>
                    <a:pt x="685" y="3972"/>
                    <a:pt x="685" y="3835"/>
                  </a:cubicBezTo>
                  <a:cubicBezTo>
                    <a:pt x="731" y="3538"/>
                    <a:pt x="754" y="3241"/>
                    <a:pt x="776" y="2945"/>
                  </a:cubicBezTo>
                  <a:cubicBezTo>
                    <a:pt x="799" y="2808"/>
                    <a:pt x="822" y="2648"/>
                    <a:pt x="822" y="2511"/>
                  </a:cubicBezTo>
                  <a:cubicBezTo>
                    <a:pt x="845" y="2374"/>
                    <a:pt x="868" y="2214"/>
                    <a:pt x="868" y="2077"/>
                  </a:cubicBezTo>
                  <a:cubicBezTo>
                    <a:pt x="868" y="1758"/>
                    <a:pt x="891" y="1438"/>
                    <a:pt x="891" y="1119"/>
                  </a:cubicBezTo>
                  <a:cubicBezTo>
                    <a:pt x="891" y="959"/>
                    <a:pt x="891" y="822"/>
                    <a:pt x="868" y="662"/>
                  </a:cubicBezTo>
                  <a:cubicBezTo>
                    <a:pt x="868" y="525"/>
                    <a:pt x="868" y="411"/>
                    <a:pt x="868" y="297"/>
                  </a:cubicBezTo>
                  <a:cubicBezTo>
                    <a:pt x="868" y="274"/>
                    <a:pt x="868" y="274"/>
                    <a:pt x="868" y="251"/>
                  </a:cubicBezTo>
                  <a:cubicBezTo>
                    <a:pt x="845" y="228"/>
                    <a:pt x="845" y="183"/>
                    <a:pt x="845" y="160"/>
                  </a:cubicBezTo>
                  <a:cubicBezTo>
                    <a:pt x="845" y="114"/>
                    <a:pt x="799" y="69"/>
                    <a:pt x="776" y="46"/>
                  </a:cubicBezTo>
                  <a:cubicBezTo>
                    <a:pt x="731" y="23"/>
                    <a:pt x="685" y="0"/>
                    <a:pt x="662" y="0"/>
                  </a:cubicBezTo>
                  <a:close/>
                </a:path>
              </a:pathLst>
            </a:custGeom>
            <a:solidFill>
              <a:srgbClr val="8A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8"/>
            <p:cNvSpPr/>
            <p:nvPr/>
          </p:nvSpPr>
          <p:spPr>
            <a:xfrm>
              <a:off x="6338250" y="2165874"/>
              <a:ext cx="70298" cy="147229"/>
            </a:xfrm>
            <a:custGeom>
              <a:avLst/>
              <a:gdLst/>
              <a:ahLst/>
              <a:cxnLst/>
              <a:rect l="l" t="t" r="r" b="b"/>
              <a:pathLst>
                <a:path w="2512" h="5261" extrusionOk="0">
                  <a:moveTo>
                    <a:pt x="982" y="0"/>
                  </a:moveTo>
                  <a:cubicBezTo>
                    <a:pt x="731" y="23"/>
                    <a:pt x="572" y="206"/>
                    <a:pt x="435" y="388"/>
                  </a:cubicBezTo>
                  <a:cubicBezTo>
                    <a:pt x="343" y="548"/>
                    <a:pt x="275" y="708"/>
                    <a:pt x="206" y="845"/>
                  </a:cubicBezTo>
                  <a:cubicBezTo>
                    <a:pt x="138" y="1005"/>
                    <a:pt x="92" y="1142"/>
                    <a:pt x="69" y="1301"/>
                  </a:cubicBezTo>
                  <a:cubicBezTo>
                    <a:pt x="47" y="1393"/>
                    <a:pt x="24" y="1484"/>
                    <a:pt x="24" y="1598"/>
                  </a:cubicBezTo>
                  <a:cubicBezTo>
                    <a:pt x="1" y="1667"/>
                    <a:pt x="1" y="1735"/>
                    <a:pt x="1" y="1826"/>
                  </a:cubicBezTo>
                  <a:cubicBezTo>
                    <a:pt x="1" y="2009"/>
                    <a:pt x="24" y="2192"/>
                    <a:pt x="47" y="2374"/>
                  </a:cubicBezTo>
                  <a:cubicBezTo>
                    <a:pt x="115" y="2694"/>
                    <a:pt x="184" y="3013"/>
                    <a:pt x="298" y="3333"/>
                  </a:cubicBezTo>
                  <a:cubicBezTo>
                    <a:pt x="343" y="3470"/>
                    <a:pt x="389" y="3607"/>
                    <a:pt x="457" y="3744"/>
                  </a:cubicBezTo>
                  <a:cubicBezTo>
                    <a:pt x="526" y="3881"/>
                    <a:pt x="594" y="4018"/>
                    <a:pt x="686" y="4155"/>
                  </a:cubicBezTo>
                  <a:cubicBezTo>
                    <a:pt x="754" y="4269"/>
                    <a:pt x="846" y="4406"/>
                    <a:pt x="937" y="4543"/>
                  </a:cubicBezTo>
                  <a:cubicBezTo>
                    <a:pt x="1005" y="4680"/>
                    <a:pt x="1074" y="4817"/>
                    <a:pt x="1165" y="4953"/>
                  </a:cubicBezTo>
                  <a:cubicBezTo>
                    <a:pt x="1188" y="5022"/>
                    <a:pt x="1234" y="5113"/>
                    <a:pt x="1279" y="5159"/>
                  </a:cubicBezTo>
                  <a:cubicBezTo>
                    <a:pt x="1340" y="5220"/>
                    <a:pt x="1421" y="5260"/>
                    <a:pt x="1502" y="5260"/>
                  </a:cubicBezTo>
                  <a:cubicBezTo>
                    <a:pt x="1543" y="5260"/>
                    <a:pt x="1584" y="5250"/>
                    <a:pt x="1622" y="5227"/>
                  </a:cubicBezTo>
                  <a:cubicBezTo>
                    <a:pt x="1667" y="5205"/>
                    <a:pt x="1690" y="5182"/>
                    <a:pt x="1713" y="5136"/>
                  </a:cubicBezTo>
                  <a:cubicBezTo>
                    <a:pt x="1759" y="5090"/>
                    <a:pt x="1781" y="4999"/>
                    <a:pt x="1759" y="4931"/>
                  </a:cubicBezTo>
                  <a:cubicBezTo>
                    <a:pt x="1736" y="4862"/>
                    <a:pt x="1713" y="4794"/>
                    <a:pt x="1690" y="4725"/>
                  </a:cubicBezTo>
                  <a:cubicBezTo>
                    <a:pt x="1644" y="4588"/>
                    <a:pt x="1622" y="4451"/>
                    <a:pt x="1599" y="4292"/>
                  </a:cubicBezTo>
                  <a:cubicBezTo>
                    <a:pt x="1576" y="4109"/>
                    <a:pt x="1599" y="3926"/>
                    <a:pt x="1599" y="3744"/>
                  </a:cubicBezTo>
                  <a:cubicBezTo>
                    <a:pt x="1622" y="3538"/>
                    <a:pt x="1644" y="3310"/>
                    <a:pt x="1667" y="3105"/>
                  </a:cubicBezTo>
                  <a:cubicBezTo>
                    <a:pt x="1759" y="2602"/>
                    <a:pt x="1918" y="2146"/>
                    <a:pt x="2124" y="1689"/>
                  </a:cubicBezTo>
                  <a:cubicBezTo>
                    <a:pt x="2215" y="1530"/>
                    <a:pt x="2329" y="1370"/>
                    <a:pt x="2443" y="1210"/>
                  </a:cubicBezTo>
                  <a:cubicBezTo>
                    <a:pt x="2512" y="1119"/>
                    <a:pt x="2466" y="936"/>
                    <a:pt x="2375" y="868"/>
                  </a:cubicBezTo>
                  <a:cubicBezTo>
                    <a:pt x="2329" y="845"/>
                    <a:pt x="2289" y="834"/>
                    <a:pt x="2249" y="834"/>
                  </a:cubicBezTo>
                  <a:cubicBezTo>
                    <a:pt x="2209" y="834"/>
                    <a:pt x="2169" y="845"/>
                    <a:pt x="2124" y="868"/>
                  </a:cubicBezTo>
                  <a:cubicBezTo>
                    <a:pt x="2124" y="845"/>
                    <a:pt x="2124" y="822"/>
                    <a:pt x="2124" y="776"/>
                  </a:cubicBezTo>
                  <a:cubicBezTo>
                    <a:pt x="2101" y="685"/>
                    <a:pt x="2032" y="571"/>
                    <a:pt x="1964" y="480"/>
                  </a:cubicBezTo>
                  <a:cubicBezTo>
                    <a:pt x="1873" y="343"/>
                    <a:pt x="1736" y="229"/>
                    <a:pt x="1576" y="137"/>
                  </a:cubicBezTo>
                  <a:cubicBezTo>
                    <a:pt x="1507" y="92"/>
                    <a:pt x="1416" y="46"/>
                    <a:pt x="1325" y="23"/>
                  </a:cubicBezTo>
                  <a:cubicBezTo>
                    <a:pt x="1256" y="0"/>
                    <a:pt x="1165" y="0"/>
                    <a:pt x="1097" y="0"/>
                  </a:cubicBezTo>
                  <a:close/>
                </a:path>
              </a:pathLst>
            </a:custGeom>
            <a:solidFill>
              <a:srgbClr val="A7A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38"/>
            <p:cNvSpPr/>
            <p:nvPr/>
          </p:nvSpPr>
          <p:spPr>
            <a:xfrm>
              <a:off x="6402783" y="2213785"/>
              <a:ext cx="37724" cy="90839"/>
            </a:xfrm>
            <a:custGeom>
              <a:avLst/>
              <a:gdLst/>
              <a:ahLst/>
              <a:cxnLst/>
              <a:rect l="l" t="t" r="r" b="b"/>
              <a:pathLst>
                <a:path w="1348" h="3246" extrusionOk="0">
                  <a:moveTo>
                    <a:pt x="1050" y="0"/>
                  </a:moveTo>
                  <a:cubicBezTo>
                    <a:pt x="1005" y="0"/>
                    <a:pt x="959" y="0"/>
                    <a:pt x="936" y="23"/>
                  </a:cubicBezTo>
                  <a:cubicBezTo>
                    <a:pt x="868" y="69"/>
                    <a:pt x="822" y="114"/>
                    <a:pt x="799" y="183"/>
                  </a:cubicBezTo>
                  <a:cubicBezTo>
                    <a:pt x="776" y="206"/>
                    <a:pt x="754" y="251"/>
                    <a:pt x="731" y="297"/>
                  </a:cubicBezTo>
                  <a:cubicBezTo>
                    <a:pt x="502" y="754"/>
                    <a:pt x="297" y="1210"/>
                    <a:pt x="183" y="1689"/>
                  </a:cubicBezTo>
                  <a:cubicBezTo>
                    <a:pt x="114" y="1918"/>
                    <a:pt x="69" y="2123"/>
                    <a:pt x="46" y="2351"/>
                  </a:cubicBezTo>
                  <a:cubicBezTo>
                    <a:pt x="23" y="2443"/>
                    <a:pt x="23" y="2557"/>
                    <a:pt x="23" y="2648"/>
                  </a:cubicBezTo>
                  <a:cubicBezTo>
                    <a:pt x="0" y="2808"/>
                    <a:pt x="0" y="2945"/>
                    <a:pt x="69" y="3082"/>
                  </a:cubicBezTo>
                  <a:cubicBezTo>
                    <a:pt x="128" y="3181"/>
                    <a:pt x="223" y="3246"/>
                    <a:pt x="336" y="3246"/>
                  </a:cubicBezTo>
                  <a:cubicBezTo>
                    <a:pt x="353" y="3246"/>
                    <a:pt x="371" y="3244"/>
                    <a:pt x="388" y="3241"/>
                  </a:cubicBezTo>
                  <a:cubicBezTo>
                    <a:pt x="502" y="3196"/>
                    <a:pt x="617" y="3082"/>
                    <a:pt x="617" y="2968"/>
                  </a:cubicBezTo>
                  <a:cubicBezTo>
                    <a:pt x="617" y="2945"/>
                    <a:pt x="617" y="2922"/>
                    <a:pt x="617" y="2899"/>
                  </a:cubicBezTo>
                  <a:cubicBezTo>
                    <a:pt x="617" y="2930"/>
                    <a:pt x="606" y="2951"/>
                    <a:pt x="599" y="2968"/>
                  </a:cubicBezTo>
                  <a:lnTo>
                    <a:pt x="599" y="2968"/>
                  </a:lnTo>
                  <a:cubicBezTo>
                    <a:pt x="662" y="2701"/>
                    <a:pt x="664" y="2435"/>
                    <a:pt x="708" y="2169"/>
                  </a:cubicBezTo>
                  <a:cubicBezTo>
                    <a:pt x="731" y="2100"/>
                    <a:pt x="731" y="2055"/>
                    <a:pt x="731" y="2009"/>
                  </a:cubicBezTo>
                  <a:cubicBezTo>
                    <a:pt x="799" y="1735"/>
                    <a:pt x="868" y="1461"/>
                    <a:pt x="959" y="1164"/>
                  </a:cubicBezTo>
                  <a:cubicBezTo>
                    <a:pt x="1005" y="1027"/>
                    <a:pt x="1050" y="890"/>
                    <a:pt x="1119" y="754"/>
                  </a:cubicBezTo>
                  <a:cubicBezTo>
                    <a:pt x="1164" y="617"/>
                    <a:pt x="1233" y="480"/>
                    <a:pt x="1301" y="343"/>
                  </a:cubicBezTo>
                  <a:cubicBezTo>
                    <a:pt x="1347" y="206"/>
                    <a:pt x="1256" y="46"/>
                    <a:pt x="1119" y="0"/>
                  </a:cubicBezTo>
                  <a:close/>
                </a:path>
              </a:pathLst>
            </a:custGeom>
            <a:solidFill>
              <a:srgbClr val="A7A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38"/>
            <p:cNvSpPr/>
            <p:nvPr/>
          </p:nvSpPr>
          <p:spPr>
            <a:xfrm>
              <a:off x="6659574" y="2463523"/>
              <a:ext cx="480363" cy="435670"/>
            </a:xfrm>
            <a:custGeom>
              <a:avLst/>
              <a:gdLst/>
              <a:ahLst/>
              <a:cxnLst/>
              <a:rect l="l" t="t" r="r" b="b"/>
              <a:pathLst>
                <a:path w="17165" h="15568" extrusionOk="0">
                  <a:moveTo>
                    <a:pt x="639" y="1"/>
                  </a:moveTo>
                  <a:cubicBezTo>
                    <a:pt x="525" y="1"/>
                    <a:pt x="434" y="69"/>
                    <a:pt x="388" y="161"/>
                  </a:cubicBezTo>
                  <a:cubicBezTo>
                    <a:pt x="388" y="161"/>
                    <a:pt x="388" y="184"/>
                    <a:pt x="365" y="184"/>
                  </a:cubicBezTo>
                  <a:lnTo>
                    <a:pt x="342" y="184"/>
                  </a:lnTo>
                  <a:cubicBezTo>
                    <a:pt x="274" y="161"/>
                    <a:pt x="251" y="138"/>
                    <a:pt x="206" y="138"/>
                  </a:cubicBezTo>
                  <a:cubicBezTo>
                    <a:pt x="183" y="138"/>
                    <a:pt x="183" y="161"/>
                    <a:pt x="160" y="161"/>
                  </a:cubicBezTo>
                  <a:cubicBezTo>
                    <a:pt x="91" y="184"/>
                    <a:pt x="69" y="206"/>
                    <a:pt x="46" y="252"/>
                  </a:cubicBezTo>
                  <a:cubicBezTo>
                    <a:pt x="23" y="321"/>
                    <a:pt x="0" y="366"/>
                    <a:pt x="23" y="412"/>
                  </a:cubicBezTo>
                  <a:cubicBezTo>
                    <a:pt x="46" y="457"/>
                    <a:pt x="91" y="526"/>
                    <a:pt x="137" y="526"/>
                  </a:cubicBezTo>
                  <a:cubicBezTo>
                    <a:pt x="297" y="594"/>
                    <a:pt x="434" y="640"/>
                    <a:pt x="571" y="709"/>
                  </a:cubicBezTo>
                  <a:cubicBezTo>
                    <a:pt x="731" y="777"/>
                    <a:pt x="890" y="868"/>
                    <a:pt x="1050" y="914"/>
                  </a:cubicBezTo>
                  <a:cubicBezTo>
                    <a:pt x="1187" y="982"/>
                    <a:pt x="1347" y="1051"/>
                    <a:pt x="1507" y="1119"/>
                  </a:cubicBezTo>
                  <a:cubicBezTo>
                    <a:pt x="1666" y="1188"/>
                    <a:pt x="1826" y="1234"/>
                    <a:pt x="2009" y="1302"/>
                  </a:cubicBezTo>
                  <a:lnTo>
                    <a:pt x="1963" y="1279"/>
                  </a:lnTo>
                  <a:lnTo>
                    <a:pt x="1963" y="1279"/>
                  </a:lnTo>
                  <a:cubicBezTo>
                    <a:pt x="2237" y="1370"/>
                    <a:pt x="2557" y="1462"/>
                    <a:pt x="2967" y="1576"/>
                  </a:cubicBezTo>
                  <a:cubicBezTo>
                    <a:pt x="3241" y="1644"/>
                    <a:pt x="3561" y="1736"/>
                    <a:pt x="3880" y="1804"/>
                  </a:cubicBezTo>
                  <a:cubicBezTo>
                    <a:pt x="4520" y="1918"/>
                    <a:pt x="5204" y="2055"/>
                    <a:pt x="5889" y="2192"/>
                  </a:cubicBezTo>
                  <a:cubicBezTo>
                    <a:pt x="6414" y="2284"/>
                    <a:pt x="6962" y="2352"/>
                    <a:pt x="7487" y="2420"/>
                  </a:cubicBezTo>
                  <a:lnTo>
                    <a:pt x="7555" y="2420"/>
                  </a:lnTo>
                  <a:cubicBezTo>
                    <a:pt x="8103" y="2489"/>
                    <a:pt x="8674" y="2535"/>
                    <a:pt x="9313" y="2557"/>
                  </a:cubicBezTo>
                  <a:lnTo>
                    <a:pt x="9222" y="2557"/>
                  </a:lnTo>
                  <a:cubicBezTo>
                    <a:pt x="9564" y="2580"/>
                    <a:pt x="9906" y="2603"/>
                    <a:pt x="10249" y="2603"/>
                  </a:cubicBezTo>
                  <a:lnTo>
                    <a:pt x="10294" y="2603"/>
                  </a:lnTo>
                  <a:cubicBezTo>
                    <a:pt x="10591" y="2603"/>
                    <a:pt x="10865" y="2580"/>
                    <a:pt x="11162" y="2580"/>
                  </a:cubicBezTo>
                  <a:cubicBezTo>
                    <a:pt x="11276" y="2557"/>
                    <a:pt x="11390" y="2557"/>
                    <a:pt x="11504" y="2557"/>
                  </a:cubicBezTo>
                  <a:cubicBezTo>
                    <a:pt x="11687" y="2557"/>
                    <a:pt x="11892" y="2557"/>
                    <a:pt x="12075" y="2535"/>
                  </a:cubicBezTo>
                  <a:cubicBezTo>
                    <a:pt x="12371" y="2512"/>
                    <a:pt x="12668" y="2489"/>
                    <a:pt x="12965" y="2466"/>
                  </a:cubicBezTo>
                  <a:cubicBezTo>
                    <a:pt x="13056" y="2443"/>
                    <a:pt x="13147" y="2443"/>
                    <a:pt x="13239" y="2420"/>
                  </a:cubicBezTo>
                  <a:cubicBezTo>
                    <a:pt x="13307" y="2535"/>
                    <a:pt x="13376" y="2626"/>
                    <a:pt x="13421" y="2717"/>
                  </a:cubicBezTo>
                  <a:lnTo>
                    <a:pt x="13536" y="2900"/>
                  </a:lnTo>
                  <a:lnTo>
                    <a:pt x="13604" y="3037"/>
                  </a:lnTo>
                  <a:lnTo>
                    <a:pt x="13604" y="3060"/>
                  </a:lnTo>
                  <a:cubicBezTo>
                    <a:pt x="13718" y="3288"/>
                    <a:pt x="13832" y="3516"/>
                    <a:pt x="13946" y="3767"/>
                  </a:cubicBezTo>
                  <a:cubicBezTo>
                    <a:pt x="14038" y="4018"/>
                    <a:pt x="14129" y="4292"/>
                    <a:pt x="14197" y="4520"/>
                  </a:cubicBezTo>
                  <a:lnTo>
                    <a:pt x="14243" y="4612"/>
                  </a:lnTo>
                  <a:cubicBezTo>
                    <a:pt x="14312" y="4840"/>
                    <a:pt x="14380" y="5068"/>
                    <a:pt x="14449" y="5296"/>
                  </a:cubicBezTo>
                  <a:cubicBezTo>
                    <a:pt x="14517" y="5548"/>
                    <a:pt x="14585" y="5799"/>
                    <a:pt x="14654" y="6095"/>
                  </a:cubicBezTo>
                  <a:lnTo>
                    <a:pt x="14677" y="6141"/>
                  </a:lnTo>
                  <a:cubicBezTo>
                    <a:pt x="14700" y="6301"/>
                    <a:pt x="14722" y="6483"/>
                    <a:pt x="14768" y="6643"/>
                  </a:cubicBezTo>
                  <a:lnTo>
                    <a:pt x="14791" y="6871"/>
                  </a:lnTo>
                  <a:lnTo>
                    <a:pt x="14814" y="6940"/>
                  </a:lnTo>
                  <a:cubicBezTo>
                    <a:pt x="14859" y="7168"/>
                    <a:pt x="14882" y="7374"/>
                    <a:pt x="14928" y="7602"/>
                  </a:cubicBezTo>
                  <a:cubicBezTo>
                    <a:pt x="14951" y="7853"/>
                    <a:pt x="14996" y="8104"/>
                    <a:pt x="14996" y="8355"/>
                  </a:cubicBezTo>
                  <a:cubicBezTo>
                    <a:pt x="15019" y="8560"/>
                    <a:pt x="15019" y="8789"/>
                    <a:pt x="15019" y="9063"/>
                  </a:cubicBezTo>
                  <a:cubicBezTo>
                    <a:pt x="14996" y="9610"/>
                    <a:pt x="14928" y="10341"/>
                    <a:pt x="14722" y="11048"/>
                  </a:cubicBezTo>
                  <a:cubicBezTo>
                    <a:pt x="14654" y="11231"/>
                    <a:pt x="14563" y="11436"/>
                    <a:pt x="14471" y="11642"/>
                  </a:cubicBezTo>
                  <a:cubicBezTo>
                    <a:pt x="14403" y="11824"/>
                    <a:pt x="14289" y="12007"/>
                    <a:pt x="14197" y="12167"/>
                  </a:cubicBezTo>
                  <a:cubicBezTo>
                    <a:pt x="13969" y="12486"/>
                    <a:pt x="13718" y="12737"/>
                    <a:pt x="13467" y="12966"/>
                  </a:cubicBezTo>
                  <a:cubicBezTo>
                    <a:pt x="13376" y="13034"/>
                    <a:pt x="13262" y="13126"/>
                    <a:pt x="13102" y="13217"/>
                  </a:cubicBezTo>
                  <a:cubicBezTo>
                    <a:pt x="13011" y="13262"/>
                    <a:pt x="12896" y="13285"/>
                    <a:pt x="12782" y="13331"/>
                  </a:cubicBezTo>
                  <a:cubicBezTo>
                    <a:pt x="12577" y="13354"/>
                    <a:pt x="12394" y="13377"/>
                    <a:pt x="12212" y="13399"/>
                  </a:cubicBezTo>
                  <a:lnTo>
                    <a:pt x="11573" y="13399"/>
                  </a:lnTo>
                  <a:cubicBezTo>
                    <a:pt x="11276" y="13377"/>
                    <a:pt x="11002" y="13354"/>
                    <a:pt x="10705" y="13308"/>
                  </a:cubicBezTo>
                  <a:lnTo>
                    <a:pt x="10660" y="13285"/>
                  </a:lnTo>
                  <a:cubicBezTo>
                    <a:pt x="10523" y="13262"/>
                    <a:pt x="10386" y="13240"/>
                    <a:pt x="10272" y="13217"/>
                  </a:cubicBezTo>
                  <a:cubicBezTo>
                    <a:pt x="10157" y="13194"/>
                    <a:pt x="10043" y="13148"/>
                    <a:pt x="9929" y="13126"/>
                  </a:cubicBezTo>
                  <a:cubicBezTo>
                    <a:pt x="9792" y="13080"/>
                    <a:pt x="9678" y="13034"/>
                    <a:pt x="9564" y="12989"/>
                  </a:cubicBezTo>
                  <a:cubicBezTo>
                    <a:pt x="9450" y="12943"/>
                    <a:pt x="9336" y="12874"/>
                    <a:pt x="9222" y="12829"/>
                  </a:cubicBezTo>
                  <a:lnTo>
                    <a:pt x="9176" y="12806"/>
                  </a:lnTo>
                  <a:cubicBezTo>
                    <a:pt x="8948" y="12692"/>
                    <a:pt x="8719" y="12555"/>
                    <a:pt x="8491" y="12418"/>
                  </a:cubicBezTo>
                  <a:cubicBezTo>
                    <a:pt x="8377" y="12349"/>
                    <a:pt x="8286" y="12258"/>
                    <a:pt x="8172" y="12190"/>
                  </a:cubicBezTo>
                  <a:lnTo>
                    <a:pt x="8149" y="12167"/>
                  </a:lnTo>
                  <a:cubicBezTo>
                    <a:pt x="8080" y="12121"/>
                    <a:pt x="8012" y="12053"/>
                    <a:pt x="7943" y="12007"/>
                  </a:cubicBezTo>
                  <a:cubicBezTo>
                    <a:pt x="7875" y="11961"/>
                    <a:pt x="7806" y="11916"/>
                    <a:pt x="7738" y="11870"/>
                  </a:cubicBezTo>
                  <a:cubicBezTo>
                    <a:pt x="7532" y="11710"/>
                    <a:pt x="7327" y="11528"/>
                    <a:pt x="7122" y="11368"/>
                  </a:cubicBezTo>
                  <a:lnTo>
                    <a:pt x="6962" y="11231"/>
                  </a:lnTo>
                  <a:lnTo>
                    <a:pt x="6916" y="11185"/>
                  </a:lnTo>
                  <a:cubicBezTo>
                    <a:pt x="6802" y="11094"/>
                    <a:pt x="6688" y="11003"/>
                    <a:pt x="6597" y="10911"/>
                  </a:cubicBezTo>
                  <a:cubicBezTo>
                    <a:pt x="6460" y="10797"/>
                    <a:pt x="6346" y="10706"/>
                    <a:pt x="6209" y="10592"/>
                  </a:cubicBezTo>
                  <a:cubicBezTo>
                    <a:pt x="6049" y="10432"/>
                    <a:pt x="5889" y="10295"/>
                    <a:pt x="5706" y="10135"/>
                  </a:cubicBezTo>
                  <a:lnTo>
                    <a:pt x="5524" y="9953"/>
                  </a:lnTo>
                  <a:cubicBezTo>
                    <a:pt x="5364" y="9816"/>
                    <a:pt x="5204" y="9656"/>
                    <a:pt x="5045" y="9519"/>
                  </a:cubicBezTo>
                  <a:lnTo>
                    <a:pt x="4885" y="9359"/>
                  </a:lnTo>
                  <a:cubicBezTo>
                    <a:pt x="4679" y="9154"/>
                    <a:pt x="4497" y="8994"/>
                    <a:pt x="4360" y="8812"/>
                  </a:cubicBezTo>
                  <a:lnTo>
                    <a:pt x="4268" y="8720"/>
                  </a:lnTo>
                  <a:lnTo>
                    <a:pt x="4291" y="8766"/>
                  </a:lnTo>
                  <a:lnTo>
                    <a:pt x="4177" y="8629"/>
                  </a:lnTo>
                  <a:lnTo>
                    <a:pt x="4154" y="8606"/>
                  </a:lnTo>
                  <a:cubicBezTo>
                    <a:pt x="4154" y="8583"/>
                    <a:pt x="4154" y="8583"/>
                    <a:pt x="4131" y="8583"/>
                  </a:cubicBezTo>
                  <a:cubicBezTo>
                    <a:pt x="4086" y="8515"/>
                    <a:pt x="4017" y="8446"/>
                    <a:pt x="3949" y="8378"/>
                  </a:cubicBezTo>
                  <a:cubicBezTo>
                    <a:pt x="3903" y="8332"/>
                    <a:pt x="3858" y="8287"/>
                    <a:pt x="3812" y="8264"/>
                  </a:cubicBezTo>
                  <a:lnTo>
                    <a:pt x="3743" y="8218"/>
                  </a:lnTo>
                  <a:cubicBezTo>
                    <a:pt x="3698" y="8172"/>
                    <a:pt x="3652" y="8127"/>
                    <a:pt x="3584" y="8081"/>
                  </a:cubicBezTo>
                  <a:cubicBezTo>
                    <a:pt x="3515" y="8035"/>
                    <a:pt x="3492" y="8013"/>
                    <a:pt x="3401" y="7990"/>
                  </a:cubicBezTo>
                  <a:cubicBezTo>
                    <a:pt x="3378" y="7990"/>
                    <a:pt x="3355" y="7967"/>
                    <a:pt x="3333" y="7967"/>
                  </a:cubicBezTo>
                  <a:cubicBezTo>
                    <a:pt x="3287" y="7967"/>
                    <a:pt x="3218" y="7990"/>
                    <a:pt x="3196" y="8013"/>
                  </a:cubicBezTo>
                  <a:cubicBezTo>
                    <a:pt x="3082" y="8058"/>
                    <a:pt x="2990" y="8127"/>
                    <a:pt x="2945" y="8241"/>
                  </a:cubicBezTo>
                  <a:cubicBezTo>
                    <a:pt x="2899" y="8401"/>
                    <a:pt x="2899" y="8583"/>
                    <a:pt x="2990" y="8766"/>
                  </a:cubicBezTo>
                  <a:cubicBezTo>
                    <a:pt x="3036" y="8880"/>
                    <a:pt x="3082" y="8971"/>
                    <a:pt x="3150" y="9085"/>
                  </a:cubicBezTo>
                  <a:cubicBezTo>
                    <a:pt x="3241" y="9177"/>
                    <a:pt x="3310" y="9291"/>
                    <a:pt x="3401" y="9382"/>
                  </a:cubicBezTo>
                  <a:lnTo>
                    <a:pt x="3447" y="9451"/>
                  </a:lnTo>
                  <a:cubicBezTo>
                    <a:pt x="3538" y="9565"/>
                    <a:pt x="3652" y="9702"/>
                    <a:pt x="3743" y="9816"/>
                  </a:cubicBezTo>
                  <a:cubicBezTo>
                    <a:pt x="3835" y="9930"/>
                    <a:pt x="3926" y="10044"/>
                    <a:pt x="4017" y="10158"/>
                  </a:cubicBezTo>
                  <a:cubicBezTo>
                    <a:pt x="4063" y="10227"/>
                    <a:pt x="4109" y="10272"/>
                    <a:pt x="4177" y="10341"/>
                  </a:cubicBezTo>
                  <a:lnTo>
                    <a:pt x="4200" y="10364"/>
                  </a:lnTo>
                  <a:cubicBezTo>
                    <a:pt x="4291" y="10478"/>
                    <a:pt x="4405" y="10615"/>
                    <a:pt x="4497" y="10729"/>
                  </a:cubicBezTo>
                  <a:lnTo>
                    <a:pt x="4634" y="10934"/>
                  </a:lnTo>
                  <a:cubicBezTo>
                    <a:pt x="4679" y="11003"/>
                    <a:pt x="4725" y="11071"/>
                    <a:pt x="4793" y="11140"/>
                  </a:cubicBezTo>
                  <a:cubicBezTo>
                    <a:pt x="4885" y="11299"/>
                    <a:pt x="5022" y="11436"/>
                    <a:pt x="5159" y="11596"/>
                  </a:cubicBezTo>
                  <a:cubicBezTo>
                    <a:pt x="5227" y="11688"/>
                    <a:pt x="5296" y="11756"/>
                    <a:pt x="5364" y="11824"/>
                  </a:cubicBezTo>
                  <a:cubicBezTo>
                    <a:pt x="5433" y="11870"/>
                    <a:pt x="5478" y="11939"/>
                    <a:pt x="5547" y="11984"/>
                  </a:cubicBezTo>
                  <a:cubicBezTo>
                    <a:pt x="5592" y="12053"/>
                    <a:pt x="5638" y="12121"/>
                    <a:pt x="5706" y="12190"/>
                  </a:cubicBezTo>
                  <a:lnTo>
                    <a:pt x="5821" y="12327"/>
                  </a:lnTo>
                  <a:lnTo>
                    <a:pt x="5912" y="12441"/>
                  </a:lnTo>
                  <a:cubicBezTo>
                    <a:pt x="5980" y="12532"/>
                    <a:pt x="6072" y="12601"/>
                    <a:pt x="6140" y="12692"/>
                  </a:cubicBezTo>
                  <a:cubicBezTo>
                    <a:pt x="6368" y="12966"/>
                    <a:pt x="6597" y="13217"/>
                    <a:pt x="6802" y="13422"/>
                  </a:cubicBezTo>
                  <a:cubicBezTo>
                    <a:pt x="6985" y="13628"/>
                    <a:pt x="7213" y="13810"/>
                    <a:pt x="7418" y="13993"/>
                  </a:cubicBezTo>
                  <a:cubicBezTo>
                    <a:pt x="7555" y="14107"/>
                    <a:pt x="7692" y="14221"/>
                    <a:pt x="7852" y="14312"/>
                  </a:cubicBezTo>
                  <a:lnTo>
                    <a:pt x="8012" y="14404"/>
                  </a:lnTo>
                  <a:cubicBezTo>
                    <a:pt x="8080" y="14449"/>
                    <a:pt x="8149" y="14495"/>
                    <a:pt x="8240" y="14518"/>
                  </a:cubicBezTo>
                  <a:cubicBezTo>
                    <a:pt x="8468" y="14655"/>
                    <a:pt x="8742" y="14769"/>
                    <a:pt x="8993" y="14883"/>
                  </a:cubicBezTo>
                  <a:cubicBezTo>
                    <a:pt x="9153" y="14952"/>
                    <a:pt x="9313" y="14997"/>
                    <a:pt x="9473" y="15066"/>
                  </a:cubicBezTo>
                  <a:lnTo>
                    <a:pt x="9838" y="15225"/>
                  </a:lnTo>
                  <a:cubicBezTo>
                    <a:pt x="10249" y="15385"/>
                    <a:pt x="10568" y="15477"/>
                    <a:pt x="10865" y="15522"/>
                  </a:cubicBezTo>
                  <a:cubicBezTo>
                    <a:pt x="11002" y="15545"/>
                    <a:pt x="11162" y="15545"/>
                    <a:pt x="11299" y="15568"/>
                  </a:cubicBezTo>
                  <a:lnTo>
                    <a:pt x="12257" y="15568"/>
                  </a:lnTo>
                  <a:cubicBezTo>
                    <a:pt x="12303" y="15545"/>
                    <a:pt x="12349" y="15545"/>
                    <a:pt x="12394" y="15545"/>
                  </a:cubicBezTo>
                  <a:cubicBezTo>
                    <a:pt x="12600" y="15545"/>
                    <a:pt x="12782" y="15522"/>
                    <a:pt x="12919" y="15454"/>
                  </a:cubicBezTo>
                  <a:cubicBezTo>
                    <a:pt x="13147" y="15362"/>
                    <a:pt x="13376" y="15225"/>
                    <a:pt x="13604" y="15088"/>
                  </a:cubicBezTo>
                  <a:cubicBezTo>
                    <a:pt x="13718" y="15020"/>
                    <a:pt x="13832" y="14952"/>
                    <a:pt x="13969" y="14883"/>
                  </a:cubicBezTo>
                  <a:lnTo>
                    <a:pt x="14129" y="14792"/>
                  </a:lnTo>
                  <a:cubicBezTo>
                    <a:pt x="14334" y="14700"/>
                    <a:pt x="14517" y="14609"/>
                    <a:pt x="14700" y="14472"/>
                  </a:cubicBezTo>
                  <a:cubicBezTo>
                    <a:pt x="14951" y="14290"/>
                    <a:pt x="15179" y="14107"/>
                    <a:pt x="15407" y="13902"/>
                  </a:cubicBezTo>
                  <a:lnTo>
                    <a:pt x="15430" y="13856"/>
                  </a:lnTo>
                  <a:cubicBezTo>
                    <a:pt x="15521" y="13765"/>
                    <a:pt x="15635" y="13673"/>
                    <a:pt x="15727" y="13582"/>
                  </a:cubicBezTo>
                  <a:cubicBezTo>
                    <a:pt x="15818" y="13468"/>
                    <a:pt x="15932" y="13354"/>
                    <a:pt x="16001" y="13240"/>
                  </a:cubicBezTo>
                  <a:cubicBezTo>
                    <a:pt x="16160" y="13011"/>
                    <a:pt x="16297" y="12737"/>
                    <a:pt x="16412" y="12486"/>
                  </a:cubicBezTo>
                  <a:lnTo>
                    <a:pt x="16457" y="12395"/>
                  </a:lnTo>
                  <a:cubicBezTo>
                    <a:pt x="16617" y="12076"/>
                    <a:pt x="16731" y="11824"/>
                    <a:pt x="16800" y="11596"/>
                  </a:cubicBezTo>
                  <a:cubicBezTo>
                    <a:pt x="16868" y="11391"/>
                    <a:pt x="16914" y="11208"/>
                    <a:pt x="16959" y="11048"/>
                  </a:cubicBezTo>
                  <a:cubicBezTo>
                    <a:pt x="16982" y="10980"/>
                    <a:pt x="16982" y="10911"/>
                    <a:pt x="17005" y="10843"/>
                  </a:cubicBezTo>
                  <a:cubicBezTo>
                    <a:pt x="17028" y="10752"/>
                    <a:pt x="17051" y="10683"/>
                    <a:pt x="17073" y="10592"/>
                  </a:cubicBezTo>
                  <a:cubicBezTo>
                    <a:pt x="17096" y="10455"/>
                    <a:pt x="17119" y="10295"/>
                    <a:pt x="17119" y="10135"/>
                  </a:cubicBezTo>
                  <a:cubicBezTo>
                    <a:pt x="17142" y="9953"/>
                    <a:pt x="17142" y="9770"/>
                    <a:pt x="17142" y="9588"/>
                  </a:cubicBezTo>
                  <a:cubicBezTo>
                    <a:pt x="17165" y="9314"/>
                    <a:pt x="17142" y="8994"/>
                    <a:pt x="17096" y="8652"/>
                  </a:cubicBezTo>
                  <a:cubicBezTo>
                    <a:pt x="17073" y="8332"/>
                    <a:pt x="17028" y="8058"/>
                    <a:pt x="16959" y="7739"/>
                  </a:cubicBezTo>
                  <a:cubicBezTo>
                    <a:pt x="16936" y="7625"/>
                    <a:pt x="16914" y="7533"/>
                    <a:pt x="16891" y="7442"/>
                  </a:cubicBezTo>
                  <a:lnTo>
                    <a:pt x="16868" y="7259"/>
                  </a:lnTo>
                  <a:cubicBezTo>
                    <a:pt x="16845" y="7100"/>
                    <a:pt x="16800" y="6917"/>
                    <a:pt x="16754" y="6757"/>
                  </a:cubicBezTo>
                  <a:cubicBezTo>
                    <a:pt x="16754" y="6689"/>
                    <a:pt x="16754" y="6620"/>
                    <a:pt x="16731" y="6552"/>
                  </a:cubicBezTo>
                  <a:cubicBezTo>
                    <a:pt x="16731" y="6506"/>
                    <a:pt x="16708" y="6461"/>
                    <a:pt x="16708" y="6392"/>
                  </a:cubicBezTo>
                  <a:cubicBezTo>
                    <a:pt x="16685" y="6232"/>
                    <a:pt x="16640" y="6073"/>
                    <a:pt x="16594" y="5913"/>
                  </a:cubicBezTo>
                  <a:cubicBezTo>
                    <a:pt x="16526" y="5662"/>
                    <a:pt x="16434" y="5411"/>
                    <a:pt x="16297" y="5114"/>
                  </a:cubicBezTo>
                  <a:cubicBezTo>
                    <a:pt x="16229" y="4977"/>
                    <a:pt x="16183" y="4817"/>
                    <a:pt x="16115" y="4680"/>
                  </a:cubicBezTo>
                  <a:cubicBezTo>
                    <a:pt x="16069" y="4589"/>
                    <a:pt x="16046" y="4498"/>
                    <a:pt x="16023" y="4406"/>
                  </a:cubicBezTo>
                  <a:cubicBezTo>
                    <a:pt x="16001" y="4338"/>
                    <a:pt x="15978" y="4269"/>
                    <a:pt x="15955" y="4224"/>
                  </a:cubicBezTo>
                  <a:cubicBezTo>
                    <a:pt x="15909" y="4064"/>
                    <a:pt x="15841" y="3904"/>
                    <a:pt x="15772" y="3767"/>
                  </a:cubicBezTo>
                  <a:cubicBezTo>
                    <a:pt x="15750" y="3676"/>
                    <a:pt x="15727" y="3607"/>
                    <a:pt x="15704" y="3539"/>
                  </a:cubicBezTo>
                  <a:cubicBezTo>
                    <a:pt x="15681" y="3470"/>
                    <a:pt x="15658" y="3379"/>
                    <a:pt x="15613" y="3311"/>
                  </a:cubicBezTo>
                  <a:cubicBezTo>
                    <a:pt x="15567" y="3219"/>
                    <a:pt x="15521" y="3105"/>
                    <a:pt x="15476" y="3014"/>
                  </a:cubicBezTo>
                  <a:lnTo>
                    <a:pt x="15453" y="2945"/>
                  </a:lnTo>
                  <a:cubicBezTo>
                    <a:pt x="15384" y="2786"/>
                    <a:pt x="15316" y="2672"/>
                    <a:pt x="15247" y="2557"/>
                  </a:cubicBezTo>
                  <a:cubicBezTo>
                    <a:pt x="15202" y="2489"/>
                    <a:pt x="15133" y="2420"/>
                    <a:pt x="15088" y="2352"/>
                  </a:cubicBezTo>
                  <a:lnTo>
                    <a:pt x="15042" y="2284"/>
                  </a:lnTo>
                  <a:cubicBezTo>
                    <a:pt x="14996" y="2238"/>
                    <a:pt x="14974" y="2192"/>
                    <a:pt x="14951" y="2147"/>
                  </a:cubicBezTo>
                  <a:lnTo>
                    <a:pt x="14928" y="2101"/>
                  </a:lnTo>
                  <a:cubicBezTo>
                    <a:pt x="15042" y="2078"/>
                    <a:pt x="15156" y="2055"/>
                    <a:pt x="15270" y="2010"/>
                  </a:cubicBezTo>
                  <a:lnTo>
                    <a:pt x="15270" y="2078"/>
                  </a:lnTo>
                  <a:lnTo>
                    <a:pt x="15247" y="2147"/>
                  </a:lnTo>
                  <a:cubicBezTo>
                    <a:pt x="15247" y="2192"/>
                    <a:pt x="15247" y="2238"/>
                    <a:pt x="15247" y="2306"/>
                  </a:cubicBezTo>
                  <a:cubicBezTo>
                    <a:pt x="15247" y="2352"/>
                    <a:pt x="15270" y="2420"/>
                    <a:pt x="15339" y="2443"/>
                  </a:cubicBezTo>
                  <a:lnTo>
                    <a:pt x="15362" y="2466"/>
                  </a:lnTo>
                  <a:cubicBezTo>
                    <a:pt x="15362" y="2512"/>
                    <a:pt x="15362" y="2557"/>
                    <a:pt x="15362" y="2603"/>
                  </a:cubicBezTo>
                  <a:cubicBezTo>
                    <a:pt x="15339" y="2672"/>
                    <a:pt x="15384" y="2740"/>
                    <a:pt x="15407" y="2786"/>
                  </a:cubicBezTo>
                  <a:cubicBezTo>
                    <a:pt x="15430" y="2808"/>
                    <a:pt x="15476" y="2831"/>
                    <a:pt x="15498" y="2831"/>
                  </a:cubicBezTo>
                  <a:cubicBezTo>
                    <a:pt x="15498" y="2900"/>
                    <a:pt x="15498" y="2945"/>
                    <a:pt x="15498" y="2991"/>
                  </a:cubicBezTo>
                  <a:cubicBezTo>
                    <a:pt x="15521" y="3060"/>
                    <a:pt x="15567" y="3128"/>
                    <a:pt x="15613" y="3174"/>
                  </a:cubicBezTo>
                  <a:cubicBezTo>
                    <a:pt x="15635" y="3265"/>
                    <a:pt x="15727" y="3333"/>
                    <a:pt x="15818" y="3379"/>
                  </a:cubicBezTo>
                  <a:lnTo>
                    <a:pt x="15909" y="3379"/>
                  </a:lnTo>
                  <a:cubicBezTo>
                    <a:pt x="16023" y="3379"/>
                    <a:pt x="16160" y="3311"/>
                    <a:pt x="16183" y="3197"/>
                  </a:cubicBezTo>
                  <a:cubicBezTo>
                    <a:pt x="16229" y="3060"/>
                    <a:pt x="16229" y="2923"/>
                    <a:pt x="16229" y="2808"/>
                  </a:cubicBezTo>
                  <a:cubicBezTo>
                    <a:pt x="16252" y="2717"/>
                    <a:pt x="16252" y="2603"/>
                    <a:pt x="16275" y="2489"/>
                  </a:cubicBezTo>
                  <a:cubicBezTo>
                    <a:pt x="16275" y="2398"/>
                    <a:pt x="16275" y="2329"/>
                    <a:pt x="16275" y="2261"/>
                  </a:cubicBezTo>
                  <a:lnTo>
                    <a:pt x="16275" y="2147"/>
                  </a:lnTo>
                  <a:cubicBezTo>
                    <a:pt x="16275" y="2032"/>
                    <a:pt x="16275" y="1895"/>
                    <a:pt x="16275" y="1781"/>
                  </a:cubicBezTo>
                  <a:lnTo>
                    <a:pt x="16275" y="1462"/>
                  </a:lnTo>
                  <a:lnTo>
                    <a:pt x="16275" y="1142"/>
                  </a:lnTo>
                  <a:cubicBezTo>
                    <a:pt x="16275" y="1028"/>
                    <a:pt x="16275" y="914"/>
                    <a:pt x="16275" y="800"/>
                  </a:cubicBezTo>
                  <a:cubicBezTo>
                    <a:pt x="16275" y="754"/>
                    <a:pt x="16275" y="731"/>
                    <a:pt x="16275" y="686"/>
                  </a:cubicBezTo>
                  <a:lnTo>
                    <a:pt x="16275" y="640"/>
                  </a:lnTo>
                  <a:lnTo>
                    <a:pt x="16275" y="594"/>
                  </a:lnTo>
                  <a:cubicBezTo>
                    <a:pt x="16275" y="503"/>
                    <a:pt x="16275" y="435"/>
                    <a:pt x="16252" y="343"/>
                  </a:cubicBezTo>
                  <a:cubicBezTo>
                    <a:pt x="16252" y="275"/>
                    <a:pt x="16206" y="229"/>
                    <a:pt x="16138" y="184"/>
                  </a:cubicBezTo>
                  <a:cubicBezTo>
                    <a:pt x="16092" y="161"/>
                    <a:pt x="16046" y="138"/>
                    <a:pt x="16001" y="138"/>
                  </a:cubicBezTo>
                  <a:cubicBezTo>
                    <a:pt x="15978" y="138"/>
                    <a:pt x="15955" y="138"/>
                    <a:pt x="15932" y="161"/>
                  </a:cubicBezTo>
                  <a:cubicBezTo>
                    <a:pt x="15887" y="161"/>
                    <a:pt x="15864" y="184"/>
                    <a:pt x="15818" y="206"/>
                  </a:cubicBezTo>
                  <a:lnTo>
                    <a:pt x="15795" y="229"/>
                  </a:lnTo>
                  <a:lnTo>
                    <a:pt x="15750" y="229"/>
                  </a:lnTo>
                  <a:cubicBezTo>
                    <a:pt x="15681" y="229"/>
                    <a:pt x="15590" y="275"/>
                    <a:pt x="15567" y="343"/>
                  </a:cubicBezTo>
                  <a:lnTo>
                    <a:pt x="15544" y="343"/>
                  </a:lnTo>
                  <a:cubicBezTo>
                    <a:pt x="15476" y="343"/>
                    <a:pt x="15430" y="366"/>
                    <a:pt x="15407" y="435"/>
                  </a:cubicBezTo>
                  <a:cubicBezTo>
                    <a:pt x="15384" y="412"/>
                    <a:pt x="15362" y="412"/>
                    <a:pt x="15339" y="412"/>
                  </a:cubicBezTo>
                  <a:cubicBezTo>
                    <a:pt x="15247" y="435"/>
                    <a:pt x="15202" y="480"/>
                    <a:pt x="15202" y="549"/>
                  </a:cubicBezTo>
                  <a:cubicBezTo>
                    <a:pt x="15110" y="572"/>
                    <a:pt x="15019" y="617"/>
                    <a:pt x="14928" y="640"/>
                  </a:cubicBezTo>
                  <a:lnTo>
                    <a:pt x="14654" y="731"/>
                  </a:lnTo>
                  <a:cubicBezTo>
                    <a:pt x="14517" y="777"/>
                    <a:pt x="14357" y="823"/>
                    <a:pt x="14220" y="868"/>
                  </a:cubicBezTo>
                  <a:cubicBezTo>
                    <a:pt x="13764" y="1005"/>
                    <a:pt x="13307" y="1097"/>
                    <a:pt x="12828" y="1211"/>
                  </a:cubicBezTo>
                  <a:cubicBezTo>
                    <a:pt x="12805" y="1211"/>
                    <a:pt x="12805" y="1234"/>
                    <a:pt x="12782" y="1234"/>
                  </a:cubicBezTo>
                  <a:lnTo>
                    <a:pt x="12805" y="1234"/>
                  </a:lnTo>
                  <a:cubicBezTo>
                    <a:pt x="12326" y="1325"/>
                    <a:pt x="11915" y="1393"/>
                    <a:pt x="11527" y="1439"/>
                  </a:cubicBezTo>
                  <a:lnTo>
                    <a:pt x="11299" y="1439"/>
                  </a:lnTo>
                  <a:cubicBezTo>
                    <a:pt x="10979" y="1439"/>
                    <a:pt x="10660" y="1462"/>
                    <a:pt x="10340" y="1462"/>
                  </a:cubicBezTo>
                  <a:lnTo>
                    <a:pt x="9861" y="1462"/>
                  </a:lnTo>
                  <a:cubicBezTo>
                    <a:pt x="9610" y="1439"/>
                    <a:pt x="9381" y="1439"/>
                    <a:pt x="9153" y="1439"/>
                  </a:cubicBezTo>
                  <a:cubicBezTo>
                    <a:pt x="8948" y="1439"/>
                    <a:pt x="8765" y="1416"/>
                    <a:pt x="8582" y="1416"/>
                  </a:cubicBezTo>
                  <a:lnTo>
                    <a:pt x="8309" y="1416"/>
                  </a:lnTo>
                  <a:lnTo>
                    <a:pt x="8126" y="1393"/>
                  </a:lnTo>
                  <a:cubicBezTo>
                    <a:pt x="7806" y="1393"/>
                    <a:pt x="7487" y="1370"/>
                    <a:pt x="7190" y="1348"/>
                  </a:cubicBezTo>
                  <a:lnTo>
                    <a:pt x="7076" y="1348"/>
                  </a:lnTo>
                  <a:cubicBezTo>
                    <a:pt x="6962" y="1325"/>
                    <a:pt x="6825" y="1325"/>
                    <a:pt x="6688" y="1325"/>
                  </a:cubicBezTo>
                  <a:lnTo>
                    <a:pt x="6574" y="1302"/>
                  </a:lnTo>
                  <a:cubicBezTo>
                    <a:pt x="6460" y="1279"/>
                    <a:pt x="6346" y="1279"/>
                    <a:pt x="6231" y="1256"/>
                  </a:cubicBezTo>
                  <a:cubicBezTo>
                    <a:pt x="6140" y="1256"/>
                    <a:pt x="6049" y="1234"/>
                    <a:pt x="5958" y="1234"/>
                  </a:cubicBezTo>
                  <a:lnTo>
                    <a:pt x="5821" y="1188"/>
                  </a:lnTo>
                  <a:cubicBezTo>
                    <a:pt x="5615" y="1165"/>
                    <a:pt x="5455" y="1142"/>
                    <a:pt x="5296" y="1119"/>
                  </a:cubicBezTo>
                  <a:cubicBezTo>
                    <a:pt x="4999" y="1051"/>
                    <a:pt x="4702" y="1005"/>
                    <a:pt x="4405" y="960"/>
                  </a:cubicBezTo>
                  <a:cubicBezTo>
                    <a:pt x="4314" y="937"/>
                    <a:pt x="4223" y="914"/>
                    <a:pt x="4109" y="891"/>
                  </a:cubicBezTo>
                  <a:lnTo>
                    <a:pt x="3949" y="868"/>
                  </a:lnTo>
                  <a:cubicBezTo>
                    <a:pt x="3789" y="846"/>
                    <a:pt x="3652" y="823"/>
                    <a:pt x="3515" y="777"/>
                  </a:cubicBezTo>
                  <a:cubicBezTo>
                    <a:pt x="3264" y="731"/>
                    <a:pt x="3059" y="686"/>
                    <a:pt x="2853" y="640"/>
                  </a:cubicBezTo>
                  <a:cubicBezTo>
                    <a:pt x="2762" y="594"/>
                    <a:pt x="2671" y="572"/>
                    <a:pt x="2579" y="549"/>
                  </a:cubicBezTo>
                  <a:cubicBezTo>
                    <a:pt x="2465" y="526"/>
                    <a:pt x="2351" y="503"/>
                    <a:pt x="2237" y="457"/>
                  </a:cubicBezTo>
                  <a:cubicBezTo>
                    <a:pt x="2146" y="435"/>
                    <a:pt x="2054" y="412"/>
                    <a:pt x="1963" y="389"/>
                  </a:cubicBezTo>
                  <a:cubicBezTo>
                    <a:pt x="1826" y="343"/>
                    <a:pt x="1712" y="321"/>
                    <a:pt x="1598" y="275"/>
                  </a:cubicBezTo>
                  <a:cubicBezTo>
                    <a:pt x="1392" y="206"/>
                    <a:pt x="1187" y="161"/>
                    <a:pt x="982" y="92"/>
                  </a:cubicBezTo>
                  <a:cubicBezTo>
                    <a:pt x="913" y="69"/>
                    <a:pt x="867" y="47"/>
                    <a:pt x="799" y="24"/>
                  </a:cubicBezTo>
                  <a:lnTo>
                    <a:pt x="731" y="24"/>
                  </a:lnTo>
                  <a:cubicBezTo>
                    <a:pt x="708" y="24"/>
                    <a:pt x="685" y="24"/>
                    <a:pt x="685" y="1"/>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38"/>
            <p:cNvSpPr/>
            <p:nvPr/>
          </p:nvSpPr>
          <p:spPr>
            <a:xfrm>
              <a:off x="6743893" y="2611731"/>
              <a:ext cx="54319" cy="91595"/>
            </a:xfrm>
            <a:custGeom>
              <a:avLst/>
              <a:gdLst/>
              <a:ahLst/>
              <a:cxnLst/>
              <a:rect l="l" t="t" r="r" b="b"/>
              <a:pathLst>
                <a:path w="1941" h="3273" extrusionOk="0">
                  <a:moveTo>
                    <a:pt x="1621" y="0"/>
                  </a:moveTo>
                  <a:cubicBezTo>
                    <a:pt x="1507" y="0"/>
                    <a:pt x="1370" y="92"/>
                    <a:pt x="1347" y="229"/>
                  </a:cubicBezTo>
                  <a:cubicBezTo>
                    <a:pt x="1301" y="411"/>
                    <a:pt x="1255" y="594"/>
                    <a:pt x="1233" y="799"/>
                  </a:cubicBezTo>
                  <a:cubicBezTo>
                    <a:pt x="1210" y="1005"/>
                    <a:pt x="1164" y="1187"/>
                    <a:pt x="1118" y="1393"/>
                  </a:cubicBezTo>
                  <a:cubicBezTo>
                    <a:pt x="1027" y="1644"/>
                    <a:pt x="890" y="1895"/>
                    <a:pt x="753" y="2146"/>
                  </a:cubicBezTo>
                  <a:cubicBezTo>
                    <a:pt x="662" y="2260"/>
                    <a:pt x="571" y="2397"/>
                    <a:pt x="457" y="2511"/>
                  </a:cubicBezTo>
                  <a:cubicBezTo>
                    <a:pt x="411" y="2534"/>
                    <a:pt x="365" y="2557"/>
                    <a:pt x="342" y="2580"/>
                  </a:cubicBezTo>
                  <a:cubicBezTo>
                    <a:pt x="297" y="2625"/>
                    <a:pt x="228" y="2648"/>
                    <a:pt x="183" y="2671"/>
                  </a:cubicBezTo>
                  <a:cubicBezTo>
                    <a:pt x="46" y="2785"/>
                    <a:pt x="0" y="2991"/>
                    <a:pt x="114" y="3128"/>
                  </a:cubicBezTo>
                  <a:cubicBezTo>
                    <a:pt x="170" y="3226"/>
                    <a:pt x="270" y="3272"/>
                    <a:pt x="370" y="3272"/>
                  </a:cubicBezTo>
                  <a:cubicBezTo>
                    <a:pt x="432" y="3272"/>
                    <a:pt x="495" y="3254"/>
                    <a:pt x="548" y="3219"/>
                  </a:cubicBezTo>
                  <a:cubicBezTo>
                    <a:pt x="594" y="3196"/>
                    <a:pt x="639" y="3150"/>
                    <a:pt x="685" y="3128"/>
                  </a:cubicBezTo>
                  <a:cubicBezTo>
                    <a:pt x="753" y="3082"/>
                    <a:pt x="822" y="3036"/>
                    <a:pt x="890" y="2968"/>
                  </a:cubicBezTo>
                  <a:cubicBezTo>
                    <a:pt x="982" y="2876"/>
                    <a:pt x="1050" y="2785"/>
                    <a:pt x="1141" y="2694"/>
                  </a:cubicBezTo>
                  <a:cubicBezTo>
                    <a:pt x="1301" y="2488"/>
                    <a:pt x="1438" y="2237"/>
                    <a:pt x="1552" y="1986"/>
                  </a:cubicBezTo>
                  <a:cubicBezTo>
                    <a:pt x="1666" y="1735"/>
                    <a:pt x="1758" y="1461"/>
                    <a:pt x="1780" y="1210"/>
                  </a:cubicBezTo>
                  <a:cubicBezTo>
                    <a:pt x="1803" y="1050"/>
                    <a:pt x="1826" y="913"/>
                    <a:pt x="1826" y="777"/>
                  </a:cubicBezTo>
                  <a:cubicBezTo>
                    <a:pt x="1849" y="640"/>
                    <a:pt x="1872" y="480"/>
                    <a:pt x="1917" y="320"/>
                  </a:cubicBezTo>
                  <a:cubicBezTo>
                    <a:pt x="1940" y="183"/>
                    <a:pt x="1826" y="23"/>
                    <a:pt x="1689"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38"/>
            <p:cNvSpPr/>
            <p:nvPr/>
          </p:nvSpPr>
          <p:spPr>
            <a:xfrm>
              <a:off x="6841616" y="2567011"/>
              <a:ext cx="51129" cy="87957"/>
            </a:xfrm>
            <a:custGeom>
              <a:avLst/>
              <a:gdLst/>
              <a:ahLst/>
              <a:cxnLst/>
              <a:rect l="l" t="t" r="r" b="b"/>
              <a:pathLst>
                <a:path w="1827" h="3143" extrusionOk="0">
                  <a:moveTo>
                    <a:pt x="320" y="1"/>
                  </a:moveTo>
                  <a:cubicBezTo>
                    <a:pt x="297" y="23"/>
                    <a:pt x="274" y="23"/>
                    <a:pt x="251" y="46"/>
                  </a:cubicBezTo>
                  <a:cubicBezTo>
                    <a:pt x="229" y="46"/>
                    <a:pt x="206" y="46"/>
                    <a:pt x="183" y="69"/>
                  </a:cubicBezTo>
                  <a:cubicBezTo>
                    <a:pt x="92" y="92"/>
                    <a:pt x="0" y="206"/>
                    <a:pt x="46" y="320"/>
                  </a:cubicBezTo>
                  <a:cubicBezTo>
                    <a:pt x="114" y="412"/>
                    <a:pt x="160" y="503"/>
                    <a:pt x="183" y="617"/>
                  </a:cubicBezTo>
                  <a:cubicBezTo>
                    <a:pt x="206" y="685"/>
                    <a:pt x="229" y="754"/>
                    <a:pt x="251" y="822"/>
                  </a:cubicBezTo>
                  <a:cubicBezTo>
                    <a:pt x="320" y="1142"/>
                    <a:pt x="320" y="1484"/>
                    <a:pt x="343" y="1804"/>
                  </a:cubicBezTo>
                  <a:cubicBezTo>
                    <a:pt x="366" y="1964"/>
                    <a:pt x="366" y="2101"/>
                    <a:pt x="366" y="2260"/>
                  </a:cubicBezTo>
                  <a:cubicBezTo>
                    <a:pt x="366" y="2352"/>
                    <a:pt x="366" y="2420"/>
                    <a:pt x="388" y="2511"/>
                  </a:cubicBezTo>
                  <a:cubicBezTo>
                    <a:pt x="388" y="2648"/>
                    <a:pt x="434" y="2785"/>
                    <a:pt x="571" y="2854"/>
                  </a:cubicBezTo>
                  <a:cubicBezTo>
                    <a:pt x="619" y="2870"/>
                    <a:pt x="668" y="2886"/>
                    <a:pt x="724" y="2886"/>
                  </a:cubicBezTo>
                  <a:cubicBezTo>
                    <a:pt x="748" y="2886"/>
                    <a:pt x="772" y="2883"/>
                    <a:pt x="799" y="2877"/>
                  </a:cubicBezTo>
                  <a:cubicBezTo>
                    <a:pt x="822" y="2854"/>
                    <a:pt x="845" y="2854"/>
                    <a:pt x="868" y="2831"/>
                  </a:cubicBezTo>
                  <a:cubicBezTo>
                    <a:pt x="868" y="2854"/>
                    <a:pt x="891" y="2854"/>
                    <a:pt x="913" y="2877"/>
                  </a:cubicBezTo>
                  <a:cubicBezTo>
                    <a:pt x="982" y="2899"/>
                    <a:pt x="1050" y="2899"/>
                    <a:pt x="1096" y="2899"/>
                  </a:cubicBezTo>
                  <a:cubicBezTo>
                    <a:pt x="1119" y="2968"/>
                    <a:pt x="1164" y="3014"/>
                    <a:pt x="1210" y="3059"/>
                  </a:cubicBezTo>
                  <a:cubicBezTo>
                    <a:pt x="1256" y="3105"/>
                    <a:pt x="1324" y="3128"/>
                    <a:pt x="1415" y="3128"/>
                  </a:cubicBezTo>
                  <a:cubicBezTo>
                    <a:pt x="1444" y="3137"/>
                    <a:pt x="1480" y="3143"/>
                    <a:pt x="1519" y="3143"/>
                  </a:cubicBezTo>
                  <a:cubicBezTo>
                    <a:pt x="1575" y="3143"/>
                    <a:pt x="1636" y="3132"/>
                    <a:pt x="1689" y="3105"/>
                  </a:cubicBezTo>
                  <a:cubicBezTo>
                    <a:pt x="1804" y="3014"/>
                    <a:pt x="1826" y="2854"/>
                    <a:pt x="1758" y="2717"/>
                  </a:cubicBezTo>
                  <a:cubicBezTo>
                    <a:pt x="1712" y="2626"/>
                    <a:pt x="1689" y="2534"/>
                    <a:pt x="1667" y="2443"/>
                  </a:cubicBezTo>
                  <a:cubicBezTo>
                    <a:pt x="1644" y="2397"/>
                    <a:pt x="1621" y="2352"/>
                    <a:pt x="1598" y="2283"/>
                  </a:cubicBezTo>
                  <a:cubicBezTo>
                    <a:pt x="1552" y="2192"/>
                    <a:pt x="1507" y="2055"/>
                    <a:pt x="1370" y="2032"/>
                  </a:cubicBezTo>
                  <a:cubicBezTo>
                    <a:pt x="1347" y="1941"/>
                    <a:pt x="1324" y="1872"/>
                    <a:pt x="1301" y="1804"/>
                  </a:cubicBezTo>
                  <a:cubicBezTo>
                    <a:pt x="1256" y="1690"/>
                    <a:pt x="1210" y="1553"/>
                    <a:pt x="1164" y="1439"/>
                  </a:cubicBezTo>
                  <a:cubicBezTo>
                    <a:pt x="1142" y="1393"/>
                    <a:pt x="1119" y="1370"/>
                    <a:pt x="1096" y="1325"/>
                  </a:cubicBezTo>
                  <a:cubicBezTo>
                    <a:pt x="1073" y="1302"/>
                    <a:pt x="1027" y="1302"/>
                    <a:pt x="982" y="1279"/>
                  </a:cubicBezTo>
                  <a:cubicBezTo>
                    <a:pt x="959" y="1142"/>
                    <a:pt x="913" y="1028"/>
                    <a:pt x="845" y="891"/>
                  </a:cubicBezTo>
                  <a:cubicBezTo>
                    <a:pt x="845" y="822"/>
                    <a:pt x="822" y="731"/>
                    <a:pt x="799" y="663"/>
                  </a:cubicBezTo>
                  <a:cubicBezTo>
                    <a:pt x="776" y="548"/>
                    <a:pt x="731" y="457"/>
                    <a:pt x="685" y="366"/>
                  </a:cubicBezTo>
                  <a:cubicBezTo>
                    <a:pt x="685" y="320"/>
                    <a:pt x="662" y="275"/>
                    <a:pt x="639" y="229"/>
                  </a:cubicBezTo>
                  <a:cubicBezTo>
                    <a:pt x="617" y="183"/>
                    <a:pt x="594" y="115"/>
                    <a:pt x="548" y="69"/>
                  </a:cubicBezTo>
                  <a:cubicBezTo>
                    <a:pt x="502" y="23"/>
                    <a:pt x="457" y="1"/>
                    <a:pt x="388" y="1"/>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38"/>
            <p:cNvSpPr/>
            <p:nvPr/>
          </p:nvSpPr>
          <p:spPr>
            <a:xfrm>
              <a:off x="6840973" y="2879380"/>
              <a:ext cx="147593" cy="100466"/>
            </a:xfrm>
            <a:custGeom>
              <a:avLst/>
              <a:gdLst/>
              <a:ahLst/>
              <a:cxnLst/>
              <a:rect l="l" t="t" r="r" b="b"/>
              <a:pathLst>
                <a:path w="5274" h="3590" extrusionOk="0">
                  <a:moveTo>
                    <a:pt x="3242" y="662"/>
                  </a:moveTo>
                  <a:cubicBezTo>
                    <a:pt x="3257" y="662"/>
                    <a:pt x="3272" y="672"/>
                    <a:pt x="3287" y="679"/>
                  </a:cubicBezTo>
                  <a:lnTo>
                    <a:pt x="3287" y="679"/>
                  </a:lnTo>
                  <a:cubicBezTo>
                    <a:pt x="3272" y="673"/>
                    <a:pt x="3257" y="668"/>
                    <a:pt x="3242" y="662"/>
                  </a:cubicBezTo>
                  <a:close/>
                  <a:moveTo>
                    <a:pt x="2671" y="1073"/>
                  </a:moveTo>
                  <a:cubicBezTo>
                    <a:pt x="2694" y="1073"/>
                    <a:pt x="2740" y="1096"/>
                    <a:pt x="2762" y="1119"/>
                  </a:cubicBezTo>
                  <a:cubicBezTo>
                    <a:pt x="2717" y="1119"/>
                    <a:pt x="2694" y="1141"/>
                    <a:pt x="2648" y="1164"/>
                  </a:cubicBezTo>
                  <a:cubicBezTo>
                    <a:pt x="2648" y="1187"/>
                    <a:pt x="2625" y="1187"/>
                    <a:pt x="2625" y="1210"/>
                  </a:cubicBezTo>
                  <a:cubicBezTo>
                    <a:pt x="2625" y="1187"/>
                    <a:pt x="2625" y="1187"/>
                    <a:pt x="2625" y="1164"/>
                  </a:cubicBezTo>
                  <a:cubicBezTo>
                    <a:pt x="2648" y="1141"/>
                    <a:pt x="2648" y="1096"/>
                    <a:pt x="2671" y="1073"/>
                  </a:cubicBezTo>
                  <a:close/>
                  <a:moveTo>
                    <a:pt x="2009" y="0"/>
                  </a:moveTo>
                  <a:cubicBezTo>
                    <a:pt x="1941" y="0"/>
                    <a:pt x="1872" y="23"/>
                    <a:pt x="1849" y="69"/>
                  </a:cubicBezTo>
                  <a:cubicBezTo>
                    <a:pt x="1758" y="160"/>
                    <a:pt x="1690" y="251"/>
                    <a:pt x="1598" y="343"/>
                  </a:cubicBezTo>
                  <a:cubicBezTo>
                    <a:pt x="1575" y="388"/>
                    <a:pt x="1530" y="411"/>
                    <a:pt x="1507" y="457"/>
                  </a:cubicBezTo>
                  <a:cubicBezTo>
                    <a:pt x="1416" y="594"/>
                    <a:pt x="1302" y="708"/>
                    <a:pt x="1210" y="822"/>
                  </a:cubicBezTo>
                  <a:cubicBezTo>
                    <a:pt x="982" y="1073"/>
                    <a:pt x="754" y="1301"/>
                    <a:pt x="503" y="1507"/>
                  </a:cubicBezTo>
                  <a:cubicBezTo>
                    <a:pt x="525" y="1507"/>
                    <a:pt x="525" y="1484"/>
                    <a:pt x="548" y="1484"/>
                  </a:cubicBezTo>
                  <a:cubicBezTo>
                    <a:pt x="503" y="1530"/>
                    <a:pt x="434" y="1575"/>
                    <a:pt x="389" y="1621"/>
                  </a:cubicBezTo>
                  <a:cubicBezTo>
                    <a:pt x="320" y="1666"/>
                    <a:pt x="252" y="1712"/>
                    <a:pt x="183" y="1781"/>
                  </a:cubicBezTo>
                  <a:cubicBezTo>
                    <a:pt x="137" y="1826"/>
                    <a:pt x="69" y="1872"/>
                    <a:pt x="46" y="1940"/>
                  </a:cubicBezTo>
                  <a:cubicBezTo>
                    <a:pt x="23" y="1986"/>
                    <a:pt x="1" y="2032"/>
                    <a:pt x="1" y="2100"/>
                  </a:cubicBezTo>
                  <a:cubicBezTo>
                    <a:pt x="1" y="2169"/>
                    <a:pt x="46" y="2260"/>
                    <a:pt x="115" y="2306"/>
                  </a:cubicBezTo>
                  <a:cubicBezTo>
                    <a:pt x="171" y="2362"/>
                    <a:pt x="243" y="2403"/>
                    <a:pt x="330" y="2403"/>
                  </a:cubicBezTo>
                  <a:cubicBezTo>
                    <a:pt x="349" y="2403"/>
                    <a:pt x="368" y="2401"/>
                    <a:pt x="389" y="2397"/>
                  </a:cubicBezTo>
                  <a:cubicBezTo>
                    <a:pt x="411" y="2465"/>
                    <a:pt x="434" y="2511"/>
                    <a:pt x="503" y="2557"/>
                  </a:cubicBezTo>
                  <a:cubicBezTo>
                    <a:pt x="548" y="2602"/>
                    <a:pt x="571" y="2625"/>
                    <a:pt x="617" y="2648"/>
                  </a:cubicBezTo>
                  <a:cubicBezTo>
                    <a:pt x="640" y="2648"/>
                    <a:pt x="685" y="2671"/>
                    <a:pt x="708" y="2694"/>
                  </a:cubicBezTo>
                  <a:cubicBezTo>
                    <a:pt x="777" y="2716"/>
                    <a:pt x="845" y="2739"/>
                    <a:pt x="914" y="2762"/>
                  </a:cubicBezTo>
                  <a:cubicBezTo>
                    <a:pt x="1073" y="2831"/>
                    <a:pt x="1233" y="2899"/>
                    <a:pt x="1370" y="2968"/>
                  </a:cubicBezTo>
                  <a:cubicBezTo>
                    <a:pt x="1507" y="3013"/>
                    <a:pt x="1644" y="3104"/>
                    <a:pt x="1758" y="3196"/>
                  </a:cubicBezTo>
                  <a:cubicBezTo>
                    <a:pt x="1895" y="3264"/>
                    <a:pt x="2032" y="3333"/>
                    <a:pt x="2169" y="3378"/>
                  </a:cubicBezTo>
                  <a:cubicBezTo>
                    <a:pt x="2329" y="3447"/>
                    <a:pt x="2488" y="3515"/>
                    <a:pt x="2648" y="3561"/>
                  </a:cubicBezTo>
                  <a:cubicBezTo>
                    <a:pt x="2719" y="3579"/>
                    <a:pt x="2797" y="3589"/>
                    <a:pt x="2874" y="3589"/>
                  </a:cubicBezTo>
                  <a:cubicBezTo>
                    <a:pt x="2997" y="3589"/>
                    <a:pt x="3121" y="3562"/>
                    <a:pt x="3219" y="3492"/>
                  </a:cubicBezTo>
                  <a:cubicBezTo>
                    <a:pt x="3287" y="3447"/>
                    <a:pt x="3333" y="3378"/>
                    <a:pt x="3401" y="3310"/>
                  </a:cubicBezTo>
                  <a:cubicBezTo>
                    <a:pt x="3447" y="3241"/>
                    <a:pt x="3516" y="3196"/>
                    <a:pt x="3584" y="3127"/>
                  </a:cubicBezTo>
                  <a:cubicBezTo>
                    <a:pt x="3675" y="3013"/>
                    <a:pt x="3790" y="2899"/>
                    <a:pt x="3881" y="2808"/>
                  </a:cubicBezTo>
                  <a:cubicBezTo>
                    <a:pt x="4109" y="2579"/>
                    <a:pt x="4360" y="2374"/>
                    <a:pt x="4566" y="2146"/>
                  </a:cubicBezTo>
                  <a:cubicBezTo>
                    <a:pt x="4680" y="2032"/>
                    <a:pt x="4771" y="1918"/>
                    <a:pt x="4885" y="1803"/>
                  </a:cubicBezTo>
                  <a:cubicBezTo>
                    <a:pt x="4931" y="1758"/>
                    <a:pt x="4999" y="1689"/>
                    <a:pt x="5045" y="1644"/>
                  </a:cubicBezTo>
                  <a:cubicBezTo>
                    <a:pt x="5068" y="1621"/>
                    <a:pt x="5091" y="1598"/>
                    <a:pt x="5113" y="1575"/>
                  </a:cubicBezTo>
                  <a:cubicBezTo>
                    <a:pt x="5136" y="1552"/>
                    <a:pt x="5159" y="1530"/>
                    <a:pt x="5159" y="1507"/>
                  </a:cubicBezTo>
                  <a:cubicBezTo>
                    <a:pt x="5182" y="1484"/>
                    <a:pt x="5205" y="1461"/>
                    <a:pt x="5227" y="1415"/>
                  </a:cubicBezTo>
                  <a:cubicBezTo>
                    <a:pt x="5250" y="1370"/>
                    <a:pt x="5250" y="1324"/>
                    <a:pt x="5250" y="1256"/>
                  </a:cubicBezTo>
                  <a:cubicBezTo>
                    <a:pt x="5273" y="1164"/>
                    <a:pt x="5182" y="1027"/>
                    <a:pt x="5091" y="982"/>
                  </a:cubicBezTo>
                  <a:cubicBezTo>
                    <a:pt x="5022" y="936"/>
                    <a:pt x="4976" y="936"/>
                    <a:pt x="4908" y="936"/>
                  </a:cubicBezTo>
                  <a:lnTo>
                    <a:pt x="4223" y="936"/>
                  </a:lnTo>
                  <a:cubicBezTo>
                    <a:pt x="4063" y="913"/>
                    <a:pt x="3904" y="890"/>
                    <a:pt x="3744" y="845"/>
                  </a:cubicBezTo>
                  <a:cubicBezTo>
                    <a:pt x="3601" y="784"/>
                    <a:pt x="3459" y="741"/>
                    <a:pt x="3300" y="684"/>
                  </a:cubicBezTo>
                  <a:lnTo>
                    <a:pt x="3300" y="684"/>
                  </a:lnTo>
                  <a:cubicBezTo>
                    <a:pt x="3304" y="685"/>
                    <a:pt x="3307" y="685"/>
                    <a:pt x="3310" y="685"/>
                  </a:cubicBezTo>
                  <a:cubicBezTo>
                    <a:pt x="3265" y="662"/>
                    <a:pt x="3196" y="639"/>
                    <a:pt x="3128" y="617"/>
                  </a:cubicBezTo>
                  <a:cubicBezTo>
                    <a:pt x="2831" y="502"/>
                    <a:pt x="2534" y="411"/>
                    <a:pt x="2237" y="320"/>
                  </a:cubicBezTo>
                  <a:lnTo>
                    <a:pt x="2215" y="320"/>
                  </a:lnTo>
                  <a:cubicBezTo>
                    <a:pt x="2237" y="228"/>
                    <a:pt x="2237" y="114"/>
                    <a:pt x="2169" y="46"/>
                  </a:cubicBezTo>
                  <a:cubicBezTo>
                    <a:pt x="2123" y="0"/>
                    <a:pt x="2055" y="0"/>
                    <a:pt x="2009"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38"/>
            <p:cNvSpPr/>
            <p:nvPr/>
          </p:nvSpPr>
          <p:spPr>
            <a:xfrm>
              <a:off x="6118540" y="3003941"/>
              <a:ext cx="721173" cy="201240"/>
            </a:xfrm>
            <a:custGeom>
              <a:avLst/>
              <a:gdLst/>
              <a:ahLst/>
              <a:cxnLst/>
              <a:rect l="l" t="t" r="r" b="b"/>
              <a:pathLst>
                <a:path w="25770" h="7191" extrusionOk="0">
                  <a:moveTo>
                    <a:pt x="23168" y="0"/>
                  </a:moveTo>
                  <a:cubicBezTo>
                    <a:pt x="23122" y="0"/>
                    <a:pt x="23076" y="23"/>
                    <a:pt x="23031" y="46"/>
                  </a:cubicBezTo>
                  <a:cubicBezTo>
                    <a:pt x="22917" y="137"/>
                    <a:pt x="22780" y="251"/>
                    <a:pt x="22643" y="320"/>
                  </a:cubicBezTo>
                  <a:cubicBezTo>
                    <a:pt x="22551" y="388"/>
                    <a:pt x="22460" y="457"/>
                    <a:pt x="22369" y="502"/>
                  </a:cubicBezTo>
                  <a:lnTo>
                    <a:pt x="22232" y="594"/>
                  </a:lnTo>
                  <a:cubicBezTo>
                    <a:pt x="22095" y="685"/>
                    <a:pt x="21958" y="776"/>
                    <a:pt x="21844" y="868"/>
                  </a:cubicBezTo>
                  <a:cubicBezTo>
                    <a:pt x="21707" y="959"/>
                    <a:pt x="21593" y="1050"/>
                    <a:pt x="21456" y="1119"/>
                  </a:cubicBezTo>
                  <a:cubicBezTo>
                    <a:pt x="21205" y="1278"/>
                    <a:pt x="20931" y="1415"/>
                    <a:pt x="20634" y="1529"/>
                  </a:cubicBezTo>
                  <a:cubicBezTo>
                    <a:pt x="20315" y="1666"/>
                    <a:pt x="19995" y="1803"/>
                    <a:pt x="19630" y="1917"/>
                  </a:cubicBezTo>
                  <a:cubicBezTo>
                    <a:pt x="19493" y="1940"/>
                    <a:pt x="19356" y="1963"/>
                    <a:pt x="19219" y="2009"/>
                  </a:cubicBezTo>
                  <a:cubicBezTo>
                    <a:pt x="19128" y="2009"/>
                    <a:pt x="19036" y="2032"/>
                    <a:pt x="18945" y="2054"/>
                  </a:cubicBezTo>
                  <a:cubicBezTo>
                    <a:pt x="18877" y="2077"/>
                    <a:pt x="18808" y="2077"/>
                    <a:pt x="18740" y="2100"/>
                  </a:cubicBezTo>
                  <a:cubicBezTo>
                    <a:pt x="18511" y="2146"/>
                    <a:pt x="18283" y="2191"/>
                    <a:pt x="18032" y="2237"/>
                  </a:cubicBezTo>
                  <a:lnTo>
                    <a:pt x="17964" y="2237"/>
                  </a:lnTo>
                  <a:cubicBezTo>
                    <a:pt x="17827" y="2260"/>
                    <a:pt x="17690" y="2283"/>
                    <a:pt x="17553" y="2306"/>
                  </a:cubicBezTo>
                  <a:cubicBezTo>
                    <a:pt x="17416" y="2328"/>
                    <a:pt x="17279" y="2351"/>
                    <a:pt x="17165" y="2351"/>
                  </a:cubicBezTo>
                  <a:lnTo>
                    <a:pt x="17119" y="2351"/>
                  </a:lnTo>
                  <a:cubicBezTo>
                    <a:pt x="16891" y="2374"/>
                    <a:pt x="16640" y="2397"/>
                    <a:pt x="16411" y="2397"/>
                  </a:cubicBezTo>
                  <a:lnTo>
                    <a:pt x="16206" y="2397"/>
                  </a:lnTo>
                  <a:cubicBezTo>
                    <a:pt x="15978" y="2397"/>
                    <a:pt x="15704" y="2397"/>
                    <a:pt x="15430" y="2374"/>
                  </a:cubicBezTo>
                  <a:cubicBezTo>
                    <a:pt x="15133" y="2328"/>
                    <a:pt x="14859" y="2306"/>
                    <a:pt x="14585" y="2237"/>
                  </a:cubicBezTo>
                  <a:cubicBezTo>
                    <a:pt x="14289" y="2169"/>
                    <a:pt x="13969" y="2123"/>
                    <a:pt x="13672" y="2054"/>
                  </a:cubicBezTo>
                  <a:cubicBezTo>
                    <a:pt x="13467" y="2032"/>
                    <a:pt x="13239" y="1986"/>
                    <a:pt x="13033" y="1940"/>
                  </a:cubicBezTo>
                  <a:lnTo>
                    <a:pt x="12737" y="1872"/>
                  </a:lnTo>
                  <a:cubicBezTo>
                    <a:pt x="12417" y="1826"/>
                    <a:pt x="12097" y="1781"/>
                    <a:pt x="11778" y="1735"/>
                  </a:cubicBezTo>
                  <a:cubicBezTo>
                    <a:pt x="11527" y="1712"/>
                    <a:pt x="11276" y="1666"/>
                    <a:pt x="11002" y="1621"/>
                  </a:cubicBezTo>
                  <a:lnTo>
                    <a:pt x="10842" y="1598"/>
                  </a:lnTo>
                  <a:cubicBezTo>
                    <a:pt x="10614" y="1575"/>
                    <a:pt x="10408" y="1529"/>
                    <a:pt x="10203" y="1507"/>
                  </a:cubicBezTo>
                  <a:lnTo>
                    <a:pt x="9906" y="1484"/>
                  </a:lnTo>
                  <a:cubicBezTo>
                    <a:pt x="9587" y="1438"/>
                    <a:pt x="9267" y="1415"/>
                    <a:pt x="8970" y="1392"/>
                  </a:cubicBezTo>
                  <a:cubicBezTo>
                    <a:pt x="8811" y="1370"/>
                    <a:pt x="8628" y="1370"/>
                    <a:pt x="8468" y="1370"/>
                  </a:cubicBezTo>
                  <a:lnTo>
                    <a:pt x="7875" y="1370"/>
                  </a:lnTo>
                  <a:cubicBezTo>
                    <a:pt x="7692" y="1370"/>
                    <a:pt x="7510" y="1392"/>
                    <a:pt x="7327" y="1392"/>
                  </a:cubicBezTo>
                  <a:cubicBezTo>
                    <a:pt x="7190" y="1392"/>
                    <a:pt x="7030" y="1415"/>
                    <a:pt x="6893" y="1415"/>
                  </a:cubicBezTo>
                  <a:cubicBezTo>
                    <a:pt x="6574" y="1438"/>
                    <a:pt x="6254" y="1461"/>
                    <a:pt x="5957" y="1484"/>
                  </a:cubicBezTo>
                  <a:cubicBezTo>
                    <a:pt x="5638" y="1507"/>
                    <a:pt x="5318" y="1575"/>
                    <a:pt x="4953" y="1689"/>
                  </a:cubicBezTo>
                  <a:cubicBezTo>
                    <a:pt x="4588" y="1781"/>
                    <a:pt x="4268" y="1895"/>
                    <a:pt x="3972" y="2032"/>
                  </a:cubicBezTo>
                  <a:cubicBezTo>
                    <a:pt x="3698" y="2169"/>
                    <a:pt x="3424" y="2328"/>
                    <a:pt x="3150" y="2488"/>
                  </a:cubicBezTo>
                  <a:cubicBezTo>
                    <a:pt x="2808" y="2671"/>
                    <a:pt x="2534" y="2853"/>
                    <a:pt x="2305" y="3036"/>
                  </a:cubicBezTo>
                  <a:cubicBezTo>
                    <a:pt x="2168" y="3127"/>
                    <a:pt x="2054" y="3219"/>
                    <a:pt x="1940" y="3310"/>
                  </a:cubicBezTo>
                  <a:cubicBezTo>
                    <a:pt x="1780" y="3424"/>
                    <a:pt x="1666" y="3538"/>
                    <a:pt x="1575" y="3629"/>
                  </a:cubicBezTo>
                  <a:lnTo>
                    <a:pt x="1415" y="3789"/>
                  </a:lnTo>
                  <a:cubicBezTo>
                    <a:pt x="1210" y="3995"/>
                    <a:pt x="1004" y="4200"/>
                    <a:pt x="822" y="4451"/>
                  </a:cubicBezTo>
                  <a:cubicBezTo>
                    <a:pt x="730" y="4588"/>
                    <a:pt x="639" y="4725"/>
                    <a:pt x="525" y="4885"/>
                  </a:cubicBezTo>
                  <a:lnTo>
                    <a:pt x="479" y="4999"/>
                  </a:lnTo>
                  <a:lnTo>
                    <a:pt x="411" y="5090"/>
                  </a:lnTo>
                  <a:cubicBezTo>
                    <a:pt x="365" y="5181"/>
                    <a:pt x="320" y="5250"/>
                    <a:pt x="274" y="5318"/>
                  </a:cubicBezTo>
                  <a:cubicBezTo>
                    <a:pt x="274" y="5318"/>
                    <a:pt x="251" y="5364"/>
                    <a:pt x="251" y="5364"/>
                  </a:cubicBezTo>
                  <a:cubicBezTo>
                    <a:pt x="183" y="5478"/>
                    <a:pt x="114" y="5615"/>
                    <a:pt x="69" y="5729"/>
                  </a:cubicBezTo>
                  <a:cubicBezTo>
                    <a:pt x="46" y="5798"/>
                    <a:pt x="23" y="5866"/>
                    <a:pt x="23" y="5935"/>
                  </a:cubicBezTo>
                  <a:cubicBezTo>
                    <a:pt x="0" y="6026"/>
                    <a:pt x="23" y="6094"/>
                    <a:pt x="46" y="6163"/>
                  </a:cubicBezTo>
                  <a:cubicBezTo>
                    <a:pt x="69" y="6277"/>
                    <a:pt x="183" y="6346"/>
                    <a:pt x="365" y="6414"/>
                  </a:cubicBezTo>
                  <a:cubicBezTo>
                    <a:pt x="434" y="6437"/>
                    <a:pt x="502" y="6460"/>
                    <a:pt x="571" y="6505"/>
                  </a:cubicBezTo>
                  <a:lnTo>
                    <a:pt x="639" y="6528"/>
                  </a:lnTo>
                  <a:cubicBezTo>
                    <a:pt x="753" y="6574"/>
                    <a:pt x="867" y="6619"/>
                    <a:pt x="1004" y="6688"/>
                  </a:cubicBezTo>
                  <a:cubicBezTo>
                    <a:pt x="1141" y="6756"/>
                    <a:pt x="1233" y="6825"/>
                    <a:pt x="1324" y="6916"/>
                  </a:cubicBezTo>
                  <a:cubicBezTo>
                    <a:pt x="1370" y="6962"/>
                    <a:pt x="1392" y="6985"/>
                    <a:pt x="1438" y="7030"/>
                  </a:cubicBezTo>
                  <a:cubicBezTo>
                    <a:pt x="1507" y="7122"/>
                    <a:pt x="1621" y="7190"/>
                    <a:pt x="1712" y="7190"/>
                  </a:cubicBezTo>
                  <a:cubicBezTo>
                    <a:pt x="1758" y="7190"/>
                    <a:pt x="1803" y="7167"/>
                    <a:pt x="1849" y="7144"/>
                  </a:cubicBezTo>
                  <a:cubicBezTo>
                    <a:pt x="1963" y="7099"/>
                    <a:pt x="2032" y="6985"/>
                    <a:pt x="2077" y="6893"/>
                  </a:cubicBezTo>
                  <a:cubicBezTo>
                    <a:pt x="2100" y="6825"/>
                    <a:pt x="2123" y="6756"/>
                    <a:pt x="2146" y="6711"/>
                  </a:cubicBezTo>
                  <a:lnTo>
                    <a:pt x="2191" y="6574"/>
                  </a:lnTo>
                  <a:cubicBezTo>
                    <a:pt x="2237" y="6483"/>
                    <a:pt x="2283" y="6368"/>
                    <a:pt x="2328" y="6277"/>
                  </a:cubicBezTo>
                  <a:cubicBezTo>
                    <a:pt x="2420" y="6140"/>
                    <a:pt x="2511" y="6026"/>
                    <a:pt x="2579" y="5889"/>
                  </a:cubicBezTo>
                  <a:lnTo>
                    <a:pt x="2625" y="5843"/>
                  </a:lnTo>
                  <a:cubicBezTo>
                    <a:pt x="2739" y="5706"/>
                    <a:pt x="2830" y="5570"/>
                    <a:pt x="2945" y="5455"/>
                  </a:cubicBezTo>
                  <a:lnTo>
                    <a:pt x="3036" y="5341"/>
                  </a:lnTo>
                  <a:cubicBezTo>
                    <a:pt x="3196" y="5181"/>
                    <a:pt x="3378" y="5022"/>
                    <a:pt x="3561" y="4862"/>
                  </a:cubicBezTo>
                  <a:cubicBezTo>
                    <a:pt x="3652" y="4793"/>
                    <a:pt x="3743" y="4725"/>
                    <a:pt x="3835" y="4657"/>
                  </a:cubicBezTo>
                  <a:lnTo>
                    <a:pt x="3880" y="4611"/>
                  </a:lnTo>
                  <a:cubicBezTo>
                    <a:pt x="3972" y="4542"/>
                    <a:pt x="4086" y="4474"/>
                    <a:pt x="4177" y="4405"/>
                  </a:cubicBezTo>
                  <a:lnTo>
                    <a:pt x="4223" y="4383"/>
                  </a:lnTo>
                  <a:cubicBezTo>
                    <a:pt x="4291" y="4337"/>
                    <a:pt x="4360" y="4291"/>
                    <a:pt x="4451" y="4268"/>
                  </a:cubicBezTo>
                  <a:cubicBezTo>
                    <a:pt x="4519" y="4223"/>
                    <a:pt x="4611" y="4177"/>
                    <a:pt x="4702" y="4132"/>
                  </a:cubicBezTo>
                  <a:cubicBezTo>
                    <a:pt x="4885" y="4063"/>
                    <a:pt x="5067" y="4017"/>
                    <a:pt x="5227" y="3949"/>
                  </a:cubicBezTo>
                  <a:lnTo>
                    <a:pt x="5501" y="3880"/>
                  </a:lnTo>
                  <a:cubicBezTo>
                    <a:pt x="5775" y="3789"/>
                    <a:pt x="6072" y="3743"/>
                    <a:pt x="6323" y="3698"/>
                  </a:cubicBezTo>
                  <a:lnTo>
                    <a:pt x="6368" y="3698"/>
                  </a:lnTo>
                  <a:cubicBezTo>
                    <a:pt x="6619" y="3652"/>
                    <a:pt x="6893" y="3607"/>
                    <a:pt x="7167" y="3561"/>
                  </a:cubicBezTo>
                  <a:cubicBezTo>
                    <a:pt x="7829" y="3492"/>
                    <a:pt x="8377" y="3447"/>
                    <a:pt x="8879" y="3424"/>
                  </a:cubicBezTo>
                  <a:cubicBezTo>
                    <a:pt x="9541" y="3424"/>
                    <a:pt x="10180" y="3515"/>
                    <a:pt x="10728" y="3607"/>
                  </a:cubicBezTo>
                  <a:cubicBezTo>
                    <a:pt x="11048" y="3652"/>
                    <a:pt x="11367" y="3721"/>
                    <a:pt x="11687" y="3766"/>
                  </a:cubicBezTo>
                  <a:lnTo>
                    <a:pt x="11846" y="3789"/>
                  </a:lnTo>
                  <a:cubicBezTo>
                    <a:pt x="12097" y="3812"/>
                    <a:pt x="12371" y="3858"/>
                    <a:pt x="12622" y="3903"/>
                  </a:cubicBezTo>
                  <a:cubicBezTo>
                    <a:pt x="12874" y="3972"/>
                    <a:pt x="13125" y="3995"/>
                    <a:pt x="13376" y="4040"/>
                  </a:cubicBezTo>
                  <a:lnTo>
                    <a:pt x="13535" y="4086"/>
                  </a:lnTo>
                  <a:cubicBezTo>
                    <a:pt x="13764" y="4109"/>
                    <a:pt x="13969" y="4154"/>
                    <a:pt x="14175" y="4200"/>
                  </a:cubicBezTo>
                  <a:cubicBezTo>
                    <a:pt x="14266" y="4223"/>
                    <a:pt x="14380" y="4246"/>
                    <a:pt x="14494" y="4268"/>
                  </a:cubicBezTo>
                  <a:cubicBezTo>
                    <a:pt x="14791" y="4337"/>
                    <a:pt x="15088" y="4360"/>
                    <a:pt x="15407" y="4383"/>
                  </a:cubicBezTo>
                  <a:cubicBezTo>
                    <a:pt x="15544" y="4383"/>
                    <a:pt x="15681" y="4405"/>
                    <a:pt x="15818" y="4405"/>
                  </a:cubicBezTo>
                  <a:cubicBezTo>
                    <a:pt x="16001" y="4428"/>
                    <a:pt x="16183" y="4428"/>
                    <a:pt x="16366" y="4451"/>
                  </a:cubicBezTo>
                  <a:cubicBezTo>
                    <a:pt x="16526" y="4451"/>
                    <a:pt x="16685" y="4451"/>
                    <a:pt x="16845" y="4474"/>
                  </a:cubicBezTo>
                  <a:lnTo>
                    <a:pt x="17324" y="4474"/>
                  </a:lnTo>
                  <a:cubicBezTo>
                    <a:pt x="17507" y="4497"/>
                    <a:pt x="17690" y="4497"/>
                    <a:pt x="17872" y="4497"/>
                  </a:cubicBezTo>
                  <a:cubicBezTo>
                    <a:pt x="18055" y="4497"/>
                    <a:pt x="18260" y="4497"/>
                    <a:pt x="18443" y="4474"/>
                  </a:cubicBezTo>
                  <a:cubicBezTo>
                    <a:pt x="18603" y="4474"/>
                    <a:pt x="18762" y="4474"/>
                    <a:pt x="18922" y="4451"/>
                  </a:cubicBezTo>
                  <a:lnTo>
                    <a:pt x="19402" y="4428"/>
                  </a:lnTo>
                  <a:cubicBezTo>
                    <a:pt x="19721" y="4383"/>
                    <a:pt x="20018" y="4337"/>
                    <a:pt x="20315" y="4314"/>
                  </a:cubicBezTo>
                  <a:lnTo>
                    <a:pt x="20383" y="4291"/>
                  </a:lnTo>
                  <a:cubicBezTo>
                    <a:pt x="20703" y="4246"/>
                    <a:pt x="21045" y="4200"/>
                    <a:pt x="21365" y="4086"/>
                  </a:cubicBezTo>
                  <a:cubicBezTo>
                    <a:pt x="21456" y="4063"/>
                    <a:pt x="21524" y="4040"/>
                    <a:pt x="21593" y="4017"/>
                  </a:cubicBezTo>
                  <a:cubicBezTo>
                    <a:pt x="21661" y="3972"/>
                    <a:pt x="21730" y="3949"/>
                    <a:pt x="21798" y="3926"/>
                  </a:cubicBezTo>
                  <a:cubicBezTo>
                    <a:pt x="21958" y="3880"/>
                    <a:pt x="22118" y="3835"/>
                    <a:pt x="22278" y="3766"/>
                  </a:cubicBezTo>
                  <a:cubicBezTo>
                    <a:pt x="22460" y="3698"/>
                    <a:pt x="22643" y="3629"/>
                    <a:pt x="22825" y="3538"/>
                  </a:cubicBezTo>
                  <a:lnTo>
                    <a:pt x="22940" y="3515"/>
                  </a:lnTo>
                  <a:cubicBezTo>
                    <a:pt x="23145" y="3424"/>
                    <a:pt x="23328" y="3310"/>
                    <a:pt x="23510" y="3173"/>
                  </a:cubicBezTo>
                  <a:cubicBezTo>
                    <a:pt x="23807" y="3013"/>
                    <a:pt x="24035" y="2876"/>
                    <a:pt x="24286" y="2762"/>
                  </a:cubicBezTo>
                  <a:cubicBezTo>
                    <a:pt x="24378" y="2716"/>
                    <a:pt x="24469" y="2671"/>
                    <a:pt x="24560" y="2625"/>
                  </a:cubicBezTo>
                  <a:cubicBezTo>
                    <a:pt x="24720" y="2557"/>
                    <a:pt x="24902" y="2465"/>
                    <a:pt x="25062" y="2374"/>
                  </a:cubicBezTo>
                  <a:cubicBezTo>
                    <a:pt x="25176" y="2306"/>
                    <a:pt x="25313" y="2214"/>
                    <a:pt x="25450" y="2077"/>
                  </a:cubicBezTo>
                  <a:cubicBezTo>
                    <a:pt x="25496" y="2032"/>
                    <a:pt x="25564" y="1963"/>
                    <a:pt x="25610" y="1917"/>
                  </a:cubicBezTo>
                  <a:lnTo>
                    <a:pt x="25656" y="1872"/>
                  </a:lnTo>
                  <a:cubicBezTo>
                    <a:pt x="25701" y="1803"/>
                    <a:pt x="25747" y="1735"/>
                    <a:pt x="25747" y="1666"/>
                  </a:cubicBezTo>
                  <a:cubicBezTo>
                    <a:pt x="25770" y="1529"/>
                    <a:pt x="25701" y="1392"/>
                    <a:pt x="25564" y="1301"/>
                  </a:cubicBezTo>
                  <a:cubicBezTo>
                    <a:pt x="25496" y="1256"/>
                    <a:pt x="25405" y="1233"/>
                    <a:pt x="25313" y="1187"/>
                  </a:cubicBezTo>
                  <a:cubicBezTo>
                    <a:pt x="25222" y="1164"/>
                    <a:pt x="25154" y="1141"/>
                    <a:pt x="25085" y="1119"/>
                  </a:cubicBezTo>
                  <a:cubicBezTo>
                    <a:pt x="25039" y="1096"/>
                    <a:pt x="24971" y="1073"/>
                    <a:pt x="24925" y="1027"/>
                  </a:cubicBezTo>
                  <a:lnTo>
                    <a:pt x="24880" y="1004"/>
                  </a:lnTo>
                  <a:cubicBezTo>
                    <a:pt x="24811" y="982"/>
                    <a:pt x="24743" y="959"/>
                    <a:pt x="24674" y="913"/>
                  </a:cubicBezTo>
                  <a:cubicBezTo>
                    <a:pt x="24583" y="890"/>
                    <a:pt x="24492" y="845"/>
                    <a:pt x="24400" y="799"/>
                  </a:cubicBezTo>
                  <a:cubicBezTo>
                    <a:pt x="24286" y="731"/>
                    <a:pt x="24172" y="662"/>
                    <a:pt x="24058" y="594"/>
                  </a:cubicBezTo>
                  <a:lnTo>
                    <a:pt x="23921" y="548"/>
                  </a:lnTo>
                  <a:lnTo>
                    <a:pt x="23807" y="479"/>
                  </a:lnTo>
                  <a:cubicBezTo>
                    <a:pt x="23761" y="434"/>
                    <a:pt x="23716" y="411"/>
                    <a:pt x="23670" y="388"/>
                  </a:cubicBezTo>
                  <a:cubicBezTo>
                    <a:pt x="23579" y="343"/>
                    <a:pt x="23510" y="297"/>
                    <a:pt x="23419" y="297"/>
                  </a:cubicBezTo>
                  <a:cubicBezTo>
                    <a:pt x="23419" y="228"/>
                    <a:pt x="23396" y="137"/>
                    <a:pt x="23350" y="91"/>
                  </a:cubicBezTo>
                  <a:cubicBezTo>
                    <a:pt x="23305" y="23"/>
                    <a:pt x="23259" y="0"/>
                    <a:pt x="23168"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38"/>
            <p:cNvSpPr/>
            <p:nvPr/>
          </p:nvSpPr>
          <p:spPr>
            <a:xfrm>
              <a:off x="6531179" y="2778438"/>
              <a:ext cx="236361" cy="254104"/>
            </a:xfrm>
            <a:custGeom>
              <a:avLst/>
              <a:gdLst/>
              <a:ahLst/>
              <a:cxnLst/>
              <a:rect l="l" t="t" r="r" b="b"/>
              <a:pathLst>
                <a:path w="8446" h="9080" extrusionOk="0">
                  <a:moveTo>
                    <a:pt x="1507" y="2991"/>
                  </a:moveTo>
                  <a:cubicBezTo>
                    <a:pt x="1530" y="2991"/>
                    <a:pt x="1530" y="2991"/>
                    <a:pt x="1530" y="3014"/>
                  </a:cubicBezTo>
                  <a:cubicBezTo>
                    <a:pt x="1530" y="3014"/>
                    <a:pt x="1530" y="2991"/>
                    <a:pt x="1530" y="2991"/>
                  </a:cubicBezTo>
                  <a:close/>
                  <a:moveTo>
                    <a:pt x="1530" y="3014"/>
                  </a:moveTo>
                  <a:lnTo>
                    <a:pt x="1552" y="3037"/>
                  </a:lnTo>
                  <a:cubicBezTo>
                    <a:pt x="1552" y="3037"/>
                    <a:pt x="1552" y="3037"/>
                    <a:pt x="1552" y="3014"/>
                  </a:cubicBezTo>
                  <a:close/>
                  <a:moveTo>
                    <a:pt x="5798" y="6255"/>
                  </a:moveTo>
                  <a:lnTo>
                    <a:pt x="5798" y="6255"/>
                  </a:lnTo>
                  <a:cubicBezTo>
                    <a:pt x="5804" y="6261"/>
                    <a:pt x="5810" y="6265"/>
                    <a:pt x="5816" y="6269"/>
                  </a:cubicBezTo>
                  <a:lnTo>
                    <a:pt x="5816" y="6269"/>
                  </a:lnTo>
                  <a:cubicBezTo>
                    <a:pt x="5810" y="6264"/>
                    <a:pt x="5804" y="6260"/>
                    <a:pt x="5798" y="6255"/>
                  </a:cubicBezTo>
                  <a:close/>
                  <a:moveTo>
                    <a:pt x="5816" y="6269"/>
                  </a:moveTo>
                  <a:cubicBezTo>
                    <a:pt x="5824" y="6276"/>
                    <a:pt x="5833" y="6283"/>
                    <a:pt x="5841" y="6290"/>
                  </a:cubicBezTo>
                  <a:lnTo>
                    <a:pt x="5841" y="6290"/>
                  </a:lnTo>
                  <a:cubicBezTo>
                    <a:pt x="5837" y="6281"/>
                    <a:pt x="5827" y="6277"/>
                    <a:pt x="5816" y="6269"/>
                  </a:cubicBezTo>
                  <a:close/>
                  <a:moveTo>
                    <a:pt x="114" y="1"/>
                  </a:moveTo>
                  <a:cubicBezTo>
                    <a:pt x="23" y="46"/>
                    <a:pt x="0" y="161"/>
                    <a:pt x="46" y="252"/>
                  </a:cubicBezTo>
                  <a:cubicBezTo>
                    <a:pt x="137" y="503"/>
                    <a:pt x="251" y="731"/>
                    <a:pt x="343" y="982"/>
                  </a:cubicBezTo>
                  <a:cubicBezTo>
                    <a:pt x="457" y="1211"/>
                    <a:pt x="571" y="1462"/>
                    <a:pt x="685" y="1690"/>
                  </a:cubicBezTo>
                  <a:cubicBezTo>
                    <a:pt x="959" y="2146"/>
                    <a:pt x="1233" y="2580"/>
                    <a:pt x="1530" y="2991"/>
                  </a:cubicBezTo>
                  <a:lnTo>
                    <a:pt x="1552" y="3014"/>
                  </a:lnTo>
                  <a:cubicBezTo>
                    <a:pt x="1575" y="3082"/>
                    <a:pt x="1621" y="3128"/>
                    <a:pt x="1666" y="3196"/>
                  </a:cubicBezTo>
                  <a:cubicBezTo>
                    <a:pt x="1666" y="3196"/>
                    <a:pt x="1666" y="3196"/>
                    <a:pt x="1644" y="3174"/>
                  </a:cubicBezTo>
                  <a:lnTo>
                    <a:pt x="1644" y="3174"/>
                  </a:lnTo>
                  <a:cubicBezTo>
                    <a:pt x="2032" y="3721"/>
                    <a:pt x="2443" y="4224"/>
                    <a:pt x="2853" y="4703"/>
                  </a:cubicBezTo>
                  <a:cubicBezTo>
                    <a:pt x="3082" y="4954"/>
                    <a:pt x="3287" y="5182"/>
                    <a:pt x="3515" y="5410"/>
                  </a:cubicBezTo>
                  <a:cubicBezTo>
                    <a:pt x="3744" y="5661"/>
                    <a:pt x="3972" y="5913"/>
                    <a:pt x="4223" y="6141"/>
                  </a:cubicBezTo>
                  <a:cubicBezTo>
                    <a:pt x="4451" y="6369"/>
                    <a:pt x="4679" y="6597"/>
                    <a:pt x="4930" y="6826"/>
                  </a:cubicBezTo>
                  <a:cubicBezTo>
                    <a:pt x="5182" y="7077"/>
                    <a:pt x="5455" y="7305"/>
                    <a:pt x="5752" y="7533"/>
                  </a:cubicBezTo>
                  <a:cubicBezTo>
                    <a:pt x="5889" y="7647"/>
                    <a:pt x="6026" y="7739"/>
                    <a:pt x="6163" y="7830"/>
                  </a:cubicBezTo>
                  <a:cubicBezTo>
                    <a:pt x="6300" y="7944"/>
                    <a:pt x="6437" y="8035"/>
                    <a:pt x="6574" y="8127"/>
                  </a:cubicBezTo>
                  <a:cubicBezTo>
                    <a:pt x="6871" y="8332"/>
                    <a:pt x="7167" y="8537"/>
                    <a:pt x="7464" y="8720"/>
                  </a:cubicBezTo>
                  <a:cubicBezTo>
                    <a:pt x="7555" y="8789"/>
                    <a:pt x="7624" y="8834"/>
                    <a:pt x="7715" y="8880"/>
                  </a:cubicBezTo>
                  <a:cubicBezTo>
                    <a:pt x="7806" y="8948"/>
                    <a:pt x="7921" y="9040"/>
                    <a:pt x="8058" y="9062"/>
                  </a:cubicBezTo>
                  <a:cubicBezTo>
                    <a:pt x="8087" y="9074"/>
                    <a:pt x="8118" y="9080"/>
                    <a:pt x="8149" y="9080"/>
                  </a:cubicBezTo>
                  <a:cubicBezTo>
                    <a:pt x="8238" y="9080"/>
                    <a:pt x="8326" y="9033"/>
                    <a:pt x="8377" y="8948"/>
                  </a:cubicBezTo>
                  <a:cubicBezTo>
                    <a:pt x="8446" y="8857"/>
                    <a:pt x="8423" y="8720"/>
                    <a:pt x="8331" y="8629"/>
                  </a:cubicBezTo>
                  <a:cubicBezTo>
                    <a:pt x="8331" y="8606"/>
                    <a:pt x="8331" y="8606"/>
                    <a:pt x="8309" y="8583"/>
                  </a:cubicBezTo>
                  <a:cubicBezTo>
                    <a:pt x="8331" y="8583"/>
                    <a:pt x="8354" y="8560"/>
                    <a:pt x="8354" y="8537"/>
                  </a:cubicBezTo>
                  <a:cubicBezTo>
                    <a:pt x="8400" y="8492"/>
                    <a:pt x="8400" y="8423"/>
                    <a:pt x="8377" y="8355"/>
                  </a:cubicBezTo>
                  <a:cubicBezTo>
                    <a:pt x="8354" y="8332"/>
                    <a:pt x="8331" y="8309"/>
                    <a:pt x="8309" y="8286"/>
                  </a:cubicBezTo>
                  <a:cubicBezTo>
                    <a:pt x="8286" y="8264"/>
                    <a:pt x="8263" y="8241"/>
                    <a:pt x="8240" y="8218"/>
                  </a:cubicBezTo>
                  <a:cubicBezTo>
                    <a:pt x="8195" y="8195"/>
                    <a:pt x="8149" y="8149"/>
                    <a:pt x="8126" y="8127"/>
                  </a:cubicBezTo>
                  <a:cubicBezTo>
                    <a:pt x="8035" y="8081"/>
                    <a:pt x="7966" y="8013"/>
                    <a:pt x="7898" y="7967"/>
                  </a:cubicBezTo>
                  <a:cubicBezTo>
                    <a:pt x="7761" y="7853"/>
                    <a:pt x="7624" y="7739"/>
                    <a:pt x="7487" y="7624"/>
                  </a:cubicBezTo>
                  <a:cubicBezTo>
                    <a:pt x="7190" y="7396"/>
                    <a:pt x="6893" y="7168"/>
                    <a:pt x="6620" y="6940"/>
                  </a:cubicBezTo>
                  <a:cubicBezTo>
                    <a:pt x="6528" y="6848"/>
                    <a:pt x="6437" y="6780"/>
                    <a:pt x="6346" y="6711"/>
                  </a:cubicBezTo>
                  <a:lnTo>
                    <a:pt x="6346" y="6711"/>
                  </a:lnTo>
                  <a:lnTo>
                    <a:pt x="6391" y="6734"/>
                  </a:lnTo>
                  <a:cubicBezTo>
                    <a:pt x="6300" y="6666"/>
                    <a:pt x="6209" y="6597"/>
                    <a:pt x="6117" y="6529"/>
                  </a:cubicBezTo>
                  <a:cubicBezTo>
                    <a:pt x="6038" y="6449"/>
                    <a:pt x="5940" y="6369"/>
                    <a:pt x="5841" y="6290"/>
                  </a:cubicBezTo>
                  <a:lnTo>
                    <a:pt x="5841" y="6290"/>
                  </a:lnTo>
                  <a:cubicBezTo>
                    <a:pt x="5843" y="6293"/>
                    <a:pt x="5844" y="6296"/>
                    <a:pt x="5844" y="6301"/>
                  </a:cubicBezTo>
                  <a:cubicBezTo>
                    <a:pt x="5615" y="6072"/>
                    <a:pt x="5364" y="5867"/>
                    <a:pt x="5136" y="5639"/>
                  </a:cubicBezTo>
                  <a:cubicBezTo>
                    <a:pt x="4908" y="5410"/>
                    <a:pt x="4679" y="5159"/>
                    <a:pt x="4428" y="4931"/>
                  </a:cubicBezTo>
                  <a:cubicBezTo>
                    <a:pt x="3995" y="4475"/>
                    <a:pt x="3538" y="4018"/>
                    <a:pt x="3104" y="3539"/>
                  </a:cubicBezTo>
                  <a:cubicBezTo>
                    <a:pt x="2990" y="3402"/>
                    <a:pt x="2876" y="3265"/>
                    <a:pt x="2762" y="3128"/>
                  </a:cubicBezTo>
                  <a:cubicBezTo>
                    <a:pt x="2625" y="2968"/>
                    <a:pt x="2488" y="2808"/>
                    <a:pt x="2374" y="2671"/>
                  </a:cubicBezTo>
                  <a:cubicBezTo>
                    <a:pt x="2237" y="2512"/>
                    <a:pt x="2123" y="2352"/>
                    <a:pt x="2009" y="2215"/>
                  </a:cubicBezTo>
                  <a:cubicBezTo>
                    <a:pt x="1895" y="2055"/>
                    <a:pt x="1781" y="1918"/>
                    <a:pt x="1666" y="1758"/>
                  </a:cubicBezTo>
                  <a:cubicBezTo>
                    <a:pt x="1530" y="1553"/>
                    <a:pt x="1370" y="1325"/>
                    <a:pt x="1233" y="1119"/>
                  </a:cubicBezTo>
                  <a:cubicBezTo>
                    <a:pt x="1096" y="868"/>
                    <a:pt x="936" y="640"/>
                    <a:pt x="799" y="412"/>
                  </a:cubicBezTo>
                  <a:cubicBezTo>
                    <a:pt x="766" y="345"/>
                    <a:pt x="696" y="302"/>
                    <a:pt x="625" y="302"/>
                  </a:cubicBezTo>
                  <a:cubicBezTo>
                    <a:pt x="599" y="302"/>
                    <a:pt x="572" y="308"/>
                    <a:pt x="548" y="320"/>
                  </a:cubicBezTo>
                  <a:cubicBezTo>
                    <a:pt x="525" y="343"/>
                    <a:pt x="502" y="343"/>
                    <a:pt x="502" y="366"/>
                  </a:cubicBezTo>
                  <a:cubicBezTo>
                    <a:pt x="457" y="275"/>
                    <a:pt x="411" y="183"/>
                    <a:pt x="365" y="92"/>
                  </a:cubicBezTo>
                  <a:cubicBezTo>
                    <a:pt x="343" y="24"/>
                    <a:pt x="274" y="1"/>
                    <a:pt x="206" y="1"/>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38"/>
            <p:cNvSpPr/>
            <p:nvPr/>
          </p:nvSpPr>
          <p:spPr>
            <a:xfrm>
              <a:off x="6172831" y="2770770"/>
              <a:ext cx="373712" cy="57369"/>
            </a:xfrm>
            <a:custGeom>
              <a:avLst/>
              <a:gdLst/>
              <a:ahLst/>
              <a:cxnLst/>
              <a:rect l="l" t="t" r="r" b="b"/>
              <a:pathLst>
                <a:path w="13354" h="2050" extrusionOk="0">
                  <a:moveTo>
                    <a:pt x="548" y="1"/>
                  </a:moveTo>
                  <a:cubicBezTo>
                    <a:pt x="480" y="1"/>
                    <a:pt x="388" y="24"/>
                    <a:pt x="343" y="69"/>
                  </a:cubicBezTo>
                  <a:cubicBezTo>
                    <a:pt x="343" y="92"/>
                    <a:pt x="343" y="92"/>
                    <a:pt x="343" y="92"/>
                  </a:cubicBezTo>
                  <a:cubicBezTo>
                    <a:pt x="310" y="76"/>
                    <a:pt x="275" y="68"/>
                    <a:pt x="240" y="68"/>
                  </a:cubicBezTo>
                  <a:cubicBezTo>
                    <a:pt x="176" y="68"/>
                    <a:pt x="113" y="94"/>
                    <a:pt x="69" y="138"/>
                  </a:cubicBezTo>
                  <a:cubicBezTo>
                    <a:pt x="0" y="229"/>
                    <a:pt x="0" y="389"/>
                    <a:pt x="92" y="457"/>
                  </a:cubicBezTo>
                  <a:cubicBezTo>
                    <a:pt x="274" y="594"/>
                    <a:pt x="434" y="754"/>
                    <a:pt x="594" y="891"/>
                  </a:cubicBezTo>
                  <a:cubicBezTo>
                    <a:pt x="822" y="1051"/>
                    <a:pt x="1073" y="1188"/>
                    <a:pt x="1324" y="1302"/>
                  </a:cubicBezTo>
                  <a:cubicBezTo>
                    <a:pt x="1575" y="1416"/>
                    <a:pt x="1849" y="1507"/>
                    <a:pt x="2123" y="1530"/>
                  </a:cubicBezTo>
                  <a:lnTo>
                    <a:pt x="2557" y="1530"/>
                  </a:lnTo>
                  <a:cubicBezTo>
                    <a:pt x="2671" y="1507"/>
                    <a:pt x="2785" y="1462"/>
                    <a:pt x="2899" y="1439"/>
                  </a:cubicBezTo>
                  <a:cubicBezTo>
                    <a:pt x="2960" y="1439"/>
                    <a:pt x="3021" y="1429"/>
                    <a:pt x="3082" y="1429"/>
                  </a:cubicBezTo>
                  <a:cubicBezTo>
                    <a:pt x="3112" y="1429"/>
                    <a:pt x="3143" y="1431"/>
                    <a:pt x="3173" y="1439"/>
                  </a:cubicBezTo>
                  <a:cubicBezTo>
                    <a:pt x="3493" y="1462"/>
                    <a:pt x="3812" y="1530"/>
                    <a:pt x="4109" y="1576"/>
                  </a:cubicBezTo>
                  <a:cubicBezTo>
                    <a:pt x="4269" y="1622"/>
                    <a:pt x="4428" y="1644"/>
                    <a:pt x="4588" y="1667"/>
                  </a:cubicBezTo>
                  <a:cubicBezTo>
                    <a:pt x="4748" y="1690"/>
                    <a:pt x="4930" y="1713"/>
                    <a:pt x="5090" y="1736"/>
                  </a:cubicBezTo>
                  <a:cubicBezTo>
                    <a:pt x="5729" y="1827"/>
                    <a:pt x="6391" y="1918"/>
                    <a:pt x="7053" y="1964"/>
                  </a:cubicBezTo>
                  <a:cubicBezTo>
                    <a:pt x="7304" y="1987"/>
                    <a:pt x="7533" y="1987"/>
                    <a:pt x="7784" y="2010"/>
                  </a:cubicBezTo>
                  <a:lnTo>
                    <a:pt x="7761" y="2010"/>
                  </a:lnTo>
                  <a:cubicBezTo>
                    <a:pt x="7943" y="2032"/>
                    <a:pt x="8149" y="2032"/>
                    <a:pt x="8331" y="2032"/>
                  </a:cubicBezTo>
                  <a:cubicBezTo>
                    <a:pt x="8411" y="2044"/>
                    <a:pt x="8497" y="2049"/>
                    <a:pt x="8583" y="2049"/>
                  </a:cubicBezTo>
                  <a:cubicBezTo>
                    <a:pt x="8668" y="2049"/>
                    <a:pt x="8754" y="2044"/>
                    <a:pt x="8834" y="2032"/>
                  </a:cubicBezTo>
                  <a:cubicBezTo>
                    <a:pt x="8925" y="2032"/>
                    <a:pt x="9026" y="2043"/>
                    <a:pt x="9124" y="2043"/>
                  </a:cubicBezTo>
                  <a:cubicBezTo>
                    <a:pt x="9173" y="2043"/>
                    <a:pt x="9222" y="2040"/>
                    <a:pt x="9267" y="2032"/>
                  </a:cubicBezTo>
                  <a:lnTo>
                    <a:pt x="9724" y="2032"/>
                  </a:lnTo>
                  <a:cubicBezTo>
                    <a:pt x="9884" y="2010"/>
                    <a:pt x="10043" y="2010"/>
                    <a:pt x="10203" y="1987"/>
                  </a:cubicBezTo>
                  <a:cubicBezTo>
                    <a:pt x="10340" y="1987"/>
                    <a:pt x="10477" y="1987"/>
                    <a:pt x="10591" y="1964"/>
                  </a:cubicBezTo>
                  <a:cubicBezTo>
                    <a:pt x="10751" y="1964"/>
                    <a:pt x="10911" y="1941"/>
                    <a:pt x="11071" y="1918"/>
                  </a:cubicBezTo>
                  <a:cubicBezTo>
                    <a:pt x="11230" y="1895"/>
                    <a:pt x="11390" y="1850"/>
                    <a:pt x="11527" y="1827"/>
                  </a:cubicBezTo>
                  <a:cubicBezTo>
                    <a:pt x="11847" y="1781"/>
                    <a:pt x="12143" y="1713"/>
                    <a:pt x="12463" y="1622"/>
                  </a:cubicBezTo>
                  <a:cubicBezTo>
                    <a:pt x="12600" y="1599"/>
                    <a:pt x="12737" y="1553"/>
                    <a:pt x="12874" y="1507"/>
                  </a:cubicBezTo>
                  <a:cubicBezTo>
                    <a:pt x="12919" y="1485"/>
                    <a:pt x="12988" y="1462"/>
                    <a:pt x="13033" y="1439"/>
                  </a:cubicBezTo>
                  <a:cubicBezTo>
                    <a:pt x="13170" y="1393"/>
                    <a:pt x="13307" y="1325"/>
                    <a:pt x="13330" y="1165"/>
                  </a:cubicBezTo>
                  <a:cubicBezTo>
                    <a:pt x="13353" y="1074"/>
                    <a:pt x="13330" y="1005"/>
                    <a:pt x="13285" y="937"/>
                  </a:cubicBezTo>
                  <a:cubicBezTo>
                    <a:pt x="13239" y="845"/>
                    <a:pt x="13148" y="823"/>
                    <a:pt x="13056" y="800"/>
                  </a:cubicBezTo>
                  <a:cubicBezTo>
                    <a:pt x="13079" y="754"/>
                    <a:pt x="13079" y="709"/>
                    <a:pt x="13056" y="663"/>
                  </a:cubicBezTo>
                  <a:cubicBezTo>
                    <a:pt x="13033" y="594"/>
                    <a:pt x="12988" y="572"/>
                    <a:pt x="12942" y="526"/>
                  </a:cubicBezTo>
                  <a:cubicBezTo>
                    <a:pt x="12919" y="503"/>
                    <a:pt x="12874" y="480"/>
                    <a:pt x="12828" y="457"/>
                  </a:cubicBezTo>
                  <a:cubicBezTo>
                    <a:pt x="12760" y="457"/>
                    <a:pt x="12691" y="457"/>
                    <a:pt x="12623" y="480"/>
                  </a:cubicBezTo>
                  <a:cubicBezTo>
                    <a:pt x="12577" y="480"/>
                    <a:pt x="12508" y="480"/>
                    <a:pt x="12463" y="503"/>
                  </a:cubicBezTo>
                  <a:cubicBezTo>
                    <a:pt x="12394" y="503"/>
                    <a:pt x="12303" y="503"/>
                    <a:pt x="12235" y="526"/>
                  </a:cubicBezTo>
                  <a:cubicBezTo>
                    <a:pt x="12029" y="549"/>
                    <a:pt x="11847" y="572"/>
                    <a:pt x="11664" y="617"/>
                  </a:cubicBezTo>
                  <a:cubicBezTo>
                    <a:pt x="11322" y="663"/>
                    <a:pt x="10979" y="686"/>
                    <a:pt x="10660" y="709"/>
                  </a:cubicBezTo>
                  <a:cubicBezTo>
                    <a:pt x="9929" y="777"/>
                    <a:pt x="9222" y="823"/>
                    <a:pt x="8491" y="823"/>
                  </a:cubicBezTo>
                  <a:lnTo>
                    <a:pt x="6916" y="823"/>
                  </a:lnTo>
                  <a:cubicBezTo>
                    <a:pt x="6848" y="845"/>
                    <a:pt x="6779" y="868"/>
                    <a:pt x="6734" y="937"/>
                  </a:cubicBezTo>
                  <a:cubicBezTo>
                    <a:pt x="6551" y="937"/>
                    <a:pt x="6346" y="914"/>
                    <a:pt x="6163" y="914"/>
                  </a:cubicBezTo>
                  <a:cubicBezTo>
                    <a:pt x="6072" y="891"/>
                    <a:pt x="5958" y="891"/>
                    <a:pt x="5866" y="868"/>
                  </a:cubicBezTo>
                  <a:cubicBezTo>
                    <a:pt x="5524" y="845"/>
                    <a:pt x="5159" y="800"/>
                    <a:pt x="4816" y="731"/>
                  </a:cubicBezTo>
                  <a:cubicBezTo>
                    <a:pt x="4657" y="709"/>
                    <a:pt x="4474" y="686"/>
                    <a:pt x="4314" y="663"/>
                  </a:cubicBezTo>
                  <a:cubicBezTo>
                    <a:pt x="4154" y="640"/>
                    <a:pt x="3995" y="617"/>
                    <a:pt x="3835" y="594"/>
                  </a:cubicBezTo>
                  <a:cubicBezTo>
                    <a:pt x="3812" y="572"/>
                    <a:pt x="3789" y="572"/>
                    <a:pt x="3766" y="572"/>
                  </a:cubicBezTo>
                  <a:cubicBezTo>
                    <a:pt x="3744" y="572"/>
                    <a:pt x="3698" y="594"/>
                    <a:pt x="3652" y="617"/>
                  </a:cubicBezTo>
                  <a:cubicBezTo>
                    <a:pt x="3584" y="594"/>
                    <a:pt x="3515" y="572"/>
                    <a:pt x="3424" y="549"/>
                  </a:cubicBezTo>
                  <a:cubicBezTo>
                    <a:pt x="3401" y="541"/>
                    <a:pt x="3376" y="539"/>
                    <a:pt x="3350" y="539"/>
                  </a:cubicBezTo>
                  <a:cubicBezTo>
                    <a:pt x="3297" y="539"/>
                    <a:pt x="3241" y="549"/>
                    <a:pt x="3196" y="549"/>
                  </a:cubicBezTo>
                  <a:cubicBezTo>
                    <a:pt x="3127" y="572"/>
                    <a:pt x="3059" y="594"/>
                    <a:pt x="2990" y="594"/>
                  </a:cubicBezTo>
                  <a:cubicBezTo>
                    <a:pt x="2762" y="640"/>
                    <a:pt x="2511" y="640"/>
                    <a:pt x="2283" y="640"/>
                  </a:cubicBezTo>
                  <a:cubicBezTo>
                    <a:pt x="2123" y="617"/>
                    <a:pt x="1963" y="594"/>
                    <a:pt x="1803" y="572"/>
                  </a:cubicBezTo>
                  <a:cubicBezTo>
                    <a:pt x="1666" y="549"/>
                    <a:pt x="1552" y="503"/>
                    <a:pt x="1415" y="480"/>
                  </a:cubicBezTo>
                  <a:cubicBezTo>
                    <a:pt x="1278" y="412"/>
                    <a:pt x="1141" y="366"/>
                    <a:pt x="1027" y="275"/>
                  </a:cubicBezTo>
                  <a:cubicBezTo>
                    <a:pt x="959" y="229"/>
                    <a:pt x="913" y="184"/>
                    <a:pt x="845" y="161"/>
                  </a:cubicBezTo>
                  <a:cubicBezTo>
                    <a:pt x="776" y="115"/>
                    <a:pt x="731" y="69"/>
                    <a:pt x="639" y="24"/>
                  </a:cubicBezTo>
                  <a:cubicBezTo>
                    <a:pt x="617" y="1"/>
                    <a:pt x="594" y="1"/>
                    <a:pt x="548" y="1"/>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38"/>
            <p:cNvSpPr/>
            <p:nvPr/>
          </p:nvSpPr>
          <p:spPr>
            <a:xfrm>
              <a:off x="6167709" y="2773988"/>
              <a:ext cx="175690" cy="45364"/>
            </a:xfrm>
            <a:custGeom>
              <a:avLst/>
              <a:gdLst/>
              <a:ahLst/>
              <a:cxnLst/>
              <a:rect l="l" t="t" r="r" b="b"/>
              <a:pathLst>
                <a:path w="6278" h="1621" extrusionOk="0">
                  <a:moveTo>
                    <a:pt x="2831" y="799"/>
                  </a:moveTo>
                  <a:cubicBezTo>
                    <a:pt x="2823" y="801"/>
                    <a:pt x="2815" y="803"/>
                    <a:pt x="2807" y="805"/>
                  </a:cubicBezTo>
                  <a:lnTo>
                    <a:pt x="2807" y="805"/>
                  </a:lnTo>
                  <a:cubicBezTo>
                    <a:pt x="2816" y="801"/>
                    <a:pt x="2823" y="799"/>
                    <a:pt x="2831" y="799"/>
                  </a:cubicBezTo>
                  <a:close/>
                  <a:moveTo>
                    <a:pt x="206" y="0"/>
                  </a:moveTo>
                  <a:cubicBezTo>
                    <a:pt x="138" y="0"/>
                    <a:pt x="92" y="23"/>
                    <a:pt x="46" y="91"/>
                  </a:cubicBezTo>
                  <a:cubicBezTo>
                    <a:pt x="1" y="160"/>
                    <a:pt x="1" y="297"/>
                    <a:pt x="92" y="342"/>
                  </a:cubicBezTo>
                  <a:cubicBezTo>
                    <a:pt x="229" y="434"/>
                    <a:pt x="343" y="502"/>
                    <a:pt x="457" y="594"/>
                  </a:cubicBezTo>
                  <a:cubicBezTo>
                    <a:pt x="571" y="685"/>
                    <a:pt x="685" y="799"/>
                    <a:pt x="800" y="890"/>
                  </a:cubicBezTo>
                  <a:cubicBezTo>
                    <a:pt x="914" y="982"/>
                    <a:pt x="1028" y="1073"/>
                    <a:pt x="1142" y="1164"/>
                  </a:cubicBezTo>
                  <a:cubicBezTo>
                    <a:pt x="1279" y="1255"/>
                    <a:pt x="1439" y="1324"/>
                    <a:pt x="1598" y="1392"/>
                  </a:cubicBezTo>
                  <a:cubicBezTo>
                    <a:pt x="1735" y="1438"/>
                    <a:pt x="1872" y="1484"/>
                    <a:pt x="2032" y="1507"/>
                  </a:cubicBezTo>
                  <a:lnTo>
                    <a:pt x="2443" y="1507"/>
                  </a:lnTo>
                  <a:cubicBezTo>
                    <a:pt x="2557" y="1484"/>
                    <a:pt x="2671" y="1461"/>
                    <a:pt x="2785" y="1438"/>
                  </a:cubicBezTo>
                  <a:cubicBezTo>
                    <a:pt x="2899" y="1415"/>
                    <a:pt x="3036" y="1370"/>
                    <a:pt x="3151" y="1370"/>
                  </a:cubicBezTo>
                  <a:lnTo>
                    <a:pt x="3173" y="1370"/>
                  </a:lnTo>
                  <a:cubicBezTo>
                    <a:pt x="3356" y="1370"/>
                    <a:pt x="3539" y="1392"/>
                    <a:pt x="3721" y="1438"/>
                  </a:cubicBezTo>
                  <a:cubicBezTo>
                    <a:pt x="3812" y="1438"/>
                    <a:pt x="3927" y="1461"/>
                    <a:pt x="4018" y="1484"/>
                  </a:cubicBezTo>
                  <a:cubicBezTo>
                    <a:pt x="4155" y="1484"/>
                    <a:pt x="4269" y="1507"/>
                    <a:pt x="4383" y="1529"/>
                  </a:cubicBezTo>
                  <a:cubicBezTo>
                    <a:pt x="4634" y="1552"/>
                    <a:pt x="4885" y="1552"/>
                    <a:pt x="5136" y="1575"/>
                  </a:cubicBezTo>
                  <a:cubicBezTo>
                    <a:pt x="5433" y="1598"/>
                    <a:pt x="5707" y="1621"/>
                    <a:pt x="5981" y="1621"/>
                  </a:cubicBezTo>
                  <a:cubicBezTo>
                    <a:pt x="6118" y="1621"/>
                    <a:pt x="6255" y="1552"/>
                    <a:pt x="6255" y="1392"/>
                  </a:cubicBezTo>
                  <a:cubicBezTo>
                    <a:pt x="6278" y="1255"/>
                    <a:pt x="6163" y="1141"/>
                    <a:pt x="6027" y="1118"/>
                  </a:cubicBezTo>
                  <a:cubicBezTo>
                    <a:pt x="5867" y="1096"/>
                    <a:pt x="5684" y="1073"/>
                    <a:pt x="5524" y="1073"/>
                  </a:cubicBezTo>
                  <a:cubicBezTo>
                    <a:pt x="5365" y="1050"/>
                    <a:pt x="5228" y="1027"/>
                    <a:pt x="5068" y="1004"/>
                  </a:cubicBezTo>
                  <a:cubicBezTo>
                    <a:pt x="4954" y="982"/>
                    <a:pt x="4817" y="959"/>
                    <a:pt x="4680" y="959"/>
                  </a:cubicBezTo>
                  <a:cubicBezTo>
                    <a:pt x="4543" y="936"/>
                    <a:pt x="4383" y="913"/>
                    <a:pt x="4246" y="890"/>
                  </a:cubicBezTo>
                  <a:cubicBezTo>
                    <a:pt x="3995" y="845"/>
                    <a:pt x="3744" y="799"/>
                    <a:pt x="3493" y="753"/>
                  </a:cubicBezTo>
                  <a:cubicBezTo>
                    <a:pt x="3379" y="730"/>
                    <a:pt x="3242" y="730"/>
                    <a:pt x="3128" y="730"/>
                  </a:cubicBezTo>
                  <a:cubicBezTo>
                    <a:pt x="2991" y="753"/>
                    <a:pt x="2877" y="776"/>
                    <a:pt x="2740" y="822"/>
                  </a:cubicBezTo>
                  <a:lnTo>
                    <a:pt x="2740" y="822"/>
                  </a:lnTo>
                  <a:cubicBezTo>
                    <a:pt x="2679" y="837"/>
                    <a:pt x="2618" y="852"/>
                    <a:pt x="2557" y="867"/>
                  </a:cubicBezTo>
                  <a:cubicBezTo>
                    <a:pt x="2397" y="913"/>
                    <a:pt x="2260" y="936"/>
                    <a:pt x="2123" y="959"/>
                  </a:cubicBezTo>
                  <a:cubicBezTo>
                    <a:pt x="2032" y="959"/>
                    <a:pt x="1941" y="936"/>
                    <a:pt x="1849" y="913"/>
                  </a:cubicBezTo>
                  <a:lnTo>
                    <a:pt x="1872" y="913"/>
                  </a:lnTo>
                  <a:cubicBezTo>
                    <a:pt x="1804" y="890"/>
                    <a:pt x="1735" y="867"/>
                    <a:pt x="1667" y="867"/>
                  </a:cubicBezTo>
                  <a:cubicBezTo>
                    <a:pt x="1576" y="822"/>
                    <a:pt x="1484" y="799"/>
                    <a:pt x="1416" y="753"/>
                  </a:cubicBezTo>
                  <a:cubicBezTo>
                    <a:pt x="1233" y="639"/>
                    <a:pt x="1051" y="525"/>
                    <a:pt x="868" y="411"/>
                  </a:cubicBezTo>
                  <a:cubicBezTo>
                    <a:pt x="685" y="274"/>
                    <a:pt x="503" y="160"/>
                    <a:pt x="320" y="46"/>
                  </a:cubicBezTo>
                  <a:cubicBezTo>
                    <a:pt x="275" y="23"/>
                    <a:pt x="229" y="0"/>
                    <a:pt x="206"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38"/>
            <p:cNvSpPr/>
            <p:nvPr/>
          </p:nvSpPr>
          <p:spPr>
            <a:xfrm>
              <a:off x="6109585" y="3002654"/>
              <a:ext cx="270867" cy="116530"/>
            </a:xfrm>
            <a:custGeom>
              <a:avLst/>
              <a:gdLst/>
              <a:ahLst/>
              <a:cxnLst/>
              <a:rect l="l" t="t" r="r" b="b"/>
              <a:pathLst>
                <a:path w="9679" h="4164" extrusionOk="0">
                  <a:moveTo>
                    <a:pt x="6848" y="1"/>
                  </a:moveTo>
                  <a:cubicBezTo>
                    <a:pt x="6666" y="1"/>
                    <a:pt x="6506" y="23"/>
                    <a:pt x="6346" y="23"/>
                  </a:cubicBezTo>
                  <a:cubicBezTo>
                    <a:pt x="6026" y="46"/>
                    <a:pt x="5707" y="115"/>
                    <a:pt x="5387" y="160"/>
                  </a:cubicBezTo>
                  <a:cubicBezTo>
                    <a:pt x="5045" y="229"/>
                    <a:pt x="4725" y="320"/>
                    <a:pt x="4406" y="411"/>
                  </a:cubicBezTo>
                  <a:cubicBezTo>
                    <a:pt x="4063" y="525"/>
                    <a:pt x="3744" y="640"/>
                    <a:pt x="3424" y="777"/>
                  </a:cubicBezTo>
                  <a:cubicBezTo>
                    <a:pt x="3265" y="845"/>
                    <a:pt x="3105" y="914"/>
                    <a:pt x="2968" y="982"/>
                  </a:cubicBezTo>
                  <a:cubicBezTo>
                    <a:pt x="2785" y="1073"/>
                    <a:pt x="2625" y="1165"/>
                    <a:pt x="2466" y="1256"/>
                  </a:cubicBezTo>
                  <a:cubicBezTo>
                    <a:pt x="2329" y="1347"/>
                    <a:pt x="2192" y="1416"/>
                    <a:pt x="2055" y="1507"/>
                  </a:cubicBezTo>
                  <a:cubicBezTo>
                    <a:pt x="1918" y="1598"/>
                    <a:pt x="1804" y="1690"/>
                    <a:pt x="1690" y="1781"/>
                  </a:cubicBezTo>
                  <a:cubicBezTo>
                    <a:pt x="1530" y="1918"/>
                    <a:pt x="1370" y="2032"/>
                    <a:pt x="1233" y="2169"/>
                  </a:cubicBezTo>
                  <a:cubicBezTo>
                    <a:pt x="1050" y="2329"/>
                    <a:pt x="891" y="2466"/>
                    <a:pt x="754" y="2648"/>
                  </a:cubicBezTo>
                  <a:cubicBezTo>
                    <a:pt x="617" y="2785"/>
                    <a:pt x="480" y="2922"/>
                    <a:pt x="366" y="3082"/>
                  </a:cubicBezTo>
                  <a:cubicBezTo>
                    <a:pt x="320" y="3173"/>
                    <a:pt x="252" y="3265"/>
                    <a:pt x="206" y="3333"/>
                  </a:cubicBezTo>
                  <a:cubicBezTo>
                    <a:pt x="115" y="3470"/>
                    <a:pt x="1" y="3630"/>
                    <a:pt x="1" y="3789"/>
                  </a:cubicBezTo>
                  <a:cubicBezTo>
                    <a:pt x="1" y="3835"/>
                    <a:pt x="1" y="3858"/>
                    <a:pt x="1" y="3881"/>
                  </a:cubicBezTo>
                  <a:cubicBezTo>
                    <a:pt x="1" y="3949"/>
                    <a:pt x="23" y="3995"/>
                    <a:pt x="69" y="4041"/>
                  </a:cubicBezTo>
                  <a:cubicBezTo>
                    <a:pt x="115" y="4109"/>
                    <a:pt x="183" y="4155"/>
                    <a:pt x="274" y="4155"/>
                  </a:cubicBezTo>
                  <a:cubicBezTo>
                    <a:pt x="296" y="4161"/>
                    <a:pt x="317" y="4164"/>
                    <a:pt x="339" y="4164"/>
                  </a:cubicBezTo>
                  <a:cubicBezTo>
                    <a:pt x="480" y="4164"/>
                    <a:pt x="620" y="4042"/>
                    <a:pt x="640" y="3904"/>
                  </a:cubicBezTo>
                  <a:cubicBezTo>
                    <a:pt x="640" y="3881"/>
                    <a:pt x="640" y="3881"/>
                    <a:pt x="640" y="3858"/>
                  </a:cubicBezTo>
                  <a:cubicBezTo>
                    <a:pt x="640" y="3858"/>
                    <a:pt x="640" y="3835"/>
                    <a:pt x="662" y="3835"/>
                  </a:cubicBezTo>
                  <a:cubicBezTo>
                    <a:pt x="708" y="3767"/>
                    <a:pt x="754" y="3698"/>
                    <a:pt x="799" y="3630"/>
                  </a:cubicBezTo>
                  <a:cubicBezTo>
                    <a:pt x="845" y="3538"/>
                    <a:pt x="914" y="3447"/>
                    <a:pt x="982" y="3356"/>
                  </a:cubicBezTo>
                  <a:cubicBezTo>
                    <a:pt x="1119" y="3196"/>
                    <a:pt x="1256" y="3036"/>
                    <a:pt x="1393" y="2876"/>
                  </a:cubicBezTo>
                  <a:cubicBezTo>
                    <a:pt x="1621" y="2671"/>
                    <a:pt x="1872" y="2466"/>
                    <a:pt x="2123" y="2260"/>
                  </a:cubicBezTo>
                  <a:cubicBezTo>
                    <a:pt x="2397" y="2055"/>
                    <a:pt x="2694" y="1872"/>
                    <a:pt x="2991" y="1690"/>
                  </a:cubicBezTo>
                  <a:cubicBezTo>
                    <a:pt x="3150" y="1598"/>
                    <a:pt x="3333" y="1507"/>
                    <a:pt x="3516" y="1416"/>
                  </a:cubicBezTo>
                  <a:cubicBezTo>
                    <a:pt x="3698" y="1324"/>
                    <a:pt x="3904" y="1256"/>
                    <a:pt x="4109" y="1165"/>
                  </a:cubicBezTo>
                  <a:cubicBezTo>
                    <a:pt x="4520" y="1005"/>
                    <a:pt x="4931" y="868"/>
                    <a:pt x="5364" y="754"/>
                  </a:cubicBezTo>
                  <a:cubicBezTo>
                    <a:pt x="5661" y="685"/>
                    <a:pt x="5958" y="617"/>
                    <a:pt x="6255" y="571"/>
                  </a:cubicBezTo>
                  <a:cubicBezTo>
                    <a:pt x="6414" y="548"/>
                    <a:pt x="6597" y="525"/>
                    <a:pt x="6757" y="503"/>
                  </a:cubicBezTo>
                  <a:cubicBezTo>
                    <a:pt x="6917" y="480"/>
                    <a:pt x="7076" y="480"/>
                    <a:pt x="7236" y="457"/>
                  </a:cubicBezTo>
                  <a:cubicBezTo>
                    <a:pt x="7533" y="434"/>
                    <a:pt x="7852" y="411"/>
                    <a:pt x="8172" y="411"/>
                  </a:cubicBezTo>
                  <a:lnTo>
                    <a:pt x="9542" y="411"/>
                  </a:lnTo>
                  <a:cubicBezTo>
                    <a:pt x="9633" y="411"/>
                    <a:pt x="9678" y="320"/>
                    <a:pt x="9678" y="252"/>
                  </a:cubicBezTo>
                  <a:cubicBezTo>
                    <a:pt x="9678" y="160"/>
                    <a:pt x="9587" y="137"/>
                    <a:pt x="9519" y="137"/>
                  </a:cubicBezTo>
                  <a:cubicBezTo>
                    <a:pt x="9405" y="115"/>
                    <a:pt x="9290" y="115"/>
                    <a:pt x="9176" y="115"/>
                  </a:cubicBezTo>
                  <a:cubicBezTo>
                    <a:pt x="9039" y="115"/>
                    <a:pt x="8925" y="115"/>
                    <a:pt x="8788" y="92"/>
                  </a:cubicBezTo>
                  <a:cubicBezTo>
                    <a:pt x="8628" y="92"/>
                    <a:pt x="8469" y="69"/>
                    <a:pt x="8309" y="69"/>
                  </a:cubicBezTo>
                  <a:cubicBezTo>
                    <a:pt x="7967" y="46"/>
                    <a:pt x="7647" y="23"/>
                    <a:pt x="7327" y="1"/>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38"/>
            <p:cNvSpPr/>
            <p:nvPr/>
          </p:nvSpPr>
          <p:spPr>
            <a:xfrm>
              <a:off x="6100629" y="3124668"/>
              <a:ext cx="18554" cy="18554"/>
            </a:xfrm>
            <a:custGeom>
              <a:avLst/>
              <a:gdLst/>
              <a:ahLst/>
              <a:cxnLst/>
              <a:rect l="l" t="t" r="r" b="b"/>
              <a:pathLst>
                <a:path w="663" h="663" extrusionOk="0">
                  <a:moveTo>
                    <a:pt x="298" y="0"/>
                  </a:moveTo>
                  <a:cubicBezTo>
                    <a:pt x="206" y="0"/>
                    <a:pt x="115" y="69"/>
                    <a:pt x="69" y="137"/>
                  </a:cubicBezTo>
                  <a:cubicBezTo>
                    <a:pt x="24" y="206"/>
                    <a:pt x="1" y="297"/>
                    <a:pt x="1" y="365"/>
                  </a:cubicBezTo>
                  <a:cubicBezTo>
                    <a:pt x="24" y="457"/>
                    <a:pt x="69" y="548"/>
                    <a:pt x="138" y="594"/>
                  </a:cubicBezTo>
                  <a:cubicBezTo>
                    <a:pt x="206" y="662"/>
                    <a:pt x="275" y="662"/>
                    <a:pt x="366" y="662"/>
                  </a:cubicBezTo>
                  <a:cubicBezTo>
                    <a:pt x="457" y="662"/>
                    <a:pt x="549" y="594"/>
                    <a:pt x="594" y="548"/>
                  </a:cubicBezTo>
                  <a:cubicBezTo>
                    <a:pt x="640" y="479"/>
                    <a:pt x="663" y="388"/>
                    <a:pt x="663" y="297"/>
                  </a:cubicBezTo>
                  <a:cubicBezTo>
                    <a:pt x="663" y="206"/>
                    <a:pt x="617" y="137"/>
                    <a:pt x="549" y="91"/>
                  </a:cubicBezTo>
                  <a:cubicBezTo>
                    <a:pt x="457" y="23"/>
                    <a:pt x="389" y="0"/>
                    <a:pt x="298"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38"/>
            <p:cNvSpPr/>
            <p:nvPr/>
          </p:nvSpPr>
          <p:spPr>
            <a:xfrm>
              <a:off x="5956283" y="2595108"/>
              <a:ext cx="224244" cy="181455"/>
            </a:xfrm>
            <a:custGeom>
              <a:avLst/>
              <a:gdLst/>
              <a:ahLst/>
              <a:cxnLst/>
              <a:rect l="l" t="t" r="r" b="b"/>
              <a:pathLst>
                <a:path w="8013" h="6484" extrusionOk="0">
                  <a:moveTo>
                    <a:pt x="754" y="1"/>
                  </a:moveTo>
                  <a:cubicBezTo>
                    <a:pt x="685" y="1"/>
                    <a:pt x="640" y="24"/>
                    <a:pt x="571" y="69"/>
                  </a:cubicBezTo>
                  <a:cubicBezTo>
                    <a:pt x="503" y="115"/>
                    <a:pt x="457" y="184"/>
                    <a:pt x="434" y="275"/>
                  </a:cubicBezTo>
                  <a:cubicBezTo>
                    <a:pt x="434" y="275"/>
                    <a:pt x="434" y="298"/>
                    <a:pt x="434" y="321"/>
                  </a:cubicBezTo>
                  <a:cubicBezTo>
                    <a:pt x="388" y="252"/>
                    <a:pt x="343" y="206"/>
                    <a:pt x="297" y="138"/>
                  </a:cubicBezTo>
                  <a:cubicBezTo>
                    <a:pt x="268" y="94"/>
                    <a:pt x="219" y="69"/>
                    <a:pt x="170" y="69"/>
                  </a:cubicBezTo>
                  <a:cubicBezTo>
                    <a:pt x="143" y="69"/>
                    <a:pt x="116" y="76"/>
                    <a:pt x="92" y="92"/>
                  </a:cubicBezTo>
                  <a:cubicBezTo>
                    <a:pt x="23" y="138"/>
                    <a:pt x="0" y="229"/>
                    <a:pt x="46" y="298"/>
                  </a:cubicBezTo>
                  <a:cubicBezTo>
                    <a:pt x="183" y="526"/>
                    <a:pt x="320" y="731"/>
                    <a:pt x="457" y="937"/>
                  </a:cubicBezTo>
                  <a:cubicBezTo>
                    <a:pt x="548" y="1028"/>
                    <a:pt x="617" y="1142"/>
                    <a:pt x="685" y="1234"/>
                  </a:cubicBezTo>
                  <a:cubicBezTo>
                    <a:pt x="777" y="1348"/>
                    <a:pt x="845" y="1462"/>
                    <a:pt x="936" y="1553"/>
                  </a:cubicBezTo>
                  <a:cubicBezTo>
                    <a:pt x="936" y="1553"/>
                    <a:pt x="913" y="1530"/>
                    <a:pt x="891" y="1507"/>
                  </a:cubicBezTo>
                  <a:lnTo>
                    <a:pt x="891" y="1507"/>
                  </a:lnTo>
                  <a:cubicBezTo>
                    <a:pt x="1005" y="1644"/>
                    <a:pt x="1119" y="1781"/>
                    <a:pt x="1233" y="1918"/>
                  </a:cubicBezTo>
                  <a:cubicBezTo>
                    <a:pt x="1347" y="2032"/>
                    <a:pt x="1438" y="2147"/>
                    <a:pt x="1553" y="2261"/>
                  </a:cubicBezTo>
                  <a:cubicBezTo>
                    <a:pt x="1758" y="2489"/>
                    <a:pt x="1986" y="2717"/>
                    <a:pt x="2215" y="2945"/>
                  </a:cubicBezTo>
                  <a:cubicBezTo>
                    <a:pt x="2420" y="3151"/>
                    <a:pt x="2648" y="3356"/>
                    <a:pt x="2876" y="3585"/>
                  </a:cubicBezTo>
                  <a:cubicBezTo>
                    <a:pt x="3105" y="3790"/>
                    <a:pt x="3333" y="3995"/>
                    <a:pt x="3584" y="4178"/>
                  </a:cubicBezTo>
                  <a:cubicBezTo>
                    <a:pt x="3835" y="4383"/>
                    <a:pt x="4109" y="4589"/>
                    <a:pt x="4360" y="4794"/>
                  </a:cubicBezTo>
                  <a:cubicBezTo>
                    <a:pt x="4588" y="4977"/>
                    <a:pt x="4839" y="5159"/>
                    <a:pt x="5068" y="5342"/>
                  </a:cubicBezTo>
                  <a:cubicBezTo>
                    <a:pt x="5319" y="5548"/>
                    <a:pt x="5570" y="5730"/>
                    <a:pt x="5844" y="5913"/>
                  </a:cubicBezTo>
                  <a:cubicBezTo>
                    <a:pt x="6049" y="6027"/>
                    <a:pt x="6277" y="6164"/>
                    <a:pt x="6483" y="6278"/>
                  </a:cubicBezTo>
                  <a:cubicBezTo>
                    <a:pt x="6597" y="6346"/>
                    <a:pt x="6734" y="6415"/>
                    <a:pt x="6848" y="6461"/>
                  </a:cubicBezTo>
                  <a:cubicBezTo>
                    <a:pt x="6962" y="6483"/>
                    <a:pt x="7099" y="6483"/>
                    <a:pt x="7190" y="6483"/>
                  </a:cubicBezTo>
                  <a:cubicBezTo>
                    <a:pt x="7282" y="6461"/>
                    <a:pt x="7373" y="6461"/>
                    <a:pt x="7464" y="6438"/>
                  </a:cubicBezTo>
                  <a:cubicBezTo>
                    <a:pt x="7624" y="6415"/>
                    <a:pt x="7807" y="6438"/>
                    <a:pt x="7921" y="6301"/>
                  </a:cubicBezTo>
                  <a:cubicBezTo>
                    <a:pt x="7989" y="6232"/>
                    <a:pt x="8012" y="6073"/>
                    <a:pt x="7944" y="5981"/>
                  </a:cubicBezTo>
                  <a:cubicBezTo>
                    <a:pt x="7898" y="5913"/>
                    <a:pt x="7830" y="5867"/>
                    <a:pt x="7761" y="5821"/>
                  </a:cubicBezTo>
                  <a:cubicBezTo>
                    <a:pt x="7693" y="5799"/>
                    <a:pt x="7624" y="5753"/>
                    <a:pt x="7556" y="5707"/>
                  </a:cubicBezTo>
                  <a:cubicBezTo>
                    <a:pt x="7419" y="5639"/>
                    <a:pt x="7282" y="5548"/>
                    <a:pt x="7145" y="5479"/>
                  </a:cubicBezTo>
                  <a:cubicBezTo>
                    <a:pt x="6871" y="5296"/>
                    <a:pt x="6574" y="5137"/>
                    <a:pt x="6300" y="4954"/>
                  </a:cubicBezTo>
                  <a:cubicBezTo>
                    <a:pt x="6186" y="4886"/>
                    <a:pt x="6049" y="4794"/>
                    <a:pt x="5935" y="4726"/>
                  </a:cubicBezTo>
                  <a:cubicBezTo>
                    <a:pt x="5813" y="4644"/>
                    <a:pt x="5709" y="4563"/>
                    <a:pt x="5590" y="4498"/>
                  </a:cubicBezTo>
                  <a:lnTo>
                    <a:pt x="5570" y="4498"/>
                  </a:lnTo>
                  <a:cubicBezTo>
                    <a:pt x="5570" y="4493"/>
                    <a:pt x="5570" y="4489"/>
                    <a:pt x="5570" y="4486"/>
                  </a:cubicBezTo>
                  <a:lnTo>
                    <a:pt x="5570" y="4486"/>
                  </a:lnTo>
                  <a:cubicBezTo>
                    <a:pt x="5577" y="4490"/>
                    <a:pt x="5584" y="4494"/>
                    <a:pt x="5590" y="4498"/>
                  </a:cubicBezTo>
                  <a:lnTo>
                    <a:pt x="5593" y="4498"/>
                  </a:lnTo>
                  <a:cubicBezTo>
                    <a:pt x="5570" y="4475"/>
                    <a:pt x="5570" y="4475"/>
                    <a:pt x="5548" y="4475"/>
                  </a:cubicBezTo>
                  <a:lnTo>
                    <a:pt x="5548" y="4475"/>
                  </a:lnTo>
                  <a:cubicBezTo>
                    <a:pt x="5565" y="4475"/>
                    <a:pt x="5569" y="4475"/>
                    <a:pt x="5570" y="4486"/>
                  </a:cubicBezTo>
                  <a:lnTo>
                    <a:pt x="5570" y="4486"/>
                  </a:lnTo>
                  <a:cubicBezTo>
                    <a:pt x="5562" y="4482"/>
                    <a:pt x="5555" y="4479"/>
                    <a:pt x="5547" y="4475"/>
                  </a:cubicBezTo>
                  <a:cubicBezTo>
                    <a:pt x="5547" y="4452"/>
                    <a:pt x="5524" y="4452"/>
                    <a:pt x="5524" y="4452"/>
                  </a:cubicBezTo>
                  <a:cubicBezTo>
                    <a:pt x="5387" y="4361"/>
                    <a:pt x="5273" y="4269"/>
                    <a:pt x="5136" y="4155"/>
                  </a:cubicBezTo>
                  <a:cubicBezTo>
                    <a:pt x="4908" y="3973"/>
                    <a:pt x="4702" y="3767"/>
                    <a:pt x="4474" y="3585"/>
                  </a:cubicBezTo>
                  <a:cubicBezTo>
                    <a:pt x="4223" y="3379"/>
                    <a:pt x="3995" y="3174"/>
                    <a:pt x="3767" y="2968"/>
                  </a:cubicBezTo>
                  <a:cubicBezTo>
                    <a:pt x="3538" y="2808"/>
                    <a:pt x="3356" y="2603"/>
                    <a:pt x="3150" y="2443"/>
                  </a:cubicBezTo>
                  <a:cubicBezTo>
                    <a:pt x="2808" y="2124"/>
                    <a:pt x="2488" y="1804"/>
                    <a:pt x="2192" y="1439"/>
                  </a:cubicBezTo>
                  <a:cubicBezTo>
                    <a:pt x="2032" y="1256"/>
                    <a:pt x="1849" y="1097"/>
                    <a:pt x="1690" y="914"/>
                  </a:cubicBezTo>
                  <a:cubicBezTo>
                    <a:pt x="1530" y="754"/>
                    <a:pt x="1393" y="572"/>
                    <a:pt x="1233" y="412"/>
                  </a:cubicBezTo>
                  <a:cubicBezTo>
                    <a:pt x="1165" y="321"/>
                    <a:pt x="1096" y="252"/>
                    <a:pt x="1028" y="161"/>
                  </a:cubicBezTo>
                  <a:cubicBezTo>
                    <a:pt x="982" y="92"/>
                    <a:pt x="913" y="47"/>
                    <a:pt x="822" y="24"/>
                  </a:cubicBezTo>
                  <a:cubicBezTo>
                    <a:pt x="799" y="24"/>
                    <a:pt x="777" y="1"/>
                    <a:pt x="75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38"/>
            <p:cNvSpPr/>
            <p:nvPr/>
          </p:nvSpPr>
          <p:spPr>
            <a:xfrm>
              <a:off x="5934566" y="2751628"/>
              <a:ext cx="221026" cy="150391"/>
            </a:xfrm>
            <a:custGeom>
              <a:avLst/>
              <a:gdLst/>
              <a:ahLst/>
              <a:cxnLst/>
              <a:rect l="l" t="t" r="r" b="b"/>
              <a:pathLst>
                <a:path w="7898" h="5374" extrusionOk="0">
                  <a:moveTo>
                    <a:pt x="6985" y="0"/>
                  </a:moveTo>
                  <a:cubicBezTo>
                    <a:pt x="6939" y="0"/>
                    <a:pt x="6894" y="0"/>
                    <a:pt x="6871" y="46"/>
                  </a:cubicBezTo>
                  <a:cubicBezTo>
                    <a:pt x="6734" y="206"/>
                    <a:pt x="6574" y="365"/>
                    <a:pt x="6414" y="502"/>
                  </a:cubicBezTo>
                  <a:cubicBezTo>
                    <a:pt x="6255" y="662"/>
                    <a:pt x="6072" y="799"/>
                    <a:pt x="5889" y="913"/>
                  </a:cubicBezTo>
                  <a:cubicBezTo>
                    <a:pt x="5661" y="1073"/>
                    <a:pt x="5410" y="1164"/>
                    <a:pt x="5159" y="1278"/>
                  </a:cubicBezTo>
                  <a:cubicBezTo>
                    <a:pt x="4862" y="1415"/>
                    <a:pt x="4565" y="1507"/>
                    <a:pt x="4269" y="1621"/>
                  </a:cubicBezTo>
                  <a:cubicBezTo>
                    <a:pt x="3995" y="1735"/>
                    <a:pt x="3721" y="1826"/>
                    <a:pt x="3447" y="1940"/>
                  </a:cubicBezTo>
                  <a:cubicBezTo>
                    <a:pt x="3310" y="2009"/>
                    <a:pt x="3173" y="2054"/>
                    <a:pt x="3059" y="2100"/>
                  </a:cubicBezTo>
                  <a:cubicBezTo>
                    <a:pt x="2922" y="2146"/>
                    <a:pt x="2808" y="2214"/>
                    <a:pt x="2671" y="2260"/>
                  </a:cubicBezTo>
                  <a:cubicBezTo>
                    <a:pt x="2397" y="2374"/>
                    <a:pt x="2123" y="2465"/>
                    <a:pt x="1849" y="2579"/>
                  </a:cubicBezTo>
                  <a:cubicBezTo>
                    <a:pt x="1575" y="2694"/>
                    <a:pt x="1301" y="2831"/>
                    <a:pt x="1028" y="2967"/>
                  </a:cubicBezTo>
                  <a:cubicBezTo>
                    <a:pt x="754" y="3104"/>
                    <a:pt x="457" y="3287"/>
                    <a:pt x="229" y="3492"/>
                  </a:cubicBezTo>
                  <a:cubicBezTo>
                    <a:pt x="160" y="3538"/>
                    <a:pt x="115" y="3584"/>
                    <a:pt x="69" y="3652"/>
                  </a:cubicBezTo>
                  <a:cubicBezTo>
                    <a:pt x="0" y="3744"/>
                    <a:pt x="0" y="3880"/>
                    <a:pt x="23" y="3995"/>
                  </a:cubicBezTo>
                  <a:cubicBezTo>
                    <a:pt x="23" y="4109"/>
                    <a:pt x="69" y="4200"/>
                    <a:pt x="92" y="4314"/>
                  </a:cubicBezTo>
                  <a:cubicBezTo>
                    <a:pt x="137" y="4428"/>
                    <a:pt x="183" y="4565"/>
                    <a:pt x="183" y="4702"/>
                  </a:cubicBezTo>
                  <a:cubicBezTo>
                    <a:pt x="183" y="4748"/>
                    <a:pt x="183" y="4793"/>
                    <a:pt x="183" y="4839"/>
                  </a:cubicBezTo>
                  <a:cubicBezTo>
                    <a:pt x="183" y="4862"/>
                    <a:pt x="160" y="4885"/>
                    <a:pt x="160" y="4885"/>
                  </a:cubicBezTo>
                  <a:cubicBezTo>
                    <a:pt x="160" y="4908"/>
                    <a:pt x="160" y="4908"/>
                    <a:pt x="160" y="4930"/>
                  </a:cubicBezTo>
                  <a:cubicBezTo>
                    <a:pt x="137" y="4953"/>
                    <a:pt x="137" y="4999"/>
                    <a:pt x="137" y="5022"/>
                  </a:cubicBezTo>
                  <a:cubicBezTo>
                    <a:pt x="115" y="5090"/>
                    <a:pt x="137" y="5136"/>
                    <a:pt x="160" y="5204"/>
                  </a:cubicBezTo>
                  <a:cubicBezTo>
                    <a:pt x="183" y="5250"/>
                    <a:pt x="229" y="5296"/>
                    <a:pt x="274" y="5318"/>
                  </a:cubicBezTo>
                  <a:cubicBezTo>
                    <a:pt x="324" y="5352"/>
                    <a:pt x="387" y="5373"/>
                    <a:pt x="443" y="5373"/>
                  </a:cubicBezTo>
                  <a:cubicBezTo>
                    <a:pt x="464" y="5373"/>
                    <a:pt x="484" y="5370"/>
                    <a:pt x="503" y="5364"/>
                  </a:cubicBezTo>
                  <a:cubicBezTo>
                    <a:pt x="617" y="5364"/>
                    <a:pt x="708" y="5296"/>
                    <a:pt x="776" y="5250"/>
                  </a:cubicBezTo>
                  <a:cubicBezTo>
                    <a:pt x="845" y="5204"/>
                    <a:pt x="913" y="5182"/>
                    <a:pt x="1005" y="5136"/>
                  </a:cubicBezTo>
                  <a:cubicBezTo>
                    <a:pt x="1142" y="5067"/>
                    <a:pt x="1301" y="4999"/>
                    <a:pt x="1438" y="4953"/>
                  </a:cubicBezTo>
                  <a:cubicBezTo>
                    <a:pt x="1598" y="4908"/>
                    <a:pt x="1758" y="4862"/>
                    <a:pt x="1918" y="4816"/>
                  </a:cubicBezTo>
                  <a:cubicBezTo>
                    <a:pt x="2100" y="4771"/>
                    <a:pt x="2283" y="4748"/>
                    <a:pt x="2488" y="4702"/>
                  </a:cubicBezTo>
                  <a:cubicBezTo>
                    <a:pt x="2648" y="4679"/>
                    <a:pt x="2831" y="4634"/>
                    <a:pt x="2991" y="4588"/>
                  </a:cubicBezTo>
                  <a:cubicBezTo>
                    <a:pt x="3127" y="4565"/>
                    <a:pt x="3264" y="4565"/>
                    <a:pt x="3379" y="4542"/>
                  </a:cubicBezTo>
                  <a:lnTo>
                    <a:pt x="3698" y="4542"/>
                  </a:lnTo>
                  <a:cubicBezTo>
                    <a:pt x="3904" y="4520"/>
                    <a:pt x="4040" y="4383"/>
                    <a:pt x="4200" y="4268"/>
                  </a:cubicBezTo>
                  <a:cubicBezTo>
                    <a:pt x="4314" y="4177"/>
                    <a:pt x="4451" y="4063"/>
                    <a:pt x="4565" y="3949"/>
                  </a:cubicBezTo>
                  <a:cubicBezTo>
                    <a:pt x="4680" y="3835"/>
                    <a:pt x="4817" y="3721"/>
                    <a:pt x="4931" y="3607"/>
                  </a:cubicBezTo>
                  <a:cubicBezTo>
                    <a:pt x="5045" y="3492"/>
                    <a:pt x="5159" y="3401"/>
                    <a:pt x="5273" y="3287"/>
                  </a:cubicBezTo>
                  <a:cubicBezTo>
                    <a:pt x="5410" y="3173"/>
                    <a:pt x="5524" y="3059"/>
                    <a:pt x="5638" y="2967"/>
                  </a:cubicBezTo>
                  <a:cubicBezTo>
                    <a:pt x="5889" y="2739"/>
                    <a:pt x="6140" y="2511"/>
                    <a:pt x="6391" y="2306"/>
                  </a:cubicBezTo>
                  <a:cubicBezTo>
                    <a:pt x="6506" y="2191"/>
                    <a:pt x="6643" y="2077"/>
                    <a:pt x="6757" y="1986"/>
                  </a:cubicBezTo>
                  <a:cubicBezTo>
                    <a:pt x="6894" y="1895"/>
                    <a:pt x="7008" y="1803"/>
                    <a:pt x="7145" y="1712"/>
                  </a:cubicBezTo>
                  <a:cubicBezTo>
                    <a:pt x="7259" y="1621"/>
                    <a:pt x="7396" y="1552"/>
                    <a:pt x="7510" y="1461"/>
                  </a:cubicBezTo>
                  <a:cubicBezTo>
                    <a:pt x="7556" y="1415"/>
                    <a:pt x="7624" y="1370"/>
                    <a:pt x="7670" y="1324"/>
                  </a:cubicBezTo>
                  <a:cubicBezTo>
                    <a:pt x="7784" y="1233"/>
                    <a:pt x="7875" y="1096"/>
                    <a:pt x="7898" y="936"/>
                  </a:cubicBezTo>
                  <a:cubicBezTo>
                    <a:pt x="7898" y="822"/>
                    <a:pt x="7852" y="708"/>
                    <a:pt x="7807" y="616"/>
                  </a:cubicBezTo>
                  <a:cubicBezTo>
                    <a:pt x="7761" y="525"/>
                    <a:pt x="7693" y="411"/>
                    <a:pt x="7601" y="343"/>
                  </a:cubicBezTo>
                  <a:cubicBezTo>
                    <a:pt x="7533" y="320"/>
                    <a:pt x="7464" y="297"/>
                    <a:pt x="7396" y="274"/>
                  </a:cubicBezTo>
                  <a:cubicBezTo>
                    <a:pt x="7350" y="274"/>
                    <a:pt x="7304" y="297"/>
                    <a:pt x="7259" y="297"/>
                  </a:cubicBezTo>
                  <a:cubicBezTo>
                    <a:pt x="7154" y="318"/>
                    <a:pt x="7069" y="358"/>
                    <a:pt x="6985" y="400"/>
                  </a:cubicBezTo>
                  <a:lnTo>
                    <a:pt x="6985" y="400"/>
                  </a:lnTo>
                  <a:cubicBezTo>
                    <a:pt x="6985" y="397"/>
                    <a:pt x="6985" y="393"/>
                    <a:pt x="6985" y="388"/>
                  </a:cubicBezTo>
                  <a:cubicBezTo>
                    <a:pt x="7008" y="365"/>
                    <a:pt x="7053" y="320"/>
                    <a:pt x="7099" y="297"/>
                  </a:cubicBezTo>
                  <a:cubicBezTo>
                    <a:pt x="7145" y="228"/>
                    <a:pt x="7168" y="137"/>
                    <a:pt x="7099" y="46"/>
                  </a:cubicBezTo>
                  <a:cubicBezTo>
                    <a:pt x="7076" y="23"/>
                    <a:pt x="7031" y="0"/>
                    <a:pt x="698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38"/>
            <p:cNvSpPr/>
            <p:nvPr/>
          </p:nvSpPr>
          <p:spPr>
            <a:xfrm>
              <a:off x="6052103" y="2812943"/>
              <a:ext cx="44748" cy="43461"/>
            </a:xfrm>
            <a:custGeom>
              <a:avLst/>
              <a:gdLst/>
              <a:ahLst/>
              <a:cxnLst/>
              <a:rect l="l" t="t" r="r" b="b"/>
              <a:pathLst>
                <a:path w="1599" h="1553" extrusionOk="0">
                  <a:moveTo>
                    <a:pt x="1507" y="0"/>
                  </a:moveTo>
                  <a:cubicBezTo>
                    <a:pt x="1484" y="0"/>
                    <a:pt x="1484" y="0"/>
                    <a:pt x="1461" y="23"/>
                  </a:cubicBezTo>
                  <a:cubicBezTo>
                    <a:pt x="1393" y="69"/>
                    <a:pt x="1347" y="137"/>
                    <a:pt x="1278" y="183"/>
                  </a:cubicBezTo>
                  <a:cubicBezTo>
                    <a:pt x="1233" y="229"/>
                    <a:pt x="1164" y="297"/>
                    <a:pt x="1119" y="343"/>
                  </a:cubicBezTo>
                  <a:cubicBezTo>
                    <a:pt x="1005" y="457"/>
                    <a:pt x="890" y="571"/>
                    <a:pt x="753" y="708"/>
                  </a:cubicBezTo>
                  <a:cubicBezTo>
                    <a:pt x="639" y="822"/>
                    <a:pt x="525" y="936"/>
                    <a:pt x="411" y="1050"/>
                  </a:cubicBezTo>
                  <a:cubicBezTo>
                    <a:pt x="365" y="1096"/>
                    <a:pt x="297" y="1142"/>
                    <a:pt x="251" y="1210"/>
                  </a:cubicBezTo>
                  <a:cubicBezTo>
                    <a:pt x="183" y="1256"/>
                    <a:pt x="114" y="1324"/>
                    <a:pt x="46" y="1370"/>
                  </a:cubicBezTo>
                  <a:cubicBezTo>
                    <a:pt x="23" y="1416"/>
                    <a:pt x="0" y="1461"/>
                    <a:pt x="46" y="1507"/>
                  </a:cubicBezTo>
                  <a:cubicBezTo>
                    <a:pt x="69" y="1530"/>
                    <a:pt x="92" y="1553"/>
                    <a:pt x="114" y="1553"/>
                  </a:cubicBezTo>
                  <a:cubicBezTo>
                    <a:pt x="137" y="1553"/>
                    <a:pt x="160" y="1553"/>
                    <a:pt x="183" y="1530"/>
                  </a:cubicBezTo>
                  <a:cubicBezTo>
                    <a:pt x="229" y="1461"/>
                    <a:pt x="297" y="1416"/>
                    <a:pt x="343" y="1347"/>
                  </a:cubicBezTo>
                  <a:cubicBezTo>
                    <a:pt x="365" y="1324"/>
                    <a:pt x="388" y="1301"/>
                    <a:pt x="411" y="1256"/>
                  </a:cubicBezTo>
                  <a:cubicBezTo>
                    <a:pt x="457" y="1233"/>
                    <a:pt x="480" y="1210"/>
                    <a:pt x="502" y="1187"/>
                  </a:cubicBezTo>
                  <a:cubicBezTo>
                    <a:pt x="617" y="1073"/>
                    <a:pt x="731" y="959"/>
                    <a:pt x="845" y="845"/>
                  </a:cubicBezTo>
                  <a:cubicBezTo>
                    <a:pt x="982" y="731"/>
                    <a:pt x="1096" y="594"/>
                    <a:pt x="1210" y="480"/>
                  </a:cubicBezTo>
                  <a:cubicBezTo>
                    <a:pt x="1278" y="434"/>
                    <a:pt x="1324" y="366"/>
                    <a:pt x="1370" y="320"/>
                  </a:cubicBezTo>
                  <a:cubicBezTo>
                    <a:pt x="1438" y="274"/>
                    <a:pt x="1507" y="206"/>
                    <a:pt x="1575" y="137"/>
                  </a:cubicBezTo>
                  <a:cubicBezTo>
                    <a:pt x="1598" y="115"/>
                    <a:pt x="1598" y="69"/>
                    <a:pt x="1575" y="23"/>
                  </a:cubicBezTo>
                  <a:cubicBezTo>
                    <a:pt x="1552" y="0"/>
                    <a:pt x="1530" y="0"/>
                    <a:pt x="150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38"/>
            <p:cNvSpPr/>
            <p:nvPr/>
          </p:nvSpPr>
          <p:spPr>
            <a:xfrm>
              <a:off x="5928801" y="2745220"/>
              <a:ext cx="213386" cy="115494"/>
            </a:xfrm>
            <a:custGeom>
              <a:avLst/>
              <a:gdLst/>
              <a:ahLst/>
              <a:cxnLst/>
              <a:rect l="l" t="t" r="r" b="b"/>
              <a:pathLst>
                <a:path w="7625" h="4127" extrusionOk="0">
                  <a:moveTo>
                    <a:pt x="7351" y="1"/>
                  </a:moveTo>
                  <a:cubicBezTo>
                    <a:pt x="7214" y="69"/>
                    <a:pt x="7100" y="138"/>
                    <a:pt x="7008" y="229"/>
                  </a:cubicBezTo>
                  <a:cubicBezTo>
                    <a:pt x="6917" y="298"/>
                    <a:pt x="6826" y="389"/>
                    <a:pt x="6712" y="457"/>
                  </a:cubicBezTo>
                  <a:cubicBezTo>
                    <a:pt x="6552" y="617"/>
                    <a:pt x="6346" y="777"/>
                    <a:pt x="6164" y="914"/>
                  </a:cubicBezTo>
                  <a:cubicBezTo>
                    <a:pt x="5913" y="1074"/>
                    <a:pt x="5639" y="1188"/>
                    <a:pt x="5365" y="1302"/>
                  </a:cubicBezTo>
                  <a:cubicBezTo>
                    <a:pt x="5091" y="1439"/>
                    <a:pt x="4794" y="1553"/>
                    <a:pt x="4520" y="1667"/>
                  </a:cubicBezTo>
                  <a:cubicBezTo>
                    <a:pt x="4201" y="1804"/>
                    <a:pt x="3904" y="1918"/>
                    <a:pt x="3607" y="2032"/>
                  </a:cubicBezTo>
                  <a:cubicBezTo>
                    <a:pt x="3311" y="2146"/>
                    <a:pt x="3037" y="2261"/>
                    <a:pt x="2740" y="2352"/>
                  </a:cubicBezTo>
                  <a:cubicBezTo>
                    <a:pt x="2283" y="2535"/>
                    <a:pt x="1850" y="2694"/>
                    <a:pt x="1393" y="2854"/>
                  </a:cubicBezTo>
                  <a:cubicBezTo>
                    <a:pt x="1165" y="2945"/>
                    <a:pt x="960" y="3060"/>
                    <a:pt x="754" y="3174"/>
                  </a:cubicBezTo>
                  <a:cubicBezTo>
                    <a:pt x="640" y="3219"/>
                    <a:pt x="526" y="3311"/>
                    <a:pt x="412" y="3379"/>
                  </a:cubicBezTo>
                  <a:cubicBezTo>
                    <a:pt x="366" y="3402"/>
                    <a:pt x="298" y="3448"/>
                    <a:pt x="252" y="3493"/>
                  </a:cubicBezTo>
                  <a:cubicBezTo>
                    <a:pt x="229" y="3516"/>
                    <a:pt x="206" y="3516"/>
                    <a:pt x="184" y="3539"/>
                  </a:cubicBezTo>
                  <a:cubicBezTo>
                    <a:pt x="138" y="3562"/>
                    <a:pt x="115" y="3607"/>
                    <a:pt x="69" y="3653"/>
                  </a:cubicBezTo>
                  <a:cubicBezTo>
                    <a:pt x="1" y="3744"/>
                    <a:pt x="1" y="3927"/>
                    <a:pt x="92" y="4018"/>
                  </a:cubicBezTo>
                  <a:cubicBezTo>
                    <a:pt x="138" y="4064"/>
                    <a:pt x="184" y="4087"/>
                    <a:pt x="229" y="4109"/>
                  </a:cubicBezTo>
                  <a:lnTo>
                    <a:pt x="298" y="4109"/>
                  </a:lnTo>
                  <a:cubicBezTo>
                    <a:pt x="321" y="4121"/>
                    <a:pt x="338" y="4127"/>
                    <a:pt x="352" y="4127"/>
                  </a:cubicBezTo>
                  <a:cubicBezTo>
                    <a:pt x="366" y="4127"/>
                    <a:pt x="378" y="4121"/>
                    <a:pt x="389" y="4109"/>
                  </a:cubicBezTo>
                  <a:cubicBezTo>
                    <a:pt x="412" y="4109"/>
                    <a:pt x="457" y="4109"/>
                    <a:pt x="503" y="4087"/>
                  </a:cubicBezTo>
                  <a:cubicBezTo>
                    <a:pt x="549" y="4064"/>
                    <a:pt x="572" y="4018"/>
                    <a:pt x="617" y="3995"/>
                  </a:cubicBezTo>
                  <a:cubicBezTo>
                    <a:pt x="663" y="3973"/>
                    <a:pt x="709" y="3927"/>
                    <a:pt x="777" y="3904"/>
                  </a:cubicBezTo>
                  <a:cubicBezTo>
                    <a:pt x="1005" y="3744"/>
                    <a:pt x="1256" y="3630"/>
                    <a:pt x="1507" y="3516"/>
                  </a:cubicBezTo>
                  <a:cubicBezTo>
                    <a:pt x="1644" y="3470"/>
                    <a:pt x="1781" y="3425"/>
                    <a:pt x="1918" y="3356"/>
                  </a:cubicBezTo>
                  <a:cubicBezTo>
                    <a:pt x="2055" y="3311"/>
                    <a:pt x="2192" y="3265"/>
                    <a:pt x="2329" y="3219"/>
                  </a:cubicBezTo>
                  <a:cubicBezTo>
                    <a:pt x="2900" y="2991"/>
                    <a:pt x="3470" y="2786"/>
                    <a:pt x="4041" y="2535"/>
                  </a:cubicBezTo>
                  <a:cubicBezTo>
                    <a:pt x="4338" y="2420"/>
                    <a:pt x="4635" y="2306"/>
                    <a:pt x="4931" y="2169"/>
                  </a:cubicBezTo>
                  <a:cubicBezTo>
                    <a:pt x="5228" y="2055"/>
                    <a:pt x="5502" y="1918"/>
                    <a:pt x="5753" y="1781"/>
                  </a:cubicBezTo>
                  <a:cubicBezTo>
                    <a:pt x="5913" y="1690"/>
                    <a:pt x="6072" y="1599"/>
                    <a:pt x="6209" y="1507"/>
                  </a:cubicBezTo>
                  <a:cubicBezTo>
                    <a:pt x="6324" y="1416"/>
                    <a:pt x="6438" y="1325"/>
                    <a:pt x="6529" y="1233"/>
                  </a:cubicBezTo>
                  <a:cubicBezTo>
                    <a:pt x="6757" y="1028"/>
                    <a:pt x="6963" y="823"/>
                    <a:pt x="7168" y="594"/>
                  </a:cubicBezTo>
                  <a:cubicBezTo>
                    <a:pt x="7214" y="526"/>
                    <a:pt x="7282" y="480"/>
                    <a:pt x="7351" y="435"/>
                  </a:cubicBezTo>
                  <a:cubicBezTo>
                    <a:pt x="7396" y="389"/>
                    <a:pt x="7442" y="366"/>
                    <a:pt x="7510" y="343"/>
                  </a:cubicBezTo>
                  <a:cubicBezTo>
                    <a:pt x="7579" y="298"/>
                    <a:pt x="7625" y="184"/>
                    <a:pt x="7579" y="92"/>
                  </a:cubicBezTo>
                  <a:cubicBezTo>
                    <a:pt x="7556" y="24"/>
                    <a:pt x="7488" y="1"/>
                    <a:pt x="741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38"/>
            <p:cNvSpPr/>
            <p:nvPr/>
          </p:nvSpPr>
          <p:spPr>
            <a:xfrm>
              <a:off x="6417476" y="1329738"/>
              <a:ext cx="316846" cy="343152"/>
            </a:xfrm>
            <a:custGeom>
              <a:avLst/>
              <a:gdLst/>
              <a:ahLst/>
              <a:cxnLst/>
              <a:rect l="l" t="t" r="r" b="b"/>
              <a:pathLst>
                <a:path w="11322" h="12262" extrusionOk="0">
                  <a:moveTo>
                    <a:pt x="1963" y="7647"/>
                  </a:moveTo>
                  <a:cubicBezTo>
                    <a:pt x="1963" y="7647"/>
                    <a:pt x="1954" y="7656"/>
                    <a:pt x="1947" y="7669"/>
                  </a:cubicBezTo>
                  <a:lnTo>
                    <a:pt x="1947" y="7669"/>
                  </a:lnTo>
                  <a:cubicBezTo>
                    <a:pt x="1963" y="7665"/>
                    <a:pt x="1963" y="7647"/>
                    <a:pt x="1963" y="7647"/>
                  </a:cubicBezTo>
                  <a:close/>
                  <a:moveTo>
                    <a:pt x="11116" y="0"/>
                  </a:moveTo>
                  <a:cubicBezTo>
                    <a:pt x="11025" y="46"/>
                    <a:pt x="10934" y="69"/>
                    <a:pt x="10820" y="91"/>
                  </a:cubicBezTo>
                  <a:lnTo>
                    <a:pt x="10842" y="91"/>
                  </a:lnTo>
                  <a:cubicBezTo>
                    <a:pt x="10820" y="114"/>
                    <a:pt x="10797" y="114"/>
                    <a:pt x="10774" y="114"/>
                  </a:cubicBezTo>
                  <a:cubicBezTo>
                    <a:pt x="10477" y="206"/>
                    <a:pt x="10180" y="274"/>
                    <a:pt x="9884" y="365"/>
                  </a:cubicBezTo>
                  <a:cubicBezTo>
                    <a:pt x="9564" y="434"/>
                    <a:pt x="9222" y="548"/>
                    <a:pt x="8902" y="685"/>
                  </a:cubicBezTo>
                  <a:cubicBezTo>
                    <a:pt x="8605" y="822"/>
                    <a:pt x="8286" y="936"/>
                    <a:pt x="7989" y="1096"/>
                  </a:cubicBezTo>
                  <a:cubicBezTo>
                    <a:pt x="7875" y="1141"/>
                    <a:pt x="7761" y="1210"/>
                    <a:pt x="7670" y="1256"/>
                  </a:cubicBezTo>
                  <a:cubicBezTo>
                    <a:pt x="7630" y="1196"/>
                    <a:pt x="7556" y="1137"/>
                    <a:pt x="7493" y="1137"/>
                  </a:cubicBezTo>
                  <a:cubicBezTo>
                    <a:pt x="7483" y="1137"/>
                    <a:pt x="7473" y="1138"/>
                    <a:pt x="7464" y="1141"/>
                  </a:cubicBezTo>
                  <a:cubicBezTo>
                    <a:pt x="7373" y="1187"/>
                    <a:pt x="7282" y="1210"/>
                    <a:pt x="7213" y="1256"/>
                  </a:cubicBezTo>
                  <a:cubicBezTo>
                    <a:pt x="7122" y="1278"/>
                    <a:pt x="7053" y="1347"/>
                    <a:pt x="6962" y="1392"/>
                  </a:cubicBezTo>
                  <a:cubicBezTo>
                    <a:pt x="6825" y="1484"/>
                    <a:pt x="6688" y="1598"/>
                    <a:pt x="6551" y="1689"/>
                  </a:cubicBezTo>
                  <a:cubicBezTo>
                    <a:pt x="6254" y="1895"/>
                    <a:pt x="5958" y="2100"/>
                    <a:pt x="5684" y="2283"/>
                  </a:cubicBezTo>
                  <a:cubicBezTo>
                    <a:pt x="5478" y="2420"/>
                    <a:pt x="5296" y="2557"/>
                    <a:pt x="5113" y="2694"/>
                  </a:cubicBezTo>
                  <a:cubicBezTo>
                    <a:pt x="5090" y="2694"/>
                    <a:pt x="5068" y="2716"/>
                    <a:pt x="5045" y="2716"/>
                  </a:cubicBezTo>
                  <a:cubicBezTo>
                    <a:pt x="4976" y="2739"/>
                    <a:pt x="4908" y="2785"/>
                    <a:pt x="4862" y="2830"/>
                  </a:cubicBezTo>
                  <a:cubicBezTo>
                    <a:pt x="4816" y="2853"/>
                    <a:pt x="4794" y="2876"/>
                    <a:pt x="4771" y="2899"/>
                  </a:cubicBezTo>
                  <a:cubicBezTo>
                    <a:pt x="4702" y="2945"/>
                    <a:pt x="4634" y="2990"/>
                    <a:pt x="4565" y="3036"/>
                  </a:cubicBezTo>
                  <a:cubicBezTo>
                    <a:pt x="4428" y="3127"/>
                    <a:pt x="4269" y="3219"/>
                    <a:pt x="4132" y="3333"/>
                  </a:cubicBezTo>
                  <a:cubicBezTo>
                    <a:pt x="3881" y="3538"/>
                    <a:pt x="3652" y="3789"/>
                    <a:pt x="3424" y="4017"/>
                  </a:cubicBezTo>
                  <a:cubicBezTo>
                    <a:pt x="3173" y="4268"/>
                    <a:pt x="2899" y="4542"/>
                    <a:pt x="2694" y="4816"/>
                  </a:cubicBezTo>
                  <a:lnTo>
                    <a:pt x="2648" y="4885"/>
                  </a:lnTo>
                  <a:cubicBezTo>
                    <a:pt x="2602" y="4908"/>
                    <a:pt x="2580" y="4953"/>
                    <a:pt x="2534" y="4999"/>
                  </a:cubicBezTo>
                  <a:cubicBezTo>
                    <a:pt x="2488" y="5067"/>
                    <a:pt x="2443" y="5113"/>
                    <a:pt x="2374" y="5181"/>
                  </a:cubicBezTo>
                  <a:cubicBezTo>
                    <a:pt x="2283" y="5296"/>
                    <a:pt x="2192" y="5433"/>
                    <a:pt x="2100" y="5570"/>
                  </a:cubicBezTo>
                  <a:cubicBezTo>
                    <a:pt x="2055" y="5661"/>
                    <a:pt x="1986" y="5752"/>
                    <a:pt x="1918" y="5843"/>
                  </a:cubicBezTo>
                  <a:cubicBezTo>
                    <a:pt x="1849" y="5958"/>
                    <a:pt x="1758" y="6072"/>
                    <a:pt x="1689" y="6186"/>
                  </a:cubicBezTo>
                  <a:cubicBezTo>
                    <a:pt x="1575" y="6368"/>
                    <a:pt x="1461" y="6551"/>
                    <a:pt x="1370" y="6756"/>
                  </a:cubicBezTo>
                  <a:cubicBezTo>
                    <a:pt x="1256" y="6939"/>
                    <a:pt x="1142" y="7144"/>
                    <a:pt x="1050" y="7350"/>
                  </a:cubicBezTo>
                  <a:cubicBezTo>
                    <a:pt x="1005" y="7464"/>
                    <a:pt x="936" y="7578"/>
                    <a:pt x="891" y="7715"/>
                  </a:cubicBezTo>
                  <a:cubicBezTo>
                    <a:pt x="868" y="7761"/>
                    <a:pt x="845" y="7829"/>
                    <a:pt x="822" y="7898"/>
                  </a:cubicBezTo>
                  <a:lnTo>
                    <a:pt x="799" y="7898"/>
                  </a:lnTo>
                  <a:cubicBezTo>
                    <a:pt x="799" y="7921"/>
                    <a:pt x="799" y="7966"/>
                    <a:pt x="799" y="7989"/>
                  </a:cubicBezTo>
                  <a:cubicBezTo>
                    <a:pt x="731" y="8012"/>
                    <a:pt x="662" y="8057"/>
                    <a:pt x="617" y="8126"/>
                  </a:cubicBezTo>
                  <a:cubicBezTo>
                    <a:pt x="571" y="8194"/>
                    <a:pt x="548" y="8286"/>
                    <a:pt x="502" y="8354"/>
                  </a:cubicBezTo>
                  <a:cubicBezTo>
                    <a:pt x="480" y="8423"/>
                    <a:pt x="457" y="8491"/>
                    <a:pt x="434" y="8560"/>
                  </a:cubicBezTo>
                  <a:cubicBezTo>
                    <a:pt x="388" y="8719"/>
                    <a:pt x="366" y="8879"/>
                    <a:pt x="320" y="9039"/>
                  </a:cubicBezTo>
                  <a:cubicBezTo>
                    <a:pt x="274" y="9222"/>
                    <a:pt x="251" y="9381"/>
                    <a:pt x="206" y="9564"/>
                  </a:cubicBezTo>
                  <a:cubicBezTo>
                    <a:pt x="183" y="9724"/>
                    <a:pt x="160" y="9883"/>
                    <a:pt x="137" y="10043"/>
                  </a:cubicBezTo>
                  <a:cubicBezTo>
                    <a:pt x="69" y="10340"/>
                    <a:pt x="23" y="10660"/>
                    <a:pt x="23" y="10979"/>
                  </a:cubicBezTo>
                  <a:cubicBezTo>
                    <a:pt x="0" y="11139"/>
                    <a:pt x="0" y="11299"/>
                    <a:pt x="0" y="11458"/>
                  </a:cubicBezTo>
                  <a:cubicBezTo>
                    <a:pt x="0" y="11550"/>
                    <a:pt x="0" y="11664"/>
                    <a:pt x="23" y="11755"/>
                  </a:cubicBezTo>
                  <a:cubicBezTo>
                    <a:pt x="46" y="11846"/>
                    <a:pt x="69" y="11938"/>
                    <a:pt x="114" y="12029"/>
                  </a:cubicBezTo>
                  <a:cubicBezTo>
                    <a:pt x="160" y="12098"/>
                    <a:pt x="183" y="12143"/>
                    <a:pt x="251" y="12189"/>
                  </a:cubicBezTo>
                  <a:cubicBezTo>
                    <a:pt x="320" y="12234"/>
                    <a:pt x="388" y="12257"/>
                    <a:pt x="457" y="12257"/>
                  </a:cubicBezTo>
                  <a:cubicBezTo>
                    <a:pt x="472" y="12260"/>
                    <a:pt x="487" y="12262"/>
                    <a:pt x="502" y="12262"/>
                  </a:cubicBezTo>
                  <a:cubicBezTo>
                    <a:pt x="601" y="12262"/>
                    <a:pt x="697" y="12200"/>
                    <a:pt x="776" y="12120"/>
                  </a:cubicBezTo>
                  <a:cubicBezTo>
                    <a:pt x="799" y="12075"/>
                    <a:pt x="845" y="12029"/>
                    <a:pt x="891" y="11983"/>
                  </a:cubicBezTo>
                  <a:cubicBezTo>
                    <a:pt x="936" y="11938"/>
                    <a:pt x="959" y="11892"/>
                    <a:pt x="982" y="11824"/>
                  </a:cubicBezTo>
                  <a:cubicBezTo>
                    <a:pt x="1005" y="11778"/>
                    <a:pt x="1005" y="11732"/>
                    <a:pt x="1027" y="11687"/>
                  </a:cubicBezTo>
                  <a:cubicBezTo>
                    <a:pt x="1050" y="11641"/>
                    <a:pt x="1050" y="11595"/>
                    <a:pt x="1073" y="11527"/>
                  </a:cubicBezTo>
                  <a:cubicBezTo>
                    <a:pt x="1096" y="11413"/>
                    <a:pt x="1119" y="11276"/>
                    <a:pt x="1142" y="11139"/>
                  </a:cubicBezTo>
                  <a:cubicBezTo>
                    <a:pt x="1187" y="10911"/>
                    <a:pt x="1187" y="10682"/>
                    <a:pt x="1187" y="10454"/>
                  </a:cubicBezTo>
                  <a:cubicBezTo>
                    <a:pt x="1187" y="10340"/>
                    <a:pt x="1187" y="10226"/>
                    <a:pt x="1210" y="10112"/>
                  </a:cubicBezTo>
                  <a:cubicBezTo>
                    <a:pt x="1210" y="9998"/>
                    <a:pt x="1233" y="9883"/>
                    <a:pt x="1256" y="9747"/>
                  </a:cubicBezTo>
                  <a:cubicBezTo>
                    <a:pt x="1279" y="9587"/>
                    <a:pt x="1347" y="9404"/>
                    <a:pt x="1393" y="9244"/>
                  </a:cubicBezTo>
                  <a:cubicBezTo>
                    <a:pt x="1438" y="9062"/>
                    <a:pt x="1484" y="8902"/>
                    <a:pt x="1530" y="8719"/>
                  </a:cubicBezTo>
                  <a:cubicBezTo>
                    <a:pt x="1598" y="8537"/>
                    <a:pt x="1644" y="8377"/>
                    <a:pt x="1712" y="8194"/>
                  </a:cubicBezTo>
                  <a:cubicBezTo>
                    <a:pt x="1781" y="8035"/>
                    <a:pt x="1872" y="7852"/>
                    <a:pt x="1940" y="7692"/>
                  </a:cubicBezTo>
                  <a:cubicBezTo>
                    <a:pt x="1940" y="7684"/>
                    <a:pt x="1943" y="7676"/>
                    <a:pt x="1947" y="7669"/>
                  </a:cubicBezTo>
                  <a:lnTo>
                    <a:pt x="1947" y="7669"/>
                  </a:lnTo>
                  <a:cubicBezTo>
                    <a:pt x="1945" y="7669"/>
                    <a:pt x="1943" y="7669"/>
                    <a:pt x="1940" y="7669"/>
                  </a:cubicBezTo>
                  <a:cubicBezTo>
                    <a:pt x="2077" y="7418"/>
                    <a:pt x="2214" y="7167"/>
                    <a:pt x="2351" y="6916"/>
                  </a:cubicBezTo>
                  <a:cubicBezTo>
                    <a:pt x="2511" y="6665"/>
                    <a:pt x="2671" y="6414"/>
                    <a:pt x="2831" y="6163"/>
                  </a:cubicBezTo>
                  <a:cubicBezTo>
                    <a:pt x="3013" y="5912"/>
                    <a:pt x="3196" y="5661"/>
                    <a:pt x="3378" y="5410"/>
                  </a:cubicBezTo>
                  <a:cubicBezTo>
                    <a:pt x="3538" y="5181"/>
                    <a:pt x="3721" y="4953"/>
                    <a:pt x="3903" y="4748"/>
                  </a:cubicBezTo>
                  <a:cubicBezTo>
                    <a:pt x="4086" y="4565"/>
                    <a:pt x="4269" y="4383"/>
                    <a:pt x="4451" y="4223"/>
                  </a:cubicBezTo>
                  <a:cubicBezTo>
                    <a:pt x="4680" y="4017"/>
                    <a:pt x="4885" y="3835"/>
                    <a:pt x="5113" y="3652"/>
                  </a:cubicBezTo>
                  <a:cubicBezTo>
                    <a:pt x="5319" y="3470"/>
                    <a:pt x="5547" y="3287"/>
                    <a:pt x="5775" y="3127"/>
                  </a:cubicBezTo>
                  <a:cubicBezTo>
                    <a:pt x="5981" y="2967"/>
                    <a:pt x="6209" y="2785"/>
                    <a:pt x="6437" y="2648"/>
                  </a:cubicBezTo>
                  <a:cubicBezTo>
                    <a:pt x="6460" y="2625"/>
                    <a:pt x="6483" y="2602"/>
                    <a:pt x="6528" y="2579"/>
                  </a:cubicBezTo>
                  <a:cubicBezTo>
                    <a:pt x="6779" y="2420"/>
                    <a:pt x="7031" y="2260"/>
                    <a:pt x="7282" y="2100"/>
                  </a:cubicBezTo>
                  <a:cubicBezTo>
                    <a:pt x="7555" y="1917"/>
                    <a:pt x="7829" y="1758"/>
                    <a:pt x="8126" y="1598"/>
                  </a:cubicBezTo>
                  <a:cubicBezTo>
                    <a:pt x="8400" y="1415"/>
                    <a:pt x="8697" y="1256"/>
                    <a:pt x="8993" y="1119"/>
                  </a:cubicBezTo>
                  <a:cubicBezTo>
                    <a:pt x="9290" y="959"/>
                    <a:pt x="9587" y="822"/>
                    <a:pt x="9907" y="731"/>
                  </a:cubicBezTo>
                  <a:cubicBezTo>
                    <a:pt x="10112" y="662"/>
                    <a:pt x="10295" y="616"/>
                    <a:pt x="10500" y="548"/>
                  </a:cubicBezTo>
                  <a:cubicBezTo>
                    <a:pt x="10683" y="479"/>
                    <a:pt x="10888" y="411"/>
                    <a:pt x="11093" y="343"/>
                  </a:cubicBezTo>
                  <a:cubicBezTo>
                    <a:pt x="11116" y="343"/>
                    <a:pt x="11139" y="320"/>
                    <a:pt x="11185" y="320"/>
                  </a:cubicBezTo>
                  <a:cubicBezTo>
                    <a:pt x="11230" y="297"/>
                    <a:pt x="11253" y="297"/>
                    <a:pt x="11276" y="251"/>
                  </a:cubicBezTo>
                  <a:cubicBezTo>
                    <a:pt x="11299" y="206"/>
                    <a:pt x="11322" y="183"/>
                    <a:pt x="11299" y="137"/>
                  </a:cubicBezTo>
                  <a:cubicBezTo>
                    <a:pt x="11299" y="69"/>
                    <a:pt x="11230" y="0"/>
                    <a:pt x="11162" y="0"/>
                  </a:cubicBezTo>
                  <a:close/>
                </a:path>
              </a:pathLst>
            </a:custGeom>
            <a:solidFill>
              <a:srgbClr val="7D64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38"/>
            <p:cNvSpPr/>
            <p:nvPr/>
          </p:nvSpPr>
          <p:spPr>
            <a:xfrm>
              <a:off x="6431524" y="1329738"/>
              <a:ext cx="303441" cy="351967"/>
            </a:xfrm>
            <a:custGeom>
              <a:avLst/>
              <a:gdLst/>
              <a:ahLst/>
              <a:cxnLst/>
              <a:rect l="l" t="t" r="r" b="b"/>
              <a:pathLst>
                <a:path w="10843" h="12577" extrusionOk="0">
                  <a:moveTo>
                    <a:pt x="3695" y="4808"/>
                  </a:moveTo>
                  <a:lnTo>
                    <a:pt x="3695" y="4808"/>
                  </a:lnTo>
                  <a:cubicBezTo>
                    <a:pt x="3681" y="4826"/>
                    <a:pt x="3667" y="4843"/>
                    <a:pt x="3653" y="4862"/>
                  </a:cubicBezTo>
                  <a:cubicBezTo>
                    <a:pt x="3670" y="4844"/>
                    <a:pt x="3688" y="4826"/>
                    <a:pt x="3695" y="4808"/>
                  </a:cubicBezTo>
                  <a:close/>
                  <a:moveTo>
                    <a:pt x="1416" y="9587"/>
                  </a:moveTo>
                  <a:lnTo>
                    <a:pt x="1416" y="9587"/>
                  </a:lnTo>
                  <a:cubicBezTo>
                    <a:pt x="1415" y="9592"/>
                    <a:pt x="1414" y="9596"/>
                    <a:pt x="1413" y="9601"/>
                  </a:cubicBezTo>
                  <a:lnTo>
                    <a:pt x="1413" y="9601"/>
                  </a:lnTo>
                  <a:cubicBezTo>
                    <a:pt x="1415" y="9596"/>
                    <a:pt x="1416" y="9592"/>
                    <a:pt x="1416" y="9587"/>
                  </a:cubicBezTo>
                  <a:close/>
                  <a:moveTo>
                    <a:pt x="10660" y="0"/>
                  </a:moveTo>
                  <a:cubicBezTo>
                    <a:pt x="10454" y="91"/>
                    <a:pt x="10226" y="183"/>
                    <a:pt x="9998" y="251"/>
                  </a:cubicBezTo>
                  <a:cubicBezTo>
                    <a:pt x="9861" y="297"/>
                    <a:pt x="9701" y="343"/>
                    <a:pt x="9564" y="388"/>
                  </a:cubicBezTo>
                  <a:cubicBezTo>
                    <a:pt x="9405" y="457"/>
                    <a:pt x="9268" y="502"/>
                    <a:pt x="9131" y="548"/>
                  </a:cubicBezTo>
                  <a:cubicBezTo>
                    <a:pt x="8971" y="616"/>
                    <a:pt x="8834" y="662"/>
                    <a:pt x="8697" y="708"/>
                  </a:cubicBezTo>
                  <a:cubicBezTo>
                    <a:pt x="8537" y="776"/>
                    <a:pt x="8377" y="822"/>
                    <a:pt x="8240" y="890"/>
                  </a:cubicBezTo>
                  <a:cubicBezTo>
                    <a:pt x="8103" y="959"/>
                    <a:pt x="7967" y="1004"/>
                    <a:pt x="7830" y="1073"/>
                  </a:cubicBezTo>
                  <a:cubicBezTo>
                    <a:pt x="7670" y="1141"/>
                    <a:pt x="7533" y="1233"/>
                    <a:pt x="7373" y="1301"/>
                  </a:cubicBezTo>
                  <a:cubicBezTo>
                    <a:pt x="7236" y="1370"/>
                    <a:pt x="7099" y="1438"/>
                    <a:pt x="6939" y="1507"/>
                  </a:cubicBezTo>
                  <a:cubicBezTo>
                    <a:pt x="6802" y="1598"/>
                    <a:pt x="6665" y="1666"/>
                    <a:pt x="6529" y="1735"/>
                  </a:cubicBezTo>
                  <a:cubicBezTo>
                    <a:pt x="6163" y="1963"/>
                    <a:pt x="5821" y="2191"/>
                    <a:pt x="5479" y="2442"/>
                  </a:cubicBezTo>
                  <a:cubicBezTo>
                    <a:pt x="5342" y="2511"/>
                    <a:pt x="5205" y="2625"/>
                    <a:pt x="5068" y="2716"/>
                  </a:cubicBezTo>
                  <a:cubicBezTo>
                    <a:pt x="4931" y="2808"/>
                    <a:pt x="4794" y="2922"/>
                    <a:pt x="4680" y="3036"/>
                  </a:cubicBezTo>
                  <a:cubicBezTo>
                    <a:pt x="4406" y="3241"/>
                    <a:pt x="4155" y="3447"/>
                    <a:pt x="3904" y="3698"/>
                  </a:cubicBezTo>
                  <a:cubicBezTo>
                    <a:pt x="3675" y="3903"/>
                    <a:pt x="3447" y="4154"/>
                    <a:pt x="3242" y="4383"/>
                  </a:cubicBezTo>
                  <a:cubicBezTo>
                    <a:pt x="3105" y="4520"/>
                    <a:pt x="2991" y="4656"/>
                    <a:pt x="2876" y="4793"/>
                  </a:cubicBezTo>
                  <a:cubicBezTo>
                    <a:pt x="2762" y="4930"/>
                    <a:pt x="2671" y="5067"/>
                    <a:pt x="2557" y="5227"/>
                  </a:cubicBezTo>
                  <a:cubicBezTo>
                    <a:pt x="2374" y="5478"/>
                    <a:pt x="2192" y="5752"/>
                    <a:pt x="2009" y="6026"/>
                  </a:cubicBezTo>
                  <a:cubicBezTo>
                    <a:pt x="1827" y="6277"/>
                    <a:pt x="1690" y="6597"/>
                    <a:pt x="1553" y="6871"/>
                  </a:cubicBezTo>
                  <a:cubicBezTo>
                    <a:pt x="1484" y="7030"/>
                    <a:pt x="1416" y="7167"/>
                    <a:pt x="1370" y="7304"/>
                  </a:cubicBezTo>
                  <a:cubicBezTo>
                    <a:pt x="1302" y="7441"/>
                    <a:pt x="1279" y="7555"/>
                    <a:pt x="1233" y="7692"/>
                  </a:cubicBezTo>
                  <a:cubicBezTo>
                    <a:pt x="1142" y="7966"/>
                    <a:pt x="1073" y="8240"/>
                    <a:pt x="982" y="8514"/>
                  </a:cubicBezTo>
                  <a:cubicBezTo>
                    <a:pt x="936" y="8651"/>
                    <a:pt x="913" y="8788"/>
                    <a:pt x="868" y="8948"/>
                  </a:cubicBezTo>
                  <a:cubicBezTo>
                    <a:pt x="822" y="9130"/>
                    <a:pt x="799" y="9313"/>
                    <a:pt x="754" y="9495"/>
                  </a:cubicBezTo>
                  <a:cubicBezTo>
                    <a:pt x="757" y="9492"/>
                    <a:pt x="760" y="9488"/>
                    <a:pt x="763" y="9485"/>
                  </a:cubicBezTo>
                  <a:lnTo>
                    <a:pt x="763" y="9485"/>
                  </a:lnTo>
                  <a:cubicBezTo>
                    <a:pt x="744" y="9588"/>
                    <a:pt x="726" y="9683"/>
                    <a:pt x="708" y="9792"/>
                  </a:cubicBezTo>
                  <a:cubicBezTo>
                    <a:pt x="708" y="9883"/>
                    <a:pt x="685" y="9975"/>
                    <a:pt x="685" y="10066"/>
                  </a:cubicBezTo>
                  <a:cubicBezTo>
                    <a:pt x="662" y="10180"/>
                    <a:pt x="662" y="10272"/>
                    <a:pt x="662" y="10386"/>
                  </a:cubicBezTo>
                  <a:cubicBezTo>
                    <a:pt x="640" y="10500"/>
                    <a:pt x="617" y="10614"/>
                    <a:pt x="617" y="10705"/>
                  </a:cubicBezTo>
                  <a:cubicBezTo>
                    <a:pt x="571" y="10911"/>
                    <a:pt x="525" y="11139"/>
                    <a:pt x="457" y="11344"/>
                  </a:cubicBezTo>
                  <a:cubicBezTo>
                    <a:pt x="411" y="11504"/>
                    <a:pt x="366" y="11664"/>
                    <a:pt x="274" y="11824"/>
                  </a:cubicBezTo>
                  <a:cubicBezTo>
                    <a:pt x="252" y="11869"/>
                    <a:pt x="229" y="11915"/>
                    <a:pt x="206" y="11961"/>
                  </a:cubicBezTo>
                  <a:cubicBezTo>
                    <a:pt x="183" y="11983"/>
                    <a:pt x="160" y="12006"/>
                    <a:pt x="160" y="12029"/>
                  </a:cubicBezTo>
                  <a:cubicBezTo>
                    <a:pt x="115" y="12075"/>
                    <a:pt x="92" y="12120"/>
                    <a:pt x="69" y="12166"/>
                  </a:cubicBezTo>
                  <a:cubicBezTo>
                    <a:pt x="0" y="12349"/>
                    <a:pt x="160" y="12577"/>
                    <a:pt x="343" y="12577"/>
                  </a:cubicBezTo>
                  <a:cubicBezTo>
                    <a:pt x="434" y="12577"/>
                    <a:pt x="548" y="12554"/>
                    <a:pt x="617" y="12486"/>
                  </a:cubicBezTo>
                  <a:cubicBezTo>
                    <a:pt x="640" y="12463"/>
                    <a:pt x="662" y="12417"/>
                    <a:pt x="708" y="12394"/>
                  </a:cubicBezTo>
                  <a:cubicBezTo>
                    <a:pt x="731" y="12349"/>
                    <a:pt x="777" y="12303"/>
                    <a:pt x="799" y="12257"/>
                  </a:cubicBezTo>
                  <a:cubicBezTo>
                    <a:pt x="868" y="12143"/>
                    <a:pt x="913" y="12029"/>
                    <a:pt x="959" y="11915"/>
                  </a:cubicBezTo>
                  <a:cubicBezTo>
                    <a:pt x="1028" y="11710"/>
                    <a:pt x="1096" y="11481"/>
                    <a:pt x="1142" y="11276"/>
                  </a:cubicBezTo>
                  <a:cubicBezTo>
                    <a:pt x="1233" y="10979"/>
                    <a:pt x="1279" y="10682"/>
                    <a:pt x="1324" y="10386"/>
                  </a:cubicBezTo>
                  <a:cubicBezTo>
                    <a:pt x="1347" y="10117"/>
                    <a:pt x="1369" y="9848"/>
                    <a:pt x="1413" y="9601"/>
                  </a:cubicBezTo>
                  <a:lnTo>
                    <a:pt x="1413" y="9601"/>
                  </a:lnTo>
                  <a:cubicBezTo>
                    <a:pt x="1409" y="9612"/>
                    <a:pt x="1403" y="9623"/>
                    <a:pt x="1398" y="9634"/>
                  </a:cubicBezTo>
                  <a:lnTo>
                    <a:pt x="1398" y="9634"/>
                  </a:lnTo>
                  <a:cubicBezTo>
                    <a:pt x="1419" y="9547"/>
                    <a:pt x="1440" y="9443"/>
                    <a:pt x="1461" y="9359"/>
                  </a:cubicBezTo>
                  <a:cubicBezTo>
                    <a:pt x="1484" y="9244"/>
                    <a:pt x="1507" y="9130"/>
                    <a:pt x="1530" y="9016"/>
                  </a:cubicBezTo>
                  <a:cubicBezTo>
                    <a:pt x="1553" y="8902"/>
                    <a:pt x="1575" y="8811"/>
                    <a:pt x="1621" y="8697"/>
                  </a:cubicBezTo>
                  <a:cubicBezTo>
                    <a:pt x="1690" y="8491"/>
                    <a:pt x="1735" y="8286"/>
                    <a:pt x="1804" y="8057"/>
                  </a:cubicBezTo>
                  <a:cubicBezTo>
                    <a:pt x="1849" y="7852"/>
                    <a:pt x="1918" y="7647"/>
                    <a:pt x="2009" y="7441"/>
                  </a:cubicBezTo>
                  <a:cubicBezTo>
                    <a:pt x="2100" y="7236"/>
                    <a:pt x="2192" y="7030"/>
                    <a:pt x="2306" y="6825"/>
                  </a:cubicBezTo>
                  <a:cubicBezTo>
                    <a:pt x="2374" y="6665"/>
                    <a:pt x="2466" y="6505"/>
                    <a:pt x="2557" y="6368"/>
                  </a:cubicBezTo>
                  <a:cubicBezTo>
                    <a:pt x="2671" y="6186"/>
                    <a:pt x="2785" y="6003"/>
                    <a:pt x="2922" y="5821"/>
                  </a:cubicBezTo>
                  <a:cubicBezTo>
                    <a:pt x="3036" y="5638"/>
                    <a:pt x="3173" y="5455"/>
                    <a:pt x="3287" y="5296"/>
                  </a:cubicBezTo>
                  <a:cubicBezTo>
                    <a:pt x="3424" y="5113"/>
                    <a:pt x="3561" y="4953"/>
                    <a:pt x="3698" y="4793"/>
                  </a:cubicBezTo>
                  <a:lnTo>
                    <a:pt x="3698" y="4793"/>
                  </a:lnTo>
                  <a:cubicBezTo>
                    <a:pt x="3698" y="4798"/>
                    <a:pt x="3697" y="4803"/>
                    <a:pt x="3695" y="4808"/>
                  </a:cubicBezTo>
                  <a:lnTo>
                    <a:pt x="3695" y="4808"/>
                  </a:lnTo>
                  <a:cubicBezTo>
                    <a:pt x="3767" y="4718"/>
                    <a:pt x="3827" y="4642"/>
                    <a:pt x="3904" y="4565"/>
                  </a:cubicBezTo>
                  <a:cubicBezTo>
                    <a:pt x="3926" y="4565"/>
                    <a:pt x="3926" y="4542"/>
                    <a:pt x="3926" y="4542"/>
                  </a:cubicBezTo>
                  <a:lnTo>
                    <a:pt x="3926" y="4542"/>
                  </a:lnTo>
                  <a:cubicBezTo>
                    <a:pt x="3926" y="4542"/>
                    <a:pt x="3926" y="4542"/>
                    <a:pt x="3926" y="4542"/>
                  </a:cubicBezTo>
                  <a:cubicBezTo>
                    <a:pt x="4132" y="4337"/>
                    <a:pt x="4314" y="4109"/>
                    <a:pt x="4520" y="3926"/>
                  </a:cubicBezTo>
                  <a:cubicBezTo>
                    <a:pt x="4748" y="3721"/>
                    <a:pt x="4976" y="3515"/>
                    <a:pt x="5205" y="3310"/>
                  </a:cubicBezTo>
                  <a:cubicBezTo>
                    <a:pt x="5433" y="3127"/>
                    <a:pt x="5661" y="2945"/>
                    <a:pt x="5912" y="2762"/>
                  </a:cubicBezTo>
                  <a:cubicBezTo>
                    <a:pt x="6140" y="2602"/>
                    <a:pt x="6346" y="2442"/>
                    <a:pt x="6574" y="2283"/>
                  </a:cubicBezTo>
                  <a:cubicBezTo>
                    <a:pt x="6620" y="2260"/>
                    <a:pt x="6665" y="2237"/>
                    <a:pt x="6711" y="2191"/>
                  </a:cubicBezTo>
                  <a:cubicBezTo>
                    <a:pt x="6985" y="2032"/>
                    <a:pt x="7259" y="1849"/>
                    <a:pt x="7533" y="1689"/>
                  </a:cubicBezTo>
                  <a:cubicBezTo>
                    <a:pt x="7670" y="1621"/>
                    <a:pt x="7807" y="1529"/>
                    <a:pt x="7944" y="1461"/>
                  </a:cubicBezTo>
                  <a:cubicBezTo>
                    <a:pt x="8081" y="1370"/>
                    <a:pt x="8218" y="1301"/>
                    <a:pt x="8355" y="1233"/>
                  </a:cubicBezTo>
                  <a:cubicBezTo>
                    <a:pt x="8628" y="1096"/>
                    <a:pt x="8948" y="959"/>
                    <a:pt x="9222" y="845"/>
                  </a:cubicBezTo>
                  <a:cubicBezTo>
                    <a:pt x="9519" y="708"/>
                    <a:pt x="9793" y="594"/>
                    <a:pt x="10089" y="502"/>
                  </a:cubicBezTo>
                  <a:cubicBezTo>
                    <a:pt x="10318" y="411"/>
                    <a:pt x="10546" y="320"/>
                    <a:pt x="10774" y="228"/>
                  </a:cubicBezTo>
                  <a:cubicBezTo>
                    <a:pt x="10820" y="206"/>
                    <a:pt x="10842" y="114"/>
                    <a:pt x="10820" y="69"/>
                  </a:cubicBezTo>
                  <a:cubicBezTo>
                    <a:pt x="10797" y="23"/>
                    <a:pt x="10751" y="0"/>
                    <a:pt x="10728" y="0"/>
                  </a:cubicBezTo>
                  <a:close/>
                </a:path>
              </a:pathLst>
            </a:custGeom>
            <a:solidFill>
              <a:srgbClr val="7D64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38"/>
            <p:cNvSpPr/>
            <p:nvPr/>
          </p:nvSpPr>
          <p:spPr>
            <a:xfrm>
              <a:off x="6553539" y="1510494"/>
              <a:ext cx="143731" cy="181539"/>
            </a:xfrm>
            <a:custGeom>
              <a:avLst/>
              <a:gdLst/>
              <a:ahLst/>
              <a:cxnLst/>
              <a:rect l="l" t="t" r="r" b="b"/>
              <a:pathLst>
                <a:path w="5136" h="6487" extrusionOk="0">
                  <a:moveTo>
                    <a:pt x="228" y="1"/>
                  </a:moveTo>
                  <a:cubicBezTo>
                    <a:pt x="160" y="1"/>
                    <a:pt x="91" y="69"/>
                    <a:pt x="114" y="160"/>
                  </a:cubicBezTo>
                  <a:cubicBezTo>
                    <a:pt x="114" y="183"/>
                    <a:pt x="137" y="229"/>
                    <a:pt x="137" y="275"/>
                  </a:cubicBezTo>
                  <a:cubicBezTo>
                    <a:pt x="46" y="297"/>
                    <a:pt x="0" y="366"/>
                    <a:pt x="23" y="434"/>
                  </a:cubicBezTo>
                  <a:cubicBezTo>
                    <a:pt x="23" y="594"/>
                    <a:pt x="91" y="754"/>
                    <a:pt x="137" y="914"/>
                  </a:cubicBezTo>
                  <a:cubicBezTo>
                    <a:pt x="183" y="1073"/>
                    <a:pt x="251" y="1210"/>
                    <a:pt x="320" y="1370"/>
                  </a:cubicBezTo>
                  <a:cubicBezTo>
                    <a:pt x="434" y="1667"/>
                    <a:pt x="571" y="1964"/>
                    <a:pt x="708" y="2238"/>
                  </a:cubicBezTo>
                  <a:cubicBezTo>
                    <a:pt x="845" y="2534"/>
                    <a:pt x="1004" y="2831"/>
                    <a:pt x="1210" y="3082"/>
                  </a:cubicBezTo>
                  <a:cubicBezTo>
                    <a:pt x="1210" y="3105"/>
                    <a:pt x="1210" y="3128"/>
                    <a:pt x="1233" y="3128"/>
                  </a:cubicBezTo>
                  <a:cubicBezTo>
                    <a:pt x="1324" y="3288"/>
                    <a:pt x="1438" y="3447"/>
                    <a:pt x="1552" y="3607"/>
                  </a:cubicBezTo>
                  <a:cubicBezTo>
                    <a:pt x="1735" y="3858"/>
                    <a:pt x="1940" y="4086"/>
                    <a:pt x="2146" y="4315"/>
                  </a:cubicBezTo>
                  <a:cubicBezTo>
                    <a:pt x="2237" y="4429"/>
                    <a:pt x="2328" y="4543"/>
                    <a:pt x="2442" y="4657"/>
                  </a:cubicBezTo>
                  <a:cubicBezTo>
                    <a:pt x="2534" y="4748"/>
                    <a:pt x="2648" y="4840"/>
                    <a:pt x="2739" y="4954"/>
                  </a:cubicBezTo>
                  <a:cubicBezTo>
                    <a:pt x="3127" y="5273"/>
                    <a:pt x="3515" y="5570"/>
                    <a:pt x="3949" y="5844"/>
                  </a:cubicBezTo>
                  <a:cubicBezTo>
                    <a:pt x="4063" y="5912"/>
                    <a:pt x="4177" y="5981"/>
                    <a:pt x="4291" y="6049"/>
                  </a:cubicBezTo>
                  <a:cubicBezTo>
                    <a:pt x="4314" y="6072"/>
                    <a:pt x="4337" y="6072"/>
                    <a:pt x="4360" y="6095"/>
                  </a:cubicBezTo>
                  <a:cubicBezTo>
                    <a:pt x="4428" y="6141"/>
                    <a:pt x="4474" y="6186"/>
                    <a:pt x="4542" y="6232"/>
                  </a:cubicBezTo>
                  <a:cubicBezTo>
                    <a:pt x="4588" y="6255"/>
                    <a:pt x="4656" y="6278"/>
                    <a:pt x="4702" y="6323"/>
                  </a:cubicBezTo>
                  <a:cubicBezTo>
                    <a:pt x="4702" y="6323"/>
                    <a:pt x="4725" y="6346"/>
                    <a:pt x="4748" y="6346"/>
                  </a:cubicBezTo>
                  <a:cubicBezTo>
                    <a:pt x="4793" y="6369"/>
                    <a:pt x="4839" y="6415"/>
                    <a:pt x="4885" y="6437"/>
                  </a:cubicBezTo>
                  <a:cubicBezTo>
                    <a:pt x="4908" y="6437"/>
                    <a:pt x="4930" y="6460"/>
                    <a:pt x="4953" y="6460"/>
                  </a:cubicBezTo>
                  <a:cubicBezTo>
                    <a:pt x="4972" y="6480"/>
                    <a:pt x="4992" y="6487"/>
                    <a:pt x="5009" y="6487"/>
                  </a:cubicBezTo>
                  <a:cubicBezTo>
                    <a:pt x="5033" y="6487"/>
                    <a:pt x="5054" y="6473"/>
                    <a:pt x="5067" y="6460"/>
                  </a:cubicBezTo>
                  <a:cubicBezTo>
                    <a:pt x="5113" y="6437"/>
                    <a:pt x="5136" y="6392"/>
                    <a:pt x="5113" y="6346"/>
                  </a:cubicBezTo>
                  <a:cubicBezTo>
                    <a:pt x="5090" y="6300"/>
                    <a:pt x="5067" y="6278"/>
                    <a:pt x="5022" y="6255"/>
                  </a:cubicBezTo>
                  <a:lnTo>
                    <a:pt x="4930" y="6164"/>
                  </a:lnTo>
                  <a:cubicBezTo>
                    <a:pt x="4839" y="6095"/>
                    <a:pt x="4771" y="6027"/>
                    <a:pt x="4679" y="5958"/>
                  </a:cubicBezTo>
                  <a:cubicBezTo>
                    <a:pt x="4542" y="5821"/>
                    <a:pt x="4360" y="5707"/>
                    <a:pt x="4200" y="5593"/>
                  </a:cubicBezTo>
                  <a:cubicBezTo>
                    <a:pt x="4063" y="5479"/>
                    <a:pt x="3926" y="5365"/>
                    <a:pt x="3766" y="5251"/>
                  </a:cubicBezTo>
                  <a:cubicBezTo>
                    <a:pt x="3607" y="5114"/>
                    <a:pt x="3447" y="4977"/>
                    <a:pt x="3287" y="4817"/>
                  </a:cubicBezTo>
                  <a:lnTo>
                    <a:pt x="3287" y="4817"/>
                  </a:lnTo>
                  <a:cubicBezTo>
                    <a:pt x="3234" y="4764"/>
                    <a:pt x="3181" y="4710"/>
                    <a:pt x="3127" y="4657"/>
                  </a:cubicBezTo>
                  <a:cubicBezTo>
                    <a:pt x="2762" y="4292"/>
                    <a:pt x="2442" y="3881"/>
                    <a:pt x="2123" y="3470"/>
                  </a:cubicBezTo>
                  <a:cubicBezTo>
                    <a:pt x="2032" y="3333"/>
                    <a:pt x="1940" y="3219"/>
                    <a:pt x="1849" y="3105"/>
                  </a:cubicBezTo>
                  <a:cubicBezTo>
                    <a:pt x="1758" y="2991"/>
                    <a:pt x="1666" y="2854"/>
                    <a:pt x="1598" y="2740"/>
                  </a:cubicBezTo>
                  <a:cubicBezTo>
                    <a:pt x="1438" y="2511"/>
                    <a:pt x="1301" y="2306"/>
                    <a:pt x="1164" y="2078"/>
                  </a:cubicBezTo>
                  <a:cubicBezTo>
                    <a:pt x="1096" y="1964"/>
                    <a:pt x="1027" y="1827"/>
                    <a:pt x="959" y="1690"/>
                  </a:cubicBezTo>
                  <a:lnTo>
                    <a:pt x="753" y="1256"/>
                  </a:lnTo>
                  <a:cubicBezTo>
                    <a:pt x="685" y="1096"/>
                    <a:pt x="616" y="937"/>
                    <a:pt x="571" y="777"/>
                  </a:cubicBezTo>
                  <a:cubicBezTo>
                    <a:pt x="525" y="640"/>
                    <a:pt x="457" y="503"/>
                    <a:pt x="434" y="366"/>
                  </a:cubicBezTo>
                  <a:cubicBezTo>
                    <a:pt x="434" y="366"/>
                    <a:pt x="434" y="389"/>
                    <a:pt x="434" y="389"/>
                  </a:cubicBezTo>
                  <a:cubicBezTo>
                    <a:pt x="411" y="297"/>
                    <a:pt x="388" y="206"/>
                    <a:pt x="365" y="115"/>
                  </a:cubicBezTo>
                  <a:cubicBezTo>
                    <a:pt x="365" y="46"/>
                    <a:pt x="320" y="1"/>
                    <a:pt x="251" y="1"/>
                  </a:cubicBezTo>
                  <a:close/>
                </a:path>
              </a:pathLst>
            </a:custGeom>
            <a:solidFill>
              <a:srgbClr val="7D64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38"/>
            <p:cNvSpPr/>
            <p:nvPr/>
          </p:nvSpPr>
          <p:spPr>
            <a:xfrm>
              <a:off x="6772633" y="1586501"/>
              <a:ext cx="142472" cy="191277"/>
            </a:xfrm>
            <a:custGeom>
              <a:avLst/>
              <a:gdLst/>
              <a:ahLst/>
              <a:cxnLst/>
              <a:rect l="l" t="t" r="r" b="b"/>
              <a:pathLst>
                <a:path w="5091" h="6835" extrusionOk="0">
                  <a:moveTo>
                    <a:pt x="228" y="1"/>
                  </a:moveTo>
                  <a:cubicBezTo>
                    <a:pt x="114" y="24"/>
                    <a:pt x="0" y="138"/>
                    <a:pt x="23" y="275"/>
                  </a:cubicBezTo>
                  <a:cubicBezTo>
                    <a:pt x="69" y="412"/>
                    <a:pt x="91" y="572"/>
                    <a:pt x="137" y="708"/>
                  </a:cubicBezTo>
                  <a:cubicBezTo>
                    <a:pt x="160" y="868"/>
                    <a:pt x="206" y="1005"/>
                    <a:pt x="228" y="1165"/>
                  </a:cubicBezTo>
                  <a:cubicBezTo>
                    <a:pt x="297" y="1485"/>
                    <a:pt x="411" y="1804"/>
                    <a:pt x="525" y="2101"/>
                  </a:cubicBezTo>
                  <a:cubicBezTo>
                    <a:pt x="571" y="2261"/>
                    <a:pt x="639" y="2398"/>
                    <a:pt x="708" y="2535"/>
                  </a:cubicBezTo>
                  <a:cubicBezTo>
                    <a:pt x="753" y="2694"/>
                    <a:pt x="822" y="2831"/>
                    <a:pt x="913" y="2968"/>
                  </a:cubicBezTo>
                  <a:cubicBezTo>
                    <a:pt x="1050" y="3242"/>
                    <a:pt x="1210" y="3493"/>
                    <a:pt x="1393" y="3744"/>
                  </a:cubicBezTo>
                  <a:cubicBezTo>
                    <a:pt x="1575" y="4018"/>
                    <a:pt x="1781" y="4269"/>
                    <a:pt x="1986" y="4520"/>
                  </a:cubicBezTo>
                  <a:cubicBezTo>
                    <a:pt x="2100" y="4634"/>
                    <a:pt x="2191" y="4749"/>
                    <a:pt x="2306" y="4863"/>
                  </a:cubicBezTo>
                  <a:cubicBezTo>
                    <a:pt x="2420" y="5000"/>
                    <a:pt x="2534" y="5114"/>
                    <a:pt x="2648" y="5228"/>
                  </a:cubicBezTo>
                  <a:cubicBezTo>
                    <a:pt x="2739" y="5319"/>
                    <a:pt x="2853" y="5433"/>
                    <a:pt x="2967" y="5525"/>
                  </a:cubicBezTo>
                  <a:cubicBezTo>
                    <a:pt x="3059" y="5593"/>
                    <a:pt x="3150" y="5684"/>
                    <a:pt x="3264" y="5753"/>
                  </a:cubicBezTo>
                  <a:cubicBezTo>
                    <a:pt x="3378" y="5821"/>
                    <a:pt x="3470" y="5890"/>
                    <a:pt x="3584" y="5958"/>
                  </a:cubicBezTo>
                  <a:cubicBezTo>
                    <a:pt x="3698" y="6050"/>
                    <a:pt x="3789" y="6118"/>
                    <a:pt x="3880" y="6187"/>
                  </a:cubicBezTo>
                  <a:cubicBezTo>
                    <a:pt x="4017" y="6278"/>
                    <a:pt x="4154" y="6369"/>
                    <a:pt x="4291" y="6460"/>
                  </a:cubicBezTo>
                  <a:cubicBezTo>
                    <a:pt x="4451" y="6575"/>
                    <a:pt x="4611" y="6689"/>
                    <a:pt x="4794" y="6780"/>
                  </a:cubicBezTo>
                  <a:cubicBezTo>
                    <a:pt x="4794" y="6780"/>
                    <a:pt x="4816" y="6803"/>
                    <a:pt x="4839" y="6803"/>
                  </a:cubicBezTo>
                  <a:cubicBezTo>
                    <a:pt x="4870" y="6823"/>
                    <a:pt x="4901" y="6835"/>
                    <a:pt x="4931" y="6835"/>
                  </a:cubicBezTo>
                  <a:cubicBezTo>
                    <a:pt x="4969" y="6835"/>
                    <a:pt x="5007" y="6818"/>
                    <a:pt x="5045" y="6780"/>
                  </a:cubicBezTo>
                  <a:cubicBezTo>
                    <a:pt x="5090" y="6712"/>
                    <a:pt x="5067" y="6620"/>
                    <a:pt x="4999" y="6575"/>
                  </a:cubicBezTo>
                  <a:cubicBezTo>
                    <a:pt x="4908" y="6483"/>
                    <a:pt x="4816" y="6415"/>
                    <a:pt x="4725" y="6346"/>
                  </a:cubicBezTo>
                  <a:cubicBezTo>
                    <a:pt x="4657" y="6278"/>
                    <a:pt x="4565" y="6209"/>
                    <a:pt x="4497" y="6141"/>
                  </a:cubicBezTo>
                  <a:cubicBezTo>
                    <a:pt x="4360" y="6027"/>
                    <a:pt x="4223" y="5890"/>
                    <a:pt x="4086" y="5776"/>
                  </a:cubicBezTo>
                  <a:cubicBezTo>
                    <a:pt x="3835" y="5547"/>
                    <a:pt x="3584" y="5319"/>
                    <a:pt x="3333" y="5091"/>
                  </a:cubicBezTo>
                  <a:cubicBezTo>
                    <a:pt x="3173" y="4931"/>
                    <a:pt x="3013" y="4749"/>
                    <a:pt x="2876" y="4589"/>
                  </a:cubicBezTo>
                  <a:cubicBezTo>
                    <a:pt x="2694" y="4383"/>
                    <a:pt x="2534" y="4178"/>
                    <a:pt x="2374" y="3972"/>
                  </a:cubicBezTo>
                  <a:cubicBezTo>
                    <a:pt x="2054" y="3584"/>
                    <a:pt x="1758" y="3174"/>
                    <a:pt x="1507" y="2763"/>
                  </a:cubicBezTo>
                  <a:cubicBezTo>
                    <a:pt x="1415" y="2603"/>
                    <a:pt x="1324" y="2443"/>
                    <a:pt x="1256" y="2306"/>
                  </a:cubicBezTo>
                  <a:cubicBezTo>
                    <a:pt x="1164" y="2124"/>
                    <a:pt x="1073" y="1941"/>
                    <a:pt x="1005" y="1758"/>
                  </a:cubicBezTo>
                  <a:cubicBezTo>
                    <a:pt x="845" y="1393"/>
                    <a:pt x="708" y="1051"/>
                    <a:pt x="594" y="686"/>
                  </a:cubicBezTo>
                  <a:cubicBezTo>
                    <a:pt x="571" y="526"/>
                    <a:pt x="525" y="366"/>
                    <a:pt x="480" y="206"/>
                  </a:cubicBezTo>
                  <a:cubicBezTo>
                    <a:pt x="480" y="138"/>
                    <a:pt x="457" y="92"/>
                    <a:pt x="388" y="47"/>
                  </a:cubicBezTo>
                  <a:cubicBezTo>
                    <a:pt x="365" y="24"/>
                    <a:pt x="320" y="1"/>
                    <a:pt x="251" y="1"/>
                  </a:cubicBezTo>
                  <a:close/>
                </a:path>
              </a:pathLst>
            </a:custGeom>
            <a:solidFill>
              <a:srgbClr val="7D64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38"/>
            <p:cNvSpPr/>
            <p:nvPr/>
          </p:nvSpPr>
          <p:spPr>
            <a:xfrm>
              <a:off x="7129694" y="1243489"/>
              <a:ext cx="177593" cy="200680"/>
            </a:xfrm>
            <a:custGeom>
              <a:avLst/>
              <a:gdLst/>
              <a:ahLst/>
              <a:cxnLst/>
              <a:rect l="l" t="t" r="r" b="b"/>
              <a:pathLst>
                <a:path w="6346" h="7171" extrusionOk="0">
                  <a:moveTo>
                    <a:pt x="5228" y="1"/>
                  </a:moveTo>
                  <a:cubicBezTo>
                    <a:pt x="5091" y="1"/>
                    <a:pt x="4931" y="1"/>
                    <a:pt x="4794" y="46"/>
                  </a:cubicBezTo>
                  <a:cubicBezTo>
                    <a:pt x="4680" y="46"/>
                    <a:pt x="4566" y="92"/>
                    <a:pt x="4451" y="115"/>
                  </a:cubicBezTo>
                  <a:cubicBezTo>
                    <a:pt x="4429" y="92"/>
                    <a:pt x="4383" y="69"/>
                    <a:pt x="4360" y="46"/>
                  </a:cubicBezTo>
                  <a:cubicBezTo>
                    <a:pt x="4315" y="35"/>
                    <a:pt x="4275" y="29"/>
                    <a:pt x="4237" y="29"/>
                  </a:cubicBezTo>
                  <a:cubicBezTo>
                    <a:pt x="4200" y="29"/>
                    <a:pt x="4166" y="35"/>
                    <a:pt x="4132" y="46"/>
                  </a:cubicBezTo>
                  <a:cubicBezTo>
                    <a:pt x="4086" y="69"/>
                    <a:pt x="4041" y="92"/>
                    <a:pt x="3995" y="92"/>
                  </a:cubicBezTo>
                  <a:cubicBezTo>
                    <a:pt x="3675" y="161"/>
                    <a:pt x="3379" y="252"/>
                    <a:pt x="3082" y="389"/>
                  </a:cubicBezTo>
                  <a:cubicBezTo>
                    <a:pt x="2762" y="549"/>
                    <a:pt x="2466" y="731"/>
                    <a:pt x="2192" y="937"/>
                  </a:cubicBezTo>
                  <a:cubicBezTo>
                    <a:pt x="1941" y="1142"/>
                    <a:pt x="1712" y="1347"/>
                    <a:pt x="1507" y="1576"/>
                  </a:cubicBezTo>
                  <a:cubicBezTo>
                    <a:pt x="1416" y="1690"/>
                    <a:pt x="1324" y="1804"/>
                    <a:pt x="1233" y="1918"/>
                  </a:cubicBezTo>
                  <a:cubicBezTo>
                    <a:pt x="1142" y="2055"/>
                    <a:pt x="1051" y="2192"/>
                    <a:pt x="959" y="2329"/>
                  </a:cubicBezTo>
                  <a:cubicBezTo>
                    <a:pt x="868" y="2466"/>
                    <a:pt x="799" y="2626"/>
                    <a:pt x="708" y="2785"/>
                  </a:cubicBezTo>
                  <a:cubicBezTo>
                    <a:pt x="640" y="2922"/>
                    <a:pt x="571" y="3059"/>
                    <a:pt x="503" y="3196"/>
                  </a:cubicBezTo>
                  <a:cubicBezTo>
                    <a:pt x="389" y="3447"/>
                    <a:pt x="274" y="3744"/>
                    <a:pt x="206" y="4018"/>
                  </a:cubicBezTo>
                  <a:cubicBezTo>
                    <a:pt x="115" y="4360"/>
                    <a:pt x="46" y="4680"/>
                    <a:pt x="23" y="5022"/>
                  </a:cubicBezTo>
                  <a:cubicBezTo>
                    <a:pt x="1" y="5159"/>
                    <a:pt x="1" y="5296"/>
                    <a:pt x="1" y="5456"/>
                  </a:cubicBezTo>
                  <a:cubicBezTo>
                    <a:pt x="1" y="5639"/>
                    <a:pt x="23" y="5798"/>
                    <a:pt x="23" y="5981"/>
                  </a:cubicBezTo>
                  <a:cubicBezTo>
                    <a:pt x="23" y="6118"/>
                    <a:pt x="46" y="6232"/>
                    <a:pt x="69" y="6369"/>
                  </a:cubicBezTo>
                  <a:cubicBezTo>
                    <a:pt x="92" y="6506"/>
                    <a:pt x="115" y="6643"/>
                    <a:pt x="183" y="6780"/>
                  </a:cubicBezTo>
                  <a:cubicBezTo>
                    <a:pt x="229" y="6962"/>
                    <a:pt x="343" y="7145"/>
                    <a:pt x="548" y="7168"/>
                  </a:cubicBezTo>
                  <a:cubicBezTo>
                    <a:pt x="562" y="7170"/>
                    <a:pt x="575" y="7170"/>
                    <a:pt x="588" y="7170"/>
                  </a:cubicBezTo>
                  <a:cubicBezTo>
                    <a:pt x="757" y="7170"/>
                    <a:pt x="914" y="7039"/>
                    <a:pt x="914" y="6848"/>
                  </a:cubicBezTo>
                  <a:cubicBezTo>
                    <a:pt x="914" y="6803"/>
                    <a:pt x="914" y="6757"/>
                    <a:pt x="914" y="6711"/>
                  </a:cubicBezTo>
                  <a:cubicBezTo>
                    <a:pt x="914" y="6415"/>
                    <a:pt x="936" y="6095"/>
                    <a:pt x="959" y="5776"/>
                  </a:cubicBezTo>
                  <a:cubicBezTo>
                    <a:pt x="959" y="5684"/>
                    <a:pt x="959" y="5616"/>
                    <a:pt x="959" y="5524"/>
                  </a:cubicBezTo>
                  <a:cubicBezTo>
                    <a:pt x="982" y="5410"/>
                    <a:pt x="982" y="5319"/>
                    <a:pt x="1005" y="5205"/>
                  </a:cubicBezTo>
                  <a:cubicBezTo>
                    <a:pt x="1028" y="4977"/>
                    <a:pt x="1073" y="4748"/>
                    <a:pt x="1142" y="4520"/>
                  </a:cubicBezTo>
                  <a:cubicBezTo>
                    <a:pt x="1187" y="4292"/>
                    <a:pt x="1256" y="4064"/>
                    <a:pt x="1324" y="3835"/>
                  </a:cubicBezTo>
                  <a:cubicBezTo>
                    <a:pt x="1416" y="3584"/>
                    <a:pt x="1530" y="3333"/>
                    <a:pt x="1644" y="3105"/>
                  </a:cubicBezTo>
                  <a:cubicBezTo>
                    <a:pt x="1758" y="2922"/>
                    <a:pt x="1872" y="2717"/>
                    <a:pt x="2032" y="2534"/>
                  </a:cubicBezTo>
                  <a:cubicBezTo>
                    <a:pt x="2100" y="2443"/>
                    <a:pt x="2192" y="2352"/>
                    <a:pt x="2283" y="2238"/>
                  </a:cubicBezTo>
                  <a:cubicBezTo>
                    <a:pt x="2352" y="2146"/>
                    <a:pt x="2420" y="2055"/>
                    <a:pt x="2511" y="1964"/>
                  </a:cubicBezTo>
                  <a:cubicBezTo>
                    <a:pt x="2648" y="1804"/>
                    <a:pt x="2808" y="1690"/>
                    <a:pt x="2968" y="1553"/>
                  </a:cubicBezTo>
                  <a:cubicBezTo>
                    <a:pt x="3150" y="1416"/>
                    <a:pt x="3356" y="1279"/>
                    <a:pt x="3561" y="1165"/>
                  </a:cubicBezTo>
                  <a:lnTo>
                    <a:pt x="3538" y="1165"/>
                  </a:lnTo>
                  <a:cubicBezTo>
                    <a:pt x="3630" y="1119"/>
                    <a:pt x="3698" y="1074"/>
                    <a:pt x="3767" y="1051"/>
                  </a:cubicBezTo>
                  <a:cubicBezTo>
                    <a:pt x="3881" y="982"/>
                    <a:pt x="3995" y="937"/>
                    <a:pt x="4109" y="891"/>
                  </a:cubicBezTo>
                  <a:cubicBezTo>
                    <a:pt x="4315" y="777"/>
                    <a:pt x="4543" y="708"/>
                    <a:pt x="4771" y="640"/>
                  </a:cubicBezTo>
                  <a:cubicBezTo>
                    <a:pt x="4908" y="594"/>
                    <a:pt x="5045" y="571"/>
                    <a:pt x="5205" y="549"/>
                  </a:cubicBezTo>
                  <a:cubicBezTo>
                    <a:pt x="5342" y="526"/>
                    <a:pt x="5479" y="503"/>
                    <a:pt x="5616" y="503"/>
                  </a:cubicBezTo>
                  <a:cubicBezTo>
                    <a:pt x="5775" y="503"/>
                    <a:pt x="5912" y="526"/>
                    <a:pt x="6072" y="571"/>
                  </a:cubicBezTo>
                  <a:cubicBezTo>
                    <a:pt x="6082" y="573"/>
                    <a:pt x="6092" y="574"/>
                    <a:pt x="6102" y="574"/>
                  </a:cubicBezTo>
                  <a:cubicBezTo>
                    <a:pt x="6209" y="574"/>
                    <a:pt x="6323" y="470"/>
                    <a:pt x="6323" y="366"/>
                  </a:cubicBezTo>
                  <a:cubicBezTo>
                    <a:pt x="6346" y="229"/>
                    <a:pt x="6255" y="138"/>
                    <a:pt x="6118" y="115"/>
                  </a:cubicBezTo>
                  <a:cubicBezTo>
                    <a:pt x="6004" y="92"/>
                    <a:pt x="5889" y="69"/>
                    <a:pt x="5753" y="46"/>
                  </a:cubicBezTo>
                  <a:cubicBezTo>
                    <a:pt x="5616" y="24"/>
                    <a:pt x="5479" y="1"/>
                    <a:pt x="5342" y="1"/>
                  </a:cubicBezTo>
                  <a:close/>
                </a:path>
              </a:pathLst>
            </a:custGeom>
            <a:solidFill>
              <a:srgbClr val="7D64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38"/>
            <p:cNvSpPr/>
            <p:nvPr/>
          </p:nvSpPr>
          <p:spPr>
            <a:xfrm>
              <a:off x="7192940" y="1285662"/>
              <a:ext cx="76035" cy="125849"/>
            </a:xfrm>
            <a:custGeom>
              <a:avLst/>
              <a:gdLst/>
              <a:ahLst/>
              <a:cxnLst/>
              <a:rect l="l" t="t" r="r" b="b"/>
              <a:pathLst>
                <a:path w="2717" h="4497" extrusionOk="0">
                  <a:moveTo>
                    <a:pt x="2511" y="0"/>
                  </a:moveTo>
                  <a:cubicBezTo>
                    <a:pt x="2214" y="160"/>
                    <a:pt x="1940" y="320"/>
                    <a:pt x="1689" y="502"/>
                  </a:cubicBezTo>
                  <a:cubicBezTo>
                    <a:pt x="1461" y="685"/>
                    <a:pt x="1233" y="890"/>
                    <a:pt x="1050" y="1119"/>
                  </a:cubicBezTo>
                  <a:cubicBezTo>
                    <a:pt x="1005" y="1187"/>
                    <a:pt x="959" y="1233"/>
                    <a:pt x="913" y="1301"/>
                  </a:cubicBezTo>
                  <a:cubicBezTo>
                    <a:pt x="890" y="1370"/>
                    <a:pt x="845" y="1415"/>
                    <a:pt x="799" y="1484"/>
                  </a:cubicBezTo>
                  <a:cubicBezTo>
                    <a:pt x="708" y="1598"/>
                    <a:pt x="639" y="1735"/>
                    <a:pt x="571" y="1872"/>
                  </a:cubicBezTo>
                  <a:cubicBezTo>
                    <a:pt x="502" y="1986"/>
                    <a:pt x="457" y="2100"/>
                    <a:pt x="388" y="2237"/>
                  </a:cubicBezTo>
                  <a:cubicBezTo>
                    <a:pt x="343" y="2374"/>
                    <a:pt x="274" y="2511"/>
                    <a:pt x="228" y="2648"/>
                  </a:cubicBezTo>
                  <a:cubicBezTo>
                    <a:pt x="137" y="2899"/>
                    <a:pt x="92" y="3173"/>
                    <a:pt x="46" y="3424"/>
                  </a:cubicBezTo>
                  <a:cubicBezTo>
                    <a:pt x="23" y="3538"/>
                    <a:pt x="23" y="3652"/>
                    <a:pt x="0" y="3789"/>
                  </a:cubicBezTo>
                  <a:cubicBezTo>
                    <a:pt x="0" y="3835"/>
                    <a:pt x="0" y="3903"/>
                    <a:pt x="0" y="3949"/>
                  </a:cubicBezTo>
                  <a:cubicBezTo>
                    <a:pt x="0" y="4040"/>
                    <a:pt x="0" y="4132"/>
                    <a:pt x="23" y="4223"/>
                  </a:cubicBezTo>
                  <a:cubicBezTo>
                    <a:pt x="23" y="4314"/>
                    <a:pt x="69" y="4383"/>
                    <a:pt x="137" y="4428"/>
                  </a:cubicBezTo>
                  <a:cubicBezTo>
                    <a:pt x="206" y="4474"/>
                    <a:pt x="297" y="4497"/>
                    <a:pt x="365" y="4497"/>
                  </a:cubicBezTo>
                  <a:cubicBezTo>
                    <a:pt x="457" y="4474"/>
                    <a:pt x="525" y="4428"/>
                    <a:pt x="571" y="4360"/>
                  </a:cubicBezTo>
                  <a:cubicBezTo>
                    <a:pt x="617" y="4291"/>
                    <a:pt x="639" y="4223"/>
                    <a:pt x="617" y="4132"/>
                  </a:cubicBezTo>
                  <a:cubicBezTo>
                    <a:pt x="617" y="3926"/>
                    <a:pt x="617" y="3744"/>
                    <a:pt x="639" y="3561"/>
                  </a:cubicBezTo>
                  <a:cubicBezTo>
                    <a:pt x="662" y="3356"/>
                    <a:pt x="708" y="3127"/>
                    <a:pt x="753" y="2922"/>
                  </a:cubicBezTo>
                  <a:cubicBezTo>
                    <a:pt x="799" y="2716"/>
                    <a:pt x="868" y="2488"/>
                    <a:pt x="936" y="2283"/>
                  </a:cubicBezTo>
                  <a:cubicBezTo>
                    <a:pt x="1005" y="2100"/>
                    <a:pt x="1096" y="1895"/>
                    <a:pt x="1187" y="1712"/>
                  </a:cubicBezTo>
                  <a:cubicBezTo>
                    <a:pt x="1278" y="1552"/>
                    <a:pt x="1370" y="1393"/>
                    <a:pt x="1461" y="1256"/>
                  </a:cubicBezTo>
                  <a:cubicBezTo>
                    <a:pt x="1574" y="1097"/>
                    <a:pt x="1710" y="961"/>
                    <a:pt x="1846" y="802"/>
                  </a:cubicBezTo>
                  <a:lnTo>
                    <a:pt x="1846" y="802"/>
                  </a:lnTo>
                  <a:cubicBezTo>
                    <a:pt x="2015" y="637"/>
                    <a:pt x="2185" y="493"/>
                    <a:pt x="2374" y="388"/>
                  </a:cubicBezTo>
                  <a:cubicBezTo>
                    <a:pt x="2443" y="343"/>
                    <a:pt x="2534" y="297"/>
                    <a:pt x="2625" y="251"/>
                  </a:cubicBezTo>
                  <a:cubicBezTo>
                    <a:pt x="2671" y="206"/>
                    <a:pt x="2716" y="137"/>
                    <a:pt x="2671" y="69"/>
                  </a:cubicBezTo>
                  <a:cubicBezTo>
                    <a:pt x="2671" y="23"/>
                    <a:pt x="2602" y="0"/>
                    <a:pt x="2557" y="0"/>
                  </a:cubicBezTo>
                  <a:close/>
                </a:path>
              </a:pathLst>
            </a:custGeom>
            <a:solidFill>
              <a:srgbClr val="7D64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38"/>
            <p:cNvSpPr/>
            <p:nvPr/>
          </p:nvSpPr>
          <p:spPr>
            <a:xfrm>
              <a:off x="7229992" y="1375718"/>
              <a:ext cx="22360" cy="95317"/>
            </a:xfrm>
            <a:custGeom>
              <a:avLst/>
              <a:gdLst/>
              <a:ahLst/>
              <a:cxnLst/>
              <a:rect l="l" t="t" r="r" b="b"/>
              <a:pathLst>
                <a:path w="799" h="3406" extrusionOk="0">
                  <a:moveTo>
                    <a:pt x="502" y="1"/>
                  </a:moveTo>
                  <a:cubicBezTo>
                    <a:pt x="457" y="1"/>
                    <a:pt x="388" y="23"/>
                    <a:pt x="365" y="92"/>
                  </a:cubicBezTo>
                  <a:cubicBezTo>
                    <a:pt x="320" y="206"/>
                    <a:pt x="297" y="320"/>
                    <a:pt x="251" y="457"/>
                  </a:cubicBezTo>
                  <a:cubicBezTo>
                    <a:pt x="206" y="594"/>
                    <a:pt x="160" y="731"/>
                    <a:pt x="137" y="891"/>
                  </a:cubicBezTo>
                  <a:cubicBezTo>
                    <a:pt x="114" y="1005"/>
                    <a:pt x="91" y="1142"/>
                    <a:pt x="69" y="1279"/>
                  </a:cubicBezTo>
                  <a:cubicBezTo>
                    <a:pt x="46" y="1416"/>
                    <a:pt x="23" y="1530"/>
                    <a:pt x="23" y="1667"/>
                  </a:cubicBezTo>
                  <a:cubicBezTo>
                    <a:pt x="0" y="1804"/>
                    <a:pt x="23" y="1941"/>
                    <a:pt x="23" y="2078"/>
                  </a:cubicBezTo>
                  <a:cubicBezTo>
                    <a:pt x="46" y="2215"/>
                    <a:pt x="46" y="2352"/>
                    <a:pt x="69" y="2466"/>
                  </a:cubicBezTo>
                  <a:cubicBezTo>
                    <a:pt x="91" y="2580"/>
                    <a:pt x="137" y="2694"/>
                    <a:pt x="160" y="2831"/>
                  </a:cubicBezTo>
                  <a:cubicBezTo>
                    <a:pt x="206" y="2968"/>
                    <a:pt x="228" y="3105"/>
                    <a:pt x="297" y="3242"/>
                  </a:cubicBezTo>
                  <a:cubicBezTo>
                    <a:pt x="317" y="3341"/>
                    <a:pt x="423" y="3406"/>
                    <a:pt x="526" y="3406"/>
                  </a:cubicBezTo>
                  <a:cubicBezTo>
                    <a:pt x="541" y="3406"/>
                    <a:pt x="556" y="3404"/>
                    <a:pt x="571" y="3402"/>
                  </a:cubicBezTo>
                  <a:cubicBezTo>
                    <a:pt x="639" y="3379"/>
                    <a:pt x="708" y="3356"/>
                    <a:pt x="731" y="3287"/>
                  </a:cubicBezTo>
                  <a:cubicBezTo>
                    <a:pt x="776" y="3242"/>
                    <a:pt x="799" y="3173"/>
                    <a:pt x="799" y="3105"/>
                  </a:cubicBezTo>
                  <a:cubicBezTo>
                    <a:pt x="776" y="3013"/>
                    <a:pt x="731" y="2945"/>
                    <a:pt x="708" y="2854"/>
                  </a:cubicBezTo>
                  <a:cubicBezTo>
                    <a:pt x="685" y="2785"/>
                    <a:pt x="662" y="2717"/>
                    <a:pt x="616" y="2671"/>
                  </a:cubicBezTo>
                  <a:cubicBezTo>
                    <a:pt x="571" y="2557"/>
                    <a:pt x="525" y="2443"/>
                    <a:pt x="502" y="2329"/>
                  </a:cubicBezTo>
                  <a:cubicBezTo>
                    <a:pt x="434" y="2123"/>
                    <a:pt x="388" y="1895"/>
                    <a:pt x="388" y="1690"/>
                  </a:cubicBezTo>
                  <a:cubicBezTo>
                    <a:pt x="388" y="1507"/>
                    <a:pt x="411" y="1347"/>
                    <a:pt x="411" y="1187"/>
                  </a:cubicBezTo>
                  <a:cubicBezTo>
                    <a:pt x="434" y="1005"/>
                    <a:pt x="457" y="822"/>
                    <a:pt x="502" y="640"/>
                  </a:cubicBezTo>
                  <a:cubicBezTo>
                    <a:pt x="548" y="480"/>
                    <a:pt x="594" y="343"/>
                    <a:pt x="639" y="183"/>
                  </a:cubicBezTo>
                  <a:cubicBezTo>
                    <a:pt x="662" y="115"/>
                    <a:pt x="639" y="23"/>
                    <a:pt x="548" y="1"/>
                  </a:cubicBezTo>
                  <a:close/>
                </a:path>
              </a:pathLst>
            </a:custGeom>
            <a:solidFill>
              <a:srgbClr val="7D64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38"/>
            <p:cNvSpPr/>
            <p:nvPr/>
          </p:nvSpPr>
          <p:spPr>
            <a:xfrm>
              <a:off x="6593781" y="1373815"/>
              <a:ext cx="253600" cy="114990"/>
            </a:xfrm>
            <a:custGeom>
              <a:avLst/>
              <a:gdLst/>
              <a:ahLst/>
              <a:cxnLst/>
              <a:rect l="l" t="t" r="r" b="b"/>
              <a:pathLst>
                <a:path w="9062" h="4109" extrusionOk="0">
                  <a:moveTo>
                    <a:pt x="7532" y="0"/>
                  </a:moveTo>
                  <a:cubicBezTo>
                    <a:pt x="7350" y="0"/>
                    <a:pt x="7190" y="23"/>
                    <a:pt x="7030" y="23"/>
                  </a:cubicBezTo>
                  <a:cubicBezTo>
                    <a:pt x="6711" y="46"/>
                    <a:pt x="6391" y="91"/>
                    <a:pt x="6072" y="137"/>
                  </a:cubicBezTo>
                  <a:cubicBezTo>
                    <a:pt x="5912" y="183"/>
                    <a:pt x="5752" y="206"/>
                    <a:pt x="5592" y="228"/>
                  </a:cubicBezTo>
                  <a:cubicBezTo>
                    <a:pt x="5433" y="274"/>
                    <a:pt x="5273" y="297"/>
                    <a:pt x="5113" y="342"/>
                  </a:cubicBezTo>
                  <a:cubicBezTo>
                    <a:pt x="4862" y="405"/>
                    <a:pt x="4611" y="487"/>
                    <a:pt x="4360" y="571"/>
                  </a:cubicBezTo>
                  <a:lnTo>
                    <a:pt x="4360" y="571"/>
                  </a:lnTo>
                  <a:cubicBezTo>
                    <a:pt x="4360" y="571"/>
                    <a:pt x="4360" y="571"/>
                    <a:pt x="4360" y="571"/>
                  </a:cubicBezTo>
                  <a:lnTo>
                    <a:pt x="4360" y="571"/>
                  </a:lnTo>
                  <a:cubicBezTo>
                    <a:pt x="4360" y="571"/>
                    <a:pt x="4359" y="571"/>
                    <a:pt x="4359" y="571"/>
                  </a:cubicBezTo>
                  <a:lnTo>
                    <a:pt x="4359" y="571"/>
                  </a:lnTo>
                  <a:cubicBezTo>
                    <a:pt x="4337" y="578"/>
                    <a:pt x="4314" y="586"/>
                    <a:pt x="4291" y="594"/>
                  </a:cubicBezTo>
                  <a:cubicBezTo>
                    <a:pt x="4293" y="594"/>
                    <a:pt x="4295" y="594"/>
                    <a:pt x="4296" y="594"/>
                  </a:cubicBezTo>
                  <a:lnTo>
                    <a:pt x="4296" y="594"/>
                  </a:lnTo>
                  <a:cubicBezTo>
                    <a:pt x="3680" y="816"/>
                    <a:pt x="3084" y="1061"/>
                    <a:pt x="2488" y="1370"/>
                  </a:cubicBezTo>
                  <a:cubicBezTo>
                    <a:pt x="2328" y="1438"/>
                    <a:pt x="2169" y="1529"/>
                    <a:pt x="2032" y="1621"/>
                  </a:cubicBezTo>
                  <a:cubicBezTo>
                    <a:pt x="1872" y="1712"/>
                    <a:pt x="1712" y="1826"/>
                    <a:pt x="1575" y="1940"/>
                  </a:cubicBezTo>
                  <a:cubicBezTo>
                    <a:pt x="1324" y="2123"/>
                    <a:pt x="1096" y="2328"/>
                    <a:pt x="890" y="2534"/>
                  </a:cubicBezTo>
                  <a:cubicBezTo>
                    <a:pt x="731" y="2716"/>
                    <a:pt x="548" y="2876"/>
                    <a:pt x="411" y="3081"/>
                  </a:cubicBezTo>
                  <a:cubicBezTo>
                    <a:pt x="342" y="3150"/>
                    <a:pt x="274" y="3241"/>
                    <a:pt x="228" y="3333"/>
                  </a:cubicBezTo>
                  <a:cubicBezTo>
                    <a:pt x="183" y="3378"/>
                    <a:pt x="160" y="3424"/>
                    <a:pt x="137" y="3470"/>
                  </a:cubicBezTo>
                  <a:cubicBezTo>
                    <a:pt x="114" y="3492"/>
                    <a:pt x="91" y="3515"/>
                    <a:pt x="91" y="3538"/>
                  </a:cubicBezTo>
                  <a:cubicBezTo>
                    <a:pt x="46" y="3606"/>
                    <a:pt x="23" y="3698"/>
                    <a:pt x="23" y="3789"/>
                  </a:cubicBezTo>
                  <a:cubicBezTo>
                    <a:pt x="0" y="3926"/>
                    <a:pt x="91" y="4063"/>
                    <a:pt x="228" y="4086"/>
                  </a:cubicBezTo>
                  <a:cubicBezTo>
                    <a:pt x="265" y="4102"/>
                    <a:pt x="303" y="4109"/>
                    <a:pt x="340" y="4109"/>
                  </a:cubicBezTo>
                  <a:cubicBezTo>
                    <a:pt x="465" y="4109"/>
                    <a:pt x="581" y="4026"/>
                    <a:pt x="616" y="3903"/>
                  </a:cubicBezTo>
                  <a:cubicBezTo>
                    <a:pt x="639" y="3858"/>
                    <a:pt x="685" y="3812"/>
                    <a:pt x="708" y="3766"/>
                  </a:cubicBezTo>
                  <a:cubicBezTo>
                    <a:pt x="731" y="3721"/>
                    <a:pt x="753" y="3675"/>
                    <a:pt x="799" y="3629"/>
                  </a:cubicBezTo>
                  <a:cubicBezTo>
                    <a:pt x="845" y="3561"/>
                    <a:pt x="913" y="3470"/>
                    <a:pt x="982" y="3401"/>
                  </a:cubicBezTo>
                  <a:cubicBezTo>
                    <a:pt x="1164" y="3173"/>
                    <a:pt x="1370" y="2967"/>
                    <a:pt x="1575" y="2762"/>
                  </a:cubicBezTo>
                  <a:cubicBezTo>
                    <a:pt x="1780" y="2557"/>
                    <a:pt x="2009" y="2374"/>
                    <a:pt x="2260" y="2214"/>
                  </a:cubicBezTo>
                  <a:cubicBezTo>
                    <a:pt x="2488" y="2054"/>
                    <a:pt x="2716" y="1917"/>
                    <a:pt x="2967" y="1803"/>
                  </a:cubicBezTo>
                  <a:cubicBezTo>
                    <a:pt x="3218" y="1666"/>
                    <a:pt x="3470" y="1552"/>
                    <a:pt x="3721" y="1438"/>
                  </a:cubicBezTo>
                  <a:cubicBezTo>
                    <a:pt x="3835" y="1370"/>
                    <a:pt x="3949" y="1324"/>
                    <a:pt x="4063" y="1278"/>
                  </a:cubicBezTo>
                  <a:cubicBezTo>
                    <a:pt x="4200" y="1210"/>
                    <a:pt x="4314" y="1164"/>
                    <a:pt x="4451" y="1096"/>
                  </a:cubicBezTo>
                  <a:cubicBezTo>
                    <a:pt x="4702" y="1004"/>
                    <a:pt x="4953" y="890"/>
                    <a:pt x="5204" y="799"/>
                  </a:cubicBezTo>
                  <a:cubicBezTo>
                    <a:pt x="5242" y="799"/>
                    <a:pt x="5281" y="783"/>
                    <a:pt x="5319" y="765"/>
                  </a:cubicBezTo>
                  <a:lnTo>
                    <a:pt x="5319" y="765"/>
                  </a:lnTo>
                  <a:cubicBezTo>
                    <a:pt x="5318" y="768"/>
                    <a:pt x="5318" y="771"/>
                    <a:pt x="5318" y="776"/>
                  </a:cubicBezTo>
                  <a:cubicBezTo>
                    <a:pt x="5501" y="708"/>
                    <a:pt x="5706" y="639"/>
                    <a:pt x="5889" y="594"/>
                  </a:cubicBezTo>
                  <a:cubicBezTo>
                    <a:pt x="6094" y="525"/>
                    <a:pt x="6300" y="479"/>
                    <a:pt x="6482" y="434"/>
                  </a:cubicBezTo>
                  <a:cubicBezTo>
                    <a:pt x="6688" y="388"/>
                    <a:pt x="6893" y="342"/>
                    <a:pt x="7099" y="320"/>
                  </a:cubicBezTo>
                  <a:cubicBezTo>
                    <a:pt x="7281" y="274"/>
                    <a:pt x="7487" y="251"/>
                    <a:pt x="7692" y="251"/>
                  </a:cubicBezTo>
                  <a:lnTo>
                    <a:pt x="7669" y="251"/>
                  </a:lnTo>
                  <a:cubicBezTo>
                    <a:pt x="7875" y="228"/>
                    <a:pt x="8080" y="206"/>
                    <a:pt x="8286" y="206"/>
                  </a:cubicBezTo>
                  <a:cubicBezTo>
                    <a:pt x="8514" y="206"/>
                    <a:pt x="8742" y="228"/>
                    <a:pt x="8970" y="228"/>
                  </a:cubicBezTo>
                  <a:cubicBezTo>
                    <a:pt x="9016" y="228"/>
                    <a:pt x="9039" y="206"/>
                    <a:pt x="9039" y="160"/>
                  </a:cubicBezTo>
                  <a:cubicBezTo>
                    <a:pt x="9062" y="114"/>
                    <a:pt x="9016" y="69"/>
                    <a:pt x="8970" y="69"/>
                  </a:cubicBezTo>
                  <a:cubicBezTo>
                    <a:pt x="8651" y="46"/>
                    <a:pt x="8331" y="23"/>
                    <a:pt x="7989" y="23"/>
                  </a:cubicBezTo>
                  <a:cubicBezTo>
                    <a:pt x="7852" y="0"/>
                    <a:pt x="7715" y="0"/>
                    <a:pt x="7578" y="0"/>
                  </a:cubicBezTo>
                  <a:close/>
                </a:path>
              </a:pathLst>
            </a:custGeom>
            <a:solidFill>
              <a:srgbClr val="7D64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38"/>
            <p:cNvSpPr/>
            <p:nvPr/>
          </p:nvSpPr>
          <p:spPr>
            <a:xfrm>
              <a:off x="6656356" y="1449178"/>
              <a:ext cx="67752" cy="156352"/>
            </a:xfrm>
            <a:custGeom>
              <a:avLst/>
              <a:gdLst/>
              <a:ahLst/>
              <a:cxnLst/>
              <a:rect l="l" t="t" r="r" b="b"/>
              <a:pathLst>
                <a:path w="2421" h="5587" extrusionOk="0">
                  <a:moveTo>
                    <a:pt x="1553" y="1073"/>
                  </a:moveTo>
                  <a:lnTo>
                    <a:pt x="1553" y="1073"/>
                  </a:lnTo>
                  <a:cubicBezTo>
                    <a:pt x="1548" y="1080"/>
                    <a:pt x="1543" y="1087"/>
                    <a:pt x="1538" y="1093"/>
                  </a:cubicBezTo>
                  <a:lnTo>
                    <a:pt x="1538" y="1093"/>
                  </a:lnTo>
                  <a:cubicBezTo>
                    <a:pt x="1545" y="1082"/>
                    <a:pt x="1553" y="1073"/>
                    <a:pt x="1553" y="1073"/>
                  </a:cubicBezTo>
                  <a:close/>
                  <a:moveTo>
                    <a:pt x="330" y="2255"/>
                  </a:moveTo>
                  <a:cubicBezTo>
                    <a:pt x="325" y="2263"/>
                    <a:pt x="321" y="2273"/>
                    <a:pt x="321" y="2283"/>
                  </a:cubicBezTo>
                  <a:lnTo>
                    <a:pt x="330" y="2255"/>
                  </a:lnTo>
                  <a:close/>
                  <a:moveTo>
                    <a:pt x="2238" y="0"/>
                  </a:moveTo>
                  <a:cubicBezTo>
                    <a:pt x="2215" y="0"/>
                    <a:pt x="2169" y="0"/>
                    <a:pt x="2124" y="23"/>
                  </a:cubicBezTo>
                  <a:cubicBezTo>
                    <a:pt x="2055" y="115"/>
                    <a:pt x="1964" y="160"/>
                    <a:pt x="1895" y="252"/>
                  </a:cubicBezTo>
                  <a:cubicBezTo>
                    <a:pt x="1804" y="320"/>
                    <a:pt x="1713" y="388"/>
                    <a:pt x="1622" y="457"/>
                  </a:cubicBezTo>
                  <a:cubicBezTo>
                    <a:pt x="1553" y="525"/>
                    <a:pt x="1462" y="617"/>
                    <a:pt x="1393" y="685"/>
                  </a:cubicBezTo>
                  <a:cubicBezTo>
                    <a:pt x="1302" y="777"/>
                    <a:pt x="1234" y="868"/>
                    <a:pt x="1142" y="959"/>
                  </a:cubicBezTo>
                  <a:cubicBezTo>
                    <a:pt x="982" y="1142"/>
                    <a:pt x="800" y="1347"/>
                    <a:pt x="663" y="1575"/>
                  </a:cubicBezTo>
                  <a:cubicBezTo>
                    <a:pt x="549" y="1781"/>
                    <a:pt x="435" y="2009"/>
                    <a:pt x="343" y="2237"/>
                  </a:cubicBezTo>
                  <a:lnTo>
                    <a:pt x="343" y="2215"/>
                  </a:lnTo>
                  <a:lnTo>
                    <a:pt x="330" y="2255"/>
                  </a:lnTo>
                  <a:lnTo>
                    <a:pt x="330" y="2255"/>
                  </a:lnTo>
                  <a:cubicBezTo>
                    <a:pt x="336" y="2244"/>
                    <a:pt x="343" y="2237"/>
                    <a:pt x="343" y="2237"/>
                  </a:cubicBezTo>
                  <a:lnTo>
                    <a:pt x="343" y="2237"/>
                  </a:lnTo>
                  <a:cubicBezTo>
                    <a:pt x="229" y="2488"/>
                    <a:pt x="161" y="2740"/>
                    <a:pt x="92" y="3013"/>
                  </a:cubicBezTo>
                  <a:cubicBezTo>
                    <a:pt x="47" y="3287"/>
                    <a:pt x="1" y="3561"/>
                    <a:pt x="1" y="3835"/>
                  </a:cubicBezTo>
                  <a:cubicBezTo>
                    <a:pt x="24" y="4132"/>
                    <a:pt x="47" y="4406"/>
                    <a:pt x="69" y="4680"/>
                  </a:cubicBezTo>
                  <a:cubicBezTo>
                    <a:pt x="92" y="4794"/>
                    <a:pt x="115" y="4908"/>
                    <a:pt x="138" y="5022"/>
                  </a:cubicBezTo>
                  <a:cubicBezTo>
                    <a:pt x="161" y="5091"/>
                    <a:pt x="184" y="5136"/>
                    <a:pt x="184" y="5205"/>
                  </a:cubicBezTo>
                  <a:cubicBezTo>
                    <a:pt x="206" y="5250"/>
                    <a:pt x="229" y="5296"/>
                    <a:pt x="252" y="5364"/>
                  </a:cubicBezTo>
                  <a:cubicBezTo>
                    <a:pt x="298" y="5433"/>
                    <a:pt x="343" y="5501"/>
                    <a:pt x="435" y="5547"/>
                  </a:cubicBezTo>
                  <a:cubicBezTo>
                    <a:pt x="480" y="5574"/>
                    <a:pt x="532" y="5587"/>
                    <a:pt x="584" y="5587"/>
                  </a:cubicBezTo>
                  <a:cubicBezTo>
                    <a:pt x="664" y="5587"/>
                    <a:pt x="745" y="5557"/>
                    <a:pt x="800" y="5501"/>
                  </a:cubicBezTo>
                  <a:cubicBezTo>
                    <a:pt x="914" y="5387"/>
                    <a:pt x="937" y="5182"/>
                    <a:pt x="800" y="5068"/>
                  </a:cubicBezTo>
                  <a:cubicBezTo>
                    <a:pt x="777" y="4954"/>
                    <a:pt x="754" y="4862"/>
                    <a:pt x="731" y="4771"/>
                  </a:cubicBezTo>
                  <a:cubicBezTo>
                    <a:pt x="709" y="4657"/>
                    <a:pt x="686" y="4543"/>
                    <a:pt x="663" y="4429"/>
                  </a:cubicBezTo>
                  <a:cubicBezTo>
                    <a:pt x="640" y="4246"/>
                    <a:pt x="617" y="4063"/>
                    <a:pt x="617" y="3881"/>
                  </a:cubicBezTo>
                  <a:cubicBezTo>
                    <a:pt x="617" y="3675"/>
                    <a:pt x="617" y="3493"/>
                    <a:pt x="640" y="3287"/>
                  </a:cubicBezTo>
                  <a:cubicBezTo>
                    <a:pt x="640" y="3310"/>
                    <a:pt x="640" y="3333"/>
                    <a:pt x="640" y="3356"/>
                  </a:cubicBezTo>
                  <a:cubicBezTo>
                    <a:pt x="663" y="3150"/>
                    <a:pt x="686" y="2968"/>
                    <a:pt x="731" y="2762"/>
                  </a:cubicBezTo>
                  <a:cubicBezTo>
                    <a:pt x="777" y="2580"/>
                    <a:pt x="846" y="2397"/>
                    <a:pt x="914" y="2215"/>
                  </a:cubicBezTo>
                  <a:cubicBezTo>
                    <a:pt x="1005" y="2009"/>
                    <a:pt x="1074" y="1826"/>
                    <a:pt x="1188" y="1644"/>
                  </a:cubicBezTo>
                  <a:cubicBezTo>
                    <a:pt x="1298" y="1446"/>
                    <a:pt x="1408" y="1269"/>
                    <a:pt x="1538" y="1093"/>
                  </a:cubicBezTo>
                  <a:lnTo>
                    <a:pt x="1538" y="1093"/>
                  </a:lnTo>
                  <a:cubicBezTo>
                    <a:pt x="1534" y="1101"/>
                    <a:pt x="1530" y="1110"/>
                    <a:pt x="1530" y="1119"/>
                  </a:cubicBezTo>
                  <a:lnTo>
                    <a:pt x="1530" y="1119"/>
                  </a:lnTo>
                  <a:cubicBezTo>
                    <a:pt x="1530" y="1096"/>
                    <a:pt x="1553" y="1096"/>
                    <a:pt x="1553" y="1073"/>
                  </a:cubicBezTo>
                  <a:lnTo>
                    <a:pt x="1553" y="1073"/>
                  </a:lnTo>
                  <a:cubicBezTo>
                    <a:pt x="1553" y="1073"/>
                    <a:pt x="1553" y="1073"/>
                    <a:pt x="1553" y="1073"/>
                  </a:cubicBezTo>
                  <a:lnTo>
                    <a:pt x="1553" y="1073"/>
                  </a:lnTo>
                  <a:cubicBezTo>
                    <a:pt x="1553" y="1073"/>
                    <a:pt x="1553" y="1073"/>
                    <a:pt x="1553" y="1073"/>
                  </a:cubicBezTo>
                  <a:cubicBezTo>
                    <a:pt x="1667" y="936"/>
                    <a:pt x="1781" y="799"/>
                    <a:pt x="1895" y="662"/>
                  </a:cubicBezTo>
                  <a:cubicBezTo>
                    <a:pt x="2032" y="503"/>
                    <a:pt x="2192" y="388"/>
                    <a:pt x="2352" y="252"/>
                  </a:cubicBezTo>
                  <a:cubicBezTo>
                    <a:pt x="2420" y="206"/>
                    <a:pt x="2398" y="92"/>
                    <a:pt x="2352" y="23"/>
                  </a:cubicBezTo>
                  <a:cubicBezTo>
                    <a:pt x="2329" y="0"/>
                    <a:pt x="2284" y="0"/>
                    <a:pt x="2238" y="0"/>
                  </a:cubicBezTo>
                  <a:close/>
                </a:path>
              </a:pathLst>
            </a:custGeom>
            <a:solidFill>
              <a:srgbClr val="7D64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38"/>
            <p:cNvSpPr/>
            <p:nvPr/>
          </p:nvSpPr>
          <p:spPr>
            <a:xfrm>
              <a:off x="6985963" y="1839457"/>
              <a:ext cx="51772" cy="260652"/>
            </a:xfrm>
            <a:custGeom>
              <a:avLst/>
              <a:gdLst/>
              <a:ahLst/>
              <a:cxnLst/>
              <a:rect l="l" t="t" r="r" b="b"/>
              <a:pathLst>
                <a:path w="1850" h="9314" extrusionOk="0">
                  <a:moveTo>
                    <a:pt x="982" y="1"/>
                  </a:moveTo>
                  <a:cubicBezTo>
                    <a:pt x="914" y="1"/>
                    <a:pt x="845" y="69"/>
                    <a:pt x="845" y="138"/>
                  </a:cubicBezTo>
                  <a:cubicBezTo>
                    <a:pt x="845" y="297"/>
                    <a:pt x="823" y="457"/>
                    <a:pt x="823" y="617"/>
                  </a:cubicBezTo>
                  <a:cubicBezTo>
                    <a:pt x="800" y="777"/>
                    <a:pt x="777" y="937"/>
                    <a:pt x="754" y="1119"/>
                  </a:cubicBezTo>
                  <a:cubicBezTo>
                    <a:pt x="708" y="1439"/>
                    <a:pt x="640" y="1758"/>
                    <a:pt x="594" y="2101"/>
                  </a:cubicBezTo>
                  <a:cubicBezTo>
                    <a:pt x="571" y="2306"/>
                    <a:pt x="526" y="2511"/>
                    <a:pt x="503" y="2717"/>
                  </a:cubicBezTo>
                  <a:cubicBezTo>
                    <a:pt x="480" y="2740"/>
                    <a:pt x="480" y="2763"/>
                    <a:pt x="480" y="2808"/>
                  </a:cubicBezTo>
                  <a:cubicBezTo>
                    <a:pt x="457" y="2968"/>
                    <a:pt x="412" y="3128"/>
                    <a:pt x="412" y="3310"/>
                  </a:cubicBezTo>
                  <a:cubicBezTo>
                    <a:pt x="389" y="3379"/>
                    <a:pt x="389" y="3470"/>
                    <a:pt x="366" y="3539"/>
                  </a:cubicBezTo>
                  <a:cubicBezTo>
                    <a:pt x="343" y="3698"/>
                    <a:pt x="320" y="3858"/>
                    <a:pt x="298" y="4041"/>
                  </a:cubicBezTo>
                  <a:cubicBezTo>
                    <a:pt x="298" y="4201"/>
                    <a:pt x="275" y="4338"/>
                    <a:pt x="252" y="4497"/>
                  </a:cubicBezTo>
                  <a:cubicBezTo>
                    <a:pt x="229" y="4657"/>
                    <a:pt x="229" y="4817"/>
                    <a:pt x="206" y="4977"/>
                  </a:cubicBezTo>
                  <a:cubicBezTo>
                    <a:pt x="206" y="5114"/>
                    <a:pt x="206" y="5273"/>
                    <a:pt x="206" y="5410"/>
                  </a:cubicBezTo>
                  <a:cubicBezTo>
                    <a:pt x="206" y="5433"/>
                    <a:pt x="206" y="5456"/>
                    <a:pt x="206" y="5502"/>
                  </a:cubicBezTo>
                  <a:cubicBezTo>
                    <a:pt x="183" y="5570"/>
                    <a:pt x="183" y="5661"/>
                    <a:pt x="183" y="5730"/>
                  </a:cubicBezTo>
                  <a:cubicBezTo>
                    <a:pt x="183" y="5798"/>
                    <a:pt x="183" y="5867"/>
                    <a:pt x="183" y="5935"/>
                  </a:cubicBezTo>
                  <a:cubicBezTo>
                    <a:pt x="138" y="6004"/>
                    <a:pt x="115" y="6095"/>
                    <a:pt x="92" y="6164"/>
                  </a:cubicBezTo>
                  <a:cubicBezTo>
                    <a:pt x="69" y="6232"/>
                    <a:pt x="69" y="6323"/>
                    <a:pt x="69" y="6392"/>
                  </a:cubicBezTo>
                  <a:cubicBezTo>
                    <a:pt x="46" y="6552"/>
                    <a:pt x="24" y="6711"/>
                    <a:pt x="24" y="6848"/>
                  </a:cubicBezTo>
                  <a:cubicBezTo>
                    <a:pt x="1" y="7054"/>
                    <a:pt x="24" y="7236"/>
                    <a:pt x="24" y="7419"/>
                  </a:cubicBezTo>
                  <a:cubicBezTo>
                    <a:pt x="46" y="7602"/>
                    <a:pt x="92" y="7761"/>
                    <a:pt x="161" y="7944"/>
                  </a:cubicBezTo>
                  <a:cubicBezTo>
                    <a:pt x="275" y="8241"/>
                    <a:pt x="412" y="8560"/>
                    <a:pt x="617" y="8811"/>
                  </a:cubicBezTo>
                  <a:cubicBezTo>
                    <a:pt x="708" y="8948"/>
                    <a:pt x="845" y="9062"/>
                    <a:pt x="982" y="9154"/>
                  </a:cubicBezTo>
                  <a:cubicBezTo>
                    <a:pt x="1119" y="9245"/>
                    <a:pt x="1302" y="9313"/>
                    <a:pt x="1462" y="9313"/>
                  </a:cubicBezTo>
                  <a:cubicBezTo>
                    <a:pt x="1553" y="9313"/>
                    <a:pt x="1667" y="9313"/>
                    <a:pt x="1736" y="9245"/>
                  </a:cubicBezTo>
                  <a:cubicBezTo>
                    <a:pt x="1781" y="9222"/>
                    <a:pt x="1804" y="9176"/>
                    <a:pt x="1827" y="9131"/>
                  </a:cubicBezTo>
                  <a:cubicBezTo>
                    <a:pt x="1850" y="9062"/>
                    <a:pt x="1850" y="8994"/>
                    <a:pt x="1827" y="8925"/>
                  </a:cubicBezTo>
                  <a:cubicBezTo>
                    <a:pt x="1804" y="8857"/>
                    <a:pt x="1758" y="8834"/>
                    <a:pt x="1713" y="8811"/>
                  </a:cubicBezTo>
                  <a:cubicBezTo>
                    <a:pt x="1713" y="8811"/>
                    <a:pt x="1713" y="8788"/>
                    <a:pt x="1690" y="8788"/>
                  </a:cubicBezTo>
                  <a:cubicBezTo>
                    <a:pt x="1644" y="8743"/>
                    <a:pt x="1599" y="8697"/>
                    <a:pt x="1553" y="8651"/>
                  </a:cubicBezTo>
                  <a:cubicBezTo>
                    <a:pt x="1507" y="8606"/>
                    <a:pt x="1462" y="8537"/>
                    <a:pt x="1416" y="8469"/>
                  </a:cubicBezTo>
                  <a:cubicBezTo>
                    <a:pt x="1370" y="8378"/>
                    <a:pt x="1325" y="8263"/>
                    <a:pt x="1256" y="8172"/>
                  </a:cubicBezTo>
                  <a:cubicBezTo>
                    <a:pt x="1211" y="8058"/>
                    <a:pt x="1142" y="7921"/>
                    <a:pt x="1119" y="7807"/>
                  </a:cubicBezTo>
                  <a:cubicBezTo>
                    <a:pt x="1028" y="7533"/>
                    <a:pt x="960" y="7236"/>
                    <a:pt x="914" y="6940"/>
                  </a:cubicBezTo>
                  <a:cubicBezTo>
                    <a:pt x="868" y="6643"/>
                    <a:pt x="845" y="6346"/>
                    <a:pt x="845" y="6027"/>
                  </a:cubicBezTo>
                  <a:cubicBezTo>
                    <a:pt x="845" y="6020"/>
                    <a:pt x="845" y="6012"/>
                    <a:pt x="845" y="6004"/>
                  </a:cubicBezTo>
                  <a:cubicBezTo>
                    <a:pt x="845" y="5867"/>
                    <a:pt x="845" y="5753"/>
                    <a:pt x="845" y="5639"/>
                  </a:cubicBezTo>
                  <a:cubicBezTo>
                    <a:pt x="823" y="5342"/>
                    <a:pt x="845" y="5045"/>
                    <a:pt x="845" y="4726"/>
                  </a:cubicBezTo>
                  <a:cubicBezTo>
                    <a:pt x="845" y="4589"/>
                    <a:pt x="868" y="4429"/>
                    <a:pt x="891" y="4269"/>
                  </a:cubicBezTo>
                  <a:cubicBezTo>
                    <a:pt x="914" y="4109"/>
                    <a:pt x="914" y="3949"/>
                    <a:pt x="937" y="3790"/>
                  </a:cubicBezTo>
                  <a:cubicBezTo>
                    <a:pt x="960" y="3470"/>
                    <a:pt x="982" y="3128"/>
                    <a:pt x="1005" y="2808"/>
                  </a:cubicBezTo>
                  <a:cubicBezTo>
                    <a:pt x="1005" y="2466"/>
                    <a:pt x="1028" y="2146"/>
                    <a:pt x="1051" y="1804"/>
                  </a:cubicBezTo>
                  <a:cubicBezTo>
                    <a:pt x="1051" y="1530"/>
                    <a:pt x="1074" y="1256"/>
                    <a:pt x="1096" y="982"/>
                  </a:cubicBezTo>
                  <a:cubicBezTo>
                    <a:pt x="1096" y="708"/>
                    <a:pt x="1119" y="434"/>
                    <a:pt x="1119" y="160"/>
                  </a:cubicBezTo>
                  <a:cubicBezTo>
                    <a:pt x="1119" y="92"/>
                    <a:pt x="1074" y="24"/>
                    <a:pt x="1005" y="1"/>
                  </a:cubicBezTo>
                  <a:close/>
                </a:path>
              </a:pathLst>
            </a:custGeom>
            <a:solidFill>
              <a:srgbClr val="7D64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38"/>
            <p:cNvSpPr/>
            <p:nvPr/>
          </p:nvSpPr>
          <p:spPr>
            <a:xfrm>
              <a:off x="5726974" y="2747151"/>
              <a:ext cx="84347" cy="85382"/>
            </a:xfrm>
            <a:custGeom>
              <a:avLst/>
              <a:gdLst/>
              <a:ahLst/>
              <a:cxnLst/>
              <a:rect l="l" t="t" r="r" b="b"/>
              <a:pathLst>
                <a:path w="3014" h="3051" extrusionOk="0">
                  <a:moveTo>
                    <a:pt x="2808" y="0"/>
                  </a:moveTo>
                  <a:cubicBezTo>
                    <a:pt x="2739" y="0"/>
                    <a:pt x="2671" y="23"/>
                    <a:pt x="2648" y="69"/>
                  </a:cubicBezTo>
                  <a:cubicBezTo>
                    <a:pt x="2465" y="297"/>
                    <a:pt x="2260" y="503"/>
                    <a:pt x="2054" y="708"/>
                  </a:cubicBezTo>
                  <a:cubicBezTo>
                    <a:pt x="1963" y="822"/>
                    <a:pt x="1849" y="913"/>
                    <a:pt x="1758" y="1005"/>
                  </a:cubicBezTo>
                  <a:cubicBezTo>
                    <a:pt x="1666" y="1096"/>
                    <a:pt x="1575" y="1187"/>
                    <a:pt x="1484" y="1279"/>
                  </a:cubicBezTo>
                  <a:cubicBezTo>
                    <a:pt x="1393" y="1370"/>
                    <a:pt x="1278" y="1461"/>
                    <a:pt x="1187" y="1575"/>
                  </a:cubicBezTo>
                  <a:cubicBezTo>
                    <a:pt x="1073" y="1689"/>
                    <a:pt x="936" y="1804"/>
                    <a:pt x="822" y="1918"/>
                  </a:cubicBezTo>
                  <a:cubicBezTo>
                    <a:pt x="708" y="2032"/>
                    <a:pt x="594" y="2123"/>
                    <a:pt x="479" y="2214"/>
                  </a:cubicBezTo>
                  <a:lnTo>
                    <a:pt x="320" y="2329"/>
                  </a:lnTo>
                  <a:cubicBezTo>
                    <a:pt x="274" y="2397"/>
                    <a:pt x="206" y="2420"/>
                    <a:pt x="137" y="2488"/>
                  </a:cubicBezTo>
                  <a:cubicBezTo>
                    <a:pt x="0" y="2602"/>
                    <a:pt x="0" y="2808"/>
                    <a:pt x="114" y="2945"/>
                  </a:cubicBezTo>
                  <a:cubicBezTo>
                    <a:pt x="174" y="3016"/>
                    <a:pt x="259" y="3051"/>
                    <a:pt x="345" y="3051"/>
                  </a:cubicBezTo>
                  <a:cubicBezTo>
                    <a:pt x="424" y="3051"/>
                    <a:pt x="505" y="3022"/>
                    <a:pt x="571" y="2968"/>
                  </a:cubicBezTo>
                  <a:cubicBezTo>
                    <a:pt x="639" y="2922"/>
                    <a:pt x="685" y="2876"/>
                    <a:pt x="731" y="2854"/>
                  </a:cubicBezTo>
                  <a:cubicBezTo>
                    <a:pt x="776" y="2808"/>
                    <a:pt x="822" y="2762"/>
                    <a:pt x="890" y="2717"/>
                  </a:cubicBezTo>
                  <a:cubicBezTo>
                    <a:pt x="982" y="2625"/>
                    <a:pt x="1096" y="2534"/>
                    <a:pt x="1210" y="2443"/>
                  </a:cubicBezTo>
                  <a:cubicBezTo>
                    <a:pt x="1324" y="2329"/>
                    <a:pt x="1438" y="2237"/>
                    <a:pt x="1529" y="2123"/>
                  </a:cubicBezTo>
                  <a:cubicBezTo>
                    <a:pt x="1644" y="2009"/>
                    <a:pt x="1735" y="1918"/>
                    <a:pt x="1826" y="1804"/>
                  </a:cubicBezTo>
                  <a:cubicBezTo>
                    <a:pt x="2032" y="1621"/>
                    <a:pt x="2191" y="1416"/>
                    <a:pt x="2351" y="1187"/>
                  </a:cubicBezTo>
                  <a:cubicBezTo>
                    <a:pt x="2442" y="1073"/>
                    <a:pt x="2511" y="982"/>
                    <a:pt x="2602" y="868"/>
                  </a:cubicBezTo>
                  <a:cubicBezTo>
                    <a:pt x="2648" y="799"/>
                    <a:pt x="2671" y="731"/>
                    <a:pt x="2716" y="685"/>
                  </a:cubicBezTo>
                  <a:cubicBezTo>
                    <a:pt x="2762" y="617"/>
                    <a:pt x="2808" y="571"/>
                    <a:pt x="2853" y="503"/>
                  </a:cubicBezTo>
                  <a:lnTo>
                    <a:pt x="2853" y="503"/>
                  </a:lnTo>
                  <a:cubicBezTo>
                    <a:pt x="2831" y="525"/>
                    <a:pt x="2831" y="525"/>
                    <a:pt x="2831" y="525"/>
                  </a:cubicBezTo>
                  <a:cubicBezTo>
                    <a:pt x="2853" y="480"/>
                    <a:pt x="2899" y="434"/>
                    <a:pt x="2945" y="388"/>
                  </a:cubicBezTo>
                  <a:cubicBezTo>
                    <a:pt x="2990" y="343"/>
                    <a:pt x="3013" y="297"/>
                    <a:pt x="3013" y="251"/>
                  </a:cubicBezTo>
                  <a:cubicBezTo>
                    <a:pt x="3013" y="183"/>
                    <a:pt x="2990" y="137"/>
                    <a:pt x="2967" y="92"/>
                  </a:cubicBezTo>
                  <a:cubicBezTo>
                    <a:pt x="2922" y="46"/>
                    <a:pt x="2876" y="23"/>
                    <a:pt x="2808" y="0"/>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38"/>
            <p:cNvSpPr/>
            <p:nvPr/>
          </p:nvSpPr>
          <p:spPr>
            <a:xfrm>
              <a:off x="5783168" y="2768867"/>
              <a:ext cx="45392" cy="50261"/>
            </a:xfrm>
            <a:custGeom>
              <a:avLst/>
              <a:gdLst/>
              <a:ahLst/>
              <a:cxnLst/>
              <a:rect l="l" t="t" r="r" b="b"/>
              <a:pathLst>
                <a:path w="1622" h="1796" extrusionOk="0">
                  <a:moveTo>
                    <a:pt x="1484" y="0"/>
                  </a:moveTo>
                  <a:cubicBezTo>
                    <a:pt x="1439" y="0"/>
                    <a:pt x="1393" y="23"/>
                    <a:pt x="1370" y="46"/>
                  </a:cubicBezTo>
                  <a:cubicBezTo>
                    <a:pt x="1279" y="160"/>
                    <a:pt x="1211" y="252"/>
                    <a:pt x="1142" y="343"/>
                  </a:cubicBezTo>
                  <a:cubicBezTo>
                    <a:pt x="1074" y="457"/>
                    <a:pt x="982" y="548"/>
                    <a:pt x="914" y="640"/>
                  </a:cubicBezTo>
                  <a:cubicBezTo>
                    <a:pt x="845" y="708"/>
                    <a:pt x="800" y="754"/>
                    <a:pt x="731" y="822"/>
                  </a:cubicBezTo>
                  <a:cubicBezTo>
                    <a:pt x="663" y="891"/>
                    <a:pt x="594" y="959"/>
                    <a:pt x="526" y="1005"/>
                  </a:cubicBezTo>
                  <a:cubicBezTo>
                    <a:pt x="457" y="1073"/>
                    <a:pt x="389" y="1142"/>
                    <a:pt x="298" y="1210"/>
                  </a:cubicBezTo>
                  <a:cubicBezTo>
                    <a:pt x="229" y="1279"/>
                    <a:pt x="138" y="1370"/>
                    <a:pt x="69" y="1461"/>
                  </a:cubicBezTo>
                  <a:cubicBezTo>
                    <a:pt x="1" y="1530"/>
                    <a:pt x="24" y="1644"/>
                    <a:pt x="92" y="1735"/>
                  </a:cubicBezTo>
                  <a:cubicBezTo>
                    <a:pt x="129" y="1772"/>
                    <a:pt x="192" y="1795"/>
                    <a:pt x="252" y="1795"/>
                  </a:cubicBezTo>
                  <a:cubicBezTo>
                    <a:pt x="305" y="1795"/>
                    <a:pt x="357" y="1778"/>
                    <a:pt x="389" y="1735"/>
                  </a:cubicBezTo>
                  <a:cubicBezTo>
                    <a:pt x="480" y="1667"/>
                    <a:pt x="549" y="1575"/>
                    <a:pt x="617" y="1484"/>
                  </a:cubicBezTo>
                  <a:cubicBezTo>
                    <a:pt x="686" y="1393"/>
                    <a:pt x="777" y="1301"/>
                    <a:pt x="868" y="1187"/>
                  </a:cubicBezTo>
                  <a:cubicBezTo>
                    <a:pt x="937" y="1096"/>
                    <a:pt x="1028" y="1005"/>
                    <a:pt x="1096" y="891"/>
                  </a:cubicBezTo>
                  <a:cubicBezTo>
                    <a:pt x="1188" y="799"/>
                    <a:pt x="1256" y="662"/>
                    <a:pt x="1325" y="548"/>
                  </a:cubicBezTo>
                  <a:cubicBezTo>
                    <a:pt x="1370" y="503"/>
                    <a:pt x="1393" y="434"/>
                    <a:pt x="1439" y="388"/>
                  </a:cubicBezTo>
                  <a:cubicBezTo>
                    <a:pt x="1484" y="320"/>
                    <a:pt x="1530" y="252"/>
                    <a:pt x="1576" y="183"/>
                  </a:cubicBezTo>
                  <a:cubicBezTo>
                    <a:pt x="1621" y="137"/>
                    <a:pt x="1599" y="46"/>
                    <a:pt x="1553" y="23"/>
                  </a:cubicBezTo>
                  <a:cubicBezTo>
                    <a:pt x="1530" y="0"/>
                    <a:pt x="1507" y="0"/>
                    <a:pt x="1484" y="0"/>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38"/>
            <p:cNvSpPr/>
            <p:nvPr/>
          </p:nvSpPr>
          <p:spPr>
            <a:xfrm>
              <a:off x="5617105" y="2751628"/>
              <a:ext cx="95205" cy="106679"/>
            </a:xfrm>
            <a:custGeom>
              <a:avLst/>
              <a:gdLst/>
              <a:ahLst/>
              <a:cxnLst/>
              <a:rect l="l" t="t" r="r" b="b"/>
              <a:pathLst>
                <a:path w="3402" h="3812" extrusionOk="0">
                  <a:moveTo>
                    <a:pt x="457" y="0"/>
                  </a:moveTo>
                  <a:cubicBezTo>
                    <a:pt x="365" y="0"/>
                    <a:pt x="251" y="23"/>
                    <a:pt x="160" y="23"/>
                  </a:cubicBezTo>
                  <a:cubicBezTo>
                    <a:pt x="69" y="46"/>
                    <a:pt x="0" y="137"/>
                    <a:pt x="0" y="228"/>
                  </a:cubicBezTo>
                  <a:cubicBezTo>
                    <a:pt x="23" y="343"/>
                    <a:pt x="114" y="388"/>
                    <a:pt x="206" y="388"/>
                  </a:cubicBezTo>
                  <a:cubicBezTo>
                    <a:pt x="274" y="388"/>
                    <a:pt x="320" y="365"/>
                    <a:pt x="365" y="365"/>
                  </a:cubicBezTo>
                  <a:cubicBezTo>
                    <a:pt x="434" y="365"/>
                    <a:pt x="502" y="388"/>
                    <a:pt x="571" y="388"/>
                  </a:cubicBezTo>
                  <a:cubicBezTo>
                    <a:pt x="708" y="434"/>
                    <a:pt x="822" y="480"/>
                    <a:pt x="936" y="548"/>
                  </a:cubicBezTo>
                  <a:cubicBezTo>
                    <a:pt x="1050" y="616"/>
                    <a:pt x="1141" y="685"/>
                    <a:pt x="1233" y="776"/>
                  </a:cubicBezTo>
                  <a:lnTo>
                    <a:pt x="1233" y="776"/>
                  </a:lnTo>
                  <a:cubicBezTo>
                    <a:pt x="1238" y="782"/>
                    <a:pt x="1244" y="788"/>
                    <a:pt x="1256" y="799"/>
                  </a:cubicBezTo>
                  <a:cubicBezTo>
                    <a:pt x="1301" y="845"/>
                    <a:pt x="1347" y="868"/>
                    <a:pt x="1393" y="913"/>
                  </a:cubicBezTo>
                  <a:cubicBezTo>
                    <a:pt x="1575" y="1096"/>
                    <a:pt x="1735" y="1278"/>
                    <a:pt x="1895" y="1484"/>
                  </a:cubicBezTo>
                  <a:cubicBezTo>
                    <a:pt x="2054" y="1689"/>
                    <a:pt x="2191" y="1895"/>
                    <a:pt x="2328" y="2100"/>
                  </a:cubicBezTo>
                  <a:cubicBezTo>
                    <a:pt x="2443" y="2306"/>
                    <a:pt x="2534" y="2511"/>
                    <a:pt x="2625" y="2716"/>
                  </a:cubicBezTo>
                  <a:cubicBezTo>
                    <a:pt x="2716" y="2945"/>
                    <a:pt x="2808" y="3150"/>
                    <a:pt x="2853" y="3378"/>
                  </a:cubicBezTo>
                  <a:cubicBezTo>
                    <a:pt x="2876" y="3447"/>
                    <a:pt x="2899" y="3515"/>
                    <a:pt x="2922" y="3561"/>
                  </a:cubicBezTo>
                  <a:cubicBezTo>
                    <a:pt x="2922" y="3584"/>
                    <a:pt x="2945" y="3607"/>
                    <a:pt x="2945" y="3629"/>
                  </a:cubicBezTo>
                  <a:cubicBezTo>
                    <a:pt x="2968" y="3698"/>
                    <a:pt x="3013" y="3721"/>
                    <a:pt x="3036" y="3766"/>
                  </a:cubicBezTo>
                  <a:cubicBezTo>
                    <a:pt x="3082" y="3812"/>
                    <a:pt x="3150" y="3812"/>
                    <a:pt x="3219" y="3812"/>
                  </a:cubicBezTo>
                  <a:cubicBezTo>
                    <a:pt x="3264" y="3789"/>
                    <a:pt x="3310" y="3766"/>
                    <a:pt x="3356" y="3721"/>
                  </a:cubicBezTo>
                  <a:cubicBezTo>
                    <a:pt x="3401" y="3675"/>
                    <a:pt x="3401" y="3584"/>
                    <a:pt x="3401" y="3515"/>
                  </a:cubicBezTo>
                  <a:cubicBezTo>
                    <a:pt x="3401" y="3470"/>
                    <a:pt x="3401" y="3424"/>
                    <a:pt x="3378" y="3378"/>
                  </a:cubicBezTo>
                  <a:cubicBezTo>
                    <a:pt x="3378" y="3310"/>
                    <a:pt x="3356" y="3219"/>
                    <a:pt x="3356" y="3150"/>
                  </a:cubicBezTo>
                  <a:cubicBezTo>
                    <a:pt x="3333" y="3082"/>
                    <a:pt x="3333" y="3036"/>
                    <a:pt x="3310" y="2967"/>
                  </a:cubicBezTo>
                  <a:cubicBezTo>
                    <a:pt x="3287" y="2876"/>
                    <a:pt x="3264" y="2762"/>
                    <a:pt x="3241" y="2671"/>
                  </a:cubicBezTo>
                  <a:cubicBezTo>
                    <a:pt x="3219" y="2602"/>
                    <a:pt x="3196" y="2557"/>
                    <a:pt x="3173" y="2488"/>
                  </a:cubicBezTo>
                  <a:cubicBezTo>
                    <a:pt x="3104" y="2237"/>
                    <a:pt x="3013" y="1963"/>
                    <a:pt x="2899" y="1712"/>
                  </a:cubicBezTo>
                  <a:cubicBezTo>
                    <a:pt x="2762" y="1438"/>
                    <a:pt x="2625" y="1164"/>
                    <a:pt x="2443" y="913"/>
                  </a:cubicBezTo>
                  <a:cubicBezTo>
                    <a:pt x="2283" y="685"/>
                    <a:pt x="2054" y="480"/>
                    <a:pt x="1803" y="343"/>
                  </a:cubicBezTo>
                  <a:cubicBezTo>
                    <a:pt x="1735" y="320"/>
                    <a:pt x="1666" y="297"/>
                    <a:pt x="1621" y="251"/>
                  </a:cubicBezTo>
                  <a:cubicBezTo>
                    <a:pt x="1601" y="245"/>
                    <a:pt x="1581" y="242"/>
                    <a:pt x="1561" y="242"/>
                  </a:cubicBezTo>
                  <a:cubicBezTo>
                    <a:pt x="1514" y="242"/>
                    <a:pt x="1470" y="258"/>
                    <a:pt x="1438" y="274"/>
                  </a:cubicBezTo>
                  <a:cubicBezTo>
                    <a:pt x="1347" y="228"/>
                    <a:pt x="1256" y="183"/>
                    <a:pt x="1164" y="137"/>
                  </a:cubicBezTo>
                  <a:cubicBezTo>
                    <a:pt x="1005" y="91"/>
                    <a:pt x="845" y="46"/>
                    <a:pt x="708" y="23"/>
                  </a:cubicBezTo>
                  <a:cubicBezTo>
                    <a:pt x="616" y="23"/>
                    <a:pt x="548" y="0"/>
                    <a:pt x="480" y="0"/>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38"/>
            <p:cNvSpPr/>
            <p:nvPr/>
          </p:nvSpPr>
          <p:spPr>
            <a:xfrm>
              <a:off x="5847701" y="3308614"/>
              <a:ext cx="136063" cy="47295"/>
            </a:xfrm>
            <a:custGeom>
              <a:avLst/>
              <a:gdLst/>
              <a:ahLst/>
              <a:cxnLst/>
              <a:rect l="l" t="t" r="r" b="b"/>
              <a:pathLst>
                <a:path w="4862" h="1690" extrusionOk="0">
                  <a:moveTo>
                    <a:pt x="1552" y="1"/>
                  </a:moveTo>
                  <a:cubicBezTo>
                    <a:pt x="1461" y="1"/>
                    <a:pt x="1370" y="92"/>
                    <a:pt x="1370" y="183"/>
                  </a:cubicBezTo>
                  <a:cubicBezTo>
                    <a:pt x="1233" y="206"/>
                    <a:pt x="1119" y="229"/>
                    <a:pt x="1004" y="229"/>
                  </a:cubicBezTo>
                  <a:cubicBezTo>
                    <a:pt x="845" y="252"/>
                    <a:pt x="685" y="298"/>
                    <a:pt x="548" y="343"/>
                  </a:cubicBezTo>
                  <a:cubicBezTo>
                    <a:pt x="411" y="389"/>
                    <a:pt x="297" y="457"/>
                    <a:pt x="160" y="503"/>
                  </a:cubicBezTo>
                  <a:cubicBezTo>
                    <a:pt x="46" y="549"/>
                    <a:pt x="0" y="708"/>
                    <a:pt x="46" y="823"/>
                  </a:cubicBezTo>
                  <a:cubicBezTo>
                    <a:pt x="82" y="912"/>
                    <a:pt x="188" y="974"/>
                    <a:pt x="287" y="974"/>
                  </a:cubicBezTo>
                  <a:cubicBezTo>
                    <a:pt x="314" y="974"/>
                    <a:pt x="341" y="969"/>
                    <a:pt x="365" y="959"/>
                  </a:cubicBezTo>
                  <a:cubicBezTo>
                    <a:pt x="457" y="914"/>
                    <a:pt x="548" y="868"/>
                    <a:pt x="639" y="845"/>
                  </a:cubicBezTo>
                  <a:cubicBezTo>
                    <a:pt x="845" y="777"/>
                    <a:pt x="1073" y="777"/>
                    <a:pt x="1301" y="777"/>
                  </a:cubicBezTo>
                  <a:lnTo>
                    <a:pt x="1689" y="777"/>
                  </a:lnTo>
                  <a:cubicBezTo>
                    <a:pt x="1849" y="800"/>
                    <a:pt x="1986" y="823"/>
                    <a:pt x="2123" y="845"/>
                  </a:cubicBezTo>
                  <a:cubicBezTo>
                    <a:pt x="2283" y="868"/>
                    <a:pt x="2420" y="868"/>
                    <a:pt x="2557" y="914"/>
                  </a:cubicBezTo>
                  <a:cubicBezTo>
                    <a:pt x="2671" y="937"/>
                    <a:pt x="2808" y="959"/>
                    <a:pt x="2922" y="982"/>
                  </a:cubicBezTo>
                  <a:cubicBezTo>
                    <a:pt x="3150" y="1051"/>
                    <a:pt x="3355" y="1119"/>
                    <a:pt x="3561" y="1211"/>
                  </a:cubicBezTo>
                  <a:cubicBezTo>
                    <a:pt x="3743" y="1279"/>
                    <a:pt x="3903" y="1347"/>
                    <a:pt x="4063" y="1439"/>
                  </a:cubicBezTo>
                  <a:cubicBezTo>
                    <a:pt x="4109" y="1462"/>
                    <a:pt x="4177" y="1507"/>
                    <a:pt x="4223" y="1530"/>
                  </a:cubicBezTo>
                  <a:cubicBezTo>
                    <a:pt x="4246" y="1553"/>
                    <a:pt x="4291" y="1576"/>
                    <a:pt x="4314" y="1599"/>
                  </a:cubicBezTo>
                  <a:cubicBezTo>
                    <a:pt x="4383" y="1621"/>
                    <a:pt x="4451" y="1667"/>
                    <a:pt x="4542" y="1690"/>
                  </a:cubicBezTo>
                  <a:cubicBezTo>
                    <a:pt x="4657" y="1690"/>
                    <a:pt x="4771" y="1621"/>
                    <a:pt x="4816" y="1507"/>
                  </a:cubicBezTo>
                  <a:cubicBezTo>
                    <a:pt x="4862" y="1416"/>
                    <a:pt x="4839" y="1256"/>
                    <a:pt x="4725" y="1188"/>
                  </a:cubicBezTo>
                  <a:cubicBezTo>
                    <a:pt x="4576" y="1060"/>
                    <a:pt x="4426" y="952"/>
                    <a:pt x="4240" y="845"/>
                  </a:cubicBezTo>
                  <a:lnTo>
                    <a:pt x="4240" y="845"/>
                  </a:lnTo>
                  <a:cubicBezTo>
                    <a:pt x="4242" y="845"/>
                    <a:pt x="4244" y="845"/>
                    <a:pt x="4246" y="845"/>
                  </a:cubicBezTo>
                  <a:cubicBezTo>
                    <a:pt x="4246" y="845"/>
                    <a:pt x="4223" y="823"/>
                    <a:pt x="4200" y="823"/>
                  </a:cubicBezTo>
                  <a:cubicBezTo>
                    <a:pt x="4213" y="830"/>
                    <a:pt x="4227" y="837"/>
                    <a:pt x="4240" y="845"/>
                  </a:cubicBezTo>
                  <a:lnTo>
                    <a:pt x="4240" y="845"/>
                  </a:lnTo>
                  <a:cubicBezTo>
                    <a:pt x="4219" y="841"/>
                    <a:pt x="4198" y="823"/>
                    <a:pt x="4177" y="823"/>
                  </a:cubicBezTo>
                  <a:cubicBezTo>
                    <a:pt x="4132" y="777"/>
                    <a:pt x="4086" y="754"/>
                    <a:pt x="4040" y="731"/>
                  </a:cubicBezTo>
                  <a:cubicBezTo>
                    <a:pt x="3903" y="663"/>
                    <a:pt x="3766" y="594"/>
                    <a:pt x="3629" y="526"/>
                  </a:cubicBezTo>
                  <a:cubicBezTo>
                    <a:pt x="3492" y="457"/>
                    <a:pt x="3378" y="389"/>
                    <a:pt x="3241" y="320"/>
                  </a:cubicBezTo>
                  <a:cubicBezTo>
                    <a:pt x="2990" y="206"/>
                    <a:pt x="2716" y="138"/>
                    <a:pt x="2465" y="92"/>
                  </a:cubicBezTo>
                  <a:cubicBezTo>
                    <a:pt x="2306" y="69"/>
                    <a:pt x="2169" y="69"/>
                    <a:pt x="2032" y="46"/>
                  </a:cubicBezTo>
                  <a:cubicBezTo>
                    <a:pt x="1963" y="24"/>
                    <a:pt x="1895" y="24"/>
                    <a:pt x="1849" y="1"/>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38"/>
            <p:cNvSpPr/>
            <p:nvPr/>
          </p:nvSpPr>
          <p:spPr>
            <a:xfrm>
              <a:off x="5957570" y="3205769"/>
              <a:ext cx="23647" cy="91623"/>
            </a:xfrm>
            <a:custGeom>
              <a:avLst/>
              <a:gdLst/>
              <a:ahLst/>
              <a:cxnLst/>
              <a:rect l="l" t="t" r="r" b="b"/>
              <a:pathLst>
                <a:path w="845" h="3274" extrusionOk="0">
                  <a:moveTo>
                    <a:pt x="206" y="1"/>
                  </a:moveTo>
                  <a:cubicBezTo>
                    <a:pt x="91" y="24"/>
                    <a:pt x="0" y="138"/>
                    <a:pt x="23" y="275"/>
                  </a:cubicBezTo>
                  <a:cubicBezTo>
                    <a:pt x="23" y="389"/>
                    <a:pt x="46" y="503"/>
                    <a:pt x="46" y="594"/>
                  </a:cubicBezTo>
                  <a:cubicBezTo>
                    <a:pt x="69" y="731"/>
                    <a:pt x="69" y="845"/>
                    <a:pt x="69" y="960"/>
                  </a:cubicBezTo>
                  <a:cubicBezTo>
                    <a:pt x="91" y="1051"/>
                    <a:pt x="91" y="1165"/>
                    <a:pt x="114" y="1256"/>
                  </a:cubicBezTo>
                  <a:cubicBezTo>
                    <a:pt x="114" y="1370"/>
                    <a:pt x="114" y="1485"/>
                    <a:pt x="114" y="1576"/>
                  </a:cubicBezTo>
                  <a:cubicBezTo>
                    <a:pt x="160" y="2032"/>
                    <a:pt x="206" y="2489"/>
                    <a:pt x="206" y="2923"/>
                  </a:cubicBezTo>
                  <a:cubicBezTo>
                    <a:pt x="206" y="2945"/>
                    <a:pt x="206" y="2968"/>
                    <a:pt x="206" y="2991"/>
                  </a:cubicBezTo>
                  <a:cubicBezTo>
                    <a:pt x="206" y="3082"/>
                    <a:pt x="274" y="3174"/>
                    <a:pt x="320" y="3219"/>
                  </a:cubicBezTo>
                  <a:cubicBezTo>
                    <a:pt x="370" y="3253"/>
                    <a:pt x="432" y="3274"/>
                    <a:pt x="498" y="3274"/>
                  </a:cubicBezTo>
                  <a:cubicBezTo>
                    <a:pt x="522" y="3274"/>
                    <a:pt x="546" y="3271"/>
                    <a:pt x="571" y="3265"/>
                  </a:cubicBezTo>
                  <a:cubicBezTo>
                    <a:pt x="662" y="3265"/>
                    <a:pt x="731" y="3219"/>
                    <a:pt x="776" y="3151"/>
                  </a:cubicBezTo>
                  <a:cubicBezTo>
                    <a:pt x="845" y="3060"/>
                    <a:pt x="845" y="2991"/>
                    <a:pt x="845" y="2900"/>
                  </a:cubicBezTo>
                  <a:cubicBezTo>
                    <a:pt x="845" y="2443"/>
                    <a:pt x="799" y="1964"/>
                    <a:pt x="731" y="1507"/>
                  </a:cubicBezTo>
                  <a:cubicBezTo>
                    <a:pt x="708" y="1416"/>
                    <a:pt x="708" y="1325"/>
                    <a:pt x="685" y="1211"/>
                  </a:cubicBezTo>
                  <a:cubicBezTo>
                    <a:pt x="662" y="1097"/>
                    <a:pt x="639" y="1005"/>
                    <a:pt x="616" y="891"/>
                  </a:cubicBezTo>
                  <a:cubicBezTo>
                    <a:pt x="594" y="777"/>
                    <a:pt x="571" y="663"/>
                    <a:pt x="548" y="549"/>
                  </a:cubicBezTo>
                  <a:cubicBezTo>
                    <a:pt x="502" y="435"/>
                    <a:pt x="502" y="320"/>
                    <a:pt x="479" y="206"/>
                  </a:cubicBezTo>
                  <a:cubicBezTo>
                    <a:pt x="457" y="92"/>
                    <a:pt x="365" y="1"/>
                    <a:pt x="251" y="1"/>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38"/>
            <p:cNvSpPr/>
            <p:nvPr/>
          </p:nvSpPr>
          <p:spPr>
            <a:xfrm>
              <a:off x="5993335" y="3216627"/>
              <a:ext cx="19198" cy="104916"/>
            </a:xfrm>
            <a:custGeom>
              <a:avLst/>
              <a:gdLst/>
              <a:ahLst/>
              <a:cxnLst/>
              <a:rect l="l" t="t" r="r" b="b"/>
              <a:pathLst>
                <a:path w="686" h="3749" extrusionOk="0">
                  <a:moveTo>
                    <a:pt x="160" y="1"/>
                  </a:moveTo>
                  <a:cubicBezTo>
                    <a:pt x="69" y="24"/>
                    <a:pt x="0" y="115"/>
                    <a:pt x="0" y="206"/>
                  </a:cubicBezTo>
                  <a:cubicBezTo>
                    <a:pt x="23" y="366"/>
                    <a:pt x="46" y="503"/>
                    <a:pt x="69" y="663"/>
                  </a:cubicBezTo>
                  <a:cubicBezTo>
                    <a:pt x="92" y="823"/>
                    <a:pt x="92" y="960"/>
                    <a:pt x="92" y="1119"/>
                  </a:cubicBezTo>
                  <a:cubicBezTo>
                    <a:pt x="92" y="1182"/>
                    <a:pt x="92" y="1240"/>
                    <a:pt x="92" y="1302"/>
                  </a:cubicBezTo>
                  <a:cubicBezTo>
                    <a:pt x="92" y="1622"/>
                    <a:pt x="69" y="1941"/>
                    <a:pt x="92" y="2261"/>
                  </a:cubicBezTo>
                  <a:cubicBezTo>
                    <a:pt x="92" y="2352"/>
                    <a:pt x="92" y="2420"/>
                    <a:pt x="92" y="2489"/>
                  </a:cubicBezTo>
                  <a:cubicBezTo>
                    <a:pt x="92" y="2649"/>
                    <a:pt x="92" y="2786"/>
                    <a:pt x="69" y="2945"/>
                  </a:cubicBezTo>
                  <a:cubicBezTo>
                    <a:pt x="69" y="3037"/>
                    <a:pt x="69" y="3105"/>
                    <a:pt x="46" y="3197"/>
                  </a:cubicBezTo>
                  <a:cubicBezTo>
                    <a:pt x="46" y="3288"/>
                    <a:pt x="23" y="3402"/>
                    <a:pt x="46" y="3493"/>
                  </a:cubicBezTo>
                  <a:cubicBezTo>
                    <a:pt x="69" y="3630"/>
                    <a:pt x="160" y="3721"/>
                    <a:pt x="297" y="3744"/>
                  </a:cubicBezTo>
                  <a:cubicBezTo>
                    <a:pt x="314" y="3747"/>
                    <a:pt x="332" y="3749"/>
                    <a:pt x="350" y="3749"/>
                  </a:cubicBezTo>
                  <a:cubicBezTo>
                    <a:pt x="473" y="3749"/>
                    <a:pt x="600" y="3681"/>
                    <a:pt x="639" y="3562"/>
                  </a:cubicBezTo>
                  <a:cubicBezTo>
                    <a:pt x="685" y="3425"/>
                    <a:pt x="685" y="3288"/>
                    <a:pt x="685" y="3128"/>
                  </a:cubicBezTo>
                  <a:cubicBezTo>
                    <a:pt x="685" y="2968"/>
                    <a:pt x="685" y="2808"/>
                    <a:pt x="685" y="2626"/>
                  </a:cubicBezTo>
                  <a:cubicBezTo>
                    <a:pt x="685" y="2512"/>
                    <a:pt x="662" y="2375"/>
                    <a:pt x="662" y="2238"/>
                  </a:cubicBezTo>
                  <a:cubicBezTo>
                    <a:pt x="639" y="2101"/>
                    <a:pt x="617" y="1964"/>
                    <a:pt x="617" y="1827"/>
                  </a:cubicBezTo>
                  <a:cubicBezTo>
                    <a:pt x="594" y="1690"/>
                    <a:pt x="571" y="1553"/>
                    <a:pt x="571" y="1439"/>
                  </a:cubicBezTo>
                  <a:cubicBezTo>
                    <a:pt x="548" y="1279"/>
                    <a:pt x="525" y="1119"/>
                    <a:pt x="502" y="982"/>
                  </a:cubicBezTo>
                  <a:cubicBezTo>
                    <a:pt x="457" y="709"/>
                    <a:pt x="411" y="435"/>
                    <a:pt x="366" y="161"/>
                  </a:cubicBezTo>
                  <a:cubicBezTo>
                    <a:pt x="343" y="69"/>
                    <a:pt x="274" y="1"/>
                    <a:pt x="183" y="1"/>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38"/>
            <p:cNvSpPr/>
            <p:nvPr/>
          </p:nvSpPr>
          <p:spPr>
            <a:xfrm>
              <a:off x="6565012" y="2641759"/>
              <a:ext cx="125877" cy="44104"/>
            </a:xfrm>
            <a:custGeom>
              <a:avLst/>
              <a:gdLst/>
              <a:ahLst/>
              <a:cxnLst/>
              <a:rect l="l" t="t" r="r" b="b"/>
              <a:pathLst>
                <a:path w="4498" h="1576" extrusionOk="0">
                  <a:moveTo>
                    <a:pt x="206" y="0"/>
                  </a:moveTo>
                  <a:cubicBezTo>
                    <a:pt x="161" y="0"/>
                    <a:pt x="138" y="0"/>
                    <a:pt x="115" y="23"/>
                  </a:cubicBezTo>
                  <a:cubicBezTo>
                    <a:pt x="24" y="69"/>
                    <a:pt x="1" y="183"/>
                    <a:pt x="47" y="274"/>
                  </a:cubicBezTo>
                  <a:cubicBezTo>
                    <a:pt x="138" y="388"/>
                    <a:pt x="206" y="502"/>
                    <a:pt x="275" y="617"/>
                  </a:cubicBezTo>
                  <a:cubicBezTo>
                    <a:pt x="343" y="731"/>
                    <a:pt x="435" y="822"/>
                    <a:pt x="526" y="913"/>
                  </a:cubicBezTo>
                  <a:cubicBezTo>
                    <a:pt x="640" y="982"/>
                    <a:pt x="731" y="1073"/>
                    <a:pt x="846" y="1141"/>
                  </a:cubicBezTo>
                  <a:cubicBezTo>
                    <a:pt x="960" y="1210"/>
                    <a:pt x="1074" y="1278"/>
                    <a:pt x="1188" y="1347"/>
                  </a:cubicBezTo>
                  <a:cubicBezTo>
                    <a:pt x="1302" y="1393"/>
                    <a:pt x="1416" y="1438"/>
                    <a:pt x="1530" y="1461"/>
                  </a:cubicBezTo>
                  <a:cubicBezTo>
                    <a:pt x="1644" y="1507"/>
                    <a:pt x="1759" y="1530"/>
                    <a:pt x="1873" y="1552"/>
                  </a:cubicBezTo>
                  <a:cubicBezTo>
                    <a:pt x="1987" y="1575"/>
                    <a:pt x="2124" y="1575"/>
                    <a:pt x="2238" y="1575"/>
                  </a:cubicBezTo>
                  <a:lnTo>
                    <a:pt x="2535" y="1575"/>
                  </a:lnTo>
                  <a:cubicBezTo>
                    <a:pt x="2649" y="1575"/>
                    <a:pt x="2740" y="1575"/>
                    <a:pt x="2831" y="1552"/>
                  </a:cubicBezTo>
                  <a:cubicBezTo>
                    <a:pt x="2945" y="1552"/>
                    <a:pt x="3060" y="1530"/>
                    <a:pt x="3151" y="1507"/>
                  </a:cubicBezTo>
                  <a:cubicBezTo>
                    <a:pt x="3242" y="1484"/>
                    <a:pt x="3333" y="1461"/>
                    <a:pt x="3425" y="1438"/>
                  </a:cubicBezTo>
                  <a:cubicBezTo>
                    <a:pt x="3493" y="1393"/>
                    <a:pt x="3562" y="1370"/>
                    <a:pt x="3653" y="1370"/>
                  </a:cubicBezTo>
                  <a:cubicBezTo>
                    <a:pt x="3813" y="1347"/>
                    <a:pt x="3950" y="1347"/>
                    <a:pt x="4110" y="1347"/>
                  </a:cubicBezTo>
                  <a:cubicBezTo>
                    <a:pt x="4155" y="1347"/>
                    <a:pt x="4201" y="1347"/>
                    <a:pt x="4246" y="1370"/>
                  </a:cubicBezTo>
                  <a:lnTo>
                    <a:pt x="4269" y="1370"/>
                  </a:lnTo>
                  <a:cubicBezTo>
                    <a:pt x="4286" y="1375"/>
                    <a:pt x="4305" y="1378"/>
                    <a:pt x="4324" y="1378"/>
                  </a:cubicBezTo>
                  <a:cubicBezTo>
                    <a:pt x="4379" y="1378"/>
                    <a:pt x="4435" y="1353"/>
                    <a:pt x="4452" y="1301"/>
                  </a:cubicBezTo>
                  <a:cubicBezTo>
                    <a:pt x="4498" y="1233"/>
                    <a:pt x="4475" y="1141"/>
                    <a:pt x="4406" y="1096"/>
                  </a:cubicBezTo>
                  <a:cubicBezTo>
                    <a:pt x="4338" y="1073"/>
                    <a:pt x="4269" y="1050"/>
                    <a:pt x="4201" y="1027"/>
                  </a:cubicBezTo>
                  <a:lnTo>
                    <a:pt x="4041" y="1027"/>
                  </a:lnTo>
                  <a:cubicBezTo>
                    <a:pt x="3950" y="1005"/>
                    <a:pt x="3836" y="1005"/>
                    <a:pt x="3744" y="1005"/>
                  </a:cubicBezTo>
                  <a:cubicBezTo>
                    <a:pt x="3630" y="1005"/>
                    <a:pt x="3539" y="1027"/>
                    <a:pt x="3425" y="1050"/>
                  </a:cubicBezTo>
                  <a:cubicBezTo>
                    <a:pt x="3333" y="1073"/>
                    <a:pt x="3242" y="1096"/>
                    <a:pt x="3151" y="1119"/>
                  </a:cubicBezTo>
                  <a:cubicBezTo>
                    <a:pt x="3014" y="1141"/>
                    <a:pt x="2854" y="1164"/>
                    <a:pt x="2717" y="1164"/>
                  </a:cubicBezTo>
                  <a:cubicBezTo>
                    <a:pt x="2557" y="1164"/>
                    <a:pt x="2420" y="1164"/>
                    <a:pt x="2283" y="1141"/>
                  </a:cubicBezTo>
                  <a:lnTo>
                    <a:pt x="2283" y="1141"/>
                  </a:lnTo>
                  <a:lnTo>
                    <a:pt x="2329" y="1164"/>
                  </a:lnTo>
                  <a:cubicBezTo>
                    <a:pt x="2261" y="1141"/>
                    <a:pt x="2169" y="1141"/>
                    <a:pt x="2101" y="1141"/>
                  </a:cubicBezTo>
                  <a:cubicBezTo>
                    <a:pt x="1895" y="1119"/>
                    <a:pt x="1690" y="1073"/>
                    <a:pt x="1485" y="1005"/>
                  </a:cubicBezTo>
                  <a:cubicBezTo>
                    <a:pt x="1393" y="982"/>
                    <a:pt x="1279" y="913"/>
                    <a:pt x="1188" y="868"/>
                  </a:cubicBezTo>
                  <a:cubicBezTo>
                    <a:pt x="1074" y="799"/>
                    <a:pt x="960" y="731"/>
                    <a:pt x="846" y="662"/>
                  </a:cubicBezTo>
                  <a:cubicBezTo>
                    <a:pt x="754" y="594"/>
                    <a:pt x="663" y="525"/>
                    <a:pt x="594" y="457"/>
                  </a:cubicBezTo>
                  <a:cubicBezTo>
                    <a:pt x="503" y="343"/>
                    <a:pt x="412" y="206"/>
                    <a:pt x="343" y="69"/>
                  </a:cubicBezTo>
                  <a:cubicBezTo>
                    <a:pt x="321" y="23"/>
                    <a:pt x="252" y="0"/>
                    <a:pt x="206" y="0"/>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38"/>
            <p:cNvSpPr/>
            <p:nvPr/>
          </p:nvSpPr>
          <p:spPr>
            <a:xfrm>
              <a:off x="6554798" y="2583634"/>
              <a:ext cx="76679" cy="50065"/>
            </a:xfrm>
            <a:custGeom>
              <a:avLst/>
              <a:gdLst/>
              <a:ahLst/>
              <a:cxnLst/>
              <a:rect l="l" t="t" r="r" b="b"/>
              <a:pathLst>
                <a:path w="2740" h="1789" extrusionOk="0">
                  <a:moveTo>
                    <a:pt x="2603" y="1438"/>
                  </a:moveTo>
                  <a:cubicBezTo>
                    <a:pt x="2614" y="1438"/>
                    <a:pt x="2620" y="1444"/>
                    <a:pt x="2626" y="1450"/>
                  </a:cubicBezTo>
                  <a:lnTo>
                    <a:pt x="2603" y="1438"/>
                  </a:lnTo>
                  <a:close/>
                  <a:moveTo>
                    <a:pt x="183" y="0"/>
                  </a:moveTo>
                  <a:cubicBezTo>
                    <a:pt x="161" y="0"/>
                    <a:pt x="138" y="23"/>
                    <a:pt x="92" y="23"/>
                  </a:cubicBezTo>
                  <a:cubicBezTo>
                    <a:pt x="46" y="69"/>
                    <a:pt x="1" y="183"/>
                    <a:pt x="69" y="251"/>
                  </a:cubicBezTo>
                  <a:cubicBezTo>
                    <a:pt x="138" y="365"/>
                    <a:pt x="229" y="502"/>
                    <a:pt x="343" y="594"/>
                  </a:cubicBezTo>
                  <a:cubicBezTo>
                    <a:pt x="434" y="708"/>
                    <a:pt x="549" y="776"/>
                    <a:pt x="663" y="867"/>
                  </a:cubicBezTo>
                  <a:cubicBezTo>
                    <a:pt x="868" y="1027"/>
                    <a:pt x="1096" y="1141"/>
                    <a:pt x="1325" y="1256"/>
                  </a:cubicBezTo>
                  <a:cubicBezTo>
                    <a:pt x="1416" y="1301"/>
                    <a:pt x="1530" y="1347"/>
                    <a:pt x="1621" y="1392"/>
                  </a:cubicBezTo>
                  <a:cubicBezTo>
                    <a:pt x="1713" y="1415"/>
                    <a:pt x="1804" y="1484"/>
                    <a:pt x="1895" y="1529"/>
                  </a:cubicBezTo>
                  <a:cubicBezTo>
                    <a:pt x="2009" y="1575"/>
                    <a:pt x="2101" y="1598"/>
                    <a:pt x="2192" y="1644"/>
                  </a:cubicBezTo>
                  <a:cubicBezTo>
                    <a:pt x="2283" y="1689"/>
                    <a:pt x="2375" y="1735"/>
                    <a:pt x="2466" y="1758"/>
                  </a:cubicBezTo>
                  <a:cubicBezTo>
                    <a:pt x="2466" y="1758"/>
                    <a:pt x="2489" y="1781"/>
                    <a:pt x="2489" y="1781"/>
                  </a:cubicBezTo>
                  <a:cubicBezTo>
                    <a:pt x="2510" y="1786"/>
                    <a:pt x="2532" y="1789"/>
                    <a:pt x="2553" y="1789"/>
                  </a:cubicBezTo>
                  <a:cubicBezTo>
                    <a:pt x="2621" y="1789"/>
                    <a:pt x="2682" y="1759"/>
                    <a:pt x="2717" y="1689"/>
                  </a:cubicBezTo>
                  <a:cubicBezTo>
                    <a:pt x="2740" y="1666"/>
                    <a:pt x="2740" y="1598"/>
                    <a:pt x="2740" y="1552"/>
                  </a:cubicBezTo>
                  <a:cubicBezTo>
                    <a:pt x="2717" y="1507"/>
                    <a:pt x="2694" y="1484"/>
                    <a:pt x="2648" y="1461"/>
                  </a:cubicBezTo>
                  <a:cubicBezTo>
                    <a:pt x="2580" y="1415"/>
                    <a:pt x="2512" y="1370"/>
                    <a:pt x="2420" y="1324"/>
                  </a:cubicBezTo>
                  <a:cubicBezTo>
                    <a:pt x="2352" y="1301"/>
                    <a:pt x="2283" y="1278"/>
                    <a:pt x="2215" y="1233"/>
                  </a:cubicBezTo>
                  <a:cubicBezTo>
                    <a:pt x="2146" y="1210"/>
                    <a:pt x="2078" y="1164"/>
                    <a:pt x="1987" y="1141"/>
                  </a:cubicBezTo>
                  <a:cubicBezTo>
                    <a:pt x="1918" y="1096"/>
                    <a:pt x="1850" y="1050"/>
                    <a:pt x="1781" y="1027"/>
                  </a:cubicBezTo>
                  <a:cubicBezTo>
                    <a:pt x="1644" y="959"/>
                    <a:pt x="1484" y="890"/>
                    <a:pt x="1325" y="845"/>
                  </a:cubicBezTo>
                  <a:cubicBezTo>
                    <a:pt x="1165" y="753"/>
                    <a:pt x="982" y="662"/>
                    <a:pt x="822" y="571"/>
                  </a:cubicBezTo>
                  <a:cubicBezTo>
                    <a:pt x="708" y="479"/>
                    <a:pt x="571" y="388"/>
                    <a:pt x="480" y="274"/>
                  </a:cubicBezTo>
                  <a:cubicBezTo>
                    <a:pt x="412" y="206"/>
                    <a:pt x="366" y="137"/>
                    <a:pt x="320" y="69"/>
                  </a:cubicBezTo>
                  <a:cubicBezTo>
                    <a:pt x="297" y="23"/>
                    <a:pt x="229" y="0"/>
                    <a:pt x="183" y="0"/>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38"/>
            <p:cNvSpPr/>
            <p:nvPr/>
          </p:nvSpPr>
          <p:spPr>
            <a:xfrm>
              <a:off x="5949902" y="2321079"/>
              <a:ext cx="88181" cy="38843"/>
            </a:xfrm>
            <a:custGeom>
              <a:avLst/>
              <a:gdLst/>
              <a:ahLst/>
              <a:cxnLst/>
              <a:rect l="l" t="t" r="r" b="b"/>
              <a:pathLst>
                <a:path w="3151" h="1388" extrusionOk="0">
                  <a:moveTo>
                    <a:pt x="1073" y="1"/>
                  </a:moveTo>
                  <a:cubicBezTo>
                    <a:pt x="1005" y="1"/>
                    <a:pt x="936" y="24"/>
                    <a:pt x="845" y="24"/>
                  </a:cubicBezTo>
                  <a:cubicBezTo>
                    <a:pt x="731" y="47"/>
                    <a:pt x="616" y="92"/>
                    <a:pt x="502" y="138"/>
                  </a:cubicBezTo>
                  <a:cubicBezTo>
                    <a:pt x="388" y="161"/>
                    <a:pt x="274" y="206"/>
                    <a:pt x="160" y="229"/>
                  </a:cubicBezTo>
                  <a:cubicBezTo>
                    <a:pt x="46" y="252"/>
                    <a:pt x="0" y="389"/>
                    <a:pt x="46" y="480"/>
                  </a:cubicBezTo>
                  <a:cubicBezTo>
                    <a:pt x="65" y="556"/>
                    <a:pt x="146" y="600"/>
                    <a:pt x="226" y="600"/>
                  </a:cubicBezTo>
                  <a:cubicBezTo>
                    <a:pt x="242" y="600"/>
                    <a:pt x="258" y="598"/>
                    <a:pt x="274" y="594"/>
                  </a:cubicBezTo>
                  <a:cubicBezTo>
                    <a:pt x="365" y="572"/>
                    <a:pt x="434" y="549"/>
                    <a:pt x="525" y="526"/>
                  </a:cubicBezTo>
                  <a:cubicBezTo>
                    <a:pt x="685" y="480"/>
                    <a:pt x="845" y="457"/>
                    <a:pt x="1027" y="457"/>
                  </a:cubicBezTo>
                  <a:cubicBezTo>
                    <a:pt x="1187" y="480"/>
                    <a:pt x="1347" y="503"/>
                    <a:pt x="1529" y="549"/>
                  </a:cubicBezTo>
                  <a:cubicBezTo>
                    <a:pt x="1781" y="640"/>
                    <a:pt x="2032" y="754"/>
                    <a:pt x="2260" y="914"/>
                  </a:cubicBezTo>
                  <a:cubicBezTo>
                    <a:pt x="2260" y="914"/>
                    <a:pt x="2260" y="891"/>
                    <a:pt x="2260" y="891"/>
                  </a:cubicBezTo>
                  <a:cubicBezTo>
                    <a:pt x="2306" y="937"/>
                    <a:pt x="2351" y="960"/>
                    <a:pt x="2397" y="982"/>
                  </a:cubicBezTo>
                  <a:cubicBezTo>
                    <a:pt x="2465" y="1028"/>
                    <a:pt x="2534" y="1074"/>
                    <a:pt x="2579" y="1119"/>
                  </a:cubicBezTo>
                  <a:cubicBezTo>
                    <a:pt x="2625" y="1188"/>
                    <a:pt x="2671" y="1234"/>
                    <a:pt x="2716" y="1279"/>
                  </a:cubicBezTo>
                  <a:cubicBezTo>
                    <a:pt x="2716" y="1279"/>
                    <a:pt x="2716" y="1302"/>
                    <a:pt x="2739" y="1302"/>
                  </a:cubicBezTo>
                  <a:cubicBezTo>
                    <a:pt x="2762" y="1325"/>
                    <a:pt x="2785" y="1348"/>
                    <a:pt x="2808" y="1370"/>
                  </a:cubicBezTo>
                  <a:cubicBezTo>
                    <a:pt x="2842" y="1382"/>
                    <a:pt x="2870" y="1388"/>
                    <a:pt x="2899" y="1388"/>
                  </a:cubicBezTo>
                  <a:cubicBezTo>
                    <a:pt x="2928" y="1388"/>
                    <a:pt x="2956" y="1382"/>
                    <a:pt x="2990" y="1370"/>
                  </a:cubicBezTo>
                  <a:cubicBezTo>
                    <a:pt x="3082" y="1348"/>
                    <a:pt x="3150" y="1211"/>
                    <a:pt x="3104" y="1097"/>
                  </a:cubicBezTo>
                  <a:cubicBezTo>
                    <a:pt x="3082" y="1028"/>
                    <a:pt x="3059" y="937"/>
                    <a:pt x="2990" y="868"/>
                  </a:cubicBezTo>
                  <a:cubicBezTo>
                    <a:pt x="2945" y="823"/>
                    <a:pt x="2899" y="754"/>
                    <a:pt x="2853" y="709"/>
                  </a:cubicBezTo>
                  <a:cubicBezTo>
                    <a:pt x="2762" y="617"/>
                    <a:pt x="2648" y="549"/>
                    <a:pt x="2557" y="503"/>
                  </a:cubicBezTo>
                  <a:lnTo>
                    <a:pt x="2557" y="503"/>
                  </a:lnTo>
                  <a:lnTo>
                    <a:pt x="2602" y="526"/>
                  </a:lnTo>
                  <a:cubicBezTo>
                    <a:pt x="2557" y="503"/>
                    <a:pt x="2534" y="480"/>
                    <a:pt x="2511" y="457"/>
                  </a:cubicBezTo>
                  <a:lnTo>
                    <a:pt x="2511" y="457"/>
                  </a:lnTo>
                  <a:cubicBezTo>
                    <a:pt x="2511" y="480"/>
                    <a:pt x="2534" y="480"/>
                    <a:pt x="2557" y="503"/>
                  </a:cubicBezTo>
                  <a:cubicBezTo>
                    <a:pt x="2214" y="275"/>
                    <a:pt x="1849" y="92"/>
                    <a:pt x="1438" y="24"/>
                  </a:cubicBezTo>
                  <a:cubicBezTo>
                    <a:pt x="1347" y="24"/>
                    <a:pt x="1233" y="1"/>
                    <a:pt x="1119" y="1"/>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38"/>
            <p:cNvSpPr/>
            <p:nvPr/>
          </p:nvSpPr>
          <p:spPr>
            <a:xfrm>
              <a:off x="7242753" y="2384325"/>
              <a:ext cx="118209" cy="203423"/>
            </a:xfrm>
            <a:custGeom>
              <a:avLst/>
              <a:gdLst/>
              <a:ahLst/>
              <a:cxnLst/>
              <a:rect l="l" t="t" r="r" b="b"/>
              <a:pathLst>
                <a:path w="4224" h="7269" extrusionOk="0">
                  <a:moveTo>
                    <a:pt x="615" y="391"/>
                  </a:moveTo>
                  <a:lnTo>
                    <a:pt x="615" y="391"/>
                  </a:lnTo>
                  <a:cubicBezTo>
                    <a:pt x="623" y="398"/>
                    <a:pt x="632" y="405"/>
                    <a:pt x="640" y="412"/>
                  </a:cubicBezTo>
                  <a:cubicBezTo>
                    <a:pt x="627" y="399"/>
                    <a:pt x="621" y="393"/>
                    <a:pt x="615" y="391"/>
                  </a:cubicBezTo>
                  <a:close/>
                  <a:moveTo>
                    <a:pt x="3219" y="4931"/>
                  </a:moveTo>
                  <a:cubicBezTo>
                    <a:pt x="3219" y="4950"/>
                    <a:pt x="3219" y="4969"/>
                    <a:pt x="3232" y="4975"/>
                  </a:cubicBezTo>
                  <a:lnTo>
                    <a:pt x="3232" y="4975"/>
                  </a:lnTo>
                  <a:cubicBezTo>
                    <a:pt x="3228" y="4960"/>
                    <a:pt x="3223" y="4946"/>
                    <a:pt x="3219" y="4931"/>
                  </a:cubicBezTo>
                  <a:close/>
                  <a:moveTo>
                    <a:pt x="138" y="1"/>
                  </a:moveTo>
                  <a:cubicBezTo>
                    <a:pt x="115" y="1"/>
                    <a:pt x="69" y="23"/>
                    <a:pt x="46" y="46"/>
                  </a:cubicBezTo>
                  <a:cubicBezTo>
                    <a:pt x="1" y="92"/>
                    <a:pt x="1" y="160"/>
                    <a:pt x="46" y="206"/>
                  </a:cubicBezTo>
                  <a:cubicBezTo>
                    <a:pt x="206" y="366"/>
                    <a:pt x="343" y="503"/>
                    <a:pt x="480" y="685"/>
                  </a:cubicBezTo>
                  <a:cubicBezTo>
                    <a:pt x="548" y="754"/>
                    <a:pt x="617" y="845"/>
                    <a:pt x="685" y="914"/>
                  </a:cubicBezTo>
                  <a:cubicBezTo>
                    <a:pt x="754" y="1005"/>
                    <a:pt x="822" y="1073"/>
                    <a:pt x="891" y="1165"/>
                  </a:cubicBezTo>
                  <a:cubicBezTo>
                    <a:pt x="1028" y="1325"/>
                    <a:pt x="1165" y="1530"/>
                    <a:pt x="1302" y="1713"/>
                  </a:cubicBezTo>
                  <a:cubicBezTo>
                    <a:pt x="1370" y="1781"/>
                    <a:pt x="1439" y="1872"/>
                    <a:pt x="1507" y="1964"/>
                  </a:cubicBezTo>
                  <a:cubicBezTo>
                    <a:pt x="1576" y="2032"/>
                    <a:pt x="1644" y="2123"/>
                    <a:pt x="1690" y="2215"/>
                  </a:cubicBezTo>
                  <a:cubicBezTo>
                    <a:pt x="1709" y="2234"/>
                    <a:pt x="1712" y="2254"/>
                    <a:pt x="1727" y="2259"/>
                  </a:cubicBezTo>
                  <a:lnTo>
                    <a:pt x="1727" y="2259"/>
                  </a:lnTo>
                  <a:cubicBezTo>
                    <a:pt x="1763" y="2312"/>
                    <a:pt x="1808" y="2375"/>
                    <a:pt x="1846" y="2440"/>
                  </a:cubicBezTo>
                  <a:lnTo>
                    <a:pt x="1846" y="2440"/>
                  </a:lnTo>
                  <a:cubicBezTo>
                    <a:pt x="1840" y="2433"/>
                    <a:pt x="1833" y="2427"/>
                    <a:pt x="1827" y="2420"/>
                  </a:cubicBezTo>
                  <a:lnTo>
                    <a:pt x="1827" y="2420"/>
                  </a:lnTo>
                  <a:cubicBezTo>
                    <a:pt x="1837" y="2434"/>
                    <a:pt x="1847" y="2447"/>
                    <a:pt x="1858" y="2461"/>
                  </a:cubicBezTo>
                  <a:lnTo>
                    <a:pt x="1858" y="2461"/>
                  </a:lnTo>
                  <a:cubicBezTo>
                    <a:pt x="1863" y="2470"/>
                    <a:pt x="1868" y="2479"/>
                    <a:pt x="1872" y="2489"/>
                  </a:cubicBezTo>
                  <a:cubicBezTo>
                    <a:pt x="1872" y="2485"/>
                    <a:pt x="1872" y="2482"/>
                    <a:pt x="1871" y="2478"/>
                  </a:cubicBezTo>
                  <a:lnTo>
                    <a:pt x="1871" y="2478"/>
                  </a:lnTo>
                  <a:cubicBezTo>
                    <a:pt x="2012" y="2668"/>
                    <a:pt x="2136" y="2873"/>
                    <a:pt x="2260" y="3059"/>
                  </a:cubicBezTo>
                  <a:cubicBezTo>
                    <a:pt x="2329" y="3173"/>
                    <a:pt x="2397" y="3287"/>
                    <a:pt x="2466" y="3402"/>
                  </a:cubicBezTo>
                  <a:cubicBezTo>
                    <a:pt x="2511" y="3516"/>
                    <a:pt x="2580" y="3607"/>
                    <a:pt x="2626" y="3721"/>
                  </a:cubicBezTo>
                  <a:cubicBezTo>
                    <a:pt x="2740" y="3904"/>
                    <a:pt x="2854" y="4109"/>
                    <a:pt x="2945" y="4315"/>
                  </a:cubicBezTo>
                  <a:cubicBezTo>
                    <a:pt x="2991" y="4429"/>
                    <a:pt x="3036" y="4520"/>
                    <a:pt x="3082" y="4634"/>
                  </a:cubicBezTo>
                  <a:cubicBezTo>
                    <a:pt x="3128" y="4748"/>
                    <a:pt x="3196" y="4862"/>
                    <a:pt x="3242" y="4977"/>
                  </a:cubicBezTo>
                  <a:cubicBezTo>
                    <a:pt x="3238" y="4977"/>
                    <a:pt x="3235" y="4976"/>
                    <a:pt x="3232" y="4975"/>
                  </a:cubicBezTo>
                  <a:lnTo>
                    <a:pt x="3232" y="4975"/>
                  </a:lnTo>
                  <a:cubicBezTo>
                    <a:pt x="3277" y="5120"/>
                    <a:pt x="3339" y="5265"/>
                    <a:pt x="3402" y="5410"/>
                  </a:cubicBezTo>
                  <a:cubicBezTo>
                    <a:pt x="3424" y="5502"/>
                    <a:pt x="3447" y="5593"/>
                    <a:pt x="3493" y="5684"/>
                  </a:cubicBezTo>
                  <a:cubicBezTo>
                    <a:pt x="3516" y="5730"/>
                    <a:pt x="3539" y="5798"/>
                    <a:pt x="3561" y="5867"/>
                  </a:cubicBezTo>
                  <a:cubicBezTo>
                    <a:pt x="3630" y="6072"/>
                    <a:pt x="3698" y="6300"/>
                    <a:pt x="3767" y="6506"/>
                  </a:cubicBezTo>
                  <a:cubicBezTo>
                    <a:pt x="3790" y="6643"/>
                    <a:pt x="3835" y="6780"/>
                    <a:pt x="3858" y="6894"/>
                  </a:cubicBezTo>
                  <a:cubicBezTo>
                    <a:pt x="3858" y="7008"/>
                    <a:pt x="3881" y="7145"/>
                    <a:pt x="3949" y="7213"/>
                  </a:cubicBezTo>
                  <a:cubicBezTo>
                    <a:pt x="3975" y="7251"/>
                    <a:pt x="4020" y="7268"/>
                    <a:pt x="4064" y="7268"/>
                  </a:cubicBezTo>
                  <a:cubicBezTo>
                    <a:pt x="4100" y="7268"/>
                    <a:pt x="4134" y="7257"/>
                    <a:pt x="4155" y="7236"/>
                  </a:cubicBezTo>
                  <a:cubicBezTo>
                    <a:pt x="4178" y="7213"/>
                    <a:pt x="4200" y="7191"/>
                    <a:pt x="4200" y="7168"/>
                  </a:cubicBezTo>
                  <a:cubicBezTo>
                    <a:pt x="4223" y="7122"/>
                    <a:pt x="4223" y="7076"/>
                    <a:pt x="4223" y="7031"/>
                  </a:cubicBezTo>
                  <a:cubicBezTo>
                    <a:pt x="4223" y="6940"/>
                    <a:pt x="4223" y="6871"/>
                    <a:pt x="4223" y="6803"/>
                  </a:cubicBezTo>
                  <a:cubicBezTo>
                    <a:pt x="4223" y="6643"/>
                    <a:pt x="4200" y="6460"/>
                    <a:pt x="4178" y="6300"/>
                  </a:cubicBezTo>
                  <a:cubicBezTo>
                    <a:pt x="4155" y="6141"/>
                    <a:pt x="4132" y="6004"/>
                    <a:pt x="4109" y="5867"/>
                  </a:cubicBezTo>
                  <a:cubicBezTo>
                    <a:pt x="4086" y="5730"/>
                    <a:pt x="4064" y="5593"/>
                    <a:pt x="4041" y="5456"/>
                  </a:cubicBezTo>
                  <a:cubicBezTo>
                    <a:pt x="4018" y="5387"/>
                    <a:pt x="3995" y="5319"/>
                    <a:pt x="3995" y="5250"/>
                  </a:cubicBezTo>
                  <a:cubicBezTo>
                    <a:pt x="3972" y="5182"/>
                    <a:pt x="3949" y="5114"/>
                    <a:pt x="3927" y="5022"/>
                  </a:cubicBezTo>
                  <a:cubicBezTo>
                    <a:pt x="3904" y="4977"/>
                    <a:pt x="3881" y="4908"/>
                    <a:pt x="3858" y="4840"/>
                  </a:cubicBezTo>
                  <a:cubicBezTo>
                    <a:pt x="3835" y="4748"/>
                    <a:pt x="3812" y="4657"/>
                    <a:pt x="3767" y="4566"/>
                  </a:cubicBezTo>
                  <a:cubicBezTo>
                    <a:pt x="3721" y="4452"/>
                    <a:pt x="3675" y="4337"/>
                    <a:pt x="3607" y="4200"/>
                  </a:cubicBezTo>
                  <a:cubicBezTo>
                    <a:pt x="3561" y="4086"/>
                    <a:pt x="3516" y="3995"/>
                    <a:pt x="3470" y="3881"/>
                  </a:cubicBezTo>
                  <a:cubicBezTo>
                    <a:pt x="3402" y="3767"/>
                    <a:pt x="3356" y="3676"/>
                    <a:pt x="3287" y="3561"/>
                  </a:cubicBezTo>
                  <a:cubicBezTo>
                    <a:pt x="3219" y="3447"/>
                    <a:pt x="3173" y="3333"/>
                    <a:pt x="3105" y="3219"/>
                  </a:cubicBezTo>
                  <a:cubicBezTo>
                    <a:pt x="3036" y="3105"/>
                    <a:pt x="2945" y="2991"/>
                    <a:pt x="2877" y="2854"/>
                  </a:cubicBezTo>
                  <a:cubicBezTo>
                    <a:pt x="2808" y="2740"/>
                    <a:pt x="2740" y="2626"/>
                    <a:pt x="2648" y="2511"/>
                  </a:cubicBezTo>
                  <a:cubicBezTo>
                    <a:pt x="2557" y="2374"/>
                    <a:pt x="2489" y="2238"/>
                    <a:pt x="2374" y="2101"/>
                  </a:cubicBezTo>
                  <a:cubicBezTo>
                    <a:pt x="2306" y="1986"/>
                    <a:pt x="2237" y="1895"/>
                    <a:pt x="2146" y="1804"/>
                  </a:cubicBezTo>
                  <a:cubicBezTo>
                    <a:pt x="2078" y="1713"/>
                    <a:pt x="2009" y="1621"/>
                    <a:pt x="1918" y="1530"/>
                  </a:cubicBezTo>
                  <a:cubicBezTo>
                    <a:pt x="1827" y="1439"/>
                    <a:pt x="1735" y="1347"/>
                    <a:pt x="1644" y="1256"/>
                  </a:cubicBezTo>
                  <a:cubicBezTo>
                    <a:pt x="1484" y="1096"/>
                    <a:pt x="1302" y="959"/>
                    <a:pt x="1142" y="822"/>
                  </a:cubicBezTo>
                  <a:cubicBezTo>
                    <a:pt x="1005" y="708"/>
                    <a:pt x="868" y="594"/>
                    <a:pt x="731" y="480"/>
                  </a:cubicBezTo>
                  <a:lnTo>
                    <a:pt x="708" y="480"/>
                  </a:lnTo>
                  <a:cubicBezTo>
                    <a:pt x="685" y="457"/>
                    <a:pt x="640" y="412"/>
                    <a:pt x="594" y="389"/>
                  </a:cubicBezTo>
                  <a:cubicBezTo>
                    <a:pt x="604" y="389"/>
                    <a:pt x="610" y="389"/>
                    <a:pt x="615" y="391"/>
                  </a:cubicBezTo>
                  <a:lnTo>
                    <a:pt x="615" y="391"/>
                  </a:lnTo>
                  <a:cubicBezTo>
                    <a:pt x="486" y="281"/>
                    <a:pt x="358" y="154"/>
                    <a:pt x="229" y="46"/>
                  </a:cubicBezTo>
                  <a:cubicBezTo>
                    <a:pt x="206" y="23"/>
                    <a:pt x="183" y="1"/>
                    <a:pt x="138" y="1"/>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38"/>
            <p:cNvSpPr/>
            <p:nvPr/>
          </p:nvSpPr>
          <p:spPr>
            <a:xfrm>
              <a:off x="7199320" y="2525510"/>
              <a:ext cx="123302" cy="57509"/>
            </a:xfrm>
            <a:custGeom>
              <a:avLst/>
              <a:gdLst/>
              <a:ahLst/>
              <a:cxnLst/>
              <a:rect l="l" t="t" r="r" b="b"/>
              <a:pathLst>
                <a:path w="4406" h="2055" extrusionOk="0">
                  <a:moveTo>
                    <a:pt x="137" y="0"/>
                  </a:moveTo>
                  <a:cubicBezTo>
                    <a:pt x="115" y="0"/>
                    <a:pt x="92" y="23"/>
                    <a:pt x="69" y="23"/>
                  </a:cubicBezTo>
                  <a:cubicBezTo>
                    <a:pt x="23" y="69"/>
                    <a:pt x="0" y="160"/>
                    <a:pt x="46" y="205"/>
                  </a:cubicBezTo>
                  <a:cubicBezTo>
                    <a:pt x="160" y="297"/>
                    <a:pt x="252" y="388"/>
                    <a:pt x="343" y="479"/>
                  </a:cubicBezTo>
                  <a:cubicBezTo>
                    <a:pt x="411" y="548"/>
                    <a:pt x="503" y="616"/>
                    <a:pt x="594" y="685"/>
                  </a:cubicBezTo>
                  <a:cubicBezTo>
                    <a:pt x="662" y="753"/>
                    <a:pt x="731" y="822"/>
                    <a:pt x="822" y="890"/>
                  </a:cubicBezTo>
                  <a:cubicBezTo>
                    <a:pt x="914" y="982"/>
                    <a:pt x="1028" y="1050"/>
                    <a:pt x="1142" y="1118"/>
                  </a:cubicBezTo>
                  <a:cubicBezTo>
                    <a:pt x="1233" y="1187"/>
                    <a:pt x="1347" y="1255"/>
                    <a:pt x="1438" y="1301"/>
                  </a:cubicBezTo>
                  <a:cubicBezTo>
                    <a:pt x="1561" y="1363"/>
                    <a:pt x="1666" y="1424"/>
                    <a:pt x="1768" y="1485"/>
                  </a:cubicBezTo>
                  <a:lnTo>
                    <a:pt x="1768" y="1485"/>
                  </a:lnTo>
                  <a:cubicBezTo>
                    <a:pt x="1762" y="1484"/>
                    <a:pt x="1758" y="1484"/>
                    <a:pt x="1758" y="1484"/>
                  </a:cubicBezTo>
                  <a:lnTo>
                    <a:pt x="1758" y="1484"/>
                  </a:lnTo>
                  <a:cubicBezTo>
                    <a:pt x="1772" y="1491"/>
                    <a:pt x="1786" y="1497"/>
                    <a:pt x="1800" y="1504"/>
                  </a:cubicBezTo>
                  <a:lnTo>
                    <a:pt x="1800" y="1504"/>
                  </a:lnTo>
                  <a:cubicBezTo>
                    <a:pt x="1801" y="1505"/>
                    <a:pt x="1802" y="1506"/>
                    <a:pt x="1804" y="1506"/>
                  </a:cubicBezTo>
                  <a:cubicBezTo>
                    <a:pt x="1803" y="1506"/>
                    <a:pt x="1803" y="1506"/>
                    <a:pt x="1803" y="1506"/>
                  </a:cubicBezTo>
                  <a:lnTo>
                    <a:pt x="1803" y="1506"/>
                  </a:lnTo>
                  <a:cubicBezTo>
                    <a:pt x="1971" y="1586"/>
                    <a:pt x="2140" y="1649"/>
                    <a:pt x="2329" y="1712"/>
                  </a:cubicBezTo>
                  <a:cubicBezTo>
                    <a:pt x="2511" y="1780"/>
                    <a:pt x="2694" y="1826"/>
                    <a:pt x="2876" y="1895"/>
                  </a:cubicBezTo>
                  <a:cubicBezTo>
                    <a:pt x="3082" y="1940"/>
                    <a:pt x="3287" y="1986"/>
                    <a:pt x="3493" y="2009"/>
                  </a:cubicBezTo>
                  <a:cubicBezTo>
                    <a:pt x="3584" y="2031"/>
                    <a:pt x="3675" y="2031"/>
                    <a:pt x="3767" y="2031"/>
                  </a:cubicBezTo>
                  <a:cubicBezTo>
                    <a:pt x="3835" y="2031"/>
                    <a:pt x="3881" y="2054"/>
                    <a:pt x="3926" y="2054"/>
                  </a:cubicBezTo>
                  <a:lnTo>
                    <a:pt x="4063" y="2054"/>
                  </a:lnTo>
                  <a:cubicBezTo>
                    <a:pt x="4200" y="2054"/>
                    <a:pt x="4314" y="1986"/>
                    <a:pt x="4360" y="1872"/>
                  </a:cubicBezTo>
                  <a:cubicBezTo>
                    <a:pt x="4406" y="1735"/>
                    <a:pt x="4314" y="1575"/>
                    <a:pt x="4178" y="1529"/>
                  </a:cubicBezTo>
                  <a:cubicBezTo>
                    <a:pt x="4086" y="1506"/>
                    <a:pt x="3995" y="1484"/>
                    <a:pt x="3926" y="1461"/>
                  </a:cubicBezTo>
                  <a:cubicBezTo>
                    <a:pt x="3835" y="1461"/>
                    <a:pt x="3767" y="1461"/>
                    <a:pt x="3698" y="1438"/>
                  </a:cubicBezTo>
                  <a:cubicBezTo>
                    <a:pt x="3538" y="1438"/>
                    <a:pt x="3401" y="1392"/>
                    <a:pt x="3265" y="1370"/>
                  </a:cubicBezTo>
                  <a:cubicBezTo>
                    <a:pt x="2922" y="1301"/>
                    <a:pt x="2580" y="1210"/>
                    <a:pt x="2260" y="1118"/>
                  </a:cubicBezTo>
                  <a:cubicBezTo>
                    <a:pt x="2100" y="1050"/>
                    <a:pt x="1941" y="1004"/>
                    <a:pt x="1758" y="936"/>
                  </a:cubicBezTo>
                  <a:cubicBezTo>
                    <a:pt x="1667" y="913"/>
                    <a:pt x="1575" y="867"/>
                    <a:pt x="1484" y="822"/>
                  </a:cubicBezTo>
                  <a:cubicBezTo>
                    <a:pt x="1393" y="799"/>
                    <a:pt x="1324" y="753"/>
                    <a:pt x="1233" y="730"/>
                  </a:cubicBezTo>
                  <a:cubicBezTo>
                    <a:pt x="1073" y="639"/>
                    <a:pt x="936" y="571"/>
                    <a:pt x="777" y="457"/>
                  </a:cubicBezTo>
                  <a:cubicBezTo>
                    <a:pt x="731" y="434"/>
                    <a:pt x="662" y="388"/>
                    <a:pt x="594" y="365"/>
                  </a:cubicBezTo>
                  <a:cubicBezTo>
                    <a:pt x="548" y="320"/>
                    <a:pt x="503" y="274"/>
                    <a:pt x="457" y="251"/>
                  </a:cubicBezTo>
                  <a:lnTo>
                    <a:pt x="434" y="228"/>
                  </a:lnTo>
                  <a:cubicBezTo>
                    <a:pt x="366" y="160"/>
                    <a:pt x="297" y="114"/>
                    <a:pt x="229" y="46"/>
                  </a:cubicBezTo>
                  <a:cubicBezTo>
                    <a:pt x="206" y="23"/>
                    <a:pt x="183" y="0"/>
                    <a:pt x="137" y="0"/>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38"/>
            <p:cNvSpPr/>
            <p:nvPr/>
          </p:nvSpPr>
          <p:spPr>
            <a:xfrm>
              <a:off x="7232539" y="2411806"/>
              <a:ext cx="70298" cy="85074"/>
            </a:xfrm>
            <a:custGeom>
              <a:avLst/>
              <a:gdLst/>
              <a:ahLst/>
              <a:cxnLst/>
              <a:rect l="l" t="t" r="r" b="b"/>
              <a:pathLst>
                <a:path w="2512" h="3040" extrusionOk="0">
                  <a:moveTo>
                    <a:pt x="776" y="502"/>
                  </a:moveTo>
                  <a:lnTo>
                    <a:pt x="799" y="525"/>
                  </a:lnTo>
                  <a:cubicBezTo>
                    <a:pt x="799" y="502"/>
                    <a:pt x="776" y="502"/>
                    <a:pt x="776" y="502"/>
                  </a:cubicBezTo>
                  <a:close/>
                  <a:moveTo>
                    <a:pt x="115" y="0"/>
                  </a:moveTo>
                  <a:cubicBezTo>
                    <a:pt x="92" y="0"/>
                    <a:pt x="69" y="0"/>
                    <a:pt x="46" y="23"/>
                  </a:cubicBezTo>
                  <a:cubicBezTo>
                    <a:pt x="23" y="46"/>
                    <a:pt x="0" y="114"/>
                    <a:pt x="46" y="160"/>
                  </a:cubicBezTo>
                  <a:cubicBezTo>
                    <a:pt x="137" y="228"/>
                    <a:pt x="206" y="297"/>
                    <a:pt x="297" y="365"/>
                  </a:cubicBezTo>
                  <a:cubicBezTo>
                    <a:pt x="366" y="434"/>
                    <a:pt x="434" y="525"/>
                    <a:pt x="503" y="594"/>
                  </a:cubicBezTo>
                  <a:cubicBezTo>
                    <a:pt x="571" y="662"/>
                    <a:pt x="640" y="753"/>
                    <a:pt x="708" y="845"/>
                  </a:cubicBezTo>
                  <a:cubicBezTo>
                    <a:pt x="776" y="936"/>
                    <a:pt x="845" y="1027"/>
                    <a:pt x="913" y="1119"/>
                  </a:cubicBezTo>
                  <a:cubicBezTo>
                    <a:pt x="1005" y="1256"/>
                    <a:pt x="1073" y="1392"/>
                    <a:pt x="1165" y="1507"/>
                  </a:cubicBezTo>
                  <a:cubicBezTo>
                    <a:pt x="1256" y="1644"/>
                    <a:pt x="1324" y="1781"/>
                    <a:pt x="1416" y="1917"/>
                  </a:cubicBezTo>
                  <a:cubicBezTo>
                    <a:pt x="1507" y="2077"/>
                    <a:pt x="1575" y="2237"/>
                    <a:pt x="1667" y="2374"/>
                  </a:cubicBezTo>
                  <a:cubicBezTo>
                    <a:pt x="1712" y="2465"/>
                    <a:pt x="1758" y="2557"/>
                    <a:pt x="1804" y="2625"/>
                  </a:cubicBezTo>
                  <a:cubicBezTo>
                    <a:pt x="1849" y="2716"/>
                    <a:pt x="1872" y="2808"/>
                    <a:pt x="1941" y="2876"/>
                  </a:cubicBezTo>
                  <a:cubicBezTo>
                    <a:pt x="1941" y="2899"/>
                    <a:pt x="1963" y="2922"/>
                    <a:pt x="1963" y="2945"/>
                  </a:cubicBezTo>
                  <a:cubicBezTo>
                    <a:pt x="2009" y="2967"/>
                    <a:pt x="2055" y="3013"/>
                    <a:pt x="2100" y="3013"/>
                  </a:cubicBezTo>
                  <a:cubicBezTo>
                    <a:pt x="2139" y="3032"/>
                    <a:pt x="2173" y="3039"/>
                    <a:pt x="2206" y="3039"/>
                  </a:cubicBezTo>
                  <a:cubicBezTo>
                    <a:pt x="2250" y="3039"/>
                    <a:pt x="2289" y="3026"/>
                    <a:pt x="2329" y="3013"/>
                  </a:cubicBezTo>
                  <a:cubicBezTo>
                    <a:pt x="2420" y="2967"/>
                    <a:pt x="2466" y="2899"/>
                    <a:pt x="2488" y="2830"/>
                  </a:cubicBezTo>
                  <a:cubicBezTo>
                    <a:pt x="2488" y="2808"/>
                    <a:pt x="2488" y="2785"/>
                    <a:pt x="2511" y="2762"/>
                  </a:cubicBezTo>
                  <a:cubicBezTo>
                    <a:pt x="2511" y="2694"/>
                    <a:pt x="2488" y="2648"/>
                    <a:pt x="2466" y="2602"/>
                  </a:cubicBezTo>
                  <a:cubicBezTo>
                    <a:pt x="2443" y="2534"/>
                    <a:pt x="2420" y="2465"/>
                    <a:pt x="2374" y="2397"/>
                  </a:cubicBezTo>
                  <a:cubicBezTo>
                    <a:pt x="2329" y="2328"/>
                    <a:pt x="2306" y="2260"/>
                    <a:pt x="2260" y="2214"/>
                  </a:cubicBezTo>
                  <a:cubicBezTo>
                    <a:pt x="2184" y="2081"/>
                    <a:pt x="2108" y="1964"/>
                    <a:pt x="2032" y="1849"/>
                  </a:cubicBezTo>
                  <a:lnTo>
                    <a:pt x="2032" y="1849"/>
                  </a:lnTo>
                  <a:cubicBezTo>
                    <a:pt x="2032" y="1849"/>
                    <a:pt x="2032" y="1849"/>
                    <a:pt x="2032" y="1849"/>
                  </a:cubicBezTo>
                  <a:cubicBezTo>
                    <a:pt x="2025" y="1839"/>
                    <a:pt x="2019" y="1830"/>
                    <a:pt x="2012" y="1820"/>
                  </a:cubicBezTo>
                  <a:lnTo>
                    <a:pt x="2012" y="1820"/>
                  </a:lnTo>
                  <a:cubicBezTo>
                    <a:pt x="2004" y="1807"/>
                    <a:pt x="1995" y="1794"/>
                    <a:pt x="1986" y="1781"/>
                  </a:cubicBezTo>
                  <a:lnTo>
                    <a:pt x="1986" y="1781"/>
                  </a:lnTo>
                  <a:cubicBezTo>
                    <a:pt x="1986" y="1781"/>
                    <a:pt x="1986" y="1781"/>
                    <a:pt x="1986" y="1781"/>
                  </a:cubicBezTo>
                  <a:lnTo>
                    <a:pt x="1986" y="1781"/>
                  </a:lnTo>
                  <a:cubicBezTo>
                    <a:pt x="1910" y="1667"/>
                    <a:pt x="1830" y="1556"/>
                    <a:pt x="1735" y="1461"/>
                  </a:cubicBezTo>
                  <a:cubicBezTo>
                    <a:pt x="1644" y="1347"/>
                    <a:pt x="1553" y="1233"/>
                    <a:pt x="1438" y="1141"/>
                  </a:cubicBezTo>
                  <a:cubicBezTo>
                    <a:pt x="1347" y="1027"/>
                    <a:pt x="1233" y="913"/>
                    <a:pt x="1119" y="822"/>
                  </a:cubicBezTo>
                  <a:cubicBezTo>
                    <a:pt x="1028" y="708"/>
                    <a:pt x="913" y="616"/>
                    <a:pt x="799" y="525"/>
                  </a:cubicBezTo>
                  <a:cubicBezTo>
                    <a:pt x="708" y="457"/>
                    <a:pt x="617" y="388"/>
                    <a:pt x="548" y="320"/>
                  </a:cubicBezTo>
                  <a:cubicBezTo>
                    <a:pt x="457" y="251"/>
                    <a:pt x="388" y="183"/>
                    <a:pt x="297" y="114"/>
                  </a:cubicBezTo>
                  <a:lnTo>
                    <a:pt x="297" y="114"/>
                  </a:lnTo>
                  <a:lnTo>
                    <a:pt x="320" y="137"/>
                  </a:lnTo>
                  <a:cubicBezTo>
                    <a:pt x="297" y="114"/>
                    <a:pt x="274" y="91"/>
                    <a:pt x="229" y="69"/>
                  </a:cubicBezTo>
                  <a:lnTo>
                    <a:pt x="251" y="69"/>
                  </a:lnTo>
                  <a:cubicBezTo>
                    <a:pt x="229" y="69"/>
                    <a:pt x="206" y="46"/>
                    <a:pt x="183" y="23"/>
                  </a:cubicBezTo>
                  <a:cubicBezTo>
                    <a:pt x="160" y="0"/>
                    <a:pt x="137" y="0"/>
                    <a:pt x="115" y="0"/>
                  </a:cubicBezTo>
                  <a:close/>
                </a:path>
              </a:pathLst>
            </a:custGeom>
            <a:solidFill>
              <a:srgbClr val="635F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38"/>
            <p:cNvSpPr/>
            <p:nvPr/>
          </p:nvSpPr>
          <p:spPr>
            <a:xfrm>
              <a:off x="7118192" y="2706265"/>
              <a:ext cx="53060" cy="135475"/>
            </a:xfrm>
            <a:custGeom>
              <a:avLst/>
              <a:gdLst/>
              <a:ahLst/>
              <a:cxnLst/>
              <a:rect l="l" t="t" r="r" b="b"/>
              <a:pathLst>
                <a:path w="1896" h="4841" extrusionOk="0">
                  <a:moveTo>
                    <a:pt x="1256" y="1"/>
                  </a:moveTo>
                  <a:cubicBezTo>
                    <a:pt x="1233" y="1"/>
                    <a:pt x="1233" y="1"/>
                    <a:pt x="1233" y="23"/>
                  </a:cubicBezTo>
                  <a:cubicBezTo>
                    <a:pt x="1142" y="23"/>
                    <a:pt x="1073" y="46"/>
                    <a:pt x="1005" y="115"/>
                  </a:cubicBezTo>
                  <a:cubicBezTo>
                    <a:pt x="959" y="183"/>
                    <a:pt x="914" y="274"/>
                    <a:pt x="937" y="366"/>
                  </a:cubicBezTo>
                  <a:cubicBezTo>
                    <a:pt x="959" y="548"/>
                    <a:pt x="982" y="731"/>
                    <a:pt x="982" y="914"/>
                  </a:cubicBezTo>
                  <a:cubicBezTo>
                    <a:pt x="1005" y="1096"/>
                    <a:pt x="1005" y="1279"/>
                    <a:pt x="1005" y="1484"/>
                  </a:cubicBezTo>
                  <a:cubicBezTo>
                    <a:pt x="982" y="1827"/>
                    <a:pt x="914" y="2146"/>
                    <a:pt x="822" y="2489"/>
                  </a:cubicBezTo>
                  <a:cubicBezTo>
                    <a:pt x="754" y="2785"/>
                    <a:pt x="685" y="3059"/>
                    <a:pt x="594" y="3333"/>
                  </a:cubicBezTo>
                  <a:cubicBezTo>
                    <a:pt x="548" y="3470"/>
                    <a:pt x="480" y="3607"/>
                    <a:pt x="412" y="3744"/>
                  </a:cubicBezTo>
                  <a:cubicBezTo>
                    <a:pt x="366" y="3881"/>
                    <a:pt x="297" y="3995"/>
                    <a:pt x="229" y="4109"/>
                  </a:cubicBezTo>
                  <a:cubicBezTo>
                    <a:pt x="183" y="4178"/>
                    <a:pt x="115" y="4246"/>
                    <a:pt x="69" y="4315"/>
                  </a:cubicBezTo>
                  <a:cubicBezTo>
                    <a:pt x="69" y="4315"/>
                    <a:pt x="46" y="4337"/>
                    <a:pt x="46" y="4360"/>
                  </a:cubicBezTo>
                  <a:cubicBezTo>
                    <a:pt x="24" y="4383"/>
                    <a:pt x="24" y="4429"/>
                    <a:pt x="1" y="4452"/>
                  </a:cubicBezTo>
                  <a:cubicBezTo>
                    <a:pt x="1" y="4543"/>
                    <a:pt x="1" y="4611"/>
                    <a:pt x="46" y="4680"/>
                  </a:cubicBezTo>
                  <a:cubicBezTo>
                    <a:pt x="121" y="4785"/>
                    <a:pt x="236" y="4840"/>
                    <a:pt x="344" y="4840"/>
                  </a:cubicBezTo>
                  <a:cubicBezTo>
                    <a:pt x="401" y="4840"/>
                    <a:pt x="456" y="4825"/>
                    <a:pt x="503" y="4794"/>
                  </a:cubicBezTo>
                  <a:cubicBezTo>
                    <a:pt x="526" y="4771"/>
                    <a:pt x="571" y="4748"/>
                    <a:pt x="571" y="4725"/>
                  </a:cubicBezTo>
                  <a:cubicBezTo>
                    <a:pt x="640" y="4725"/>
                    <a:pt x="685" y="4703"/>
                    <a:pt x="754" y="4680"/>
                  </a:cubicBezTo>
                  <a:cubicBezTo>
                    <a:pt x="777" y="4657"/>
                    <a:pt x="800" y="4634"/>
                    <a:pt x="800" y="4611"/>
                  </a:cubicBezTo>
                  <a:cubicBezTo>
                    <a:pt x="822" y="4588"/>
                    <a:pt x="845" y="4588"/>
                    <a:pt x="845" y="4566"/>
                  </a:cubicBezTo>
                  <a:cubicBezTo>
                    <a:pt x="868" y="4520"/>
                    <a:pt x="914" y="4474"/>
                    <a:pt x="937" y="4429"/>
                  </a:cubicBezTo>
                  <a:cubicBezTo>
                    <a:pt x="982" y="4360"/>
                    <a:pt x="1005" y="4292"/>
                    <a:pt x="1051" y="4223"/>
                  </a:cubicBezTo>
                  <a:cubicBezTo>
                    <a:pt x="1096" y="4132"/>
                    <a:pt x="1142" y="4041"/>
                    <a:pt x="1165" y="3949"/>
                  </a:cubicBezTo>
                  <a:cubicBezTo>
                    <a:pt x="1210" y="3858"/>
                    <a:pt x="1256" y="3767"/>
                    <a:pt x="1302" y="3675"/>
                  </a:cubicBezTo>
                  <a:cubicBezTo>
                    <a:pt x="1439" y="3379"/>
                    <a:pt x="1553" y="3082"/>
                    <a:pt x="1644" y="2762"/>
                  </a:cubicBezTo>
                  <a:cubicBezTo>
                    <a:pt x="1690" y="2625"/>
                    <a:pt x="1735" y="2466"/>
                    <a:pt x="1758" y="2329"/>
                  </a:cubicBezTo>
                  <a:cubicBezTo>
                    <a:pt x="1804" y="2169"/>
                    <a:pt x="1827" y="2032"/>
                    <a:pt x="1850" y="1872"/>
                  </a:cubicBezTo>
                  <a:cubicBezTo>
                    <a:pt x="1872" y="1576"/>
                    <a:pt x="1895" y="1256"/>
                    <a:pt x="1850" y="936"/>
                  </a:cubicBezTo>
                  <a:cubicBezTo>
                    <a:pt x="1827" y="822"/>
                    <a:pt x="1827" y="731"/>
                    <a:pt x="1781" y="640"/>
                  </a:cubicBezTo>
                  <a:cubicBezTo>
                    <a:pt x="1758" y="594"/>
                    <a:pt x="1735" y="548"/>
                    <a:pt x="1713" y="503"/>
                  </a:cubicBezTo>
                  <a:cubicBezTo>
                    <a:pt x="1713" y="457"/>
                    <a:pt x="1690" y="434"/>
                    <a:pt x="1667" y="411"/>
                  </a:cubicBezTo>
                  <a:cubicBezTo>
                    <a:pt x="1644" y="366"/>
                    <a:pt x="1598" y="343"/>
                    <a:pt x="1576" y="343"/>
                  </a:cubicBezTo>
                  <a:cubicBezTo>
                    <a:pt x="1576" y="320"/>
                    <a:pt x="1576" y="320"/>
                    <a:pt x="1576" y="320"/>
                  </a:cubicBezTo>
                  <a:cubicBezTo>
                    <a:pt x="1553" y="229"/>
                    <a:pt x="1530" y="160"/>
                    <a:pt x="1462" y="92"/>
                  </a:cubicBezTo>
                  <a:cubicBezTo>
                    <a:pt x="1416" y="46"/>
                    <a:pt x="1325" y="1"/>
                    <a:pt x="1256"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38"/>
            <p:cNvSpPr/>
            <p:nvPr/>
          </p:nvSpPr>
          <p:spPr>
            <a:xfrm>
              <a:off x="6997465" y="2865947"/>
              <a:ext cx="120112" cy="65821"/>
            </a:xfrm>
            <a:custGeom>
              <a:avLst/>
              <a:gdLst/>
              <a:ahLst/>
              <a:cxnLst/>
              <a:rect l="l" t="t" r="r" b="b"/>
              <a:pathLst>
                <a:path w="4292" h="2352" extrusionOk="0">
                  <a:moveTo>
                    <a:pt x="3402" y="1"/>
                  </a:moveTo>
                  <a:cubicBezTo>
                    <a:pt x="3288" y="1"/>
                    <a:pt x="3196" y="69"/>
                    <a:pt x="3128" y="138"/>
                  </a:cubicBezTo>
                  <a:cubicBezTo>
                    <a:pt x="3059" y="206"/>
                    <a:pt x="2991" y="252"/>
                    <a:pt x="2945" y="320"/>
                  </a:cubicBezTo>
                  <a:cubicBezTo>
                    <a:pt x="2808" y="435"/>
                    <a:pt x="2671" y="526"/>
                    <a:pt x="2534" y="617"/>
                  </a:cubicBezTo>
                  <a:cubicBezTo>
                    <a:pt x="2375" y="731"/>
                    <a:pt x="2238" y="823"/>
                    <a:pt x="2078" y="891"/>
                  </a:cubicBezTo>
                  <a:cubicBezTo>
                    <a:pt x="1941" y="960"/>
                    <a:pt x="1804" y="1028"/>
                    <a:pt x="1667" y="1074"/>
                  </a:cubicBezTo>
                  <a:cubicBezTo>
                    <a:pt x="1507" y="1119"/>
                    <a:pt x="1347" y="1188"/>
                    <a:pt x="1165" y="1233"/>
                  </a:cubicBezTo>
                  <a:cubicBezTo>
                    <a:pt x="1028" y="1302"/>
                    <a:pt x="868" y="1348"/>
                    <a:pt x="708" y="1416"/>
                  </a:cubicBezTo>
                  <a:cubicBezTo>
                    <a:pt x="640" y="1439"/>
                    <a:pt x="549" y="1462"/>
                    <a:pt x="480" y="1485"/>
                  </a:cubicBezTo>
                  <a:cubicBezTo>
                    <a:pt x="434" y="1507"/>
                    <a:pt x="389" y="1507"/>
                    <a:pt x="343" y="1530"/>
                  </a:cubicBezTo>
                  <a:cubicBezTo>
                    <a:pt x="275" y="1553"/>
                    <a:pt x="206" y="1553"/>
                    <a:pt x="160" y="1599"/>
                  </a:cubicBezTo>
                  <a:cubicBezTo>
                    <a:pt x="115" y="1621"/>
                    <a:pt x="69" y="1667"/>
                    <a:pt x="46" y="1736"/>
                  </a:cubicBezTo>
                  <a:cubicBezTo>
                    <a:pt x="24" y="1804"/>
                    <a:pt x="1" y="1895"/>
                    <a:pt x="24" y="1964"/>
                  </a:cubicBezTo>
                  <a:cubicBezTo>
                    <a:pt x="69" y="2032"/>
                    <a:pt x="69" y="2078"/>
                    <a:pt x="138" y="2124"/>
                  </a:cubicBezTo>
                  <a:cubicBezTo>
                    <a:pt x="206" y="2169"/>
                    <a:pt x="229" y="2169"/>
                    <a:pt x="320" y="2192"/>
                  </a:cubicBezTo>
                  <a:cubicBezTo>
                    <a:pt x="343" y="2215"/>
                    <a:pt x="343" y="2215"/>
                    <a:pt x="366" y="2215"/>
                  </a:cubicBezTo>
                  <a:cubicBezTo>
                    <a:pt x="480" y="2261"/>
                    <a:pt x="571" y="2306"/>
                    <a:pt x="685" y="2329"/>
                  </a:cubicBezTo>
                  <a:cubicBezTo>
                    <a:pt x="800" y="2329"/>
                    <a:pt x="914" y="2352"/>
                    <a:pt x="1028" y="2352"/>
                  </a:cubicBezTo>
                  <a:cubicBezTo>
                    <a:pt x="1256" y="2352"/>
                    <a:pt x="1484" y="2306"/>
                    <a:pt x="1713" y="2238"/>
                  </a:cubicBezTo>
                  <a:cubicBezTo>
                    <a:pt x="2032" y="2169"/>
                    <a:pt x="2306" y="2010"/>
                    <a:pt x="2580" y="1873"/>
                  </a:cubicBezTo>
                  <a:cubicBezTo>
                    <a:pt x="2831" y="1758"/>
                    <a:pt x="3082" y="1621"/>
                    <a:pt x="3310" y="1439"/>
                  </a:cubicBezTo>
                  <a:cubicBezTo>
                    <a:pt x="3402" y="1348"/>
                    <a:pt x="3516" y="1279"/>
                    <a:pt x="3584" y="1165"/>
                  </a:cubicBezTo>
                  <a:cubicBezTo>
                    <a:pt x="3653" y="1097"/>
                    <a:pt x="3721" y="1005"/>
                    <a:pt x="3790" y="937"/>
                  </a:cubicBezTo>
                  <a:cubicBezTo>
                    <a:pt x="3927" y="731"/>
                    <a:pt x="4086" y="549"/>
                    <a:pt x="4223" y="366"/>
                  </a:cubicBezTo>
                  <a:cubicBezTo>
                    <a:pt x="4292" y="275"/>
                    <a:pt x="4292" y="161"/>
                    <a:pt x="4223" y="92"/>
                  </a:cubicBezTo>
                  <a:cubicBezTo>
                    <a:pt x="4195" y="64"/>
                    <a:pt x="4154" y="51"/>
                    <a:pt x="4111" y="51"/>
                  </a:cubicBezTo>
                  <a:cubicBezTo>
                    <a:pt x="4052" y="51"/>
                    <a:pt x="3989" y="75"/>
                    <a:pt x="3949" y="115"/>
                  </a:cubicBezTo>
                  <a:cubicBezTo>
                    <a:pt x="3881" y="206"/>
                    <a:pt x="3813" y="298"/>
                    <a:pt x="3721" y="389"/>
                  </a:cubicBezTo>
                  <a:cubicBezTo>
                    <a:pt x="3721" y="366"/>
                    <a:pt x="3721" y="320"/>
                    <a:pt x="3721" y="298"/>
                  </a:cubicBezTo>
                  <a:cubicBezTo>
                    <a:pt x="3721" y="252"/>
                    <a:pt x="3698" y="229"/>
                    <a:pt x="3698" y="183"/>
                  </a:cubicBezTo>
                  <a:cubicBezTo>
                    <a:pt x="3698" y="206"/>
                    <a:pt x="3698" y="206"/>
                    <a:pt x="3698" y="206"/>
                  </a:cubicBezTo>
                  <a:cubicBezTo>
                    <a:pt x="3676" y="138"/>
                    <a:pt x="3630" y="69"/>
                    <a:pt x="3561" y="47"/>
                  </a:cubicBezTo>
                  <a:lnTo>
                    <a:pt x="3539" y="47"/>
                  </a:lnTo>
                  <a:cubicBezTo>
                    <a:pt x="3516" y="24"/>
                    <a:pt x="3470" y="1"/>
                    <a:pt x="3424"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38"/>
            <p:cNvSpPr/>
            <p:nvPr/>
          </p:nvSpPr>
          <p:spPr>
            <a:xfrm>
              <a:off x="6588660" y="2304484"/>
              <a:ext cx="54963" cy="43461"/>
            </a:xfrm>
            <a:custGeom>
              <a:avLst/>
              <a:gdLst/>
              <a:ahLst/>
              <a:cxnLst/>
              <a:rect l="l" t="t" r="r" b="b"/>
              <a:pathLst>
                <a:path w="1964" h="1553" extrusionOk="0">
                  <a:moveTo>
                    <a:pt x="1507" y="0"/>
                  </a:moveTo>
                  <a:cubicBezTo>
                    <a:pt x="1438" y="0"/>
                    <a:pt x="1370" y="0"/>
                    <a:pt x="1302" y="23"/>
                  </a:cubicBezTo>
                  <a:cubicBezTo>
                    <a:pt x="1187" y="23"/>
                    <a:pt x="1096" y="46"/>
                    <a:pt x="982" y="69"/>
                  </a:cubicBezTo>
                  <a:cubicBezTo>
                    <a:pt x="891" y="69"/>
                    <a:pt x="777" y="92"/>
                    <a:pt x="685" y="92"/>
                  </a:cubicBezTo>
                  <a:cubicBezTo>
                    <a:pt x="571" y="115"/>
                    <a:pt x="457" y="115"/>
                    <a:pt x="366" y="137"/>
                  </a:cubicBezTo>
                  <a:cubicBezTo>
                    <a:pt x="274" y="160"/>
                    <a:pt x="183" y="183"/>
                    <a:pt x="115" y="252"/>
                  </a:cubicBezTo>
                  <a:cubicBezTo>
                    <a:pt x="23" y="320"/>
                    <a:pt x="1" y="434"/>
                    <a:pt x="1" y="525"/>
                  </a:cubicBezTo>
                  <a:cubicBezTo>
                    <a:pt x="1" y="571"/>
                    <a:pt x="23" y="617"/>
                    <a:pt x="23" y="662"/>
                  </a:cubicBezTo>
                  <a:cubicBezTo>
                    <a:pt x="46" y="754"/>
                    <a:pt x="92" y="822"/>
                    <a:pt x="115" y="914"/>
                  </a:cubicBezTo>
                  <a:cubicBezTo>
                    <a:pt x="137" y="982"/>
                    <a:pt x="183" y="1050"/>
                    <a:pt x="206" y="1119"/>
                  </a:cubicBezTo>
                  <a:cubicBezTo>
                    <a:pt x="229" y="1210"/>
                    <a:pt x="229" y="1302"/>
                    <a:pt x="229" y="1370"/>
                  </a:cubicBezTo>
                  <a:cubicBezTo>
                    <a:pt x="252" y="1484"/>
                    <a:pt x="366" y="1553"/>
                    <a:pt x="457" y="1553"/>
                  </a:cubicBezTo>
                  <a:cubicBezTo>
                    <a:pt x="571" y="1530"/>
                    <a:pt x="617" y="1416"/>
                    <a:pt x="617" y="1324"/>
                  </a:cubicBezTo>
                  <a:cubicBezTo>
                    <a:pt x="617" y="1241"/>
                    <a:pt x="598" y="1157"/>
                    <a:pt x="594" y="1073"/>
                  </a:cubicBezTo>
                  <a:lnTo>
                    <a:pt x="617" y="1073"/>
                  </a:lnTo>
                  <a:cubicBezTo>
                    <a:pt x="617" y="1096"/>
                    <a:pt x="617" y="1119"/>
                    <a:pt x="617" y="1142"/>
                  </a:cubicBezTo>
                  <a:cubicBezTo>
                    <a:pt x="617" y="1187"/>
                    <a:pt x="640" y="1233"/>
                    <a:pt x="662" y="1256"/>
                  </a:cubicBezTo>
                  <a:cubicBezTo>
                    <a:pt x="708" y="1302"/>
                    <a:pt x="754" y="1324"/>
                    <a:pt x="822" y="1347"/>
                  </a:cubicBezTo>
                  <a:cubicBezTo>
                    <a:pt x="853" y="1355"/>
                    <a:pt x="883" y="1357"/>
                    <a:pt x="914" y="1357"/>
                  </a:cubicBezTo>
                  <a:cubicBezTo>
                    <a:pt x="974" y="1357"/>
                    <a:pt x="1035" y="1347"/>
                    <a:pt x="1096" y="1347"/>
                  </a:cubicBezTo>
                  <a:cubicBezTo>
                    <a:pt x="1142" y="1324"/>
                    <a:pt x="1187" y="1324"/>
                    <a:pt x="1233" y="1324"/>
                  </a:cubicBezTo>
                  <a:cubicBezTo>
                    <a:pt x="1302" y="1302"/>
                    <a:pt x="1347" y="1302"/>
                    <a:pt x="1416" y="1279"/>
                  </a:cubicBezTo>
                  <a:cubicBezTo>
                    <a:pt x="1438" y="1279"/>
                    <a:pt x="1484" y="1256"/>
                    <a:pt x="1530" y="1256"/>
                  </a:cubicBezTo>
                  <a:cubicBezTo>
                    <a:pt x="1598" y="1233"/>
                    <a:pt x="1644" y="1187"/>
                    <a:pt x="1712" y="1165"/>
                  </a:cubicBezTo>
                  <a:cubicBezTo>
                    <a:pt x="1735" y="1142"/>
                    <a:pt x="1781" y="1096"/>
                    <a:pt x="1781" y="1050"/>
                  </a:cubicBezTo>
                  <a:cubicBezTo>
                    <a:pt x="1895" y="1005"/>
                    <a:pt x="1941" y="845"/>
                    <a:pt x="1895" y="754"/>
                  </a:cubicBezTo>
                  <a:cubicBezTo>
                    <a:pt x="1872" y="731"/>
                    <a:pt x="1872" y="731"/>
                    <a:pt x="1872" y="731"/>
                  </a:cubicBezTo>
                  <a:cubicBezTo>
                    <a:pt x="1895" y="685"/>
                    <a:pt x="1918" y="662"/>
                    <a:pt x="1918" y="640"/>
                  </a:cubicBezTo>
                  <a:cubicBezTo>
                    <a:pt x="1963" y="548"/>
                    <a:pt x="1941" y="480"/>
                    <a:pt x="1895" y="389"/>
                  </a:cubicBezTo>
                  <a:cubicBezTo>
                    <a:pt x="1872" y="366"/>
                    <a:pt x="1872" y="366"/>
                    <a:pt x="1849" y="343"/>
                  </a:cubicBezTo>
                  <a:cubicBezTo>
                    <a:pt x="1849" y="343"/>
                    <a:pt x="1849" y="343"/>
                    <a:pt x="1849" y="320"/>
                  </a:cubicBezTo>
                  <a:cubicBezTo>
                    <a:pt x="1849" y="206"/>
                    <a:pt x="1781" y="69"/>
                    <a:pt x="1667" y="23"/>
                  </a:cubicBezTo>
                  <a:cubicBezTo>
                    <a:pt x="1621" y="0"/>
                    <a:pt x="1553" y="0"/>
                    <a:pt x="1507" y="0"/>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38"/>
            <p:cNvSpPr/>
            <p:nvPr/>
          </p:nvSpPr>
          <p:spPr>
            <a:xfrm>
              <a:off x="6294202" y="2323654"/>
              <a:ext cx="330251" cy="90084"/>
            </a:xfrm>
            <a:custGeom>
              <a:avLst/>
              <a:gdLst/>
              <a:ahLst/>
              <a:cxnLst/>
              <a:rect l="l" t="t" r="r" b="b"/>
              <a:pathLst>
                <a:path w="11801" h="3219" extrusionOk="0">
                  <a:moveTo>
                    <a:pt x="11436" y="0"/>
                  </a:moveTo>
                  <a:cubicBezTo>
                    <a:pt x="11139" y="23"/>
                    <a:pt x="10842" y="92"/>
                    <a:pt x="10545" y="137"/>
                  </a:cubicBezTo>
                  <a:cubicBezTo>
                    <a:pt x="10249" y="183"/>
                    <a:pt x="9952" y="251"/>
                    <a:pt x="9655" y="320"/>
                  </a:cubicBezTo>
                  <a:cubicBezTo>
                    <a:pt x="9336" y="365"/>
                    <a:pt x="9039" y="434"/>
                    <a:pt x="8742" y="480"/>
                  </a:cubicBezTo>
                  <a:cubicBezTo>
                    <a:pt x="8445" y="525"/>
                    <a:pt x="8171" y="594"/>
                    <a:pt x="7875" y="662"/>
                  </a:cubicBezTo>
                  <a:cubicBezTo>
                    <a:pt x="7578" y="731"/>
                    <a:pt x="7281" y="799"/>
                    <a:pt x="6985" y="868"/>
                  </a:cubicBezTo>
                  <a:cubicBezTo>
                    <a:pt x="6688" y="936"/>
                    <a:pt x="6391" y="1005"/>
                    <a:pt x="6094" y="1073"/>
                  </a:cubicBezTo>
                  <a:cubicBezTo>
                    <a:pt x="5957" y="1096"/>
                    <a:pt x="5798" y="1142"/>
                    <a:pt x="5661" y="1164"/>
                  </a:cubicBezTo>
                  <a:cubicBezTo>
                    <a:pt x="5524" y="1210"/>
                    <a:pt x="5387" y="1233"/>
                    <a:pt x="5250" y="1278"/>
                  </a:cubicBezTo>
                  <a:cubicBezTo>
                    <a:pt x="4953" y="1347"/>
                    <a:pt x="4679" y="1415"/>
                    <a:pt x="4405" y="1507"/>
                  </a:cubicBezTo>
                  <a:cubicBezTo>
                    <a:pt x="4268" y="1530"/>
                    <a:pt x="4131" y="1575"/>
                    <a:pt x="4017" y="1598"/>
                  </a:cubicBezTo>
                  <a:cubicBezTo>
                    <a:pt x="3880" y="1644"/>
                    <a:pt x="3721" y="1666"/>
                    <a:pt x="3584" y="1712"/>
                  </a:cubicBezTo>
                  <a:cubicBezTo>
                    <a:pt x="3287" y="1781"/>
                    <a:pt x="3013" y="1826"/>
                    <a:pt x="2716" y="1895"/>
                  </a:cubicBezTo>
                  <a:cubicBezTo>
                    <a:pt x="2556" y="1940"/>
                    <a:pt x="2397" y="1986"/>
                    <a:pt x="2237" y="2032"/>
                  </a:cubicBezTo>
                  <a:cubicBezTo>
                    <a:pt x="2077" y="2077"/>
                    <a:pt x="1940" y="2146"/>
                    <a:pt x="1803" y="2191"/>
                  </a:cubicBezTo>
                  <a:cubicBezTo>
                    <a:pt x="1529" y="2306"/>
                    <a:pt x="1255" y="2420"/>
                    <a:pt x="982" y="2534"/>
                  </a:cubicBezTo>
                  <a:cubicBezTo>
                    <a:pt x="867" y="2602"/>
                    <a:pt x="753" y="2648"/>
                    <a:pt x="639" y="2694"/>
                  </a:cubicBezTo>
                  <a:cubicBezTo>
                    <a:pt x="548" y="2739"/>
                    <a:pt x="434" y="2785"/>
                    <a:pt x="320" y="2808"/>
                  </a:cubicBezTo>
                  <a:cubicBezTo>
                    <a:pt x="274" y="2831"/>
                    <a:pt x="205" y="2853"/>
                    <a:pt x="160" y="2853"/>
                  </a:cubicBezTo>
                  <a:cubicBezTo>
                    <a:pt x="69" y="2876"/>
                    <a:pt x="0" y="2968"/>
                    <a:pt x="23" y="3059"/>
                  </a:cubicBezTo>
                  <a:cubicBezTo>
                    <a:pt x="23" y="3150"/>
                    <a:pt x="114" y="3219"/>
                    <a:pt x="205" y="3219"/>
                  </a:cubicBezTo>
                  <a:cubicBezTo>
                    <a:pt x="411" y="3173"/>
                    <a:pt x="571" y="3127"/>
                    <a:pt x="753" y="3059"/>
                  </a:cubicBezTo>
                  <a:lnTo>
                    <a:pt x="776" y="3059"/>
                  </a:lnTo>
                  <a:cubicBezTo>
                    <a:pt x="867" y="3036"/>
                    <a:pt x="936" y="3013"/>
                    <a:pt x="1027" y="2990"/>
                  </a:cubicBezTo>
                  <a:cubicBezTo>
                    <a:pt x="1202" y="2947"/>
                    <a:pt x="1378" y="2903"/>
                    <a:pt x="1553" y="2839"/>
                  </a:cubicBezTo>
                  <a:lnTo>
                    <a:pt x="1553" y="2839"/>
                  </a:lnTo>
                  <a:cubicBezTo>
                    <a:pt x="1552" y="2842"/>
                    <a:pt x="1552" y="2847"/>
                    <a:pt x="1552" y="2853"/>
                  </a:cubicBezTo>
                  <a:cubicBezTo>
                    <a:pt x="1552" y="2844"/>
                    <a:pt x="1556" y="2839"/>
                    <a:pt x="1562" y="2836"/>
                  </a:cubicBezTo>
                  <a:lnTo>
                    <a:pt x="1562" y="2836"/>
                  </a:lnTo>
                  <a:cubicBezTo>
                    <a:pt x="1564" y="2835"/>
                    <a:pt x="1567" y="2833"/>
                    <a:pt x="1570" y="2832"/>
                  </a:cubicBezTo>
                  <a:lnTo>
                    <a:pt x="1570" y="2832"/>
                  </a:lnTo>
                  <a:cubicBezTo>
                    <a:pt x="1578" y="2831"/>
                    <a:pt x="1588" y="2831"/>
                    <a:pt x="1598" y="2831"/>
                  </a:cubicBezTo>
                  <a:cubicBezTo>
                    <a:pt x="1712" y="2808"/>
                    <a:pt x="1803" y="2762"/>
                    <a:pt x="1917" y="2739"/>
                  </a:cubicBezTo>
                  <a:cubicBezTo>
                    <a:pt x="2054" y="2694"/>
                    <a:pt x="2191" y="2648"/>
                    <a:pt x="2328" y="2625"/>
                  </a:cubicBezTo>
                  <a:cubicBezTo>
                    <a:pt x="2602" y="2557"/>
                    <a:pt x="2876" y="2488"/>
                    <a:pt x="3150" y="2443"/>
                  </a:cubicBezTo>
                  <a:cubicBezTo>
                    <a:pt x="3447" y="2397"/>
                    <a:pt x="3721" y="2328"/>
                    <a:pt x="4017" y="2260"/>
                  </a:cubicBezTo>
                  <a:cubicBezTo>
                    <a:pt x="4154" y="2237"/>
                    <a:pt x="4291" y="2191"/>
                    <a:pt x="4428" y="2169"/>
                  </a:cubicBezTo>
                  <a:cubicBezTo>
                    <a:pt x="4565" y="2123"/>
                    <a:pt x="4702" y="2100"/>
                    <a:pt x="4839" y="2055"/>
                  </a:cubicBezTo>
                  <a:cubicBezTo>
                    <a:pt x="5113" y="1986"/>
                    <a:pt x="5387" y="1918"/>
                    <a:pt x="5661" y="1849"/>
                  </a:cubicBezTo>
                  <a:cubicBezTo>
                    <a:pt x="5957" y="1781"/>
                    <a:pt x="6254" y="1712"/>
                    <a:pt x="6551" y="1644"/>
                  </a:cubicBezTo>
                  <a:cubicBezTo>
                    <a:pt x="6848" y="1575"/>
                    <a:pt x="7144" y="1507"/>
                    <a:pt x="7441" y="1438"/>
                  </a:cubicBezTo>
                  <a:cubicBezTo>
                    <a:pt x="7715" y="1370"/>
                    <a:pt x="8012" y="1301"/>
                    <a:pt x="8308" y="1233"/>
                  </a:cubicBezTo>
                  <a:cubicBezTo>
                    <a:pt x="8445" y="1210"/>
                    <a:pt x="8605" y="1164"/>
                    <a:pt x="8765" y="1142"/>
                  </a:cubicBezTo>
                  <a:cubicBezTo>
                    <a:pt x="8902" y="1119"/>
                    <a:pt x="9039" y="1096"/>
                    <a:pt x="9176" y="1073"/>
                  </a:cubicBezTo>
                  <a:cubicBezTo>
                    <a:pt x="9564" y="1005"/>
                    <a:pt x="9952" y="913"/>
                    <a:pt x="10340" y="845"/>
                  </a:cubicBezTo>
                  <a:cubicBezTo>
                    <a:pt x="10568" y="799"/>
                    <a:pt x="10774" y="753"/>
                    <a:pt x="10979" y="731"/>
                  </a:cubicBezTo>
                  <a:cubicBezTo>
                    <a:pt x="11070" y="708"/>
                    <a:pt x="11184" y="685"/>
                    <a:pt x="11276" y="685"/>
                  </a:cubicBezTo>
                  <a:cubicBezTo>
                    <a:pt x="11321" y="662"/>
                    <a:pt x="11367" y="662"/>
                    <a:pt x="11413" y="662"/>
                  </a:cubicBezTo>
                  <a:cubicBezTo>
                    <a:pt x="11481" y="639"/>
                    <a:pt x="11550" y="617"/>
                    <a:pt x="11618" y="594"/>
                  </a:cubicBezTo>
                  <a:cubicBezTo>
                    <a:pt x="11664" y="571"/>
                    <a:pt x="11709" y="548"/>
                    <a:pt x="11732" y="502"/>
                  </a:cubicBezTo>
                  <a:cubicBezTo>
                    <a:pt x="11801" y="434"/>
                    <a:pt x="11801" y="343"/>
                    <a:pt x="11801" y="251"/>
                  </a:cubicBezTo>
                  <a:cubicBezTo>
                    <a:pt x="11778" y="92"/>
                    <a:pt x="11641" y="0"/>
                    <a:pt x="11481" y="0"/>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38"/>
            <p:cNvSpPr/>
            <p:nvPr/>
          </p:nvSpPr>
          <p:spPr>
            <a:xfrm>
              <a:off x="6260340" y="2288505"/>
              <a:ext cx="334729" cy="131641"/>
            </a:xfrm>
            <a:custGeom>
              <a:avLst/>
              <a:gdLst/>
              <a:ahLst/>
              <a:cxnLst/>
              <a:rect l="l" t="t" r="r" b="b"/>
              <a:pathLst>
                <a:path w="11961" h="4704" extrusionOk="0">
                  <a:moveTo>
                    <a:pt x="11550" y="1"/>
                  </a:moveTo>
                  <a:cubicBezTo>
                    <a:pt x="11299" y="24"/>
                    <a:pt x="11025" y="24"/>
                    <a:pt x="10774" y="69"/>
                  </a:cubicBezTo>
                  <a:cubicBezTo>
                    <a:pt x="10454" y="115"/>
                    <a:pt x="10158" y="161"/>
                    <a:pt x="9861" y="206"/>
                  </a:cubicBezTo>
                  <a:cubicBezTo>
                    <a:pt x="9564" y="275"/>
                    <a:pt x="9290" y="298"/>
                    <a:pt x="8993" y="366"/>
                  </a:cubicBezTo>
                  <a:cubicBezTo>
                    <a:pt x="8697" y="412"/>
                    <a:pt x="8400" y="480"/>
                    <a:pt x="8103" y="526"/>
                  </a:cubicBezTo>
                  <a:cubicBezTo>
                    <a:pt x="7784" y="594"/>
                    <a:pt x="7464" y="686"/>
                    <a:pt x="7145" y="777"/>
                  </a:cubicBezTo>
                  <a:cubicBezTo>
                    <a:pt x="6848" y="868"/>
                    <a:pt x="6574" y="960"/>
                    <a:pt x="6277" y="1051"/>
                  </a:cubicBezTo>
                  <a:cubicBezTo>
                    <a:pt x="6003" y="1142"/>
                    <a:pt x="5729" y="1211"/>
                    <a:pt x="5456" y="1325"/>
                  </a:cubicBezTo>
                  <a:cubicBezTo>
                    <a:pt x="5182" y="1416"/>
                    <a:pt x="4908" y="1507"/>
                    <a:pt x="4634" y="1599"/>
                  </a:cubicBezTo>
                  <a:cubicBezTo>
                    <a:pt x="4383" y="1713"/>
                    <a:pt x="4109" y="1804"/>
                    <a:pt x="3835" y="1895"/>
                  </a:cubicBezTo>
                  <a:cubicBezTo>
                    <a:pt x="3698" y="1941"/>
                    <a:pt x="3561" y="1987"/>
                    <a:pt x="3424" y="2055"/>
                  </a:cubicBezTo>
                  <a:cubicBezTo>
                    <a:pt x="3264" y="2101"/>
                    <a:pt x="3127" y="2169"/>
                    <a:pt x="2990" y="2238"/>
                  </a:cubicBezTo>
                  <a:cubicBezTo>
                    <a:pt x="2694" y="2375"/>
                    <a:pt x="2420" y="2534"/>
                    <a:pt x="2146" y="2649"/>
                  </a:cubicBezTo>
                  <a:cubicBezTo>
                    <a:pt x="1849" y="2786"/>
                    <a:pt x="1530" y="2945"/>
                    <a:pt x="1279" y="3151"/>
                  </a:cubicBezTo>
                  <a:cubicBezTo>
                    <a:pt x="1050" y="3311"/>
                    <a:pt x="845" y="3470"/>
                    <a:pt x="639" y="3676"/>
                  </a:cubicBezTo>
                  <a:cubicBezTo>
                    <a:pt x="525" y="3767"/>
                    <a:pt x="434" y="3881"/>
                    <a:pt x="343" y="3995"/>
                  </a:cubicBezTo>
                  <a:cubicBezTo>
                    <a:pt x="229" y="4109"/>
                    <a:pt x="137" y="4224"/>
                    <a:pt x="69" y="4338"/>
                  </a:cubicBezTo>
                  <a:cubicBezTo>
                    <a:pt x="0" y="4452"/>
                    <a:pt x="0" y="4589"/>
                    <a:pt x="114" y="4657"/>
                  </a:cubicBezTo>
                  <a:cubicBezTo>
                    <a:pt x="154" y="4687"/>
                    <a:pt x="207" y="4704"/>
                    <a:pt x="260" y="4704"/>
                  </a:cubicBezTo>
                  <a:cubicBezTo>
                    <a:pt x="328" y="4704"/>
                    <a:pt x="395" y="4676"/>
                    <a:pt x="434" y="4612"/>
                  </a:cubicBezTo>
                  <a:cubicBezTo>
                    <a:pt x="502" y="4520"/>
                    <a:pt x="571" y="4429"/>
                    <a:pt x="639" y="4338"/>
                  </a:cubicBezTo>
                  <a:cubicBezTo>
                    <a:pt x="822" y="4178"/>
                    <a:pt x="1005" y="4041"/>
                    <a:pt x="1187" y="3904"/>
                  </a:cubicBezTo>
                  <a:cubicBezTo>
                    <a:pt x="1370" y="3790"/>
                    <a:pt x="1530" y="3676"/>
                    <a:pt x="1712" y="3562"/>
                  </a:cubicBezTo>
                  <a:cubicBezTo>
                    <a:pt x="1986" y="3402"/>
                    <a:pt x="2260" y="3288"/>
                    <a:pt x="2534" y="3174"/>
                  </a:cubicBezTo>
                  <a:cubicBezTo>
                    <a:pt x="2831" y="3037"/>
                    <a:pt x="3105" y="2877"/>
                    <a:pt x="3401" y="2763"/>
                  </a:cubicBezTo>
                  <a:cubicBezTo>
                    <a:pt x="3538" y="2694"/>
                    <a:pt x="3675" y="2626"/>
                    <a:pt x="3835" y="2580"/>
                  </a:cubicBezTo>
                  <a:cubicBezTo>
                    <a:pt x="3972" y="2534"/>
                    <a:pt x="4086" y="2489"/>
                    <a:pt x="4223" y="2443"/>
                  </a:cubicBezTo>
                  <a:cubicBezTo>
                    <a:pt x="4360" y="2398"/>
                    <a:pt x="4520" y="2352"/>
                    <a:pt x="4657" y="2306"/>
                  </a:cubicBezTo>
                  <a:cubicBezTo>
                    <a:pt x="4794" y="2261"/>
                    <a:pt x="4908" y="2192"/>
                    <a:pt x="5045" y="2146"/>
                  </a:cubicBezTo>
                  <a:cubicBezTo>
                    <a:pt x="5250" y="2078"/>
                    <a:pt x="5433" y="2009"/>
                    <a:pt x="5638" y="1941"/>
                  </a:cubicBezTo>
                  <a:cubicBezTo>
                    <a:pt x="5821" y="1873"/>
                    <a:pt x="6003" y="1827"/>
                    <a:pt x="6209" y="1758"/>
                  </a:cubicBezTo>
                  <a:cubicBezTo>
                    <a:pt x="6597" y="1644"/>
                    <a:pt x="6985" y="1507"/>
                    <a:pt x="7396" y="1370"/>
                  </a:cubicBezTo>
                  <a:cubicBezTo>
                    <a:pt x="7670" y="1302"/>
                    <a:pt x="7944" y="1233"/>
                    <a:pt x="8217" y="1188"/>
                  </a:cubicBezTo>
                  <a:cubicBezTo>
                    <a:pt x="8514" y="1119"/>
                    <a:pt x="8811" y="1074"/>
                    <a:pt x="9108" y="1005"/>
                  </a:cubicBezTo>
                  <a:cubicBezTo>
                    <a:pt x="9404" y="960"/>
                    <a:pt x="9678" y="914"/>
                    <a:pt x="9975" y="868"/>
                  </a:cubicBezTo>
                  <a:cubicBezTo>
                    <a:pt x="10272" y="823"/>
                    <a:pt x="10568" y="754"/>
                    <a:pt x="10888" y="708"/>
                  </a:cubicBezTo>
                  <a:cubicBezTo>
                    <a:pt x="11025" y="686"/>
                    <a:pt x="11162" y="686"/>
                    <a:pt x="11276" y="686"/>
                  </a:cubicBezTo>
                  <a:cubicBezTo>
                    <a:pt x="11413" y="663"/>
                    <a:pt x="11527" y="663"/>
                    <a:pt x="11664" y="640"/>
                  </a:cubicBezTo>
                  <a:cubicBezTo>
                    <a:pt x="11824" y="617"/>
                    <a:pt x="11961" y="457"/>
                    <a:pt x="11915" y="275"/>
                  </a:cubicBezTo>
                  <a:cubicBezTo>
                    <a:pt x="11915" y="183"/>
                    <a:pt x="11869" y="115"/>
                    <a:pt x="11801" y="69"/>
                  </a:cubicBezTo>
                  <a:cubicBezTo>
                    <a:pt x="11733" y="24"/>
                    <a:pt x="11664" y="1"/>
                    <a:pt x="11596" y="1"/>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38"/>
            <p:cNvSpPr/>
            <p:nvPr/>
          </p:nvSpPr>
          <p:spPr>
            <a:xfrm>
              <a:off x="6079557" y="2177376"/>
              <a:ext cx="159095" cy="243833"/>
            </a:xfrm>
            <a:custGeom>
              <a:avLst/>
              <a:gdLst/>
              <a:ahLst/>
              <a:cxnLst/>
              <a:rect l="l" t="t" r="r" b="b"/>
              <a:pathLst>
                <a:path w="5685" h="8713" extrusionOk="0">
                  <a:moveTo>
                    <a:pt x="2260" y="2237"/>
                  </a:moveTo>
                  <a:lnTo>
                    <a:pt x="2260" y="2237"/>
                  </a:lnTo>
                  <a:cubicBezTo>
                    <a:pt x="2268" y="2248"/>
                    <a:pt x="2275" y="2259"/>
                    <a:pt x="2282" y="2270"/>
                  </a:cubicBezTo>
                  <a:lnTo>
                    <a:pt x="2282" y="2270"/>
                  </a:lnTo>
                  <a:cubicBezTo>
                    <a:pt x="2277" y="2259"/>
                    <a:pt x="2271" y="2248"/>
                    <a:pt x="2260" y="2237"/>
                  </a:cubicBezTo>
                  <a:close/>
                  <a:moveTo>
                    <a:pt x="229" y="0"/>
                  </a:moveTo>
                  <a:cubicBezTo>
                    <a:pt x="183" y="0"/>
                    <a:pt x="138" y="23"/>
                    <a:pt x="92" y="46"/>
                  </a:cubicBezTo>
                  <a:cubicBezTo>
                    <a:pt x="1" y="137"/>
                    <a:pt x="1" y="251"/>
                    <a:pt x="69" y="343"/>
                  </a:cubicBezTo>
                  <a:cubicBezTo>
                    <a:pt x="183" y="480"/>
                    <a:pt x="320" y="617"/>
                    <a:pt x="412" y="753"/>
                  </a:cubicBezTo>
                  <a:cubicBezTo>
                    <a:pt x="526" y="868"/>
                    <a:pt x="617" y="1005"/>
                    <a:pt x="708" y="1142"/>
                  </a:cubicBezTo>
                  <a:cubicBezTo>
                    <a:pt x="822" y="1256"/>
                    <a:pt x="914" y="1393"/>
                    <a:pt x="1028" y="1530"/>
                  </a:cubicBezTo>
                  <a:cubicBezTo>
                    <a:pt x="1119" y="1667"/>
                    <a:pt x="1210" y="1803"/>
                    <a:pt x="1325" y="1940"/>
                  </a:cubicBezTo>
                  <a:cubicBezTo>
                    <a:pt x="1462" y="2169"/>
                    <a:pt x="1621" y="2397"/>
                    <a:pt x="1781" y="2625"/>
                  </a:cubicBezTo>
                  <a:cubicBezTo>
                    <a:pt x="1941" y="2899"/>
                    <a:pt x="2101" y="3173"/>
                    <a:pt x="2283" y="3424"/>
                  </a:cubicBezTo>
                  <a:cubicBezTo>
                    <a:pt x="2352" y="3561"/>
                    <a:pt x="2443" y="3698"/>
                    <a:pt x="2534" y="3835"/>
                  </a:cubicBezTo>
                  <a:cubicBezTo>
                    <a:pt x="2603" y="3972"/>
                    <a:pt x="2694" y="4109"/>
                    <a:pt x="2763" y="4246"/>
                  </a:cubicBezTo>
                  <a:cubicBezTo>
                    <a:pt x="2831" y="4383"/>
                    <a:pt x="2900" y="4520"/>
                    <a:pt x="2968" y="4634"/>
                  </a:cubicBezTo>
                  <a:cubicBezTo>
                    <a:pt x="3037" y="4771"/>
                    <a:pt x="3105" y="4885"/>
                    <a:pt x="3173" y="5022"/>
                  </a:cubicBezTo>
                  <a:cubicBezTo>
                    <a:pt x="3447" y="5524"/>
                    <a:pt x="3698" y="6072"/>
                    <a:pt x="3972" y="6597"/>
                  </a:cubicBezTo>
                  <a:cubicBezTo>
                    <a:pt x="4246" y="7122"/>
                    <a:pt x="4543" y="7647"/>
                    <a:pt x="4840" y="8172"/>
                  </a:cubicBezTo>
                  <a:cubicBezTo>
                    <a:pt x="4885" y="8240"/>
                    <a:pt x="4908" y="8309"/>
                    <a:pt x="4954" y="8354"/>
                  </a:cubicBezTo>
                  <a:cubicBezTo>
                    <a:pt x="4999" y="8446"/>
                    <a:pt x="5045" y="8514"/>
                    <a:pt x="5114" y="8605"/>
                  </a:cubicBezTo>
                  <a:cubicBezTo>
                    <a:pt x="5171" y="8677"/>
                    <a:pt x="5263" y="8712"/>
                    <a:pt x="5353" y="8712"/>
                  </a:cubicBezTo>
                  <a:cubicBezTo>
                    <a:pt x="5406" y="8712"/>
                    <a:pt x="5459" y="8700"/>
                    <a:pt x="5502" y="8674"/>
                  </a:cubicBezTo>
                  <a:cubicBezTo>
                    <a:pt x="5570" y="8628"/>
                    <a:pt x="5639" y="8560"/>
                    <a:pt x="5661" y="8491"/>
                  </a:cubicBezTo>
                  <a:cubicBezTo>
                    <a:pt x="5684" y="8400"/>
                    <a:pt x="5661" y="8309"/>
                    <a:pt x="5639" y="8240"/>
                  </a:cubicBezTo>
                  <a:cubicBezTo>
                    <a:pt x="5616" y="8172"/>
                    <a:pt x="5570" y="8126"/>
                    <a:pt x="5547" y="8080"/>
                  </a:cubicBezTo>
                  <a:cubicBezTo>
                    <a:pt x="5524" y="8012"/>
                    <a:pt x="5479" y="7966"/>
                    <a:pt x="5433" y="7898"/>
                  </a:cubicBezTo>
                  <a:cubicBezTo>
                    <a:pt x="5365" y="7784"/>
                    <a:pt x="5296" y="7670"/>
                    <a:pt x="5228" y="7533"/>
                  </a:cubicBezTo>
                  <a:cubicBezTo>
                    <a:pt x="5068" y="7282"/>
                    <a:pt x="4931" y="7008"/>
                    <a:pt x="4771" y="6734"/>
                  </a:cubicBezTo>
                  <a:cubicBezTo>
                    <a:pt x="4634" y="6460"/>
                    <a:pt x="4497" y="6163"/>
                    <a:pt x="4360" y="5889"/>
                  </a:cubicBezTo>
                  <a:cubicBezTo>
                    <a:pt x="4223" y="5638"/>
                    <a:pt x="4086" y="5364"/>
                    <a:pt x="3972" y="5113"/>
                  </a:cubicBezTo>
                  <a:cubicBezTo>
                    <a:pt x="3721" y="4657"/>
                    <a:pt x="3470" y="4200"/>
                    <a:pt x="3219" y="3744"/>
                  </a:cubicBezTo>
                  <a:cubicBezTo>
                    <a:pt x="3082" y="3493"/>
                    <a:pt x="2922" y="3241"/>
                    <a:pt x="2763" y="3013"/>
                  </a:cubicBezTo>
                  <a:cubicBezTo>
                    <a:pt x="2694" y="2876"/>
                    <a:pt x="2603" y="2762"/>
                    <a:pt x="2534" y="2625"/>
                  </a:cubicBezTo>
                  <a:cubicBezTo>
                    <a:pt x="2450" y="2499"/>
                    <a:pt x="2366" y="2393"/>
                    <a:pt x="2282" y="2270"/>
                  </a:cubicBezTo>
                  <a:lnTo>
                    <a:pt x="2282" y="2270"/>
                  </a:lnTo>
                  <a:cubicBezTo>
                    <a:pt x="2283" y="2270"/>
                    <a:pt x="2283" y="2271"/>
                    <a:pt x="2283" y="2272"/>
                  </a:cubicBezTo>
                  <a:lnTo>
                    <a:pt x="2283" y="2272"/>
                  </a:lnTo>
                  <a:cubicBezTo>
                    <a:pt x="2152" y="2075"/>
                    <a:pt x="2002" y="1861"/>
                    <a:pt x="1872" y="1667"/>
                  </a:cubicBezTo>
                  <a:cubicBezTo>
                    <a:pt x="1713" y="1484"/>
                    <a:pt x="1553" y="1301"/>
                    <a:pt x="1393" y="1119"/>
                  </a:cubicBezTo>
                  <a:cubicBezTo>
                    <a:pt x="1233" y="936"/>
                    <a:pt x="1074" y="753"/>
                    <a:pt x="891" y="594"/>
                  </a:cubicBezTo>
                  <a:cubicBezTo>
                    <a:pt x="731" y="411"/>
                    <a:pt x="549" y="251"/>
                    <a:pt x="389" y="69"/>
                  </a:cubicBezTo>
                  <a:cubicBezTo>
                    <a:pt x="343" y="23"/>
                    <a:pt x="297" y="0"/>
                    <a:pt x="229" y="0"/>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38"/>
            <p:cNvSpPr/>
            <p:nvPr/>
          </p:nvSpPr>
          <p:spPr>
            <a:xfrm>
              <a:off x="6032934" y="2183113"/>
              <a:ext cx="182070" cy="232835"/>
            </a:xfrm>
            <a:custGeom>
              <a:avLst/>
              <a:gdLst/>
              <a:ahLst/>
              <a:cxnLst/>
              <a:rect l="l" t="t" r="r" b="b"/>
              <a:pathLst>
                <a:path w="6506" h="8320" extrusionOk="0">
                  <a:moveTo>
                    <a:pt x="4024" y="3996"/>
                  </a:moveTo>
                  <a:cubicBezTo>
                    <a:pt x="4028" y="4003"/>
                    <a:pt x="4033" y="4011"/>
                    <a:pt x="4041" y="4018"/>
                  </a:cubicBezTo>
                  <a:cubicBezTo>
                    <a:pt x="4035" y="4011"/>
                    <a:pt x="4030" y="4003"/>
                    <a:pt x="4024" y="3996"/>
                  </a:cubicBezTo>
                  <a:close/>
                  <a:moveTo>
                    <a:pt x="252" y="1"/>
                  </a:moveTo>
                  <a:cubicBezTo>
                    <a:pt x="183" y="1"/>
                    <a:pt x="137" y="24"/>
                    <a:pt x="92" y="69"/>
                  </a:cubicBezTo>
                  <a:cubicBezTo>
                    <a:pt x="0" y="160"/>
                    <a:pt x="0" y="297"/>
                    <a:pt x="69" y="389"/>
                  </a:cubicBezTo>
                  <a:cubicBezTo>
                    <a:pt x="297" y="640"/>
                    <a:pt x="548" y="845"/>
                    <a:pt x="799" y="1096"/>
                  </a:cubicBezTo>
                  <a:cubicBezTo>
                    <a:pt x="1028" y="1325"/>
                    <a:pt x="1256" y="1576"/>
                    <a:pt x="1484" y="1804"/>
                  </a:cubicBezTo>
                  <a:cubicBezTo>
                    <a:pt x="1712" y="2055"/>
                    <a:pt x="1918" y="2306"/>
                    <a:pt x="2123" y="2557"/>
                  </a:cubicBezTo>
                  <a:cubicBezTo>
                    <a:pt x="2329" y="2785"/>
                    <a:pt x="2534" y="3036"/>
                    <a:pt x="2717" y="3288"/>
                  </a:cubicBezTo>
                  <a:cubicBezTo>
                    <a:pt x="2945" y="3607"/>
                    <a:pt x="3173" y="3927"/>
                    <a:pt x="3401" y="4246"/>
                  </a:cubicBezTo>
                  <a:cubicBezTo>
                    <a:pt x="3744" y="4726"/>
                    <a:pt x="4086" y="5228"/>
                    <a:pt x="4406" y="5753"/>
                  </a:cubicBezTo>
                  <a:cubicBezTo>
                    <a:pt x="4566" y="6004"/>
                    <a:pt x="4703" y="6255"/>
                    <a:pt x="4862" y="6506"/>
                  </a:cubicBezTo>
                  <a:cubicBezTo>
                    <a:pt x="5022" y="6757"/>
                    <a:pt x="5182" y="7008"/>
                    <a:pt x="5342" y="7259"/>
                  </a:cubicBezTo>
                  <a:cubicBezTo>
                    <a:pt x="5467" y="7489"/>
                    <a:pt x="5612" y="7719"/>
                    <a:pt x="5776" y="7950"/>
                  </a:cubicBezTo>
                  <a:lnTo>
                    <a:pt x="5776" y="7950"/>
                  </a:lnTo>
                  <a:cubicBezTo>
                    <a:pt x="5775" y="7948"/>
                    <a:pt x="5775" y="7946"/>
                    <a:pt x="5775" y="7944"/>
                  </a:cubicBezTo>
                  <a:lnTo>
                    <a:pt x="5775" y="7944"/>
                  </a:lnTo>
                  <a:cubicBezTo>
                    <a:pt x="5778" y="7950"/>
                    <a:pt x="5781" y="7955"/>
                    <a:pt x="5784" y="7961"/>
                  </a:cubicBezTo>
                  <a:lnTo>
                    <a:pt x="5784" y="7961"/>
                  </a:lnTo>
                  <a:cubicBezTo>
                    <a:pt x="5781" y="7957"/>
                    <a:pt x="5779" y="7954"/>
                    <a:pt x="5776" y="7950"/>
                  </a:cubicBezTo>
                  <a:lnTo>
                    <a:pt x="5776" y="7950"/>
                  </a:lnTo>
                  <a:cubicBezTo>
                    <a:pt x="5778" y="7963"/>
                    <a:pt x="5787" y="7976"/>
                    <a:pt x="5799" y="7990"/>
                  </a:cubicBezTo>
                  <a:lnTo>
                    <a:pt x="5799" y="7990"/>
                  </a:lnTo>
                  <a:cubicBezTo>
                    <a:pt x="5794" y="7980"/>
                    <a:pt x="5789" y="7971"/>
                    <a:pt x="5784" y="7961"/>
                  </a:cubicBezTo>
                  <a:lnTo>
                    <a:pt x="5784" y="7961"/>
                  </a:lnTo>
                  <a:cubicBezTo>
                    <a:pt x="5796" y="7978"/>
                    <a:pt x="5809" y="7995"/>
                    <a:pt x="5821" y="8012"/>
                  </a:cubicBezTo>
                  <a:cubicBezTo>
                    <a:pt x="5813" y="8005"/>
                    <a:pt x="5806" y="7997"/>
                    <a:pt x="5799" y="7990"/>
                  </a:cubicBezTo>
                  <a:lnTo>
                    <a:pt x="5799" y="7990"/>
                  </a:lnTo>
                  <a:cubicBezTo>
                    <a:pt x="5843" y="8071"/>
                    <a:pt x="5901" y="8160"/>
                    <a:pt x="5958" y="8218"/>
                  </a:cubicBezTo>
                  <a:cubicBezTo>
                    <a:pt x="6034" y="8279"/>
                    <a:pt x="6120" y="8319"/>
                    <a:pt x="6210" y="8319"/>
                  </a:cubicBezTo>
                  <a:cubicBezTo>
                    <a:pt x="6255" y="8319"/>
                    <a:pt x="6300" y="8309"/>
                    <a:pt x="6346" y="8286"/>
                  </a:cubicBezTo>
                  <a:cubicBezTo>
                    <a:pt x="6414" y="8241"/>
                    <a:pt x="6460" y="8195"/>
                    <a:pt x="6483" y="8104"/>
                  </a:cubicBezTo>
                  <a:cubicBezTo>
                    <a:pt x="6506" y="8035"/>
                    <a:pt x="6506" y="7944"/>
                    <a:pt x="6460" y="7875"/>
                  </a:cubicBezTo>
                  <a:cubicBezTo>
                    <a:pt x="6414" y="7738"/>
                    <a:pt x="6346" y="7647"/>
                    <a:pt x="6277" y="7533"/>
                  </a:cubicBezTo>
                  <a:cubicBezTo>
                    <a:pt x="6186" y="7396"/>
                    <a:pt x="6118" y="7282"/>
                    <a:pt x="6026" y="7145"/>
                  </a:cubicBezTo>
                  <a:cubicBezTo>
                    <a:pt x="5889" y="6894"/>
                    <a:pt x="5730" y="6643"/>
                    <a:pt x="5570" y="6392"/>
                  </a:cubicBezTo>
                  <a:cubicBezTo>
                    <a:pt x="5410" y="6141"/>
                    <a:pt x="5250" y="5890"/>
                    <a:pt x="5113" y="5639"/>
                  </a:cubicBezTo>
                  <a:cubicBezTo>
                    <a:pt x="4954" y="5387"/>
                    <a:pt x="4794" y="5136"/>
                    <a:pt x="4634" y="4885"/>
                  </a:cubicBezTo>
                  <a:cubicBezTo>
                    <a:pt x="4445" y="4634"/>
                    <a:pt x="4276" y="4363"/>
                    <a:pt x="4108" y="4108"/>
                  </a:cubicBezTo>
                  <a:lnTo>
                    <a:pt x="4108" y="4108"/>
                  </a:lnTo>
                  <a:cubicBezTo>
                    <a:pt x="4108" y="4109"/>
                    <a:pt x="4109" y="4109"/>
                    <a:pt x="4109" y="4109"/>
                  </a:cubicBezTo>
                  <a:cubicBezTo>
                    <a:pt x="4109" y="4109"/>
                    <a:pt x="4108" y="4109"/>
                    <a:pt x="4108" y="4108"/>
                  </a:cubicBezTo>
                  <a:lnTo>
                    <a:pt x="4108" y="4108"/>
                  </a:lnTo>
                  <a:cubicBezTo>
                    <a:pt x="4093" y="4086"/>
                    <a:pt x="4078" y="4063"/>
                    <a:pt x="4063" y="4041"/>
                  </a:cubicBezTo>
                  <a:lnTo>
                    <a:pt x="4063" y="4041"/>
                  </a:lnTo>
                  <a:cubicBezTo>
                    <a:pt x="4063" y="4051"/>
                    <a:pt x="4068" y="4061"/>
                    <a:pt x="4075" y="4071"/>
                  </a:cubicBezTo>
                  <a:lnTo>
                    <a:pt x="4075" y="4071"/>
                  </a:lnTo>
                  <a:cubicBezTo>
                    <a:pt x="4050" y="4040"/>
                    <a:pt x="4027" y="4006"/>
                    <a:pt x="4010" y="3977"/>
                  </a:cubicBezTo>
                  <a:lnTo>
                    <a:pt x="4010" y="3977"/>
                  </a:lnTo>
                  <a:cubicBezTo>
                    <a:pt x="4015" y="3983"/>
                    <a:pt x="4019" y="3990"/>
                    <a:pt x="4024" y="3996"/>
                  </a:cubicBezTo>
                  <a:lnTo>
                    <a:pt x="4024" y="3996"/>
                  </a:lnTo>
                  <a:cubicBezTo>
                    <a:pt x="4015" y="3981"/>
                    <a:pt x="4011" y="3965"/>
                    <a:pt x="3995" y="3949"/>
                  </a:cubicBezTo>
                  <a:lnTo>
                    <a:pt x="3995" y="3949"/>
                  </a:lnTo>
                  <a:cubicBezTo>
                    <a:pt x="3999" y="3958"/>
                    <a:pt x="4004" y="3967"/>
                    <a:pt x="4010" y="3977"/>
                  </a:cubicBezTo>
                  <a:lnTo>
                    <a:pt x="4010" y="3977"/>
                  </a:lnTo>
                  <a:cubicBezTo>
                    <a:pt x="3815" y="3717"/>
                    <a:pt x="3619" y="3456"/>
                    <a:pt x="3424" y="3196"/>
                  </a:cubicBezTo>
                  <a:cubicBezTo>
                    <a:pt x="3242" y="2945"/>
                    <a:pt x="3059" y="2694"/>
                    <a:pt x="2854" y="2466"/>
                  </a:cubicBezTo>
                  <a:cubicBezTo>
                    <a:pt x="2648" y="2238"/>
                    <a:pt x="2443" y="1986"/>
                    <a:pt x="2215" y="1758"/>
                  </a:cubicBezTo>
                  <a:cubicBezTo>
                    <a:pt x="1986" y="1507"/>
                    <a:pt x="1735" y="1279"/>
                    <a:pt x="1484" y="1051"/>
                  </a:cubicBezTo>
                  <a:cubicBezTo>
                    <a:pt x="1438" y="982"/>
                    <a:pt x="1370" y="937"/>
                    <a:pt x="1302" y="891"/>
                  </a:cubicBezTo>
                  <a:cubicBezTo>
                    <a:pt x="1119" y="731"/>
                    <a:pt x="936" y="571"/>
                    <a:pt x="754" y="412"/>
                  </a:cubicBezTo>
                  <a:lnTo>
                    <a:pt x="754" y="412"/>
                  </a:lnTo>
                  <a:lnTo>
                    <a:pt x="799" y="457"/>
                  </a:lnTo>
                  <a:cubicBezTo>
                    <a:pt x="662" y="343"/>
                    <a:pt x="525" y="206"/>
                    <a:pt x="411" y="92"/>
                  </a:cubicBezTo>
                  <a:cubicBezTo>
                    <a:pt x="366" y="24"/>
                    <a:pt x="297" y="1"/>
                    <a:pt x="252" y="1"/>
                  </a:cubicBezTo>
                  <a:close/>
                </a:path>
              </a:pathLst>
            </a:custGeom>
            <a:solidFill>
              <a:srgbClr val="FFF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38"/>
            <p:cNvSpPr/>
            <p:nvPr/>
          </p:nvSpPr>
          <p:spPr>
            <a:xfrm>
              <a:off x="7387128" y="1161744"/>
              <a:ext cx="68367" cy="44188"/>
            </a:xfrm>
            <a:custGeom>
              <a:avLst/>
              <a:gdLst/>
              <a:ahLst/>
              <a:cxnLst/>
              <a:rect l="l" t="t" r="r" b="b"/>
              <a:pathLst>
                <a:path w="2443" h="1579" extrusionOk="0">
                  <a:moveTo>
                    <a:pt x="571" y="0"/>
                  </a:moveTo>
                  <a:cubicBezTo>
                    <a:pt x="502" y="0"/>
                    <a:pt x="411" y="0"/>
                    <a:pt x="320" y="23"/>
                  </a:cubicBezTo>
                  <a:cubicBezTo>
                    <a:pt x="228" y="23"/>
                    <a:pt x="114" y="91"/>
                    <a:pt x="46" y="183"/>
                  </a:cubicBezTo>
                  <a:cubicBezTo>
                    <a:pt x="23" y="228"/>
                    <a:pt x="0" y="274"/>
                    <a:pt x="0" y="342"/>
                  </a:cubicBezTo>
                  <a:cubicBezTo>
                    <a:pt x="0" y="411"/>
                    <a:pt x="0" y="434"/>
                    <a:pt x="23" y="502"/>
                  </a:cubicBezTo>
                  <a:cubicBezTo>
                    <a:pt x="46" y="548"/>
                    <a:pt x="69" y="571"/>
                    <a:pt x="91" y="616"/>
                  </a:cubicBezTo>
                  <a:cubicBezTo>
                    <a:pt x="160" y="731"/>
                    <a:pt x="251" y="845"/>
                    <a:pt x="343" y="959"/>
                  </a:cubicBezTo>
                  <a:cubicBezTo>
                    <a:pt x="388" y="1004"/>
                    <a:pt x="411" y="1050"/>
                    <a:pt x="434" y="1096"/>
                  </a:cubicBezTo>
                  <a:cubicBezTo>
                    <a:pt x="479" y="1141"/>
                    <a:pt x="548" y="1187"/>
                    <a:pt x="594" y="1187"/>
                  </a:cubicBezTo>
                  <a:cubicBezTo>
                    <a:pt x="594" y="1187"/>
                    <a:pt x="616" y="1187"/>
                    <a:pt x="616" y="1210"/>
                  </a:cubicBezTo>
                  <a:cubicBezTo>
                    <a:pt x="525" y="1278"/>
                    <a:pt x="525" y="1415"/>
                    <a:pt x="594" y="1507"/>
                  </a:cubicBezTo>
                  <a:cubicBezTo>
                    <a:pt x="643" y="1555"/>
                    <a:pt x="705" y="1578"/>
                    <a:pt x="766" y="1578"/>
                  </a:cubicBezTo>
                  <a:cubicBezTo>
                    <a:pt x="819" y="1578"/>
                    <a:pt x="871" y="1561"/>
                    <a:pt x="913" y="1529"/>
                  </a:cubicBezTo>
                  <a:cubicBezTo>
                    <a:pt x="959" y="1461"/>
                    <a:pt x="1027" y="1415"/>
                    <a:pt x="1096" y="1347"/>
                  </a:cubicBezTo>
                  <a:cubicBezTo>
                    <a:pt x="1119" y="1347"/>
                    <a:pt x="1164" y="1324"/>
                    <a:pt x="1187" y="1301"/>
                  </a:cubicBezTo>
                  <a:cubicBezTo>
                    <a:pt x="1347" y="1255"/>
                    <a:pt x="1529" y="1233"/>
                    <a:pt x="1689" y="1233"/>
                  </a:cubicBezTo>
                  <a:cubicBezTo>
                    <a:pt x="1803" y="1233"/>
                    <a:pt x="1940" y="1233"/>
                    <a:pt x="2054" y="1255"/>
                  </a:cubicBezTo>
                  <a:lnTo>
                    <a:pt x="2169" y="1255"/>
                  </a:lnTo>
                  <a:cubicBezTo>
                    <a:pt x="2214" y="1233"/>
                    <a:pt x="2283" y="1210"/>
                    <a:pt x="2305" y="1164"/>
                  </a:cubicBezTo>
                  <a:cubicBezTo>
                    <a:pt x="2328" y="1141"/>
                    <a:pt x="2351" y="1119"/>
                    <a:pt x="2374" y="1119"/>
                  </a:cubicBezTo>
                  <a:cubicBezTo>
                    <a:pt x="2397" y="1073"/>
                    <a:pt x="2420" y="1004"/>
                    <a:pt x="2420" y="959"/>
                  </a:cubicBezTo>
                  <a:cubicBezTo>
                    <a:pt x="2442" y="845"/>
                    <a:pt x="2374" y="731"/>
                    <a:pt x="2305" y="662"/>
                  </a:cubicBezTo>
                  <a:cubicBezTo>
                    <a:pt x="2237" y="616"/>
                    <a:pt x="2169" y="571"/>
                    <a:pt x="2123" y="525"/>
                  </a:cubicBezTo>
                  <a:cubicBezTo>
                    <a:pt x="2077" y="411"/>
                    <a:pt x="1963" y="342"/>
                    <a:pt x="1849" y="342"/>
                  </a:cubicBezTo>
                  <a:lnTo>
                    <a:pt x="1803" y="342"/>
                  </a:lnTo>
                  <a:cubicBezTo>
                    <a:pt x="1758" y="320"/>
                    <a:pt x="1712" y="297"/>
                    <a:pt x="1666" y="274"/>
                  </a:cubicBezTo>
                  <a:cubicBezTo>
                    <a:pt x="1529" y="206"/>
                    <a:pt x="1370" y="114"/>
                    <a:pt x="1233" y="69"/>
                  </a:cubicBezTo>
                  <a:cubicBezTo>
                    <a:pt x="1073" y="46"/>
                    <a:pt x="936" y="23"/>
                    <a:pt x="776"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38"/>
            <p:cNvSpPr/>
            <p:nvPr/>
          </p:nvSpPr>
          <p:spPr>
            <a:xfrm>
              <a:off x="7408201" y="1180886"/>
              <a:ext cx="60699" cy="21241"/>
            </a:xfrm>
            <a:custGeom>
              <a:avLst/>
              <a:gdLst/>
              <a:ahLst/>
              <a:cxnLst/>
              <a:rect l="l" t="t" r="r" b="b"/>
              <a:pathLst>
                <a:path w="2169" h="759" extrusionOk="0">
                  <a:moveTo>
                    <a:pt x="1507" y="1"/>
                  </a:moveTo>
                  <a:cubicBezTo>
                    <a:pt x="1393" y="1"/>
                    <a:pt x="1256" y="24"/>
                    <a:pt x="1142" y="47"/>
                  </a:cubicBezTo>
                  <a:cubicBezTo>
                    <a:pt x="1005" y="92"/>
                    <a:pt x="845" y="138"/>
                    <a:pt x="708" y="183"/>
                  </a:cubicBezTo>
                  <a:cubicBezTo>
                    <a:pt x="579" y="227"/>
                    <a:pt x="449" y="270"/>
                    <a:pt x="320" y="332"/>
                  </a:cubicBezTo>
                  <a:lnTo>
                    <a:pt x="320" y="332"/>
                  </a:lnTo>
                  <a:lnTo>
                    <a:pt x="320" y="320"/>
                  </a:lnTo>
                  <a:cubicBezTo>
                    <a:pt x="320" y="320"/>
                    <a:pt x="320" y="320"/>
                    <a:pt x="297" y="343"/>
                  </a:cubicBezTo>
                  <a:cubicBezTo>
                    <a:pt x="305" y="339"/>
                    <a:pt x="312" y="336"/>
                    <a:pt x="320" y="332"/>
                  </a:cubicBezTo>
                  <a:lnTo>
                    <a:pt x="320" y="332"/>
                  </a:lnTo>
                  <a:lnTo>
                    <a:pt x="320" y="343"/>
                  </a:lnTo>
                  <a:cubicBezTo>
                    <a:pt x="274" y="343"/>
                    <a:pt x="229" y="366"/>
                    <a:pt x="183" y="366"/>
                  </a:cubicBezTo>
                  <a:cubicBezTo>
                    <a:pt x="69" y="389"/>
                    <a:pt x="0" y="503"/>
                    <a:pt x="23" y="594"/>
                  </a:cubicBezTo>
                  <a:cubicBezTo>
                    <a:pt x="43" y="694"/>
                    <a:pt x="132" y="758"/>
                    <a:pt x="215" y="758"/>
                  </a:cubicBezTo>
                  <a:cubicBezTo>
                    <a:pt x="227" y="758"/>
                    <a:pt x="240" y="757"/>
                    <a:pt x="251" y="754"/>
                  </a:cubicBezTo>
                  <a:cubicBezTo>
                    <a:pt x="411" y="708"/>
                    <a:pt x="571" y="663"/>
                    <a:pt x="731" y="617"/>
                  </a:cubicBezTo>
                  <a:cubicBezTo>
                    <a:pt x="913" y="594"/>
                    <a:pt x="1096" y="571"/>
                    <a:pt x="1279" y="549"/>
                  </a:cubicBezTo>
                  <a:cubicBezTo>
                    <a:pt x="1347" y="549"/>
                    <a:pt x="1438" y="549"/>
                    <a:pt x="1530" y="571"/>
                  </a:cubicBezTo>
                  <a:cubicBezTo>
                    <a:pt x="1552" y="571"/>
                    <a:pt x="1598" y="594"/>
                    <a:pt x="1621" y="594"/>
                  </a:cubicBezTo>
                  <a:cubicBezTo>
                    <a:pt x="1667" y="617"/>
                    <a:pt x="1735" y="617"/>
                    <a:pt x="1781" y="617"/>
                  </a:cubicBezTo>
                  <a:cubicBezTo>
                    <a:pt x="1804" y="629"/>
                    <a:pt x="1826" y="634"/>
                    <a:pt x="1849" y="634"/>
                  </a:cubicBezTo>
                  <a:cubicBezTo>
                    <a:pt x="1872" y="634"/>
                    <a:pt x="1895" y="629"/>
                    <a:pt x="1918" y="617"/>
                  </a:cubicBezTo>
                  <a:cubicBezTo>
                    <a:pt x="1986" y="617"/>
                    <a:pt x="2032" y="571"/>
                    <a:pt x="2077" y="503"/>
                  </a:cubicBezTo>
                  <a:cubicBezTo>
                    <a:pt x="2169" y="389"/>
                    <a:pt x="2123" y="206"/>
                    <a:pt x="2009" y="138"/>
                  </a:cubicBezTo>
                  <a:cubicBezTo>
                    <a:pt x="1941" y="92"/>
                    <a:pt x="1895" y="69"/>
                    <a:pt x="1826" y="47"/>
                  </a:cubicBezTo>
                  <a:cubicBezTo>
                    <a:pt x="1758" y="24"/>
                    <a:pt x="1689" y="1"/>
                    <a:pt x="16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38"/>
            <p:cNvSpPr/>
            <p:nvPr/>
          </p:nvSpPr>
          <p:spPr>
            <a:xfrm>
              <a:off x="7428630" y="1203890"/>
              <a:ext cx="47295" cy="24795"/>
            </a:xfrm>
            <a:custGeom>
              <a:avLst/>
              <a:gdLst/>
              <a:ahLst/>
              <a:cxnLst/>
              <a:rect l="l" t="t" r="r" b="b"/>
              <a:pathLst>
                <a:path w="1690" h="886" extrusionOk="0">
                  <a:moveTo>
                    <a:pt x="1347" y="1"/>
                  </a:moveTo>
                  <a:cubicBezTo>
                    <a:pt x="1325" y="1"/>
                    <a:pt x="1302" y="23"/>
                    <a:pt x="1279" y="23"/>
                  </a:cubicBezTo>
                  <a:lnTo>
                    <a:pt x="1165" y="23"/>
                  </a:lnTo>
                  <a:cubicBezTo>
                    <a:pt x="1051" y="46"/>
                    <a:pt x="937" y="92"/>
                    <a:pt x="845" y="138"/>
                  </a:cubicBezTo>
                  <a:cubicBezTo>
                    <a:pt x="708" y="183"/>
                    <a:pt x="571" y="229"/>
                    <a:pt x="457" y="320"/>
                  </a:cubicBezTo>
                  <a:cubicBezTo>
                    <a:pt x="343" y="389"/>
                    <a:pt x="206" y="457"/>
                    <a:pt x="92" y="548"/>
                  </a:cubicBezTo>
                  <a:cubicBezTo>
                    <a:pt x="46" y="571"/>
                    <a:pt x="24" y="594"/>
                    <a:pt x="1" y="640"/>
                  </a:cubicBezTo>
                  <a:cubicBezTo>
                    <a:pt x="1" y="685"/>
                    <a:pt x="1" y="731"/>
                    <a:pt x="24" y="777"/>
                  </a:cubicBezTo>
                  <a:cubicBezTo>
                    <a:pt x="57" y="843"/>
                    <a:pt x="127" y="886"/>
                    <a:pt x="189" y="886"/>
                  </a:cubicBezTo>
                  <a:cubicBezTo>
                    <a:pt x="212" y="886"/>
                    <a:pt x="234" y="880"/>
                    <a:pt x="252" y="868"/>
                  </a:cubicBezTo>
                  <a:cubicBezTo>
                    <a:pt x="389" y="777"/>
                    <a:pt x="526" y="708"/>
                    <a:pt x="663" y="640"/>
                  </a:cubicBezTo>
                  <a:cubicBezTo>
                    <a:pt x="800" y="594"/>
                    <a:pt x="914" y="594"/>
                    <a:pt x="1051" y="571"/>
                  </a:cubicBezTo>
                  <a:lnTo>
                    <a:pt x="1233" y="571"/>
                  </a:lnTo>
                  <a:cubicBezTo>
                    <a:pt x="1279" y="571"/>
                    <a:pt x="1302" y="594"/>
                    <a:pt x="1325" y="594"/>
                  </a:cubicBezTo>
                  <a:cubicBezTo>
                    <a:pt x="1370" y="594"/>
                    <a:pt x="1416" y="594"/>
                    <a:pt x="1462" y="571"/>
                  </a:cubicBezTo>
                  <a:cubicBezTo>
                    <a:pt x="1599" y="548"/>
                    <a:pt x="1690" y="434"/>
                    <a:pt x="1690" y="320"/>
                  </a:cubicBezTo>
                  <a:cubicBezTo>
                    <a:pt x="1690" y="206"/>
                    <a:pt x="1621" y="69"/>
                    <a:pt x="1507" y="23"/>
                  </a:cubicBezTo>
                  <a:cubicBezTo>
                    <a:pt x="1462" y="23"/>
                    <a:pt x="1416" y="23"/>
                    <a:pt x="139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38"/>
            <p:cNvSpPr/>
            <p:nvPr/>
          </p:nvSpPr>
          <p:spPr>
            <a:xfrm>
              <a:off x="6487102" y="2875546"/>
              <a:ext cx="83059" cy="64813"/>
            </a:xfrm>
            <a:custGeom>
              <a:avLst/>
              <a:gdLst/>
              <a:ahLst/>
              <a:cxnLst/>
              <a:rect l="l" t="t" r="r" b="b"/>
              <a:pathLst>
                <a:path w="2968" h="2316" extrusionOk="0">
                  <a:moveTo>
                    <a:pt x="2488" y="0"/>
                  </a:moveTo>
                  <a:cubicBezTo>
                    <a:pt x="2465" y="0"/>
                    <a:pt x="2443" y="0"/>
                    <a:pt x="2420" y="23"/>
                  </a:cubicBezTo>
                  <a:cubicBezTo>
                    <a:pt x="2237" y="160"/>
                    <a:pt x="2055" y="274"/>
                    <a:pt x="1872" y="388"/>
                  </a:cubicBezTo>
                  <a:cubicBezTo>
                    <a:pt x="1667" y="525"/>
                    <a:pt x="1484" y="639"/>
                    <a:pt x="1301" y="754"/>
                  </a:cubicBezTo>
                  <a:cubicBezTo>
                    <a:pt x="1210" y="799"/>
                    <a:pt x="1119" y="868"/>
                    <a:pt x="1050" y="936"/>
                  </a:cubicBezTo>
                  <a:cubicBezTo>
                    <a:pt x="959" y="1005"/>
                    <a:pt x="868" y="1050"/>
                    <a:pt x="776" y="1119"/>
                  </a:cubicBezTo>
                  <a:cubicBezTo>
                    <a:pt x="617" y="1256"/>
                    <a:pt x="434" y="1370"/>
                    <a:pt x="274" y="1507"/>
                  </a:cubicBezTo>
                  <a:cubicBezTo>
                    <a:pt x="229" y="1530"/>
                    <a:pt x="183" y="1575"/>
                    <a:pt x="137" y="1598"/>
                  </a:cubicBezTo>
                  <a:cubicBezTo>
                    <a:pt x="114" y="1621"/>
                    <a:pt x="92" y="1644"/>
                    <a:pt x="69" y="1667"/>
                  </a:cubicBezTo>
                  <a:cubicBezTo>
                    <a:pt x="46" y="1689"/>
                    <a:pt x="23" y="1712"/>
                    <a:pt x="0" y="1758"/>
                  </a:cubicBezTo>
                  <a:cubicBezTo>
                    <a:pt x="0" y="1803"/>
                    <a:pt x="23" y="1895"/>
                    <a:pt x="46" y="1918"/>
                  </a:cubicBezTo>
                  <a:cubicBezTo>
                    <a:pt x="69" y="1918"/>
                    <a:pt x="69" y="1918"/>
                    <a:pt x="69" y="1940"/>
                  </a:cubicBezTo>
                  <a:cubicBezTo>
                    <a:pt x="23" y="1963"/>
                    <a:pt x="23" y="2032"/>
                    <a:pt x="23" y="2077"/>
                  </a:cubicBezTo>
                  <a:cubicBezTo>
                    <a:pt x="23" y="2146"/>
                    <a:pt x="69" y="2237"/>
                    <a:pt x="137" y="2283"/>
                  </a:cubicBezTo>
                  <a:cubicBezTo>
                    <a:pt x="170" y="2299"/>
                    <a:pt x="213" y="2315"/>
                    <a:pt x="260" y="2315"/>
                  </a:cubicBezTo>
                  <a:cubicBezTo>
                    <a:pt x="280" y="2315"/>
                    <a:pt x="300" y="2312"/>
                    <a:pt x="320" y="2306"/>
                  </a:cubicBezTo>
                  <a:cubicBezTo>
                    <a:pt x="343" y="2306"/>
                    <a:pt x="388" y="2283"/>
                    <a:pt x="411" y="2283"/>
                  </a:cubicBezTo>
                  <a:cubicBezTo>
                    <a:pt x="434" y="2260"/>
                    <a:pt x="480" y="2214"/>
                    <a:pt x="525" y="2191"/>
                  </a:cubicBezTo>
                  <a:lnTo>
                    <a:pt x="662" y="2100"/>
                  </a:lnTo>
                  <a:cubicBezTo>
                    <a:pt x="776" y="2009"/>
                    <a:pt x="890" y="1940"/>
                    <a:pt x="982" y="1849"/>
                  </a:cubicBezTo>
                  <a:cubicBezTo>
                    <a:pt x="1187" y="1712"/>
                    <a:pt x="1393" y="1575"/>
                    <a:pt x="1598" y="1415"/>
                  </a:cubicBezTo>
                  <a:cubicBezTo>
                    <a:pt x="1826" y="1278"/>
                    <a:pt x="2032" y="1119"/>
                    <a:pt x="2260" y="982"/>
                  </a:cubicBezTo>
                  <a:cubicBezTo>
                    <a:pt x="2351" y="913"/>
                    <a:pt x="2443" y="868"/>
                    <a:pt x="2557" y="799"/>
                  </a:cubicBezTo>
                  <a:cubicBezTo>
                    <a:pt x="2625" y="754"/>
                    <a:pt x="2694" y="731"/>
                    <a:pt x="2785" y="685"/>
                  </a:cubicBezTo>
                  <a:lnTo>
                    <a:pt x="2808" y="685"/>
                  </a:lnTo>
                  <a:cubicBezTo>
                    <a:pt x="2899" y="662"/>
                    <a:pt x="2968" y="571"/>
                    <a:pt x="2968" y="480"/>
                  </a:cubicBezTo>
                  <a:cubicBezTo>
                    <a:pt x="2968" y="388"/>
                    <a:pt x="2899" y="320"/>
                    <a:pt x="2831" y="274"/>
                  </a:cubicBezTo>
                  <a:cubicBezTo>
                    <a:pt x="2831" y="251"/>
                    <a:pt x="2808" y="229"/>
                    <a:pt x="2808" y="206"/>
                  </a:cubicBezTo>
                  <a:cubicBezTo>
                    <a:pt x="2770" y="149"/>
                    <a:pt x="2717" y="108"/>
                    <a:pt x="2661" y="108"/>
                  </a:cubicBezTo>
                  <a:cubicBezTo>
                    <a:pt x="2649" y="108"/>
                    <a:pt x="2637" y="110"/>
                    <a:pt x="2625" y="114"/>
                  </a:cubicBezTo>
                  <a:cubicBezTo>
                    <a:pt x="2625" y="92"/>
                    <a:pt x="2625" y="92"/>
                    <a:pt x="2602" y="69"/>
                  </a:cubicBezTo>
                  <a:cubicBezTo>
                    <a:pt x="2580" y="23"/>
                    <a:pt x="2534" y="0"/>
                    <a:pt x="2488"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38"/>
            <p:cNvSpPr/>
            <p:nvPr/>
          </p:nvSpPr>
          <p:spPr>
            <a:xfrm>
              <a:off x="6506888" y="2910667"/>
              <a:ext cx="83087" cy="62630"/>
            </a:xfrm>
            <a:custGeom>
              <a:avLst/>
              <a:gdLst/>
              <a:ahLst/>
              <a:cxnLst/>
              <a:rect l="l" t="t" r="r" b="b"/>
              <a:pathLst>
                <a:path w="2969" h="2238" extrusionOk="0">
                  <a:moveTo>
                    <a:pt x="2694" y="1"/>
                  </a:moveTo>
                  <a:cubicBezTo>
                    <a:pt x="2649" y="1"/>
                    <a:pt x="2626" y="1"/>
                    <a:pt x="2603" y="23"/>
                  </a:cubicBezTo>
                  <a:cubicBezTo>
                    <a:pt x="2352" y="138"/>
                    <a:pt x="2124" y="275"/>
                    <a:pt x="1873" y="412"/>
                  </a:cubicBezTo>
                  <a:cubicBezTo>
                    <a:pt x="1644" y="548"/>
                    <a:pt x="1416" y="685"/>
                    <a:pt x="1188" y="845"/>
                  </a:cubicBezTo>
                  <a:cubicBezTo>
                    <a:pt x="1096" y="914"/>
                    <a:pt x="982" y="982"/>
                    <a:pt x="891" y="1073"/>
                  </a:cubicBezTo>
                  <a:cubicBezTo>
                    <a:pt x="777" y="1142"/>
                    <a:pt x="663" y="1233"/>
                    <a:pt x="571" y="1325"/>
                  </a:cubicBezTo>
                  <a:cubicBezTo>
                    <a:pt x="457" y="1393"/>
                    <a:pt x="366" y="1484"/>
                    <a:pt x="275" y="1553"/>
                  </a:cubicBezTo>
                  <a:cubicBezTo>
                    <a:pt x="229" y="1598"/>
                    <a:pt x="183" y="1644"/>
                    <a:pt x="138" y="1667"/>
                  </a:cubicBezTo>
                  <a:cubicBezTo>
                    <a:pt x="92" y="1713"/>
                    <a:pt x="47" y="1735"/>
                    <a:pt x="24" y="1781"/>
                  </a:cubicBezTo>
                  <a:cubicBezTo>
                    <a:pt x="1" y="1850"/>
                    <a:pt x="1" y="1918"/>
                    <a:pt x="24" y="1964"/>
                  </a:cubicBezTo>
                  <a:cubicBezTo>
                    <a:pt x="24" y="2055"/>
                    <a:pt x="47" y="2123"/>
                    <a:pt x="92" y="2169"/>
                  </a:cubicBezTo>
                  <a:cubicBezTo>
                    <a:pt x="138" y="2215"/>
                    <a:pt x="206" y="2238"/>
                    <a:pt x="275" y="2238"/>
                  </a:cubicBezTo>
                  <a:cubicBezTo>
                    <a:pt x="343" y="2238"/>
                    <a:pt x="389" y="2215"/>
                    <a:pt x="435" y="2169"/>
                  </a:cubicBezTo>
                  <a:cubicBezTo>
                    <a:pt x="503" y="2123"/>
                    <a:pt x="571" y="2055"/>
                    <a:pt x="617" y="2009"/>
                  </a:cubicBezTo>
                  <a:cubicBezTo>
                    <a:pt x="686" y="1918"/>
                    <a:pt x="754" y="1850"/>
                    <a:pt x="845" y="1781"/>
                  </a:cubicBezTo>
                  <a:cubicBezTo>
                    <a:pt x="1005" y="1644"/>
                    <a:pt x="1165" y="1507"/>
                    <a:pt x="1325" y="1370"/>
                  </a:cubicBezTo>
                  <a:cubicBezTo>
                    <a:pt x="1416" y="1302"/>
                    <a:pt x="1485" y="1256"/>
                    <a:pt x="1576" y="1188"/>
                  </a:cubicBezTo>
                  <a:cubicBezTo>
                    <a:pt x="1576" y="1188"/>
                    <a:pt x="1576" y="1188"/>
                    <a:pt x="1576" y="1165"/>
                  </a:cubicBezTo>
                  <a:cubicBezTo>
                    <a:pt x="1804" y="1028"/>
                    <a:pt x="2009" y="891"/>
                    <a:pt x="2238" y="754"/>
                  </a:cubicBezTo>
                  <a:cubicBezTo>
                    <a:pt x="2283" y="708"/>
                    <a:pt x="2329" y="685"/>
                    <a:pt x="2375" y="663"/>
                  </a:cubicBezTo>
                  <a:cubicBezTo>
                    <a:pt x="2420" y="617"/>
                    <a:pt x="2489" y="594"/>
                    <a:pt x="2534" y="548"/>
                  </a:cubicBezTo>
                  <a:cubicBezTo>
                    <a:pt x="2603" y="526"/>
                    <a:pt x="2649" y="480"/>
                    <a:pt x="2717" y="457"/>
                  </a:cubicBezTo>
                  <a:cubicBezTo>
                    <a:pt x="2740" y="434"/>
                    <a:pt x="2786" y="412"/>
                    <a:pt x="2808" y="389"/>
                  </a:cubicBezTo>
                  <a:cubicBezTo>
                    <a:pt x="2831" y="366"/>
                    <a:pt x="2854" y="343"/>
                    <a:pt x="2877" y="343"/>
                  </a:cubicBezTo>
                  <a:cubicBezTo>
                    <a:pt x="2900" y="320"/>
                    <a:pt x="2923" y="297"/>
                    <a:pt x="2923" y="275"/>
                  </a:cubicBezTo>
                  <a:cubicBezTo>
                    <a:pt x="2968" y="229"/>
                    <a:pt x="2968" y="138"/>
                    <a:pt x="2923" y="92"/>
                  </a:cubicBezTo>
                  <a:cubicBezTo>
                    <a:pt x="2900" y="23"/>
                    <a:pt x="2831" y="1"/>
                    <a:pt x="276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38"/>
            <p:cNvSpPr/>
            <p:nvPr/>
          </p:nvSpPr>
          <p:spPr>
            <a:xfrm>
              <a:off x="7145673" y="2858279"/>
              <a:ext cx="33862" cy="34170"/>
            </a:xfrm>
            <a:custGeom>
              <a:avLst/>
              <a:gdLst/>
              <a:ahLst/>
              <a:cxnLst/>
              <a:rect l="l" t="t" r="r" b="b"/>
              <a:pathLst>
                <a:path w="1210" h="1221" extrusionOk="0">
                  <a:moveTo>
                    <a:pt x="753" y="1"/>
                  </a:moveTo>
                  <a:cubicBezTo>
                    <a:pt x="685" y="1"/>
                    <a:pt x="639" y="24"/>
                    <a:pt x="616" y="69"/>
                  </a:cubicBezTo>
                  <a:cubicBezTo>
                    <a:pt x="502" y="229"/>
                    <a:pt x="388" y="412"/>
                    <a:pt x="274" y="572"/>
                  </a:cubicBezTo>
                  <a:cubicBezTo>
                    <a:pt x="228" y="640"/>
                    <a:pt x="183" y="686"/>
                    <a:pt x="137" y="754"/>
                  </a:cubicBezTo>
                  <a:cubicBezTo>
                    <a:pt x="114" y="823"/>
                    <a:pt x="69" y="868"/>
                    <a:pt x="23" y="914"/>
                  </a:cubicBezTo>
                  <a:cubicBezTo>
                    <a:pt x="0" y="982"/>
                    <a:pt x="0" y="1074"/>
                    <a:pt x="46" y="1119"/>
                  </a:cubicBezTo>
                  <a:cubicBezTo>
                    <a:pt x="88" y="1148"/>
                    <a:pt x="130" y="1167"/>
                    <a:pt x="173" y="1167"/>
                  </a:cubicBezTo>
                  <a:cubicBezTo>
                    <a:pt x="199" y="1167"/>
                    <a:pt x="225" y="1160"/>
                    <a:pt x="251" y="1142"/>
                  </a:cubicBezTo>
                  <a:cubicBezTo>
                    <a:pt x="251" y="1142"/>
                    <a:pt x="274" y="1119"/>
                    <a:pt x="274" y="1119"/>
                  </a:cubicBezTo>
                  <a:cubicBezTo>
                    <a:pt x="297" y="1142"/>
                    <a:pt x="320" y="1165"/>
                    <a:pt x="343" y="1188"/>
                  </a:cubicBezTo>
                  <a:cubicBezTo>
                    <a:pt x="375" y="1204"/>
                    <a:pt x="419" y="1220"/>
                    <a:pt x="457" y="1220"/>
                  </a:cubicBezTo>
                  <a:cubicBezTo>
                    <a:pt x="474" y="1220"/>
                    <a:pt x="489" y="1217"/>
                    <a:pt x="502" y="1211"/>
                  </a:cubicBezTo>
                  <a:cubicBezTo>
                    <a:pt x="525" y="1211"/>
                    <a:pt x="548" y="1188"/>
                    <a:pt x="571" y="1188"/>
                  </a:cubicBezTo>
                  <a:cubicBezTo>
                    <a:pt x="594" y="1165"/>
                    <a:pt x="639" y="1142"/>
                    <a:pt x="662" y="1097"/>
                  </a:cubicBezTo>
                  <a:cubicBezTo>
                    <a:pt x="685" y="1097"/>
                    <a:pt x="708" y="1074"/>
                    <a:pt x="731" y="1051"/>
                  </a:cubicBezTo>
                  <a:cubicBezTo>
                    <a:pt x="799" y="1051"/>
                    <a:pt x="868" y="1005"/>
                    <a:pt x="913" y="937"/>
                  </a:cubicBezTo>
                  <a:cubicBezTo>
                    <a:pt x="959" y="846"/>
                    <a:pt x="1004" y="777"/>
                    <a:pt x="1050" y="709"/>
                  </a:cubicBezTo>
                  <a:cubicBezTo>
                    <a:pt x="1073" y="663"/>
                    <a:pt x="1073" y="617"/>
                    <a:pt x="1096" y="572"/>
                  </a:cubicBezTo>
                  <a:cubicBezTo>
                    <a:pt x="1141" y="480"/>
                    <a:pt x="1210" y="366"/>
                    <a:pt x="1141" y="275"/>
                  </a:cubicBezTo>
                  <a:cubicBezTo>
                    <a:pt x="1096" y="229"/>
                    <a:pt x="1073" y="184"/>
                    <a:pt x="1004" y="161"/>
                  </a:cubicBezTo>
                  <a:lnTo>
                    <a:pt x="890" y="161"/>
                  </a:lnTo>
                  <a:cubicBezTo>
                    <a:pt x="890" y="161"/>
                    <a:pt x="890" y="184"/>
                    <a:pt x="890" y="184"/>
                  </a:cubicBezTo>
                  <a:cubicBezTo>
                    <a:pt x="890" y="115"/>
                    <a:pt x="868" y="47"/>
                    <a:pt x="822" y="24"/>
                  </a:cubicBezTo>
                  <a:cubicBezTo>
                    <a:pt x="799" y="1"/>
                    <a:pt x="776" y="1"/>
                    <a:pt x="753" y="1"/>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38"/>
            <p:cNvSpPr/>
            <p:nvPr/>
          </p:nvSpPr>
          <p:spPr>
            <a:xfrm>
              <a:off x="7145673" y="2858923"/>
              <a:ext cx="22388" cy="29580"/>
            </a:xfrm>
            <a:custGeom>
              <a:avLst/>
              <a:gdLst/>
              <a:ahLst/>
              <a:cxnLst/>
              <a:rect l="l" t="t" r="r" b="b"/>
              <a:pathLst>
                <a:path w="800" h="1057" extrusionOk="0">
                  <a:moveTo>
                    <a:pt x="571" y="1"/>
                  </a:moveTo>
                  <a:cubicBezTo>
                    <a:pt x="480" y="1"/>
                    <a:pt x="411" y="46"/>
                    <a:pt x="388" y="115"/>
                  </a:cubicBezTo>
                  <a:cubicBezTo>
                    <a:pt x="320" y="229"/>
                    <a:pt x="251" y="366"/>
                    <a:pt x="206" y="480"/>
                  </a:cubicBezTo>
                  <a:cubicBezTo>
                    <a:pt x="137" y="571"/>
                    <a:pt x="91" y="686"/>
                    <a:pt x="46" y="800"/>
                  </a:cubicBezTo>
                  <a:cubicBezTo>
                    <a:pt x="0" y="868"/>
                    <a:pt x="0" y="959"/>
                    <a:pt x="69" y="1005"/>
                  </a:cubicBezTo>
                  <a:cubicBezTo>
                    <a:pt x="103" y="1039"/>
                    <a:pt x="149" y="1056"/>
                    <a:pt x="194" y="1056"/>
                  </a:cubicBezTo>
                  <a:cubicBezTo>
                    <a:pt x="240" y="1056"/>
                    <a:pt x="285" y="1039"/>
                    <a:pt x="320" y="1005"/>
                  </a:cubicBezTo>
                  <a:cubicBezTo>
                    <a:pt x="411" y="914"/>
                    <a:pt x="480" y="800"/>
                    <a:pt x="548" y="686"/>
                  </a:cubicBezTo>
                  <a:cubicBezTo>
                    <a:pt x="616" y="571"/>
                    <a:pt x="685" y="434"/>
                    <a:pt x="731" y="320"/>
                  </a:cubicBezTo>
                  <a:cubicBezTo>
                    <a:pt x="799" y="206"/>
                    <a:pt x="776" y="92"/>
                    <a:pt x="662" y="24"/>
                  </a:cubicBezTo>
                  <a:cubicBezTo>
                    <a:pt x="639" y="24"/>
                    <a:pt x="594" y="1"/>
                    <a:pt x="571" y="1"/>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38"/>
            <p:cNvSpPr/>
            <p:nvPr/>
          </p:nvSpPr>
          <p:spPr>
            <a:xfrm>
              <a:off x="7212725" y="2697953"/>
              <a:ext cx="21744" cy="36436"/>
            </a:xfrm>
            <a:custGeom>
              <a:avLst/>
              <a:gdLst/>
              <a:ahLst/>
              <a:cxnLst/>
              <a:rect l="l" t="t" r="r" b="b"/>
              <a:pathLst>
                <a:path w="777" h="1302" extrusionOk="0">
                  <a:moveTo>
                    <a:pt x="549" y="1"/>
                  </a:moveTo>
                  <a:cubicBezTo>
                    <a:pt x="526" y="1"/>
                    <a:pt x="480" y="24"/>
                    <a:pt x="457" y="24"/>
                  </a:cubicBezTo>
                  <a:cubicBezTo>
                    <a:pt x="412" y="69"/>
                    <a:pt x="389" y="115"/>
                    <a:pt x="366" y="161"/>
                  </a:cubicBezTo>
                  <a:cubicBezTo>
                    <a:pt x="298" y="298"/>
                    <a:pt x="252" y="457"/>
                    <a:pt x="206" y="617"/>
                  </a:cubicBezTo>
                  <a:cubicBezTo>
                    <a:pt x="138" y="754"/>
                    <a:pt x="69" y="891"/>
                    <a:pt x="24" y="1028"/>
                  </a:cubicBezTo>
                  <a:cubicBezTo>
                    <a:pt x="1" y="1119"/>
                    <a:pt x="46" y="1233"/>
                    <a:pt x="115" y="1279"/>
                  </a:cubicBezTo>
                  <a:cubicBezTo>
                    <a:pt x="144" y="1294"/>
                    <a:pt x="177" y="1301"/>
                    <a:pt x="211" y="1301"/>
                  </a:cubicBezTo>
                  <a:cubicBezTo>
                    <a:pt x="284" y="1301"/>
                    <a:pt x="358" y="1266"/>
                    <a:pt x="389" y="1188"/>
                  </a:cubicBezTo>
                  <a:cubicBezTo>
                    <a:pt x="457" y="1051"/>
                    <a:pt x="526" y="891"/>
                    <a:pt x="571" y="754"/>
                  </a:cubicBezTo>
                  <a:cubicBezTo>
                    <a:pt x="640" y="571"/>
                    <a:pt x="686" y="412"/>
                    <a:pt x="731" y="252"/>
                  </a:cubicBezTo>
                  <a:cubicBezTo>
                    <a:pt x="777" y="161"/>
                    <a:pt x="708" y="47"/>
                    <a:pt x="594" y="24"/>
                  </a:cubicBezTo>
                  <a:cubicBezTo>
                    <a:pt x="594" y="1"/>
                    <a:pt x="571" y="1"/>
                    <a:pt x="549" y="1"/>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38"/>
            <p:cNvSpPr/>
            <p:nvPr/>
          </p:nvSpPr>
          <p:spPr>
            <a:xfrm>
              <a:off x="7219134" y="2699884"/>
              <a:ext cx="16623" cy="35793"/>
            </a:xfrm>
            <a:custGeom>
              <a:avLst/>
              <a:gdLst/>
              <a:ahLst/>
              <a:cxnLst/>
              <a:rect l="l" t="t" r="r" b="b"/>
              <a:pathLst>
                <a:path w="594" h="1279" extrusionOk="0">
                  <a:moveTo>
                    <a:pt x="388" y="0"/>
                  </a:moveTo>
                  <a:cubicBezTo>
                    <a:pt x="320" y="0"/>
                    <a:pt x="274" y="23"/>
                    <a:pt x="228" y="69"/>
                  </a:cubicBezTo>
                  <a:cubicBezTo>
                    <a:pt x="183" y="114"/>
                    <a:pt x="183" y="160"/>
                    <a:pt x="183" y="206"/>
                  </a:cubicBezTo>
                  <a:cubicBezTo>
                    <a:pt x="160" y="274"/>
                    <a:pt x="160" y="343"/>
                    <a:pt x="160" y="388"/>
                  </a:cubicBezTo>
                  <a:lnTo>
                    <a:pt x="160" y="366"/>
                  </a:lnTo>
                  <a:cubicBezTo>
                    <a:pt x="160" y="411"/>
                    <a:pt x="137" y="480"/>
                    <a:pt x="137" y="525"/>
                  </a:cubicBezTo>
                  <a:cubicBezTo>
                    <a:pt x="114" y="594"/>
                    <a:pt x="91" y="662"/>
                    <a:pt x="69" y="731"/>
                  </a:cubicBezTo>
                  <a:cubicBezTo>
                    <a:pt x="46" y="799"/>
                    <a:pt x="46" y="845"/>
                    <a:pt x="23" y="913"/>
                  </a:cubicBezTo>
                  <a:cubicBezTo>
                    <a:pt x="23" y="959"/>
                    <a:pt x="0" y="982"/>
                    <a:pt x="0" y="1027"/>
                  </a:cubicBezTo>
                  <a:cubicBezTo>
                    <a:pt x="0" y="1050"/>
                    <a:pt x="0" y="1096"/>
                    <a:pt x="23" y="1119"/>
                  </a:cubicBezTo>
                  <a:cubicBezTo>
                    <a:pt x="23" y="1164"/>
                    <a:pt x="46" y="1187"/>
                    <a:pt x="69" y="1233"/>
                  </a:cubicBezTo>
                  <a:cubicBezTo>
                    <a:pt x="114" y="1279"/>
                    <a:pt x="206" y="1279"/>
                    <a:pt x="251" y="1279"/>
                  </a:cubicBezTo>
                  <a:cubicBezTo>
                    <a:pt x="297" y="1256"/>
                    <a:pt x="320" y="1256"/>
                    <a:pt x="342" y="1210"/>
                  </a:cubicBezTo>
                  <a:cubicBezTo>
                    <a:pt x="365" y="1187"/>
                    <a:pt x="388" y="1164"/>
                    <a:pt x="388" y="1142"/>
                  </a:cubicBezTo>
                  <a:cubicBezTo>
                    <a:pt x="411" y="1073"/>
                    <a:pt x="434" y="1005"/>
                    <a:pt x="457" y="959"/>
                  </a:cubicBezTo>
                  <a:cubicBezTo>
                    <a:pt x="479" y="891"/>
                    <a:pt x="502" y="822"/>
                    <a:pt x="525" y="754"/>
                  </a:cubicBezTo>
                  <a:cubicBezTo>
                    <a:pt x="548" y="662"/>
                    <a:pt x="548" y="571"/>
                    <a:pt x="571" y="480"/>
                  </a:cubicBezTo>
                  <a:cubicBezTo>
                    <a:pt x="571" y="388"/>
                    <a:pt x="594" y="297"/>
                    <a:pt x="594" y="206"/>
                  </a:cubicBezTo>
                  <a:cubicBezTo>
                    <a:pt x="594" y="160"/>
                    <a:pt x="571" y="92"/>
                    <a:pt x="525" y="69"/>
                  </a:cubicBezTo>
                  <a:cubicBezTo>
                    <a:pt x="502" y="23"/>
                    <a:pt x="434" y="0"/>
                    <a:pt x="388" y="0"/>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38"/>
            <p:cNvSpPr/>
            <p:nvPr/>
          </p:nvSpPr>
          <p:spPr>
            <a:xfrm>
              <a:off x="7224227" y="2706265"/>
              <a:ext cx="16651" cy="30224"/>
            </a:xfrm>
            <a:custGeom>
              <a:avLst/>
              <a:gdLst/>
              <a:ahLst/>
              <a:cxnLst/>
              <a:rect l="l" t="t" r="r" b="b"/>
              <a:pathLst>
                <a:path w="595" h="1080" extrusionOk="0">
                  <a:moveTo>
                    <a:pt x="389" y="1"/>
                  </a:moveTo>
                  <a:cubicBezTo>
                    <a:pt x="320" y="1"/>
                    <a:pt x="229" y="46"/>
                    <a:pt x="206" y="138"/>
                  </a:cubicBezTo>
                  <a:cubicBezTo>
                    <a:pt x="160" y="366"/>
                    <a:pt x="92" y="617"/>
                    <a:pt x="24" y="845"/>
                  </a:cubicBezTo>
                  <a:cubicBezTo>
                    <a:pt x="1" y="959"/>
                    <a:pt x="69" y="1051"/>
                    <a:pt x="160" y="1073"/>
                  </a:cubicBezTo>
                  <a:cubicBezTo>
                    <a:pt x="176" y="1077"/>
                    <a:pt x="191" y="1079"/>
                    <a:pt x="206" y="1079"/>
                  </a:cubicBezTo>
                  <a:cubicBezTo>
                    <a:pt x="280" y="1079"/>
                    <a:pt x="347" y="1032"/>
                    <a:pt x="366" y="936"/>
                  </a:cubicBezTo>
                  <a:cubicBezTo>
                    <a:pt x="412" y="845"/>
                    <a:pt x="457" y="731"/>
                    <a:pt x="480" y="617"/>
                  </a:cubicBezTo>
                  <a:cubicBezTo>
                    <a:pt x="526" y="480"/>
                    <a:pt x="548" y="366"/>
                    <a:pt x="571" y="229"/>
                  </a:cubicBezTo>
                  <a:cubicBezTo>
                    <a:pt x="594" y="138"/>
                    <a:pt x="548" y="23"/>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38"/>
            <p:cNvSpPr/>
            <p:nvPr/>
          </p:nvSpPr>
          <p:spPr>
            <a:xfrm>
              <a:off x="7065188" y="2963699"/>
              <a:ext cx="25578" cy="28153"/>
            </a:xfrm>
            <a:custGeom>
              <a:avLst/>
              <a:gdLst/>
              <a:ahLst/>
              <a:cxnLst/>
              <a:rect l="l" t="t" r="r" b="b"/>
              <a:pathLst>
                <a:path w="914" h="1006" extrusionOk="0">
                  <a:moveTo>
                    <a:pt x="753" y="0"/>
                  </a:moveTo>
                  <a:cubicBezTo>
                    <a:pt x="708" y="0"/>
                    <a:pt x="662" y="23"/>
                    <a:pt x="639" y="46"/>
                  </a:cubicBezTo>
                  <a:cubicBezTo>
                    <a:pt x="525" y="183"/>
                    <a:pt x="411" y="320"/>
                    <a:pt x="320" y="434"/>
                  </a:cubicBezTo>
                  <a:cubicBezTo>
                    <a:pt x="228" y="548"/>
                    <a:pt x="137" y="639"/>
                    <a:pt x="69" y="753"/>
                  </a:cubicBezTo>
                  <a:lnTo>
                    <a:pt x="46" y="753"/>
                  </a:lnTo>
                  <a:cubicBezTo>
                    <a:pt x="23" y="776"/>
                    <a:pt x="23" y="799"/>
                    <a:pt x="23" y="822"/>
                  </a:cubicBezTo>
                  <a:cubicBezTo>
                    <a:pt x="0" y="868"/>
                    <a:pt x="0" y="913"/>
                    <a:pt x="23" y="936"/>
                  </a:cubicBezTo>
                  <a:cubicBezTo>
                    <a:pt x="52" y="980"/>
                    <a:pt x="101" y="1005"/>
                    <a:pt x="150" y="1005"/>
                  </a:cubicBezTo>
                  <a:cubicBezTo>
                    <a:pt x="177" y="1005"/>
                    <a:pt x="204" y="998"/>
                    <a:pt x="228" y="982"/>
                  </a:cubicBezTo>
                  <a:cubicBezTo>
                    <a:pt x="297" y="959"/>
                    <a:pt x="343" y="913"/>
                    <a:pt x="388" y="845"/>
                  </a:cubicBezTo>
                  <a:cubicBezTo>
                    <a:pt x="434" y="799"/>
                    <a:pt x="480" y="731"/>
                    <a:pt x="525" y="685"/>
                  </a:cubicBezTo>
                  <a:cubicBezTo>
                    <a:pt x="639" y="548"/>
                    <a:pt x="753" y="411"/>
                    <a:pt x="868" y="274"/>
                  </a:cubicBezTo>
                  <a:cubicBezTo>
                    <a:pt x="890" y="251"/>
                    <a:pt x="913" y="206"/>
                    <a:pt x="913" y="160"/>
                  </a:cubicBezTo>
                  <a:cubicBezTo>
                    <a:pt x="913" y="114"/>
                    <a:pt x="890" y="91"/>
                    <a:pt x="868" y="46"/>
                  </a:cubicBezTo>
                  <a:cubicBezTo>
                    <a:pt x="822" y="23"/>
                    <a:pt x="776" y="0"/>
                    <a:pt x="753" y="0"/>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38"/>
            <p:cNvSpPr/>
            <p:nvPr/>
          </p:nvSpPr>
          <p:spPr>
            <a:xfrm>
              <a:off x="7069638" y="2967533"/>
              <a:ext cx="23032" cy="25886"/>
            </a:xfrm>
            <a:custGeom>
              <a:avLst/>
              <a:gdLst/>
              <a:ahLst/>
              <a:cxnLst/>
              <a:rect l="l" t="t" r="r" b="b"/>
              <a:pathLst>
                <a:path w="823" h="925" extrusionOk="0">
                  <a:moveTo>
                    <a:pt x="640" y="0"/>
                  </a:moveTo>
                  <a:cubicBezTo>
                    <a:pt x="617" y="0"/>
                    <a:pt x="594" y="23"/>
                    <a:pt x="572" y="69"/>
                  </a:cubicBezTo>
                  <a:cubicBezTo>
                    <a:pt x="526" y="114"/>
                    <a:pt x="480" y="183"/>
                    <a:pt x="435" y="228"/>
                  </a:cubicBezTo>
                  <a:cubicBezTo>
                    <a:pt x="389" y="297"/>
                    <a:pt x="321" y="365"/>
                    <a:pt x="275" y="434"/>
                  </a:cubicBezTo>
                  <a:cubicBezTo>
                    <a:pt x="184" y="525"/>
                    <a:pt x="92" y="616"/>
                    <a:pt x="24" y="708"/>
                  </a:cubicBezTo>
                  <a:cubicBezTo>
                    <a:pt x="1" y="776"/>
                    <a:pt x="24" y="845"/>
                    <a:pt x="47" y="890"/>
                  </a:cubicBezTo>
                  <a:cubicBezTo>
                    <a:pt x="81" y="913"/>
                    <a:pt x="121" y="925"/>
                    <a:pt x="158" y="925"/>
                  </a:cubicBezTo>
                  <a:cubicBezTo>
                    <a:pt x="195" y="925"/>
                    <a:pt x="229" y="913"/>
                    <a:pt x="252" y="890"/>
                  </a:cubicBezTo>
                  <a:cubicBezTo>
                    <a:pt x="298" y="845"/>
                    <a:pt x="343" y="776"/>
                    <a:pt x="389" y="731"/>
                  </a:cubicBezTo>
                  <a:cubicBezTo>
                    <a:pt x="435" y="685"/>
                    <a:pt x="480" y="616"/>
                    <a:pt x="526" y="571"/>
                  </a:cubicBezTo>
                  <a:cubicBezTo>
                    <a:pt x="640" y="457"/>
                    <a:pt x="709" y="320"/>
                    <a:pt x="800" y="206"/>
                  </a:cubicBezTo>
                  <a:cubicBezTo>
                    <a:pt x="823" y="183"/>
                    <a:pt x="823" y="137"/>
                    <a:pt x="823" y="91"/>
                  </a:cubicBezTo>
                  <a:cubicBezTo>
                    <a:pt x="800" y="69"/>
                    <a:pt x="777" y="23"/>
                    <a:pt x="754" y="0"/>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38"/>
            <p:cNvSpPr/>
            <p:nvPr/>
          </p:nvSpPr>
          <p:spPr>
            <a:xfrm>
              <a:off x="7076690" y="2966889"/>
              <a:ext cx="22360" cy="25103"/>
            </a:xfrm>
            <a:custGeom>
              <a:avLst/>
              <a:gdLst/>
              <a:ahLst/>
              <a:cxnLst/>
              <a:rect l="l" t="t" r="r" b="b"/>
              <a:pathLst>
                <a:path w="799" h="897" extrusionOk="0">
                  <a:moveTo>
                    <a:pt x="662" y="0"/>
                  </a:moveTo>
                  <a:cubicBezTo>
                    <a:pt x="616" y="0"/>
                    <a:pt x="571" y="23"/>
                    <a:pt x="548" y="46"/>
                  </a:cubicBezTo>
                  <a:cubicBezTo>
                    <a:pt x="457" y="160"/>
                    <a:pt x="365" y="274"/>
                    <a:pt x="274" y="388"/>
                  </a:cubicBezTo>
                  <a:cubicBezTo>
                    <a:pt x="228" y="434"/>
                    <a:pt x="183" y="480"/>
                    <a:pt x="160" y="525"/>
                  </a:cubicBezTo>
                  <a:cubicBezTo>
                    <a:pt x="114" y="571"/>
                    <a:pt x="69" y="617"/>
                    <a:pt x="46" y="662"/>
                  </a:cubicBezTo>
                  <a:cubicBezTo>
                    <a:pt x="0" y="731"/>
                    <a:pt x="23" y="799"/>
                    <a:pt x="69" y="845"/>
                  </a:cubicBezTo>
                  <a:cubicBezTo>
                    <a:pt x="91" y="879"/>
                    <a:pt x="131" y="896"/>
                    <a:pt x="171" y="896"/>
                  </a:cubicBezTo>
                  <a:cubicBezTo>
                    <a:pt x="211" y="896"/>
                    <a:pt x="251" y="879"/>
                    <a:pt x="274" y="845"/>
                  </a:cubicBezTo>
                  <a:cubicBezTo>
                    <a:pt x="457" y="662"/>
                    <a:pt x="616" y="457"/>
                    <a:pt x="776" y="274"/>
                  </a:cubicBezTo>
                  <a:cubicBezTo>
                    <a:pt x="799" y="229"/>
                    <a:pt x="799" y="206"/>
                    <a:pt x="799" y="160"/>
                  </a:cubicBezTo>
                  <a:cubicBezTo>
                    <a:pt x="799" y="114"/>
                    <a:pt x="799" y="69"/>
                    <a:pt x="753" y="46"/>
                  </a:cubicBezTo>
                  <a:cubicBezTo>
                    <a:pt x="730" y="23"/>
                    <a:pt x="685" y="0"/>
                    <a:pt x="662" y="0"/>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38"/>
            <p:cNvSpPr/>
            <p:nvPr/>
          </p:nvSpPr>
          <p:spPr>
            <a:xfrm>
              <a:off x="7079237" y="2968148"/>
              <a:ext cx="23647" cy="26558"/>
            </a:xfrm>
            <a:custGeom>
              <a:avLst/>
              <a:gdLst/>
              <a:ahLst/>
              <a:cxnLst/>
              <a:rect l="l" t="t" r="r" b="b"/>
              <a:pathLst>
                <a:path w="845" h="949" extrusionOk="0">
                  <a:moveTo>
                    <a:pt x="685" y="1"/>
                  </a:moveTo>
                  <a:cubicBezTo>
                    <a:pt x="639" y="1"/>
                    <a:pt x="571" y="24"/>
                    <a:pt x="548" y="69"/>
                  </a:cubicBezTo>
                  <a:cubicBezTo>
                    <a:pt x="502" y="161"/>
                    <a:pt x="434" y="252"/>
                    <a:pt x="388" y="343"/>
                  </a:cubicBezTo>
                  <a:cubicBezTo>
                    <a:pt x="274" y="457"/>
                    <a:pt x="183" y="572"/>
                    <a:pt x="69" y="686"/>
                  </a:cubicBezTo>
                  <a:cubicBezTo>
                    <a:pt x="0" y="754"/>
                    <a:pt x="0" y="845"/>
                    <a:pt x="69" y="914"/>
                  </a:cubicBezTo>
                  <a:cubicBezTo>
                    <a:pt x="103" y="937"/>
                    <a:pt x="137" y="948"/>
                    <a:pt x="172" y="948"/>
                  </a:cubicBezTo>
                  <a:cubicBezTo>
                    <a:pt x="206" y="948"/>
                    <a:pt x="240" y="937"/>
                    <a:pt x="274" y="914"/>
                  </a:cubicBezTo>
                  <a:cubicBezTo>
                    <a:pt x="343" y="845"/>
                    <a:pt x="388" y="800"/>
                    <a:pt x="457" y="731"/>
                  </a:cubicBezTo>
                  <a:cubicBezTo>
                    <a:pt x="502" y="686"/>
                    <a:pt x="548" y="617"/>
                    <a:pt x="594" y="549"/>
                  </a:cubicBezTo>
                  <a:cubicBezTo>
                    <a:pt x="617" y="503"/>
                    <a:pt x="662" y="457"/>
                    <a:pt x="685" y="389"/>
                  </a:cubicBezTo>
                  <a:cubicBezTo>
                    <a:pt x="731" y="343"/>
                    <a:pt x="776" y="275"/>
                    <a:pt x="799" y="206"/>
                  </a:cubicBezTo>
                  <a:cubicBezTo>
                    <a:pt x="845" y="138"/>
                    <a:pt x="822" y="47"/>
                    <a:pt x="754" y="24"/>
                  </a:cubicBezTo>
                  <a:cubicBezTo>
                    <a:pt x="731" y="1"/>
                    <a:pt x="708" y="1"/>
                    <a:pt x="685" y="1"/>
                  </a:cubicBezTo>
                  <a:close/>
                </a:path>
              </a:pathLst>
            </a:custGeom>
            <a:solidFill>
              <a:srgbClr val="54C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38"/>
            <p:cNvSpPr/>
            <p:nvPr/>
          </p:nvSpPr>
          <p:spPr>
            <a:xfrm>
              <a:off x="6292271" y="1402555"/>
              <a:ext cx="124589" cy="146949"/>
            </a:xfrm>
            <a:custGeom>
              <a:avLst/>
              <a:gdLst/>
              <a:ahLst/>
              <a:cxnLst/>
              <a:rect l="l" t="t" r="r" b="b"/>
              <a:pathLst>
                <a:path w="4452" h="5251" extrusionOk="0">
                  <a:moveTo>
                    <a:pt x="3082" y="0"/>
                  </a:moveTo>
                  <a:cubicBezTo>
                    <a:pt x="3059" y="0"/>
                    <a:pt x="3036" y="0"/>
                    <a:pt x="3014" y="23"/>
                  </a:cubicBezTo>
                  <a:lnTo>
                    <a:pt x="2854" y="92"/>
                  </a:lnTo>
                  <a:cubicBezTo>
                    <a:pt x="2740" y="137"/>
                    <a:pt x="2625" y="183"/>
                    <a:pt x="2534" y="251"/>
                  </a:cubicBezTo>
                  <a:cubicBezTo>
                    <a:pt x="2374" y="320"/>
                    <a:pt x="2215" y="411"/>
                    <a:pt x="2123" y="502"/>
                  </a:cubicBezTo>
                  <a:lnTo>
                    <a:pt x="2055" y="525"/>
                  </a:lnTo>
                  <a:cubicBezTo>
                    <a:pt x="1804" y="708"/>
                    <a:pt x="1530" y="913"/>
                    <a:pt x="1279" y="1164"/>
                  </a:cubicBezTo>
                  <a:cubicBezTo>
                    <a:pt x="1051" y="1393"/>
                    <a:pt x="822" y="1666"/>
                    <a:pt x="617" y="1986"/>
                  </a:cubicBezTo>
                  <a:cubicBezTo>
                    <a:pt x="411" y="2283"/>
                    <a:pt x="252" y="2602"/>
                    <a:pt x="138" y="2922"/>
                  </a:cubicBezTo>
                  <a:cubicBezTo>
                    <a:pt x="46" y="3127"/>
                    <a:pt x="1" y="3378"/>
                    <a:pt x="23" y="3652"/>
                  </a:cubicBezTo>
                  <a:cubicBezTo>
                    <a:pt x="23" y="3835"/>
                    <a:pt x="46" y="3995"/>
                    <a:pt x="92" y="4177"/>
                  </a:cubicBezTo>
                  <a:cubicBezTo>
                    <a:pt x="160" y="4428"/>
                    <a:pt x="252" y="4634"/>
                    <a:pt x="389" y="4794"/>
                  </a:cubicBezTo>
                  <a:cubicBezTo>
                    <a:pt x="434" y="4862"/>
                    <a:pt x="480" y="4908"/>
                    <a:pt x="526" y="4953"/>
                  </a:cubicBezTo>
                  <a:lnTo>
                    <a:pt x="571" y="4976"/>
                  </a:lnTo>
                  <a:cubicBezTo>
                    <a:pt x="617" y="5022"/>
                    <a:pt x="662" y="5045"/>
                    <a:pt x="731" y="5090"/>
                  </a:cubicBezTo>
                  <a:cubicBezTo>
                    <a:pt x="822" y="5136"/>
                    <a:pt x="891" y="5182"/>
                    <a:pt x="959" y="5204"/>
                  </a:cubicBezTo>
                  <a:cubicBezTo>
                    <a:pt x="1073" y="5227"/>
                    <a:pt x="1187" y="5250"/>
                    <a:pt x="1324" y="5250"/>
                  </a:cubicBezTo>
                  <a:lnTo>
                    <a:pt x="1416" y="5250"/>
                  </a:lnTo>
                  <a:cubicBezTo>
                    <a:pt x="1530" y="5250"/>
                    <a:pt x="1644" y="5204"/>
                    <a:pt x="1758" y="5159"/>
                  </a:cubicBezTo>
                  <a:lnTo>
                    <a:pt x="1804" y="5136"/>
                  </a:lnTo>
                  <a:cubicBezTo>
                    <a:pt x="1872" y="5113"/>
                    <a:pt x="1964" y="5067"/>
                    <a:pt x="2032" y="5045"/>
                  </a:cubicBezTo>
                  <a:cubicBezTo>
                    <a:pt x="2169" y="4976"/>
                    <a:pt x="2329" y="4885"/>
                    <a:pt x="2511" y="4771"/>
                  </a:cubicBezTo>
                  <a:cubicBezTo>
                    <a:pt x="2625" y="4679"/>
                    <a:pt x="2762" y="4588"/>
                    <a:pt x="2899" y="4451"/>
                  </a:cubicBezTo>
                  <a:cubicBezTo>
                    <a:pt x="3082" y="4314"/>
                    <a:pt x="3219" y="4177"/>
                    <a:pt x="3333" y="4040"/>
                  </a:cubicBezTo>
                  <a:cubicBezTo>
                    <a:pt x="3561" y="3789"/>
                    <a:pt x="3744" y="3515"/>
                    <a:pt x="3927" y="3173"/>
                  </a:cubicBezTo>
                  <a:cubicBezTo>
                    <a:pt x="4086" y="2876"/>
                    <a:pt x="4223" y="2602"/>
                    <a:pt x="4315" y="2306"/>
                  </a:cubicBezTo>
                  <a:cubicBezTo>
                    <a:pt x="4360" y="2123"/>
                    <a:pt x="4406" y="1940"/>
                    <a:pt x="4429" y="1735"/>
                  </a:cubicBezTo>
                  <a:cubicBezTo>
                    <a:pt x="4451" y="1552"/>
                    <a:pt x="4429" y="1370"/>
                    <a:pt x="4429" y="1233"/>
                  </a:cubicBezTo>
                  <a:cubicBezTo>
                    <a:pt x="4406" y="1073"/>
                    <a:pt x="4360" y="913"/>
                    <a:pt x="4269" y="753"/>
                  </a:cubicBezTo>
                  <a:cubicBezTo>
                    <a:pt x="4155" y="525"/>
                    <a:pt x="4041" y="365"/>
                    <a:pt x="3881" y="251"/>
                  </a:cubicBezTo>
                  <a:cubicBezTo>
                    <a:pt x="3744" y="160"/>
                    <a:pt x="3561" y="92"/>
                    <a:pt x="3379" y="92"/>
                  </a:cubicBezTo>
                  <a:lnTo>
                    <a:pt x="3287" y="92"/>
                  </a:lnTo>
                  <a:cubicBezTo>
                    <a:pt x="3242" y="46"/>
                    <a:pt x="3173" y="0"/>
                    <a:pt x="3082"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38"/>
            <p:cNvSpPr/>
            <p:nvPr/>
          </p:nvSpPr>
          <p:spPr>
            <a:xfrm>
              <a:off x="6411711" y="1082519"/>
              <a:ext cx="414598" cy="286203"/>
            </a:xfrm>
            <a:custGeom>
              <a:avLst/>
              <a:gdLst/>
              <a:ahLst/>
              <a:cxnLst/>
              <a:rect l="l" t="t" r="r" b="b"/>
              <a:pathLst>
                <a:path w="14815" h="10227" extrusionOk="0">
                  <a:moveTo>
                    <a:pt x="13377" y="1"/>
                  </a:moveTo>
                  <a:cubicBezTo>
                    <a:pt x="13194" y="1"/>
                    <a:pt x="13011" y="24"/>
                    <a:pt x="12829" y="24"/>
                  </a:cubicBezTo>
                  <a:lnTo>
                    <a:pt x="12737" y="24"/>
                  </a:lnTo>
                  <a:cubicBezTo>
                    <a:pt x="12418" y="46"/>
                    <a:pt x="12098" y="92"/>
                    <a:pt x="11779" y="115"/>
                  </a:cubicBezTo>
                  <a:cubicBezTo>
                    <a:pt x="11482" y="161"/>
                    <a:pt x="11185" y="206"/>
                    <a:pt x="10866" y="297"/>
                  </a:cubicBezTo>
                  <a:cubicBezTo>
                    <a:pt x="10478" y="389"/>
                    <a:pt x="10158" y="480"/>
                    <a:pt x="9861" y="571"/>
                  </a:cubicBezTo>
                  <a:cubicBezTo>
                    <a:pt x="9542" y="663"/>
                    <a:pt x="9245" y="800"/>
                    <a:pt x="8903" y="959"/>
                  </a:cubicBezTo>
                  <a:cubicBezTo>
                    <a:pt x="8652" y="1051"/>
                    <a:pt x="8423" y="1165"/>
                    <a:pt x="8172" y="1302"/>
                  </a:cubicBezTo>
                  <a:lnTo>
                    <a:pt x="8081" y="1325"/>
                  </a:lnTo>
                  <a:lnTo>
                    <a:pt x="7898" y="1416"/>
                  </a:lnTo>
                  <a:cubicBezTo>
                    <a:pt x="7579" y="1576"/>
                    <a:pt x="7282" y="1713"/>
                    <a:pt x="7031" y="1827"/>
                  </a:cubicBezTo>
                  <a:cubicBezTo>
                    <a:pt x="6643" y="2032"/>
                    <a:pt x="6369" y="2192"/>
                    <a:pt x="6118" y="2329"/>
                  </a:cubicBezTo>
                  <a:cubicBezTo>
                    <a:pt x="5776" y="2534"/>
                    <a:pt x="5479" y="2717"/>
                    <a:pt x="5182" y="2900"/>
                  </a:cubicBezTo>
                  <a:lnTo>
                    <a:pt x="5045" y="2991"/>
                  </a:lnTo>
                  <a:cubicBezTo>
                    <a:pt x="4771" y="3151"/>
                    <a:pt x="4520" y="3310"/>
                    <a:pt x="4292" y="3470"/>
                  </a:cubicBezTo>
                  <a:cubicBezTo>
                    <a:pt x="4064" y="3630"/>
                    <a:pt x="3836" y="3813"/>
                    <a:pt x="3607" y="3995"/>
                  </a:cubicBezTo>
                  <a:lnTo>
                    <a:pt x="3470" y="4086"/>
                  </a:lnTo>
                  <a:cubicBezTo>
                    <a:pt x="3333" y="4178"/>
                    <a:pt x="3219" y="4292"/>
                    <a:pt x="3105" y="4383"/>
                  </a:cubicBezTo>
                  <a:cubicBezTo>
                    <a:pt x="2968" y="4497"/>
                    <a:pt x="2854" y="4611"/>
                    <a:pt x="2717" y="4726"/>
                  </a:cubicBezTo>
                  <a:cubicBezTo>
                    <a:pt x="2649" y="4771"/>
                    <a:pt x="2603" y="4840"/>
                    <a:pt x="2535" y="4908"/>
                  </a:cubicBezTo>
                  <a:lnTo>
                    <a:pt x="2489" y="4931"/>
                  </a:lnTo>
                  <a:lnTo>
                    <a:pt x="2443" y="4999"/>
                  </a:lnTo>
                  <a:lnTo>
                    <a:pt x="2352" y="5091"/>
                  </a:lnTo>
                  <a:cubicBezTo>
                    <a:pt x="2215" y="5228"/>
                    <a:pt x="2078" y="5365"/>
                    <a:pt x="1964" y="5502"/>
                  </a:cubicBezTo>
                  <a:cubicBezTo>
                    <a:pt x="1850" y="5616"/>
                    <a:pt x="1736" y="5730"/>
                    <a:pt x="1644" y="5867"/>
                  </a:cubicBezTo>
                  <a:cubicBezTo>
                    <a:pt x="1530" y="6004"/>
                    <a:pt x="1416" y="6141"/>
                    <a:pt x="1325" y="6301"/>
                  </a:cubicBezTo>
                  <a:cubicBezTo>
                    <a:pt x="1165" y="6529"/>
                    <a:pt x="982" y="6803"/>
                    <a:pt x="777" y="7122"/>
                  </a:cubicBezTo>
                  <a:cubicBezTo>
                    <a:pt x="572" y="7419"/>
                    <a:pt x="412" y="7739"/>
                    <a:pt x="275" y="8081"/>
                  </a:cubicBezTo>
                  <a:cubicBezTo>
                    <a:pt x="206" y="8218"/>
                    <a:pt x="161" y="8378"/>
                    <a:pt x="115" y="8515"/>
                  </a:cubicBezTo>
                  <a:cubicBezTo>
                    <a:pt x="47" y="8720"/>
                    <a:pt x="1" y="8903"/>
                    <a:pt x="1" y="9062"/>
                  </a:cubicBezTo>
                  <a:cubicBezTo>
                    <a:pt x="1" y="9154"/>
                    <a:pt x="1" y="9245"/>
                    <a:pt x="24" y="9359"/>
                  </a:cubicBezTo>
                  <a:cubicBezTo>
                    <a:pt x="24" y="9382"/>
                    <a:pt x="24" y="9428"/>
                    <a:pt x="24" y="9450"/>
                  </a:cubicBezTo>
                  <a:lnTo>
                    <a:pt x="47" y="9519"/>
                  </a:lnTo>
                  <a:cubicBezTo>
                    <a:pt x="69" y="9633"/>
                    <a:pt x="115" y="9702"/>
                    <a:pt x="161" y="9793"/>
                  </a:cubicBezTo>
                  <a:cubicBezTo>
                    <a:pt x="298" y="10021"/>
                    <a:pt x="572" y="10181"/>
                    <a:pt x="891" y="10204"/>
                  </a:cubicBezTo>
                  <a:cubicBezTo>
                    <a:pt x="937" y="10226"/>
                    <a:pt x="982" y="10226"/>
                    <a:pt x="1028" y="10226"/>
                  </a:cubicBezTo>
                  <a:cubicBezTo>
                    <a:pt x="1188" y="10226"/>
                    <a:pt x="1348" y="10204"/>
                    <a:pt x="1507" y="10158"/>
                  </a:cubicBezTo>
                  <a:cubicBezTo>
                    <a:pt x="1667" y="10112"/>
                    <a:pt x="1804" y="10067"/>
                    <a:pt x="1964" y="9998"/>
                  </a:cubicBezTo>
                  <a:cubicBezTo>
                    <a:pt x="2283" y="9884"/>
                    <a:pt x="2603" y="9679"/>
                    <a:pt x="2900" y="9496"/>
                  </a:cubicBezTo>
                  <a:cubicBezTo>
                    <a:pt x="3174" y="9313"/>
                    <a:pt x="3402" y="9131"/>
                    <a:pt x="3721" y="8903"/>
                  </a:cubicBezTo>
                  <a:cubicBezTo>
                    <a:pt x="4338" y="8423"/>
                    <a:pt x="4954" y="7944"/>
                    <a:pt x="5570" y="7465"/>
                  </a:cubicBezTo>
                  <a:lnTo>
                    <a:pt x="5753" y="7305"/>
                  </a:lnTo>
                  <a:lnTo>
                    <a:pt x="5958" y="7145"/>
                  </a:lnTo>
                  <a:lnTo>
                    <a:pt x="6917" y="6392"/>
                  </a:lnTo>
                  <a:lnTo>
                    <a:pt x="6940" y="6369"/>
                  </a:lnTo>
                  <a:lnTo>
                    <a:pt x="6985" y="6346"/>
                  </a:lnTo>
                  <a:cubicBezTo>
                    <a:pt x="7237" y="6164"/>
                    <a:pt x="7465" y="5981"/>
                    <a:pt x="7693" y="5798"/>
                  </a:cubicBezTo>
                  <a:cubicBezTo>
                    <a:pt x="7967" y="5616"/>
                    <a:pt x="8264" y="5433"/>
                    <a:pt x="8492" y="5296"/>
                  </a:cubicBezTo>
                  <a:lnTo>
                    <a:pt x="8515" y="5273"/>
                  </a:lnTo>
                  <a:cubicBezTo>
                    <a:pt x="9017" y="4954"/>
                    <a:pt x="9519" y="4657"/>
                    <a:pt x="9998" y="4360"/>
                  </a:cubicBezTo>
                  <a:lnTo>
                    <a:pt x="10135" y="4292"/>
                  </a:lnTo>
                  <a:lnTo>
                    <a:pt x="10386" y="4132"/>
                  </a:lnTo>
                  <a:lnTo>
                    <a:pt x="10569" y="4018"/>
                  </a:lnTo>
                  <a:lnTo>
                    <a:pt x="11003" y="3790"/>
                  </a:lnTo>
                  <a:lnTo>
                    <a:pt x="11208" y="3676"/>
                  </a:lnTo>
                  <a:cubicBezTo>
                    <a:pt x="11573" y="3447"/>
                    <a:pt x="11961" y="3242"/>
                    <a:pt x="12327" y="3014"/>
                  </a:cubicBezTo>
                  <a:cubicBezTo>
                    <a:pt x="12464" y="2922"/>
                    <a:pt x="12623" y="2831"/>
                    <a:pt x="12760" y="2740"/>
                  </a:cubicBezTo>
                  <a:cubicBezTo>
                    <a:pt x="12897" y="2648"/>
                    <a:pt x="13057" y="2580"/>
                    <a:pt x="13194" y="2489"/>
                  </a:cubicBezTo>
                  <a:cubicBezTo>
                    <a:pt x="13445" y="2329"/>
                    <a:pt x="13696" y="2169"/>
                    <a:pt x="13970" y="1964"/>
                  </a:cubicBezTo>
                  <a:cubicBezTo>
                    <a:pt x="14107" y="1872"/>
                    <a:pt x="14221" y="1781"/>
                    <a:pt x="14358" y="1667"/>
                  </a:cubicBezTo>
                  <a:cubicBezTo>
                    <a:pt x="14426" y="1621"/>
                    <a:pt x="14495" y="1553"/>
                    <a:pt x="14563" y="1462"/>
                  </a:cubicBezTo>
                  <a:cubicBezTo>
                    <a:pt x="14632" y="1416"/>
                    <a:pt x="14678" y="1325"/>
                    <a:pt x="14723" y="1233"/>
                  </a:cubicBezTo>
                  <a:cubicBezTo>
                    <a:pt x="14746" y="1188"/>
                    <a:pt x="14746" y="1165"/>
                    <a:pt x="14769" y="1119"/>
                  </a:cubicBezTo>
                  <a:cubicBezTo>
                    <a:pt x="14815" y="1028"/>
                    <a:pt x="14815" y="937"/>
                    <a:pt x="14815" y="800"/>
                  </a:cubicBezTo>
                  <a:cubicBezTo>
                    <a:pt x="14792" y="708"/>
                    <a:pt x="14769" y="617"/>
                    <a:pt x="14678" y="480"/>
                  </a:cubicBezTo>
                  <a:cubicBezTo>
                    <a:pt x="14609" y="389"/>
                    <a:pt x="14541" y="297"/>
                    <a:pt x="14449" y="252"/>
                  </a:cubicBezTo>
                  <a:cubicBezTo>
                    <a:pt x="14335" y="183"/>
                    <a:pt x="14221" y="138"/>
                    <a:pt x="14130" y="92"/>
                  </a:cubicBezTo>
                  <a:cubicBezTo>
                    <a:pt x="14016" y="69"/>
                    <a:pt x="13924" y="46"/>
                    <a:pt x="13810" y="24"/>
                  </a:cubicBezTo>
                  <a:cubicBezTo>
                    <a:pt x="13673" y="1"/>
                    <a:pt x="13513" y="1"/>
                    <a:pt x="13377"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38"/>
            <p:cNvSpPr/>
            <p:nvPr/>
          </p:nvSpPr>
          <p:spPr>
            <a:xfrm>
              <a:off x="6284603" y="1398078"/>
              <a:ext cx="135447" cy="159067"/>
            </a:xfrm>
            <a:custGeom>
              <a:avLst/>
              <a:gdLst/>
              <a:ahLst/>
              <a:cxnLst/>
              <a:rect l="l" t="t" r="r" b="b"/>
              <a:pathLst>
                <a:path w="4840" h="5684" extrusionOk="0">
                  <a:moveTo>
                    <a:pt x="1370" y="2032"/>
                  </a:moveTo>
                  <a:cubicBezTo>
                    <a:pt x="1361" y="2041"/>
                    <a:pt x="1356" y="2050"/>
                    <a:pt x="1351" y="2057"/>
                  </a:cubicBezTo>
                  <a:lnTo>
                    <a:pt x="1351" y="2057"/>
                  </a:lnTo>
                  <a:cubicBezTo>
                    <a:pt x="1357" y="2049"/>
                    <a:pt x="1364" y="2040"/>
                    <a:pt x="1370" y="2032"/>
                  </a:cubicBezTo>
                  <a:close/>
                  <a:moveTo>
                    <a:pt x="1351" y="2057"/>
                  </a:moveTo>
                  <a:lnTo>
                    <a:pt x="1351" y="2057"/>
                  </a:lnTo>
                  <a:cubicBezTo>
                    <a:pt x="1348" y="2062"/>
                    <a:pt x="1344" y="2067"/>
                    <a:pt x="1340" y="2072"/>
                  </a:cubicBezTo>
                  <a:lnTo>
                    <a:pt x="1340" y="2072"/>
                  </a:lnTo>
                  <a:cubicBezTo>
                    <a:pt x="1344" y="2068"/>
                    <a:pt x="1347" y="2063"/>
                    <a:pt x="1351" y="2057"/>
                  </a:cubicBezTo>
                  <a:close/>
                  <a:moveTo>
                    <a:pt x="3516" y="754"/>
                  </a:moveTo>
                  <a:cubicBezTo>
                    <a:pt x="3561" y="754"/>
                    <a:pt x="3584" y="754"/>
                    <a:pt x="3630" y="777"/>
                  </a:cubicBezTo>
                  <a:cubicBezTo>
                    <a:pt x="3653" y="777"/>
                    <a:pt x="3676" y="799"/>
                    <a:pt x="3698" y="799"/>
                  </a:cubicBezTo>
                  <a:cubicBezTo>
                    <a:pt x="3721" y="845"/>
                    <a:pt x="3767" y="868"/>
                    <a:pt x="3790" y="891"/>
                  </a:cubicBezTo>
                  <a:cubicBezTo>
                    <a:pt x="3835" y="959"/>
                    <a:pt x="3881" y="1028"/>
                    <a:pt x="3904" y="1096"/>
                  </a:cubicBezTo>
                  <a:cubicBezTo>
                    <a:pt x="3927" y="1187"/>
                    <a:pt x="3949" y="1256"/>
                    <a:pt x="3972" y="1324"/>
                  </a:cubicBezTo>
                  <a:cubicBezTo>
                    <a:pt x="3972" y="1370"/>
                    <a:pt x="3995" y="1393"/>
                    <a:pt x="3995" y="1416"/>
                  </a:cubicBezTo>
                  <a:cubicBezTo>
                    <a:pt x="3995" y="1438"/>
                    <a:pt x="4018" y="1461"/>
                    <a:pt x="4018" y="1484"/>
                  </a:cubicBezTo>
                  <a:cubicBezTo>
                    <a:pt x="4018" y="1530"/>
                    <a:pt x="4041" y="1598"/>
                    <a:pt x="4041" y="1644"/>
                  </a:cubicBezTo>
                  <a:cubicBezTo>
                    <a:pt x="4064" y="1804"/>
                    <a:pt x="4064" y="1963"/>
                    <a:pt x="4041" y="2123"/>
                  </a:cubicBezTo>
                  <a:cubicBezTo>
                    <a:pt x="4041" y="2214"/>
                    <a:pt x="4018" y="2329"/>
                    <a:pt x="3995" y="2420"/>
                  </a:cubicBezTo>
                  <a:cubicBezTo>
                    <a:pt x="3972" y="2534"/>
                    <a:pt x="3927" y="2648"/>
                    <a:pt x="3881" y="2762"/>
                  </a:cubicBezTo>
                  <a:cubicBezTo>
                    <a:pt x="3790" y="3013"/>
                    <a:pt x="3676" y="3242"/>
                    <a:pt x="3561" y="3470"/>
                  </a:cubicBezTo>
                  <a:cubicBezTo>
                    <a:pt x="3493" y="3584"/>
                    <a:pt x="3424" y="3698"/>
                    <a:pt x="3356" y="3835"/>
                  </a:cubicBezTo>
                  <a:cubicBezTo>
                    <a:pt x="3310" y="3881"/>
                    <a:pt x="3288" y="3926"/>
                    <a:pt x="3242" y="3995"/>
                  </a:cubicBezTo>
                  <a:cubicBezTo>
                    <a:pt x="3151" y="4086"/>
                    <a:pt x="3059" y="4200"/>
                    <a:pt x="2945" y="4292"/>
                  </a:cubicBezTo>
                  <a:cubicBezTo>
                    <a:pt x="2694" y="4474"/>
                    <a:pt x="2397" y="4657"/>
                    <a:pt x="2101" y="4794"/>
                  </a:cubicBezTo>
                  <a:cubicBezTo>
                    <a:pt x="2009" y="4839"/>
                    <a:pt x="1895" y="4862"/>
                    <a:pt x="1781" y="4885"/>
                  </a:cubicBezTo>
                  <a:cubicBezTo>
                    <a:pt x="1713" y="4908"/>
                    <a:pt x="1644" y="4908"/>
                    <a:pt x="1553" y="4908"/>
                  </a:cubicBezTo>
                  <a:cubicBezTo>
                    <a:pt x="1484" y="4885"/>
                    <a:pt x="1439" y="4862"/>
                    <a:pt x="1370" y="4839"/>
                  </a:cubicBezTo>
                  <a:cubicBezTo>
                    <a:pt x="1325" y="4839"/>
                    <a:pt x="1279" y="4817"/>
                    <a:pt x="1233" y="4794"/>
                  </a:cubicBezTo>
                  <a:cubicBezTo>
                    <a:pt x="1210" y="4748"/>
                    <a:pt x="1165" y="4702"/>
                    <a:pt x="1119" y="4680"/>
                  </a:cubicBezTo>
                  <a:cubicBezTo>
                    <a:pt x="1073" y="4588"/>
                    <a:pt x="1005" y="4474"/>
                    <a:pt x="959" y="4383"/>
                  </a:cubicBezTo>
                  <a:cubicBezTo>
                    <a:pt x="914" y="4269"/>
                    <a:pt x="891" y="4155"/>
                    <a:pt x="868" y="4041"/>
                  </a:cubicBezTo>
                  <a:cubicBezTo>
                    <a:pt x="822" y="3835"/>
                    <a:pt x="822" y="3630"/>
                    <a:pt x="845" y="3424"/>
                  </a:cubicBezTo>
                  <a:cubicBezTo>
                    <a:pt x="891" y="3150"/>
                    <a:pt x="959" y="2876"/>
                    <a:pt x="1051" y="2603"/>
                  </a:cubicBezTo>
                  <a:cubicBezTo>
                    <a:pt x="1096" y="2511"/>
                    <a:pt x="1142" y="2420"/>
                    <a:pt x="1188" y="2306"/>
                  </a:cubicBezTo>
                  <a:cubicBezTo>
                    <a:pt x="1227" y="2228"/>
                    <a:pt x="1282" y="2150"/>
                    <a:pt x="1340" y="2072"/>
                  </a:cubicBezTo>
                  <a:lnTo>
                    <a:pt x="1340" y="2072"/>
                  </a:lnTo>
                  <a:cubicBezTo>
                    <a:pt x="1336" y="2075"/>
                    <a:pt x="1331" y="2078"/>
                    <a:pt x="1325" y="2078"/>
                  </a:cubicBezTo>
                  <a:cubicBezTo>
                    <a:pt x="1507" y="1849"/>
                    <a:pt x="1713" y="1598"/>
                    <a:pt x="1941" y="1416"/>
                  </a:cubicBezTo>
                  <a:cubicBezTo>
                    <a:pt x="2055" y="1301"/>
                    <a:pt x="2192" y="1233"/>
                    <a:pt x="2329" y="1142"/>
                  </a:cubicBezTo>
                  <a:cubicBezTo>
                    <a:pt x="2466" y="1073"/>
                    <a:pt x="2603" y="1005"/>
                    <a:pt x="2740" y="936"/>
                  </a:cubicBezTo>
                  <a:cubicBezTo>
                    <a:pt x="2899" y="845"/>
                    <a:pt x="3082" y="799"/>
                    <a:pt x="3288" y="754"/>
                  </a:cubicBezTo>
                  <a:close/>
                  <a:moveTo>
                    <a:pt x="3173" y="0"/>
                  </a:moveTo>
                  <a:cubicBezTo>
                    <a:pt x="3105" y="0"/>
                    <a:pt x="3036" y="0"/>
                    <a:pt x="2968" y="23"/>
                  </a:cubicBezTo>
                  <a:cubicBezTo>
                    <a:pt x="2808" y="23"/>
                    <a:pt x="2626" y="69"/>
                    <a:pt x="2443" y="115"/>
                  </a:cubicBezTo>
                  <a:cubicBezTo>
                    <a:pt x="2283" y="183"/>
                    <a:pt x="2123" y="252"/>
                    <a:pt x="1964" y="343"/>
                  </a:cubicBezTo>
                  <a:cubicBezTo>
                    <a:pt x="1690" y="503"/>
                    <a:pt x="1416" y="662"/>
                    <a:pt x="1188" y="913"/>
                  </a:cubicBezTo>
                  <a:cubicBezTo>
                    <a:pt x="731" y="1370"/>
                    <a:pt x="457" y="1986"/>
                    <a:pt x="252" y="2603"/>
                  </a:cubicBezTo>
                  <a:cubicBezTo>
                    <a:pt x="138" y="2899"/>
                    <a:pt x="46" y="3219"/>
                    <a:pt x="23" y="3561"/>
                  </a:cubicBezTo>
                  <a:cubicBezTo>
                    <a:pt x="23" y="3698"/>
                    <a:pt x="1" y="3835"/>
                    <a:pt x="23" y="3995"/>
                  </a:cubicBezTo>
                  <a:cubicBezTo>
                    <a:pt x="46" y="4155"/>
                    <a:pt x="69" y="4337"/>
                    <a:pt x="138" y="4497"/>
                  </a:cubicBezTo>
                  <a:cubicBezTo>
                    <a:pt x="275" y="4794"/>
                    <a:pt x="434" y="5090"/>
                    <a:pt x="708" y="5296"/>
                  </a:cubicBezTo>
                  <a:cubicBezTo>
                    <a:pt x="845" y="5387"/>
                    <a:pt x="982" y="5479"/>
                    <a:pt x="1142" y="5547"/>
                  </a:cubicBezTo>
                  <a:cubicBezTo>
                    <a:pt x="1233" y="5570"/>
                    <a:pt x="1302" y="5593"/>
                    <a:pt x="1393" y="5615"/>
                  </a:cubicBezTo>
                  <a:cubicBezTo>
                    <a:pt x="1507" y="5661"/>
                    <a:pt x="1598" y="5661"/>
                    <a:pt x="1713" y="5684"/>
                  </a:cubicBezTo>
                  <a:cubicBezTo>
                    <a:pt x="1895" y="5684"/>
                    <a:pt x="2101" y="5661"/>
                    <a:pt x="2283" y="5593"/>
                  </a:cubicBezTo>
                  <a:cubicBezTo>
                    <a:pt x="2443" y="5524"/>
                    <a:pt x="2603" y="5479"/>
                    <a:pt x="2763" y="5387"/>
                  </a:cubicBezTo>
                  <a:cubicBezTo>
                    <a:pt x="2899" y="5296"/>
                    <a:pt x="3036" y="5205"/>
                    <a:pt x="3151" y="5113"/>
                  </a:cubicBezTo>
                  <a:cubicBezTo>
                    <a:pt x="3288" y="4999"/>
                    <a:pt x="3402" y="4885"/>
                    <a:pt x="3493" y="4748"/>
                  </a:cubicBezTo>
                  <a:cubicBezTo>
                    <a:pt x="3607" y="4634"/>
                    <a:pt x="3698" y="4520"/>
                    <a:pt x="3767" y="4383"/>
                  </a:cubicBezTo>
                  <a:cubicBezTo>
                    <a:pt x="3972" y="4155"/>
                    <a:pt x="4155" y="3926"/>
                    <a:pt x="4315" y="3675"/>
                  </a:cubicBezTo>
                  <a:cubicBezTo>
                    <a:pt x="4474" y="3424"/>
                    <a:pt x="4611" y="3150"/>
                    <a:pt x="4703" y="2876"/>
                  </a:cubicBezTo>
                  <a:cubicBezTo>
                    <a:pt x="4794" y="2557"/>
                    <a:pt x="4840" y="2237"/>
                    <a:pt x="4840" y="1918"/>
                  </a:cubicBezTo>
                  <a:cubicBezTo>
                    <a:pt x="4840" y="1758"/>
                    <a:pt x="4840" y="1598"/>
                    <a:pt x="4817" y="1461"/>
                  </a:cubicBezTo>
                  <a:cubicBezTo>
                    <a:pt x="4794" y="1370"/>
                    <a:pt x="4794" y="1256"/>
                    <a:pt x="4771" y="1165"/>
                  </a:cubicBezTo>
                  <a:cubicBezTo>
                    <a:pt x="4748" y="1073"/>
                    <a:pt x="4703" y="982"/>
                    <a:pt x="4657" y="868"/>
                  </a:cubicBezTo>
                  <a:cubicBezTo>
                    <a:pt x="4589" y="754"/>
                    <a:pt x="4520" y="617"/>
                    <a:pt x="4429" y="525"/>
                  </a:cubicBezTo>
                  <a:cubicBezTo>
                    <a:pt x="4360" y="434"/>
                    <a:pt x="4315" y="366"/>
                    <a:pt x="4223" y="297"/>
                  </a:cubicBezTo>
                  <a:cubicBezTo>
                    <a:pt x="4155" y="252"/>
                    <a:pt x="4064" y="206"/>
                    <a:pt x="3972" y="160"/>
                  </a:cubicBezTo>
                  <a:cubicBezTo>
                    <a:pt x="3812" y="92"/>
                    <a:pt x="3630" y="46"/>
                    <a:pt x="3470" y="23"/>
                  </a:cubicBezTo>
                  <a:cubicBezTo>
                    <a:pt x="3356" y="0"/>
                    <a:pt x="3265" y="0"/>
                    <a:pt x="3173"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38"/>
            <p:cNvSpPr/>
            <p:nvPr/>
          </p:nvSpPr>
          <p:spPr>
            <a:xfrm>
              <a:off x="6363185" y="1484943"/>
              <a:ext cx="37696" cy="51129"/>
            </a:xfrm>
            <a:custGeom>
              <a:avLst/>
              <a:gdLst/>
              <a:ahLst/>
              <a:cxnLst/>
              <a:rect l="l" t="t" r="r" b="b"/>
              <a:pathLst>
                <a:path w="1347" h="1827" extrusionOk="0">
                  <a:moveTo>
                    <a:pt x="1187" y="1"/>
                  </a:moveTo>
                  <a:cubicBezTo>
                    <a:pt x="1119" y="1"/>
                    <a:pt x="1050" y="46"/>
                    <a:pt x="1027" y="115"/>
                  </a:cubicBezTo>
                  <a:cubicBezTo>
                    <a:pt x="1027" y="206"/>
                    <a:pt x="1004" y="275"/>
                    <a:pt x="982" y="343"/>
                  </a:cubicBezTo>
                  <a:cubicBezTo>
                    <a:pt x="959" y="412"/>
                    <a:pt x="936" y="480"/>
                    <a:pt x="913" y="548"/>
                  </a:cubicBezTo>
                  <a:cubicBezTo>
                    <a:pt x="890" y="617"/>
                    <a:pt x="868" y="685"/>
                    <a:pt x="822" y="754"/>
                  </a:cubicBezTo>
                  <a:cubicBezTo>
                    <a:pt x="799" y="777"/>
                    <a:pt x="776" y="822"/>
                    <a:pt x="753" y="868"/>
                  </a:cubicBezTo>
                  <a:cubicBezTo>
                    <a:pt x="571" y="1096"/>
                    <a:pt x="365" y="1279"/>
                    <a:pt x="137" y="1484"/>
                  </a:cubicBezTo>
                  <a:cubicBezTo>
                    <a:pt x="114" y="1484"/>
                    <a:pt x="91" y="1507"/>
                    <a:pt x="91" y="1530"/>
                  </a:cubicBezTo>
                  <a:cubicBezTo>
                    <a:pt x="46" y="1553"/>
                    <a:pt x="23" y="1576"/>
                    <a:pt x="23" y="1621"/>
                  </a:cubicBezTo>
                  <a:cubicBezTo>
                    <a:pt x="0" y="1667"/>
                    <a:pt x="23" y="1713"/>
                    <a:pt x="23" y="1735"/>
                  </a:cubicBezTo>
                  <a:cubicBezTo>
                    <a:pt x="53" y="1796"/>
                    <a:pt x="114" y="1827"/>
                    <a:pt x="172" y="1827"/>
                  </a:cubicBezTo>
                  <a:cubicBezTo>
                    <a:pt x="201" y="1827"/>
                    <a:pt x="228" y="1819"/>
                    <a:pt x="251" y="1804"/>
                  </a:cubicBezTo>
                  <a:cubicBezTo>
                    <a:pt x="388" y="1690"/>
                    <a:pt x="525" y="1598"/>
                    <a:pt x="662" y="1462"/>
                  </a:cubicBezTo>
                  <a:cubicBezTo>
                    <a:pt x="708" y="1416"/>
                    <a:pt x="753" y="1370"/>
                    <a:pt x="822" y="1302"/>
                  </a:cubicBezTo>
                  <a:cubicBezTo>
                    <a:pt x="868" y="1256"/>
                    <a:pt x="913" y="1188"/>
                    <a:pt x="959" y="1119"/>
                  </a:cubicBezTo>
                  <a:cubicBezTo>
                    <a:pt x="1004" y="1051"/>
                    <a:pt x="1050" y="982"/>
                    <a:pt x="1096" y="914"/>
                  </a:cubicBezTo>
                  <a:cubicBezTo>
                    <a:pt x="1141" y="845"/>
                    <a:pt x="1187" y="754"/>
                    <a:pt x="1210" y="663"/>
                  </a:cubicBezTo>
                  <a:cubicBezTo>
                    <a:pt x="1256" y="571"/>
                    <a:pt x="1278" y="503"/>
                    <a:pt x="1301" y="434"/>
                  </a:cubicBezTo>
                  <a:cubicBezTo>
                    <a:pt x="1301" y="343"/>
                    <a:pt x="1324" y="275"/>
                    <a:pt x="1324" y="206"/>
                  </a:cubicBezTo>
                  <a:cubicBezTo>
                    <a:pt x="1347" y="115"/>
                    <a:pt x="1301" y="24"/>
                    <a:pt x="1210"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38"/>
            <p:cNvSpPr/>
            <p:nvPr/>
          </p:nvSpPr>
          <p:spPr>
            <a:xfrm>
              <a:off x="6367019" y="1485587"/>
              <a:ext cx="40270" cy="47323"/>
            </a:xfrm>
            <a:custGeom>
              <a:avLst/>
              <a:gdLst/>
              <a:ahLst/>
              <a:cxnLst/>
              <a:rect l="l" t="t" r="r" b="b"/>
              <a:pathLst>
                <a:path w="1439" h="1691" extrusionOk="0">
                  <a:moveTo>
                    <a:pt x="1301" y="1"/>
                  </a:moveTo>
                  <a:cubicBezTo>
                    <a:pt x="1256" y="1"/>
                    <a:pt x="1210" y="23"/>
                    <a:pt x="1187" y="69"/>
                  </a:cubicBezTo>
                  <a:cubicBezTo>
                    <a:pt x="1073" y="320"/>
                    <a:pt x="959" y="548"/>
                    <a:pt x="799" y="777"/>
                  </a:cubicBezTo>
                  <a:cubicBezTo>
                    <a:pt x="708" y="914"/>
                    <a:pt x="616" y="1028"/>
                    <a:pt x="479" y="1119"/>
                  </a:cubicBezTo>
                  <a:cubicBezTo>
                    <a:pt x="365" y="1233"/>
                    <a:pt x="228" y="1324"/>
                    <a:pt x="91" y="1416"/>
                  </a:cubicBezTo>
                  <a:cubicBezTo>
                    <a:pt x="23" y="1461"/>
                    <a:pt x="0" y="1553"/>
                    <a:pt x="46" y="1621"/>
                  </a:cubicBezTo>
                  <a:cubicBezTo>
                    <a:pt x="75" y="1665"/>
                    <a:pt x="124" y="1691"/>
                    <a:pt x="173" y="1691"/>
                  </a:cubicBezTo>
                  <a:cubicBezTo>
                    <a:pt x="200" y="1691"/>
                    <a:pt x="227" y="1683"/>
                    <a:pt x="251" y="1667"/>
                  </a:cubicBezTo>
                  <a:cubicBezTo>
                    <a:pt x="525" y="1507"/>
                    <a:pt x="799" y="1302"/>
                    <a:pt x="982" y="1005"/>
                  </a:cubicBezTo>
                  <a:cubicBezTo>
                    <a:pt x="1073" y="891"/>
                    <a:pt x="1141" y="754"/>
                    <a:pt x="1210" y="617"/>
                  </a:cubicBezTo>
                  <a:cubicBezTo>
                    <a:pt x="1278" y="457"/>
                    <a:pt x="1324" y="320"/>
                    <a:pt x="1392" y="183"/>
                  </a:cubicBezTo>
                  <a:cubicBezTo>
                    <a:pt x="1438" y="115"/>
                    <a:pt x="1415" y="46"/>
                    <a:pt x="1347" y="23"/>
                  </a:cubicBezTo>
                  <a:cubicBezTo>
                    <a:pt x="1324" y="1"/>
                    <a:pt x="1324" y="1"/>
                    <a:pt x="1301"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38"/>
            <p:cNvSpPr/>
            <p:nvPr/>
          </p:nvSpPr>
          <p:spPr>
            <a:xfrm>
              <a:off x="6365088" y="1490708"/>
              <a:ext cx="40270" cy="45364"/>
            </a:xfrm>
            <a:custGeom>
              <a:avLst/>
              <a:gdLst/>
              <a:ahLst/>
              <a:cxnLst/>
              <a:rect l="l" t="t" r="r" b="b"/>
              <a:pathLst>
                <a:path w="1439" h="1621" extrusionOk="0">
                  <a:moveTo>
                    <a:pt x="1302" y="0"/>
                  </a:moveTo>
                  <a:cubicBezTo>
                    <a:pt x="1256" y="0"/>
                    <a:pt x="1210" y="23"/>
                    <a:pt x="1188" y="69"/>
                  </a:cubicBezTo>
                  <a:cubicBezTo>
                    <a:pt x="1051" y="274"/>
                    <a:pt x="936" y="502"/>
                    <a:pt x="777" y="708"/>
                  </a:cubicBezTo>
                  <a:cubicBezTo>
                    <a:pt x="640" y="890"/>
                    <a:pt x="480" y="1027"/>
                    <a:pt x="320" y="1164"/>
                  </a:cubicBezTo>
                  <a:cubicBezTo>
                    <a:pt x="297" y="1187"/>
                    <a:pt x="275" y="1210"/>
                    <a:pt x="252" y="1233"/>
                  </a:cubicBezTo>
                  <a:cubicBezTo>
                    <a:pt x="206" y="1256"/>
                    <a:pt x="160" y="1301"/>
                    <a:pt x="92" y="1324"/>
                  </a:cubicBezTo>
                  <a:cubicBezTo>
                    <a:pt x="23" y="1370"/>
                    <a:pt x="1" y="1461"/>
                    <a:pt x="46" y="1529"/>
                  </a:cubicBezTo>
                  <a:cubicBezTo>
                    <a:pt x="77" y="1590"/>
                    <a:pt x="127" y="1621"/>
                    <a:pt x="185" y="1621"/>
                  </a:cubicBezTo>
                  <a:cubicBezTo>
                    <a:pt x="214" y="1621"/>
                    <a:pt x="244" y="1613"/>
                    <a:pt x="275" y="1598"/>
                  </a:cubicBezTo>
                  <a:cubicBezTo>
                    <a:pt x="343" y="1552"/>
                    <a:pt x="389" y="1507"/>
                    <a:pt x="457" y="1461"/>
                  </a:cubicBezTo>
                  <a:cubicBezTo>
                    <a:pt x="526" y="1415"/>
                    <a:pt x="571" y="1370"/>
                    <a:pt x="640" y="1324"/>
                  </a:cubicBezTo>
                  <a:cubicBezTo>
                    <a:pt x="754" y="1210"/>
                    <a:pt x="868" y="1096"/>
                    <a:pt x="959" y="959"/>
                  </a:cubicBezTo>
                  <a:cubicBezTo>
                    <a:pt x="1028" y="845"/>
                    <a:pt x="1096" y="708"/>
                    <a:pt x="1188" y="594"/>
                  </a:cubicBezTo>
                  <a:cubicBezTo>
                    <a:pt x="1256" y="457"/>
                    <a:pt x="1325" y="320"/>
                    <a:pt x="1393" y="183"/>
                  </a:cubicBezTo>
                  <a:cubicBezTo>
                    <a:pt x="1439" y="114"/>
                    <a:pt x="1416" y="46"/>
                    <a:pt x="1347"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38"/>
            <p:cNvSpPr/>
            <p:nvPr/>
          </p:nvSpPr>
          <p:spPr>
            <a:xfrm>
              <a:off x="6392569" y="1076138"/>
              <a:ext cx="438861" cy="298320"/>
            </a:xfrm>
            <a:custGeom>
              <a:avLst/>
              <a:gdLst/>
              <a:ahLst/>
              <a:cxnLst/>
              <a:rect l="l" t="t" r="r" b="b"/>
              <a:pathLst>
                <a:path w="15682" h="10660" extrusionOk="0">
                  <a:moveTo>
                    <a:pt x="13901" y="708"/>
                  </a:moveTo>
                  <a:cubicBezTo>
                    <a:pt x="13901" y="731"/>
                    <a:pt x="13924" y="731"/>
                    <a:pt x="13946" y="731"/>
                  </a:cubicBezTo>
                  <a:cubicBezTo>
                    <a:pt x="13992" y="731"/>
                    <a:pt x="14038" y="754"/>
                    <a:pt x="14083" y="754"/>
                  </a:cubicBezTo>
                  <a:cubicBezTo>
                    <a:pt x="14175" y="777"/>
                    <a:pt x="14266" y="799"/>
                    <a:pt x="14357" y="845"/>
                  </a:cubicBezTo>
                  <a:cubicBezTo>
                    <a:pt x="14449" y="891"/>
                    <a:pt x="14540" y="936"/>
                    <a:pt x="14608" y="1005"/>
                  </a:cubicBezTo>
                  <a:cubicBezTo>
                    <a:pt x="14654" y="1028"/>
                    <a:pt x="14722" y="1028"/>
                    <a:pt x="14768" y="1028"/>
                  </a:cubicBezTo>
                  <a:cubicBezTo>
                    <a:pt x="14768" y="1028"/>
                    <a:pt x="14791" y="1028"/>
                    <a:pt x="14814" y="1050"/>
                  </a:cubicBezTo>
                  <a:cubicBezTo>
                    <a:pt x="14837" y="1073"/>
                    <a:pt x="14859" y="1096"/>
                    <a:pt x="14882" y="1119"/>
                  </a:cubicBezTo>
                  <a:cubicBezTo>
                    <a:pt x="14905" y="1142"/>
                    <a:pt x="14928" y="1187"/>
                    <a:pt x="14928" y="1210"/>
                  </a:cubicBezTo>
                  <a:cubicBezTo>
                    <a:pt x="14951" y="1256"/>
                    <a:pt x="14974" y="1324"/>
                    <a:pt x="14974" y="1393"/>
                  </a:cubicBezTo>
                  <a:cubicBezTo>
                    <a:pt x="14996" y="1393"/>
                    <a:pt x="14996" y="1416"/>
                    <a:pt x="14996" y="1439"/>
                  </a:cubicBezTo>
                  <a:cubicBezTo>
                    <a:pt x="14974" y="1484"/>
                    <a:pt x="14974" y="1507"/>
                    <a:pt x="14974" y="1553"/>
                  </a:cubicBezTo>
                  <a:cubicBezTo>
                    <a:pt x="14951" y="1575"/>
                    <a:pt x="14928" y="1598"/>
                    <a:pt x="14928" y="1621"/>
                  </a:cubicBezTo>
                  <a:cubicBezTo>
                    <a:pt x="14859" y="1712"/>
                    <a:pt x="14768" y="1781"/>
                    <a:pt x="14700" y="1849"/>
                  </a:cubicBezTo>
                  <a:cubicBezTo>
                    <a:pt x="14586" y="1918"/>
                    <a:pt x="14494" y="2009"/>
                    <a:pt x="14380" y="2078"/>
                  </a:cubicBezTo>
                  <a:cubicBezTo>
                    <a:pt x="14243" y="2146"/>
                    <a:pt x="14106" y="2215"/>
                    <a:pt x="13992" y="2283"/>
                  </a:cubicBezTo>
                  <a:cubicBezTo>
                    <a:pt x="13832" y="2374"/>
                    <a:pt x="13695" y="2443"/>
                    <a:pt x="13558" y="2534"/>
                  </a:cubicBezTo>
                  <a:cubicBezTo>
                    <a:pt x="13444" y="2603"/>
                    <a:pt x="13307" y="2671"/>
                    <a:pt x="13170" y="2740"/>
                  </a:cubicBezTo>
                  <a:cubicBezTo>
                    <a:pt x="12896" y="2876"/>
                    <a:pt x="12623" y="3036"/>
                    <a:pt x="12349" y="3173"/>
                  </a:cubicBezTo>
                  <a:cubicBezTo>
                    <a:pt x="12189" y="3242"/>
                    <a:pt x="12029" y="3333"/>
                    <a:pt x="11892" y="3401"/>
                  </a:cubicBezTo>
                  <a:cubicBezTo>
                    <a:pt x="11755" y="3470"/>
                    <a:pt x="11618" y="3561"/>
                    <a:pt x="11481" y="3630"/>
                  </a:cubicBezTo>
                  <a:cubicBezTo>
                    <a:pt x="11207" y="3790"/>
                    <a:pt x="10933" y="3972"/>
                    <a:pt x="10660" y="4132"/>
                  </a:cubicBezTo>
                  <a:cubicBezTo>
                    <a:pt x="10386" y="4314"/>
                    <a:pt x="10089" y="4474"/>
                    <a:pt x="9815" y="4680"/>
                  </a:cubicBezTo>
                  <a:cubicBezTo>
                    <a:pt x="9564" y="4839"/>
                    <a:pt x="9313" y="5022"/>
                    <a:pt x="9039" y="5205"/>
                  </a:cubicBezTo>
                  <a:cubicBezTo>
                    <a:pt x="8765" y="5410"/>
                    <a:pt x="8514" y="5593"/>
                    <a:pt x="8240" y="5775"/>
                  </a:cubicBezTo>
                  <a:cubicBezTo>
                    <a:pt x="7966" y="5958"/>
                    <a:pt x="7715" y="6141"/>
                    <a:pt x="7441" y="6346"/>
                  </a:cubicBezTo>
                  <a:cubicBezTo>
                    <a:pt x="7327" y="6437"/>
                    <a:pt x="7190" y="6529"/>
                    <a:pt x="7053" y="6620"/>
                  </a:cubicBezTo>
                  <a:cubicBezTo>
                    <a:pt x="6916" y="6711"/>
                    <a:pt x="6779" y="6802"/>
                    <a:pt x="6665" y="6894"/>
                  </a:cubicBezTo>
                  <a:cubicBezTo>
                    <a:pt x="6414" y="7099"/>
                    <a:pt x="6140" y="7282"/>
                    <a:pt x="5889" y="7464"/>
                  </a:cubicBezTo>
                  <a:cubicBezTo>
                    <a:pt x="5638" y="7670"/>
                    <a:pt x="5387" y="7875"/>
                    <a:pt x="5113" y="8081"/>
                  </a:cubicBezTo>
                  <a:cubicBezTo>
                    <a:pt x="4908" y="8240"/>
                    <a:pt x="4725" y="8377"/>
                    <a:pt x="4520" y="8537"/>
                  </a:cubicBezTo>
                  <a:cubicBezTo>
                    <a:pt x="4314" y="8697"/>
                    <a:pt x="4109" y="8857"/>
                    <a:pt x="3903" y="8994"/>
                  </a:cubicBezTo>
                  <a:cubicBezTo>
                    <a:pt x="3675" y="9153"/>
                    <a:pt x="3470" y="9313"/>
                    <a:pt x="3241" y="9450"/>
                  </a:cubicBezTo>
                  <a:cubicBezTo>
                    <a:pt x="3036" y="9564"/>
                    <a:pt x="2830" y="9701"/>
                    <a:pt x="2602" y="9793"/>
                  </a:cubicBezTo>
                  <a:cubicBezTo>
                    <a:pt x="2511" y="9838"/>
                    <a:pt x="2397" y="9884"/>
                    <a:pt x="2305" y="9907"/>
                  </a:cubicBezTo>
                  <a:cubicBezTo>
                    <a:pt x="2191" y="9952"/>
                    <a:pt x="2077" y="9975"/>
                    <a:pt x="1963" y="9998"/>
                  </a:cubicBezTo>
                  <a:lnTo>
                    <a:pt x="1621" y="9998"/>
                  </a:lnTo>
                  <a:cubicBezTo>
                    <a:pt x="1507" y="9975"/>
                    <a:pt x="1370" y="9952"/>
                    <a:pt x="1256" y="9907"/>
                  </a:cubicBezTo>
                  <a:cubicBezTo>
                    <a:pt x="1164" y="9861"/>
                    <a:pt x="1050" y="9815"/>
                    <a:pt x="959" y="9747"/>
                  </a:cubicBezTo>
                  <a:cubicBezTo>
                    <a:pt x="913" y="9724"/>
                    <a:pt x="890" y="9678"/>
                    <a:pt x="845" y="9633"/>
                  </a:cubicBezTo>
                  <a:cubicBezTo>
                    <a:pt x="799" y="9587"/>
                    <a:pt x="753" y="9519"/>
                    <a:pt x="731" y="9450"/>
                  </a:cubicBezTo>
                  <a:cubicBezTo>
                    <a:pt x="731" y="9427"/>
                    <a:pt x="731" y="9427"/>
                    <a:pt x="708" y="9427"/>
                  </a:cubicBezTo>
                  <a:cubicBezTo>
                    <a:pt x="753" y="9427"/>
                    <a:pt x="776" y="9427"/>
                    <a:pt x="799" y="9405"/>
                  </a:cubicBezTo>
                  <a:cubicBezTo>
                    <a:pt x="936" y="9382"/>
                    <a:pt x="1004" y="9268"/>
                    <a:pt x="1050" y="9153"/>
                  </a:cubicBezTo>
                  <a:cubicBezTo>
                    <a:pt x="1050" y="9108"/>
                    <a:pt x="1050" y="9062"/>
                    <a:pt x="1050" y="9016"/>
                  </a:cubicBezTo>
                  <a:cubicBezTo>
                    <a:pt x="1050" y="8971"/>
                    <a:pt x="1050" y="8925"/>
                    <a:pt x="1073" y="8880"/>
                  </a:cubicBezTo>
                  <a:cubicBezTo>
                    <a:pt x="1073" y="8765"/>
                    <a:pt x="1119" y="8651"/>
                    <a:pt x="1164" y="8514"/>
                  </a:cubicBezTo>
                  <a:cubicBezTo>
                    <a:pt x="1256" y="8309"/>
                    <a:pt x="1370" y="8103"/>
                    <a:pt x="1484" y="7898"/>
                  </a:cubicBezTo>
                  <a:cubicBezTo>
                    <a:pt x="1598" y="7693"/>
                    <a:pt x="1735" y="7487"/>
                    <a:pt x="1872" y="7305"/>
                  </a:cubicBezTo>
                  <a:cubicBezTo>
                    <a:pt x="2054" y="7031"/>
                    <a:pt x="2260" y="6802"/>
                    <a:pt x="2465" y="6551"/>
                  </a:cubicBezTo>
                  <a:cubicBezTo>
                    <a:pt x="2671" y="6323"/>
                    <a:pt x="2899" y="6072"/>
                    <a:pt x="3127" y="5867"/>
                  </a:cubicBezTo>
                  <a:cubicBezTo>
                    <a:pt x="3378" y="5616"/>
                    <a:pt x="3652" y="5364"/>
                    <a:pt x="3926" y="5113"/>
                  </a:cubicBezTo>
                  <a:cubicBezTo>
                    <a:pt x="4040" y="5022"/>
                    <a:pt x="4154" y="4908"/>
                    <a:pt x="4291" y="4817"/>
                  </a:cubicBezTo>
                  <a:cubicBezTo>
                    <a:pt x="4405" y="4703"/>
                    <a:pt x="4520" y="4588"/>
                    <a:pt x="4656" y="4497"/>
                  </a:cubicBezTo>
                  <a:lnTo>
                    <a:pt x="4679" y="4451"/>
                  </a:lnTo>
                  <a:cubicBezTo>
                    <a:pt x="5204" y="4041"/>
                    <a:pt x="5752" y="3653"/>
                    <a:pt x="6300" y="3287"/>
                  </a:cubicBezTo>
                  <a:cubicBezTo>
                    <a:pt x="6574" y="3105"/>
                    <a:pt x="6871" y="2945"/>
                    <a:pt x="7144" y="2762"/>
                  </a:cubicBezTo>
                  <a:cubicBezTo>
                    <a:pt x="7441" y="2603"/>
                    <a:pt x="7738" y="2420"/>
                    <a:pt x="8057" y="2260"/>
                  </a:cubicBezTo>
                  <a:cubicBezTo>
                    <a:pt x="8309" y="2123"/>
                    <a:pt x="8582" y="1986"/>
                    <a:pt x="8834" y="1872"/>
                  </a:cubicBezTo>
                  <a:cubicBezTo>
                    <a:pt x="9107" y="1735"/>
                    <a:pt x="9359" y="1598"/>
                    <a:pt x="9632" y="1484"/>
                  </a:cubicBezTo>
                  <a:cubicBezTo>
                    <a:pt x="9838" y="1393"/>
                    <a:pt x="10043" y="1302"/>
                    <a:pt x="10249" y="1233"/>
                  </a:cubicBezTo>
                  <a:cubicBezTo>
                    <a:pt x="10363" y="1187"/>
                    <a:pt x="10477" y="1142"/>
                    <a:pt x="10614" y="1119"/>
                  </a:cubicBezTo>
                  <a:cubicBezTo>
                    <a:pt x="10705" y="1096"/>
                    <a:pt x="10797" y="1073"/>
                    <a:pt x="10888" y="1050"/>
                  </a:cubicBezTo>
                  <a:cubicBezTo>
                    <a:pt x="11116" y="1005"/>
                    <a:pt x="11367" y="959"/>
                    <a:pt x="11595" y="936"/>
                  </a:cubicBezTo>
                  <a:cubicBezTo>
                    <a:pt x="11983" y="868"/>
                    <a:pt x="12371" y="822"/>
                    <a:pt x="12759" y="777"/>
                  </a:cubicBezTo>
                  <a:cubicBezTo>
                    <a:pt x="12965" y="754"/>
                    <a:pt x="13170" y="754"/>
                    <a:pt x="13376" y="731"/>
                  </a:cubicBezTo>
                  <a:cubicBezTo>
                    <a:pt x="13467" y="731"/>
                    <a:pt x="13558" y="708"/>
                    <a:pt x="13672" y="708"/>
                  </a:cubicBezTo>
                  <a:close/>
                  <a:moveTo>
                    <a:pt x="13193" y="1"/>
                  </a:moveTo>
                  <a:cubicBezTo>
                    <a:pt x="12759" y="1"/>
                    <a:pt x="12349" y="46"/>
                    <a:pt x="11915" y="115"/>
                  </a:cubicBezTo>
                  <a:cubicBezTo>
                    <a:pt x="11595" y="160"/>
                    <a:pt x="11299" y="229"/>
                    <a:pt x="11002" y="297"/>
                  </a:cubicBezTo>
                  <a:cubicBezTo>
                    <a:pt x="10751" y="366"/>
                    <a:pt x="10500" y="457"/>
                    <a:pt x="10249" y="548"/>
                  </a:cubicBezTo>
                  <a:cubicBezTo>
                    <a:pt x="10203" y="548"/>
                    <a:pt x="10157" y="571"/>
                    <a:pt x="10089" y="571"/>
                  </a:cubicBezTo>
                  <a:cubicBezTo>
                    <a:pt x="9769" y="662"/>
                    <a:pt x="9473" y="754"/>
                    <a:pt x="9153" y="868"/>
                  </a:cubicBezTo>
                  <a:cubicBezTo>
                    <a:pt x="8834" y="982"/>
                    <a:pt x="8491" y="1096"/>
                    <a:pt x="8194" y="1256"/>
                  </a:cubicBezTo>
                  <a:cubicBezTo>
                    <a:pt x="7898" y="1393"/>
                    <a:pt x="7601" y="1530"/>
                    <a:pt x="7327" y="1667"/>
                  </a:cubicBezTo>
                  <a:cubicBezTo>
                    <a:pt x="6734" y="1963"/>
                    <a:pt x="6140" y="2306"/>
                    <a:pt x="5570" y="2648"/>
                  </a:cubicBezTo>
                  <a:cubicBezTo>
                    <a:pt x="5433" y="2740"/>
                    <a:pt x="5296" y="2831"/>
                    <a:pt x="5159" y="2899"/>
                  </a:cubicBezTo>
                  <a:cubicBezTo>
                    <a:pt x="5022" y="2991"/>
                    <a:pt x="4908" y="3082"/>
                    <a:pt x="4771" y="3173"/>
                  </a:cubicBezTo>
                  <a:cubicBezTo>
                    <a:pt x="4497" y="3356"/>
                    <a:pt x="4246" y="3538"/>
                    <a:pt x="3995" y="3721"/>
                  </a:cubicBezTo>
                  <a:cubicBezTo>
                    <a:pt x="3470" y="4132"/>
                    <a:pt x="2990" y="4543"/>
                    <a:pt x="2511" y="4999"/>
                  </a:cubicBezTo>
                  <a:cubicBezTo>
                    <a:pt x="2305" y="5227"/>
                    <a:pt x="2100" y="5433"/>
                    <a:pt x="1895" y="5661"/>
                  </a:cubicBezTo>
                  <a:cubicBezTo>
                    <a:pt x="1712" y="5889"/>
                    <a:pt x="1507" y="6141"/>
                    <a:pt x="1324" y="6392"/>
                  </a:cubicBezTo>
                  <a:cubicBezTo>
                    <a:pt x="1141" y="6665"/>
                    <a:pt x="982" y="6939"/>
                    <a:pt x="799" y="7190"/>
                  </a:cubicBezTo>
                  <a:cubicBezTo>
                    <a:pt x="639" y="7464"/>
                    <a:pt x="457" y="7715"/>
                    <a:pt x="320" y="7989"/>
                  </a:cubicBezTo>
                  <a:cubicBezTo>
                    <a:pt x="251" y="8126"/>
                    <a:pt x="183" y="8263"/>
                    <a:pt x="137" y="8423"/>
                  </a:cubicBezTo>
                  <a:cubicBezTo>
                    <a:pt x="69" y="8583"/>
                    <a:pt x="23" y="8743"/>
                    <a:pt x="23" y="8902"/>
                  </a:cubicBezTo>
                  <a:cubicBezTo>
                    <a:pt x="0" y="9085"/>
                    <a:pt x="0" y="9245"/>
                    <a:pt x="23" y="9405"/>
                  </a:cubicBezTo>
                  <a:cubicBezTo>
                    <a:pt x="69" y="9610"/>
                    <a:pt x="160" y="9770"/>
                    <a:pt x="251" y="9930"/>
                  </a:cubicBezTo>
                  <a:cubicBezTo>
                    <a:pt x="457" y="10272"/>
                    <a:pt x="799" y="10432"/>
                    <a:pt x="1141" y="10569"/>
                  </a:cubicBezTo>
                  <a:cubicBezTo>
                    <a:pt x="1324" y="10614"/>
                    <a:pt x="1484" y="10660"/>
                    <a:pt x="1666" y="10660"/>
                  </a:cubicBezTo>
                  <a:cubicBezTo>
                    <a:pt x="1849" y="10660"/>
                    <a:pt x="2009" y="10637"/>
                    <a:pt x="2191" y="10614"/>
                  </a:cubicBezTo>
                  <a:cubicBezTo>
                    <a:pt x="2351" y="10591"/>
                    <a:pt x="2511" y="10546"/>
                    <a:pt x="2671" y="10477"/>
                  </a:cubicBezTo>
                  <a:cubicBezTo>
                    <a:pt x="2830" y="10409"/>
                    <a:pt x="2990" y="10340"/>
                    <a:pt x="3150" y="10249"/>
                  </a:cubicBezTo>
                  <a:cubicBezTo>
                    <a:pt x="3447" y="10089"/>
                    <a:pt x="3721" y="9930"/>
                    <a:pt x="3995" y="9747"/>
                  </a:cubicBezTo>
                  <a:cubicBezTo>
                    <a:pt x="4520" y="9359"/>
                    <a:pt x="5022" y="8971"/>
                    <a:pt x="5524" y="8583"/>
                  </a:cubicBezTo>
                  <a:cubicBezTo>
                    <a:pt x="5775" y="8377"/>
                    <a:pt x="6026" y="8195"/>
                    <a:pt x="6277" y="7989"/>
                  </a:cubicBezTo>
                  <a:cubicBezTo>
                    <a:pt x="6551" y="7807"/>
                    <a:pt x="6802" y="7624"/>
                    <a:pt x="7053" y="7419"/>
                  </a:cubicBezTo>
                  <a:cubicBezTo>
                    <a:pt x="7327" y="7236"/>
                    <a:pt x="7578" y="7054"/>
                    <a:pt x="7852" y="6848"/>
                  </a:cubicBezTo>
                  <a:cubicBezTo>
                    <a:pt x="7989" y="6757"/>
                    <a:pt x="8103" y="6665"/>
                    <a:pt x="8240" y="6597"/>
                  </a:cubicBezTo>
                  <a:cubicBezTo>
                    <a:pt x="8377" y="6483"/>
                    <a:pt x="8514" y="6392"/>
                    <a:pt x="8651" y="6300"/>
                  </a:cubicBezTo>
                  <a:cubicBezTo>
                    <a:pt x="8788" y="6209"/>
                    <a:pt x="8902" y="6118"/>
                    <a:pt x="9039" y="6026"/>
                  </a:cubicBezTo>
                  <a:cubicBezTo>
                    <a:pt x="9176" y="5935"/>
                    <a:pt x="9313" y="5844"/>
                    <a:pt x="9427" y="5730"/>
                  </a:cubicBezTo>
                  <a:cubicBezTo>
                    <a:pt x="9701" y="5547"/>
                    <a:pt x="9952" y="5364"/>
                    <a:pt x="10226" y="5182"/>
                  </a:cubicBezTo>
                  <a:cubicBezTo>
                    <a:pt x="10500" y="4999"/>
                    <a:pt x="10774" y="4839"/>
                    <a:pt x="11070" y="4657"/>
                  </a:cubicBezTo>
                  <a:cubicBezTo>
                    <a:pt x="11185" y="4566"/>
                    <a:pt x="11321" y="4497"/>
                    <a:pt x="11458" y="4406"/>
                  </a:cubicBezTo>
                  <a:cubicBezTo>
                    <a:pt x="11595" y="4337"/>
                    <a:pt x="11732" y="4246"/>
                    <a:pt x="11869" y="4155"/>
                  </a:cubicBezTo>
                  <a:cubicBezTo>
                    <a:pt x="12417" y="3858"/>
                    <a:pt x="12988" y="3584"/>
                    <a:pt x="13558" y="3265"/>
                  </a:cubicBezTo>
                  <a:cubicBezTo>
                    <a:pt x="13695" y="3196"/>
                    <a:pt x="13832" y="3128"/>
                    <a:pt x="13969" y="3059"/>
                  </a:cubicBezTo>
                  <a:cubicBezTo>
                    <a:pt x="14106" y="2991"/>
                    <a:pt x="14220" y="2899"/>
                    <a:pt x="14380" y="2831"/>
                  </a:cubicBezTo>
                  <a:cubicBezTo>
                    <a:pt x="14494" y="2762"/>
                    <a:pt x="14631" y="2694"/>
                    <a:pt x="14768" y="2603"/>
                  </a:cubicBezTo>
                  <a:cubicBezTo>
                    <a:pt x="14905" y="2511"/>
                    <a:pt x="15019" y="2420"/>
                    <a:pt x="15156" y="2306"/>
                  </a:cubicBezTo>
                  <a:cubicBezTo>
                    <a:pt x="15362" y="2146"/>
                    <a:pt x="15544" y="1941"/>
                    <a:pt x="15613" y="1667"/>
                  </a:cubicBezTo>
                  <a:cubicBezTo>
                    <a:pt x="15681" y="1393"/>
                    <a:pt x="15613" y="1119"/>
                    <a:pt x="15499" y="868"/>
                  </a:cubicBezTo>
                  <a:cubicBezTo>
                    <a:pt x="15362" y="617"/>
                    <a:pt x="15110" y="434"/>
                    <a:pt x="14859" y="320"/>
                  </a:cubicBezTo>
                  <a:cubicBezTo>
                    <a:pt x="14563" y="206"/>
                    <a:pt x="14266" y="115"/>
                    <a:pt x="13946" y="69"/>
                  </a:cubicBezTo>
                  <a:cubicBezTo>
                    <a:pt x="13695" y="23"/>
                    <a:pt x="13444" y="1"/>
                    <a:pt x="13193"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38"/>
            <p:cNvSpPr/>
            <p:nvPr/>
          </p:nvSpPr>
          <p:spPr>
            <a:xfrm>
              <a:off x="6404686" y="1211558"/>
              <a:ext cx="85634" cy="99039"/>
            </a:xfrm>
            <a:custGeom>
              <a:avLst/>
              <a:gdLst/>
              <a:ahLst/>
              <a:cxnLst/>
              <a:rect l="l" t="t" r="r" b="b"/>
              <a:pathLst>
                <a:path w="3060" h="3539" extrusionOk="0">
                  <a:moveTo>
                    <a:pt x="2922" y="0"/>
                  </a:moveTo>
                  <a:cubicBezTo>
                    <a:pt x="2900" y="0"/>
                    <a:pt x="2900" y="0"/>
                    <a:pt x="2877" y="23"/>
                  </a:cubicBezTo>
                  <a:cubicBezTo>
                    <a:pt x="2831" y="23"/>
                    <a:pt x="2786" y="46"/>
                    <a:pt x="2717" y="69"/>
                  </a:cubicBezTo>
                  <a:cubicBezTo>
                    <a:pt x="2649" y="92"/>
                    <a:pt x="2557" y="115"/>
                    <a:pt x="2489" y="160"/>
                  </a:cubicBezTo>
                  <a:cubicBezTo>
                    <a:pt x="2329" y="229"/>
                    <a:pt x="2215" y="343"/>
                    <a:pt x="2101" y="434"/>
                  </a:cubicBezTo>
                  <a:cubicBezTo>
                    <a:pt x="1964" y="571"/>
                    <a:pt x="1827" y="685"/>
                    <a:pt x="1713" y="799"/>
                  </a:cubicBezTo>
                  <a:cubicBezTo>
                    <a:pt x="1644" y="868"/>
                    <a:pt x="1576" y="913"/>
                    <a:pt x="1530" y="982"/>
                  </a:cubicBezTo>
                  <a:lnTo>
                    <a:pt x="1348" y="1210"/>
                  </a:lnTo>
                  <a:cubicBezTo>
                    <a:pt x="1279" y="1279"/>
                    <a:pt x="1233" y="1347"/>
                    <a:pt x="1188" y="1416"/>
                  </a:cubicBezTo>
                  <a:cubicBezTo>
                    <a:pt x="1119" y="1484"/>
                    <a:pt x="1074" y="1553"/>
                    <a:pt x="1028" y="1621"/>
                  </a:cubicBezTo>
                  <a:cubicBezTo>
                    <a:pt x="914" y="1735"/>
                    <a:pt x="823" y="1872"/>
                    <a:pt x="754" y="2009"/>
                  </a:cubicBezTo>
                  <a:cubicBezTo>
                    <a:pt x="640" y="2146"/>
                    <a:pt x="549" y="2306"/>
                    <a:pt x="457" y="2443"/>
                  </a:cubicBezTo>
                  <a:cubicBezTo>
                    <a:pt x="366" y="2580"/>
                    <a:pt x="275" y="2717"/>
                    <a:pt x="183" y="2876"/>
                  </a:cubicBezTo>
                  <a:cubicBezTo>
                    <a:pt x="138" y="2945"/>
                    <a:pt x="115" y="3013"/>
                    <a:pt x="92" y="3082"/>
                  </a:cubicBezTo>
                  <a:cubicBezTo>
                    <a:pt x="69" y="3128"/>
                    <a:pt x="46" y="3173"/>
                    <a:pt x="24" y="3219"/>
                  </a:cubicBezTo>
                  <a:cubicBezTo>
                    <a:pt x="24" y="3264"/>
                    <a:pt x="1" y="3333"/>
                    <a:pt x="1" y="3379"/>
                  </a:cubicBezTo>
                  <a:cubicBezTo>
                    <a:pt x="1" y="3447"/>
                    <a:pt x="69" y="3516"/>
                    <a:pt x="115" y="3538"/>
                  </a:cubicBezTo>
                  <a:cubicBezTo>
                    <a:pt x="206" y="3538"/>
                    <a:pt x="298" y="3493"/>
                    <a:pt x="320" y="3424"/>
                  </a:cubicBezTo>
                  <a:cubicBezTo>
                    <a:pt x="320" y="3401"/>
                    <a:pt x="320" y="3379"/>
                    <a:pt x="320" y="3379"/>
                  </a:cubicBezTo>
                  <a:cubicBezTo>
                    <a:pt x="434" y="3105"/>
                    <a:pt x="594" y="2854"/>
                    <a:pt x="754" y="2603"/>
                  </a:cubicBezTo>
                  <a:cubicBezTo>
                    <a:pt x="823" y="2466"/>
                    <a:pt x="914" y="2329"/>
                    <a:pt x="982" y="2192"/>
                  </a:cubicBezTo>
                  <a:cubicBezTo>
                    <a:pt x="1074" y="2078"/>
                    <a:pt x="1142" y="1941"/>
                    <a:pt x="1233" y="1826"/>
                  </a:cubicBezTo>
                  <a:cubicBezTo>
                    <a:pt x="1325" y="1712"/>
                    <a:pt x="1393" y="1598"/>
                    <a:pt x="1484" y="1484"/>
                  </a:cubicBezTo>
                  <a:cubicBezTo>
                    <a:pt x="1553" y="1393"/>
                    <a:pt x="1644" y="1279"/>
                    <a:pt x="1736" y="1165"/>
                  </a:cubicBezTo>
                  <a:cubicBezTo>
                    <a:pt x="1781" y="1119"/>
                    <a:pt x="1827" y="1073"/>
                    <a:pt x="1872" y="1005"/>
                  </a:cubicBezTo>
                  <a:cubicBezTo>
                    <a:pt x="1918" y="959"/>
                    <a:pt x="1964" y="913"/>
                    <a:pt x="2009" y="868"/>
                  </a:cubicBezTo>
                  <a:cubicBezTo>
                    <a:pt x="2124" y="754"/>
                    <a:pt x="2261" y="640"/>
                    <a:pt x="2397" y="525"/>
                  </a:cubicBezTo>
                  <a:cubicBezTo>
                    <a:pt x="2443" y="503"/>
                    <a:pt x="2489" y="457"/>
                    <a:pt x="2534" y="434"/>
                  </a:cubicBezTo>
                  <a:cubicBezTo>
                    <a:pt x="2580" y="388"/>
                    <a:pt x="2626" y="366"/>
                    <a:pt x="2671" y="343"/>
                  </a:cubicBezTo>
                  <a:cubicBezTo>
                    <a:pt x="2763" y="320"/>
                    <a:pt x="2854" y="297"/>
                    <a:pt x="2945" y="252"/>
                  </a:cubicBezTo>
                  <a:cubicBezTo>
                    <a:pt x="3014" y="252"/>
                    <a:pt x="3059" y="160"/>
                    <a:pt x="3037" y="92"/>
                  </a:cubicBezTo>
                  <a:cubicBezTo>
                    <a:pt x="3037" y="46"/>
                    <a:pt x="2968" y="0"/>
                    <a:pt x="2922"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38"/>
            <p:cNvSpPr/>
            <p:nvPr/>
          </p:nvSpPr>
          <p:spPr>
            <a:xfrm>
              <a:off x="6403427" y="1237752"/>
              <a:ext cx="53032" cy="76679"/>
            </a:xfrm>
            <a:custGeom>
              <a:avLst/>
              <a:gdLst/>
              <a:ahLst/>
              <a:cxnLst/>
              <a:rect l="l" t="t" r="r" b="b"/>
              <a:pathLst>
                <a:path w="1895" h="2740" extrusionOk="0">
                  <a:moveTo>
                    <a:pt x="1758" y="0"/>
                  </a:moveTo>
                  <a:cubicBezTo>
                    <a:pt x="1735" y="0"/>
                    <a:pt x="1712" y="0"/>
                    <a:pt x="1689" y="23"/>
                  </a:cubicBezTo>
                  <a:cubicBezTo>
                    <a:pt x="1644" y="46"/>
                    <a:pt x="1575" y="69"/>
                    <a:pt x="1529" y="92"/>
                  </a:cubicBezTo>
                  <a:cubicBezTo>
                    <a:pt x="1461" y="137"/>
                    <a:pt x="1415" y="183"/>
                    <a:pt x="1347" y="229"/>
                  </a:cubicBezTo>
                  <a:cubicBezTo>
                    <a:pt x="1233" y="320"/>
                    <a:pt x="1141" y="434"/>
                    <a:pt x="1050" y="548"/>
                  </a:cubicBezTo>
                  <a:cubicBezTo>
                    <a:pt x="959" y="639"/>
                    <a:pt x="890" y="731"/>
                    <a:pt x="822" y="845"/>
                  </a:cubicBezTo>
                  <a:cubicBezTo>
                    <a:pt x="685" y="1005"/>
                    <a:pt x="571" y="1187"/>
                    <a:pt x="434" y="1393"/>
                  </a:cubicBezTo>
                  <a:cubicBezTo>
                    <a:pt x="388" y="1461"/>
                    <a:pt x="343" y="1552"/>
                    <a:pt x="297" y="1621"/>
                  </a:cubicBezTo>
                  <a:cubicBezTo>
                    <a:pt x="251" y="1712"/>
                    <a:pt x="206" y="1804"/>
                    <a:pt x="160" y="1918"/>
                  </a:cubicBezTo>
                  <a:cubicBezTo>
                    <a:pt x="69" y="2123"/>
                    <a:pt x="0" y="2351"/>
                    <a:pt x="0" y="2580"/>
                  </a:cubicBezTo>
                  <a:cubicBezTo>
                    <a:pt x="0" y="2671"/>
                    <a:pt x="69" y="2739"/>
                    <a:pt x="160" y="2739"/>
                  </a:cubicBezTo>
                  <a:cubicBezTo>
                    <a:pt x="183" y="2739"/>
                    <a:pt x="228" y="2717"/>
                    <a:pt x="251" y="2694"/>
                  </a:cubicBezTo>
                  <a:cubicBezTo>
                    <a:pt x="274" y="2648"/>
                    <a:pt x="297" y="2625"/>
                    <a:pt x="297" y="2580"/>
                  </a:cubicBezTo>
                  <a:cubicBezTo>
                    <a:pt x="297" y="2580"/>
                    <a:pt x="297" y="2580"/>
                    <a:pt x="297" y="2557"/>
                  </a:cubicBezTo>
                  <a:cubicBezTo>
                    <a:pt x="320" y="2397"/>
                    <a:pt x="365" y="2260"/>
                    <a:pt x="411" y="2100"/>
                  </a:cubicBezTo>
                  <a:cubicBezTo>
                    <a:pt x="457" y="2032"/>
                    <a:pt x="479" y="1940"/>
                    <a:pt x="525" y="1849"/>
                  </a:cubicBezTo>
                  <a:cubicBezTo>
                    <a:pt x="571" y="1758"/>
                    <a:pt x="616" y="1667"/>
                    <a:pt x="685" y="1552"/>
                  </a:cubicBezTo>
                  <a:cubicBezTo>
                    <a:pt x="776" y="1393"/>
                    <a:pt x="890" y="1210"/>
                    <a:pt x="1004" y="1050"/>
                  </a:cubicBezTo>
                  <a:cubicBezTo>
                    <a:pt x="1141" y="845"/>
                    <a:pt x="1301" y="617"/>
                    <a:pt x="1507" y="434"/>
                  </a:cubicBezTo>
                  <a:cubicBezTo>
                    <a:pt x="1552" y="411"/>
                    <a:pt x="1598" y="388"/>
                    <a:pt x="1621" y="366"/>
                  </a:cubicBezTo>
                  <a:cubicBezTo>
                    <a:pt x="1689" y="320"/>
                    <a:pt x="1758" y="274"/>
                    <a:pt x="1826" y="251"/>
                  </a:cubicBezTo>
                  <a:cubicBezTo>
                    <a:pt x="1872" y="206"/>
                    <a:pt x="1895" y="114"/>
                    <a:pt x="1872" y="69"/>
                  </a:cubicBezTo>
                  <a:cubicBezTo>
                    <a:pt x="1826" y="23"/>
                    <a:pt x="1803" y="0"/>
                    <a:pt x="1758"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38"/>
            <p:cNvSpPr/>
            <p:nvPr/>
          </p:nvSpPr>
          <p:spPr>
            <a:xfrm>
              <a:off x="6400852" y="1234561"/>
              <a:ext cx="58796" cy="79981"/>
            </a:xfrm>
            <a:custGeom>
              <a:avLst/>
              <a:gdLst/>
              <a:ahLst/>
              <a:cxnLst/>
              <a:rect l="l" t="t" r="r" b="b"/>
              <a:pathLst>
                <a:path w="2101" h="2858" extrusionOk="0">
                  <a:moveTo>
                    <a:pt x="1918" y="0"/>
                  </a:moveTo>
                  <a:cubicBezTo>
                    <a:pt x="1873" y="0"/>
                    <a:pt x="1850" y="23"/>
                    <a:pt x="1804" y="23"/>
                  </a:cubicBezTo>
                  <a:cubicBezTo>
                    <a:pt x="1736" y="69"/>
                    <a:pt x="1690" y="91"/>
                    <a:pt x="1621" y="137"/>
                  </a:cubicBezTo>
                  <a:cubicBezTo>
                    <a:pt x="1599" y="160"/>
                    <a:pt x="1553" y="160"/>
                    <a:pt x="1530" y="183"/>
                  </a:cubicBezTo>
                  <a:cubicBezTo>
                    <a:pt x="1462" y="228"/>
                    <a:pt x="1393" y="274"/>
                    <a:pt x="1348" y="320"/>
                  </a:cubicBezTo>
                  <a:cubicBezTo>
                    <a:pt x="1188" y="434"/>
                    <a:pt x="1074" y="594"/>
                    <a:pt x="982" y="731"/>
                  </a:cubicBezTo>
                  <a:cubicBezTo>
                    <a:pt x="891" y="822"/>
                    <a:pt x="823" y="913"/>
                    <a:pt x="777" y="1027"/>
                  </a:cubicBezTo>
                  <a:cubicBezTo>
                    <a:pt x="708" y="1119"/>
                    <a:pt x="640" y="1233"/>
                    <a:pt x="571" y="1324"/>
                  </a:cubicBezTo>
                  <a:cubicBezTo>
                    <a:pt x="457" y="1552"/>
                    <a:pt x="343" y="1758"/>
                    <a:pt x="229" y="1963"/>
                  </a:cubicBezTo>
                  <a:cubicBezTo>
                    <a:pt x="183" y="2077"/>
                    <a:pt x="138" y="2169"/>
                    <a:pt x="92" y="2283"/>
                  </a:cubicBezTo>
                  <a:cubicBezTo>
                    <a:pt x="69" y="2351"/>
                    <a:pt x="47" y="2397"/>
                    <a:pt x="24" y="2465"/>
                  </a:cubicBezTo>
                  <a:cubicBezTo>
                    <a:pt x="24" y="2534"/>
                    <a:pt x="1" y="2602"/>
                    <a:pt x="1" y="2694"/>
                  </a:cubicBezTo>
                  <a:cubicBezTo>
                    <a:pt x="1" y="2762"/>
                    <a:pt x="69" y="2831"/>
                    <a:pt x="138" y="2853"/>
                  </a:cubicBezTo>
                  <a:cubicBezTo>
                    <a:pt x="150" y="2856"/>
                    <a:pt x="162" y="2858"/>
                    <a:pt x="174" y="2858"/>
                  </a:cubicBezTo>
                  <a:cubicBezTo>
                    <a:pt x="252" y="2858"/>
                    <a:pt x="323" y="2796"/>
                    <a:pt x="343" y="2716"/>
                  </a:cubicBezTo>
                  <a:cubicBezTo>
                    <a:pt x="366" y="2648"/>
                    <a:pt x="389" y="2602"/>
                    <a:pt x="412" y="2534"/>
                  </a:cubicBezTo>
                  <a:cubicBezTo>
                    <a:pt x="457" y="2397"/>
                    <a:pt x="526" y="2260"/>
                    <a:pt x="571" y="2123"/>
                  </a:cubicBezTo>
                  <a:cubicBezTo>
                    <a:pt x="640" y="1986"/>
                    <a:pt x="708" y="1872"/>
                    <a:pt x="777" y="1735"/>
                  </a:cubicBezTo>
                  <a:cubicBezTo>
                    <a:pt x="914" y="1461"/>
                    <a:pt x="1074" y="1210"/>
                    <a:pt x="1256" y="959"/>
                  </a:cubicBezTo>
                  <a:cubicBezTo>
                    <a:pt x="1279" y="913"/>
                    <a:pt x="1302" y="890"/>
                    <a:pt x="1348" y="845"/>
                  </a:cubicBezTo>
                  <a:cubicBezTo>
                    <a:pt x="1439" y="731"/>
                    <a:pt x="1530" y="639"/>
                    <a:pt x="1621" y="548"/>
                  </a:cubicBezTo>
                  <a:cubicBezTo>
                    <a:pt x="1736" y="480"/>
                    <a:pt x="1873" y="411"/>
                    <a:pt x="2009" y="343"/>
                  </a:cubicBezTo>
                  <a:cubicBezTo>
                    <a:pt x="2101" y="297"/>
                    <a:pt x="2101" y="183"/>
                    <a:pt x="2055" y="91"/>
                  </a:cubicBezTo>
                  <a:cubicBezTo>
                    <a:pt x="2032" y="46"/>
                    <a:pt x="1964" y="0"/>
                    <a:pt x="1918"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38"/>
            <p:cNvSpPr/>
            <p:nvPr/>
          </p:nvSpPr>
          <p:spPr>
            <a:xfrm>
              <a:off x="6403427" y="1242229"/>
              <a:ext cx="48554" cy="69795"/>
            </a:xfrm>
            <a:custGeom>
              <a:avLst/>
              <a:gdLst/>
              <a:ahLst/>
              <a:cxnLst/>
              <a:rect l="l" t="t" r="r" b="b"/>
              <a:pathLst>
                <a:path w="1735" h="2494" extrusionOk="0">
                  <a:moveTo>
                    <a:pt x="1575" y="0"/>
                  </a:moveTo>
                  <a:cubicBezTo>
                    <a:pt x="1529" y="0"/>
                    <a:pt x="1507" y="0"/>
                    <a:pt x="1484" y="23"/>
                  </a:cubicBezTo>
                  <a:cubicBezTo>
                    <a:pt x="1347" y="137"/>
                    <a:pt x="1187" y="251"/>
                    <a:pt x="1050" y="388"/>
                  </a:cubicBezTo>
                  <a:cubicBezTo>
                    <a:pt x="913" y="525"/>
                    <a:pt x="799" y="730"/>
                    <a:pt x="685" y="890"/>
                  </a:cubicBezTo>
                  <a:cubicBezTo>
                    <a:pt x="594" y="1050"/>
                    <a:pt x="502" y="1187"/>
                    <a:pt x="411" y="1347"/>
                  </a:cubicBezTo>
                  <a:cubicBezTo>
                    <a:pt x="320" y="1484"/>
                    <a:pt x="251" y="1644"/>
                    <a:pt x="183" y="1803"/>
                  </a:cubicBezTo>
                  <a:cubicBezTo>
                    <a:pt x="137" y="1872"/>
                    <a:pt x="114" y="1940"/>
                    <a:pt x="91" y="2009"/>
                  </a:cubicBezTo>
                  <a:cubicBezTo>
                    <a:pt x="46" y="2100"/>
                    <a:pt x="23" y="2191"/>
                    <a:pt x="0" y="2305"/>
                  </a:cubicBezTo>
                  <a:cubicBezTo>
                    <a:pt x="0" y="2351"/>
                    <a:pt x="0" y="2374"/>
                    <a:pt x="23" y="2420"/>
                  </a:cubicBezTo>
                  <a:cubicBezTo>
                    <a:pt x="46" y="2465"/>
                    <a:pt x="91" y="2488"/>
                    <a:pt x="137" y="2488"/>
                  </a:cubicBezTo>
                  <a:cubicBezTo>
                    <a:pt x="149" y="2492"/>
                    <a:pt x="161" y="2494"/>
                    <a:pt x="174" y="2494"/>
                  </a:cubicBezTo>
                  <a:cubicBezTo>
                    <a:pt x="235" y="2494"/>
                    <a:pt x="301" y="2450"/>
                    <a:pt x="320" y="2374"/>
                  </a:cubicBezTo>
                  <a:cubicBezTo>
                    <a:pt x="343" y="2305"/>
                    <a:pt x="365" y="2237"/>
                    <a:pt x="388" y="2168"/>
                  </a:cubicBezTo>
                  <a:cubicBezTo>
                    <a:pt x="411" y="2100"/>
                    <a:pt x="457" y="2009"/>
                    <a:pt x="479" y="1940"/>
                  </a:cubicBezTo>
                  <a:cubicBezTo>
                    <a:pt x="548" y="1826"/>
                    <a:pt x="594" y="1735"/>
                    <a:pt x="639" y="1621"/>
                  </a:cubicBezTo>
                  <a:cubicBezTo>
                    <a:pt x="799" y="1370"/>
                    <a:pt x="936" y="1096"/>
                    <a:pt x="1119" y="845"/>
                  </a:cubicBezTo>
                  <a:cubicBezTo>
                    <a:pt x="1210" y="708"/>
                    <a:pt x="1324" y="571"/>
                    <a:pt x="1461" y="457"/>
                  </a:cubicBezTo>
                  <a:cubicBezTo>
                    <a:pt x="1529" y="411"/>
                    <a:pt x="1598" y="365"/>
                    <a:pt x="1666" y="297"/>
                  </a:cubicBezTo>
                  <a:cubicBezTo>
                    <a:pt x="1689" y="274"/>
                    <a:pt x="1712" y="251"/>
                    <a:pt x="1735" y="206"/>
                  </a:cubicBezTo>
                  <a:cubicBezTo>
                    <a:pt x="1735" y="160"/>
                    <a:pt x="1735" y="114"/>
                    <a:pt x="1712" y="69"/>
                  </a:cubicBezTo>
                  <a:cubicBezTo>
                    <a:pt x="1689" y="23"/>
                    <a:pt x="1621" y="0"/>
                    <a:pt x="1575"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38"/>
            <p:cNvSpPr/>
            <p:nvPr/>
          </p:nvSpPr>
          <p:spPr>
            <a:xfrm>
              <a:off x="6402783" y="1215392"/>
              <a:ext cx="79869" cy="93134"/>
            </a:xfrm>
            <a:custGeom>
              <a:avLst/>
              <a:gdLst/>
              <a:ahLst/>
              <a:cxnLst/>
              <a:rect l="l" t="t" r="r" b="b"/>
              <a:pathLst>
                <a:path w="2854" h="3328" extrusionOk="0">
                  <a:moveTo>
                    <a:pt x="2671" y="0"/>
                  </a:moveTo>
                  <a:cubicBezTo>
                    <a:pt x="2625" y="0"/>
                    <a:pt x="2602" y="0"/>
                    <a:pt x="2580" y="23"/>
                  </a:cubicBezTo>
                  <a:cubicBezTo>
                    <a:pt x="2488" y="46"/>
                    <a:pt x="2420" y="92"/>
                    <a:pt x="2351" y="115"/>
                  </a:cubicBezTo>
                  <a:cubicBezTo>
                    <a:pt x="2260" y="160"/>
                    <a:pt x="2169" y="229"/>
                    <a:pt x="2100" y="274"/>
                  </a:cubicBezTo>
                  <a:cubicBezTo>
                    <a:pt x="2009" y="343"/>
                    <a:pt x="1918" y="411"/>
                    <a:pt x="1826" y="480"/>
                  </a:cubicBezTo>
                  <a:cubicBezTo>
                    <a:pt x="1712" y="571"/>
                    <a:pt x="1598" y="685"/>
                    <a:pt x="1507" y="776"/>
                  </a:cubicBezTo>
                  <a:cubicBezTo>
                    <a:pt x="1461" y="822"/>
                    <a:pt x="1416" y="868"/>
                    <a:pt x="1370" y="913"/>
                  </a:cubicBezTo>
                  <a:cubicBezTo>
                    <a:pt x="1324" y="959"/>
                    <a:pt x="1279" y="1028"/>
                    <a:pt x="1233" y="1073"/>
                  </a:cubicBezTo>
                  <a:cubicBezTo>
                    <a:pt x="1119" y="1210"/>
                    <a:pt x="1005" y="1347"/>
                    <a:pt x="913" y="1484"/>
                  </a:cubicBezTo>
                  <a:cubicBezTo>
                    <a:pt x="731" y="1712"/>
                    <a:pt x="571" y="1963"/>
                    <a:pt x="434" y="2237"/>
                  </a:cubicBezTo>
                  <a:cubicBezTo>
                    <a:pt x="343" y="2374"/>
                    <a:pt x="274" y="2488"/>
                    <a:pt x="229" y="2625"/>
                  </a:cubicBezTo>
                  <a:cubicBezTo>
                    <a:pt x="160" y="2785"/>
                    <a:pt x="92" y="2945"/>
                    <a:pt x="23" y="3105"/>
                  </a:cubicBezTo>
                  <a:cubicBezTo>
                    <a:pt x="0" y="3173"/>
                    <a:pt x="46" y="3264"/>
                    <a:pt x="114" y="3310"/>
                  </a:cubicBezTo>
                  <a:cubicBezTo>
                    <a:pt x="139" y="3322"/>
                    <a:pt x="165" y="3328"/>
                    <a:pt x="191" y="3328"/>
                  </a:cubicBezTo>
                  <a:cubicBezTo>
                    <a:pt x="262" y="3328"/>
                    <a:pt x="332" y="3286"/>
                    <a:pt x="366" y="3219"/>
                  </a:cubicBezTo>
                  <a:cubicBezTo>
                    <a:pt x="480" y="2968"/>
                    <a:pt x="594" y="2717"/>
                    <a:pt x="731" y="2488"/>
                  </a:cubicBezTo>
                  <a:cubicBezTo>
                    <a:pt x="845" y="2237"/>
                    <a:pt x="1005" y="2009"/>
                    <a:pt x="1142" y="1781"/>
                  </a:cubicBezTo>
                  <a:lnTo>
                    <a:pt x="1142" y="1781"/>
                  </a:lnTo>
                  <a:cubicBezTo>
                    <a:pt x="1142" y="1804"/>
                    <a:pt x="1119" y="1804"/>
                    <a:pt x="1119" y="1826"/>
                  </a:cubicBezTo>
                  <a:cubicBezTo>
                    <a:pt x="1187" y="1735"/>
                    <a:pt x="1256" y="1621"/>
                    <a:pt x="1347" y="1530"/>
                  </a:cubicBezTo>
                  <a:cubicBezTo>
                    <a:pt x="1393" y="1461"/>
                    <a:pt x="1438" y="1393"/>
                    <a:pt x="1507" y="1324"/>
                  </a:cubicBezTo>
                  <a:cubicBezTo>
                    <a:pt x="1552" y="1256"/>
                    <a:pt x="1598" y="1210"/>
                    <a:pt x="1644" y="1165"/>
                  </a:cubicBezTo>
                  <a:cubicBezTo>
                    <a:pt x="1798" y="967"/>
                    <a:pt x="1994" y="811"/>
                    <a:pt x="2192" y="657"/>
                  </a:cubicBezTo>
                  <a:lnTo>
                    <a:pt x="2192" y="657"/>
                  </a:lnTo>
                  <a:cubicBezTo>
                    <a:pt x="2192" y="659"/>
                    <a:pt x="2192" y="661"/>
                    <a:pt x="2192" y="662"/>
                  </a:cubicBezTo>
                  <a:cubicBezTo>
                    <a:pt x="2283" y="571"/>
                    <a:pt x="2374" y="503"/>
                    <a:pt x="2488" y="457"/>
                  </a:cubicBezTo>
                  <a:cubicBezTo>
                    <a:pt x="2580" y="411"/>
                    <a:pt x="2671" y="366"/>
                    <a:pt x="2762" y="320"/>
                  </a:cubicBezTo>
                  <a:cubicBezTo>
                    <a:pt x="2808" y="297"/>
                    <a:pt x="2831" y="251"/>
                    <a:pt x="2831" y="206"/>
                  </a:cubicBezTo>
                  <a:cubicBezTo>
                    <a:pt x="2854" y="160"/>
                    <a:pt x="2831" y="115"/>
                    <a:pt x="2808" y="69"/>
                  </a:cubicBezTo>
                  <a:cubicBezTo>
                    <a:pt x="2785" y="46"/>
                    <a:pt x="2739" y="0"/>
                    <a:pt x="2694"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38"/>
            <p:cNvSpPr/>
            <p:nvPr/>
          </p:nvSpPr>
          <p:spPr>
            <a:xfrm>
              <a:off x="6400852" y="1214104"/>
              <a:ext cx="79254" cy="106063"/>
            </a:xfrm>
            <a:custGeom>
              <a:avLst/>
              <a:gdLst/>
              <a:ahLst/>
              <a:cxnLst/>
              <a:rect l="l" t="t" r="r" b="b"/>
              <a:pathLst>
                <a:path w="2832" h="3790" extrusionOk="0">
                  <a:moveTo>
                    <a:pt x="2649" y="1"/>
                  </a:moveTo>
                  <a:cubicBezTo>
                    <a:pt x="2626" y="1"/>
                    <a:pt x="2603" y="1"/>
                    <a:pt x="2580" y="24"/>
                  </a:cubicBezTo>
                  <a:cubicBezTo>
                    <a:pt x="2420" y="115"/>
                    <a:pt x="2261" y="229"/>
                    <a:pt x="2101" y="343"/>
                  </a:cubicBezTo>
                  <a:cubicBezTo>
                    <a:pt x="2032" y="389"/>
                    <a:pt x="1964" y="457"/>
                    <a:pt x="1918" y="503"/>
                  </a:cubicBezTo>
                  <a:cubicBezTo>
                    <a:pt x="1850" y="571"/>
                    <a:pt x="1781" y="640"/>
                    <a:pt x="1713" y="708"/>
                  </a:cubicBezTo>
                  <a:cubicBezTo>
                    <a:pt x="1667" y="731"/>
                    <a:pt x="1644" y="754"/>
                    <a:pt x="1621" y="777"/>
                  </a:cubicBezTo>
                  <a:cubicBezTo>
                    <a:pt x="1599" y="822"/>
                    <a:pt x="1553" y="868"/>
                    <a:pt x="1507" y="914"/>
                  </a:cubicBezTo>
                  <a:cubicBezTo>
                    <a:pt x="1439" y="982"/>
                    <a:pt x="1393" y="1051"/>
                    <a:pt x="1325" y="1119"/>
                  </a:cubicBezTo>
                  <a:cubicBezTo>
                    <a:pt x="1211" y="1279"/>
                    <a:pt x="1119" y="1416"/>
                    <a:pt x="1005" y="1576"/>
                  </a:cubicBezTo>
                  <a:cubicBezTo>
                    <a:pt x="914" y="1713"/>
                    <a:pt x="823" y="1850"/>
                    <a:pt x="731" y="2009"/>
                  </a:cubicBezTo>
                  <a:cubicBezTo>
                    <a:pt x="640" y="2146"/>
                    <a:pt x="549" y="2306"/>
                    <a:pt x="457" y="2443"/>
                  </a:cubicBezTo>
                  <a:cubicBezTo>
                    <a:pt x="389" y="2603"/>
                    <a:pt x="298" y="2740"/>
                    <a:pt x="229" y="2900"/>
                  </a:cubicBezTo>
                  <a:cubicBezTo>
                    <a:pt x="206" y="2968"/>
                    <a:pt x="161" y="3059"/>
                    <a:pt x="138" y="3128"/>
                  </a:cubicBezTo>
                  <a:cubicBezTo>
                    <a:pt x="92" y="3219"/>
                    <a:pt x="69" y="3288"/>
                    <a:pt x="47" y="3379"/>
                  </a:cubicBezTo>
                  <a:cubicBezTo>
                    <a:pt x="47" y="3447"/>
                    <a:pt x="24" y="3516"/>
                    <a:pt x="1" y="3607"/>
                  </a:cubicBezTo>
                  <a:cubicBezTo>
                    <a:pt x="1" y="3676"/>
                    <a:pt x="47" y="3767"/>
                    <a:pt x="115" y="3790"/>
                  </a:cubicBezTo>
                  <a:cubicBezTo>
                    <a:pt x="206" y="3790"/>
                    <a:pt x="275" y="3744"/>
                    <a:pt x="298" y="3676"/>
                  </a:cubicBezTo>
                  <a:cubicBezTo>
                    <a:pt x="320" y="3539"/>
                    <a:pt x="366" y="3425"/>
                    <a:pt x="412" y="3310"/>
                  </a:cubicBezTo>
                  <a:cubicBezTo>
                    <a:pt x="549" y="2991"/>
                    <a:pt x="708" y="2717"/>
                    <a:pt x="868" y="2420"/>
                  </a:cubicBezTo>
                  <a:cubicBezTo>
                    <a:pt x="960" y="2283"/>
                    <a:pt x="1028" y="2124"/>
                    <a:pt x="1119" y="1987"/>
                  </a:cubicBezTo>
                  <a:cubicBezTo>
                    <a:pt x="1211" y="1827"/>
                    <a:pt x="1302" y="1690"/>
                    <a:pt x="1393" y="1553"/>
                  </a:cubicBezTo>
                  <a:cubicBezTo>
                    <a:pt x="1462" y="1462"/>
                    <a:pt x="1507" y="1393"/>
                    <a:pt x="1576" y="1325"/>
                  </a:cubicBezTo>
                  <a:cubicBezTo>
                    <a:pt x="1621" y="1256"/>
                    <a:pt x="1667" y="1211"/>
                    <a:pt x="1713" y="1142"/>
                  </a:cubicBezTo>
                  <a:cubicBezTo>
                    <a:pt x="1758" y="1096"/>
                    <a:pt x="1781" y="1051"/>
                    <a:pt x="1827" y="1028"/>
                  </a:cubicBezTo>
                  <a:cubicBezTo>
                    <a:pt x="1850" y="982"/>
                    <a:pt x="1895" y="937"/>
                    <a:pt x="1941" y="914"/>
                  </a:cubicBezTo>
                  <a:cubicBezTo>
                    <a:pt x="1987" y="868"/>
                    <a:pt x="2032" y="822"/>
                    <a:pt x="2078" y="777"/>
                  </a:cubicBezTo>
                  <a:cubicBezTo>
                    <a:pt x="2146" y="686"/>
                    <a:pt x="2215" y="640"/>
                    <a:pt x="2306" y="571"/>
                  </a:cubicBezTo>
                  <a:cubicBezTo>
                    <a:pt x="2352" y="526"/>
                    <a:pt x="2420" y="480"/>
                    <a:pt x="2489" y="434"/>
                  </a:cubicBezTo>
                  <a:cubicBezTo>
                    <a:pt x="2512" y="412"/>
                    <a:pt x="2557" y="389"/>
                    <a:pt x="2603" y="366"/>
                  </a:cubicBezTo>
                  <a:cubicBezTo>
                    <a:pt x="2649" y="320"/>
                    <a:pt x="2694" y="297"/>
                    <a:pt x="2740" y="275"/>
                  </a:cubicBezTo>
                  <a:cubicBezTo>
                    <a:pt x="2808" y="229"/>
                    <a:pt x="2831" y="138"/>
                    <a:pt x="2786" y="69"/>
                  </a:cubicBezTo>
                  <a:cubicBezTo>
                    <a:pt x="2763" y="24"/>
                    <a:pt x="2717" y="1"/>
                    <a:pt x="264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38"/>
            <p:cNvSpPr/>
            <p:nvPr/>
          </p:nvSpPr>
          <p:spPr>
            <a:xfrm>
              <a:off x="7348788" y="1151502"/>
              <a:ext cx="638170" cy="1485808"/>
            </a:xfrm>
            <a:custGeom>
              <a:avLst/>
              <a:gdLst/>
              <a:ahLst/>
              <a:cxnLst/>
              <a:rect l="l" t="t" r="r" b="b"/>
              <a:pathLst>
                <a:path w="22804" h="53093" extrusionOk="0">
                  <a:moveTo>
                    <a:pt x="16983" y="4977"/>
                  </a:moveTo>
                  <a:lnTo>
                    <a:pt x="16983" y="4977"/>
                  </a:lnTo>
                  <a:cubicBezTo>
                    <a:pt x="16990" y="4987"/>
                    <a:pt x="16997" y="4997"/>
                    <a:pt x="17005" y="5007"/>
                  </a:cubicBezTo>
                  <a:lnTo>
                    <a:pt x="17005" y="5007"/>
                  </a:lnTo>
                  <a:cubicBezTo>
                    <a:pt x="17003" y="4997"/>
                    <a:pt x="16998" y="4993"/>
                    <a:pt x="16983" y="4977"/>
                  </a:cubicBezTo>
                  <a:close/>
                  <a:moveTo>
                    <a:pt x="17005" y="5007"/>
                  </a:moveTo>
                  <a:cubicBezTo>
                    <a:pt x="17005" y="5010"/>
                    <a:pt x="17005" y="5015"/>
                    <a:pt x="17005" y="5022"/>
                  </a:cubicBezTo>
                  <a:lnTo>
                    <a:pt x="17005" y="5022"/>
                  </a:lnTo>
                  <a:cubicBezTo>
                    <a:pt x="17005" y="5017"/>
                    <a:pt x="17005" y="5012"/>
                    <a:pt x="17005" y="5007"/>
                  </a:cubicBezTo>
                  <a:lnTo>
                    <a:pt x="17005" y="5007"/>
                  </a:lnTo>
                  <a:cubicBezTo>
                    <a:pt x="17005" y="5007"/>
                    <a:pt x="17005" y="5007"/>
                    <a:pt x="17005" y="5007"/>
                  </a:cubicBezTo>
                  <a:close/>
                  <a:moveTo>
                    <a:pt x="19365" y="27513"/>
                  </a:moveTo>
                  <a:cubicBezTo>
                    <a:pt x="19507" y="27513"/>
                    <a:pt x="19648" y="27519"/>
                    <a:pt x="19790" y="27528"/>
                  </a:cubicBezTo>
                  <a:cubicBezTo>
                    <a:pt x="20018" y="27574"/>
                    <a:pt x="20269" y="27642"/>
                    <a:pt x="20498" y="27734"/>
                  </a:cubicBezTo>
                  <a:cubicBezTo>
                    <a:pt x="20680" y="27802"/>
                    <a:pt x="20840" y="27916"/>
                    <a:pt x="21000" y="28030"/>
                  </a:cubicBezTo>
                  <a:cubicBezTo>
                    <a:pt x="21160" y="28167"/>
                    <a:pt x="21319" y="28304"/>
                    <a:pt x="21456" y="28464"/>
                  </a:cubicBezTo>
                  <a:cubicBezTo>
                    <a:pt x="21571" y="28647"/>
                    <a:pt x="21685" y="28829"/>
                    <a:pt x="21776" y="29012"/>
                  </a:cubicBezTo>
                  <a:cubicBezTo>
                    <a:pt x="21844" y="29194"/>
                    <a:pt x="21890" y="29377"/>
                    <a:pt x="21913" y="29560"/>
                  </a:cubicBezTo>
                  <a:cubicBezTo>
                    <a:pt x="21936" y="29742"/>
                    <a:pt x="21936" y="29925"/>
                    <a:pt x="21913" y="30107"/>
                  </a:cubicBezTo>
                  <a:cubicBezTo>
                    <a:pt x="21890" y="30313"/>
                    <a:pt x="21844" y="30518"/>
                    <a:pt x="21753" y="30701"/>
                  </a:cubicBezTo>
                  <a:cubicBezTo>
                    <a:pt x="21639" y="30952"/>
                    <a:pt x="21525" y="31157"/>
                    <a:pt x="21365" y="31363"/>
                  </a:cubicBezTo>
                  <a:cubicBezTo>
                    <a:pt x="21160" y="31614"/>
                    <a:pt x="20954" y="31819"/>
                    <a:pt x="20726" y="32025"/>
                  </a:cubicBezTo>
                  <a:cubicBezTo>
                    <a:pt x="20452" y="32207"/>
                    <a:pt x="20155" y="32390"/>
                    <a:pt x="19859" y="32527"/>
                  </a:cubicBezTo>
                  <a:cubicBezTo>
                    <a:pt x="19562" y="32641"/>
                    <a:pt x="19265" y="32732"/>
                    <a:pt x="18946" y="32778"/>
                  </a:cubicBezTo>
                  <a:cubicBezTo>
                    <a:pt x="18786" y="32801"/>
                    <a:pt x="18649" y="32801"/>
                    <a:pt x="18489" y="32801"/>
                  </a:cubicBezTo>
                  <a:cubicBezTo>
                    <a:pt x="18307" y="32801"/>
                    <a:pt x="18147" y="32801"/>
                    <a:pt x="17964" y="32778"/>
                  </a:cubicBezTo>
                  <a:cubicBezTo>
                    <a:pt x="17690" y="32732"/>
                    <a:pt x="17439" y="32664"/>
                    <a:pt x="17188" y="32573"/>
                  </a:cubicBezTo>
                  <a:cubicBezTo>
                    <a:pt x="17005" y="32504"/>
                    <a:pt x="16869" y="32413"/>
                    <a:pt x="16709" y="32299"/>
                  </a:cubicBezTo>
                  <a:cubicBezTo>
                    <a:pt x="16572" y="32185"/>
                    <a:pt x="16458" y="32070"/>
                    <a:pt x="16366" y="31933"/>
                  </a:cubicBezTo>
                  <a:cubicBezTo>
                    <a:pt x="16229" y="31774"/>
                    <a:pt x="16138" y="31591"/>
                    <a:pt x="16047" y="31408"/>
                  </a:cubicBezTo>
                  <a:cubicBezTo>
                    <a:pt x="15933" y="31112"/>
                    <a:pt x="15864" y="30815"/>
                    <a:pt x="15819" y="30495"/>
                  </a:cubicBezTo>
                  <a:cubicBezTo>
                    <a:pt x="15750" y="29970"/>
                    <a:pt x="15750" y="29423"/>
                    <a:pt x="15796" y="28898"/>
                  </a:cubicBezTo>
                  <a:cubicBezTo>
                    <a:pt x="15864" y="28829"/>
                    <a:pt x="15933" y="28784"/>
                    <a:pt x="16001" y="28715"/>
                  </a:cubicBezTo>
                  <a:cubicBezTo>
                    <a:pt x="16435" y="28396"/>
                    <a:pt x="16891" y="28144"/>
                    <a:pt x="17371" y="27939"/>
                  </a:cubicBezTo>
                  <a:cubicBezTo>
                    <a:pt x="17827" y="27756"/>
                    <a:pt x="18284" y="27619"/>
                    <a:pt x="18763" y="27551"/>
                  </a:cubicBezTo>
                  <a:cubicBezTo>
                    <a:pt x="18964" y="27524"/>
                    <a:pt x="19164" y="27513"/>
                    <a:pt x="19365" y="27513"/>
                  </a:cubicBezTo>
                  <a:close/>
                  <a:moveTo>
                    <a:pt x="4132" y="44533"/>
                  </a:moveTo>
                  <a:cubicBezTo>
                    <a:pt x="4246" y="44556"/>
                    <a:pt x="4360" y="44601"/>
                    <a:pt x="4474" y="44647"/>
                  </a:cubicBezTo>
                  <a:cubicBezTo>
                    <a:pt x="4611" y="44693"/>
                    <a:pt x="4748" y="44784"/>
                    <a:pt x="4862" y="44875"/>
                  </a:cubicBezTo>
                  <a:cubicBezTo>
                    <a:pt x="4999" y="44989"/>
                    <a:pt x="5136" y="45126"/>
                    <a:pt x="5250" y="45263"/>
                  </a:cubicBezTo>
                  <a:cubicBezTo>
                    <a:pt x="5387" y="45446"/>
                    <a:pt x="5502" y="45629"/>
                    <a:pt x="5593" y="45834"/>
                  </a:cubicBezTo>
                  <a:cubicBezTo>
                    <a:pt x="5684" y="46062"/>
                    <a:pt x="5753" y="46313"/>
                    <a:pt x="5775" y="46564"/>
                  </a:cubicBezTo>
                  <a:cubicBezTo>
                    <a:pt x="5821" y="46884"/>
                    <a:pt x="5821" y="47204"/>
                    <a:pt x="5775" y="47500"/>
                  </a:cubicBezTo>
                  <a:cubicBezTo>
                    <a:pt x="5707" y="47934"/>
                    <a:pt x="5593" y="48322"/>
                    <a:pt x="5433" y="48710"/>
                  </a:cubicBezTo>
                  <a:cubicBezTo>
                    <a:pt x="5273" y="49075"/>
                    <a:pt x="5068" y="49440"/>
                    <a:pt x="4817" y="49760"/>
                  </a:cubicBezTo>
                  <a:cubicBezTo>
                    <a:pt x="4748" y="49851"/>
                    <a:pt x="4703" y="49920"/>
                    <a:pt x="4634" y="49988"/>
                  </a:cubicBezTo>
                  <a:cubicBezTo>
                    <a:pt x="4566" y="49943"/>
                    <a:pt x="4497" y="49897"/>
                    <a:pt x="4429" y="49851"/>
                  </a:cubicBezTo>
                  <a:cubicBezTo>
                    <a:pt x="4109" y="49600"/>
                    <a:pt x="3812" y="49303"/>
                    <a:pt x="3561" y="48984"/>
                  </a:cubicBezTo>
                  <a:cubicBezTo>
                    <a:pt x="3333" y="48687"/>
                    <a:pt x="3151" y="48368"/>
                    <a:pt x="2991" y="48048"/>
                  </a:cubicBezTo>
                  <a:cubicBezTo>
                    <a:pt x="2877" y="47729"/>
                    <a:pt x="2785" y="47409"/>
                    <a:pt x="2740" y="47089"/>
                  </a:cubicBezTo>
                  <a:cubicBezTo>
                    <a:pt x="2694" y="46770"/>
                    <a:pt x="2717" y="46450"/>
                    <a:pt x="2740" y="46131"/>
                  </a:cubicBezTo>
                  <a:cubicBezTo>
                    <a:pt x="2785" y="45857"/>
                    <a:pt x="2854" y="45606"/>
                    <a:pt x="2945" y="45355"/>
                  </a:cubicBezTo>
                  <a:cubicBezTo>
                    <a:pt x="3014" y="45218"/>
                    <a:pt x="3082" y="45081"/>
                    <a:pt x="3173" y="44944"/>
                  </a:cubicBezTo>
                  <a:cubicBezTo>
                    <a:pt x="3242" y="44875"/>
                    <a:pt x="3310" y="44807"/>
                    <a:pt x="3379" y="44738"/>
                  </a:cubicBezTo>
                  <a:cubicBezTo>
                    <a:pt x="3447" y="44693"/>
                    <a:pt x="3539" y="44647"/>
                    <a:pt x="3607" y="44601"/>
                  </a:cubicBezTo>
                  <a:cubicBezTo>
                    <a:pt x="3675" y="44579"/>
                    <a:pt x="3767" y="44556"/>
                    <a:pt x="3835" y="44533"/>
                  </a:cubicBezTo>
                  <a:close/>
                  <a:moveTo>
                    <a:pt x="8811" y="50468"/>
                  </a:moveTo>
                  <a:lnTo>
                    <a:pt x="8811" y="50468"/>
                  </a:lnTo>
                  <a:cubicBezTo>
                    <a:pt x="8805" y="50470"/>
                    <a:pt x="8799" y="50473"/>
                    <a:pt x="8793" y="50475"/>
                  </a:cubicBezTo>
                  <a:lnTo>
                    <a:pt x="8793" y="50475"/>
                  </a:lnTo>
                  <a:cubicBezTo>
                    <a:pt x="8800" y="50468"/>
                    <a:pt x="8811" y="50468"/>
                    <a:pt x="8811" y="50468"/>
                  </a:cubicBezTo>
                  <a:close/>
                  <a:moveTo>
                    <a:pt x="7693" y="1"/>
                  </a:moveTo>
                  <a:cubicBezTo>
                    <a:pt x="6848" y="24"/>
                    <a:pt x="6004" y="138"/>
                    <a:pt x="5205" y="366"/>
                  </a:cubicBezTo>
                  <a:cubicBezTo>
                    <a:pt x="4817" y="480"/>
                    <a:pt x="4429" y="640"/>
                    <a:pt x="4064" y="823"/>
                  </a:cubicBezTo>
                  <a:cubicBezTo>
                    <a:pt x="3881" y="914"/>
                    <a:pt x="3721" y="1005"/>
                    <a:pt x="3561" y="1097"/>
                  </a:cubicBezTo>
                  <a:cubicBezTo>
                    <a:pt x="3584" y="1119"/>
                    <a:pt x="3607" y="1142"/>
                    <a:pt x="3653" y="1165"/>
                  </a:cubicBezTo>
                  <a:cubicBezTo>
                    <a:pt x="3767" y="1302"/>
                    <a:pt x="3904" y="1439"/>
                    <a:pt x="3995" y="1576"/>
                  </a:cubicBezTo>
                  <a:cubicBezTo>
                    <a:pt x="4041" y="1621"/>
                    <a:pt x="4064" y="1690"/>
                    <a:pt x="4109" y="1736"/>
                  </a:cubicBezTo>
                  <a:cubicBezTo>
                    <a:pt x="4337" y="1599"/>
                    <a:pt x="4566" y="1485"/>
                    <a:pt x="4817" y="1370"/>
                  </a:cubicBezTo>
                  <a:lnTo>
                    <a:pt x="4840" y="1370"/>
                  </a:lnTo>
                  <a:cubicBezTo>
                    <a:pt x="5410" y="1142"/>
                    <a:pt x="6004" y="982"/>
                    <a:pt x="6597" y="891"/>
                  </a:cubicBezTo>
                  <a:lnTo>
                    <a:pt x="6620" y="891"/>
                  </a:lnTo>
                  <a:cubicBezTo>
                    <a:pt x="6992" y="853"/>
                    <a:pt x="7367" y="835"/>
                    <a:pt x="7742" y="835"/>
                  </a:cubicBezTo>
                  <a:cubicBezTo>
                    <a:pt x="8264" y="835"/>
                    <a:pt x="8785" y="870"/>
                    <a:pt x="9291" y="937"/>
                  </a:cubicBezTo>
                  <a:cubicBezTo>
                    <a:pt x="10432" y="1097"/>
                    <a:pt x="11550" y="1416"/>
                    <a:pt x="12623" y="1850"/>
                  </a:cubicBezTo>
                  <a:cubicBezTo>
                    <a:pt x="13627" y="2283"/>
                    <a:pt x="14586" y="2808"/>
                    <a:pt x="15453" y="3470"/>
                  </a:cubicBezTo>
                  <a:cubicBezTo>
                    <a:pt x="16001" y="3904"/>
                    <a:pt x="16526" y="4406"/>
                    <a:pt x="16983" y="4954"/>
                  </a:cubicBezTo>
                  <a:cubicBezTo>
                    <a:pt x="16961" y="4954"/>
                    <a:pt x="16960" y="4954"/>
                    <a:pt x="16960" y="4935"/>
                  </a:cubicBezTo>
                  <a:lnTo>
                    <a:pt x="16960" y="4935"/>
                  </a:lnTo>
                  <a:cubicBezTo>
                    <a:pt x="16960" y="4954"/>
                    <a:pt x="16961" y="4955"/>
                    <a:pt x="16983" y="4977"/>
                  </a:cubicBezTo>
                  <a:cubicBezTo>
                    <a:pt x="17000" y="4977"/>
                    <a:pt x="17004" y="4990"/>
                    <a:pt x="17005" y="5007"/>
                  </a:cubicBezTo>
                  <a:lnTo>
                    <a:pt x="17005" y="5007"/>
                  </a:lnTo>
                  <a:cubicBezTo>
                    <a:pt x="17473" y="5639"/>
                    <a:pt x="17832" y="6358"/>
                    <a:pt x="18147" y="7100"/>
                  </a:cubicBezTo>
                  <a:cubicBezTo>
                    <a:pt x="18558" y="8104"/>
                    <a:pt x="18854" y="9131"/>
                    <a:pt x="19014" y="10227"/>
                  </a:cubicBezTo>
                  <a:cubicBezTo>
                    <a:pt x="19197" y="11665"/>
                    <a:pt x="19151" y="13125"/>
                    <a:pt x="18968" y="14586"/>
                  </a:cubicBezTo>
                  <a:cubicBezTo>
                    <a:pt x="18558" y="17622"/>
                    <a:pt x="17530" y="20566"/>
                    <a:pt x="16458" y="23442"/>
                  </a:cubicBezTo>
                  <a:cubicBezTo>
                    <a:pt x="16115" y="24378"/>
                    <a:pt x="15750" y="25337"/>
                    <a:pt x="15476" y="26318"/>
                  </a:cubicBezTo>
                  <a:cubicBezTo>
                    <a:pt x="15271" y="27026"/>
                    <a:pt x="15111" y="27756"/>
                    <a:pt x="15020" y="28487"/>
                  </a:cubicBezTo>
                  <a:lnTo>
                    <a:pt x="14951" y="28532"/>
                  </a:lnTo>
                  <a:cubicBezTo>
                    <a:pt x="14495" y="28966"/>
                    <a:pt x="14084" y="29445"/>
                    <a:pt x="13719" y="29970"/>
                  </a:cubicBezTo>
                  <a:cubicBezTo>
                    <a:pt x="13353" y="30473"/>
                    <a:pt x="13034" y="31043"/>
                    <a:pt x="12760" y="31614"/>
                  </a:cubicBezTo>
                  <a:cubicBezTo>
                    <a:pt x="11710" y="33782"/>
                    <a:pt x="11231" y="36225"/>
                    <a:pt x="11345" y="38621"/>
                  </a:cubicBezTo>
                  <a:cubicBezTo>
                    <a:pt x="11390" y="39603"/>
                    <a:pt x="11505" y="40561"/>
                    <a:pt x="11596" y="41543"/>
                  </a:cubicBezTo>
                  <a:cubicBezTo>
                    <a:pt x="11687" y="42570"/>
                    <a:pt x="11778" y="43620"/>
                    <a:pt x="11778" y="44647"/>
                  </a:cubicBezTo>
                  <a:cubicBezTo>
                    <a:pt x="11778" y="45218"/>
                    <a:pt x="11756" y="45788"/>
                    <a:pt x="11687" y="46359"/>
                  </a:cubicBezTo>
                  <a:cubicBezTo>
                    <a:pt x="11596" y="46930"/>
                    <a:pt x="11459" y="47500"/>
                    <a:pt x="11253" y="48048"/>
                  </a:cubicBezTo>
                  <a:cubicBezTo>
                    <a:pt x="11094" y="48413"/>
                    <a:pt x="10888" y="48778"/>
                    <a:pt x="10637" y="49098"/>
                  </a:cubicBezTo>
                  <a:cubicBezTo>
                    <a:pt x="10432" y="49372"/>
                    <a:pt x="10181" y="49623"/>
                    <a:pt x="9907" y="49828"/>
                  </a:cubicBezTo>
                  <a:cubicBezTo>
                    <a:pt x="9564" y="50102"/>
                    <a:pt x="9199" y="50308"/>
                    <a:pt x="8811" y="50468"/>
                  </a:cubicBezTo>
                  <a:cubicBezTo>
                    <a:pt x="8794" y="50468"/>
                    <a:pt x="8790" y="50468"/>
                    <a:pt x="8789" y="50477"/>
                  </a:cubicBezTo>
                  <a:lnTo>
                    <a:pt x="8789" y="50477"/>
                  </a:lnTo>
                  <a:cubicBezTo>
                    <a:pt x="8790" y="50477"/>
                    <a:pt x="8792" y="50476"/>
                    <a:pt x="8793" y="50475"/>
                  </a:cubicBezTo>
                  <a:lnTo>
                    <a:pt x="8793" y="50475"/>
                  </a:lnTo>
                  <a:cubicBezTo>
                    <a:pt x="8790" y="50479"/>
                    <a:pt x="8788" y="50483"/>
                    <a:pt x="8788" y="50490"/>
                  </a:cubicBezTo>
                  <a:cubicBezTo>
                    <a:pt x="8788" y="50485"/>
                    <a:pt x="8788" y="50481"/>
                    <a:pt x="8789" y="50477"/>
                  </a:cubicBezTo>
                  <a:lnTo>
                    <a:pt x="8789" y="50477"/>
                  </a:lnTo>
                  <a:cubicBezTo>
                    <a:pt x="8430" y="50632"/>
                    <a:pt x="8050" y="50743"/>
                    <a:pt x="7670" y="50810"/>
                  </a:cubicBezTo>
                  <a:cubicBezTo>
                    <a:pt x="7499" y="50821"/>
                    <a:pt x="7328" y="50827"/>
                    <a:pt x="7156" y="50827"/>
                  </a:cubicBezTo>
                  <a:cubicBezTo>
                    <a:pt x="6985" y="50827"/>
                    <a:pt x="6814" y="50821"/>
                    <a:pt x="6643" y="50810"/>
                  </a:cubicBezTo>
                  <a:cubicBezTo>
                    <a:pt x="6255" y="50741"/>
                    <a:pt x="5867" y="50627"/>
                    <a:pt x="5479" y="50468"/>
                  </a:cubicBezTo>
                  <a:cubicBezTo>
                    <a:pt x="5433" y="50445"/>
                    <a:pt x="5387" y="50445"/>
                    <a:pt x="5342" y="50399"/>
                  </a:cubicBezTo>
                  <a:cubicBezTo>
                    <a:pt x="5387" y="50353"/>
                    <a:pt x="5456" y="50285"/>
                    <a:pt x="5502" y="50239"/>
                  </a:cubicBezTo>
                  <a:cubicBezTo>
                    <a:pt x="6209" y="49281"/>
                    <a:pt x="6643" y="48117"/>
                    <a:pt x="6620" y="46907"/>
                  </a:cubicBezTo>
                  <a:cubicBezTo>
                    <a:pt x="6620" y="45971"/>
                    <a:pt x="6255" y="45012"/>
                    <a:pt x="5547" y="44373"/>
                  </a:cubicBezTo>
                  <a:cubicBezTo>
                    <a:pt x="5125" y="43985"/>
                    <a:pt x="4553" y="43721"/>
                    <a:pt x="3979" y="43721"/>
                  </a:cubicBezTo>
                  <a:cubicBezTo>
                    <a:pt x="3777" y="43721"/>
                    <a:pt x="3575" y="43754"/>
                    <a:pt x="3379" y="43825"/>
                  </a:cubicBezTo>
                  <a:cubicBezTo>
                    <a:pt x="3173" y="43894"/>
                    <a:pt x="3014" y="43985"/>
                    <a:pt x="2831" y="44122"/>
                  </a:cubicBezTo>
                  <a:cubicBezTo>
                    <a:pt x="2671" y="44259"/>
                    <a:pt x="2534" y="44419"/>
                    <a:pt x="2420" y="44601"/>
                  </a:cubicBezTo>
                  <a:cubicBezTo>
                    <a:pt x="2283" y="44807"/>
                    <a:pt x="2192" y="45012"/>
                    <a:pt x="2123" y="45241"/>
                  </a:cubicBezTo>
                  <a:cubicBezTo>
                    <a:pt x="2009" y="45514"/>
                    <a:pt x="1964" y="45811"/>
                    <a:pt x="1918" y="46108"/>
                  </a:cubicBezTo>
                  <a:cubicBezTo>
                    <a:pt x="1849" y="46701"/>
                    <a:pt x="1918" y="47295"/>
                    <a:pt x="2078" y="47888"/>
                  </a:cubicBezTo>
                  <a:cubicBezTo>
                    <a:pt x="2237" y="48436"/>
                    <a:pt x="2534" y="48984"/>
                    <a:pt x="2877" y="49440"/>
                  </a:cubicBezTo>
                  <a:cubicBezTo>
                    <a:pt x="3219" y="49874"/>
                    <a:pt x="3607" y="50262"/>
                    <a:pt x="4041" y="50582"/>
                  </a:cubicBezTo>
                  <a:cubicBezTo>
                    <a:pt x="3949" y="50650"/>
                    <a:pt x="3858" y="50741"/>
                    <a:pt x="3767" y="50810"/>
                  </a:cubicBezTo>
                  <a:cubicBezTo>
                    <a:pt x="3265" y="51175"/>
                    <a:pt x="2740" y="51472"/>
                    <a:pt x="2192" y="51723"/>
                  </a:cubicBezTo>
                  <a:cubicBezTo>
                    <a:pt x="1576" y="51974"/>
                    <a:pt x="936" y="52157"/>
                    <a:pt x="275" y="52248"/>
                  </a:cubicBezTo>
                  <a:lnTo>
                    <a:pt x="229" y="52248"/>
                  </a:lnTo>
                  <a:cubicBezTo>
                    <a:pt x="206" y="52248"/>
                    <a:pt x="183" y="52271"/>
                    <a:pt x="160" y="52271"/>
                  </a:cubicBezTo>
                  <a:cubicBezTo>
                    <a:pt x="115" y="52476"/>
                    <a:pt x="92" y="52704"/>
                    <a:pt x="46" y="52910"/>
                  </a:cubicBezTo>
                  <a:cubicBezTo>
                    <a:pt x="23" y="52978"/>
                    <a:pt x="23" y="53024"/>
                    <a:pt x="1" y="53092"/>
                  </a:cubicBezTo>
                  <a:cubicBezTo>
                    <a:pt x="320" y="53070"/>
                    <a:pt x="640" y="53024"/>
                    <a:pt x="959" y="52956"/>
                  </a:cubicBezTo>
                  <a:cubicBezTo>
                    <a:pt x="1553" y="52841"/>
                    <a:pt x="2123" y="52636"/>
                    <a:pt x="2694" y="52385"/>
                  </a:cubicBezTo>
                  <a:cubicBezTo>
                    <a:pt x="3447" y="52065"/>
                    <a:pt x="4155" y="51609"/>
                    <a:pt x="4771" y="51038"/>
                  </a:cubicBezTo>
                  <a:cubicBezTo>
                    <a:pt x="5091" y="51198"/>
                    <a:pt x="5433" y="51335"/>
                    <a:pt x="5775" y="51449"/>
                  </a:cubicBezTo>
                  <a:cubicBezTo>
                    <a:pt x="6230" y="51576"/>
                    <a:pt x="6698" y="51646"/>
                    <a:pt x="7158" y="51646"/>
                  </a:cubicBezTo>
                  <a:cubicBezTo>
                    <a:pt x="7276" y="51646"/>
                    <a:pt x="7394" y="51641"/>
                    <a:pt x="7510" y="51632"/>
                  </a:cubicBezTo>
                  <a:cubicBezTo>
                    <a:pt x="7807" y="51609"/>
                    <a:pt x="8081" y="51563"/>
                    <a:pt x="8355" y="51495"/>
                  </a:cubicBezTo>
                  <a:cubicBezTo>
                    <a:pt x="8651" y="51403"/>
                    <a:pt x="8948" y="51289"/>
                    <a:pt x="9222" y="51175"/>
                  </a:cubicBezTo>
                  <a:cubicBezTo>
                    <a:pt x="9701" y="50970"/>
                    <a:pt x="10135" y="50696"/>
                    <a:pt x="10546" y="50376"/>
                  </a:cubicBezTo>
                  <a:cubicBezTo>
                    <a:pt x="10911" y="50080"/>
                    <a:pt x="11231" y="49714"/>
                    <a:pt x="11482" y="49326"/>
                  </a:cubicBezTo>
                  <a:cubicBezTo>
                    <a:pt x="11756" y="48938"/>
                    <a:pt x="11938" y="48505"/>
                    <a:pt x="12121" y="48071"/>
                  </a:cubicBezTo>
                  <a:cubicBezTo>
                    <a:pt x="12281" y="47637"/>
                    <a:pt x="12372" y="47158"/>
                    <a:pt x="12463" y="46701"/>
                  </a:cubicBezTo>
                  <a:cubicBezTo>
                    <a:pt x="12623" y="45697"/>
                    <a:pt x="12623" y="44670"/>
                    <a:pt x="12577" y="43666"/>
                  </a:cubicBezTo>
                  <a:cubicBezTo>
                    <a:pt x="12532" y="42387"/>
                    <a:pt x="12372" y="41132"/>
                    <a:pt x="12258" y="39854"/>
                  </a:cubicBezTo>
                  <a:cubicBezTo>
                    <a:pt x="12189" y="39283"/>
                    <a:pt x="12144" y="38713"/>
                    <a:pt x="12144" y="38142"/>
                  </a:cubicBezTo>
                  <a:cubicBezTo>
                    <a:pt x="12121" y="37457"/>
                    <a:pt x="12167" y="36772"/>
                    <a:pt x="12258" y="36088"/>
                  </a:cubicBezTo>
                  <a:cubicBezTo>
                    <a:pt x="12258" y="36088"/>
                    <a:pt x="12258" y="36110"/>
                    <a:pt x="12258" y="36110"/>
                  </a:cubicBezTo>
                  <a:cubicBezTo>
                    <a:pt x="12440" y="34901"/>
                    <a:pt x="12737" y="33714"/>
                    <a:pt x="13216" y="32595"/>
                  </a:cubicBezTo>
                  <a:cubicBezTo>
                    <a:pt x="13216" y="32573"/>
                    <a:pt x="13216" y="32573"/>
                    <a:pt x="13216" y="32573"/>
                  </a:cubicBezTo>
                  <a:cubicBezTo>
                    <a:pt x="13582" y="31705"/>
                    <a:pt x="14038" y="30883"/>
                    <a:pt x="14609" y="30130"/>
                  </a:cubicBezTo>
                  <a:cubicBezTo>
                    <a:pt x="14723" y="29993"/>
                    <a:pt x="14837" y="29856"/>
                    <a:pt x="14928" y="29742"/>
                  </a:cubicBezTo>
                  <a:cubicBezTo>
                    <a:pt x="14928" y="29948"/>
                    <a:pt x="14951" y="30130"/>
                    <a:pt x="14974" y="30336"/>
                  </a:cubicBezTo>
                  <a:cubicBezTo>
                    <a:pt x="15020" y="30747"/>
                    <a:pt x="15088" y="31180"/>
                    <a:pt x="15225" y="31568"/>
                  </a:cubicBezTo>
                  <a:cubicBezTo>
                    <a:pt x="15385" y="31956"/>
                    <a:pt x="15590" y="32321"/>
                    <a:pt x="15864" y="32618"/>
                  </a:cubicBezTo>
                  <a:cubicBezTo>
                    <a:pt x="16161" y="32938"/>
                    <a:pt x="16526" y="33189"/>
                    <a:pt x="16914" y="33349"/>
                  </a:cubicBezTo>
                  <a:cubicBezTo>
                    <a:pt x="17371" y="33531"/>
                    <a:pt x="17850" y="33600"/>
                    <a:pt x="18329" y="33623"/>
                  </a:cubicBezTo>
                  <a:cubicBezTo>
                    <a:pt x="18381" y="33624"/>
                    <a:pt x="18433" y="33625"/>
                    <a:pt x="18484" y="33625"/>
                  </a:cubicBezTo>
                  <a:cubicBezTo>
                    <a:pt x="19045" y="33625"/>
                    <a:pt x="19585" y="33512"/>
                    <a:pt x="20087" y="33303"/>
                  </a:cubicBezTo>
                  <a:cubicBezTo>
                    <a:pt x="20658" y="33075"/>
                    <a:pt x="21183" y="32732"/>
                    <a:pt x="21639" y="32299"/>
                  </a:cubicBezTo>
                  <a:cubicBezTo>
                    <a:pt x="22073" y="31865"/>
                    <a:pt x="22392" y="31363"/>
                    <a:pt x="22598" y="30792"/>
                  </a:cubicBezTo>
                  <a:cubicBezTo>
                    <a:pt x="22803" y="30222"/>
                    <a:pt x="22803" y="29605"/>
                    <a:pt x="22643" y="29035"/>
                  </a:cubicBezTo>
                  <a:cubicBezTo>
                    <a:pt x="22575" y="28738"/>
                    <a:pt x="22438" y="28464"/>
                    <a:pt x="22255" y="28213"/>
                  </a:cubicBezTo>
                  <a:cubicBezTo>
                    <a:pt x="22073" y="27916"/>
                    <a:pt x="21844" y="27665"/>
                    <a:pt x="21593" y="27460"/>
                  </a:cubicBezTo>
                  <a:cubicBezTo>
                    <a:pt x="21137" y="27072"/>
                    <a:pt x="20566" y="26821"/>
                    <a:pt x="19973" y="26729"/>
                  </a:cubicBezTo>
                  <a:cubicBezTo>
                    <a:pt x="19774" y="26700"/>
                    <a:pt x="19575" y="26687"/>
                    <a:pt x="19376" y="26687"/>
                  </a:cubicBezTo>
                  <a:cubicBezTo>
                    <a:pt x="18958" y="26687"/>
                    <a:pt x="18541" y="26743"/>
                    <a:pt x="18124" y="26821"/>
                  </a:cubicBezTo>
                  <a:cubicBezTo>
                    <a:pt x="17348" y="27003"/>
                    <a:pt x="16617" y="27323"/>
                    <a:pt x="15956" y="27756"/>
                  </a:cubicBezTo>
                  <a:cubicBezTo>
                    <a:pt x="16092" y="27140"/>
                    <a:pt x="16252" y="26547"/>
                    <a:pt x="16435" y="25953"/>
                  </a:cubicBezTo>
                  <a:cubicBezTo>
                    <a:pt x="16549" y="25542"/>
                    <a:pt x="16709" y="25154"/>
                    <a:pt x="16846" y="24766"/>
                  </a:cubicBezTo>
                  <a:cubicBezTo>
                    <a:pt x="17120" y="24036"/>
                    <a:pt x="17371" y="23328"/>
                    <a:pt x="17622" y="22621"/>
                  </a:cubicBezTo>
                  <a:cubicBezTo>
                    <a:pt x="18672" y="19722"/>
                    <a:pt x="19608" y="16777"/>
                    <a:pt x="19881" y="13696"/>
                  </a:cubicBezTo>
                  <a:cubicBezTo>
                    <a:pt x="20018" y="12190"/>
                    <a:pt x="19950" y="10683"/>
                    <a:pt x="19653" y="9199"/>
                  </a:cubicBezTo>
                  <a:cubicBezTo>
                    <a:pt x="19516" y="8469"/>
                    <a:pt x="19288" y="7739"/>
                    <a:pt x="19014" y="7008"/>
                  </a:cubicBezTo>
                  <a:cubicBezTo>
                    <a:pt x="18717" y="6323"/>
                    <a:pt x="18398" y="5616"/>
                    <a:pt x="17987" y="4977"/>
                  </a:cubicBezTo>
                  <a:cubicBezTo>
                    <a:pt x="17439" y="4109"/>
                    <a:pt x="16663" y="3379"/>
                    <a:pt x="15841" y="2763"/>
                  </a:cubicBezTo>
                  <a:cubicBezTo>
                    <a:pt x="14951" y="2055"/>
                    <a:pt x="13924" y="1507"/>
                    <a:pt x="12874" y="1074"/>
                  </a:cubicBezTo>
                  <a:cubicBezTo>
                    <a:pt x="11253" y="412"/>
                    <a:pt x="9519" y="1"/>
                    <a:pt x="7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38"/>
            <p:cNvSpPr/>
            <p:nvPr/>
          </p:nvSpPr>
          <p:spPr>
            <a:xfrm>
              <a:off x="7356456" y="2613634"/>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38"/>
            <p:cNvSpPr/>
            <p:nvPr/>
          </p:nvSpPr>
          <p:spPr>
            <a:xfrm>
              <a:off x="7534021" y="1176437"/>
              <a:ext cx="28" cy="28"/>
            </a:xfrm>
            <a:custGeom>
              <a:avLst/>
              <a:gdLst/>
              <a:ahLst/>
              <a:cxnLst/>
              <a:rect l="l" t="t" r="r" b="b"/>
              <a:pathLst>
                <a:path w="1" h="1" extrusionOk="0">
                  <a:moveTo>
                    <a:pt x="1" y="0"/>
                  </a:moveTo>
                  <a:lnTo>
                    <a:pt x="1" y="0"/>
                  </a:ln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38"/>
            <p:cNvSpPr/>
            <p:nvPr/>
          </p:nvSpPr>
          <p:spPr>
            <a:xfrm>
              <a:off x="7483564" y="1189841"/>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38"/>
            <p:cNvSpPr/>
            <p:nvPr/>
          </p:nvSpPr>
          <p:spPr>
            <a:xfrm>
              <a:off x="7433135" y="1193703"/>
              <a:ext cx="2547" cy="3190"/>
            </a:xfrm>
            <a:custGeom>
              <a:avLst/>
              <a:gdLst/>
              <a:ahLst/>
              <a:cxnLst/>
              <a:rect l="l" t="t" r="r" b="b"/>
              <a:pathLst>
                <a:path w="91" h="114" extrusionOk="0">
                  <a:moveTo>
                    <a:pt x="0" y="0"/>
                  </a:moveTo>
                  <a:cubicBezTo>
                    <a:pt x="8" y="8"/>
                    <a:pt x="20" y="19"/>
                    <a:pt x="32" y="32"/>
                  </a:cubicBezTo>
                  <a:lnTo>
                    <a:pt x="32" y="32"/>
                  </a:lnTo>
                  <a:cubicBezTo>
                    <a:pt x="28" y="29"/>
                    <a:pt x="25" y="25"/>
                    <a:pt x="22" y="22"/>
                  </a:cubicBezTo>
                  <a:cubicBezTo>
                    <a:pt x="22" y="22"/>
                    <a:pt x="4" y="4"/>
                    <a:pt x="0" y="0"/>
                  </a:cubicBezTo>
                  <a:close/>
                  <a:moveTo>
                    <a:pt x="32" y="32"/>
                  </a:moveTo>
                  <a:lnTo>
                    <a:pt x="32" y="32"/>
                  </a:lnTo>
                  <a:cubicBezTo>
                    <a:pt x="51" y="57"/>
                    <a:pt x="71" y="94"/>
                    <a:pt x="91" y="113"/>
                  </a:cubicBezTo>
                  <a:cubicBezTo>
                    <a:pt x="76" y="85"/>
                    <a:pt x="53" y="56"/>
                    <a:pt x="32" y="32"/>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38"/>
            <p:cNvSpPr/>
            <p:nvPr/>
          </p:nvSpPr>
          <p:spPr>
            <a:xfrm>
              <a:off x="7718638" y="2063029"/>
              <a:ext cx="28" cy="28"/>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38"/>
            <p:cNvSpPr/>
            <p:nvPr/>
          </p:nvSpPr>
          <p:spPr>
            <a:xfrm>
              <a:off x="7595364" y="2563821"/>
              <a:ext cx="28" cy="28"/>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38"/>
            <p:cNvSpPr/>
            <p:nvPr/>
          </p:nvSpPr>
          <p:spPr>
            <a:xfrm>
              <a:off x="7595364" y="2563821"/>
              <a:ext cx="28" cy="28"/>
            </a:xfrm>
            <a:custGeom>
              <a:avLst/>
              <a:gdLst/>
              <a:ahLst/>
              <a:cxnLst/>
              <a:rect l="l" t="t" r="r" b="b"/>
              <a:pathLst>
                <a:path w="1" h="1" extrusionOk="0">
                  <a:moveTo>
                    <a:pt x="0" y="1"/>
                  </a:moveTo>
                  <a:cubicBezTo>
                    <a:pt x="0" y="1"/>
                    <a:pt x="0" y="1"/>
                    <a:pt x="0" y="1"/>
                  </a:cubicBezTo>
                  <a:lnTo>
                    <a:pt x="0" y="1"/>
                  </a:ln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38"/>
            <p:cNvSpPr/>
            <p:nvPr/>
          </p:nvSpPr>
          <p:spPr>
            <a:xfrm>
              <a:off x="7454180" y="2573392"/>
              <a:ext cx="28" cy="28"/>
            </a:xfrm>
            <a:custGeom>
              <a:avLst/>
              <a:gdLst/>
              <a:ahLst/>
              <a:cxnLst/>
              <a:rect l="l" t="t" r="r" b="b"/>
              <a:pathLst>
                <a:path w="1" h="1" extrusionOk="0">
                  <a:moveTo>
                    <a:pt x="1" y="1"/>
                  </a:moveTo>
                  <a:lnTo>
                    <a:pt x="1" y="1"/>
                  </a:ln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38"/>
            <p:cNvSpPr/>
            <p:nvPr/>
          </p:nvSpPr>
          <p:spPr>
            <a:xfrm>
              <a:off x="7355169" y="2613634"/>
              <a:ext cx="1315" cy="28"/>
            </a:xfrm>
            <a:custGeom>
              <a:avLst/>
              <a:gdLst/>
              <a:ahLst/>
              <a:cxnLst/>
              <a:rect l="l" t="t" r="r" b="b"/>
              <a:pathLst>
                <a:path w="47" h="1" extrusionOk="0">
                  <a:moveTo>
                    <a:pt x="1" y="1"/>
                  </a:moveTo>
                  <a:cubicBezTo>
                    <a:pt x="1" y="1"/>
                    <a:pt x="1" y="1"/>
                    <a:pt x="24" y="1"/>
                  </a:cubicBezTo>
                  <a:cubicBezTo>
                    <a:pt x="24" y="1"/>
                    <a:pt x="24" y="1"/>
                    <a:pt x="47" y="1"/>
                  </a:cubicBezTo>
                  <a:cubicBezTo>
                    <a:pt x="24" y="1"/>
                    <a:pt x="1" y="1"/>
                    <a:pt x="1"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38"/>
            <p:cNvSpPr/>
            <p:nvPr/>
          </p:nvSpPr>
          <p:spPr>
            <a:xfrm>
              <a:off x="7103500" y="2992439"/>
              <a:ext cx="672" cy="672"/>
            </a:xfrm>
            <a:custGeom>
              <a:avLst/>
              <a:gdLst/>
              <a:ahLst/>
              <a:cxnLst/>
              <a:rect l="l" t="t" r="r" b="b"/>
              <a:pathLst>
                <a:path w="24" h="24" extrusionOk="0">
                  <a:moveTo>
                    <a:pt x="24" y="23"/>
                  </a:moveTo>
                  <a:cubicBezTo>
                    <a:pt x="24" y="0"/>
                    <a:pt x="24" y="0"/>
                    <a:pt x="1" y="0"/>
                  </a:cubicBezTo>
                  <a:cubicBezTo>
                    <a:pt x="24" y="0"/>
                    <a:pt x="24" y="0"/>
                    <a:pt x="24" y="23"/>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38"/>
            <p:cNvSpPr/>
            <p:nvPr/>
          </p:nvSpPr>
          <p:spPr>
            <a:xfrm>
              <a:off x="6982773" y="2904930"/>
              <a:ext cx="145662" cy="73489"/>
            </a:xfrm>
            <a:custGeom>
              <a:avLst/>
              <a:gdLst/>
              <a:ahLst/>
              <a:cxnLst/>
              <a:rect l="l" t="t" r="r" b="b"/>
              <a:pathLst>
                <a:path w="5205" h="2626" extrusionOk="0">
                  <a:moveTo>
                    <a:pt x="252" y="0"/>
                  </a:moveTo>
                  <a:cubicBezTo>
                    <a:pt x="183" y="137"/>
                    <a:pt x="92" y="274"/>
                    <a:pt x="1" y="411"/>
                  </a:cubicBezTo>
                  <a:cubicBezTo>
                    <a:pt x="663" y="936"/>
                    <a:pt x="1393" y="1393"/>
                    <a:pt x="2169" y="1758"/>
                  </a:cubicBezTo>
                  <a:cubicBezTo>
                    <a:pt x="2648" y="2009"/>
                    <a:pt x="3151" y="2214"/>
                    <a:pt x="3676" y="2374"/>
                  </a:cubicBezTo>
                  <a:cubicBezTo>
                    <a:pt x="4041" y="2488"/>
                    <a:pt x="4406" y="2579"/>
                    <a:pt x="4794" y="2625"/>
                  </a:cubicBezTo>
                  <a:cubicBezTo>
                    <a:pt x="4931" y="2465"/>
                    <a:pt x="5068" y="2306"/>
                    <a:pt x="5205" y="2146"/>
                  </a:cubicBezTo>
                  <a:cubicBezTo>
                    <a:pt x="4748" y="2146"/>
                    <a:pt x="4292" y="2055"/>
                    <a:pt x="3858" y="1918"/>
                  </a:cubicBezTo>
                  <a:lnTo>
                    <a:pt x="3858" y="1918"/>
                  </a:lnTo>
                  <a:lnTo>
                    <a:pt x="3904" y="1940"/>
                  </a:lnTo>
                  <a:cubicBezTo>
                    <a:pt x="3014" y="1666"/>
                    <a:pt x="2169" y="1256"/>
                    <a:pt x="1370" y="776"/>
                  </a:cubicBezTo>
                  <a:cubicBezTo>
                    <a:pt x="1005" y="525"/>
                    <a:pt x="617" y="274"/>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38"/>
            <p:cNvSpPr/>
            <p:nvPr/>
          </p:nvSpPr>
          <p:spPr>
            <a:xfrm>
              <a:off x="7067091" y="2849352"/>
              <a:ext cx="672" cy="672"/>
            </a:xfrm>
            <a:custGeom>
              <a:avLst/>
              <a:gdLst/>
              <a:ahLst/>
              <a:cxnLst/>
              <a:rect l="l" t="t" r="r" b="b"/>
              <a:pathLst>
                <a:path w="24" h="24" extrusionOk="0">
                  <a:moveTo>
                    <a:pt x="1" y="0"/>
                  </a:moveTo>
                  <a:cubicBezTo>
                    <a:pt x="1" y="0"/>
                    <a:pt x="23" y="23"/>
                    <a:pt x="23" y="23"/>
                  </a:cubicBezTo>
                  <a:cubicBezTo>
                    <a:pt x="23" y="23"/>
                    <a:pt x="23" y="0"/>
                    <a:pt x="23" y="0"/>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38"/>
            <p:cNvSpPr/>
            <p:nvPr/>
          </p:nvSpPr>
          <p:spPr>
            <a:xfrm>
              <a:off x="7082427" y="2851255"/>
              <a:ext cx="97108" cy="49226"/>
            </a:xfrm>
            <a:custGeom>
              <a:avLst/>
              <a:gdLst/>
              <a:ahLst/>
              <a:cxnLst/>
              <a:rect l="l" t="t" r="r" b="b"/>
              <a:pathLst>
                <a:path w="3470" h="1759" extrusionOk="0">
                  <a:moveTo>
                    <a:pt x="388" y="1"/>
                  </a:moveTo>
                  <a:cubicBezTo>
                    <a:pt x="297" y="92"/>
                    <a:pt x="183" y="184"/>
                    <a:pt x="92" y="252"/>
                  </a:cubicBezTo>
                  <a:cubicBezTo>
                    <a:pt x="46" y="298"/>
                    <a:pt x="23" y="320"/>
                    <a:pt x="0" y="343"/>
                  </a:cubicBezTo>
                  <a:cubicBezTo>
                    <a:pt x="388" y="617"/>
                    <a:pt x="822" y="868"/>
                    <a:pt x="1256" y="1097"/>
                  </a:cubicBezTo>
                  <a:cubicBezTo>
                    <a:pt x="1872" y="1416"/>
                    <a:pt x="2534" y="1644"/>
                    <a:pt x="3219" y="1758"/>
                  </a:cubicBezTo>
                  <a:cubicBezTo>
                    <a:pt x="3310" y="1599"/>
                    <a:pt x="3379" y="1439"/>
                    <a:pt x="3470" y="1279"/>
                  </a:cubicBezTo>
                  <a:cubicBezTo>
                    <a:pt x="3173" y="1256"/>
                    <a:pt x="2876" y="1188"/>
                    <a:pt x="2603" y="1119"/>
                  </a:cubicBezTo>
                  <a:cubicBezTo>
                    <a:pt x="1963" y="914"/>
                    <a:pt x="1370" y="617"/>
                    <a:pt x="799" y="275"/>
                  </a:cubicBezTo>
                  <a:lnTo>
                    <a:pt x="777" y="275"/>
                  </a:lnTo>
                  <a:cubicBezTo>
                    <a:pt x="640" y="184"/>
                    <a:pt x="503" y="92"/>
                    <a:pt x="3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38"/>
            <p:cNvSpPr/>
            <p:nvPr/>
          </p:nvSpPr>
          <p:spPr>
            <a:xfrm>
              <a:off x="7104143" y="2858923"/>
              <a:ext cx="672" cy="28"/>
            </a:xfrm>
            <a:custGeom>
              <a:avLst/>
              <a:gdLst/>
              <a:ahLst/>
              <a:cxnLst/>
              <a:rect l="l" t="t" r="r" b="b"/>
              <a:pathLst>
                <a:path w="24" h="1" extrusionOk="0">
                  <a:moveTo>
                    <a:pt x="23" y="1"/>
                  </a:moveTo>
                  <a:cubicBezTo>
                    <a:pt x="23" y="1"/>
                    <a:pt x="23" y="1"/>
                    <a:pt x="23" y="1"/>
                  </a:cubicBezTo>
                  <a:cubicBezTo>
                    <a:pt x="23" y="1"/>
                    <a:pt x="23" y="1"/>
                    <a:pt x="23" y="1"/>
                  </a:cubicBezTo>
                  <a:cubicBezTo>
                    <a:pt x="23" y="1"/>
                    <a:pt x="23" y="1"/>
                    <a:pt x="1" y="1"/>
                  </a:cubicBezTo>
                  <a:cubicBezTo>
                    <a:pt x="1" y="1"/>
                    <a:pt x="23" y="1"/>
                    <a:pt x="23"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38"/>
            <p:cNvSpPr/>
            <p:nvPr/>
          </p:nvSpPr>
          <p:spPr>
            <a:xfrm>
              <a:off x="7104787" y="2858923"/>
              <a:ext cx="28" cy="28"/>
            </a:xfrm>
            <a:custGeom>
              <a:avLst/>
              <a:gdLst/>
              <a:ahLst/>
              <a:cxnLst/>
              <a:rect l="l" t="t" r="r" b="b"/>
              <a:pathLst>
                <a:path w="1" h="1" extrusionOk="0">
                  <a:moveTo>
                    <a:pt x="0" y="1"/>
                  </a:moveTo>
                  <a:lnTo>
                    <a:pt x="0" y="1"/>
                  </a:lnTo>
                  <a:lnTo>
                    <a:pt x="0" y="1"/>
                  </a:lnTo>
                  <a:cubicBezTo>
                    <a:pt x="0" y="1"/>
                    <a:pt x="0" y="1"/>
                    <a:pt x="0"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38"/>
            <p:cNvSpPr/>
            <p:nvPr/>
          </p:nvSpPr>
          <p:spPr>
            <a:xfrm>
              <a:off x="7106074" y="2825705"/>
              <a:ext cx="89440" cy="45392"/>
            </a:xfrm>
            <a:custGeom>
              <a:avLst/>
              <a:gdLst/>
              <a:ahLst/>
              <a:cxnLst/>
              <a:rect l="l" t="t" r="r" b="b"/>
              <a:pathLst>
                <a:path w="3196" h="1622" extrusionOk="0">
                  <a:moveTo>
                    <a:pt x="274" y="1"/>
                  </a:moveTo>
                  <a:cubicBezTo>
                    <a:pt x="183" y="138"/>
                    <a:pt x="91" y="275"/>
                    <a:pt x="0" y="412"/>
                  </a:cubicBezTo>
                  <a:cubicBezTo>
                    <a:pt x="320" y="617"/>
                    <a:pt x="662" y="823"/>
                    <a:pt x="1027" y="982"/>
                  </a:cubicBezTo>
                  <a:cubicBezTo>
                    <a:pt x="1621" y="1279"/>
                    <a:pt x="2260" y="1507"/>
                    <a:pt x="2922" y="1621"/>
                  </a:cubicBezTo>
                  <a:cubicBezTo>
                    <a:pt x="3013" y="1462"/>
                    <a:pt x="3104" y="1302"/>
                    <a:pt x="3196" y="1165"/>
                  </a:cubicBezTo>
                  <a:cubicBezTo>
                    <a:pt x="2899" y="1119"/>
                    <a:pt x="2625" y="1051"/>
                    <a:pt x="2351" y="982"/>
                  </a:cubicBezTo>
                  <a:lnTo>
                    <a:pt x="2328" y="982"/>
                  </a:lnTo>
                  <a:cubicBezTo>
                    <a:pt x="1666" y="777"/>
                    <a:pt x="1050" y="480"/>
                    <a:pt x="479" y="138"/>
                  </a:cubicBezTo>
                  <a:cubicBezTo>
                    <a:pt x="411" y="92"/>
                    <a:pt x="342" y="47"/>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38"/>
            <p:cNvSpPr/>
            <p:nvPr/>
          </p:nvSpPr>
          <p:spPr>
            <a:xfrm>
              <a:off x="7131625" y="2683905"/>
              <a:ext cx="0" cy="28"/>
            </a:xfrm>
            <a:custGeom>
              <a:avLst/>
              <a:gdLst/>
              <a:ahLst/>
              <a:cxnLst/>
              <a:rect l="l" t="t" r="r" b="b"/>
              <a:pathLst>
                <a:path h="1" extrusionOk="0">
                  <a:moveTo>
                    <a:pt x="0" y="1"/>
                  </a:moveTo>
                  <a:lnTo>
                    <a:pt x="0" y="1"/>
                  </a:lnTo>
                  <a:cubicBezTo>
                    <a:pt x="0" y="1"/>
                    <a:pt x="0" y="1"/>
                    <a:pt x="0" y="1"/>
                  </a:cubicBezTo>
                  <a:cubicBezTo>
                    <a:pt x="0" y="1"/>
                    <a:pt x="0" y="1"/>
                    <a:pt x="0"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38"/>
            <p:cNvSpPr/>
            <p:nvPr/>
          </p:nvSpPr>
          <p:spPr>
            <a:xfrm>
              <a:off x="7136074" y="2687739"/>
              <a:ext cx="106063" cy="58153"/>
            </a:xfrm>
            <a:custGeom>
              <a:avLst/>
              <a:gdLst/>
              <a:ahLst/>
              <a:cxnLst/>
              <a:rect l="l" t="t" r="r" b="b"/>
              <a:pathLst>
                <a:path w="3790" h="2078" extrusionOk="0">
                  <a:moveTo>
                    <a:pt x="1" y="1"/>
                  </a:moveTo>
                  <a:lnTo>
                    <a:pt x="1" y="1"/>
                  </a:lnTo>
                  <a:cubicBezTo>
                    <a:pt x="24" y="183"/>
                    <a:pt x="46" y="366"/>
                    <a:pt x="24" y="571"/>
                  </a:cubicBezTo>
                  <a:cubicBezTo>
                    <a:pt x="24" y="571"/>
                    <a:pt x="24" y="594"/>
                    <a:pt x="24" y="594"/>
                  </a:cubicBezTo>
                  <a:cubicBezTo>
                    <a:pt x="457" y="891"/>
                    <a:pt x="914" y="1165"/>
                    <a:pt x="1393" y="1393"/>
                  </a:cubicBezTo>
                  <a:cubicBezTo>
                    <a:pt x="1781" y="1598"/>
                    <a:pt x="2169" y="1735"/>
                    <a:pt x="2580" y="1872"/>
                  </a:cubicBezTo>
                  <a:cubicBezTo>
                    <a:pt x="2968" y="1986"/>
                    <a:pt x="3356" y="2055"/>
                    <a:pt x="3767" y="2078"/>
                  </a:cubicBezTo>
                  <a:cubicBezTo>
                    <a:pt x="3767" y="1918"/>
                    <a:pt x="3767" y="1758"/>
                    <a:pt x="3790" y="1576"/>
                  </a:cubicBezTo>
                  <a:cubicBezTo>
                    <a:pt x="3425" y="1553"/>
                    <a:pt x="3059" y="1484"/>
                    <a:pt x="2717" y="1393"/>
                  </a:cubicBezTo>
                  <a:cubicBezTo>
                    <a:pt x="2009" y="1188"/>
                    <a:pt x="1325" y="845"/>
                    <a:pt x="708" y="457"/>
                  </a:cubicBezTo>
                  <a:cubicBezTo>
                    <a:pt x="457" y="320"/>
                    <a:pt x="229" y="160"/>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38"/>
            <p:cNvSpPr/>
            <p:nvPr/>
          </p:nvSpPr>
          <p:spPr>
            <a:xfrm>
              <a:off x="7125860" y="2639828"/>
              <a:ext cx="123302" cy="71586"/>
            </a:xfrm>
            <a:custGeom>
              <a:avLst/>
              <a:gdLst/>
              <a:ahLst/>
              <a:cxnLst/>
              <a:rect l="l" t="t" r="r" b="b"/>
              <a:pathLst>
                <a:path w="4406" h="2558" extrusionOk="0">
                  <a:moveTo>
                    <a:pt x="1" y="1"/>
                  </a:moveTo>
                  <a:lnTo>
                    <a:pt x="1" y="1"/>
                  </a:lnTo>
                  <a:cubicBezTo>
                    <a:pt x="23" y="138"/>
                    <a:pt x="69" y="252"/>
                    <a:pt x="92" y="366"/>
                  </a:cubicBezTo>
                  <a:cubicBezTo>
                    <a:pt x="138" y="503"/>
                    <a:pt x="183" y="640"/>
                    <a:pt x="206" y="777"/>
                  </a:cubicBezTo>
                  <a:cubicBezTo>
                    <a:pt x="708" y="1142"/>
                    <a:pt x="1210" y="1439"/>
                    <a:pt x="1758" y="1713"/>
                  </a:cubicBezTo>
                  <a:cubicBezTo>
                    <a:pt x="2557" y="2101"/>
                    <a:pt x="3402" y="2397"/>
                    <a:pt x="4269" y="2557"/>
                  </a:cubicBezTo>
                  <a:cubicBezTo>
                    <a:pt x="4292" y="2512"/>
                    <a:pt x="4292" y="2466"/>
                    <a:pt x="4315" y="2420"/>
                  </a:cubicBezTo>
                  <a:cubicBezTo>
                    <a:pt x="4337" y="2306"/>
                    <a:pt x="4360" y="2192"/>
                    <a:pt x="4406" y="2078"/>
                  </a:cubicBezTo>
                  <a:cubicBezTo>
                    <a:pt x="4086" y="2009"/>
                    <a:pt x="3767" y="1941"/>
                    <a:pt x="3470" y="1850"/>
                  </a:cubicBezTo>
                  <a:lnTo>
                    <a:pt x="3424" y="1850"/>
                  </a:lnTo>
                  <a:cubicBezTo>
                    <a:pt x="2625" y="1599"/>
                    <a:pt x="1827" y="1233"/>
                    <a:pt x="1096" y="800"/>
                  </a:cubicBezTo>
                  <a:cubicBezTo>
                    <a:pt x="731" y="549"/>
                    <a:pt x="366" y="297"/>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38"/>
            <p:cNvSpPr/>
            <p:nvPr/>
          </p:nvSpPr>
          <p:spPr>
            <a:xfrm>
              <a:off x="7221680" y="2691572"/>
              <a:ext cx="672" cy="28"/>
            </a:xfrm>
            <a:custGeom>
              <a:avLst/>
              <a:gdLst/>
              <a:ahLst/>
              <a:cxnLst/>
              <a:rect l="l" t="t" r="r" b="b"/>
              <a:pathLst>
                <a:path w="24" h="1" extrusionOk="0">
                  <a:moveTo>
                    <a:pt x="23" y="1"/>
                  </a:moveTo>
                  <a:lnTo>
                    <a:pt x="23" y="1"/>
                  </a:lnTo>
                  <a:cubicBezTo>
                    <a:pt x="23" y="1"/>
                    <a:pt x="0" y="1"/>
                    <a:pt x="0" y="1"/>
                  </a:cubicBezTo>
                  <a:cubicBezTo>
                    <a:pt x="0" y="1"/>
                    <a:pt x="23" y="1"/>
                    <a:pt x="23"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38"/>
            <p:cNvSpPr/>
            <p:nvPr/>
          </p:nvSpPr>
          <p:spPr>
            <a:xfrm>
              <a:off x="7222324" y="2691572"/>
              <a:ext cx="28" cy="28"/>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38"/>
            <p:cNvSpPr/>
            <p:nvPr/>
          </p:nvSpPr>
          <p:spPr>
            <a:xfrm>
              <a:off x="7222324" y="2691572"/>
              <a:ext cx="28" cy="28"/>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38"/>
            <p:cNvSpPr/>
            <p:nvPr/>
          </p:nvSpPr>
          <p:spPr>
            <a:xfrm>
              <a:off x="7222324" y="2691572"/>
              <a:ext cx="28" cy="28"/>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38"/>
            <p:cNvSpPr/>
            <p:nvPr/>
          </p:nvSpPr>
          <p:spPr>
            <a:xfrm>
              <a:off x="7222324" y="2691572"/>
              <a:ext cx="672" cy="28"/>
            </a:xfrm>
            <a:custGeom>
              <a:avLst/>
              <a:gdLst/>
              <a:ahLst/>
              <a:cxnLst/>
              <a:rect l="l" t="t" r="r" b="b"/>
              <a:pathLst>
                <a:path w="24" h="1" extrusionOk="0">
                  <a:moveTo>
                    <a:pt x="0" y="1"/>
                  </a:moveTo>
                  <a:cubicBezTo>
                    <a:pt x="0" y="1"/>
                    <a:pt x="0" y="1"/>
                    <a:pt x="23" y="1"/>
                  </a:cubicBezTo>
                  <a:cubicBezTo>
                    <a:pt x="0" y="1"/>
                    <a:pt x="0" y="1"/>
                    <a:pt x="0" y="1"/>
                  </a:cubicBezTo>
                  <a:cubicBezTo>
                    <a:pt x="0" y="1"/>
                    <a:pt x="0" y="1"/>
                    <a:pt x="0" y="1"/>
                  </a:cubicBezTo>
                  <a:close/>
                </a:path>
              </a:pathLst>
            </a:custGeom>
            <a:solidFill>
              <a:srgbClr val="459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38"/>
            <p:cNvSpPr/>
            <p:nvPr/>
          </p:nvSpPr>
          <p:spPr>
            <a:xfrm>
              <a:off x="6817325" y="2340249"/>
              <a:ext cx="548114" cy="780614"/>
            </a:xfrm>
            <a:custGeom>
              <a:avLst/>
              <a:gdLst/>
              <a:ahLst/>
              <a:cxnLst/>
              <a:rect l="l" t="t" r="r" b="b"/>
              <a:pathLst>
                <a:path w="19586" h="27894" extrusionOk="0">
                  <a:moveTo>
                    <a:pt x="17394" y="3813"/>
                  </a:moveTo>
                  <a:cubicBezTo>
                    <a:pt x="17394" y="3827"/>
                    <a:pt x="17403" y="3832"/>
                    <a:pt x="17416" y="3840"/>
                  </a:cubicBezTo>
                  <a:lnTo>
                    <a:pt x="17416" y="3840"/>
                  </a:lnTo>
                  <a:cubicBezTo>
                    <a:pt x="17409" y="3831"/>
                    <a:pt x="17401" y="3822"/>
                    <a:pt x="17394" y="3813"/>
                  </a:cubicBezTo>
                  <a:close/>
                  <a:moveTo>
                    <a:pt x="13240" y="1"/>
                  </a:moveTo>
                  <a:cubicBezTo>
                    <a:pt x="13126" y="69"/>
                    <a:pt x="13034" y="138"/>
                    <a:pt x="12943" y="183"/>
                  </a:cubicBezTo>
                  <a:cubicBezTo>
                    <a:pt x="12852" y="229"/>
                    <a:pt x="12783" y="275"/>
                    <a:pt x="12692" y="320"/>
                  </a:cubicBezTo>
                  <a:cubicBezTo>
                    <a:pt x="13514" y="663"/>
                    <a:pt x="14290" y="1119"/>
                    <a:pt x="15020" y="1621"/>
                  </a:cubicBezTo>
                  <a:cubicBezTo>
                    <a:pt x="15910" y="2260"/>
                    <a:pt x="16732" y="3014"/>
                    <a:pt x="17439" y="3858"/>
                  </a:cubicBezTo>
                  <a:cubicBezTo>
                    <a:pt x="17431" y="3850"/>
                    <a:pt x="17423" y="3845"/>
                    <a:pt x="17416" y="3840"/>
                  </a:cubicBezTo>
                  <a:lnTo>
                    <a:pt x="17416" y="3840"/>
                  </a:lnTo>
                  <a:cubicBezTo>
                    <a:pt x="17864" y="4402"/>
                    <a:pt x="18266" y="4988"/>
                    <a:pt x="18558" y="5661"/>
                  </a:cubicBezTo>
                  <a:lnTo>
                    <a:pt x="18535" y="5593"/>
                  </a:lnTo>
                  <a:lnTo>
                    <a:pt x="18535" y="5593"/>
                  </a:lnTo>
                  <a:cubicBezTo>
                    <a:pt x="18741" y="6072"/>
                    <a:pt x="18900" y="6552"/>
                    <a:pt x="18992" y="7054"/>
                  </a:cubicBezTo>
                  <a:lnTo>
                    <a:pt x="18969" y="7008"/>
                  </a:lnTo>
                  <a:lnTo>
                    <a:pt x="18969" y="7008"/>
                  </a:lnTo>
                  <a:cubicBezTo>
                    <a:pt x="19083" y="7693"/>
                    <a:pt x="19106" y="8378"/>
                    <a:pt x="19037" y="9085"/>
                  </a:cubicBezTo>
                  <a:cubicBezTo>
                    <a:pt x="18923" y="10500"/>
                    <a:pt x="18535" y="11870"/>
                    <a:pt x="18033" y="13194"/>
                  </a:cubicBezTo>
                  <a:lnTo>
                    <a:pt x="18079" y="13125"/>
                  </a:lnTo>
                  <a:lnTo>
                    <a:pt x="18079" y="13125"/>
                  </a:lnTo>
                  <a:cubicBezTo>
                    <a:pt x="17462" y="14746"/>
                    <a:pt x="16732" y="16298"/>
                    <a:pt x="15956" y="17827"/>
                  </a:cubicBezTo>
                  <a:cubicBezTo>
                    <a:pt x="15248" y="19220"/>
                    <a:pt x="14586" y="20612"/>
                    <a:pt x="13742" y="21936"/>
                  </a:cubicBezTo>
                  <a:cubicBezTo>
                    <a:pt x="13536" y="22255"/>
                    <a:pt x="13331" y="22575"/>
                    <a:pt x="13126" y="22894"/>
                  </a:cubicBezTo>
                  <a:cubicBezTo>
                    <a:pt x="12441" y="23830"/>
                    <a:pt x="11688" y="24698"/>
                    <a:pt x="10797" y="25451"/>
                  </a:cubicBezTo>
                  <a:cubicBezTo>
                    <a:pt x="10181" y="25930"/>
                    <a:pt x="9542" y="26341"/>
                    <a:pt x="8834" y="26661"/>
                  </a:cubicBezTo>
                  <a:cubicBezTo>
                    <a:pt x="8172" y="26957"/>
                    <a:pt x="7510" y="27163"/>
                    <a:pt x="6826" y="27277"/>
                  </a:cubicBezTo>
                  <a:lnTo>
                    <a:pt x="6871" y="27277"/>
                  </a:lnTo>
                  <a:cubicBezTo>
                    <a:pt x="6406" y="27354"/>
                    <a:pt x="5930" y="27400"/>
                    <a:pt x="5451" y="27400"/>
                  </a:cubicBezTo>
                  <a:cubicBezTo>
                    <a:pt x="5225" y="27400"/>
                    <a:pt x="4998" y="27390"/>
                    <a:pt x="4771" y="27368"/>
                  </a:cubicBezTo>
                  <a:lnTo>
                    <a:pt x="4726" y="27368"/>
                  </a:lnTo>
                  <a:cubicBezTo>
                    <a:pt x="3995" y="27300"/>
                    <a:pt x="3265" y="27140"/>
                    <a:pt x="2557" y="26889"/>
                  </a:cubicBezTo>
                  <a:cubicBezTo>
                    <a:pt x="1918" y="26638"/>
                    <a:pt x="1325" y="26341"/>
                    <a:pt x="754" y="25930"/>
                  </a:cubicBezTo>
                  <a:cubicBezTo>
                    <a:pt x="640" y="25862"/>
                    <a:pt x="526" y="25748"/>
                    <a:pt x="412" y="25656"/>
                  </a:cubicBezTo>
                  <a:cubicBezTo>
                    <a:pt x="275" y="25748"/>
                    <a:pt x="161" y="25839"/>
                    <a:pt x="24" y="25930"/>
                  </a:cubicBezTo>
                  <a:cubicBezTo>
                    <a:pt x="24" y="25953"/>
                    <a:pt x="1" y="25953"/>
                    <a:pt x="1" y="25953"/>
                  </a:cubicBezTo>
                  <a:cubicBezTo>
                    <a:pt x="663" y="26524"/>
                    <a:pt x="1416" y="26957"/>
                    <a:pt x="2238" y="27277"/>
                  </a:cubicBezTo>
                  <a:cubicBezTo>
                    <a:pt x="2649" y="27459"/>
                    <a:pt x="3082" y="27574"/>
                    <a:pt x="3516" y="27688"/>
                  </a:cubicBezTo>
                  <a:cubicBezTo>
                    <a:pt x="3973" y="27779"/>
                    <a:pt x="4406" y="27848"/>
                    <a:pt x="4840" y="27870"/>
                  </a:cubicBezTo>
                  <a:cubicBezTo>
                    <a:pt x="5035" y="27886"/>
                    <a:pt x="5229" y="27893"/>
                    <a:pt x="5423" y="27893"/>
                  </a:cubicBezTo>
                  <a:cubicBezTo>
                    <a:pt x="6088" y="27893"/>
                    <a:pt x="6742" y="27806"/>
                    <a:pt x="7396" y="27665"/>
                  </a:cubicBezTo>
                  <a:cubicBezTo>
                    <a:pt x="8150" y="27505"/>
                    <a:pt x="8857" y="27231"/>
                    <a:pt x="9542" y="26866"/>
                  </a:cubicBezTo>
                  <a:cubicBezTo>
                    <a:pt x="10889" y="26158"/>
                    <a:pt x="12007" y="25086"/>
                    <a:pt x="12943" y="23922"/>
                  </a:cubicBezTo>
                  <a:cubicBezTo>
                    <a:pt x="13924" y="22712"/>
                    <a:pt x="14723" y="21342"/>
                    <a:pt x="15431" y="19950"/>
                  </a:cubicBezTo>
                  <a:cubicBezTo>
                    <a:pt x="15796" y="19265"/>
                    <a:pt x="16138" y="18580"/>
                    <a:pt x="16481" y="17896"/>
                  </a:cubicBezTo>
                  <a:cubicBezTo>
                    <a:pt x="16846" y="17142"/>
                    <a:pt x="17211" y="16389"/>
                    <a:pt x="17576" y="15613"/>
                  </a:cubicBezTo>
                  <a:cubicBezTo>
                    <a:pt x="17942" y="14814"/>
                    <a:pt x="18284" y="13993"/>
                    <a:pt x="18581" y="13148"/>
                  </a:cubicBezTo>
                  <a:cubicBezTo>
                    <a:pt x="18877" y="12326"/>
                    <a:pt x="19129" y="11505"/>
                    <a:pt x="19311" y="10660"/>
                  </a:cubicBezTo>
                  <a:cubicBezTo>
                    <a:pt x="19471" y="9838"/>
                    <a:pt x="19585" y="9017"/>
                    <a:pt x="19562" y="8195"/>
                  </a:cubicBezTo>
                  <a:cubicBezTo>
                    <a:pt x="19562" y="7419"/>
                    <a:pt x="19448" y="6643"/>
                    <a:pt x="19197" y="5912"/>
                  </a:cubicBezTo>
                  <a:cubicBezTo>
                    <a:pt x="18923" y="5182"/>
                    <a:pt x="18512" y="4474"/>
                    <a:pt x="18056" y="3858"/>
                  </a:cubicBezTo>
                  <a:cubicBezTo>
                    <a:pt x="17554" y="3196"/>
                    <a:pt x="16960" y="2580"/>
                    <a:pt x="16344" y="2055"/>
                  </a:cubicBezTo>
                  <a:cubicBezTo>
                    <a:pt x="15728" y="1507"/>
                    <a:pt x="15043" y="1028"/>
                    <a:pt x="14358" y="617"/>
                  </a:cubicBezTo>
                  <a:cubicBezTo>
                    <a:pt x="13993" y="389"/>
                    <a:pt x="13605" y="183"/>
                    <a:pt x="13240"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38"/>
            <p:cNvSpPr/>
            <p:nvPr/>
          </p:nvSpPr>
          <p:spPr>
            <a:xfrm>
              <a:off x="7064545" y="3086329"/>
              <a:ext cx="28" cy="28"/>
            </a:xfrm>
            <a:custGeom>
              <a:avLst/>
              <a:gdLst/>
              <a:ahLst/>
              <a:cxnLst/>
              <a:rect l="l" t="t" r="r" b="b"/>
              <a:pathLst>
                <a:path w="1" h="1" extrusionOk="0">
                  <a:moveTo>
                    <a:pt x="0" y="1"/>
                  </a:moveTo>
                  <a:lnTo>
                    <a:pt x="0" y="1"/>
                  </a:lnTo>
                  <a:cubicBezTo>
                    <a:pt x="0" y="1"/>
                    <a:pt x="0" y="1"/>
                    <a:pt x="0" y="1"/>
                  </a:cubicBezTo>
                  <a:cubicBezTo>
                    <a:pt x="0" y="1"/>
                    <a:pt x="0" y="1"/>
                    <a:pt x="0" y="1"/>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38"/>
            <p:cNvSpPr/>
            <p:nvPr/>
          </p:nvSpPr>
          <p:spPr>
            <a:xfrm>
              <a:off x="7138005" y="2452049"/>
              <a:ext cx="196119" cy="103489"/>
            </a:xfrm>
            <a:custGeom>
              <a:avLst/>
              <a:gdLst/>
              <a:ahLst/>
              <a:cxnLst/>
              <a:rect l="l" t="t" r="r" b="b"/>
              <a:pathLst>
                <a:path w="7008" h="3698" extrusionOk="0">
                  <a:moveTo>
                    <a:pt x="5022" y="2876"/>
                  </a:moveTo>
                  <a:cubicBezTo>
                    <a:pt x="5044" y="2883"/>
                    <a:pt x="5066" y="2890"/>
                    <a:pt x="5088" y="2897"/>
                  </a:cubicBezTo>
                  <a:lnTo>
                    <a:pt x="5088" y="2897"/>
                  </a:lnTo>
                  <a:cubicBezTo>
                    <a:pt x="5066" y="2876"/>
                    <a:pt x="5044" y="2876"/>
                    <a:pt x="5022" y="2876"/>
                  </a:cubicBezTo>
                  <a:close/>
                  <a:moveTo>
                    <a:pt x="274" y="0"/>
                  </a:moveTo>
                  <a:cubicBezTo>
                    <a:pt x="206" y="0"/>
                    <a:pt x="137" y="46"/>
                    <a:pt x="92" y="91"/>
                  </a:cubicBezTo>
                  <a:cubicBezTo>
                    <a:pt x="0" y="206"/>
                    <a:pt x="23" y="343"/>
                    <a:pt x="114" y="434"/>
                  </a:cubicBezTo>
                  <a:cubicBezTo>
                    <a:pt x="1027" y="1301"/>
                    <a:pt x="2032" y="2032"/>
                    <a:pt x="3127" y="2602"/>
                  </a:cubicBezTo>
                  <a:cubicBezTo>
                    <a:pt x="4223" y="3196"/>
                    <a:pt x="5456" y="3607"/>
                    <a:pt x="6711" y="3698"/>
                  </a:cubicBezTo>
                  <a:cubicBezTo>
                    <a:pt x="6779" y="3698"/>
                    <a:pt x="6848" y="3698"/>
                    <a:pt x="6894" y="3652"/>
                  </a:cubicBezTo>
                  <a:cubicBezTo>
                    <a:pt x="6962" y="3629"/>
                    <a:pt x="6985" y="3561"/>
                    <a:pt x="7008" y="3492"/>
                  </a:cubicBezTo>
                  <a:cubicBezTo>
                    <a:pt x="7008" y="3424"/>
                    <a:pt x="7008" y="3355"/>
                    <a:pt x="6962" y="3310"/>
                  </a:cubicBezTo>
                  <a:cubicBezTo>
                    <a:pt x="6916" y="3264"/>
                    <a:pt x="6871" y="3218"/>
                    <a:pt x="6802" y="3218"/>
                  </a:cubicBezTo>
                  <a:cubicBezTo>
                    <a:pt x="6210" y="3175"/>
                    <a:pt x="5639" y="3067"/>
                    <a:pt x="5088" y="2897"/>
                  </a:cubicBezTo>
                  <a:lnTo>
                    <a:pt x="5088" y="2897"/>
                  </a:lnTo>
                  <a:cubicBezTo>
                    <a:pt x="5089" y="2898"/>
                    <a:pt x="5090" y="2898"/>
                    <a:pt x="5090" y="2899"/>
                  </a:cubicBezTo>
                  <a:cubicBezTo>
                    <a:pt x="4177" y="2602"/>
                    <a:pt x="3333" y="2191"/>
                    <a:pt x="2534" y="1712"/>
                  </a:cubicBezTo>
                  <a:cubicBezTo>
                    <a:pt x="1781" y="1233"/>
                    <a:pt x="1073" y="685"/>
                    <a:pt x="434" y="69"/>
                  </a:cubicBezTo>
                  <a:cubicBezTo>
                    <a:pt x="388" y="23"/>
                    <a:pt x="343" y="0"/>
                    <a:pt x="274" y="0"/>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38"/>
            <p:cNvSpPr/>
            <p:nvPr/>
          </p:nvSpPr>
          <p:spPr>
            <a:xfrm>
              <a:off x="6907409" y="2549773"/>
              <a:ext cx="349421" cy="495698"/>
            </a:xfrm>
            <a:custGeom>
              <a:avLst/>
              <a:gdLst/>
              <a:ahLst/>
              <a:cxnLst/>
              <a:rect l="l" t="t" r="r" b="b"/>
              <a:pathLst>
                <a:path w="12486" h="17713" extrusionOk="0">
                  <a:moveTo>
                    <a:pt x="9130" y="12212"/>
                  </a:moveTo>
                  <a:lnTo>
                    <a:pt x="9130" y="12212"/>
                  </a:lnTo>
                  <a:cubicBezTo>
                    <a:pt x="9130" y="12212"/>
                    <a:pt x="9114" y="12228"/>
                    <a:pt x="9109" y="12247"/>
                  </a:cubicBezTo>
                  <a:lnTo>
                    <a:pt x="9109" y="12247"/>
                  </a:lnTo>
                  <a:cubicBezTo>
                    <a:pt x="9116" y="12235"/>
                    <a:pt x="9123" y="12224"/>
                    <a:pt x="9130" y="12212"/>
                  </a:cubicBezTo>
                  <a:close/>
                  <a:moveTo>
                    <a:pt x="8765" y="0"/>
                  </a:moveTo>
                  <a:cubicBezTo>
                    <a:pt x="8628" y="0"/>
                    <a:pt x="8491" y="0"/>
                    <a:pt x="8354" y="23"/>
                  </a:cubicBezTo>
                  <a:cubicBezTo>
                    <a:pt x="8012" y="69"/>
                    <a:pt x="7647" y="160"/>
                    <a:pt x="7327" y="320"/>
                  </a:cubicBezTo>
                  <a:cubicBezTo>
                    <a:pt x="7145" y="388"/>
                    <a:pt x="6985" y="480"/>
                    <a:pt x="6825" y="594"/>
                  </a:cubicBezTo>
                  <a:cubicBezTo>
                    <a:pt x="6894" y="754"/>
                    <a:pt x="6939" y="913"/>
                    <a:pt x="7008" y="1073"/>
                  </a:cubicBezTo>
                  <a:cubicBezTo>
                    <a:pt x="7099" y="1005"/>
                    <a:pt x="7190" y="936"/>
                    <a:pt x="7304" y="868"/>
                  </a:cubicBezTo>
                  <a:cubicBezTo>
                    <a:pt x="7533" y="754"/>
                    <a:pt x="7784" y="639"/>
                    <a:pt x="8035" y="571"/>
                  </a:cubicBezTo>
                  <a:cubicBezTo>
                    <a:pt x="8286" y="525"/>
                    <a:pt x="8514" y="503"/>
                    <a:pt x="8765" y="480"/>
                  </a:cubicBezTo>
                  <a:cubicBezTo>
                    <a:pt x="9016" y="503"/>
                    <a:pt x="9290" y="525"/>
                    <a:pt x="9518" y="594"/>
                  </a:cubicBezTo>
                  <a:cubicBezTo>
                    <a:pt x="9792" y="685"/>
                    <a:pt x="10021" y="776"/>
                    <a:pt x="10249" y="913"/>
                  </a:cubicBezTo>
                  <a:cubicBezTo>
                    <a:pt x="10477" y="1050"/>
                    <a:pt x="10683" y="1233"/>
                    <a:pt x="10888" y="1438"/>
                  </a:cubicBezTo>
                  <a:cubicBezTo>
                    <a:pt x="11071" y="1644"/>
                    <a:pt x="11253" y="1872"/>
                    <a:pt x="11390" y="2123"/>
                  </a:cubicBezTo>
                  <a:cubicBezTo>
                    <a:pt x="11573" y="2443"/>
                    <a:pt x="11710" y="2785"/>
                    <a:pt x="11801" y="3150"/>
                  </a:cubicBezTo>
                  <a:cubicBezTo>
                    <a:pt x="11913" y="3622"/>
                    <a:pt x="11959" y="4093"/>
                    <a:pt x="11961" y="4586"/>
                  </a:cubicBezTo>
                  <a:lnTo>
                    <a:pt x="11961" y="4586"/>
                  </a:lnTo>
                  <a:cubicBezTo>
                    <a:pt x="11958" y="5332"/>
                    <a:pt x="11799" y="6078"/>
                    <a:pt x="11596" y="6802"/>
                  </a:cubicBezTo>
                  <a:cubicBezTo>
                    <a:pt x="11596" y="6779"/>
                    <a:pt x="11596" y="6779"/>
                    <a:pt x="11596" y="6779"/>
                  </a:cubicBezTo>
                  <a:cubicBezTo>
                    <a:pt x="11048" y="8720"/>
                    <a:pt x="10135" y="10523"/>
                    <a:pt x="9108" y="12258"/>
                  </a:cubicBezTo>
                  <a:cubicBezTo>
                    <a:pt x="9108" y="12254"/>
                    <a:pt x="9108" y="12251"/>
                    <a:pt x="9109" y="12247"/>
                  </a:cubicBezTo>
                  <a:lnTo>
                    <a:pt x="9109" y="12247"/>
                  </a:lnTo>
                  <a:cubicBezTo>
                    <a:pt x="8728" y="12874"/>
                    <a:pt x="8346" y="13502"/>
                    <a:pt x="7921" y="14129"/>
                  </a:cubicBezTo>
                  <a:cubicBezTo>
                    <a:pt x="7510" y="14700"/>
                    <a:pt x="7053" y="15270"/>
                    <a:pt x="6551" y="15773"/>
                  </a:cubicBezTo>
                  <a:cubicBezTo>
                    <a:pt x="6186" y="16115"/>
                    <a:pt x="5798" y="16435"/>
                    <a:pt x="5364" y="16663"/>
                  </a:cubicBezTo>
                  <a:cubicBezTo>
                    <a:pt x="5068" y="16845"/>
                    <a:pt x="4725" y="16982"/>
                    <a:pt x="4383" y="17074"/>
                  </a:cubicBezTo>
                  <a:cubicBezTo>
                    <a:pt x="4018" y="17165"/>
                    <a:pt x="3652" y="17211"/>
                    <a:pt x="3287" y="17211"/>
                  </a:cubicBezTo>
                  <a:cubicBezTo>
                    <a:pt x="2922" y="17211"/>
                    <a:pt x="2580" y="17165"/>
                    <a:pt x="2260" y="17074"/>
                  </a:cubicBezTo>
                  <a:cubicBezTo>
                    <a:pt x="1918" y="16982"/>
                    <a:pt x="1621" y="16845"/>
                    <a:pt x="1324" y="16686"/>
                  </a:cubicBezTo>
                  <a:cubicBezTo>
                    <a:pt x="1073" y="16526"/>
                    <a:pt x="868" y="16343"/>
                    <a:pt x="662" y="16138"/>
                  </a:cubicBezTo>
                  <a:cubicBezTo>
                    <a:pt x="548" y="16024"/>
                    <a:pt x="434" y="15910"/>
                    <a:pt x="343" y="15773"/>
                  </a:cubicBezTo>
                  <a:cubicBezTo>
                    <a:pt x="229" y="15887"/>
                    <a:pt x="114" y="16001"/>
                    <a:pt x="0" y="16115"/>
                  </a:cubicBezTo>
                  <a:cubicBezTo>
                    <a:pt x="69" y="16229"/>
                    <a:pt x="160" y="16320"/>
                    <a:pt x="251" y="16435"/>
                  </a:cubicBezTo>
                  <a:cubicBezTo>
                    <a:pt x="366" y="16572"/>
                    <a:pt x="502" y="16686"/>
                    <a:pt x="662" y="16800"/>
                  </a:cubicBezTo>
                  <a:cubicBezTo>
                    <a:pt x="822" y="16937"/>
                    <a:pt x="982" y="17051"/>
                    <a:pt x="1164" y="17142"/>
                  </a:cubicBezTo>
                  <a:cubicBezTo>
                    <a:pt x="1484" y="17348"/>
                    <a:pt x="1849" y="17485"/>
                    <a:pt x="2214" y="17576"/>
                  </a:cubicBezTo>
                  <a:cubicBezTo>
                    <a:pt x="2580" y="17667"/>
                    <a:pt x="2968" y="17713"/>
                    <a:pt x="3356" y="17713"/>
                  </a:cubicBezTo>
                  <a:cubicBezTo>
                    <a:pt x="4155" y="17690"/>
                    <a:pt x="4931" y="17485"/>
                    <a:pt x="5638" y="17074"/>
                  </a:cubicBezTo>
                  <a:cubicBezTo>
                    <a:pt x="6323" y="16686"/>
                    <a:pt x="6916" y="16138"/>
                    <a:pt x="7441" y="15544"/>
                  </a:cubicBezTo>
                  <a:cubicBezTo>
                    <a:pt x="7966" y="14928"/>
                    <a:pt x="8423" y="14266"/>
                    <a:pt x="8857" y="13604"/>
                  </a:cubicBezTo>
                  <a:cubicBezTo>
                    <a:pt x="9359" y="12805"/>
                    <a:pt x="9838" y="12006"/>
                    <a:pt x="10295" y="11162"/>
                  </a:cubicBezTo>
                  <a:cubicBezTo>
                    <a:pt x="11230" y="9427"/>
                    <a:pt x="12006" y="7578"/>
                    <a:pt x="12372" y="5638"/>
                  </a:cubicBezTo>
                  <a:cubicBezTo>
                    <a:pt x="12486" y="4885"/>
                    <a:pt x="12486" y="4109"/>
                    <a:pt x="12349" y="3356"/>
                  </a:cubicBezTo>
                  <a:cubicBezTo>
                    <a:pt x="12212" y="2602"/>
                    <a:pt x="11892" y="1872"/>
                    <a:pt x="11413" y="1279"/>
                  </a:cubicBezTo>
                  <a:cubicBezTo>
                    <a:pt x="11162" y="982"/>
                    <a:pt x="10865" y="708"/>
                    <a:pt x="10523" y="503"/>
                  </a:cubicBezTo>
                  <a:cubicBezTo>
                    <a:pt x="10180" y="297"/>
                    <a:pt x="9838" y="160"/>
                    <a:pt x="9450" y="69"/>
                  </a:cubicBezTo>
                  <a:cubicBezTo>
                    <a:pt x="9222" y="23"/>
                    <a:pt x="8994" y="0"/>
                    <a:pt x="8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38"/>
            <p:cNvSpPr/>
            <p:nvPr/>
          </p:nvSpPr>
          <p:spPr>
            <a:xfrm>
              <a:off x="7231895" y="2740126"/>
              <a:ext cx="28" cy="672"/>
            </a:xfrm>
            <a:custGeom>
              <a:avLst/>
              <a:gdLst/>
              <a:ahLst/>
              <a:cxnLst/>
              <a:rect l="l" t="t" r="r" b="b"/>
              <a:pathLst>
                <a:path w="1" h="24" extrusionOk="0">
                  <a:moveTo>
                    <a:pt x="1" y="23"/>
                  </a:moveTo>
                  <a:cubicBezTo>
                    <a:pt x="1" y="23"/>
                    <a:pt x="1" y="0"/>
                    <a:pt x="1" y="0"/>
                  </a:cubicBezTo>
                  <a:cubicBezTo>
                    <a:pt x="1" y="0"/>
                    <a:pt x="1" y="23"/>
                    <a:pt x="1" y="23"/>
                  </a:cubicBezTo>
                  <a:close/>
                </a:path>
              </a:pathLst>
            </a:custGeom>
            <a:solidFill>
              <a:srgbClr val="F07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38"/>
            <p:cNvSpPr/>
            <p:nvPr/>
          </p:nvSpPr>
          <p:spPr>
            <a:xfrm>
              <a:off x="7371148" y="1154720"/>
              <a:ext cx="122043" cy="126324"/>
            </a:xfrm>
            <a:custGeom>
              <a:avLst/>
              <a:gdLst/>
              <a:ahLst/>
              <a:cxnLst/>
              <a:rect l="l" t="t" r="r" b="b"/>
              <a:pathLst>
                <a:path w="4361" h="4514" extrusionOk="0">
                  <a:moveTo>
                    <a:pt x="1324" y="0"/>
                  </a:moveTo>
                  <a:cubicBezTo>
                    <a:pt x="1233" y="0"/>
                    <a:pt x="1165" y="0"/>
                    <a:pt x="1073" y="23"/>
                  </a:cubicBezTo>
                  <a:cubicBezTo>
                    <a:pt x="868" y="46"/>
                    <a:pt x="685" y="114"/>
                    <a:pt x="525" y="228"/>
                  </a:cubicBezTo>
                  <a:cubicBezTo>
                    <a:pt x="343" y="320"/>
                    <a:pt x="206" y="479"/>
                    <a:pt x="69" y="639"/>
                  </a:cubicBezTo>
                  <a:cubicBezTo>
                    <a:pt x="1" y="753"/>
                    <a:pt x="23" y="890"/>
                    <a:pt x="115" y="982"/>
                  </a:cubicBezTo>
                  <a:cubicBezTo>
                    <a:pt x="162" y="1020"/>
                    <a:pt x="218" y="1038"/>
                    <a:pt x="273" y="1038"/>
                  </a:cubicBezTo>
                  <a:cubicBezTo>
                    <a:pt x="350" y="1038"/>
                    <a:pt x="427" y="1002"/>
                    <a:pt x="480" y="936"/>
                  </a:cubicBezTo>
                  <a:cubicBezTo>
                    <a:pt x="503" y="890"/>
                    <a:pt x="548" y="822"/>
                    <a:pt x="617" y="776"/>
                  </a:cubicBezTo>
                  <a:cubicBezTo>
                    <a:pt x="662" y="708"/>
                    <a:pt x="754" y="662"/>
                    <a:pt x="822" y="616"/>
                  </a:cubicBezTo>
                  <a:cubicBezTo>
                    <a:pt x="891" y="571"/>
                    <a:pt x="959" y="548"/>
                    <a:pt x="1050" y="525"/>
                  </a:cubicBezTo>
                  <a:cubicBezTo>
                    <a:pt x="1142" y="502"/>
                    <a:pt x="1233" y="502"/>
                    <a:pt x="1347" y="502"/>
                  </a:cubicBezTo>
                  <a:cubicBezTo>
                    <a:pt x="1461" y="502"/>
                    <a:pt x="1598" y="525"/>
                    <a:pt x="1712" y="548"/>
                  </a:cubicBezTo>
                  <a:cubicBezTo>
                    <a:pt x="1895" y="593"/>
                    <a:pt x="2100" y="685"/>
                    <a:pt x="2283" y="776"/>
                  </a:cubicBezTo>
                  <a:cubicBezTo>
                    <a:pt x="2534" y="936"/>
                    <a:pt x="2785" y="1118"/>
                    <a:pt x="2991" y="1324"/>
                  </a:cubicBezTo>
                  <a:cubicBezTo>
                    <a:pt x="3219" y="1552"/>
                    <a:pt x="3401" y="1803"/>
                    <a:pt x="3561" y="2077"/>
                  </a:cubicBezTo>
                  <a:cubicBezTo>
                    <a:pt x="3675" y="2260"/>
                    <a:pt x="3744" y="2465"/>
                    <a:pt x="3812" y="2671"/>
                  </a:cubicBezTo>
                  <a:cubicBezTo>
                    <a:pt x="3835" y="2830"/>
                    <a:pt x="3858" y="2967"/>
                    <a:pt x="3858" y="3104"/>
                  </a:cubicBezTo>
                  <a:cubicBezTo>
                    <a:pt x="3858" y="3218"/>
                    <a:pt x="3835" y="3310"/>
                    <a:pt x="3812" y="3424"/>
                  </a:cubicBezTo>
                  <a:cubicBezTo>
                    <a:pt x="3790" y="3515"/>
                    <a:pt x="3767" y="3606"/>
                    <a:pt x="3721" y="3675"/>
                  </a:cubicBezTo>
                  <a:cubicBezTo>
                    <a:pt x="3607" y="3835"/>
                    <a:pt x="3493" y="3972"/>
                    <a:pt x="3379" y="4109"/>
                  </a:cubicBezTo>
                  <a:cubicBezTo>
                    <a:pt x="3287" y="4223"/>
                    <a:pt x="3310" y="4382"/>
                    <a:pt x="3424" y="4474"/>
                  </a:cubicBezTo>
                  <a:cubicBezTo>
                    <a:pt x="3469" y="4501"/>
                    <a:pt x="3518" y="4514"/>
                    <a:pt x="3566" y="4514"/>
                  </a:cubicBezTo>
                  <a:cubicBezTo>
                    <a:pt x="3639" y="4514"/>
                    <a:pt x="3711" y="4483"/>
                    <a:pt x="3767" y="4428"/>
                  </a:cubicBezTo>
                  <a:cubicBezTo>
                    <a:pt x="3881" y="4291"/>
                    <a:pt x="3995" y="4154"/>
                    <a:pt x="4086" y="3994"/>
                  </a:cubicBezTo>
                  <a:cubicBezTo>
                    <a:pt x="4155" y="3880"/>
                    <a:pt x="4223" y="3766"/>
                    <a:pt x="4269" y="3652"/>
                  </a:cubicBezTo>
                  <a:cubicBezTo>
                    <a:pt x="4337" y="3401"/>
                    <a:pt x="4360" y="3150"/>
                    <a:pt x="4337" y="2899"/>
                  </a:cubicBezTo>
                  <a:cubicBezTo>
                    <a:pt x="4314" y="2625"/>
                    <a:pt x="4246" y="2374"/>
                    <a:pt x="4155" y="2146"/>
                  </a:cubicBezTo>
                  <a:cubicBezTo>
                    <a:pt x="4041" y="1895"/>
                    <a:pt x="3904" y="1666"/>
                    <a:pt x="3744" y="1438"/>
                  </a:cubicBezTo>
                  <a:cubicBezTo>
                    <a:pt x="3561" y="1210"/>
                    <a:pt x="3379" y="1004"/>
                    <a:pt x="3150" y="822"/>
                  </a:cubicBezTo>
                  <a:cubicBezTo>
                    <a:pt x="2945" y="639"/>
                    <a:pt x="2717" y="479"/>
                    <a:pt x="2488" y="342"/>
                  </a:cubicBezTo>
                  <a:cubicBezTo>
                    <a:pt x="2146" y="137"/>
                    <a:pt x="1735" y="0"/>
                    <a:pt x="13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38"/>
            <p:cNvSpPr/>
            <p:nvPr/>
          </p:nvSpPr>
          <p:spPr>
            <a:xfrm>
              <a:off x="6798183" y="1635055"/>
              <a:ext cx="585138" cy="677825"/>
            </a:xfrm>
            <a:custGeom>
              <a:avLst/>
              <a:gdLst/>
              <a:ahLst/>
              <a:cxnLst/>
              <a:rect l="l" t="t" r="r" b="b"/>
              <a:pathLst>
                <a:path w="20909" h="24221" extrusionOk="0">
                  <a:moveTo>
                    <a:pt x="19995" y="5616"/>
                  </a:moveTo>
                  <a:cubicBezTo>
                    <a:pt x="19995" y="5622"/>
                    <a:pt x="19997" y="5628"/>
                    <a:pt x="19999" y="5634"/>
                  </a:cubicBezTo>
                  <a:lnTo>
                    <a:pt x="19999" y="5634"/>
                  </a:lnTo>
                  <a:cubicBezTo>
                    <a:pt x="19998" y="5628"/>
                    <a:pt x="19997" y="5622"/>
                    <a:pt x="19995" y="5616"/>
                  </a:cubicBezTo>
                  <a:close/>
                  <a:moveTo>
                    <a:pt x="17644" y="1"/>
                  </a:moveTo>
                  <a:cubicBezTo>
                    <a:pt x="17599" y="1"/>
                    <a:pt x="17553" y="23"/>
                    <a:pt x="17507" y="46"/>
                  </a:cubicBezTo>
                  <a:cubicBezTo>
                    <a:pt x="17462" y="92"/>
                    <a:pt x="17416" y="138"/>
                    <a:pt x="17416" y="206"/>
                  </a:cubicBezTo>
                  <a:cubicBezTo>
                    <a:pt x="17393" y="252"/>
                    <a:pt x="17416" y="343"/>
                    <a:pt x="17439" y="389"/>
                  </a:cubicBezTo>
                  <a:cubicBezTo>
                    <a:pt x="18009" y="1028"/>
                    <a:pt x="18489" y="1758"/>
                    <a:pt x="18877" y="2511"/>
                  </a:cubicBezTo>
                  <a:cubicBezTo>
                    <a:pt x="18877" y="2489"/>
                    <a:pt x="18854" y="2466"/>
                    <a:pt x="18854" y="2443"/>
                  </a:cubicBezTo>
                  <a:lnTo>
                    <a:pt x="18854" y="2443"/>
                  </a:lnTo>
                  <a:cubicBezTo>
                    <a:pt x="19376" y="3464"/>
                    <a:pt x="19763" y="4553"/>
                    <a:pt x="20014" y="5665"/>
                  </a:cubicBezTo>
                  <a:lnTo>
                    <a:pt x="20014" y="5665"/>
                  </a:lnTo>
                  <a:cubicBezTo>
                    <a:pt x="20010" y="5655"/>
                    <a:pt x="20003" y="5645"/>
                    <a:pt x="19999" y="5634"/>
                  </a:cubicBezTo>
                  <a:lnTo>
                    <a:pt x="19999" y="5634"/>
                  </a:lnTo>
                  <a:cubicBezTo>
                    <a:pt x="20293" y="6952"/>
                    <a:pt x="20406" y="8293"/>
                    <a:pt x="20338" y="9656"/>
                  </a:cubicBezTo>
                  <a:cubicBezTo>
                    <a:pt x="20338" y="9633"/>
                    <a:pt x="20338" y="9610"/>
                    <a:pt x="20338" y="9587"/>
                  </a:cubicBezTo>
                  <a:cubicBezTo>
                    <a:pt x="20292" y="10911"/>
                    <a:pt x="20041" y="12235"/>
                    <a:pt x="19653" y="13513"/>
                  </a:cubicBezTo>
                  <a:cubicBezTo>
                    <a:pt x="19470" y="14038"/>
                    <a:pt x="19265" y="14563"/>
                    <a:pt x="19037" y="15065"/>
                  </a:cubicBezTo>
                  <a:cubicBezTo>
                    <a:pt x="18785" y="15590"/>
                    <a:pt x="18512" y="16070"/>
                    <a:pt x="18192" y="16549"/>
                  </a:cubicBezTo>
                  <a:lnTo>
                    <a:pt x="18238" y="16503"/>
                  </a:lnTo>
                  <a:lnTo>
                    <a:pt x="18238" y="16503"/>
                  </a:lnTo>
                  <a:cubicBezTo>
                    <a:pt x="17530" y="17576"/>
                    <a:pt x="16686" y="18535"/>
                    <a:pt x="15750" y="19379"/>
                  </a:cubicBezTo>
                  <a:lnTo>
                    <a:pt x="15795" y="19334"/>
                  </a:lnTo>
                  <a:lnTo>
                    <a:pt x="15795" y="19334"/>
                  </a:lnTo>
                  <a:cubicBezTo>
                    <a:pt x="14745" y="20292"/>
                    <a:pt x="13581" y="21091"/>
                    <a:pt x="12326" y="21753"/>
                  </a:cubicBezTo>
                  <a:cubicBezTo>
                    <a:pt x="12349" y="21730"/>
                    <a:pt x="12372" y="21730"/>
                    <a:pt x="12372" y="21707"/>
                  </a:cubicBezTo>
                  <a:lnTo>
                    <a:pt x="12372" y="21707"/>
                  </a:lnTo>
                  <a:cubicBezTo>
                    <a:pt x="11002" y="22415"/>
                    <a:pt x="9564" y="22940"/>
                    <a:pt x="8058" y="23282"/>
                  </a:cubicBezTo>
                  <a:cubicBezTo>
                    <a:pt x="6761" y="23573"/>
                    <a:pt x="5432" y="23732"/>
                    <a:pt x="4098" y="23732"/>
                  </a:cubicBezTo>
                  <a:cubicBezTo>
                    <a:pt x="3858" y="23732"/>
                    <a:pt x="3618" y="23726"/>
                    <a:pt x="3378" y="23716"/>
                  </a:cubicBezTo>
                  <a:lnTo>
                    <a:pt x="3447" y="23716"/>
                  </a:lnTo>
                  <a:cubicBezTo>
                    <a:pt x="2967" y="23693"/>
                    <a:pt x="2511" y="23648"/>
                    <a:pt x="2032" y="23579"/>
                  </a:cubicBezTo>
                  <a:cubicBezTo>
                    <a:pt x="1415" y="23511"/>
                    <a:pt x="822" y="23374"/>
                    <a:pt x="206" y="23237"/>
                  </a:cubicBezTo>
                  <a:cubicBezTo>
                    <a:pt x="187" y="23231"/>
                    <a:pt x="169" y="23228"/>
                    <a:pt x="151" y="23228"/>
                  </a:cubicBezTo>
                  <a:cubicBezTo>
                    <a:pt x="102" y="23228"/>
                    <a:pt x="56" y="23249"/>
                    <a:pt x="23" y="23282"/>
                  </a:cubicBezTo>
                  <a:cubicBezTo>
                    <a:pt x="46" y="23305"/>
                    <a:pt x="69" y="23328"/>
                    <a:pt x="69" y="23374"/>
                  </a:cubicBezTo>
                  <a:cubicBezTo>
                    <a:pt x="46" y="23465"/>
                    <a:pt x="23" y="23556"/>
                    <a:pt x="0" y="23648"/>
                  </a:cubicBezTo>
                  <a:cubicBezTo>
                    <a:pt x="23" y="23693"/>
                    <a:pt x="69" y="23716"/>
                    <a:pt x="114" y="23716"/>
                  </a:cubicBezTo>
                  <a:cubicBezTo>
                    <a:pt x="639" y="23830"/>
                    <a:pt x="1141" y="23944"/>
                    <a:pt x="1666" y="24036"/>
                  </a:cubicBezTo>
                  <a:cubicBezTo>
                    <a:pt x="2054" y="24081"/>
                    <a:pt x="2443" y="24127"/>
                    <a:pt x="2853" y="24173"/>
                  </a:cubicBezTo>
                  <a:cubicBezTo>
                    <a:pt x="3333" y="24201"/>
                    <a:pt x="3821" y="24220"/>
                    <a:pt x="4313" y="24220"/>
                  </a:cubicBezTo>
                  <a:cubicBezTo>
                    <a:pt x="4617" y="24220"/>
                    <a:pt x="4922" y="24213"/>
                    <a:pt x="5227" y="24195"/>
                  </a:cubicBezTo>
                  <a:cubicBezTo>
                    <a:pt x="6802" y="24104"/>
                    <a:pt x="8377" y="23785"/>
                    <a:pt x="9884" y="23305"/>
                  </a:cubicBezTo>
                  <a:cubicBezTo>
                    <a:pt x="12874" y="22324"/>
                    <a:pt x="15636" y="20543"/>
                    <a:pt x="17644" y="18101"/>
                  </a:cubicBezTo>
                  <a:cubicBezTo>
                    <a:pt x="18146" y="17508"/>
                    <a:pt x="18603" y="16868"/>
                    <a:pt x="19014" y="16184"/>
                  </a:cubicBezTo>
                  <a:cubicBezTo>
                    <a:pt x="19379" y="15545"/>
                    <a:pt x="19698" y="14860"/>
                    <a:pt x="19950" y="14152"/>
                  </a:cubicBezTo>
                  <a:cubicBezTo>
                    <a:pt x="20223" y="13422"/>
                    <a:pt x="20406" y="12669"/>
                    <a:pt x="20566" y="11915"/>
                  </a:cubicBezTo>
                  <a:cubicBezTo>
                    <a:pt x="20726" y="11139"/>
                    <a:pt x="20794" y="10340"/>
                    <a:pt x="20840" y="9564"/>
                  </a:cubicBezTo>
                  <a:cubicBezTo>
                    <a:pt x="20908" y="7989"/>
                    <a:pt x="20726" y="6392"/>
                    <a:pt x="20315" y="4862"/>
                  </a:cubicBezTo>
                  <a:cubicBezTo>
                    <a:pt x="19904" y="3379"/>
                    <a:pt x="19265" y="1964"/>
                    <a:pt x="18329" y="708"/>
                  </a:cubicBezTo>
                  <a:cubicBezTo>
                    <a:pt x="18192" y="503"/>
                    <a:pt x="18032" y="297"/>
                    <a:pt x="17850" y="115"/>
                  </a:cubicBezTo>
                  <a:cubicBezTo>
                    <a:pt x="17804" y="46"/>
                    <a:pt x="17758" y="23"/>
                    <a:pt x="17690" y="1"/>
                  </a:cubicBezTo>
                  <a:close/>
                </a:path>
              </a:pathLst>
            </a:custGeom>
            <a:solidFill>
              <a:srgbClr val="705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38"/>
            <p:cNvSpPr/>
            <p:nvPr/>
          </p:nvSpPr>
          <p:spPr>
            <a:xfrm>
              <a:off x="7118836" y="1237108"/>
              <a:ext cx="401809" cy="493432"/>
            </a:xfrm>
            <a:custGeom>
              <a:avLst/>
              <a:gdLst/>
              <a:ahLst/>
              <a:cxnLst/>
              <a:rect l="l" t="t" r="r" b="b"/>
              <a:pathLst>
                <a:path w="14358" h="17632" extrusionOk="0">
                  <a:moveTo>
                    <a:pt x="13741" y="6780"/>
                  </a:moveTo>
                  <a:cubicBezTo>
                    <a:pt x="13741" y="6798"/>
                    <a:pt x="13741" y="6816"/>
                    <a:pt x="13753" y="6835"/>
                  </a:cubicBezTo>
                  <a:lnTo>
                    <a:pt x="13753" y="6835"/>
                  </a:lnTo>
                  <a:cubicBezTo>
                    <a:pt x="13749" y="6816"/>
                    <a:pt x="13745" y="6798"/>
                    <a:pt x="13741" y="6780"/>
                  </a:cubicBezTo>
                  <a:close/>
                  <a:moveTo>
                    <a:pt x="9017" y="4543"/>
                  </a:moveTo>
                  <a:lnTo>
                    <a:pt x="9017" y="4543"/>
                  </a:lnTo>
                  <a:cubicBezTo>
                    <a:pt x="8971" y="4771"/>
                    <a:pt x="8902" y="4999"/>
                    <a:pt x="8834" y="5227"/>
                  </a:cubicBezTo>
                  <a:cubicBezTo>
                    <a:pt x="8834" y="5205"/>
                    <a:pt x="8834" y="5205"/>
                    <a:pt x="8834" y="5205"/>
                  </a:cubicBezTo>
                  <a:cubicBezTo>
                    <a:pt x="8834" y="5205"/>
                    <a:pt x="8834" y="5227"/>
                    <a:pt x="8811" y="5227"/>
                  </a:cubicBezTo>
                  <a:cubicBezTo>
                    <a:pt x="8651" y="5730"/>
                    <a:pt x="8446" y="6209"/>
                    <a:pt x="8172" y="6665"/>
                  </a:cubicBezTo>
                  <a:cubicBezTo>
                    <a:pt x="8058" y="6825"/>
                    <a:pt x="7944" y="6985"/>
                    <a:pt x="7807" y="7122"/>
                  </a:cubicBezTo>
                  <a:cubicBezTo>
                    <a:pt x="7738" y="7168"/>
                    <a:pt x="7670" y="7213"/>
                    <a:pt x="7601" y="7259"/>
                  </a:cubicBezTo>
                  <a:cubicBezTo>
                    <a:pt x="7556" y="7282"/>
                    <a:pt x="7510" y="7305"/>
                    <a:pt x="7464" y="7305"/>
                  </a:cubicBezTo>
                  <a:lnTo>
                    <a:pt x="7282" y="7305"/>
                  </a:lnTo>
                  <a:cubicBezTo>
                    <a:pt x="7236" y="7282"/>
                    <a:pt x="7190" y="7259"/>
                    <a:pt x="7168" y="7236"/>
                  </a:cubicBezTo>
                  <a:cubicBezTo>
                    <a:pt x="7076" y="7190"/>
                    <a:pt x="7031" y="7122"/>
                    <a:pt x="6962" y="7053"/>
                  </a:cubicBezTo>
                  <a:cubicBezTo>
                    <a:pt x="6871" y="6962"/>
                    <a:pt x="6802" y="6848"/>
                    <a:pt x="6734" y="6734"/>
                  </a:cubicBezTo>
                  <a:cubicBezTo>
                    <a:pt x="6711" y="6665"/>
                    <a:pt x="6688" y="6597"/>
                    <a:pt x="6665" y="6529"/>
                  </a:cubicBezTo>
                  <a:cubicBezTo>
                    <a:pt x="6643" y="6460"/>
                    <a:pt x="6643" y="6414"/>
                    <a:pt x="6643" y="6346"/>
                  </a:cubicBezTo>
                  <a:cubicBezTo>
                    <a:pt x="6643" y="6277"/>
                    <a:pt x="6665" y="6209"/>
                    <a:pt x="6688" y="6140"/>
                  </a:cubicBezTo>
                  <a:cubicBezTo>
                    <a:pt x="6711" y="6026"/>
                    <a:pt x="6757" y="5935"/>
                    <a:pt x="6825" y="5867"/>
                  </a:cubicBezTo>
                  <a:cubicBezTo>
                    <a:pt x="6917" y="5707"/>
                    <a:pt x="7031" y="5570"/>
                    <a:pt x="7168" y="5456"/>
                  </a:cubicBezTo>
                  <a:cubicBezTo>
                    <a:pt x="7373" y="5273"/>
                    <a:pt x="7624" y="5113"/>
                    <a:pt x="7875" y="4976"/>
                  </a:cubicBezTo>
                  <a:cubicBezTo>
                    <a:pt x="8240" y="4794"/>
                    <a:pt x="8628" y="4634"/>
                    <a:pt x="9017" y="4543"/>
                  </a:cubicBezTo>
                  <a:close/>
                  <a:moveTo>
                    <a:pt x="10523" y="11482"/>
                  </a:moveTo>
                  <a:cubicBezTo>
                    <a:pt x="10660" y="11504"/>
                    <a:pt x="10797" y="11527"/>
                    <a:pt x="10934" y="11550"/>
                  </a:cubicBezTo>
                  <a:cubicBezTo>
                    <a:pt x="11048" y="11596"/>
                    <a:pt x="11139" y="11641"/>
                    <a:pt x="11253" y="11710"/>
                  </a:cubicBezTo>
                  <a:cubicBezTo>
                    <a:pt x="11345" y="11755"/>
                    <a:pt x="11413" y="11847"/>
                    <a:pt x="11504" y="11915"/>
                  </a:cubicBezTo>
                  <a:cubicBezTo>
                    <a:pt x="11550" y="11984"/>
                    <a:pt x="11596" y="12052"/>
                    <a:pt x="11641" y="12121"/>
                  </a:cubicBezTo>
                  <a:cubicBezTo>
                    <a:pt x="11482" y="12189"/>
                    <a:pt x="11322" y="12235"/>
                    <a:pt x="11162" y="12280"/>
                  </a:cubicBezTo>
                  <a:cubicBezTo>
                    <a:pt x="11048" y="12303"/>
                    <a:pt x="10911" y="12303"/>
                    <a:pt x="10774" y="12303"/>
                  </a:cubicBezTo>
                  <a:cubicBezTo>
                    <a:pt x="10660" y="12303"/>
                    <a:pt x="10546" y="12280"/>
                    <a:pt x="10409" y="12235"/>
                  </a:cubicBezTo>
                  <a:cubicBezTo>
                    <a:pt x="10295" y="12212"/>
                    <a:pt x="10181" y="12144"/>
                    <a:pt x="10066" y="12075"/>
                  </a:cubicBezTo>
                  <a:cubicBezTo>
                    <a:pt x="9998" y="12029"/>
                    <a:pt x="9930" y="11984"/>
                    <a:pt x="9884" y="11915"/>
                  </a:cubicBezTo>
                  <a:cubicBezTo>
                    <a:pt x="9838" y="11870"/>
                    <a:pt x="9815" y="11847"/>
                    <a:pt x="9793" y="11801"/>
                  </a:cubicBezTo>
                  <a:cubicBezTo>
                    <a:pt x="9793" y="11778"/>
                    <a:pt x="9770" y="11755"/>
                    <a:pt x="9770" y="11733"/>
                  </a:cubicBezTo>
                  <a:cubicBezTo>
                    <a:pt x="9770" y="11733"/>
                    <a:pt x="9770" y="11710"/>
                    <a:pt x="9770" y="11710"/>
                  </a:cubicBezTo>
                  <a:cubicBezTo>
                    <a:pt x="9770" y="11687"/>
                    <a:pt x="9770" y="11687"/>
                    <a:pt x="9770" y="11687"/>
                  </a:cubicBezTo>
                  <a:cubicBezTo>
                    <a:pt x="9770" y="11664"/>
                    <a:pt x="9770" y="11664"/>
                    <a:pt x="9793" y="11664"/>
                  </a:cubicBezTo>
                  <a:cubicBezTo>
                    <a:pt x="9793" y="11641"/>
                    <a:pt x="9793" y="11641"/>
                    <a:pt x="9793" y="11641"/>
                  </a:cubicBezTo>
                  <a:cubicBezTo>
                    <a:pt x="9815" y="11619"/>
                    <a:pt x="9838" y="11596"/>
                    <a:pt x="9861" y="11596"/>
                  </a:cubicBezTo>
                  <a:cubicBezTo>
                    <a:pt x="9930" y="11550"/>
                    <a:pt x="9998" y="11550"/>
                    <a:pt x="10066" y="11527"/>
                  </a:cubicBezTo>
                  <a:cubicBezTo>
                    <a:pt x="10203" y="11504"/>
                    <a:pt x="10363" y="11482"/>
                    <a:pt x="10523" y="11482"/>
                  </a:cubicBezTo>
                  <a:close/>
                  <a:moveTo>
                    <a:pt x="5182" y="0"/>
                  </a:moveTo>
                  <a:cubicBezTo>
                    <a:pt x="4999" y="0"/>
                    <a:pt x="4794" y="0"/>
                    <a:pt x="4611" y="23"/>
                  </a:cubicBezTo>
                  <a:cubicBezTo>
                    <a:pt x="4269" y="69"/>
                    <a:pt x="3904" y="160"/>
                    <a:pt x="3584" y="274"/>
                  </a:cubicBezTo>
                  <a:cubicBezTo>
                    <a:pt x="3242" y="389"/>
                    <a:pt x="2922" y="548"/>
                    <a:pt x="2648" y="731"/>
                  </a:cubicBezTo>
                  <a:cubicBezTo>
                    <a:pt x="2352" y="913"/>
                    <a:pt x="2078" y="1119"/>
                    <a:pt x="1827" y="1370"/>
                  </a:cubicBezTo>
                  <a:cubicBezTo>
                    <a:pt x="1073" y="2055"/>
                    <a:pt x="548" y="2991"/>
                    <a:pt x="274" y="3972"/>
                  </a:cubicBezTo>
                  <a:cubicBezTo>
                    <a:pt x="1" y="4999"/>
                    <a:pt x="69" y="6095"/>
                    <a:pt x="411" y="7076"/>
                  </a:cubicBezTo>
                  <a:cubicBezTo>
                    <a:pt x="447" y="7185"/>
                    <a:pt x="555" y="7250"/>
                    <a:pt x="655" y="7250"/>
                  </a:cubicBezTo>
                  <a:cubicBezTo>
                    <a:pt x="681" y="7250"/>
                    <a:pt x="707" y="7246"/>
                    <a:pt x="731" y="7236"/>
                  </a:cubicBezTo>
                  <a:cubicBezTo>
                    <a:pt x="868" y="7190"/>
                    <a:pt x="936" y="7053"/>
                    <a:pt x="891" y="6917"/>
                  </a:cubicBezTo>
                  <a:cubicBezTo>
                    <a:pt x="822" y="6734"/>
                    <a:pt x="754" y="6529"/>
                    <a:pt x="708" y="6323"/>
                  </a:cubicBezTo>
                  <a:cubicBezTo>
                    <a:pt x="617" y="5935"/>
                    <a:pt x="594" y="5524"/>
                    <a:pt x="594" y="5113"/>
                  </a:cubicBezTo>
                  <a:cubicBezTo>
                    <a:pt x="617" y="4680"/>
                    <a:pt x="708" y="4246"/>
                    <a:pt x="845" y="3812"/>
                  </a:cubicBezTo>
                  <a:cubicBezTo>
                    <a:pt x="982" y="3379"/>
                    <a:pt x="1165" y="2991"/>
                    <a:pt x="1416" y="2625"/>
                  </a:cubicBezTo>
                  <a:cubicBezTo>
                    <a:pt x="1644" y="2260"/>
                    <a:pt x="1918" y="1941"/>
                    <a:pt x="2215" y="1644"/>
                  </a:cubicBezTo>
                  <a:cubicBezTo>
                    <a:pt x="2511" y="1393"/>
                    <a:pt x="2854" y="1165"/>
                    <a:pt x="3196" y="982"/>
                  </a:cubicBezTo>
                  <a:cubicBezTo>
                    <a:pt x="3538" y="799"/>
                    <a:pt x="3904" y="662"/>
                    <a:pt x="4269" y="594"/>
                  </a:cubicBezTo>
                  <a:lnTo>
                    <a:pt x="4200" y="594"/>
                  </a:lnTo>
                  <a:cubicBezTo>
                    <a:pt x="4588" y="503"/>
                    <a:pt x="4976" y="480"/>
                    <a:pt x="5387" y="480"/>
                  </a:cubicBezTo>
                  <a:cubicBezTo>
                    <a:pt x="5821" y="503"/>
                    <a:pt x="6255" y="594"/>
                    <a:pt x="6688" y="731"/>
                  </a:cubicBezTo>
                  <a:cubicBezTo>
                    <a:pt x="7008" y="822"/>
                    <a:pt x="7305" y="959"/>
                    <a:pt x="7601" y="1142"/>
                  </a:cubicBezTo>
                  <a:cubicBezTo>
                    <a:pt x="7830" y="1302"/>
                    <a:pt x="8058" y="1484"/>
                    <a:pt x="8240" y="1712"/>
                  </a:cubicBezTo>
                  <a:cubicBezTo>
                    <a:pt x="8423" y="1918"/>
                    <a:pt x="8583" y="2146"/>
                    <a:pt x="8720" y="2374"/>
                  </a:cubicBezTo>
                  <a:cubicBezTo>
                    <a:pt x="8834" y="2648"/>
                    <a:pt x="8925" y="2922"/>
                    <a:pt x="8994" y="3196"/>
                  </a:cubicBezTo>
                  <a:cubicBezTo>
                    <a:pt x="9039" y="3356"/>
                    <a:pt x="9062" y="3516"/>
                    <a:pt x="9085" y="3675"/>
                  </a:cubicBezTo>
                  <a:cubicBezTo>
                    <a:pt x="9085" y="3789"/>
                    <a:pt x="9108" y="3881"/>
                    <a:pt x="9085" y="3995"/>
                  </a:cubicBezTo>
                  <a:lnTo>
                    <a:pt x="9085" y="4018"/>
                  </a:lnTo>
                  <a:cubicBezTo>
                    <a:pt x="8880" y="4063"/>
                    <a:pt x="8651" y="4132"/>
                    <a:pt x="8446" y="4200"/>
                  </a:cubicBezTo>
                  <a:cubicBezTo>
                    <a:pt x="8035" y="4337"/>
                    <a:pt x="7670" y="4520"/>
                    <a:pt x="7305" y="4748"/>
                  </a:cubicBezTo>
                  <a:cubicBezTo>
                    <a:pt x="7008" y="4931"/>
                    <a:pt x="6734" y="5159"/>
                    <a:pt x="6506" y="5433"/>
                  </a:cubicBezTo>
                  <a:cubicBezTo>
                    <a:pt x="6323" y="5684"/>
                    <a:pt x="6186" y="5981"/>
                    <a:pt x="6163" y="6277"/>
                  </a:cubicBezTo>
                  <a:cubicBezTo>
                    <a:pt x="6141" y="6460"/>
                    <a:pt x="6163" y="6620"/>
                    <a:pt x="6209" y="6780"/>
                  </a:cubicBezTo>
                  <a:cubicBezTo>
                    <a:pt x="6277" y="6962"/>
                    <a:pt x="6392" y="7145"/>
                    <a:pt x="6529" y="7305"/>
                  </a:cubicBezTo>
                  <a:cubicBezTo>
                    <a:pt x="6665" y="7487"/>
                    <a:pt x="6848" y="7670"/>
                    <a:pt x="7076" y="7738"/>
                  </a:cubicBezTo>
                  <a:cubicBezTo>
                    <a:pt x="7186" y="7787"/>
                    <a:pt x="7297" y="7810"/>
                    <a:pt x="7407" y="7810"/>
                  </a:cubicBezTo>
                  <a:cubicBezTo>
                    <a:pt x="7502" y="7810"/>
                    <a:pt x="7597" y="7793"/>
                    <a:pt x="7693" y="7761"/>
                  </a:cubicBezTo>
                  <a:cubicBezTo>
                    <a:pt x="7898" y="7670"/>
                    <a:pt x="8081" y="7533"/>
                    <a:pt x="8218" y="7396"/>
                  </a:cubicBezTo>
                  <a:cubicBezTo>
                    <a:pt x="8400" y="7213"/>
                    <a:pt x="8537" y="7008"/>
                    <a:pt x="8674" y="6802"/>
                  </a:cubicBezTo>
                  <a:cubicBezTo>
                    <a:pt x="8948" y="6323"/>
                    <a:pt x="9153" y="5821"/>
                    <a:pt x="9313" y="5296"/>
                  </a:cubicBezTo>
                  <a:cubicBezTo>
                    <a:pt x="9382" y="5068"/>
                    <a:pt x="9450" y="4817"/>
                    <a:pt x="9496" y="4588"/>
                  </a:cubicBezTo>
                  <a:cubicBezTo>
                    <a:pt x="9519" y="4520"/>
                    <a:pt x="9519" y="4474"/>
                    <a:pt x="9541" y="4429"/>
                  </a:cubicBezTo>
                  <a:cubicBezTo>
                    <a:pt x="9798" y="4377"/>
                    <a:pt x="10068" y="4352"/>
                    <a:pt x="10341" y="4352"/>
                  </a:cubicBezTo>
                  <a:cubicBezTo>
                    <a:pt x="10432" y="4352"/>
                    <a:pt x="10523" y="4354"/>
                    <a:pt x="10614" y="4360"/>
                  </a:cubicBezTo>
                  <a:cubicBezTo>
                    <a:pt x="11025" y="4383"/>
                    <a:pt x="11413" y="4429"/>
                    <a:pt x="11778" y="4543"/>
                  </a:cubicBezTo>
                  <a:lnTo>
                    <a:pt x="11710" y="4543"/>
                  </a:lnTo>
                  <a:cubicBezTo>
                    <a:pt x="11984" y="4611"/>
                    <a:pt x="12235" y="4748"/>
                    <a:pt x="12486" y="4885"/>
                  </a:cubicBezTo>
                  <a:cubicBezTo>
                    <a:pt x="12669" y="5022"/>
                    <a:pt x="12851" y="5182"/>
                    <a:pt x="13011" y="5342"/>
                  </a:cubicBezTo>
                  <a:cubicBezTo>
                    <a:pt x="13171" y="5524"/>
                    <a:pt x="13308" y="5707"/>
                    <a:pt x="13422" y="5912"/>
                  </a:cubicBezTo>
                  <a:cubicBezTo>
                    <a:pt x="13582" y="6209"/>
                    <a:pt x="13673" y="6529"/>
                    <a:pt x="13764" y="6848"/>
                  </a:cubicBezTo>
                  <a:cubicBezTo>
                    <a:pt x="13760" y="6844"/>
                    <a:pt x="13756" y="6839"/>
                    <a:pt x="13753" y="6835"/>
                  </a:cubicBezTo>
                  <a:lnTo>
                    <a:pt x="13753" y="6835"/>
                  </a:lnTo>
                  <a:cubicBezTo>
                    <a:pt x="13835" y="7227"/>
                    <a:pt x="13855" y="7621"/>
                    <a:pt x="13855" y="8035"/>
                  </a:cubicBezTo>
                  <a:cubicBezTo>
                    <a:pt x="13810" y="8583"/>
                    <a:pt x="13719" y="9108"/>
                    <a:pt x="13559" y="9633"/>
                  </a:cubicBezTo>
                  <a:cubicBezTo>
                    <a:pt x="13559" y="9638"/>
                    <a:pt x="13559" y="9644"/>
                    <a:pt x="13559" y="9656"/>
                  </a:cubicBezTo>
                  <a:cubicBezTo>
                    <a:pt x="13399" y="10089"/>
                    <a:pt x="13216" y="10500"/>
                    <a:pt x="12965" y="10888"/>
                  </a:cubicBezTo>
                  <a:cubicBezTo>
                    <a:pt x="12783" y="11162"/>
                    <a:pt x="12577" y="11413"/>
                    <a:pt x="12349" y="11641"/>
                  </a:cubicBezTo>
                  <a:cubicBezTo>
                    <a:pt x="12258" y="11710"/>
                    <a:pt x="12166" y="11801"/>
                    <a:pt x="12075" y="11870"/>
                  </a:cubicBezTo>
                  <a:cubicBezTo>
                    <a:pt x="12007" y="11778"/>
                    <a:pt x="11961" y="11710"/>
                    <a:pt x="11892" y="11619"/>
                  </a:cubicBezTo>
                  <a:cubicBezTo>
                    <a:pt x="11756" y="11459"/>
                    <a:pt x="11596" y="11345"/>
                    <a:pt x="11436" y="11231"/>
                  </a:cubicBezTo>
                  <a:cubicBezTo>
                    <a:pt x="11253" y="11139"/>
                    <a:pt x="11048" y="11071"/>
                    <a:pt x="10865" y="11025"/>
                  </a:cubicBezTo>
                  <a:cubicBezTo>
                    <a:pt x="10728" y="11002"/>
                    <a:pt x="10597" y="10991"/>
                    <a:pt x="10466" y="10991"/>
                  </a:cubicBezTo>
                  <a:cubicBezTo>
                    <a:pt x="10335" y="10991"/>
                    <a:pt x="10203" y="11002"/>
                    <a:pt x="10066" y="11025"/>
                  </a:cubicBezTo>
                  <a:cubicBezTo>
                    <a:pt x="9793" y="11071"/>
                    <a:pt x="9496" y="11162"/>
                    <a:pt x="9359" y="11413"/>
                  </a:cubicBezTo>
                  <a:cubicBezTo>
                    <a:pt x="9290" y="11527"/>
                    <a:pt x="9268" y="11619"/>
                    <a:pt x="9268" y="11733"/>
                  </a:cubicBezTo>
                  <a:cubicBezTo>
                    <a:pt x="9268" y="11847"/>
                    <a:pt x="9336" y="11984"/>
                    <a:pt x="9382" y="12075"/>
                  </a:cubicBezTo>
                  <a:cubicBezTo>
                    <a:pt x="9450" y="12189"/>
                    <a:pt x="9519" y="12258"/>
                    <a:pt x="9610" y="12349"/>
                  </a:cubicBezTo>
                  <a:cubicBezTo>
                    <a:pt x="9724" y="12440"/>
                    <a:pt x="9838" y="12532"/>
                    <a:pt x="9975" y="12577"/>
                  </a:cubicBezTo>
                  <a:cubicBezTo>
                    <a:pt x="10249" y="12737"/>
                    <a:pt x="10569" y="12805"/>
                    <a:pt x="10888" y="12805"/>
                  </a:cubicBezTo>
                  <a:cubicBezTo>
                    <a:pt x="11208" y="12805"/>
                    <a:pt x="11527" y="12691"/>
                    <a:pt x="11824" y="12554"/>
                  </a:cubicBezTo>
                  <a:cubicBezTo>
                    <a:pt x="11847" y="12600"/>
                    <a:pt x="11847" y="12623"/>
                    <a:pt x="11847" y="12669"/>
                  </a:cubicBezTo>
                  <a:cubicBezTo>
                    <a:pt x="11915" y="12920"/>
                    <a:pt x="11938" y="13171"/>
                    <a:pt x="11915" y="13422"/>
                  </a:cubicBezTo>
                  <a:cubicBezTo>
                    <a:pt x="11915" y="13427"/>
                    <a:pt x="11915" y="13433"/>
                    <a:pt x="11915" y="13445"/>
                  </a:cubicBezTo>
                  <a:cubicBezTo>
                    <a:pt x="11892" y="13833"/>
                    <a:pt x="11824" y="14198"/>
                    <a:pt x="11710" y="14563"/>
                  </a:cubicBezTo>
                  <a:cubicBezTo>
                    <a:pt x="11710" y="14574"/>
                    <a:pt x="11710" y="14580"/>
                    <a:pt x="11710" y="14586"/>
                  </a:cubicBezTo>
                  <a:cubicBezTo>
                    <a:pt x="11573" y="14974"/>
                    <a:pt x="11390" y="15362"/>
                    <a:pt x="11162" y="15727"/>
                  </a:cubicBezTo>
                  <a:cubicBezTo>
                    <a:pt x="10979" y="15978"/>
                    <a:pt x="10774" y="16229"/>
                    <a:pt x="10523" y="16457"/>
                  </a:cubicBezTo>
                  <a:cubicBezTo>
                    <a:pt x="10340" y="16617"/>
                    <a:pt x="10158" y="16754"/>
                    <a:pt x="9930" y="16868"/>
                  </a:cubicBezTo>
                  <a:cubicBezTo>
                    <a:pt x="9747" y="16960"/>
                    <a:pt x="9564" y="17028"/>
                    <a:pt x="9359" y="17074"/>
                  </a:cubicBezTo>
                  <a:cubicBezTo>
                    <a:pt x="9153" y="17119"/>
                    <a:pt x="8948" y="17142"/>
                    <a:pt x="8743" y="17142"/>
                  </a:cubicBezTo>
                  <a:cubicBezTo>
                    <a:pt x="8583" y="17119"/>
                    <a:pt x="8423" y="17097"/>
                    <a:pt x="8263" y="17074"/>
                  </a:cubicBezTo>
                  <a:cubicBezTo>
                    <a:pt x="8240" y="17051"/>
                    <a:pt x="8195" y="17028"/>
                    <a:pt x="8172" y="17005"/>
                  </a:cubicBezTo>
                  <a:cubicBezTo>
                    <a:pt x="8149" y="16994"/>
                    <a:pt x="8121" y="16988"/>
                    <a:pt x="8089" y="16988"/>
                  </a:cubicBezTo>
                  <a:cubicBezTo>
                    <a:pt x="8058" y="16988"/>
                    <a:pt x="8024" y="16994"/>
                    <a:pt x="7989" y="17005"/>
                  </a:cubicBezTo>
                  <a:cubicBezTo>
                    <a:pt x="7921" y="17028"/>
                    <a:pt x="7875" y="17074"/>
                    <a:pt x="7852" y="17119"/>
                  </a:cubicBezTo>
                  <a:cubicBezTo>
                    <a:pt x="7832" y="17159"/>
                    <a:pt x="7830" y="17217"/>
                    <a:pt x="7830" y="17261"/>
                  </a:cubicBezTo>
                  <a:lnTo>
                    <a:pt x="7830" y="17261"/>
                  </a:lnTo>
                  <a:cubicBezTo>
                    <a:pt x="7830" y="17260"/>
                    <a:pt x="7830" y="17258"/>
                    <a:pt x="7830" y="17256"/>
                  </a:cubicBezTo>
                  <a:cubicBezTo>
                    <a:pt x="7830" y="17256"/>
                    <a:pt x="7830" y="17279"/>
                    <a:pt x="7830" y="17279"/>
                  </a:cubicBezTo>
                  <a:cubicBezTo>
                    <a:pt x="7830" y="17274"/>
                    <a:pt x="7830" y="17268"/>
                    <a:pt x="7830" y="17261"/>
                  </a:cubicBezTo>
                  <a:lnTo>
                    <a:pt x="7830" y="17261"/>
                  </a:lnTo>
                  <a:cubicBezTo>
                    <a:pt x="7831" y="17327"/>
                    <a:pt x="7853" y="17371"/>
                    <a:pt x="7875" y="17393"/>
                  </a:cubicBezTo>
                  <a:cubicBezTo>
                    <a:pt x="7898" y="17439"/>
                    <a:pt x="7944" y="17485"/>
                    <a:pt x="7989" y="17507"/>
                  </a:cubicBezTo>
                  <a:cubicBezTo>
                    <a:pt x="8035" y="17530"/>
                    <a:pt x="8126" y="17530"/>
                    <a:pt x="8195" y="17553"/>
                  </a:cubicBezTo>
                  <a:cubicBezTo>
                    <a:pt x="8332" y="17576"/>
                    <a:pt x="8446" y="17599"/>
                    <a:pt x="8583" y="17622"/>
                  </a:cubicBezTo>
                  <a:cubicBezTo>
                    <a:pt x="8656" y="17628"/>
                    <a:pt x="8728" y="17631"/>
                    <a:pt x="8799" y="17631"/>
                  </a:cubicBezTo>
                  <a:cubicBezTo>
                    <a:pt x="8970" y="17631"/>
                    <a:pt x="9136" y="17615"/>
                    <a:pt x="9313" y="17599"/>
                  </a:cubicBezTo>
                  <a:cubicBezTo>
                    <a:pt x="9793" y="17507"/>
                    <a:pt x="10226" y="17302"/>
                    <a:pt x="10591" y="17028"/>
                  </a:cubicBezTo>
                  <a:cubicBezTo>
                    <a:pt x="10979" y="16754"/>
                    <a:pt x="11299" y="16389"/>
                    <a:pt x="11550" y="16001"/>
                  </a:cubicBezTo>
                  <a:cubicBezTo>
                    <a:pt x="11687" y="15796"/>
                    <a:pt x="11824" y="15567"/>
                    <a:pt x="11915" y="15339"/>
                  </a:cubicBezTo>
                  <a:cubicBezTo>
                    <a:pt x="12029" y="15134"/>
                    <a:pt x="12121" y="14905"/>
                    <a:pt x="12189" y="14654"/>
                  </a:cubicBezTo>
                  <a:cubicBezTo>
                    <a:pt x="12326" y="14221"/>
                    <a:pt x="12395" y="13764"/>
                    <a:pt x="12417" y="13308"/>
                  </a:cubicBezTo>
                  <a:cubicBezTo>
                    <a:pt x="12417" y="12965"/>
                    <a:pt x="12372" y="12623"/>
                    <a:pt x="12281" y="12326"/>
                  </a:cubicBezTo>
                  <a:cubicBezTo>
                    <a:pt x="12417" y="12212"/>
                    <a:pt x="12554" y="12121"/>
                    <a:pt x="12691" y="11984"/>
                  </a:cubicBezTo>
                  <a:cubicBezTo>
                    <a:pt x="13194" y="11527"/>
                    <a:pt x="13559" y="10934"/>
                    <a:pt x="13833" y="10318"/>
                  </a:cubicBezTo>
                  <a:cubicBezTo>
                    <a:pt x="14107" y="9678"/>
                    <a:pt x="14266" y="8994"/>
                    <a:pt x="14312" y="8309"/>
                  </a:cubicBezTo>
                  <a:cubicBezTo>
                    <a:pt x="14335" y="7989"/>
                    <a:pt x="14358" y="7670"/>
                    <a:pt x="14312" y="7327"/>
                  </a:cubicBezTo>
                  <a:cubicBezTo>
                    <a:pt x="14289" y="7031"/>
                    <a:pt x="14243" y="6734"/>
                    <a:pt x="14152" y="6460"/>
                  </a:cubicBezTo>
                  <a:cubicBezTo>
                    <a:pt x="14038" y="5981"/>
                    <a:pt x="13810" y="5524"/>
                    <a:pt x="13490" y="5136"/>
                  </a:cubicBezTo>
                  <a:cubicBezTo>
                    <a:pt x="13194" y="4771"/>
                    <a:pt x="12806" y="4497"/>
                    <a:pt x="12395" y="4292"/>
                  </a:cubicBezTo>
                  <a:cubicBezTo>
                    <a:pt x="12007" y="4086"/>
                    <a:pt x="11573" y="3972"/>
                    <a:pt x="11116" y="3904"/>
                  </a:cubicBezTo>
                  <a:cubicBezTo>
                    <a:pt x="10910" y="3873"/>
                    <a:pt x="10704" y="3860"/>
                    <a:pt x="10498" y="3860"/>
                  </a:cubicBezTo>
                  <a:cubicBezTo>
                    <a:pt x="10248" y="3860"/>
                    <a:pt x="9997" y="3879"/>
                    <a:pt x="9747" y="3904"/>
                  </a:cubicBezTo>
                  <a:cubicBezTo>
                    <a:pt x="9701" y="3904"/>
                    <a:pt x="9633" y="3904"/>
                    <a:pt x="9587" y="3926"/>
                  </a:cubicBezTo>
                  <a:cubicBezTo>
                    <a:pt x="9587" y="3653"/>
                    <a:pt x="9541" y="3379"/>
                    <a:pt x="9473" y="3105"/>
                  </a:cubicBezTo>
                  <a:cubicBezTo>
                    <a:pt x="9405" y="2762"/>
                    <a:pt x="9290" y="2420"/>
                    <a:pt x="9108" y="2100"/>
                  </a:cubicBezTo>
                  <a:cubicBezTo>
                    <a:pt x="8948" y="1804"/>
                    <a:pt x="8765" y="1530"/>
                    <a:pt x="8537" y="1279"/>
                  </a:cubicBezTo>
                  <a:cubicBezTo>
                    <a:pt x="8309" y="1050"/>
                    <a:pt x="8035" y="845"/>
                    <a:pt x="7738" y="662"/>
                  </a:cubicBezTo>
                  <a:cubicBezTo>
                    <a:pt x="7145" y="297"/>
                    <a:pt x="6437" y="92"/>
                    <a:pt x="5730" y="23"/>
                  </a:cubicBezTo>
                  <a:cubicBezTo>
                    <a:pt x="5547" y="0"/>
                    <a:pt x="5364" y="0"/>
                    <a:pt x="5182" y="0"/>
                  </a:cubicBezTo>
                  <a:close/>
                </a:path>
              </a:pathLst>
            </a:custGeom>
            <a:solidFill>
              <a:srgbClr val="705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38"/>
            <p:cNvSpPr/>
            <p:nvPr/>
          </p:nvSpPr>
          <p:spPr>
            <a:xfrm>
              <a:off x="6557373" y="1824121"/>
              <a:ext cx="118181" cy="126520"/>
            </a:xfrm>
            <a:custGeom>
              <a:avLst/>
              <a:gdLst/>
              <a:ahLst/>
              <a:cxnLst/>
              <a:rect l="l" t="t" r="r" b="b"/>
              <a:pathLst>
                <a:path w="4223" h="4521" extrusionOk="0">
                  <a:moveTo>
                    <a:pt x="3949" y="1"/>
                  </a:moveTo>
                  <a:cubicBezTo>
                    <a:pt x="3835" y="1"/>
                    <a:pt x="3743" y="92"/>
                    <a:pt x="3721" y="206"/>
                  </a:cubicBezTo>
                  <a:cubicBezTo>
                    <a:pt x="3698" y="320"/>
                    <a:pt x="3652" y="412"/>
                    <a:pt x="3629" y="526"/>
                  </a:cubicBezTo>
                  <a:cubicBezTo>
                    <a:pt x="3584" y="663"/>
                    <a:pt x="3538" y="800"/>
                    <a:pt x="3470" y="914"/>
                  </a:cubicBezTo>
                  <a:cubicBezTo>
                    <a:pt x="3447" y="960"/>
                    <a:pt x="3401" y="1005"/>
                    <a:pt x="3378" y="1051"/>
                  </a:cubicBezTo>
                  <a:cubicBezTo>
                    <a:pt x="3355" y="1074"/>
                    <a:pt x="3333" y="1097"/>
                    <a:pt x="3310" y="1097"/>
                  </a:cubicBezTo>
                  <a:cubicBezTo>
                    <a:pt x="3287" y="1097"/>
                    <a:pt x="3287" y="1119"/>
                    <a:pt x="3264" y="1119"/>
                  </a:cubicBezTo>
                  <a:lnTo>
                    <a:pt x="3196" y="1119"/>
                  </a:lnTo>
                  <a:cubicBezTo>
                    <a:pt x="3150" y="1119"/>
                    <a:pt x="3104" y="1119"/>
                    <a:pt x="3059" y="1097"/>
                  </a:cubicBezTo>
                  <a:cubicBezTo>
                    <a:pt x="2922" y="1051"/>
                    <a:pt x="2762" y="982"/>
                    <a:pt x="2625" y="891"/>
                  </a:cubicBezTo>
                  <a:cubicBezTo>
                    <a:pt x="2442" y="800"/>
                    <a:pt x="2260" y="708"/>
                    <a:pt x="2054" y="640"/>
                  </a:cubicBezTo>
                  <a:cubicBezTo>
                    <a:pt x="1884" y="564"/>
                    <a:pt x="1698" y="520"/>
                    <a:pt x="1510" y="520"/>
                  </a:cubicBezTo>
                  <a:cubicBezTo>
                    <a:pt x="1471" y="520"/>
                    <a:pt x="1432" y="522"/>
                    <a:pt x="1392" y="526"/>
                  </a:cubicBezTo>
                  <a:cubicBezTo>
                    <a:pt x="1119" y="549"/>
                    <a:pt x="867" y="663"/>
                    <a:pt x="662" y="823"/>
                  </a:cubicBezTo>
                  <a:cubicBezTo>
                    <a:pt x="411" y="1051"/>
                    <a:pt x="183" y="1325"/>
                    <a:pt x="91" y="1667"/>
                  </a:cubicBezTo>
                  <a:cubicBezTo>
                    <a:pt x="0" y="1987"/>
                    <a:pt x="0" y="2329"/>
                    <a:pt x="91" y="2671"/>
                  </a:cubicBezTo>
                  <a:cubicBezTo>
                    <a:pt x="160" y="3014"/>
                    <a:pt x="297" y="3333"/>
                    <a:pt x="457" y="3630"/>
                  </a:cubicBezTo>
                  <a:cubicBezTo>
                    <a:pt x="639" y="3904"/>
                    <a:pt x="822" y="4178"/>
                    <a:pt x="1050" y="4406"/>
                  </a:cubicBezTo>
                  <a:cubicBezTo>
                    <a:pt x="1096" y="4475"/>
                    <a:pt x="1141" y="4497"/>
                    <a:pt x="1210" y="4520"/>
                  </a:cubicBezTo>
                  <a:cubicBezTo>
                    <a:pt x="1278" y="4520"/>
                    <a:pt x="1347" y="4497"/>
                    <a:pt x="1392" y="4475"/>
                  </a:cubicBezTo>
                  <a:cubicBezTo>
                    <a:pt x="1461" y="4429"/>
                    <a:pt x="1484" y="4361"/>
                    <a:pt x="1484" y="4315"/>
                  </a:cubicBezTo>
                  <a:cubicBezTo>
                    <a:pt x="1507" y="4246"/>
                    <a:pt x="1484" y="4178"/>
                    <a:pt x="1461" y="4132"/>
                  </a:cubicBezTo>
                  <a:cubicBezTo>
                    <a:pt x="1210" y="3881"/>
                    <a:pt x="1027" y="3607"/>
                    <a:pt x="867" y="3333"/>
                  </a:cubicBezTo>
                  <a:cubicBezTo>
                    <a:pt x="730" y="3082"/>
                    <a:pt x="616" y="2831"/>
                    <a:pt x="571" y="2580"/>
                  </a:cubicBezTo>
                  <a:cubicBezTo>
                    <a:pt x="525" y="2420"/>
                    <a:pt x="525" y="2283"/>
                    <a:pt x="525" y="2124"/>
                  </a:cubicBezTo>
                  <a:cubicBezTo>
                    <a:pt x="525" y="2032"/>
                    <a:pt x="525" y="1918"/>
                    <a:pt x="571" y="1804"/>
                  </a:cubicBezTo>
                  <a:cubicBezTo>
                    <a:pt x="594" y="1736"/>
                    <a:pt x="616" y="1644"/>
                    <a:pt x="662" y="1553"/>
                  </a:cubicBezTo>
                  <a:cubicBezTo>
                    <a:pt x="730" y="1462"/>
                    <a:pt x="799" y="1393"/>
                    <a:pt x="867" y="1302"/>
                  </a:cubicBezTo>
                  <a:cubicBezTo>
                    <a:pt x="959" y="1233"/>
                    <a:pt x="1050" y="1165"/>
                    <a:pt x="1141" y="1119"/>
                  </a:cubicBezTo>
                  <a:cubicBezTo>
                    <a:pt x="1210" y="1074"/>
                    <a:pt x="1278" y="1051"/>
                    <a:pt x="1347" y="1028"/>
                  </a:cubicBezTo>
                  <a:cubicBezTo>
                    <a:pt x="1392" y="1028"/>
                    <a:pt x="1461" y="1028"/>
                    <a:pt x="1507" y="1005"/>
                  </a:cubicBezTo>
                  <a:cubicBezTo>
                    <a:pt x="1598" y="1028"/>
                    <a:pt x="1689" y="1028"/>
                    <a:pt x="1780" y="1051"/>
                  </a:cubicBezTo>
                  <a:cubicBezTo>
                    <a:pt x="2009" y="1119"/>
                    <a:pt x="2237" y="1256"/>
                    <a:pt x="2442" y="1370"/>
                  </a:cubicBezTo>
                  <a:cubicBezTo>
                    <a:pt x="2648" y="1462"/>
                    <a:pt x="2876" y="1576"/>
                    <a:pt x="3104" y="1621"/>
                  </a:cubicBezTo>
                  <a:cubicBezTo>
                    <a:pt x="3218" y="1621"/>
                    <a:pt x="3333" y="1621"/>
                    <a:pt x="3447" y="1576"/>
                  </a:cubicBezTo>
                  <a:cubicBezTo>
                    <a:pt x="3561" y="1530"/>
                    <a:pt x="3675" y="1439"/>
                    <a:pt x="3766" y="1348"/>
                  </a:cubicBezTo>
                  <a:cubicBezTo>
                    <a:pt x="3812" y="1302"/>
                    <a:pt x="3835" y="1256"/>
                    <a:pt x="3880" y="1211"/>
                  </a:cubicBezTo>
                  <a:cubicBezTo>
                    <a:pt x="3926" y="1119"/>
                    <a:pt x="3972" y="1028"/>
                    <a:pt x="3994" y="937"/>
                  </a:cubicBezTo>
                  <a:cubicBezTo>
                    <a:pt x="4086" y="731"/>
                    <a:pt x="4154" y="503"/>
                    <a:pt x="4200" y="275"/>
                  </a:cubicBezTo>
                  <a:cubicBezTo>
                    <a:pt x="4223" y="138"/>
                    <a:pt x="4109" y="24"/>
                    <a:pt x="3994" y="1"/>
                  </a:cubicBezTo>
                  <a:close/>
                </a:path>
              </a:pathLst>
            </a:custGeom>
            <a:solidFill>
              <a:srgbClr val="E5B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38"/>
            <p:cNvSpPr/>
            <p:nvPr/>
          </p:nvSpPr>
          <p:spPr>
            <a:xfrm>
              <a:off x="6363800" y="1629318"/>
              <a:ext cx="652218" cy="654177"/>
            </a:xfrm>
            <a:custGeom>
              <a:avLst/>
              <a:gdLst/>
              <a:ahLst/>
              <a:cxnLst/>
              <a:rect l="l" t="t" r="r" b="b"/>
              <a:pathLst>
                <a:path w="23306" h="23376" extrusionOk="0">
                  <a:moveTo>
                    <a:pt x="19768" y="22004"/>
                  </a:moveTo>
                  <a:cubicBezTo>
                    <a:pt x="19758" y="22004"/>
                    <a:pt x="19752" y="22008"/>
                    <a:pt x="19747" y="22013"/>
                  </a:cubicBezTo>
                  <a:lnTo>
                    <a:pt x="19747" y="22013"/>
                  </a:lnTo>
                  <a:cubicBezTo>
                    <a:pt x="19754" y="22010"/>
                    <a:pt x="19761" y="22007"/>
                    <a:pt x="19768" y="22004"/>
                  </a:cubicBezTo>
                  <a:close/>
                  <a:moveTo>
                    <a:pt x="7008" y="0"/>
                  </a:moveTo>
                  <a:cubicBezTo>
                    <a:pt x="6894" y="23"/>
                    <a:pt x="6803" y="23"/>
                    <a:pt x="6712" y="23"/>
                  </a:cubicBezTo>
                  <a:cubicBezTo>
                    <a:pt x="6643" y="23"/>
                    <a:pt x="6552" y="46"/>
                    <a:pt x="6483" y="46"/>
                  </a:cubicBezTo>
                  <a:cubicBezTo>
                    <a:pt x="6483" y="69"/>
                    <a:pt x="6461" y="69"/>
                    <a:pt x="6461" y="69"/>
                  </a:cubicBezTo>
                  <a:cubicBezTo>
                    <a:pt x="6141" y="799"/>
                    <a:pt x="5707" y="1507"/>
                    <a:pt x="5251" y="2169"/>
                  </a:cubicBezTo>
                  <a:lnTo>
                    <a:pt x="5296" y="2100"/>
                  </a:lnTo>
                  <a:lnTo>
                    <a:pt x="5296" y="2100"/>
                  </a:lnTo>
                  <a:cubicBezTo>
                    <a:pt x="4498" y="3241"/>
                    <a:pt x="3562" y="4291"/>
                    <a:pt x="2694" y="5387"/>
                  </a:cubicBezTo>
                  <a:cubicBezTo>
                    <a:pt x="1850" y="6460"/>
                    <a:pt x="1051" y="7601"/>
                    <a:pt x="572" y="8902"/>
                  </a:cubicBezTo>
                  <a:cubicBezTo>
                    <a:pt x="321" y="9541"/>
                    <a:pt x="138" y="10226"/>
                    <a:pt x="69" y="10933"/>
                  </a:cubicBezTo>
                  <a:cubicBezTo>
                    <a:pt x="1" y="11641"/>
                    <a:pt x="24" y="12371"/>
                    <a:pt x="138" y="13079"/>
                  </a:cubicBezTo>
                  <a:cubicBezTo>
                    <a:pt x="252" y="13718"/>
                    <a:pt x="412" y="14357"/>
                    <a:pt x="640" y="14974"/>
                  </a:cubicBezTo>
                  <a:cubicBezTo>
                    <a:pt x="891" y="15567"/>
                    <a:pt x="1188" y="16160"/>
                    <a:pt x="1530" y="16708"/>
                  </a:cubicBezTo>
                  <a:cubicBezTo>
                    <a:pt x="2238" y="17804"/>
                    <a:pt x="3151" y="18763"/>
                    <a:pt x="4178" y="19584"/>
                  </a:cubicBezTo>
                  <a:cubicBezTo>
                    <a:pt x="5228" y="20429"/>
                    <a:pt x="6415" y="21114"/>
                    <a:pt x="7647" y="21684"/>
                  </a:cubicBezTo>
                  <a:cubicBezTo>
                    <a:pt x="8903" y="22255"/>
                    <a:pt x="10204" y="22666"/>
                    <a:pt x="11551" y="22962"/>
                  </a:cubicBezTo>
                  <a:cubicBezTo>
                    <a:pt x="12727" y="23219"/>
                    <a:pt x="13963" y="23375"/>
                    <a:pt x="15184" y="23375"/>
                  </a:cubicBezTo>
                  <a:cubicBezTo>
                    <a:pt x="15266" y="23375"/>
                    <a:pt x="15349" y="23375"/>
                    <a:pt x="15431" y="23373"/>
                  </a:cubicBezTo>
                  <a:cubicBezTo>
                    <a:pt x="16823" y="23373"/>
                    <a:pt x="18216" y="23168"/>
                    <a:pt x="19517" y="22643"/>
                  </a:cubicBezTo>
                  <a:cubicBezTo>
                    <a:pt x="20201" y="22369"/>
                    <a:pt x="20863" y="22004"/>
                    <a:pt x="21480" y="21593"/>
                  </a:cubicBezTo>
                  <a:cubicBezTo>
                    <a:pt x="22119" y="21159"/>
                    <a:pt x="22689" y="20634"/>
                    <a:pt x="23214" y="20086"/>
                  </a:cubicBezTo>
                  <a:cubicBezTo>
                    <a:pt x="23306" y="19972"/>
                    <a:pt x="23306" y="19813"/>
                    <a:pt x="23214" y="19721"/>
                  </a:cubicBezTo>
                  <a:cubicBezTo>
                    <a:pt x="23164" y="19681"/>
                    <a:pt x="23110" y="19663"/>
                    <a:pt x="23055" y="19663"/>
                  </a:cubicBezTo>
                  <a:cubicBezTo>
                    <a:pt x="22985" y="19663"/>
                    <a:pt x="22913" y="19693"/>
                    <a:pt x="22849" y="19744"/>
                  </a:cubicBezTo>
                  <a:cubicBezTo>
                    <a:pt x="22552" y="20064"/>
                    <a:pt x="22233" y="20383"/>
                    <a:pt x="21868" y="20680"/>
                  </a:cubicBezTo>
                  <a:cubicBezTo>
                    <a:pt x="21234" y="21200"/>
                    <a:pt x="20512" y="21653"/>
                    <a:pt x="19744" y="22016"/>
                  </a:cubicBezTo>
                  <a:lnTo>
                    <a:pt x="19744" y="22016"/>
                  </a:lnTo>
                  <a:cubicBezTo>
                    <a:pt x="19745" y="22015"/>
                    <a:pt x="19746" y="22014"/>
                    <a:pt x="19747" y="22013"/>
                  </a:cubicBezTo>
                  <a:lnTo>
                    <a:pt x="19747" y="22013"/>
                  </a:lnTo>
                  <a:cubicBezTo>
                    <a:pt x="19000" y="22351"/>
                    <a:pt x="18208" y="22598"/>
                    <a:pt x="17394" y="22734"/>
                  </a:cubicBezTo>
                  <a:lnTo>
                    <a:pt x="17348" y="22734"/>
                  </a:lnTo>
                  <a:cubicBezTo>
                    <a:pt x="16680" y="22841"/>
                    <a:pt x="16003" y="22885"/>
                    <a:pt x="15324" y="22885"/>
                  </a:cubicBezTo>
                  <a:cubicBezTo>
                    <a:pt x="14843" y="22885"/>
                    <a:pt x="14361" y="22863"/>
                    <a:pt x="13879" y="22825"/>
                  </a:cubicBezTo>
                  <a:lnTo>
                    <a:pt x="13947" y="22825"/>
                  </a:lnTo>
                  <a:cubicBezTo>
                    <a:pt x="12327" y="22689"/>
                    <a:pt x="10752" y="22323"/>
                    <a:pt x="9222" y="21775"/>
                  </a:cubicBezTo>
                  <a:cubicBezTo>
                    <a:pt x="7784" y="21273"/>
                    <a:pt x="6415" y="20589"/>
                    <a:pt x="5160" y="19698"/>
                  </a:cubicBezTo>
                  <a:lnTo>
                    <a:pt x="5160" y="19698"/>
                  </a:lnTo>
                  <a:lnTo>
                    <a:pt x="5205" y="19744"/>
                  </a:lnTo>
                  <a:cubicBezTo>
                    <a:pt x="4269" y="19082"/>
                    <a:pt x="3402" y="18306"/>
                    <a:pt x="2672" y="17439"/>
                  </a:cubicBezTo>
                  <a:cubicBezTo>
                    <a:pt x="2128" y="16782"/>
                    <a:pt x="1675" y="16058"/>
                    <a:pt x="1311" y="15289"/>
                  </a:cubicBezTo>
                  <a:lnTo>
                    <a:pt x="1311" y="15289"/>
                  </a:lnTo>
                  <a:cubicBezTo>
                    <a:pt x="1314" y="15291"/>
                    <a:pt x="1319" y="15293"/>
                    <a:pt x="1325" y="15293"/>
                  </a:cubicBezTo>
                  <a:cubicBezTo>
                    <a:pt x="1005" y="14586"/>
                    <a:pt x="777" y="13855"/>
                    <a:pt x="640" y="13125"/>
                  </a:cubicBezTo>
                  <a:cubicBezTo>
                    <a:pt x="526" y="12440"/>
                    <a:pt x="503" y="11755"/>
                    <a:pt x="549" y="11070"/>
                  </a:cubicBezTo>
                  <a:lnTo>
                    <a:pt x="549" y="11070"/>
                  </a:lnTo>
                  <a:cubicBezTo>
                    <a:pt x="549" y="11093"/>
                    <a:pt x="549" y="11093"/>
                    <a:pt x="549" y="11116"/>
                  </a:cubicBezTo>
                  <a:cubicBezTo>
                    <a:pt x="594" y="10477"/>
                    <a:pt x="754" y="9861"/>
                    <a:pt x="960" y="9244"/>
                  </a:cubicBezTo>
                  <a:cubicBezTo>
                    <a:pt x="960" y="9244"/>
                    <a:pt x="960" y="9244"/>
                    <a:pt x="960" y="9222"/>
                  </a:cubicBezTo>
                  <a:cubicBezTo>
                    <a:pt x="1302" y="8309"/>
                    <a:pt x="1781" y="7487"/>
                    <a:pt x="2329" y="6688"/>
                  </a:cubicBezTo>
                  <a:lnTo>
                    <a:pt x="2329" y="6688"/>
                  </a:lnTo>
                  <a:lnTo>
                    <a:pt x="2306" y="6756"/>
                  </a:lnTo>
                  <a:cubicBezTo>
                    <a:pt x="3105" y="5615"/>
                    <a:pt x="4018" y="4565"/>
                    <a:pt x="4886" y="3470"/>
                  </a:cubicBezTo>
                  <a:cubicBezTo>
                    <a:pt x="5730" y="2397"/>
                    <a:pt x="6506" y="1278"/>
                    <a:pt x="7008" y="0"/>
                  </a:cubicBezTo>
                  <a:close/>
                </a:path>
              </a:pathLst>
            </a:custGeom>
            <a:solidFill>
              <a:srgbClr val="F7D6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38"/>
            <p:cNvSpPr/>
            <p:nvPr/>
          </p:nvSpPr>
          <p:spPr>
            <a:xfrm>
              <a:off x="6545227" y="1630577"/>
              <a:ext cx="28" cy="672"/>
            </a:xfrm>
            <a:custGeom>
              <a:avLst/>
              <a:gdLst/>
              <a:ahLst/>
              <a:cxnLst/>
              <a:rect l="l" t="t" r="r" b="b"/>
              <a:pathLst>
                <a:path w="1" h="24" extrusionOk="0">
                  <a:moveTo>
                    <a:pt x="0" y="24"/>
                  </a:moveTo>
                  <a:cubicBezTo>
                    <a:pt x="0" y="24"/>
                    <a:pt x="0" y="1"/>
                    <a:pt x="0" y="1"/>
                  </a:cubicBezTo>
                  <a:cubicBezTo>
                    <a:pt x="0" y="1"/>
                    <a:pt x="0" y="1"/>
                    <a:pt x="0" y="24"/>
                  </a:cubicBezTo>
                  <a:close/>
                </a:path>
              </a:pathLst>
            </a:custGeom>
            <a:solidFill>
              <a:srgbClr val="E5B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38"/>
            <p:cNvSpPr/>
            <p:nvPr/>
          </p:nvSpPr>
          <p:spPr>
            <a:xfrm>
              <a:off x="6390638" y="1887368"/>
              <a:ext cx="28" cy="28"/>
            </a:xfrm>
            <a:custGeom>
              <a:avLst/>
              <a:gdLst/>
              <a:ahLst/>
              <a:cxnLst/>
              <a:rect l="l" t="t" r="r" b="b"/>
              <a:pathLst>
                <a:path w="1" h="1" extrusionOk="0">
                  <a:moveTo>
                    <a:pt x="1" y="1"/>
                  </a:moveTo>
                  <a:cubicBezTo>
                    <a:pt x="1" y="1"/>
                    <a:pt x="1" y="1"/>
                    <a:pt x="1" y="1"/>
                  </a:cubicBezTo>
                  <a:cubicBezTo>
                    <a:pt x="1" y="1"/>
                    <a:pt x="1" y="1"/>
                    <a:pt x="1" y="1"/>
                  </a:cubicBezTo>
                  <a:cubicBezTo>
                    <a:pt x="1" y="1"/>
                    <a:pt x="1" y="1"/>
                    <a:pt x="1" y="1"/>
                  </a:cubicBezTo>
                  <a:close/>
                </a:path>
              </a:pathLst>
            </a:custGeom>
            <a:solidFill>
              <a:srgbClr val="E5B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38"/>
            <p:cNvSpPr/>
            <p:nvPr/>
          </p:nvSpPr>
          <p:spPr>
            <a:xfrm>
              <a:off x="6399593" y="2055362"/>
              <a:ext cx="672" cy="672"/>
            </a:xfrm>
            <a:custGeom>
              <a:avLst/>
              <a:gdLst/>
              <a:ahLst/>
              <a:cxnLst/>
              <a:rect l="l" t="t" r="r" b="b"/>
              <a:pathLst>
                <a:path w="24" h="24" extrusionOk="0">
                  <a:moveTo>
                    <a:pt x="23" y="23"/>
                  </a:moveTo>
                  <a:cubicBezTo>
                    <a:pt x="23" y="23"/>
                    <a:pt x="23" y="23"/>
                    <a:pt x="0" y="1"/>
                  </a:cubicBezTo>
                  <a:cubicBezTo>
                    <a:pt x="23" y="23"/>
                    <a:pt x="23" y="23"/>
                    <a:pt x="23" y="23"/>
                  </a:cubicBezTo>
                  <a:close/>
                </a:path>
              </a:pathLst>
            </a:custGeom>
            <a:solidFill>
              <a:srgbClr val="E5B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38"/>
            <p:cNvSpPr/>
            <p:nvPr/>
          </p:nvSpPr>
          <p:spPr>
            <a:xfrm>
              <a:off x="6400237" y="2056005"/>
              <a:ext cx="28" cy="672"/>
            </a:xfrm>
            <a:custGeom>
              <a:avLst/>
              <a:gdLst/>
              <a:ahLst/>
              <a:cxnLst/>
              <a:rect l="l" t="t" r="r" b="b"/>
              <a:pathLst>
                <a:path w="1" h="24" extrusionOk="0">
                  <a:moveTo>
                    <a:pt x="0" y="23"/>
                  </a:moveTo>
                  <a:cubicBezTo>
                    <a:pt x="0" y="23"/>
                    <a:pt x="0" y="0"/>
                    <a:pt x="0" y="0"/>
                  </a:cubicBezTo>
                  <a:lnTo>
                    <a:pt x="0" y="23"/>
                  </a:lnTo>
                  <a:close/>
                </a:path>
              </a:pathLst>
            </a:custGeom>
            <a:solidFill>
              <a:srgbClr val="E5B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38"/>
            <p:cNvSpPr/>
            <p:nvPr/>
          </p:nvSpPr>
          <p:spPr>
            <a:xfrm>
              <a:off x="6850543" y="2265529"/>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E5B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38"/>
            <p:cNvSpPr/>
            <p:nvPr/>
          </p:nvSpPr>
          <p:spPr>
            <a:xfrm>
              <a:off x="7001299" y="2032358"/>
              <a:ext cx="189738" cy="187835"/>
            </a:xfrm>
            <a:custGeom>
              <a:avLst/>
              <a:gdLst/>
              <a:ahLst/>
              <a:cxnLst/>
              <a:rect l="l" t="t" r="r" b="b"/>
              <a:pathLst>
                <a:path w="6780" h="6712" extrusionOk="0">
                  <a:moveTo>
                    <a:pt x="4315" y="1"/>
                  </a:moveTo>
                  <a:cubicBezTo>
                    <a:pt x="4018" y="1"/>
                    <a:pt x="3721" y="69"/>
                    <a:pt x="3447" y="161"/>
                  </a:cubicBezTo>
                  <a:cubicBezTo>
                    <a:pt x="3105" y="275"/>
                    <a:pt x="2740" y="457"/>
                    <a:pt x="2443" y="686"/>
                  </a:cubicBezTo>
                  <a:cubicBezTo>
                    <a:pt x="2420" y="709"/>
                    <a:pt x="2397" y="731"/>
                    <a:pt x="2374" y="754"/>
                  </a:cubicBezTo>
                  <a:cubicBezTo>
                    <a:pt x="2352" y="800"/>
                    <a:pt x="2352" y="845"/>
                    <a:pt x="2329" y="891"/>
                  </a:cubicBezTo>
                  <a:cubicBezTo>
                    <a:pt x="2283" y="982"/>
                    <a:pt x="2238" y="1051"/>
                    <a:pt x="2192" y="1119"/>
                  </a:cubicBezTo>
                  <a:cubicBezTo>
                    <a:pt x="2146" y="1188"/>
                    <a:pt x="2101" y="1233"/>
                    <a:pt x="2078" y="1279"/>
                  </a:cubicBezTo>
                  <a:cubicBezTo>
                    <a:pt x="2032" y="1325"/>
                    <a:pt x="2009" y="1393"/>
                    <a:pt x="1964" y="1439"/>
                  </a:cubicBezTo>
                  <a:cubicBezTo>
                    <a:pt x="1895" y="1530"/>
                    <a:pt x="1804" y="1622"/>
                    <a:pt x="1735" y="1713"/>
                  </a:cubicBezTo>
                  <a:cubicBezTo>
                    <a:pt x="1758" y="1781"/>
                    <a:pt x="1804" y="1850"/>
                    <a:pt x="1872" y="1873"/>
                  </a:cubicBezTo>
                  <a:cubicBezTo>
                    <a:pt x="1909" y="1891"/>
                    <a:pt x="1946" y="1899"/>
                    <a:pt x="1981" y="1899"/>
                  </a:cubicBezTo>
                  <a:cubicBezTo>
                    <a:pt x="2076" y="1899"/>
                    <a:pt x="2158" y="1836"/>
                    <a:pt x="2192" y="1736"/>
                  </a:cubicBezTo>
                  <a:cubicBezTo>
                    <a:pt x="2215" y="1713"/>
                    <a:pt x="2238" y="1667"/>
                    <a:pt x="2260" y="1644"/>
                  </a:cubicBezTo>
                  <a:cubicBezTo>
                    <a:pt x="2352" y="1485"/>
                    <a:pt x="2443" y="1348"/>
                    <a:pt x="2580" y="1233"/>
                  </a:cubicBezTo>
                  <a:cubicBezTo>
                    <a:pt x="2580" y="1233"/>
                    <a:pt x="2580" y="1213"/>
                    <a:pt x="2600" y="1211"/>
                  </a:cubicBezTo>
                  <a:lnTo>
                    <a:pt x="2600" y="1211"/>
                  </a:lnTo>
                  <a:cubicBezTo>
                    <a:pt x="2593" y="1218"/>
                    <a:pt x="2586" y="1226"/>
                    <a:pt x="2580" y="1233"/>
                  </a:cubicBezTo>
                  <a:lnTo>
                    <a:pt x="2603" y="1211"/>
                  </a:lnTo>
                  <a:cubicBezTo>
                    <a:pt x="2602" y="1211"/>
                    <a:pt x="2601" y="1211"/>
                    <a:pt x="2600" y="1211"/>
                  </a:cubicBezTo>
                  <a:lnTo>
                    <a:pt x="2600" y="1211"/>
                  </a:lnTo>
                  <a:cubicBezTo>
                    <a:pt x="2734" y="1063"/>
                    <a:pt x="2908" y="954"/>
                    <a:pt x="3082" y="845"/>
                  </a:cubicBezTo>
                  <a:cubicBezTo>
                    <a:pt x="3287" y="731"/>
                    <a:pt x="3493" y="640"/>
                    <a:pt x="3721" y="594"/>
                  </a:cubicBezTo>
                  <a:cubicBezTo>
                    <a:pt x="3949" y="526"/>
                    <a:pt x="4201" y="480"/>
                    <a:pt x="4452" y="480"/>
                  </a:cubicBezTo>
                  <a:cubicBezTo>
                    <a:pt x="4634" y="480"/>
                    <a:pt x="4840" y="503"/>
                    <a:pt x="5022" y="572"/>
                  </a:cubicBezTo>
                  <a:cubicBezTo>
                    <a:pt x="5182" y="594"/>
                    <a:pt x="5319" y="663"/>
                    <a:pt x="5456" y="731"/>
                  </a:cubicBezTo>
                  <a:cubicBezTo>
                    <a:pt x="5570" y="800"/>
                    <a:pt x="5661" y="891"/>
                    <a:pt x="5775" y="982"/>
                  </a:cubicBezTo>
                  <a:cubicBezTo>
                    <a:pt x="5867" y="1074"/>
                    <a:pt x="5935" y="1188"/>
                    <a:pt x="6004" y="1302"/>
                  </a:cubicBezTo>
                  <a:cubicBezTo>
                    <a:pt x="6072" y="1416"/>
                    <a:pt x="6118" y="1553"/>
                    <a:pt x="6163" y="1713"/>
                  </a:cubicBezTo>
                  <a:cubicBezTo>
                    <a:pt x="6209" y="1895"/>
                    <a:pt x="6232" y="2078"/>
                    <a:pt x="6232" y="2261"/>
                  </a:cubicBezTo>
                  <a:cubicBezTo>
                    <a:pt x="6232" y="2512"/>
                    <a:pt x="6209" y="2740"/>
                    <a:pt x="6141" y="2991"/>
                  </a:cubicBezTo>
                  <a:cubicBezTo>
                    <a:pt x="6049" y="3311"/>
                    <a:pt x="5912" y="3630"/>
                    <a:pt x="5753" y="3927"/>
                  </a:cubicBezTo>
                  <a:cubicBezTo>
                    <a:pt x="5524" y="4292"/>
                    <a:pt x="5273" y="4612"/>
                    <a:pt x="4977" y="4931"/>
                  </a:cubicBezTo>
                  <a:cubicBezTo>
                    <a:pt x="4657" y="5228"/>
                    <a:pt x="4315" y="5479"/>
                    <a:pt x="3949" y="5684"/>
                  </a:cubicBezTo>
                  <a:cubicBezTo>
                    <a:pt x="3653" y="5867"/>
                    <a:pt x="3333" y="6004"/>
                    <a:pt x="2991" y="6095"/>
                  </a:cubicBezTo>
                  <a:cubicBezTo>
                    <a:pt x="2740" y="6164"/>
                    <a:pt x="2466" y="6209"/>
                    <a:pt x="2215" y="6209"/>
                  </a:cubicBezTo>
                  <a:cubicBezTo>
                    <a:pt x="2009" y="6209"/>
                    <a:pt x="1827" y="6187"/>
                    <a:pt x="1621" y="6141"/>
                  </a:cubicBezTo>
                  <a:cubicBezTo>
                    <a:pt x="1439" y="6095"/>
                    <a:pt x="1256" y="6027"/>
                    <a:pt x="1096" y="5935"/>
                  </a:cubicBezTo>
                  <a:cubicBezTo>
                    <a:pt x="936" y="5821"/>
                    <a:pt x="777" y="5707"/>
                    <a:pt x="640" y="5570"/>
                  </a:cubicBezTo>
                  <a:cubicBezTo>
                    <a:pt x="594" y="5502"/>
                    <a:pt x="526" y="5433"/>
                    <a:pt x="457" y="5365"/>
                  </a:cubicBezTo>
                  <a:cubicBezTo>
                    <a:pt x="416" y="5310"/>
                    <a:pt x="341" y="5279"/>
                    <a:pt x="263" y="5279"/>
                  </a:cubicBezTo>
                  <a:cubicBezTo>
                    <a:pt x="212" y="5279"/>
                    <a:pt x="160" y="5292"/>
                    <a:pt x="115" y="5319"/>
                  </a:cubicBezTo>
                  <a:cubicBezTo>
                    <a:pt x="23" y="5411"/>
                    <a:pt x="1" y="5570"/>
                    <a:pt x="69" y="5662"/>
                  </a:cubicBezTo>
                  <a:cubicBezTo>
                    <a:pt x="275" y="5913"/>
                    <a:pt x="480" y="6118"/>
                    <a:pt x="731" y="6278"/>
                  </a:cubicBezTo>
                  <a:cubicBezTo>
                    <a:pt x="982" y="6438"/>
                    <a:pt x="1256" y="6552"/>
                    <a:pt x="1530" y="6620"/>
                  </a:cubicBezTo>
                  <a:cubicBezTo>
                    <a:pt x="1804" y="6689"/>
                    <a:pt x="2078" y="6712"/>
                    <a:pt x="2352" y="6712"/>
                  </a:cubicBezTo>
                  <a:cubicBezTo>
                    <a:pt x="2626" y="6689"/>
                    <a:pt x="2899" y="6643"/>
                    <a:pt x="3173" y="6552"/>
                  </a:cubicBezTo>
                  <a:cubicBezTo>
                    <a:pt x="3744" y="6392"/>
                    <a:pt x="4292" y="6095"/>
                    <a:pt x="4771" y="5753"/>
                  </a:cubicBezTo>
                  <a:cubicBezTo>
                    <a:pt x="5250" y="5388"/>
                    <a:pt x="5684" y="4931"/>
                    <a:pt x="6027" y="4429"/>
                  </a:cubicBezTo>
                  <a:cubicBezTo>
                    <a:pt x="6346" y="3927"/>
                    <a:pt x="6597" y="3379"/>
                    <a:pt x="6688" y="2808"/>
                  </a:cubicBezTo>
                  <a:cubicBezTo>
                    <a:pt x="6780" y="2238"/>
                    <a:pt x="6734" y="1622"/>
                    <a:pt x="6460" y="1119"/>
                  </a:cubicBezTo>
                  <a:cubicBezTo>
                    <a:pt x="6323" y="868"/>
                    <a:pt x="6141" y="640"/>
                    <a:pt x="5912" y="457"/>
                  </a:cubicBezTo>
                  <a:cubicBezTo>
                    <a:pt x="5684" y="275"/>
                    <a:pt x="5433" y="161"/>
                    <a:pt x="5182" y="92"/>
                  </a:cubicBezTo>
                  <a:cubicBezTo>
                    <a:pt x="5045" y="47"/>
                    <a:pt x="4908" y="24"/>
                    <a:pt x="4771" y="24"/>
                  </a:cubicBezTo>
                  <a:cubicBezTo>
                    <a:pt x="4657" y="1"/>
                    <a:pt x="4566" y="1"/>
                    <a:pt x="4452" y="1"/>
                  </a:cubicBezTo>
                  <a:close/>
                </a:path>
              </a:pathLst>
            </a:custGeom>
            <a:solidFill>
              <a:srgbClr val="E5B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38"/>
            <p:cNvSpPr/>
            <p:nvPr/>
          </p:nvSpPr>
          <p:spPr>
            <a:xfrm>
              <a:off x="7073472" y="2066863"/>
              <a:ext cx="28" cy="28"/>
            </a:xfrm>
            <a:custGeom>
              <a:avLst/>
              <a:gdLst/>
              <a:ahLst/>
              <a:cxnLst/>
              <a:rect l="l" t="t" r="r" b="b"/>
              <a:pathLst>
                <a:path w="1" h="1" extrusionOk="0">
                  <a:moveTo>
                    <a:pt x="1" y="0"/>
                  </a:moveTo>
                  <a:lnTo>
                    <a:pt x="1" y="0"/>
                  </a:lnTo>
                  <a:close/>
                </a:path>
              </a:pathLst>
            </a:custGeom>
            <a:solidFill>
              <a:srgbClr val="E5B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38"/>
            <p:cNvSpPr/>
            <p:nvPr/>
          </p:nvSpPr>
          <p:spPr>
            <a:xfrm>
              <a:off x="7052399" y="2085389"/>
              <a:ext cx="40270" cy="91035"/>
            </a:xfrm>
            <a:custGeom>
              <a:avLst/>
              <a:gdLst/>
              <a:ahLst/>
              <a:cxnLst/>
              <a:rect l="l" t="t" r="r" b="b"/>
              <a:pathLst>
                <a:path w="1439" h="3253" extrusionOk="0">
                  <a:moveTo>
                    <a:pt x="914" y="0"/>
                  </a:moveTo>
                  <a:cubicBezTo>
                    <a:pt x="800" y="46"/>
                    <a:pt x="708" y="206"/>
                    <a:pt x="777" y="320"/>
                  </a:cubicBezTo>
                  <a:cubicBezTo>
                    <a:pt x="822" y="434"/>
                    <a:pt x="868" y="571"/>
                    <a:pt x="891" y="685"/>
                  </a:cubicBezTo>
                  <a:cubicBezTo>
                    <a:pt x="937" y="868"/>
                    <a:pt x="959" y="1073"/>
                    <a:pt x="937" y="1256"/>
                  </a:cubicBezTo>
                  <a:cubicBezTo>
                    <a:pt x="937" y="1461"/>
                    <a:pt x="891" y="1644"/>
                    <a:pt x="845" y="1826"/>
                  </a:cubicBezTo>
                  <a:cubicBezTo>
                    <a:pt x="777" y="2009"/>
                    <a:pt x="708" y="2169"/>
                    <a:pt x="594" y="2329"/>
                  </a:cubicBezTo>
                  <a:cubicBezTo>
                    <a:pt x="526" y="2466"/>
                    <a:pt x="434" y="2557"/>
                    <a:pt x="320" y="2671"/>
                  </a:cubicBezTo>
                  <a:cubicBezTo>
                    <a:pt x="275" y="2717"/>
                    <a:pt x="206" y="2762"/>
                    <a:pt x="138" y="2808"/>
                  </a:cubicBezTo>
                  <a:cubicBezTo>
                    <a:pt x="24" y="2876"/>
                    <a:pt x="1" y="3036"/>
                    <a:pt x="92" y="3150"/>
                  </a:cubicBezTo>
                  <a:cubicBezTo>
                    <a:pt x="132" y="3217"/>
                    <a:pt x="203" y="3252"/>
                    <a:pt x="278" y="3252"/>
                  </a:cubicBezTo>
                  <a:cubicBezTo>
                    <a:pt x="331" y="3252"/>
                    <a:pt x="387" y="3234"/>
                    <a:pt x="434" y="3196"/>
                  </a:cubicBezTo>
                  <a:cubicBezTo>
                    <a:pt x="640" y="3059"/>
                    <a:pt x="845" y="2854"/>
                    <a:pt x="982" y="2648"/>
                  </a:cubicBezTo>
                  <a:cubicBezTo>
                    <a:pt x="1165" y="2374"/>
                    <a:pt x="1279" y="2100"/>
                    <a:pt x="1347" y="1804"/>
                  </a:cubicBezTo>
                  <a:cubicBezTo>
                    <a:pt x="1416" y="1553"/>
                    <a:pt x="1439" y="1256"/>
                    <a:pt x="1439" y="982"/>
                  </a:cubicBezTo>
                  <a:cubicBezTo>
                    <a:pt x="1416" y="685"/>
                    <a:pt x="1347" y="411"/>
                    <a:pt x="1233" y="160"/>
                  </a:cubicBezTo>
                  <a:cubicBezTo>
                    <a:pt x="1210" y="92"/>
                    <a:pt x="1165" y="46"/>
                    <a:pt x="1096" y="23"/>
                  </a:cubicBezTo>
                  <a:cubicBezTo>
                    <a:pt x="1073" y="0"/>
                    <a:pt x="1028" y="0"/>
                    <a:pt x="1005" y="0"/>
                  </a:cubicBezTo>
                  <a:close/>
                </a:path>
              </a:pathLst>
            </a:custGeom>
            <a:solidFill>
              <a:srgbClr val="E5B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38"/>
            <p:cNvSpPr/>
            <p:nvPr/>
          </p:nvSpPr>
          <p:spPr>
            <a:xfrm>
              <a:off x="7081140" y="2087292"/>
              <a:ext cx="61371" cy="36940"/>
            </a:xfrm>
            <a:custGeom>
              <a:avLst/>
              <a:gdLst/>
              <a:ahLst/>
              <a:cxnLst/>
              <a:rect l="l" t="t" r="r" b="b"/>
              <a:pathLst>
                <a:path w="2193" h="1320" extrusionOk="0">
                  <a:moveTo>
                    <a:pt x="1553" y="1"/>
                  </a:moveTo>
                  <a:cubicBezTo>
                    <a:pt x="1325" y="1"/>
                    <a:pt x="1096" y="69"/>
                    <a:pt x="868" y="161"/>
                  </a:cubicBezTo>
                  <a:cubicBezTo>
                    <a:pt x="686" y="252"/>
                    <a:pt x="549" y="366"/>
                    <a:pt x="412" y="480"/>
                  </a:cubicBezTo>
                  <a:cubicBezTo>
                    <a:pt x="252" y="640"/>
                    <a:pt x="138" y="800"/>
                    <a:pt x="24" y="960"/>
                  </a:cubicBezTo>
                  <a:cubicBezTo>
                    <a:pt x="1" y="1028"/>
                    <a:pt x="1" y="1097"/>
                    <a:pt x="24" y="1165"/>
                  </a:cubicBezTo>
                  <a:cubicBezTo>
                    <a:pt x="46" y="1211"/>
                    <a:pt x="92" y="1256"/>
                    <a:pt x="138" y="1302"/>
                  </a:cubicBezTo>
                  <a:cubicBezTo>
                    <a:pt x="172" y="1313"/>
                    <a:pt x="206" y="1319"/>
                    <a:pt x="240" y="1319"/>
                  </a:cubicBezTo>
                  <a:cubicBezTo>
                    <a:pt x="275" y="1319"/>
                    <a:pt x="309" y="1313"/>
                    <a:pt x="343" y="1302"/>
                  </a:cubicBezTo>
                  <a:cubicBezTo>
                    <a:pt x="412" y="1279"/>
                    <a:pt x="434" y="1233"/>
                    <a:pt x="480" y="1188"/>
                  </a:cubicBezTo>
                  <a:cubicBezTo>
                    <a:pt x="480" y="1165"/>
                    <a:pt x="503" y="1142"/>
                    <a:pt x="503" y="1119"/>
                  </a:cubicBezTo>
                  <a:cubicBezTo>
                    <a:pt x="571" y="1028"/>
                    <a:pt x="663" y="914"/>
                    <a:pt x="754" y="845"/>
                  </a:cubicBezTo>
                  <a:cubicBezTo>
                    <a:pt x="845" y="754"/>
                    <a:pt x="937" y="686"/>
                    <a:pt x="1051" y="617"/>
                  </a:cubicBezTo>
                  <a:cubicBezTo>
                    <a:pt x="1142" y="594"/>
                    <a:pt x="1233" y="549"/>
                    <a:pt x="1325" y="526"/>
                  </a:cubicBezTo>
                  <a:cubicBezTo>
                    <a:pt x="1416" y="503"/>
                    <a:pt x="1507" y="503"/>
                    <a:pt x="1599" y="503"/>
                  </a:cubicBezTo>
                  <a:cubicBezTo>
                    <a:pt x="1713" y="503"/>
                    <a:pt x="1804" y="526"/>
                    <a:pt x="1895" y="549"/>
                  </a:cubicBezTo>
                  <a:cubicBezTo>
                    <a:pt x="1914" y="555"/>
                    <a:pt x="1932" y="558"/>
                    <a:pt x="1950" y="558"/>
                  </a:cubicBezTo>
                  <a:cubicBezTo>
                    <a:pt x="1999" y="558"/>
                    <a:pt x="2044" y="536"/>
                    <a:pt x="2078" y="503"/>
                  </a:cubicBezTo>
                  <a:cubicBezTo>
                    <a:pt x="2146" y="480"/>
                    <a:pt x="2169" y="412"/>
                    <a:pt x="2192" y="366"/>
                  </a:cubicBezTo>
                  <a:cubicBezTo>
                    <a:pt x="2192" y="298"/>
                    <a:pt x="2192" y="229"/>
                    <a:pt x="2146" y="161"/>
                  </a:cubicBezTo>
                  <a:cubicBezTo>
                    <a:pt x="2101" y="115"/>
                    <a:pt x="2055" y="92"/>
                    <a:pt x="1987" y="69"/>
                  </a:cubicBezTo>
                  <a:cubicBezTo>
                    <a:pt x="1850" y="24"/>
                    <a:pt x="1713" y="1"/>
                    <a:pt x="1553" y="1"/>
                  </a:cubicBezTo>
                  <a:close/>
                </a:path>
              </a:pathLst>
            </a:custGeom>
            <a:solidFill>
              <a:srgbClr val="E5B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38"/>
            <p:cNvSpPr/>
            <p:nvPr/>
          </p:nvSpPr>
          <p:spPr>
            <a:xfrm>
              <a:off x="6639760" y="2260408"/>
              <a:ext cx="33246" cy="71558"/>
            </a:xfrm>
            <a:custGeom>
              <a:avLst/>
              <a:gdLst/>
              <a:ahLst/>
              <a:cxnLst/>
              <a:rect l="l" t="t" r="r" b="b"/>
              <a:pathLst>
                <a:path w="1188" h="2557" extrusionOk="0">
                  <a:moveTo>
                    <a:pt x="936" y="1"/>
                  </a:moveTo>
                  <a:cubicBezTo>
                    <a:pt x="822" y="1"/>
                    <a:pt x="685" y="92"/>
                    <a:pt x="685" y="206"/>
                  </a:cubicBezTo>
                  <a:cubicBezTo>
                    <a:pt x="662" y="457"/>
                    <a:pt x="594" y="708"/>
                    <a:pt x="526" y="959"/>
                  </a:cubicBezTo>
                  <a:cubicBezTo>
                    <a:pt x="389" y="1324"/>
                    <a:pt x="229" y="1667"/>
                    <a:pt x="1" y="2009"/>
                  </a:cubicBezTo>
                  <a:cubicBezTo>
                    <a:pt x="23" y="2009"/>
                    <a:pt x="46" y="2032"/>
                    <a:pt x="69" y="2055"/>
                  </a:cubicBezTo>
                  <a:cubicBezTo>
                    <a:pt x="115" y="2192"/>
                    <a:pt x="160" y="2329"/>
                    <a:pt x="206" y="2466"/>
                  </a:cubicBezTo>
                  <a:cubicBezTo>
                    <a:pt x="229" y="2511"/>
                    <a:pt x="229" y="2511"/>
                    <a:pt x="229" y="2557"/>
                  </a:cubicBezTo>
                  <a:cubicBezTo>
                    <a:pt x="457" y="2237"/>
                    <a:pt x="640" y="1941"/>
                    <a:pt x="799" y="1598"/>
                  </a:cubicBezTo>
                  <a:cubicBezTo>
                    <a:pt x="982" y="1187"/>
                    <a:pt x="1119" y="731"/>
                    <a:pt x="1165" y="297"/>
                  </a:cubicBezTo>
                  <a:cubicBezTo>
                    <a:pt x="1187" y="160"/>
                    <a:pt x="1096" y="23"/>
                    <a:pt x="959" y="1"/>
                  </a:cubicBezTo>
                  <a:close/>
                </a:path>
              </a:pathLst>
            </a:custGeom>
            <a:solidFill>
              <a:srgbClr val="F7D6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38"/>
            <p:cNvSpPr/>
            <p:nvPr/>
          </p:nvSpPr>
          <p:spPr>
            <a:xfrm>
              <a:off x="6788585" y="2271266"/>
              <a:ext cx="24935" cy="110289"/>
            </a:xfrm>
            <a:custGeom>
              <a:avLst/>
              <a:gdLst/>
              <a:ahLst/>
              <a:cxnLst/>
              <a:rect l="l" t="t" r="r" b="b"/>
              <a:pathLst>
                <a:path w="891" h="3941" extrusionOk="0">
                  <a:moveTo>
                    <a:pt x="617" y="1"/>
                  </a:moveTo>
                  <a:cubicBezTo>
                    <a:pt x="503" y="1"/>
                    <a:pt x="412" y="92"/>
                    <a:pt x="389" y="206"/>
                  </a:cubicBezTo>
                  <a:cubicBezTo>
                    <a:pt x="229" y="777"/>
                    <a:pt x="92" y="1370"/>
                    <a:pt x="46" y="1964"/>
                  </a:cubicBezTo>
                  <a:cubicBezTo>
                    <a:pt x="1" y="2260"/>
                    <a:pt x="1" y="2557"/>
                    <a:pt x="24" y="2877"/>
                  </a:cubicBezTo>
                  <a:cubicBezTo>
                    <a:pt x="46" y="3173"/>
                    <a:pt x="115" y="3470"/>
                    <a:pt x="229" y="3767"/>
                  </a:cubicBezTo>
                  <a:cubicBezTo>
                    <a:pt x="265" y="3875"/>
                    <a:pt x="358" y="3941"/>
                    <a:pt x="452" y="3941"/>
                  </a:cubicBezTo>
                  <a:cubicBezTo>
                    <a:pt x="477" y="3941"/>
                    <a:pt x="502" y="3936"/>
                    <a:pt x="526" y="3927"/>
                  </a:cubicBezTo>
                  <a:cubicBezTo>
                    <a:pt x="663" y="3881"/>
                    <a:pt x="731" y="3721"/>
                    <a:pt x="686" y="3607"/>
                  </a:cubicBezTo>
                  <a:cubicBezTo>
                    <a:pt x="640" y="3493"/>
                    <a:pt x="617" y="3379"/>
                    <a:pt x="594" y="3265"/>
                  </a:cubicBezTo>
                  <a:cubicBezTo>
                    <a:pt x="530" y="2965"/>
                    <a:pt x="506" y="2645"/>
                    <a:pt x="503" y="2343"/>
                  </a:cubicBezTo>
                  <a:lnTo>
                    <a:pt x="503" y="2343"/>
                  </a:lnTo>
                  <a:cubicBezTo>
                    <a:pt x="527" y="1639"/>
                    <a:pt x="709" y="957"/>
                    <a:pt x="868" y="297"/>
                  </a:cubicBezTo>
                  <a:cubicBezTo>
                    <a:pt x="891" y="160"/>
                    <a:pt x="800" y="23"/>
                    <a:pt x="663" y="1"/>
                  </a:cubicBezTo>
                  <a:close/>
                </a:path>
              </a:pathLst>
            </a:custGeom>
            <a:solidFill>
              <a:srgbClr val="F7D6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38"/>
            <p:cNvSpPr/>
            <p:nvPr/>
          </p:nvSpPr>
          <p:spPr>
            <a:xfrm>
              <a:off x="6466645" y="1750045"/>
              <a:ext cx="92658" cy="91119"/>
            </a:xfrm>
            <a:custGeom>
              <a:avLst/>
              <a:gdLst/>
              <a:ahLst/>
              <a:cxnLst/>
              <a:rect l="l" t="t" r="r" b="b"/>
              <a:pathLst>
                <a:path w="3311" h="3256" extrusionOk="0">
                  <a:moveTo>
                    <a:pt x="1964" y="0"/>
                  </a:moveTo>
                  <a:cubicBezTo>
                    <a:pt x="1873" y="0"/>
                    <a:pt x="1781" y="23"/>
                    <a:pt x="1690" y="46"/>
                  </a:cubicBezTo>
                  <a:cubicBezTo>
                    <a:pt x="1393" y="91"/>
                    <a:pt x="1119" y="274"/>
                    <a:pt x="914" y="479"/>
                  </a:cubicBezTo>
                  <a:cubicBezTo>
                    <a:pt x="708" y="708"/>
                    <a:pt x="526" y="959"/>
                    <a:pt x="389" y="1233"/>
                  </a:cubicBezTo>
                  <a:cubicBezTo>
                    <a:pt x="252" y="1484"/>
                    <a:pt x="138" y="1735"/>
                    <a:pt x="47" y="2009"/>
                  </a:cubicBezTo>
                  <a:cubicBezTo>
                    <a:pt x="1" y="2146"/>
                    <a:pt x="47" y="2283"/>
                    <a:pt x="183" y="2328"/>
                  </a:cubicBezTo>
                  <a:cubicBezTo>
                    <a:pt x="215" y="2347"/>
                    <a:pt x="250" y="2356"/>
                    <a:pt x="285" y="2356"/>
                  </a:cubicBezTo>
                  <a:cubicBezTo>
                    <a:pt x="377" y="2356"/>
                    <a:pt x="470" y="2297"/>
                    <a:pt x="503" y="2214"/>
                  </a:cubicBezTo>
                  <a:cubicBezTo>
                    <a:pt x="594" y="1917"/>
                    <a:pt x="708" y="1644"/>
                    <a:pt x="868" y="1370"/>
                  </a:cubicBezTo>
                  <a:cubicBezTo>
                    <a:pt x="982" y="1164"/>
                    <a:pt x="1096" y="982"/>
                    <a:pt x="1256" y="822"/>
                  </a:cubicBezTo>
                  <a:cubicBezTo>
                    <a:pt x="1348" y="753"/>
                    <a:pt x="1439" y="685"/>
                    <a:pt x="1530" y="616"/>
                  </a:cubicBezTo>
                  <a:cubicBezTo>
                    <a:pt x="1599" y="594"/>
                    <a:pt x="1667" y="548"/>
                    <a:pt x="1736" y="525"/>
                  </a:cubicBezTo>
                  <a:cubicBezTo>
                    <a:pt x="1804" y="502"/>
                    <a:pt x="1873" y="502"/>
                    <a:pt x="1941" y="502"/>
                  </a:cubicBezTo>
                  <a:cubicBezTo>
                    <a:pt x="2032" y="502"/>
                    <a:pt x="2101" y="502"/>
                    <a:pt x="2192" y="525"/>
                  </a:cubicBezTo>
                  <a:cubicBezTo>
                    <a:pt x="2261" y="548"/>
                    <a:pt x="2352" y="594"/>
                    <a:pt x="2420" y="616"/>
                  </a:cubicBezTo>
                  <a:cubicBezTo>
                    <a:pt x="2489" y="662"/>
                    <a:pt x="2534" y="708"/>
                    <a:pt x="2580" y="753"/>
                  </a:cubicBezTo>
                  <a:cubicBezTo>
                    <a:pt x="2626" y="776"/>
                    <a:pt x="2649" y="822"/>
                    <a:pt x="2694" y="868"/>
                  </a:cubicBezTo>
                  <a:cubicBezTo>
                    <a:pt x="2717" y="936"/>
                    <a:pt x="2740" y="982"/>
                    <a:pt x="2763" y="1050"/>
                  </a:cubicBezTo>
                  <a:cubicBezTo>
                    <a:pt x="2786" y="1141"/>
                    <a:pt x="2786" y="1233"/>
                    <a:pt x="2786" y="1324"/>
                  </a:cubicBezTo>
                  <a:cubicBezTo>
                    <a:pt x="2786" y="1507"/>
                    <a:pt x="2763" y="1712"/>
                    <a:pt x="2717" y="1895"/>
                  </a:cubicBezTo>
                  <a:cubicBezTo>
                    <a:pt x="2626" y="2260"/>
                    <a:pt x="2489" y="2579"/>
                    <a:pt x="2329" y="2922"/>
                  </a:cubicBezTo>
                  <a:cubicBezTo>
                    <a:pt x="2261" y="3036"/>
                    <a:pt x="2352" y="3196"/>
                    <a:pt x="2466" y="3241"/>
                  </a:cubicBezTo>
                  <a:cubicBezTo>
                    <a:pt x="2495" y="3251"/>
                    <a:pt x="2523" y="3256"/>
                    <a:pt x="2550" y="3256"/>
                  </a:cubicBezTo>
                  <a:cubicBezTo>
                    <a:pt x="2650" y="3256"/>
                    <a:pt x="2732" y="3194"/>
                    <a:pt x="2786" y="3104"/>
                  </a:cubicBezTo>
                  <a:cubicBezTo>
                    <a:pt x="3014" y="2602"/>
                    <a:pt x="3219" y="2100"/>
                    <a:pt x="3265" y="1552"/>
                  </a:cubicBezTo>
                  <a:cubicBezTo>
                    <a:pt x="3311" y="1301"/>
                    <a:pt x="3288" y="1027"/>
                    <a:pt x="3174" y="776"/>
                  </a:cubicBezTo>
                  <a:cubicBezTo>
                    <a:pt x="3128" y="662"/>
                    <a:pt x="3059" y="548"/>
                    <a:pt x="2968" y="434"/>
                  </a:cubicBezTo>
                  <a:cubicBezTo>
                    <a:pt x="2854" y="320"/>
                    <a:pt x="2740" y="228"/>
                    <a:pt x="2580" y="160"/>
                  </a:cubicBezTo>
                  <a:cubicBezTo>
                    <a:pt x="2443" y="91"/>
                    <a:pt x="2283" y="46"/>
                    <a:pt x="2124" y="23"/>
                  </a:cubicBezTo>
                  <a:cubicBezTo>
                    <a:pt x="2078" y="0"/>
                    <a:pt x="2009" y="0"/>
                    <a:pt x="1964" y="0"/>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38"/>
            <p:cNvSpPr/>
            <p:nvPr/>
          </p:nvSpPr>
          <p:spPr>
            <a:xfrm>
              <a:off x="6735581" y="1836911"/>
              <a:ext cx="125233" cy="114766"/>
            </a:xfrm>
            <a:custGeom>
              <a:avLst/>
              <a:gdLst/>
              <a:ahLst/>
              <a:cxnLst/>
              <a:rect l="l" t="t" r="r" b="b"/>
              <a:pathLst>
                <a:path w="4475" h="4101" extrusionOk="0">
                  <a:moveTo>
                    <a:pt x="2146" y="548"/>
                  </a:moveTo>
                  <a:lnTo>
                    <a:pt x="2123" y="571"/>
                  </a:lnTo>
                  <a:cubicBezTo>
                    <a:pt x="2123" y="571"/>
                    <a:pt x="2146" y="571"/>
                    <a:pt x="2146" y="548"/>
                  </a:cubicBezTo>
                  <a:close/>
                  <a:moveTo>
                    <a:pt x="2557" y="0"/>
                  </a:moveTo>
                  <a:cubicBezTo>
                    <a:pt x="2488" y="0"/>
                    <a:pt x="2420" y="23"/>
                    <a:pt x="2351" y="23"/>
                  </a:cubicBezTo>
                  <a:cubicBezTo>
                    <a:pt x="1986" y="46"/>
                    <a:pt x="1644" y="206"/>
                    <a:pt x="1324" y="411"/>
                  </a:cubicBezTo>
                  <a:cubicBezTo>
                    <a:pt x="1027" y="594"/>
                    <a:pt x="776" y="845"/>
                    <a:pt x="548" y="1119"/>
                  </a:cubicBezTo>
                  <a:cubicBezTo>
                    <a:pt x="320" y="1416"/>
                    <a:pt x="137" y="1735"/>
                    <a:pt x="46" y="2078"/>
                  </a:cubicBezTo>
                  <a:cubicBezTo>
                    <a:pt x="23" y="2146"/>
                    <a:pt x="0" y="2214"/>
                    <a:pt x="46" y="2260"/>
                  </a:cubicBezTo>
                  <a:cubicBezTo>
                    <a:pt x="69" y="2329"/>
                    <a:pt x="114" y="2374"/>
                    <a:pt x="183" y="2397"/>
                  </a:cubicBezTo>
                  <a:cubicBezTo>
                    <a:pt x="211" y="2408"/>
                    <a:pt x="243" y="2414"/>
                    <a:pt x="275" y="2414"/>
                  </a:cubicBezTo>
                  <a:cubicBezTo>
                    <a:pt x="370" y="2414"/>
                    <a:pt x="468" y="2363"/>
                    <a:pt x="502" y="2260"/>
                  </a:cubicBezTo>
                  <a:cubicBezTo>
                    <a:pt x="548" y="2100"/>
                    <a:pt x="617" y="1941"/>
                    <a:pt x="685" y="1781"/>
                  </a:cubicBezTo>
                  <a:cubicBezTo>
                    <a:pt x="822" y="1553"/>
                    <a:pt x="982" y="1347"/>
                    <a:pt x="1164" y="1164"/>
                  </a:cubicBezTo>
                  <a:cubicBezTo>
                    <a:pt x="1324" y="1005"/>
                    <a:pt x="1484" y="868"/>
                    <a:pt x="1689" y="754"/>
                  </a:cubicBezTo>
                  <a:cubicBezTo>
                    <a:pt x="1826" y="685"/>
                    <a:pt x="1986" y="617"/>
                    <a:pt x="2146" y="548"/>
                  </a:cubicBezTo>
                  <a:cubicBezTo>
                    <a:pt x="2283" y="525"/>
                    <a:pt x="2420" y="503"/>
                    <a:pt x="2557" y="503"/>
                  </a:cubicBezTo>
                  <a:cubicBezTo>
                    <a:pt x="2671" y="503"/>
                    <a:pt x="2785" y="525"/>
                    <a:pt x="2876" y="548"/>
                  </a:cubicBezTo>
                  <a:cubicBezTo>
                    <a:pt x="3013" y="571"/>
                    <a:pt x="3127" y="617"/>
                    <a:pt x="3219" y="685"/>
                  </a:cubicBezTo>
                  <a:cubicBezTo>
                    <a:pt x="3356" y="754"/>
                    <a:pt x="3470" y="845"/>
                    <a:pt x="3561" y="936"/>
                  </a:cubicBezTo>
                  <a:cubicBezTo>
                    <a:pt x="3652" y="1028"/>
                    <a:pt x="3721" y="1119"/>
                    <a:pt x="3767" y="1210"/>
                  </a:cubicBezTo>
                  <a:cubicBezTo>
                    <a:pt x="3835" y="1324"/>
                    <a:pt x="3881" y="1438"/>
                    <a:pt x="3903" y="1553"/>
                  </a:cubicBezTo>
                  <a:cubicBezTo>
                    <a:pt x="3949" y="1712"/>
                    <a:pt x="3972" y="1895"/>
                    <a:pt x="3972" y="2078"/>
                  </a:cubicBezTo>
                  <a:cubicBezTo>
                    <a:pt x="3972" y="2420"/>
                    <a:pt x="3926" y="2762"/>
                    <a:pt x="3835" y="3105"/>
                  </a:cubicBezTo>
                  <a:cubicBezTo>
                    <a:pt x="3789" y="3333"/>
                    <a:pt x="3698" y="3538"/>
                    <a:pt x="3630" y="3767"/>
                  </a:cubicBezTo>
                  <a:cubicBezTo>
                    <a:pt x="3584" y="3881"/>
                    <a:pt x="3630" y="4018"/>
                    <a:pt x="3767" y="4086"/>
                  </a:cubicBezTo>
                  <a:cubicBezTo>
                    <a:pt x="3791" y="4096"/>
                    <a:pt x="3817" y="4100"/>
                    <a:pt x="3844" y="4100"/>
                  </a:cubicBezTo>
                  <a:cubicBezTo>
                    <a:pt x="3944" y="4100"/>
                    <a:pt x="4050" y="4039"/>
                    <a:pt x="4086" y="3949"/>
                  </a:cubicBezTo>
                  <a:cubicBezTo>
                    <a:pt x="4200" y="3630"/>
                    <a:pt x="4291" y="3310"/>
                    <a:pt x="4360" y="2991"/>
                  </a:cubicBezTo>
                  <a:cubicBezTo>
                    <a:pt x="4451" y="2625"/>
                    <a:pt x="4474" y="2283"/>
                    <a:pt x="4474" y="1918"/>
                  </a:cubicBezTo>
                  <a:cubicBezTo>
                    <a:pt x="4451" y="1598"/>
                    <a:pt x="4360" y="1256"/>
                    <a:pt x="4200" y="982"/>
                  </a:cubicBezTo>
                  <a:cubicBezTo>
                    <a:pt x="4155" y="891"/>
                    <a:pt x="4109" y="822"/>
                    <a:pt x="4040" y="754"/>
                  </a:cubicBezTo>
                  <a:cubicBezTo>
                    <a:pt x="3995" y="662"/>
                    <a:pt x="3926" y="594"/>
                    <a:pt x="3858" y="525"/>
                  </a:cubicBezTo>
                  <a:cubicBezTo>
                    <a:pt x="3721" y="388"/>
                    <a:pt x="3538" y="297"/>
                    <a:pt x="3356" y="206"/>
                  </a:cubicBezTo>
                  <a:cubicBezTo>
                    <a:pt x="3105" y="69"/>
                    <a:pt x="2831" y="0"/>
                    <a:pt x="2557" y="0"/>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38"/>
            <p:cNvSpPr/>
            <p:nvPr/>
          </p:nvSpPr>
          <p:spPr>
            <a:xfrm>
              <a:off x="6572680" y="1997880"/>
              <a:ext cx="141212" cy="89944"/>
            </a:xfrm>
            <a:custGeom>
              <a:avLst/>
              <a:gdLst/>
              <a:ahLst/>
              <a:cxnLst/>
              <a:rect l="l" t="t" r="r" b="b"/>
              <a:pathLst>
                <a:path w="5046" h="3214" extrusionOk="0">
                  <a:moveTo>
                    <a:pt x="4703" y="0"/>
                  </a:moveTo>
                  <a:cubicBezTo>
                    <a:pt x="4589" y="23"/>
                    <a:pt x="4497" y="137"/>
                    <a:pt x="4497" y="274"/>
                  </a:cubicBezTo>
                  <a:cubicBezTo>
                    <a:pt x="4520" y="388"/>
                    <a:pt x="4520" y="480"/>
                    <a:pt x="4520" y="594"/>
                  </a:cubicBezTo>
                  <a:cubicBezTo>
                    <a:pt x="4520" y="776"/>
                    <a:pt x="4497" y="982"/>
                    <a:pt x="4452" y="1164"/>
                  </a:cubicBezTo>
                  <a:cubicBezTo>
                    <a:pt x="4406" y="1324"/>
                    <a:pt x="4338" y="1484"/>
                    <a:pt x="4246" y="1644"/>
                  </a:cubicBezTo>
                  <a:cubicBezTo>
                    <a:pt x="4155" y="1781"/>
                    <a:pt x="4064" y="1918"/>
                    <a:pt x="3950" y="2055"/>
                  </a:cubicBezTo>
                  <a:cubicBezTo>
                    <a:pt x="3813" y="2192"/>
                    <a:pt x="3653" y="2306"/>
                    <a:pt x="3493" y="2397"/>
                  </a:cubicBezTo>
                  <a:cubicBezTo>
                    <a:pt x="3311" y="2488"/>
                    <a:pt x="3128" y="2580"/>
                    <a:pt x="2923" y="2625"/>
                  </a:cubicBezTo>
                  <a:cubicBezTo>
                    <a:pt x="2717" y="2694"/>
                    <a:pt x="2489" y="2717"/>
                    <a:pt x="2283" y="2717"/>
                  </a:cubicBezTo>
                  <a:cubicBezTo>
                    <a:pt x="2078" y="2717"/>
                    <a:pt x="1895" y="2694"/>
                    <a:pt x="1713" y="2648"/>
                  </a:cubicBezTo>
                  <a:cubicBezTo>
                    <a:pt x="1576" y="2602"/>
                    <a:pt x="1416" y="2534"/>
                    <a:pt x="1279" y="2465"/>
                  </a:cubicBezTo>
                  <a:cubicBezTo>
                    <a:pt x="1165" y="2397"/>
                    <a:pt x="1051" y="2306"/>
                    <a:pt x="960" y="2214"/>
                  </a:cubicBezTo>
                  <a:cubicBezTo>
                    <a:pt x="868" y="2123"/>
                    <a:pt x="800" y="2032"/>
                    <a:pt x="731" y="1918"/>
                  </a:cubicBezTo>
                  <a:cubicBezTo>
                    <a:pt x="663" y="1804"/>
                    <a:pt x="617" y="1689"/>
                    <a:pt x="572" y="1552"/>
                  </a:cubicBezTo>
                  <a:cubicBezTo>
                    <a:pt x="503" y="1347"/>
                    <a:pt x="480" y="1142"/>
                    <a:pt x="480" y="913"/>
                  </a:cubicBezTo>
                  <a:cubicBezTo>
                    <a:pt x="480" y="868"/>
                    <a:pt x="435" y="799"/>
                    <a:pt x="389" y="754"/>
                  </a:cubicBezTo>
                  <a:cubicBezTo>
                    <a:pt x="343" y="731"/>
                    <a:pt x="275" y="708"/>
                    <a:pt x="206" y="708"/>
                  </a:cubicBezTo>
                  <a:cubicBezTo>
                    <a:pt x="138" y="731"/>
                    <a:pt x="92" y="754"/>
                    <a:pt x="47" y="799"/>
                  </a:cubicBezTo>
                  <a:cubicBezTo>
                    <a:pt x="1" y="868"/>
                    <a:pt x="1" y="913"/>
                    <a:pt x="1" y="982"/>
                  </a:cubicBezTo>
                  <a:cubicBezTo>
                    <a:pt x="1" y="1507"/>
                    <a:pt x="138" y="2009"/>
                    <a:pt x="457" y="2397"/>
                  </a:cubicBezTo>
                  <a:cubicBezTo>
                    <a:pt x="594" y="2580"/>
                    <a:pt x="777" y="2739"/>
                    <a:pt x="960" y="2854"/>
                  </a:cubicBezTo>
                  <a:cubicBezTo>
                    <a:pt x="1165" y="2968"/>
                    <a:pt x="1370" y="3059"/>
                    <a:pt x="1621" y="3127"/>
                  </a:cubicBezTo>
                  <a:cubicBezTo>
                    <a:pt x="1838" y="3184"/>
                    <a:pt x="2061" y="3213"/>
                    <a:pt x="2283" y="3213"/>
                  </a:cubicBezTo>
                  <a:cubicBezTo>
                    <a:pt x="2506" y="3213"/>
                    <a:pt x="2728" y="3184"/>
                    <a:pt x="2945" y="3127"/>
                  </a:cubicBezTo>
                  <a:cubicBezTo>
                    <a:pt x="3402" y="3013"/>
                    <a:pt x="3858" y="2808"/>
                    <a:pt x="4201" y="2488"/>
                  </a:cubicBezTo>
                  <a:cubicBezTo>
                    <a:pt x="4475" y="2214"/>
                    <a:pt x="4703" y="1895"/>
                    <a:pt x="4840" y="1530"/>
                  </a:cubicBezTo>
                  <a:cubicBezTo>
                    <a:pt x="5000" y="1119"/>
                    <a:pt x="5045" y="639"/>
                    <a:pt x="5000" y="206"/>
                  </a:cubicBezTo>
                  <a:cubicBezTo>
                    <a:pt x="4977" y="92"/>
                    <a:pt x="4863" y="0"/>
                    <a:pt x="4749" y="0"/>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38"/>
            <p:cNvSpPr/>
            <p:nvPr/>
          </p:nvSpPr>
          <p:spPr>
            <a:xfrm>
              <a:off x="6812232" y="1758972"/>
              <a:ext cx="100942" cy="91091"/>
            </a:xfrm>
            <a:custGeom>
              <a:avLst/>
              <a:gdLst/>
              <a:ahLst/>
              <a:cxnLst/>
              <a:rect l="l" t="t" r="r" b="b"/>
              <a:pathLst>
                <a:path w="3607" h="3255" extrusionOk="0">
                  <a:moveTo>
                    <a:pt x="434" y="1"/>
                  </a:moveTo>
                  <a:cubicBezTo>
                    <a:pt x="229" y="1"/>
                    <a:pt x="69" y="160"/>
                    <a:pt x="23" y="366"/>
                  </a:cubicBezTo>
                  <a:cubicBezTo>
                    <a:pt x="0" y="571"/>
                    <a:pt x="160" y="777"/>
                    <a:pt x="388" y="822"/>
                  </a:cubicBezTo>
                  <a:cubicBezTo>
                    <a:pt x="480" y="822"/>
                    <a:pt x="548" y="845"/>
                    <a:pt x="639" y="868"/>
                  </a:cubicBezTo>
                  <a:cubicBezTo>
                    <a:pt x="822" y="914"/>
                    <a:pt x="1005" y="1005"/>
                    <a:pt x="1187" y="1096"/>
                  </a:cubicBezTo>
                  <a:cubicBezTo>
                    <a:pt x="1438" y="1233"/>
                    <a:pt x="1644" y="1416"/>
                    <a:pt x="1849" y="1621"/>
                  </a:cubicBezTo>
                  <a:cubicBezTo>
                    <a:pt x="2100" y="1872"/>
                    <a:pt x="2306" y="2146"/>
                    <a:pt x="2488" y="2443"/>
                  </a:cubicBezTo>
                  <a:cubicBezTo>
                    <a:pt x="2602" y="2626"/>
                    <a:pt x="2694" y="2808"/>
                    <a:pt x="2762" y="3014"/>
                  </a:cubicBezTo>
                  <a:cubicBezTo>
                    <a:pt x="2830" y="3165"/>
                    <a:pt x="2984" y="3254"/>
                    <a:pt x="3142" y="3254"/>
                  </a:cubicBezTo>
                  <a:cubicBezTo>
                    <a:pt x="3199" y="3254"/>
                    <a:pt x="3256" y="3243"/>
                    <a:pt x="3310" y="3219"/>
                  </a:cubicBezTo>
                  <a:cubicBezTo>
                    <a:pt x="3515" y="3128"/>
                    <a:pt x="3607" y="2900"/>
                    <a:pt x="3515" y="2671"/>
                  </a:cubicBezTo>
                  <a:cubicBezTo>
                    <a:pt x="3401" y="2375"/>
                    <a:pt x="3242" y="2078"/>
                    <a:pt x="3059" y="1804"/>
                  </a:cubicBezTo>
                  <a:cubicBezTo>
                    <a:pt x="2854" y="1507"/>
                    <a:pt x="2625" y="1233"/>
                    <a:pt x="2351" y="959"/>
                  </a:cubicBezTo>
                  <a:cubicBezTo>
                    <a:pt x="1849" y="457"/>
                    <a:pt x="1210" y="92"/>
                    <a:pt x="503" y="1"/>
                  </a:cubicBezTo>
                  <a:close/>
                </a:path>
              </a:pathLst>
            </a:custGeom>
            <a:solidFill>
              <a:srgbClr val="594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38"/>
            <p:cNvSpPr/>
            <p:nvPr/>
          </p:nvSpPr>
          <p:spPr>
            <a:xfrm>
              <a:off x="6522867" y="1672107"/>
              <a:ext cx="99039" cy="40914"/>
            </a:xfrm>
            <a:custGeom>
              <a:avLst/>
              <a:gdLst/>
              <a:ahLst/>
              <a:cxnLst/>
              <a:rect l="l" t="t" r="r" b="b"/>
              <a:pathLst>
                <a:path w="3539" h="1462" extrusionOk="0">
                  <a:moveTo>
                    <a:pt x="2352" y="0"/>
                  </a:moveTo>
                  <a:cubicBezTo>
                    <a:pt x="2123" y="0"/>
                    <a:pt x="1872" y="23"/>
                    <a:pt x="1644" y="69"/>
                  </a:cubicBezTo>
                  <a:cubicBezTo>
                    <a:pt x="1119" y="183"/>
                    <a:pt x="617" y="411"/>
                    <a:pt x="183" y="731"/>
                  </a:cubicBezTo>
                  <a:cubicBezTo>
                    <a:pt x="0" y="868"/>
                    <a:pt x="0" y="1165"/>
                    <a:pt x="137" y="1324"/>
                  </a:cubicBezTo>
                  <a:cubicBezTo>
                    <a:pt x="206" y="1393"/>
                    <a:pt x="320" y="1461"/>
                    <a:pt x="411" y="1461"/>
                  </a:cubicBezTo>
                  <a:cubicBezTo>
                    <a:pt x="525" y="1461"/>
                    <a:pt x="617" y="1438"/>
                    <a:pt x="708" y="1370"/>
                  </a:cubicBezTo>
                  <a:cubicBezTo>
                    <a:pt x="754" y="1324"/>
                    <a:pt x="799" y="1302"/>
                    <a:pt x="845" y="1279"/>
                  </a:cubicBezTo>
                  <a:cubicBezTo>
                    <a:pt x="1050" y="1142"/>
                    <a:pt x="1256" y="1050"/>
                    <a:pt x="1484" y="959"/>
                  </a:cubicBezTo>
                  <a:cubicBezTo>
                    <a:pt x="1735" y="891"/>
                    <a:pt x="1963" y="845"/>
                    <a:pt x="2215" y="822"/>
                  </a:cubicBezTo>
                  <a:cubicBezTo>
                    <a:pt x="2466" y="822"/>
                    <a:pt x="2717" y="845"/>
                    <a:pt x="2968" y="891"/>
                  </a:cubicBezTo>
                  <a:lnTo>
                    <a:pt x="2991" y="891"/>
                  </a:lnTo>
                  <a:cubicBezTo>
                    <a:pt x="3038" y="900"/>
                    <a:pt x="3081" y="906"/>
                    <a:pt x="3122" y="906"/>
                  </a:cubicBezTo>
                  <a:cubicBezTo>
                    <a:pt x="3180" y="906"/>
                    <a:pt x="3234" y="895"/>
                    <a:pt x="3287" y="868"/>
                  </a:cubicBezTo>
                  <a:cubicBezTo>
                    <a:pt x="3401" y="822"/>
                    <a:pt x="3470" y="731"/>
                    <a:pt x="3516" y="640"/>
                  </a:cubicBezTo>
                  <a:cubicBezTo>
                    <a:pt x="3538" y="525"/>
                    <a:pt x="3538" y="411"/>
                    <a:pt x="3493" y="320"/>
                  </a:cubicBezTo>
                  <a:cubicBezTo>
                    <a:pt x="3447" y="229"/>
                    <a:pt x="3356" y="137"/>
                    <a:pt x="3242" y="115"/>
                  </a:cubicBezTo>
                  <a:cubicBezTo>
                    <a:pt x="2991" y="69"/>
                    <a:pt x="2740" y="23"/>
                    <a:pt x="2488" y="0"/>
                  </a:cubicBezTo>
                  <a:close/>
                </a:path>
              </a:pathLst>
            </a:custGeom>
            <a:solidFill>
              <a:srgbClr val="594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38"/>
            <p:cNvSpPr/>
            <p:nvPr/>
          </p:nvSpPr>
          <p:spPr>
            <a:xfrm>
              <a:off x="6766868" y="1582051"/>
              <a:ext cx="323898" cy="242098"/>
            </a:xfrm>
            <a:custGeom>
              <a:avLst/>
              <a:gdLst/>
              <a:ahLst/>
              <a:cxnLst/>
              <a:rect l="l" t="t" r="r" b="b"/>
              <a:pathLst>
                <a:path w="11574" h="8651" extrusionOk="0">
                  <a:moveTo>
                    <a:pt x="275" y="0"/>
                  </a:moveTo>
                  <a:cubicBezTo>
                    <a:pt x="206" y="0"/>
                    <a:pt x="138" y="46"/>
                    <a:pt x="92" y="91"/>
                  </a:cubicBezTo>
                  <a:cubicBezTo>
                    <a:pt x="46" y="137"/>
                    <a:pt x="46" y="206"/>
                    <a:pt x="46" y="274"/>
                  </a:cubicBezTo>
                  <a:cubicBezTo>
                    <a:pt x="1" y="936"/>
                    <a:pt x="138" y="1621"/>
                    <a:pt x="366" y="2260"/>
                  </a:cubicBezTo>
                  <a:cubicBezTo>
                    <a:pt x="594" y="2899"/>
                    <a:pt x="937" y="3515"/>
                    <a:pt x="1347" y="4063"/>
                  </a:cubicBezTo>
                  <a:cubicBezTo>
                    <a:pt x="1781" y="4634"/>
                    <a:pt x="2306" y="5159"/>
                    <a:pt x="2854" y="5638"/>
                  </a:cubicBezTo>
                  <a:cubicBezTo>
                    <a:pt x="3402" y="6117"/>
                    <a:pt x="4018" y="6528"/>
                    <a:pt x="4657" y="6916"/>
                  </a:cubicBezTo>
                  <a:cubicBezTo>
                    <a:pt x="5547" y="7464"/>
                    <a:pt x="6529" y="7898"/>
                    <a:pt x="7533" y="8217"/>
                  </a:cubicBezTo>
                  <a:cubicBezTo>
                    <a:pt x="8035" y="8377"/>
                    <a:pt x="8560" y="8468"/>
                    <a:pt x="9062" y="8537"/>
                  </a:cubicBezTo>
                  <a:cubicBezTo>
                    <a:pt x="9450" y="8605"/>
                    <a:pt x="9838" y="8628"/>
                    <a:pt x="10227" y="8651"/>
                  </a:cubicBezTo>
                  <a:cubicBezTo>
                    <a:pt x="10615" y="8651"/>
                    <a:pt x="11003" y="8605"/>
                    <a:pt x="11391" y="8514"/>
                  </a:cubicBezTo>
                  <a:cubicBezTo>
                    <a:pt x="11459" y="8491"/>
                    <a:pt x="11505" y="8445"/>
                    <a:pt x="11550" y="8377"/>
                  </a:cubicBezTo>
                  <a:cubicBezTo>
                    <a:pt x="11573" y="8331"/>
                    <a:pt x="11573" y="8263"/>
                    <a:pt x="11550" y="8194"/>
                  </a:cubicBezTo>
                  <a:cubicBezTo>
                    <a:pt x="11528" y="8126"/>
                    <a:pt x="11482" y="8080"/>
                    <a:pt x="11413" y="8057"/>
                  </a:cubicBezTo>
                  <a:cubicBezTo>
                    <a:pt x="11391" y="8046"/>
                    <a:pt x="11362" y="8040"/>
                    <a:pt x="11331" y="8040"/>
                  </a:cubicBezTo>
                  <a:cubicBezTo>
                    <a:pt x="11299" y="8040"/>
                    <a:pt x="11265" y="8046"/>
                    <a:pt x="11231" y="8057"/>
                  </a:cubicBezTo>
                  <a:lnTo>
                    <a:pt x="11185" y="8057"/>
                  </a:lnTo>
                  <a:cubicBezTo>
                    <a:pt x="10889" y="8127"/>
                    <a:pt x="10579" y="8157"/>
                    <a:pt x="10276" y="8157"/>
                  </a:cubicBezTo>
                  <a:cubicBezTo>
                    <a:pt x="10183" y="8157"/>
                    <a:pt x="10090" y="8154"/>
                    <a:pt x="9998" y="8149"/>
                  </a:cubicBezTo>
                  <a:lnTo>
                    <a:pt x="10067" y="8149"/>
                  </a:lnTo>
                  <a:cubicBezTo>
                    <a:pt x="9542" y="8126"/>
                    <a:pt x="9017" y="8057"/>
                    <a:pt x="8515" y="7966"/>
                  </a:cubicBezTo>
                  <a:cubicBezTo>
                    <a:pt x="8172" y="7898"/>
                    <a:pt x="7830" y="7784"/>
                    <a:pt x="7487" y="7692"/>
                  </a:cubicBezTo>
                  <a:cubicBezTo>
                    <a:pt x="6415" y="7327"/>
                    <a:pt x="5365" y="6825"/>
                    <a:pt x="4406" y="6186"/>
                  </a:cubicBezTo>
                  <a:lnTo>
                    <a:pt x="4406" y="6186"/>
                  </a:lnTo>
                  <a:lnTo>
                    <a:pt x="4475" y="6231"/>
                  </a:lnTo>
                  <a:cubicBezTo>
                    <a:pt x="3630" y="5684"/>
                    <a:pt x="2877" y="5045"/>
                    <a:pt x="2192" y="4314"/>
                  </a:cubicBezTo>
                  <a:lnTo>
                    <a:pt x="2192" y="4314"/>
                  </a:lnTo>
                  <a:lnTo>
                    <a:pt x="2238" y="4360"/>
                  </a:lnTo>
                  <a:cubicBezTo>
                    <a:pt x="1804" y="3880"/>
                    <a:pt x="1439" y="3355"/>
                    <a:pt x="1119" y="2785"/>
                  </a:cubicBezTo>
                  <a:cubicBezTo>
                    <a:pt x="914" y="2374"/>
                    <a:pt x="754" y="1940"/>
                    <a:pt x="640" y="1484"/>
                  </a:cubicBezTo>
                  <a:cubicBezTo>
                    <a:pt x="549" y="1073"/>
                    <a:pt x="503" y="639"/>
                    <a:pt x="526" y="228"/>
                  </a:cubicBezTo>
                  <a:cubicBezTo>
                    <a:pt x="526" y="160"/>
                    <a:pt x="480" y="91"/>
                    <a:pt x="457" y="69"/>
                  </a:cubicBezTo>
                  <a:cubicBezTo>
                    <a:pt x="412" y="23"/>
                    <a:pt x="343" y="0"/>
                    <a:pt x="297" y="0"/>
                  </a:cubicBezTo>
                  <a:close/>
                </a:path>
              </a:pathLst>
            </a:custGeom>
            <a:solidFill>
              <a:srgbClr val="705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38"/>
            <p:cNvSpPr/>
            <p:nvPr/>
          </p:nvSpPr>
          <p:spPr>
            <a:xfrm>
              <a:off x="6975105" y="1810717"/>
              <a:ext cx="110541" cy="293870"/>
            </a:xfrm>
            <a:custGeom>
              <a:avLst/>
              <a:gdLst/>
              <a:ahLst/>
              <a:cxnLst/>
              <a:rect l="l" t="t" r="r" b="b"/>
              <a:pathLst>
                <a:path w="3950" h="10501" extrusionOk="0">
                  <a:moveTo>
                    <a:pt x="1279" y="1"/>
                  </a:moveTo>
                  <a:cubicBezTo>
                    <a:pt x="1142" y="23"/>
                    <a:pt x="1051" y="138"/>
                    <a:pt x="1051" y="274"/>
                  </a:cubicBezTo>
                  <a:cubicBezTo>
                    <a:pt x="1051" y="297"/>
                    <a:pt x="1051" y="297"/>
                    <a:pt x="1051" y="320"/>
                  </a:cubicBezTo>
                  <a:cubicBezTo>
                    <a:pt x="1051" y="548"/>
                    <a:pt x="1005" y="777"/>
                    <a:pt x="959" y="982"/>
                  </a:cubicBezTo>
                  <a:cubicBezTo>
                    <a:pt x="891" y="1347"/>
                    <a:pt x="823" y="1712"/>
                    <a:pt x="754" y="2100"/>
                  </a:cubicBezTo>
                  <a:cubicBezTo>
                    <a:pt x="549" y="3059"/>
                    <a:pt x="366" y="4041"/>
                    <a:pt x="229" y="5022"/>
                  </a:cubicBezTo>
                  <a:cubicBezTo>
                    <a:pt x="161" y="5524"/>
                    <a:pt x="92" y="6049"/>
                    <a:pt x="46" y="6574"/>
                  </a:cubicBezTo>
                  <a:cubicBezTo>
                    <a:pt x="24" y="7054"/>
                    <a:pt x="1" y="7556"/>
                    <a:pt x="24" y="8035"/>
                  </a:cubicBezTo>
                  <a:cubicBezTo>
                    <a:pt x="46" y="8446"/>
                    <a:pt x="115" y="8857"/>
                    <a:pt x="229" y="9245"/>
                  </a:cubicBezTo>
                  <a:cubicBezTo>
                    <a:pt x="320" y="9587"/>
                    <a:pt x="503" y="9907"/>
                    <a:pt x="731" y="10135"/>
                  </a:cubicBezTo>
                  <a:cubicBezTo>
                    <a:pt x="937" y="10318"/>
                    <a:pt x="1165" y="10432"/>
                    <a:pt x="1439" y="10477"/>
                  </a:cubicBezTo>
                  <a:cubicBezTo>
                    <a:pt x="1576" y="10500"/>
                    <a:pt x="1713" y="10500"/>
                    <a:pt x="1850" y="10500"/>
                  </a:cubicBezTo>
                  <a:cubicBezTo>
                    <a:pt x="2055" y="10477"/>
                    <a:pt x="2238" y="10432"/>
                    <a:pt x="2420" y="10363"/>
                  </a:cubicBezTo>
                  <a:cubicBezTo>
                    <a:pt x="2900" y="10158"/>
                    <a:pt x="3219" y="9656"/>
                    <a:pt x="3447" y="9199"/>
                  </a:cubicBezTo>
                  <a:cubicBezTo>
                    <a:pt x="3653" y="8720"/>
                    <a:pt x="3790" y="8218"/>
                    <a:pt x="3950" y="7738"/>
                  </a:cubicBezTo>
                  <a:cubicBezTo>
                    <a:pt x="3950" y="7670"/>
                    <a:pt x="3927" y="7601"/>
                    <a:pt x="3904" y="7556"/>
                  </a:cubicBezTo>
                  <a:cubicBezTo>
                    <a:pt x="3858" y="7487"/>
                    <a:pt x="3813" y="7464"/>
                    <a:pt x="3744" y="7442"/>
                  </a:cubicBezTo>
                  <a:cubicBezTo>
                    <a:pt x="3676" y="7442"/>
                    <a:pt x="3607" y="7442"/>
                    <a:pt x="3562" y="7487"/>
                  </a:cubicBezTo>
                  <a:cubicBezTo>
                    <a:pt x="3493" y="7533"/>
                    <a:pt x="3470" y="7579"/>
                    <a:pt x="3447" y="7647"/>
                  </a:cubicBezTo>
                  <a:cubicBezTo>
                    <a:pt x="3402" y="7852"/>
                    <a:pt x="3333" y="8081"/>
                    <a:pt x="3265" y="8286"/>
                  </a:cubicBezTo>
                  <a:cubicBezTo>
                    <a:pt x="3265" y="8293"/>
                    <a:pt x="3265" y="8301"/>
                    <a:pt x="3265" y="8309"/>
                  </a:cubicBezTo>
                  <a:cubicBezTo>
                    <a:pt x="3128" y="8674"/>
                    <a:pt x="2991" y="9062"/>
                    <a:pt x="2763" y="9405"/>
                  </a:cubicBezTo>
                  <a:cubicBezTo>
                    <a:pt x="2694" y="9519"/>
                    <a:pt x="2603" y="9633"/>
                    <a:pt x="2489" y="9724"/>
                  </a:cubicBezTo>
                  <a:cubicBezTo>
                    <a:pt x="2420" y="9793"/>
                    <a:pt x="2352" y="9838"/>
                    <a:pt x="2283" y="9884"/>
                  </a:cubicBezTo>
                  <a:cubicBezTo>
                    <a:pt x="2215" y="9930"/>
                    <a:pt x="2124" y="9952"/>
                    <a:pt x="2055" y="9975"/>
                  </a:cubicBezTo>
                  <a:cubicBezTo>
                    <a:pt x="1958" y="9991"/>
                    <a:pt x="1861" y="10007"/>
                    <a:pt x="1765" y="10007"/>
                  </a:cubicBezTo>
                  <a:cubicBezTo>
                    <a:pt x="1724" y="10007"/>
                    <a:pt x="1684" y="10005"/>
                    <a:pt x="1644" y="9998"/>
                  </a:cubicBezTo>
                  <a:cubicBezTo>
                    <a:pt x="1553" y="9998"/>
                    <a:pt x="1484" y="9998"/>
                    <a:pt x="1393" y="9952"/>
                  </a:cubicBezTo>
                  <a:cubicBezTo>
                    <a:pt x="1325" y="9930"/>
                    <a:pt x="1256" y="9907"/>
                    <a:pt x="1188" y="9861"/>
                  </a:cubicBezTo>
                  <a:cubicBezTo>
                    <a:pt x="1119" y="9815"/>
                    <a:pt x="1074" y="9770"/>
                    <a:pt x="1028" y="9724"/>
                  </a:cubicBezTo>
                  <a:cubicBezTo>
                    <a:pt x="959" y="9633"/>
                    <a:pt x="891" y="9564"/>
                    <a:pt x="845" y="9473"/>
                  </a:cubicBezTo>
                  <a:cubicBezTo>
                    <a:pt x="754" y="9268"/>
                    <a:pt x="686" y="9085"/>
                    <a:pt x="640" y="8880"/>
                  </a:cubicBezTo>
                  <a:cubicBezTo>
                    <a:pt x="640" y="8874"/>
                    <a:pt x="640" y="8868"/>
                    <a:pt x="640" y="8857"/>
                  </a:cubicBezTo>
                  <a:cubicBezTo>
                    <a:pt x="503" y="8240"/>
                    <a:pt x="503" y="7624"/>
                    <a:pt x="526" y="7008"/>
                  </a:cubicBezTo>
                  <a:lnTo>
                    <a:pt x="526" y="7008"/>
                  </a:lnTo>
                  <a:cubicBezTo>
                    <a:pt x="526" y="7008"/>
                    <a:pt x="526" y="7031"/>
                    <a:pt x="526" y="7054"/>
                  </a:cubicBezTo>
                  <a:cubicBezTo>
                    <a:pt x="571" y="6004"/>
                    <a:pt x="708" y="4976"/>
                    <a:pt x="891" y="3949"/>
                  </a:cubicBezTo>
                  <a:cubicBezTo>
                    <a:pt x="1051" y="3082"/>
                    <a:pt x="1233" y="2192"/>
                    <a:pt x="1393" y="1324"/>
                  </a:cubicBezTo>
                  <a:cubicBezTo>
                    <a:pt x="1439" y="1119"/>
                    <a:pt x="1484" y="891"/>
                    <a:pt x="1507" y="685"/>
                  </a:cubicBezTo>
                  <a:cubicBezTo>
                    <a:pt x="1530" y="526"/>
                    <a:pt x="1553" y="389"/>
                    <a:pt x="1553" y="229"/>
                  </a:cubicBezTo>
                  <a:cubicBezTo>
                    <a:pt x="1553" y="115"/>
                    <a:pt x="1416" y="1"/>
                    <a:pt x="1302" y="1"/>
                  </a:cubicBezTo>
                  <a:close/>
                </a:path>
              </a:pathLst>
            </a:custGeom>
            <a:solidFill>
              <a:srgbClr val="705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38"/>
            <p:cNvSpPr/>
            <p:nvPr/>
          </p:nvSpPr>
          <p:spPr>
            <a:xfrm>
              <a:off x="6547130" y="1504113"/>
              <a:ext cx="279822" cy="215932"/>
            </a:xfrm>
            <a:custGeom>
              <a:avLst/>
              <a:gdLst/>
              <a:ahLst/>
              <a:cxnLst/>
              <a:rect l="l" t="t" r="r" b="b"/>
              <a:pathLst>
                <a:path w="9999" h="7716" extrusionOk="0">
                  <a:moveTo>
                    <a:pt x="275" y="0"/>
                  </a:moveTo>
                  <a:cubicBezTo>
                    <a:pt x="161" y="0"/>
                    <a:pt x="47" y="92"/>
                    <a:pt x="24" y="206"/>
                  </a:cubicBezTo>
                  <a:cubicBezTo>
                    <a:pt x="1" y="548"/>
                    <a:pt x="24" y="868"/>
                    <a:pt x="69" y="1187"/>
                  </a:cubicBezTo>
                  <a:cubicBezTo>
                    <a:pt x="115" y="1530"/>
                    <a:pt x="183" y="1849"/>
                    <a:pt x="298" y="2146"/>
                  </a:cubicBezTo>
                  <a:cubicBezTo>
                    <a:pt x="503" y="2785"/>
                    <a:pt x="845" y="3379"/>
                    <a:pt x="1233" y="3926"/>
                  </a:cubicBezTo>
                  <a:cubicBezTo>
                    <a:pt x="1667" y="4497"/>
                    <a:pt x="2169" y="4999"/>
                    <a:pt x="2717" y="5456"/>
                  </a:cubicBezTo>
                  <a:cubicBezTo>
                    <a:pt x="3265" y="5935"/>
                    <a:pt x="3881" y="6323"/>
                    <a:pt x="4520" y="6665"/>
                  </a:cubicBezTo>
                  <a:cubicBezTo>
                    <a:pt x="5342" y="7099"/>
                    <a:pt x="6209" y="7419"/>
                    <a:pt x="7122" y="7601"/>
                  </a:cubicBezTo>
                  <a:cubicBezTo>
                    <a:pt x="7556" y="7670"/>
                    <a:pt x="7990" y="7715"/>
                    <a:pt x="8401" y="7715"/>
                  </a:cubicBezTo>
                  <a:cubicBezTo>
                    <a:pt x="8880" y="7715"/>
                    <a:pt x="9336" y="7670"/>
                    <a:pt x="9793" y="7556"/>
                  </a:cubicBezTo>
                  <a:cubicBezTo>
                    <a:pt x="9861" y="7533"/>
                    <a:pt x="9907" y="7510"/>
                    <a:pt x="9953" y="7441"/>
                  </a:cubicBezTo>
                  <a:cubicBezTo>
                    <a:pt x="9998" y="7396"/>
                    <a:pt x="9998" y="7327"/>
                    <a:pt x="9998" y="7259"/>
                  </a:cubicBezTo>
                  <a:cubicBezTo>
                    <a:pt x="9998" y="7190"/>
                    <a:pt x="9953" y="7145"/>
                    <a:pt x="9907" y="7099"/>
                  </a:cubicBezTo>
                  <a:cubicBezTo>
                    <a:pt x="9861" y="7076"/>
                    <a:pt x="9770" y="7053"/>
                    <a:pt x="9724" y="7053"/>
                  </a:cubicBezTo>
                  <a:cubicBezTo>
                    <a:pt x="9336" y="7168"/>
                    <a:pt x="8948" y="7213"/>
                    <a:pt x="8538" y="7236"/>
                  </a:cubicBezTo>
                  <a:cubicBezTo>
                    <a:pt x="7944" y="7236"/>
                    <a:pt x="7373" y="7168"/>
                    <a:pt x="6780" y="7031"/>
                  </a:cubicBezTo>
                  <a:lnTo>
                    <a:pt x="6848" y="7031"/>
                  </a:lnTo>
                  <a:cubicBezTo>
                    <a:pt x="6050" y="6848"/>
                    <a:pt x="5296" y="6528"/>
                    <a:pt x="4589" y="6140"/>
                  </a:cubicBezTo>
                  <a:lnTo>
                    <a:pt x="4589" y="6140"/>
                  </a:lnTo>
                  <a:cubicBezTo>
                    <a:pt x="4589" y="6140"/>
                    <a:pt x="4589" y="6143"/>
                    <a:pt x="4590" y="6147"/>
                  </a:cubicBezTo>
                  <a:lnTo>
                    <a:pt x="4590" y="6147"/>
                  </a:lnTo>
                  <a:cubicBezTo>
                    <a:pt x="4576" y="6140"/>
                    <a:pt x="4566" y="6140"/>
                    <a:pt x="4566" y="6140"/>
                  </a:cubicBezTo>
                  <a:cubicBezTo>
                    <a:pt x="4543" y="6140"/>
                    <a:pt x="4543" y="6118"/>
                    <a:pt x="4543" y="6118"/>
                  </a:cubicBezTo>
                  <a:lnTo>
                    <a:pt x="4543" y="6140"/>
                  </a:lnTo>
                  <a:cubicBezTo>
                    <a:pt x="3813" y="5707"/>
                    <a:pt x="3105" y="5205"/>
                    <a:pt x="2489" y="4611"/>
                  </a:cubicBezTo>
                  <a:cubicBezTo>
                    <a:pt x="2009" y="4132"/>
                    <a:pt x="1599" y="3630"/>
                    <a:pt x="1256" y="3059"/>
                  </a:cubicBezTo>
                  <a:cubicBezTo>
                    <a:pt x="1005" y="2648"/>
                    <a:pt x="800" y="2214"/>
                    <a:pt x="686" y="1735"/>
                  </a:cubicBezTo>
                  <a:cubicBezTo>
                    <a:pt x="571" y="1393"/>
                    <a:pt x="526" y="1028"/>
                    <a:pt x="503" y="640"/>
                  </a:cubicBezTo>
                  <a:cubicBezTo>
                    <a:pt x="503" y="525"/>
                    <a:pt x="503" y="388"/>
                    <a:pt x="526" y="274"/>
                  </a:cubicBezTo>
                  <a:cubicBezTo>
                    <a:pt x="526" y="137"/>
                    <a:pt x="435" y="0"/>
                    <a:pt x="298" y="0"/>
                  </a:cubicBezTo>
                  <a:close/>
                </a:path>
              </a:pathLst>
            </a:custGeom>
            <a:solidFill>
              <a:srgbClr val="705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38"/>
            <p:cNvSpPr/>
            <p:nvPr/>
          </p:nvSpPr>
          <p:spPr>
            <a:xfrm>
              <a:off x="6409808" y="1316306"/>
              <a:ext cx="866835" cy="371809"/>
            </a:xfrm>
            <a:custGeom>
              <a:avLst/>
              <a:gdLst/>
              <a:ahLst/>
              <a:cxnLst/>
              <a:rect l="l" t="t" r="r" b="b"/>
              <a:pathLst>
                <a:path w="30975" h="13286" extrusionOk="0">
                  <a:moveTo>
                    <a:pt x="25588" y="4204"/>
                  </a:moveTo>
                  <a:cubicBezTo>
                    <a:pt x="25589" y="4212"/>
                    <a:pt x="25593" y="4217"/>
                    <a:pt x="25597" y="4220"/>
                  </a:cubicBezTo>
                  <a:lnTo>
                    <a:pt x="25597" y="4220"/>
                  </a:lnTo>
                  <a:lnTo>
                    <a:pt x="25590" y="4206"/>
                  </a:lnTo>
                  <a:lnTo>
                    <a:pt x="25590" y="4206"/>
                  </a:lnTo>
                  <a:cubicBezTo>
                    <a:pt x="25589" y="4205"/>
                    <a:pt x="25589" y="4204"/>
                    <a:pt x="25588" y="4204"/>
                  </a:cubicBezTo>
                  <a:close/>
                  <a:moveTo>
                    <a:pt x="25597" y="4220"/>
                  </a:moveTo>
                  <a:lnTo>
                    <a:pt x="25610" y="4246"/>
                  </a:lnTo>
                  <a:cubicBezTo>
                    <a:pt x="25610" y="4223"/>
                    <a:pt x="25610" y="4223"/>
                    <a:pt x="25610" y="4223"/>
                  </a:cubicBezTo>
                  <a:cubicBezTo>
                    <a:pt x="25610" y="4223"/>
                    <a:pt x="25603" y="4223"/>
                    <a:pt x="25597" y="4220"/>
                  </a:cubicBezTo>
                  <a:close/>
                  <a:moveTo>
                    <a:pt x="14860" y="1"/>
                  </a:moveTo>
                  <a:cubicBezTo>
                    <a:pt x="13353" y="1"/>
                    <a:pt x="11824" y="183"/>
                    <a:pt x="10340" y="526"/>
                  </a:cubicBezTo>
                  <a:cubicBezTo>
                    <a:pt x="8674" y="914"/>
                    <a:pt x="7053" y="1530"/>
                    <a:pt x="5593" y="2397"/>
                  </a:cubicBezTo>
                  <a:cubicBezTo>
                    <a:pt x="4908" y="2831"/>
                    <a:pt x="4269" y="3310"/>
                    <a:pt x="3675" y="3835"/>
                  </a:cubicBezTo>
                  <a:cubicBezTo>
                    <a:pt x="3082" y="4360"/>
                    <a:pt x="2534" y="4977"/>
                    <a:pt x="2055" y="5616"/>
                  </a:cubicBezTo>
                  <a:cubicBezTo>
                    <a:pt x="1826" y="5935"/>
                    <a:pt x="1598" y="6278"/>
                    <a:pt x="1393" y="6643"/>
                  </a:cubicBezTo>
                  <a:cubicBezTo>
                    <a:pt x="1233" y="6917"/>
                    <a:pt x="1073" y="7191"/>
                    <a:pt x="959" y="7488"/>
                  </a:cubicBezTo>
                  <a:cubicBezTo>
                    <a:pt x="822" y="7784"/>
                    <a:pt x="708" y="8104"/>
                    <a:pt x="617" y="8423"/>
                  </a:cubicBezTo>
                  <a:cubicBezTo>
                    <a:pt x="457" y="8880"/>
                    <a:pt x="320" y="9359"/>
                    <a:pt x="229" y="9839"/>
                  </a:cubicBezTo>
                  <a:cubicBezTo>
                    <a:pt x="115" y="10318"/>
                    <a:pt x="23" y="10843"/>
                    <a:pt x="23" y="11345"/>
                  </a:cubicBezTo>
                  <a:cubicBezTo>
                    <a:pt x="0" y="11550"/>
                    <a:pt x="23" y="11756"/>
                    <a:pt x="46" y="11938"/>
                  </a:cubicBezTo>
                  <a:cubicBezTo>
                    <a:pt x="69" y="12121"/>
                    <a:pt x="92" y="12304"/>
                    <a:pt x="160" y="12463"/>
                  </a:cubicBezTo>
                  <a:cubicBezTo>
                    <a:pt x="206" y="12600"/>
                    <a:pt x="297" y="12760"/>
                    <a:pt x="388" y="12874"/>
                  </a:cubicBezTo>
                  <a:cubicBezTo>
                    <a:pt x="503" y="13011"/>
                    <a:pt x="640" y="13103"/>
                    <a:pt x="799" y="13171"/>
                  </a:cubicBezTo>
                  <a:cubicBezTo>
                    <a:pt x="959" y="13239"/>
                    <a:pt x="1119" y="13285"/>
                    <a:pt x="1301" y="13285"/>
                  </a:cubicBezTo>
                  <a:cubicBezTo>
                    <a:pt x="1553" y="13285"/>
                    <a:pt x="1781" y="13239"/>
                    <a:pt x="2032" y="13148"/>
                  </a:cubicBezTo>
                  <a:cubicBezTo>
                    <a:pt x="2306" y="13034"/>
                    <a:pt x="2580" y="12851"/>
                    <a:pt x="2808" y="12669"/>
                  </a:cubicBezTo>
                  <a:cubicBezTo>
                    <a:pt x="3082" y="12486"/>
                    <a:pt x="3356" y="12258"/>
                    <a:pt x="3630" y="12075"/>
                  </a:cubicBezTo>
                  <a:cubicBezTo>
                    <a:pt x="3624" y="12075"/>
                    <a:pt x="3619" y="12077"/>
                    <a:pt x="3613" y="12079"/>
                  </a:cubicBezTo>
                  <a:lnTo>
                    <a:pt x="3613" y="12079"/>
                  </a:lnTo>
                  <a:cubicBezTo>
                    <a:pt x="3809" y="11950"/>
                    <a:pt x="4006" y="11844"/>
                    <a:pt x="4223" y="11779"/>
                  </a:cubicBezTo>
                  <a:cubicBezTo>
                    <a:pt x="4383" y="11710"/>
                    <a:pt x="4588" y="11687"/>
                    <a:pt x="4771" y="11642"/>
                  </a:cubicBezTo>
                  <a:cubicBezTo>
                    <a:pt x="4999" y="11619"/>
                    <a:pt x="5227" y="11596"/>
                    <a:pt x="5456" y="11573"/>
                  </a:cubicBezTo>
                  <a:cubicBezTo>
                    <a:pt x="5889" y="11550"/>
                    <a:pt x="6346" y="11505"/>
                    <a:pt x="6802" y="11436"/>
                  </a:cubicBezTo>
                  <a:cubicBezTo>
                    <a:pt x="6939" y="11391"/>
                    <a:pt x="7031" y="11276"/>
                    <a:pt x="7008" y="11140"/>
                  </a:cubicBezTo>
                  <a:cubicBezTo>
                    <a:pt x="6967" y="11017"/>
                    <a:pt x="6871" y="10931"/>
                    <a:pt x="6753" y="10931"/>
                  </a:cubicBezTo>
                  <a:cubicBezTo>
                    <a:pt x="6739" y="10931"/>
                    <a:pt x="6725" y="10932"/>
                    <a:pt x="6711" y="10934"/>
                  </a:cubicBezTo>
                  <a:cubicBezTo>
                    <a:pt x="6255" y="11025"/>
                    <a:pt x="5798" y="11048"/>
                    <a:pt x="5342" y="11094"/>
                  </a:cubicBezTo>
                  <a:cubicBezTo>
                    <a:pt x="5113" y="11117"/>
                    <a:pt x="4885" y="11140"/>
                    <a:pt x="4657" y="11162"/>
                  </a:cubicBezTo>
                  <a:cubicBezTo>
                    <a:pt x="4451" y="11208"/>
                    <a:pt x="4223" y="11254"/>
                    <a:pt x="4018" y="11322"/>
                  </a:cubicBezTo>
                  <a:cubicBezTo>
                    <a:pt x="3356" y="11573"/>
                    <a:pt x="2831" y="12075"/>
                    <a:pt x="2260" y="12463"/>
                  </a:cubicBezTo>
                  <a:cubicBezTo>
                    <a:pt x="2123" y="12555"/>
                    <a:pt x="1963" y="12646"/>
                    <a:pt x="1804" y="12714"/>
                  </a:cubicBezTo>
                  <a:cubicBezTo>
                    <a:pt x="1667" y="12760"/>
                    <a:pt x="1530" y="12783"/>
                    <a:pt x="1416" y="12783"/>
                  </a:cubicBezTo>
                  <a:lnTo>
                    <a:pt x="1142" y="12783"/>
                  </a:lnTo>
                  <a:cubicBezTo>
                    <a:pt x="1073" y="12760"/>
                    <a:pt x="1028" y="12737"/>
                    <a:pt x="959" y="12714"/>
                  </a:cubicBezTo>
                  <a:cubicBezTo>
                    <a:pt x="913" y="12692"/>
                    <a:pt x="868" y="12669"/>
                    <a:pt x="845" y="12623"/>
                  </a:cubicBezTo>
                  <a:cubicBezTo>
                    <a:pt x="799" y="12578"/>
                    <a:pt x="754" y="12532"/>
                    <a:pt x="731" y="12486"/>
                  </a:cubicBezTo>
                  <a:cubicBezTo>
                    <a:pt x="685" y="12418"/>
                    <a:pt x="640" y="12349"/>
                    <a:pt x="617" y="12258"/>
                  </a:cubicBezTo>
                  <a:cubicBezTo>
                    <a:pt x="548" y="12098"/>
                    <a:pt x="525" y="11938"/>
                    <a:pt x="503" y="11756"/>
                  </a:cubicBezTo>
                  <a:cubicBezTo>
                    <a:pt x="480" y="11231"/>
                    <a:pt x="548" y="10706"/>
                    <a:pt x="640" y="10204"/>
                  </a:cubicBezTo>
                  <a:cubicBezTo>
                    <a:pt x="754" y="9633"/>
                    <a:pt x="913" y="9085"/>
                    <a:pt x="1073" y="8560"/>
                  </a:cubicBezTo>
                  <a:cubicBezTo>
                    <a:pt x="1187" y="8195"/>
                    <a:pt x="1324" y="7853"/>
                    <a:pt x="1484" y="7510"/>
                  </a:cubicBezTo>
                  <a:cubicBezTo>
                    <a:pt x="1484" y="7510"/>
                    <a:pt x="1484" y="7533"/>
                    <a:pt x="1484" y="7533"/>
                  </a:cubicBezTo>
                  <a:cubicBezTo>
                    <a:pt x="1918" y="6643"/>
                    <a:pt x="2466" y="5821"/>
                    <a:pt x="3127" y="5091"/>
                  </a:cubicBezTo>
                  <a:cubicBezTo>
                    <a:pt x="3789" y="4338"/>
                    <a:pt x="4543" y="3676"/>
                    <a:pt x="5387" y="3128"/>
                  </a:cubicBezTo>
                  <a:lnTo>
                    <a:pt x="5364" y="3128"/>
                  </a:lnTo>
                  <a:cubicBezTo>
                    <a:pt x="6392" y="2443"/>
                    <a:pt x="7510" y="1918"/>
                    <a:pt x="8674" y="1507"/>
                  </a:cubicBezTo>
                  <a:cubicBezTo>
                    <a:pt x="10226" y="982"/>
                    <a:pt x="11824" y="663"/>
                    <a:pt x="13467" y="549"/>
                  </a:cubicBezTo>
                  <a:lnTo>
                    <a:pt x="13445" y="549"/>
                  </a:lnTo>
                  <a:cubicBezTo>
                    <a:pt x="13913" y="517"/>
                    <a:pt x="14380" y="502"/>
                    <a:pt x="14845" y="502"/>
                  </a:cubicBezTo>
                  <a:cubicBezTo>
                    <a:pt x="16081" y="502"/>
                    <a:pt x="17308" y="613"/>
                    <a:pt x="18535" y="845"/>
                  </a:cubicBezTo>
                  <a:cubicBezTo>
                    <a:pt x="19973" y="1142"/>
                    <a:pt x="21365" y="1599"/>
                    <a:pt x="22689" y="2238"/>
                  </a:cubicBezTo>
                  <a:cubicBezTo>
                    <a:pt x="23730" y="2758"/>
                    <a:pt x="24704" y="3436"/>
                    <a:pt x="25588" y="4204"/>
                  </a:cubicBezTo>
                  <a:lnTo>
                    <a:pt x="25588" y="4204"/>
                  </a:lnTo>
                  <a:cubicBezTo>
                    <a:pt x="25588" y="4203"/>
                    <a:pt x="25588" y="4202"/>
                    <a:pt x="25588" y="4201"/>
                  </a:cubicBezTo>
                  <a:lnTo>
                    <a:pt x="25588" y="4201"/>
                  </a:lnTo>
                  <a:lnTo>
                    <a:pt x="25590" y="4206"/>
                  </a:lnTo>
                  <a:lnTo>
                    <a:pt x="25590" y="4206"/>
                  </a:lnTo>
                  <a:cubicBezTo>
                    <a:pt x="25597" y="4212"/>
                    <a:pt x="25604" y="4218"/>
                    <a:pt x="25610" y="4223"/>
                  </a:cubicBezTo>
                  <a:cubicBezTo>
                    <a:pt x="25610" y="4223"/>
                    <a:pt x="25610" y="4246"/>
                    <a:pt x="25633" y="4246"/>
                  </a:cubicBezTo>
                  <a:cubicBezTo>
                    <a:pt x="26090" y="4657"/>
                    <a:pt x="26523" y="5091"/>
                    <a:pt x="26934" y="5547"/>
                  </a:cubicBezTo>
                  <a:cubicBezTo>
                    <a:pt x="27328" y="6006"/>
                    <a:pt x="27680" y="6487"/>
                    <a:pt x="28009" y="6988"/>
                  </a:cubicBezTo>
                  <a:lnTo>
                    <a:pt x="28009" y="6988"/>
                  </a:lnTo>
                  <a:cubicBezTo>
                    <a:pt x="28009" y="6987"/>
                    <a:pt x="28008" y="6986"/>
                    <a:pt x="28007" y="6985"/>
                  </a:cubicBezTo>
                  <a:lnTo>
                    <a:pt x="28007" y="6985"/>
                  </a:lnTo>
                  <a:lnTo>
                    <a:pt x="28030" y="7031"/>
                  </a:lnTo>
                  <a:cubicBezTo>
                    <a:pt x="28030" y="7026"/>
                    <a:pt x="28030" y="7022"/>
                    <a:pt x="28030" y="7019"/>
                  </a:cubicBezTo>
                  <a:lnTo>
                    <a:pt x="28030" y="7019"/>
                  </a:lnTo>
                  <a:cubicBezTo>
                    <a:pt x="28037" y="7030"/>
                    <a:pt x="28045" y="7042"/>
                    <a:pt x="28053" y="7054"/>
                  </a:cubicBezTo>
                  <a:cubicBezTo>
                    <a:pt x="28829" y="8218"/>
                    <a:pt x="29514" y="9473"/>
                    <a:pt x="30495" y="10500"/>
                  </a:cubicBezTo>
                  <a:cubicBezTo>
                    <a:pt x="30546" y="10552"/>
                    <a:pt x="30619" y="10581"/>
                    <a:pt x="30689" y="10581"/>
                  </a:cubicBezTo>
                  <a:cubicBezTo>
                    <a:pt x="30744" y="10581"/>
                    <a:pt x="30797" y="10563"/>
                    <a:pt x="30837" y="10523"/>
                  </a:cubicBezTo>
                  <a:cubicBezTo>
                    <a:pt x="30952" y="10432"/>
                    <a:pt x="30974" y="10272"/>
                    <a:pt x="30860" y="10158"/>
                  </a:cubicBezTo>
                  <a:cubicBezTo>
                    <a:pt x="30381" y="9656"/>
                    <a:pt x="29947" y="9085"/>
                    <a:pt x="29559" y="8492"/>
                  </a:cubicBezTo>
                  <a:lnTo>
                    <a:pt x="29559" y="8492"/>
                  </a:lnTo>
                  <a:cubicBezTo>
                    <a:pt x="29559" y="8492"/>
                    <a:pt x="29582" y="8515"/>
                    <a:pt x="29582" y="8515"/>
                  </a:cubicBezTo>
                  <a:cubicBezTo>
                    <a:pt x="29080" y="7761"/>
                    <a:pt x="28601" y="6963"/>
                    <a:pt x="28076" y="6232"/>
                  </a:cubicBezTo>
                  <a:cubicBezTo>
                    <a:pt x="27551" y="5479"/>
                    <a:pt x="26934" y="4794"/>
                    <a:pt x="26250" y="4155"/>
                  </a:cubicBezTo>
                  <a:cubicBezTo>
                    <a:pt x="25565" y="3516"/>
                    <a:pt x="24834" y="2922"/>
                    <a:pt x="24035" y="2420"/>
                  </a:cubicBezTo>
                  <a:cubicBezTo>
                    <a:pt x="23237" y="1918"/>
                    <a:pt x="22392" y="1530"/>
                    <a:pt x="21525" y="1188"/>
                  </a:cubicBezTo>
                  <a:cubicBezTo>
                    <a:pt x="19744" y="526"/>
                    <a:pt x="17873" y="138"/>
                    <a:pt x="15978" y="46"/>
                  </a:cubicBezTo>
                  <a:cubicBezTo>
                    <a:pt x="15613" y="24"/>
                    <a:pt x="15248" y="1"/>
                    <a:pt x="14860" y="1"/>
                  </a:cubicBezTo>
                  <a:close/>
                </a:path>
              </a:pathLst>
            </a:custGeom>
            <a:solidFill>
              <a:srgbClr val="705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38"/>
            <p:cNvSpPr/>
            <p:nvPr/>
          </p:nvSpPr>
          <p:spPr>
            <a:xfrm>
              <a:off x="5798503" y="2581060"/>
              <a:ext cx="189095" cy="155261"/>
            </a:xfrm>
            <a:custGeom>
              <a:avLst/>
              <a:gdLst/>
              <a:ahLst/>
              <a:cxnLst/>
              <a:rect l="l" t="t" r="r" b="b"/>
              <a:pathLst>
                <a:path w="6757" h="5548" extrusionOk="0">
                  <a:moveTo>
                    <a:pt x="6437" y="1"/>
                  </a:moveTo>
                  <a:cubicBezTo>
                    <a:pt x="5616" y="343"/>
                    <a:pt x="4748" y="823"/>
                    <a:pt x="3904" y="1439"/>
                  </a:cubicBezTo>
                  <a:cubicBezTo>
                    <a:pt x="3219" y="1941"/>
                    <a:pt x="2534" y="2534"/>
                    <a:pt x="1872" y="3219"/>
                  </a:cubicBezTo>
                  <a:cubicBezTo>
                    <a:pt x="1279" y="3813"/>
                    <a:pt x="708" y="4475"/>
                    <a:pt x="206" y="5182"/>
                  </a:cubicBezTo>
                  <a:cubicBezTo>
                    <a:pt x="138" y="5273"/>
                    <a:pt x="69" y="5365"/>
                    <a:pt x="1" y="5479"/>
                  </a:cubicBezTo>
                  <a:cubicBezTo>
                    <a:pt x="46" y="5479"/>
                    <a:pt x="92" y="5502"/>
                    <a:pt x="138" y="5502"/>
                  </a:cubicBezTo>
                  <a:lnTo>
                    <a:pt x="389" y="5502"/>
                  </a:lnTo>
                  <a:cubicBezTo>
                    <a:pt x="434" y="5525"/>
                    <a:pt x="503" y="5525"/>
                    <a:pt x="571" y="5547"/>
                  </a:cubicBezTo>
                  <a:cubicBezTo>
                    <a:pt x="1188" y="4680"/>
                    <a:pt x="1895" y="3858"/>
                    <a:pt x="2671" y="3128"/>
                  </a:cubicBezTo>
                  <a:cubicBezTo>
                    <a:pt x="3630" y="2215"/>
                    <a:pt x="4611" y="1484"/>
                    <a:pt x="5638" y="937"/>
                  </a:cubicBezTo>
                  <a:cubicBezTo>
                    <a:pt x="6004" y="754"/>
                    <a:pt x="6392" y="571"/>
                    <a:pt x="6757" y="435"/>
                  </a:cubicBezTo>
                  <a:lnTo>
                    <a:pt x="6688" y="343"/>
                  </a:lnTo>
                  <a:cubicBezTo>
                    <a:pt x="6643" y="275"/>
                    <a:pt x="6597" y="229"/>
                    <a:pt x="6574" y="161"/>
                  </a:cubicBezTo>
                  <a:cubicBezTo>
                    <a:pt x="6529" y="115"/>
                    <a:pt x="6483" y="69"/>
                    <a:pt x="646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38"/>
            <p:cNvSpPr/>
            <p:nvPr/>
          </p:nvSpPr>
          <p:spPr>
            <a:xfrm>
              <a:off x="5921777" y="2869781"/>
              <a:ext cx="142472" cy="64561"/>
            </a:xfrm>
            <a:custGeom>
              <a:avLst/>
              <a:gdLst/>
              <a:ahLst/>
              <a:cxnLst/>
              <a:rect l="l" t="t" r="r" b="b"/>
              <a:pathLst>
                <a:path w="5091" h="2307" extrusionOk="0">
                  <a:moveTo>
                    <a:pt x="4863" y="1"/>
                  </a:moveTo>
                  <a:cubicBezTo>
                    <a:pt x="4634" y="1"/>
                    <a:pt x="4406" y="1"/>
                    <a:pt x="4178" y="24"/>
                  </a:cubicBezTo>
                  <a:cubicBezTo>
                    <a:pt x="3630" y="69"/>
                    <a:pt x="3082" y="183"/>
                    <a:pt x="2512" y="366"/>
                  </a:cubicBezTo>
                  <a:cubicBezTo>
                    <a:pt x="1758" y="594"/>
                    <a:pt x="1028" y="960"/>
                    <a:pt x="343" y="1416"/>
                  </a:cubicBezTo>
                  <a:lnTo>
                    <a:pt x="343" y="1462"/>
                  </a:lnTo>
                  <a:lnTo>
                    <a:pt x="343" y="1507"/>
                  </a:lnTo>
                  <a:cubicBezTo>
                    <a:pt x="343" y="1530"/>
                    <a:pt x="320" y="1576"/>
                    <a:pt x="320" y="1599"/>
                  </a:cubicBezTo>
                  <a:cubicBezTo>
                    <a:pt x="298" y="1736"/>
                    <a:pt x="252" y="1873"/>
                    <a:pt x="183" y="1987"/>
                  </a:cubicBezTo>
                  <a:cubicBezTo>
                    <a:pt x="138" y="2078"/>
                    <a:pt x="69" y="2169"/>
                    <a:pt x="24" y="2261"/>
                  </a:cubicBezTo>
                  <a:lnTo>
                    <a:pt x="1" y="2306"/>
                  </a:lnTo>
                  <a:cubicBezTo>
                    <a:pt x="435" y="1964"/>
                    <a:pt x="891" y="1644"/>
                    <a:pt x="1370" y="1393"/>
                  </a:cubicBezTo>
                  <a:cubicBezTo>
                    <a:pt x="1964" y="1074"/>
                    <a:pt x="2580" y="845"/>
                    <a:pt x="3196" y="686"/>
                  </a:cubicBezTo>
                  <a:cubicBezTo>
                    <a:pt x="3721" y="571"/>
                    <a:pt x="4201" y="526"/>
                    <a:pt x="4680" y="503"/>
                  </a:cubicBezTo>
                  <a:cubicBezTo>
                    <a:pt x="4817" y="343"/>
                    <a:pt x="4954" y="183"/>
                    <a:pt x="5091" y="24"/>
                  </a:cubicBezTo>
                  <a:cubicBezTo>
                    <a:pt x="5000" y="1"/>
                    <a:pt x="4931" y="1"/>
                    <a:pt x="48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38"/>
            <p:cNvSpPr/>
            <p:nvPr/>
          </p:nvSpPr>
          <p:spPr>
            <a:xfrm>
              <a:off x="6537559" y="2766936"/>
              <a:ext cx="325801" cy="288134"/>
            </a:xfrm>
            <a:custGeom>
              <a:avLst/>
              <a:gdLst/>
              <a:ahLst/>
              <a:cxnLst/>
              <a:rect l="l" t="t" r="r" b="b"/>
              <a:pathLst>
                <a:path w="11642" h="10296" extrusionOk="0">
                  <a:moveTo>
                    <a:pt x="503" y="1"/>
                  </a:moveTo>
                  <a:cubicBezTo>
                    <a:pt x="480" y="1"/>
                    <a:pt x="434" y="1"/>
                    <a:pt x="389" y="24"/>
                  </a:cubicBezTo>
                  <a:cubicBezTo>
                    <a:pt x="274" y="47"/>
                    <a:pt x="137" y="47"/>
                    <a:pt x="0" y="69"/>
                  </a:cubicBezTo>
                  <a:cubicBezTo>
                    <a:pt x="548" y="1211"/>
                    <a:pt x="1256" y="2284"/>
                    <a:pt x="2032" y="3265"/>
                  </a:cubicBezTo>
                  <a:cubicBezTo>
                    <a:pt x="3128" y="4612"/>
                    <a:pt x="4383" y="5844"/>
                    <a:pt x="5730" y="6917"/>
                  </a:cubicBezTo>
                  <a:cubicBezTo>
                    <a:pt x="6780" y="7762"/>
                    <a:pt x="7875" y="8515"/>
                    <a:pt x="9039" y="9177"/>
                  </a:cubicBezTo>
                  <a:cubicBezTo>
                    <a:pt x="9770" y="9588"/>
                    <a:pt x="10500" y="9953"/>
                    <a:pt x="11253" y="10295"/>
                  </a:cubicBezTo>
                  <a:cubicBezTo>
                    <a:pt x="11367" y="10181"/>
                    <a:pt x="11482" y="10067"/>
                    <a:pt x="11596" y="9976"/>
                  </a:cubicBezTo>
                  <a:cubicBezTo>
                    <a:pt x="11596" y="9953"/>
                    <a:pt x="11619" y="9930"/>
                    <a:pt x="11641" y="9930"/>
                  </a:cubicBezTo>
                  <a:cubicBezTo>
                    <a:pt x="10911" y="9610"/>
                    <a:pt x="10226" y="9268"/>
                    <a:pt x="9541" y="8903"/>
                  </a:cubicBezTo>
                  <a:cubicBezTo>
                    <a:pt x="9564" y="8903"/>
                    <a:pt x="9587" y="8926"/>
                    <a:pt x="9610" y="8926"/>
                  </a:cubicBezTo>
                  <a:cubicBezTo>
                    <a:pt x="7624" y="7830"/>
                    <a:pt x="5798" y="6483"/>
                    <a:pt x="4178" y="4908"/>
                  </a:cubicBezTo>
                  <a:lnTo>
                    <a:pt x="4178" y="4908"/>
                  </a:lnTo>
                  <a:lnTo>
                    <a:pt x="4223" y="4954"/>
                  </a:lnTo>
                  <a:cubicBezTo>
                    <a:pt x="2991" y="3744"/>
                    <a:pt x="1895" y="2398"/>
                    <a:pt x="1005" y="937"/>
                  </a:cubicBezTo>
                  <a:cubicBezTo>
                    <a:pt x="1005" y="914"/>
                    <a:pt x="1005" y="914"/>
                    <a:pt x="1005" y="914"/>
                  </a:cubicBezTo>
                  <a:lnTo>
                    <a:pt x="982" y="914"/>
                  </a:lnTo>
                  <a:cubicBezTo>
                    <a:pt x="982" y="891"/>
                    <a:pt x="982" y="891"/>
                    <a:pt x="982" y="868"/>
                  </a:cubicBezTo>
                  <a:cubicBezTo>
                    <a:pt x="799" y="594"/>
                    <a:pt x="662" y="298"/>
                    <a:pt x="503" y="1"/>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38"/>
            <p:cNvSpPr/>
            <p:nvPr/>
          </p:nvSpPr>
          <p:spPr>
            <a:xfrm>
              <a:off x="6565012" y="2791227"/>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38"/>
            <p:cNvSpPr/>
            <p:nvPr/>
          </p:nvSpPr>
          <p:spPr>
            <a:xfrm>
              <a:off x="6565012" y="2791871"/>
              <a:ext cx="672" cy="644"/>
            </a:xfrm>
            <a:custGeom>
              <a:avLst/>
              <a:gdLst/>
              <a:ahLst/>
              <a:cxnLst/>
              <a:rect l="l" t="t" r="r" b="b"/>
              <a:pathLst>
                <a:path w="24" h="23" extrusionOk="0">
                  <a:moveTo>
                    <a:pt x="1" y="0"/>
                  </a:moveTo>
                  <a:cubicBezTo>
                    <a:pt x="1" y="0"/>
                    <a:pt x="1" y="0"/>
                    <a:pt x="1" y="23"/>
                  </a:cubicBezTo>
                  <a:lnTo>
                    <a:pt x="24" y="23"/>
                  </a:lnTo>
                  <a:cubicBezTo>
                    <a:pt x="1" y="0"/>
                    <a:pt x="1" y="0"/>
                    <a:pt x="1" y="0"/>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38"/>
            <p:cNvSpPr/>
            <p:nvPr/>
          </p:nvSpPr>
          <p:spPr>
            <a:xfrm>
              <a:off x="6865236" y="3046730"/>
              <a:ext cx="672" cy="28"/>
            </a:xfrm>
            <a:custGeom>
              <a:avLst/>
              <a:gdLst/>
              <a:ahLst/>
              <a:cxnLst/>
              <a:rect l="l" t="t" r="r" b="b"/>
              <a:pathLst>
                <a:path w="24" h="1" extrusionOk="0">
                  <a:moveTo>
                    <a:pt x="1" y="0"/>
                  </a:moveTo>
                  <a:cubicBezTo>
                    <a:pt x="1" y="0"/>
                    <a:pt x="1" y="0"/>
                    <a:pt x="24" y="0"/>
                  </a:cubicBezTo>
                  <a:cubicBezTo>
                    <a:pt x="1" y="0"/>
                    <a:pt x="1" y="0"/>
                    <a:pt x="1" y="0"/>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38"/>
            <p:cNvSpPr/>
            <p:nvPr/>
          </p:nvSpPr>
          <p:spPr>
            <a:xfrm>
              <a:off x="6565656" y="2792486"/>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38"/>
            <p:cNvSpPr/>
            <p:nvPr/>
          </p:nvSpPr>
          <p:spPr>
            <a:xfrm>
              <a:off x="6565656" y="2792486"/>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38"/>
            <p:cNvSpPr/>
            <p:nvPr/>
          </p:nvSpPr>
          <p:spPr>
            <a:xfrm>
              <a:off x="6565656" y="2792486"/>
              <a:ext cx="28" cy="672"/>
            </a:xfrm>
            <a:custGeom>
              <a:avLst/>
              <a:gdLst/>
              <a:ahLst/>
              <a:cxnLst/>
              <a:rect l="l" t="t" r="r" b="b"/>
              <a:pathLst>
                <a:path w="1" h="24" extrusionOk="0">
                  <a:moveTo>
                    <a:pt x="1" y="24"/>
                  </a:moveTo>
                  <a:cubicBezTo>
                    <a:pt x="1" y="1"/>
                    <a:pt x="1" y="1"/>
                    <a:pt x="1" y="1"/>
                  </a:cubicBezTo>
                  <a:cubicBezTo>
                    <a:pt x="1" y="1"/>
                    <a:pt x="1" y="1"/>
                    <a:pt x="1" y="24"/>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38"/>
            <p:cNvSpPr/>
            <p:nvPr/>
          </p:nvSpPr>
          <p:spPr>
            <a:xfrm>
              <a:off x="6565656" y="2793130"/>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38"/>
            <p:cNvSpPr/>
            <p:nvPr/>
          </p:nvSpPr>
          <p:spPr>
            <a:xfrm>
              <a:off x="6616113" y="2747794"/>
              <a:ext cx="320708" cy="247219"/>
            </a:xfrm>
            <a:custGeom>
              <a:avLst/>
              <a:gdLst/>
              <a:ahLst/>
              <a:cxnLst/>
              <a:rect l="l" t="t" r="r" b="b"/>
              <a:pathLst>
                <a:path w="11460" h="8834" extrusionOk="0">
                  <a:moveTo>
                    <a:pt x="480" y="0"/>
                  </a:moveTo>
                  <a:cubicBezTo>
                    <a:pt x="389" y="23"/>
                    <a:pt x="298" y="69"/>
                    <a:pt x="206" y="92"/>
                  </a:cubicBezTo>
                  <a:lnTo>
                    <a:pt x="161" y="92"/>
                  </a:lnTo>
                  <a:cubicBezTo>
                    <a:pt x="92" y="114"/>
                    <a:pt x="47" y="137"/>
                    <a:pt x="1" y="137"/>
                  </a:cubicBezTo>
                  <a:cubicBezTo>
                    <a:pt x="617" y="1119"/>
                    <a:pt x="1348" y="2009"/>
                    <a:pt x="2147" y="2853"/>
                  </a:cubicBezTo>
                  <a:cubicBezTo>
                    <a:pt x="3356" y="4132"/>
                    <a:pt x="4703" y="5250"/>
                    <a:pt x="6164" y="6232"/>
                  </a:cubicBezTo>
                  <a:cubicBezTo>
                    <a:pt x="7008" y="6825"/>
                    <a:pt x="7899" y="7350"/>
                    <a:pt x="8834" y="7829"/>
                  </a:cubicBezTo>
                  <a:cubicBezTo>
                    <a:pt x="9542" y="8194"/>
                    <a:pt x="10272" y="8537"/>
                    <a:pt x="11003" y="8834"/>
                  </a:cubicBezTo>
                  <a:cubicBezTo>
                    <a:pt x="11094" y="8765"/>
                    <a:pt x="11185" y="8674"/>
                    <a:pt x="11277" y="8605"/>
                  </a:cubicBezTo>
                  <a:cubicBezTo>
                    <a:pt x="11322" y="8583"/>
                    <a:pt x="11368" y="8560"/>
                    <a:pt x="11414" y="8514"/>
                  </a:cubicBezTo>
                  <a:cubicBezTo>
                    <a:pt x="11436" y="8514"/>
                    <a:pt x="11436" y="8491"/>
                    <a:pt x="11459" y="8491"/>
                  </a:cubicBezTo>
                  <a:cubicBezTo>
                    <a:pt x="10432" y="8080"/>
                    <a:pt x="9428" y="7624"/>
                    <a:pt x="8469" y="7076"/>
                  </a:cubicBezTo>
                  <a:cubicBezTo>
                    <a:pt x="8446" y="7076"/>
                    <a:pt x="8446" y="7076"/>
                    <a:pt x="8424" y="7053"/>
                  </a:cubicBezTo>
                  <a:cubicBezTo>
                    <a:pt x="6506" y="5980"/>
                    <a:pt x="4703" y="4679"/>
                    <a:pt x="3105" y="3127"/>
                  </a:cubicBezTo>
                  <a:lnTo>
                    <a:pt x="3082" y="3104"/>
                  </a:lnTo>
                  <a:cubicBezTo>
                    <a:pt x="2101" y="2146"/>
                    <a:pt x="1234" y="1119"/>
                    <a:pt x="480" y="0"/>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38"/>
            <p:cNvSpPr/>
            <p:nvPr/>
          </p:nvSpPr>
          <p:spPr>
            <a:xfrm>
              <a:off x="6702363" y="2834660"/>
              <a:ext cx="28" cy="28"/>
            </a:xfrm>
            <a:custGeom>
              <a:avLst/>
              <a:gdLst/>
              <a:ahLst/>
              <a:cxnLst/>
              <a:rect l="l" t="t" r="r" b="b"/>
              <a:pathLst>
                <a:path w="1" h="1" extrusionOk="0">
                  <a:moveTo>
                    <a:pt x="0" y="0"/>
                  </a:moveTo>
                  <a:cubicBezTo>
                    <a:pt x="0" y="0"/>
                    <a:pt x="0" y="0"/>
                    <a:pt x="0" y="0"/>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38"/>
            <p:cNvSpPr/>
            <p:nvPr/>
          </p:nvSpPr>
          <p:spPr>
            <a:xfrm>
              <a:off x="6853118" y="2945816"/>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38"/>
            <p:cNvSpPr/>
            <p:nvPr/>
          </p:nvSpPr>
          <p:spPr>
            <a:xfrm>
              <a:off x="6466645" y="2918979"/>
              <a:ext cx="127780" cy="151987"/>
            </a:xfrm>
            <a:custGeom>
              <a:avLst/>
              <a:gdLst/>
              <a:ahLst/>
              <a:cxnLst/>
              <a:rect l="l" t="t" r="r" b="b"/>
              <a:pathLst>
                <a:path w="4566" h="5431" extrusionOk="0">
                  <a:moveTo>
                    <a:pt x="1987" y="2511"/>
                  </a:moveTo>
                  <a:lnTo>
                    <a:pt x="1987" y="2511"/>
                  </a:lnTo>
                  <a:cubicBezTo>
                    <a:pt x="1992" y="2518"/>
                    <a:pt x="1997" y="2525"/>
                    <a:pt x="2002" y="2532"/>
                  </a:cubicBezTo>
                  <a:lnTo>
                    <a:pt x="2002" y="2532"/>
                  </a:lnTo>
                  <a:cubicBezTo>
                    <a:pt x="1998" y="2525"/>
                    <a:pt x="1994" y="2518"/>
                    <a:pt x="1987" y="2511"/>
                  </a:cubicBezTo>
                  <a:close/>
                  <a:moveTo>
                    <a:pt x="4127" y="4749"/>
                  </a:moveTo>
                  <a:cubicBezTo>
                    <a:pt x="4136" y="4756"/>
                    <a:pt x="4146" y="4764"/>
                    <a:pt x="4155" y="4771"/>
                  </a:cubicBezTo>
                  <a:cubicBezTo>
                    <a:pt x="4140" y="4756"/>
                    <a:pt x="4135" y="4751"/>
                    <a:pt x="4127" y="4749"/>
                  </a:cubicBezTo>
                  <a:close/>
                  <a:moveTo>
                    <a:pt x="275" y="0"/>
                  </a:moveTo>
                  <a:cubicBezTo>
                    <a:pt x="229" y="0"/>
                    <a:pt x="183" y="0"/>
                    <a:pt x="161" y="23"/>
                  </a:cubicBezTo>
                  <a:cubicBezTo>
                    <a:pt x="24" y="92"/>
                    <a:pt x="1" y="229"/>
                    <a:pt x="47" y="366"/>
                  </a:cubicBezTo>
                  <a:cubicBezTo>
                    <a:pt x="572" y="1324"/>
                    <a:pt x="1165" y="2260"/>
                    <a:pt x="1827" y="3127"/>
                  </a:cubicBezTo>
                  <a:cubicBezTo>
                    <a:pt x="2512" y="3972"/>
                    <a:pt x="3288" y="4748"/>
                    <a:pt x="4178" y="5387"/>
                  </a:cubicBezTo>
                  <a:cubicBezTo>
                    <a:pt x="4216" y="5418"/>
                    <a:pt x="4259" y="5430"/>
                    <a:pt x="4302" y="5430"/>
                  </a:cubicBezTo>
                  <a:cubicBezTo>
                    <a:pt x="4388" y="5430"/>
                    <a:pt x="4475" y="5380"/>
                    <a:pt x="4520" y="5319"/>
                  </a:cubicBezTo>
                  <a:cubicBezTo>
                    <a:pt x="4543" y="5250"/>
                    <a:pt x="4566" y="5182"/>
                    <a:pt x="4543" y="5113"/>
                  </a:cubicBezTo>
                  <a:cubicBezTo>
                    <a:pt x="4520" y="5045"/>
                    <a:pt x="4475" y="4999"/>
                    <a:pt x="4429" y="4976"/>
                  </a:cubicBezTo>
                  <a:cubicBezTo>
                    <a:pt x="4315" y="4885"/>
                    <a:pt x="4224" y="4817"/>
                    <a:pt x="4109" y="4748"/>
                  </a:cubicBezTo>
                  <a:cubicBezTo>
                    <a:pt x="4118" y="4748"/>
                    <a:pt x="4123" y="4748"/>
                    <a:pt x="4127" y="4749"/>
                  </a:cubicBezTo>
                  <a:lnTo>
                    <a:pt x="4127" y="4749"/>
                  </a:lnTo>
                  <a:cubicBezTo>
                    <a:pt x="3324" y="4119"/>
                    <a:pt x="2630" y="3359"/>
                    <a:pt x="2002" y="2532"/>
                  </a:cubicBezTo>
                  <a:lnTo>
                    <a:pt x="2002" y="2532"/>
                  </a:lnTo>
                  <a:cubicBezTo>
                    <a:pt x="2008" y="2541"/>
                    <a:pt x="2012" y="2550"/>
                    <a:pt x="2017" y="2559"/>
                  </a:cubicBezTo>
                  <a:lnTo>
                    <a:pt x="2017" y="2559"/>
                  </a:lnTo>
                  <a:cubicBezTo>
                    <a:pt x="1430" y="1789"/>
                    <a:pt x="933" y="952"/>
                    <a:pt x="480" y="115"/>
                  </a:cubicBezTo>
                  <a:cubicBezTo>
                    <a:pt x="435" y="46"/>
                    <a:pt x="366" y="0"/>
                    <a:pt x="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38"/>
            <p:cNvSpPr/>
            <p:nvPr/>
          </p:nvSpPr>
          <p:spPr>
            <a:xfrm>
              <a:off x="6552895" y="2860210"/>
              <a:ext cx="122658" cy="143759"/>
            </a:xfrm>
            <a:custGeom>
              <a:avLst/>
              <a:gdLst/>
              <a:ahLst/>
              <a:cxnLst/>
              <a:rect l="l" t="t" r="r" b="b"/>
              <a:pathLst>
                <a:path w="4383" h="5137" extrusionOk="0">
                  <a:moveTo>
                    <a:pt x="4137" y="4575"/>
                  </a:moveTo>
                  <a:cubicBezTo>
                    <a:pt x="4143" y="4579"/>
                    <a:pt x="4149" y="4584"/>
                    <a:pt x="4154" y="4588"/>
                  </a:cubicBezTo>
                  <a:cubicBezTo>
                    <a:pt x="4149" y="4582"/>
                    <a:pt x="4143" y="4578"/>
                    <a:pt x="4137" y="4575"/>
                  </a:cubicBezTo>
                  <a:close/>
                  <a:moveTo>
                    <a:pt x="274" y="0"/>
                  </a:moveTo>
                  <a:cubicBezTo>
                    <a:pt x="229" y="0"/>
                    <a:pt x="183" y="23"/>
                    <a:pt x="160" y="46"/>
                  </a:cubicBezTo>
                  <a:cubicBezTo>
                    <a:pt x="23" y="92"/>
                    <a:pt x="0" y="252"/>
                    <a:pt x="46" y="366"/>
                  </a:cubicBezTo>
                  <a:cubicBezTo>
                    <a:pt x="548" y="1256"/>
                    <a:pt x="1142" y="2123"/>
                    <a:pt x="1781" y="2922"/>
                  </a:cubicBezTo>
                  <a:cubicBezTo>
                    <a:pt x="2443" y="3721"/>
                    <a:pt x="3173" y="4474"/>
                    <a:pt x="4018" y="5091"/>
                  </a:cubicBezTo>
                  <a:cubicBezTo>
                    <a:pt x="4063" y="5136"/>
                    <a:pt x="4132" y="5136"/>
                    <a:pt x="4200" y="5136"/>
                  </a:cubicBezTo>
                  <a:cubicBezTo>
                    <a:pt x="4269" y="5113"/>
                    <a:pt x="4314" y="5068"/>
                    <a:pt x="4360" y="5022"/>
                  </a:cubicBezTo>
                  <a:cubicBezTo>
                    <a:pt x="4383" y="4954"/>
                    <a:pt x="4383" y="4885"/>
                    <a:pt x="4383" y="4839"/>
                  </a:cubicBezTo>
                  <a:cubicBezTo>
                    <a:pt x="4360" y="4748"/>
                    <a:pt x="4314" y="4725"/>
                    <a:pt x="4269" y="4680"/>
                  </a:cubicBezTo>
                  <a:cubicBezTo>
                    <a:pt x="4200" y="4634"/>
                    <a:pt x="4154" y="4588"/>
                    <a:pt x="4109" y="4566"/>
                  </a:cubicBezTo>
                  <a:lnTo>
                    <a:pt x="4109" y="4566"/>
                  </a:lnTo>
                  <a:cubicBezTo>
                    <a:pt x="4109" y="4566"/>
                    <a:pt x="4121" y="4566"/>
                    <a:pt x="4137" y="4575"/>
                  </a:cubicBezTo>
                  <a:lnTo>
                    <a:pt x="4137" y="4575"/>
                  </a:lnTo>
                  <a:cubicBezTo>
                    <a:pt x="3218" y="3854"/>
                    <a:pt x="2431" y="2979"/>
                    <a:pt x="1732" y="2058"/>
                  </a:cubicBezTo>
                  <a:lnTo>
                    <a:pt x="1732" y="2058"/>
                  </a:lnTo>
                  <a:cubicBezTo>
                    <a:pt x="1740" y="2063"/>
                    <a:pt x="1749" y="2069"/>
                    <a:pt x="1758" y="2078"/>
                  </a:cubicBezTo>
                  <a:cubicBezTo>
                    <a:pt x="1279" y="1461"/>
                    <a:pt x="868" y="799"/>
                    <a:pt x="480" y="137"/>
                  </a:cubicBezTo>
                  <a:cubicBezTo>
                    <a:pt x="434" y="46"/>
                    <a:pt x="365"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38"/>
            <p:cNvSpPr/>
            <p:nvPr/>
          </p:nvSpPr>
          <p:spPr>
            <a:xfrm>
              <a:off x="6467933" y="2859566"/>
              <a:ext cx="97108" cy="72845"/>
            </a:xfrm>
            <a:custGeom>
              <a:avLst/>
              <a:gdLst/>
              <a:ahLst/>
              <a:cxnLst/>
              <a:rect l="l" t="t" r="r" b="b"/>
              <a:pathLst>
                <a:path w="3470" h="2603" extrusionOk="0">
                  <a:moveTo>
                    <a:pt x="3219" y="1"/>
                  </a:moveTo>
                  <a:cubicBezTo>
                    <a:pt x="3173" y="1"/>
                    <a:pt x="3128" y="23"/>
                    <a:pt x="3082" y="46"/>
                  </a:cubicBezTo>
                  <a:cubicBezTo>
                    <a:pt x="2534" y="366"/>
                    <a:pt x="2009" y="663"/>
                    <a:pt x="1484" y="1028"/>
                  </a:cubicBezTo>
                  <a:cubicBezTo>
                    <a:pt x="982" y="1370"/>
                    <a:pt x="503" y="1758"/>
                    <a:pt x="46" y="2215"/>
                  </a:cubicBezTo>
                  <a:cubicBezTo>
                    <a:pt x="23" y="2238"/>
                    <a:pt x="1" y="2329"/>
                    <a:pt x="1" y="2374"/>
                  </a:cubicBezTo>
                  <a:cubicBezTo>
                    <a:pt x="1" y="2443"/>
                    <a:pt x="46" y="2511"/>
                    <a:pt x="92" y="2557"/>
                  </a:cubicBezTo>
                  <a:cubicBezTo>
                    <a:pt x="137" y="2580"/>
                    <a:pt x="206" y="2603"/>
                    <a:pt x="274" y="2603"/>
                  </a:cubicBezTo>
                  <a:cubicBezTo>
                    <a:pt x="343" y="2603"/>
                    <a:pt x="389" y="2557"/>
                    <a:pt x="434" y="2511"/>
                  </a:cubicBezTo>
                  <a:cubicBezTo>
                    <a:pt x="480" y="2466"/>
                    <a:pt x="526" y="2443"/>
                    <a:pt x="571" y="2397"/>
                  </a:cubicBezTo>
                  <a:lnTo>
                    <a:pt x="548" y="2397"/>
                  </a:lnTo>
                  <a:cubicBezTo>
                    <a:pt x="1393" y="1621"/>
                    <a:pt x="2374" y="1005"/>
                    <a:pt x="3356" y="457"/>
                  </a:cubicBezTo>
                  <a:cubicBezTo>
                    <a:pt x="3424" y="411"/>
                    <a:pt x="3447" y="343"/>
                    <a:pt x="3447" y="297"/>
                  </a:cubicBezTo>
                  <a:cubicBezTo>
                    <a:pt x="3470" y="229"/>
                    <a:pt x="3447" y="160"/>
                    <a:pt x="3424" y="115"/>
                  </a:cubicBezTo>
                  <a:cubicBezTo>
                    <a:pt x="3379" y="46"/>
                    <a:pt x="3310" y="23"/>
                    <a:pt x="32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38"/>
            <p:cNvSpPr/>
            <p:nvPr/>
          </p:nvSpPr>
          <p:spPr>
            <a:xfrm>
              <a:off x="6582279" y="2991796"/>
              <a:ext cx="94561" cy="78890"/>
            </a:xfrm>
            <a:custGeom>
              <a:avLst/>
              <a:gdLst/>
              <a:ahLst/>
              <a:cxnLst/>
              <a:rect l="l" t="t" r="r" b="b"/>
              <a:pathLst>
                <a:path w="3379" h="2819" extrusionOk="0">
                  <a:moveTo>
                    <a:pt x="3104" y="0"/>
                  </a:moveTo>
                  <a:cubicBezTo>
                    <a:pt x="3013" y="0"/>
                    <a:pt x="2945" y="23"/>
                    <a:pt x="2899" y="92"/>
                  </a:cubicBezTo>
                  <a:cubicBezTo>
                    <a:pt x="2739" y="297"/>
                    <a:pt x="2557" y="480"/>
                    <a:pt x="2351" y="662"/>
                  </a:cubicBezTo>
                  <a:lnTo>
                    <a:pt x="2374" y="640"/>
                  </a:lnTo>
                  <a:lnTo>
                    <a:pt x="2374" y="640"/>
                  </a:lnTo>
                  <a:cubicBezTo>
                    <a:pt x="1689" y="1302"/>
                    <a:pt x="913" y="1849"/>
                    <a:pt x="137" y="2374"/>
                  </a:cubicBezTo>
                  <a:cubicBezTo>
                    <a:pt x="23" y="2443"/>
                    <a:pt x="0" y="2603"/>
                    <a:pt x="69" y="2717"/>
                  </a:cubicBezTo>
                  <a:cubicBezTo>
                    <a:pt x="122" y="2783"/>
                    <a:pt x="191" y="2819"/>
                    <a:pt x="261" y="2819"/>
                  </a:cubicBezTo>
                  <a:cubicBezTo>
                    <a:pt x="312" y="2819"/>
                    <a:pt x="363" y="2800"/>
                    <a:pt x="411" y="2762"/>
                  </a:cubicBezTo>
                  <a:cubicBezTo>
                    <a:pt x="1438" y="2078"/>
                    <a:pt x="2465" y="1347"/>
                    <a:pt x="3287" y="389"/>
                  </a:cubicBezTo>
                  <a:cubicBezTo>
                    <a:pt x="3378" y="297"/>
                    <a:pt x="3356" y="137"/>
                    <a:pt x="3241" y="46"/>
                  </a:cubicBezTo>
                  <a:cubicBezTo>
                    <a:pt x="3196" y="23"/>
                    <a:pt x="3150" y="0"/>
                    <a:pt x="3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38"/>
            <p:cNvSpPr/>
            <p:nvPr/>
          </p:nvSpPr>
          <p:spPr>
            <a:xfrm>
              <a:off x="6550964" y="2867234"/>
              <a:ext cx="46035" cy="197798"/>
            </a:xfrm>
            <a:custGeom>
              <a:avLst/>
              <a:gdLst/>
              <a:ahLst/>
              <a:cxnLst/>
              <a:rect l="l" t="t" r="r" b="b"/>
              <a:pathLst>
                <a:path w="1645" h="7068" extrusionOk="0">
                  <a:moveTo>
                    <a:pt x="229" y="1"/>
                  </a:moveTo>
                  <a:cubicBezTo>
                    <a:pt x="92" y="23"/>
                    <a:pt x="1" y="137"/>
                    <a:pt x="1" y="274"/>
                  </a:cubicBezTo>
                  <a:cubicBezTo>
                    <a:pt x="46" y="1393"/>
                    <a:pt x="161" y="2511"/>
                    <a:pt x="343" y="3607"/>
                  </a:cubicBezTo>
                  <a:cubicBezTo>
                    <a:pt x="549" y="4725"/>
                    <a:pt x="800" y="5821"/>
                    <a:pt x="1142" y="6894"/>
                  </a:cubicBezTo>
                  <a:cubicBezTo>
                    <a:pt x="1178" y="7002"/>
                    <a:pt x="1286" y="7068"/>
                    <a:pt x="1386" y="7068"/>
                  </a:cubicBezTo>
                  <a:cubicBezTo>
                    <a:pt x="1412" y="7068"/>
                    <a:pt x="1438" y="7063"/>
                    <a:pt x="1462" y="7054"/>
                  </a:cubicBezTo>
                  <a:cubicBezTo>
                    <a:pt x="1599" y="7008"/>
                    <a:pt x="1644" y="6848"/>
                    <a:pt x="1599" y="6734"/>
                  </a:cubicBezTo>
                  <a:cubicBezTo>
                    <a:pt x="1416" y="6095"/>
                    <a:pt x="1233" y="5479"/>
                    <a:pt x="1096" y="4840"/>
                  </a:cubicBezTo>
                  <a:cubicBezTo>
                    <a:pt x="1096" y="4824"/>
                    <a:pt x="1096" y="4809"/>
                    <a:pt x="1090" y="4794"/>
                  </a:cubicBezTo>
                  <a:lnTo>
                    <a:pt x="1090" y="4794"/>
                  </a:lnTo>
                  <a:cubicBezTo>
                    <a:pt x="1092" y="4794"/>
                    <a:pt x="1094" y="4794"/>
                    <a:pt x="1096" y="4794"/>
                  </a:cubicBezTo>
                  <a:cubicBezTo>
                    <a:pt x="754" y="3287"/>
                    <a:pt x="571" y="1758"/>
                    <a:pt x="503" y="229"/>
                  </a:cubicBezTo>
                  <a:cubicBezTo>
                    <a:pt x="480" y="115"/>
                    <a:pt x="366"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38"/>
            <p:cNvSpPr/>
            <p:nvPr/>
          </p:nvSpPr>
          <p:spPr>
            <a:xfrm>
              <a:off x="6472410" y="2920266"/>
              <a:ext cx="194860" cy="86726"/>
            </a:xfrm>
            <a:custGeom>
              <a:avLst/>
              <a:gdLst/>
              <a:ahLst/>
              <a:cxnLst/>
              <a:rect l="l" t="t" r="r" b="b"/>
              <a:pathLst>
                <a:path w="6963" h="3099" extrusionOk="0">
                  <a:moveTo>
                    <a:pt x="251" y="0"/>
                  </a:moveTo>
                  <a:cubicBezTo>
                    <a:pt x="160" y="0"/>
                    <a:pt x="69" y="69"/>
                    <a:pt x="23" y="137"/>
                  </a:cubicBezTo>
                  <a:cubicBezTo>
                    <a:pt x="0" y="205"/>
                    <a:pt x="0" y="274"/>
                    <a:pt x="23" y="342"/>
                  </a:cubicBezTo>
                  <a:cubicBezTo>
                    <a:pt x="69" y="411"/>
                    <a:pt x="114" y="434"/>
                    <a:pt x="160" y="479"/>
                  </a:cubicBezTo>
                  <a:cubicBezTo>
                    <a:pt x="2237" y="1529"/>
                    <a:pt x="4383" y="2488"/>
                    <a:pt x="6620" y="3081"/>
                  </a:cubicBezTo>
                  <a:cubicBezTo>
                    <a:pt x="6654" y="3093"/>
                    <a:pt x="6688" y="3099"/>
                    <a:pt x="6722" y="3099"/>
                  </a:cubicBezTo>
                  <a:cubicBezTo>
                    <a:pt x="6757" y="3099"/>
                    <a:pt x="6791" y="3093"/>
                    <a:pt x="6825" y="3081"/>
                  </a:cubicBezTo>
                  <a:cubicBezTo>
                    <a:pt x="6871" y="3059"/>
                    <a:pt x="6916" y="3013"/>
                    <a:pt x="6939" y="2945"/>
                  </a:cubicBezTo>
                  <a:cubicBezTo>
                    <a:pt x="6962" y="2876"/>
                    <a:pt x="6962" y="2808"/>
                    <a:pt x="6939" y="2762"/>
                  </a:cubicBezTo>
                  <a:cubicBezTo>
                    <a:pt x="6916" y="2693"/>
                    <a:pt x="6871" y="2625"/>
                    <a:pt x="6802" y="2625"/>
                  </a:cubicBezTo>
                  <a:cubicBezTo>
                    <a:pt x="4565" y="2031"/>
                    <a:pt x="2420" y="1073"/>
                    <a:pt x="343" y="23"/>
                  </a:cubicBezTo>
                  <a:cubicBezTo>
                    <a:pt x="320" y="0"/>
                    <a:pt x="297"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38"/>
            <p:cNvSpPr/>
            <p:nvPr/>
          </p:nvSpPr>
          <p:spPr>
            <a:xfrm>
              <a:off x="7077306" y="2720313"/>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38"/>
            <p:cNvSpPr/>
            <p:nvPr/>
          </p:nvSpPr>
          <p:spPr>
            <a:xfrm>
              <a:off x="7077306" y="2720313"/>
              <a:ext cx="28" cy="672"/>
            </a:xfrm>
            <a:custGeom>
              <a:avLst/>
              <a:gdLst/>
              <a:ahLst/>
              <a:cxnLst/>
              <a:rect l="l" t="t" r="r" b="b"/>
              <a:pathLst>
                <a:path w="1" h="24" extrusionOk="0">
                  <a:moveTo>
                    <a:pt x="1" y="24"/>
                  </a:moveTo>
                  <a:cubicBezTo>
                    <a:pt x="1" y="1"/>
                    <a:pt x="1" y="1"/>
                    <a:pt x="1" y="1"/>
                  </a:cubicBezTo>
                  <a:cubicBezTo>
                    <a:pt x="1" y="1"/>
                    <a:pt x="1" y="1"/>
                    <a:pt x="1" y="1"/>
                  </a:cubicBezTo>
                  <a:cubicBezTo>
                    <a:pt x="1" y="1"/>
                    <a:pt x="1" y="1"/>
                    <a:pt x="1" y="24"/>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38"/>
            <p:cNvSpPr/>
            <p:nvPr/>
          </p:nvSpPr>
          <p:spPr>
            <a:xfrm>
              <a:off x="5962663" y="3212177"/>
              <a:ext cx="1315" cy="3218"/>
            </a:xfrm>
            <a:custGeom>
              <a:avLst/>
              <a:gdLst/>
              <a:ahLst/>
              <a:cxnLst/>
              <a:rect l="l" t="t" r="r" b="b"/>
              <a:pathLst>
                <a:path w="47" h="115" extrusionOk="0">
                  <a:moveTo>
                    <a:pt x="46" y="0"/>
                  </a:moveTo>
                  <a:lnTo>
                    <a:pt x="46" y="0"/>
                  </a:lnTo>
                  <a:cubicBezTo>
                    <a:pt x="24" y="23"/>
                    <a:pt x="1" y="69"/>
                    <a:pt x="1" y="91"/>
                  </a:cubicBezTo>
                  <a:cubicBezTo>
                    <a:pt x="1" y="91"/>
                    <a:pt x="1" y="114"/>
                    <a:pt x="1" y="114"/>
                  </a:cubicBezTo>
                  <a:cubicBezTo>
                    <a:pt x="24" y="69"/>
                    <a:pt x="24" y="46"/>
                    <a:pt x="46" y="0"/>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38"/>
            <p:cNvSpPr/>
            <p:nvPr/>
          </p:nvSpPr>
          <p:spPr>
            <a:xfrm>
              <a:off x="6166422" y="2894072"/>
              <a:ext cx="844503" cy="340493"/>
            </a:xfrm>
            <a:custGeom>
              <a:avLst/>
              <a:gdLst/>
              <a:ahLst/>
              <a:cxnLst/>
              <a:rect l="l" t="t" r="r" b="b"/>
              <a:pathLst>
                <a:path w="30177" h="12167" extrusionOk="0">
                  <a:moveTo>
                    <a:pt x="30176" y="0"/>
                  </a:moveTo>
                  <a:cubicBezTo>
                    <a:pt x="30108" y="23"/>
                    <a:pt x="30062" y="23"/>
                    <a:pt x="29993" y="46"/>
                  </a:cubicBezTo>
                  <a:cubicBezTo>
                    <a:pt x="29834" y="92"/>
                    <a:pt x="29651" y="114"/>
                    <a:pt x="29491" y="137"/>
                  </a:cubicBezTo>
                  <a:cubicBezTo>
                    <a:pt x="29172" y="616"/>
                    <a:pt x="28875" y="1005"/>
                    <a:pt x="28578" y="1393"/>
                  </a:cubicBezTo>
                  <a:cubicBezTo>
                    <a:pt x="28008" y="2100"/>
                    <a:pt x="27391" y="2762"/>
                    <a:pt x="26752" y="3378"/>
                  </a:cubicBezTo>
                  <a:cubicBezTo>
                    <a:pt x="25565" y="4497"/>
                    <a:pt x="24264" y="5433"/>
                    <a:pt x="22872" y="6186"/>
                  </a:cubicBezTo>
                  <a:cubicBezTo>
                    <a:pt x="21571" y="6893"/>
                    <a:pt x="20201" y="7396"/>
                    <a:pt x="18786" y="7738"/>
                  </a:cubicBezTo>
                  <a:cubicBezTo>
                    <a:pt x="18147" y="7875"/>
                    <a:pt x="17485" y="7989"/>
                    <a:pt x="16846" y="8058"/>
                  </a:cubicBezTo>
                  <a:cubicBezTo>
                    <a:pt x="16275" y="8126"/>
                    <a:pt x="15750" y="8149"/>
                    <a:pt x="15248" y="8149"/>
                  </a:cubicBezTo>
                  <a:lnTo>
                    <a:pt x="14974" y="8149"/>
                  </a:lnTo>
                  <a:cubicBezTo>
                    <a:pt x="14107" y="8126"/>
                    <a:pt x="13262" y="8012"/>
                    <a:pt x="12623" y="7943"/>
                  </a:cubicBezTo>
                  <a:cubicBezTo>
                    <a:pt x="12167" y="7875"/>
                    <a:pt x="11710" y="7806"/>
                    <a:pt x="11277" y="7738"/>
                  </a:cubicBezTo>
                  <a:lnTo>
                    <a:pt x="10980" y="7692"/>
                  </a:lnTo>
                  <a:cubicBezTo>
                    <a:pt x="10683" y="7669"/>
                    <a:pt x="10386" y="7624"/>
                    <a:pt x="10090" y="7578"/>
                  </a:cubicBezTo>
                  <a:cubicBezTo>
                    <a:pt x="9063" y="7441"/>
                    <a:pt x="8264" y="7350"/>
                    <a:pt x="7533" y="7327"/>
                  </a:cubicBezTo>
                  <a:cubicBezTo>
                    <a:pt x="7214" y="7304"/>
                    <a:pt x="6917" y="7304"/>
                    <a:pt x="6643" y="7304"/>
                  </a:cubicBezTo>
                  <a:cubicBezTo>
                    <a:pt x="6050" y="7304"/>
                    <a:pt x="5548" y="7327"/>
                    <a:pt x="5045" y="7396"/>
                  </a:cubicBezTo>
                  <a:cubicBezTo>
                    <a:pt x="3676" y="7578"/>
                    <a:pt x="2466" y="8080"/>
                    <a:pt x="1599" y="8811"/>
                  </a:cubicBezTo>
                  <a:cubicBezTo>
                    <a:pt x="1074" y="9244"/>
                    <a:pt x="663" y="9792"/>
                    <a:pt x="389" y="10409"/>
                  </a:cubicBezTo>
                  <a:cubicBezTo>
                    <a:pt x="252" y="10682"/>
                    <a:pt x="138" y="11002"/>
                    <a:pt x="69" y="11367"/>
                  </a:cubicBezTo>
                  <a:cubicBezTo>
                    <a:pt x="47" y="11481"/>
                    <a:pt x="24" y="11573"/>
                    <a:pt x="1" y="11687"/>
                  </a:cubicBezTo>
                  <a:cubicBezTo>
                    <a:pt x="24" y="11710"/>
                    <a:pt x="47" y="11710"/>
                    <a:pt x="47" y="11732"/>
                  </a:cubicBezTo>
                  <a:cubicBezTo>
                    <a:pt x="69" y="11710"/>
                    <a:pt x="69" y="11710"/>
                    <a:pt x="92" y="11687"/>
                  </a:cubicBezTo>
                  <a:lnTo>
                    <a:pt x="115" y="11687"/>
                  </a:lnTo>
                  <a:cubicBezTo>
                    <a:pt x="138" y="11687"/>
                    <a:pt x="161" y="11687"/>
                    <a:pt x="184" y="11710"/>
                  </a:cubicBezTo>
                  <a:cubicBezTo>
                    <a:pt x="298" y="11869"/>
                    <a:pt x="389" y="12029"/>
                    <a:pt x="457" y="12166"/>
                  </a:cubicBezTo>
                  <a:cubicBezTo>
                    <a:pt x="480" y="11801"/>
                    <a:pt x="549" y="11481"/>
                    <a:pt x="640" y="11162"/>
                  </a:cubicBezTo>
                  <a:cubicBezTo>
                    <a:pt x="731" y="10842"/>
                    <a:pt x="868" y="10500"/>
                    <a:pt x="1051" y="10203"/>
                  </a:cubicBezTo>
                  <a:cubicBezTo>
                    <a:pt x="1234" y="9906"/>
                    <a:pt x="1462" y="9610"/>
                    <a:pt x="1736" y="9359"/>
                  </a:cubicBezTo>
                  <a:cubicBezTo>
                    <a:pt x="2032" y="9085"/>
                    <a:pt x="2398" y="8834"/>
                    <a:pt x="2808" y="8605"/>
                  </a:cubicBezTo>
                  <a:lnTo>
                    <a:pt x="2808" y="8605"/>
                  </a:lnTo>
                  <a:lnTo>
                    <a:pt x="2740" y="8628"/>
                  </a:lnTo>
                  <a:cubicBezTo>
                    <a:pt x="3242" y="8377"/>
                    <a:pt x="3790" y="8172"/>
                    <a:pt x="4361" y="8035"/>
                  </a:cubicBezTo>
                  <a:cubicBezTo>
                    <a:pt x="5045" y="7875"/>
                    <a:pt x="5821" y="7806"/>
                    <a:pt x="6689" y="7806"/>
                  </a:cubicBezTo>
                  <a:lnTo>
                    <a:pt x="7100" y="7806"/>
                  </a:lnTo>
                  <a:cubicBezTo>
                    <a:pt x="8469" y="7852"/>
                    <a:pt x="9862" y="8058"/>
                    <a:pt x="11185" y="8240"/>
                  </a:cubicBezTo>
                  <a:cubicBezTo>
                    <a:pt x="11551" y="8286"/>
                    <a:pt x="11870" y="8354"/>
                    <a:pt x="12190" y="8400"/>
                  </a:cubicBezTo>
                  <a:cubicBezTo>
                    <a:pt x="12897" y="8491"/>
                    <a:pt x="13719" y="8605"/>
                    <a:pt x="14564" y="8651"/>
                  </a:cubicBezTo>
                  <a:lnTo>
                    <a:pt x="15271" y="8651"/>
                  </a:lnTo>
                  <a:cubicBezTo>
                    <a:pt x="15842" y="8651"/>
                    <a:pt x="16390" y="8628"/>
                    <a:pt x="16983" y="8560"/>
                  </a:cubicBezTo>
                  <a:cubicBezTo>
                    <a:pt x="18649" y="8377"/>
                    <a:pt x="20293" y="7921"/>
                    <a:pt x="21890" y="7236"/>
                  </a:cubicBezTo>
                  <a:cubicBezTo>
                    <a:pt x="23397" y="6574"/>
                    <a:pt x="24835" y="5684"/>
                    <a:pt x="26159" y="4588"/>
                  </a:cubicBezTo>
                  <a:cubicBezTo>
                    <a:pt x="27437" y="3515"/>
                    <a:pt x="28601" y="2260"/>
                    <a:pt x="29605" y="845"/>
                  </a:cubicBezTo>
                  <a:cubicBezTo>
                    <a:pt x="29811" y="571"/>
                    <a:pt x="29993" y="297"/>
                    <a:pt x="30176" y="23"/>
                  </a:cubicBezTo>
                  <a:cubicBezTo>
                    <a:pt x="30176" y="23"/>
                    <a:pt x="30176" y="0"/>
                    <a:pt x="30176"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38"/>
            <p:cNvSpPr/>
            <p:nvPr/>
          </p:nvSpPr>
          <p:spPr>
            <a:xfrm>
              <a:off x="5957570" y="2759912"/>
              <a:ext cx="249122" cy="439504"/>
            </a:xfrm>
            <a:custGeom>
              <a:avLst/>
              <a:gdLst/>
              <a:ahLst/>
              <a:cxnLst/>
              <a:rect l="l" t="t" r="r" b="b"/>
              <a:pathLst>
                <a:path w="8902" h="15705" extrusionOk="0">
                  <a:moveTo>
                    <a:pt x="8423" y="1"/>
                  </a:moveTo>
                  <a:cubicBezTo>
                    <a:pt x="7898" y="206"/>
                    <a:pt x="7396" y="480"/>
                    <a:pt x="6871" y="777"/>
                  </a:cubicBezTo>
                  <a:cubicBezTo>
                    <a:pt x="5684" y="1485"/>
                    <a:pt x="4588" y="2443"/>
                    <a:pt x="3607" y="3630"/>
                  </a:cubicBezTo>
                  <a:cubicBezTo>
                    <a:pt x="2693" y="4726"/>
                    <a:pt x="1940" y="6004"/>
                    <a:pt x="1324" y="7419"/>
                  </a:cubicBezTo>
                  <a:cubicBezTo>
                    <a:pt x="753" y="8766"/>
                    <a:pt x="365" y="10227"/>
                    <a:pt x="160" y="11733"/>
                  </a:cubicBezTo>
                  <a:cubicBezTo>
                    <a:pt x="69" y="12372"/>
                    <a:pt x="23" y="13057"/>
                    <a:pt x="0" y="13765"/>
                  </a:cubicBezTo>
                  <a:cubicBezTo>
                    <a:pt x="0" y="14130"/>
                    <a:pt x="0" y="14472"/>
                    <a:pt x="23" y="14837"/>
                  </a:cubicBezTo>
                  <a:cubicBezTo>
                    <a:pt x="23" y="15180"/>
                    <a:pt x="46" y="15454"/>
                    <a:pt x="91" y="15705"/>
                  </a:cubicBezTo>
                  <a:lnTo>
                    <a:pt x="114" y="15682"/>
                  </a:lnTo>
                  <a:lnTo>
                    <a:pt x="137" y="15659"/>
                  </a:lnTo>
                  <a:lnTo>
                    <a:pt x="342" y="15431"/>
                  </a:lnTo>
                  <a:cubicBezTo>
                    <a:pt x="365" y="15408"/>
                    <a:pt x="365" y="15408"/>
                    <a:pt x="388" y="15385"/>
                  </a:cubicBezTo>
                  <a:lnTo>
                    <a:pt x="525" y="15385"/>
                  </a:lnTo>
                  <a:cubicBezTo>
                    <a:pt x="525" y="15385"/>
                    <a:pt x="548" y="15362"/>
                    <a:pt x="548" y="15362"/>
                  </a:cubicBezTo>
                  <a:cubicBezTo>
                    <a:pt x="548" y="15134"/>
                    <a:pt x="525" y="14906"/>
                    <a:pt x="525" y="14655"/>
                  </a:cubicBezTo>
                  <a:cubicBezTo>
                    <a:pt x="502" y="14221"/>
                    <a:pt x="502" y="13810"/>
                    <a:pt x="525" y="13445"/>
                  </a:cubicBezTo>
                  <a:cubicBezTo>
                    <a:pt x="504" y="13445"/>
                    <a:pt x="502" y="13464"/>
                    <a:pt x="502" y="13467"/>
                  </a:cubicBezTo>
                  <a:lnTo>
                    <a:pt x="502" y="13467"/>
                  </a:lnTo>
                  <a:cubicBezTo>
                    <a:pt x="548" y="12098"/>
                    <a:pt x="776" y="10706"/>
                    <a:pt x="1164" y="9382"/>
                  </a:cubicBezTo>
                  <a:lnTo>
                    <a:pt x="1187" y="9336"/>
                  </a:lnTo>
                  <a:cubicBezTo>
                    <a:pt x="1575" y="8013"/>
                    <a:pt x="2123" y="6780"/>
                    <a:pt x="2785" y="5662"/>
                  </a:cubicBezTo>
                  <a:cubicBezTo>
                    <a:pt x="3447" y="4566"/>
                    <a:pt x="4223" y="3607"/>
                    <a:pt x="5090" y="2763"/>
                  </a:cubicBezTo>
                  <a:cubicBezTo>
                    <a:pt x="5843" y="2055"/>
                    <a:pt x="6711" y="1439"/>
                    <a:pt x="7624" y="937"/>
                  </a:cubicBezTo>
                  <a:cubicBezTo>
                    <a:pt x="8035" y="708"/>
                    <a:pt x="8468" y="526"/>
                    <a:pt x="8902" y="343"/>
                  </a:cubicBezTo>
                  <a:cubicBezTo>
                    <a:pt x="8742" y="229"/>
                    <a:pt x="8582" y="115"/>
                    <a:pt x="8423" y="1"/>
                  </a:cubicBezTo>
                  <a:close/>
                </a:path>
              </a:pathLst>
            </a:custGeom>
            <a:solidFill>
              <a:srgbClr val="FCFF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38"/>
            <p:cNvSpPr/>
            <p:nvPr/>
          </p:nvSpPr>
          <p:spPr>
            <a:xfrm>
              <a:off x="7103500" y="2452049"/>
              <a:ext cx="21744" cy="154589"/>
            </a:xfrm>
            <a:custGeom>
              <a:avLst/>
              <a:gdLst/>
              <a:ahLst/>
              <a:cxnLst/>
              <a:rect l="l" t="t" r="r" b="b"/>
              <a:pathLst>
                <a:path w="777" h="5524" extrusionOk="0">
                  <a:moveTo>
                    <a:pt x="594" y="0"/>
                  </a:moveTo>
                  <a:lnTo>
                    <a:pt x="571" y="23"/>
                  </a:lnTo>
                  <a:lnTo>
                    <a:pt x="526" y="46"/>
                  </a:lnTo>
                  <a:cubicBezTo>
                    <a:pt x="457" y="114"/>
                    <a:pt x="389" y="160"/>
                    <a:pt x="297" y="206"/>
                  </a:cubicBezTo>
                  <a:lnTo>
                    <a:pt x="275" y="228"/>
                  </a:lnTo>
                  <a:lnTo>
                    <a:pt x="160" y="297"/>
                  </a:lnTo>
                  <a:cubicBezTo>
                    <a:pt x="252" y="845"/>
                    <a:pt x="275" y="1461"/>
                    <a:pt x="252" y="2237"/>
                  </a:cubicBezTo>
                  <a:cubicBezTo>
                    <a:pt x="229" y="2990"/>
                    <a:pt x="138" y="3812"/>
                    <a:pt x="1" y="4816"/>
                  </a:cubicBezTo>
                  <a:lnTo>
                    <a:pt x="69" y="4908"/>
                  </a:lnTo>
                  <a:cubicBezTo>
                    <a:pt x="138" y="4930"/>
                    <a:pt x="160" y="4930"/>
                    <a:pt x="160" y="4953"/>
                  </a:cubicBezTo>
                  <a:lnTo>
                    <a:pt x="183" y="5022"/>
                  </a:lnTo>
                  <a:cubicBezTo>
                    <a:pt x="206" y="5113"/>
                    <a:pt x="229" y="5181"/>
                    <a:pt x="252" y="5273"/>
                  </a:cubicBezTo>
                  <a:cubicBezTo>
                    <a:pt x="297" y="5341"/>
                    <a:pt x="343" y="5433"/>
                    <a:pt x="389" y="5524"/>
                  </a:cubicBezTo>
                  <a:cubicBezTo>
                    <a:pt x="503" y="4862"/>
                    <a:pt x="594" y="4291"/>
                    <a:pt x="640" y="3721"/>
                  </a:cubicBezTo>
                  <a:cubicBezTo>
                    <a:pt x="754" y="2785"/>
                    <a:pt x="777" y="1963"/>
                    <a:pt x="754" y="1210"/>
                  </a:cubicBezTo>
                  <a:cubicBezTo>
                    <a:pt x="731" y="753"/>
                    <a:pt x="685" y="365"/>
                    <a:pt x="617"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38"/>
            <p:cNvSpPr/>
            <p:nvPr/>
          </p:nvSpPr>
          <p:spPr>
            <a:xfrm>
              <a:off x="5558980" y="2722244"/>
              <a:ext cx="385186" cy="361874"/>
            </a:xfrm>
            <a:custGeom>
              <a:avLst/>
              <a:gdLst/>
              <a:ahLst/>
              <a:cxnLst/>
              <a:rect l="l" t="t" r="r" b="b"/>
              <a:pathLst>
                <a:path w="13764" h="12931" extrusionOk="0">
                  <a:moveTo>
                    <a:pt x="8582" y="502"/>
                  </a:moveTo>
                  <a:cubicBezTo>
                    <a:pt x="8742" y="502"/>
                    <a:pt x="8902" y="525"/>
                    <a:pt x="9039" y="548"/>
                  </a:cubicBezTo>
                  <a:cubicBezTo>
                    <a:pt x="9290" y="639"/>
                    <a:pt x="9541" y="731"/>
                    <a:pt x="9747" y="868"/>
                  </a:cubicBezTo>
                  <a:cubicBezTo>
                    <a:pt x="10226" y="1141"/>
                    <a:pt x="10637" y="1507"/>
                    <a:pt x="11025" y="1872"/>
                  </a:cubicBezTo>
                  <a:cubicBezTo>
                    <a:pt x="11595" y="2465"/>
                    <a:pt x="12120" y="3104"/>
                    <a:pt x="12531" y="3812"/>
                  </a:cubicBezTo>
                  <a:cubicBezTo>
                    <a:pt x="12759" y="4223"/>
                    <a:pt x="12965" y="4657"/>
                    <a:pt x="13079" y="5113"/>
                  </a:cubicBezTo>
                  <a:cubicBezTo>
                    <a:pt x="13170" y="5455"/>
                    <a:pt x="13239" y="5798"/>
                    <a:pt x="13239" y="6163"/>
                  </a:cubicBezTo>
                  <a:cubicBezTo>
                    <a:pt x="13239" y="6368"/>
                    <a:pt x="13216" y="6574"/>
                    <a:pt x="13170" y="6779"/>
                  </a:cubicBezTo>
                  <a:cubicBezTo>
                    <a:pt x="13102" y="7053"/>
                    <a:pt x="12988" y="7281"/>
                    <a:pt x="12851" y="7510"/>
                  </a:cubicBezTo>
                  <a:cubicBezTo>
                    <a:pt x="12851" y="7510"/>
                    <a:pt x="12851" y="7533"/>
                    <a:pt x="12851" y="7533"/>
                  </a:cubicBezTo>
                  <a:cubicBezTo>
                    <a:pt x="12605" y="7934"/>
                    <a:pt x="12295" y="8292"/>
                    <a:pt x="11940" y="8649"/>
                  </a:cubicBezTo>
                  <a:lnTo>
                    <a:pt x="11940" y="8649"/>
                  </a:lnTo>
                  <a:cubicBezTo>
                    <a:pt x="11649" y="8938"/>
                    <a:pt x="11337" y="9206"/>
                    <a:pt x="11025" y="9496"/>
                  </a:cubicBezTo>
                  <a:cubicBezTo>
                    <a:pt x="10751" y="9747"/>
                    <a:pt x="10454" y="9975"/>
                    <a:pt x="10180" y="10226"/>
                  </a:cubicBezTo>
                  <a:cubicBezTo>
                    <a:pt x="9518" y="10774"/>
                    <a:pt x="8834" y="11276"/>
                    <a:pt x="8080" y="11710"/>
                  </a:cubicBezTo>
                  <a:cubicBezTo>
                    <a:pt x="7624" y="11961"/>
                    <a:pt x="7167" y="12189"/>
                    <a:pt x="6665" y="12326"/>
                  </a:cubicBezTo>
                  <a:cubicBezTo>
                    <a:pt x="6401" y="12392"/>
                    <a:pt x="6138" y="12437"/>
                    <a:pt x="5853" y="12440"/>
                  </a:cubicBezTo>
                  <a:lnTo>
                    <a:pt x="5853" y="12440"/>
                  </a:lnTo>
                  <a:cubicBezTo>
                    <a:pt x="5639" y="12438"/>
                    <a:pt x="5443" y="12415"/>
                    <a:pt x="5227" y="12372"/>
                  </a:cubicBezTo>
                  <a:cubicBezTo>
                    <a:pt x="4930" y="12280"/>
                    <a:pt x="4611" y="12143"/>
                    <a:pt x="4337" y="11983"/>
                  </a:cubicBezTo>
                  <a:cubicBezTo>
                    <a:pt x="3880" y="11710"/>
                    <a:pt x="3492" y="11390"/>
                    <a:pt x="3127" y="11025"/>
                  </a:cubicBezTo>
                  <a:cubicBezTo>
                    <a:pt x="2534" y="10431"/>
                    <a:pt x="2032" y="9724"/>
                    <a:pt x="1598" y="8993"/>
                  </a:cubicBezTo>
                  <a:cubicBezTo>
                    <a:pt x="1598" y="8993"/>
                    <a:pt x="1598" y="8981"/>
                    <a:pt x="1588" y="8974"/>
                  </a:cubicBezTo>
                  <a:lnTo>
                    <a:pt x="1588" y="8974"/>
                  </a:lnTo>
                  <a:lnTo>
                    <a:pt x="1575" y="8948"/>
                  </a:lnTo>
                  <a:lnTo>
                    <a:pt x="1575" y="8971"/>
                  </a:lnTo>
                  <a:cubicBezTo>
                    <a:pt x="1187" y="8286"/>
                    <a:pt x="867" y="7555"/>
                    <a:pt x="662" y="6802"/>
                  </a:cubicBezTo>
                  <a:cubicBezTo>
                    <a:pt x="616" y="6597"/>
                    <a:pt x="571" y="6414"/>
                    <a:pt x="548" y="6209"/>
                  </a:cubicBezTo>
                  <a:cubicBezTo>
                    <a:pt x="502" y="5958"/>
                    <a:pt x="502" y="5729"/>
                    <a:pt x="502" y="5478"/>
                  </a:cubicBezTo>
                  <a:cubicBezTo>
                    <a:pt x="502" y="4839"/>
                    <a:pt x="571" y="4223"/>
                    <a:pt x="731" y="3607"/>
                  </a:cubicBezTo>
                  <a:cubicBezTo>
                    <a:pt x="845" y="3196"/>
                    <a:pt x="1004" y="2785"/>
                    <a:pt x="1210" y="2420"/>
                  </a:cubicBezTo>
                  <a:cubicBezTo>
                    <a:pt x="1347" y="2191"/>
                    <a:pt x="1507" y="1986"/>
                    <a:pt x="1666" y="1803"/>
                  </a:cubicBezTo>
                  <a:cubicBezTo>
                    <a:pt x="1803" y="1689"/>
                    <a:pt x="1917" y="1598"/>
                    <a:pt x="2054" y="1507"/>
                  </a:cubicBezTo>
                  <a:cubicBezTo>
                    <a:pt x="2191" y="1438"/>
                    <a:pt x="2328" y="1393"/>
                    <a:pt x="2465" y="1347"/>
                  </a:cubicBezTo>
                  <a:cubicBezTo>
                    <a:pt x="2625" y="1301"/>
                    <a:pt x="2762" y="1301"/>
                    <a:pt x="2922" y="1278"/>
                  </a:cubicBezTo>
                  <a:cubicBezTo>
                    <a:pt x="3104" y="1301"/>
                    <a:pt x="3287" y="1324"/>
                    <a:pt x="3470" y="1347"/>
                  </a:cubicBezTo>
                  <a:cubicBezTo>
                    <a:pt x="3607" y="1393"/>
                    <a:pt x="3743" y="1438"/>
                    <a:pt x="3858" y="1507"/>
                  </a:cubicBezTo>
                  <a:cubicBezTo>
                    <a:pt x="3995" y="1598"/>
                    <a:pt x="4109" y="1689"/>
                    <a:pt x="4223" y="1803"/>
                  </a:cubicBezTo>
                  <a:cubicBezTo>
                    <a:pt x="4360" y="1963"/>
                    <a:pt x="4474" y="2123"/>
                    <a:pt x="4588" y="2283"/>
                  </a:cubicBezTo>
                  <a:cubicBezTo>
                    <a:pt x="4748" y="2579"/>
                    <a:pt x="4862" y="2899"/>
                    <a:pt x="4953" y="3241"/>
                  </a:cubicBezTo>
                  <a:cubicBezTo>
                    <a:pt x="5113" y="3744"/>
                    <a:pt x="5181" y="4269"/>
                    <a:pt x="5227" y="4816"/>
                  </a:cubicBezTo>
                  <a:cubicBezTo>
                    <a:pt x="5227" y="4939"/>
                    <a:pt x="5337" y="5025"/>
                    <a:pt x="5459" y="5025"/>
                  </a:cubicBezTo>
                  <a:cubicBezTo>
                    <a:pt x="5473" y="5025"/>
                    <a:pt x="5487" y="5024"/>
                    <a:pt x="5501" y="5022"/>
                  </a:cubicBezTo>
                  <a:cubicBezTo>
                    <a:pt x="5638" y="4999"/>
                    <a:pt x="5729" y="4885"/>
                    <a:pt x="5706" y="4748"/>
                  </a:cubicBezTo>
                  <a:cubicBezTo>
                    <a:pt x="5684" y="4269"/>
                    <a:pt x="5615" y="3812"/>
                    <a:pt x="5501" y="3356"/>
                  </a:cubicBezTo>
                  <a:cubicBezTo>
                    <a:pt x="5798" y="2945"/>
                    <a:pt x="6140" y="2557"/>
                    <a:pt x="6460" y="2169"/>
                  </a:cubicBezTo>
                  <a:cubicBezTo>
                    <a:pt x="6734" y="1826"/>
                    <a:pt x="7007" y="1461"/>
                    <a:pt x="7304" y="1141"/>
                  </a:cubicBezTo>
                  <a:cubicBezTo>
                    <a:pt x="7464" y="982"/>
                    <a:pt x="7647" y="822"/>
                    <a:pt x="7852" y="708"/>
                  </a:cubicBezTo>
                  <a:cubicBezTo>
                    <a:pt x="7966" y="639"/>
                    <a:pt x="8103" y="594"/>
                    <a:pt x="8240" y="548"/>
                  </a:cubicBezTo>
                  <a:cubicBezTo>
                    <a:pt x="8354" y="525"/>
                    <a:pt x="8468" y="502"/>
                    <a:pt x="8582" y="502"/>
                  </a:cubicBezTo>
                  <a:close/>
                  <a:moveTo>
                    <a:pt x="8491" y="0"/>
                  </a:moveTo>
                  <a:cubicBezTo>
                    <a:pt x="8103" y="23"/>
                    <a:pt x="7738" y="183"/>
                    <a:pt x="7418" y="411"/>
                  </a:cubicBezTo>
                  <a:cubicBezTo>
                    <a:pt x="7259" y="502"/>
                    <a:pt x="7122" y="639"/>
                    <a:pt x="6985" y="776"/>
                  </a:cubicBezTo>
                  <a:cubicBezTo>
                    <a:pt x="6825" y="936"/>
                    <a:pt x="6688" y="1096"/>
                    <a:pt x="6551" y="1256"/>
                  </a:cubicBezTo>
                  <a:cubicBezTo>
                    <a:pt x="6323" y="1530"/>
                    <a:pt x="6117" y="1803"/>
                    <a:pt x="5912" y="2077"/>
                  </a:cubicBezTo>
                  <a:cubicBezTo>
                    <a:pt x="5706" y="2306"/>
                    <a:pt x="5524" y="2534"/>
                    <a:pt x="5341" y="2762"/>
                  </a:cubicBezTo>
                  <a:cubicBezTo>
                    <a:pt x="5296" y="2648"/>
                    <a:pt x="5250" y="2557"/>
                    <a:pt x="5204" y="2443"/>
                  </a:cubicBezTo>
                  <a:cubicBezTo>
                    <a:pt x="5045" y="2077"/>
                    <a:pt x="4839" y="1712"/>
                    <a:pt x="4542" y="1438"/>
                  </a:cubicBezTo>
                  <a:cubicBezTo>
                    <a:pt x="4428" y="1301"/>
                    <a:pt x="4291" y="1210"/>
                    <a:pt x="4131" y="1096"/>
                  </a:cubicBezTo>
                  <a:cubicBezTo>
                    <a:pt x="4040" y="1050"/>
                    <a:pt x="3949" y="1005"/>
                    <a:pt x="3858" y="982"/>
                  </a:cubicBezTo>
                  <a:cubicBezTo>
                    <a:pt x="3766" y="936"/>
                    <a:pt x="3652" y="890"/>
                    <a:pt x="3538" y="868"/>
                  </a:cubicBezTo>
                  <a:cubicBezTo>
                    <a:pt x="3367" y="819"/>
                    <a:pt x="3182" y="796"/>
                    <a:pt x="2995" y="796"/>
                  </a:cubicBezTo>
                  <a:cubicBezTo>
                    <a:pt x="2834" y="796"/>
                    <a:pt x="2670" y="813"/>
                    <a:pt x="2511" y="845"/>
                  </a:cubicBezTo>
                  <a:cubicBezTo>
                    <a:pt x="2214" y="890"/>
                    <a:pt x="1917" y="1005"/>
                    <a:pt x="1666" y="1187"/>
                  </a:cubicBezTo>
                  <a:cubicBezTo>
                    <a:pt x="1415" y="1347"/>
                    <a:pt x="1187" y="1575"/>
                    <a:pt x="1004" y="1826"/>
                  </a:cubicBezTo>
                  <a:cubicBezTo>
                    <a:pt x="822" y="2077"/>
                    <a:pt x="662" y="2374"/>
                    <a:pt x="525" y="2671"/>
                  </a:cubicBezTo>
                  <a:cubicBezTo>
                    <a:pt x="388" y="2990"/>
                    <a:pt x="297" y="3333"/>
                    <a:pt x="206" y="3652"/>
                  </a:cubicBezTo>
                  <a:cubicBezTo>
                    <a:pt x="137" y="3995"/>
                    <a:pt x="69" y="4337"/>
                    <a:pt x="46" y="4657"/>
                  </a:cubicBezTo>
                  <a:cubicBezTo>
                    <a:pt x="0" y="4999"/>
                    <a:pt x="0" y="5318"/>
                    <a:pt x="0" y="5661"/>
                  </a:cubicBezTo>
                  <a:cubicBezTo>
                    <a:pt x="23" y="5935"/>
                    <a:pt x="46" y="6209"/>
                    <a:pt x="91" y="6483"/>
                  </a:cubicBezTo>
                  <a:cubicBezTo>
                    <a:pt x="137" y="6802"/>
                    <a:pt x="228" y="7099"/>
                    <a:pt x="320" y="7396"/>
                  </a:cubicBezTo>
                  <a:cubicBezTo>
                    <a:pt x="434" y="7715"/>
                    <a:pt x="571" y="8035"/>
                    <a:pt x="708" y="8354"/>
                  </a:cubicBezTo>
                  <a:cubicBezTo>
                    <a:pt x="1050" y="9062"/>
                    <a:pt x="1438" y="9724"/>
                    <a:pt x="1895" y="10340"/>
                  </a:cubicBezTo>
                  <a:cubicBezTo>
                    <a:pt x="2351" y="10956"/>
                    <a:pt x="2876" y="11527"/>
                    <a:pt x="3492" y="12006"/>
                  </a:cubicBezTo>
                  <a:cubicBezTo>
                    <a:pt x="4040" y="12440"/>
                    <a:pt x="4679" y="12760"/>
                    <a:pt x="5387" y="12896"/>
                  </a:cubicBezTo>
                  <a:cubicBezTo>
                    <a:pt x="5535" y="12919"/>
                    <a:pt x="5684" y="12931"/>
                    <a:pt x="5832" y="12931"/>
                  </a:cubicBezTo>
                  <a:cubicBezTo>
                    <a:pt x="5980" y="12931"/>
                    <a:pt x="6129" y="12919"/>
                    <a:pt x="6277" y="12896"/>
                  </a:cubicBezTo>
                  <a:cubicBezTo>
                    <a:pt x="6597" y="12874"/>
                    <a:pt x="6916" y="12782"/>
                    <a:pt x="7213" y="12668"/>
                  </a:cubicBezTo>
                  <a:cubicBezTo>
                    <a:pt x="7875" y="12417"/>
                    <a:pt x="8491" y="12052"/>
                    <a:pt x="9062" y="11664"/>
                  </a:cubicBezTo>
                  <a:cubicBezTo>
                    <a:pt x="9655" y="11276"/>
                    <a:pt x="10180" y="10865"/>
                    <a:pt x="10705" y="10409"/>
                  </a:cubicBezTo>
                  <a:cubicBezTo>
                    <a:pt x="10933" y="10203"/>
                    <a:pt x="11162" y="10021"/>
                    <a:pt x="11390" y="9815"/>
                  </a:cubicBezTo>
                  <a:cubicBezTo>
                    <a:pt x="11664" y="9587"/>
                    <a:pt x="11938" y="9336"/>
                    <a:pt x="12189" y="9085"/>
                  </a:cubicBezTo>
                  <a:cubicBezTo>
                    <a:pt x="12782" y="8514"/>
                    <a:pt x="13307" y="7898"/>
                    <a:pt x="13581" y="7122"/>
                  </a:cubicBezTo>
                  <a:cubicBezTo>
                    <a:pt x="13718" y="6734"/>
                    <a:pt x="13764" y="6323"/>
                    <a:pt x="13718" y="5889"/>
                  </a:cubicBezTo>
                  <a:cubicBezTo>
                    <a:pt x="13695" y="5455"/>
                    <a:pt x="13581" y="5022"/>
                    <a:pt x="13444" y="4611"/>
                  </a:cubicBezTo>
                  <a:cubicBezTo>
                    <a:pt x="13307" y="4200"/>
                    <a:pt x="13102" y="3812"/>
                    <a:pt x="12874" y="3424"/>
                  </a:cubicBezTo>
                  <a:cubicBezTo>
                    <a:pt x="12645" y="3059"/>
                    <a:pt x="12394" y="2694"/>
                    <a:pt x="12120" y="2374"/>
                  </a:cubicBezTo>
                  <a:cubicBezTo>
                    <a:pt x="11869" y="2054"/>
                    <a:pt x="11618" y="1781"/>
                    <a:pt x="11344" y="1507"/>
                  </a:cubicBezTo>
                  <a:cubicBezTo>
                    <a:pt x="11321" y="1507"/>
                    <a:pt x="11321" y="1484"/>
                    <a:pt x="11321" y="1484"/>
                  </a:cubicBezTo>
                  <a:cubicBezTo>
                    <a:pt x="11070" y="1233"/>
                    <a:pt x="10796" y="1005"/>
                    <a:pt x="10523" y="776"/>
                  </a:cubicBezTo>
                  <a:cubicBezTo>
                    <a:pt x="10226" y="548"/>
                    <a:pt x="9906" y="365"/>
                    <a:pt x="9541" y="206"/>
                  </a:cubicBezTo>
                  <a:cubicBezTo>
                    <a:pt x="9381" y="137"/>
                    <a:pt x="9222" y="92"/>
                    <a:pt x="9039" y="46"/>
                  </a:cubicBezTo>
                  <a:cubicBezTo>
                    <a:pt x="8856" y="23"/>
                    <a:pt x="8674" y="0"/>
                    <a:pt x="8491"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38"/>
            <p:cNvSpPr/>
            <p:nvPr/>
          </p:nvSpPr>
          <p:spPr>
            <a:xfrm>
              <a:off x="5835555" y="3166814"/>
              <a:ext cx="366687" cy="364421"/>
            </a:xfrm>
            <a:custGeom>
              <a:avLst/>
              <a:gdLst/>
              <a:ahLst/>
              <a:cxnLst/>
              <a:rect l="l" t="t" r="r" b="b"/>
              <a:pathLst>
                <a:path w="13103" h="13022" extrusionOk="0">
                  <a:moveTo>
                    <a:pt x="7168" y="480"/>
                  </a:moveTo>
                  <a:cubicBezTo>
                    <a:pt x="7989" y="480"/>
                    <a:pt x="8811" y="571"/>
                    <a:pt x="9587" y="777"/>
                  </a:cubicBezTo>
                  <a:cubicBezTo>
                    <a:pt x="10044" y="914"/>
                    <a:pt x="10477" y="1073"/>
                    <a:pt x="10911" y="1302"/>
                  </a:cubicBezTo>
                  <a:cubicBezTo>
                    <a:pt x="11208" y="1484"/>
                    <a:pt x="11504" y="1690"/>
                    <a:pt x="11756" y="1941"/>
                  </a:cubicBezTo>
                  <a:cubicBezTo>
                    <a:pt x="11915" y="2078"/>
                    <a:pt x="12029" y="2260"/>
                    <a:pt x="12144" y="2443"/>
                  </a:cubicBezTo>
                  <a:cubicBezTo>
                    <a:pt x="12280" y="2671"/>
                    <a:pt x="12372" y="2922"/>
                    <a:pt x="12440" y="3173"/>
                  </a:cubicBezTo>
                  <a:cubicBezTo>
                    <a:pt x="12575" y="3644"/>
                    <a:pt x="12599" y="4138"/>
                    <a:pt x="12600" y="4610"/>
                  </a:cubicBezTo>
                  <a:lnTo>
                    <a:pt x="12600" y="4610"/>
                  </a:lnTo>
                  <a:cubicBezTo>
                    <a:pt x="12599" y="5014"/>
                    <a:pt x="12576" y="5440"/>
                    <a:pt x="12532" y="5867"/>
                  </a:cubicBezTo>
                  <a:cubicBezTo>
                    <a:pt x="12532" y="6232"/>
                    <a:pt x="12486" y="6597"/>
                    <a:pt x="12463" y="6985"/>
                  </a:cubicBezTo>
                  <a:cubicBezTo>
                    <a:pt x="12372" y="7830"/>
                    <a:pt x="12258" y="8674"/>
                    <a:pt x="12029" y="9519"/>
                  </a:cubicBezTo>
                  <a:cubicBezTo>
                    <a:pt x="11892" y="10021"/>
                    <a:pt x="11710" y="10500"/>
                    <a:pt x="11459" y="10957"/>
                  </a:cubicBezTo>
                  <a:cubicBezTo>
                    <a:pt x="11329" y="11194"/>
                    <a:pt x="11179" y="11411"/>
                    <a:pt x="10989" y="11589"/>
                  </a:cubicBezTo>
                  <a:lnTo>
                    <a:pt x="10989" y="11589"/>
                  </a:lnTo>
                  <a:cubicBezTo>
                    <a:pt x="10993" y="11584"/>
                    <a:pt x="10997" y="11578"/>
                    <a:pt x="11002" y="11573"/>
                  </a:cubicBezTo>
                  <a:lnTo>
                    <a:pt x="11002" y="11573"/>
                  </a:lnTo>
                  <a:cubicBezTo>
                    <a:pt x="10842" y="11733"/>
                    <a:pt x="10683" y="11870"/>
                    <a:pt x="10477" y="11984"/>
                  </a:cubicBezTo>
                  <a:cubicBezTo>
                    <a:pt x="10203" y="12144"/>
                    <a:pt x="9884" y="12258"/>
                    <a:pt x="9564" y="12349"/>
                  </a:cubicBezTo>
                  <a:cubicBezTo>
                    <a:pt x="9062" y="12486"/>
                    <a:pt x="8560" y="12532"/>
                    <a:pt x="8035" y="12532"/>
                  </a:cubicBezTo>
                  <a:cubicBezTo>
                    <a:pt x="7190" y="12532"/>
                    <a:pt x="6346" y="12395"/>
                    <a:pt x="5547" y="12189"/>
                  </a:cubicBezTo>
                  <a:cubicBezTo>
                    <a:pt x="5524" y="12166"/>
                    <a:pt x="5524" y="12166"/>
                    <a:pt x="5501" y="12166"/>
                  </a:cubicBezTo>
                  <a:cubicBezTo>
                    <a:pt x="4748" y="11961"/>
                    <a:pt x="3995" y="11664"/>
                    <a:pt x="3310" y="11276"/>
                  </a:cubicBezTo>
                  <a:cubicBezTo>
                    <a:pt x="3128" y="11185"/>
                    <a:pt x="2968" y="11071"/>
                    <a:pt x="2808" y="10957"/>
                  </a:cubicBezTo>
                  <a:cubicBezTo>
                    <a:pt x="2625" y="10797"/>
                    <a:pt x="2443" y="10637"/>
                    <a:pt x="2260" y="10477"/>
                  </a:cubicBezTo>
                  <a:cubicBezTo>
                    <a:pt x="1826" y="10021"/>
                    <a:pt x="1438" y="9519"/>
                    <a:pt x="1119" y="8994"/>
                  </a:cubicBezTo>
                  <a:cubicBezTo>
                    <a:pt x="891" y="8606"/>
                    <a:pt x="708" y="8218"/>
                    <a:pt x="594" y="7784"/>
                  </a:cubicBezTo>
                  <a:cubicBezTo>
                    <a:pt x="548" y="7556"/>
                    <a:pt x="503" y="7305"/>
                    <a:pt x="503" y="7031"/>
                  </a:cubicBezTo>
                  <a:cubicBezTo>
                    <a:pt x="503" y="6871"/>
                    <a:pt x="525" y="6711"/>
                    <a:pt x="571" y="6551"/>
                  </a:cubicBezTo>
                  <a:cubicBezTo>
                    <a:pt x="617" y="6414"/>
                    <a:pt x="662" y="6278"/>
                    <a:pt x="731" y="6163"/>
                  </a:cubicBezTo>
                  <a:cubicBezTo>
                    <a:pt x="822" y="6026"/>
                    <a:pt x="913" y="5890"/>
                    <a:pt x="1028" y="5775"/>
                  </a:cubicBezTo>
                  <a:cubicBezTo>
                    <a:pt x="1165" y="5661"/>
                    <a:pt x="1302" y="5547"/>
                    <a:pt x="1461" y="5456"/>
                  </a:cubicBezTo>
                  <a:cubicBezTo>
                    <a:pt x="1575" y="5387"/>
                    <a:pt x="1712" y="5319"/>
                    <a:pt x="1849" y="5296"/>
                  </a:cubicBezTo>
                  <a:cubicBezTo>
                    <a:pt x="2009" y="5250"/>
                    <a:pt x="2146" y="5228"/>
                    <a:pt x="2306" y="5228"/>
                  </a:cubicBezTo>
                  <a:cubicBezTo>
                    <a:pt x="2511" y="5250"/>
                    <a:pt x="2694" y="5273"/>
                    <a:pt x="2899" y="5319"/>
                  </a:cubicBezTo>
                  <a:cubicBezTo>
                    <a:pt x="3219" y="5410"/>
                    <a:pt x="3538" y="5547"/>
                    <a:pt x="3835" y="5730"/>
                  </a:cubicBezTo>
                  <a:cubicBezTo>
                    <a:pt x="4292" y="5981"/>
                    <a:pt x="4725" y="6300"/>
                    <a:pt x="5136" y="6666"/>
                  </a:cubicBezTo>
                  <a:cubicBezTo>
                    <a:pt x="5170" y="6691"/>
                    <a:pt x="5217" y="6704"/>
                    <a:pt x="5267" y="6704"/>
                  </a:cubicBezTo>
                  <a:cubicBezTo>
                    <a:pt x="5348" y="6704"/>
                    <a:pt x="5436" y="6668"/>
                    <a:pt x="5479" y="6597"/>
                  </a:cubicBezTo>
                  <a:cubicBezTo>
                    <a:pt x="5570" y="6506"/>
                    <a:pt x="5524" y="6346"/>
                    <a:pt x="5433" y="6255"/>
                  </a:cubicBezTo>
                  <a:cubicBezTo>
                    <a:pt x="5068" y="5958"/>
                    <a:pt x="4702" y="5661"/>
                    <a:pt x="4292" y="5433"/>
                  </a:cubicBezTo>
                  <a:cubicBezTo>
                    <a:pt x="4223" y="4931"/>
                    <a:pt x="4200" y="4406"/>
                    <a:pt x="4132" y="3904"/>
                  </a:cubicBezTo>
                  <a:cubicBezTo>
                    <a:pt x="4086" y="3470"/>
                    <a:pt x="4018" y="3036"/>
                    <a:pt x="4018" y="2580"/>
                  </a:cubicBezTo>
                  <a:cubicBezTo>
                    <a:pt x="4018" y="2352"/>
                    <a:pt x="4041" y="2123"/>
                    <a:pt x="4086" y="1895"/>
                  </a:cubicBezTo>
                  <a:cubicBezTo>
                    <a:pt x="4132" y="1758"/>
                    <a:pt x="4177" y="1644"/>
                    <a:pt x="4246" y="1507"/>
                  </a:cubicBezTo>
                  <a:cubicBezTo>
                    <a:pt x="4314" y="1416"/>
                    <a:pt x="4383" y="1324"/>
                    <a:pt x="4451" y="1233"/>
                  </a:cubicBezTo>
                  <a:cubicBezTo>
                    <a:pt x="4566" y="1119"/>
                    <a:pt x="4702" y="1028"/>
                    <a:pt x="4839" y="936"/>
                  </a:cubicBezTo>
                  <a:cubicBezTo>
                    <a:pt x="5068" y="822"/>
                    <a:pt x="5296" y="731"/>
                    <a:pt x="5547" y="663"/>
                  </a:cubicBezTo>
                  <a:cubicBezTo>
                    <a:pt x="6072" y="526"/>
                    <a:pt x="6620" y="480"/>
                    <a:pt x="7168" y="480"/>
                  </a:cubicBezTo>
                  <a:close/>
                  <a:moveTo>
                    <a:pt x="7076" y="1"/>
                  </a:moveTo>
                  <a:cubicBezTo>
                    <a:pt x="6734" y="1"/>
                    <a:pt x="6392" y="23"/>
                    <a:pt x="6026" y="69"/>
                  </a:cubicBezTo>
                  <a:cubicBezTo>
                    <a:pt x="5661" y="115"/>
                    <a:pt x="5296" y="206"/>
                    <a:pt x="4954" y="343"/>
                  </a:cubicBezTo>
                  <a:cubicBezTo>
                    <a:pt x="4771" y="411"/>
                    <a:pt x="4634" y="503"/>
                    <a:pt x="4474" y="594"/>
                  </a:cubicBezTo>
                  <a:cubicBezTo>
                    <a:pt x="4314" y="685"/>
                    <a:pt x="4177" y="799"/>
                    <a:pt x="4063" y="936"/>
                  </a:cubicBezTo>
                  <a:cubicBezTo>
                    <a:pt x="3789" y="1233"/>
                    <a:pt x="3653" y="1598"/>
                    <a:pt x="3584" y="1986"/>
                  </a:cubicBezTo>
                  <a:cubicBezTo>
                    <a:pt x="3538" y="2169"/>
                    <a:pt x="3538" y="2352"/>
                    <a:pt x="3538" y="2557"/>
                  </a:cubicBezTo>
                  <a:cubicBezTo>
                    <a:pt x="3516" y="2762"/>
                    <a:pt x="3538" y="2991"/>
                    <a:pt x="3561" y="3196"/>
                  </a:cubicBezTo>
                  <a:cubicBezTo>
                    <a:pt x="3584" y="3561"/>
                    <a:pt x="3653" y="3904"/>
                    <a:pt x="3675" y="4246"/>
                  </a:cubicBezTo>
                  <a:cubicBezTo>
                    <a:pt x="3721" y="4543"/>
                    <a:pt x="3744" y="4840"/>
                    <a:pt x="3767" y="5136"/>
                  </a:cubicBezTo>
                  <a:cubicBezTo>
                    <a:pt x="3653" y="5091"/>
                    <a:pt x="3561" y="5045"/>
                    <a:pt x="3447" y="4999"/>
                  </a:cubicBezTo>
                  <a:cubicBezTo>
                    <a:pt x="3082" y="4840"/>
                    <a:pt x="2671" y="4748"/>
                    <a:pt x="2283" y="4748"/>
                  </a:cubicBezTo>
                  <a:cubicBezTo>
                    <a:pt x="2100" y="4748"/>
                    <a:pt x="1918" y="4771"/>
                    <a:pt x="1735" y="4817"/>
                  </a:cubicBezTo>
                  <a:cubicBezTo>
                    <a:pt x="1644" y="4840"/>
                    <a:pt x="1553" y="4862"/>
                    <a:pt x="1461" y="4908"/>
                  </a:cubicBezTo>
                  <a:cubicBezTo>
                    <a:pt x="1347" y="4931"/>
                    <a:pt x="1256" y="4999"/>
                    <a:pt x="1165" y="5068"/>
                  </a:cubicBezTo>
                  <a:cubicBezTo>
                    <a:pt x="868" y="5228"/>
                    <a:pt x="594" y="5479"/>
                    <a:pt x="411" y="5753"/>
                  </a:cubicBezTo>
                  <a:cubicBezTo>
                    <a:pt x="229" y="6004"/>
                    <a:pt x="115" y="6300"/>
                    <a:pt x="46" y="6620"/>
                  </a:cubicBezTo>
                  <a:cubicBezTo>
                    <a:pt x="0" y="6917"/>
                    <a:pt x="0" y="7213"/>
                    <a:pt x="46" y="7533"/>
                  </a:cubicBezTo>
                  <a:cubicBezTo>
                    <a:pt x="92" y="7852"/>
                    <a:pt x="183" y="8172"/>
                    <a:pt x="320" y="8469"/>
                  </a:cubicBezTo>
                  <a:cubicBezTo>
                    <a:pt x="434" y="8788"/>
                    <a:pt x="594" y="9085"/>
                    <a:pt x="777" y="9382"/>
                  </a:cubicBezTo>
                  <a:cubicBezTo>
                    <a:pt x="959" y="9679"/>
                    <a:pt x="1165" y="9952"/>
                    <a:pt x="1370" y="10226"/>
                  </a:cubicBezTo>
                  <a:cubicBezTo>
                    <a:pt x="1575" y="10477"/>
                    <a:pt x="1804" y="10706"/>
                    <a:pt x="2032" y="10934"/>
                  </a:cubicBezTo>
                  <a:cubicBezTo>
                    <a:pt x="2237" y="11139"/>
                    <a:pt x="2466" y="11322"/>
                    <a:pt x="2694" y="11482"/>
                  </a:cubicBezTo>
                  <a:cubicBezTo>
                    <a:pt x="2945" y="11641"/>
                    <a:pt x="3219" y="11801"/>
                    <a:pt x="3493" y="11938"/>
                  </a:cubicBezTo>
                  <a:cubicBezTo>
                    <a:pt x="3812" y="12098"/>
                    <a:pt x="4132" y="12235"/>
                    <a:pt x="4451" y="12349"/>
                  </a:cubicBezTo>
                  <a:cubicBezTo>
                    <a:pt x="5182" y="12623"/>
                    <a:pt x="5935" y="12806"/>
                    <a:pt x="6688" y="12920"/>
                  </a:cubicBezTo>
                  <a:cubicBezTo>
                    <a:pt x="7140" y="12986"/>
                    <a:pt x="7593" y="13022"/>
                    <a:pt x="8040" y="13022"/>
                  </a:cubicBezTo>
                  <a:cubicBezTo>
                    <a:pt x="8361" y="13022"/>
                    <a:pt x="8679" y="13003"/>
                    <a:pt x="8994" y="12965"/>
                  </a:cubicBezTo>
                  <a:cubicBezTo>
                    <a:pt x="9701" y="12874"/>
                    <a:pt x="10386" y="12669"/>
                    <a:pt x="10957" y="12258"/>
                  </a:cubicBezTo>
                  <a:cubicBezTo>
                    <a:pt x="11208" y="12098"/>
                    <a:pt x="11413" y="11870"/>
                    <a:pt x="11596" y="11641"/>
                  </a:cubicBezTo>
                  <a:cubicBezTo>
                    <a:pt x="11801" y="11368"/>
                    <a:pt x="11961" y="11094"/>
                    <a:pt x="12098" y="10797"/>
                  </a:cubicBezTo>
                  <a:cubicBezTo>
                    <a:pt x="12395" y="10158"/>
                    <a:pt x="12577" y="9473"/>
                    <a:pt x="12714" y="8788"/>
                  </a:cubicBezTo>
                  <a:cubicBezTo>
                    <a:pt x="12851" y="8104"/>
                    <a:pt x="12920" y="7419"/>
                    <a:pt x="12965" y="6734"/>
                  </a:cubicBezTo>
                  <a:cubicBezTo>
                    <a:pt x="13011" y="6437"/>
                    <a:pt x="13011" y="6141"/>
                    <a:pt x="13034" y="5844"/>
                  </a:cubicBezTo>
                  <a:cubicBezTo>
                    <a:pt x="13057" y="5479"/>
                    <a:pt x="13079" y="5113"/>
                    <a:pt x="13079" y="4748"/>
                  </a:cubicBezTo>
                  <a:cubicBezTo>
                    <a:pt x="13102" y="3949"/>
                    <a:pt x="13034" y="3128"/>
                    <a:pt x="12691" y="2397"/>
                  </a:cubicBezTo>
                  <a:cubicBezTo>
                    <a:pt x="12486" y="2009"/>
                    <a:pt x="12235" y="1690"/>
                    <a:pt x="11915" y="1416"/>
                  </a:cubicBezTo>
                  <a:cubicBezTo>
                    <a:pt x="11573" y="1119"/>
                    <a:pt x="11208" y="891"/>
                    <a:pt x="10820" y="708"/>
                  </a:cubicBezTo>
                  <a:cubicBezTo>
                    <a:pt x="10409" y="503"/>
                    <a:pt x="9998" y="366"/>
                    <a:pt x="9564" y="274"/>
                  </a:cubicBezTo>
                  <a:cubicBezTo>
                    <a:pt x="9153" y="160"/>
                    <a:pt x="8720" y="92"/>
                    <a:pt x="8286" y="46"/>
                  </a:cubicBezTo>
                  <a:cubicBezTo>
                    <a:pt x="7898" y="1"/>
                    <a:pt x="7510" y="1"/>
                    <a:pt x="7122"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38"/>
            <p:cNvSpPr/>
            <p:nvPr/>
          </p:nvSpPr>
          <p:spPr>
            <a:xfrm>
              <a:off x="6190069" y="986698"/>
              <a:ext cx="1430873" cy="1387440"/>
            </a:xfrm>
            <a:custGeom>
              <a:avLst/>
              <a:gdLst/>
              <a:ahLst/>
              <a:cxnLst/>
              <a:rect l="l" t="t" r="r" b="b"/>
              <a:pathLst>
                <a:path w="51130" h="49578" extrusionOk="0">
                  <a:moveTo>
                    <a:pt x="35220" y="2457"/>
                  </a:moveTo>
                  <a:cubicBezTo>
                    <a:pt x="35222" y="2466"/>
                    <a:pt x="35226" y="2466"/>
                    <a:pt x="35243" y="2466"/>
                  </a:cubicBezTo>
                  <a:cubicBezTo>
                    <a:pt x="35235" y="2463"/>
                    <a:pt x="35228" y="2460"/>
                    <a:pt x="35220" y="2457"/>
                  </a:cubicBezTo>
                  <a:close/>
                  <a:moveTo>
                    <a:pt x="48504" y="15728"/>
                  </a:moveTo>
                  <a:cubicBezTo>
                    <a:pt x="48504" y="15748"/>
                    <a:pt x="48504" y="15750"/>
                    <a:pt x="48520" y="15766"/>
                  </a:cubicBezTo>
                  <a:lnTo>
                    <a:pt x="48520" y="15766"/>
                  </a:lnTo>
                  <a:cubicBezTo>
                    <a:pt x="48515" y="15753"/>
                    <a:pt x="48510" y="15740"/>
                    <a:pt x="48504" y="15728"/>
                  </a:cubicBezTo>
                  <a:close/>
                  <a:moveTo>
                    <a:pt x="35009" y="49091"/>
                  </a:moveTo>
                  <a:cubicBezTo>
                    <a:pt x="35003" y="49094"/>
                    <a:pt x="34997" y="49096"/>
                    <a:pt x="34992" y="49098"/>
                  </a:cubicBezTo>
                  <a:cubicBezTo>
                    <a:pt x="35000" y="49098"/>
                    <a:pt x="35005" y="49095"/>
                    <a:pt x="35009" y="49091"/>
                  </a:cubicBezTo>
                  <a:close/>
                  <a:moveTo>
                    <a:pt x="25496" y="1"/>
                  </a:moveTo>
                  <a:cubicBezTo>
                    <a:pt x="24355" y="1"/>
                    <a:pt x="23214" y="69"/>
                    <a:pt x="22073" y="229"/>
                  </a:cubicBezTo>
                  <a:cubicBezTo>
                    <a:pt x="20498" y="435"/>
                    <a:pt x="18968" y="800"/>
                    <a:pt x="17462" y="1302"/>
                  </a:cubicBezTo>
                  <a:cubicBezTo>
                    <a:pt x="16321" y="1667"/>
                    <a:pt x="15202" y="2124"/>
                    <a:pt x="14129" y="2672"/>
                  </a:cubicBezTo>
                  <a:cubicBezTo>
                    <a:pt x="14061" y="2694"/>
                    <a:pt x="14015" y="2740"/>
                    <a:pt x="13947" y="2763"/>
                  </a:cubicBezTo>
                  <a:cubicBezTo>
                    <a:pt x="13673" y="2900"/>
                    <a:pt x="13422" y="3037"/>
                    <a:pt x="13148" y="3197"/>
                  </a:cubicBezTo>
                  <a:cubicBezTo>
                    <a:pt x="11550" y="4064"/>
                    <a:pt x="10066" y="5114"/>
                    <a:pt x="8697" y="6324"/>
                  </a:cubicBezTo>
                  <a:cubicBezTo>
                    <a:pt x="8697" y="6324"/>
                    <a:pt x="8674" y="6346"/>
                    <a:pt x="8651" y="6369"/>
                  </a:cubicBezTo>
                  <a:lnTo>
                    <a:pt x="8628" y="6369"/>
                  </a:lnTo>
                  <a:cubicBezTo>
                    <a:pt x="7944" y="6986"/>
                    <a:pt x="7305" y="7625"/>
                    <a:pt x="6688" y="8309"/>
                  </a:cubicBezTo>
                  <a:cubicBezTo>
                    <a:pt x="5593" y="9473"/>
                    <a:pt x="4634" y="10752"/>
                    <a:pt x="3812" y="12098"/>
                  </a:cubicBezTo>
                  <a:cubicBezTo>
                    <a:pt x="3561" y="12486"/>
                    <a:pt x="3356" y="12874"/>
                    <a:pt x="3128" y="13262"/>
                  </a:cubicBezTo>
                  <a:cubicBezTo>
                    <a:pt x="2603" y="14221"/>
                    <a:pt x="2146" y="15203"/>
                    <a:pt x="1758" y="16207"/>
                  </a:cubicBezTo>
                  <a:cubicBezTo>
                    <a:pt x="1735" y="16253"/>
                    <a:pt x="1735" y="16275"/>
                    <a:pt x="1712" y="16321"/>
                  </a:cubicBezTo>
                  <a:cubicBezTo>
                    <a:pt x="1461" y="16960"/>
                    <a:pt x="1233" y="17599"/>
                    <a:pt x="1050" y="18261"/>
                  </a:cubicBezTo>
                  <a:cubicBezTo>
                    <a:pt x="480" y="20179"/>
                    <a:pt x="160" y="22141"/>
                    <a:pt x="46" y="24150"/>
                  </a:cubicBezTo>
                  <a:cubicBezTo>
                    <a:pt x="23" y="24538"/>
                    <a:pt x="23" y="24926"/>
                    <a:pt x="23" y="25314"/>
                  </a:cubicBezTo>
                  <a:cubicBezTo>
                    <a:pt x="1" y="26204"/>
                    <a:pt x="46" y="27095"/>
                    <a:pt x="137" y="27985"/>
                  </a:cubicBezTo>
                  <a:cubicBezTo>
                    <a:pt x="252" y="29217"/>
                    <a:pt x="480" y="30450"/>
                    <a:pt x="777" y="31637"/>
                  </a:cubicBezTo>
                  <a:cubicBezTo>
                    <a:pt x="982" y="32481"/>
                    <a:pt x="1233" y="33326"/>
                    <a:pt x="1530" y="34148"/>
                  </a:cubicBezTo>
                  <a:cubicBezTo>
                    <a:pt x="1575" y="34285"/>
                    <a:pt x="1644" y="34421"/>
                    <a:pt x="1690" y="34558"/>
                  </a:cubicBezTo>
                  <a:cubicBezTo>
                    <a:pt x="1895" y="35083"/>
                    <a:pt x="2123" y="35608"/>
                    <a:pt x="2352" y="36133"/>
                  </a:cubicBezTo>
                  <a:cubicBezTo>
                    <a:pt x="2854" y="37229"/>
                    <a:pt x="3447" y="38302"/>
                    <a:pt x="4109" y="39306"/>
                  </a:cubicBezTo>
                  <a:cubicBezTo>
                    <a:pt x="4725" y="40265"/>
                    <a:pt x="5410" y="41178"/>
                    <a:pt x="6163" y="42045"/>
                  </a:cubicBezTo>
                  <a:cubicBezTo>
                    <a:pt x="6232" y="41999"/>
                    <a:pt x="6277" y="41931"/>
                    <a:pt x="6346" y="41885"/>
                  </a:cubicBezTo>
                  <a:cubicBezTo>
                    <a:pt x="6392" y="41817"/>
                    <a:pt x="6460" y="41771"/>
                    <a:pt x="6529" y="41726"/>
                  </a:cubicBezTo>
                  <a:cubicBezTo>
                    <a:pt x="6506" y="41703"/>
                    <a:pt x="6483" y="41680"/>
                    <a:pt x="6483" y="41657"/>
                  </a:cubicBezTo>
                  <a:cubicBezTo>
                    <a:pt x="6460" y="41634"/>
                    <a:pt x="6437" y="41634"/>
                    <a:pt x="6414" y="41611"/>
                  </a:cubicBezTo>
                  <a:cubicBezTo>
                    <a:pt x="6392" y="41566"/>
                    <a:pt x="6369" y="41543"/>
                    <a:pt x="6346" y="41520"/>
                  </a:cubicBezTo>
                  <a:cubicBezTo>
                    <a:pt x="6323" y="41497"/>
                    <a:pt x="6323" y="41474"/>
                    <a:pt x="6300" y="41452"/>
                  </a:cubicBezTo>
                  <a:cubicBezTo>
                    <a:pt x="6277" y="41429"/>
                    <a:pt x="6255" y="41383"/>
                    <a:pt x="6209" y="41360"/>
                  </a:cubicBezTo>
                  <a:cubicBezTo>
                    <a:pt x="6209" y="41338"/>
                    <a:pt x="6186" y="41315"/>
                    <a:pt x="6163" y="41292"/>
                  </a:cubicBezTo>
                  <a:cubicBezTo>
                    <a:pt x="6141" y="41269"/>
                    <a:pt x="6118" y="41223"/>
                    <a:pt x="6095" y="41201"/>
                  </a:cubicBezTo>
                  <a:cubicBezTo>
                    <a:pt x="6072" y="41178"/>
                    <a:pt x="6049" y="41155"/>
                    <a:pt x="6026" y="41132"/>
                  </a:cubicBezTo>
                  <a:lnTo>
                    <a:pt x="5958" y="41041"/>
                  </a:lnTo>
                  <a:cubicBezTo>
                    <a:pt x="5935" y="41018"/>
                    <a:pt x="5912" y="40995"/>
                    <a:pt x="5889" y="40949"/>
                  </a:cubicBezTo>
                  <a:cubicBezTo>
                    <a:pt x="5867" y="40927"/>
                    <a:pt x="5867" y="40904"/>
                    <a:pt x="5844" y="40881"/>
                  </a:cubicBezTo>
                  <a:cubicBezTo>
                    <a:pt x="5798" y="40835"/>
                    <a:pt x="5752" y="40790"/>
                    <a:pt x="5707" y="40744"/>
                  </a:cubicBezTo>
                  <a:cubicBezTo>
                    <a:pt x="5479" y="40447"/>
                    <a:pt x="5273" y="40128"/>
                    <a:pt x="5045" y="39831"/>
                  </a:cubicBezTo>
                  <a:cubicBezTo>
                    <a:pt x="5045" y="39808"/>
                    <a:pt x="5045" y="39808"/>
                    <a:pt x="5045" y="39808"/>
                  </a:cubicBezTo>
                  <a:cubicBezTo>
                    <a:pt x="5022" y="39785"/>
                    <a:pt x="5022" y="39785"/>
                    <a:pt x="4999" y="39763"/>
                  </a:cubicBezTo>
                  <a:cubicBezTo>
                    <a:pt x="4018" y="38347"/>
                    <a:pt x="3173" y="36818"/>
                    <a:pt x="2488" y="35220"/>
                  </a:cubicBezTo>
                  <a:cubicBezTo>
                    <a:pt x="2329" y="34832"/>
                    <a:pt x="2169" y="34467"/>
                    <a:pt x="2032" y="34079"/>
                  </a:cubicBezTo>
                  <a:cubicBezTo>
                    <a:pt x="1849" y="33577"/>
                    <a:pt x="1690" y="33052"/>
                    <a:pt x="1530" y="32527"/>
                  </a:cubicBezTo>
                  <a:lnTo>
                    <a:pt x="1507" y="32459"/>
                  </a:lnTo>
                  <a:cubicBezTo>
                    <a:pt x="1484" y="32436"/>
                    <a:pt x="1484" y="32413"/>
                    <a:pt x="1484" y="32390"/>
                  </a:cubicBezTo>
                  <a:cubicBezTo>
                    <a:pt x="1461" y="32276"/>
                    <a:pt x="1416" y="32185"/>
                    <a:pt x="1393" y="32093"/>
                  </a:cubicBezTo>
                  <a:cubicBezTo>
                    <a:pt x="1096" y="31021"/>
                    <a:pt x="891" y="29925"/>
                    <a:pt x="731" y="28829"/>
                  </a:cubicBezTo>
                  <a:cubicBezTo>
                    <a:pt x="731" y="28829"/>
                    <a:pt x="731" y="28806"/>
                    <a:pt x="731" y="28806"/>
                  </a:cubicBezTo>
                  <a:cubicBezTo>
                    <a:pt x="731" y="28806"/>
                    <a:pt x="731" y="28806"/>
                    <a:pt x="731" y="28784"/>
                  </a:cubicBezTo>
                  <a:cubicBezTo>
                    <a:pt x="731" y="28784"/>
                    <a:pt x="731" y="28784"/>
                    <a:pt x="731" y="28761"/>
                  </a:cubicBezTo>
                  <a:cubicBezTo>
                    <a:pt x="685" y="28510"/>
                    <a:pt x="662" y="28259"/>
                    <a:pt x="640" y="28008"/>
                  </a:cubicBezTo>
                  <a:cubicBezTo>
                    <a:pt x="640" y="28008"/>
                    <a:pt x="640" y="27985"/>
                    <a:pt x="640" y="27962"/>
                  </a:cubicBezTo>
                  <a:cubicBezTo>
                    <a:pt x="480" y="26273"/>
                    <a:pt x="480" y="24584"/>
                    <a:pt x="640" y="22895"/>
                  </a:cubicBezTo>
                  <a:cubicBezTo>
                    <a:pt x="662" y="22621"/>
                    <a:pt x="708" y="22347"/>
                    <a:pt x="731" y="22073"/>
                  </a:cubicBezTo>
                  <a:cubicBezTo>
                    <a:pt x="845" y="21274"/>
                    <a:pt x="1005" y="20475"/>
                    <a:pt x="1187" y="19676"/>
                  </a:cubicBezTo>
                  <a:cubicBezTo>
                    <a:pt x="1256" y="19425"/>
                    <a:pt x="1302" y="19174"/>
                    <a:pt x="1393" y="18900"/>
                  </a:cubicBezTo>
                  <a:cubicBezTo>
                    <a:pt x="1484" y="18512"/>
                    <a:pt x="1598" y="18101"/>
                    <a:pt x="1735" y="17713"/>
                  </a:cubicBezTo>
                  <a:cubicBezTo>
                    <a:pt x="1735" y="17713"/>
                    <a:pt x="1735" y="17691"/>
                    <a:pt x="1758" y="17668"/>
                  </a:cubicBezTo>
                  <a:cubicBezTo>
                    <a:pt x="1758" y="17668"/>
                    <a:pt x="1758" y="17645"/>
                    <a:pt x="1758" y="17645"/>
                  </a:cubicBezTo>
                  <a:cubicBezTo>
                    <a:pt x="1781" y="17599"/>
                    <a:pt x="1781" y="17576"/>
                    <a:pt x="1781" y="17554"/>
                  </a:cubicBezTo>
                  <a:cubicBezTo>
                    <a:pt x="1986" y="16937"/>
                    <a:pt x="2215" y="16344"/>
                    <a:pt x="2466" y="15750"/>
                  </a:cubicBezTo>
                  <a:lnTo>
                    <a:pt x="2467" y="15749"/>
                  </a:lnTo>
                  <a:lnTo>
                    <a:pt x="2467" y="15749"/>
                  </a:lnTo>
                  <a:cubicBezTo>
                    <a:pt x="2466" y="15757"/>
                    <a:pt x="2466" y="15765"/>
                    <a:pt x="2466" y="15773"/>
                  </a:cubicBezTo>
                  <a:cubicBezTo>
                    <a:pt x="2471" y="15761"/>
                    <a:pt x="2476" y="15748"/>
                    <a:pt x="2481" y="15735"/>
                  </a:cubicBezTo>
                  <a:lnTo>
                    <a:pt x="2481" y="15735"/>
                  </a:lnTo>
                  <a:lnTo>
                    <a:pt x="2488" y="15728"/>
                  </a:lnTo>
                  <a:cubicBezTo>
                    <a:pt x="2487" y="15728"/>
                    <a:pt x="2485" y="15728"/>
                    <a:pt x="2484" y="15728"/>
                  </a:cubicBezTo>
                  <a:lnTo>
                    <a:pt x="2484" y="15728"/>
                  </a:lnTo>
                  <a:cubicBezTo>
                    <a:pt x="2523" y="15629"/>
                    <a:pt x="2563" y="15530"/>
                    <a:pt x="2603" y="15431"/>
                  </a:cubicBezTo>
                  <a:lnTo>
                    <a:pt x="2625" y="15431"/>
                  </a:lnTo>
                  <a:cubicBezTo>
                    <a:pt x="2625" y="15408"/>
                    <a:pt x="2625" y="15385"/>
                    <a:pt x="2625" y="15362"/>
                  </a:cubicBezTo>
                  <a:cubicBezTo>
                    <a:pt x="3447" y="13536"/>
                    <a:pt x="4497" y="11802"/>
                    <a:pt x="5707" y="10204"/>
                  </a:cubicBezTo>
                  <a:cubicBezTo>
                    <a:pt x="7031" y="8515"/>
                    <a:pt x="8537" y="7008"/>
                    <a:pt x="10226" y="5707"/>
                  </a:cubicBezTo>
                  <a:cubicBezTo>
                    <a:pt x="10249" y="5684"/>
                    <a:pt x="10272" y="5662"/>
                    <a:pt x="10295" y="5662"/>
                  </a:cubicBezTo>
                  <a:cubicBezTo>
                    <a:pt x="10295" y="5639"/>
                    <a:pt x="10295" y="5639"/>
                    <a:pt x="10318" y="5639"/>
                  </a:cubicBezTo>
                  <a:cubicBezTo>
                    <a:pt x="10340" y="5593"/>
                    <a:pt x="10386" y="5570"/>
                    <a:pt x="10409" y="5548"/>
                  </a:cubicBezTo>
                  <a:lnTo>
                    <a:pt x="10455" y="5525"/>
                  </a:lnTo>
                  <a:cubicBezTo>
                    <a:pt x="10477" y="5502"/>
                    <a:pt x="10500" y="5479"/>
                    <a:pt x="10523" y="5479"/>
                  </a:cubicBezTo>
                  <a:cubicBezTo>
                    <a:pt x="10546" y="5456"/>
                    <a:pt x="10546" y="5456"/>
                    <a:pt x="10569" y="5433"/>
                  </a:cubicBezTo>
                  <a:cubicBezTo>
                    <a:pt x="10591" y="5433"/>
                    <a:pt x="10614" y="5411"/>
                    <a:pt x="10637" y="5388"/>
                  </a:cubicBezTo>
                  <a:cubicBezTo>
                    <a:pt x="10660" y="5365"/>
                    <a:pt x="10683" y="5342"/>
                    <a:pt x="10728" y="5319"/>
                  </a:cubicBezTo>
                  <a:cubicBezTo>
                    <a:pt x="10728" y="5319"/>
                    <a:pt x="10751" y="5296"/>
                    <a:pt x="10751" y="5296"/>
                  </a:cubicBezTo>
                  <a:cubicBezTo>
                    <a:pt x="10774" y="5274"/>
                    <a:pt x="10797" y="5274"/>
                    <a:pt x="10820" y="5251"/>
                  </a:cubicBezTo>
                  <a:cubicBezTo>
                    <a:pt x="10843" y="5251"/>
                    <a:pt x="10843" y="5228"/>
                    <a:pt x="10843" y="5228"/>
                  </a:cubicBezTo>
                  <a:cubicBezTo>
                    <a:pt x="12383" y="4140"/>
                    <a:pt x="14014" y="3210"/>
                    <a:pt x="15757" y="2460"/>
                  </a:cubicBezTo>
                  <a:lnTo>
                    <a:pt x="15757" y="2460"/>
                  </a:lnTo>
                  <a:cubicBezTo>
                    <a:pt x="15753" y="2463"/>
                    <a:pt x="15750" y="2466"/>
                    <a:pt x="15750" y="2466"/>
                  </a:cubicBezTo>
                  <a:cubicBezTo>
                    <a:pt x="16754" y="2032"/>
                    <a:pt x="17804" y="1667"/>
                    <a:pt x="18877" y="1370"/>
                  </a:cubicBezTo>
                  <a:cubicBezTo>
                    <a:pt x="19950" y="1074"/>
                    <a:pt x="21045" y="868"/>
                    <a:pt x="22141" y="709"/>
                  </a:cubicBezTo>
                  <a:cubicBezTo>
                    <a:pt x="23248" y="560"/>
                    <a:pt x="24361" y="486"/>
                    <a:pt x="25474" y="486"/>
                  </a:cubicBezTo>
                  <a:cubicBezTo>
                    <a:pt x="26586" y="486"/>
                    <a:pt x="27699" y="560"/>
                    <a:pt x="28806" y="709"/>
                  </a:cubicBezTo>
                  <a:lnTo>
                    <a:pt x="28852" y="709"/>
                  </a:lnTo>
                  <a:cubicBezTo>
                    <a:pt x="29924" y="868"/>
                    <a:pt x="30974" y="1074"/>
                    <a:pt x="32024" y="1348"/>
                  </a:cubicBezTo>
                  <a:cubicBezTo>
                    <a:pt x="33112" y="1642"/>
                    <a:pt x="34178" y="2027"/>
                    <a:pt x="35220" y="2457"/>
                  </a:cubicBezTo>
                  <a:lnTo>
                    <a:pt x="35220" y="2457"/>
                  </a:lnTo>
                  <a:cubicBezTo>
                    <a:pt x="35220" y="2454"/>
                    <a:pt x="35220" y="2449"/>
                    <a:pt x="35220" y="2443"/>
                  </a:cubicBezTo>
                  <a:lnTo>
                    <a:pt x="35220" y="2443"/>
                  </a:lnTo>
                  <a:cubicBezTo>
                    <a:pt x="37183" y="3288"/>
                    <a:pt x="39009" y="4361"/>
                    <a:pt x="40721" y="5662"/>
                  </a:cubicBezTo>
                  <a:cubicBezTo>
                    <a:pt x="42410" y="6986"/>
                    <a:pt x="43939" y="8515"/>
                    <a:pt x="45263" y="10204"/>
                  </a:cubicBezTo>
                  <a:lnTo>
                    <a:pt x="45217" y="10158"/>
                  </a:lnTo>
                  <a:lnTo>
                    <a:pt x="45217" y="10158"/>
                  </a:lnTo>
                  <a:cubicBezTo>
                    <a:pt x="46564" y="11893"/>
                    <a:pt x="47660" y="13765"/>
                    <a:pt x="48527" y="15773"/>
                  </a:cubicBezTo>
                  <a:cubicBezTo>
                    <a:pt x="48524" y="15771"/>
                    <a:pt x="48522" y="15768"/>
                    <a:pt x="48520" y="15766"/>
                  </a:cubicBezTo>
                  <a:lnTo>
                    <a:pt x="48520" y="15766"/>
                  </a:lnTo>
                  <a:cubicBezTo>
                    <a:pt x="48924" y="16759"/>
                    <a:pt x="49284" y="17795"/>
                    <a:pt x="49577" y="18832"/>
                  </a:cubicBezTo>
                  <a:cubicBezTo>
                    <a:pt x="49874" y="19905"/>
                    <a:pt x="50102" y="21000"/>
                    <a:pt x="50239" y="22096"/>
                  </a:cubicBezTo>
                  <a:cubicBezTo>
                    <a:pt x="50536" y="24333"/>
                    <a:pt x="50536" y="26592"/>
                    <a:pt x="50239" y="28806"/>
                  </a:cubicBezTo>
                  <a:cubicBezTo>
                    <a:pt x="50102" y="29902"/>
                    <a:pt x="49874" y="30998"/>
                    <a:pt x="49600" y="32048"/>
                  </a:cubicBezTo>
                  <a:cubicBezTo>
                    <a:pt x="49303" y="33120"/>
                    <a:pt x="48938" y="34193"/>
                    <a:pt x="48504" y="35220"/>
                  </a:cubicBezTo>
                  <a:cubicBezTo>
                    <a:pt x="47660" y="37183"/>
                    <a:pt x="46564" y="39032"/>
                    <a:pt x="45263" y="40744"/>
                  </a:cubicBezTo>
                  <a:cubicBezTo>
                    <a:pt x="43939" y="42410"/>
                    <a:pt x="42433" y="43940"/>
                    <a:pt x="40744" y="45241"/>
                  </a:cubicBezTo>
                  <a:lnTo>
                    <a:pt x="40812" y="45195"/>
                  </a:lnTo>
                  <a:lnTo>
                    <a:pt x="40812" y="45195"/>
                  </a:lnTo>
                  <a:cubicBezTo>
                    <a:pt x="39945" y="45880"/>
                    <a:pt x="39032" y="46496"/>
                    <a:pt x="38096" y="47044"/>
                  </a:cubicBezTo>
                  <a:cubicBezTo>
                    <a:pt x="37160" y="47592"/>
                    <a:pt x="36179" y="48071"/>
                    <a:pt x="35174" y="48505"/>
                  </a:cubicBezTo>
                  <a:lnTo>
                    <a:pt x="35197" y="48505"/>
                  </a:lnTo>
                  <a:cubicBezTo>
                    <a:pt x="34193" y="48916"/>
                    <a:pt x="33143" y="49281"/>
                    <a:pt x="32093" y="49555"/>
                  </a:cubicBezTo>
                  <a:cubicBezTo>
                    <a:pt x="32093" y="49566"/>
                    <a:pt x="32087" y="49572"/>
                    <a:pt x="32081" y="49575"/>
                  </a:cubicBezTo>
                  <a:lnTo>
                    <a:pt x="32081" y="49575"/>
                  </a:lnTo>
                  <a:cubicBezTo>
                    <a:pt x="32352" y="49507"/>
                    <a:pt x="32622" y="49440"/>
                    <a:pt x="32892" y="49372"/>
                  </a:cubicBezTo>
                  <a:cubicBezTo>
                    <a:pt x="33234" y="49281"/>
                    <a:pt x="33577" y="49189"/>
                    <a:pt x="33919" y="49121"/>
                  </a:cubicBezTo>
                  <a:cubicBezTo>
                    <a:pt x="34261" y="49075"/>
                    <a:pt x="34581" y="49007"/>
                    <a:pt x="34923" y="48984"/>
                  </a:cubicBezTo>
                  <a:cubicBezTo>
                    <a:pt x="34969" y="48984"/>
                    <a:pt x="35015" y="49030"/>
                    <a:pt x="35015" y="49075"/>
                  </a:cubicBezTo>
                  <a:cubicBezTo>
                    <a:pt x="35015" y="49075"/>
                    <a:pt x="35015" y="49085"/>
                    <a:pt x="35009" y="49091"/>
                  </a:cubicBezTo>
                  <a:lnTo>
                    <a:pt x="35009" y="49091"/>
                  </a:lnTo>
                  <a:cubicBezTo>
                    <a:pt x="37171" y="48225"/>
                    <a:pt x="39219" y="47063"/>
                    <a:pt x="41040" y="45629"/>
                  </a:cubicBezTo>
                  <a:cubicBezTo>
                    <a:pt x="43551" y="43689"/>
                    <a:pt x="45674" y="41315"/>
                    <a:pt x="47317" y="38598"/>
                  </a:cubicBezTo>
                  <a:cubicBezTo>
                    <a:pt x="48961" y="35882"/>
                    <a:pt x="50079" y="32869"/>
                    <a:pt x="50604" y="29742"/>
                  </a:cubicBezTo>
                  <a:cubicBezTo>
                    <a:pt x="51129" y="26615"/>
                    <a:pt x="51061" y="23397"/>
                    <a:pt x="50422" y="20293"/>
                  </a:cubicBezTo>
                  <a:cubicBezTo>
                    <a:pt x="49783" y="17166"/>
                    <a:pt x="48527" y="14153"/>
                    <a:pt x="46770" y="11482"/>
                  </a:cubicBezTo>
                  <a:cubicBezTo>
                    <a:pt x="45902" y="10158"/>
                    <a:pt x="44875" y="8903"/>
                    <a:pt x="43779" y="7739"/>
                  </a:cubicBezTo>
                  <a:cubicBezTo>
                    <a:pt x="42661" y="6597"/>
                    <a:pt x="41451" y="5570"/>
                    <a:pt x="40173" y="4657"/>
                  </a:cubicBezTo>
                  <a:cubicBezTo>
                    <a:pt x="37548" y="2786"/>
                    <a:pt x="34558" y="1462"/>
                    <a:pt x="31431" y="686"/>
                  </a:cubicBezTo>
                  <a:cubicBezTo>
                    <a:pt x="29902" y="321"/>
                    <a:pt x="28327" y="115"/>
                    <a:pt x="26775" y="24"/>
                  </a:cubicBezTo>
                  <a:cubicBezTo>
                    <a:pt x="26341" y="1"/>
                    <a:pt x="25907" y="1"/>
                    <a:pt x="25496" y="1"/>
                  </a:cubicBezTo>
                  <a:close/>
                  <a:moveTo>
                    <a:pt x="32081" y="49575"/>
                  </a:moveTo>
                  <a:lnTo>
                    <a:pt x="32081" y="49575"/>
                  </a:lnTo>
                  <a:cubicBezTo>
                    <a:pt x="32078" y="49576"/>
                    <a:pt x="32074" y="49576"/>
                    <a:pt x="32070" y="49577"/>
                  </a:cubicBezTo>
                  <a:cubicBezTo>
                    <a:pt x="32070" y="49577"/>
                    <a:pt x="32076" y="49577"/>
                    <a:pt x="32081" y="495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38"/>
            <p:cNvSpPr/>
            <p:nvPr/>
          </p:nvSpPr>
          <p:spPr>
            <a:xfrm>
              <a:off x="6997465" y="1006512"/>
              <a:ext cx="28" cy="28"/>
            </a:xfrm>
            <a:custGeom>
              <a:avLst/>
              <a:gdLst/>
              <a:ahLst/>
              <a:cxnLst/>
              <a:rect l="l" t="t" r="r" b="b"/>
              <a:pathLst>
                <a:path w="1" h="1" extrusionOk="0">
                  <a:moveTo>
                    <a:pt x="1" y="1"/>
                  </a:moveTo>
                  <a:lnTo>
                    <a:pt x="1" y="1"/>
                  </a:ln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38"/>
            <p:cNvSpPr/>
            <p:nvPr/>
          </p:nvSpPr>
          <p:spPr>
            <a:xfrm>
              <a:off x="6210498" y="1792834"/>
              <a:ext cx="28" cy="28"/>
            </a:xfrm>
            <a:custGeom>
              <a:avLst/>
              <a:gdLst/>
              <a:ahLst/>
              <a:cxnLst/>
              <a:rect l="l" t="t" r="r" b="b"/>
              <a:pathLst>
                <a:path w="1" h="1" extrusionOk="0">
                  <a:moveTo>
                    <a:pt x="1" y="0"/>
                  </a:moveTo>
                  <a:lnTo>
                    <a:pt x="1" y="0"/>
                  </a:ln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38"/>
            <p:cNvSpPr/>
            <p:nvPr/>
          </p:nvSpPr>
          <p:spPr>
            <a:xfrm>
              <a:off x="6367019" y="2160109"/>
              <a:ext cx="56866" cy="47938"/>
            </a:xfrm>
            <a:custGeom>
              <a:avLst/>
              <a:gdLst/>
              <a:ahLst/>
              <a:cxnLst/>
              <a:rect l="l" t="t" r="r" b="b"/>
              <a:pathLst>
                <a:path w="2032" h="1713" extrusionOk="0">
                  <a:moveTo>
                    <a:pt x="0" y="275"/>
                  </a:moveTo>
                  <a:cubicBezTo>
                    <a:pt x="0" y="275"/>
                    <a:pt x="23" y="298"/>
                    <a:pt x="23" y="298"/>
                  </a:cubicBezTo>
                  <a:cubicBezTo>
                    <a:pt x="23" y="298"/>
                    <a:pt x="23" y="298"/>
                    <a:pt x="23" y="275"/>
                  </a:cubicBezTo>
                  <a:close/>
                  <a:moveTo>
                    <a:pt x="365" y="1"/>
                  </a:moveTo>
                  <a:cubicBezTo>
                    <a:pt x="365" y="1"/>
                    <a:pt x="343" y="1"/>
                    <a:pt x="320" y="24"/>
                  </a:cubicBezTo>
                  <a:cubicBezTo>
                    <a:pt x="251" y="69"/>
                    <a:pt x="160" y="138"/>
                    <a:pt x="91" y="206"/>
                  </a:cubicBezTo>
                  <a:cubicBezTo>
                    <a:pt x="69" y="229"/>
                    <a:pt x="46" y="252"/>
                    <a:pt x="23" y="275"/>
                  </a:cubicBezTo>
                  <a:cubicBezTo>
                    <a:pt x="46" y="275"/>
                    <a:pt x="69" y="252"/>
                    <a:pt x="91" y="252"/>
                  </a:cubicBezTo>
                  <a:cubicBezTo>
                    <a:pt x="114" y="252"/>
                    <a:pt x="137" y="275"/>
                    <a:pt x="137" y="275"/>
                  </a:cubicBezTo>
                  <a:cubicBezTo>
                    <a:pt x="183" y="321"/>
                    <a:pt x="228" y="343"/>
                    <a:pt x="251" y="389"/>
                  </a:cubicBezTo>
                  <a:cubicBezTo>
                    <a:pt x="267" y="373"/>
                    <a:pt x="295" y="357"/>
                    <a:pt x="326" y="357"/>
                  </a:cubicBezTo>
                  <a:cubicBezTo>
                    <a:pt x="339" y="357"/>
                    <a:pt x="352" y="360"/>
                    <a:pt x="365" y="366"/>
                  </a:cubicBezTo>
                  <a:cubicBezTo>
                    <a:pt x="502" y="480"/>
                    <a:pt x="662" y="594"/>
                    <a:pt x="799" y="731"/>
                  </a:cubicBezTo>
                  <a:lnTo>
                    <a:pt x="822" y="731"/>
                  </a:lnTo>
                  <a:cubicBezTo>
                    <a:pt x="959" y="868"/>
                    <a:pt x="1119" y="982"/>
                    <a:pt x="1256" y="1119"/>
                  </a:cubicBezTo>
                  <a:cubicBezTo>
                    <a:pt x="1392" y="1234"/>
                    <a:pt x="1529" y="1348"/>
                    <a:pt x="1666" y="1462"/>
                  </a:cubicBezTo>
                  <a:cubicBezTo>
                    <a:pt x="1803" y="1553"/>
                    <a:pt x="1917" y="1622"/>
                    <a:pt x="2032" y="1713"/>
                  </a:cubicBezTo>
                  <a:lnTo>
                    <a:pt x="1940" y="1622"/>
                  </a:lnTo>
                  <a:cubicBezTo>
                    <a:pt x="1940" y="1622"/>
                    <a:pt x="1917" y="1599"/>
                    <a:pt x="1895" y="1576"/>
                  </a:cubicBezTo>
                  <a:cubicBezTo>
                    <a:pt x="1872" y="1553"/>
                    <a:pt x="1826" y="1507"/>
                    <a:pt x="1803" y="1485"/>
                  </a:cubicBezTo>
                  <a:cubicBezTo>
                    <a:pt x="1780" y="1485"/>
                    <a:pt x="1758" y="1462"/>
                    <a:pt x="1758" y="1439"/>
                  </a:cubicBezTo>
                  <a:cubicBezTo>
                    <a:pt x="1712" y="1416"/>
                    <a:pt x="1689" y="1370"/>
                    <a:pt x="1666" y="1348"/>
                  </a:cubicBezTo>
                  <a:lnTo>
                    <a:pt x="1598" y="1302"/>
                  </a:lnTo>
                  <a:cubicBezTo>
                    <a:pt x="1575" y="1279"/>
                    <a:pt x="1552" y="1234"/>
                    <a:pt x="1529" y="1211"/>
                  </a:cubicBezTo>
                  <a:cubicBezTo>
                    <a:pt x="1507" y="1188"/>
                    <a:pt x="1484" y="1165"/>
                    <a:pt x="1461" y="1165"/>
                  </a:cubicBezTo>
                  <a:cubicBezTo>
                    <a:pt x="1438" y="1119"/>
                    <a:pt x="1415" y="1097"/>
                    <a:pt x="1370" y="1074"/>
                  </a:cubicBezTo>
                  <a:cubicBezTo>
                    <a:pt x="1370" y="1051"/>
                    <a:pt x="1347" y="1028"/>
                    <a:pt x="1324" y="1005"/>
                  </a:cubicBezTo>
                  <a:cubicBezTo>
                    <a:pt x="1301" y="982"/>
                    <a:pt x="1256" y="960"/>
                    <a:pt x="1233" y="914"/>
                  </a:cubicBezTo>
                  <a:cubicBezTo>
                    <a:pt x="1210" y="914"/>
                    <a:pt x="1210" y="891"/>
                    <a:pt x="1187" y="868"/>
                  </a:cubicBezTo>
                  <a:lnTo>
                    <a:pt x="1096" y="777"/>
                  </a:lnTo>
                  <a:cubicBezTo>
                    <a:pt x="1073" y="754"/>
                    <a:pt x="1073" y="754"/>
                    <a:pt x="1050" y="731"/>
                  </a:cubicBezTo>
                  <a:cubicBezTo>
                    <a:pt x="1027" y="686"/>
                    <a:pt x="982" y="663"/>
                    <a:pt x="959" y="640"/>
                  </a:cubicBezTo>
                  <a:lnTo>
                    <a:pt x="913" y="572"/>
                  </a:lnTo>
                  <a:cubicBezTo>
                    <a:pt x="890" y="549"/>
                    <a:pt x="845" y="526"/>
                    <a:pt x="822" y="480"/>
                  </a:cubicBezTo>
                  <a:cubicBezTo>
                    <a:pt x="799" y="457"/>
                    <a:pt x="799" y="457"/>
                    <a:pt x="776" y="435"/>
                  </a:cubicBezTo>
                  <a:lnTo>
                    <a:pt x="685" y="343"/>
                  </a:lnTo>
                  <a:cubicBezTo>
                    <a:pt x="662" y="321"/>
                    <a:pt x="662" y="298"/>
                    <a:pt x="639" y="275"/>
                  </a:cubicBezTo>
                  <a:cubicBezTo>
                    <a:pt x="616" y="252"/>
                    <a:pt x="571" y="229"/>
                    <a:pt x="548" y="184"/>
                  </a:cubicBezTo>
                  <a:cubicBezTo>
                    <a:pt x="525" y="161"/>
                    <a:pt x="525" y="161"/>
                    <a:pt x="502" y="138"/>
                  </a:cubicBezTo>
                  <a:cubicBezTo>
                    <a:pt x="479" y="92"/>
                    <a:pt x="457" y="69"/>
                    <a:pt x="411" y="47"/>
                  </a:cubicBezTo>
                  <a:cubicBezTo>
                    <a:pt x="411" y="24"/>
                    <a:pt x="388" y="1"/>
                    <a:pt x="365" y="1"/>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38"/>
            <p:cNvSpPr/>
            <p:nvPr/>
          </p:nvSpPr>
          <p:spPr>
            <a:xfrm>
              <a:off x="6632093" y="2344083"/>
              <a:ext cx="28" cy="28"/>
            </a:xfrm>
            <a:custGeom>
              <a:avLst/>
              <a:gdLst/>
              <a:ahLst/>
              <a:cxnLst/>
              <a:rect l="l" t="t" r="r" b="b"/>
              <a:pathLst>
                <a:path w="1" h="1" extrusionOk="0">
                  <a:moveTo>
                    <a:pt x="1" y="1"/>
                  </a:moveTo>
                  <a:lnTo>
                    <a:pt x="1" y="1"/>
                  </a:ln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38"/>
            <p:cNvSpPr/>
            <p:nvPr/>
          </p:nvSpPr>
          <p:spPr>
            <a:xfrm>
              <a:off x="6995562" y="1006512"/>
              <a:ext cx="1931" cy="28"/>
            </a:xfrm>
            <a:custGeom>
              <a:avLst/>
              <a:gdLst/>
              <a:ahLst/>
              <a:cxnLst/>
              <a:rect l="l" t="t" r="r" b="b"/>
              <a:pathLst>
                <a:path w="69" h="1" extrusionOk="0">
                  <a:moveTo>
                    <a:pt x="69" y="1"/>
                  </a:moveTo>
                  <a:cubicBezTo>
                    <a:pt x="46" y="1"/>
                    <a:pt x="46" y="1"/>
                    <a:pt x="46" y="1"/>
                  </a:cubicBezTo>
                  <a:cubicBezTo>
                    <a:pt x="46" y="1"/>
                    <a:pt x="23" y="1"/>
                    <a:pt x="0" y="1"/>
                  </a:cubicBezTo>
                  <a:cubicBezTo>
                    <a:pt x="23" y="1"/>
                    <a:pt x="46" y="1"/>
                    <a:pt x="69" y="1"/>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38"/>
            <p:cNvSpPr/>
            <p:nvPr/>
          </p:nvSpPr>
          <p:spPr>
            <a:xfrm>
              <a:off x="6210498" y="1791547"/>
              <a:ext cx="28" cy="672"/>
            </a:xfrm>
            <a:custGeom>
              <a:avLst/>
              <a:gdLst/>
              <a:ahLst/>
              <a:cxnLst/>
              <a:rect l="l" t="t" r="r" b="b"/>
              <a:pathLst>
                <a:path w="1" h="24" extrusionOk="0">
                  <a:moveTo>
                    <a:pt x="1" y="1"/>
                  </a:moveTo>
                  <a:lnTo>
                    <a:pt x="1" y="1"/>
                  </a:lnTo>
                  <a:lnTo>
                    <a:pt x="1" y="1"/>
                  </a:lnTo>
                  <a:cubicBezTo>
                    <a:pt x="1" y="1"/>
                    <a:pt x="1" y="24"/>
                    <a:pt x="1" y="24"/>
                  </a:cubicBezTo>
                  <a:cubicBezTo>
                    <a:pt x="1" y="24"/>
                    <a:pt x="1" y="24"/>
                    <a:pt x="1" y="24"/>
                  </a:cubicBezTo>
                  <a:cubicBezTo>
                    <a:pt x="1" y="24"/>
                    <a:pt x="1" y="24"/>
                    <a:pt x="1" y="1"/>
                  </a:cubicBezTo>
                  <a:lnTo>
                    <a:pt x="1" y="1"/>
                  </a:lnTo>
                  <a:cubicBezTo>
                    <a:pt x="1" y="1"/>
                    <a:pt x="1" y="1"/>
                    <a:pt x="1" y="1"/>
                  </a:cubicBezTo>
                  <a:cubicBezTo>
                    <a:pt x="1" y="1"/>
                    <a:pt x="1" y="1"/>
                    <a:pt x="1" y="1"/>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38"/>
            <p:cNvSpPr/>
            <p:nvPr/>
          </p:nvSpPr>
          <p:spPr>
            <a:xfrm>
              <a:off x="6210498" y="1792191"/>
              <a:ext cx="28" cy="28"/>
            </a:xfrm>
            <a:custGeom>
              <a:avLst/>
              <a:gdLst/>
              <a:ahLst/>
              <a:cxnLst/>
              <a:rect l="l" t="t" r="r" b="b"/>
              <a:pathLst>
                <a:path w="1" h="1" extrusionOk="0">
                  <a:moveTo>
                    <a:pt x="1" y="1"/>
                  </a:moveTo>
                  <a:lnTo>
                    <a:pt x="1" y="1"/>
                  </a:lnTo>
                  <a:lnTo>
                    <a:pt x="1" y="1"/>
                  </a:ln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38"/>
            <p:cNvSpPr/>
            <p:nvPr/>
          </p:nvSpPr>
          <p:spPr>
            <a:xfrm>
              <a:off x="6210498" y="1792191"/>
              <a:ext cx="28" cy="28"/>
            </a:xfrm>
            <a:custGeom>
              <a:avLst/>
              <a:gdLst/>
              <a:ahLst/>
              <a:cxnLst/>
              <a:rect l="l" t="t" r="r" b="b"/>
              <a:pathLst>
                <a:path w="1" h="1" extrusionOk="0">
                  <a:moveTo>
                    <a:pt x="1" y="1"/>
                  </a:moveTo>
                  <a:lnTo>
                    <a:pt x="1" y="1"/>
                  </a:lnTo>
                  <a:lnTo>
                    <a:pt x="1" y="1"/>
                  </a:ln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38"/>
            <p:cNvSpPr/>
            <p:nvPr/>
          </p:nvSpPr>
          <p:spPr>
            <a:xfrm>
              <a:off x="6210498" y="1792191"/>
              <a:ext cx="28" cy="28"/>
            </a:xfrm>
            <a:custGeom>
              <a:avLst/>
              <a:gdLst/>
              <a:ahLst/>
              <a:cxnLst/>
              <a:rect l="l" t="t" r="r" b="b"/>
              <a:pathLst>
                <a:path w="1" h="1" extrusionOk="0">
                  <a:moveTo>
                    <a:pt x="1" y="1"/>
                  </a:moveTo>
                  <a:lnTo>
                    <a:pt x="1" y="1"/>
                  </a:lnTo>
                  <a:cubicBezTo>
                    <a:pt x="1" y="1"/>
                    <a:pt x="1" y="1"/>
                    <a:pt x="1" y="1"/>
                  </a:cubicBezTo>
                  <a:lnTo>
                    <a:pt x="1" y="1"/>
                  </a:ln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38"/>
            <p:cNvSpPr/>
            <p:nvPr/>
          </p:nvSpPr>
          <p:spPr>
            <a:xfrm>
              <a:off x="6210498" y="1792191"/>
              <a:ext cx="28" cy="672"/>
            </a:xfrm>
            <a:custGeom>
              <a:avLst/>
              <a:gdLst/>
              <a:ahLst/>
              <a:cxnLst/>
              <a:rect l="l" t="t" r="r" b="b"/>
              <a:pathLst>
                <a:path w="1" h="24" extrusionOk="0">
                  <a:moveTo>
                    <a:pt x="1" y="1"/>
                  </a:moveTo>
                  <a:cubicBezTo>
                    <a:pt x="1" y="23"/>
                    <a:pt x="1" y="23"/>
                    <a:pt x="1" y="23"/>
                  </a:cubicBezTo>
                  <a:lnTo>
                    <a:pt x="1" y="23"/>
                  </a:lnTo>
                  <a:cubicBezTo>
                    <a:pt x="1" y="1"/>
                    <a:pt x="1" y="1"/>
                    <a:pt x="1" y="1"/>
                  </a:cubicBezTo>
                  <a:cubicBezTo>
                    <a:pt x="1" y="1"/>
                    <a:pt x="1" y="1"/>
                    <a:pt x="1" y="1"/>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38"/>
            <p:cNvSpPr/>
            <p:nvPr/>
          </p:nvSpPr>
          <p:spPr>
            <a:xfrm>
              <a:off x="6210498" y="1792191"/>
              <a:ext cx="28" cy="672"/>
            </a:xfrm>
            <a:custGeom>
              <a:avLst/>
              <a:gdLst/>
              <a:ahLst/>
              <a:cxnLst/>
              <a:rect l="l" t="t" r="r" b="b"/>
              <a:pathLst>
                <a:path w="1" h="24" extrusionOk="0">
                  <a:moveTo>
                    <a:pt x="1" y="23"/>
                  </a:moveTo>
                  <a:cubicBezTo>
                    <a:pt x="1" y="23"/>
                    <a:pt x="1" y="23"/>
                    <a:pt x="1" y="23"/>
                  </a:cubicBezTo>
                  <a:cubicBezTo>
                    <a:pt x="1" y="23"/>
                    <a:pt x="1" y="23"/>
                    <a:pt x="1" y="23"/>
                  </a:cubicBezTo>
                  <a:cubicBezTo>
                    <a:pt x="1" y="23"/>
                    <a:pt x="1" y="23"/>
                    <a:pt x="1" y="1"/>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38"/>
            <p:cNvSpPr/>
            <p:nvPr/>
          </p:nvSpPr>
          <p:spPr>
            <a:xfrm>
              <a:off x="6210498" y="1792834"/>
              <a:ext cx="28" cy="28"/>
            </a:xfrm>
            <a:custGeom>
              <a:avLst/>
              <a:gdLst/>
              <a:ahLst/>
              <a:cxnLst/>
              <a:rect l="l" t="t" r="r" b="b"/>
              <a:pathLst>
                <a:path w="1" h="1" extrusionOk="0">
                  <a:moveTo>
                    <a:pt x="1" y="0"/>
                  </a:moveTo>
                  <a:cubicBezTo>
                    <a:pt x="1" y="0"/>
                    <a:pt x="1" y="0"/>
                    <a:pt x="1" y="0"/>
                  </a:cubicBezTo>
                  <a:lnTo>
                    <a:pt x="1" y="0"/>
                  </a:lnTo>
                  <a:cubicBezTo>
                    <a:pt x="1" y="0"/>
                    <a:pt x="1" y="0"/>
                    <a:pt x="1" y="0"/>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38"/>
            <p:cNvSpPr/>
            <p:nvPr/>
          </p:nvSpPr>
          <p:spPr>
            <a:xfrm>
              <a:off x="6210498" y="1792834"/>
              <a:ext cx="28" cy="28"/>
            </a:xfrm>
            <a:custGeom>
              <a:avLst/>
              <a:gdLst/>
              <a:ahLst/>
              <a:cxnLst/>
              <a:rect l="l" t="t" r="r" b="b"/>
              <a:pathLst>
                <a:path w="1" h="1" extrusionOk="0">
                  <a:moveTo>
                    <a:pt x="1" y="0"/>
                  </a:moveTo>
                  <a:lnTo>
                    <a:pt x="1" y="0"/>
                  </a:lnTo>
                  <a:lnTo>
                    <a:pt x="1" y="0"/>
                  </a:ln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38"/>
            <p:cNvSpPr/>
            <p:nvPr/>
          </p:nvSpPr>
          <p:spPr>
            <a:xfrm>
              <a:off x="6210498" y="1792834"/>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38"/>
            <p:cNvSpPr/>
            <p:nvPr/>
          </p:nvSpPr>
          <p:spPr>
            <a:xfrm>
              <a:off x="6210498" y="1792834"/>
              <a:ext cx="28" cy="672"/>
            </a:xfrm>
            <a:custGeom>
              <a:avLst/>
              <a:gdLst/>
              <a:ahLst/>
              <a:cxnLst/>
              <a:rect l="l" t="t" r="r" b="b"/>
              <a:pathLst>
                <a:path w="1" h="24" extrusionOk="0">
                  <a:moveTo>
                    <a:pt x="1" y="23"/>
                  </a:moveTo>
                  <a:cubicBezTo>
                    <a:pt x="1" y="0"/>
                    <a:pt x="1" y="0"/>
                    <a:pt x="1" y="0"/>
                  </a:cubicBezTo>
                  <a:cubicBezTo>
                    <a:pt x="1" y="0"/>
                    <a:pt x="1" y="0"/>
                    <a:pt x="1" y="23"/>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38"/>
            <p:cNvSpPr/>
            <p:nvPr/>
          </p:nvSpPr>
          <p:spPr>
            <a:xfrm>
              <a:off x="6210498" y="1793478"/>
              <a:ext cx="28" cy="28"/>
            </a:xfrm>
            <a:custGeom>
              <a:avLst/>
              <a:gdLst/>
              <a:ahLst/>
              <a:cxnLst/>
              <a:rect l="l" t="t" r="r" b="b"/>
              <a:pathLst>
                <a:path w="1" h="1" extrusionOk="0">
                  <a:moveTo>
                    <a:pt x="1" y="0"/>
                  </a:moveTo>
                  <a:lnTo>
                    <a:pt x="1" y="0"/>
                  </a:ln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38"/>
            <p:cNvSpPr/>
            <p:nvPr/>
          </p:nvSpPr>
          <p:spPr>
            <a:xfrm>
              <a:off x="6360610" y="2151826"/>
              <a:ext cx="186548" cy="133516"/>
            </a:xfrm>
            <a:custGeom>
              <a:avLst/>
              <a:gdLst/>
              <a:ahLst/>
              <a:cxnLst/>
              <a:rect l="l" t="t" r="r" b="b"/>
              <a:pathLst>
                <a:path w="6666" h="4771" extrusionOk="0">
                  <a:moveTo>
                    <a:pt x="275" y="0"/>
                  </a:moveTo>
                  <a:cubicBezTo>
                    <a:pt x="229" y="0"/>
                    <a:pt x="161" y="23"/>
                    <a:pt x="115" y="69"/>
                  </a:cubicBezTo>
                  <a:cubicBezTo>
                    <a:pt x="24" y="160"/>
                    <a:pt x="1" y="320"/>
                    <a:pt x="92" y="411"/>
                  </a:cubicBezTo>
                  <a:cubicBezTo>
                    <a:pt x="891" y="1210"/>
                    <a:pt x="1736" y="1940"/>
                    <a:pt x="2626" y="2602"/>
                  </a:cubicBezTo>
                  <a:cubicBezTo>
                    <a:pt x="2649" y="2602"/>
                    <a:pt x="2649" y="2625"/>
                    <a:pt x="2649" y="2625"/>
                  </a:cubicBezTo>
                  <a:cubicBezTo>
                    <a:pt x="2968" y="2853"/>
                    <a:pt x="3265" y="3082"/>
                    <a:pt x="3584" y="3287"/>
                  </a:cubicBezTo>
                  <a:cubicBezTo>
                    <a:pt x="3607" y="3287"/>
                    <a:pt x="3607" y="3310"/>
                    <a:pt x="3607" y="3310"/>
                  </a:cubicBezTo>
                  <a:cubicBezTo>
                    <a:pt x="4018" y="3584"/>
                    <a:pt x="4429" y="3858"/>
                    <a:pt x="4863" y="4109"/>
                  </a:cubicBezTo>
                  <a:cubicBezTo>
                    <a:pt x="4885" y="4132"/>
                    <a:pt x="4908" y="4132"/>
                    <a:pt x="4931" y="4154"/>
                  </a:cubicBezTo>
                  <a:cubicBezTo>
                    <a:pt x="5000" y="4200"/>
                    <a:pt x="5045" y="4223"/>
                    <a:pt x="5114" y="4269"/>
                  </a:cubicBezTo>
                  <a:lnTo>
                    <a:pt x="5182" y="4314"/>
                  </a:lnTo>
                  <a:cubicBezTo>
                    <a:pt x="5456" y="4474"/>
                    <a:pt x="5707" y="4611"/>
                    <a:pt x="5981" y="4771"/>
                  </a:cubicBezTo>
                  <a:cubicBezTo>
                    <a:pt x="6118" y="4702"/>
                    <a:pt x="6278" y="4657"/>
                    <a:pt x="6415" y="4611"/>
                  </a:cubicBezTo>
                  <a:cubicBezTo>
                    <a:pt x="6506" y="4611"/>
                    <a:pt x="6575" y="4588"/>
                    <a:pt x="6666" y="4565"/>
                  </a:cubicBezTo>
                  <a:cubicBezTo>
                    <a:pt x="6575" y="4520"/>
                    <a:pt x="6483" y="4474"/>
                    <a:pt x="6392" y="4428"/>
                  </a:cubicBezTo>
                  <a:cubicBezTo>
                    <a:pt x="6369" y="4406"/>
                    <a:pt x="6346" y="4406"/>
                    <a:pt x="6323" y="4383"/>
                  </a:cubicBezTo>
                  <a:cubicBezTo>
                    <a:pt x="6027" y="4223"/>
                    <a:pt x="5753" y="4063"/>
                    <a:pt x="5456" y="3903"/>
                  </a:cubicBezTo>
                  <a:cubicBezTo>
                    <a:pt x="5365" y="3835"/>
                    <a:pt x="5296" y="3789"/>
                    <a:pt x="5205" y="3744"/>
                  </a:cubicBezTo>
                  <a:cubicBezTo>
                    <a:pt x="4794" y="3493"/>
                    <a:pt x="4383" y="3241"/>
                    <a:pt x="3972" y="2968"/>
                  </a:cubicBezTo>
                  <a:lnTo>
                    <a:pt x="3972" y="2945"/>
                  </a:lnTo>
                  <a:cubicBezTo>
                    <a:pt x="3584" y="2694"/>
                    <a:pt x="3196" y="2420"/>
                    <a:pt x="2831" y="2123"/>
                  </a:cubicBezTo>
                  <a:cubicBezTo>
                    <a:pt x="2512" y="1895"/>
                    <a:pt x="2192" y="1644"/>
                    <a:pt x="1895" y="1393"/>
                  </a:cubicBezTo>
                  <a:lnTo>
                    <a:pt x="1895" y="1393"/>
                  </a:lnTo>
                  <a:cubicBezTo>
                    <a:pt x="1895" y="1393"/>
                    <a:pt x="1918" y="1415"/>
                    <a:pt x="1918" y="1415"/>
                  </a:cubicBezTo>
                  <a:cubicBezTo>
                    <a:pt x="1416" y="982"/>
                    <a:pt x="937" y="548"/>
                    <a:pt x="457" y="92"/>
                  </a:cubicBezTo>
                  <a:cubicBezTo>
                    <a:pt x="412" y="23"/>
                    <a:pt x="343" y="0"/>
                    <a:pt x="275" y="0"/>
                  </a:cubicBezTo>
                  <a:close/>
                </a:path>
              </a:pathLst>
            </a:custGeom>
            <a:solidFill>
              <a:srgbClr val="94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38"/>
            <p:cNvSpPr/>
            <p:nvPr/>
          </p:nvSpPr>
          <p:spPr>
            <a:xfrm>
              <a:off x="6641048" y="2322366"/>
              <a:ext cx="540418" cy="74356"/>
            </a:xfrm>
            <a:custGeom>
              <a:avLst/>
              <a:gdLst/>
              <a:ahLst/>
              <a:cxnLst/>
              <a:rect l="l" t="t" r="r" b="b"/>
              <a:pathLst>
                <a:path w="19311" h="2657" extrusionOk="0">
                  <a:moveTo>
                    <a:pt x="0" y="1"/>
                  </a:moveTo>
                  <a:cubicBezTo>
                    <a:pt x="0" y="160"/>
                    <a:pt x="0" y="343"/>
                    <a:pt x="0" y="526"/>
                  </a:cubicBezTo>
                  <a:cubicBezTo>
                    <a:pt x="137" y="571"/>
                    <a:pt x="274" y="640"/>
                    <a:pt x="434" y="685"/>
                  </a:cubicBezTo>
                  <a:cubicBezTo>
                    <a:pt x="434" y="663"/>
                    <a:pt x="457" y="663"/>
                    <a:pt x="480" y="663"/>
                  </a:cubicBezTo>
                  <a:cubicBezTo>
                    <a:pt x="480" y="663"/>
                    <a:pt x="502" y="663"/>
                    <a:pt x="502" y="685"/>
                  </a:cubicBezTo>
                  <a:cubicBezTo>
                    <a:pt x="525" y="640"/>
                    <a:pt x="525" y="617"/>
                    <a:pt x="548" y="594"/>
                  </a:cubicBezTo>
                  <a:cubicBezTo>
                    <a:pt x="548" y="571"/>
                    <a:pt x="548" y="548"/>
                    <a:pt x="571" y="526"/>
                  </a:cubicBezTo>
                  <a:cubicBezTo>
                    <a:pt x="571" y="503"/>
                    <a:pt x="594" y="480"/>
                    <a:pt x="594" y="480"/>
                  </a:cubicBezTo>
                  <a:cubicBezTo>
                    <a:pt x="616" y="457"/>
                    <a:pt x="616" y="457"/>
                    <a:pt x="639" y="434"/>
                  </a:cubicBezTo>
                  <a:lnTo>
                    <a:pt x="708" y="434"/>
                  </a:lnTo>
                  <a:cubicBezTo>
                    <a:pt x="731" y="457"/>
                    <a:pt x="753" y="503"/>
                    <a:pt x="753" y="548"/>
                  </a:cubicBezTo>
                  <a:cubicBezTo>
                    <a:pt x="731" y="594"/>
                    <a:pt x="708" y="663"/>
                    <a:pt x="685" y="731"/>
                  </a:cubicBezTo>
                  <a:cubicBezTo>
                    <a:pt x="685" y="754"/>
                    <a:pt x="685" y="754"/>
                    <a:pt x="662" y="777"/>
                  </a:cubicBezTo>
                  <a:cubicBezTo>
                    <a:pt x="708" y="777"/>
                    <a:pt x="731" y="799"/>
                    <a:pt x="753" y="799"/>
                  </a:cubicBezTo>
                  <a:lnTo>
                    <a:pt x="776" y="799"/>
                  </a:lnTo>
                  <a:cubicBezTo>
                    <a:pt x="799" y="822"/>
                    <a:pt x="845" y="822"/>
                    <a:pt x="868" y="845"/>
                  </a:cubicBezTo>
                  <a:cubicBezTo>
                    <a:pt x="1164" y="936"/>
                    <a:pt x="1484" y="1051"/>
                    <a:pt x="1781" y="1142"/>
                  </a:cubicBezTo>
                  <a:lnTo>
                    <a:pt x="1803" y="1142"/>
                  </a:lnTo>
                  <a:cubicBezTo>
                    <a:pt x="3652" y="1735"/>
                    <a:pt x="5547" y="2169"/>
                    <a:pt x="7464" y="2420"/>
                  </a:cubicBezTo>
                  <a:cubicBezTo>
                    <a:pt x="8708" y="2576"/>
                    <a:pt x="9962" y="2657"/>
                    <a:pt x="11213" y="2657"/>
                  </a:cubicBezTo>
                  <a:cubicBezTo>
                    <a:pt x="11798" y="2657"/>
                    <a:pt x="12383" y="2639"/>
                    <a:pt x="12965" y="2603"/>
                  </a:cubicBezTo>
                  <a:cubicBezTo>
                    <a:pt x="13421" y="2580"/>
                    <a:pt x="13878" y="2534"/>
                    <a:pt x="14334" y="2466"/>
                  </a:cubicBezTo>
                  <a:lnTo>
                    <a:pt x="14403" y="2466"/>
                  </a:lnTo>
                  <a:cubicBezTo>
                    <a:pt x="14471" y="2466"/>
                    <a:pt x="14563" y="2443"/>
                    <a:pt x="14631" y="2443"/>
                  </a:cubicBezTo>
                  <a:cubicBezTo>
                    <a:pt x="14654" y="2443"/>
                    <a:pt x="14654" y="2443"/>
                    <a:pt x="14677" y="2420"/>
                  </a:cubicBezTo>
                  <a:cubicBezTo>
                    <a:pt x="15019" y="2374"/>
                    <a:pt x="15362" y="2329"/>
                    <a:pt x="15681" y="2260"/>
                  </a:cubicBezTo>
                  <a:lnTo>
                    <a:pt x="15750" y="2260"/>
                  </a:lnTo>
                  <a:cubicBezTo>
                    <a:pt x="15818" y="2237"/>
                    <a:pt x="15864" y="2237"/>
                    <a:pt x="15932" y="2215"/>
                  </a:cubicBezTo>
                  <a:lnTo>
                    <a:pt x="15955" y="2215"/>
                  </a:lnTo>
                  <a:cubicBezTo>
                    <a:pt x="15978" y="2215"/>
                    <a:pt x="16001" y="2215"/>
                    <a:pt x="16024" y="2192"/>
                  </a:cubicBezTo>
                  <a:cubicBezTo>
                    <a:pt x="16366" y="2123"/>
                    <a:pt x="16708" y="2055"/>
                    <a:pt x="17051" y="1964"/>
                  </a:cubicBezTo>
                  <a:lnTo>
                    <a:pt x="17096" y="1964"/>
                  </a:lnTo>
                  <a:cubicBezTo>
                    <a:pt x="17096" y="1964"/>
                    <a:pt x="17096" y="1964"/>
                    <a:pt x="17096" y="1941"/>
                  </a:cubicBezTo>
                  <a:lnTo>
                    <a:pt x="17165" y="1941"/>
                  </a:lnTo>
                  <a:lnTo>
                    <a:pt x="17210" y="1918"/>
                  </a:lnTo>
                  <a:cubicBezTo>
                    <a:pt x="17233" y="1918"/>
                    <a:pt x="17256" y="1918"/>
                    <a:pt x="17279" y="1895"/>
                  </a:cubicBezTo>
                  <a:lnTo>
                    <a:pt x="17302" y="1895"/>
                  </a:lnTo>
                  <a:cubicBezTo>
                    <a:pt x="17598" y="1827"/>
                    <a:pt x="17895" y="1735"/>
                    <a:pt x="18192" y="1621"/>
                  </a:cubicBezTo>
                  <a:lnTo>
                    <a:pt x="18283" y="1598"/>
                  </a:lnTo>
                  <a:lnTo>
                    <a:pt x="18306" y="1598"/>
                  </a:lnTo>
                  <a:cubicBezTo>
                    <a:pt x="18329" y="1576"/>
                    <a:pt x="18375" y="1576"/>
                    <a:pt x="18397" y="1553"/>
                  </a:cubicBezTo>
                  <a:lnTo>
                    <a:pt x="18420" y="1553"/>
                  </a:lnTo>
                  <a:cubicBezTo>
                    <a:pt x="18466" y="1530"/>
                    <a:pt x="18489" y="1530"/>
                    <a:pt x="18534" y="1507"/>
                  </a:cubicBezTo>
                  <a:cubicBezTo>
                    <a:pt x="18580" y="1507"/>
                    <a:pt x="18603" y="1484"/>
                    <a:pt x="18648" y="1484"/>
                  </a:cubicBezTo>
                  <a:cubicBezTo>
                    <a:pt x="18648" y="1461"/>
                    <a:pt x="18648" y="1461"/>
                    <a:pt x="18648" y="1461"/>
                  </a:cubicBezTo>
                  <a:lnTo>
                    <a:pt x="18671" y="1461"/>
                  </a:lnTo>
                  <a:cubicBezTo>
                    <a:pt x="18785" y="1416"/>
                    <a:pt x="18922" y="1370"/>
                    <a:pt x="19036" y="1324"/>
                  </a:cubicBezTo>
                  <a:lnTo>
                    <a:pt x="19059" y="1324"/>
                  </a:lnTo>
                  <a:cubicBezTo>
                    <a:pt x="19105" y="1302"/>
                    <a:pt x="19128" y="1279"/>
                    <a:pt x="19173" y="1279"/>
                  </a:cubicBezTo>
                  <a:cubicBezTo>
                    <a:pt x="19242" y="1256"/>
                    <a:pt x="19265" y="1188"/>
                    <a:pt x="19288" y="1119"/>
                  </a:cubicBezTo>
                  <a:cubicBezTo>
                    <a:pt x="19310" y="1073"/>
                    <a:pt x="19310" y="1005"/>
                    <a:pt x="19265" y="936"/>
                  </a:cubicBezTo>
                  <a:cubicBezTo>
                    <a:pt x="19242" y="891"/>
                    <a:pt x="19196" y="845"/>
                    <a:pt x="19128" y="822"/>
                  </a:cubicBezTo>
                  <a:cubicBezTo>
                    <a:pt x="19099" y="813"/>
                    <a:pt x="19075" y="807"/>
                    <a:pt x="19051" y="807"/>
                  </a:cubicBezTo>
                  <a:cubicBezTo>
                    <a:pt x="19018" y="807"/>
                    <a:pt x="18985" y="818"/>
                    <a:pt x="18945" y="845"/>
                  </a:cubicBezTo>
                  <a:cubicBezTo>
                    <a:pt x="18870" y="864"/>
                    <a:pt x="18795" y="898"/>
                    <a:pt x="18706" y="923"/>
                  </a:cubicBezTo>
                  <a:lnTo>
                    <a:pt x="18706" y="923"/>
                  </a:lnTo>
                  <a:cubicBezTo>
                    <a:pt x="18710" y="920"/>
                    <a:pt x="18713" y="917"/>
                    <a:pt x="18717" y="914"/>
                  </a:cubicBezTo>
                  <a:lnTo>
                    <a:pt x="18717" y="914"/>
                  </a:lnTo>
                  <a:cubicBezTo>
                    <a:pt x="18711" y="917"/>
                    <a:pt x="18706" y="921"/>
                    <a:pt x="18700" y="924"/>
                  </a:cubicBezTo>
                  <a:lnTo>
                    <a:pt x="18700" y="924"/>
                  </a:lnTo>
                  <a:cubicBezTo>
                    <a:pt x="18684" y="929"/>
                    <a:pt x="18666" y="933"/>
                    <a:pt x="18648" y="936"/>
                  </a:cubicBezTo>
                  <a:cubicBezTo>
                    <a:pt x="18661" y="936"/>
                    <a:pt x="18674" y="936"/>
                    <a:pt x="18686" y="933"/>
                  </a:cubicBezTo>
                  <a:lnTo>
                    <a:pt x="18686" y="933"/>
                  </a:lnTo>
                  <a:cubicBezTo>
                    <a:pt x="18627" y="966"/>
                    <a:pt x="18566" y="985"/>
                    <a:pt x="18489" y="1005"/>
                  </a:cubicBezTo>
                  <a:cubicBezTo>
                    <a:pt x="18466" y="1005"/>
                    <a:pt x="18443" y="1028"/>
                    <a:pt x="18397" y="1028"/>
                  </a:cubicBezTo>
                  <a:cubicBezTo>
                    <a:pt x="18375" y="1051"/>
                    <a:pt x="18375" y="1051"/>
                    <a:pt x="18352" y="1051"/>
                  </a:cubicBezTo>
                  <a:cubicBezTo>
                    <a:pt x="18306" y="1073"/>
                    <a:pt x="18260" y="1096"/>
                    <a:pt x="18215" y="1119"/>
                  </a:cubicBezTo>
                  <a:lnTo>
                    <a:pt x="18169" y="1119"/>
                  </a:lnTo>
                  <a:cubicBezTo>
                    <a:pt x="17827" y="1233"/>
                    <a:pt x="17484" y="1347"/>
                    <a:pt x="17119" y="1439"/>
                  </a:cubicBezTo>
                  <a:cubicBezTo>
                    <a:pt x="17074" y="1439"/>
                    <a:pt x="17028" y="1461"/>
                    <a:pt x="16982" y="1461"/>
                  </a:cubicBezTo>
                  <a:lnTo>
                    <a:pt x="16982" y="1484"/>
                  </a:lnTo>
                  <a:cubicBezTo>
                    <a:pt x="16937" y="1484"/>
                    <a:pt x="16891" y="1484"/>
                    <a:pt x="16868" y="1507"/>
                  </a:cubicBezTo>
                  <a:lnTo>
                    <a:pt x="16845" y="1507"/>
                  </a:lnTo>
                  <a:cubicBezTo>
                    <a:pt x="16526" y="1598"/>
                    <a:pt x="16206" y="1667"/>
                    <a:pt x="15864" y="1735"/>
                  </a:cubicBezTo>
                  <a:cubicBezTo>
                    <a:pt x="15772" y="1758"/>
                    <a:pt x="15681" y="1758"/>
                    <a:pt x="15567" y="1781"/>
                  </a:cubicBezTo>
                  <a:cubicBezTo>
                    <a:pt x="15247" y="1849"/>
                    <a:pt x="14905" y="1895"/>
                    <a:pt x="14586" y="1941"/>
                  </a:cubicBezTo>
                  <a:lnTo>
                    <a:pt x="14563" y="1941"/>
                  </a:lnTo>
                  <a:cubicBezTo>
                    <a:pt x="14471" y="1964"/>
                    <a:pt x="14380" y="1964"/>
                    <a:pt x="14312" y="1986"/>
                  </a:cubicBezTo>
                  <a:lnTo>
                    <a:pt x="14289" y="1986"/>
                  </a:lnTo>
                  <a:cubicBezTo>
                    <a:pt x="14106" y="2009"/>
                    <a:pt x="13924" y="2032"/>
                    <a:pt x="13741" y="2055"/>
                  </a:cubicBezTo>
                  <a:cubicBezTo>
                    <a:pt x="12908" y="2133"/>
                    <a:pt x="12072" y="2171"/>
                    <a:pt x="11237" y="2171"/>
                  </a:cubicBezTo>
                  <a:cubicBezTo>
                    <a:pt x="9622" y="2171"/>
                    <a:pt x="8008" y="2029"/>
                    <a:pt x="6414" y="1758"/>
                  </a:cubicBezTo>
                  <a:lnTo>
                    <a:pt x="6460" y="1758"/>
                  </a:lnTo>
                  <a:cubicBezTo>
                    <a:pt x="4908" y="1507"/>
                    <a:pt x="3378" y="1142"/>
                    <a:pt x="1872" y="663"/>
                  </a:cubicBezTo>
                  <a:lnTo>
                    <a:pt x="1849" y="663"/>
                  </a:lnTo>
                  <a:cubicBezTo>
                    <a:pt x="1575" y="571"/>
                    <a:pt x="1301" y="480"/>
                    <a:pt x="1027" y="366"/>
                  </a:cubicBezTo>
                  <a:cubicBezTo>
                    <a:pt x="1004" y="366"/>
                    <a:pt x="982" y="366"/>
                    <a:pt x="959" y="343"/>
                  </a:cubicBezTo>
                  <a:cubicBezTo>
                    <a:pt x="639" y="229"/>
                    <a:pt x="320" y="115"/>
                    <a:pt x="0" y="1"/>
                  </a:cubicBezTo>
                  <a:close/>
                </a:path>
              </a:pathLst>
            </a:custGeom>
            <a:solidFill>
              <a:srgbClr val="94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38"/>
            <p:cNvSpPr/>
            <p:nvPr/>
          </p:nvSpPr>
          <p:spPr>
            <a:xfrm>
              <a:off x="6328035" y="2151826"/>
              <a:ext cx="63918" cy="171856"/>
            </a:xfrm>
            <a:custGeom>
              <a:avLst/>
              <a:gdLst/>
              <a:ahLst/>
              <a:cxnLst/>
              <a:rect l="l" t="t" r="r" b="b"/>
              <a:pathLst>
                <a:path w="2284" h="6141" extrusionOk="0">
                  <a:moveTo>
                    <a:pt x="1302" y="0"/>
                  </a:moveTo>
                  <a:cubicBezTo>
                    <a:pt x="1233" y="0"/>
                    <a:pt x="1188" y="23"/>
                    <a:pt x="1142" y="69"/>
                  </a:cubicBezTo>
                  <a:cubicBezTo>
                    <a:pt x="845" y="251"/>
                    <a:pt x="594" y="502"/>
                    <a:pt x="389" y="799"/>
                  </a:cubicBezTo>
                  <a:cubicBezTo>
                    <a:pt x="206" y="1096"/>
                    <a:pt x="115" y="1415"/>
                    <a:pt x="46" y="1735"/>
                  </a:cubicBezTo>
                  <a:cubicBezTo>
                    <a:pt x="1" y="2055"/>
                    <a:pt x="24" y="2397"/>
                    <a:pt x="69" y="2739"/>
                  </a:cubicBezTo>
                  <a:cubicBezTo>
                    <a:pt x="115" y="3082"/>
                    <a:pt x="229" y="3401"/>
                    <a:pt x="343" y="3744"/>
                  </a:cubicBezTo>
                  <a:cubicBezTo>
                    <a:pt x="571" y="4383"/>
                    <a:pt x="937" y="4976"/>
                    <a:pt x="1347" y="5501"/>
                  </a:cubicBezTo>
                  <a:cubicBezTo>
                    <a:pt x="1507" y="5729"/>
                    <a:pt x="1690" y="5935"/>
                    <a:pt x="1872" y="6140"/>
                  </a:cubicBezTo>
                  <a:cubicBezTo>
                    <a:pt x="1895" y="6117"/>
                    <a:pt x="1895" y="6117"/>
                    <a:pt x="1918" y="6095"/>
                  </a:cubicBezTo>
                  <a:cubicBezTo>
                    <a:pt x="1964" y="6026"/>
                    <a:pt x="2009" y="5980"/>
                    <a:pt x="2055" y="5912"/>
                  </a:cubicBezTo>
                  <a:cubicBezTo>
                    <a:pt x="2078" y="5912"/>
                    <a:pt x="2101" y="5889"/>
                    <a:pt x="2124" y="5889"/>
                  </a:cubicBezTo>
                  <a:cubicBezTo>
                    <a:pt x="2146" y="5889"/>
                    <a:pt x="2169" y="5912"/>
                    <a:pt x="2169" y="5912"/>
                  </a:cubicBezTo>
                  <a:cubicBezTo>
                    <a:pt x="2215" y="5889"/>
                    <a:pt x="2238" y="5866"/>
                    <a:pt x="2283" y="5844"/>
                  </a:cubicBezTo>
                  <a:cubicBezTo>
                    <a:pt x="1941" y="5478"/>
                    <a:pt x="1621" y="5090"/>
                    <a:pt x="1370" y="4679"/>
                  </a:cubicBezTo>
                  <a:cubicBezTo>
                    <a:pt x="1370" y="4702"/>
                    <a:pt x="1370" y="4702"/>
                    <a:pt x="1370" y="4702"/>
                  </a:cubicBezTo>
                  <a:cubicBezTo>
                    <a:pt x="1370" y="4702"/>
                    <a:pt x="1347" y="4679"/>
                    <a:pt x="1347" y="4657"/>
                  </a:cubicBezTo>
                  <a:cubicBezTo>
                    <a:pt x="1074" y="4223"/>
                    <a:pt x="845" y="3744"/>
                    <a:pt x="686" y="3264"/>
                  </a:cubicBezTo>
                  <a:cubicBezTo>
                    <a:pt x="594" y="2945"/>
                    <a:pt x="526" y="2625"/>
                    <a:pt x="526" y="2306"/>
                  </a:cubicBezTo>
                  <a:cubicBezTo>
                    <a:pt x="503" y="2100"/>
                    <a:pt x="526" y="1872"/>
                    <a:pt x="571" y="1666"/>
                  </a:cubicBezTo>
                  <a:cubicBezTo>
                    <a:pt x="594" y="1507"/>
                    <a:pt x="663" y="1347"/>
                    <a:pt x="731" y="1187"/>
                  </a:cubicBezTo>
                  <a:cubicBezTo>
                    <a:pt x="822" y="1050"/>
                    <a:pt x="914" y="913"/>
                    <a:pt x="1005" y="799"/>
                  </a:cubicBezTo>
                  <a:cubicBezTo>
                    <a:pt x="1142" y="662"/>
                    <a:pt x="1279" y="548"/>
                    <a:pt x="1439" y="434"/>
                  </a:cubicBezTo>
                  <a:cubicBezTo>
                    <a:pt x="1507" y="411"/>
                    <a:pt x="1530" y="343"/>
                    <a:pt x="1530" y="274"/>
                  </a:cubicBezTo>
                  <a:cubicBezTo>
                    <a:pt x="1553" y="206"/>
                    <a:pt x="1530" y="137"/>
                    <a:pt x="1484" y="92"/>
                  </a:cubicBezTo>
                  <a:cubicBezTo>
                    <a:pt x="1439" y="46"/>
                    <a:pt x="1370" y="23"/>
                    <a:pt x="1325" y="0"/>
                  </a:cubicBezTo>
                  <a:close/>
                </a:path>
              </a:pathLst>
            </a:custGeom>
            <a:solidFill>
              <a:srgbClr val="A7A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38"/>
            <p:cNvSpPr/>
            <p:nvPr/>
          </p:nvSpPr>
          <p:spPr>
            <a:xfrm>
              <a:off x="6347205" y="2243169"/>
              <a:ext cx="28" cy="28"/>
            </a:xfrm>
            <a:custGeom>
              <a:avLst/>
              <a:gdLst/>
              <a:ahLst/>
              <a:cxnLst/>
              <a:rect l="l" t="t" r="r" b="b"/>
              <a:pathLst>
                <a:path w="1" h="1" extrusionOk="0">
                  <a:moveTo>
                    <a:pt x="1" y="0"/>
                  </a:moveTo>
                  <a:lnTo>
                    <a:pt x="1" y="0"/>
                  </a:lnTo>
                  <a:lnTo>
                    <a:pt x="1" y="0"/>
                  </a:ln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38"/>
            <p:cNvSpPr/>
            <p:nvPr/>
          </p:nvSpPr>
          <p:spPr>
            <a:xfrm>
              <a:off x="6347205" y="2243169"/>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38"/>
            <p:cNvSpPr/>
            <p:nvPr/>
          </p:nvSpPr>
          <p:spPr>
            <a:xfrm>
              <a:off x="6365731" y="2282124"/>
              <a:ext cx="672" cy="672"/>
            </a:xfrm>
            <a:custGeom>
              <a:avLst/>
              <a:gdLst/>
              <a:ahLst/>
              <a:cxnLst/>
              <a:rect l="l" t="t" r="r" b="b"/>
              <a:pathLst>
                <a:path w="24" h="24" extrusionOk="0">
                  <a:moveTo>
                    <a:pt x="0" y="1"/>
                  </a:moveTo>
                  <a:cubicBezTo>
                    <a:pt x="0" y="23"/>
                    <a:pt x="0" y="23"/>
                    <a:pt x="23" y="23"/>
                  </a:cubicBezTo>
                  <a:lnTo>
                    <a:pt x="0" y="1"/>
                  </a:ln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38"/>
            <p:cNvSpPr/>
            <p:nvPr/>
          </p:nvSpPr>
          <p:spPr>
            <a:xfrm>
              <a:off x="6654453" y="2347273"/>
              <a:ext cx="528916" cy="159123"/>
            </a:xfrm>
            <a:custGeom>
              <a:avLst/>
              <a:gdLst/>
              <a:ahLst/>
              <a:cxnLst/>
              <a:rect l="l" t="t" r="r" b="b"/>
              <a:pathLst>
                <a:path w="18900" h="5686" extrusionOk="0">
                  <a:moveTo>
                    <a:pt x="18649" y="1"/>
                  </a:moveTo>
                  <a:cubicBezTo>
                    <a:pt x="18603" y="1"/>
                    <a:pt x="18535" y="24"/>
                    <a:pt x="18512" y="69"/>
                  </a:cubicBezTo>
                  <a:cubicBezTo>
                    <a:pt x="18466" y="92"/>
                    <a:pt x="18421" y="161"/>
                    <a:pt x="18421" y="229"/>
                  </a:cubicBezTo>
                  <a:cubicBezTo>
                    <a:pt x="18421" y="549"/>
                    <a:pt x="18398" y="868"/>
                    <a:pt x="18329" y="1188"/>
                  </a:cubicBezTo>
                  <a:cubicBezTo>
                    <a:pt x="18328" y="1193"/>
                    <a:pt x="18326" y="1197"/>
                    <a:pt x="18325" y="1202"/>
                  </a:cubicBezTo>
                  <a:lnTo>
                    <a:pt x="18325" y="1202"/>
                  </a:lnTo>
                  <a:cubicBezTo>
                    <a:pt x="18328" y="1198"/>
                    <a:pt x="18329" y="1194"/>
                    <a:pt x="18329" y="1188"/>
                  </a:cubicBezTo>
                  <a:lnTo>
                    <a:pt x="18329" y="1188"/>
                  </a:lnTo>
                  <a:cubicBezTo>
                    <a:pt x="18329" y="1204"/>
                    <a:pt x="18329" y="1209"/>
                    <a:pt x="18320" y="1219"/>
                  </a:cubicBezTo>
                  <a:lnTo>
                    <a:pt x="18320" y="1219"/>
                  </a:lnTo>
                  <a:cubicBezTo>
                    <a:pt x="18322" y="1213"/>
                    <a:pt x="18323" y="1208"/>
                    <a:pt x="18325" y="1202"/>
                  </a:cubicBezTo>
                  <a:lnTo>
                    <a:pt x="18325" y="1202"/>
                  </a:lnTo>
                  <a:cubicBezTo>
                    <a:pt x="18319" y="1212"/>
                    <a:pt x="18306" y="1217"/>
                    <a:pt x="18306" y="1233"/>
                  </a:cubicBezTo>
                  <a:cubicBezTo>
                    <a:pt x="18313" y="1227"/>
                    <a:pt x="18317" y="1223"/>
                    <a:pt x="18320" y="1219"/>
                  </a:cubicBezTo>
                  <a:lnTo>
                    <a:pt x="18320" y="1219"/>
                  </a:lnTo>
                  <a:cubicBezTo>
                    <a:pt x="18232" y="1527"/>
                    <a:pt x="18141" y="1813"/>
                    <a:pt x="17987" y="2078"/>
                  </a:cubicBezTo>
                  <a:cubicBezTo>
                    <a:pt x="18010" y="2055"/>
                    <a:pt x="18010" y="2032"/>
                    <a:pt x="18033" y="2032"/>
                  </a:cubicBezTo>
                  <a:cubicBezTo>
                    <a:pt x="17873" y="2329"/>
                    <a:pt x="17667" y="2626"/>
                    <a:pt x="17416" y="2877"/>
                  </a:cubicBezTo>
                  <a:cubicBezTo>
                    <a:pt x="17119" y="3196"/>
                    <a:pt x="16754" y="3493"/>
                    <a:pt x="16389" y="3721"/>
                  </a:cubicBezTo>
                  <a:cubicBezTo>
                    <a:pt x="15818" y="4087"/>
                    <a:pt x="15202" y="4338"/>
                    <a:pt x="14563" y="4543"/>
                  </a:cubicBezTo>
                  <a:cubicBezTo>
                    <a:pt x="14038" y="4703"/>
                    <a:pt x="13513" y="4840"/>
                    <a:pt x="12965" y="4931"/>
                  </a:cubicBezTo>
                  <a:cubicBezTo>
                    <a:pt x="12166" y="5045"/>
                    <a:pt x="11345" y="5114"/>
                    <a:pt x="10546" y="5159"/>
                  </a:cubicBezTo>
                  <a:lnTo>
                    <a:pt x="10591" y="5159"/>
                  </a:lnTo>
                  <a:cubicBezTo>
                    <a:pt x="10216" y="5177"/>
                    <a:pt x="9840" y="5185"/>
                    <a:pt x="9464" y="5185"/>
                  </a:cubicBezTo>
                  <a:cubicBezTo>
                    <a:pt x="7353" y="5185"/>
                    <a:pt x="5250" y="4920"/>
                    <a:pt x="3196" y="4475"/>
                  </a:cubicBezTo>
                  <a:cubicBezTo>
                    <a:pt x="2123" y="4246"/>
                    <a:pt x="1073" y="3950"/>
                    <a:pt x="46" y="3630"/>
                  </a:cubicBezTo>
                  <a:cubicBezTo>
                    <a:pt x="46" y="3744"/>
                    <a:pt x="23" y="3858"/>
                    <a:pt x="23" y="3995"/>
                  </a:cubicBezTo>
                  <a:cubicBezTo>
                    <a:pt x="23" y="4041"/>
                    <a:pt x="1" y="4087"/>
                    <a:pt x="1" y="4132"/>
                  </a:cubicBezTo>
                  <a:cubicBezTo>
                    <a:pt x="525" y="4292"/>
                    <a:pt x="1050" y="4452"/>
                    <a:pt x="1575" y="4589"/>
                  </a:cubicBezTo>
                  <a:cubicBezTo>
                    <a:pt x="3516" y="5091"/>
                    <a:pt x="5479" y="5456"/>
                    <a:pt x="7464" y="5616"/>
                  </a:cubicBezTo>
                  <a:cubicBezTo>
                    <a:pt x="8113" y="5660"/>
                    <a:pt x="8752" y="5685"/>
                    <a:pt x="9394" y="5685"/>
                  </a:cubicBezTo>
                  <a:cubicBezTo>
                    <a:pt x="9746" y="5685"/>
                    <a:pt x="10099" y="5678"/>
                    <a:pt x="10455" y="5661"/>
                  </a:cubicBezTo>
                  <a:cubicBezTo>
                    <a:pt x="11390" y="5616"/>
                    <a:pt x="12349" y="5524"/>
                    <a:pt x="13308" y="5365"/>
                  </a:cubicBezTo>
                  <a:cubicBezTo>
                    <a:pt x="13970" y="5251"/>
                    <a:pt x="14632" y="5068"/>
                    <a:pt x="15271" y="4817"/>
                  </a:cubicBezTo>
                  <a:cubicBezTo>
                    <a:pt x="15910" y="4566"/>
                    <a:pt x="16549" y="4246"/>
                    <a:pt x="17097" y="3835"/>
                  </a:cubicBezTo>
                  <a:cubicBezTo>
                    <a:pt x="17622" y="3425"/>
                    <a:pt x="18101" y="2922"/>
                    <a:pt x="18398" y="2352"/>
                  </a:cubicBezTo>
                  <a:cubicBezTo>
                    <a:pt x="18580" y="2032"/>
                    <a:pt x="18694" y="1713"/>
                    <a:pt x="18786" y="1370"/>
                  </a:cubicBezTo>
                  <a:cubicBezTo>
                    <a:pt x="18877" y="1028"/>
                    <a:pt x="18900" y="640"/>
                    <a:pt x="18900" y="275"/>
                  </a:cubicBezTo>
                  <a:cubicBezTo>
                    <a:pt x="18900" y="206"/>
                    <a:pt x="18900" y="138"/>
                    <a:pt x="18854" y="92"/>
                  </a:cubicBezTo>
                  <a:cubicBezTo>
                    <a:pt x="18809" y="46"/>
                    <a:pt x="18740" y="1"/>
                    <a:pt x="18672" y="1"/>
                  </a:cubicBezTo>
                  <a:close/>
                </a:path>
              </a:pathLst>
            </a:custGeom>
            <a:solidFill>
              <a:srgbClr val="94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38"/>
            <p:cNvSpPr/>
            <p:nvPr/>
          </p:nvSpPr>
          <p:spPr>
            <a:xfrm>
              <a:off x="7167390" y="2380491"/>
              <a:ext cx="28" cy="28"/>
            </a:xfrm>
            <a:custGeom>
              <a:avLst/>
              <a:gdLst/>
              <a:ahLst/>
              <a:cxnLst/>
              <a:rect l="l" t="t" r="r" b="b"/>
              <a:pathLst>
                <a:path w="1" h="1" extrusionOk="0">
                  <a:moveTo>
                    <a:pt x="0" y="1"/>
                  </a:moveTo>
                  <a:lnTo>
                    <a:pt x="0" y="1"/>
                  </a:lnTo>
                  <a:lnTo>
                    <a:pt x="0" y="1"/>
                  </a:lnTo>
                  <a:cubicBezTo>
                    <a:pt x="0" y="1"/>
                    <a:pt x="0" y="1"/>
                    <a:pt x="0" y="1"/>
                  </a:cubicBez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38"/>
            <p:cNvSpPr/>
            <p:nvPr/>
          </p:nvSpPr>
          <p:spPr>
            <a:xfrm>
              <a:off x="6725367" y="2688382"/>
              <a:ext cx="18554" cy="18554"/>
            </a:xfrm>
            <a:custGeom>
              <a:avLst/>
              <a:gdLst/>
              <a:ahLst/>
              <a:cxnLst/>
              <a:rect l="l" t="t" r="r" b="b"/>
              <a:pathLst>
                <a:path w="663" h="663" extrusionOk="0">
                  <a:moveTo>
                    <a:pt x="365" y="0"/>
                  </a:moveTo>
                  <a:cubicBezTo>
                    <a:pt x="297" y="46"/>
                    <a:pt x="251" y="92"/>
                    <a:pt x="183" y="115"/>
                  </a:cubicBezTo>
                  <a:cubicBezTo>
                    <a:pt x="137" y="160"/>
                    <a:pt x="91" y="183"/>
                    <a:pt x="46" y="206"/>
                  </a:cubicBezTo>
                  <a:cubicBezTo>
                    <a:pt x="23" y="206"/>
                    <a:pt x="0" y="229"/>
                    <a:pt x="0" y="229"/>
                  </a:cubicBezTo>
                  <a:cubicBezTo>
                    <a:pt x="0" y="297"/>
                    <a:pt x="23" y="343"/>
                    <a:pt x="46" y="389"/>
                  </a:cubicBezTo>
                  <a:cubicBezTo>
                    <a:pt x="114" y="480"/>
                    <a:pt x="183" y="571"/>
                    <a:pt x="251" y="662"/>
                  </a:cubicBezTo>
                  <a:lnTo>
                    <a:pt x="251" y="640"/>
                  </a:lnTo>
                  <a:cubicBezTo>
                    <a:pt x="365" y="571"/>
                    <a:pt x="502" y="503"/>
                    <a:pt x="662" y="389"/>
                  </a:cubicBezTo>
                  <a:cubicBezTo>
                    <a:pt x="571" y="274"/>
                    <a:pt x="502" y="160"/>
                    <a:pt x="411" y="46"/>
                  </a:cubicBezTo>
                  <a:cubicBezTo>
                    <a:pt x="411" y="23"/>
                    <a:pt x="388" y="0"/>
                    <a:pt x="365" y="0"/>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38"/>
            <p:cNvSpPr/>
            <p:nvPr/>
          </p:nvSpPr>
          <p:spPr>
            <a:xfrm>
              <a:off x="6771346" y="2605351"/>
              <a:ext cx="14076" cy="13433"/>
            </a:xfrm>
            <a:custGeom>
              <a:avLst/>
              <a:gdLst/>
              <a:ahLst/>
              <a:cxnLst/>
              <a:rect l="l" t="t" r="r" b="b"/>
              <a:pathLst>
                <a:path w="503" h="480" extrusionOk="0">
                  <a:moveTo>
                    <a:pt x="274" y="0"/>
                  </a:moveTo>
                  <a:cubicBezTo>
                    <a:pt x="137" y="0"/>
                    <a:pt x="23" y="91"/>
                    <a:pt x="23" y="228"/>
                  </a:cubicBezTo>
                  <a:cubicBezTo>
                    <a:pt x="1" y="365"/>
                    <a:pt x="115" y="480"/>
                    <a:pt x="252" y="480"/>
                  </a:cubicBezTo>
                  <a:cubicBezTo>
                    <a:pt x="366" y="480"/>
                    <a:pt x="457" y="411"/>
                    <a:pt x="503" y="320"/>
                  </a:cubicBezTo>
                  <a:cubicBezTo>
                    <a:pt x="480" y="228"/>
                    <a:pt x="480" y="160"/>
                    <a:pt x="457" y="91"/>
                  </a:cubicBezTo>
                  <a:cubicBezTo>
                    <a:pt x="411" y="23"/>
                    <a:pt x="343" y="0"/>
                    <a:pt x="274" y="0"/>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38"/>
            <p:cNvSpPr/>
            <p:nvPr/>
          </p:nvSpPr>
          <p:spPr>
            <a:xfrm>
              <a:off x="6769443" y="2602160"/>
              <a:ext cx="15979" cy="19813"/>
            </a:xfrm>
            <a:custGeom>
              <a:avLst/>
              <a:gdLst/>
              <a:ahLst/>
              <a:cxnLst/>
              <a:rect l="l" t="t" r="r" b="b"/>
              <a:pathLst>
                <a:path w="571" h="708" extrusionOk="0">
                  <a:moveTo>
                    <a:pt x="274" y="0"/>
                  </a:moveTo>
                  <a:cubicBezTo>
                    <a:pt x="205" y="0"/>
                    <a:pt x="114" y="23"/>
                    <a:pt x="69" y="114"/>
                  </a:cubicBezTo>
                  <a:cubicBezTo>
                    <a:pt x="0" y="228"/>
                    <a:pt x="46" y="365"/>
                    <a:pt x="160" y="434"/>
                  </a:cubicBezTo>
                  <a:cubicBezTo>
                    <a:pt x="297" y="525"/>
                    <a:pt x="434" y="616"/>
                    <a:pt x="571" y="708"/>
                  </a:cubicBezTo>
                  <a:cubicBezTo>
                    <a:pt x="571" y="479"/>
                    <a:pt x="548" y="274"/>
                    <a:pt x="479" y="69"/>
                  </a:cubicBezTo>
                  <a:cubicBezTo>
                    <a:pt x="457" y="69"/>
                    <a:pt x="434" y="46"/>
                    <a:pt x="411" y="23"/>
                  </a:cubicBezTo>
                  <a:cubicBezTo>
                    <a:pt x="365" y="0"/>
                    <a:pt x="320" y="0"/>
                    <a:pt x="274" y="0"/>
                  </a:cubicBezTo>
                  <a:close/>
                </a:path>
              </a:pathLst>
            </a:custGeom>
            <a:solidFill>
              <a:srgbClr val="A2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38"/>
            <p:cNvSpPr/>
            <p:nvPr/>
          </p:nvSpPr>
          <p:spPr>
            <a:xfrm>
              <a:off x="6653165" y="2495482"/>
              <a:ext cx="86921" cy="101697"/>
            </a:xfrm>
            <a:custGeom>
              <a:avLst/>
              <a:gdLst/>
              <a:ahLst/>
              <a:cxnLst/>
              <a:rect l="l" t="t" r="r" b="b"/>
              <a:pathLst>
                <a:path w="3106" h="3634" extrusionOk="0">
                  <a:moveTo>
                    <a:pt x="298" y="0"/>
                  </a:moveTo>
                  <a:cubicBezTo>
                    <a:pt x="183" y="0"/>
                    <a:pt x="92" y="69"/>
                    <a:pt x="47" y="160"/>
                  </a:cubicBezTo>
                  <a:cubicBezTo>
                    <a:pt x="1" y="297"/>
                    <a:pt x="92" y="434"/>
                    <a:pt x="206" y="480"/>
                  </a:cubicBezTo>
                  <a:cubicBezTo>
                    <a:pt x="343" y="502"/>
                    <a:pt x="457" y="548"/>
                    <a:pt x="571" y="617"/>
                  </a:cubicBezTo>
                  <a:cubicBezTo>
                    <a:pt x="823" y="731"/>
                    <a:pt x="1051" y="868"/>
                    <a:pt x="1279" y="1050"/>
                  </a:cubicBezTo>
                  <a:cubicBezTo>
                    <a:pt x="1485" y="1233"/>
                    <a:pt x="1667" y="1438"/>
                    <a:pt x="1850" y="1666"/>
                  </a:cubicBezTo>
                  <a:cubicBezTo>
                    <a:pt x="2055" y="1986"/>
                    <a:pt x="2238" y="2306"/>
                    <a:pt x="2375" y="2671"/>
                  </a:cubicBezTo>
                  <a:cubicBezTo>
                    <a:pt x="2352" y="2671"/>
                    <a:pt x="2352" y="2648"/>
                    <a:pt x="2352" y="2648"/>
                  </a:cubicBezTo>
                  <a:lnTo>
                    <a:pt x="2352" y="2648"/>
                  </a:lnTo>
                  <a:cubicBezTo>
                    <a:pt x="2352" y="2671"/>
                    <a:pt x="2375" y="2671"/>
                    <a:pt x="2375" y="2694"/>
                  </a:cubicBezTo>
                  <a:cubicBezTo>
                    <a:pt x="2466" y="2945"/>
                    <a:pt x="2534" y="3196"/>
                    <a:pt x="2580" y="3447"/>
                  </a:cubicBezTo>
                  <a:cubicBezTo>
                    <a:pt x="2600" y="3566"/>
                    <a:pt x="2707" y="3634"/>
                    <a:pt x="2825" y="3634"/>
                  </a:cubicBezTo>
                  <a:cubicBezTo>
                    <a:pt x="2842" y="3634"/>
                    <a:pt x="2859" y="3632"/>
                    <a:pt x="2877" y="3629"/>
                  </a:cubicBezTo>
                  <a:cubicBezTo>
                    <a:pt x="3014" y="3607"/>
                    <a:pt x="3105" y="3470"/>
                    <a:pt x="3059" y="3333"/>
                  </a:cubicBezTo>
                  <a:cubicBezTo>
                    <a:pt x="2991" y="2968"/>
                    <a:pt x="2877" y="2625"/>
                    <a:pt x="2740" y="2260"/>
                  </a:cubicBezTo>
                  <a:cubicBezTo>
                    <a:pt x="2603" y="1918"/>
                    <a:pt x="2398" y="1598"/>
                    <a:pt x="2192" y="1301"/>
                  </a:cubicBezTo>
                  <a:cubicBezTo>
                    <a:pt x="1964" y="1005"/>
                    <a:pt x="1690" y="731"/>
                    <a:pt x="1393" y="525"/>
                  </a:cubicBezTo>
                  <a:cubicBezTo>
                    <a:pt x="1096" y="297"/>
                    <a:pt x="731" y="114"/>
                    <a:pt x="366"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38"/>
            <p:cNvSpPr/>
            <p:nvPr/>
          </p:nvSpPr>
          <p:spPr>
            <a:xfrm>
              <a:off x="6023363" y="2169065"/>
              <a:ext cx="213358" cy="261296"/>
            </a:xfrm>
            <a:custGeom>
              <a:avLst/>
              <a:gdLst/>
              <a:ahLst/>
              <a:cxnLst/>
              <a:rect l="l" t="t" r="r" b="b"/>
              <a:pathLst>
                <a:path w="7624" h="9337" extrusionOk="0">
                  <a:moveTo>
                    <a:pt x="845" y="1119"/>
                  </a:moveTo>
                  <a:cubicBezTo>
                    <a:pt x="846" y="1120"/>
                    <a:pt x="848" y="1122"/>
                    <a:pt x="850" y="1124"/>
                  </a:cubicBezTo>
                  <a:lnTo>
                    <a:pt x="850" y="1124"/>
                  </a:lnTo>
                  <a:cubicBezTo>
                    <a:pt x="848" y="1122"/>
                    <a:pt x="846" y="1121"/>
                    <a:pt x="845" y="1119"/>
                  </a:cubicBezTo>
                  <a:close/>
                  <a:moveTo>
                    <a:pt x="251" y="1"/>
                  </a:moveTo>
                  <a:cubicBezTo>
                    <a:pt x="160" y="1"/>
                    <a:pt x="91" y="46"/>
                    <a:pt x="46" y="115"/>
                  </a:cubicBezTo>
                  <a:cubicBezTo>
                    <a:pt x="0" y="160"/>
                    <a:pt x="0" y="229"/>
                    <a:pt x="0" y="297"/>
                  </a:cubicBezTo>
                  <a:cubicBezTo>
                    <a:pt x="0" y="366"/>
                    <a:pt x="46" y="411"/>
                    <a:pt x="91" y="457"/>
                  </a:cubicBezTo>
                  <a:cubicBezTo>
                    <a:pt x="365" y="685"/>
                    <a:pt x="639" y="914"/>
                    <a:pt x="890" y="1165"/>
                  </a:cubicBezTo>
                  <a:cubicBezTo>
                    <a:pt x="890" y="1164"/>
                    <a:pt x="890" y="1163"/>
                    <a:pt x="890" y="1162"/>
                  </a:cubicBezTo>
                  <a:lnTo>
                    <a:pt x="890" y="1162"/>
                  </a:lnTo>
                  <a:cubicBezTo>
                    <a:pt x="1899" y="2109"/>
                    <a:pt x="2798" y="3144"/>
                    <a:pt x="3652" y="4223"/>
                  </a:cubicBezTo>
                  <a:cubicBezTo>
                    <a:pt x="4086" y="4771"/>
                    <a:pt x="4497" y="5319"/>
                    <a:pt x="4908" y="5889"/>
                  </a:cubicBezTo>
                  <a:cubicBezTo>
                    <a:pt x="5296" y="6460"/>
                    <a:pt x="5706" y="7031"/>
                    <a:pt x="6072" y="7601"/>
                  </a:cubicBezTo>
                  <a:cubicBezTo>
                    <a:pt x="6072" y="7601"/>
                    <a:pt x="6049" y="7579"/>
                    <a:pt x="6049" y="7579"/>
                  </a:cubicBezTo>
                  <a:lnTo>
                    <a:pt x="6049" y="7579"/>
                  </a:lnTo>
                  <a:cubicBezTo>
                    <a:pt x="6049" y="7601"/>
                    <a:pt x="6072" y="7601"/>
                    <a:pt x="6072" y="7624"/>
                  </a:cubicBezTo>
                  <a:lnTo>
                    <a:pt x="6094" y="7624"/>
                  </a:lnTo>
                  <a:cubicBezTo>
                    <a:pt x="6391" y="8149"/>
                    <a:pt x="6688" y="8674"/>
                    <a:pt x="6985" y="9176"/>
                  </a:cubicBezTo>
                  <a:cubicBezTo>
                    <a:pt x="7122" y="9245"/>
                    <a:pt x="7281" y="9290"/>
                    <a:pt x="7418" y="9336"/>
                  </a:cubicBezTo>
                  <a:cubicBezTo>
                    <a:pt x="7441" y="9336"/>
                    <a:pt x="7487" y="9313"/>
                    <a:pt x="7510" y="9313"/>
                  </a:cubicBezTo>
                  <a:cubicBezTo>
                    <a:pt x="7532" y="9313"/>
                    <a:pt x="7578" y="9290"/>
                    <a:pt x="7624" y="9290"/>
                  </a:cubicBezTo>
                  <a:cubicBezTo>
                    <a:pt x="7122" y="8446"/>
                    <a:pt x="6642" y="7556"/>
                    <a:pt x="6094" y="6734"/>
                  </a:cubicBezTo>
                  <a:cubicBezTo>
                    <a:pt x="5569" y="5958"/>
                    <a:pt x="4999" y="5182"/>
                    <a:pt x="4428" y="4406"/>
                  </a:cubicBezTo>
                  <a:cubicBezTo>
                    <a:pt x="3264" y="2877"/>
                    <a:pt x="1986" y="1416"/>
                    <a:pt x="525" y="160"/>
                  </a:cubicBezTo>
                  <a:cubicBezTo>
                    <a:pt x="479" y="115"/>
                    <a:pt x="434" y="92"/>
                    <a:pt x="388" y="46"/>
                  </a:cubicBezTo>
                  <a:cubicBezTo>
                    <a:pt x="342" y="23"/>
                    <a:pt x="297" y="1"/>
                    <a:pt x="251"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38"/>
            <p:cNvSpPr/>
            <p:nvPr/>
          </p:nvSpPr>
          <p:spPr>
            <a:xfrm>
              <a:off x="6073176" y="2161397"/>
              <a:ext cx="182714" cy="267677"/>
            </a:xfrm>
            <a:custGeom>
              <a:avLst/>
              <a:gdLst/>
              <a:ahLst/>
              <a:cxnLst/>
              <a:rect l="l" t="t" r="r" b="b"/>
              <a:pathLst>
                <a:path w="6529" h="9565" extrusionOk="0">
                  <a:moveTo>
                    <a:pt x="3493" y="4771"/>
                  </a:moveTo>
                  <a:cubicBezTo>
                    <a:pt x="3503" y="4787"/>
                    <a:pt x="3513" y="4803"/>
                    <a:pt x="3522" y="4818"/>
                  </a:cubicBezTo>
                  <a:lnTo>
                    <a:pt x="3522" y="4818"/>
                  </a:lnTo>
                  <a:cubicBezTo>
                    <a:pt x="3513" y="4803"/>
                    <a:pt x="3508" y="4787"/>
                    <a:pt x="3493" y="4771"/>
                  </a:cubicBezTo>
                  <a:close/>
                  <a:moveTo>
                    <a:pt x="3522" y="4818"/>
                  </a:moveTo>
                  <a:cubicBezTo>
                    <a:pt x="3524" y="4821"/>
                    <a:pt x="3526" y="4824"/>
                    <a:pt x="3527" y="4826"/>
                  </a:cubicBezTo>
                  <a:lnTo>
                    <a:pt x="3527" y="4826"/>
                  </a:lnTo>
                  <a:cubicBezTo>
                    <a:pt x="3526" y="4824"/>
                    <a:pt x="3524" y="4821"/>
                    <a:pt x="3522" y="4818"/>
                  </a:cubicBezTo>
                  <a:close/>
                  <a:moveTo>
                    <a:pt x="206" y="1"/>
                  </a:moveTo>
                  <a:cubicBezTo>
                    <a:pt x="137" y="1"/>
                    <a:pt x="92" y="46"/>
                    <a:pt x="46" y="92"/>
                  </a:cubicBezTo>
                  <a:cubicBezTo>
                    <a:pt x="0" y="160"/>
                    <a:pt x="0" y="206"/>
                    <a:pt x="0" y="275"/>
                  </a:cubicBezTo>
                  <a:cubicBezTo>
                    <a:pt x="23" y="343"/>
                    <a:pt x="46" y="389"/>
                    <a:pt x="115" y="434"/>
                  </a:cubicBezTo>
                  <a:cubicBezTo>
                    <a:pt x="115" y="457"/>
                    <a:pt x="115" y="457"/>
                    <a:pt x="115" y="457"/>
                  </a:cubicBezTo>
                  <a:cubicBezTo>
                    <a:pt x="1461" y="1735"/>
                    <a:pt x="2557" y="3242"/>
                    <a:pt x="3538" y="4840"/>
                  </a:cubicBezTo>
                  <a:cubicBezTo>
                    <a:pt x="3534" y="4835"/>
                    <a:pt x="3530" y="4831"/>
                    <a:pt x="3527" y="4826"/>
                  </a:cubicBezTo>
                  <a:lnTo>
                    <a:pt x="3527" y="4826"/>
                  </a:lnTo>
                  <a:cubicBezTo>
                    <a:pt x="4016" y="5607"/>
                    <a:pt x="4461" y="6387"/>
                    <a:pt x="4885" y="7168"/>
                  </a:cubicBezTo>
                  <a:cubicBezTo>
                    <a:pt x="5319" y="7944"/>
                    <a:pt x="5707" y="8743"/>
                    <a:pt x="6004" y="9564"/>
                  </a:cubicBezTo>
                  <a:lnTo>
                    <a:pt x="6118" y="9564"/>
                  </a:lnTo>
                  <a:cubicBezTo>
                    <a:pt x="6209" y="9542"/>
                    <a:pt x="6300" y="9542"/>
                    <a:pt x="6392" y="9542"/>
                  </a:cubicBezTo>
                  <a:lnTo>
                    <a:pt x="6529" y="9542"/>
                  </a:lnTo>
                  <a:cubicBezTo>
                    <a:pt x="6209" y="8629"/>
                    <a:pt x="5775" y="7761"/>
                    <a:pt x="5319" y="6917"/>
                  </a:cubicBezTo>
                  <a:cubicBezTo>
                    <a:pt x="4862" y="6095"/>
                    <a:pt x="4383" y="5273"/>
                    <a:pt x="3881" y="4474"/>
                  </a:cubicBezTo>
                  <a:cubicBezTo>
                    <a:pt x="3401" y="3676"/>
                    <a:pt x="2876" y="2899"/>
                    <a:pt x="2306" y="2146"/>
                  </a:cubicBezTo>
                  <a:cubicBezTo>
                    <a:pt x="1712" y="1393"/>
                    <a:pt x="1096" y="685"/>
                    <a:pt x="389" y="46"/>
                  </a:cubicBezTo>
                  <a:cubicBezTo>
                    <a:pt x="366" y="1"/>
                    <a:pt x="297" y="1"/>
                    <a:pt x="252"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38"/>
            <p:cNvSpPr/>
            <p:nvPr/>
          </p:nvSpPr>
          <p:spPr>
            <a:xfrm>
              <a:off x="6252672" y="2300006"/>
              <a:ext cx="397331" cy="128423"/>
            </a:xfrm>
            <a:custGeom>
              <a:avLst/>
              <a:gdLst/>
              <a:ahLst/>
              <a:cxnLst/>
              <a:rect l="l" t="t" r="r" b="b"/>
              <a:pathLst>
                <a:path w="14198" h="4589" extrusionOk="0">
                  <a:moveTo>
                    <a:pt x="2782" y="3165"/>
                  </a:moveTo>
                  <a:lnTo>
                    <a:pt x="2782" y="3165"/>
                  </a:lnTo>
                  <a:cubicBezTo>
                    <a:pt x="2777" y="3168"/>
                    <a:pt x="2773" y="3170"/>
                    <a:pt x="2769" y="3173"/>
                  </a:cubicBezTo>
                  <a:lnTo>
                    <a:pt x="2769" y="3173"/>
                  </a:lnTo>
                  <a:cubicBezTo>
                    <a:pt x="2774" y="3172"/>
                    <a:pt x="2778" y="3169"/>
                    <a:pt x="2782" y="3165"/>
                  </a:cubicBezTo>
                  <a:close/>
                  <a:moveTo>
                    <a:pt x="13559" y="1"/>
                  </a:moveTo>
                  <a:cubicBezTo>
                    <a:pt x="11847" y="1"/>
                    <a:pt x="10180" y="206"/>
                    <a:pt x="8514" y="549"/>
                  </a:cubicBezTo>
                  <a:cubicBezTo>
                    <a:pt x="6711" y="959"/>
                    <a:pt x="4953" y="1530"/>
                    <a:pt x="3287" y="2352"/>
                  </a:cubicBezTo>
                  <a:cubicBezTo>
                    <a:pt x="2694" y="2648"/>
                    <a:pt x="2100" y="2968"/>
                    <a:pt x="1530" y="3333"/>
                  </a:cubicBezTo>
                  <a:cubicBezTo>
                    <a:pt x="982" y="3698"/>
                    <a:pt x="457" y="4109"/>
                    <a:pt x="0" y="4589"/>
                  </a:cubicBezTo>
                  <a:lnTo>
                    <a:pt x="503" y="4589"/>
                  </a:lnTo>
                  <a:cubicBezTo>
                    <a:pt x="571" y="4589"/>
                    <a:pt x="640" y="4589"/>
                    <a:pt x="708" y="4566"/>
                  </a:cubicBezTo>
                  <a:cubicBezTo>
                    <a:pt x="1336" y="4005"/>
                    <a:pt x="2051" y="3577"/>
                    <a:pt x="2769" y="3173"/>
                  </a:cubicBezTo>
                  <a:lnTo>
                    <a:pt x="2769" y="3173"/>
                  </a:lnTo>
                  <a:cubicBezTo>
                    <a:pt x="2767" y="3173"/>
                    <a:pt x="2765" y="3173"/>
                    <a:pt x="2762" y="3173"/>
                  </a:cubicBezTo>
                  <a:cubicBezTo>
                    <a:pt x="2771" y="3169"/>
                    <a:pt x="2779" y="3164"/>
                    <a:pt x="2787" y="3160"/>
                  </a:cubicBezTo>
                  <a:lnTo>
                    <a:pt x="2787" y="3160"/>
                  </a:lnTo>
                  <a:cubicBezTo>
                    <a:pt x="2785" y="3162"/>
                    <a:pt x="2784" y="3164"/>
                    <a:pt x="2782" y="3165"/>
                  </a:cubicBezTo>
                  <a:lnTo>
                    <a:pt x="2782" y="3165"/>
                  </a:lnTo>
                  <a:cubicBezTo>
                    <a:pt x="2790" y="3160"/>
                    <a:pt x="2799" y="3156"/>
                    <a:pt x="2808" y="3151"/>
                  </a:cubicBezTo>
                  <a:cubicBezTo>
                    <a:pt x="2806" y="3151"/>
                    <a:pt x="2805" y="3151"/>
                    <a:pt x="2804" y="3151"/>
                  </a:cubicBezTo>
                  <a:lnTo>
                    <a:pt x="2804" y="3151"/>
                  </a:lnTo>
                  <a:cubicBezTo>
                    <a:pt x="4504" y="2227"/>
                    <a:pt x="6338" y="1572"/>
                    <a:pt x="8240" y="1119"/>
                  </a:cubicBezTo>
                  <a:cubicBezTo>
                    <a:pt x="10027" y="705"/>
                    <a:pt x="11875" y="478"/>
                    <a:pt x="13707" y="478"/>
                  </a:cubicBezTo>
                  <a:cubicBezTo>
                    <a:pt x="13794" y="478"/>
                    <a:pt x="13882" y="479"/>
                    <a:pt x="13969" y="480"/>
                  </a:cubicBezTo>
                  <a:cubicBezTo>
                    <a:pt x="14038" y="480"/>
                    <a:pt x="14106" y="434"/>
                    <a:pt x="14129" y="389"/>
                  </a:cubicBezTo>
                  <a:cubicBezTo>
                    <a:pt x="14175" y="343"/>
                    <a:pt x="14198" y="275"/>
                    <a:pt x="14198" y="229"/>
                  </a:cubicBezTo>
                  <a:cubicBezTo>
                    <a:pt x="14175" y="160"/>
                    <a:pt x="14152" y="92"/>
                    <a:pt x="14106" y="46"/>
                  </a:cubicBezTo>
                  <a:cubicBezTo>
                    <a:pt x="14038" y="1"/>
                    <a:pt x="13992" y="1"/>
                    <a:pt x="13924"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38"/>
            <p:cNvSpPr/>
            <p:nvPr/>
          </p:nvSpPr>
          <p:spPr>
            <a:xfrm>
              <a:off x="6483268" y="2331322"/>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38"/>
            <p:cNvSpPr/>
            <p:nvPr/>
          </p:nvSpPr>
          <p:spPr>
            <a:xfrm>
              <a:off x="6260983" y="2429689"/>
              <a:ext cx="644" cy="28"/>
            </a:xfrm>
            <a:custGeom>
              <a:avLst/>
              <a:gdLst/>
              <a:ahLst/>
              <a:cxnLst/>
              <a:rect l="l" t="t" r="r" b="b"/>
              <a:pathLst>
                <a:path w="23" h="1" extrusionOk="0">
                  <a:moveTo>
                    <a:pt x="23" y="0"/>
                  </a:moveTo>
                  <a:cubicBezTo>
                    <a:pt x="0" y="0"/>
                    <a:pt x="0" y="0"/>
                    <a:pt x="0" y="0"/>
                  </a:cubicBezTo>
                  <a:cubicBezTo>
                    <a:pt x="0" y="0"/>
                    <a:pt x="0" y="0"/>
                    <a:pt x="23" y="0"/>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38"/>
            <p:cNvSpPr/>
            <p:nvPr/>
          </p:nvSpPr>
          <p:spPr>
            <a:xfrm>
              <a:off x="6243717" y="2270622"/>
              <a:ext cx="349449" cy="157807"/>
            </a:xfrm>
            <a:custGeom>
              <a:avLst/>
              <a:gdLst/>
              <a:ahLst/>
              <a:cxnLst/>
              <a:rect l="l" t="t" r="r" b="b"/>
              <a:pathLst>
                <a:path w="12487" h="5639" extrusionOk="0">
                  <a:moveTo>
                    <a:pt x="11733" y="1"/>
                  </a:moveTo>
                  <a:cubicBezTo>
                    <a:pt x="10432" y="1"/>
                    <a:pt x="9131" y="183"/>
                    <a:pt x="7876" y="480"/>
                  </a:cubicBezTo>
                  <a:cubicBezTo>
                    <a:pt x="6323" y="845"/>
                    <a:pt x="4840" y="1393"/>
                    <a:pt x="3447" y="2169"/>
                  </a:cubicBezTo>
                  <a:cubicBezTo>
                    <a:pt x="2808" y="2534"/>
                    <a:pt x="2192" y="2968"/>
                    <a:pt x="1621" y="3447"/>
                  </a:cubicBezTo>
                  <a:cubicBezTo>
                    <a:pt x="1370" y="3676"/>
                    <a:pt x="1096" y="3950"/>
                    <a:pt x="868" y="4201"/>
                  </a:cubicBezTo>
                  <a:cubicBezTo>
                    <a:pt x="549" y="4566"/>
                    <a:pt x="252" y="4954"/>
                    <a:pt x="46" y="5388"/>
                  </a:cubicBezTo>
                  <a:cubicBezTo>
                    <a:pt x="1" y="5479"/>
                    <a:pt x="24" y="5570"/>
                    <a:pt x="92" y="5639"/>
                  </a:cubicBezTo>
                  <a:lnTo>
                    <a:pt x="480" y="5639"/>
                  </a:lnTo>
                  <a:cubicBezTo>
                    <a:pt x="480" y="5616"/>
                    <a:pt x="480" y="5616"/>
                    <a:pt x="503" y="5593"/>
                  </a:cubicBezTo>
                  <a:cubicBezTo>
                    <a:pt x="545" y="5488"/>
                    <a:pt x="587" y="5402"/>
                    <a:pt x="647" y="5318"/>
                  </a:cubicBezTo>
                  <a:lnTo>
                    <a:pt x="647" y="5318"/>
                  </a:lnTo>
                  <a:cubicBezTo>
                    <a:pt x="640" y="5332"/>
                    <a:pt x="640" y="5342"/>
                    <a:pt x="640" y="5342"/>
                  </a:cubicBezTo>
                  <a:cubicBezTo>
                    <a:pt x="914" y="4885"/>
                    <a:pt x="1256" y="4475"/>
                    <a:pt x="1644" y="4109"/>
                  </a:cubicBezTo>
                  <a:cubicBezTo>
                    <a:pt x="1644" y="4109"/>
                    <a:pt x="1644" y="4086"/>
                    <a:pt x="1667" y="4086"/>
                  </a:cubicBezTo>
                  <a:cubicBezTo>
                    <a:pt x="2352" y="3425"/>
                    <a:pt x="3128" y="2900"/>
                    <a:pt x="3950" y="2466"/>
                  </a:cubicBezTo>
                  <a:cubicBezTo>
                    <a:pt x="3927" y="2466"/>
                    <a:pt x="3904" y="2489"/>
                    <a:pt x="3881" y="2489"/>
                  </a:cubicBezTo>
                  <a:cubicBezTo>
                    <a:pt x="5182" y="1781"/>
                    <a:pt x="6597" y="1279"/>
                    <a:pt x="8058" y="937"/>
                  </a:cubicBezTo>
                  <a:lnTo>
                    <a:pt x="8035" y="937"/>
                  </a:lnTo>
                  <a:cubicBezTo>
                    <a:pt x="9223" y="670"/>
                    <a:pt x="10430" y="496"/>
                    <a:pt x="11621" y="496"/>
                  </a:cubicBezTo>
                  <a:cubicBezTo>
                    <a:pt x="11758" y="496"/>
                    <a:pt x="11894" y="498"/>
                    <a:pt x="12030" y="503"/>
                  </a:cubicBezTo>
                  <a:lnTo>
                    <a:pt x="12190" y="503"/>
                  </a:lnTo>
                  <a:cubicBezTo>
                    <a:pt x="12258" y="503"/>
                    <a:pt x="12327" y="503"/>
                    <a:pt x="12372" y="457"/>
                  </a:cubicBezTo>
                  <a:cubicBezTo>
                    <a:pt x="12418" y="412"/>
                    <a:pt x="12463" y="366"/>
                    <a:pt x="12463" y="297"/>
                  </a:cubicBezTo>
                  <a:cubicBezTo>
                    <a:pt x="12486" y="229"/>
                    <a:pt x="12463" y="161"/>
                    <a:pt x="12418" y="115"/>
                  </a:cubicBezTo>
                  <a:cubicBezTo>
                    <a:pt x="12395" y="69"/>
                    <a:pt x="12327" y="24"/>
                    <a:pt x="12258" y="24"/>
                  </a:cubicBezTo>
                  <a:cubicBezTo>
                    <a:pt x="12075" y="1"/>
                    <a:pt x="11916" y="1"/>
                    <a:pt x="11733"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38"/>
            <p:cNvSpPr/>
            <p:nvPr/>
          </p:nvSpPr>
          <p:spPr>
            <a:xfrm>
              <a:off x="6290368" y="2384969"/>
              <a:ext cx="28" cy="28"/>
            </a:xfrm>
            <a:custGeom>
              <a:avLst/>
              <a:gdLst/>
              <a:ahLst/>
              <a:cxnLst/>
              <a:rect l="l" t="t" r="r" b="b"/>
              <a:pathLst>
                <a:path w="1" h="1" extrusionOk="0">
                  <a:moveTo>
                    <a:pt x="0" y="0"/>
                  </a:moveTo>
                  <a:lnTo>
                    <a:pt x="0" y="0"/>
                  </a:lnTo>
                  <a:lnTo>
                    <a:pt x="0" y="0"/>
                  </a:lnTo>
                  <a:cubicBezTo>
                    <a:pt x="0" y="0"/>
                    <a:pt x="0" y="0"/>
                    <a:pt x="0" y="0"/>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38"/>
            <p:cNvSpPr/>
            <p:nvPr/>
          </p:nvSpPr>
          <p:spPr>
            <a:xfrm>
              <a:off x="6636570" y="2301294"/>
              <a:ext cx="16623" cy="41558"/>
            </a:xfrm>
            <a:custGeom>
              <a:avLst/>
              <a:gdLst/>
              <a:ahLst/>
              <a:cxnLst/>
              <a:rect l="l" t="t" r="r" b="b"/>
              <a:pathLst>
                <a:path w="594" h="1485" extrusionOk="0">
                  <a:moveTo>
                    <a:pt x="251" y="0"/>
                  </a:moveTo>
                  <a:cubicBezTo>
                    <a:pt x="183" y="23"/>
                    <a:pt x="115" y="46"/>
                    <a:pt x="69" y="92"/>
                  </a:cubicBezTo>
                  <a:cubicBezTo>
                    <a:pt x="46" y="137"/>
                    <a:pt x="0" y="206"/>
                    <a:pt x="23" y="274"/>
                  </a:cubicBezTo>
                  <a:cubicBezTo>
                    <a:pt x="69" y="548"/>
                    <a:pt x="92" y="845"/>
                    <a:pt x="92" y="1142"/>
                  </a:cubicBezTo>
                  <a:cubicBezTo>
                    <a:pt x="92" y="1256"/>
                    <a:pt x="69" y="1370"/>
                    <a:pt x="69" y="1484"/>
                  </a:cubicBezTo>
                  <a:cubicBezTo>
                    <a:pt x="92" y="1484"/>
                    <a:pt x="92" y="1484"/>
                    <a:pt x="115" y="1461"/>
                  </a:cubicBezTo>
                  <a:cubicBezTo>
                    <a:pt x="251" y="1393"/>
                    <a:pt x="388" y="1347"/>
                    <a:pt x="548" y="1279"/>
                  </a:cubicBezTo>
                  <a:lnTo>
                    <a:pt x="571" y="1279"/>
                  </a:lnTo>
                  <a:cubicBezTo>
                    <a:pt x="594" y="936"/>
                    <a:pt x="594" y="571"/>
                    <a:pt x="503" y="229"/>
                  </a:cubicBezTo>
                  <a:cubicBezTo>
                    <a:pt x="503" y="160"/>
                    <a:pt x="480" y="114"/>
                    <a:pt x="434" y="69"/>
                  </a:cubicBezTo>
                  <a:cubicBezTo>
                    <a:pt x="388" y="23"/>
                    <a:pt x="320" y="0"/>
                    <a:pt x="274" y="0"/>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38"/>
            <p:cNvSpPr/>
            <p:nvPr/>
          </p:nvSpPr>
          <p:spPr>
            <a:xfrm>
              <a:off x="6639117" y="2333225"/>
              <a:ext cx="28" cy="28"/>
            </a:xfrm>
            <a:custGeom>
              <a:avLst/>
              <a:gdLst/>
              <a:ahLst/>
              <a:cxnLst/>
              <a:rect l="l" t="t" r="r" b="b"/>
              <a:pathLst>
                <a:path w="1" h="1" extrusionOk="0">
                  <a:moveTo>
                    <a:pt x="1" y="1"/>
                  </a:moveTo>
                  <a:lnTo>
                    <a:pt x="1" y="1"/>
                  </a:ln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38"/>
            <p:cNvSpPr/>
            <p:nvPr/>
          </p:nvSpPr>
          <p:spPr>
            <a:xfrm>
              <a:off x="6579705" y="2272553"/>
              <a:ext cx="16651" cy="38423"/>
            </a:xfrm>
            <a:custGeom>
              <a:avLst/>
              <a:gdLst/>
              <a:ahLst/>
              <a:cxnLst/>
              <a:rect l="l" t="t" r="r" b="b"/>
              <a:pathLst>
                <a:path w="595" h="1373" extrusionOk="0">
                  <a:moveTo>
                    <a:pt x="252" y="0"/>
                  </a:moveTo>
                  <a:cubicBezTo>
                    <a:pt x="229" y="0"/>
                    <a:pt x="206" y="23"/>
                    <a:pt x="184" y="23"/>
                  </a:cubicBezTo>
                  <a:cubicBezTo>
                    <a:pt x="115" y="46"/>
                    <a:pt x="69" y="92"/>
                    <a:pt x="24" y="160"/>
                  </a:cubicBezTo>
                  <a:cubicBezTo>
                    <a:pt x="1" y="206"/>
                    <a:pt x="1" y="274"/>
                    <a:pt x="24" y="343"/>
                  </a:cubicBezTo>
                  <a:cubicBezTo>
                    <a:pt x="24" y="343"/>
                    <a:pt x="24" y="365"/>
                    <a:pt x="24" y="365"/>
                  </a:cubicBezTo>
                  <a:cubicBezTo>
                    <a:pt x="92" y="617"/>
                    <a:pt x="92" y="890"/>
                    <a:pt x="115" y="1164"/>
                  </a:cubicBezTo>
                  <a:cubicBezTo>
                    <a:pt x="115" y="1269"/>
                    <a:pt x="229" y="1373"/>
                    <a:pt x="336" y="1373"/>
                  </a:cubicBezTo>
                  <a:cubicBezTo>
                    <a:pt x="346" y="1373"/>
                    <a:pt x="356" y="1372"/>
                    <a:pt x="366" y="1370"/>
                  </a:cubicBezTo>
                  <a:cubicBezTo>
                    <a:pt x="503" y="1370"/>
                    <a:pt x="594" y="1256"/>
                    <a:pt x="594" y="1119"/>
                  </a:cubicBezTo>
                  <a:cubicBezTo>
                    <a:pt x="594" y="959"/>
                    <a:pt x="594" y="822"/>
                    <a:pt x="572" y="662"/>
                  </a:cubicBezTo>
                  <a:cubicBezTo>
                    <a:pt x="572" y="502"/>
                    <a:pt x="526" y="343"/>
                    <a:pt x="480" y="183"/>
                  </a:cubicBezTo>
                  <a:cubicBezTo>
                    <a:pt x="480" y="114"/>
                    <a:pt x="412" y="69"/>
                    <a:pt x="366" y="23"/>
                  </a:cubicBezTo>
                  <a:cubicBezTo>
                    <a:pt x="321" y="23"/>
                    <a:pt x="298" y="0"/>
                    <a:pt x="252" y="0"/>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38"/>
            <p:cNvSpPr/>
            <p:nvPr/>
          </p:nvSpPr>
          <p:spPr>
            <a:xfrm>
              <a:off x="6016339" y="2171611"/>
              <a:ext cx="19813" cy="59440"/>
            </a:xfrm>
            <a:custGeom>
              <a:avLst/>
              <a:gdLst/>
              <a:ahLst/>
              <a:cxnLst/>
              <a:rect l="l" t="t" r="r" b="b"/>
              <a:pathLst>
                <a:path w="708" h="2124" extrusionOk="0">
                  <a:moveTo>
                    <a:pt x="434" y="1"/>
                  </a:moveTo>
                  <a:cubicBezTo>
                    <a:pt x="388" y="1"/>
                    <a:pt x="342" y="1"/>
                    <a:pt x="297" y="46"/>
                  </a:cubicBezTo>
                  <a:cubicBezTo>
                    <a:pt x="251" y="69"/>
                    <a:pt x="205" y="138"/>
                    <a:pt x="205" y="206"/>
                  </a:cubicBezTo>
                  <a:cubicBezTo>
                    <a:pt x="46" y="731"/>
                    <a:pt x="23" y="1279"/>
                    <a:pt x="0" y="1804"/>
                  </a:cubicBezTo>
                  <a:cubicBezTo>
                    <a:pt x="0" y="1827"/>
                    <a:pt x="0" y="1827"/>
                    <a:pt x="0" y="1827"/>
                  </a:cubicBezTo>
                  <a:cubicBezTo>
                    <a:pt x="46" y="1850"/>
                    <a:pt x="91" y="1873"/>
                    <a:pt x="137" y="1918"/>
                  </a:cubicBezTo>
                  <a:cubicBezTo>
                    <a:pt x="183" y="1941"/>
                    <a:pt x="183" y="1987"/>
                    <a:pt x="137" y="2032"/>
                  </a:cubicBezTo>
                  <a:cubicBezTo>
                    <a:pt x="160" y="2078"/>
                    <a:pt x="183" y="2101"/>
                    <a:pt x="228" y="2124"/>
                  </a:cubicBezTo>
                  <a:lnTo>
                    <a:pt x="251" y="2124"/>
                  </a:lnTo>
                  <a:cubicBezTo>
                    <a:pt x="320" y="2124"/>
                    <a:pt x="388" y="2101"/>
                    <a:pt x="434" y="2055"/>
                  </a:cubicBezTo>
                  <a:cubicBezTo>
                    <a:pt x="479" y="1987"/>
                    <a:pt x="479" y="1941"/>
                    <a:pt x="479" y="1873"/>
                  </a:cubicBezTo>
                  <a:cubicBezTo>
                    <a:pt x="479" y="1850"/>
                    <a:pt x="479" y="1827"/>
                    <a:pt x="479" y="1804"/>
                  </a:cubicBezTo>
                  <a:lnTo>
                    <a:pt x="479" y="1781"/>
                  </a:lnTo>
                  <a:cubicBezTo>
                    <a:pt x="479" y="1781"/>
                    <a:pt x="479" y="1758"/>
                    <a:pt x="479" y="1758"/>
                  </a:cubicBezTo>
                  <a:cubicBezTo>
                    <a:pt x="502" y="1256"/>
                    <a:pt x="548" y="777"/>
                    <a:pt x="685" y="275"/>
                  </a:cubicBezTo>
                  <a:cubicBezTo>
                    <a:pt x="708" y="161"/>
                    <a:pt x="616" y="24"/>
                    <a:pt x="479"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38"/>
            <p:cNvSpPr/>
            <p:nvPr/>
          </p:nvSpPr>
          <p:spPr>
            <a:xfrm>
              <a:off x="6029743" y="2221452"/>
              <a:ext cx="28" cy="672"/>
            </a:xfrm>
            <a:custGeom>
              <a:avLst/>
              <a:gdLst/>
              <a:ahLst/>
              <a:cxnLst/>
              <a:rect l="l" t="t" r="r" b="b"/>
              <a:pathLst>
                <a:path w="1" h="24" extrusionOk="0">
                  <a:moveTo>
                    <a:pt x="0" y="23"/>
                  </a:moveTo>
                  <a:lnTo>
                    <a:pt x="0" y="0"/>
                  </a:ln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38"/>
            <p:cNvSpPr/>
            <p:nvPr/>
          </p:nvSpPr>
          <p:spPr>
            <a:xfrm>
              <a:off x="6064221" y="2163943"/>
              <a:ext cx="21129" cy="48694"/>
            </a:xfrm>
            <a:custGeom>
              <a:avLst/>
              <a:gdLst/>
              <a:ahLst/>
              <a:cxnLst/>
              <a:rect l="l" t="t" r="r" b="b"/>
              <a:pathLst>
                <a:path w="755" h="1740" extrusionOk="0">
                  <a:moveTo>
                    <a:pt x="412" y="1"/>
                  </a:moveTo>
                  <a:cubicBezTo>
                    <a:pt x="366" y="24"/>
                    <a:pt x="298" y="69"/>
                    <a:pt x="275" y="138"/>
                  </a:cubicBezTo>
                  <a:cubicBezTo>
                    <a:pt x="206" y="343"/>
                    <a:pt x="161" y="572"/>
                    <a:pt x="115" y="800"/>
                  </a:cubicBezTo>
                  <a:cubicBezTo>
                    <a:pt x="69" y="1005"/>
                    <a:pt x="47" y="1233"/>
                    <a:pt x="24" y="1439"/>
                  </a:cubicBezTo>
                  <a:cubicBezTo>
                    <a:pt x="1" y="1576"/>
                    <a:pt x="92" y="1713"/>
                    <a:pt x="206" y="1736"/>
                  </a:cubicBezTo>
                  <a:cubicBezTo>
                    <a:pt x="220" y="1738"/>
                    <a:pt x="235" y="1739"/>
                    <a:pt x="249" y="1739"/>
                  </a:cubicBezTo>
                  <a:cubicBezTo>
                    <a:pt x="370" y="1739"/>
                    <a:pt x="483" y="1653"/>
                    <a:pt x="503" y="1530"/>
                  </a:cubicBezTo>
                  <a:cubicBezTo>
                    <a:pt x="572" y="1142"/>
                    <a:pt x="594" y="731"/>
                    <a:pt x="709" y="343"/>
                  </a:cubicBezTo>
                  <a:cubicBezTo>
                    <a:pt x="731" y="275"/>
                    <a:pt x="754" y="229"/>
                    <a:pt x="731" y="161"/>
                  </a:cubicBezTo>
                  <a:cubicBezTo>
                    <a:pt x="709" y="92"/>
                    <a:pt x="663" y="47"/>
                    <a:pt x="594" y="24"/>
                  </a:cubicBezTo>
                  <a:cubicBezTo>
                    <a:pt x="572" y="1"/>
                    <a:pt x="526" y="1"/>
                    <a:pt x="503" y="1"/>
                  </a:cubicBezTo>
                  <a:close/>
                </a:path>
              </a:pathLst>
            </a:custGeom>
            <a:solidFill>
              <a:srgbClr val="F6E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38"/>
            <p:cNvSpPr/>
            <p:nvPr/>
          </p:nvSpPr>
          <p:spPr>
            <a:xfrm>
              <a:off x="6649331" y="2323010"/>
              <a:ext cx="24319" cy="217835"/>
            </a:xfrm>
            <a:custGeom>
              <a:avLst/>
              <a:gdLst/>
              <a:ahLst/>
              <a:cxnLst/>
              <a:rect l="l" t="t" r="r" b="b"/>
              <a:pathLst>
                <a:path w="869" h="7784" extrusionOk="0">
                  <a:moveTo>
                    <a:pt x="617" y="0"/>
                  </a:moveTo>
                  <a:cubicBezTo>
                    <a:pt x="480" y="0"/>
                    <a:pt x="366" y="115"/>
                    <a:pt x="366" y="252"/>
                  </a:cubicBezTo>
                  <a:cubicBezTo>
                    <a:pt x="252" y="2671"/>
                    <a:pt x="115" y="5068"/>
                    <a:pt x="1" y="7464"/>
                  </a:cubicBezTo>
                  <a:cubicBezTo>
                    <a:pt x="115" y="7533"/>
                    <a:pt x="206" y="7578"/>
                    <a:pt x="298" y="7647"/>
                  </a:cubicBezTo>
                  <a:cubicBezTo>
                    <a:pt x="343" y="7693"/>
                    <a:pt x="389" y="7715"/>
                    <a:pt x="435" y="7738"/>
                  </a:cubicBezTo>
                  <a:cubicBezTo>
                    <a:pt x="435" y="7761"/>
                    <a:pt x="457" y="7761"/>
                    <a:pt x="480" y="7784"/>
                  </a:cubicBezTo>
                  <a:cubicBezTo>
                    <a:pt x="594" y="5273"/>
                    <a:pt x="731" y="2762"/>
                    <a:pt x="845" y="252"/>
                  </a:cubicBezTo>
                  <a:cubicBezTo>
                    <a:pt x="868" y="115"/>
                    <a:pt x="731"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38"/>
            <p:cNvSpPr/>
            <p:nvPr/>
          </p:nvSpPr>
          <p:spPr>
            <a:xfrm>
              <a:off x="6638473" y="2678168"/>
              <a:ext cx="17295" cy="72845"/>
            </a:xfrm>
            <a:custGeom>
              <a:avLst/>
              <a:gdLst/>
              <a:ahLst/>
              <a:cxnLst/>
              <a:rect l="l" t="t" r="r" b="b"/>
              <a:pathLst>
                <a:path w="618" h="2603" extrusionOk="0">
                  <a:moveTo>
                    <a:pt x="617" y="0"/>
                  </a:moveTo>
                  <a:lnTo>
                    <a:pt x="617" y="0"/>
                  </a:lnTo>
                  <a:cubicBezTo>
                    <a:pt x="457" y="23"/>
                    <a:pt x="298" y="46"/>
                    <a:pt x="115" y="69"/>
                  </a:cubicBezTo>
                  <a:cubicBezTo>
                    <a:pt x="92" y="822"/>
                    <a:pt x="47" y="1575"/>
                    <a:pt x="1" y="2328"/>
                  </a:cubicBezTo>
                  <a:cubicBezTo>
                    <a:pt x="1" y="2351"/>
                    <a:pt x="1" y="2351"/>
                    <a:pt x="1" y="2374"/>
                  </a:cubicBezTo>
                  <a:cubicBezTo>
                    <a:pt x="1" y="2511"/>
                    <a:pt x="115" y="2602"/>
                    <a:pt x="252" y="2602"/>
                  </a:cubicBezTo>
                  <a:cubicBezTo>
                    <a:pt x="389" y="2602"/>
                    <a:pt x="503" y="2511"/>
                    <a:pt x="503" y="2374"/>
                  </a:cubicBezTo>
                  <a:cubicBezTo>
                    <a:pt x="549" y="1575"/>
                    <a:pt x="572" y="799"/>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38"/>
            <p:cNvSpPr/>
            <p:nvPr/>
          </p:nvSpPr>
          <p:spPr>
            <a:xfrm>
              <a:off x="6264817" y="2414353"/>
              <a:ext cx="31959" cy="373712"/>
            </a:xfrm>
            <a:custGeom>
              <a:avLst/>
              <a:gdLst/>
              <a:ahLst/>
              <a:cxnLst/>
              <a:rect l="l" t="t" r="r" b="b"/>
              <a:pathLst>
                <a:path w="1142" h="13354" extrusionOk="0">
                  <a:moveTo>
                    <a:pt x="890" y="0"/>
                  </a:moveTo>
                  <a:cubicBezTo>
                    <a:pt x="753" y="0"/>
                    <a:pt x="639" y="115"/>
                    <a:pt x="639" y="252"/>
                  </a:cubicBezTo>
                  <a:cubicBezTo>
                    <a:pt x="457" y="3812"/>
                    <a:pt x="274" y="7396"/>
                    <a:pt x="114" y="10957"/>
                  </a:cubicBezTo>
                  <a:cubicBezTo>
                    <a:pt x="69" y="11664"/>
                    <a:pt x="23" y="12395"/>
                    <a:pt x="0" y="13125"/>
                  </a:cubicBezTo>
                  <a:cubicBezTo>
                    <a:pt x="0" y="13239"/>
                    <a:pt x="114" y="13353"/>
                    <a:pt x="251" y="13353"/>
                  </a:cubicBezTo>
                  <a:cubicBezTo>
                    <a:pt x="388" y="13353"/>
                    <a:pt x="479" y="13239"/>
                    <a:pt x="479" y="13125"/>
                  </a:cubicBezTo>
                  <a:cubicBezTo>
                    <a:pt x="639" y="10044"/>
                    <a:pt x="799" y="6962"/>
                    <a:pt x="959" y="3881"/>
                  </a:cubicBezTo>
                  <a:cubicBezTo>
                    <a:pt x="1004" y="2671"/>
                    <a:pt x="1073" y="1461"/>
                    <a:pt x="1141" y="252"/>
                  </a:cubicBezTo>
                  <a:cubicBezTo>
                    <a:pt x="1141" y="115"/>
                    <a:pt x="1027" y="0"/>
                    <a:pt x="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38"/>
            <p:cNvSpPr/>
            <p:nvPr/>
          </p:nvSpPr>
          <p:spPr>
            <a:xfrm>
              <a:off x="5973522" y="2186947"/>
              <a:ext cx="20485" cy="139281"/>
            </a:xfrm>
            <a:custGeom>
              <a:avLst/>
              <a:gdLst/>
              <a:ahLst/>
              <a:cxnLst/>
              <a:rect l="l" t="t" r="r" b="b"/>
              <a:pathLst>
                <a:path w="732" h="4977" extrusionOk="0">
                  <a:moveTo>
                    <a:pt x="480" y="1"/>
                  </a:moveTo>
                  <a:cubicBezTo>
                    <a:pt x="343" y="1"/>
                    <a:pt x="252" y="115"/>
                    <a:pt x="229" y="252"/>
                  </a:cubicBezTo>
                  <a:cubicBezTo>
                    <a:pt x="161" y="1827"/>
                    <a:pt x="69" y="3402"/>
                    <a:pt x="1" y="4977"/>
                  </a:cubicBezTo>
                  <a:cubicBezTo>
                    <a:pt x="92" y="4931"/>
                    <a:pt x="206" y="4908"/>
                    <a:pt x="320" y="4908"/>
                  </a:cubicBezTo>
                  <a:lnTo>
                    <a:pt x="503" y="4908"/>
                  </a:lnTo>
                  <a:cubicBezTo>
                    <a:pt x="571" y="3356"/>
                    <a:pt x="663" y="1804"/>
                    <a:pt x="731" y="252"/>
                  </a:cubicBezTo>
                  <a:cubicBezTo>
                    <a:pt x="731" y="115"/>
                    <a:pt x="617" y="1"/>
                    <a:pt x="4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38"/>
            <p:cNvSpPr/>
            <p:nvPr/>
          </p:nvSpPr>
          <p:spPr>
            <a:xfrm>
              <a:off x="5960760" y="2474409"/>
              <a:ext cx="18554" cy="102845"/>
            </a:xfrm>
            <a:custGeom>
              <a:avLst/>
              <a:gdLst/>
              <a:ahLst/>
              <a:cxnLst/>
              <a:rect l="l" t="t" r="r" b="b"/>
              <a:pathLst>
                <a:path w="663" h="3675" extrusionOk="0">
                  <a:moveTo>
                    <a:pt x="183" y="0"/>
                  </a:moveTo>
                  <a:cubicBezTo>
                    <a:pt x="183" y="137"/>
                    <a:pt x="183" y="274"/>
                    <a:pt x="160" y="434"/>
                  </a:cubicBezTo>
                  <a:cubicBezTo>
                    <a:pt x="114" y="1415"/>
                    <a:pt x="69" y="2419"/>
                    <a:pt x="23" y="3424"/>
                  </a:cubicBezTo>
                  <a:cubicBezTo>
                    <a:pt x="0" y="3561"/>
                    <a:pt x="137" y="3675"/>
                    <a:pt x="251" y="3675"/>
                  </a:cubicBezTo>
                  <a:cubicBezTo>
                    <a:pt x="411" y="3675"/>
                    <a:pt x="502" y="3561"/>
                    <a:pt x="502" y="3424"/>
                  </a:cubicBezTo>
                  <a:cubicBezTo>
                    <a:pt x="571" y="2351"/>
                    <a:pt x="617" y="1278"/>
                    <a:pt x="662" y="205"/>
                  </a:cubicBezTo>
                  <a:cubicBezTo>
                    <a:pt x="639" y="205"/>
                    <a:pt x="617" y="183"/>
                    <a:pt x="617" y="137"/>
                  </a:cubicBezTo>
                  <a:cubicBezTo>
                    <a:pt x="617" y="114"/>
                    <a:pt x="617" y="91"/>
                    <a:pt x="617" y="91"/>
                  </a:cubicBezTo>
                  <a:lnTo>
                    <a:pt x="480" y="91"/>
                  </a:lnTo>
                  <a:cubicBezTo>
                    <a:pt x="388" y="68"/>
                    <a:pt x="274" y="46"/>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38"/>
            <p:cNvSpPr/>
            <p:nvPr/>
          </p:nvSpPr>
          <p:spPr>
            <a:xfrm>
              <a:off x="6266077" y="2738196"/>
              <a:ext cx="387760" cy="59440"/>
            </a:xfrm>
            <a:custGeom>
              <a:avLst/>
              <a:gdLst/>
              <a:ahLst/>
              <a:cxnLst/>
              <a:rect l="l" t="t" r="r" b="b"/>
              <a:pathLst>
                <a:path w="13856" h="2124" extrusionOk="0">
                  <a:moveTo>
                    <a:pt x="13559" y="1"/>
                  </a:moveTo>
                  <a:cubicBezTo>
                    <a:pt x="13536" y="1"/>
                    <a:pt x="13490" y="1"/>
                    <a:pt x="13468" y="24"/>
                  </a:cubicBezTo>
                  <a:cubicBezTo>
                    <a:pt x="13171" y="183"/>
                    <a:pt x="12874" y="320"/>
                    <a:pt x="12555" y="412"/>
                  </a:cubicBezTo>
                  <a:cubicBezTo>
                    <a:pt x="12098" y="571"/>
                    <a:pt x="11664" y="686"/>
                    <a:pt x="11208" y="777"/>
                  </a:cubicBezTo>
                  <a:cubicBezTo>
                    <a:pt x="10683" y="891"/>
                    <a:pt x="10158" y="1005"/>
                    <a:pt x="9633" y="1096"/>
                  </a:cubicBezTo>
                  <a:cubicBezTo>
                    <a:pt x="8537" y="1279"/>
                    <a:pt x="7442" y="1416"/>
                    <a:pt x="6346" y="1484"/>
                  </a:cubicBezTo>
                  <a:lnTo>
                    <a:pt x="6392" y="1484"/>
                  </a:lnTo>
                  <a:cubicBezTo>
                    <a:pt x="5912" y="1507"/>
                    <a:pt x="5433" y="1530"/>
                    <a:pt x="4977" y="1553"/>
                  </a:cubicBezTo>
                  <a:cubicBezTo>
                    <a:pt x="4474" y="1576"/>
                    <a:pt x="3995" y="1599"/>
                    <a:pt x="3493" y="1621"/>
                  </a:cubicBezTo>
                  <a:cubicBezTo>
                    <a:pt x="3306" y="1626"/>
                    <a:pt x="3118" y="1629"/>
                    <a:pt x="2929" y="1629"/>
                  </a:cubicBezTo>
                  <a:cubicBezTo>
                    <a:pt x="2175" y="1629"/>
                    <a:pt x="1411" y="1585"/>
                    <a:pt x="663" y="1439"/>
                  </a:cubicBezTo>
                  <a:cubicBezTo>
                    <a:pt x="549" y="1416"/>
                    <a:pt x="457" y="1393"/>
                    <a:pt x="366" y="1370"/>
                  </a:cubicBezTo>
                  <a:cubicBezTo>
                    <a:pt x="338" y="1361"/>
                    <a:pt x="309" y="1355"/>
                    <a:pt x="281" y="1355"/>
                  </a:cubicBezTo>
                  <a:cubicBezTo>
                    <a:pt x="241" y="1355"/>
                    <a:pt x="201" y="1366"/>
                    <a:pt x="161" y="1393"/>
                  </a:cubicBezTo>
                  <a:cubicBezTo>
                    <a:pt x="115" y="1416"/>
                    <a:pt x="69" y="1462"/>
                    <a:pt x="46" y="1530"/>
                  </a:cubicBezTo>
                  <a:cubicBezTo>
                    <a:pt x="1" y="1644"/>
                    <a:pt x="69" y="1804"/>
                    <a:pt x="183" y="1827"/>
                  </a:cubicBezTo>
                  <a:cubicBezTo>
                    <a:pt x="1142" y="2055"/>
                    <a:pt x="2123" y="2124"/>
                    <a:pt x="3105" y="2124"/>
                  </a:cubicBezTo>
                  <a:cubicBezTo>
                    <a:pt x="3607" y="2101"/>
                    <a:pt x="4086" y="2078"/>
                    <a:pt x="4589" y="2055"/>
                  </a:cubicBezTo>
                  <a:cubicBezTo>
                    <a:pt x="5091" y="2032"/>
                    <a:pt x="5570" y="2009"/>
                    <a:pt x="6072" y="1987"/>
                  </a:cubicBezTo>
                  <a:cubicBezTo>
                    <a:pt x="7122" y="1918"/>
                    <a:pt x="8172" y="1827"/>
                    <a:pt x="9222" y="1667"/>
                  </a:cubicBezTo>
                  <a:cubicBezTo>
                    <a:pt x="9747" y="1576"/>
                    <a:pt x="10272" y="1484"/>
                    <a:pt x="10774" y="1370"/>
                  </a:cubicBezTo>
                  <a:cubicBezTo>
                    <a:pt x="11254" y="1279"/>
                    <a:pt x="11733" y="1165"/>
                    <a:pt x="12212" y="1051"/>
                  </a:cubicBezTo>
                  <a:cubicBezTo>
                    <a:pt x="12714" y="891"/>
                    <a:pt x="13217" y="708"/>
                    <a:pt x="13673" y="457"/>
                  </a:cubicBezTo>
                  <a:cubicBezTo>
                    <a:pt x="13787" y="412"/>
                    <a:pt x="13856" y="252"/>
                    <a:pt x="13787" y="138"/>
                  </a:cubicBezTo>
                  <a:cubicBezTo>
                    <a:pt x="13742" y="46"/>
                    <a:pt x="13650" y="1"/>
                    <a:pt x="13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38"/>
            <p:cNvSpPr/>
            <p:nvPr/>
          </p:nvSpPr>
          <p:spPr>
            <a:xfrm>
              <a:off x="6284603" y="2324297"/>
              <a:ext cx="387117" cy="101837"/>
            </a:xfrm>
            <a:custGeom>
              <a:avLst/>
              <a:gdLst/>
              <a:ahLst/>
              <a:cxnLst/>
              <a:rect l="l" t="t" r="r" b="b"/>
              <a:pathLst>
                <a:path w="13833" h="3639" extrusionOk="0">
                  <a:moveTo>
                    <a:pt x="13582" y="0"/>
                  </a:moveTo>
                  <a:cubicBezTo>
                    <a:pt x="13559" y="0"/>
                    <a:pt x="13513" y="0"/>
                    <a:pt x="13468" y="23"/>
                  </a:cubicBezTo>
                  <a:cubicBezTo>
                    <a:pt x="13409" y="43"/>
                    <a:pt x="13350" y="62"/>
                    <a:pt x="13291" y="82"/>
                  </a:cubicBezTo>
                  <a:lnTo>
                    <a:pt x="13291" y="82"/>
                  </a:lnTo>
                  <a:cubicBezTo>
                    <a:pt x="13296" y="79"/>
                    <a:pt x="13302" y="74"/>
                    <a:pt x="13308" y="69"/>
                  </a:cubicBezTo>
                  <a:lnTo>
                    <a:pt x="13308" y="69"/>
                  </a:lnTo>
                  <a:cubicBezTo>
                    <a:pt x="12349" y="411"/>
                    <a:pt x="11368" y="594"/>
                    <a:pt x="10386" y="776"/>
                  </a:cubicBezTo>
                  <a:cubicBezTo>
                    <a:pt x="9359" y="982"/>
                    <a:pt x="8332" y="1164"/>
                    <a:pt x="7328" y="1370"/>
                  </a:cubicBezTo>
                  <a:cubicBezTo>
                    <a:pt x="5273" y="1780"/>
                    <a:pt x="3219" y="2237"/>
                    <a:pt x="1210" y="2830"/>
                  </a:cubicBezTo>
                  <a:cubicBezTo>
                    <a:pt x="891" y="2945"/>
                    <a:pt x="548" y="3036"/>
                    <a:pt x="206" y="3150"/>
                  </a:cubicBezTo>
                  <a:cubicBezTo>
                    <a:pt x="138" y="3173"/>
                    <a:pt x="92" y="3196"/>
                    <a:pt x="46" y="3264"/>
                  </a:cubicBezTo>
                  <a:cubicBezTo>
                    <a:pt x="23" y="3310"/>
                    <a:pt x="1" y="3378"/>
                    <a:pt x="23" y="3447"/>
                  </a:cubicBezTo>
                  <a:cubicBezTo>
                    <a:pt x="23" y="3515"/>
                    <a:pt x="69" y="3561"/>
                    <a:pt x="115" y="3606"/>
                  </a:cubicBezTo>
                  <a:cubicBezTo>
                    <a:pt x="163" y="3623"/>
                    <a:pt x="212" y="3639"/>
                    <a:pt x="260" y="3639"/>
                  </a:cubicBezTo>
                  <a:cubicBezTo>
                    <a:pt x="280" y="3639"/>
                    <a:pt x="300" y="3636"/>
                    <a:pt x="320" y="3629"/>
                  </a:cubicBezTo>
                  <a:cubicBezTo>
                    <a:pt x="2306" y="2990"/>
                    <a:pt x="4337" y="2511"/>
                    <a:pt x="6369" y="2077"/>
                  </a:cubicBezTo>
                  <a:cubicBezTo>
                    <a:pt x="7396" y="1849"/>
                    <a:pt x="8423" y="1666"/>
                    <a:pt x="9450" y="1461"/>
                  </a:cubicBezTo>
                  <a:cubicBezTo>
                    <a:pt x="9952" y="1370"/>
                    <a:pt x="10455" y="1255"/>
                    <a:pt x="10957" y="1164"/>
                  </a:cubicBezTo>
                  <a:cubicBezTo>
                    <a:pt x="11436" y="1073"/>
                    <a:pt x="11938" y="982"/>
                    <a:pt x="12440" y="845"/>
                  </a:cubicBezTo>
                  <a:cubicBezTo>
                    <a:pt x="12851" y="753"/>
                    <a:pt x="13285" y="616"/>
                    <a:pt x="13696" y="457"/>
                  </a:cubicBezTo>
                  <a:cubicBezTo>
                    <a:pt x="13741" y="434"/>
                    <a:pt x="13810" y="365"/>
                    <a:pt x="13810" y="320"/>
                  </a:cubicBezTo>
                  <a:cubicBezTo>
                    <a:pt x="13833" y="251"/>
                    <a:pt x="13833" y="183"/>
                    <a:pt x="13810" y="137"/>
                  </a:cubicBezTo>
                  <a:cubicBezTo>
                    <a:pt x="13787" y="69"/>
                    <a:pt x="13719" y="23"/>
                    <a:pt x="136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38"/>
            <p:cNvSpPr/>
            <p:nvPr/>
          </p:nvSpPr>
          <p:spPr>
            <a:xfrm>
              <a:off x="6172831" y="2406042"/>
              <a:ext cx="31315" cy="356473"/>
            </a:xfrm>
            <a:custGeom>
              <a:avLst/>
              <a:gdLst/>
              <a:ahLst/>
              <a:cxnLst/>
              <a:rect l="l" t="t" r="r" b="b"/>
              <a:pathLst>
                <a:path w="1119" h="12738" extrusionOk="0">
                  <a:moveTo>
                    <a:pt x="868" y="1"/>
                  </a:moveTo>
                  <a:cubicBezTo>
                    <a:pt x="731" y="1"/>
                    <a:pt x="639" y="115"/>
                    <a:pt x="639" y="229"/>
                  </a:cubicBezTo>
                  <a:cubicBezTo>
                    <a:pt x="457" y="3447"/>
                    <a:pt x="297" y="6666"/>
                    <a:pt x="137" y="9884"/>
                  </a:cubicBezTo>
                  <a:cubicBezTo>
                    <a:pt x="92" y="10751"/>
                    <a:pt x="46" y="11619"/>
                    <a:pt x="23" y="12486"/>
                  </a:cubicBezTo>
                  <a:cubicBezTo>
                    <a:pt x="0" y="12623"/>
                    <a:pt x="137" y="12737"/>
                    <a:pt x="251" y="12737"/>
                  </a:cubicBezTo>
                  <a:cubicBezTo>
                    <a:pt x="388" y="12737"/>
                    <a:pt x="502" y="12623"/>
                    <a:pt x="502" y="12486"/>
                  </a:cubicBezTo>
                  <a:cubicBezTo>
                    <a:pt x="502" y="12463"/>
                    <a:pt x="502" y="12463"/>
                    <a:pt x="502" y="12440"/>
                  </a:cubicBezTo>
                  <a:cubicBezTo>
                    <a:pt x="639" y="10067"/>
                    <a:pt x="753" y="7693"/>
                    <a:pt x="868" y="5319"/>
                  </a:cubicBezTo>
                  <a:cubicBezTo>
                    <a:pt x="959" y="3630"/>
                    <a:pt x="1027" y="1941"/>
                    <a:pt x="1119" y="229"/>
                  </a:cubicBezTo>
                  <a:cubicBezTo>
                    <a:pt x="1119" y="115"/>
                    <a:pt x="1005" y="1"/>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38"/>
            <p:cNvSpPr/>
            <p:nvPr/>
          </p:nvSpPr>
          <p:spPr>
            <a:xfrm>
              <a:off x="5960760" y="2567011"/>
              <a:ext cx="225503" cy="195251"/>
            </a:xfrm>
            <a:custGeom>
              <a:avLst/>
              <a:gdLst/>
              <a:ahLst/>
              <a:cxnLst/>
              <a:rect l="l" t="t" r="r" b="b"/>
              <a:pathLst>
                <a:path w="8058" h="6977" extrusionOk="0">
                  <a:moveTo>
                    <a:pt x="4132" y="3904"/>
                  </a:moveTo>
                  <a:lnTo>
                    <a:pt x="4132" y="3904"/>
                  </a:lnTo>
                  <a:cubicBezTo>
                    <a:pt x="4139" y="3910"/>
                    <a:pt x="4147" y="3916"/>
                    <a:pt x="4154" y="3923"/>
                  </a:cubicBezTo>
                  <a:lnTo>
                    <a:pt x="4154" y="3923"/>
                  </a:lnTo>
                  <a:cubicBezTo>
                    <a:pt x="4152" y="3904"/>
                    <a:pt x="4132" y="3904"/>
                    <a:pt x="4132" y="3904"/>
                  </a:cubicBezTo>
                  <a:close/>
                  <a:moveTo>
                    <a:pt x="251" y="1"/>
                  </a:moveTo>
                  <a:cubicBezTo>
                    <a:pt x="183" y="1"/>
                    <a:pt x="114" y="23"/>
                    <a:pt x="92" y="46"/>
                  </a:cubicBezTo>
                  <a:cubicBezTo>
                    <a:pt x="23" y="92"/>
                    <a:pt x="0" y="160"/>
                    <a:pt x="0" y="229"/>
                  </a:cubicBezTo>
                  <a:cubicBezTo>
                    <a:pt x="0" y="297"/>
                    <a:pt x="23" y="343"/>
                    <a:pt x="69" y="412"/>
                  </a:cubicBezTo>
                  <a:cubicBezTo>
                    <a:pt x="1096" y="1804"/>
                    <a:pt x="2351" y="3036"/>
                    <a:pt x="3698" y="4178"/>
                  </a:cubicBezTo>
                  <a:cubicBezTo>
                    <a:pt x="4017" y="4452"/>
                    <a:pt x="4360" y="4726"/>
                    <a:pt x="4702" y="4999"/>
                  </a:cubicBezTo>
                  <a:cubicBezTo>
                    <a:pt x="5022" y="5250"/>
                    <a:pt x="5341" y="5502"/>
                    <a:pt x="5661" y="5753"/>
                  </a:cubicBezTo>
                  <a:cubicBezTo>
                    <a:pt x="5980" y="6027"/>
                    <a:pt x="6323" y="6255"/>
                    <a:pt x="6665" y="6483"/>
                  </a:cubicBezTo>
                  <a:cubicBezTo>
                    <a:pt x="6848" y="6574"/>
                    <a:pt x="7030" y="6688"/>
                    <a:pt x="7213" y="6757"/>
                  </a:cubicBezTo>
                  <a:cubicBezTo>
                    <a:pt x="7373" y="6848"/>
                    <a:pt x="7533" y="6917"/>
                    <a:pt x="7715" y="6962"/>
                  </a:cubicBezTo>
                  <a:cubicBezTo>
                    <a:pt x="7739" y="6972"/>
                    <a:pt x="7765" y="6976"/>
                    <a:pt x="7791" y="6976"/>
                  </a:cubicBezTo>
                  <a:cubicBezTo>
                    <a:pt x="7890" y="6976"/>
                    <a:pt x="7994" y="6911"/>
                    <a:pt x="8012" y="6803"/>
                  </a:cubicBezTo>
                  <a:cubicBezTo>
                    <a:pt x="8058" y="6666"/>
                    <a:pt x="7989" y="6529"/>
                    <a:pt x="7852" y="6483"/>
                  </a:cubicBezTo>
                  <a:cubicBezTo>
                    <a:pt x="7715" y="6460"/>
                    <a:pt x="7578" y="6392"/>
                    <a:pt x="7441" y="6323"/>
                  </a:cubicBezTo>
                  <a:cubicBezTo>
                    <a:pt x="6825" y="6027"/>
                    <a:pt x="6277" y="5616"/>
                    <a:pt x="5729" y="5205"/>
                  </a:cubicBezTo>
                  <a:cubicBezTo>
                    <a:pt x="5478" y="4999"/>
                    <a:pt x="5227" y="4794"/>
                    <a:pt x="4953" y="4589"/>
                  </a:cubicBezTo>
                  <a:cubicBezTo>
                    <a:pt x="4687" y="4367"/>
                    <a:pt x="4421" y="4145"/>
                    <a:pt x="4154" y="3923"/>
                  </a:cubicBezTo>
                  <a:lnTo>
                    <a:pt x="4154" y="3923"/>
                  </a:lnTo>
                  <a:cubicBezTo>
                    <a:pt x="4154" y="3924"/>
                    <a:pt x="4154" y="3925"/>
                    <a:pt x="4154" y="3927"/>
                  </a:cubicBezTo>
                  <a:cubicBezTo>
                    <a:pt x="2785" y="2763"/>
                    <a:pt x="1484" y="1507"/>
                    <a:pt x="434" y="69"/>
                  </a:cubicBezTo>
                  <a:cubicBezTo>
                    <a:pt x="388" y="23"/>
                    <a:pt x="320"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38"/>
            <p:cNvSpPr/>
            <p:nvPr/>
          </p:nvSpPr>
          <p:spPr>
            <a:xfrm>
              <a:off x="5983120" y="2187591"/>
              <a:ext cx="221669" cy="230261"/>
            </a:xfrm>
            <a:custGeom>
              <a:avLst/>
              <a:gdLst/>
              <a:ahLst/>
              <a:cxnLst/>
              <a:rect l="l" t="t" r="r" b="b"/>
              <a:pathLst>
                <a:path w="7921" h="8228" extrusionOk="0">
                  <a:moveTo>
                    <a:pt x="251" y="0"/>
                  </a:moveTo>
                  <a:cubicBezTo>
                    <a:pt x="183" y="0"/>
                    <a:pt x="114" y="23"/>
                    <a:pt x="69" y="69"/>
                  </a:cubicBezTo>
                  <a:cubicBezTo>
                    <a:pt x="23" y="115"/>
                    <a:pt x="0" y="160"/>
                    <a:pt x="0" y="229"/>
                  </a:cubicBezTo>
                  <a:cubicBezTo>
                    <a:pt x="0" y="297"/>
                    <a:pt x="23" y="366"/>
                    <a:pt x="69" y="411"/>
                  </a:cubicBezTo>
                  <a:cubicBezTo>
                    <a:pt x="1392" y="1575"/>
                    <a:pt x="2671" y="2785"/>
                    <a:pt x="3903" y="4041"/>
                  </a:cubicBezTo>
                  <a:cubicBezTo>
                    <a:pt x="4520" y="4657"/>
                    <a:pt x="5113" y="5319"/>
                    <a:pt x="5706" y="5958"/>
                  </a:cubicBezTo>
                  <a:cubicBezTo>
                    <a:pt x="5980" y="6277"/>
                    <a:pt x="6254" y="6620"/>
                    <a:pt x="6551" y="6939"/>
                  </a:cubicBezTo>
                  <a:cubicBezTo>
                    <a:pt x="6825" y="7282"/>
                    <a:pt x="7122" y="7624"/>
                    <a:pt x="7373" y="7989"/>
                  </a:cubicBezTo>
                  <a:lnTo>
                    <a:pt x="7350" y="7944"/>
                  </a:lnTo>
                  <a:lnTo>
                    <a:pt x="7350" y="7944"/>
                  </a:lnTo>
                  <a:cubicBezTo>
                    <a:pt x="7373" y="7989"/>
                    <a:pt x="7418" y="8035"/>
                    <a:pt x="7441" y="8081"/>
                  </a:cubicBezTo>
                  <a:cubicBezTo>
                    <a:pt x="7487" y="8149"/>
                    <a:pt x="7510" y="8195"/>
                    <a:pt x="7578" y="8218"/>
                  </a:cubicBezTo>
                  <a:cubicBezTo>
                    <a:pt x="7598" y="8224"/>
                    <a:pt x="7618" y="8227"/>
                    <a:pt x="7638" y="8227"/>
                  </a:cubicBezTo>
                  <a:cubicBezTo>
                    <a:pt x="7687" y="8227"/>
                    <a:pt x="7735" y="8211"/>
                    <a:pt x="7784" y="8195"/>
                  </a:cubicBezTo>
                  <a:cubicBezTo>
                    <a:pt x="7829" y="8172"/>
                    <a:pt x="7875" y="8103"/>
                    <a:pt x="7898" y="8058"/>
                  </a:cubicBezTo>
                  <a:cubicBezTo>
                    <a:pt x="7920" y="7989"/>
                    <a:pt x="7920" y="7921"/>
                    <a:pt x="7875" y="7852"/>
                  </a:cubicBezTo>
                  <a:cubicBezTo>
                    <a:pt x="7647" y="7487"/>
                    <a:pt x="7350" y="7145"/>
                    <a:pt x="7053" y="6780"/>
                  </a:cubicBezTo>
                  <a:cubicBezTo>
                    <a:pt x="6779" y="6437"/>
                    <a:pt x="6483" y="6118"/>
                    <a:pt x="6186" y="5775"/>
                  </a:cubicBezTo>
                  <a:cubicBezTo>
                    <a:pt x="5592" y="5091"/>
                    <a:pt x="4976" y="4429"/>
                    <a:pt x="4337" y="3789"/>
                  </a:cubicBezTo>
                  <a:cubicBezTo>
                    <a:pt x="3082" y="2511"/>
                    <a:pt x="1780" y="1279"/>
                    <a:pt x="434" y="92"/>
                  </a:cubicBezTo>
                  <a:cubicBezTo>
                    <a:pt x="365" y="46"/>
                    <a:pt x="32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38"/>
            <p:cNvSpPr/>
            <p:nvPr/>
          </p:nvSpPr>
          <p:spPr>
            <a:xfrm>
              <a:off x="6174734" y="2750985"/>
              <a:ext cx="103517" cy="41530"/>
            </a:xfrm>
            <a:custGeom>
              <a:avLst/>
              <a:gdLst/>
              <a:ahLst/>
              <a:cxnLst/>
              <a:rect l="l" t="t" r="r" b="b"/>
              <a:pathLst>
                <a:path w="3699" h="1484" extrusionOk="0">
                  <a:moveTo>
                    <a:pt x="275" y="0"/>
                  </a:moveTo>
                  <a:cubicBezTo>
                    <a:pt x="206" y="0"/>
                    <a:pt x="160" y="23"/>
                    <a:pt x="115" y="69"/>
                  </a:cubicBezTo>
                  <a:cubicBezTo>
                    <a:pt x="24" y="137"/>
                    <a:pt x="1" y="297"/>
                    <a:pt x="92" y="411"/>
                  </a:cubicBezTo>
                  <a:cubicBezTo>
                    <a:pt x="503" y="868"/>
                    <a:pt x="1073" y="1164"/>
                    <a:pt x="1667" y="1347"/>
                  </a:cubicBezTo>
                  <a:cubicBezTo>
                    <a:pt x="1987" y="1438"/>
                    <a:pt x="2306" y="1484"/>
                    <a:pt x="2626" y="1484"/>
                  </a:cubicBezTo>
                  <a:cubicBezTo>
                    <a:pt x="2922" y="1484"/>
                    <a:pt x="3242" y="1438"/>
                    <a:pt x="3539" y="1324"/>
                  </a:cubicBezTo>
                  <a:cubicBezTo>
                    <a:pt x="3653" y="1256"/>
                    <a:pt x="3698" y="1096"/>
                    <a:pt x="3653" y="982"/>
                  </a:cubicBezTo>
                  <a:cubicBezTo>
                    <a:pt x="3602" y="897"/>
                    <a:pt x="3514" y="850"/>
                    <a:pt x="3415" y="850"/>
                  </a:cubicBezTo>
                  <a:cubicBezTo>
                    <a:pt x="3381" y="850"/>
                    <a:pt x="3346" y="856"/>
                    <a:pt x="3310" y="868"/>
                  </a:cubicBezTo>
                  <a:cubicBezTo>
                    <a:pt x="3288" y="891"/>
                    <a:pt x="3242" y="891"/>
                    <a:pt x="3196" y="913"/>
                  </a:cubicBezTo>
                  <a:cubicBezTo>
                    <a:pt x="3036" y="959"/>
                    <a:pt x="2877" y="982"/>
                    <a:pt x="2717" y="982"/>
                  </a:cubicBezTo>
                  <a:cubicBezTo>
                    <a:pt x="2656" y="988"/>
                    <a:pt x="2593" y="991"/>
                    <a:pt x="2529" y="991"/>
                  </a:cubicBezTo>
                  <a:cubicBezTo>
                    <a:pt x="2356" y="991"/>
                    <a:pt x="2176" y="970"/>
                    <a:pt x="2009" y="936"/>
                  </a:cubicBezTo>
                  <a:cubicBezTo>
                    <a:pt x="1713" y="845"/>
                    <a:pt x="1439" y="754"/>
                    <a:pt x="1165" y="617"/>
                  </a:cubicBezTo>
                  <a:cubicBezTo>
                    <a:pt x="937" y="503"/>
                    <a:pt x="754" y="366"/>
                    <a:pt x="571" y="206"/>
                  </a:cubicBezTo>
                  <a:cubicBezTo>
                    <a:pt x="526" y="160"/>
                    <a:pt x="503" y="137"/>
                    <a:pt x="457" y="92"/>
                  </a:cubicBezTo>
                  <a:cubicBezTo>
                    <a:pt x="412" y="46"/>
                    <a:pt x="343"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38"/>
            <p:cNvSpPr/>
            <p:nvPr/>
          </p:nvSpPr>
          <p:spPr>
            <a:xfrm>
              <a:off x="6194547" y="2405398"/>
              <a:ext cx="102229" cy="29972"/>
            </a:xfrm>
            <a:custGeom>
              <a:avLst/>
              <a:gdLst/>
              <a:ahLst/>
              <a:cxnLst/>
              <a:rect l="l" t="t" r="r" b="b"/>
              <a:pathLst>
                <a:path w="3653" h="1071" extrusionOk="0">
                  <a:moveTo>
                    <a:pt x="251" y="1"/>
                  </a:moveTo>
                  <a:cubicBezTo>
                    <a:pt x="229" y="1"/>
                    <a:pt x="183" y="24"/>
                    <a:pt x="160" y="47"/>
                  </a:cubicBezTo>
                  <a:cubicBezTo>
                    <a:pt x="92" y="69"/>
                    <a:pt x="46" y="115"/>
                    <a:pt x="23" y="183"/>
                  </a:cubicBezTo>
                  <a:cubicBezTo>
                    <a:pt x="0" y="229"/>
                    <a:pt x="0" y="298"/>
                    <a:pt x="23" y="366"/>
                  </a:cubicBezTo>
                  <a:cubicBezTo>
                    <a:pt x="69" y="435"/>
                    <a:pt x="114" y="457"/>
                    <a:pt x="160" y="480"/>
                  </a:cubicBezTo>
                  <a:cubicBezTo>
                    <a:pt x="685" y="754"/>
                    <a:pt x="1210" y="960"/>
                    <a:pt x="1803" y="1051"/>
                  </a:cubicBezTo>
                  <a:cubicBezTo>
                    <a:pt x="1913" y="1064"/>
                    <a:pt x="2023" y="1070"/>
                    <a:pt x="2132" y="1070"/>
                  </a:cubicBezTo>
                  <a:cubicBezTo>
                    <a:pt x="2592" y="1070"/>
                    <a:pt x="3046" y="957"/>
                    <a:pt x="3470" y="754"/>
                  </a:cubicBezTo>
                  <a:cubicBezTo>
                    <a:pt x="3584" y="686"/>
                    <a:pt x="3652" y="549"/>
                    <a:pt x="3584" y="435"/>
                  </a:cubicBezTo>
                  <a:cubicBezTo>
                    <a:pt x="3550" y="332"/>
                    <a:pt x="3451" y="280"/>
                    <a:pt x="3356" y="280"/>
                  </a:cubicBezTo>
                  <a:cubicBezTo>
                    <a:pt x="3324" y="280"/>
                    <a:pt x="3293" y="286"/>
                    <a:pt x="3264" y="298"/>
                  </a:cubicBezTo>
                  <a:cubicBezTo>
                    <a:pt x="3127" y="366"/>
                    <a:pt x="2990" y="412"/>
                    <a:pt x="2853" y="457"/>
                  </a:cubicBezTo>
                  <a:cubicBezTo>
                    <a:pt x="2671" y="526"/>
                    <a:pt x="2443" y="572"/>
                    <a:pt x="2237" y="572"/>
                  </a:cubicBezTo>
                  <a:cubicBezTo>
                    <a:pt x="2009" y="572"/>
                    <a:pt x="1803" y="549"/>
                    <a:pt x="1575" y="503"/>
                  </a:cubicBezTo>
                  <a:cubicBezTo>
                    <a:pt x="1142" y="412"/>
                    <a:pt x="731" y="229"/>
                    <a:pt x="343" y="24"/>
                  </a:cubicBezTo>
                  <a:cubicBezTo>
                    <a:pt x="320" y="24"/>
                    <a:pt x="297" y="1"/>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38"/>
            <p:cNvSpPr/>
            <p:nvPr/>
          </p:nvSpPr>
          <p:spPr>
            <a:xfrm>
              <a:off x="6682549" y="2580444"/>
              <a:ext cx="103517" cy="130326"/>
            </a:xfrm>
            <a:custGeom>
              <a:avLst/>
              <a:gdLst/>
              <a:ahLst/>
              <a:cxnLst/>
              <a:rect l="l" t="t" r="r" b="b"/>
              <a:pathLst>
                <a:path w="3699" h="4657" extrusionOk="0">
                  <a:moveTo>
                    <a:pt x="2101" y="3675"/>
                  </a:moveTo>
                  <a:cubicBezTo>
                    <a:pt x="2099" y="3675"/>
                    <a:pt x="2078" y="3676"/>
                    <a:pt x="2078" y="3698"/>
                  </a:cubicBezTo>
                  <a:cubicBezTo>
                    <a:pt x="2086" y="3690"/>
                    <a:pt x="2093" y="3682"/>
                    <a:pt x="2101" y="3675"/>
                  </a:cubicBezTo>
                  <a:close/>
                  <a:moveTo>
                    <a:pt x="2397" y="0"/>
                  </a:moveTo>
                  <a:cubicBezTo>
                    <a:pt x="2329" y="0"/>
                    <a:pt x="2261" y="0"/>
                    <a:pt x="2192" y="23"/>
                  </a:cubicBezTo>
                  <a:cubicBezTo>
                    <a:pt x="2009" y="46"/>
                    <a:pt x="1850" y="114"/>
                    <a:pt x="1690" y="228"/>
                  </a:cubicBezTo>
                  <a:cubicBezTo>
                    <a:pt x="1576" y="297"/>
                    <a:pt x="1553" y="457"/>
                    <a:pt x="1644" y="571"/>
                  </a:cubicBezTo>
                  <a:cubicBezTo>
                    <a:pt x="1683" y="635"/>
                    <a:pt x="1750" y="663"/>
                    <a:pt x="1822" y="663"/>
                  </a:cubicBezTo>
                  <a:cubicBezTo>
                    <a:pt x="1878" y="663"/>
                    <a:pt x="1937" y="646"/>
                    <a:pt x="1987" y="616"/>
                  </a:cubicBezTo>
                  <a:cubicBezTo>
                    <a:pt x="1987" y="616"/>
                    <a:pt x="2009" y="593"/>
                    <a:pt x="2032" y="593"/>
                  </a:cubicBezTo>
                  <a:cubicBezTo>
                    <a:pt x="2101" y="548"/>
                    <a:pt x="2169" y="525"/>
                    <a:pt x="2238" y="502"/>
                  </a:cubicBezTo>
                  <a:cubicBezTo>
                    <a:pt x="2306" y="502"/>
                    <a:pt x="2352" y="479"/>
                    <a:pt x="2420" y="479"/>
                  </a:cubicBezTo>
                  <a:cubicBezTo>
                    <a:pt x="2489" y="502"/>
                    <a:pt x="2534" y="502"/>
                    <a:pt x="2603" y="525"/>
                  </a:cubicBezTo>
                  <a:cubicBezTo>
                    <a:pt x="2671" y="548"/>
                    <a:pt x="2717" y="571"/>
                    <a:pt x="2786" y="593"/>
                  </a:cubicBezTo>
                  <a:cubicBezTo>
                    <a:pt x="2854" y="639"/>
                    <a:pt x="2900" y="662"/>
                    <a:pt x="2945" y="708"/>
                  </a:cubicBezTo>
                  <a:cubicBezTo>
                    <a:pt x="2991" y="776"/>
                    <a:pt x="3037" y="822"/>
                    <a:pt x="3059" y="890"/>
                  </a:cubicBezTo>
                  <a:cubicBezTo>
                    <a:pt x="3105" y="981"/>
                    <a:pt x="3151" y="1050"/>
                    <a:pt x="3174" y="1141"/>
                  </a:cubicBezTo>
                  <a:cubicBezTo>
                    <a:pt x="3196" y="1255"/>
                    <a:pt x="3196" y="1370"/>
                    <a:pt x="3196" y="1484"/>
                  </a:cubicBezTo>
                  <a:cubicBezTo>
                    <a:pt x="3196" y="1666"/>
                    <a:pt x="3151" y="1849"/>
                    <a:pt x="3105" y="2031"/>
                  </a:cubicBezTo>
                  <a:cubicBezTo>
                    <a:pt x="3014" y="2328"/>
                    <a:pt x="2877" y="2625"/>
                    <a:pt x="2694" y="2899"/>
                  </a:cubicBezTo>
                  <a:cubicBezTo>
                    <a:pt x="2539" y="3187"/>
                    <a:pt x="2341" y="3431"/>
                    <a:pt x="2101" y="3675"/>
                  </a:cubicBezTo>
                  <a:lnTo>
                    <a:pt x="2101" y="3675"/>
                  </a:lnTo>
                  <a:cubicBezTo>
                    <a:pt x="2101" y="3675"/>
                    <a:pt x="2101" y="3675"/>
                    <a:pt x="2101" y="3675"/>
                  </a:cubicBezTo>
                  <a:lnTo>
                    <a:pt x="2101" y="3675"/>
                  </a:lnTo>
                  <a:cubicBezTo>
                    <a:pt x="2101" y="3675"/>
                    <a:pt x="2078" y="3698"/>
                    <a:pt x="2078" y="3698"/>
                  </a:cubicBezTo>
                  <a:cubicBezTo>
                    <a:pt x="2032" y="3743"/>
                    <a:pt x="1987" y="3766"/>
                    <a:pt x="1941" y="3812"/>
                  </a:cubicBezTo>
                  <a:cubicBezTo>
                    <a:pt x="1872" y="3880"/>
                    <a:pt x="1804" y="3926"/>
                    <a:pt x="1713" y="3972"/>
                  </a:cubicBezTo>
                  <a:cubicBezTo>
                    <a:pt x="1713" y="3972"/>
                    <a:pt x="1713" y="3994"/>
                    <a:pt x="1713" y="3994"/>
                  </a:cubicBezTo>
                  <a:lnTo>
                    <a:pt x="1690" y="3994"/>
                  </a:lnTo>
                  <a:cubicBezTo>
                    <a:pt x="1690" y="3994"/>
                    <a:pt x="1667" y="4017"/>
                    <a:pt x="1667" y="4017"/>
                  </a:cubicBezTo>
                  <a:cubicBezTo>
                    <a:pt x="1621" y="4040"/>
                    <a:pt x="1599" y="4040"/>
                    <a:pt x="1576" y="4063"/>
                  </a:cubicBezTo>
                  <a:cubicBezTo>
                    <a:pt x="1530" y="4086"/>
                    <a:pt x="1484" y="4086"/>
                    <a:pt x="1439" y="4109"/>
                  </a:cubicBezTo>
                  <a:cubicBezTo>
                    <a:pt x="1393" y="4131"/>
                    <a:pt x="1370" y="4131"/>
                    <a:pt x="1348" y="4131"/>
                  </a:cubicBezTo>
                  <a:cubicBezTo>
                    <a:pt x="1279" y="4154"/>
                    <a:pt x="1211" y="4154"/>
                    <a:pt x="1142" y="4154"/>
                  </a:cubicBezTo>
                  <a:cubicBezTo>
                    <a:pt x="1074" y="4154"/>
                    <a:pt x="1005" y="4154"/>
                    <a:pt x="959" y="4131"/>
                  </a:cubicBezTo>
                  <a:cubicBezTo>
                    <a:pt x="914" y="4109"/>
                    <a:pt x="868" y="4109"/>
                    <a:pt x="800" y="4086"/>
                  </a:cubicBezTo>
                  <a:cubicBezTo>
                    <a:pt x="754" y="4040"/>
                    <a:pt x="708" y="3994"/>
                    <a:pt x="663" y="3972"/>
                  </a:cubicBezTo>
                  <a:cubicBezTo>
                    <a:pt x="640" y="3926"/>
                    <a:pt x="594" y="3880"/>
                    <a:pt x="571" y="3835"/>
                  </a:cubicBezTo>
                  <a:cubicBezTo>
                    <a:pt x="549" y="3789"/>
                    <a:pt x="526" y="3743"/>
                    <a:pt x="526" y="3698"/>
                  </a:cubicBezTo>
                  <a:cubicBezTo>
                    <a:pt x="526" y="3675"/>
                    <a:pt x="503" y="3652"/>
                    <a:pt x="503" y="3606"/>
                  </a:cubicBezTo>
                  <a:cubicBezTo>
                    <a:pt x="503" y="3584"/>
                    <a:pt x="526" y="3561"/>
                    <a:pt x="526" y="3515"/>
                  </a:cubicBezTo>
                  <a:cubicBezTo>
                    <a:pt x="549" y="3378"/>
                    <a:pt x="457" y="3264"/>
                    <a:pt x="320" y="3241"/>
                  </a:cubicBezTo>
                  <a:cubicBezTo>
                    <a:pt x="306" y="3239"/>
                    <a:pt x="292" y="3238"/>
                    <a:pt x="279" y="3238"/>
                  </a:cubicBezTo>
                  <a:cubicBezTo>
                    <a:pt x="161" y="3238"/>
                    <a:pt x="67" y="3324"/>
                    <a:pt x="46" y="3447"/>
                  </a:cubicBezTo>
                  <a:cubicBezTo>
                    <a:pt x="1" y="3629"/>
                    <a:pt x="24" y="3835"/>
                    <a:pt x="115" y="4017"/>
                  </a:cubicBezTo>
                  <a:cubicBezTo>
                    <a:pt x="183" y="4200"/>
                    <a:pt x="320" y="4337"/>
                    <a:pt x="480" y="4451"/>
                  </a:cubicBezTo>
                  <a:cubicBezTo>
                    <a:pt x="663" y="4565"/>
                    <a:pt x="845" y="4634"/>
                    <a:pt x="1051" y="4656"/>
                  </a:cubicBezTo>
                  <a:cubicBezTo>
                    <a:pt x="1256" y="4656"/>
                    <a:pt x="1484" y="4611"/>
                    <a:pt x="1667" y="4542"/>
                  </a:cubicBezTo>
                  <a:cubicBezTo>
                    <a:pt x="1713" y="4542"/>
                    <a:pt x="1736" y="4519"/>
                    <a:pt x="1781" y="4497"/>
                  </a:cubicBezTo>
                  <a:cubicBezTo>
                    <a:pt x="1895" y="4428"/>
                    <a:pt x="2032" y="4360"/>
                    <a:pt x="2192" y="4246"/>
                  </a:cubicBezTo>
                  <a:cubicBezTo>
                    <a:pt x="2215" y="4223"/>
                    <a:pt x="2215" y="4223"/>
                    <a:pt x="2215" y="4223"/>
                  </a:cubicBezTo>
                  <a:cubicBezTo>
                    <a:pt x="2375" y="4086"/>
                    <a:pt x="2534" y="3949"/>
                    <a:pt x="2671" y="3789"/>
                  </a:cubicBezTo>
                  <a:cubicBezTo>
                    <a:pt x="2900" y="3515"/>
                    <a:pt x="3105" y="3218"/>
                    <a:pt x="3265" y="2899"/>
                  </a:cubicBezTo>
                  <a:cubicBezTo>
                    <a:pt x="3470" y="2556"/>
                    <a:pt x="3607" y="2168"/>
                    <a:pt x="3653" y="1803"/>
                  </a:cubicBezTo>
                  <a:cubicBezTo>
                    <a:pt x="3676" y="1689"/>
                    <a:pt x="3699" y="1598"/>
                    <a:pt x="3699" y="1484"/>
                  </a:cubicBezTo>
                  <a:lnTo>
                    <a:pt x="3676" y="1484"/>
                  </a:lnTo>
                  <a:cubicBezTo>
                    <a:pt x="3676" y="1301"/>
                    <a:pt x="3653" y="1096"/>
                    <a:pt x="3607" y="936"/>
                  </a:cubicBezTo>
                  <a:cubicBezTo>
                    <a:pt x="3584" y="845"/>
                    <a:pt x="3562" y="776"/>
                    <a:pt x="3516" y="708"/>
                  </a:cubicBezTo>
                  <a:cubicBezTo>
                    <a:pt x="3356" y="365"/>
                    <a:pt x="3059" y="137"/>
                    <a:pt x="2694" y="46"/>
                  </a:cubicBezTo>
                  <a:cubicBezTo>
                    <a:pt x="2603" y="0"/>
                    <a:pt x="2489" y="0"/>
                    <a:pt x="2397"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38"/>
            <p:cNvSpPr/>
            <p:nvPr/>
          </p:nvSpPr>
          <p:spPr>
            <a:xfrm>
              <a:off x="6554798" y="2621302"/>
              <a:ext cx="141212" cy="72285"/>
            </a:xfrm>
            <a:custGeom>
              <a:avLst/>
              <a:gdLst/>
              <a:ahLst/>
              <a:cxnLst/>
              <a:rect l="l" t="t" r="r" b="b"/>
              <a:pathLst>
                <a:path w="5046" h="2583" extrusionOk="0">
                  <a:moveTo>
                    <a:pt x="1462" y="1"/>
                  </a:moveTo>
                  <a:cubicBezTo>
                    <a:pt x="1325" y="1"/>
                    <a:pt x="1188" y="24"/>
                    <a:pt x="1051" y="46"/>
                  </a:cubicBezTo>
                  <a:cubicBezTo>
                    <a:pt x="959" y="46"/>
                    <a:pt x="868" y="69"/>
                    <a:pt x="777" y="115"/>
                  </a:cubicBezTo>
                  <a:cubicBezTo>
                    <a:pt x="686" y="138"/>
                    <a:pt x="594" y="183"/>
                    <a:pt x="526" y="229"/>
                  </a:cubicBezTo>
                  <a:cubicBezTo>
                    <a:pt x="275" y="389"/>
                    <a:pt x="46" y="617"/>
                    <a:pt x="24" y="937"/>
                  </a:cubicBezTo>
                  <a:cubicBezTo>
                    <a:pt x="1" y="1233"/>
                    <a:pt x="161" y="1484"/>
                    <a:pt x="343" y="1713"/>
                  </a:cubicBezTo>
                  <a:cubicBezTo>
                    <a:pt x="549" y="1918"/>
                    <a:pt x="800" y="2101"/>
                    <a:pt x="1051" y="2238"/>
                  </a:cubicBezTo>
                  <a:cubicBezTo>
                    <a:pt x="1370" y="2420"/>
                    <a:pt x="1735" y="2512"/>
                    <a:pt x="2078" y="2557"/>
                  </a:cubicBezTo>
                  <a:cubicBezTo>
                    <a:pt x="2224" y="2575"/>
                    <a:pt x="2370" y="2583"/>
                    <a:pt x="2514" y="2583"/>
                  </a:cubicBezTo>
                  <a:cubicBezTo>
                    <a:pt x="3293" y="2583"/>
                    <a:pt x="4047" y="2357"/>
                    <a:pt x="4817" y="2261"/>
                  </a:cubicBezTo>
                  <a:cubicBezTo>
                    <a:pt x="4954" y="2238"/>
                    <a:pt x="5045" y="2124"/>
                    <a:pt x="5045" y="1987"/>
                  </a:cubicBezTo>
                  <a:cubicBezTo>
                    <a:pt x="5022" y="1872"/>
                    <a:pt x="4908" y="1758"/>
                    <a:pt x="4771" y="1758"/>
                  </a:cubicBezTo>
                  <a:cubicBezTo>
                    <a:pt x="4010" y="1867"/>
                    <a:pt x="3249" y="2080"/>
                    <a:pt x="2468" y="2080"/>
                  </a:cubicBezTo>
                  <a:cubicBezTo>
                    <a:pt x="2429" y="2080"/>
                    <a:pt x="2390" y="2079"/>
                    <a:pt x="2352" y="2078"/>
                  </a:cubicBezTo>
                  <a:lnTo>
                    <a:pt x="2420" y="2078"/>
                  </a:lnTo>
                  <a:cubicBezTo>
                    <a:pt x="2169" y="2078"/>
                    <a:pt x="1918" y="2032"/>
                    <a:pt x="1667" y="1964"/>
                  </a:cubicBezTo>
                  <a:cubicBezTo>
                    <a:pt x="1462" y="1895"/>
                    <a:pt x="1279" y="1804"/>
                    <a:pt x="1096" y="1690"/>
                  </a:cubicBezTo>
                  <a:cubicBezTo>
                    <a:pt x="959" y="1599"/>
                    <a:pt x="822" y="1484"/>
                    <a:pt x="708" y="1370"/>
                  </a:cubicBezTo>
                  <a:cubicBezTo>
                    <a:pt x="640" y="1302"/>
                    <a:pt x="594" y="1233"/>
                    <a:pt x="549" y="1165"/>
                  </a:cubicBezTo>
                  <a:cubicBezTo>
                    <a:pt x="549" y="1119"/>
                    <a:pt x="526" y="1096"/>
                    <a:pt x="526" y="1051"/>
                  </a:cubicBezTo>
                  <a:cubicBezTo>
                    <a:pt x="526" y="1028"/>
                    <a:pt x="526" y="1005"/>
                    <a:pt x="503" y="982"/>
                  </a:cubicBezTo>
                  <a:cubicBezTo>
                    <a:pt x="526" y="959"/>
                    <a:pt x="526" y="937"/>
                    <a:pt x="526" y="914"/>
                  </a:cubicBezTo>
                  <a:cubicBezTo>
                    <a:pt x="526" y="891"/>
                    <a:pt x="549" y="868"/>
                    <a:pt x="549" y="845"/>
                  </a:cubicBezTo>
                  <a:cubicBezTo>
                    <a:pt x="571" y="823"/>
                    <a:pt x="617" y="777"/>
                    <a:pt x="640" y="754"/>
                  </a:cubicBezTo>
                  <a:cubicBezTo>
                    <a:pt x="708" y="708"/>
                    <a:pt x="777" y="640"/>
                    <a:pt x="868" y="594"/>
                  </a:cubicBezTo>
                  <a:cubicBezTo>
                    <a:pt x="937" y="571"/>
                    <a:pt x="1005" y="549"/>
                    <a:pt x="1074" y="526"/>
                  </a:cubicBezTo>
                  <a:cubicBezTo>
                    <a:pt x="1256" y="503"/>
                    <a:pt x="1416" y="503"/>
                    <a:pt x="1599" y="503"/>
                  </a:cubicBezTo>
                  <a:cubicBezTo>
                    <a:pt x="1918" y="526"/>
                    <a:pt x="2238" y="571"/>
                    <a:pt x="2557" y="617"/>
                  </a:cubicBezTo>
                  <a:cubicBezTo>
                    <a:pt x="2571" y="619"/>
                    <a:pt x="2585" y="621"/>
                    <a:pt x="2599" y="621"/>
                  </a:cubicBezTo>
                  <a:cubicBezTo>
                    <a:pt x="2721" y="621"/>
                    <a:pt x="2833" y="534"/>
                    <a:pt x="2854" y="412"/>
                  </a:cubicBezTo>
                  <a:cubicBezTo>
                    <a:pt x="2877" y="298"/>
                    <a:pt x="2785" y="161"/>
                    <a:pt x="2648" y="138"/>
                  </a:cubicBezTo>
                  <a:cubicBezTo>
                    <a:pt x="2306" y="92"/>
                    <a:pt x="1941" y="24"/>
                    <a:pt x="1599" y="24"/>
                  </a:cubicBezTo>
                  <a:cubicBezTo>
                    <a:pt x="1553" y="1"/>
                    <a:pt x="1507" y="1"/>
                    <a:pt x="1462"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38"/>
            <p:cNvSpPr/>
            <p:nvPr/>
          </p:nvSpPr>
          <p:spPr>
            <a:xfrm>
              <a:off x="6548417" y="2558700"/>
              <a:ext cx="97752" cy="80177"/>
            </a:xfrm>
            <a:custGeom>
              <a:avLst/>
              <a:gdLst/>
              <a:ahLst/>
              <a:cxnLst/>
              <a:rect l="l" t="t" r="r" b="b"/>
              <a:pathLst>
                <a:path w="3493" h="2865" extrusionOk="0">
                  <a:moveTo>
                    <a:pt x="1233" y="1"/>
                  </a:moveTo>
                  <a:cubicBezTo>
                    <a:pt x="1005" y="1"/>
                    <a:pt x="777" y="24"/>
                    <a:pt x="571" y="115"/>
                  </a:cubicBezTo>
                  <a:cubicBezTo>
                    <a:pt x="457" y="161"/>
                    <a:pt x="343" y="229"/>
                    <a:pt x="252" y="343"/>
                  </a:cubicBezTo>
                  <a:cubicBezTo>
                    <a:pt x="137" y="435"/>
                    <a:pt x="92" y="572"/>
                    <a:pt x="46" y="709"/>
                  </a:cubicBezTo>
                  <a:cubicBezTo>
                    <a:pt x="1" y="845"/>
                    <a:pt x="1" y="1005"/>
                    <a:pt x="23" y="1165"/>
                  </a:cubicBezTo>
                  <a:cubicBezTo>
                    <a:pt x="23" y="1325"/>
                    <a:pt x="92" y="1462"/>
                    <a:pt x="160" y="1622"/>
                  </a:cubicBezTo>
                  <a:cubicBezTo>
                    <a:pt x="229" y="1736"/>
                    <a:pt x="343" y="1850"/>
                    <a:pt x="434" y="1941"/>
                  </a:cubicBezTo>
                  <a:cubicBezTo>
                    <a:pt x="548" y="2055"/>
                    <a:pt x="685" y="2147"/>
                    <a:pt x="822" y="2238"/>
                  </a:cubicBezTo>
                  <a:cubicBezTo>
                    <a:pt x="1096" y="2398"/>
                    <a:pt x="1416" y="2512"/>
                    <a:pt x="1735" y="2603"/>
                  </a:cubicBezTo>
                  <a:cubicBezTo>
                    <a:pt x="2009" y="2694"/>
                    <a:pt x="2283" y="2763"/>
                    <a:pt x="2580" y="2831"/>
                  </a:cubicBezTo>
                  <a:cubicBezTo>
                    <a:pt x="2625" y="2831"/>
                    <a:pt x="2671" y="2854"/>
                    <a:pt x="2740" y="2854"/>
                  </a:cubicBezTo>
                  <a:cubicBezTo>
                    <a:pt x="2757" y="2861"/>
                    <a:pt x="2775" y="2864"/>
                    <a:pt x="2794" y="2864"/>
                  </a:cubicBezTo>
                  <a:cubicBezTo>
                    <a:pt x="2893" y="2864"/>
                    <a:pt x="2994" y="2768"/>
                    <a:pt x="3013" y="2672"/>
                  </a:cubicBezTo>
                  <a:cubicBezTo>
                    <a:pt x="3036" y="2535"/>
                    <a:pt x="2945" y="2398"/>
                    <a:pt x="2808" y="2375"/>
                  </a:cubicBezTo>
                  <a:cubicBezTo>
                    <a:pt x="2488" y="2306"/>
                    <a:pt x="2146" y="2215"/>
                    <a:pt x="1827" y="2124"/>
                  </a:cubicBezTo>
                  <a:cubicBezTo>
                    <a:pt x="1530" y="2032"/>
                    <a:pt x="1256" y="1918"/>
                    <a:pt x="982" y="1758"/>
                  </a:cubicBezTo>
                  <a:cubicBezTo>
                    <a:pt x="891" y="1690"/>
                    <a:pt x="799" y="1622"/>
                    <a:pt x="708" y="1530"/>
                  </a:cubicBezTo>
                  <a:cubicBezTo>
                    <a:pt x="662" y="1462"/>
                    <a:pt x="617" y="1393"/>
                    <a:pt x="571" y="1325"/>
                  </a:cubicBezTo>
                  <a:cubicBezTo>
                    <a:pt x="548" y="1279"/>
                    <a:pt x="525" y="1211"/>
                    <a:pt x="503" y="1165"/>
                  </a:cubicBezTo>
                  <a:cubicBezTo>
                    <a:pt x="503" y="1097"/>
                    <a:pt x="503" y="1028"/>
                    <a:pt x="503" y="960"/>
                  </a:cubicBezTo>
                  <a:cubicBezTo>
                    <a:pt x="503" y="914"/>
                    <a:pt x="503" y="868"/>
                    <a:pt x="525" y="823"/>
                  </a:cubicBezTo>
                  <a:cubicBezTo>
                    <a:pt x="525" y="777"/>
                    <a:pt x="548" y="754"/>
                    <a:pt x="571" y="709"/>
                  </a:cubicBezTo>
                  <a:cubicBezTo>
                    <a:pt x="594" y="686"/>
                    <a:pt x="594" y="663"/>
                    <a:pt x="617" y="640"/>
                  </a:cubicBezTo>
                  <a:cubicBezTo>
                    <a:pt x="662" y="617"/>
                    <a:pt x="685" y="594"/>
                    <a:pt x="731" y="572"/>
                  </a:cubicBezTo>
                  <a:cubicBezTo>
                    <a:pt x="799" y="549"/>
                    <a:pt x="868" y="526"/>
                    <a:pt x="914" y="503"/>
                  </a:cubicBezTo>
                  <a:cubicBezTo>
                    <a:pt x="1073" y="480"/>
                    <a:pt x="1210" y="480"/>
                    <a:pt x="1347" y="480"/>
                  </a:cubicBezTo>
                  <a:cubicBezTo>
                    <a:pt x="1598" y="503"/>
                    <a:pt x="1849" y="549"/>
                    <a:pt x="2100" y="617"/>
                  </a:cubicBezTo>
                  <a:lnTo>
                    <a:pt x="2078" y="617"/>
                  </a:lnTo>
                  <a:cubicBezTo>
                    <a:pt x="2443" y="731"/>
                    <a:pt x="2808" y="914"/>
                    <a:pt x="3128" y="1142"/>
                  </a:cubicBezTo>
                  <a:cubicBezTo>
                    <a:pt x="3150" y="1154"/>
                    <a:pt x="3185" y="1159"/>
                    <a:pt x="3219" y="1159"/>
                  </a:cubicBezTo>
                  <a:cubicBezTo>
                    <a:pt x="3253" y="1159"/>
                    <a:pt x="3287" y="1154"/>
                    <a:pt x="3310" y="1142"/>
                  </a:cubicBezTo>
                  <a:cubicBezTo>
                    <a:pt x="3379" y="1119"/>
                    <a:pt x="3424" y="1074"/>
                    <a:pt x="3447" y="1005"/>
                  </a:cubicBezTo>
                  <a:cubicBezTo>
                    <a:pt x="3493" y="960"/>
                    <a:pt x="3493" y="891"/>
                    <a:pt x="3470" y="823"/>
                  </a:cubicBezTo>
                  <a:cubicBezTo>
                    <a:pt x="3447" y="754"/>
                    <a:pt x="3401" y="731"/>
                    <a:pt x="3333" y="686"/>
                  </a:cubicBezTo>
                  <a:cubicBezTo>
                    <a:pt x="2762" y="320"/>
                    <a:pt x="2100" y="47"/>
                    <a:pt x="1393"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38"/>
            <p:cNvSpPr/>
            <p:nvPr/>
          </p:nvSpPr>
          <p:spPr>
            <a:xfrm>
              <a:off x="6597615" y="2513364"/>
              <a:ext cx="106063" cy="75420"/>
            </a:xfrm>
            <a:custGeom>
              <a:avLst/>
              <a:gdLst/>
              <a:ahLst/>
              <a:cxnLst/>
              <a:rect l="l" t="t" r="r" b="b"/>
              <a:pathLst>
                <a:path w="3790" h="2695" extrusionOk="0">
                  <a:moveTo>
                    <a:pt x="1050" y="0"/>
                  </a:moveTo>
                  <a:cubicBezTo>
                    <a:pt x="982" y="0"/>
                    <a:pt x="913" y="0"/>
                    <a:pt x="845" y="23"/>
                  </a:cubicBezTo>
                  <a:cubicBezTo>
                    <a:pt x="685" y="46"/>
                    <a:pt x="525" y="92"/>
                    <a:pt x="365" y="183"/>
                  </a:cubicBezTo>
                  <a:cubicBezTo>
                    <a:pt x="251" y="229"/>
                    <a:pt x="160" y="320"/>
                    <a:pt x="91" y="434"/>
                  </a:cubicBezTo>
                  <a:cubicBezTo>
                    <a:pt x="23" y="548"/>
                    <a:pt x="0" y="662"/>
                    <a:pt x="0" y="776"/>
                  </a:cubicBezTo>
                  <a:cubicBezTo>
                    <a:pt x="0" y="1050"/>
                    <a:pt x="114" y="1301"/>
                    <a:pt x="228" y="1507"/>
                  </a:cubicBezTo>
                  <a:cubicBezTo>
                    <a:pt x="388" y="1758"/>
                    <a:pt x="571" y="1963"/>
                    <a:pt x="753" y="2169"/>
                  </a:cubicBezTo>
                  <a:cubicBezTo>
                    <a:pt x="913" y="2329"/>
                    <a:pt x="1073" y="2488"/>
                    <a:pt x="1255" y="2648"/>
                  </a:cubicBezTo>
                  <a:cubicBezTo>
                    <a:pt x="1305" y="2678"/>
                    <a:pt x="1364" y="2695"/>
                    <a:pt x="1421" y="2695"/>
                  </a:cubicBezTo>
                  <a:cubicBezTo>
                    <a:pt x="1496" y="2695"/>
                    <a:pt x="1569" y="2667"/>
                    <a:pt x="1621" y="2602"/>
                  </a:cubicBezTo>
                  <a:cubicBezTo>
                    <a:pt x="1689" y="2511"/>
                    <a:pt x="1689" y="2351"/>
                    <a:pt x="1575" y="2260"/>
                  </a:cubicBezTo>
                  <a:cubicBezTo>
                    <a:pt x="1385" y="2112"/>
                    <a:pt x="1214" y="1945"/>
                    <a:pt x="1045" y="1758"/>
                  </a:cubicBezTo>
                  <a:lnTo>
                    <a:pt x="1045" y="1758"/>
                  </a:lnTo>
                  <a:cubicBezTo>
                    <a:pt x="1047" y="1758"/>
                    <a:pt x="1048" y="1758"/>
                    <a:pt x="1050" y="1758"/>
                  </a:cubicBezTo>
                  <a:cubicBezTo>
                    <a:pt x="867" y="1575"/>
                    <a:pt x="708" y="1370"/>
                    <a:pt x="594" y="1119"/>
                  </a:cubicBezTo>
                  <a:cubicBezTo>
                    <a:pt x="548" y="1050"/>
                    <a:pt x="525" y="982"/>
                    <a:pt x="502" y="891"/>
                  </a:cubicBezTo>
                  <a:cubicBezTo>
                    <a:pt x="502" y="868"/>
                    <a:pt x="502" y="822"/>
                    <a:pt x="502" y="776"/>
                  </a:cubicBezTo>
                  <a:cubicBezTo>
                    <a:pt x="502" y="776"/>
                    <a:pt x="502" y="754"/>
                    <a:pt x="502" y="731"/>
                  </a:cubicBezTo>
                  <a:cubicBezTo>
                    <a:pt x="502" y="708"/>
                    <a:pt x="525" y="685"/>
                    <a:pt x="525" y="685"/>
                  </a:cubicBezTo>
                  <a:cubicBezTo>
                    <a:pt x="525" y="662"/>
                    <a:pt x="548" y="662"/>
                    <a:pt x="571" y="639"/>
                  </a:cubicBezTo>
                  <a:cubicBezTo>
                    <a:pt x="594" y="617"/>
                    <a:pt x="616" y="594"/>
                    <a:pt x="639" y="594"/>
                  </a:cubicBezTo>
                  <a:cubicBezTo>
                    <a:pt x="708" y="548"/>
                    <a:pt x="799" y="525"/>
                    <a:pt x="867" y="503"/>
                  </a:cubicBezTo>
                  <a:cubicBezTo>
                    <a:pt x="936" y="503"/>
                    <a:pt x="1027" y="480"/>
                    <a:pt x="1096" y="480"/>
                  </a:cubicBezTo>
                  <a:cubicBezTo>
                    <a:pt x="1210" y="503"/>
                    <a:pt x="1301" y="525"/>
                    <a:pt x="1415" y="548"/>
                  </a:cubicBezTo>
                  <a:cubicBezTo>
                    <a:pt x="1621" y="617"/>
                    <a:pt x="1803" y="708"/>
                    <a:pt x="2009" y="822"/>
                  </a:cubicBezTo>
                  <a:cubicBezTo>
                    <a:pt x="2397" y="1096"/>
                    <a:pt x="2762" y="1438"/>
                    <a:pt x="3081" y="1781"/>
                  </a:cubicBezTo>
                  <a:cubicBezTo>
                    <a:pt x="3081" y="1781"/>
                    <a:pt x="3059" y="1758"/>
                    <a:pt x="3036" y="1735"/>
                  </a:cubicBezTo>
                  <a:lnTo>
                    <a:pt x="3036" y="1735"/>
                  </a:lnTo>
                  <a:cubicBezTo>
                    <a:pt x="3127" y="1826"/>
                    <a:pt x="3218" y="1941"/>
                    <a:pt x="3287" y="2032"/>
                  </a:cubicBezTo>
                  <a:cubicBezTo>
                    <a:pt x="3345" y="2104"/>
                    <a:pt x="3421" y="2149"/>
                    <a:pt x="3498" y="2149"/>
                  </a:cubicBezTo>
                  <a:cubicBezTo>
                    <a:pt x="3542" y="2149"/>
                    <a:pt x="3587" y="2134"/>
                    <a:pt x="3629" y="2100"/>
                  </a:cubicBezTo>
                  <a:cubicBezTo>
                    <a:pt x="3743" y="2032"/>
                    <a:pt x="3789" y="1872"/>
                    <a:pt x="3698" y="1758"/>
                  </a:cubicBezTo>
                  <a:cubicBezTo>
                    <a:pt x="3287" y="1233"/>
                    <a:pt x="2808" y="776"/>
                    <a:pt x="2237" y="411"/>
                  </a:cubicBezTo>
                  <a:cubicBezTo>
                    <a:pt x="1963" y="229"/>
                    <a:pt x="1643" y="92"/>
                    <a:pt x="1324" y="23"/>
                  </a:cubicBezTo>
                  <a:cubicBezTo>
                    <a:pt x="1233" y="0"/>
                    <a:pt x="1141" y="0"/>
                    <a:pt x="1050"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38"/>
            <p:cNvSpPr/>
            <p:nvPr/>
          </p:nvSpPr>
          <p:spPr>
            <a:xfrm>
              <a:off x="5939660" y="2312796"/>
              <a:ext cx="102257" cy="76343"/>
            </a:xfrm>
            <a:custGeom>
              <a:avLst/>
              <a:gdLst/>
              <a:ahLst/>
              <a:cxnLst/>
              <a:rect l="l" t="t" r="r" b="b"/>
              <a:pathLst>
                <a:path w="3654" h="2728" extrusionOk="0">
                  <a:moveTo>
                    <a:pt x="1234" y="525"/>
                  </a:moveTo>
                  <a:cubicBezTo>
                    <a:pt x="1234" y="525"/>
                    <a:pt x="1211" y="548"/>
                    <a:pt x="1211" y="548"/>
                  </a:cubicBezTo>
                  <a:cubicBezTo>
                    <a:pt x="1211" y="548"/>
                    <a:pt x="1234" y="548"/>
                    <a:pt x="1234" y="525"/>
                  </a:cubicBezTo>
                  <a:close/>
                  <a:moveTo>
                    <a:pt x="1553" y="502"/>
                  </a:moveTo>
                  <a:cubicBezTo>
                    <a:pt x="1690" y="502"/>
                    <a:pt x="1827" y="548"/>
                    <a:pt x="1987" y="571"/>
                  </a:cubicBezTo>
                  <a:cubicBezTo>
                    <a:pt x="2215" y="662"/>
                    <a:pt x="2420" y="753"/>
                    <a:pt x="2626" y="868"/>
                  </a:cubicBezTo>
                  <a:cubicBezTo>
                    <a:pt x="2740" y="959"/>
                    <a:pt x="2854" y="1050"/>
                    <a:pt x="2945" y="1141"/>
                  </a:cubicBezTo>
                  <a:cubicBezTo>
                    <a:pt x="2991" y="1187"/>
                    <a:pt x="3060" y="1256"/>
                    <a:pt x="3082" y="1324"/>
                  </a:cubicBezTo>
                  <a:cubicBezTo>
                    <a:pt x="3105" y="1370"/>
                    <a:pt x="3128" y="1415"/>
                    <a:pt x="3128" y="1461"/>
                  </a:cubicBezTo>
                  <a:cubicBezTo>
                    <a:pt x="3151" y="1484"/>
                    <a:pt x="3151" y="1530"/>
                    <a:pt x="3151" y="1575"/>
                  </a:cubicBezTo>
                  <a:cubicBezTo>
                    <a:pt x="3151" y="1598"/>
                    <a:pt x="3151" y="1644"/>
                    <a:pt x="3128" y="1666"/>
                  </a:cubicBezTo>
                  <a:cubicBezTo>
                    <a:pt x="3128" y="1712"/>
                    <a:pt x="3105" y="1758"/>
                    <a:pt x="3082" y="1803"/>
                  </a:cubicBezTo>
                  <a:cubicBezTo>
                    <a:pt x="3014" y="1872"/>
                    <a:pt x="2968" y="1940"/>
                    <a:pt x="2900" y="2009"/>
                  </a:cubicBezTo>
                  <a:cubicBezTo>
                    <a:pt x="2854" y="2054"/>
                    <a:pt x="2786" y="2077"/>
                    <a:pt x="2740" y="2123"/>
                  </a:cubicBezTo>
                  <a:cubicBezTo>
                    <a:pt x="2672" y="2146"/>
                    <a:pt x="2580" y="2191"/>
                    <a:pt x="2512" y="2191"/>
                  </a:cubicBezTo>
                  <a:cubicBezTo>
                    <a:pt x="2375" y="2237"/>
                    <a:pt x="2261" y="2237"/>
                    <a:pt x="2124" y="2237"/>
                  </a:cubicBezTo>
                  <a:cubicBezTo>
                    <a:pt x="1964" y="2214"/>
                    <a:pt x="1781" y="2191"/>
                    <a:pt x="1622" y="2146"/>
                  </a:cubicBezTo>
                  <a:cubicBezTo>
                    <a:pt x="1439" y="2100"/>
                    <a:pt x="1256" y="2009"/>
                    <a:pt x="1097" y="1918"/>
                  </a:cubicBezTo>
                  <a:cubicBezTo>
                    <a:pt x="982" y="1849"/>
                    <a:pt x="868" y="1758"/>
                    <a:pt x="777" y="1666"/>
                  </a:cubicBezTo>
                  <a:cubicBezTo>
                    <a:pt x="709" y="1598"/>
                    <a:pt x="663" y="1530"/>
                    <a:pt x="617" y="1461"/>
                  </a:cubicBezTo>
                  <a:cubicBezTo>
                    <a:pt x="617" y="1415"/>
                    <a:pt x="594" y="1393"/>
                    <a:pt x="594" y="1370"/>
                  </a:cubicBezTo>
                  <a:cubicBezTo>
                    <a:pt x="594" y="1370"/>
                    <a:pt x="594" y="1370"/>
                    <a:pt x="594" y="1347"/>
                  </a:cubicBezTo>
                  <a:cubicBezTo>
                    <a:pt x="572" y="1347"/>
                    <a:pt x="572" y="1347"/>
                    <a:pt x="572" y="1324"/>
                  </a:cubicBezTo>
                  <a:cubicBezTo>
                    <a:pt x="572" y="1301"/>
                    <a:pt x="549" y="1278"/>
                    <a:pt x="549" y="1256"/>
                  </a:cubicBezTo>
                  <a:cubicBezTo>
                    <a:pt x="526" y="1256"/>
                    <a:pt x="526" y="1233"/>
                    <a:pt x="526" y="1210"/>
                  </a:cubicBezTo>
                  <a:cubicBezTo>
                    <a:pt x="526" y="1187"/>
                    <a:pt x="526" y="1187"/>
                    <a:pt x="503" y="1164"/>
                  </a:cubicBezTo>
                  <a:cubicBezTo>
                    <a:pt x="503" y="1141"/>
                    <a:pt x="503" y="1141"/>
                    <a:pt x="503" y="1119"/>
                  </a:cubicBezTo>
                  <a:cubicBezTo>
                    <a:pt x="503" y="1096"/>
                    <a:pt x="503" y="1073"/>
                    <a:pt x="503" y="1050"/>
                  </a:cubicBezTo>
                  <a:cubicBezTo>
                    <a:pt x="503" y="1027"/>
                    <a:pt x="503" y="1027"/>
                    <a:pt x="503" y="1005"/>
                  </a:cubicBezTo>
                  <a:cubicBezTo>
                    <a:pt x="526" y="982"/>
                    <a:pt x="526" y="959"/>
                    <a:pt x="549" y="913"/>
                  </a:cubicBezTo>
                  <a:cubicBezTo>
                    <a:pt x="572" y="890"/>
                    <a:pt x="594" y="868"/>
                    <a:pt x="617" y="822"/>
                  </a:cubicBezTo>
                  <a:cubicBezTo>
                    <a:pt x="686" y="776"/>
                    <a:pt x="754" y="731"/>
                    <a:pt x="823" y="685"/>
                  </a:cubicBezTo>
                  <a:cubicBezTo>
                    <a:pt x="960" y="617"/>
                    <a:pt x="1097" y="571"/>
                    <a:pt x="1234" y="525"/>
                  </a:cubicBezTo>
                  <a:cubicBezTo>
                    <a:pt x="1348" y="502"/>
                    <a:pt x="1439" y="502"/>
                    <a:pt x="1553" y="502"/>
                  </a:cubicBezTo>
                  <a:close/>
                  <a:moveTo>
                    <a:pt x="1507" y="0"/>
                  </a:moveTo>
                  <a:cubicBezTo>
                    <a:pt x="1348" y="0"/>
                    <a:pt x="1188" y="46"/>
                    <a:pt x="1028" y="92"/>
                  </a:cubicBezTo>
                  <a:cubicBezTo>
                    <a:pt x="823" y="137"/>
                    <a:pt x="617" y="228"/>
                    <a:pt x="435" y="365"/>
                  </a:cubicBezTo>
                  <a:cubicBezTo>
                    <a:pt x="252" y="480"/>
                    <a:pt x="115" y="639"/>
                    <a:pt x="47" y="822"/>
                  </a:cubicBezTo>
                  <a:cubicBezTo>
                    <a:pt x="1" y="936"/>
                    <a:pt x="1" y="1050"/>
                    <a:pt x="1" y="1164"/>
                  </a:cubicBezTo>
                  <a:cubicBezTo>
                    <a:pt x="24" y="1233"/>
                    <a:pt x="47" y="1324"/>
                    <a:pt x="69" y="1393"/>
                  </a:cubicBezTo>
                  <a:cubicBezTo>
                    <a:pt x="69" y="1393"/>
                    <a:pt x="92" y="1415"/>
                    <a:pt x="92" y="1415"/>
                  </a:cubicBezTo>
                  <a:cubicBezTo>
                    <a:pt x="161" y="1712"/>
                    <a:pt x="343" y="1940"/>
                    <a:pt x="572" y="2146"/>
                  </a:cubicBezTo>
                  <a:cubicBezTo>
                    <a:pt x="686" y="2237"/>
                    <a:pt x="823" y="2328"/>
                    <a:pt x="960" y="2397"/>
                  </a:cubicBezTo>
                  <a:cubicBezTo>
                    <a:pt x="1097" y="2488"/>
                    <a:pt x="1256" y="2557"/>
                    <a:pt x="1416" y="2602"/>
                  </a:cubicBezTo>
                  <a:cubicBezTo>
                    <a:pt x="1656" y="2679"/>
                    <a:pt x="1924" y="2728"/>
                    <a:pt x="2190" y="2728"/>
                  </a:cubicBezTo>
                  <a:cubicBezTo>
                    <a:pt x="2556" y="2728"/>
                    <a:pt x="2919" y="2635"/>
                    <a:pt x="3197" y="2397"/>
                  </a:cubicBezTo>
                  <a:cubicBezTo>
                    <a:pt x="3333" y="2283"/>
                    <a:pt x="3448" y="2146"/>
                    <a:pt x="3539" y="1986"/>
                  </a:cubicBezTo>
                  <a:cubicBezTo>
                    <a:pt x="3607" y="1849"/>
                    <a:pt x="3630" y="1689"/>
                    <a:pt x="3630" y="1530"/>
                  </a:cubicBezTo>
                  <a:cubicBezTo>
                    <a:pt x="3653" y="1393"/>
                    <a:pt x="3607" y="1256"/>
                    <a:pt x="3539" y="1141"/>
                  </a:cubicBezTo>
                  <a:cubicBezTo>
                    <a:pt x="3470" y="1005"/>
                    <a:pt x="3379" y="890"/>
                    <a:pt x="3265" y="753"/>
                  </a:cubicBezTo>
                  <a:cubicBezTo>
                    <a:pt x="3174" y="662"/>
                    <a:pt x="3060" y="571"/>
                    <a:pt x="2923" y="502"/>
                  </a:cubicBezTo>
                  <a:cubicBezTo>
                    <a:pt x="2786" y="388"/>
                    <a:pt x="2626" y="320"/>
                    <a:pt x="2466" y="251"/>
                  </a:cubicBezTo>
                  <a:cubicBezTo>
                    <a:pt x="2329" y="183"/>
                    <a:pt x="2192" y="137"/>
                    <a:pt x="2032" y="92"/>
                  </a:cubicBezTo>
                  <a:cubicBezTo>
                    <a:pt x="1895" y="46"/>
                    <a:pt x="1759" y="23"/>
                    <a:pt x="1599" y="23"/>
                  </a:cubicBezTo>
                  <a:cubicBezTo>
                    <a:pt x="1576" y="23"/>
                    <a:pt x="1553" y="0"/>
                    <a:pt x="1507" y="0"/>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38"/>
            <p:cNvSpPr/>
            <p:nvPr/>
          </p:nvSpPr>
          <p:spPr>
            <a:xfrm>
              <a:off x="5985023" y="2372823"/>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03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38"/>
            <p:cNvSpPr/>
            <p:nvPr/>
          </p:nvSpPr>
          <p:spPr>
            <a:xfrm>
              <a:off x="5932020" y="2358131"/>
              <a:ext cx="101586" cy="79505"/>
            </a:xfrm>
            <a:custGeom>
              <a:avLst/>
              <a:gdLst/>
              <a:ahLst/>
              <a:cxnLst/>
              <a:rect l="l" t="t" r="r" b="b"/>
              <a:pathLst>
                <a:path w="3630" h="2841" extrusionOk="0">
                  <a:moveTo>
                    <a:pt x="730" y="1"/>
                  </a:moveTo>
                  <a:cubicBezTo>
                    <a:pt x="685" y="1"/>
                    <a:pt x="639" y="1"/>
                    <a:pt x="594" y="46"/>
                  </a:cubicBezTo>
                  <a:cubicBezTo>
                    <a:pt x="434" y="115"/>
                    <a:pt x="320" y="229"/>
                    <a:pt x="206" y="366"/>
                  </a:cubicBezTo>
                  <a:cubicBezTo>
                    <a:pt x="114" y="503"/>
                    <a:pt x="46" y="663"/>
                    <a:pt x="46" y="845"/>
                  </a:cubicBezTo>
                  <a:cubicBezTo>
                    <a:pt x="0" y="1165"/>
                    <a:pt x="114" y="1507"/>
                    <a:pt x="274" y="1781"/>
                  </a:cubicBezTo>
                  <a:cubicBezTo>
                    <a:pt x="342" y="1918"/>
                    <a:pt x="434" y="2055"/>
                    <a:pt x="548" y="2169"/>
                  </a:cubicBezTo>
                  <a:cubicBezTo>
                    <a:pt x="662" y="2283"/>
                    <a:pt x="776" y="2397"/>
                    <a:pt x="913" y="2489"/>
                  </a:cubicBezTo>
                  <a:cubicBezTo>
                    <a:pt x="1119" y="2649"/>
                    <a:pt x="1370" y="2740"/>
                    <a:pt x="1621" y="2785"/>
                  </a:cubicBezTo>
                  <a:cubicBezTo>
                    <a:pt x="1821" y="2819"/>
                    <a:pt x="2022" y="2840"/>
                    <a:pt x="2213" y="2840"/>
                  </a:cubicBezTo>
                  <a:cubicBezTo>
                    <a:pt x="2283" y="2840"/>
                    <a:pt x="2352" y="2837"/>
                    <a:pt x="2420" y="2831"/>
                  </a:cubicBezTo>
                  <a:cubicBezTo>
                    <a:pt x="2693" y="2808"/>
                    <a:pt x="2945" y="2740"/>
                    <a:pt x="3173" y="2603"/>
                  </a:cubicBezTo>
                  <a:cubicBezTo>
                    <a:pt x="3264" y="2534"/>
                    <a:pt x="3355" y="2466"/>
                    <a:pt x="3424" y="2375"/>
                  </a:cubicBezTo>
                  <a:cubicBezTo>
                    <a:pt x="3515" y="2261"/>
                    <a:pt x="3561" y="2146"/>
                    <a:pt x="3584" y="2009"/>
                  </a:cubicBezTo>
                  <a:cubicBezTo>
                    <a:pt x="3629" y="1895"/>
                    <a:pt x="3606" y="1758"/>
                    <a:pt x="3584" y="1621"/>
                  </a:cubicBezTo>
                  <a:cubicBezTo>
                    <a:pt x="3561" y="1439"/>
                    <a:pt x="3492" y="1256"/>
                    <a:pt x="3378" y="1096"/>
                  </a:cubicBezTo>
                  <a:cubicBezTo>
                    <a:pt x="3287" y="982"/>
                    <a:pt x="3150" y="868"/>
                    <a:pt x="3036" y="777"/>
                  </a:cubicBezTo>
                  <a:cubicBezTo>
                    <a:pt x="2967" y="754"/>
                    <a:pt x="2922" y="731"/>
                    <a:pt x="2853" y="731"/>
                  </a:cubicBezTo>
                  <a:cubicBezTo>
                    <a:pt x="2785" y="731"/>
                    <a:pt x="2716" y="777"/>
                    <a:pt x="2693" y="823"/>
                  </a:cubicBezTo>
                  <a:cubicBezTo>
                    <a:pt x="2648" y="868"/>
                    <a:pt x="2625" y="937"/>
                    <a:pt x="2625" y="1005"/>
                  </a:cubicBezTo>
                  <a:cubicBezTo>
                    <a:pt x="2648" y="1051"/>
                    <a:pt x="2671" y="1119"/>
                    <a:pt x="2716" y="1165"/>
                  </a:cubicBezTo>
                  <a:cubicBezTo>
                    <a:pt x="2785" y="1211"/>
                    <a:pt x="2853" y="1256"/>
                    <a:pt x="2922" y="1325"/>
                  </a:cubicBezTo>
                  <a:cubicBezTo>
                    <a:pt x="2967" y="1370"/>
                    <a:pt x="2990" y="1416"/>
                    <a:pt x="3036" y="1484"/>
                  </a:cubicBezTo>
                  <a:cubicBezTo>
                    <a:pt x="3059" y="1553"/>
                    <a:pt x="3082" y="1621"/>
                    <a:pt x="3104" y="1690"/>
                  </a:cubicBezTo>
                  <a:cubicBezTo>
                    <a:pt x="3104" y="1736"/>
                    <a:pt x="3127" y="1804"/>
                    <a:pt x="3127" y="1850"/>
                  </a:cubicBezTo>
                  <a:cubicBezTo>
                    <a:pt x="3127" y="1895"/>
                    <a:pt x="3104" y="1918"/>
                    <a:pt x="3104" y="1964"/>
                  </a:cubicBezTo>
                  <a:cubicBezTo>
                    <a:pt x="3082" y="1987"/>
                    <a:pt x="3082" y="2009"/>
                    <a:pt x="3059" y="2055"/>
                  </a:cubicBezTo>
                  <a:cubicBezTo>
                    <a:pt x="3036" y="2078"/>
                    <a:pt x="3013" y="2101"/>
                    <a:pt x="2990" y="2124"/>
                  </a:cubicBezTo>
                  <a:cubicBezTo>
                    <a:pt x="2945" y="2169"/>
                    <a:pt x="2899" y="2192"/>
                    <a:pt x="2853" y="2215"/>
                  </a:cubicBezTo>
                  <a:cubicBezTo>
                    <a:pt x="2785" y="2261"/>
                    <a:pt x="2693" y="2283"/>
                    <a:pt x="2602" y="2306"/>
                  </a:cubicBezTo>
                  <a:cubicBezTo>
                    <a:pt x="2442" y="2329"/>
                    <a:pt x="2283" y="2352"/>
                    <a:pt x="2100" y="2352"/>
                  </a:cubicBezTo>
                  <a:cubicBezTo>
                    <a:pt x="1917" y="2329"/>
                    <a:pt x="1712" y="2306"/>
                    <a:pt x="1529" y="2261"/>
                  </a:cubicBezTo>
                  <a:cubicBezTo>
                    <a:pt x="1438" y="2215"/>
                    <a:pt x="1324" y="2192"/>
                    <a:pt x="1233" y="2124"/>
                  </a:cubicBezTo>
                  <a:cubicBezTo>
                    <a:pt x="1141" y="2055"/>
                    <a:pt x="1050" y="1964"/>
                    <a:pt x="959" y="1872"/>
                  </a:cubicBezTo>
                  <a:cubicBezTo>
                    <a:pt x="845" y="1758"/>
                    <a:pt x="753" y="1621"/>
                    <a:pt x="662" y="1484"/>
                  </a:cubicBezTo>
                  <a:cubicBezTo>
                    <a:pt x="616" y="1393"/>
                    <a:pt x="571" y="1279"/>
                    <a:pt x="548" y="1188"/>
                  </a:cubicBezTo>
                  <a:cubicBezTo>
                    <a:pt x="525" y="1096"/>
                    <a:pt x="525" y="1028"/>
                    <a:pt x="525" y="937"/>
                  </a:cubicBezTo>
                  <a:cubicBezTo>
                    <a:pt x="525" y="891"/>
                    <a:pt x="525" y="845"/>
                    <a:pt x="548" y="800"/>
                  </a:cubicBezTo>
                  <a:cubicBezTo>
                    <a:pt x="548" y="754"/>
                    <a:pt x="571" y="731"/>
                    <a:pt x="594" y="686"/>
                  </a:cubicBezTo>
                  <a:cubicBezTo>
                    <a:pt x="616" y="640"/>
                    <a:pt x="662" y="594"/>
                    <a:pt x="685" y="571"/>
                  </a:cubicBezTo>
                  <a:cubicBezTo>
                    <a:pt x="753" y="526"/>
                    <a:pt x="799" y="480"/>
                    <a:pt x="867" y="434"/>
                  </a:cubicBezTo>
                  <a:cubicBezTo>
                    <a:pt x="982" y="366"/>
                    <a:pt x="1004" y="206"/>
                    <a:pt x="936" y="92"/>
                  </a:cubicBezTo>
                  <a:cubicBezTo>
                    <a:pt x="890" y="46"/>
                    <a:pt x="845" y="1"/>
                    <a:pt x="776"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38"/>
            <p:cNvSpPr/>
            <p:nvPr/>
          </p:nvSpPr>
          <p:spPr>
            <a:xfrm>
              <a:off x="5930089" y="2412422"/>
              <a:ext cx="95849" cy="76063"/>
            </a:xfrm>
            <a:custGeom>
              <a:avLst/>
              <a:gdLst/>
              <a:ahLst/>
              <a:cxnLst/>
              <a:rect l="l" t="t" r="r" b="b"/>
              <a:pathLst>
                <a:path w="3425" h="2718" extrusionOk="0">
                  <a:moveTo>
                    <a:pt x="594" y="1"/>
                  </a:moveTo>
                  <a:cubicBezTo>
                    <a:pt x="526" y="1"/>
                    <a:pt x="480" y="47"/>
                    <a:pt x="434" y="92"/>
                  </a:cubicBezTo>
                  <a:cubicBezTo>
                    <a:pt x="206" y="298"/>
                    <a:pt x="69" y="572"/>
                    <a:pt x="23" y="868"/>
                  </a:cubicBezTo>
                  <a:cubicBezTo>
                    <a:pt x="1" y="1005"/>
                    <a:pt x="23" y="1165"/>
                    <a:pt x="46" y="1302"/>
                  </a:cubicBezTo>
                  <a:cubicBezTo>
                    <a:pt x="92" y="1439"/>
                    <a:pt x="138" y="1553"/>
                    <a:pt x="206" y="1690"/>
                  </a:cubicBezTo>
                  <a:cubicBezTo>
                    <a:pt x="275" y="1804"/>
                    <a:pt x="366" y="1918"/>
                    <a:pt x="480" y="2032"/>
                  </a:cubicBezTo>
                  <a:cubicBezTo>
                    <a:pt x="571" y="2124"/>
                    <a:pt x="663" y="2215"/>
                    <a:pt x="777" y="2306"/>
                  </a:cubicBezTo>
                  <a:cubicBezTo>
                    <a:pt x="1028" y="2489"/>
                    <a:pt x="1302" y="2603"/>
                    <a:pt x="1598" y="2672"/>
                  </a:cubicBezTo>
                  <a:cubicBezTo>
                    <a:pt x="1735" y="2717"/>
                    <a:pt x="1872" y="2717"/>
                    <a:pt x="2032" y="2717"/>
                  </a:cubicBezTo>
                  <a:cubicBezTo>
                    <a:pt x="2169" y="2717"/>
                    <a:pt x="2329" y="2672"/>
                    <a:pt x="2489" y="2626"/>
                  </a:cubicBezTo>
                  <a:cubicBezTo>
                    <a:pt x="2648" y="2580"/>
                    <a:pt x="2785" y="2489"/>
                    <a:pt x="2922" y="2398"/>
                  </a:cubicBezTo>
                  <a:cubicBezTo>
                    <a:pt x="3036" y="2329"/>
                    <a:pt x="3151" y="2215"/>
                    <a:pt x="3219" y="2078"/>
                  </a:cubicBezTo>
                  <a:cubicBezTo>
                    <a:pt x="3310" y="1964"/>
                    <a:pt x="3356" y="1827"/>
                    <a:pt x="3379" y="1667"/>
                  </a:cubicBezTo>
                  <a:cubicBezTo>
                    <a:pt x="3424" y="1530"/>
                    <a:pt x="3402" y="1393"/>
                    <a:pt x="3356" y="1234"/>
                  </a:cubicBezTo>
                  <a:cubicBezTo>
                    <a:pt x="3333" y="1165"/>
                    <a:pt x="3287" y="1119"/>
                    <a:pt x="3265" y="1051"/>
                  </a:cubicBezTo>
                  <a:cubicBezTo>
                    <a:pt x="3219" y="960"/>
                    <a:pt x="3173" y="891"/>
                    <a:pt x="3105" y="823"/>
                  </a:cubicBezTo>
                  <a:cubicBezTo>
                    <a:pt x="2968" y="686"/>
                    <a:pt x="2831" y="594"/>
                    <a:pt x="2648" y="503"/>
                  </a:cubicBezTo>
                  <a:cubicBezTo>
                    <a:pt x="2617" y="484"/>
                    <a:pt x="2582" y="476"/>
                    <a:pt x="2547" y="476"/>
                  </a:cubicBezTo>
                  <a:cubicBezTo>
                    <a:pt x="2455" y="476"/>
                    <a:pt x="2362" y="535"/>
                    <a:pt x="2329" y="617"/>
                  </a:cubicBezTo>
                  <a:cubicBezTo>
                    <a:pt x="2283" y="754"/>
                    <a:pt x="2329" y="891"/>
                    <a:pt x="2443" y="960"/>
                  </a:cubicBezTo>
                  <a:cubicBezTo>
                    <a:pt x="2489" y="960"/>
                    <a:pt x="2511" y="982"/>
                    <a:pt x="2557" y="1005"/>
                  </a:cubicBezTo>
                  <a:cubicBezTo>
                    <a:pt x="2626" y="1051"/>
                    <a:pt x="2694" y="1119"/>
                    <a:pt x="2762" y="1165"/>
                  </a:cubicBezTo>
                  <a:cubicBezTo>
                    <a:pt x="2785" y="1211"/>
                    <a:pt x="2831" y="1256"/>
                    <a:pt x="2854" y="1325"/>
                  </a:cubicBezTo>
                  <a:cubicBezTo>
                    <a:pt x="2877" y="1348"/>
                    <a:pt x="2877" y="1393"/>
                    <a:pt x="2899" y="1439"/>
                  </a:cubicBezTo>
                  <a:cubicBezTo>
                    <a:pt x="2899" y="1462"/>
                    <a:pt x="2899" y="1507"/>
                    <a:pt x="2899" y="1530"/>
                  </a:cubicBezTo>
                  <a:cubicBezTo>
                    <a:pt x="2899" y="1576"/>
                    <a:pt x="2899" y="1622"/>
                    <a:pt x="2877" y="1667"/>
                  </a:cubicBezTo>
                  <a:cubicBezTo>
                    <a:pt x="2877" y="1713"/>
                    <a:pt x="2854" y="1759"/>
                    <a:pt x="2831" y="1804"/>
                  </a:cubicBezTo>
                  <a:cubicBezTo>
                    <a:pt x="2785" y="1850"/>
                    <a:pt x="2740" y="1895"/>
                    <a:pt x="2694" y="1941"/>
                  </a:cubicBezTo>
                  <a:cubicBezTo>
                    <a:pt x="2648" y="1987"/>
                    <a:pt x="2580" y="2055"/>
                    <a:pt x="2489" y="2078"/>
                  </a:cubicBezTo>
                  <a:cubicBezTo>
                    <a:pt x="2397" y="2124"/>
                    <a:pt x="2306" y="2169"/>
                    <a:pt x="2215" y="2192"/>
                  </a:cubicBezTo>
                  <a:cubicBezTo>
                    <a:pt x="2123" y="2215"/>
                    <a:pt x="2009" y="2215"/>
                    <a:pt x="1918" y="2215"/>
                  </a:cubicBezTo>
                  <a:cubicBezTo>
                    <a:pt x="1804" y="2215"/>
                    <a:pt x="1690" y="2192"/>
                    <a:pt x="1598" y="2169"/>
                  </a:cubicBezTo>
                  <a:cubicBezTo>
                    <a:pt x="1439" y="2124"/>
                    <a:pt x="1302" y="2055"/>
                    <a:pt x="1188" y="1987"/>
                  </a:cubicBezTo>
                  <a:cubicBezTo>
                    <a:pt x="1051" y="1895"/>
                    <a:pt x="914" y="1781"/>
                    <a:pt x="822" y="1667"/>
                  </a:cubicBezTo>
                  <a:cubicBezTo>
                    <a:pt x="731" y="1576"/>
                    <a:pt x="663" y="1485"/>
                    <a:pt x="617" y="1393"/>
                  </a:cubicBezTo>
                  <a:cubicBezTo>
                    <a:pt x="571" y="1325"/>
                    <a:pt x="548" y="1256"/>
                    <a:pt x="526" y="1165"/>
                  </a:cubicBezTo>
                  <a:cubicBezTo>
                    <a:pt x="526" y="1119"/>
                    <a:pt x="503" y="1051"/>
                    <a:pt x="503" y="982"/>
                  </a:cubicBezTo>
                  <a:cubicBezTo>
                    <a:pt x="503" y="937"/>
                    <a:pt x="526" y="868"/>
                    <a:pt x="526" y="823"/>
                  </a:cubicBezTo>
                  <a:cubicBezTo>
                    <a:pt x="548" y="754"/>
                    <a:pt x="594" y="686"/>
                    <a:pt x="617" y="640"/>
                  </a:cubicBezTo>
                  <a:cubicBezTo>
                    <a:pt x="663" y="549"/>
                    <a:pt x="731" y="480"/>
                    <a:pt x="822" y="412"/>
                  </a:cubicBezTo>
                  <a:cubicBezTo>
                    <a:pt x="845" y="366"/>
                    <a:pt x="868" y="275"/>
                    <a:pt x="868" y="229"/>
                  </a:cubicBezTo>
                  <a:cubicBezTo>
                    <a:pt x="868" y="161"/>
                    <a:pt x="822" y="92"/>
                    <a:pt x="777" y="69"/>
                  </a:cubicBezTo>
                  <a:cubicBezTo>
                    <a:pt x="731" y="24"/>
                    <a:pt x="685" y="1"/>
                    <a:pt x="617" y="1"/>
                  </a:cubicBezTo>
                  <a:close/>
                </a:path>
              </a:pathLst>
            </a:custGeom>
            <a:solidFill>
              <a:srgbClr val="4D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38"/>
            <p:cNvSpPr/>
            <p:nvPr/>
          </p:nvSpPr>
          <p:spPr>
            <a:xfrm>
              <a:off x="6732391" y="2506340"/>
              <a:ext cx="417144" cy="403712"/>
            </a:xfrm>
            <a:custGeom>
              <a:avLst/>
              <a:gdLst/>
              <a:ahLst/>
              <a:cxnLst/>
              <a:rect l="l" t="t" r="r" b="b"/>
              <a:pathLst>
                <a:path w="14906" h="14426" extrusionOk="0">
                  <a:moveTo>
                    <a:pt x="12189" y="0"/>
                  </a:moveTo>
                  <a:cubicBezTo>
                    <a:pt x="12166" y="0"/>
                    <a:pt x="12120" y="0"/>
                    <a:pt x="12075" y="23"/>
                  </a:cubicBezTo>
                  <a:cubicBezTo>
                    <a:pt x="12029" y="69"/>
                    <a:pt x="11983" y="114"/>
                    <a:pt x="11961" y="206"/>
                  </a:cubicBezTo>
                  <a:cubicBezTo>
                    <a:pt x="11938" y="251"/>
                    <a:pt x="11938" y="320"/>
                    <a:pt x="11983" y="365"/>
                  </a:cubicBezTo>
                  <a:cubicBezTo>
                    <a:pt x="12600" y="1370"/>
                    <a:pt x="13125" y="2420"/>
                    <a:pt x="13536" y="3470"/>
                  </a:cubicBezTo>
                  <a:cubicBezTo>
                    <a:pt x="13946" y="4588"/>
                    <a:pt x="14220" y="5707"/>
                    <a:pt x="14312" y="6779"/>
                  </a:cubicBezTo>
                  <a:cubicBezTo>
                    <a:pt x="14403" y="7670"/>
                    <a:pt x="14380" y="8514"/>
                    <a:pt x="14243" y="9313"/>
                  </a:cubicBezTo>
                  <a:cubicBezTo>
                    <a:pt x="14152" y="9792"/>
                    <a:pt x="13992" y="10272"/>
                    <a:pt x="13810" y="10705"/>
                  </a:cubicBezTo>
                  <a:lnTo>
                    <a:pt x="13787" y="10728"/>
                  </a:lnTo>
                  <a:cubicBezTo>
                    <a:pt x="13558" y="11185"/>
                    <a:pt x="13307" y="11596"/>
                    <a:pt x="13033" y="11938"/>
                  </a:cubicBezTo>
                  <a:cubicBezTo>
                    <a:pt x="12714" y="12326"/>
                    <a:pt x="12349" y="12645"/>
                    <a:pt x="11961" y="12942"/>
                  </a:cubicBezTo>
                  <a:cubicBezTo>
                    <a:pt x="11595" y="13193"/>
                    <a:pt x="11162" y="13422"/>
                    <a:pt x="10728" y="13604"/>
                  </a:cubicBezTo>
                  <a:cubicBezTo>
                    <a:pt x="10249" y="13764"/>
                    <a:pt x="9815" y="13855"/>
                    <a:pt x="9336" y="13901"/>
                  </a:cubicBezTo>
                  <a:cubicBezTo>
                    <a:pt x="9199" y="13924"/>
                    <a:pt x="9062" y="13924"/>
                    <a:pt x="8902" y="13924"/>
                  </a:cubicBezTo>
                  <a:cubicBezTo>
                    <a:pt x="8583" y="13924"/>
                    <a:pt x="8263" y="13901"/>
                    <a:pt x="7943" y="13832"/>
                  </a:cubicBezTo>
                  <a:cubicBezTo>
                    <a:pt x="7510" y="13764"/>
                    <a:pt x="7076" y="13627"/>
                    <a:pt x="6642" y="13422"/>
                  </a:cubicBezTo>
                  <a:cubicBezTo>
                    <a:pt x="6049" y="13148"/>
                    <a:pt x="5478" y="12782"/>
                    <a:pt x="4862" y="12303"/>
                  </a:cubicBezTo>
                  <a:cubicBezTo>
                    <a:pt x="3629" y="11253"/>
                    <a:pt x="2671" y="10021"/>
                    <a:pt x="1803" y="8834"/>
                  </a:cubicBezTo>
                  <a:cubicBezTo>
                    <a:pt x="1598" y="8537"/>
                    <a:pt x="1393" y="8263"/>
                    <a:pt x="1187" y="7966"/>
                  </a:cubicBezTo>
                  <a:lnTo>
                    <a:pt x="1073" y="7807"/>
                  </a:lnTo>
                  <a:cubicBezTo>
                    <a:pt x="868" y="7510"/>
                    <a:pt x="639" y="7190"/>
                    <a:pt x="411" y="6894"/>
                  </a:cubicBezTo>
                  <a:cubicBezTo>
                    <a:pt x="251" y="7008"/>
                    <a:pt x="114" y="7076"/>
                    <a:pt x="0" y="7145"/>
                  </a:cubicBezTo>
                  <a:lnTo>
                    <a:pt x="91" y="7304"/>
                  </a:lnTo>
                  <a:cubicBezTo>
                    <a:pt x="297" y="7578"/>
                    <a:pt x="525" y="7898"/>
                    <a:pt x="731" y="8195"/>
                  </a:cubicBezTo>
                  <a:cubicBezTo>
                    <a:pt x="1484" y="9267"/>
                    <a:pt x="2283" y="10386"/>
                    <a:pt x="3196" y="11390"/>
                  </a:cubicBezTo>
                  <a:cubicBezTo>
                    <a:pt x="3789" y="12052"/>
                    <a:pt x="4428" y="12623"/>
                    <a:pt x="5090" y="13102"/>
                  </a:cubicBezTo>
                  <a:cubicBezTo>
                    <a:pt x="5798" y="13604"/>
                    <a:pt x="6505" y="13969"/>
                    <a:pt x="7236" y="14198"/>
                  </a:cubicBezTo>
                  <a:cubicBezTo>
                    <a:pt x="7761" y="14357"/>
                    <a:pt x="8309" y="14426"/>
                    <a:pt x="8879" y="14426"/>
                  </a:cubicBezTo>
                  <a:cubicBezTo>
                    <a:pt x="9039" y="14426"/>
                    <a:pt x="9199" y="14426"/>
                    <a:pt x="9336" y="14403"/>
                  </a:cubicBezTo>
                  <a:cubicBezTo>
                    <a:pt x="10021" y="14357"/>
                    <a:pt x="10705" y="14175"/>
                    <a:pt x="11344" y="13878"/>
                  </a:cubicBezTo>
                  <a:cubicBezTo>
                    <a:pt x="12577" y="13307"/>
                    <a:pt x="13627" y="12235"/>
                    <a:pt x="14220" y="10956"/>
                  </a:cubicBezTo>
                  <a:cubicBezTo>
                    <a:pt x="14380" y="10637"/>
                    <a:pt x="14517" y="10272"/>
                    <a:pt x="14608" y="9929"/>
                  </a:cubicBezTo>
                  <a:cubicBezTo>
                    <a:pt x="14700" y="9564"/>
                    <a:pt x="14768" y="9176"/>
                    <a:pt x="14837" y="8674"/>
                  </a:cubicBezTo>
                  <a:cubicBezTo>
                    <a:pt x="14905" y="7829"/>
                    <a:pt x="14859" y="6894"/>
                    <a:pt x="14700" y="5889"/>
                  </a:cubicBezTo>
                  <a:cubicBezTo>
                    <a:pt x="14563" y="5022"/>
                    <a:pt x="14312" y="4132"/>
                    <a:pt x="13946" y="3173"/>
                  </a:cubicBezTo>
                  <a:cubicBezTo>
                    <a:pt x="13627" y="2328"/>
                    <a:pt x="13216" y="1484"/>
                    <a:pt x="12737" y="639"/>
                  </a:cubicBezTo>
                  <a:cubicBezTo>
                    <a:pt x="12623" y="480"/>
                    <a:pt x="12531" y="297"/>
                    <a:pt x="12417" y="137"/>
                  </a:cubicBezTo>
                  <a:cubicBezTo>
                    <a:pt x="12372" y="46"/>
                    <a:pt x="12280" y="0"/>
                    <a:pt x="12189"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38"/>
            <p:cNvSpPr/>
            <p:nvPr/>
          </p:nvSpPr>
          <p:spPr>
            <a:xfrm>
              <a:off x="6782848" y="2563177"/>
              <a:ext cx="245960" cy="189095"/>
            </a:xfrm>
            <a:custGeom>
              <a:avLst/>
              <a:gdLst/>
              <a:ahLst/>
              <a:cxnLst/>
              <a:rect l="l" t="t" r="r" b="b"/>
              <a:pathLst>
                <a:path w="8789" h="6757" extrusionOk="0">
                  <a:moveTo>
                    <a:pt x="2488" y="1"/>
                  </a:moveTo>
                  <a:cubicBezTo>
                    <a:pt x="2420" y="1"/>
                    <a:pt x="2374" y="24"/>
                    <a:pt x="2329" y="69"/>
                  </a:cubicBezTo>
                  <a:cubicBezTo>
                    <a:pt x="2283" y="115"/>
                    <a:pt x="2237" y="183"/>
                    <a:pt x="2237" y="229"/>
                  </a:cubicBezTo>
                  <a:cubicBezTo>
                    <a:pt x="2237" y="320"/>
                    <a:pt x="2283" y="366"/>
                    <a:pt x="2306" y="434"/>
                  </a:cubicBezTo>
                  <a:cubicBezTo>
                    <a:pt x="2374" y="503"/>
                    <a:pt x="2420" y="571"/>
                    <a:pt x="2466" y="640"/>
                  </a:cubicBezTo>
                  <a:cubicBezTo>
                    <a:pt x="2991" y="1347"/>
                    <a:pt x="3356" y="2009"/>
                    <a:pt x="3607" y="2671"/>
                  </a:cubicBezTo>
                  <a:cubicBezTo>
                    <a:pt x="3675" y="2854"/>
                    <a:pt x="3721" y="3059"/>
                    <a:pt x="3767" y="3242"/>
                  </a:cubicBezTo>
                  <a:lnTo>
                    <a:pt x="3287" y="3014"/>
                  </a:lnTo>
                  <a:cubicBezTo>
                    <a:pt x="2694" y="2785"/>
                    <a:pt x="2078" y="2534"/>
                    <a:pt x="1507" y="2260"/>
                  </a:cubicBezTo>
                  <a:lnTo>
                    <a:pt x="1507" y="2260"/>
                  </a:lnTo>
                  <a:lnTo>
                    <a:pt x="1553" y="2283"/>
                  </a:lnTo>
                  <a:cubicBezTo>
                    <a:pt x="936" y="1987"/>
                    <a:pt x="434" y="1713"/>
                    <a:pt x="0" y="1462"/>
                  </a:cubicBezTo>
                  <a:lnTo>
                    <a:pt x="0" y="1462"/>
                  </a:lnTo>
                  <a:cubicBezTo>
                    <a:pt x="69" y="1667"/>
                    <a:pt x="92" y="1872"/>
                    <a:pt x="92" y="2101"/>
                  </a:cubicBezTo>
                  <a:cubicBezTo>
                    <a:pt x="822" y="2512"/>
                    <a:pt x="1575" y="2854"/>
                    <a:pt x="2214" y="3128"/>
                  </a:cubicBezTo>
                  <a:cubicBezTo>
                    <a:pt x="2488" y="3242"/>
                    <a:pt x="2762" y="3356"/>
                    <a:pt x="3036" y="3470"/>
                  </a:cubicBezTo>
                  <a:lnTo>
                    <a:pt x="3150" y="3516"/>
                  </a:lnTo>
                  <a:cubicBezTo>
                    <a:pt x="3675" y="3721"/>
                    <a:pt x="4292" y="3972"/>
                    <a:pt x="4862" y="4246"/>
                  </a:cubicBezTo>
                  <a:lnTo>
                    <a:pt x="4908" y="4269"/>
                  </a:lnTo>
                  <a:cubicBezTo>
                    <a:pt x="5958" y="4748"/>
                    <a:pt x="6757" y="5228"/>
                    <a:pt x="7396" y="5753"/>
                  </a:cubicBezTo>
                  <a:cubicBezTo>
                    <a:pt x="7761" y="6049"/>
                    <a:pt x="8058" y="6346"/>
                    <a:pt x="8332" y="6666"/>
                  </a:cubicBezTo>
                  <a:cubicBezTo>
                    <a:pt x="8354" y="6734"/>
                    <a:pt x="8423" y="6757"/>
                    <a:pt x="8491" y="6757"/>
                  </a:cubicBezTo>
                  <a:cubicBezTo>
                    <a:pt x="8560" y="6757"/>
                    <a:pt x="8628" y="6734"/>
                    <a:pt x="8674" y="6689"/>
                  </a:cubicBezTo>
                  <a:cubicBezTo>
                    <a:pt x="8788" y="6597"/>
                    <a:pt x="8788" y="6437"/>
                    <a:pt x="8697" y="6323"/>
                  </a:cubicBezTo>
                  <a:cubicBezTo>
                    <a:pt x="7944" y="5433"/>
                    <a:pt x="6916" y="4680"/>
                    <a:pt x="5433" y="3949"/>
                  </a:cubicBezTo>
                  <a:cubicBezTo>
                    <a:pt x="5113" y="3790"/>
                    <a:pt x="4748" y="3630"/>
                    <a:pt x="4337" y="3447"/>
                  </a:cubicBezTo>
                  <a:cubicBezTo>
                    <a:pt x="4246" y="2900"/>
                    <a:pt x="4040" y="2306"/>
                    <a:pt x="3698" y="1667"/>
                  </a:cubicBezTo>
                  <a:cubicBezTo>
                    <a:pt x="3447" y="1165"/>
                    <a:pt x="3127" y="663"/>
                    <a:pt x="2671" y="69"/>
                  </a:cubicBezTo>
                  <a:cubicBezTo>
                    <a:pt x="2648" y="24"/>
                    <a:pt x="2557" y="1"/>
                    <a:pt x="2511"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38"/>
            <p:cNvSpPr/>
            <p:nvPr/>
          </p:nvSpPr>
          <p:spPr>
            <a:xfrm>
              <a:off x="6824993" y="1960185"/>
              <a:ext cx="44104" cy="42201"/>
            </a:xfrm>
            <a:custGeom>
              <a:avLst/>
              <a:gdLst/>
              <a:ahLst/>
              <a:cxnLst/>
              <a:rect l="l" t="t" r="r" b="b"/>
              <a:pathLst>
                <a:path w="1576" h="1508" extrusionOk="0">
                  <a:moveTo>
                    <a:pt x="1576" y="754"/>
                  </a:moveTo>
                  <a:cubicBezTo>
                    <a:pt x="1576" y="1165"/>
                    <a:pt x="1233" y="1507"/>
                    <a:pt x="777" y="1507"/>
                  </a:cubicBezTo>
                  <a:cubicBezTo>
                    <a:pt x="343" y="1507"/>
                    <a:pt x="1" y="1165"/>
                    <a:pt x="1" y="754"/>
                  </a:cubicBezTo>
                  <a:cubicBezTo>
                    <a:pt x="1" y="343"/>
                    <a:pt x="343" y="1"/>
                    <a:pt x="777" y="1"/>
                  </a:cubicBezTo>
                  <a:cubicBezTo>
                    <a:pt x="1233" y="1"/>
                    <a:pt x="1576" y="343"/>
                    <a:pt x="1576" y="754"/>
                  </a:cubicBezTo>
                  <a:close/>
                </a:path>
              </a:pathLst>
            </a:custGeom>
            <a:solidFill>
              <a:srgbClr val="FE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38"/>
            <p:cNvSpPr/>
            <p:nvPr/>
          </p:nvSpPr>
          <p:spPr>
            <a:xfrm>
              <a:off x="6426403" y="1816454"/>
              <a:ext cx="44104" cy="41558"/>
            </a:xfrm>
            <a:custGeom>
              <a:avLst/>
              <a:gdLst/>
              <a:ahLst/>
              <a:cxnLst/>
              <a:rect l="l" t="t" r="r" b="b"/>
              <a:pathLst>
                <a:path w="1576" h="1485" extrusionOk="0">
                  <a:moveTo>
                    <a:pt x="800" y="1"/>
                  </a:moveTo>
                  <a:cubicBezTo>
                    <a:pt x="366" y="1"/>
                    <a:pt x="1" y="321"/>
                    <a:pt x="1" y="731"/>
                  </a:cubicBezTo>
                  <a:cubicBezTo>
                    <a:pt x="1" y="1165"/>
                    <a:pt x="366" y="1485"/>
                    <a:pt x="800" y="1485"/>
                  </a:cubicBezTo>
                  <a:cubicBezTo>
                    <a:pt x="1233" y="1485"/>
                    <a:pt x="1576" y="1165"/>
                    <a:pt x="1576" y="731"/>
                  </a:cubicBezTo>
                  <a:cubicBezTo>
                    <a:pt x="1576" y="321"/>
                    <a:pt x="1233" y="1"/>
                    <a:pt x="800" y="1"/>
                  </a:cubicBezTo>
                  <a:close/>
                </a:path>
              </a:pathLst>
            </a:custGeom>
            <a:solidFill>
              <a:srgbClr val="FE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38"/>
            <p:cNvSpPr/>
            <p:nvPr/>
          </p:nvSpPr>
          <p:spPr>
            <a:xfrm>
              <a:off x="7850867" y="3203222"/>
              <a:ext cx="147565" cy="558301"/>
            </a:xfrm>
            <a:custGeom>
              <a:avLst/>
              <a:gdLst/>
              <a:ahLst/>
              <a:cxnLst/>
              <a:rect l="l" t="t" r="r" b="b"/>
              <a:pathLst>
                <a:path w="5273" h="19950" extrusionOk="0">
                  <a:moveTo>
                    <a:pt x="4999" y="1"/>
                  </a:moveTo>
                  <a:cubicBezTo>
                    <a:pt x="4953" y="1"/>
                    <a:pt x="4885" y="23"/>
                    <a:pt x="4862" y="46"/>
                  </a:cubicBezTo>
                  <a:cubicBezTo>
                    <a:pt x="4794" y="92"/>
                    <a:pt x="4771" y="138"/>
                    <a:pt x="4748" y="206"/>
                  </a:cubicBezTo>
                  <a:cubicBezTo>
                    <a:pt x="4748" y="229"/>
                    <a:pt x="4748" y="229"/>
                    <a:pt x="4748" y="229"/>
                  </a:cubicBezTo>
                  <a:cubicBezTo>
                    <a:pt x="4748" y="229"/>
                    <a:pt x="4748" y="252"/>
                    <a:pt x="4748" y="252"/>
                  </a:cubicBezTo>
                  <a:cubicBezTo>
                    <a:pt x="4474" y="1416"/>
                    <a:pt x="4177" y="2580"/>
                    <a:pt x="3903" y="3744"/>
                  </a:cubicBezTo>
                  <a:cubicBezTo>
                    <a:pt x="3447" y="5593"/>
                    <a:pt x="3013" y="7442"/>
                    <a:pt x="2557" y="9291"/>
                  </a:cubicBezTo>
                  <a:cubicBezTo>
                    <a:pt x="1712" y="12760"/>
                    <a:pt x="890" y="16207"/>
                    <a:pt x="46" y="19676"/>
                  </a:cubicBezTo>
                  <a:cubicBezTo>
                    <a:pt x="0" y="19790"/>
                    <a:pt x="114" y="19927"/>
                    <a:pt x="251" y="19950"/>
                  </a:cubicBezTo>
                  <a:cubicBezTo>
                    <a:pt x="320" y="19950"/>
                    <a:pt x="388" y="19927"/>
                    <a:pt x="434" y="19904"/>
                  </a:cubicBezTo>
                  <a:cubicBezTo>
                    <a:pt x="480" y="19859"/>
                    <a:pt x="502" y="19813"/>
                    <a:pt x="525" y="19744"/>
                  </a:cubicBezTo>
                  <a:cubicBezTo>
                    <a:pt x="1438" y="16024"/>
                    <a:pt x="2328" y="12303"/>
                    <a:pt x="3219" y="8583"/>
                  </a:cubicBezTo>
                  <a:lnTo>
                    <a:pt x="3242" y="8537"/>
                  </a:lnTo>
                  <a:lnTo>
                    <a:pt x="3287" y="8286"/>
                  </a:lnTo>
                  <a:lnTo>
                    <a:pt x="3333" y="8149"/>
                  </a:lnTo>
                  <a:cubicBezTo>
                    <a:pt x="3378" y="7989"/>
                    <a:pt x="3401" y="7853"/>
                    <a:pt x="3447" y="7693"/>
                  </a:cubicBezTo>
                  <a:lnTo>
                    <a:pt x="3493" y="7487"/>
                  </a:lnTo>
                  <a:lnTo>
                    <a:pt x="3561" y="7259"/>
                  </a:lnTo>
                  <a:cubicBezTo>
                    <a:pt x="3858" y="5981"/>
                    <a:pt x="4177" y="4680"/>
                    <a:pt x="4474" y="3402"/>
                  </a:cubicBezTo>
                  <a:cubicBezTo>
                    <a:pt x="4725" y="2374"/>
                    <a:pt x="4999" y="1347"/>
                    <a:pt x="5227" y="297"/>
                  </a:cubicBezTo>
                  <a:cubicBezTo>
                    <a:pt x="5227" y="297"/>
                    <a:pt x="5250" y="297"/>
                    <a:pt x="5250" y="275"/>
                  </a:cubicBezTo>
                  <a:cubicBezTo>
                    <a:pt x="5273" y="160"/>
                    <a:pt x="5159" y="23"/>
                    <a:pt x="5022" y="1"/>
                  </a:cubicBezTo>
                  <a:close/>
                </a:path>
              </a:pathLst>
            </a:custGeom>
            <a:solidFill>
              <a:srgbClr val="FFB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38"/>
            <p:cNvSpPr/>
            <p:nvPr/>
          </p:nvSpPr>
          <p:spPr>
            <a:xfrm>
              <a:off x="7113099" y="2556153"/>
              <a:ext cx="56222" cy="80121"/>
            </a:xfrm>
            <a:custGeom>
              <a:avLst/>
              <a:gdLst/>
              <a:ahLst/>
              <a:cxnLst/>
              <a:rect l="l" t="t" r="r" b="b"/>
              <a:pathLst>
                <a:path w="2009" h="2863" extrusionOk="0">
                  <a:moveTo>
                    <a:pt x="1849" y="1"/>
                  </a:moveTo>
                  <a:cubicBezTo>
                    <a:pt x="1849" y="1"/>
                    <a:pt x="1849" y="23"/>
                    <a:pt x="1826" y="23"/>
                  </a:cubicBezTo>
                  <a:cubicBezTo>
                    <a:pt x="1803" y="23"/>
                    <a:pt x="1758" y="23"/>
                    <a:pt x="1735" y="69"/>
                  </a:cubicBezTo>
                  <a:cubicBezTo>
                    <a:pt x="1735" y="69"/>
                    <a:pt x="1712" y="69"/>
                    <a:pt x="1712" y="92"/>
                  </a:cubicBezTo>
                  <a:cubicBezTo>
                    <a:pt x="1667" y="65"/>
                    <a:pt x="1618" y="52"/>
                    <a:pt x="1572" y="52"/>
                  </a:cubicBezTo>
                  <a:cubicBezTo>
                    <a:pt x="1500" y="52"/>
                    <a:pt x="1434" y="82"/>
                    <a:pt x="1392" y="138"/>
                  </a:cubicBezTo>
                  <a:cubicBezTo>
                    <a:pt x="1324" y="138"/>
                    <a:pt x="1278" y="160"/>
                    <a:pt x="1255" y="183"/>
                  </a:cubicBezTo>
                  <a:lnTo>
                    <a:pt x="1233" y="183"/>
                  </a:lnTo>
                  <a:cubicBezTo>
                    <a:pt x="1213" y="177"/>
                    <a:pt x="1193" y="174"/>
                    <a:pt x="1173" y="174"/>
                  </a:cubicBezTo>
                  <a:cubicBezTo>
                    <a:pt x="1126" y="174"/>
                    <a:pt x="1082" y="190"/>
                    <a:pt x="1050" y="206"/>
                  </a:cubicBezTo>
                  <a:cubicBezTo>
                    <a:pt x="1027" y="229"/>
                    <a:pt x="1004" y="252"/>
                    <a:pt x="959" y="275"/>
                  </a:cubicBezTo>
                  <a:cubicBezTo>
                    <a:pt x="913" y="229"/>
                    <a:pt x="867" y="229"/>
                    <a:pt x="799" y="229"/>
                  </a:cubicBezTo>
                  <a:cubicBezTo>
                    <a:pt x="776" y="229"/>
                    <a:pt x="730" y="229"/>
                    <a:pt x="708" y="252"/>
                  </a:cubicBezTo>
                  <a:cubicBezTo>
                    <a:pt x="675" y="236"/>
                    <a:pt x="643" y="219"/>
                    <a:pt x="611" y="219"/>
                  </a:cubicBezTo>
                  <a:cubicBezTo>
                    <a:pt x="597" y="219"/>
                    <a:pt x="584" y="222"/>
                    <a:pt x="571" y="229"/>
                  </a:cubicBezTo>
                  <a:cubicBezTo>
                    <a:pt x="525" y="229"/>
                    <a:pt x="502" y="229"/>
                    <a:pt x="457" y="252"/>
                  </a:cubicBezTo>
                  <a:cubicBezTo>
                    <a:pt x="434" y="252"/>
                    <a:pt x="388" y="275"/>
                    <a:pt x="365" y="297"/>
                  </a:cubicBezTo>
                  <a:cubicBezTo>
                    <a:pt x="297" y="343"/>
                    <a:pt x="251" y="389"/>
                    <a:pt x="206" y="457"/>
                  </a:cubicBezTo>
                  <a:cubicBezTo>
                    <a:pt x="91" y="617"/>
                    <a:pt x="0" y="822"/>
                    <a:pt x="23" y="1051"/>
                  </a:cubicBezTo>
                  <a:cubicBezTo>
                    <a:pt x="46" y="1188"/>
                    <a:pt x="91" y="1302"/>
                    <a:pt x="137" y="1439"/>
                  </a:cubicBezTo>
                  <a:cubicBezTo>
                    <a:pt x="206" y="1576"/>
                    <a:pt x="274" y="1713"/>
                    <a:pt x="320" y="1849"/>
                  </a:cubicBezTo>
                  <a:cubicBezTo>
                    <a:pt x="365" y="1986"/>
                    <a:pt x="411" y="2123"/>
                    <a:pt x="457" y="2283"/>
                  </a:cubicBezTo>
                  <a:cubicBezTo>
                    <a:pt x="502" y="2397"/>
                    <a:pt x="502" y="2489"/>
                    <a:pt x="548" y="2603"/>
                  </a:cubicBezTo>
                  <a:cubicBezTo>
                    <a:pt x="571" y="2648"/>
                    <a:pt x="571" y="2694"/>
                    <a:pt x="616" y="2740"/>
                  </a:cubicBezTo>
                  <a:cubicBezTo>
                    <a:pt x="639" y="2785"/>
                    <a:pt x="662" y="2808"/>
                    <a:pt x="708" y="2831"/>
                  </a:cubicBezTo>
                  <a:cubicBezTo>
                    <a:pt x="730" y="2854"/>
                    <a:pt x="776" y="2854"/>
                    <a:pt x="799" y="2854"/>
                  </a:cubicBezTo>
                  <a:cubicBezTo>
                    <a:pt x="817" y="2860"/>
                    <a:pt x="837" y="2863"/>
                    <a:pt x="858" y="2863"/>
                  </a:cubicBezTo>
                  <a:cubicBezTo>
                    <a:pt x="915" y="2863"/>
                    <a:pt x="977" y="2842"/>
                    <a:pt x="1027" y="2808"/>
                  </a:cubicBezTo>
                  <a:cubicBezTo>
                    <a:pt x="1073" y="2785"/>
                    <a:pt x="1096" y="2740"/>
                    <a:pt x="1119" y="2717"/>
                  </a:cubicBezTo>
                  <a:cubicBezTo>
                    <a:pt x="1187" y="2603"/>
                    <a:pt x="1255" y="2511"/>
                    <a:pt x="1301" y="2420"/>
                  </a:cubicBezTo>
                  <a:cubicBezTo>
                    <a:pt x="1370" y="2329"/>
                    <a:pt x="1415" y="2215"/>
                    <a:pt x="1438" y="2123"/>
                  </a:cubicBezTo>
                  <a:cubicBezTo>
                    <a:pt x="1529" y="1918"/>
                    <a:pt x="1621" y="1735"/>
                    <a:pt x="1712" y="1530"/>
                  </a:cubicBezTo>
                  <a:cubicBezTo>
                    <a:pt x="1780" y="1302"/>
                    <a:pt x="1849" y="1073"/>
                    <a:pt x="1895" y="868"/>
                  </a:cubicBezTo>
                  <a:cubicBezTo>
                    <a:pt x="1917" y="754"/>
                    <a:pt x="1963" y="640"/>
                    <a:pt x="1963" y="548"/>
                  </a:cubicBezTo>
                  <a:cubicBezTo>
                    <a:pt x="1986" y="411"/>
                    <a:pt x="1986" y="275"/>
                    <a:pt x="2009" y="160"/>
                  </a:cubicBezTo>
                  <a:cubicBezTo>
                    <a:pt x="2009" y="69"/>
                    <a:pt x="1917" y="1"/>
                    <a:pt x="184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176"/>
        <p:cNvGrpSpPr/>
        <p:nvPr/>
      </p:nvGrpSpPr>
      <p:grpSpPr>
        <a:xfrm>
          <a:off x="0" y="0"/>
          <a:ext cx="0" cy="0"/>
          <a:chOff x="0" y="0"/>
          <a:chExt cx="0" cy="0"/>
        </a:xfrm>
      </p:grpSpPr>
      <p:sp>
        <p:nvSpPr>
          <p:cNvPr id="5177" name="Google Shape;5177;p39"/>
          <p:cNvSpPr/>
          <p:nvPr/>
        </p:nvSpPr>
        <p:spPr>
          <a:xfrm rot="1116996" flipH="1">
            <a:off x="2863816" y="2923409"/>
            <a:ext cx="692517" cy="683634"/>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39"/>
          <p:cNvSpPr/>
          <p:nvPr/>
        </p:nvSpPr>
        <p:spPr>
          <a:xfrm rot="1116996" flipH="1">
            <a:off x="2863816" y="3918884"/>
            <a:ext cx="692517" cy="683634"/>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39"/>
          <p:cNvSpPr/>
          <p:nvPr/>
        </p:nvSpPr>
        <p:spPr>
          <a:xfrm rot="1116996" flipH="1">
            <a:off x="2863816" y="1927934"/>
            <a:ext cx="692517" cy="683634"/>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39"/>
          <p:cNvSpPr txBox="1">
            <a:spLocks noGrp="1"/>
          </p:cNvSpPr>
          <p:nvPr>
            <p:ph type="title"/>
          </p:nvPr>
        </p:nvSpPr>
        <p:spPr>
          <a:xfrm>
            <a:off x="4572000" y="445025"/>
            <a:ext cx="3852000" cy="572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t>Practical </a:t>
            </a:r>
            <a:r>
              <a:rPr lang="en">
                <a:solidFill>
                  <a:schemeClr val="accent1"/>
                </a:solidFill>
              </a:rPr>
              <a:t>Exercise</a:t>
            </a:r>
            <a:endParaRPr/>
          </a:p>
        </p:txBody>
      </p:sp>
      <p:pic>
        <p:nvPicPr>
          <p:cNvPr id="5181" name="Google Shape;5181;p39"/>
          <p:cNvPicPr preferRelativeResize="0"/>
          <p:nvPr/>
        </p:nvPicPr>
        <p:blipFill rotWithShape="1">
          <a:blip r:embed="rId3">
            <a:alphaModFix/>
          </a:blip>
          <a:srcRect t="19517" r="27441"/>
          <a:stretch/>
        </p:blipFill>
        <p:spPr>
          <a:xfrm>
            <a:off x="4804500" y="1926900"/>
            <a:ext cx="3619500" cy="2676600"/>
          </a:xfrm>
          <a:prstGeom prst="roundRect">
            <a:avLst>
              <a:gd name="adj" fmla="val 16667"/>
            </a:avLst>
          </a:prstGeom>
          <a:noFill/>
          <a:ln>
            <a:noFill/>
          </a:ln>
        </p:spPr>
      </p:pic>
      <p:sp>
        <p:nvSpPr>
          <p:cNvPr id="5182" name="Google Shape;5182;p39"/>
          <p:cNvSpPr txBox="1"/>
          <p:nvPr/>
        </p:nvSpPr>
        <p:spPr>
          <a:xfrm>
            <a:off x="2905125" y="4083651"/>
            <a:ext cx="676200" cy="354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accent1"/>
                </a:solidFill>
                <a:latin typeface="Didact Gothic"/>
                <a:ea typeface="Didact Gothic"/>
                <a:cs typeface="Didact Gothic"/>
                <a:sym typeface="Didact Gothic"/>
              </a:rPr>
              <a:t>3</a:t>
            </a:r>
            <a:endParaRPr sz="3000" b="1">
              <a:solidFill>
                <a:schemeClr val="accent1"/>
              </a:solidFill>
              <a:latin typeface="Didact Gothic"/>
              <a:ea typeface="Didact Gothic"/>
              <a:cs typeface="Didact Gothic"/>
              <a:sym typeface="Didact Gothic"/>
            </a:endParaRPr>
          </a:p>
        </p:txBody>
      </p:sp>
      <p:sp>
        <p:nvSpPr>
          <p:cNvPr id="5183" name="Google Shape;5183;p39"/>
          <p:cNvSpPr txBox="1"/>
          <p:nvPr/>
        </p:nvSpPr>
        <p:spPr>
          <a:xfrm>
            <a:off x="720000" y="3974300"/>
            <a:ext cx="1928100" cy="5727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600">
                <a:solidFill>
                  <a:schemeClr val="dk2"/>
                </a:solidFill>
                <a:latin typeface="Varela"/>
                <a:ea typeface="Varela"/>
                <a:cs typeface="Varela"/>
                <a:sym typeface="Varela"/>
              </a:rPr>
              <a:t>Despite being red, it’s a cold place</a:t>
            </a:r>
            <a:endParaRPr sz="1600">
              <a:solidFill>
                <a:srgbClr val="1B6480"/>
              </a:solidFill>
              <a:latin typeface="Varela"/>
              <a:ea typeface="Varela"/>
              <a:cs typeface="Varela"/>
              <a:sym typeface="Varela"/>
            </a:endParaRPr>
          </a:p>
        </p:txBody>
      </p:sp>
      <p:sp>
        <p:nvSpPr>
          <p:cNvPr id="5184" name="Google Shape;5184;p39"/>
          <p:cNvSpPr txBox="1"/>
          <p:nvPr/>
        </p:nvSpPr>
        <p:spPr>
          <a:xfrm>
            <a:off x="2905125" y="2092800"/>
            <a:ext cx="676200" cy="354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accent1"/>
                </a:solidFill>
                <a:latin typeface="Didact Gothic"/>
                <a:ea typeface="Didact Gothic"/>
                <a:cs typeface="Didact Gothic"/>
                <a:sym typeface="Didact Gothic"/>
              </a:rPr>
              <a:t>1</a:t>
            </a:r>
            <a:endParaRPr sz="3000" b="1">
              <a:solidFill>
                <a:schemeClr val="accent1"/>
              </a:solidFill>
              <a:latin typeface="Didact Gothic"/>
              <a:ea typeface="Didact Gothic"/>
              <a:cs typeface="Didact Gothic"/>
              <a:sym typeface="Didact Gothic"/>
            </a:endParaRPr>
          </a:p>
        </p:txBody>
      </p:sp>
      <p:sp>
        <p:nvSpPr>
          <p:cNvPr id="5185" name="Google Shape;5185;p39"/>
          <p:cNvSpPr txBox="1"/>
          <p:nvPr/>
        </p:nvSpPr>
        <p:spPr>
          <a:xfrm>
            <a:off x="720000" y="1983400"/>
            <a:ext cx="1928100" cy="5727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600">
                <a:solidFill>
                  <a:schemeClr val="dk2"/>
                </a:solidFill>
                <a:latin typeface="Varela"/>
                <a:ea typeface="Varela"/>
                <a:cs typeface="Varela"/>
                <a:sym typeface="Varela"/>
              </a:rPr>
              <a:t>It’s the second planet to the Sun</a:t>
            </a:r>
            <a:endParaRPr sz="1600">
              <a:solidFill>
                <a:srgbClr val="1B6480"/>
              </a:solidFill>
              <a:latin typeface="Varela"/>
              <a:ea typeface="Varela"/>
              <a:cs typeface="Varela"/>
              <a:sym typeface="Varela"/>
            </a:endParaRPr>
          </a:p>
        </p:txBody>
      </p:sp>
      <p:sp>
        <p:nvSpPr>
          <p:cNvPr id="5186" name="Google Shape;5186;p39"/>
          <p:cNvSpPr txBox="1"/>
          <p:nvPr/>
        </p:nvSpPr>
        <p:spPr>
          <a:xfrm>
            <a:off x="2905125" y="3088225"/>
            <a:ext cx="676200" cy="354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accent1"/>
                </a:solidFill>
                <a:latin typeface="Didact Gothic"/>
                <a:ea typeface="Didact Gothic"/>
                <a:cs typeface="Didact Gothic"/>
                <a:sym typeface="Didact Gothic"/>
              </a:rPr>
              <a:t>2</a:t>
            </a:r>
            <a:endParaRPr sz="3000" b="1">
              <a:solidFill>
                <a:schemeClr val="accent1"/>
              </a:solidFill>
              <a:latin typeface="Didact Gothic"/>
              <a:ea typeface="Didact Gothic"/>
              <a:cs typeface="Didact Gothic"/>
              <a:sym typeface="Didact Gothic"/>
            </a:endParaRPr>
          </a:p>
        </p:txBody>
      </p:sp>
      <p:sp>
        <p:nvSpPr>
          <p:cNvPr id="5187" name="Google Shape;5187;p39"/>
          <p:cNvSpPr txBox="1"/>
          <p:nvPr/>
        </p:nvSpPr>
        <p:spPr>
          <a:xfrm>
            <a:off x="720000" y="2978838"/>
            <a:ext cx="1928100" cy="5727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600">
                <a:solidFill>
                  <a:schemeClr val="dk2"/>
                </a:solidFill>
                <a:latin typeface="Varela"/>
                <a:ea typeface="Varela"/>
                <a:cs typeface="Varela"/>
                <a:sym typeface="Varela"/>
              </a:rPr>
              <a:t>It’s the ringed one and a gas giant</a:t>
            </a:r>
            <a:endParaRPr sz="1600">
              <a:solidFill>
                <a:srgbClr val="1B6480"/>
              </a:solidFill>
              <a:latin typeface="Varela"/>
              <a:ea typeface="Varela"/>
              <a:cs typeface="Varela"/>
              <a:sym typeface="Varela"/>
            </a:endParaRPr>
          </a:p>
        </p:txBody>
      </p:sp>
      <p:cxnSp>
        <p:nvCxnSpPr>
          <p:cNvPr id="5188" name="Google Shape;5188;p39"/>
          <p:cNvCxnSpPr>
            <a:stCxn id="5184" idx="3"/>
          </p:cNvCxnSpPr>
          <p:nvPr/>
        </p:nvCxnSpPr>
        <p:spPr>
          <a:xfrm>
            <a:off x="3581325" y="2269800"/>
            <a:ext cx="1655700" cy="443700"/>
          </a:xfrm>
          <a:prstGeom prst="straightConnector1">
            <a:avLst/>
          </a:prstGeom>
          <a:noFill/>
          <a:ln w="19050" cap="flat" cmpd="sng">
            <a:solidFill>
              <a:schemeClr val="accent4"/>
            </a:solidFill>
            <a:prstDash val="dash"/>
            <a:round/>
            <a:headEnd type="none" w="med" len="med"/>
            <a:tailEnd type="oval" w="med" len="med"/>
          </a:ln>
        </p:spPr>
      </p:cxnSp>
      <p:cxnSp>
        <p:nvCxnSpPr>
          <p:cNvPr id="5189" name="Google Shape;5189;p39"/>
          <p:cNvCxnSpPr/>
          <p:nvPr/>
        </p:nvCxnSpPr>
        <p:spPr>
          <a:xfrm rot="10800000" flipH="1">
            <a:off x="3581325" y="3817550"/>
            <a:ext cx="1654200" cy="443100"/>
          </a:xfrm>
          <a:prstGeom prst="straightConnector1">
            <a:avLst/>
          </a:prstGeom>
          <a:noFill/>
          <a:ln w="19050" cap="flat" cmpd="sng">
            <a:solidFill>
              <a:schemeClr val="accent4"/>
            </a:solidFill>
            <a:prstDash val="dash"/>
            <a:round/>
            <a:headEnd type="none" w="med" len="med"/>
            <a:tailEnd type="oval" w="med" len="med"/>
          </a:ln>
        </p:spPr>
      </p:cxnSp>
      <p:cxnSp>
        <p:nvCxnSpPr>
          <p:cNvPr id="5190" name="Google Shape;5190;p39"/>
          <p:cNvCxnSpPr>
            <a:stCxn id="5186" idx="3"/>
          </p:cNvCxnSpPr>
          <p:nvPr/>
        </p:nvCxnSpPr>
        <p:spPr>
          <a:xfrm>
            <a:off x="3581325" y="3265225"/>
            <a:ext cx="1676400" cy="0"/>
          </a:xfrm>
          <a:prstGeom prst="straightConnector1">
            <a:avLst/>
          </a:prstGeom>
          <a:noFill/>
          <a:ln w="19050" cap="flat" cmpd="sng">
            <a:solidFill>
              <a:schemeClr val="accent4"/>
            </a:solidFill>
            <a:prstDash val="dash"/>
            <a:round/>
            <a:headEnd type="none" w="med" len="med"/>
            <a:tailEnd type="oval"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194"/>
        <p:cNvGrpSpPr/>
        <p:nvPr/>
      </p:nvGrpSpPr>
      <p:grpSpPr>
        <a:xfrm>
          <a:off x="0" y="0"/>
          <a:ext cx="0" cy="0"/>
          <a:chOff x="0" y="0"/>
          <a:chExt cx="0" cy="0"/>
        </a:xfrm>
      </p:grpSpPr>
      <p:grpSp>
        <p:nvGrpSpPr>
          <p:cNvPr id="5195" name="Google Shape;5195;p40"/>
          <p:cNvGrpSpPr/>
          <p:nvPr/>
        </p:nvGrpSpPr>
        <p:grpSpPr>
          <a:xfrm>
            <a:off x="720000" y="1790255"/>
            <a:ext cx="3693748" cy="2813261"/>
            <a:chOff x="720010" y="1419647"/>
            <a:chExt cx="4021500" cy="3062887"/>
          </a:xfrm>
        </p:grpSpPr>
        <p:sp>
          <p:nvSpPr>
            <p:cNvPr id="5196" name="Google Shape;5196;p40"/>
            <p:cNvSpPr/>
            <p:nvPr/>
          </p:nvSpPr>
          <p:spPr>
            <a:xfrm>
              <a:off x="720010" y="1419647"/>
              <a:ext cx="4021500" cy="2544300"/>
            </a:xfrm>
            <a:prstGeom prst="roundRect">
              <a:avLst>
                <a:gd name="adj" fmla="val 3857"/>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40"/>
            <p:cNvSpPr/>
            <p:nvPr/>
          </p:nvSpPr>
          <p:spPr>
            <a:xfrm>
              <a:off x="747353" y="1447364"/>
              <a:ext cx="3966900" cy="2488800"/>
            </a:xfrm>
            <a:prstGeom prst="roundRect">
              <a:avLst>
                <a:gd name="adj" fmla="val 3282"/>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40"/>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accent3"/>
              </a:solidFill>
              <a:prstDash val="solid"/>
              <a:round/>
              <a:headEnd type="none" w="med" len="med"/>
              <a:tailEnd type="none" w="med" len="med"/>
            </a:ln>
          </p:spPr>
        </p:sp>
        <p:cxnSp>
          <p:nvCxnSpPr>
            <p:cNvPr id="5199" name="Google Shape;5199;p40"/>
            <p:cNvCxnSpPr/>
            <p:nvPr/>
          </p:nvCxnSpPr>
          <p:spPr>
            <a:xfrm>
              <a:off x="2057250" y="4433452"/>
              <a:ext cx="1353300" cy="0"/>
            </a:xfrm>
            <a:prstGeom prst="straightConnector1">
              <a:avLst/>
            </a:prstGeom>
            <a:noFill/>
            <a:ln w="19050" cap="flat" cmpd="sng">
              <a:solidFill>
                <a:schemeClr val="accent3"/>
              </a:solidFill>
              <a:prstDash val="solid"/>
              <a:round/>
              <a:headEnd type="none" w="med" len="med"/>
              <a:tailEnd type="none" w="med" len="med"/>
            </a:ln>
          </p:spPr>
        </p:cxnSp>
        <p:sp>
          <p:nvSpPr>
            <p:cNvPr id="5200" name="Google Shape;5200;p40"/>
            <p:cNvSpPr/>
            <p:nvPr/>
          </p:nvSpPr>
          <p:spPr>
            <a:xfrm>
              <a:off x="858158" y="1548119"/>
              <a:ext cx="3748500" cy="2285700"/>
            </a:xfrm>
            <a:prstGeom prst="rect">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1" name="Google Shape;5201;p40"/>
          <p:cNvSpPr txBox="1">
            <a:spLocks noGrp="1"/>
          </p:cNvSpPr>
          <p:nvPr>
            <p:ph type="subTitle" idx="1"/>
          </p:nvPr>
        </p:nvSpPr>
        <p:spPr>
          <a:xfrm>
            <a:off x="5229300" y="2454500"/>
            <a:ext cx="3194700" cy="1235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a:p>
            <a:pPr marL="0" lvl="0" indent="0" algn="r" rtl="0">
              <a:spcBef>
                <a:spcPts val="0"/>
              </a:spcBef>
              <a:spcAft>
                <a:spcPts val="0"/>
              </a:spcAft>
              <a:buNone/>
            </a:pPr>
            <a:endParaRPr/>
          </a:p>
        </p:txBody>
      </p:sp>
      <p:sp>
        <p:nvSpPr>
          <p:cNvPr id="5202" name="Google Shape;5202;p40"/>
          <p:cNvSpPr txBox="1">
            <a:spLocks noGrp="1"/>
          </p:cNvSpPr>
          <p:nvPr>
            <p:ph type="title"/>
          </p:nvPr>
        </p:nvSpPr>
        <p:spPr>
          <a:xfrm>
            <a:off x="720000" y="445025"/>
            <a:ext cx="38520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Mockup</a:t>
            </a:r>
            <a:endParaRPr/>
          </a:p>
        </p:txBody>
      </p:sp>
      <p:pic>
        <p:nvPicPr>
          <p:cNvPr id="5203" name="Google Shape;5203;p40"/>
          <p:cNvPicPr preferRelativeResize="0"/>
          <p:nvPr/>
        </p:nvPicPr>
        <p:blipFill rotWithShape="1">
          <a:blip r:embed="rId3">
            <a:alphaModFix/>
          </a:blip>
          <a:srcRect l="3831" r="3831"/>
          <a:stretch/>
        </p:blipFill>
        <p:spPr>
          <a:xfrm>
            <a:off x="853788" y="1913347"/>
            <a:ext cx="3435197" cy="2092624"/>
          </a:xfrm>
          <a:prstGeom prst="rect">
            <a:avLst/>
          </a:prstGeom>
          <a:noFill/>
          <a:ln w="9525" cap="flat" cmpd="sng">
            <a:solidFill>
              <a:srgbClr val="503156"/>
            </a:solidFill>
            <a:prstDash val="solid"/>
            <a:round/>
            <a:headEnd type="none" w="sm" len="sm"/>
            <a:tailEnd type="none" w="sm" len="sm"/>
          </a:ln>
        </p:spPr>
      </p:pic>
      <p:sp>
        <p:nvSpPr>
          <p:cNvPr id="5204" name="Google Shape;5204;p40"/>
          <p:cNvSpPr/>
          <p:nvPr/>
        </p:nvSpPr>
        <p:spPr>
          <a:xfrm>
            <a:off x="2314040" y="2702887"/>
            <a:ext cx="514704" cy="513526"/>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208"/>
        <p:cNvGrpSpPr/>
        <p:nvPr/>
      </p:nvGrpSpPr>
      <p:grpSpPr>
        <a:xfrm>
          <a:off x="0" y="0"/>
          <a:ext cx="0" cy="0"/>
          <a:chOff x="0" y="0"/>
          <a:chExt cx="0" cy="0"/>
        </a:xfrm>
      </p:grpSpPr>
      <p:sp>
        <p:nvSpPr>
          <p:cNvPr id="5209" name="Google Shape;5209;p41"/>
          <p:cNvSpPr txBox="1">
            <a:spLocks noGrp="1"/>
          </p:cNvSpPr>
          <p:nvPr>
            <p:ph type="title"/>
          </p:nvPr>
        </p:nvSpPr>
        <p:spPr>
          <a:xfrm>
            <a:off x="5391725" y="364400"/>
            <a:ext cx="3032400" cy="7884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t>Thanks!</a:t>
            </a:r>
            <a:endParaRPr/>
          </a:p>
        </p:txBody>
      </p:sp>
      <p:sp>
        <p:nvSpPr>
          <p:cNvPr id="5210" name="Google Shape;5210;p41"/>
          <p:cNvSpPr txBox="1">
            <a:spLocks noGrp="1"/>
          </p:cNvSpPr>
          <p:nvPr>
            <p:ph type="subTitle" idx="1"/>
          </p:nvPr>
        </p:nvSpPr>
        <p:spPr>
          <a:xfrm>
            <a:off x="5627100" y="2323200"/>
            <a:ext cx="2796900" cy="788400"/>
          </a:xfrm>
          <a:prstGeom prst="rect">
            <a:avLst/>
          </a:prstGeom>
        </p:spPr>
        <p:txBody>
          <a:bodyPr spcFirstLastPara="1" wrap="square" lIns="0" tIns="0" rIns="0" bIns="0" anchor="ctr" anchorCtr="0">
            <a:noAutofit/>
          </a:bodyPr>
          <a:lstStyle/>
          <a:p>
            <a:pPr marL="0" lvl="0" indent="0" algn="r" rtl="0">
              <a:spcBef>
                <a:spcPts val="0"/>
              </a:spcBef>
              <a:spcAft>
                <a:spcPts val="0"/>
              </a:spcAft>
              <a:buClr>
                <a:schemeClr val="dk1"/>
              </a:buClr>
              <a:buSzPts val="1100"/>
              <a:buFont typeface="Arial"/>
              <a:buNone/>
            </a:pPr>
            <a:r>
              <a:rPr lang="en"/>
              <a:t>addyouremail@freepik.com +91  620 421 838 yourcompany.com</a:t>
            </a:r>
            <a:endParaRPr/>
          </a:p>
        </p:txBody>
      </p:sp>
      <p:grpSp>
        <p:nvGrpSpPr>
          <p:cNvPr id="5211" name="Google Shape;5211;p41"/>
          <p:cNvGrpSpPr/>
          <p:nvPr/>
        </p:nvGrpSpPr>
        <p:grpSpPr>
          <a:xfrm>
            <a:off x="6715392" y="1413920"/>
            <a:ext cx="1701791" cy="356865"/>
            <a:chOff x="6715392" y="1485332"/>
            <a:chExt cx="1701791" cy="356865"/>
          </a:xfrm>
        </p:grpSpPr>
        <p:grpSp>
          <p:nvGrpSpPr>
            <p:cNvPr id="5212" name="Google Shape;5212;p41"/>
            <p:cNvGrpSpPr/>
            <p:nvPr/>
          </p:nvGrpSpPr>
          <p:grpSpPr>
            <a:xfrm>
              <a:off x="6715392" y="1485332"/>
              <a:ext cx="356865" cy="356865"/>
              <a:chOff x="2866317" y="3817357"/>
              <a:chExt cx="356865" cy="356865"/>
            </a:xfrm>
          </p:grpSpPr>
          <p:sp>
            <p:nvSpPr>
              <p:cNvPr id="5213" name="Google Shape;5213;p41"/>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1"/>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41"/>
            <p:cNvGrpSpPr/>
            <p:nvPr/>
          </p:nvGrpSpPr>
          <p:grpSpPr>
            <a:xfrm>
              <a:off x="7163825" y="1485332"/>
              <a:ext cx="356865" cy="356498"/>
              <a:chOff x="3314750" y="3817357"/>
              <a:chExt cx="356865" cy="356498"/>
            </a:xfrm>
          </p:grpSpPr>
          <p:sp>
            <p:nvSpPr>
              <p:cNvPr id="5216" name="Google Shape;5216;p41"/>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1"/>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1"/>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1"/>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41"/>
            <p:cNvGrpSpPr/>
            <p:nvPr/>
          </p:nvGrpSpPr>
          <p:grpSpPr>
            <a:xfrm>
              <a:off x="7612259" y="1485332"/>
              <a:ext cx="356865" cy="356498"/>
              <a:chOff x="3763184" y="3817357"/>
              <a:chExt cx="356865" cy="356498"/>
            </a:xfrm>
          </p:grpSpPr>
          <p:sp>
            <p:nvSpPr>
              <p:cNvPr id="5221" name="Google Shape;5221;p41"/>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1"/>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1"/>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1"/>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41"/>
            <p:cNvGrpSpPr/>
            <p:nvPr/>
          </p:nvGrpSpPr>
          <p:grpSpPr>
            <a:xfrm>
              <a:off x="8060685" y="1485520"/>
              <a:ext cx="356498" cy="356498"/>
              <a:chOff x="4211985" y="3817357"/>
              <a:chExt cx="356498" cy="356498"/>
            </a:xfrm>
          </p:grpSpPr>
          <p:sp>
            <p:nvSpPr>
              <p:cNvPr id="5226" name="Google Shape;5226;p41"/>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41"/>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28" name="Google Shape;5228;p41"/>
          <p:cNvSpPr txBox="1"/>
          <p:nvPr/>
        </p:nvSpPr>
        <p:spPr>
          <a:xfrm>
            <a:off x="4777550" y="4312200"/>
            <a:ext cx="3646500" cy="291300"/>
          </a:xfrm>
          <a:prstGeom prst="rect">
            <a:avLst/>
          </a:prstGeom>
          <a:noFill/>
          <a:ln>
            <a:noFill/>
          </a:ln>
        </p:spPr>
        <p:txBody>
          <a:bodyPr spcFirstLastPara="1" wrap="square" lIns="0" tIns="0" rIns="0" bIns="0" anchor="ctr" anchorCtr="0">
            <a:noAutofit/>
          </a:bodyPr>
          <a:lstStyle/>
          <a:p>
            <a:pPr marL="0" lvl="0" indent="0" algn="r" rtl="0">
              <a:spcBef>
                <a:spcPts val="300"/>
              </a:spcBef>
              <a:spcAft>
                <a:spcPts val="0"/>
              </a:spcAft>
              <a:buNone/>
            </a:pPr>
            <a:r>
              <a:rPr lang="en" sz="1200" b="1">
                <a:solidFill>
                  <a:schemeClr val="accent1"/>
                </a:solidFill>
                <a:latin typeface="Verdana"/>
                <a:ea typeface="Verdana"/>
                <a:cs typeface="Verdana"/>
                <a:sym typeface="Verdana"/>
              </a:rPr>
              <a:t>Please keep this slide for attribution</a:t>
            </a:r>
            <a:endParaRPr b="1">
              <a:solidFill>
                <a:schemeClr val="accent1"/>
              </a:solidFill>
              <a:latin typeface="Verdana"/>
              <a:ea typeface="Verdana"/>
              <a:cs typeface="Verdana"/>
              <a:sym typeface="Verdana"/>
            </a:endParaRPr>
          </a:p>
        </p:txBody>
      </p:sp>
      <p:sp>
        <p:nvSpPr>
          <p:cNvPr id="5229" name="Google Shape;5229;p41"/>
          <p:cNvSpPr txBox="1">
            <a:spLocks noGrp="1"/>
          </p:cNvSpPr>
          <p:nvPr>
            <p:ph type="subTitle" idx="2"/>
          </p:nvPr>
        </p:nvSpPr>
        <p:spPr>
          <a:xfrm>
            <a:off x="4777500" y="2031900"/>
            <a:ext cx="3646500" cy="2913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Do you have any questions?</a:t>
            </a:r>
            <a:endParaRPr/>
          </a:p>
        </p:txBody>
      </p:sp>
      <p:grpSp>
        <p:nvGrpSpPr>
          <p:cNvPr id="5230" name="Google Shape;5230;p41"/>
          <p:cNvGrpSpPr/>
          <p:nvPr/>
        </p:nvGrpSpPr>
        <p:grpSpPr>
          <a:xfrm>
            <a:off x="-181134" y="-354108"/>
            <a:ext cx="4907886" cy="5963328"/>
            <a:chOff x="-181134" y="-354108"/>
            <a:chExt cx="4907886" cy="5963328"/>
          </a:xfrm>
        </p:grpSpPr>
        <p:sp>
          <p:nvSpPr>
            <p:cNvPr id="5231" name="Google Shape;5231;p41"/>
            <p:cNvSpPr/>
            <p:nvPr/>
          </p:nvSpPr>
          <p:spPr>
            <a:xfrm flipH="1">
              <a:off x="257346" y="2016536"/>
              <a:ext cx="35831" cy="27795"/>
            </a:xfrm>
            <a:custGeom>
              <a:avLst/>
              <a:gdLst/>
              <a:ahLst/>
              <a:cxnLst/>
              <a:rect l="l" t="t" r="r" b="b"/>
              <a:pathLst>
                <a:path w="914" h="709" extrusionOk="0">
                  <a:moveTo>
                    <a:pt x="457" y="1"/>
                  </a:moveTo>
                  <a:cubicBezTo>
                    <a:pt x="1" y="1"/>
                    <a:pt x="1" y="708"/>
                    <a:pt x="457" y="708"/>
                  </a:cubicBezTo>
                  <a:cubicBezTo>
                    <a:pt x="914" y="708"/>
                    <a:pt x="914" y="1"/>
                    <a:pt x="457" y="1"/>
                  </a:cubicBezTo>
                  <a:close/>
                </a:path>
              </a:pathLst>
            </a:custGeom>
            <a:solidFill>
              <a:srgbClr val="FBE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1"/>
            <p:cNvSpPr/>
            <p:nvPr/>
          </p:nvSpPr>
          <p:spPr>
            <a:xfrm flipH="1">
              <a:off x="2403095" y="2144493"/>
              <a:ext cx="29559" cy="23325"/>
            </a:xfrm>
            <a:custGeom>
              <a:avLst/>
              <a:gdLst/>
              <a:ahLst/>
              <a:cxnLst/>
              <a:rect l="l" t="t" r="r" b="b"/>
              <a:pathLst>
                <a:path w="754" h="595" extrusionOk="0">
                  <a:moveTo>
                    <a:pt x="366" y="1"/>
                  </a:moveTo>
                  <a:cubicBezTo>
                    <a:pt x="1" y="1"/>
                    <a:pt x="1" y="594"/>
                    <a:pt x="366" y="594"/>
                  </a:cubicBezTo>
                  <a:cubicBezTo>
                    <a:pt x="754" y="594"/>
                    <a:pt x="754" y="1"/>
                    <a:pt x="366" y="1"/>
                  </a:cubicBezTo>
                  <a:close/>
                </a:path>
              </a:pathLst>
            </a:custGeom>
            <a:solidFill>
              <a:srgbClr val="FBE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1"/>
            <p:cNvSpPr/>
            <p:nvPr/>
          </p:nvSpPr>
          <p:spPr>
            <a:xfrm flipH="1">
              <a:off x="2252753" y="2523895"/>
              <a:ext cx="23325" cy="18856"/>
            </a:xfrm>
            <a:custGeom>
              <a:avLst/>
              <a:gdLst/>
              <a:ahLst/>
              <a:cxnLst/>
              <a:rect l="l" t="t" r="r" b="b"/>
              <a:pathLst>
                <a:path w="595" h="481" extrusionOk="0">
                  <a:moveTo>
                    <a:pt x="298" y="1"/>
                  </a:moveTo>
                  <a:cubicBezTo>
                    <a:pt x="1" y="1"/>
                    <a:pt x="1" y="480"/>
                    <a:pt x="298" y="480"/>
                  </a:cubicBezTo>
                  <a:cubicBezTo>
                    <a:pt x="594" y="480"/>
                    <a:pt x="594" y="1"/>
                    <a:pt x="298" y="1"/>
                  </a:cubicBezTo>
                  <a:close/>
                </a:path>
              </a:pathLst>
            </a:custGeom>
            <a:solidFill>
              <a:srgbClr val="FBE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1"/>
            <p:cNvSpPr/>
            <p:nvPr/>
          </p:nvSpPr>
          <p:spPr>
            <a:xfrm flipH="1">
              <a:off x="1539581" y="3097467"/>
              <a:ext cx="39438" cy="30460"/>
            </a:xfrm>
            <a:custGeom>
              <a:avLst/>
              <a:gdLst/>
              <a:ahLst/>
              <a:cxnLst/>
              <a:rect l="l" t="t" r="r" b="b"/>
              <a:pathLst>
                <a:path w="1006" h="777" extrusionOk="0">
                  <a:moveTo>
                    <a:pt x="503" y="1"/>
                  </a:moveTo>
                  <a:cubicBezTo>
                    <a:pt x="1" y="1"/>
                    <a:pt x="1" y="777"/>
                    <a:pt x="503" y="777"/>
                  </a:cubicBezTo>
                  <a:cubicBezTo>
                    <a:pt x="1005" y="777"/>
                    <a:pt x="1005" y="1"/>
                    <a:pt x="503" y="1"/>
                  </a:cubicBezTo>
                  <a:close/>
                </a:path>
              </a:pathLst>
            </a:custGeom>
            <a:solidFill>
              <a:srgbClr val="FBE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1"/>
            <p:cNvSpPr/>
            <p:nvPr/>
          </p:nvSpPr>
          <p:spPr>
            <a:xfrm flipH="1">
              <a:off x="704725" y="3553823"/>
              <a:ext cx="34067" cy="25090"/>
            </a:xfrm>
            <a:custGeom>
              <a:avLst/>
              <a:gdLst/>
              <a:ahLst/>
              <a:cxnLst/>
              <a:rect l="l" t="t" r="r" b="b"/>
              <a:pathLst>
                <a:path w="869" h="640" extrusionOk="0">
                  <a:moveTo>
                    <a:pt x="435" y="1"/>
                  </a:moveTo>
                  <a:cubicBezTo>
                    <a:pt x="24" y="1"/>
                    <a:pt x="1" y="640"/>
                    <a:pt x="435" y="640"/>
                  </a:cubicBezTo>
                  <a:cubicBezTo>
                    <a:pt x="868" y="640"/>
                    <a:pt x="868" y="1"/>
                    <a:pt x="435" y="1"/>
                  </a:cubicBezTo>
                  <a:close/>
                </a:path>
              </a:pathLst>
            </a:custGeom>
            <a:solidFill>
              <a:srgbClr val="FBE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1"/>
            <p:cNvSpPr/>
            <p:nvPr/>
          </p:nvSpPr>
          <p:spPr>
            <a:xfrm flipH="1">
              <a:off x="1779829" y="1106534"/>
              <a:ext cx="31362" cy="24227"/>
            </a:xfrm>
            <a:custGeom>
              <a:avLst/>
              <a:gdLst/>
              <a:ahLst/>
              <a:cxnLst/>
              <a:rect l="l" t="t" r="r" b="b"/>
              <a:pathLst>
                <a:path w="800" h="618" extrusionOk="0">
                  <a:moveTo>
                    <a:pt x="411" y="1"/>
                  </a:moveTo>
                  <a:cubicBezTo>
                    <a:pt x="0" y="1"/>
                    <a:pt x="0" y="617"/>
                    <a:pt x="411" y="617"/>
                  </a:cubicBezTo>
                  <a:cubicBezTo>
                    <a:pt x="799" y="617"/>
                    <a:pt x="799" y="1"/>
                    <a:pt x="411" y="1"/>
                  </a:cubicBezTo>
                  <a:close/>
                </a:path>
              </a:pathLst>
            </a:custGeom>
            <a:solidFill>
              <a:srgbClr val="FBE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1"/>
            <p:cNvSpPr/>
            <p:nvPr/>
          </p:nvSpPr>
          <p:spPr>
            <a:xfrm flipH="1">
              <a:off x="3184244" y="1287291"/>
              <a:ext cx="44769" cy="34929"/>
            </a:xfrm>
            <a:custGeom>
              <a:avLst/>
              <a:gdLst/>
              <a:ahLst/>
              <a:cxnLst/>
              <a:rect l="l" t="t" r="r" b="b"/>
              <a:pathLst>
                <a:path w="1142" h="891" extrusionOk="0">
                  <a:moveTo>
                    <a:pt x="571" y="0"/>
                  </a:moveTo>
                  <a:cubicBezTo>
                    <a:pt x="0" y="0"/>
                    <a:pt x="0" y="890"/>
                    <a:pt x="571" y="890"/>
                  </a:cubicBezTo>
                  <a:cubicBezTo>
                    <a:pt x="1141" y="890"/>
                    <a:pt x="1141" y="0"/>
                    <a:pt x="571" y="0"/>
                  </a:cubicBezTo>
                  <a:close/>
                </a:path>
              </a:pathLst>
            </a:custGeom>
            <a:solidFill>
              <a:srgbClr val="FBE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41"/>
            <p:cNvSpPr/>
            <p:nvPr/>
          </p:nvSpPr>
          <p:spPr>
            <a:xfrm flipH="1">
              <a:off x="2905985" y="1927076"/>
              <a:ext cx="15250" cy="11682"/>
            </a:xfrm>
            <a:custGeom>
              <a:avLst/>
              <a:gdLst/>
              <a:ahLst/>
              <a:cxnLst/>
              <a:rect l="l" t="t" r="r" b="b"/>
              <a:pathLst>
                <a:path w="389" h="298" extrusionOk="0">
                  <a:moveTo>
                    <a:pt x="184" y="0"/>
                  </a:moveTo>
                  <a:cubicBezTo>
                    <a:pt x="1" y="0"/>
                    <a:pt x="1" y="297"/>
                    <a:pt x="184" y="297"/>
                  </a:cubicBezTo>
                  <a:cubicBezTo>
                    <a:pt x="389" y="297"/>
                    <a:pt x="389" y="0"/>
                    <a:pt x="184" y="0"/>
                  </a:cubicBezTo>
                  <a:close/>
                </a:path>
              </a:pathLst>
            </a:custGeom>
            <a:solidFill>
              <a:srgbClr val="FBE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1"/>
            <p:cNvSpPr/>
            <p:nvPr/>
          </p:nvSpPr>
          <p:spPr>
            <a:xfrm flipH="1">
              <a:off x="3300597" y="2728806"/>
              <a:ext cx="35831" cy="27795"/>
            </a:xfrm>
            <a:custGeom>
              <a:avLst/>
              <a:gdLst/>
              <a:ahLst/>
              <a:cxnLst/>
              <a:rect l="l" t="t" r="r" b="b"/>
              <a:pathLst>
                <a:path w="914" h="709" extrusionOk="0">
                  <a:moveTo>
                    <a:pt x="457" y="1"/>
                  </a:moveTo>
                  <a:cubicBezTo>
                    <a:pt x="1" y="1"/>
                    <a:pt x="1" y="708"/>
                    <a:pt x="457" y="708"/>
                  </a:cubicBezTo>
                  <a:cubicBezTo>
                    <a:pt x="914" y="708"/>
                    <a:pt x="914" y="1"/>
                    <a:pt x="457" y="1"/>
                  </a:cubicBezTo>
                  <a:close/>
                </a:path>
              </a:pathLst>
            </a:custGeom>
            <a:solidFill>
              <a:srgbClr val="FBE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1"/>
            <p:cNvSpPr/>
            <p:nvPr/>
          </p:nvSpPr>
          <p:spPr>
            <a:xfrm flipH="1">
              <a:off x="2977568" y="3292538"/>
              <a:ext cx="40300" cy="31362"/>
            </a:xfrm>
            <a:custGeom>
              <a:avLst/>
              <a:gdLst/>
              <a:ahLst/>
              <a:cxnLst/>
              <a:rect l="l" t="t" r="r" b="b"/>
              <a:pathLst>
                <a:path w="1028" h="800" extrusionOk="0">
                  <a:moveTo>
                    <a:pt x="526" y="1"/>
                  </a:moveTo>
                  <a:cubicBezTo>
                    <a:pt x="1" y="1"/>
                    <a:pt x="1" y="800"/>
                    <a:pt x="526" y="800"/>
                  </a:cubicBezTo>
                  <a:cubicBezTo>
                    <a:pt x="1028" y="800"/>
                    <a:pt x="1028" y="1"/>
                    <a:pt x="526" y="1"/>
                  </a:cubicBezTo>
                  <a:close/>
                </a:path>
              </a:pathLst>
            </a:custGeom>
            <a:solidFill>
              <a:srgbClr val="FBE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41"/>
            <p:cNvSpPr/>
            <p:nvPr/>
          </p:nvSpPr>
          <p:spPr>
            <a:xfrm flipH="1">
              <a:off x="2098844" y="1742746"/>
              <a:ext cx="31362" cy="24188"/>
            </a:xfrm>
            <a:custGeom>
              <a:avLst/>
              <a:gdLst/>
              <a:ahLst/>
              <a:cxnLst/>
              <a:rect l="l" t="t" r="r" b="b"/>
              <a:pathLst>
                <a:path w="800" h="617" extrusionOk="0">
                  <a:moveTo>
                    <a:pt x="411" y="0"/>
                  </a:moveTo>
                  <a:cubicBezTo>
                    <a:pt x="0" y="0"/>
                    <a:pt x="0" y="617"/>
                    <a:pt x="411" y="617"/>
                  </a:cubicBezTo>
                  <a:cubicBezTo>
                    <a:pt x="799" y="617"/>
                    <a:pt x="799" y="0"/>
                    <a:pt x="411" y="0"/>
                  </a:cubicBezTo>
                  <a:close/>
                </a:path>
              </a:pathLst>
            </a:custGeom>
            <a:solidFill>
              <a:srgbClr val="00C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1"/>
            <p:cNvSpPr/>
            <p:nvPr/>
          </p:nvSpPr>
          <p:spPr>
            <a:xfrm flipH="1">
              <a:off x="1150810" y="2321218"/>
              <a:ext cx="21522" cy="26462"/>
            </a:xfrm>
            <a:custGeom>
              <a:avLst/>
              <a:gdLst/>
              <a:ahLst/>
              <a:cxnLst/>
              <a:rect l="l" t="t" r="r" b="b"/>
              <a:pathLst>
                <a:path w="549" h="675" extrusionOk="0">
                  <a:moveTo>
                    <a:pt x="275" y="1"/>
                  </a:moveTo>
                  <a:cubicBezTo>
                    <a:pt x="138" y="1"/>
                    <a:pt x="1" y="81"/>
                    <a:pt x="12" y="240"/>
                  </a:cubicBezTo>
                  <a:cubicBezTo>
                    <a:pt x="35" y="309"/>
                    <a:pt x="35" y="377"/>
                    <a:pt x="35" y="446"/>
                  </a:cubicBezTo>
                  <a:cubicBezTo>
                    <a:pt x="58" y="537"/>
                    <a:pt x="104" y="651"/>
                    <a:pt x="218" y="674"/>
                  </a:cubicBezTo>
                  <a:lnTo>
                    <a:pt x="332" y="674"/>
                  </a:lnTo>
                  <a:cubicBezTo>
                    <a:pt x="446" y="651"/>
                    <a:pt x="492" y="537"/>
                    <a:pt x="515" y="446"/>
                  </a:cubicBezTo>
                  <a:cubicBezTo>
                    <a:pt x="515" y="377"/>
                    <a:pt x="537" y="309"/>
                    <a:pt x="537" y="240"/>
                  </a:cubicBezTo>
                  <a:cubicBezTo>
                    <a:pt x="549" y="81"/>
                    <a:pt x="412" y="1"/>
                    <a:pt x="275" y="1"/>
                  </a:cubicBezTo>
                  <a:close/>
                </a:path>
              </a:pathLst>
            </a:custGeom>
            <a:solidFill>
              <a:srgbClr val="00C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41"/>
            <p:cNvSpPr/>
            <p:nvPr/>
          </p:nvSpPr>
          <p:spPr>
            <a:xfrm flipH="1">
              <a:off x="2446923" y="3053638"/>
              <a:ext cx="25991" cy="20621"/>
            </a:xfrm>
            <a:custGeom>
              <a:avLst/>
              <a:gdLst/>
              <a:ahLst/>
              <a:cxnLst/>
              <a:rect l="l" t="t" r="r" b="b"/>
              <a:pathLst>
                <a:path w="663" h="526" extrusionOk="0">
                  <a:moveTo>
                    <a:pt x="343" y="0"/>
                  </a:moveTo>
                  <a:cubicBezTo>
                    <a:pt x="0" y="0"/>
                    <a:pt x="0" y="525"/>
                    <a:pt x="343" y="525"/>
                  </a:cubicBezTo>
                  <a:cubicBezTo>
                    <a:pt x="662" y="525"/>
                    <a:pt x="662" y="0"/>
                    <a:pt x="343" y="0"/>
                  </a:cubicBezTo>
                  <a:close/>
                </a:path>
              </a:pathLst>
            </a:custGeom>
            <a:solidFill>
              <a:srgbClr val="00C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41"/>
            <p:cNvSpPr/>
            <p:nvPr/>
          </p:nvSpPr>
          <p:spPr>
            <a:xfrm flipH="1">
              <a:off x="1746296" y="3263450"/>
              <a:ext cx="23757" cy="26462"/>
            </a:xfrm>
            <a:custGeom>
              <a:avLst/>
              <a:gdLst/>
              <a:ahLst/>
              <a:cxnLst/>
              <a:rect l="l" t="t" r="r" b="b"/>
              <a:pathLst>
                <a:path w="606" h="675" extrusionOk="0">
                  <a:moveTo>
                    <a:pt x="300" y="1"/>
                  </a:moveTo>
                  <a:cubicBezTo>
                    <a:pt x="149" y="1"/>
                    <a:pt x="1" y="104"/>
                    <a:pt x="58" y="309"/>
                  </a:cubicBezTo>
                  <a:cubicBezTo>
                    <a:pt x="81" y="423"/>
                    <a:pt x="103" y="514"/>
                    <a:pt x="149" y="606"/>
                  </a:cubicBezTo>
                  <a:cubicBezTo>
                    <a:pt x="183" y="651"/>
                    <a:pt x="240" y="674"/>
                    <a:pt x="297" y="674"/>
                  </a:cubicBezTo>
                  <a:cubicBezTo>
                    <a:pt x="354" y="674"/>
                    <a:pt x="412" y="651"/>
                    <a:pt x="446" y="606"/>
                  </a:cubicBezTo>
                  <a:cubicBezTo>
                    <a:pt x="491" y="514"/>
                    <a:pt x="514" y="423"/>
                    <a:pt x="560" y="309"/>
                  </a:cubicBezTo>
                  <a:cubicBezTo>
                    <a:pt x="606" y="104"/>
                    <a:pt x="451" y="1"/>
                    <a:pt x="300" y="1"/>
                  </a:cubicBezTo>
                  <a:close/>
                </a:path>
              </a:pathLst>
            </a:custGeom>
            <a:solidFill>
              <a:srgbClr val="00C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1"/>
            <p:cNvSpPr/>
            <p:nvPr/>
          </p:nvSpPr>
          <p:spPr>
            <a:xfrm flipH="1">
              <a:off x="630475" y="1940483"/>
              <a:ext cx="35831" cy="26893"/>
            </a:xfrm>
            <a:custGeom>
              <a:avLst/>
              <a:gdLst/>
              <a:ahLst/>
              <a:cxnLst/>
              <a:rect l="l" t="t" r="r" b="b"/>
              <a:pathLst>
                <a:path w="914" h="686" extrusionOk="0">
                  <a:moveTo>
                    <a:pt x="457" y="1"/>
                  </a:moveTo>
                  <a:cubicBezTo>
                    <a:pt x="1" y="1"/>
                    <a:pt x="1" y="685"/>
                    <a:pt x="457" y="685"/>
                  </a:cubicBezTo>
                  <a:cubicBezTo>
                    <a:pt x="914" y="685"/>
                    <a:pt x="914" y="1"/>
                    <a:pt x="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1"/>
            <p:cNvSpPr/>
            <p:nvPr/>
          </p:nvSpPr>
          <p:spPr>
            <a:xfrm flipH="1">
              <a:off x="3808818" y="1137851"/>
              <a:ext cx="24227" cy="18817"/>
            </a:xfrm>
            <a:custGeom>
              <a:avLst/>
              <a:gdLst/>
              <a:ahLst/>
              <a:cxnLst/>
              <a:rect l="l" t="t" r="r" b="b"/>
              <a:pathLst>
                <a:path w="618" h="480" extrusionOk="0">
                  <a:moveTo>
                    <a:pt x="298" y="0"/>
                  </a:moveTo>
                  <a:cubicBezTo>
                    <a:pt x="1" y="0"/>
                    <a:pt x="1" y="480"/>
                    <a:pt x="298" y="480"/>
                  </a:cubicBezTo>
                  <a:cubicBezTo>
                    <a:pt x="617" y="480"/>
                    <a:pt x="617" y="0"/>
                    <a:pt x="298" y="0"/>
                  </a:cubicBezTo>
                  <a:close/>
                </a:path>
              </a:pathLst>
            </a:custGeom>
            <a:solidFill>
              <a:srgbClr val="00C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1"/>
            <p:cNvSpPr/>
            <p:nvPr/>
          </p:nvSpPr>
          <p:spPr>
            <a:xfrm flipH="1">
              <a:off x="2740432" y="1808057"/>
              <a:ext cx="25991" cy="19719"/>
            </a:xfrm>
            <a:custGeom>
              <a:avLst/>
              <a:gdLst/>
              <a:ahLst/>
              <a:cxnLst/>
              <a:rect l="l" t="t" r="r" b="b"/>
              <a:pathLst>
                <a:path w="663" h="503" extrusionOk="0">
                  <a:moveTo>
                    <a:pt x="343" y="1"/>
                  </a:moveTo>
                  <a:cubicBezTo>
                    <a:pt x="1" y="1"/>
                    <a:pt x="1" y="503"/>
                    <a:pt x="343" y="503"/>
                  </a:cubicBezTo>
                  <a:cubicBezTo>
                    <a:pt x="663" y="503"/>
                    <a:pt x="663" y="1"/>
                    <a:pt x="343" y="1"/>
                  </a:cubicBezTo>
                  <a:close/>
                </a:path>
              </a:pathLst>
            </a:custGeom>
            <a:solidFill>
              <a:srgbClr val="00C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1"/>
            <p:cNvSpPr/>
            <p:nvPr/>
          </p:nvSpPr>
          <p:spPr>
            <a:xfrm flipH="1">
              <a:off x="2525799" y="3566956"/>
              <a:ext cx="40771" cy="36537"/>
            </a:xfrm>
            <a:custGeom>
              <a:avLst/>
              <a:gdLst/>
              <a:ahLst/>
              <a:cxnLst/>
              <a:rect l="l" t="t" r="r" b="b"/>
              <a:pathLst>
                <a:path w="1040" h="932" extrusionOk="0">
                  <a:moveTo>
                    <a:pt x="337" y="1"/>
                  </a:moveTo>
                  <a:cubicBezTo>
                    <a:pt x="161" y="1"/>
                    <a:pt x="0" y="239"/>
                    <a:pt x="175" y="396"/>
                  </a:cubicBezTo>
                  <a:cubicBezTo>
                    <a:pt x="358" y="601"/>
                    <a:pt x="541" y="853"/>
                    <a:pt x="814" y="921"/>
                  </a:cubicBezTo>
                  <a:cubicBezTo>
                    <a:pt x="836" y="928"/>
                    <a:pt x="856" y="931"/>
                    <a:pt x="875" y="931"/>
                  </a:cubicBezTo>
                  <a:cubicBezTo>
                    <a:pt x="977" y="931"/>
                    <a:pt x="1039" y="835"/>
                    <a:pt x="1020" y="738"/>
                  </a:cubicBezTo>
                  <a:cubicBezTo>
                    <a:pt x="951" y="465"/>
                    <a:pt x="700" y="259"/>
                    <a:pt x="495" y="76"/>
                  </a:cubicBezTo>
                  <a:cubicBezTo>
                    <a:pt x="447" y="23"/>
                    <a:pt x="391" y="1"/>
                    <a:pt x="337" y="1"/>
                  </a:cubicBezTo>
                  <a:close/>
                </a:path>
              </a:pathLst>
            </a:custGeom>
            <a:solidFill>
              <a:srgbClr val="00C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1"/>
            <p:cNvSpPr/>
            <p:nvPr/>
          </p:nvSpPr>
          <p:spPr>
            <a:xfrm flipH="1">
              <a:off x="1134228" y="3951140"/>
              <a:ext cx="34067" cy="25952"/>
            </a:xfrm>
            <a:custGeom>
              <a:avLst/>
              <a:gdLst/>
              <a:ahLst/>
              <a:cxnLst/>
              <a:rect l="l" t="t" r="r" b="b"/>
              <a:pathLst>
                <a:path w="869" h="662" extrusionOk="0">
                  <a:moveTo>
                    <a:pt x="434" y="0"/>
                  </a:moveTo>
                  <a:cubicBezTo>
                    <a:pt x="24" y="0"/>
                    <a:pt x="1" y="662"/>
                    <a:pt x="434" y="662"/>
                  </a:cubicBezTo>
                  <a:cubicBezTo>
                    <a:pt x="868" y="662"/>
                    <a:pt x="868" y="0"/>
                    <a:pt x="434" y="0"/>
                  </a:cubicBezTo>
                  <a:close/>
                </a:path>
              </a:pathLst>
            </a:custGeom>
            <a:solidFill>
              <a:srgbClr val="00C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41"/>
            <p:cNvSpPr/>
            <p:nvPr/>
          </p:nvSpPr>
          <p:spPr>
            <a:xfrm flipH="1">
              <a:off x="-181134" y="1839380"/>
              <a:ext cx="25991" cy="19719"/>
            </a:xfrm>
            <a:custGeom>
              <a:avLst/>
              <a:gdLst/>
              <a:ahLst/>
              <a:cxnLst/>
              <a:rect l="l" t="t" r="r" b="b"/>
              <a:pathLst>
                <a:path w="663" h="503" extrusionOk="0">
                  <a:moveTo>
                    <a:pt x="343" y="0"/>
                  </a:moveTo>
                  <a:cubicBezTo>
                    <a:pt x="0" y="0"/>
                    <a:pt x="0" y="503"/>
                    <a:pt x="343" y="503"/>
                  </a:cubicBezTo>
                  <a:cubicBezTo>
                    <a:pt x="662" y="503"/>
                    <a:pt x="662" y="0"/>
                    <a:pt x="343" y="0"/>
                  </a:cubicBezTo>
                  <a:close/>
                </a:path>
              </a:pathLst>
            </a:custGeom>
            <a:solidFill>
              <a:srgbClr val="00C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1"/>
            <p:cNvSpPr/>
            <p:nvPr/>
          </p:nvSpPr>
          <p:spPr>
            <a:xfrm flipH="1">
              <a:off x="3441961" y="1899242"/>
              <a:ext cx="25991" cy="21601"/>
            </a:xfrm>
            <a:custGeom>
              <a:avLst/>
              <a:gdLst/>
              <a:ahLst/>
              <a:cxnLst/>
              <a:rect l="l" t="t" r="r" b="b"/>
              <a:pathLst>
                <a:path w="663" h="551" extrusionOk="0">
                  <a:moveTo>
                    <a:pt x="124" y="1"/>
                  </a:moveTo>
                  <a:cubicBezTo>
                    <a:pt x="89" y="1"/>
                    <a:pt x="52" y="20"/>
                    <a:pt x="23" y="48"/>
                  </a:cubicBezTo>
                  <a:cubicBezTo>
                    <a:pt x="1" y="94"/>
                    <a:pt x="1" y="162"/>
                    <a:pt x="46" y="208"/>
                  </a:cubicBezTo>
                  <a:cubicBezTo>
                    <a:pt x="183" y="299"/>
                    <a:pt x="320" y="414"/>
                    <a:pt x="480" y="528"/>
                  </a:cubicBezTo>
                  <a:cubicBezTo>
                    <a:pt x="480" y="551"/>
                    <a:pt x="503" y="551"/>
                    <a:pt x="526" y="551"/>
                  </a:cubicBezTo>
                  <a:cubicBezTo>
                    <a:pt x="571" y="551"/>
                    <a:pt x="594" y="528"/>
                    <a:pt x="617" y="505"/>
                  </a:cubicBezTo>
                  <a:cubicBezTo>
                    <a:pt x="663" y="459"/>
                    <a:pt x="663" y="391"/>
                    <a:pt x="617" y="368"/>
                  </a:cubicBezTo>
                  <a:cubicBezTo>
                    <a:pt x="457" y="254"/>
                    <a:pt x="320" y="140"/>
                    <a:pt x="183" y="26"/>
                  </a:cubicBezTo>
                  <a:cubicBezTo>
                    <a:pt x="166" y="8"/>
                    <a:pt x="145" y="1"/>
                    <a:pt x="124" y="1"/>
                  </a:cubicBezTo>
                  <a:close/>
                </a:path>
              </a:pathLst>
            </a:custGeom>
            <a:solidFill>
              <a:srgbClr val="33CD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1"/>
            <p:cNvSpPr/>
            <p:nvPr/>
          </p:nvSpPr>
          <p:spPr>
            <a:xfrm flipH="1">
              <a:off x="871179" y="1389296"/>
              <a:ext cx="2995855" cy="3015535"/>
            </a:xfrm>
            <a:custGeom>
              <a:avLst/>
              <a:gdLst/>
              <a:ahLst/>
              <a:cxnLst/>
              <a:rect l="l" t="t" r="r" b="b"/>
              <a:pathLst>
                <a:path w="76420" h="76922" extrusionOk="0">
                  <a:moveTo>
                    <a:pt x="55398" y="0"/>
                  </a:moveTo>
                  <a:cubicBezTo>
                    <a:pt x="55352" y="0"/>
                    <a:pt x="55306" y="46"/>
                    <a:pt x="55306" y="114"/>
                  </a:cubicBezTo>
                  <a:cubicBezTo>
                    <a:pt x="55306" y="183"/>
                    <a:pt x="55352" y="229"/>
                    <a:pt x="55398" y="229"/>
                  </a:cubicBezTo>
                  <a:lnTo>
                    <a:pt x="56470" y="229"/>
                  </a:lnTo>
                  <a:cubicBezTo>
                    <a:pt x="56539" y="229"/>
                    <a:pt x="56585" y="183"/>
                    <a:pt x="56585" y="114"/>
                  </a:cubicBezTo>
                  <a:cubicBezTo>
                    <a:pt x="56585" y="69"/>
                    <a:pt x="56539" y="23"/>
                    <a:pt x="56493" y="23"/>
                  </a:cubicBezTo>
                  <a:cubicBezTo>
                    <a:pt x="56128" y="0"/>
                    <a:pt x="55763" y="0"/>
                    <a:pt x="55398" y="0"/>
                  </a:cubicBezTo>
                  <a:close/>
                  <a:moveTo>
                    <a:pt x="54146" y="41"/>
                  </a:moveTo>
                  <a:cubicBezTo>
                    <a:pt x="54138" y="41"/>
                    <a:pt x="54129" y="43"/>
                    <a:pt x="54119" y="46"/>
                  </a:cubicBezTo>
                  <a:cubicBezTo>
                    <a:pt x="53754" y="46"/>
                    <a:pt x="53389" y="69"/>
                    <a:pt x="53047" y="92"/>
                  </a:cubicBezTo>
                  <a:cubicBezTo>
                    <a:pt x="52978" y="114"/>
                    <a:pt x="52932" y="160"/>
                    <a:pt x="52955" y="206"/>
                  </a:cubicBezTo>
                  <a:cubicBezTo>
                    <a:pt x="52955" y="274"/>
                    <a:pt x="53001" y="320"/>
                    <a:pt x="53047" y="320"/>
                  </a:cubicBezTo>
                  <a:lnTo>
                    <a:pt x="53069" y="320"/>
                  </a:lnTo>
                  <a:cubicBezTo>
                    <a:pt x="53412" y="297"/>
                    <a:pt x="53777" y="274"/>
                    <a:pt x="54119" y="251"/>
                  </a:cubicBezTo>
                  <a:cubicBezTo>
                    <a:pt x="54188" y="251"/>
                    <a:pt x="54234" y="206"/>
                    <a:pt x="54234" y="137"/>
                  </a:cubicBezTo>
                  <a:cubicBezTo>
                    <a:pt x="54234" y="98"/>
                    <a:pt x="54199" y="41"/>
                    <a:pt x="54146" y="41"/>
                  </a:cubicBezTo>
                  <a:close/>
                  <a:moveTo>
                    <a:pt x="57771" y="69"/>
                  </a:moveTo>
                  <a:cubicBezTo>
                    <a:pt x="57703" y="69"/>
                    <a:pt x="57657" y="114"/>
                    <a:pt x="57657" y="160"/>
                  </a:cubicBezTo>
                  <a:cubicBezTo>
                    <a:pt x="57657" y="229"/>
                    <a:pt x="57703" y="274"/>
                    <a:pt x="57771" y="274"/>
                  </a:cubicBezTo>
                  <a:cubicBezTo>
                    <a:pt x="58114" y="297"/>
                    <a:pt x="58479" y="320"/>
                    <a:pt x="58821" y="343"/>
                  </a:cubicBezTo>
                  <a:cubicBezTo>
                    <a:pt x="58890" y="343"/>
                    <a:pt x="58936" y="297"/>
                    <a:pt x="58936" y="251"/>
                  </a:cubicBezTo>
                  <a:cubicBezTo>
                    <a:pt x="58958" y="183"/>
                    <a:pt x="58913" y="137"/>
                    <a:pt x="58844" y="137"/>
                  </a:cubicBezTo>
                  <a:cubicBezTo>
                    <a:pt x="58479" y="114"/>
                    <a:pt x="58114" y="92"/>
                    <a:pt x="57771" y="69"/>
                  </a:cubicBezTo>
                  <a:close/>
                  <a:moveTo>
                    <a:pt x="51794" y="223"/>
                  </a:moveTo>
                  <a:cubicBezTo>
                    <a:pt x="51785" y="223"/>
                    <a:pt x="51776" y="225"/>
                    <a:pt x="51768" y="229"/>
                  </a:cubicBezTo>
                  <a:cubicBezTo>
                    <a:pt x="51403" y="251"/>
                    <a:pt x="51038" y="320"/>
                    <a:pt x="50696" y="366"/>
                  </a:cubicBezTo>
                  <a:cubicBezTo>
                    <a:pt x="50627" y="366"/>
                    <a:pt x="50604" y="434"/>
                    <a:pt x="50604" y="480"/>
                  </a:cubicBezTo>
                  <a:cubicBezTo>
                    <a:pt x="50604" y="548"/>
                    <a:pt x="50650" y="571"/>
                    <a:pt x="50696" y="571"/>
                  </a:cubicBezTo>
                  <a:lnTo>
                    <a:pt x="50718" y="571"/>
                  </a:lnTo>
                  <a:cubicBezTo>
                    <a:pt x="51084" y="525"/>
                    <a:pt x="51426" y="480"/>
                    <a:pt x="51791" y="434"/>
                  </a:cubicBezTo>
                  <a:cubicBezTo>
                    <a:pt x="51837" y="434"/>
                    <a:pt x="51882" y="366"/>
                    <a:pt x="51882" y="320"/>
                  </a:cubicBezTo>
                  <a:cubicBezTo>
                    <a:pt x="51882" y="264"/>
                    <a:pt x="51836" y="223"/>
                    <a:pt x="51794" y="223"/>
                  </a:cubicBezTo>
                  <a:close/>
                  <a:moveTo>
                    <a:pt x="60097" y="245"/>
                  </a:moveTo>
                  <a:cubicBezTo>
                    <a:pt x="60055" y="245"/>
                    <a:pt x="60008" y="286"/>
                    <a:pt x="60008" y="343"/>
                  </a:cubicBezTo>
                  <a:cubicBezTo>
                    <a:pt x="60008" y="388"/>
                    <a:pt x="60054" y="457"/>
                    <a:pt x="60100" y="457"/>
                  </a:cubicBezTo>
                  <a:cubicBezTo>
                    <a:pt x="60465" y="502"/>
                    <a:pt x="60807" y="548"/>
                    <a:pt x="61172" y="594"/>
                  </a:cubicBezTo>
                  <a:cubicBezTo>
                    <a:pt x="61241" y="594"/>
                    <a:pt x="61287" y="548"/>
                    <a:pt x="61287" y="502"/>
                  </a:cubicBezTo>
                  <a:cubicBezTo>
                    <a:pt x="61287" y="434"/>
                    <a:pt x="61264" y="388"/>
                    <a:pt x="61195" y="388"/>
                  </a:cubicBezTo>
                  <a:cubicBezTo>
                    <a:pt x="60853" y="320"/>
                    <a:pt x="60488" y="274"/>
                    <a:pt x="60122" y="251"/>
                  </a:cubicBezTo>
                  <a:cubicBezTo>
                    <a:pt x="60114" y="247"/>
                    <a:pt x="60106" y="245"/>
                    <a:pt x="60097" y="245"/>
                  </a:cubicBezTo>
                  <a:close/>
                  <a:moveTo>
                    <a:pt x="49452" y="588"/>
                  </a:moveTo>
                  <a:cubicBezTo>
                    <a:pt x="49441" y="588"/>
                    <a:pt x="49429" y="590"/>
                    <a:pt x="49417" y="594"/>
                  </a:cubicBezTo>
                  <a:cubicBezTo>
                    <a:pt x="49075" y="662"/>
                    <a:pt x="48710" y="731"/>
                    <a:pt x="48367" y="822"/>
                  </a:cubicBezTo>
                  <a:cubicBezTo>
                    <a:pt x="48322" y="845"/>
                    <a:pt x="48276" y="890"/>
                    <a:pt x="48299" y="959"/>
                  </a:cubicBezTo>
                  <a:cubicBezTo>
                    <a:pt x="48299" y="1005"/>
                    <a:pt x="48345" y="1027"/>
                    <a:pt x="48390" y="1027"/>
                  </a:cubicBezTo>
                  <a:lnTo>
                    <a:pt x="48436" y="1027"/>
                  </a:lnTo>
                  <a:cubicBezTo>
                    <a:pt x="48755" y="959"/>
                    <a:pt x="49121" y="868"/>
                    <a:pt x="49463" y="799"/>
                  </a:cubicBezTo>
                  <a:cubicBezTo>
                    <a:pt x="49531" y="799"/>
                    <a:pt x="49554" y="731"/>
                    <a:pt x="49554" y="685"/>
                  </a:cubicBezTo>
                  <a:cubicBezTo>
                    <a:pt x="49536" y="629"/>
                    <a:pt x="49501" y="588"/>
                    <a:pt x="49452" y="588"/>
                  </a:cubicBezTo>
                  <a:close/>
                  <a:moveTo>
                    <a:pt x="62473" y="594"/>
                  </a:moveTo>
                  <a:cubicBezTo>
                    <a:pt x="62405" y="594"/>
                    <a:pt x="62359" y="617"/>
                    <a:pt x="62336" y="685"/>
                  </a:cubicBezTo>
                  <a:cubicBezTo>
                    <a:pt x="62336" y="754"/>
                    <a:pt x="62359" y="799"/>
                    <a:pt x="62428" y="822"/>
                  </a:cubicBezTo>
                  <a:cubicBezTo>
                    <a:pt x="62770" y="890"/>
                    <a:pt x="63135" y="959"/>
                    <a:pt x="63478" y="1050"/>
                  </a:cubicBezTo>
                  <a:lnTo>
                    <a:pt x="63501" y="1050"/>
                  </a:lnTo>
                  <a:cubicBezTo>
                    <a:pt x="63546" y="1050"/>
                    <a:pt x="63592" y="1005"/>
                    <a:pt x="63592" y="959"/>
                  </a:cubicBezTo>
                  <a:cubicBezTo>
                    <a:pt x="63615" y="913"/>
                    <a:pt x="63569" y="845"/>
                    <a:pt x="63523" y="822"/>
                  </a:cubicBezTo>
                  <a:cubicBezTo>
                    <a:pt x="63181" y="754"/>
                    <a:pt x="62816" y="662"/>
                    <a:pt x="62473" y="594"/>
                  </a:cubicBezTo>
                  <a:close/>
                  <a:moveTo>
                    <a:pt x="47162" y="1158"/>
                  </a:moveTo>
                  <a:cubicBezTo>
                    <a:pt x="47152" y="1158"/>
                    <a:pt x="47143" y="1160"/>
                    <a:pt x="47135" y="1164"/>
                  </a:cubicBezTo>
                  <a:cubicBezTo>
                    <a:pt x="46792" y="1279"/>
                    <a:pt x="46427" y="1393"/>
                    <a:pt x="46108" y="1507"/>
                  </a:cubicBezTo>
                  <a:cubicBezTo>
                    <a:pt x="46039" y="1530"/>
                    <a:pt x="46016" y="1575"/>
                    <a:pt x="46039" y="1644"/>
                  </a:cubicBezTo>
                  <a:cubicBezTo>
                    <a:pt x="46062" y="1689"/>
                    <a:pt x="46085" y="1712"/>
                    <a:pt x="46131" y="1712"/>
                  </a:cubicBezTo>
                  <a:lnTo>
                    <a:pt x="46176" y="1712"/>
                  </a:lnTo>
                  <a:cubicBezTo>
                    <a:pt x="46519" y="1598"/>
                    <a:pt x="46838" y="1484"/>
                    <a:pt x="47180" y="1370"/>
                  </a:cubicBezTo>
                  <a:cubicBezTo>
                    <a:pt x="47249" y="1347"/>
                    <a:pt x="47272" y="1301"/>
                    <a:pt x="47272" y="1233"/>
                  </a:cubicBezTo>
                  <a:cubicBezTo>
                    <a:pt x="47253" y="1196"/>
                    <a:pt x="47204" y="1158"/>
                    <a:pt x="47162" y="1158"/>
                  </a:cubicBezTo>
                  <a:close/>
                  <a:moveTo>
                    <a:pt x="64779" y="1164"/>
                  </a:moveTo>
                  <a:cubicBezTo>
                    <a:pt x="64710" y="1164"/>
                    <a:pt x="64642" y="1187"/>
                    <a:pt x="64642" y="1233"/>
                  </a:cubicBezTo>
                  <a:cubicBezTo>
                    <a:pt x="64619" y="1301"/>
                    <a:pt x="64642" y="1370"/>
                    <a:pt x="64710" y="1370"/>
                  </a:cubicBezTo>
                  <a:cubicBezTo>
                    <a:pt x="65053" y="1484"/>
                    <a:pt x="65395" y="1598"/>
                    <a:pt x="65715" y="1712"/>
                  </a:cubicBezTo>
                  <a:lnTo>
                    <a:pt x="65760" y="1712"/>
                  </a:lnTo>
                  <a:cubicBezTo>
                    <a:pt x="65806" y="1712"/>
                    <a:pt x="65852" y="1689"/>
                    <a:pt x="65852" y="1644"/>
                  </a:cubicBezTo>
                  <a:cubicBezTo>
                    <a:pt x="65874" y="1575"/>
                    <a:pt x="65852" y="1530"/>
                    <a:pt x="65783" y="1507"/>
                  </a:cubicBezTo>
                  <a:cubicBezTo>
                    <a:pt x="65464" y="1393"/>
                    <a:pt x="65121" y="1279"/>
                    <a:pt x="64779" y="1164"/>
                  </a:cubicBezTo>
                  <a:close/>
                  <a:moveTo>
                    <a:pt x="44935" y="1955"/>
                  </a:moveTo>
                  <a:cubicBezTo>
                    <a:pt x="44922" y="1955"/>
                    <a:pt x="44909" y="1958"/>
                    <a:pt x="44898" y="1963"/>
                  </a:cubicBezTo>
                  <a:cubicBezTo>
                    <a:pt x="44578" y="2100"/>
                    <a:pt x="44236" y="2260"/>
                    <a:pt x="43916" y="2397"/>
                  </a:cubicBezTo>
                  <a:cubicBezTo>
                    <a:pt x="43871" y="2443"/>
                    <a:pt x="43848" y="2488"/>
                    <a:pt x="43871" y="2557"/>
                  </a:cubicBezTo>
                  <a:cubicBezTo>
                    <a:pt x="43894" y="2580"/>
                    <a:pt x="43916" y="2602"/>
                    <a:pt x="43962" y="2602"/>
                  </a:cubicBezTo>
                  <a:lnTo>
                    <a:pt x="44008" y="2602"/>
                  </a:lnTo>
                  <a:cubicBezTo>
                    <a:pt x="44327" y="2443"/>
                    <a:pt x="44647" y="2306"/>
                    <a:pt x="44989" y="2169"/>
                  </a:cubicBezTo>
                  <a:cubicBezTo>
                    <a:pt x="45035" y="2146"/>
                    <a:pt x="45058" y="2077"/>
                    <a:pt x="45035" y="2032"/>
                  </a:cubicBezTo>
                  <a:cubicBezTo>
                    <a:pt x="45018" y="1980"/>
                    <a:pt x="44975" y="1955"/>
                    <a:pt x="44935" y="1955"/>
                  </a:cubicBezTo>
                  <a:close/>
                  <a:moveTo>
                    <a:pt x="66955" y="1955"/>
                  </a:moveTo>
                  <a:cubicBezTo>
                    <a:pt x="66916" y="1955"/>
                    <a:pt x="66873" y="1980"/>
                    <a:pt x="66856" y="2032"/>
                  </a:cubicBezTo>
                  <a:cubicBezTo>
                    <a:pt x="66833" y="2077"/>
                    <a:pt x="66856" y="2146"/>
                    <a:pt x="66924" y="2169"/>
                  </a:cubicBezTo>
                  <a:cubicBezTo>
                    <a:pt x="67244" y="2306"/>
                    <a:pt x="67586" y="2443"/>
                    <a:pt x="67883" y="2602"/>
                  </a:cubicBezTo>
                  <a:lnTo>
                    <a:pt x="67929" y="2602"/>
                  </a:lnTo>
                  <a:cubicBezTo>
                    <a:pt x="67974" y="2602"/>
                    <a:pt x="68020" y="2580"/>
                    <a:pt x="68043" y="2557"/>
                  </a:cubicBezTo>
                  <a:cubicBezTo>
                    <a:pt x="68066" y="2488"/>
                    <a:pt x="68043" y="2420"/>
                    <a:pt x="67974" y="2397"/>
                  </a:cubicBezTo>
                  <a:cubicBezTo>
                    <a:pt x="67655" y="2260"/>
                    <a:pt x="67335" y="2100"/>
                    <a:pt x="66993" y="1963"/>
                  </a:cubicBezTo>
                  <a:cubicBezTo>
                    <a:pt x="66981" y="1958"/>
                    <a:pt x="66969" y="1955"/>
                    <a:pt x="66955" y="1955"/>
                  </a:cubicBezTo>
                  <a:close/>
                  <a:moveTo>
                    <a:pt x="42815" y="2981"/>
                  </a:moveTo>
                  <a:cubicBezTo>
                    <a:pt x="42801" y="2981"/>
                    <a:pt x="42787" y="2984"/>
                    <a:pt x="42775" y="2990"/>
                  </a:cubicBezTo>
                  <a:cubicBezTo>
                    <a:pt x="42456" y="3173"/>
                    <a:pt x="42136" y="3356"/>
                    <a:pt x="41839" y="3538"/>
                  </a:cubicBezTo>
                  <a:cubicBezTo>
                    <a:pt x="41794" y="3584"/>
                    <a:pt x="41771" y="3652"/>
                    <a:pt x="41794" y="3698"/>
                  </a:cubicBezTo>
                  <a:cubicBezTo>
                    <a:pt x="41817" y="3721"/>
                    <a:pt x="41862" y="3744"/>
                    <a:pt x="41885" y="3744"/>
                  </a:cubicBezTo>
                  <a:cubicBezTo>
                    <a:pt x="41908" y="3744"/>
                    <a:pt x="41931" y="3744"/>
                    <a:pt x="41953" y="3721"/>
                  </a:cubicBezTo>
                  <a:cubicBezTo>
                    <a:pt x="42250" y="3538"/>
                    <a:pt x="42570" y="3356"/>
                    <a:pt x="42867" y="3196"/>
                  </a:cubicBezTo>
                  <a:cubicBezTo>
                    <a:pt x="42912" y="3150"/>
                    <a:pt x="42935" y="3105"/>
                    <a:pt x="42912" y="3036"/>
                  </a:cubicBezTo>
                  <a:cubicBezTo>
                    <a:pt x="42895" y="3003"/>
                    <a:pt x="42854" y="2981"/>
                    <a:pt x="42815" y="2981"/>
                  </a:cubicBezTo>
                  <a:close/>
                  <a:moveTo>
                    <a:pt x="69098" y="2981"/>
                  </a:moveTo>
                  <a:cubicBezTo>
                    <a:pt x="69058" y="2981"/>
                    <a:pt x="69012" y="3003"/>
                    <a:pt x="68979" y="3036"/>
                  </a:cubicBezTo>
                  <a:cubicBezTo>
                    <a:pt x="68956" y="3082"/>
                    <a:pt x="68979" y="3150"/>
                    <a:pt x="69024" y="3196"/>
                  </a:cubicBezTo>
                  <a:cubicBezTo>
                    <a:pt x="69344" y="3356"/>
                    <a:pt x="69641" y="3538"/>
                    <a:pt x="69937" y="3744"/>
                  </a:cubicBezTo>
                  <a:lnTo>
                    <a:pt x="70006" y="3744"/>
                  </a:lnTo>
                  <a:cubicBezTo>
                    <a:pt x="70012" y="3750"/>
                    <a:pt x="70020" y="3753"/>
                    <a:pt x="70028" y="3753"/>
                  </a:cubicBezTo>
                  <a:cubicBezTo>
                    <a:pt x="70051" y="3753"/>
                    <a:pt x="70080" y="3731"/>
                    <a:pt x="70097" y="3698"/>
                  </a:cubicBezTo>
                  <a:cubicBezTo>
                    <a:pt x="70120" y="3652"/>
                    <a:pt x="70097" y="3584"/>
                    <a:pt x="70051" y="3561"/>
                  </a:cubicBezTo>
                  <a:cubicBezTo>
                    <a:pt x="69755" y="3356"/>
                    <a:pt x="69458" y="3173"/>
                    <a:pt x="69138" y="2990"/>
                  </a:cubicBezTo>
                  <a:cubicBezTo>
                    <a:pt x="69126" y="2984"/>
                    <a:pt x="69112" y="2981"/>
                    <a:pt x="69098" y="2981"/>
                  </a:cubicBezTo>
                  <a:close/>
                  <a:moveTo>
                    <a:pt x="40807" y="4237"/>
                  </a:moveTo>
                  <a:cubicBezTo>
                    <a:pt x="40793" y="4237"/>
                    <a:pt x="40779" y="4240"/>
                    <a:pt x="40767" y="4246"/>
                  </a:cubicBezTo>
                  <a:cubicBezTo>
                    <a:pt x="40470" y="4451"/>
                    <a:pt x="40173" y="4679"/>
                    <a:pt x="39899" y="4908"/>
                  </a:cubicBezTo>
                  <a:cubicBezTo>
                    <a:pt x="39854" y="4931"/>
                    <a:pt x="39831" y="4999"/>
                    <a:pt x="39876" y="5045"/>
                  </a:cubicBezTo>
                  <a:cubicBezTo>
                    <a:pt x="39899" y="5068"/>
                    <a:pt x="39922" y="5090"/>
                    <a:pt x="39945" y="5090"/>
                  </a:cubicBezTo>
                  <a:cubicBezTo>
                    <a:pt x="39991" y="5090"/>
                    <a:pt x="40013" y="5090"/>
                    <a:pt x="40036" y="5068"/>
                  </a:cubicBezTo>
                  <a:cubicBezTo>
                    <a:pt x="40310" y="4839"/>
                    <a:pt x="40584" y="4634"/>
                    <a:pt x="40881" y="4428"/>
                  </a:cubicBezTo>
                  <a:cubicBezTo>
                    <a:pt x="40926" y="4406"/>
                    <a:pt x="40949" y="4337"/>
                    <a:pt x="40904" y="4291"/>
                  </a:cubicBezTo>
                  <a:cubicBezTo>
                    <a:pt x="40887" y="4258"/>
                    <a:pt x="40846" y="4237"/>
                    <a:pt x="40807" y="4237"/>
                  </a:cubicBezTo>
                  <a:close/>
                  <a:moveTo>
                    <a:pt x="71059" y="4276"/>
                  </a:moveTo>
                  <a:cubicBezTo>
                    <a:pt x="71026" y="4276"/>
                    <a:pt x="70991" y="4288"/>
                    <a:pt x="70964" y="4314"/>
                  </a:cubicBezTo>
                  <a:cubicBezTo>
                    <a:pt x="70919" y="4360"/>
                    <a:pt x="70942" y="4428"/>
                    <a:pt x="70987" y="4474"/>
                  </a:cubicBezTo>
                  <a:cubicBezTo>
                    <a:pt x="71261" y="4679"/>
                    <a:pt x="71558" y="4908"/>
                    <a:pt x="71809" y="5159"/>
                  </a:cubicBezTo>
                  <a:cubicBezTo>
                    <a:pt x="71832" y="5159"/>
                    <a:pt x="71855" y="5182"/>
                    <a:pt x="71877" y="5182"/>
                  </a:cubicBezTo>
                  <a:cubicBezTo>
                    <a:pt x="71900" y="5182"/>
                    <a:pt x="71946" y="5159"/>
                    <a:pt x="71969" y="5136"/>
                  </a:cubicBezTo>
                  <a:cubicBezTo>
                    <a:pt x="71992" y="5090"/>
                    <a:pt x="71992" y="5022"/>
                    <a:pt x="71946" y="4999"/>
                  </a:cubicBezTo>
                  <a:cubicBezTo>
                    <a:pt x="71695" y="4748"/>
                    <a:pt x="71398" y="4520"/>
                    <a:pt x="71124" y="4291"/>
                  </a:cubicBezTo>
                  <a:cubicBezTo>
                    <a:pt x="71105" y="4282"/>
                    <a:pt x="71082" y="4276"/>
                    <a:pt x="71059" y="4276"/>
                  </a:cubicBezTo>
                  <a:close/>
                  <a:moveTo>
                    <a:pt x="38975" y="5695"/>
                  </a:moveTo>
                  <a:cubicBezTo>
                    <a:pt x="38946" y="5695"/>
                    <a:pt x="38918" y="5707"/>
                    <a:pt x="38895" y="5729"/>
                  </a:cubicBezTo>
                  <a:cubicBezTo>
                    <a:pt x="38621" y="5958"/>
                    <a:pt x="38370" y="6209"/>
                    <a:pt x="38096" y="6460"/>
                  </a:cubicBezTo>
                  <a:cubicBezTo>
                    <a:pt x="38073" y="6483"/>
                    <a:pt x="38050" y="6551"/>
                    <a:pt x="38096" y="6597"/>
                  </a:cubicBezTo>
                  <a:cubicBezTo>
                    <a:pt x="38119" y="6620"/>
                    <a:pt x="38142" y="6642"/>
                    <a:pt x="38164" y="6642"/>
                  </a:cubicBezTo>
                  <a:cubicBezTo>
                    <a:pt x="38210" y="6642"/>
                    <a:pt x="38233" y="6620"/>
                    <a:pt x="38256" y="6597"/>
                  </a:cubicBezTo>
                  <a:cubicBezTo>
                    <a:pt x="38507" y="6369"/>
                    <a:pt x="38781" y="6117"/>
                    <a:pt x="39032" y="5889"/>
                  </a:cubicBezTo>
                  <a:cubicBezTo>
                    <a:pt x="39078" y="5844"/>
                    <a:pt x="39078" y="5775"/>
                    <a:pt x="39055" y="5729"/>
                  </a:cubicBezTo>
                  <a:cubicBezTo>
                    <a:pt x="39032" y="5707"/>
                    <a:pt x="39003" y="5695"/>
                    <a:pt x="38975" y="5695"/>
                  </a:cubicBezTo>
                  <a:close/>
                  <a:moveTo>
                    <a:pt x="72802" y="5855"/>
                  </a:moveTo>
                  <a:cubicBezTo>
                    <a:pt x="72773" y="5855"/>
                    <a:pt x="72745" y="5866"/>
                    <a:pt x="72722" y="5889"/>
                  </a:cubicBezTo>
                  <a:cubicBezTo>
                    <a:pt x="72676" y="5935"/>
                    <a:pt x="72676" y="6003"/>
                    <a:pt x="72722" y="6049"/>
                  </a:cubicBezTo>
                  <a:cubicBezTo>
                    <a:pt x="72973" y="6300"/>
                    <a:pt x="73201" y="6574"/>
                    <a:pt x="73407" y="6848"/>
                  </a:cubicBezTo>
                  <a:cubicBezTo>
                    <a:pt x="73430" y="6871"/>
                    <a:pt x="73452" y="6894"/>
                    <a:pt x="73498" y="6894"/>
                  </a:cubicBezTo>
                  <a:cubicBezTo>
                    <a:pt x="73521" y="6894"/>
                    <a:pt x="73544" y="6894"/>
                    <a:pt x="73567" y="6871"/>
                  </a:cubicBezTo>
                  <a:cubicBezTo>
                    <a:pt x="73612" y="6825"/>
                    <a:pt x="73612" y="6757"/>
                    <a:pt x="73589" y="6711"/>
                  </a:cubicBezTo>
                  <a:cubicBezTo>
                    <a:pt x="73361" y="6437"/>
                    <a:pt x="73133" y="6163"/>
                    <a:pt x="72882" y="5889"/>
                  </a:cubicBezTo>
                  <a:cubicBezTo>
                    <a:pt x="72859" y="5866"/>
                    <a:pt x="72830" y="5855"/>
                    <a:pt x="72802" y="5855"/>
                  </a:cubicBezTo>
                  <a:close/>
                  <a:moveTo>
                    <a:pt x="37283" y="7339"/>
                  </a:moveTo>
                  <a:cubicBezTo>
                    <a:pt x="37257" y="7339"/>
                    <a:pt x="37229" y="7350"/>
                    <a:pt x="37206" y="7373"/>
                  </a:cubicBezTo>
                  <a:cubicBezTo>
                    <a:pt x="36955" y="7624"/>
                    <a:pt x="36726" y="7898"/>
                    <a:pt x="36498" y="8172"/>
                  </a:cubicBezTo>
                  <a:cubicBezTo>
                    <a:pt x="36453" y="8217"/>
                    <a:pt x="36453" y="8286"/>
                    <a:pt x="36498" y="8332"/>
                  </a:cubicBezTo>
                  <a:cubicBezTo>
                    <a:pt x="36521" y="8354"/>
                    <a:pt x="36544" y="8354"/>
                    <a:pt x="36567" y="8354"/>
                  </a:cubicBezTo>
                  <a:cubicBezTo>
                    <a:pt x="36590" y="8354"/>
                    <a:pt x="36635" y="8332"/>
                    <a:pt x="36658" y="8309"/>
                  </a:cubicBezTo>
                  <a:cubicBezTo>
                    <a:pt x="36886" y="8035"/>
                    <a:pt x="37115" y="7784"/>
                    <a:pt x="37366" y="7510"/>
                  </a:cubicBezTo>
                  <a:cubicBezTo>
                    <a:pt x="37388" y="7464"/>
                    <a:pt x="37388" y="7396"/>
                    <a:pt x="37343" y="7373"/>
                  </a:cubicBezTo>
                  <a:cubicBezTo>
                    <a:pt x="37331" y="7350"/>
                    <a:pt x="37309" y="7339"/>
                    <a:pt x="37283" y="7339"/>
                  </a:cubicBezTo>
                  <a:close/>
                  <a:moveTo>
                    <a:pt x="74223" y="7729"/>
                  </a:moveTo>
                  <a:cubicBezTo>
                    <a:pt x="74209" y="7729"/>
                    <a:pt x="74195" y="7732"/>
                    <a:pt x="74183" y="7738"/>
                  </a:cubicBezTo>
                  <a:cubicBezTo>
                    <a:pt x="74114" y="7784"/>
                    <a:pt x="74114" y="7852"/>
                    <a:pt x="74137" y="7898"/>
                  </a:cubicBezTo>
                  <a:cubicBezTo>
                    <a:pt x="74320" y="8195"/>
                    <a:pt x="74502" y="8491"/>
                    <a:pt x="74662" y="8811"/>
                  </a:cubicBezTo>
                  <a:cubicBezTo>
                    <a:pt x="74685" y="8857"/>
                    <a:pt x="74708" y="8879"/>
                    <a:pt x="74753" y="8879"/>
                  </a:cubicBezTo>
                  <a:cubicBezTo>
                    <a:pt x="74776" y="8879"/>
                    <a:pt x="74799" y="8879"/>
                    <a:pt x="74799" y="8857"/>
                  </a:cubicBezTo>
                  <a:cubicBezTo>
                    <a:pt x="74868" y="8834"/>
                    <a:pt x="74890" y="8765"/>
                    <a:pt x="74845" y="8720"/>
                  </a:cubicBezTo>
                  <a:cubicBezTo>
                    <a:pt x="74685" y="8400"/>
                    <a:pt x="74502" y="8080"/>
                    <a:pt x="74320" y="7784"/>
                  </a:cubicBezTo>
                  <a:cubicBezTo>
                    <a:pt x="74303" y="7750"/>
                    <a:pt x="74262" y="7729"/>
                    <a:pt x="74223" y="7729"/>
                  </a:cubicBezTo>
                  <a:close/>
                  <a:moveTo>
                    <a:pt x="35771" y="9138"/>
                  </a:moveTo>
                  <a:cubicBezTo>
                    <a:pt x="35738" y="9138"/>
                    <a:pt x="35703" y="9149"/>
                    <a:pt x="35677" y="9176"/>
                  </a:cubicBezTo>
                  <a:cubicBezTo>
                    <a:pt x="35471" y="9473"/>
                    <a:pt x="35243" y="9770"/>
                    <a:pt x="35037" y="10043"/>
                  </a:cubicBezTo>
                  <a:cubicBezTo>
                    <a:pt x="35015" y="10112"/>
                    <a:pt x="35015" y="10180"/>
                    <a:pt x="35083" y="10203"/>
                  </a:cubicBezTo>
                  <a:cubicBezTo>
                    <a:pt x="35083" y="10226"/>
                    <a:pt x="35106" y="10226"/>
                    <a:pt x="35129" y="10226"/>
                  </a:cubicBezTo>
                  <a:cubicBezTo>
                    <a:pt x="35174" y="10226"/>
                    <a:pt x="35197" y="10203"/>
                    <a:pt x="35220" y="10180"/>
                  </a:cubicBezTo>
                  <a:cubicBezTo>
                    <a:pt x="35425" y="9884"/>
                    <a:pt x="35631" y="9587"/>
                    <a:pt x="35859" y="9313"/>
                  </a:cubicBezTo>
                  <a:cubicBezTo>
                    <a:pt x="35882" y="9267"/>
                    <a:pt x="35882" y="9199"/>
                    <a:pt x="35836" y="9153"/>
                  </a:cubicBezTo>
                  <a:cubicBezTo>
                    <a:pt x="35817" y="9144"/>
                    <a:pt x="35795" y="9138"/>
                    <a:pt x="35771" y="9138"/>
                  </a:cubicBezTo>
                  <a:close/>
                  <a:moveTo>
                    <a:pt x="75293" y="9829"/>
                  </a:moveTo>
                  <a:cubicBezTo>
                    <a:pt x="75280" y="9829"/>
                    <a:pt x="75267" y="9832"/>
                    <a:pt x="75256" y="9838"/>
                  </a:cubicBezTo>
                  <a:cubicBezTo>
                    <a:pt x="75187" y="9861"/>
                    <a:pt x="75164" y="9929"/>
                    <a:pt x="75187" y="9975"/>
                  </a:cubicBezTo>
                  <a:cubicBezTo>
                    <a:pt x="75324" y="10317"/>
                    <a:pt x="75438" y="10637"/>
                    <a:pt x="75530" y="10979"/>
                  </a:cubicBezTo>
                  <a:cubicBezTo>
                    <a:pt x="75552" y="11025"/>
                    <a:pt x="75598" y="11048"/>
                    <a:pt x="75644" y="11071"/>
                  </a:cubicBezTo>
                  <a:cubicBezTo>
                    <a:pt x="75644" y="11071"/>
                    <a:pt x="75666" y="11048"/>
                    <a:pt x="75666" y="11048"/>
                  </a:cubicBezTo>
                  <a:cubicBezTo>
                    <a:pt x="75735" y="11048"/>
                    <a:pt x="75758" y="10979"/>
                    <a:pt x="75735" y="10911"/>
                  </a:cubicBezTo>
                  <a:cubicBezTo>
                    <a:pt x="75644" y="10568"/>
                    <a:pt x="75530" y="10226"/>
                    <a:pt x="75393" y="9906"/>
                  </a:cubicBezTo>
                  <a:cubicBezTo>
                    <a:pt x="75375" y="9855"/>
                    <a:pt x="75333" y="9829"/>
                    <a:pt x="75293" y="9829"/>
                  </a:cubicBezTo>
                  <a:close/>
                  <a:moveTo>
                    <a:pt x="34449" y="11084"/>
                  </a:moveTo>
                  <a:cubicBezTo>
                    <a:pt x="34409" y="11084"/>
                    <a:pt x="34363" y="11106"/>
                    <a:pt x="34330" y="11139"/>
                  </a:cubicBezTo>
                  <a:cubicBezTo>
                    <a:pt x="34147" y="11436"/>
                    <a:pt x="33965" y="11755"/>
                    <a:pt x="33782" y="12052"/>
                  </a:cubicBezTo>
                  <a:cubicBezTo>
                    <a:pt x="33759" y="12121"/>
                    <a:pt x="33782" y="12166"/>
                    <a:pt x="33828" y="12212"/>
                  </a:cubicBezTo>
                  <a:lnTo>
                    <a:pt x="33873" y="12212"/>
                  </a:lnTo>
                  <a:cubicBezTo>
                    <a:pt x="33919" y="12212"/>
                    <a:pt x="33965" y="12212"/>
                    <a:pt x="33965" y="12166"/>
                  </a:cubicBezTo>
                  <a:cubicBezTo>
                    <a:pt x="34147" y="11847"/>
                    <a:pt x="34330" y="11550"/>
                    <a:pt x="34512" y="11253"/>
                  </a:cubicBezTo>
                  <a:cubicBezTo>
                    <a:pt x="34558" y="11208"/>
                    <a:pt x="34535" y="11139"/>
                    <a:pt x="34490" y="11093"/>
                  </a:cubicBezTo>
                  <a:cubicBezTo>
                    <a:pt x="34477" y="11087"/>
                    <a:pt x="34464" y="11084"/>
                    <a:pt x="34449" y="11084"/>
                  </a:cubicBezTo>
                  <a:close/>
                  <a:moveTo>
                    <a:pt x="75976" y="12092"/>
                  </a:moveTo>
                  <a:cubicBezTo>
                    <a:pt x="75965" y="12092"/>
                    <a:pt x="75953" y="12094"/>
                    <a:pt x="75940" y="12098"/>
                  </a:cubicBezTo>
                  <a:cubicBezTo>
                    <a:pt x="75895" y="12098"/>
                    <a:pt x="75849" y="12166"/>
                    <a:pt x="75872" y="12212"/>
                  </a:cubicBezTo>
                  <a:cubicBezTo>
                    <a:pt x="75940" y="12554"/>
                    <a:pt x="75986" y="12919"/>
                    <a:pt x="76054" y="13262"/>
                  </a:cubicBezTo>
                  <a:cubicBezTo>
                    <a:pt x="76054" y="13330"/>
                    <a:pt x="76100" y="13353"/>
                    <a:pt x="76146" y="13353"/>
                  </a:cubicBezTo>
                  <a:lnTo>
                    <a:pt x="76169" y="13353"/>
                  </a:lnTo>
                  <a:cubicBezTo>
                    <a:pt x="76237" y="13353"/>
                    <a:pt x="76260" y="13285"/>
                    <a:pt x="76260" y="13239"/>
                  </a:cubicBezTo>
                  <a:cubicBezTo>
                    <a:pt x="76214" y="12874"/>
                    <a:pt x="76146" y="12531"/>
                    <a:pt x="76077" y="12166"/>
                  </a:cubicBezTo>
                  <a:cubicBezTo>
                    <a:pt x="76059" y="12129"/>
                    <a:pt x="76025" y="12092"/>
                    <a:pt x="75976" y="12092"/>
                  </a:cubicBezTo>
                  <a:close/>
                  <a:moveTo>
                    <a:pt x="33275" y="13139"/>
                  </a:moveTo>
                  <a:cubicBezTo>
                    <a:pt x="33233" y="13139"/>
                    <a:pt x="33199" y="13160"/>
                    <a:pt x="33166" y="13193"/>
                  </a:cubicBezTo>
                  <a:cubicBezTo>
                    <a:pt x="33006" y="13513"/>
                    <a:pt x="32846" y="13832"/>
                    <a:pt x="32709" y="14175"/>
                  </a:cubicBezTo>
                  <a:cubicBezTo>
                    <a:pt x="32686" y="14220"/>
                    <a:pt x="32709" y="14289"/>
                    <a:pt x="32755" y="14312"/>
                  </a:cubicBezTo>
                  <a:lnTo>
                    <a:pt x="32801" y="14312"/>
                  </a:lnTo>
                  <a:cubicBezTo>
                    <a:pt x="32846" y="14312"/>
                    <a:pt x="32892" y="14289"/>
                    <a:pt x="32892" y="14243"/>
                  </a:cubicBezTo>
                  <a:cubicBezTo>
                    <a:pt x="33052" y="13924"/>
                    <a:pt x="33211" y="13604"/>
                    <a:pt x="33371" y="13285"/>
                  </a:cubicBezTo>
                  <a:cubicBezTo>
                    <a:pt x="33394" y="13239"/>
                    <a:pt x="33371" y="13170"/>
                    <a:pt x="33326" y="13148"/>
                  </a:cubicBezTo>
                  <a:cubicBezTo>
                    <a:pt x="33307" y="13142"/>
                    <a:pt x="33290" y="13139"/>
                    <a:pt x="33275" y="13139"/>
                  </a:cubicBezTo>
                  <a:close/>
                  <a:moveTo>
                    <a:pt x="11713" y="14183"/>
                  </a:moveTo>
                  <a:cubicBezTo>
                    <a:pt x="11680" y="14183"/>
                    <a:pt x="11645" y="14194"/>
                    <a:pt x="11619" y="14220"/>
                  </a:cubicBezTo>
                  <a:cubicBezTo>
                    <a:pt x="11573" y="14266"/>
                    <a:pt x="11573" y="14335"/>
                    <a:pt x="11619" y="14357"/>
                  </a:cubicBezTo>
                  <a:cubicBezTo>
                    <a:pt x="11870" y="14586"/>
                    <a:pt x="12144" y="14837"/>
                    <a:pt x="12395" y="15111"/>
                  </a:cubicBezTo>
                  <a:cubicBezTo>
                    <a:pt x="12418" y="15111"/>
                    <a:pt x="12440" y="15133"/>
                    <a:pt x="12463" y="15133"/>
                  </a:cubicBezTo>
                  <a:cubicBezTo>
                    <a:pt x="12509" y="15133"/>
                    <a:pt x="12532" y="15111"/>
                    <a:pt x="12554" y="15088"/>
                  </a:cubicBezTo>
                  <a:cubicBezTo>
                    <a:pt x="12600" y="15065"/>
                    <a:pt x="12600" y="14997"/>
                    <a:pt x="12554" y="14951"/>
                  </a:cubicBezTo>
                  <a:cubicBezTo>
                    <a:pt x="12281" y="14677"/>
                    <a:pt x="12030" y="14449"/>
                    <a:pt x="11778" y="14198"/>
                  </a:cubicBezTo>
                  <a:cubicBezTo>
                    <a:pt x="11760" y="14188"/>
                    <a:pt x="11737" y="14183"/>
                    <a:pt x="11713" y="14183"/>
                  </a:cubicBezTo>
                  <a:close/>
                  <a:moveTo>
                    <a:pt x="76283" y="14426"/>
                  </a:moveTo>
                  <a:cubicBezTo>
                    <a:pt x="76214" y="14426"/>
                    <a:pt x="76169" y="14472"/>
                    <a:pt x="76169" y="14540"/>
                  </a:cubicBezTo>
                  <a:cubicBezTo>
                    <a:pt x="76191" y="14882"/>
                    <a:pt x="76214" y="15248"/>
                    <a:pt x="76214" y="15613"/>
                  </a:cubicBezTo>
                  <a:cubicBezTo>
                    <a:pt x="76214" y="15658"/>
                    <a:pt x="76260" y="15704"/>
                    <a:pt x="76306" y="15704"/>
                  </a:cubicBezTo>
                  <a:cubicBezTo>
                    <a:pt x="76374" y="15704"/>
                    <a:pt x="76420" y="15658"/>
                    <a:pt x="76420" y="15613"/>
                  </a:cubicBezTo>
                  <a:cubicBezTo>
                    <a:pt x="76420" y="15248"/>
                    <a:pt x="76420" y="14882"/>
                    <a:pt x="76397" y="14517"/>
                  </a:cubicBezTo>
                  <a:cubicBezTo>
                    <a:pt x="76397" y="14472"/>
                    <a:pt x="76328" y="14426"/>
                    <a:pt x="76283" y="14426"/>
                  </a:cubicBezTo>
                  <a:close/>
                  <a:moveTo>
                    <a:pt x="32281" y="15284"/>
                  </a:moveTo>
                  <a:cubicBezTo>
                    <a:pt x="32242" y="15284"/>
                    <a:pt x="32201" y="15305"/>
                    <a:pt x="32184" y="15339"/>
                  </a:cubicBezTo>
                  <a:cubicBezTo>
                    <a:pt x="32047" y="15681"/>
                    <a:pt x="31933" y="16024"/>
                    <a:pt x="31796" y="16343"/>
                  </a:cubicBezTo>
                  <a:cubicBezTo>
                    <a:pt x="31773" y="16412"/>
                    <a:pt x="31819" y="16480"/>
                    <a:pt x="31865" y="16480"/>
                  </a:cubicBezTo>
                  <a:cubicBezTo>
                    <a:pt x="31865" y="16503"/>
                    <a:pt x="31888" y="16503"/>
                    <a:pt x="31888" y="16503"/>
                  </a:cubicBezTo>
                  <a:cubicBezTo>
                    <a:pt x="31933" y="16503"/>
                    <a:pt x="31979" y="16480"/>
                    <a:pt x="32002" y="16434"/>
                  </a:cubicBezTo>
                  <a:cubicBezTo>
                    <a:pt x="32116" y="16092"/>
                    <a:pt x="32253" y="15750"/>
                    <a:pt x="32390" y="15430"/>
                  </a:cubicBezTo>
                  <a:cubicBezTo>
                    <a:pt x="32413" y="15385"/>
                    <a:pt x="32390" y="15316"/>
                    <a:pt x="32321" y="15293"/>
                  </a:cubicBezTo>
                  <a:cubicBezTo>
                    <a:pt x="32309" y="15287"/>
                    <a:pt x="32295" y="15284"/>
                    <a:pt x="32281" y="15284"/>
                  </a:cubicBezTo>
                  <a:close/>
                  <a:moveTo>
                    <a:pt x="13385" y="15830"/>
                  </a:moveTo>
                  <a:cubicBezTo>
                    <a:pt x="13359" y="15830"/>
                    <a:pt x="13331" y="15841"/>
                    <a:pt x="13308" y="15864"/>
                  </a:cubicBezTo>
                  <a:cubicBezTo>
                    <a:pt x="13262" y="15910"/>
                    <a:pt x="13262" y="15978"/>
                    <a:pt x="13285" y="16024"/>
                  </a:cubicBezTo>
                  <a:cubicBezTo>
                    <a:pt x="13536" y="16275"/>
                    <a:pt x="13764" y="16526"/>
                    <a:pt x="14015" y="16800"/>
                  </a:cubicBezTo>
                  <a:cubicBezTo>
                    <a:pt x="14038" y="16823"/>
                    <a:pt x="14061" y="16845"/>
                    <a:pt x="14084" y="16845"/>
                  </a:cubicBezTo>
                  <a:cubicBezTo>
                    <a:pt x="14129" y="16845"/>
                    <a:pt x="14152" y="16845"/>
                    <a:pt x="14175" y="16823"/>
                  </a:cubicBezTo>
                  <a:cubicBezTo>
                    <a:pt x="14221" y="16777"/>
                    <a:pt x="14221" y="16708"/>
                    <a:pt x="14175" y="16663"/>
                  </a:cubicBezTo>
                  <a:cubicBezTo>
                    <a:pt x="13924" y="16389"/>
                    <a:pt x="13696" y="16115"/>
                    <a:pt x="13445" y="15864"/>
                  </a:cubicBezTo>
                  <a:cubicBezTo>
                    <a:pt x="13433" y="15841"/>
                    <a:pt x="13410" y="15830"/>
                    <a:pt x="13385" y="15830"/>
                  </a:cubicBezTo>
                  <a:close/>
                  <a:moveTo>
                    <a:pt x="76283" y="16777"/>
                  </a:moveTo>
                  <a:cubicBezTo>
                    <a:pt x="76214" y="16777"/>
                    <a:pt x="76169" y="16823"/>
                    <a:pt x="76146" y="16868"/>
                  </a:cubicBezTo>
                  <a:cubicBezTo>
                    <a:pt x="76123" y="17233"/>
                    <a:pt x="76100" y="17576"/>
                    <a:pt x="76054" y="17941"/>
                  </a:cubicBezTo>
                  <a:cubicBezTo>
                    <a:pt x="76032" y="18009"/>
                    <a:pt x="76077" y="18055"/>
                    <a:pt x="76146" y="18055"/>
                  </a:cubicBezTo>
                  <a:cubicBezTo>
                    <a:pt x="76191" y="18055"/>
                    <a:pt x="76260" y="18032"/>
                    <a:pt x="76260" y="17964"/>
                  </a:cubicBezTo>
                  <a:cubicBezTo>
                    <a:pt x="76306" y="17621"/>
                    <a:pt x="76351" y="17256"/>
                    <a:pt x="76374" y="16891"/>
                  </a:cubicBezTo>
                  <a:cubicBezTo>
                    <a:pt x="76374" y="16845"/>
                    <a:pt x="76328" y="16777"/>
                    <a:pt x="76283" y="16777"/>
                  </a:cubicBezTo>
                  <a:close/>
                  <a:moveTo>
                    <a:pt x="14925" y="17606"/>
                  </a:moveTo>
                  <a:cubicBezTo>
                    <a:pt x="14902" y="17606"/>
                    <a:pt x="14879" y="17612"/>
                    <a:pt x="14860" y="17621"/>
                  </a:cubicBezTo>
                  <a:cubicBezTo>
                    <a:pt x="14814" y="17667"/>
                    <a:pt x="14814" y="17736"/>
                    <a:pt x="14860" y="17781"/>
                  </a:cubicBezTo>
                  <a:cubicBezTo>
                    <a:pt x="15065" y="18032"/>
                    <a:pt x="15316" y="18329"/>
                    <a:pt x="15545" y="18603"/>
                  </a:cubicBezTo>
                  <a:cubicBezTo>
                    <a:pt x="15567" y="18626"/>
                    <a:pt x="15590" y="18649"/>
                    <a:pt x="15613" y="18649"/>
                  </a:cubicBezTo>
                  <a:cubicBezTo>
                    <a:pt x="15636" y="18649"/>
                    <a:pt x="15659" y="18626"/>
                    <a:pt x="15682" y="18626"/>
                  </a:cubicBezTo>
                  <a:cubicBezTo>
                    <a:pt x="15727" y="18580"/>
                    <a:pt x="15750" y="18512"/>
                    <a:pt x="15704" y="18466"/>
                  </a:cubicBezTo>
                  <a:cubicBezTo>
                    <a:pt x="15476" y="18192"/>
                    <a:pt x="15248" y="17895"/>
                    <a:pt x="15020" y="17644"/>
                  </a:cubicBezTo>
                  <a:cubicBezTo>
                    <a:pt x="14993" y="17617"/>
                    <a:pt x="14958" y="17606"/>
                    <a:pt x="14925" y="17606"/>
                  </a:cubicBezTo>
                  <a:close/>
                  <a:moveTo>
                    <a:pt x="31472" y="17499"/>
                  </a:moveTo>
                  <a:cubicBezTo>
                    <a:pt x="31424" y="17499"/>
                    <a:pt x="31385" y="17524"/>
                    <a:pt x="31385" y="17576"/>
                  </a:cubicBezTo>
                  <a:cubicBezTo>
                    <a:pt x="31271" y="17918"/>
                    <a:pt x="31157" y="18261"/>
                    <a:pt x="31066" y="18603"/>
                  </a:cubicBezTo>
                  <a:cubicBezTo>
                    <a:pt x="31043" y="18649"/>
                    <a:pt x="31089" y="18717"/>
                    <a:pt x="31134" y="18740"/>
                  </a:cubicBezTo>
                  <a:lnTo>
                    <a:pt x="31157" y="18740"/>
                  </a:lnTo>
                  <a:cubicBezTo>
                    <a:pt x="31203" y="18740"/>
                    <a:pt x="31248" y="18717"/>
                    <a:pt x="31271" y="18649"/>
                  </a:cubicBezTo>
                  <a:cubicBezTo>
                    <a:pt x="31363" y="18306"/>
                    <a:pt x="31477" y="17964"/>
                    <a:pt x="31591" y="17644"/>
                  </a:cubicBezTo>
                  <a:cubicBezTo>
                    <a:pt x="31591" y="17576"/>
                    <a:pt x="31568" y="17530"/>
                    <a:pt x="31522" y="17507"/>
                  </a:cubicBezTo>
                  <a:cubicBezTo>
                    <a:pt x="31505" y="17502"/>
                    <a:pt x="31488" y="17499"/>
                    <a:pt x="31472" y="17499"/>
                  </a:cubicBezTo>
                  <a:close/>
                  <a:moveTo>
                    <a:pt x="75963" y="19105"/>
                  </a:moveTo>
                  <a:cubicBezTo>
                    <a:pt x="75895" y="19105"/>
                    <a:pt x="75849" y="19151"/>
                    <a:pt x="75826" y="19196"/>
                  </a:cubicBezTo>
                  <a:cubicBezTo>
                    <a:pt x="75758" y="19539"/>
                    <a:pt x="75666" y="19904"/>
                    <a:pt x="75575" y="20246"/>
                  </a:cubicBezTo>
                  <a:cubicBezTo>
                    <a:pt x="75575" y="20292"/>
                    <a:pt x="75598" y="20360"/>
                    <a:pt x="75666" y="20360"/>
                  </a:cubicBezTo>
                  <a:cubicBezTo>
                    <a:pt x="75666" y="20360"/>
                    <a:pt x="75666" y="20383"/>
                    <a:pt x="75689" y="20383"/>
                  </a:cubicBezTo>
                  <a:cubicBezTo>
                    <a:pt x="75735" y="20383"/>
                    <a:pt x="75781" y="20338"/>
                    <a:pt x="75803" y="20292"/>
                  </a:cubicBezTo>
                  <a:cubicBezTo>
                    <a:pt x="75895" y="19950"/>
                    <a:pt x="75963" y="19584"/>
                    <a:pt x="76032" y="19242"/>
                  </a:cubicBezTo>
                  <a:cubicBezTo>
                    <a:pt x="76054" y="19196"/>
                    <a:pt x="76009" y="19128"/>
                    <a:pt x="75963" y="19105"/>
                  </a:cubicBezTo>
                  <a:close/>
                  <a:moveTo>
                    <a:pt x="16430" y="19432"/>
                  </a:moveTo>
                  <a:cubicBezTo>
                    <a:pt x="16408" y="19432"/>
                    <a:pt x="16385" y="19438"/>
                    <a:pt x="16366" y="19447"/>
                  </a:cubicBezTo>
                  <a:cubicBezTo>
                    <a:pt x="16321" y="19493"/>
                    <a:pt x="16298" y="19562"/>
                    <a:pt x="16343" y="19607"/>
                  </a:cubicBezTo>
                  <a:cubicBezTo>
                    <a:pt x="16572" y="19904"/>
                    <a:pt x="16777" y="20178"/>
                    <a:pt x="17005" y="20452"/>
                  </a:cubicBezTo>
                  <a:cubicBezTo>
                    <a:pt x="17005" y="20475"/>
                    <a:pt x="17051" y="20497"/>
                    <a:pt x="17074" y="20497"/>
                  </a:cubicBezTo>
                  <a:cubicBezTo>
                    <a:pt x="17097" y="20497"/>
                    <a:pt x="17120" y="20497"/>
                    <a:pt x="17142" y="20475"/>
                  </a:cubicBezTo>
                  <a:cubicBezTo>
                    <a:pt x="17188" y="20429"/>
                    <a:pt x="17211" y="20360"/>
                    <a:pt x="17165" y="20315"/>
                  </a:cubicBezTo>
                  <a:cubicBezTo>
                    <a:pt x="16960" y="20041"/>
                    <a:pt x="16732" y="19767"/>
                    <a:pt x="16503" y="19470"/>
                  </a:cubicBezTo>
                  <a:cubicBezTo>
                    <a:pt x="16490" y="19444"/>
                    <a:pt x="16461" y="19432"/>
                    <a:pt x="16430" y="19432"/>
                  </a:cubicBezTo>
                  <a:close/>
                  <a:moveTo>
                    <a:pt x="30825" y="19761"/>
                  </a:moveTo>
                  <a:cubicBezTo>
                    <a:pt x="30776" y="19761"/>
                    <a:pt x="30742" y="19798"/>
                    <a:pt x="30723" y="19835"/>
                  </a:cubicBezTo>
                  <a:cubicBezTo>
                    <a:pt x="30632" y="20201"/>
                    <a:pt x="30564" y="20543"/>
                    <a:pt x="30495" y="20885"/>
                  </a:cubicBezTo>
                  <a:cubicBezTo>
                    <a:pt x="30472" y="20954"/>
                    <a:pt x="30518" y="21000"/>
                    <a:pt x="30564" y="21022"/>
                  </a:cubicBezTo>
                  <a:lnTo>
                    <a:pt x="30586" y="21022"/>
                  </a:lnTo>
                  <a:cubicBezTo>
                    <a:pt x="30632" y="21022"/>
                    <a:pt x="30678" y="21000"/>
                    <a:pt x="30701" y="20931"/>
                  </a:cubicBezTo>
                  <a:cubicBezTo>
                    <a:pt x="30769" y="20589"/>
                    <a:pt x="30860" y="20246"/>
                    <a:pt x="30929" y="19904"/>
                  </a:cubicBezTo>
                  <a:cubicBezTo>
                    <a:pt x="30952" y="19835"/>
                    <a:pt x="30906" y="19790"/>
                    <a:pt x="30860" y="19767"/>
                  </a:cubicBezTo>
                  <a:cubicBezTo>
                    <a:pt x="30848" y="19763"/>
                    <a:pt x="30836" y="19761"/>
                    <a:pt x="30825" y="19761"/>
                  </a:cubicBezTo>
                  <a:close/>
                  <a:moveTo>
                    <a:pt x="17839" y="21305"/>
                  </a:moveTo>
                  <a:cubicBezTo>
                    <a:pt x="17818" y="21305"/>
                    <a:pt x="17798" y="21311"/>
                    <a:pt x="17781" y="21319"/>
                  </a:cubicBezTo>
                  <a:cubicBezTo>
                    <a:pt x="17736" y="21365"/>
                    <a:pt x="17736" y="21433"/>
                    <a:pt x="17759" y="21479"/>
                  </a:cubicBezTo>
                  <a:cubicBezTo>
                    <a:pt x="17964" y="21776"/>
                    <a:pt x="18170" y="22072"/>
                    <a:pt x="18352" y="22369"/>
                  </a:cubicBezTo>
                  <a:cubicBezTo>
                    <a:pt x="18375" y="22392"/>
                    <a:pt x="18421" y="22415"/>
                    <a:pt x="18443" y="22415"/>
                  </a:cubicBezTo>
                  <a:cubicBezTo>
                    <a:pt x="18466" y="22415"/>
                    <a:pt x="18489" y="22415"/>
                    <a:pt x="18512" y="22392"/>
                  </a:cubicBezTo>
                  <a:cubicBezTo>
                    <a:pt x="18558" y="22369"/>
                    <a:pt x="18580" y="22301"/>
                    <a:pt x="18535" y="22255"/>
                  </a:cubicBezTo>
                  <a:cubicBezTo>
                    <a:pt x="18352" y="21958"/>
                    <a:pt x="18147" y="21661"/>
                    <a:pt x="17941" y="21365"/>
                  </a:cubicBezTo>
                  <a:cubicBezTo>
                    <a:pt x="17912" y="21321"/>
                    <a:pt x="17874" y="21305"/>
                    <a:pt x="17839" y="21305"/>
                  </a:cubicBezTo>
                  <a:close/>
                  <a:moveTo>
                    <a:pt x="75320" y="21382"/>
                  </a:moveTo>
                  <a:cubicBezTo>
                    <a:pt x="75278" y="21382"/>
                    <a:pt x="75229" y="21419"/>
                    <a:pt x="75210" y="21456"/>
                  </a:cubicBezTo>
                  <a:cubicBezTo>
                    <a:pt x="75096" y="21798"/>
                    <a:pt x="74982" y="22141"/>
                    <a:pt x="74845" y="22460"/>
                  </a:cubicBezTo>
                  <a:cubicBezTo>
                    <a:pt x="74822" y="22506"/>
                    <a:pt x="74845" y="22574"/>
                    <a:pt x="74890" y="22597"/>
                  </a:cubicBezTo>
                  <a:lnTo>
                    <a:pt x="74936" y="22597"/>
                  </a:lnTo>
                  <a:cubicBezTo>
                    <a:pt x="74982" y="22597"/>
                    <a:pt x="75027" y="22574"/>
                    <a:pt x="75050" y="22529"/>
                  </a:cubicBezTo>
                  <a:cubicBezTo>
                    <a:pt x="75164" y="22209"/>
                    <a:pt x="75301" y="21867"/>
                    <a:pt x="75415" y="21525"/>
                  </a:cubicBezTo>
                  <a:cubicBezTo>
                    <a:pt x="75438" y="21479"/>
                    <a:pt x="75415" y="21410"/>
                    <a:pt x="75347" y="21388"/>
                  </a:cubicBezTo>
                  <a:cubicBezTo>
                    <a:pt x="75339" y="21383"/>
                    <a:pt x="75329" y="21382"/>
                    <a:pt x="75320" y="21382"/>
                  </a:cubicBezTo>
                  <a:close/>
                  <a:moveTo>
                    <a:pt x="30358" y="22072"/>
                  </a:moveTo>
                  <a:cubicBezTo>
                    <a:pt x="30313" y="22072"/>
                    <a:pt x="30244" y="22095"/>
                    <a:pt x="30244" y="22164"/>
                  </a:cubicBezTo>
                  <a:cubicBezTo>
                    <a:pt x="30176" y="22506"/>
                    <a:pt x="30130" y="22871"/>
                    <a:pt x="30062" y="23214"/>
                  </a:cubicBezTo>
                  <a:cubicBezTo>
                    <a:pt x="30062" y="23282"/>
                    <a:pt x="30107" y="23328"/>
                    <a:pt x="30153" y="23351"/>
                  </a:cubicBezTo>
                  <a:lnTo>
                    <a:pt x="30176" y="23351"/>
                  </a:lnTo>
                  <a:cubicBezTo>
                    <a:pt x="30221" y="23351"/>
                    <a:pt x="30267" y="23305"/>
                    <a:pt x="30290" y="23259"/>
                  </a:cubicBezTo>
                  <a:cubicBezTo>
                    <a:pt x="30335" y="22894"/>
                    <a:pt x="30381" y="22552"/>
                    <a:pt x="30450" y="22209"/>
                  </a:cubicBezTo>
                  <a:cubicBezTo>
                    <a:pt x="30472" y="22141"/>
                    <a:pt x="30427" y="22095"/>
                    <a:pt x="30358" y="22072"/>
                  </a:cubicBezTo>
                  <a:close/>
                  <a:moveTo>
                    <a:pt x="19100" y="23296"/>
                  </a:moveTo>
                  <a:cubicBezTo>
                    <a:pt x="19086" y="23296"/>
                    <a:pt x="19072" y="23299"/>
                    <a:pt x="19060" y="23305"/>
                  </a:cubicBezTo>
                  <a:cubicBezTo>
                    <a:pt x="19014" y="23351"/>
                    <a:pt x="18991" y="23419"/>
                    <a:pt x="19014" y="23465"/>
                  </a:cubicBezTo>
                  <a:cubicBezTo>
                    <a:pt x="19197" y="23784"/>
                    <a:pt x="19356" y="24104"/>
                    <a:pt x="19516" y="24401"/>
                  </a:cubicBezTo>
                  <a:cubicBezTo>
                    <a:pt x="19539" y="24446"/>
                    <a:pt x="19562" y="24469"/>
                    <a:pt x="19608" y="24469"/>
                  </a:cubicBezTo>
                  <a:lnTo>
                    <a:pt x="19653" y="24469"/>
                  </a:lnTo>
                  <a:cubicBezTo>
                    <a:pt x="19699" y="24423"/>
                    <a:pt x="19722" y="24378"/>
                    <a:pt x="19699" y="24309"/>
                  </a:cubicBezTo>
                  <a:cubicBezTo>
                    <a:pt x="19562" y="23990"/>
                    <a:pt x="19379" y="23670"/>
                    <a:pt x="19219" y="23351"/>
                  </a:cubicBezTo>
                  <a:cubicBezTo>
                    <a:pt x="19186" y="23317"/>
                    <a:pt x="19140" y="23296"/>
                    <a:pt x="19100" y="23296"/>
                  </a:cubicBezTo>
                  <a:close/>
                  <a:moveTo>
                    <a:pt x="74416" y="23570"/>
                  </a:moveTo>
                  <a:cubicBezTo>
                    <a:pt x="74378" y="23570"/>
                    <a:pt x="74336" y="23591"/>
                    <a:pt x="74320" y="23624"/>
                  </a:cubicBezTo>
                  <a:cubicBezTo>
                    <a:pt x="74160" y="23944"/>
                    <a:pt x="74000" y="24264"/>
                    <a:pt x="73840" y="24583"/>
                  </a:cubicBezTo>
                  <a:cubicBezTo>
                    <a:pt x="73795" y="24629"/>
                    <a:pt x="73818" y="24697"/>
                    <a:pt x="73886" y="24720"/>
                  </a:cubicBezTo>
                  <a:cubicBezTo>
                    <a:pt x="73886" y="24720"/>
                    <a:pt x="73909" y="24743"/>
                    <a:pt x="73932" y="24743"/>
                  </a:cubicBezTo>
                  <a:cubicBezTo>
                    <a:pt x="73955" y="24743"/>
                    <a:pt x="74000" y="24720"/>
                    <a:pt x="74023" y="24674"/>
                  </a:cubicBezTo>
                  <a:cubicBezTo>
                    <a:pt x="74183" y="24355"/>
                    <a:pt x="74365" y="24035"/>
                    <a:pt x="74502" y="23716"/>
                  </a:cubicBezTo>
                  <a:cubicBezTo>
                    <a:pt x="74548" y="23670"/>
                    <a:pt x="74525" y="23602"/>
                    <a:pt x="74457" y="23579"/>
                  </a:cubicBezTo>
                  <a:cubicBezTo>
                    <a:pt x="74444" y="23573"/>
                    <a:pt x="74431" y="23570"/>
                    <a:pt x="74416" y="23570"/>
                  </a:cubicBezTo>
                  <a:close/>
                  <a:moveTo>
                    <a:pt x="30016" y="24401"/>
                  </a:moveTo>
                  <a:cubicBezTo>
                    <a:pt x="29970" y="24401"/>
                    <a:pt x="29902" y="24446"/>
                    <a:pt x="29902" y="24492"/>
                  </a:cubicBezTo>
                  <a:cubicBezTo>
                    <a:pt x="29856" y="24857"/>
                    <a:pt x="29833" y="25222"/>
                    <a:pt x="29810" y="25565"/>
                  </a:cubicBezTo>
                  <a:cubicBezTo>
                    <a:pt x="29788" y="25633"/>
                    <a:pt x="29833" y="25679"/>
                    <a:pt x="29902" y="25679"/>
                  </a:cubicBezTo>
                  <a:cubicBezTo>
                    <a:pt x="29914" y="25683"/>
                    <a:pt x="29925" y="25685"/>
                    <a:pt x="29936" y="25685"/>
                  </a:cubicBezTo>
                  <a:cubicBezTo>
                    <a:pt x="29985" y="25685"/>
                    <a:pt x="30016" y="25644"/>
                    <a:pt x="30016" y="25587"/>
                  </a:cubicBezTo>
                  <a:cubicBezTo>
                    <a:pt x="30039" y="25222"/>
                    <a:pt x="30084" y="24880"/>
                    <a:pt x="30107" y="24515"/>
                  </a:cubicBezTo>
                  <a:cubicBezTo>
                    <a:pt x="30130" y="24469"/>
                    <a:pt x="30084" y="24423"/>
                    <a:pt x="30016" y="24401"/>
                  </a:cubicBezTo>
                  <a:close/>
                  <a:moveTo>
                    <a:pt x="20127" y="25442"/>
                  </a:moveTo>
                  <a:cubicBezTo>
                    <a:pt x="20113" y="25442"/>
                    <a:pt x="20099" y="25444"/>
                    <a:pt x="20087" y="25450"/>
                  </a:cubicBezTo>
                  <a:cubicBezTo>
                    <a:pt x="20018" y="25473"/>
                    <a:pt x="19996" y="25519"/>
                    <a:pt x="20018" y="25587"/>
                  </a:cubicBezTo>
                  <a:cubicBezTo>
                    <a:pt x="20155" y="25907"/>
                    <a:pt x="20269" y="26249"/>
                    <a:pt x="20361" y="26592"/>
                  </a:cubicBezTo>
                  <a:cubicBezTo>
                    <a:pt x="20384" y="26637"/>
                    <a:pt x="20406" y="26660"/>
                    <a:pt x="20452" y="26660"/>
                  </a:cubicBezTo>
                  <a:lnTo>
                    <a:pt x="20498" y="26660"/>
                  </a:lnTo>
                  <a:cubicBezTo>
                    <a:pt x="20543" y="26637"/>
                    <a:pt x="20589" y="26592"/>
                    <a:pt x="20566" y="26523"/>
                  </a:cubicBezTo>
                  <a:cubicBezTo>
                    <a:pt x="20475" y="26181"/>
                    <a:pt x="20338" y="25839"/>
                    <a:pt x="20224" y="25496"/>
                  </a:cubicBezTo>
                  <a:cubicBezTo>
                    <a:pt x="20207" y="25463"/>
                    <a:pt x="20166" y="25442"/>
                    <a:pt x="20127" y="25442"/>
                  </a:cubicBezTo>
                  <a:close/>
                  <a:moveTo>
                    <a:pt x="73280" y="25631"/>
                  </a:moveTo>
                  <a:cubicBezTo>
                    <a:pt x="73247" y="25631"/>
                    <a:pt x="73215" y="25651"/>
                    <a:pt x="73201" y="25679"/>
                  </a:cubicBezTo>
                  <a:cubicBezTo>
                    <a:pt x="73019" y="25975"/>
                    <a:pt x="72813" y="26295"/>
                    <a:pt x="72608" y="26569"/>
                  </a:cubicBezTo>
                  <a:cubicBezTo>
                    <a:pt x="72585" y="26637"/>
                    <a:pt x="72585" y="26706"/>
                    <a:pt x="72631" y="26729"/>
                  </a:cubicBezTo>
                  <a:cubicBezTo>
                    <a:pt x="72654" y="26752"/>
                    <a:pt x="72676" y="26752"/>
                    <a:pt x="72699" y="26752"/>
                  </a:cubicBezTo>
                  <a:cubicBezTo>
                    <a:pt x="72722" y="26752"/>
                    <a:pt x="72768" y="26729"/>
                    <a:pt x="72790" y="26706"/>
                  </a:cubicBezTo>
                  <a:cubicBezTo>
                    <a:pt x="72996" y="26409"/>
                    <a:pt x="73179" y="26090"/>
                    <a:pt x="73384" y="25793"/>
                  </a:cubicBezTo>
                  <a:cubicBezTo>
                    <a:pt x="73407" y="25747"/>
                    <a:pt x="73384" y="25679"/>
                    <a:pt x="73338" y="25656"/>
                  </a:cubicBezTo>
                  <a:cubicBezTo>
                    <a:pt x="73321" y="25638"/>
                    <a:pt x="73300" y="25631"/>
                    <a:pt x="73280" y="25631"/>
                  </a:cubicBezTo>
                  <a:close/>
                  <a:moveTo>
                    <a:pt x="29833" y="26752"/>
                  </a:moveTo>
                  <a:cubicBezTo>
                    <a:pt x="29765" y="26752"/>
                    <a:pt x="29719" y="26797"/>
                    <a:pt x="29719" y="26866"/>
                  </a:cubicBezTo>
                  <a:cubicBezTo>
                    <a:pt x="29696" y="27071"/>
                    <a:pt x="29696" y="27299"/>
                    <a:pt x="29696" y="27528"/>
                  </a:cubicBezTo>
                  <a:cubicBezTo>
                    <a:pt x="29673" y="27665"/>
                    <a:pt x="29673" y="27801"/>
                    <a:pt x="29673" y="27938"/>
                  </a:cubicBezTo>
                  <a:cubicBezTo>
                    <a:pt x="29673" y="27984"/>
                    <a:pt x="29719" y="28030"/>
                    <a:pt x="29788" y="28053"/>
                  </a:cubicBezTo>
                  <a:cubicBezTo>
                    <a:pt x="29833" y="28053"/>
                    <a:pt x="29879" y="28007"/>
                    <a:pt x="29879" y="27938"/>
                  </a:cubicBezTo>
                  <a:cubicBezTo>
                    <a:pt x="29902" y="27801"/>
                    <a:pt x="29902" y="27665"/>
                    <a:pt x="29902" y="27528"/>
                  </a:cubicBezTo>
                  <a:cubicBezTo>
                    <a:pt x="29902" y="27322"/>
                    <a:pt x="29925" y="27094"/>
                    <a:pt x="29925" y="26866"/>
                  </a:cubicBezTo>
                  <a:cubicBezTo>
                    <a:pt x="29925" y="26820"/>
                    <a:pt x="29879" y="26752"/>
                    <a:pt x="29833" y="26752"/>
                  </a:cubicBezTo>
                  <a:close/>
                  <a:moveTo>
                    <a:pt x="71955" y="27571"/>
                  </a:moveTo>
                  <a:cubicBezTo>
                    <a:pt x="71920" y="27571"/>
                    <a:pt x="71883" y="27591"/>
                    <a:pt x="71855" y="27619"/>
                  </a:cubicBezTo>
                  <a:cubicBezTo>
                    <a:pt x="71649" y="27893"/>
                    <a:pt x="71421" y="28167"/>
                    <a:pt x="71193" y="28441"/>
                  </a:cubicBezTo>
                  <a:cubicBezTo>
                    <a:pt x="71147" y="28486"/>
                    <a:pt x="71147" y="28555"/>
                    <a:pt x="71193" y="28600"/>
                  </a:cubicBezTo>
                  <a:cubicBezTo>
                    <a:pt x="71216" y="28623"/>
                    <a:pt x="71238" y="28623"/>
                    <a:pt x="71261" y="28623"/>
                  </a:cubicBezTo>
                  <a:cubicBezTo>
                    <a:pt x="71307" y="28623"/>
                    <a:pt x="71330" y="28623"/>
                    <a:pt x="71352" y="28578"/>
                  </a:cubicBezTo>
                  <a:cubicBezTo>
                    <a:pt x="71581" y="28304"/>
                    <a:pt x="71809" y="28030"/>
                    <a:pt x="72037" y="27756"/>
                  </a:cubicBezTo>
                  <a:cubicBezTo>
                    <a:pt x="72060" y="27687"/>
                    <a:pt x="72060" y="27642"/>
                    <a:pt x="72014" y="27596"/>
                  </a:cubicBezTo>
                  <a:cubicBezTo>
                    <a:pt x="71997" y="27579"/>
                    <a:pt x="71976" y="27571"/>
                    <a:pt x="71955" y="27571"/>
                  </a:cubicBezTo>
                  <a:close/>
                  <a:moveTo>
                    <a:pt x="20776" y="27704"/>
                  </a:moveTo>
                  <a:cubicBezTo>
                    <a:pt x="20766" y="27704"/>
                    <a:pt x="20757" y="27706"/>
                    <a:pt x="20749" y="27710"/>
                  </a:cubicBezTo>
                  <a:cubicBezTo>
                    <a:pt x="20680" y="27710"/>
                    <a:pt x="20657" y="27779"/>
                    <a:pt x="20657" y="27824"/>
                  </a:cubicBezTo>
                  <a:cubicBezTo>
                    <a:pt x="20726" y="28167"/>
                    <a:pt x="20772" y="28532"/>
                    <a:pt x="20817" y="28874"/>
                  </a:cubicBezTo>
                  <a:cubicBezTo>
                    <a:pt x="20817" y="28920"/>
                    <a:pt x="20863" y="28966"/>
                    <a:pt x="20909" y="28966"/>
                  </a:cubicBezTo>
                  <a:lnTo>
                    <a:pt x="20931" y="28966"/>
                  </a:lnTo>
                  <a:cubicBezTo>
                    <a:pt x="21000" y="28966"/>
                    <a:pt x="21023" y="28920"/>
                    <a:pt x="21023" y="28851"/>
                  </a:cubicBezTo>
                  <a:cubicBezTo>
                    <a:pt x="21000" y="28509"/>
                    <a:pt x="20931" y="28144"/>
                    <a:pt x="20863" y="27779"/>
                  </a:cubicBezTo>
                  <a:cubicBezTo>
                    <a:pt x="20863" y="27741"/>
                    <a:pt x="20817" y="27704"/>
                    <a:pt x="20776" y="27704"/>
                  </a:cubicBezTo>
                  <a:close/>
                  <a:moveTo>
                    <a:pt x="70425" y="29365"/>
                  </a:moveTo>
                  <a:cubicBezTo>
                    <a:pt x="70400" y="29365"/>
                    <a:pt x="70371" y="29376"/>
                    <a:pt x="70348" y="29399"/>
                  </a:cubicBezTo>
                  <a:cubicBezTo>
                    <a:pt x="70097" y="29673"/>
                    <a:pt x="69846" y="29924"/>
                    <a:pt x="69595" y="30175"/>
                  </a:cubicBezTo>
                  <a:cubicBezTo>
                    <a:pt x="69572" y="30221"/>
                    <a:pt x="69572" y="30289"/>
                    <a:pt x="69595" y="30335"/>
                  </a:cubicBezTo>
                  <a:cubicBezTo>
                    <a:pt x="69618" y="30358"/>
                    <a:pt x="69641" y="30358"/>
                    <a:pt x="69686" y="30358"/>
                  </a:cubicBezTo>
                  <a:cubicBezTo>
                    <a:pt x="69709" y="30358"/>
                    <a:pt x="69732" y="30358"/>
                    <a:pt x="69755" y="30335"/>
                  </a:cubicBezTo>
                  <a:cubicBezTo>
                    <a:pt x="70006" y="30084"/>
                    <a:pt x="70257" y="29810"/>
                    <a:pt x="70508" y="29559"/>
                  </a:cubicBezTo>
                  <a:cubicBezTo>
                    <a:pt x="70531" y="29513"/>
                    <a:pt x="70531" y="29445"/>
                    <a:pt x="70485" y="29399"/>
                  </a:cubicBezTo>
                  <a:cubicBezTo>
                    <a:pt x="70474" y="29376"/>
                    <a:pt x="70451" y="29365"/>
                    <a:pt x="70425" y="29365"/>
                  </a:cubicBezTo>
                  <a:close/>
                  <a:moveTo>
                    <a:pt x="29765" y="29103"/>
                  </a:moveTo>
                  <a:cubicBezTo>
                    <a:pt x="29696" y="29103"/>
                    <a:pt x="29651" y="29171"/>
                    <a:pt x="29651" y="29217"/>
                  </a:cubicBezTo>
                  <a:cubicBezTo>
                    <a:pt x="29651" y="29559"/>
                    <a:pt x="29651" y="29924"/>
                    <a:pt x="29651" y="30289"/>
                  </a:cubicBezTo>
                  <a:cubicBezTo>
                    <a:pt x="29651" y="30358"/>
                    <a:pt x="29696" y="30404"/>
                    <a:pt x="29742" y="30404"/>
                  </a:cubicBezTo>
                  <a:cubicBezTo>
                    <a:pt x="29810" y="30404"/>
                    <a:pt x="29856" y="30358"/>
                    <a:pt x="29856" y="30289"/>
                  </a:cubicBezTo>
                  <a:cubicBezTo>
                    <a:pt x="29856" y="29924"/>
                    <a:pt x="29856" y="29559"/>
                    <a:pt x="29856" y="29217"/>
                  </a:cubicBezTo>
                  <a:cubicBezTo>
                    <a:pt x="29856" y="29171"/>
                    <a:pt x="29810" y="29125"/>
                    <a:pt x="29765" y="29103"/>
                  </a:cubicBezTo>
                  <a:close/>
                  <a:moveTo>
                    <a:pt x="20977" y="30038"/>
                  </a:moveTo>
                  <a:cubicBezTo>
                    <a:pt x="20909" y="30038"/>
                    <a:pt x="20863" y="30084"/>
                    <a:pt x="20863" y="30152"/>
                  </a:cubicBezTo>
                  <a:cubicBezTo>
                    <a:pt x="20863" y="30175"/>
                    <a:pt x="20863" y="30221"/>
                    <a:pt x="20863" y="30267"/>
                  </a:cubicBezTo>
                  <a:cubicBezTo>
                    <a:pt x="20840" y="30586"/>
                    <a:pt x="20817" y="30883"/>
                    <a:pt x="20772" y="31202"/>
                  </a:cubicBezTo>
                  <a:cubicBezTo>
                    <a:pt x="20749" y="31248"/>
                    <a:pt x="20794" y="31317"/>
                    <a:pt x="20863" y="31317"/>
                  </a:cubicBezTo>
                  <a:cubicBezTo>
                    <a:pt x="20931" y="31317"/>
                    <a:pt x="20977" y="31294"/>
                    <a:pt x="20977" y="31225"/>
                  </a:cubicBezTo>
                  <a:cubicBezTo>
                    <a:pt x="21023" y="30906"/>
                    <a:pt x="21068" y="30586"/>
                    <a:pt x="21068" y="30267"/>
                  </a:cubicBezTo>
                  <a:cubicBezTo>
                    <a:pt x="21068" y="30221"/>
                    <a:pt x="21068" y="30198"/>
                    <a:pt x="21068" y="30152"/>
                  </a:cubicBezTo>
                  <a:cubicBezTo>
                    <a:pt x="21068" y="30084"/>
                    <a:pt x="21023" y="30038"/>
                    <a:pt x="20977" y="30038"/>
                  </a:cubicBezTo>
                  <a:close/>
                  <a:moveTo>
                    <a:pt x="68759" y="31031"/>
                  </a:moveTo>
                  <a:cubicBezTo>
                    <a:pt x="68733" y="31031"/>
                    <a:pt x="68705" y="31043"/>
                    <a:pt x="68682" y="31065"/>
                  </a:cubicBezTo>
                  <a:cubicBezTo>
                    <a:pt x="68431" y="31294"/>
                    <a:pt x="68157" y="31545"/>
                    <a:pt x="67883" y="31773"/>
                  </a:cubicBezTo>
                  <a:cubicBezTo>
                    <a:pt x="67837" y="31819"/>
                    <a:pt x="67837" y="31887"/>
                    <a:pt x="67860" y="31933"/>
                  </a:cubicBezTo>
                  <a:cubicBezTo>
                    <a:pt x="67883" y="31956"/>
                    <a:pt x="67906" y="31956"/>
                    <a:pt x="67952" y="31956"/>
                  </a:cubicBezTo>
                  <a:cubicBezTo>
                    <a:pt x="67974" y="31956"/>
                    <a:pt x="67997" y="31956"/>
                    <a:pt x="68020" y="31933"/>
                  </a:cubicBezTo>
                  <a:cubicBezTo>
                    <a:pt x="68294" y="31705"/>
                    <a:pt x="68568" y="31454"/>
                    <a:pt x="68819" y="31225"/>
                  </a:cubicBezTo>
                  <a:cubicBezTo>
                    <a:pt x="68865" y="31180"/>
                    <a:pt x="68865" y="31111"/>
                    <a:pt x="68819" y="31065"/>
                  </a:cubicBezTo>
                  <a:cubicBezTo>
                    <a:pt x="68807" y="31043"/>
                    <a:pt x="68785" y="31031"/>
                    <a:pt x="68759" y="31031"/>
                  </a:cubicBezTo>
                  <a:close/>
                  <a:moveTo>
                    <a:pt x="29765" y="31476"/>
                  </a:moveTo>
                  <a:cubicBezTo>
                    <a:pt x="29696" y="31476"/>
                    <a:pt x="29651" y="31522"/>
                    <a:pt x="29651" y="31590"/>
                  </a:cubicBezTo>
                  <a:cubicBezTo>
                    <a:pt x="29651" y="31933"/>
                    <a:pt x="29673" y="32298"/>
                    <a:pt x="29673" y="32663"/>
                  </a:cubicBezTo>
                  <a:cubicBezTo>
                    <a:pt x="29673" y="32709"/>
                    <a:pt x="29719" y="32755"/>
                    <a:pt x="29788" y="32755"/>
                  </a:cubicBezTo>
                  <a:cubicBezTo>
                    <a:pt x="29856" y="32755"/>
                    <a:pt x="29902" y="32709"/>
                    <a:pt x="29902" y="32640"/>
                  </a:cubicBezTo>
                  <a:cubicBezTo>
                    <a:pt x="29879" y="32298"/>
                    <a:pt x="29879" y="31933"/>
                    <a:pt x="29879" y="31568"/>
                  </a:cubicBezTo>
                  <a:cubicBezTo>
                    <a:pt x="29879" y="31522"/>
                    <a:pt x="29833" y="31476"/>
                    <a:pt x="29765" y="31476"/>
                  </a:cubicBezTo>
                  <a:close/>
                  <a:moveTo>
                    <a:pt x="66959" y="32561"/>
                  </a:moveTo>
                  <a:cubicBezTo>
                    <a:pt x="66930" y="32561"/>
                    <a:pt x="66902" y="32572"/>
                    <a:pt x="66879" y="32595"/>
                  </a:cubicBezTo>
                  <a:cubicBezTo>
                    <a:pt x="66605" y="32800"/>
                    <a:pt x="66331" y="33028"/>
                    <a:pt x="66034" y="33234"/>
                  </a:cubicBezTo>
                  <a:cubicBezTo>
                    <a:pt x="65989" y="33280"/>
                    <a:pt x="65989" y="33348"/>
                    <a:pt x="66011" y="33394"/>
                  </a:cubicBezTo>
                  <a:cubicBezTo>
                    <a:pt x="66034" y="33416"/>
                    <a:pt x="66080" y="33439"/>
                    <a:pt x="66103" y="33439"/>
                  </a:cubicBezTo>
                  <a:cubicBezTo>
                    <a:pt x="66125" y="33439"/>
                    <a:pt x="66148" y="33416"/>
                    <a:pt x="66171" y="33416"/>
                  </a:cubicBezTo>
                  <a:cubicBezTo>
                    <a:pt x="66468" y="33188"/>
                    <a:pt x="66742" y="32983"/>
                    <a:pt x="67016" y="32755"/>
                  </a:cubicBezTo>
                  <a:cubicBezTo>
                    <a:pt x="67061" y="32709"/>
                    <a:pt x="67084" y="32640"/>
                    <a:pt x="67039" y="32595"/>
                  </a:cubicBezTo>
                  <a:cubicBezTo>
                    <a:pt x="67016" y="32572"/>
                    <a:pt x="66987" y="32561"/>
                    <a:pt x="66959" y="32561"/>
                  </a:cubicBezTo>
                  <a:close/>
                  <a:moveTo>
                    <a:pt x="20574" y="32358"/>
                  </a:moveTo>
                  <a:cubicBezTo>
                    <a:pt x="20535" y="32358"/>
                    <a:pt x="20492" y="32384"/>
                    <a:pt x="20475" y="32435"/>
                  </a:cubicBezTo>
                  <a:cubicBezTo>
                    <a:pt x="20361" y="32755"/>
                    <a:pt x="20247" y="33097"/>
                    <a:pt x="20087" y="33416"/>
                  </a:cubicBezTo>
                  <a:cubicBezTo>
                    <a:pt x="20064" y="33462"/>
                    <a:pt x="20087" y="33531"/>
                    <a:pt x="20132" y="33553"/>
                  </a:cubicBezTo>
                  <a:lnTo>
                    <a:pt x="20178" y="33553"/>
                  </a:lnTo>
                  <a:cubicBezTo>
                    <a:pt x="20190" y="33560"/>
                    <a:pt x="20203" y="33562"/>
                    <a:pt x="20214" y="33562"/>
                  </a:cubicBezTo>
                  <a:cubicBezTo>
                    <a:pt x="20247" y="33562"/>
                    <a:pt x="20276" y="33541"/>
                    <a:pt x="20292" y="33508"/>
                  </a:cubicBezTo>
                  <a:cubicBezTo>
                    <a:pt x="20429" y="33165"/>
                    <a:pt x="20566" y="32846"/>
                    <a:pt x="20680" y="32503"/>
                  </a:cubicBezTo>
                  <a:cubicBezTo>
                    <a:pt x="20703" y="32435"/>
                    <a:pt x="20680" y="32389"/>
                    <a:pt x="20612" y="32367"/>
                  </a:cubicBezTo>
                  <a:cubicBezTo>
                    <a:pt x="20600" y="32361"/>
                    <a:pt x="20588" y="32358"/>
                    <a:pt x="20574" y="32358"/>
                  </a:cubicBezTo>
                  <a:close/>
                  <a:moveTo>
                    <a:pt x="65071" y="33972"/>
                  </a:moveTo>
                  <a:cubicBezTo>
                    <a:pt x="65049" y="33972"/>
                    <a:pt x="65026" y="33978"/>
                    <a:pt x="65007" y="33987"/>
                  </a:cubicBezTo>
                  <a:cubicBezTo>
                    <a:pt x="64710" y="34193"/>
                    <a:pt x="64414" y="34398"/>
                    <a:pt x="64117" y="34581"/>
                  </a:cubicBezTo>
                  <a:cubicBezTo>
                    <a:pt x="64071" y="34626"/>
                    <a:pt x="64048" y="34695"/>
                    <a:pt x="64094" y="34740"/>
                  </a:cubicBezTo>
                  <a:cubicBezTo>
                    <a:pt x="64117" y="34763"/>
                    <a:pt x="64140" y="34786"/>
                    <a:pt x="64163" y="34786"/>
                  </a:cubicBezTo>
                  <a:cubicBezTo>
                    <a:pt x="64185" y="34786"/>
                    <a:pt x="64208" y="34786"/>
                    <a:pt x="64231" y="34763"/>
                  </a:cubicBezTo>
                  <a:cubicBezTo>
                    <a:pt x="64528" y="34581"/>
                    <a:pt x="64847" y="34375"/>
                    <a:pt x="65121" y="34170"/>
                  </a:cubicBezTo>
                  <a:cubicBezTo>
                    <a:pt x="65167" y="34124"/>
                    <a:pt x="65190" y="34056"/>
                    <a:pt x="65144" y="34010"/>
                  </a:cubicBezTo>
                  <a:cubicBezTo>
                    <a:pt x="65131" y="33983"/>
                    <a:pt x="65102" y="33972"/>
                    <a:pt x="65071" y="33972"/>
                  </a:cubicBezTo>
                  <a:close/>
                  <a:moveTo>
                    <a:pt x="29810" y="33827"/>
                  </a:moveTo>
                  <a:cubicBezTo>
                    <a:pt x="29765" y="33827"/>
                    <a:pt x="29719" y="33873"/>
                    <a:pt x="29719" y="33941"/>
                  </a:cubicBezTo>
                  <a:cubicBezTo>
                    <a:pt x="29719" y="34307"/>
                    <a:pt x="29742" y="34649"/>
                    <a:pt x="29742" y="35014"/>
                  </a:cubicBezTo>
                  <a:cubicBezTo>
                    <a:pt x="29742" y="35060"/>
                    <a:pt x="29788" y="35106"/>
                    <a:pt x="29856" y="35106"/>
                  </a:cubicBezTo>
                  <a:cubicBezTo>
                    <a:pt x="29925" y="35106"/>
                    <a:pt x="29970" y="35060"/>
                    <a:pt x="29970" y="35014"/>
                  </a:cubicBezTo>
                  <a:cubicBezTo>
                    <a:pt x="29947" y="34649"/>
                    <a:pt x="29947" y="34284"/>
                    <a:pt x="29925" y="33941"/>
                  </a:cubicBezTo>
                  <a:cubicBezTo>
                    <a:pt x="29925" y="33873"/>
                    <a:pt x="29879" y="33827"/>
                    <a:pt x="29810" y="33827"/>
                  </a:cubicBezTo>
                  <a:close/>
                  <a:moveTo>
                    <a:pt x="19548" y="34464"/>
                  </a:moveTo>
                  <a:cubicBezTo>
                    <a:pt x="19513" y="34464"/>
                    <a:pt x="19476" y="34484"/>
                    <a:pt x="19448" y="34512"/>
                  </a:cubicBezTo>
                  <a:cubicBezTo>
                    <a:pt x="19265" y="34786"/>
                    <a:pt x="19037" y="35083"/>
                    <a:pt x="18809" y="35357"/>
                  </a:cubicBezTo>
                  <a:cubicBezTo>
                    <a:pt x="18786" y="35402"/>
                    <a:pt x="18786" y="35471"/>
                    <a:pt x="18831" y="35494"/>
                  </a:cubicBezTo>
                  <a:cubicBezTo>
                    <a:pt x="18854" y="35516"/>
                    <a:pt x="18877" y="35516"/>
                    <a:pt x="18900" y="35516"/>
                  </a:cubicBezTo>
                  <a:cubicBezTo>
                    <a:pt x="18923" y="35516"/>
                    <a:pt x="18946" y="35516"/>
                    <a:pt x="18968" y="35494"/>
                  </a:cubicBezTo>
                  <a:cubicBezTo>
                    <a:pt x="19219" y="35197"/>
                    <a:pt x="19448" y="34923"/>
                    <a:pt x="19630" y="34626"/>
                  </a:cubicBezTo>
                  <a:cubicBezTo>
                    <a:pt x="19676" y="34581"/>
                    <a:pt x="19653" y="34512"/>
                    <a:pt x="19608" y="34489"/>
                  </a:cubicBezTo>
                  <a:cubicBezTo>
                    <a:pt x="19590" y="34472"/>
                    <a:pt x="19569" y="34464"/>
                    <a:pt x="19548" y="34464"/>
                  </a:cubicBezTo>
                  <a:close/>
                  <a:moveTo>
                    <a:pt x="63108" y="35273"/>
                  </a:moveTo>
                  <a:cubicBezTo>
                    <a:pt x="63086" y="35273"/>
                    <a:pt x="63063" y="35279"/>
                    <a:pt x="63044" y="35288"/>
                  </a:cubicBezTo>
                  <a:cubicBezTo>
                    <a:pt x="62747" y="35471"/>
                    <a:pt x="62428" y="35653"/>
                    <a:pt x="62131" y="35836"/>
                  </a:cubicBezTo>
                  <a:cubicBezTo>
                    <a:pt x="62085" y="35882"/>
                    <a:pt x="62063" y="35950"/>
                    <a:pt x="62085" y="35996"/>
                  </a:cubicBezTo>
                  <a:cubicBezTo>
                    <a:pt x="62108" y="36019"/>
                    <a:pt x="62154" y="36041"/>
                    <a:pt x="62177" y="36041"/>
                  </a:cubicBezTo>
                  <a:cubicBezTo>
                    <a:pt x="62200" y="36041"/>
                    <a:pt x="62222" y="36041"/>
                    <a:pt x="62245" y="36019"/>
                  </a:cubicBezTo>
                  <a:cubicBezTo>
                    <a:pt x="62542" y="35836"/>
                    <a:pt x="62861" y="35653"/>
                    <a:pt x="63158" y="35471"/>
                  </a:cubicBezTo>
                  <a:cubicBezTo>
                    <a:pt x="63204" y="35448"/>
                    <a:pt x="63227" y="35379"/>
                    <a:pt x="63181" y="35311"/>
                  </a:cubicBezTo>
                  <a:cubicBezTo>
                    <a:pt x="63168" y="35284"/>
                    <a:pt x="63139" y="35273"/>
                    <a:pt x="63108" y="35273"/>
                  </a:cubicBezTo>
                  <a:close/>
                  <a:moveTo>
                    <a:pt x="18018" y="36235"/>
                  </a:moveTo>
                  <a:cubicBezTo>
                    <a:pt x="17993" y="36235"/>
                    <a:pt x="17964" y="36247"/>
                    <a:pt x="17941" y="36270"/>
                  </a:cubicBezTo>
                  <a:cubicBezTo>
                    <a:pt x="17690" y="36498"/>
                    <a:pt x="17416" y="36726"/>
                    <a:pt x="17120" y="36954"/>
                  </a:cubicBezTo>
                  <a:cubicBezTo>
                    <a:pt x="17074" y="37000"/>
                    <a:pt x="17074" y="37069"/>
                    <a:pt x="17120" y="37114"/>
                  </a:cubicBezTo>
                  <a:cubicBezTo>
                    <a:pt x="17142" y="37137"/>
                    <a:pt x="17165" y="37160"/>
                    <a:pt x="17188" y="37160"/>
                  </a:cubicBezTo>
                  <a:cubicBezTo>
                    <a:pt x="17211" y="37160"/>
                    <a:pt x="17234" y="37160"/>
                    <a:pt x="17257" y="37137"/>
                  </a:cubicBezTo>
                  <a:cubicBezTo>
                    <a:pt x="17553" y="36909"/>
                    <a:pt x="17827" y="36658"/>
                    <a:pt x="18078" y="36429"/>
                  </a:cubicBezTo>
                  <a:cubicBezTo>
                    <a:pt x="18124" y="36384"/>
                    <a:pt x="18124" y="36315"/>
                    <a:pt x="18078" y="36270"/>
                  </a:cubicBezTo>
                  <a:cubicBezTo>
                    <a:pt x="18067" y="36247"/>
                    <a:pt x="18044" y="36235"/>
                    <a:pt x="18018" y="36235"/>
                  </a:cubicBezTo>
                  <a:close/>
                  <a:moveTo>
                    <a:pt x="61080" y="36484"/>
                  </a:moveTo>
                  <a:cubicBezTo>
                    <a:pt x="61060" y="36484"/>
                    <a:pt x="61038" y="36490"/>
                    <a:pt x="61013" y="36498"/>
                  </a:cubicBezTo>
                  <a:cubicBezTo>
                    <a:pt x="60716" y="36658"/>
                    <a:pt x="60396" y="36840"/>
                    <a:pt x="60077" y="37023"/>
                  </a:cubicBezTo>
                  <a:cubicBezTo>
                    <a:pt x="60031" y="37046"/>
                    <a:pt x="60008" y="37114"/>
                    <a:pt x="60031" y="37160"/>
                  </a:cubicBezTo>
                  <a:cubicBezTo>
                    <a:pt x="60054" y="37205"/>
                    <a:pt x="60100" y="37228"/>
                    <a:pt x="60122" y="37228"/>
                  </a:cubicBezTo>
                  <a:cubicBezTo>
                    <a:pt x="60145" y="37228"/>
                    <a:pt x="60168" y="37205"/>
                    <a:pt x="60191" y="37205"/>
                  </a:cubicBezTo>
                  <a:cubicBezTo>
                    <a:pt x="60510" y="37023"/>
                    <a:pt x="60830" y="36863"/>
                    <a:pt x="61127" y="36681"/>
                  </a:cubicBezTo>
                  <a:cubicBezTo>
                    <a:pt x="61172" y="36658"/>
                    <a:pt x="61195" y="36589"/>
                    <a:pt x="61172" y="36544"/>
                  </a:cubicBezTo>
                  <a:cubicBezTo>
                    <a:pt x="61143" y="36500"/>
                    <a:pt x="61115" y="36484"/>
                    <a:pt x="61080" y="36484"/>
                  </a:cubicBezTo>
                  <a:close/>
                  <a:moveTo>
                    <a:pt x="29902" y="36178"/>
                  </a:moveTo>
                  <a:cubicBezTo>
                    <a:pt x="29833" y="36178"/>
                    <a:pt x="29788" y="36247"/>
                    <a:pt x="29788" y="36292"/>
                  </a:cubicBezTo>
                  <a:cubicBezTo>
                    <a:pt x="29810" y="36658"/>
                    <a:pt x="29810" y="37023"/>
                    <a:pt x="29833" y="37365"/>
                  </a:cubicBezTo>
                  <a:cubicBezTo>
                    <a:pt x="29833" y="37434"/>
                    <a:pt x="29879" y="37479"/>
                    <a:pt x="29925" y="37479"/>
                  </a:cubicBezTo>
                  <a:lnTo>
                    <a:pt x="29947" y="37479"/>
                  </a:lnTo>
                  <a:cubicBezTo>
                    <a:pt x="29993" y="37479"/>
                    <a:pt x="30039" y="37434"/>
                    <a:pt x="30039" y="37365"/>
                  </a:cubicBezTo>
                  <a:cubicBezTo>
                    <a:pt x="30039" y="37000"/>
                    <a:pt x="30016" y="36658"/>
                    <a:pt x="30016" y="36292"/>
                  </a:cubicBezTo>
                  <a:cubicBezTo>
                    <a:pt x="30016" y="36224"/>
                    <a:pt x="29947" y="36178"/>
                    <a:pt x="29902" y="36178"/>
                  </a:cubicBezTo>
                  <a:close/>
                  <a:moveTo>
                    <a:pt x="58999" y="37607"/>
                  </a:moveTo>
                  <a:cubicBezTo>
                    <a:pt x="58984" y="37607"/>
                    <a:pt x="58971" y="37610"/>
                    <a:pt x="58958" y="37616"/>
                  </a:cubicBezTo>
                  <a:cubicBezTo>
                    <a:pt x="58662" y="37776"/>
                    <a:pt x="58342" y="37959"/>
                    <a:pt x="58000" y="38118"/>
                  </a:cubicBezTo>
                  <a:cubicBezTo>
                    <a:pt x="57954" y="38141"/>
                    <a:pt x="57931" y="38210"/>
                    <a:pt x="57954" y="38255"/>
                  </a:cubicBezTo>
                  <a:cubicBezTo>
                    <a:pt x="57977" y="38301"/>
                    <a:pt x="58000" y="38324"/>
                    <a:pt x="58045" y="38324"/>
                  </a:cubicBezTo>
                  <a:cubicBezTo>
                    <a:pt x="58068" y="38324"/>
                    <a:pt x="58091" y="38324"/>
                    <a:pt x="58091" y="38301"/>
                  </a:cubicBezTo>
                  <a:cubicBezTo>
                    <a:pt x="58433" y="38141"/>
                    <a:pt x="58753" y="37982"/>
                    <a:pt x="59050" y="37822"/>
                  </a:cubicBezTo>
                  <a:cubicBezTo>
                    <a:pt x="59095" y="37799"/>
                    <a:pt x="59118" y="37730"/>
                    <a:pt x="59095" y="37662"/>
                  </a:cubicBezTo>
                  <a:cubicBezTo>
                    <a:pt x="59079" y="37629"/>
                    <a:pt x="59037" y="37607"/>
                    <a:pt x="58999" y="37607"/>
                  </a:cubicBezTo>
                  <a:close/>
                  <a:moveTo>
                    <a:pt x="16179" y="37715"/>
                  </a:moveTo>
                  <a:cubicBezTo>
                    <a:pt x="16157" y="37715"/>
                    <a:pt x="16134" y="37721"/>
                    <a:pt x="16115" y="37730"/>
                  </a:cubicBezTo>
                  <a:cubicBezTo>
                    <a:pt x="15841" y="37936"/>
                    <a:pt x="15522" y="38118"/>
                    <a:pt x="15225" y="38324"/>
                  </a:cubicBezTo>
                  <a:cubicBezTo>
                    <a:pt x="15179" y="38370"/>
                    <a:pt x="15157" y="38415"/>
                    <a:pt x="15179" y="38484"/>
                  </a:cubicBezTo>
                  <a:cubicBezTo>
                    <a:pt x="15202" y="38507"/>
                    <a:pt x="15248" y="38529"/>
                    <a:pt x="15271" y="38529"/>
                  </a:cubicBezTo>
                  <a:cubicBezTo>
                    <a:pt x="15294" y="38529"/>
                    <a:pt x="15316" y="38529"/>
                    <a:pt x="15339" y="38507"/>
                  </a:cubicBezTo>
                  <a:cubicBezTo>
                    <a:pt x="15659" y="38301"/>
                    <a:pt x="15955" y="38096"/>
                    <a:pt x="16229" y="37913"/>
                  </a:cubicBezTo>
                  <a:cubicBezTo>
                    <a:pt x="16275" y="37867"/>
                    <a:pt x="16298" y="37799"/>
                    <a:pt x="16252" y="37753"/>
                  </a:cubicBezTo>
                  <a:cubicBezTo>
                    <a:pt x="16239" y="37727"/>
                    <a:pt x="16210" y="37715"/>
                    <a:pt x="16179" y="37715"/>
                  </a:cubicBezTo>
                  <a:close/>
                  <a:moveTo>
                    <a:pt x="56899" y="38680"/>
                  </a:moveTo>
                  <a:cubicBezTo>
                    <a:pt x="56885" y="38680"/>
                    <a:pt x="56871" y="38683"/>
                    <a:pt x="56858" y="38689"/>
                  </a:cubicBezTo>
                  <a:cubicBezTo>
                    <a:pt x="56539" y="38826"/>
                    <a:pt x="56196" y="38986"/>
                    <a:pt x="55877" y="39146"/>
                  </a:cubicBezTo>
                  <a:cubicBezTo>
                    <a:pt x="55831" y="39168"/>
                    <a:pt x="55808" y="39237"/>
                    <a:pt x="55831" y="39283"/>
                  </a:cubicBezTo>
                  <a:cubicBezTo>
                    <a:pt x="55854" y="39328"/>
                    <a:pt x="55877" y="39351"/>
                    <a:pt x="55923" y="39351"/>
                  </a:cubicBezTo>
                  <a:cubicBezTo>
                    <a:pt x="55945" y="39351"/>
                    <a:pt x="55945" y="39351"/>
                    <a:pt x="55968" y="39328"/>
                  </a:cubicBezTo>
                  <a:cubicBezTo>
                    <a:pt x="56288" y="39191"/>
                    <a:pt x="56630" y="39032"/>
                    <a:pt x="56950" y="38872"/>
                  </a:cubicBezTo>
                  <a:cubicBezTo>
                    <a:pt x="56995" y="38849"/>
                    <a:pt x="57018" y="38780"/>
                    <a:pt x="56995" y="38735"/>
                  </a:cubicBezTo>
                  <a:cubicBezTo>
                    <a:pt x="56979" y="38701"/>
                    <a:pt x="56937" y="38680"/>
                    <a:pt x="56899" y="38680"/>
                  </a:cubicBezTo>
                  <a:close/>
                  <a:moveTo>
                    <a:pt x="14170" y="38977"/>
                  </a:moveTo>
                  <a:cubicBezTo>
                    <a:pt x="14156" y="38977"/>
                    <a:pt x="14142" y="38980"/>
                    <a:pt x="14129" y="38986"/>
                  </a:cubicBezTo>
                  <a:cubicBezTo>
                    <a:pt x="13833" y="39168"/>
                    <a:pt x="13536" y="39328"/>
                    <a:pt x="13194" y="39534"/>
                  </a:cubicBezTo>
                  <a:cubicBezTo>
                    <a:pt x="13148" y="39556"/>
                    <a:pt x="13125" y="39625"/>
                    <a:pt x="13148" y="39671"/>
                  </a:cubicBezTo>
                  <a:cubicBezTo>
                    <a:pt x="13171" y="39693"/>
                    <a:pt x="13216" y="39716"/>
                    <a:pt x="13239" y="39716"/>
                  </a:cubicBezTo>
                  <a:lnTo>
                    <a:pt x="13308" y="39716"/>
                  </a:lnTo>
                  <a:cubicBezTo>
                    <a:pt x="13627" y="39534"/>
                    <a:pt x="13947" y="39351"/>
                    <a:pt x="14244" y="39168"/>
                  </a:cubicBezTo>
                  <a:cubicBezTo>
                    <a:pt x="14289" y="39146"/>
                    <a:pt x="14312" y="39077"/>
                    <a:pt x="14266" y="39032"/>
                  </a:cubicBezTo>
                  <a:cubicBezTo>
                    <a:pt x="14250" y="38998"/>
                    <a:pt x="14209" y="38977"/>
                    <a:pt x="14170" y="38977"/>
                  </a:cubicBezTo>
                  <a:close/>
                  <a:moveTo>
                    <a:pt x="29970" y="38552"/>
                  </a:moveTo>
                  <a:cubicBezTo>
                    <a:pt x="29902" y="38552"/>
                    <a:pt x="29856" y="38598"/>
                    <a:pt x="29856" y="38666"/>
                  </a:cubicBezTo>
                  <a:cubicBezTo>
                    <a:pt x="29879" y="39009"/>
                    <a:pt x="29879" y="39374"/>
                    <a:pt x="29879" y="39716"/>
                  </a:cubicBezTo>
                  <a:cubicBezTo>
                    <a:pt x="29879" y="39785"/>
                    <a:pt x="29925" y="39830"/>
                    <a:pt x="29993" y="39830"/>
                  </a:cubicBezTo>
                  <a:cubicBezTo>
                    <a:pt x="30062" y="39830"/>
                    <a:pt x="30107" y="39785"/>
                    <a:pt x="30107" y="39716"/>
                  </a:cubicBezTo>
                  <a:cubicBezTo>
                    <a:pt x="30107" y="39374"/>
                    <a:pt x="30084" y="39009"/>
                    <a:pt x="30084" y="38643"/>
                  </a:cubicBezTo>
                  <a:cubicBezTo>
                    <a:pt x="30084" y="38598"/>
                    <a:pt x="30039" y="38552"/>
                    <a:pt x="29970" y="38552"/>
                  </a:cubicBezTo>
                  <a:close/>
                  <a:moveTo>
                    <a:pt x="54767" y="39670"/>
                  </a:moveTo>
                  <a:cubicBezTo>
                    <a:pt x="54748" y="39670"/>
                    <a:pt x="54729" y="39677"/>
                    <a:pt x="54713" y="39693"/>
                  </a:cubicBezTo>
                  <a:cubicBezTo>
                    <a:pt x="54393" y="39830"/>
                    <a:pt x="54074" y="39990"/>
                    <a:pt x="53731" y="40127"/>
                  </a:cubicBezTo>
                  <a:cubicBezTo>
                    <a:pt x="53686" y="40150"/>
                    <a:pt x="53663" y="40218"/>
                    <a:pt x="53686" y="40264"/>
                  </a:cubicBezTo>
                  <a:cubicBezTo>
                    <a:pt x="53709" y="40310"/>
                    <a:pt x="53731" y="40333"/>
                    <a:pt x="53777" y="40333"/>
                  </a:cubicBezTo>
                  <a:lnTo>
                    <a:pt x="53823" y="40333"/>
                  </a:lnTo>
                  <a:cubicBezTo>
                    <a:pt x="54165" y="40173"/>
                    <a:pt x="54485" y="40036"/>
                    <a:pt x="54804" y="39876"/>
                  </a:cubicBezTo>
                  <a:cubicBezTo>
                    <a:pt x="54850" y="39853"/>
                    <a:pt x="54873" y="39785"/>
                    <a:pt x="54850" y="39739"/>
                  </a:cubicBezTo>
                  <a:cubicBezTo>
                    <a:pt x="54835" y="39695"/>
                    <a:pt x="54801" y="39670"/>
                    <a:pt x="54767" y="39670"/>
                  </a:cubicBezTo>
                  <a:close/>
                  <a:moveTo>
                    <a:pt x="12115" y="40118"/>
                  </a:moveTo>
                  <a:cubicBezTo>
                    <a:pt x="12101" y="40118"/>
                    <a:pt x="12087" y="40121"/>
                    <a:pt x="12075" y="40127"/>
                  </a:cubicBezTo>
                  <a:cubicBezTo>
                    <a:pt x="11756" y="40310"/>
                    <a:pt x="11436" y="40470"/>
                    <a:pt x="11116" y="40629"/>
                  </a:cubicBezTo>
                  <a:cubicBezTo>
                    <a:pt x="11071" y="40675"/>
                    <a:pt x="11048" y="40721"/>
                    <a:pt x="11071" y="40789"/>
                  </a:cubicBezTo>
                  <a:cubicBezTo>
                    <a:pt x="11094" y="40812"/>
                    <a:pt x="11116" y="40835"/>
                    <a:pt x="11162" y="40835"/>
                  </a:cubicBezTo>
                  <a:lnTo>
                    <a:pt x="11208" y="40835"/>
                  </a:lnTo>
                  <a:cubicBezTo>
                    <a:pt x="11527" y="40652"/>
                    <a:pt x="11847" y="40492"/>
                    <a:pt x="12166" y="40333"/>
                  </a:cubicBezTo>
                  <a:cubicBezTo>
                    <a:pt x="12212" y="40287"/>
                    <a:pt x="12235" y="40241"/>
                    <a:pt x="12212" y="40173"/>
                  </a:cubicBezTo>
                  <a:cubicBezTo>
                    <a:pt x="12195" y="40139"/>
                    <a:pt x="12154" y="40118"/>
                    <a:pt x="12115" y="40118"/>
                  </a:cubicBezTo>
                  <a:close/>
                  <a:moveTo>
                    <a:pt x="52631" y="40651"/>
                  </a:moveTo>
                  <a:cubicBezTo>
                    <a:pt x="52613" y="40651"/>
                    <a:pt x="52592" y="40659"/>
                    <a:pt x="52567" y="40675"/>
                  </a:cubicBezTo>
                  <a:cubicBezTo>
                    <a:pt x="52248" y="40812"/>
                    <a:pt x="51928" y="40972"/>
                    <a:pt x="51609" y="41109"/>
                  </a:cubicBezTo>
                  <a:cubicBezTo>
                    <a:pt x="51540" y="41131"/>
                    <a:pt x="51517" y="41200"/>
                    <a:pt x="51540" y="41246"/>
                  </a:cubicBezTo>
                  <a:cubicBezTo>
                    <a:pt x="51563" y="41291"/>
                    <a:pt x="51609" y="41314"/>
                    <a:pt x="51631" y="41314"/>
                  </a:cubicBezTo>
                  <a:lnTo>
                    <a:pt x="51677" y="41314"/>
                  </a:lnTo>
                  <a:cubicBezTo>
                    <a:pt x="52019" y="41154"/>
                    <a:pt x="52339" y="41017"/>
                    <a:pt x="52659" y="40858"/>
                  </a:cubicBezTo>
                  <a:cubicBezTo>
                    <a:pt x="52704" y="40835"/>
                    <a:pt x="52750" y="40766"/>
                    <a:pt x="52704" y="40721"/>
                  </a:cubicBezTo>
                  <a:cubicBezTo>
                    <a:pt x="52689" y="40676"/>
                    <a:pt x="52665" y="40651"/>
                    <a:pt x="52631" y="40651"/>
                  </a:cubicBezTo>
                  <a:close/>
                  <a:moveTo>
                    <a:pt x="10016" y="41237"/>
                  </a:moveTo>
                  <a:cubicBezTo>
                    <a:pt x="10001" y="41237"/>
                    <a:pt x="9987" y="41239"/>
                    <a:pt x="9975" y="41246"/>
                  </a:cubicBezTo>
                  <a:cubicBezTo>
                    <a:pt x="9633" y="41428"/>
                    <a:pt x="9313" y="41611"/>
                    <a:pt x="9039" y="41748"/>
                  </a:cubicBezTo>
                  <a:cubicBezTo>
                    <a:pt x="8994" y="41793"/>
                    <a:pt x="8971" y="41862"/>
                    <a:pt x="8994" y="41907"/>
                  </a:cubicBezTo>
                  <a:cubicBezTo>
                    <a:pt x="9017" y="41930"/>
                    <a:pt x="9039" y="41953"/>
                    <a:pt x="9085" y="41953"/>
                  </a:cubicBezTo>
                  <a:lnTo>
                    <a:pt x="9131" y="41953"/>
                  </a:lnTo>
                  <a:cubicBezTo>
                    <a:pt x="9427" y="41793"/>
                    <a:pt x="9724" y="41611"/>
                    <a:pt x="10089" y="41428"/>
                  </a:cubicBezTo>
                  <a:cubicBezTo>
                    <a:pt x="10135" y="41405"/>
                    <a:pt x="10158" y="41337"/>
                    <a:pt x="10135" y="41291"/>
                  </a:cubicBezTo>
                  <a:cubicBezTo>
                    <a:pt x="10102" y="41258"/>
                    <a:pt x="10056" y="41237"/>
                    <a:pt x="10016" y="41237"/>
                  </a:cubicBezTo>
                  <a:close/>
                  <a:moveTo>
                    <a:pt x="30016" y="40903"/>
                  </a:moveTo>
                  <a:cubicBezTo>
                    <a:pt x="29947" y="40903"/>
                    <a:pt x="29902" y="40949"/>
                    <a:pt x="29902" y="41017"/>
                  </a:cubicBezTo>
                  <a:cubicBezTo>
                    <a:pt x="29902" y="41383"/>
                    <a:pt x="29902" y="41748"/>
                    <a:pt x="29902" y="42090"/>
                  </a:cubicBezTo>
                  <a:cubicBezTo>
                    <a:pt x="29902" y="42136"/>
                    <a:pt x="29947" y="42181"/>
                    <a:pt x="29993" y="42181"/>
                  </a:cubicBezTo>
                  <a:cubicBezTo>
                    <a:pt x="30062" y="42181"/>
                    <a:pt x="30107" y="42136"/>
                    <a:pt x="30107" y="42090"/>
                  </a:cubicBezTo>
                  <a:cubicBezTo>
                    <a:pt x="30107" y="41748"/>
                    <a:pt x="30107" y="41383"/>
                    <a:pt x="30107" y="41017"/>
                  </a:cubicBezTo>
                  <a:cubicBezTo>
                    <a:pt x="30107" y="40949"/>
                    <a:pt x="30062" y="40903"/>
                    <a:pt x="30016" y="40903"/>
                  </a:cubicBezTo>
                  <a:close/>
                  <a:moveTo>
                    <a:pt x="50476" y="41647"/>
                  </a:moveTo>
                  <a:cubicBezTo>
                    <a:pt x="50458" y="41647"/>
                    <a:pt x="50440" y="41650"/>
                    <a:pt x="50422" y="41656"/>
                  </a:cubicBezTo>
                  <a:cubicBezTo>
                    <a:pt x="50102" y="41816"/>
                    <a:pt x="49783" y="41976"/>
                    <a:pt x="49463" y="42136"/>
                  </a:cubicBezTo>
                  <a:cubicBezTo>
                    <a:pt x="49417" y="42159"/>
                    <a:pt x="49395" y="42227"/>
                    <a:pt x="49417" y="42273"/>
                  </a:cubicBezTo>
                  <a:cubicBezTo>
                    <a:pt x="49440" y="42318"/>
                    <a:pt x="49463" y="42341"/>
                    <a:pt x="49509" y="42341"/>
                  </a:cubicBezTo>
                  <a:cubicBezTo>
                    <a:pt x="49531" y="42341"/>
                    <a:pt x="49554" y="42318"/>
                    <a:pt x="49554" y="42318"/>
                  </a:cubicBezTo>
                  <a:cubicBezTo>
                    <a:pt x="49874" y="42159"/>
                    <a:pt x="50193" y="41999"/>
                    <a:pt x="50536" y="41862"/>
                  </a:cubicBezTo>
                  <a:cubicBezTo>
                    <a:pt x="50581" y="41839"/>
                    <a:pt x="50604" y="41771"/>
                    <a:pt x="50581" y="41702"/>
                  </a:cubicBezTo>
                  <a:cubicBezTo>
                    <a:pt x="50565" y="41669"/>
                    <a:pt x="50524" y="41647"/>
                    <a:pt x="50476" y="41647"/>
                  </a:cubicBezTo>
                  <a:close/>
                  <a:moveTo>
                    <a:pt x="7961" y="42378"/>
                  </a:moveTo>
                  <a:cubicBezTo>
                    <a:pt x="7947" y="42378"/>
                    <a:pt x="7933" y="42381"/>
                    <a:pt x="7921" y="42387"/>
                  </a:cubicBezTo>
                  <a:cubicBezTo>
                    <a:pt x="7579" y="42592"/>
                    <a:pt x="7282" y="42775"/>
                    <a:pt x="7008" y="42957"/>
                  </a:cubicBezTo>
                  <a:cubicBezTo>
                    <a:pt x="6939" y="43003"/>
                    <a:pt x="6939" y="43072"/>
                    <a:pt x="6962" y="43117"/>
                  </a:cubicBezTo>
                  <a:cubicBezTo>
                    <a:pt x="6985" y="43140"/>
                    <a:pt x="7031" y="43163"/>
                    <a:pt x="7054" y="43163"/>
                  </a:cubicBezTo>
                  <a:cubicBezTo>
                    <a:pt x="7076" y="43163"/>
                    <a:pt x="7099" y="43163"/>
                    <a:pt x="7122" y="43140"/>
                  </a:cubicBezTo>
                  <a:cubicBezTo>
                    <a:pt x="7396" y="42957"/>
                    <a:pt x="7693" y="42775"/>
                    <a:pt x="8035" y="42592"/>
                  </a:cubicBezTo>
                  <a:cubicBezTo>
                    <a:pt x="8081" y="42547"/>
                    <a:pt x="8104" y="42478"/>
                    <a:pt x="8058" y="42432"/>
                  </a:cubicBezTo>
                  <a:cubicBezTo>
                    <a:pt x="8041" y="42399"/>
                    <a:pt x="8000" y="42378"/>
                    <a:pt x="7961" y="42378"/>
                  </a:cubicBezTo>
                  <a:close/>
                  <a:moveTo>
                    <a:pt x="48362" y="42697"/>
                  </a:moveTo>
                  <a:cubicBezTo>
                    <a:pt x="48348" y="42697"/>
                    <a:pt x="48334" y="42700"/>
                    <a:pt x="48322" y="42706"/>
                  </a:cubicBezTo>
                  <a:cubicBezTo>
                    <a:pt x="47979" y="42866"/>
                    <a:pt x="47660" y="43049"/>
                    <a:pt x="47363" y="43209"/>
                  </a:cubicBezTo>
                  <a:cubicBezTo>
                    <a:pt x="47317" y="43231"/>
                    <a:pt x="47295" y="43300"/>
                    <a:pt x="47317" y="43345"/>
                  </a:cubicBezTo>
                  <a:cubicBezTo>
                    <a:pt x="47340" y="43391"/>
                    <a:pt x="47363" y="43414"/>
                    <a:pt x="47409" y="43414"/>
                  </a:cubicBezTo>
                  <a:cubicBezTo>
                    <a:pt x="47432" y="43414"/>
                    <a:pt x="47454" y="43414"/>
                    <a:pt x="47454" y="43391"/>
                  </a:cubicBezTo>
                  <a:cubicBezTo>
                    <a:pt x="47774" y="43231"/>
                    <a:pt x="48093" y="43072"/>
                    <a:pt x="48413" y="42889"/>
                  </a:cubicBezTo>
                  <a:cubicBezTo>
                    <a:pt x="48459" y="42866"/>
                    <a:pt x="48482" y="42798"/>
                    <a:pt x="48459" y="42752"/>
                  </a:cubicBezTo>
                  <a:cubicBezTo>
                    <a:pt x="48442" y="42719"/>
                    <a:pt x="48401" y="42697"/>
                    <a:pt x="48362" y="42697"/>
                  </a:cubicBezTo>
                  <a:close/>
                  <a:moveTo>
                    <a:pt x="29970" y="43254"/>
                  </a:moveTo>
                  <a:cubicBezTo>
                    <a:pt x="29925" y="43254"/>
                    <a:pt x="29879" y="43300"/>
                    <a:pt x="29879" y="43368"/>
                  </a:cubicBezTo>
                  <a:cubicBezTo>
                    <a:pt x="29856" y="43482"/>
                    <a:pt x="29856" y="43597"/>
                    <a:pt x="29856" y="43711"/>
                  </a:cubicBezTo>
                  <a:cubicBezTo>
                    <a:pt x="29856" y="43939"/>
                    <a:pt x="29833" y="44190"/>
                    <a:pt x="29833" y="44441"/>
                  </a:cubicBezTo>
                  <a:cubicBezTo>
                    <a:pt x="29810" y="44487"/>
                    <a:pt x="29856" y="44532"/>
                    <a:pt x="29925" y="44555"/>
                  </a:cubicBezTo>
                  <a:cubicBezTo>
                    <a:pt x="29993" y="44555"/>
                    <a:pt x="30039" y="44510"/>
                    <a:pt x="30039" y="44441"/>
                  </a:cubicBezTo>
                  <a:cubicBezTo>
                    <a:pt x="30039" y="44190"/>
                    <a:pt x="30062" y="43962"/>
                    <a:pt x="30062" y="43711"/>
                  </a:cubicBezTo>
                  <a:cubicBezTo>
                    <a:pt x="30084" y="43597"/>
                    <a:pt x="30084" y="43482"/>
                    <a:pt x="30084" y="43368"/>
                  </a:cubicBezTo>
                  <a:cubicBezTo>
                    <a:pt x="30084" y="43323"/>
                    <a:pt x="30039" y="43254"/>
                    <a:pt x="29970" y="43254"/>
                  </a:cubicBezTo>
                  <a:close/>
                  <a:moveTo>
                    <a:pt x="5995" y="43686"/>
                  </a:moveTo>
                  <a:cubicBezTo>
                    <a:pt x="5973" y="43686"/>
                    <a:pt x="5953" y="43693"/>
                    <a:pt x="5935" y="43711"/>
                  </a:cubicBezTo>
                  <a:cubicBezTo>
                    <a:pt x="5867" y="43756"/>
                    <a:pt x="5798" y="43825"/>
                    <a:pt x="5730" y="43870"/>
                  </a:cubicBezTo>
                  <a:cubicBezTo>
                    <a:pt x="5524" y="44053"/>
                    <a:pt x="5296" y="44213"/>
                    <a:pt x="5113" y="44395"/>
                  </a:cubicBezTo>
                  <a:cubicBezTo>
                    <a:pt x="5068" y="44441"/>
                    <a:pt x="5045" y="44487"/>
                    <a:pt x="5091" y="44532"/>
                  </a:cubicBezTo>
                  <a:cubicBezTo>
                    <a:pt x="5113" y="44555"/>
                    <a:pt x="5136" y="44578"/>
                    <a:pt x="5159" y="44578"/>
                  </a:cubicBezTo>
                  <a:cubicBezTo>
                    <a:pt x="5205" y="44578"/>
                    <a:pt x="5228" y="44578"/>
                    <a:pt x="5250" y="44555"/>
                  </a:cubicBezTo>
                  <a:cubicBezTo>
                    <a:pt x="5433" y="44373"/>
                    <a:pt x="5638" y="44213"/>
                    <a:pt x="5867" y="44053"/>
                  </a:cubicBezTo>
                  <a:cubicBezTo>
                    <a:pt x="5935" y="43985"/>
                    <a:pt x="6004" y="43939"/>
                    <a:pt x="6072" y="43870"/>
                  </a:cubicBezTo>
                  <a:cubicBezTo>
                    <a:pt x="6118" y="43848"/>
                    <a:pt x="6118" y="43779"/>
                    <a:pt x="6095" y="43734"/>
                  </a:cubicBezTo>
                  <a:cubicBezTo>
                    <a:pt x="6067" y="43705"/>
                    <a:pt x="6030" y="43686"/>
                    <a:pt x="5995" y="43686"/>
                  </a:cubicBezTo>
                  <a:close/>
                  <a:moveTo>
                    <a:pt x="46285" y="43816"/>
                  </a:moveTo>
                  <a:cubicBezTo>
                    <a:pt x="46271" y="43816"/>
                    <a:pt x="46257" y="43819"/>
                    <a:pt x="46245" y="43825"/>
                  </a:cubicBezTo>
                  <a:cubicBezTo>
                    <a:pt x="45925" y="44007"/>
                    <a:pt x="45606" y="44190"/>
                    <a:pt x="45309" y="44373"/>
                  </a:cubicBezTo>
                  <a:cubicBezTo>
                    <a:pt x="45263" y="44418"/>
                    <a:pt x="45240" y="44487"/>
                    <a:pt x="45263" y="44532"/>
                  </a:cubicBezTo>
                  <a:cubicBezTo>
                    <a:pt x="45286" y="44555"/>
                    <a:pt x="45332" y="44578"/>
                    <a:pt x="45354" y="44578"/>
                  </a:cubicBezTo>
                  <a:cubicBezTo>
                    <a:pt x="45377" y="44578"/>
                    <a:pt x="45400" y="44578"/>
                    <a:pt x="45423" y="44555"/>
                  </a:cubicBezTo>
                  <a:cubicBezTo>
                    <a:pt x="45720" y="44373"/>
                    <a:pt x="46016" y="44190"/>
                    <a:pt x="46336" y="44030"/>
                  </a:cubicBezTo>
                  <a:cubicBezTo>
                    <a:pt x="46382" y="43985"/>
                    <a:pt x="46404" y="43916"/>
                    <a:pt x="46382" y="43870"/>
                  </a:cubicBezTo>
                  <a:cubicBezTo>
                    <a:pt x="46365" y="43837"/>
                    <a:pt x="46324" y="43816"/>
                    <a:pt x="46285" y="43816"/>
                  </a:cubicBezTo>
                  <a:close/>
                  <a:moveTo>
                    <a:pt x="44273" y="45055"/>
                  </a:moveTo>
                  <a:cubicBezTo>
                    <a:pt x="44251" y="45055"/>
                    <a:pt x="44231" y="45063"/>
                    <a:pt x="44213" y="45080"/>
                  </a:cubicBezTo>
                  <a:cubicBezTo>
                    <a:pt x="43916" y="45263"/>
                    <a:pt x="43620" y="45468"/>
                    <a:pt x="43323" y="45674"/>
                  </a:cubicBezTo>
                  <a:cubicBezTo>
                    <a:pt x="43277" y="45719"/>
                    <a:pt x="43277" y="45788"/>
                    <a:pt x="43300" y="45833"/>
                  </a:cubicBezTo>
                  <a:cubicBezTo>
                    <a:pt x="43323" y="45856"/>
                    <a:pt x="43369" y="45879"/>
                    <a:pt x="43391" y="45879"/>
                  </a:cubicBezTo>
                  <a:cubicBezTo>
                    <a:pt x="43414" y="45879"/>
                    <a:pt x="43437" y="45879"/>
                    <a:pt x="43460" y="45856"/>
                  </a:cubicBezTo>
                  <a:cubicBezTo>
                    <a:pt x="43734" y="45651"/>
                    <a:pt x="44031" y="45445"/>
                    <a:pt x="44327" y="45263"/>
                  </a:cubicBezTo>
                  <a:cubicBezTo>
                    <a:pt x="44396" y="45217"/>
                    <a:pt x="44396" y="45149"/>
                    <a:pt x="44373" y="45103"/>
                  </a:cubicBezTo>
                  <a:cubicBezTo>
                    <a:pt x="44345" y="45075"/>
                    <a:pt x="44308" y="45055"/>
                    <a:pt x="44273" y="45055"/>
                  </a:cubicBezTo>
                  <a:close/>
                  <a:moveTo>
                    <a:pt x="4235" y="45251"/>
                  </a:moveTo>
                  <a:cubicBezTo>
                    <a:pt x="4206" y="45251"/>
                    <a:pt x="4178" y="45263"/>
                    <a:pt x="4155" y="45286"/>
                  </a:cubicBezTo>
                  <a:cubicBezTo>
                    <a:pt x="3904" y="45537"/>
                    <a:pt x="3675" y="45811"/>
                    <a:pt x="3447" y="46085"/>
                  </a:cubicBezTo>
                  <a:cubicBezTo>
                    <a:pt x="3402" y="46130"/>
                    <a:pt x="3402" y="46199"/>
                    <a:pt x="3447" y="46221"/>
                  </a:cubicBezTo>
                  <a:cubicBezTo>
                    <a:pt x="3470" y="46244"/>
                    <a:pt x="3493" y="46267"/>
                    <a:pt x="3516" y="46267"/>
                  </a:cubicBezTo>
                  <a:cubicBezTo>
                    <a:pt x="3538" y="46267"/>
                    <a:pt x="3584" y="46244"/>
                    <a:pt x="3607" y="46221"/>
                  </a:cubicBezTo>
                  <a:cubicBezTo>
                    <a:pt x="3835" y="45948"/>
                    <a:pt x="4063" y="45696"/>
                    <a:pt x="4315" y="45423"/>
                  </a:cubicBezTo>
                  <a:cubicBezTo>
                    <a:pt x="4360" y="45400"/>
                    <a:pt x="4360" y="45331"/>
                    <a:pt x="4315" y="45286"/>
                  </a:cubicBezTo>
                  <a:cubicBezTo>
                    <a:pt x="4292" y="45263"/>
                    <a:pt x="4263" y="45251"/>
                    <a:pt x="4235" y="45251"/>
                  </a:cubicBezTo>
                  <a:close/>
                  <a:moveTo>
                    <a:pt x="29856" y="45605"/>
                  </a:moveTo>
                  <a:cubicBezTo>
                    <a:pt x="29788" y="45605"/>
                    <a:pt x="29742" y="45651"/>
                    <a:pt x="29742" y="45719"/>
                  </a:cubicBezTo>
                  <a:cubicBezTo>
                    <a:pt x="29719" y="46085"/>
                    <a:pt x="29673" y="46427"/>
                    <a:pt x="29628" y="46769"/>
                  </a:cubicBezTo>
                  <a:cubicBezTo>
                    <a:pt x="29628" y="46838"/>
                    <a:pt x="29673" y="46883"/>
                    <a:pt x="29742" y="46906"/>
                  </a:cubicBezTo>
                  <a:cubicBezTo>
                    <a:pt x="29788" y="46906"/>
                    <a:pt x="29856" y="46861"/>
                    <a:pt x="29856" y="46792"/>
                  </a:cubicBezTo>
                  <a:cubicBezTo>
                    <a:pt x="29879" y="46450"/>
                    <a:pt x="29925" y="46085"/>
                    <a:pt x="29947" y="45742"/>
                  </a:cubicBezTo>
                  <a:cubicBezTo>
                    <a:pt x="29947" y="45674"/>
                    <a:pt x="29902" y="45628"/>
                    <a:pt x="29856" y="45605"/>
                  </a:cubicBezTo>
                  <a:close/>
                  <a:moveTo>
                    <a:pt x="42361" y="46435"/>
                  </a:moveTo>
                  <a:cubicBezTo>
                    <a:pt x="42338" y="46435"/>
                    <a:pt x="42315" y="46440"/>
                    <a:pt x="42296" y="46450"/>
                  </a:cubicBezTo>
                  <a:cubicBezTo>
                    <a:pt x="42022" y="46678"/>
                    <a:pt x="41725" y="46929"/>
                    <a:pt x="41474" y="47157"/>
                  </a:cubicBezTo>
                  <a:cubicBezTo>
                    <a:pt x="41429" y="47180"/>
                    <a:pt x="41429" y="47249"/>
                    <a:pt x="41451" y="47294"/>
                  </a:cubicBezTo>
                  <a:cubicBezTo>
                    <a:pt x="41474" y="47317"/>
                    <a:pt x="41497" y="47340"/>
                    <a:pt x="41543" y="47340"/>
                  </a:cubicBezTo>
                  <a:cubicBezTo>
                    <a:pt x="41565" y="47340"/>
                    <a:pt x="41588" y="47340"/>
                    <a:pt x="41611" y="47317"/>
                  </a:cubicBezTo>
                  <a:cubicBezTo>
                    <a:pt x="41862" y="47089"/>
                    <a:pt x="42159" y="46861"/>
                    <a:pt x="42433" y="46632"/>
                  </a:cubicBezTo>
                  <a:cubicBezTo>
                    <a:pt x="42478" y="46587"/>
                    <a:pt x="42478" y="46518"/>
                    <a:pt x="42456" y="46473"/>
                  </a:cubicBezTo>
                  <a:cubicBezTo>
                    <a:pt x="42429" y="46446"/>
                    <a:pt x="42394" y="46435"/>
                    <a:pt x="42361" y="46435"/>
                  </a:cubicBezTo>
                  <a:close/>
                  <a:moveTo>
                    <a:pt x="2729" y="47052"/>
                  </a:moveTo>
                  <a:cubicBezTo>
                    <a:pt x="2696" y="47052"/>
                    <a:pt x="2663" y="47068"/>
                    <a:pt x="2648" y="47112"/>
                  </a:cubicBezTo>
                  <a:cubicBezTo>
                    <a:pt x="2420" y="47386"/>
                    <a:pt x="2237" y="47705"/>
                    <a:pt x="2032" y="48002"/>
                  </a:cubicBezTo>
                  <a:cubicBezTo>
                    <a:pt x="2009" y="48047"/>
                    <a:pt x="2032" y="48116"/>
                    <a:pt x="2078" y="48139"/>
                  </a:cubicBezTo>
                  <a:cubicBezTo>
                    <a:pt x="2101" y="48162"/>
                    <a:pt x="2101" y="48162"/>
                    <a:pt x="2123" y="48162"/>
                  </a:cubicBezTo>
                  <a:cubicBezTo>
                    <a:pt x="2169" y="48162"/>
                    <a:pt x="2192" y="48139"/>
                    <a:pt x="2215" y="48116"/>
                  </a:cubicBezTo>
                  <a:cubicBezTo>
                    <a:pt x="2397" y="47819"/>
                    <a:pt x="2603" y="47523"/>
                    <a:pt x="2808" y="47226"/>
                  </a:cubicBezTo>
                  <a:cubicBezTo>
                    <a:pt x="2854" y="47180"/>
                    <a:pt x="2831" y="47112"/>
                    <a:pt x="2785" y="47066"/>
                  </a:cubicBezTo>
                  <a:cubicBezTo>
                    <a:pt x="2769" y="47058"/>
                    <a:pt x="2749" y="47052"/>
                    <a:pt x="2729" y="47052"/>
                  </a:cubicBezTo>
                  <a:close/>
                  <a:moveTo>
                    <a:pt x="40595" y="47990"/>
                  </a:moveTo>
                  <a:cubicBezTo>
                    <a:pt x="40567" y="47990"/>
                    <a:pt x="40538" y="48002"/>
                    <a:pt x="40515" y="48025"/>
                  </a:cubicBezTo>
                  <a:cubicBezTo>
                    <a:pt x="40264" y="48276"/>
                    <a:pt x="40013" y="48527"/>
                    <a:pt x="39762" y="48801"/>
                  </a:cubicBezTo>
                  <a:cubicBezTo>
                    <a:pt x="39739" y="48846"/>
                    <a:pt x="39739" y="48915"/>
                    <a:pt x="39785" y="48960"/>
                  </a:cubicBezTo>
                  <a:cubicBezTo>
                    <a:pt x="39808" y="48960"/>
                    <a:pt x="39831" y="48983"/>
                    <a:pt x="39854" y="48983"/>
                  </a:cubicBezTo>
                  <a:cubicBezTo>
                    <a:pt x="39876" y="48983"/>
                    <a:pt x="39899" y="48960"/>
                    <a:pt x="39922" y="48938"/>
                  </a:cubicBezTo>
                  <a:cubicBezTo>
                    <a:pt x="40173" y="48687"/>
                    <a:pt x="40424" y="48436"/>
                    <a:pt x="40675" y="48184"/>
                  </a:cubicBezTo>
                  <a:cubicBezTo>
                    <a:pt x="40721" y="48139"/>
                    <a:pt x="40721" y="48070"/>
                    <a:pt x="40675" y="48025"/>
                  </a:cubicBezTo>
                  <a:cubicBezTo>
                    <a:pt x="40652" y="48002"/>
                    <a:pt x="40624" y="47990"/>
                    <a:pt x="40595" y="47990"/>
                  </a:cubicBezTo>
                  <a:close/>
                  <a:moveTo>
                    <a:pt x="29605" y="47956"/>
                  </a:moveTo>
                  <a:cubicBezTo>
                    <a:pt x="29537" y="47956"/>
                    <a:pt x="29491" y="48002"/>
                    <a:pt x="29491" y="48047"/>
                  </a:cubicBezTo>
                  <a:cubicBezTo>
                    <a:pt x="29422" y="48413"/>
                    <a:pt x="29377" y="48755"/>
                    <a:pt x="29308" y="49097"/>
                  </a:cubicBezTo>
                  <a:cubicBezTo>
                    <a:pt x="29308" y="49166"/>
                    <a:pt x="29331" y="49212"/>
                    <a:pt x="29400" y="49234"/>
                  </a:cubicBezTo>
                  <a:lnTo>
                    <a:pt x="29422" y="49234"/>
                  </a:lnTo>
                  <a:cubicBezTo>
                    <a:pt x="29468" y="49234"/>
                    <a:pt x="29514" y="49189"/>
                    <a:pt x="29514" y="49143"/>
                  </a:cubicBezTo>
                  <a:cubicBezTo>
                    <a:pt x="29582" y="48801"/>
                    <a:pt x="29651" y="48436"/>
                    <a:pt x="29696" y="48070"/>
                  </a:cubicBezTo>
                  <a:cubicBezTo>
                    <a:pt x="29696" y="48025"/>
                    <a:pt x="29651" y="47979"/>
                    <a:pt x="29605" y="47956"/>
                  </a:cubicBezTo>
                  <a:close/>
                  <a:moveTo>
                    <a:pt x="1515" y="49066"/>
                  </a:moveTo>
                  <a:cubicBezTo>
                    <a:pt x="1476" y="49066"/>
                    <a:pt x="1433" y="49092"/>
                    <a:pt x="1416" y="49143"/>
                  </a:cubicBezTo>
                  <a:cubicBezTo>
                    <a:pt x="1256" y="49463"/>
                    <a:pt x="1096" y="49782"/>
                    <a:pt x="959" y="50125"/>
                  </a:cubicBezTo>
                  <a:cubicBezTo>
                    <a:pt x="936" y="50170"/>
                    <a:pt x="959" y="50239"/>
                    <a:pt x="1028" y="50262"/>
                  </a:cubicBezTo>
                  <a:lnTo>
                    <a:pt x="1051" y="50262"/>
                  </a:lnTo>
                  <a:cubicBezTo>
                    <a:pt x="1096" y="50262"/>
                    <a:pt x="1142" y="50239"/>
                    <a:pt x="1165" y="50193"/>
                  </a:cubicBezTo>
                  <a:cubicBezTo>
                    <a:pt x="1302" y="49874"/>
                    <a:pt x="1439" y="49554"/>
                    <a:pt x="1598" y="49234"/>
                  </a:cubicBezTo>
                  <a:cubicBezTo>
                    <a:pt x="1621" y="49166"/>
                    <a:pt x="1598" y="49120"/>
                    <a:pt x="1553" y="49075"/>
                  </a:cubicBezTo>
                  <a:cubicBezTo>
                    <a:pt x="1541" y="49069"/>
                    <a:pt x="1528" y="49066"/>
                    <a:pt x="1515" y="49066"/>
                  </a:cubicBezTo>
                  <a:close/>
                  <a:moveTo>
                    <a:pt x="39014" y="49744"/>
                  </a:moveTo>
                  <a:cubicBezTo>
                    <a:pt x="38983" y="49744"/>
                    <a:pt x="38954" y="49755"/>
                    <a:pt x="38941" y="49782"/>
                  </a:cubicBezTo>
                  <a:cubicBezTo>
                    <a:pt x="38712" y="50079"/>
                    <a:pt x="38507" y="50376"/>
                    <a:pt x="38301" y="50672"/>
                  </a:cubicBezTo>
                  <a:cubicBezTo>
                    <a:pt x="38279" y="50718"/>
                    <a:pt x="38301" y="50787"/>
                    <a:pt x="38347" y="50809"/>
                  </a:cubicBezTo>
                  <a:cubicBezTo>
                    <a:pt x="38347" y="50832"/>
                    <a:pt x="38370" y="50832"/>
                    <a:pt x="38393" y="50832"/>
                  </a:cubicBezTo>
                  <a:cubicBezTo>
                    <a:pt x="38438" y="50832"/>
                    <a:pt x="38461" y="50809"/>
                    <a:pt x="38484" y="50787"/>
                  </a:cubicBezTo>
                  <a:cubicBezTo>
                    <a:pt x="38689" y="50490"/>
                    <a:pt x="38895" y="50193"/>
                    <a:pt x="39100" y="49919"/>
                  </a:cubicBezTo>
                  <a:cubicBezTo>
                    <a:pt x="39146" y="49874"/>
                    <a:pt x="39123" y="49805"/>
                    <a:pt x="39078" y="49759"/>
                  </a:cubicBezTo>
                  <a:cubicBezTo>
                    <a:pt x="39059" y="49750"/>
                    <a:pt x="39036" y="49744"/>
                    <a:pt x="39014" y="49744"/>
                  </a:cubicBezTo>
                  <a:close/>
                  <a:moveTo>
                    <a:pt x="29159" y="50278"/>
                  </a:moveTo>
                  <a:cubicBezTo>
                    <a:pt x="29110" y="50278"/>
                    <a:pt x="29076" y="50316"/>
                    <a:pt x="29057" y="50353"/>
                  </a:cubicBezTo>
                  <a:cubicBezTo>
                    <a:pt x="28989" y="50718"/>
                    <a:pt x="28897" y="51060"/>
                    <a:pt x="28806" y="51403"/>
                  </a:cubicBezTo>
                  <a:cubicBezTo>
                    <a:pt x="28806" y="51448"/>
                    <a:pt x="28829" y="51517"/>
                    <a:pt x="28897" y="51540"/>
                  </a:cubicBezTo>
                  <a:lnTo>
                    <a:pt x="28920" y="51540"/>
                  </a:lnTo>
                  <a:cubicBezTo>
                    <a:pt x="28966" y="51540"/>
                    <a:pt x="29012" y="51517"/>
                    <a:pt x="29012" y="51448"/>
                  </a:cubicBezTo>
                  <a:cubicBezTo>
                    <a:pt x="29103" y="51106"/>
                    <a:pt x="29194" y="50764"/>
                    <a:pt x="29263" y="50398"/>
                  </a:cubicBezTo>
                  <a:cubicBezTo>
                    <a:pt x="29285" y="50353"/>
                    <a:pt x="29240" y="50284"/>
                    <a:pt x="29194" y="50284"/>
                  </a:cubicBezTo>
                  <a:cubicBezTo>
                    <a:pt x="29182" y="50280"/>
                    <a:pt x="29170" y="50278"/>
                    <a:pt x="29159" y="50278"/>
                  </a:cubicBezTo>
                  <a:close/>
                  <a:moveTo>
                    <a:pt x="627" y="51260"/>
                  </a:moveTo>
                  <a:cubicBezTo>
                    <a:pt x="578" y="51260"/>
                    <a:pt x="544" y="51297"/>
                    <a:pt x="526" y="51334"/>
                  </a:cubicBezTo>
                  <a:cubicBezTo>
                    <a:pt x="411" y="51677"/>
                    <a:pt x="343" y="52042"/>
                    <a:pt x="252" y="52384"/>
                  </a:cubicBezTo>
                  <a:cubicBezTo>
                    <a:pt x="252" y="52453"/>
                    <a:pt x="274" y="52498"/>
                    <a:pt x="343" y="52521"/>
                  </a:cubicBezTo>
                  <a:lnTo>
                    <a:pt x="366" y="52521"/>
                  </a:lnTo>
                  <a:cubicBezTo>
                    <a:pt x="411" y="52521"/>
                    <a:pt x="457" y="52476"/>
                    <a:pt x="480" y="52430"/>
                  </a:cubicBezTo>
                  <a:cubicBezTo>
                    <a:pt x="548" y="52088"/>
                    <a:pt x="640" y="51745"/>
                    <a:pt x="731" y="51403"/>
                  </a:cubicBezTo>
                  <a:cubicBezTo>
                    <a:pt x="754" y="51334"/>
                    <a:pt x="708" y="51289"/>
                    <a:pt x="663" y="51266"/>
                  </a:cubicBezTo>
                  <a:cubicBezTo>
                    <a:pt x="650" y="51262"/>
                    <a:pt x="638" y="51260"/>
                    <a:pt x="627" y="51260"/>
                  </a:cubicBezTo>
                  <a:close/>
                  <a:moveTo>
                    <a:pt x="37772" y="51736"/>
                  </a:moveTo>
                  <a:cubicBezTo>
                    <a:pt x="37729" y="51736"/>
                    <a:pt x="37696" y="51757"/>
                    <a:pt x="37662" y="51791"/>
                  </a:cubicBezTo>
                  <a:cubicBezTo>
                    <a:pt x="37503" y="52133"/>
                    <a:pt x="37366" y="52453"/>
                    <a:pt x="37251" y="52795"/>
                  </a:cubicBezTo>
                  <a:cubicBezTo>
                    <a:pt x="37229" y="52841"/>
                    <a:pt x="37251" y="52909"/>
                    <a:pt x="37320" y="52932"/>
                  </a:cubicBezTo>
                  <a:lnTo>
                    <a:pt x="37343" y="52932"/>
                  </a:lnTo>
                  <a:cubicBezTo>
                    <a:pt x="37388" y="52932"/>
                    <a:pt x="37434" y="52909"/>
                    <a:pt x="37457" y="52864"/>
                  </a:cubicBezTo>
                  <a:cubicBezTo>
                    <a:pt x="37571" y="52544"/>
                    <a:pt x="37708" y="52225"/>
                    <a:pt x="37868" y="51905"/>
                  </a:cubicBezTo>
                  <a:cubicBezTo>
                    <a:pt x="37891" y="51836"/>
                    <a:pt x="37868" y="51768"/>
                    <a:pt x="37822" y="51745"/>
                  </a:cubicBezTo>
                  <a:cubicBezTo>
                    <a:pt x="37804" y="51739"/>
                    <a:pt x="37787" y="51736"/>
                    <a:pt x="37772" y="51736"/>
                  </a:cubicBezTo>
                  <a:close/>
                  <a:moveTo>
                    <a:pt x="28554" y="52558"/>
                  </a:moveTo>
                  <a:cubicBezTo>
                    <a:pt x="28511" y="52558"/>
                    <a:pt x="28481" y="52584"/>
                    <a:pt x="28464" y="52635"/>
                  </a:cubicBezTo>
                  <a:cubicBezTo>
                    <a:pt x="28350" y="52978"/>
                    <a:pt x="28235" y="53320"/>
                    <a:pt x="28121" y="53640"/>
                  </a:cubicBezTo>
                  <a:cubicBezTo>
                    <a:pt x="28099" y="53708"/>
                    <a:pt x="28121" y="53754"/>
                    <a:pt x="28190" y="53777"/>
                  </a:cubicBezTo>
                  <a:cubicBezTo>
                    <a:pt x="28190" y="53777"/>
                    <a:pt x="28213" y="53799"/>
                    <a:pt x="28213" y="53799"/>
                  </a:cubicBezTo>
                  <a:cubicBezTo>
                    <a:pt x="28258" y="53799"/>
                    <a:pt x="28304" y="53754"/>
                    <a:pt x="28327" y="53708"/>
                  </a:cubicBezTo>
                  <a:cubicBezTo>
                    <a:pt x="28441" y="53389"/>
                    <a:pt x="28555" y="53046"/>
                    <a:pt x="28669" y="52704"/>
                  </a:cubicBezTo>
                  <a:cubicBezTo>
                    <a:pt x="28692" y="52635"/>
                    <a:pt x="28646" y="52590"/>
                    <a:pt x="28601" y="52567"/>
                  </a:cubicBezTo>
                  <a:cubicBezTo>
                    <a:pt x="28584" y="52561"/>
                    <a:pt x="28568" y="52558"/>
                    <a:pt x="28554" y="52558"/>
                  </a:cubicBezTo>
                  <a:close/>
                  <a:moveTo>
                    <a:pt x="183" y="53571"/>
                  </a:moveTo>
                  <a:cubicBezTo>
                    <a:pt x="115" y="53571"/>
                    <a:pt x="69" y="53617"/>
                    <a:pt x="69" y="53663"/>
                  </a:cubicBezTo>
                  <a:cubicBezTo>
                    <a:pt x="46" y="53891"/>
                    <a:pt x="23" y="54096"/>
                    <a:pt x="23" y="54324"/>
                  </a:cubicBezTo>
                  <a:cubicBezTo>
                    <a:pt x="1" y="54461"/>
                    <a:pt x="1" y="54598"/>
                    <a:pt x="1" y="54758"/>
                  </a:cubicBezTo>
                  <a:cubicBezTo>
                    <a:pt x="1" y="54804"/>
                    <a:pt x="46" y="54849"/>
                    <a:pt x="115" y="54849"/>
                  </a:cubicBezTo>
                  <a:cubicBezTo>
                    <a:pt x="183" y="54849"/>
                    <a:pt x="229" y="54804"/>
                    <a:pt x="229" y="54758"/>
                  </a:cubicBezTo>
                  <a:cubicBezTo>
                    <a:pt x="229" y="54621"/>
                    <a:pt x="229" y="54461"/>
                    <a:pt x="229" y="54324"/>
                  </a:cubicBezTo>
                  <a:cubicBezTo>
                    <a:pt x="252" y="54119"/>
                    <a:pt x="252" y="53891"/>
                    <a:pt x="274" y="53685"/>
                  </a:cubicBezTo>
                  <a:cubicBezTo>
                    <a:pt x="274" y="53640"/>
                    <a:pt x="229" y="53571"/>
                    <a:pt x="183" y="53571"/>
                  </a:cubicBezTo>
                  <a:close/>
                  <a:moveTo>
                    <a:pt x="36975" y="53953"/>
                  </a:moveTo>
                  <a:cubicBezTo>
                    <a:pt x="36933" y="53953"/>
                    <a:pt x="36886" y="53994"/>
                    <a:pt x="36886" y="54051"/>
                  </a:cubicBezTo>
                  <a:cubicBezTo>
                    <a:pt x="36795" y="54393"/>
                    <a:pt x="36726" y="54758"/>
                    <a:pt x="36704" y="55100"/>
                  </a:cubicBezTo>
                  <a:cubicBezTo>
                    <a:pt x="36681" y="55169"/>
                    <a:pt x="36726" y="55215"/>
                    <a:pt x="36795" y="55237"/>
                  </a:cubicBezTo>
                  <a:cubicBezTo>
                    <a:pt x="36863" y="55237"/>
                    <a:pt x="36909" y="55192"/>
                    <a:pt x="36909" y="55123"/>
                  </a:cubicBezTo>
                  <a:cubicBezTo>
                    <a:pt x="36955" y="54781"/>
                    <a:pt x="37000" y="54439"/>
                    <a:pt x="37092" y="54096"/>
                  </a:cubicBezTo>
                  <a:cubicBezTo>
                    <a:pt x="37092" y="54028"/>
                    <a:pt x="37069" y="53982"/>
                    <a:pt x="37000" y="53959"/>
                  </a:cubicBezTo>
                  <a:cubicBezTo>
                    <a:pt x="36992" y="53955"/>
                    <a:pt x="36984" y="53953"/>
                    <a:pt x="36975" y="53953"/>
                  </a:cubicBezTo>
                  <a:close/>
                  <a:moveTo>
                    <a:pt x="27755" y="54772"/>
                  </a:moveTo>
                  <a:cubicBezTo>
                    <a:pt x="27712" y="54772"/>
                    <a:pt x="27682" y="54798"/>
                    <a:pt x="27665" y="54849"/>
                  </a:cubicBezTo>
                  <a:cubicBezTo>
                    <a:pt x="27619" y="54918"/>
                    <a:pt x="27574" y="55009"/>
                    <a:pt x="27551" y="55100"/>
                  </a:cubicBezTo>
                  <a:cubicBezTo>
                    <a:pt x="27437" y="55329"/>
                    <a:pt x="27322" y="55580"/>
                    <a:pt x="27208" y="55808"/>
                  </a:cubicBezTo>
                  <a:cubicBezTo>
                    <a:pt x="27186" y="55854"/>
                    <a:pt x="27208" y="55922"/>
                    <a:pt x="27277" y="55945"/>
                  </a:cubicBezTo>
                  <a:cubicBezTo>
                    <a:pt x="27277" y="55968"/>
                    <a:pt x="27300" y="55968"/>
                    <a:pt x="27322" y="55968"/>
                  </a:cubicBezTo>
                  <a:cubicBezTo>
                    <a:pt x="27345" y="55968"/>
                    <a:pt x="27391" y="55945"/>
                    <a:pt x="27414" y="55899"/>
                  </a:cubicBezTo>
                  <a:cubicBezTo>
                    <a:pt x="27528" y="55671"/>
                    <a:pt x="27642" y="55420"/>
                    <a:pt x="27733" y="55192"/>
                  </a:cubicBezTo>
                  <a:cubicBezTo>
                    <a:pt x="27779" y="55100"/>
                    <a:pt x="27825" y="55009"/>
                    <a:pt x="27847" y="54918"/>
                  </a:cubicBezTo>
                  <a:cubicBezTo>
                    <a:pt x="27870" y="54872"/>
                    <a:pt x="27847" y="54804"/>
                    <a:pt x="27802" y="54781"/>
                  </a:cubicBezTo>
                  <a:cubicBezTo>
                    <a:pt x="27785" y="54775"/>
                    <a:pt x="27769" y="54772"/>
                    <a:pt x="27755" y="54772"/>
                  </a:cubicBezTo>
                  <a:close/>
                  <a:moveTo>
                    <a:pt x="183" y="55922"/>
                  </a:moveTo>
                  <a:cubicBezTo>
                    <a:pt x="115" y="55922"/>
                    <a:pt x="92" y="55991"/>
                    <a:pt x="92" y="56036"/>
                  </a:cubicBezTo>
                  <a:cubicBezTo>
                    <a:pt x="138" y="56402"/>
                    <a:pt x="206" y="56767"/>
                    <a:pt x="297" y="57109"/>
                  </a:cubicBezTo>
                  <a:cubicBezTo>
                    <a:pt x="297" y="57155"/>
                    <a:pt x="343" y="57200"/>
                    <a:pt x="389" y="57200"/>
                  </a:cubicBezTo>
                  <a:lnTo>
                    <a:pt x="411" y="57200"/>
                  </a:lnTo>
                  <a:cubicBezTo>
                    <a:pt x="480" y="57178"/>
                    <a:pt x="503" y="57109"/>
                    <a:pt x="503" y="57063"/>
                  </a:cubicBezTo>
                  <a:cubicBezTo>
                    <a:pt x="411" y="56721"/>
                    <a:pt x="343" y="56379"/>
                    <a:pt x="297" y="56014"/>
                  </a:cubicBezTo>
                  <a:cubicBezTo>
                    <a:pt x="297" y="55968"/>
                    <a:pt x="252" y="55922"/>
                    <a:pt x="183" y="55922"/>
                  </a:cubicBezTo>
                  <a:close/>
                  <a:moveTo>
                    <a:pt x="36749" y="56287"/>
                  </a:moveTo>
                  <a:cubicBezTo>
                    <a:pt x="36704" y="56310"/>
                    <a:pt x="36658" y="56356"/>
                    <a:pt x="36658" y="56402"/>
                  </a:cubicBezTo>
                  <a:cubicBezTo>
                    <a:pt x="36658" y="56767"/>
                    <a:pt x="36704" y="57132"/>
                    <a:pt x="36749" y="57497"/>
                  </a:cubicBezTo>
                  <a:cubicBezTo>
                    <a:pt x="36772" y="57543"/>
                    <a:pt x="36818" y="57588"/>
                    <a:pt x="36863" y="57588"/>
                  </a:cubicBezTo>
                  <a:lnTo>
                    <a:pt x="36886" y="57588"/>
                  </a:lnTo>
                  <a:cubicBezTo>
                    <a:pt x="36932" y="57566"/>
                    <a:pt x="36978" y="57520"/>
                    <a:pt x="36978" y="57451"/>
                  </a:cubicBezTo>
                  <a:cubicBezTo>
                    <a:pt x="36909" y="57109"/>
                    <a:pt x="36886" y="56744"/>
                    <a:pt x="36863" y="56402"/>
                  </a:cubicBezTo>
                  <a:cubicBezTo>
                    <a:pt x="36863" y="56333"/>
                    <a:pt x="36818" y="56287"/>
                    <a:pt x="36749" y="56287"/>
                  </a:cubicBezTo>
                  <a:close/>
                  <a:moveTo>
                    <a:pt x="26693" y="56879"/>
                  </a:moveTo>
                  <a:cubicBezTo>
                    <a:pt x="26661" y="56879"/>
                    <a:pt x="26629" y="56898"/>
                    <a:pt x="26615" y="56927"/>
                  </a:cubicBezTo>
                  <a:cubicBezTo>
                    <a:pt x="26432" y="57246"/>
                    <a:pt x="26250" y="57543"/>
                    <a:pt x="26044" y="57840"/>
                  </a:cubicBezTo>
                  <a:cubicBezTo>
                    <a:pt x="26021" y="57885"/>
                    <a:pt x="26021" y="57954"/>
                    <a:pt x="26067" y="57976"/>
                  </a:cubicBezTo>
                  <a:cubicBezTo>
                    <a:pt x="26090" y="57999"/>
                    <a:pt x="26113" y="57999"/>
                    <a:pt x="26136" y="57999"/>
                  </a:cubicBezTo>
                  <a:cubicBezTo>
                    <a:pt x="26158" y="57999"/>
                    <a:pt x="26204" y="57999"/>
                    <a:pt x="26227" y="57954"/>
                  </a:cubicBezTo>
                  <a:cubicBezTo>
                    <a:pt x="26432" y="57657"/>
                    <a:pt x="26615" y="57360"/>
                    <a:pt x="26797" y="57041"/>
                  </a:cubicBezTo>
                  <a:cubicBezTo>
                    <a:pt x="26820" y="56995"/>
                    <a:pt x="26820" y="56927"/>
                    <a:pt x="26752" y="56904"/>
                  </a:cubicBezTo>
                  <a:cubicBezTo>
                    <a:pt x="26734" y="56886"/>
                    <a:pt x="26714" y="56879"/>
                    <a:pt x="26693" y="56879"/>
                  </a:cubicBezTo>
                  <a:close/>
                  <a:moveTo>
                    <a:pt x="768" y="58199"/>
                  </a:moveTo>
                  <a:cubicBezTo>
                    <a:pt x="756" y="58199"/>
                    <a:pt x="744" y="58201"/>
                    <a:pt x="731" y="58205"/>
                  </a:cubicBezTo>
                  <a:cubicBezTo>
                    <a:pt x="685" y="58228"/>
                    <a:pt x="663" y="58296"/>
                    <a:pt x="685" y="58342"/>
                  </a:cubicBezTo>
                  <a:cubicBezTo>
                    <a:pt x="822" y="58684"/>
                    <a:pt x="959" y="59026"/>
                    <a:pt x="1142" y="59323"/>
                  </a:cubicBezTo>
                  <a:cubicBezTo>
                    <a:pt x="1165" y="59369"/>
                    <a:pt x="1187" y="59392"/>
                    <a:pt x="1233" y="59392"/>
                  </a:cubicBezTo>
                  <a:cubicBezTo>
                    <a:pt x="1256" y="59392"/>
                    <a:pt x="1256" y="59392"/>
                    <a:pt x="1279" y="59369"/>
                  </a:cubicBezTo>
                  <a:cubicBezTo>
                    <a:pt x="1324" y="59346"/>
                    <a:pt x="1347" y="59278"/>
                    <a:pt x="1324" y="59232"/>
                  </a:cubicBezTo>
                  <a:cubicBezTo>
                    <a:pt x="1165" y="58912"/>
                    <a:pt x="1005" y="58593"/>
                    <a:pt x="891" y="58273"/>
                  </a:cubicBezTo>
                  <a:cubicBezTo>
                    <a:pt x="872" y="58236"/>
                    <a:pt x="823" y="58199"/>
                    <a:pt x="768" y="58199"/>
                  </a:cubicBezTo>
                  <a:close/>
                  <a:moveTo>
                    <a:pt x="37164" y="58610"/>
                  </a:moveTo>
                  <a:cubicBezTo>
                    <a:pt x="37155" y="58610"/>
                    <a:pt x="37146" y="58611"/>
                    <a:pt x="37137" y="58616"/>
                  </a:cubicBezTo>
                  <a:cubicBezTo>
                    <a:pt x="37069" y="58638"/>
                    <a:pt x="37046" y="58707"/>
                    <a:pt x="37069" y="58753"/>
                  </a:cubicBezTo>
                  <a:cubicBezTo>
                    <a:pt x="37183" y="59095"/>
                    <a:pt x="37320" y="59414"/>
                    <a:pt x="37480" y="59757"/>
                  </a:cubicBezTo>
                  <a:cubicBezTo>
                    <a:pt x="37503" y="59802"/>
                    <a:pt x="37525" y="59825"/>
                    <a:pt x="37571" y="59825"/>
                  </a:cubicBezTo>
                  <a:cubicBezTo>
                    <a:pt x="37594" y="59825"/>
                    <a:pt x="37617" y="59825"/>
                    <a:pt x="37617" y="59802"/>
                  </a:cubicBezTo>
                  <a:cubicBezTo>
                    <a:pt x="37685" y="59780"/>
                    <a:pt x="37708" y="59711"/>
                    <a:pt x="37662" y="59666"/>
                  </a:cubicBezTo>
                  <a:cubicBezTo>
                    <a:pt x="37525" y="59346"/>
                    <a:pt x="37388" y="59004"/>
                    <a:pt x="37274" y="58684"/>
                  </a:cubicBezTo>
                  <a:cubicBezTo>
                    <a:pt x="37256" y="58647"/>
                    <a:pt x="37207" y="58610"/>
                    <a:pt x="37164" y="58610"/>
                  </a:cubicBezTo>
                  <a:close/>
                  <a:moveTo>
                    <a:pt x="25386" y="58829"/>
                  </a:moveTo>
                  <a:cubicBezTo>
                    <a:pt x="25352" y="58829"/>
                    <a:pt x="25318" y="58840"/>
                    <a:pt x="25291" y="58867"/>
                  </a:cubicBezTo>
                  <a:cubicBezTo>
                    <a:pt x="25086" y="59141"/>
                    <a:pt x="24857" y="59414"/>
                    <a:pt x="24606" y="59688"/>
                  </a:cubicBezTo>
                  <a:cubicBezTo>
                    <a:pt x="24583" y="59734"/>
                    <a:pt x="24583" y="59802"/>
                    <a:pt x="24629" y="59848"/>
                  </a:cubicBezTo>
                  <a:cubicBezTo>
                    <a:pt x="24652" y="59848"/>
                    <a:pt x="24675" y="59871"/>
                    <a:pt x="24698" y="59871"/>
                  </a:cubicBezTo>
                  <a:cubicBezTo>
                    <a:pt x="24720" y="59871"/>
                    <a:pt x="24743" y="59848"/>
                    <a:pt x="24766" y="59825"/>
                  </a:cubicBezTo>
                  <a:cubicBezTo>
                    <a:pt x="25017" y="59574"/>
                    <a:pt x="25245" y="59278"/>
                    <a:pt x="25474" y="59004"/>
                  </a:cubicBezTo>
                  <a:cubicBezTo>
                    <a:pt x="25496" y="58958"/>
                    <a:pt x="25496" y="58889"/>
                    <a:pt x="25451" y="58844"/>
                  </a:cubicBezTo>
                  <a:cubicBezTo>
                    <a:pt x="25432" y="58834"/>
                    <a:pt x="25409" y="58829"/>
                    <a:pt x="25386" y="58829"/>
                  </a:cubicBezTo>
                  <a:close/>
                  <a:moveTo>
                    <a:pt x="1915" y="60267"/>
                  </a:moveTo>
                  <a:cubicBezTo>
                    <a:pt x="1891" y="60267"/>
                    <a:pt x="1868" y="60272"/>
                    <a:pt x="1849" y="60282"/>
                  </a:cubicBezTo>
                  <a:cubicBezTo>
                    <a:pt x="1804" y="60327"/>
                    <a:pt x="1804" y="60396"/>
                    <a:pt x="1827" y="60442"/>
                  </a:cubicBezTo>
                  <a:cubicBezTo>
                    <a:pt x="2032" y="60716"/>
                    <a:pt x="2260" y="61012"/>
                    <a:pt x="2511" y="61263"/>
                  </a:cubicBezTo>
                  <a:cubicBezTo>
                    <a:pt x="2534" y="61286"/>
                    <a:pt x="2557" y="61309"/>
                    <a:pt x="2580" y="61309"/>
                  </a:cubicBezTo>
                  <a:cubicBezTo>
                    <a:pt x="2625" y="61309"/>
                    <a:pt x="2648" y="61309"/>
                    <a:pt x="2671" y="61286"/>
                  </a:cubicBezTo>
                  <a:cubicBezTo>
                    <a:pt x="2717" y="61240"/>
                    <a:pt x="2717" y="61172"/>
                    <a:pt x="2671" y="61126"/>
                  </a:cubicBezTo>
                  <a:cubicBezTo>
                    <a:pt x="2443" y="60875"/>
                    <a:pt x="2215" y="60579"/>
                    <a:pt x="2009" y="60305"/>
                  </a:cubicBezTo>
                  <a:cubicBezTo>
                    <a:pt x="1982" y="60278"/>
                    <a:pt x="1948" y="60267"/>
                    <a:pt x="1915" y="60267"/>
                  </a:cubicBezTo>
                  <a:close/>
                  <a:moveTo>
                    <a:pt x="23786" y="60586"/>
                  </a:moveTo>
                  <a:cubicBezTo>
                    <a:pt x="23766" y="60586"/>
                    <a:pt x="23748" y="60592"/>
                    <a:pt x="23739" y="60601"/>
                  </a:cubicBezTo>
                  <a:cubicBezTo>
                    <a:pt x="23465" y="60852"/>
                    <a:pt x="23214" y="61104"/>
                    <a:pt x="22940" y="61332"/>
                  </a:cubicBezTo>
                  <a:cubicBezTo>
                    <a:pt x="22894" y="61377"/>
                    <a:pt x="22894" y="61446"/>
                    <a:pt x="22940" y="61469"/>
                  </a:cubicBezTo>
                  <a:cubicBezTo>
                    <a:pt x="22940" y="61514"/>
                    <a:pt x="22986" y="61514"/>
                    <a:pt x="23008" y="61514"/>
                  </a:cubicBezTo>
                  <a:cubicBezTo>
                    <a:pt x="23031" y="61514"/>
                    <a:pt x="23054" y="61514"/>
                    <a:pt x="23077" y="61492"/>
                  </a:cubicBezTo>
                  <a:cubicBezTo>
                    <a:pt x="23351" y="61263"/>
                    <a:pt x="23625" y="61012"/>
                    <a:pt x="23876" y="60761"/>
                  </a:cubicBezTo>
                  <a:cubicBezTo>
                    <a:pt x="23921" y="60716"/>
                    <a:pt x="23921" y="60647"/>
                    <a:pt x="23876" y="60624"/>
                  </a:cubicBezTo>
                  <a:cubicBezTo>
                    <a:pt x="23849" y="60597"/>
                    <a:pt x="23815" y="60586"/>
                    <a:pt x="23786" y="60586"/>
                  </a:cubicBezTo>
                  <a:close/>
                  <a:moveTo>
                    <a:pt x="38223" y="60713"/>
                  </a:moveTo>
                  <a:cubicBezTo>
                    <a:pt x="38203" y="60713"/>
                    <a:pt x="38182" y="60721"/>
                    <a:pt x="38164" y="60738"/>
                  </a:cubicBezTo>
                  <a:cubicBezTo>
                    <a:pt x="38096" y="60761"/>
                    <a:pt x="38096" y="60830"/>
                    <a:pt x="38119" y="60875"/>
                  </a:cubicBezTo>
                  <a:cubicBezTo>
                    <a:pt x="38301" y="61172"/>
                    <a:pt x="38507" y="61446"/>
                    <a:pt x="38735" y="61765"/>
                  </a:cubicBezTo>
                  <a:cubicBezTo>
                    <a:pt x="38758" y="61788"/>
                    <a:pt x="38804" y="61811"/>
                    <a:pt x="38826" y="61811"/>
                  </a:cubicBezTo>
                  <a:cubicBezTo>
                    <a:pt x="38849" y="61811"/>
                    <a:pt x="38872" y="61811"/>
                    <a:pt x="38895" y="61788"/>
                  </a:cubicBezTo>
                  <a:cubicBezTo>
                    <a:pt x="38941" y="61765"/>
                    <a:pt x="38941" y="61697"/>
                    <a:pt x="38918" y="61629"/>
                  </a:cubicBezTo>
                  <a:cubicBezTo>
                    <a:pt x="38689" y="61332"/>
                    <a:pt x="38484" y="61035"/>
                    <a:pt x="38301" y="60761"/>
                  </a:cubicBezTo>
                  <a:cubicBezTo>
                    <a:pt x="38287" y="60733"/>
                    <a:pt x="38256" y="60713"/>
                    <a:pt x="38223" y="60713"/>
                  </a:cubicBezTo>
                  <a:close/>
                  <a:moveTo>
                    <a:pt x="3504" y="61982"/>
                  </a:moveTo>
                  <a:cubicBezTo>
                    <a:pt x="3476" y="61982"/>
                    <a:pt x="3447" y="61994"/>
                    <a:pt x="3424" y="62017"/>
                  </a:cubicBezTo>
                  <a:cubicBezTo>
                    <a:pt x="3402" y="62062"/>
                    <a:pt x="3402" y="62131"/>
                    <a:pt x="3447" y="62176"/>
                  </a:cubicBezTo>
                  <a:cubicBezTo>
                    <a:pt x="3721" y="62405"/>
                    <a:pt x="3995" y="62633"/>
                    <a:pt x="4292" y="62838"/>
                  </a:cubicBezTo>
                  <a:cubicBezTo>
                    <a:pt x="4315" y="62861"/>
                    <a:pt x="4337" y="62861"/>
                    <a:pt x="4360" y="62861"/>
                  </a:cubicBezTo>
                  <a:cubicBezTo>
                    <a:pt x="4383" y="62861"/>
                    <a:pt x="4429" y="62838"/>
                    <a:pt x="4452" y="62815"/>
                  </a:cubicBezTo>
                  <a:cubicBezTo>
                    <a:pt x="4474" y="62770"/>
                    <a:pt x="4474" y="62701"/>
                    <a:pt x="4429" y="62656"/>
                  </a:cubicBezTo>
                  <a:cubicBezTo>
                    <a:pt x="4132" y="62450"/>
                    <a:pt x="3858" y="62245"/>
                    <a:pt x="3584" y="62017"/>
                  </a:cubicBezTo>
                  <a:cubicBezTo>
                    <a:pt x="3561" y="61994"/>
                    <a:pt x="3533" y="61982"/>
                    <a:pt x="3504" y="61982"/>
                  </a:cubicBezTo>
                  <a:close/>
                  <a:moveTo>
                    <a:pt x="21995" y="62106"/>
                  </a:moveTo>
                  <a:cubicBezTo>
                    <a:pt x="21974" y="62106"/>
                    <a:pt x="21953" y="62113"/>
                    <a:pt x="21936" y="62131"/>
                  </a:cubicBezTo>
                  <a:cubicBezTo>
                    <a:pt x="21662" y="62336"/>
                    <a:pt x="21365" y="62542"/>
                    <a:pt x="21068" y="62724"/>
                  </a:cubicBezTo>
                  <a:cubicBezTo>
                    <a:pt x="21023" y="62747"/>
                    <a:pt x="21000" y="62815"/>
                    <a:pt x="21023" y="62884"/>
                  </a:cubicBezTo>
                  <a:cubicBezTo>
                    <a:pt x="21046" y="62907"/>
                    <a:pt x="21091" y="62930"/>
                    <a:pt x="21114" y="62930"/>
                  </a:cubicBezTo>
                  <a:cubicBezTo>
                    <a:pt x="21137" y="62930"/>
                    <a:pt x="21160" y="62930"/>
                    <a:pt x="21182" y="62907"/>
                  </a:cubicBezTo>
                  <a:cubicBezTo>
                    <a:pt x="21479" y="62724"/>
                    <a:pt x="21776" y="62519"/>
                    <a:pt x="22073" y="62290"/>
                  </a:cubicBezTo>
                  <a:cubicBezTo>
                    <a:pt x="22118" y="62268"/>
                    <a:pt x="22118" y="62199"/>
                    <a:pt x="22095" y="62153"/>
                  </a:cubicBezTo>
                  <a:cubicBezTo>
                    <a:pt x="22067" y="62125"/>
                    <a:pt x="22030" y="62106"/>
                    <a:pt x="21995" y="62106"/>
                  </a:cubicBezTo>
                  <a:close/>
                  <a:moveTo>
                    <a:pt x="39615" y="62608"/>
                  </a:moveTo>
                  <a:cubicBezTo>
                    <a:pt x="39595" y="62608"/>
                    <a:pt x="39574" y="62615"/>
                    <a:pt x="39557" y="62633"/>
                  </a:cubicBezTo>
                  <a:cubicBezTo>
                    <a:pt x="39511" y="62678"/>
                    <a:pt x="39488" y="62747"/>
                    <a:pt x="39534" y="62793"/>
                  </a:cubicBezTo>
                  <a:lnTo>
                    <a:pt x="39648" y="62952"/>
                  </a:lnTo>
                  <a:cubicBezTo>
                    <a:pt x="39831" y="63181"/>
                    <a:pt x="40013" y="63386"/>
                    <a:pt x="40196" y="63614"/>
                  </a:cubicBezTo>
                  <a:cubicBezTo>
                    <a:pt x="40219" y="63660"/>
                    <a:pt x="40242" y="63660"/>
                    <a:pt x="40287" y="63660"/>
                  </a:cubicBezTo>
                  <a:cubicBezTo>
                    <a:pt x="40310" y="63660"/>
                    <a:pt x="40333" y="63660"/>
                    <a:pt x="40356" y="63637"/>
                  </a:cubicBezTo>
                  <a:cubicBezTo>
                    <a:pt x="40401" y="63614"/>
                    <a:pt x="40401" y="63546"/>
                    <a:pt x="40379" y="63500"/>
                  </a:cubicBezTo>
                  <a:cubicBezTo>
                    <a:pt x="40196" y="63272"/>
                    <a:pt x="40013" y="63044"/>
                    <a:pt x="39831" y="62815"/>
                  </a:cubicBezTo>
                  <a:lnTo>
                    <a:pt x="39694" y="62656"/>
                  </a:lnTo>
                  <a:cubicBezTo>
                    <a:pt x="39680" y="62627"/>
                    <a:pt x="39648" y="62608"/>
                    <a:pt x="39615" y="62608"/>
                  </a:cubicBezTo>
                  <a:close/>
                  <a:moveTo>
                    <a:pt x="5461" y="63331"/>
                  </a:moveTo>
                  <a:cubicBezTo>
                    <a:pt x="5421" y="63331"/>
                    <a:pt x="5375" y="63353"/>
                    <a:pt x="5342" y="63386"/>
                  </a:cubicBezTo>
                  <a:cubicBezTo>
                    <a:pt x="5319" y="63432"/>
                    <a:pt x="5342" y="63500"/>
                    <a:pt x="5387" y="63546"/>
                  </a:cubicBezTo>
                  <a:cubicBezTo>
                    <a:pt x="5524" y="63614"/>
                    <a:pt x="5661" y="63683"/>
                    <a:pt x="5798" y="63774"/>
                  </a:cubicBezTo>
                  <a:cubicBezTo>
                    <a:pt x="5981" y="63865"/>
                    <a:pt x="6163" y="63957"/>
                    <a:pt x="6346" y="64025"/>
                  </a:cubicBezTo>
                  <a:cubicBezTo>
                    <a:pt x="6369" y="64048"/>
                    <a:pt x="6369" y="64048"/>
                    <a:pt x="6392" y="64048"/>
                  </a:cubicBezTo>
                  <a:cubicBezTo>
                    <a:pt x="6437" y="64048"/>
                    <a:pt x="6483" y="64025"/>
                    <a:pt x="6483" y="63980"/>
                  </a:cubicBezTo>
                  <a:cubicBezTo>
                    <a:pt x="6529" y="63934"/>
                    <a:pt x="6506" y="63865"/>
                    <a:pt x="6437" y="63843"/>
                  </a:cubicBezTo>
                  <a:cubicBezTo>
                    <a:pt x="6255" y="63751"/>
                    <a:pt x="6072" y="63660"/>
                    <a:pt x="5912" y="63569"/>
                  </a:cubicBezTo>
                  <a:cubicBezTo>
                    <a:pt x="5775" y="63500"/>
                    <a:pt x="5638" y="63432"/>
                    <a:pt x="5501" y="63340"/>
                  </a:cubicBezTo>
                  <a:cubicBezTo>
                    <a:pt x="5489" y="63334"/>
                    <a:pt x="5475" y="63331"/>
                    <a:pt x="5461" y="63331"/>
                  </a:cubicBezTo>
                  <a:close/>
                  <a:moveTo>
                    <a:pt x="20013" y="63354"/>
                  </a:moveTo>
                  <a:cubicBezTo>
                    <a:pt x="19999" y="63354"/>
                    <a:pt x="19985" y="63357"/>
                    <a:pt x="19973" y="63363"/>
                  </a:cubicBezTo>
                  <a:cubicBezTo>
                    <a:pt x="19653" y="63546"/>
                    <a:pt x="19334" y="63706"/>
                    <a:pt x="19014" y="63843"/>
                  </a:cubicBezTo>
                  <a:cubicBezTo>
                    <a:pt x="18946" y="63865"/>
                    <a:pt x="18923" y="63934"/>
                    <a:pt x="18946" y="63980"/>
                  </a:cubicBezTo>
                  <a:cubicBezTo>
                    <a:pt x="18968" y="64025"/>
                    <a:pt x="19014" y="64048"/>
                    <a:pt x="19060" y="64048"/>
                  </a:cubicBezTo>
                  <a:lnTo>
                    <a:pt x="19105" y="64048"/>
                  </a:lnTo>
                  <a:cubicBezTo>
                    <a:pt x="19425" y="63888"/>
                    <a:pt x="19744" y="63728"/>
                    <a:pt x="20064" y="63569"/>
                  </a:cubicBezTo>
                  <a:cubicBezTo>
                    <a:pt x="20110" y="63546"/>
                    <a:pt x="20132" y="63477"/>
                    <a:pt x="20110" y="63409"/>
                  </a:cubicBezTo>
                  <a:cubicBezTo>
                    <a:pt x="20093" y="63375"/>
                    <a:pt x="20052" y="63354"/>
                    <a:pt x="20013" y="63354"/>
                  </a:cubicBezTo>
                  <a:close/>
                  <a:moveTo>
                    <a:pt x="17827" y="64322"/>
                  </a:moveTo>
                  <a:cubicBezTo>
                    <a:pt x="17485" y="64459"/>
                    <a:pt x="17142" y="64573"/>
                    <a:pt x="16823" y="64664"/>
                  </a:cubicBezTo>
                  <a:cubicBezTo>
                    <a:pt x="16754" y="64687"/>
                    <a:pt x="16732" y="64733"/>
                    <a:pt x="16732" y="64801"/>
                  </a:cubicBezTo>
                  <a:cubicBezTo>
                    <a:pt x="16754" y="64847"/>
                    <a:pt x="16800" y="64870"/>
                    <a:pt x="16846" y="64870"/>
                  </a:cubicBezTo>
                  <a:lnTo>
                    <a:pt x="16868" y="64870"/>
                  </a:lnTo>
                  <a:cubicBezTo>
                    <a:pt x="17211" y="64778"/>
                    <a:pt x="17553" y="64664"/>
                    <a:pt x="17896" y="64527"/>
                  </a:cubicBezTo>
                  <a:cubicBezTo>
                    <a:pt x="17964" y="64505"/>
                    <a:pt x="17987" y="64459"/>
                    <a:pt x="17964" y="64390"/>
                  </a:cubicBezTo>
                  <a:cubicBezTo>
                    <a:pt x="17941" y="64345"/>
                    <a:pt x="17873" y="64322"/>
                    <a:pt x="17827" y="64322"/>
                  </a:cubicBezTo>
                  <a:close/>
                  <a:moveTo>
                    <a:pt x="7577" y="64336"/>
                  </a:moveTo>
                  <a:cubicBezTo>
                    <a:pt x="7534" y="64336"/>
                    <a:pt x="7504" y="64362"/>
                    <a:pt x="7487" y="64413"/>
                  </a:cubicBezTo>
                  <a:cubicBezTo>
                    <a:pt x="7464" y="64459"/>
                    <a:pt x="7487" y="64527"/>
                    <a:pt x="7533" y="64550"/>
                  </a:cubicBezTo>
                  <a:cubicBezTo>
                    <a:pt x="7875" y="64664"/>
                    <a:pt x="8218" y="64778"/>
                    <a:pt x="8560" y="64893"/>
                  </a:cubicBezTo>
                  <a:lnTo>
                    <a:pt x="8583" y="64893"/>
                  </a:lnTo>
                  <a:cubicBezTo>
                    <a:pt x="8629" y="64893"/>
                    <a:pt x="8674" y="64870"/>
                    <a:pt x="8697" y="64801"/>
                  </a:cubicBezTo>
                  <a:cubicBezTo>
                    <a:pt x="8720" y="64756"/>
                    <a:pt x="8674" y="64687"/>
                    <a:pt x="8629" y="64687"/>
                  </a:cubicBezTo>
                  <a:cubicBezTo>
                    <a:pt x="8286" y="64573"/>
                    <a:pt x="7944" y="64459"/>
                    <a:pt x="7624" y="64345"/>
                  </a:cubicBezTo>
                  <a:cubicBezTo>
                    <a:pt x="7607" y="64339"/>
                    <a:pt x="7591" y="64336"/>
                    <a:pt x="7577" y="64336"/>
                  </a:cubicBezTo>
                  <a:close/>
                  <a:moveTo>
                    <a:pt x="15567" y="64961"/>
                  </a:moveTo>
                  <a:cubicBezTo>
                    <a:pt x="15225" y="65029"/>
                    <a:pt x="14883" y="65098"/>
                    <a:pt x="14517" y="65144"/>
                  </a:cubicBezTo>
                  <a:cubicBezTo>
                    <a:pt x="14472" y="65144"/>
                    <a:pt x="14426" y="65212"/>
                    <a:pt x="14426" y="65258"/>
                  </a:cubicBezTo>
                  <a:cubicBezTo>
                    <a:pt x="14449" y="65303"/>
                    <a:pt x="14472" y="65349"/>
                    <a:pt x="14540" y="65349"/>
                  </a:cubicBezTo>
                  <a:lnTo>
                    <a:pt x="14563" y="65349"/>
                  </a:lnTo>
                  <a:cubicBezTo>
                    <a:pt x="14906" y="65303"/>
                    <a:pt x="15271" y="65258"/>
                    <a:pt x="15613" y="65189"/>
                  </a:cubicBezTo>
                  <a:cubicBezTo>
                    <a:pt x="15682" y="65166"/>
                    <a:pt x="15704" y="65121"/>
                    <a:pt x="15704" y="65052"/>
                  </a:cubicBezTo>
                  <a:cubicBezTo>
                    <a:pt x="15682" y="64984"/>
                    <a:pt x="15636" y="64961"/>
                    <a:pt x="15567" y="64961"/>
                  </a:cubicBezTo>
                  <a:close/>
                  <a:moveTo>
                    <a:pt x="9835" y="64978"/>
                  </a:moveTo>
                  <a:cubicBezTo>
                    <a:pt x="9793" y="64978"/>
                    <a:pt x="9747" y="65019"/>
                    <a:pt x="9747" y="65075"/>
                  </a:cubicBezTo>
                  <a:cubicBezTo>
                    <a:pt x="9724" y="65121"/>
                    <a:pt x="9770" y="65189"/>
                    <a:pt x="9815" y="65189"/>
                  </a:cubicBezTo>
                  <a:cubicBezTo>
                    <a:pt x="10181" y="65258"/>
                    <a:pt x="10523" y="65326"/>
                    <a:pt x="10888" y="65372"/>
                  </a:cubicBezTo>
                  <a:cubicBezTo>
                    <a:pt x="10957" y="65372"/>
                    <a:pt x="11002" y="65326"/>
                    <a:pt x="11002" y="65281"/>
                  </a:cubicBezTo>
                  <a:cubicBezTo>
                    <a:pt x="11025" y="65212"/>
                    <a:pt x="10980" y="65166"/>
                    <a:pt x="10911" y="65144"/>
                  </a:cubicBezTo>
                  <a:cubicBezTo>
                    <a:pt x="10569" y="65098"/>
                    <a:pt x="10203" y="65052"/>
                    <a:pt x="9861" y="64984"/>
                  </a:cubicBezTo>
                  <a:cubicBezTo>
                    <a:pt x="9853" y="64980"/>
                    <a:pt x="9844" y="64978"/>
                    <a:pt x="9835" y="64978"/>
                  </a:cubicBezTo>
                  <a:close/>
                  <a:moveTo>
                    <a:pt x="13286" y="65252"/>
                  </a:moveTo>
                  <a:cubicBezTo>
                    <a:pt x="13278" y="65252"/>
                    <a:pt x="13270" y="65254"/>
                    <a:pt x="13262" y="65258"/>
                  </a:cubicBezTo>
                  <a:lnTo>
                    <a:pt x="12189" y="65258"/>
                  </a:lnTo>
                  <a:cubicBezTo>
                    <a:pt x="12121" y="65258"/>
                    <a:pt x="12075" y="65303"/>
                    <a:pt x="12075" y="65349"/>
                  </a:cubicBezTo>
                  <a:cubicBezTo>
                    <a:pt x="12075" y="65418"/>
                    <a:pt x="12121" y="65463"/>
                    <a:pt x="12189" y="65463"/>
                  </a:cubicBezTo>
                  <a:cubicBezTo>
                    <a:pt x="12360" y="65475"/>
                    <a:pt x="12537" y="65480"/>
                    <a:pt x="12717" y="65480"/>
                  </a:cubicBezTo>
                  <a:cubicBezTo>
                    <a:pt x="12897" y="65480"/>
                    <a:pt x="13079" y="65475"/>
                    <a:pt x="13262" y="65463"/>
                  </a:cubicBezTo>
                  <a:cubicBezTo>
                    <a:pt x="13331" y="65463"/>
                    <a:pt x="13376" y="65418"/>
                    <a:pt x="13353" y="65349"/>
                  </a:cubicBezTo>
                  <a:cubicBezTo>
                    <a:pt x="13353" y="65293"/>
                    <a:pt x="13322" y="65252"/>
                    <a:pt x="13286" y="65252"/>
                  </a:cubicBezTo>
                  <a:close/>
                  <a:moveTo>
                    <a:pt x="41053" y="64480"/>
                  </a:moveTo>
                  <a:cubicBezTo>
                    <a:pt x="41033" y="64480"/>
                    <a:pt x="41012" y="64487"/>
                    <a:pt x="40995" y="64505"/>
                  </a:cubicBezTo>
                  <a:cubicBezTo>
                    <a:pt x="40949" y="64527"/>
                    <a:pt x="40926" y="64596"/>
                    <a:pt x="40972" y="64641"/>
                  </a:cubicBezTo>
                  <a:cubicBezTo>
                    <a:pt x="41177" y="64938"/>
                    <a:pt x="41337" y="65235"/>
                    <a:pt x="41497" y="65509"/>
                  </a:cubicBezTo>
                  <a:lnTo>
                    <a:pt x="41543" y="65554"/>
                  </a:lnTo>
                  <a:cubicBezTo>
                    <a:pt x="41565" y="65577"/>
                    <a:pt x="41588" y="65600"/>
                    <a:pt x="41634" y="65600"/>
                  </a:cubicBezTo>
                  <a:cubicBezTo>
                    <a:pt x="41634" y="65600"/>
                    <a:pt x="41657" y="65600"/>
                    <a:pt x="41680" y="65577"/>
                  </a:cubicBezTo>
                  <a:cubicBezTo>
                    <a:pt x="41725" y="65554"/>
                    <a:pt x="41748" y="65486"/>
                    <a:pt x="41725" y="65440"/>
                  </a:cubicBezTo>
                  <a:lnTo>
                    <a:pt x="41702" y="65395"/>
                  </a:lnTo>
                  <a:cubicBezTo>
                    <a:pt x="41520" y="65121"/>
                    <a:pt x="41337" y="64824"/>
                    <a:pt x="41132" y="64527"/>
                  </a:cubicBezTo>
                  <a:cubicBezTo>
                    <a:pt x="41118" y="64499"/>
                    <a:pt x="41086" y="64480"/>
                    <a:pt x="41053" y="64480"/>
                  </a:cubicBezTo>
                  <a:close/>
                  <a:moveTo>
                    <a:pt x="42206" y="66527"/>
                  </a:moveTo>
                  <a:cubicBezTo>
                    <a:pt x="42192" y="66527"/>
                    <a:pt x="42176" y="66530"/>
                    <a:pt x="42159" y="66536"/>
                  </a:cubicBezTo>
                  <a:cubicBezTo>
                    <a:pt x="42113" y="66559"/>
                    <a:pt x="42090" y="66627"/>
                    <a:pt x="42113" y="66673"/>
                  </a:cubicBezTo>
                  <a:cubicBezTo>
                    <a:pt x="42250" y="67015"/>
                    <a:pt x="42364" y="67335"/>
                    <a:pt x="42478" y="67677"/>
                  </a:cubicBezTo>
                  <a:cubicBezTo>
                    <a:pt x="42478" y="67723"/>
                    <a:pt x="42524" y="67746"/>
                    <a:pt x="42570" y="67746"/>
                  </a:cubicBezTo>
                  <a:lnTo>
                    <a:pt x="42615" y="67746"/>
                  </a:lnTo>
                  <a:cubicBezTo>
                    <a:pt x="42661" y="67723"/>
                    <a:pt x="42707" y="67677"/>
                    <a:pt x="42684" y="67609"/>
                  </a:cubicBezTo>
                  <a:cubicBezTo>
                    <a:pt x="42570" y="67266"/>
                    <a:pt x="42456" y="66924"/>
                    <a:pt x="42296" y="66604"/>
                  </a:cubicBezTo>
                  <a:cubicBezTo>
                    <a:pt x="42279" y="66553"/>
                    <a:pt x="42249" y="66527"/>
                    <a:pt x="42206" y="66527"/>
                  </a:cubicBezTo>
                  <a:close/>
                  <a:moveTo>
                    <a:pt x="42892" y="68790"/>
                  </a:moveTo>
                  <a:cubicBezTo>
                    <a:pt x="42883" y="68790"/>
                    <a:pt x="42875" y="68792"/>
                    <a:pt x="42867" y="68796"/>
                  </a:cubicBezTo>
                  <a:cubicBezTo>
                    <a:pt x="42798" y="68796"/>
                    <a:pt x="42775" y="68864"/>
                    <a:pt x="42775" y="68910"/>
                  </a:cubicBezTo>
                  <a:cubicBezTo>
                    <a:pt x="42844" y="69252"/>
                    <a:pt x="42889" y="69617"/>
                    <a:pt x="42912" y="69960"/>
                  </a:cubicBezTo>
                  <a:cubicBezTo>
                    <a:pt x="42935" y="70028"/>
                    <a:pt x="42981" y="70074"/>
                    <a:pt x="43026" y="70074"/>
                  </a:cubicBezTo>
                  <a:lnTo>
                    <a:pt x="43049" y="70074"/>
                  </a:lnTo>
                  <a:cubicBezTo>
                    <a:pt x="43095" y="70051"/>
                    <a:pt x="43140" y="70005"/>
                    <a:pt x="43140" y="69937"/>
                  </a:cubicBezTo>
                  <a:cubicBezTo>
                    <a:pt x="43095" y="69595"/>
                    <a:pt x="43049" y="69229"/>
                    <a:pt x="42981" y="68887"/>
                  </a:cubicBezTo>
                  <a:cubicBezTo>
                    <a:pt x="42981" y="68831"/>
                    <a:pt x="42934" y="68790"/>
                    <a:pt x="42892" y="68790"/>
                  </a:cubicBezTo>
                  <a:close/>
                  <a:moveTo>
                    <a:pt x="43072" y="71124"/>
                  </a:moveTo>
                  <a:cubicBezTo>
                    <a:pt x="43026" y="71124"/>
                    <a:pt x="42958" y="71169"/>
                    <a:pt x="42958" y="71238"/>
                  </a:cubicBezTo>
                  <a:cubicBezTo>
                    <a:pt x="42958" y="71329"/>
                    <a:pt x="42958" y="71398"/>
                    <a:pt x="42958" y="71489"/>
                  </a:cubicBezTo>
                  <a:cubicBezTo>
                    <a:pt x="42958" y="71763"/>
                    <a:pt x="42935" y="72037"/>
                    <a:pt x="42912" y="72311"/>
                  </a:cubicBezTo>
                  <a:cubicBezTo>
                    <a:pt x="42889" y="72356"/>
                    <a:pt x="42935" y="72402"/>
                    <a:pt x="43003" y="72425"/>
                  </a:cubicBezTo>
                  <a:cubicBezTo>
                    <a:pt x="43072" y="72425"/>
                    <a:pt x="43118" y="72379"/>
                    <a:pt x="43118" y="72334"/>
                  </a:cubicBezTo>
                  <a:cubicBezTo>
                    <a:pt x="43140" y="72060"/>
                    <a:pt x="43163" y="71763"/>
                    <a:pt x="43163" y="71489"/>
                  </a:cubicBezTo>
                  <a:cubicBezTo>
                    <a:pt x="43186" y="71421"/>
                    <a:pt x="43186" y="71329"/>
                    <a:pt x="43186" y="71238"/>
                  </a:cubicBezTo>
                  <a:cubicBezTo>
                    <a:pt x="43186" y="71192"/>
                    <a:pt x="43140" y="71147"/>
                    <a:pt x="43072" y="71124"/>
                  </a:cubicBezTo>
                  <a:close/>
                  <a:moveTo>
                    <a:pt x="42821" y="73475"/>
                  </a:moveTo>
                  <a:cubicBezTo>
                    <a:pt x="42775" y="73475"/>
                    <a:pt x="42707" y="73498"/>
                    <a:pt x="42707" y="73566"/>
                  </a:cubicBezTo>
                  <a:cubicBezTo>
                    <a:pt x="42638" y="73909"/>
                    <a:pt x="42547" y="74251"/>
                    <a:pt x="42456" y="74593"/>
                  </a:cubicBezTo>
                  <a:cubicBezTo>
                    <a:pt x="42433" y="74639"/>
                    <a:pt x="42456" y="74707"/>
                    <a:pt x="42524" y="74730"/>
                  </a:cubicBezTo>
                  <a:lnTo>
                    <a:pt x="42547" y="74730"/>
                  </a:lnTo>
                  <a:cubicBezTo>
                    <a:pt x="42593" y="74730"/>
                    <a:pt x="42638" y="74707"/>
                    <a:pt x="42661" y="74662"/>
                  </a:cubicBezTo>
                  <a:cubicBezTo>
                    <a:pt x="42752" y="74297"/>
                    <a:pt x="42844" y="73954"/>
                    <a:pt x="42912" y="73612"/>
                  </a:cubicBezTo>
                  <a:cubicBezTo>
                    <a:pt x="42935" y="73543"/>
                    <a:pt x="42889" y="73498"/>
                    <a:pt x="42821" y="73475"/>
                  </a:cubicBezTo>
                  <a:close/>
                  <a:moveTo>
                    <a:pt x="42121" y="75726"/>
                  </a:moveTo>
                  <a:cubicBezTo>
                    <a:pt x="42082" y="75726"/>
                    <a:pt x="42039" y="75752"/>
                    <a:pt x="42022" y="75803"/>
                  </a:cubicBezTo>
                  <a:cubicBezTo>
                    <a:pt x="41885" y="76123"/>
                    <a:pt x="41748" y="76442"/>
                    <a:pt x="41588" y="76762"/>
                  </a:cubicBezTo>
                  <a:cubicBezTo>
                    <a:pt x="41565" y="76807"/>
                    <a:pt x="41588" y="76876"/>
                    <a:pt x="41634" y="76899"/>
                  </a:cubicBezTo>
                  <a:cubicBezTo>
                    <a:pt x="41657" y="76921"/>
                    <a:pt x="41657" y="76921"/>
                    <a:pt x="41680" y="76921"/>
                  </a:cubicBezTo>
                  <a:cubicBezTo>
                    <a:pt x="41725" y="76921"/>
                    <a:pt x="41748" y="76899"/>
                    <a:pt x="41771" y="76853"/>
                  </a:cubicBezTo>
                  <a:cubicBezTo>
                    <a:pt x="41931" y="76533"/>
                    <a:pt x="42090" y="76214"/>
                    <a:pt x="42227" y="75871"/>
                  </a:cubicBezTo>
                  <a:cubicBezTo>
                    <a:pt x="42250" y="75826"/>
                    <a:pt x="42227" y="75757"/>
                    <a:pt x="42159" y="75735"/>
                  </a:cubicBezTo>
                  <a:cubicBezTo>
                    <a:pt x="42148" y="75729"/>
                    <a:pt x="42135" y="75726"/>
                    <a:pt x="42121" y="757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1"/>
            <p:cNvSpPr/>
            <p:nvPr/>
          </p:nvSpPr>
          <p:spPr>
            <a:xfrm flipH="1">
              <a:off x="1656797" y="5083230"/>
              <a:ext cx="546796" cy="126036"/>
            </a:xfrm>
            <a:custGeom>
              <a:avLst/>
              <a:gdLst/>
              <a:ahLst/>
              <a:cxnLst/>
              <a:rect l="l" t="t" r="r" b="b"/>
              <a:pathLst>
                <a:path w="13948" h="3215" extrusionOk="0">
                  <a:moveTo>
                    <a:pt x="2108" y="0"/>
                  </a:moveTo>
                  <a:cubicBezTo>
                    <a:pt x="1403" y="0"/>
                    <a:pt x="699" y="17"/>
                    <a:pt x="1" y="42"/>
                  </a:cubicBezTo>
                  <a:cubicBezTo>
                    <a:pt x="138" y="87"/>
                    <a:pt x="298" y="110"/>
                    <a:pt x="435" y="156"/>
                  </a:cubicBezTo>
                  <a:cubicBezTo>
                    <a:pt x="887" y="143"/>
                    <a:pt x="1340" y="136"/>
                    <a:pt x="1792" y="136"/>
                  </a:cubicBezTo>
                  <a:cubicBezTo>
                    <a:pt x="3735" y="136"/>
                    <a:pt x="5672" y="269"/>
                    <a:pt x="7579" y="658"/>
                  </a:cubicBezTo>
                  <a:cubicBezTo>
                    <a:pt x="8743" y="932"/>
                    <a:pt x="9907" y="1274"/>
                    <a:pt x="11025" y="1754"/>
                  </a:cubicBezTo>
                  <a:cubicBezTo>
                    <a:pt x="11573" y="2005"/>
                    <a:pt x="12098" y="2279"/>
                    <a:pt x="12600" y="2575"/>
                  </a:cubicBezTo>
                  <a:cubicBezTo>
                    <a:pt x="12851" y="2712"/>
                    <a:pt x="13103" y="2895"/>
                    <a:pt x="13331" y="3077"/>
                  </a:cubicBezTo>
                  <a:cubicBezTo>
                    <a:pt x="13559" y="3123"/>
                    <a:pt x="13764" y="3169"/>
                    <a:pt x="13947" y="3214"/>
                  </a:cubicBezTo>
                  <a:cubicBezTo>
                    <a:pt x="13605" y="2895"/>
                    <a:pt x="13171" y="2667"/>
                    <a:pt x="12783" y="2438"/>
                  </a:cubicBezTo>
                  <a:cubicBezTo>
                    <a:pt x="12258" y="2119"/>
                    <a:pt x="11710" y="1822"/>
                    <a:pt x="11140" y="1571"/>
                  </a:cubicBezTo>
                  <a:cubicBezTo>
                    <a:pt x="10044" y="1092"/>
                    <a:pt x="8880" y="749"/>
                    <a:pt x="7716" y="498"/>
                  </a:cubicBezTo>
                  <a:cubicBezTo>
                    <a:pt x="5874" y="117"/>
                    <a:pt x="3984" y="0"/>
                    <a:pt x="2108"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4" name="Google Shape;5254;p41"/>
            <p:cNvGrpSpPr/>
            <p:nvPr/>
          </p:nvGrpSpPr>
          <p:grpSpPr>
            <a:xfrm>
              <a:off x="1150796" y="4065425"/>
              <a:ext cx="2092982" cy="1543794"/>
              <a:chOff x="1153946" y="3749600"/>
              <a:chExt cx="2092982" cy="1543794"/>
            </a:xfrm>
          </p:grpSpPr>
          <p:sp>
            <p:nvSpPr>
              <p:cNvPr id="5255" name="Google Shape;5255;p41"/>
              <p:cNvSpPr/>
              <p:nvPr/>
            </p:nvSpPr>
            <p:spPr>
              <a:xfrm flipH="1">
                <a:off x="2253655" y="4441132"/>
                <a:ext cx="21522" cy="25795"/>
              </a:xfrm>
              <a:custGeom>
                <a:avLst/>
                <a:gdLst/>
                <a:ahLst/>
                <a:cxnLst/>
                <a:rect l="l" t="t" r="r" b="b"/>
                <a:pathLst>
                  <a:path w="549" h="658" extrusionOk="0">
                    <a:moveTo>
                      <a:pt x="439" y="0"/>
                    </a:moveTo>
                    <a:cubicBezTo>
                      <a:pt x="399" y="0"/>
                      <a:pt x="354" y="22"/>
                      <a:pt x="320" y="55"/>
                    </a:cubicBezTo>
                    <a:cubicBezTo>
                      <a:pt x="229" y="192"/>
                      <a:pt x="138" y="352"/>
                      <a:pt x="24" y="489"/>
                    </a:cubicBezTo>
                    <a:cubicBezTo>
                      <a:pt x="1" y="534"/>
                      <a:pt x="1" y="603"/>
                      <a:pt x="46" y="648"/>
                    </a:cubicBezTo>
                    <a:lnTo>
                      <a:pt x="115" y="648"/>
                    </a:lnTo>
                    <a:cubicBezTo>
                      <a:pt x="122" y="655"/>
                      <a:pt x="130" y="658"/>
                      <a:pt x="140" y="658"/>
                    </a:cubicBezTo>
                    <a:cubicBezTo>
                      <a:pt x="163" y="658"/>
                      <a:pt x="190" y="642"/>
                      <a:pt x="206" y="626"/>
                    </a:cubicBezTo>
                    <a:cubicBezTo>
                      <a:pt x="298" y="466"/>
                      <a:pt x="412" y="306"/>
                      <a:pt x="503" y="169"/>
                    </a:cubicBezTo>
                    <a:cubicBezTo>
                      <a:pt x="549" y="123"/>
                      <a:pt x="526" y="55"/>
                      <a:pt x="480" y="9"/>
                    </a:cubicBezTo>
                    <a:cubicBezTo>
                      <a:pt x="468" y="3"/>
                      <a:pt x="454" y="0"/>
                      <a:pt x="439" y="0"/>
                    </a:cubicBezTo>
                    <a:close/>
                  </a:path>
                </a:pathLst>
              </a:custGeom>
              <a:solidFill>
                <a:srgbClr val="33CD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1"/>
              <p:cNvSpPr/>
              <p:nvPr/>
            </p:nvSpPr>
            <p:spPr>
              <a:xfrm flipH="1">
                <a:off x="1153946" y="3749600"/>
                <a:ext cx="2092982" cy="1543794"/>
              </a:xfrm>
              <a:custGeom>
                <a:avLst/>
                <a:gdLst/>
                <a:ahLst/>
                <a:cxnLst/>
                <a:rect l="l" t="t" r="r" b="b"/>
                <a:pathLst>
                  <a:path w="53389" h="39380" extrusionOk="0">
                    <a:moveTo>
                      <a:pt x="8529" y="1"/>
                    </a:moveTo>
                    <a:cubicBezTo>
                      <a:pt x="7762" y="1"/>
                      <a:pt x="7830" y="576"/>
                      <a:pt x="7830" y="576"/>
                    </a:cubicBezTo>
                    <a:cubicBezTo>
                      <a:pt x="7830" y="576"/>
                      <a:pt x="411" y="27578"/>
                      <a:pt x="137" y="29245"/>
                    </a:cubicBezTo>
                    <a:cubicBezTo>
                      <a:pt x="1" y="30158"/>
                      <a:pt x="1781" y="30363"/>
                      <a:pt x="1781" y="30363"/>
                    </a:cubicBezTo>
                    <a:lnTo>
                      <a:pt x="20657" y="33513"/>
                    </a:lnTo>
                    <a:cubicBezTo>
                      <a:pt x="20657" y="33513"/>
                      <a:pt x="20886" y="34083"/>
                      <a:pt x="21707" y="34335"/>
                    </a:cubicBezTo>
                    <a:cubicBezTo>
                      <a:pt x="22124" y="34465"/>
                      <a:pt x="22455" y="34513"/>
                      <a:pt x="22715" y="34513"/>
                    </a:cubicBezTo>
                    <a:cubicBezTo>
                      <a:pt x="23409" y="34513"/>
                      <a:pt x="23602" y="34175"/>
                      <a:pt x="23602" y="34175"/>
                    </a:cubicBezTo>
                    <a:cubicBezTo>
                      <a:pt x="23602" y="34175"/>
                      <a:pt x="42286" y="39380"/>
                      <a:pt x="44836" y="39380"/>
                    </a:cubicBezTo>
                    <a:cubicBezTo>
                      <a:pt x="44935" y="39380"/>
                      <a:pt x="45009" y="39372"/>
                      <a:pt x="45058" y="39356"/>
                    </a:cubicBezTo>
                    <a:cubicBezTo>
                      <a:pt x="46382" y="38922"/>
                      <a:pt x="53389" y="10300"/>
                      <a:pt x="53115" y="9775"/>
                    </a:cubicBezTo>
                    <a:cubicBezTo>
                      <a:pt x="52864" y="9250"/>
                      <a:pt x="45012" y="7629"/>
                      <a:pt x="38712" y="6579"/>
                    </a:cubicBezTo>
                    <a:cubicBezTo>
                      <a:pt x="37654" y="6404"/>
                      <a:pt x="36602" y="6338"/>
                      <a:pt x="35619" y="6338"/>
                    </a:cubicBezTo>
                    <a:cubicBezTo>
                      <a:pt x="32639" y="6338"/>
                      <a:pt x="30290" y="6944"/>
                      <a:pt x="30290" y="6944"/>
                    </a:cubicBezTo>
                    <a:cubicBezTo>
                      <a:pt x="30290" y="6944"/>
                      <a:pt x="29810" y="5392"/>
                      <a:pt x="28190" y="4867"/>
                    </a:cubicBezTo>
                    <a:cubicBezTo>
                      <a:pt x="22712" y="3064"/>
                      <a:pt x="9907" y="256"/>
                      <a:pt x="8971" y="51"/>
                    </a:cubicBezTo>
                    <a:cubicBezTo>
                      <a:pt x="8799" y="16"/>
                      <a:pt x="8653" y="1"/>
                      <a:pt x="8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1"/>
              <p:cNvSpPr/>
              <p:nvPr/>
            </p:nvSpPr>
            <p:spPr>
              <a:xfrm flipH="1">
                <a:off x="1230901" y="3788254"/>
                <a:ext cx="1946247" cy="1454099"/>
              </a:xfrm>
              <a:custGeom>
                <a:avLst/>
                <a:gdLst/>
                <a:ahLst/>
                <a:cxnLst/>
                <a:rect l="l" t="t" r="r" b="b"/>
                <a:pathLst>
                  <a:path w="49646" h="37092" extrusionOk="0">
                    <a:moveTo>
                      <a:pt x="6780" y="1"/>
                    </a:moveTo>
                    <a:lnTo>
                      <a:pt x="1" y="27985"/>
                    </a:lnTo>
                    <a:cubicBezTo>
                      <a:pt x="1" y="27985"/>
                      <a:pt x="9633" y="28852"/>
                      <a:pt x="13856" y="29970"/>
                    </a:cubicBezTo>
                    <a:cubicBezTo>
                      <a:pt x="18056" y="31066"/>
                      <a:pt x="20566" y="32116"/>
                      <a:pt x="20566" y="32116"/>
                    </a:cubicBezTo>
                    <a:cubicBezTo>
                      <a:pt x="20566" y="32116"/>
                      <a:pt x="29400" y="34079"/>
                      <a:pt x="35563" y="35517"/>
                    </a:cubicBezTo>
                    <a:cubicBezTo>
                      <a:pt x="40128" y="36567"/>
                      <a:pt x="42707" y="37092"/>
                      <a:pt x="42707" y="37092"/>
                    </a:cubicBezTo>
                    <a:lnTo>
                      <a:pt x="49646" y="12281"/>
                    </a:lnTo>
                    <a:lnTo>
                      <a:pt x="48482" y="10455"/>
                    </a:lnTo>
                    <a:cubicBezTo>
                      <a:pt x="48482" y="10455"/>
                      <a:pt x="48254" y="10500"/>
                      <a:pt x="47828" y="10500"/>
                    </a:cubicBezTo>
                    <a:cubicBezTo>
                      <a:pt x="46811" y="10500"/>
                      <a:pt x="44666" y="10239"/>
                      <a:pt x="41817" y="8469"/>
                    </a:cubicBezTo>
                    <a:cubicBezTo>
                      <a:pt x="38321" y="6284"/>
                      <a:pt x="36328" y="5620"/>
                      <a:pt x="34080" y="5620"/>
                    </a:cubicBezTo>
                    <a:cubicBezTo>
                      <a:pt x="33745" y="5620"/>
                      <a:pt x="33404" y="5635"/>
                      <a:pt x="33052" y="5662"/>
                    </a:cubicBezTo>
                    <a:cubicBezTo>
                      <a:pt x="29971" y="5913"/>
                      <a:pt x="28281" y="7122"/>
                      <a:pt x="28281" y="7122"/>
                    </a:cubicBezTo>
                    <a:cubicBezTo>
                      <a:pt x="28281" y="7122"/>
                      <a:pt x="27049" y="3219"/>
                      <a:pt x="21799" y="2215"/>
                    </a:cubicBezTo>
                    <a:cubicBezTo>
                      <a:pt x="20544" y="1981"/>
                      <a:pt x="19562" y="1899"/>
                      <a:pt x="18738" y="1899"/>
                    </a:cubicBezTo>
                    <a:cubicBezTo>
                      <a:pt x="16769" y="1899"/>
                      <a:pt x="15702" y="2369"/>
                      <a:pt x="13972" y="2369"/>
                    </a:cubicBezTo>
                    <a:cubicBezTo>
                      <a:pt x="13384" y="2369"/>
                      <a:pt x="12719" y="2315"/>
                      <a:pt x="11916" y="2169"/>
                    </a:cubicBezTo>
                    <a:cubicBezTo>
                      <a:pt x="7761" y="1416"/>
                      <a:pt x="6780" y="1"/>
                      <a:pt x="6780"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1"/>
              <p:cNvSpPr/>
              <p:nvPr/>
            </p:nvSpPr>
            <p:spPr>
              <a:xfrm flipH="1">
                <a:off x="1230901" y="4050440"/>
                <a:ext cx="1946247" cy="1191913"/>
              </a:xfrm>
              <a:custGeom>
                <a:avLst/>
                <a:gdLst/>
                <a:ahLst/>
                <a:cxnLst/>
                <a:rect l="l" t="t" r="r" b="b"/>
                <a:pathLst>
                  <a:path w="49646" h="30404" extrusionOk="0">
                    <a:moveTo>
                      <a:pt x="28076" y="1"/>
                    </a:moveTo>
                    <a:lnTo>
                      <a:pt x="20498" y="24264"/>
                    </a:lnTo>
                    <a:cubicBezTo>
                      <a:pt x="20498" y="24264"/>
                      <a:pt x="17576" y="21342"/>
                      <a:pt x="12395" y="19425"/>
                    </a:cubicBezTo>
                    <a:cubicBezTo>
                      <a:pt x="10876" y="18860"/>
                      <a:pt x="9213" y="18660"/>
                      <a:pt x="7619" y="18660"/>
                    </a:cubicBezTo>
                    <a:cubicBezTo>
                      <a:pt x="4064" y="18660"/>
                      <a:pt x="855" y="19655"/>
                      <a:pt x="366" y="19813"/>
                    </a:cubicBezTo>
                    <a:lnTo>
                      <a:pt x="1" y="21297"/>
                    </a:lnTo>
                    <a:cubicBezTo>
                      <a:pt x="1" y="21297"/>
                      <a:pt x="9633" y="22164"/>
                      <a:pt x="13856" y="23282"/>
                    </a:cubicBezTo>
                    <a:cubicBezTo>
                      <a:pt x="18056" y="24378"/>
                      <a:pt x="20566" y="25428"/>
                      <a:pt x="20566" y="25428"/>
                    </a:cubicBezTo>
                    <a:cubicBezTo>
                      <a:pt x="20566" y="25428"/>
                      <a:pt x="29400" y="27391"/>
                      <a:pt x="35563" y="28829"/>
                    </a:cubicBezTo>
                    <a:cubicBezTo>
                      <a:pt x="40128" y="29879"/>
                      <a:pt x="42707" y="30404"/>
                      <a:pt x="42707" y="30404"/>
                    </a:cubicBezTo>
                    <a:lnTo>
                      <a:pt x="49646" y="5593"/>
                    </a:lnTo>
                    <a:lnTo>
                      <a:pt x="48505" y="3812"/>
                    </a:lnTo>
                    <a:cubicBezTo>
                      <a:pt x="48162" y="5228"/>
                      <a:pt x="47249" y="8902"/>
                      <a:pt x="46017" y="12760"/>
                    </a:cubicBezTo>
                    <a:cubicBezTo>
                      <a:pt x="44442" y="17736"/>
                      <a:pt x="41885" y="27300"/>
                      <a:pt x="41885" y="27300"/>
                    </a:cubicBezTo>
                    <a:cubicBezTo>
                      <a:pt x="41885" y="27300"/>
                      <a:pt x="38667" y="23807"/>
                      <a:pt x="33235" y="22529"/>
                    </a:cubicBezTo>
                    <a:cubicBezTo>
                      <a:pt x="32276" y="22300"/>
                      <a:pt x="31272" y="22205"/>
                      <a:pt x="30268" y="22205"/>
                    </a:cubicBezTo>
                    <a:cubicBezTo>
                      <a:pt x="25584" y="22205"/>
                      <a:pt x="20909" y="24264"/>
                      <a:pt x="20909" y="24264"/>
                    </a:cubicBezTo>
                    <a:lnTo>
                      <a:pt x="28510" y="297"/>
                    </a:lnTo>
                    <a:lnTo>
                      <a:pt x="28510" y="297"/>
                    </a:lnTo>
                    <a:cubicBezTo>
                      <a:pt x="28350" y="389"/>
                      <a:pt x="28281" y="434"/>
                      <a:pt x="28281" y="434"/>
                    </a:cubicBezTo>
                    <a:cubicBezTo>
                      <a:pt x="28281" y="434"/>
                      <a:pt x="28213" y="275"/>
                      <a:pt x="2807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1"/>
              <p:cNvSpPr/>
              <p:nvPr/>
            </p:nvSpPr>
            <p:spPr>
              <a:xfrm flipH="1">
                <a:off x="1255050" y="4224931"/>
                <a:ext cx="1915826" cy="950896"/>
              </a:xfrm>
              <a:custGeom>
                <a:avLst/>
                <a:gdLst/>
                <a:ahLst/>
                <a:cxnLst/>
                <a:rect l="l" t="t" r="r" b="b"/>
                <a:pathLst>
                  <a:path w="48870" h="24256" extrusionOk="0">
                    <a:moveTo>
                      <a:pt x="48756" y="1"/>
                    </a:moveTo>
                    <a:cubicBezTo>
                      <a:pt x="48071" y="1964"/>
                      <a:pt x="47614" y="4018"/>
                      <a:pt x="47066" y="6026"/>
                    </a:cubicBezTo>
                    <a:cubicBezTo>
                      <a:pt x="46496" y="8035"/>
                      <a:pt x="45925" y="10067"/>
                      <a:pt x="45355" y="12075"/>
                    </a:cubicBezTo>
                    <a:cubicBezTo>
                      <a:pt x="44259" y="16070"/>
                      <a:pt x="43095" y="20064"/>
                      <a:pt x="42045" y="24081"/>
                    </a:cubicBezTo>
                    <a:cubicBezTo>
                      <a:pt x="41041" y="23031"/>
                      <a:pt x="39831" y="22118"/>
                      <a:pt x="38667" y="21274"/>
                    </a:cubicBezTo>
                    <a:cubicBezTo>
                      <a:pt x="37503" y="20475"/>
                      <a:pt x="36247" y="19790"/>
                      <a:pt x="34878" y="19379"/>
                    </a:cubicBezTo>
                    <a:cubicBezTo>
                      <a:pt x="33629" y="19021"/>
                      <a:pt x="32318" y="18884"/>
                      <a:pt x="30996" y="18884"/>
                    </a:cubicBezTo>
                    <a:cubicBezTo>
                      <a:pt x="29202" y="18884"/>
                      <a:pt x="27388" y="19136"/>
                      <a:pt x="25679" y="19425"/>
                    </a:cubicBezTo>
                    <a:cubicBezTo>
                      <a:pt x="23899" y="19744"/>
                      <a:pt x="22118" y="20155"/>
                      <a:pt x="20429" y="20726"/>
                    </a:cubicBezTo>
                    <a:cubicBezTo>
                      <a:pt x="20429" y="20703"/>
                      <a:pt x="20406" y="20680"/>
                      <a:pt x="20406" y="20680"/>
                    </a:cubicBezTo>
                    <a:cubicBezTo>
                      <a:pt x="19676" y="19859"/>
                      <a:pt x="18717" y="19197"/>
                      <a:pt x="17804" y="18603"/>
                    </a:cubicBezTo>
                    <a:cubicBezTo>
                      <a:pt x="16640" y="17850"/>
                      <a:pt x="15431" y="17165"/>
                      <a:pt x="14152" y="16617"/>
                    </a:cubicBezTo>
                    <a:cubicBezTo>
                      <a:pt x="11858" y="15594"/>
                      <a:pt x="9470" y="15121"/>
                      <a:pt x="6987" y="15121"/>
                    </a:cubicBezTo>
                    <a:cubicBezTo>
                      <a:pt x="6481" y="15121"/>
                      <a:pt x="5970" y="15141"/>
                      <a:pt x="5456" y="15179"/>
                    </a:cubicBezTo>
                    <a:cubicBezTo>
                      <a:pt x="3653" y="15316"/>
                      <a:pt x="1758" y="15613"/>
                      <a:pt x="23" y="16138"/>
                    </a:cubicBezTo>
                    <a:lnTo>
                      <a:pt x="1" y="16252"/>
                    </a:lnTo>
                    <a:cubicBezTo>
                      <a:pt x="2055" y="15933"/>
                      <a:pt x="4064" y="15430"/>
                      <a:pt x="6163" y="15339"/>
                    </a:cubicBezTo>
                    <a:cubicBezTo>
                      <a:pt x="6459" y="15325"/>
                      <a:pt x="6754" y="15318"/>
                      <a:pt x="7050" y="15318"/>
                    </a:cubicBezTo>
                    <a:cubicBezTo>
                      <a:pt x="8721" y="15318"/>
                      <a:pt x="10394" y="15543"/>
                      <a:pt x="11984" y="16047"/>
                    </a:cubicBezTo>
                    <a:cubicBezTo>
                      <a:pt x="15043" y="17051"/>
                      <a:pt x="17782" y="18786"/>
                      <a:pt x="20247" y="20840"/>
                    </a:cubicBezTo>
                    <a:cubicBezTo>
                      <a:pt x="20264" y="20857"/>
                      <a:pt x="20285" y="20865"/>
                      <a:pt x="20306" y="20865"/>
                    </a:cubicBezTo>
                    <a:cubicBezTo>
                      <a:pt x="20341" y="20865"/>
                      <a:pt x="20378" y="20845"/>
                      <a:pt x="20406" y="20817"/>
                    </a:cubicBezTo>
                    <a:cubicBezTo>
                      <a:pt x="20406" y="20840"/>
                      <a:pt x="20429" y="20840"/>
                      <a:pt x="20452" y="20840"/>
                    </a:cubicBezTo>
                    <a:cubicBezTo>
                      <a:pt x="23749" y="19910"/>
                      <a:pt x="27226" y="19158"/>
                      <a:pt x="30675" y="19158"/>
                    </a:cubicBezTo>
                    <a:cubicBezTo>
                      <a:pt x="31118" y="19158"/>
                      <a:pt x="31560" y="19171"/>
                      <a:pt x="32002" y="19197"/>
                    </a:cubicBezTo>
                    <a:cubicBezTo>
                      <a:pt x="34010" y="19311"/>
                      <a:pt x="35814" y="19904"/>
                      <a:pt x="37525" y="20954"/>
                    </a:cubicBezTo>
                    <a:cubicBezTo>
                      <a:pt x="39100" y="21913"/>
                      <a:pt x="40401" y="23237"/>
                      <a:pt x="41954" y="24241"/>
                    </a:cubicBezTo>
                    <a:cubicBezTo>
                      <a:pt x="41969" y="24251"/>
                      <a:pt x="41984" y="24256"/>
                      <a:pt x="41999" y="24256"/>
                    </a:cubicBezTo>
                    <a:cubicBezTo>
                      <a:pt x="42048" y="24256"/>
                      <a:pt x="42085" y="24203"/>
                      <a:pt x="42068" y="24150"/>
                    </a:cubicBezTo>
                    <a:cubicBezTo>
                      <a:pt x="43255" y="20132"/>
                      <a:pt x="44350" y="16115"/>
                      <a:pt x="45492" y="12121"/>
                    </a:cubicBezTo>
                    <a:cubicBezTo>
                      <a:pt x="46085" y="10089"/>
                      <a:pt x="46633" y="8081"/>
                      <a:pt x="47203" y="6072"/>
                    </a:cubicBezTo>
                    <a:cubicBezTo>
                      <a:pt x="47751" y="4109"/>
                      <a:pt x="48436" y="2146"/>
                      <a:pt x="48870" y="160"/>
                    </a:cubicBezTo>
                    <a:lnTo>
                      <a:pt x="48756"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1"/>
              <p:cNvSpPr/>
              <p:nvPr/>
            </p:nvSpPr>
            <p:spPr>
              <a:xfrm flipH="1">
                <a:off x="2430811" y="4866362"/>
                <a:ext cx="745436" cy="158574"/>
              </a:xfrm>
              <a:custGeom>
                <a:avLst/>
                <a:gdLst/>
                <a:ahLst/>
                <a:cxnLst/>
                <a:rect l="l" t="t" r="r" b="b"/>
                <a:pathLst>
                  <a:path w="19015" h="4045" extrusionOk="0">
                    <a:moveTo>
                      <a:pt x="5938" y="1"/>
                    </a:moveTo>
                    <a:cubicBezTo>
                      <a:pt x="5723" y="1"/>
                      <a:pt x="5509" y="2"/>
                      <a:pt x="5296" y="4"/>
                    </a:cubicBezTo>
                    <a:cubicBezTo>
                      <a:pt x="3539" y="27"/>
                      <a:pt x="1758" y="73"/>
                      <a:pt x="24" y="369"/>
                    </a:cubicBezTo>
                    <a:cubicBezTo>
                      <a:pt x="24" y="369"/>
                      <a:pt x="1" y="392"/>
                      <a:pt x="1" y="392"/>
                    </a:cubicBezTo>
                    <a:lnTo>
                      <a:pt x="1" y="415"/>
                    </a:lnTo>
                    <a:cubicBezTo>
                      <a:pt x="1" y="438"/>
                      <a:pt x="24" y="461"/>
                      <a:pt x="46" y="461"/>
                    </a:cubicBezTo>
                    <a:cubicBezTo>
                      <a:pt x="1916" y="417"/>
                      <a:pt x="3786" y="208"/>
                      <a:pt x="5656" y="208"/>
                    </a:cubicBezTo>
                    <a:cubicBezTo>
                      <a:pt x="5749" y="208"/>
                      <a:pt x="5842" y="209"/>
                      <a:pt x="5935" y="210"/>
                    </a:cubicBezTo>
                    <a:cubicBezTo>
                      <a:pt x="7350" y="210"/>
                      <a:pt x="8766" y="278"/>
                      <a:pt x="10158" y="506"/>
                    </a:cubicBezTo>
                    <a:cubicBezTo>
                      <a:pt x="11550" y="735"/>
                      <a:pt x="12874" y="1191"/>
                      <a:pt x="14175" y="1716"/>
                    </a:cubicBezTo>
                    <a:cubicBezTo>
                      <a:pt x="15636" y="2310"/>
                      <a:pt x="17097" y="3017"/>
                      <a:pt x="18444" y="3862"/>
                    </a:cubicBezTo>
                    <a:cubicBezTo>
                      <a:pt x="18649" y="3930"/>
                      <a:pt x="18832" y="3999"/>
                      <a:pt x="19014" y="4044"/>
                    </a:cubicBezTo>
                    <a:cubicBezTo>
                      <a:pt x="16777" y="2469"/>
                      <a:pt x="14175" y="1328"/>
                      <a:pt x="11550" y="598"/>
                    </a:cubicBezTo>
                    <a:cubicBezTo>
                      <a:pt x="9748" y="106"/>
                      <a:pt x="7817" y="1"/>
                      <a:pt x="5938"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41"/>
              <p:cNvSpPr/>
              <p:nvPr/>
            </p:nvSpPr>
            <p:spPr>
              <a:xfrm flipH="1">
                <a:off x="1237134" y="4254450"/>
                <a:ext cx="1116762" cy="974731"/>
              </a:xfrm>
              <a:custGeom>
                <a:avLst/>
                <a:gdLst/>
                <a:ahLst/>
                <a:cxnLst/>
                <a:rect l="l" t="t" r="r" b="b"/>
                <a:pathLst>
                  <a:path w="28487" h="24864" extrusionOk="0">
                    <a:moveTo>
                      <a:pt x="28418" y="1"/>
                    </a:moveTo>
                    <a:cubicBezTo>
                      <a:pt x="27139" y="4064"/>
                      <a:pt x="26089" y="8195"/>
                      <a:pt x="24948" y="12304"/>
                    </a:cubicBezTo>
                    <a:cubicBezTo>
                      <a:pt x="23784" y="16458"/>
                      <a:pt x="22597" y="20589"/>
                      <a:pt x="21479" y="24743"/>
                    </a:cubicBezTo>
                    <a:cubicBezTo>
                      <a:pt x="19607" y="22849"/>
                      <a:pt x="17074" y="21571"/>
                      <a:pt x="14586" y="20703"/>
                    </a:cubicBezTo>
                    <a:cubicBezTo>
                      <a:pt x="12438" y="19947"/>
                      <a:pt x="10225" y="19657"/>
                      <a:pt x="7977" y="19657"/>
                    </a:cubicBezTo>
                    <a:cubicBezTo>
                      <a:pt x="7239" y="19657"/>
                      <a:pt x="6497" y="19688"/>
                      <a:pt x="5752" y="19745"/>
                    </a:cubicBezTo>
                    <a:cubicBezTo>
                      <a:pt x="3835" y="19882"/>
                      <a:pt x="1917" y="20133"/>
                      <a:pt x="0" y="20338"/>
                    </a:cubicBezTo>
                    <a:cubicBezTo>
                      <a:pt x="114" y="20361"/>
                      <a:pt x="228" y="20384"/>
                      <a:pt x="365" y="20407"/>
                    </a:cubicBezTo>
                    <a:cubicBezTo>
                      <a:pt x="2872" y="20201"/>
                      <a:pt x="5407" y="19827"/>
                      <a:pt x="7922" y="19827"/>
                    </a:cubicBezTo>
                    <a:cubicBezTo>
                      <a:pt x="9323" y="19827"/>
                      <a:pt x="10717" y="19943"/>
                      <a:pt x="12098" y="20270"/>
                    </a:cubicBezTo>
                    <a:cubicBezTo>
                      <a:pt x="15453" y="21069"/>
                      <a:pt x="18831" y="22575"/>
                      <a:pt x="21433" y="24858"/>
                    </a:cubicBezTo>
                    <a:cubicBezTo>
                      <a:pt x="21442" y="24862"/>
                      <a:pt x="21451" y="24864"/>
                      <a:pt x="21460" y="24864"/>
                    </a:cubicBezTo>
                    <a:cubicBezTo>
                      <a:pt x="21501" y="24864"/>
                      <a:pt x="21543" y="24826"/>
                      <a:pt x="21524" y="24789"/>
                    </a:cubicBezTo>
                    <a:cubicBezTo>
                      <a:pt x="22757" y="20658"/>
                      <a:pt x="23898" y="16481"/>
                      <a:pt x="25040" y="12326"/>
                    </a:cubicBezTo>
                    <a:cubicBezTo>
                      <a:pt x="26181" y="8264"/>
                      <a:pt x="27413" y="4201"/>
                      <a:pt x="28486" y="115"/>
                    </a:cubicBezTo>
                    <a:lnTo>
                      <a:pt x="2841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2" name="Google Shape;5262;p41"/>
            <p:cNvSpPr/>
            <p:nvPr/>
          </p:nvSpPr>
          <p:spPr>
            <a:xfrm flipH="1">
              <a:off x="3406169" y="2218625"/>
              <a:ext cx="57314" cy="55589"/>
            </a:xfrm>
            <a:custGeom>
              <a:avLst/>
              <a:gdLst/>
              <a:ahLst/>
              <a:cxnLst/>
              <a:rect l="l" t="t" r="r" b="b"/>
              <a:pathLst>
                <a:path w="1462" h="1418" extrusionOk="0">
                  <a:moveTo>
                    <a:pt x="720" y="0"/>
                  </a:moveTo>
                  <a:cubicBezTo>
                    <a:pt x="664" y="0"/>
                    <a:pt x="607" y="9"/>
                    <a:pt x="549" y="27"/>
                  </a:cubicBezTo>
                  <a:cubicBezTo>
                    <a:pt x="69" y="164"/>
                    <a:pt x="1" y="917"/>
                    <a:pt x="343" y="1237"/>
                  </a:cubicBezTo>
                  <a:cubicBezTo>
                    <a:pt x="469" y="1362"/>
                    <a:pt x="626" y="1417"/>
                    <a:pt x="781" y="1417"/>
                  </a:cubicBezTo>
                  <a:cubicBezTo>
                    <a:pt x="1022" y="1417"/>
                    <a:pt x="1259" y="1285"/>
                    <a:pt x="1370" y="1077"/>
                  </a:cubicBezTo>
                  <a:cubicBezTo>
                    <a:pt x="1439" y="963"/>
                    <a:pt x="1462" y="826"/>
                    <a:pt x="1439" y="689"/>
                  </a:cubicBezTo>
                  <a:cubicBezTo>
                    <a:pt x="1380" y="353"/>
                    <a:pt x="1081" y="0"/>
                    <a:pt x="7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1"/>
            <p:cNvSpPr/>
            <p:nvPr/>
          </p:nvSpPr>
          <p:spPr>
            <a:xfrm flipH="1">
              <a:off x="3152529" y="2037353"/>
              <a:ext cx="36419" cy="35713"/>
            </a:xfrm>
            <a:custGeom>
              <a:avLst/>
              <a:gdLst/>
              <a:ahLst/>
              <a:cxnLst/>
              <a:rect l="l" t="t" r="r" b="b"/>
              <a:pathLst>
                <a:path w="929" h="911" extrusionOk="0">
                  <a:moveTo>
                    <a:pt x="532" y="1"/>
                  </a:moveTo>
                  <a:cubicBezTo>
                    <a:pt x="278" y="1"/>
                    <a:pt x="0" y="202"/>
                    <a:pt x="51" y="543"/>
                  </a:cubicBezTo>
                  <a:cubicBezTo>
                    <a:pt x="93" y="794"/>
                    <a:pt x="250" y="911"/>
                    <a:pt x="416" y="911"/>
                  </a:cubicBezTo>
                  <a:cubicBezTo>
                    <a:pt x="431" y="911"/>
                    <a:pt x="447" y="910"/>
                    <a:pt x="462" y="908"/>
                  </a:cubicBezTo>
                  <a:cubicBezTo>
                    <a:pt x="690" y="908"/>
                    <a:pt x="918" y="725"/>
                    <a:pt x="918" y="428"/>
                  </a:cubicBezTo>
                  <a:cubicBezTo>
                    <a:pt x="928" y="132"/>
                    <a:pt x="738" y="1"/>
                    <a:pt x="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1"/>
            <p:cNvSpPr/>
            <p:nvPr/>
          </p:nvSpPr>
          <p:spPr>
            <a:xfrm flipH="1">
              <a:off x="3001952" y="2148962"/>
              <a:ext cx="34694" cy="29676"/>
            </a:xfrm>
            <a:custGeom>
              <a:avLst/>
              <a:gdLst/>
              <a:ahLst/>
              <a:cxnLst/>
              <a:rect l="l" t="t" r="r" b="b"/>
              <a:pathLst>
                <a:path w="885" h="757" extrusionOk="0">
                  <a:moveTo>
                    <a:pt x="422" y="1"/>
                  </a:moveTo>
                  <a:cubicBezTo>
                    <a:pt x="357" y="1"/>
                    <a:pt x="291" y="22"/>
                    <a:pt x="229" y="69"/>
                  </a:cubicBezTo>
                  <a:cubicBezTo>
                    <a:pt x="23" y="229"/>
                    <a:pt x="0" y="526"/>
                    <a:pt x="206" y="686"/>
                  </a:cubicBezTo>
                  <a:cubicBezTo>
                    <a:pt x="271" y="734"/>
                    <a:pt x="350" y="757"/>
                    <a:pt x="429" y="757"/>
                  </a:cubicBezTo>
                  <a:cubicBezTo>
                    <a:pt x="573" y="757"/>
                    <a:pt x="718" y="681"/>
                    <a:pt x="777" y="549"/>
                  </a:cubicBezTo>
                  <a:cubicBezTo>
                    <a:pt x="885" y="296"/>
                    <a:pt x="665" y="1"/>
                    <a:pt x="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1"/>
            <p:cNvSpPr/>
            <p:nvPr/>
          </p:nvSpPr>
          <p:spPr>
            <a:xfrm flipH="1">
              <a:off x="2894341" y="1945384"/>
              <a:ext cx="542288" cy="657387"/>
            </a:xfrm>
            <a:custGeom>
              <a:avLst/>
              <a:gdLst/>
              <a:ahLst/>
              <a:cxnLst/>
              <a:rect l="l" t="t" r="r" b="b"/>
              <a:pathLst>
                <a:path w="13833" h="16769" extrusionOk="0">
                  <a:moveTo>
                    <a:pt x="1244" y="1"/>
                  </a:moveTo>
                  <a:cubicBezTo>
                    <a:pt x="1152" y="1"/>
                    <a:pt x="1057" y="12"/>
                    <a:pt x="959" y="35"/>
                  </a:cubicBezTo>
                  <a:cubicBezTo>
                    <a:pt x="948" y="24"/>
                    <a:pt x="936" y="18"/>
                    <a:pt x="925" y="18"/>
                  </a:cubicBezTo>
                  <a:cubicBezTo>
                    <a:pt x="914" y="18"/>
                    <a:pt x="902" y="24"/>
                    <a:pt x="891" y="35"/>
                  </a:cubicBezTo>
                  <a:cubicBezTo>
                    <a:pt x="480" y="264"/>
                    <a:pt x="320" y="766"/>
                    <a:pt x="503" y="1177"/>
                  </a:cubicBezTo>
                  <a:cubicBezTo>
                    <a:pt x="594" y="1405"/>
                    <a:pt x="822" y="1610"/>
                    <a:pt x="1073" y="1725"/>
                  </a:cubicBezTo>
                  <a:cubicBezTo>
                    <a:pt x="754" y="2135"/>
                    <a:pt x="662" y="2706"/>
                    <a:pt x="868" y="3231"/>
                  </a:cubicBezTo>
                  <a:cubicBezTo>
                    <a:pt x="1005" y="3596"/>
                    <a:pt x="1279" y="3893"/>
                    <a:pt x="1621" y="4030"/>
                  </a:cubicBezTo>
                  <a:cubicBezTo>
                    <a:pt x="1073" y="4646"/>
                    <a:pt x="868" y="5536"/>
                    <a:pt x="1165" y="6358"/>
                  </a:cubicBezTo>
                  <a:cubicBezTo>
                    <a:pt x="1439" y="7043"/>
                    <a:pt x="2146" y="7728"/>
                    <a:pt x="2899" y="7979"/>
                  </a:cubicBezTo>
                  <a:cubicBezTo>
                    <a:pt x="1233" y="8732"/>
                    <a:pt x="1" y="10604"/>
                    <a:pt x="571" y="12452"/>
                  </a:cubicBezTo>
                  <a:cubicBezTo>
                    <a:pt x="921" y="13606"/>
                    <a:pt x="2314" y="14331"/>
                    <a:pt x="3603" y="14331"/>
                  </a:cubicBezTo>
                  <a:cubicBezTo>
                    <a:pt x="3998" y="14331"/>
                    <a:pt x="4383" y="14263"/>
                    <a:pt x="4725" y="14119"/>
                  </a:cubicBezTo>
                  <a:cubicBezTo>
                    <a:pt x="4954" y="14758"/>
                    <a:pt x="5387" y="15374"/>
                    <a:pt x="5844" y="15785"/>
                  </a:cubicBezTo>
                  <a:cubicBezTo>
                    <a:pt x="6622" y="16477"/>
                    <a:pt x="7619" y="16768"/>
                    <a:pt x="8628" y="16768"/>
                  </a:cubicBezTo>
                  <a:cubicBezTo>
                    <a:pt x="9216" y="16768"/>
                    <a:pt x="9808" y="16669"/>
                    <a:pt x="10363" y="16492"/>
                  </a:cubicBezTo>
                  <a:cubicBezTo>
                    <a:pt x="12052" y="15967"/>
                    <a:pt x="13239" y="14598"/>
                    <a:pt x="13559" y="12840"/>
                  </a:cubicBezTo>
                  <a:cubicBezTo>
                    <a:pt x="13833" y="11265"/>
                    <a:pt x="13490" y="9439"/>
                    <a:pt x="12372" y="8230"/>
                  </a:cubicBezTo>
                  <a:cubicBezTo>
                    <a:pt x="11707" y="7509"/>
                    <a:pt x="10668" y="7028"/>
                    <a:pt x="9667" y="7028"/>
                  </a:cubicBezTo>
                  <a:cubicBezTo>
                    <a:pt x="9431" y="7028"/>
                    <a:pt x="9197" y="7055"/>
                    <a:pt x="8971" y="7111"/>
                  </a:cubicBezTo>
                  <a:cubicBezTo>
                    <a:pt x="9131" y="6198"/>
                    <a:pt x="8994" y="5171"/>
                    <a:pt x="8492" y="4555"/>
                  </a:cubicBezTo>
                  <a:cubicBezTo>
                    <a:pt x="8122" y="4076"/>
                    <a:pt x="7606" y="3901"/>
                    <a:pt x="7059" y="3901"/>
                  </a:cubicBezTo>
                  <a:cubicBezTo>
                    <a:pt x="6694" y="3901"/>
                    <a:pt x="6315" y="3979"/>
                    <a:pt x="5958" y="4098"/>
                  </a:cubicBezTo>
                  <a:cubicBezTo>
                    <a:pt x="6026" y="3573"/>
                    <a:pt x="5844" y="2980"/>
                    <a:pt x="5547" y="2615"/>
                  </a:cubicBezTo>
                  <a:cubicBezTo>
                    <a:pt x="5273" y="2272"/>
                    <a:pt x="4817" y="2090"/>
                    <a:pt x="4337" y="2044"/>
                  </a:cubicBezTo>
                  <a:cubicBezTo>
                    <a:pt x="4566" y="1496"/>
                    <a:pt x="4497" y="812"/>
                    <a:pt x="4063" y="378"/>
                  </a:cubicBezTo>
                  <a:cubicBezTo>
                    <a:pt x="3821" y="136"/>
                    <a:pt x="3577" y="35"/>
                    <a:pt x="3345" y="35"/>
                  </a:cubicBezTo>
                  <a:cubicBezTo>
                    <a:pt x="2899" y="35"/>
                    <a:pt x="2501" y="407"/>
                    <a:pt x="2260" y="857"/>
                  </a:cubicBezTo>
                  <a:cubicBezTo>
                    <a:pt x="2182" y="371"/>
                    <a:pt x="1773" y="1"/>
                    <a:pt x="1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1"/>
            <p:cNvSpPr/>
            <p:nvPr/>
          </p:nvSpPr>
          <p:spPr>
            <a:xfrm flipH="1">
              <a:off x="3439687" y="1902026"/>
              <a:ext cx="219730" cy="189740"/>
            </a:xfrm>
            <a:custGeom>
              <a:avLst/>
              <a:gdLst/>
              <a:ahLst/>
              <a:cxnLst/>
              <a:rect l="l" t="t" r="r" b="b"/>
              <a:pathLst>
                <a:path w="5605" h="4840" extrusionOk="0">
                  <a:moveTo>
                    <a:pt x="137" y="0"/>
                  </a:moveTo>
                  <a:cubicBezTo>
                    <a:pt x="137" y="0"/>
                    <a:pt x="0" y="1187"/>
                    <a:pt x="388" y="2237"/>
                  </a:cubicBezTo>
                  <a:cubicBezTo>
                    <a:pt x="799" y="3264"/>
                    <a:pt x="1621" y="3629"/>
                    <a:pt x="2534" y="3995"/>
                  </a:cubicBezTo>
                  <a:cubicBezTo>
                    <a:pt x="3469" y="4337"/>
                    <a:pt x="4702" y="4816"/>
                    <a:pt x="5044" y="4839"/>
                  </a:cubicBezTo>
                  <a:cubicBezTo>
                    <a:pt x="5094" y="4839"/>
                    <a:pt x="5141" y="4840"/>
                    <a:pt x="5186" y="4840"/>
                  </a:cubicBezTo>
                  <a:cubicBezTo>
                    <a:pt x="5434" y="4840"/>
                    <a:pt x="5605" y="4823"/>
                    <a:pt x="5547" y="4611"/>
                  </a:cubicBezTo>
                  <a:cubicBezTo>
                    <a:pt x="5478" y="4360"/>
                    <a:pt x="4314" y="3995"/>
                    <a:pt x="4086" y="3355"/>
                  </a:cubicBezTo>
                  <a:cubicBezTo>
                    <a:pt x="3880" y="2739"/>
                    <a:pt x="4246" y="2306"/>
                    <a:pt x="4246" y="2306"/>
                  </a:cubicBezTo>
                  <a:lnTo>
                    <a:pt x="1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1"/>
            <p:cNvSpPr/>
            <p:nvPr/>
          </p:nvSpPr>
          <p:spPr>
            <a:xfrm flipH="1">
              <a:off x="3281152" y="1709345"/>
              <a:ext cx="215418" cy="194562"/>
            </a:xfrm>
            <a:custGeom>
              <a:avLst/>
              <a:gdLst/>
              <a:ahLst/>
              <a:cxnLst/>
              <a:rect l="l" t="t" r="r" b="b"/>
              <a:pathLst>
                <a:path w="5495" h="4963" extrusionOk="0">
                  <a:moveTo>
                    <a:pt x="1187" y="0"/>
                  </a:moveTo>
                  <a:cubicBezTo>
                    <a:pt x="518" y="0"/>
                    <a:pt x="0" y="122"/>
                    <a:pt x="0" y="122"/>
                  </a:cubicBezTo>
                  <a:lnTo>
                    <a:pt x="2785" y="3934"/>
                  </a:lnTo>
                  <a:cubicBezTo>
                    <a:pt x="2785" y="3934"/>
                    <a:pt x="3070" y="3632"/>
                    <a:pt x="3568" y="3632"/>
                  </a:cubicBezTo>
                  <a:cubicBezTo>
                    <a:pt x="3651" y="3632"/>
                    <a:pt x="3740" y="3640"/>
                    <a:pt x="3835" y="3660"/>
                  </a:cubicBezTo>
                  <a:cubicBezTo>
                    <a:pt x="4474" y="3797"/>
                    <a:pt x="4976" y="4915"/>
                    <a:pt x="5227" y="4961"/>
                  </a:cubicBezTo>
                  <a:cubicBezTo>
                    <a:pt x="5240" y="4962"/>
                    <a:pt x="5252" y="4962"/>
                    <a:pt x="5263" y="4962"/>
                  </a:cubicBezTo>
                  <a:cubicBezTo>
                    <a:pt x="5495" y="4962"/>
                    <a:pt x="5431" y="4740"/>
                    <a:pt x="5387" y="4413"/>
                  </a:cubicBezTo>
                  <a:cubicBezTo>
                    <a:pt x="5341" y="4093"/>
                    <a:pt x="4725" y="2929"/>
                    <a:pt x="4246" y="2039"/>
                  </a:cubicBezTo>
                  <a:cubicBezTo>
                    <a:pt x="3789" y="1172"/>
                    <a:pt x="3333" y="396"/>
                    <a:pt x="2260" y="122"/>
                  </a:cubicBezTo>
                  <a:cubicBezTo>
                    <a:pt x="1895" y="31"/>
                    <a:pt x="1522" y="0"/>
                    <a:pt x="1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1"/>
            <p:cNvSpPr/>
            <p:nvPr/>
          </p:nvSpPr>
          <p:spPr>
            <a:xfrm flipH="1">
              <a:off x="3439687" y="1902026"/>
              <a:ext cx="217064" cy="189740"/>
            </a:xfrm>
            <a:custGeom>
              <a:avLst/>
              <a:gdLst/>
              <a:ahLst/>
              <a:cxnLst/>
              <a:rect l="l" t="t" r="r" b="b"/>
              <a:pathLst>
                <a:path w="5537" h="4840" extrusionOk="0">
                  <a:moveTo>
                    <a:pt x="69" y="0"/>
                  </a:moveTo>
                  <a:lnTo>
                    <a:pt x="69" y="0"/>
                  </a:lnTo>
                  <a:cubicBezTo>
                    <a:pt x="69" y="0"/>
                    <a:pt x="1" y="525"/>
                    <a:pt x="92" y="1164"/>
                  </a:cubicBezTo>
                  <a:cubicBezTo>
                    <a:pt x="640" y="1484"/>
                    <a:pt x="1187" y="1826"/>
                    <a:pt x="1735" y="2169"/>
                  </a:cubicBezTo>
                  <a:cubicBezTo>
                    <a:pt x="2192" y="2465"/>
                    <a:pt x="2671" y="2762"/>
                    <a:pt x="3059" y="3173"/>
                  </a:cubicBezTo>
                  <a:cubicBezTo>
                    <a:pt x="3424" y="3584"/>
                    <a:pt x="3698" y="4086"/>
                    <a:pt x="3995" y="4565"/>
                  </a:cubicBezTo>
                  <a:cubicBezTo>
                    <a:pt x="4451" y="4725"/>
                    <a:pt x="4817" y="4839"/>
                    <a:pt x="4976" y="4839"/>
                  </a:cubicBezTo>
                  <a:cubicBezTo>
                    <a:pt x="5026" y="4839"/>
                    <a:pt x="5073" y="4840"/>
                    <a:pt x="5118" y="4840"/>
                  </a:cubicBezTo>
                  <a:cubicBezTo>
                    <a:pt x="5366" y="4840"/>
                    <a:pt x="5537" y="4823"/>
                    <a:pt x="5479" y="4611"/>
                  </a:cubicBezTo>
                  <a:cubicBezTo>
                    <a:pt x="5410" y="4360"/>
                    <a:pt x="4246" y="3995"/>
                    <a:pt x="4018" y="3355"/>
                  </a:cubicBezTo>
                  <a:cubicBezTo>
                    <a:pt x="3812" y="2739"/>
                    <a:pt x="4178" y="2306"/>
                    <a:pt x="4178" y="2306"/>
                  </a:cubicBezTo>
                  <a:lnTo>
                    <a:pt x="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41"/>
            <p:cNvSpPr/>
            <p:nvPr/>
          </p:nvSpPr>
          <p:spPr>
            <a:xfrm flipH="1">
              <a:off x="3281152" y="1710522"/>
              <a:ext cx="215418" cy="193386"/>
            </a:xfrm>
            <a:custGeom>
              <a:avLst/>
              <a:gdLst/>
              <a:ahLst/>
              <a:cxnLst/>
              <a:rect l="l" t="t" r="r" b="b"/>
              <a:pathLst>
                <a:path w="5495" h="4933" extrusionOk="0">
                  <a:moveTo>
                    <a:pt x="662" y="1"/>
                  </a:moveTo>
                  <a:cubicBezTo>
                    <a:pt x="274" y="23"/>
                    <a:pt x="0" y="92"/>
                    <a:pt x="0" y="92"/>
                  </a:cubicBezTo>
                  <a:lnTo>
                    <a:pt x="2785" y="3904"/>
                  </a:lnTo>
                  <a:cubicBezTo>
                    <a:pt x="2785" y="3904"/>
                    <a:pt x="3070" y="3602"/>
                    <a:pt x="3568" y="3602"/>
                  </a:cubicBezTo>
                  <a:cubicBezTo>
                    <a:pt x="3651" y="3602"/>
                    <a:pt x="3740" y="3610"/>
                    <a:pt x="3835" y="3630"/>
                  </a:cubicBezTo>
                  <a:cubicBezTo>
                    <a:pt x="4474" y="3767"/>
                    <a:pt x="4976" y="4885"/>
                    <a:pt x="5227" y="4931"/>
                  </a:cubicBezTo>
                  <a:cubicBezTo>
                    <a:pt x="5240" y="4932"/>
                    <a:pt x="5252" y="4932"/>
                    <a:pt x="5263" y="4932"/>
                  </a:cubicBezTo>
                  <a:cubicBezTo>
                    <a:pt x="5495" y="4932"/>
                    <a:pt x="5431" y="4710"/>
                    <a:pt x="5387" y="4383"/>
                  </a:cubicBezTo>
                  <a:cubicBezTo>
                    <a:pt x="5387" y="4269"/>
                    <a:pt x="5296" y="4063"/>
                    <a:pt x="5159" y="3790"/>
                  </a:cubicBezTo>
                  <a:cubicBezTo>
                    <a:pt x="4931" y="3607"/>
                    <a:pt x="4657" y="3447"/>
                    <a:pt x="4360" y="3333"/>
                  </a:cubicBezTo>
                  <a:cubicBezTo>
                    <a:pt x="4109" y="3242"/>
                    <a:pt x="3835" y="3173"/>
                    <a:pt x="3584" y="3059"/>
                  </a:cubicBezTo>
                  <a:cubicBezTo>
                    <a:pt x="3219" y="2877"/>
                    <a:pt x="2922" y="2557"/>
                    <a:pt x="2648" y="2260"/>
                  </a:cubicBezTo>
                  <a:cubicBezTo>
                    <a:pt x="2146" y="1690"/>
                    <a:pt x="1621" y="1119"/>
                    <a:pt x="1096" y="548"/>
                  </a:cubicBezTo>
                  <a:cubicBezTo>
                    <a:pt x="959" y="389"/>
                    <a:pt x="822" y="183"/>
                    <a:pt x="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41"/>
            <p:cNvSpPr/>
            <p:nvPr/>
          </p:nvSpPr>
          <p:spPr>
            <a:xfrm flipH="1">
              <a:off x="3373945" y="1398391"/>
              <a:ext cx="681888" cy="607443"/>
            </a:xfrm>
            <a:custGeom>
              <a:avLst/>
              <a:gdLst/>
              <a:ahLst/>
              <a:cxnLst/>
              <a:rect l="l" t="t" r="r" b="b"/>
              <a:pathLst>
                <a:path w="17394" h="15495" extrusionOk="0">
                  <a:moveTo>
                    <a:pt x="1588" y="1"/>
                  </a:moveTo>
                  <a:cubicBezTo>
                    <a:pt x="851" y="1"/>
                    <a:pt x="382" y="197"/>
                    <a:pt x="297" y="567"/>
                  </a:cubicBezTo>
                  <a:cubicBezTo>
                    <a:pt x="0" y="1891"/>
                    <a:pt x="1416" y="5155"/>
                    <a:pt x="4269" y="8533"/>
                  </a:cubicBezTo>
                  <a:cubicBezTo>
                    <a:pt x="7145" y="11911"/>
                    <a:pt x="14243" y="15495"/>
                    <a:pt x="14243" y="15495"/>
                  </a:cubicBezTo>
                  <a:cubicBezTo>
                    <a:pt x="14243" y="15495"/>
                    <a:pt x="15248" y="14787"/>
                    <a:pt x="16229" y="13806"/>
                  </a:cubicBezTo>
                  <a:cubicBezTo>
                    <a:pt x="17211" y="12824"/>
                    <a:pt x="17393" y="11706"/>
                    <a:pt x="17393" y="11706"/>
                  </a:cubicBezTo>
                  <a:cubicBezTo>
                    <a:pt x="17393" y="11706"/>
                    <a:pt x="15042" y="8100"/>
                    <a:pt x="10340" y="4105"/>
                  </a:cubicBezTo>
                  <a:cubicBezTo>
                    <a:pt x="6991" y="1246"/>
                    <a:pt x="3444" y="1"/>
                    <a:pt x="15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1"/>
            <p:cNvSpPr/>
            <p:nvPr/>
          </p:nvSpPr>
          <p:spPr>
            <a:xfrm flipH="1">
              <a:off x="3459837" y="1405408"/>
              <a:ext cx="595996" cy="600425"/>
            </a:xfrm>
            <a:custGeom>
              <a:avLst/>
              <a:gdLst/>
              <a:ahLst/>
              <a:cxnLst/>
              <a:rect l="l" t="t" r="r" b="b"/>
              <a:pathLst>
                <a:path w="15203" h="15316" extrusionOk="0">
                  <a:moveTo>
                    <a:pt x="662" y="0"/>
                  </a:moveTo>
                  <a:cubicBezTo>
                    <a:pt x="457" y="91"/>
                    <a:pt x="343" y="228"/>
                    <a:pt x="297" y="388"/>
                  </a:cubicBezTo>
                  <a:cubicBezTo>
                    <a:pt x="0" y="1712"/>
                    <a:pt x="1416" y="4976"/>
                    <a:pt x="4269" y="8354"/>
                  </a:cubicBezTo>
                  <a:cubicBezTo>
                    <a:pt x="7145" y="11732"/>
                    <a:pt x="14243" y="15316"/>
                    <a:pt x="14243" y="15316"/>
                  </a:cubicBezTo>
                  <a:cubicBezTo>
                    <a:pt x="14243" y="15316"/>
                    <a:pt x="14654" y="15042"/>
                    <a:pt x="15202" y="14563"/>
                  </a:cubicBezTo>
                  <a:cubicBezTo>
                    <a:pt x="13102" y="13239"/>
                    <a:pt x="9610" y="10888"/>
                    <a:pt x="6711" y="8172"/>
                  </a:cubicBezTo>
                  <a:cubicBezTo>
                    <a:pt x="3128" y="4816"/>
                    <a:pt x="1279" y="1301"/>
                    <a:pt x="662"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41"/>
            <p:cNvSpPr/>
            <p:nvPr/>
          </p:nvSpPr>
          <p:spPr>
            <a:xfrm flipH="1">
              <a:off x="3815992" y="1391844"/>
              <a:ext cx="243957" cy="242663"/>
            </a:xfrm>
            <a:custGeom>
              <a:avLst/>
              <a:gdLst/>
              <a:ahLst/>
              <a:cxnLst/>
              <a:rect l="l" t="t" r="r" b="b"/>
              <a:pathLst>
                <a:path w="6223" h="6190" extrusionOk="0">
                  <a:moveTo>
                    <a:pt x="1811" y="1"/>
                  </a:moveTo>
                  <a:cubicBezTo>
                    <a:pt x="0" y="1"/>
                    <a:pt x="155" y="1109"/>
                    <a:pt x="288" y="2195"/>
                  </a:cubicBezTo>
                  <a:cubicBezTo>
                    <a:pt x="585" y="4272"/>
                    <a:pt x="2114" y="6189"/>
                    <a:pt x="2114" y="6189"/>
                  </a:cubicBezTo>
                  <a:cubicBezTo>
                    <a:pt x="2114" y="6189"/>
                    <a:pt x="3233" y="5436"/>
                    <a:pt x="4260" y="4341"/>
                  </a:cubicBezTo>
                  <a:cubicBezTo>
                    <a:pt x="5287" y="3268"/>
                    <a:pt x="6223" y="1282"/>
                    <a:pt x="6223" y="1282"/>
                  </a:cubicBezTo>
                  <a:cubicBezTo>
                    <a:pt x="6223" y="1282"/>
                    <a:pt x="4214" y="95"/>
                    <a:pt x="1977" y="4"/>
                  </a:cubicBezTo>
                  <a:cubicBezTo>
                    <a:pt x="1920" y="2"/>
                    <a:pt x="1865" y="1"/>
                    <a:pt x="18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1"/>
            <p:cNvSpPr/>
            <p:nvPr/>
          </p:nvSpPr>
          <p:spPr>
            <a:xfrm flipH="1">
              <a:off x="4034311" y="1285488"/>
              <a:ext cx="136974" cy="128898"/>
            </a:xfrm>
            <a:custGeom>
              <a:avLst/>
              <a:gdLst/>
              <a:ahLst/>
              <a:cxnLst/>
              <a:rect l="l" t="t" r="r" b="b"/>
              <a:pathLst>
                <a:path w="3494" h="3288" extrusionOk="0">
                  <a:moveTo>
                    <a:pt x="1" y="1"/>
                  </a:moveTo>
                  <a:lnTo>
                    <a:pt x="3082" y="3287"/>
                  </a:lnTo>
                  <a:lnTo>
                    <a:pt x="3493" y="2922"/>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1"/>
            <p:cNvSpPr/>
            <p:nvPr/>
          </p:nvSpPr>
          <p:spPr>
            <a:xfrm flipH="1">
              <a:off x="4012828" y="1389963"/>
              <a:ext cx="51042" cy="50375"/>
            </a:xfrm>
            <a:custGeom>
              <a:avLst/>
              <a:gdLst/>
              <a:ahLst/>
              <a:cxnLst/>
              <a:rect l="l" t="t" r="r" b="b"/>
              <a:pathLst>
                <a:path w="1302" h="1285" extrusionOk="0">
                  <a:moveTo>
                    <a:pt x="961" y="0"/>
                  </a:moveTo>
                  <a:cubicBezTo>
                    <a:pt x="813" y="0"/>
                    <a:pt x="633" y="42"/>
                    <a:pt x="457" y="189"/>
                  </a:cubicBezTo>
                  <a:cubicBezTo>
                    <a:pt x="0" y="554"/>
                    <a:pt x="320" y="1284"/>
                    <a:pt x="320" y="1284"/>
                  </a:cubicBezTo>
                  <a:cubicBezTo>
                    <a:pt x="320" y="1284"/>
                    <a:pt x="776" y="1079"/>
                    <a:pt x="1027" y="759"/>
                  </a:cubicBezTo>
                  <a:cubicBezTo>
                    <a:pt x="1278" y="440"/>
                    <a:pt x="1301" y="75"/>
                    <a:pt x="1301" y="75"/>
                  </a:cubicBezTo>
                  <a:cubicBezTo>
                    <a:pt x="1301" y="75"/>
                    <a:pt x="1159" y="0"/>
                    <a:pt x="9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1"/>
            <p:cNvSpPr/>
            <p:nvPr/>
          </p:nvSpPr>
          <p:spPr>
            <a:xfrm flipH="1">
              <a:off x="3417812" y="1812526"/>
              <a:ext cx="178999" cy="151282"/>
            </a:xfrm>
            <a:custGeom>
              <a:avLst/>
              <a:gdLst/>
              <a:ahLst/>
              <a:cxnLst/>
              <a:rect l="l" t="t" r="r" b="b"/>
              <a:pathLst>
                <a:path w="4566" h="3859" extrusionOk="0">
                  <a:moveTo>
                    <a:pt x="693" y="0"/>
                  </a:moveTo>
                  <a:cubicBezTo>
                    <a:pt x="690" y="0"/>
                    <a:pt x="688" y="1"/>
                    <a:pt x="686" y="1"/>
                  </a:cubicBezTo>
                  <a:cubicBezTo>
                    <a:pt x="366" y="1"/>
                    <a:pt x="1" y="412"/>
                    <a:pt x="526" y="1005"/>
                  </a:cubicBezTo>
                  <a:cubicBezTo>
                    <a:pt x="823" y="1347"/>
                    <a:pt x="2443" y="2763"/>
                    <a:pt x="3858" y="3858"/>
                  </a:cubicBezTo>
                  <a:cubicBezTo>
                    <a:pt x="4087" y="3653"/>
                    <a:pt x="4338" y="3402"/>
                    <a:pt x="4566" y="3151"/>
                  </a:cubicBezTo>
                  <a:cubicBezTo>
                    <a:pt x="3744" y="2374"/>
                    <a:pt x="2877" y="1667"/>
                    <a:pt x="2877" y="1667"/>
                  </a:cubicBezTo>
                  <a:cubicBezTo>
                    <a:pt x="2877" y="1667"/>
                    <a:pt x="1053" y="0"/>
                    <a:pt x="693" y="0"/>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1"/>
            <p:cNvSpPr/>
            <p:nvPr/>
          </p:nvSpPr>
          <p:spPr>
            <a:xfrm flipH="1">
              <a:off x="3333684" y="1804490"/>
              <a:ext cx="258658" cy="205107"/>
            </a:xfrm>
            <a:custGeom>
              <a:avLst/>
              <a:gdLst/>
              <a:ahLst/>
              <a:cxnLst/>
              <a:rect l="l" t="t" r="r" b="b"/>
              <a:pathLst>
                <a:path w="6598" h="5232" extrusionOk="0">
                  <a:moveTo>
                    <a:pt x="692" y="0"/>
                  </a:moveTo>
                  <a:cubicBezTo>
                    <a:pt x="690" y="0"/>
                    <a:pt x="688" y="0"/>
                    <a:pt x="686" y="0"/>
                  </a:cubicBezTo>
                  <a:cubicBezTo>
                    <a:pt x="343" y="0"/>
                    <a:pt x="1" y="411"/>
                    <a:pt x="526" y="1005"/>
                  </a:cubicBezTo>
                  <a:cubicBezTo>
                    <a:pt x="1027" y="1592"/>
                    <a:pt x="5325" y="5231"/>
                    <a:pt x="6040" y="5231"/>
                  </a:cubicBezTo>
                  <a:cubicBezTo>
                    <a:pt x="6075" y="5231"/>
                    <a:pt x="6101" y="5222"/>
                    <a:pt x="6118" y="5204"/>
                  </a:cubicBezTo>
                  <a:cubicBezTo>
                    <a:pt x="6597" y="4725"/>
                    <a:pt x="2877" y="1666"/>
                    <a:pt x="2877" y="1666"/>
                  </a:cubicBezTo>
                  <a:cubicBezTo>
                    <a:pt x="2877" y="1666"/>
                    <a:pt x="1030" y="0"/>
                    <a:pt x="6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1"/>
            <p:cNvSpPr/>
            <p:nvPr/>
          </p:nvSpPr>
          <p:spPr>
            <a:xfrm flipH="1">
              <a:off x="3899219" y="1438495"/>
              <a:ext cx="153047" cy="196013"/>
            </a:xfrm>
            <a:custGeom>
              <a:avLst/>
              <a:gdLst/>
              <a:ahLst/>
              <a:cxnLst/>
              <a:rect l="l" t="t" r="r" b="b"/>
              <a:pathLst>
                <a:path w="3904" h="5000" extrusionOk="0">
                  <a:moveTo>
                    <a:pt x="24" y="1"/>
                  </a:moveTo>
                  <a:lnTo>
                    <a:pt x="24" y="1"/>
                  </a:lnTo>
                  <a:cubicBezTo>
                    <a:pt x="1" y="320"/>
                    <a:pt x="46" y="663"/>
                    <a:pt x="92" y="1005"/>
                  </a:cubicBezTo>
                  <a:cubicBezTo>
                    <a:pt x="389" y="3082"/>
                    <a:pt x="1918" y="4999"/>
                    <a:pt x="1918" y="4999"/>
                  </a:cubicBezTo>
                  <a:cubicBezTo>
                    <a:pt x="1918" y="4999"/>
                    <a:pt x="2534" y="4589"/>
                    <a:pt x="3288" y="3904"/>
                  </a:cubicBezTo>
                  <a:cubicBezTo>
                    <a:pt x="3653" y="3470"/>
                    <a:pt x="3904" y="3082"/>
                    <a:pt x="3904" y="3082"/>
                  </a:cubicBezTo>
                  <a:lnTo>
                    <a:pt x="3904" y="3082"/>
                  </a:lnTo>
                  <a:cubicBezTo>
                    <a:pt x="3904" y="3082"/>
                    <a:pt x="3459" y="3360"/>
                    <a:pt x="2880" y="3360"/>
                  </a:cubicBezTo>
                  <a:cubicBezTo>
                    <a:pt x="2410" y="3360"/>
                    <a:pt x="1851" y="3177"/>
                    <a:pt x="1370" y="2511"/>
                  </a:cubicBezTo>
                  <a:cubicBezTo>
                    <a:pt x="731" y="1644"/>
                    <a:pt x="297" y="663"/>
                    <a:pt x="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1"/>
            <p:cNvSpPr/>
            <p:nvPr/>
          </p:nvSpPr>
          <p:spPr>
            <a:xfrm flipH="1">
              <a:off x="3790040" y="1433595"/>
              <a:ext cx="197659" cy="223297"/>
            </a:xfrm>
            <a:custGeom>
              <a:avLst/>
              <a:gdLst/>
              <a:ahLst/>
              <a:cxnLst/>
              <a:rect l="l" t="t" r="r" b="b"/>
              <a:pathLst>
                <a:path w="5042" h="5696" extrusionOk="0">
                  <a:moveTo>
                    <a:pt x="4175" y="1"/>
                  </a:moveTo>
                  <a:cubicBezTo>
                    <a:pt x="4160" y="1"/>
                    <a:pt x="4151" y="4"/>
                    <a:pt x="4151" y="12"/>
                  </a:cubicBezTo>
                  <a:cubicBezTo>
                    <a:pt x="4151" y="12"/>
                    <a:pt x="3626" y="1427"/>
                    <a:pt x="2622" y="2659"/>
                  </a:cubicBezTo>
                  <a:cubicBezTo>
                    <a:pt x="1595" y="3869"/>
                    <a:pt x="111" y="4965"/>
                    <a:pt x="111" y="4965"/>
                  </a:cubicBezTo>
                  <a:cubicBezTo>
                    <a:pt x="0" y="5298"/>
                    <a:pt x="386" y="5696"/>
                    <a:pt x="576" y="5696"/>
                  </a:cubicBezTo>
                  <a:cubicBezTo>
                    <a:pt x="581" y="5696"/>
                    <a:pt x="586" y="5696"/>
                    <a:pt x="591" y="5695"/>
                  </a:cubicBezTo>
                  <a:cubicBezTo>
                    <a:pt x="796" y="5695"/>
                    <a:pt x="1549" y="5010"/>
                    <a:pt x="2713" y="3823"/>
                  </a:cubicBezTo>
                  <a:cubicBezTo>
                    <a:pt x="2827" y="3709"/>
                    <a:pt x="3216" y="3276"/>
                    <a:pt x="3307" y="3139"/>
                  </a:cubicBezTo>
                  <a:cubicBezTo>
                    <a:pt x="4608" y="1518"/>
                    <a:pt x="5042" y="445"/>
                    <a:pt x="4996" y="400"/>
                  </a:cubicBezTo>
                  <a:cubicBezTo>
                    <a:pt x="4859" y="263"/>
                    <a:pt x="4699" y="149"/>
                    <a:pt x="4517" y="80"/>
                  </a:cubicBezTo>
                  <a:cubicBezTo>
                    <a:pt x="4479" y="80"/>
                    <a:pt x="4250" y="1"/>
                    <a:pt x="4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1"/>
            <p:cNvSpPr/>
            <p:nvPr/>
          </p:nvSpPr>
          <p:spPr>
            <a:xfrm flipH="1">
              <a:off x="3914430" y="1587935"/>
              <a:ext cx="73269" cy="68957"/>
            </a:xfrm>
            <a:custGeom>
              <a:avLst/>
              <a:gdLst/>
              <a:ahLst/>
              <a:cxnLst/>
              <a:rect l="l" t="t" r="r" b="b"/>
              <a:pathLst>
                <a:path w="1869" h="1759" extrusionOk="0">
                  <a:moveTo>
                    <a:pt x="1344" y="1"/>
                  </a:moveTo>
                  <a:cubicBezTo>
                    <a:pt x="682" y="617"/>
                    <a:pt x="111" y="1028"/>
                    <a:pt x="111" y="1028"/>
                  </a:cubicBezTo>
                  <a:cubicBezTo>
                    <a:pt x="0" y="1361"/>
                    <a:pt x="386" y="1759"/>
                    <a:pt x="576" y="1759"/>
                  </a:cubicBezTo>
                  <a:cubicBezTo>
                    <a:pt x="581" y="1759"/>
                    <a:pt x="586" y="1759"/>
                    <a:pt x="591" y="1758"/>
                  </a:cubicBezTo>
                  <a:cubicBezTo>
                    <a:pt x="750" y="1758"/>
                    <a:pt x="1184" y="1370"/>
                    <a:pt x="1869" y="708"/>
                  </a:cubicBezTo>
                  <a:cubicBezTo>
                    <a:pt x="1663" y="503"/>
                    <a:pt x="1504" y="252"/>
                    <a:pt x="1344" y="1"/>
                  </a:cubicBez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1"/>
            <p:cNvSpPr/>
            <p:nvPr/>
          </p:nvSpPr>
          <p:spPr>
            <a:xfrm flipH="1">
              <a:off x="3654909" y="1563512"/>
              <a:ext cx="166493" cy="160730"/>
            </a:xfrm>
            <a:custGeom>
              <a:avLst/>
              <a:gdLst/>
              <a:ahLst/>
              <a:cxnLst/>
              <a:rect l="l" t="t" r="r" b="b"/>
              <a:pathLst>
                <a:path w="4247" h="4100" extrusionOk="0">
                  <a:moveTo>
                    <a:pt x="2137" y="0"/>
                  </a:moveTo>
                  <a:cubicBezTo>
                    <a:pt x="1090" y="0"/>
                    <a:pt x="200" y="796"/>
                    <a:pt x="92" y="1879"/>
                  </a:cubicBezTo>
                  <a:cubicBezTo>
                    <a:pt x="1" y="2997"/>
                    <a:pt x="822" y="4002"/>
                    <a:pt x="1941" y="4093"/>
                  </a:cubicBezTo>
                  <a:cubicBezTo>
                    <a:pt x="1998" y="4098"/>
                    <a:pt x="2054" y="4100"/>
                    <a:pt x="2110" y="4100"/>
                  </a:cubicBezTo>
                  <a:cubicBezTo>
                    <a:pt x="3157" y="4100"/>
                    <a:pt x="4047" y="3306"/>
                    <a:pt x="4155" y="2244"/>
                  </a:cubicBezTo>
                  <a:cubicBezTo>
                    <a:pt x="4246" y="1103"/>
                    <a:pt x="3424" y="121"/>
                    <a:pt x="2306" y="7"/>
                  </a:cubicBezTo>
                  <a:cubicBezTo>
                    <a:pt x="2249" y="3"/>
                    <a:pt x="2193" y="0"/>
                    <a:pt x="2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1"/>
            <p:cNvSpPr/>
            <p:nvPr/>
          </p:nvSpPr>
          <p:spPr>
            <a:xfrm flipH="1">
              <a:off x="3673726" y="1582369"/>
              <a:ext cx="128898" cy="123174"/>
            </a:xfrm>
            <a:custGeom>
              <a:avLst/>
              <a:gdLst/>
              <a:ahLst/>
              <a:cxnLst/>
              <a:rect l="l" t="t" r="r" b="b"/>
              <a:pathLst>
                <a:path w="3288" h="3142" extrusionOk="0">
                  <a:moveTo>
                    <a:pt x="1654" y="1"/>
                  </a:moveTo>
                  <a:cubicBezTo>
                    <a:pt x="842" y="1"/>
                    <a:pt x="157" y="619"/>
                    <a:pt x="92" y="1444"/>
                  </a:cubicBezTo>
                  <a:cubicBezTo>
                    <a:pt x="1" y="2288"/>
                    <a:pt x="640" y="3064"/>
                    <a:pt x="1507" y="3133"/>
                  </a:cubicBezTo>
                  <a:cubicBezTo>
                    <a:pt x="1561" y="3138"/>
                    <a:pt x="1615" y="3141"/>
                    <a:pt x="1668" y="3141"/>
                  </a:cubicBezTo>
                  <a:cubicBezTo>
                    <a:pt x="2448" y="3141"/>
                    <a:pt x="3132" y="2529"/>
                    <a:pt x="3197" y="1717"/>
                  </a:cubicBezTo>
                  <a:cubicBezTo>
                    <a:pt x="3288" y="850"/>
                    <a:pt x="2649" y="74"/>
                    <a:pt x="1781" y="6"/>
                  </a:cubicBezTo>
                  <a:cubicBezTo>
                    <a:pt x="1739" y="2"/>
                    <a:pt x="1696"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1"/>
            <p:cNvSpPr/>
            <p:nvPr/>
          </p:nvSpPr>
          <p:spPr>
            <a:xfrm flipH="1">
              <a:off x="3727395" y="1593306"/>
              <a:ext cx="28696" cy="27873"/>
            </a:xfrm>
            <a:custGeom>
              <a:avLst/>
              <a:gdLst/>
              <a:ahLst/>
              <a:cxnLst/>
              <a:rect l="l" t="t" r="r" b="b"/>
              <a:pathLst>
                <a:path w="732" h="711" extrusionOk="0">
                  <a:moveTo>
                    <a:pt x="389" y="0"/>
                  </a:moveTo>
                  <a:cubicBezTo>
                    <a:pt x="206" y="0"/>
                    <a:pt x="24" y="137"/>
                    <a:pt x="1" y="320"/>
                  </a:cubicBezTo>
                  <a:cubicBezTo>
                    <a:pt x="1" y="525"/>
                    <a:pt x="138" y="708"/>
                    <a:pt x="320" y="708"/>
                  </a:cubicBezTo>
                  <a:cubicBezTo>
                    <a:pt x="335" y="710"/>
                    <a:pt x="350" y="711"/>
                    <a:pt x="365" y="711"/>
                  </a:cubicBezTo>
                  <a:cubicBezTo>
                    <a:pt x="548" y="711"/>
                    <a:pt x="687" y="579"/>
                    <a:pt x="708" y="389"/>
                  </a:cubicBezTo>
                  <a:cubicBezTo>
                    <a:pt x="731" y="206"/>
                    <a:pt x="594" y="23"/>
                    <a:pt x="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1"/>
            <p:cNvSpPr/>
            <p:nvPr/>
          </p:nvSpPr>
          <p:spPr>
            <a:xfrm flipH="1">
              <a:off x="3734569" y="1631607"/>
              <a:ext cx="12545" cy="12035"/>
            </a:xfrm>
            <a:custGeom>
              <a:avLst/>
              <a:gdLst/>
              <a:ahLst/>
              <a:cxnLst/>
              <a:rect l="l" t="t" r="r" b="b"/>
              <a:pathLst>
                <a:path w="320" h="307" extrusionOk="0">
                  <a:moveTo>
                    <a:pt x="148" y="1"/>
                  </a:moveTo>
                  <a:cubicBezTo>
                    <a:pt x="74" y="1"/>
                    <a:pt x="20" y="63"/>
                    <a:pt x="0" y="142"/>
                  </a:cubicBezTo>
                  <a:cubicBezTo>
                    <a:pt x="0" y="233"/>
                    <a:pt x="69" y="302"/>
                    <a:pt x="137" y="302"/>
                  </a:cubicBezTo>
                  <a:cubicBezTo>
                    <a:pt x="149" y="305"/>
                    <a:pt x="161" y="306"/>
                    <a:pt x="172" y="306"/>
                  </a:cubicBezTo>
                  <a:cubicBezTo>
                    <a:pt x="246" y="306"/>
                    <a:pt x="300" y="244"/>
                    <a:pt x="320" y="165"/>
                  </a:cubicBezTo>
                  <a:cubicBezTo>
                    <a:pt x="320" y="73"/>
                    <a:pt x="251" y="5"/>
                    <a:pt x="183" y="5"/>
                  </a:cubicBezTo>
                  <a:cubicBezTo>
                    <a:pt x="171" y="2"/>
                    <a:pt x="159" y="1"/>
                    <a:pt x="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41"/>
            <p:cNvSpPr/>
            <p:nvPr/>
          </p:nvSpPr>
          <p:spPr>
            <a:xfrm flipH="1">
              <a:off x="3857155" y="1410270"/>
              <a:ext cx="144108" cy="88206"/>
            </a:xfrm>
            <a:custGeom>
              <a:avLst/>
              <a:gdLst/>
              <a:ahLst/>
              <a:cxnLst/>
              <a:rect l="l" t="t" r="r" b="b"/>
              <a:pathLst>
                <a:path w="3676" h="2250" extrusionOk="0">
                  <a:moveTo>
                    <a:pt x="945" y="0"/>
                  </a:moveTo>
                  <a:cubicBezTo>
                    <a:pt x="833" y="0"/>
                    <a:pt x="724" y="5"/>
                    <a:pt x="617" y="13"/>
                  </a:cubicBezTo>
                  <a:cubicBezTo>
                    <a:pt x="480" y="36"/>
                    <a:pt x="343" y="59"/>
                    <a:pt x="229" y="127"/>
                  </a:cubicBezTo>
                  <a:cubicBezTo>
                    <a:pt x="92" y="196"/>
                    <a:pt x="1" y="310"/>
                    <a:pt x="1" y="447"/>
                  </a:cubicBezTo>
                  <a:cubicBezTo>
                    <a:pt x="1" y="675"/>
                    <a:pt x="229" y="812"/>
                    <a:pt x="434" y="880"/>
                  </a:cubicBezTo>
                  <a:cubicBezTo>
                    <a:pt x="800" y="1017"/>
                    <a:pt x="1188" y="1063"/>
                    <a:pt x="1553" y="1200"/>
                  </a:cubicBezTo>
                  <a:cubicBezTo>
                    <a:pt x="1918" y="1314"/>
                    <a:pt x="2260" y="1520"/>
                    <a:pt x="2443" y="1862"/>
                  </a:cubicBezTo>
                  <a:cubicBezTo>
                    <a:pt x="2534" y="2022"/>
                    <a:pt x="2626" y="2227"/>
                    <a:pt x="2808" y="2250"/>
                  </a:cubicBezTo>
                  <a:cubicBezTo>
                    <a:pt x="3105" y="2250"/>
                    <a:pt x="3493" y="1748"/>
                    <a:pt x="3584" y="1474"/>
                  </a:cubicBezTo>
                  <a:cubicBezTo>
                    <a:pt x="3676" y="1154"/>
                    <a:pt x="3493" y="880"/>
                    <a:pt x="3242" y="698"/>
                  </a:cubicBezTo>
                  <a:cubicBezTo>
                    <a:pt x="2621" y="218"/>
                    <a:pt x="1738" y="0"/>
                    <a:pt x="94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1"/>
            <p:cNvSpPr/>
            <p:nvPr/>
          </p:nvSpPr>
          <p:spPr>
            <a:xfrm flipH="1">
              <a:off x="3388254" y="1492869"/>
              <a:ext cx="425974" cy="385478"/>
            </a:xfrm>
            <a:custGeom>
              <a:avLst/>
              <a:gdLst/>
              <a:ahLst/>
              <a:cxnLst/>
              <a:rect l="l" t="t" r="r" b="b"/>
              <a:pathLst>
                <a:path w="10866" h="9833" extrusionOk="0">
                  <a:moveTo>
                    <a:pt x="950" y="0"/>
                  </a:moveTo>
                  <a:cubicBezTo>
                    <a:pt x="876" y="0"/>
                    <a:pt x="802" y="9"/>
                    <a:pt x="731" y="29"/>
                  </a:cubicBezTo>
                  <a:cubicBezTo>
                    <a:pt x="297" y="143"/>
                    <a:pt x="0" y="759"/>
                    <a:pt x="297" y="1193"/>
                  </a:cubicBezTo>
                  <a:cubicBezTo>
                    <a:pt x="388" y="1353"/>
                    <a:pt x="594" y="1444"/>
                    <a:pt x="776" y="1513"/>
                  </a:cubicBezTo>
                  <a:cubicBezTo>
                    <a:pt x="913" y="1581"/>
                    <a:pt x="1073" y="1649"/>
                    <a:pt x="1210" y="1718"/>
                  </a:cubicBezTo>
                  <a:cubicBezTo>
                    <a:pt x="1409" y="1637"/>
                    <a:pt x="1636" y="1601"/>
                    <a:pt x="1869" y="1601"/>
                  </a:cubicBezTo>
                  <a:cubicBezTo>
                    <a:pt x="2360" y="1601"/>
                    <a:pt x="2878" y="1760"/>
                    <a:pt x="3219" y="1992"/>
                  </a:cubicBezTo>
                  <a:cubicBezTo>
                    <a:pt x="3789" y="2357"/>
                    <a:pt x="4406" y="3316"/>
                    <a:pt x="4223" y="4023"/>
                  </a:cubicBezTo>
                  <a:cubicBezTo>
                    <a:pt x="4383" y="4206"/>
                    <a:pt x="4565" y="4366"/>
                    <a:pt x="4725" y="4525"/>
                  </a:cubicBezTo>
                  <a:lnTo>
                    <a:pt x="9975" y="9593"/>
                  </a:lnTo>
                  <a:cubicBezTo>
                    <a:pt x="10066" y="9684"/>
                    <a:pt x="10158" y="9775"/>
                    <a:pt x="10294" y="9821"/>
                  </a:cubicBezTo>
                  <a:cubicBezTo>
                    <a:pt x="10323" y="9829"/>
                    <a:pt x="10352" y="9833"/>
                    <a:pt x="10381" y="9833"/>
                  </a:cubicBezTo>
                  <a:cubicBezTo>
                    <a:pt x="10516" y="9833"/>
                    <a:pt x="10653" y="9751"/>
                    <a:pt x="10728" y="9638"/>
                  </a:cubicBezTo>
                  <a:cubicBezTo>
                    <a:pt x="10865" y="9364"/>
                    <a:pt x="10660" y="9045"/>
                    <a:pt x="10477" y="8817"/>
                  </a:cubicBezTo>
                  <a:cubicBezTo>
                    <a:pt x="8103" y="5963"/>
                    <a:pt x="5844" y="3521"/>
                    <a:pt x="2671" y="942"/>
                  </a:cubicBezTo>
                  <a:cubicBezTo>
                    <a:pt x="2264" y="616"/>
                    <a:pt x="1566" y="0"/>
                    <a:pt x="95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1"/>
            <p:cNvSpPr/>
            <p:nvPr/>
          </p:nvSpPr>
          <p:spPr>
            <a:xfrm flipH="1">
              <a:off x="692219" y="2510919"/>
              <a:ext cx="402688" cy="282023"/>
            </a:xfrm>
            <a:custGeom>
              <a:avLst/>
              <a:gdLst/>
              <a:ahLst/>
              <a:cxnLst/>
              <a:rect l="l" t="t" r="r" b="b"/>
              <a:pathLst>
                <a:path w="10272" h="7194" extrusionOk="0">
                  <a:moveTo>
                    <a:pt x="1622" y="0"/>
                  </a:moveTo>
                  <a:cubicBezTo>
                    <a:pt x="1129" y="0"/>
                    <a:pt x="525" y="415"/>
                    <a:pt x="320" y="880"/>
                  </a:cubicBezTo>
                  <a:cubicBezTo>
                    <a:pt x="0" y="1541"/>
                    <a:pt x="137" y="3185"/>
                    <a:pt x="411" y="4075"/>
                  </a:cubicBezTo>
                  <a:cubicBezTo>
                    <a:pt x="685" y="5102"/>
                    <a:pt x="1279" y="6015"/>
                    <a:pt x="2192" y="6563"/>
                  </a:cubicBezTo>
                  <a:cubicBezTo>
                    <a:pt x="2904" y="6977"/>
                    <a:pt x="3807" y="7194"/>
                    <a:pt x="4712" y="7194"/>
                  </a:cubicBezTo>
                  <a:cubicBezTo>
                    <a:pt x="5605" y="7194"/>
                    <a:pt x="6499" y="6982"/>
                    <a:pt x="7213" y="6540"/>
                  </a:cubicBezTo>
                  <a:cubicBezTo>
                    <a:pt x="8240" y="6107"/>
                    <a:pt x="10272" y="5194"/>
                    <a:pt x="10021" y="3870"/>
                  </a:cubicBezTo>
                  <a:cubicBezTo>
                    <a:pt x="9870" y="3104"/>
                    <a:pt x="9275" y="2863"/>
                    <a:pt x="8589" y="2863"/>
                  </a:cubicBezTo>
                  <a:cubicBezTo>
                    <a:pt x="7823" y="2863"/>
                    <a:pt x="6943" y="3163"/>
                    <a:pt x="6437" y="3368"/>
                  </a:cubicBezTo>
                  <a:cubicBezTo>
                    <a:pt x="5854" y="3606"/>
                    <a:pt x="5232" y="3822"/>
                    <a:pt x="4611" y="3822"/>
                  </a:cubicBezTo>
                  <a:cubicBezTo>
                    <a:pt x="4164" y="3822"/>
                    <a:pt x="3718" y="3710"/>
                    <a:pt x="3287" y="3413"/>
                  </a:cubicBezTo>
                  <a:cubicBezTo>
                    <a:pt x="2420" y="2797"/>
                    <a:pt x="2443" y="1633"/>
                    <a:pt x="2306" y="674"/>
                  </a:cubicBezTo>
                  <a:cubicBezTo>
                    <a:pt x="2232" y="188"/>
                    <a:pt x="1952" y="0"/>
                    <a:pt x="16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41"/>
            <p:cNvSpPr/>
            <p:nvPr/>
          </p:nvSpPr>
          <p:spPr>
            <a:xfrm flipH="1">
              <a:off x="692219" y="2527502"/>
              <a:ext cx="402688" cy="265440"/>
            </a:xfrm>
            <a:custGeom>
              <a:avLst/>
              <a:gdLst/>
              <a:ahLst/>
              <a:cxnLst/>
              <a:rect l="l" t="t" r="r" b="b"/>
              <a:pathLst>
                <a:path w="10272" h="6771" extrusionOk="0">
                  <a:moveTo>
                    <a:pt x="662" y="0"/>
                  </a:moveTo>
                  <a:cubicBezTo>
                    <a:pt x="503" y="137"/>
                    <a:pt x="388" y="297"/>
                    <a:pt x="320" y="457"/>
                  </a:cubicBezTo>
                  <a:cubicBezTo>
                    <a:pt x="0" y="1118"/>
                    <a:pt x="137" y="2762"/>
                    <a:pt x="411" y="3652"/>
                  </a:cubicBezTo>
                  <a:cubicBezTo>
                    <a:pt x="685" y="4679"/>
                    <a:pt x="1279" y="5592"/>
                    <a:pt x="2192" y="6140"/>
                  </a:cubicBezTo>
                  <a:cubicBezTo>
                    <a:pt x="2904" y="6554"/>
                    <a:pt x="3807" y="6771"/>
                    <a:pt x="4712" y="6771"/>
                  </a:cubicBezTo>
                  <a:cubicBezTo>
                    <a:pt x="5605" y="6771"/>
                    <a:pt x="6499" y="6559"/>
                    <a:pt x="7213" y="6117"/>
                  </a:cubicBezTo>
                  <a:cubicBezTo>
                    <a:pt x="8240" y="5684"/>
                    <a:pt x="10272" y="4771"/>
                    <a:pt x="10021" y="3447"/>
                  </a:cubicBezTo>
                  <a:cubicBezTo>
                    <a:pt x="9929" y="2967"/>
                    <a:pt x="9633" y="2693"/>
                    <a:pt x="9267" y="2556"/>
                  </a:cubicBezTo>
                  <a:cubicBezTo>
                    <a:pt x="8742" y="3355"/>
                    <a:pt x="7829" y="3972"/>
                    <a:pt x="7099" y="4474"/>
                  </a:cubicBezTo>
                  <a:cubicBezTo>
                    <a:pt x="6273" y="5043"/>
                    <a:pt x="5343" y="5494"/>
                    <a:pt x="4345" y="5494"/>
                  </a:cubicBezTo>
                  <a:cubicBezTo>
                    <a:pt x="4103" y="5494"/>
                    <a:pt x="3857" y="5468"/>
                    <a:pt x="3607" y="5410"/>
                  </a:cubicBezTo>
                  <a:cubicBezTo>
                    <a:pt x="1256" y="4839"/>
                    <a:pt x="685" y="2237"/>
                    <a:pt x="662" y="0"/>
                  </a:cubicBezTo>
                  <a:close/>
                </a:path>
              </a:pathLst>
            </a:custGeom>
            <a:solidFill>
              <a:srgbClr val="C6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1"/>
            <p:cNvSpPr/>
            <p:nvPr/>
          </p:nvSpPr>
          <p:spPr>
            <a:xfrm flipH="1">
              <a:off x="951701" y="2368026"/>
              <a:ext cx="218358" cy="166885"/>
            </a:xfrm>
            <a:custGeom>
              <a:avLst/>
              <a:gdLst/>
              <a:ahLst/>
              <a:cxnLst/>
              <a:rect l="l" t="t" r="r" b="b"/>
              <a:pathLst>
                <a:path w="5570" h="4257" extrusionOk="0">
                  <a:moveTo>
                    <a:pt x="1379" y="1"/>
                  </a:moveTo>
                  <a:cubicBezTo>
                    <a:pt x="1301" y="1"/>
                    <a:pt x="1230" y="63"/>
                    <a:pt x="1210" y="142"/>
                  </a:cubicBezTo>
                  <a:cubicBezTo>
                    <a:pt x="1210" y="188"/>
                    <a:pt x="1255" y="256"/>
                    <a:pt x="1278" y="302"/>
                  </a:cubicBezTo>
                  <a:cubicBezTo>
                    <a:pt x="1598" y="758"/>
                    <a:pt x="1963" y="1146"/>
                    <a:pt x="2374" y="1534"/>
                  </a:cubicBezTo>
                  <a:cubicBezTo>
                    <a:pt x="2351" y="1557"/>
                    <a:pt x="2328" y="1557"/>
                    <a:pt x="2305" y="1580"/>
                  </a:cubicBezTo>
                  <a:cubicBezTo>
                    <a:pt x="2054" y="1397"/>
                    <a:pt x="1826" y="1192"/>
                    <a:pt x="1575" y="1009"/>
                  </a:cubicBezTo>
                  <a:cubicBezTo>
                    <a:pt x="1278" y="804"/>
                    <a:pt x="959" y="621"/>
                    <a:pt x="594" y="576"/>
                  </a:cubicBezTo>
                  <a:cubicBezTo>
                    <a:pt x="525" y="576"/>
                    <a:pt x="479" y="576"/>
                    <a:pt x="434" y="621"/>
                  </a:cubicBezTo>
                  <a:cubicBezTo>
                    <a:pt x="411" y="644"/>
                    <a:pt x="434" y="713"/>
                    <a:pt x="434" y="758"/>
                  </a:cubicBezTo>
                  <a:cubicBezTo>
                    <a:pt x="502" y="873"/>
                    <a:pt x="594" y="964"/>
                    <a:pt x="708" y="1055"/>
                  </a:cubicBezTo>
                  <a:cubicBezTo>
                    <a:pt x="1050" y="1375"/>
                    <a:pt x="1438" y="1671"/>
                    <a:pt x="1826" y="1945"/>
                  </a:cubicBezTo>
                  <a:cubicBezTo>
                    <a:pt x="1803" y="1968"/>
                    <a:pt x="1758" y="2014"/>
                    <a:pt x="1735" y="2059"/>
                  </a:cubicBezTo>
                  <a:cubicBezTo>
                    <a:pt x="1347" y="1740"/>
                    <a:pt x="867" y="1443"/>
                    <a:pt x="320" y="1397"/>
                  </a:cubicBezTo>
                  <a:cubicBezTo>
                    <a:pt x="303" y="1392"/>
                    <a:pt x="285" y="1389"/>
                    <a:pt x="266" y="1389"/>
                  </a:cubicBezTo>
                  <a:cubicBezTo>
                    <a:pt x="205" y="1389"/>
                    <a:pt x="142" y="1419"/>
                    <a:pt x="160" y="1489"/>
                  </a:cubicBezTo>
                  <a:cubicBezTo>
                    <a:pt x="160" y="1512"/>
                    <a:pt x="160" y="1512"/>
                    <a:pt x="183" y="1534"/>
                  </a:cubicBezTo>
                  <a:cubicBezTo>
                    <a:pt x="274" y="1694"/>
                    <a:pt x="411" y="1808"/>
                    <a:pt x="571" y="1922"/>
                  </a:cubicBezTo>
                  <a:cubicBezTo>
                    <a:pt x="867" y="2128"/>
                    <a:pt x="1118" y="2333"/>
                    <a:pt x="1438" y="2493"/>
                  </a:cubicBezTo>
                  <a:cubicBezTo>
                    <a:pt x="1438" y="2516"/>
                    <a:pt x="1415" y="2562"/>
                    <a:pt x="1392" y="2584"/>
                  </a:cubicBezTo>
                  <a:cubicBezTo>
                    <a:pt x="1075" y="2426"/>
                    <a:pt x="724" y="2302"/>
                    <a:pt x="457" y="2302"/>
                  </a:cubicBezTo>
                  <a:cubicBezTo>
                    <a:pt x="417" y="2302"/>
                    <a:pt x="378" y="2304"/>
                    <a:pt x="342" y="2310"/>
                  </a:cubicBezTo>
                  <a:cubicBezTo>
                    <a:pt x="251" y="2333"/>
                    <a:pt x="0" y="2402"/>
                    <a:pt x="69" y="2539"/>
                  </a:cubicBezTo>
                  <a:cubicBezTo>
                    <a:pt x="160" y="2699"/>
                    <a:pt x="936" y="2881"/>
                    <a:pt x="1370" y="3132"/>
                  </a:cubicBezTo>
                  <a:lnTo>
                    <a:pt x="1370" y="3155"/>
                  </a:lnTo>
                  <a:cubicBezTo>
                    <a:pt x="1392" y="3178"/>
                    <a:pt x="1415" y="3178"/>
                    <a:pt x="1438" y="3201"/>
                  </a:cubicBezTo>
                  <a:cubicBezTo>
                    <a:pt x="1940" y="3543"/>
                    <a:pt x="2237" y="3977"/>
                    <a:pt x="2397" y="4205"/>
                  </a:cubicBezTo>
                  <a:cubicBezTo>
                    <a:pt x="2403" y="4218"/>
                    <a:pt x="2414" y="4224"/>
                    <a:pt x="2425" y="4224"/>
                  </a:cubicBezTo>
                  <a:cubicBezTo>
                    <a:pt x="2452" y="4224"/>
                    <a:pt x="2481" y="4192"/>
                    <a:pt x="2465" y="4159"/>
                  </a:cubicBezTo>
                  <a:cubicBezTo>
                    <a:pt x="2465" y="4137"/>
                    <a:pt x="2465" y="4137"/>
                    <a:pt x="2465" y="4137"/>
                  </a:cubicBezTo>
                  <a:cubicBezTo>
                    <a:pt x="2724" y="4209"/>
                    <a:pt x="2991" y="4256"/>
                    <a:pt x="3244" y="4256"/>
                  </a:cubicBezTo>
                  <a:cubicBezTo>
                    <a:pt x="3707" y="4256"/>
                    <a:pt x="4124" y="4100"/>
                    <a:pt x="4360" y="3657"/>
                  </a:cubicBezTo>
                  <a:cubicBezTo>
                    <a:pt x="4405" y="3612"/>
                    <a:pt x="4451" y="3543"/>
                    <a:pt x="4497" y="3497"/>
                  </a:cubicBezTo>
                  <a:cubicBezTo>
                    <a:pt x="4725" y="3224"/>
                    <a:pt x="5022" y="3018"/>
                    <a:pt x="5250" y="2744"/>
                  </a:cubicBezTo>
                  <a:cubicBezTo>
                    <a:pt x="5341" y="2630"/>
                    <a:pt x="5432" y="2493"/>
                    <a:pt x="5478" y="2333"/>
                  </a:cubicBezTo>
                  <a:cubicBezTo>
                    <a:pt x="5524" y="2242"/>
                    <a:pt x="5569" y="2128"/>
                    <a:pt x="5501" y="2037"/>
                  </a:cubicBezTo>
                  <a:cubicBezTo>
                    <a:pt x="5455" y="1976"/>
                    <a:pt x="5379" y="1966"/>
                    <a:pt x="5307" y="1966"/>
                  </a:cubicBezTo>
                  <a:cubicBezTo>
                    <a:pt x="5270" y="1966"/>
                    <a:pt x="5235" y="1968"/>
                    <a:pt x="5204" y="1968"/>
                  </a:cubicBezTo>
                  <a:cubicBezTo>
                    <a:pt x="4839" y="2037"/>
                    <a:pt x="4428" y="2265"/>
                    <a:pt x="4131" y="2516"/>
                  </a:cubicBezTo>
                  <a:cubicBezTo>
                    <a:pt x="4063" y="2516"/>
                    <a:pt x="3994" y="2493"/>
                    <a:pt x="3926" y="2447"/>
                  </a:cubicBezTo>
                  <a:cubicBezTo>
                    <a:pt x="3629" y="2242"/>
                    <a:pt x="3629" y="1922"/>
                    <a:pt x="3424" y="1649"/>
                  </a:cubicBezTo>
                  <a:cubicBezTo>
                    <a:pt x="3013" y="1032"/>
                    <a:pt x="2214" y="439"/>
                    <a:pt x="1643" y="74"/>
                  </a:cubicBezTo>
                  <a:cubicBezTo>
                    <a:pt x="1575" y="28"/>
                    <a:pt x="1484" y="5"/>
                    <a:pt x="1415" y="5"/>
                  </a:cubicBezTo>
                  <a:cubicBezTo>
                    <a:pt x="1403" y="2"/>
                    <a:pt x="1391" y="1"/>
                    <a:pt x="1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1"/>
            <p:cNvSpPr/>
            <p:nvPr/>
          </p:nvSpPr>
          <p:spPr>
            <a:xfrm flipH="1">
              <a:off x="989296" y="2514055"/>
              <a:ext cx="110982" cy="33165"/>
            </a:xfrm>
            <a:custGeom>
              <a:avLst/>
              <a:gdLst/>
              <a:ahLst/>
              <a:cxnLst/>
              <a:rect l="l" t="t" r="r" b="b"/>
              <a:pathLst>
                <a:path w="2831" h="846" extrusionOk="0">
                  <a:moveTo>
                    <a:pt x="2176" y="32"/>
                  </a:moveTo>
                  <a:cubicBezTo>
                    <a:pt x="2086" y="32"/>
                    <a:pt x="1997" y="39"/>
                    <a:pt x="1918" y="46"/>
                  </a:cubicBezTo>
                  <a:cubicBezTo>
                    <a:pt x="1393" y="69"/>
                    <a:pt x="776" y="1"/>
                    <a:pt x="297" y="229"/>
                  </a:cubicBezTo>
                  <a:cubicBezTo>
                    <a:pt x="229" y="275"/>
                    <a:pt x="160" y="297"/>
                    <a:pt x="115" y="343"/>
                  </a:cubicBezTo>
                  <a:cubicBezTo>
                    <a:pt x="0" y="480"/>
                    <a:pt x="46" y="663"/>
                    <a:pt x="206" y="754"/>
                  </a:cubicBezTo>
                  <a:cubicBezTo>
                    <a:pt x="274" y="777"/>
                    <a:pt x="343" y="800"/>
                    <a:pt x="411" y="800"/>
                  </a:cubicBezTo>
                  <a:cubicBezTo>
                    <a:pt x="647" y="830"/>
                    <a:pt x="883" y="845"/>
                    <a:pt x="1118" y="845"/>
                  </a:cubicBezTo>
                  <a:cubicBezTo>
                    <a:pt x="1588" y="845"/>
                    <a:pt x="2055" y="784"/>
                    <a:pt x="2511" y="663"/>
                  </a:cubicBezTo>
                  <a:cubicBezTo>
                    <a:pt x="2625" y="640"/>
                    <a:pt x="2785" y="571"/>
                    <a:pt x="2808" y="434"/>
                  </a:cubicBezTo>
                  <a:cubicBezTo>
                    <a:pt x="2831" y="366"/>
                    <a:pt x="2785" y="275"/>
                    <a:pt x="2739" y="229"/>
                  </a:cubicBezTo>
                  <a:cubicBezTo>
                    <a:pt x="2739" y="206"/>
                    <a:pt x="2717" y="206"/>
                    <a:pt x="2717" y="206"/>
                  </a:cubicBezTo>
                  <a:cubicBezTo>
                    <a:pt x="2576" y="66"/>
                    <a:pt x="2372" y="32"/>
                    <a:pt x="2176" y="32"/>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41"/>
            <p:cNvSpPr/>
            <p:nvPr/>
          </p:nvSpPr>
          <p:spPr>
            <a:xfrm flipH="1">
              <a:off x="642981" y="2889654"/>
              <a:ext cx="656838" cy="633787"/>
            </a:xfrm>
            <a:custGeom>
              <a:avLst/>
              <a:gdLst/>
              <a:ahLst/>
              <a:cxnLst/>
              <a:rect l="l" t="t" r="r" b="b"/>
              <a:pathLst>
                <a:path w="16755" h="16167" extrusionOk="0">
                  <a:moveTo>
                    <a:pt x="9293" y="0"/>
                  </a:moveTo>
                  <a:cubicBezTo>
                    <a:pt x="8243" y="0"/>
                    <a:pt x="7178" y="119"/>
                    <a:pt x="6140" y="280"/>
                  </a:cubicBezTo>
                  <a:cubicBezTo>
                    <a:pt x="4953" y="463"/>
                    <a:pt x="3721" y="714"/>
                    <a:pt x="2694" y="1421"/>
                  </a:cubicBezTo>
                  <a:cubicBezTo>
                    <a:pt x="1781" y="2038"/>
                    <a:pt x="1324" y="2905"/>
                    <a:pt x="982" y="3932"/>
                  </a:cubicBezTo>
                  <a:cubicBezTo>
                    <a:pt x="571" y="5256"/>
                    <a:pt x="183" y="6626"/>
                    <a:pt x="0" y="7995"/>
                  </a:cubicBezTo>
                  <a:cubicBezTo>
                    <a:pt x="0" y="8041"/>
                    <a:pt x="23" y="8086"/>
                    <a:pt x="69" y="8086"/>
                  </a:cubicBezTo>
                  <a:cubicBezTo>
                    <a:pt x="69" y="8109"/>
                    <a:pt x="92" y="8132"/>
                    <a:pt x="115" y="8132"/>
                  </a:cubicBezTo>
                  <a:cubicBezTo>
                    <a:pt x="868" y="8360"/>
                    <a:pt x="1712" y="8452"/>
                    <a:pt x="2511" y="8589"/>
                  </a:cubicBezTo>
                  <a:cubicBezTo>
                    <a:pt x="2580" y="8589"/>
                    <a:pt x="2625" y="8566"/>
                    <a:pt x="2625" y="8497"/>
                  </a:cubicBezTo>
                  <a:cubicBezTo>
                    <a:pt x="2968" y="7105"/>
                    <a:pt x="3858" y="5119"/>
                    <a:pt x="5273" y="4526"/>
                  </a:cubicBezTo>
                  <a:cubicBezTo>
                    <a:pt x="5758" y="4309"/>
                    <a:pt x="6270" y="4225"/>
                    <a:pt x="6790" y="4225"/>
                  </a:cubicBezTo>
                  <a:cubicBezTo>
                    <a:pt x="7862" y="4225"/>
                    <a:pt x="8969" y="4584"/>
                    <a:pt x="9952" y="4891"/>
                  </a:cubicBezTo>
                  <a:cubicBezTo>
                    <a:pt x="10044" y="5005"/>
                    <a:pt x="10135" y="5142"/>
                    <a:pt x="10226" y="5279"/>
                  </a:cubicBezTo>
                  <a:cubicBezTo>
                    <a:pt x="10363" y="5439"/>
                    <a:pt x="10477" y="5621"/>
                    <a:pt x="10637" y="5781"/>
                  </a:cubicBezTo>
                  <a:cubicBezTo>
                    <a:pt x="9336" y="6808"/>
                    <a:pt x="8058" y="8018"/>
                    <a:pt x="8012" y="9753"/>
                  </a:cubicBezTo>
                  <a:cubicBezTo>
                    <a:pt x="7966" y="10803"/>
                    <a:pt x="8354" y="11921"/>
                    <a:pt x="8697" y="12903"/>
                  </a:cubicBezTo>
                  <a:cubicBezTo>
                    <a:pt x="9085" y="13975"/>
                    <a:pt x="9450" y="15185"/>
                    <a:pt x="10044" y="16167"/>
                  </a:cubicBezTo>
                  <a:cubicBezTo>
                    <a:pt x="10523" y="16052"/>
                    <a:pt x="10820" y="16007"/>
                    <a:pt x="11276" y="15801"/>
                  </a:cubicBezTo>
                  <a:cubicBezTo>
                    <a:pt x="11618" y="15619"/>
                    <a:pt x="12121" y="15459"/>
                    <a:pt x="12075" y="15299"/>
                  </a:cubicBezTo>
                  <a:cubicBezTo>
                    <a:pt x="11847" y="14455"/>
                    <a:pt x="11573" y="13040"/>
                    <a:pt x="11596" y="12172"/>
                  </a:cubicBezTo>
                  <a:cubicBezTo>
                    <a:pt x="11618" y="11259"/>
                    <a:pt x="12029" y="10437"/>
                    <a:pt x="12600" y="9753"/>
                  </a:cubicBezTo>
                  <a:cubicBezTo>
                    <a:pt x="13696" y="8452"/>
                    <a:pt x="15316" y="7653"/>
                    <a:pt x="16709" y="6717"/>
                  </a:cubicBezTo>
                  <a:cubicBezTo>
                    <a:pt x="16754" y="6671"/>
                    <a:pt x="16754" y="6603"/>
                    <a:pt x="16731" y="6557"/>
                  </a:cubicBezTo>
                  <a:cubicBezTo>
                    <a:pt x="16754" y="6101"/>
                    <a:pt x="16229" y="5827"/>
                    <a:pt x="15887" y="5576"/>
                  </a:cubicBezTo>
                  <a:cubicBezTo>
                    <a:pt x="15202" y="5051"/>
                    <a:pt x="14494" y="4526"/>
                    <a:pt x="13810" y="4001"/>
                  </a:cubicBezTo>
                  <a:cubicBezTo>
                    <a:pt x="12395" y="2905"/>
                    <a:pt x="11025" y="1741"/>
                    <a:pt x="10180" y="143"/>
                  </a:cubicBezTo>
                  <a:cubicBezTo>
                    <a:pt x="10226" y="98"/>
                    <a:pt x="10226" y="29"/>
                    <a:pt x="10158" y="29"/>
                  </a:cubicBezTo>
                  <a:cubicBezTo>
                    <a:pt x="9871" y="9"/>
                    <a:pt x="9583" y="0"/>
                    <a:pt x="9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1"/>
            <p:cNvSpPr/>
            <p:nvPr/>
          </p:nvSpPr>
          <p:spPr>
            <a:xfrm flipH="1">
              <a:off x="903403" y="3041721"/>
              <a:ext cx="332908" cy="184644"/>
            </a:xfrm>
            <a:custGeom>
              <a:avLst/>
              <a:gdLst/>
              <a:ahLst/>
              <a:cxnLst/>
              <a:rect l="l" t="t" r="r" b="b"/>
              <a:pathLst>
                <a:path w="8492" h="4710" extrusionOk="0">
                  <a:moveTo>
                    <a:pt x="4695" y="1"/>
                  </a:moveTo>
                  <a:cubicBezTo>
                    <a:pt x="4153" y="1"/>
                    <a:pt x="3614" y="63"/>
                    <a:pt x="3105" y="213"/>
                  </a:cubicBezTo>
                  <a:cubicBezTo>
                    <a:pt x="1097" y="806"/>
                    <a:pt x="480" y="2724"/>
                    <a:pt x="1" y="4573"/>
                  </a:cubicBezTo>
                  <a:cubicBezTo>
                    <a:pt x="298" y="4618"/>
                    <a:pt x="594" y="4664"/>
                    <a:pt x="891" y="4710"/>
                  </a:cubicBezTo>
                  <a:cubicBezTo>
                    <a:pt x="960" y="4710"/>
                    <a:pt x="1005" y="4687"/>
                    <a:pt x="1005" y="4618"/>
                  </a:cubicBezTo>
                  <a:cubicBezTo>
                    <a:pt x="1348" y="3226"/>
                    <a:pt x="2238" y="1240"/>
                    <a:pt x="3653" y="647"/>
                  </a:cubicBezTo>
                  <a:cubicBezTo>
                    <a:pt x="4138" y="430"/>
                    <a:pt x="4650" y="346"/>
                    <a:pt x="5170" y="346"/>
                  </a:cubicBezTo>
                  <a:cubicBezTo>
                    <a:pt x="6242" y="346"/>
                    <a:pt x="7349" y="705"/>
                    <a:pt x="8332" y="1012"/>
                  </a:cubicBezTo>
                  <a:cubicBezTo>
                    <a:pt x="8401" y="1080"/>
                    <a:pt x="8446" y="1172"/>
                    <a:pt x="8492" y="1240"/>
                  </a:cubicBezTo>
                  <a:cubicBezTo>
                    <a:pt x="8492" y="1194"/>
                    <a:pt x="8446" y="1126"/>
                    <a:pt x="8401" y="1058"/>
                  </a:cubicBezTo>
                  <a:cubicBezTo>
                    <a:pt x="8264" y="875"/>
                    <a:pt x="8035" y="761"/>
                    <a:pt x="7830" y="647"/>
                  </a:cubicBezTo>
                  <a:cubicBezTo>
                    <a:pt x="7488" y="487"/>
                    <a:pt x="7122" y="350"/>
                    <a:pt x="6734" y="259"/>
                  </a:cubicBezTo>
                  <a:cubicBezTo>
                    <a:pt x="6092" y="104"/>
                    <a:pt x="5392" y="1"/>
                    <a:pt x="4695" y="1"/>
                  </a:cubicBezTo>
                  <a:close/>
                </a:path>
              </a:pathLst>
            </a:custGeom>
            <a:solidFill>
              <a:srgbClr val="C6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41"/>
            <p:cNvSpPr/>
            <p:nvPr/>
          </p:nvSpPr>
          <p:spPr>
            <a:xfrm flipH="1">
              <a:off x="642981" y="3122517"/>
              <a:ext cx="240743" cy="384812"/>
            </a:xfrm>
            <a:custGeom>
              <a:avLst/>
              <a:gdLst/>
              <a:ahLst/>
              <a:cxnLst/>
              <a:rect l="l" t="t" r="r" b="b"/>
              <a:pathLst>
                <a:path w="6141" h="9816" extrusionOk="0">
                  <a:moveTo>
                    <a:pt x="5775" y="1"/>
                  </a:moveTo>
                  <a:cubicBezTo>
                    <a:pt x="4268" y="1233"/>
                    <a:pt x="2397" y="1987"/>
                    <a:pt x="1164" y="3562"/>
                  </a:cubicBezTo>
                  <a:cubicBezTo>
                    <a:pt x="411" y="4520"/>
                    <a:pt x="0" y="5730"/>
                    <a:pt x="0" y="6963"/>
                  </a:cubicBezTo>
                  <a:cubicBezTo>
                    <a:pt x="23" y="7990"/>
                    <a:pt x="365" y="8903"/>
                    <a:pt x="708" y="9816"/>
                  </a:cubicBezTo>
                  <a:cubicBezTo>
                    <a:pt x="1050" y="9656"/>
                    <a:pt x="1507" y="9519"/>
                    <a:pt x="1461" y="9359"/>
                  </a:cubicBezTo>
                  <a:cubicBezTo>
                    <a:pt x="1233" y="8515"/>
                    <a:pt x="959" y="7100"/>
                    <a:pt x="982" y="6232"/>
                  </a:cubicBezTo>
                  <a:cubicBezTo>
                    <a:pt x="1004" y="5319"/>
                    <a:pt x="1415" y="4497"/>
                    <a:pt x="1986" y="3813"/>
                  </a:cubicBezTo>
                  <a:cubicBezTo>
                    <a:pt x="3082" y="2512"/>
                    <a:pt x="4702" y="1713"/>
                    <a:pt x="6095" y="777"/>
                  </a:cubicBezTo>
                  <a:cubicBezTo>
                    <a:pt x="6140" y="731"/>
                    <a:pt x="6140" y="663"/>
                    <a:pt x="6117" y="617"/>
                  </a:cubicBezTo>
                  <a:cubicBezTo>
                    <a:pt x="6140" y="366"/>
                    <a:pt x="5980" y="161"/>
                    <a:pt x="5775" y="1"/>
                  </a:cubicBezTo>
                  <a:close/>
                </a:path>
              </a:pathLst>
            </a:custGeom>
            <a:solidFill>
              <a:srgbClr val="C6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1"/>
            <p:cNvSpPr/>
            <p:nvPr/>
          </p:nvSpPr>
          <p:spPr>
            <a:xfrm flipH="1">
              <a:off x="642981" y="2889301"/>
              <a:ext cx="318599" cy="289628"/>
            </a:xfrm>
            <a:custGeom>
              <a:avLst/>
              <a:gdLst/>
              <a:ahLst/>
              <a:cxnLst/>
              <a:rect l="l" t="t" r="r" b="b"/>
              <a:pathLst>
                <a:path w="8127" h="7388" extrusionOk="0">
                  <a:moveTo>
                    <a:pt x="643" y="0"/>
                  </a:moveTo>
                  <a:cubicBezTo>
                    <a:pt x="431" y="0"/>
                    <a:pt x="218" y="6"/>
                    <a:pt x="0" y="15"/>
                  </a:cubicBezTo>
                  <a:cubicBezTo>
                    <a:pt x="274" y="2024"/>
                    <a:pt x="1552" y="3713"/>
                    <a:pt x="3105" y="5014"/>
                  </a:cubicBezTo>
                  <a:cubicBezTo>
                    <a:pt x="3972" y="5722"/>
                    <a:pt x="4908" y="6429"/>
                    <a:pt x="5935" y="6909"/>
                  </a:cubicBezTo>
                  <a:cubicBezTo>
                    <a:pt x="6300" y="7068"/>
                    <a:pt x="6688" y="7228"/>
                    <a:pt x="7076" y="7388"/>
                  </a:cubicBezTo>
                  <a:cubicBezTo>
                    <a:pt x="7419" y="7160"/>
                    <a:pt x="7738" y="6954"/>
                    <a:pt x="8081" y="6726"/>
                  </a:cubicBezTo>
                  <a:cubicBezTo>
                    <a:pt x="8126" y="6680"/>
                    <a:pt x="8126" y="6612"/>
                    <a:pt x="8103" y="6566"/>
                  </a:cubicBezTo>
                  <a:cubicBezTo>
                    <a:pt x="8126" y="6110"/>
                    <a:pt x="7601" y="5836"/>
                    <a:pt x="7259" y="5585"/>
                  </a:cubicBezTo>
                  <a:cubicBezTo>
                    <a:pt x="6574" y="5060"/>
                    <a:pt x="5866" y="4535"/>
                    <a:pt x="5182" y="4010"/>
                  </a:cubicBezTo>
                  <a:cubicBezTo>
                    <a:pt x="3767" y="2914"/>
                    <a:pt x="2397" y="1750"/>
                    <a:pt x="1552" y="152"/>
                  </a:cubicBezTo>
                  <a:cubicBezTo>
                    <a:pt x="1598" y="107"/>
                    <a:pt x="1598" y="38"/>
                    <a:pt x="1530" y="38"/>
                  </a:cubicBezTo>
                  <a:cubicBezTo>
                    <a:pt x="1235" y="11"/>
                    <a:pt x="941" y="0"/>
                    <a:pt x="643" y="0"/>
                  </a:cubicBezTo>
                  <a:close/>
                </a:path>
              </a:pathLst>
            </a:custGeom>
            <a:solidFill>
              <a:srgbClr val="998F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1"/>
            <p:cNvSpPr/>
            <p:nvPr/>
          </p:nvSpPr>
          <p:spPr>
            <a:xfrm flipH="1">
              <a:off x="431836" y="2629859"/>
              <a:ext cx="510965" cy="542288"/>
            </a:xfrm>
            <a:custGeom>
              <a:avLst/>
              <a:gdLst/>
              <a:ahLst/>
              <a:cxnLst/>
              <a:rect l="l" t="t" r="r" b="b"/>
              <a:pathLst>
                <a:path w="13034" h="13833" extrusionOk="0">
                  <a:moveTo>
                    <a:pt x="6804" y="1"/>
                  </a:moveTo>
                  <a:cubicBezTo>
                    <a:pt x="6049" y="1"/>
                    <a:pt x="5301" y="522"/>
                    <a:pt x="4771" y="1018"/>
                  </a:cubicBezTo>
                  <a:cubicBezTo>
                    <a:pt x="3927" y="1771"/>
                    <a:pt x="3288" y="2730"/>
                    <a:pt x="2626" y="3666"/>
                  </a:cubicBezTo>
                  <a:cubicBezTo>
                    <a:pt x="1895" y="4693"/>
                    <a:pt x="1119" y="5560"/>
                    <a:pt x="69" y="6291"/>
                  </a:cubicBezTo>
                  <a:cubicBezTo>
                    <a:pt x="24" y="6314"/>
                    <a:pt x="24" y="6382"/>
                    <a:pt x="46" y="6428"/>
                  </a:cubicBezTo>
                  <a:cubicBezTo>
                    <a:pt x="1" y="8163"/>
                    <a:pt x="1484" y="9715"/>
                    <a:pt x="2626" y="10856"/>
                  </a:cubicBezTo>
                  <a:cubicBezTo>
                    <a:pt x="3995" y="12180"/>
                    <a:pt x="5593" y="13161"/>
                    <a:pt x="7350" y="13823"/>
                  </a:cubicBezTo>
                  <a:cubicBezTo>
                    <a:pt x="7364" y="13830"/>
                    <a:pt x="7375" y="13833"/>
                    <a:pt x="7385" y="13833"/>
                  </a:cubicBezTo>
                  <a:cubicBezTo>
                    <a:pt x="7409" y="13833"/>
                    <a:pt x="7426" y="13817"/>
                    <a:pt x="7442" y="13800"/>
                  </a:cubicBezTo>
                  <a:lnTo>
                    <a:pt x="7487" y="13800"/>
                  </a:lnTo>
                  <a:cubicBezTo>
                    <a:pt x="8515" y="13161"/>
                    <a:pt x="9428" y="12180"/>
                    <a:pt x="10181" y="11244"/>
                  </a:cubicBezTo>
                  <a:cubicBezTo>
                    <a:pt x="10934" y="10285"/>
                    <a:pt x="11619" y="9235"/>
                    <a:pt x="12052" y="8071"/>
                  </a:cubicBezTo>
                  <a:cubicBezTo>
                    <a:pt x="13034" y="5401"/>
                    <a:pt x="12669" y="3552"/>
                    <a:pt x="10820" y="2479"/>
                  </a:cubicBezTo>
                  <a:cubicBezTo>
                    <a:pt x="10843" y="2433"/>
                    <a:pt x="10843" y="2388"/>
                    <a:pt x="10797" y="2365"/>
                  </a:cubicBezTo>
                  <a:cubicBezTo>
                    <a:pt x="10112" y="2068"/>
                    <a:pt x="9428" y="1840"/>
                    <a:pt x="8811" y="1406"/>
                  </a:cubicBezTo>
                  <a:cubicBezTo>
                    <a:pt x="8355" y="1064"/>
                    <a:pt x="8058" y="493"/>
                    <a:pt x="7556" y="197"/>
                  </a:cubicBezTo>
                  <a:cubicBezTo>
                    <a:pt x="7310" y="59"/>
                    <a:pt x="7056" y="1"/>
                    <a:pt x="6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1"/>
            <p:cNvSpPr/>
            <p:nvPr/>
          </p:nvSpPr>
          <p:spPr>
            <a:xfrm flipH="1">
              <a:off x="752983" y="3577109"/>
              <a:ext cx="230079" cy="113766"/>
            </a:xfrm>
            <a:custGeom>
              <a:avLst/>
              <a:gdLst/>
              <a:ahLst/>
              <a:cxnLst/>
              <a:rect l="l" t="t" r="r" b="b"/>
              <a:pathLst>
                <a:path w="5869" h="2902" extrusionOk="0">
                  <a:moveTo>
                    <a:pt x="5410" y="0"/>
                  </a:moveTo>
                  <a:cubicBezTo>
                    <a:pt x="4520" y="206"/>
                    <a:pt x="3653" y="662"/>
                    <a:pt x="2808" y="1004"/>
                  </a:cubicBezTo>
                  <a:cubicBezTo>
                    <a:pt x="2306" y="1233"/>
                    <a:pt x="1827" y="1461"/>
                    <a:pt x="1324" y="1643"/>
                  </a:cubicBezTo>
                  <a:cubicBezTo>
                    <a:pt x="891" y="1826"/>
                    <a:pt x="411" y="1940"/>
                    <a:pt x="23" y="2214"/>
                  </a:cubicBezTo>
                  <a:cubicBezTo>
                    <a:pt x="1" y="2237"/>
                    <a:pt x="1" y="2283"/>
                    <a:pt x="23" y="2305"/>
                  </a:cubicBezTo>
                  <a:cubicBezTo>
                    <a:pt x="23" y="2305"/>
                    <a:pt x="23" y="2305"/>
                    <a:pt x="23" y="2328"/>
                  </a:cubicBezTo>
                  <a:cubicBezTo>
                    <a:pt x="23" y="2459"/>
                    <a:pt x="148" y="2902"/>
                    <a:pt x="358" y="2902"/>
                  </a:cubicBezTo>
                  <a:cubicBezTo>
                    <a:pt x="368" y="2902"/>
                    <a:pt x="378" y="2901"/>
                    <a:pt x="389" y="2899"/>
                  </a:cubicBezTo>
                  <a:cubicBezTo>
                    <a:pt x="594" y="2876"/>
                    <a:pt x="594" y="2557"/>
                    <a:pt x="548" y="2442"/>
                  </a:cubicBezTo>
                  <a:lnTo>
                    <a:pt x="548" y="2442"/>
                  </a:lnTo>
                  <a:cubicBezTo>
                    <a:pt x="632" y="2589"/>
                    <a:pt x="716" y="2813"/>
                    <a:pt x="906" y="2813"/>
                  </a:cubicBezTo>
                  <a:cubicBezTo>
                    <a:pt x="923" y="2813"/>
                    <a:pt x="941" y="2811"/>
                    <a:pt x="959" y="2808"/>
                  </a:cubicBezTo>
                  <a:cubicBezTo>
                    <a:pt x="1187" y="2762"/>
                    <a:pt x="1210" y="2511"/>
                    <a:pt x="1210" y="2328"/>
                  </a:cubicBezTo>
                  <a:cubicBezTo>
                    <a:pt x="1233" y="2374"/>
                    <a:pt x="1256" y="2420"/>
                    <a:pt x="1302" y="2465"/>
                  </a:cubicBezTo>
                  <a:cubicBezTo>
                    <a:pt x="1344" y="2529"/>
                    <a:pt x="1464" y="2650"/>
                    <a:pt x="1554" y="2650"/>
                  </a:cubicBezTo>
                  <a:cubicBezTo>
                    <a:pt x="1561" y="2650"/>
                    <a:pt x="1569" y="2650"/>
                    <a:pt x="1575" y="2648"/>
                  </a:cubicBezTo>
                  <a:cubicBezTo>
                    <a:pt x="1758" y="2625"/>
                    <a:pt x="1781" y="2351"/>
                    <a:pt x="1781" y="2191"/>
                  </a:cubicBezTo>
                  <a:cubicBezTo>
                    <a:pt x="1804" y="2214"/>
                    <a:pt x="1827" y="2260"/>
                    <a:pt x="1849" y="2283"/>
                  </a:cubicBezTo>
                  <a:cubicBezTo>
                    <a:pt x="1931" y="2344"/>
                    <a:pt x="2012" y="2423"/>
                    <a:pt x="2110" y="2423"/>
                  </a:cubicBezTo>
                  <a:cubicBezTo>
                    <a:pt x="2122" y="2423"/>
                    <a:pt x="2134" y="2422"/>
                    <a:pt x="2146" y="2420"/>
                  </a:cubicBezTo>
                  <a:cubicBezTo>
                    <a:pt x="2374" y="2397"/>
                    <a:pt x="2443" y="2168"/>
                    <a:pt x="2466" y="1986"/>
                  </a:cubicBezTo>
                  <a:cubicBezTo>
                    <a:pt x="2466" y="1963"/>
                    <a:pt x="2466" y="1963"/>
                    <a:pt x="2466" y="1940"/>
                  </a:cubicBezTo>
                  <a:cubicBezTo>
                    <a:pt x="2466" y="1963"/>
                    <a:pt x="2488" y="2009"/>
                    <a:pt x="2511" y="2032"/>
                  </a:cubicBezTo>
                  <a:cubicBezTo>
                    <a:pt x="2586" y="2125"/>
                    <a:pt x="2661" y="2203"/>
                    <a:pt x="2761" y="2203"/>
                  </a:cubicBezTo>
                  <a:cubicBezTo>
                    <a:pt x="2783" y="2203"/>
                    <a:pt x="2806" y="2200"/>
                    <a:pt x="2831" y="2191"/>
                  </a:cubicBezTo>
                  <a:cubicBezTo>
                    <a:pt x="3013" y="2146"/>
                    <a:pt x="3082" y="1963"/>
                    <a:pt x="3082" y="1803"/>
                  </a:cubicBezTo>
                  <a:cubicBezTo>
                    <a:pt x="3128" y="1872"/>
                    <a:pt x="3242" y="1986"/>
                    <a:pt x="3333" y="2009"/>
                  </a:cubicBezTo>
                  <a:cubicBezTo>
                    <a:pt x="3343" y="2010"/>
                    <a:pt x="3352" y="2010"/>
                    <a:pt x="3361" y="2010"/>
                  </a:cubicBezTo>
                  <a:cubicBezTo>
                    <a:pt x="3551" y="2010"/>
                    <a:pt x="3675" y="1794"/>
                    <a:pt x="3675" y="1598"/>
                  </a:cubicBezTo>
                  <a:cubicBezTo>
                    <a:pt x="3721" y="1666"/>
                    <a:pt x="3835" y="1803"/>
                    <a:pt x="3926" y="1803"/>
                  </a:cubicBezTo>
                  <a:cubicBezTo>
                    <a:pt x="3932" y="1804"/>
                    <a:pt x="3938" y="1804"/>
                    <a:pt x="3944" y="1804"/>
                  </a:cubicBezTo>
                  <a:cubicBezTo>
                    <a:pt x="4159" y="1804"/>
                    <a:pt x="4246" y="1388"/>
                    <a:pt x="4246" y="1210"/>
                  </a:cubicBezTo>
                  <a:cubicBezTo>
                    <a:pt x="4269" y="1233"/>
                    <a:pt x="4292" y="1255"/>
                    <a:pt x="4292" y="1278"/>
                  </a:cubicBezTo>
                  <a:cubicBezTo>
                    <a:pt x="4360" y="1347"/>
                    <a:pt x="4497" y="1484"/>
                    <a:pt x="4588" y="1484"/>
                  </a:cubicBezTo>
                  <a:cubicBezTo>
                    <a:pt x="4794" y="1484"/>
                    <a:pt x="4885" y="1210"/>
                    <a:pt x="4862" y="1050"/>
                  </a:cubicBezTo>
                  <a:cubicBezTo>
                    <a:pt x="4862" y="1027"/>
                    <a:pt x="4862" y="1004"/>
                    <a:pt x="4862" y="982"/>
                  </a:cubicBezTo>
                  <a:cubicBezTo>
                    <a:pt x="4908" y="1050"/>
                    <a:pt x="4999" y="1141"/>
                    <a:pt x="5068" y="1164"/>
                  </a:cubicBezTo>
                  <a:cubicBezTo>
                    <a:pt x="5092" y="1170"/>
                    <a:pt x="5114" y="1172"/>
                    <a:pt x="5134" y="1172"/>
                  </a:cubicBezTo>
                  <a:cubicBezTo>
                    <a:pt x="5288" y="1172"/>
                    <a:pt x="5342" y="1029"/>
                    <a:pt x="5342" y="867"/>
                  </a:cubicBezTo>
                  <a:cubicBezTo>
                    <a:pt x="5342" y="822"/>
                    <a:pt x="5319" y="753"/>
                    <a:pt x="5296" y="708"/>
                  </a:cubicBezTo>
                  <a:lnTo>
                    <a:pt x="5296" y="708"/>
                  </a:lnTo>
                  <a:cubicBezTo>
                    <a:pt x="5319" y="730"/>
                    <a:pt x="5364" y="753"/>
                    <a:pt x="5410" y="776"/>
                  </a:cubicBezTo>
                  <a:cubicBezTo>
                    <a:pt x="5466" y="796"/>
                    <a:pt x="5513" y="804"/>
                    <a:pt x="5551" y="804"/>
                  </a:cubicBezTo>
                  <a:cubicBezTo>
                    <a:pt x="5869" y="804"/>
                    <a:pt x="5599" y="186"/>
                    <a:pt x="5456" y="23"/>
                  </a:cubicBezTo>
                  <a:cubicBezTo>
                    <a:pt x="5456" y="23"/>
                    <a:pt x="5433" y="0"/>
                    <a:pt x="5410" y="0"/>
                  </a:cubicBezTo>
                  <a:close/>
                </a:path>
              </a:pathLst>
            </a:custGeom>
            <a:solidFill>
              <a:srgbClr val="D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1"/>
            <p:cNvSpPr/>
            <p:nvPr/>
          </p:nvSpPr>
          <p:spPr>
            <a:xfrm flipH="1">
              <a:off x="764705" y="3446134"/>
              <a:ext cx="232667" cy="227022"/>
            </a:xfrm>
            <a:custGeom>
              <a:avLst/>
              <a:gdLst/>
              <a:ahLst/>
              <a:cxnLst/>
              <a:rect l="l" t="t" r="r" b="b"/>
              <a:pathLst>
                <a:path w="5935" h="5791" extrusionOk="0">
                  <a:moveTo>
                    <a:pt x="4300" y="0"/>
                  </a:moveTo>
                  <a:cubicBezTo>
                    <a:pt x="4281" y="0"/>
                    <a:pt x="4262" y="3"/>
                    <a:pt x="4246" y="9"/>
                  </a:cubicBezTo>
                  <a:cubicBezTo>
                    <a:pt x="3972" y="191"/>
                    <a:pt x="3493" y="351"/>
                    <a:pt x="3173" y="465"/>
                  </a:cubicBezTo>
                  <a:cubicBezTo>
                    <a:pt x="2671" y="648"/>
                    <a:pt x="2214" y="716"/>
                    <a:pt x="1689" y="785"/>
                  </a:cubicBezTo>
                  <a:cubicBezTo>
                    <a:pt x="1621" y="785"/>
                    <a:pt x="1621" y="853"/>
                    <a:pt x="1644" y="944"/>
                  </a:cubicBezTo>
                  <a:cubicBezTo>
                    <a:pt x="1826" y="1652"/>
                    <a:pt x="1940" y="2565"/>
                    <a:pt x="1507" y="2839"/>
                  </a:cubicBezTo>
                  <a:cubicBezTo>
                    <a:pt x="1210" y="3022"/>
                    <a:pt x="868" y="3067"/>
                    <a:pt x="571" y="3273"/>
                  </a:cubicBezTo>
                  <a:cubicBezTo>
                    <a:pt x="206" y="3547"/>
                    <a:pt x="23" y="4003"/>
                    <a:pt x="23" y="4460"/>
                  </a:cubicBezTo>
                  <a:cubicBezTo>
                    <a:pt x="0" y="4939"/>
                    <a:pt x="206" y="5350"/>
                    <a:pt x="388" y="5783"/>
                  </a:cubicBezTo>
                  <a:cubicBezTo>
                    <a:pt x="434" y="5788"/>
                    <a:pt x="485" y="5791"/>
                    <a:pt x="539" y="5791"/>
                  </a:cubicBezTo>
                  <a:cubicBezTo>
                    <a:pt x="1213" y="5791"/>
                    <a:pt x="2486" y="5415"/>
                    <a:pt x="3310" y="5099"/>
                  </a:cubicBezTo>
                  <a:cubicBezTo>
                    <a:pt x="4018" y="4825"/>
                    <a:pt x="4953" y="4505"/>
                    <a:pt x="5547" y="4003"/>
                  </a:cubicBezTo>
                  <a:cubicBezTo>
                    <a:pt x="5821" y="3798"/>
                    <a:pt x="5935" y="3501"/>
                    <a:pt x="5821" y="3158"/>
                  </a:cubicBezTo>
                  <a:cubicBezTo>
                    <a:pt x="5615" y="2633"/>
                    <a:pt x="5090" y="2291"/>
                    <a:pt x="4885" y="1766"/>
                  </a:cubicBezTo>
                  <a:cubicBezTo>
                    <a:pt x="4794" y="1492"/>
                    <a:pt x="4725" y="1196"/>
                    <a:pt x="4657" y="899"/>
                  </a:cubicBezTo>
                  <a:cubicBezTo>
                    <a:pt x="4611" y="693"/>
                    <a:pt x="4543" y="488"/>
                    <a:pt x="4497" y="305"/>
                  </a:cubicBezTo>
                  <a:cubicBezTo>
                    <a:pt x="4474" y="260"/>
                    <a:pt x="4474" y="168"/>
                    <a:pt x="4451" y="100"/>
                  </a:cubicBezTo>
                  <a:cubicBezTo>
                    <a:pt x="4434" y="30"/>
                    <a:pt x="4363" y="0"/>
                    <a:pt x="4300"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41"/>
            <p:cNvSpPr/>
            <p:nvPr/>
          </p:nvSpPr>
          <p:spPr>
            <a:xfrm flipH="1">
              <a:off x="809435" y="3461658"/>
              <a:ext cx="127996" cy="66252"/>
            </a:xfrm>
            <a:custGeom>
              <a:avLst/>
              <a:gdLst/>
              <a:ahLst/>
              <a:cxnLst/>
              <a:rect l="l" t="t" r="r" b="b"/>
              <a:pathLst>
                <a:path w="3265" h="1690" extrusionOk="0">
                  <a:moveTo>
                    <a:pt x="3105" y="1"/>
                  </a:moveTo>
                  <a:cubicBezTo>
                    <a:pt x="2101" y="434"/>
                    <a:pt x="1096" y="708"/>
                    <a:pt x="1" y="959"/>
                  </a:cubicBezTo>
                  <a:cubicBezTo>
                    <a:pt x="1" y="959"/>
                    <a:pt x="92" y="1484"/>
                    <a:pt x="138" y="1690"/>
                  </a:cubicBezTo>
                  <a:cubicBezTo>
                    <a:pt x="1370" y="1461"/>
                    <a:pt x="2192" y="1142"/>
                    <a:pt x="3265" y="731"/>
                  </a:cubicBezTo>
                  <a:cubicBezTo>
                    <a:pt x="3196" y="480"/>
                    <a:pt x="3196" y="252"/>
                    <a:pt x="3105"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41"/>
            <p:cNvSpPr/>
            <p:nvPr/>
          </p:nvSpPr>
          <p:spPr>
            <a:xfrm flipH="1">
              <a:off x="499813" y="2642600"/>
              <a:ext cx="142344" cy="99614"/>
            </a:xfrm>
            <a:custGeom>
              <a:avLst/>
              <a:gdLst/>
              <a:ahLst/>
              <a:cxnLst/>
              <a:rect l="l" t="t" r="r" b="b"/>
              <a:pathLst>
                <a:path w="3631" h="2541" extrusionOk="0">
                  <a:moveTo>
                    <a:pt x="528" y="1"/>
                  </a:moveTo>
                  <a:cubicBezTo>
                    <a:pt x="360" y="1"/>
                    <a:pt x="213" y="176"/>
                    <a:pt x="161" y="351"/>
                  </a:cubicBezTo>
                  <a:cubicBezTo>
                    <a:pt x="1" y="922"/>
                    <a:pt x="709" y="1515"/>
                    <a:pt x="1119" y="1812"/>
                  </a:cubicBezTo>
                  <a:cubicBezTo>
                    <a:pt x="1416" y="2040"/>
                    <a:pt x="1736" y="2200"/>
                    <a:pt x="2078" y="2337"/>
                  </a:cubicBezTo>
                  <a:cubicBezTo>
                    <a:pt x="2335" y="2433"/>
                    <a:pt x="2614" y="2540"/>
                    <a:pt x="2884" y="2540"/>
                  </a:cubicBezTo>
                  <a:cubicBezTo>
                    <a:pt x="2998" y="2540"/>
                    <a:pt x="3111" y="2521"/>
                    <a:pt x="3219" y="2474"/>
                  </a:cubicBezTo>
                  <a:cubicBezTo>
                    <a:pt x="3448" y="2405"/>
                    <a:pt x="3630" y="2108"/>
                    <a:pt x="3425" y="1926"/>
                  </a:cubicBezTo>
                  <a:cubicBezTo>
                    <a:pt x="3402" y="1903"/>
                    <a:pt x="3379" y="1880"/>
                    <a:pt x="3356" y="1857"/>
                  </a:cubicBezTo>
                  <a:cubicBezTo>
                    <a:pt x="3311" y="1857"/>
                    <a:pt x="3288" y="1835"/>
                    <a:pt x="3242" y="1812"/>
                  </a:cubicBezTo>
                  <a:cubicBezTo>
                    <a:pt x="2375" y="1424"/>
                    <a:pt x="1485" y="1013"/>
                    <a:pt x="868" y="260"/>
                  </a:cubicBezTo>
                  <a:cubicBezTo>
                    <a:pt x="800" y="191"/>
                    <a:pt x="754" y="100"/>
                    <a:pt x="686" y="54"/>
                  </a:cubicBezTo>
                  <a:cubicBezTo>
                    <a:pt x="633" y="17"/>
                    <a:pt x="579" y="1"/>
                    <a:pt x="528" y="1"/>
                  </a:cubicBezTo>
                  <a:close/>
                </a:path>
              </a:pathLst>
            </a:custGeom>
            <a:solidFill>
              <a:srgbClr val="8276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1"/>
            <p:cNvSpPr/>
            <p:nvPr/>
          </p:nvSpPr>
          <p:spPr>
            <a:xfrm flipH="1">
              <a:off x="1207967" y="3320764"/>
              <a:ext cx="238586" cy="66409"/>
            </a:xfrm>
            <a:custGeom>
              <a:avLst/>
              <a:gdLst/>
              <a:ahLst/>
              <a:cxnLst/>
              <a:rect l="l" t="t" r="r" b="b"/>
              <a:pathLst>
                <a:path w="6086" h="1694" extrusionOk="0">
                  <a:moveTo>
                    <a:pt x="478" y="1"/>
                  </a:moveTo>
                  <a:cubicBezTo>
                    <a:pt x="403" y="1"/>
                    <a:pt x="327" y="4"/>
                    <a:pt x="251" y="11"/>
                  </a:cubicBezTo>
                  <a:cubicBezTo>
                    <a:pt x="228" y="11"/>
                    <a:pt x="205" y="34"/>
                    <a:pt x="205" y="80"/>
                  </a:cubicBezTo>
                  <a:cubicBezTo>
                    <a:pt x="205" y="80"/>
                    <a:pt x="205" y="80"/>
                    <a:pt x="183" y="102"/>
                  </a:cubicBezTo>
                  <a:cubicBezTo>
                    <a:pt x="137" y="216"/>
                    <a:pt x="0" y="696"/>
                    <a:pt x="205" y="787"/>
                  </a:cubicBezTo>
                  <a:cubicBezTo>
                    <a:pt x="228" y="795"/>
                    <a:pt x="250" y="798"/>
                    <a:pt x="271" y="798"/>
                  </a:cubicBezTo>
                  <a:cubicBezTo>
                    <a:pt x="448" y="798"/>
                    <a:pt x="593" y="569"/>
                    <a:pt x="593" y="468"/>
                  </a:cubicBezTo>
                  <a:lnTo>
                    <a:pt x="593" y="468"/>
                  </a:lnTo>
                  <a:cubicBezTo>
                    <a:pt x="593" y="650"/>
                    <a:pt x="548" y="901"/>
                    <a:pt x="753" y="970"/>
                  </a:cubicBezTo>
                  <a:cubicBezTo>
                    <a:pt x="792" y="985"/>
                    <a:pt x="829" y="992"/>
                    <a:pt x="864" y="992"/>
                  </a:cubicBezTo>
                  <a:cubicBezTo>
                    <a:pt x="1033" y="992"/>
                    <a:pt x="1153" y="828"/>
                    <a:pt x="1210" y="696"/>
                  </a:cubicBezTo>
                  <a:cubicBezTo>
                    <a:pt x="1210" y="741"/>
                    <a:pt x="1210" y="810"/>
                    <a:pt x="1233" y="856"/>
                  </a:cubicBezTo>
                  <a:cubicBezTo>
                    <a:pt x="1255" y="947"/>
                    <a:pt x="1278" y="1129"/>
                    <a:pt x="1370" y="1152"/>
                  </a:cubicBezTo>
                  <a:cubicBezTo>
                    <a:pt x="1398" y="1167"/>
                    <a:pt x="1426" y="1173"/>
                    <a:pt x="1453" y="1173"/>
                  </a:cubicBezTo>
                  <a:cubicBezTo>
                    <a:pt x="1594" y="1173"/>
                    <a:pt x="1704" y="990"/>
                    <a:pt x="1780" y="856"/>
                  </a:cubicBezTo>
                  <a:cubicBezTo>
                    <a:pt x="1780" y="901"/>
                    <a:pt x="1780" y="947"/>
                    <a:pt x="1803" y="970"/>
                  </a:cubicBezTo>
                  <a:cubicBezTo>
                    <a:pt x="1826" y="1084"/>
                    <a:pt x="1872" y="1198"/>
                    <a:pt x="1986" y="1244"/>
                  </a:cubicBezTo>
                  <a:cubicBezTo>
                    <a:pt x="2027" y="1262"/>
                    <a:pt x="2067" y="1270"/>
                    <a:pt x="2105" y="1270"/>
                  </a:cubicBezTo>
                  <a:cubicBezTo>
                    <a:pt x="2254" y="1270"/>
                    <a:pt x="2374" y="1143"/>
                    <a:pt x="2465" y="1015"/>
                  </a:cubicBezTo>
                  <a:cubicBezTo>
                    <a:pt x="2488" y="1015"/>
                    <a:pt x="2488" y="993"/>
                    <a:pt x="2488" y="993"/>
                  </a:cubicBezTo>
                  <a:cubicBezTo>
                    <a:pt x="2488" y="1015"/>
                    <a:pt x="2488" y="1061"/>
                    <a:pt x="2488" y="1107"/>
                  </a:cubicBezTo>
                  <a:cubicBezTo>
                    <a:pt x="2511" y="1221"/>
                    <a:pt x="2556" y="1358"/>
                    <a:pt x="2693" y="1403"/>
                  </a:cubicBezTo>
                  <a:cubicBezTo>
                    <a:pt x="2721" y="1410"/>
                    <a:pt x="2748" y="1414"/>
                    <a:pt x="2773" y="1414"/>
                  </a:cubicBezTo>
                  <a:cubicBezTo>
                    <a:pt x="2916" y="1414"/>
                    <a:pt x="3027" y="1311"/>
                    <a:pt x="3104" y="1175"/>
                  </a:cubicBezTo>
                  <a:cubicBezTo>
                    <a:pt x="3104" y="1266"/>
                    <a:pt x="3150" y="1426"/>
                    <a:pt x="3218" y="1472"/>
                  </a:cubicBezTo>
                  <a:cubicBezTo>
                    <a:pt x="3264" y="1511"/>
                    <a:pt x="3316" y="1528"/>
                    <a:pt x="3369" y="1528"/>
                  </a:cubicBezTo>
                  <a:cubicBezTo>
                    <a:pt x="3500" y="1528"/>
                    <a:pt x="3639" y="1426"/>
                    <a:pt x="3721" y="1312"/>
                  </a:cubicBezTo>
                  <a:cubicBezTo>
                    <a:pt x="3721" y="1403"/>
                    <a:pt x="3766" y="1563"/>
                    <a:pt x="3835" y="1609"/>
                  </a:cubicBezTo>
                  <a:cubicBezTo>
                    <a:pt x="3869" y="1632"/>
                    <a:pt x="3906" y="1642"/>
                    <a:pt x="3944" y="1642"/>
                  </a:cubicBezTo>
                  <a:cubicBezTo>
                    <a:pt x="4128" y="1642"/>
                    <a:pt x="4329" y="1399"/>
                    <a:pt x="4405" y="1266"/>
                  </a:cubicBezTo>
                  <a:cubicBezTo>
                    <a:pt x="4405" y="1289"/>
                    <a:pt x="4405" y="1312"/>
                    <a:pt x="4428" y="1335"/>
                  </a:cubicBezTo>
                  <a:cubicBezTo>
                    <a:pt x="4428" y="1449"/>
                    <a:pt x="4474" y="1609"/>
                    <a:pt x="4565" y="1654"/>
                  </a:cubicBezTo>
                  <a:cubicBezTo>
                    <a:pt x="4605" y="1679"/>
                    <a:pt x="4646" y="1690"/>
                    <a:pt x="4686" y="1690"/>
                  </a:cubicBezTo>
                  <a:cubicBezTo>
                    <a:pt x="4831" y="1690"/>
                    <a:pt x="4968" y="1551"/>
                    <a:pt x="5022" y="1426"/>
                  </a:cubicBezTo>
                  <a:cubicBezTo>
                    <a:pt x="5044" y="1403"/>
                    <a:pt x="5044" y="1381"/>
                    <a:pt x="5067" y="1358"/>
                  </a:cubicBezTo>
                  <a:cubicBezTo>
                    <a:pt x="5067" y="1449"/>
                    <a:pt x="5090" y="1586"/>
                    <a:pt x="5136" y="1632"/>
                  </a:cubicBezTo>
                  <a:cubicBezTo>
                    <a:pt x="5187" y="1675"/>
                    <a:pt x="5235" y="1693"/>
                    <a:pt x="5281" y="1693"/>
                  </a:cubicBezTo>
                  <a:cubicBezTo>
                    <a:pt x="5378" y="1693"/>
                    <a:pt x="5462" y="1611"/>
                    <a:pt x="5524" y="1518"/>
                  </a:cubicBezTo>
                  <a:cubicBezTo>
                    <a:pt x="5547" y="1472"/>
                    <a:pt x="5569" y="1403"/>
                    <a:pt x="5569" y="1335"/>
                  </a:cubicBezTo>
                  <a:cubicBezTo>
                    <a:pt x="5592" y="1381"/>
                    <a:pt x="5592" y="1426"/>
                    <a:pt x="5615" y="1472"/>
                  </a:cubicBezTo>
                  <a:cubicBezTo>
                    <a:pt x="5688" y="1554"/>
                    <a:pt x="5750" y="1587"/>
                    <a:pt x="5804" y="1587"/>
                  </a:cubicBezTo>
                  <a:cubicBezTo>
                    <a:pt x="6019" y="1587"/>
                    <a:pt x="6085" y="1038"/>
                    <a:pt x="6049" y="856"/>
                  </a:cubicBezTo>
                  <a:cubicBezTo>
                    <a:pt x="6049" y="833"/>
                    <a:pt x="6049" y="810"/>
                    <a:pt x="6026" y="810"/>
                  </a:cubicBezTo>
                  <a:cubicBezTo>
                    <a:pt x="5136" y="536"/>
                    <a:pt x="4177" y="468"/>
                    <a:pt x="3264" y="353"/>
                  </a:cubicBezTo>
                  <a:cubicBezTo>
                    <a:pt x="2716" y="285"/>
                    <a:pt x="2191" y="239"/>
                    <a:pt x="1643" y="148"/>
                  </a:cubicBezTo>
                  <a:cubicBezTo>
                    <a:pt x="1260" y="90"/>
                    <a:pt x="876" y="1"/>
                    <a:pt x="478" y="1"/>
                  </a:cubicBezTo>
                  <a:close/>
                </a:path>
              </a:pathLst>
            </a:custGeom>
            <a:solidFill>
              <a:srgbClr val="D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41"/>
            <p:cNvSpPr/>
            <p:nvPr/>
          </p:nvSpPr>
          <p:spPr>
            <a:xfrm flipH="1">
              <a:off x="1190601" y="3184614"/>
              <a:ext cx="250622" cy="187584"/>
            </a:xfrm>
            <a:custGeom>
              <a:avLst/>
              <a:gdLst/>
              <a:ahLst/>
              <a:cxnLst/>
              <a:rect l="l" t="t" r="r" b="b"/>
              <a:pathLst>
                <a:path w="6393" h="4785" extrusionOk="0">
                  <a:moveTo>
                    <a:pt x="3602" y="0"/>
                  </a:moveTo>
                  <a:cubicBezTo>
                    <a:pt x="3552" y="0"/>
                    <a:pt x="3534" y="57"/>
                    <a:pt x="3516" y="129"/>
                  </a:cubicBezTo>
                  <a:cubicBezTo>
                    <a:pt x="3311" y="836"/>
                    <a:pt x="2968" y="1681"/>
                    <a:pt x="2466" y="1681"/>
                  </a:cubicBezTo>
                  <a:cubicBezTo>
                    <a:pt x="2440" y="1683"/>
                    <a:pt x="2413" y="1683"/>
                    <a:pt x="2387" y="1683"/>
                  </a:cubicBezTo>
                  <a:cubicBezTo>
                    <a:pt x="2097" y="1683"/>
                    <a:pt x="1808" y="1587"/>
                    <a:pt x="1519" y="1587"/>
                  </a:cubicBezTo>
                  <a:cubicBezTo>
                    <a:pt x="1492" y="1587"/>
                    <a:pt x="1465" y="1588"/>
                    <a:pt x="1439" y="1590"/>
                  </a:cubicBezTo>
                  <a:cubicBezTo>
                    <a:pt x="960" y="1635"/>
                    <a:pt x="572" y="1932"/>
                    <a:pt x="343" y="2343"/>
                  </a:cubicBezTo>
                  <a:cubicBezTo>
                    <a:pt x="92" y="2754"/>
                    <a:pt x="69" y="3210"/>
                    <a:pt x="1" y="3667"/>
                  </a:cubicBezTo>
                  <a:cubicBezTo>
                    <a:pt x="503" y="4055"/>
                    <a:pt x="1918" y="4397"/>
                    <a:pt x="2854" y="4557"/>
                  </a:cubicBezTo>
                  <a:cubicBezTo>
                    <a:pt x="3448" y="4644"/>
                    <a:pt x="4148" y="4785"/>
                    <a:pt x="4792" y="4785"/>
                  </a:cubicBezTo>
                  <a:cubicBezTo>
                    <a:pt x="4990" y="4785"/>
                    <a:pt x="5183" y="4772"/>
                    <a:pt x="5365" y="4739"/>
                  </a:cubicBezTo>
                  <a:cubicBezTo>
                    <a:pt x="5684" y="4671"/>
                    <a:pt x="5958" y="4488"/>
                    <a:pt x="6004" y="4146"/>
                  </a:cubicBezTo>
                  <a:cubicBezTo>
                    <a:pt x="6095" y="3575"/>
                    <a:pt x="5821" y="3028"/>
                    <a:pt x="5913" y="2457"/>
                  </a:cubicBezTo>
                  <a:cubicBezTo>
                    <a:pt x="5958" y="2183"/>
                    <a:pt x="6073" y="1886"/>
                    <a:pt x="6141" y="1590"/>
                  </a:cubicBezTo>
                  <a:cubicBezTo>
                    <a:pt x="6209" y="1407"/>
                    <a:pt x="6255" y="1202"/>
                    <a:pt x="6301" y="996"/>
                  </a:cubicBezTo>
                  <a:cubicBezTo>
                    <a:pt x="6324" y="950"/>
                    <a:pt x="6346" y="859"/>
                    <a:pt x="6369" y="791"/>
                  </a:cubicBezTo>
                  <a:cubicBezTo>
                    <a:pt x="6392" y="722"/>
                    <a:pt x="6324" y="631"/>
                    <a:pt x="6232" y="631"/>
                  </a:cubicBezTo>
                  <a:cubicBezTo>
                    <a:pt x="5913" y="631"/>
                    <a:pt x="5411" y="540"/>
                    <a:pt x="5068" y="471"/>
                  </a:cubicBezTo>
                  <a:cubicBezTo>
                    <a:pt x="4566" y="380"/>
                    <a:pt x="4132" y="220"/>
                    <a:pt x="3653" y="15"/>
                  </a:cubicBezTo>
                  <a:cubicBezTo>
                    <a:pt x="3633" y="5"/>
                    <a:pt x="3616" y="0"/>
                    <a:pt x="3602"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41"/>
            <p:cNvSpPr/>
            <p:nvPr/>
          </p:nvSpPr>
          <p:spPr>
            <a:xfrm flipH="1">
              <a:off x="1191502" y="3201275"/>
              <a:ext cx="133367" cy="56412"/>
            </a:xfrm>
            <a:custGeom>
              <a:avLst/>
              <a:gdLst/>
              <a:ahLst/>
              <a:cxnLst/>
              <a:rect l="l" t="t" r="r" b="b"/>
              <a:pathLst>
                <a:path w="3402" h="1439" extrusionOk="0">
                  <a:moveTo>
                    <a:pt x="251" y="0"/>
                  </a:moveTo>
                  <a:cubicBezTo>
                    <a:pt x="251" y="0"/>
                    <a:pt x="69" y="503"/>
                    <a:pt x="0" y="708"/>
                  </a:cubicBezTo>
                  <a:cubicBezTo>
                    <a:pt x="1164" y="1119"/>
                    <a:pt x="2055" y="1256"/>
                    <a:pt x="3173" y="1438"/>
                  </a:cubicBezTo>
                  <a:cubicBezTo>
                    <a:pt x="3241" y="1165"/>
                    <a:pt x="3356" y="982"/>
                    <a:pt x="3401" y="731"/>
                  </a:cubicBezTo>
                  <a:cubicBezTo>
                    <a:pt x="2328" y="594"/>
                    <a:pt x="1324" y="320"/>
                    <a:pt x="251"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1"/>
            <p:cNvSpPr/>
            <p:nvPr/>
          </p:nvSpPr>
          <p:spPr>
            <a:xfrm flipH="1">
              <a:off x="88462" y="2143592"/>
              <a:ext cx="644960" cy="598309"/>
            </a:xfrm>
            <a:custGeom>
              <a:avLst/>
              <a:gdLst/>
              <a:ahLst/>
              <a:cxnLst/>
              <a:rect l="l" t="t" r="r" b="b"/>
              <a:pathLst>
                <a:path w="16452" h="15262" extrusionOk="0">
                  <a:moveTo>
                    <a:pt x="7617" y="0"/>
                  </a:moveTo>
                  <a:cubicBezTo>
                    <a:pt x="7582" y="0"/>
                    <a:pt x="7546" y="1"/>
                    <a:pt x="7510" y="1"/>
                  </a:cubicBezTo>
                  <a:cubicBezTo>
                    <a:pt x="2352" y="69"/>
                    <a:pt x="1" y="4475"/>
                    <a:pt x="366" y="8218"/>
                  </a:cubicBezTo>
                  <a:cubicBezTo>
                    <a:pt x="640" y="10843"/>
                    <a:pt x="2169" y="12989"/>
                    <a:pt x="4246" y="14198"/>
                  </a:cubicBezTo>
                  <a:cubicBezTo>
                    <a:pt x="5408" y="14880"/>
                    <a:pt x="6744" y="15262"/>
                    <a:pt x="8116" y="15262"/>
                  </a:cubicBezTo>
                  <a:cubicBezTo>
                    <a:pt x="9224" y="15262"/>
                    <a:pt x="10355" y="15013"/>
                    <a:pt x="11436" y="14472"/>
                  </a:cubicBezTo>
                  <a:cubicBezTo>
                    <a:pt x="13468" y="13468"/>
                    <a:pt x="15043" y="11665"/>
                    <a:pt x="15499" y="9405"/>
                  </a:cubicBezTo>
                  <a:cubicBezTo>
                    <a:pt x="16451" y="4849"/>
                    <a:pt x="12699" y="0"/>
                    <a:pt x="76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1"/>
            <p:cNvSpPr/>
            <p:nvPr/>
          </p:nvSpPr>
          <p:spPr>
            <a:xfrm flipH="1">
              <a:off x="238646" y="2211608"/>
              <a:ext cx="438402" cy="406569"/>
            </a:xfrm>
            <a:custGeom>
              <a:avLst/>
              <a:gdLst/>
              <a:ahLst/>
              <a:cxnLst/>
              <a:rect l="l" t="t" r="r" b="b"/>
              <a:pathLst>
                <a:path w="11183" h="10371" extrusionOk="0">
                  <a:moveTo>
                    <a:pt x="5127" y="1"/>
                  </a:moveTo>
                  <a:cubicBezTo>
                    <a:pt x="5115" y="1"/>
                    <a:pt x="5103" y="1"/>
                    <a:pt x="5091" y="1"/>
                  </a:cubicBezTo>
                  <a:cubicBezTo>
                    <a:pt x="1599" y="46"/>
                    <a:pt x="1" y="3036"/>
                    <a:pt x="252" y="5593"/>
                  </a:cubicBezTo>
                  <a:cubicBezTo>
                    <a:pt x="434" y="7350"/>
                    <a:pt x="1484" y="8834"/>
                    <a:pt x="2900" y="9656"/>
                  </a:cubicBezTo>
                  <a:cubicBezTo>
                    <a:pt x="3685" y="10112"/>
                    <a:pt x="4590" y="10371"/>
                    <a:pt x="5524" y="10371"/>
                  </a:cubicBezTo>
                  <a:cubicBezTo>
                    <a:pt x="6274" y="10371"/>
                    <a:pt x="7043" y="10204"/>
                    <a:pt x="7784" y="9838"/>
                  </a:cubicBezTo>
                  <a:cubicBezTo>
                    <a:pt x="9154" y="9154"/>
                    <a:pt x="10204" y="7921"/>
                    <a:pt x="10523" y="6392"/>
                  </a:cubicBezTo>
                  <a:cubicBezTo>
                    <a:pt x="11183" y="3298"/>
                    <a:pt x="8601" y="1"/>
                    <a:pt x="5127" y="1"/>
                  </a:cubicBezTo>
                  <a:close/>
                </a:path>
              </a:pathLst>
            </a:custGeom>
            <a:solidFill>
              <a:srgbClr val="C4C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41"/>
            <p:cNvSpPr/>
            <p:nvPr/>
          </p:nvSpPr>
          <p:spPr>
            <a:xfrm flipH="1">
              <a:off x="500715" y="2251006"/>
              <a:ext cx="65351" cy="66252"/>
            </a:xfrm>
            <a:custGeom>
              <a:avLst/>
              <a:gdLst/>
              <a:ahLst/>
              <a:cxnLst/>
              <a:rect l="l" t="t" r="r" b="b"/>
              <a:pathLst>
                <a:path w="1667" h="1690" extrusionOk="0">
                  <a:moveTo>
                    <a:pt x="845" y="0"/>
                  </a:moveTo>
                  <a:cubicBezTo>
                    <a:pt x="388" y="0"/>
                    <a:pt x="23" y="365"/>
                    <a:pt x="0" y="822"/>
                  </a:cubicBezTo>
                  <a:cubicBezTo>
                    <a:pt x="0" y="1278"/>
                    <a:pt x="365" y="1666"/>
                    <a:pt x="822" y="1689"/>
                  </a:cubicBezTo>
                  <a:cubicBezTo>
                    <a:pt x="1278" y="1689"/>
                    <a:pt x="1644" y="1324"/>
                    <a:pt x="1666" y="867"/>
                  </a:cubicBezTo>
                  <a:cubicBezTo>
                    <a:pt x="1666" y="411"/>
                    <a:pt x="1301" y="23"/>
                    <a:pt x="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1"/>
            <p:cNvSpPr/>
            <p:nvPr/>
          </p:nvSpPr>
          <p:spPr>
            <a:xfrm flipH="1">
              <a:off x="511457" y="2340466"/>
              <a:ext cx="28657" cy="28657"/>
            </a:xfrm>
            <a:custGeom>
              <a:avLst/>
              <a:gdLst/>
              <a:ahLst/>
              <a:cxnLst/>
              <a:rect l="l" t="t" r="r" b="b"/>
              <a:pathLst>
                <a:path w="731" h="731" extrusionOk="0">
                  <a:moveTo>
                    <a:pt x="365" y="1"/>
                  </a:moveTo>
                  <a:cubicBezTo>
                    <a:pt x="160" y="1"/>
                    <a:pt x="0" y="160"/>
                    <a:pt x="0" y="366"/>
                  </a:cubicBezTo>
                  <a:cubicBezTo>
                    <a:pt x="0" y="548"/>
                    <a:pt x="160" y="731"/>
                    <a:pt x="342" y="731"/>
                  </a:cubicBezTo>
                  <a:cubicBezTo>
                    <a:pt x="548" y="731"/>
                    <a:pt x="708" y="571"/>
                    <a:pt x="730" y="366"/>
                  </a:cubicBezTo>
                  <a:cubicBezTo>
                    <a:pt x="730" y="160"/>
                    <a:pt x="571" y="1"/>
                    <a:pt x="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1"/>
            <p:cNvSpPr/>
            <p:nvPr/>
          </p:nvSpPr>
          <p:spPr>
            <a:xfrm flipH="1">
              <a:off x="110572" y="2306478"/>
              <a:ext cx="518139" cy="435422"/>
            </a:xfrm>
            <a:custGeom>
              <a:avLst/>
              <a:gdLst/>
              <a:ahLst/>
              <a:cxnLst/>
              <a:rect l="l" t="t" r="r" b="b"/>
              <a:pathLst>
                <a:path w="13217" h="11107" extrusionOk="0">
                  <a:moveTo>
                    <a:pt x="11938" y="0"/>
                  </a:moveTo>
                  <a:lnTo>
                    <a:pt x="11938" y="0"/>
                  </a:lnTo>
                  <a:cubicBezTo>
                    <a:pt x="12280" y="1141"/>
                    <a:pt x="12349" y="2328"/>
                    <a:pt x="12121" y="3515"/>
                  </a:cubicBezTo>
                  <a:cubicBezTo>
                    <a:pt x="11687" y="5524"/>
                    <a:pt x="10660" y="7533"/>
                    <a:pt x="8879" y="8674"/>
                  </a:cubicBezTo>
                  <a:cubicBezTo>
                    <a:pt x="7596" y="9499"/>
                    <a:pt x="5994" y="9884"/>
                    <a:pt x="4419" y="9884"/>
                  </a:cubicBezTo>
                  <a:cubicBezTo>
                    <a:pt x="3641" y="9884"/>
                    <a:pt x="2870" y="9791"/>
                    <a:pt x="2146" y="9610"/>
                  </a:cubicBezTo>
                  <a:cubicBezTo>
                    <a:pt x="1416" y="9427"/>
                    <a:pt x="708" y="9153"/>
                    <a:pt x="0" y="8856"/>
                  </a:cubicBezTo>
                  <a:lnTo>
                    <a:pt x="0" y="8856"/>
                  </a:lnTo>
                  <a:cubicBezTo>
                    <a:pt x="480" y="9313"/>
                    <a:pt x="1005" y="9701"/>
                    <a:pt x="1575" y="10043"/>
                  </a:cubicBezTo>
                  <a:cubicBezTo>
                    <a:pt x="2737" y="10725"/>
                    <a:pt x="4073" y="11107"/>
                    <a:pt x="5445" y="11107"/>
                  </a:cubicBezTo>
                  <a:cubicBezTo>
                    <a:pt x="6553" y="11107"/>
                    <a:pt x="7684" y="10858"/>
                    <a:pt x="8765" y="10317"/>
                  </a:cubicBezTo>
                  <a:cubicBezTo>
                    <a:pt x="10797" y="9290"/>
                    <a:pt x="12372" y="7510"/>
                    <a:pt x="12828" y="5250"/>
                  </a:cubicBezTo>
                  <a:cubicBezTo>
                    <a:pt x="13216" y="3447"/>
                    <a:pt x="12851" y="1575"/>
                    <a:pt x="11938" y="0"/>
                  </a:cubicBezTo>
                  <a:close/>
                </a:path>
              </a:pathLst>
            </a:custGeom>
            <a:solidFill>
              <a:srgbClr val="DF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1"/>
            <p:cNvSpPr/>
            <p:nvPr/>
          </p:nvSpPr>
          <p:spPr>
            <a:xfrm flipH="1">
              <a:off x="564262" y="2815601"/>
              <a:ext cx="334672" cy="310562"/>
            </a:xfrm>
            <a:custGeom>
              <a:avLst/>
              <a:gdLst/>
              <a:ahLst/>
              <a:cxnLst/>
              <a:rect l="l" t="t" r="r" b="b"/>
              <a:pathLst>
                <a:path w="8537" h="7922" extrusionOk="0">
                  <a:moveTo>
                    <a:pt x="662" y="1"/>
                  </a:moveTo>
                  <a:cubicBezTo>
                    <a:pt x="434" y="252"/>
                    <a:pt x="228" y="480"/>
                    <a:pt x="0" y="686"/>
                  </a:cubicBezTo>
                  <a:cubicBezTo>
                    <a:pt x="479" y="2306"/>
                    <a:pt x="1758" y="3721"/>
                    <a:pt x="2899" y="4885"/>
                  </a:cubicBezTo>
                  <a:cubicBezTo>
                    <a:pt x="4291" y="6255"/>
                    <a:pt x="5866" y="7487"/>
                    <a:pt x="7784" y="7921"/>
                  </a:cubicBezTo>
                  <a:cubicBezTo>
                    <a:pt x="8057" y="7670"/>
                    <a:pt x="8286" y="7396"/>
                    <a:pt x="8537" y="7122"/>
                  </a:cubicBezTo>
                  <a:cubicBezTo>
                    <a:pt x="8400" y="7077"/>
                    <a:pt x="8263" y="7008"/>
                    <a:pt x="8126" y="6962"/>
                  </a:cubicBezTo>
                  <a:cubicBezTo>
                    <a:pt x="7578" y="6780"/>
                    <a:pt x="7076" y="6574"/>
                    <a:pt x="6574" y="6301"/>
                  </a:cubicBezTo>
                  <a:cubicBezTo>
                    <a:pt x="5592" y="5730"/>
                    <a:pt x="4656" y="5068"/>
                    <a:pt x="3835" y="4269"/>
                  </a:cubicBezTo>
                  <a:cubicBezTo>
                    <a:pt x="2602" y="3105"/>
                    <a:pt x="1278" y="1644"/>
                    <a:pt x="662"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1"/>
            <p:cNvSpPr/>
            <p:nvPr/>
          </p:nvSpPr>
          <p:spPr>
            <a:xfrm flipH="1">
              <a:off x="500715" y="2755660"/>
              <a:ext cx="349922" cy="294411"/>
            </a:xfrm>
            <a:custGeom>
              <a:avLst/>
              <a:gdLst/>
              <a:ahLst/>
              <a:cxnLst/>
              <a:rect l="l" t="t" r="r" b="b"/>
              <a:pathLst>
                <a:path w="8926" h="7510" extrusionOk="0">
                  <a:moveTo>
                    <a:pt x="617" y="0"/>
                  </a:moveTo>
                  <a:cubicBezTo>
                    <a:pt x="503" y="160"/>
                    <a:pt x="389" y="297"/>
                    <a:pt x="275" y="457"/>
                  </a:cubicBezTo>
                  <a:cubicBezTo>
                    <a:pt x="183" y="594"/>
                    <a:pt x="92" y="708"/>
                    <a:pt x="1" y="845"/>
                  </a:cubicBezTo>
                  <a:cubicBezTo>
                    <a:pt x="1096" y="2511"/>
                    <a:pt x="2375" y="3972"/>
                    <a:pt x="3972" y="5182"/>
                  </a:cubicBezTo>
                  <a:cubicBezTo>
                    <a:pt x="4794" y="5798"/>
                    <a:pt x="5661" y="6323"/>
                    <a:pt x="6597" y="6780"/>
                  </a:cubicBezTo>
                  <a:cubicBezTo>
                    <a:pt x="7122" y="7053"/>
                    <a:pt x="7670" y="7259"/>
                    <a:pt x="8241" y="7510"/>
                  </a:cubicBezTo>
                  <a:cubicBezTo>
                    <a:pt x="8469" y="7168"/>
                    <a:pt x="8697" y="6825"/>
                    <a:pt x="8925" y="6483"/>
                  </a:cubicBezTo>
                  <a:cubicBezTo>
                    <a:pt x="8286" y="6323"/>
                    <a:pt x="7670" y="5981"/>
                    <a:pt x="7122" y="5730"/>
                  </a:cubicBezTo>
                  <a:cubicBezTo>
                    <a:pt x="6255" y="5273"/>
                    <a:pt x="5410" y="4794"/>
                    <a:pt x="4611" y="4200"/>
                  </a:cubicBezTo>
                  <a:cubicBezTo>
                    <a:pt x="3036" y="3059"/>
                    <a:pt x="1644" y="1644"/>
                    <a:pt x="617"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41"/>
            <p:cNvSpPr/>
            <p:nvPr/>
          </p:nvSpPr>
          <p:spPr>
            <a:xfrm flipH="1">
              <a:off x="583040" y="2735040"/>
              <a:ext cx="275633" cy="283865"/>
            </a:xfrm>
            <a:custGeom>
              <a:avLst/>
              <a:gdLst/>
              <a:ahLst/>
              <a:cxnLst/>
              <a:rect l="l" t="t" r="r" b="b"/>
              <a:pathLst>
                <a:path w="7031" h="7241" extrusionOk="0">
                  <a:moveTo>
                    <a:pt x="3534" y="0"/>
                  </a:moveTo>
                  <a:cubicBezTo>
                    <a:pt x="3520" y="0"/>
                    <a:pt x="3506" y="1"/>
                    <a:pt x="3493" y="2"/>
                  </a:cubicBezTo>
                  <a:cubicBezTo>
                    <a:pt x="3447" y="24"/>
                    <a:pt x="3401" y="24"/>
                    <a:pt x="3356" y="47"/>
                  </a:cubicBezTo>
                  <a:cubicBezTo>
                    <a:pt x="2968" y="161"/>
                    <a:pt x="2465" y="937"/>
                    <a:pt x="1781" y="2033"/>
                  </a:cubicBezTo>
                  <a:cubicBezTo>
                    <a:pt x="1598" y="2307"/>
                    <a:pt x="1461" y="2535"/>
                    <a:pt x="1347" y="2695"/>
                  </a:cubicBezTo>
                  <a:cubicBezTo>
                    <a:pt x="1233" y="2855"/>
                    <a:pt x="1050" y="3037"/>
                    <a:pt x="890" y="3266"/>
                  </a:cubicBezTo>
                  <a:cubicBezTo>
                    <a:pt x="343" y="3882"/>
                    <a:pt x="0" y="4293"/>
                    <a:pt x="46" y="4612"/>
                  </a:cubicBezTo>
                  <a:cubicBezTo>
                    <a:pt x="69" y="4726"/>
                    <a:pt x="92" y="5000"/>
                    <a:pt x="2237" y="7009"/>
                  </a:cubicBezTo>
                  <a:cubicBezTo>
                    <a:pt x="2401" y="7152"/>
                    <a:pt x="2620" y="7241"/>
                    <a:pt x="2845" y="7241"/>
                  </a:cubicBezTo>
                  <a:cubicBezTo>
                    <a:pt x="2871" y="7241"/>
                    <a:pt x="2896" y="7239"/>
                    <a:pt x="2922" y="7237"/>
                  </a:cubicBezTo>
                  <a:cubicBezTo>
                    <a:pt x="3127" y="7214"/>
                    <a:pt x="3310" y="7123"/>
                    <a:pt x="3470" y="6963"/>
                  </a:cubicBezTo>
                  <a:cubicBezTo>
                    <a:pt x="4018" y="6370"/>
                    <a:pt x="4839" y="5502"/>
                    <a:pt x="5501" y="4704"/>
                  </a:cubicBezTo>
                  <a:cubicBezTo>
                    <a:pt x="6460" y="3517"/>
                    <a:pt x="7030" y="2718"/>
                    <a:pt x="6505" y="1828"/>
                  </a:cubicBezTo>
                  <a:cubicBezTo>
                    <a:pt x="6058" y="1045"/>
                    <a:pt x="4210" y="0"/>
                    <a:pt x="3534" y="0"/>
                  </a:cubicBezTo>
                  <a:close/>
                </a:path>
              </a:pathLst>
            </a:custGeom>
            <a:solidFill>
              <a:srgbClr val="8276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1"/>
            <p:cNvSpPr/>
            <p:nvPr/>
          </p:nvSpPr>
          <p:spPr>
            <a:xfrm flipH="1">
              <a:off x="592880" y="2743429"/>
              <a:ext cx="258658" cy="267400"/>
            </a:xfrm>
            <a:custGeom>
              <a:avLst/>
              <a:gdLst/>
              <a:ahLst/>
              <a:cxnLst/>
              <a:rect l="l" t="t" r="r" b="b"/>
              <a:pathLst>
                <a:path w="6598" h="6821" extrusionOk="0">
                  <a:moveTo>
                    <a:pt x="3357" y="0"/>
                  </a:moveTo>
                  <a:cubicBezTo>
                    <a:pt x="3313" y="0"/>
                    <a:pt x="3274" y="5"/>
                    <a:pt x="3242" y="16"/>
                  </a:cubicBezTo>
                  <a:cubicBezTo>
                    <a:pt x="2786" y="176"/>
                    <a:pt x="1781" y="1956"/>
                    <a:pt x="1325" y="2595"/>
                  </a:cubicBezTo>
                  <a:cubicBezTo>
                    <a:pt x="960" y="3097"/>
                    <a:pt x="1" y="4010"/>
                    <a:pt x="69" y="4375"/>
                  </a:cubicBezTo>
                  <a:cubicBezTo>
                    <a:pt x="92" y="4649"/>
                    <a:pt x="1462" y="5950"/>
                    <a:pt x="2192" y="6635"/>
                  </a:cubicBezTo>
                  <a:cubicBezTo>
                    <a:pt x="2326" y="6758"/>
                    <a:pt x="2493" y="6821"/>
                    <a:pt x="2658" y="6821"/>
                  </a:cubicBezTo>
                  <a:cubicBezTo>
                    <a:pt x="2830" y="6821"/>
                    <a:pt x="3000" y="6752"/>
                    <a:pt x="3128" y="6612"/>
                  </a:cubicBezTo>
                  <a:cubicBezTo>
                    <a:pt x="3653" y="6087"/>
                    <a:pt x="4497" y="5174"/>
                    <a:pt x="5159" y="4375"/>
                  </a:cubicBezTo>
                  <a:cubicBezTo>
                    <a:pt x="6164" y="3097"/>
                    <a:pt x="6597" y="2458"/>
                    <a:pt x="6164" y="1705"/>
                  </a:cubicBezTo>
                  <a:cubicBezTo>
                    <a:pt x="5759" y="1002"/>
                    <a:pt x="3981" y="0"/>
                    <a:pt x="3357" y="0"/>
                  </a:cubicBezTo>
                  <a:close/>
                </a:path>
              </a:pathLst>
            </a:custGeom>
            <a:solidFill>
              <a:srgbClr val="DF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41"/>
            <p:cNvSpPr/>
            <p:nvPr/>
          </p:nvSpPr>
          <p:spPr>
            <a:xfrm flipH="1">
              <a:off x="727110" y="2812935"/>
              <a:ext cx="40300" cy="40300"/>
            </a:xfrm>
            <a:custGeom>
              <a:avLst/>
              <a:gdLst/>
              <a:ahLst/>
              <a:cxnLst/>
              <a:rect l="l" t="t" r="r" b="b"/>
              <a:pathLst>
                <a:path w="1028" h="1028" extrusionOk="0">
                  <a:moveTo>
                    <a:pt x="434" y="0"/>
                  </a:moveTo>
                  <a:lnTo>
                    <a:pt x="0" y="571"/>
                  </a:lnTo>
                  <a:lnTo>
                    <a:pt x="571" y="1027"/>
                  </a:lnTo>
                  <a:lnTo>
                    <a:pt x="1028" y="480"/>
                  </a:lnTo>
                  <a:lnTo>
                    <a:pt x="434" y="0"/>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1"/>
            <p:cNvSpPr/>
            <p:nvPr/>
          </p:nvSpPr>
          <p:spPr>
            <a:xfrm flipH="1">
              <a:off x="665366" y="2862134"/>
              <a:ext cx="41202" cy="41202"/>
            </a:xfrm>
            <a:custGeom>
              <a:avLst/>
              <a:gdLst/>
              <a:ahLst/>
              <a:cxnLst/>
              <a:rect l="l" t="t" r="r" b="b"/>
              <a:pathLst>
                <a:path w="1051" h="1051" extrusionOk="0">
                  <a:moveTo>
                    <a:pt x="411" y="1"/>
                  </a:moveTo>
                  <a:lnTo>
                    <a:pt x="1" y="571"/>
                  </a:lnTo>
                  <a:lnTo>
                    <a:pt x="617" y="1051"/>
                  </a:lnTo>
                  <a:lnTo>
                    <a:pt x="1051" y="526"/>
                  </a:lnTo>
                  <a:lnTo>
                    <a:pt x="411" y="1"/>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1"/>
            <p:cNvSpPr/>
            <p:nvPr/>
          </p:nvSpPr>
          <p:spPr>
            <a:xfrm flipH="1">
              <a:off x="697590" y="2837084"/>
              <a:ext cx="39399" cy="41202"/>
            </a:xfrm>
            <a:custGeom>
              <a:avLst/>
              <a:gdLst/>
              <a:ahLst/>
              <a:cxnLst/>
              <a:rect l="l" t="t" r="r" b="b"/>
              <a:pathLst>
                <a:path w="1005" h="1051" extrusionOk="0">
                  <a:moveTo>
                    <a:pt x="434" y="1"/>
                  </a:moveTo>
                  <a:lnTo>
                    <a:pt x="0" y="571"/>
                  </a:lnTo>
                  <a:lnTo>
                    <a:pt x="571" y="1051"/>
                  </a:lnTo>
                  <a:lnTo>
                    <a:pt x="1005" y="503"/>
                  </a:lnTo>
                  <a:lnTo>
                    <a:pt x="434" y="1"/>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1"/>
            <p:cNvSpPr/>
            <p:nvPr/>
          </p:nvSpPr>
          <p:spPr>
            <a:xfrm flipH="1">
              <a:off x="631377" y="2820972"/>
              <a:ext cx="50140" cy="51042"/>
            </a:xfrm>
            <a:custGeom>
              <a:avLst/>
              <a:gdLst/>
              <a:ahLst/>
              <a:cxnLst/>
              <a:rect l="l" t="t" r="r" b="b"/>
              <a:pathLst>
                <a:path w="1279" h="1302" extrusionOk="0">
                  <a:moveTo>
                    <a:pt x="571" y="1"/>
                  </a:moveTo>
                  <a:lnTo>
                    <a:pt x="1" y="777"/>
                  </a:lnTo>
                  <a:lnTo>
                    <a:pt x="640" y="1302"/>
                  </a:lnTo>
                  <a:lnTo>
                    <a:pt x="1279" y="526"/>
                  </a:lnTo>
                  <a:lnTo>
                    <a:pt x="571" y="1"/>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41"/>
            <p:cNvSpPr/>
            <p:nvPr/>
          </p:nvSpPr>
          <p:spPr>
            <a:xfrm flipH="1">
              <a:off x="665366" y="2798626"/>
              <a:ext cx="46573" cy="46573"/>
            </a:xfrm>
            <a:custGeom>
              <a:avLst/>
              <a:gdLst/>
              <a:ahLst/>
              <a:cxnLst/>
              <a:rect l="l" t="t" r="r" b="b"/>
              <a:pathLst>
                <a:path w="1188" h="1188" extrusionOk="0">
                  <a:moveTo>
                    <a:pt x="548" y="0"/>
                  </a:moveTo>
                  <a:lnTo>
                    <a:pt x="1" y="708"/>
                  </a:lnTo>
                  <a:lnTo>
                    <a:pt x="594" y="1187"/>
                  </a:lnTo>
                  <a:lnTo>
                    <a:pt x="1188" y="457"/>
                  </a:lnTo>
                  <a:lnTo>
                    <a:pt x="548" y="0"/>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1"/>
            <p:cNvSpPr/>
            <p:nvPr/>
          </p:nvSpPr>
          <p:spPr>
            <a:xfrm flipH="1">
              <a:off x="696688" y="2775340"/>
              <a:ext cx="45671" cy="45671"/>
            </a:xfrm>
            <a:custGeom>
              <a:avLst/>
              <a:gdLst/>
              <a:ahLst/>
              <a:cxnLst/>
              <a:rect l="l" t="t" r="r" b="b"/>
              <a:pathLst>
                <a:path w="1165" h="1165" extrusionOk="0">
                  <a:moveTo>
                    <a:pt x="526" y="1"/>
                  </a:moveTo>
                  <a:lnTo>
                    <a:pt x="1" y="685"/>
                  </a:lnTo>
                  <a:lnTo>
                    <a:pt x="594" y="1165"/>
                  </a:lnTo>
                  <a:lnTo>
                    <a:pt x="1165" y="457"/>
                  </a:lnTo>
                  <a:lnTo>
                    <a:pt x="526" y="1"/>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1"/>
            <p:cNvSpPr/>
            <p:nvPr/>
          </p:nvSpPr>
          <p:spPr>
            <a:xfrm flipH="1">
              <a:off x="753062" y="2846022"/>
              <a:ext cx="39399" cy="40300"/>
            </a:xfrm>
            <a:custGeom>
              <a:avLst/>
              <a:gdLst/>
              <a:ahLst/>
              <a:cxnLst/>
              <a:rect l="l" t="t" r="r" b="b"/>
              <a:pathLst>
                <a:path w="1005" h="1028" extrusionOk="0">
                  <a:moveTo>
                    <a:pt x="434" y="1"/>
                  </a:moveTo>
                  <a:lnTo>
                    <a:pt x="0" y="571"/>
                  </a:lnTo>
                  <a:lnTo>
                    <a:pt x="571" y="1028"/>
                  </a:lnTo>
                  <a:lnTo>
                    <a:pt x="1005" y="457"/>
                  </a:lnTo>
                  <a:lnTo>
                    <a:pt x="434" y="1"/>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1"/>
            <p:cNvSpPr/>
            <p:nvPr/>
          </p:nvSpPr>
          <p:spPr>
            <a:xfrm flipH="1">
              <a:off x="692219" y="2895260"/>
              <a:ext cx="39399" cy="40300"/>
            </a:xfrm>
            <a:custGeom>
              <a:avLst/>
              <a:gdLst/>
              <a:ahLst/>
              <a:cxnLst/>
              <a:rect l="l" t="t" r="r" b="b"/>
              <a:pathLst>
                <a:path w="1005" h="1028" extrusionOk="0">
                  <a:moveTo>
                    <a:pt x="411" y="0"/>
                  </a:moveTo>
                  <a:lnTo>
                    <a:pt x="0" y="548"/>
                  </a:lnTo>
                  <a:lnTo>
                    <a:pt x="571" y="1027"/>
                  </a:lnTo>
                  <a:lnTo>
                    <a:pt x="1005" y="480"/>
                  </a:lnTo>
                  <a:lnTo>
                    <a:pt x="411" y="0"/>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1"/>
            <p:cNvSpPr/>
            <p:nvPr/>
          </p:nvSpPr>
          <p:spPr>
            <a:xfrm flipH="1">
              <a:off x="722640" y="2870210"/>
              <a:ext cx="39399" cy="40300"/>
            </a:xfrm>
            <a:custGeom>
              <a:avLst/>
              <a:gdLst/>
              <a:ahLst/>
              <a:cxnLst/>
              <a:rect l="l" t="t" r="r" b="b"/>
              <a:pathLst>
                <a:path w="1005" h="1028" extrusionOk="0">
                  <a:moveTo>
                    <a:pt x="434" y="0"/>
                  </a:moveTo>
                  <a:lnTo>
                    <a:pt x="0" y="571"/>
                  </a:lnTo>
                  <a:lnTo>
                    <a:pt x="571" y="1027"/>
                  </a:lnTo>
                  <a:lnTo>
                    <a:pt x="1005" y="479"/>
                  </a:lnTo>
                  <a:lnTo>
                    <a:pt x="434" y="0"/>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41"/>
            <p:cNvSpPr/>
            <p:nvPr/>
          </p:nvSpPr>
          <p:spPr>
            <a:xfrm flipH="1">
              <a:off x="779014" y="2878246"/>
              <a:ext cx="37595" cy="40300"/>
            </a:xfrm>
            <a:custGeom>
              <a:avLst/>
              <a:gdLst/>
              <a:ahLst/>
              <a:cxnLst/>
              <a:rect l="l" t="t" r="r" b="b"/>
              <a:pathLst>
                <a:path w="959" h="1028" extrusionOk="0">
                  <a:moveTo>
                    <a:pt x="411" y="1"/>
                  </a:moveTo>
                  <a:lnTo>
                    <a:pt x="0" y="548"/>
                  </a:lnTo>
                  <a:lnTo>
                    <a:pt x="525" y="1028"/>
                  </a:lnTo>
                  <a:lnTo>
                    <a:pt x="959" y="457"/>
                  </a:lnTo>
                  <a:lnTo>
                    <a:pt x="411" y="1"/>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1"/>
            <p:cNvSpPr/>
            <p:nvPr/>
          </p:nvSpPr>
          <p:spPr>
            <a:xfrm flipH="1">
              <a:off x="718171" y="2928347"/>
              <a:ext cx="42064" cy="44808"/>
            </a:xfrm>
            <a:custGeom>
              <a:avLst/>
              <a:gdLst/>
              <a:ahLst/>
              <a:cxnLst/>
              <a:rect l="l" t="t" r="r" b="b"/>
              <a:pathLst>
                <a:path w="1073" h="1143" extrusionOk="0">
                  <a:moveTo>
                    <a:pt x="502" y="1"/>
                  </a:moveTo>
                  <a:lnTo>
                    <a:pt x="0" y="663"/>
                  </a:lnTo>
                  <a:lnTo>
                    <a:pt x="479" y="1142"/>
                  </a:lnTo>
                  <a:lnTo>
                    <a:pt x="1073" y="457"/>
                  </a:lnTo>
                  <a:lnTo>
                    <a:pt x="502" y="1"/>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1"/>
            <p:cNvSpPr/>
            <p:nvPr/>
          </p:nvSpPr>
          <p:spPr>
            <a:xfrm flipH="1">
              <a:off x="748593" y="2903297"/>
              <a:ext cx="40300" cy="43005"/>
            </a:xfrm>
            <a:custGeom>
              <a:avLst/>
              <a:gdLst/>
              <a:ahLst/>
              <a:cxnLst/>
              <a:rect l="l" t="t" r="r" b="b"/>
              <a:pathLst>
                <a:path w="1028" h="1097" extrusionOk="0">
                  <a:moveTo>
                    <a:pt x="480" y="1"/>
                  </a:moveTo>
                  <a:lnTo>
                    <a:pt x="1" y="594"/>
                  </a:lnTo>
                  <a:lnTo>
                    <a:pt x="526" y="1096"/>
                  </a:lnTo>
                  <a:lnTo>
                    <a:pt x="1028" y="457"/>
                  </a:lnTo>
                  <a:lnTo>
                    <a:pt x="480" y="1"/>
                  </a:ln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1"/>
            <p:cNvSpPr/>
            <p:nvPr/>
          </p:nvSpPr>
          <p:spPr>
            <a:xfrm flipH="1">
              <a:off x="728011" y="2807564"/>
              <a:ext cx="40300" cy="41202"/>
            </a:xfrm>
            <a:custGeom>
              <a:avLst/>
              <a:gdLst/>
              <a:ahLst/>
              <a:cxnLst/>
              <a:rect l="l" t="t" r="r" b="b"/>
              <a:pathLst>
                <a:path w="1028" h="1051" extrusionOk="0">
                  <a:moveTo>
                    <a:pt x="457" y="0"/>
                  </a:moveTo>
                  <a:lnTo>
                    <a:pt x="1" y="571"/>
                  </a:lnTo>
                  <a:lnTo>
                    <a:pt x="594" y="1050"/>
                  </a:lnTo>
                  <a:lnTo>
                    <a:pt x="1028" y="480"/>
                  </a:lnTo>
                  <a:lnTo>
                    <a:pt x="457" y="0"/>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1"/>
            <p:cNvSpPr/>
            <p:nvPr/>
          </p:nvSpPr>
          <p:spPr>
            <a:xfrm flipH="1">
              <a:off x="665366" y="2856763"/>
              <a:ext cx="42103" cy="41202"/>
            </a:xfrm>
            <a:custGeom>
              <a:avLst/>
              <a:gdLst/>
              <a:ahLst/>
              <a:cxnLst/>
              <a:rect l="l" t="t" r="r" b="b"/>
              <a:pathLst>
                <a:path w="1074" h="1051" extrusionOk="0">
                  <a:moveTo>
                    <a:pt x="434" y="1"/>
                  </a:moveTo>
                  <a:lnTo>
                    <a:pt x="1" y="571"/>
                  </a:lnTo>
                  <a:lnTo>
                    <a:pt x="617" y="1051"/>
                  </a:lnTo>
                  <a:lnTo>
                    <a:pt x="1074" y="526"/>
                  </a:lnTo>
                  <a:lnTo>
                    <a:pt x="434"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1"/>
            <p:cNvSpPr/>
            <p:nvPr/>
          </p:nvSpPr>
          <p:spPr>
            <a:xfrm flipH="1">
              <a:off x="697590" y="2831713"/>
              <a:ext cx="40300" cy="41202"/>
            </a:xfrm>
            <a:custGeom>
              <a:avLst/>
              <a:gdLst/>
              <a:ahLst/>
              <a:cxnLst/>
              <a:rect l="l" t="t" r="r" b="b"/>
              <a:pathLst>
                <a:path w="1028" h="1051" extrusionOk="0">
                  <a:moveTo>
                    <a:pt x="434" y="1"/>
                  </a:moveTo>
                  <a:lnTo>
                    <a:pt x="1" y="571"/>
                  </a:lnTo>
                  <a:lnTo>
                    <a:pt x="594" y="1051"/>
                  </a:lnTo>
                  <a:lnTo>
                    <a:pt x="1028" y="503"/>
                  </a:lnTo>
                  <a:lnTo>
                    <a:pt x="434"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1"/>
            <p:cNvSpPr/>
            <p:nvPr/>
          </p:nvSpPr>
          <p:spPr>
            <a:xfrm flipH="1">
              <a:off x="631377" y="2816502"/>
              <a:ext cx="51042" cy="50140"/>
            </a:xfrm>
            <a:custGeom>
              <a:avLst/>
              <a:gdLst/>
              <a:ahLst/>
              <a:cxnLst/>
              <a:rect l="l" t="t" r="r" b="b"/>
              <a:pathLst>
                <a:path w="1302" h="1279" extrusionOk="0">
                  <a:moveTo>
                    <a:pt x="594" y="1"/>
                  </a:moveTo>
                  <a:lnTo>
                    <a:pt x="1" y="754"/>
                  </a:lnTo>
                  <a:lnTo>
                    <a:pt x="663" y="1279"/>
                  </a:lnTo>
                  <a:lnTo>
                    <a:pt x="1302" y="503"/>
                  </a:lnTo>
                  <a:lnTo>
                    <a:pt x="594"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1"/>
            <p:cNvSpPr/>
            <p:nvPr/>
          </p:nvSpPr>
          <p:spPr>
            <a:xfrm flipH="1">
              <a:off x="666267" y="2793255"/>
              <a:ext cx="46573" cy="47435"/>
            </a:xfrm>
            <a:custGeom>
              <a:avLst/>
              <a:gdLst/>
              <a:ahLst/>
              <a:cxnLst/>
              <a:rect l="l" t="t" r="r" b="b"/>
              <a:pathLst>
                <a:path w="1188" h="1210" extrusionOk="0">
                  <a:moveTo>
                    <a:pt x="549" y="0"/>
                  </a:moveTo>
                  <a:lnTo>
                    <a:pt x="1" y="731"/>
                  </a:lnTo>
                  <a:lnTo>
                    <a:pt x="594" y="1210"/>
                  </a:lnTo>
                  <a:lnTo>
                    <a:pt x="1188" y="457"/>
                  </a:lnTo>
                  <a:lnTo>
                    <a:pt x="549" y="0"/>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1"/>
            <p:cNvSpPr/>
            <p:nvPr/>
          </p:nvSpPr>
          <p:spPr>
            <a:xfrm flipH="1">
              <a:off x="697590" y="2769969"/>
              <a:ext cx="44769" cy="45671"/>
            </a:xfrm>
            <a:custGeom>
              <a:avLst/>
              <a:gdLst/>
              <a:ahLst/>
              <a:cxnLst/>
              <a:rect l="l" t="t" r="r" b="b"/>
              <a:pathLst>
                <a:path w="1142" h="1165" extrusionOk="0">
                  <a:moveTo>
                    <a:pt x="526" y="1"/>
                  </a:moveTo>
                  <a:lnTo>
                    <a:pt x="1" y="685"/>
                  </a:lnTo>
                  <a:lnTo>
                    <a:pt x="594" y="1165"/>
                  </a:lnTo>
                  <a:lnTo>
                    <a:pt x="1142" y="457"/>
                  </a:lnTo>
                  <a:lnTo>
                    <a:pt x="526"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1"/>
            <p:cNvSpPr/>
            <p:nvPr/>
          </p:nvSpPr>
          <p:spPr>
            <a:xfrm flipH="1">
              <a:off x="753062" y="2840651"/>
              <a:ext cx="40300" cy="40339"/>
            </a:xfrm>
            <a:custGeom>
              <a:avLst/>
              <a:gdLst/>
              <a:ahLst/>
              <a:cxnLst/>
              <a:rect l="l" t="t" r="r" b="b"/>
              <a:pathLst>
                <a:path w="1028" h="1029" extrusionOk="0">
                  <a:moveTo>
                    <a:pt x="457" y="1"/>
                  </a:moveTo>
                  <a:lnTo>
                    <a:pt x="1" y="572"/>
                  </a:lnTo>
                  <a:lnTo>
                    <a:pt x="571" y="1028"/>
                  </a:lnTo>
                  <a:lnTo>
                    <a:pt x="1028" y="457"/>
                  </a:lnTo>
                  <a:lnTo>
                    <a:pt x="457"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1"/>
            <p:cNvSpPr/>
            <p:nvPr/>
          </p:nvSpPr>
          <p:spPr>
            <a:xfrm flipH="1">
              <a:off x="692219" y="2889890"/>
              <a:ext cx="40300" cy="40300"/>
            </a:xfrm>
            <a:custGeom>
              <a:avLst/>
              <a:gdLst/>
              <a:ahLst/>
              <a:cxnLst/>
              <a:rect l="l" t="t" r="r" b="b"/>
              <a:pathLst>
                <a:path w="1028" h="1028" extrusionOk="0">
                  <a:moveTo>
                    <a:pt x="434" y="0"/>
                  </a:moveTo>
                  <a:lnTo>
                    <a:pt x="1" y="548"/>
                  </a:lnTo>
                  <a:lnTo>
                    <a:pt x="571" y="1027"/>
                  </a:lnTo>
                  <a:lnTo>
                    <a:pt x="1028" y="480"/>
                  </a:lnTo>
                  <a:lnTo>
                    <a:pt x="434" y="0"/>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1"/>
            <p:cNvSpPr/>
            <p:nvPr/>
          </p:nvSpPr>
          <p:spPr>
            <a:xfrm flipH="1">
              <a:off x="723542" y="2864839"/>
              <a:ext cx="39399" cy="40300"/>
            </a:xfrm>
            <a:custGeom>
              <a:avLst/>
              <a:gdLst/>
              <a:ahLst/>
              <a:cxnLst/>
              <a:rect l="l" t="t" r="r" b="b"/>
              <a:pathLst>
                <a:path w="1005" h="1028" extrusionOk="0">
                  <a:moveTo>
                    <a:pt x="434" y="0"/>
                  </a:moveTo>
                  <a:lnTo>
                    <a:pt x="1" y="571"/>
                  </a:lnTo>
                  <a:lnTo>
                    <a:pt x="571" y="1027"/>
                  </a:lnTo>
                  <a:lnTo>
                    <a:pt x="1005" y="479"/>
                  </a:lnTo>
                  <a:lnTo>
                    <a:pt x="434" y="0"/>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1"/>
            <p:cNvSpPr/>
            <p:nvPr/>
          </p:nvSpPr>
          <p:spPr>
            <a:xfrm flipH="1">
              <a:off x="779014" y="2872876"/>
              <a:ext cx="37595" cy="41202"/>
            </a:xfrm>
            <a:custGeom>
              <a:avLst/>
              <a:gdLst/>
              <a:ahLst/>
              <a:cxnLst/>
              <a:rect l="l" t="t" r="r" b="b"/>
              <a:pathLst>
                <a:path w="959" h="1051" extrusionOk="0">
                  <a:moveTo>
                    <a:pt x="411" y="1"/>
                  </a:moveTo>
                  <a:lnTo>
                    <a:pt x="0" y="548"/>
                  </a:lnTo>
                  <a:lnTo>
                    <a:pt x="502" y="1051"/>
                  </a:lnTo>
                  <a:lnTo>
                    <a:pt x="959" y="480"/>
                  </a:lnTo>
                  <a:lnTo>
                    <a:pt x="411"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1"/>
            <p:cNvSpPr/>
            <p:nvPr/>
          </p:nvSpPr>
          <p:spPr>
            <a:xfrm flipH="1">
              <a:off x="719073" y="2922976"/>
              <a:ext cx="42064" cy="44808"/>
            </a:xfrm>
            <a:custGeom>
              <a:avLst/>
              <a:gdLst/>
              <a:ahLst/>
              <a:cxnLst/>
              <a:rect l="l" t="t" r="r" b="b"/>
              <a:pathLst>
                <a:path w="1073" h="1143" extrusionOk="0">
                  <a:moveTo>
                    <a:pt x="525" y="1"/>
                  </a:moveTo>
                  <a:lnTo>
                    <a:pt x="0" y="663"/>
                  </a:lnTo>
                  <a:lnTo>
                    <a:pt x="502" y="1142"/>
                  </a:lnTo>
                  <a:lnTo>
                    <a:pt x="1073" y="457"/>
                  </a:lnTo>
                  <a:lnTo>
                    <a:pt x="525"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1"/>
            <p:cNvSpPr/>
            <p:nvPr/>
          </p:nvSpPr>
          <p:spPr>
            <a:xfrm flipH="1">
              <a:off x="748593" y="2897926"/>
              <a:ext cx="40300" cy="43005"/>
            </a:xfrm>
            <a:custGeom>
              <a:avLst/>
              <a:gdLst/>
              <a:ahLst/>
              <a:cxnLst/>
              <a:rect l="l" t="t" r="r" b="b"/>
              <a:pathLst>
                <a:path w="1028" h="1097" extrusionOk="0">
                  <a:moveTo>
                    <a:pt x="457" y="1"/>
                  </a:moveTo>
                  <a:lnTo>
                    <a:pt x="1" y="594"/>
                  </a:lnTo>
                  <a:lnTo>
                    <a:pt x="503" y="1096"/>
                  </a:lnTo>
                  <a:lnTo>
                    <a:pt x="1028" y="457"/>
                  </a:lnTo>
                  <a:lnTo>
                    <a:pt x="457"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1"/>
            <p:cNvSpPr/>
            <p:nvPr/>
          </p:nvSpPr>
          <p:spPr>
            <a:xfrm flipH="1">
              <a:off x="433600" y="2733276"/>
              <a:ext cx="248818" cy="438872"/>
            </a:xfrm>
            <a:custGeom>
              <a:avLst/>
              <a:gdLst/>
              <a:ahLst/>
              <a:cxnLst/>
              <a:rect l="l" t="t" r="r" b="b"/>
              <a:pathLst>
                <a:path w="6347" h="11195" extrusionOk="0">
                  <a:moveTo>
                    <a:pt x="4429" y="1"/>
                  </a:moveTo>
                  <a:cubicBezTo>
                    <a:pt x="4726" y="800"/>
                    <a:pt x="4771" y="1713"/>
                    <a:pt x="4726" y="2534"/>
                  </a:cubicBezTo>
                  <a:cubicBezTo>
                    <a:pt x="4703" y="3767"/>
                    <a:pt x="4475" y="4954"/>
                    <a:pt x="3972" y="6072"/>
                  </a:cubicBezTo>
                  <a:cubicBezTo>
                    <a:pt x="3128" y="7853"/>
                    <a:pt x="1690" y="9656"/>
                    <a:pt x="1" y="10889"/>
                  </a:cubicBezTo>
                  <a:cubicBezTo>
                    <a:pt x="229" y="11003"/>
                    <a:pt x="457" y="11094"/>
                    <a:pt x="708" y="11185"/>
                  </a:cubicBezTo>
                  <a:cubicBezTo>
                    <a:pt x="722" y="11192"/>
                    <a:pt x="733" y="11195"/>
                    <a:pt x="743" y="11195"/>
                  </a:cubicBezTo>
                  <a:cubicBezTo>
                    <a:pt x="767" y="11195"/>
                    <a:pt x="784" y="11179"/>
                    <a:pt x="800" y="11162"/>
                  </a:cubicBezTo>
                  <a:lnTo>
                    <a:pt x="845" y="11162"/>
                  </a:lnTo>
                  <a:cubicBezTo>
                    <a:pt x="1873" y="10523"/>
                    <a:pt x="2786" y="9542"/>
                    <a:pt x="3539" y="8606"/>
                  </a:cubicBezTo>
                  <a:cubicBezTo>
                    <a:pt x="4292" y="7647"/>
                    <a:pt x="4977" y="6597"/>
                    <a:pt x="5410" y="5433"/>
                  </a:cubicBezTo>
                  <a:cubicBezTo>
                    <a:pt x="6346" y="2877"/>
                    <a:pt x="6072" y="1096"/>
                    <a:pt x="4429" y="1"/>
                  </a:cubicBezTo>
                  <a:close/>
                </a:path>
              </a:pathLst>
            </a:custGeom>
            <a:solidFill>
              <a:srgbClr val="C6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1"/>
            <p:cNvSpPr/>
            <p:nvPr/>
          </p:nvSpPr>
          <p:spPr>
            <a:xfrm flipH="1">
              <a:off x="144600" y="2777222"/>
              <a:ext cx="435814" cy="327890"/>
            </a:xfrm>
            <a:custGeom>
              <a:avLst/>
              <a:gdLst/>
              <a:ahLst/>
              <a:cxnLst/>
              <a:rect l="l" t="t" r="r" b="b"/>
              <a:pathLst>
                <a:path w="11117" h="8364" extrusionOk="0">
                  <a:moveTo>
                    <a:pt x="2678" y="1"/>
                  </a:moveTo>
                  <a:cubicBezTo>
                    <a:pt x="2517" y="1"/>
                    <a:pt x="2398" y="10"/>
                    <a:pt x="2329" y="21"/>
                  </a:cubicBezTo>
                  <a:cubicBezTo>
                    <a:pt x="1233" y="204"/>
                    <a:pt x="1" y="2441"/>
                    <a:pt x="1599" y="3673"/>
                  </a:cubicBezTo>
                  <a:cubicBezTo>
                    <a:pt x="1633" y="3707"/>
                    <a:pt x="1661" y="3725"/>
                    <a:pt x="1687" y="3725"/>
                  </a:cubicBezTo>
                  <a:cubicBezTo>
                    <a:pt x="1713" y="3725"/>
                    <a:pt x="1736" y="3707"/>
                    <a:pt x="1758" y="3673"/>
                  </a:cubicBezTo>
                  <a:cubicBezTo>
                    <a:pt x="1936" y="3666"/>
                    <a:pt x="2115" y="3662"/>
                    <a:pt x="2295" y="3662"/>
                  </a:cubicBezTo>
                  <a:cubicBezTo>
                    <a:pt x="3773" y="3662"/>
                    <a:pt x="5290" y="3929"/>
                    <a:pt x="6552" y="4723"/>
                  </a:cubicBezTo>
                  <a:cubicBezTo>
                    <a:pt x="7921" y="5568"/>
                    <a:pt x="8652" y="6732"/>
                    <a:pt x="9200" y="8193"/>
                  </a:cubicBezTo>
                  <a:cubicBezTo>
                    <a:pt x="9214" y="8221"/>
                    <a:pt x="9245" y="8240"/>
                    <a:pt x="9273" y="8240"/>
                  </a:cubicBezTo>
                  <a:cubicBezTo>
                    <a:pt x="9290" y="8240"/>
                    <a:pt x="9305" y="8233"/>
                    <a:pt x="9314" y="8215"/>
                  </a:cubicBezTo>
                  <a:cubicBezTo>
                    <a:pt x="9553" y="8318"/>
                    <a:pt x="9833" y="8364"/>
                    <a:pt x="10113" y="8364"/>
                  </a:cubicBezTo>
                  <a:cubicBezTo>
                    <a:pt x="10392" y="8364"/>
                    <a:pt x="10672" y="8318"/>
                    <a:pt x="10911" y="8238"/>
                  </a:cubicBezTo>
                  <a:cubicBezTo>
                    <a:pt x="10921" y="8267"/>
                    <a:pt x="10947" y="8280"/>
                    <a:pt x="10973" y="8280"/>
                  </a:cubicBezTo>
                  <a:cubicBezTo>
                    <a:pt x="11010" y="8280"/>
                    <a:pt x="11048" y="8255"/>
                    <a:pt x="11048" y="8215"/>
                  </a:cubicBezTo>
                  <a:cubicBezTo>
                    <a:pt x="11117" y="7074"/>
                    <a:pt x="10706" y="5819"/>
                    <a:pt x="10295" y="4769"/>
                  </a:cubicBezTo>
                  <a:cubicBezTo>
                    <a:pt x="9930" y="3833"/>
                    <a:pt x="8743" y="2395"/>
                    <a:pt x="7921" y="1847"/>
                  </a:cubicBezTo>
                  <a:cubicBezTo>
                    <a:pt x="5562" y="255"/>
                    <a:pt x="3526" y="1"/>
                    <a:pt x="26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1"/>
            <p:cNvSpPr/>
            <p:nvPr/>
          </p:nvSpPr>
          <p:spPr>
            <a:xfrm flipH="1">
              <a:off x="195602" y="2883774"/>
              <a:ext cx="342747" cy="220906"/>
            </a:xfrm>
            <a:custGeom>
              <a:avLst/>
              <a:gdLst/>
              <a:ahLst/>
              <a:cxnLst/>
              <a:rect l="l" t="t" r="r" b="b"/>
              <a:pathLst>
                <a:path w="8743" h="5635" extrusionOk="0">
                  <a:moveTo>
                    <a:pt x="2155" y="0"/>
                  </a:moveTo>
                  <a:cubicBezTo>
                    <a:pt x="1438" y="0"/>
                    <a:pt x="713" y="124"/>
                    <a:pt x="1" y="362"/>
                  </a:cubicBezTo>
                  <a:cubicBezTo>
                    <a:pt x="115" y="590"/>
                    <a:pt x="297" y="773"/>
                    <a:pt x="526" y="955"/>
                  </a:cubicBezTo>
                  <a:cubicBezTo>
                    <a:pt x="560" y="989"/>
                    <a:pt x="588" y="1007"/>
                    <a:pt x="614" y="1007"/>
                  </a:cubicBezTo>
                  <a:cubicBezTo>
                    <a:pt x="640" y="1007"/>
                    <a:pt x="663" y="989"/>
                    <a:pt x="685" y="955"/>
                  </a:cubicBezTo>
                  <a:cubicBezTo>
                    <a:pt x="863" y="948"/>
                    <a:pt x="1042" y="944"/>
                    <a:pt x="1222" y="944"/>
                  </a:cubicBezTo>
                  <a:cubicBezTo>
                    <a:pt x="2700" y="944"/>
                    <a:pt x="4217" y="1211"/>
                    <a:pt x="5479" y="2005"/>
                  </a:cubicBezTo>
                  <a:cubicBezTo>
                    <a:pt x="6848" y="2850"/>
                    <a:pt x="7579" y="4014"/>
                    <a:pt x="8127" y="5475"/>
                  </a:cubicBezTo>
                  <a:cubicBezTo>
                    <a:pt x="8141" y="5503"/>
                    <a:pt x="8172" y="5522"/>
                    <a:pt x="8200" y="5522"/>
                  </a:cubicBezTo>
                  <a:cubicBezTo>
                    <a:pt x="8217" y="5522"/>
                    <a:pt x="8232" y="5515"/>
                    <a:pt x="8241" y="5497"/>
                  </a:cubicBezTo>
                  <a:cubicBezTo>
                    <a:pt x="8400" y="5566"/>
                    <a:pt x="8560" y="5612"/>
                    <a:pt x="8743" y="5634"/>
                  </a:cubicBezTo>
                  <a:cubicBezTo>
                    <a:pt x="8446" y="4858"/>
                    <a:pt x="8127" y="4082"/>
                    <a:pt x="7647" y="3352"/>
                  </a:cubicBezTo>
                  <a:cubicBezTo>
                    <a:pt x="7099" y="2484"/>
                    <a:pt x="6415" y="1731"/>
                    <a:pt x="5616" y="1115"/>
                  </a:cubicBezTo>
                  <a:cubicBezTo>
                    <a:pt x="4554" y="355"/>
                    <a:pt x="3367" y="0"/>
                    <a:pt x="2155" y="0"/>
                  </a:cubicBezTo>
                  <a:close/>
                </a:path>
              </a:pathLst>
            </a:custGeom>
            <a:solidFill>
              <a:srgbClr val="C6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1"/>
            <p:cNvSpPr/>
            <p:nvPr/>
          </p:nvSpPr>
          <p:spPr>
            <a:xfrm flipH="1">
              <a:off x="98066" y="3096565"/>
              <a:ext cx="160181" cy="162926"/>
            </a:xfrm>
            <a:custGeom>
              <a:avLst/>
              <a:gdLst/>
              <a:ahLst/>
              <a:cxnLst/>
              <a:rect l="l" t="t" r="r" b="b"/>
              <a:pathLst>
                <a:path w="4086" h="4156" extrusionOk="0">
                  <a:moveTo>
                    <a:pt x="2134" y="0"/>
                  </a:moveTo>
                  <a:cubicBezTo>
                    <a:pt x="1840" y="0"/>
                    <a:pt x="1588" y="79"/>
                    <a:pt x="1255" y="184"/>
                  </a:cubicBezTo>
                  <a:cubicBezTo>
                    <a:pt x="1243" y="171"/>
                    <a:pt x="1228" y="165"/>
                    <a:pt x="1214" y="165"/>
                  </a:cubicBezTo>
                  <a:cubicBezTo>
                    <a:pt x="1177" y="165"/>
                    <a:pt x="1141" y="203"/>
                    <a:pt x="1141" y="252"/>
                  </a:cubicBezTo>
                  <a:cubicBezTo>
                    <a:pt x="1118" y="275"/>
                    <a:pt x="1118" y="320"/>
                    <a:pt x="1141" y="366"/>
                  </a:cubicBezTo>
                  <a:cubicBezTo>
                    <a:pt x="1141" y="594"/>
                    <a:pt x="1096" y="777"/>
                    <a:pt x="1027" y="960"/>
                  </a:cubicBezTo>
                  <a:cubicBezTo>
                    <a:pt x="890" y="1325"/>
                    <a:pt x="708" y="1599"/>
                    <a:pt x="388" y="1895"/>
                  </a:cubicBezTo>
                  <a:cubicBezTo>
                    <a:pt x="274" y="2010"/>
                    <a:pt x="0" y="2192"/>
                    <a:pt x="91" y="2398"/>
                  </a:cubicBezTo>
                  <a:cubicBezTo>
                    <a:pt x="135" y="2496"/>
                    <a:pt x="215" y="2535"/>
                    <a:pt x="315" y="2535"/>
                  </a:cubicBezTo>
                  <a:cubicBezTo>
                    <a:pt x="630" y="2535"/>
                    <a:pt x="1134" y="2137"/>
                    <a:pt x="1255" y="1964"/>
                  </a:cubicBezTo>
                  <a:cubicBezTo>
                    <a:pt x="1255" y="1964"/>
                    <a:pt x="1438" y="2124"/>
                    <a:pt x="1461" y="2124"/>
                  </a:cubicBezTo>
                  <a:cubicBezTo>
                    <a:pt x="1552" y="2238"/>
                    <a:pt x="1598" y="2398"/>
                    <a:pt x="1643" y="2557"/>
                  </a:cubicBezTo>
                  <a:cubicBezTo>
                    <a:pt x="1689" y="2923"/>
                    <a:pt x="1712" y="3333"/>
                    <a:pt x="1849" y="3699"/>
                  </a:cubicBezTo>
                  <a:cubicBezTo>
                    <a:pt x="1869" y="3759"/>
                    <a:pt x="2049" y="4156"/>
                    <a:pt x="2169" y="4156"/>
                  </a:cubicBezTo>
                  <a:cubicBezTo>
                    <a:pt x="2185" y="4156"/>
                    <a:pt x="2201" y="4149"/>
                    <a:pt x="2214" y="4132"/>
                  </a:cubicBezTo>
                  <a:cubicBezTo>
                    <a:pt x="2305" y="3995"/>
                    <a:pt x="2260" y="3219"/>
                    <a:pt x="2237" y="2717"/>
                  </a:cubicBezTo>
                  <a:lnTo>
                    <a:pt x="2237" y="2717"/>
                  </a:lnTo>
                  <a:cubicBezTo>
                    <a:pt x="2305" y="2808"/>
                    <a:pt x="2465" y="3242"/>
                    <a:pt x="2511" y="3356"/>
                  </a:cubicBezTo>
                  <a:cubicBezTo>
                    <a:pt x="2553" y="3441"/>
                    <a:pt x="2809" y="4148"/>
                    <a:pt x="2974" y="4148"/>
                  </a:cubicBezTo>
                  <a:cubicBezTo>
                    <a:pt x="2988" y="4148"/>
                    <a:pt x="3001" y="4143"/>
                    <a:pt x="3013" y="4132"/>
                  </a:cubicBezTo>
                  <a:cubicBezTo>
                    <a:pt x="3124" y="4043"/>
                    <a:pt x="2975" y="3257"/>
                    <a:pt x="2861" y="2753"/>
                  </a:cubicBezTo>
                  <a:lnTo>
                    <a:pt x="2861" y="2753"/>
                  </a:lnTo>
                  <a:cubicBezTo>
                    <a:pt x="2975" y="2933"/>
                    <a:pt x="3130" y="3156"/>
                    <a:pt x="3241" y="3356"/>
                  </a:cubicBezTo>
                  <a:cubicBezTo>
                    <a:pt x="3300" y="3493"/>
                    <a:pt x="3425" y="3746"/>
                    <a:pt x="3545" y="3746"/>
                  </a:cubicBezTo>
                  <a:cubicBezTo>
                    <a:pt x="3566" y="3746"/>
                    <a:pt x="3586" y="3738"/>
                    <a:pt x="3606" y="3721"/>
                  </a:cubicBezTo>
                  <a:cubicBezTo>
                    <a:pt x="3675" y="3653"/>
                    <a:pt x="3584" y="3379"/>
                    <a:pt x="3538" y="3196"/>
                  </a:cubicBezTo>
                  <a:cubicBezTo>
                    <a:pt x="3492" y="2991"/>
                    <a:pt x="3378" y="2717"/>
                    <a:pt x="3310" y="2489"/>
                  </a:cubicBezTo>
                  <a:cubicBezTo>
                    <a:pt x="3310" y="2489"/>
                    <a:pt x="3310" y="2466"/>
                    <a:pt x="3310" y="2466"/>
                  </a:cubicBezTo>
                  <a:cubicBezTo>
                    <a:pt x="3469" y="2649"/>
                    <a:pt x="3629" y="2808"/>
                    <a:pt x="3743" y="2923"/>
                  </a:cubicBezTo>
                  <a:cubicBezTo>
                    <a:pt x="3796" y="2993"/>
                    <a:pt x="3902" y="3090"/>
                    <a:pt x="3980" y="3090"/>
                  </a:cubicBezTo>
                  <a:cubicBezTo>
                    <a:pt x="4003" y="3090"/>
                    <a:pt x="4024" y="3081"/>
                    <a:pt x="4040" y="3059"/>
                  </a:cubicBezTo>
                  <a:cubicBezTo>
                    <a:pt x="4086" y="2945"/>
                    <a:pt x="3196" y="960"/>
                    <a:pt x="3036" y="572"/>
                  </a:cubicBezTo>
                  <a:cubicBezTo>
                    <a:pt x="2899" y="252"/>
                    <a:pt x="2762" y="92"/>
                    <a:pt x="2420" y="24"/>
                  </a:cubicBezTo>
                  <a:cubicBezTo>
                    <a:pt x="2318" y="8"/>
                    <a:pt x="2224" y="0"/>
                    <a:pt x="2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1"/>
            <p:cNvSpPr/>
            <p:nvPr/>
          </p:nvSpPr>
          <p:spPr>
            <a:xfrm flipH="1">
              <a:off x="127586" y="3086921"/>
              <a:ext cx="110982" cy="31205"/>
            </a:xfrm>
            <a:custGeom>
              <a:avLst/>
              <a:gdLst/>
              <a:ahLst/>
              <a:cxnLst/>
              <a:rect l="l" t="t" r="r" b="b"/>
              <a:pathLst>
                <a:path w="2831" h="796" extrusionOk="0">
                  <a:moveTo>
                    <a:pt x="1191" y="1"/>
                  </a:moveTo>
                  <a:cubicBezTo>
                    <a:pt x="883" y="1"/>
                    <a:pt x="576" y="29"/>
                    <a:pt x="297" y="156"/>
                  </a:cubicBezTo>
                  <a:cubicBezTo>
                    <a:pt x="228" y="178"/>
                    <a:pt x="183" y="224"/>
                    <a:pt x="114" y="270"/>
                  </a:cubicBezTo>
                  <a:cubicBezTo>
                    <a:pt x="0" y="384"/>
                    <a:pt x="46" y="566"/>
                    <a:pt x="183" y="658"/>
                  </a:cubicBezTo>
                  <a:cubicBezTo>
                    <a:pt x="251" y="703"/>
                    <a:pt x="343" y="703"/>
                    <a:pt x="411" y="726"/>
                  </a:cubicBezTo>
                  <a:cubicBezTo>
                    <a:pt x="687" y="772"/>
                    <a:pt x="971" y="796"/>
                    <a:pt x="1255" y="796"/>
                  </a:cubicBezTo>
                  <a:cubicBezTo>
                    <a:pt x="1677" y="796"/>
                    <a:pt x="2102" y="744"/>
                    <a:pt x="2511" y="635"/>
                  </a:cubicBezTo>
                  <a:cubicBezTo>
                    <a:pt x="2625" y="612"/>
                    <a:pt x="2785" y="544"/>
                    <a:pt x="2808" y="407"/>
                  </a:cubicBezTo>
                  <a:cubicBezTo>
                    <a:pt x="2831" y="338"/>
                    <a:pt x="2808" y="270"/>
                    <a:pt x="2762" y="201"/>
                  </a:cubicBezTo>
                  <a:cubicBezTo>
                    <a:pt x="2739" y="201"/>
                    <a:pt x="2739" y="178"/>
                    <a:pt x="2716" y="178"/>
                  </a:cubicBezTo>
                  <a:cubicBezTo>
                    <a:pt x="2592" y="38"/>
                    <a:pt x="2392" y="4"/>
                    <a:pt x="2191" y="4"/>
                  </a:cubicBezTo>
                  <a:cubicBezTo>
                    <a:pt x="2098" y="4"/>
                    <a:pt x="2004" y="11"/>
                    <a:pt x="1918" y="19"/>
                  </a:cubicBezTo>
                  <a:cubicBezTo>
                    <a:pt x="1684" y="19"/>
                    <a:pt x="1437" y="1"/>
                    <a:pt x="1191"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1"/>
            <p:cNvSpPr/>
            <p:nvPr/>
          </p:nvSpPr>
          <p:spPr>
            <a:xfrm flipH="1">
              <a:off x="754120" y="3446134"/>
              <a:ext cx="113491" cy="183781"/>
            </a:xfrm>
            <a:custGeom>
              <a:avLst/>
              <a:gdLst/>
              <a:ahLst/>
              <a:cxnLst/>
              <a:rect l="l" t="t" r="r" b="b"/>
              <a:pathLst>
                <a:path w="2895" h="4688" extrusionOk="0">
                  <a:moveTo>
                    <a:pt x="990" y="0"/>
                  </a:moveTo>
                  <a:cubicBezTo>
                    <a:pt x="971" y="0"/>
                    <a:pt x="952" y="3"/>
                    <a:pt x="936" y="9"/>
                  </a:cubicBezTo>
                  <a:cubicBezTo>
                    <a:pt x="685" y="168"/>
                    <a:pt x="320" y="305"/>
                    <a:pt x="0" y="419"/>
                  </a:cubicBezTo>
                  <a:cubicBezTo>
                    <a:pt x="388" y="1378"/>
                    <a:pt x="959" y="2223"/>
                    <a:pt x="1438" y="3158"/>
                  </a:cubicBezTo>
                  <a:cubicBezTo>
                    <a:pt x="1643" y="3615"/>
                    <a:pt x="1826" y="4163"/>
                    <a:pt x="1849" y="4688"/>
                  </a:cubicBezTo>
                  <a:cubicBezTo>
                    <a:pt x="1917" y="4596"/>
                    <a:pt x="1940" y="4482"/>
                    <a:pt x="1917" y="4391"/>
                  </a:cubicBezTo>
                  <a:cubicBezTo>
                    <a:pt x="1917" y="4368"/>
                    <a:pt x="1917" y="4345"/>
                    <a:pt x="1917" y="4323"/>
                  </a:cubicBezTo>
                  <a:cubicBezTo>
                    <a:pt x="1963" y="4391"/>
                    <a:pt x="2054" y="4482"/>
                    <a:pt x="2123" y="4505"/>
                  </a:cubicBezTo>
                  <a:cubicBezTo>
                    <a:pt x="2147" y="4511"/>
                    <a:pt x="2169" y="4513"/>
                    <a:pt x="2189" y="4513"/>
                  </a:cubicBezTo>
                  <a:cubicBezTo>
                    <a:pt x="2343" y="4513"/>
                    <a:pt x="2397" y="4370"/>
                    <a:pt x="2397" y="4208"/>
                  </a:cubicBezTo>
                  <a:cubicBezTo>
                    <a:pt x="2397" y="4163"/>
                    <a:pt x="2374" y="4094"/>
                    <a:pt x="2351" y="4026"/>
                  </a:cubicBezTo>
                  <a:lnTo>
                    <a:pt x="2351" y="4026"/>
                  </a:lnTo>
                  <a:cubicBezTo>
                    <a:pt x="2374" y="4071"/>
                    <a:pt x="2419" y="4094"/>
                    <a:pt x="2465" y="4117"/>
                  </a:cubicBezTo>
                  <a:cubicBezTo>
                    <a:pt x="2519" y="4135"/>
                    <a:pt x="2564" y="4143"/>
                    <a:pt x="2601" y="4143"/>
                  </a:cubicBezTo>
                  <a:cubicBezTo>
                    <a:pt x="2894" y="4143"/>
                    <a:pt x="2698" y="3632"/>
                    <a:pt x="2556" y="3410"/>
                  </a:cubicBezTo>
                  <a:cubicBezTo>
                    <a:pt x="2556" y="3341"/>
                    <a:pt x="2534" y="3250"/>
                    <a:pt x="2511" y="3158"/>
                  </a:cubicBezTo>
                  <a:cubicBezTo>
                    <a:pt x="2305" y="2633"/>
                    <a:pt x="1780" y="2291"/>
                    <a:pt x="1575" y="1766"/>
                  </a:cubicBezTo>
                  <a:cubicBezTo>
                    <a:pt x="1506" y="1561"/>
                    <a:pt x="1461" y="1355"/>
                    <a:pt x="1415" y="1150"/>
                  </a:cubicBezTo>
                  <a:cubicBezTo>
                    <a:pt x="1438" y="1150"/>
                    <a:pt x="1461" y="1150"/>
                    <a:pt x="1484" y="1127"/>
                  </a:cubicBezTo>
                  <a:cubicBezTo>
                    <a:pt x="1415" y="876"/>
                    <a:pt x="1415" y="648"/>
                    <a:pt x="1324" y="397"/>
                  </a:cubicBezTo>
                  <a:cubicBezTo>
                    <a:pt x="1278" y="419"/>
                    <a:pt x="1255" y="419"/>
                    <a:pt x="1210" y="442"/>
                  </a:cubicBezTo>
                  <a:cubicBezTo>
                    <a:pt x="1210" y="397"/>
                    <a:pt x="1187" y="351"/>
                    <a:pt x="1187" y="305"/>
                  </a:cubicBezTo>
                  <a:cubicBezTo>
                    <a:pt x="1164" y="260"/>
                    <a:pt x="1164" y="168"/>
                    <a:pt x="1141" y="100"/>
                  </a:cubicBezTo>
                  <a:cubicBezTo>
                    <a:pt x="1124" y="30"/>
                    <a:pt x="1053" y="0"/>
                    <a:pt x="990"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41"/>
            <p:cNvSpPr/>
            <p:nvPr/>
          </p:nvSpPr>
          <p:spPr>
            <a:xfrm flipH="1">
              <a:off x="1190601" y="3205744"/>
              <a:ext cx="65390" cy="181429"/>
            </a:xfrm>
            <a:custGeom>
              <a:avLst/>
              <a:gdLst/>
              <a:ahLst/>
              <a:cxnLst/>
              <a:rect l="l" t="t" r="r" b="b"/>
              <a:pathLst>
                <a:path w="1668" h="4628" extrusionOk="0">
                  <a:moveTo>
                    <a:pt x="686" y="1"/>
                  </a:moveTo>
                  <a:cubicBezTo>
                    <a:pt x="594" y="1210"/>
                    <a:pt x="571" y="2443"/>
                    <a:pt x="275" y="3653"/>
                  </a:cubicBezTo>
                  <a:cubicBezTo>
                    <a:pt x="206" y="3927"/>
                    <a:pt x="115" y="4246"/>
                    <a:pt x="1" y="4566"/>
                  </a:cubicBezTo>
                  <a:cubicBezTo>
                    <a:pt x="69" y="4497"/>
                    <a:pt x="138" y="4429"/>
                    <a:pt x="161" y="4360"/>
                  </a:cubicBezTo>
                  <a:cubicBezTo>
                    <a:pt x="183" y="4337"/>
                    <a:pt x="183" y="4315"/>
                    <a:pt x="206" y="4292"/>
                  </a:cubicBezTo>
                  <a:cubicBezTo>
                    <a:pt x="206" y="4383"/>
                    <a:pt x="229" y="4520"/>
                    <a:pt x="275" y="4566"/>
                  </a:cubicBezTo>
                  <a:cubicBezTo>
                    <a:pt x="326" y="4609"/>
                    <a:pt x="374" y="4627"/>
                    <a:pt x="420" y="4627"/>
                  </a:cubicBezTo>
                  <a:cubicBezTo>
                    <a:pt x="517" y="4627"/>
                    <a:pt x="601" y="4545"/>
                    <a:pt x="663" y="4452"/>
                  </a:cubicBezTo>
                  <a:cubicBezTo>
                    <a:pt x="686" y="4406"/>
                    <a:pt x="708" y="4337"/>
                    <a:pt x="708" y="4269"/>
                  </a:cubicBezTo>
                  <a:cubicBezTo>
                    <a:pt x="731" y="4315"/>
                    <a:pt x="731" y="4360"/>
                    <a:pt x="754" y="4406"/>
                  </a:cubicBezTo>
                  <a:cubicBezTo>
                    <a:pt x="828" y="4490"/>
                    <a:pt x="892" y="4525"/>
                    <a:pt x="945" y="4525"/>
                  </a:cubicBezTo>
                  <a:cubicBezTo>
                    <a:pt x="1139" y="4525"/>
                    <a:pt x="1206" y="4068"/>
                    <a:pt x="1188" y="3835"/>
                  </a:cubicBezTo>
                  <a:cubicBezTo>
                    <a:pt x="1233" y="3767"/>
                    <a:pt x="1256" y="3698"/>
                    <a:pt x="1279" y="3607"/>
                  </a:cubicBezTo>
                  <a:cubicBezTo>
                    <a:pt x="1370" y="3036"/>
                    <a:pt x="1096" y="2489"/>
                    <a:pt x="1188" y="1918"/>
                  </a:cubicBezTo>
                  <a:cubicBezTo>
                    <a:pt x="1233" y="1712"/>
                    <a:pt x="1279" y="1507"/>
                    <a:pt x="1348" y="1302"/>
                  </a:cubicBezTo>
                  <a:cubicBezTo>
                    <a:pt x="1370" y="1324"/>
                    <a:pt x="1393" y="1324"/>
                    <a:pt x="1416" y="1324"/>
                  </a:cubicBezTo>
                  <a:cubicBezTo>
                    <a:pt x="1484" y="1051"/>
                    <a:pt x="1599" y="868"/>
                    <a:pt x="1644" y="617"/>
                  </a:cubicBezTo>
                  <a:cubicBezTo>
                    <a:pt x="1621" y="594"/>
                    <a:pt x="1576" y="594"/>
                    <a:pt x="1553" y="594"/>
                  </a:cubicBezTo>
                  <a:cubicBezTo>
                    <a:pt x="1553" y="548"/>
                    <a:pt x="1576" y="503"/>
                    <a:pt x="1576" y="457"/>
                  </a:cubicBezTo>
                  <a:cubicBezTo>
                    <a:pt x="1599" y="411"/>
                    <a:pt x="1621" y="320"/>
                    <a:pt x="1644" y="252"/>
                  </a:cubicBezTo>
                  <a:cubicBezTo>
                    <a:pt x="1667" y="183"/>
                    <a:pt x="1599" y="92"/>
                    <a:pt x="1507" y="92"/>
                  </a:cubicBezTo>
                  <a:cubicBezTo>
                    <a:pt x="1279" y="92"/>
                    <a:pt x="959" y="46"/>
                    <a:pt x="686"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41"/>
            <p:cNvSpPr/>
            <p:nvPr/>
          </p:nvSpPr>
          <p:spPr>
            <a:xfrm flipH="1">
              <a:off x="453280" y="2880873"/>
              <a:ext cx="1518548" cy="1548146"/>
            </a:xfrm>
            <a:custGeom>
              <a:avLst/>
              <a:gdLst/>
              <a:ahLst/>
              <a:cxnLst/>
              <a:rect l="l" t="t" r="r" b="b"/>
              <a:pathLst>
                <a:path w="38736" h="39491" extrusionOk="0">
                  <a:moveTo>
                    <a:pt x="29876" y="0"/>
                  </a:moveTo>
                  <a:cubicBezTo>
                    <a:pt x="29862" y="0"/>
                    <a:pt x="29848" y="1"/>
                    <a:pt x="29833" y="2"/>
                  </a:cubicBezTo>
                  <a:cubicBezTo>
                    <a:pt x="28372" y="93"/>
                    <a:pt x="27710" y="1577"/>
                    <a:pt x="27939" y="2924"/>
                  </a:cubicBezTo>
                  <a:cubicBezTo>
                    <a:pt x="28235" y="4567"/>
                    <a:pt x="29582" y="6028"/>
                    <a:pt x="30632" y="7238"/>
                  </a:cubicBezTo>
                  <a:cubicBezTo>
                    <a:pt x="32846" y="9817"/>
                    <a:pt x="35540" y="12191"/>
                    <a:pt x="36590" y="15546"/>
                  </a:cubicBezTo>
                  <a:cubicBezTo>
                    <a:pt x="37388" y="18125"/>
                    <a:pt x="36863" y="21001"/>
                    <a:pt x="34649" y="22713"/>
                  </a:cubicBezTo>
                  <a:cubicBezTo>
                    <a:pt x="33174" y="23848"/>
                    <a:pt x="31275" y="24325"/>
                    <a:pt x="29421" y="24325"/>
                  </a:cubicBezTo>
                  <a:cubicBezTo>
                    <a:pt x="29038" y="24325"/>
                    <a:pt x="28656" y="24304"/>
                    <a:pt x="28281" y="24265"/>
                  </a:cubicBezTo>
                  <a:cubicBezTo>
                    <a:pt x="22894" y="23717"/>
                    <a:pt x="19813" y="18696"/>
                    <a:pt x="15476" y="16094"/>
                  </a:cubicBezTo>
                  <a:cubicBezTo>
                    <a:pt x="13953" y="15156"/>
                    <a:pt x="12261" y="14576"/>
                    <a:pt x="10550" y="14576"/>
                  </a:cubicBezTo>
                  <a:cubicBezTo>
                    <a:pt x="9594" y="14576"/>
                    <a:pt x="8633" y="14757"/>
                    <a:pt x="7693" y="15158"/>
                  </a:cubicBezTo>
                  <a:cubicBezTo>
                    <a:pt x="4976" y="16299"/>
                    <a:pt x="3128" y="18696"/>
                    <a:pt x="2009" y="21344"/>
                  </a:cubicBezTo>
                  <a:cubicBezTo>
                    <a:pt x="914" y="23946"/>
                    <a:pt x="297" y="26776"/>
                    <a:pt x="160" y="29584"/>
                  </a:cubicBezTo>
                  <a:cubicBezTo>
                    <a:pt x="1" y="32368"/>
                    <a:pt x="320" y="35199"/>
                    <a:pt x="1439" y="37755"/>
                  </a:cubicBezTo>
                  <a:cubicBezTo>
                    <a:pt x="1735" y="38394"/>
                    <a:pt x="2055" y="38873"/>
                    <a:pt x="2557" y="39353"/>
                  </a:cubicBezTo>
                  <a:cubicBezTo>
                    <a:pt x="2647" y="39449"/>
                    <a:pt x="2768" y="39491"/>
                    <a:pt x="2893" y="39491"/>
                  </a:cubicBezTo>
                  <a:cubicBezTo>
                    <a:pt x="3212" y="39491"/>
                    <a:pt x="3549" y="39212"/>
                    <a:pt x="3402" y="38851"/>
                  </a:cubicBezTo>
                  <a:cubicBezTo>
                    <a:pt x="2922" y="37687"/>
                    <a:pt x="2352" y="36568"/>
                    <a:pt x="2032" y="35336"/>
                  </a:cubicBezTo>
                  <a:cubicBezTo>
                    <a:pt x="1667" y="34012"/>
                    <a:pt x="1507" y="32665"/>
                    <a:pt x="1484" y="31318"/>
                  </a:cubicBezTo>
                  <a:cubicBezTo>
                    <a:pt x="1416" y="28534"/>
                    <a:pt x="1849" y="25749"/>
                    <a:pt x="2762" y="23124"/>
                  </a:cubicBezTo>
                  <a:cubicBezTo>
                    <a:pt x="3630" y="20568"/>
                    <a:pt x="4999" y="18102"/>
                    <a:pt x="7419" y="16710"/>
                  </a:cubicBezTo>
                  <a:cubicBezTo>
                    <a:pt x="8448" y="16119"/>
                    <a:pt x="9518" y="15859"/>
                    <a:pt x="10585" y="15859"/>
                  </a:cubicBezTo>
                  <a:cubicBezTo>
                    <a:pt x="12074" y="15859"/>
                    <a:pt x="13559" y="16365"/>
                    <a:pt x="14928" y="17189"/>
                  </a:cubicBezTo>
                  <a:cubicBezTo>
                    <a:pt x="19197" y="19792"/>
                    <a:pt x="22187" y="24539"/>
                    <a:pt x="27437" y="25338"/>
                  </a:cubicBezTo>
                  <a:cubicBezTo>
                    <a:pt x="28033" y="25433"/>
                    <a:pt x="28644" y="25482"/>
                    <a:pt x="29256" y="25482"/>
                  </a:cubicBezTo>
                  <a:cubicBezTo>
                    <a:pt x="33185" y="25482"/>
                    <a:pt x="37181" y="23499"/>
                    <a:pt x="38050" y="19312"/>
                  </a:cubicBezTo>
                  <a:cubicBezTo>
                    <a:pt x="38735" y="16071"/>
                    <a:pt x="37137" y="12944"/>
                    <a:pt x="35152" y="10456"/>
                  </a:cubicBezTo>
                  <a:cubicBezTo>
                    <a:pt x="34102" y="9132"/>
                    <a:pt x="32892" y="7922"/>
                    <a:pt x="31751" y="6667"/>
                  </a:cubicBezTo>
                  <a:cubicBezTo>
                    <a:pt x="31180" y="6028"/>
                    <a:pt x="30609" y="5389"/>
                    <a:pt x="30107" y="4681"/>
                  </a:cubicBezTo>
                  <a:cubicBezTo>
                    <a:pt x="29605" y="4019"/>
                    <a:pt x="29057" y="3266"/>
                    <a:pt x="28989" y="2399"/>
                  </a:cubicBezTo>
                  <a:cubicBezTo>
                    <a:pt x="28943" y="1760"/>
                    <a:pt x="29308" y="1029"/>
                    <a:pt x="29947" y="847"/>
                  </a:cubicBezTo>
                  <a:cubicBezTo>
                    <a:pt x="30390" y="714"/>
                    <a:pt x="30339" y="0"/>
                    <a:pt x="298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41"/>
            <p:cNvGrpSpPr/>
            <p:nvPr/>
          </p:nvGrpSpPr>
          <p:grpSpPr>
            <a:xfrm>
              <a:off x="1147376" y="1543455"/>
              <a:ext cx="892774" cy="615203"/>
              <a:chOff x="4076126" y="4258930"/>
              <a:chExt cx="892774" cy="615203"/>
            </a:xfrm>
          </p:grpSpPr>
          <p:sp>
            <p:nvSpPr>
              <p:cNvPr id="5344" name="Google Shape;5344;p41"/>
              <p:cNvSpPr/>
              <p:nvPr/>
            </p:nvSpPr>
            <p:spPr>
              <a:xfrm>
                <a:off x="4213087" y="4265120"/>
                <a:ext cx="589849" cy="500379"/>
              </a:xfrm>
              <a:custGeom>
                <a:avLst/>
                <a:gdLst/>
                <a:ahLst/>
                <a:cxnLst/>
                <a:rect l="l" t="t" r="r" b="b"/>
                <a:pathLst>
                  <a:path w="21822" h="18512" extrusionOk="0">
                    <a:moveTo>
                      <a:pt x="11505" y="0"/>
                    </a:moveTo>
                    <a:lnTo>
                      <a:pt x="11231" y="23"/>
                    </a:lnTo>
                    <a:lnTo>
                      <a:pt x="11185" y="23"/>
                    </a:lnTo>
                    <a:cubicBezTo>
                      <a:pt x="11094" y="23"/>
                      <a:pt x="11025" y="23"/>
                      <a:pt x="10934" y="69"/>
                    </a:cubicBezTo>
                    <a:lnTo>
                      <a:pt x="10683" y="69"/>
                    </a:lnTo>
                    <a:cubicBezTo>
                      <a:pt x="10455" y="69"/>
                      <a:pt x="10249" y="92"/>
                      <a:pt x="10044" y="114"/>
                    </a:cubicBezTo>
                    <a:cubicBezTo>
                      <a:pt x="9953" y="114"/>
                      <a:pt x="9861" y="114"/>
                      <a:pt x="9770" y="137"/>
                    </a:cubicBezTo>
                    <a:cubicBezTo>
                      <a:pt x="9451" y="160"/>
                      <a:pt x="9131" y="183"/>
                      <a:pt x="8811" y="251"/>
                    </a:cubicBezTo>
                    <a:cubicBezTo>
                      <a:pt x="8629" y="274"/>
                      <a:pt x="8446" y="320"/>
                      <a:pt x="8264" y="365"/>
                    </a:cubicBezTo>
                    <a:cubicBezTo>
                      <a:pt x="8172" y="411"/>
                      <a:pt x="8081" y="434"/>
                      <a:pt x="7990" y="457"/>
                    </a:cubicBezTo>
                    <a:lnTo>
                      <a:pt x="7830" y="502"/>
                    </a:lnTo>
                    <a:cubicBezTo>
                      <a:pt x="7647" y="571"/>
                      <a:pt x="7488" y="616"/>
                      <a:pt x="7351" y="685"/>
                    </a:cubicBezTo>
                    <a:lnTo>
                      <a:pt x="7259" y="731"/>
                    </a:lnTo>
                    <a:lnTo>
                      <a:pt x="6940" y="868"/>
                    </a:lnTo>
                    <a:cubicBezTo>
                      <a:pt x="6734" y="959"/>
                      <a:pt x="6506" y="1073"/>
                      <a:pt x="6301" y="1187"/>
                    </a:cubicBezTo>
                    <a:lnTo>
                      <a:pt x="6072" y="1301"/>
                    </a:lnTo>
                    <a:cubicBezTo>
                      <a:pt x="5867" y="1415"/>
                      <a:pt x="5662" y="1530"/>
                      <a:pt x="5433" y="1644"/>
                    </a:cubicBezTo>
                    <a:lnTo>
                      <a:pt x="5205" y="1781"/>
                    </a:lnTo>
                    <a:cubicBezTo>
                      <a:pt x="5068" y="1849"/>
                      <a:pt x="4931" y="1940"/>
                      <a:pt x="4817" y="2032"/>
                    </a:cubicBezTo>
                    <a:lnTo>
                      <a:pt x="4634" y="2169"/>
                    </a:lnTo>
                    <a:lnTo>
                      <a:pt x="4475" y="2283"/>
                    </a:lnTo>
                    <a:lnTo>
                      <a:pt x="4429" y="2306"/>
                    </a:lnTo>
                    <a:cubicBezTo>
                      <a:pt x="4338" y="2374"/>
                      <a:pt x="4224" y="2465"/>
                      <a:pt x="4132" y="2534"/>
                    </a:cubicBezTo>
                    <a:cubicBezTo>
                      <a:pt x="4018" y="2648"/>
                      <a:pt x="3904" y="2739"/>
                      <a:pt x="3790" y="2853"/>
                    </a:cubicBezTo>
                    <a:cubicBezTo>
                      <a:pt x="3721" y="2922"/>
                      <a:pt x="3653" y="2990"/>
                      <a:pt x="3562" y="3059"/>
                    </a:cubicBezTo>
                    <a:lnTo>
                      <a:pt x="3470" y="3150"/>
                    </a:lnTo>
                    <a:cubicBezTo>
                      <a:pt x="3379" y="3219"/>
                      <a:pt x="3311" y="3310"/>
                      <a:pt x="3242" y="3378"/>
                    </a:cubicBezTo>
                    <a:lnTo>
                      <a:pt x="3196" y="3447"/>
                    </a:lnTo>
                    <a:cubicBezTo>
                      <a:pt x="3151" y="3492"/>
                      <a:pt x="3082" y="3538"/>
                      <a:pt x="3037" y="3584"/>
                    </a:cubicBezTo>
                    <a:cubicBezTo>
                      <a:pt x="2991" y="3629"/>
                      <a:pt x="2945" y="3675"/>
                      <a:pt x="2900" y="3721"/>
                    </a:cubicBezTo>
                    <a:cubicBezTo>
                      <a:pt x="2808" y="3835"/>
                      <a:pt x="2717" y="3949"/>
                      <a:pt x="2626" y="4063"/>
                    </a:cubicBezTo>
                    <a:cubicBezTo>
                      <a:pt x="2557" y="4132"/>
                      <a:pt x="2489" y="4223"/>
                      <a:pt x="2420" y="4291"/>
                    </a:cubicBezTo>
                    <a:lnTo>
                      <a:pt x="2329" y="4405"/>
                    </a:lnTo>
                    <a:cubicBezTo>
                      <a:pt x="2261" y="4474"/>
                      <a:pt x="2192" y="4565"/>
                      <a:pt x="2124" y="4679"/>
                    </a:cubicBezTo>
                    <a:lnTo>
                      <a:pt x="2078" y="4771"/>
                    </a:lnTo>
                    <a:cubicBezTo>
                      <a:pt x="2009" y="4839"/>
                      <a:pt x="1964" y="4930"/>
                      <a:pt x="1895" y="5022"/>
                    </a:cubicBezTo>
                    <a:cubicBezTo>
                      <a:pt x="1827" y="5159"/>
                      <a:pt x="1736" y="5296"/>
                      <a:pt x="1644" y="5410"/>
                    </a:cubicBezTo>
                    <a:lnTo>
                      <a:pt x="1553" y="5570"/>
                    </a:lnTo>
                    <a:cubicBezTo>
                      <a:pt x="1553" y="5570"/>
                      <a:pt x="1530" y="5592"/>
                      <a:pt x="1530" y="5592"/>
                    </a:cubicBezTo>
                    <a:lnTo>
                      <a:pt x="1507" y="5638"/>
                    </a:lnTo>
                    <a:cubicBezTo>
                      <a:pt x="1439" y="5752"/>
                      <a:pt x="1348" y="5866"/>
                      <a:pt x="1302" y="5980"/>
                    </a:cubicBezTo>
                    <a:cubicBezTo>
                      <a:pt x="1279" y="6026"/>
                      <a:pt x="1256" y="6095"/>
                      <a:pt x="1233" y="6140"/>
                    </a:cubicBezTo>
                    <a:lnTo>
                      <a:pt x="1211" y="6186"/>
                    </a:lnTo>
                    <a:lnTo>
                      <a:pt x="1119" y="6323"/>
                    </a:lnTo>
                    <a:cubicBezTo>
                      <a:pt x="1096" y="6368"/>
                      <a:pt x="1074" y="6414"/>
                      <a:pt x="1028" y="6460"/>
                    </a:cubicBezTo>
                    <a:lnTo>
                      <a:pt x="1028" y="6505"/>
                    </a:lnTo>
                    <a:cubicBezTo>
                      <a:pt x="982" y="6574"/>
                      <a:pt x="937" y="6642"/>
                      <a:pt x="914" y="6711"/>
                    </a:cubicBezTo>
                    <a:cubicBezTo>
                      <a:pt x="777" y="6962"/>
                      <a:pt x="663" y="7213"/>
                      <a:pt x="571" y="7464"/>
                    </a:cubicBezTo>
                    <a:cubicBezTo>
                      <a:pt x="503" y="7738"/>
                      <a:pt x="435" y="8012"/>
                      <a:pt x="366" y="8309"/>
                    </a:cubicBezTo>
                    <a:cubicBezTo>
                      <a:pt x="298" y="8560"/>
                      <a:pt x="229" y="8834"/>
                      <a:pt x="183" y="9130"/>
                    </a:cubicBezTo>
                    <a:lnTo>
                      <a:pt x="183" y="9244"/>
                    </a:lnTo>
                    <a:lnTo>
                      <a:pt x="161" y="9359"/>
                    </a:lnTo>
                    <a:cubicBezTo>
                      <a:pt x="115" y="9632"/>
                      <a:pt x="92" y="9906"/>
                      <a:pt x="69" y="10157"/>
                    </a:cubicBezTo>
                    <a:lnTo>
                      <a:pt x="47" y="10249"/>
                    </a:lnTo>
                    <a:cubicBezTo>
                      <a:pt x="47" y="10363"/>
                      <a:pt x="24" y="10454"/>
                      <a:pt x="24" y="10545"/>
                    </a:cubicBezTo>
                    <a:cubicBezTo>
                      <a:pt x="24" y="10682"/>
                      <a:pt x="24" y="10819"/>
                      <a:pt x="24" y="10934"/>
                    </a:cubicBezTo>
                    <a:lnTo>
                      <a:pt x="24" y="11025"/>
                    </a:lnTo>
                    <a:cubicBezTo>
                      <a:pt x="24" y="11230"/>
                      <a:pt x="1" y="11458"/>
                      <a:pt x="24" y="11664"/>
                    </a:cubicBezTo>
                    <a:cubicBezTo>
                      <a:pt x="47" y="11915"/>
                      <a:pt x="69" y="12166"/>
                      <a:pt x="115" y="12440"/>
                    </a:cubicBezTo>
                    <a:cubicBezTo>
                      <a:pt x="115" y="12508"/>
                      <a:pt x="138" y="12600"/>
                      <a:pt x="138" y="12691"/>
                    </a:cubicBezTo>
                    <a:cubicBezTo>
                      <a:pt x="183" y="12965"/>
                      <a:pt x="229" y="13239"/>
                      <a:pt x="298" y="13490"/>
                    </a:cubicBezTo>
                    <a:cubicBezTo>
                      <a:pt x="320" y="13604"/>
                      <a:pt x="343" y="13695"/>
                      <a:pt x="366" y="13809"/>
                    </a:cubicBezTo>
                    <a:cubicBezTo>
                      <a:pt x="412" y="13809"/>
                      <a:pt x="457" y="13855"/>
                      <a:pt x="480" y="13878"/>
                    </a:cubicBezTo>
                    <a:cubicBezTo>
                      <a:pt x="526" y="13924"/>
                      <a:pt x="526" y="13969"/>
                      <a:pt x="549" y="14015"/>
                    </a:cubicBezTo>
                    <a:cubicBezTo>
                      <a:pt x="549" y="14015"/>
                      <a:pt x="549" y="14061"/>
                      <a:pt x="549" y="14061"/>
                    </a:cubicBezTo>
                    <a:cubicBezTo>
                      <a:pt x="571" y="14152"/>
                      <a:pt x="594" y="14266"/>
                      <a:pt x="549" y="14380"/>
                    </a:cubicBezTo>
                    <a:cubicBezTo>
                      <a:pt x="617" y="14608"/>
                      <a:pt x="708" y="14859"/>
                      <a:pt x="800" y="15111"/>
                    </a:cubicBezTo>
                    <a:cubicBezTo>
                      <a:pt x="868" y="15270"/>
                      <a:pt x="960" y="15453"/>
                      <a:pt x="1028" y="15590"/>
                    </a:cubicBezTo>
                    <a:lnTo>
                      <a:pt x="1119" y="15772"/>
                    </a:lnTo>
                    <a:cubicBezTo>
                      <a:pt x="1165" y="15864"/>
                      <a:pt x="1211" y="15932"/>
                      <a:pt x="1256" y="16024"/>
                    </a:cubicBezTo>
                    <a:cubicBezTo>
                      <a:pt x="1348" y="16206"/>
                      <a:pt x="1439" y="16366"/>
                      <a:pt x="1530" y="16526"/>
                    </a:cubicBezTo>
                    <a:cubicBezTo>
                      <a:pt x="1599" y="16640"/>
                      <a:pt x="1667" y="16754"/>
                      <a:pt x="1758" y="16868"/>
                    </a:cubicBezTo>
                    <a:cubicBezTo>
                      <a:pt x="1781" y="16914"/>
                      <a:pt x="1827" y="16982"/>
                      <a:pt x="1873" y="17051"/>
                    </a:cubicBezTo>
                    <a:cubicBezTo>
                      <a:pt x="1918" y="17119"/>
                      <a:pt x="1987" y="17210"/>
                      <a:pt x="2032" y="17302"/>
                    </a:cubicBezTo>
                    <a:cubicBezTo>
                      <a:pt x="2055" y="17347"/>
                      <a:pt x="2078" y="17393"/>
                      <a:pt x="2124" y="17439"/>
                    </a:cubicBezTo>
                    <a:lnTo>
                      <a:pt x="2169" y="17507"/>
                    </a:lnTo>
                    <a:cubicBezTo>
                      <a:pt x="2283" y="17644"/>
                      <a:pt x="2375" y="17804"/>
                      <a:pt x="2489" y="17941"/>
                    </a:cubicBezTo>
                    <a:lnTo>
                      <a:pt x="2512" y="17964"/>
                    </a:lnTo>
                    <a:lnTo>
                      <a:pt x="2557" y="18032"/>
                    </a:lnTo>
                    <a:lnTo>
                      <a:pt x="2580" y="18078"/>
                    </a:lnTo>
                    <a:cubicBezTo>
                      <a:pt x="2649" y="18146"/>
                      <a:pt x="2694" y="18238"/>
                      <a:pt x="2763" y="18306"/>
                    </a:cubicBezTo>
                    <a:cubicBezTo>
                      <a:pt x="2808" y="18375"/>
                      <a:pt x="2877" y="18443"/>
                      <a:pt x="2945" y="18511"/>
                    </a:cubicBezTo>
                    <a:lnTo>
                      <a:pt x="3037" y="18489"/>
                    </a:lnTo>
                    <a:lnTo>
                      <a:pt x="3196" y="18443"/>
                    </a:lnTo>
                    <a:lnTo>
                      <a:pt x="3607" y="18306"/>
                    </a:lnTo>
                    <a:lnTo>
                      <a:pt x="3721" y="18260"/>
                    </a:lnTo>
                    <a:cubicBezTo>
                      <a:pt x="3950" y="18169"/>
                      <a:pt x="4178" y="18078"/>
                      <a:pt x="4406" y="17987"/>
                    </a:cubicBezTo>
                    <a:cubicBezTo>
                      <a:pt x="4680" y="17872"/>
                      <a:pt x="4954" y="17781"/>
                      <a:pt x="5228" y="17667"/>
                    </a:cubicBezTo>
                    <a:cubicBezTo>
                      <a:pt x="5570" y="17530"/>
                      <a:pt x="5913" y="17416"/>
                      <a:pt x="6255" y="17302"/>
                    </a:cubicBezTo>
                    <a:lnTo>
                      <a:pt x="6529" y="17188"/>
                    </a:lnTo>
                    <a:lnTo>
                      <a:pt x="6620" y="17165"/>
                    </a:lnTo>
                    <a:lnTo>
                      <a:pt x="6712" y="17119"/>
                    </a:lnTo>
                    <a:lnTo>
                      <a:pt x="6734" y="17096"/>
                    </a:lnTo>
                    <a:cubicBezTo>
                      <a:pt x="6803" y="17074"/>
                      <a:pt x="6871" y="17051"/>
                      <a:pt x="6917" y="17051"/>
                    </a:cubicBezTo>
                    <a:cubicBezTo>
                      <a:pt x="6940" y="17028"/>
                      <a:pt x="6963" y="17005"/>
                      <a:pt x="6985" y="17005"/>
                    </a:cubicBezTo>
                    <a:lnTo>
                      <a:pt x="7077" y="16959"/>
                    </a:lnTo>
                    <a:lnTo>
                      <a:pt x="7168" y="16914"/>
                    </a:lnTo>
                    <a:lnTo>
                      <a:pt x="7259" y="16868"/>
                    </a:lnTo>
                    <a:lnTo>
                      <a:pt x="7351" y="16822"/>
                    </a:lnTo>
                    <a:lnTo>
                      <a:pt x="7442" y="16800"/>
                    </a:lnTo>
                    <a:cubicBezTo>
                      <a:pt x="7533" y="16754"/>
                      <a:pt x="7625" y="16708"/>
                      <a:pt x="7716" y="16663"/>
                    </a:cubicBezTo>
                    <a:cubicBezTo>
                      <a:pt x="7921" y="16571"/>
                      <a:pt x="8149" y="16457"/>
                      <a:pt x="8378" y="16343"/>
                    </a:cubicBezTo>
                    <a:lnTo>
                      <a:pt x="8515" y="16297"/>
                    </a:lnTo>
                    <a:cubicBezTo>
                      <a:pt x="8766" y="16160"/>
                      <a:pt x="9040" y="16024"/>
                      <a:pt x="9291" y="15909"/>
                    </a:cubicBezTo>
                    <a:lnTo>
                      <a:pt x="9542" y="15795"/>
                    </a:lnTo>
                    <a:lnTo>
                      <a:pt x="9610" y="15750"/>
                    </a:lnTo>
                    <a:cubicBezTo>
                      <a:pt x="9656" y="15727"/>
                      <a:pt x="9679" y="15704"/>
                      <a:pt x="9724" y="15681"/>
                    </a:cubicBezTo>
                    <a:lnTo>
                      <a:pt x="9793" y="15658"/>
                    </a:lnTo>
                    <a:lnTo>
                      <a:pt x="9861" y="15613"/>
                    </a:lnTo>
                    <a:lnTo>
                      <a:pt x="9976" y="15567"/>
                    </a:lnTo>
                    <a:lnTo>
                      <a:pt x="10112" y="15499"/>
                    </a:lnTo>
                    <a:lnTo>
                      <a:pt x="10227" y="15430"/>
                    </a:lnTo>
                    <a:cubicBezTo>
                      <a:pt x="10386" y="15362"/>
                      <a:pt x="10523" y="15293"/>
                      <a:pt x="10660" y="15225"/>
                    </a:cubicBezTo>
                    <a:lnTo>
                      <a:pt x="10843" y="15111"/>
                    </a:lnTo>
                    <a:lnTo>
                      <a:pt x="10911" y="15088"/>
                    </a:lnTo>
                    <a:lnTo>
                      <a:pt x="11048" y="14996"/>
                    </a:lnTo>
                    <a:cubicBezTo>
                      <a:pt x="11277" y="14882"/>
                      <a:pt x="11482" y="14745"/>
                      <a:pt x="11710" y="14608"/>
                    </a:cubicBezTo>
                    <a:cubicBezTo>
                      <a:pt x="11733" y="14608"/>
                      <a:pt x="11756" y="14586"/>
                      <a:pt x="11779" y="14586"/>
                    </a:cubicBezTo>
                    <a:cubicBezTo>
                      <a:pt x="11847" y="14540"/>
                      <a:pt x="11893" y="14494"/>
                      <a:pt x="11961" y="14471"/>
                    </a:cubicBezTo>
                    <a:lnTo>
                      <a:pt x="12030" y="14426"/>
                    </a:lnTo>
                    <a:lnTo>
                      <a:pt x="12235" y="14289"/>
                    </a:lnTo>
                    <a:cubicBezTo>
                      <a:pt x="12349" y="14220"/>
                      <a:pt x="12463" y="14175"/>
                      <a:pt x="12578" y="14106"/>
                    </a:cubicBezTo>
                    <a:cubicBezTo>
                      <a:pt x="12760" y="13969"/>
                      <a:pt x="12966" y="13855"/>
                      <a:pt x="13148" y="13741"/>
                    </a:cubicBezTo>
                    <a:lnTo>
                      <a:pt x="13217" y="13695"/>
                    </a:lnTo>
                    <a:cubicBezTo>
                      <a:pt x="13422" y="13558"/>
                      <a:pt x="13628" y="13421"/>
                      <a:pt x="13833" y="13307"/>
                    </a:cubicBezTo>
                    <a:lnTo>
                      <a:pt x="14153" y="13102"/>
                    </a:lnTo>
                    <a:lnTo>
                      <a:pt x="14244" y="13056"/>
                    </a:lnTo>
                    <a:lnTo>
                      <a:pt x="14312" y="13011"/>
                    </a:lnTo>
                    <a:lnTo>
                      <a:pt x="14335" y="12988"/>
                    </a:lnTo>
                    <a:cubicBezTo>
                      <a:pt x="14381" y="12942"/>
                      <a:pt x="14426" y="12919"/>
                      <a:pt x="14472" y="12874"/>
                    </a:cubicBezTo>
                    <a:lnTo>
                      <a:pt x="14563" y="12805"/>
                    </a:lnTo>
                    <a:lnTo>
                      <a:pt x="14609" y="12782"/>
                    </a:lnTo>
                    <a:cubicBezTo>
                      <a:pt x="14700" y="12714"/>
                      <a:pt x="14769" y="12668"/>
                      <a:pt x="14860" y="12600"/>
                    </a:cubicBezTo>
                    <a:cubicBezTo>
                      <a:pt x="15157" y="12394"/>
                      <a:pt x="15431" y="12235"/>
                      <a:pt x="15705" y="12052"/>
                    </a:cubicBezTo>
                    <a:lnTo>
                      <a:pt x="16161" y="11778"/>
                    </a:lnTo>
                    <a:lnTo>
                      <a:pt x="16321" y="11664"/>
                    </a:lnTo>
                    <a:lnTo>
                      <a:pt x="16458" y="11573"/>
                    </a:lnTo>
                    <a:lnTo>
                      <a:pt x="16663" y="11413"/>
                    </a:lnTo>
                    <a:lnTo>
                      <a:pt x="16800" y="11322"/>
                    </a:lnTo>
                    <a:lnTo>
                      <a:pt x="17029" y="11162"/>
                    </a:lnTo>
                    <a:lnTo>
                      <a:pt x="17051" y="11139"/>
                    </a:lnTo>
                    <a:cubicBezTo>
                      <a:pt x="17143" y="11070"/>
                      <a:pt x="17234" y="11025"/>
                      <a:pt x="17302" y="10979"/>
                    </a:cubicBezTo>
                    <a:cubicBezTo>
                      <a:pt x="17348" y="10934"/>
                      <a:pt x="17417" y="10934"/>
                      <a:pt x="17462" y="10934"/>
                    </a:cubicBezTo>
                    <a:lnTo>
                      <a:pt x="17531" y="10934"/>
                    </a:lnTo>
                    <a:lnTo>
                      <a:pt x="17713" y="10797"/>
                    </a:lnTo>
                    <a:cubicBezTo>
                      <a:pt x="17942" y="10614"/>
                      <a:pt x="18147" y="10454"/>
                      <a:pt x="18352" y="10317"/>
                    </a:cubicBezTo>
                    <a:lnTo>
                      <a:pt x="18421" y="10272"/>
                    </a:lnTo>
                    <a:lnTo>
                      <a:pt x="18467" y="10226"/>
                    </a:lnTo>
                    <a:cubicBezTo>
                      <a:pt x="18535" y="10180"/>
                      <a:pt x="18603" y="10112"/>
                      <a:pt x="18672" y="10066"/>
                    </a:cubicBezTo>
                    <a:cubicBezTo>
                      <a:pt x="18855" y="9929"/>
                      <a:pt x="19037" y="9792"/>
                      <a:pt x="19220" y="9632"/>
                    </a:cubicBezTo>
                    <a:lnTo>
                      <a:pt x="19402" y="9473"/>
                    </a:lnTo>
                    <a:cubicBezTo>
                      <a:pt x="19494" y="9404"/>
                      <a:pt x="19585" y="9313"/>
                      <a:pt x="19676" y="9244"/>
                    </a:cubicBezTo>
                    <a:lnTo>
                      <a:pt x="19813" y="9153"/>
                    </a:lnTo>
                    <a:lnTo>
                      <a:pt x="19927" y="9062"/>
                    </a:lnTo>
                    <a:lnTo>
                      <a:pt x="20019" y="8993"/>
                    </a:lnTo>
                    <a:lnTo>
                      <a:pt x="20110" y="8925"/>
                    </a:lnTo>
                    <a:cubicBezTo>
                      <a:pt x="20110" y="8902"/>
                      <a:pt x="20133" y="8879"/>
                      <a:pt x="20133" y="8856"/>
                    </a:cubicBezTo>
                    <a:cubicBezTo>
                      <a:pt x="20201" y="8788"/>
                      <a:pt x="20270" y="8719"/>
                      <a:pt x="20361" y="8651"/>
                    </a:cubicBezTo>
                    <a:lnTo>
                      <a:pt x="20384" y="8628"/>
                    </a:lnTo>
                    <a:cubicBezTo>
                      <a:pt x="20498" y="8537"/>
                      <a:pt x="20612" y="8446"/>
                      <a:pt x="20726" y="8354"/>
                    </a:cubicBezTo>
                    <a:cubicBezTo>
                      <a:pt x="20863" y="8240"/>
                      <a:pt x="21000" y="8126"/>
                      <a:pt x="21137" y="8012"/>
                    </a:cubicBezTo>
                    <a:lnTo>
                      <a:pt x="21206" y="7966"/>
                    </a:lnTo>
                    <a:cubicBezTo>
                      <a:pt x="21228" y="7943"/>
                      <a:pt x="21251" y="7921"/>
                      <a:pt x="21274" y="7921"/>
                    </a:cubicBezTo>
                    <a:lnTo>
                      <a:pt x="21251" y="7921"/>
                    </a:lnTo>
                    <a:lnTo>
                      <a:pt x="21411" y="7784"/>
                    </a:lnTo>
                    <a:lnTo>
                      <a:pt x="21525" y="7670"/>
                    </a:lnTo>
                    <a:lnTo>
                      <a:pt x="21616" y="7601"/>
                    </a:lnTo>
                    <a:cubicBezTo>
                      <a:pt x="21685" y="7533"/>
                      <a:pt x="21753" y="7464"/>
                      <a:pt x="21822" y="7396"/>
                    </a:cubicBezTo>
                    <a:cubicBezTo>
                      <a:pt x="21799" y="7327"/>
                      <a:pt x="21776" y="7259"/>
                      <a:pt x="21753" y="7190"/>
                    </a:cubicBezTo>
                    <a:cubicBezTo>
                      <a:pt x="21685" y="6939"/>
                      <a:pt x="21594" y="6734"/>
                      <a:pt x="21479" y="6528"/>
                    </a:cubicBezTo>
                    <a:cubicBezTo>
                      <a:pt x="21411" y="6414"/>
                      <a:pt x="21365" y="6323"/>
                      <a:pt x="21320" y="6232"/>
                    </a:cubicBezTo>
                    <a:cubicBezTo>
                      <a:pt x="21274" y="6140"/>
                      <a:pt x="21228" y="6072"/>
                      <a:pt x="21206" y="6003"/>
                    </a:cubicBezTo>
                    <a:lnTo>
                      <a:pt x="21183" y="5958"/>
                    </a:lnTo>
                    <a:lnTo>
                      <a:pt x="21160" y="5958"/>
                    </a:lnTo>
                    <a:lnTo>
                      <a:pt x="21160" y="5935"/>
                    </a:lnTo>
                    <a:cubicBezTo>
                      <a:pt x="21091" y="5752"/>
                      <a:pt x="21000" y="5570"/>
                      <a:pt x="20886" y="5410"/>
                    </a:cubicBezTo>
                    <a:cubicBezTo>
                      <a:pt x="20795" y="5296"/>
                      <a:pt x="20726" y="5159"/>
                      <a:pt x="20658" y="5022"/>
                    </a:cubicBezTo>
                    <a:cubicBezTo>
                      <a:pt x="20612" y="4976"/>
                      <a:pt x="20589" y="4908"/>
                      <a:pt x="20544" y="4839"/>
                    </a:cubicBezTo>
                    <a:cubicBezTo>
                      <a:pt x="20475" y="4725"/>
                      <a:pt x="20407" y="4611"/>
                      <a:pt x="20315" y="4497"/>
                    </a:cubicBezTo>
                    <a:cubicBezTo>
                      <a:pt x="20270" y="4451"/>
                      <a:pt x="20247" y="4405"/>
                      <a:pt x="20201" y="4360"/>
                    </a:cubicBezTo>
                    <a:cubicBezTo>
                      <a:pt x="20087" y="4177"/>
                      <a:pt x="19950" y="4017"/>
                      <a:pt x="19813" y="3881"/>
                    </a:cubicBezTo>
                    <a:cubicBezTo>
                      <a:pt x="19745" y="3789"/>
                      <a:pt x="19653" y="3675"/>
                      <a:pt x="19562" y="3561"/>
                    </a:cubicBezTo>
                    <a:lnTo>
                      <a:pt x="19471" y="3561"/>
                    </a:lnTo>
                    <a:cubicBezTo>
                      <a:pt x="19357" y="3538"/>
                      <a:pt x="19311" y="3470"/>
                      <a:pt x="19265" y="3401"/>
                    </a:cubicBezTo>
                    <a:lnTo>
                      <a:pt x="19220" y="3356"/>
                    </a:lnTo>
                    <a:lnTo>
                      <a:pt x="19174" y="3287"/>
                    </a:lnTo>
                    <a:cubicBezTo>
                      <a:pt x="19151" y="3264"/>
                      <a:pt x="19106" y="3241"/>
                      <a:pt x="19083" y="3219"/>
                    </a:cubicBezTo>
                    <a:lnTo>
                      <a:pt x="19060" y="3196"/>
                    </a:lnTo>
                    <a:cubicBezTo>
                      <a:pt x="19037" y="3173"/>
                      <a:pt x="19014" y="3150"/>
                      <a:pt x="18992" y="3150"/>
                    </a:cubicBezTo>
                    <a:cubicBezTo>
                      <a:pt x="18900" y="3082"/>
                      <a:pt x="18877" y="3013"/>
                      <a:pt x="18855" y="2967"/>
                    </a:cubicBezTo>
                    <a:cubicBezTo>
                      <a:pt x="18832" y="2945"/>
                      <a:pt x="18832" y="2899"/>
                      <a:pt x="18832" y="2876"/>
                    </a:cubicBezTo>
                    <a:cubicBezTo>
                      <a:pt x="18740" y="2785"/>
                      <a:pt x="18603" y="2694"/>
                      <a:pt x="18489" y="2602"/>
                    </a:cubicBezTo>
                    <a:lnTo>
                      <a:pt x="18330" y="2488"/>
                    </a:lnTo>
                    <a:cubicBezTo>
                      <a:pt x="18215" y="2420"/>
                      <a:pt x="18101" y="2328"/>
                      <a:pt x="17987" y="2260"/>
                    </a:cubicBezTo>
                    <a:lnTo>
                      <a:pt x="17964" y="2237"/>
                    </a:lnTo>
                    <a:cubicBezTo>
                      <a:pt x="17713" y="2054"/>
                      <a:pt x="17439" y="1895"/>
                      <a:pt x="17165" y="1735"/>
                    </a:cubicBezTo>
                    <a:lnTo>
                      <a:pt x="17097" y="1689"/>
                    </a:lnTo>
                    <a:cubicBezTo>
                      <a:pt x="16869" y="1575"/>
                      <a:pt x="16663" y="1438"/>
                      <a:pt x="16435" y="1324"/>
                    </a:cubicBezTo>
                    <a:cubicBezTo>
                      <a:pt x="16207" y="1210"/>
                      <a:pt x="15956" y="1119"/>
                      <a:pt x="15727" y="1027"/>
                    </a:cubicBezTo>
                    <a:cubicBezTo>
                      <a:pt x="15682" y="959"/>
                      <a:pt x="15591" y="913"/>
                      <a:pt x="15522" y="890"/>
                    </a:cubicBezTo>
                    <a:lnTo>
                      <a:pt x="15499" y="868"/>
                    </a:lnTo>
                    <a:cubicBezTo>
                      <a:pt x="15431" y="845"/>
                      <a:pt x="15362" y="799"/>
                      <a:pt x="15294" y="776"/>
                    </a:cubicBezTo>
                    <a:cubicBezTo>
                      <a:pt x="15271" y="753"/>
                      <a:pt x="15225" y="753"/>
                      <a:pt x="15203" y="731"/>
                    </a:cubicBezTo>
                    <a:cubicBezTo>
                      <a:pt x="15043" y="662"/>
                      <a:pt x="14860" y="594"/>
                      <a:pt x="14678" y="525"/>
                    </a:cubicBezTo>
                    <a:cubicBezTo>
                      <a:pt x="14518" y="480"/>
                      <a:pt x="14358" y="434"/>
                      <a:pt x="14198" y="411"/>
                    </a:cubicBezTo>
                    <a:cubicBezTo>
                      <a:pt x="14084" y="365"/>
                      <a:pt x="13947" y="320"/>
                      <a:pt x="13810" y="297"/>
                    </a:cubicBezTo>
                    <a:cubicBezTo>
                      <a:pt x="13582" y="228"/>
                      <a:pt x="13354" y="206"/>
                      <a:pt x="13148" y="160"/>
                    </a:cubicBezTo>
                    <a:lnTo>
                      <a:pt x="12897" y="137"/>
                    </a:lnTo>
                    <a:cubicBezTo>
                      <a:pt x="12555" y="69"/>
                      <a:pt x="12235" y="46"/>
                      <a:pt x="11938" y="23"/>
                    </a:cubicBezTo>
                    <a:cubicBezTo>
                      <a:pt x="11847" y="0"/>
                      <a:pt x="11733" y="0"/>
                      <a:pt x="11642" y="0"/>
                    </a:cubicBez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1"/>
              <p:cNvSpPr/>
              <p:nvPr/>
            </p:nvSpPr>
            <p:spPr>
              <a:xfrm>
                <a:off x="4321072" y="4510039"/>
                <a:ext cx="499758" cy="359121"/>
              </a:xfrm>
              <a:custGeom>
                <a:avLst/>
                <a:gdLst/>
                <a:ahLst/>
                <a:cxnLst/>
                <a:rect l="l" t="t" r="r" b="b"/>
                <a:pathLst>
                  <a:path w="18489" h="13286" extrusionOk="0">
                    <a:moveTo>
                      <a:pt x="18192" y="1"/>
                    </a:moveTo>
                    <a:lnTo>
                      <a:pt x="18055" y="115"/>
                    </a:lnTo>
                    <a:cubicBezTo>
                      <a:pt x="17918" y="229"/>
                      <a:pt x="17804" y="343"/>
                      <a:pt x="17667" y="457"/>
                    </a:cubicBezTo>
                    <a:cubicBezTo>
                      <a:pt x="17484" y="617"/>
                      <a:pt x="17302" y="754"/>
                      <a:pt x="17119" y="914"/>
                    </a:cubicBezTo>
                    <a:cubicBezTo>
                      <a:pt x="16868" y="1119"/>
                      <a:pt x="16594" y="1302"/>
                      <a:pt x="16229" y="1507"/>
                    </a:cubicBezTo>
                    <a:cubicBezTo>
                      <a:pt x="16229" y="1576"/>
                      <a:pt x="16206" y="1644"/>
                      <a:pt x="16161" y="1690"/>
                    </a:cubicBezTo>
                    <a:cubicBezTo>
                      <a:pt x="16001" y="1827"/>
                      <a:pt x="15841" y="1941"/>
                      <a:pt x="15681" y="2055"/>
                    </a:cubicBezTo>
                    <a:lnTo>
                      <a:pt x="15613" y="2101"/>
                    </a:lnTo>
                    <a:cubicBezTo>
                      <a:pt x="15476" y="2192"/>
                      <a:pt x="15339" y="2283"/>
                      <a:pt x="15202" y="2375"/>
                    </a:cubicBezTo>
                    <a:cubicBezTo>
                      <a:pt x="14997" y="2512"/>
                      <a:pt x="14791" y="2671"/>
                      <a:pt x="14586" y="2808"/>
                    </a:cubicBezTo>
                    <a:lnTo>
                      <a:pt x="14472" y="2877"/>
                    </a:lnTo>
                    <a:lnTo>
                      <a:pt x="14312" y="3014"/>
                    </a:lnTo>
                    <a:cubicBezTo>
                      <a:pt x="14106" y="3151"/>
                      <a:pt x="13901" y="3311"/>
                      <a:pt x="13695" y="3447"/>
                    </a:cubicBezTo>
                    <a:lnTo>
                      <a:pt x="13650" y="3470"/>
                    </a:lnTo>
                    <a:cubicBezTo>
                      <a:pt x="13536" y="3539"/>
                      <a:pt x="13422" y="3630"/>
                      <a:pt x="13307" y="3699"/>
                    </a:cubicBezTo>
                    <a:cubicBezTo>
                      <a:pt x="13239" y="3721"/>
                      <a:pt x="13170" y="3767"/>
                      <a:pt x="13125" y="3790"/>
                    </a:cubicBezTo>
                    <a:lnTo>
                      <a:pt x="13056" y="3813"/>
                    </a:lnTo>
                    <a:cubicBezTo>
                      <a:pt x="13034" y="3835"/>
                      <a:pt x="12988" y="3858"/>
                      <a:pt x="12942" y="3881"/>
                    </a:cubicBezTo>
                    <a:cubicBezTo>
                      <a:pt x="12919" y="3881"/>
                      <a:pt x="12874" y="3904"/>
                      <a:pt x="12828" y="3904"/>
                    </a:cubicBezTo>
                    <a:cubicBezTo>
                      <a:pt x="12805" y="3904"/>
                      <a:pt x="12782" y="3904"/>
                      <a:pt x="12760" y="3881"/>
                    </a:cubicBezTo>
                    <a:cubicBezTo>
                      <a:pt x="12737" y="3904"/>
                      <a:pt x="12714" y="3927"/>
                      <a:pt x="12691" y="3927"/>
                    </a:cubicBezTo>
                    <a:lnTo>
                      <a:pt x="12623" y="3972"/>
                    </a:lnTo>
                    <a:lnTo>
                      <a:pt x="12531" y="4018"/>
                    </a:lnTo>
                    <a:cubicBezTo>
                      <a:pt x="12509" y="4109"/>
                      <a:pt x="12463" y="4178"/>
                      <a:pt x="12394" y="4246"/>
                    </a:cubicBezTo>
                    <a:cubicBezTo>
                      <a:pt x="12303" y="4315"/>
                      <a:pt x="12189" y="4360"/>
                      <a:pt x="12098" y="4406"/>
                    </a:cubicBezTo>
                    <a:lnTo>
                      <a:pt x="12006" y="4452"/>
                    </a:lnTo>
                    <a:lnTo>
                      <a:pt x="11710" y="4612"/>
                    </a:lnTo>
                    <a:lnTo>
                      <a:pt x="11413" y="4771"/>
                    </a:lnTo>
                    <a:lnTo>
                      <a:pt x="11185" y="4908"/>
                    </a:lnTo>
                    <a:cubicBezTo>
                      <a:pt x="11002" y="5000"/>
                      <a:pt x="10842" y="5091"/>
                      <a:pt x="10683" y="5182"/>
                    </a:cubicBezTo>
                    <a:lnTo>
                      <a:pt x="10591" y="5228"/>
                    </a:lnTo>
                    <a:lnTo>
                      <a:pt x="10523" y="5273"/>
                    </a:lnTo>
                    <a:cubicBezTo>
                      <a:pt x="10454" y="5342"/>
                      <a:pt x="10363" y="5388"/>
                      <a:pt x="10272" y="5433"/>
                    </a:cubicBezTo>
                    <a:lnTo>
                      <a:pt x="10226" y="5479"/>
                    </a:lnTo>
                    <a:lnTo>
                      <a:pt x="10135" y="5525"/>
                    </a:lnTo>
                    <a:lnTo>
                      <a:pt x="10021" y="5593"/>
                    </a:lnTo>
                    <a:cubicBezTo>
                      <a:pt x="9906" y="5662"/>
                      <a:pt x="9770" y="5730"/>
                      <a:pt x="9633" y="5821"/>
                    </a:cubicBezTo>
                    <a:lnTo>
                      <a:pt x="9176" y="6095"/>
                    </a:lnTo>
                    <a:lnTo>
                      <a:pt x="8720" y="6346"/>
                    </a:lnTo>
                    <a:cubicBezTo>
                      <a:pt x="8446" y="6506"/>
                      <a:pt x="8149" y="6666"/>
                      <a:pt x="7875" y="6826"/>
                    </a:cubicBezTo>
                    <a:cubicBezTo>
                      <a:pt x="7578" y="6985"/>
                      <a:pt x="7259" y="7145"/>
                      <a:pt x="6916" y="7282"/>
                    </a:cubicBezTo>
                    <a:lnTo>
                      <a:pt x="6848" y="7328"/>
                    </a:lnTo>
                    <a:lnTo>
                      <a:pt x="6779" y="7373"/>
                    </a:lnTo>
                    <a:lnTo>
                      <a:pt x="6688" y="7442"/>
                    </a:lnTo>
                    <a:lnTo>
                      <a:pt x="6597" y="7488"/>
                    </a:lnTo>
                    <a:cubicBezTo>
                      <a:pt x="6506" y="7556"/>
                      <a:pt x="6391" y="7602"/>
                      <a:pt x="6300" y="7670"/>
                    </a:cubicBezTo>
                    <a:lnTo>
                      <a:pt x="6186" y="7739"/>
                    </a:lnTo>
                    <a:cubicBezTo>
                      <a:pt x="5935" y="7898"/>
                      <a:pt x="5638" y="8035"/>
                      <a:pt x="5296" y="8195"/>
                    </a:cubicBezTo>
                    <a:lnTo>
                      <a:pt x="5136" y="8286"/>
                    </a:lnTo>
                    <a:lnTo>
                      <a:pt x="4953" y="8378"/>
                    </a:lnTo>
                    <a:cubicBezTo>
                      <a:pt x="4862" y="8423"/>
                      <a:pt x="4771" y="8446"/>
                      <a:pt x="4679" y="8492"/>
                    </a:cubicBezTo>
                    <a:lnTo>
                      <a:pt x="4565" y="8560"/>
                    </a:lnTo>
                    <a:lnTo>
                      <a:pt x="4269" y="8697"/>
                    </a:lnTo>
                    <a:lnTo>
                      <a:pt x="4109" y="8789"/>
                    </a:lnTo>
                    <a:cubicBezTo>
                      <a:pt x="4018" y="8834"/>
                      <a:pt x="3926" y="8880"/>
                      <a:pt x="3835" y="8926"/>
                    </a:cubicBezTo>
                    <a:cubicBezTo>
                      <a:pt x="3652" y="9017"/>
                      <a:pt x="3493" y="9108"/>
                      <a:pt x="3310" y="9177"/>
                    </a:cubicBezTo>
                    <a:cubicBezTo>
                      <a:pt x="3013" y="9314"/>
                      <a:pt x="2717" y="9450"/>
                      <a:pt x="2420" y="9587"/>
                    </a:cubicBezTo>
                    <a:lnTo>
                      <a:pt x="2283" y="9633"/>
                    </a:lnTo>
                    <a:cubicBezTo>
                      <a:pt x="2169" y="9679"/>
                      <a:pt x="2077" y="9724"/>
                      <a:pt x="1963" y="9770"/>
                    </a:cubicBezTo>
                    <a:cubicBezTo>
                      <a:pt x="1872" y="9816"/>
                      <a:pt x="1781" y="9839"/>
                      <a:pt x="1667" y="9884"/>
                    </a:cubicBezTo>
                    <a:cubicBezTo>
                      <a:pt x="1621" y="9907"/>
                      <a:pt x="1575" y="9907"/>
                      <a:pt x="1530" y="9930"/>
                    </a:cubicBezTo>
                    <a:cubicBezTo>
                      <a:pt x="1438" y="9975"/>
                      <a:pt x="1370" y="9998"/>
                      <a:pt x="1301" y="9998"/>
                    </a:cubicBezTo>
                    <a:lnTo>
                      <a:pt x="1256" y="9998"/>
                    </a:lnTo>
                    <a:cubicBezTo>
                      <a:pt x="1233" y="9998"/>
                      <a:pt x="1233" y="9975"/>
                      <a:pt x="1210" y="9975"/>
                    </a:cubicBezTo>
                    <a:cubicBezTo>
                      <a:pt x="1164" y="9998"/>
                      <a:pt x="1119" y="10021"/>
                      <a:pt x="1073" y="10044"/>
                    </a:cubicBezTo>
                    <a:cubicBezTo>
                      <a:pt x="799" y="10181"/>
                      <a:pt x="525" y="10295"/>
                      <a:pt x="229" y="10409"/>
                    </a:cubicBezTo>
                    <a:cubicBezTo>
                      <a:pt x="160" y="10432"/>
                      <a:pt x="69" y="10478"/>
                      <a:pt x="0" y="10500"/>
                    </a:cubicBezTo>
                    <a:cubicBezTo>
                      <a:pt x="92" y="10592"/>
                      <a:pt x="183" y="10660"/>
                      <a:pt x="274" y="10729"/>
                    </a:cubicBezTo>
                    <a:lnTo>
                      <a:pt x="434" y="10843"/>
                    </a:lnTo>
                    <a:cubicBezTo>
                      <a:pt x="502" y="10911"/>
                      <a:pt x="571" y="10957"/>
                      <a:pt x="639" y="11025"/>
                    </a:cubicBezTo>
                    <a:cubicBezTo>
                      <a:pt x="708" y="11071"/>
                      <a:pt x="754" y="11117"/>
                      <a:pt x="822" y="11140"/>
                    </a:cubicBezTo>
                    <a:lnTo>
                      <a:pt x="913" y="11208"/>
                    </a:lnTo>
                    <a:lnTo>
                      <a:pt x="1005" y="11277"/>
                    </a:lnTo>
                    <a:cubicBezTo>
                      <a:pt x="1073" y="11322"/>
                      <a:pt x="1119" y="11368"/>
                      <a:pt x="1187" y="11413"/>
                    </a:cubicBezTo>
                    <a:lnTo>
                      <a:pt x="1301" y="11482"/>
                    </a:lnTo>
                    <a:cubicBezTo>
                      <a:pt x="1370" y="11528"/>
                      <a:pt x="1415" y="11550"/>
                      <a:pt x="1484" y="11596"/>
                    </a:cubicBezTo>
                    <a:cubicBezTo>
                      <a:pt x="1552" y="11642"/>
                      <a:pt x="1644" y="11710"/>
                      <a:pt x="1712" y="11756"/>
                    </a:cubicBezTo>
                    <a:lnTo>
                      <a:pt x="1781" y="11824"/>
                    </a:lnTo>
                    <a:cubicBezTo>
                      <a:pt x="1940" y="11938"/>
                      <a:pt x="2123" y="12030"/>
                      <a:pt x="2283" y="12144"/>
                    </a:cubicBezTo>
                    <a:lnTo>
                      <a:pt x="2351" y="12167"/>
                    </a:lnTo>
                    <a:cubicBezTo>
                      <a:pt x="2443" y="12235"/>
                      <a:pt x="2534" y="12281"/>
                      <a:pt x="2625" y="12326"/>
                    </a:cubicBezTo>
                    <a:cubicBezTo>
                      <a:pt x="2717" y="12372"/>
                      <a:pt x="2831" y="12418"/>
                      <a:pt x="2922" y="12463"/>
                    </a:cubicBezTo>
                    <a:cubicBezTo>
                      <a:pt x="3241" y="12600"/>
                      <a:pt x="3515" y="12692"/>
                      <a:pt x="3766" y="12760"/>
                    </a:cubicBezTo>
                    <a:lnTo>
                      <a:pt x="3949" y="12783"/>
                    </a:lnTo>
                    <a:lnTo>
                      <a:pt x="4154" y="12829"/>
                    </a:lnTo>
                    <a:cubicBezTo>
                      <a:pt x="4223" y="12851"/>
                      <a:pt x="4291" y="12874"/>
                      <a:pt x="4360" y="12874"/>
                    </a:cubicBezTo>
                    <a:cubicBezTo>
                      <a:pt x="4428" y="12897"/>
                      <a:pt x="4520" y="12920"/>
                      <a:pt x="4588" y="12920"/>
                    </a:cubicBezTo>
                    <a:cubicBezTo>
                      <a:pt x="4657" y="12943"/>
                      <a:pt x="4725" y="12966"/>
                      <a:pt x="4771" y="12988"/>
                    </a:cubicBezTo>
                    <a:cubicBezTo>
                      <a:pt x="4862" y="13011"/>
                      <a:pt x="4931" y="13011"/>
                      <a:pt x="4999" y="13034"/>
                    </a:cubicBezTo>
                    <a:cubicBezTo>
                      <a:pt x="5090" y="13057"/>
                      <a:pt x="5159" y="13057"/>
                      <a:pt x="5250" y="13080"/>
                    </a:cubicBezTo>
                    <a:cubicBezTo>
                      <a:pt x="5319" y="13103"/>
                      <a:pt x="5364" y="13103"/>
                      <a:pt x="5433" y="13125"/>
                    </a:cubicBezTo>
                    <a:cubicBezTo>
                      <a:pt x="5821" y="13194"/>
                      <a:pt x="6117" y="13239"/>
                      <a:pt x="6414" y="13239"/>
                    </a:cubicBezTo>
                    <a:cubicBezTo>
                      <a:pt x="6597" y="13239"/>
                      <a:pt x="6757" y="13262"/>
                      <a:pt x="6939" y="13285"/>
                    </a:cubicBezTo>
                    <a:lnTo>
                      <a:pt x="8035" y="13285"/>
                    </a:lnTo>
                    <a:cubicBezTo>
                      <a:pt x="8195" y="13262"/>
                      <a:pt x="8354" y="13239"/>
                      <a:pt x="8491" y="13217"/>
                    </a:cubicBezTo>
                    <a:lnTo>
                      <a:pt x="8583" y="13217"/>
                    </a:lnTo>
                    <a:lnTo>
                      <a:pt x="8720" y="13194"/>
                    </a:lnTo>
                    <a:cubicBezTo>
                      <a:pt x="8811" y="13194"/>
                      <a:pt x="8879" y="13171"/>
                      <a:pt x="8948" y="13171"/>
                    </a:cubicBezTo>
                    <a:cubicBezTo>
                      <a:pt x="9062" y="13148"/>
                      <a:pt x="9153" y="13125"/>
                      <a:pt x="9245" y="13103"/>
                    </a:cubicBezTo>
                    <a:cubicBezTo>
                      <a:pt x="9359" y="13080"/>
                      <a:pt x="9473" y="13080"/>
                      <a:pt x="9587" y="13057"/>
                    </a:cubicBezTo>
                    <a:cubicBezTo>
                      <a:pt x="9678" y="13034"/>
                      <a:pt x="9770" y="13011"/>
                      <a:pt x="9906" y="12988"/>
                    </a:cubicBezTo>
                    <a:cubicBezTo>
                      <a:pt x="9998" y="12943"/>
                      <a:pt x="10089" y="12920"/>
                      <a:pt x="10203" y="12874"/>
                    </a:cubicBezTo>
                    <a:cubicBezTo>
                      <a:pt x="10317" y="12851"/>
                      <a:pt x="10409" y="12806"/>
                      <a:pt x="10500" y="12783"/>
                    </a:cubicBezTo>
                    <a:cubicBezTo>
                      <a:pt x="10614" y="12760"/>
                      <a:pt x="10705" y="12737"/>
                      <a:pt x="10797" y="12692"/>
                    </a:cubicBezTo>
                    <a:cubicBezTo>
                      <a:pt x="10865" y="12669"/>
                      <a:pt x="10956" y="12623"/>
                      <a:pt x="11025" y="12600"/>
                    </a:cubicBezTo>
                    <a:lnTo>
                      <a:pt x="11116" y="12555"/>
                    </a:lnTo>
                    <a:cubicBezTo>
                      <a:pt x="11185" y="12532"/>
                      <a:pt x="11253" y="12509"/>
                      <a:pt x="11299" y="12486"/>
                    </a:cubicBezTo>
                    <a:cubicBezTo>
                      <a:pt x="11344" y="12463"/>
                      <a:pt x="11390" y="12463"/>
                      <a:pt x="11413" y="12441"/>
                    </a:cubicBezTo>
                    <a:cubicBezTo>
                      <a:pt x="11459" y="12441"/>
                      <a:pt x="11504" y="12418"/>
                      <a:pt x="11550" y="12418"/>
                    </a:cubicBezTo>
                    <a:cubicBezTo>
                      <a:pt x="11710" y="12349"/>
                      <a:pt x="11869" y="12281"/>
                      <a:pt x="12052" y="12190"/>
                    </a:cubicBezTo>
                    <a:cubicBezTo>
                      <a:pt x="12143" y="12144"/>
                      <a:pt x="12212" y="12121"/>
                      <a:pt x="12280" y="12075"/>
                    </a:cubicBezTo>
                    <a:cubicBezTo>
                      <a:pt x="12372" y="12030"/>
                      <a:pt x="12463" y="12007"/>
                      <a:pt x="12531" y="11961"/>
                    </a:cubicBezTo>
                    <a:lnTo>
                      <a:pt x="12646" y="11916"/>
                    </a:lnTo>
                    <a:cubicBezTo>
                      <a:pt x="12760" y="11847"/>
                      <a:pt x="12874" y="11779"/>
                      <a:pt x="12988" y="11733"/>
                    </a:cubicBezTo>
                    <a:cubicBezTo>
                      <a:pt x="13125" y="11665"/>
                      <a:pt x="13262" y="11619"/>
                      <a:pt x="13399" y="11528"/>
                    </a:cubicBezTo>
                    <a:cubicBezTo>
                      <a:pt x="13444" y="11505"/>
                      <a:pt x="13490" y="11482"/>
                      <a:pt x="13536" y="11436"/>
                    </a:cubicBezTo>
                    <a:lnTo>
                      <a:pt x="13581" y="11391"/>
                    </a:lnTo>
                    <a:lnTo>
                      <a:pt x="13627" y="11368"/>
                    </a:lnTo>
                    <a:lnTo>
                      <a:pt x="13764" y="11277"/>
                    </a:lnTo>
                    <a:cubicBezTo>
                      <a:pt x="13878" y="11185"/>
                      <a:pt x="14015" y="11071"/>
                      <a:pt x="14152" y="10957"/>
                    </a:cubicBezTo>
                    <a:cubicBezTo>
                      <a:pt x="14266" y="10866"/>
                      <a:pt x="14357" y="10752"/>
                      <a:pt x="14472" y="10660"/>
                    </a:cubicBezTo>
                    <a:cubicBezTo>
                      <a:pt x="14586" y="10546"/>
                      <a:pt x="14677" y="10455"/>
                      <a:pt x="14768" y="10341"/>
                    </a:cubicBezTo>
                    <a:cubicBezTo>
                      <a:pt x="14814" y="10295"/>
                      <a:pt x="14837" y="10249"/>
                      <a:pt x="14882" y="10204"/>
                    </a:cubicBezTo>
                    <a:cubicBezTo>
                      <a:pt x="14951" y="10135"/>
                      <a:pt x="14997" y="10090"/>
                      <a:pt x="15042" y="10021"/>
                    </a:cubicBezTo>
                    <a:cubicBezTo>
                      <a:pt x="15065" y="9998"/>
                      <a:pt x="15088" y="9975"/>
                      <a:pt x="15111" y="9930"/>
                    </a:cubicBezTo>
                    <a:cubicBezTo>
                      <a:pt x="15156" y="9930"/>
                      <a:pt x="15225" y="9907"/>
                      <a:pt x="15270" y="9839"/>
                    </a:cubicBezTo>
                    <a:cubicBezTo>
                      <a:pt x="15407" y="9747"/>
                      <a:pt x="15521" y="9633"/>
                      <a:pt x="15613" y="9519"/>
                    </a:cubicBezTo>
                    <a:lnTo>
                      <a:pt x="15750" y="9359"/>
                    </a:lnTo>
                    <a:cubicBezTo>
                      <a:pt x="15818" y="9291"/>
                      <a:pt x="15887" y="9222"/>
                      <a:pt x="15955" y="9154"/>
                    </a:cubicBezTo>
                    <a:cubicBezTo>
                      <a:pt x="16069" y="9017"/>
                      <a:pt x="16183" y="8880"/>
                      <a:pt x="16275" y="8743"/>
                    </a:cubicBezTo>
                    <a:cubicBezTo>
                      <a:pt x="16343" y="8674"/>
                      <a:pt x="16389" y="8606"/>
                      <a:pt x="16435" y="8537"/>
                    </a:cubicBezTo>
                    <a:cubicBezTo>
                      <a:pt x="16480" y="8492"/>
                      <a:pt x="16526" y="8423"/>
                      <a:pt x="16549" y="8378"/>
                    </a:cubicBezTo>
                    <a:lnTo>
                      <a:pt x="16663" y="8241"/>
                    </a:lnTo>
                    <a:cubicBezTo>
                      <a:pt x="16708" y="8149"/>
                      <a:pt x="16777" y="8081"/>
                      <a:pt x="16823" y="8013"/>
                    </a:cubicBezTo>
                    <a:cubicBezTo>
                      <a:pt x="16891" y="7898"/>
                      <a:pt x="16959" y="7807"/>
                      <a:pt x="17028" y="7716"/>
                    </a:cubicBezTo>
                    <a:lnTo>
                      <a:pt x="17074" y="7624"/>
                    </a:lnTo>
                    <a:cubicBezTo>
                      <a:pt x="17279" y="7328"/>
                      <a:pt x="17439" y="7031"/>
                      <a:pt x="17553" y="6757"/>
                    </a:cubicBezTo>
                    <a:cubicBezTo>
                      <a:pt x="17621" y="6575"/>
                      <a:pt x="17713" y="6369"/>
                      <a:pt x="17781" y="6118"/>
                    </a:cubicBezTo>
                    <a:cubicBezTo>
                      <a:pt x="17827" y="6004"/>
                      <a:pt x="17873" y="5890"/>
                      <a:pt x="17895" y="5776"/>
                    </a:cubicBezTo>
                    <a:cubicBezTo>
                      <a:pt x="17895" y="5707"/>
                      <a:pt x="17918" y="5616"/>
                      <a:pt x="17918" y="5547"/>
                    </a:cubicBezTo>
                    <a:lnTo>
                      <a:pt x="17918" y="5502"/>
                    </a:lnTo>
                    <a:cubicBezTo>
                      <a:pt x="17964" y="5433"/>
                      <a:pt x="18009" y="5388"/>
                      <a:pt x="18032" y="5342"/>
                    </a:cubicBezTo>
                    <a:cubicBezTo>
                      <a:pt x="18078" y="5205"/>
                      <a:pt x="18146" y="5045"/>
                      <a:pt x="18169" y="4885"/>
                    </a:cubicBezTo>
                    <a:cubicBezTo>
                      <a:pt x="18192" y="4817"/>
                      <a:pt x="18215" y="4748"/>
                      <a:pt x="18215" y="4657"/>
                    </a:cubicBezTo>
                    <a:cubicBezTo>
                      <a:pt x="18238" y="4612"/>
                      <a:pt x="18238" y="4566"/>
                      <a:pt x="18238" y="4520"/>
                    </a:cubicBezTo>
                    <a:lnTo>
                      <a:pt x="18261" y="4406"/>
                    </a:lnTo>
                    <a:cubicBezTo>
                      <a:pt x="18283" y="4315"/>
                      <a:pt x="18306" y="4201"/>
                      <a:pt x="18329" y="4109"/>
                    </a:cubicBezTo>
                    <a:cubicBezTo>
                      <a:pt x="18375" y="3858"/>
                      <a:pt x="18420" y="3562"/>
                      <a:pt x="18443" y="3219"/>
                    </a:cubicBezTo>
                    <a:cubicBezTo>
                      <a:pt x="18489" y="2877"/>
                      <a:pt x="18489" y="2534"/>
                      <a:pt x="18466" y="2238"/>
                    </a:cubicBezTo>
                    <a:cubicBezTo>
                      <a:pt x="18466" y="2009"/>
                      <a:pt x="18443" y="1781"/>
                      <a:pt x="18443" y="1576"/>
                    </a:cubicBezTo>
                    <a:lnTo>
                      <a:pt x="18420" y="1370"/>
                    </a:lnTo>
                    <a:cubicBezTo>
                      <a:pt x="18420" y="1256"/>
                      <a:pt x="18397" y="1119"/>
                      <a:pt x="18375" y="1005"/>
                    </a:cubicBezTo>
                    <a:lnTo>
                      <a:pt x="18375" y="937"/>
                    </a:lnTo>
                    <a:cubicBezTo>
                      <a:pt x="18375" y="800"/>
                      <a:pt x="18329" y="663"/>
                      <a:pt x="18306" y="526"/>
                    </a:cubicBezTo>
                    <a:lnTo>
                      <a:pt x="18283" y="457"/>
                    </a:lnTo>
                    <a:lnTo>
                      <a:pt x="18261" y="298"/>
                    </a:lnTo>
                    <a:cubicBezTo>
                      <a:pt x="18238" y="229"/>
                      <a:pt x="18238" y="138"/>
                      <a:pt x="18215" y="46"/>
                    </a:cubicBezTo>
                    <a:cubicBezTo>
                      <a:pt x="18215" y="24"/>
                      <a:pt x="18215" y="1"/>
                      <a:pt x="18192" y="1"/>
                    </a:cubicBez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41"/>
              <p:cNvSpPr/>
              <p:nvPr/>
            </p:nvSpPr>
            <p:spPr>
              <a:xfrm>
                <a:off x="4078586" y="4287933"/>
                <a:ext cx="884151" cy="554061"/>
              </a:xfrm>
              <a:custGeom>
                <a:avLst/>
                <a:gdLst/>
                <a:ahLst/>
                <a:cxnLst/>
                <a:rect l="l" t="t" r="r" b="b"/>
                <a:pathLst>
                  <a:path w="32710" h="20498" extrusionOk="0">
                    <a:moveTo>
                      <a:pt x="30564" y="1"/>
                    </a:moveTo>
                    <a:cubicBezTo>
                      <a:pt x="30496" y="24"/>
                      <a:pt x="30427" y="24"/>
                      <a:pt x="30359" y="46"/>
                    </a:cubicBezTo>
                    <a:cubicBezTo>
                      <a:pt x="30267" y="69"/>
                      <a:pt x="30199" y="92"/>
                      <a:pt x="30130" y="138"/>
                    </a:cubicBezTo>
                    <a:cubicBezTo>
                      <a:pt x="30085" y="161"/>
                      <a:pt x="30016" y="183"/>
                      <a:pt x="29971" y="183"/>
                    </a:cubicBezTo>
                    <a:cubicBezTo>
                      <a:pt x="29948" y="206"/>
                      <a:pt x="29902" y="229"/>
                      <a:pt x="29879" y="252"/>
                    </a:cubicBezTo>
                    <a:lnTo>
                      <a:pt x="29537" y="252"/>
                    </a:lnTo>
                    <a:cubicBezTo>
                      <a:pt x="29468" y="275"/>
                      <a:pt x="29400" y="275"/>
                      <a:pt x="29331" y="275"/>
                    </a:cubicBezTo>
                    <a:cubicBezTo>
                      <a:pt x="29286" y="275"/>
                      <a:pt x="29240" y="297"/>
                      <a:pt x="29217" y="297"/>
                    </a:cubicBezTo>
                    <a:cubicBezTo>
                      <a:pt x="29172" y="297"/>
                      <a:pt x="29126" y="297"/>
                      <a:pt x="29080" y="320"/>
                    </a:cubicBezTo>
                    <a:lnTo>
                      <a:pt x="28875" y="320"/>
                    </a:lnTo>
                    <a:cubicBezTo>
                      <a:pt x="28806" y="320"/>
                      <a:pt x="28715" y="320"/>
                      <a:pt x="28647" y="343"/>
                    </a:cubicBezTo>
                    <a:cubicBezTo>
                      <a:pt x="28373" y="366"/>
                      <a:pt x="28076" y="412"/>
                      <a:pt x="27711" y="503"/>
                    </a:cubicBezTo>
                    <a:cubicBezTo>
                      <a:pt x="27597" y="526"/>
                      <a:pt x="27460" y="571"/>
                      <a:pt x="27323" y="594"/>
                    </a:cubicBezTo>
                    <a:lnTo>
                      <a:pt x="27277" y="617"/>
                    </a:lnTo>
                    <a:cubicBezTo>
                      <a:pt x="27209" y="640"/>
                      <a:pt x="27140" y="663"/>
                      <a:pt x="27072" y="663"/>
                    </a:cubicBezTo>
                    <a:cubicBezTo>
                      <a:pt x="27003" y="686"/>
                      <a:pt x="26912" y="708"/>
                      <a:pt x="26844" y="731"/>
                    </a:cubicBezTo>
                    <a:cubicBezTo>
                      <a:pt x="26638" y="800"/>
                      <a:pt x="26410" y="868"/>
                      <a:pt x="26204" y="937"/>
                    </a:cubicBezTo>
                    <a:lnTo>
                      <a:pt x="25999" y="1005"/>
                    </a:lnTo>
                    <a:cubicBezTo>
                      <a:pt x="25702" y="1096"/>
                      <a:pt x="25406" y="1210"/>
                      <a:pt x="25132" y="1325"/>
                    </a:cubicBezTo>
                    <a:cubicBezTo>
                      <a:pt x="25017" y="1370"/>
                      <a:pt x="24881" y="1439"/>
                      <a:pt x="24744" y="1484"/>
                    </a:cubicBezTo>
                    <a:cubicBezTo>
                      <a:pt x="24675" y="1507"/>
                      <a:pt x="24629" y="1530"/>
                      <a:pt x="24561" y="1553"/>
                    </a:cubicBezTo>
                    <a:lnTo>
                      <a:pt x="24515" y="1553"/>
                    </a:lnTo>
                    <a:cubicBezTo>
                      <a:pt x="24447" y="1576"/>
                      <a:pt x="24378" y="1599"/>
                      <a:pt x="24333" y="1621"/>
                    </a:cubicBezTo>
                    <a:lnTo>
                      <a:pt x="24241" y="1667"/>
                    </a:lnTo>
                    <a:cubicBezTo>
                      <a:pt x="24173" y="1667"/>
                      <a:pt x="24127" y="1690"/>
                      <a:pt x="24059" y="1713"/>
                    </a:cubicBezTo>
                    <a:cubicBezTo>
                      <a:pt x="23990" y="1758"/>
                      <a:pt x="23922" y="1781"/>
                      <a:pt x="23876" y="1850"/>
                    </a:cubicBezTo>
                    <a:cubicBezTo>
                      <a:pt x="23808" y="1918"/>
                      <a:pt x="23785" y="2009"/>
                      <a:pt x="23831" y="2123"/>
                    </a:cubicBezTo>
                    <a:cubicBezTo>
                      <a:pt x="23831" y="2169"/>
                      <a:pt x="23876" y="2238"/>
                      <a:pt x="23968" y="2306"/>
                    </a:cubicBezTo>
                    <a:cubicBezTo>
                      <a:pt x="23990" y="2306"/>
                      <a:pt x="24013" y="2329"/>
                      <a:pt x="24036" y="2352"/>
                    </a:cubicBezTo>
                    <a:lnTo>
                      <a:pt x="24059" y="2375"/>
                    </a:lnTo>
                    <a:cubicBezTo>
                      <a:pt x="24082" y="2397"/>
                      <a:pt x="24127" y="2420"/>
                      <a:pt x="24150" y="2443"/>
                    </a:cubicBezTo>
                    <a:lnTo>
                      <a:pt x="24196" y="2512"/>
                    </a:lnTo>
                    <a:lnTo>
                      <a:pt x="24241" y="2557"/>
                    </a:lnTo>
                    <a:cubicBezTo>
                      <a:pt x="24287" y="2626"/>
                      <a:pt x="24333" y="2694"/>
                      <a:pt x="24424" y="2717"/>
                    </a:cubicBezTo>
                    <a:lnTo>
                      <a:pt x="24538" y="2717"/>
                    </a:lnTo>
                    <a:cubicBezTo>
                      <a:pt x="24584" y="2717"/>
                      <a:pt x="24652" y="2717"/>
                      <a:pt x="24698" y="2694"/>
                    </a:cubicBezTo>
                    <a:cubicBezTo>
                      <a:pt x="24766" y="2694"/>
                      <a:pt x="24835" y="2671"/>
                      <a:pt x="24881" y="2648"/>
                    </a:cubicBezTo>
                    <a:cubicBezTo>
                      <a:pt x="24972" y="2626"/>
                      <a:pt x="25063" y="2603"/>
                      <a:pt x="25177" y="2557"/>
                    </a:cubicBezTo>
                    <a:lnTo>
                      <a:pt x="25360" y="2489"/>
                    </a:lnTo>
                    <a:cubicBezTo>
                      <a:pt x="25474" y="2466"/>
                      <a:pt x="25611" y="2420"/>
                      <a:pt x="25748" y="2375"/>
                    </a:cubicBezTo>
                    <a:cubicBezTo>
                      <a:pt x="25908" y="2329"/>
                      <a:pt x="26090" y="2283"/>
                      <a:pt x="26273" y="2260"/>
                    </a:cubicBezTo>
                    <a:cubicBezTo>
                      <a:pt x="26410" y="2238"/>
                      <a:pt x="26547" y="2215"/>
                      <a:pt x="26684" y="2192"/>
                    </a:cubicBezTo>
                    <a:lnTo>
                      <a:pt x="26752" y="2192"/>
                    </a:lnTo>
                    <a:cubicBezTo>
                      <a:pt x="26889" y="2192"/>
                      <a:pt x="27003" y="2192"/>
                      <a:pt x="27140" y="2215"/>
                    </a:cubicBezTo>
                    <a:cubicBezTo>
                      <a:pt x="27277" y="2215"/>
                      <a:pt x="27437" y="2260"/>
                      <a:pt x="27551" y="2283"/>
                    </a:cubicBezTo>
                    <a:lnTo>
                      <a:pt x="27642" y="2306"/>
                    </a:lnTo>
                    <a:cubicBezTo>
                      <a:pt x="27757" y="2352"/>
                      <a:pt x="27848" y="2375"/>
                      <a:pt x="27939" y="2397"/>
                    </a:cubicBezTo>
                    <a:cubicBezTo>
                      <a:pt x="28076" y="2443"/>
                      <a:pt x="28190" y="2512"/>
                      <a:pt x="28281" y="2580"/>
                    </a:cubicBezTo>
                    <a:cubicBezTo>
                      <a:pt x="28350" y="2626"/>
                      <a:pt x="28418" y="2671"/>
                      <a:pt x="28487" y="2740"/>
                    </a:cubicBezTo>
                    <a:cubicBezTo>
                      <a:pt x="28510" y="2785"/>
                      <a:pt x="28555" y="2854"/>
                      <a:pt x="28578" y="2922"/>
                    </a:cubicBezTo>
                    <a:cubicBezTo>
                      <a:pt x="28601" y="2968"/>
                      <a:pt x="28624" y="2991"/>
                      <a:pt x="28647" y="3037"/>
                    </a:cubicBezTo>
                    <a:lnTo>
                      <a:pt x="28670" y="3105"/>
                    </a:lnTo>
                    <a:cubicBezTo>
                      <a:pt x="28692" y="3151"/>
                      <a:pt x="28715" y="3219"/>
                      <a:pt x="28715" y="3288"/>
                    </a:cubicBezTo>
                    <a:cubicBezTo>
                      <a:pt x="28738" y="3379"/>
                      <a:pt x="28738" y="3493"/>
                      <a:pt x="28738" y="3607"/>
                    </a:cubicBezTo>
                    <a:cubicBezTo>
                      <a:pt x="28715" y="3744"/>
                      <a:pt x="28692" y="3881"/>
                      <a:pt x="28647" y="3995"/>
                    </a:cubicBezTo>
                    <a:cubicBezTo>
                      <a:pt x="28624" y="4064"/>
                      <a:pt x="28601" y="4109"/>
                      <a:pt x="28578" y="4155"/>
                    </a:cubicBezTo>
                    <a:cubicBezTo>
                      <a:pt x="28555" y="4201"/>
                      <a:pt x="28533" y="4246"/>
                      <a:pt x="28510" y="4269"/>
                    </a:cubicBezTo>
                    <a:lnTo>
                      <a:pt x="28487" y="4360"/>
                    </a:lnTo>
                    <a:lnTo>
                      <a:pt x="28464" y="4429"/>
                    </a:lnTo>
                    <a:cubicBezTo>
                      <a:pt x="28441" y="4474"/>
                      <a:pt x="28418" y="4520"/>
                      <a:pt x="28373" y="4566"/>
                    </a:cubicBezTo>
                    <a:cubicBezTo>
                      <a:pt x="28327" y="4611"/>
                      <a:pt x="28281" y="4680"/>
                      <a:pt x="28236" y="4748"/>
                    </a:cubicBezTo>
                    <a:lnTo>
                      <a:pt x="28167" y="4817"/>
                    </a:lnTo>
                    <a:cubicBezTo>
                      <a:pt x="28076" y="4908"/>
                      <a:pt x="28008" y="5022"/>
                      <a:pt x="27939" y="5136"/>
                    </a:cubicBezTo>
                    <a:lnTo>
                      <a:pt x="27893" y="5182"/>
                    </a:lnTo>
                    <a:lnTo>
                      <a:pt x="27848" y="5251"/>
                    </a:lnTo>
                    <a:cubicBezTo>
                      <a:pt x="27734" y="5410"/>
                      <a:pt x="27642" y="5570"/>
                      <a:pt x="27528" y="5730"/>
                    </a:cubicBezTo>
                    <a:cubicBezTo>
                      <a:pt x="27460" y="5844"/>
                      <a:pt x="27368" y="5958"/>
                      <a:pt x="27277" y="6049"/>
                    </a:cubicBezTo>
                    <a:lnTo>
                      <a:pt x="27140" y="6186"/>
                    </a:lnTo>
                    <a:lnTo>
                      <a:pt x="27072" y="6278"/>
                    </a:lnTo>
                    <a:lnTo>
                      <a:pt x="26935" y="6415"/>
                    </a:lnTo>
                    <a:cubicBezTo>
                      <a:pt x="26821" y="6529"/>
                      <a:pt x="26707" y="6643"/>
                      <a:pt x="26592" y="6757"/>
                    </a:cubicBezTo>
                    <a:lnTo>
                      <a:pt x="26501" y="6826"/>
                    </a:lnTo>
                    <a:lnTo>
                      <a:pt x="26387" y="6940"/>
                    </a:lnTo>
                    <a:lnTo>
                      <a:pt x="26227" y="7077"/>
                    </a:lnTo>
                    <a:lnTo>
                      <a:pt x="26273" y="7054"/>
                    </a:lnTo>
                    <a:lnTo>
                      <a:pt x="26113" y="7168"/>
                    </a:lnTo>
                    <a:cubicBezTo>
                      <a:pt x="25976" y="7282"/>
                      <a:pt x="25839" y="7396"/>
                      <a:pt x="25702" y="7510"/>
                    </a:cubicBezTo>
                    <a:cubicBezTo>
                      <a:pt x="25588" y="7602"/>
                      <a:pt x="25474" y="7693"/>
                      <a:pt x="25360" y="7784"/>
                    </a:cubicBezTo>
                    <a:lnTo>
                      <a:pt x="25337" y="7807"/>
                    </a:lnTo>
                    <a:cubicBezTo>
                      <a:pt x="25246" y="7875"/>
                      <a:pt x="25177" y="7944"/>
                      <a:pt x="25109" y="8012"/>
                    </a:cubicBezTo>
                    <a:cubicBezTo>
                      <a:pt x="25109" y="8035"/>
                      <a:pt x="25086" y="8058"/>
                      <a:pt x="25086" y="8081"/>
                    </a:cubicBezTo>
                    <a:lnTo>
                      <a:pt x="24995" y="8149"/>
                    </a:lnTo>
                    <a:lnTo>
                      <a:pt x="24903" y="8218"/>
                    </a:lnTo>
                    <a:lnTo>
                      <a:pt x="24789" y="8309"/>
                    </a:lnTo>
                    <a:lnTo>
                      <a:pt x="24652" y="8400"/>
                    </a:lnTo>
                    <a:cubicBezTo>
                      <a:pt x="24561" y="8469"/>
                      <a:pt x="24470" y="8560"/>
                      <a:pt x="24378" y="8629"/>
                    </a:cubicBezTo>
                    <a:lnTo>
                      <a:pt x="24196" y="8788"/>
                    </a:lnTo>
                    <a:cubicBezTo>
                      <a:pt x="24013" y="8948"/>
                      <a:pt x="23831" y="9085"/>
                      <a:pt x="23648" y="9222"/>
                    </a:cubicBezTo>
                    <a:cubicBezTo>
                      <a:pt x="23579" y="9268"/>
                      <a:pt x="23511" y="9336"/>
                      <a:pt x="23443" y="9382"/>
                    </a:cubicBezTo>
                    <a:lnTo>
                      <a:pt x="23397" y="9428"/>
                    </a:lnTo>
                    <a:lnTo>
                      <a:pt x="23328" y="9473"/>
                    </a:lnTo>
                    <a:cubicBezTo>
                      <a:pt x="23123" y="9610"/>
                      <a:pt x="22918" y="9770"/>
                      <a:pt x="22689" y="9953"/>
                    </a:cubicBezTo>
                    <a:lnTo>
                      <a:pt x="22507" y="10090"/>
                    </a:lnTo>
                    <a:lnTo>
                      <a:pt x="22438" y="10090"/>
                    </a:lnTo>
                    <a:cubicBezTo>
                      <a:pt x="22393" y="10090"/>
                      <a:pt x="22324" y="10090"/>
                      <a:pt x="22278" y="10135"/>
                    </a:cubicBezTo>
                    <a:cubicBezTo>
                      <a:pt x="22187" y="10181"/>
                      <a:pt x="22119" y="10226"/>
                      <a:pt x="22027" y="10295"/>
                    </a:cubicBezTo>
                    <a:lnTo>
                      <a:pt x="22005" y="10318"/>
                    </a:lnTo>
                    <a:lnTo>
                      <a:pt x="21753" y="10478"/>
                    </a:lnTo>
                    <a:lnTo>
                      <a:pt x="21639" y="10569"/>
                    </a:lnTo>
                    <a:lnTo>
                      <a:pt x="21434" y="10729"/>
                    </a:lnTo>
                    <a:lnTo>
                      <a:pt x="21297" y="10820"/>
                    </a:lnTo>
                    <a:lnTo>
                      <a:pt x="21137" y="10934"/>
                    </a:lnTo>
                    <a:lnTo>
                      <a:pt x="20681" y="11208"/>
                    </a:lnTo>
                    <a:cubicBezTo>
                      <a:pt x="20407" y="11391"/>
                      <a:pt x="20133" y="11550"/>
                      <a:pt x="19836" y="11756"/>
                    </a:cubicBezTo>
                    <a:cubicBezTo>
                      <a:pt x="19745" y="11824"/>
                      <a:pt x="19676" y="11870"/>
                      <a:pt x="19585" y="11938"/>
                    </a:cubicBezTo>
                    <a:lnTo>
                      <a:pt x="19539" y="11961"/>
                    </a:lnTo>
                    <a:lnTo>
                      <a:pt x="19448" y="12030"/>
                    </a:lnTo>
                    <a:cubicBezTo>
                      <a:pt x="19402" y="12075"/>
                      <a:pt x="19357" y="12098"/>
                      <a:pt x="19311" y="12144"/>
                    </a:cubicBezTo>
                    <a:lnTo>
                      <a:pt x="19288" y="12167"/>
                    </a:lnTo>
                    <a:lnTo>
                      <a:pt x="19220" y="12212"/>
                    </a:lnTo>
                    <a:lnTo>
                      <a:pt x="19129" y="12258"/>
                    </a:lnTo>
                    <a:lnTo>
                      <a:pt x="18809" y="12463"/>
                    </a:lnTo>
                    <a:cubicBezTo>
                      <a:pt x="18604" y="12577"/>
                      <a:pt x="18398" y="12714"/>
                      <a:pt x="18193" y="12851"/>
                    </a:cubicBezTo>
                    <a:lnTo>
                      <a:pt x="18124" y="12897"/>
                    </a:lnTo>
                    <a:cubicBezTo>
                      <a:pt x="17942" y="13011"/>
                      <a:pt x="17736" y="13125"/>
                      <a:pt x="17554" y="13262"/>
                    </a:cubicBezTo>
                    <a:cubicBezTo>
                      <a:pt x="17439" y="13331"/>
                      <a:pt x="17325" y="13376"/>
                      <a:pt x="17211" y="13445"/>
                    </a:cubicBezTo>
                    <a:lnTo>
                      <a:pt x="17006" y="13582"/>
                    </a:lnTo>
                    <a:lnTo>
                      <a:pt x="16937" y="13627"/>
                    </a:lnTo>
                    <a:cubicBezTo>
                      <a:pt x="16869" y="13650"/>
                      <a:pt x="16823" y="13696"/>
                      <a:pt x="16755" y="13742"/>
                    </a:cubicBezTo>
                    <a:cubicBezTo>
                      <a:pt x="16732" y="13742"/>
                      <a:pt x="16709" y="13764"/>
                      <a:pt x="16686" y="13764"/>
                    </a:cubicBezTo>
                    <a:cubicBezTo>
                      <a:pt x="16458" y="13901"/>
                      <a:pt x="16253" y="14038"/>
                      <a:pt x="16024" y="14152"/>
                    </a:cubicBezTo>
                    <a:lnTo>
                      <a:pt x="15887" y="14244"/>
                    </a:lnTo>
                    <a:lnTo>
                      <a:pt x="15819" y="14267"/>
                    </a:lnTo>
                    <a:lnTo>
                      <a:pt x="15636" y="14381"/>
                    </a:lnTo>
                    <a:cubicBezTo>
                      <a:pt x="15499" y="14449"/>
                      <a:pt x="15362" y="14518"/>
                      <a:pt x="15203" y="14586"/>
                    </a:cubicBezTo>
                    <a:lnTo>
                      <a:pt x="15088" y="14655"/>
                    </a:lnTo>
                    <a:lnTo>
                      <a:pt x="14952" y="14723"/>
                    </a:lnTo>
                    <a:lnTo>
                      <a:pt x="14837" y="14769"/>
                    </a:lnTo>
                    <a:lnTo>
                      <a:pt x="14769" y="14814"/>
                    </a:lnTo>
                    <a:lnTo>
                      <a:pt x="14700" y="14837"/>
                    </a:lnTo>
                    <a:cubicBezTo>
                      <a:pt x="14655" y="14860"/>
                      <a:pt x="14632" y="14883"/>
                      <a:pt x="14586" y="14906"/>
                    </a:cubicBezTo>
                    <a:lnTo>
                      <a:pt x="14518" y="14951"/>
                    </a:lnTo>
                    <a:lnTo>
                      <a:pt x="14267" y="15065"/>
                    </a:lnTo>
                    <a:cubicBezTo>
                      <a:pt x="14016" y="15180"/>
                      <a:pt x="13742" y="15316"/>
                      <a:pt x="13491" y="15453"/>
                    </a:cubicBezTo>
                    <a:lnTo>
                      <a:pt x="13354" y="15499"/>
                    </a:lnTo>
                    <a:cubicBezTo>
                      <a:pt x="13125" y="15613"/>
                      <a:pt x="12897" y="15727"/>
                      <a:pt x="12692" y="15819"/>
                    </a:cubicBezTo>
                    <a:cubicBezTo>
                      <a:pt x="12601" y="15864"/>
                      <a:pt x="12509" y="15910"/>
                      <a:pt x="12418" y="15956"/>
                    </a:cubicBezTo>
                    <a:lnTo>
                      <a:pt x="12327" y="15978"/>
                    </a:lnTo>
                    <a:lnTo>
                      <a:pt x="12235" y="16024"/>
                    </a:lnTo>
                    <a:lnTo>
                      <a:pt x="12144" y="16070"/>
                    </a:lnTo>
                    <a:lnTo>
                      <a:pt x="12053" y="16115"/>
                    </a:lnTo>
                    <a:lnTo>
                      <a:pt x="11961" y="16161"/>
                    </a:lnTo>
                    <a:cubicBezTo>
                      <a:pt x="11939" y="16161"/>
                      <a:pt x="11916" y="16184"/>
                      <a:pt x="11893" y="16207"/>
                    </a:cubicBezTo>
                    <a:cubicBezTo>
                      <a:pt x="11847" y="16207"/>
                      <a:pt x="11779" y="16230"/>
                      <a:pt x="11710" y="16252"/>
                    </a:cubicBezTo>
                    <a:lnTo>
                      <a:pt x="11688" y="16275"/>
                    </a:lnTo>
                    <a:lnTo>
                      <a:pt x="11596" y="16321"/>
                    </a:lnTo>
                    <a:lnTo>
                      <a:pt x="11505" y="16344"/>
                    </a:lnTo>
                    <a:lnTo>
                      <a:pt x="11231" y="16458"/>
                    </a:lnTo>
                    <a:cubicBezTo>
                      <a:pt x="10889" y="16572"/>
                      <a:pt x="10546" y="16686"/>
                      <a:pt x="10204" y="16823"/>
                    </a:cubicBezTo>
                    <a:cubicBezTo>
                      <a:pt x="9930" y="16937"/>
                      <a:pt x="9656" y="17028"/>
                      <a:pt x="9382" y="17143"/>
                    </a:cubicBezTo>
                    <a:cubicBezTo>
                      <a:pt x="9154" y="17234"/>
                      <a:pt x="8926" y="17325"/>
                      <a:pt x="8697" y="17416"/>
                    </a:cubicBezTo>
                    <a:lnTo>
                      <a:pt x="8583" y="17462"/>
                    </a:lnTo>
                    <a:lnTo>
                      <a:pt x="8172" y="17599"/>
                    </a:lnTo>
                    <a:lnTo>
                      <a:pt x="8013" y="17645"/>
                    </a:lnTo>
                    <a:lnTo>
                      <a:pt x="7853" y="17667"/>
                    </a:lnTo>
                    <a:lnTo>
                      <a:pt x="7716" y="17713"/>
                    </a:lnTo>
                    <a:lnTo>
                      <a:pt x="7647" y="17736"/>
                    </a:lnTo>
                    <a:cubicBezTo>
                      <a:pt x="7579" y="17759"/>
                      <a:pt x="7510" y="17782"/>
                      <a:pt x="7465" y="17804"/>
                    </a:cubicBezTo>
                    <a:cubicBezTo>
                      <a:pt x="7396" y="17850"/>
                      <a:pt x="7328" y="17919"/>
                      <a:pt x="7305" y="17987"/>
                    </a:cubicBezTo>
                    <a:lnTo>
                      <a:pt x="7259" y="17987"/>
                    </a:lnTo>
                    <a:cubicBezTo>
                      <a:pt x="7168" y="18010"/>
                      <a:pt x="7100" y="18033"/>
                      <a:pt x="7008" y="18033"/>
                    </a:cubicBezTo>
                    <a:lnTo>
                      <a:pt x="6871" y="18056"/>
                    </a:lnTo>
                    <a:cubicBezTo>
                      <a:pt x="6757" y="18078"/>
                      <a:pt x="6643" y="18101"/>
                      <a:pt x="6529" y="18124"/>
                    </a:cubicBezTo>
                    <a:cubicBezTo>
                      <a:pt x="6415" y="18147"/>
                      <a:pt x="6301" y="18170"/>
                      <a:pt x="6187" y="18192"/>
                    </a:cubicBezTo>
                    <a:lnTo>
                      <a:pt x="5936" y="18238"/>
                    </a:lnTo>
                    <a:cubicBezTo>
                      <a:pt x="5776" y="18261"/>
                      <a:pt x="5616" y="18284"/>
                      <a:pt x="5456" y="18307"/>
                    </a:cubicBezTo>
                    <a:lnTo>
                      <a:pt x="5411" y="18329"/>
                    </a:lnTo>
                    <a:cubicBezTo>
                      <a:pt x="5296" y="18329"/>
                      <a:pt x="5205" y="18352"/>
                      <a:pt x="5114" y="18375"/>
                    </a:cubicBezTo>
                    <a:cubicBezTo>
                      <a:pt x="5000" y="18398"/>
                      <a:pt x="4886" y="18398"/>
                      <a:pt x="4771" y="18398"/>
                    </a:cubicBezTo>
                    <a:lnTo>
                      <a:pt x="4383" y="18398"/>
                    </a:lnTo>
                    <a:cubicBezTo>
                      <a:pt x="4246" y="18398"/>
                      <a:pt x="4132" y="18375"/>
                      <a:pt x="4041" y="18352"/>
                    </a:cubicBezTo>
                    <a:cubicBezTo>
                      <a:pt x="3927" y="18329"/>
                      <a:pt x="3790" y="18284"/>
                      <a:pt x="3653" y="18238"/>
                    </a:cubicBezTo>
                    <a:cubicBezTo>
                      <a:pt x="3516" y="18192"/>
                      <a:pt x="3379" y="18124"/>
                      <a:pt x="3242" y="18056"/>
                    </a:cubicBezTo>
                    <a:lnTo>
                      <a:pt x="3174" y="18033"/>
                    </a:lnTo>
                    <a:cubicBezTo>
                      <a:pt x="3196" y="17964"/>
                      <a:pt x="3196" y="17919"/>
                      <a:pt x="3174" y="17850"/>
                    </a:cubicBezTo>
                    <a:cubicBezTo>
                      <a:pt x="3151" y="17804"/>
                      <a:pt x="3151" y="17782"/>
                      <a:pt x="3128" y="17736"/>
                    </a:cubicBezTo>
                    <a:cubicBezTo>
                      <a:pt x="3105" y="17713"/>
                      <a:pt x="3105" y="17690"/>
                      <a:pt x="3082" y="17690"/>
                    </a:cubicBezTo>
                    <a:lnTo>
                      <a:pt x="3060" y="17599"/>
                    </a:lnTo>
                    <a:cubicBezTo>
                      <a:pt x="3037" y="17508"/>
                      <a:pt x="3014" y="17416"/>
                      <a:pt x="3014" y="17348"/>
                    </a:cubicBezTo>
                    <a:cubicBezTo>
                      <a:pt x="3014" y="17188"/>
                      <a:pt x="3014" y="17006"/>
                      <a:pt x="3060" y="16846"/>
                    </a:cubicBezTo>
                    <a:cubicBezTo>
                      <a:pt x="3082" y="16754"/>
                      <a:pt x="3105" y="16686"/>
                      <a:pt x="3151" y="16595"/>
                    </a:cubicBezTo>
                    <a:cubicBezTo>
                      <a:pt x="3174" y="16526"/>
                      <a:pt x="3219" y="16435"/>
                      <a:pt x="3242" y="16344"/>
                    </a:cubicBezTo>
                    <a:lnTo>
                      <a:pt x="3265" y="16298"/>
                    </a:lnTo>
                    <a:lnTo>
                      <a:pt x="3265" y="16298"/>
                    </a:lnTo>
                    <a:lnTo>
                      <a:pt x="3242" y="16321"/>
                    </a:lnTo>
                    <a:cubicBezTo>
                      <a:pt x="3425" y="16024"/>
                      <a:pt x="3630" y="15750"/>
                      <a:pt x="3813" y="15522"/>
                    </a:cubicBezTo>
                    <a:lnTo>
                      <a:pt x="3927" y="15385"/>
                    </a:lnTo>
                    <a:cubicBezTo>
                      <a:pt x="3973" y="15294"/>
                      <a:pt x="4041" y="15225"/>
                      <a:pt x="4110" y="15134"/>
                    </a:cubicBezTo>
                    <a:cubicBezTo>
                      <a:pt x="4201" y="15020"/>
                      <a:pt x="4292" y="14928"/>
                      <a:pt x="4406" y="14814"/>
                    </a:cubicBezTo>
                    <a:cubicBezTo>
                      <a:pt x="4452" y="14746"/>
                      <a:pt x="4520" y="14677"/>
                      <a:pt x="4589" y="14632"/>
                    </a:cubicBezTo>
                    <a:lnTo>
                      <a:pt x="4634" y="14563"/>
                    </a:lnTo>
                    <a:cubicBezTo>
                      <a:pt x="4726" y="14472"/>
                      <a:pt x="4794" y="14403"/>
                      <a:pt x="4863" y="14312"/>
                    </a:cubicBezTo>
                    <a:lnTo>
                      <a:pt x="4908" y="14267"/>
                    </a:lnTo>
                    <a:cubicBezTo>
                      <a:pt x="4954" y="14221"/>
                      <a:pt x="5000" y="14175"/>
                      <a:pt x="5068" y="14107"/>
                    </a:cubicBezTo>
                    <a:cubicBezTo>
                      <a:pt x="5159" y="14015"/>
                      <a:pt x="5274" y="13901"/>
                      <a:pt x="5365" y="13787"/>
                    </a:cubicBezTo>
                    <a:cubicBezTo>
                      <a:pt x="5433" y="13696"/>
                      <a:pt x="5479" y="13627"/>
                      <a:pt x="5525" y="13536"/>
                    </a:cubicBezTo>
                    <a:cubicBezTo>
                      <a:pt x="5570" y="13445"/>
                      <a:pt x="5547" y="13308"/>
                      <a:pt x="5525" y="13217"/>
                    </a:cubicBezTo>
                    <a:lnTo>
                      <a:pt x="5525" y="13171"/>
                    </a:lnTo>
                    <a:cubicBezTo>
                      <a:pt x="5502" y="13125"/>
                      <a:pt x="5502" y="13080"/>
                      <a:pt x="5456" y="13034"/>
                    </a:cubicBezTo>
                    <a:cubicBezTo>
                      <a:pt x="5411" y="12988"/>
                      <a:pt x="5365" y="12965"/>
                      <a:pt x="5319" y="12943"/>
                    </a:cubicBezTo>
                    <a:cubicBezTo>
                      <a:pt x="5296" y="12943"/>
                      <a:pt x="5274" y="12920"/>
                      <a:pt x="5228" y="12920"/>
                    </a:cubicBezTo>
                    <a:cubicBezTo>
                      <a:pt x="5091" y="12920"/>
                      <a:pt x="4977" y="13011"/>
                      <a:pt x="4886" y="13080"/>
                    </a:cubicBezTo>
                    <a:cubicBezTo>
                      <a:pt x="4749" y="13194"/>
                      <a:pt x="4634" y="13285"/>
                      <a:pt x="4498" y="13399"/>
                    </a:cubicBezTo>
                    <a:cubicBezTo>
                      <a:pt x="4383" y="13513"/>
                      <a:pt x="4269" y="13605"/>
                      <a:pt x="4155" y="13719"/>
                    </a:cubicBezTo>
                    <a:cubicBezTo>
                      <a:pt x="4064" y="13787"/>
                      <a:pt x="4018" y="13856"/>
                      <a:pt x="3950" y="13924"/>
                    </a:cubicBezTo>
                    <a:lnTo>
                      <a:pt x="3836" y="14015"/>
                    </a:lnTo>
                    <a:cubicBezTo>
                      <a:pt x="3721" y="14152"/>
                      <a:pt x="3607" y="14267"/>
                      <a:pt x="3470" y="14381"/>
                    </a:cubicBezTo>
                    <a:cubicBezTo>
                      <a:pt x="3379" y="14495"/>
                      <a:pt x="3265" y="14609"/>
                      <a:pt x="3174" y="14700"/>
                    </a:cubicBezTo>
                    <a:lnTo>
                      <a:pt x="3082" y="14814"/>
                    </a:lnTo>
                    <a:cubicBezTo>
                      <a:pt x="2877" y="14997"/>
                      <a:pt x="2672" y="15202"/>
                      <a:pt x="2512" y="15431"/>
                    </a:cubicBezTo>
                    <a:lnTo>
                      <a:pt x="2420" y="15522"/>
                    </a:lnTo>
                    <a:lnTo>
                      <a:pt x="2352" y="15613"/>
                    </a:lnTo>
                    <a:lnTo>
                      <a:pt x="2329" y="15659"/>
                    </a:lnTo>
                    <a:cubicBezTo>
                      <a:pt x="2124" y="15841"/>
                      <a:pt x="1895" y="16047"/>
                      <a:pt x="1713" y="16275"/>
                    </a:cubicBezTo>
                    <a:cubicBezTo>
                      <a:pt x="1599" y="16412"/>
                      <a:pt x="1507" y="16549"/>
                      <a:pt x="1416" y="16663"/>
                    </a:cubicBezTo>
                    <a:cubicBezTo>
                      <a:pt x="1348" y="16754"/>
                      <a:pt x="1279" y="16846"/>
                      <a:pt x="1211" y="16937"/>
                    </a:cubicBezTo>
                    <a:lnTo>
                      <a:pt x="1119" y="17051"/>
                    </a:lnTo>
                    <a:cubicBezTo>
                      <a:pt x="1074" y="17097"/>
                      <a:pt x="1051" y="17143"/>
                      <a:pt x="1005" y="17211"/>
                    </a:cubicBezTo>
                    <a:cubicBezTo>
                      <a:pt x="960" y="17279"/>
                      <a:pt x="891" y="17325"/>
                      <a:pt x="845" y="17394"/>
                    </a:cubicBezTo>
                    <a:cubicBezTo>
                      <a:pt x="754" y="17531"/>
                      <a:pt x="663" y="17690"/>
                      <a:pt x="594" y="17804"/>
                    </a:cubicBezTo>
                    <a:cubicBezTo>
                      <a:pt x="503" y="17964"/>
                      <a:pt x="412" y="18101"/>
                      <a:pt x="343" y="18261"/>
                    </a:cubicBezTo>
                    <a:cubicBezTo>
                      <a:pt x="275" y="18375"/>
                      <a:pt x="229" y="18512"/>
                      <a:pt x="161" y="18672"/>
                    </a:cubicBezTo>
                    <a:cubicBezTo>
                      <a:pt x="69" y="18900"/>
                      <a:pt x="24" y="19105"/>
                      <a:pt x="1" y="19311"/>
                    </a:cubicBezTo>
                    <a:cubicBezTo>
                      <a:pt x="1" y="19448"/>
                      <a:pt x="24" y="19608"/>
                      <a:pt x="92" y="19767"/>
                    </a:cubicBezTo>
                    <a:cubicBezTo>
                      <a:pt x="161" y="19904"/>
                      <a:pt x="298" y="20019"/>
                      <a:pt x="526" y="20110"/>
                    </a:cubicBezTo>
                    <a:cubicBezTo>
                      <a:pt x="572" y="20133"/>
                      <a:pt x="617" y="20155"/>
                      <a:pt x="663" y="20178"/>
                    </a:cubicBezTo>
                    <a:lnTo>
                      <a:pt x="731" y="20178"/>
                    </a:lnTo>
                    <a:cubicBezTo>
                      <a:pt x="754" y="20224"/>
                      <a:pt x="777" y="20270"/>
                      <a:pt x="845" y="20292"/>
                    </a:cubicBezTo>
                    <a:cubicBezTo>
                      <a:pt x="891" y="20292"/>
                      <a:pt x="937" y="20315"/>
                      <a:pt x="1005" y="20338"/>
                    </a:cubicBezTo>
                    <a:cubicBezTo>
                      <a:pt x="1074" y="20361"/>
                      <a:pt x="1142" y="20407"/>
                      <a:pt x="1188" y="20407"/>
                    </a:cubicBezTo>
                    <a:cubicBezTo>
                      <a:pt x="1348" y="20452"/>
                      <a:pt x="1507" y="20475"/>
                      <a:pt x="1644" y="20475"/>
                    </a:cubicBezTo>
                    <a:cubicBezTo>
                      <a:pt x="1804" y="20498"/>
                      <a:pt x="1987" y="20498"/>
                      <a:pt x="2147" y="20498"/>
                    </a:cubicBezTo>
                    <a:lnTo>
                      <a:pt x="2535" y="20498"/>
                    </a:lnTo>
                    <a:cubicBezTo>
                      <a:pt x="2831" y="20475"/>
                      <a:pt x="3151" y="20452"/>
                      <a:pt x="3470" y="20407"/>
                    </a:cubicBezTo>
                    <a:cubicBezTo>
                      <a:pt x="3699" y="20361"/>
                      <a:pt x="3927" y="20315"/>
                      <a:pt x="4155" y="20270"/>
                    </a:cubicBezTo>
                    <a:lnTo>
                      <a:pt x="4429" y="20201"/>
                    </a:lnTo>
                    <a:lnTo>
                      <a:pt x="4589" y="20178"/>
                    </a:lnTo>
                    <a:cubicBezTo>
                      <a:pt x="4771" y="20133"/>
                      <a:pt x="4954" y="20087"/>
                      <a:pt x="5137" y="20041"/>
                    </a:cubicBezTo>
                    <a:lnTo>
                      <a:pt x="5228" y="20019"/>
                    </a:lnTo>
                    <a:cubicBezTo>
                      <a:pt x="5433" y="19973"/>
                      <a:pt x="5662" y="19904"/>
                      <a:pt x="5867" y="19836"/>
                    </a:cubicBezTo>
                    <a:cubicBezTo>
                      <a:pt x="6118" y="19767"/>
                      <a:pt x="6369" y="19699"/>
                      <a:pt x="6620" y="19630"/>
                    </a:cubicBezTo>
                    <a:cubicBezTo>
                      <a:pt x="6871" y="19539"/>
                      <a:pt x="7122" y="19448"/>
                      <a:pt x="7374" y="19357"/>
                    </a:cubicBezTo>
                    <a:cubicBezTo>
                      <a:pt x="7625" y="19265"/>
                      <a:pt x="7876" y="19174"/>
                      <a:pt x="8127" y="19060"/>
                    </a:cubicBezTo>
                    <a:lnTo>
                      <a:pt x="8309" y="18991"/>
                    </a:lnTo>
                    <a:lnTo>
                      <a:pt x="8355" y="18969"/>
                    </a:lnTo>
                    <a:cubicBezTo>
                      <a:pt x="8629" y="18854"/>
                      <a:pt x="8926" y="18740"/>
                      <a:pt x="9200" y="18626"/>
                    </a:cubicBezTo>
                    <a:cubicBezTo>
                      <a:pt x="9496" y="18512"/>
                      <a:pt x="9770" y="18398"/>
                      <a:pt x="10044" y="18261"/>
                    </a:cubicBezTo>
                    <a:cubicBezTo>
                      <a:pt x="10090" y="18238"/>
                      <a:pt x="10135" y="18215"/>
                      <a:pt x="10181" y="18192"/>
                    </a:cubicBezTo>
                    <a:cubicBezTo>
                      <a:pt x="10204" y="18192"/>
                      <a:pt x="10204" y="18215"/>
                      <a:pt x="10227" y="18215"/>
                    </a:cubicBezTo>
                    <a:lnTo>
                      <a:pt x="10272" y="18215"/>
                    </a:lnTo>
                    <a:cubicBezTo>
                      <a:pt x="10341" y="18215"/>
                      <a:pt x="10409" y="18192"/>
                      <a:pt x="10501" y="18147"/>
                    </a:cubicBezTo>
                    <a:cubicBezTo>
                      <a:pt x="10546" y="18124"/>
                      <a:pt x="10592" y="18124"/>
                      <a:pt x="10638" y="18101"/>
                    </a:cubicBezTo>
                    <a:cubicBezTo>
                      <a:pt x="10752" y="18056"/>
                      <a:pt x="10843" y="18033"/>
                      <a:pt x="10934" y="17987"/>
                    </a:cubicBezTo>
                    <a:cubicBezTo>
                      <a:pt x="11048" y="17941"/>
                      <a:pt x="11140" y="17896"/>
                      <a:pt x="11254" y="17850"/>
                    </a:cubicBezTo>
                    <a:lnTo>
                      <a:pt x="11391" y="17804"/>
                    </a:lnTo>
                    <a:cubicBezTo>
                      <a:pt x="11688" y="17667"/>
                      <a:pt x="11984" y="17531"/>
                      <a:pt x="12281" y="17394"/>
                    </a:cubicBezTo>
                    <a:cubicBezTo>
                      <a:pt x="12464" y="17325"/>
                      <a:pt x="12623" y="17234"/>
                      <a:pt x="12806" y="17143"/>
                    </a:cubicBezTo>
                    <a:cubicBezTo>
                      <a:pt x="12897" y="17097"/>
                      <a:pt x="12989" y="17051"/>
                      <a:pt x="13080" y="17006"/>
                    </a:cubicBezTo>
                    <a:lnTo>
                      <a:pt x="13240" y="16914"/>
                    </a:lnTo>
                    <a:lnTo>
                      <a:pt x="13536" y="16777"/>
                    </a:lnTo>
                    <a:lnTo>
                      <a:pt x="13650" y="16709"/>
                    </a:lnTo>
                    <a:cubicBezTo>
                      <a:pt x="13742" y="16663"/>
                      <a:pt x="13833" y="16640"/>
                      <a:pt x="13924" y="16595"/>
                    </a:cubicBezTo>
                    <a:lnTo>
                      <a:pt x="14107" y="16503"/>
                    </a:lnTo>
                    <a:lnTo>
                      <a:pt x="14267" y="16412"/>
                    </a:lnTo>
                    <a:cubicBezTo>
                      <a:pt x="14609" y="16252"/>
                      <a:pt x="14883" y="16115"/>
                      <a:pt x="15157" y="15956"/>
                    </a:cubicBezTo>
                    <a:lnTo>
                      <a:pt x="15271" y="15887"/>
                    </a:lnTo>
                    <a:cubicBezTo>
                      <a:pt x="15362" y="15819"/>
                      <a:pt x="15477" y="15773"/>
                      <a:pt x="15568" y="15705"/>
                    </a:cubicBezTo>
                    <a:lnTo>
                      <a:pt x="15659" y="15659"/>
                    </a:lnTo>
                    <a:lnTo>
                      <a:pt x="15750" y="15590"/>
                    </a:lnTo>
                    <a:lnTo>
                      <a:pt x="15819" y="15545"/>
                    </a:lnTo>
                    <a:lnTo>
                      <a:pt x="15887" y="15499"/>
                    </a:lnTo>
                    <a:cubicBezTo>
                      <a:pt x="16230" y="15362"/>
                      <a:pt x="16549" y="15202"/>
                      <a:pt x="16846" y="15043"/>
                    </a:cubicBezTo>
                    <a:cubicBezTo>
                      <a:pt x="17120" y="14883"/>
                      <a:pt x="17417" y="14723"/>
                      <a:pt x="17691" y="14563"/>
                    </a:cubicBezTo>
                    <a:lnTo>
                      <a:pt x="18147" y="14312"/>
                    </a:lnTo>
                    <a:lnTo>
                      <a:pt x="18604" y="14038"/>
                    </a:lnTo>
                    <a:cubicBezTo>
                      <a:pt x="18741" y="13947"/>
                      <a:pt x="18877" y="13879"/>
                      <a:pt x="18992" y="13810"/>
                    </a:cubicBezTo>
                    <a:lnTo>
                      <a:pt x="19106" y="13742"/>
                    </a:lnTo>
                    <a:lnTo>
                      <a:pt x="19197" y="13696"/>
                    </a:lnTo>
                    <a:lnTo>
                      <a:pt x="19243" y="13673"/>
                    </a:lnTo>
                    <a:cubicBezTo>
                      <a:pt x="19334" y="13605"/>
                      <a:pt x="19425" y="13559"/>
                      <a:pt x="19494" y="13490"/>
                    </a:cubicBezTo>
                    <a:lnTo>
                      <a:pt x="19562" y="13445"/>
                    </a:lnTo>
                    <a:lnTo>
                      <a:pt x="19654" y="13399"/>
                    </a:lnTo>
                    <a:cubicBezTo>
                      <a:pt x="19813" y="13308"/>
                      <a:pt x="19973" y="13217"/>
                      <a:pt x="20156" y="13125"/>
                    </a:cubicBezTo>
                    <a:lnTo>
                      <a:pt x="20384" y="12988"/>
                    </a:lnTo>
                    <a:lnTo>
                      <a:pt x="20681" y="12829"/>
                    </a:lnTo>
                    <a:lnTo>
                      <a:pt x="20977" y="12692"/>
                    </a:lnTo>
                    <a:lnTo>
                      <a:pt x="21069" y="12623"/>
                    </a:lnTo>
                    <a:cubicBezTo>
                      <a:pt x="21160" y="12577"/>
                      <a:pt x="21274" y="12532"/>
                      <a:pt x="21365" y="12463"/>
                    </a:cubicBezTo>
                    <a:cubicBezTo>
                      <a:pt x="21434" y="12395"/>
                      <a:pt x="21480" y="12326"/>
                      <a:pt x="21502" y="12235"/>
                    </a:cubicBezTo>
                    <a:lnTo>
                      <a:pt x="21594" y="12189"/>
                    </a:lnTo>
                    <a:lnTo>
                      <a:pt x="21662" y="12144"/>
                    </a:lnTo>
                    <a:cubicBezTo>
                      <a:pt x="21685" y="12144"/>
                      <a:pt x="21708" y="12121"/>
                      <a:pt x="21731" y="12098"/>
                    </a:cubicBezTo>
                    <a:cubicBezTo>
                      <a:pt x="21753" y="12121"/>
                      <a:pt x="21776" y="12121"/>
                      <a:pt x="21799" y="12121"/>
                    </a:cubicBezTo>
                    <a:cubicBezTo>
                      <a:pt x="21845" y="12121"/>
                      <a:pt x="21890" y="12098"/>
                      <a:pt x="21913" y="12098"/>
                    </a:cubicBezTo>
                    <a:cubicBezTo>
                      <a:pt x="21959" y="12075"/>
                      <a:pt x="22005" y="12052"/>
                      <a:pt x="22027" y="12030"/>
                    </a:cubicBezTo>
                    <a:lnTo>
                      <a:pt x="22096" y="12007"/>
                    </a:lnTo>
                    <a:cubicBezTo>
                      <a:pt x="22141" y="11984"/>
                      <a:pt x="22210" y="11938"/>
                      <a:pt x="22278" y="11916"/>
                    </a:cubicBezTo>
                    <a:cubicBezTo>
                      <a:pt x="22393" y="11847"/>
                      <a:pt x="22507" y="11756"/>
                      <a:pt x="22621" y="11687"/>
                    </a:cubicBezTo>
                    <a:lnTo>
                      <a:pt x="22666" y="11664"/>
                    </a:lnTo>
                    <a:cubicBezTo>
                      <a:pt x="22872" y="11528"/>
                      <a:pt x="23077" y="11368"/>
                      <a:pt x="23283" y="11231"/>
                    </a:cubicBezTo>
                    <a:lnTo>
                      <a:pt x="23443" y="11094"/>
                    </a:lnTo>
                    <a:lnTo>
                      <a:pt x="23557" y="11025"/>
                    </a:lnTo>
                    <a:cubicBezTo>
                      <a:pt x="23762" y="10888"/>
                      <a:pt x="23968" y="10729"/>
                      <a:pt x="24173" y="10592"/>
                    </a:cubicBezTo>
                    <a:cubicBezTo>
                      <a:pt x="24310" y="10500"/>
                      <a:pt x="24447" y="10409"/>
                      <a:pt x="24584" y="10318"/>
                    </a:cubicBezTo>
                    <a:lnTo>
                      <a:pt x="24652" y="10272"/>
                    </a:lnTo>
                    <a:cubicBezTo>
                      <a:pt x="24812" y="10158"/>
                      <a:pt x="24972" y="10044"/>
                      <a:pt x="25132" y="9907"/>
                    </a:cubicBezTo>
                    <a:cubicBezTo>
                      <a:pt x="25177" y="9861"/>
                      <a:pt x="25200" y="9793"/>
                      <a:pt x="25200" y="9724"/>
                    </a:cubicBezTo>
                    <a:cubicBezTo>
                      <a:pt x="25565" y="9519"/>
                      <a:pt x="25839" y="9336"/>
                      <a:pt x="26090" y="9131"/>
                    </a:cubicBezTo>
                    <a:cubicBezTo>
                      <a:pt x="26273" y="8971"/>
                      <a:pt x="26455" y="8834"/>
                      <a:pt x="26638" y="8674"/>
                    </a:cubicBezTo>
                    <a:cubicBezTo>
                      <a:pt x="26775" y="8560"/>
                      <a:pt x="26889" y="8446"/>
                      <a:pt x="27026" y="8332"/>
                    </a:cubicBezTo>
                    <a:lnTo>
                      <a:pt x="27186" y="8195"/>
                    </a:lnTo>
                    <a:lnTo>
                      <a:pt x="27254" y="8127"/>
                    </a:lnTo>
                    <a:cubicBezTo>
                      <a:pt x="27368" y="8058"/>
                      <a:pt x="27437" y="7990"/>
                      <a:pt x="27505" y="7898"/>
                    </a:cubicBezTo>
                    <a:lnTo>
                      <a:pt x="27551" y="7830"/>
                    </a:lnTo>
                    <a:lnTo>
                      <a:pt x="27597" y="7807"/>
                    </a:lnTo>
                    <a:lnTo>
                      <a:pt x="27620" y="7784"/>
                    </a:lnTo>
                    <a:cubicBezTo>
                      <a:pt x="27711" y="7716"/>
                      <a:pt x="27802" y="7670"/>
                      <a:pt x="27893" y="7602"/>
                    </a:cubicBezTo>
                    <a:cubicBezTo>
                      <a:pt x="27985" y="7533"/>
                      <a:pt x="28076" y="7465"/>
                      <a:pt x="28145" y="7419"/>
                    </a:cubicBezTo>
                    <a:cubicBezTo>
                      <a:pt x="28236" y="7350"/>
                      <a:pt x="28327" y="7305"/>
                      <a:pt x="28396" y="7236"/>
                    </a:cubicBezTo>
                    <a:cubicBezTo>
                      <a:pt x="28487" y="7191"/>
                      <a:pt x="28555" y="7122"/>
                      <a:pt x="28624" y="7054"/>
                    </a:cubicBezTo>
                    <a:lnTo>
                      <a:pt x="28670" y="7031"/>
                    </a:lnTo>
                    <a:lnTo>
                      <a:pt x="28738" y="6962"/>
                    </a:lnTo>
                    <a:lnTo>
                      <a:pt x="28806" y="6894"/>
                    </a:lnTo>
                    <a:lnTo>
                      <a:pt x="28875" y="6848"/>
                    </a:lnTo>
                    <a:cubicBezTo>
                      <a:pt x="28989" y="6757"/>
                      <a:pt x="29103" y="6643"/>
                      <a:pt x="29217" y="6529"/>
                    </a:cubicBezTo>
                    <a:lnTo>
                      <a:pt x="29309" y="6415"/>
                    </a:lnTo>
                    <a:cubicBezTo>
                      <a:pt x="29354" y="6369"/>
                      <a:pt x="29423" y="6323"/>
                      <a:pt x="29468" y="6278"/>
                    </a:cubicBezTo>
                    <a:lnTo>
                      <a:pt x="29628" y="6118"/>
                    </a:lnTo>
                    <a:lnTo>
                      <a:pt x="29742" y="6027"/>
                    </a:lnTo>
                    <a:lnTo>
                      <a:pt x="29788" y="5981"/>
                    </a:lnTo>
                    <a:cubicBezTo>
                      <a:pt x="29834" y="5935"/>
                      <a:pt x="29902" y="5867"/>
                      <a:pt x="29971" y="5798"/>
                    </a:cubicBezTo>
                    <a:cubicBezTo>
                      <a:pt x="30085" y="5707"/>
                      <a:pt x="30222" y="5570"/>
                      <a:pt x="30359" y="5433"/>
                    </a:cubicBezTo>
                    <a:cubicBezTo>
                      <a:pt x="30404" y="5365"/>
                      <a:pt x="30450" y="5319"/>
                      <a:pt x="30496" y="5273"/>
                    </a:cubicBezTo>
                    <a:cubicBezTo>
                      <a:pt x="30564" y="5205"/>
                      <a:pt x="30633" y="5136"/>
                      <a:pt x="30701" y="5068"/>
                    </a:cubicBezTo>
                    <a:cubicBezTo>
                      <a:pt x="31135" y="4611"/>
                      <a:pt x="31500" y="4178"/>
                      <a:pt x="31842" y="3721"/>
                    </a:cubicBezTo>
                    <a:lnTo>
                      <a:pt x="31865" y="3698"/>
                    </a:lnTo>
                    <a:cubicBezTo>
                      <a:pt x="31956" y="3561"/>
                      <a:pt x="32071" y="3425"/>
                      <a:pt x="32139" y="3288"/>
                    </a:cubicBezTo>
                    <a:cubicBezTo>
                      <a:pt x="32207" y="3173"/>
                      <a:pt x="32276" y="3059"/>
                      <a:pt x="32322" y="2945"/>
                    </a:cubicBezTo>
                    <a:lnTo>
                      <a:pt x="32344" y="2900"/>
                    </a:lnTo>
                    <a:cubicBezTo>
                      <a:pt x="32390" y="2808"/>
                      <a:pt x="32436" y="2694"/>
                      <a:pt x="32481" y="2580"/>
                    </a:cubicBezTo>
                    <a:cubicBezTo>
                      <a:pt x="32527" y="2466"/>
                      <a:pt x="32573" y="2352"/>
                      <a:pt x="32618" y="2238"/>
                    </a:cubicBezTo>
                    <a:lnTo>
                      <a:pt x="32618" y="2169"/>
                    </a:lnTo>
                    <a:cubicBezTo>
                      <a:pt x="32664" y="2032"/>
                      <a:pt x="32710" y="1872"/>
                      <a:pt x="32710" y="1713"/>
                    </a:cubicBezTo>
                    <a:cubicBezTo>
                      <a:pt x="32710" y="1644"/>
                      <a:pt x="32710" y="1553"/>
                      <a:pt x="32710" y="1462"/>
                    </a:cubicBezTo>
                    <a:cubicBezTo>
                      <a:pt x="32687" y="1393"/>
                      <a:pt x="32687" y="1325"/>
                      <a:pt x="32664" y="1256"/>
                    </a:cubicBezTo>
                    <a:cubicBezTo>
                      <a:pt x="32618" y="1096"/>
                      <a:pt x="32595" y="937"/>
                      <a:pt x="32504" y="800"/>
                    </a:cubicBezTo>
                    <a:cubicBezTo>
                      <a:pt x="32390" y="617"/>
                      <a:pt x="32207" y="480"/>
                      <a:pt x="32025" y="389"/>
                    </a:cubicBezTo>
                    <a:cubicBezTo>
                      <a:pt x="31979" y="366"/>
                      <a:pt x="31911" y="366"/>
                      <a:pt x="31865" y="343"/>
                    </a:cubicBezTo>
                    <a:lnTo>
                      <a:pt x="31819" y="320"/>
                    </a:lnTo>
                    <a:cubicBezTo>
                      <a:pt x="31751" y="320"/>
                      <a:pt x="31705" y="297"/>
                      <a:pt x="31637" y="297"/>
                    </a:cubicBezTo>
                    <a:cubicBezTo>
                      <a:pt x="31568" y="297"/>
                      <a:pt x="31477" y="275"/>
                      <a:pt x="31386" y="275"/>
                    </a:cubicBezTo>
                    <a:lnTo>
                      <a:pt x="31021" y="275"/>
                    </a:lnTo>
                    <a:cubicBezTo>
                      <a:pt x="30998" y="229"/>
                      <a:pt x="30975" y="183"/>
                      <a:pt x="30929" y="161"/>
                    </a:cubicBezTo>
                    <a:cubicBezTo>
                      <a:pt x="30884" y="115"/>
                      <a:pt x="30815" y="92"/>
                      <a:pt x="30769" y="46"/>
                    </a:cubicBezTo>
                    <a:cubicBezTo>
                      <a:pt x="30724" y="24"/>
                      <a:pt x="30633" y="1"/>
                      <a:pt x="30587" y="1"/>
                    </a:cubicBezTo>
                    <a:close/>
                  </a:path>
                </a:pathLst>
              </a:custGeom>
              <a:solidFill>
                <a:srgbClr val="6B6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1"/>
              <p:cNvSpPr/>
              <p:nvPr/>
            </p:nvSpPr>
            <p:spPr>
              <a:xfrm>
                <a:off x="4325991" y="4540285"/>
                <a:ext cx="496082" cy="274814"/>
              </a:xfrm>
              <a:custGeom>
                <a:avLst/>
                <a:gdLst/>
                <a:ahLst/>
                <a:cxnLst/>
                <a:rect l="l" t="t" r="r" b="b"/>
                <a:pathLst>
                  <a:path w="18353" h="10167" extrusionOk="0">
                    <a:moveTo>
                      <a:pt x="15213" y="2876"/>
                    </a:moveTo>
                    <a:cubicBezTo>
                      <a:pt x="15202" y="2884"/>
                      <a:pt x="15191" y="2891"/>
                      <a:pt x="15180" y="2899"/>
                    </a:cubicBezTo>
                    <a:cubicBezTo>
                      <a:pt x="15180" y="2899"/>
                      <a:pt x="15200" y="2889"/>
                      <a:pt x="15213" y="2876"/>
                    </a:cubicBezTo>
                    <a:close/>
                    <a:moveTo>
                      <a:pt x="911" y="9131"/>
                    </a:moveTo>
                    <a:cubicBezTo>
                      <a:pt x="888" y="9132"/>
                      <a:pt x="861" y="9137"/>
                      <a:pt x="845" y="9153"/>
                    </a:cubicBezTo>
                    <a:cubicBezTo>
                      <a:pt x="867" y="9146"/>
                      <a:pt x="889" y="9139"/>
                      <a:pt x="911" y="9131"/>
                    </a:cubicBezTo>
                    <a:close/>
                    <a:moveTo>
                      <a:pt x="18101" y="0"/>
                    </a:moveTo>
                    <a:cubicBezTo>
                      <a:pt x="18033" y="0"/>
                      <a:pt x="17987" y="23"/>
                      <a:pt x="17942" y="69"/>
                    </a:cubicBezTo>
                    <a:cubicBezTo>
                      <a:pt x="17805" y="183"/>
                      <a:pt x="17668" y="320"/>
                      <a:pt x="17531" y="434"/>
                    </a:cubicBezTo>
                    <a:cubicBezTo>
                      <a:pt x="17402" y="541"/>
                      <a:pt x="17252" y="649"/>
                      <a:pt x="17121" y="737"/>
                    </a:cubicBezTo>
                    <a:lnTo>
                      <a:pt x="17121" y="737"/>
                    </a:lnTo>
                    <a:cubicBezTo>
                      <a:pt x="17126" y="729"/>
                      <a:pt x="17132" y="718"/>
                      <a:pt x="17143" y="708"/>
                    </a:cubicBezTo>
                    <a:lnTo>
                      <a:pt x="17143" y="708"/>
                    </a:lnTo>
                    <a:cubicBezTo>
                      <a:pt x="16983" y="822"/>
                      <a:pt x="16823" y="913"/>
                      <a:pt x="16686" y="1027"/>
                    </a:cubicBezTo>
                    <a:cubicBezTo>
                      <a:pt x="16549" y="1119"/>
                      <a:pt x="16412" y="1233"/>
                      <a:pt x="16298" y="1324"/>
                    </a:cubicBezTo>
                    <a:cubicBezTo>
                      <a:pt x="16047" y="1530"/>
                      <a:pt x="15773" y="1712"/>
                      <a:pt x="15522" y="1895"/>
                    </a:cubicBezTo>
                    <a:cubicBezTo>
                      <a:pt x="15454" y="1940"/>
                      <a:pt x="15385" y="1986"/>
                      <a:pt x="15317" y="2055"/>
                    </a:cubicBezTo>
                    <a:cubicBezTo>
                      <a:pt x="15317" y="2032"/>
                      <a:pt x="15317" y="2032"/>
                      <a:pt x="15317" y="2032"/>
                    </a:cubicBezTo>
                    <a:cubicBezTo>
                      <a:pt x="15231" y="2096"/>
                      <a:pt x="15145" y="2160"/>
                      <a:pt x="15041" y="2224"/>
                    </a:cubicBezTo>
                    <a:lnTo>
                      <a:pt x="15041" y="2224"/>
                    </a:lnTo>
                    <a:cubicBezTo>
                      <a:pt x="15042" y="2222"/>
                      <a:pt x="15043" y="2218"/>
                      <a:pt x="15043" y="2214"/>
                    </a:cubicBezTo>
                    <a:lnTo>
                      <a:pt x="15043" y="2214"/>
                    </a:lnTo>
                    <a:cubicBezTo>
                      <a:pt x="15020" y="2237"/>
                      <a:pt x="14997" y="2260"/>
                      <a:pt x="14974" y="2283"/>
                    </a:cubicBezTo>
                    <a:cubicBezTo>
                      <a:pt x="14951" y="2283"/>
                      <a:pt x="14929" y="2306"/>
                      <a:pt x="14906" y="2328"/>
                    </a:cubicBezTo>
                    <a:cubicBezTo>
                      <a:pt x="14928" y="2306"/>
                      <a:pt x="14929" y="2306"/>
                      <a:pt x="14929" y="2306"/>
                    </a:cubicBezTo>
                    <a:lnTo>
                      <a:pt x="14929" y="2306"/>
                    </a:lnTo>
                    <a:cubicBezTo>
                      <a:pt x="14792" y="2397"/>
                      <a:pt x="14655" y="2488"/>
                      <a:pt x="14518" y="2580"/>
                    </a:cubicBezTo>
                    <a:cubicBezTo>
                      <a:pt x="14381" y="2671"/>
                      <a:pt x="14244" y="2739"/>
                      <a:pt x="14107" y="2831"/>
                    </a:cubicBezTo>
                    <a:cubicBezTo>
                      <a:pt x="13970" y="2922"/>
                      <a:pt x="13833" y="3013"/>
                      <a:pt x="13696" y="3105"/>
                    </a:cubicBezTo>
                    <a:cubicBezTo>
                      <a:pt x="13536" y="3196"/>
                      <a:pt x="13377" y="3310"/>
                      <a:pt x="13240" y="3424"/>
                    </a:cubicBezTo>
                    <a:cubicBezTo>
                      <a:pt x="13262" y="3401"/>
                      <a:pt x="13285" y="3378"/>
                      <a:pt x="13308" y="3356"/>
                    </a:cubicBezTo>
                    <a:lnTo>
                      <a:pt x="13308" y="3356"/>
                    </a:lnTo>
                    <a:cubicBezTo>
                      <a:pt x="13217" y="3424"/>
                      <a:pt x="13148" y="3470"/>
                      <a:pt x="13057" y="3538"/>
                    </a:cubicBezTo>
                    <a:cubicBezTo>
                      <a:pt x="12578" y="3858"/>
                      <a:pt x="12098" y="4154"/>
                      <a:pt x="11596" y="4451"/>
                    </a:cubicBezTo>
                    <a:cubicBezTo>
                      <a:pt x="11345" y="4588"/>
                      <a:pt x="11071" y="4725"/>
                      <a:pt x="10797" y="4885"/>
                    </a:cubicBezTo>
                    <a:cubicBezTo>
                      <a:pt x="10546" y="4999"/>
                      <a:pt x="10318" y="5159"/>
                      <a:pt x="10090" y="5273"/>
                    </a:cubicBezTo>
                    <a:cubicBezTo>
                      <a:pt x="9565" y="5570"/>
                      <a:pt x="9040" y="5844"/>
                      <a:pt x="8515" y="6117"/>
                    </a:cubicBezTo>
                    <a:cubicBezTo>
                      <a:pt x="8241" y="6277"/>
                      <a:pt x="7967" y="6414"/>
                      <a:pt x="7670" y="6551"/>
                    </a:cubicBezTo>
                    <a:cubicBezTo>
                      <a:pt x="7396" y="6688"/>
                      <a:pt x="7122" y="6825"/>
                      <a:pt x="6826" y="6962"/>
                    </a:cubicBezTo>
                    <a:cubicBezTo>
                      <a:pt x="6803" y="6962"/>
                      <a:pt x="6780" y="6985"/>
                      <a:pt x="6757" y="6985"/>
                    </a:cubicBezTo>
                    <a:cubicBezTo>
                      <a:pt x="6826" y="6894"/>
                      <a:pt x="6848" y="6757"/>
                      <a:pt x="6803" y="6642"/>
                    </a:cubicBezTo>
                    <a:cubicBezTo>
                      <a:pt x="6757" y="6574"/>
                      <a:pt x="6689" y="6505"/>
                      <a:pt x="6620" y="6483"/>
                    </a:cubicBezTo>
                    <a:cubicBezTo>
                      <a:pt x="6582" y="6473"/>
                      <a:pt x="6549" y="6468"/>
                      <a:pt x="6515" y="6468"/>
                    </a:cubicBezTo>
                    <a:cubicBezTo>
                      <a:pt x="6468" y="6468"/>
                      <a:pt x="6423" y="6479"/>
                      <a:pt x="6369" y="6505"/>
                    </a:cubicBezTo>
                    <a:cubicBezTo>
                      <a:pt x="6278" y="6528"/>
                      <a:pt x="6187" y="6574"/>
                      <a:pt x="6118" y="6620"/>
                    </a:cubicBezTo>
                    <a:cubicBezTo>
                      <a:pt x="6050" y="6665"/>
                      <a:pt x="6004" y="6688"/>
                      <a:pt x="5958" y="6711"/>
                    </a:cubicBezTo>
                    <a:cubicBezTo>
                      <a:pt x="5799" y="6779"/>
                      <a:pt x="5662" y="6871"/>
                      <a:pt x="5525" y="6939"/>
                    </a:cubicBezTo>
                    <a:cubicBezTo>
                      <a:pt x="5228" y="7099"/>
                      <a:pt x="4908" y="7282"/>
                      <a:pt x="4612" y="7441"/>
                    </a:cubicBezTo>
                    <a:cubicBezTo>
                      <a:pt x="4292" y="7601"/>
                      <a:pt x="3972" y="7738"/>
                      <a:pt x="3653" y="7898"/>
                    </a:cubicBezTo>
                    <a:cubicBezTo>
                      <a:pt x="3356" y="8058"/>
                      <a:pt x="3082" y="8195"/>
                      <a:pt x="2786" y="8331"/>
                    </a:cubicBezTo>
                    <a:cubicBezTo>
                      <a:pt x="2466" y="8491"/>
                      <a:pt x="2146" y="8628"/>
                      <a:pt x="1827" y="8765"/>
                    </a:cubicBezTo>
                    <a:cubicBezTo>
                      <a:pt x="1528" y="8893"/>
                      <a:pt x="1229" y="9022"/>
                      <a:pt x="911" y="9131"/>
                    </a:cubicBezTo>
                    <a:lnTo>
                      <a:pt x="911" y="9131"/>
                    </a:lnTo>
                    <a:cubicBezTo>
                      <a:pt x="921" y="9130"/>
                      <a:pt x="930" y="9130"/>
                      <a:pt x="937" y="9130"/>
                    </a:cubicBezTo>
                    <a:cubicBezTo>
                      <a:pt x="868" y="9153"/>
                      <a:pt x="800" y="9176"/>
                      <a:pt x="731" y="9199"/>
                    </a:cubicBezTo>
                    <a:lnTo>
                      <a:pt x="686" y="9199"/>
                    </a:lnTo>
                    <a:lnTo>
                      <a:pt x="572" y="9245"/>
                    </a:lnTo>
                    <a:cubicBezTo>
                      <a:pt x="526" y="9267"/>
                      <a:pt x="457" y="9267"/>
                      <a:pt x="412" y="9290"/>
                    </a:cubicBezTo>
                    <a:cubicBezTo>
                      <a:pt x="389" y="9313"/>
                      <a:pt x="343" y="9313"/>
                      <a:pt x="320" y="9336"/>
                    </a:cubicBezTo>
                    <a:cubicBezTo>
                      <a:pt x="275" y="9336"/>
                      <a:pt x="252" y="9359"/>
                      <a:pt x="206" y="9359"/>
                    </a:cubicBezTo>
                    <a:cubicBezTo>
                      <a:pt x="138" y="9404"/>
                      <a:pt x="69" y="9473"/>
                      <a:pt x="24" y="9564"/>
                    </a:cubicBezTo>
                    <a:cubicBezTo>
                      <a:pt x="1" y="9701"/>
                      <a:pt x="24" y="9861"/>
                      <a:pt x="161" y="9929"/>
                    </a:cubicBezTo>
                    <a:cubicBezTo>
                      <a:pt x="229" y="9975"/>
                      <a:pt x="320" y="9998"/>
                      <a:pt x="412" y="10043"/>
                    </a:cubicBezTo>
                    <a:cubicBezTo>
                      <a:pt x="457" y="10066"/>
                      <a:pt x="526" y="10089"/>
                      <a:pt x="572" y="10112"/>
                    </a:cubicBezTo>
                    <a:cubicBezTo>
                      <a:pt x="672" y="10145"/>
                      <a:pt x="784" y="10166"/>
                      <a:pt x="900" y="10166"/>
                    </a:cubicBezTo>
                    <a:cubicBezTo>
                      <a:pt x="942" y="10166"/>
                      <a:pt x="985" y="10164"/>
                      <a:pt x="1028" y="10158"/>
                    </a:cubicBezTo>
                    <a:cubicBezTo>
                      <a:pt x="1302" y="10089"/>
                      <a:pt x="1576" y="9998"/>
                      <a:pt x="1850" y="9884"/>
                    </a:cubicBezTo>
                    <a:cubicBezTo>
                      <a:pt x="2352" y="9701"/>
                      <a:pt x="2831" y="9496"/>
                      <a:pt x="3333" y="9290"/>
                    </a:cubicBezTo>
                    <a:cubicBezTo>
                      <a:pt x="3630" y="9176"/>
                      <a:pt x="3904" y="9039"/>
                      <a:pt x="4178" y="8925"/>
                    </a:cubicBezTo>
                    <a:cubicBezTo>
                      <a:pt x="4452" y="8811"/>
                      <a:pt x="4749" y="8674"/>
                      <a:pt x="5022" y="8537"/>
                    </a:cubicBezTo>
                    <a:cubicBezTo>
                      <a:pt x="5296" y="8423"/>
                      <a:pt x="5570" y="8286"/>
                      <a:pt x="5844" y="8149"/>
                    </a:cubicBezTo>
                    <a:cubicBezTo>
                      <a:pt x="6118" y="8012"/>
                      <a:pt x="6392" y="7875"/>
                      <a:pt x="6666" y="7761"/>
                    </a:cubicBezTo>
                    <a:cubicBezTo>
                      <a:pt x="6940" y="7624"/>
                      <a:pt x="7214" y="7487"/>
                      <a:pt x="7488" y="7373"/>
                    </a:cubicBezTo>
                    <a:cubicBezTo>
                      <a:pt x="7647" y="7304"/>
                      <a:pt x="7784" y="7236"/>
                      <a:pt x="7921" y="7167"/>
                    </a:cubicBezTo>
                    <a:cubicBezTo>
                      <a:pt x="8058" y="7099"/>
                      <a:pt x="8218" y="7008"/>
                      <a:pt x="8355" y="6939"/>
                    </a:cubicBezTo>
                    <a:cubicBezTo>
                      <a:pt x="8629" y="6802"/>
                      <a:pt x="8903" y="6665"/>
                      <a:pt x="9177" y="6528"/>
                    </a:cubicBezTo>
                    <a:cubicBezTo>
                      <a:pt x="9428" y="6391"/>
                      <a:pt x="9702" y="6254"/>
                      <a:pt x="9953" y="6095"/>
                    </a:cubicBezTo>
                    <a:cubicBezTo>
                      <a:pt x="10204" y="5958"/>
                      <a:pt x="10455" y="5821"/>
                      <a:pt x="10706" y="5684"/>
                    </a:cubicBezTo>
                    <a:cubicBezTo>
                      <a:pt x="10934" y="5547"/>
                      <a:pt x="11185" y="5410"/>
                      <a:pt x="11436" y="5273"/>
                    </a:cubicBezTo>
                    <a:cubicBezTo>
                      <a:pt x="11687" y="5136"/>
                      <a:pt x="11961" y="4999"/>
                      <a:pt x="12212" y="4839"/>
                    </a:cubicBezTo>
                    <a:cubicBezTo>
                      <a:pt x="12464" y="4679"/>
                      <a:pt x="12692" y="4543"/>
                      <a:pt x="12943" y="4383"/>
                    </a:cubicBezTo>
                    <a:cubicBezTo>
                      <a:pt x="13125" y="4269"/>
                      <a:pt x="13308" y="4154"/>
                      <a:pt x="13491" y="4018"/>
                    </a:cubicBezTo>
                    <a:cubicBezTo>
                      <a:pt x="13605" y="3949"/>
                      <a:pt x="13719" y="3858"/>
                      <a:pt x="13856" y="3766"/>
                    </a:cubicBezTo>
                    <a:cubicBezTo>
                      <a:pt x="14061" y="3629"/>
                      <a:pt x="14290" y="3470"/>
                      <a:pt x="14495" y="3333"/>
                    </a:cubicBezTo>
                    <a:cubicBezTo>
                      <a:pt x="14609" y="3264"/>
                      <a:pt x="14700" y="3219"/>
                      <a:pt x="14792" y="3150"/>
                    </a:cubicBezTo>
                    <a:cubicBezTo>
                      <a:pt x="14951" y="3059"/>
                      <a:pt x="15088" y="2968"/>
                      <a:pt x="15225" y="2853"/>
                    </a:cubicBezTo>
                    <a:lnTo>
                      <a:pt x="15225" y="2853"/>
                    </a:lnTo>
                    <a:cubicBezTo>
                      <a:pt x="15225" y="2861"/>
                      <a:pt x="15220" y="2869"/>
                      <a:pt x="15213" y="2876"/>
                    </a:cubicBezTo>
                    <a:lnTo>
                      <a:pt x="15213" y="2876"/>
                    </a:lnTo>
                    <a:cubicBezTo>
                      <a:pt x="15727" y="2518"/>
                      <a:pt x="16240" y="2160"/>
                      <a:pt x="16709" y="1758"/>
                    </a:cubicBezTo>
                    <a:cubicBezTo>
                      <a:pt x="16846" y="1644"/>
                      <a:pt x="16960" y="1530"/>
                      <a:pt x="17074" y="1438"/>
                    </a:cubicBezTo>
                    <a:cubicBezTo>
                      <a:pt x="17211" y="1347"/>
                      <a:pt x="17348" y="1256"/>
                      <a:pt x="17462" y="1142"/>
                    </a:cubicBezTo>
                    <a:cubicBezTo>
                      <a:pt x="17576" y="1050"/>
                      <a:pt x="17691" y="959"/>
                      <a:pt x="17805" y="845"/>
                    </a:cubicBezTo>
                    <a:cubicBezTo>
                      <a:pt x="17896" y="754"/>
                      <a:pt x="17987" y="639"/>
                      <a:pt x="18101" y="548"/>
                    </a:cubicBezTo>
                    <a:cubicBezTo>
                      <a:pt x="18147" y="502"/>
                      <a:pt x="18193" y="457"/>
                      <a:pt x="18238" y="411"/>
                    </a:cubicBezTo>
                    <a:cubicBezTo>
                      <a:pt x="18352" y="320"/>
                      <a:pt x="18352" y="160"/>
                      <a:pt x="18261" y="69"/>
                    </a:cubicBezTo>
                    <a:cubicBezTo>
                      <a:pt x="18215" y="23"/>
                      <a:pt x="18147" y="0"/>
                      <a:pt x="18101"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1"/>
              <p:cNvSpPr/>
              <p:nvPr/>
            </p:nvSpPr>
            <p:spPr>
              <a:xfrm>
                <a:off x="4481468" y="4518688"/>
                <a:ext cx="339362" cy="221754"/>
              </a:xfrm>
              <a:custGeom>
                <a:avLst/>
                <a:gdLst/>
                <a:ahLst/>
                <a:cxnLst/>
                <a:rect l="l" t="t" r="r" b="b"/>
                <a:pathLst>
                  <a:path w="12555" h="8204" extrusionOk="0">
                    <a:moveTo>
                      <a:pt x="12167" y="0"/>
                    </a:moveTo>
                    <a:cubicBezTo>
                      <a:pt x="12121" y="0"/>
                      <a:pt x="12075" y="23"/>
                      <a:pt x="12030" y="46"/>
                    </a:cubicBezTo>
                    <a:cubicBezTo>
                      <a:pt x="11961" y="69"/>
                      <a:pt x="11893" y="137"/>
                      <a:pt x="11824" y="206"/>
                    </a:cubicBezTo>
                    <a:cubicBezTo>
                      <a:pt x="11779" y="251"/>
                      <a:pt x="11710" y="274"/>
                      <a:pt x="11665" y="320"/>
                    </a:cubicBezTo>
                    <a:cubicBezTo>
                      <a:pt x="11550" y="434"/>
                      <a:pt x="11436" y="548"/>
                      <a:pt x="11299" y="662"/>
                    </a:cubicBezTo>
                    <a:cubicBezTo>
                      <a:pt x="11231" y="708"/>
                      <a:pt x="11162" y="776"/>
                      <a:pt x="11094" y="845"/>
                    </a:cubicBezTo>
                    <a:cubicBezTo>
                      <a:pt x="11025" y="891"/>
                      <a:pt x="10957" y="936"/>
                      <a:pt x="10889" y="982"/>
                    </a:cubicBezTo>
                    <a:cubicBezTo>
                      <a:pt x="10866" y="1005"/>
                      <a:pt x="10843" y="1028"/>
                      <a:pt x="10820" y="1050"/>
                    </a:cubicBezTo>
                    <a:cubicBezTo>
                      <a:pt x="10774" y="1028"/>
                      <a:pt x="10752" y="1028"/>
                      <a:pt x="10706" y="1028"/>
                    </a:cubicBezTo>
                    <a:cubicBezTo>
                      <a:pt x="10660" y="1050"/>
                      <a:pt x="10637" y="1050"/>
                      <a:pt x="10592" y="1073"/>
                    </a:cubicBezTo>
                    <a:cubicBezTo>
                      <a:pt x="10569" y="1096"/>
                      <a:pt x="10546" y="1096"/>
                      <a:pt x="10501" y="1119"/>
                    </a:cubicBezTo>
                    <a:cubicBezTo>
                      <a:pt x="10478" y="1142"/>
                      <a:pt x="10455" y="1164"/>
                      <a:pt x="10432" y="1164"/>
                    </a:cubicBezTo>
                    <a:cubicBezTo>
                      <a:pt x="10364" y="1210"/>
                      <a:pt x="10295" y="1256"/>
                      <a:pt x="10227" y="1301"/>
                    </a:cubicBezTo>
                    <a:cubicBezTo>
                      <a:pt x="10067" y="1393"/>
                      <a:pt x="9907" y="1507"/>
                      <a:pt x="9770" y="1621"/>
                    </a:cubicBezTo>
                    <a:cubicBezTo>
                      <a:pt x="9633" y="1712"/>
                      <a:pt x="9496" y="1804"/>
                      <a:pt x="9359" y="1918"/>
                    </a:cubicBezTo>
                    <a:cubicBezTo>
                      <a:pt x="9245" y="2009"/>
                      <a:pt x="9108" y="2077"/>
                      <a:pt x="8994" y="2169"/>
                    </a:cubicBezTo>
                    <a:cubicBezTo>
                      <a:pt x="8857" y="2283"/>
                      <a:pt x="8720" y="2374"/>
                      <a:pt x="8583" y="2488"/>
                    </a:cubicBezTo>
                    <a:cubicBezTo>
                      <a:pt x="8446" y="2580"/>
                      <a:pt x="8332" y="2694"/>
                      <a:pt x="8195" y="2785"/>
                    </a:cubicBezTo>
                    <a:cubicBezTo>
                      <a:pt x="8172" y="2808"/>
                      <a:pt x="8150" y="2831"/>
                      <a:pt x="8127" y="2831"/>
                    </a:cubicBezTo>
                    <a:cubicBezTo>
                      <a:pt x="7853" y="2991"/>
                      <a:pt x="7602" y="3150"/>
                      <a:pt x="7328" y="3310"/>
                    </a:cubicBezTo>
                    <a:cubicBezTo>
                      <a:pt x="7100" y="3447"/>
                      <a:pt x="6871" y="3607"/>
                      <a:pt x="6643" y="3744"/>
                    </a:cubicBezTo>
                    <a:cubicBezTo>
                      <a:pt x="6529" y="3835"/>
                      <a:pt x="6392" y="3926"/>
                      <a:pt x="6278" y="3995"/>
                    </a:cubicBezTo>
                    <a:cubicBezTo>
                      <a:pt x="6209" y="4040"/>
                      <a:pt x="6141" y="4086"/>
                      <a:pt x="6072" y="4132"/>
                    </a:cubicBezTo>
                    <a:cubicBezTo>
                      <a:pt x="6004" y="4177"/>
                      <a:pt x="5935" y="4223"/>
                      <a:pt x="5867" y="4269"/>
                    </a:cubicBezTo>
                    <a:cubicBezTo>
                      <a:pt x="5798" y="4314"/>
                      <a:pt x="5707" y="4360"/>
                      <a:pt x="5639" y="4406"/>
                    </a:cubicBezTo>
                    <a:cubicBezTo>
                      <a:pt x="5616" y="4406"/>
                      <a:pt x="5593" y="4406"/>
                      <a:pt x="5593" y="4428"/>
                    </a:cubicBezTo>
                    <a:cubicBezTo>
                      <a:pt x="5388" y="4474"/>
                      <a:pt x="5205" y="4588"/>
                      <a:pt x="5022" y="4702"/>
                    </a:cubicBezTo>
                    <a:cubicBezTo>
                      <a:pt x="4840" y="4794"/>
                      <a:pt x="4680" y="4885"/>
                      <a:pt x="4497" y="4999"/>
                    </a:cubicBezTo>
                    <a:cubicBezTo>
                      <a:pt x="4201" y="5159"/>
                      <a:pt x="3904" y="5342"/>
                      <a:pt x="3607" y="5501"/>
                    </a:cubicBezTo>
                    <a:cubicBezTo>
                      <a:pt x="3288" y="5707"/>
                      <a:pt x="2968" y="5889"/>
                      <a:pt x="2626" y="6072"/>
                    </a:cubicBezTo>
                    <a:cubicBezTo>
                      <a:pt x="2512" y="6163"/>
                      <a:pt x="2375" y="6255"/>
                      <a:pt x="2238" y="6323"/>
                    </a:cubicBezTo>
                    <a:cubicBezTo>
                      <a:pt x="2124" y="6414"/>
                      <a:pt x="1987" y="6483"/>
                      <a:pt x="1850" y="6574"/>
                    </a:cubicBezTo>
                    <a:cubicBezTo>
                      <a:pt x="1576" y="6757"/>
                      <a:pt x="1325" y="6916"/>
                      <a:pt x="1051" y="7099"/>
                    </a:cubicBezTo>
                    <a:cubicBezTo>
                      <a:pt x="937" y="7168"/>
                      <a:pt x="823" y="7259"/>
                      <a:pt x="686" y="7327"/>
                    </a:cubicBezTo>
                    <a:lnTo>
                      <a:pt x="549" y="7419"/>
                    </a:lnTo>
                    <a:cubicBezTo>
                      <a:pt x="503" y="7441"/>
                      <a:pt x="435" y="7487"/>
                      <a:pt x="366" y="7533"/>
                    </a:cubicBezTo>
                    <a:cubicBezTo>
                      <a:pt x="320" y="7533"/>
                      <a:pt x="298" y="7556"/>
                      <a:pt x="275" y="7578"/>
                    </a:cubicBezTo>
                    <a:cubicBezTo>
                      <a:pt x="206" y="7601"/>
                      <a:pt x="138" y="7647"/>
                      <a:pt x="92" y="7693"/>
                    </a:cubicBezTo>
                    <a:cubicBezTo>
                      <a:pt x="69" y="7738"/>
                      <a:pt x="24" y="7761"/>
                      <a:pt x="24" y="7807"/>
                    </a:cubicBezTo>
                    <a:cubicBezTo>
                      <a:pt x="1" y="7898"/>
                      <a:pt x="1" y="7966"/>
                      <a:pt x="24" y="8058"/>
                    </a:cubicBezTo>
                    <a:cubicBezTo>
                      <a:pt x="87" y="8152"/>
                      <a:pt x="193" y="8203"/>
                      <a:pt x="298" y="8203"/>
                    </a:cubicBezTo>
                    <a:cubicBezTo>
                      <a:pt x="345" y="8203"/>
                      <a:pt x="392" y="8193"/>
                      <a:pt x="435" y="8172"/>
                    </a:cubicBezTo>
                    <a:cubicBezTo>
                      <a:pt x="457" y="8172"/>
                      <a:pt x="480" y="8149"/>
                      <a:pt x="503" y="8149"/>
                    </a:cubicBezTo>
                    <a:cubicBezTo>
                      <a:pt x="549" y="8149"/>
                      <a:pt x="617" y="8149"/>
                      <a:pt x="663" y="8103"/>
                    </a:cubicBezTo>
                    <a:cubicBezTo>
                      <a:pt x="731" y="8081"/>
                      <a:pt x="777" y="8035"/>
                      <a:pt x="800" y="7989"/>
                    </a:cubicBezTo>
                    <a:cubicBezTo>
                      <a:pt x="914" y="7898"/>
                      <a:pt x="1051" y="7829"/>
                      <a:pt x="1188" y="7761"/>
                    </a:cubicBezTo>
                    <a:cubicBezTo>
                      <a:pt x="1233" y="7715"/>
                      <a:pt x="1302" y="7693"/>
                      <a:pt x="1370" y="7647"/>
                    </a:cubicBezTo>
                    <a:cubicBezTo>
                      <a:pt x="1431" y="7708"/>
                      <a:pt x="1512" y="7738"/>
                      <a:pt x="1594" y="7738"/>
                    </a:cubicBezTo>
                    <a:cubicBezTo>
                      <a:pt x="1634" y="7738"/>
                      <a:pt x="1675" y="7731"/>
                      <a:pt x="1713" y="7715"/>
                    </a:cubicBezTo>
                    <a:cubicBezTo>
                      <a:pt x="1873" y="7624"/>
                      <a:pt x="2009" y="7556"/>
                      <a:pt x="2169" y="7464"/>
                    </a:cubicBezTo>
                    <a:cubicBezTo>
                      <a:pt x="2329" y="7373"/>
                      <a:pt x="2512" y="7282"/>
                      <a:pt x="2694" y="7190"/>
                    </a:cubicBezTo>
                    <a:cubicBezTo>
                      <a:pt x="2991" y="7008"/>
                      <a:pt x="3311" y="6825"/>
                      <a:pt x="3607" y="6643"/>
                    </a:cubicBezTo>
                    <a:cubicBezTo>
                      <a:pt x="4224" y="6300"/>
                      <a:pt x="4840" y="5958"/>
                      <a:pt x="5479" y="5615"/>
                    </a:cubicBezTo>
                    <a:cubicBezTo>
                      <a:pt x="5958" y="5364"/>
                      <a:pt x="6438" y="5113"/>
                      <a:pt x="6917" y="4862"/>
                    </a:cubicBezTo>
                    <a:cubicBezTo>
                      <a:pt x="7145" y="4725"/>
                      <a:pt x="7373" y="4588"/>
                      <a:pt x="7602" y="4474"/>
                    </a:cubicBezTo>
                    <a:cubicBezTo>
                      <a:pt x="7716" y="4406"/>
                      <a:pt x="7807" y="4360"/>
                      <a:pt x="7921" y="4292"/>
                    </a:cubicBezTo>
                    <a:cubicBezTo>
                      <a:pt x="7990" y="4269"/>
                      <a:pt x="8035" y="4223"/>
                      <a:pt x="8104" y="4200"/>
                    </a:cubicBezTo>
                    <a:cubicBezTo>
                      <a:pt x="8218" y="4132"/>
                      <a:pt x="8332" y="4086"/>
                      <a:pt x="8423" y="4018"/>
                    </a:cubicBezTo>
                    <a:cubicBezTo>
                      <a:pt x="8446" y="3995"/>
                      <a:pt x="8469" y="3972"/>
                      <a:pt x="8492" y="3972"/>
                    </a:cubicBezTo>
                    <a:cubicBezTo>
                      <a:pt x="8538" y="3926"/>
                      <a:pt x="8560" y="3904"/>
                      <a:pt x="8560" y="3858"/>
                    </a:cubicBezTo>
                    <a:cubicBezTo>
                      <a:pt x="8583" y="3789"/>
                      <a:pt x="8583" y="3698"/>
                      <a:pt x="8560" y="3630"/>
                    </a:cubicBezTo>
                    <a:cubicBezTo>
                      <a:pt x="8538" y="3630"/>
                      <a:pt x="8538" y="3607"/>
                      <a:pt x="8538" y="3607"/>
                    </a:cubicBezTo>
                    <a:cubicBezTo>
                      <a:pt x="8538" y="3607"/>
                      <a:pt x="8560" y="3584"/>
                      <a:pt x="8583" y="3584"/>
                    </a:cubicBezTo>
                    <a:cubicBezTo>
                      <a:pt x="8652" y="3561"/>
                      <a:pt x="8697" y="3493"/>
                      <a:pt x="8743" y="3470"/>
                    </a:cubicBezTo>
                    <a:cubicBezTo>
                      <a:pt x="8789" y="3424"/>
                      <a:pt x="8834" y="3401"/>
                      <a:pt x="8880" y="3356"/>
                    </a:cubicBezTo>
                    <a:cubicBezTo>
                      <a:pt x="8948" y="3310"/>
                      <a:pt x="9017" y="3264"/>
                      <a:pt x="9085" y="3219"/>
                    </a:cubicBezTo>
                    <a:cubicBezTo>
                      <a:pt x="9587" y="2876"/>
                      <a:pt x="10112" y="2557"/>
                      <a:pt x="10615" y="2237"/>
                    </a:cubicBezTo>
                    <a:cubicBezTo>
                      <a:pt x="10660" y="2260"/>
                      <a:pt x="10729" y="2260"/>
                      <a:pt x="10774" y="2260"/>
                    </a:cubicBezTo>
                    <a:cubicBezTo>
                      <a:pt x="10866" y="2237"/>
                      <a:pt x="10934" y="2192"/>
                      <a:pt x="10980" y="2146"/>
                    </a:cubicBezTo>
                    <a:lnTo>
                      <a:pt x="11140" y="2055"/>
                    </a:lnTo>
                    <a:cubicBezTo>
                      <a:pt x="11254" y="1963"/>
                      <a:pt x="11391" y="1895"/>
                      <a:pt x="11505" y="1804"/>
                    </a:cubicBezTo>
                    <a:cubicBezTo>
                      <a:pt x="11596" y="1735"/>
                      <a:pt x="11687" y="1667"/>
                      <a:pt x="11779" y="1575"/>
                    </a:cubicBezTo>
                    <a:cubicBezTo>
                      <a:pt x="11961" y="1438"/>
                      <a:pt x="12144" y="1279"/>
                      <a:pt x="12281" y="1073"/>
                    </a:cubicBezTo>
                    <a:cubicBezTo>
                      <a:pt x="12327" y="1028"/>
                      <a:pt x="12349" y="959"/>
                      <a:pt x="12372" y="891"/>
                    </a:cubicBezTo>
                    <a:lnTo>
                      <a:pt x="12395" y="891"/>
                    </a:lnTo>
                    <a:cubicBezTo>
                      <a:pt x="12418" y="845"/>
                      <a:pt x="12441" y="822"/>
                      <a:pt x="12463" y="776"/>
                    </a:cubicBezTo>
                    <a:lnTo>
                      <a:pt x="12463" y="776"/>
                    </a:lnTo>
                    <a:cubicBezTo>
                      <a:pt x="12463" y="799"/>
                      <a:pt x="12441" y="822"/>
                      <a:pt x="12441" y="822"/>
                    </a:cubicBezTo>
                    <a:cubicBezTo>
                      <a:pt x="12486" y="776"/>
                      <a:pt x="12509" y="731"/>
                      <a:pt x="12532" y="685"/>
                    </a:cubicBezTo>
                    <a:cubicBezTo>
                      <a:pt x="12555" y="617"/>
                      <a:pt x="12555" y="548"/>
                      <a:pt x="12509" y="480"/>
                    </a:cubicBezTo>
                    <a:cubicBezTo>
                      <a:pt x="12486" y="411"/>
                      <a:pt x="12441" y="366"/>
                      <a:pt x="12372" y="366"/>
                    </a:cubicBezTo>
                    <a:cubicBezTo>
                      <a:pt x="12372" y="366"/>
                      <a:pt x="12372" y="343"/>
                      <a:pt x="12372" y="343"/>
                    </a:cubicBezTo>
                    <a:cubicBezTo>
                      <a:pt x="12372" y="320"/>
                      <a:pt x="12372" y="274"/>
                      <a:pt x="12395" y="251"/>
                    </a:cubicBezTo>
                    <a:cubicBezTo>
                      <a:pt x="12395" y="206"/>
                      <a:pt x="12395" y="160"/>
                      <a:pt x="12372" y="115"/>
                    </a:cubicBezTo>
                    <a:cubicBezTo>
                      <a:pt x="12349" y="69"/>
                      <a:pt x="12327" y="46"/>
                      <a:pt x="12281" y="23"/>
                    </a:cubicBezTo>
                    <a:cubicBezTo>
                      <a:pt x="12258" y="0"/>
                      <a:pt x="12212" y="0"/>
                      <a:pt x="12167"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1"/>
              <p:cNvSpPr/>
              <p:nvPr/>
            </p:nvSpPr>
            <p:spPr>
              <a:xfrm>
                <a:off x="4351291" y="4548313"/>
                <a:ext cx="470160" cy="271489"/>
              </a:xfrm>
              <a:custGeom>
                <a:avLst/>
                <a:gdLst/>
                <a:ahLst/>
                <a:cxnLst/>
                <a:rect l="l" t="t" r="r" b="b"/>
                <a:pathLst>
                  <a:path w="17394" h="10044" extrusionOk="0">
                    <a:moveTo>
                      <a:pt x="15250" y="1510"/>
                    </a:moveTo>
                    <a:lnTo>
                      <a:pt x="15250" y="1510"/>
                    </a:lnTo>
                    <a:cubicBezTo>
                      <a:pt x="15242" y="1517"/>
                      <a:pt x="15234" y="1523"/>
                      <a:pt x="15225" y="1529"/>
                    </a:cubicBezTo>
                    <a:cubicBezTo>
                      <a:pt x="15234" y="1520"/>
                      <a:pt x="15243" y="1515"/>
                      <a:pt x="15250" y="1510"/>
                    </a:cubicBezTo>
                    <a:close/>
                    <a:moveTo>
                      <a:pt x="14084" y="3013"/>
                    </a:moveTo>
                    <a:lnTo>
                      <a:pt x="14084" y="3013"/>
                    </a:lnTo>
                    <a:cubicBezTo>
                      <a:pt x="14062" y="3028"/>
                      <a:pt x="14040" y="3043"/>
                      <a:pt x="14018" y="3058"/>
                    </a:cubicBezTo>
                    <a:lnTo>
                      <a:pt x="14018" y="3058"/>
                    </a:lnTo>
                    <a:cubicBezTo>
                      <a:pt x="14040" y="3057"/>
                      <a:pt x="14062" y="3035"/>
                      <a:pt x="14084" y="3013"/>
                    </a:cubicBezTo>
                    <a:close/>
                    <a:moveTo>
                      <a:pt x="982" y="9832"/>
                    </a:moveTo>
                    <a:lnTo>
                      <a:pt x="982" y="9832"/>
                    </a:lnTo>
                    <a:cubicBezTo>
                      <a:pt x="974" y="9835"/>
                      <a:pt x="967" y="9838"/>
                      <a:pt x="959" y="9838"/>
                    </a:cubicBezTo>
                    <a:cubicBezTo>
                      <a:pt x="967" y="9836"/>
                      <a:pt x="974" y="9834"/>
                      <a:pt x="982" y="9832"/>
                    </a:cubicBezTo>
                    <a:close/>
                    <a:moveTo>
                      <a:pt x="17188" y="0"/>
                    </a:moveTo>
                    <a:cubicBezTo>
                      <a:pt x="17143" y="0"/>
                      <a:pt x="17097" y="23"/>
                      <a:pt x="17074" y="68"/>
                    </a:cubicBezTo>
                    <a:cubicBezTo>
                      <a:pt x="16937" y="183"/>
                      <a:pt x="16800" y="320"/>
                      <a:pt x="16663" y="434"/>
                    </a:cubicBezTo>
                    <a:cubicBezTo>
                      <a:pt x="16549" y="548"/>
                      <a:pt x="16412" y="639"/>
                      <a:pt x="16298" y="753"/>
                    </a:cubicBezTo>
                    <a:cubicBezTo>
                      <a:pt x="16047" y="959"/>
                      <a:pt x="15773" y="1141"/>
                      <a:pt x="15499" y="1324"/>
                    </a:cubicBezTo>
                    <a:cubicBezTo>
                      <a:pt x="15421" y="1382"/>
                      <a:pt x="15343" y="1441"/>
                      <a:pt x="15265" y="1499"/>
                    </a:cubicBezTo>
                    <a:lnTo>
                      <a:pt x="15265" y="1499"/>
                    </a:lnTo>
                    <a:cubicBezTo>
                      <a:pt x="15269" y="1495"/>
                      <a:pt x="15271" y="1490"/>
                      <a:pt x="15271" y="1484"/>
                    </a:cubicBezTo>
                    <a:lnTo>
                      <a:pt x="15271" y="1484"/>
                    </a:lnTo>
                    <a:cubicBezTo>
                      <a:pt x="14997" y="1666"/>
                      <a:pt x="14723" y="1849"/>
                      <a:pt x="14449" y="2031"/>
                    </a:cubicBezTo>
                    <a:cubicBezTo>
                      <a:pt x="14152" y="2237"/>
                      <a:pt x="13833" y="2419"/>
                      <a:pt x="13536" y="2625"/>
                    </a:cubicBezTo>
                    <a:cubicBezTo>
                      <a:pt x="13542" y="2625"/>
                      <a:pt x="13548" y="2623"/>
                      <a:pt x="13553" y="2621"/>
                    </a:cubicBezTo>
                    <a:lnTo>
                      <a:pt x="13553" y="2621"/>
                    </a:lnTo>
                    <a:cubicBezTo>
                      <a:pt x="13298" y="2794"/>
                      <a:pt x="13061" y="2986"/>
                      <a:pt x="12804" y="3158"/>
                    </a:cubicBezTo>
                    <a:lnTo>
                      <a:pt x="12804" y="3158"/>
                    </a:lnTo>
                    <a:cubicBezTo>
                      <a:pt x="12805" y="3156"/>
                      <a:pt x="12806" y="3153"/>
                      <a:pt x="12806" y="3150"/>
                    </a:cubicBezTo>
                    <a:lnTo>
                      <a:pt x="12806" y="3150"/>
                    </a:lnTo>
                    <a:cubicBezTo>
                      <a:pt x="12806" y="3150"/>
                      <a:pt x="12783" y="3173"/>
                      <a:pt x="12783" y="3173"/>
                    </a:cubicBezTo>
                    <a:cubicBezTo>
                      <a:pt x="12790" y="3168"/>
                      <a:pt x="12797" y="3163"/>
                      <a:pt x="12804" y="3158"/>
                    </a:cubicBezTo>
                    <a:lnTo>
                      <a:pt x="12804" y="3158"/>
                    </a:lnTo>
                    <a:cubicBezTo>
                      <a:pt x="12799" y="3173"/>
                      <a:pt x="12780" y="3176"/>
                      <a:pt x="12760" y="3196"/>
                    </a:cubicBezTo>
                    <a:cubicBezTo>
                      <a:pt x="12669" y="3241"/>
                      <a:pt x="12600" y="3310"/>
                      <a:pt x="12509" y="3355"/>
                    </a:cubicBezTo>
                    <a:cubicBezTo>
                      <a:pt x="12258" y="3538"/>
                      <a:pt x="12007" y="3698"/>
                      <a:pt x="11756" y="3857"/>
                    </a:cubicBezTo>
                    <a:cubicBezTo>
                      <a:pt x="11505" y="3994"/>
                      <a:pt x="11254" y="4154"/>
                      <a:pt x="11003" y="4291"/>
                    </a:cubicBezTo>
                    <a:cubicBezTo>
                      <a:pt x="10751" y="4428"/>
                      <a:pt x="10500" y="4565"/>
                      <a:pt x="10272" y="4725"/>
                    </a:cubicBezTo>
                    <a:cubicBezTo>
                      <a:pt x="10021" y="4885"/>
                      <a:pt x="9770" y="5022"/>
                      <a:pt x="9519" y="5181"/>
                    </a:cubicBezTo>
                    <a:cubicBezTo>
                      <a:pt x="9359" y="5250"/>
                      <a:pt x="9222" y="5341"/>
                      <a:pt x="9085" y="5432"/>
                    </a:cubicBezTo>
                    <a:cubicBezTo>
                      <a:pt x="8971" y="5501"/>
                      <a:pt x="8857" y="5547"/>
                      <a:pt x="8720" y="5615"/>
                    </a:cubicBezTo>
                    <a:cubicBezTo>
                      <a:pt x="8469" y="5752"/>
                      <a:pt x="8218" y="5889"/>
                      <a:pt x="7967" y="6003"/>
                    </a:cubicBezTo>
                    <a:cubicBezTo>
                      <a:pt x="7716" y="6140"/>
                      <a:pt x="7465" y="6254"/>
                      <a:pt x="7214" y="6391"/>
                    </a:cubicBezTo>
                    <a:cubicBezTo>
                      <a:pt x="6917" y="6528"/>
                      <a:pt x="6643" y="6665"/>
                      <a:pt x="6369" y="6802"/>
                    </a:cubicBezTo>
                    <a:cubicBezTo>
                      <a:pt x="6118" y="6916"/>
                      <a:pt x="5890" y="7053"/>
                      <a:pt x="5639" y="7167"/>
                    </a:cubicBezTo>
                    <a:cubicBezTo>
                      <a:pt x="5388" y="7281"/>
                      <a:pt x="5136" y="7418"/>
                      <a:pt x="4863" y="7532"/>
                    </a:cubicBezTo>
                    <a:cubicBezTo>
                      <a:pt x="4611" y="7646"/>
                      <a:pt x="4338" y="7783"/>
                      <a:pt x="4064" y="7920"/>
                    </a:cubicBezTo>
                    <a:cubicBezTo>
                      <a:pt x="3813" y="8057"/>
                      <a:pt x="3539" y="8171"/>
                      <a:pt x="3265" y="8286"/>
                    </a:cubicBezTo>
                    <a:cubicBezTo>
                      <a:pt x="2785" y="8491"/>
                      <a:pt x="2306" y="8651"/>
                      <a:pt x="1827" y="8833"/>
                    </a:cubicBezTo>
                    <a:cubicBezTo>
                      <a:pt x="1576" y="8925"/>
                      <a:pt x="1325" y="9039"/>
                      <a:pt x="1074" y="9130"/>
                    </a:cubicBezTo>
                    <a:cubicBezTo>
                      <a:pt x="800" y="9221"/>
                      <a:pt x="526" y="9336"/>
                      <a:pt x="252" y="9427"/>
                    </a:cubicBezTo>
                    <a:cubicBezTo>
                      <a:pt x="183" y="9450"/>
                      <a:pt x="115" y="9495"/>
                      <a:pt x="69" y="9564"/>
                    </a:cubicBezTo>
                    <a:cubicBezTo>
                      <a:pt x="24" y="9632"/>
                      <a:pt x="1" y="9701"/>
                      <a:pt x="24" y="9792"/>
                    </a:cubicBezTo>
                    <a:cubicBezTo>
                      <a:pt x="46" y="9861"/>
                      <a:pt x="92" y="9952"/>
                      <a:pt x="161" y="9997"/>
                    </a:cubicBezTo>
                    <a:cubicBezTo>
                      <a:pt x="229" y="10020"/>
                      <a:pt x="320" y="10043"/>
                      <a:pt x="389" y="10043"/>
                    </a:cubicBezTo>
                    <a:cubicBezTo>
                      <a:pt x="480" y="9997"/>
                      <a:pt x="571" y="9975"/>
                      <a:pt x="663" y="9952"/>
                    </a:cubicBezTo>
                    <a:cubicBezTo>
                      <a:pt x="764" y="9911"/>
                      <a:pt x="884" y="9871"/>
                      <a:pt x="989" y="9830"/>
                    </a:cubicBezTo>
                    <a:lnTo>
                      <a:pt x="989" y="9830"/>
                    </a:lnTo>
                    <a:cubicBezTo>
                      <a:pt x="1066" y="9809"/>
                      <a:pt x="1129" y="9787"/>
                      <a:pt x="1210" y="9746"/>
                    </a:cubicBezTo>
                    <a:lnTo>
                      <a:pt x="1210" y="9746"/>
                    </a:lnTo>
                    <a:cubicBezTo>
                      <a:pt x="1210" y="9746"/>
                      <a:pt x="1210" y="9747"/>
                      <a:pt x="1188" y="9769"/>
                    </a:cubicBezTo>
                    <a:cubicBezTo>
                      <a:pt x="1735" y="9564"/>
                      <a:pt x="2283" y="9358"/>
                      <a:pt x="2808" y="9153"/>
                    </a:cubicBezTo>
                    <a:cubicBezTo>
                      <a:pt x="2945" y="9107"/>
                      <a:pt x="3082" y="9062"/>
                      <a:pt x="3219" y="9016"/>
                    </a:cubicBezTo>
                    <a:cubicBezTo>
                      <a:pt x="3333" y="8948"/>
                      <a:pt x="3470" y="8902"/>
                      <a:pt x="3607" y="8833"/>
                    </a:cubicBezTo>
                    <a:cubicBezTo>
                      <a:pt x="3881" y="8719"/>
                      <a:pt x="4155" y="8605"/>
                      <a:pt x="4406" y="8468"/>
                    </a:cubicBezTo>
                    <a:cubicBezTo>
                      <a:pt x="4931" y="8217"/>
                      <a:pt x="5456" y="7966"/>
                      <a:pt x="5981" y="7715"/>
                    </a:cubicBezTo>
                    <a:cubicBezTo>
                      <a:pt x="6232" y="7601"/>
                      <a:pt x="6460" y="7487"/>
                      <a:pt x="6711" y="7350"/>
                    </a:cubicBezTo>
                    <a:cubicBezTo>
                      <a:pt x="6985" y="7213"/>
                      <a:pt x="7259" y="7076"/>
                      <a:pt x="7533" y="6939"/>
                    </a:cubicBezTo>
                    <a:cubicBezTo>
                      <a:pt x="7807" y="6825"/>
                      <a:pt x="8058" y="6711"/>
                      <a:pt x="8309" y="6574"/>
                    </a:cubicBezTo>
                    <a:cubicBezTo>
                      <a:pt x="8560" y="6437"/>
                      <a:pt x="8811" y="6300"/>
                      <a:pt x="9085" y="6163"/>
                    </a:cubicBezTo>
                    <a:cubicBezTo>
                      <a:pt x="9336" y="6049"/>
                      <a:pt x="9587" y="5889"/>
                      <a:pt x="9861" y="5729"/>
                    </a:cubicBezTo>
                    <a:cubicBezTo>
                      <a:pt x="10112" y="5592"/>
                      <a:pt x="10363" y="5432"/>
                      <a:pt x="10614" y="5273"/>
                    </a:cubicBezTo>
                    <a:cubicBezTo>
                      <a:pt x="10980" y="5044"/>
                      <a:pt x="11368" y="4839"/>
                      <a:pt x="11756" y="4611"/>
                    </a:cubicBezTo>
                    <a:cubicBezTo>
                      <a:pt x="11938" y="4497"/>
                      <a:pt x="12144" y="4360"/>
                      <a:pt x="12349" y="4223"/>
                    </a:cubicBezTo>
                    <a:cubicBezTo>
                      <a:pt x="12463" y="4154"/>
                      <a:pt x="12577" y="4086"/>
                      <a:pt x="12692" y="4017"/>
                    </a:cubicBezTo>
                    <a:cubicBezTo>
                      <a:pt x="12806" y="3926"/>
                      <a:pt x="12920" y="3857"/>
                      <a:pt x="13057" y="3766"/>
                    </a:cubicBezTo>
                    <a:cubicBezTo>
                      <a:pt x="13378" y="3530"/>
                      <a:pt x="13680" y="3294"/>
                      <a:pt x="14018" y="3058"/>
                    </a:cubicBezTo>
                    <a:lnTo>
                      <a:pt x="14018" y="3058"/>
                    </a:lnTo>
                    <a:cubicBezTo>
                      <a:pt x="14017" y="3059"/>
                      <a:pt x="14016" y="3059"/>
                      <a:pt x="14015" y="3059"/>
                    </a:cubicBezTo>
                    <a:cubicBezTo>
                      <a:pt x="14198" y="2922"/>
                      <a:pt x="14403" y="2808"/>
                      <a:pt x="14609" y="2671"/>
                    </a:cubicBezTo>
                    <a:cubicBezTo>
                      <a:pt x="14769" y="2556"/>
                      <a:pt x="14928" y="2419"/>
                      <a:pt x="15111" y="2305"/>
                    </a:cubicBezTo>
                    <a:cubicBezTo>
                      <a:pt x="15102" y="2305"/>
                      <a:pt x="15093" y="2309"/>
                      <a:pt x="15086" y="2313"/>
                    </a:cubicBezTo>
                    <a:lnTo>
                      <a:pt x="15086" y="2313"/>
                    </a:lnTo>
                    <a:cubicBezTo>
                      <a:pt x="15263" y="2181"/>
                      <a:pt x="15460" y="2049"/>
                      <a:pt x="15636" y="1917"/>
                    </a:cubicBezTo>
                    <a:cubicBezTo>
                      <a:pt x="15841" y="1758"/>
                      <a:pt x="16024" y="1598"/>
                      <a:pt x="16207" y="1415"/>
                    </a:cubicBezTo>
                    <a:cubicBezTo>
                      <a:pt x="16389" y="1255"/>
                      <a:pt x="16572" y="1073"/>
                      <a:pt x="16732" y="913"/>
                    </a:cubicBezTo>
                    <a:cubicBezTo>
                      <a:pt x="16937" y="708"/>
                      <a:pt x="17120" y="525"/>
                      <a:pt x="17325" y="342"/>
                    </a:cubicBezTo>
                    <a:cubicBezTo>
                      <a:pt x="17394" y="274"/>
                      <a:pt x="17394" y="160"/>
                      <a:pt x="17325" y="68"/>
                    </a:cubicBezTo>
                    <a:cubicBezTo>
                      <a:pt x="17302" y="23"/>
                      <a:pt x="17234" y="0"/>
                      <a:pt x="17188"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1"/>
              <p:cNvSpPr/>
              <p:nvPr/>
            </p:nvSpPr>
            <p:spPr>
              <a:xfrm>
                <a:off x="4692491" y="4560017"/>
                <a:ext cx="126500" cy="251298"/>
              </a:xfrm>
              <a:custGeom>
                <a:avLst/>
                <a:gdLst/>
                <a:ahLst/>
                <a:cxnLst/>
                <a:rect l="l" t="t" r="r" b="b"/>
                <a:pathLst>
                  <a:path w="4680" h="9297" extrusionOk="0">
                    <a:moveTo>
                      <a:pt x="4314" y="1"/>
                    </a:moveTo>
                    <a:cubicBezTo>
                      <a:pt x="4200" y="1"/>
                      <a:pt x="4109" y="46"/>
                      <a:pt x="4040" y="138"/>
                    </a:cubicBezTo>
                    <a:cubicBezTo>
                      <a:pt x="3995" y="206"/>
                      <a:pt x="3972" y="297"/>
                      <a:pt x="3949" y="366"/>
                    </a:cubicBezTo>
                    <a:lnTo>
                      <a:pt x="3835" y="366"/>
                    </a:lnTo>
                    <a:cubicBezTo>
                      <a:pt x="3766" y="389"/>
                      <a:pt x="3698" y="434"/>
                      <a:pt x="3652" y="503"/>
                    </a:cubicBezTo>
                    <a:cubicBezTo>
                      <a:pt x="3561" y="663"/>
                      <a:pt x="3492" y="822"/>
                      <a:pt x="3424" y="982"/>
                    </a:cubicBezTo>
                    <a:cubicBezTo>
                      <a:pt x="3401" y="1028"/>
                      <a:pt x="3378" y="1073"/>
                      <a:pt x="3355" y="1119"/>
                    </a:cubicBezTo>
                    <a:cubicBezTo>
                      <a:pt x="3287" y="1142"/>
                      <a:pt x="3241" y="1210"/>
                      <a:pt x="3218" y="1279"/>
                    </a:cubicBezTo>
                    <a:lnTo>
                      <a:pt x="3196" y="1279"/>
                    </a:lnTo>
                    <a:cubicBezTo>
                      <a:pt x="3150" y="1210"/>
                      <a:pt x="3059" y="1188"/>
                      <a:pt x="2990" y="1188"/>
                    </a:cubicBezTo>
                    <a:cubicBezTo>
                      <a:pt x="2899" y="1188"/>
                      <a:pt x="2830" y="1210"/>
                      <a:pt x="2762" y="1279"/>
                    </a:cubicBezTo>
                    <a:cubicBezTo>
                      <a:pt x="2762" y="1279"/>
                      <a:pt x="2739" y="1302"/>
                      <a:pt x="2739" y="1325"/>
                    </a:cubicBezTo>
                    <a:cubicBezTo>
                      <a:pt x="2716" y="1302"/>
                      <a:pt x="2671" y="1279"/>
                      <a:pt x="2648" y="1279"/>
                    </a:cubicBezTo>
                    <a:cubicBezTo>
                      <a:pt x="2579" y="1279"/>
                      <a:pt x="2534" y="1347"/>
                      <a:pt x="2511" y="1416"/>
                    </a:cubicBezTo>
                    <a:cubicBezTo>
                      <a:pt x="2488" y="1690"/>
                      <a:pt x="2488" y="1964"/>
                      <a:pt x="2465" y="2260"/>
                    </a:cubicBezTo>
                    <a:cubicBezTo>
                      <a:pt x="2442" y="2489"/>
                      <a:pt x="2420" y="2740"/>
                      <a:pt x="2374" y="2968"/>
                    </a:cubicBezTo>
                    <a:lnTo>
                      <a:pt x="2397" y="2968"/>
                    </a:lnTo>
                    <a:cubicBezTo>
                      <a:pt x="2397" y="2968"/>
                      <a:pt x="2374" y="2968"/>
                      <a:pt x="2374" y="2991"/>
                    </a:cubicBezTo>
                    <a:cubicBezTo>
                      <a:pt x="2351" y="3151"/>
                      <a:pt x="2328" y="3288"/>
                      <a:pt x="2305" y="3447"/>
                    </a:cubicBezTo>
                    <a:cubicBezTo>
                      <a:pt x="2260" y="3607"/>
                      <a:pt x="2214" y="3767"/>
                      <a:pt x="2169" y="3949"/>
                    </a:cubicBezTo>
                    <a:cubicBezTo>
                      <a:pt x="2100" y="4086"/>
                      <a:pt x="2077" y="4246"/>
                      <a:pt x="2032" y="4406"/>
                    </a:cubicBezTo>
                    <a:cubicBezTo>
                      <a:pt x="1986" y="4566"/>
                      <a:pt x="1940" y="4726"/>
                      <a:pt x="1917" y="4885"/>
                    </a:cubicBezTo>
                    <a:cubicBezTo>
                      <a:pt x="1826" y="5182"/>
                      <a:pt x="1735" y="5502"/>
                      <a:pt x="1644" y="5821"/>
                    </a:cubicBezTo>
                    <a:cubicBezTo>
                      <a:pt x="1598" y="5981"/>
                      <a:pt x="1552" y="6118"/>
                      <a:pt x="1484" y="6278"/>
                    </a:cubicBezTo>
                    <a:cubicBezTo>
                      <a:pt x="1438" y="6415"/>
                      <a:pt x="1392" y="6574"/>
                      <a:pt x="1324" y="6711"/>
                    </a:cubicBezTo>
                    <a:cubicBezTo>
                      <a:pt x="1301" y="6803"/>
                      <a:pt x="1278" y="6871"/>
                      <a:pt x="1233" y="6962"/>
                    </a:cubicBezTo>
                    <a:cubicBezTo>
                      <a:pt x="1119" y="7191"/>
                      <a:pt x="1004" y="7419"/>
                      <a:pt x="890" y="7647"/>
                    </a:cubicBezTo>
                    <a:cubicBezTo>
                      <a:pt x="776" y="7875"/>
                      <a:pt x="639" y="8126"/>
                      <a:pt x="502" y="8355"/>
                    </a:cubicBezTo>
                    <a:cubicBezTo>
                      <a:pt x="502" y="8355"/>
                      <a:pt x="479" y="8378"/>
                      <a:pt x="479" y="8378"/>
                    </a:cubicBezTo>
                    <a:cubicBezTo>
                      <a:pt x="411" y="8469"/>
                      <a:pt x="343" y="8583"/>
                      <a:pt x="274" y="8674"/>
                    </a:cubicBezTo>
                    <a:cubicBezTo>
                      <a:pt x="206" y="8743"/>
                      <a:pt x="160" y="8834"/>
                      <a:pt x="91" y="8903"/>
                    </a:cubicBezTo>
                    <a:cubicBezTo>
                      <a:pt x="46" y="8994"/>
                      <a:pt x="0" y="9085"/>
                      <a:pt x="23" y="9176"/>
                    </a:cubicBezTo>
                    <a:cubicBezTo>
                      <a:pt x="42" y="9252"/>
                      <a:pt x="92" y="9296"/>
                      <a:pt x="161" y="9296"/>
                    </a:cubicBezTo>
                    <a:cubicBezTo>
                      <a:pt x="175" y="9296"/>
                      <a:pt x="190" y="9294"/>
                      <a:pt x="206" y="9291"/>
                    </a:cubicBezTo>
                    <a:cubicBezTo>
                      <a:pt x="251" y="9268"/>
                      <a:pt x="297" y="9245"/>
                      <a:pt x="320" y="9199"/>
                    </a:cubicBezTo>
                    <a:cubicBezTo>
                      <a:pt x="365" y="9154"/>
                      <a:pt x="388" y="9131"/>
                      <a:pt x="411" y="9085"/>
                    </a:cubicBezTo>
                    <a:cubicBezTo>
                      <a:pt x="457" y="9039"/>
                      <a:pt x="479" y="8994"/>
                      <a:pt x="502" y="8948"/>
                    </a:cubicBezTo>
                    <a:cubicBezTo>
                      <a:pt x="571" y="8880"/>
                      <a:pt x="616" y="8811"/>
                      <a:pt x="662" y="8743"/>
                    </a:cubicBezTo>
                    <a:cubicBezTo>
                      <a:pt x="753" y="8629"/>
                      <a:pt x="845" y="8515"/>
                      <a:pt x="936" y="8400"/>
                    </a:cubicBezTo>
                    <a:cubicBezTo>
                      <a:pt x="959" y="8423"/>
                      <a:pt x="959" y="8423"/>
                      <a:pt x="982" y="8423"/>
                    </a:cubicBezTo>
                    <a:lnTo>
                      <a:pt x="1119" y="8423"/>
                    </a:lnTo>
                    <a:cubicBezTo>
                      <a:pt x="1141" y="8400"/>
                      <a:pt x="1164" y="8400"/>
                      <a:pt x="1187" y="8378"/>
                    </a:cubicBezTo>
                    <a:cubicBezTo>
                      <a:pt x="1210" y="8355"/>
                      <a:pt x="1233" y="8355"/>
                      <a:pt x="1256" y="8332"/>
                    </a:cubicBezTo>
                    <a:cubicBezTo>
                      <a:pt x="1278" y="8309"/>
                      <a:pt x="1301" y="8286"/>
                      <a:pt x="1324" y="8263"/>
                    </a:cubicBezTo>
                    <a:cubicBezTo>
                      <a:pt x="1370" y="8218"/>
                      <a:pt x="1438" y="8149"/>
                      <a:pt x="1484" y="8104"/>
                    </a:cubicBezTo>
                    <a:cubicBezTo>
                      <a:pt x="1575" y="7990"/>
                      <a:pt x="1689" y="7898"/>
                      <a:pt x="1803" y="7784"/>
                    </a:cubicBezTo>
                    <a:cubicBezTo>
                      <a:pt x="2009" y="7556"/>
                      <a:pt x="2214" y="7350"/>
                      <a:pt x="2420" y="7099"/>
                    </a:cubicBezTo>
                    <a:cubicBezTo>
                      <a:pt x="2625" y="6848"/>
                      <a:pt x="2830" y="6574"/>
                      <a:pt x="3013" y="6300"/>
                    </a:cubicBezTo>
                    <a:cubicBezTo>
                      <a:pt x="3196" y="6027"/>
                      <a:pt x="3378" y="5730"/>
                      <a:pt x="3538" y="5456"/>
                    </a:cubicBezTo>
                    <a:cubicBezTo>
                      <a:pt x="3675" y="5250"/>
                      <a:pt x="3766" y="5022"/>
                      <a:pt x="3835" y="4817"/>
                    </a:cubicBezTo>
                    <a:cubicBezTo>
                      <a:pt x="3880" y="4703"/>
                      <a:pt x="3903" y="4589"/>
                      <a:pt x="3926" y="4474"/>
                    </a:cubicBezTo>
                    <a:cubicBezTo>
                      <a:pt x="3972" y="4360"/>
                      <a:pt x="3995" y="4246"/>
                      <a:pt x="4017" y="4132"/>
                    </a:cubicBezTo>
                    <a:cubicBezTo>
                      <a:pt x="4040" y="3927"/>
                      <a:pt x="4086" y="3721"/>
                      <a:pt x="4132" y="3493"/>
                    </a:cubicBezTo>
                    <a:cubicBezTo>
                      <a:pt x="4132" y="3402"/>
                      <a:pt x="4154" y="3288"/>
                      <a:pt x="4177" y="3196"/>
                    </a:cubicBezTo>
                    <a:cubicBezTo>
                      <a:pt x="4177" y="3128"/>
                      <a:pt x="4200" y="3082"/>
                      <a:pt x="4200" y="3036"/>
                    </a:cubicBezTo>
                    <a:cubicBezTo>
                      <a:pt x="4246" y="2922"/>
                      <a:pt x="4268" y="2808"/>
                      <a:pt x="4291" y="2694"/>
                    </a:cubicBezTo>
                    <a:cubicBezTo>
                      <a:pt x="4360" y="2466"/>
                      <a:pt x="4405" y="2238"/>
                      <a:pt x="4451" y="2009"/>
                    </a:cubicBezTo>
                    <a:cubicBezTo>
                      <a:pt x="4497" y="1781"/>
                      <a:pt x="4565" y="1530"/>
                      <a:pt x="4588" y="1302"/>
                    </a:cubicBezTo>
                    <a:cubicBezTo>
                      <a:pt x="4634" y="1028"/>
                      <a:pt x="4679" y="731"/>
                      <a:pt x="4679" y="457"/>
                    </a:cubicBezTo>
                    <a:cubicBezTo>
                      <a:pt x="4679" y="389"/>
                      <a:pt x="4656" y="320"/>
                      <a:pt x="4611" y="252"/>
                    </a:cubicBezTo>
                    <a:cubicBezTo>
                      <a:pt x="4588" y="229"/>
                      <a:pt x="4588" y="183"/>
                      <a:pt x="4565" y="160"/>
                    </a:cubicBezTo>
                    <a:cubicBezTo>
                      <a:pt x="4520" y="92"/>
                      <a:pt x="4451" y="24"/>
                      <a:pt x="4383" y="1"/>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1"/>
              <p:cNvSpPr/>
              <p:nvPr/>
            </p:nvSpPr>
            <p:spPr>
              <a:xfrm>
                <a:off x="4687544" y="4600130"/>
                <a:ext cx="77144" cy="213780"/>
              </a:xfrm>
              <a:custGeom>
                <a:avLst/>
                <a:gdLst/>
                <a:ahLst/>
                <a:cxnLst/>
                <a:rect l="l" t="t" r="r" b="b"/>
                <a:pathLst>
                  <a:path w="2854" h="7909" extrusionOk="0">
                    <a:moveTo>
                      <a:pt x="2762" y="0"/>
                    </a:moveTo>
                    <a:cubicBezTo>
                      <a:pt x="2740" y="0"/>
                      <a:pt x="2694" y="23"/>
                      <a:pt x="2694" y="69"/>
                    </a:cubicBezTo>
                    <a:cubicBezTo>
                      <a:pt x="2671" y="114"/>
                      <a:pt x="2648" y="183"/>
                      <a:pt x="2648" y="251"/>
                    </a:cubicBezTo>
                    <a:cubicBezTo>
                      <a:pt x="2625" y="297"/>
                      <a:pt x="2625" y="366"/>
                      <a:pt x="2603" y="411"/>
                    </a:cubicBezTo>
                    <a:cubicBezTo>
                      <a:pt x="2580" y="525"/>
                      <a:pt x="2580" y="639"/>
                      <a:pt x="2557" y="754"/>
                    </a:cubicBezTo>
                    <a:cubicBezTo>
                      <a:pt x="2534" y="1073"/>
                      <a:pt x="2443" y="1393"/>
                      <a:pt x="2374" y="1689"/>
                    </a:cubicBezTo>
                    <a:cubicBezTo>
                      <a:pt x="2352" y="1758"/>
                      <a:pt x="2329" y="1826"/>
                      <a:pt x="2329" y="1918"/>
                    </a:cubicBezTo>
                    <a:cubicBezTo>
                      <a:pt x="2306" y="2009"/>
                      <a:pt x="2283" y="2100"/>
                      <a:pt x="2260" y="2192"/>
                    </a:cubicBezTo>
                    <a:cubicBezTo>
                      <a:pt x="2215" y="2351"/>
                      <a:pt x="2169" y="2488"/>
                      <a:pt x="2123" y="2648"/>
                    </a:cubicBezTo>
                    <a:cubicBezTo>
                      <a:pt x="2078" y="2808"/>
                      <a:pt x="2032" y="2968"/>
                      <a:pt x="1986" y="3127"/>
                    </a:cubicBezTo>
                    <a:cubicBezTo>
                      <a:pt x="1941" y="3287"/>
                      <a:pt x="1872" y="3447"/>
                      <a:pt x="1827" y="3584"/>
                    </a:cubicBezTo>
                    <a:cubicBezTo>
                      <a:pt x="1781" y="3744"/>
                      <a:pt x="1735" y="3903"/>
                      <a:pt x="1667" y="4063"/>
                    </a:cubicBezTo>
                    <a:cubicBezTo>
                      <a:pt x="1621" y="4200"/>
                      <a:pt x="1575" y="4337"/>
                      <a:pt x="1530" y="4497"/>
                    </a:cubicBezTo>
                    <a:cubicBezTo>
                      <a:pt x="1484" y="4611"/>
                      <a:pt x="1439" y="4725"/>
                      <a:pt x="1393" y="4839"/>
                    </a:cubicBezTo>
                    <a:cubicBezTo>
                      <a:pt x="1347" y="4976"/>
                      <a:pt x="1324" y="5090"/>
                      <a:pt x="1279" y="5204"/>
                    </a:cubicBezTo>
                    <a:cubicBezTo>
                      <a:pt x="1187" y="5433"/>
                      <a:pt x="1096" y="5661"/>
                      <a:pt x="1005" y="5912"/>
                    </a:cubicBezTo>
                    <a:cubicBezTo>
                      <a:pt x="1005" y="5889"/>
                      <a:pt x="1005" y="5889"/>
                      <a:pt x="1005" y="5889"/>
                    </a:cubicBezTo>
                    <a:lnTo>
                      <a:pt x="982" y="5912"/>
                    </a:lnTo>
                    <a:cubicBezTo>
                      <a:pt x="936" y="6049"/>
                      <a:pt x="845" y="6209"/>
                      <a:pt x="777" y="6346"/>
                    </a:cubicBezTo>
                    <a:cubicBezTo>
                      <a:pt x="708" y="6483"/>
                      <a:pt x="662" y="6620"/>
                      <a:pt x="594" y="6757"/>
                    </a:cubicBezTo>
                    <a:cubicBezTo>
                      <a:pt x="548" y="6848"/>
                      <a:pt x="503" y="6939"/>
                      <a:pt x="457" y="7008"/>
                    </a:cubicBezTo>
                    <a:cubicBezTo>
                      <a:pt x="411" y="7076"/>
                      <a:pt x="366" y="7167"/>
                      <a:pt x="320" y="7236"/>
                    </a:cubicBezTo>
                    <a:cubicBezTo>
                      <a:pt x="274" y="7304"/>
                      <a:pt x="229" y="7373"/>
                      <a:pt x="183" y="7441"/>
                    </a:cubicBezTo>
                    <a:cubicBezTo>
                      <a:pt x="137" y="7533"/>
                      <a:pt x="92" y="7601"/>
                      <a:pt x="46" y="7670"/>
                    </a:cubicBezTo>
                    <a:cubicBezTo>
                      <a:pt x="1" y="7761"/>
                      <a:pt x="23" y="7852"/>
                      <a:pt x="92" y="7898"/>
                    </a:cubicBezTo>
                    <a:cubicBezTo>
                      <a:pt x="122" y="7898"/>
                      <a:pt x="153" y="7908"/>
                      <a:pt x="176" y="7908"/>
                    </a:cubicBezTo>
                    <a:cubicBezTo>
                      <a:pt x="188" y="7908"/>
                      <a:pt x="198" y="7905"/>
                      <a:pt x="206" y="7898"/>
                    </a:cubicBezTo>
                    <a:cubicBezTo>
                      <a:pt x="252" y="7898"/>
                      <a:pt x="274" y="7875"/>
                      <a:pt x="297" y="7829"/>
                    </a:cubicBezTo>
                    <a:cubicBezTo>
                      <a:pt x="389" y="7715"/>
                      <a:pt x="457" y="7601"/>
                      <a:pt x="548" y="7464"/>
                    </a:cubicBezTo>
                    <a:cubicBezTo>
                      <a:pt x="617" y="7350"/>
                      <a:pt x="708" y="7213"/>
                      <a:pt x="799" y="7076"/>
                    </a:cubicBezTo>
                    <a:cubicBezTo>
                      <a:pt x="868" y="6962"/>
                      <a:pt x="936" y="6825"/>
                      <a:pt x="982" y="6711"/>
                    </a:cubicBezTo>
                    <a:cubicBezTo>
                      <a:pt x="1050" y="6574"/>
                      <a:pt x="1119" y="6437"/>
                      <a:pt x="1187" y="6323"/>
                    </a:cubicBezTo>
                    <a:cubicBezTo>
                      <a:pt x="1256" y="6186"/>
                      <a:pt x="1324" y="6049"/>
                      <a:pt x="1393" y="5912"/>
                    </a:cubicBezTo>
                    <a:cubicBezTo>
                      <a:pt x="1461" y="5752"/>
                      <a:pt x="1530" y="5593"/>
                      <a:pt x="1575" y="5433"/>
                    </a:cubicBezTo>
                    <a:cubicBezTo>
                      <a:pt x="1644" y="5296"/>
                      <a:pt x="1690" y="5136"/>
                      <a:pt x="1735" y="4976"/>
                    </a:cubicBezTo>
                    <a:cubicBezTo>
                      <a:pt x="1781" y="4816"/>
                      <a:pt x="1849" y="4680"/>
                      <a:pt x="1895" y="4520"/>
                    </a:cubicBezTo>
                    <a:cubicBezTo>
                      <a:pt x="1941" y="4383"/>
                      <a:pt x="1986" y="4223"/>
                      <a:pt x="2032" y="4086"/>
                    </a:cubicBezTo>
                    <a:cubicBezTo>
                      <a:pt x="2078" y="3926"/>
                      <a:pt x="2123" y="3744"/>
                      <a:pt x="2169" y="3584"/>
                    </a:cubicBezTo>
                    <a:cubicBezTo>
                      <a:pt x="2215" y="3424"/>
                      <a:pt x="2260" y="3287"/>
                      <a:pt x="2283" y="3127"/>
                    </a:cubicBezTo>
                    <a:cubicBezTo>
                      <a:pt x="2329" y="2968"/>
                      <a:pt x="2374" y="2808"/>
                      <a:pt x="2397" y="2648"/>
                    </a:cubicBezTo>
                    <a:cubicBezTo>
                      <a:pt x="2443" y="2488"/>
                      <a:pt x="2466" y="2329"/>
                      <a:pt x="2511" y="2169"/>
                    </a:cubicBezTo>
                    <a:cubicBezTo>
                      <a:pt x="2511" y="2077"/>
                      <a:pt x="2534" y="2009"/>
                      <a:pt x="2557" y="1918"/>
                    </a:cubicBezTo>
                    <a:cubicBezTo>
                      <a:pt x="2557" y="1849"/>
                      <a:pt x="2580" y="1758"/>
                      <a:pt x="2603" y="1667"/>
                    </a:cubicBezTo>
                    <a:cubicBezTo>
                      <a:pt x="2625" y="1507"/>
                      <a:pt x="2648" y="1370"/>
                      <a:pt x="2671" y="1210"/>
                    </a:cubicBezTo>
                    <a:cubicBezTo>
                      <a:pt x="2694" y="1027"/>
                      <a:pt x="2717" y="868"/>
                      <a:pt x="2740" y="708"/>
                    </a:cubicBezTo>
                    <a:cubicBezTo>
                      <a:pt x="2740" y="617"/>
                      <a:pt x="2762" y="525"/>
                      <a:pt x="2762" y="457"/>
                    </a:cubicBezTo>
                    <a:cubicBezTo>
                      <a:pt x="2762" y="457"/>
                      <a:pt x="2762" y="457"/>
                      <a:pt x="2762" y="480"/>
                    </a:cubicBezTo>
                    <a:cubicBezTo>
                      <a:pt x="2762" y="411"/>
                      <a:pt x="2785" y="366"/>
                      <a:pt x="2785" y="297"/>
                    </a:cubicBezTo>
                    <a:cubicBezTo>
                      <a:pt x="2808" y="229"/>
                      <a:pt x="2831" y="183"/>
                      <a:pt x="2854" y="114"/>
                    </a:cubicBezTo>
                    <a:cubicBezTo>
                      <a:pt x="2854" y="69"/>
                      <a:pt x="2831" y="23"/>
                      <a:pt x="2785"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41"/>
              <p:cNvSpPr/>
              <p:nvPr/>
            </p:nvSpPr>
            <p:spPr>
              <a:xfrm>
                <a:off x="4433976" y="4264498"/>
                <a:ext cx="365256" cy="259137"/>
              </a:xfrm>
              <a:custGeom>
                <a:avLst/>
                <a:gdLst/>
                <a:ahLst/>
                <a:cxnLst/>
                <a:rect l="l" t="t" r="r" b="b"/>
                <a:pathLst>
                  <a:path w="13513" h="9587" extrusionOk="0">
                    <a:moveTo>
                      <a:pt x="2169" y="0"/>
                    </a:moveTo>
                    <a:cubicBezTo>
                      <a:pt x="2032" y="23"/>
                      <a:pt x="1918" y="46"/>
                      <a:pt x="1781" y="92"/>
                    </a:cubicBezTo>
                    <a:cubicBezTo>
                      <a:pt x="1735" y="115"/>
                      <a:pt x="1689" y="160"/>
                      <a:pt x="1667" y="229"/>
                    </a:cubicBezTo>
                    <a:lnTo>
                      <a:pt x="1598" y="206"/>
                    </a:lnTo>
                    <a:cubicBezTo>
                      <a:pt x="1415" y="183"/>
                      <a:pt x="1233" y="160"/>
                      <a:pt x="1050" y="160"/>
                    </a:cubicBezTo>
                    <a:cubicBezTo>
                      <a:pt x="982" y="137"/>
                      <a:pt x="913" y="137"/>
                      <a:pt x="822" y="137"/>
                    </a:cubicBezTo>
                    <a:cubicBezTo>
                      <a:pt x="754" y="137"/>
                      <a:pt x="685" y="137"/>
                      <a:pt x="617" y="160"/>
                    </a:cubicBezTo>
                    <a:cubicBezTo>
                      <a:pt x="548" y="160"/>
                      <a:pt x="480" y="160"/>
                      <a:pt x="411" y="183"/>
                    </a:cubicBezTo>
                    <a:cubicBezTo>
                      <a:pt x="320" y="206"/>
                      <a:pt x="229" y="229"/>
                      <a:pt x="137" y="251"/>
                    </a:cubicBezTo>
                    <a:cubicBezTo>
                      <a:pt x="46" y="297"/>
                      <a:pt x="0" y="388"/>
                      <a:pt x="46" y="457"/>
                    </a:cubicBezTo>
                    <a:cubicBezTo>
                      <a:pt x="69" y="525"/>
                      <a:pt x="114" y="571"/>
                      <a:pt x="183" y="571"/>
                    </a:cubicBezTo>
                    <a:lnTo>
                      <a:pt x="251" y="571"/>
                    </a:lnTo>
                    <a:cubicBezTo>
                      <a:pt x="297" y="548"/>
                      <a:pt x="320" y="525"/>
                      <a:pt x="366" y="525"/>
                    </a:cubicBezTo>
                    <a:cubicBezTo>
                      <a:pt x="480" y="503"/>
                      <a:pt x="571" y="503"/>
                      <a:pt x="662" y="503"/>
                    </a:cubicBezTo>
                    <a:cubicBezTo>
                      <a:pt x="799" y="503"/>
                      <a:pt x="913" y="525"/>
                      <a:pt x="1050" y="548"/>
                    </a:cubicBezTo>
                    <a:cubicBezTo>
                      <a:pt x="1142" y="571"/>
                      <a:pt x="1210" y="594"/>
                      <a:pt x="1279" y="617"/>
                    </a:cubicBezTo>
                    <a:lnTo>
                      <a:pt x="1438" y="662"/>
                    </a:lnTo>
                    <a:cubicBezTo>
                      <a:pt x="1552" y="685"/>
                      <a:pt x="1667" y="731"/>
                      <a:pt x="1781" y="754"/>
                    </a:cubicBezTo>
                    <a:cubicBezTo>
                      <a:pt x="1940" y="776"/>
                      <a:pt x="2100" y="822"/>
                      <a:pt x="2260" y="868"/>
                    </a:cubicBezTo>
                    <a:cubicBezTo>
                      <a:pt x="2465" y="936"/>
                      <a:pt x="2648" y="1005"/>
                      <a:pt x="2853" y="1073"/>
                    </a:cubicBezTo>
                    <a:lnTo>
                      <a:pt x="3059" y="1142"/>
                    </a:lnTo>
                    <a:cubicBezTo>
                      <a:pt x="3310" y="1210"/>
                      <a:pt x="3561" y="1324"/>
                      <a:pt x="3812" y="1438"/>
                    </a:cubicBezTo>
                    <a:lnTo>
                      <a:pt x="3949" y="1507"/>
                    </a:lnTo>
                    <a:lnTo>
                      <a:pt x="4063" y="1553"/>
                    </a:lnTo>
                    <a:cubicBezTo>
                      <a:pt x="4314" y="1667"/>
                      <a:pt x="4565" y="1781"/>
                      <a:pt x="4816" y="1895"/>
                    </a:cubicBezTo>
                    <a:cubicBezTo>
                      <a:pt x="5113" y="2055"/>
                      <a:pt x="5410" y="2214"/>
                      <a:pt x="5684" y="2374"/>
                    </a:cubicBezTo>
                    <a:lnTo>
                      <a:pt x="5707" y="2397"/>
                    </a:lnTo>
                    <a:lnTo>
                      <a:pt x="5729" y="2420"/>
                    </a:lnTo>
                    <a:cubicBezTo>
                      <a:pt x="5821" y="2466"/>
                      <a:pt x="5889" y="2511"/>
                      <a:pt x="5958" y="2557"/>
                    </a:cubicBezTo>
                    <a:cubicBezTo>
                      <a:pt x="6232" y="2717"/>
                      <a:pt x="6483" y="2899"/>
                      <a:pt x="6757" y="3082"/>
                    </a:cubicBezTo>
                    <a:cubicBezTo>
                      <a:pt x="7053" y="3287"/>
                      <a:pt x="7327" y="3515"/>
                      <a:pt x="7555" y="3675"/>
                    </a:cubicBezTo>
                    <a:cubicBezTo>
                      <a:pt x="7692" y="3812"/>
                      <a:pt x="7852" y="3926"/>
                      <a:pt x="7989" y="4063"/>
                    </a:cubicBezTo>
                    <a:cubicBezTo>
                      <a:pt x="7875" y="4063"/>
                      <a:pt x="7784" y="4109"/>
                      <a:pt x="7692" y="4155"/>
                    </a:cubicBezTo>
                    <a:cubicBezTo>
                      <a:pt x="7647" y="4200"/>
                      <a:pt x="7578" y="4246"/>
                      <a:pt x="7533" y="4314"/>
                    </a:cubicBezTo>
                    <a:cubicBezTo>
                      <a:pt x="7464" y="4406"/>
                      <a:pt x="7441" y="4474"/>
                      <a:pt x="7441" y="4543"/>
                    </a:cubicBezTo>
                    <a:cubicBezTo>
                      <a:pt x="7419" y="4634"/>
                      <a:pt x="7441" y="4748"/>
                      <a:pt x="7464" y="4817"/>
                    </a:cubicBezTo>
                    <a:cubicBezTo>
                      <a:pt x="7464" y="4885"/>
                      <a:pt x="7510" y="4953"/>
                      <a:pt x="7533" y="5022"/>
                    </a:cubicBezTo>
                    <a:cubicBezTo>
                      <a:pt x="7624" y="5182"/>
                      <a:pt x="7715" y="5341"/>
                      <a:pt x="7807" y="5478"/>
                    </a:cubicBezTo>
                    <a:cubicBezTo>
                      <a:pt x="7921" y="5638"/>
                      <a:pt x="8058" y="5821"/>
                      <a:pt x="8172" y="5981"/>
                    </a:cubicBezTo>
                    <a:cubicBezTo>
                      <a:pt x="8309" y="6140"/>
                      <a:pt x="8446" y="6300"/>
                      <a:pt x="8560" y="6414"/>
                    </a:cubicBezTo>
                    <a:cubicBezTo>
                      <a:pt x="8765" y="6643"/>
                      <a:pt x="8948" y="6848"/>
                      <a:pt x="9130" y="7076"/>
                    </a:cubicBezTo>
                    <a:cubicBezTo>
                      <a:pt x="9382" y="7350"/>
                      <a:pt x="9564" y="7601"/>
                      <a:pt x="9747" y="7829"/>
                    </a:cubicBezTo>
                    <a:lnTo>
                      <a:pt x="9770" y="7875"/>
                    </a:lnTo>
                    <a:cubicBezTo>
                      <a:pt x="9861" y="7989"/>
                      <a:pt x="9929" y="8081"/>
                      <a:pt x="9998" y="8195"/>
                    </a:cubicBezTo>
                    <a:lnTo>
                      <a:pt x="10043" y="8263"/>
                    </a:lnTo>
                    <a:cubicBezTo>
                      <a:pt x="10112" y="8354"/>
                      <a:pt x="10180" y="8469"/>
                      <a:pt x="10249" y="8560"/>
                    </a:cubicBezTo>
                    <a:cubicBezTo>
                      <a:pt x="10340" y="8742"/>
                      <a:pt x="10431" y="8902"/>
                      <a:pt x="10546" y="9085"/>
                    </a:cubicBezTo>
                    <a:lnTo>
                      <a:pt x="10614" y="9222"/>
                    </a:lnTo>
                    <a:lnTo>
                      <a:pt x="10637" y="9267"/>
                    </a:lnTo>
                    <a:cubicBezTo>
                      <a:pt x="10683" y="9336"/>
                      <a:pt x="10705" y="9382"/>
                      <a:pt x="10728" y="9427"/>
                    </a:cubicBezTo>
                    <a:cubicBezTo>
                      <a:pt x="10774" y="9519"/>
                      <a:pt x="10865" y="9564"/>
                      <a:pt x="10956" y="9587"/>
                    </a:cubicBezTo>
                    <a:lnTo>
                      <a:pt x="11025" y="9587"/>
                    </a:lnTo>
                    <a:cubicBezTo>
                      <a:pt x="11071" y="9587"/>
                      <a:pt x="11139" y="9564"/>
                      <a:pt x="11185" y="9564"/>
                    </a:cubicBezTo>
                    <a:cubicBezTo>
                      <a:pt x="11208" y="9541"/>
                      <a:pt x="11230" y="9541"/>
                      <a:pt x="11253" y="9519"/>
                    </a:cubicBezTo>
                    <a:cubicBezTo>
                      <a:pt x="11322" y="9496"/>
                      <a:pt x="11367" y="9473"/>
                      <a:pt x="11390" y="9450"/>
                    </a:cubicBezTo>
                    <a:cubicBezTo>
                      <a:pt x="11527" y="9359"/>
                      <a:pt x="11641" y="9245"/>
                      <a:pt x="11755" y="9130"/>
                    </a:cubicBezTo>
                    <a:cubicBezTo>
                      <a:pt x="11778" y="9108"/>
                      <a:pt x="11801" y="9085"/>
                      <a:pt x="11824" y="9039"/>
                    </a:cubicBezTo>
                    <a:lnTo>
                      <a:pt x="11847" y="8994"/>
                    </a:lnTo>
                    <a:cubicBezTo>
                      <a:pt x="11892" y="8948"/>
                      <a:pt x="11938" y="8902"/>
                      <a:pt x="11984" y="8857"/>
                    </a:cubicBezTo>
                    <a:cubicBezTo>
                      <a:pt x="12052" y="8811"/>
                      <a:pt x="12098" y="8742"/>
                      <a:pt x="12166" y="8697"/>
                    </a:cubicBezTo>
                    <a:cubicBezTo>
                      <a:pt x="12212" y="8651"/>
                      <a:pt x="12258" y="8606"/>
                      <a:pt x="12303" y="8583"/>
                    </a:cubicBezTo>
                    <a:cubicBezTo>
                      <a:pt x="12349" y="8537"/>
                      <a:pt x="12394" y="8514"/>
                      <a:pt x="12417" y="8469"/>
                    </a:cubicBezTo>
                    <a:cubicBezTo>
                      <a:pt x="12531" y="8377"/>
                      <a:pt x="12646" y="8263"/>
                      <a:pt x="12737" y="8149"/>
                    </a:cubicBezTo>
                    <a:cubicBezTo>
                      <a:pt x="12805" y="8081"/>
                      <a:pt x="12874" y="7989"/>
                      <a:pt x="12942" y="7921"/>
                    </a:cubicBezTo>
                    <a:cubicBezTo>
                      <a:pt x="12988" y="7852"/>
                      <a:pt x="13034" y="7784"/>
                      <a:pt x="13079" y="7738"/>
                    </a:cubicBezTo>
                    <a:lnTo>
                      <a:pt x="13148" y="7693"/>
                    </a:lnTo>
                    <a:cubicBezTo>
                      <a:pt x="13193" y="7647"/>
                      <a:pt x="13239" y="7601"/>
                      <a:pt x="13285" y="7556"/>
                    </a:cubicBezTo>
                    <a:cubicBezTo>
                      <a:pt x="13330" y="7510"/>
                      <a:pt x="13353" y="7464"/>
                      <a:pt x="13399" y="7396"/>
                    </a:cubicBezTo>
                    <a:cubicBezTo>
                      <a:pt x="13444" y="7327"/>
                      <a:pt x="13467" y="7259"/>
                      <a:pt x="13467" y="7190"/>
                    </a:cubicBezTo>
                    <a:cubicBezTo>
                      <a:pt x="13513" y="7031"/>
                      <a:pt x="13467" y="6848"/>
                      <a:pt x="13422" y="6688"/>
                    </a:cubicBezTo>
                    <a:lnTo>
                      <a:pt x="13399" y="6620"/>
                    </a:lnTo>
                    <a:cubicBezTo>
                      <a:pt x="13376" y="6506"/>
                      <a:pt x="13307" y="6369"/>
                      <a:pt x="13239" y="6255"/>
                    </a:cubicBezTo>
                    <a:cubicBezTo>
                      <a:pt x="13079" y="5912"/>
                      <a:pt x="12874" y="5615"/>
                      <a:pt x="12668" y="5341"/>
                    </a:cubicBezTo>
                    <a:cubicBezTo>
                      <a:pt x="12463" y="5068"/>
                      <a:pt x="12235" y="4817"/>
                      <a:pt x="12006" y="4543"/>
                    </a:cubicBezTo>
                    <a:cubicBezTo>
                      <a:pt x="11892" y="4406"/>
                      <a:pt x="11778" y="4292"/>
                      <a:pt x="11641" y="4155"/>
                    </a:cubicBezTo>
                    <a:cubicBezTo>
                      <a:pt x="11687" y="4063"/>
                      <a:pt x="11664" y="3949"/>
                      <a:pt x="11596" y="3881"/>
                    </a:cubicBezTo>
                    <a:cubicBezTo>
                      <a:pt x="11504" y="3767"/>
                      <a:pt x="11413" y="3652"/>
                      <a:pt x="11299" y="3561"/>
                    </a:cubicBezTo>
                    <a:lnTo>
                      <a:pt x="11208" y="3447"/>
                    </a:lnTo>
                    <a:lnTo>
                      <a:pt x="11185" y="3447"/>
                    </a:lnTo>
                    <a:lnTo>
                      <a:pt x="11162" y="3401"/>
                    </a:lnTo>
                    <a:lnTo>
                      <a:pt x="11116" y="3356"/>
                    </a:lnTo>
                    <a:lnTo>
                      <a:pt x="11093" y="3333"/>
                    </a:lnTo>
                    <a:cubicBezTo>
                      <a:pt x="10888" y="3105"/>
                      <a:pt x="10637" y="2876"/>
                      <a:pt x="10386" y="2671"/>
                    </a:cubicBezTo>
                    <a:cubicBezTo>
                      <a:pt x="10295" y="2602"/>
                      <a:pt x="10203" y="2534"/>
                      <a:pt x="10112" y="2488"/>
                    </a:cubicBezTo>
                    <a:lnTo>
                      <a:pt x="10021" y="2397"/>
                    </a:lnTo>
                    <a:lnTo>
                      <a:pt x="9929" y="2329"/>
                    </a:lnTo>
                    <a:cubicBezTo>
                      <a:pt x="9838" y="2283"/>
                      <a:pt x="9770" y="2214"/>
                      <a:pt x="9701" y="2169"/>
                    </a:cubicBezTo>
                    <a:cubicBezTo>
                      <a:pt x="9199" y="1804"/>
                      <a:pt x="8674" y="1484"/>
                      <a:pt x="8103" y="1210"/>
                    </a:cubicBezTo>
                    <a:lnTo>
                      <a:pt x="7921" y="1119"/>
                    </a:lnTo>
                    <a:lnTo>
                      <a:pt x="7715" y="1005"/>
                    </a:lnTo>
                    <a:cubicBezTo>
                      <a:pt x="7578" y="936"/>
                      <a:pt x="7441" y="868"/>
                      <a:pt x="7304" y="822"/>
                    </a:cubicBezTo>
                    <a:cubicBezTo>
                      <a:pt x="7145" y="776"/>
                      <a:pt x="7008" y="708"/>
                      <a:pt x="6871" y="639"/>
                    </a:cubicBezTo>
                    <a:lnTo>
                      <a:pt x="6825" y="639"/>
                    </a:lnTo>
                    <a:cubicBezTo>
                      <a:pt x="6757" y="594"/>
                      <a:pt x="6688" y="571"/>
                      <a:pt x="6642" y="571"/>
                    </a:cubicBezTo>
                    <a:cubicBezTo>
                      <a:pt x="6551" y="525"/>
                      <a:pt x="6460" y="503"/>
                      <a:pt x="6369" y="480"/>
                    </a:cubicBezTo>
                    <a:lnTo>
                      <a:pt x="6369" y="480"/>
                    </a:lnTo>
                    <a:lnTo>
                      <a:pt x="6414" y="503"/>
                    </a:lnTo>
                    <a:cubicBezTo>
                      <a:pt x="6346" y="480"/>
                      <a:pt x="6277" y="457"/>
                      <a:pt x="6232" y="434"/>
                    </a:cubicBezTo>
                    <a:cubicBezTo>
                      <a:pt x="6118" y="388"/>
                      <a:pt x="6026" y="366"/>
                      <a:pt x="5912" y="343"/>
                    </a:cubicBezTo>
                    <a:cubicBezTo>
                      <a:pt x="5798" y="297"/>
                      <a:pt x="5661" y="297"/>
                      <a:pt x="5547" y="274"/>
                    </a:cubicBezTo>
                    <a:lnTo>
                      <a:pt x="5456" y="274"/>
                    </a:lnTo>
                    <a:cubicBezTo>
                      <a:pt x="5364" y="251"/>
                      <a:pt x="5273" y="251"/>
                      <a:pt x="5159" y="229"/>
                    </a:cubicBezTo>
                    <a:lnTo>
                      <a:pt x="4999" y="206"/>
                    </a:lnTo>
                    <a:lnTo>
                      <a:pt x="4771" y="183"/>
                    </a:lnTo>
                    <a:lnTo>
                      <a:pt x="4588" y="160"/>
                    </a:lnTo>
                    <a:cubicBezTo>
                      <a:pt x="4474" y="160"/>
                      <a:pt x="4383" y="137"/>
                      <a:pt x="4269" y="115"/>
                    </a:cubicBezTo>
                    <a:lnTo>
                      <a:pt x="4132" y="92"/>
                    </a:lnTo>
                    <a:cubicBezTo>
                      <a:pt x="4040" y="69"/>
                      <a:pt x="3926" y="69"/>
                      <a:pt x="3812" y="69"/>
                    </a:cubicBezTo>
                    <a:lnTo>
                      <a:pt x="3675" y="46"/>
                    </a:lnTo>
                    <a:lnTo>
                      <a:pt x="3561" y="46"/>
                    </a:lnTo>
                    <a:cubicBezTo>
                      <a:pt x="3447" y="23"/>
                      <a:pt x="3310" y="0"/>
                      <a:pt x="3173" y="0"/>
                    </a:cubicBezTo>
                    <a:close/>
                  </a:path>
                </a:pathLst>
              </a:custGeom>
              <a:solidFill>
                <a:srgbClr val="D97F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41"/>
              <p:cNvSpPr/>
              <p:nvPr/>
            </p:nvSpPr>
            <p:spPr>
              <a:xfrm>
                <a:off x="4216790" y="4302124"/>
                <a:ext cx="158585" cy="463997"/>
              </a:xfrm>
              <a:custGeom>
                <a:avLst/>
                <a:gdLst/>
                <a:ahLst/>
                <a:cxnLst/>
                <a:rect l="l" t="t" r="r" b="b"/>
                <a:pathLst>
                  <a:path w="5867" h="17166" extrusionOk="0">
                    <a:moveTo>
                      <a:pt x="5593" y="1"/>
                    </a:moveTo>
                    <a:cubicBezTo>
                      <a:pt x="5570" y="1"/>
                      <a:pt x="5525" y="1"/>
                      <a:pt x="5502" y="24"/>
                    </a:cubicBezTo>
                    <a:cubicBezTo>
                      <a:pt x="5388" y="92"/>
                      <a:pt x="5228" y="161"/>
                      <a:pt x="5068" y="297"/>
                    </a:cubicBezTo>
                    <a:cubicBezTo>
                      <a:pt x="4977" y="366"/>
                      <a:pt x="4908" y="434"/>
                      <a:pt x="4817" y="503"/>
                    </a:cubicBezTo>
                    <a:lnTo>
                      <a:pt x="4726" y="571"/>
                    </a:lnTo>
                    <a:cubicBezTo>
                      <a:pt x="4612" y="685"/>
                      <a:pt x="4475" y="777"/>
                      <a:pt x="4360" y="868"/>
                    </a:cubicBezTo>
                    <a:cubicBezTo>
                      <a:pt x="4223" y="959"/>
                      <a:pt x="4109" y="1074"/>
                      <a:pt x="3972" y="1165"/>
                    </a:cubicBezTo>
                    <a:cubicBezTo>
                      <a:pt x="3813" y="1302"/>
                      <a:pt x="3630" y="1462"/>
                      <a:pt x="3470" y="1644"/>
                    </a:cubicBezTo>
                    <a:cubicBezTo>
                      <a:pt x="3425" y="1644"/>
                      <a:pt x="3402" y="1667"/>
                      <a:pt x="3356" y="1713"/>
                    </a:cubicBezTo>
                    <a:cubicBezTo>
                      <a:pt x="3059" y="1987"/>
                      <a:pt x="2786" y="2283"/>
                      <a:pt x="2580" y="2534"/>
                    </a:cubicBezTo>
                    <a:lnTo>
                      <a:pt x="2489" y="2648"/>
                    </a:lnTo>
                    <a:cubicBezTo>
                      <a:pt x="2283" y="2877"/>
                      <a:pt x="2101" y="3105"/>
                      <a:pt x="1941" y="3333"/>
                    </a:cubicBezTo>
                    <a:cubicBezTo>
                      <a:pt x="1804" y="3539"/>
                      <a:pt x="1621" y="3858"/>
                      <a:pt x="1439" y="4155"/>
                    </a:cubicBezTo>
                    <a:cubicBezTo>
                      <a:pt x="1279" y="4452"/>
                      <a:pt x="1119" y="4748"/>
                      <a:pt x="959" y="5136"/>
                    </a:cubicBezTo>
                    <a:cubicBezTo>
                      <a:pt x="800" y="5433"/>
                      <a:pt x="686" y="5730"/>
                      <a:pt x="617" y="6027"/>
                    </a:cubicBezTo>
                    <a:cubicBezTo>
                      <a:pt x="503" y="6369"/>
                      <a:pt x="434" y="6711"/>
                      <a:pt x="366" y="7099"/>
                    </a:cubicBezTo>
                    <a:cubicBezTo>
                      <a:pt x="343" y="7191"/>
                      <a:pt x="343" y="7305"/>
                      <a:pt x="320" y="7419"/>
                    </a:cubicBezTo>
                    <a:lnTo>
                      <a:pt x="298" y="7487"/>
                    </a:lnTo>
                    <a:cubicBezTo>
                      <a:pt x="229" y="7807"/>
                      <a:pt x="161" y="8104"/>
                      <a:pt x="115" y="8423"/>
                    </a:cubicBezTo>
                    <a:cubicBezTo>
                      <a:pt x="69" y="8720"/>
                      <a:pt x="46" y="9040"/>
                      <a:pt x="24" y="9336"/>
                    </a:cubicBezTo>
                    <a:lnTo>
                      <a:pt x="24" y="9450"/>
                    </a:lnTo>
                    <a:cubicBezTo>
                      <a:pt x="1" y="9793"/>
                      <a:pt x="1" y="10158"/>
                      <a:pt x="24" y="10546"/>
                    </a:cubicBezTo>
                    <a:cubicBezTo>
                      <a:pt x="24" y="10751"/>
                      <a:pt x="46" y="10957"/>
                      <a:pt x="69" y="11185"/>
                    </a:cubicBezTo>
                    <a:cubicBezTo>
                      <a:pt x="92" y="11322"/>
                      <a:pt x="115" y="11436"/>
                      <a:pt x="115" y="11573"/>
                    </a:cubicBezTo>
                    <a:cubicBezTo>
                      <a:pt x="138" y="11847"/>
                      <a:pt x="183" y="12189"/>
                      <a:pt x="275" y="12532"/>
                    </a:cubicBezTo>
                    <a:cubicBezTo>
                      <a:pt x="412" y="13148"/>
                      <a:pt x="640" y="13787"/>
                      <a:pt x="959" y="14495"/>
                    </a:cubicBezTo>
                    <a:cubicBezTo>
                      <a:pt x="1028" y="14632"/>
                      <a:pt x="1096" y="14769"/>
                      <a:pt x="1165" y="14883"/>
                    </a:cubicBezTo>
                    <a:lnTo>
                      <a:pt x="1188" y="14928"/>
                    </a:lnTo>
                    <a:cubicBezTo>
                      <a:pt x="1233" y="14997"/>
                      <a:pt x="1279" y="15088"/>
                      <a:pt x="1325" y="15157"/>
                    </a:cubicBezTo>
                    <a:lnTo>
                      <a:pt x="1416" y="15316"/>
                    </a:lnTo>
                    <a:lnTo>
                      <a:pt x="1484" y="15476"/>
                    </a:lnTo>
                    <a:cubicBezTo>
                      <a:pt x="1644" y="15727"/>
                      <a:pt x="1781" y="15956"/>
                      <a:pt x="1941" y="16161"/>
                    </a:cubicBezTo>
                    <a:lnTo>
                      <a:pt x="2055" y="16344"/>
                    </a:lnTo>
                    <a:lnTo>
                      <a:pt x="2238" y="16595"/>
                    </a:lnTo>
                    <a:lnTo>
                      <a:pt x="2261" y="16618"/>
                    </a:lnTo>
                    <a:cubicBezTo>
                      <a:pt x="2352" y="16754"/>
                      <a:pt x="2466" y="16914"/>
                      <a:pt x="2603" y="17028"/>
                    </a:cubicBezTo>
                    <a:cubicBezTo>
                      <a:pt x="2694" y="17120"/>
                      <a:pt x="2808" y="17165"/>
                      <a:pt x="2877" y="17165"/>
                    </a:cubicBezTo>
                    <a:lnTo>
                      <a:pt x="2922" y="17165"/>
                    </a:lnTo>
                    <a:cubicBezTo>
                      <a:pt x="2991" y="17165"/>
                      <a:pt x="3037" y="17165"/>
                      <a:pt x="3105" y="17142"/>
                    </a:cubicBezTo>
                    <a:cubicBezTo>
                      <a:pt x="3128" y="17120"/>
                      <a:pt x="3151" y="17120"/>
                      <a:pt x="3174" y="17097"/>
                    </a:cubicBezTo>
                    <a:cubicBezTo>
                      <a:pt x="3288" y="17051"/>
                      <a:pt x="3379" y="16983"/>
                      <a:pt x="3447" y="16891"/>
                    </a:cubicBezTo>
                    <a:cubicBezTo>
                      <a:pt x="3516" y="16800"/>
                      <a:pt x="3562" y="16663"/>
                      <a:pt x="3516" y="16503"/>
                    </a:cubicBezTo>
                    <a:cubicBezTo>
                      <a:pt x="3493" y="16412"/>
                      <a:pt x="3470" y="16344"/>
                      <a:pt x="3402" y="16275"/>
                    </a:cubicBezTo>
                    <a:lnTo>
                      <a:pt x="3356" y="16207"/>
                    </a:lnTo>
                    <a:cubicBezTo>
                      <a:pt x="3242" y="16093"/>
                      <a:pt x="3128" y="15956"/>
                      <a:pt x="3037" y="15819"/>
                    </a:cubicBezTo>
                    <a:lnTo>
                      <a:pt x="2968" y="15682"/>
                    </a:lnTo>
                    <a:lnTo>
                      <a:pt x="2945" y="15659"/>
                    </a:lnTo>
                    <a:cubicBezTo>
                      <a:pt x="2854" y="15522"/>
                      <a:pt x="2786" y="15408"/>
                      <a:pt x="2717" y="15294"/>
                    </a:cubicBezTo>
                    <a:cubicBezTo>
                      <a:pt x="2626" y="15134"/>
                      <a:pt x="2534" y="14974"/>
                      <a:pt x="2443" y="14791"/>
                    </a:cubicBezTo>
                    <a:cubicBezTo>
                      <a:pt x="2329" y="14586"/>
                      <a:pt x="2238" y="14381"/>
                      <a:pt x="2169" y="14175"/>
                    </a:cubicBezTo>
                    <a:lnTo>
                      <a:pt x="2078" y="13901"/>
                    </a:lnTo>
                    <a:lnTo>
                      <a:pt x="2032" y="13764"/>
                    </a:lnTo>
                    <a:cubicBezTo>
                      <a:pt x="1918" y="13513"/>
                      <a:pt x="1827" y="13239"/>
                      <a:pt x="1736" y="12988"/>
                    </a:cubicBezTo>
                    <a:cubicBezTo>
                      <a:pt x="1690" y="12806"/>
                      <a:pt x="1644" y="12600"/>
                      <a:pt x="1599" y="12418"/>
                    </a:cubicBezTo>
                    <a:lnTo>
                      <a:pt x="1553" y="12235"/>
                    </a:lnTo>
                    <a:cubicBezTo>
                      <a:pt x="1484" y="11961"/>
                      <a:pt x="1416" y="11710"/>
                      <a:pt x="1370" y="11459"/>
                    </a:cubicBezTo>
                    <a:lnTo>
                      <a:pt x="1348" y="11322"/>
                    </a:lnTo>
                    <a:cubicBezTo>
                      <a:pt x="1348" y="11231"/>
                      <a:pt x="1325" y="11162"/>
                      <a:pt x="1302" y="11071"/>
                    </a:cubicBezTo>
                    <a:cubicBezTo>
                      <a:pt x="1302" y="10980"/>
                      <a:pt x="1279" y="10911"/>
                      <a:pt x="1279" y="10820"/>
                    </a:cubicBezTo>
                    <a:lnTo>
                      <a:pt x="1279" y="10751"/>
                    </a:lnTo>
                    <a:lnTo>
                      <a:pt x="1256" y="10637"/>
                    </a:lnTo>
                    <a:cubicBezTo>
                      <a:pt x="1233" y="10386"/>
                      <a:pt x="1188" y="10135"/>
                      <a:pt x="1188" y="9884"/>
                    </a:cubicBezTo>
                    <a:cubicBezTo>
                      <a:pt x="1165" y="9656"/>
                      <a:pt x="1165" y="9428"/>
                      <a:pt x="1188" y="9176"/>
                    </a:cubicBezTo>
                    <a:cubicBezTo>
                      <a:pt x="1188" y="9017"/>
                      <a:pt x="1211" y="8857"/>
                      <a:pt x="1233" y="8697"/>
                    </a:cubicBezTo>
                    <a:lnTo>
                      <a:pt x="1233" y="8652"/>
                    </a:lnTo>
                    <a:lnTo>
                      <a:pt x="1256" y="8492"/>
                    </a:lnTo>
                    <a:cubicBezTo>
                      <a:pt x="1279" y="8172"/>
                      <a:pt x="1302" y="7944"/>
                      <a:pt x="1348" y="7716"/>
                    </a:cubicBezTo>
                    <a:cubicBezTo>
                      <a:pt x="1393" y="7510"/>
                      <a:pt x="1416" y="7282"/>
                      <a:pt x="1484" y="7077"/>
                    </a:cubicBezTo>
                    <a:cubicBezTo>
                      <a:pt x="1599" y="6529"/>
                      <a:pt x="1758" y="6027"/>
                      <a:pt x="1941" y="5524"/>
                    </a:cubicBezTo>
                    <a:lnTo>
                      <a:pt x="1964" y="5456"/>
                    </a:lnTo>
                    <a:cubicBezTo>
                      <a:pt x="2124" y="5022"/>
                      <a:pt x="2306" y="4497"/>
                      <a:pt x="2557" y="4041"/>
                    </a:cubicBezTo>
                    <a:cubicBezTo>
                      <a:pt x="2717" y="3721"/>
                      <a:pt x="2922" y="3425"/>
                      <a:pt x="3105" y="3128"/>
                    </a:cubicBezTo>
                    <a:lnTo>
                      <a:pt x="3265" y="2900"/>
                    </a:lnTo>
                    <a:cubicBezTo>
                      <a:pt x="3402" y="2671"/>
                      <a:pt x="3562" y="2443"/>
                      <a:pt x="3721" y="2238"/>
                    </a:cubicBezTo>
                    <a:lnTo>
                      <a:pt x="3767" y="2192"/>
                    </a:lnTo>
                    <a:cubicBezTo>
                      <a:pt x="3813" y="2146"/>
                      <a:pt x="3858" y="2123"/>
                      <a:pt x="3858" y="2078"/>
                    </a:cubicBezTo>
                    <a:cubicBezTo>
                      <a:pt x="3927" y="2009"/>
                      <a:pt x="3972" y="1941"/>
                      <a:pt x="4041" y="1872"/>
                    </a:cubicBezTo>
                    <a:cubicBezTo>
                      <a:pt x="4246" y="1667"/>
                      <a:pt x="4475" y="1462"/>
                      <a:pt x="4680" y="1256"/>
                    </a:cubicBezTo>
                    <a:lnTo>
                      <a:pt x="4771" y="1188"/>
                    </a:lnTo>
                    <a:cubicBezTo>
                      <a:pt x="4908" y="1074"/>
                      <a:pt x="5045" y="959"/>
                      <a:pt x="5159" y="822"/>
                    </a:cubicBezTo>
                    <a:lnTo>
                      <a:pt x="5228" y="777"/>
                    </a:lnTo>
                    <a:cubicBezTo>
                      <a:pt x="5296" y="708"/>
                      <a:pt x="5410" y="617"/>
                      <a:pt x="5502" y="526"/>
                    </a:cubicBezTo>
                    <a:cubicBezTo>
                      <a:pt x="5547" y="503"/>
                      <a:pt x="5593" y="480"/>
                      <a:pt x="5639" y="457"/>
                    </a:cubicBezTo>
                    <a:lnTo>
                      <a:pt x="5707" y="434"/>
                    </a:lnTo>
                    <a:cubicBezTo>
                      <a:pt x="5821" y="366"/>
                      <a:pt x="5867" y="252"/>
                      <a:pt x="5798" y="138"/>
                    </a:cubicBezTo>
                    <a:cubicBezTo>
                      <a:pt x="5776" y="46"/>
                      <a:pt x="5684" y="1"/>
                      <a:pt x="5593"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1"/>
              <p:cNvSpPr/>
              <p:nvPr/>
            </p:nvSpPr>
            <p:spPr>
              <a:xfrm>
                <a:off x="4344507" y="4291015"/>
                <a:ext cx="50006" cy="38383"/>
              </a:xfrm>
              <a:custGeom>
                <a:avLst/>
                <a:gdLst/>
                <a:ahLst/>
                <a:cxnLst/>
                <a:rect l="l" t="t" r="r" b="b"/>
                <a:pathLst>
                  <a:path w="1850" h="1420" extrusionOk="0">
                    <a:moveTo>
                      <a:pt x="1575" y="263"/>
                    </a:moveTo>
                    <a:cubicBezTo>
                      <a:pt x="1568" y="267"/>
                      <a:pt x="1560" y="271"/>
                      <a:pt x="1553" y="275"/>
                    </a:cubicBezTo>
                    <a:cubicBezTo>
                      <a:pt x="1571" y="275"/>
                      <a:pt x="1575" y="275"/>
                      <a:pt x="1575" y="263"/>
                    </a:cubicBezTo>
                    <a:close/>
                    <a:moveTo>
                      <a:pt x="1735" y="1"/>
                    </a:moveTo>
                    <a:cubicBezTo>
                      <a:pt x="1644" y="47"/>
                      <a:pt x="1576" y="69"/>
                      <a:pt x="1507" y="115"/>
                    </a:cubicBezTo>
                    <a:cubicBezTo>
                      <a:pt x="1461" y="138"/>
                      <a:pt x="1439" y="161"/>
                      <a:pt x="1393" y="183"/>
                    </a:cubicBezTo>
                    <a:cubicBezTo>
                      <a:pt x="1347" y="206"/>
                      <a:pt x="1325" y="252"/>
                      <a:pt x="1279" y="275"/>
                    </a:cubicBezTo>
                    <a:cubicBezTo>
                      <a:pt x="1210" y="320"/>
                      <a:pt x="1165" y="343"/>
                      <a:pt x="1119" y="389"/>
                    </a:cubicBezTo>
                    <a:cubicBezTo>
                      <a:pt x="1028" y="457"/>
                      <a:pt x="959" y="503"/>
                      <a:pt x="891" y="572"/>
                    </a:cubicBezTo>
                    <a:cubicBezTo>
                      <a:pt x="822" y="617"/>
                      <a:pt x="754" y="686"/>
                      <a:pt x="685" y="731"/>
                    </a:cubicBezTo>
                    <a:cubicBezTo>
                      <a:pt x="617" y="777"/>
                      <a:pt x="548" y="845"/>
                      <a:pt x="480" y="914"/>
                    </a:cubicBezTo>
                    <a:cubicBezTo>
                      <a:pt x="320" y="1028"/>
                      <a:pt x="183" y="1142"/>
                      <a:pt x="46" y="1279"/>
                    </a:cubicBezTo>
                    <a:cubicBezTo>
                      <a:pt x="1" y="1302"/>
                      <a:pt x="1" y="1348"/>
                      <a:pt x="23" y="1393"/>
                    </a:cubicBezTo>
                    <a:cubicBezTo>
                      <a:pt x="50" y="1406"/>
                      <a:pt x="76" y="1420"/>
                      <a:pt x="98" y="1420"/>
                    </a:cubicBezTo>
                    <a:cubicBezTo>
                      <a:pt x="114" y="1420"/>
                      <a:pt x="128" y="1413"/>
                      <a:pt x="138" y="1393"/>
                    </a:cubicBezTo>
                    <a:cubicBezTo>
                      <a:pt x="275" y="1302"/>
                      <a:pt x="412" y="1188"/>
                      <a:pt x="526" y="1074"/>
                    </a:cubicBezTo>
                    <a:cubicBezTo>
                      <a:pt x="594" y="1028"/>
                      <a:pt x="640" y="960"/>
                      <a:pt x="708" y="914"/>
                    </a:cubicBezTo>
                    <a:cubicBezTo>
                      <a:pt x="754" y="868"/>
                      <a:pt x="822" y="823"/>
                      <a:pt x="868" y="777"/>
                    </a:cubicBezTo>
                    <a:cubicBezTo>
                      <a:pt x="982" y="686"/>
                      <a:pt x="1119" y="594"/>
                      <a:pt x="1233" y="503"/>
                    </a:cubicBezTo>
                    <a:cubicBezTo>
                      <a:pt x="1279" y="480"/>
                      <a:pt x="1325" y="435"/>
                      <a:pt x="1370" y="389"/>
                    </a:cubicBezTo>
                    <a:cubicBezTo>
                      <a:pt x="1416" y="366"/>
                      <a:pt x="1461" y="343"/>
                      <a:pt x="1484" y="320"/>
                    </a:cubicBezTo>
                    <a:cubicBezTo>
                      <a:pt x="1507" y="298"/>
                      <a:pt x="1553" y="275"/>
                      <a:pt x="1576" y="252"/>
                    </a:cubicBezTo>
                    <a:lnTo>
                      <a:pt x="1576" y="252"/>
                    </a:lnTo>
                    <a:cubicBezTo>
                      <a:pt x="1576" y="257"/>
                      <a:pt x="1576" y="260"/>
                      <a:pt x="1575" y="263"/>
                    </a:cubicBezTo>
                    <a:lnTo>
                      <a:pt x="1575" y="263"/>
                    </a:lnTo>
                    <a:cubicBezTo>
                      <a:pt x="1656" y="222"/>
                      <a:pt x="1720" y="182"/>
                      <a:pt x="1804" y="161"/>
                    </a:cubicBezTo>
                    <a:cubicBezTo>
                      <a:pt x="1827" y="138"/>
                      <a:pt x="1850" y="92"/>
                      <a:pt x="1827" y="47"/>
                    </a:cubicBezTo>
                    <a:cubicBezTo>
                      <a:pt x="1827" y="24"/>
                      <a:pt x="1781" y="1"/>
                      <a:pt x="1758"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1"/>
              <p:cNvSpPr/>
              <p:nvPr/>
            </p:nvSpPr>
            <p:spPr>
              <a:xfrm>
                <a:off x="4340182" y="4294123"/>
                <a:ext cx="51249" cy="41140"/>
              </a:xfrm>
              <a:custGeom>
                <a:avLst/>
                <a:gdLst/>
                <a:ahLst/>
                <a:cxnLst/>
                <a:rect l="l" t="t" r="r" b="b"/>
                <a:pathLst>
                  <a:path w="1896" h="1522" extrusionOk="0">
                    <a:moveTo>
                      <a:pt x="1804" y="0"/>
                    </a:moveTo>
                    <a:cubicBezTo>
                      <a:pt x="1781" y="0"/>
                      <a:pt x="1781" y="23"/>
                      <a:pt x="1758" y="23"/>
                    </a:cubicBezTo>
                    <a:cubicBezTo>
                      <a:pt x="1690" y="46"/>
                      <a:pt x="1621" y="91"/>
                      <a:pt x="1553" y="137"/>
                    </a:cubicBezTo>
                    <a:cubicBezTo>
                      <a:pt x="1507" y="160"/>
                      <a:pt x="1462" y="205"/>
                      <a:pt x="1416" y="251"/>
                    </a:cubicBezTo>
                    <a:cubicBezTo>
                      <a:pt x="1393" y="274"/>
                      <a:pt x="1348" y="297"/>
                      <a:pt x="1325" y="320"/>
                    </a:cubicBezTo>
                    <a:cubicBezTo>
                      <a:pt x="1188" y="457"/>
                      <a:pt x="1028" y="571"/>
                      <a:pt x="891" y="685"/>
                    </a:cubicBezTo>
                    <a:cubicBezTo>
                      <a:pt x="617" y="913"/>
                      <a:pt x="320" y="1141"/>
                      <a:pt x="47" y="1370"/>
                    </a:cubicBezTo>
                    <a:cubicBezTo>
                      <a:pt x="1" y="1415"/>
                      <a:pt x="1" y="1461"/>
                      <a:pt x="24" y="1484"/>
                    </a:cubicBezTo>
                    <a:cubicBezTo>
                      <a:pt x="37" y="1510"/>
                      <a:pt x="66" y="1521"/>
                      <a:pt x="92" y="1521"/>
                    </a:cubicBezTo>
                    <a:cubicBezTo>
                      <a:pt x="111" y="1521"/>
                      <a:pt x="128" y="1516"/>
                      <a:pt x="138" y="1506"/>
                    </a:cubicBezTo>
                    <a:cubicBezTo>
                      <a:pt x="412" y="1278"/>
                      <a:pt x="663" y="1073"/>
                      <a:pt x="937" y="867"/>
                    </a:cubicBezTo>
                    <a:cubicBezTo>
                      <a:pt x="1051" y="776"/>
                      <a:pt x="1165" y="662"/>
                      <a:pt x="1279" y="571"/>
                    </a:cubicBezTo>
                    <a:cubicBezTo>
                      <a:pt x="1325" y="525"/>
                      <a:pt x="1393" y="479"/>
                      <a:pt x="1439" y="434"/>
                    </a:cubicBezTo>
                    <a:cubicBezTo>
                      <a:pt x="1462" y="411"/>
                      <a:pt x="1507" y="388"/>
                      <a:pt x="1530" y="365"/>
                    </a:cubicBezTo>
                    <a:cubicBezTo>
                      <a:pt x="1576" y="342"/>
                      <a:pt x="1599" y="297"/>
                      <a:pt x="1644" y="274"/>
                    </a:cubicBezTo>
                    <a:cubicBezTo>
                      <a:pt x="1713" y="228"/>
                      <a:pt x="1781" y="205"/>
                      <a:pt x="1827" y="160"/>
                    </a:cubicBezTo>
                    <a:cubicBezTo>
                      <a:pt x="1873" y="137"/>
                      <a:pt x="1895" y="91"/>
                      <a:pt x="1873" y="68"/>
                    </a:cubicBezTo>
                    <a:cubicBezTo>
                      <a:pt x="1873" y="23"/>
                      <a:pt x="1827" y="0"/>
                      <a:pt x="1804" y="0"/>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1"/>
              <p:cNvSpPr/>
              <p:nvPr/>
            </p:nvSpPr>
            <p:spPr>
              <a:xfrm>
                <a:off x="4327235" y="4291636"/>
                <a:ext cx="71602" cy="55357"/>
              </a:xfrm>
              <a:custGeom>
                <a:avLst/>
                <a:gdLst/>
                <a:ahLst/>
                <a:cxnLst/>
                <a:rect l="l" t="t" r="r" b="b"/>
                <a:pathLst>
                  <a:path w="2649" h="2048" extrusionOk="0">
                    <a:moveTo>
                      <a:pt x="2511" y="1"/>
                    </a:moveTo>
                    <a:cubicBezTo>
                      <a:pt x="2466" y="24"/>
                      <a:pt x="2397" y="69"/>
                      <a:pt x="2352" y="92"/>
                    </a:cubicBezTo>
                    <a:cubicBezTo>
                      <a:pt x="2283" y="138"/>
                      <a:pt x="2237" y="160"/>
                      <a:pt x="2169" y="206"/>
                    </a:cubicBezTo>
                    <a:cubicBezTo>
                      <a:pt x="2123" y="229"/>
                      <a:pt x="2078" y="275"/>
                      <a:pt x="2032" y="297"/>
                    </a:cubicBezTo>
                    <a:cubicBezTo>
                      <a:pt x="1986" y="343"/>
                      <a:pt x="1918" y="389"/>
                      <a:pt x="1872" y="434"/>
                    </a:cubicBezTo>
                    <a:cubicBezTo>
                      <a:pt x="1781" y="503"/>
                      <a:pt x="1690" y="571"/>
                      <a:pt x="1598" y="663"/>
                    </a:cubicBezTo>
                    <a:lnTo>
                      <a:pt x="1256" y="914"/>
                    </a:lnTo>
                    <a:cubicBezTo>
                      <a:pt x="1073" y="1051"/>
                      <a:pt x="891" y="1210"/>
                      <a:pt x="708" y="1370"/>
                    </a:cubicBezTo>
                    <a:cubicBezTo>
                      <a:pt x="480" y="1553"/>
                      <a:pt x="252" y="1713"/>
                      <a:pt x="46" y="1895"/>
                    </a:cubicBezTo>
                    <a:cubicBezTo>
                      <a:pt x="1" y="1941"/>
                      <a:pt x="1" y="1986"/>
                      <a:pt x="23" y="2009"/>
                    </a:cubicBezTo>
                    <a:cubicBezTo>
                      <a:pt x="37" y="2036"/>
                      <a:pt x="66" y="2047"/>
                      <a:pt x="92" y="2047"/>
                    </a:cubicBezTo>
                    <a:cubicBezTo>
                      <a:pt x="111" y="2047"/>
                      <a:pt x="128" y="2042"/>
                      <a:pt x="137" y="2032"/>
                    </a:cubicBezTo>
                    <a:cubicBezTo>
                      <a:pt x="526" y="1713"/>
                      <a:pt x="891" y="1416"/>
                      <a:pt x="1279" y="1096"/>
                    </a:cubicBezTo>
                    <a:cubicBezTo>
                      <a:pt x="1370" y="1028"/>
                      <a:pt x="1439" y="982"/>
                      <a:pt x="1530" y="914"/>
                    </a:cubicBezTo>
                    <a:cubicBezTo>
                      <a:pt x="1621" y="845"/>
                      <a:pt x="1712" y="777"/>
                      <a:pt x="1804" y="708"/>
                    </a:cubicBezTo>
                    <a:cubicBezTo>
                      <a:pt x="1895" y="617"/>
                      <a:pt x="2009" y="549"/>
                      <a:pt x="2100" y="457"/>
                    </a:cubicBezTo>
                    <a:cubicBezTo>
                      <a:pt x="2146" y="434"/>
                      <a:pt x="2192" y="389"/>
                      <a:pt x="2237" y="366"/>
                    </a:cubicBezTo>
                    <a:cubicBezTo>
                      <a:pt x="2283" y="343"/>
                      <a:pt x="2329" y="297"/>
                      <a:pt x="2352" y="275"/>
                    </a:cubicBezTo>
                    <a:cubicBezTo>
                      <a:pt x="2443" y="229"/>
                      <a:pt x="2511" y="183"/>
                      <a:pt x="2580" y="138"/>
                    </a:cubicBezTo>
                    <a:cubicBezTo>
                      <a:pt x="2625" y="115"/>
                      <a:pt x="2648" y="92"/>
                      <a:pt x="2625" y="46"/>
                    </a:cubicBezTo>
                    <a:cubicBezTo>
                      <a:pt x="2603" y="1"/>
                      <a:pt x="2580" y="1"/>
                      <a:pt x="2557"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1"/>
              <p:cNvSpPr/>
              <p:nvPr/>
            </p:nvSpPr>
            <p:spPr>
              <a:xfrm>
                <a:off x="4235927" y="4289177"/>
                <a:ext cx="166613" cy="468916"/>
              </a:xfrm>
              <a:custGeom>
                <a:avLst/>
                <a:gdLst/>
                <a:ahLst/>
                <a:cxnLst/>
                <a:rect l="l" t="t" r="r" b="b"/>
                <a:pathLst>
                  <a:path w="6164" h="17348" extrusionOk="0">
                    <a:moveTo>
                      <a:pt x="1190" y="13011"/>
                    </a:moveTo>
                    <a:cubicBezTo>
                      <a:pt x="1193" y="13017"/>
                      <a:pt x="1199" y="13022"/>
                      <a:pt x="1210" y="13034"/>
                    </a:cubicBezTo>
                    <a:cubicBezTo>
                      <a:pt x="1210" y="13034"/>
                      <a:pt x="1210" y="13013"/>
                      <a:pt x="1190" y="13011"/>
                    </a:cubicBezTo>
                    <a:close/>
                    <a:moveTo>
                      <a:pt x="6049" y="0"/>
                    </a:moveTo>
                    <a:cubicBezTo>
                      <a:pt x="5981" y="46"/>
                      <a:pt x="5912" y="92"/>
                      <a:pt x="5844" y="137"/>
                    </a:cubicBezTo>
                    <a:lnTo>
                      <a:pt x="5821" y="137"/>
                    </a:lnTo>
                    <a:cubicBezTo>
                      <a:pt x="5707" y="206"/>
                      <a:pt x="5593" y="274"/>
                      <a:pt x="5478" y="343"/>
                    </a:cubicBezTo>
                    <a:cubicBezTo>
                      <a:pt x="5342" y="434"/>
                      <a:pt x="5205" y="525"/>
                      <a:pt x="5090" y="617"/>
                    </a:cubicBezTo>
                    <a:cubicBezTo>
                      <a:pt x="4953" y="708"/>
                      <a:pt x="4839" y="799"/>
                      <a:pt x="4725" y="868"/>
                    </a:cubicBezTo>
                    <a:cubicBezTo>
                      <a:pt x="4588" y="959"/>
                      <a:pt x="4451" y="1050"/>
                      <a:pt x="4314" y="1142"/>
                    </a:cubicBezTo>
                    <a:cubicBezTo>
                      <a:pt x="4063" y="1324"/>
                      <a:pt x="3812" y="1507"/>
                      <a:pt x="3584" y="1712"/>
                    </a:cubicBezTo>
                    <a:cubicBezTo>
                      <a:pt x="3493" y="1804"/>
                      <a:pt x="3379" y="1895"/>
                      <a:pt x="3287" y="2009"/>
                    </a:cubicBezTo>
                    <a:cubicBezTo>
                      <a:pt x="3173" y="2100"/>
                      <a:pt x="3082" y="2214"/>
                      <a:pt x="2991" y="2329"/>
                    </a:cubicBezTo>
                    <a:cubicBezTo>
                      <a:pt x="2991" y="2329"/>
                      <a:pt x="2991" y="2306"/>
                      <a:pt x="2991" y="2306"/>
                    </a:cubicBezTo>
                    <a:cubicBezTo>
                      <a:pt x="2922" y="2374"/>
                      <a:pt x="2876" y="2443"/>
                      <a:pt x="2808" y="2511"/>
                    </a:cubicBezTo>
                    <a:lnTo>
                      <a:pt x="2808" y="2511"/>
                    </a:lnTo>
                    <a:cubicBezTo>
                      <a:pt x="2808" y="2511"/>
                      <a:pt x="2808" y="2511"/>
                      <a:pt x="2831" y="2489"/>
                    </a:cubicBezTo>
                    <a:lnTo>
                      <a:pt x="2831" y="2489"/>
                    </a:lnTo>
                    <a:cubicBezTo>
                      <a:pt x="2694" y="2625"/>
                      <a:pt x="2580" y="2762"/>
                      <a:pt x="2488" y="2899"/>
                    </a:cubicBezTo>
                    <a:cubicBezTo>
                      <a:pt x="2374" y="3013"/>
                      <a:pt x="2283" y="3150"/>
                      <a:pt x="2192" y="3287"/>
                    </a:cubicBezTo>
                    <a:cubicBezTo>
                      <a:pt x="2100" y="3424"/>
                      <a:pt x="2009" y="3561"/>
                      <a:pt x="1895" y="3698"/>
                    </a:cubicBezTo>
                    <a:cubicBezTo>
                      <a:pt x="1804" y="3835"/>
                      <a:pt x="1735" y="3972"/>
                      <a:pt x="1644" y="4109"/>
                    </a:cubicBezTo>
                    <a:cubicBezTo>
                      <a:pt x="1461" y="4383"/>
                      <a:pt x="1301" y="4680"/>
                      <a:pt x="1164" y="4976"/>
                    </a:cubicBezTo>
                    <a:cubicBezTo>
                      <a:pt x="1028" y="5296"/>
                      <a:pt x="913" y="5593"/>
                      <a:pt x="776" y="5912"/>
                    </a:cubicBezTo>
                    <a:cubicBezTo>
                      <a:pt x="731" y="6072"/>
                      <a:pt x="662" y="6209"/>
                      <a:pt x="617" y="6369"/>
                    </a:cubicBezTo>
                    <a:cubicBezTo>
                      <a:pt x="548" y="6528"/>
                      <a:pt x="503" y="6688"/>
                      <a:pt x="457" y="6848"/>
                    </a:cubicBezTo>
                    <a:cubicBezTo>
                      <a:pt x="366" y="7168"/>
                      <a:pt x="297" y="7510"/>
                      <a:pt x="206" y="7852"/>
                    </a:cubicBezTo>
                    <a:cubicBezTo>
                      <a:pt x="137" y="8172"/>
                      <a:pt x="92" y="8514"/>
                      <a:pt x="46" y="8834"/>
                    </a:cubicBezTo>
                    <a:cubicBezTo>
                      <a:pt x="23" y="8994"/>
                      <a:pt x="0" y="9176"/>
                      <a:pt x="0" y="9336"/>
                    </a:cubicBezTo>
                    <a:cubicBezTo>
                      <a:pt x="0" y="9496"/>
                      <a:pt x="0" y="9655"/>
                      <a:pt x="0" y="9815"/>
                    </a:cubicBezTo>
                    <a:cubicBezTo>
                      <a:pt x="0" y="9998"/>
                      <a:pt x="0" y="10180"/>
                      <a:pt x="23" y="10363"/>
                    </a:cubicBezTo>
                    <a:cubicBezTo>
                      <a:pt x="23" y="10432"/>
                      <a:pt x="23" y="10500"/>
                      <a:pt x="23" y="10591"/>
                    </a:cubicBezTo>
                    <a:cubicBezTo>
                      <a:pt x="46" y="10683"/>
                      <a:pt x="46" y="10751"/>
                      <a:pt x="69" y="10842"/>
                    </a:cubicBezTo>
                    <a:cubicBezTo>
                      <a:pt x="92" y="11002"/>
                      <a:pt x="115" y="11162"/>
                      <a:pt x="137" y="11322"/>
                    </a:cubicBezTo>
                    <a:cubicBezTo>
                      <a:pt x="160" y="11459"/>
                      <a:pt x="206" y="11618"/>
                      <a:pt x="229" y="11778"/>
                    </a:cubicBezTo>
                    <a:cubicBezTo>
                      <a:pt x="343" y="12417"/>
                      <a:pt x="503" y="13056"/>
                      <a:pt x="731" y="13650"/>
                    </a:cubicBezTo>
                    <a:cubicBezTo>
                      <a:pt x="822" y="13878"/>
                      <a:pt x="891" y="14084"/>
                      <a:pt x="982" y="14289"/>
                    </a:cubicBezTo>
                    <a:cubicBezTo>
                      <a:pt x="1005" y="14380"/>
                      <a:pt x="1050" y="14494"/>
                      <a:pt x="1096" y="14586"/>
                    </a:cubicBezTo>
                    <a:cubicBezTo>
                      <a:pt x="1142" y="14700"/>
                      <a:pt x="1210" y="14791"/>
                      <a:pt x="1256" y="14905"/>
                    </a:cubicBezTo>
                    <a:cubicBezTo>
                      <a:pt x="1438" y="15248"/>
                      <a:pt x="1644" y="15613"/>
                      <a:pt x="1849" y="15955"/>
                    </a:cubicBezTo>
                    <a:cubicBezTo>
                      <a:pt x="1849" y="15955"/>
                      <a:pt x="1849" y="15955"/>
                      <a:pt x="1849" y="15932"/>
                    </a:cubicBezTo>
                    <a:cubicBezTo>
                      <a:pt x="1849" y="15955"/>
                      <a:pt x="1872" y="15955"/>
                      <a:pt x="1872" y="15955"/>
                    </a:cubicBezTo>
                    <a:cubicBezTo>
                      <a:pt x="1872" y="15978"/>
                      <a:pt x="1895" y="16001"/>
                      <a:pt x="1895" y="16024"/>
                    </a:cubicBezTo>
                    <a:cubicBezTo>
                      <a:pt x="1895" y="16001"/>
                      <a:pt x="1895" y="16001"/>
                      <a:pt x="1895" y="16001"/>
                    </a:cubicBezTo>
                    <a:cubicBezTo>
                      <a:pt x="2078" y="16275"/>
                      <a:pt x="2260" y="16549"/>
                      <a:pt x="2466" y="16823"/>
                    </a:cubicBezTo>
                    <a:cubicBezTo>
                      <a:pt x="2534" y="16914"/>
                      <a:pt x="2602" y="16982"/>
                      <a:pt x="2671" y="17074"/>
                    </a:cubicBezTo>
                    <a:cubicBezTo>
                      <a:pt x="2694" y="17097"/>
                      <a:pt x="2717" y="17142"/>
                      <a:pt x="2739" y="17165"/>
                    </a:cubicBezTo>
                    <a:cubicBezTo>
                      <a:pt x="2762" y="17188"/>
                      <a:pt x="2785" y="17188"/>
                      <a:pt x="2785" y="17211"/>
                    </a:cubicBezTo>
                    <a:cubicBezTo>
                      <a:pt x="2808" y="17233"/>
                      <a:pt x="2831" y="17256"/>
                      <a:pt x="2854" y="17279"/>
                    </a:cubicBezTo>
                    <a:cubicBezTo>
                      <a:pt x="2899" y="17325"/>
                      <a:pt x="2968" y="17325"/>
                      <a:pt x="3013" y="17348"/>
                    </a:cubicBezTo>
                    <a:cubicBezTo>
                      <a:pt x="3082" y="17348"/>
                      <a:pt x="3173" y="17325"/>
                      <a:pt x="3242" y="17279"/>
                    </a:cubicBezTo>
                    <a:cubicBezTo>
                      <a:pt x="3310" y="17233"/>
                      <a:pt x="3333" y="17142"/>
                      <a:pt x="3333" y="17074"/>
                    </a:cubicBezTo>
                    <a:cubicBezTo>
                      <a:pt x="3356" y="16914"/>
                      <a:pt x="3242" y="16800"/>
                      <a:pt x="3150" y="16663"/>
                    </a:cubicBezTo>
                    <a:cubicBezTo>
                      <a:pt x="3082" y="16572"/>
                      <a:pt x="3036" y="16480"/>
                      <a:pt x="2968" y="16389"/>
                    </a:cubicBezTo>
                    <a:cubicBezTo>
                      <a:pt x="2762" y="16138"/>
                      <a:pt x="2557" y="15864"/>
                      <a:pt x="2397" y="15567"/>
                    </a:cubicBezTo>
                    <a:cubicBezTo>
                      <a:pt x="2146" y="15179"/>
                      <a:pt x="1918" y="14791"/>
                      <a:pt x="1712" y="14380"/>
                    </a:cubicBezTo>
                    <a:cubicBezTo>
                      <a:pt x="1667" y="14266"/>
                      <a:pt x="1621" y="14152"/>
                      <a:pt x="1575" y="14038"/>
                    </a:cubicBezTo>
                    <a:cubicBezTo>
                      <a:pt x="1530" y="13924"/>
                      <a:pt x="1484" y="13810"/>
                      <a:pt x="1438" y="13696"/>
                    </a:cubicBezTo>
                    <a:cubicBezTo>
                      <a:pt x="1370" y="13467"/>
                      <a:pt x="1279" y="13262"/>
                      <a:pt x="1210" y="13034"/>
                    </a:cubicBezTo>
                    <a:cubicBezTo>
                      <a:pt x="1210" y="13034"/>
                      <a:pt x="1210" y="13034"/>
                      <a:pt x="1210" y="13056"/>
                    </a:cubicBezTo>
                    <a:cubicBezTo>
                      <a:pt x="1210" y="13034"/>
                      <a:pt x="1210" y="13034"/>
                      <a:pt x="1187" y="13011"/>
                    </a:cubicBezTo>
                    <a:cubicBezTo>
                      <a:pt x="1188" y="13011"/>
                      <a:pt x="1189" y="13011"/>
                      <a:pt x="1190" y="13011"/>
                    </a:cubicBezTo>
                    <a:lnTo>
                      <a:pt x="1190" y="13011"/>
                    </a:lnTo>
                    <a:cubicBezTo>
                      <a:pt x="1187" y="13005"/>
                      <a:pt x="1187" y="12999"/>
                      <a:pt x="1187" y="12988"/>
                    </a:cubicBezTo>
                    <a:cubicBezTo>
                      <a:pt x="1028" y="12509"/>
                      <a:pt x="913" y="11984"/>
                      <a:pt x="822" y="11482"/>
                    </a:cubicBezTo>
                    <a:cubicBezTo>
                      <a:pt x="799" y="11345"/>
                      <a:pt x="776" y="11208"/>
                      <a:pt x="754" y="11071"/>
                    </a:cubicBezTo>
                    <a:cubicBezTo>
                      <a:pt x="731" y="10934"/>
                      <a:pt x="708" y="10797"/>
                      <a:pt x="685" y="10660"/>
                    </a:cubicBezTo>
                    <a:cubicBezTo>
                      <a:pt x="640" y="10386"/>
                      <a:pt x="617" y="10089"/>
                      <a:pt x="617" y="9815"/>
                    </a:cubicBezTo>
                    <a:cubicBezTo>
                      <a:pt x="594" y="9587"/>
                      <a:pt x="594" y="9359"/>
                      <a:pt x="617" y="9131"/>
                    </a:cubicBezTo>
                    <a:cubicBezTo>
                      <a:pt x="640" y="8857"/>
                      <a:pt x="662" y="8606"/>
                      <a:pt x="708" y="8354"/>
                    </a:cubicBezTo>
                    <a:cubicBezTo>
                      <a:pt x="731" y="8103"/>
                      <a:pt x="776" y="7852"/>
                      <a:pt x="822" y="7601"/>
                    </a:cubicBezTo>
                    <a:cubicBezTo>
                      <a:pt x="845" y="7373"/>
                      <a:pt x="891" y="7122"/>
                      <a:pt x="959" y="6894"/>
                    </a:cubicBezTo>
                    <a:cubicBezTo>
                      <a:pt x="959" y="6894"/>
                      <a:pt x="959" y="6916"/>
                      <a:pt x="959" y="6916"/>
                    </a:cubicBezTo>
                    <a:cubicBezTo>
                      <a:pt x="1050" y="6528"/>
                      <a:pt x="1187" y="6140"/>
                      <a:pt x="1324" y="5752"/>
                    </a:cubicBezTo>
                    <a:cubicBezTo>
                      <a:pt x="1393" y="5547"/>
                      <a:pt x="1461" y="5342"/>
                      <a:pt x="1530" y="5136"/>
                    </a:cubicBezTo>
                    <a:cubicBezTo>
                      <a:pt x="1598" y="4953"/>
                      <a:pt x="1689" y="4771"/>
                      <a:pt x="1781" y="4588"/>
                    </a:cubicBezTo>
                    <a:cubicBezTo>
                      <a:pt x="1804" y="4520"/>
                      <a:pt x="1849" y="4474"/>
                      <a:pt x="1872" y="4406"/>
                    </a:cubicBezTo>
                    <a:cubicBezTo>
                      <a:pt x="1986" y="4200"/>
                      <a:pt x="2100" y="3995"/>
                      <a:pt x="2237" y="3789"/>
                    </a:cubicBezTo>
                    <a:cubicBezTo>
                      <a:pt x="2306" y="3698"/>
                      <a:pt x="2351" y="3607"/>
                      <a:pt x="2420" y="3493"/>
                    </a:cubicBezTo>
                    <a:cubicBezTo>
                      <a:pt x="2488" y="3401"/>
                      <a:pt x="2557" y="3287"/>
                      <a:pt x="2625" y="3196"/>
                    </a:cubicBezTo>
                    <a:cubicBezTo>
                      <a:pt x="2694" y="3105"/>
                      <a:pt x="2762" y="2991"/>
                      <a:pt x="2831" y="2899"/>
                    </a:cubicBezTo>
                    <a:cubicBezTo>
                      <a:pt x="2922" y="2808"/>
                      <a:pt x="2991" y="2717"/>
                      <a:pt x="3082" y="2625"/>
                    </a:cubicBezTo>
                    <a:cubicBezTo>
                      <a:pt x="3150" y="2534"/>
                      <a:pt x="3219" y="2443"/>
                      <a:pt x="3287" y="2351"/>
                    </a:cubicBezTo>
                    <a:cubicBezTo>
                      <a:pt x="3356" y="2260"/>
                      <a:pt x="3424" y="2169"/>
                      <a:pt x="3515" y="2100"/>
                    </a:cubicBezTo>
                    <a:lnTo>
                      <a:pt x="3493" y="2100"/>
                    </a:lnTo>
                    <a:cubicBezTo>
                      <a:pt x="3515" y="2100"/>
                      <a:pt x="3515" y="2100"/>
                      <a:pt x="3515" y="2077"/>
                    </a:cubicBezTo>
                    <a:cubicBezTo>
                      <a:pt x="3675" y="1918"/>
                      <a:pt x="3812" y="1781"/>
                      <a:pt x="3972" y="1644"/>
                    </a:cubicBezTo>
                    <a:cubicBezTo>
                      <a:pt x="4155" y="1507"/>
                      <a:pt x="4314" y="1347"/>
                      <a:pt x="4497" y="1233"/>
                    </a:cubicBezTo>
                    <a:cubicBezTo>
                      <a:pt x="4588" y="1164"/>
                      <a:pt x="4680" y="1096"/>
                      <a:pt x="4771" y="1028"/>
                    </a:cubicBezTo>
                    <a:cubicBezTo>
                      <a:pt x="4862" y="959"/>
                      <a:pt x="4953" y="913"/>
                      <a:pt x="5045" y="845"/>
                    </a:cubicBezTo>
                    <a:cubicBezTo>
                      <a:pt x="5227" y="708"/>
                      <a:pt x="5410" y="571"/>
                      <a:pt x="5593" y="457"/>
                    </a:cubicBezTo>
                    <a:cubicBezTo>
                      <a:pt x="5730" y="388"/>
                      <a:pt x="5867" y="297"/>
                      <a:pt x="6026" y="206"/>
                    </a:cubicBezTo>
                    <a:lnTo>
                      <a:pt x="6003" y="206"/>
                    </a:lnTo>
                    <a:cubicBezTo>
                      <a:pt x="6049" y="183"/>
                      <a:pt x="6072" y="160"/>
                      <a:pt x="6118" y="137"/>
                    </a:cubicBezTo>
                    <a:cubicBezTo>
                      <a:pt x="6140" y="115"/>
                      <a:pt x="6163" y="92"/>
                      <a:pt x="6140" y="46"/>
                    </a:cubicBezTo>
                    <a:cubicBezTo>
                      <a:pt x="6140" y="23"/>
                      <a:pt x="6095" y="0"/>
                      <a:pt x="6072" y="0"/>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1"/>
              <p:cNvSpPr/>
              <p:nvPr/>
            </p:nvSpPr>
            <p:spPr>
              <a:xfrm>
                <a:off x="4297610" y="4736469"/>
                <a:ext cx="16705" cy="19245"/>
              </a:xfrm>
              <a:custGeom>
                <a:avLst/>
                <a:gdLst/>
                <a:ahLst/>
                <a:cxnLst/>
                <a:rect l="l" t="t" r="r" b="b"/>
                <a:pathLst>
                  <a:path w="618" h="712" extrusionOk="0">
                    <a:moveTo>
                      <a:pt x="115" y="1"/>
                    </a:moveTo>
                    <a:cubicBezTo>
                      <a:pt x="92" y="1"/>
                      <a:pt x="92" y="24"/>
                      <a:pt x="69" y="24"/>
                    </a:cubicBezTo>
                    <a:cubicBezTo>
                      <a:pt x="47" y="46"/>
                      <a:pt x="1" y="92"/>
                      <a:pt x="24" y="138"/>
                    </a:cubicBezTo>
                    <a:cubicBezTo>
                      <a:pt x="69" y="183"/>
                      <a:pt x="92" y="229"/>
                      <a:pt x="138" y="275"/>
                    </a:cubicBezTo>
                    <a:cubicBezTo>
                      <a:pt x="161" y="343"/>
                      <a:pt x="206" y="389"/>
                      <a:pt x="252" y="434"/>
                    </a:cubicBezTo>
                    <a:cubicBezTo>
                      <a:pt x="275" y="480"/>
                      <a:pt x="320" y="526"/>
                      <a:pt x="366" y="571"/>
                    </a:cubicBezTo>
                    <a:cubicBezTo>
                      <a:pt x="389" y="594"/>
                      <a:pt x="435" y="640"/>
                      <a:pt x="457" y="685"/>
                    </a:cubicBezTo>
                    <a:cubicBezTo>
                      <a:pt x="484" y="699"/>
                      <a:pt x="510" y="712"/>
                      <a:pt x="537" y="712"/>
                    </a:cubicBezTo>
                    <a:cubicBezTo>
                      <a:pt x="556" y="712"/>
                      <a:pt x="575" y="705"/>
                      <a:pt x="594" y="685"/>
                    </a:cubicBezTo>
                    <a:cubicBezTo>
                      <a:pt x="594" y="685"/>
                      <a:pt x="617" y="663"/>
                      <a:pt x="617" y="640"/>
                    </a:cubicBezTo>
                    <a:cubicBezTo>
                      <a:pt x="617" y="617"/>
                      <a:pt x="617" y="594"/>
                      <a:pt x="594" y="571"/>
                    </a:cubicBezTo>
                    <a:cubicBezTo>
                      <a:pt x="526" y="503"/>
                      <a:pt x="457" y="434"/>
                      <a:pt x="412" y="366"/>
                    </a:cubicBezTo>
                    <a:cubicBezTo>
                      <a:pt x="366" y="320"/>
                      <a:pt x="343" y="297"/>
                      <a:pt x="298" y="252"/>
                    </a:cubicBezTo>
                    <a:cubicBezTo>
                      <a:pt x="275" y="206"/>
                      <a:pt x="252" y="160"/>
                      <a:pt x="229" y="115"/>
                    </a:cubicBezTo>
                    <a:cubicBezTo>
                      <a:pt x="206" y="92"/>
                      <a:pt x="184" y="69"/>
                      <a:pt x="184" y="46"/>
                    </a:cubicBezTo>
                    <a:cubicBezTo>
                      <a:pt x="161" y="46"/>
                      <a:pt x="161" y="24"/>
                      <a:pt x="138" y="24"/>
                    </a:cubicBezTo>
                    <a:cubicBezTo>
                      <a:pt x="138" y="24"/>
                      <a:pt x="115" y="1"/>
                      <a:pt x="115"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1"/>
              <p:cNvSpPr/>
              <p:nvPr/>
            </p:nvSpPr>
            <p:spPr>
              <a:xfrm>
                <a:off x="4275418" y="4458222"/>
                <a:ext cx="59871" cy="235864"/>
              </a:xfrm>
              <a:custGeom>
                <a:avLst/>
                <a:gdLst/>
                <a:ahLst/>
                <a:cxnLst/>
                <a:rect l="l" t="t" r="r" b="b"/>
                <a:pathLst>
                  <a:path w="2215" h="8726" extrusionOk="0">
                    <a:moveTo>
                      <a:pt x="594" y="297"/>
                    </a:moveTo>
                    <a:cubicBezTo>
                      <a:pt x="592" y="305"/>
                      <a:pt x="590" y="312"/>
                      <a:pt x="588" y="319"/>
                    </a:cubicBezTo>
                    <a:lnTo>
                      <a:pt x="588" y="319"/>
                    </a:lnTo>
                    <a:cubicBezTo>
                      <a:pt x="594" y="317"/>
                      <a:pt x="594" y="312"/>
                      <a:pt x="594" y="297"/>
                    </a:cubicBezTo>
                    <a:close/>
                    <a:moveTo>
                      <a:pt x="548" y="1"/>
                    </a:moveTo>
                    <a:cubicBezTo>
                      <a:pt x="480" y="1"/>
                      <a:pt x="457" y="46"/>
                      <a:pt x="457" y="92"/>
                    </a:cubicBezTo>
                    <a:cubicBezTo>
                      <a:pt x="434" y="137"/>
                      <a:pt x="434" y="183"/>
                      <a:pt x="411" y="206"/>
                    </a:cubicBezTo>
                    <a:lnTo>
                      <a:pt x="411" y="229"/>
                    </a:lnTo>
                    <a:cubicBezTo>
                      <a:pt x="388" y="366"/>
                      <a:pt x="343" y="503"/>
                      <a:pt x="320" y="640"/>
                    </a:cubicBezTo>
                    <a:cubicBezTo>
                      <a:pt x="274" y="799"/>
                      <a:pt x="251" y="959"/>
                      <a:pt x="228" y="1119"/>
                    </a:cubicBezTo>
                    <a:cubicBezTo>
                      <a:pt x="160" y="1439"/>
                      <a:pt x="92" y="1735"/>
                      <a:pt x="46" y="2055"/>
                    </a:cubicBezTo>
                    <a:cubicBezTo>
                      <a:pt x="0" y="2397"/>
                      <a:pt x="0" y="2740"/>
                      <a:pt x="0" y="3082"/>
                    </a:cubicBezTo>
                    <a:cubicBezTo>
                      <a:pt x="0" y="3424"/>
                      <a:pt x="23" y="3767"/>
                      <a:pt x="46" y="4109"/>
                    </a:cubicBezTo>
                    <a:cubicBezTo>
                      <a:pt x="92" y="4451"/>
                      <a:pt x="137" y="4771"/>
                      <a:pt x="206" y="5091"/>
                    </a:cubicBezTo>
                    <a:cubicBezTo>
                      <a:pt x="297" y="5410"/>
                      <a:pt x="388" y="5730"/>
                      <a:pt x="480" y="6049"/>
                    </a:cubicBezTo>
                    <a:cubicBezTo>
                      <a:pt x="571" y="6392"/>
                      <a:pt x="685" y="6711"/>
                      <a:pt x="845" y="7031"/>
                    </a:cubicBezTo>
                    <a:cubicBezTo>
                      <a:pt x="913" y="7168"/>
                      <a:pt x="982" y="7305"/>
                      <a:pt x="1050" y="7464"/>
                    </a:cubicBezTo>
                    <a:cubicBezTo>
                      <a:pt x="1119" y="7601"/>
                      <a:pt x="1187" y="7738"/>
                      <a:pt x="1256" y="7875"/>
                    </a:cubicBezTo>
                    <a:cubicBezTo>
                      <a:pt x="1324" y="8012"/>
                      <a:pt x="1370" y="8149"/>
                      <a:pt x="1438" y="8286"/>
                    </a:cubicBezTo>
                    <a:cubicBezTo>
                      <a:pt x="1507" y="8423"/>
                      <a:pt x="1575" y="8583"/>
                      <a:pt x="1712" y="8674"/>
                    </a:cubicBezTo>
                    <a:cubicBezTo>
                      <a:pt x="1769" y="8708"/>
                      <a:pt x="1838" y="8725"/>
                      <a:pt x="1906" y="8725"/>
                    </a:cubicBezTo>
                    <a:cubicBezTo>
                      <a:pt x="1975" y="8725"/>
                      <a:pt x="2043" y="8708"/>
                      <a:pt x="2100" y="8674"/>
                    </a:cubicBezTo>
                    <a:cubicBezTo>
                      <a:pt x="2146" y="8606"/>
                      <a:pt x="2191" y="8537"/>
                      <a:pt x="2191" y="8446"/>
                    </a:cubicBezTo>
                    <a:cubicBezTo>
                      <a:pt x="2214" y="8400"/>
                      <a:pt x="2191" y="8332"/>
                      <a:pt x="2169" y="8286"/>
                    </a:cubicBezTo>
                    <a:cubicBezTo>
                      <a:pt x="1963" y="7875"/>
                      <a:pt x="1758" y="7442"/>
                      <a:pt x="1552" y="7054"/>
                    </a:cubicBezTo>
                    <a:cubicBezTo>
                      <a:pt x="1438" y="6825"/>
                      <a:pt x="1324" y="6597"/>
                      <a:pt x="1233" y="6369"/>
                    </a:cubicBezTo>
                    <a:cubicBezTo>
                      <a:pt x="1141" y="6141"/>
                      <a:pt x="1073" y="5912"/>
                      <a:pt x="982" y="5661"/>
                    </a:cubicBezTo>
                    <a:cubicBezTo>
                      <a:pt x="890" y="5410"/>
                      <a:pt x="822" y="5136"/>
                      <a:pt x="753" y="4862"/>
                    </a:cubicBezTo>
                    <a:cubicBezTo>
                      <a:pt x="708" y="4725"/>
                      <a:pt x="685" y="4566"/>
                      <a:pt x="639" y="4429"/>
                    </a:cubicBezTo>
                    <a:cubicBezTo>
                      <a:pt x="617" y="4292"/>
                      <a:pt x="594" y="4132"/>
                      <a:pt x="571" y="3995"/>
                    </a:cubicBezTo>
                    <a:cubicBezTo>
                      <a:pt x="548" y="3835"/>
                      <a:pt x="525" y="3675"/>
                      <a:pt x="502" y="3516"/>
                    </a:cubicBezTo>
                    <a:cubicBezTo>
                      <a:pt x="480" y="3356"/>
                      <a:pt x="480" y="3219"/>
                      <a:pt x="457" y="3059"/>
                    </a:cubicBezTo>
                    <a:cubicBezTo>
                      <a:pt x="434" y="2764"/>
                      <a:pt x="411" y="2445"/>
                      <a:pt x="389" y="2127"/>
                    </a:cubicBezTo>
                    <a:lnTo>
                      <a:pt x="389" y="2127"/>
                    </a:lnTo>
                    <a:cubicBezTo>
                      <a:pt x="391" y="1809"/>
                      <a:pt x="413" y="1510"/>
                      <a:pt x="434" y="1210"/>
                    </a:cubicBezTo>
                    <a:cubicBezTo>
                      <a:pt x="457" y="1050"/>
                      <a:pt x="480" y="891"/>
                      <a:pt x="502" y="731"/>
                    </a:cubicBezTo>
                    <a:cubicBezTo>
                      <a:pt x="524" y="600"/>
                      <a:pt x="546" y="470"/>
                      <a:pt x="588" y="319"/>
                    </a:cubicBezTo>
                    <a:lnTo>
                      <a:pt x="588" y="319"/>
                    </a:lnTo>
                    <a:cubicBezTo>
                      <a:pt x="584" y="320"/>
                      <a:pt x="579" y="320"/>
                      <a:pt x="571" y="320"/>
                    </a:cubicBezTo>
                    <a:cubicBezTo>
                      <a:pt x="594" y="252"/>
                      <a:pt x="617" y="183"/>
                      <a:pt x="639" y="92"/>
                    </a:cubicBezTo>
                    <a:cubicBezTo>
                      <a:pt x="639" y="46"/>
                      <a:pt x="594" y="1"/>
                      <a:pt x="548" y="1"/>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1"/>
              <p:cNvSpPr/>
              <p:nvPr/>
            </p:nvSpPr>
            <p:spPr>
              <a:xfrm>
                <a:off x="4330938" y="4698843"/>
                <a:ext cx="18543" cy="17921"/>
              </a:xfrm>
              <a:custGeom>
                <a:avLst/>
                <a:gdLst/>
                <a:ahLst/>
                <a:cxnLst/>
                <a:rect l="l" t="t" r="r" b="b"/>
                <a:pathLst>
                  <a:path w="686" h="663" extrusionOk="0">
                    <a:moveTo>
                      <a:pt x="366" y="0"/>
                    </a:moveTo>
                    <a:cubicBezTo>
                      <a:pt x="274" y="0"/>
                      <a:pt x="206" y="23"/>
                      <a:pt x="137" y="69"/>
                    </a:cubicBezTo>
                    <a:cubicBezTo>
                      <a:pt x="69" y="137"/>
                      <a:pt x="23" y="206"/>
                      <a:pt x="23" y="297"/>
                    </a:cubicBezTo>
                    <a:cubicBezTo>
                      <a:pt x="0" y="457"/>
                      <a:pt x="137" y="662"/>
                      <a:pt x="320" y="662"/>
                    </a:cubicBezTo>
                    <a:cubicBezTo>
                      <a:pt x="411" y="662"/>
                      <a:pt x="480" y="639"/>
                      <a:pt x="548" y="571"/>
                    </a:cubicBezTo>
                    <a:cubicBezTo>
                      <a:pt x="617" y="525"/>
                      <a:pt x="662" y="434"/>
                      <a:pt x="662" y="366"/>
                    </a:cubicBezTo>
                    <a:cubicBezTo>
                      <a:pt x="685" y="206"/>
                      <a:pt x="548" y="0"/>
                      <a:pt x="366" y="0"/>
                    </a:cubicBezTo>
                    <a:close/>
                  </a:path>
                </a:pathLst>
              </a:custGeom>
              <a:solidFill>
                <a:srgbClr val="F49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1"/>
              <p:cNvSpPr/>
              <p:nvPr/>
            </p:nvSpPr>
            <p:spPr>
              <a:xfrm>
                <a:off x="4079207" y="4639621"/>
                <a:ext cx="143800" cy="188426"/>
              </a:xfrm>
              <a:custGeom>
                <a:avLst/>
                <a:gdLst/>
                <a:ahLst/>
                <a:cxnLst/>
                <a:rect l="l" t="t" r="r" b="b"/>
                <a:pathLst>
                  <a:path w="5320" h="6971" extrusionOk="0">
                    <a:moveTo>
                      <a:pt x="2027" y="3765"/>
                    </a:moveTo>
                    <a:lnTo>
                      <a:pt x="2027" y="3765"/>
                    </a:lnTo>
                    <a:cubicBezTo>
                      <a:pt x="2021" y="3773"/>
                      <a:pt x="2015" y="3781"/>
                      <a:pt x="2009" y="3789"/>
                    </a:cubicBezTo>
                    <a:cubicBezTo>
                      <a:pt x="2018" y="3781"/>
                      <a:pt x="2023" y="3773"/>
                      <a:pt x="2027" y="3765"/>
                    </a:cubicBezTo>
                    <a:close/>
                    <a:moveTo>
                      <a:pt x="5000" y="0"/>
                    </a:moveTo>
                    <a:cubicBezTo>
                      <a:pt x="4863" y="91"/>
                      <a:pt x="4726" y="183"/>
                      <a:pt x="4589" y="297"/>
                    </a:cubicBezTo>
                    <a:cubicBezTo>
                      <a:pt x="4497" y="365"/>
                      <a:pt x="4383" y="457"/>
                      <a:pt x="4269" y="548"/>
                    </a:cubicBezTo>
                    <a:cubicBezTo>
                      <a:pt x="4041" y="753"/>
                      <a:pt x="3813" y="982"/>
                      <a:pt x="3562" y="1210"/>
                    </a:cubicBezTo>
                    <a:cubicBezTo>
                      <a:pt x="3447" y="1301"/>
                      <a:pt x="3333" y="1415"/>
                      <a:pt x="3219" y="1529"/>
                    </a:cubicBezTo>
                    <a:cubicBezTo>
                      <a:pt x="3105" y="1644"/>
                      <a:pt x="2991" y="1735"/>
                      <a:pt x="2877" y="1849"/>
                    </a:cubicBezTo>
                    <a:cubicBezTo>
                      <a:pt x="2626" y="2077"/>
                      <a:pt x="2397" y="2328"/>
                      <a:pt x="2169" y="2579"/>
                    </a:cubicBezTo>
                    <a:cubicBezTo>
                      <a:pt x="2055" y="2671"/>
                      <a:pt x="1964" y="2785"/>
                      <a:pt x="1872" y="2899"/>
                    </a:cubicBezTo>
                    <a:cubicBezTo>
                      <a:pt x="1758" y="3013"/>
                      <a:pt x="1667" y="3127"/>
                      <a:pt x="1553" y="3241"/>
                    </a:cubicBezTo>
                    <a:cubicBezTo>
                      <a:pt x="1462" y="3355"/>
                      <a:pt x="1370" y="3470"/>
                      <a:pt x="1279" y="3584"/>
                    </a:cubicBezTo>
                    <a:cubicBezTo>
                      <a:pt x="1165" y="3721"/>
                      <a:pt x="1074" y="3858"/>
                      <a:pt x="982" y="3995"/>
                    </a:cubicBezTo>
                    <a:cubicBezTo>
                      <a:pt x="822" y="4246"/>
                      <a:pt x="663" y="4474"/>
                      <a:pt x="526" y="4725"/>
                    </a:cubicBezTo>
                    <a:cubicBezTo>
                      <a:pt x="457" y="4862"/>
                      <a:pt x="389" y="4999"/>
                      <a:pt x="320" y="5136"/>
                    </a:cubicBezTo>
                    <a:cubicBezTo>
                      <a:pt x="275" y="5250"/>
                      <a:pt x="206" y="5387"/>
                      <a:pt x="161" y="5524"/>
                    </a:cubicBezTo>
                    <a:cubicBezTo>
                      <a:pt x="115" y="5684"/>
                      <a:pt x="46" y="5843"/>
                      <a:pt x="24" y="6003"/>
                    </a:cubicBezTo>
                    <a:cubicBezTo>
                      <a:pt x="1" y="6186"/>
                      <a:pt x="1" y="6368"/>
                      <a:pt x="46" y="6551"/>
                    </a:cubicBezTo>
                    <a:cubicBezTo>
                      <a:pt x="69" y="6642"/>
                      <a:pt x="92" y="6711"/>
                      <a:pt x="138" y="6779"/>
                    </a:cubicBezTo>
                    <a:cubicBezTo>
                      <a:pt x="206" y="6848"/>
                      <a:pt x="252" y="6916"/>
                      <a:pt x="343" y="6939"/>
                    </a:cubicBezTo>
                    <a:cubicBezTo>
                      <a:pt x="374" y="6960"/>
                      <a:pt x="414" y="6971"/>
                      <a:pt x="455" y="6971"/>
                    </a:cubicBezTo>
                    <a:cubicBezTo>
                      <a:pt x="505" y="6971"/>
                      <a:pt x="557" y="6954"/>
                      <a:pt x="594" y="6916"/>
                    </a:cubicBezTo>
                    <a:cubicBezTo>
                      <a:pt x="640" y="6871"/>
                      <a:pt x="640" y="6825"/>
                      <a:pt x="663" y="6779"/>
                    </a:cubicBezTo>
                    <a:cubicBezTo>
                      <a:pt x="663" y="6711"/>
                      <a:pt x="663" y="6642"/>
                      <a:pt x="663" y="6574"/>
                    </a:cubicBezTo>
                    <a:cubicBezTo>
                      <a:pt x="686" y="6414"/>
                      <a:pt x="731" y="6277"/>
                      <a:pt x="754" y="6140"/>
                    </a:cubicBezTo>
                    <a:cubicBezTo>
                      <a:pt x="800" y="5935"/>
                      <a:pt x="868" y="5729"/>
                      <a:pt x="937" y="5524"/>
                    </a:cubicBezTo>
                    <a:cubicBezTo>
                      <a:pt x="1005" y="5387"/>
                      <a:pt x="1074" y="5250"/>
                      <a:pt x="1165" y="5113"/>
                    </a:cubicBezTo>
                    <a:cubicBezTo>
                      <a:pt x="1233" y="4953"/>
                      <a:pt x="1325" y="4771"/>
                      <a:pt x="1439" y="4611"/>
                    </a:cubicBezTo>
                    <a:cubicBezTo>
                      <a:pt x="1615" y="4324"/>
                      <a:pt x="1835" y="4037"/>
                      <a:pt x="2035" y="3750"/>
                    </a:cubicBezTo>
                    <a:lnTo>
                      <a:pt x="2035" y="3750"/>
                    </a:lnTo>
                    <a:cubicBezTo>
                      <a:pt x="2032" y="3755"/>
                      <a:pt x="2030" y="3760"/>
                      <a:pt x="2027" y="3765"/>
                    </a:cubicBezTo>
                    <a:lnTo>
                      <a:pt x="2027" y="3765"/>
                    </a:lnTo>
                    <a:cubicBezTo>
                      <a:pt x="2204" y="3522"/>
                      <a:pt x="2381" y="3280"/>
                      <a:pt x="2580" y="3059"/>
                    </a:cubicBezTo>
                    <a:cubicBezTo>
                      <a:pt x="2671" y="2922"/>
                      <a:pt x="2785" y="2808"/>
                      <a:pt x="2900" y="2671"/>
                    </a:cubicBezTo>
                    <a:cubicBezTo>
                      <a:pt x="2991" y="2557"/>
                      <a:pt x="3105" y="2442"/>
                      <a:pt x="3196" y="2328"/>
                    </a:cubicBezTo>
                    <a:cubicBezTo>
                      <a:pt x="3402" y="2100"/>
                      <a:pt x="3607" y="1872"/>
                      <a:pt x="3813" y="1644"/>
                    </a:cubicBezTo>
                    <a:cubicBezTo>
                      <a:pt x="3927" y="1529"/>
                      <a:pt x="4018" y="1438"/>
                      <a:pt x="4132" y="1324"/>
                    </a:cubicBezTo>
                    <a:cubicBezTo>
                      <a:pt x="4246" y="1210"/>
                      <a:pt x="4338" y="1096"/>
                      <a:pt x="4452" y="982"/>
                    </a:cubicBezTo>
                    <a:cubicBezTo>
                      <a:pt x="4703" y="731"/>
                      <a:pt x="5000" y="479"/>
                      <a:pt x="5273" y="228"/>
                    </a:cubicBezTo>
                    <a:cubicBezTo>
                      <a:pt x="5319" y="183"/>
                      <a:pt x="5319" y="91"/>
                      <a:pt x="5273" y="46"/>
                    </a:cubicBezTo>
                    <a:cubicBezTo>
                      <a:pt x="5247" y="19"/>
                      <a:pt x="5220" y="8"/>
                      <a:pt x="5193" y="8"/>
                    </a:cubicBezTo>
                    <a:cubicBezTo>
                      <a:pt x="5174" y="8"/>
                      <a:pt x="5155" y="14"/>
                      <a:pt x="5136" y="23"/>
                    </a:cubicBezTo>
                    <a:cubicBezTo>
                      <a:pt x="5114" y="0"/>
                      <a:pt x="5091" y="0"/>
                      <a:pt x="5068"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1"/>
              <p:cNvSpPr/>
              <p:nvPr/>
            </p:nvSpPr>
            <p:spPr>
              <a:xfrm>
                <a:off x="4129186" y="4720440"/>
                <a:ext cx="315305" cy="94064"/>
              </a:xfrm>
              <a:custGeom>
                <a:avLst/>
                <a:gdLst/>
                <a:ahLst/>
                <a:cxnLst/>
                <a:rect l="l" t="t" r="r" b="b"/>
                <a:pathLst>
                  <a:path w="11665" h="3480" extrusionOk="0">
                    <a:moveTo>
                      <a:pt x="5564" y="2801"/>
                    </a:moveTo>
                    <a:lnTo>
                      <a:pt x="5564" y="2801"/>
                    </a:lnTo>
                    <a:cubicBezTo>
                      <a:pt x="5558" y="2804"/>
                      <a:pt x="5553" y="2806"/>
                      <a:pt x="5547" y="2808"/>
                    </a:cubicBezTo>
                    <a:cubicBezTo>
                      <a:pt x="5547" y="2808"/>
                      <a:pt x="5557" y="2808"/>
                      <a:pt x="5564" y="2801"/>
                    </a:cubicBezTo>
                    <a:close/>
                    <a:moveTo>
                      <a:pt x="11573" y="0"/>
                    </a:moveTo>
                    <a:cubicBezTo>
                      <a:pt x="11573" y="0"/>
                      <a:pt x="11550" y="23"/>
                      <a:pt x="11550" y="23"/>
                    </a:cubicBezTo>
                    <a:cubicBezTo>
                      <a:pt x="11413" y="92"/>
                      <a:pt x="11276" y="160"/>
                      <a:pt x="11139" y="229"/>
                    </a:cubicBezTo>
                    <a:cubicBezTo>
                      <a:pt x="11025" y="297"/>
                      <a:pt x="10888" y="365"/>
                      <a:pt x="10751" y="434"/>
                    </a:cubicBezTo>
                    <a:cubicBezTo>
                      <a:pt x="10614" y="502"/>
                      <a:pt x="10500" y="571"/>
                      <a:pt x="10363" y="617"/>
                    </a:cubicBezTo>
                    <a:cubicBezTo>
                      <a:pt x="10226" y="685"/>
                      <a:pt x="10089" y="731"/>
                      <a:pt x="9952" y="799"/>
                    </a:cubicBezTo>
                    <a:cubicBezTo>
                      <a:pt x="9838" y="845"/>
                      <a:pt x="9701" y="890"/>
                      <a:pt x="9564" y="959"/>
                    </a:cubicBezTo>
                    <a:cubicBezTo>
                      <a:pt x="9427" y="1005"/>
                      <a:pt x="9291" y="1050"/>
                      <a:pt x="9154" y="1096"/>
                    </a:cubicBezTo>
                    <a:cubicBezTo>
                      <a:pt x="8902" y="1187"/>
                      <a:pt x="8651" y="1278"/>
                      <a:pt x="8400" y="1370"/>
                    </a:cubicBezTo>
                    <a:cubicBezTo>
                      <a:pt x="8332" y="1393"/>
                      <a:pt x="8241" y="1438"/>
                      <a:pt x="8172" y="1461"/>
                    </a:cubicBezTo>
                    <a:lnTo>
                      <a:pt x="8149" y="1461"/>
                    </a:lnTo>
                    <a:cubicBezTo>
                      <a:pt x="8081" y="1484"/>
                      <a:pt x="8035" y="1507"/>
                      <a:pt x="7989" y="1507"/>
                    </a:cubicBezTo>
                    <a:lnTo>
                      <a:pt x="8012" y="1507"/>
                    </a:lnTo>
                    <a:cubicBezTo>
                      <a:pt x="7716" y="1598"/>
                      <a:pt x="7442" y="1689"/>
                      <a:pt x="7168" y="1803"/>
                    </a:cubicBezTo>
                    <a:lnTo>
                      <a:pt x="7213" y="1781"/>
                    </a:lnTo>
                    <a:lnTo>
                      <a:pt x="7213" y="1781"/>
                    </a:lnTo>
                    <a:cubicBezTo>
                      <a:pt x="7145" y="1803"/>
                      <a:pt x="7099" y="1803"/>
                      <a:pt x="7054" y="1826"/>
                    </a:cubicBezTo>
                    <a:lnTo>
                      <a:pt x="7099" y="1803"/>
                    </a:lnTo>
                    <a:lnTo>
                      <a:pt x="7099" y="1803"/>
                    </a:lnTo>
                    <a:cubicBezTo>
                      <a:pt x="6803" y="1918"/>
                      <a:pt x="6506" y="2009"/>
                      <a:pt x="6209" y="2100"/>
                    </a:cubicBezTo>
                    <a:cubicBezTo>
                      <a:pt x="5912" y="2169"/>
                      <a:pt x="5638" y="2283"/>
                      <a:pt x="5342" y="2351"/>
                    </a:cubicBezTo>
                    <a:cubicBezTo>
                      <a:pt x="5022" y="2443"/>
                      <a:pt x="4703" y="2511"/>
                      <a:pt x="4383" y="2580"/>
                    </a:cubicBezTo>
                    <a:cubicBezTo>
                      <a:pt x="4246" y="2602"/>
                      <a:pt x="4086" y="2625"/>
                      <a:pt x="3949" y="2671"/>
                    </a:cubicBezTo>
                    <a:cubicBezTo>
                      <a:pt x="3790" y="2694"/>
                      <a:pt x="3653" y="2739"/>
                      <a:pt x="3516" y="2762"/>
                    </a:cubicBezTo>
                    <a:cubicBezTo>
                      <a:pt x="3356" y="2785"/>
                      <a:pt x="3196" y="2808"/>
                      <a:pt x="3036" y="2831"/>
                    </a:cubicBezTo>
                    <a:cubicBezTo>
                      <a:pt x="2899" y="2853"/>
                      <a:pt x="2762" y="2853"/>
                      <a:pt x="2648" y="2853"/>
                    </a:cubicBezTo>
                    <a:cubicBezTo>
                      <a:pt x="2489" y="2876"/>
                      <a:pt x="2352" y="2876"/>
                      <a:pt x="2215" y="2876"/>
                    </a:cubicBezTo>
                    <a:lnTo>
                      <a:pt x="1735" y="2876"/>
                    </a:lnTo>
                    <a:cubicBezTo>
                      <a:pt x="1439" y="2853"/>
                      <a:pt x="1142" y="2831"/>
                      <a:pt x="845" y="2762"/>
                    </a:cubicBezTo>
                    <a:cubicBezTo>
                      <a:pt x="777" y="2762"/>
                      <a:pt x="731" y="2739"/>
                      <a:pt x="663" y="2716"/>
                    </a:cubicBezTo>
                    <a:cubicBezTo>
                      <a:pt x="594" y="2694"/>
                      <a:pt x="503" y="2671"/>
                      <a:pt x="434" y="2625"/>
                    </a:cubicBezTo>
                    <a:cubicBezTo>
                      <a:pt x="406" y="2616"/>
                      <a:pt x="370" y="2610"/>
                      <a:pt x="332" y="2610"/>
                    </a:cubicBezTo>
                    <a:cubicBezTo>
                      <a:pt x="279" y="2610"/>
                      <a:pt x="223" y="2621"/>
                      <a:pt x="183" y="2648"/>
                    </a:cubicBezTo>
                    <a:cubicBezTo>
                      <a:pt x="115" y="2671"/>
                      <a:pt x="69" y="2739"/>
                      <a:pt x="46" y="2831"/>
                    </a:cubicBezTo>
                    <a:cubicBezTo>
                      <a:pt x="1" y="2899"/>
                      <a:pt x="23" y="2990"/>
                      <a:pt x="46" y="3059"/>
                    </a:cubicBezTo>
                    <a:cubicBezTo>
                      <a:pt x="92" y="3150"/>
                      <a:pt x="160" y="3196"/>
                      <a:pt x="229" y="3219"/>
                    </a:cubicBezTo>
                    <a:cubicBezTo>
                      <a:pt x="320" y="3264"/>
                      <a:pt x="389" y="3287"/>
                      <a:pt x="480" y="3310"/>
                    </a:cubicBezTo>
                    <a:cubicBezTo>
                      <a:pt x="571" y="3333"/>
                      <a:pt x="685" y="3356"/>
                      <a:pt x="777" y="3378"/>
                    </a:cubicBezTo>
                    <a:cubicBezTo>
                      <a:pt x="959" y="3424"/>
                      <a:pt x="1142" y="3424"/>
                      <a:pt x="1324" y="3447"/>
                    </a:cubicBezTo>
                    <a:cubicBezTo>
                      <a:pt x="1507" y="3470"/>
                      <a:pt x="1667" y="3470"/>
                      <a:pt x="1849" y="3470"/>
                    </a:cubicBezTo>
                    <a:cubicBezTo>
                      <a:pt x="1910" y="3477"/>
                      <a:pt x="1971" y="3480"/>
                      <a:pt x="2032" y="3480"/>
                    </a:cubicBezTo>
                    <a:cubicBezTo>
                      <a:pt x="2154" y="3480"/>
                      <a:pt x="2276" y="3470"/>
                      <a:pt x="2397" y="3470"/>
                    </a:cubicBezTo>
                    <a:lnTo>
                      <a:pt x="2466" y="3470"/>
                    </a:lnTo>
                    <a:cubicBezTo>
                      <a:pt x="2694" y="3447"/>
                      <a:pt x="2945" y="3424"/>
                      <a:pt x="3196" y="3378"/>
                    </a:cubicBezTo>
                    <a:cubicBezTo>
                      <a:pt x="3447" y="3356"/>
                      <a:pt x="3721" y="3287"/>
                      <a:pt x="3972" y="3219"/>
                    </a:cubicBezTo>
                    <a:cubicBezTo>
                      <a:pt x="4086" y="3196"/>
                      <a:pt x="4223" y="3150"/>
                      <a:pt x="4337" y="3127"/>
                    </a:cubicBezTo>
                    <a:cubicBezTo>
                      <a:pt x="4474" y="3104"/>
                      <a:pt x="4611" y="3059"/>
                      <a:pt x="4748" y="3036"/>
                    </a:cubicBezTo>
                    <a:cubicBezTo>
                      <a:pt x="5022" y="2968"/>
                      <a:pt x="5296" y="2876"/>
                      <a:pt x="5570" y="2785"/>
                    </a:cubicBezTo>
                    <a:lnTo>
                      <a:pt x="5570" y="2785"/>
                    </a:lnTo>
                    <a:cubicBezTo>
                      <a:pt x="5570" y="2793"/>
                      <a:pt x="5567" y="2798"/>
                      <a:pt x="5564" y="2801"/>
                    </a:cubicBezTo>
                    <a:lnTo>
                      <a:pt x="5564" y="2801"/>
                    </a:lnTo>
                    <a:cubicBezTo>
                      <a:pt x="5855" y="2690"/>
                      <a:pt x="6147" y="2600"/>
                      <a:pt x="6460" y="2488"/>
                    </a:cubicBezTo>
                    <a:cubicBezTo>
                      <a:pt x="6734" y="2374"/>
                      <a:pt x="7031" y="2283"/>
                      <a:pt x="7328" y="2169"/>
                    </a:cubicBezTo>
                    <a:cubicBezTo>
                      <a:pt x="7624" y="2055"/>
                      <a:pt x="7898" y="1963"/>
                      <a:pt x="8172" y="1849"/>
                    </a:cubicBezTo>
                    <a:cubicBezTo>
                      <a:pt x="8446" y="1735"/>
                      <a:pt x="8720" y="1621"/>
                      <a:pt x="8994" y="1484"/>
                    </a:cubicBezTo>
                    <a:cubicBezTo>
                      <a:pt x="9199" y="1393"/>
                      <a:pt x="9405" y="1301"/>
                      <a:pt x="9633" y="1187"/>
                    </a:cubicBezTo>
                    <a:cubicBezTo>
                      <a:pt x="9838" y="1096"/>
                      <a:pt x="10044" y="982"/>
                      <a:pt x="10272" y="868"/>
                    </a:cubicBezTo>
                    <a:cubicBezTo>
                      <a:pt x="10477" y="753"/>
                      <a:pt x="10706" y="639"/>
                      <a:pt x="10934" y="525"/>
                    </a:cubicBezTo>
                    <a:cubicBezTo>
                      <a:pt x="11048" y="480"/>
                      <a:pt x="11162" y="411"/>
                      <a:pt x="11276" y="365"/>
                    </a:cubicBezTo>
                    <a:cubicBezTo>
                      <a:pt x="11390" y="297"/>
                      <a:pt x="11505" y="229"/>
                      <a:pt x="11619" y="160"/>
                    </a:cubicBezTo>
                    <a:cubicBezTo>
                      <a:pt x="11664" y="137"/>
                      <a:pt x="11664" y="92"/>
                      <a:pt x="11642" y="69"/>
                    </a:cubicBezTo>
                    <a:cubicBezTo>
                      <a:pt x="11642" y="23"/>
                      <a:pt x="11619" y="0"/>
                      <a:pt x="11573"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41"/>
              <p:cNvSpPr/>
              <p:nvPr/>
            </p:nvSpPr>
            <p:spPr>
              <a:xfrm>
                <a:off x="4667191" y="4330506"/>
                <a:ext cx="273327" cy="269327"/>
              </a:xfrm>
              <a:custGeom>
                <a:avLst/>
                <a:gdLst/>
                <a:ahLst/>
                <a:cxnLst/>
                <a:rect l="l" t="t" r="r" b="b"/>
                <a:pathLst>
                  <a:path w="10112" h="9964" extrusionOk="0">
                    <a:moveTo>
                      <a:pt x="9770" y="1"/>
                    </a:moveTo>
                    <a:cubicBezTo>
                      <a:pt x="9701" y="1"/>
                      <a:pt x="9633" y="24"/>
                      <a:pt x="9564" y="69"/>
                    </a:cubicBezTo>
                    <a:cubicBezTo>
                      <a:pt x="9564" y="92"/>
                      <a:pt x="9541" y="115"/>
                      <a:pt x="9518" y="138"/>
                    </a:cubicBezTo>
                    <a:cubicBezTo>
                      <a:pt x="9496" y="183"/>
                      <a:pt x="9473" y="229"/>
                      <a:pt x="9473" y="275"/>
                    </a:cubicBezTo>
                    <a:cubicBezTo>
                      <a:pt x="9450" y="297"/>
                      <a:pt x="9450" y="320"/>
                      <a:pt x="9450" y="343"/>
                    </a:cubicBezTo>
                    <a:cubicBezTo>
                      <a:pt x="9404" y="503"/>
                      <a:pt x="9359" y="663"/>
                      <a:pt x="9290" y="822"/>
                    </a:cubicBezTo>
                    <a:cubicBezTo>
                      <a:pt x="9222" y="982"/>
                      <a:pt x="9153" y="1142"/>
                      <a:pt x="9062" y="1302"/>
                    </a:cubicBezTo>
                    <a:cubicBezTo>
                      <a:pt x="9016" y="1416"/>
                      <a:pt x="8948" y="1553"/>
                      <a:pt x="8879" y="1667"/>
                    </a:cubicBezTo>
                    <a:cubicBezTo>
                      <a:pt x="8788" y="1804"/>
                      <a:pt x="8697" y="1941"/>
                      <a:pt x="8583" y="2101"/>
                    </a:cubicBezTo>
                    <a:cubicBezTo>
                      <a:pt x="8491" y="2238"/>
                      <a:pt x="8400" y="2375"/>
                      <a:pt x="8309" y="2489"/>
                    </a:cubicBezTo>
                    <a:cubicBezTo>
                      <a:pt x="8195" y="2626"/>
                      <a:pt x="8080" y="2763"/>
                      <a:pt x="7966" y="2877"/>
                    </a:cubicBezTo>
                    <a:lnTo>
                      <a:pt x="7966" y="2877"/>
                    </a:lnTo>
                    <a:cubicBezTo>
                      <a:pt x="7949" y="2894"/>
                      <a:pt x="7932" y="2911"/>
                      <a:pt x="7921" y="2922"/>
                    </a:cubicBezTo>
                    <a:cubicBezTo>
                      <a:pt x="7921" y="2922"/>
                      <a:pt x="7921" y="2922"/>
                      <a:pt x="7922" y="2922"/>
                    </a:cubicBezTo>
                    <a:lnTo>
                      <a:pt x="7922" y="2922"/>
                    </a:lnTo>
                    <a:cubicBezTo>
                      <a:pt x="7908" y="2938"/>
                      <a:pt x="7898" y="2953"/>
                      <a:pt x="7898" y="2968"/>
                    </a:cubicBezTo>
                    <a:cubicBezTo>
                      <a:pt x="7829" y="3036"/>
                      <a:pt x="7761" y="3105"/>
                      <a:pt x="7692" y="3196"/>
                    </a:cubicBezTo>
                    <a:cubicBezTo>
                      <a:pt x="7684" y="3196"/>
                      <a:pt x="7676" y="3199"/>
                      <a:pt x="7669" y="3204"/>
                    </a:cubicBezTo>
                    <a:lnTo>
                      <a:pt x="7669" y="3204"/>
                    </a:lnTo>
                    <a:cubicBezTo>
                      <a:pt x="7669" y="3201"/>
                      <a:pt x="7670" y="3199"/>
                      <a:pt x="7670" y="3196"/>
                    </a:cubicBezTo>
                    <a:lnTo>
                      <a:pt x="7670" y="3196"/>
                    </a:lnTo>
                    <a:cubicBezTo>
                      <a:pt x="7601" y="3288"/>
                      <a:pt x="7510" y="3379"/>
                      <a:pt x="7419" y="3470"/>
                    </a:cubicBezTo>
                    <a:cubicBezTo>
                      <a:pt x="7213" y="3698"/>
                      <a:pt x="7008" y="3927"/>
                      <a:pt x="6779" y="4155"/>
                    </a:cubicBezTo>
                    <a:cubicBezTo>
                      <a:pt x="6528" y="4383"/>
                      <a:pt x="6277" y="4634"/>
                      <a:pt x="6026" y="4862"/>
                    </a:cubicBezTo>
                    <a:cubicBezTo>
                      <a:pt x="5775" y="5091"/>
                      <a:pt x="5524" y="5319"/>
                      <a:pt x="5273" y="5547"/>
                    </a:cubicBezTo>
                    <a:cubicBezTo>
                      <a:pt x="5045" y="5775"/>
                      <a:pt x="4794" y="6004"/>
                      <a:pt x="4543" y="6232"/>
                    </a:cubicBezTo>
                    <a:cubicBezTo>
                      <a:pt x="4314" y="6460"/>
                      <a:pt x="4063" y="6666"/>
                      <a:pt x="3789" y="6894"/>
                    </a:cubicBezTo>
                    <a:cubicBezTo>
                      <a:pt x="3675" y="7008"/>
                      <a:pt x="3538" y="7099"/>
                      <a:pt x="3424" y="7213"/>
                    </a:cubicBezTo>
                    <a:cubicBezTo>
                      <a:pt x="3287" y="7305"/>
                      <a:pt x="3173" y="7396"/>
                      <a:pt x="3059" y="7510"/>
                    </a:cubicBezTo>
                    <a:cubicBezTo>
                      <a:pt x="2945" y="7602"/>
                      <a:pt x="2808" y="7716"/>
                      <a:pt x="2694" y="7807"/>
                    </a:cubicBezTo>
                    <a:cubicBezTo>
                      <a:pt x="2557" y="7921"/>
                      <a:pt x="2420" y="8035"/>
                      <a:pt x="2283" y="8126"/>
                    </a:cubicBezTo>
                    <a:cubicBezTo>
                      <a:pt x="2032" y="8332"/>
                      <a:pt x="1781" y="8515"/>
                      <a:pt x="1530" y="8720"/>
                    </a:cubicBezTo>
                    <a:cubicBezTo>
                      <a:pt x="1301" y="8903"/>
                      <a:pt x="1050" y="9108"/>
                      <a:pt x="799" y="9268"/>
                    </a:cubicBezTo>
                    <a:cubicBezTo>
                      <a:pt x="548" y="9450"/>
                      <a:pt x="297" y="9656"/>
                      <a:pt x="46" y="9816"/>
                    </a:cubicBezTo>
                    <a:cubicBezTo>
                      <a:pt x="0" y="9838"/>
                      <a:pt x="0" y="9907"/>
                      <a:pt x="46" y="9930"/>
                    </a:cubicBezTo>
                    <a:cubicBezTo>
                      <a:pt x="57" y="9953"/>
                      <a:pt x="74" y="9964"/>
                      <a:pt x="94" y="9964"/>
                    </a:cubicBezTo>
                    <a:cubicBezTo>
                      <a:pt x="114" y="9964"/>
                      <a:pt x="137" y="9953"/>
                      <a:pt x="160" y="9930"/>
                    </a:cubicBezTo>
                    <a:cubicBezTo>
                      <a:pt x="320" y="9838"/>
                      <a:pt x="480" y="9701"/>
                      <a:pt x="639" y="9587"/>
                    </a:cubicBezTo>
                    <a:cubicBezTo>
                      <a:pt x="799" y="9473"/>
                      <a:pt x="959" y="9359"/>
                      <a:pt x="1119" y="9245"/>
                    </a:cubicBezTo>
                    <a:cubicBezTo>
                      <a:pt x="1279" y="9108"/>
                      <a:pt x="1461" y="8994"/>
                      <a:pt x="1621" y="8857"/>
                    </a:cubicBezTo>
                    <a:cubicBezTo>
                      <a:pt x="1689" y="8811"/>
                      <a:pt x="1781" y="8743"/>
                      <a:pt x="1872" y="8674"/>
                    </a:cubicBezTo>
                    <a:cubicBezTo>
                      <a:pt x="1940" y="8606"/>
                      <a:pt x="2032" y="8560"/>
                      <a:pt x="2100" y="8515"/>
                    </a:cubicBezTo>
                    <a:cubicBezTo>
                      <a:pt x="2374" y="8332"/>
                      <a:pt x="2648" y="8172"/>
                      <a:pt x="2922" y="7967"/>
                    </a:cubicBezTo>
                    <a:cubicBezTo>
                      <a:pt x="3036" y="7875"/>
                      <a:pt x="3173" y="7784"/>
                      <a:pt x="3310" y="7693"/>
                    </a:cubicBezTo>
                    <a:cubicBezTo>
                      <a:pt x="3447" y="7602"/>
                      <a:pt x="3561" y="7510"/>
                      <a:pt x="3698" y="7419"/>
                    </a:cubicBezTo>
                    <a:cubicBezTo>
                      <a:pt x="3835" y="7328"/>
                      <a:pt x="3972" y="7213"/>
                      <a:pt x="4109" y="7122"/>
                    </a:cubicBezTo>
                    <a:cubicBezTo>
                      <a:pt x="4246" y="7008"/>
                      <a:pt x="4360" y="6917"/>
                      <a:pt x="4497" y="6803"/>
                    </a:cubicBezTo>
                    <a:cubicBezTo>
                      <a:pt x="4634" y="6711"/>
                      <a:pt x="4771" y="6597"/>
                      <a:pt x="4885" y="6506"/>
                    </a:cubicBezTo>
                    <a:cubicBezTo>
                      <a:pt x="5022" y="6392"/>
                      <a:pt x="5136" y="6278"/>
                      <a:pt x="5273" y="6186"/>
                    </a:cubicBezTo>
                    <a:cubicBezTo>
                      <a:pt x="5524" y="5958"/>
                      <a:pt x="5798" y="5730"/>
                      <a:pt x="6049" y="5524"/>
                    </a:cubicBezTo>
                    <a:cubicBezTo>
                      <a:pt x="6300" y="5296"/>
                      <a:pt x="6574" y="5068"/>
                      <a:pt x="6825" y="4862"/>
                    </a:cubicBezTo>
                    <a:cubicBezTo>
                      <a:pt x="6871" y="4817"/>
                      <a:pt x="6939" y="4748"/>
                      <a:pt x="6985" y="4703"/>
                    </a:cubicBezTo>
                    <a:cubicBezTo>
                      <a:pt x="7053" y="4634"/>
                      <a:pt x="7122" y="4589"/>
                      <a:pt x="7190" y="4520"/>
                    </a:cubicBezTo>
                    <a:cubicBezTo>
                      <a:pt x="7304" y="4406"/>
                      <a:pt x="7419" y="4292"/>
                      <a:pt x="7533" y="4178"/>
                    </a:cubicBezTo>
                    <a:cubicBezTo>
                      <a:pt x="7761" y="3972"/>
                      <a:pt x="7989" y="3744"/>
                      <a:pt x="8195" y="3516"/>
                    </a:cubicBezTo>
                    <a:cubicBezTo>
                      <a:pt x="8339" y="3392"/>
                      <a:pt x="8466" y="3249"/>
                      <a:pt x="8590" y="3104"/>
                    </a:cubicBezTo>
                    <a:lnTo>
                      <a:pt x="8590" y="3104"/>
                    </a:lnTo>
                    <a:cubicBezTo>
                      <a:pt x="8585" y="3112"/>
                      <a:pt x="8583" y="3120"/>
                      <a:pt x="8583" y="3128"/>
                    </a:cubicBezTo>
                    <a:cubicBezTo>
                      <a:pt x="8674" y="3014"/>
                      <a:pt x="8788" y="2899"/>
                      <a:pt x="8879" y="2785"/>
                    </a:cubicBezTo>
                    <a:cubicBezTo>
                      <a:pt x="8948" y="2671"/>
                      <a:pt x="9039" y="2580"/>
                      <a:pt x="9108" y="2466"/>
                    </a:cubicBezTo>
                    <a:cubicBezTo>
                      <a:pt x="9245" y="2260"/>
                      <a:pt x="9381" y="2055"/>
                      <a:pt x="9496" y="1850"/>
                    </a:cubicBezTo>
                    <a:cubicBezTo>
                      <a:pt x="9633" y="1621"/>
                      <a:pt x="9747" y="1393"/>
                      <a:pt x="9861" y="1142"/>
                    </a:cubicBezTo>
                    <a:cubicBezTo>
                      <a:pt x="9906" y="1028"/>
                      <a:pt x="9929" y="914"/>
                      <a:pt x="9975" y="800"/>
                    </a:cubicBezTo>
                    <a:cubicBezTo>
                      <a:pt x="10043" y="663"/>
                      <a:pt x="10066" y="503"/>
                      <a:pt x="10089" y="343"/>
                    </a:cubicBezTo>
                    <a:cubicBezTo>
                      <a:pt x="10112" y="160"/>
                      <a:pt x="9975" y="24"/>
                      <a:pt x="9815"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1"/>
              <p:cNvSpPr/>
              <p:nvPr/>
            </p:nvSpPr>
            <p:spPr>
              <a:xfrm>
                <a:off x="4865240" y="4320640"/>
                <a:ext cx="40113" cy="83793"/>
              </a:xfrm>
              <a:custGeom>
                <a:avLst/>
                <a:gdLst/>
                <a:ahLst/>
                <a:cxnLst/>
                <a:rect l="l" t="t" r="r" b="b"/>
                <a:pathLst>
                  <a:path w="1484" h="3100" extrusionOk="0">
                    <a:moveTo>
                      <a:pt x="1301" y="0"/>
                    </a:moveTo>
                    <a:cubicBezTo>
                      <a:pt x="1256" y="0"/>
                      <a:pt x="1210" y="23"/>
                      <a:pt x="1164" y="46"/>
                    </a:cubicBezTo>
                    <a:cubicBezTo>
                      <a:pt x="1141" y="92"/>
                      <a:pt x="1119" y="137"/>
                      <a:pt x="1119" y="183"/>
                    </a:cubicBezTo>
                    <a:cubicBezTo>
                      <a:pt x="1119" y="252"/>
                      <a:pt x="1096" y="320"/>
                      <a:pt x="1096" y="366"/>
                    </a:cubicBezTo>
                    <a:cubicBezTo>
                      <a:pt x="1096" y="457"/>
                      <a:pt x="1096" y="525"/>
                      <a:pt x="1096" y="617"/>
                    </a:cubicBezTo>
                    <a:cubicBezTo>
                      <a:pt x="1096" y="777"/>
                      <a:pt x="1050" y="936"/>
                      <a:pt x="1027" y="1119"/>
                    </a:cubicBezTo>
                    <a:cubicBezTo>
                      <a:pt x="1027" y="1096"/>
                      <a:pt x="1027" y="1096"/>
                      <a:pt x="1027" y="1096"/>
                    </a:cubicBezTo>
                    <a:cubicBezTo>
                      <a:pt x="982" y="1279"/>
                      <a:pt x="936" y="1438"/>
                      <a:pt x="868" y="1621"/>
                    </a:cubicBezTo>
                    <a:cubicBezTo>
                      <a:pt x="799" y="1804"/>
                      <a:pt x="753" y="1986"/>
                      <a:pt x="662" y="2146"/>
                    </a:cubicBezTo>
                    <a:cubicBezTo>
                      <a:pt x="662" y="2123"/>
                      <a:pt x="662" y="2123"/>
                      <a:pt x="662" y="2123"/>
                    </a:cubicBezTo>
                    <a:cubicBezTo>
                      <a:pt x="594" y="2260"/>
                      <a:pt x="525" y="2374"/>
                      <a:pt x="434" y="2511"/>
                    </a:cubicBezTo>
                    <a:cubicBezTo>
                      <a:pt x="388" y="2557"/>
                      <a:pt x="343" y="2625"/>
                      <a:pt x="297" y="2694"/>
                    </a:cubicBezTo>
                    <a:cubicBezTo>
                      <a:pt x="251" y="2740"/>
                      <a:pt x="206" y="2785"/>
                      <a:pt x="160" y="2831"/>
                    </a:cubicBezTo>
                    <a:cubicBezTo>
                      <a:pt x="114" y="2876"/>
                      <a:pt x="92" y="2922"/>
                      <a:pt x="46" y="2968"/>
                    </a:cubicBezTo>
                    <a:cubicBezTo>
                      <a:pt x="23" y="2991"/>
                      <a:pt x="0" y="3036"/>
                      <a:pt x="46" y="3082"/>
                    </a:cubicBezTo>
                    <a:cubicBezTo>
                      <a:pt x="57" y="3093"/>
                      <a:pt x="74" y="3099"/>
                      <a:pt x="94" y="3099"/>
                    </a:cubicBezTo>
                    <a:cubicBezTo>
                      <a:pt x="114" y="3099"/>
                      <a:pt x="137" y="3093"/>
                      <a:pt x="160" y="3082"/>
                    </a:cubicBezTo>
                    <a:cubicBezTo>
                      <a:pt x="251" y="2991"/>
                      <a:pt x="320" y="2899"/>
                      <a:pt x="411" y="2808"/>
                    </a:cubicBezTo>
                    <a:cubicBezTo>
                      <a:pt x="480" y="2694"/>
                      <a:pt x="571" y="2580"/>
                      <a:pt x="662" y="2466"/>
                    </a:cubicBezTo>
                    <a:cubicBezTo>
                      <a:pt x="731" y="2374"/>
                      <a:pt x="822" y="2260"/>
                      <a:pt x="890" y="2146"/>
                    </a:cubicBezTo>
                    <a:cubicBezTo>
                      <a:pt x="959" y="2032"/>
                      <a:pt x="1005" y="1895"/>
                      <a:pt x="1073" y="1758"/>
                    </a:cubicBezTo>
                    <a:cubicBezTo>
                      <a:pt x="1119" y="1621"/>
                      <a:pt x="1187" y="1507"/>
                      <a:pt x="1233" y="1370"/>
                    </a:cubicBezTo>
                    <a:cubicBezTo>
                      <a:pt x="1256" y="1302"/>
                      <a:pt x="1278" y="1233"/>
                      <a:pt x="1301" y="1187"/>
                    </a:cubicBezTo>
                    <a:cubicBezTo>
                      <a:pt x="1324" y="1119"/>
                      <a:pt x="1347" y="1050"/>
                      <a:pt x="1370" y="982"/>
                    </a:cubicBezTo>
                    <a:cubicBezTo>
                      <a:pt x="1415" y="845"/>
                      <a:pt x="1438" y="708"/>
                      <a:pt x="1461" y="548"/>
                    </a:cubicBezTo>
                    <a:cubicBezTo>
                      <a:pt x="1484" y="434"/>
                      <a:pt x="1484" y="297"/>
                      <a:pt x="1484" y="160"/>
                    </a:cubicBezTo>
                    <a:cubicBezTo>
                      <a:pt x="1461" y="137"/>
                      <a:pt x="1461" y="92"/>
                      <a:pt x="1438" y="69"/>
                    </a:cubicBezTo>
                    <a:cubicBezTo>
                      <a:pt x="1393" y="46"/>
                      <a:pt x="1370" y="23"/>
                      <a:pt x="1301" y="0"/>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1"/>
              <p:cNvSpPr/>
              <p:nvPr/>
            </p:nvSpPr>
            <p:spPr>
              <a:xfrm>
                <a:off x="4926922" y="4308909"/>
                <a:ext cx="14839" cy="14839"/>
              </a:xfrm>
              <a:custGeom>
                <a:avLst/>
                <a:gdLst/>
                <a:ahLst/>
                <a:cxnLst/>
                <a:rect l="l" t="t" r="r" b="b"/>
                <a:pathLst>
                  <a:path w="549" h="549" extrusionOk="0">
                    <a:moveTo>
                      <a:pt x="297" y="1"/>
                    </a:moveTo>
                    <a:cubicBezTo>
                      <a:pt x="229" y="1"/>
                      <a:pt x="161" y="24"/>
                      <a:pt x="92" y="69"/>
                    </a:cubicBezTo>
                    <a:cubicBezTo>
                      <a:pt x="46" y="115"/>
                      <a:pt x="24" y="183"/>
                      <a:pt x="1" y="252"/>
                    </a:cubicBezTo>
                    <a:cubicBezTo>
                      <a:pt x="1" y="320"/>
                      <a:pt x="24" y="389"/>
                      <a:pt x="69" y="434"/>
                    </a:cubicBezTo>
                    <a:cubicBezTo>
                      <a:pt x="115" y="503"/>
                      <a:pt x="183" y="549"/>
                      <a:pt x="252" y="549"/>
                    </a:cubicBezTo>
                    <a:cubicBezTo>
                      <a:pt x="320" y="549"/>
                      <a:pt x="389" y="526"/>
                      <a:pt x="457" y="480"/>
                    </a:cubicBezTo>
                    <a:cubicBezTo>
                      <a:pt x="503" y="434"/>
                      <a:pt x="526" y="366"/>
                      <a:pt x="549" y="298"/>
                    </a:cubicBezTo>
                    <a:cubicBezTo>
                      <a:pt x="549" y="229"/>
                      <a:pt x="526" y="161"/>
                      <a:pt x="480" y="92"/>
                    </a:cubicBezTo>
                    <a:cubicBezTo>
                      <a:pt x="434" y="46"/>
                      <a:pt x="366" y="1"/>
                      <a:pt x="297" y="1"/>
                    </a:cubicBezTo>
                    <a:close/>
                  </a:path>
                </a:pathLst>
              </a:custGeom>
              <a:solidFill>
                <a:srgbClr val="81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1"/>
              <p:cNvSpPr/>
              <p:nvPr/>
            </p:nvSpPr>
            <p:spPr>
              <a:xfrm>
                <a:off x="4271715" y="4375538"/>
                <a:ext cx="256677" cy="292492"/>
              </a:xfrm>
              <a:custGeom>
                <a:avLst/>
                <a:gdLst/>
                <a:ahLst/>
                <a:cxnLst/>
                <a:rect l="l" t="t" r="r" b="b"/>
                <a:pathLst>
                  <a:path w="9496" h="10821" extrusionOk="0">
                    <a:moveTo>
                      <a:pt x="343" y="1"/>
                    </a:moveTo>
                    <a:cubicBezTo>
                      <a:pt x="229" y="115"/>
                      <a:pt x="114" y="252"/>
                      <a:pt x="0" y="366"/>
                    </a:cubicBezTo>
                    <a:cubicBezTo>
                      <a:pt x="1005" y="800"/>
                      <a:pt x="1940" y="1370"/>
                      <a:pt x="2831" y="2010"/>
                    </a:cubicBezTo>
                    <a:lnTo>
                      <a:pt x="2762" y="1987"/>
                    </a:lnTo>
                    <a:lnTo>
                      <a:pt x="2762" y="1987"/>
                    </a:lnTo>
                    <a:cubicBezTo>
                      <a:pt x="3949" y="2877"/>
                      <a:pt x="4999" y="3904"/>
                      <a:pt x="5935" y="5045"/>
                    </a:cubicBezTo>
                    <a:cubicBezTo>
                      <a:pt x="5935" y="5068"/>
                      <a:pt x="5935" y="5068"/>
                      <a:pt x="5935" y="5068"/>
                    </a:cubicBezTo>
                    <a:cubicBezTo>
                      <a:pt x="5935" y="5068"/>
                      <a:pt x="5958" y="5091"/>
                      <a:pt x="5958" y="5091"/>
                    </a:cubicBezTo>
                    <a:cubicBezTo>
                      <a:pt x="6985" y="6415"/>
                      <a:pt x="7852" y="7853"/>
                      <a:pt x="8537" y="9405"/>
                    </a:cubicBezTo>
                    <a:cubicBezTo>
                      <a:pt x="8537" y="9405"/>
                      <a:pt x="8537" y="9428"/>
                      <a:pt x="8537" y="9428"/>
                    </a:cubicBezTo>
                    <a:cubicBezTo>
                      <a:pt x="8537" y="9428"/>
                      <a:pt x="8537" y="9428"/>
                      <a:pt x="8537" y="9451"/>
                    </a:cubicBezTo>
                    <a:lnTo>
                      <a:pt x="8560" y="9451"/>
                    </a:lnTo>
                    <a:cubicBezTo>
                      <a:pt x="8742" y="9884"/>
                      <a:pt x="8902" y="10341"/>
                      <a:pt x="9062" y="10820"/>
                    </a:cubicBezTo>
                    <a:cubicBezTo>
                      <a:pt x="9153" y="10752"/>
                      <a:pt x="9245" y="10706"/>
                      <a:pt x="9359" y="10660"/>
                    </a:cubicBezTo>
                    <a:lnTo>
                      <a:pt x="9381" y="10660"/>
                    </a:lnTo>
                    <a:cubicBezTo>
                      <a:pt x="9404" y="10638"/>
                      <a:pt x="9450" y="10615"/>
                      <a:pt x="9496" y="10569"/>
                    </a:cubicBezTo>
                    <a:cubicBezTo>
                      <a:pt x="9290" y="9953"/>
                      <a:pt x="9039" y="9314"/>
                      <a:pt x="8742" y="8697"/>
                    </a:cubicBezTo>
                    <a:cubicBezTo>
                      <a:pt x="7943" y="6963"/>
                      <a:pt x="6871" y="5342"/>
                      <a:pt x="5592" y="3904"/>
                    </a:cubicBezTo>
                    <a:cubicBezTo>
                      <a:pt x="4406" y="2580"/>
                      <a:pt x="2990" y="1393"/>
                      <a:pt x="1415" y="526"/>
                    </a:cubicBezTo>
                    <a:cubicBezTo>
                      <a:pt x="1073" y="320"/>
                      <a:pt x="708" y="161"/>
                      <a:pt x="343"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41"/>
              <p:cNvSpPr/>
              <p:nvPr/>
            </p:nvSpPr>
            <p:spPr>
              <a:xfrm>
                <a:off x="4536393" y="4689572"/>
                <a:ext cx="649" cy="27"/>
              </a:xfrm>
              <a:custGeom>
                <a:avLst/>
                <a:gdLst/>
                <a:ahLst/>
                <a:cxnLst/>
                <a:rect l="l" t="t" r="r" b="b"/>
                <a:pathLst>
                  <a:path w="24" h="1" extrusionOk="0">
                    <a:moveTo>
                      <a:pt x="23" y="1"/>
                    </a:moveTo>
                    <a:cubicBezTo>
                      <a:pt x="23" y="1"/>
                      <a:pt x="0" y="1"/>
                      <a:pt x="0" y="1"/>
                    </a:cubicBezTo>
                    <a:cubicBezTo>
                      <a:pt x="0" y="1"/>
                      <a:pt x="23" y="1"/>
                      <a:pt x="23" y="1"/>
                    </a:cubicBezTo>
                    <a:cubicBezTo>
                      <a:pt x="23" y="1"/>
                      <a:pt x="23" y="1"/>
                      <a:pt x="23"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1"/>
              <p:cNvSpPr/>
              <p:nvPr/>
            </p:nvSpPr>
            <p:spPr>
              <a:xfrm>
                <a:off x="4525283" y="4691437"/>
                <a:ext cx="29030" cy="178939"/>
              </a:xfrm>
              <a:custGeom>
                <a:avLst/>
                <a:gdLst/>
                <a:ahLst/>
                <a:cxnLst/>
                <a:rect l="l" t="t" r="r" b="b"/>
                <a:pathLst>
                  <a:path w="1074" h="6620" extrusionOk="0">
                    <a:moveTo>
                      <a:pt x="457" y="0"/>
                    </a:moveTo>
                    <a:cubicBezTo>
                      <a:pt x="343" y="46"/>
                      <a:pt x="252" y="115"/>
                      <a:pt x="160" y="160"/>
                    </a:cubicBezTo>
                    <a:cubicBezTo>
                      <a:pt x="115" y="183"/>
                      <a:pt x="46" y="206"/>
                      <a:pt x="0" y="229"/>
                    </a:cubicBezTo>
                    <a:cubicBezTo>
                      <a:pt x="160" y="822"/>
                      <a:pt x="297" y="1438"/>
                      <a:pt x="366" y="2055"/>
                    </a:cubicBezTo>
                    <a:lnTo>
                      <a:pt x="388" y="2055"/>
                    </a:lnTo>
                    <a:cubicBezTo>
                      <a:pt x="388" y="2055"/>
                      <a:pt x="388" y="2078"/>
                      <a:pt x="388" y="2078"/>
                    </a:cubicBezTo>
                    <a:cubicBezTo>
                      <a:pt x="525" y="3242"/>
                      <a:pt x="571" y="4383"/>
                      <a:pt x="411" y="5547"/>
                    </a:cubicBezTo>
                    <a:cubicBezTo>
                      <a:pt x="366" y="5912"/>
                      <a:pt x="320" y="6255"/>
                      <a:pt x="229" y="6620"/>
                    </a:cubicBezTo>
                    <a:cubicBezTo>
                      <a:pt x="366" y="6597"/>
                      <a:pt x="503" y="6574"/>
                      <a:pt x="662" y="6551"/>
                    </a:cubicBezTo>
                    <a:lnTo>
                      <a:pt x="754" y="6551"/>
                    </a:lnTo>
                    <a:cubicBezTo>
                      <a:pt x="1050" y="5159"/>
                      <a:pt x="1073" y="3721"/>
                      <a:pt x="891" y="2306"/>
                    </a:cubicBezTo>
                    <a:cubicBezTo>
                      <a:pt x="799" y="1530"/>
                      <a:pt x="662" y="754"/>
                      <a:pt x="457"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1"/>
              <p:cNvSpPr/>
              <p:nvPr/>
            </p:nvSpPr>
            <p:spPr>
              <a:xfrm>
                <a:off x="4261849" y="4379862"/>
                <a:ext cx="27" cy="649"/>
              </a:xfrm>
              <a:custGeom>
                <a:avLst/>
                <a:gdLst/>
                <a:ahLst/>
                <a:cxnLst/>
                <a:rect l="l" t="t" r="r" b="b"/>
                <a:pathLst>
                  <a:path w="1" h="24" extrusionOk="0">
                    <a:moveTo>
                      <a:pt x="0" y="24"/>
                    </a:moveTo>
                    <a:cubicBezTo>
                      <a:pt x="0" y="24"/>
                      <a:pt x="0" y="24"/>
                      <a:pt x="0" y="1"/>
                    </a:cubicBezTo>
                    <a:cubicBezTo>
                      <a:pt x="0" y="24"/>
                      <a:pt x="0" y="24"/>
                      <a:pt x="0" y="24"/>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41"/>
              <p:cNvSpPr/>
              <p:nvPr/>
            </p:nvSpPr>
            <p:spPr>
              <a:xfrm>
                <a:off x="4502443" y="4629728"/>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1"/>
              <p:cNvSpPr/>
              <p:nvPr/>
            </p:nvSpPr>
            <p:spPr>
              <a:xfrm>
                <a:off x="4535771" y="4747579"/>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1"/>
              <p:cNvSpPr/>
              <p:nvPr/>
            </p:nvSpPr>
            <p:spPr>
              <a:xfrm>
                <a:off x="4432111" y="4511904"/>
                <a:ext cx="27" cy="649"/>
              </a:xfrm>
              <a:custGeom>
                <a:avLst/>
                <a:gdLst/>
                <a:ahLst/>
                <a:cxnLst/>
                <a:rect l="l" t="t" r="r" b="b"/>
                <a:pathLst>
                  <a:path w="1" h="24" extrusionOk="0">
                    <a:moveTo>
                      <a:pt x="1" y="23"/>
                    </a:moveTo>
                    <a:cubicBezTo>
                      <a:pt x="1" y="23"/>
                      <a:pt x="1" y="23"/>
                      <a:pt x="1" y="0"/>
                    </a:cubicBezTo>
                    <a:cubicBezTo>
                      <a:pt x="1" y="0"/>
                      <a:pt x="1" y="0"/>
                      <a:pt x="1" y="0"/>
                    </a:cubicBezTo>
                    <a:cubicBezTo>
                      <a:pt x="1" y="0"/>
                      <a:pt x="1" y="23"/>
                      <a:pt x="1" y="23"/>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1"/>
              <p:cNvSpPr/>
              <p:nvPr/>
            </p:nvSpPr>
            <p:spPr>
              <a:xfrm>
                <a:off x="4432111" y="4512526"/>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1"/>
              <p:cNvSpPr/>
              <p:nvPr/>
            </p:nvSpPr>
            <p:spPr>
              <a:xfrm>
                <a:off x="4432733" y="4513120"/>
                <a:ext cx="27" cy="27"/>
              </a:xfrm>
              <a:custGeom>
                <a:avLst/>
                <a:gdLst/>
                <a:ahLst/>
                <a:cxnLst/>
                <a:rect l="l" t="t" r="r" b="b"/>
                <a:pathLst>
                  <a:path w="1" h="1" extrusionOk="0">
                    <a:moveTo>
                      <a:pt x="1" y="1"/>
                    </a:moveTo>
                    <a:lnTo>
                      <a:pt x="1"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1"/>
              <p:cNvSpPr/>
              <p:nvPr/>
            </p:nvSpPr>
            <p:spPr>
              <a:xfrm>
                <a:off x="4502443" y="4629728"/>
                <a:ext cx="27" cy="649"/>
              </a:xfrm>
              <a:custGeom>
                <a:avLst/>
                <a:gdLst/>
                <a:ahLst/>
                <a:cxnLst/>
                <a:rect l="l" t="t" r="r" b="b"/>
                <a:pathLst>
                  <a:path w="1" h="24" extrusionOk="0">
                    <a:moveTo>
                      <a:pt x="1" y="24"/>
                    </a:move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1"/>
              <p:cNvSpPr/>
              <p:nvPr/>
            </p:nvSpPr>
            <p:spPr>
              <a:xfrm>
                <a:off x="4535149" y="4746335"/>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1"/>
              <p:cNvSpPr/>
              <p:nvPr/>
            </p:nvSpPr>
            <p:spPr>
              <a:xfrm>
                <a:off x="4535149" y="4746335"/>
                <a:ext cx="649" cy="649"/>
              </a:xfrm>
              <a:custGeom>
                <a:avLst/>
                <a:gdLst/>
                <a:ahLst/>
                <a:cxnLst/>
                <a:rect l="l" t="t" r="r" b="b"/>
                <a:pathLst>
                  <a:path w="24" h="24" extrusionOk="0">
                    <a:moveTo>
                      <a:pt x="23" y="24"/>
                    </a:moveTo>
                    <a:cubicBezTo>
                      <a:pt x="1" y="1"/>
                      <a:pt x="1" y="1"/>
                      <a:pt x="1" y="1"/>
                    </a:cubicBezTo>
                    <a:cubicBezTo>
                      <a:pt x="1" y="1"/>
                      <a:pt x="1" y="1"/>
                      <a:pt x="23" y="24"/>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1"/>
              <p:cNvSpPr/>
              <p:nvPr/>
            </p:nvSpPr>
            <p:spPr>
              <a:xfrm>
                <a:off x="4469142" y="4262633"/>
                <a:ext cx="142529" cy="356634"/>
              </a:xfrm>
              <a:custGeom>
                <a:avLst/>
                <a:gdLst/>
                <a:ahLst/>
                <a:cxnLst/>
                <a:rect l="l" t="t" r="r" b="b"/>
                <a:pathLst>
                  <a:path w="5273" h="13194" extrusionOk="0">
                    <a:moveTo>
                      <a:pt x="662" y="1"/>
                    </a:moveTo>
                    <a:cubicBezTo>
                      <a:pt x="594" y="1"/>
                      <a:pt x="503" y="24"/>
                      <a:pt x="434" y="24"/>
                    </a:cubicBezTo>
                    <a:cubicBezTo>
                      <a:pt x="343" y="47"/>
                      <a:pt x="251" y="69"/>
                      <a:pt x="160" y="69"/>
                    </a:cubicBezTo>
                    <a:cubicBezTo>
                      <a:pt x="0" y="1667"/>
                      <a:pt x="137" y="3265"/>
                      <a:pt x="480" y="4840"/>
                    </a:cubicBezTo>
                    <a:cubicBezTo>
                      <a:pt x="913" y="6734"/>
                      <a:pt x="1667" y="8560"/>
                      <a:pt x="2671" y="10227"/>
                    </a:cubicBezTo>
                    <a:cubicBezTo>
                      <a:pt x="3287" y="11277"/>
                      <a:pt x="4018" y="12281"/>
                      <a:pt x="4839" y="13194"/>
                    </a:cubicBezTo>
                    <a:cubicBezTo>
                      <a:pt x="4931" y="13148"/>
                      <a:pt x="5022" y="13103"/>
                      <a:pt x="5113" y="13057"/>
                    </a:cubicBezTo>
                    <a:cubicBezTo>
                      <a:pt x="5159" y="13011"/>
                      <a:pt x="5227" y="12988"/>
                      <a:pt x="5273" y="12943"/>
                    </a:cubicBezTo>
                    <a:cubicBezTo>
                      <a:pt x="5022" y="12646"/>
                      <a:pt x="4748" y="12349"/>
                      <a:pt x="4520" y="12053"/>
                    </a:cubicBezTo>
                    <a:cubicBezTo>
                      <a:pt x="3470" y="10729"/>
                      <a:pt x="2602" y="9268"/>
                      <a:pt x="1941" y="7716"/>
                    </a:cubicBezTo>
                    <a:cubicBezTo>
                      <a:pt x="1347" y="6346"/>
                      <a:pt x="936" y="4908"/>
                      <a:pt x="708" y="3425"/>
                    </a:cubicBezTo>
                    <a:cubicBezTo>
                      <a:pt x="708" y="3425"/>
                      <a:pt x="708" y="3402"/>
                      <a:pt x="708" y="3402"/>
                    </a:cubicBezTo>
                    <a:lnTo>
                      <a:pt x="708" y="3379"/>
                    </a:lnTo>
                    <a:cubicBezTo>
                      <a:pt x="571" y="2261"/>
                      <a:pt x="525" y="1119"/>
                      <a:pt x="662"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1"/>
              <p:cNvSpPr/>
              <p:nvPr/>
            </p:nvSpPr>
            <p:spPr>
              <a:xfrm>
                <a:off x="4488252" y="4353968"/>
                <a:ext cx="27" cy="27"/>
              </a:xfrm>
              <a:custGeom>
                <a:avLst/>
                <a:gdLst/>
                <a:ahLst/>
                <a:cxnLst/>
                <a:rect l="l" t="t" r="r" b="b"/>
                <a:pathLst>
                  <a:path w="1" h="1" extrusionOk="0">
                    <a:moveTo>
                      <a:pt x="1" y="0"/>
                    </a:moveTo>
                    <a:lnTo>
                      <a:pt x="1" y="0"/>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1"/>
              <p:cNvSpPr/>
              <p:nvPr/>
            </p:nvSpPr>
            <p:spPr>
              <a:xfrm>
                <a:off x="4630781" y="4635918"/>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1"/>
              <p:cNvSpPr/>
              <p:nvPr/>
            </p:nvSpPr>
            <p:spPr>
              <a:xfrm>
                <a:off x="4623375" y="4636539"/>
                <a:ext cx="151179" cy="98741"/>
              </a:xfrm>
              <a:custGeom>
                <a:avLst/>
                <a:gdLst/>
                <a:ahLst/>
                <a:cxnLst/>
                <a:rect l="l" t="t" r="r" b="b"/>
                <a:pathLst>
                  <a:path w="5593" h="3653" extrusionOk="0">
                    <a:moveTo>
                      <a:pt x="434" y="0"/>
                    </a:moveTo>
                    <a:cubicBezTo>
                      <a:pt x="275" y="91"/>
                      <a:pt x="138" y="160"/>
                      <a:pt x="1" y="251"/>
                    </a:cubicBezTo>
                    <a:cubicBezTo>
                      <a:pt x="206" y="479"/>
                      <a:pt x="434" y="685"/>
                      <a:pt x="663" y="890"/>
                    </a:cubicBezTo>
                    <a:cubicBezTo>
                      <a:pt x="2032" y="2077"/>
                      <a:pt x="3584" y="3059"/>
                      <a:pt x="5296" y="3652"/>
                    </a:cubicBezTo>
                    <a:cubicBezTo>
                      <a:pt x="5342" y="3561"/>
                      <a:pt x="5410" y="3492"/>
                      <a:pt x="5479" y="3401"/>
                    </a:cubicBezTo>
                    <a:cubicBezTo>
                      <a:pt x="5502" y="3355"/>
                      <a:pt x="5547" y="3287"/>
                      <a:pt x="5593" y="3241"/>
                    </a:cubicBezTo>
                    <a:cubicBezTo>
                      <a:pt x="5365" y="3173"/>
                      <a:pt x="5159" y="3081"/>
                      <a:pt x="4931" y="3013"/>
                    </a:cubicBezTo>
                    <a:lnTo>
                      <a:pt x="4954" y="3013"/>
                    </a:lnTo>
                    <a:cubicBezTo>
                      <a:pt x="3904" y="2579"/>
                      <a:pt x="2922" y="2009"/>
                      <a:pt x="1986" y="1324"/>
                    </a:cubicBezTo>
                    <a:cubicBezTo>
                      <a:pt x="1964" y="1301"/>
                      <a:pt x="1964" y="1301"/>
                      <a:pt x="1964" y="1301"/>
                    </a:cubicBezTo>
                    <a:cubicBezTo>
                      <a:pt x="1416" y="890"/>
                      <a:pt x="914" y="457"/>
                      <a:pt x="434"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1"/>
              <p:cNvSpPr/>
              <p:nvPr/>
            </p:nvSpPr>
            <p:spPr>
              <a:xfrm>
                <a:off x="4756038" y="4717359"/>
                <a:ext cx="622" cy="622"/>
              </a:xfrm>
              <a:custGeom>
                <a:avLst/>
                <a:gdLst/>
                <a:ahLst/>
                <a:cxnLst/>
                <a:rect l="l" t="t" r="r" b="b"/>
                <a:pathLst>
                  <a:path w="23" h="23" extrusionOk="0">
                    <a:moveTo>
                      <a:pt x="23" y="23"/>
                    </a:moveTo>
                    <a:cubicBezTo>
                      <a:pt x="23" y="0"/>
                      <a:pt x="23" y="0"/>
                      <a:pt x="0" y="0"/>
                    </a:cubicBezTo>
                    <a:cubicBezTo>
                      <a:pt x="23" y="0"/>
                      <a:pt x="23" y="0"/>
                      <a:pt x="23" y="23"/>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1"/>
              <p:cNvSpPr/>
              <p:nvPr/>
            </p:nvSpPr>
            <p:spPr>
              <a:xfrm>
                <a:off x="4488252" y="4353968"/>
                <a:ext cx="27" cy="27"/>
              </a:xfrm>
              <a:custGeom>
                <a:avLst/>
                <a:gdLst/>
                <a:ahLst/>
                <a:cxnLst/>
                <a:rect l="l" t="t" r="r" b="b"/>
                <a:pathLst>
                  <a:path w="1" h="1" extrusionOk="0">
                    <a:moveTo>
                      <a:pt x="1" y="0"/>
                    </a:moveTo>
                    <a:lnTo>
                      <a:pt x="1" y="0"/>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1"/>
              <p:cNvSpPr/>
              <p:nvPr/>
            </p:nvSpPr>
            <p:spPr>
              <a:xfrm>
                <a:off x="4488252" y="4355184"/>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41"/>
              <p:cNvSpPr/>
              <p:nvPr/>
            </p:nvSpPr>
            <p:spPr>
              <a:xfrm>
                <a:off x="4676435" y="4671705"/>
                <a:ext cx="27" cy="27"/>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41"/>
              <p:cNvSpPr/>
              <p:nvPr/>
            </p:nvSpPr>
            <p:spPr>
              <a:xfrm>
                <a:off x="4677057" y="4672300"/>
                <a:ext cx="649" cy="27"/>
              </a:xfrm>
              <a:custGeom>
                <a:avLst/>
                <a:gdLst/>
                <a:ahLst/>
                <a:cxnLst/>
                <a:rect l="l" t="t" r="r" b="b"/>
                <a:pathLst>
                  <a:path w="24" h="1" extrusionOk="0">
                    <a:moveTo>
                      <a:pt x="0" y="1"/>
                    </a:moveTo>
                    <a:cubicBezTo>
                      <a:pt x="0" y="1"/>
                      <a:pt x="0" y="1"/>
                      <a:pt x="23" y="1"/>
                    </a:cubicBez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1"/>
              <p:cNvSpPr/>
              <p:nvPr/>
            </p:nvSpPr>
            <p:spPr>
              <a:xfrm>
                <a:off x="4677678" y="4672300"/>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1"/>
              <p:cNvSpPr/>
              <p:nvPr/>
            </p:nvSpPr>
            <p:spPr>
              <a:xfrm>
                <a:off x="4756038" y="4717359"/>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41"/>
              <p:cNvSpPr/>
              <p:nvPr/>
            </p:nvSpPr>
            <p:spPr>
              <a:xfrm>
                <a:off x="4488252" y="4353968"/>
                <a:ext cx="27" cy="27"/>
              </a:xfrm>
              <a:custGeom>
                <a:avLst/>
                <a:gdLst/>
                <a:ahLst/>
                <a:cxnLst/>
                <a:rect l="l" t="t" r="r" b="b"/>
                <a:pathLst>
                  <a:path w="1" h="1" extrusionOk="0">
                    <a:moveTo>
                      <a:pt x="1" y="0"/>
                    </a:moveTo>
                    <a:lnTo>
                      <a:pt x="1" y="0"/>
                    </a:ln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1"/>
              <p:cNvSpPr/>
              <p:nvPr/>
            </p:nvSpPr>
            <p:spPr>
              <a:xfrm>
                <a:off x="4488252" y="4353968"/>
                <a:ext cx="27" cy="27"/>
              </a:xfrm>
              <a:custGeom>
                <a:avLst/>
                <a:gdLst/>
                <a:ahLst/>
                <a:cxnLst/>
                <a:rect l="l" t="t" r="r" b="b"/>
                <a:pathLst>
                  <a:path w="1" h="1" extrusionOk="0">
                    <a:moveTo>
                      <a:pt x="1" y="0"/>
                    </a:moveTo>
                    <a:cubicBezTo>
                      <a:pt x="1" y="0"/>
                      <a:pt x="1" y="0"/>
                      <a:pt x="1" y="0"/>
                    </a:cubicBezTo>
                    <a:cubicBezTo>
                      <a:pt x="1" y="0"/>
                      <a:pt x="1" y="0"/>
                      <a:pt x="1" y="0"/>
                    </a:cubicBezTo>
                    <a:lnTo>
                      <a:pt x="1" y="0"/>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1"/>
              <p:cNvSpPr/>
              <p:nvPr/>
            </p:nvSpPr>
            <p:spPr>
              <a:xfrm>
                <a:off x="4488252" y="4353968"/>
                <a:ext cx="27" cy="1243"/>
              </a:xfrm>
              <a:custGeom>
                <a:avLst/>
                <a:gdLst/>
                <a:ahLst/>
                <a:cxnLst/>
                <a:rect l="l" t="t" r="r" b="b"/>
                <a:pathLst>
                  <a:path w="1" h="46" extrusionOk="0">
                    <a:moveTo>
                      <a:pt x="1" y="23"/>
                    </a:moveTo>
                    <a:cubicBezTo>
                      <a:pt x="1" y="23"/>
                      <a:pt x="1" y="23"/>
                      <a:pt x="1" y="46"/>
                    </a:cubicBezTo>
                    <a:cubicBezTo>
                      <a:pt x="1" y="23"/>
                      <a:pt x="1" y="23"/>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1"/>
              <p:cNvSpPr/>
              <p:nvPr/>
            </p:nvSpPr>
            <p:spPr>
              <a:xfrm>
                <a:off x="4676435" y="4671705"/>
                <a:ext cx="649" cy="622"/>
              </a:xfrm>
              <a:custGeom>
                <a:avLst/>
                <a:gdLst/>
                <a:ahLst/>
                <a:cxnLst/>
                <a:rect l="l" t="t" r="r" b="b"/>
                <a:pathLst>
                  <a:path w="24" h="23" extrusionOk="0">
                    <a:moveTo>
                      <a:pt x="1" y="0"/>
                    </a:moveTo>
                    <a:cubicBezTo>
                      <a:pt x="1" y="0"/>
                      <a:pt x="23" y="23"/>
                      <a:pt x="23" y="23"/>
                    </a:cubicBezTo>
                    <a:cubicBezTo>
                      <a:pt x="23"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41"/>
              <p:cNvSpPr/>
              <p:nvPr/>
            </p:nvSpPr>
            <p:spPr>
              <a:xfrm>
                <a:off x="4677057" y="4672300"/>
                <a:ext cx="27" cy="27"/>
              </a:xfrm>
              <a:custGeom>
                <a:avLst/>
                <a:gdLst/>
                <a:ahLst/>
                <a:cxnLst/>
                <a:rect l="l" t="t" r="r" b="b"/>
                <a:pathLst>
                  <a:path w="1" h="1" extrusionOk="0">
                    <a:moveTo>
                      <a:pt x="0" y="1"/>
                    </a:moveTo>
                    <a:cubicBezTo>
                      <a:pt x="0" y="1"/>
                      <a:pt x="0" y="1"/>
                      <a:pt x="0" y="1"/>
                    </a:cubicBezTo>
                    <a:lnTo>
                      <a:pt x="0" y="1"/>
                    </a:ln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1"/>
              <p:cNvSpPr/>
              <p:nvPr/>
            </p:nvSpPr>
            <p:spPr>
              <a:xfrm>
                <a:off x="4677057" y="4672300"/>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1"/>
              <p:cNvSpPr/>
              <p:nvPr/>
            </p:nvSpPr>
            <p:spPr>
              <a:xfrm>
                <a:off x="4677057" y="4672300"/>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1"/>
              <p:cNvSpPr/>
              <p:nvPr/>
            </p:nvSpPr>
            <p:spPr>
              <a:xfrm>
                <a:off x="4210005" y="4258930"/>
                <a:ext cx="596011" cy="509651"/>
              </a:xfrm>
              <a:custGeom>
                <a:avLst/>
                <a:gdLst/>
                <a:ahLst/>
                <a:cxnLst/>
                <a:rect l="l" t="t" r="r" b="b"/>
                <a:pathLst>
                  <a:path w="22050" h="18855" extrusionOk="0">
                    <a:moveTo>
                      <a:pt x="11391" y="1"/>
                    </a:moveTo>
                    <a:cubicBezTo>
                      <a:pt x="10386" y="1"/>
                      <a:pt x="9405" y="138"/>
                      <a:pt x="8446" y="389"/>
                    </a:cubicBezTo>
                    <a:cubicBezTo>
                      <a:pt x="8378" y="412"/>
                      <a:pt x="8286" y="435"/>
                      <a:pt x="8218" y="457"/>
                    </a:cubicBezTo>
                    <a:cubicBezTo>
                      <a:pt x="7510" y="663"/>
                      <a:pt x="6826" y="937"/>
                      <a:pt x="6186" y="1256"/>
                    </a:cubicBezTo>
                    <a:cubicBezTo>
                      <a:pt x="6141" y="1279"/>
                      <a:pt x="6072" y="1325"/>
                      <a:pt x="6027" y="1348"/>
                    </a:cubicBezTo>
                    <a:cubicBezTo>
                      <a:pt x="5844" y="1439"/>
                      <a:pt x="5661" y="1553"/>
                      <a:pt x="5502" y="1644"/>
                    </a:cubicBezTo>
                    <a:cubicBezTo>
                      <a:pt x="5479" y="1644"/>
                      <a:pt x="5479" y="1644"/>
                      <a:pt x="5479" y="1667"/>
                    </a:cubicBezTo>
                    <a:cubicBezTo>
                      <a:pt x="5251" y="1781"/>
                      <a:pt x="5045" y="1941"/>
                      <a:pt x="4840" y="2078"/>
                    </a:cubicBezTo>
                    <a:cubicBezTo>
                      <a:pt x="4817" y="2101"/>
                      <a:pt x="4794" y="2101"/>
                      <a:pt x="4771" y="2124"/>
                    </a:cubicBezTo>
                    <a:cubicBezTo>
                      <a:pt x="3950" y="2694"/>
                      <a:pt x="3219" y="3402"/>
                      <a:pt x="2580" y="4178"/>
                    </a:cubicBezTo>
                    <a:cubicBezTo>
                      <a:pt x="2146" y="4703"/>
                      <a:pt x="1758" y="5274"/>
                      <a:pt x="1439" y="5867"/>
                    </a:cubicBezTo>
                    <a:cubicBezTo>
                      <a:pt x="1439" y="5890"/>
                      <a:pt x="1439" y="5890"/>
                      <a:pt x="1439" y="5890"/>
                    </a:cubicBezTo>
                    <a:cubicBezTo>
                      <a:pt x="1279" y="6141"/>
                      <a:pt x="1142" y="6415"/>
                      <a:pt x="1028" y="6689"/>
                    </a:cubicBezTo>
                    <a:cubicBezTo>
                      <a:pt x="959" y="6849"/>
                      <a:pt x="891" y="6985"/>
                      <a:pt x="822" y="7145"/>
                    </a:cubicBezTo>
                    <a:cubicBezTo>
                      <a:pt x="822" y="7168"/>
                      <a:pt x="800" y="7191"/>
                      <a:pt x="800" y="7214"/>
                    </a:cubicBezTo>
                    <a:cubicBezTo>
                      <a:pt x="617" y="7716"/>
                      <a:pt x="457" y="8195"/>
                      <a:pt x="320" y="8697"/>
                    </a:cubicBezTo>
                    <a:cubicBezTo>
                      <a:pt x="297" y="8834"/>
                      <a:pt x="275" y="8948"/>
                      <a:pt x="252" y="9085"/>
                    </a:cubicBezTo>
                    <a:cubicBezTo>
                      <a:pt x="161" y="9451"/>
                      <a:pt x="115" y="9839"/>
                      <a:pt x="69" y="10227"/>
                    </a:cubicBezTo>
                    <a:cubicBezTo>
                      <a:pt x="24" y="10683"/>
                      <a:pt x="1" y="11163"/>
                      <a:pt x="1" y="11642"/>
                    </a:cubicBezTo>
                    <a:cubicBezTo>
                      <a:pt x="24" y="11779"/>
                      <a:pt x="24" y="11916"/>
                      <a:pt x="24" y="12030"/>
                    </a:cubicBezTo>
                    <a:cubicBezTo>
                      <a:pt x="46" y="12486"/>
                      <a:pt x="115" y="12943"/>
                      <a:pt x="183" y="13399"/>
                    </a:cubicBezTo>
                    <a:cubicBezTo>
                      <a:pt x="275" y="13833"/>
                      <a:pt x="366" y="14267"/>
                      <a:pt x="503" y="14678"/>
                    </a:cubicBezTo>
                    <a:cubicBezTo>
                      <a:pt x="503" y="14678"/>
                      <a:pt x="503" y="14700"/>
                      <a:pt x="503" y="14700"/>
                    </a:cubicBezTo>
                    <a:cubicBezTo>
                      <a:pt x="503" y="14700"/>
                      <a:pt x="503" y="14723"/>
                      <a:pt x="503" y="14723"/>
                    </a:cubicBezTo>
                    <a:cubicBezTo>
                      <a:pt x="549" y="14837"/>
                      <a:pt x="571" y="14952"/>
                      <a:pt x="617" y="15043"/>
                    </a:cubicBezTo>
                    <a:cubicBezTo>
                      <a:pt x="754" y="15431"/>
                      <a:pt x="891" y="15796"/>
                      <a:pt x="1051" y="16161"/>
                    </a:cubicBezTo>
                    <a:cubicBezTo>
                      <a:pt x="1256" y="16595"/>
                      <a:pt x="1484" y="17006"/>
                      <a:pt x="1735" y="17417"/>
                    </a:cubicBezTo>
                    <a:cubicBezTo>
                      <a:pt x="1804" y="17508"/>
                      <a:pt x="1872" y="17622"/>
                      <a:pt x="1941" y="17736"/>
                    </a:cubicBezTo>
                    <a:cubicBezTo>
                      <a:pt x="2192" y="18079"/>
                      <a:pt x="2443" y="18421"/>
                      <a:pt x="2717" y="18763"/>
                    </a:cubicBezTo>
                    <a:cubicBezTo>
                      <a:pt x="2717" y="18763"/>
                      <a:pt x="2740" y="18763"/>
                      <a:pt x="2740" y="18786"/>
                    </a:cubicBezTo>
                    <a:cubicBezTo>
                      <a:pt x="2763" y="18809"/>
                      <a:pt x="2785" y="18832"/>
                      <a:pt x="2808" y="18855"/>
                    </a:cubicBezTo>
                    <a:lnTo>
                      <a:pt x="2854" y="18855"/>
                    </a:lnTo>
                    <a:cubicBezTo>
                      <a:pt x="2945" y="18809"/>
                      <a:pt x="3059" y="18786"/>
                      <a:pt x="3151" y="18763"/>
                    </a:cubicBezTo>
                    <a:cubicBezTo>
                      <a:pt x="3082" y="18672"/>
                      <a:pt x="2991" y="18558"/>
                      <a:pt x="2900" y="18467"/>
                    </a:cubicBezTo>
                    <a:cubicBezTo>
                      <a:pt x="2900" y="18467"/>
                      <a:pt x="2900" y="18444"/>
                      <a:pt x="2877" y="18444"/>
                    </a:cubicBezTo>
                    <a:cubicBezTo>
                      <a:pt x="2877" y="18444"/>
                      <a:pt x="2877" y="18421"/>
                      <a:pt x="2854" y="18421"/>
                    </a:cubicBezTo>
                    <a:cubicBezTo>
                      <a:pt x="2854" y="18398"/>
                      <a:pt x="2831" y="18375"/>
                      <a:pt x="2808" y="18375"/>
                    </a:cubicBezTo>
                    <a:cubicBezTo>
                      <a:pt x="2808" y="18352"/>
                      <a:pt x="2808" y="18352"/>
                      <a:pt x="2808" y="18352"/>
                    </a:cubicBezTo>
                    <a:cubicBezTo>
                      <a:pt x="2785" y="18330"/>
                      <a:pt x="2763" y="18307"/>
                      <a:pt x="2740" y="18261"/>
                    </a:cubicBezTo>
                    <a:lnTo>
                      <a:pt x="2717" y="18238"/>
                    </a:lnTo>
                    <a:cubicBezTo>
                      <a:pt x="2694" y="18216"/>
                      <a:pt x="2694" y="18216"/>
                      <a:pt x="2694" y="18193"/>
                    </a:cubicBezTo>
                    <a:cubicBezTo>
                      <a:pt x="2671" y="18170"/>
                      <a:pt x="2648" y="18147"/>
                      <a:pt x="2648" y="18147"/>
                    </a:cubicBezTo>
                    <a:cubicBezTo>
                      <a:pt x="2648" y="18147"/>
                      <a:pt x="2626" y="18124"/>
                      <a:pt x="2626" y="18124"/>
                    </a:cubicBezTo>
                    <a:cubicBezTo>
                      <a:pt x="2101" y="17439"/>
                      <a:pt x="1667" y="16709"/>
                      <a:pt x="1302" y="15933"/>
                    </a:cubicBezTo>
                    <a:cubicBezTo>
                      <a:pt x="1302" y="15933"/>
                      <a:pt x="1302" y="15933"/>
                      <a:pt x="1302" y="15910"/>
                    </a:cubicBezTo>
                    <a:cubicBezTo>
                      <a:pt x="1302" y="15887"/>
                      <a:pt x="1279" y="15865"/>
                      <a:pt x="1279" y="15842"/>
                    </a:cubicBezTo>
                    <a:cubicBezTo>
                      <a:pt x="1279" y="15842"/>
                      <a:pt x="1279" y="15842"/>
                      <a:pt x="1279" y="15819"/>
                    </a:cubicBezTo>
                    <a:cubicBezTo>
                      <a:pt x="1256" y="15819"/>
                      <a:pt x="1256" y="15796"/>
                      <a:pt x="1233" y="15773"/>
                    </a:cubicBezTo>
                    <a:cubicBezTo>
                      <a:pt x="1233" y="15750"/>
                      <a:pt x="1233" y="15728"/>
                      <a:pt x="1210" y="15705"/>
                    </a:cubicBezTo>
                    <a:cubicBezTo>
                      <a:pt x="1142" y="15522"/>
                      <a:pt x="1074" y="15340"/>
                      <a:pt x="1005" y="15157"/>
                    </a:cubicBezTo>
                    <a:cubicBezTo>
                      <a:pt x="1005" y="15134"/>
                      <a:pt x="1005" y="15134"/>
                      <a:pt x="1005" y="15134"/>
                    </a:cubicBezTo>
                    <a:cubicBezTo>
                      <a:pt x="982" y="15111"/>
                      <a:pt x="982" y="15088"/>
                      <a:pt x="959" y="15066"/>
                    </a:cubicBezTo>
                    <a:cubicBezTo>
                      <a:pt x="959" y="15066"/>
                      <a:pt x="959" y="15043"/>
                      <a:pt x="959" y="15043"/>
                    </a:cubicBezTo>
                    <a:cubicBezTo>
                      <a:pt x="959" y="15020"/>
                      <a:pt x="937" y="14997"/>
                      <a:pt x="937" y="14974"/>
                    </a:cubicBezTo>
                    <a:cubicBezTo>
                      <a:pt x="937" y="14974"/>
                      <a:pt x="937" y="14952"/>
                      <a:pt x="937" y="14952"/>
                    </a:cubicBezTo>
                    <a:cubicBezTo>
                      <a:pt x="914" y="14929"/>
                      <a:pt x="914" y="14906"/>
                      <a:pt x="914" y="14883"/>
                    </a:cubicBezTo>
                    <a:cubicBezTo>
                      <a:pt x="914" y="14883"/>
                      <a:pt x="891" y="14860"/>
                      <a:pt x="891" y="14860"/>
                    </a:cubicBezTo>
                    <a:cubicBezTo>
                      <a:pt x="891" y="14837"/>
                      <a:pt x="891" y="14815"/>
                      <a:pt x="891" y="14815"/>
                    </a:cubicBezTo>
                    <a:cubicBezTo>
                      <a:pt x="868" y="14792"/>
                      <a:pt x="868" y="14769"/>
                      <a:pt x="868" y="14746"/>
                    </a:cubicBezTo>
                    <a:cubicBezTo>
                      <a:pt x="868" y="14746"/>
                      <a:pt x="845" y="14723"/>
                      <a:pt x="845" y="14723"/>
                    </a:cubicBezTo>
                    <a:cubicBezTo>
                      <a:pt x="845" y="14700"/>
                      <a:pt x="845" y="14678"/>
                      <a:pt x="822" y="14655"/>
                    </a:cubicBezTo>
                    <a:cubicBezTo>
                      <a:pt x="822" y="14655"/>
                      <a:pt x="822" y="14632"/>
                      <a:pt x="822" y="14632"/>
                    </a:cubicBezTo>
                    <a:cubicBezTo>
                      <a:pt x="822" y="14609"/>
                      <a:pt x="800" y="14586"/>
                      <a:pt x="800" y="14563"/>
                    </a:cubicBezTo>
                    <a:cubicBezTo>
                      <a:pt x="800" y="14541"/>
                      <a:pt x="800" y="14541"/>
                      <a:pt x="800" y="14541"/>
                    </a:cubicBezTo>
                    <a:cubicBezTo>
                      <a:pt x="640" y="14038"/>
                      <a:pt x="526" y="13514"/>
                      <a:pt x="457" y="12989"/>
                    </a:cubicBezTo>
                    <a:cubicBezTo>
                      <a:pt x="457" y="12966"/>
                      <a:pt x="434" y="12943"/>
                      <a:pt x="434" y="12920"/>
                    </a:cubicBezTo>
                    <a:cubicBezTo>
                      <a:pt x="389" y="12555"/>
                      <a:pt x="366" y="12190"/>
                      <a:pt x="343" y="11824"/>
                    </a:cubicBezTo>
                    <a:cubicBezTo>
                      <a:pt x="343" y="11802"/>
                      <a:pt x="343" y="11779"/>
                      <a:pt x="343" y="11756"/>
                    </a:cubicBezTo>
                    <a:cubicBezTo>
                      <a:pt x="343" y="11756"/>
                      <a:pt x="343" y="11733"/>
                      <a:pt x="343" y="11733"/>
                    </a:cubicBezTo>
                    <a:cubicBezTo>
                      <a:pt x="343" y="11710"/>
                      <a:pt x="343" y="11710"/>
                      <a:pt x="343" y="11687"/>
                    </a:cubicBezTo>
                    <a:cubicBezTo>
                      <a:pt x="343" y="11665"/>
                      <a:pt x="343" y="11642"/>
                      <a:pt x="343" y="11619"/>
                    </a:cubicBezTo>
                    <a:cubicBezTo>
                      <a:pt x="320" y="11277"/>
                      <a:pt x="343" y="10934"/>
                      <a:pt x="366" y="10615"/>
                    </a:cubicBezTo>
                    <a:cubicBezTo>
                      <a:pt x="366" y="10592"/>
                      <a:pt x="366" y="10592"/>
                      <a:pt x="366" y="10592"/>
                    </a:cubicBezTo>
                    <a:cubicBezTo>
                      <a:pt x="366" y="10569"/>
                      <a:pt x="366" y="10546"/>
                      <a:pt x="366" y="10523"/>
                    </a:cubicBezTo>
                    <a:cubicBezTo>
                      <a:pt x="389" y="10341"/>
                      <a:pt x="389" y="10158"/>
                      <a:pt x="412" y="9976"/>
                    </a:cubicBezTo>
                    <a:cubicBezTo>
                      <a:pt x="412" y="9976"/>
                      <a:pt x="412" y="9976"/>
                      <a:pt x="412" y="9953"/>
                    </a:cubicBezTo>
                    <a:cubicBezTo>
                      <a:pt x="549" y="9017"/>
                      <a:pt x="800" y="8081"/>
                      <a:pt x="1165" y="7214"/>
                    </a:cubicBezTo>
                    <a:cubicBezTo>
                      <a:pt x="1159" y="7214"/>
                      <a:pt x="1154" y="7214"/>
                      <a:pt x="1151" y="7214"/>
                    </a:cubicBezTo>
                    <a:lnTo>
                      <a:pt x="1151" y="7214"/>
                    </a:lnTo>
                    <a:cubicBezTo>
                      <a:pt x="1515" y="6333"/>
                      <a:pt x="1969" y="5518"/>
                      <a:pt x="2534" y="4749"/>
                    </a:cubicBezTo>
                    <a:lnTo>
                      <a:pt x="2534" y="4771"/>
                    </a:lnTo>
                    <a:cubicBezTo>
                      <a:pt x="3082" y="4041"/>
                      <a:pt x="3698" y="3379"/>
                      <a:pt x="4406" y="2808"/>
                    </a:cubicBezTo>
                    <a:lnTo>
                      <a:pt x="4429" y="2808"/>
                    </a:lnTo>
                    <a:cubicBezTo>
                      <a:pt x="4429" y="2786"/>
                      <a:pt x="4452" y="2786"/>
                      <a:pt x="4474" y="2763"/>
                    </a:cubicBezTo>
                    <a:cubicBezTo>
                      <a:pt x="4474" y="2763"/>
                      <a:pt x="4474" y="2740"/>
                      <a:pt x="4497" y="2740"/>
                    </a:cubicBezTo>
                    <a:cubicBezTo>
                      <a:pt x="4497" y="2740"/>
                      <a:pt x="4520" y="2717"/>
                      <a:pt x="4520" y="2717"/>
                    </a:cubicBezTo>
                    <a:cubicBezTo>
                      <a:pt x="4543" y="2717"/>
                      <a:pt x="4543" y="2717"/>
                      <a:pt x="4543" y="2694"/>
                    </a:cubicBezTo>
                    <a:cubicBezTo>
                      <a:pt x="4771" y="2535"/>
                      <a:pt x="4999" y="2352"/>
                      <a:pt x="5228" y="2192"/>
                    </a:cubicBezTo>
                    <a:cubicBezTo>
                      <a:pt x="5753" y="1850"/>
                      <a:pt x="6301" y="1553"/>
                      <a:pt x="6871" y="1279"/>
                    </a:cubicBezTo>
                    <a:cubicBezTo>
                      <a:pt x="6917" y="1279"/>
                      <a:pt x="6940" y="1256"/>
                      <a:pt x="6962" y="1256"/>
                    </a:cubicBezTo>
                    <a:lnTo>
                      <a:pt x="6985" y="1234"/>
                    </a:lnTo>
                    <a:cubicBezTo>
                      <a:pt x="7008" y="1234"/>
                      <a:pt x="7031" y="1234"/>
                      <a:pt x="7054" y="1211"/>
                    </a:cubicBezTo>
                    <a:cubicBezTo>
                      <a:pt x="7533" y="1028"/>
                      <a:pt x="8012" y="845"/>
                      <a:pt x="8515" y="709"/>
                    </a:cubicBezTo>
                    <a:lnTo>
                      <a:pt x="8583" y="709"/>
                    </a:lnTo>
                    <a:cubicBezTo>
                      <a:pt x="8583" y="686"/>
                      <a:pt x="8583" y="686"/>
                      <a:pt x="8606" y="686"/>
                    </a:cubicBezTo>
                    <a:cubicBezTo>
                      <a:pt x="8948" y="594"/>
                      <a:pt x="9313" y="526"/>
                      <a:pt x="9679" y="457"/>
                    </a:cubicBezTo>
                    <a:lnTo>
                      <a:pt x="9724" y="457"/>
                    </a:lnTo>
                    <a:cubicBezTo>
                      <a:pt x="9770" y="457"/>
                      <a:pt x="9816" y="435"/>
                      <a:pt x="9838" y="435"/>
                    </a:cubicBezTo>
                    <a:lnTo>
                      <a:pt x="9861" y="435"/>
                    </a:lnTo>
                    <a:cubicBezTo>
                      <a:pt x="10362" y="363"/>
                      <a:pt x="10870" y="329"/>
                      <a:pt x="11380" y="329"/>
                    </a:cubicBezTo>
                    <a:cubicBezTo>
                      <a:pt x="11846" y="329"/>
                      <a:pt x="12315" y="357"/>
                      <a:pt x="12783" y="412"/>
                    </a:cubicBezTo>
                    <a:cubicBezTo>
                      <a:pt x="13057" y="457"/>
                      <a:pt x="13331" y="503"/>
                      <a:pt x="13605" y="572"/>
                    </a:cubicBezTo>
                    <a:lnTo>
                      <a:pt x="13673" y="572"/>
                    </a:lnTo>
                    <a:cubicBezTo>
                      <a:pt x="14244" y="709"/>
                      <a:pt x="14814" y="868"/>
                      <a:pt x="15362" y="1074"/>
                    </a:cubicBezTo>
                    <a:cubicBezTo>
                      <a:pt x="15408" y="1097"/>
                      <a:pt x="15453" y="1119"/>
                      <a:pt x="15499" y="1142"/>
                    </a:cubicBezTo>
                    <a:lnTo>
                      <a:pt x="15522" y="1142"/>
                    </a:lnTo>
                    <a:lnTo>
                      <a:pt x="15499" y="1119"/>
                    </a:lnTo>
                    <a:lnTo>
                      <a:pt x="15499" y="1119"/>
                    </a:lnTo>
                    <a:cubicBezTo>
                      <a:pt x="15750" y="1234"/>
                      <a:pt x="15978" y="1348"/>
                      <a:pt x="16230" y="1462"/>
                    </a:cubicBezTo>
                    <a:cubicBezTo>
                      <a:pt x="16823" y="1759"/>
                      <a:pt x="17416" y="2101"/>
                      <a:pt x="17964" y="2512"/>
                    </a:cubicBezTo>
                    <a:lnTo>
                      <a:pt x="17987" y="2512"/>
                    </a:lnTo>
                    <a:cubicBezTo>
                      <a:pt x="17987" y="2512"/>
                      <a:pt x="17987" y="2535"/>
                      <a:pt x="17987" y="2535"/>
                    </a:cubicBezTo>
                    <a:cubicBezTo>
                      <a:pt x="18375" y="2808"/>
                      <a:pt x="18740" y="3128"/>
                      <a:pt x="19060" y="3448"/>
                    </a:cubicBezTo>
                    <a:cubicBezTo>
                      <a:pt x="19402" y="3790"/>
                      <a:pt x="19745" y="4132"/>
                      <a:pt x="20041" y="4520"/>
                    </a:cubicBezTo>
                    <a:cubicBezTo>
                      <a:pt x="20498" y="5114"/>
                      <a:pt x="20909" y="5753"/>
                      <a:pt x="21251" y="6415"/>
                    </a:cubicBezTo>
                    <a:cubicBezTo>
                      <a:pt x="21251" y="6438"/>
                      <a:pt x="21251" y="6438"/>
                      <a:pt x="21251" y="6438"/>
                    </a:cubicBezTo>
                    <a:lnTo>
                      <a:pt x="21297" y="6483"/>
                    </a:lnTo>
                    <a:cubicBezTo>
                      <a:pt x="21297" y="6506"/>
                      <a:pt x="21297" y="6506"/>
                      <a:pt x="21297" y="6529"/>
                    </a:cubicBezTo>
                    <a:cubicBezTo>
                      <a:pt x="21320" y="6529"/>
                      <a:pt x="21320" y="6552"/>
                      <a:pt x="21320" y="6552"/>
                    </a:cubicBezTo>
                    <a:cubicBezTo>
                      <a:pt x="21342" y="6575"/>
                      <a:pt x="21342" y="6597"/>
                      <a:pt x="21342" y="6620"/>
                    </a:cubicBezTo>
                    <a:lnTo>
                      <a:pt x="21365" y="6620"/>
                    </a:lnTo>
                    <a:cubicBezTo>
                      <a:pt x="21411" y="6757"/>
                      <a:pt x="21479" y="6894"/>
                      <a:pt x="21525" y="7008"/>
                    </a:cubicBezTo>
                    <a:cubicBezTo>
                      <a:pt x="21616" y="7214"/>
                      <a:pt x="21685" y="7396"/>
                      <a:pt x="21753" y="7579"/>
                    </a:cubicBezTo>
                    <a:cubicBezTo>
                      <a:pt x="21753" y="7579"/>
                      <a:pt x="21753" y="7579"/>
                      <a:pt x="21753" y="7602"/>
                    </a:cubicBezTo>
                    <a:cubicBezTo>
                      <a:pt x="21776" y="7625"/>
                      <a:pt x="21776" y="7625"/>
                      <a:pt x="21776" y="7647"/>
                    </a:cubicBezTo>
                    <a:cubicBezTo>
                      <a:pt x="21776" y="7670"/>
                      <a:pt x="21799" y="7693"/>
                      <a:pt x="21799" y="7693"/>
                    </a:cubicBezTo>
                    <a:cubicBezTo>
                      <a:pt x="21799" y="7716"/>
                      <a:pt x="21799" y="7716"/>
                      <a:pt x="21799" y="7716"/>
                    </a:cubicBezTo>
                    <a:lnTo>
                      <a:pt x="21799" y="7739"/>
                    </a:lnTo>
                    <a:cubicBezTo>
                      <a:pt x="21890" y="7647"/>
                      <a:pt x="21982" y="7556"/>
                      <a:pt x="22050" y="7465"/>
                    </a:cubicBezTo>
                    <a:cubicBezTo>
                      <a:pt x="22004" y="7305"/>
                      <a:pt x="21936" y="7145"/>
                      <a:pt x="21867" y="7008"/>
                    </a:cubicBezTo>
                    <a:cubicBezTo>
                      <a:pt x="21753" y="6666"/>
                      <a:pt x="21593" y="6346"/>
                      <a:pt x="21434" y="6050"/>
                    </a:cubicBezTo>
                    <a:cubicBezTo>
                      <a:pt x="21388" y="5981"/>
                      <a:pt x="21342" y="5890"/>
                      <a:pt x="21320" y="5821"/>
                    </a:cubicBezTo>
                    <a:cubicBezTo>
                      <a:pt x="20817" y="4954"/>
                      <a:pt x="20201" y="4132"/>
                      <a:pt x="19494" y="3425"/>
                    </a:cubicBezTo>
                    <a:cubicBezTo>
                      <a:pt x="18809" y="2694"/>
                      <a:pt x="17987" y="2078"/>
                      <a:pt x="17120" y="1576"/>
                    </a:cubicBezTo>
                    <a:cubicBezTo>
                      <a:pt x="16275" y="1074"/>
                      <a:pt x="15362" y="686"/>
                      <a:pt x="14426" y="412"/>
                    </a:cubicBezTo>
                    <a:lnTo>
                      <a:pt x="14221" y="366"/>
                    </a:lnTo>
                    <a:cubicBezTo>
                      <a:pt x="14175" y="366"/>
                      <a:pt x="14130" y="343"/>
                      <a:pt x="14084" y="321"/>
                    </a:cubicBezTo>
                    <a:lnTo>
                      <a:pt x="14038" y="321"/>
                    </a:lnTo>
                    <a:cubicBezTo>
                      <a:pt x="13582" y="206"/>
                      <a:pt x="13125" y="138"/>
                      <a:pt x="12669" y="69"/>
                    </a:cubicBezTo>
                    <a:cubicBezTo>
                      <a:pt x="12258" y="24"/>
                      <a:pt x="11824" y="1"/>
                      <a:pt x="11391" y="1"/>
                    </a:cubicBez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1"/>
              <p:cNvSpPr/>
              <p:nvPr/>
            </p:nvSpPr>
            <p:spPr>
              <a:xfrm>
                <a:off x="4695572" y="4326803"/>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1"/>
              <p:cNvSpPr/>
              <p:nvPr/>
            </p:nvSpPr>
            <p:spPr>
              <a:xfrm>
                <a:off x="4696194" y="4326803"/>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1"/>
              <p:cNvSpPr/>
              <p:nvPr/>
            </p:nvSpPr>
            <p:spPr>
              <a:xfrm>
                <a:off x="4332181" y="433237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1"/>
              <p:cNvSpPr/>
              <p:nvPr/>
            </p:nvSpPr>
            <p:spPr>
              <a:xfrm>
                <a:off x="4332181" y="4332371"/>
                <a:ext cx="27" cy="27"/>
              </a:xfrm>
              <a:custGeom>
                <a:avLst/>
                <a:gdLst/>
                <a:ahLst/>
                <a:cxnLst/>
                <a:rect l="l" t="t" r="r" b="b"/>
                <a:pathLst>
                  <a:path w="1" h="1" extrusionOk="0">
                    <a:moveTo>
                      <a:pt x="0" y="0"/>
                    </a:moveTo>
                    <a:lnTo>
                      <a:pt x="0" y="0"/>
                    </a:lnTo>
                    <a:lnTo>
                      <a:pt x="0" y="0"/>
                    </a:ln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1"/>
              <p:cNvSpPr/>
              <p:nvPr/>
            </p:nvSpPr>
            <p:spPr>
              <a:xfrm>
                <a:off x="4313665" y="4504498"/>
                <a:ext cx="512110" cy="369635"/>
              </a:xfrm>
              <a:custGeom>
                <a:avLst/>
                <a:gdLst/>
                <a:ahLst/>
                <a:cxnLst/>
                <a:rect l="l" t="t" r="r" b="b"/>
                <a:pathLst>
                  <a:path w="18946" h="13675" extrusionOk="0">
                    <a:moveTo>
                      <a:pt x="18694" y="0"/>
                    </a:moveTo>
                    <a:cubicBezTo>
                      <a:pt x="18626" y="69"/>
                      <a:pt x="18557" y="115"/>
                      <a:pt x="18489" y="160"/>
                    </a:cubicBezTo>
                    <a:cubicBezTo>
                      <a:pt x="18466" y="183"/>
                      <a:pt x="18420" y="206"/>
                      <a:pt x="18398" y="229"/>
                    </a:cubicBezTo>
                    <a:cubicBezTo>
                      <a:pt x="18443" y="411"/>
                      <a:pt x="18466" y="594"/>
                      <a:pt x="18489" y="776"/>
                    </a:cubicBezTo>
                    <a:cubicBezTo>
                      <a:pt x="18489" y="776"/>
                      <a:pt x="18489" y="776"/>
                      <a:pt x="18489" y="799"/>
                    </a:cubicBezTo>
                    <a:cubicBezTo>
                      <a:pt x="18626" y="1758"/>
                      <a:pt x="18626" y="2717"/>
                      <a:pt x="18512" y="3675"/>
                    </a:cubicBezTo>
                    <a:cubicBezTo>
                      <a:pt x="18443" y="4109"/>
                      <a:pt x="18375" y="4565"/>
                      <a:pt x="18261" y="4976"/>
                    </a:cubicBezTo>
                    <a:cubicBezTo>
                      <a:pt x="18261" y="4999"/>
                      <a:pt x="18261" y="4999"/>
                      <a:pt x="18261" y="4999"/>
                    </a:cubicBezTo>
                    <a:cubicBezTo>
                      <a:pt x="18261" y="5022"/>
                      <a:pt x="18238" y="5045"/>
                      <a:pt x="18238" y="5045"/>
                    </a:cubicBezTo>
                    <a:cubicBezTo>
                      <a:pt x="18238" y="5068"/>
                      <a:pt x="18238" y="5090"/>
                      <a:pt x="18238" y="5113"/>
                    </a:cubicBezTo>
                    <a:cubicBezTo>
                      <a:pt x="18101" y="5570"/>
                      <a:pt x="17964" y="6003"/>
                      <a:pt x="17781" y="6460"/>
                    </a:cubicBezTo>
                    <a:cubicBezTo>
                      <a:pt x="17553" y="7031"/>
                      <a:pt x="17256" y="7578"/>
                      <a:pt x="16937" y="8103"/>
                    </a:cubicBezTo>
                    <a:cubicBezTo>
                      <a:pt x="16937" y="8126"/>
                      <a:pt x="16914" y="8149"/>
                      <a:pt x="16914" y="8149"/>
                    </a:cubicBezTo>
                    <a:cubicBezTo>
                      <a:pt x="16891" y="8172"/>
                      <a:pt x="16891" y="8172"/>
                      <a:pt x="16891" y="8195"/>
                    </a:cubicBezTo>
                    <a:cubicBezTo>
                      <a:pt x="16891" y="8195"/>
                      <a:pt x="16868" y="8218"/>
                      <a:pt x="16868" y="8218"/>
                    </a:cubicBezTo>
                    <a:cubicBezTo>
                      <a:pt x="16845" y="8240"/>
                      <a:pt x="16845" y="8263"/>
                      <a:pt x="16845" y="8263"/>
                    </a:cubicBezTo>
                    <a:cubicBezTo>
                      <a:pt x="16823" y="8286"/>
                      <a:pt x="16823" y="8286"/>
                      <a:pt x="16823" y="8286"/>
                    </a:cubicBezTo>
                    <a:lnTo>
                      <a:pt x="16777" y="8354"/>
                    </a:lnTo>
                    <a:cubicBezTo>
                      <a:pt x="16663" y="8537"/>
                      <a:pt x="16549" y="8720"/>
                      <a:pt x="16412" y="8879"/>
                    </a:cubicBezTo>
                    <a:cubicBezTo>
                      <a:pt x="15818" y="9655"/>
                      <a:pt x="15156" y="10363"/>
                      <a:pt x="14380" y="10979"/>
                    </a:cubicBezTo>
                    <a:cubicBezTo>
                      <a:pt x="14380" y="10979"/>
                      <a:pt x="14358" y="11002"/>
                      <a:pt x="14358" y="11002"/>
                    </a:cubicBezTo>
                    <a:lnTo>
                      <a:pt x="14312" y="11025"/>
                    </a:lnTo>
                    <a:cubicBezTo>
                      <a:pt x="14312" y="11048"/>
                      <a:pt x="14289" y="11048"/>
                      <a:pt x="14289" y="11048"/>
                    </a:cubicBezTo>
                    <a:cubicBezTo>
                      <a:pt x="14266" y="11071"/>
                      <a:pt x="14266" y="11071"/>
                      <a:pt x="14243" y="11093"/>
                    </a:cubicBezTo>
                    <a:cubicBezTo>
                      <a:pt x="14243" y="11093"/>
                      <a:pt x="14221" y="11093"/>
                      <a:pt x="14198" y="11116"/>
                    </a:cubicBezTo>
                    <a:cubicBezTo>
                      <a:pt x="14198" y="11116"/>
                      <a:pt x="14175" y="11139"/>
                      <a:pt x="14175" y="11139"/>
                    </a:cubicBezTo>
                    <a:cubicBezTo>
                      <a:pt x="14152" y="11139"/>
                      <a:pt x="14152" y="11162"/>
                      <a:pt x="14129" y="11162"/>
                    </a:cubicBezTo>
                    <a:cubicBezTo>
                      <a:pt x="14129" y="11185"/>
                      <a:pt x="14106" y="11185"/>
                      <a:pt x="14084" y="11208"/>
                    </a:cubicBezTo>
                    <a:cubicBezTo>
                      <a:pt x="14084" y="11208"/>
                      <a:pt x="14061" y="11208"/>
                      <a:pt x="14061" y="11230"/>
                    </a:cubicBezTo>
                    <a:cubicBezTo>
                      <a:pt x="14038" y="11230"/>
                      <a:pt x="14038" y="11253"/>
                      <a:pt x="14015" y="11253"/>
                    </a:cubicBezTo>
                    <a:lnTo>
                      <a:pt x="13992" y="11276"/>
                    </a:lnTo>
                    <a:cubicBezTo>
                      <a:pt x="13969" y="11299"/>
                      <a:pt x="13947" y="11299"/>
                      <a:pt x="13924" y="11322"/>
                    </a:cubicBezTo>
                    <a:lnTo>
                      <a:pt x="13901" y="11322"/>
                    </a:lnTo>
                    <a:cubicBezTo>
                      <a:pt x="13901" y="11345"/>
                      <a:pt x="13878" y="11367"/>
                      <a:pt x="13855" y="11367"/>
                    </a:cubicBezTo>
                    <a:lnTo>
                      <a:pt x="13833" y="11367"/>
                    </a:lnTo>
                    <a:cubicBezTo>
                      <a:pt x="13444" y="11664"/>
                      <a:pt x="13011" y="11915"/>
                      <a:pt x="12577" y="12121"/>
                    </a:cubicBezTo>
                    <a:cubicBezTo>
                      <a:pt x="12577" y="12143"/>
                      <a:pt x="12554" y="12143"/>
                      <a:pt x="12554" y="12143"/>
                    </a:cubicBezTo>
                    <a:cubicBezTo>
                      <a:pt x="12554" y="12143"/>
                      <a:pt x="12531" y="12143"/>
                      <a:pt x="12531" y="12166"/>
                    </a:cubicBezTo>
                    <a:cubicBezTo>
                      <a:pt x="12326" y="12258"/>
                      <a:pt x="12121" y="12349"/>
                      <a:pt x="11915" y="12440"/>
                    </a:cubicBezTo>
                    <a:cubicBezTo>
                      <a:pt x="11892" y="12463"/>
                      <a:pt x="11892" y="12463"/>
                      <a:pt x="11892" y="12463"/>
                    </a:cubicBezTo>
                    <a:cubicBezTo>
                      <a:pt x="11596" y="12577"/>
                      <a:pt x="11299" y="12691"/>
                      <a:pt x="10979" y="12805"/>
                    </a:cubicBezTo>
                    <a:lnTo>
                      <a:pt x="10911" y="12805"/>
                    </a:lnTo>
                    <a:cubicBezTo>
                      <a:pt x="10911" y="12828"/>
                      <a:pt x="10888" y="12828"/>
                      <a:pt x="10865" y="12828"/>
                    </a:cubicBezTo>
                    <a:lnTo>
                      <a:pt x="10842" y="12828"/>
                    </a:lnTo>
                    <a:cubicBezTo>
                      <a:pt x="10820" y="12851"/>
                      <a:pt x="10797" y="12851"/>
                      <a:pt x="10774" y="12851"/>
                    </a:cubicBezTo>
                    <a:cubicBezTo>
                      <a:pt x="10295" y="13011"/>
                      <a:pt x="9792" y="13125"/>
                      <a:pt x="9313" y="13193"/>
                    </a:cubicBezTo>
                    <a:cubicBezTo>
                      <a:pt x="9267" y="13216"/>
                      <a:pt x="9245" y="13216"/>
                      <a:pt x="9222" y="13216"/>
                    </a:cubicBezTo>
                    <a:lnTo>
                      <a:pt x="9199" y="13216"/>
                    </a:lnTo>
                    <a:cubicBezTo>
                      <a:pt x="9176" y="13216"/>
                      <a:pt x="9153" y="13239"/>
                      <a:pt x="9131" y="13239"/>
                    </a:cubicBezTo>
                    <a:lnTo>
                      <a:pt x="9062" y="13239"/>
                    </a:lnTo>
                    <a:cubicBezTo>
                      <a:pt x="8609" y="13309"/>
                      <a:pt x="8155" y="13339"/>
                      <a:pt x="7702" y="13339"/>
                    </a:cubicBezTo>
                    <a:cubicBezTo>
                      <a:pt x="7562" y="13339"/>
                      <a:pt x="7422" y="13336"/>
                      <a:pt x="7282" y="13330"/>
                    </a:cubicBezTo>
                    <a:cubicBezTo>
                      <a:pt x="6916" y="13330"/>
                      <a:pt x="6551" y="13308"/>
                      <a:pt x="6186" y="13262"/>
                    </a:cubicBezTo>
                    <a:cubicBezTo>
                      <a:pt x="5205" y="13125"/>
                      <a:pt x="4269" y="12897"/>
                      <a:pt x="3379" y="12531"/>
                    </a:cubicBezTo>
                    <a:lnTo>
                      <a:pt x="3401" y="12531"/>
                    </a:lnTo>
                    <a:cubicBezTo>
                      <a:pt x="2511" y="12166"/>
                      <a:pt x="1689" y="11710"/>
                      <a:pt x="913" y="11139"/>
                    </a:cubicBezTo>
                    <a:cubicBezTo>
                      <a:pt x="913" y="11139"/>
                      <a:pt x="913" y="11116"/>
                      <a:pt x="891" y="11116"/>
                    </a:cubicBezTo>
                    <a:cubicBezTo>
                      <a:pt x="822" y="11071"/>
                      <a:pt x="754" y="11002"/>
                      <a:pt x="685" y="10957"/>
                    </a:cubicBezTo>
                    <a:cubicBezTo>
                      <a:pt x="662" y="10934"/>
                      <a:pt x="662" y="10934"/>
                      <a:pt x="662" y="10934"/>
                    </a:cubicBezTo>
                    <a:cubicBezTo>
                      <a:pt x="639" y="10934"/>
                      <a:pt x="639" y="10911"/>
                      <a:pt x="639" y="10911"/>
                    </a:cubicBezTo>
                    <a:cubicBezTo>
                      <a:pt x="548" y="10842"/>
                      <a:pt x="457" y="10774"/>
                      <a:pt x="366" y="10683"/>
                    </a:cubicBezTo>
                    <a:cubicBezTo>
                      <a:pt x="320" y="10705"/>
                      <a:pt x="251" y="10728"/>
                      <a:pt x="206" y="10751"/>
                    </a:cubicBezTo>
                    <a:cubicBezTo>
                      <a:pt x="137" y="10774"/>
                      <a:pt x="69" y="10797"/>
                      <a:pt x="0" y="10797"/>
                    </a:cubicBezTo>
                    <a:cubicBezTo>
                      <a:pt x="46" y="10842"/>
                      <a:pt x="69" y="10865"/>
                      <a:pt x="115" y="10888"/>
                    </a:cubicBezTo>
                    <a:cubicBezTo>
                      <a:pt x="503" y="11230"/>
                      <a:pt x="913" y="11550"/>
                      <a:pt x="1347" y="11824"/>
                    </a:cubicBezTo>
                    <a:cubicBezTo>
                      <a:pt x="2100" y="12326"/>
                      <a:pt x="2899" y="12714"/>
                      <a:pt x="3744" y="13011"/>
                    </a:cubicBezTo>
                    <a:cubicBezTo>
                      <a:pt x="4246" y="13193"/>
                      <a:pt x="4748" y="13330"/>
                      <a:pt x="5250" y="13444"/>
                    </a:cubicBezTo>
                    <a:cubicBezTo>
                      <a:pt x="5342" y="13467"/>
                      <a:pt x="5456" y="13467"/>
                      <a:pt x="5547" y="13490"/>
                    </a:cubicBezTo>
                    <a:cubicBezTo>
                      <a:pt x="5912" y="13559"/>
                      <a:pt x="6300" y="13604"/>
                      <a:pt x="6665" y="13627"/>
                    </a:cubicBezTo>
                    <a:cubicBezTo>
                      <a:pt x="6711" y="13650"/>
                      <a:pt x="6734" y="13650"/>
                      <a:pt x="6780" y="13650"/>
                    </a:cubicBezTo>
                    <a:cubicBezTo>
                      <a:pt x="6989" y="13667"/>
                      <a:pt x="7198" y="13675"/>
                      <a:pt x="7406" y="13675"/>
                    </a:cubicBezTo>
                    <a:cubicBezTo>
                      <a:pt x="7742" y="13675"/>
                      <a:pt x="8076" y="13655"/>
                      <a:pt x="8400" y="13627"/>
                    </a:cubicBezTo>
                    <a:lnTo>
                      <a:pt x="8606" y="13627"/>
                    </a:lnTo>
                    <a:cubicBezTo>
                      <a:pt x="9039" y="13581"/>
                      <a:pt x="9450" y="13513"/>
                      <a:pt x="9861" y="13444"/>
                    </a:cubicBezTo>
                    <a:cubicBezTo>
                      <a:pt x="9861" y="13422"/>
                      <a:pt x="9884" y="13422"/>
                      <a:pt x="9907" y="13422"/>
                    </a:cubicBezTo>
                    <a:cubicBezTo>
                      <a:pt x="10409" y="13308"/>
                      <a:pt x="10888" y="13171"/>
                      <a:pt x="11367" y="13011"/>
                    </a:cubicBezTo>
                    <a:cubicBezTo>
                      <a:pt x="11436" y="12988"/>
                      <a:pt x="11504" y="12965"/>
                      <a:pt x="11573" y="12942"/>
                    </a:cubicBezTo>
                    <a:cubicBezTo>
                      <a:pt x="11961" y="12783"/>
                      <a:pt x="12326" y="12623"/>
                      <a:pt x="12691" y="12440"/>
                    </a:cubicBezTo>
                    <a:cubicBezTo>
                      <a:pt x="12691" y="12440"/>
                      <a:pt x="12714" y="12440"/>
                      <a:pt x="12714" y="12417"/>
                    </a:cubicBezTo>
                    <a:cubicBezTo>
                      <a:pt x="13239" y="12166"/>
                      <a:pt x="13764" y="11847"/>
                      <a:pt x="14243" y="11504"/>
                    </a:cubicBezTo>
                    <a:cubicBezTo>
                      <a:pt x="14540" y="11276"/>
                      <a:pt x="14860" y="11025"/>
                      <a:pt x="15156" y="10751"/>
                    </a:cubicBezTo>
                    <a:cubicBezTo>
                      <a:pt x="15179" y="10728"/>
                      <a:pt x="15202" y="10705"/>
                      <a:pt x="15225" y="10705"/>
                    </a:cubicBezTo>
                    <a:cubicBezTo>
                      <a:pt x="15567" y="10363"/>
                      <a:pt x="15910" y="10021"/>
                      <a:pt x="16206" y="9655"/>
                    </a:cubicBezTo>
                    <a:cubicBezTo>
                      <a:pt x="16252" y="9610"/>
                      <a:pt x="16320" y="9541"/>
                      <a:pt x="16366" y="9473"/>
                    </a:cubicBezTo>
                    <a:cubicBezTo>
                      <a:pt x="16617" y="9176"/>
                      <a:pt x="16845" y="8857"/>
                      <a:pt x="17051" y="8514"/>
                    </a:cubicBezTo>
                    <a:cubicBezTo>
                      <a:pt x="17074" y="8491"/>
                      <a:pt x="17097" y="8446"/>
                      <a:pt x="17119" y="8423"/>
                    </a:cubicBezTo>
                    <a:cubicBezTo>
                      <a:pt x="17462" y="7921"/>
                      <a:pt x="17736" y="7396"/>
                      <a:pt x="17964" y="6848"/>
                    </a:cubicBezTo>
                    <a:cubicBezTo>
                      <a:pt x="18124" y="6483"/>
                      <a:pt x="18261" y="6095"/>
                      <a:pt x="18398" y="5707"/>
                    </a:cubicBezTo>
                    <a:cubicBezTo>
                      <a:pt x="18398" y="5707"/>
                      <a:pt x="18398" y="5707"/>
                      <a:pt x="18398" y="5684"/>
                    </a:cubicBezTo>
                    <a:cubicBezTo>
                      <a:pt x="18626" y="4999"/>
                      <a:pt x="18763" y="4292"/>
                      <a:pt x="18854" y="3584"/>
                    </a:cubicBezTo>
                    <a:cubicBezTo>
                      <a:pt x="18854" y="3561"/>
                      <a:pt x="18854" y="3561"/>
                      <a:pt x="18854" y="3538"/>
                    </a:cubicBezTo>
                    <a:cubicBezTo>
                      <a:pt x="18854" y="3516"/>
                      <a:pt x="18854" y="3516"/>
                      <a:pt x="18854" y="3516"/>
                    </a:cubicBezTo>
                    <a:cubicBezTo>
                      <a:pt x="18877" y="3379"/>
                      <a:pt x="18877" y="3264"/>
                      <a:pt x="18900" y="3127"/>
                    </a:cubicBezTo>
                    <a:lnTo>
                      <a:pt x="18900" y="3059"/>
                    </a:lnTo>
                    <a:cubicBezTo>
                      <a:pt x="18900" y="2922"/>
                      <a:pt x="18923" y="2785"/>
                      <a:pt x="18923" y="2648"/>
                    </a:cubicBezTo>
                    <a:cubicBezTo>
                      <a:pt x="18945" y="1758"/>
                      <a:pt x="18877" y="868"/>
                      <a:pt x="18694"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1"/>
              <p:cNvSpPr/>
              <p:nvPr/>
            </p:nvSpPr>
            <p:spPr>
              <a:xfrm>
                <a:off x="4813396" y="4526095"/>
                <a:ext cx="27" cy="27"/>
              </a:xfrm>
              <a:custGeom>
                <a:avLst/>
                <a:gdLst/>
                <a:ahLst/>
                <a:cxnLst/>
                <a:rect l="l" t="t" r="r" b="b"/>
                <a:pathLst>
                  <a:path w="1" h="1" extrusionOk="0">
                    <a:moveTo>
                      <a:pt x="1" y="0"/>
                    </a:moveTo>
                    <a:cubicBezTo>
                      <a:pt x="1" y="0"/>
                      <a:pt x="1" y="0"/>
                      <a:pt x="1" y="0"/>
                    </a:cubicBezTo>
                    <a:cubicBezTo>
                      <a:pt x="1" y="0"/>
                      <a:pt x="1" y="0"/>
                      <a:pt x="1" y="0"/>
                    </a:cubicBezTo>
                    <a:cubicBezTo>
                      <a:pt x="1" y="0"/>
                      <a:pt x="1" y="0"/>
                      <a:pt x="1"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1"/>
              <p:cNvSpPr/>
              <p:nvPr/>
            </p:nvSpPr>
            <p:spPr>
              <a:xfrm>
                <a:off x="4695572" y="4326803"/>
                <a:ext cx="649" cy="27"/>
              </a:xfrm>
              <a:custGeom>
                <a:avLst/>
                <a:gdLst/>
                <a:ahLst/>
                <a:cxnLst/>
                <a:rect l="l" t="t" r="r" b="b"/>
                <a:pathLst>
                  <a:path w="24" h="1" extrusionOk="0">
                    <a:moveTo>
                      <a:pt x="23" y="1"/>
                    </a:moveTo>
                    <a:lnTo>
                      <a:pt x="23" y="1"/>
                    </a:lnTo>
                    <a:cubicBezTo>
                      <a:pt x="0" y="1"/>
                      <a:pt x="0" y="1"/>
                      <a:pt x="0" y="1"/>
                    </a:cubicBezTo>
                    <a:cubicBezTo>
                      <a:pt x="0" y="1"/>
                      <a:pt x="0" y="1"/>
                      <a:pt x="23"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1"/>
              <p:cNvSpPr/>
              <p:nvPr/>
            </p:nvSpPr>
            <p:spPr>
              <a:xfrm>
                <a:off x="4696194" y="4326803"/>
                <a:ext cx="27" cy="649"/>
              </a:xfrm>
              <a:custGeom>
                <a:avLst/>
                <a:gdLst/>
                <a:ahLst/>
                <a:cxnLst/>
                <a:rect l="l" t="t" r="r" b="b"/>
                <a:pathLst>
                  <a:path w="1" h="24" extrusionOk="0">
                    <a:moveTo>
                      <a:pt x="0" y="24"/>
                    </a:moveTo>
                    <a:cubicBezTo>
                      <a:pt x="0" y="24"/>
                      <a:pt x="0" y="24"/>
                      <a:pt x="0" y="1"/>
                    </a:cubicBezTo>
                    <a:cubicBezTo>
                      <a:pt x="0" y="24"/>
                      <a:pt x="0" y="24"/>
                      <a:pt x="0" y="24"/>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1"/>
              <p:cNvSpPr/>
              <p:nvPr/>
            </p:nvSpPr>
            <p:spPr>
              <a:xfrm>
                <a:off x="4696194" y="4327424"/>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1"/>
              <p:cNvSpPr/>
              <p:nvPr/>
            </p:nvSpPr>
            <p:spPr>
              <a:xfrm>
                <a:off x="4696194" y="4327424"/>
                <a:ext cx="27" cy="2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1"/>
              <p:cNvSpPr/>
              <p:nvPr/>
            </p:nvSpPr>
            <p:spPr>
              <a:xfrm>
                <a:off x="4332181" y="4331749"/>
                <a:ext cx="622" cy="649"/>
              </a:xfrm>
              <a:custGeom>
                <a:avLst/>
                <a:gdLst/>
                <a:ahLst/>
                <a:cxnLst/>
                <a:rect l="l" t="t" r="r" b="b"/>
                <a:pathLst>
                  <a:path w="23" h="24" extrusionOk="0">
                    <a:moveTo>
                      <a:pt x="23" y="0"/>
                    </a:moveTo>
                    <a:lnTo>
                      <a:pt x="23" y="0"/>
                    </a:lnTo>
                    <a:lnTo>
                      <a:pt x="23" y="0"/>
                    </a:lnTo>
                    <a:cubicBezTo>
                      <a:pt x="23" y="0"/>
                      <a:pt x="23" y="0"/>
                      <a:pt x="23" y="0"/>
                    </a:cubicBezTo>
                    <a:cubicBezTo>
                      <a:pt x="23" y="0"/>
                      <a:pt x="23" y="0"/>
                      <a:pt x="23" y="0"/>
                    </a:cubicBezTo>
                    <a:cubicBezTo>
                      <a:pt x="23" y="0"/>
                      <a:pt x="23" y="0"/>
                      <a:pt x="23" y="0"/>
                    </a:cubicBezTo>
                    <a:lnTo>
                      <a:pt x="23" y="23"/>
                    </a:lnTo>
                    <a:lnTo>
                      <a:pt x="23" y="0"/>
                    </a:lnTo>
                    <a:cubicBezTo>
                      <a:pt x="23" y="23"/>
                      <a:pt x="23" y="23"/>
                      <a:pt x="23" y="23"/>
                    </a:cubicBezTo>
                    <a:cubicBezTo>
                      <a:pt x="23" y="23"/>
                      <a:pt x="0" y="23"/>
                      <a:pt x="0" y="23"/>
                    </a:cubicBezTo>
                    <a:cubicBezTo>
                      <a:pt x="0" y="23"/>
                      <a:pt x="23" y="23"/>
                      <a:pt x="23" y="23"/>
                    </a:cubicBezTo>
                    <a:lnTo>
                      <a:pt x="23" y="23"/>
                    </a:lnTo>
                    <a:cubicBezTo>
                      <a:pt x="23" y="23"/>
                      <a:pt x="23" y="23"/>
                      <a:pt x="23" y="23"/>
                    </a:cubicBezTo>
                    <a:cubicBezTo>
                      <a:pt x="23" y="23"/>
                      <a:pt x="23" y="23"/>
                      <a:pt x="23" y="23"/>
                    </a:cubicBezTo>
                    <a:lnTo>
                      <a:pt x="23" y="0"/>
                    </a:lnTo>
                    <a:cubicBezTo>
                      <a:pt x="23" y="0"/>
                      <a:pt x="23" y="0"/>
                      <a:pt x="23" y="0"/>
                    </a:cubicBezTo>
                    <a:lnTo>
                      <a:pt x="23" y="0"/>
                    </a:lnTo>
                    <a:lnTo>
                      <a:pt x="23" y="0"/>
                    </a:lnTo>
                    <a:lnTo>
                      <a:pt x="23" y="0"/>
                    </a:lnTo>
                    <a:lnTo>
                      <a:pt x="23" y="0"/>
                    </a:lnTo>
                    <a:cubicBezTo>
                      <a:pt x="23" y="0"/>
                      <a:pt x="23" y="0"/>
                      <a:pt x="23"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1"/>
              <p:cNvSpPr/>
              <p:nvPr/>
            </p:nvSpPr>
            <p:spPr>
              <a:xfrm>
                <a:off x="4332181" y="4331749"/>
                <a:ext cx="622" cy="649"/>
              </a:xfrm>
              <a:custGeom>
                <a:avLst/>
                <a:gdLst/>
                <a:ahLst/>
                <a:cxnLst/>
                <a:rect l="l" t="t" r="r" b="b"/>
                <a:pathLst>
                  <a:path w="23" h="24" extrusionOk="0">
                    <a:moveTo>
                      <a:pt x="23" y="0"/>
                    </a:moveTo>
                    <a:lnTo>
                      <a:pt x="0" y="23"/>
                    </a:lnTo>
                    <a:lnTo>
                      <a:pt x="23" y="23"/>
                    </a:lnTo>
                    <a:cubicBezTo>
                      <a:pt x="23" y="23"/>
                      <a:pt x="23" y="23"/>
                      <a:pt x="23"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1"/>
              <p:cNvSpPr/>
              <p:nvPr/>
            </p:nvSpPr>
            <p:spPr>
              <a:xfrm>
                <a:off x="4332181" y="433237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1"/>
              <p:cNvSpPr/>
              <p:nvPr/>
            </p:nvSpPr>
            <p:spPr>
              <a:xfrm>
                <a:off x="4332181" y="4332371"/>
                <a:ext cx="27" cy="27"/>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1"/>
              <p:cNvSpPr/>
              <p:nvPr/>
            </p:nvSpPr>
            <p:spPr>
              <a:xfrm>
                <a:off x="4813396" y="4526095"/>
                <a:ext cx="27" cy="27"/>
              </a:xfrm>
              <a:custGeom>
                <a:avLst/>
                <a:gdLst/>
                <a:ahLst/>
                <a:cxnLst/>
                <a:rect l="l" t="t" r="r" b="b"/>
                <a:pathLst>
                  <a:path w="1" h="1" extrusionOk="0">
                    <a:moveTo>
                      <a:pt x="1" y="0"/>
                    </a:moveTo>
                    <a:cubicBezTo>
                      <a:pt x="1" y="0"/>
                      <a:pt x="1" y="0"/>
                      <a:pt x="1" y="0"/>
                    </a:cubicBezTo>
                    <a:lnTo>
                      <a:pt x="1" y="0"/>
                    </a:lnTo>
                    <a:cubicBezTo>
                      <a:pt x="1" y="0"/>
                      <a:pt x="1" y="0"/>
                      <a:pt x="1"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1"/>
              <p:cNvSpPr/>
              <p:nvPr/>
            </p:nvSpPr>
            <p:spPr>
              <a:xfrm>
                <a:off x="4813396" y="4526095"/>
                <a:ext cx="27" cy="27"/>
              </a:xfrm>
              <a:custGeom>
                <a:avLst/>
                <a:gdLst/>
                <a:ahLst/>
                <a:cxnLst/>
                <a:rect l="l" t="t" r="r" b="b"/>
                <a:pathLst>
                  <a:path w="1" h="1" extrusionOk="0">
                    <a:moveTo>
                      <a:pt x="1" y="0"/>
                    </a:moveTo>
                    <a:cubicBezTo>
                      <a:pt x="1" y="0"/>
                      <a:pt x="1" y="0"/>
                      <a:pt x="1" y="0"/>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1"/>
              <p:cNvSpPr/>
              <p:nvPr/>
            </p:nvSpPr>
            <p:spPr>
              <a:xfrm>
                <a:off x="4813396" y="4526095"/>
                <a:ext cx="27" cy="27"/>
              </a:xfrm>
              <a:custGeom>
                <a:avLst/>
                <a:gdLst/>
                <a:ahLst/>
                <a:cxnLst/>
                <a:rect l="l" t="t" r="r" b="b"/>
                <a:pathLst>
                  <a:path w="1" h="1" extrusionOk="0">
                    <a:moveTo>
                      <a:pt x="1" y="0"/>
                    </a:moveTo>
                    <a:lnTo>
                      <a:pt x="1" y="0"/>
                    </a:ln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1"/>
              <p:cNvSpPr/>
              <p:nvPr/>
            </p:nvSpPr>
            <p:spPr>
              <a:xfrm>
                <a:off x="4221115" y="4527933"/>
                <a:ext cx="27" cy="649"/>
              </a:xfrm>
              <a:custGeom>
                <a:avLst/>
                <a:gdLst/>
                <a:ahLst/>
                <a:cxnLst/>
                <a:rect l="l" t="t" r="r" b="b"/>
                <a:pathLst>
                  <a:path w="1" h="24" extrusionOk="0">
                    <a:moveTo>
                      <a:pt x="1" y="24"/>
                    </a:moveTo>
                    <a:cubicBezTo>
                      <a:pt x="1" y="24"/>
                      <a:pt x="1" y="24"/>
                      <a:pt x="1" y="24"/>
                    </a:cubicBezTo>
                    <a:cubicBezTo>
                      <a:pt x="1" y="24"/>
                      <a:pt x="1" y="24"/>
                      <a:pt x="1"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1"/>
              <p:cNvSpPr/>
              <p:nvPr/>
            </p:nvSpPr>
            <p:spPr>
              <a:xfrm>
                <a:off x="4221115" y="4528554"/>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C57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1"/>
              <p:cNvSpPr/>
              <p:nvPr/>
            </p:nvSpPr>
            <p:spPr>
              <a:xfrm>
                <a:off x="4076126" y="4287933"/>
                <a:ext cx="892774" cy="559629"/>
              </a:xfrm>
              <a:custGeom>
                <a:avLst/>
                <a:gdLst/>
                <a:ahLst/>
                <a:cxnLst/>
                <a:rect l="l" t="t" r="r" b="b"/>
                <a:pathLst>
                  <a:path w="33029" h="20704" extrusionOk="0">
                    <a:moveTo>
                      <a:pt x="1210" y="17165"/>
                    </a:moveTo>
                    <a:cubicBezTo>
                      <a:pt x="1188" y="17188"/>
                      <a:pt x="1188" y="17188"/>
                      <a:pt x="1188" y="17188"/>
                    </a:cubicBezTo>
                    <a:cubicBezTo>
                      <a:pt x="1188" y="17188"/>
                      <a:pt x="1210" y="17188"/>
                      <a:pt x="1210" y="17165"/>
                    </a:cubicBezTo>
                    <a:close/>
                    <a:moveTo>
                      <a:pt x="30450" y="1"/>
                    </a:moveTo>
                    <a:cubicBezTo>
                      <a:pt x="29993" y="24"/>
                      <a:pt x="29514" y="92"/>
                      <a:pt x="29057" y="161"/>
                    </a:cubicBezTo>
                    <a:cubicBezTo>
                      <a:pt x="28578" y="252"/>
                      <a:pt x="28121" y="343"/>
                      <a:pt x="27665" y="457"/>
                    </a:cubicBezTo>
                    <a:cubicBezTo>
                      <a:pt x="26683" y="708"/>
                      <a:pt x="25748" y="1028"/>
                      <a:pt x="24789" y="1370"/>
                    </a:cubicBezTo>
                    <a:cubicBezTo>
                      <a:pt x="24469" y="1484"/>
                      <a:pt x="24127" y="1621"/>
                      <a:pt x="23785" y="1735"/>
                    </a:cubicBezTo>
                    <a:cubicBezTo>
                      <a:pt x="23876" y="1827"/>
                      <a:pt x="23967" y="1918"/>
                      <a:pt x="24059" y="1987"/>
                    </a:cubicBezTo>
                    <a:cubicBezTo>
                      <a:pt x="24264" y="1918"/>
                      <a:pt x="24469" y="1827"/>
                      <a:pt x="24675" y="1758"/>
                    </a:cubicBezTo>
                    <a:cubicBezTo>
                      <a:pt x="25405" y="1484"/>
                      <a:pt x="26136" y="1233"/>
                      <a:pt x="26866" y="1028"/>
                    </a:cubicBezTo>
                    <a:cubicBezTo>
                      <a:pt x="27619" y="800"/>
                      <a:pt x="28350" y="617"/>
                      <a:pt x="29103" y="480"/>
                    </a:cubicBezTo>
                    <a:cubicBezTo>
                      <a:pt x="29642" y="393"/>
                      <a:pt x="30180" y="320"/>
                      <a:pt x="30719" y="320"/>
                    </a:cubicBezTo>
                    <a:cubicBezTo>
                      <a:pt x="30888" y="320"/>
                      <a:pt x="31057" y="327"/>
                      <a:pt x="31226" y="343"/>
                    </a:cubicBezTo>
                    <a:cubicBezTo>
                      <a:pt x="31477" y="366"/>
                      <a:pt x="31728" y="412"/>
                      <a:pt x="31956" y="480"/>
                    </a:cubicBezTo>
                    <a:cubicBezTo>
                      <a:pt x="32070" y="526"/>
                      <a:pt x="32184" y="594"/>
                      <a:pt x="32298" y="663"/>
                    </a:cubicBezTo>
                    <a:cubicBezTo>
                      <a:pt x="32367" y="708"/>
                      <a:pt x="32435" y="777"/>
                      <a:pt x="32481" y="822"/>
                    </a:cubicBezTo>
                    <a:cubicBezTo>
                      <a:pt x="32527" y="891"/>
                      <a:pt x="32572" y="959"/>
                      <a:pt x="32618" y="1028"/>
                    </a:cubicBezTo>
                    <a:cubicBezTo>
                      <a:pt x="32641" y="1096"/>
                      <a:pt x="32664" y="1188"/>
                      <a:pt x="32686" y="1256"/>
                    </a:cubicBezTo>
                    <a:cubicBezTo>
                      <a:pt x="32686" y="1393"/>
                      <a:pt x="32686" y="1507"/>
                      <a:pt x="32686" y="1644"/>
                    </a:cubicBezTo>
                    <a:cubicBezTo>
                      <a:pt x="32664" y="1827"/>
                      <a:pt x="32618" y="1987"/>
                      <a:pt x="32550" y="2169"/>
                    </a:cubicBezTo>
                    <a:cubicBezTo>
                      <a:pt x="32367" y="2671"/>
                      <a:pt x="32093" y="3128"/>
                      <a:pt x="31773" y="3561"/>
                    </a:cubicBezTo>
                    <a:lnTo>
                      <a:pt x="31796" y="3516"/>
                    </a:lnTo>
                    <a:lnTo>
                      <a:pt x="31796" y="3516"/>
                    </a:lnTo>
                    <a:cubicBezTo>
                      <a:pt x="31614" y="3767"/>
                      <a:pt x="31431" y="4018"/>
                      <a:pt x="31226" y="4246"/>
                    </a:cubicBezTo>
                    <a:cubicBezTo>
                      <a:pt x="30746" y="4817"/>
                      <a:pt x="30244" y="5365"/>
                      <a:pt x="29719" y="5890"/>
                    </a:cubicBezTo>
                    <a:cubicBezTo>
                      <a:pt x="29331" y="6255"/>
                      <a:pt x="28920" y="6620"/>
                      <a:pt x="28509" y="6985"/>
                    </a:cubicBezTo>
                    <a:cubicBezTo>
                      <a:pt x="28487" y="7008"/>
                      <a:pt x="28441" y="7054"/>
                      <a:pt x="28418" y="7077"/>
                    </a:cubicBezTo>
                    <a:cubicBezTo>
                      <a:pt x="28395" y="7077"/>
                      <a:pt x="28395" y="7099"/>
                      <a:pt x="28372" y="7099"/>
                    </a:cubicBezTo>
                    <a:cubicBezTo>
                      <a:pt x="28350" y="7122"/>
                      <a:pt x="28327" y="7145"/>
                      <a:pt x="28304" y="7168"/>
                    </a:cubicBezTo>
                    <a:cubicBezTo>
                      <a:pt x="28281" y="7191"/>
                      <a:pt x="28258" y="7214"/>
                      <a:pt x="28236" y="7236"/>
                    </a:cubicBezTo>
                    <a:lnTo>
                      <a:pt x="28190" y="7282"/>
                    </a:lnTo>
                    <a:cubicBezTo>
                      <a:pt x="28053" y="7396"/>
                      <a:pt x="27916" y="7510"/>
                      <a:pt x="27802" y="7602"/>
                    </a:cubicBezTo>
                    <a:lnTo>
                      <a:pt x="27779" y="7602"/>
                    </a:lnTo>
                    <a:lnTo>
                      <a:pt x="27779" y="7624"/>
                    </a:lnTo>
                    <a:cubicBezTo>
                      <a:pt x="27596" y="7761"/>
                      <a:pt x="27437" y="7921"/>
                      <a:pt x="27254" y="8058"/>
                    </a:cubicBezTo>
                    <a:cubicBezTo>
                      <a:pt x="26067" y="9017"/>
                      <a:pt x="24857" y="9930"/>
                      <a:pt x="23602" y="10774"/>
                    </a:cubicBezTo>
                    <a:cubicBezTo>
                      <a:pt x="23556" y="10820"/>
                      <a:pt x="23534" y="10843"/>
                      <a:pt x="23488" y="10866"/>
                    </a:cubicBezTo>
                    <a:cubicBezTo>
                      <a:pt x="23465" y="10866"/>
                      <a:pt x="23465" y="10888"/>
                      <a:pt x="23442" y="10888"/>
                    </a:cubicBezTo>
                    <a:cubicBezTo>
                      <a:pt x="23419" y="10911"/>
                      <a:pt x="23397" y="10934"/>
                      <a:pt x="23374" y="10934"/>
                    </a:cubicBezTo>
                    <a:cubicBezTo>
                      <a:pt x="23168" y="11071"/>
                      <a:pt x="22986" y="11208"/>
                      <a:pt x="22780" y="11345"/>
                    </a:cubicBezTo>
                    <a:cubicBezTo>
                      <a:pt x="21046" y="12509"/>
                      <a:pt x="19242" y="13605"/>
                      <a:pt x="17416" y="14655"/>
                    </a:cubicBezTo>
                    <a:cubicBezTo>
                      <a:pt x="15956" y="15476"/>
                      <a:pt x="14472" y="16230"/>
                      <a:pt x="12965" y="16960"/>
                    </a:cubicBezTo>
                    <a:cubicBezTo>
                      <a:pt x="12874" y="17006"/>
                      <a:pt x="12783" y="17051"/>
                      <a:pt x="12692" y="17074"/>
                    </a:cubicBezTo>
                    <a:cubicBezTo>
                      <a:pt x="11276" y="17759"/>
                      <a:pt x="9861" y="18375"/>
                      <a:pt x="8378" y="18900"/>
                    </a:cubicBezTo>
                    <a:cubicBezTo>
                      <a:pt x="7647" y="19174"/>
                      <a:pt x="6894" y="19448"/>
                      <a:pt x="6118" y="19676"/>
                    </a:cubicBezTo>
                    <a:cubicBezTo>
                      <a:pt x="5410" y="19882"/>
                      <a:pt x="4680" y="20064"/>
                      <a:pt x="3927" y="20201"/>
                    </a:cubicBezTo>
                    <a:cubicBezTo>
                      <a:pt x="3390" y="20300"/>
                      <a:pt x="2853" y="20365"/>
                      <a:pt x="2317" y="20365"/>
                    </a:cubicBezTo>
                    <a:cubicBezTo>
                      <a:pt x="2237" y="20365"/>
                      <a:pt x="2157" y="20364"/>
                      <a:pt x="2078" y="20361"/>
                    </a:cubicBezTo>
                    <a:lnTo>
                      <a:pt x="2009" y="20361"/>
                    </a:lnTo>
                    <a:cubicBezTo>
                      <a:pt x="1941" y="20361"/>
                      <a:pt x="1849" y="20361"/>
                      <a:pt x="1781" y="20338"/>
                    </a:cubicBezTo>
                    <a:lnTo>
                      <a:pt x="1621" y="20338"/>
                    </a:lnTo>
                    <a:cubicBezTo>
                      <a:pt x="1530" y="20315"/>
                      <a:pt x="1416" y="20292"/>
                      <a:pt x="1325" y="20270"/>
                    </a:cubicBezTo>
                    <a:lnTo>
                      <a:pt x="1256" y="20270"/>
                    </a:lnTo>
                    <a:cubicBezTo>
                      <a:pt x="1256" y="20270"/>
                      <a:pt x="1256" y="20247"/>
                      <a:pt x="1256" y="20247"/>
                    </a:cubicBezTo>
                    <a:cubicBezTo>
                      <a:pt x="1188" y="20247"/>
                      <a:pt x="1119" y="20224"/>
                      <a:pt x="1073" y="20201"/>
                    </a:cubicBezTo>
                    <a:cubicBezTo>
                      <a:pt x="1051" y="20201"/>
                      <a:pt x="1028" y="20178"/>
                      <a:pt x="1028" y="20178"/>
                    </a:cubicBezTo>
                    <a:lnTo>
                      <a:pt x="1005" y="20178"/>
                    </a:lnTo>
                    <a:cubicBezTo>
                      <a:pt x="936" y="20155"/>
                      <a:pt x="891" y="20110"/>
                      <a:pt x="822" y="20087"/>
                    </a:cubicBezTo>
                    <a:lnTo>
                      <a:pt x="800" y="20087"/>
                    </a:lnTo>
                    <a:cubicBezTo>
                      <a:pt x="800" y="20064"/>
                      <a:pt x="800" y="20064"/>
                      <a:pt x="800" y="20064"/>
                    </a:cubicBezTo>
                    <a:lnTo>
                      <a:pt x="777" y="20064"/>
                    </a:lnTo>
                    <a:cubicBezTo>
                      <a:pt x="754" y="20041"/>
                      <a:pt x="731" y="20041"/>
                      <a:pt x="708" y="20019"/>
                    </a:cubicBezTo>
                    <a:cubicBezTo>
                      <a:pt x="640" y="19973"/>
                      <a:pt x="594" y="19904"/>
                      <a:pt x="526" y="19859"/>
                    </a:cubicBezTo>
                    <a:cubicBezTo>
                      <a:pt x="503" y="19813"/>
                      <a:pt x="457" y="19767"/>
                      <a:pt x="434" y="19722"/>
                    </a:cubicBezTo>
                    <a:cubicBezTo>
                      <a:pt x="434" y="19699"/>
                      <a:pt x="412" y="19676"/>
                      <a:pt x="412" y="19653"/>
                    </a:cubicBezTo>
                    <a:cubicBezTo>
                      <a:pt x="366" y="19585"/>
                      <a:pt x="343" y="19516"/>
                      <a:pt x="343" y="19425"/>
                    </a:cubicBezTo>
                    <a:cubicBezTo>
                      <a:pt x="320" y="19402"/>
                      <a:pt x="320" y="19357"/>
                      <a:pt x="320" y="19334"/>
                    </a:cubicBezTo>
                    <a:cubicBezTo>
                      <a:pt x="320" y="19242"/>
                      <a:pt x="320" y="19174"/>
                      <a:pt x="320" y="19083"/>
                    </a:cubicBezTo>
                    <a:cubicBezTo>
                      <a:pt x="320" y="19037"/>
                      <a:pt x="343" y="18969"/>
                      <a:pt x="343" y="18923"/>
                    </a:cubicBezTo>
                    <a:cubicBezTo>
                      <a:pt x="343" y="18900"/>
                      <a:pt x="343" y="18900"/>
                      <a:pt x="343" y="18900"/>
                    </a:cubicBezTo>
                    <a:cubicBezTo>
                      <a:pt x="389" y="18763"/>
                      <a:pt x="412" y="18626"/>
                      <a:pt x="457" y="18512"/>
                    </a:cubicBezTo>
                    <a:cubicBezTo>
                      <a:pt x="480" y="18444"/>
                      <a:pt x="526" y="18375"/>
                      <a:pt x="548" y="18307"/>
                    </a:cubicBezTo>
                    <a:cubicBezTo>
                      <a:pt x="708" y="17919"/>
                      <a:pt x="936" y="17553"/>
                      <a:pt x="1188" y="17188"/>
                    </a:cubicBezTo>
                    <a:cubicBezTo>
                      <a:pt x="1347" y="16960"/>
                      <a:pt x="1507" y="16754"/>
                      <a:pt x="1690" y="16549"/>
                    </a:cubicBezTo>
                    <a:cubicBezTo>
                      <a:pt x="1690" y="16526"/>
                      <a:pt x="1713" y="16503"/>
                      <a:pt x="1713" y="16503"/>
                    </a:cubicBezTo>
                    <a:lnTo>
                      <a:pt x="1735" y="16481"/>
                    </a:lnTo>
                    <a:cubicBezTo>
                      <a:pt x="1872" y="16321"/>
                      <a:pt x="2009" y="16161"/>
                      <a:pt x="2146" y="16001"/>
                    </a:cubicBezTo>
                    <a:cubicBezTo>
                      <a:pt x="2169" y="15978"/>
                      <a:pt x="2169" y="15978"/>
                      <a:pt x="2192" y="15956"/>
                    </a:cubicBezTo>
                    <a:cubicBezTo>
                      <a:pt x="2192" y="15956"/>
                      <a:pt x="2215" y="15933"/>
                      <a:pt x="2215" y="15933"/>
                    </a:cubicBezTo>
                    <a:cubicBezTo>
                      <a:pt x="2215" y="15910"/>
                      <a:pt x="2238" y="15910"/>
                      <a:pt x="2238" y="15910"/>
                    </a:cubicBezTo>
                    <a:cubicBezTo>
                      <a:pt x="2511" y="15590"/>
                      <a:pt x="2808" y="15294"/>
                      <a:pt x="3105" y="14997"/>
                    </a:cubicBezTo>
                    <a:cubicBezTo>
                      <a:pt x="3493" y="14609"/>
                      <a:pt x="3881" y="14244"/>
                      <a:pt x="4292" y="13879"/>
                    </a:cubicBezTo>
                    <a:cubicBezTo>
                      <a:pt x="4337" y="13833"/>
                      <a:pt x="4383" y="13810"/>
                      <a:pt x="4406" y="13764"/>
                    </a:cubicBezTo>
                    <a:cubicBezTo>
                      <a:pt x="4452" y="13742"/>
                      <a:pt x="4497" y="13696"/>
                      <a:pt x="4520" y="13673"/>
                    </a:cubicBezTo>
                    <a:cubicBezTo>
                      <a:pt x="4543" y="13673"/>
                      <a:pt x="4543" y="13650"/>
                      <a:pt x="4543" y="13650"/>
                    </a:cubicBezTo>
                    <a:cubicBezTo>
                      <a:pt x="4771" y="13468"/>
                      <a:pt x="4999" y="13262"/>
                      <a:pt x="5205" y="13080"/>
                    </a:cubicBezTo>
                    <a:cubicBezTo>
                      <a:pt x="5250" y="13057"/>
                      <a:pt x="5273" y="13034"/>
                      <a:pt x="5296" y="13011"/>
                    </a:cubicBezTo>
                    <a:cubicBezTo>
                      <a:pt x="5296" y="12965"/>
                      <a:pt x="5296" y="12920"/>
                      <a:pt x="5273" y="12897"/>
                    </a:cubicBezTo>
                    <a:cubicBezTo>
                      <a:pt x="5250" y="12806"/>
                      <a:pt x="5250" y="12737"/>
                      <a:pt x="5228" y="12646"/>
                    </a:cubicBezTo>
                    <a:cubicBezTo>
                      <a:pt x="4908" y="12920"/>
                      <a:pt x="4589" y="13194"/>
                      <a:pt x="4269" y="13468"/>
                    </a:cubicBezTo>
                    <a:cubicBezTo>
                      <a:pt x="4246" y="13490"/>
                      <a:pt x="4223" y="13490"/>
                      <a:pt x="4223" y="13513"/>
                    </a:cubicBezTo>
                    <a:cubicBezTo>
                      <a:pt x="4201" y="13536"/>
                      <a:pt x="4201" y="13536"/>
                      <a:pt x="4178" y="13536"/>
                    </a:cubicBezTo>
                    <a:cubicBezTo>
                      <a:pt x="4064" y="13650"/>
                      <a:pt x="3949" y="13742"/>
                      <a:pt x="3835" y="13856"/>
                    </a:cubicBezTo>
                    <a:cubicBezTo>
                      <a:pt x="3790" y="13901"/>
                      <a:pt x="3721" y="13947"/>
                      <a:pt x="3676" y="13993"/>
                    </a:cubicBezTo>
                    <a:cubicBezTo>
                      <a:pt x="2968" y="14655"/>
                      <a:pt x="2283" y="15339"/>
                      <a:pt x="1644" y="16070"/>
                    </a:cubicBezTo>
                    <a:cubicBezTo>
                      <a:pt x="1370" y="16412"/>
                      <a:pt x="1096" y="16754"/>
                      <a:pt x="845" y="17120"/>
                    </a:cubicBezTo>
                    <a:cubicBezTo>
                      <a:pt x="594" y="17485"/>
                      <a:pt x="366" y="17873"/>
                      <a:pt x="206" y="18284"/>
                    </a:cubicBezTo>
                    <a:cubicBezTo>
                      <a:pt x="183" y="18329"/>
                      <a:pt x="160" y="18398"/>
                      <a:pt x="138" y="18444"/>
                    </a:cubicBezTo>
                    <a:cubicBezTo>
                      <a:pt x="46" y="18695"/>
                      <a:pt x="1" y="18946"/>
                      <a:pt x="1" y="19197"/>
                    </a:cubicBezTo>
                    <a:lnTo>
                      <a:pt x="1" y="19220"/>
                    </a:lnTo>
                    <a:lnTo>
                      <a:pt x="1" y="19242"/>
                    </a:lnTo>
                    <a:cubicBezTo>
                      <a:pt x="1" y="19379"/>
                      <a:pt x="23" y="19539"/>
                      <a:pt x="69" y="19676"/>
                    </a:cubicBezTo>
                    <a:cubicBezTo>
                      <a:pt x="92" y="19745"/>
                      <a:pt x="115" y="19813"/>
                      <a:pt x="160" y="19882"/>
                    </a:cubicBezTo>
                    <a:cubicBezTo>
                      <a:pt x="206" y="19950"/>
                      <a:pt x="252" y="20041"/>
                      <a:pt x="320" y="20087"/>
                    </a:cubicBezTo>
                    <a:cubicBezTo>
                      <a:pt x="320" y="20110"/>
                      <a:pt x="320" y="20110"/>
                      <a:pt x="320" y="20110"/>
                    </a:cubicBezTo>
                    <a:cubicBezTo>
                      <a:pt x="366" y="20155"/>
                      <a:pt x="412" y="20201"/>
                      <a:pt x="480" y="20247"/>
                    </a:cubicBezTo>
                    <a:cubicBezTo>
                      <a:pt x="571" y="20315"/>
                      <a:pt x="685" y="20384"/>
                      <a:pt x="800" y="20429"/>
                    </a:cubicBezTo>
                    <a:cubicBezTo>
                      <a:pt x="822" y="20452"/>
                      <a:pt x="868" y="20475"/>
                      <a:pt x="914" y="20498"/>
                    </a:cubicBezTo>
                    <a:cubicBezTo>
                      <a:pt x="982" y="20521"/>
                      <a:pt x="1028" y="20543"/>
                      <a:pt x="1096" y="20543"/>
                    </a:cubicBezTo>
                    <a:cubicBezTo>
                      <a:pt x="1119" y="20566"/>
                      <a:pt x="1165" y="20566"/>
                      <a:pt x="1188" y="20589"/>
                    </a:cubicBezTo>
                    <a:cubicBezTo>
                      <a:pt x="1461" y="20658"/>
                      <a:pt x="1758" y="20680"/>
                      <a:pt x="2032" y="20680"/>
                    </a:cubicBezTo>
                    <a:lnTo>
                      <a:pt x="2123" y="20680"/>
                    </a:lnTo>
                    <a:cubicBezTo>
                      <a:pt x="2146" y="20680"/>
                      <a:pt x="2169" y="20703"/>
                      <a:pt x="2169" y="20703"/>
                    </a:cubicBezTo>
                    <a:lnTo>
                      <a:pt x="2238" y="20703"/>
                    </a:lnTo>
                    <a:cubicBezTo>
                      <a:pt x="2466" y="20703"/>
                      <a:pt x="2671" y="20680"/>
                      <a:pt x="2877" y="20658"/>
                    </a:cubicBezTo>
                    <a:lnTo>
                      <a:pt x="3014" y="20658"/>
                    </a:lnTo>
                    <a:cubicBezTo>
                      <a:pt x="3036" y="20658"/>
                      <a:pt x="3059" y="20658"/>
                      <a:pt x="3082" y="20635"/>
                    </a:cubicBezTo>
                    <a:lnTo>
                      <a:pt x="3219" y="20635"/>
                    </a:lnTo>
                    <a:cubicBezTo>
                      <a:pt x="3379" y="20612"/>
                      <a:pt x="3561" y="20589"/>
                      <a:pt x="3721" y="20566"/>
                    </a:cubicBezTo>
                    <a:cubicBezTo>
                      <a:pt x="4474" y="20452"/>
                      <a:pt x="5205" y="20270"/>
                      <a:pt x="5935" y="20064"/>
                    </a:cubicBezTo>
                    <a:cubicBezTo>
                      <a:pt x="5958" y="20041"/>
                      <a:pt x="6004" y="20041"/>
                      <a:pt x="6027" y="20041"/>
                    </a:cubicBezTo>
                    <a:cubicBezTo>
                      <a:pt x="6027" y="20041"/>
                      <a:pt x="6027" y="20019"/>
                      <a:pt x="6049" y="20019"/>
                    </a:cubicBezTo>
                    <a:lnTo>
                      <a:pt x="6095" y="20019"/>
                    </a:lnTo>
                    <a:cubicBezTo>
                      <a:pt x="6118" y="19996"/>
                      <a:pt x="6141" y="19996"/>
                      <a:pt x="6141" y="19996"/>
                    </a:cubicBezTo>
                    <a:lnTo>
                      <a:pt x="6186" y="19996"/>
                    </a:lnTo>
                    <a:cubicBezTo>
                      <a:pt x="6209" y="19973"/>
                      <a:pt x="6232" y="19973"/>
                      <a:pt x="6232" y="19973"/>
                    </a:cubicBezTo>
                    <a:cubicBezTo>
                      <a:pt x="6255" y="19973"/>
                      <a:pt x="6255" y="19973"/>
                      <a:pt x="6278" y="19950"/>
                    </a:cubicBezTo>
                    <a:lnTo>
                      <a:pt x="6346" y="19950"/>
                    </a:lnTo>
                    <a:cubicBezTo>
                      <a:pt x="6346" y="19950"/>
                      <a:pt x="6346" y="19927"/>
                      <a:pt x="6346" y="19927"/>
                    </a:cubicBezTo>
                    <a:cubicBezTo>
                      <a:pt x="6369" y="19927"/>
                      <a:pt x="6415" y="19927"/>
                      <a:pt x="6437" y="19904"/>
                    </a:cubicBezTo>
                    <a:cubicBezTo>
                      <a:pt x="6460" y="19904"/>
                      <a:pt x="6483" y="19904"/>
                      <a:pt x="6529" y="19882"/>
                    </a:cubicBezTo>
                    <a:cubicBezTo>
                      <a:pt x="6552" y="19882"/>
                      <a:pt x="6574" y="19859"/>
                      <a:pt x="6597" y="19859"/>
                    </a:cubicBezTo>
                    <a:lnTo>
                      <a:pt x="6620" y="19859"/>
                    </a:lnTo>
                    <a:cubicBezTo>
                      <a:pt x="6666" y="19836"/>
                      <a:pt x="6711" y="19836"/>
                      <a:pt x="6757" y="19813"/>
                    </a:cubicBezTo>
                    <a:cubicBezTo>
                      <a:pt x="6803" y="19790"/>
                      <a:pt x="6825" y="19790"/>
                      <a:pt x="6871" y="19767"/>
                    </a:cubicBezTo>
                    <a:cubicBezTo>
                      <a:pt x="6894" y="19767"/>
                      <a:pt x="6940" y="19767"/>
                      <a:pt x="6962" y="19745"/>
                    </a:cubicBezTo>
                    <a:cubicBezTo>
                      <a:pt x="6985" y="19745"/>
                      <a:pt x="7008" y="19745"/>
                      <a:pt x="7031" y="19722"/>
                    </a:cubicBezTo>
                    <a:cubicBezTo>
                      <a:pt x="7076" y="19722"/>
                      <a:pt x="7122" y="19699"/>
                      <a:pt x="7145" y="19676"/>
                    </a:cubicBezTo>
                    <a:lnTo>
                      <a:pt x="7168" y="19676"/>
                    </a:lnTo>
                    <a:cubicBezTo>
                      <a:pt x="8035" y="19402"/>
                      <a:pt x="8880" y="19083"/>
                      <a:pt x="9724" y="18740"/>
                    </a:cubicBezTo>
                    <a:cubicBezTo>
                      <a:pt x="11231" y="18124"/>
                      <a:pt x="12737" y="17439"/>
                      <a:pt x="14198" y="16709"/>
                    </a:cubicBezTo>
                    <a:cubicBezTo>
                      <a:pt x="14244" y="16686"/>
                      <a:pt x="14266" y="16686"/>
                      <a:pt x="14312" y="16663"/>
                    </a:cubicBezTo>
                    <a:lnTo>
                      <a:pt x="14335" y="16640"/>
                    </a:lnTo>
                    <a:cubicBezTo>
                      <a:pt x="14677" y="16481"/>
                      <a:pt x="14997" y="16321"/>
                      <a:pt x="15339" y="16138"/>
                    </a:cubicBezTo>
                    <a:cubicBezTo>
                      <a:pt x="15339" y="16138"/>
                      <a:pt x="15362" y="16138"/>
                      <a:pt x="15362" y="16115"/>
                    </a:cubicBezTo>
                    <a:cubicBezTo>
                      <a:pt x="15385" y="16115"/>
                      <a:pt x="15408" y="16115"/>
                      <a:pt x="15408" y="16093"/>
                    </a:cubicBezTo>
                    <a:lnTo>
                      <a:pt x="15453" y="16093"/>
                    </a:lnTo>
                    <a:cubicBezTo>
                      <a:pt x="16298" y="15636"/>
                      <a:pt x="17142" y="15180"/>
                      <a:pt x="17964" y="14700"/>
                    </a:cubicBezTo>
                    <a:cubicBezTo>
                      <a:pt x="19083" y="14084"/>
                      <a:pt x="20155" y="13422"/>
                      <a:pt x="21251" y="12737"/>
                    </a:cubicBezTo>
                    <a:cubicBezTo>
                      <a:pt x="22164" y="12144"/>
                      <a:pt x="23077" y="11550"/>
                      <a:pt x="23967" y="10911"/>
                    </a:cubicBezTo>
                    <a:lnTo>
                      <a:pt x="23990" y="10911"/>
                    </a:lnTo>
                    <a:cubicBezTo>
                      <a:pt x="24013" y="10888"/>
                      <a:pt x="24059" y="10866"/>
                      <a:pt x="24081" y="10843"/>
                    </a:cubicBezTo>
                    <a:cubicBezTo>
                      <a:pt x="24835" y="10318"/>
                      <a:pt x="25588" y="9770"/>
                      <a:pt x="26318" y="9222"/>
                    </a:cubicBezTo>
                    <a:cubicBezTo>
                      <a:pt x="26935" y="8743"/>
                      <a:pt x="27528" y="8263"/>
                      <a:pt x="28121" y="7761"/>
                    </a:cubicBezTo>
                    <a:cubicBezTo>
                      <a:pt x="28144" y="7739"/>
                      <a:pt x="28144" y="7739"/>
                      <a:pt x="28167" y="7716"/>
                    </a:cubicBezTo>
                    <a:cubicBezTo>
                      <a:pt x="28920" y="7077"/>
                      <a:pt x="29674" y="6392"/>
                      <a:pt x="30381" y="5684"/>
                    </a:cubicBezTo>
                    <a:cubicBezTo>
                      <a:pt x="31066" y="4977"/>
                      <a:pt x="31728" y="4223"/>
                      <a:pt x="32276" y="3402"/>
                    </a:cubicBezTo>
                    <a:cubicBezTo>
                      <a:pt x="32527" y="3037"/>
                      <a:pt x="32732" y="2626"/>
                      <a:pt x="32892" y="2169"/>
                    </a:cubicBezTo>
                    <a:cubicBezTo>
                      <a:pt x="32960" y="1964"/>
                      <a:pt x="33006" y="1735"/>
                      <a:pt x="33029" y="1507"/>
                    </a:cubicBezTo>
                    <a:cubicBezTo>
                      <a:pt x="33029" y="1393"/>
                      <a:pt x="33006" y="1279"/>
                      <a:pt x="32983" y="1188"/>
                    </a:cubicBezTo>
                    <a:cubicBezTo>
                      <a:pt x="32983" y="1119"/>
                      <a:pt x="32960" y="1074"/>
                      <a:pt x="32960" y="1028"/>
                    </a:cubicBezTo>
                    <a:cubicBezTo>
                      <a:pt x="32938" y="959"/>
                      <a:pt x="32892" y="891"/>
                      <a:pt x="32869" y="822"/>
                    </a:cubicBezTo>
                    <a:cubicBezTo>
                      <a:pt x="32823" y="731"/>
                      <a:pt x="32755" y="640"/>
                      <a:pt x="32686" y="571"/>
                    </a:cubicBezTo>
                    <a:cubicBezTo>
                      <a:pt x="32618" y="480"/>
                      <a:pt x="32527" y="412"/>
                      <a:pt x="32435" y="366"/>
                    </a:cubicBezTo>
                    <a:cubicBezTo>
                      <a:pt x="32230" y="229"/>
                      <a:pt x="32002" y="161"/>
                      <a:pt x="31796" y="92"/>
                    </a:cubicBezTo>
                    <a:cubicBezTo>
                      <a:pt x="31591" y="46"/>
                      <a:pt x="31385" y="24"/>
                      <a:pt x="31180" y="1"/>
                    </a:cubicBezTo>
                    <a:close/>
                  </a:path>
                </a:pathLst>
              </a:custGeom>
              <a:solidFill>
                <a:srgbClr val="6B6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41"/>
              <p:cNvSpPr/>
              <p:nvPr/>
            </p:nvSpPr>
            <p:spPr>
              <a:xfrm>
                <a:off x="4108210" y="4752525"/>
                <a:ext cx="649" cy="27"/>
              </a:xfrm>
              <a:custGeom>
                <a:avLst/>
                <a:gdLst/>
                <a:ahLst/>
                <a:cxnLst/>
                <a:rect l="l" t="t" r="r" b="b"/>
                <a:pathLst>
                  <a:path w="24" h="1" extrusionOk="0">
                    <a:moveTo>
                      <a:pt x="1" y="0"/>
                    </a:moveTo>
                    <a:cubicBezTo>
                      <a:pt x="1" y="0"/>
                      <a:pt x="1" y="0"/>
                      <a:pt x="23" y="0"/>
                    </a:cubicBezTo>
                    <a:cubicBezTo>
                      <a:pt x="1" y="0"/>
                      <a:pt x="1" y="0"/>
                      <a:pt x="1"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1"/>
              <p:cNvSpPr/>
              <p:nvPr/>
            </p:nvSpPr>
            <p:spPr>
              <a:xfrm>
                <a:off x="4827587" y="4493388"/>
                <a:ext cx="27" cy="27"/>
              </a:xfrm>
              <a:custGeom>
                <a:avLst/>
                <a:gdLst/>
                <a:ahLst/>
                <a:cxnLst/>
                <a:rect l="l" t="t" r="r" b="b"/>
                <a:pathLst>
                  <a:path w="1" h="1" extrusionOk="0">
                    <a:moveTo>
                      <a:pt x="1" y="1"/>
                    </a:moveTo>
                    <a:lnTo>
                      <a:pt x="1"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41"/>
              <p:cNvSpPr/>
              <p:nvPr/>
            </p:nvSpPr>
            <p:spPr>
              <a:xfrm>
                <a:off x="4827587" y="4493388"/>
                <a:ext cx="27" cy="27"/>
              </a:xfrm>
              <a:custGeom>
                <a:avLst/>
                <a:gdLst/>
                <a:ahLst/>
                <a:cxnLst/>
                <a:rect l="l" t="t" r="r" b="b"/>
                <a:pathLst>
                  <a:path w="1" h="1" extrusionOk="0">
                    <a:moveTo>
                      <a:pt x="1" y="1"/>
                    </a:moveTo>
                    <a:lnTo>
                      <a:pt x="1"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41"/>
              <p:cNvSpPr/>
              <p:nvPr/>
            </p:nvSpPr>
            <p:spPr>
              <a:xfrm>
                <a:off x="4108832" y="4751903"/>
                <a:ext cx="27" cy="649"/>
              </a:xfrm>
              <a:custGeom>
                <a:avLst/>
                <a:gdLst/>
                <a:ahLst/>
                <a:cxnLst/>
                <a:rect l="l" t="t" r="r" b="b"/>
                <a:pathLst>
                  <a:path w="1" h="24" extrusionOk="0">
                    <a:moveTo>
                      <a:pt x="0" y="23"/>
                    </a:moveTo>
                    <a:cubicBezTo>
                      <a:pt x="0" y="0"/>
                      <a:pt x="0" y="0"/>
                      <a:pt x="0" y="0"/>
                    </a:cubicBezTo>
                    <a:cubicBezTo>
                      <a:pt x="0" y="0"/>
                      <a:pt x="0" y="0"/>
                      <a:pt x="0" y="23"/>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1"/>
              <p:cNvSpPr/>
              <p:nvPr/>
            </p:nvSpPr>
            <p:spPr>
              <a:xfrm>
                <a:off x="4155108" y="4345940"/>
                <a:ext cx="704591" cy="441265"/>
              </a:xfrm>
              <a:custGeom>
                <a:avLst/>
                <a:gdLst/>
                <a:ahLst/>
                <a:cxnLst/>
                <a:rect l="l" t="t" r="r" b="b"/>
                <a:pathLst>
                  <a:path w="26067" h="16325" extrusionOk="0">
                    <a:moveTo>
                      <a:pt x="25642" y="1658"/>
                    </a:moveTo>
                    <a:cubicBezTo>
                      <a:pt x="25633" y="1668"/>
                      <a:pt x="25633" y="1673"/>
                      <a:pt x="25633" y="1689"/>
                    </a:cubicBezTo>
                    <a:cubicBezTo>
                      <a:pt x="25636" y="1679"/>
                      <a:pt x="25639" y="1668"/>
                      <a:pt x="25642" y="1658"/>
                    </a:cubicBezTo>
                    <a:close/>
                    <a:moveTo>
                      <a:pt x="24309" y="0"/>
                    </a:moveTo>
                    <a:cubicBezTo>
                      <a:pt x="24104" y="0"/>
                      <a:pt x="23898" y="0"/>
                      <a:pt x="23693" y="23"/>
                    </a:cubicBezTo>
                    <a:cubicBezTo>
                      <a:pt x="23214" y="69"/>
                      <a:pt x="22734" y="160"/>
                      <a:pt x="22278" y="274"/>
                    </a:cubicBezTo>
                    <a:cubicBezTo>
                      <a:pt x="22095" y="320"/>
                      <a:pt x="21913" y="366"/>
                      <a:pt x="21730" y="411"/>
                    </a:cubicBezTo>
                    <a:cubicBezTo>
                      <a:pt x="21798" y="480"/>
                      <a:pt x="21867" y="548"/>
                      <a:pt x="21913" y="617"/>
                    </a:cubicBezTo>
                    <a:cubicBezTo>
                      <a:pt x="21935" y="639"/>
                      <a:pt x="21958" y="662"/>
                      <a:pt x="21981" y="685"/>
                    </a:cubicBezTo>
                    <a:cubicBezTo>
                      <a:pt x="22346" y="594"/>
                      <a:pt x="22734" y="502"/>
                      <a:pt x="23099" y="434"/>
                    </a:cubicBezTo>
                    <a:lnTo>
                      <a:pt x="23099" y="434"/>
                    </a:lnTo>
                    <a:lnTo>
                      <a:pt x="23077" y="457"/>
                    </a:lnTo>
                    <a:cubicBezTo>
                      <a:pt x="23487" y="386"/>
                      <a:pt x="23896" y="328"/>
                      <a:pt x="24317" y="328"/>
                    </a:cubicBezTo>
                    <a:cubicBezTo>
                      <a:pt x="24435" y="328"/>
                      <a:pt x="24554" y="333"/>
                      <a:pt x="24674" y="343"/>
                    </a:cubicBezTo>
                    <a:cubicBezTo>
                      <a:pt x="24857" y="366"/>
                      <a:pt x="25040" y="388"/>
                      <a:pt x="25222" y="457"/>
                    </a:cubicBezTo>
                    <a:cubicBezTo>
                      <a:pt x="25291" y="480"/>
                      <a:pt x="25382" y="525"/>
                      <a:pt x="25450" y="571"/>
                    </a:cubicBezTo>
                    <a:cubicBezTo>
                      <a:pt x="25496" y="617"/>
                      <a:pt x="25542" y="662"/>
                      <a:pt x="25587" y="708"/>
                    </a:cubicBezTo>
                    <a:cubicBezTo>
                      <a:pt x="25633" y="754"/>
                      <a:pt x="25656" y="799"/>
                      <a:pt x="25679" y="822"/>
                    </a:cubicBezTo>
                    <a:cubicBezTo>
                      <a:pt x="25702" y="891"/>
                      <a:pt x="25724" y="936"/>
                      <a:pt x="25724" y="982"/>
                    </a:cubicBezTo>
                    <a:cubicBezTo>
                      <a:pt x="25747" y="1073"/>
                      <a:pt x="25747" y="1164"/>
                      <a:pt x="25747" y="1233"/>
                    </a:cubicBezTo>
                    <a:cubicBezTo>
                      <a:pt x="25726" y="1382"/>
                      <a:pt x="25685" y="1511"/>
                      <a:pt x="25642" y="1658"/>
                    </a:cubicBezTo>
                    <a:lnTo>
                      <a:pt x="25642" y="1658"/>
                    </a:lnTo>
                    <a:cubicBezTo>
                      <a:pt x="25645" y="1654"/>
                      <a:pt x="25650" y="1650"/>
                      <a:pt x="25656" y="1644"/>
                    </a:cubicBezTo>
                    <a:lnTo>
                      <a:pt x="25656" y="1644"/>
                    </a:lnTo>
                    <a:cubicBezTo>
                      <a:pt x="25519" y="2009"/>
                      <a:pt x="25314" y="2351"/>
                      <a:pt x="25085" y="2671"/>
                    </a:cubicBezTo>
                    <a:cubicBezTo>
                      <a:pt x="24674" y="3242"/>
                      <a:pt x="24195" y="3766"/>
                      <a:pt x="23693" y="4269"/>
                    </a:cubicBezTo>
                    <a:cubicBezTo>
                      <a:pt x="23145" y="4816"/>
                      <a:pt x="22575" y="5341"/>
                      <a:pt x="21981" y="5844"/>
                    </a:cubicBezTo>
                    <a:cubicBezTo>
                      <a:pt x="20383" y="7167"/>
                      <a:pt x="18694" y="8377"/>
                      <a:pt x="16959" y="9496"/>
                    </a:cubicBezTo>
                    <a:cubicBezTo>
                      <a:pt x="15225" y="10614"/>
                      <a:pt x="13444" y="11641"/>
                      <a:pt x="11618" y="12577"/>
                    </a:cubicBezTo>
                    <a:cubicBezTo>
                      <a:pt x="11048" y="12874"/>
                      <a:pt x="10477" y="13148"/>
                      <a:pt x="9884" y="13422"/>
                    </a:cubicBezTo>
                    <a:cubicBezTo>
                      <a:pt x="8788" y="13947"/>
                      <a:pt x="7647" y="14426"/>
                      <a:pt x="6505" y="14860"/>
                    </a:cubicBezTo>
                    <a:cubicBezTo>
                      <a:pt x="5935" y="15065"/>
                      <a:pt x="5341" y="15270"/>
                      <a:pt x="4748" y="15453"/>
                    </a:cubicBezTo>
                    <a:cubicBezTo>
                      <a:pt x="4177" y="15613"/>
                      <a:pt x="3607" y="15750"/>
                      <a:pt x="3013" y="15864"/>
                    </a:cubicBezTo>
                    <a:lnTo>
                      <a:pt x="2990" y="15864"/>
                    </a:lnTo>
                    <a:cubicBezTo>
                      <a:pt x="2581" y="15935"/>
                      <a:pt x="2171" y="15993"/>
                      <a:pt x="1761" y="15993"/>
                    </a:cubicBezTo>
                    <a:cubicBezTo>
                      <a:pt x="1646" y="15993"/>
                      <a:pt x="1531" y="15988"/>
                      <a:pt x="1415" y="15978"/>
                    </a:cubicBezTo>
                    <a:cubicBezTo>
                      <a:pt x="1233" y="15955"/>
                      <a:pt x="1050" y="15932"/>
                      <a:pt x="868" y="15864"/>
                    </a:cubicBezTo>
                    <a:cubicBezTo>
                      <a:pt x="776" y="15841"/>
                      <a:pt x="708" y="15795"/>
                      <a:pt x="617" y="15750"/>
                    </a:cubicBezTo>
                    <a:cubicBezTo>
                      <a:pt x="571" y="15704"/>
                      <a:pt x="525" y="15658"/>
                      <a:pt x="502" y="15636"/>
                    </a:cubicBezTo>
                    <a:cubicBezTo>
                      <a:pt x="457" y="15590"/>
                      <a:pt x="434" y="15521"/>
                      <a:pt x="388" y="15476"/>
                    </a:cubicBezTo>
                    <a:cubicBezTo>
                      <a:pt x="365" y="15430"/>
                      <a:pt x="365" y="15362"/>
                      <a:pt x="343" y="15316"/>
                    </a:cubicBezTo>
                    <a:cubicBezTo>
                      <a:pt x="343" y="15225"/>
                      <a:pt x="343" y="15156"/>
                      <a:pt x="343" y="15088"/>
                    </a:cubicBezTo>
                    <a:cubicBezTo>
                      <a:pt x="365" y="14905"/>
                      <a:pt x="411" y="14745"/>
                      <a:pt x="457" y="14586"/>
                    </a:cubicBezTo>
                    <a:cubicBezTo>
                      <a:pt x="594" y="14243"/>
                      <a:pt x="799" y="13901"/>
                      <a:pt x="1027" y="13604"/>
                    </a:cubicBezTo>
                    <a:cubicBezTo>
                      <a:pt x="1324" y="13170"/>
                      <a:pt x="1667" y="12782"/>
                      <a:pt x="2032" y="12394"/>
                    </a:cubicBezTo>
                    <a:cubicBezTo>
                      <a:pt x="2055" y="12372"/>
                      <a:pt x="2100" y="12326"/>
                      <a:pt x="2123" y="12303"/>
                    </a:cubicBezTo>
                    <a:cubicBezTo>
                      <a:pt x="2123" y="12303"/>
                      <a:pt x="2146" y="12280"/>
                      <a:pt x="2169" y="12257"/>
                    </a:cubicBezTo>
                    <a:cubicBezTo>
                      <a:pt x="2192" y="12235"/>
                      <a:pt x="2214" y="12212"/>
                      <a:pt x="2237" y="12166"/>
                    </a:cubicBezTo>
                    <a:lnTo>
                      <a:pt x="2283" y="12143"/>
                    </a:lnTo>
                    <a:cubicBezTo>
                      <a:pt x="2306" y="12098"/>
                      <a:pt x="2351" y="12075"/>
                      <a:pt x="2374" y="12029"/>
                    </a:cubicBezTo>
                    <a:lnTo>
                      <a:pt x="2397" y="12029"/>
                    </a:lnTo>
                    <a:cubicBezTo>
                      <a:pt x="2488" y="11938"/>
                      <a:pt x="2557" y="11847"/>
                      <a:pt x="2648" y="11755"/>
                    </a:cubicBezTo>
                    <a:cubicBezTo>
                      <a:pt x="2625" y="11664"/>
                      <a:pt x="2580" y="11527"/>
                      <a:pt x="2534" y="11413"/>
                    </a:cubicBezTo>
                    <a:cubicBezTo>
                      <a:pt x="2420" y="11550"/>
                      <a:pt x="2283" y="11664"/>
                      <a:pt x="2169" y="11801"/>
                    </a:cubicBezTo>
                    <a:cubicBezTo>
                      <a:pt x="2123" y="11824"/>
                      <a:pt x="2100" y="11869"/>
                      <a:pt x="2077" y="11892"/>
                    </a:cubicBezTo>
                    <a:cubicBezTo>
                      <a:pt x="1735" y="12235"/>
                      <a:pt x="1415" y="12577"/>
                      <a:pt x="1096" y="12965"/>
                    </a:cubicBezTo>
                    <a:cubicBezTo>
                      <a:pt x="822" y="13285"/>
                      <a:pt x="571" y="13650"/>
                      <a:pt x="365" y="14038"/>
                    </a:cubicBezTo>
                    <a:cubicBezTo>
                      <a:pt x="251" y="14220"/>
                      <a:pt x="160" y="14449"/>
                      <a:pt x="92" y="14654"/>
                    </a:cubicBezTo>
                    <a:cubicBezTo>
                      <a:pt x="23" y="14837"/>
                      <a:pt x="0" y="15042"/>
                      <a:pt x="23" y="15248"/>
                    </a:cubicBezTo>
                    <a:cubicBezTo>
                      <a:pt x="23" y="15407"/>
                      <a:pt x="69" y="15567"/>
                      <a:pt x="137" y="15704"/>
                    </a:cubicBezTo>
                    <a:cubicBezTo>
                      <a:pt x="183" y="15773"/>
                      <a:pt x="229" y="15818"/>
                      <a:pt x="274" y="15887"/>
                    </a:cubicBezTo>
                    <a:cubicBezTo>
                      <a:pt x="343" y="15955"/>
                      <a:pt x="411" y="16001"/>
                      <a:pt x="502" y="16046"/>
                    </a:cubicBezTo>
                    <a:cubicBezTo>
                      <a:pt x="639" y="16138"/>
                      <a:pt x="822" y="16206"/>
                      <a:pt x="982" y="16229"/>
                    </a:cubicBezTo>
                    <a:cubicBezTo>
                      <a:pt x="1164" y="16298"/>
                      <a:pt x="1370" y="16298"/>
                      <a:pt x="1552" y="16320"/>
                    </a:cubicBezTo>
                    <a:cubicBezTo>
                      <a:pt x="1614" y="16323"/>
                      <a:pt x="1675" y="16325"/>
                      <a:pt x="1736" y="16325"/>
                    </a:cubicBezTo>
                    <a:cubicBezTo>
                      <a:pt x="2131" y="16325"/>
                      <a:pt x="2524" y="16266"/>
                      <a:pt x="2899" y="16206"/>
                    </a:cubicBezTo>
                    <a:cubicBezTo>
                      <a:pt x="3881" y="16069"/>
                      <a:pt x="4816" y="15795"/>
                      <a:pt x="5729" y="15476"/>
                    </a:cubicBezTo>
                    <a:cubicBezTo>
                      <a:pt x="6688" y="15156"/>
                      <a:pt x="7647" y="14768"/>
                      <a:pt x="8583" y="14380"/>
                    </a:cubicBezTo>
                    <a:cubicBezTo>
                      <a:pt x="10477" y="13559"/>
                      <a:pt x="12303" y="12623"/>
                      <a:pt x="14083" y="11618"/>
                    </a:cubicBezTo>
                    <a:cubicBezTo>
                      <a:pt x="15864" y="10591"/>
                      <a:pt x="17599" y="9518"/>
                      <a:pt x="19265" y="8332"/>
                    </a:cubicBezTo>
                    <a:cubicBezTo>
                      <a:pt x="20132" y="7715"/>
                      <a:pt x="20977" y="7099"/>
                      <a:pt x="21776" y="6437"/>
                    </a:cubicBezTo>
                    <a:cubicBezTo>
                      <a:pt x="22575" y="5775"/>
                      <a:pt x="23351" y="5090"/>
                      <a:pt x="24081" y="4360"/>
                    </a:cubicBezTo>
                    <a:cubicBezTo>
                      <a:pt x="24401" y="4018"/>
                      <a:pt x="24720" y="3652"/>
                      <a:pt x="25040" y="3287"/>
                    </a:cubicBezTo>
                    <a:cubicBezTo>
                      <a:pt x="25314" y="2922"/>
                      <a:pt x="25587" y="2534"/>
                      <a:pt x="25793" y="2123"/>
                    </a:cubicBezTo>
                    <a:cubicBezTo>
                      <a:pt x="25907" y="1918"/>
                      <a:pt x="25975" y="1689"/>
                      <a:pt x="26044" y="1461"/>
                    </a:cubicBezTo>
                    <a:cubicBezTo>
                      <a:pt x="26044" y="1370"/>
                      <a:pt x="26067" y="1279"/>
                      <a:pt x="26067" y="1187"/>
                    </a:cubicBezTo>
                    <a:cubicBezTo>
                      <a:pt x="26067" y="1073"/>
                      <a:pt x="26067" y="982"/>
                      <a:pt x="26044" y="868"/>
                    </a:cubicBezTo>
                    <a:cubicBezTo>
                      <a:pt x="25998" y="685"/>
                      <a:pt x="25861" y="502"/>
                      <a:pt x="25724" y="366"/>
                    </a:cubicBezTo>
                    <a:cubicBezTo>
                      <a:pt x="25656" y="297"/>
                      <a:pt x="25542" y="251"/>
                      <a:pt x="25450" y="206"/>
                    </a:cubicBezTo>
                    <a:cubicBezTo>
                      <a:pt x="25359" y="137"/>
                      <a:pt x="25245" y="114"/>
                      <a:pt x="25131" y="92"/>
                    </a:cubicBezTo>
                    <a:cubicBezTo>
                      <a:pt x="24903" y="23"/>
                      <a:pt x="24674" y="0"/>
                      <a:pt x="24446" y="0"/>
                    </a:cubicBezTo>
                    <a:close/>
                  </a:path>
                </a:pathLst>
              </a:custGeom>
              <a:solidFill>
                <a:srgbClr val="6B6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1"/>
              <p:cNvSpPr/>
              <p:nvPr/>
            </p:nvSpPr>
            <p:spPr>
              <a:xfrm>
                <a:off x="4832533" y="4418110"/>
                <a:ext cx="649" cy="649"/>
              </a:xfrm>
              <a:custGeom>
                <a:avLst/>
                <a:gdLst/>
                <a:ahLst/>
                <a:cxnLst/>
                <a:rect l="l" t="t" r="r" b="b"/>
                <a:pathLst>
                  <a:path w="24" h="24" extrusionOk="0">
                    <a:moveTo>
                      <a:pt x="23" y="1"/>
                    </a:moveTo>
                    <a:cubicBezTo>
                      <a:pt x="0" y="1"/>
                      <a:pt x="0" y="24"/>
                      <a:pt x="0" y="24"/>
                    </a:cubicBezTo>
                    <a:cubicBezTo>
                      <a:pt x="0" y="24"/>
                      <a:pt x="23" y="1"/>
                      <a:pt x="23"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1"/>
              <p:cNvSpPr/>
              <p:nvPr/>
            </p:nvSpPr>
            <p:spPr>
              <a:xfrm>
                <a:off x="4422245" y="4708709"/>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4" name="Google Shape;5424;p41"/>
            <p:cNvSpPr/>
            <p:nvPr/>
          </p:nvSpPr>
          <p:spPr>
            <a:xfrm>
              <a:off x="1833455" y="2424261"/>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41"/>
            <p:cNvSpPr/>
            <p:nvPr/>
          </p:nvSpPr>
          <p:spPr>
            <a:xfrm>
              <a:off x="112276" y="352212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41"/>
            <p:cNvSpPr/>
            <p:nvPr/>
          </p:nvSpPr>
          <p:spPr>
            <a:xfrm>
              <a:off x="947647" y="1161294"/>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1"/>
            <p:cNvSpPr/>
            <p:nvPr/>
          </p:nvSpPr>
          <p:spPr>
            <a:xfrm>
              <a:off x="2276072" y="280330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1"/>
            <p:cNvSpPr/>
            <p:nvPr/>
          </p:nvSpPr>
          <p:spPr>
            <a:xfrm>
              <a:off x="2566576" y="1286833"/>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1"/>
            <p:cNvSpPr/>
            <p:nvPr/>
          </p:nvSpPr>
          <p:spPr>
            <a:xfrm>
              <a:off x="2035035" y="352138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1"/>
            <p:cNvSpPr/>
            <p:nvPr/>
          </p:nvSpPr>
          <p:spPr>
            <a:xfrm>
              <a:off x="3036647" y="156898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1" name="Google Shape;5431;p41"/>
            <p:cNvGrpSpPr/>
            <p:nvPr/>
          </p:nvGrpSpPr>
          <p:grpSpPr>
            <a:xfrm>
              <a:off x="1987181" y="221528"/>
              <a:ext cx="763841" cy="767544"/>
              <a:chOff x="7881969" y="1962328"/>
              <a:chExt cx="763841" cy="767544"/>
            </a:xfrm>
          </p:grpSpPr>
          <p:sp>
            <p:nvSpPr>
              <p:cNvPr id="5432" name="Google Shape;5432;p41"/>
              <p:cNvSpPr/>
              <p:nvPr/>
            </p:nvSpPr>
            <p:spPr>
              <a:xfrm>
                <a:off x="8286094" y="2133861"/>
                <a:ext cx="37031" cy="68764"/>
              </a:xfrm>
              <a:custGeom>
                <a:avLst/>
                <a:gdLst/>
                <a:ahLst/>
                <a:cxnLst/>
                <a:rect l="l" t="t" r="r" b="b"/>
                <a:pathLst>
                  <a:path w="1370" h="2544" extrusionOk="0">
                    <a:moveTo>
                      <a:pt x="1278" y="0"/>
                    </a:moveTo>
                    <a:cubicBezTo>
                      <a:pt x="1233" y="0"/>
                      <a:pt x="1210" y="23"/>
                      <a:pt x="1187" y="46"/>
                    </a:cubicBezTo>
                    <a:cubicBezTo>
                      <a:pt x="1096" y="229"/>
                      <a:pt x="959" y="411"/>
                      <a:pt x="845" y="594"/>
                    </a:cubicBezTo>
                    <a:cubicBezTo>
                      <a:pt x="730" y="776"/>
                      <a:pt x="616" y="936"/>
                      <a:pt x="525" y="1119"/>
                    </a:cubicBezTo>
                    <a:cubicBezTo>
                      <a:pt x="411" y="1301"/>
                      <a:pt x="320" y="1484"/>
                      <a:pt x="228" y="1689"/>
                    </a:cubicBezTo>
                    <a:cubicBezTo>
                      <a:pt x="183" y="1781"/>
                      <a:pt x="137" y="1895"/>
                      <a:pt x="69" y="2009"/>
                    </a:cubicBezTo>
                    <a:cubicBezTo>
                      <a:pt x="69" y="2055"/>
                      <a:pt x="46" y="2100"/>
                      <a:pt x="23" y="2123"/>
                    </a:cubicBezTo>
                    <a:cubicBezTo>
                      <a:pt x="23" y="2192"/>
                      <a:pt x="0" y="2260"/>
                      <a:pt x="0" y="2306"/>
                    </a:cubicBezTo>
                    <a:cubicBezTo>
                      <a:pt x="0" y="2351"/>
                      <a:pt x="0" y="2374"/>
                      <a:pt x="23" y="2420"/>
                    </a:cubicBezTo>
                    <a:cubicBezTo>
                      <a:pt x="46" y="2465"/>
                      <a:pt x="91" y="2511"/>
                      <a:pt x="160" y="2534"/>
                    </a:cubicBezTo>
                    <a:cubicBezTo>
                      <a:pt x="173" y="2541"/>
                      <a:pt x="189" y="2543"/>
                      <a:pt x="205" y="2543"/>
                    </a:cubicBezTo>
                    <a:cubicBezTo>
                      <a:pt x="244" y="2543"/>
                      <a:pt x="287" y="2527"/>
                      <a:pt x="320" y="2511"/>
                    </a:cubicBezTo>
                    <a:cubicBezTo>
                      <a:pt x="365" y="2488"/>
                      <a:pt x="411" y="2443"/>
                      <a:pt x="434" y="2374"/>
                    </a:cubicBezTo>
                    <a:cubicBezTo>
                      <a:pt x="457" y="2283"/>
                      <a:pt x="479" y="2192"/>
                      <a:pt x="502" y="2100"/>
                    </a:cubicBezTo>
                    <a:cubicBezTo>
                      <a:pt x="548" y="1963"/>
                      <a:pt x="571" y="1849"/>
                      <a:pt x="616" y="1735"/>
                    </a:cubicBezTo>
                    <a:cubicBezTo>
                      <a:pt x="685" y="1507"/>
                      <a:pt x="776" y="1279"/>
                      <a:pt x="867" y="1073"/>
                    </a:cubicBezTo>
                    <a:cubicBezTo>
                      <a:pt x="890" y="1027"/>
                      <a:pt x="913" y="959"/>
                      <a:pt x="936" y="913"/>
                    </a:cubicBezTo>
                    <a:cubicBezTo>
                      <a:pt x="936" y="913"/>
                      <a:pt x="936" y="936"/>
                      <a:pt x="936" y="936"/>
                    </a:cubicBezTo>
                    <a:cubicBezTo>
                      <a:pt x="982" y="799"/>
                      <a:pt x="1050" y="685"/>
                      <a:pt x="1119" y="548"/>
                    </a:cubicBezTo>
                    <a:cubicBezTo>
                      <a:pt x="1187" y="411"/>
                      <a:pt x="1278" y="274"/>
                      <a:pt x="1347" y="137"/>
                    </a:cubicBezTo>
                    <a:cubicBezTo>
                      <a:pt x="1370" y="92"/>
                      <a:pt x="1370" y="46"/>
                      <a:pt x="1324" y="23"/>
                    </a:cubicBezTo>
                    <a:cubicBezTo>
                      <a:pt x="1301" y="0"/>
                      <a:pt x="1301" y="0"/>
                      <a:pt x="1278" y="0"/>
                    </a:cubicBezTo>
                    <a:close/>
                  </a:path>
                </a:pathLst>
              </a:custGeom>
              <a:solidFill>
                <a:srgbClr val="FDA2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41"/>
              <p:cNvSpPr/>
              <p:nvPr/>
            </p:nvSpPr>
            <p:spPr>
              <a:xfrm>
                <a:off x="7915297" y="2182596"/>
                <a:ext cx="33950" cy="88875"/>
              </a:xfrm>
              <a:custGeom>
                <a:avLst/>
                <a:gdLst/>
                <a:ahLst/>
                <a:cxnLst/>
                <a:rect l="l" t="t" r="r" b="b"/>
                <a:pathLst>
                  <a:path w="1256" h="3288" extrusionOk="0">
                    <a:moveTo>
                      <a:pt x="1004" y="1233"/>
                    </a:moveTo>
                    <a:cubicBezTo>
                      <a:pt x="1001" y="1252"/>
                      <a:pt x="996" y="1271"/>
                      <a:pt x="991" y="1290"/>
                    </a:cubicBezTo>
                    <a:lnTo>
                      <a:pt x="991" y="1290"/>
                    </a:lnTo>
                    <a:cubicBezTo>
                      <a:pt x="1004" y="1271"/>
                      <a:pt x="1004" y="1252"/>
                      <a:pt x="1004" y="1233"/>
                    </a:cubicBezTo>
                    <a:close/>
                    <a:moveTo>
                      <a:pt x="936" y="1507"/>
                    </a:moveTo>
                    <a:cubicBezTo>
                      <a:pt x="930" y="1519"/>
                      <a:pt x="924" y="1532"/>
                      <a:pt x="918" y="1547"/>
                    </a:cubicBezTo>
                    <a:lnTo>
                      <a:pt x="918" y="1547"/>
                    </a:lnTo>
                    <a:cubicBezTo>
                      <a:pt x="925" y="1538"/>
                      <a:pt x="936" y="1523"/>
                      <a:pt x="936" y="1507"/>
                    </a:cubicBezTo>
                    <a:close/>
                    <a:moveTo>
                      <a:pt x="890" y="1667"/>
                    </a:moveTo>
                    <a:lnTo>
                      <a:pt x="890" y="1667"/>
                    </a:lnTo>
                    <a:cubicBezTo>
                      <a:pt x="890" y="1674"/>
                      <a:pt x="888" y="1682"/>
                      <a:pt x="884" y="1688"/>
                    </a:cubicBezTo>
                    <a:lnTo>
                      <a:pt x="884" y="1688"/>
                    </a:lnTo>
                    <a:cubicBezTo>
                      <a:pt x="890" y="1686"/>
                      <a:pt x="890" y="1681"/>
                      <a:pt x="890" y="1667"/>
                    </a:cubicBezTo>
                    <a:close/>
                    <a:moveTo>
                      <a:pt x="1073" y="0"/>
                    </a:moveTo>
                    <a:cubicBezTo>
                      <a:pt x="1004" y="0"/>
                      <a:pt x="913" y="46"/>
                      <a:pt x="913" y="137"/>
                    </a:cubicBezTo>
                    <a:cubicBezTo>
                      <a:pt x="913" y="183"/>
                      <a:pt x="890" y="206"/>
                      <a:pt x="890" y="252"/>
                    </a:cubicBezTo>
                    <a:cubicBezTo>
                      <a:pt x="845" y="411"/>
                      <a:pt x="776" y="571"/>
                      <a:pt x="708" y="731"/>
                    </a:cubicBezTo>
                    <a:cubicBezTo>
                      <a:pt x="639" y="891"/>
                      <a:pt x="571" y="1050"/>
                      <a:pt x="502" y="1210"/>
                    </a:cubicBezTo>
                    <a:cubicBezTo>
                      <a:pt x="365" y="1575"/>
                      <a:pt x="274" y="1941"/>
                      <a:pt x="160" y="2306"/>
                    </a:cubicBezTo>
                    <a:cubicBezTo>
                      <a:pt x="160" y="2314"/>
                      <a:pt x="160" y="2322"/>
                      <a:pt x="160" y="2329"/>
                    </a:cubicBezTo>
                    <a:cubicBezTo>
                      <a:pt x="160" y="2374"/>
                      <a:pt x="137" y="2420"/>
                      <a:pt x="137" y="2466"/>
                    </a:cubicBezTo>
                    <a:cubicBezTo>
                      <a:pt x="137" y="2443"/>
                      <a:pt x="137" y="2443"/>
                      <a:pt x="137" y="2443"/>
                    </a:cubicBezTo>
                    <a:cubicBezTo>
                      <a:pt x="137" y="2443"/>
                      <a:pt x="137" y="2466"/>
                      <a:pt x="114" y="2466"/>
                    </a:cubicBezTo>
                    <a:lnTo>
                      <a:pt x="114" y="2488"/>
                    </a:lnTo>
                    <a:cubicBezTo>
                      <a:pt x="114" y="2557"/>
                      <a:pt x="91" y="2603"/>
                      <a:pt x="69" y="2671"/>
                    </a:cubicBezTo>
                    <a:cubicBezTo>
                      <a:pt x="46" y="2717"/>
                      <a:pt x="46" y="2762"/>
                      <a:pt x="23" y="2808"/>
                    </a:cubicBezTo>
                    <a:cubicBezTo>
                      <a:pt x="23" y="2831"/>
                      <a:pt x="0" y="2876"/>
                      <a:pt x="0" y="2922"/>
                    </a:cubicBezTo>
                    <a:cubicBezTo>
                      <a:pt x="0" y="2945"/>
                      <a:pt x="0" y="2991"/>
                      <a:pt x="0" y="3036"/>
                    </a:cubicBezTo>
                    <a:cubicBezTo>
                      <a:pt x="0" y="3082"/>
                      <a:pt x="0" y="3128"/>
                      <a:pt x="23" y="3196"/>
                    </a:cubicBezTo>
                    <a:cubicBezTo>
                      <a:pt x="69" y="3242"/>
                      <a:pt x="114" y="3265"/>
                      <a:pt x="183" y="3287"/>
                    </a:cubicBezTo>
                    <a:cubicBezTo>
                      <a:pt x="297" y="3287"/>
                      <a:pt x="411" y="3219"/>
                      <a:pt x="434" y="3082"/>
                    </a:cubicBezTo>
                    <a:cubicBezTo>
                      <a:pt x="457" y="2991"/>
                      <a:pt x="502" y="2922"/>
                      <a:pt x="525" y="2831"/>
                    </a:cubicBezTo>
                    <a:cubicBezTo>
                      <a:pt x="548" y="2762"/>
                      <a:pt x="594" y="2671"/>
                      <a:pt x="616" y="2580"/>
                    </a:cubicBezTo>
                    <a:cubicBezTo>
                      <a:pt x="685" y="2374"/>
                      <a:pt x="753" y="2146"/>
                      <a:pt x="822" y="1941"/>
                    </a:cubicBezTo>
                    <a:lnTo>
                      <a:pt x="799" y="1941"/>
                    </a:lnTo>
                    <a:lnTo>
                      <a:pt x="822" y="1918"/>
                    </a:lnTo>
                    <a:cubicBezTo>
                      <a:pt x="822" y="1903"/>
                      <a:pt x="822" y="1887"/>
                      <a:pt x="822" y="1872"/>
                    </a:cubicBezTo>
                    <a:cubicBezTo>
                      <a:pt x="822" y="1849"/>
                      <a:pt x="845" y="1849"/>
                      <a:pt x="845" y="1827"/>
                    </a:cubicBezTo>
                    <a:cubicBezTo>
                      <a:pt x="845" y="1827"/>
                      <a:pt x="845" y="1849"/>
                      <a:pt x="845" y="1849"/>
                    </a:cubicBezTo>
                    <a:cubicBezTo>
                      <a:pt x="845" y="1804"/>
                      <a:pt x="867" y="1758"/>
                      <a:pt x="867" y="1712"/>
                    </a:cubicBezTo>
                    <a:cubicBezTo>
                      <a:pt x="867" y="1712"/>
                      <a:pt x="878" y="1702"/>
                      <a:pt x="884" y="1688"/>
                    </a:cubicBezTo>
                    <a:lnTo>
                      <a:pt x="884" y="1688"/>
                    </a:lnTo>
                    <a:cubicBezTo>
                      <a:pt x="881" y="1690"/>
                      <a:pt x="876" y="1690"/>
                      <a:pt x="867" y="1690"/>
                    </a:cubicBezTo>
                    <a:lnTo>
                      <a:pt x="890" y="1667"/>
                    </a:lnTo>
                    <a:lnTo>
                      <a:pt x="890" y="1667"/>
                    </a:lnTo>
                    <a:cubicBezTo>
                      <a:pt x="890" y="1667"/>
                      <a:pt x="890" y="1667"/>
                      <a:pt x="890" y="1667"/>
                    </a:cubicBezTo>
                    <a:cubicBezTo>
                      <a:pt x="890" y="1633"/>
                      <a:pt x="903" y="1587"/>
                      <a:pt x="918" y="1547"/>
                    </a:cubicBezTo>
                    <a:lnTo>
                      <a:pt x="918" y="1547"/>
                    </a:lnTo>
                    <a:cubicBezTo>
                      <a:pt x="915" y="1550"/>
                      <a:pt x="913" y="1553"/>
                      <a:pt x="913" y="1553"/>
                    </a:cubicBezTo>
                    <a:cubicBezTo>
                      <a:pt x="932" y="1477"/>
                      <a:pt x="967" y="1385"/>
                      <a:pt x="991" y="1290"/>
                    </a:cubicBezTo>
                    <a:lnTo>
                      <a:pt x="991" y="1290"/>
                    </a:lnTo>
                    <a:cubicBezTo>
                      <a:pt x="989" y="1294"/>
                      <a:pt x="985" y="1298"/>
                      <a:pt x="982" y="1302"/>
                    </a:cubicBezTo>
                    <a:cubicBezTo>
                      <a:pt x="1050" y="1096"/>
                      <a:pt x="1073" y="914"/>
                      <a:pt x="1141" y="731"/>
                    </a:cubicBezTo>
                    <a:cubicBezTo>
                      <a:pt x="1164" y="640"/>
                      <a:pt x="1187" y="525"/>
                      <a:pt x="1210" y="434"/>
                    </a:cubicBezTo>
                    <a:cubicBezTo>
                      <a:pt x="1210" y="343"/>
                      <a:pt x="1233" y="274"/>
                      <a:pt x="1255" y="183"/>
                    </a:cubicBezTo>
                    <a:cubicBezTo>
                      <a:pt x="1255" y="92"/>
                      <a:pt x="1187" y="0"/>
                      <a:pt x="1096"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1"/>
              <p:cNvSpPr/>
              <p:nvPr/>
            </p:nvSpPr>
            <p:spPr>
              <a:xfrm>
                <a:off x="7889375" y="2186299"/>
                <a:ext cx="60493" cy="176722"/>
              </a:xfrm>
              <a:custGeom>
                <a:avLst/>
                <a:gdLst/>
                <a:ahLst/>
                <a:cxnLst/>
                <a:rect l="l" t="t" r="r" b="b"/>
                <a:pathLst>
                  <a:path w="2238" h="6538" extrusionOk="0">
                    <a:moveTo>
                      <a:pt x="948" y="2750"/>
                    </a:moveTo>
                    <a:lnTo>
                      <a:pt x="948" y="2750"/>
                    </a:lnTo>
                    <a:cubicBezTo>
                      <a:pt x="942" y="2762"/>
                      <a:pt x="936" y="2774"/>
                      <a:pt x="936" y="2785"/>
                    </a:cubicBezTo>
                    <a:cubicBezTo>
                      <a:pt x="940" y="2774"/>
                      <a:pt x="944" y="2762"/>
                      <a:pt x="948" y="2750"/>
                    </a:cubicBezTo>
                    <a:close/>
                    <a:moveTo>
                      <a:pt x="2055" y="0"/>
                    </a:moveTo>
                    <a:cubicBezTo>
                      <a:pt x="1986" y="0"/>
                      <a:pt x="1918" y="46"/>
                      <a:pt x="1918" y="115"/>
                    </a:cubicBezTo>
                    <a:cubicBezTo>
                      <a:pt x="1895" y="160"/>
                      <a:pt x="1895" y="183"/>
                      <a:pt x="1895" y="229"/>
                    </a:cubicBezTo>
                    <a:cubicBezTo>
                      <a:pt x="1872" y="229"/>
                      <a:pt x="1872" y="229"/>
                      <a:pt x="1872" y="252"/>
                    </a:cubicBezTo>
                    <a:cubicBezTo>
                      <a:pt x="1872" y="229"/>
                      <a:pt x="1872" y="229"/>
                      <a:pt x="1872" y="229"/>
                    </a:cubicBezTo>
                    <a:cubicBezTo>
                      <a:pt x="1804" y="480"/>
                      <a:pt x="1712" y="708"/>
                      <a:pt x="1621" y="959"/>
                    </a:cubicBezTo>
                    <a:cubicBezTo>
                      <a:pt x="1575" y="1073"/>
                      <a:pt x="1530" y="1187"/>
                      <a:pt x="1484" y="1301"/>
                    </a:cubicBezTo>
                    <a:cubicBezTo>
                      <a:pt x="1438" y="1416"/>
                      <a:pt x="1393" y="1553"/>
                      <a:pt x="1347" y="1667"/>
                    </a:cubicBezTo>
                    <a:cubicBezTo>
                      <a:pt x="1279" y="1849"/>
                      <a:pt x="1187" y="2032"/>
                      <a:pt x="1142" y="2192"/>
                    </a:cubicBezTo>
                    <a:cubicBezTo>
                      <a:pt x="1081" y="2374"/>
                      <a:pt x="1020" y="2539"/>
                      <a:pt x="959" y="2717"/>
                    </a:cubicBezTo>
                    <a:lnTo>
                      <a:pt x="959" y="2717"/>
                    </a:lnTo>
                    <a:cubicBezTo>
                      <a:pt x="959" y="2717"/>
                      <a:pt x="959" y="2717"/>
                      <a:pt x="959" y="2717"/>
                    </a:cubicBezTo>
                    <a:lnTo>
                      <a:pt x="959" y="2717"/>
                    </a:lnTo>
                    <a:lnTo>
                      <a:pt x="957" y="2723"/>
                    </a:lnTo>
                    <a:lnTo>
                      <a:pt x="957" y="2723"/>
                    </a:lnTo>
                    <a:cubicBezTo>
                      <a:pt x="954" y="2732"/>
                      <a:pt x="951" y="2741"/>
                      <a:pt x="948" y="2750"/>
                    </a:cubicBezTo>
                    <a:lnTo>
                      <a:pt x="948" y="2750"/>
                    </a:lnTo>
                    <a:cubicBezTo>
                      <a:pt x="949" y="2749"/>
                      <a:pt x="950" y="2747"/>
                      <a:pt x="951" y="2745"/>
                    </a:cubicBezTo>
                    <a:lnTo>
                      <a:pt x="951" y="2745"/>
                    </a:lnTo>
                    <a:lnTo>
                      <a:pt x="891" y="2945"/>
                    </a:lnTo>
                    <a:cubicBezTo>
                      <a:pt x="799" y="3310"/>
                      <a:pt x="662" y="3652"/>
                      <a:pt x="571" y="4018"/>
                    </a:cubicBezTo>
                    <a:cubicBezTo>
                      <a:pt x="503" y="4200"/>
                      <a:pt x="457" y="4406"/>
                      <a:pt x="411" y="4588"/>
                    </a:cubicBezTo>
                    <a:cubicBezTo>
                      <a:pt x="366" y="4794"/>
                      <a:pt x="320" y="4976"/>
                      <a:pt x="251" y="5159"/>
                    </a:cubicBezTo>
                    <a:cubicBezTo>
                      <a:pt x="251" y="5182"/>
                      <a:pt x="251" y="5227"/>
                      <a:pt x="229" y="5250"/>
                    </a:cubicBezTo>
                    <a:cubicBezTo>
                      <a:pt x="183" y="5410"/>
                      <a:pt x="137" y="5593"/>
                      <a:pt x="115" y="5752"/>
                    </a:cubicBezTo>
                    <a:cubicBezTo>
                      <a:pt x="92" y="5821"/>
                      <a:pt x="69" y="5912"/>
                      <a:pt x="46" y="5981"/>
                    </a:cubicBezTo>
                    <a:cubicBezTo>
                      <a:pt x="23" y="6095"/>
                      <a:pt x="0" y="6209"/>
                      <a:pt x="46" y="6346"/>
                    </a:cubicBezTo>
                    <a:cubicBezTo>
                      <a:pt x="92" y="6437"/>
                      <a:pt x="183" y="6528"/>
                      <a:pt x="274" y="6528"/>
                    </a:cubicBezTo>
                    <a:cubicBezTo>
                      <a:pt x="294" y="6535"/>
                      <a:pt x="312" y="6538"/>
                      <a:pt x="329" y="6538"/>
                    </a:cubicBezTo>
                    <a:cubicBezTo>
                      <a:pt x="370" y="6538"/>
                      <a:pt x="402" y="6522"/>
                      <a:pt x="434" y="6506"/>
                    </a:cubicBezTo>
                    <a:cubicBezTo>
                      <a:pt x="480" y="6506"/>
                      <a:pt x="525" y="6460"/>
                      <a:pt x="571" y="6414"/>
                    </a:cubicBezTo>
                    <a:cubicBezTo>
                      <a:pt x="617" y="6369"/>
                      <a:pt x="640" y="6323"/>
                      <a:pt x="640" y="6277"/>
                    </a:cubicBezTo>
                    <a:cubicBezTo>
                      <a:pt x="662" y="6209"/>
                      <a:pt x="685" y="6140"/>
                      <a:pt x="685" y="6095"/>
                    </a:cubicBezTo>
                    <a:cubicBezTo>
                      <a:pt x="708" y="6026"/>
                      <a:pt x="731" y="5958"/>
                      <a:pt x="731" y="5889"/>
                    </a:cubicBezTo>
                    <a:cubicBezTo>
                      <a:pt x="776" y="5752"/>
                      <a:pt x="799" y="5615"/>
                      <a:pt x="845" y="5479"/>
                    </a:cubicBezTo>
                    <a:cubicBezTo>
                      <a:pt x="845" y="5473"/>
                      <a:pt x="845" y="5467"/>
                      <a:pt x="845" y="5456"/>
                    </a:cubicBezTo>
                    <a:cubicBezTo>
                      <a:pt x="868" y="5433"/>
                      <a:pt x="868" y="5387"/>
                      <a:pt x="868" y="5364"/>
                    </a:cubicBezTo>
                    <a:cubicBezTo>
                      <a:pt x="959" y="5022"/>
                      <a:pt x="1050" y="4680"/>
                      <a:pt x="1142" y="4337"/>
                    </a:cubicBezTo>
                    <a:cubicBezTo>
                      <a:pt x="1210" y="4086"/>
                      <a:pt x="1301" y="3812"/>
                      <a:pt x="1393" y="3561"/>
                    </a:cubicBezTo>
                    <a:cubicBezTo>
                      <a:pt x="1416" y="3401"/>
                      <a:pt x="1461" y="3264"/>
                      <a:pt x="1507" y="3128"/>
                    </a:cubicBezTo>
                    <a:cubicBezTo>
                      <a:pt x="1530" y="3036"/>
                      <a:pt x="1553" y="2968"/>
                      <a:pt x="1575" y="2876"/>
                    </a:cubicBezTo>
                    <a:cubicBezTo>
                      <a:pt x="1598" y="2785"/>
                      <a:pt x="1621" y="2671"/>
                      <a:pt x="1667" y="2580"/>
                    </a:cubicBezTo>
                    <a:cubicBezTo>
                      <a:pt x="1689" y="2511"/>
                      <a:pt x="1689" y="2420"/>
                      <a:pt x="1712" y="2351"/>
                    </a:cubicBezTo>
                    <a:cubicBezTo>
                      <a:pt x="1712" y="2351"/>
                      <a:pt x="1712" y="2351"/>
                      <a:pt x="1712" y="2374"/>
                    </a:cubicBezTo>
                    <a:cubicBezTo>
                      <a:pt x="1758" y="2214"/>
                      <a:pt x="1804" y="2055"/>
                      <a:pt x="1849" y="1895"/>
                    </a:cubicBezTo>
                    <a:cubicBezTo>
                      <a:pt x="1895" y="1712"/>
                      <a:pt x="1918" y="1507"/>
                      <a:pt x="1941" y="1324"/>
                    </a:cubicBezTo>
                    <a:cubicBezTo>
                      <a:pt x="2009" y="936"/>
                      <a:pt x="2123" y="548"/>
                      <a:pt x="2214" y="160"/>
                    </a:cubicBezTo>
                    <a:cubicBezTo>
                      <a:pt x="2237" y="92"/>
                      <a:pt x="2169" y="0"/>
                      <a:pt x="2078"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1"/>
              <p:cNvSpPr/>
              <p:nvPr/>
            </p:nvSpPr>
            <p:spPr>
              <a:xfrm>
                <a:off x="7930082" y="2184434"/>
                <a:ext cx="22246" cy="64818"/>
              </a:xfrm>
              <a:custGeom>
                <a:avLst/>
                <a:gdLst/>
                <a:ahLst/>
                <a:cxnLst/>
                <a:rect l="l" t="t" r="r" b="b"/>
                <a:pathLst>
                  <a:path w="823" h="2398" extrusionOk="0">
                    <a:moveTo>
                      <a:pt x="708" y="1"/>
                    </a:moveTo>
                    <a:cubicBezTo>
                      <a:pt x="686" y="1"/>
                      <a:pt x="663" y="24"/>
                      <a:pt x="663" y="47"/>
                    </a:cubicBezTo>
                    <a:cubicBezTo>
                      <a:pt x="640" y="115"/>
                      <a:pt x="617" y="184"/>
                      <a:pt x="594" y="252"/>
                    </a:cubicBezTo>
                    <a:cubicBezTo>
                      <a:pt x="594" y="321"/>
                      <a:pt x="572" y="389"/>
                      <a:pt x="549" y="457"/>
                    </a:cubicBezTo>
                    <a:cubicBezTo>
                      <a:pt x="549" y="435"/>
                      <a:pt x="549" y="435"/>
                      <a:pt x="549" y="435"/>
                    </a:cubicBezTo>
                    <a:cubicBezTo>
                      <a:pt x="526" y="503"/>
                      <a:pt x="503" y="594"/>
                      <a:pt x="480" y="686"/>
                    </a:cubicBezTo>
                    <a:cubicBezTo>
                      <a:pt x="457" y="777"/>
                      <a:pt x="412" y="868"/>
                      <a:pt x="389" y="960"/>
                    </a:cubicBezTo>
                    <a:cubicBezTo>
                      <a:pt x="343" y="1142"/>
                      <a:pt x="298" y="1325"/>
                      <a:pt x="252" y="1507"/>
                    </a:cubicBezTo>
                    <a:cubicBezTo>
                      <a:pt x="252" y="1507"/>
                      <a:pt x="252" y="1507"/>
                      <a:pt x="252" y="1485"/>
                    </a:cubicBezTo>
                    <a:cubicBezTo>
                      <a:pt x="183" y="1759"/>
                      <a:pt x="92" y="2010"/>
                      <a:pt x="1" y="2283"/>
                    </a:cubicBezTo>
                    <a:cubicBezTo>
                      <a:pt x="1" y="2306"/>
                      <a:pt x="1" y="2329"/>
                      <a:pt x="1" y="2352"/>
                    </a:cubicBezTo>
                    <a:cubicBezTo>
                      <a:pt x="24" y="2375"/>
                      <a:pt x="24" y="2375"/>
                      <a:pt x="47" y="2398"/>
                    </a:cubicBezTo>
                    <a:lnTo>
                      <a:pt x="115" y="2398"/>
                    </a:lnTo>
                    <a:cubicBezTo>
                      <a:pt x="138" y="2375"/>
                      <a:pt x="161" y="2375"/>
                      <a:pt x="161" y="2352"/>
                    </a:cubicBezTo>
                    <a:cubicBezTo>
                      <a:pt x="206" y="2238"/>
                      <a:pt x="229" y="2124"/>
                      <a:pt x="275" y="2010"/>
                    </a:cubicBezTo>
                    <a:cubicBezTo>
                      <a:pt x="298" y="1918"/>
                      <a:pt x="320" y="1804"/>
                      <a:pt x="343" y="1713"/>
                    </a:cubicBezTo>
                    <a:cubicBezTo>
                      <a:pt x="412" y="1530"/>
                      <a:pt x="457" y="1325"/>
                      <a:pt x="503" y="1142"/>
                    </a:cubicBezTo>
                    <a:cubicBezTo>
                      <a:pt x="503" y="1142"/>
                      <a:pt x="503" y="1165"/>
                      <a:pt x="503" y="1165"/>
                    </a:cubicBezTo>
                    <a:cubicBezTo>
                      <a:pt x="526" y="1074"/>
                      <a:pt x="549" y="1005"/>
                      <a:pt x="572" y="914"/>
                    </a:cubicBezTo>
                    <a:cubicBezTo>
                      <a:pt x="594" y="823"/>
                      <a:pt x="640" y="754"/>
                      <a:pt x="663" y="663"/>
                    </a:cubicBezTo>
                    <a:cubicBezTo>
                      <a:pt x="686" y="572"/>
                      <a:pt x="708" y="480"/>
                      <a:pt x="731" y="366"/>
                    </a:cubicBezTo>
                    <a:cubicBezTo>
                      <a:pt x="754" y="298"/>
                      <a:pt x="777" y="206"/>
                      <a:pt x="800" y="138"/>
                    </a:cubicBezTo>
                    <a:cubicBezTo>
                      <a:pt x="800" y="115"/>
                      <a:pt x="800" y="115"/>
                      <a:pt x="800" y="115"/>
                    </a:cubicBezTo>
                    <a:cubicBezTo>
                      <a:pt x="800" y="92"/>
                      <a:pt x="823" y="69"/>
                      <a:pt x="800" y="47"/>
                    </a:cubicBezTo>
                    <a:cubicBezTo>
                      <a:pt x="800" y="24"/>
                      <a:pt x="777" y="1"/>
                      <a:pt x="754"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1"/>
              <p:cNvSpPr/>
              <p:nvPr/>
            </p:nvSpPr>
            <p:spPr>
              <a:xfrm>
                <a:off x="7928244" y="2184434"/>
                <a:ext cx="25327" cy="69386"/>
              </a:xfrm>
              <a:custGeom>
                <a:avLst/>
                <a:gdLst/>
                <a:ahLst/>
                <a:cxnLst/>
                <a:rect l="l" t="t" r="r" b="b"/>
                <a:pathLst>
                  <a:path w="937" h="2567" extrusionOk="0">
                    <a:moveTo>
                      <a:pt x="845" y="1"/>
                    </a:moveTo>
                    <a:cubicBezTo>
                      <a:pt x="822" y="1"/>
                      <a:pt x="799" y="24"/>
                      <a:pt x="776" y="69"/>
                    </a:cubicBezTo>
                    <a:cubicBezTo>
                      <a:pt x="708" y="252"/>
                      <a:pt x="662" y="435"/>
                      <a:pt x="594" y="617"/>
                    </a:cubicBezTo>
                    <a:cubicBezTo>
                      <a:pt x="525" y="823"/>
                      <a:pt x="480" y="1028"/>
                      <a:pt x="434" y="1234"/>
                    </a:cubicBezTo>
                    <a:cubicBezTo>
                      <a:pt x="434" y="1211"/>
                      <a:pt x="434" y="1211"/>
                      <a:pt x="434" y="1211"/>
                    </a:cubicBezTo>
                    <a:cubicBezTo>
                      <a:pt x="366" y="1393"/>
                      <a:pt x="320" y="1599"/>
                      <a:pt x="251" y="1781"/>
                    </a:cubicBezTo>
                    <a:cubicBezTo>
                      <a:pt x="183" y="2010"/>
                      <a:pt x="115" y="2215"/>
                      <a:pt x="23" y="2443"/>
                    </a:cubicBezTo>
                    <a:cubicBezTo>
                      <a:pt x="0" y="2489"/>
                      <a:pt x="23" y="2535"/>
                      <a:pt x="69" y="2557"/>
                    </a:cubicBezTo>
                    <a:cubicBezTo>
                      <a:pt x="81" y="2564"/>
                      <a:pt x="95" y="2566"/>
                      <a:pt x="109" y="2566"/>
                    </a:cubicBezTo>
                    <a:cubicBezTo>
                      <a:pt x="146" y="2566"/>
                      <a:pt x="183" y="2545"/>
                      <a:pt x="183" y="2512"/>
                    </a:cubicBezTo>
                    <a:cubicBezTo>
                      <a:pt x="229" y="2375"/>
                      <a:pt x="274" y="2238"/>
                      <a:pt x="320" y="2101"/>
                    </a:cubicBezTo>
                    <a:cubicBezTo>
                      <a:pt x="343" y="2055"/>
                      <a:pt x="366" y="1987"/>
                      <a:pt x="366" y="1941"/>
                    </a:cubicBezTo>
                    <a:cubicBezTo>
                      <a:pt x="388" y="1895"/>
                      <a:pt x="411" y="1827"/>
                      <a:pt x="434" y="1781"/>
                    </a:cubicBezTo>
                    <a:cubicBezTo>
                      <a:pt x="503" y="1530"/>
                      <a:pt x="571" y="1279"/>
                      <a:pt x="640" y="1051"/>
                    </a:cubicBezTo>
                    <a:cubicBezTo>
                      <a:pt x="685" y="891"/>
                      <a:pt x="731" y="754"/>
                      <a:pt x="776" y="594"/>
                    </a:cubicBezTo>
                    <a:cubicBezTo>
                      <a:pt x="822" y="435"/>
                      <a:pt x="868" y="275"/>
                      <a:pt x="936" y="115"/>
                    </a:cubicBezTo>
                    <a:cubicBezTo>
                      <a:pt x="936" y="92"/>
                      <a:pt x="936" y="92"/>
                      <a:pt x="936" y="69"/>
                    </a:cubicBezTo>
                    <a:cubicBezTo>
                      <a:pt x="913" y="47"/>
                      <a:pt x="913" y="24"/>
                      <a:pt x="891" y="24"/>
                    </a:cubicBezTo>
                    <a:cubicBezTo>
                      <a:pt x="868" y="24"/>
                      <a:pt x="868" y="1"/>
                      <a:pt x="845"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41"/>
              <p:cNvSpPr/>
              <p:nvPr/>
            </p:nvSpPr>
            <p:spPr>
              <a:xfrm>
                <a:off x="7925162" y="2187542"/>
                <a:ext cx="29625" cy="80063"/>
              </a:xfrm>
              <a:custGeom>
                <a:avLst/>
                <a:gdLst/>
                <a:ahLst/>
                <a:cxnLst/>
                <a:rect l="l" t="t" r="r" b="b"/>
                <a:pathLst>
                  <a:path w="1096" h="2962" extrusionOk="0">
                    <a:moveTo>
                      <a:pt x="1005" y="0"/>
                    </a:moveTo>
                    <a:cubicBezTo>
                      <a:pt x="959" y="0"/>
                      <a:pt x="936" y="0"/>
                      <a:pt x="913" y="46"/>
                    </a:cubicBezTo>
                    <a:cubicBezTo>
                      <a:pt x="822" y="251"/>
                      <a:pt x="754" y="502"/>
                      <a:pt x="685" y="731"/>
                    </a:cubicBezTo>
                    <a:cubicBezTo>
                      <a:pt x="662" y="845"/>
                      <a:pt x="617" y="959"/>
                      <a:pt x="594" y="1073"/>
                    </a:cubicBezTo>
                    <a:cubicBezTo>
                      <a:pt x="548" y="1187"/>
                      <a:pt x="525" y="1301"/>
                      <a:pt x="480" y="1392"/>
                    </a:cubicBezTo>
                    <a:cubicBezTo>
                      <a:pt x="434" y="1529"/>
                      <a:pt x="411" y="1644"/>
                      <a:pt x="365" y="1758"/>
                    </a:cubicBezTo>
                    <a:cubicBezTo>
                      <a:pt x="320" y="1872"/>
                      <a:pt x="274" y="1986"/>
                      <a:pt x="229" y="2100"/>
                    </a:cubicBezTo>
                    <a:cubicBezTo>
                      <a:pt x="160" y="2328"/>
                      <a:pt x="92" y="2579"/>
                      <a:pt x="0" y="2808"/>
                    </a:cubicBezTo>
                    <a:cubicBezTo>
                      <a:pt x="0" y="2830"/>
                      <a:pt x="0" y="2853"/>
                      <a:pt x="0" y="2899"/>
                    </a:cubicBezTo>
                    <a:cubicBezTo>
                      <a:pt x="23" y="2922"/>
                      <a:pt x="46" y="2945"/>
                      <a:pt x="69" y="2945"/>
                    </a:cubicBezTo>
                    <a:cubicBezTo>
                      <a:pt x="80" y="2956"/>
                      <a:pt x="92" y="2962"/>
                      <a:pt x="103" y="2962"/>
                    </a:cubicBezTo>
                    <a:cubicBezTo>
                      <a:pt x="114" y="2962"/>
                      <a:pt x="126" y="2956"/>
                      <a:pt x="137" y="2945"/>
                    </a:cubicBezTo>
                    <a:cubicBezTo>
                      <a:pt x="160" y="2945"/>
                      <a:pt x="183" y="2922"/>
                      <a:pt x="206" y="2899"/>
                    </a:cubicBezTo>
                    <a:cubicBezTo>
                      <a:pt x="274" y="2648"/>
                      <a:pt x="343" y="2420"/>
                      <a:pt x="411" y="2168"/>
                    </a:cubicBezTo>
                    <a:cubicBezTo>
                      <a:pt x="480" y="1940"/>
                      <a:pt x="571" y="1712"/>
                      <a:pt x="639" y="1484"/>
                    </a:cubicBezTo>
                    <a:cubicBezTo>
                      <a:pt x="662" y="1392"/>
                      <a:pt x="685" y="1278"/>
                      <a:pt x="731" y="1187"/>
                    </a:cubicBezTo>
                    <a:cubicBezTo>
                      <a:pt x="754" y="1050"/>
                      <a:pt x="799" y="913"/>
                      <a:pt x="845" y="799"/>
                    </a:cubicBezTo>
                    <a:cubicBezTo>
                      <a:pt x="868" y="685"/>
                      <a:pt x="913" y="571"/>
                      <a:pt x="936" y="479"/>
                    </a:cubicBezTo>
                    <a:cubicBezTo>
                      <a:pt x="982" y="342"/>
                      <a:pt x="1027" y="228"/>
                      <a:pt x="1073" y="114"/>
                    </a:cubicBezTo>
                    <a:cubicBezTo>
                      <a:pt x="1096" y="69"/>
                      <a:pt x="1073" y="23"/>
                      <a:pt x="1027"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1"/>
              <p:cNvSpPr/>
              <p:nvPr/>
            </p:nvSpPr>
            <p:spPr>
              <a:xfrm>
                <a:off x="7949219" y="2199868"/>
                <a:ext cx="58628" cy="179425"/>
              </a:xfrm>
              <a:custGeom>
                <a:avLst/>
                <a:gdLst/>
                <a:ahLst/>
                <a:cxnLst/>
                <a:rect l="l" t="t" r="r" b="b"/>
                <a:pathLst>
                  <a:path w="2169" h="6638" extrusionOk="0">
                    <a:moveTo>
                      <a:pt x="1507" y="2694"/>
                    </a:moveTo>
                    <a:lnTo>
                      <a:pt x="1507" y="2694"/>
                    </a:lnTo>
                    <a:cubicBezTo>
                      <a:pt x="1507" y="2694"/>
                      <a:pt x="1507" y="2717"/>
                      <a:pt x="1484" y="2717"/>
                    </a:cubicBezTo>
                    <a:cubicBezTo>
                      <a:pt x="1484" y="2740"/>
                      <a:pt x="1484" y="2762"/>
                      <a:pt x="1484" y="2762"/>
                    </a:cubicBezTo>
                    <a:cubicBezTo>
                      <a:pt x="1484" y="2740"/>
                      <a:pt x="1507" y="2717"/>
                      <a:pt x="1507" y="2694"/>
                    </a:cubicBezTo>
                    <a:close/>
                    <a:moveTo>
                      <a:pt x="1096" y="4292"/>
                    </a:moveTo>
                    <a:lnTo>
                      <a:pt x="1096" y="4292"/>
                    </a:lnTo>
                    <a:lnTo>
                      <a:pt x="1096" y="4292"/>
                    </a:lnTo>
                    <a:cubicBezTo>
                      <a:pt x="1096" y="4292"/>
                      <a:pt x="1096" y="4292"/>
                      <a:pt x="1096" y="4292"/>
                    </a:cubicBezTo>
                    <a:close/>
                    <a:moveTo>
                      <a:pt x="1096" y="4292"/>
                    </a:moveTo>
                    <a:lnTo>
                      <a:pt x="1096" y="4292"/>
                    </a:lnTo>
                    <a:cubicBezTo>
                      <a:pt x="1094" y="4297"/>
                      <a:pt x="1093" y="4302"/>
                      <a:pt x="1091" y="4307"/>
                    </a:cubicBezTo>
                    <a:lnTo>
                      <a:pt x="1091" y="4307"/>
                    </a:lnTo>
                    <a:cubicBezTo>
                      <a:pt x="1096" y="4300"/>
                      <a:pt x="1096" y="4292"/>
                      <a:pt x="1096" y="4292"/>
                    </a:cubicBezTo>
                    <a:close/>
                    <a:moveTo>
                      <a:pt x="2009" y="1"/>
                    </a:moveTo>
                    <a:cubicBezTo>
                      <a:pt x="1941" y="1"/>
                      <a:pt x="1895" y="46"/>
                      <a:pt x="1872" y="92"/>
                    </a:cubicBezTo>
                    <a:cubicBezTo>
                      <a:pt x="1826" y="183"/>
                      <a:pt x="1781" y="252"/>
                      <a:pt x="1735" y="343"/>
                    </a:cubicBezTo>
                    <a:cubicBezTo>
                      <a:pt x="1690" y="434"/>
                      <a:pt x="1644" y="548"/>
                      <a:pt x="1621" y="663"/>
                    </a:cubicBezTo>
                    <a:cubicBezTo>
                      <a:pt x="1530" y="868"/>
                      <a:pt x="1461" y="1073"/>
                      <a:pt x="1370" y="1279"/>
                    </a:cubicBezTo>
                    <a:cubicBezTo>
                      <a:pt x="1302" y="1439"/>
                      <a:pt x="1256" y="1598"/>
                      <a:pt x="1187" y="1758"/>
                    </a:cubicBezTo>
                    <a:cubicBezTo>
                      <a:pt x="1119" y="1941"/>
                      <a:pt x="1050" y="2123"/>
                      <a:pt x="1005" y="2329"/>
                    </a:cubicBezTo>
                    <a:cubicBezTo>
                      <a:pt x="1005" y="2340"/>
                      <a:pt x="1005" y="2346"/>
                      <a:pt x="1005" y="2352"/>
                    </a:cubicBezTo>
                    <a:cubicBezTo>
                      <a:pt x="1005" y="2374"/>
                      <a:pt x="982" y="2420"/>
                      <a:pt x="982" y="2443"/>
                    </a:cubicBezTo>
                    <a:cubicBezTo>
                      <a:pt x="982" y="2443"/>
                      <a:pt x="982" y="2420"/>
                      <a:pt x="982" y="2397"/>
                    </a:cubicBezTo>
                    <a:cubicBezTo>
                      <a:pt x="936" y="2557"/>
                      <a:pt x="891" y="2694"/>
                      <a:pt x="868" y="2854"/>
                    </a:cubicBezTo>
                    <a:cubicBezTo>
                      <a:pt x="845" y="2968"/>
                      <a:pt x="799" y="3105"/>
                      <a:pt x="777" y="3219"/>
                    </a:cubicBezTo>
                    <a:cubicBezTo>
                      <a:pt x="731" y="3356"/>
                      <a:pt x="708" y="3470"/>
                      <a:pt x="685" y="3607"/>
                    </a:cubicBezTo>
                    <a:cubicBezTo>
                      <a:pt x="662" y="3721"/>
                      <a:pt x="640" y="3835"/>
                      <a:pt x="594" y="3927"/>
                    </a:cubicBezTo>
                    <a:cubicBezTo>
                      <a:pt x="597" y="3927"/>
                      <a:pt x="600" y="3926"/>
                      <a:pt x="602" y="3925"/>
                    </a:cubicBezTo>
                    <a:lnTo>
                      <a:pt x="602" y="3925"/>
                    </a:lnTo>
                    <a:cubicBezTo>
                      <a:pt x="585" y="3979"/>
                      <a:pt x="571" y="4033"/>
                      <a:pt x="571" y="4086"/>
                    </a:cubicBezTo>
                    <a:cubicBezTo>
                      <a:pt x="548" y="4109"/>
                      <a:pt x="548" y="4109"/>
                      <a:pt x="548" y="4132"/>
                    </a:cubicBezTo>
                    <a:cubicBezTo>
                      <a:pt x="548" y="4132"/>
                      <a:pt x="548" y="4109"/>
                      <a:pt x="548" y="4109"/>
                    </a:cubicBezTo>
                    <a:cubicBezTo>
                      <a:pt x="525" y="4200"/>
                      <a:pt x="503" y="4269"/>
                      <a:pt x="480" y="4337"/>
                    </a:cubicBezTo>
                    <a:cubicBezTo>
                      <a:pt x="457" y="4474"/>
                      <a:pt x="411" y="4634"/>
                      <a:pt x="366" y="4771"/>
                    </a:cubicBezTo>
                    <a:cubicBezTo>
                      <a:pt x="343" y="4931"/>
                      <a:pt x="297" y="5091"/>
                      <a:pt x="252" y="5250"/>
                    </a:cubicBezTo>
                    <a:cubicBezTo>
                      <a:pt x="183" y="5456"/>
                      <a:pt x="137" y="5684"/>
                      <a:pt x="92" y="5890"/>
                    </a:cubicBezTo>
                    <a:cubicBezTo>
                      <a:pt x="46" y="5981"/>
                      <a:pt x="46" y="6095"/>
                      <a:pt x="23" y="6186"/>
                    </a:cubicBezTo>
                    <a:cubicBezTo>
                      <a:pt x="0" y="6232"/>
                      <a:pt x="0" y="6255"/>
                      <a:pt x="0" y="6278"/>
                    </a:cubicBezTo>
                    <a:cubicBezTo>
                      <a:pt x="0" y="6300"/>
                      <a:pt x="0" y="6300"/>
                      <a:pt x="0" y="6323"/>
                    </a:cubicBezTo>
                    <a:cubicBezTo>
                      <a:pt x="0" y="6369"/>
                      <a:pt x="0" y="6414"/>
                      <a:pt x="0" y="6460"/>
                    </a:cubicBezTo>
                    <a:cubicBezTo>
                      <a:pt x="23" y="6460"/>
                      <a:pt x="23" y="6483"/>
                      <a:pt x="23" y="6483"/>
                    </a:cubicBezTo>
                    <a:cubicBezTo>
                      <a:pt x="46" y="6551"/>
                      <a:pt x="115" y="6620"/>
                      <a:pt x="206" y="6620"/>
                    </a:cubicBezTo>
                    <a:cubicBezTo>
                      <a:pt x="229" y="6631"/>
                      <a:pt x="252" y="6637"/>
                      <a:pt x="272" y="6637"/>
                    </a:cubicBezTo>
                    <a:cubicBezTo>
                      <a:pt x="291" y="6637"/>
                      <a:pt x="309" y="6631"/>
                      <a:pt x="320" y="6620"/>
                    </a:cubicBezTo>
                    <a:cubicBezTo>
                      <a:pt x="343" y="6597"/>
                      <a:pt x="366" y="6597"/>
                      <a:pt x="388" y="6574"/>
                    </a:cubicBezTo>
                    <a:cubicBezTo>
                      <a:pt x="480" y="6506"/>
                      <a:pt x="503" y="6392"/>
                      <a:pt x="525" y="6278"/>
                    </a:cubicBezTo>
                    <a:cubicBezTo>
                      <a:pt x="548" y="6209"/>
                      <a:pt x="571" y="6118"/>
                      <a:pt x="594" y="6026"/>
                    </a:cubicBezTo>
                    <a:cubicBezTo>
                      <a:pt x="640" y="5890"/>
                      <a:pt x="685" y="5753"/>
                      <a:pt x="731" y="5638"/>
                    </a:cubicBezTo>
                    <a:cubicBezTo>
                      <a:pt x="777" y="5433"/>
                      <a:pt x="822" y="5250"/>
                      <a:pt x="868" y="5068"/>
                    </a:cubicBezTo>
                    <a:cubicBezTo>
                      <a:pt x="913" y="4931"/>
                      <a:pt x="936" y="4817"/>
                      <a:pt x="982" y="4703"/>
                    </a:cubicBezTo>
                    <a:cubicBezTo>
                      <a:pt x="1004" y="4571"/>
                      <a:pt x="1047" y="4439"/>
                      <a:pt x="1091" y="4307"/>
                    </a:cubicBezTo>
                    <a:lnTo>
                      <a:pt x="1091" y="4307"/>
                    </a:lnTo>
                    <a:cubicBezTo>
                      <a:pt x="1089" y="4310"/>
                      <a:pt x="1085" y="4313"/>
                      <a:pt x="1080" y="4314"/>
                    </a:cubicBezTo>
                    <a:lnTo>
                      <a:pt x="1080" y="4314"/>
                    </a:lnTo>
                    <a:cubicBezTo>
                      <a:pt x="1087" y="4301"/>
                      <a:pt x="1096" y="4292"/>
                      <a:pt x="1096" y="4292"/>
                    </a:cubicBezTo>
                    <a:lnTo>
                      <a:pt x="1096" y="4292"/>
                    </a:lnTo>
                    <a:lnTo>
                      <a:pt x="1073" y="4315"/>
                    </a:lnTo>
                    <a:cubicBezTo>
                      <a:pt x="1096" y="4292"/>
                      <a:pt x="1096" y="4269"/>
                      <a:pt x="1096" y="4269"/>
                    </a:cubicBezTo>
                    <a:cubicBezTo>
                      <a:pt x="1142" y="4109"/>
                      <a:pt x="1187" y="3972"/>
                      <a:pt x="1210" y="3812"/>
                    </a:cubicBezTo>
                    <a:cubicBezTo>
                      <a:pt x="1279" y="3607"/>
                      <a:pt x="1324" y="3379"/>
                      <a:pt x="1370" y="3150"/>
                    </a:cubicBezTo>
                    <a:cubicBezTo>
                      <a:pt x="1370" y="3150"/>
                      <a:pt x="1370" y="3173"/>
                      <a:pt x="1370" y="3173"/>
                    </a:cubicBezTo>
                    <a:cubicBezTo>
                      <a:pt x="1416" y="3014"/>
                      <a:pt x="1461" y="2877"/>
                      <a:pt x="1484" y="2717"/>
                    </a:cubicBezTo>
                    <a:cubicBezTo>
                      <a:pt x="1553" y="2511"/>
                      <a:pt x="1598" y="2283"/>
                      <a:pt x="1667" y="2055"/>
                    </a:cubicBezTo>
                    <a:cubicBezTo>
                      <a:pt x="1712" y="1849"/>
                      <a:pt x="1781" y="1644"/>
                      <a:pt x="1826" y="1439"/>
                    </a:cubicBezTo>
                    <a:cubicBezTo>
                      <a:pt x="1872" y="1142"/>
                      <a:pt x="1941" y="845"/>
                      <a:pt x="2009" y="548"/>
                    </a:cubicBezTo>
                    <a:cubicBezTo>
                      <a:pt x="2032" y="503"/>
                      <a:pt x="2055" y="434"/>
                      <a:pt x="2055" y="389"/>
                    </a:cubicBezTo>
                    <a:cubicBezTo>
                      <a:pt x="2078" y="320"/>
                      <a:pt x="2100" y="252"/>
                      <a:pt x="2146" y="206"/>
                    </a:cubicBezTo>
                    <a:cubicBezTo>
                      <a:pt x="2169" y="138"/>
                      <a:pt x="2123" y="46"/>
                      <a:pt x="2055" y="23"/>
                    </a:cubicBezTo>
                    <a:cubicBezTo>
                      <a:pt x="2032" y="1"/>
                      <a:pt x="2032" y="1"/>
                      <a:pt x="2009"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1"/>
              <p:cNvSpPr/>
              <p:nvPr/>
            </p:nvSpPr>
            <p:spPr>
              <a:xfrm>
                <a:off x="7984385" y="2202328"/>
                <a:ext cx="23462" cy="67899"/>
              </a:xfrm>
              <a:custGeom>
                <a:avLst/>
                <a:gdLst/>
                <a:ahLst/>
                <a:cxnLst/>
                <a:rect l="l" t="t" r="r" b="b"/>
                <a:pathLst>
                  <a:path w="868" h="2512" extrusionOk="0">
                    <a:moveTo>
                      <a:pt x="799" y="1"/>
                    </a:moveTo>
                    <a:cubicBezTo>
                      <a:pt x="754" y="1"/>
                      <a:pt x="731" y="1"/>
                      <a:pt x="708" y="47"/>
                    </a:cubicBezTo>
                    <a:cubicBezTo>
                      <a:pt x="662" y="229"/>
                      <a:pt x="594" y="412"/>
                      <a:pt x="548" y="617"/>
                    </a:cubicBezTo>
                    <a:cubicBezTo>
                      <a:pt x="480" y="823"/>
                      <a:pt x="411" y="1028"/>
                      <a:pt x="343" y="1256"/>
                    </a:cubicBezTo>
                    <a:cubicBezTo>
                      <a:pt x="297" y="1439"/>
                      <a:pt x="229" y="1621"/>
                      <a:pt x="183" y="1804"/>
                    </a:cubicBezTo>
                    <a:cubicBezTo>
                      <a:pt x="115" y="1987"/>
                      <a:pt x="46" y="2192"/>
                      <a:pt x="1" y="2375"/>
                    </a:cubicBezTo>
                    <a:cubicBezTo>
                      <a:pt x="1" y="2398"/>
                      <a:pt x="1" y="2420"/>
                      <a:pt x="1" y="2443"/>
                    </a:cubicBezTo>
                    <a:cubicBezTo>
                      <a:pt x="1" y="2466"/>
                      <a:pt x="23" y="2489"/>
                      <a:pt x="46" y="2512"/>
                    </a:cubicBezTo>
                    <a:lnTo>
                      <a:pt x="115" y="2512"/>
                    </a:lnTo>
                    <a:cubicBezTo>
                      <a:pt x="137" y="2489"/>
                      <a:pt x="160" y="2466"/>
                      <a:pt x="160" y="2443"/>
                    </a:cubicBezTo>
                    <a:cubicBezTo>
                      <a:pt x="229" y="2261"/>
                      <a:pt x="297" y="2078"/>
                      <a:pt x="343" y="1873"/>
                    </a:cubicBezTo>
                    <a:cubicBezTo>
                      <a:pt x="389" y="1690"/>
                      <a:pt x="457" y="1507"/>
                      <a:pt x="503" y="1302"/>
                    </a:cubicBezTo>
                    <a:cubicBezTo>
                      <a:pt x="571" y="1097"/>
                      <a:pt x="617" y="891"/>
                      <a:pt x="685" y="686"/>
                    </a:cubicBezTo>
                    <a:cubicBezTo>
                      <a:pt x="708" y="594"/>
                      <a:pt x="731" y="526"/>
                      <a:pt x="777" y="435"/>
                    </a:cubicBezTo>
                    <a:cubicBezTo>
                      <a:pt x="799" y="320"/>
                      <a:pt x="822" y="206"/>
                      <a:pt x="868" y="115"/>
                    </a:cubicBezTo>
                    <a:cubicBezTo>
                      <a:pt x="868" y="92"/>
                      <a:pt x="868" y="69"/>
                      <a:pt x="868" y="47"/>
                    </a:cubicBezTo>
                    <a:cubicBezTo>
                      <a:pt x="868" y="24"/>
                      <a:pt x="845" y="1"/>
                      <a:pt x="822"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1"/>
              <p:cNvSpPr/>
              <p:nvPr/>
            </p:nvSpPr>
            <p:spPr>
              <a:xfrm>
                <a:off x="7981304" y="2206031"/>
                <a:ext cx="25327" cy="76549"/>
              </a:xfrm>
              <a:custGeom>
                <a:avLst/>
                <a:gdLst/>
                <a:ahLst/>
                <a:cxnLst/>
                <a:rect l="l" t="t" r="r" b="b"/>
                <a:pathLst>
                  <a:path w="937" h="2832" extrusionOk="0">
                    <a:moveTo>
                      <a:pt x="868" y="1"/>
                    </a:moveTo>
                    <a:cubicBezTo>
                      <a:pt x="845" y="1"/>
                      <a:pt x="822" y="1"/>
                      <a:pt x="822" y="24"/>
                    </a:cubicBezTo>
                    <a:cubicBezTo>
                      <a:pt x="799" y="24"/>
                      <a:pt x="776" y="47"/>
                      <a:pt x="776" y="69"/>
                    </a:cubicBezTo>
                    <a:cubicBezTo>
                      <a:pt x="754" y="183"/>
                      <a:pt x="731" y="275"/>
                      <a:pt x="685" y="389"/>
                    </a:cubicBezTo>
                    <a:cubicBezTo>
                      <a:pt x="685" y="389"/>
                      <a:pt x="685" y="389"/>
                      <a:pt x="708" y="366"/>
                    </a:cubicBezTo>
                    <a:lnTo>
                      <a:pt x="708" y="366"/>
                    </a:lnTo>
                    <a:cubicBezTo>
                      <a:pt x="662" y="503"/>
                      <a:pt x="617" y="640"/>
                      <a:pt x="571" y="777"/>
                    </a:cubicBezTo>
                    <a:cubicBezTo>
                      <a:pt x="548" y="891"/>
                      <a:pt x="503" y="1028"/>
                      <a:pt x="480" y="1142"/>
                    </a:cubicBezTo>
                    <a:cubicBezTo>
                      <a:pt x="388" y="1416"/>
                      <a:pt x="320" y="1713"/>
                      <a:pt x="229" y="2009"/>
                    </a:cubicBezTo>
                    <a:cubicBezTo>
                      <a:pt x="229" y="2009"/>
                      <a:pt x="229" y="1987"/>
                      <a:pt x="229" y="1987"/>
                    </a:cubicBezTo>
                    <a:cubicBezTo>
                      <a:pt x="206" y="2101"/>
                      <a:pt x="183" y="2215"/>
                      <a:pt x="137" y="2329"/>
                    </a:cubicBezTo>
                    <a:cubicBezTo>
                      <a:pt x="115" y="2466"/>
                      <a:pt x="46" y="2580"/>
                      <a:pt x="0" y="2717"/>
                    </a:cubicBezTo>
                    <a:cubicBezTo>
                      <a:pt x="0" y="2763"/>
                      <a:pt x="0" y="2808"/>
                      <a:pt x="46" y="2831"/>
                    </a:cubicBezTo>
                    <a:cubicBezTo>
                      <a:pt x="92" y="2831"/>
                      <a:pt x="137" y="2831"/>
                      <a:pt x="160" y="2786"/>
                    </a:cubicBezTo>
                    <a:cubicBezTo>
                      <a:pt x="183" y="2694"/>
                      <a:pt x="229" y="2626"/>
                      <a:pt x="251" y="2557"/>
                    </a:cubicBezTo>
                    <a:cubicBezTo>
                      <a:pt x="251" y="2512"/>
                      <a:pt x="274" y="2466"/>
                      <a:pt x="274" y="2443"/>
                    </a:cubicBezTo>
                    <a:cubicBezTo>
                      <a:pt x="297" y="2398"/>
                      <a:pt x="297" y="2375"/>
                      <a:pt x="320" y="2352"/>
                    </a:cubicBezTo>
                    <a:cubicBezTo>
                      <a:pt x="343" y="2215"/>
                      <a:pt x="366" y="2101"/>
                      <a:pt x="411" y="1987"/>
                    </a:cubicBezTo>
                    <a:cubicBezTo>
                      <a:pt x="480" y="1690"/>
                      <a:pt x="571" y="1393"/>
                      <a:pt x="639" y="1096"/>
                    </a:cubicBezTo>
                    <a:cubicBezTo>
                      <a:pt x="639" y="1096"/>
                      <a:pt x="639" y="1119"/>
                      <a:pt x="639" y="1119"/>
                    </a:cubicBezTo>
                    <a:cubicBezTo>
                      <a:pt x="685" y="960"/>
                      <a:pt x="754" y="800"/>
                      <a:pt x="799" y="640"/>
                    </a:cubicBezTo>
                    <a:cubicBezTo>
                      <a:pt x="845" y="457"/>
                      <a:pt x="891" y="275"/>
                      <a:pt x="936" y="92"/>
                    </a:cubicBezTo>
                    <a:cubicBezTo>
                      <a:pt x="936" y="69"/>
                      <a:pt x="936" y="47"/>
                      <a:pt x="936" y="24"/>
                    </a:cubicBezTo>
                    <a:cubicBezTo>
                      <a:pt x="913" y="24"/>
                      <a:pt x="891" y="1"/>
                      <a:pt x="868"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1"/>
              <p:cNvSpPr/>
              <p:nvPr/>
            </p:nvSpPr>
            <p:spPr>
              <a:xfrm>
                <a:off x="7981304" y="2207896"/>
                <a:ext cx="25949" cy="77144"/>
              </a:xfrm>
              <a:custGeom>
                <a:avLst/>
                <a:gdLst/>
                <a:ahLst/>
                <a:cxnLst/>
                <a:rect l="l" t="t" r="r" b="b"/>
                <a:pathLst>
                  <a:path w="960" h="2854" extrusionOk="0">
                    <a:moveTo>
                      <a:pt x="868" y="0"/>
                    </a:moveTo>
                    <a:cubicBezTo>
                      <a:pt x="822" y="0"/>
                      <a:pt x="799" y="23"/>
                      <a:pt x="776" y="69"/>
                    </a:cubicBezTo>
                    <a:cubicBezTo>
                      <a:pt x="776" y="114"/>
                      <a:pt x="754" y="183"/>
                      <a:pt x="754" y="251"/>
                    </a:cubicBezTo>
                    <a:cubicBezTo>
                      <a:pt x="754" y="274"/>
                      <a:pt x="731" y="297"/>
                      <a:pt x="731" y="320"/>
                    </a:cubicBezTo>
                    <a:cubicBezTo>
                      <a:pt x="708" y="366"/>
                      <a:pt x="708" y="388"/>
                      <a:pt x="708" y="434"/>
                    </a:cubicBezTo>
                    <a:cubicBezTo>
                      <a:pt x="708" y="434"/>
                      <a:pt x="708" y="411"/>
                      <a:pt x="708" y="411"/>
                    </a:cubicBezTo>
                    <a:cubicBezTo>
                      <a:pt x="639" y="639"/>
                      <a:pt x="571" y="868"/>
                      <a:pt x="503" y="1096"/>
                    </a:cubicBezTo>
                    <a:cubicBezTo>
                      <a:pt x="411" y="1324"/>
                      <a:pt x="366" y="1552"/>
                      <a:pt x="297" y="1758"/>
                    </a:cubicBezTo>
                    <a:cubicBezTo>
                      <a:pt x="297" y="1758"/>
                      <a:pt x="297" y="1758"/>
                      <a:pt x="297" y="1735"/>
                    </a:cubicBezTo>
                    <a:cubicBezTo>
                      <a:pt x="274" y="1826"/>
                      <a:pt x="274" y="1895"/>
                      <a:pt x="251" y="1963"/>
                    </a:cubicBezTo>
                    <a:cubicBezTo>
                      <a:pt x="206" y="2032"/>
                      <a:pt x="183" y="2123"/>
                      <a:pt x="160" y="2192"/>
                    </a:cubicBezTo>
                    <a:cubicBezTo>
                      <a:pt x="115" y="2374"/>
                      <a:pt x="69" y="2557"/>
                      <a:pt x="0" y="2739"/>
                    </a:cubicBezTo>
                    <a:cubicBezTo>
                      <a:pt x="0" y="2762"/>
                      <a:pt x="0" y="2785"/>
                      <a:pt x="0" y="2808"/>
                    </a:cubicBezTo>
                    <a:cubicBezTo>
                      <a:pt x="23" y="2808"/>
                      <a:pt x="23" y="2831"/>
                      <a:pt x="46" y="2853"/>
                    </a:cubicBezTo>
                    <a:lnTo>
                      <a:pt x="115" y="2853"/>
                    </a:lnTo>
                    <a:cubicBezTo>
                      <a:pt x="137" y="2831"/>
                      <a:pt x="160" y="2831"/>
                      <a:pt x="160" y="2808"/>
                    </a:cubicBezTo>
                    <a:cubicBezTo>
                      <a:pt x="229" y="2580"/>
                      <a:pt x="274" y="2374"/>
                      <a:pt x="343" y="2169"/>
                    </a:cubicBezTo>
                    <a:cubicBezTo>
                      <a:pt x="388" y="2077"/>
                      <a:pt x="411" y="1963"/>
                      <a:pt x="434" y="1872"/>
                    </a:cubicBezTo>
                    <a:cubicBezTo>
                      <a:pt x="457" y="1781"/>
                      <a:pt x="480" y="1689"/>
                      <a:pt x="525" y="1598"/>
                    </a:cubicBezTo>
                    <a:cubicBezTo>
                      <a:pt x="516" y="1598"/>
                      <a:pt x="511" y="1602"/>
                      <a:pt x="508" y="1606"/>
                    </a:cubicBezTo>
                    <a:lnTo>
                      <a:pt x="508" y="1606"/>
                    </a:lnTo>
                    <a:cubicBezTo>
                      <a:pt x="551" y="1476"/>
                      <a:pt x="595" y="1365"/>
                      <a:pt x="617" y="1233"/>
                    </a:cubicBezTo>
                    <a:cubicBezTo>
                      <a:pt x="662" y="1119"/>
                      <a:pt x="685" y="1005"/>
                      <a:pt x="731" y="891"/>
                    </a:cubicBezTo>
                    <a:cubicBezTo>
                      <a:pt x="776" y="754"/>
                      <a:pt x="822" y="617"/>
                      <a:pt x="845" y="480"/>
                    </a:cubicBezTo>
                    <a:cubicBezTo>
                      <a:pt x="868" y="411"/>
                      <a:pt x="891" y="366"/>
                      <a:pt x="913" y="297"/>
                    </a:cubicBezTo>
                    <a:cubicBezTo>
                      <a:pt x="913" y="229"/>
                      <a:pt x="936" y="160"/>
                      <a:pt x="959" y="92"/>
                    </a:cubicBezTo>
                    <a:cubicBezTo>
                      <a:pt x="959" y="46"/>
                      <a:pt x="913" y="0"/>
                      <a:pt x="891"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1"/>
              <p:cNvSpPr/>
              <p:nvPr/>
            </p:nvSpPr>
            <p:spPr>
              <a:xfrm>
                <a:off x="8005361" y="2216518"/>
                <a:ext cx="58628" cy="178101"/>
              </a:xfrm>
              <a:custGeom>
                <a:avLst/>
                <a:gdLst/>
                <a:ahLst/>
                <a:cxnLst/>
                <a:rect l="l" t="t" r="r" b="b"/>
                <a:pathLst>
                  <a:path w="2169" h="6589" extrusionOk="0">
                    <a:moveTo>
                      <a:pt x="617" y="5913"/>
                    </a:moveTo>
                    <a:lnTo>
                      <a:pt x="617" y="5913"/>
                    </a:lnTo>
                    <a:cubicBezTo>
                      <a:pt x="612" y="5925"/>
                      <a:pt x="607" y="5937"/>
                      <a:pt x="603" y="5949"/>
                    </a:cubicBezTo>
                    <a:lnTo>
                      <a:pt x="603" y="5949"/>
                    </a:lnTo>
                    <a:cubicBezTo>
                      <a:pt x="617" y="5935"/>
                      <a:pt x="617" y="5932"/>
                      <a:pt x="617" y="5913"/>
                    </a:cubicBezTo>
                    <a:close/>
                    <a:moveTo>
                      <a:pt x="2009" y="1"/>
                    </a:moveTo>
                    <a:cubicBezTo>
                      <a:pt x="1941" y="1"/>
                      <a:pt x="1872" y="47"/>
                      <a:pt x="1849" y="92"/>
                    </a:cubicBezTo>
                    <a:cubicBezTo>
                      <a:pt x="1849" y="183"/>
                      <a:pt x="1827" y="252"/>
                      <a:pt x="1804" y="320"/>
                    </a:cubicBezTo>
                    <a:lnTo>
                      <a:pt x="1804" y="275"/>
                    </a:lnTo>
                    <a:cubicBezTo>
                      <a:pt x="1758" y="412"/>
                      <a:pt x="1735" y="549"/>
                      <a:pt x="1690" y="663"/>
                    </a:cubicBezTo>
                    <a:cubicBezTo>
                      <a:pt x="1644" y="800"/>
                      <a:pt x="1598" y="914"/>
                      <a:pt x="1553" y="1051"/>
                    </a:cubicBezTo>
                    <a:cubicBezTo>
                      <a:pt x="1461" y="1302"/>
                      <a:pt x="1347" y="1530"/>
                      <a:pt x="1256" y="1781"/>
                    </a:cubicBezTo>
                    <a:cubicBezTo>
                      <a:pt x="1210" y="1895"/>
                      <a:pt x="1165" y="2010"/>
                      <a:pt x="1119" y="2124"/>
                    </a:cubicBezTo>
                    <a:cubicBezTo>
                      <a:pt x="1073" y="2261"/>
                      <a:pt x="1028" y="2398"/>
                      <a:pt x="982" y="2512"/>
                    </a:cubicBezTo>
                    <a:cubicBezTo>
                      <a:pt x="914" y="2786"/>
                      <a:pt x="845" y="3059"/>
                      <a:pt x="777" y="3333"/>
                    </a:cubicBezTo>
                    <a:cubicBezTo>
                      <a:pt x="708" y="3493"/>
                      <a:pt x="663" y="3653"/>
                      <a:pt x="617" y="3836"/>
                    </a:cubicBezTo>
                    <a:cubicBezTo>
                      <a:pt x="594" y="3950"/>
                      <a:pt x="571" y="4064"/>
                      <a:pt x="526" y="4201"/>
                    </a:cubicBezTo>
                    <a:cubicBezTo>
                      <a:pt x="503" y="4292"/>
                      <a:pt x="480" y="4361"/>
                      <a:pt x="457" y="4452"/>
                    </a:cubicBezTo>
                    <a:cubicBezTo>
                      <a:pt x="457" y="4497"/>
                      <a:pt x="434" y="4566"/>
                      <a:pt x="411" y="4612"/>
                    </a:cubicBezTo>
                    <a:cubicBezTo>
                      <a:pt x="416" y="4607"/>
                      <a:pt x="420" y="4603"/>
                      <a:pt x="423" y="4600"/>
                    </a:cubicBezTo>
                    <a:lnTo>
                      <a:pt x="423" y="4600"/>
                    </a:lnTo>
                    <a:cubicBezTo>
                      <a:pt x="417" y="4611"/>
                      <a:pt x="411" y="4623"/>
                      <a:pt x="411" y="4634"/>
                    </a:cubicBezTo>
                    <a:cubicBezTo>
                      <a:pt x="411" y="4680"/>
                      <a:pt x="389" y="4726"/>
                      <a:pt x="366" y="4771"/>
                    </a:cubicBezTo>
                    <a:cubicBezTo>
                      <a:pt x="388" y="4749"/>
                      <a:pt x="389" y="4749"/>
                      <a:pt x="389" y="4749"/>
                    </a:cubicBezTo>
                    <a:lnTo>
                      <a:pt x="389" y="4749"/>
                    </a:lnTo>
                    <a:cubicBezTo>
                      <a:pt x="389" y="4771"/>
                      <a:pt x="366" y="4771"/>
                      <a:pt x="366" y="4794"/>
                    </a:cubicBezTo>
                    <a:cubicBezTo>
                      <a:pt x="343" y="4908"/>
                      <a:pt x="297" y="5022"/>
                      <a:pt x="274" y="5159"/>
                    </a:cubicBezTo>
                    <a:cubicBezTo>
                      <a:pt x="252" y="5251"/>
                      <a:pt x="229" y="5342"/>
                      <a:pt x="206" y="5433"/>
                    </a:cubicBezTo>
                    <a:cubicBezTo>
                      <a:pt x="160" y="5593"/>
                      <a:pt x="115" y="5776"/>
                      <a:pt x="69" y="5935"/>
                    </a:cubicBezTo>
                    <a:cubicBezTo>
                      <a:pt x="69" y="6004"/>
                      <a:pt x="46" y="6095"/>
                      <a:pt x="23" y="6164"/>
                    </a:cubicBezTo>
                    <a:cubicBezTo>
                      <a:pt x="23" y="6187"/>
                      <a:pt x="1" y="6232"/>
                      <a:pt x="1" y="6255"/>
                    </a:cubicBezTo>
                    <a:cubicBezTo>
                      <a:pt x="1" y="6301"/>
                      <a:pt x="1" y="6346"/>
                      <a:pt x="23" y="6415"/>
                    </a:cubicBezTo>
                    <a:lnTo>
                      <a:pt x="1" y="6392"/>
                    </a:lnTo>
                    <a:lnTo>
                      <a:pt x="1" y="6392"/>
                    </a:lnTo>
                    <a:cubicBezTo>
                      <a:pt x="23" y="6415"/>
                      <a:pt x="23" y="6460"/>
                      <a:pt x="46" y="6483"/>
                    </a:cubicBezTo>
                    <a:cubicBezTo>
                      <a:pt x="69" y="6529"/>
                      <a:pt x="115" y="6552"/>
                      <a:pt x="138" y="6575"/>
                    </a:cubicBezTo>
                    <a:cubicBezTo>
                      <a:pt x="163" y="6583"/>
                      <a:pt x="191" y="6588"/>
                      <a:pt x="220" y="6588"/>
                    </a:cubicBezTo>
                    <a:cubicBezTo>
                      <a:pt x="270" y="6588"/>
                      <a:pt x="322" y="6572"/>
                      <a:pt x="366" y="6529"/>
                    </a:cubicBezTo>
                    <a:cubicBezTo>
                      <a:pt x="411" y="6483"/>
                      <a:pt x="457" y="6438"/>
                      <a:pt x="480" y="6369"/>
                    </a:cubicBezTo>
                    <a:cubicBezTo>
                      <a:pt x="503" y="6346"/>
                      <a:pt x="503" y="6301"/>
                      <a:pt x="503" y="6255"/>
                    </a:cubicBezTo>
                    <a:cubicBezTo>
                      <a:pt x="543" y="6153"/>
                      <a:pt x="566" y="6051"/>
                      <a:pt x="603" y="5949"/>
                    </a:cubicBezTo>
                    <a:lnTo>
                      <a:pt x="603" y="5949"/>
                    </a:lnTo>
                    <a:cubicBezTo>
                      <a:pt x="600" y="5952"/>
                      <a:pt x="597" y="5955"/>
                      <a:pt x="594" y="5958"/>
                    </a:cubicBezTo>
                    <a:cubicBezTo>
                      <a:pt x="640" y="5821"/>
                      <a:pt x="685" y="5684"/>
                      <a:pt x="708" y="5547"/>
                    </a:cubicBezTo>
                    <a:cubicBezTo>
                      <a:pt x="708" y="5570"/>
                      <a:pt x="708" y="5593"/>
                      <a:pt x="708" y="5616"/>
                    </a:cubicBezTo>
                    <a:cubicBezTo>
                      <a:pt x="708" y="5547"/>
                      <a:pt x="731" y="5479"/>
                      <a:pt x="754" y="5410"/>
                    </a:cubicBezTo>
                    <a:cubicBezTo>
                      <a:pt x="754" y="5388"/>
                      <a:pt x="777" y="5365"/>
                      <a:pt x="777" y="5342"/>
                    </a:cubicBezTo>
                    <a:lnTo>
                      <a:pt x="777" y="5342"/>
                    </a:lnTo>
                    <a:cubicBezTo>
                      <a:pt x="777" y="5342"/>
                      <a:pt x="776" y="5365"/>
                      <a:pt x="754" y="5388"/>
                    </a:cubicBezTo>
                    <a:cubicBezTo>
                      <a:pt x="845" y="5137"/>
                      <a:pt x="914" y="4885"/>
                      <a:pt x="982" y="4634"/>
                    </a:cubicBezTo>
                    <a:cubicBezTo>
                      <a:pt x="982" y="4634"/>
                      <a:pt x="982" y="4634"/>
                      <a:pt x="982" y="4657"/>
                    </a:cubicBezTo>
                    <a:cubicBezTo>
                      <a:pt x="982" y="4612"/>
                      <a:pt x="1005" y="4589"/>
                      <a:pt x="1005" y="4566"/>
                    </a:cubicBezTo>
                    <a:cubicBezTo>
                      <a:pt x="1005" y="4589"/>
                      <a:pt x="1005" y="4589"/>
                      <a:pt x="1005" y="4612"/>
                    </a:cubicBezTo>
                    <a:cubicBezTo>
                      <a:pt x="1051" y="4406"/>
                      <a:pt x="1119" y="4224"/>
                      <a:pt x="1165" y="4018"/>
                    </a:cubicBezTo>
                    <a:cubicBezTo>
                      <a:pt x="1210" y="3858"/>
                      <a:pt x="1256" y="3721"/>
                      <a:pt x="1302" y="3562"/>
                    </a:cubicBezTo>
                    <a:cubicBezTo>
                      <a:pt x="1370" y="3402"/>
                      <a:pt x="1393" y="3242"/>
                      <a:pt x="1439" y="3082"/>
                    </a:cubicBezTo>
                    <a:cubicBezTo>
                      <a:pt x="1461" y="2991"/>
                      <a:pt x="1507" y="2900"/>
                      <a:pt x="1530" y="2831"/>
                    </a:cubicBezTo>
                    <a:cubicBezTo>
                      <a:pt x="1525" y="2831"/>
                      <a:pt x="1521" y="2831"/>
                      <a:pt x="1518" y="2831"/>
                    </a:cubicBezTo>
                    <a:lnTo>
                      <a:pt x="1518" y="2831"/>
                    </a:lnTo>
                    <a:cubicBezTo>
                      <a:pt x="1524" y="2826"/>
                      <a:pt x="1530" y="2820"/>
                      <a:pt x="1530" y="2808"/>
                    </a:cubicBezTo>
                    <a:cubicBezTo>
                      <a:pt x="1530" y="2808"/>
                      <a:pt x="1530" y="2786"/>
                      <a:pt x="1530" y="2786"/>
                    </a:cubicBezTo>
                    <a:cubicBezTo>
                      <a:pt x="1553" y="2694"/>
                      <a:pt x="1576" y="2603"/>
                      <a:pt x="1621" y="2512"/>
                    </a:cubicBezTo>
                    <a:cubicBezTo>
                      <a:pt x="1644" y="2398"/>
                      <a:pt x="1690" y="2306"/>
                      <a:pt x="1712" y="2192"/>
                    </a:cubicBezTo>
                    <a:cubicBezTo>
                      <a:pt x="1781" y="1964"/>
                      <a:pt x="1849" y="1736"/>
                      <a:pt x="1895" y="1507"/>
                    </a:cubicBezTo>
                    <a:cubicBezTo>
                      <a:pt x="1918" y="1416"/>
                      <a:pt x="1918" y="1302"/>
                      <a:pt x="1941" y="1211"/>
                    </a:cubicBezTo>
                    <a:cubicBezTo>
                      <a:pt x="1964" y="1096"/>
                      <a:pt x="1986" y="1005"/>
                      <a:pt x="2009" y="891"/>
                    </a:cubicBezTo>
                    <a:cubicBezTo>
                      <a:pt x="2055" y="686"/>
                      <a:pt x="2100" y="480"/>
                      <a:pt x="2146" y="252"/>
                    </a:cubicBezTo>
                    <a:cubicBezTo>
                      <a:pt x="2146" y="252"/>
                      <a:pt x="2146" y="252"/>
                      <a:pt x="2169" y="229"/>
                    </a:cubicBezTo>
                    <a:cubicBezTo>
                      <a:pt x="2169" y="183"/>
                      <a:pt x="2169" y="161"/>
                      <a:pt x="2169" y="115"/>
                    </a:cubicBezTo>
                    <a:cubicBezTo>
                      <a:pt x="2146" y="69"/>
                      <a:pt x="2123" y="24"/>
                      <a:pt x="2078" y="24"/>
                    </a:cubicBezTo>
                    <a:cubicBezTo>
                      <a:pt x="2055" y="1"/>
                      <a:pt x="2032" y="1"/>
                      <a:pt x="2009"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1"/>
              <p:cNvSpPr/>
              <p:nvPr/>
            </p:nvSpPr>
            <p:spPr>
              <a:xfrm>
                <a:off x="8047933" y="2220843"/>
                <a:ext cx="17921" cy="50870"/>
              </a:xfrm>
              <a:custGeom>
                <a:avLst/>
                <a:gdLst/>
                <a:ahLst/>
                <a:cxnLst/>
                <a:rect l="l" t="t" r="r" b="b"/>
                <a:pathLst>
                  <a:path w="663" h="1882" extrusionOk="0">
                    <a:moveTo>
                      <a:pt x="571" y="1"/>
                    </a:moveTo>
                    <a:cubicBezTo>
                      <a:pt x="525" y="1"/>
                      <a:pt x="503" y="23"/>
                      <a:pt x="480" y="69"/>
                    </a:cubicBezTo>
                    <a:cubicBezTo>
                      <a:pt x="480" y="92"/>
                      <a:pt x="480" y="138"/>
                      <a:pt x="457" y="183"/>
                    </a:cubicBezTo>
                    <a:cubicBezTo>
                      <a:pt x="411" y="343"/>
                      <a:pt x="366" y="480"/>
                      <a:pt x="320" y="640"/>
                    </a:cubicBezTo>
                    <a:cubicBezTo>
                      <a:pt x="274" y="822"/>
                      <a:pt x="229" y="982"/>
                      <a:pt x="183" y="1165"/>
                    </a:cubicBezTo>
                    <a:cubicBezTo>
                      <a:pt x="206" y="1142"/>
                      <a:pt x="206" y="1142"/>
                      <a:pt x="206" y="1142"/>
                    </a:cubicBezTo>
                    <a:lnTo>
                      <a:pt x="206" y="1142"/>
                    </a:lnTo>
                    <a:cubicBezTo>
                      <a:pt x="137" y="1347"/>
                      <a:pt x="69" y="1553"/>
                      <a:pt x="1" y="1758"/>
                    </a:cubicBezTo>
                    <a:cubicBezTo>
                      <a:pt x="1" y="1781"/>
                      <a:pt x="1" y="1804"/>
                      <a:pt x="1" y="1827"/>
                    </a:cubicBezTo>
                    <a:cubicBezTo>
                      <a:pt x="23" y="1850"/>
                      <a:pt x="23" y="1872"/>
                      <a:pt x="46" y="1872"/>
                    </a:cubicBezTo>
                    <a:cubicBezTo>
                      <a:pt x="58" y="1878"/>
                      <a:pt x="72" y="1881"/>
                      <a:pt x="86" y="1881"/>
                    </a:cubicBezTo>
                    <a:cubicBezTo>
                      <a:pt x="125" y="1881"/>
                      <a:pt x="166" y="1860"/>
                      <a:pt x="183" y="1827"/>
                    </a:cubicBezTo>
                    <a:cubicBezTo>
                      <a:pt x="206" y="1713"/>
                      <a:pt x="252" y="1598"/>
                      <a:pt x="274" y="1507"/>
                    </a:cubicBezTo>
                    <a:cubicBezTo>
                      <a:pt x="297" y="1393"/>
                      <a:pt x="320" y="1279"/>
                      <a:pt x="366" y="1165"/>
                    </a:cubicBezTo>
                    <a:cubicBezTo>
                      <a:pt x="411" y="959"/>
                      <a:pt x="480" y="731"/>
                      <a:pt x="548" y="503"/>
                    </a:cubicBezTo>
                    <a:lnTo>
                      <a:pt x="548" y="503"/>
                    </a:lnTo>
                    <a:cubicBezTo>
                      <a:pt x="548" y="503"/>
                      <a:pt x="536" y="503"/>
                      <a:pt x="529" y="512"/>
                    </a:cubicBezTo>
                    <a:lnTo>
                      <a:pt x="529" y="512"/>
                    </a:lnTo>
                    <a:cubicBezTo>
                      <a:pt x="574" y="358"/>
                      <a:pt x="617" y="225"/>
                      <a:pt x="640" y="92"/>
                    </a:cubicBezTo>
                    <a:cubicBezTo>
                      <a:pt x="662" y="46"/>
                      <a:pt x="617" y="1"/>
                      <a:pt x="571"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1"/>
              <p:cNvSpPr/>
              <p:nvPr/>
            </p:nvSpPr>
            <p:spPr>
              <a:xfrm>
                <a:off x="8044851" y="2222087"/>
                <a:ext cx="21624" cy="58628"/>
              </a:xfrm>
              <a:custGeom>
                <a:avLst/>
                <a:gdLst/>
                <a:ahLst/>
                <a:cxnLst/>
                <a:rect l="l" t="t" r="r" b="b"/>
                <a:pathLst>
                  <a:path w="800" h="2169" extrusionOk="0">
                    <a:moveTo>
                      <a:pt x="662" y="480"/>
                    </a:moveTo>
                    <a:lnTo>
                      <a:pt x="662" y="480"/>
                    </a:lnTo>
                    <a:cubicBezTo>
                      <a:pt x="661" y="485"/>
                      <a:pt x="659" y="489"/>
                      <a:pt x="657" y="494"/>
                    </a:cubicBezTo>
                    <a:lnTo>
                      <a:pt x="657" y="494"/>
                    </a:lnTo>
                    <a:cubicBezTo>
                      <a:pt x="662" y="488"/>
                      <a:pt x="662" y="480"/>
                      <a:pt x="662" y="480"/>
                    </a:cubicBezTo>
                    <a:close/>
                    <a:moveTo>
                      <a:pt x="708" y="0"/>
                    </a:moveTo>
                    <a:cubicBezTo>
                      <a:pt x="662" y="0"/>
                      <a:pt x="639" y="23"/>
                      <a:pt x="617" y="69"/>
                    </a:cubicBezTo>
                    <a:cubicBezTo>
                      <a:pt x="548" y="229"/>
                      <a:pt x="503" y="411"/>
                      <a:pt x="457" y="594"/>
                    </a:cubicBezTo>
                    <a:cubicBezTo>
                      <a:pt x="411" y="754"/>
                      <a:pt x="366" y="913"/>
                      <a:pt x="320" y="1096"/>
                    </a:cubicBezTo>
                    <a:cubicBezTo>
                      <a:pt x="320" y="1073"/>
                      <a:pt x="320" y="1073"/>
                      <a:pt x="320" y="1073"/>
                    </a:cubicBezTo>
                    <a:cubicBezTo>
                      <a:pt x="274" y="1233"/>
                      <a:pt x="229" y="1370"/>
                      <a:pt x="183" y="1530"/>
                    </a:cubicBezTo>
                    <a:cubicBezTo>
                      <a:pt x="137" y="1712"/>
                      <a:pt x="69" y="1872"/>
                      <a:pt x="23" y="2055"/>
                    </a:cubicBezTo>
                    <a:cubicBezTo>
                      <a:pt x="0" y="2100"/>
                      <a:pt x="23" y="2146"/>
                      <a:pt x="46" y="2169"/>
                    </a:cubicBezTo>
                    <a:cubicBezTo>
                      <a:pt x="92" y="2169"/>
                      <a:pt x="160" y="2169"/>
                      <a:pt x="160" y="2123"/>
                    </a:cubicBezTo>
                    <a:cubicBezTo>
                      <a:pt x="251" y="1849"/>
                      <a:pt x="343" y="1575"/>
                      <a:pt x="434" y="1301"/>
                    </a:cubicBezTo>
                    <a:cubicBezTo>
                      <a:pt x="501" y="1032"/>
                      <a:pt x="569" y="763"/>
                      <a:pt x="657" y="494"/>
                    </a:cubicBezTo>
                    <a:lnTo>
                      <a:pt x="657" y="494"/>
                    </a:lnTo>
                    <a:cubicBezTo>
                      <a:pt x="654" y="499"/>
                      <a:pt x="649" y="502"/>
                      <a:pt x="639" y="502"/>
                    </a:cubicBezTo>
                    <a:cubicBezTo>
                      <a:pt x="685" y="366"/>
                      <a:pt x="731" y="251"/>
                      <a:pt x="776" y="114"/>
                    </a:cubicBezTo>
                    <a:cubicBezTo>
                      <a:pt x="799" y="92"/>
                      <a:pt x="776" y="23"/>
                      <a:pt x="731" y="23"/>
                    </a:cubicBezTo>
                    <a:cubicBezTo>
                      <a:pt x="731" y="0"/>
                      <a:pt x="708" y="0"/>
                      <a:pt x="708"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1"/>
              <p:cNvSpPr/>
              <p:nvPr/>
            </p:nvSpPr>
            <p:spPr>
              <a:xfrm>
                <a:off x="7944894" y="2206031"/>
                <a:ext cx="17921" cy="41545"/>
              </a:xfrm>
              <a:custGeom>
                <a:avLst/>
                <a:gdLst/>
                <a:ahLst/>
                <a:cxnLst/>
                <a:rect l="l" t="t" r="r" b="b"/>
                <a:pathLst>
                  <a:path w="663" h="1537" extrusionOk="0">
                    <a:moveTo>
                      <a:pt x="526" y="1"/>
                    </a:moveTo>
                    <a:cubicBezTo>
                      <a:pt x="457" y="1"/>
                      <a:pt x="412" y="47"/>
                      <a:pt x="389" y="92"/>
                    </a:cubicBezTo>
                    <a:cubicBezTo>
                      <a:pt x="320" y="320"/>
                      <a:pt x="275" y="526"/>
                      <a:pt x="206" y="754"/>
                    </a:cubicBezTo>
                    <a:cubicBezTo>
                      <a:pt x="183" y="845"/>
                      <a:pt x="160" y="937"/>
                      <a:pt x="115" y="1028"/>
                    </a:cubicBezTo>
                    <a:cubicBezTo>
                      <a:pt x="92" y="1142"/>
                      <a:pt x="46" y="1256"/>
                      <a:pt x="24" y="1348"/>
                    </a:cubicBezTo>
                    <a:cubicBezTo>
                      <a:pt x="1" y="1439"/>
                      <a:pt x="46" y="1507"/>
                      <a:pt x="115" y="1530"/>
                    </a:cubicBezTo>
                    <a:cubicBezTo>
                      <a:pt x="131" y="1534"/>
                      <a:pt x="146" y="1536"/>
                      <a:pt x="161" y="1536"/>
                    </a:cubicBezTo>
                    <a:cubicBezTo>
                      <a:pt x="229" y="1536"/>
                      <a:pt x="279" y="1495"/>
                      <a:pt x="297" y="1439"/>
                    </a:cubicBezTo>
                    <a:cubicBezTo>
                      <a:pt x="320" y="1370"/>
                      <a:pt x="343" y="1325"/>
                      <a:pt x="343" y="1279"/>
                    </a:cubicBezTo>
                    <a:cubicBezTo>
                      <a:pt x="366" y="1233"/>
                      <a:pt x="366" y="1188"/>
                      <a:pt x="389" y="1142"/>
                    </a:cubicBezTo>
                    <a:cubicBezTo>
                      <a:pt x="412" y="1051"/>
                      <a:pt x="434" y="937"/>
                      <a:pt x="457" y="845"/>
                    </a:cubicBezTo>
                    <a:cubicBezTo>
                      <a:pt x="526" y="617"/>
                      <a:pt x="571" y="389"/>
                      <a:pt x="640" y="161"/>
                    </a:cubicBezTo>
                    <a:cubicBezTo>
                      <a:pt x="663" y="92"/>
                      <a:pt x="617" y="24"/>
                      <a:pt x="548"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1"/>
              <p:cNvSpPr/>
              <p:nvPr/>
            </p:nvSpPr>
            <p:spPr>
              <a:xfrm>
                <a:off x="7999198" y="2221465"/>
                <a:ext cx="17299" cy="43843"/>
              </a:xfrm>
              <a:custGeom>
                <a:avLst/>
                <a:gdLst/>
                <a:ahLst/>
                <a:cxnLst/>
                <a:rect l="l" t="t" r="r" b="b"/>
                <a:pathLst>
                  <a:path w="640" h="1622" extrusionOk="0">
                    <a:moveTo>
                      <a:pt x="525" y="0"/>
                    </a:moveTo>
                    <a:cubicBezTo>
                      <a:pt x="480" y="0"/>
                      <a:pt x="434" y="23"/>
                      <a:pt x="411" y="69"/>
                    </a:cubicBezTo>
                    <a:cubicBezTo>
                      <a:pt x="388" y="183"/>
                      <a:pt x="343" y="320"/>
                      <a:pt x="320" y="434"/>
                    </a:cubicBezTo>
                    <a:cubicBezTo>
                      <a:pt x="274" y="548"/>
                      <a:pt x="251" y="640"/>
                      <a:pt x="206" y="754"/>
                    </a:cubicBezTo>
                    <a:cubicBezTo>
                      <a:pt x="183" y="868"/>
                      <a:pt x="137" y="982"/>
                      <a:pt x="92" y="1096"/>
                    </a:cubicBezTo>
                    <a:cubicBezTo>
                      <a:pt x="92" y="1165"/>
                      <a:pt x="69" y="1210"/>
                      <a:pt x="46" y="1279"/>
                    </a:cubicBezTo>
                    <a:cubicBezTo>
                      <a:pt x="23" y="1302"/>
                      <a:pt x="23" y="1324"/>
                      <a:pt x="23" y="1370"/>
                    </a:cubicBezTo>
                    <a:cubicBezTo>
                      <a:pt x="0" y="1416"/>
                      <a:pt x="0" y="1438"/>
                      <a:pt x="0" y="1484"/>
                    </a:cubicBezTo>
                    <a:cubicBezTo>
                      <a:pt x="0" y="1507"/>
                      <a:pt x="0" y="1530"/>
                      <a:pt x="0" y="1553"/>
                    </a:cubicBezTo>
                    <a:cubicBezTo>
                      <a:pt x="23" y="1575"/>
                      <a:pt x="46" y="1598"/>
                      <a:pt x="92" y="1621"/>
                    </a:cubicBezTo>
                    <a:cubicBezTo>
                      <a:pt x="114" y="1621"/>
                      <a:pt x="160" y="1621"/>
                      <a:pt x="183" y="1598"/>
                    </a:cubicBezTo>
                    <a:cubicBezTo>
                      <a:pt x="229" y="1598"/>
                      <a:pt x="251" y="1553"/>
                      <a:pt x="251" y="1530"/>
                    </a:cubicBezTo>
                    <a:cubicBezTo>
                      <a:pt x="274" y="1461"/>
                      <a:pt x="297" y="1416"/>
                      <a:pt x="297" y="1347"/>
                    </a:cubicBezTo>
                    <a:cubicBezTo>
                      <a:pt x="320" y="1302"/>
                      <a:pt x="320" y="1233"/>
                      <a:pt x="343" y="1165"/>
                    </a:cubicBezTo>
                    <a:cubicBezTo>
                      <a:pt x="366" y="1050"/>
                      <a:pt x="411" y="936"/>
                      <a:pt x="434" y="822"/>
                    </a:cubicBezTo>
                    <a:cubicBezTo>
                      <a:pt x="457" y="708"/>
                      <a:pt x="480" y="594"/>
                      <a:pt x="502" y="503"/>
                    </a:cubicBezTo>
                    <a:cubicBezTo>
                      <a:pt x="548" y="366"/>
                      <a:pt x="571" y="252"/>
                      <a:pt x="617" y="115"/>
                    </a:cubicBezTo>
                    <a:cubicBezTo>
                      <a:pt x="639" y="69"/>
                      <a:pt x="594" y="0"/>
                      <a:pt x="548"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41"/>
              <p:cNvSpPr/>
              <p:nvPr/>
            </p:nvSpPr>
            <p:spPr>
              <a:xfrm>
                <a:off x="8057799" y="2238737"/>
                <a:ext cx="15461" cy="45059"/>
              </a:xfrm>
              <a:custGeom>
                <a:avLst/>
                <a:gdLst/>
                <a:ahLst/>
                <a:cxnLst/>
                <a:rect l="l" t="t" r="r" b="b"/>
                <a:pathLst>
                  <a:path w="572" h="1667" extrusionOk="0">
                    <a:moveTo>
                      <a:pt x="480" y="1"/>
                    </a:moveTo>
                    <a:cubicBezTo>
                      <a:pt x="434" y="1"/>
                      <a:pt x="389" y="23"/>
                      <a:pt x="389" y="69"/>
                    </a:cubicBezTo>
                    <a:cubicBezTo>
                      <a:pt x="366" y="183"/>
                      <a:pt x="343" y="320"/>
                      <a:pt x="320" y="434"/>
                    </a:cubicBezTo>
                    <a:cubicBezTo>
                      <a:pt x="275" y="548"/>
                      <a:pt x="229" y="685"/>
                      <a:pt x="206" y="799"/>
                    </a:cubicBezTo>
                    <a:cubicBezTo>
                      <a:pt x="160" y="914"/>
                      <a:pt x="138" y="1028"/>
                      <a:pt x="92" y="1165"/>
                    </a:cubicBezTo>
                    <a:cubicBezTo>
                      <a:pt x="46" y="1279"/>
                      <a:pt x="24" y="1416"/>
                      <a:pt x="1" y="1553"/>
                    </a:cubicBezTo>
                    <a:cubicBezTo>
                      <a:pt x="1" y="1576"/>
                      <a:pt x="24" y="1598"/>
                      <a:pt x="46" y="1621"/>
                    </a:cubicBezTo>
                    <a:cubicBezTo>
                      <a:pt x="69" y="1644"/>
                      <a:pt x="92" y="1667"/>
                      <a:pt x="115" y="1667"/>
                    </a:cubicBezTo>
                    <a:cubicBezTo>
                      <a:pt x="160" y="1667"/>
                      <a:pt x="183" y="1644"/>
                      <a:pt x="206" y="1621"/>
                    </a:cubicBezTo>
                    <a:cubicBezTo>
                      <a:pt x="229" y="1598"/>
                      <a:pt x="229" y="1576"/>
                      <a:pt x="229" y="1553"/>
                    </a:cubicBezTo>
                    <a:cubicBezTo>
                      <a:pt x="229" y="1530"/>
                      <a:pt x="229" y="1530"/>
                      <a:pt x="252" y="1507"/>
                    </a:cubicBezTo>
                    <a:cubicBezTo>
                      <a:pt x="275" y="1302"/>
                      <a:pt x="343" y="1073"/>
                      <a:pt x="389" y="868"/>
                    </a:cubicBezTo>
                    <a:cubicBezTo>
                      <a:pt x="434" y="731"/>
                      <a:pt x="457" y="617"/>
                      <a:pt x="503" y="480"/>
                    </a:cubicBezTo>
                    <a:cubicBezTo>
                      <a:pt x="526" y="366"/>
                      <a:pt x="549" y="252"/>
                      <a:pt x="571" y="138"/>
                    </a:cubicBezTo>
                    <a:cubicBezTo>
                      <a:pt x="571" y="69"/>
                      <a:pt x="549" y="23"/>
                      <a:pt x="503"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41"/>
              <p:cNvSpPr/>
              <p:nvPr/>
            </p:nvSpPr>
            <p:spPr>
              <a:xfrm>
                <a:off x="7983764" y="2306609"/>
                <a:ext cx="14218" cy="32896"/>
              </a:xfrm>
              <a:custGeom>
                <a:avLst/>
                <a:gdLst/>
                <a:ahLst/>
                <a:cxnLst/>
                <a:rect l="l" t="t" r="r" b="b"/>
                <a:pathLst>
                  <a:path w="526" h="1217" extrusionOk="0">
                    <a:moveTo>
                      <a:pt x="412" y="0"/>
                    </a:moveTo>
                    <a:cubicBezTo>
                      <a:pt x="366" y="0"/>
                      <a:pt x="320" y="23"/>
                      <a:pt x="320" y="69"/>
                    </a:cubicBezTo>
                    <a:cubicBezTo>
                      <a:pt x="252" y="229"/>
                      <a:pt x="206" y="411"/>
                      <a:pt x="138" y="571"/>
                    </a:cubicBezTo>
                    <a:cubicBezTo>
                      <a:pt x="92" y="731"/>
                      <a:pt x="24" y="913"/>
                      <a:pt x="1" y="1073"/>
                    </a:cubicBezTo>
                    <a:cubicBezTo>
                      <a:pt x="1" y="1142"/>
                      <a:pt x="46" y="1210"/>
                      <a:pt x="115" y="1210"/>
                    </a:cubicBezTo>
                    <a:cubicBezTo>
                      <a:pt x="127" y="1214"/>
                      <a:pt x="138" y="1216"/>
                      <a:pt x="149" y="1216"/>
                    </a:cubicBezTo>
                    <a:cubicBezTo>
                      <a:pt x="199" y="1216"/>
                      <a:pt x="233" y="1175"/>
                      <a:pt x="252" y="1119"/>
                    </a:cubicBezTo>
                    <a:cubicBezTo>
                      <a:pt x="297" y="868"/>
                      <a:pt x="366" y="617"/>
                      <a:pt x="434" y="366"/>
                    </a:cubicBezTo>
                    <a:cubicBezTo>
                      <a:pt x="457" y="297"/>
                      <a:pt x="503" y="229"/>
                      <a:pt x="526" y="160"/>
                    </a:cubicBezTo>
                    <a:cubicBezTo>
                      <a:pt x="526" y="114"/>
                      <a:pt x="526" y="92"/>
                      <a:pt x="526" y="69"/>
                    </a:cubicBezTo>
                    <a:cubicBezTo>
                      <a:pt x="503" y="46"/>
                      <a:pt x="480" y="23"/>
                      <a:pt x="457"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1"/>
              <p:cNvSpPr/>
              <p:nvPr/>
            </p:nvSpPr>
            <p:spPr>
              <a:xfrm>
                <a:off x="8041770" y="2323882"/>
                <a:ext cx="11731" cy="31030"/>
              </a:xfrm>
              <a:custGeom>
                <a:avLst/>
                <a:gdLst/>
                <a:ahLst/>
                <a:cxnLst/>
                <a:rect l="l" t="t" r="r" b="b"/>
                <a:pathLst>
                  <a:path w="434" h="1148" extrusionOk="0">
                    <a:moveTo>
                      <a:pt x="320" y="0"/>
                    </a:moveTo>
                    <a:cubicBezTo>
                      <a:pt x="297" y="0"/>
                      <a:pt x="251" y="23"/>
                      <a:pt x="229" y="69"/>
                    </a:cubicBezTo>
                    <a:cubicBezTo>
                      <a:pt x="206" y="137"/>
                      <a:pt x="160" y="206"/>
                      <a:pt x="137" y="297"/>
                    </a:cubicBezTo>
                    <a:cubicBezTo>
                      <a:pt x="114" y="389"/>
                      <a:pt x="92" y="457"/>
                      <a:pt x="69" y="548"/>
                    </a:cubicBezTo>
                    <a:cubicBezTo>
                      <a:pt x="46" y="617"/>
                      <a:pt x="23" y="708"/>
                      <a:pt x="23" y="777"/>
                    </a:cubicBezTo>
                    <a:cubicBezTo>
                      <a:pt x="0" y="868"/>
                      <a:pt x="0" y="959"/>
                      <a:pt x="0" y="1050"/>
                    </a:cubicBezTo>
                    <a:cubicBezTo>
                      <a:pt x="0" y="1096"/>
                      <a:pt x="46" y="1142"/>
                      <a:pt x="92" y="1142"/>
                    </a:cubicBezTo>
                    <a:cubicBezTo>
                      <a:pt x="100" y="1146"/>
                      <a:pt x="108" y="1148"/>
                      <a:pt x="117" y="1148"/>
                    </a:cubicBezTo>
                    <a:cubicBezTo>
                      <a:pt x="159" y="1148"/>
                      <a:pt x="206" y="1107"/>
                      <a:pt x="206" y="1050"/>
                    </a:cubicBezTo>
                    <a:cubicBezTo>
                      <a:pt x="206" y="936"/>
                      <a:pt x="229" y="799"/>
                      <a:pt x="274" y="685"/>
                    </a:cubicBezTo>
                    <a:cubicBezTo>
                      <a:pt x="297" y="571"/>
                      <a:pt x="320" y="434"/>
                      <a:pt x="343" y="320"/>
                    </a:cubicBezTo>
                    <a:cubicBezTo>
                      <a:pt x="365" y="274"/>
                      <a:pt x="388" y="206"/>
                      <a:pt x="411" y="160"/>
                    </a:cubicBezTo>
                    <a:cubicBezTo>
                      <a:pt x="434" y="92"/>
                      <a:pt x="411" y="46"/>
                      <a:pt x="365" y="23"/>
                    </a:cubicBezTo>
                    <a:cubicBezTo>
                      <a:pt x="365" y="0"/>
                      <a:pt x="343" y="0"/>
                      <a:pt x="320"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1"/>
              <p:cNvSpPr/>
              <p:nvPr/>
            </p:nvSpPr>
            <p:spPr>
              <a:xfrm>
                <a:off x="7972060" y="2581153"/>
                <a:ext cx="117851" cy="148719"/>
              </a:xfrm>
              <a:custGeom>
                <a:avLst/>
                <a:gdLst/>
                <a:ahLst/>
                <a:cxnLst/>
                <a:rect l="l" t="t" r="r" b="b"/>
                <a:pathLst>
                  <a:path w="4360" h="5502" extrusionOk="0">
                    <a:moveTo>
                      <a:pt x="160" y="1"/>
                    </a:moveTo>
                    <a:cubicBezTo>
                      <a:pt x="114" y="1"/>
                      <a:pt x="68" y="23"/>
                      <a:pt x="23" y="46"/>
                    </a:cubicBezTo>
                    <a:cubicBezTo>
                      <a:pt x="0" y="69"/>
                      <a:pt x="0" y="115"/>
                      <a:pt x="0" y="160"/>
                    </a:cubicBezTo>
                    <a:cubicBezTo>
                      <a:pt x="68" y="1439"/>
                      <a:pt x="457" y="2626"/>
                      <a:pt x="1141" y="3584"/>
                    </a:cubicBezTo>
                    <a:cubicBezTo>
                      <a:pt x="1484" y="4064"/>
                      <a:pt x="1917" y="4474"/>
                      <a:pt x="2397" y="4817"/>
                    </a:cubicBezTo>
                    <a:cubicBezTo>
                      <a:pt x="2899" y="5159"/>
                      <a:pt x="3492" y="5387"/>
                      <a:pt x="4131" y="5502"/>
                    </a:cubicBezTo>
                    <a:lnTo>
                      <a:pt x="4200" y="5502"/>
                    </a:lnTo>
                    <a:cubicBezTo>
                      <a:pt x="4223" y="5502"/>
                      <a:pt x="4246" y="5502"/>
                      <a:pt x="4268" y="5479"/>
                    </a:cubicBezTo>
                    <a:cubicBezTo>
                      <a:pt x="4314" y="5479"/>
                      <a:pt x="4337" y="5433"/>
                      <a:pt x="4337" y="5387"/>
                    </a:cubicBezTo>
                    <a:cubicBezTo>
                      <a:pt x="4360" y="5342"/>
                      <a:pt x="4360" y="5296"/>
                      <a:pt x="4337" y="5250"/>
                    </a:cubicBezTo>
                    <a:cubicBezTo>
                      <a:pt x="4314" y="5228"/>
                      <a:pt x="4268" y="5182"/>
                      <a:pt x="4223" y="5182"/>
                    </a:cubicBezTo>
                    <a:cubicBezTo>
                      <a:pt x="3880" y="5113"/>
                      <a:pt x="3561" y="5022"/>
                      <a:pt x="3241" y="4885"/>
                    </a:cubicBezTo>
                    <a:cubicBezTo>
                      <a:pt x="2922" y="4748"/>
                      <a:pt x="2602" y="4566"/>
                      <a:pt x="2328" y="4337"/>
                    </a:cubicBezTo>
                    <a:cubicBezTo>
                      <a:pt x="2009" y="4086"/>
                      <a:pt x="1735" y="3812"/>
                      <a:pt x="1506" y="3493"/>
                    </a:cubicBezTo>
                    <a:cubicBezTo>
                      <a:pt x="1210" y="3105"/>
                      <a:pt x="959" y="2671"/>
                      <a:pt x="776" y="2215"/>
                    </a:cubicBezTo>
                    <a:cubicBezTo>
                      <a:pt x="571" y="1690"/>
                      <a:pt x="434" y="1142"/>
                      <a:pt x="365" y="571"/>
                    </a:cubicBezTo>
                    <a:cubicBezTo>
                      <a:pt x="342" y="411"/>
                      <a:pt x="342" y="297"/>
                      <a:pt x="320" y="160"/>
                    </a:cubicBezTo>
                    <a:cubicBezTo>
                      <a:pt x="320" y="115"/>
                      <a:pt x="320" y="69"/>
                      <a:pt x="274" y="46"/>
                    </a:cubicBezTo>
                    <a:cubicBezTo>
                      <a:pt x="251" y="1"/>
                      <a:pt x="205"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41"/>
              <p:cNvSpPr/>
              <p:nvPr/>
            </p:nvSpPr>
            <p:spPr>
              <a:xfrm>
                <a:off x="8009064" y="2520687"/>
                <a:ext cx="50627" cy="117256"/>
              </a:xfrm>
              <a:custGeom>
                <a:avLst/>
                <a:gdLst/>
                <a:ahLst/>
                <a:cxnLst/>
                <a:rect l="l" t="t" r="r" b="b"/>
                <a:pathLst>
                  <a:path w="1873" h="4338" extrusionOk="0">
                    <a:moveTo>
                      <a:pt x="274" y="1"/>
                    </a:moveTo>
                    <a:cubicBezTo>
                      <a:pt x="229" y="1"/>
                      <a:pt x="183" y="24"/>
                      <a:pt x="137" y="46"/>
                    </a:cubicBezTo>
                    <a:cubicBezTo>
                      <a:pt x="115" y="92"/>
                      <a:pt x="92" y="138"/>
                      <a:pt x="92" y="161"/>
                    </a:cubicBezTo>
                    <a:cubicBezTo>
                      <a:pt x="1" y="914"/>
                      <a:pt x="69" y="1713"/>
                      <a:pt x="320" y="2443"/>
                    </a:cubicBezTo>
                    <a:cubicBezTo>
                      <a:pt x="457" y="2831"/>
                      <a:pt x="617" y="3173"/>
                      <a:pt x="822" y="3493"/>
                    </a:cubicBezTo>
                    <a:cubicBezTo>
                      <a:pt x="936" y="3653"/>
                      <a:pt x="1050" y="3790"/>
                      <a:pt x="1165" y="3927"/>
                    </a:cubicBezTo>
                    <a:cubicBezTo>
                      <a:pt x="1279" y="4064"/>
                      <a:pt x="1439" y="4178"/>
                      <a:pt x="1598" y="4315"/>
                    </a:cubicBezTo>
                    <a:cubicBezTo>
                      <a:pt x="1621" y="4338"/>
                      <a:pt x="1644" y="4338"/>
                      <a:pt x="1690" y="4338"/>
                    </a:cubicBezTo>
                    <a:lnTo>
                      <a:pt x="1735" y="4338"/>
                    </a:lnTo>
                    <a:cubicBezTo>
                      <a:pt x="1781" y="4338"/>
                      <a:pt x="1827" y="4292"/>
                      <a:pt x="1827" y="4269"/>
                    </a:cubicBezTo>
                    <a:cubicBezTo>
                      <a:pt x="1849" y="4223"/>
                      <a:pt x="1872" y="4178"/>
                      <a:pt x="1849" y="4132"/>
                    </a:cubicBezTo>
                    <a:cubicBezTo>
                      <a:pt x="1849" y="4086"/>
                      <a:pt x="1827" y="4064"/>
                      <a:pt x="1781" y="4041"/>
                    </a:cubicBezTo>
                    <a:cubicBezTo>
                      <a:pt x="1575" y="3858"/>
                      <a:pt x="1393" y="3676"/>
                      <a:pt x="1210" y="3447"/>
                    </a:cubicBezTo>
                    <a:cubicBezTo>
                      <a:pt x="1028" y="3196"/>
                      <a:pt x="868" y="2900"/>
                      <a:pt x="731" y="2580"/>
                    </a:cubicBezTo>
                    <a:lnTo>
                      <a:pt x="708" y="2557"/>
                    </a:lnTo>
                    <a:cubicBezTo>
                      <a:pt x="571" y="2169"/>
                      <a:pt x="480" y="1758"/>
                      <a:pt x="411" y="1347"/>
                    </a:cubicBezTo>
                    <a:cubicBezTo>
                      <a:pt x="389" y="937"/>
                      <a:pt x="389" y="549"/>
                      <a:pt x="434" y="183"/>
                    </a:cubicBezTo>
                    <a:cubicBezTo>
                      <a:pt x="434" y="138"/>
                      <a:pt x="411" y="69"/>
                      <a:pt x="389" y="46"/>
                    </a:cubicBezTo>
                    <a:cubicBezTo>
                      <a:pt x="366" y="24"/>
                      <a:pt x="320"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41"/>
              <p:cNvSpPr/>
              <p:nvPr/>
            </p:nvSpPr>
            <p:spPr>
              <a:xfrm>
                <a:off x="8418109" y="2033282"/>
                <a:ext cx="87631" cy="151800"/>
              </a:xfrm>
              <a:custGeom>
                <a:avLst/>
                <a:gdLst/>
                <a:ahLst/>
                <a:cxnLst/>
                <a:rect l="l" t="t" r="r" b="b"/>
                <a:pathLst>
                  <a:path w="3242" h="5616" extrusionOk="0">
                    <a:moveTo>
                      <a:pt x="138" y="1"/>
                    </a:moveTo>
                    <a:cubicBezTo>
                      <a:pt x="92" y="24"/>
                      <a:pt x="46" y="46"/>
                      <a:pt x="24" y="92"/>
                    </a:cubicBezTo>
                    <a:cubicBezTo>
                      <a:pt x="1" y="115"/>
                      <a:pt x="1" y="183"/>
                      <a:pt x="1" y="229"/>
                    </a:cubicBezTo>
                    <a:cubicBezTo>
                      <a:pt x="24" y="275"/>
                      <a:pt x="46" y="298"/>
                      <a:pt x="92" y="320"/>
                    </a:cubicBezTo>
                    <a:cubicBezTo>
                      <a:pt x="297" y="412"/>
                      <a:pt x="503" y="549"/>
                      <a:pt x="708" y="708"/>
                    </a:cubicBezTo>
                    <a:lnTo>
                      <a:pt x="731" y="731"/>
                    </a:lnTo>
                    <a:cubicBezTo>
                      <a:pt x="1051" y="959"/>
                      <a:pt x="1325" y="1256"/>
                      <a:pt x="1576" y="1599"/>
                    </a:cubicBezTo>
                    <a:cubicBezTo>
                      <a:pt x="1918" y="2055"/>
                      <a:pt x="2192" y="2557"/>
                      <a:pt x="2420" y="3128"/>
                    </a:cubicBezTo>
                    <a:cubicBezTo>
                      <a:pt x="2648" y="3676"/>
                      <a:pt x="2785" y="4223"/>
                      <a:pt x="2854" y="4771"/>
                    </a:cubicBezTo>
                    <a:lnTo>
                      <a:pt x="2877" y="4817"/>
                    </a:lnTo>
                    <a:cubicBezTo>
                      <a:pt x="2900" y="5045"/>
                      <a:pt x="2900" y="5251"/>
                      <a:pt x="2900" y="5433"/>
                    </a:cubicBezTo>
                    <a:cubicBezTo>
                      <a:pt x="2900" y="5479"/>
                      <a:pt x="2900" y="5524"/>
                      <a:pt x="2945" y="5570"/>
                    </a:cubicBezTo>
                    <a:cubicBezTo>
                      <a:pt x="2968" y="5593"/>
                      <a:pt x="3014" y="5616"/>
                      <a:pt x="3059" y="5616"/>
                    </a:cubicBezTo>
                    <a:cubicBezTo>
                      <a:pt x="3151" y="5616"/>
                      <a:pt x="3219" y="5547"/>
                      <a:pt x="3242" y="5456"/>
                    </a:cubicBezTo>
                    <a:cubicBezTo>
                      <a:pt x="3242" y="4977"/>
                      <a:pt x="3173" y="4475"/>
                      <a:pt x="3036" y="3927"/>
                    </a:cubicBezTo>
                    <a:cubicBezTo>
                      <a:pt x="2922" y="3402"/>
                      <a:pt x="2717" y="2877"/>
                      <a:pt x="2443" y="2352"/>
                    </a:cubicBezTo>
                    <a:cubicBezTo>
                      <a:pt x="2192" y="1850"/>
                      <a:pt x="1872" y="1393"/>
                      <a:pt x="1507" y="982"/>
                    </a:cubicBezTo>
                    <a:cubicBezTo>
                      <a:pt x="1142" y="571"/>
                      <a:pt x="708" y="252"/>
                      <a:pt x="252" y="24"/>
                    </a:cubicBezTo>
                    <a:cubicBezTo>
                      <a:pt x="229" y="1"/>
                      <a:pt x="206"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1"/>
              <p:cNvSpPr/>
              <p:nvPr/>
            </p:nvSpPr>
            <p:spPr>
              <a:xfrm>
                <a:off x="8437868" y="1962328"/>
                <a:ext cx="84550" cy="104930"/>
              </a:xfrm>
              <a:custGeom>
                <a:avLst/>
                <a:gdLst/>
                <a:ahLst/>
                <a:cxnLst/>
                <a:rect l="l" t="t" r="r" b="b"/>
                <a:pathLst>
                  <a:path w="3128" h="3882" extrusionOk="0">
                    <a:moveTo>
                      <a:pt x="183" y="1"/>
                    </a:moveTo>
                    <a:cubicBezTo>
                      <a:pt x="160" y="1"/>
                      <a:pt x="137" y="24"/>
                      <a:pt x="91" y="24"/>
                    </a:cubicBezTo>
                    <a:cubicBezTo>
                      <a:pt x="69" y="47"/>
                      <a:pt x="46" y="92"/>
                      <a:pt x="23" y="138"/>
                    </a:cubicBezTo>
                    <a:cubicBezTo>
                      <a:pt x="0" y="183"/>
                      <a:pt x="23" y="229"/>
                      <a:pt x="46" y="252"/>
                    </a:cubicBezTo>
                    <a:cubicBezTo>
                      <a:pt x="69" y="298"/>
                      <a:pt x="91" y="320"/>
                      <a:pt x="137" y="343"/>
                    </a:cubicBezTo>
                    <a:lnTo>
                      <a:pt x="183" y="343"/>
                    </a:lnTo>
                    <a:cubicBezTo>
                      <a:pt x="434" y="480"/>
                      <a:pt x="662" y="617"/>
                      <a:pt x="913" y="800"/>
                    </a:cubicBezTo>
                    <a:cubicBezTo>
                      <a:pt x="1187" y="1028"/>
                      <a:pt x="1461" y="1302"/>
                      <a:pt x="1712" y="1621"/>
                    </a:cubicBezTo>
                    <a:lnTo>
                      <a:pt x="1735" y="1667"/>
                    </a:lnTo>
                    <a:cubicBezTo>
                      <a:pt x="2077" y="2124"/>
                      <a:pt x="2351" y="2649"/>
                      <a:pt x="2602" y="3219"/>
                    </a:cubicBezTo>
                    <a:lnTo>
                      <a:pt x="2579" y="3174"/>
                    </a:lnTo>
                    <a:lnTo>
                      <a:pt x="2579" y="3174"/>
                    </a:lnTo>
                    <a:cubicBezTo>
                      <a:pt x="2648" y="3379"/>
                      <a:pt x="2716" y="3562"/>
                      <a:pt x="2785" y="3744"/>
                    </a:cubicBezTo>
                    <a:cubicBezTo>
                      <a:pt x="2808" y="3836"/>
                      <a:pt x="2876" y="3881"/>
                      <a:pt x="2945" y="3881"/>
                    </a:cubicBezTo>
                    <a:lnTo>
                      <a:pt x="2990" y="3881"/>
                    </a:lnTo>
                    <a:cubicBezTo>
                      <a:pt x="3036" y="3858"/>
                      <a:pt x="3082" y="3836"/>
                      <a:pt x="3104" y="3790"/>
                    </a:cubicBezTo>
                    <a:cubicBezTo>
                      <a:pt x="3127" y="3744"/>
                      <a:pt x="3127" y="3699"/>
                      <a:pt x="3104" y="3676"/>
                    </a:cubicBezTo>
                    <a:cubicBezTo>
                      <a:pt x="2853" y="2854"/>
                      <a:pt x="2488" y="2146"/>
                      <a:pt x="2054" y="1530"/>
                    </a:cubicBezTo>
                    <a:cubicBezTo>
                      <a:pt x="1826" y="1211"/>
                      <a:pt x="1552" y="914"/>
                      <a:pt x="1256" y="663"/>
                    </a:cubicBezTo>
                    <a:cubicBezTo>
                      <a:pt x="1119" y="526"/>
                      <a:pt x="936" y="412"/>
                      <a:pt x="776" y="298"/>
                    </a:cubicBezTo>
                    <a:cubicBezTo>
                      <a:pt x="616" y="206"/>
                      <a:pt x="457" y="115"/>
                      <a:pt x="228" y="24"/>
                    </a:cubicBezTo>
                    <a:cubicBezTo>
                      <a:pt x="228" y="1"/>
                      <a:pt x="206"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4" name="Google Shape;5454;p41"/>
              <p:cNvGrpSpPr/>
              <p:nvPr/>
            </p:nvGrpSpPr>
            <p:grpSpPr>
              <a:xfrm>
                <a:off x="7881969" y="2107317"/>
                <a:ext cx="763841" cy="546655"/>
                <a:chOff x="7881969" y="2107317"/>
                <a:chExt cx="763841" cy="546655"/>
              </a:xfrm>
            </p:grpSpPr>
            <p:sp>
              <p:nvSpPr>
                <p:cNvPr id="5455" name="Google Shape;5455;p41"/>
                <p:cNvSpPr/>
                <p:nvPr/>
              </p:nvSpPr>
              <p:spPr>
                <a:xfrm>
                  <a:off x="8125049" y="2113507"/>
                  <a:ext cx="251136" cy="536789"/>
                </a:xfrm>
                <a:custGeom>
                  <a:avLst/>
                  <a:gdLst/>
                  <a:ahLst/>
                  <a:cxnLst/>
                  <a:rect l="l" t="t" r="r" b="b"/>
                  <a:pathLst>
                    <a:path w="9291" h="19859" extrusionOk="0">
                      <a:moveTo>
                        <a:pt x="7716" y="0"/>
                      </a:moveTo>
                      <a:cubicBezTo>
                        <a:pt x="7624" y="0"/>
                        <a:pt x="7556" y="0"/>
                        <a:pt x="7487" y="23"/>
                      </a:cubicBezTo>
                      <a:cubicBezTo>
                        <a:pt x="7282" y="69"/>
                        <a:pt x="7122" y="114"/>
                        <a:pt x="6985" y="183"/>
                      </a:cubicBezTo>
                      <a:cubicBezTo>
                        <a:pt x="6825" y="274"/>
                        <a:pt x="6688" y="365"/>
                        <a:pt x="6529" y="479"/>
                      </a:cubicBezTo>
                      <a:cubicBezTo>
                        <a:pt x="6415" y="594"/>
                        <a:pt x="6300" y="730"/>
                        <a:pt x="6186" y="845"/>
                      </a:cubicBezTo>
                      <a:cubicBezTo>
                        <a:pt x="5981" y="1096"/>
                        <a:pt x="5798" y="1324"/>
                        <a:pt x="5661" y="1552"/>
                      </a:cubicBezTo>
                      <a:cubicBezTo>
                        <a:pt x="5593" y="1643"/>
                        <a:pt x="5547" y="1735"/>
                        <a:pt x="5479" y="1849"/>
                      </a:cubicBezTo>
                      <a:lnTo>
                        <a:pt x="5456" y="1872"/>
                      </a:lnTo>
                      <a:cubicBezTo>
                        <a:pt x="5387" y="2009"/>
                        <a:pt x="5296" y="2146"/>
                        <a:pt x="5205" y="2283"/>
                      </a:cubicBezTo>
                      <a:lnTo>
                        <a:pt x="5068" y="2511"/>
                      </a:lnTo>
                      <a:lnTo>
                        <a:pt x="4977" y="2648"/>
                      </a:lnTo>
                      <a:lnTo>
                        <a:pt x="4931" y="2693"/>
                      </a:lnTo>
                      <a:lnTo>
                        <a:pt x="4885" y="2762"/>
                      </a:lnTo>
                      <a:cubicBezTo>
                        <a:pt x="4862" y="2830"/>
                        <a:pt x="4817" y="2876"/>
                        <a:pt x="4771" y="2945"/>
                      </a:cubicBezTo>
                      <a:cubicBezTo>
                        <a:pt x="4748" y="2990"/>
                        <a:pt x="4726" y="3036"/>
                        <a:pt x="4703" y="3081"/>
                      </a:cubicBezTo>
                      <a:lnTo>
                        <a:pt x="4680" y="3104"/>
                      </a:lnTo>
                      <a:lnTo>
                        <a:pt x="4657" y="3150"/>
                      </a:lnTo>
                      <a:cubicBezTo>
                        <a:pt x="4611" y="3241"/>
                        <a:pt x="4520" y="3401"/>
                        <a:pt x="4429" y="3492"/>
                      </a:cubicBezTo>
                      <a:lnTo>
                        <a:pt x="4406" y="3538"/>
                      </a:lnTo>
                      <a:lnTo>
                        <a:pt x="4360" y="3538"/>
                      </a:lnTo>
                      <a:cubicBezTo>
                        <a:pt x="4315" y="3561"/>
                        <a:pt x="4246" y="3606"/>
                        <a:pt x="4201" y="3629"/>
                      </a:cubicBezTo>
                      <a:cubicBezTo>
                        <a:pt x="4132" y="3675"/>
                        <a:pt x="4086" y="3743"/>
                        <a:pt x="4018" y="3835"/>
                      </a:cubicBezTo>
                      <a:cubicBezTo>
                        <a:pt x="3858" y="4040"/>
                        <a:pt x="3790" y="4314"/>
                        <a:pt x="3744" y="4565"/>
                      </a:cubicBezTo>
                      <a:lnTo>
                        <a:pt x="3744" y="4588"/>
                      </a:lnTo>
                      <a:lnTo>
                        <a:pt x="3721" y="4679"/>
                      </a:lnTo>
                      <a:lnTo>
                        <a:pt x="3698" y="4748"/>
                      </a:lnTo>
                      <a:lnTo>
                        <a:pt x="3698" y="4771"/>
                      </a:lnTo>
                      <a:lnTo>
                        <a:pt x="3676" y="4839"/>
                      </a:lnTo>
                      <a:lnTo>
                        <a:pt x="3653" y="4930"/>
                      </a:lnTo>
                      <a:lnTo>
                        <a:pt x="3653" y="4976"/>
                      </a:lnTo>
                      <a:lnTo>
                        <a:pt x="3630" y="5022"/>
                      </a:lnTo>
                      <a:lnTo>
                        <a:pt x="3607" y="5136"/>
                      </a:lnTo>
                      <a:lnTo>
                        <a:pt x="3584" y="5227"/>
                      </a:lnTo>
                      <a:lnTo>
                        <a:pt x="3584" y="5273"/>
                      </a:lnTo>
                      <a:lnTo>
                        <a:pt x="3561" y="5341"/>
                      </a:lnTo>
                      <a:lnTo>
                        <a:pt x="3539" y="5410"/>
                      </a:lnTo>
                      <a:cubicBezTo>
                        <a:pt x="3516" y="5501"/>
                        <a:pt x="3493" y="5615"/>
                        <a:pt x="3470" y="5706"/>
                      </a:cubicBezTo>
                      <a:cubicBezTo>
                        <a:pt x="3516" y="5798"/>
                        <a:pt x="3516" y="5889"/>
                        <a:pt x="3516" y="5980"/>
                      </a:cubicBezTo>
                      <a:cubicBezTo>
                        <a:pt x="3493" y="6049"/>
                        <a:pt x="3447" y="6117"/>
                        <a:pt x="3424" y="6186"/>
                      </a:cubicBezTo>
                      <a:cubicBezTo>
                        <a:pt x="3402" y="6209"/>
                        <a:pt x="3402" y="6231"/>
                        <a:pt x="3379" y="6254"/>
                      </a:cubicBezTo>
                      <a:cubicBezTo>
                        <a:pt x="3333" y="6391"/>
                        <a:pt x="3265" y="6505"/>
                        <a:pt x="3219" y="6619"/>
                      </a:cubicBezTo>
                      <a:cubicBezTo>
                        <a:pt x="3219" y="6642"/>
                        <a:pt x="3219" y="6642"/>
                        <a:pt x="3196" y="6665"/>
                      </a:cubicBezTo>
                      <a:lnTo>
                        <a:pt x="3105" y="6985"/>
                      </a:lnTo>
                      <a:cubicBezTo>
                        <a:pt x="3014" y="7327"/>
                        <a:pt x="2922" y="7692"/>
                        <a:pt x="2808" y="8035"/>
                      </a:cubicBezTo>
                      <a:lnTo>
                        <a:pt x="2808" y="8057"/>
                      </a:lnTo>
                      <a:lnTo>
                        <a:pt x="2785" y="8126"/>
                      </a:lnTo>
                      <a:cubicBezTo>
                        <a:pt x="2763" y="8217"/>
                        <a:pt x="2763" y="8286"/>
                        <a:pt x="2740" y="8377"/>
                      </a:cubicBezTo>
                      <a:lnTo>
                        <a:pt x="2717" y="8468"/>
                      </a:lnTo>
                      <a:cubicBezTo>
                        <a:pt x="2717" y="8537"/>
                        <a:pt x="2694" y="8605"/>
                        <a:pt x="2694" y="8674"/>
                      </a:cubicBezTo>
                      <a:lnTo>
                        <a:pt x="2694" y="8742"/>
                      </a:lnTo>
                      <a:cubicBezTo>
                        <a:pt x="2671" y="8811"/>
                        <a:pt x="2671" y="8902"/>
                        <a:pt x="2648" y="8970"/>
                      </a:cubicBezTo>
                      <a:cubicBezTo>
                        <a:pt x="2557" y="9267"/>
                        <a:pt x="2466" y="9541"/>
                        <a:pt x="2375" y="9838"/>
                      </a:cubicBezTo>
                      <a:cubicBezTo>
                        <a:pt x="2306" y="9998"/>
                        <a:pt x="2260" y="10134"/>
                        <a:pt x="2238" y="10271"/>
                      </a:cubicBezTo>
                      <a:cubicBezTo>
                        <a:pt x="2192" y="10431"/>
                        <a:pt x="2169" y="10614"/>
                        <a:pt x="2123" y="10774"/>
                      </a:cubicBezTo>
                      <a:cubicBezTo>
                        <a:pt x="2101" y="10911"/>
                        <a:pt x="2055" y="11047"/>
                        <a:pt x="2032" y="11207"/>
                      </a:cubicBezTo>
                      <a:cubicBezTo>
                        <a:pt x="1986" y="11321"/>
                        <a:pt x="1964" y="11436"/>
                        <a:pt x="1941" y="11550"/>
                      </a:cubicBezTo>
                      <a:lnTo>
                        <a:pt x="1918" y="11595"/>
                      </a:lnTo>
                      <a:cubicBezTo>
                        <a:pt x="1918" y="11687"/>
                        <a:pt x="1895" y="11755"/>
                        <a:pt x="1872" y="11824"/>
                      </a:cubicBezTo>
                      <a:cubicBezTo>
                        <a:pt x="1827" y="11915"/>
                        <a:pt x="1804" y="11983"/>
                        <a:pt x="1735" y="12052"/>
                      </a:cubicBezTo>
                      <a:cubicBezTo>
                        <a:pt x="1713" y="12075"/>
                        <a:pt x="1667" y="12097"/>
                        <a:pt x="1644" y="12097"/>
                      </a:cubicBezTo>
                      <a:cubicBezTo>
                        <a:pt x="1598" y="12234"/>
                        <a:pt x="1553" y="12371"/>
                        <a:pt x="1530" y="12508"/>
                      </a:cubicBezTo>
                      <a:lnTo>
                        <a:pt x="1462" y="12668"/>
                      </a:lnTo>
                      <a:lnTo>
                        <a:pt x="1439" y="12759"/>
                      </a:lnTo>
                      <a:lnTo>
                        <a:pt x="1370" y="12942"/>
                      </a:lnTo>
                      <a:lnTo>
                        <a:pt x="1279" y="13307"/>
                      </a:lnTo>
                      <a:lnTo>
                        <a:pt x="1233" y="13444"/>
                      </a:lnTo>
                      <a:lnTo>
                        <a:pt x="1210" y="13490"/>
                      </a:lnTo>
                      <a:cubicBezTo>
                        <a:pt x="1165" y="13604"/>
                        <a:pt x="1142" y="13741"/>
                        <a:pt x="1096" y="13855"/>
                      </a:cubicBezTo>
                      <a:cubicBezTo>
                        <a:pt x="937" y="14357"/>
                        <a:pt x="777" y="14859"/>
                        <a:pt x="640" y="15384"/>
                      </a:cubicBezTo>
                      <a:lnTo>
                        <a:pt x="526" y="15704"/>
                      </a:lnTo>
                      <a:lnTo>
                        <a:pt x="457" y="15955"/>
                      </a:lnTo>
                      <a:lnTo>
                        <a:pt x="434" y="16001"/>
                      </a:lnTo>
                      <a:cubicBezTo>
                        <a:pt x="366" y="16229"/>
                        <a:pt x="320" y="16457"/>
                        <a:pt x="252" y="16663"/>
                      </a:cubicBezTo>
                      <a:cubicBezTo>
                        <a:pt x="206" y="16822"/>
                        <a:pt x="183" y="16982"/>
                        <a:pt x="138" y="17142"/>
                      </a:cubicBezTo>
                      <a:cubicBezTo>
                        <a:pt x="115" y="17210"/>
                        <a:pt x="92" y="17279"/>
                        <a:pt x="92" y="17347"/>
                      </a:cubicBezTo>
                      <a:lnTo>
                        <a:pt x="69" y="17416"/>
                      </a:lnTo>
                      <a:lnTo>
                        <a:pt x="46" y="17507"/>
                      </a:lnTo>
                      <a:lnTo>
                        <a:pt x="46" y="17553"/>
                      </a:lnTo>
                      <a:cubicBezTo>
                        <a:pt x="24" y="17621"/>
                        <a:pt x="1" y="17712"/>
                        <a:pt x="1" y="17781"/>
                      </a:cubicBezTo>
                      <a:cubicBezTo>
                        <a:pt x="1" y="17849"/>
                        <a:pt x="1" y="17941"/>
                        <a:pt x="24" y="18055"/>
                      </a:cubicBezTo>
                      <a:cubicBezTo>
                        <a:pt x="69" y="18237"/>
                        <a:pt x="183" y="18397"/>
                        <a:pt x="297" y="18534"/>
                      </a:cubicBezTo>
                      <a:cubicBezTo>
                        <a:pt x="457" y="18740"/>
                        <a:pt x="685" y="18854"/>
                        <a:pt x="891" y="18968"/>
                      </a:cubicBezTo>
                      <a:cubicBezTo>
                        <a:pt x="1188" y="19150"/>
                        <a:pt x="1507" y="19265"/>
                        <a:pt x="1735" y="19333"/>
                      </a:cubicBezTo>
                      <a:lnTo>
                        <a:pt x="1827" y="19356"/>
                      </a:lnTo>
                      <a:lnTo>
                        <a:pt x="1918" y="19379"/>
                      </a:lnTo>
                      <a:cubicBezTo>
                        <a:pt x="1986" y="19424"/>
                        <a:pt x="2078" y="19447"/>
                        <a:pt x="2146" y="19470"/>
                      </a:cubicBezTo>
                      <a:cubicBezTo>
                        <a:pt x="2283" y="19516"/>
                        <a:pt x="2443" y="19561"/>
                        <a:pt x="2603" y="19584"/>
                      </a:cubicBezTo>
                      <a:lnTo>
                        <a:pt x="2694" y="19607"/>
                      </a:lnTo>
                      <a:lnTo>
                        <a:pt x="2740" y="19607"/>
                      </a:lnTo>
                      <a:lnTo>
                        <a:pt x="2877" y="19653"/>
                      </a:lnTo>
                      <a:lnTo>
                        <a:pt x="3036" y="19698"/>
                      </a:lnTo>
                      <a:cubicBezTo>
                        <a:pt x="3105" y="19698"/>
                        <a:pt x="3173" y="19721"/>
                        <a:pt x="3219" y="19744"/>
                      </a:cubicBezTo>
                      <a:lnTo>
                        <a:pt x="3288" y="19744"/>
                      </a:lnTo>
                      <a:lnTo>
                        <a:pt x="3424" y="19767"/>
                      </a:lnTo>
                      <a:lnTo>
                        <a:pt x="3493" y="19790"/>
                      </a:lnTo>
                      <a:cubicBezTo>
                        <a:pt x="3676" y="19835"/>
                        <a:pt x="3813" y="19858"/>
                        <a:pt x="3972" y="19858"/>
                      </a:cubicBezTo>
                      <a:lnTo>
                        <a:pt x="4269" y="19858"/>
                      </a:lnTo>
                      <a:cubicBezTo>
                        <a:pt x="4315" y="19858"/>
                        <a:pt x="4360" y="19835"/>
                        <a:pt x="4406" y="19835"/>
                      </a:cubicBezTo>
                      <a:lnTo>
                        <a:pt x="4680" y="19835"/>
                      </a:lnTo>
                      <a:cubicBezTo>
                        <a:pt x="4885" y="19812"/>
                        <a:pt x="5091" y="19653"/>
                        <a:pt x="5136" y="19424"/>
                      </a:cubicBezTo>
                      <a:cubicBezTo>
                        <a:pt x="5205" y="19219"/>
                        <a:pt x="5228" y="18991"/>
                        <a:pt x="5273" y="18808"/>
                      </a:cubicBezTo>
                      <a:lnTo>
                        <a:pt x="5273" y="18762"/>
                      </a:lnTo>
                      <a:cubicBezTo>
                        <a:pt x="5296" y="18603"/>
                        <a:pt x="5319" y="18466"/>
                        <a:pt x="5342" y="18329"/>
                      </a:cubicBezTo>
                      <a:lnTo>
                        <a:pt x="5365" y="18283"/>
                      </a:lnTo>
                      <a:lnTo>
                        <a:pt x="5365" y="18283"/>
                      </a:lnTo>
                      <a:lnTo>
                        <a:pt x="5342" y="18306"/>
                      </a:lnTo>
                      <a:cubicBezTo>
                        <a:pt x="5410" y="18078"/>
                        <a:pt x="5456" y="17872"/>
                        <a:pt x="5524" y="17644"/>
                      </a:cubicBezTo>
                      <a:lnTo>
                        <a:pt x="5593" y="17393"/>
                      </a:lnTo>
                      <a:cubicBezTo>
                        <a:pt x="5684" y="17051"/>
                        <a:pt x="5775" y="16754"/>
                        <a:pt x="5867" y="16480"/>
                      </a:cubicBezTo>
                      <a:cubicBezTo>
                        <a:pt x="5912" y="16366"/>
                        <a:pt x="5935" y="16252"/>
                        <a:pt x="5981" y="16138"/>
                      </a:cubicBezTo>
                      <a:lnTo>
                        <a:pt x="6004" y="16069"/>
                      </a:lnTo>
                      <a:cubicBezTo>
                        <a:pt x="6049" y="15909"/>
                        <a:pt x="6095" y="15749"/>
                        <a:pt x="6164" y="15590"/>
                      </a:cubicBezTo>
                      <a:cubicBezTo>
                        <a:pt x="6209" y="15498"/>
                        <a:pt x="6255" y="15384"/>
                        <a:pt x="6278" y="15270"/>
                      </a:cubicBezTo>
                      <a:lnTo>
                        <a:pt x="6300" y="15225"/>
                      </a:lnTo>
                      <a:lnTo>
                        <a:pt x="6323" y="15156"/>
                      </a:lnTo>
                      <a:cubicBezTo>
                        <a:pt x="6369" y="15042"/>
                        <a:pt x="6415" y="14905"/>
                        <a:pt x="6460" y="14791"/>
                      </a:cubicBezTo>
                      <a:lnTo>
                        <a:pt x="6483" y="14722"/>
                      </a:lnTo>
                      <a:cubicBezTo>
                        <a:pt x="6574" y="14403"/>
                        <a:pt x="6666" y="14152"/>
                        <a:pt x="6734" y="13878"/>
                      </a:cubicBezTo>
                      <a:cubicBezTo>
                        <a:pt x="6780" y="13627"/>
                        <a:pt x="6871" y="13376"/>
                        <a:pt x="6940" y="13147"/>
                      </a:cubicBezTo>
                      <a:lnTo>
                        <a:pt x="6962" y="13010"/>
                      </a:lnTo>
                      <a:cubicBezTo>
                        <a:pt x="7054" y="12714"/>
                        <a:pt x="7145" y="12417"/>
                        <a:pt x="7236" y="12143"/>
                      </a:cubicBezTo>
                      <a:cubicBezTo>
                        <a:pt x="7282" y="12006"/>
                        <a:pt x="7328" y="11846"/>
                        <a:pt x="7350" y="11709"/>
                      </a:cubicBezTo>
                      <a:cubicBezTo>
                        <a:pt x="7373" y="11641"/>
                        <a:pt x="7419" y="11550"/>
                        <a:pt x="7442" y="11481"/>
                      </a:cubicBezTo>
                      <a:cubicBezTo>
                        <a:pt x="7465" y="11299"/>
                        <a:pt x="7510" y="11139"/>
                        <a:pt x="7533" y="10979"/>
                      </a:cubicBezTo>
                      <a:lnTo>
                        <a:pt x="7556" y="10933"/>
                      </a:lnTo>
                      <a:cubicBezTo>
                        <a:pt x="7602" y="10728"/>
                        <a:pt x="7670" y="10500"/>
                        <a:pt x="7738" y="10317"/>
                      </a:cubicBezTo>
                      <a:cubicBezTo>
                        <a:pt x="7761" y="10294"/>
                        <a:pt x="7761" y="10271"/>
                        <a:pt x="7761" y="10271"/>
                      </a:cubicBezTo>
                      <a:lnTo>
                        <a:pt x="7784" y="10203"/>
                      </a:lnTo>
                      <a:cubicBezTo>
                        <a:pt x="7875" y="9838"/>
                        <a:pt x="7967" y="9450"/>
                        <a:pt x="8058" y="9062"/>
                      </a:cubicBezTo>
                      <a:lnTo>
                        <a:pt x="8058" y="9062"/>
                      </a:lnTo>
                      <a:lnTo>
                        <a:pt x="8012" y="9130"/>
                      </a:lnTo>
                      <a:cubicBezTo>
                        <a:pt x="8126" y="8742"/>
                        <a:pt x="8218" y="8445"/>
                        <a:pt x="8309" y="8194"/>
                      </a:cubicBezTo>
                      <a:cubicBezTo>
                        <a:pt x="8332" y="8080"/>
                        <a:pt x="8378" y="7989"/>
                        <a:pt x="8423" y="7875"/>
                      </a:cubicBezTo>
                      <a:lnTo>
                        <a:pt x="8446" y="7761"/>
                      </a:lnTo>
                      <a:lnTo>
                        <a:pt x="8515" y="7578"/>
                      </a:lnTo>
                      <a:cubicBezTo>
                        <a:pt x="8537" y="7487"/>
                        <a:pt x="8560" y="7395"/>
                        <a:pt x="8606" y="7304"/>
                      </a:cubicBezTo>
                      <a:cubicBezTo>
                        <a:pt x="8651" y="7167"/>
                        <a:pt x="8697" y="7030"/>
                        <a:pt x="8743" y="6893"/>
                      </a:cubicBezTo>
                      <a:cubicBezTo>
                        <a:pt x="8766" y="6802"/>
                        <a:pt x="8788" y="6711"/>
                        <a:pt x="8811" y="6642"/>
                      </a:cubicBezTo>
                      <a:cubicBezTo>
                        <a:pt x="8834" y="6574"/>
                        <a:pt x="8857" y="6505"/>
                        <a:pt x="8880" y="6437"/>
                      </a:cubicBezTo>
                      <a:lnTo>
                        <a:pt x="8948" y="6277"/>
                      </a:lnTo>
                      <a:cubicBezTo>
                        <a:pt x="9017" y="6072"/>
                        <a:pt x="9062" y="5866"/>
                        <a:pt x="9154" y="5661"/>
                      </a:cubicBezTo>
                      <a:cubicBezTo>
                        <a:pt x="9222" y="5478"/>
                        <a:pt x="9291" y="5296"/>
                        <a:pt x="9222" y="5090"/>
                      </a:cubicBezTo>
                      <a:cubicBezTo>
                        <a:pt x="9199" y="5022"/>
                        <a:pt x="9176" y="4953"/>
                        <a:pt x="9154" y="4885"/>
                      </a:cubicBezTo>
                      <a:cubicBezTo>
                        <a:pt x="9131" y="4839"/>
                        <a:pt x="9108" y="4793"/>
                        <a:pt x="9085" y="4748"/>
                      </a:cubicBezTo>
                      <a:cubicBezTo>
                        <a:pt x="9062" y="4702"/>
                        <a:pt x="9062" y="4634"/>
                        <a:pt x="9062" y="4542"/>
                      </a:cubicBezTo>
                      <a:cubicBezTo>
                        <a:pt x="9062" y="4428"/>
                        <a:pt x="9062" y="4314"/>
                        <a:pt x="9085" y="4177"/>
                      </a:cubicBezTo>
                      <a:lnTo>
                        <a:pt x="9085" y="4040"/>
                      </a:lnTo>
                      <a:cubicBezTo>
                        <a:pt x="9085" y="3972"/>
                        <a:pt x="9085" y="3926"/>
                        <a:pt x="9085" y="3858"/>
                      </a:cubicBezTo>
                      <a:cubicBezTo>
                        <a:pt x="9108" y="3698"/>
                        <a:pt x="9108" y="3561"/>
                        <a:pt x="9108" y="3424"/>
                      </a:cubicBezTo>
                      <a:cubicBezTo>
                        <a:pt x="9108" y="3264"/>
                        <a:pt x="9085" y="3127"/>
                        <a:pt x="9062" y="2967"/>
                      </a:cubicBezTo>
                      <a:lnTo>
                        <a:pt x="9062" y="2922"/>
                      </a:lnTo>
                      <a:cubicBezTo>
                        <a:pt x="9062" y="2808"/>
                        <a:pt x="9040" y="2716"/>
                        <a:pt x="9040" y="2625"/>
                      </a:cubicBezTo>
                      <a:cubicBezTo>
                        <a:pt x="9017" y="2579"/>
                        <a:pt x="8994" y="2511"/>
                        <a:pt x="8994" y="2465"/>
                      </a:cubicBezTo>
                      <a:cubicBezTo>
                        <a:pt x="8971" y="2351"/>
                        <a:pt x="8948" y="2283"/>
                        <a:pt x="8925" y="2214"/>
                      </a:cubicBezTo>
                      <a:cubicBezTo>
                        <a:pt x="8925" y="2146"/>
                        <a:pt x="8903" y="2077"/>
                        <a:pt x="8903" y="1986"/>
                      </a:cubicBezTo>
                      <a:cubicBezTo>
                        <a:pt x="8880" y="1895"/>
                        <a:pt x="8880" y="1826"/>
                        <a:pt x="8880" y="1780"/>
                      </a:cubicBezTo>
                      <a:cubicBezTo>
                        <a:pt x="8834" y="1621"/>
                        <a:pt x="8811" y="1484"/>
                        <a:pt x="8766" y="1347"/>
                      </a:cubicBezTo>
                      <a:cubicBezTo>
                        <a:pt x="8720" y="1210"/>
                        <a:pt x="8674" y="1073"/>
                        <a:pt x="8629" y="936"/>
                      </a:cubicBezTo>
                      <a:cubicBezTo>
                        <a:pt x="8583" y="845"/>
                        <a:pt x="8515" y="730"/>
                        <a:pt x="8469" y="616"/>
                      </a:cubicBezTo>
                      <a:cubicBezTo>
                        <a:pt x="8423" y="548"/>
                        <a:pt x="8378" y="457"/>
                        <a:pt x="8332" y="365"/>
                      </a:cubicBezTo>
                      <a:lnTo>
                        <a:pt x="8309" y="342"/>
                      </a:lnTo>
                      <a:cubicBezTo>
                        <a:pt x="8286" y="297"/>
                        <a:pt x="8286" y="274"/>
                        <a:pt x="8263" y="251"/>
                      </a:cubicBezTo>
                      <a:cubicBezTo>
                        <a:pt x="8241" y="228"/>
                        <a:pt x="8218" y="205"/>
                        <a:pt x="8195" y="183"/>
                      </a:cubicBezTo>
                      <a:cubicBezTo>
                        <a:pt x="8149" y="137"/>
                        <a:pt x="8104" y="114"/>
                        <a:pt x="8058" y="114"/>
                      </a:cubicBezTo>
                      <a:cubicBezTo>
                        <a:pt x="8035" y="91"/>
                        <a:pt x="8012" y="91"/>
                        <a:pt x="7990" y="91"/>
                      </a:cubicBezTo>
                      <a:cubicBezTo>
                        <a:pt x="7921" y="23"/>
                        <a:pt x="7830" y="0"/>
                        <a:pt x="77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41"/>
                <p:cNvSpPr/>
                <p:nvPr/>
              </p:nvSpPr>
              <p:spPr>
                <a:xfrm>
                  <a:off x="8217600" y="2260334"/>
                  <a:ext cx="143773" cy="66034"/>
                </a:xfrm>
                <a:custGeom>
                  <a:avLst/>
                  <a:gdLst/>
                  <a:ahLst/>
                  <a:cxnLst/>
                  <a:rect l="l" t="t" r="r" b="b"/>
                  <a:pathLst>
                    <a:path w="5319" h="2443" extrusionOk="0">
                      <a:moveTo>
                        <a:pt x="343" y="0"/>
                      </a:moveTo>
                      <a:cubicBezTo>
                        <a:pt x="274" y="0"/>
                        <a:pt x="183" y="46"/>
                        <a:pt x="160" y="115"/>
                      </a:cubicBezTo>
                      <a:cubicBezTo>
                        <a:pt x="115" y="137"/>
                        <a:pt x="92" y="183"/>
                        <a:pt x="69" y="229"/>
                      </a:cubicBezTo>
                      <a:cubicBezTo>
                        <a:pt x="69" y="252"/>
                        <a:pt x="69" y="297"/>
                        <a:pt x="46" y="320"/>
                      </a:cubicBezTo>
                      <a:cubicBezTo>
                        <a:pt x="92" y="389"/>
                        <a:pt x="92" y="480"/>
                        <a:pt x="92" y="548"/>
                      </a:cubicBezTo>
                      <a:cubicBezTo>
                        <a:pt x="69" y="617"/>
                        <a:pt x="23" y="685"/>
                        <a:pt x="0" y="754"/>
                      </a:cubicBezTo>
                      <a:cubicBezTo>
                        <a:pt x="0" y="822"/>
                        <a:pt x="0" y="891"/>
                        <a:pt x="46" y="936"/>
                      </a:cubicBezTo>
                      <a:cubicBezTo>
                        <a:pt x="115" y="1096"/>
                        <a:pt x="274" y="1165"/>
                        <a:pt x="434" y="1233"/>
                      </a:cubicBezTo>
                      <a:cubicBezTo>
                        <a:pt x="503" y="1256"/>
                        <a:pt x="594" y="1302"/>
                        <a:pt x="662" y="1324"/>
                      </a:cubicBezTo>
                      <a:cubicBezTo>
                        <a:pt x="822" y="1393"/>
                        <a:pt x="982" y="1438"/>
                        <a:pt x="1142" y="1507"/>
                      </a:cubicBezTo>
                      <a:lnTo>
                        <a:pt x="1347" y="1598"/>
                      </a:lnTo>
                      <a:cubicBezTo>
                        <a:pt x="1438" y="1621"/>
                        <a:pt x="1507" y="1644"/>
                        <a:pt x="1598" y="1644"/>
                      </a:cubicBezTo>
                      <a:lnTo>
                        <a:pt x="1644" y="1644"/>
                      </a:lnTo>
                      <a:cubicBezTo>
                        <a:pt x="1667" y="1644"/>
                        <a:pt x="1667" y="1644"/>
                        <a:pt x="1690" y="1667"/>
                      </a:cubicBezTo>
                      <a:cubicBezTo>
                        <a:pt x="1827" y="1712"/>
                        <a:pt x="1941" y="1758"/>
                        <a:pt x="2078" y="1804"/>
                      </a:cubicBezTo>
                      <a:cubicBezTo>
                        <a:pt x="2329" y="1918"/>
                        <a:pt x="2603" y="2009"/>
                        <a:pt x="2876" y="2078"/>
                      </a:cubicBezTo>
                      <a:cubicBezTo>
                        <a:pt x="3150" y="2146"/>
                        <a:pt x="3424" y="2215"/>
                        <a:pt x="3721" y="2260"/>
                      </a:cubicBezTo>
                      <a:cubicBezTo>
                        <a:pt x="3812" y="2260"/>
                        <a:pt x="3926" y="2283"/>
                        <a:pt x="4041" y="2306"/>
                      </a:cubicBezTo>
                      <a:cubicBezTo>
                        <a:pt x="4063" y="2306"/>
                        <a:pt x="4109" y="2306"/>
                        <a:pt x="4155" y="2329"/>
                      </a:cubicBezTo>
                      <a:cubicBezTo>
                        <a:pt x="4246" y="2329"/>
                        <a:pt x="4314" y="2351"/>
                        <a:pt x="4383" y="2374"/>
                      </a:cubicBezTo>
                      <a:cubicBezTo>
                        <a:pt x="4429" y="2397"/>
                        <a:pt x="4474" y="2397"/>
                        <a:pt x="4520" y="2420"/>
                      </a:cubicBezTo>
                      <a:cubicBezTo>
                        <a:pt x="4566" y="2420"/>
                        <a:pt x="4634" y="2443"/>
                        <a:pt x="4680" y="2443"/>
                      </a:cubicBezTo>
                      <a:cubicBezTo>
                        <a:pt x="4725" y="2443"/>
                        <a:pt x="4771" y="2443"/>
                        <a:pt x="4817" y="2420"/>
                      </a:cubicBezTo>
                      <a:cubicBezTo>
                        <a:pt x="4885" y="2397"/>
                        <a:pt x="4954" y="2397"/>
                        <a:pt x="4999" y="2351"/>
                      </a:cubicBezTo>
                      <a:cubicBezTo>
                        <a:pt x="5045" y="2329"/>
                        <a:pt x="5068" y="2306"/>
                        <a:pt x="5113" y="2283"/>
                      </a:cubicBezTo>
                      <a:cubicBezTo>
                        <a:pt x="5113" y="2260"/>
                        <a:pt x="5113" y="2237"/>
                        <a:pt x="5113" y="2192"/>
                      </a:cubicBezTo>
                      <a:cubicBezTo>
                        <a:pt x="5113" y="2123"/>
                        <a:pt x="5113" y="2078"/>
                        <a:pt x="5159" y="2009"/>
                      </a:cubicBezTo>
                      <a:cubicBezTo>
                        <a:pt x="5182" y="1941"/>
                        <a:pt x="5205" y="1918"/>
                        <a:pt x="5273" y="1872"/>
                      </a:cubicBezTo>
                      <a:cubicBezTo>
                        <a:pt x="5273" y="1849"/>
                        <a:pt x="5296" y="1804"/>
                        <a:pt x="5296" y="1758"/>
                      </a:cubicBezTo>
                      <a:cubicBezTo>
                        <a:pt x="5319" y="1690"/>
                        <a:pt x="5250" y="1598"/>
                        <a:pt x="5182" y="1553"/>
                      </a:cubicBezTo>
                      <a:cubicBezTo>
                        <a:pt x="5136" y="1507"/>
                        <a:pt x="5068" y="1507"/>
                        <a:pt x="4999" y="1484"/>
                      </a:cubicBezTo>
                      <a:cubicBezTo>
                        <a:pt x="4931" y="1484"/>
                        <a:pt x="4862" y="1461"/>
                        <a:pt x="4794" y="1461"/>
                      </a:cubicBezTo>
                      <a:cubicBezTo>
                        <a:pt x="4543" y="1438"/>
                        <a:pt x="4269" y="1393"/>
                        <a:pt x="3995" y="1347"/>
                      </a:cubicBezTo>
                      <a:cubicBezTo>
                        <a:pt x="3812" y="1302"/>
                        <a:pt x="3630" y="1256"/>
                        <a:pt x="3424" y="1187"/>
                      </a:cubicBezTo>
                      <a:cubicBezTo>
                        <a:pt x="3333" y="1165"/>
                        <a:pt x="3242" y="1119"/>
                        <a:pt x="3128" y="1096"/>
                      </a:cubicBezTo>
                      <a:cubicBezTo>
                        <a:pt x="3013" y="1050"/>
                        <a:pt x="2899" y="1028"/>
                        <a:pt x="2808" y="982"/>
                      </a:cubicBezTo>
                      <a:cubicBezTo>
                        <a:pt x="2603" y="913"/>
                        <a:pt x="2420" y="845"/>
                        <a:pt x="2215" y="754"/>
                      </a:cubicBezTo>
                      <a:cubicBezTo>
                        <a:pt x="2009" y="662"/>
                        <a:pt x="1781" y="548"/>
                        <a:pt x="1553" y="480"/>
                      </a:cubicBezTo>
                      <a:cubicBezTo>
                        <a:pt x="1533" y="461"/>
                        <a:pt x="1510" y="453"/>
                        <a:pt x="1484" y="453"/>
                      </a:cubicBezTo>
                      <a:cubicBezTo>
                        <a:pt x="1449" y="453"/>
                        <a:pt x="1410" y="467"/>
                        <a:pt x="1370" y="480"/>
                      </a:cubicBezTo>
                      <a:cubicBezTo>
                        <a:pt x="1302" y="434"/>
                        <a:pt x="1233" y="411"/>
                        <a:pt x="1187" y="389"/>
                      </a:cubicBezTo>
                      <a:cubicBezTo>
                        <a:pt x="1028" y="320"/>
                        <a:pt x="891" y="252"/>
                        <a:pt x="754" y="206"/>
                      </a:cubicBezTo>
                      <a:cubicBezTo>
                        <a:pt x="719" y="194"/>
                        <a:pt x="685" y="189"/>
                        <a:pt x="654" y="189"/>
                      </a:cubicBezTo>
                      <a:cubicBezTo>
                        <a:pt x="622" y="189"/>
                        <a:pt x="594" y="194"/>
                        <a:pt x="571" y="206"/>
                      </a:cubicBezTo>
                      <a:cubicBezTo>
                        <a:pt x="571" y="137"/>
                        <a:pt x="525" y="92"/>
                        <a:pt x="480" y="46"/>
                      </a:cubicBezTo>
                      <a:cubicBezTo>
                        <a:pt x="434" y="23"/>
                        <a:pt x="389" y="0"/>
                        <a:pt x="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1"/>
                <p:cNvSpPr/>
                <p:nvPr/>
              </p:nvSpPr>
              <p:spPr>
                <a:xfrm>
                  <a:off x="8142322" y="2521930"/>
                  <a:ext cx="140691" cy="66656"/>
                </a:xfrm>
                <a:custGeom>
                  <a:avLst/>
                  <a:gdLst/>
                  <a:ahLst/>
                  <a:cxnLst/>
                  <a:rect l="l" t="t" r="r" b="b"/>
                  <a:pathLst>
                    <a:path w="5205" h="2466" extrusionOk="0">
                      <a:moveTo>
                        <a:pt x="298" y="0"/>
                      </a:moveTo>
                      <a:cubicBezTo>
                        <a:pt x="275" y="0"/>
                        <a:pt x="275" y="23"/>
                        <a:pt x="252" y="23"/>
                      </a:cubicBezTo>
                      <a:cubicBezTo>
                        <a:pt x="206" y="23"/>
                        <a:pt x="138" y="46"/>
                        <a:pt x="115" y="115"/>
                      </a:cubicBezTo>
                      <a:cubicBezTo>
                        <a:pt x="69" y="183"/>
                        <a:pt x="46" y="251"/>
                        <a:pt x="24" y="343"/>
                      </a:cubicBezTo>
                      <a:cubicBezTo>
                        <a:pt x="24" y="411"/>
                        <a:pt x="1" y="457"/>
                        <a:pt x="1" y="525"/>
                      </a:cubicBezTo>
                      <a:cubicBezTo>
                        <a:pt x="1" y="594"/>
                        <a:pt x="1" y="708"/>
                        <a:pt x="1" y="776"/>
                      </a:cubicBezTo>
                      <a:cubicBezTo>
                        <a:pt x="1" y="845"/>
                        <a:pt x="24" y="891"/>
                        <a:pt x="69" y="936"/>
                      </a:cubicBezTo>
                      <a:cubicBezTo>
                        <a:pt x="92" y="1005"/>
                        <a:pt x="138" y="1050"/>
                        <a:pt x="206" y="1096"/>
                      </a:cubicBezTo>
                      <a:cubicBezTo>
                        <a:pt x="275" y="1142"/>
                        <a:pt x="343" y="1187"/>
                        <a:pt x="412" y="1233"/>
                      </a:cubicBezTo>
                      <a:cubicBezTo>
                        <a:pt x="526" y="1301"/>
                        <a:pt x="663" y="1347"/>
                        <a:pt x="777" y="1416"/>
                      </a:cubicBezTo>
                      <a:cubicBezTo>
                        <a:pt x="868" y="1461"/>
                        <a:pt x="959" y="1507"/>
                        <a:pt x="1051" y="1530"/>
                      </a:cubicBezTo>
                      <a:cubicBezTo>
                        <a:pt x="1142" y="1575"/>
                        <a:pt x="1256" y="1621"/>
                        <a:pt x="1347" y="1667"/>
                      </a:cubicBezTo>
                      <a:cubicBezTo>
                        <a:pt x="1439" y="1712"/>
                        <a:pt x="1530" y="1735"/>
                        <a:pt x="1621" y="1781"/>
                      </a:cubicBezTo>
                      <a:cubicBezTo>
                        <a:pt x="1667" y="1781"/>
                        <a:pt x="1713" y="1804"/>
                        <a:pt x="1736" y="1804"/>
                      </a:cubicBezTo>
                      <a:cubicBezTo>
                        <a:pt x="1781" y="1826"/>
                        <a:pt x="1804" y="1826"/>
                        <a:pt x="1850" y="1826"/>
                      </a:cubicBezTo>
                      <a:cubicBezTo>
                        <a:pt x="1863" y="1833"/>
                        <a:pt x="1878" y="1836"/>
                        <a:pt x="1894" y="1836"/>
                      </a:cubicBezTo>
                      <a:cubicBezTo>
                        <a:pt x="1933" y="1836"/>
                        <a:pt x="1977" y="1820"/>
                        <a:pt x="2009" y="1804"/>
                      </a:cubicBezTo>
                      <a:cubicBezTo>
                        <a:pt x="2032" y="1804"/>
                        <a:pt x="2078" y="1781"/>
                        <a:pt x="2101" y="1758"/>
                      </a:cubicBezTo>
                      <a:cubicBezTo>
                        <a:pt x="2352" y="1872"/>
                        <a:pt x="2626" y="1963"/>
                        <a:pt x="2900" y="2032"/>
                      </a:cubicBezTo>
                      <a:cubicBezTo>
                        <a:pt x="2922" y="2055"/>
                        <a:pt x="2945" y="2055"/>
                        <a:pt x="2968" y="2055"/>
                      </a:cubicBezTo>
                      <a:cubicBezTo>
                        <a:pt x="2991" y="2077"/>
                        <a:pt x="3037" y="2077"/>
                        <a:pt x="3059" y="2100"/>
                      </a:cubicBezTo>
                      <a:cubicBezTo>
                        <a:pt x="3196" y="2146"/>
                        <a:pt x="3310" y="2192"/>
                        <a:pt x="3447" y="2214"/>
                      </a:cubicBezTo>
                      <a:cubicBezTo>
                        <a:pt x="3698" y="2306"/>
                        <a:pt x="3972" y="2351"/>
                        <a:pt x="4223" y="2397"/>
                      </a:cubicBezTo>
                      <a:cubicBezTo>
                        <a:pt x="4338" y="2397"/>
                        <a:pt x="4452" y="2420"/>
                        <a:pt x="4566" y="2443"/>
                      </a:cubicBezTo>
                      <a:cubicBezTo>
                        <a:pt x="4657" y="2443"/>
                        <a:pt x="4748" y="2466"/>
                        <a:pt x="4840" y="2466"/>
                      </a:cubicBezTo>
                      <a:cubicBezTo>
                        <a:pt x="4908" y="2443"/>
                        <a:pt x="4977" y="2420"/>
                        <a:pt x="5022" y="2374"/>
                      </a:cubicBezTo>
                      <a:cubicBezTo>
                        <a:pt x="5136" y="2306"/>
                        <a:pt x="5159" y="2169"/>
                        <a:pt x="5182" y="2032"/>
                      </a:cubicBezTo>
                      <a:cubicBezTo>
                        <a:pt x="5182" y="1986"/>
                        <a:pt x="5182" y="1963"/>
                        <a:pt x="5182" y="1918"/>
                      </a:cubicBezTo>
                      <a:cubicBezTo>
                        <a:pt x="5205" y="1872"/>
                        <a:pt x="5205" y="1849"/>
                        <a:pt x="5205" y="1826"/>
                      </a:cubicBezTo>
                      <a:cubicBezTo>
                        <a:pt x="5205" y="1781"/>
                        <a:pt x="5205" y="1758"/>
                        <a:pt x="5205" y="1712"/>
                      </a:cubicBezTo>
                      <a:cubicBezTo>
                        <a:pt x="5205" y="1667"/>
                        <a:pt x="5205" y="1598"/>
                        <a:pt x="5182" y="1553"/>
                      </a:cubicBezTo>
                      <a:cubicBezTo>
                        <a:pt x="5136" y="1461"/>
                        <a:pt x="5068" y="1393"/>
                        <a:pt x="5000" y="1370"/>
                      </a:cubicBezTo>
                      <a:cubicBezTo>
                        <a:pt x="4863" y="1347"/>
                        <a:pt x="4748" y="1347"/>
                        <a:pt x="4612" y="1324"/>
                      </a:cubicBezTo>
                      <a:cubicBezTo>
                        <a:pt x="4520" y="1324"/>
                        <a:pt x="4429" y="1301"/>
                        <a:pt x="4338" y="1301"/>
                      </a:cubicBezTo>
                      <a:cubicBezTo>
                        <a:pt x="4292" y="1301"/>
                        <a:pt x="4269" y="1279"/>
                        <a:pt x="4223" y="1279"/>
                      </a:cubicBezTo>
                      <a:cubicBezTo>
                        <a:pt x="4201" y="1279"/>
                        <a:pt x="4155" y="1279"/>
                        <a:pt x="4109" y="1256"/>
                      </a:cubicBezTo>
                      <a:cubicBezTo>
                        <a:pt x="4064" y="1256"/>
                        <a:pt x="4018" y="1233"/>
                        <a:pt x="3972" y="1233"/>
                      </a:cubicBezTo>
                      <a:cubicBezTo>
                        <a:pt x="3904" y="1233"/>
                        <a:pt x="3835" y="1210"/>
                        <a:pt x="3767" y="1210"/>
                      </a:cubicBezTo>
                      <a:cubicBezTo>
                        <a:pt x="3333" y="1096"/>
                        <a:pt x="2900" y="982"/>
                        <a:pt x="2489" y="822"/>
                      </a:cubicBezTo>
                      <a:cubicBezTo>
                        <a:pt x="2055" y="662"/>
                        <a:pt x="1621" y="503"/>
                        <a:pt x="1188" y="343"/>
                      </a:cubicBezTo>
                      <a:cubicBezTo>
                        <a:pt x="1142" y="320"/>
                        <a:pt x="1096" y="320"/>
                        <a:pt x="1051" y="320"/>
                      </a:cubicBezTo>
                      <a:lnTo>
                        <a:pt x="891" y="229"/>
                      </a:lnTo>
                      <a:cubicBezTo>
                        <a:pt x="868" y="229"/>
                        <a:pt x="845" y="206"/>
                        <a:pt x="823" y="206"/>
                      </a:cubicBezTo>
                      <a:lnTo>
                        <a:pt x="845" y="206"/>
                      </a:lnTo>
                      <a:cubicBezTo>
                        <a:pt x="777" y="183"/>
                        <a:pt x="731" y="137"/>
                        <a:pt x="663" y="115"/>
                      </a:cubicBezTo>
                      <a:cubicBezTo>
                        <a:pt x="640" y="92"/>
                        <a:pt x="617" y="92"/>
                        <a:pt x="594" y="69"/>
                      </a:cubicBezTo>
                      <a:cubicBezTo>
                        <a:pt x="571" y="57"/>
                        <a:pt x="543" y="52"/>
                        <a:pt x="514" y="52"/>
                      </a:cubicBezTo>
                      <a:cubicBezTo>
                        <a:pt x="486" y="52"/>
                        <a:pt x="457" y="57"/>
                        <a:pt x="434" y="69"/>
                      </a:cubicBezTo>
                      <a:cubicBezTo>
                        <a:pt x="434" y="69"/>
                        <a:pt x="434" y="46"/>
                        <a:pt x="412" y="46"/>
                      </a:cubicBezTo>
                      <a:cubicBezTo>
                        <a:pt x="389" y="23"/>
                        <a:pt x="343"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1"/>
                <p:cNvSpPr/>
                <p:nvPr/>
              </p:nvSpPr>
              <p:spPr>
                <a:xfrm>
                  <a:off x="7885672" y="2180136"/>
                  <a:ext cx="334415" cy="261623"/>
                </a:xfrm>
                <a:custGeom>
                  <a:avLst/>
                  <a:gdLst/>
                  <a:ahLst/>
                  <a:cxnLst/>
                  <a:rect l="l" t="t" r="r" b="b"/>
                  <a:pathLst>
                    <a:path w="12372" h="9679" extrusionOk="0">
                      <a:moveTo>
                        <a:pt x="2169" y="0"/>
                      </a:moveTo>
                      <a:cubicBezTo>
                        <a:pt x="2078" y="0"/>
                        <a:pt x="1986" y="23"/>
                        <a:pt x="1918" y="91"/>
                      </a:cubicBezTo>
                      <a:cubicBezTo>
                        <a:pt x="1849" y="160"/>
                        <a:pt x="1826" y="228"/>
                        <a:pt x="1781" y="297"/>
                      </a:cubicBezTo>
                      <a:cubicBezTo>
                        <a:pt x="1758" y="388"/>
                        <a:pt x="1735" y="457"/>
                        <a:pt x="1735" y="525"/>
                      </a:cubicBezTo>
                      <a:cubicBezTo>
                        <a:pt x="1712" y="594"/>
                        <a:pt x="1690" y="662"/>
                        <a:pt x="1690" y="731"/>
                      </a:cubicBezTo>
                      <a:cubicBezTo>
                        <a:pt x="1667" y="822"/>
                        <a:pt x="1644" y="890"/>
                        <a:pt x="1644" y="982"/>
                      </a:cubicBezTo>
                      <a:cubicBezTo>
                        <a:pt x="1621" y="1073"/>
                        <a:pt x="1575" y="1187"/>
                        <a:pt x="1553" y="1278"/>
                      </a:cubicBezTo>
                      <a:cubicBezTo>
                        <a:pt x="1530" y="1370"/>
                        <a:pt x="1507" y="1461"/>
                        <a:pt x="1484" y="1529"/>
                      </a:cubicBezTo>
                      <a:cubicBezTo>
                        <a:pt x="1484" y="1598"/>
                        <a:pt x="1461" y="1666"/>
                        <a:pt x="1438" y="1735"/>
                      </a:cubicBezTo>
                      <a:lnTo>
                        <a:pt x="1416" y="1895"/>
                      </a:lnTo>
                      <a:cubicBezTo>
                        <a:pt x="1370" y="1986"/>
                        <a:pt x="1347" y="2077"/>
                        <a:pt x="1324" y="2191"/>
                      </a:cubicBezTo>
                      <a:lnTo>
                        <a:pt x="1324" y="2237"/>
                      </a:lnTo>
                      <a:cubicBezTo>
                        <a:pt x="1279" y="2374"/>
                        <a:pt x="1256" y="2488"/>
                        <a:pt x="1233" y="2625"/>
                      </a:cubicBezTo>
                      <a:cubicBezTo>
                        <a:pt x="1165" y="2876"/>
                        <a:pt x="1073" y="3127"/>
                        <a:pt x="982" y="3378"/>
                      </a:cubicBezTo>
                      <a:lnTo>
                        <a:pt x="959" y="3470"/>
                      </a:lnTo>
                      <a:cubicBezTo>
                        <a:pt x="913" y="3584"/>
                        <a:pt x="891" y="3675"/>
                        <a:pt x="868" y="3789"/>
                      </a:cubicBezTo>
                      <a:lnTo>
                        <a:pt x="822" y="3903"/>
                      </a:lnTo>
                      <a:cubicBezTo>
                        <a:pt x="799" y="3972"/>
                        <a:pt x="777" y="4063"/>
                        <a:pt x="754" y="4132"/>
                      </a:cubicBezTo>
                      <a:cubicBezTo>
                        <a:pt x="731" y="4200"/>
                        <a:pt x="708" y="4291"/>
                        <a:pt x="685" y="4360"/>
                      </a:cubicBezTo>
                      <a:cubicBezTo>
                        <a:pt x="571" y="4679"/>
                        <a:pt x="480" y="5022"/>
                        <a:pt x="388" y="5341"/>
                      </a:cubicBezTo>
                      <a:cubicBezTo>
                        <a:pt x="366" y="5455"/>
                        <a:pt x="343" y="5547"/>
                        <a:pt x="320" y="5661"/>
                      </a:cubicBezTo>
                      <a:cubicBezTo>
                        <a:pt x="297" y="5729"/>
                        <a:pt x="274" y="5798"/>
                        <a:pt x="274" y="5866"/>
                      </a:cubicBezTo>
                      <a:cubicBezTo>
                        <a:pt x="252" y="5958"/>
                        <a:pt x="206" y="6072"/>
                        <a:pt x="160" y="6163"/>
                      </a:cubicBezTo>
                      <a:cubicBezTo>
                        <a:pt x="92" y="6209"/>
                        <a:pt x="23" y="6277"/>
                        <a:pt x="23" y="6346"/>
                      </a:cubicBezTo>
                      <a:cubicBezTo>
                        <a:pt x="0" y="6391"/>
                        <a:pt x="0" y="6460"/>
                        <a:pt x="46" y="6505"/>
                      </a:cubicBezTo>
                      <a:cubicBezTo>
                        <a:pt x="69" y="6551"/>
                        <a:pt x="115" y="6574"/>
                        <a:pt x="160" y="6597"/>
                      </a:cubicBezTo>
                      <a:cubicBezTo>
                        <a:pt x="183" y="6620"/>
                        <a:pt x="206" y="6620"/>
                        <a:pt x="229" y="6620"/>
                      </a:cubicBezTo>
                      <a:cubicBezTo>
                        <a:pt x="252" y="6665"/>
                        <a:pt x="297" y="6688"/>
                        <a:pt x="343" y="6688"/>
                      </a:cubicBezTo>
                      <a:cubicBezTo>
                        <a:pt x="366" y="6711"/>
                        <a:pt x="388" y="6711"/>
                        <a:pt x="388" y="6711"/>
                      </a:cubicBezTo>
                      <a:cubicBezTo>
                        <a:pt x="457" y="6734"/>
                        <a:pt x="503" y="6756"/>
                        <a:pt x="548" y="6756"/>
                      </a:cubicBezTo>
                      <a:cubicBezTo>
                        <a:pt x="685" y="6825"/>
                        <a:pt x="799" y="6871"/>
                        <a:pt x="936" y="6916"/>
                      </a:cubicBezTo>
                      <a:cubicBezTo>
                        <a:pt x="1073" y="6985"/>
                        <a:pt x="1210" y="7053"/>
                        <a:pt x="1370" y="7099"/>
                      </a:cubicBezTo>
                      <a:cubicBezTo>
                        <a:pt x="1461" y="7122"/>
                        <a:pt x="1530" y="7144"/>
                        <a:pt x="1621" y="7190"/>
                      </a:cubicBezTo>
                      <a:lnTo>
                        <a:pt x="1781" y="7236"/>
                      </a:lnTo>
                      <a:cubicBezTo>
                        <a:pt x="1918" y="7281"/>
                        <a:pt x="2078" y="7327"/>
                        <a:pt x="2237" y="7373"/>
                      </a:cubicBezTo>
                      <a:cubicBezTo>
                        <a:pt x="2329" y="7396"/>
                        <a:pt x="2443" y="7441"/>
                        <a:pt x="2557" y="7487"/>
                      </a:cubicBezTo>
                      <a:cubicBezTo>
                        <a:pt x="2808" y="7555"/>
                        <a:pt x="3082" y="7624"/>
                        <a:pt x="3401" y="7715"/>
                      </a:cubicBezTo>
                      <a:lnTo>
                        <a:pt x="3675" y="7784"/>
                      </a:lnTo>
                      <a:cubicBezTo>
                        <a:pt x="3835" y="7829"/>
                        <a:pt x="4018" y="7852"/>
                        <a:pt x="4177" y="7921"/>
                      </a:cubicBezTo>
                      <a:cubicBezTo>
                        <a:pt x="4451" y="7989"/>
                        <a:pt x="4725" y="8080"/>
                        <a:pt x="4999" y="8149"/>
                      </a:cubicBezTo>
                      <a:cubicBezTo>
                        <a:pt x="5159" y="8194"/>
                        <a:pt x="5319" y="8263"/>
                        <a:pt x="5501" y="8309"/>
                      </a:cubicBezTo>
                      <a:cubicBezTo>
                        <a:pt x="5638" y="8354"/>
                        <a:pt x="5775" y="8377"/>
                        <a:pt x="5912" y="8423"/>
                      </a:cubicBezTo>
                      <a:cubicBezTo>
                        <a:pt x="6232" y="8514"/>
                        <a:pt x="6528" y="8628"/>
                        <a:pt x="6825" y="8719"/>
                      </a:cubicBezTo>
                      <a:lnTo>
                        <a:pt x="7213" y="8834"/>
                      </a:lnTo>
                      <a:cubicBezTo>
                        <a:pt x="7396" y="8879"/>
                        <a:pt x="7556" y="8948"/>
                        <a:pt x="7715" y="8993"/>
                      </a:cubicBezTo>
                      <a:cubicBezTo>
                        <a:pt x="7921" y="9062"/>
                        <a:pt x="8103" y="9107"/>
                        <a:pt x="8309" y="9153"/>
                      </a:cubicBezTo>
                      <a:cubicBezTo>
                        <a:pt x="8400" y="9176"/>
                        <a:pt x="8491" y="9199"/>
                        <a:pt x="8583" y="9222"/>
                      </a:cubicBezTo>
                      <a:cubicBezTo>
                        <a:pt x="8697" y="9244"/>
                        <a:pt x="8788" y="9290"/>
                        <a:pt x="8902" y="9313"/>
                      </a:cubicBezTo>
                      <a:cubicBezTo>
                        <a:pt x="9062" y="9359"/>
                        <a:pt x="9222" y="9404"/>
                        <a:pt x="9382" y="9450"/>
                      </a:cubicBezTo>
                      <a:lnTo>
                        <a:pt x="9519" y="9473"/>
                      </a:lnTo>
                      <a:cubicBezTo>
                        <a:pt x="9633" y="9495"/>
                        <a:pt x="9747" y="9541"/>
                        <a:pt x="9861" y="9564"/>
                      </a:cubicBezTo>
                      <a:cubicBezTo>
                        <a:pt x="10021" y="9610"/>
                        <a:pt x="10158" y="9655"/>
                        <a:pt x="10318" y="9678"/>
                      </a:cubicBezTo>
                      <a:lnTo>
                        <a:pt x="10340" y="9678"/>
                      </a:lnTo>
                      <a:cubicBezTo>
                        <a:pt x="10432" y="9678"/>
                        <a:pt x="10523" y="9632"/>
                        <a:pt x="10591" y="9587"/>
                      </a:cubicBezTo>
                      <a:cubicBezTo>
                        <a:pt x="10660" y="9518"/>
                        <a:pt x="10683" y="9450"/>
                        <a:pt x="10728" y="9359"/>
                      </a:cubicBezTo>
                      <a:cubicBezTo>
                        <a:pt x="10751" y="9290"/>
                        <a:pt x="10774" y="9222"/>
                        <a:pt x="10774" y="9130"/>
                      </a:cubicBezTo>
                      <a:lnTo>
                        <a:pt x="10797" y="9085"/>
                      </a:lnTo>
                      <a:cubicBezTo>
                        <a:pt x="10820" y="8971"/>
                        <a:pt x="10842" y="8856"/>
                        <a:pt x="10888" y="8742"/>
                      </a:cubicBezTo>
                      <a:cubicBezTo>
                        <a:pt x="10911" y="8582"/>
                        <a:pt x="10957" y="8446"/>
                        <a:pt x="10979" y="8309"/>
                      </a:cubicBezTo>
                      <a:cubicBezTo>
                        <a:pt x="11025" y="8149"/>
                        <a:pt x="11048" y="7966"/>
                        <a:pt x="11094" y="7806"/>
                      </a:cubicBezTo>
                      <a:cubicBezTo>
                        <a:pt x="11116" y="7669"/>
                        <a:pt x="11162" y="7533"/>
                        <a:pt x="11231" y="7373"/>
                      </a:cubicBezTo>
                      <a:cubicBezTo>
                        <a:pt x="11322" y="7076"/>
                        <a:pt x="11413" y="6802"/>
                        <a:pt x="11504" y="6505"/>
                      </a:cubicBezTo>
                      <a:cubicBezTo>
                        <a:pt x="11527" y="6437"/>
                        <a:pt x="11527" y="6346"/>
                        <a:pt x="11550" y="6277"/>
                      </a:cubicBezTo>
                      <a:lnTo>
                        <a:pt x="11550" y="6209"/>
                      </a:lnTo>
                      <a:cubicBezTo>
                        <a:pt x="11550" y="6140"/>
                        <a:pt x="11573" y="6072"/>
                        <a:pt x="11573" y="6003"/>
                      </a:cubicBezTo>
                      <a:lnTo>
                        <a:pt x="11596" y="5912"/>
                      </a:lnTo>
                      <a:cubicBezTo>
                        <a:pt x="11619" y="5821"/>
                        <a:pt x="11619" y="5752"/>
                        <a:pt x="11641" y="5661"/>
                      </a:cubicBezTo>
                      <a:lnTo>
                        <a:pt x="11664" y="5592"/>
                      </a:lnTo>
                      <a:cubicBezTo>
                        <a:pt x="11687" y="5501"/>
                        <a:pt x="11687" y="5410"/>
                        <a:pt x="11710" y="5296"/>
                      </a:cubicBezTo>
                      <a:cubicBezTo>
                        <a:pt x="11710" y="5227"/>
                        <a:pt x="11733" y="5136"/>
                        <a:pt x="11755" y="5045"/>
                      </a:cubicBezTo>
                      <a:cubicBezTo>
                        <a:pt x="11778" y="4976"/>
                        <a:pt x="11801" y="4908"/>
                        <a:pt x="11824" y="4862"/>
                      </a:cubicBezTo>
                      <a:lnTo>
                        <a:pt x="11824" y="4816"/>
                      </a:lnTo>
                      <a:lnTo>
                        <a:pt x="11847" y="4771"/>
                      </a:lnTo>
                      <a:cubicBezTo>
                        <a:pt x="11870" y="4657"/>
                        <a:pt x="11915" y="4542"/>
                        <a:pt x="11961" y="4428"/>
                      </a:cubicBezTo>
                      <a:lnTo>
                        <a:pt x="12007" y="4314"/>
                      </a:lnTo>
                      <a:cubicBezTo>
                        <a:pt x="12029" y="4269"/>
                        <a:pt x="12052" y="4200"/>
                        <a:pt x="12075" y="4154"/>
                      </a:cubicBezTo>
                      <a:cubicBezTo>
                        <a:pt x="12121" y="4040"/>
                        <a:pt x="12189" y="3926"/>
                        <a:pt x="12235" y="3789"/>
                      </a:cubicBezTo>
                      <a:cubicBezTo>
                        <a:pt x="12258" y="3766"/>
                        <a:pt x="12258" y="3744"/>
                        <a:pt x="12280" y="3721"/>
                      </a:cubicBezTo>
                      <a:cubicBezTo>
                        <a:pt x="12303" y="3652"/>
                        <a:pt x="12349" y="3584"/>
                        <a:pt x="12349" y="3515"/>
                      </a:cubicBezTo>
                      <a:cubicBezTo>
                        <a:pt x="12372" y="3424"/>
                        <a:pt x="12372" y="3333"/>
                        <a:pt x="12326" y="3241"/>
                      </a:cubicBezTo>
                      <a:cubicBezTo>
                        <a:pt x="12280" y="3173"/>
                        <a:pt x="12212" y="3104"/>
                        <a:pt x="12144" y="3059"/>
                      </a:cubicBezTo>
                      <a:cubicBezTo>
                        <a:pt x="12075" y="3013"/>
                        <a:pt x="12007" y="2990"/>
                        <a:pt x="11938" y="2967"/>
                      </a:cubicBezTo>
                      <a:cubicBezTo>
                        <a:pt x="11847" y="2945"/>
                        <a:pt x="11755" y="2922"/>
                        <a:pt x="11664" y="2899"/>
                      </a:cubicBezTo>
                      <a:lnTo>
                        <a:pt x="11596" y="2876"/>
                      </a:lnTo>
                      <a:cubicBezTo>
                        <a:pt x="11527" y="2876"/>
                        <a:pt x="11482" y="2853"/>
                        <a:pt x="11436" y="2853"/>
                      </a:cubicBezTo>
                      <a:cubicBezTo>
                        <a:pt x="11345" y="2831"/>
                        <a:pt x="11276" y="2831"/>
                        <a:pt x="11208" y="2808"/>
                      </a:cubicBezTo>
                      <a:cubicBezTo>
                        <a:pt x="11002" y="2762"/>
                        <a:pt x="10820" y="2716"/>
                        <a:pt x="10614" y="2671"/>
                      </a:cubicBezTo>
                      <a:lnTo>
                        <a:pt x="10432" y="2625"/>
                      </a:lnTo>
                      <a:cubicBezTo>
                        <a:pt x="10272" y="2579"/>
                        <a:pt x="10089" y="2534"/>
                        <a:pt x="9929" y="2488"/>
                      </a:cubicBezTo>
                      <a:lnTo>
                        <a:pt x="9678" y="2442"/>
                      </a:lnTo>
                      <a:cubicBezTo>
                        <a:pt x="9473" y="2397"/>
                        <a:pt x="9268" y="2328"/>
                        <a:pt x="9062" y="2260"/>
                      </a:cubicBezTo>
                      <a:cubicBezTo>
                        <a:pt x="8971" y="2214"/>
                        <a:pt x="8902" y="2191"/>
                        <a:pt x="8811" y="2169"/>
                      </a:cubicBezTo>
                      <a:lnTo>
                        <a:pt x="8697" y="2146"/>
                      </a:lnTo>
                      <a:cubicBezTo>
                        <a:pt x="8606" y="2100"/>
                        <a:pt x="8514" y="2077"/>
                        <a:pt x="8423" y="2054"/>
                      </a:cubicBezTo>
                      <a:cubicBezTo>
                        <a:pt x="8263" y="2009"/>
                        <a:pt x="8126" y="1963"/>
                        <a:pt x="7966" y="1940"/>
                      </a:cubicBezTo>
                      <a:lnTo>
                        <a:pt x="7784" y="1895"/>
                      </a:lnTo>
                      <a:cubicBezTo>
                        <a:pt x="7693" y="1872"/>
                        <a:pt x="7601" y="1849"/>
                        <a:pt x="7510" y="1826"/>
                      </a:cubicBezTo>
                      <a:cubicBezTo>
                        <a:pt x="7419" y="1803"/>
                        <a:pt x="7327" y="1781"/>
                        <a:pt x="7236" y="1758"/>
                      </a:cubicBezTo>
                      <a:cubicBezTo>
                        <a:pt x="7190" y="1735"/>
                        <a:pt x="7145" y="1712"/>
                        <a:pt x="7099" y="1712"/>
                      </a:cubicBezTo>
                      <a:cubicBezTo>
                        <a:pt x="6894" y="1644"/>
                        <a:pt x="6688" y="1552"/>
                        <a:pt x="6483" y="1484"/>
                      </a:cubicBezTo>
                      <a:lnTo>
                        <a:pt x="6232" y="1393"/>
                      </a:lnTo>
                      <a:cubicBezTo>
                        <a:pt x="6049" y="1324"/>
                        <a:pt x="5867" y="1256"/>
                        <a:pt x="5661" y="1187"/>
                      </a:cubicBezTo>
                      <a:lnTo>
                        <a:pt x="5410" y="1119"/>
                      </a:lnTo>
                      <a:lnTo>
                        <a:pt x="5364" y="1096"/>
                      </a:lnTo>
                      <a:cubicBezTo>
                        <a:pt x="5227" y="1050"/>
                        <a:pt x="5113" y="1005"/>
                        <a:pt x="4976" y="959"/>
                      </a:cubicBezTo>
                      <a:cubicBezTo>
                        <a:pt x="4885" y="936"/>
                        <a:pt x="4794" y="913"/>
                        <a:pt x="4725" y="890"/>
                      </a:cubicBezTo>
                      <a:lnTo>
                        <a:pt x="4588" y="845"/>
                      </a:lnTo>
                      <a:lnTo>
                        <a:pt x="4383" y="776"/>
                      </a:lnTo>
                      <a:cubicBezTo>
                        <a:pt x="4177" y="685"/>
                        <a:pt x="3949" y="616"/>
                        <a:pt x="3721" y="525"/>
                      </a:cubicBezTo>
                      <a:lnTo>
                        <a:pt x="3630" y="480"/>
                      </a:lnTo>
                      <a:cubicBezTo>
                        <a:pt x="3493" y="411"/>
                        <a:pt x="3333" y="343"/>
                        <a:pt x="3150" y="320"/>
                      </a:cubicBezTo>
                      <a:cubicBezTo>
                        <a:pt x="3013" y="274"/>
                        <a:pt x="2876" y="251"/>
                        <a:pt x="2739" y="206"/>
                      </a:cubicBezTo>
                      <a:lnTo>
                        <a:pt x="2671" y="160"/>
                      </a:lnTo>
                      <a:cubicBezTo>
                        <a:pt x="2603" y="137"/>
                        <a:pt x="2534" y="91"/>
                        <a:pt x="2443" y="69"/>
                      </a:cubicBezTo>
                      <a:cubicBezTo>
                        <a:pt x="2397" y="46"/>
                        <a:pt x="2329" y="23"/>
                        <a:pt x="2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41"/>
                <p:cNvSpPr/>
                <p:nvPr/>
              </p:nvSpPr>
              <p:spPr>
                <a:xfrm>
                  <a:off x="8310151" y="2309691"/>
                  <a:ext cx="328874" cy="259758"/>
                </a:xfrm>
                <a:custGeom>
                  <a:avLst/>
                  <a:gdLst/>
                  <a:ahLst/>
                  <a:cxnLst/>
                  <a:rect l="l" t="t" r="r" b="b"/>
                  <a:pathLst>
                    <a:path w="12167" h="9610" extrusionOk="0">
                      <a:moveTo>
                        <a:pt x="1986" y="0"/>
                      </a:moveTo>
                      <a:cubicBezTo>
                        <a:pt x="1872" y="0"/>
                        <a:pt x="1781" y="69"/>
                        <a:pt x="1735" y="183"/>
                      </a:cubicBezTo>
                      <a:cubicBezTo>
                        <a:pt x="1689" y="252"/>
                        <a:pt x="1689" y="297"/>
                        <a:pt x="1689" y="366"/>
                      </a:cubicBezTo>
                      <a:cubicBezTo>
                        <a:pt x="1670" y="464"/>
                        <a:pt x="1667" y="545"/>
                        <a:pt x="1652" y="624"/>
                      </a:cubicBezTo>
                      <a:lnTo>
                        <a:pt x="1652" y="624"/>
                      </a:lnTo>
                      <a:cubicBezTo>
                        <a:pt x="1616" y="701"/>
                        <a:pt x="1596" y="764"/>
                        <a:pt x="1575" y="845"/>
                      </a:cubicBezTo>
                      <a:lnTo>
                        <a:pt x="1552" y="959"/>
                      </a:lnTo>
                      <a:cubicBezTo>
                        <a:pt x="1507" y="1073"/>
                        <a:pt x="1461" y="1210"/>
                        <a:pt x="1438" y="1370"/>
                      </a:cubicBezTo>
                      <a:cubicBezTo>
                        <a:pt x="1415" y="1507"/>
                        <a:pt x="1393" y="1690"/>
                        <a:pt x="1347" y="1872"/>
                      </a:cubicBezTo>
                      <a:cubicBezTo>
                        <a:pt x="1301" y="2055"/>
                        <a:pt x="1233" y="2237"/>
                        <a:pt x="1164" y="2420"/>
                      </a:cubicBezTo>
                      <a:cubicBezTo>
                        <a:pt x="1142" y="2534"/>
                        <a:pt x="1096" y="2625"/>
                        <a:pt x="1050" y="2740"/>
                      </a:cubicBezTo>
                      <a:cubicBezTo>
                        <a:pt x="982" y="2831"/>
                        <a:pt x="936" y="2945"/>
                        <a:pt x="890" y="3059"/>
                      </a:cubicBezTo>
                      <a:cubicBezTo>
                        <a:pt x="822" y="3242"/>
                        <a:pt x="754" y="3470"/>
                        <a:pt x="708" y="3675"/>
                      </a:cubicBezTo>
                      <a:lnTo>
                        <a:pt x="685" y="3721"/>
                      </a:lnTo>
                      <a:cubicBezTo>
                        <a:pt x="617" y="3995"/>
                        <a:pt x="571" y="4292"/>
                        <a:pt x="502" y="4634"/>
                      </a:cubicBezTo>
                      <a:lnTo>
                        <a:pt x="502" y="4702"/>
                      </a:lnTo>
                      <a:cubicBezTo>
                        <a:pt x="480" y="4817"/>
                        <a:pt x="457" y="4908"/>
                        <a:pt x="434" y="4999"/>
                      </a:cubicBezTo>
                      <a:cubicBezTo>
                        <a:pt x="411" y="5113"/>
                        <a:pt x="365" y="5205"/>
                        <a:pt x="343" y="5319"/>
                      </a:cubicBezTo>
                      <a:cubicBezTo>
                        <a:pt x="297" y="5433"/>
                        <a:pt x="229" y="5570"/>
                        <a:pt x="160" y="5707"/>
                      </a:cubicBezTo>
                      <a:cubicBezTo>
                        <a:pt x="137" y="5775"/>
                        <a:pt x="92" y="5867"/>
                        <a:pt x="69" y="5935"/>
                      </a:cubicBezTo>
                      <a:cubicBezTo>
                        <a:pt x="69" y="5958"/>
                        <a:pt x="69" y="5981"/>
                        <a:pt x="46" y="6004"/>
                      </a:cubicBezTo>
                      <a:cubicBezTo>
                        <a:pt x="46" y="6072"/>
                        <a:pt x="46" y="6140"/>
                        <a:pt x="46" y="6186"/>
                      </a:cubicBezTo>
                      <a:cubicBezTo>
                        <a:pt x="46" y="6209"/>
                        <a:pt x="23" y="6232"/>
                        <a:pt x="23" y="6232"/>
                      </a:cubicBezTo>
                      <a:cubicBezTo>
                        <a:pt x="0" y="6300"/>
                        <a:pt x="0" y="6369"/>
                        <a:pt x="23" y="6414"/>
                      </a:cubicBezTo>
                      <a:cubicBezTo>
                        <a:pt x="23" y="6460"/>
                        <a:pt x="69" y="6506"/>
                        <a:pt x="114" y="6529"/>
                      </a:cubicBezTo>
                      <a:lnTo>
                        <a:pt x="183" y="6551"/>
                      </a:lnTo>
                      <a:cubicBezTo>
                        <a:pt x="274" y="6597"/>
                        <a:pt x="388" y="6643"/>
                        <a:pt x="480" y="6665"/>
                      </a:cubicBezTo>
                      <a:lnTo>
                        <a:pt x="525" y="6688"/>
                      </a:lnTo>
                      <a:lnTo>
                        <a:pt x="594" y="6711"/>
                      </a:lnTo>
                      <a:cubicBezTo>
                        <a:pt x="754" y="6780"/>
                        <a:pt x="936" y="6848"/>
                        <a:pt x="1119" y="6917"/>
                      </a:cubicBezTo>
                      <a:cubicBezTo>
                        <a:pt x="1256" y="6962"/>
                        <a:pt x="1370" y="6985"/>
                        <a:pt x="1507" y="7031"/>
                      </a:cubicBezTo>
                      <a:cubicBezTo>
                        <a:pt x="1598" y="7054"/>
                        <a:pt x="1667" y="7076"/>
                        <a:pt x="1758" y="7099"/>
                      </a:cubicBezTo>
                      <a:lnTo>
                        <a:pt x="1918" y="7168"/>
                      </a:lnTo>
                      <a:cubicBezTo>
                        <a:pt x="2123" y="7236"/>
                        <a:pt x="2306" y="7282"/>
                        <a:pt x="2511" y="7350"/>
                      </a:cubicBezTo>
                      <a:cubicBezTo>
                        <a:pt x="2648" y="7396"/>
                        <a:pt x="2785" y="7419"/>
                        <a:pt x="2922" y="7464"/>
                      </a:cubicBezTo>
                      <a:cubicBezTo>
                        <a:pt x="3013" y="7487"/>
                        <a:pt x="3127" y="7510"/>
                        <a:pt x="3219" y="7556"/>
                      </a:cubicBezTo>
                      <a:cubicBezTo>
                        <a:pt x="3766" y="7693"/>
                        <a:pt x="4291" y="7875"/>
                        <a:pt x="4748" y="8035"/>
                      </a:cubicBezTo>
                      <a:lnTo>
                        <a:pt x="5113" y="8195"/>
                      </a:lnTo>
                      <a:cubicBezTo>
                        <a:pt x="5341" y="8263"/>
                        <a:pt x="5547" y="8355"/>
                        <a:pt x="5775" y="8423"/>
                      </a:cubicBezTo>
                      <a:lnTo>
                        <a:pt x="5729" y="8423"/>
                      </a:lnTo>
                      <a:cubicBezTo>
                        <a:pt x="5866" y="8469"/>
                        <a:pt x="6003" y="8514"/>
                        <a:pt x="6163" y="8560"/>
                      </a:cubicBezTo>
                      <a:cubicBezTo>
                        <a:pt x="6232" y="8583"/>
                        <a:pt x="6300" y="8606"/>
                        <a:pt x="6369" y="8628"/>
                      </a:cubicBezTo>
                      <a:cubicBezTo>
                        <a:pt x="6437" y="8651"/>
                        <a:pt x="6505" y="8674"/>
                        <a:pt x="6574" y="8697"/>
                      </a:cubicBezTo>
                      <a:cubicBezTo>
                        <a:pt x="6688" y="8743"/>
                        <a:pt x="6825" y="8788"/>
                        <a:pt x="6962" y="8811"/>
                      </a:cubicBezTo>
                      <a:cubicBezTo>
                        <a:pt x="7053" y="8834"/>
                        <a:pt x="7145" y="8857"/>
                        <a:pt x="7236" y="8880"/>
                      </a:cubicBezTo>
                      <a:lnTo>
                        <a:pt x="7327" y="8902"/>
                      </a:lnTo>
                      <a:cubicBezTo>
                        <a:pt x="7624" y="8994"/>
                        <a:pt x="7898" y="9085"/>
                        <a:pt x="8195" y="9153"/>
                      </a:cubicBezTo>
                      <a:cubicBezTo>
                        <a:pt x="8468" y="9245"/>
                        <a:pt x="8765" y="9313"/>
                        <a:pt x="9039" y="9382"/>
                      </a:cubicBezTo>
                      <a:cubicBezTo>
                        <a:pt x="9267" y="9427"/>
                        <a:pt x="9496" y="9496"/>
                        <a:pt x="9724" y="9541"/>
                      </a:cubicBezTo>
                      <a:lnTo>
                        <a:pt x="9815" y="9564"/>
                      </a:lnTo>
                      <a:cubicBezTo>
                        <a:pt x="9861" y="9587"/>
                        <a:pt x="9884" y="9587"/>
                        <a:pt x="9929" y="9610"/>
                      </a:cubicBezTo>
                      <a:lnTo>
                        <a:pt x="10021" y="9610"/>
                      </a:lnTo>
                      <a:cubicBezTo>
                        <a:pt x="10112" y="9610"/>
                        <a:pt x="10180" y="9587"/>
                        <a:pt x="10226" y="9564"/>
                      </a:cubicBezTo>
                      <a:cubicBezTo>
                        <a:pt x="10294" y="9519"/>
                        <a:pt x="10340" y="9450"/>
                        <a:pt x="10386" y="9382"/>
                      </a:cubicBezTo>
                      <a:lnTo>
                        <a:pt x="10409" y="9359"/>
                      </a:lnTo>
                      <a:cubicBezTo>
                        <a:pt x="10454" y="9290"/>
                        <a:pt x="10477" y="9245"/>
                        <a:pt x="10477" y="9199"/>
                      </a:cubicBezTo>
                      <a:cubicBezTo>
                        <a:pt x="10500" y="9153"/>
                        <a:pt x="10523" y="9108"/>
                        <a:pt x="10523" y="9062"/>
                      </a:cubicBezTo>
                      <a:cubicBezTo>
                        <a:pt x="10546" y="8971"/>
                        <a:pt x="10568" y="8880"/>
                        <a:pt x="10591" y="8788"/>
                      </a:cubicBezTo>
                      <a:cubicBezTo>
                        <a:pt x="10614" y="8697"/>
                        <a:pt x="10637" y="8583"/>
                        <a:pt x="10660" y="8469"/>
                      </a:cubicBezTo>
                      <a:cubicBezTo>
                        <a:pt x="10683" y="8355"/>
                        <a:pt x="10705" y="8263"/>
                        <a:pt x="10728" y="8172"/>
                      </a:cubicBezTo>
                      <a:cubicBezTo>
                        <a:pt x="10797" y="8035"/>
                        <a:pt x="10842" y="7921"/>
                        <a:pt x="10865" y="7784"/>
                      </a:cubicBezTo>
                      <a:lnTo>
                        <a:pt x="10888" y="7693"/>
                      </a:lnTo>
                      <a:cubicBezTo>
                        <a:pt x="10888" y="7670"/>
                        <a:pt x="10888" y="7624"/>
                        <a:pt x="10911" y="7578"/>
                      </a:cubicBezTo>
                      <a:cubicBezTo>
                        <a:pt x="10934" y="7510"/>
                        <a:pt x="10956" y="7442"/>
                        <a:pt x="10979" y="7373"/>
                      </a:cubicBezTo>
                      <a:cubicBezTo>
                        <a:pt x="11025" y="7213"/>
                        <a:pt x="11071" y="7076"/>
                        <a:pt x="11116" y="6917"/>
                      </a:cubicBezTo>
                      <a:cubicBezTo>
                        <a:pt x="11139" y="6871"/>
                        <a:pt x="11139" y="6848"/>
                        <a:pt x="11162" y="6802"/>
                      </a:cubicBezTo>
                      <a:lnTo>
                        <a:pt x="11185" y="6711"/>
                      </a:lnTo>
                      <a:cubicBezTo>
                        <a:pt x="11208" y="6643"/>
                        <a:pt x="11230" y="6574"/>
                        <a:pt x="11253" y="6529"/>
                      </a:cubicBezTo>
                      <a:cubicBezTo>
                        <a:pt x="11299" y="6369"/>
                        <a:pt x="11344" y="6232"/>
                        <a:pt x="11367" y="6072"/>
                      </a:cubicBezTo>
                      <a:cubicBezTo>
                        <a:pt x="11390" y="5981"/>
                        <a:pt x="11436" y="5889"/>
                        <a:pt x="11459" y="5798"/>
                      </a:cubicBezTo>
                      <a:lnTo>
                        <a:pt x="11504" y="5638"/>
                      </a:lnTo>
                      <a:lnTo>
                        <a:pt x="11596" y="5319"/>
                      </a:lnTo>
                      <a:cubicBezTo>
                        <a:pt x="11641" y="5113"/>
                        <a:pt x="11687" y="4908"/>
                        <a:pt x="11755" y="4702"/>
                      </a:cubicBezTo>
                      <a:cubicBezTo>
                        <a:pt x="11778" y="4657"/>
                        <a:pt x="11778" y="4611"/>
                        <a:pt x="11801" y="4588"/>
                      </a:cubicBezTo>
                      <a:lnTo>
                        <a:pt x="11824" y="4497"/>
                      </a:lnTo>
                      <a:cubicBezTo>
                        <a:pt x="11869" y="4383"/>
                        <a:pt x="11915" y="4292"/>
                        <a:pt x="11938" y="4178"/>
                      </a:cubicBezTo>
                      <a:cubicBezTo>
                        <a:pt x="11984" y="4041"/>
                        <a:pt x="12029" y="3926"/>
                        <a:pt x="12075" y="3789"/>
                      </a:cubicBezTo>
                      <a:cubicBezTo>
                        <a:pt x="12098" y="3721"/>
                        <a:pt x="12121" y="3630"/>
                        <a:pt x="12143" y="3538"/>
                      </a:cubicBezTo>
                      <a:lnTo>
                        <a:pt x="12143" y="3516"/>
                      </a:lnTo>
                      <a:lnTo>
                        <a:pt x="12143" y="3470"/>
                      </a:lnTo>
                      <a:cubicBezTo>
                        <a:pt x="12143" y="3401"/>
                        <a:pt x="12166" y="3356"/>
                        <a:pt x="12143" y="3287"/>
                      </a:cubicBezTo>
                      <a:cubicBezTo>
                        <a:pt x="12121" y="3219"/>
                        <a:pt x="12052" y="3128"/>
                        <a:pt x="11961" y="3082"/>
                      </a:cubicBezTo>
                      <a:cubicBezTo>
                        <a:pt x="11892" y="3036"/>
                        <a:pt x="11801" y="3013"/>
                        <a:pt x="11710" y="2968"/>
                      </a:cubicBezTo>
                      <a:cubicBezTo>
                        <a:pt x="11618" y="2945"/>
                        <a:pt x="11550" y="2945"/>
                        <a:pt x="11481" y="2922"/>
                      </a:cubicBezTo>
                      <a:cubicBezTo>
                        <a:pt x="11322" y="2876"/>
                        <a:pt x="11162" y="2831"/>
                        <a:pt x="11025" y="2785"/>
                      </a:cubicBezTo>
                      <a:cubicBezTo>
                        <a:pt x="10888" y="2740"/>
                        <a:pt x="10774" y="2717"/>
                        <a:pt x="10660" y="2671"/>
                      </a:cubicBezTo>
                      <a:cubicBezTo>
                        <a:pt x="10477" y="2625"/>
                        <a:pt x="10317" y="2580"/>
                        <a:pt x="10135" y="2511"/>
                      </a:cubicBezTo>
                      <a:lnTo>
                        <a:pt x="10021" y="2466"/>
                      </a:lnTo>
                      <a:lnTo>
                        <a:pt x="9906" y="2420"/>
                      </a:lnTo>
                      <a:lnTo>
                        <a:pt x="9861" y="2420"/>
                      </a:lnTo>
                      <a:cubicBezTo>
                        <a:pt x="9724" y="2351"/>
                        <a:pt x="9564" y="2306"/>
                        <a:pt x="9427" y="2260"/>
                      </a:cubicBezTo>
                      <a:cubicBezTo>
                        <a:pt x="9336" y="2237"/>
                        <a:pt x="9267" y="2215"/>
                        <a:pt x="9176" y="2192"/>
                      </a:cubicBezTo>
                      <a:lnTo>
                        <a:pt x="9062" y="2146"/>
                      </a:lnTo>
                      <a:lnTo>
                        <a:pt x="8879" y="2100"/>
                      </a:lnTo>
                      <a:cubicBezTo>
                        <a:pt x="8788" y="2078"/>
                        <a:pt x="8697" y="2055"/>
                        <a:pt x="8628" y="2032"/>
                      </a:cubicBezTo>
                      <a:cubicBezTo>
                        <a:pt x="8560" y="2032"/>
                        <a:pt x="8514" y="2009"/>
                        <a:pt x="8446" y="1986"/>
                      </a:cubicBezTo>
                      <a:cubicBezTo>
                        <a:pt x="8377" y="1963"/>
                        <a:pt x="8286" y="1941"/>
                        <a:pt x="8195" y="1918"/>
                      </a:cubicBezTo>
                      <a:cubicBezTo>
                        <a:pt x="7898" y="1827"/>
                        <a:pt x="7601" y="1735"/>
                        <a:pt x="7327" y="1621"/>
                      </a:cubicBezTo>
                      <a:cubicBezTo>
                        <a:pt x="7030" y="1530"/>
                        <a:pt x="6711" y="1438"/>
                        <a:pt x="6414" y="1347"/>
                      </a:cubicBezTo>
                      <a:cubicBezTo>
                        <a:pt x="6163" y="1256"/>
                        <a:pt x="5889" y="1187"/>
                        <a:pt x="5615" y="1119"/>
                      </a:cubicBezTo>
                      <a:cubicBezTo>
                        <a:pt x="5501" y="1096"/>
                        <a:pt x="5387" y="1050"/>
                        <a:pt x="5273" y="1028"/>
                      </a:cubicBezTo>
                      <a:cubicBezTo>
                        <a:pt x="5113" y="982"/>
                        <a:pt x="4953" y="936"/>
                        <a:pt x="4794" y="891"/>
                      </a:cubicBezTo>
                      <a:cubicBezTo>
                        <a:pt x="4497" y="822"/>
                        <a:pt x="4223" y="731"/>
                        <a:pt x="3972" y="662"/>
                      </a:cubicBezTo>
                      <a:cubicBezTo>
                        <a:pt x="3881" y="640"/>
                        <a:pt x="3812" y="617"/>
                        <a:pt x="3721" y="571"/>
                      </a:cubicBezTo>
                      <a:lnTo>
                        <a:pt x="3584" y="525"/>
                      </a:lnTo>
                      <a:lnTo>
                        <a:pt x="3424" y="480"/>
                      </a:lnTo>
                      <a:lnTo>
                        <a:pt x="3264" y="434"/>
                      </a:lnTo>
                      <a:cubicBezTo>
                        <a:pt x="3150" y="389"/>
                        <a:pt x="3059" y="343"/>
                        <a:pt x="2945" y="297"/>
                      </a:cubicBezTo>
                      <a:cubicBezTo>
                        <a:pt x="2739" y="206"/>
                        <a:pt x="2511" y="115"/>
                        <a:pt x="2306" y="69"/>
                      </a:cubicBezTo>
                      <a:cubicBezTo>
                        <a:pt x="2192" y="23"/>
                        <a:pt x="2100" y="0"/>
                        <a:pt x="19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1"/>
                <p:cNvSpPr/>
                <p:nvPr/>
              </p:nvSpPr>
              <p:spPr>
                <a:xfrm>
                  <a:off x="8327423" y="2111020"/>
                  <a:ext cx="45681" cy="140448"/>
                </a:xfrm>
                <a:custGeom>
                  <a:avLst/>
                  <a:gdLst/>
                  <a:ahLst/>
                  <a:cxnLst/>
                  <a:rect l="l" t="t" r="r" b="b"/>
                  <a:pathLst>
                    <a:path w="1690" h="5196" extrusionOk="0">
                      <a:moveTo>
                        <a:pt x="183" y="1"/>
                      </a:moveTo>
                      <a:cubicBezTo>
                        <a:pt x="137" y="1"/>
                        <a:pt x="92" y="1"/>
                        <a:pt x="69" y="46"/>
                      </a:cubicBezTo>
                      <a:cubicBezTo>
                        <a:pt x="0" y="92"/>
                        <a:pt x="0" y="206"/>
                        <a:pt x="69" y="252"/>
                      </a:cubicBezTo>
                      <a:cubicBezTo>
                        <a:pt x="137" y="343"/>
                        <a:pt x="183" y="412"/>
                        <a:pt x="251" y="480"/>
                      </a:cubicBezTo>
                      <a:cubicBezTo>
                        <a:pt x="251" y="480"/>
                        <a:pt x="229" y="457"/>
                        <a:pt x="229" y="457"/>
                      </a:cubicBezTo>
                      <a:lnTo>
                        <a:pt x="229" y="457"/>
                      </a:lnTo>
                      <a:cubicBezTo>
                        <a:pt x="251" y="503"/>
                        <a:pt x="274" y="526"/>
                        <a:pt x="297" y="571"/>
                      </a:cubicBezTo>
                      <a:cubicBezTo>
                        <a:pt x="343" y="686"/>
                        <a:pt x="366" y="800"/>
                        <a:pt x="411" y="914"/>
                      </a:cubicBezTo>
                      <a:cubicBezTo>
                        <a:pt x="457" y="1051"/>
                        <a:pt x="503" y="1188"/>
                        <a:pt x="525" y="1302"/>
                      </a:cubicBezTo>
                      <a:cubicBezTo>
                        <a:pt x="548" y="1439"/>
                        <a:pt x="571" y="1576"/>
                        <a:pt x="594" y="1690"/>
                      </a:cubicBezTo>
                      <a:cubicBezTo>
                        <a:pt x="617" y="1804"/>
                        <a:pt x="639" y="1918"/>
                        <a:pt x="662" y="2055"/>
                      </a:cubicBezTo>
                      <a:cubicBezTo>
                        <a:pt x="662" y="2032"/>
                        <a:pt x="662" y="2032"/>
                        <a:pt x="662" y="2032"/>
                      </a:cubicBezTo>
                      <a:cubicBezTo>
                        <a:pt x="685" y="2169"/>
                        <a:pt x="685" y="2306"/>
                        <a:pt x="708" y="2443"/>
                      </a:cubicBezTo>
                      <a:cubicBezTo>
                        <a:pt x="731" y="2580"/>
                        <a:pt x="731" y="2717"/>
                        <a:pt x="754" y="2854"/>
                      </a:cubicBezTo>
                      <a:cubicBezTo>
                        <a:pt x="776" y="3128"/>
                        <a:pt x="799" y="3402"/>
                        <a:pt x="799" y="3676"/>
                      </a:cubicBezTo>
                      <a:cubicBezTo>
                        <a:pt x="822" y="3927"/>
                        <a:pt x="822" y="4178"/>
                        <a:pt x="799" y="4429"/>
                      </a:cubicBezTo>
                      <a:cubicBezTo>
                        <a:pt x="799" y="4520"/>
                        <a:pt x="799" y="4634"/>
                        <a:pt x="776" y="4748"/>
                      </a:cubicBezTo>
                      <a:cubicBezTo>
                        <a:pt x="776" y="4794"/>
                        <a:pt x="776" y="4840"/>
                        <a:pt x="776" y="4885"/>
                      </a:cubicBezTo>
                      <a:cubicBezTo>
                        <a:pt x="776" y="4999"/>
                        <a:pt x="822" y="5091"/>
                        <a:pt x="913" y="5159"/>
                      </a:cubicBezTo>
                      <a:cubicBezTo>
                        <a:pt x="958" y="5186"/>
                        <a:pt x="1003" y="5195"/>
                        <a:pt x="1048" y="5195"/>
                      </a:cubicBezTo>
                      <a:cubicBezTo>
                        <a:pt x="1117" y="5195"/>
                        <a:pt x="1186" y="5173"/>
                        <a:pt x="1256" y="5159"/>
                      </a:cubicBezTo>
                      <a:cubicBezTo>
                        <a:pt x="1301" y="5159"/>
                        <a:pt x="1347" y="5136"/>
                        <a:pt x="1416" y="5114"/>
                      </a:cubicBezTo>
                      <a:cubicBezTo>
                        <a:pt x="1507" y="5068"/>
                        <a:pt x="1553" y="4954"/>
                        <a:pt x="1575" y="4840"/>
                      </a:cubicBezTo>
                      <a:cubicBezTo>
                        <a:pt x="1598" y="4771"/>
                        <a:pt x="1621" y="4680"/>
                        <a:pt x="1621" y="4611"/>
                      </a:cubicBezTo>
                      <a:cubicBezTo>
                        <a:pt x="1621" y="4520"/>
                        <a:pt x="1621" y="4452"/>
                        <a:pt x="1644" y="4383"/>
                      </a:cubicBezTo>
                      <a:cubicBezTo>
                        <a:pt x="1644" y="4246"/>
                        <a:pt x="1667" y="4086"/>
                        <a:pt x="1667" y="3927"/>
                      </a:cubicBezTo>
                      <a:cubicBezTo>
                        <a:pt x="1689" y="3288"/>
                        <a:pt x="1667" y="2648"/>
                        <a:pt x="1575" y="2032"/>
                      </a:cubicBezTo>
                      <a:cubicBezTo>
                        <a:pt x="1530" y="1872"/>
                        <a:pt x="1507" y="1735"/>
                        <a:pt x="1461" y="1576"/>
                      </a:cubicBezTo>
                      <a:cubicBezTo>
                        <a:pt x="1438" y="1393"/>
                        <a:pt x="1393" y="1233"/>
                        <a:pt x="1324" y="1096"/>
                      </a:cubicBezTo>
                      <a:cubicBezTo>
                        <a:pt x="1256" y="914"/>
                        <a:pt x="1164" y="754"/>
                        <a:pt x="1073" y="617"/>
                      </a:cubicBezTo>
                      <a:cubicBezTo>
                        <a:pt x="982" y="503"/>
                        <a:pt x="868" y="389"/>
                        <a:pt x="776" y="252"/>
                      </a:cubicBezTo>
                      <a:lnTo>
                        <a:pt x="776" y="252"/>
                      </a:lnTo>
                      <a:lnTo>
                        <a:pt x="799" y="275"/>
                      </a:lnTo>
                      <a:cubicBezTo>
                        <a:pt x="776" y="252"/>
                        <a:pt x="754" y="229"/>
                        <a:pt x="754" y="206"/>
                      </a:cubicBezTo>
                      <a:cubicBezTo>
                        <a:pt x="700" y="153"/>
                        <a:pt x="631" y="131"/>
                        <a:pt x="560" y="131"/>
                      </a:cubicBezTo>
                      <a:cubicBezTo>
                        <a:pt x="510" y="131"/>
                        <a:pt x="459" y="142"/>
                        <a:pt x="411" y="161"/>
                      </a:cubicBezTo>
                      <a:cubicBezTo>
                        <a:pt x="366" y="115"/>
                        <a:pt x="320" y="92"/>
                        <a:pt x="297" y="46"/>
                      </a:cubicBezTo>
                      <a:cubicBezTo>
                        <a:pt x="251" y="1"/>
                        <a:pt x="229" y="1"/>
                        <a:pt x="18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1"/>
                <p:cNvSpPr/>
                <p:nvPr/>
              </p:nvSpPr>
              <p:spPr>
                <a:xfrm>
                  <a:off x="8337911" y="2248603"/>
                  <a:ext cx="37031" cy="48762"/>
                </a:xfrm>
                <a:custGeom>
                  <a:avLst/>
                  <a:gdLst/>
                  <a:ahLst/>
                  <a:cxnLst/>
                  <a:rect l="l" t="t" r="r" b="b"/>
                  <a:pathLst>
                    <a:path w="1370" h="1804" extrusionOk="0">
                      <a:moveTo>
                        <a:pt x="1187" y="1"/>
                      </a:moveTo>
                      <a:cubicBezTo>
                        <a:pt x="1142" y="1"/>
                        <a:pt x="1096" y="24"/>
                        <a:pt x="1073" y="46"/>
                      </a:cubicBezTo>
                      <a:cubicBezTo>
                        <a:pt x="1055" y="40"/>
                        <a:pt x="1037" y="37"/>
                        <a:pt x="1019" y="37"/>
                      </a:cubicBezTo>
                      <a:cubicBezTo>
                        <a:pt x="971" y="37"/>
                        <a:pt x="930" y="59"/>
                        <a:pt x="913" y="92"/>
                      </a:cubicBezTo>
                      <a:cubicBezTo>
                        <a:pt x="868" y="115"/>
                        <a:pt x="868" y="161"/>
                        <a:pt x="845" y="183"/>
                      </a:cubicBezTo>
                      <a:lnTo>
                        <a:pt x="822" y="183"/>
                      </a:lnTo>
                      <a:cubicBezTo>
                        <a:pt x="799" y="161"/>
                        <a:pt x="754" y="161"/>
                        <a:pt x="731" y="161"/>
                      </a:cubicBezTo>
                      <a:cubicBezTo>
                        <a:pt x="731" y="115"/>
                        <a:pt x="731" y="69"/>
                        <a:pt x="708" y="46"/>
                      </a:cubicBezTo>
                      <a:cubicBezTo>
                        <a:pt x="685" y="24"/>
                        <a:pt x="662" y="24"/>
                        <a:pt x="640" y="24"/>
                      </a:cubicBezTo>
                      <a:cubicBezTo>
                        <a:pt x="594" y="24"/>
                        <a:pt x="571" y="24"/>
                        <a:pt x="548" y="46"/>
                      </a:cubicBezTo>
                      <a:cubicBezTo>
                        <a:pt x="540" y="42"/>
                        <a:pt x="531" y="40"/>
                        <a:pt x="523" y="40"/>
                      </a:cubicBezTo>
                      <a:cubicBezTo>
                        <a:pt x="487" y="40"/>
                        <a:pt x="453" y="78"/>
                        <a:pt x="434" y="115"/>
                      </a:cubicBezTo>
                      <a:cubicBezTo>
                        <a:pt x="388" y="229"/>
                        <a:pt x="366" y="366"/>
                        <a:pt x="320" y="480"/>
                      </a:cubicBezTo>
                      <a:cubicBezTo>
                        <a:pt x="297" y="617"/>
                        <a:pt x="274" y="731"/>
                        <a:pt x="229" y="868"/>
                      </a:cubicBezTo>
                      <a:cubicBezTo>
                        <a:pt x="183" y="982"/>
                        <a:pt x="160" y="1096"/>
                        <a:pt x="115" y="1211"/>
                      </a:cubicBezTo>
                      <a:cubicBezTo>
                        <a:pt x="92" y="1302"/>
                        <a:pt x="46" y="1370"/>
                        <a:pt x="23" y="1484"/>
                      </a:cubicBezTo>
                      <a:cubicBezTo>
                        <a:pt x="0" y="1530"/>
                        <a:pt x="23" y="1576"/>
                        <a:pt x="69" y="1599"/>
                      </a:cubicBezTo>
                      <a:cubicBezTo>
                        <a:pt x="92" y="1610"/>
                        <a:pt x="115" y="1616"/>
                        <a:pt x="137" y="1616"/>
                      </a:cubicBezTo>
                      <a:cubicBezTo>
                        <a:pt x="160" y="1616"/>
                        <a:pt x="183" y="1610"/>
                        <a:pt x="206" y="1599"/>
                      </a:cubicBezTo>
                      <a:cubicBezTo>
                        <a:pt x="229" y="1621"/>
                        <a:pt x="251" y="1644"/>
                        <a:pt x="297" y="1644"/>
                      </a:cubicBezTo>
                      <a:cubicBezTo>
                        <a:pt x="320" y="1667"/>
                        <a:pt x="343" y="1690"/>
                        <a:pt x="388" y="1713"/>
                      </a:cubicBezTo>
                      <a:cubicBezTo>
                        <a:pt x="434" y="1713"/>
                        <a:pt x="503" y="1713"/>
                        <a:pt x="548" y="1667"/>
                      </a:cubicBezTo>
                      <a:cubicBezTo>
                        <a:pt x="548" y="1690"/>
                        <a:pt x="571" y="1690"/>
                        <a:pt x="594" y="1690"/>
                      </a:cubicBezTo>
                      <a:cubicBezTo>
                        <a:pt x="594" y="1736"/>
                        <a:pt x="640" y="1758"/>
                        <a:pt x="662" y="1781"/>
                      </a:cubicBezTo>
                      <a:cubicBezTo>
                        <a:pt x="693" y="1796"/>
                        <a:pt x="728" y="1804"/>
                        <a:pt x="764" y="1804"/>
                      </a:cubicBezTo>
                      <a:cubicBezTo>
                        <a:pt x="835" y="1804"/>
                        <a:pt x="906" y="1774"/>
                        <a:pt x="936" y="1713"/>
                      </a:cubicBezTo>
                      <a:cubicBezTo>
                        <a:pt x="959" y="1644"/>
                        <a:pt x="982" y="1576"/>
                        <a:pt x="1005" y="1530"/>
                      </a:cubicBezTo>
                      <a:cubicBezTo>
                        <a:pt x="1005" y="1462"/>
                        <a:pt x="1028" y="1393"/>
                        <a:pt x="1050" y="1347"/>
                      </a:cubicBezTo>
                      <a:cubicBezTo>
                        <a:pt x="1073" y="1211"/>
                        <a:pt x="1119" y="1096"/>
                        <a:pt x="1165" y="982"/>
                      </a:cubicBezTo>
                      <a:cubicBezTo>
                        <a:pt x="1210" y="845"/>
                        <a:pt x="1256" y="708"/>
                        <a:pt x="1279" y="571"/>
                      </a:cubicBezTo>
                      <a:cubicBezTo>
                        <a:pt x="1301" y="503"/>
                        <a:pt x="1324" y="434"/>
                        <a:pt x="1347" y="389"/>
                      </a:cubicBezTo>
                      <a:cubicBezTo>
                        <a:pt x="1347" y="320"/>
                        <a:pt x="1370" y="275"/>
                        <a:pt x="1370" y="206"/>
                      </a:cubicBezTo>
                      <a:cubicBezTo>
                        <a:pt x="1370" y="183"/>
                        <a:pt x="1370" y="138"/>
                        <a:pt x="1347" y="92"/>
                      </a:cubicBezTo>
                      <a:cubicBezTo>
                        <a:pt x="1324" y="69"/>
                        <a:pt x="1301" y="46"/>
                        <a:pt x="1279" y="24"/>
                      </a:cubicBezTo>
                      <a:cubicBezTo>
                        <a:pt x="1256" y="24"/>
                        <a:pt x="1233" y="1"/>
                        <a:pt x="1187"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1"/>
                <p:cNvSpPr/>
                <p:nvPr/>
              </p:nvSpPr>
              <p:spPr>
                <a:xfrm>
                  <a:off x="8259551" y="2325720"/>
                  <a:ext cx="90713" cy="233864"/>
                </a:xfrm>
                <a:custGeom>
                  <a:avLst/>
                  <a:gdLst/>
                  <a:ahLst/>
                  <a:cxnLst/>
                  <a:rect l="l" t="t" r="r" b="b"/>
                  <a:pathLst>
                    <a:path w="3356" h="8652" extrusionOk="0">
                      <a:moveTo>
                        <a:pt x="2877" y="1"/>
                      </a:moveTo>
                      <a:cubicBezTo>
                        <a:pt x="2808" y="1"/>
                        <a:pt x="2740" y="1"/>
                        <a:pt x="2694" y="47"/>
                      </a:cubicBezTo>
                      <a:lnTo>
                        <a:pt x="2671" y="47"/>
                      </a:lnTo>
                      <a:cubicBezTo>
                        <a:pt x="2671" y="24"/>
                        <a:pt x="2648" y="24"/>
                        <a:pt x="2626" y="24"/>
                      </a:cubicBezTo>
                      <a:cubicBezTo>
                        <a:pt x="2617" y="20"/>
                        <a:pt x="2609" y="18"/>
                        <a:pt x="2601" y="18"/>
                      </a:cubicBezTo>
                      <a:cubicBezTo>
                        <a:pt x="2564" y="18"/>
                        <a:pt x="2530" y="55"/>
                        <a:pt x="2511" y="92"/>
                      </a:cubicBezTo>
                      <a:cubicBezTo>
                        <a:pt x="2489" y="184"/>
                        <a:pt x="2466" y="275"/>
                        <a:pt x="2443" y="366"/>
                      </a:cubicBezTo>
                      <a:cubicBezTo>
                        <a:pt x="2420" y="435"/>
                        <a:pt x="2397" y="480"/>
                        <a:pt x="2374" y="549"/>
                      </a:cubicBezTo>
                      <a:cubicBezTo>
                        <a:pt x="2374" y="572"/>
                        <a:pt x="2374" y="594"/>
                        <a:pt x="2374" y="617"/>
                      </a:cubicBezTo>
                      <a:cubicBezTo>
                        <a:pt x="2329" y="731"/>
                        <a:pt x="2283" y="845"/>
                        <a:pt x="2260" y="960"/>
                      </a:cubicBezTo>
                      <a:cubicBezTo>
                        <a:pt x="2237" y="1051"/>
                        <a:pt x="2192" y="1119"/>
                        <a:pt x="2169" y="1188"/>
                      </a:cubicBezTo>
                      <a:cubicBezTo>
                        <a:pt x="2146" y="1256"/>
                        <a:pt x="2123" y="1348"/>
                        <a:pt x="2101" y="1439"/>
                      </a:cubicBezTo>
                      <a:cubicBezTo>
                        <a:pt x="2055" y="1576"/>
                        <a:pt x="2009" y="1713"/>
                        <a:pt x="1964" y="1850"/>
                      </a:cubicBezTo>
                      <a:cubicBezTo>
                        <a:pt x="1918" y="2010"/>
                        <a:pt x="1849" y="2147"/>
                        <a:pt x="1804" y="2306"/>
                      </a:cubicBezTo>
                      <a:cubicBezTo>
                        <a:pt x="1781" y="2443"/>
                        <a:pt x="1735" y="2580"/>
                        <a:pt x="1690" y="2717"/>
                      </a:cubicBezTo>
                      <a:cubicBezTo>
                        <a:pt x="1644" y="2854"/>
                        <a:pt x="1598" y="2991"/>
                        <a:pt x="1553" y="3128"/>
                      </a:cubicBezTo>
                      <a:cubicBezTo>
                        <a:pt x="1507" y="3265"/>
                        <a:pt x="1461" y="3425"/>
                        <a:pt x="1416" y="3562"/>
                      </a:cubicBezTo>
                      <a:cubicBezTo>
                        <a:pt x="1370" y="3699"/>
                        <a:pt x="1324" y="3858"/>
                        <a:pt x="1279" y="3995"/>
                      </a:cubicBezTo>
                      <a:cubicBezTo>
                        <a:pt x="1233" y="4132"/>
                        <a:pt x="1210" y="4292"/>
                        <a:pt x="1165" y="4429"/>
                      </a:cubicBezTo>
                      <a:cubicBezTo>
                        <a:pt x="1119" y="4566"/>
                        <a:pt x="1073" y="4726"/>
                        <a:pt x="1028" y="4863"/>
                      </a:cubicBezTo>
                      <a:cubicBezTo>
                        <a:pt x="982" y="5023"/>
                        <a:pt x="914" y="5182"/>
                        <a:pt x="868" y="5342"/>
                      </a:cubicBezTo>
                      <a:cubicBezTo>
                        <a:pt x="822" y="5479"/>
                        <a:pt x="777" y="5639"/>
                        <a:pt x="731" y="5799"/>
                      </a:cubicBezTo>
                      <a:cubicBezTo>
                        <a:pt x="685" y="5958"/>
                        <a:pt x="640" y="6095"/>
                        <a:pt x="594" y="6232"/>
                      </a:cubicBezTo>
                      <a:cubicBezTo>
                        <a:pt x="594" y="6301"/>
                        <a:pt x="571" y="6369"/>
                        <a:pt x="548" y="6438"/>
                      </a:cubicBezTo>
                      <a:cubicBezTo>
                        <a:pt x="526" y="6529"/>
                        <a:pt x="503" y="6597"/>
                        <a:pt x="480" y="6689"/>
                      </a:cubicBezTo>
                      <a:cubicBezTo>
                        <a:pt x="411" y="6849"/>
                        <a:pt x="366" y="6985"/>
                        <a:pt x="343" y="7145"/>
                      </a:cubicBezTo>
                      <a:cubicBezTo>
                        <a:pt x="297" y="7237"/>
                        <a:pt x="275" y="7351"/>
                        <a:pt x="229" y="7442"/>
                      </a:cubicBezTo>
                      <a:cubicBezTo>
                        <a:pt x="206" y="7533"/>
                        <a:pt x="183" y="7647"/>
                        <a:pt x="138" y="7739"/>
                      </a:cubicBezTo>
                      <a:cubicBezTo>
                        <a:pt x="115" y="7830"/>
                        <a:pt x="92" y="7921"/>
                        <a:pt x="69" y="8013"/>
                      </a:cubicBezTo>
                      <a:cubicBezTo>
                        <a:pt x="46" y="8058"/>
                        <a:pt x="46" y="8104"/>
                        <a:pt x="23" y="8127"/>
                      </a:cubicBezTo>
                      <a:cubicBezTo>
                        <a:pt x="1" y="8195"/>
                        <a:pt x="1" y="8264"/>
                        <a:pt x="1" y="8309"/>
                      </a:cubicBezTo>
                      <a:cubicBezTo>
                        <a:pt x="1" y="8401"/>
                        <a:pt x="46" y="8492"/>
                        <a:pt x="138" y="8538"/>
                      </a:cubicBezTo>
                      <a:cubicBezTo>
                        <a:pt x="183" y="8560"/>
                        <a:pt x="229" y="8583"/>
                        <a:pt x="275" y="8583"/>
                      </a:cubicBezTo>
                      <a:cubicBezTo>
                        <a:pt x="320" y="8606"/>
                        <a:pt x="389" y="8606"/>
                        <a:pt x="457" y="8629"/>
                      </a:cubicBezTo>
                      <a:cubicBezTo>
                        <a:pt x="480" y="8629"/>
                        <a:pt x="503" y="8629"/>
                        <a:pt x="548" y="8652"/>
                      </a:cubicBezTo>
                      <a:cubicBezTo>
                        <a:pt x="571" y="8652"/>
                        <a:pt x="640" y="8629"/>
                        <a:pt x="685" y="8606"/>
                      </a:cubicBezTo>
                      <a:cubicBezTo>
                        <a:pt x="731" y="8583"/>
                        <a:pt x="754" y="8560"/>
                        <a:pt x="777" y="8515"/>
                      </a:cubicBezTo>
                      <a:cubicBezTo>
                        <a:pt x="799" y="8492"/>
                        <a:pt x="799" y="8469"/>
                        <a:pt x="822" y="8423"/>
                      </a:cubicBezTo>
                      <a:lnTo>
                        <a:pt x="845" y="8423"/>
                      </a:lnTo>
                      <a:cubicBezTo>
                        <a:pt x="868" y="8423"/>
                        <a:pt x="891" y="8401"/>
                        <a:pt x="914" y="8401"/>
                      </a:cubicBezTo>
                      <a:cubicBezTo>
                        <a:pt x="959" y="8378"/>
                        <a:pt x="982" y="8355"/>
                        <a:pt x="1005" y="8309"/>
                      </a:cubicBezTo>
                      <a:cubicBezTo>
                        <a:pt x="1028" y="8287"/>
                        <a:pt x="1051" y="8241"/>
                        <a:pt x="1051" y="8195"/>
                      </a:cubicBezTo>
                      <a:cubicBezTo>
                        <a:pt x="1073" y="8172"/>
                        <a:pt x="1073" y="8127"/>
                        <a:pt x="1096" y="8104"/>
                      </a:cubicBezTo>
                      <a:cubicBezTo>
                        <a:pt x="1119" y="8035"/>
                        <a:pt x="1142" y="7944"/>
                        <a:pt x="1165" y="7876"/>
                      </a:cubicBezTo>
                      <a:cubicBezTo>
                        <a:pt x="1210" y="7739"/>
                        <a:pt x="1256" y="7602"/>
                        <a:pt x="1302" y="7465"/>
                      </a:cubicBezTo>
                      <a:cubicBezTo>
                        <a:pt x="1416" y="7145"/>
                        <a:pt x="1530" y="6849"/>
                        <a:pt x="1621" y="6529"/>
                      </a:cubicBezTo>
                      <a:cubicBezTo>
                        <a:pt x="1667" y="6369"/>
                        <a:pt x="1712" y="6232"/>
                        <a:pt x="1758" y="6072"/>
                      </a:cubicBezTo>
                      <a:cubicBezTo>
                        <a:pt x="1804" y="5913"/>
                        <a:pt x="1849" y="5753"/>
                        <a:pt x="1918" y="5593"/>
                      </a:cubicBezTo>
                      <a:cubicBezTo>
                        <a:pt x="1964" y="5433"/>
                        <a:pt x="2009" y="5274"/>
                        <a:pt x="2055" y="5114"/>
                      </a:cubicBezTo>
                      <a:cubicBezTo>
                        <a:pt x="2101" y="4954"/>
                        <a:pt x="2146" y="4794"/>
                        <a:pt x="2192" y="4634"/>
                      </a:cubicBezTo>
                      <a:cubicBezTo>
                        <a:pt x="2237" y="4475"/>
                        <a:pt x="2283" y="4315"/>
                        <a:pt x="2329" y="4155"/>
                      </a:cubicBezTo>
                      <a:cubicBezTo>
                        <a:pt x="2374" y="3995"/>
                        <a:pt x="2420" y="3836"/>
                        <a:pt x="2466" y="3676"/>
                      </a:cubicBezTo>
                      <a:cubicBezTo>
                        <a:pt x="2557" y="3356"/>
                        <a:pt x="2626" y="3037"/>
                        <a:pt x="2694" y="2740"/>
                      </a:cubicBezTo>
                      <a:cubicBezTo>
                        <a:pt x="2740" y="2580"/>
                        <a:pt x="2785" y="2420"/>
                        <a:pt x="2831" y="2261"/>
                      </a:cubicBezTo>
                      <a:cubicBezTo>
                        <a:pt x="2877" y="2101"/>
                        <a:pt x="2922" y="1941"/>
                        <a:pt x="2968" y="1781"/>
                      </a:cubicBezTo>
                      <a:cubicBezTo>
                        <a:pt x="3014" y="1622"/>
                        <a:pt x="3059" y="1485"/>
                        <a:pt x="3105" y="1325"/>
                      </a:cubicBezTo>
                      <a:cubicBezTo>
                        <a:pt x="3150" y="1165"/>
                        <a:pt x="3196" y="1005"/>
                        <a:pt x="3242" y="845"/>
                      </a:cubicBezTo>
                      <a:cubicBezTo>
                        <a:pt x="3265" y="777"/>
                        <a:pt x="3287" y="709"/>
                        <a:pt x="3310" y="617"/>
                      </a:cubicBezTo>
                      <a:cubicBezTo>
                        <a:pt x="3333" y="526"/>
                        <a:pt x="3356" y="412"/>
                        <a:pt x="3333" y="298"/>
                      </a:cubicBezTo>
                      <a:cubicBezTo>
                        <a:pt x="3310" y="252"/>
                        <a:pt x="3265" y="184"/>
                        <a:pt x="3242" y="138"/>
                      </a:cubicBezTo>
                      <a:cubicBezTo>
                        <a:pt x="3173" y="69"/>
                        <a:pt x="3082" y="24"/>
                        <a:pt x="3014" y="24"/>
                      </a:cubicBezTo>
                      <a:cubicBezTo>
                        <a:pt x="2968" y="1"/>
                        <a:pt x="2922" y="1"/>
                        <a:pt x="2877"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1"/>
                <p:cNvSpPr/>
                <p:nvPr/>
              </p:nvSpPr>
              <p:spPr>
                <a:xfrm>
                  <a:off x="8233034" y="2586721"/>
                  <a:ext cx="40113" cy="61088"/>
                </a:xfrm>
                <a:custGeom>
                  <a:avLst/>
                  <a:gdLst/>
                  <a:ahLst/>
                  <a:cxnLst/>
                  <a:rect l="l" t="t" r="r" b="b"/>
                  <a:pathLst>
                    <a:path w="1484" h="2260" extrusionOk="0">
                      <a:moveTo>
                        <a:pt x="708" y="0"/>
                      </a:moveTo>
                      <a:cubicBezTo>
                        <a:pt x="685" y="0"/>
                        <a:pt x="662" y="23"/>
                        <a:pt x="639" y="46"/>
                      </a:cubicBezTo>
                      <a:cubicBezTo>
                        <a:pt x="616" y="137"/>
                        <a:pt x="594" y="228"/>
                        <a:pt x="571" y="320"/>
                      </a:cubicBezTo>
                      <a:cubicBezTo>
                        <a:pt x="548" y="365"/>
                        <a:pt x="525" y="411"/>
                        <a:pt x="525" y="457"/>
                      </a:cubicBezTo>
                      <a:cubicBezTo>
                        <a:pt x="502" y="502"/>
                        <a:pt x="502" y="548"/>
                        <a:pt x="479" y="593"/>
                      </a:cubicBezTo>
                      <a:cubicBezTo>
                        <a:pt x="434" y="776"/>
                        <a:pt x="388" y="959"/>
                        <a:pt x="320" y="1118"/>
                      </a:cubicBezTo>
                      <a:cubicBezTo>
                        <a:pt x="251" y="1301"/>
                        <a:pt x="183" y="1484"/>
                        <a:pt x="114" y="1666"/>
                      </a:cubicBezTo>
                      <a:cubicBezTo>
                        <a:pt x="91" y="1735"/>
                        <a:pt x="69" y="1803"/>
                        <a:pt x="46" y="1895"/>
                      </a:cubicBezTo>
                      <a:cubicBezTo>
                        <a:pt x="46" y="1917"/>
                        <a:pt x="46" y="1963"/>
                        <a:pt x="23" y="1986"/>
                      </a:cubicBezTo>
                      <a:cubicBezTo>
                        <a:pt x="23" y="2009"/>
                        <a:pt x="0" y="2077"/>
                        <a:pt x="23" y="2100"/>
                      </a:cubicBezTo>
                      <a:cubicBezTo>
                        <a:pt x="23" y="2123"/>
                        <a:pt x="23" y="2146"/>
                        <a:pt x="46" y="2168"/>
                      </a:cubicBezTo>
                      <a:cubicBezTo>
                        <a:pt x="69" y="2191"/>
                        <a:pt x="69" y="2191"/>
                        <a:pt x="114" y="2214"/>
                      </a:cubicBezTo>
                      <a:cubicBezTo>
                        <a:pt x="137" y="2214"/>
                        <a:pt x="206" y="2214"/>
                        <a:pt x="228" y="2168"/>
                      </a:cubicBezTo>
                      <a:lnTo>
                        <a:pt x="251" y="2168"/>
                      </a:lnTo>
                      <a:cubicBezTo>
                        <a:pt x="251" y="2191"/>
                        <a:pt x="274" y="2214"/>
                        <a:pt x="297" y="2214"/>
                      </a:cubicBezTo>
                      <a:cubicBezTo>
                        <a:pt x="320" y="2237"/>
                        <a:pt x="342" y="2237"/>
                        <a:pt x="365" y="2260"/>
                      </a:cubicBezTo>
                      <a:cubicBezTo>
                        <a:pt x="411" y="2260"/>
                        <a:pt x="434" y="2237"/>
                        <a:pt x="457" y="2237"/>
                      </a:cubicBezTo>
                      <a:cubicBezTo>
                        <a:pt x="525" y="2214"/>
                        <a:pt x="548" y="2146"/>
                        <a:pt x="571" y="2077"/>
                      </a:cubicBezTo>
                      <a:cubicBezTo>
                        <a:pt x="594" y="2077"/>
                        <a:pt x="594" y="2054"/>
                        <a:pt x="594" y="2054"/>
                      </a:cubicBezTo>
                      <a:cubicBezTo>
                        <a:pt x="594" y="2077"/>
                        <a:pt x="616" y="2077"/>
                        <a:pt x="616" y="2077"/>
                      </a:cubicBezTo>
                      <a:cubicBezTo>
                        <a:pt x="652" y="2104"/>
                        <a:pt x="696" y="2117"/>
                        <a:pt x="737" y="2117"/>
                      </a:cubicBezTo>
                      <a:cubicBezTo>
                        <a:pt x="802" y="2117"/>
                        <a:pt x="863" y="2087"/>
                        <a:pt x="890" y="2031"/>
                      </a:cubicBezTo>
                      <a:cubicBezTo>
                        <a:pt x="913" y="1986"/>
                        <a:pt x="936" y="1940"/>
                        <a:pt x="959" y="1895"/>
                      </a:cubicBezTo>
                      <a:cubicBezTo>
                        <a:pt x="1004" y="1895"/>
                        <a:pt x="1050" y="1849"/>
                        <a:pt x="1073" y="1803"/>
                      </a:cubicBezTo>
                      <a:cubicBezTo>
                        <a:pt x="1141" y="1575"/>
                        <a:pt x="1210" y="1324"/>
                        <a:pt x="1278" y="1096"/>
                      </a:cubicBezTo>
                      <a:cubicBezTo>
                        <a:pt x="1301" y="982"/>
                        <a:pt x="1347" y="845"/>
                        <a:pt x="1392" y="730"/>
                      </a:cubicBezTo>
                      <a:cubicBezTo>
                        <a:pt x="1392" y="662"/>
                        <a:pt x="1415" y="616"/>
                        <a:pt x="1438" y="571"/>
                      </a:cubicBezTo>
                      <a:cubicBezTo>
                        <a:pt x="1438" y="502"/>
                        <a:pt x="1461" y="434"/>
                        <a:pt x="1484" y="388"/>
                      </a:cubicBezTo>
                      <a:cubicBezTo>
                        <a:pt x="1484" y="342"/>
                        <a:pt x="1484" y="320"/>
                        <a:pt x="1461" y="297"/>
                      </a:cubicBezTo>
                      <a:cubicBezTo>
                        <a:pt x="1461" y="274"/>
                        <a:pt x="1438" y="251"/>
                        <a:pt x="1415" y="251"/>
                      </a:cubicBezTo>
                      <a:cubicBezTo>
                        <a:pt x="1415" y="251"/>
                        <a:pt x="1415" y="228"/>
                        <a:pt x="1415" y="228"/>
                      </a:cubicBezTo>
                      <a:cubicBezTo>
                        <a:pt x="1370" y="205"/>
                        <a:pt x="1324" y="205"/>
                        <a:pt x="1278" y="205"/>
                      </a:cubicBezTo>
                      <a:cubicBezTo>
                        <a:pt x="1278" y="183"/>
                        <a:pt x="1278" y="183"/>
                        <a:pt x="1256" y="160"/>
                      </a:cubicBezTo>
                      <a:cubicBezTo>
                        <a:pt x="1239" y="126"/>
                        <a:pt x="1198" y="105"/>
                        <a:pt x="1159" y="105"/>
                      </a:cubicBezTo>
                      <a:cubicBezTo>
                        <a:pt x="1145" y="105"/>
                        <a:pt x="1131" y="108"/>
                        <a:pt x="1119" y="114"/>
                      </a:cubicBezTo>
                      <a:cubicBezTo>
                        <a:pt x="1050" y="114"/>
                        <a:pt x="1004" y="160"/>
                        <a:pt x="982" y="205"/>
                      </a:cubicBezTo>
                      <a:cubicBezTo>
                        <a:pt x="982" y="183"/>
                        <a:pt x="982" y="183"/>
                        <a:pt x="982" y="183"/>
                      </a:cubicBezTo>
                      <a:cubicBezTo>
                        <a:pt x="982" y="183"/>
                        <a:pt x="982" y="160"/>
                        <a:pt x="959" y="137"/>
                      </a:cubicBezTo>
                      <a:cubicBezTo>
                        <a:pt x="959" y="114"/>
                        <a:pt x="913" y="69"/>
                        <a:pt x="867" y="69"/>
                      </a:cubicBezTo>
                      <a:cubicBezTo>
                        <a:pt x="845" y="69"/>
                        <a:pt x="822" y="91"/>
                        <a:pt x="799" y="91"/>
                      </a:cubicBezTo>
                      <a:cubicBezTo>
                        <a:pt x="799" y="46"/>
                        <a:pt x="776" y="23"/>
                        <a:pt x="753"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1"/>
                <p:cNvSpPr/>
                <p:nvPr/>
              </p:nvSpPr>
              <p:spPr>
                <a:xfrm>
                  <a:off x="8123833" y="2598425"/>
                  <a:ext cx="133285" cy="50006"/>
                </a:xfrm>
                <a:custGeom>
                  <a:avLst/>
                  <a:gdLst/>
                  <a:ahLst/>
                  <a:cxnLst/>
                  <a:rect l="l" t="t" r="r" b="b"/>
                  <a:pathLst>
                    <a:path w="4931" h="1850" extrusionOk="0">
                      <a:moveTo>
                        <a:pt x="137" y="1"/>
                      </a:moveTo>
                      <a:cubicBezTo>
                        <a:pt x="91" y="1"/>
                        <a:pt x="69" y="24"/>
                        <a:pt x="46" y="46"/>
                      </a:cubicBezTo>
                      <a:cubicBezTo>
                        <a:pt x="0" y="115"/>
                        <a:pt x="23" y="160"/>
                        <a:pt x="69" y="206"/>
                      </a:cubicBezTo>
                      <a:cubicBezTo>
                        <a:pt x="91" y="206"/>
                        <a:pt x="114" y="229"/>
                        <a:pt x="114" y="229"/>
                      </a:cubicBezTo>
                      <a:cubicBezTo>
                        <a:pt x="251" y="320"/>
                        <a:pt x="365" y="434"/>
                        <a:pt x="479" y="549"/>
                      </a:cubicBezTo>
                      <a:cubicBezTo>
                        <a:pt x="639" y="685"/>
                        <a:pt x="799" y="800"/>
                        <a:pt x="959" y="914"/>
                      </a:cubicBezTo>
                      <a:cubicBezTo>
                        <a:pt x="1118" y="1005"/>
                        <a:pt x="1255" y="1096"/>
                        <a:pt x="1415" y="1188"/>
                      </a:cubicBezTo>
                      <a:cubicBezTo>
                        <a:pt x="1507" y="1210"/>
                        <a:pt x="1575" y="1256"/>
                        <a:pt x="1643" y="1279"/>
                      </a:cubicBezTo>
                      <a:cubicBezTo>
                        <a:pt x="1735" y="1325"/>
                        <a:pt x="1826" y="1370"/>
                        <a:pt x="1895" y="1393"/>
                      </a:cubicBezTo>
                      <a:cubicBezTo>
                        <a:pt x="1895" y="1393"/>
                        <a:pt x="1917" y="1416"/>
                        <a:pt x="1917" y="1416"/>
                      </a:cubicBezTo>
                      <a:lnTo>
                        <a:pt x="1940" y="1416"/>
                      </a:lnTo>
                      <a:cubicBezTo>
                        <a:pt x="2123" y="1507"/>
                        <a:pt x="2328" y="1576"/>
                        <a:pt x="2511" y="1644"/>
                      </a:cubicBezTo>
                      <a:cubicBezTo>
                        <a:pt x="2625" y="1690"/>
                        <a:pt x="2739" y="1713"/>
                        <a:pt x="2830" y="1735"/>
                      </a:cubicBezTo>
                      <a:cubicBezTo>
                        <a:pt x="2967" y="1758"/>
                        <a:pt x="3104" y="1781"/>
                        <a:pt x="3241" y="1804"/>
                      </a:cubicBezTo>
                      <a:cubicBezTo>
                        <a:pt x="3469" y="1827"/>
                        <a:pt x="3698" y="1850"/>
                        <a:pt x="3926" y="1850"/>
                      </a:cubicBezTo>
                      <a:cubicBezTo>
                        <a:pt x="4040" y="1850"/>
                        <a:pt x="4177" y="1850"/>
                        <a:pt x="4291" y="1827"/>
                      </a:cubicBezTo>
                      <a:cubicBezTo>
                        <a:pt x="4428" y="1804"/>
                        <a:pt x="4565" y="1758"/>
                        <a:pt x="4679" y="1735"/>
                      </a:cubicBezTo>
                      <a:cubicBezTo>
                        <a:pt x="4839" y="1690"/>
                        <a:pt x="4930" y="1553"/>
                        <a:pt x="4885" y="1393"/>
                      </a:cubicBezTo>
                      <a:cubicBezTo>
                        <a:pt x="4864" y="1270"/>
                        <a:pt x="4734" y="1184"/>
                        <a:pt x="4608" y="1184"/>
                      </a:cubicBezTo>
                      <a:cubicBezTo>
                        <a:pt x="4594" y="1184"/>
                        <a:pt x="4579" y="1185"/>
                        <a:pt x="4565" y="1188"/>
                      </a:cubicBezTo>
                      <a:cubicBezTo>
                        <a:pt x="4360" y="1233"/>
                        <a:pt x="4177" y="1279"/>
                        <a:pt x="3972" y="1302"/>
                      </a:cubicBezTo>
                      <a:cubicBezTo>
                        <a:pt x="3868" y="1308"/>
                        <a:pt x="3765" y="1311"/>
                        <a:pt x="3664" y="1311"/>
                      </a:cubicBezTo>
                      <a:cubicBezTo>
                        <a:pt x="3386" y="1311"/>
                        <a:pt x="3114" y="1290"/>
                        <a:pt x="2830" y="1256"/>
                      </a:cubicBezTo>
                      <a:cubicBezTo>
                        <a:pt x="2716" y="1233"/>
                        <a:pt x="2602" y="1210"/>
                        <a:pt x="2488" y="1165"/>
                      </a:cubicBezTo>
                      <a:cubicBezTo>
                        <a:pt x="2351" y="1142"/>
                        <a:pt x="2237" y="1096"/>
                        <a:pt x="2123" y="1074"/>
                      </a:cubicBezTo>
                      <a:cubicBezTo>
                        <a:pt x="1895" y="982"/>
                        <a:pt x="1666" y="914"/>
                        <a:pt x="1438" y="822"/>
                      </a:cubicBezTo>
                      <a:cubicBezTo>
                        <a:pt x="1278" y="754"/>
                        <a:pt x="1118" y="663"/>
                        <a:pt x="959" y="571"/>
                      </a:cubicBezTo>
                      <a:cubicBezTo>
                        <a:pt x="822" y="503"/>
                        <a:pt x="662" y="389"/>
                        <a:pt x="525" y="275"/>
                      </a:cubicBezTo>
                      <a:cubicBezTo>
                        <a:pt x="457" y="229"/>
                        <a:pt x="388" y="160"/>
                        <a:pt x="320" y="115"/>
                      </a:cubicBezTo>
                      <a:cubicBezTo>
                        <a:pt x="274" y="92"/>
                        <a:pt x="228" y="46"/>
                        <a:pt x="183" y="24"/>
                      </a:cubicBezTo>
                      <a:cubicBezTo>
                        <a:pt x="183" y="1"/>
                        <a:pt x="160"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1"/>
                <p:cNvSpPr/>
                <p:nvPr/>
              </p:nvSpPr>
              <p:spPr>
                <a:xfrm>
                  <a:off x="8244738" y="2112885"/>
                  <a:ext cx="83955" cy="112769"/>
                </a:xfrm>
                <a:custGeom>
                  <a:avLst/>
                  <a:gdLst/>
                  <a:ahLst/>
                  <a:cxnLst/>
                  <a:rect l="l" t="t" r="r" b="b"/>
                  <a:pathLst>
                    <a:path w="3106" h="4172" extrusionOk="0">
                      <a:moveTo>
                        <a:pt x="2945" y="0"/>
                      </a:moveTo>
                      <a:cubicBezTo>
                        <a:pt x="2900" y="0"/>
                        <a:pt x="2877" y="0"/>
                        <a:pt x="2854" y="23"/>
                      </a:cubicBezTo>
                      <a:cubicBezTo>
                        <a:pt x="2671" y="206"/>
                        <a:pt x="2466" y="388"/>
                        <a:pt x="2283" y="571"/>
                      </a:cubicBezTo>
                      <a:cubicBezTo>
                        <a:pt x="2238" y="617"/>
                        <a:pt x="2169" y="685"/>
                        <a:pt x="2124" y="731"/>
                      </a:cubicBezTo>
                      <a:cubicBezTo>
                        <a:pt x="2101" y="731"/>
                        <a:pt x="2055" y="731"/>
                        <a:pt x="2032" y="753"/>
                      </a:cubicBezTo>
                      <a:cubicBezTo>
                        <a:pt x="1941" y="799"/>
                        <a:pt x="1872" y="845"/>
                        <a:pt x="1804" y="890"/>
                      </a:cubicBezTo>
                      <a:cubicBezTo>
                        <a:pt x="1758" y="936"/>
                        <a:pt x="1690" y="1005"/>
                        <a:pt x="1644" y="1050"/>
                      </a:cubicBezTo>
                      <a:cubicBezTo>
                        <a:pt x="1530" y="1187"/>
                        <a:pt x="1416" y="1324"/>
                        <a:pt x="1325" y="1438"/>
                      </a:cubicBezTo>
                      <a:cubicBezTo>
                        <a:pt x="1119" y="1712"/>
                        <a:pt x="891" y="1963"/>
                        <a:pt x="731" y="2237"/>
                      </a:cubicBezTo>
                      <a:cubicBezTo>
                        <a:pt x="640" y="2374"/>
                        <a:pt x="571" y="2511"/>
                        <a:pt x="480" y="2648"/>
                      </a:cubicBezTo>
                      <a:cubicBezTo>
                        <a:pt x="389" y="2785"/>
                        <a:pt x="320" y="2945"/>
                        <a:pt x="229" y="3082"/>
                      </a:cubicBezTo>
                      <a:cubicBezTo>
                        <a:pt x="183" y="3150"/>
                        <a:pt x="161" y="3219"/>
                        <a:pt x="115" y="3287"/>
                      </a:cubicBezTo>
                      <a:cubicBezTo>
                        <a:pt x="69" y="3401"/>
                        <a:pt x="1" y="3515"/>
                        <a:pt x="1" y="3629"/>
                      </a:cubicBezTo>
                      <a:cubicBezTo>
                        <a:pt x="24" y="3721"/>
                        <a:pt x="46" y="3789"/>
                        <a:pt x="92" y="3858"/>
                      </a:cubicBezTo>
                      <a:cubicBezTo>
                        <a:pt x="138" y="3881"/>
                        <a:pt x="161" y="3903"/>
                        <a:pt x="183" y="3926"/>
                      </a:cubicBezTo>
                      <a:cubicBezTo>
                        <a:pt x="229" y="3949"/>
                        <a:pt x="275" y="3972"/>
                        <a:pt x="320" y="4017"/>
                      </a:cubicBezTo>
                      <a:cubicBezTo>
                        <a:pt x="366" y="4040"/>
                        <a:pt x="412" y="4086"/>
                        <a:pt x="480" y="4109"/>
                      </a:cubicBezTo>
                      <a:cubicBezTo>
                        <a:pt x="503" y="4132"/>
                        <a:pt x="549" y="4154"/>
                        <a:pt x="571" y="4154"/>
                      </a:cubicBezTo>
                      <a:cubicBezTo>
                        <a:pt x="606" y="4166"/>
                        <a:pt x="634" y="4172"/>
                        <a:pt x="663" y="4172"/>
                      </a:cubicBezTo>
                      <a:cubicBezTo>
                        <a:pt x="691" y="4172"/>
                        <a:pt x="720" y="4166"/>
                        <a:pt x="754" y="4154"/>
                      </a:cubicBezTo>
                      <a:cubicBezTo>
                        <a:pt x="823" y="4154"/>
                        <a:pt x="891" y="4086"/>
                        <a:pt x="937" y="4017"/>
                      </a:cubicBezTo>
                      <a:cubicBezTo>
                        <a:pt x="959" y="3995"/>
                        <a:pt x="982" y="3949"/>
                        <a:pt x="982" y="3926"/>
                      </a:cubicBezTo>
                      <a:cubicBezTo>
                        <a:pt x="1028" y="3812"/>
                        <a:pt x="1074" y="3675"/>
                        <a:pt x="1119" y="3561"/>
                      </a:cubicBezTo>
                      <a:cubicBezTo>
                        <a:pt x="1188" y="3378"/>
                        <a:pt x="1279" y="3196"/>
                        <a:pt x="1347" y="3013"/>
                      </a:cubicBezTo>
                      <a:cubicBezTo>
                        <a:pt x="1416" y="2808"/>
                        <a:pt x="1507" y="2625"/>
                        <a:pt x="1576" y="2443"/>
                      </a:cubicBezTo>
                      <a:cubicBezTo>
                        <a:pt x="1599" y="2397"/>
                        <a:pt x="1621" y="2374"/>
                        <a:pt x="1621" y="2328"/>
                      </a:cubicBezTo>
                      <a:lnTo>
                        <a:pt x="1621" y="2351"/>
                      </a:lnTo>
                      <a:cubicBezTo>
                        <a:pt x="1758" y="2032"/>
                        <a:pt x="1918" y="1735"/>
                        <a:pt x="2078" y="1438"/>
                      </a:cubicBezTo>
                      <a:cubicBezTo>
                        <a:pt x="2169" y="1301"/>
                        <a:pt x="2260" y="1164"/>
                        <a:pt x="2375" y="1005"/>
                      </a:cubicBezTo>
                      <a:cubicBezTo>
                        <a:pt x="2443" y="890"/>
                        <a:pt x="2557" y="753"/>
                        <a:pt x="2649" y="639"/>
                      </a:cubicBezTo>
                      <a:cubicBezTo>
                        <a:pt x="2763" y="502"/>
                        <a:pt x="2900" y="365"/>
                        <a:pt x="3037" y="228"/>
                      </a:cubicBezTo>
                      <a:cubicBezTo>
                        <a:pt x="3082" y="183"/>
                        <a:pt x="3105" y="92"/>
                        <a:pt x="3037" y="46"/>
                      </a:cubicBezTo>
                      <a:cubicBezTo>
                        <a:pt x="3014" y="0"/>
                        <a:pt x="2991" y="0"/>
                        <a:pt x="294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1"/>
                <p:cNvSpPr/>
                <p:nvPr/>
              </p:nvSpPr>
              <p:spPr>
                <a:xfrm>
                  <a:off x="8168865" y="2314016"/>
                  <a:ext cx="61709" cy="189697"/>
                </a:xfrm>
                <a:custGeom>
                  <a:avLst/>
                  <a:gdLst/>
                  <a:ahLst/>
                  <a:cxnLst/>
                  <a:rect l="l" t="t" r="r" b="b"/>
                  <a:pathLst>
                    <a:path w="2283" h="7018" extrusionOk="0">
                      <a:moveTo>
                        <a:pt x="2055" y="1256"/>
                      </a:moveTo>
                      <a:cubicBezTo>
                        <a:pt x="2052" y="1263"/>
                        <a:pt x="2050" y="1271"/>
                        <a:pt x="2048" y="1278"/>
                      </a:cubicBezTo>
                      <a:lnTo>
                        <a:pt x="2048" y="1278"/>
                      </a:lnTo>
                      <a:cubicBezTo>
                        <a:pt x="2055" y="1276"/>
                        <a:pt x="2055" y="1271"/>
                        <a:pt x="2055" y="1256"/>
                      </a:cubicBezTo>
                      <a:close/>
                      <a:moveTo>
                        <a:pt x="2192" y="0"/>
                      </a:moveTo>
                      <a:cubicBezTo>
                        <a:pt x="2146" y="0"/>
                        <a:pt x="2100" y="23"/>
                        <a:pt x="2100" y="69"/>
                      </a:cubicBezTo>
                      <a:cubicBezTo>
                        <a:pt x="2077" y="137"/>
                        <a:pt x="2055" y="206"/>
                        <a:pt x="2055" y="274"/>
                      </a:cubicBezTo>
                      <a:cubicBezTo>
                        <a:pt x="2032" y="343"/>
                        <a:pt x="2009" y="411"/>
                        <a:pt x="1986" y="480"/>
                      </a:cubicBezTo>
                      <a:cubicBezTo>
                        <a:pt x="1940" y="617"/>
                        <a:pt x="1895" y="754"/>
                        <a:pt x="1849" y="890"/>
                      </a:cubicBezTo>
                      <a:cubicBezTo>
                        <a:pt x="1758" y="1164"/>
                        <a:pt x="1667" y="1438"/>
                        <a:pt x="1575" y="1735"/>
                      </a:cubicBezTo>
                      <a:cubicBezTo>
                        <a:pt x="1484" y="2009"/>
                        <a:pt x="1347" y="2283"/>
                        <a:pt x="1256" y="2557"/>
                      </a:cubicBezTo>
                      <a:cubicBezTo>
                        <a:pt x="1210" y="2694"/>
                        <a:pt x="1142" y="2853"/>
                        <a:pt x="1096" y="2990"/>
                      </a:cubicBezTo>
                      <a:cubicBezTo>
                        <a:pt x="1050" y="3127"/>
                        <a:pt x="1005" y="3264"/>
                        <a:pt x="959" y="3401"/>
                      </a:cubicBezTo>
                      <a:cubicBezTo>
                        <a:pt x="845" y="3698"/>
                        <a:pt x="754" y="3972"/>
                        <a:pt x="685" y="4269"/>
                      </a:cubicBezTo>
                      <a:cubicBezTo>
                        <a:pt x="594" y="4542"/>
                        <a:pt x="502" y="4839"/>
                        <a:pt x="411" y="5136"/>
                      </a:cubicBezTo>
                      <a:cubicBezTo>
                        <a:pt x="343" y="5364"/>
                        <a:pt x="274" y="5615"/>
                        <a:pt x="206" y="5866"/>
                      </a:cubicBezTo>
                      <a:cubicBezTo>
                        <a:pt x="160" y="5980"/>
                        <a:pt x="137" y="6117"/>
                        <a:pt x="92" y="6254"/>
                      </a:cubicBezTo>
                      <a:cubicBezTo>
                        <a:pt x="46" y="6414"/>
                        <a:pt x="0" y="6551"/>
                        <a:pt x="0" y="6688"/>
                      </a:cubicBezTo>
                      <a:cubicBezTo>
                        <a:pt x="0" y="6825"/>
                        <a:pt x="92" y="6962"/>
                        <a:pt x="206" y="7008"/>
                      </a:cubicBezTo>
                      <a:cubicBezTo>
                        <a:pt x="232" y="7014"/>
                        <a:pt x="257" y="7017"/>
                        <a:pt x="281" y="7017"/>
                      </a:cubicBezTo>
                      <a:cubicBezTo>
                        <a:pt x="337" y="7017"/>
                        <a:pt x="386" y="7001"/>
                        <a:pt x="434" y="6985"/>
                      </a:cubicBezTo>
                      <a:cubicBezTo>
                        <a:pt x="525" y="6939"/>
                        <a:pt x="571" y="6871"/>
                        <a:pt x="594" y="6802"/>
                      </a:cubicBezTo>
                      <a:cubicBezTo>
                        <a:pt x="639" y="6688"/>
                        <a:pt x="685" y="6551"/>
                        <a:pt x="708" y="6437"/>
                      </a:cubicBezTo>
                      <a:cubicBezTo>
                        <a:pt x="754" y="6300"/>
                        <a:pt x="776" y="6163"/>
                        <a:pt x="822" y="6026"/>
                      </a:cubicBezTo>
                      <a:cubicBezTo>
                        <a:pt x="890" y="5775"/>
                        <a:pt x="959" y="5547"/>
                        <a:pt x="1027" y="5296"/>
                      </a:cubicBezTo>
                      <a:cubicBezTo>
                        <a:pt x="1119" y="4999"/>
                        <a:pt x="1187" y="4702"/>
                        <a:pt x="1278" y="4406"/>
                      </a:cubicBezTo>
                      <a:cubicBezTo>
                        <a:pt x="1347" y="4109"/>
                        <a:pt x="1415" y="3812"/>
                        <a:pt x="1507" y="3515"/>
                      </a:cubicBezTo>
                      <a:cubicBezTo>
                        <a:pt x="1598" y="3196"/>
                        <a:pt x="1689" y="2853"/>
                        <a:pt x="1758" y="2511"/>
                      </a:cubicBezTo>
                      <a:cubicBezTo>
                        <a:pt x="1781" y="2420"/>
                        <a:pt x="1803" y="2351"/>
                        <a:pt x="1826" y="2260"/>
                      </a:cubicBezTo>
                      <a:cubicBezTo>
                        <a:pt x="1849" y="2169"/>
                        <a:pt x="1872" y="2100"/>
                        <a:pt x="1895" y="2009"/>
                      </a:cubicBezTo>
                      <a:cubicBezTo>
                        <a:pt x="1940" y="1849"/>
                        <a:pt x="1986" y="1689"/>
                        <a:pt x="2009" y="1530"/>
                      </a:cubicBezTo>
                      <a:cubicBezTo>
                        <a:pt x="2009" y="1484"/>
                        <a:pt x="2009" y="1438"/>
                        <a:pt x="2032" y="1415"/>
                      </a:cubicBezTo>
                      <a:cubicBezTo>
                        <a:pt x="2032" y="1375"/>
                        <a:pt x="2032" y="1334"/>
                        <a:pt x="2048" y="1278"/>
                      </a:cubicBezTo>
                      <a:lnTo>
                        <a:pt x="2048" y="1278"/>
                      </a:lnTo>
                      <a:cubicBezTo>
                        <a:pt x="2044" y="1278"/>
                        <a:pt x="2039" y="1278"/>
                        <a:pt x="2032" y="1278"/>
                      </a:cubicBezTo>
                      <a:cubicBezTo>
                        <a:pt x="2077" y="1096"/>
                        <a:pt x="2100" y="913"/>
                        <a:pt x="2146" y="708"/>
                      </a:cubicBezTo>
                      <a:cubicBezTo>
                        <a:pt x="2169" y="617"/>
                        <a:pt x="2192" y="502"/>
                        <a:pt x="2214" y="411"/>
                      </a:cubicBezTo>
                      <a:cubicBezTo>
                        <a:pt x="2237" y="320"/>
                        <a:pt x="2237" y="229"/>
                        <a:pt x="2260" y="114"/>
                      </a:cubicBezTo>
                      <a:cubicBezTo>
                        <a:pt x="2283" y="69"/>
                        <a:pt x="2260" y="23"/>
                        <a:pt x="2214"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1"/>
                <p:cNvSpPr/>
                <p:nvPr/>
              </p:nvSpPr>
              <p:spPr>
                <a:xfrm>
                  <a:off x="8167000" y="2510821"/>
                  <a:ext cx="8677" cy="8677"/>
                </a:xfrm>
                <a:custGeom>
                  <a:avLst/>
                  <a:gdLst/>
                  <a:ahLst/>
                  <a:cxnLst/>
                  <a:rect l="l" t="t" r="r" b="b"/>
                  <a:pathLst>
                    <a:path w="321" h="321" extrusionOk="0">
                      <a:moveTo>
                        <a:pt x="161" y="1"/>
                      </a:moveTo>
                      <a:cubicBezTo>
                        <a:pt x="92" y="1"/>
                        <a:pt x="1" y="69"/>
                        <a:pt x="1" y="160"/>
                      </a:cubicBezTo>
                      <a:cubicBezTo>
                        <a:pt x="1" y="229"/>
                        <a:pt x="69" y="320"/>
                        <a:pt x="161" y="320"/>
                      </a:cubicBezTo>
                      <a:cubicBezTo>
                        <a:pt x="252" y="320"/>
                        <a:pt x="320" y="252"/>
                        <a:pt x="320" y="160"/>
                      </a:cubicBezTo>
                      <a:cubicBezTo>
                        <a:pt x="320" y="69"/>
                        <a:pt x="252" y="1"/>
                        <a:pt x="161"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41"/>
                <p:cNvSpPr/>
                <p:nvPr/>
              </p:nvSpPr>
              <p:spPr>
                <a:xfrm>
                  <a:off x="8217600" y="2315854"/>
                  <a:ext cx="34571" cy="100092"/>
                </a:xfrm>
                <a:custGeom>
                  <a:avLst/>
                  <a:gdLst/>
                  <a:ahLst/>
                  <a:cxnLst/>
                  <a:rect l="l" t="t" r="r" b="b"/>
                  <a:pathLst>
                    <a:path w="1279" h="3703" extrusionOk="0">
                      <a:moveTo>
                        <a:pt x="1187" y="1"/>
                      </a:moveTo>
                      <a:cubicBezTo>
                        <a:pt x="1142" y="1"/>
                        <a:pt x="1096" y="24"/>
                        <a:pt x="1096" y="69"/>
                      </a:cubicBezTo>
                      <a:cubicBezTo>
                        <a:pt x="1050" y="206"/>
                        <a:pt x="982" y="366"/>
                        <a:pt x="936" y="526"/>
                      </a:cubicBezTo>
                      <a:cubicBezTo>
                        <a:pt x="891" y="663"/>
                        <a:pt x="845" y="800"/>
                        <a:pt x="799" y="914"/>
                      </a:cubicBezTo>
                      <a:cubicBezTo>
                        <a:pt x="708" y="1188"/>
                        <a:pt x="617" y="1462"/>
                        <a:pt x="548" y="1735"/>
                      </a:cubicBezTo>
                      <a:cubicBezTo>
                        <a:pt x="457" y="2032"/>
                        <a:pt x="366" y="2329"/>
                        <a:pt x="297" y="2626"/>
                      </a:cubicBezTo>
                      <a:cubicBezTo>
                        <a:pt x="252" y="2763"/>
                        <a:pt x="206" y="2900"/>
                        <a:pt x="160" y="3037"/>
                      </a:cubicBezTo>
                      <a:cubicBezTo>
                        <a:pt x="115" y="3173"/>
                        <a:pt x="69" y="3310"/>
                        <a:pt x="46" y="3425"/>
                      </a:cubicBezTo>
                      <a:cubicBezTo>
                        <a:pt x="0" y="3539"/>
                        <a:pt x="69" y="3653"/>
                        <a:pt x="183" y="3698"/>
                      </a:cubicBezTo>
                      <a:cubicBezTo>
                        <a:pt x="195" y="3701"/>
                        <a:pt x="207" y="3703"/>
                        <a:pt x="220" y="3703"/>
                      </a:cubicBezTo>
                      <a:cubicBezTo>
                        <a:pt x="303" y="3703"/>
                        <a:pt x="395" y="3641"/>
                        <a:pt x="434" y="3561"/>
                      </a:cubicBezTo>
                      <a:cubicBezTo>
                        <a:pt x="480" y="3425"/>
                        <a:pt x="503" y="3288"/>
                        <a:pt x="548" y="3151"/>
                      </a:cubicBezTo>
                      <a:cubicBezTo>
                        <a:pt x="594" y="3014"/>
                        <a:pt x="617" y="2877"/>
                        <a:pt x="640" y="2740"/>
                      </a:cubicBezTo>
                      <a:cubicBezTo>
                        <a:pt x="708" y="2420"/>
                        <a:pt x="777" y="2123"/>
                        <a:pt x="845" y="1827"/>
                      </a:cubicBezTo>
                      <a:cubicBezTo>
                        <a:pt x="891" y="1553"/>
                        <a:pt x="959" y="1279"/>
                        <a:pt x="1028" y="982"/>
                      </a:cubicBezTo>
                      <a:cubicBezTo>
                        <a:pt x="1050" y="845"/>
                        <a:pt x="1096" y="708"/>
                        <a:pt x="1119" y="571"/>
                      </a:cubicBezTo>
                      <a:cubicBezTo>
                        <a:pt x="1165" y="412"/>
                        <a:pt x="1210" y="275"/>
                        <a:pt x="1256" y="115"/>
                      </a:cubicBezTo>
                      <a:cubicBezTo>
                        <a:pt x="1279" y="69"/>
                        <a:pt x="1256" y="24"/>
                        <a:pt x="121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1"/>
                <p:cNvSpPr/>
                <p:nvPr/>
              </p:nvSpPr>
              <p:spPr>
                <a:xfrm>
                  <a:off x="8058420" y="2233791"/>
                  <a:ext cx="59871" cy="180425"/>
                </a:xfrm>
                <a:custGeom>
                  <a:avLst/>
                  <a:gdLst/>
                  <a:ahLst/>
                  <a:cxnLst/>
                  <a:rect l="l" t="t" r="r" b="b"/>
                  <a:pathLst>
                    <a:path w="2215" h="6675" extrusionOk="0">
                      <a:moveTo>
                        <a:pt x="1028" y="4749"/>
                      </a:moveTo>
                      <a:lnTo>
                        <a:pt x="1028" y="4749"/>
                      </a:lnTo>
                      <a:cubicBezTo>
                        <a:pt x="1026" y="4754"/>
                        <a:pt x="1024" y="4759"/>
                        <a:pt x="1023" y="4763"/>
                      </a:cubicBezTo>
                      <a:lnTo>
                        <a:pt x="1023" y="4763"/>
                      </a:lnTo>
                      <a:cubicBezTo>
                        <a:pt x="1028" y="4757"/>
                        <a:pt x="1028" y="4749"/>
                        <a:pt x="1028" y="4749"/>
                      </a:cubicBezTo>
                      <a:close/>
                      <a:moveTo>
                        <a:pt x="2055" y="1"/>
                      </a:moveTo>
                      <a:cubicBezTo>
                        <a:pt x="1986" y="1"/>
                        <a:pt x="1918" y="47"/>
                        <a:pt x="1895" y="92"/>
                      </a:cubicBezTo>
                      <a:cubicBezTo>
                        <a:pt x="1872" y="161"/>
                        <a:pt x="1872" y="229"/>
                        <a:pt x="1849" y="298"/>
                      </a:cubicBezTo>
                      <a:cubicBezTo>
                        <a:pt x="1849" y="321"/>
                        <a:pt x="1827" y="321"/>
                        <a:pt x="1827" y="343"/>
                      </a:cubicBezTo>
                      <a:lnTo>
                        <a:pt x="1849" y="321"/>
                      </a:lnTo>
                      <a:lnTo>
                        <a:pt x="1849" y="321"/>
                      </a:lnTo>
                      <a:cubicBezTo>
                        <a:pt x="1781" y="526"/>
                        <a:pt x="1712" y="754"/>
                        <a:pt x="1621" y="982"/>
                      </a:cubicBezTo>
                      <a:lnTo>
                        <a:pt x="1507" y="1325"/>
                      </a:lnTo>
                      <a:cubicBezTo>
                        <a:pt x="1484" y="1439"/>
                        <a:pt x="1439" y="1576"/>
                        <a:pt x="1393" y="1690"/>
                      </a:cubicBezTo>
                      <a:cubicBezTo>
                        <a:pt x="1324" y="1895"/>
                        <a:pt x="1256" y="2124"/>
                        <a:pt x="1187" y="2352"/>
                      </a:cubicBezTo>
                      <a:cubicBezTo>
                        <a:pt x="1165" y="2466"/>
                        <a:pt x="1119" y="2557"/>
                        <a:pt x="1096" y="2649"/>
                      </a:cubicBezTo>
                      <a:cubicBezTo>
                        <a:pt x="1051" y="2786"/>
                        <a:pt x="1028" y="2900"/>
                        <a:pt x="982" y="3037"/>
                      </a:cubicBezTo>
                      <a:cubicBezTo>
                        <a:pt x="959" y="3105"/>
                        <a:pt x="936" y="3197"/>
                        <a:pt x="914" y="3288"/>
                      </a:cubicBezTo>
                      <a:cubicBezTo>
                        <a:pt x="868" y="3402"/>
                        <a:pt x="845" y="3516"/>
                        <a:pt x="822" y="3630"/>
                      </a:cubicBezTo>
                      <a:cubicBezTo>
                        <a:pt x="822" y="3607"/>
                        <a:pt x="822" y="3607"/>
                        <a:pt x="822" y="3585"/>
                      </a:cubicBezTo>
                      <a:cubicBezTo>
                        <a:pt x="777" y="3767"/>
                        <a:pt x="708" y="3973"/>
                        <a:pt x="662" y="4155"/>
                      </a:cubicBezTo>
                      <a:cubicBezTo>
                        <a:pt x="594" y="4338"/>
                        <a:pt x="548" y="4520"/>
                        <a:pt x="480" y="4726"/>
                      </a:cubicBezTo>
                      <a:cubicBezTo>
                        <a:pt x="485" y="4721"/>
                        <a:pt x="488" y="4717"/>
                        <a:pt x="491" y="4714"/>
                      </a:cubicBezTo>
                      <a:lnTo>
                        <a:pt x="491" y="4714"/>
                      </a:lnTo>
                      <a:cubicBezTo>
                        <a:pt x="404" y="4978"/>
                        <a:pt x="316" y="5262"/>
                        <a:pt x="229" y="5525"/>
                      </a:cubicBezTo>
                      <a:cubicBezTo>
                        <a:pt x="183" y="5684"/>
                        <a:pt x="137" y="5821"/>
                        <a:pt x="92" y="5981"/>
                      </a:cubicBezTo>
                      <a:cubicBezTo>
                        <a:pt x="69" y="6095"/>
                        <a:pt x="46" y="6187"/>
                        <a:pt x="23" y="6301"/>
                      </a:cubicBezTo>
                      <a:cubicBezTo>
                        <a:pt x="23" y="6346"/>
                        <a:pt x="1" y="6369"/>
                        <a:pt x="1" y="6415"/>
                      </a:cubicBezTo>
                      <a:cubicBezTo>
                        <a:pt x="1" y="6529"/>
                        <a:pt x="46" y="6620"/>
                        <a:pt x="137" y="6666"/>
                      </a:cubicBezTo>
                      <a:cubicBezTo>
                        <a:pt x="160" y="6672"/>
                        <a:pt x="185" y="6675"/>
                        <a:pt x="209" y="6675"/>
                      </a:cubicBezTo>
                      <a:cubicBezTo>
                        <a:pt x="283" y="6675"/>
                        <a:pt x="360" y="6649"/>
                        <a:pt x="411" y="6597"/>
                      </a:cubicBezTo>
                      <a:cubicBezTo>
                        <a:pt x="434" y="6529"/>
                        <a:pt x="480" y="6483"/>
                        <a:pt x="503" y="6415"/>
                      </a:cubicBezTo>
                      <a:cubicBezTo>
                        <a:pt x="526" y="6346"/>
                        <a:pt x="548" y="6278"/>
                        <a:pt x="571" y="6232"/>
                      </a:cubicBezTo>
                      <a:lnTo>
                        <a:pt x="548" y="6232"/>
                      </a:lnTo>
                      <a:cubicBezTo>
                        <a:pt x="548" y="6232"/>
                        <a:pt x="571" y="6209"/>
                        <a:pt x="571" y="6209"/>
                      </a:cubicBezTo>
                      <a:cubicBezTo>
                        <a:pt x="571" y="6209"/>
                        <a:pt x="571" y="6187"/>
                        <a:pt x="571" y="6187"/>
                      </a:cubicBezTo>
                      <a:cubicBezTo>
                        <a:pt x="571" y="6209"/>
                        <a:pt x="571" y="6209"/>
                        <a:pt x="548" y="6232"/>
                      </a:cubicBezTo>
                      <a:cubicBezTo>
                        <a:pt x="571" y="6187"/>
                        <a:pt x="594" y="6141"/>
                        <a:pt x="594" y="6095"/>
                      </a:cubicBezTo>
                      <a:cubicBezTo>
                        <a:pt x="662" y="5890"/>
                        <a:pt x="731" y="5684"/>
                        <a:pt x="799" y="5479"/>
                      </a:cubicBezTo>
                      <a:cubicBezTo>
                        <a:pt x="822" y="5365"/>
                        <a:pt x="868" y="5274"/>
                        <a:pt x="914" y="5159"/>
                      </a:cubicBezTo>
                      <a:cubicBezTo>
                        <a:pt x="936" y="5027"/>
                        <a:pt x="979" y="4895"/>
                        <a:pt x="1023" y="4763"/>
                      </a:cubicBezTo>
                      <a:lnTo>
                        <a:pt x="1023" y="4763"/>
                      </a:lnTo>
                      <a:cubicBezTo>
                        <a:pt x="1019" y="4768"/>
                        <a:pt x="1014" y="4771"/>
                        <a:pt x="1005" y="4771"/>
                      </a:cubicBezTo>
                      <a:cubicBezTo>
                        <a:pt x="1073" y="4589"/>
                        <a:pt x="1119" y="4383"/>
                        <a:pt x="1187" y="4201"/>
                      </a:cubicBezTo>
                      <a:cubicBezTo>
                        <a:pt x="1256" y="3973"/>
                        <a:pt x="1324" y="3744"/>
                        <a:pt x="1393" y="3516"/>
                      </a:cubicBezTo>
                      <a:cubicBezTo>
                        <a:pt x="1393" y="3470"/>
                        <a:pt x="1416" y="3425"/>
                        <a:pt x="1416" y="3379"/>
                      </a:cubicBezTo>
                      <a:cubicBezTo>
                        <a:pt x="1416" y="3379"/>
                        <a:pt x="1425" y="3369"/>
                        <a:pt x="1432" y="3356"/>
                      </a:cubicBezTo>
                      <a:lnTo>
                        <a:pt x="1432" y="3356"/>
                      </a:lnTo>
                      <a:cubicBezTo>
                        <a:pt x="1429" y="3363"/>
                        <a:pt x="1424" y="3371"/>
                        <a:pt x="1416" y="3379"/>
                      </a:cubicBezTo>
                      <a:lnTo>
                        <a:pt x="1416" y="3379"/>
                      </a:lnTo>
                      <a:cubicBezTo>
                        <a:pt x="1439" y="3356"/>
                        <a:pt x="1439" y="3356"/>
                        <a:pt x="1439" y="3334"/>
                      </a:cubicBezTo>
                      <a:lnTo>
                        <a:pt x="1439" y="3334"/>
                      </a:lnTo>
                      <a:cubicBezTo>
                        <a:pt x="1439" y="3341"/>
                        <a:pt x="1436" y="3349"/>
                        <a:pt x="1432" y="3356"/>
                      </a:cubicBezTo>
                      <a:lnTo>
                        <a:pt x="1432" y="3356"/>
                      </a:lnTo>
                      <a:cubicBezTo>
                        <a:pt x="1438" y="3343"/>
                        <a:pt x="1439" y="3334"/>
                        <a:pt x="1439" y="3333"/>
                      </a:cubicBezTo>
                      <a:lnTo>
                        <a:pt x="1439" y="3333"/>
                      </a:lnTo>
                      <a:cubicBezTo>
                        <a:pt x="1439" y="3333"/>
                        <a:pt x="1439" y="3333"/>
                        <a:pt x="1439" y="3333"/>
                      </a:cubicBezTo>
                      <a:cubicBezTo>
                        <a:pt x="1484" y="3197"/>
                        <a:pt x="1507" y="3037"/>
                        <a:pt x="1553" y="2900"/>
                      </a:cubicBezTo>
                      <a:cubicBezTo>
                        <a:pt x="1598" y="2694"/>
                        <a:pt x="1667" y="2489"/>
                        <a:pt x="1712" y="2306"/>
                      </a:cubicBezTo>
                      <a:cubicBezTo>
                        <a:pt x="1735" y="2192"/>
                        <a:pt x="1758" y="2078"/>
                        <a:pt x="1781" y="1987"/>
                      </a:cubicBezTo>
                      <a:cubicBezTo>
                        <a:pt x="1827" y="1873"/>
                        <a:pt x="1849" y="1759"/>
                        <a:pt x="1872" y="1644"/>
                      </a:cubicBezTo>
                      <a:cubicBezTo>
                        <a:pt x="1895" y="1530"/>
                        <a:pt x="1918" y="1416"/>
                        <a:pt x="1941" y="1279"/>
                      </a:cubicBezTo>
                      <a:cubicBezTo>
                        <a:pt x="1964" y="1188"/>
                        <a:pt x="1986" y="1074"/>
                        <a:pt x="2009" y="960"/>
                      </a:cubicBezTo>
                      <a:cubicBezTo>
                        <a:pt x="2055" y="754"/>
                        <a:pt x="2100" y="526"/>
                        <a:pt x="2146" y="321"/>
                      </a:cubicBezTo>
                      <a:cubicBezTo>
                        <a:pt x="2169" y="298"/>
                        <a:pt x="2169" y="252"/>
                        <a:pt x="2192" y="229"/>
                      </a:cubicBezTo>
                      <a:cubicBezTo>
                        <a:pt x="2215" y="138"/>
                        <a:pt x="2192" y="47"/>
                        <a:pt x="2100" y="24"/>
                      </a:cubicBezTo>
                      <a:cubicBezTo>
                        <a:pt x="2078" y="1"/>
                        <a:pt x="2078" y="1"/>
                        <a:pt x="20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1"/>
                <p:cNvSpPr/>
                <p:nvPr/>
              </p:nvSpPr>
              <p:spPr>
                <a:xfrm>
                  <a:off x="8102831" y="2236277"/>
                  <a:ext cx="19164" cy="46573"/>
                </a:xfrm>
                <a:custGeom>
                  <a:avLst/>
                  <a:gdLst/>
                  <a:ahLst/>
                  <a:cxnLst/>
                  <a:rect l="l" t="t" r="r" b="b"/>
                  <a:pathLst>
                    <a:path w="709" h="1723" extrusionOk="0">
                      <a:moveTo>
                        <a:pt x="594" y="0"/>
                      </a:moveTo>
                      <a:cubicBezTo>
                        <a:pt x="549" y="0"/>
                        <a:pt x="503" y="23"/>
                        <a:pt x="503" y="46"/>
                      </a:cubicBezTo>
                      <a:cubicBezTo>
                        <a:pt x="412" y="297"/>
                        <a:pt x="321" y="571"/>
                        <a:pt x="229" y="822"/>
                      </a:cubicBezTo>
                      <a:cubicBezTo>
                        <a:pt x="206" y="936"/>
                        <a:pt x="161" y="1050"/>
                        <a:pt x="115" y="1187"/>
                      </a:cubicBezTo>
                      <a:cubicBezTo>
                        <a:pt x="92" y="1324"/>
                        <a:pt x="47" y="1461"/>
                        <a:pt x="24" y="1598"/>
                      </a:cubicBezTo>
                      <a:cubicBezTo>
                        <a:pt x="1" y="1667"/>
                        <a:pt x="47" y="1712"/>
                        <a:pt x="115" y="1712"/>
                      </a:cubicBezTo>
                      <a:cubicBezTo>
                        <a:pt x="123" y="1720"/>
                        <a:pt x="130" y="1722"/>
                        <a:pt x="138" y="1722"/>
                      </a:cubicBezTo>
                      <a:cubicBezTo>
                        <a:pt x="153" y="1722"/>
                        <a:pt x="168" y="1712"/>
                        <a:pt x="184" y="1712"/>
                      </a:cubicBezTo>
                      <a:cubicBezTo>
                        <a:pt x="206" y="1689"/>
                        <a:pt x="206" y="1667"/>
                        <a:pt x="229" y="1644"/>
                      </a:cubicBezTo>
                      <a:cubicBezTo>
                        <a:pt x="252" y="1530"/>
                        <a:pt x="275" y="1438"/>
                        <a:pt x="298" y="1324"/>
                      </a:cubicBezTo>
                      <a:cubicBezTo>
                        <a:pt x="366" y="1142"/>
                        <a:pt x="412" y="959"/>
                        <a:pt x="480" y="754"/>
                      </a:cubicBezTo>
                      <a:cubicBezTo>
                        <a:pt x="526" y="548"/>
                        <a:pt x="617" y="343"/>
                        <a:pt x="686" y="137"/>
                      </a:cubicBezTo>
                      <a:cubicBezTo>
                        <a:pt x="709" y="69"/>
                        <a:pt x="686" y="23"/>
                        <a:pt x="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1"/>
                <p:cNvSpPr/>
                <p:nvPr/>
              </p:nvSpPr>
              <p:spPr>
                <a:xfrm>
                  <a:off x="8107777" y="2249846"/>
                  <a:ext cx="58628" cy="176100"/>
                </a:xfrm>
                <a:custGeom>
                  <a:avLst/>
                  <a:gdLst/>
                  <a:ahLst/>
                  <a:cxnLst/>
                  <a:rect l="l" t="t" r="r" b="b"/>
                  <a:pathLst>
                    <a:path w="2169" h="6515" extrusionOk="0">
                      <a:moveTo>
                        <a:pt x="845" y="2876"/>
                      </a:moveTo>
                      <a:cubicBezTo>
                        <a:pt x="829" y="2908"/>
                        <a:pt x="825" y="2928"/>
                        <a:pt x="823" y="2946"/>
                      </a:cubicBezTo>
                      <a:lnTo>
                        <a:pt x="823" y="2946"/>
                      </a:lnTo>
                      <a:cubicBezTo>
                        <a:pt x="830" y="2923"/>
                        <a:pt x="837" y="2899"/>
                        <a:pt x="845" y="2876"/>
                      </a:cubicBezTo>
                      <a:close/>
                      <a:moveTo>
                        <a:pt x="685" y="5661"/>
                      </a:moveTo>
                      <a:cubicBezTo>
                        <a:pt x="682" y="5668"/>
                        <a:pt x="679" y="5674"/>
                        <a:pt x="677" y="5681"/>
                      </a:cubicBezTo>
                      <a:lnTo>
                        <a:pt x="677" y="5681"/>
                      </a:lnTo>
                      <a:cubicBezTo>
                        <a:pt x="681" y="5676"/>
                        <a:pt x="685" y="5671"/>
                        <a:pt x="685" y="5661"/>
                      </a:cubicBezTo>
                      <a:close/>
                      <a:moveTo>
                        <a:pt x="2055" y="0"/>
                      </a:moveTo>
                      <a:cubicBezTo>
                        <a:pt x="1986" y="23"/>
                        <a:pt x="1986" y="115"/>
                        <a:pt x="1964" y="160"/>
                      </a:cubicBezTo>
                      <a:cubicBezTo>
                        <a:pt x="1941" y="229"/>
                        <a:pt x="1918" y="274"/>
                        <a:pt x="1895" y="320"/>
                      </a:cubicBezTo>
                      <a:cubicBezTo>
                        <a:pt x="1872" y="388"/>
                        <a:pt x="1849" y="434"/>
                        <a:pt x="1804" y="503"/>
                      </a:cubicBezTo>
                      <a:cubicBezTo>
                        <a:pt x="1758" y="617"/>
                        <a:pt x="1690" y="731"/>
                        <a:pt x="1644" y="845"/>
                      </a:cubicBezTo>
                      <a:cubicBezTo>
                        <a:pt x="1530" y="1050"/>
                        <a:pt x="1416" y="1279"/>
                        <a:pt x="1324" y="1530"/>
                      </a:cubicBezTo>
                      <a:cubicBezTo>
                        <a:pt x="1142" y="2009"/>
                        <a:pt x="959" y="2466"/>
                        <a:pt x="822" y="2968"/>
                      </a:cubicBezTo>
                      <a:cubicBezTo>
                        <a:pt x="822" y="2961"/>
                        <a:pt x="822" y="2953"/>
                        <a:pt x="823" y="2946"/>
                      </a:cubicBezTo>
                      <a:lnTo>
                        <a:pt x="823" y="2946"/>
                      </a:lnTo>
                      <a:cubicBezTo>
                        <a:pt x="746" y="3196"/>
                        <a:pt x="702" y="3445"/>
                        <a:pt x="640" y="3675"/>
                      </a:cubicBezTo>
                      <a:cubicBezTo>
                        <a:pt x="571" y="3904"/>
                        <a:pt x="503" y="4109"/>
                        <a:pt x="457" y="4314"/>
                      </a:cubicBezTo>
                      <a:cubicBezTo>
                        <a:pt x="389" y="4543"/>
                        <a:pt x="366" y="4771"/>
                        <a:pt x="297" y="4999"/>
                      </a:cubicBezTo>
                      <a:cubicBezTo>
                        <a:pt x="229" y="5250"/>
                        <a:pt x="160" y="5501"/>
                        <a:pt x="92" y="5775"/>
                      </a:cubicBezTo>
                      <a:cubicBezTo>
                        <a:pt x="69" y="5867"/>
                        <a:pt x="46" y="5981"/>
                        <a:pt x="23" y="6072"/>
                      </a:cubicBezTo>
                      <a:cubicBezTo>
                        <a:pt x="23" y="6118"/>
                        <a:pt x="23" y="6140"/>
                        <a:pt x="1" y="6186"/>
                      </a:cubicBezTo>
                      <a:cubicBezTo>
                        <a:pt x="1" y="6209"/>
                        <a:pt x="1" y="6255"/>
                        <a:pt x="1" y="6277"/>
                      </a:cubicBezTo>
                      <a:cubicBezTo>
                        <a:pt x="1" y="6323"/>
                        <a:pt x="23" y="6369"/>
                        <a:pt x="46" y="6414"/>
                      </a:cubicBezTo>
                      <a:cubicBezTo>
                        <a:pt x="92" y="6460"/>
                        <a:pt x="160" y="6506"/>
                        <a:pt x="206" y="6506"/>
                      </a:cubicBezTo>
                      <a:cubicBezTo>
                        <a:pt x="224" y="6512"/>
                        <a:pt x="243" y="6515"/>
                        <a:pt x="261" y="6515"/>
                      </a:cubicBezTo>
                      <a:cubicBezTo>
                        <a:pt x="310" y="6515"/>
                        <a:pt x="355" y="6493"/>
                        <a:pt x="389" y="6460"/>
                      </a:cubicBezTo>
                      <a:cubicBezTo>
                        <a:pt x="457" y="6414"/>
                        <a:pt x="480" y="6346"/>
                        <a:pt x="503" y="6277"/>
                      </a:cubicBezTo>
                      <a:cubicBezTo>
                        <a:pt x="526" y="6209"/>
                        <a:pt x="548" y="6140"/>
                        <a:pt x="571" y="6072"/>
                      </a:cubicBezTo>
                      <a:cubicBezTo>
                        <a:pt x="594" y="5981"/>
                        <a:pt x="617" y="5889"/>
                        <a:pt x="640" y="5798"/>
                      </a:cubicBezTo>
                      <a:cubicBezTo>
                        <a:pt x="640" y="5798"/>
                        <a:pt x="640" y="5798"/>
                        <a:pt x="640" y="5821"/>
                      </a:cubicBezTo>
                      <a:cubicBezTo>
                        <a:pt x="659" y="5762"/>
                        <a:pt x="662" y="5721"/>
                        <a:pt x="677" y="5681"/>
                      </a:cubicBezTo>
                      <a:lnTo>
                        <a:pt x="677" y="5681"/>
                      </a:lnTo>
                      <a:cubicBezTo>
                        <a:pt x="674" y="5684"/>
                        <a:pt x="671" y="5686"/>
                        <a:pt x="669" y="5689"/>
                      </a:cubicBezTo>
                      <a:lnTo>
                        <a:pt x="669" y="5689"/>
                      </a:lnTo>
                      <a:cubicBezTo>
                        <a:pt x="734" y="5512"/>
                        <a:pt x="778" y="5336"/>
                        <a:pt x="822" y="5159"/>
                      </a:cubicBezTo>
                      <a:cubicBezTo>
                        <a:pt x="891" y="4999"/>
                        <a:pt x="914" y="4817"/>
                        <a:pt x="982" y="4634"/>
                      </a:cubicBezTo>
                      <a:cubicBezTo>
                        <a:pt x="982" y="4588"/>
                        <a:pt x="1005" y="4565"/>
                        <a:pt x="1005" y="4520"/>
                      </a:cubicBezTo>
                      <a:cubicBezTo>
                        <a:pt x="1073" y="4314"/>
                        <a:pt x="1119" y="4132"/>
                        <a:pt x="1187" y="3926"/>
                      </a:cubicBezTo>
                      <a:cubicBezTo>
                        <a:pt x="1256" y="3721"/>
                        <a:pt x="1302" y="3516"/>
                        <a:pt x="1370" y="3310"/>
                      </a:cubicBezTo>
                      <a:cubicBezTo>
                        <a:pt x="1370" y="3302"/>
                        <a:pt x="1370" y="3294"/>
                        <a:pt x="1370" y="3287"/>
                      </a:cubicBezTo>
                      <a:cubicBezTo>
                        <a:pt x="1370" y="3264"/>
                        <a:pt x="1370" y="3264"/>
                        <a:pt x="1393" y="3242"/>
                      </a:cubicBezTo>
                      <a:lnTo>
                        <a:pt x="1393" y="3242"/>
                      </a:lnTo>
                      <a:cubicBezTo>
                        <a:pt x="1393" y="3242"/>
                        <a:pt x="1390" y="3242"/>
                        <a:pt x="1386" y="3243"/>
                      </a:cubicBezTo>
                      <a:lnTo>
                        <a:pt x="1386" y="3243"/>
                      </a:lnTo>
                      <a:cubicBezTo>
                        <a:pt x="1393" y="3227"/>
                        <a:pt x="1393" y="3212"/>
                        <a:pt x="1393" y="3196"/>
                      </a:cubicBezTo>
                      <a:cubicBezTo>
                        <a:pt x="1393" y="3196"/>
                        <a:pt x="1393" y="3219"/>
                        <a:pt x="1393" y="3219"/>
                      </a:cubicBezTo>
                      <a:cubicBezTo>
                        <a:pt x="1461" y="2945"/>
                        <a:pt x="1553" y="2694"/>
                        <a:pt x="1621" y="2443"/>
                      </a:cubicBezTo>
                      <a:cubicBezTo>
                        <a:pt x="1690" y="2192"/>
                        <a:pt x="1781" y="1941"/>
                        <a:pt x="1827" y="1690"/>
                      </a:cubicBezTo>
                      <a:cubicBezTo>
                        <a:pt x="1895" y="1438"/>
                        <a:pt x="1964" y="1187"/>
                        <a:pt x="2009" y="913"/>
                      </a:cubicBezTo>
                      <a:cubicBezTo>
                        <a:pt x="2032" y="799"/>
                        <a:pt x="2055" y="662"/>
                        <a:pt x="2078" y="548"/>
                      </a:cubicBezTo>
                      <a:cubicBezTo>
                        <a:pt x="2078" y="503"/>
                        <a:pt x="2101" y="457"/>
                        <a:pt x="2101" y="411"/>
                      </a:cubicBezTo>
                      <a:cubicBezTo>
                        <a:pt x="2123" y="411"/>
                        <a:pt x="2146" y="366"/>
                        <a:pt x="2169" y="343"/>
                      </a:cubicBezTo>
                      <a:cubicBezTo>
                        <a:pt x="2169" y="297"/>
                        <a:pt x="2169" y="229"/>
                        <a:pt x="2169" y="183"/>
                      </a:cubicBezTo>
                      <a:cubicBezTo>
                        <a:pt x="2169" y="160"/>
                        <a:pt x="2169" y="160"/>
                        <a:pt x="2169" y="137"/>
                      </a:cubicBezTo>
                      <a:cubicBezTo>
                        <a:pt x="2169" y="115"/>
                        <a:pt x="2169" y="69"/>
                        <a:pt x="2146" y="69"/>
                      </a:cubicBezTo>
                      <a:cubicBezTo>
                        <a:pt x="2146" y="23"/>
                        <a:pt x="2101" y="0"/>
                        <a:pt x="20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1"/>
                <p:cNvSpPr/>
                <p:nvPr/>
              </p:nvSpPr>
              <p:spPr>
                <a:xfrm>
                  <a:off x="8154674" y="2248603"/>
                  <a:ext cx="12353" cy="25327"/>
                </a:xfrm>
                <a:custGeom>
                  <a:avLst/>
                  <a:gdLst/>
                  <a:ahLst/>
                  <a:cxnLst/>
                  <a:rect l="l" t="t" r="r" b="b"/>
                  <a:pathLst>
                    <a:path w="457" h="937" extrusionOk="0">
                      <a:moveTo>
                        <a:pt x="366" y="1"/>
                      </a:moveTo>
                      <a:cubicBezTo>
                        <a:pt x="320" y="1"/>
                        <a:pt x="297" y="24"/>
                        <a:pt x="274" y="46"/>
                      </a:cubicBezTo>
                      <a:cubicBezTo>
                        <a:pt x="229" y="183"/>
                        <a:pt x="183" y="298"/>
                        <a:pt x="137" y="434"/>
                      </a:cubicBezTo>
                      <a:cubicBezTo>
                        <a:pt x="92" y="571"/>
                        <a:pt x="46" y="686"/>
                        <a:pt x="0" y="823"/>
                      </a:cubicBezTo>
                      <a:cubicBezTo>
                        <a:pt x="0" y="845"/>
                        <a:pt x="0" y="868"/>
                        <a:pt x="0" y="891"/>
                      </a:cubicBezTo>
                      <a:cubicBezTo>
                        <a:pt x="23" y="914"/>
                        <a:pt x="23" y="914"/>
                        <a:pt x="46" y="937"/>
                      </a:cubicBezTo>
                      <a:cubicBezTo>
                        <a:pt x="92" y="937"/>
                        <a:pt x="137" y="937"/>
                        <a:pt x="160" y="891"/>
                      </a:cubicBezTo>
                      <a:cubicBezTo>
                        <a:pt x="206" y="754"/>
                        <a:pt x="229" y="640"/>
                        <a:pt x="274" y="526"/>
                      </a:cubicBezTo>
                      <a:cubicBezTo>
                        <a:pt x="320" y="389"/>
                        <a:pt x="366" y="252"/>
                        <a:pt x="434" y="115"/>
                      </a:cubicBezTo>
                      <a:cubicBezTo>
                        <a:pt x="457" y="69"/>
                        <a:pt x="434" y="24"/>
                        <a:pt x="388"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1"/>
                <p:cNvSpPr/>
                <p:nvPr/>
              </p:nvSpPr>
              <p:spPr>
                <a:xfrm>
                  <a:off x="8151593" y="2249225"/>
                  <a:ext cx="11136" cy="29030"/>
                </a:xfrm>
                <a:custGeom>
                  <a:avLst/>
                  <a:gdLst/>
                  <a:ahLst/>
                  <a:cxnLst/>
                  <a:rect l="l" t="t" r="r" b="b"/>
                  <a:pathLst>
                    <a:path w="412" h="1074" extrusionOk="0">
                      <a:moveTo>
                        <a:pt x="297" y="1"/>
                      </a:moveTo>
                      <a:cubicBezTo>
                        <a:pt x="297" y="1"/>
                        <a:pt x="274" y="23"/>
                        <a:pt x="251" y="46"/>
                      </a:cubicBezTo>
                      <a:cubicBezTo>
                        <a:pt x="206" y="183"/>
                        <a:pt x="160" y="343"/>
                        <a:pt x="114" y="503"/>
                      </a:cubicBezTo>
                      <a:cubicBezTo>
                        <a:pt x="114" y="571"/>
                        <a:pt x="91" y="640"/>
                        <a:pt x="69" y="708"/>
                      </a:cubicBezTo>
                      <a:cubicBezTo>
                        <a:pt x="46" y="800"/>
                        <a:pt x="23" y="891"/>
                        <a:pt x="0" y="982"/>
                      </a:cubicBezTo>
                      <a:cubicBezTo>
                        <a:pt x="0" y="1028"/>
                        <a:pt x="46" y="1073"/>
                        <a:pt x="69" y="1073"/>
                      </a:cubicBezTo>
                      <a:cubicBezTo>
                        <a:pt x="114" y="1073"/>
                        <a:pt x="160" y="1051"/>
                        <a:pt x="183" y="1005"/>
                      </a:cubicBezTo>
                      <a:cubicBezTo>
                        <a:pt x="183" y="914"/>
                        <a:pt x="206" y="845"/>
                        <a:pt x="228" y="754"/>
                      </a:cubicBezTo>
                      <a:cubicBezTo>
                        <a:pt x="251" y="685"/>
                        <a:pt x="274" y="594"/>
                        <a:pt x="297" y="526"/>
                      </a:cubicBezTo>
                      <a:lnTo>
                        <a:pt x="274" y="526"/>
                      </a:lnTo>
                      <a:cubicBezTo>
                        <a:pt x="320" y="389"/>
                        <a:pt x="365" y="252"/>
                        <a:pt x="411" y="115"/>
                      </a:cubicBezTo>
                      <a:cubicBezTo>
                        <a:pt x="411" y="92"/>
                        <a:pt x="411" y="69"/>
                        <a:pt x="411" y="46"/>
                      </a:cubicBezTo>
                      <a:cubicBezTo>
                        <a:pt x="411" y="23"/>
                        <a:pt x="388" y="1"/>
                        <a:pt x="365"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1"/>
                <p:cNvSpPr/>
                <p:nvPr/>
              </p:nvSpPr>
              <p:spPr>
                <a:xfrm>
                  <a:off x="8151593" y="2248603"/>
                  <a:ext cx="18516" cy="42599"/>
                </a:xfrm>
                <a:custGeom>
                  <a:avLst/>
                  <a:gdLst/>
                  <a:ahLst/>
                  <a:cxnLst/>
                  <a:rect l="l" t="t" r="r" b="b"/>
                  <a:pathLst>
                    <a:path w="685" h="1576" extrusionOk="0">
                      <a:moveTo>
                        <a:pt x="571" y="1"/>
                      </a:moveTo>
                      <a:cubicBezTo>
                        <a:pt x="525" y="1"/>
                        <a:pt x="480" y="24"/>
                        <a:pt x="480" y="69"/>
                      </a:cubicBezTo>
                      <a:cubicBezTo>
                        <a:pt x="388" y="275"/>
                        <a:pt x="320" y="503"/>
                        <a:pt x="251" y="731"/>
                      </a:cubicBezTo>
                      <a:cubicBezTo>
                        <a:pt x="160" y="959"/>
                        <a:pt x="91" y="1188"/>
                        <a:pt x="23" y="1416"/>
                      </a:cubicBezTo>
                      <a:cubicBezTo>
                        <a:pt x="23" y="1462"/>
                        <a:pt x="0" y="1484"/>
                        <a:pt x="23" y="1507"/>
                      </a:cubicBezTo>
                      <a:cubicBezTo>
                        <a:pt x="23" y="1530"/>
                        <a:pt x="46" y="1553"/>
                        <a:pt x="69" y="1576"/>
                      </a:cubicBezTo>
                      <a:cubicBezTo>
                        <a:pt x="137" y="1576"/>
                        <a:pt x="206" y="1553"/>
                        <a:pt x="206" y="1507"/>
                      </a:cubicBezTo>
                      <a:cubicBezTo>
                        <a:pt x="251" y="1393"/>
                        <a:pt x="297" y="1279"/>
                        <a:pt x="343" y="1165"/>
                      </a:cubicBezTo>
                      <a:cubicBezTo>
                        <a:pt x="365" y="1051"/>
                        <a:pt x="388" y="937"/>
                        <a:pt x="434" y="823"/>
                      </a:cubicBezTo>
                      <a:cubicBezTo>
                        <a:pt x="502" y="594"/>
                        <a:pt x="571" y="366"/>
                        <a:pt x="662" y="138"/>
                      </a:cubicBezTo>
                      <a:cubicBezTo>
                        <a:pt x="685" y="92"/>
                        <a:pt x="662" y="46"/>
                        <a:pt x="616" y="24"/>
                      </a:cubicBezTo>
                      <a:cubicBezTo>
                        <a:pt x="594" y="1"/>
                        <a:pt x="571" y="1"/>
                        <a:pt x="571" y="1"/>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1"/>
                <p:cNvSpPr/>
                <p:nvPr/>
              </p:nvSpPr>
              <p:spPr>
                <a:xfrm>
                  <a:off x="8147268" y="2251685"/>
                  <a:ext cx="22840" cy="59871"/>
                </a:xfrm>
                <a:custGeom>
                  <a:avLst/>
                  <a:gdLst/>
                  <a:ahLst/>
                  <a:cxnLst/>
                  <a:rect l="l" t="t" r="r" b="b"/>
                  <a:pathLst>
                    <a:path w="845" h="2215" extrusionOk="0">
                      <a:moveTo>
                        <a:pt x="480" y="1165"/>
                      </a:moveTo>
                      <a:lnTo>
                        <a:pt x="480" y="1165"/>
                      </a:lnTo>
                      <a:cubicBezTo>
                        <a:pt x="478" y="1172"/>
                        <a:pt x="476" y="1180"/>
                        <a:pt x="473" y="1187"/>
                      </a:cubicBezTo>
                      <a:lnTo>
                        <a:pt x="473" y="1187"/>
                      </a:lnTo>
                      <a:cubicBezTo>
                        <a:pt x="480" y="1185"/>
                        <a:pt x="480" y="1180"/>
                        <a:pt x="480" y="1165"/>
                      </a:cubicBezTo>
                      <a:close/>
                      <a:moveTo>
                        <a:pt x="754" y="1"/>
                      </a:moveTo>
                      <a:cubicBezTo>
                        <a:pt x="708" y="1"/>
                        <a:pt x="685" y="24"/>
                        <a:pt x="662" y="47"/>
                      </a:cubicBezTo>
                      <a:cubicBezTo>
                        <a:pt x="617" y="206"/>
                        <a:pt x="548" y="389"/>
                        <a:pt x="503" y="549"/>
                      </a:cubicBezTo>
                      <a:cubicBezTo>
                        <a:pt x="434" y="731"/>
                        <a:pt x="388" y="891"/>
                        <a:pt x="343" y="1051"/>
                      </a:cubicBezTo>
                      <a:cubicBezTo>
                        <a:pt x="274" y="1233"/>
                        <a:pt x="229" y="1393"/>
                        <a:pt x="183" y="1553"/>
                      </a:cubicBezTo>
                      <a:cubicBezTo>
                        <a:pt x="137" y="1736"/>
                        <a:pt x="69" y="1895"/>
                        <a:pt x="23" y="2078"/>
                      </a:cubicBezTo>
                      <a:cubicBezTo>
                        <a:pt x="0" y="2101"/>
                        <a:pt x="0" y="2124"/>
                        <a:pt x="23" y="2146"/>
                      </a:cubicBezTo>
                      <a:cubicBezTo>
                        <a:pt x="23" y="2169"/>
                        <a:pt x="46" y="2192"/>
                        <a:pt x="69" y="2215"/>
                      </a:cubicBezTo>
                      <a:lnTo>
                        <a:pt x="137" y="2215"/>
                      </a:lnTo>
                      <a:cubicBezTo>
                        <a:pt x="160" y="2192"/>
                        <a:pt x="183" y="2169"/>
                        <a:pt x="206" y="2146"/>
                      </a:cubicBezTo>
                      <a:cubicBezTo>
                        <a:pt x="251" y="1987"/>
                        <a:pt x="297" y="1827"/>
                        <a:pt x="343" y="1644"/>
                      </a:cubicBezTo>
                      <a:cubicBezTo>
                        <a:pt x="386" y="1492"/>
                        <a:pt x="430" y="1339"/>
                        <a:pt x="473" y="1187"/>
                      </a:cubicBezTo>
                      <a:lnTo>
                        <a:pt x="473" y="1187"/>
                      </a:lnTo>
                      <a:cubicBezTo>
                        <a:pt x="470" y="1188"/>
                        <a:pt x="465" y="1188"/>
                        <a:pt x="457" y="1188"/>
                      </a:cubicBezTo>
                      <a:cubicBezTo>
                        <a:pt x="503" y="1097"/>
                        <a:pt x="525" y="1005"/>
                        <a:pt x="548" y="914"/>
                      </a:cubicBezTo>
                      <a:cubicBezTo>
                        <a:pt x="571" y="823"/>
                        <a:pt x="617" y="754"/>
                        <a:pt x="640" y="663"/>
                      </a:cubicBezTo>
                      <a:cubicBezTo>
                        <a:pt x="685" y="480"/>
                        <a:pt x="754" y="298"/>
                        <a:pt x="822" y="115"/>
                      </a:cubicBezTo>
                      <a:cubicBezTo>
                        <a:pt x="845" y="69"/>
                        <a:pt x="822" y="24"/>
                        <a:pt x="7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1"/>
                <p:cNvSpPr/>
                <p:nvPr/>
              </p:nvSpPr>
              <p:spPr>
                <a:xfrm>
                  <a:off x="8321855" y="2314637"/>
                  <a:ext cx="63575" cy="175235"/>
                </a:xfrm>
                <a:custGeom>
                  <a:avLst/>
                  <a:gdLst/>
                  <a:ahLst/>
                  <a:cxnLst/>
                  <a:rect l="l" t="t" r="r" b="b"/>
                  <a:pathLst>
                    <a:path w="2352" h="6483" extrusionOk="0">
                      <a:moveTo>
                        <a:pt x="2192" y="0"/>
                      </a:moveTo>
                      <a:cubicBezTo>
                        <a:pt x="2124" y="0"/>
                        <a:pt x="2078" y="46"/>
                        <a:pt x="2055" y="114"/>
                      </a:cubicBezTo>
                      <a:cubicBezTo>
                        <a:pt x="2010" y="206"/>
                        <a:pt x="1987" y="320"/>
                        <a:pt x="1941" y="434"/>
                      </a:cubicBezTo>
                      <a:cubicBezTo>
                        <a:pt x="1895" y="525"/>
                        <a:pt x="1850" y="639"/>
                        <a:pt x="1804" y="753"/>
                      </a:cubicBezTo>
                      <a:cubicBezTo>
                        <a:pt x="1713" y="959"/>
                        <a:pt x="1622" y="1164"/>
                        <a:pt x="1553" y="1392"/>
                      </a:cubicBezTo>
                      <a:cubicBezTo>
                        <a:pt x="1462" y="1621"/>
                        <a:pt x="1370" y="1849"/>
                        <a:pt x="1302" y="2077"/>
                      </a:cubicBezTo>
                      <a:cubicBezTo>
                        <a:pt x="1234" y="2283"/>
                        <a:pt x="1165" y="2488"/>
                        <a:pt x="1097" y="2716"/>
                      </a:cubicBezTo>
                      <a:cubicBezTo>
                        <a:pt x="1028" y="2922"/>
                        <a:pt x="960" y="3127"/>
                        <a:pt x="914" y="3333"/>
                      </a:cubicBezTo>
                      <a:cubicBezTo>
                        <a:pt x="845" y="3538"/>
                        <a:pt x="754" y="3766"/>
                        <a:pt x="686" y="3995"/>
                      </a:cubicBezTo>
                      <a:cubicBezTo>
                        <a:pt x="663" y="4109"/>
                        <a:pt x="617" y="4223"/>
                        <a:pt x="572" y="4360"/>
                      </a:cubicBezTo>
                      <a:cubicBezTo>
                        <a:pt x="549" y="4451"/>
                        <a:pt x="526" y="4542"/>
                        <a:pt x="480" y="4634"/>
                      </a:cubicBezTo>
                      <a:cubicBezTo>
                        <a:pt x="412" y="4839"/>
                        <a:pt x="366" y="5044"/>
                        <a:pt x="298" y="5227"/>
                      </a:cubicBezTo>
                      <a:cubicBezTo>
                        <a:pt x="252" y="5410"/>
                        <a:pt x="206" y="5592"/>
                        <a:pt x="138" y="5752"/>
                      </a:cubicBezTo>
                      <a:cubicBezTo>
                        <a:pt x="92" y="5889"/>
                        <a:pt x="69" y="6049"/>
                        <a:pt x="47" y="6186"/>
                      </a:cubicBezTo>
                      <a:cubicBezTo>
                        <a:pt x="1" y="6277"/>
                        <a:pt x="47" y="6391"/>
                        <a:pt x="138" y="6460"/>
                      </a:cubicBezTo>
                      <a:cubicBezTo>
                        <a:pt x="184" y="6482"/>
                        <a:pt x="252" y="6482"/>
                        <a:pt x="321" y="6482"/>
                      </a:cubicBezTo>
                      <a:cubicBezTo>
                        <a:pt x="366" y="6460"/>
                        <a:pt x="435" y="6437"/>
                        <a:pt x="457" y="6368"/>
                      </a:cubicBezTo>
                      <a:cubicBezTo>
                        <a:pt x="503" y="6300"/>
                        <a:pt x="526" y="6209"/>
                        <a:pt x="549" y="6117"/>
                      </a:cubicBezTo>
                      <a:cubicBezTo>
                        <a:pt x="572" y="6026"/>
                        <a:pt x="594" y="5957"/>
                        <a:pt x="640" y="5866"/>
                      </a:cubicBezTo>
                      <a:cubicBezTo>
                        <a:pt x="686" y="5684"/>
                        <a:pt x="754" y="5501"/>
                        <a:pt x="800" y="5296"/>
                      </a:cubicBezTo>
                      <a:cubicBezTo>
                        <a:pt x="845" y="5204"/>
                        <a:pt x="868" y="5113"/>
                        <a:pt x="891" y="5022"/>
                      </a:cubicBezTo>
                      <a:cubicBezTo>
                        <a:pt x="914" y="4930"/>
                        <a:pt x="960" y="4816"/>
                        <a:pt x="982" y="4725"/>
                      </a:cubicBezTo>
                      <a:cubicBezTo>
                        <a:pt x="1028" y="4611"/>
                        <a:pt x="1051" y="4519"/>
                        <a:pt x="1074" y="4428"/>
                      </a:cubicBezTo>
                      <a:cubicBezTo>
                        <a:pt x="1119" y="4314"/>
                        <a:pt x="1165" y="4200"/>
                        <a:pt x="1188" y="4063"/>
                      </a:cubicBezTo>
                      <a:cubicBezTo>
                        <a:pt x="1256" y="3835"/>
                        <a:pt x="1348" y="3629"/>
                        <a:pt x="1393" y="3401"/>
                      </a:cubicBezTo>
                      <a:cubicBezTo>
                        <a:pt x="1462" y="3196"/>
                        <a:pt x="1507" y="2990"/>
                        <a:pt x="1576" y="2762"/>
                      </a:cubicBezTo>
                      <a:cubicBezTo>
                        <a:pt x="1713" y="2328"/>
                        <a:pt x="1873" y="1895"/>
                        <a:pt x="1987" y="1438"/>
                      </a:cubicBezTo>
                      <a:cubicBezTo>
                        <a:pt x="2032" y="1233"/>
                        <a:pt x="2078" y="1027"/>
                        <a:pt x="2147" y="822"/>
                      </a:cubicBezTo>
                      <a:cubicBezTo>
                        <a:pt x="2215" y="616"/>
                        <a:pt x="2261" y="388"/>
                        <a:pt x="2329" y="183"/>
                      </a:cubicBezTo>
                      <a:cubicBezTo>
                        <a:pt x="2352" y="114"/>
                        <a:pt x="2306" y="23"/>
                        <a:pt x="2238" y="23"/>
                      </a:cubicBezTo>
                      <a:cubicBezTo>
                        <a:pt x="2215" y="0"/>
                        <a:pt x="2192" y="0"/>
                        <a:pt x="2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1"/>
                <p:cNvSpPr/>
                <p:nvPr/>
              </p:nvSpPr>
              <p:spPr>
                <a:xfrm>
                  <a:off x="8370617" y="2331910"/>
                  <a:ext cx="61709" cy="175398"/>
                </a:xfrm>
                <a:custGeom>
                  <a:avLst/>
                  <a:gdLst/>
                  <a:ahLst/>
                  <a:cxnLst/>
                  <a:rect l="l" t="t" r="r" b="b"/>
                  <a:pathLst>
                    <a:path w="2283" h="6489" extrusionOk="0">
                      <a:moveTo>
                        <a:pt x="2146" y="0"/>
                      </a:moveTo>
                      <a:cubicBezTo>
                        <a:pt x="2077" y="0"/>
                        <a:pt x="2032" y="23"/>
                        <a:pt x="2009" y="92"/>
                      </a:cubicBezTo>
                      <a:cubicBezTo>
                        <a:pt x="1986" y="183"/>
                        <a:pt x="1940" y="297"/>
                        <a:pt x="1917" y="411"/>
                      </a:cubicBezTo>
                      <a:cubicBezTo>
                        <a:pt x="1872" y="525"/>
                        <a:pt x="1803" y="662"/>
                        <a:pt x="1758" y="799"/>
                      </a:cubicBezTo>
                      <a:cubicBezTo>
                        <a:pt x="1689" y="1027"/>
                        <a:pt x="1575" y="1256"/>
                        <a:pt x="1484" y="1484"/>
                      </a:cubicBezTo>
                      <a:cubicBezTo>
                        <a:pt x="1438" y="1598"/>
                        <a:pt x="1393" y="1712"/>
                        <a:pt x="1347" y="1826"/>
                      </a:cubicBezTo>
                      <a:cubicBezTo>
                        <a:pt x="1301" y="1940"/>
                        <a:pt x="1256" y="2054"/>
                        <a:pt x="1233" y="2146"/>
                      </a:cubicBezTo>
                      <a:cubicBezTo>
                        <a:pt x="1141" y="2374"/>
                        <a:pt x="1073" y="2602"/>
                        <a:pt x="1004" y="2831"/>
                      </a:cubicBezTo>
                      <a:cubicBezTo>
                        <a:pt x="959" y="2945"/>
                        <a:pt x="913" y="3059"/>
                        <a:pt x="890" y="3150"/>
                      </a:cubicBezTo>
                      <a:cubicBezTo>
                        <a:pt x="845" y="3264"/>
                        <a:pt x="799" y="3378"/>
                        <a:pt x="776" y="3492"/>
                      </a:cubicBezTo>
                      <a:cubicBezTo>
                        <a:pt x="731" y="3584"/>
                        <a:pt x="708" y="3698"/>
                        <a:pt x="685" y="3812"/>
                      </a:cubicBezTo>
                      <a:cubicBezTo>
                        <a:pt x="639" y="3903"/>
                        <a:pt x="616" y="3995"/>
                        <a:pt x="594" y="4109"/>
                      </a:cubicBezTo>
                      <a:cubicBezTo>
                        <a:pt x="525" y="4291"/>
                        <a:pt x="457" y="4497"/>
                        <a:pt x="411" y="4679"/>
                      </a:cubicBezTo>
                      <a:cubicBezTo>
                        <a:pt x="388" y="4771"/>
                        <a:pt x="365" y="4862"/>
                        <a:pt x="320" y="4953"/>
                      </a:cubicBezTo>
                      <a:cubicBezTo>
                        <a:pt x="297" y="5045"/>
                        <a:pt x="251" y="5159"/>
                        <a:pt x="228" y="5273"/>
                      </a:cubicBezTo>
                      <a:cubicBezTo>
                        <a:pt x="160" y="5455"/>
                        <a:pt x="114" y="5638"/>
                        <a:pt x="69" y="5821"/>
                      </a:cubicBezTo>
                      <a:cubicBezTo>
                        <a:pt x="69" y="5889"/>
                        <a:pt x="46" y="5935"/>
                        <a:pt x="23" y="6003"/>
                      </a:cubicBezTo>
                      <a:cubicBezTo>
                        <a:pt x="0" y="6095"/>
                        <a:pt x="0" y="6186"/>
                        <a:pt x="0" y="6277"/>
                      </a:cubicBezTo>
                      <a:cubicBezTo>
                        <a:pt x="0" y="6368"/>
                        <a:pt x="46" y="6460"/>
                        <a:pt x="137" y="6483"/>
                      </a:cubicBezTo>
                      <a:cubicBezTo>
                        <a:pt x="153" y="6487"/>
                        <a:pt x="170" y="6489"/>
                        <a:pt x="187" y="6489"/>
                      </a:cubicBezTo>
                      <a:cubicBezTo>
                        <a:pt x="267" y="6489"/>
                        <a:pt x="351" y="6448"/>
                        <a:pt x="388" y="6391"/>
                      </a:cubicBezTo>
                      <a:cubicBezTo>
                        <a:pt x="457" y="6254"/>
                        <a:pt x="502" y="6095"/>
                        <a:pt x="548" y="5958"/>
                      </a:cubicBezTo>
                      <a:cubicBezTo>
                        <a:pt x="616" y="5752"/>
                        <a:pt x="662" y="5570"/>
                        <a:pt x="731" y="5387"/>
                      </a:cubicBezTo>
                      <a:cubicBezTo>
                        <a:pt x="753" y="5273"/>
                        <a:pt x="799" y="5182"/>
                        <a:pt x="822" y="5067"/>
                      </a:cubicBezTo>
                      <a:cubicBezTo>
                        <a:pt x="845" y="4976"/>
                        <a:pt x="890" y="4885"/>
                        <a:pt x="913" y="4794"/>
                      </a:cubicBezTo>
                      <a:cubicBezTo>
                        <a:pt x="982" y="4611"/>
                        <a:pt x="1027" y="4428"/>
                        <a:pt x="1096" y="4223"/>
                      </a:cubicBezTo>
                      <a:cubicBezTo>
                        <a:pt x="1210" y="3789"/>
                        <a:pt x="1347" y="3378"/>
                        <a:pt x="1484" y="2945"/>
                      </a:cubicBezTo>
                      <a:cubicBezTo>
                        <a:pt x="1552" y="2716"/>
                        <a:pt x="1621" y="2488"/>
                        <a:pt x="1689" y="2260"/>
                      </a:cubicBezTo>
                      <a:cubicBezTo>
                        <a:pt x="1735" y="2146"/>
                        <a:pt x="1758" y="2054"/>
                        <a:pt x="1803" y="1940"/>
                      </a:cubicBezTo>
                      <a:cubicBezTo>
                        <a:pt x="1826" y="1826"/>
                        <a:pt x="1872" y="1689"/>
                        <a:pt x="1917" y="1575"/>
                      </a:cubicBezTo>
                      <a:cubicBezTo>
                        <a:pt x="1986" y="1347"/>
                        <a:pt x="2032" y="1096"/>
                        <a:pt x="2077" y="868"/>
                      </a:cubicBezTo>
                      <a:cubicBezTo>
                        <a:pt x="2123" y="731"/>
                        <a:pt x="2146" y="616"/>
                        <a:pt x="2169" y="480"/>
                      </a:cubicBezTo>
                      <a:cubicBezTo>
                        <a:pt x="2191" y="365"/>
                        <a:pt x="2237" y="251"/>
                        <a:pt x="2260" y="160"/>
                      </a:cubicBezTo>
                      <a:cubicBezTo>
                        <a:pt x="2283" y="92"/>
                        <a:pt x="2237" y="23"/>
                        <a:pt x="2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1"/>
                <p:cNvSpPr/>
                <p:nvPr/>
              </p:nvSpPr>
              <p:spPr>
                <a:xfrm>
                  <a:off x="8416271" y="2331288"/>
                  <a:ext cx="18516" cy="48384"/>
                </a:xfrm>
                <a:custGeom>
                  <a:avLst/>
                  <a:gdLst/>
                  <a:ahLst/>
                  <a:cxnLst/>
                  <a:rect l="l" t="t" r="r" b="b"/>
                  <a:pathLst>
                    <a:path w="685" h="1790" extrusionOk="0">
                      <a:moveTo>
                        <a:pt x="594" y="0"/>
                      </a:moveTo>
                      <a:cubicBezTo>
                        <a:pt x="548" y="0"/>
                        <a:pt x="525" y="23"/>
                        <a:pt x="502" y="69"/>
                      </a:cubicBezTo>
                      <a:cubicBezTo>
                        <a:pt x="457" y="183"/>
                        <a:pt x="434" y="320"/>
                        <a:pt x="388" y="457"/>
                      </a:cubicBezTo>
                      <a:cubicBezTo>
                        <a:pt x="343" y="594"/>
                        <a:pt x="297" y="708"/>
                        <a:pt x="274" y="845"/>
                      </a:cubicBezTo>
                      <a:cubicBezTo>
                        <a:pt x="228" y="959"/>
                        <a:pt x="183" y="1096"/>
                        <a:pt x="137" y="1210"/>
                      </a:cubicBezTo>
                      <a:cubicBezTo>
                        <a:pt x="92" y="1370"/>
                        <a:pt x="46" y="1530"/>
                        <a:pt x="0" y="1689"/>
                      </a:cubicBezTo>
                      <a:cubicBezTo>
                        <a:pt x="0" y="1735"/>
                        <a:pt x="23" y="1781"/>
                        <a:pt x="69" y="1781"/>
                      </a:cubicBezTo>
                      <a:cubicBezTo>
                        <a:pt x="75" y="1787"/>
                        <a:pt x="83" y="1790"/>
                        <a:pt x="91" y="1790"/>
                      </a:cubicBezTo>
                      <a:cubicBezTo>
                        <a:pt x="114" y="1790"/>
                        <a:pt x="143" y="1769"/>
                        <a:pt x="160" y="1735"/>
                      </a:cubicBezTo>
                      <a:cubicBezTo>
                        <a:pt x="206" y="1575"/>
                        <a:pt x="251" y="1438"/>
                        <a:pt x="297" y="1279"/>
                      </a:cubicBezTo>
                      <a:cubicBezTo>
                        <a:pt x="343" y="1164"/>
                        <a:pt x="365" y="1028"/>
                        <a:pt x="411" y="913"/>
                      </a:cubicBezTo>
                      <a:cubicBezTo>
                        <a:pt x="457" y="776"/>
                        <a:pt x="502" y="639"/>
                        <a:pt x="548" y="503"/>
                      </a:cubicBezTo>
                      <a:cubicBezTo>
                        <a:pt x="594" y="366"/>
                        <a:pt x="617" y="229"/>
                        <a:pt x="662" y="115"/>
                      </a:cubicBezTo>
                      <a:cubicBezTo>
                        <a:pt x="685" y="69"/>
                        <a:pt x="662" y="23"/>
                        <a:pt x="617" y="0"/>
                      </a:cubicBezTo>
                      <a:close/>
                    </a:path>
                  </a:pathLst>
                </a:custGeom>
                <a:solidFill>
                  <a:srgbClr val="BE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1"/>
                <p:cNvSpPr/>
                <p:nvPr/>
              </p:nvSpPr>
              <p:spPr>
                <a:xfrm>
                  <a:off x="8415027" y="2334369"/>
                  <a:ext cx="19164" cy="47086"/>
                </a:xfrm>
                <a:custGeom>
                  <a:avLst/>
                  <a:gdLst/>
                  <a:ahLst/>
                  <a:cxnLst/>
                  <a:rect l="l" t="t" r="r" b="b"/>
                  <a:pathLst>
                    <a:path w="709" h="1742" extrusionOk="0">
                      <a:moveTo>
                        <a:pt x="617" y="1"/>
                      </a:moveTo>
                      <a:cubicBezTo>
                        <a:pt x="594" y="1"/>
                        <a:pt x="548" y="46"/>
                        <a:pt x="548" y="69"/>
                      </a:cubicBezTo>
                      <a:cubicBezTo>
                        <a:pt x="503" y="206"/>
                        <a:pt x="457" y="343"/>
                        <a:pt x="411" y="480"/>
                      </a:cubicBezTo>
                      <a:cubicBezTo>
                        <a:pt x="366" y="594"/>
                        <a:pt x="320" y="708"/>
                        <a:pt x="297" y="822"/>
                      </a:cubicBezTo>
                      <a:cubicBezTo>
                        <a:pt x="206" y="1096"/>
                        <a:pt x="115" y="1370"/>
                        <a:pt x="1" y="1621"/>
                      </a:cubicBezTo>
                      <a:cubicBezTo>
                        <a:pt x="1" y="1667"/>
                        <a:pt x="23" y="1712"/>
                        <a:pt x="69" y="1735"/>
                      </a:cubicBezTo>
                      <a:cubicBezTo>
                        <a:pt x="77" y="1739"/>
                        <a:pt x="86" y="1741"/>
                        <a:pt x="94" y="1741"/>
                      </a:cubicBezTo>
                      <a:cubicBezTo>
                        <a:pt x="131" y="1741"/>
                        <a:pt x="165" y="1704"/>
                        <a:pt x="183" y="1667"/>
                      </a:cubicBezTo>
                      <a:cubicBezTo>
                        <a:pt x="274" y="1416"/>
                        <a:pt x="366" y="1142"/>
                        <a:pt x="434" y="891"/>
                      </a:cubicBezTo>
                      <a:cubicBezTo>
                        <a:pt x="480" y="777"/>
                        <a:pt x="526" y="662"/>
                        <a:pt x="548" y="548"/>
                      </a:cubicBezTo>
                      <a:cubicBezTo>
                        <a:pt x="594" y="411"/>
                        <a:pt x="640" y="252"/>
                        <a:pt x="708" y="115"/>
                      </a:cubicBezTo>
                      <a:cubicBezTo>
                        <a:pt x="708" y="69"/>
                        <a:pt x="685" y="23"/>
                        <a:pt x="640" y="23"/>
                      </a:cubicBezTo>
                      <a:cubicBezTo>
                        <a:pt x="640" y="23"/>
                        <a:pt x="617" y="1"/>
                        <a:pt x="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1"/>
                <p:cNvSpPr/>
                <p:nvPr/>
              </p:nvSpPr>
              <p:spPr>
                <a:xfrm>
                  <a:off x="8419352" y="2344235"/>
                  <a:ext cx="64791" cy="176722"/>
                </a:xfrm>
                <a:custGeom>
                  <a:avLst/>
                  <a:gdLst/>
                  <a:ahLst/>
                  <a:cxnLst/>
                  <a:rect l="l" t="t" r="r" b="b"/>
                  <a:pathLst>
                    <a:path w="2397" h="6538" extrusionOk="0">
                      <a:moveTo>
                        <a:pt x="2237" y="1"/>
                      </a:moveTo>
                      <a:cubicBezTo>
                        <a:pt x="2192" y="1"/>
                        <a:pt x="2146" y="46"/>
                        <a:pt x="2123" y="92"/>
                      </a:cubicBezTo>
                      <a:cubicBezTo>
                        <a:pt x="2077" y="183"/>
                        <a:pt x="2055" y="275"/>
                        <a:pt x="2032" y="343"/>
                      </a:cubicBezTo>
                      <a:cubicBezTo>
                        <a:pt x="2009" y="412"/>
                        <a:pt x="1986" y="457"/>
                        <a:pt x="1963" y="503"/>
                      </a:cubicBezTo>
                      <a:cubicBezTo>
                        <a:pt x="1941" y="571"/>
                        <a:pt x="1918" y="617"/>
                        <a:pt x="1895" y="685"/>
                      </a:cubicBezTo>
                      <a:cubicBezTo>
                        <a:pt x="1872" y="685"/>
                        <a:pt x="1872" y="708"/>
                        <a:pt x="1872" y="708"/>
                      </a:cubicBezTo>
                      <a:cubicBezTo>
                        <a:pt x="1826" y="822"/>
                        <a:pt x="1758" y="914"/>
                        <a:pt x="1712" y="1028"/>
                      </a:cubicBezTo>
                      <a:cubicBezTo>
                        <a:pt x="1644" y="1188"/>
                        <a:pt x="1575" y="1325"/>
                        <a:pt x="1507" y="1462"/>
                      </a:cubicBezTo>
                      <a:cubicBezTo>
                        <a:pt x="1461" y="1576"/>
                        <a:pt x="1416" y="1690"/>
                        <a:pt x="1370" y="1781"/>
                      </a:cubicBezTo>
                      <a:lnTo>
                        <a:pt x="1256" y="2169"/>
                      </a:lnTo>
                      <a:cubicBezTo>
                        <a:pt x="1164" y="2375"/>
                        <a:pt x="1096" y="2580"/>
                        <a:pt x="1027" y="2785"/>
                      </a:cubicBezTo>
                      <a:cubicBezTo>
                        <a:pt x="1005" y="2922"/>
                        <a:pt x="959" y="3036"/>
                        <a:pt x="913" y="3151"/>
                      </a:cubicBezTo>
                      <a:cubicBezTo>
                        <a:pt x="868" y="3288"/>
                        <a:pt x="822" y="3424"/>
                        <a:pt x="799" y="3584"/>
                      </a:cubicBezTo>
                      <a:cubicBezTo>
                        <a:pt x="731" y="3721"/>
                        <a:pt x="708" y="3858"/>
                        <a:pt x="662" y="4018"/>
                      </a:cubicBezTo>
                      <a:cubicBezTo>
                        <a:pt x="639" y="4132"/>
                        <a:pt x="594" y="4246"/>
                        <a:pt x="571" y="4360"/>
                      </a:cubicBezTo>
                      <a:cubicBezTo>
                        <a:pt x="503" y="4566"/>
                        <a:pt x="434" y="4771"/>
                        <a:pt x="388" y="4977"/>
                      </a:cubicBezTo>
                      <a:cubicBezTo>
                        <a:pt x="320" y="5159"/>
                        <a:pt x="274" y="5365"/>
                        <a:pt x="206" y="5547"/>
                      </a:cubicBezTo>
                      <a:cubicBezTo>
                        <a:pt x="160" y="5730"/>
                        <a:pt x="114" y="5912"/>
                        <a:pt x="69" y="6095"/>
                      </a:cubicBezTo>
                      <a:cubicBezTo>
                        <a:pt x="46" y="6186"/>
                        <a:pt x="0" y="6278"/>
                        <a:pt x="46" y="6369"/>
                      </a:cubicBezTo>
                      <a:cubicBezTo>
                        <a:pt x="69" y="6437"/>
                        <a:pt x="114" y="6506"/>
                        <a:pt x="183" y="6529"/>
                      </a:cubicBezTo>
                      <a:cubicBezTo>
                        <a:pt x="207" y="6535"/>
                        <a:pt x="230" y="6538"/>
                        <a:pt x="252" y="6538"/>
                      </a:cubicBezTo>
                      <a:cubicBezTo>
                        <a:pt x="311" y="6538"/>
                        <a:pt x="361" y="6517"/>
                        <a:pt x="411" y="6483"/>
                      </a:cubicBezTo>
                      <a:cubicBezTo>
                        <a:pt x="480" y="6415"/>
                        <a:pt x="525" y="6300"/>
                        <a:pt x="548" y="6209"/>
                      </a:cubicBezTo>
                      <a:cubicBezTo>
                        <a:pt x="571" y="6141"/>
                        <a:pt x="594" y="6049"/>
                        <a:pt x="617" y="5981"/>
                      </a:cubicBezTo>
                      <a:cubicBezTo>
                        <a:pt x="685" y="5776"/>
                        <a:pt x="754" y="5570"/>
                        <a:pt x="822" y="5387"/>
                      </a:cubicBezTo>
                      <a:cubicBezTo>
                        <a:pt x="868" y="5182"/>
                        <a:pt x="936" y="4999"/>
                        <a:pt x="982" y="4794"/>
                      </a:cubicBezTo>
                      <a:cubicBezTo>
                        <a:pt x="1050" y="4566"/>
                        <a:pt x="1119" y="4360"/>
                        <a:pt x="1187" y="4132"/>
                      </a:cubicBezTo>
                      <a:cubicBezTo>
                        <a:pt x="1233" y="3972"/>
                        <a:pt x="1279" y="3835"/>
                        <a:pt x="1301" y="3698"/>
                      </a:cubicBezTo>
                      <a:cubicBezTo>
                        <a:pt x="1347" y="3539"/>
                        <a:pt x="1393" y="3402"/>
                        <a:pt x="1438" y="3265"/>
                      </a:cubicBezTo>
                      <a:cubicBezTo>
                        <a:pt x="1484" y="3151"/>
                        <a:pt x="1507" y="3036"/>
                        <a:pt x="1552" y="2922"/>
                      </a:cubicBezTo>
                      <a:cubicBezTo>
                        <a:pt x="1575" y="2808"/>
                        <a:pt x="1598" y="2717"/>
                        <a:pt x="1644" y="2603"/>
                      </a:cubicBezTo>
                      <a:cubicBezTo>
                        <a:pt x="1712" y="2375"/>
                        <a:pt x="1781" y="2146"/>
                        <a:pt x="1849" y="1895"/>
                      </a:cubicBezTo>
                      <a:cubicBezTo>
                        <a:pt x="1895" y="1644"/>
                        <a:pt x="1986" y="1393"/>
                        <a:pt x="2077" y="1142"/>
                      </a:cubicBezTo>
                      <a:cubicBezTo>
                        <a:pt x="2123" y="1051"/>
                        <a:pt x="2146" y="982"/>
                        <a:pt x="2169" y="868"/>
                      </a:cubicBezTo>
                      <a:cubicBezTo>
                        <a:pt x="2192" y="777"/>
                        <a:pt x="2237" y="685"/>
                        <a:pt x="2260" y="571"/>
                      </a:cubicBezTo>
                      <a:cubicBezTo>
                        <a:pt x="2260" y="503"/>
                        <a:pt x="2283" y="434"/>
                        <a:pt x="2283" y="366"/>
                      </a:cubicBezTo>
                      <a:cubicBezTo>
                        <a:pt x="2306" y="297"/>
                        <a:pt x="2329" y="229"/>
                        <a:pt x="2374" y="183"/>
                      </a:cubicBezTo>
                      <a:cubicBezTo>
                        <a:pt x="2397" y="115"/>
                        <a:pt x="2329" y="24"/>
                        <a:pt x="2283" y="24"/>
                      </a:cubicBezTo>
                      <a:cubicBezTo>
                        <a:pt x="2260" y="1"/>
                        <a:pt x="2260" y="1"/>
                        <a:pt x="2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1"/>
                <p:cNvSpPr/>
                <p:nvPr/>
              </p:nvSpPr>
              <p:spPr>
                <a:xfrm>
                  <a:off x="8474872" y="2361507"/>
                  <a:ext cx="62953" cy="177317"/>
                </a:xfrm>
                <a:custGeom>
                  <a:avLst/>
                  <a:gdLst/>
                  <a:ahLst/>
                  <a:cxnLst/>
                  <a:rect l="l" t="t" r="r" b="b"/>
                  <a:pathLst>
                    <a:path w="2329" h="6560" extrusionOk="0">
                      <a:moveTo>
                        <a:pt x="2169" y="1"/>
                      </a:moveTo>
                      <a:cubicBezTo>
                        <a:pt x="2101" y="1"/>
                        <a:pt x="2032" y="46"/>
                        <a:pt x="2009" y="115"/>
                      </a:cubicBezTo>
                      <a:cubicBezTo>
                        <a:pt x="1986" y="275"/>
                        <a:pt x="1941" y="412"/>
                        <a:pt x="1895" y="549"/>
                      </a:cubicBezTo>
                      <a:cubicBezTo>
                        <a:pt x="1849" y="663"/>
                        <a:pt x="1804" y="777"/>
                        <a:pt x="1758" y="891"/>
                      </a:cubicBezTo>
                      <a:cubicBezTo>
                        <a:pt x="1644" y="1142"/>
                        <a:pt x="1530" y="1370"/>
                        <a:pt x="1439" y="1599"/>
                      </a:cubicBezTo>
                      <a:cubicBezTo>
                        <a:pt x="1393" y="1713"/>
                        <a:pt x="1325" y="1827"/>
                        <a:pt x="1279" y="1941"/>
                      </a:cubicBezTo>
                      <a:cubicBezTo>
                        <a:pt x="1233" y="2032"/>
                        <a:pt x="1210" y="2146"/>
                        <a:pt x="1165" y="2261"/>
                      </a:cubicBezTo>
                      <a:cubicBezTo>
                        <a:pt x="1119" y="2375"/>
                        <a:pt x="1073" y="2512"/>
                        <a:pt x="1028" y="2649"/>
                      </a:cubicBezTo>
                      <a:cubicBezTo>
                        <a:pt x="982" y="2763"/>
                        <a:pt x="959" y="2900"/>
                        <a:pt x="914" y="3037"/>
                      </a:cubicBezTo>
                      <a:cubicBezTo>
                        <a:pt x="845" y="3288"/>
                        <a:pt x="754" y="3539"/>
                        <a:pt x="685" y="3767"/>
                      </a:cubicBezTo>
                      <a:cubicBezTo>
                        <a:pt x="617" y="3995"/>
                        <a:pt x="548" y="4223"/>
                        <a:pt x="480" y="4429"/>
                      </a:cubicBezTo>
                      <a:cubicBezTo>
                        <a:pt x="434" y="4612"/>
                        <a:pt x="389" y="4771"/>
                        <a:pt x="343" y="4954"/>
                      </a:cubicBezTo>
                      <a:cubicBezTo>
                        <a:pt x="297" y="5114"/>
                        <a:pt x="252" y="5273"/>
                        <a:pt x="206" y="5433"/>
                      </a:cubicBezTo>
                      <a:cubicBezTo>
                        <a:pt x="160" y="5593"/>
                        <a:pt x="115" y="5753"/>
                        <a:pt x="92" y="5913"/>
                      </a:cubicBezTo>
                      <a:cubicBezTo>
                        <a:pt x="69" y="5981"/>
                        <a:pt x="46" y="6027"/>
                        <a:pt x="46" y="6095"/>
                      </a:cubicBezTo>
                      <a:cubicBezTo>
                        <a:pt x="23" y="6186"/>
                        <a:pt x="1" y="6255"/>
                        <a:pt x="1" y="6346"/>
                      </a:cubicBezTo>
                      <a:cubicBezTo>
                        <a:pt x="1" y="6369"/>
                        <a:pt x="1" y="6415"/>
                        <a:pt x="23" y="6438"/>
                      </a:cubicBezTo>
                      <a:cubicBezTo>
                        <a:pt x="46" y="6506"/>
                        <a:pt x="115" y="6552"/>
                        <a:pt x="160" y="6552"/>
                      </a:cubicBezTo>
                      <a:cubicBezTo>
                        <a:pt x="182" y="6557"/>
                        <a:pt x="205" y="6560"/>
                        <a:pt x="228" y="6560"/>
                      </a:cubicBezTo>
                      <a:cubicBezTo>
                        <a:pt x="302" y="6560"/>
                        <a:pt x="377" y="6530"/>
                        <a:pt x="411" y="6460"/>
                      </a:cubicBezTo>
                      <a:cubicBezTo>
                        <a:pt x="457" y="6369"/>
                        <a:pt x="503" y="6301"/>
                        <a:pt x="526" y="6209"/>
                      </a:cubicBezTo>
                      <a:cubicBezTo>
                        <a:pt x="548" y="6118"/>
                        <a:pt x="571" y="6027"/>
                        <a:pt x="617" y="5935"/>
                      </a:cubicBezTo>
                      <a:cubicBezTo>
                        <a:pt x="663" y="5753"/>
                        <a:pt x="731" y="5547"/>
                        <a:pt x="800" y="5365"/>
                      </a:cubicBezTo>
                      <a:cubicBezTo>
                        <a:pt x="868" y="5159"/>
                        <a:pt x="914" y="4954"/>
                        <a:pt x="982" y="4748"/>
                      </a:cubicBezTo>
                      <a:cubicBezTo>
                        <a:pt x="1051" y="4543"/>
                        <a:pt x="1119" y="4315"/>
                        <a:pt x="1188" y="4087"/>
                      </a:cubicBezTo>
                      <a:cubicBezTo>
                        <a:pt x="1256" y="3858"/>
                        <a:pt x="1325" y="3630"/>
                        <a:pt x="1393" y="3379"/>
                      </a:cubicBezTo>
                      <a:cubicBezTo>
                        <a:pt x="1484" y="3128"/>
                        <a:pt x="1530" y="2831"/>
                        <a:pt x="1621" y="2580"/>
                      </a:cubicBezTo>
                      <a:cubicBezTo>
                        <a:pt x="1690" y="2352"/>
                        <a:pt x="1758" y="2146"/>
                        <a:pt x="1827" y="1918"/>
                      </a:cubicBezTo>
                      <a:cubicBezTo>
                        <a:pt x="1918" y="1644"/>
                        <a:pt x="2009" y="1370"/>
                        <a:pt x="2078" y="1096"/>
                      </a:cubicBezTo>
                      <a:cubicBezTo>
                        <a:pt x="2123" y="959"/>
                        <a:pt x="2169" y="823"/>
                        <a:pt x="2215" y="663"/>
                      </a:cubicBezTo>
                      <a:cubicBezTo>
                        <a:pt x="2238" y="526"/>
                        <a:pt x="2260" y="366"/>
                        <a:pt x="2306" y="206"/>
                      </a:cubicBezTo>
                      <a:cubicBezTo>
                        <a:pt x="2329" y="115"/>
                        <a:pt x="2283" y="46"/>
                        <a:pt x="2192" y="24"/>
                      </a:cubicBezTo>
                      <a:cubicBezTo>
                        <a:pt x="2192" y="1"/>
                        <a:pt x="2169" y="1"/>
                        <a:pt x="2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1"/>
                <p:cNvSpPr/>
                <p:nvPr/>
              </p:nvSpPr>
              <p:spPr>
                <a:xfrm>
                  <a:off x="8529175" y="2379401"/>
                  <a:ext cx="65413" cy="178749"/>
                </a:xfrm>
                <a:custGeom>
                  <a:avLst/>
                  <a:gdLst/>
                  <a:ahLst/>
                  <a:cxnLst/>
                  <a:rect l="l" t="t" r="r" b="b"/>
                  <a:pathLst>
                    <a:path w="2420" h="6613" extrusionOk="0">
                      <a:moveTo>
                        <a:pt x="2260" y="1"/>
                      </a:moveTo>
                      <a:cubicBezTo>
                        <a:pt x="2191" y="1"/>
                        <a:pt x="2123" y="24"/>
                        <a:pt x="2100" y="92"/>
                      </a:cubicBezTo>
                      <a:cubicBezTo>
                        <a:pt x="2032" y="343"/>
                        <a:pt x="1940" y="571"/>
                        <a:pt x="1826" y="822"/>
                      </a:cubicBezTo>
                      <a:cubicBezTo>
                        <a:pt x="1803" y="914"/>
                        <a:pt x="1758" y="1005"/>
                        <a:pt x="1712" y="1096"/>
                      </a:cubicBezTo>
                      <a:cubicBezTo>
                        <a:pt x="1674" y="1154"/>
                        <a:pt x="1651" y="1228"/>
                        <a:pt x="1618" y="1305"/>
                      </a:cubicBezTo>
                      <a:lnTo>
                        <a:pt x="1618" y="1305"/>
                      </a:lnTo>
                      <a:cubicBezTo>
                        <a:pt x="1620" y="1303"/>
                        <a:pt x="1621" y="1302"/>
                        <a:pt x="1621" y="1302"/>
                      </a:cubicBezTo>
                      <a:lnTo>
                        <a:pt x="1621" y="1302"/>
                      </a:lnTo>
                      <a:cubicBezTo>
                        <a:pt x="1619" y="1305"/>
                        <a:pt x="1617" y="1309"/>
                        <a:pt x="1614" y="1313"/>
                      </a:cubicBezTo>
                      <a:lnTo>
                        <a:pt x="1614" y="1313"/>
                      </a:lnTo>
                      <a:cubicBezTo>
                        <a:pt x="1616" y="1310"/>
                        <a:pt x="1617" y="1308"/>
                        <a:pt x="1618" y="1305"/>
                      </a:cubicBezTo>
                      <a:lnTo>
                        <a:pt x="1618" y="1305"/>
                      </a:lnTo>
                      <a:cubicBezTo>
                        <a:pt x="1612" y="1312"/>
                        <a:pt x="1601" y="1326"/>
                        <a:pt x="1599" y="1341"/>
                      </a:cubicBezTo>
                      <a:lnTo>
                        <a:pt x="1599" y="1341"/>
                      </a:lnTo>
                      <a:cubicBezTo>
                        <a:pt x="1604" y="1332"/>
                        <a:pt x="1609" y="1322"/>
                        <a:pt x="1614" y="1313"/>
                      </a:cubicBezTo>
                      <a:lnTo>
                        <a:pt x="1614" y="1313"/>
                      </a:lnTo>
                      <a:cubicBezTo>
                        <a:pt x="1609" y="1324"/>
                        <a:pt x="1604" y="1336"/>
                        <a:pt x="1598" y="1347"/>
                      </a:cubicBezTo>
                      <a:cubicBezTo>
                        <a:pt x="1598" y="1345"/>
                        <a:pt x="1598" y="1343"/>
                        <a:pt x="1599" y="1341"/>
                      </a:cubicBezTo>
                      <a:lnTo>
                        <a:pt x="1599" y="1341"/>
                      </a:lnTo>
                      <a:cubicBezTo>
                        <a:pt x="1542" y="1446"/>
                        <a:pt x="1502" y="1566"/>
                        <a:pt x="1461" y="1667"/>
                      </a:cubicBezTo>
                      <a:lnTo>
                        <a:pt x="1301" y="2101"/>
                      </a:lnTo>
                      <a:cubicBezTo>
                        <a:pt x="1233" y="2238"/>
                        <a:pt x="1187" y="2375"/>
                        <a:pt x="1142" y="2512"/>
                      </a:cubicBezTo>
                      <a:cubicBezTo>
                        <a:pt x="1096" y="2671"/>
                        <a:pt x="1050" y="2808"/>
                        <a:pt x="1005" y="2945"/>
                      </a:cubicBezTo>
                      <a:cubicBezTo>
                        <a:pt x="959" y="3082"/>
                        <a:pt x="913" y="3196"/>
                        <a:pt x="890" y="3310"/>
                      </a:cubicBezTo>
                      <a:cubicBezTo>
                        <a:pt x="845" y="3447"/>
                        <a:pt x="799" y="3584"/>
                        <a:pt x="753" y="3698"/>
                      </a:cubicBezTo>
                      <a:cubicBezTo>
                        <a:pt x="708" y="3904"/>
                        <a:pt x="639" y="4109"/>
                        <a:pt x="594" y="4315"/>
                      </a:cubicBezTo>
                      <a:cubicBezTo>
                        <a:pt x="525" y="4520"/>
                        <a:pt x="457" y="4726"/>
                        <a:pt x="388" y="4908"/>
                      </a:cubicBezTo>
                      <a:cubicBezTo>
                        <a:pt x="320" y="5114"/>
                        <a:pt x="251" y="5319"/>
                        <a:pt x="206" y="5524"/>
                      </a:cubicBezTo>
                      <a:cubicBezTo>
                        <a:pt x="160" y="5684"/>
                        <a:pt x="137" y="5821"/>
                        <a:pt x="92" y="5981"/>
                      </a:cubicBezTo>
                      <a:cubicBezTo>
                        <a:pt x="92" y="6027"/>
                        <a:pt x="69" y="6095"/>
                        <a:pt x="46" y="6164"/>
                      </a:cubicBezTo>
                      <a:cubicBezTo>
                        <a:pt x="23" y="6255"/>
                        <a:pt x="0" y="6369"/>
                        <a:pt x="23" y="6460"/>
                      </a:cubicBezTo>
                      <a:cubicBezTo>
                        <a:pt x="48" y="6561"/>
                        <a:pt x="135" y="6613"/>
                        <a:pt x="224" y="6613"/>
                      </a:cubicBezTo>
                      <a:cubicBezTo>
                        <a:pt x="297" y="6613"/>
                        <a:pt x="370" y="6578"/>
                        <a:pt x="411" y="6506"/>
                      </a:cubicBezTo>
                      <a:cubicBezTo>
                        <a:pt x="457" y="6437"/>
                        <a:pt x="480" y="6369"/>
                        <a:pt x="502" y="6278"/>
                      </a:cubicBezTo>
                      <a:cubicBezTo>
                        <a:pt x="525" y="6209"/>
                        <a:pt x="548" y="6141"/>
                        <a:pt x="571" y="6072"/>
                      </a:cubicBezTo>
                      <a:cubicBezTo>
                        <a:pt x="617" y="5912"/>
                        <a:pt x="662" y="5730"/>
                        <a:pt x="731" y="5570"/>
                      </a:cubicBezTo>
                      <a:cubicBezTo>
                        <a:pt x="868" y="5136"/>
                        <a:pt x="1027" y="4703"/>
                        <a:pt x="1142" y="4246"/>
                      </a:cubicBezTo>
                      <a:cubicBezTo>
                        <a:pt x="1210" y="4018"/>
                        <a:pt x="1278" y="3790"/>
                        <a:pt x="1347" y="3584"/>
                      </a:cubicBezTo>
                      <a:cubicBezTo>
                        <a:pt x="1415" y="3310"/>
                        <a:pt x="1507" y="3059"/>
                        <a:pt x="1575" y="2785"/>
                      </a:cubicBezTo>
                      <a:cubicBezTo>
                        <a:pt x="1689" y="2512"/>
                        <a:pt x="1781" y="2215"/>
                        <a:pt x="1872" y="1918"/>
                      </a:cubicBezTo>
                      <a:cubicBezTo>
                        <a:pt x="1918" y="1804"/>
                        <a:pt x="1940" y="1690"/>
                        <a:pt x="1986" y="1553"/>
                      </a:cubicBezTo>
                      <a:cubicBezTo>
                        <a:pt x="2009" y="1439"/>
                        <a:pt x="2055" y="1302"/>
                        <a:pt x="2100" y="1165"/>
                      </a:cubicBezTo>
                      <a:cubicBezTo>
                        <a:pt x="2146" y="1005"/>
                        <a:pt x="2191" y="822"/>
                        <a:pt x="2237" y="663"/>
                      </a:cubicBezTo>
                      <a:cubicBezTo>
                        <a:pt x="2283" y="503"/>
                        <a:pt x="2328" y="343"/>
                        <a:pt x="2397" y="183"/>
                      </a:cubicBezTo>
                      <a:cubicBezTo>
                        <a:pt x="2420" y="92"/>
                        <a:pt x="2374" y="24"/>
                        <a:pt x="22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1"/>
                <p:cNvSpPr/>
                <p:nvPr/>
              </p:nvSpPr>
              <p:spPr>
                <a:xfrm>
                  <a:off x="8113318" y="2257253"/>
                  <a:ext cx="15461" cy="42599"/>
                </a:xfrm>
                <a:custGeom>
                  <a:avLst/>
                  <a:gdLst/>
                  <a:ahLst/>
                  <a:cxnLst/>
                  <a:rect l="l" t="t" r="r" b="b"/>
                  <a:pathLst>
                    <a:path w="572" h="1576" extrusionOk="0">
                      <a:moveTo>
                        <a:pt x="480" y="0"/>
                      </a:moveTo>
                      <a:cubicBezTo>
                        <a:pt x="458" y="0"/>
                        <a:pt x="412" y="23"/>
                        <a:pt x="412" y="46"/>
                      </a:cubicBezTo>
                      <a:cubicBezTo>
                        <a:pt x="389" y="183"/>
                        <a:pt x="343" y="297"/>
                        <a:pt x="298" y="411"/>
                      </a:cubicBezTo>
                      <a:cubicBezTo>
                        <a:pt x="275" y="525"/>
                        <a:pt x="229" y="639"/>
                        <a:pt x="184" y="754"/>
                      </a:cubicBezTo>
                      <a:cubicBezTo>
                        <a:pt x="161" y="868"/>
                        <a:pt x="115" y="982"/>
                        <a:pt x="92" y="1096"/>
                      </a:cubicBezTo>
                      <a:cubicBezTo>
                        <a:pt x="47" y="1233"/>
                        <a:pt x="24" y="1347"/>
                        <a:pt x="24" y="1461"/>
                      </a:cubicBezTo>
                      <a:cubicBezTo>
                        <a:pt x="1" y="1530"/>
                        <a:pt x="69" y="1575"/>
                        <a:pt x="115" y="1575"/>
                      </a:cubicBezTo>
                      <a:cubicBezTo>
                        <a:pt x="138" y="1575"/>
                        <a:pt x="161" y="1552"/>
                        <a:pt x="184" y="1552"/>
                      </a:cubicBezTo>
                      <a:cubicBezTo>
                        <a:pt x="206" y="1530"/>
                        <a:pt x="229" y="1507"/>
                        <a:pt x="229" y="1461"/>
                      </a:cubicBezTo>
                      <a:cubicBezTo>
                        <a:pt x="229" y="1461"/>
                        <a:pt x="229" y="1438"/>
                        <a:pt x="229" y="1438"/>
                      </a:cubicBezTo>
                      <a:cubicBezTo>
                        <a:pt x="252" y="1324"/>
                        <a:pt x="252" y="1233"/>
                        <a:pt x="275" y="1142"/>
                      </a:cubicBezTo>
                      <a:cubicBezTo>
                        <a:pt x="321" y="1005"/>
                        <a:pt x="343" y="891"/>
                        <a:pt x="366" y="776"/>
                      </a:cubicBezTo>
                      <a:cubicBezTo>
                        <a:pt x="435" y="548"/>
                        <a:pt x="503" y="320"/>
                        <a:pt x="572" y="92"/>
                      </a:cubicBezTo>
                      <a:cubicBezTo>
                        <a:pt x="572" y="69"/>
                        <a:pt x="549" y="23"/>
                        <a:pt x="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1"/>
                <p:cNvSpPr/>
                <p:nvPr/>
              </p:nvSpPr>
              <p:spPr>
                <a:xfrm>
                  <a:off x="8160215" y="2271443"/>
                  <a:ext cx="13001" cy="36436"/>
                </a:xfrm>
                <a:custGeom>
                  <a:avLst/>
                  <a:gdLst/>
                  <a:ahLst/>
                  <a:cxnLst/>
                  <a:rect l="l" t="t" r="r" b="b"/>
                  <a:pathLst>
                    <a:path w="481" h="1348" extrusionOk="0">
                      <a:moveTo>
                        <a:pt x="389" y="0"/>
                      </a:moveTo>
                      <a:cubicBezTo>
                        <a:pt x="343" y="0"/>
                        <a:pt x="297" y="23"/>
                        <a:pt x="297" y="69"/>
                      </a:cubicBezTo>
                      <a:cubicBezTo>
                        <a:pt x="275" y="160"/>
                        <a:pt x="252" y="251"/>
                        <a:pt x="229" y="343"/>
                      </a:cubicBezTo>
                      <a:cubicBezTo>
                        <a:pt x="229" y="411"/>
                        <a:pt x="206" y="457"/>
                        <a:pt x="206" y="502"/>
                      </a:cubicBezTo>
                      <a:cubicBezTo>
                        <a:pt x="183" y="548"/>
                        <a:pt x="183" y="594"/>
                        <a:pt x="161" y="639"/>
                      </a:cubicBezTo>
                      <a:cubicBezTo>
                        <a:pt x="138" y="731"/>
                        <a:pt x="92" y="822"/>
                        <a:pt x="69" y="913"/>
                      </a:cubicBezTo>
                      <a:cubicBezTo>
                        <a:pt x="69" y="959"/>
                        <a:pt x="46" y="1005"/>
                        <a:pt x="46" y="1050"/>
                      </a:cubicBezTo>
                      <a:cubicBezTo>
                        <a:pt x="24" y="1096"/>
                        <a:pt x="1" y="1164"/>
                        <a:pt x="1" y="1233"/>
                      </a:cubicBezTo>
                      <a:cubicBezTo>
                        <a:pt x="1" y="1256"/>
                        <a:pt x="1" y="1279"/>
                        <a:pt x="24" y="1301"/>
                      </a:cubicBezTo>
                      <a:cubicBezTo>
                        <a:pt x="46" y="1324"/>
                        <a:pt x="69" y="1324"/>
                        <a:pt x="92" y="1347"/>
                      </a:cubicBezTo>
                      <a:cubicBezTo>
                        <a:pt x="138" y="1347"/>
                        <a:pt x="161" y="1324"/>
                        <a:pt x="183" y="1301"/>
                      </a:cubicBezTo>
                      <a:cubicBezTo>
                        <a:pt x="206" y="1279"/>
                        <a:pt x="206" y="1256"/>
                        <a:pt x="206" y="1233"/>
                      </a:cubicBezTo>
                      <a:cubicBezTo>
                        <a:pt x="206" y="1233"/>
                        <a:pt x="206" y="1210"/>
                        <a:pt x="206" y="1210"/>
                      </a:cubicBezTo>
                      <a:cubicBezTo>
                        <a:pt x="252" y="1027"/>
                        <a:pt x="297" y="868"/>
                        <a:pt x="343" y="685"/>
                      </a:cubicBezTo>
                      <a:cubicBezTo>
                        <a:pt x="366" y="594"/>
                        <a:pt x="389" y="502"/>
                        <a:pt x="412" y="411"/>
                      </a:cubicBezTo>
                      <a:cubicBezTo>
                        <a:pt x="434" y="320"/>
                        <a:pt x="457" y="229"/>
                        <a:pt x="480" y="114"/>
                      </a:cubicBezTo>
                      <a:cubicBezTo>
                        <a:pt x="480" y="92"/>
                        <a:pt x="480" y="69"/>
                        <a:pt x="480" y="46"/>
                      </a:cubicBezTo>
                      <a:cubicBezTo>
                        <a:pt x="457" y="23"/>
                        <a:pt x="434" y="0"/>
                        <a:pt x="4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1"/>
                <p:cNvSpPr/>
                <p:nvPr/>
              </p:nvSpPr>
              <p:spPr>
                <a:xfrm>
                  <a:off x="8378023" y="2338072"/>
                  <a:ext cx="15434" cy="38274"/>
                </a:xfrm>
                <a:custGeom>
                  <a:avLst/>
                  <a:gdLst/>
                  <a:ahLst/>
                  <a:cxnLst/>
                  <a:rect l="l" t="t" r="r" b="b"/>
                  <a:pathLst>
                    <a:path w="571" h="1416" extrusionOk="0">
                      <a:moveTo>
                        <a:pt x="457" y="0"/>
                      </a:moveTo>
                      <a:cubicBezTo>
                        <a:pt x="434" y="0"/>
                        <a:pt x="388" y="23"/>
                        <a:pt x="365" y="69"/>
                      </a:cubicBezTo>
                      <a:cubicBezTo>
                        <a:pt x="297" y="274"/>
                        <a:pt x="228" y="503"/>
                        <a:pt x="160" y="708"/>
                      </a:cubicBezTo>
                      <a:cubicBezTo>
                        <a:pt x="137" y="799"/>
                        <a:pt x="114" y="891"/>
                        <a:pt x="91" y="959"/>
                      </a:cubicBezTo>
                      <a:cubicBezTo>
                        <a:pt x="46" y="1073"/>
                        <a:pt x="23" y="1187"/>
                        <a:pt x="0" y="1301"/>
                      </a:cubicBezTo>
                      <a:cubicBezTo>
                        <a:pt x="0" y="1347"/>
                        <a:pt x="46" y="1393"/>
                        <a:pt x="91" y="1416"/>
                      </a:cubicBezTo>
                      <a:cubicBezTo>
                        <a:pt x="114" y="1416"/>
                        <a:pt x="160" y="1416"/>
                        <a:pt x="183" y="1393"/>
                      </a:cubicBezTo>
                      <a:cubicBezTo>
                        <a:pt x="205" y="1393"/>
                        <a:pt x="228" y="1370"/>
                        <a:pt x="228" y="1347"/>
                      </a:cubicBezTo>
                      <a:cubicBezTo>
                        <a:pt x="251" y="1233"/>
                        <a:pt x="274" y="1142"/>
                        <a:pt x="297" y="1028"/>
                      </a:cubicBezTo>
                      <a:cubicBezTo>
                        <a:pt x="320" y="936"/>
                        <a:pt x="342" y="868"/>
                        <a:pt x="365" y="777"/>
                      </a:cubicBezTo>
                      <a:cubicBezTo>
                        <a:pt x="434" y="548"/>
                        <a:pt x="502" y="343"/>
                        <a:pt x="571" y="115"/>
                      </a:cubicBezTo>
                      <a:cubicBezTo>
                        <a:pt x="571" y="69"/>
                        <a:pt x="548" y="0"/>
                        <a:pt x="5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1"/>
                <p:cNvSpPr/>
                <p:nvPr/>
              </p:nvSpPr>
              <p:spPr>
                <a:xfrm>
                  <a:off x="8424893" y="2354101"/>
                  <a:ext cx="18543" cy="37842"/>
                </a:xfrm>
                <a:custGeom>
                  <a:avLst/>
                  <a:gdLst/>
                  <a:ahLst/>
                  <a:cxnLst/>
                  <a:rect l="l" t="t" r="r" b="b"/>
                  <a:pathLst>
                    <a:path w="686" h="1400" extrusionOk="0">
                      <a:moveTo>
                        <a:pt x="571" y="1"/>
                      </a:moveTo>
                      <a:cubicBezTo>
                        <a:pt x="526" y="1"/>
                        <a:pt x="480" y="24"/>
                        <a:pt x="480" y="69"/>
                      </a:cubicBezTo>
                      <a:cubicBezTo>
                        <a:pt x="389" y="298"/>
                        <a:pt x="320" y="503"/>
                        <a:pt x="229" y="708"/>
                      </a:cubicBezTo>
                      <a:cubicBezTo>
                        <a:pt x="183" y="800"/>
                        <a:pt x="138" y="891"/>
                        <a:pt x="115" y="982"/>
                      </a:cubicBezTo>
                      <a:cubicBezTo>
                        <a:pt x="69" y="1074"/>
                        <a:pt x="46" y="1165"/>
                        <a:pt x="24" y="1256"/>
                      </a:cubicBezTo>
                      <a:cubicBezTo>
                        <a:pt x="1" y="1325"/>
                        <a:pt x="24" y="1370"/>
                        <a:pt x="92" y="1393"/>
                      </a:cubicBezTo>
                      <a:cubicBezTo>
                        <a:pt x="105" y="1397"/>
                        <a:pt x="116" y="1399"/>
                        <a:pt x="127" y="1399"/>
                      </a:cubicBezTo>
                      <a:cubicBezTo>
                        <a:pt x="177" y="1399"/>
                        <a:pt x="210" y="1362"/>
                        <a:pt x="229" y="1325"/>
                      </a:cubicBezTo>
                      <a:cubicBezTo>
                        <a:pt x="298" y="1142"/>
                        <a:pt x="366" y="960"/>
                        <a:pt x="434" y="777"/>
                      </a:cubicBezTo>
                      <a:cubicBezTo>
                        <a:pt x="526" y="572"/>
                        <a:pt x="594" y="343"/>
                        <a:pt x="663" y="138"/>
                      </a:cubicBezTo>
                      <a:cubicBezTo>
                        <a:pt x="686" y="69"/>
                        <a:pt x="663" y="24"/>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1"/>
                <p:cNvSpPr/>
                <p:nvPr/>
              </p:nvSpPr>
              <p:spPr>
                <a:xfrm>
                  <a:off x="8477953" y="2370779"/>
                  <a:ext cx="16705" cy="37653"/>
                </a:xfrm>
                <a:custGeom>
                  <a:avLst/>
                  <a:gdLst/>
                  <a:ahLst/>
                  <a:cxnLst/>
                  <a:rect l="l" t="t" r="r" b="b"/>
                  <a:pathLst>
                    <a:path w="618" h="1393" extrusionOk="0">
                      <a:moveTo>
                        <a:pt x="503" y="0"/>
                      </a:moveTo>
                      <a:cubicBezTo>
                        <a:pt x="457" y="0"/>
                        <a:pt x="434" y="23"/>
                        <a:pt x="412" y="69"/>
                      </a:cubicBezTo>
                      <a:cubicBezTo>
                        <a:pt x="343" y="274"/>
                        <a:pt x="275" y="480"/>
                        <a:pt x="206" y="662"/>
                      </a:cubicBezTo>
                      <a:cubicBezTo>
                        <a:pt x="138" y="868"/>
                        <a:pt x="46" y="1050"/>
                        <a:pt x="1" y="1233"/>
                      </a:cubicBezTo>
                      <a:cubicBezTo>
                        <a:pt x="1" y="1278"/>
                        <a:pt x="1" y="1301"/>
                        <a:pt x="24" y="1324"/>
                      </a:cubicBezTo>
                      <a:cubicBezTo>
                        <a:pt x="24" y="1347"/>
                        <a:pt x="69" y="1370"/>
                        <a:pt x="92" y="1393"/>
                      </a:cubicBezTo>
                      <a:cubicBezTo>
                        <a:pt x="115" y="1393"/>
                        <a:pt x="161" y="1393"/>
                        <a:pt x="183" y="1370"/>
                      </a:cubicBezTo>
                      <a:cubicBezTo>
                        <a:pt x="206" y="1370"/>
                        <a:pt x="229" y="1347"/>
                        <a:pt x="252" y="1301"/>
                      </a:cubicBezTo>
                      <a:cubicBezTo>
                        <a:pt x="252" y="1210"/>
                        <a:pt x="275" y="1119"/>
                        <a:pt x="320" y="1027"/>
                      </a:cubicBezTo>
                      <a:cubicBezTo>
                        <a:pt x="343" y="936"/>
                        <a:pt x="366" y="845"/>
                        <a:pt x="389" y="753"/>
                      </a:cubicBezTo>
                      <a:cubicBezTo>
                        <a:pt x="457" y="548"/>
                        <a:pt x="526" y="343"/>
                        <a:pt x="594" y="137"/>
                      </a:cubicBezTo>
                      <a:cubicBezTo>
                        <a:pt x="617" y="69"/>
                        <a:pt x="594" y="23"/>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1"/>
                <p:cNvSpPr/>
                <p:nvPr/>
              </p:nvSpPr>
              <p:spPr>
                <a:xfrm>
                  <a:off x="8528553" y="2387429"/>
                  <a:ext cx="17299" cy="41356"/>
                </a:xfrm>
                <a:custGeom>
                  <a:avLst/>
                  <a:gdLst/>
                  <a:ahLst/>
                  <a:cxnLst/>
                  <a:rect l="l" t="t" r="r" b="b"/>
                  <a:pathLst>
                    <a:path w="640" h="1530" extrusionOk="0">
                      <a:moveTo>
                        <a:pt x="480" y="0"/>
                      </a:moveTo>
                      <a:cubicBezTo>
                        <a:pt x="411" y="0"/>
                        <a:pt x="343" y="46"/>
                        <a:pt x="320" y="115"/>
                      </a:cubicBezTo>
                      <a:cubicBezTo>
                        <a:pt x="274" y="320"/>
                        <a:pt x="206" y="548"/>
                        <a:pt x="137" y="754"/>
                      </a:cubicBezTo>
                      <a:cubicBezTo>
                        <a:pt x="115" y="868"/>
                        <a:pt x="92" y="959"/>
                        <a:pt x="69" y="1050"/>
                      </a:cubicBezTo>
                      <a:cubicBezTo>
                        <a:pt x="23" y="1142"/>
                        <a:pt x="23" y="1256"/>
                        <a:pt x="0" y="1370"/>
                      </a:cubicBezTo>
                      <a:cubicBezTo>
                        <a:pt x="0" y="1461"/>
                        <a:pt x="69" y="1530"/>
                        <a:pt x="160" y="1530"/>
                      </a:cubicBezTo>
                      <a:cubicBezTo>
                        <a:pt x="183" y="1530"/>
                        <a:pt x="229" y="1507"/>
                        <a:pt x="252" y="1484"/>
                      </a:cubicBezTo>
                      <a:cubicBezTo>
                        <a:pt x="297" y="1461"/>
                        <a:pt x="297" y="1416"/>
                        <a:pt x="297" y="1370"/>
                      </a:cubicBezTo>
                      <a:cubicBezTo>
                        <a:pt x="343" y="1187"/>
                        <a:pt x="388" y="1028"/>
                        <a:pt x="434" y="845"/>
                      </a:cubicBezTo>
                      <a:cubicBezTo>
                        <a:pt x="503" y="640"/>
                        <a:pt x="571" y="411"/>
                        <a:pt x="617" y="183"/>
                      </a:cubicBezTo>
                      <a:cubicBezTo>
                        <a:pt x="640" y="115"/>
                        <a:pt x="594" y="23"/>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1"/>
                <p:cNvSpPr/>
                <p:nvPr/>
              </p:nvSpPr>
              <p:spPr>
                <a:xfrm>
                  <a:off x="8581613" y="2404701"/>
                  <a:ext cx="20381" cy="39356"/>
                </a:xfrm>
                <a:custGeom>
                  <a:avLst/>
                  <a:gdLst/>
                  <a:ahLst/>
                  <a:cxnLst/>
                  <a:rect l="l" t="t" r="r" b="b"/>
                  <a:pathLst>
                    <a:path w="754" h="1456" extrusionOk="0">
                      <a:moveTo>
                        <a:pt x="640" y="1"/>
                      </a:moveTo>
                      <a:cubicBezTo>
                        <a:pt x="640" y="1"/>
                        <a:pt x="617" y="1"/>
                        <a:pt x="594" y="23"/>
                      </a:cubicBezTo>
                      <a:cubicBezTo>
                        <a:pt x="571" y="23"/>
                        <a:pt x="548" y="46"/>
                        <a:pt x="548" y="92"/>
                      </a:cubicBezTo>
                      <a:cubicBezTo>
                        <a:pt x="503" y="183"/>
                        <a:pt x="457" y="274"/>
                        <a:pt x="434" y="366"/>
                      </a:cubicBezTo>
                      <a:cubicBezTo>
                        <a:pt x="434" y="343"/>
                        <a:pt x="434" y="343"/>
                        <a:pt x="434" y="320"/>
                      </a:cubicBezTo>
                      <a:cubicBezTo>
                        <a:pt x="366" y="480"/>
                        <a:pt x="297" y="640"/>
                        <a:pt x="229" y="799"/>
                      </a:cubicBezTo>
                      <a:cubicBezTo>
                        <a:pt x="183" y="868"/>
                        <a:pt x="160" y="959"/>
                        <a:pt x="115" y="1051"/>
                      </a:cubicBezTo>
                      <a:cubicBezTo>
                        <a:pt x="92" y="1119"/>
                        <a:pt x="69" y="1210"/>
                        <a:pt x="23" y="1279"/>
                      </a:cubicBezTo>
                      <a:cubicBezTo>
                        <a:pt x="0" y="1347"/>
                        <a:pt x="69" y="1416"/>
                        <a:pt x="115" y="1439"/>
                      </a:cubicBezTo>
                      <a:cubicBezTo>
                        <a:pt x="137" y="1450"/>
                        <a:pt x="154" y="1456"/>
                        <a:pt x="169" y="1456"/>
                      </a:cubicBezTo>
                      <a:cubicBezTo>
                        <a:pt x="183" y="1456"/>
                        <a:pt x="194" y="1450"/>
                        <a:pt x="206" y="1439"/>
                      </a:cubicBezTo>
                      <a:cubicBezTo>
                        <a:pt x="251" y="1416"/>
                        <a:pt x="274" y="1393"/>
                        <a:pt x="274" y="1347"/>
                      </a:cubicBezTo>
                      <a:cubicBezTo>
                        <a:pt x="320" y="1256"/>
                        <a:pt x="343" y="1165"/>
                        <a:pt x="388" y="1073"/>
                      </a:cubicBezTo>
                      <a:cubicBezTo>
                        <a:pt x="411" y="982"/>
                        <a:pt x="457" y="868"/>
                        <a:pt x="480" y="777"/>
                      </a:cubicBezTo>
                      <a:cubicBezTo>
                        <a:pt x="525" y="685"/>
                        <a:pt x="571" y="594"/>
                        <a:pt x="617" y="503"/>
                      </a:cubicBezTo>
                      <a:cubicBezTo>
                        <a:pt x="662" y="389"/>
                        <a:pt x="708" y="274"/>
                        <a:pt x="754" y="138"/>
                      </a:cubicBezTo>
                      <a:cubicBezTo>
                        <a:pt x="754" y="115"/>
                        <a:pt x="754" y="92"/>
                        <a:pt x="754" y="69"/>
                      </a:cubicBezTo>
                      <a:cubicBezTo>
                        <a:pt x="731" y="46"/>
                        <a:pt x="708" y="23"/>
                        <a:pt x="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1"/>
                <p:cNvSpPr/>
                <p:nvPr/>
              </p:nvSpPr>
              <p:spPr>
                <a:xfrm>
                  <a:off x="8094208" y="2338694"/>
                  <a:ext cx="16056" cy="32220"/>
                </a:xfrm>
                <a:custGeom>
                  <a:avLst/>
                  <a:gdLst/>
                  <a:ahLst/>
                  <a:cxnLst/>
                  <a:rect l="l" t="t" r="r" b="b"/>
                  <a:pathLst>
                    <a:path w="594" h="1192" extrusionOk="0">
                      <a:moveTo>
                        <a:pt x="297" y="936"/>
                      </a:moveTo>
                      <a:cubicBezTo>
                        <a:pt x="291" y="948"/>
                        <a:pt x="287" y="961"/>
                        <a:pt x="283" y="973"/>
                      </a:cubicBezTo>
                      <a:lnTo>
                        <a:pt x="283" y="973"/>
                      </a:lnTo>
                      <a:cubicBezTo>
                        <a:pt x="297" y="958"/>
                        <a:pt x="297" y="956"/>
                        <a:pt x="297" y="936"/>
                      </a:cubicBezTo>
                      <a:close/>
                      <a:moveTo>
                        <a:pt x="457" y="0"/>
                      </a:moveTo>
                      <a:cubicBezTo>
                        <a:pt x="411" y="0"/>
                        <a:pt x="343" y="23"/>
                        <a:pt x="343" y="69"/>
                      </a:cubicBezTo>
                      <a:cubicBezTo>
                        <a:pt x="274" y="251"/>
                        <a:pt x="206" y="411"/>
                        <a:pt x="137" y="594"/>
                      </a:cubicBezTo>
                      <a:cubicBezTo>
                        <a:pt x="92" y="731"/>
                        <a:pt x="46" y="890"/>
                        <a:pt x="0" y="1050"/>
                      </a:cubicBezTo>
                      <a:cubicBezTo>
                        <a:pt x="0" y="1119"/>
                        <a:pt x="46" y="1187"/>
                        <a:pt x="115" y="1187"/>
                      </a:cubicBezTo>
                      <a:cubicBezTo>
                        <a:pt x="124" y="1190"/>
                        <a:pt x="133" y="1192"/>
                        <a:pt x="141" y="1192"/>
                      </a:cubicBezTo>
                      <a:cubicBezTo>
                        <a:pt x="195" y="1192"/>
                        <a:pt x="232" y="1135"/>
                        <a:pt x="251" y="1096"/>
                      </a:cubicBezTo>
                      <a:cubicBezTo>
                        <a:pt x="268" y="1046"/>
                        <a:pt x="273" y="1008"/>
                        <a:pt x="283" y="973"/>
                      </a:cubicBezTo>
                      <a:lnTo>
                        <a:pt x="283" y="973"/>
                      </a:lnTo>
                      <a:cubicBezTo>
                        <a:pt x="280" y="976"/>
                        <a:pt x="278" y="978"/>
                        <a:pt x="274" y="982"/>
                      </a:cubicBezTo>
                      <a:cubicBezTo>
                        <a:pt x="366" y="708"/>
                        <a:pt x="457" y="434"/>
                        <a:pt x="571" y="183"/>
                      </a:cubicBezTo>
                      <a:cubicBezTo>
                        <a:pt x="594" y="114"/>
                        <a:pt x="571" y="46"/>
                        <a:pt x="503" y="23"/>
                      </a:cubicBezTo>
                      <a:cubicBezTo>
                        <a:pt x="480" y="0"/>
                        <a:pt x="457" y="0"/>
                        <a:pt x="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1"/>
                <p:cNvSpPr/>
                <p:nvPr/>
              </p:nvSpPr>
              <p:spPr>
                <a:xfrm>
                  <a:off x="8142322" y="2354101"/>
                  <a:ext cx="12380" cy="27949"/>
                </a:xfrm>
                <a:custGeom>
                  <a:avLst/>
                  <a:gdLst/>
                  <a:ahLst/>
                  <a:cxnLst/>
                  <a:rect l="l" t="t" r="r" b="b"/>
                  <a:pathLst>
                    <a:path w="458" h="1034" extrusionOk="0">
                      <a:moveTo>
                        <a:pt x="320" y="1"/>
                      </a:moveTo>
                      <a:cubicBezTo>
                        <a:pt x="298" y="1"/>
                        <a:pt x="275" y="24"/>
                        <a:pt x="252" y="47"/>
                      </a:cubicBezTo>
                      <a:cubicBezTo>
                        <a:pt x="206" y="206"/>
                        <a:pt x="161" y="343"/>
                        <a:pt x="115" y="480"/>
                      </a:cubicBezTo>
                      <a:cubicBezTo>
                        <a:pt x="92" y="617"/>
                        <a:pt x="46" y="754"/>
                        <a:pt x="24" y="914"/>
                      </a:cubicBezTo>
                      <a:cubicBezTo>
                        <a:pt x="1" y="960"/>
                        <a:pt x="46" y="1028"/>
                        <a:pt x="115" y="1028"/>
                      </a:cubicBezTo>
                      <a:cubicBezTo>
                        <a:pt x="123" y="1032"/>
                        <a:pt x="132" y="1034"/>
                        <a:pt x="141" y="1034"/>
                      </a:cubicBezTo>
                      <a:cubicBezTo>
                        <a:pt x="183" y="1034"/>
                        <a:pt x="229" y="993"/>
                        <a:pt x="229" y="937"/>
                      </a:cubicBezTo>
                      <a:cubicBezTo>
                        <a:pt x="252" y="845"/>
                        <a:pt x="275" y="731"/>
                        <a:pt x="298" y="617"/>
                      </a:cubicBezTo>
                      <a:cubicBezTo>
                        <a:pt x="320" y="526"/>
                        <a:pt x="343" y="457"/>
                        <a:pt x="366" y="366"/>
                      </a:cubicBezTo>
                      <a:cubicBezTo>
                        <a:pt x="389" y="298"/>
                        <a:pt x="412" y="206"/>
                        <a:pt x="434" y="138"/>
                      </a:cubicBezTo>
                      <a:cubicBezTo>
                        <a:pt x="457" y="115"/>
                        <a:pt x="457" y="92"/>
                        <a:pt x="434" y="69"/>
                      </a:cubicBezTo>
                      <a:cubicBezTo>
                        <a:pt x="434" y="47"/>
                        <a:pt x="412" y="24"/>
                        <a:pt x="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1"/>
                <p:cNvSpPr/>
                <p:nvPr/>
              </p:nvSpPr>
              <p:spPr>
                <a:xfrm>
                  <a:off x="8355804" y="2416432"/>
                  <a:ext cx="14839" cy="30490"/>
                </a:xfrm>
                <a:custGeom>
                  <a:avLst/>
                  <a:gdLst/>
                  <a:ahLst/>
                  <a:cxnLst/>
                  <a:rect l="l" t="t" r="r" b="b"/>
                  <a:pathLst>
                    <a:path w="549" h="1128" extrusionOk="0">
                      <a:moveTo>
                        <a:pt x="388" y="0"/>
                      </a:moveTo>
                      <a:cubicBezTo>
                        <a:pt x="366" y="0"/>
                        <a:pt x="343" y="23"/>
                        <a:pt x="343" y="46"/>
                      </a:cubicBezTo>
                      <a:cubicBezTo>
                        <a:pt x="297" y="206"/>
                        <a:pt x="229" y="365"/>
                        <a:pt x="183" y="502"/>
                      </a:cubicBezTo>
                      <a:cubicBezTo>
                        <a:pt x="114" y="662"/>
                        <a:pt x="69" y="822"/>
                        <a:pt x="23" y="959"/>
                      </a:cubicBezTo>
                      <a:cubicBezTo>
                        <a:pt x="0" y="1005"/>
                        <a:pt x="0" y="1027"/>
                        <a:pt x="23" y="1050"/>
                      </a:cubicBezTo>
                      <a:cubicBezTo>
                        <a:pt x="23" y="1073"/>
                        <a:pt x="46" y="1096"/>
                        <a:pt x="69" y="1119"/>
                      </a:cubicBezTo>
                      <a:cubicBezTo>
                        <a:pt x="80" y="1124"/>
                        <a:pt x="95" y="1127"/>
                        <a:pt x="110" y="1127"/>
                      </a:cubicBezTo>
                      <a:cubicBezTo>
                        <a:pt x="156" y="1127"/>
                        <a:pt x="211" y="1102"/>
                        <a:pt x="229" y="1050"/>
                      </a:cubicBezTo>
                      <a:cubicBezTo>
                        <a:pt x="274" y="913"/>
                        <a:pt x="320" y="753"/>
                        <a:pt x="388" y="594"/>
                      </a:cubicBezTo>
                      <a:cubicBezTo>
                        <a:pt x="434" y="434"/>
                        <a:pt x="480" y="297"/>
                        <a:pt x="525" y="137"/>
                      </a:cubicBezTo>
                      <a:cubicBezTo>
                        <a:pt x="548" y="114"/>
                        <a:pt x="548" y="92"/>
                        <a:pt x="525" y="69"/>
                      </a:cubicBezTo>
                      <a:cubicBezTo>
                        <a:pt x="525" y="23"/>
                        <a:pt x="503" y="23"/>
                        <a:pt x="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1"/>
                <p:cNvSpPr/>
                <p:nvPr/>
              </p:nvSpPr>
              <p:spPr>
                <a:xfrm>
                  <a:off x="8404540" y="2433705"/>
                  <a:ext cx="16056" cy="33950"/>
                </a:xfrm>
                <a:custGeom>
                  <a:avLst/>
                  <a:gdLst/>
                  <a:ahLst/>
                  <a:cxnLst/>
                  <a:rect l="l" t="t" r="r" b="b"/>
                  <a:pathLst>
                    <a:path w="594" h="1256" extrusionOk="0">
                      <a:moveTo>
                        <a:pt x="503" y="0"/>
                      </a:moveTo>
                      <a:cubicBezTo>
                        <a:pt x="480" y="0"/>
                        <a:pt x="434" y="23"/>
                        <a:pt x="434" y="69"/>
                      </a:cubicBezTo>
                      <a:cubicBezTo>
                        <a:pt x="389" y="137"/>
                        <a:pt x="343" y="229"/>
                        <a:pt x="320" y="320"/>
                      </a:cubicBezTo>
                      <a:cubicBezTo>
                        <a:pt x="274" y="411"/>
                        <a:pt x="252" y="503"/>
                        <a:pt x="206" y="571"/>
                      </a:cubicBezTo>
                      <a:cubicBezTo>
                        <a:pt x="160" y="754"/>
                        <a:pt x="69" y="936"/>
                        <a:pt x="23" y="1142"/>
                      </a:cubicBezTo>
                      <a:cubicBezTo>
                        <a:pt x="1" y="1187"/>
                        <a:pt x="46" y="1233"/>
                        <a:pt x="115" y="1256"/>
                      </a:cubicBezTo>
                      <a:cubicBezTo>
                        <a:pt x="138" y="1256"/>
                        <a:pt x="160" y="1233"/>
                        <a:pt x="183" y="1233"/>
                      </a:cubicBezTo>
                      <a:cubicBezTo>
                        <a:pt x="206" y="1210"/>
                        <a:pt x="206" y="1187"/>
                        <a:pt x="229" y="1164"/>
                      </a:cubicBezTo>
                      <a:lnTo>
                        <a:pt x="252" y="1096"/>
                      </a:lnTo>
                      <a:cubicBezTo>
                        <a:pt x="297" y="936"/>
                        <a:pt x="343" y="799"/>
                        <a:pt x="389" y="639"/>
                      </a:cubicBezTo>
                      <a:cubicBezTo>
                        <a:pt x="411" y="548"/>
                        <a:pt x="457" y="457"/>
                        <a:pt x="480" y="366"/>
                      </a:cubicBezTo>
                      <a:cubicBezTo>
                        <a:pt x="503" y="297"/>
                        <a:pt x="548" y="206"/>
                        <a:pt x="594" y="137"/>
                      </a:cubicBezTo>
                      <a:cubicBezTo>
                        <a:pt x="594" y="92"/>
                        <a:pt x="571" y="46"/>
                        <a:pt x="548" y="23"/>
                      </a:cubicBezTo>
                      <a:cubicBezTo>
                        <a:pt x="526" y="23"/>
                        <a:pt x="526" y="0"/>
                        <a:pt x="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1"/>
                <p:cNvSpPr/>
                <p:nvPr/>
              </p:nvSpPr>
              <p:spPr>
                <a:xfrm>
                  <a:off x="8452058" y="2449733"/>
                  <a:ext cx="14812" cy="31057"/>
                </a:xfrm>
                <a:custGeom>
                  <a:avLst/>
                  <a:gdLst/>
                  <a:ahLst/>
                  <a:cxnLst/>
                  <a:rect l="l" t="t" r="r" b="b"/>
                  <a:pathLst>
                    <a:path w="548" h="1149" extrusionOk="0">
                      <a:moveTo>
                        <a:pt x="434" y="1"/>
                      </a:moveTo>
                      <a:cubicBezTo>
                        <a:pt x="411" y="1"/>
                        <a:pt x="388" y="1"/>
                        <a:pt x="365" y="24"/>
                      </a:cubicBezTo>
                      <a:cubicBezTo>
                        <a:pt x="342" y="24"/>
                        <a:pt x="320" y="46"/>
                        <a:pt x="320" y="92"/>
                      </a:cubicBezTo>
                      <a:cubicBezTo>
                        <a:pt x="297" y="161"/>
                        <a:pt x="274" y="229"/>
                        <a:pt x="251" y="298"/>
                      </a:cubicBezTo>
                      <a:cubicBezTo>
                        <a:pt x="228" y="389"/>
                        <a:pt x="183" y="503"/>
                        <a:pt x="137" y="617"/>
                      </a:cubicBezTo>
                      <a:cubicBezTo>
                        <a:pt x="91" y="754"/>
                        <a:pt x="46" y="868"/>
                        <a:pt x="23" y="1005"/>
                      </a:cubicBezTo>
                      <a:cubicBezTo>
                        <a:pt x="0" y="1074"/>
                        <a:pt x="69" y="1142"/>
                        <a:pt x="137" y="1142"/>
                      </a:cubicBezTo>
                      <a:cubicBezTo>
                        <a:pt x="149" y="1146"/>
                        <a:pt x="161" y="1148"/>
                        <a:pt x="171" y="1148"/>
                      </a:cubicBezTo>
                      <a:cubicBezTo>
                        <a:pt x="221" y="1148"/>
                        <a:pt x="255" y="1107"/>
                        <a:pt x="274" y="1051"/>
                      </a:cubicBezTo>
                      <a:cubicBezTo>
                        <a:pt x="297" y="891"/>
                        <a:pt x="342" y="754"/>
                        <a:pt x="388" y="617"/>
                      </a:cubicBezTo>
                      <a:cubicBezTo>
                        <a:pt x="434" y="457"/>
                        <a:pt x="502" y="298"/>
                        <a:pt x="525" y="115"/>
                      </a:cubicBezTo>
                      <a:cubicBezTo>
                        <a:pt x="548" y="69"/>
                        <a:pt x="502"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1"/>
                <p:cNvSpPr/>
                <p:nvPr/>
              </p:nvSpPr>
              <p:spPr>
                <a:xfrm>
                  <a:off x="8510038" y="2470114"/>
                  <a:ext cx="16083" cy="30706"/>
                </a:xfrm>
                <a:custGeom>
                  <a:avLst/>
                  <a:gdLst/>
                  <a:ahLst/>
                  <a:cxnLst/>
                  <a:rect l="l" t="t" r="r" b="b"/>
                  <a:pathLst>
                    <a:path w="595" h="1136" extrusionOk="0">
                      <a:moveTo>
                        <a:pt x="434" y="0"/>
                      </a:moveTo>
                      <a:cubicBezTo>
                        <a:pt x="389" y="0"/>
                        <a:pt x="320" y="23"/>
                        <a:pt x="320" y="91"/>
                      </a:cubicBezTo>
                      <a:cubicBezTo>
                        <a:pt x="252" y="228"/>
                        <a:pt x="206" y="365"/>
                        <a:pt x="160" y="525"/>
                      </a:cubicBezTo>
                      <a:cubicBezTo>
                        <a:pt x="138" y="594"/>
                        <a:pt x="92" y="662"/>
                        <a:pt x="92" y="708"/>
                      </a:cubicBezTo>
                      <a:cubicBezTo>
                        <a:pt x="46" y="799"/>
                        <a:pt x="24" y="890"/>
                        <a:pt x="1" y="982"/>
                      </a:cubicBezTo>
                      <a:cubicBezTo>
                        <a:pt x="1" y="1004"/>
                        <a:pt x="1" y="1027"/>
                        <a:pt x="24" y="1050"/>
                      </a:cubicBezTo>
                      <a:cubicBezTo>
                        <a:pt x="24" y="1073"/>
                        <a:pt x="46" y="1096"/>
                        <a:pt x="92" y="1119"/>
                      </a:cubicBezTo>
                      <a:cubicBezTo>
                        <a:pt x="103" y="1130"/>
                        <a:pt x="121" y="1136"/>
                        <a:pt x="138" y="1136"/>
                      </a:cubicBezTo>
                      <a:cubicBezTo>
                        <a:pt x="155" y="1136"/>
                        <a:pt x="172" y="1130"/>
                        <a:pt x="183" y="1119"/>
                      </a:cubicBezTo>
                      <a:cubicBezTo>
                        <a:pt x="229" y="1119"/>
                        <a:pt x="252" y="1096"/>
                        <a:pt x="275" y="1050"/>
                      </a:cubicBezTo>
                      <a:cubicBezTo>
                        <a:pt x="297" y="959"/>
                        <a:pt x="343" y="845"/>
                        <a:pt x="366" y="753"/>
                      </a:cubicBezTo>
                      <a:cubicBezTo>
                        <a:pt x="412" y="571"/>
                        <a:pt x="480" y="388"/>
                        <a:pt x="548" y="205"/>
                      </a:cubicBezTo>
                      <a:cubicBezTo>
                        <a:pt x="594" y="137"/>
                        <a:pt x="571" y="46"/>
                        <a:pt x="480" y="23"/>
                      </a:cubicBezTo>
                      <a:cubicBezTo>
                        <a:pt x="480" y="0"/>
                        <a:pt x="457"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1"/>
                <p:cNvSpPr/>
                <p:nvPr/>
              </p:nvSpPr>
              <p:spPr>
                <a:xfrm>
                  <a:off x="8563719" y="2482440"/>
                  <a:ext cx="14839" cy="30247"/>
                </a:xfrm>
                <a:custGeom>
                  <a:avLst/>
                  <a:gdLst/>
                  <a:ahLst/>
                  <a:cxnLst/>
                  <a:rect l="l" t="t" r="r" b="b"/>
                  <a:pathLst>
                    <a:path w="549" h="1119" extrusionOk="0">
                      <a:moveTo>
                        <a:pt x="411" y="1"/>
                      </a:moveTo>
                      <a:cubicBezTo>
                        <a:pt x="389" y="1"/>
                        <a:pt x="366" y="1"/>
                        <a:pt x="343" y="23"/>
                      </a:cubicBezTo>
                      <a:cubicBezTo>
                        <a:pt x="320" y="46"/>
                        <a:pt x="297" y="69"/>
                        <a:pt x="297" y="92"/>
                      </a:cubicBezTo>
                      <a:cubicBezTo>
                        <a:pt x="274" y="138"/>
                        <a:pt x="252" y="206"/>
                        <a:pt x="252" y="252"/>
                      </a:cubicBezTo>
                      <a:cubicBezTo>
                        <a:pt x="252" y="229"/>
                        <a:pt x="252" y="229"/>
                        <a:pt x="252" y="229"/>
                      </a:cubicBezTo>
                      <a:cubicBezTo>
                        <a:pt x="206" y="343"/>
                        <a:pt x="183" y="457"/>
                        <a:pt x="137" y="571"/>
                      </a:cubicBezTo>
                      <a:cubicBezTo>
                        <a:pt x="92" y="708"/>
                        <a:pt x="23" y="845"/>
                        <a:pt x="23" y="982"/>
                      </a:cubicBezTo>
                      <a:cubicBezTo>
                        <a:pt x="0" y="1051"/>
                        <a:pt x="46" y="1119"/>
                        <a:pt x="115" y="1119"/>
                      </a:cubicBezTo>
                      <a:cubicBezTo>
                        <a:pt x="137" y="1119"/>
                        <a:pt x="183" y="1119"/>
                        <a:pt x="206" y="1096"/>
                      </a:cubicBezTo>
                      <a:cubicBezTo>
                        <a:pt x="229" y="1073"/>
                        <a:pt x="252" y="1051"/>
                        <a:pt x="252" y="1028"/>
                      </a:cubicBezTo>
                      <a:cubicBezTo>
                        <a:pt x="274" y="959"/>
                        <a:pt x="297" y="891"/>
                        <a:pt x="320" y="822"/>
                      </a:cubicBezTo>
                      <a:cubicBezTo>
                        <a:pt x="343" y="754"/>
                        <a:pt x="343" y="708"/>
                        <a:pt x="366" y="640"/>
                      </a:cubicBezTo>
                      <a:cubicBezTo>
                        <a:pt x="366" y="640"/>
                        <a:pt x="366" y="663"/>
                        <a:pt x="366" y="663"/>
                      </a:cubicBezTo>
                      <a:cubicBezTo>
                        <a:pt x="411" y="503"/>
                        <a:pt x="480" y="320"/>
                        <a:pt x="525" y="138"/>
                      </a:cubicBezTo>
                      <a:cubicBezTo>
                        <a:pt x="548" y="115"/>
                        <a:pt x="525" y="69"/>
                        <a:pt x="503" y="46"/>
                      </a:cubicBezTo>
                      <a:cubicBezTo>
                        <a:pt x="480" y="23"/>
                        <a:pt x="457"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1"/>
                <p:cNvSpPr/>
                <p:nvPr/>
              </p:nvSpPr>
              <p:spPr>
                <a:xfrm>
                  <a:off x="8189840" y="2342397"/>
                  <a:ext cx="9893" cy="10515"/>
                </a:xfrm>
                <a:custGeom>
                  <a:avLst/>
                  <a:gdLst/>
                  <a:ahLst/>
                  <a:cxnLst/>
                  <a:rect l="l" t="t" r="r" b="b"/>
                  <a:pathLst>
                    <a:path w="366" h="389" extrusionOk="0">
                      <a:moveTo>
                        <a:pt x="114" y="0"/>
                      </a:moveTo>
                      <a:lnTo>
                        <a:pt x="0" y="320"/>
                      </a:lnTo>
                      <a:cubicBezTo>
                        <a:pt x="92" y="343"/>
                        <a:pt x="183" y="365"/>
                        <a:pt x="251" y="388"/>
                      </a:cubicBezTo>
                      <a:cubicBezTo>
                        <a:pt x="251" y="365"/>
                        <a:pt x="274" y="343"/>
                        <a:pt x="274" y="343"/>
                      </a:cubicBezTo>
                      <a:cubicBezTo>
                        <a:pt x="297" y="251"/>
                        <a:pt x="343" y="160"/>
                        <a:pt x="366" y="69"/>
                      </a:cubicBezTo>
                      <a:cubicBezTo>
                        <a:pt x="274" y="46"/>
                        <a:pt x="206" y="23"/>
                        <a:pt x="114"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1"/>
                <p:cNvSpPr/>
                <p:nvPr/>
              </p:nvSpPr>
              <p:spPr>
                <a:xfrm>
                  <a:off x="8210816" y="2257253"/>
                  <a:ext cx="12974" cy="12353"/>
                </a:xfrm>
                <a:custGeom>
                  <a:avLst/>
                  <a:gdLst/>
                  <a:ahLst/>
                  <a:cxnLst/>
                  <a:rect l="l" t="t" r="r" b="b"/>
                  <a:pathLst>
                    <a:path w="480" h="457" extrusionOk="0">
                      <a:moveTo>
                        <a:pt x="0" y="0"/>
                      </a:moveTo>
                      <a:lnTo>
                        <a:pt x="229" y="69"/>
                      </a:lnTo>
                      <a:lnTo>
                        <a:pt x="137" y="388"/>
                      </a:lnTo>
                      <a:cubicBezTo>
                        <a:pt x="229" y="411"/>
                        <a:pt x="297" y="434"/>
                        <a:pt x="388" y="457"/>
                      </a:cubicBezTo>
                      <a:cubicBezTo>
                        <a:pt x="411" y="343"/>
                        <a:pt x="457" y="251"/>
                        <a:pt x="480" y="137"/>
                      </a:cubicBezTo>
                      <a:cubicBezTo>
                        <a:pt x="320" y="92"/>
                        <a:pt x="160" y="46"/>
                        <a:pt x="0"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1"/>
                <p:cNvSpPr/>
                <p:nvPr/>
              </p:nvSpPr>
              <p:spPr>
                <a:xfrm>
                  <a:off x="8162080" y="2436786"/>
                  <a:ext cx="9893" cy="10515"/>
                </a:xfrm>
                <a:custGeom>
                  <a:avLst/>
                  <a:gdLst/>
                  <a:ahLst/>
                  <a:cxnLst/>
                  <a:rect l="l" t="t" r="r" b="b"/>
                  <a:pathLst>
                    <a:path w="366" h="389" extrusionOk="0">
                      <a:moveTo>
                        <a:pt x="92" y="0"/>
                      </a:moveTo>
                      <a:cubicBezTo>
                        <a:pt x="100" y="0"/>
                        <a:pt x="107" y="1"/>
                        <a:pt x="114" y="2"/>
                      </a:cubicBezTo>
                      <a:lnTo>
                        <a:pt x="114" y="2"/>
                      </a:lnTo>
                      <a:lnTo>
                        <a:pt x="114" y="0"/>
                      </a:lnTo>
                      <a:close/>
                      <a:moveTo>
                        <a:pt x="114" y="2"/>
                      </a:moveTo>
                      <a:lnTo>
                        <a:pt x="0" y="320"/>
                      </a:lnTo>
                      <a:cubicBezTo>
                        <a:pt x="92" y="343"/>
                        <a:pt x="183" y="366"/>
                        <a:pt x="274" y="389"/>
                      </a:cubicBezTo>
                      <a:cubicBezTo>
                        <a:pt x="297" y="297"/>
                        <a:pt x="343" y="183"/>
                        <a:pt x="365" y="92"/>
                      </a:cubicBezTo>
                      <a:cubicBezTo>
                        <a:pt x="320" y="69"/>
                        <a:pt x="274" y="46"/>
                        <a:pt x="206" y="46"/>
                      </a:cubicBezTo>
                      <a:cubicBezTo>
                        <a:pt x="206" y="46"/>
                        <a:pt x="206" y="46"/>
                        <a:pt x="206" y="23"/>
                      </a:cubicBezTo>
                      <a:cubicBezTo>
                        <a:pt x="168" y="23"/>
                        <a:pt x="146" y="8"/>
                        <a:pt x="114" y="2"/>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1"/>
                <p:cNvSpPr/>
                <p:nvPr/>
              </p:nvSpPr>
              <p:spPr>
                <a:xfrm>
                  <a:off x="8333586" y="2386186"/>
                  <a:ext cx="7433" cy="10515"/>
                </a:xfrm>
                <a:custGeom>
                  <a:avLst/>
                  <a:gdLst/>
                  <a:ahLst/>
                  <a:cxnLst/>
                  <a:rect l="l" t="t" r="r" b="b"/>
                  <a:pathLst>
                    <a:path w="275" h="389" extrusionOk="0">
                      <a:moveTo>
                        <a:pt x="92" y="1"/>
                      </a:moveTo>
                      <a:cubicBezTo>
                        <a:pt x="69" y="24"/>
                        <a:pt x="69" y="46"/>
                        <a:pt x="69" y="69"/>
                      </a:cubicBezTo>
                      <a:cubicBezTo>
                        <a:pt x="46" y="161"/>
                        <a:pt x="23" y="229"/>
                        <a:pt x="1" y="320"/>
                      </a:cubicBezTo>
                      <a:cubicBezTo>
                        <a:pt x="69" y="343"/>
                        <a:pt x="138" y="366"/>
                        <a:pt x="206" y="389"/>
                      </a:cubicBezTo>
                      <a:lnTo>
                        <a:pt x="183" y="366"/>
                      </a:lnTo>
                      <a:lnTo>
                        <a:pt x="275" y="69"/>
                      </a:lnTo>
                      <a:lnTo>
                        <a:pt x="92" y="1"/>
                      </a:ln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1"/>
                <p:cNvSpPr/>
                <p:nvPr/>
              </p:nvSpPr>
              <p:spPr>
                <a:xfrm>
                  <a:off x="8358264" y="2303528"/>
                  <a:ext cx="7433" cy="9893"/>
                </a:xfrm>
                <a:custGeom>
                  <a:avLst/>
                  <a:gdLst/>
                  <a:ahLst/>
                  <a:cxnLst/>
                  <a:rect l="l" t="t" r="r" b="b"/>
                  <a:pathLst>
                    <a:path w="275" h="366" extrusionOk="0">
                      <a:moveTo>
                        <a:pt x="92" y="0"/>
                      </a:moveTo>
                      <a:cubicBezTo>
                        <a:pt x="69" y="46"/>
                        <a:pt x="46" y="114"/>
                        <a:pt x="23" y="183"/>
                      </a:cubicBezTo>
                      <a:cubicBezTo>
                        <a:pt x="23" y="228"/>
                        <a:pt x="1" y="251"/>
                        <a:pt x="1" y="297"/>
                      </a:cubicBezTo>
                      <a:cubicBezTo>
                        <a:pt x="46" y="320"/>
                        <a:pt x="115" y="343"/>
                        <a:pt x="183" y="365"/>
                      </a:cubicBezTo>
                      <a:lnTo>
                        <a:pt x="160" y="343"/>
                      </a:lnTo>
                      <a:lnTo>
                        <a:pt x="275" y="46"/>
                      </a:lnTo>
                      <a:cubicBezTo>
                        <a:pt x="206" y="23"/>
                        <a:pt x="160" y="0"/>
                        <a:pt x="92" y="0"/>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1"/>
                <p:cNvSpPr/>
                <p:nvPr/>
              </p:nvSpPr>
              <p:spPr>
                <a:xfrm>
                  <a:off x="8303988" y="2480602"/>
                  <a:ext cx="9893" cy="11109"/>
                </a:xfrm>
                <a:custGeom>
                  <a:avLst/>
                  <a:gdLst/>
                  <a:ahLst/>
                  <a:cxnLst/>
                  <a:rect l="l" t="t" r="r" b="b"/>
                  <a:pathLst>
                    <a:path w="366" h="411" extrusionOk="0">
                      <a:moveTo>
                        <a:pt x="114" y="0"/>
                      </a:moveTo>
                      <a:cubicBezTo>
                        <a:pt x="91" y="91"/>
                        <a:pt x="46" y="206"/>
                        <a:pt x="0" y="297"/>
                      </a:cubicBezTo>
                      <a:cubicBezTo>
                        <a:pt x="92" y="328"/>
                        <a:pt x="175" y="358"/>
                        <a:pt x="253" y="382"/>
                      </a:cubicBezTo>
                      <a:lnTo>
                        <a:pt x="253" y="382"/>
                      </a:lnTo>
                      <a:lnTo>
                        <a:pt x="365" y="69"/>
                      </a:lnTo>
                      <a:cubicBezTo>
                        <a:pt x="297" y="46"/>
                        <a:pt x="251" y="46"/>
                        <a:pt x="183" y="23"/>
                      </a:cubicBezTo>
                      <a:cubicBezTo>
                        <a:pt x="160" y="0"/>
                        <a:pt x="137" y="0"/>
                        <a:pt x="114" y="0"/>
                      </a:cubicBezTo>
                      <a:close/>
                      <a:moveTo>
                        <a:pt x="253" y="382"/>
                      </a:moveTo>
                      <a:lnTo>
                        <a:pt x="251" y="388"/>
                      </a:lnTo>
                      <a:lnTo>
                        <a:pt x="365" y="411"/>
                      </a:lnTo>
                      <a:cubicBezTo>
                        <a:pt x="328" y="404"/>
                        <a:pt x="291" y="394"/>
                        <a:pt x="253" y="382"/>
                      </a:cubicBezTo>
                      <a:close/>
                    </a:path>
                  </a:pathLst>
                </a:custGeom>
                <a:solidFill>
                  <a:srgbClr val="5754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1"/>
                <p:cNvSpPr/>
                <p:nvPr/>
              </p:nvSpPr>
              <p:spPr>
                <a:xfrm>
                  <a:off x="8218843" y="2253550"/>
                  <a:ext cx="141313" cy="50627"/>
                </a:xfrm>
                <a:custGeom>
                  <a:avLst/>
                  <a:gdLst/>
                  <a:ahLst/>
                  <a:cxnLst/>
                  <a:rect l="l" t="t" r="r" b="b"/>
                  <a:pathLst>
                    <a:path w="5228" h="1873" extrusionOk="0">
                      <a:moveTo>
                        <a:pt x="160" y="0"/>
                      </a:moveTo>
                      <a:cubicBezTo>
                        <a:pt x="114" y="0"/>
                        <a:pt x="69" y="23"/>
                        <a:pt x="46" y="92"/>
                      </a:cubicBezTo>
                      <a:cubicBezTo>
                        <a:pt x="0" y="160"/>
                        <a:pt x="0" y="274"/>
                        <a:pt x="91" y="297"/>
                      </a:cubicBezTo>
                      <a:cubicBezTo>
                        <a:pt x="388" y="457"/>
                        <a:pt x="685" y="594"/>
                        <a:pt x="982" y="731"/>
                      </a:cubicBezTo>
                      <a:lnTo>
                        <a:pt x="1004" y="731"/>
                      </a:lnTo>
                      <a:cubicBezTo>
                        <a:pt x="1027" y="754"/>
                        <a:pt x="1050" y="754"/>
                        <a:pt x="1096" y="776"/>
                      </a:cubicBezTo>
                      <a:cubicBezTo>
                        <a:pt x="1347" y="891"/>
                        <a:pt x="1598" y="982"/>
                        <a:pt x="1849" y="1073"/>
                      </a:cubicBezTo>
                      <a:lnTo>
                        <a:pt x="1872" y="1073"/>
                      </a:lnTo>
                      <a:cubicBezTo>
                        <a:pt x="1872" y="1073"/>
                        <a:pt x="1895" y="1096"/>
                        <a:pt x="1895" y="1096"/>
                      </a:cubicBezTo>
                      <a:lnTo>
                        <a:pt x="1940" y="1096"/>
                      </a:lnTo>
                      <a:cubicBezTo>
                        <a:pt x="1986" y="1119"/>
                        <a:pt x="2032" y="1142"/>
                        <a:pt x="2100" y="1164"/>
                      </a:cubicBezTo>
                      <a:lnTo>
                        <a:pt x="2146" y="1164"/>
                      </a:lnTo>
                      <a:cubicBezTo>
                        <a:pt x="2214" y="1210"/>
                        <a:pt x="2283" y="1233"/>
                        <a:pt x="2351" y="1256"/>
                      </a:cubicBezTo>
                      <a:lnTo>
                        <a:pt x="2397" y="1256"/>
                      </a:lnTo>
                      <a:cubicBezTo>
                        <a:pt x="2602" y="1324"/>
                        <a:pt x="2830" y="1393"/>
                        <a:pt x="3036" y="1461"/>
                      </a:cubicBezTo>
                      <a:lnTo>
                        <a:pt x="3059" y="1461"/>
                      </a:lnTo>
                      <a:cubicBezTo>
                        <a:pt x="3264" y="1507"/>
                        <a:pt x="3492" y="1575"/>
                        <a:pt x="3721" y="1621"/>
                      </a:cubicBezTo>
                      <a:lnTo>
                        <a:pt x="3766" y="1621"/>
                      </a:lnTo>
                      <a:cubicBezTo>
                        <a:pt x="3812" y="1644"/>
                        <a:pt x="3880" y="1667"/>
                        <a:pt x="3926" y="1667"/>
                      </a:cubicBezTo>
                      <a:lnTo>
                        <a:pt x="3949" y="1667"/>
                      </a:lnTo>
                      <a:cubicBezTo>
                        <a:pt x="3949" y="1667"/>
                        <a:pt x="3972" y="1667"/>
                        <a:pt x="3972" y="1689"/>
                      </a:cubicBezTo>
                      <a:lnTo>
                        <a:pt x="4017" y="1689"/>
                      </a:lnTo>
                      <a:cubicBezTo>
                        <a:pt x="4154" y="1712"/>
                        <a:pt x="4291" y="1735"/>
                        <a:pt x="4428" y="1758"/>
                      </a:cubicBezTo>
                      <a:lnTo>
                        <a:pt x="4451" y="1758"/>
                      </a:lnTo>
                      <a:cubicBezTo>
                        <a:pt x="4474" y="1781"/>
                        <a:pt x="4520" y="1781"/>
                        <a:pt x="4542" y="1781"/>
                      </a:cubicBezTo>
                      <a:lnTo>
                        <a:pt x="4565" y="1781"/>
                      </a:lnTo>
                      <a:cubicBezTo>
                        <a:pt x="4588" y="1781"/>
                        <a:pt x="4588" y="1804"/>
                        <a:pt x="4611" y="1804"/>
                      </a:cubicBezTo>
                      <a:lnTo>
                        <a:pt x="4679" y="1804"/>
                      </a:lnTo>
                      <a:cubicBezTo>
                        <a:pt x="4816" y="1826"/>
                        <a:pt x="4953" y="1849"/>
                        <a:pt x="5067" y="1872"/>
                      </a:cubicBezTo>
                      <a:cubicBezTo>
                        <a:pt x="5113" y="1872"/>
                        <a:pt x="5159" y="1849"/>
                        <a:pt x="5181" y="1826"/>
                      </a:cubicBezTo>
                      <a:cubicBezTo>
                        <a:pt x="5227" y="1781"/>
                        <a:pt x="5227" y="1758"/>
                        <a:pt x="5227" y="1712"/>
                      </a:cubicBezTo>
                      <a:cubicBezTo>
                        <a:pt x="5227" y="1667"/>
                        <a:pt x="5227" y="1621"/>
                        <a:pt x="5204" y="1598"/>
                      </a:cubicBezTo>
                      <a:cubicBezTo>
                        <a:pt x="5159" y="1553"/>
                        <a:pt x="5113" y="1553"/>
                        <a:pt x="5067" y="1530"/>
                      </a:cubicBezTo>
                      <a:cubicBezTo>
                        <a:pt x="4999" y="1530"/>
                        <a:pt x="4930" y="1507"/>
                        <a:pt x="4839" y="1507"/>
                      </a:cubicBezTo>
                      <a:cubicBezTo>
                        <a:pt x="4816" y="1507"/>
                        <a:pt x="4793" y="1507"/>
                        <a:pt x="4771" y="1484"/>
                      </a:cubicBezTo>
                      <a:lnTo>
                        <a:pt x="4656" y="1484"/>
                      </a:lnTo>
                      <a:cubicBezTo>
                        <a:pt x="4634" y="1461"/>
                        <a:pt x="4611" y="1461"/>
                        <a:pt x="4588" y="1461"/>
                      </a:cubicBezTo>
                      <a:lnTo>
                        <a:pt x="4565" y="1461"/>
                      </a:lnTo>
                      <a:cubicBezTo>
                        <a:pt x="4405" y="1438"/>
                        <a:pt x="4223" y="1393"/>
                        <a:pt x="4063" y="1370"/>
                      </a:cubicBezTo>
                      <a:cubicBezTo>
                        <a:pt x="3995" y="1347"/>
                        <a:pt x="3926" y="1347"/>
                        <a:pt x="3858" y="1324"/>
                      </a:cubicBezTo>
                      <a:cubicBezTo>
                        <a:pt x="3629" y="1279"/>
                        <a:pt x="3378" y="1210"/>
                        <a:pt x="3150" y="1142"/>
                      </a:cubicBezTo>
                      <a:lnTo>
                        <a:pt x="3127" y="1142"/>
                      </a:lnTo>
                      <a:cubicBezTo>
                        <a:pt x="2922" y="1073"/>
                        <a:pt x="2694" y="1005"/>
                        <a:pt x="2465" y="936"/>
                      </a:cubicBezTo>
                      <a:lnTo>
                        <a:pt x="2442" y="936"/>
                      </a:lnTo>
                      <a:lnTo>
                        <a:pt x="2214" y="868"/>
                      </a:lnTo>
                      <a:lnTo>
                        <a:pt x="2191" y="845"/>
                      </a:lnTo>
                      <a:cubicBezTo>
                        <a:pt x="2146" y="845"/>
                        <a:pt x="2123" y="822"/>
                        <a:pt x="2100" y="822"/>
                      </a:cubicBezTo>
                      <a:cubicBezTo>
                        <a:pt x="2054" y="799"/>
                        <a:pt x="2009" y="776"/>
                        <a:pt x="1963" y="776"/>
                      </a:cubicBezTo>
                      <a:cubicBezTo>
                        <a:pt x="1963" y="776"/>
                        <a:pt x="1963" y="776"/>
                        <a:pt x="1940" y="754"/>
                      </a:cubicBezTo>
                      <a:cubicBezTo>
                        <a:pt x="1712" y="685"/>
                        <a:pt x="1461" y="571"/>
                        <a:pt x="1233" y="480"/>
                      </a:cubicBezTo>
                      <a:lnTo>
                        <a:pt x="1210" y="480"/>
                      </a:lnTo>
                      <a:cubicBezTo>
                        <a:pt x="1187" y="457"/>
                        <a:pt x="1164" y="457"/>
                        <a:pt x="1164" y="457"/>
                      </a:cubicBezTo>
                      <a:cubicBezTo>
                        <a:pt x="1141" y="434"/>
                        <a:pt x="1119" y="434"/>
                        <a:pt x="1119" y="434"/>
                      </a:cubicBezTo>
                      <a:lnTo>
                        <a:pt x="1096" y="434"/>
                      </a:lnTo>
                      <a:cubicBezTo>
                        <a:pt x="1073" y="411"/>
                        <a:pt x="1027" y="388"/>
                        <a:pt x="1004" y="388"/>
                      </a:cubicBezTo>
                      <a:cubicBezTo>
                        <a:pt x="753" y="274"/>
                        <a:pt x="502" y="160"/>
                        <a:pt x="251" y="23"/>
                      </a:cubicBezTo>
                      <a:cubicBezTo>
                        <a:pt x="228" y="23"/>
                        <a:pt x="206"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1"/>
                <p:cNvSpPr/>
                <p:nvPr/>
              </p:nvSpPr>
              <p:spPr>
                <a:xfrm>
                  <a:off x="8210194" y="2281309"/>
                  <a:ext cx="141935" cy="50627"/>
                </a:xfrm>
                <a:custGeom>
                  <a:avLst/>
                  <a:gdLst/>
                  <a:ahLst/>
                  <a:cxnLst/>
                  <a:rect l="l" t="t" r="r" b="b"/>
                  <a:pathLst>
                    <a:path w="5251" h="1873" extrusionOk="0">
                      <a:moveTo>
                        <a:pt x="1096" y="411"/>
                      </a:moveTo>
                      <a:lnTo>
                        <a:pt x="1096" y="411"/>
                      </a:lnTo>
                      <a:cubicBezTo>
                        <a:pt x="1102" y="414"/>
                        <a:pt x="1109" y="417"/>
                        <a:pt x="1115" y="420"/>
                      </a:cubicBezTo>
                      <a:lnTo>
                        <a:pt x="1115" y="420"/>
                      </a:lnTo>
                      <a:cubicBezTo>
                        <a:pt x="1108" y="411"/>
                        <a:pt x="1096" y="411"/>
                        <a:pt x="1096" y="411"/>
                      </a:cubicBezTo>
                      <a:close/>
                      <a:moveTo>
                        <a:pt x="183" y="1"/>
                      </a:moveTo>
                      <a:cubicBezTo>
                        <a:pt x="138" y="1"/>
                        <a:pt x="69" y="23"/>
                        <a:pt x="46" y="69"/>
                      </a:cubicBezTo>
                      <a:cubicBezTo>
                        <a:pt x="1" y="137"/>
                        <a:pt x="23" y="252"/>
                        <a:pt x="92" y="297"/>
                      </a:cubicBezTo>
                      <a:cubicBezTo>
                        <a:pt x="777" y="640"/>
                        <a:pt x="1484" y="936"/>
                        <a:pt x="2192" y="1187"/>
                      </a:cubicBezTo>
                      <a:cubicBezTo>
                        <a:pt x="2215" y="1187"/>
                        <a:pt x="2215" y="1210"/>
                        <a:pt x="2215" y="1210"/>
                      </a:cubicBezTo>
                      <a:lnTo>
                        <a:pt x="2237" y="1210"/>
                      </a:lnTo>
                      <a:cubicBezTo>
                        <a:pt x="2603" y="1324"/>
                        <a:pt x="2968" y="1439"/>
                        <a:pt x="3333" y="1530"/>
                      </a:cubicBezTo>
                      <a:cubicBezTo>
                        <a:pt x="3721" y="1644"/>
                        <a:pt x="4109" y="1712"/>
                        <a:pt x="4497" y="1781"/>
                      </a:cubicBezTo>
                      <a:cubicBezTo>
                        <a:pt x="4520" y="1781"/>
                        <a:pt x="4543" y="1804"/>
                        <a:pt x="4566" y="1804"/>
                      </a:cubicBezTo>
                      <a:lnTo>
                        <a:pt x="4634" y="1804"/>
                      </a:lnTo>
                      <a:cubicBezTo>
                        <a:pt x="4657" y="1804"/>
                        <a:pt x="4680" y="1827"/>
                        <a:pt x="4703" y="1827"/>
                      </a:cubicBezTo>
                      <a:cubicBezTo>
                        <a:pt x="4840" y="1849"/>
                        <a:pt x="4954" y="1849"/>
                        <a:pt x="5068" y="1872"/>
                      </a:cubicBezTo>
                      <a:cubicBezTo>
                        <a:pt x="5113" y="1872"/>
                        <a:pt x="5159" y="1849"/>
                        <a:pt x="5182" y="1827"/>
                      </a:cubicBezTo>
                      <a:cubicBezTo>
                        <a:pt x="5228" y="1804"/>
                        <a:pt x="5250" y="1758"/>
                        <a:pt x="5250" y="1712"/>
                      </a:cubicBezTo>
                      <a:cubicBezTo>
                        <a:pt x="5250" y="1667"/>
                        <a:pt x="5228" y="1644"/>
                        <a:pt x="5205" y="1598"/>
                      </a:cubicBezTo>
                      <a:cubicBezTo>
                        <a:pt x="5159" y="1575"/>
                        <a:pt x="5136" y="1553"/>
                        <a:pt x="5091" y="1553"/>
                      </a:cubicBezTo>
                      <a:cubicBezTo>
                        <a:pt x="5022" y="1553"/>
                        <a:pt x="4954" y="1530"/>
                        <a:pt x="4885" y="1530"/>
                      </a:cubicBezTo>
                      <a:cubicBezTo>
                        <a:pt x="4862" y="1530"/>
                        <a:pt x="4862" y="1530"/>
                        <a:pt x="4840" y="1507"/>
                      </a:cubicBezTo>
                      <a:lnTo>
                        <a:pt x="4703" y="1507"/>
                      </a:lnTo>
                      <a:cubicBezTo>
                        <a:pt x="4703" y="1484"/>
                        <a:pt x="4680" y="1484"/>
                        <a:pt x="4657" y="1484"/>
                      </a:cubicBezTo>
                      <a:lnTo>
                        <a:pt x="4588" y="1484"/>
                      </a:lnTo>
                      <a:cubicBezTo>
                        <a:pt x="4588" y="1484"/>
                        <a:pt x="4566" y="1461"/>
                        <a:pt x="4566" y="1461"/>
                      </a:cubicBezTo>
                      <a:cubicBezTo>
                        <a:pt x="4155" y="1393"/>
                        <a:pt x="3744" y="1302"/>
                        <a:pt x="3356" y="1210"/>
                      </a:cubicBezTo>
                      <a:cubicBezTo>
                        <a:pt x="2991" y="1119"/>
                        <a:pt x="2648" y="1005"/>
                        <a:pt x="2306" y="891"/>
                      </a:cubicBezTo>
                      <a:cubicBezTo>
                        <a:pt x="1902" y="756"/>
                        <a:pt x="1497" y="599"/>
                        <a:pt x="1115" y="420"/>
                      </a:cubicBezTo>
                      <a:lnTo>
                        <a:pt x="1115" y="420"/>
                      </a:lnTo>
                      <a:cubicBezTo>
                        <a:pt x="1117" y="423"/>
                        <a:pt x="1119" y="428"/>
                        <a:pt x="1119" y="434"/>
                      </a:cubicBezTo>
                      <a:cubicBezTo>
                        <a:pt x="822" y="297"/>
                        <a:pt x="548" y="160"/>
                        <a:pt x="274" y="23"/>
                      </a:cubicBezTo>
                      <a:cubicBezTo>
                        <a:pt x="252" y="1"/>
                        <a:pt x="206"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1"/>
                <p:cNvSpPr/>
                <p:nvPr/>
              </p:nvSpPr>
              <p:spPr>
                <a:xfrm>
                  <a:off x="8144187" y="2514524"/>
                  <a:ext cx="140069" cy="49384"/>
                </a:xfrm>
                <a:custGeom>
                  <a:avLst/>
                  <a:gdLst/>
                  <a:ahLst/>
                  <a:cxnLst/>
                  <a:rect l="l" t="t" r="r" b="b"/>
                  <a:pathLst>
                    <a:path w="5182" h="1827" extrusionOk="0">
                      <a:moveTo>
                        <a:pt x="137" y="0"/>
                      </a:moveTo>
                      <a:cubicBezTo>
                        <a:pt x="92" y="23"/>
                        <a:pt x="69" y="46"/>
                        <a:pt x="46" y="69"/>
                      </a:cubicBezTo>
                      <a:cubicBezTo>
                        <a:pt x="0" y="160"/>
                        <a:pt x="23" y="252"/>
                        <a:pt x="92" y="297"/>
                      </a:cubicBezTo>
                      <a:cubicBezTo>
                        <a:pt x="1438" y="982"/>
                        <a:pt x="2876" y="1461"/>
                        <a:pt x="4383" y="1735"/>
                      </a:cubicBezTo>
                      <a:lnTo>
                        <a:pt x="4406" y="1735"/>
                      </a:lnTo>
                      <a:cubicBezTo>
                        <a:pt x="4451" y="1735"/>
                        <a:pt x="4474" y="1758"/>
                        <a:pt x="4497" y="1758"/>
                      </a:cubicBezTo>
                      <a:lnTo>
                        <a:pt x="4565" y="1758"/>
                      </a:lnTo>
                      <a:lnTo>
                        <a:pt x="4611" y="1781"/>
                      </a:lnTo>
                      <a:lnTo>
                        <a:pt x="4634" y="1781"/>
                      </a:lnTo>
                      <a:cubicBezTo>
                        <a:pt x="4748" y="1781"/>
                        <a:pt x="4885" y="1804"/>
                        <a:pt x="5022" y="1827"/>
                      </a:cubicBezTo>
                      <a:cubicBezTo>
                        <a:pt x="5067" y="1827"/>
                        <a:pt x="5113" y="1804"/>
                        <a:pt x="5136" y="1781"/>
                      </a:cubicBezTo>
                      <a:cubicBezTo>
                        <a:pt x="5159" y="1758"/>
                        <a:pt x="5182" y="1712"/>
                        <a:pt x="5182" y="1667"/>
                      </a:cubicBezTo>
                      <a:cubicBezTo>
                        <a:pt x="5182" y="1621"/>
                        <a:pt x="5159" y="1575"/>
                        <a:pt x="5136" y="1553"/>
                      </a:cubicBezTo>
                      <a:cubicBezTo>
                        <a:pt x="5113" y="1530"/>
                        <a:pt x="5067" y="1507"/>
                        <a:pt x="5022" y="1507"/>
                      </a:cubicBezTo>
                      <a:cubicBezTo>
                        <a:pt x="4953" y="1484"/>
                        <a:pt x="4862" y="1484"/>
                        <a:pt x="4794" y="1461"/>
                      </a:cubicBezTo>
                      <a:lnTo>
                        <a:pt x="4657" y="1461"/>
                      </a:lnTo>
                      <a:lnTo>
                        <a:pt x="4657" y="1438"/>
                      </a:lnTo>
                      <a:lnTo>
                        <a:pt x="4520" y="1438"/>
                      </a:lnTo>
                      <a:cubicBezTo>
                        <a:pt x="4520" y="1438"/>
                        <a:pt x="4520" y="1416"/>
                        <a:pt x="4520" y="1416"/>
                      </a:cubicBezTo>
                      <a:lnTo>
                        <a:pt x="4474" y="1416"/>
                      </a:lnTo>
                      <a:cubicBezTo>
                        <a:pt x="3264" y="1210"/>
                        <a:pt x="2077" y="845"/>
                        <a:pt x="936" y="343"/>
                      </a:cubicBezTo>
                      <a:lnTo>
                        <a:pt x="959" y="343"/>
                      </a:lnTo>
                      <a:cubicBezTo>
                        <a:pt x="731" y="252"/>
                        <a:pt x="480" y="137"/>
                        <a:pt x="274" y="23"/>
                      </a:cubicBezTo>
                      <a:cubicBezTo>
                        <a:pt x="229" y="0"/>
                        <a:pt x="20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1"/>
                <p:cNvSpPr/>
                <p:nvPr/>
              </p:nvSpPr>
              <p:spPr>
                <a:xfrm>
                  <a:off x="8134915" y="2542284"/>
                  <a:ext cx="141313" cy="50249"/>
                </a:xfrm>
                <a:custGeom>
                  <a:avLst/>
                  <a:gdLst/>
                  <a:ahLst/>
                  <a:cxnLst/>
                  <a:rect l="l" t="t" r="r" b="b"/>
                  <a:pathLst>
                    <a:path w="5228" h="1859" extrusionOk="0">
                      <a:moveTo>
                        <a:pt x="161" y="1"/>
                      </a:moveTo>
                      <a:cubicBezTo>
                        <a:pt x="115" y="1"/>
                        <a:pt x="69" y="23"/>
                        <a:pt x="24" y="69"/>
                      </a:cubicBezTo>
                      <a:cubicBezTo>
                        <a:pt x="1" y="138"/>
                        <a:pt x="1" y="252"/>
                        <a:pt x="92" y="297"/>
                      </a:cubicBezTo>
                      <a:cubicBezTo>
                        <a:pt x="1074" y="800"/>
                        <a:pt x="2124" y="1210"/>
                        <a:pt x="3196" y="1484"/>
                      </a:cubicBezTo>
                      <a:cubicBezTo>
                        <a:pt x="3219" y="1484"/>
                        <a:pt x="3219" y="1507"/>
                        <a:pt x="3219" y="1507"/>
                      </a:cubicBezTo>
                      <a:cubicBezTo>
                        <a:pt x="3402" y="1553"/>
                        <a:pt x="3562" y="1576"/>
                        <a:pt x="3721" y="1621"/>
                      </a:cubicBezTo>
                      <a:lnTo>
                        <a:pt x="3767" y="1621"/>
                      </a:lnTo>
                      <a:cubicBezTo>
                        <a:pt x="3790" y="1644"/>
                        <a:pt x="3836" y="1644"/>
                        <a:pt x="3858" y="1644"/>
                      </a:cubicBezTo>
                      <a:lnTo>
                        <a:pt x="3881" y="1644"/>
                      </a:lnTo>
                      <a:cubicBezTo>
                        <a:pt x="3881" y="1667"/>
                        <a:pt x="3904" y="1667"/>
                        <a:pt x="3904" y="1667"/>
                      </a:cubicBezTo>
                      <a:lnTo>
                        <a:pt x="3950" y="1667"/>
                      </a:lnTo>
                      <a:cubicBezTo>
                        <a:pt x="4109" y="1713"/>
                        <a:pt x="4292" y="1735"/>
                        <a:pt x="4452" y="1758"/>
                      </a:cubicBezTo>
                      <a:lnTo>
                        <a:pt x="4475" y="1758"/>
                      </a:lnTo>
                      <a:cubicBezTo>
                        <a:pt x="4475" y="1781"/>
                        <a:pt x="4475" y="1781"/>
                        <a:pt x="4475" y="1781"/>
                      </a:cubicBezTo>
                      <a:lnTo>
                        <a:pt x="4612" y="1781"/>
                      </a:lnTo>
                      <a:cubicBezTo>
                        <a:pt x="4612" y="1781"/>
                        <a:pt x="4612" y="1804"/>
                        <a:pt x="4612" y="1804"/>
                      </a:cubicBezTo>
                      <a:lnTo>
                        <a:pt x="4680" y="1804"/>
                      </a:lnTo>
                      <a:cubicBezTo>
                        <a:pt x="4794" y="1827"/>
                        <a:pt x="4931" y="1849"/>
                        <a:pt x="5068" y="1849"/>
                      </a:cubicBezTo>
                      <a:cubicBezTo>
                        <a:pt x="5080" y="1856"/>
                        <a:pt x="5093" y="1858"/>
                        <a:pt x="5104" y="1858"/>
                      </a:cubicBezTo>
                      <a:cubicBezTo>
                        <a:pt x="5137" y="1858"/>
                        <a:pt x="5166" y="1837"/>
                        <a:pt x="5182" y="1804"/>
                      </a:cubicBezTo>
                      <a:cubicBezTo>
                        <a:pt x="5228" y="1781"/>
                        <a:pt x="5228" y="1735"/>
                        <a:pt x="5228" y="1690"/>
                      </a:cubicBezTo>
                      <a:cubicBezTo>
                        <a:pt x="5228" y="1667"/>
                        <a:pt x="5228" y="1621"/>
                        <a:pt x="5182" y="1576"/>
                      </a:cubicBezTo>
                      <a:cubicBezTo>
                        <a:pt x="5159" y="1553"/>
                        <a:pt x="5114" y="1530"/>
                        <a:pt x="5068" y="1530"/>
                      </a:cubicBezTo>
                      <a:cubicBezTo>
                        <a:pt x="5000" y="1530"/>
                        <a:pt x="4931" y="1507"/>
                        <a:pt x="4840" y="1507"/>
                      </a:cubicBezTo>
                      <a:cubicBezTo>
                        <a:pt x="4817" y="1507"/>
                        <a:pt x="4817" y="1507"/>
                        <a:pt x="4817" y="1484"/>
                      </a:cubicBezTo>
                      <a:cubicBezTo>
                        <a:pt x="4817" y="1507"/>
                        <a:pt x="4817" y="1507"/>
                        <a:pt x="4817" y="1507"/>
                      </a:cubicBezTo>
                      <a:cubicBezTo>
                        <a:pt x="4794" y="1484"/>
                        <a:pt x="4794" y="1484"/>
                        <a:pt x="4794" y="1484"/>
                      </a:cubicBezTo>
                      <a:lnTo>
                        <a:pt x="4680" y="1484"/>
                      </a:lnTo>
                      <a:cubicBezTo>
                        <a:pt x="4657" y="1461"/>
                        <a:pt x="4657" y="1461"/>
                        <a:pt x="4657" y="1461"/>
                      </a:cubicBezTo>
                      <a:lnTo>
                        <a:pt x="4566" y="1461"/>
                      </a:lnTo>
                      <a:cubicBezTo>
                        <a:pt x="4543" y="1461"/>
                        <a:pt x="4543" y="1461"/>
                        <a:pt x="4520" y="1439"/>
                      </a:cubicBezTo>
                      <a:cubicBezTo>
                        <a:pt x="4383" y="1416"/>
                        <a:pt x="4224" y="1393"/>
                        <a:pt x="4087" y="1370"/>
                      </a:cubicBezTo>
                      <a:lnTo>
                        <a:pt x="4064" y="1370"/>
                      </a:lnTo>
                      <a:cubicBezTo>
                        <a:pt x="4064" y="1370"/>
                        <a:pt x="4041" y="1347"/>
                        <a:pt x="4041" y="1347"/>
                      </a:cubicBezTo>
                      <a:lnTo>
                        <a:pt x="4018" y="1347"/>
                      </a:lnTo>
                      <a:cubicBezTo>
                        <a:pt x="3972" y="1347"/>
                        <a:pt x="3927" y="1324"/>
                        <a:pt x="3881" y="1324"/>
                      </a:cubicBezTo>
                      <a:lnTo>
                        <a:pt x="3858" y="1324"/>
                      </a:lnTo>
                      <a:cubicBezTo>
                        <a:pt x="3676" y="1279"/>
                        <a:pt x="3493" y="1233"/>
                        <a:pt x="3311" y="1188"/>
                      </a:cubicBezTo>
                      <a:cubicBezTo>
                        <a:pt x="2534" y="982"/>
                        <a:pt x="1758" y="708"/>
                        <a:pt x="1005" y="389"/>
                      </a:cubicBezTo>
                      <a:cubicBezTo>
                        <a:pt x="754" y="275"/>
                        <a:pt x="503" y="160"/>
                        <a:pt x="252" y="23"/>
                      </a:cubicBezTo>
                      <a:cubicBezTo>
                        <a:pt x="229" y="1"/>
                        <a:pt x="206"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1"/>
                <p:cNvSpPr/>
                <p:nvPr/>
              </p:nvSpPr>
              <p:spPr>
                <a:xfrm>
                  <a:off x="8117643" y="2107317"/>
                  <a:ext cx="264705" cy="546655"/>
                </a:xfrm>
                <a:custGeom>
                  <a:avLst/>
                  <a:gdLst/>
                  <a:ahLst/>
                  <a:cxnLst/>
                  <a:rect l="l" t="t" r="r" b="b"/>
                  <a:pathLst>
                    <a:path w="9793" h="20224" extrusionOk="0">
                      <a:moveTo>
                        <a:pt x="7921" y="343"/>
                      </a:moveTo>
                      <a:cubicBezTo>
                        <a:pt x="7967" y="343"/>
                        <a:pt x="8035" y="366"/>
                        <a:pt x="8104" y="366"/>
                      </a:cubicBezTo>
                      <a:cubicBezTo>
                        <a:pt x="8172" y="389"/>
                        <a:pt x="8218" y="412"/>
                        <a:pt x="8286" y="434"/>
                      </a:cubicBezTo>
                      <a:cubicBezTo>
                        <a:pt x="8355" y="480"/>
                        <a:pt x="8400" y="503"/>
                        <a:pt x="8469" y="571"/>
                      </a:cubicBezTo>
                      <a:cubicBezTo>
                        <a:pt x="8537" y="640"/>
                        <a:pt x="8606" y="731"/>
                        <a:pt x="8674" y="823"/>
                      </a:cubicBezTo>
                      <a:cubicBezTo>
                        <a:pt x="8766" y="959"/>
                        <a:pt x="8834" y="1119"/>
                        <a:pt x="8903" y="1325"/>
                      </a:cubicBezTo>
                      <a:cubicBezTo>
                        <a:pt x="9085" y="1941"/>
                        <a:pt x="9154" y="2603"/>
                        <a:pt x="9177" y="3196"/>
                      </a:cubicBezTo>
                      <a:cubicBezTo>
                        <a:pt x="9199" y="3333"/>
                        <a:pt x="9199" y="3470"/>
                        <a:pt x="9199" y="3607"/>
                      </a:cubicBezTo>
                      <a:lnTo>
                        <a:pt x="9199" y="3721"/>
                      </a:lnTo>
                      <a:lnTo>
                        <a:pt x="9199" y="3835"/>
                      </a:lnTo>
                      <a:cubicBezTo>
                        <a:pt x="9222" y="4018"/>
                        <a:pt x="9222" y="4201"/>
                        <a:pt x="9222" y="4360"/>
                      </a:cubicBezTo>
                      <a:lnTo>
                        <a:pt x="9222" y="4497"/>
                      </a:lnTo>
                      <a:cubicBezTo>
                        <a:pt x="9199" y="4680"/>
                        <a:pt x="9199" y="4885"/>
                        <a:pt x="9199" y="5068"/>
                      </a:cubicBezTo>
                      <a:lnTo>
                        <a:pt x="8583" y="5068"/>
                      </a:lnTo>
                      <a:cubicBezTo>
                        <a:pt x="7967" y="5045"/>
                        <a:pt x="7351" y="4931"/>
                        <a:pt x="6734" y="4726"/>
                      </a:cubicBezTo>
                      <a:cubicBezTo>
                        <a:pt x="6072" y="4520"/>
                        <a:pt x="5433" y="4223"/>
                        <a:pt x="4863" y="3858"/>
                      </a:cubicBezTo>
                      <a:lnTo>
                        <a:pt x="4817" y="3835"/>
                      </a:lnTo>
                      <a:cubicBezTo>
                        <a:pt x="4908" y="3699"/>
                        <a:pt x="5000" y="3562"/>
                        <a:pt x="5091" y="3425"/>
                      </a:cubicBezTo>
                      <a:lnTo>
                        <a:pt x="5114" y="3356"/>
                      </a:lnTo>
                      <a:lnTo>
                        <a:pt x="5159" y="3288"/>
                      </a:lnTo>
                      <a:cubicBezTo>
                        <a:pt x="5296" y="3082"/>
                        <a:pt x="5410" y="2854"/>
                        <a:pt x="5547" y="2649"/>
                      </a:cubicBezTo>
                      <a:cubicBezTo>
                        <a:pt x="5844" y="2169"/>
                        <a:pt x="6209" y="1621"/>
                        <a:pt x="6643" y="1142"/>
                      </a:cubicBezTo>
                      <a:cubicBezTo>
                        <a:pt x="6894" y="868"/>
                        <a:pt x="7099" y="686"/>
                        <a:pt x="7328" y="549"/>
                      </a:cubicBezTo>
                      <a:cubicBezTo>
                        <a:pt x="7442" y="480"/>
                        <a:pt x="7533" y="434"/>
                        <a:pt x="7647" y="389"/>
                      </a:cubicBezTo>
                      <a:cubicBezTo>
                        <a:pt x="7739" y="366"/>
                        <a:pt x="7807" y="366"/>
                        <a:pt x="7876" y="343"/>
                      </a:cubicBezTo>
                      <a:close/>
                      <a:moveTo>
                        <a:pt x="4497" y="4018"/>
                      </a:moveTo>
                      <a:cubicBezTo>
                        <a:pt x="4794" y="4223"/>
                        <a:pt x="5136" y="4429"/>
                        <a:pt x="5479" y="4589"/>
                      </a:cubicBezTo>
                      <a:cubicBezTo>
                        <a:pt x="5867" y="4794"/>
                        <a:pt x="6278" y="4954"/>
                        <a:pt x="6780" y="5091"/>
                      </a:cubicBezTo>
                      <a:cubicBezTo>
                        <a:pt x="7214" y="5228"/>
                        <a:pt x="7670" y="5319"/>
                        <a:pt x="8127" y="5388"/>
                      </a:cubicBezTo>
                      <a:cubicBezTo>
                        <a:pt x="8332" y="5410"/>
                        <a:pt x="8560" y="5410"/>
                        <a:pt x="8811" y="5410"/>
                      </a:cubicBezTo>
                      <a:lnTo>
                        <a:pt x="9177" y="5410"/>
                      </a:lnTo>
                      <a:cubicBezTo>
                        <a:pt x="9245" y="5410"/>
                        <a:pt x="9314" y="5388"/>
                        <a:pt x="9382" y="5388"/>
                      </a:cubicBezTo>
                      <a:lnTo>
                        <a:pt x="7259" y="12646"/>
                      </a:lnTo>
                      <a:lnTo>
                        <a:pt x="6780" y="14244"/>
                      </a:lnTo>
                      <a:cubicBezTo>
                        <a:pt x="6232" y="16070"/>
                        <a:pt x="5707" y="17919"/>
                        <a:pt x="5159" y="19745"/>
                      </a:cubicBezTo>
                      <a:cubicBezTo>
                        <a:pt x="5022" y="19790"/>
                        <a:pt x="4908" y="19836"/>
                        <a:pt x="4771" y="19859"/>
                      </a:cubicBezTo>
                      <a:cubicBezTo>
                        <a:pt x="4634" y="19882"/>
                        <a:pt x="4475" y="19882"/>
                        <a:pt x="4292" y="19882"/>
                      </a:cubicBezTo>
                      <a:cubicBezTo>
                        <a:pt x="4155" y="19882"/>
                        <a:pt x="4018" y="19882"/>
                        <a:pt x="3881" y="19859"/>
                      </a:cubicBezTo>
                      <a:cubicBezTo>
                        <a:pt x="3356" y="19813"/>
                        <a:pt x="2808" y="19676"/>
                        <a:pt x="2260" y="19471"/>
                      </a:cubicBezTo>
                      <a:cubicBezTo>
                        <a:pt x="1781" y="19288"/>
                        <a:pt x="1393" y="19083"/>
                        <a:pt x="1028" y="18832"/>
                      </a:cubicBezTo>
                      <a:cubicBezTo>
                        <a:pt x="1028" y="18832"/>
                        <a:pt x="1005" y="18809"/>
                        <a:pt x="1005" y="18809"/>
                      </a:cubicBezTo>
                      <a:cubicBezTo>
                        <a:pt x="777" y="18626"/>
                        <a:pt x="571" y="18466"/>
                        <a:pt x="434" y="18261"/>
                      </a:cubicBezTo>
                      <a:lnTo>
                        <a:pt x="343" y="18147"/>
                      </a:lnTo>
                      <a:lnTo>
                        <a:pt x="1416" y="14541"/>
                      </a:lnTo>
                      <a:lnTo>
                        <a:pt x="2466" y="10957"/>
                      </a:lnTo>
                      <a:lnTo>
                        <a:pt x="3516" y="7351"/>
                      </a:lnTo>
                      <a:lnTo>
                        <a:pt x="4497" y="4018"/>
                      </a:lnTo>
                      <a:close/>
                      <a:moveTo>
                        <a:pt x="7944" y="1"/>
                      </a:moveTo>
                      <a:cubicBezTo>
                        <a:pt x="7876" y="1"/>
                        <a:pt x="7807" y="24"/>
                        <a:pt x="7739" y="24"/>
                      </a:cubicBezTo>
                      <a:cubicBezTo>
                        <a:pt x="7624" y="46"/>
                        <a:pt x="7533" y="69"/>
                        <a:pt x="7373" y="138"/>
                      </a:cubicBezTo>
                      <a:cubicBezTo>
                        <a:pt x="7259" y="183"/>
                        <a:pt x="7168" y="252"/>
                        <a:pt x="7054" y="320"/>
                      </a:cubicBezTo>
                      <a:cubicBezTo>
                        <a:pt x="6940" y="412"/>
                        <a:pt x="6826" y="503"/>
                        <a:pt x="6734" y="571"/>
                      </a:cubicBezTo>
                      <a:cubicBezTo>
                        <a:pt x="6506" y="777"/>
                        <a:pt x="6301" y="1005"/>
                        <a:pt x="6049" y="1325"/>
                      </a:cubicBezTo>
                      <a:cubicBezTo>
                        <a:pt x="5776" y="1667"/>
                        <a:pt x="5547" y="2009"/>
                        <a:pt x="5410" y="2238"/>
                      </a:cubicBezTo>
                      <a:cubicBezTo>
                        <a:pt x="5228" y="2512"/>
                        <a:pt x="5068" y="2785"/>
                        <a:pt x="4908" y="3059"/>
                      </a:cubicBezTo>
                      <a:lnTo>
                        <a:pt x="4863" y="3151"/>
                      </a:lnTo>
                      <a:lnTo>
                        <a:pt x="4817" y="3219"/>
                      </a:lnTo>
                      <a:cubicBezTo>
                        <a:pt x="4726" y="3356"/>
                        <a:pt x="4634" y="3493"/>
                        <a:pt x="4543" y="3653"/>
                      </a:cubicBezTo>
                      <a:cubicBezTo>
                        <a:pt x="4520" y="3630"/>
                        <a:pt x="4497" y="3607"/>
                        <a:pt x="4475" y="3607"/>
                      </a:cubicBezTo>
                      <a:cubicBezTo>
                        <a:pt x="4429" y="3584"/>
                        <a:pt x="4406" y="3584"/>
                        <a:pt x="4406" y="3584"/>
                      </a:cubicBezTo>
                      <a:cubicBezTo>
                        <a:pt x="4315" y="3584"/>
                        <a:pt x="4246" y="3653"/>
                        <a:pt x="4246" y="3721"/>
                      </a:cubicBezTo>
                      <a:lnTo>
                        <a:pt x="3676" y="5616"/>
                      </a:lnTo>
                      <a:lnTo>
                        <a:pt x="3584" y="5913"/>
                      </a:lnTo>
                      <a:lnTo>
                        <a:pt x="2808" y="8560"/>
                      </a:lnTo>
                      <a:lnTo>
                        <a:pt x="2763" y="8697"/>
                      </a:lnTo>
                      <a:lnTo>
                        <a:pt x="2785" y="8697"/>
                      </a:lnTo>
                      <a:lnTo>
                        <a:pt x="2694" y="8994"/>
                      </a:lnTo>
                      <a:lnTo>
                        <a:pt x="1736" y="12189"/>
                      </a:lnTo>
                      <a:lnTo>
                        <a:pt x="1758" y="12189"/>
                      </a:lnTo>
                      <a:lnTo>
                        <a:pt x="1667" y="12463"/>
                      </a:lnTo>
                      <a:lnTo>
                        <a:pt x="1393" y="13354"/>
                      </a:lnTo>
                      <a:lnTo>
                        <a:pt x="24" y="18078"/>
                      </a:lnTo>
                      <a:cubicBezTo>
                        <a:pt x="1" y="18124"/>
                        <a:pt x="1" y="18147"/>
                        <a:pt x="24" y="18193"/>
                      </a:cubicBezTo>
                      <a:cubicBezTo>
                        <a:pt x="1" y="18215"/>
                        <a:pt x="24" y="18261"/>
                        <a:pt x="24" y="18307"/>
                      </a:cubicBezTo>
                      <a:cubicBezTo>
                        <a:pt x="252" y="18626"/>
                        <a:pt x="571" y="18923"/>
                        <a:pt x="1005" y="19220"/>
                      </a:cubicBezTo>
                      <a:cubicBezTo>
                        <a:pt x="1393" y="19494"/>
                        <a:pt x="1850" y="19699"/>
                        <a:pt x="2397" y="19882"/>
                      </a:cubicBezTo>
                      <a:cubicBezTo>
                        <a:pt x="2877" y="20041"/>
                        <a:pt x="3379" y="20156"/>
                        <a:pt x="3881" y="20201"/>
                      </a:cubicBezTo>
                      <a:cubicBezTo>
                        <a:pt x="4018" y="20224"/>
                        <a:pt x="4178" y="20224"/>
                        <a:pt x="4315" y="20224"/>
                      </a:cubicBezTo>
                      <a:lnTo>
                        <a:pt x="4543" y="20224"/>
                      </a:lnTo>
                      <a:cubicBezTo>
                        <a:pt x="4680" y="20201"/>
                        <a:pt x="4794" y="20178"/>
                        <a:pt x="4908" y="20178"/>
                      </a:cubicBezTo>
                      <a:cubicBezTo>
                        <a:pt x="5091" y="20133"/>
                        <a:pt x="5251" y="20064"/>
                        <a:pt x="5388" y="19996"/>
                      </a:cubicBezTo>
                      <a:cubicBezTo>
                        <a:pt x="5433" y="19996"/>
                        <a:pt x="5456" y="19927"/>
                        <a:pt x="5479" y="19904"/>
                      </a:cubicBezTo>
                      <a:cubicBezTo>
                        <a:pt x="5479" y="19882"/>
                        <a:pt x="5479" y="19882"/>
                        <a:pt x="5479" y="19859"/>
                      </a:cubicBezTo>
                      <a:lnTo>
                        <a:pt x="6483" y="16458"/>
                      </a:lnTo>
                      <a:lnTo>
                        <a:pt x="7145" y="14198"/>
                      </a:lnTo>
                      <a:lnTo>
                        <a:pt x="7168" y="14130"/>
                      </a:lnTo>
                      <a:lnTo>
                        <a:pt x="7465" y="13080"/>
                      </a:lnTo>
                      <a:lnTo>
                        <a:pt x="8172" y="10683"/>
                      </a:lnTo>
                      <a:lnTo>
                        <a:pt x="8264" y="10386"/>
                      </a:lnTo>
                      <a:lnTo>
                        <a:pt x="8309" y="10249"/>
                      </a:lnTo>
                      <a:lnTo>
                        <a:pt x="9085" y="7624"/>
                      </a:lnTo>
                      <a:lnTo>
                        <a:pt x="9062" y="7602"/>
                      </a:lnTo>
                      <a:lnTo>
                        <a:pt x="9177" y="7305"/>
                      </a:lnTo>
                      <a:lnTo>
                        <a:pt x="9770" y="5228"/>
                      </a:lnTo>
                      <a:cubicBezTo>
                        <a:pt x="9793" y="5205"/>
                        <a:pt x="9793" y="5159"/>
                        <a:pt x="9770" y="5114"/>
                      </a:cubicBezTo>
                      <a:cubicBezTo>
                        <a:pt x="9747" y="5068"/>
                        <a:pt x="9702" y="5045"/>
                        <a:pt x="9656" y="5045"/>
                      </a:cubicBezTo>
                      <a:cubicBezTo>
                        <a:pt x="9633" y="5022"/>
                        <a:pt x="9633" y="5022"/>
                        <a:pt x="9610" y="5022"/>
                      </a:cubicBezTo>
                      <a:cubicBezTo>
                        <a:pt x="9587" y="5022"/>
                        <a:pt x="9587" y="5022"/>
                        <a:pt x="9565" y="5045"/>
                      </a:cubicBezTo>
                      <a:cubicBezTo>
                        <a:pt x="9542" y="4863"/>
                        <a:pt x="9542" y="4680"/>
                        <a:pt x="9542" y="4520"/>
                      </a:cubicBezTo>
                      <a:lnTo>
                        <a:pt x="9542" y="4338"/>
                      </a:lnTo>
                      <a:cubicBezTo>
                        <a:pt x="9565" y="4132"/>
                        <a:pt x="9542" y="3950"/>
                        <a:pt x="9542" y="3767"/>
                      </a:cubicBezTo>
                      <a:cubicBezTo>
                        <a:pt x="9542" y="3493"/>
                        <a:pt x="9519" y="3196"/>
                        <a:pt x="9496" y="2922"/>
                      </a:cubicBezTo>
                      <a:cubicBezTo>
                        <a:pt x="9473" y="2352"/>
                        <a:pt x="9405" y="1690"/>
                        <a:pt x="9154" y="1051"/>
                      </a:cubicBezTo>
                      <a:cubicBezTo>
                        <a:pt x="9040" y="754"/>
                        <a:pt x="8903" y="526"/>
                        <a:pt x="8720" y="343"/>
                      </a:cubicBezTo>
                      <a:cubicBezTo>
                        <a:pt x="8629" y="252"/>
                        <a:pt x="8537" y="183"/>
                        <a:pt x="8423" y="138"/>
                      </a:cubicBezTo>
                      <a:cubicBezTo>
                        <a:pt x="8309" y="69"/>
                        <a:pt x="8195" y="46"/>
                        <a:pt x="8058" y="24"/>
                      </a:cubicBezTo>
                      <a:cubicBezTo>
                        <a:pt x="8012" y="24"/>
                        <a:pt x="7990" y="1"/>
                        <a:pt x="79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1"/>
                <p:cNvSpPr/>
                <p:nvPr/>
              </p:nvSpPr>
              <p:spPr>
                <a:xfrm>
                  <a:off x="8256469" y="2201111"/>
                  <a:ext cx="99984" cy="36409"/>
                </a:xfrm>
                <a:custGeom>
                  <a:avLst/>
                  <a:gdLst/>
                  <a:ahLst/>
                  <a:cxnLst/>
                  <a:rect l="l" t="t" r="r" b="b"/>
                  <a:pathLst>
                    <a:path w="3699" h="1347" extrusionOk="0">
                      <a:moveTo>
                        <a:pt x="183" y="0"/>
                      </a:moveTo>
                      <a:cubicBezTo>
                        <a:pt x="115" y="0"/>
                        <a:pt x="69" y="46"/>
                        <a:pt x="46" y="92"/>
                      </a:cubicBezTo>
                      <a:cubicBezTo>
                        <a:pt x="23" y="114"/>
                        <a:pt x="0" y="160"/>
                        <a:pt x="23" y="206"/>
                      </a:cubicBezTo>
                      <a:cubicBezTo>
                        <a:pt x="23" y="251"/>
                        <a:pt x="46" y="297"/>
                        <a:pt x="92" y="320"/>
                      </a:cubicBezTo>
                      <a:cubicBezTo>
                        <a:pt x="571" y="617"/>
                        <a:pt x="1119" y="868"/>
                        <a:pt x="1712" y="1050"/>
                      </a:cubicBezTo>
                      <a:cubicBezTo>
                        <a:pt x="2009" y="1142"/>
                        <a:pt x="2306" y="1233"/>
                        <a:pt x="2603" y="1278"/>
                      </a:cubicBezTo>
                      <a:cubicBezTo>
                        <a:pt x="2876" y="1324"/>
                        <a:pt x="3150" y="1347"/>
                        <a:pt x="3401" y="1347"/>
                      </a:cubicBezTo>
                      <a:lnTo>
                        <a:pt x="3538" y="1347"/>
                      </a:lnTo>
                      <a:cubicBezTo>
                        <a:pt x="3630" y="1324"/>
                        <a:pt x="3698" y="1256"/>
                        <a:pt x="3698" y="1164"/>
                      </a:cubicBezTo>
                      <a:cubicBezTo>
                        <a:pt x="3698" y="1119"/>
                        <a:pt x="3675" y="1073"/>
                        <a:pt x="3653" y="1050"/>
                      </a:cubicBezTo>
                      <a:cubicBezTo>
                        <a:pt x="3630" y="1027"/>
                        <a:pt x="3584" y="1005"/>
                        <a:pt x="3538" y="1005"/>
                      </a:cubicBezTo>
                      <a:lnTo>
                        <a:pt x="3401" y="1005"/>
                      </a:lnTo>
                      <a:cubicBezTo>
                        <a:pt x="3173" y="1005"/>
                        <a:pt x="2945" y="982"/>
                        <a:pt x="2717" y="959"/>
                      </a:cubicBezTo>
                      <a:cubicBezTo>
                        <a:pt x="2192" y="868"/>
                        <a:pt x="1621" y="708"/>
                        <a:pt x="1050" y="457"/>
                      </a:cubicBezTo>
                      <a:cubicBezTo>
                        <a:pt x="777" y="320"/>
                        <a:pt x="525" y="183"/>
                        <a:pt x="274" y="23"/>
                      </a:cubicBezTo>
                      <a:cubicBezTo>
                        <a:pt x="252" y="23"/>
                        <a:pt x="20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1"/>
                <p:cNvSpPr/>
                <p:nvPr/>
              </p:nvSpPr>
              <p:spPr>
                <a:xfrm>
                  <a:off x="7881969" y="2176433"/>
                  <a:ext cx="335037" cy="269030"/>
                </a:xfrm>
                <a:custGeom>
                  <a:avLst/>
                  <a:gdLst/>
                  <a:ahLst/>
                  <a:cxnLst/>
                  <a:rect l="l" t="t" r="r" b="b"/>
                  <a:pathLst>
                    <a:path w="12395" h="9953" extrusionOk="0">
                      <a:moveTo>
                        <a:pt x="2237" y="365"/>
                      </a:moveTo>
                      <a:lnTo>
                        <a:pt x="2397" y="411"/>
                      </a:lnTo>
                      <a:lnTo>
                        <a:pt x="2534" y="457"/>
                      </a:lnTo>
                      <a:lnTo>
                        <a:pt x="3653" y="799"/>
                      </a:lnTo>
                      <a:lnTo>
                        <a:pt x="4018" y="913"/>
                      </a:lnTo>
                      <a:lnTo>
                        <a:pt x="3196" y="3744"/>
                      </a:lnTo>
                      <a:lnTo>
                        <a:pt x="1370" y="3241"/>
                      </a:lnTo>
                      <a:lnTo>
                        <a:pt x="2237" y="365"/>
                      </a:lnTo>
                      <a:close/>
                      <a:moveTo>
                        <a:pt x="4337" y="982"/>
                      </a:moveTo>
                      <a:lnTo>
                        <a:pt x="4931" y="1164"/>
                      </a:lnTo>
                      <a:lnTo>
                        <a:pt x="6118" y="1530"/>
                      </a:lnTo>
                      <a:lnTo>
                        <a:pt x="5364" y="4177"/>
                      </a:lnTo>
                      <a:lnTo>
                        <a:pt x="5296" y="4360"/>
                      </a:lnTo>
                      <a:lnTo>
                        <a:pt x="5159" y="4314"/>
                      </a:lnTo>
                      <a:lnTo>
                        <a:pt x="4999" y="4269"/>
                      </a:lnTo>
                      <a:lnTo>
                        <a:pt x="4132" y="4017"/>
                      </a:lnTo>
                      <a:lnTo>
                        <a:pt x="3516" y="3858"/>
                      </a:lnTo>
                      <a:lnTo>
                        <a:pt x="3607" y="3538"/>
                      </a:lnTo>
                      <a:lnTo>
                        <a:pt x="4337" y="982"/>
                      </a:lnTo>
                      <a:close/>
                      <a:moveTo>
                        <a:pt x="6437" y="1621"/>
                      </a:moveTo>
                      <a:lnTo>
                        <a:pt x="8149" y="2123"/>
                      </a:lnTo>
                      <a:lnTo>
                        <a:pt x="7852" y="3127"/>
                      </a:lnTo>
                      <a:lnTo>
                        <a:pt x="7327" y="4930"/>
                      </a:lnTo>
                      <a:lnTo>
                        <a:pt x="5616" y="4451"/>
                      </a:lnTo>
                      <a:lnTo>
                        <a:pt x="5981" y="3241"/>
                      </a:lnTo>
                      <a:lnTo>
                        <a:pt x="6437" y="1621"/>
                      </a:lnTo>
                      <a:close/>
                      <a:moveTo>
                        <a:pt x="8469" y="2214"/>
                      </a:moveTo>
                      <a:lnTo>
                        <a:pt x="8765" y="2328"/>
                      </a:lnTo>
                      <a:lnTo>
                        <a:pt x="9975" y="2694"/>
                      </a:lnTo>
                      <a:lnTo>
                        <a:pt x="9176" y="5478"/>
                      </a:lnTo>
                      <a:lnTo>
                        <a:pt x="7647" y="5022"/>
                      </a:lnTo>
                      <a:lnTo>
                        <a:pt x="8469" y="2214"/>
                      </a:lnTo>
                      <a:close/>
                      <a:moveTo>
                        <a:pt x="10295" y="2762"/>
                      </a:moveTo>
                      <a:lnTo>
                        <a:pt x="11778" y="3219"/>
                      </a:lnTo>
                      <a:lnTo>
                        <a:pt x="10979" y="5980"/>
                      </a:lnTo>
                      <a:lnTo>
                        <a:pt x="9496" y="5570"/>
                      </a:lnTo>
                      <a:lnTo>
                        <a:pt x="9678" y="4930"/>
                      </a:lnTo>
                      <a:lnTo>
                        <a:pt x="10295" y="2762"/>
                      </a:lnTo>
                      <a:close/>
                      <a:moveTo>
                        <a:pt x="1279" y="3561"/>
                      </a:moveTo>
                      <a:lnTo>
                        <a:pt x="3105" y="4086"/>
                      </a:lnTo>
                      <a:lnTo>
                        <a:pt x="2648" y="5707"/>
                      </a:lnTo>
                      <a:lnTo>
                        <a:pt x="2237" y="7122"/>
                      </a:lnTo>
                      <a:cubicBezTo>
                        <a:pt x="2215" y="7145"/>
                        <a:pt x="2215" y="7145"/>
                        <a:pt x="2215" y="7167"/>
                      </a:cubicBezTo>
                      <a:lnTo>
                        <a:pt x="1872" y="7053"/>
                      </a:lnTo>
                      <a:lnTo>
                        <a:pt x="731" y="6734"/>
                      </a:lnTo>
                      <a:lnTo>
                        <a:pt x="640" y="6688"/>
                      </a:lnTo>
                      <a:lnTo>
                        <a:pt x="571" y="6665"/>
                      </a:lnTo>
                      <a:lnTo>
                        <a:pt x="457" y="6642"/>
                      </a:lnTo>
                      <a:lnTo>
                        <a:pt x="366" y="6620"/>
                      </a:lnTo>
                      <a:lnTo>
                        <a:pt x="982" y="4611"/>
                      </a:lnTo>
                      <a:lnTo>
                        <a:pt x="1279" y="3561"/>
                      </a:lnTo>
                      <a:close/>
                      <a:moveTo>
                        <a:pt x="3424" y="4177"/>
                      </a:moveTo>
                      <a:lnTo>
                        <a:pt x="5205" y="4679"/>
                      </a:lnTo>
                      <a:lnTo>
                        <a:pt x="4337" y="7738"/>
                      </a:lnTo>
                      <a:lnTo>
                        <a:pt x="4314" y="7784"/>
                      </a:lnTo>
                      <a:lnTo>
                        <a:pt x="2534" y="7259"/>
                      </a:lnTo>
                      <a:lnTo>
                        <a:pt x="2557" y="7236"/>
                      </a:lnTo>
                      <a:lnTo>
                        <a:pt x="3424" y="4177"/>
                      </a:lnTo>
                      <a:close/>
                      <a:moveTo>
                        <a:pt x="5524" y="4771"/>
                      </a:moveTo>
                      <a:lnTo>
                        <a:pt x="7236" y="5273"/>
                      </a:lnTo>
                      <a:lnTo>
                        <a:pt x="6346" y="8331"/>
                      </a:lnTo>
                      <a:cubicBezTo>
                        <a:pt x="6346" y="8354"/>
                        <a:pt x="6346" y="8377"/>
                        <a:pt x="6346" y="8400"/>
                      </a:cubicBezTo>
                      <a:lnTo>
                        <a:pt x="5456" y="8126"/>
                      </a:lnTo>
                      <a:lnTo>
                        <a:pt x="4634" y="7898"/>
                      </a:lnTo>
                      <a:lnTo>
                        <a:pt x="4657" y="7852"/>
                      </a:lnTo>
                      <a:lnTo>
                        <a:pt x="4771" y="7464"/>
                      </a:lnTo>
                      <a:lnTo>
                        <a:pt x="5524" y="4771"/>
                      </a:lnTo>
                      <a:close/>
                      <a:moveTo>
                        <a:pt x="7556" y="5364"/>
                      </a:moveTo>
                      <a:lnTo>
                        <a:pt x="9085" y="5798"/>
                      </a:lnTo>
                      <a:lnTo>
                        <a:pt x="8811" y="6757"/>
                      </a:lnTo>
                      <a:lnTo>
                        <a:pt x="8788" y="6848"/>
                      </a:lnTo>
                      <a:lnTo>
                        <a:pt x="8583" y="7555"/>
                      </a:lnTo>
                      <a:lnTo>
                        <a:pt x="8309" y="8537"/>
                      </a:lnTo>
                      <a:lnTo>
                        <a:pt x="8263" y="8651"/>
                      </a:lnTo>
                      <a:lnTo>
                        <a:pt x="8218" y="8834"/>
                      </a:lnTo>
                      <a:lnTo>
                        <a:pt x="8195" y="8902"/>
                      </a:lnTo>
                      <a:cubicBezTo>
                        <a:pt x="8195" y="8925"/>
                        <a:pt x="8195" y="8925"/>
                        <a:pt x="8195" y="8948"/>
                      </a:cubicBezTo>
                      <a:lnTo>
                        <a:pt x="6711" y="8514"/>
                      </a:lnTo>
                      <a:lnTo>
                        <a:pt x="6643" y="8491"/>
                      </a:lnTo>
                      <a:cubicBezTo>
                        <a:pt x="6665" y="8491"/>
                        <a:pt x="6665" y="8468"/>
                        <a:pt x="6688" y="8446"/>
                      </a:cubicBezTo>
                      <a:lnTo>
                        <a:pt x="7556" y="5364"/>
                      </a:lnTo>
                      <a:close/>
                      <a:moveTo>
                        <a:pt x="9405" y="5889"/>
                      </a:moveTo>
                      <a:lnTo>
                        <a:pt x="9633" y="5958"/>
                      </a:lnTo>
                      <a:lnTo>
                        <a:pt x="10683" y="6254"/>
                      </a:lnTo>
                      <a:lnTo>
                        <a:pt x="10888" y="6323"/>
                      </a:lnTo>
                      <a:lnTo>
                        <a:pt x="10637" y="7190"/>
                      </a:lnTo>
                      <a:lnTo>
                        <a:pt x="10432" y="7898"/>
                      </a:lnTo>
                      <a:lnTo>
                        <a:pt x="10363" y="8126"/>
                      </a:lnTo>
                      <a:cubicBezTo>
                        <a:pt x="10249" y="8537"/>
                        <a:pt x="10135" y="8971"/>
                        <a:pt x="9998" y="9404"/>
                      </a:cubicBezTo>
                      <a:cubicBezTo>
                        <a:pt x="9998" y="9427"/>
                        <a:pt x="9998" y="9473"/>
                        <a:pt x="9998" y="9496"/>
                      </a:cubicBezTo>
                      <a:lnTo>
                        <a:pt x="8492" y="9039"/>
                      </a:lnTo>
                      <a:cubicBezTo>
                        <a:pt x="8514" y="9039"/>
                        <a:pt x="8514" y="9016"/>
                        <a:pt x="8514" y="9016"/>
                      </a:cubicBezTo>
                      <a:cubicBezTo>
                        <a:pt x="8537" y="8925"/>
                        <a:pt x="8560" y="8834"/>
                        <a:pt x="8583" y="8742"/>
                      </a:cubicBezTo>
                      <a:lnTo>
                        <a:pt x="8606" y="8651"/>
                      </a:lnTo>
                      <a:cubicBezTo>
                        <a:pt x="8765" y="8103"/>
                        <a:pt x="8925" y="7555"/>
                        <a:pt x="9085" y="7008"/>
                      </a:cubicBezTo>
                      <a:lnTo>
                        <a:pt x="9405" y="5889"/>
                      </a:lnTo>
                      <a:close/>
                      <a:moveTo>
                        <a:pt x="2123" y="0"/>
                      </a:moveTo>
                      <a:cubicBezTo>
                        <a:pt x="2100" y="0"/>
                        <a:pt x="2055" y="0"/>
                        <a:pt x="2032" y="23"/>
                      </a:cubicBezTo>
                      <a:cubicBezTo>
                        <a:pt x="1986" y="46"/>
                        <a:pt x="1963" y="69"/>
                        <a:pt x="1963" y="114"/>
                      </a:cubicBezTo>
                      <a:cubicBezTo>
                        <a:pt x="1302" y="2306"/>
                        <a:pt x="662" y="4497"/>
                        <a:pt x="1" y="6688"/>
                      </a:cubicBezTo>
                      <a:cubicBezTo>
                        <a:pt x="1" y="6688"/>
                        <a:pt x="1" y="6688"/>
                        <a:pt x="1" y="6734"/>
                      </a:cubicBezTo>
                      <a:cubicBezTo>
                        <a:pt x="1" y="6757"/>
                        <a:pt x="1" y="6802"/>
                        <a:pt x="23" y="6825"/>
                      </a:cubicBezTo>
                      <a:cubicBezTo>
                        <a:pt x="46" y="6848"/>
                        <a:pt x="69" y="6871"/>
                        <a:pt x="137" y="6893"/>
                      </a:cubicBezTo>
                      <a:lnTo>
                        <a:pt x="2831" y="7692"/>
                      </a:lnTo>
                      <a:lnTo>
                        <a:pt x="5524" y="8491"/>
                      </a:lnTo>
                      <a:lnTo>
                        <a:pt x="10363" y="9952"/>
                      </a:lnTo>
                      <a:lnTo>
                        <a:pt x="10477" y="9632"/>
                      </a:lnTo>
                      <a:lnTo>
                        <a:pt x="10363" y="9587"/>
                      </a:lnTo>
                      <a:lnTo>
                        <a:pt x="10272" y="9564"/>
                      </a:lnTo>
                      <a:cubicBezTo>
                        <a:pt x="10295" y="9564"/>
                        <a:pt x="10318" y="9541"/>
                        <a:pt x="10318" y="9518"/>
                      </a:cubicBezTo>
                      <a:cubicBezTo>
                        <a:pt x="10455" y="9062"/>
                        <a:pt x="10591" y="8605"/>
                        <a:pt x="10706" y="8172"/>
                      </a:cubicBezTo>
                      <a:lnTo>
                        <a:pt x="10957" y="7327"/>
                      </a:lnTo>
                      <a:lnTo>
                        <a:pt x="11208" y="6391"/>
                      </a:lnTo>
                      <a:lnTo>
                        <a:pt x="11390" y="6460"/>
                      </a:lnTo>
                      <a:lnTo>
                        <a:pt x="11504" y="6140"/>
                      </a:lnTo>
                      <a:lnTo>
                        <a:pt x="11390" y="6095"/>
                      </a:lnTo>
                      <a:lnTo>
                        <a:pt x="11299" y="6072"/>
                      </a:lnTo>
                      <a:lnTo>
                        <a:pt x="11527" y="5341"/>
                      </a:lnTo>
                      <a:lnTo>
                        <a:pt x="12098" y="3310"/>
                      </a:lnTo>
                      <a:lnTo>
                        <a:pt x="12189" y="3356"/>
                      </a:lnTo>
                      <a:lnTo>
                        <a:pt x="12303" y="3378"/>
                      </a:lnTo>
                      <a:lnTo>
                        <a:pt x="12395" y="3059"/>
                      </a:lnTo>
                      <a:lnTo>
                        <a:pt x="10409" y="2465"/>
                      </a:lnTo>
                      <a:lnTo>
                        <a:pt x="2785" y="183"/>
                      </a:lnTo>
                      <a:cubicBezTo>
                        <a:pt x="2717" y="160"/>
                        <a:pt x="2671" y="137"/>
                        <a:pt x="2603" y="137"/>
                      </a:cubicBezTo>
                      <a:lnTo>
                        <a:pt x="2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1"/>
                <p:cNvSpPr/>
                <p:nvPr/>
              </p:nvSpPr>
              <p:spPr>
                <a:xfrm>
                  <a:off x="8310772" y="2304744"/>
                  <a:ext cx="335037" cy="270895"/>
                </a:xfrm>
                <a:custGeom>
                  <a:avLst/>
                  <a:gdLst/>
                  <a:ahLst/>
                  <a:cxnLst/>
                  <a:rect l="l" t="t" r="r" b="b"/>
                  <a:pathLst>
                    <a:path w="12395" h="10022" extrusionOk="0">
                      <a:moveTo>
                        <a:pt x="2488" y="480"/>
                      </a:moveTo>
                      <a:lnTo>
                        <a:pt x="3972" y="937"/>
                      </a:lnTo>
                      <a:lnTo>
                        <a:pt x="3401" y="2763"/>
                      </a:lnTo>
                      <a:lnTo>
                        <a:pt x="3082" y="3699"/>
                      </a:lnTo>
                      <a:lnTo>
                        <a:pt x="2397" y="3470"/>
                      </a:lnTo>
                      <a:lnTo>
                        <a:pt x="1621" y="3219"/>
                      </a:lnTo>
                      <a:cubicBezTo>
                        <a:pt x="1917" y="2329"/>
                        <a:pt x="2214" y="1393"/>
                        <a:pt x="2488" y="480"/>
                      </a:cubicBezTo>
                      <a:close/>
                      <a:moveTo>
                        <a:pt x="4291" y="1028"/>
                      </a:moveTo>
                      <a:lnTo>
                        <a:pt x="5478" y="1416"/>
                      </a:lnTo>
                      <a:lnTo>
                        <a:pt x="5821" y="1507"/>
                      </a:lnTo>
                      <a:lnTo>
                        <a:pt x="4930" y="4292"/>
                      </a:lnTo>
                      <a:lnTo>
                        <a:pt x="3401" y="3813"/>
                      </a:lnTo>
                      <a:lnTo>
                        <a:pt x="4291" y="1028"/>
                      </a:lnTo>
                      <a:close/>
                      <a:moveTo>
                        <a:pt x="6140" y="1599"/>
                      </a:moveTo>
                      <a:lnTo>
                        <a:pt x="7441" y="2010"/>
                      </a:lnTo>
                      <a:lnTo>
                        <a:pt x="7829" y="2124"/>
                      </a:lnTo>
                      <a:lnTo>
                        <a:pt x="7007" y="4703"/>
                      </a:lnTo>
                      <a:lnTo>
                        <a:pt x="6939" y="4931"/>
                      </a:lnTo>
                      <a:lnTo>
                        <a:pt x="5227" y="4383"/>
                      </a:lnTo>
                      <a:lnTo>
                        <a:pt x="6140" y="1599"/>
                      </a:lnTo>
                      <a:close/>
                      <a:moveTo>
                        <a:pt x="8149" y="2215"/>
                      </a:moveTo>
                      <a:lnTo>
                        <a:pt x="9929" y="2763"/>
                      </a:lnTo>
                      <a:lnTo>
                        <a:pt x="9016" y="5593"/>
                      </a:lnTo>
                      <a:lnTo>
                        <a:pt x="7555" y="5137"/>
                      </a:lnTo>
                      <a:lnTo>
                        <a:pt x="7396" y="5068"/>
                      </a:lnTo>
                      <a:lnTo>
                        <a:pt x="7259" y="5022"/>
                      </a:lnTo>
                      <a:lnTo>
                        <a:pt x="7487" y="4292"/>
                      </a:lnTo>
                      <a:lnTo>
                        <a:pt x="8149" y="2215"/>
                      </a:lnTo>
                      <a:close/>
                      <a:moveTo>
                        <a:pt x="10249" y="2854"/>
                      </a:moveTo>
                      <a:lnTo>
                        <a:pt x="10614" y="2968"/>
                      </a:lnTo>
                      <a:lnTo>
                        <a:pt x="11709" y="3311"/>
                      </a:lnTo>
                      <a:lnTo>
                        <a:pt x="12006" y="3402"/>
                      </a:lnTo>
                      <a:lnTo>
                        <a:pt x="11139" y="6255"/>
                      </a:lnTo>
                      <a:lnTo>
                        <a:pt x="9336" y="5684"/>
                      </a:lnTo>
                      <a:lnTo>
                        <a:pt x="10249" y="2854"/>
                      </a:lnTo>
                      <a:close/>
                      <a:moveTo>
                        <a:pt x="1529" y="3539"/>
                      </a:moveTo>
                      <a:lnTo>
                        <a:pt x="1735" y="3630"/>
                      </a:lnTo>
                      <a:lnTo>
                        <a:pt x="2557" y="3881"/>
                      </a:lnTo>
                      <a:lnTo>
                        <a:pt x="2990" y="4018"/>
                      </a:lnTo>
                      <a:lnTo>
                        <a:pt x="2648" y="5114"/>
                      </a:lnTo>
                      <a:lnTo>
                        <a:pt x="2305" y="6164"/>
                      </a:lnTo>
                      <a:lnTo>
                        <a:pt x="2123" y="6757"/>
                      </a:lnTo>
                      <a:lnTo>
                        <a:pt x="2077" y="6848"/>
                      </a:lnTo>
                      <a:lnTo>
                        <a:pt x="2077" y="6917"/>
                      </a:lnTo>
                      <a:cubicBezTo>
                        <a:pt x="2054" y="6985"/>
                        <a:pt x="2032" y="7054"/>
                        <a:pt x="2009" y="7122"/>
                      </a:cubicBezTo>
                      <a:cubicBezTo>
                        <a:pt x="2009" y="7122"/>
                        <a:pt x="2009" y="7145"/>
                        <a:pt x="1986" y="7145"/>
                      </a:cubicBezTo>
                      <a:lnTo>
                        <a:pt x="479" y="6689"/>
                      </a:lnTo>
                      <a:cubicBezTo>
                        <a:pt x="525" y="6689"/>
                        <a:pt x="525" y="6643"/>
                        <a:pt x="548" y="6620"/>
                      </a:cubicBezTo>
                      <a:cubicBezTo>
                        <a:pt x="685" y="6164"/>
                        <a:pt x="845" y="5684"/>
                        <a:pt x="982" y="5228"/>
                      </a:cubicBezTo>
                      <a:lnTo>
                        <a:pt x="1255" y="4429"/>
                      </a:lnTo>
                      <a:lnTo>
                        <a:pt x="1529" y="3539"/>
                      </a:lnTo>
                      <a:close/>
                      <a:moveTo>
                        <a:pt x="3310" y="4109"/>
                      </a:moveTo>
                      <a:lnTo>
                        <a:pt x="4337" y="4452"/>
                      </a:lnTo>
                      <a:lnTo>
                        <a:pt x="4816" y="4612"/>
                      </a:lnTo>
                      <a:lnTo>
                        <a:pt x="3835" y="7670"/>
                      </a:lnTo>
                      <a:cubicBezTo>
                        <a:pt x="3835" y="7693"/>
                        <a:pt x="3835" y="7693"/>
                        <a:pt x="3835" y="7716"/>
                      </a:cubicBezTo>
                      <a:lnTo>
                        <a:pt x="2785" y="7396"/>
                      </a:lnTo>
                      <a:lnTo>
                        <a:pt x="2305" y="7237"/>
                      </a:lnTo>
                      <a:cubicBezTo>
                        <a:pt x="2305" y="7237"/>
                        <a:pt x="2328" y="7214"/>
                        <a:pt x="2328" y="7214"/>
                      </a:cubicBezTo>
                      <a:cubicBezTo>
                        <a:pt x="2351" y="7145"/>
                        <a:pt x="2374" y="7100"/>
                        <a:pt x="2374" y="7054"/>
                      </a:cubicBezTo>
                      <a:lnTo>
                        <a:pt x="2397" y="6985"/>
                      </a:lnTo>
                      <a:lnTo>
                        <a:pt x="2442" y="6826"/>
                      </a:lnTo>
                      <a:lnTo>
                        <a:pt x="2693" y="6095"/>
                      </a:lnTo>
                      <a:lnTo>
                        <a:pt x="2967" y="5182"/>
                      </a:lnTo>
                      <a:lnTo>
                        <a:pt x="3082" y="4840"/>
                      </a:lnTo>
                      <a:lnTo>
                        <a:pt x="3310" y="4109"/>
                      </a:lnTo>
                      <a:close/>
                      <a:moveTo>
                        <a:pt x="5136" y="4703"/>
                      </a:moveTo>
                      <a:lnTo>
                        <a:pt x="6848" y="5251"/>
                      </a:lnTo>
                      <a:cubicBezTo>
                        <a:pt x="6597" y="6004"/>
                        <a:pt x="6346" y="6757"/>
                        <a:pt x="6094" y="7533"/>
                      </a:cubicBezTo>
                      <a:lnTo>
                        <a:pt x="5866" y="8309"/>
                      </a:lnTo>
                      <a:lnTo>
                        <a:pt x="5843" y="8332"/>
                      </a:lnTo>
                      <a:lnTo>
                        <a:pt x="5798" y="8309"/>
                      </a:lnTo>
                      <a:lnTo>
                        <a:pt x="4131" y="7807"/>
                      </a:lnTo>
                      <a:cubicBezTo>
                        <a:pt x="4154" y="7807"/>
                        <a:pt x="4154" y="7784"/>
                        <a:pt x="4177" y="7761"/>
                      </a:cubicBezTo>
                      <a:lnTo>
                        <a:pt x="5136" y="4703"/>
                      </a:lnTo>
                      <a:close/>
                      <a:moveTo>
                        <a:pt x="7144" y="5342"/>
                      </a:moveTo>
                      <a:lnTo>
                        <a:pt x="8925" y="5913"/>
                      </a:lnTo>
                      <a:lnTo>
                        <a:pt x="8811" y="6255"/>
                      </a:lnTo>
                      <a:lnTo>
                        <a:pt x="7966" y="8903"/>
                      </a:lnTo>
                      <a:lnTo>
                        <a:pt x="7943" y="8948"/>
                      </a:lnTo>
                      <a:lnTo>
                        <a:pt x="7943" y="8971"/>
                      </a:lnTo>
                      <a:lnTo>
                        <a:pt x="6163" y="8423"/>
                      </a:lnTo>
                      <a:lnTo>
                        <a:pt x="6642" y="6940"/>
                      </a:lnTo>
                      <a:lnTo>
                        <a:pt x="7144" y="5342"/>
                      </a:lnTo>
                      <a:close/>
                      <a:moveTo>
                        <a:pt x="9244" y="6004"/>
                      </a:moveTo>
                      <a:lnTo>
                        <a:pt x="11048" y="6597"/>
                      </a:lnTo>
                      <a:lnTo>
                        <a:pt x="10112" y="9633"/>
                      </a:lnTo>
                      <a:lnTo>
                        <a:pt x="9998" y="9610"/>
                      </a:lnTo>
                      <a:lnTo>
                        <a:pt x="9929" y="9588"/>
                      </a:lnTo>
                      <a:lnTo>
                        <a:pt x="9747" y="9519"/>
                      </a:lnTo>
                      <a:lnTo>
                        <a:pt x="8993" y="9291"/>
                      </a:lnTo>
                      <a:lnTo>
                        <a:pt x="8263" y="9063"/>
                      </a:lnTo>
                      <a:cubicBezTo>
                        <a:pt x="8263" y="9063"/>
                        <a:pt x="8263" y="9063"/>
                        <a:pt x="8286" y="9040"/>
                      </a:cubicBezTo>
                      <a:lnTo>
                        <a:pt x="9085" y="6506"/>
                      </a:lnTo>
                      <a:lnTo>
                        <a:pt x="9244" y="6004"/>
                      </a:lnTo>
                      <a:close/>
                      <a:moveTo>
                        <a:pt x="2032" y="1"/>
                      </a:moveTo>
                      <a:lnTo>
                        <a:pt x="1917" y="298"/>
                      </a:lnTo>
                      <a:lnTo>
                        <a:pt x="2077" y="366"/>
                      </a:lnTo>
                      <a:lnTo>
                        <a:pt x="2169" y="389"/>
                      </a:lnTo>
                      <a:lnTo>
                        <a:pt x="1301" y="3128"/>
                      </a:lnTo>
                      <a:lnTo>
                        <a:pt x="1119" y="3082"/>
                      </a:lnTo>
                      <a:lnTo>
                        <a:pt x="1027" y="3379"/>
                      </a:lnTo>
                      <a:lnTo>
                        <a:pt x="1210" y="3448"/>
                      </a:lnTo>
                      <a:lnTo>
                        <a:pt x="913" y="4361"/>
                      </a:lnTo>
                      <a:lnTo>
                        <a:pt x="662" y="5159"/>
                      </a:lnTo>
                      <a:cubicBezTo>
                        <a:pt x="502" y="5616"/>
                        <a:pt x="365" y="6072"/>
                        <a:pt x="228" y="6529"/>
                      </a:cubicBezTo>
                      <a:cubicBezTo>
                        <a:pt x="206" y="6552"/>
                        <a:pt x="206" y="6575"/>
                        <a:pt x="206" y="6620"/>
                      </a:cubicBezTo>
                      <a:lnTo>
                        <a:pt x="114" y="6575"/>
                      </a:lnTo>
                      <a:lnTo>
                        <a:pt x="0" y="6894"/>
                      </a:lnTo>
                      <a:lnTo>
                        <a:pt x="2237" y="7579"/>
                      </a:lnTo>
                      <a:lnTo>
                        <a:pt x="4771" y="8355"/>
                      </a:lnTo>
                      <a:lnTo>
                        <a:pt x="7464" y="9177"/>
                      </a:lnTo>
                      <a:lnTo>
                        <a:pt x="10157" y="9998"/>
                      </a:lnTo>
                      <a:cubicBezTo>
                        <a:pt x="10180" y="10021"/>
                        <a:pt x="10203" y="10021"/>
                        <a:pt x="10226" y="10021"/>
                      </a:cubicBezTo>
                      <a:cubicBezTo>
                        <a:pt x="10249" y="10021"/>
                        <a:pt x="10271" y="10021"/>
                        <a:pt x="10294" y="9998"/>
                      </a:cubicBezTo>
                      <a:cubicBezTo>
                        <a:pt x="10317" y="9998"/>
                        <a:pt x="10340" y="9976"/>
                        <a:pt x="10363" y="9930"/>
                      </a:cubicBezTo>
                      <a:lnTo>
                        <a:pt x="10386" y="9907"/>
                      </a:lnTo>
                      <a:cubicBezTo>
                        <a:pt x="11048" y="7716"/>
                        <a:pt x="11709" y="5547"/>
                        <a:pt x="12394" y="3356"/>
                      </a:cubicBezTo>
                      <a:cubicBezTo>
                        <a:pt x="12394" y="3311"/>
                        <a:pt x="12394" y="3265"/>
                        <a:pt x="12394" y="3242"/>
                      </a:cubicBezTo>
                      <a:cubicBezTo>
                        <a:pt x="12371" y="3196"/>
                        <a:pt x="12349" y="3174"/>
                        <a:pt x="12326" y="3151"/>
                      </a:cubicBezTo>
                      <a:lnTo>
                        <a:pt x="12303" y="3151"/>
                      </a:lnTo>
                      <a:lnTo>
                        <a:pt x="11846" y="3014"/>
                      </a:lnTo>
                      <a:lnTo>
                        <a:pt x="11664" y="2945"/>
                      </a:lnTo>
                      <a:lnTo>
                        <a:pt x="7647" y="1713"/>
                      </a:lnTo>
                      <a:lnTo>
                        <a:pt x="2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11" name="Google Shape;5511;p41"/>
            <p:cNvGrpSpPr/>
            <p:nvPr/>
          </p:nvGrpSpPr>
          <p:grpSpPr>
            <a:xfrm flipH="1">
              <a:off x="4063871" y="409263"/>
              <a:ext cx="392050" cy="392050"/>
              <a:chOff x="-3728925" y="-37500"/>
              <a:chExt cx="392050" cy="392050"/>
            </a:xfrm>
          </p:grpSpPr>
          <p:sp>
            <p:nvSpPr>
              <p:cNvPr id="5512" name="Google Shape;5512;p41"/>
              <p:cNvSpPr/>
              <p:nvPr/>
            </p:nvSpPr>
            <p:spPr>
              <a:xfrm>
                <a:off x="-3728925" y="-37500"/>
                <a:ext cx="392050" cy="392050"/>
              </a:xfrm>
              <a:custGeom>
                <a:avLst/>
                <a:gdLst/>
                <a:ahLst/>
                <a:cxnLst/>
                <a:rect l="l" t="t" r="r" b="b"/>
                <a:pathLst>
                  <a:path w="15682" h="15682" extrusionOk="0">
                    <a:moveTo>
                      <a:pt x="7830" y="0"/>
                    </a:moveTo>
                    <a:cubicBezTo>
                      <a:pt x="3516" y="0"/>
                      <a:pt x="1" y="3515"/>
                      <a:pt x="1" y="7852"/>
                    </a:cubicBezTo>
                    <a:cubicBezTo>
                      <a:pt x="1" y="12166"/>
                      <a:pt x="3516" y="15681"/>
                      <a:pt x="7830" y="15681"/>
                    </a:cubicBezTo>
                    <a:cubicBezTo>
                      <a:pt x="12166" y="15681"/>
                      <a:pt x="15682" y="12166"/>
                      <a:pt x="15682" y="7852"/>
                    </a:cubicBezTo>
                    <a:cubicBezTo>
                      <a:pt x="15682" y="3515"/>
                      <a:pt x="12166" y="0"/>
                      <a:pt x="783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1"/>
              <p:cNvSpPr/>
              <p:nvPr/>
            </p:nvSpPr>
            <p:spPr>
              <a:xfrm>
                <a:off x="-3656450" y="37825"/>
                <a:ext cx="71925" cy="71925"/>
              </a:xfrm>
              <a:custGeom>
                <a:avLst/>
                <a:gdLst/>
                <a:ahLst/>
                <a:cxnLst/>
                <a:rect l="l" t="t" r="r" b="b"/>
                <a:pathLst>
                  <a:path w="2877" h="2877" extrusionOk="0">
                    <a:moveTo>
                      <a:pt x="1438" y="0"/>
                    </a:moveTo>
                    <a:cubicBezTo>
                      <a:pt x="639" y="0"/>
                      <a:pt x="0" y="639"/>
                      <a:pt x="0" y="1438"/>
                    </a:cubicBezTo>
                    <a:cubicBezTo>
                      <a:pt x="0" y="2214"/>
                      <a:pt x="639" y="2876"/>
                      <a:pt x="1438" y="2876"/>
                    </a:cubicBezTo>
                    <a:cubicBezTo>
                      <a:pt x="2237" y="2876"/>
                      <a:pt x="2876" y="2214"/>
                      <a:pt x="2876" y="1438"/>
                    </a:cubicBezTo>
                    <a:cubicBezTo>
                      <a:pt x="2876" y="639"/>
                      <a:pt x="2237" y="0"/>
                      <a:pt x="143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1"/>
              <p:cNvSpPr/>
              <p:nvPr/>
            </p:nvSpPr>
            <p:spPr>
              <a:xfrm>
                <a:off x="-3447025" y="78325"/>
                <a:ext cx="31400" cy="31425"/>
              </a:xfrm>
              <a:custGeom>
                <a:avLst/>
                <a:gdLst/>
                <a:ahLst/>
                <a:cxnLst/>
                <a:rect l="l" t="t" r="r" b="b"/>
                <a:pathLst>
                  <a:path w="1256" h="1257" extrusionOk="0">
                    <a:moveTo>
                      <a:pt x="617" y="1"/>
                    </a:moveTo>
                    <a:cubicBezTo>
                      <a:pt x="274" y="1"/>
                      <a:pt x="0" y="275"/>
                      <a:pt x="0" y="617"/>
                    </a:cubicBezTo>
                    <a:cubicBezTo>
                      <a:pt x="0" y="982"/>
                      <a:pt x="274" y="1256"/>
                      <a:pt x="617" y="1256"/>
                    </a:cubicBezTo>
                    <a:cubicBezTo>
                      <a:pt x="959" y="1256"/>
                      <a:pt x="1256" y="982"/>
                      <a:pt x="1256" y="617"/>
                    </a:cubicBezTo>
                    <a:cubicBezTo>
                      <a:pt x="1256" y="275"/>
                      <a:pt x="959" y="1"/>
                      <a:pt x="61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1"/>
              <p:cNvSpPr/>
              <p:nvPr/>
            </p:nvSpPr>
            <p:spPr>
              <a:xfrm>
                <a:off x="-3548600" y="263800"/>
                <a:ext cx="31400" cy="31400"/>
              </a:xfrm>
              <a:custGeom>
                <a:avLst/>
                <a:gdLst/>
                <a:ahLst/>
                <a:cxnLst/>
                <a:rect l="l" t="t" r="r" b="b"/>
                <a:pathLst>
                  <a:path w="1256" h="1256" extrusionOk="0">
                    <a:moveTo>
                      <a:pt x="617" y="0"/>
                    </a:moveTo>
                    <a:cubicBezTo>
                      <a:pt x="274" y="0"/>
                      <a:pt x="0" y="274"/>
                      <a:pt x="0" y="616"/>
                    </a:cubicBezTo>
                    <a:cubicBezTo>
                      <a:pt x="0" y="982"/>
                      <a:pt x="274" y="1256"/>
                      <a:pt x="617" y="1256"/>
                    </a:cubicBezTo>
                    <a:cubicBezTo>
                      <a:pt x="959" y="1256"/>
                      <a:pt x="1256" y="982"/>
                      <a:pt x="1256" y="616"/>
                    </a:cubicBezTo>
                    <a:cubicBezTo>
                      <a:pt x="1256" y="274"/>
                      <a:pt x="959" y="0"/>
                      <a:pt x="61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1"/>
              <p:cNvSpPr/>
              <p:nvPr/>
            </p:nvSpPr>
            <p:spPr>
              <a:xfrm>
                <a:off x="-3620500" y="37825"/>
                <a:ext cx="49675" cy="49100"/>
              </a:xfrm>
              <a:custGeom>
                <a:avLst/>
                <a:gdLst/>
                <a:ahLst/>
                <a:cxnLst/>
                <a:rect l="l" t="t" r="r" b="b"/>
                <a:pathLst>
                  <a:path w="1987" h="1964" extrusionOk="0">
                    <a:moveTo>
                      <a:pt x="1005" y="0"/>
                    </a:moveTo>
                    <a:cubicBezTo>
                      <a:pt x="457" y="0"/>
                      <a:pt x="0" y="434"/>
                      <a:pt x="0" y="982"/>
                    </a:cubicBezTo>
                    <a:cubicBezTo>
                      <a:pt x="0" y="1530"/>
                      <a:pt x="457" y="1963"/>
                      <a:pt x="1005" y="1963"/>
                    </a:cubicBezTo>
                    <a:cubicBezTo>
                      <a:pt x="1552" y="1963"/>
                      <a:pt x="1986" y="1530"/>
                      <a:pt x="1986" y="982"/>
                    </a:cubicBezTo>
                    <a:cubicBezTo>
                      <a:pt x="1986" y="434"/>
                      <a:pt x="1552" y="0"/>
                      <a:pt x="100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1"/>
              <p:cNvSpPr/>
              <p:nvPr/>
            </p:nvSpPr>
            <p:spPr>
              <a:xfrm>
                <a:off x="-3584550" y="141675"/>
                <a:ext cx="60500" cy="59950"/>
              </a:xfrm>
              <a:custGeom>
                <a:avLst/>
                <a:gdLst/>
                <a:ahLst/>
                <a:cxnLst/>
                <a:rect l="l" t="t" r="r" b="b"/>
                <a:pathLst>
                  <a:path w="2420" h="2398" extrusionOk="0">
                    <a:moveTo>
                      <a:pt x="1210" y="1"/>
                    </a:moveTo>
                    <a:cubicBezTo>
                      <a:pt x="548" y="1"/>
                      <a:pt x="0" y="526"/>
                      <a:pt x="0" y="1210"/>
                    </a:cubicBezTo>
                    <a:cubicBezTo>
                      <a:pt x="0" y="1872"/>
                      <a:pt x="548" y="2397"/>
                      <a:pt x="1210" y="2397"/>
                    </a:cubicBezTo>
                    <a:cubicBezTo>
                      <a:pt x="1872" y="2397"/>
                      <a:pt x="2420" y="1872"/>
                      <a:pt x="2420" y="1210"/>
                    </a:cubicBezTo>
                    <a:cubicBezTo>
                      <a:pt x="2420" y="526"/>
                      <a:pt x="1872" y="1"/>
                      <a:pt x="121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1"/>
              <p:cNvSpPr/>
              <p:nvPr/>
            </p:nvSpPr>
            <p:spPr>
              <a:xfrm>
                <a:off x="-3477275" y="141675"/>
                <a:ext cx="91325" cy="90750"/>
              </a:xfrm>
              <a:custGeom>
                <a:avLst/>
                <a:gdLst/>
                <a:ahLst/>
                <a:cxnLst/>
                <a:rect l="l" t="t" r="r" b="b"/>
                <a:pathLst>
                  <a:path w="3653" h="3630" extrusionOk="0">
                    <a:moveTo>
                      <a:pt x="1827" y="1"/>
                    </a:moveTo>
                    <a:cubicBezTo>
                      <a:pt x="822" y="1"/>
                      <a:pt x="1" y="799"/>
                      <a:pt x="1" y="1827"/>
                    </a:cubicBezTo>
                    <a:cubicBezTo>
                      <a:pt x="1" y="2831"/>
                      <a:pt x="822" y="3630"/>
                      <a:pt x="1827" y="3630"/>
                    </a:cubicBezTo>
                    <a:cubicBezTo>
                      <a:pt x="2831" y="3630"/>
                      <a:pt x="3653" y="2831"/>
                      <a:pt x="3653" y="1827"/>
                    </a:cubicBezTo>
                    <a:cubicBezTo>
                      <a:pt x="3653" y="799"/>
                      <a:pt x="2831" y="1"/>
                      <a:pt x="182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1"/>
              <p:cNvSpPr/>
              <p:nvPr/>
            </p:nvSpPr>
            <p:spPr>
              <a:xfrm>
                <a:off x="-3635900" y="232400"/>
                <a:ext cx="30825" cy="31425"/>
              </a:xfrm>
              <a:custGeom>
                <a:avLst/>
                <a:gdLst/>
                <a:ahLst/>
                <a:cxnLst/>
                <a:rect l="l" t="t" r="r" b="b"/>
                <a:pathLst>
                  <a:path w="1233" h="1257" extrusionOk="0">
                    <a:moveTo>
                      <a:pt x="616" y="1"/>
                    </a:moveTo>
                    <a:cubicBezTo>
                      <a:pt x="274" y="1"/>
                      <a:pt x="0" y="297"/>
                      <a:pt x="0" y="640"/>
                    </a:cubicBezTo>
                    <a:cubicBezTo>
                      <a:pt x="0" y="982"/>
                      <a:pt x="274" y="1256"/>
                      <a:pt x="616" y="1256"/>
                    </a:cubicBezTo>
                    <a:cubicBezTo>
                      <a:pt x="959" y="1256"/>
                      <a:pt x="1233" y="982"/>
                      <a:pt x="1233" y="640"/>
                    </a:cubicBezTo>
                    <a:cubicBezTo>
                      <a:pt x="1233" y="297"/>
                      <a:pt x="959" y="1"/>
                      <a:pt x="61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1"/>
              <p:cNvSpPr/>
              <p:nvPr/>
            </p:nvSpPr>
            <p:spPr>
              <a:xfrm>
                <a:off x="-3540625" y="210150"/>
                <a:ext cx="172375" cy="122700"/>
              </a:xfrm>
              <a:custGeom>
                <a:avLst/>
                <a:gdLst/>
                <a:ahLst/>
                <a:cxnLst/>
                <a:rect l="l" t="t" r="r" b="b"/>
                <a:pathLst>
                  <a:path w="6895" h="4908" fill="none" extrusionOk="0">
                    <a:moveTo>
                      <a:pt x="1" y="4748"/>
                    </a:moveTo>
                    <a:cubicBezTo>
                      <a:pt x="1" y="4748"/>
                      <a:pt x="4680" y="4908"/>
                      <a:pt x="6894" y="1"/>
                    </a:cubicBezTo>
                  </a:path>
                </a:pathLst>
              </a:custGeom>
              <a:noFill/>
              <a:ln w="9700" cap="rnd" cmpd="sng">
                <a:solidFill>
                  <a:srgbClr val="DAD9C3"/>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1"/>
              <p:cNvSpPr/>
              <p:nvPr/>
            </p:nvSpPr>
            <p:spPr>
              <a:xfrm>
                <a:off x="-3356300" y="141675"/>
                <a:ext cx="3450" cy="35400"/>
              </a:xfrm>
              <a:custGeom>
                <a:avLst/>
                <a:gdLst/>
                <a:ahLst/>
                <a:cxnLst/>
                <a:rect l="l" t="t" r="r" b="b"/>
                <a:pathLst>
                  <a:path w="138" h="1416" fill="none" extrusionOk="0">
                    <a:moveTo>
                      <a:pt x="0" y="1416"/>
                    </a:moveTo>
                    <a:cubicBezTo>
                      <a:pt x="0" y="1416"/>
                      <a:pt x="137" y="548"/>
                      <a:pt x="0" y="1"/>
                    </a:cubicBezTo>
                  </a:path>
                </a:pathLst>
              </a:custGeom>
              <a:noFill/>
              <a:ln w="9700" cap="rnd" cmpd="sng">
                <a:solidFill>
                  <a:srgbClr val="DAD9C3"/>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2" name="Google Shape;5522;p41"/>
            <p:cNvSpPr/>
            <p:nvPr/>
          </p:nvSpPr>
          <p:spPr>
            <a:xfrm flipH="1">
              <a:off x="628699" y="28052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1"/>
            <p:cNvSpPr/>
            <p:nvPr/>
          </p:nvSpPr>
          <p:spPr>
            <a:xfrm flipH="1">
              <a:off x="1695694" y="30535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1"/>
            <p:cNvSpPr/>
            <p:nvPr/>
          </p:nvSpPr>
          <p:spPr>
            <a:xfrm flipH="1">
              <a:off x="1259684" y="406727"/>
              <a:ext cx="228295" cy="699807"/>
            </a:xfrm>
            <a:custGeom>
              <a:avLst/>
              <a:gdLst/>
              <a:ahLst/>
              <a:cxnLst/>
              <a:rect l="l" t="t" r="r" b="b"/>
              <a:pathLst>
                <a:path w="8446" h="25890" extrusionOk="0">
                  <a:moveTo>
                    <a:pt x="8263" y="0"/>
                  </a:moveTo>
                  <a:cubicBezTo>
                    <a:pt x="8240" y="0"/>
                    <a:pt x="8194" y="23"/>
                    <a:pt x="8172" y="23"/>
                  </a:cubicBezTo>
                  <a:cubicBezTo>
                    <a:pt x="8057" y="91"/>
                    <a:pt x="7943" y="160"/>
                    <a:pt x="7829" y="251"/>
                  </a:cubicBezTo>
                  <a:cubicBezTo>
                    <a:pt x="6893" y="845"/>
                    <a:pt x="6003" y="1552"/>
                    <a:pt x="5204" y="2306"/>
                  </a:cubicBezTo>
                  <a:cubicBezTo>
                    <a:pt x="4405" y="3082"/>
                    <a:pt x="3675" y="3949"/>
                    <a:pt x="3036" y="4862"/>
                  </a:cubicBezTo>
                  <a:cubicBezTo>
                    <a:pt x="3036" y="4885"/>
                    <a:pt x="3036" y="4885"/>
                    <a:pt x="3036" y="4885"/>
                  </a:cubicBezTo>
                  <a:cubicBezTo>
                    <a:pt x="3013" y="4885"/>
                    <a:pt x="3013" y="4885"/>
                    <a:pt x="3013" y="4908"/>
                  </a:cubicBezTo>
                  <a:cubicBezTo>
                    <a:pt x="3013" y="4908"/>
                    <a:pt x="3013" y="4908"/>
                    <a:pt x="2990" y="4930"/>
                  </a:cubicBezTo>
                  <a:cubicBezTo>
                    <a:pt x="2054" y="6300"/>
                    <a:pt x="1324" y="7829"/>
                    <a:pt x="799" y="9427"/>
                  </a:cubicBezTo>
                  <a:cubicBezTo>
                    <a:pt x="274" y="11139"/>
                    <a:pt x="0" y="12919"/>
                    <a:pt x="23" y="14700"/>
                  </a:cubicBezTo>
                  <a:cubicBezTo>
                    <a:pt x="23" y="15635"/>
                    <a:pt x="114" y="16548"/>
                    <a:pt x="274" y="17462"/>
                  </a:cubicBezTo>
                  <a:cubicBezTo>
                    <a:pt x="434" y="18397"/>
                    <a:pt x="685" y="19333"/>
                    <a:pt x="1004" y="20223"/>
                  </a:cubicBezTo>
                  <a:cubicBezTo>
                    <a:pt x="1324" y="21068"/>
                    <a:pt x="1689" y="21912"/>
                    <a:pt x="2123" y="22711"/>
                  </a:cubicBezTo>
                  <a:cubicBezTo>
                    <a:pt x="2579" y="23510"/>
                    <a:pt x="3082" y="24263"/>
                    <a:pt x="3652" y="24994"/>
                  </a:cubicBezTo>
                  <a:cubicBezTo>
                    <a:pt x="3858" y="25268"/>
                    <a:pt x="4086" y="25542"/>
                    <a:pt x="4337" y="25816"/>
                  </a:cubicBezTo>
                  <a:lnTo>
                    <a:pt x="4360" y="25838"/>
                  </a:lnTo>
                  <a:cubicBezTo>
                    <a:pt x="4383" y="25873"/>
                    <a:pt x="4422" y="25890"/>
                    <a:pt x="4465" y="25890"/>
                  </a:cubicBezTo>
                  <a:cubicBezTo>
                    <a:pt x="4508" y="25890"/>
                    <a:pt x="4554" y="25873"/>
                    <a:pt x="4588" y="25838"/>
                  </a:cubicBezTo>
                  <a:cubicBezTo>
                    <a:pt x="4656" y="25770"/>
                    <a:pt x="4634" y="25679"/>
                    <a:pt x="4588" y="25610"/>
                  </a:cubicBezTo>
                  <a:cubicBezTo>
                    <a:pt x="4314" y="25313"/>
                    <a:pt x="4063" y="24994"/>
                    <a:pt x="3812" y="24697"/>
                  </a:cubicBezTo>
                  <a:cubicBezTo>
                    <a:pt x="2945" y="23533"/>
                    <a:pt x="2191" y="22278"/>
                    <a:pt x="1644" y="20931"/>
                  </a:cubicBezTo>
                  <a:lnTo>
                    <a:pt x="1644" y="20977"/>
                  </a:lnTo>
                  <a:cubicBezTo>
                    <a:pt x="1096" y="19630"/>
                    <a:pt x="708" y="18215"/>
                    <a:pt x="502" y="16777"/>
                  </a:cubicBezTo>
                  <a:cubicBezTo>
                    <a:pt x="411" y="16092"/>
                    <a:pt x="365" y="15384"/>
                    <a:pt x="342" y="14700"/>
                  </a:cubicBezTo>
                  <a:cubicBezTo>
                    <a:pt x="342" y="13878"/>
                    <a:pt x="388" y="13079"/>
                    <a:pt x="502" y="12280"/>
                  </a:cubicBezTo>
                  <a:cubicBezTo>
                    <a:pt x="502" y="12280"/>
                    <a:pt x="502" y="12303"/>
                    <a:pt x="502" y="12326"/>
                  </a:cubicBezTo>
                  <a:cubicBezTo>
                    <a:pt x="708" y="10842"/>
                    <a:pt x="1096" y="9381"/>
                    <a:pt x="1666" y="8012"/>
                  </a:cubicBezTo>
                  <a:lnTo>
                    <a:pt x="1666" y="8035"/>
                  </a:lnTo>
                  <a:cubicBezTo>
                    <a:pt x="2100" y="7008"/>
                    <a:pt x="2648" y="6003"/>
                    <a:pt x="3287" y="5067"/>
                  </a:cubicBezTo>
                  <a:cubicBezTo>
                    <a:pt x="3287" y="5067"/>
                    <a:pt x="3310" y="5067"/>
                    <a:pt x="3310" y="5045"/>
                  </a:cubicBezTo>
                  <a:cubicBezTo>
                    <a:pt x="3470" y="4816"/>
                    <a:pt x="3652" y="4588"/>
                    <a:pt x="3812" y="4360"/>
                  </a:cubicBezTo>
                  <a:cubicBezTo>
                    <a:pt x="4679" y="3219"/>
                    <a:pt x="5706" y="2214"/>
                    <a:pt x="6825" y="1347"/>
                  </a:cubicBezTo>
                  <a:lnTo>
                    <a:pt x="6825" y="1347"/>
                  </a:lnTo>
                  <a:cubicBezTo>
                    <a:pt x="6825" y="1347"/>
                    <a:pt x="6802" y="1370"/>
                    <a:pt x="6802" y="1370"/>
                  </a:cubicBezTo>
                  <a:cubicBezTo>
                    <a:pt x="7144" y="1096"/>
                    <a:pt x="7510" y="845"/>
                    <a:pt x="7875" y="594"/>
                  </a:cubicBezTo>
                  <a:cubicBezTo>
                    <a:pt x="8035" y="502"/>
                    <a:pt x="8194" y="411"/>
                    <a:pt x="8331" y="320"/>
                  </a:cubicBezTo>
                  <a:cubicBezTo>
                    <a:pt x="8423" y="274"/>
                    <a:pt x="8445" y="160"/>
                    <a:pt x="8400" y="91"/>
                  </a:cubicBezTo>
                  <a:cubicBezTo>
                    <a:pt x="8377" y="46"/>
                    <a:pt x="8309" y="0"/>
                    <a:pt x="8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5" name="Google Shape;5525;p41"/>
            <p:cNvGrpSpPr/>
            <p:nvPr/>
          </p:nvGrpSpPr>
          <p:grpSpPr>
            <a:xfrm>
              <a:off x="319938" y="647501"/>
              <a:ext cx="804548" cy="501001"/>
              <a:chOff x="6743588" y="1434463"/>
              <a:chExt cx="804548" cy="501001"/>
            </a:xfrm>
          </p:grpSpPr>
          <p:sp>
            <p:nvSpPr>
              <p:cNvPr id="5526" name="Google Shape;5526;p41"/>
              <p:cNvSpPr/>
              <p:nvPr/>
            </p:nvSpPr>
            <p:spPr>
              <a:xfrm>
                <a:off x="6749156" y="1629403"/>
                <a:ext cx="223971" cy="302358"/>
              </a:xfrm>
              <a:custGeom>
                <a:avLst/>
                <a:gdLst/>
                <a:ahLst/>
                <a:cxnLst/>
                <a:rect l="l" t="t" r="r" b="b"/>
                <a:pathLst>
                  <a:path w="8286" h="11186" extrusionOk="0">
                    <a:moveTo>
                      <a:pt x="8103" y="1"/>
                    </a:moveTo>
                    <a:cubicBezTo>
                      <a:pt x="8080" y="1"/>
                      <a:pt x="8080" y="24"/>
                      <a:pt x="8058" y="24"/>
                    </a:cubicBezTo>
                    <a:cubicBezTo>
                      <a:pt x="7943" y="69"/>
                      <a:pt x="7829" y="138"/>
                      <a:pt x="7692" y="184"/>
                    </a:cubicBezTo>
                    <a:lnTo>
                      <a:pt x="7464" y="321"/>
                    </a:lnTo>
                    <a:cubicBezTo>
                      <a:pt x="7304" y="435"/>
                      <a:pt x="7145" y="503"/>
                      <a:pt x="7008" y="572"/>
                    </a:cubicBezTo>
                    <a:lnTo>
                      <a:pt x="7053" y="549"/>
                    </a:lnTo>
                    <a:lnTo>
                      <a:pt x="7053" y="549"/>
                    </a:lnTo>
                    <a:cubicBezTo>
                      <a:pt x="6916" y="617"/>
                      <a:pt x="6756" y="686"/>
                      <a:pt x="6620" y="754"/>
                    </a:cubicBezTo>
                    <a:lnTo>
                      <a:pt x="6483" y="823"/>
                    </a:lnTo>
                    <a:cubicBezTo>
                      <a:pt x="6391" y="868"/>
                      <a:pt x="6323" y="891"/>
                      <a:pt x="6231" y="937"/>
                    </a:cubicBezTo>
                    <a:cubicBezTo>
                      <a:pt x="6095" y="982"/>
                      <a:pt x="5980" y="1051"/>
                      <a:pt x="5843" y="1097"/>
                    </a:cubicBezTo>
                    <a:cubicBezTo>
                      <a:pt x="5729" y="1165"/>
                      <a:pt x="5615" y="1211"/>
                      <a:pt x="5524" y="1279"/>
                    </a:cubicBezTo>
                    <a:cubicBezTo>
                      <a:pt x="5433" y="1325"/>
                      <a:pt x="5364" y="1348"/>
                      <a:pt x="5273" y="1393"/>
                    </a:cubicBezTo>
                    <a:lnTo>
                      <a:pt x="5136" y="1462"/>
                    </a:lnTo>
                    <a:cubicBezTo>
                      <a:pt x="4976" y="1530"/>
                      <a:pt x="4839" y="1622"/>
                      <a:pt x="4702" y="1690"/>
                    </a:cubicBezTo>
                    <a:cubicBezTo>
                      <a:pt x="4542" y="1781"/>
                      <a:pt x="4383" y="1850"/>
                      <a:pt x="4223" y="1941"/>
                    </a:cubicBezTo>
                    <a:lnTo>
                      <a:pt x="4200" y="1941"/>
                    </a:lnTo>
                    <a:lnTo>
                      <a:pt x="4154" y="1964"/>
                    </a:lnTo>
                    <a:cubicBezTo>
                      <a:pt x="3926" y="2055"/>
                      <a:pt x="3721" y="2169"/>
                      <a:pt x="3492" y="2284"/>
                    </a:cubicBezTo>
                    <a:lnTo>
                      <a:pt x="3196" y="2443"/>
                    </a:lnTo>
                    <a:cubicBezTo>
                      <a:pt x="3036" y="2512"/>
                      <a:pt x="2899" y="2580"/>
                      <a:pt x="2739" y="2672"/>
                    </a:cubicBezTo>
                    <a:cubicBezTo>
                      <a:pt x="2579" y="2740"/>
                      <a:pt x="2420" y="2831"/>
                      <a:pt x="2260" y="2900"/>
                    </a:cubicBezTo>
                    <a:cubicBezTo>
                      <a:pt x="2214" y="2923"/>
                      <a:pt x="2146" y="2945"/>
                      <a:pt x="2100" y="2968"/>
                    </a:cubicBezTo>
                    <a:cubicBezTo>
                      <a:pt x="1895" y="3082"/>
                      <a:pt x="1666" y="3174"/>
                      <a:pt x="1461" y="3288"/>
                    </a:cubicBezTo>
                    <a:lnTo>
                      <a:pt x="1438" y="3288"/>
                    </a:lnTo>
                    <a:cubicBezTo>
                      <a:pt x="1233" y="3402"/>
                      <a:pt x="1027" y="3493"/>
                      <a:pt x="845" y="3630"/>
                    </a:cubicBezTo>
                    <a:cubicBezTo>
                      <a:pt x="776" y="3676"/>
                      <a:pt x="685" y="3744"/>
                      <a:pt x="616" y="3836"/>
                    </a:cubicBezTo>
                    <a:cubicBezTo>
                      <a:pt x="548" y="3927"/>
                      <a:pt x="480" y="4018"/>
                      <a:pt x="411" y="4110"/>
                    </a:cubicBezTo>
                    <a:cubicBezTo>
                      <a:pt x="343" y="4201"/>
                      <a:pt x="274" y="4315"/>
                      <a:pt x="228" y="4429"/>
                    </a:cubicBezTo>
                    <a:cubicBezTo>
                      <a:pt x="183" y="4543"/>
                      <a:pt x="137" y="4657"/>
                      <a:pt x="114" y="4794"/>
                    </a:cubicBezTo>
                    <a:cubicBezTo>
                      <a:pt x="91" y="4863"/>
                      <a:pt x="69" y="4931"/>
                      <a:pt x="46" y="5000"/>
                    </a:cubicBezTo>
                    <a:cubicBezTo>
                      <a:pt x="46" y="5045"/>
                      <a:pt x="23" y="5091"/>
                      <a:pt x="23" y="5137"/>
                    </a:cubicBezTo>
                    <a:lnTo>
                      <a:pt x="23" y="5182"/>
                    </a:lnTo>
                    <a:cubicBezTo>
                      <a:pt x="23" y="5274"/>
                      <a:pt x="0" y="5365"/>
                      <a:pt x="0" y="5433"/>
                    </a:cubicBezTo>
                    <a:cubicBezTo>
                      <a:pt x="0" y="5593"/>
                      <a:pt x="0" y="5730"/>
                      <a:pt x="0" y="5890"/>
                    </a:cubicBezTo>
                    <a:cubicBezTo>
                      <a:pt x="0" y="6004"/>
                      <a:pt x="23" y="6118"/>
                      <a:pt x="46" y="6232"/>
                    </a:cubicBezTo>
                    <a:lnTo>
                      <a:pt x="46" y="6324"/>
                    </a:lnTo>
                    <a:cubicBezTo>
                      <a:pt x="69" y="6506"/>
                      <a:pt x="114" y="6666"/>
                      <a:pt x="183" y="6826"/>
                    </a:cubicBezTo>
                    <a:cubicBezTo>
                      <a:pt x="206" y="6940"/>
                      <a:pt x="274" y="7054"/>
                      <a:pt x="320" y="7191"/>
                    </a:cubicBezTo>
                    <a:lnTo>
                      <a:pt x="343" y="7237"/>
                    </a:lnTo>
                    <a:cubicBezTo>
                      <a:pt x="411" y="7396"/>
                      <a:pt x="480" y="7533"/>
                      <a:pt x="548" y="7693"/>
                    </a:cubicBezTo>
                    <a:lnTo>
                      <a:pt x="571" y="7739"/>
                    </a:lnTo>
                    <a:lnTo>
                      <a:pt x="594" y="7762"/>
                    </a:lnTo>
                    <a:lnTo>
                      <a:pt x="639" y="7853"/>
                    </a:lnTo>
                    <a:lnTo>
                      <a:pt x="708" y="7967"/>
                    </a:lnTo>
                    <a:cubicBezTo>
                      <a:pt x="753" y="8081"/>
                      <a:pt x="799" y="8172"/>
                      <a:pt x="845" y="8264"/>
                    </a:cubicBezTo>
                    <a:cubicBezTo>
                      <a:pt x="936" y="8401"/>
                      <a:pt x="1027" y="8538"/>
                      <a:pt x="1119" y="8652"/>
                    </a:cubicBezTo>
                    <a:cubicBezTo>
                      <a:pt x="1187" y="8766"/>
                      <a:pt x="1278" y="8880"/>
                      <a:pt x="1370" y="8971"/>
                    </a:cubicBezTo>
                    <a:lnTo>
                      <a:pt x="1393" y="9017"/>
                    </a:lnTo>
                    <a:lnTo>
                      <a:pt x="1415" y="9063"/>
                    </a:lnTo>
                    <a:cubicBezTo>
                      <a:pt x="1461" y="9085"/>
                      <a:pt x="1484" y="9131"/>
                      <a:pt x="1529" y="9177"/>
                    </a:cubicBezTo>
                    <a:cubicBezTo>
                      <a:pt x="1666" y="9359"/>
                      <a:pt x="1826" y="9565"/>
                      <a:pt x="1963" y="9725"/>
                    </a:cubicBezTo>
                    <a:cubicBezTo>
                      <a:pt x="2054" y="9839"/>
                      <a:pt x="2123" y="9907"/>
                      <a:pt x="2214" y="9998"/>
                    </a:cubicBezTo>
                    <a:cubicBezTo>
                      <a:pt x="2283" y="10067"/>
                      <a:pt x="2397" y="10181"/>
                      <a:pt x="2511" y="10250"/>
                    </a:cubicBezTo>
                    <a:cubicBezTo>
                      <a:pt x="2625" y="10341"/>
                      <a:pt x="2739" y="10409"/>
                      <a:pt x="2853" y="10478"/>
                    </a:cubicBezTo>
                    <a:cubicBezTo>
                      <a:pt x="2922" y="10501"/>
                      <a:pt x="2967" y="10546"/>
                      <a:pt x="3013" y="10569"/>
                    </a:cubicBezTo>
                    <a:cubicBezTo>
                      <a:pt x="3036" y="10592"/>
                      <a:pt x="3059" y="10615"/>
                      <a:pt x="3082" y="10638"/>
                    </a:cubicBezTo>
                    <a:cubicBezTo>
                      <a:pt x="3310" y="10775"/>
                      <a:pt x="3607" y="10934"/>
                      <a:pt x="3926" y="11026"/>
                    </a:cubicBezTo>
                    <a:cubicBezTo>
                      <a:pt x="4063" y="11071"/>
                      <a:pt x="4223" y="11117"/>
                      <a:pt x="4405" y="11140"/>
                    </a:cubicBezTo>
                    <a:lnTo>
                      <a:pt x="4451" y="11140"/>
                    </a:lnTo>
                    <a:cubicBezTo>
                      <a:pt x="4565" y="11163"/>
                      <a:pt x="4679" y="11185"/>
                      <a:pt x="4771" y="11185"/>
                    </a:cubicBezTo>
                    <a:lnTo>
                      <a:pt x="4816" y="11185"/>
                    </a:lnTo>
                    <a:cubicBezTo>
                      <a:pt x="4885" y="11185"/>
                      <a:pt x="4930" y="11163"/>
                      <a:pt x="4999" y="11163"/>
                    </a:cubicBezTo>
                    <a:lnTo>
                      <a:pt x="5067" y="11140"/>
                    </a:lnTo>
                    <a:cubicBezTo>
                      <a:pt x="5136" y="11140"/>
                      <a:pt x="5204" y="11117"/>
                      <a:pt x="5273" y="11117"/>
                    </a:cubicBezTo>
                    <a:cubicBezTo>
                      <a:pt x="5410" y="11071"/>
                      <a:pt x="5570" y="11026"/>
                      <a:pt x="5684" y="10980"/>
                    </a:cubicBezTo>
                    <a:cubicBezTo>
                      <a:pt x="5866" y="10934"/>
                      <a:pt x="6003" y="10866"/>
                      <a:pt x="6140" y="10820"/>
                    </a:cubicBezTo>
                    <a:cubicBezTo>
                      <a:pt x="6231" y="10775"/>
                      <a:pt x="6346" y="10729"/>
                      <a:pt x="6437" y="10683"/>
                    </a:cubicBezTo>
                    <a:lnTo>
                      <a:pt x="6597" y="10615"/>
                    </a:lnTo>
                    <a:lnTo>
                      <a:pt x="6665" y="10569"/>
                    </a:lnTo>
                    <a:cubicBezTo>
                      <a:pt x="6871" y="10478"/>
                      <a:pt x="7099" y="10364"/>
                      <a:pt x="7327" y="10250"/>
                    </a:cubicBezTo>
                    <a:cubicBezTo>
                      <a:pt x="7396" y="10204"/>
                      <a:pt x="7464" y="10158"/>
                      <a:pt x="7533" y="10113"/>
                    </a:cubicBezTo>
                    <a:lnTo>
                      <a:pt x="7578" y="10090"/>
                    </a:lnTo>
                    <a:cubicBezTo>
                      <a:pt x="7647" y="10044"/>
                      <a:pt x="7738" y="9998"/>
                      <a:pt x="7806" y="9953"/>
                    </a:cubicBezTo>
                    <a:cubicBezTo>
                      <a:pt x="7875" y="9907"/>
                      <a:pt x="7943" y="9884"/>
                      <a:pt x="7989" y="9839"/>
                    </a:cubicBezTo>
                    <a:cubicBezTo>
                      <a:pt x="8035" y="9793"/>
                      <a:pt x="8058" y="9770"/>
                      <a:pt x="8080" y="9747"/>
                    </a:cubicBezTo>
                    <a:cubicBezTo>
                      <a:pt x="8126" y="9702"/>
                      <a:pt x="8149" y="9656"/>
                      <a:pt x="8172" y="9565"/>
                    </a:cubicBezTo>
                    <a:cubicBezTo>
                      <a:pt x="8194" y="9519"/>
                      <a:pt x="8194" y="9451"/>
                      <a:pt x="8172" y="9405"/>
                    </a:cubicBezTo>
                    <a:cubicBezTo>
                      <a:pt x="8172" y="9337"/>
                      <a:pt x="8172" y="9291"/>
                      <a:pt x="8149" y="9222"/>
                    </a:cubicBezTo>
                    <a:cubicBezTo>
                      <a:pt x="8103" y="9085"/>
                      <a:pt x="8035" y="8948"/>
                      <a:pt x="7966" y="8834"/>
                    </a:cubicBezTo>
                    <a:cubicBezTo>
                      <a:pt x="7921" y="8743"/>
                      <a:pt x="7875" y="8652"/>
                      <a:pt x="7829" y="8560"/>
                    </a:cubicBezTo>
                    <a:lnTo>
                      <a:pt x="7761" y="8424"/>
                    </a:lnTo>
                    <a:cubicBezTo>
                      <a:pt x="7715" y="8332"/>
                      <a:pt x="7669" y="8241"/>
                      <a:pt x="7624" y="8150"/>
                    </a:cubicBezTo>
                    <a:lnTo>
                      <a:pt x="7578" y="8081"/>
                    </a:lnTo>
                    <a:cubicBezTo>
                      <a:pt x="7510" y="7921"/>
                      <a:pt x="7464" y="7784"/>
                      <a:pt x="7441" y="7670"/>
                    </a:cubicBezTo>
                    <a:lnTo>
                      <a:pt x="7418" y="7533"/>
                    </a:lnTo>
                    <a:cubicBezTo>
                      <a:pt x="7418" y="7465"/>
                      <a:pt x="7396" y="7396"/>
                      <a:pt x="7396" y="7328"/>
                    </a:cubicBezTo>
                    <a:cubicBezTo>
                      <a:pt x="7373" y="7168"/>
                      <a:pt x="7373" y="7008"/>
                      <a:pt x="7396" y="6849"/>
                    </a:cubicBezTo>
                    <a:lnTo>
                      <a:pt x="7396" y="6826"/>
                    </a:lnTo>
                    <a:cubicBezTo>
                      <a:pt x="7396" y="6803"/>
                      <a:pt x="7396" y="6780"/>
                      <a:pt x="7396" y="6780"/>
                    </a:cubicBezTo>
                    <a:lnTo>
                      <a:pt x="7418" y="6666"/>
                    </a:lnTo>
                    <a:lnTo>
                      <a:pt x="7441" y="6483"/>
                    </a:lnTo>
                    <a:cubicBezTo>
                      <a:pt x="7464" y="6278"/>
                      <a:pt x="7487" y="6095"/>
                      <a:pt x="7533" y="5913"/>
                    </a:cubicBezTo>
                    <a:cubicBezTo>
                      <a:pt x="7555" y="5707"/>
                      <a:pt x="7601" y="5479"/>
                      <a:pt x="7624" y="5251"/>
                    </a:cubicBezTo>
                    <a:cubicBezTo>
                      <a:pt x="7647" y="5023"/>
                      <a:pt x="7647" y="4771"/>
                      <a:pt x="7669" y="4543"/>
                    </a:cubicBezTo>
                    <a:lnTo>
                      <a:pt x="7669" y="4498"/>
                    </a:lnTo>
                    <a:cubicBezTo>
                      <a:pt x="7692" y="4246"/>
                      <a:pt x="7692" y="3973"/>
                      <a:pt x="7715" y="3722"/>
                    </a:cubicBezTo>
                    <a:cubicBezTo>
                      <a:pt x="7715" y="3722"/>
                      <a:pt x="7715" y="3744"/>
                      <a:pt x="7715" y="3744"/>
                    </a:cubicBezTo>
                    <a:cubicBezTo>
                      <a:pt x="7715" y="3744"/>
                      <a:pt x="7715" y="3744"/>
                      <a:pt x="7715" y="3767"/>
                    </a:cubicBezTo>
                    <a:cubicBezTo>
                      <a:pt x="7738" y="3676"/>
                      <a:pt x="7738" y="3607"/>
                      <a:pt x="7738" y="3516"/>
                    </a:cubicBezTo>
                    <a:lnTo>
                      <a:pt x="7738" y="3539"/>
                    </a:lnTo>
                    <a:cubicBezTo>
                      <a:pt x="7784" y="3311"/>
                      <a:pt x="7806" y="3082"/>
                      <a:pt x="7852" y="2854"/>
                    </a:cubicBezTo>
                    <a:cubicBezTo>
                      <a:pt x="7875" y="2717"/>
                      <a:pt x="7898" y="2580"/>
                      <a:pt x="7921" y="2443"/>
                    </a:cubicBezTo>
                    <a:cubicBezTo>
                      <a:pt x="7943" y="2306"/>
                      <a:pt x="7966" y="2147"/>
                      <a:pt x="7989" y="2010"/>
                    </a:cubicBezTo>
                    <a:cubicBezTo>
                      <a:pt x="8012" y="1827"/>
                      <a:pt x="8035" y="1644"/>
                      <a:pt x="8058" y="1462"/>
                    </a:cubicBezTo>
                    <a:lnTo>
                      <a:pt x="8080" y="1234"/>
                    </a:lnTo>
                    <a:cubicBezTo>
                      <a:pt x="8103" y="1097"/>
                      <a:pt x="8126" y="960"/>
                      <a:pt x="8126" y="800"/>
                    </a:cubicBezTo>
                    <a:lnTo>
                      <a:pt x="8149" y="709"/>
                    </a:lnTo>
                    <a:lnTo>
                      <a:pt x="8149" y="617"/>
                    </a:lnTo>
                    <a:cubicBezTo>
                      <a:pt x="8149" y="594"/>
                      <a:pt x="8149" y="572"/>
                      <a:pt x="8149" y="549"/>
                    </a:cubicBezTo>
                    <a:cubicBezTo>
                      <a:pt x="8172" y="526"/>
                      <a:pt x="8194" y="503"/>
                      <a:pt x="8217" y="457"/>
                    </a:cubicBezTo>
                    <a:lnTo>
                      <a:pt x="8217" y="435"/>
                    </a:lnTo>
                    <a:lnTo>
                      <a:pt x="8240" y="412"/>
                    </a:lnTo>
                    <a:cubicBezTo>
                      <a:pt x="8240" y="389"/>
                      <a:pt x="8240" y="389"/>
                      <a:pt x="8240" y="366"/>
                    </a:cubicBezTo>
                    <a:cubicBezTo>
                      <a:pt x="8240" y="343"/>
                      <a:pt x="8263" y="321"/>
                      <a:pt x="8263" y="275"/>
                    </a:cubicBezTo>
                    <a:cubicBezTo>
                      <a:pt x="8263" y="252"/>
                      <a:pt x="8263" y="229"/>
                      <a:pt x="8286" y="206"/>
                    </a:cubicBezTo>
                    <a:cubicBezTo>
                      <a:pt x="8286" y="206"/>
                      <a:pt x="8263" y="206"/>
                      <a:pt x="8263" y="184"/>
                    </a:cubicBezTo>
                    <a:cubicBezTo>
                      <a:pt x="8263" y="115"/>
                      <a:pt x="8194" y="69"/>
                      <a:pt x="8149" y="24"/>
                    </a:cubicBezTo>
                    <a:cubicBezTo>
                      <a:pt x="8126" y="24"/>
                      <a:pt x="8103" y="24"/>
                      <a:pt x="81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1"/>
              <p:cNvSpPr/>
              <p:nvPr/>
            </p:nvSpPr>
            <p:spPr>
              <a:xfrm>
                <a:off x="6955206" y="1599806"/>
                <a:ext cx="209807" cy="290627"/>
              </a:xfrm>
              <a:custGeom>
                <a:avLst/>
                <a:gdLst/>
                <a:ahLst/>
                <a:cxnLst/>
                <a:rect l="l" t="t" r="r" b="b"/>
                <a:pathLst>
                  <a:path w="7762" h="10752" extrusionOk="0">
                    <a:moveTo>
                      <a:pt x="3059" y="0"/>
                    </a:moveTo>
                    <a:cubicBezTo>
                      <a:pt x="3037" y="0"/>
                      <a:pt x="2991" y="0"/>
                      <a:pt x="2945" y="23"/>
                    </a:cubicBezTo>
                    <a:cubicBezTo>
                      <a:pt x="2854" y="23"/>
                      <a:pt x="2763" y="46"/>
                      <a:pt x="2649" y="69"/>
                    </a:cubicBezTo>
                    <a:cubicBezTo>
                      <a:pt x="2603" y="92"/>
                      <a:pt x="2534" y="115"/>
                      <a:pt x="2489" y="137"/>
                    </a:cubicBezTo>
                    <a:cubicBezTo>
                      <a:pt x="2398" y="160"/>
                      <a:pt x="2329" y="206"/>
                      <a:pt x="2261" y="251"/>
                    </a:cubicBezTo>
                    <a:lnTo>
                      <a:pt x="2124" y="320"/>
                    </a:lnTo>
                    <a:cubicBezTo>
                      <a:pt x="2009" y="388"/>
                      <a:pt x="1895" y="457"/>
                      <a:pt x="1781" y="503"/>
                    </a:cubicBezTo>
                    <a:cubicBezTo>
                      <a:pt x="1713" y="525"/>
                      <a:pt x="1667" y="548"/>
                      <a:pt x="1599" y="594"/>
                    </a:cubicBezTo>
                    <a:cubicBezTo>
                      <a:pt x="1530" y="617"/>
                      <a:pt x="1439" y="639"/>
                      <a:pt x="1370" y="685"/>
                    </a:cubicBezTo>
                    <a:cubicBezTo>
                      <a:pt x="1325" y="708"/>
                      <a:pt x="1279" y="731"/>
                      <a:pt x="1256" y="754"/>
                    </a:cubicBezTo>
                    <a:cubicBezTo>
                      <a:pt x="1211" y="776"/>
                      <a:pt x="1165" y="799"/>
                      <a:pt x="1119" y="822"/>
                    </a:cubicBezTo>
                    <a:cubicBezTo>
                      <a:pt x="982" y="891"/>
                      <a:pt x="777" y="982"/>
                      <a:pt x="708" y="1164"/>
                    </a:cubicBezTo>
                    <a:cubicBezTo>
                      <a:pt x="686" y="1233"/>
                      <a:pt x="640" y="1301"/>
                      <a:pt x="640" y="1370"/>
                    </a:cubicBezTo>
                    <a:cubicBezTo>
                      <a:pt x="640" y="1416"/>
                      <a:pt x="617" y="1438"/>
                      <a:pt x="617" y="1461"/>
                    </a:cubicBezTo>
                    <a:cubicBezTo>
                      <a:pt x="617" y="1507"/>
                      <a:pt x="617" y="1530"/>
                      <a:pt x="617" y="1575"/>
                    </a:cubicBezTo>
                    <a:lnTo>
                      <a:pt x="594" y="1644"/>
                    </a:lnTo>
                    <a:cubicBezTo>
                      <a:pt x="594" y="1712"/>
                      <a:pt x="571" y="1758"/>
                      <a:pt x="571" y="1804"/>
                    </a:cubicBezTo>
                    <a:cubicBezTo>
                      <a:pt x="549" y="1872"/>
                      <a:pt x="549" y="1941"/>
                      <a:pt x="549" y="1986"/>
                    </a:cubicBezTo>
                    <a:lnTo>
                      <a:pt x="549" y="2077"/>
                    </a:lnTo>
                    <a:lnTo>
                      <a:pt x="526" y="2214"/>
                    </a:lnTo>
                    <a:cubicBezTo>
                      <a:pt x="526" y="2306"/>
                      <a:pt x="503" y="2397"/>
                      <a:pt x="503" y="2511"/>
                    </a:cubicBezTo>
                    <a:cubicBezTo>
                      <a:pt x="503" y="2557"/>
                      <a:pt x="503" y="2602"/>
                      <a:pt x="503" y="2648"/>
                    </a:cubicBezTo>
                    <a:cubicBezTo>
                      <a:pt x="503" y="2717"/>
                      <a:pt x="503" y="2762"/>
                      <a:pt x="480" y="2831"/>
                    </a:cubicBezTo>
                    <a:cubicBezTo>
                      <a:pt x="480" y="2990"/>
                      <a:pt x="457" y="3150"/>
                      <a:pt x="435" y="3310"/>
                    </a:cubicBezTo>
                    <a:lnTo>
                      <a:pt x="435" y="3356"/>
                    </a:lnTo>
                    <a:cubicBezTo>
                      <a:pt x="412" y="3470"/>
                      <a:pt x="412" y="3584"/>
                      <a:pt x="389" y="3721"/>
                    </a:cubicBezTo>
                    <a:cubicBezTo>
                      <a:pt x="389" y="3767"/>
                      <a:pt x="389" y="3835"/>
                      <a:pt x="389" y="3881"/>
                    </a:cubicBezTo>
                    <a:cubicBezTo>
                      <a:pt x="389" y="3926"/>
                      <a:pt x="366" y="3972"/>
                      <a:pt x="366" y="4018"/>
                    </a:cubicBezTo>
                    <a:cubicBezTo>
                      <a:pt x="366" y="4109"/>
                      <a:pt x="343" y="4200"/>
                      <a:pt x="343" y="4269"/>
                    </a:cubicBezTo>
                    <a:cubicBezTo>
                      <a:pt x="320" y="4406"/>
                      <a:pt x="298" y="4520"/>
                      <a:pt x="275" y="4634"/>
                    </a:cubicBezTo>
                    <a:lnTo>
                      <a:pt x="252" y="4908"/>
                    </a:lnTo>
                    <a:cubicBezTo>
                      <a:pt x="252" y="5022"/>
                      <a:pt x="252" y="5113"/>
                      <a:pt x="229" y="5227"/>
                    </a:cubicBezTo>
                    <a:lnTo>
                      <a:pt x="229" y="5296"/>
                    </a:lnTo>
                    <a:lnTo>
                      <a:pt x="206" y="5410"/>
                    </a:lnTo>
                    <a:cubicBezTo>
                      <a:pt x="183" y="5661"/>
                      <a:pt x="161" y="5912"/>
                      <a:pt x="138" y="6186"/>
                    </a:cubicBezTo>
                    <a:cubicBezTo>
                      <a:pt x="115" y="6346"/>
                      <a:pt x="115" y="6483"/>
                      <a:pt x="115" y="6643"/>
                    </a:cubicBezTo>
                    <a:lnTo>
                      <a:pt x="92" y="6802"/>
                    </a:lnTo>
                    <a:cubicBezTo>
                      <a:pt x="92" y="6894"/>
                      <a:pt x="92" y="6962"/>
                      <a:pt x="92" y="7053"/>
                    </a:cubicBezTo>
                    <a:lnTo>
                      <a:pt x="69" y="7168"/>
                    </a:lnTo>
                    <a:cubicBezTo>
                      <a:pt x="69" y="7282"/>
                      <a:pt x="46" y="7419"/>
                      <a:pt x="46" y="7533"/>
                    </a:cubicBezTo>
                    <a:cubicBezTo>
                      <a:pt x="46" y="7670"/>
                      <a:pt x="46" y="7784"/>
                      <a:pt x="24" y="7921"/>
                    </a:cubicBezTo>
                    <a:cubicBezTo>
                      <a:pt x="24" y="8035"/>
                      <a:pt x="24" y="8172"/>
                      <a:pt x="1" y="8286"/>
                    </a:cubicBezTo>
                    <a:cubicBezTo>
                      <a:pt x="1" y="8377"/>
                      <a:pt x="1" y="8446"/>
                      <a:pt x="24" y="8514"/>
                    </a:cubicBezTo>
                    <a:cubicBezTo>
                      <a:pt x="24" y="8560"/>
                      <a:pt x="24" y="8606"/>
                      <a:pt x="24" y="8628"/>
                    </a:cubicBezTo>
                    <a:cubicBezTo>
                      <a:pt x="24" y="8651"/>
                      <a:pt x="1" y="8697"/>
                      <a:pt x="1" y="8742"/>
                    </a:cubicBezTo>
                    <a:cubicBezTo>
                      <a:pt x="24" y="8857"/>
                      <a:pt x="46" y="8971"/>
                      <a:pt x="69" y="9085"/>
                    </a:cubicBezTo>
                    <a:lnTo>
                      <a:pt x="92" y="9153"/>
                    </a:lnTo>
                    <a:cubicBezTo>
                      <a:pt x="138" y="9290"/>
                      <a:pt x="183" y="9427"/>
                      <a:pt x="229" y="9564"/>
                    </a:cubicBezTo>
                    <a:cubicBezTo>
                      <a:pt x="275" y="9724"/>
                      <a:pt x="320" y="9861"/>
                      <a:pt x="389" y="9975"/>
                    </a:cubicBezTo>
                    <a:cubicBezTo>
                      <a:pt x="412" y="10043"/>
                      <a:pt x="435" y="10089"/>
                      <a:pt x="480" y="10135"/>
                    </a:cubicBezTo>
                    <a:lnTo>
                      <a:pt x="526" y="10249"/>
                    </a:lnTo>
                    <a:lnTo>
                      <a:pt x="571" y="10340"/>
                    </a:lnTo>
                    <a:cubicBezTo>
                      <a:pt x="594" y="10386"/>
                      <a:pt x="617" y="10454"/>
                      <a:pt x="640" y="10500"/>
                    </a:cubicBezTo>
                    <a:cubicBezTo>
                      <a:pt x="640" y="10523"/>
                      <a:pt x="663" y="10546"/>
                      <a:pt x="663" y="10546"/>
                    </a:cubicBezTo>
                    <a:cubicBezTo>
                      <a:pt x="686" y="10591"/>
                      <a:pt x="708" y="10614"/>
                      <a:pt x="731" y="10637"/>
                    </a:cubicBezTo>
                    <a:cubicBezTo>
                      <a:pt x="777" y="10683"/>
                      <a:pt x="845" y="10705"/>
                      <a:pt x="891" y="10728"/>
                    </a:cubicBezTo>
                    <a:cubicBezTo>
                      <a:pt x="914" y="10751"/>
                      <a:pt x="960" y="10751"/>
                      <a:pt x="982" y="10751"/>
                    </a:cubicBezTo>
                    <a:cubicBezTo>
                      <a:pt x="1051" y="10751"/>
                      <a:pt x="1142" y="10705"/>
                      <a:pt x="1211" y="10660"/>
                    </a:cubicBezTo>
                    <a:cubicBezTo>
                      <a:pt x="1256" y="10660"/>
                      <a:pt x="1279" y="10614"/>
                      <a:pt x="1325" y="10591"/>
                    </a:cubicBezTo>
                    <a:lnTo>
                      <a:pt x="1416" y="10523"/>
                    </a:lnTo>
                    <a:lnTo>
                      <a:pt x="1621" y="10409"/>
                    </a:lnTo>
                    <a:cubicBezTo>
                      <a:pt x="1827" y="10272"/>
                      <a:pt x="2032" y="10180"/>
                      <a:pt x="2238" y="10066"/>
                    </a:cubicBezTo>
                    <a:lnTo>
                      <a:pt x="2261" y="10043"/>
                    </a:lnTo>
                    <a:lnTo>
                      <a:pt x="2420" y="9975"/>
                    </a:lnTo>
                    <a:cubicBezTo>
                      <a:pt x="2580" y="9884"/>
                      <a:pt x="2740" y="9815"/>
                      <a:pt x="2900" y="9724"/>
                    </a:cubicBezTo>
                    <a:lnTo>
                      <a:pt x="2968" y="9701"/>
                    </a:lnTo>
                    <a:lnTo>
                      <a:pt x="2945" y="9701"/>
                    </a:lnTo>
                    <a:cubicBezTo>
                      <a:pt x="3219" y="9587"/>
                      <a:pt x="3493" y="9473"/>
                      <a:pt x="3767" y="9359"/>
                    </a:cubicBezTo>
                    <a:cubicBezTo>
                      <a:pt x="4087" y="9222"/>
                      <a:pt x="4383" y="9062"/>
                      <a:pt x="4634" y="8925"/>
                    </a:cubicBezTo>
                    <a:cubicBezTo>
                      <a:pt x="4771" y="8857"/>
                      <a:pt x="4885" y="8788"/>
                      <a:pt x="5000" y="8720"/>
                    </a:cubicBezTo>
                    <a:cubicBezTo>
                      <a:pt x="5159" y="8628"/>
                      <a:pt x="5296" y="8560"/>
                      <a:pt x="5433" y="8469"/>
                    </a:cubicBezTo>
                    <a:lnTo>
                      <a:pt x="5639" y="8354"/>
                    </a:lnTo>
                    <a:cubicBezTo>
                      <a:pt x="5821" y="8263"/>
                      <a:pt x="6004" y="8172"/>
                      <a:pt x="6187" y="8081"/>
                    </a:cubicBezTo>
                    <a:cubicBezTo>
                      <a:pt x="6392" y="7966"/>
                      <a:pt x="6575" y="7875"/>
                      <a:pt x="6780" y="7784"/>
                    </a:cubicBezTo>
                    <a:cubicBezTo>
                      <a:pt x="6894" y="7738"/>
                      <a:pt x="6985" y="7692"/>
                      <a:pt x="7100" y="7647"/>
                    </a:cubicBezTo>
                    <a:cubicBezTo>
                      <a:pt x="7168" y="7624"/>
                      <a:pt x="7259" y="7601"/>
                      <a:pt x="7328" y="7556"/>
                    </a:cubicBezTo>
                    <a:cubicBezTo>
                      <a:pt x="7373" y="7533"/>
                      <a:pt x="7442" y="7510"/>
                      <a:pt x="7488" y="7487"/>
                    </a:cubicBezTo>
                    <a:cubicBezTo>
                      <a:pt x="7510" y="7487"/>
                      <a:pt x="7510" y="7464"/>
                      <a:pt x="7533" y="7464"/>
                    </a:cubicBezTo>
                    <a:cubicBezTo>
                      <a:pt x="7579" y="7419"/>
                      <a:pt x="7624" y="7373"/>
                      <a:pt x="7670" y="7327"/>
                    </a:cubicBezTo>
                    <a:cubicBezTo>
                      <a:pt x="7716" y="7236"/>
                      <a:pt x="7716" y="7145"/>
                      <a:pt x="7739" y="7053"/>
                    </a:cubicBezTo>
                    <a:lnTo>
                      <a:pt x="7739" y="7008"/>
                    </a:lnTo>
                    <a:cubicBezTo>
                      <a:pt x="7739" y="6848"/>
                      <a:pt x="7761" y="6711"/>
                      <a:pt x="7761" y="6574"/>
                    </a:cubicBezTo>
                    <a:cubicBezTo>
                      <a:pt x="7761" y="6437"/>
                      <a:pt x="7761" y="6300"/>
                      <a:pt x="7739" y="6163"/>
                    </a:cubicBezTo>
                    <a:lnTo>
                      <a:pt x="7739" y="6118"/>
                    </a:lnTo>
                    <a:cubicBezTo>
                      <a:pt x="7739" y="6003"/>
                      <a:pt x="7739" y="5866"/>
                      <a:pt x="7716" y="5752"/>
                    </a:cubicBezTo>
                    <a:cubicBezTo>
                      <a:pt x="7693" y="5593"/>
                      <a:pt x="7670" y="5410"/>
                      <a:pt x="7624" y="5227"/>
                    </a:cubicBezTo>
                    <a:cubicBezTo>
                      <a:pt x="7602" y="5159"/>
                      <a:pt x="7602" y="5113"/>
                      <a:pt x="7579" y="5045"/>
                    </a:cubicBezTo>
                    <a:cubicBezTo>
                      <a:pt x="7556" y="4953"/>
                      <a:pt x="7556" y="4885"/>
                      <a:pt x="7533" y="4794"/>
                    </a:cubicBezTo>
                    <a:cubicBezTo>
                      <a:pt x="7510" y="4725"/>
                      <a:pt x="7488" y="4680"/>
                      <a:pt x="7465" y="4611"/>
                    </a:cubicBezTo>
                    <a:lnTo>
                      <a:pt x="7442" y="4543"/>
                    </a:lnTo>
                    <a:cubicBezTo>
                      <a:pt x="7442" y="4520"/>
                      <a:pt x="7442" y="4497"/>
                      <a:pt x="7419" y="4474"/>
                    </a:cubicBezTo>
                    <a:cubicBezTo>
                      <a:pt x="7396" y="4428"/>
                      <a:pt x="7373" y="4383"/>
                      <a:pt x="7351" y="4337"/>
                    </a:cubicBezTo>
                    <a:lnTo>
                      <a:pt x="7305" y="4246"/>
                    </a:lnTo>
                    <a:cubicBezTo>
                      <a:pt x="7259" y="4177"/>
                      <a:pt x="7236" y="4086"/>
                      <a:pt x="7191" y="4040"/>
                    </a:cubicBezTo>
                    <a:cubicBezTo>
                      <a:pt x="7100" y="3903"/>
                      <a:pt x="7008" y="3767"/>
                      <a:pt x="6894" y="3652"/>
                    </a:cubicBezTo>
                    <a:lnTo>
                      <a:pt x="6826" y="3538"/>
                    </a:lnTo>
                    <a:cubicBezTo>
                      <a:pt x="6757" y="3447"/>
                      <a:pt x="6689" y="3356"/>
                      <a:pt x="6620" y="3264"/>
                    </a:cubicBezTo>
                    <a:cubicBezTo>
                      <a:pt x="6460" y="3105"/>
                      <a:pt x="6301" y="2945"/>
                      <a:pt x="6141" y="2785"/>
                    </a:cubicBezTo>
                    <a:lnTo>
                      <a:pt x="6072" y="2717"/>
                    </a:lnTo>
                    <a:cubicBezTo>
                      <a:pt x="6095" y="2648"/>
                      <a:pt x="6072" y="2602"/>
                      <a:pt x="6050" y="2557"/>
                    </a:cubicBezTo>
                    <a:cubicBezTo>
                      <a:pt x="6004" y="2488"/>
                      <a:pt x="5981" y="2466"/>
                      <a:pt x="5935" y="2420"/>
                    </a:cubicBezTo>
                    <a:lnTo>
                      <a:pt x="5890" y="2374"/>
                    </a:lnTo>
                    <a:cubicBezTo>
                      <a:pt x="5867" y="2329"/>
                      <a:pt x="5844" y="2283"/>
                      <a:pt x="5798" y="2237"/>
                    </a:cubicBezTo>
                    <a:lnTo>
                      <a:pt x="5753" y="2146"/>
                    </a:lnTo>
                    <a:cubicBezTo>
                      <a:pt x="5730" y="2123"/>
                      <a:pt x="5730" y="2100"/>
                      <a:pt x="5707" y="2100"/>
                    </a:cubicBezTo>
                    <a:cubicBezTo>
                      <a:pt x="5707" y="2077"/>
                      <a:pt x="5707" y="2077"/>
                      <a:pt x="5707" y="2077"/>
                    </a:cubicBezTo>
                    <a:cubicBezTo>
                      <a:pt x="5662" y="2032"/>
                      <a:pt x="5616" y="1986"/>
                      <a:pt x="5570" y="1918"/>
                    </a:cubicBezTo>
                    <a:cubicBezTo>
                      <a:pt x="5502" y="1872"/>
                      <a:pt x="5456" y="1804"/>
                      <a:pt x="5388" y="1758"/>
                    </a:cubicBezTo>
                    <a:cubicBezTo>
                      <a:pt x="5273" y="1621"/>
                      <a:pt x="5137" y="1530"/>
                      <a:pt x="5000" y="1416"/>
                    </a:cubicBezTo>
                    <a:cubicBezTo>
                      <a:pt x="4908" y="1324"/>
                      <a:pt x="4817" y="1233"/>
                      <a:pt x="4703" y="1142"/>
                    </a:cubicBezTo>
                    <a:lnTo>
                      <a:pt x="4589" y="1050"/>
                    </a:lnTo>
                    <a:cubicBezTo>
                      <a:pt x="4497" y="959"/>
                      <a:pt x="4406" y="868"/>
                      <a:pt x="4315" y="799"/>
                    </a:cubicBezTo>
                    <a:cubicBezTo>
                      <a:pt x="4269" y="754"/>
                      <a:pt x="4224" y="708"/>
                      <a:pt x="4178" y="662"/>
                    </a:cubicBezTo>
                    <a:cubicBezTo>
                      <a:pt x="4132" y="639"/>
                      <a:pt x="4087" y="617"/>
                      <a:pt x="4041" y="571"/>
                    </a:cubicBezTo>
                    <a:cubicBezTo>
                      <a:pt x="3972" y="503"/>
                      <a:pt x="3904" y="457"/>
                      <a:pt x="3835" y="388"/>
                    </a:cubicBezTo>
                    <a:lnTo>
                      <a:pt x="3790" y="366"/>
                    </a:lnTo>
                    <a:cubicBezTo>
                      <a:pt x="3721" y="320"/>
                      <a:pt x="3653" y="297"/>
                      <a:pt x="3584" y="251"/>
                    </a:cubicBezTo>
                    <a:cubicBezTo>
                      <a:pt x="3562" y="229"/>
                      <a:pt x="3539" y="206"/>
                      <a:pt x="3516" y="183"/>
                    </a:cubicBezTo>
                    <a:cubicBezTo>
                      <a:pt x="3470" y="137"/>
                      <a:pt x="3425" y="115"/>
                      <a:pt x="3402" y="92"/>
                    </a:cubicBezTo>
                    <a:lnTo>
                      <a:pt x="3311" y="46"/>
                    </a:lnTo>
                    <a:cubicBezTo>
                      <a:pt x="3265" y="23"/>
                      <a:pt x="3242" y="23"/>
                      <a:pt x="3196" y="23"/>
                    </a:cubicBezTo>
                    <a:cubicBezTo>
                      <a:pt x="3151" y="0"/>
                      <a:pt x="3105" y="0"/>
                      <a:pt x="30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1"/>
              <p:cNvSpPr/>
              <p:nvPr/>
            </p:nvSpPr>
            <p:spPr>
              <a:xfrm>
                <a:off x="6909552" y="1440626"/>
                <a:ext cx="629339" cy="418316"/>
              </a:xfrm>
              <a:custGeom>
                <a:avLst/>
                <a:gdLst/>
                <a:ahLst/>
                <a:cxnLst/>
                <a:rect l="l" t="t" r="r" b="b"/>
                <a:pathLst>
                  <a:path w="23283" h="15476" extrusionOk="0">
                    <a:moveTo>
                      <a:pt x="15522" y="0"/>
                    </a:moveTo>
                    <a:cubicBezTo>
                      <a:pt x="15385" y="0"/>
                      <a:pt x="15225" y="23"/>
                      <a:pt x="15088" y="23"/>
                    </a:cubicBezTo>
                    <a:cubicBezTo>
                      <a:pt x="14951" y="23"/>
                      <a:pt x="14837" y="46"/>
                      <a:pt x="14723" y="69"/>
                    </a:cubicBezTo>
                    <a:cubicBezTo>
                      <a:pt x="14632" y="92"/>
                      <a:pt x="14563" y="92"/>
                      <a:pt x="14495" y="115"/>
                    </a:cubicBezTo>
                    <a:cubicBezTo>
                      <a:pt x="14404" y="115"/>
                      <a:pt x="14335" y="137"/>
                      <a:pt x="14244" y="137"/>
                    </a:cubicBezTo>
                    <a:cubicBezTo>
                      <a:pt x="14107" y="160"/>
                      <a:pt x="13993" y="206"/>
                      <a:pt x="13879" y="229"/>
                    </a:cubicBezTo>
                    <a:cubicBezTo>
                      <a:pt x="13856" y="206"/>
                      <a:pt x="13833" y="183"/>
                      <a:pt x="13787" y="183"/>
                    </a:cubicBezTo>
                    <a:lnTo>
                      <a:pt x="13696" y="206"/>
                    </a:lnTo>
                    <a:cubicBezTo>
                      <a:pt x="13605" y="229"/>
                      <a:pt x="13513" y="252"/>
                      <a:pt x="13422" y="274"/>
                    </a:cubicBezTo>
                    <a:cubicBezTo>
                      <a:pt x="13331" y="320"/>
                      <a:pt x="13262" y="343"/>
                      <a:pt x="13171" y="366"/>
                    </a:cubicBezTo>
                    <a:lnTo>
                      <a:pt x="13125" y="388"/>
                    </a:lnTo>
                    <a:cubicBezTo>
                      <a:pt x="13011" y="434"/>
                      <a:pt x="12897" y="480"/>
                      <a:pt x="12783" y="525"/>
                    </a:cubicBezTo>
                    <a:lnTo>
                      <a:pt x="12555" y="594"/>
                    </a:lnTo>
                    <a:lnTo>
                      <a:pt x="12463" y="640"/>
                    </a:lnTo>
                    <a:cubicBezTo>
                      <a:pt x="12304" y="685"/>
                      <a:pt x="12167" y="731"/>
                      <a:pt x="12007" y="799"/>
                    </a:cubicBezTo>
                    <a:cubicBezTo>
                      <a:pt x="11916" y="845"/>
                      <a:pt x="11824" y="891"/>
                      <a:pt x="11756" y="936"/>
                    </a:cubicBezTo>
                    <a:lnTo>
                      <a:pt x="11413" y="1142"/>
                    </a:lnTo>
                    <a:cubicBezTo>
                      <a:pt x="11368" y="1165"/>
                      <a:pt x="11322" y="1210"/>
                      <a:pt x="11299" y="1233"/>
                    </a:cubicBezTo>
                    <a:cubicBezTo>
                      <a:pt x="11140" y="1324"/>
                      <a:pt x="10980" y="1393"/>
                      <a:pt x="10820" y="1484"/>
                    </a:cubicBezTo>
                    <a:lnTo>
                      <a:pt x="10660" y="1575"/>
                    </a:lnTo>
                    <a:lnTo>
                      <a:pt x="10500" y="1644"/>
                    </a:lnTo>
                    <a:cubicBezTo>
                      <a:pt x="10341" y="1712"/>
                      <a:pt x="10181" y="1804"/>
                      <a:pt x="10021" y="1872"/>
                    </a:cubicBezTo>
                    <a:cubicBezTo>
                      <a:pt x="9816" y="1986"/>
                      <a:pt x="9610" y="2100"/>
                      <a:pt x="9405" y="2237"/>
                    </a:cubicBezTo>
                    <a:cubicBezTo>
                      <a:pt x="9245" y="2329"/>
                      <a:pt x="9085" y="2420"/>
                      <a:pt x="8925" y="2511"/>
                    </a:cubicBezTo>
                    <a:lnTo>
                      <a:pt x="8789" y="2603"/>
                    </a:lnTo>
                    <a:lnTo>
                      <a:pt x="8789" y="2603"/>
                    </a:lnTo>
                    <a:lnTo>
                      <a:pt x="8811" y="2580"/>
                    </a:lnTo>
                    <a:lnTo>
                      <a:pt x="8857" y="2534"/>
                    </a:lnTo>
                    <a:cubicBezTo>
                      <a:pt x="8971" y="2420"/>
                      <a:pt x="9062" y="2329"/>
                      <a:pt x="9154" y="2237"/>
                    </a:cubicBezTo>
                    <a:cubicBezTo>
                      <a:pt x="9245" y="2100"/>
                      <a:pt x="9336" y="1986"/>
                      <a:pt x="9382" y="1872"/>
                    </a:cubicBezTo>
                    <a:cubicBezTo>
                      <a:pt x="9428" y="1758"/>
                      <a:pt x="9473" y="1644"/>
                      <a:pt x="9473" y="1507"/>
                    </a:cubicBezTo>
                    <a:cubicBezTo>
                      <a:pt x="9496" y="1393"/>
                      <a:pt x="9496" y="1302"/>
                      <a:pt x="9473" y="1187"/>
                    </a:cubicBezTo>
                    <a:cubicBezTo>
                      <a:pt x="9450" y="1096"/>
                      <a:pt x="9428" y="1005"/>
                      <a:pt x="9359" y="868"/>
                    </a:cubicBezTo>
                    <a:cubicBezTo>
                      <a:pt x="9336" y="822"/>
                      <a:pt x="9291" y="777"/>
                      <a:pt x="9268" y="731"/>
                    </a:cubicBezTo>
                    <a:cubicBezTo>
                      <a:pt x="9199" y="662"/>
                      <a:pt x="9131" y="594"/>
                      <a:pt x="8994" y="548"/>
                    </a:cubicBezTo>
                    <a:cubicBezTo>
                      <a:pt x="8925" y="525"/>
                      <a:pt x="8857" y="503"/>
                      <a:pt x="8789" y="480"/>
                    </a:cubicBezTo>
                    <a:lnTo>
                      <a:pt x="8515" y="480"/>
                    </a:lnTo>
                    <a:cubicBezTo>
                      <a:pt x="8400" y="503"/>
                      <a:pt x="8286" y="503"/>
                      <a:pt x="8172" y="525"/>
                    </a:cubicBezTo>
                    <a:lnTo>
                      <a:pt x="8035" y="548"/>
                    </a:lnTo>
                    <a:cubicBezTo>
                      <a:pt x="7898" y="571"/>
                      <a:pt x="7761" y="594"/>
                      <a:pt x="7602" y="617"/>
                    </a:cubicBezTo>
                    <a:cubicBezTo>
                      <a:pt x="7442" y="662"/>
                      <a:pt x="7282" y="708"/>
                      <a:pt x="7122" y="754"/>
                    </a:cubicBezTo>
                    <a:cubicBezTo>
                      <a:pt x="6940" y="822"/>
                      <a:pt x="6757" y="891"/>
                      <a:pt x="6597" y="959"/>
                    </a:cubicBezTo>
                    <a:cubicBezTo>
                      <a:pt x="6438" y="1005"/>
                      <a:pt x="6301" y="1073"/>
                      <a:pt x="6118" y="1142"/>
                    </a:cubicBezTo>
                    <a:lnTo>
                      <a:pt x="6027" y="1210"/>
                    </a:lnTo>
                    <a:cubicBezTo>
                      <a:pt x="5913" y="1256"/>
                      <a:pt x="5798" y="1302"/>
                      <a:pt x="5707" y="1347"/>
                    </a:cubicBezTo>
                    <a:cubicBezTo>
                      <a:pt x="5456" y="1484"/>
                      <a:pt x="5228" y="1667"/>
                      <a:pt x="4977" y="1826"/>
                    </a:cubicBezTo>
                    <a:lnTo>
                      <a:pt x="4931" y="1872"/>
                    </a:lnTo>
                    <a:lnTo>
                      <a:pt x="4817" y="1941"/>
                    </a:lnTo>
                    <a:cubicBezTo>
                      <a:pt x="4657" y="2032"/>
                      <a:pt x="4520" y="2146"/>
                      <a:pt x="4360" y="2260"/>
                    </a:cubicBezTo>
                    <a:cubicBezTo>
                      <a:pt x="4201" y="2397"/>
                      <a:pt x="4041" y="2534"/>
                      <a:pt x="3881" y="2694"/>
                    </a:cubicBezTo>
                    <a:cubicBezTo>
                      <a:pt x="3721" y="2831"/>
                      <a:pt x="3562" y="2968"/>
                      <a:pt x="3425" y="3105"/>
                    </a:cubicBezTo>
                    <a:cubicBezTo>
                      <a:pt x="3288" y="3242"/>
                      <a:pt x="3173" y="3379"/>
                      <a:pt x="3059" y="3516"/>
                    </a:cubicBezTo>
                    <a:lnTo>
                      <a:pt x="2968" y="3630"/>
                    </a:lnTo>
                    <a:cubicBezTo>
                      <a:pt x="2877" y="3744"/>
                      <a:pt x="2763" y="3858"/>
                      <a:pt x="2649" y="3995"/>
                    </a:cubicBezTo>
                    <a:cubicBezTo>
                      <a:pt x="2628" y="4015"/>
                      <a:pt x="2607" y="4036"/>
                      <a:pt x="2603" y="4057"/>
                    </a:cubicBezTo>
                    <a:lnTo>
                      <a:pt x="2603" y="4057"/>
                    </a:lnTo>
                    <a:cubicBezTo>
                      <a:pt x="2486" y="4162"/>
                      <a:pt x="2382" y="4284"/>
                      <a:pt x="2260" y="4406"/>
                    </a:cubicBezTo>
                    <a:cubicBezTo>
                      <a:pt x="2124" y="4543"/>
                      <a:pt x="2009" y="4680"/>
                      <a:pt x="1895" y="4839"/>
                    </a:cubicBezTo>
                    <a:lnTo>
                      <a:pt x="1804" y="4931"/>
                    </a:lnTo>
                    <a:cubicBezTo>
                      <a:pt x="1735" y="4999"/>
                      <a:pt x="1667" y="5068"/>
                      <a:pt x="1599" y="5159"/>
                    </a:cubicBezTo>
                    <a:lnTo>
                      <a:pt x="1507" y="5273"/>
                    </a:lnTo>
                    <a:cubicBezTo>
                      <a:pt x="1462" y="5319"/>
                      <a:pt x="1416" y="5387"/>
                      <a:pt x="1370" y="5433"/>
                    </a:cubicBezTo>
                    <a:cubicBezTo>
                      <a:pt x="1370" y="5433"/>
                      <a:pt x="1370" y="5456"/>
                      <a:pt x="1370" y="5456"/>
                    </a:cubicBezTo>
                    <a:cubicBezTo>
                      <a:pt x="1370" y="5456"/>
                      <a:pt x="1347" y="5479"/>
                      <a:pt x="1347" y="5479"/>
                    </a:cubicBezTo>
                    <a:cubicBezTo>
                      <a:pt x="1279" y="5570"/>
                      <a:pt x="1188" y="5661"/>
                      <a:pt x="1119" y="5752"/>
                    </a:cubicBezTo>
                    <a:cubicBezTo>
                      <a:pt x="1096" y="5798"/>
                      <a:pt x="1074" y="5844"/>
                      <a:pt x="1028" y="5867"/>
                    </a:cubicBezTo>
                    <a:cubicBezTo>
                      <a:pt x="1005" y="5912"/>
                      <a:pt x="982" y="5981"/>
                      <a:pt x="937" y="6026"/>
                    </a:cubicBezTo>
                    <a:cubicBezTo>
                      <a:pt x="868" y="6118"/>
                      <a:pt x="800" y="6232"/>
                      <a:pt x="731" y="6323"/>
                    </a:cubicBezTo>
                    <a:cubicBezTo>
                      <a:pt x="663" y="6437"/>
                      <a:pt x="594" y="6528"/>
                      <a:pt x="526" y="6643"/>
                    </a:cubicBezTo>
                    <a:lnTo>
                      <a:pt x="503" y="6688"/>
                    </a:lnTo>
                    <a:cubicBezTo>
                      <a:pt x="412" y="6825"/>
                      <a:pt x="320" y="6962"/>
                      <a:pt x="229" y="7099"/>
                    </a:cubicBezTo>
                    <a:cubicBezTo>
                      <a:pt x="206" y="7145"/>
                      <a:pt x="183" y="7168"/>
                      <a:pt x="161" y="7213"/>
                    </a:cubicBezTo>
                    <a:lnTo>
                      <a:pt x="115" y="7282"/>
                    </a:lnTo>
                    <a:cubicBezTo>
                      <a:pt x="115" y="7305"/>
                      <a:pt x="92" y="7327"/>
                      <a:pt x="92" y="7350"/>
                    </a:cubicBezTo>
                    <a:cubicBezTo>
                      <a:pt x="46" y="7396"/>
                      <a:pt x="24" y="7441"/>
                      <a:pt x="24" y="7487"/>
                    </a:cubicBezTo>
                    <a:cubicBezTo>
                      <a:pt x="1" y="7556"/>
                      <a:pt x="1" y="7624"/>
                      <a:pt x="24" y="7693"/>
                    </a:cubicBezTo>
                    <a:cubicBezTo>
                      <a:pt x="69" y="7738"/>
                      <a:pt x="115" y="7807"/>
                      <a:pt x="183" y="7830"/>
                    </a:cubicBezTo>
                    <a:lnTo>
                      <a:pt x="366" y="7830"/>
                    </a:lnTo>
                    <a:cubicBezTo>
                      <a:pt x="366" y="7807"/>
                      <a:pt x="389" y="7807"/>
                      <a:pt x="389" y="7807"/>
                    </a:cubicBezTo>
                    <a:cubicBezTo>
                      <a:pt x="412" y="7807"/>
                      <a:pt x="412" y="7784"/>
                      <a:pt x="434" y="7784"/>
                    </a:cubicBezTo>
                    <a:cubicBezTo>
                      <a:pt x="480" y="7761"/>
                      <a:pt x="526" y="7738"/>
                      <a:pt x="549" y="7693"/>
                    </a:cubicBezTo>
                    <a:cubicBezTo>
                      <a:pt x="640" y="7647"/>
                      <a:pt x="708" y="7624"/>
                      <a:pt x="777" y="7601"/>
                    </a:cubicBezTo>
                    <a:lnTo>
                      <a:pt x="822" y="7578"/>
                    </a:lnTo>
                    <a:cubicBezTo>
                      <a:pt x="914" y="7533"/>
                      <a:pt x="1028" y="7487"/>
                      <a:pt x="1119" y="7441"/>
                    </a:cubicBezTo>
                    <a:lnTo>
                      <a:pt x="1256" y="7373"/>
                    </a:lnTo>
                    <a:cubicBezTo>
                      <a:pt x="1416" y="7305"/>
                      <a:pt x="1553" y="7236"/>
                      <a:pt x="1713" y="7190"/>
                    </a:cubicBezTo>
                    <a:cubicBezTo>
                      <a:pt x="1850" y="7122"/>
                      <a:pt x="1987" y="7076"/>
                      <a:pt x="2124" y="7008"/>
                    </a:cubicBezTo>
                    <a:cubicBezTo>
                      <a:pt x="2375" y="6894"/>
                      <a:pt x="2626" y="6757"/>
                      <a:pt x="2854" y="6643"/>
                    </a:cubicBezTo>
                    <a:lnTo>
                      <a:pt x="2900" y="6620"/>
                    </a:lnTo>
                    <a:cubicBezTo>
                      <a:pt x="2945" y="6597"/>
                      <a:pt x="3014" y="6551"/>
                      <a:pt x="3059" y="6528"/>
                    </a:cubicBezTo>
                    <a:cubicBezTo>
                      <a:pt x="3151" y="6506"/>
                      <a:pt x="3219" y="6460"/>
                      <a:pt x="3288" y="6414"/>
                    </a:cubicBezTo>
                    <a:cubicBezTo>
                      <a:pt x="3402" y="6346"/>
                      <a:pt x="3539" y="6277"/>
                      <a:pt x="3676" y="6209"/>
                    </a:cubicBezTo>
                    <a:cubicBezTo>
                      <a:pt x="3858" y="6118"/>
                      <a:pt x="4064" y="6026"/>
                      <a:pt x="4269" y="5958"/>
                    </a:cubicBezTo>
                    <a:cubicBezTo>
                      <a:pt x="4406" y="5912"/>
                      <a:pt x="4543" y="5867"/>
                      <a:pt x="4634" y="5867"/>
                    </a:cubicBezTo>
                    <a:lnTo>
                      <a:pt x="4840" y="5867"/>
                    </a:lnTo>
                    <a:cubicBezTo>
                      <a:pt x="4885" y="5889"/>
                      <a:pt x="4931" y="5889"/>
                      <a:pt x="4977" y="5912"/>
                    </a:cubicBezTo>
                    <a:cubicBezTo>
                      <a:pt x="4931" y="5889"/>
                      <a:pt x="4908" y="5867"/>
                      <a:pt x="4863" y="5844"/>
                    </a:cubicBezTo>
                    <a:cubicBezTo>
                      <a:pt x="4817" y="5844"/>
                      <a:pt x="4771" y="5821"/>
                      <a:pt x="4703" y="5821"/>
                    </a:cubicBezTo>
                    <a:cubicBezTo>
                      <a:pt x="4634" y="5821"/>
                      <a:pt x="4589" y="5821"/>
                      <a:pt x="4520" y="5844"/>
                    </a:cubicBezTo>
                    <a:cubicBezTo>
                      <a:pt x="4452" y="5844"/>
                      <a:pt x="4360" y="5867"/>
                      <a:pt x="4269" y="5912"/>
                    </a:cubicBezTo>
                    <a:lnTo>
                      <a:pt x="4178" y="5935"/>
                    </a:lnTo>
                    <a:cubicBezTo>
                      <a:pt x="4132" y="5958"/>
                      <a:pt x="4109" y="5958"/>
                      <a:pt x="4064" y="5958"/>
                    </a:cubicBezTo>
                    <a:cubicBezTo>
                      <a:pt x="4041" y="5958"/>
                      <a:pt x="4018" y="5958"/>
                      <a:pt x="3995" y="5935"/>
                    </a:cubicBezTo>
                    <a:cubicBezTo>
                      <a:pt x="3927" y="5912"/>
                      <a:pt x="3881" y="5844"/>
                      <a:pt x="3881" y="5775"/>
                    </a:cubicBezTo>
                    <a:cubicBezTo>
                      <a:pt x="3881" y="5638"/>
                      <a:pt x="4018" y="5547"/>
                      <a:pt x="4155" y="5456"/>
                    </a:cubicBezTo>
                    <a:cubicBezTo>
                      <a:pt x="4223" y="5410"/>
                      <a:pt x="4292" y="5387"/>
                      <a:pt x="4360" y="5342"/>
                    </a:cubicBezTo>
                    <a:cubicBezTo>
                      <a:pt x="4406" y="5319"/>
                      <a:pt x="4475" y="5273"/>
                      <a:pt x="4520" y="5250"/>
                    </a:cubicBezTo>
                    <a:cubicBezTo>
                      <a:pt x="4589" y="5205"/>
                      <a:pt x="4634" y="5182"/>
                      <a:pt x="4703" y="5159"/>
                    </a:cubicBezTo>
                    <a:cubicBezTo>
                      <a:pt x="4771" y="5113"/>
                      <a:pt x="4863" y="5068"/>
                      <a:pt x="4931" y="5022"/>
                    </a:cubicBezTo>
                    <a:cubicBezTo>
                      <a:pt x="5045" y="4954"/>
                      <a:pt x="5182" y="4885"/>
                      <a:pt x="5296" y="4817"/>
                    </a:cubicBezTo>
                    <a:lnTo>
                      <a:pt x="5388" y="4771"/>
                    </a:lnTo>
                    <a:lnTo>
                      <a:pt x="5502" y="4725"/>
                    </a:lnTo>
                    <a:lnTo>
                      <a:pt x="5502" y="4748"/>
                    </a:lnTo>
                    <a:lnTo>
                      <a:pt x="5547" y="4702"/>
                    </a:lnTo>
                    <a:lnTo>
                      <a:pt x="5639" y="4657"/>
                    </a:lnTo>
                    <a:cubicBezTo>
                      <a:pt x="5753" y="4611"/>
                      <a:pt x="5844" y="4566"/>
                      <a:pt x="5958" y="4520"/>
                    </a:cubicBezTo>
                    <a:cubicBezTo>
                      <a:pt x="6072" y="4451"/>
                      <a:pt x="6186" y="4406"/>
                      <a:pt x="6323" y="4383"/>
                    </a:cubicBezTo>
                    <a:cubicBezTo>
                      <a:pt x="6574" y="4292"/>
                      <a:pt x="6826" y="4200"/>
                      <a:pt x="7077" y="4155"/>
                    </a:cubicBezTo>
                    <a:cubicBezTo>
                      <a:pt x="7351" y="4109"/>
                      <a:pt x="7556" y="4086"/>
                      <a:pt x="7739" y="4086"/>
                    </a:cubicBezTo>
                    <a:cubicBezTo>
                      <a:pt x="7876" y="4086"/>
                      <a:pt x="7990" y="4086"/>
                      <a:pt x="8104" y="4109"/>
                    </a:cubicBezTo>
                    <a:cubicBezTo>
                      <a:pt x="8172" y="4132"/>
                      <a:pt x="8264" y="4155"/>
                      <a:pt x="8332" y="4177"/>
                    </a:cubicBezTo>
                    <a:lnTo>
                      <a:pt x="8378" y="4177"/>
                    </a:lnTo>
                    <a:cubicBezTo>
                      <a:pt x="8469" y="4223"/>
                      <a:pt x="8537" y="4246"/>
                      <a:pt x="8606" y="4292"/>
                    </a:cubicBezTo>
                    <a:cubicBezTo>
                      <a:pt x="8743" y="4360"/>
                      <a:pt x="8903" y="4474"/>
                      <a:pt x="8971" y="4634"/>
                    </a:cubicBezTo>
                    <a:cubicBezTo>
                      <a:pt x="9062" y="4771"/>
                      <a:pt x="9108" y="4931"/>
                      <a:pt x="9108" y="5090"/>
                    </a:cubicBezTo>
                    <a:cubicBezTo>
                      <a:pt x="9108" y="5227"/>
                      <a:pt x="9108" y="5342"/>
                      <a:pt x="9062" y="5456"/>
                    </a:cubicBezTo>
                    <a:cubicBezTo>
                      <a:pt x="9040" y="5615"/>
                      <a:pt x="8971" y="5775"/>
                      <a:pt x="8880" y="5889"/>
                    </a:cubicBezTo>
                    <a:cubicBezTo>
                      <a:pt x="8834" y="5981"/>
                      <a:pt x="8766" y="6072"/>
                      <a:pt x="8720" y="6163"/>
                    </a:cubicBezTo>
                    <a:lnTo>
                      <a:pt x="8606" y="6300"/>
                    </a:lnTo>
                    <a:lnTo>
                      <a:pt x="8652" y="6277"/>
                    </a:lnTo>
                    <a:cubicBezTo>
                      <a:pt x="8766" y="6232"/>
                      <a:pt x="8880" y="6209"/>
                      <a:pt x="8994" y="6140"/>
                    </a:cubicBezTo>
                    <a:cubicBezTo>
                      <a:pt x="9222" y="6072"/>
                      <a:pt x="9450" y="5981"/>
                      <a:pt x="9679" y="5889"/>
                    </a:cubicBezTo>
                    <a:cubicBezTo>
                      <a:pt x="9953" y="5798"/>
                      <a:pt x="10204" y="5707"/>
                      <a:pt x="10478" y="5593"/>
                    </a:cubicBezTo>
                    <a:lnTo>
                      <a:pt x="10569" y="5547"/>
                    </a:lnTo>
                    <a:cubicBezTo>
                      <a:pt x="10866" y="5433"/>
                      <a:pt x="11185" y="5319"/>
                      <a:pt x="11482" y="5205"/>
                    </a:cubicBezTo>
                    <a:cubicBezTo>
                      <a:pt x="11642" y="5136"/>
                      <a:pt x="11801" y="5090"/>
                      <a:pt x="11961" y="5022"/>
                    </a:cubicBezTo>
                    <a:cubicBezTo>
                      <a:pt x="12053" y="4999"/>
                      <a:pt x="12121" y="4976"/>
                      <a:pt x="12189" y="4954"/>
                    </a:cubicBezTo>
                    <a:cubicBezTo>
                      <a:pt x="12258" y="4931"/>
                      <a:pt x="12349" y="4908"/>
                      <a:pt x="12418" y="4885"/>
                    </a:cubicBezTo>
                    <a:lnTo>
                      <a:pt x="12509" y="4862"/>
                    </a:lnTo>
                    <a:cubicBezTo>
                      <a:pt x="12646" y="4817"/>
                      <a:pt x="12760" y="4771"/>
                      <a:pt x="12897" y="4748"/>
                    </a:cubicBezTo>
                    <a:cubicBezTo>
                      <a:pt x="12966" y="4725"/>
                      <a:pt x="13057" y="4702"/>
                      <a:pt x="13148" y="4680"/>
                    </a:cubicBezTo>
                    <a:lnTo>
                      <a:pt x="13308" y="4634"/>
                    </a:lnTo>
                    <a:lnTo>
                      <a:pt x="13445" y="4611"/>
                    </a:lnTo>
                    <a:lnTo>
                      <a:pt x="13536" y="4588"/>
                    </a:lnTo>
                    <a:cubicBezTo>
                      <a:pt x="13605" y="4566"/>
                      <a:pt x="13673" y="4566"/>
                      <a:pt x="13719" y="4543"/>
                    </a:cubicBezTo>
                    <a:lnTo>
                      <a:pt x="13810" y="4543"/>
                    </a:lnTo>
                    <a:cubicBezTo>
                      <a:pt x="13947" y="4497"/>
                      <a:pt x="14084" y="4497"/>
                      <a:pt x="14244" y="4474"/>
                    </a:cubicBezTo>
                    <a:cubicBezTo>
                      <a:pt x="14335" y="4451"/>
                      <a:pt x="14449" y="4451"/>
                      <a:pt x="14563" y="4451"/>
                    </a:cubicBezTo>
                    <a:lnTo>
                      <a:pt x="14677" y="4451"/>
                    </a:lnTo>
                    <a:cubicBezTo>
                      <a:pt x="14792" y="4451"/>
                      <a:pt x="14929" y="4451"/>
                      <a:pt x="15043" y="4497"/>
                    </a:cubicBezTo>
                    <a:cubicBezTo>
                      <a:pt x="15202" y="4543"/>
                      <a:pt x="15339" y="4611"/>
                      <a:pt x="15454" y="4702"/>
                    </a:cubicBezTo>
                    <a:cubicBezTo>
                      <a:pt x="15613" y="4817"/>
                      <a:pt x="15727" y="4954"/>
                      <a:pt x="15773" y="5136"/>
                    </a:cubicBezTo>
                    <a:cubicBezTo>
                      <a:pt x="15796" y="5182"/>
                      <a:pt x="15819" y="5250"/>
                      <a:pt x="15842" y="5319"/>
                    </a:cubicBezTo>
                    <a:cubicBezTo>
                      <a:pt x="15842" y="5410"/>
                      <a:pt x="15864" y="5479"/>
                      <a:pt x="15864" y="5570"/>
                    </a:cubicBezTo>
                    <a:cubicBezTo>
                      <a:pt x="15864" y="5684"/>
                      <a:pt x="15842" y="5798"/>
                      <a:pt x="15819" y="5889"/>
                    </a:cubicBezTo>
                    <a:cubicBezTo>
                      <a:pt x="15773" y="6004"/>
                      <a:pt x="15727" y="6118"/>
                      <a:pt x="15636" y="6255"/>
                    </a:cubicBezTo>
                    <a:cubicBezTo>
                      <a:pt x="15568" y="6369"/>
                      <a:pt x="15499" y="6460"/>
                      <a:pt x="15408" y="6551"/>
                    </a:cubicBezTo>
                    <a:lnTo>
                      <a:pt x="15339" y="6643"/>
                    </a:lnTo>
                    <a:cubicBezTo>
                      <a:pt x="15271" y="6757"/>
                      <a:pt x="15157" y="6848"/>
                      <a:pt x="15065" y="6962"/>
                    </a:cubicBezTo>
                    <a:cubicBezTo>
                      <a:pt x="14929" y="7099"/>
                      <a:pt x="14792" y="7236"/>
                      <a:pt x="14655" y="7350"/>
                    </a:cubicBezTo>
                    <a:cubicBezTo>
                      <a:pt x="14563" y="7441"/>
                      <a:pt x="14449" y="7510"/>
                      <a:pt x="14335" y="7601"/>
                    </a:cubicBezTo>
                    <a:cubicBezTo>
                      <a:pt x="14221" y="7693"/>
                      <a:pt x="14107" y="7761"/>
                      <a:pt x="13970" y="7830"/>
                    </a:cubicBezTo>
                    <a:cubicBezTo>
                      <a:pt x="13764" y="7966"/>
                      <a:pt x="13536" y="8081"/>
                      <a:pt x="13308" y="8195"/>
                    </a:cubicBezTo>
                    <a:lnTo>
                      <a:pt x="13217" y="8218"/>
                    </a:lnTo>
                    <a:lnTo>
                      <a:pt x="13239" y="8218"/>
                    </a:lnTo>
                    <a:cubicBezTo>
                      <a:pt x="12920" y="8377"/>
                      <a:pt x="12578" y="8537"/>
                      <a:pt x="12144" y="8720"/>
                    </a:cubicBezTo>
                    <a:cubicBezTo>
                      <a:pt x="11984" y="8788"/>
                      <a:pt x="11801" y="8857"/>
                      <a:pt x="11619" y="8925"/>
                    </a:cubicBezTo>
                    <a:lnTo>
                      <a:pt x="11505" y="8971"/>
                    </a:lnTo>
                    <a:cubicBezTo>
                      <a:pt x="11391" y="9016"/>
                      <a:pt x="11276" y="9062"/>
                      <a:pt x="11140" y="9131"/>
                    </a:cubicBezTo>
                    <a:cubicBezTo>
                      <a:pt x="11048" y="9176"/>
                      <a:pt x="10957" y="9222"/>
                      <a:pt x="10888" y="9290"/>
                    </a:cubicBezTo>
                    <a:cubicBezTo>
                      <a:pt x="10866" y="9290"/>
                      <a:pt x="10843" y="9313"/>
                      <a:pt x="10843" y="9336"/>
                    </a:cubicBezTo>
                    <a:lnTo>
                      <a:pt x="11619" y="9336"/>
                    </a:lnTo>
                    <a:cubicBezTo>
                      <a:pt x="11710" y="9336"/>
                      <a:pt x="11779" y="9336"/>
                      <a:pt x="11847" y="9359"/>
                    </a:cubicBezTo>
                    <a:cubicBezTo>
                      <a:pt x="11893" y="9359"/>
                      <a:pt x="11938" y="9382"/>
                      <a:pt x="12007" y="9404"/>
                    </a:cubicBezTo>
                    <a:cubicBezTo>
                      <a:pt x="12121" y="9450"/>
                      <a:pt x="12235" y="9473"/>
                      <a:pt x="12326" y="9519"/>
                    </a:cubicBezTo>
                    <a:lnTo>
                      <a:pt x="12441" y="9564"/>
                    </a:lnTo>
                    <a:cubicBezTo>
                      <a:pt x="12578" y="9610"/>
                      <a:pt x="12714" y="9678"/>
                      <a:pt x="12806" y="9770"/>
                    </a:cubicBezTo>
                    <a:cubicBezTo>
                      <a:pt x="12874" y="9838"/>
                      <a:pt x="12943" y="9907"/>
                      <a:pt x="12988" y="9998"/>
                    </a:cubicBezTo>
                    <a:cubicBezTo>
                      <a:pt x="13057" y="10089"/>
                      <a:pt x="13102" y="10181"/>
                      <a:pt x="13125" y="10249"/>
                    </a:cubicBezTo>
                    <a:cubicBezTo>
                      <a:pt x="13148" y="10340"/>
                      <a:pt x="13148" y="10409"/>
                      <a:pt x="13171" y="10500"/>
                    </a:cubicBezTo>
                    <a:cubicBezTo>
                      <a:pt x="13194" y="10569"/>
                      <a:pt x="13194" y="10637"/>
                      <a:pt x="13194" y="10706"/>
                    </a:cubicBezTo>
                    <a:cubicBezTo>
                      <a:pt x="13194" y="10797"/>
                      <a:pt x="13194" y="10865"/>
                      <a:pt x="13148" y="10957"/>
                    </a:cubicBezTo>
                    <a:cubicBezTo>
                      <a:pt x="13102" y="11139"/>
                      <a:pt x="13011" y="11322"/>
                      <a:pt x="12920" y="11482"/>
                    </a:cubicBezTo>
                    <a:cubicBezTo>
                      <a:pt x="12806" y="11687"/>
                      <a:pt x="12623" y="11915"/>
                      <a:pt x="12395" y="12166"/>
                    </a:cubicBezTo>
                    <a:cubicBezTo>
                      <a:pt x="12281" y="12258"/>
                      <a:pt x="12167" y="12372"/>
                      <a:pt x="12053" y="12463"/>
                    </a:cubicBezTo>
                    <a:cubicBezTo>
                      <a:pt x="11938" y="12577"/>
                      <a:pt x="11824" y="12668"/>
                      <a:pt x="11710" y="12737"/>
                    </a:cubicBezTo>
                    <a:cubicBezTo>
                      <a:pt x="11596" y="12805"/>
                      <a:pt x="11482" y="12897"/>
                      <a:pt x="11368" y="12965"/>
                    </a:cubicBezTo>
                    <a:cubicBezTo>
                      <a:pt x="11231" y="13034"/>
                      <a:pt x="11094" y="13102"/>
                      <a:pt x="10934" y="13171"/>
                    </a:cubicBezTo>
                    <a:cubicBezTo>
                      <a:pt x="10797" y="13216"/>
                      <a:pt x="10683" y="13285"/>
                      <a:pt x="10546" y="13308"/>
                    </a:cubicBezTo>
                    <a:cubicBezTo>
                      <a:pt x="10386" y="13353"/>
                      <a:pt x="10227" y="13376"/>
                      <a:pt x="10090" y="13399"/>
                    </a:cubicBezTo>
                    <a:cubicBezTo>
                      <a:pt x="9975" y="13422"/>
                      <a:pt x="9861" y="13445"/>
                      <a:pt x="9747" y="13467"/>
                    </a:cubicBezTo>
                    <a:lnTo>
                      <a:pt x="9679" y="13490"/>
                    </a:lnTo>
                    <a:lnTo>
                      <a:pt x="9610" y="13490"/>
                    </a:lnTo>
                    <a:cubicBezTo>
                      <a:pt x="9496" y="13490"/>
                      <a:pt x="9428" y="13445"/>
                      <a:pt x="9405" y="13353"/>
                    </a:cubicBezTo>
                    <a:cubicBezTo>
                      <a:pt x="9382" y="13262"/>
                      <a:pt x="9405" y="13148"/>
                      <a:pt x="9496" y="13102"/>
                    </a:cubicBezTo>
                    <a:cubicBezTo>
                      <a:pt x="9473" y="13102"/>
                      <a:pt x="9473" y="13079"/>
                      <a:pt x="9473" y="13057"/>
                    </a:cubicBezTo>
                    <a:cubicBezTo>
                      <a:pt x="9450" y="13034"/>
                      <a:pt x="9450" y="12988"/>
                      <a:pt x="9450" y="12942"/>
                    </a:cubicBezTo>
                    <a:cubicBezTo>
                      <a:pt x="9428" y="12988"/>
                      <a:pt x="9428" y="13034"/>
                      <a:pt x="9405" y="13079"/>
                    </a:cubicBezTo>
                    <a:lnTo>
                      <a:pt x="9382" y="13148"/>
                    </a:lnTo>
                    <a:cubicBezTo>
                      <a:pt x="9359" y="13285"/>
                      <a:pt x="9313" y="13399"/>
                      <a:pt x="9268" y="13513"/>
                    </a:cubicBezTo>
                    <a:lnTo>
                      <a:pt x="9222" y="13513"/>
                    </a:lnTo>
                    <a:cubicBezTo>
                      <a:pt x="9131" y="13513"/>
                      <a:pt x="9062" y="13536"/>
                      <a:pt x="9017" y="13559"/>
                    </a:cubicBezTo>
                    <a:cubicBezTo>
                      <a:pt x="8948" y="13581"/>
                      <a:pt x="8903" y="13604"/>
                      <a:pt x="8857" y="13627"/>
                    </a:cubicBezTo>
                    <a:lnTo>
                      <a:pt x="8766" y="13673"/>
                    </a:lnTo>
                    <a:cubicBezTo>
                      <a:pt x="8674" y="13718"/>
                      <a:pt x="8583" y="13764"/>
                      <a:pt x="8515" y="13787"/>
                    </a:cubicBezTo>
                    <a:lnTo>
                      <a:pt x="8423" y="13833"/>
                    </a:lnTo>
                    <a:cubicBezTo>
                      <a:pt x="8218" y="13924"/>
                      <a:pt x="8012" y="14015"/>
                      <a:pt x="7807" y="14106"/>
                    </a:cubicBezTo>
                    <a:cubicBezTo>
                      <a:pt x="7579" y="14221"/>
                      <a:pt x="7328" y="14335"/>
                      <a:pt x="7099" y="14449"/>
                    </a:cubicBezTo>
                    <a:lnTo>
                      <a:pt x="7008" y="14495"/>
                    </a:lnTo>
                    <a:cubicBezTo>
                      <a:pt x="6940" y="14517"/>
                      <a:pt x="6848" y="14563"/>
                      <a:pt x="6780" y="14609"/>
                    </a:cubicBezTo>
                    <a:lnTo>
                      <a:pt x="6711" y="14631"/>
                    </a:lnTo>
                    <a:cubicBezTo>
                      <a:pt x="6597" y="14677"/>
                      <a:pt x="6483" y="14746"/>
                      <a:pt x="6415" y="14837"/>
                    </a:cubicBezTo>
                    <a:cubicBezTo>
                      <a:pt x="6415" y="14860"/>
                      <a:pt x="6392" y="14883"/>
                      <a:pt x="6392" y="14905"/>
                    </a:cubicBezTo>
                    <a:cubicBezTo>
                      <a:pt x="6369" y="14905"/>
                      <a:pt x="6346" y="14928"/>
                      <a:pt x="6323" y="14928"/>
                    </a:cubicBezTo>
                    <a:cubicBezTo>
                      <a:pt x="6278" y="14951"/>
                      <a:pt x="6255" y="14974"/>
                      <a:pt x="6232" y="15019"/>
                    </a:cubicBezTo>
                    <a:lnTo>
                      <a:pt x="6072" y="15042"/>
                    </a:lnTo>
                    <a:cubicBezTo>
                      <a:pt x="6004" y="15065"/>
                      <a:pt x="5913" y="15088"/>
                      <a:pt x="5844" y="15111"/>
                    </a:cubicBezTo>
                    <a:cubicBezTo>
                      <a:pt x="5730" y="15134"/>
                      <a:pt x="5661" y="15225"/>
                      <a:pt x="5684" y="15316"/>
                    </a:cubicBezTo>
                    <a:cubicBezTo>
                      <a:pt x="5707" y="15408"/>
                      <a:pt x="5776" y="15476"/>
                      <a:pt x="5867" y="15476"/>
                    </a:cubicBezTo>
                    <a:lnTo>
                      <a:pt x="5913" y="15476"/>
                    </a:lnTo>
                    <a:cubicBezTo>
                      <a:pt x="6095" y="15430"/>
                      <a:pt x="6301" y="15408"/>
                      <a:pt x="6483" y="15385"/>
                    </a:cubicBezTo>
                    <a:cubicBezTo>
                      <a:pt x="6574" y="15385"/>
                      <a:pt x="6666" y="15362"/>
                      <a:pt x="6757" y="15362"/>
                    </a:cubicBezTo>
                    <a:cubicBezTo>
                      <a:pt x="6894" y="15339"/>
                      <a:pt x="7008" y="15316"/>
                      <a:pt x="7145" y="15293"/>
                    </a:cubicBezTo>
                    <a:cubicBezTo>
                      <a:pt x="7328" y="15271"/>
                      <a:pt x="7487" y="15271"/>
                      <a:pt x="7647" y="15225"/>
                    </a:cubicBezTo>
                    <a:cubicBezTo>
                      <a:pt x="7807" y="15202"/>
                      <a:pt x="7967" y="15156"/>
                      <a:pt x="8104" y="15111"/>
                    </a:cubicBezTo>
                    <a:cubicBezTo>
                      <a:pt x="8195" y="15088"/>
                      <a:pt x="8264" y="15065"/>
                      <a:pt x="8355" y="15042"/>
                    </a:cubicBezTo>
                    <a:lnTo>
                      <a:pt x="8537" y="14997"/>
                    </a:lnTo>
                    <a:cubicBezTo>
                      <a:pt x="8606" y="14974"/>
                      <a:pt x="8674" y="14974"/>
                      <a:pt x="8720" y="14951"/>
                    </a:cubicBezTo>
                    <a:cubicBezTo>
                      <a:pt x="8925" y="14951"/>
                      <a:pt x="9085" y="14928"/>
                      <a:pt x="9268" y="14928"/>
                    </a:cubicBezTo>
                    <a:cubicBezTo>
                      <a:pt x="9610" y="14905"/>
                      <a:pt x="9953" y="14791"/>
                      <a:pt x="10227" y="14700"/>
                    </a:cubicBezTo>
                    <a:cubicBezTo>
                      <a:pt x="10455" y="14631"/>
                      <a:pt x="10683" y="14517"/>
                      <a:pt x="10888" y="14449"/>
                    </a:cubicBezTo>
                    <a:lnTo>
                      <a:pt x="11071" y="14380"/>
                    </a:lnTo>
                    <a:cubicBezTo>
                      <a:pt x="11185" y="14312"/>
                      <a:pt x="11322" y="14266"/>
                      <a:pt x="11459" y="14198"/>
                    </a:cubicBezTo>
                    <a:cubicBezTo>
                      <a:pt x="11550" y="14152"/>
                      <a:pt x="11642" y="14106"/>
                      <a:pt x="11733" y="14061"/>
                    </a:cubicBezTo>
                    <a:lnTo>
                      <a:pt x="11893" y="13992"/>
                    </a:lnTo>
                    <a:cubicBezTo>
                      <a:pt x="12212" y="13855"/>
                      <a:pt x="12509" y="13696"/>
                      <a:pt x="12829" y="13559"/>
                    </a:cubicBezTo>
                    <a:lnTo>
                      <a:pt x="12874" y="13536"/>
                    </a:lnTo>
                    <a:cubicBezTo>
                      <a:pt x="13011" y="13467"/>
                      <a:pt x="13148" y="13399"/>
                      <a:pt x="13262" y="13330"/>
                    </a:cubicBezTo>
                    <a:cubicBezTo>
                      <a:pt x="13331" y="13308"/>
                      <a:pt x="13376" y="13262"/>
                      <a:pt x="13445" y="13216"/>
                    </a:cubicBezTo>
                    <a:cubicBezTo>
                      <a:pt x="13468" y="13193"/>
                      <a:pt x="13491" y="13193"/>
                      <a:pt x="13513" y="13171"/>
                    </a:cubicBezTo>
                    <a:lnTo>
                      <a:pt x="13536" y="13148"/>
                    </a:lnTo>
                    <a:cubicBezTo>
                      <a:pt x="13605" y="13102"/>
                      <a:pt x="13673" y="13057"/>
                      <a:pt x="13742" y="13011"/>
                    </a:cubicBezTo>
                    <a:cubicBezTo>
                      <a:pt x="14312" y="12600"/>
                      <a:pt x="14814" y="12121"/>
                      <a:pt x="15180" y="11778"/>
                    </a:cubicBezTo>
                    <a:cubicBezTo>
                      <a:pt x="15431" y="11527"/>
                      <a:pt x="15636" y="11322"/>
                      <a:pt x="15819" y="11094"/>
                    </a:cubicBezTo>
                    <a:cubicBezTo>
                      <a:pt x="16024" y="10865"/>
                      <a:pt x="16207" y="10637"/>
                      <a:pt x="16344" y="10386"/>
                    </a:cubicBezTo>
                    <a:cubicBezTo>
                      <a:pt x="16389" y="10317"/>
                      <a:pt x="16435" y="10226"/>
                      <a:pt x="16458" y="10135"/>
                    </a:cubicBezTo>
                    <a:lnTo>
                      <a:pt x="16481" y="10112"/>
                    </a:lnTo>
                    <a:cubicBezTo>
                      <a:pt x="16526" y="10044"/>
                      <a:pt x="16572" y="9952"/>
                      <a:pt x="16595" y="9884"/>
                    </a:cubicBezTo>
                    <a:cubicBezTo>
                      <a:pt x="16618" y="9724"/>
                      <a:pt x="16618" y="9564"/>
                      <a:pt x="16572" y="9359"/>
                    </a:cubicBezTo>
                    <a:cubicBezTo>
                      <a:pt x="16572" y="9313"/>
                      <a:pt x="16549" y="9268"/>
                      <a:pt x="16526" y="9199"/>
                    </a:cubicBezTo>
                    <a:cubicBezTo>
                      <a:pt x="16481" y="9062"/>
                      <a:pt x="16389" y="8971"/>
                      <a:pt x="16321" y="8925"/>
                    </a:cubicBezTo>
                    <a:cubicBezTo>
                      <a:pt x="16184" y="8811"/>
                      <a:pt x="16001" y="8788"/>
                      <a:pt x="15842" y="8743"/>
                    </a:cubicBezTo>
                    <a:cubicBezTo>
                      <a:pt x="15727" y="8720"/>
                      <a:pt x="15613" y="8720"/>
                      <a:pt x="15476" y="8720"/>
                    </a:cubicBezTo>
                    <a:lnTo>
                      <a:pt x="15294" y="8720"/>
                    </a:lnTo>
                    <a:cubicBezTo>
                      <a:pt x="15499" y="8606"/>
                      <a:pt x="15682" y="8491"/>
                      <a:pt x="15887" y="8377"/>
                    </a:cubicBezTo>
                    <a:cubicBezTo>
                      <a:pt x="15956" y="8355"/>
                      <a:pt x="16024" y="8309"/>
                      <a:pt x="16093" y="8263"/>
                    </a:cubicBezTo>
                    <a:cubicBezTo>
                      <a:pt x="16161" y="8218"/>
                      <a:pt x="16252" y="8172"/>
                      <a:pt x="16321" y="8149"/>
                    </a:cubicBezTo>
                    <a:lnTo>
                      <a:pt x="16503" y="8035"/>
                    </a:lnTo>
                    <a:lnTo>
                      <a:pt x="16709" y="7921"/>
                    </a:lnTo>
                    <a:cubicBezTo>
                      <a:pt x="16777" y="7898"/>
                      <a:pt x="16869" y="7852"/>
                      <a:pt x="16937" y="7807"/>
                    </a:cubicBezTo>
                    <a:cubicBezTo>
                      <a:pt x="16983" y="7784"/>
                      <a:pt x="17051" y="7738"/>
                      <a:pt x="17097" y="7715"/>
                    </a:cubicBezTo>
                    <a:cubicBezTo>
                      <a:pt x="17234" y="7647"/>
                      <a:pt x="17348" y="7578"/>
                      <a:pt x="17485" y="7487"/>
                    </a:cubicBezTo>
                    <a:cubicBezTo>
                      <a:pt x="17736" y="7350"/>
                      <a:pt x="17987" y="7190"/>
                      <a:pt x="18238" y="7053"/>
                    </a:cubicBezTo>
                    <a:cubicBezTo>
                      <a:pt x="18466" y="6917"/>
                      <a:pt x="18672" y="6802"/>
                      <a:pt x="18900" y="6665"/>
                    </a:cubicBezTo>
                    <a:cubicBezTo>
                      <a:pt x="19243" y="6483"/>
                      <a:pt x="19585" y="6300"/>
                      <a:pt x="19904" y="6095"/>
                    </a:cubicBezTo>
                    <a:cubicBezTo>
                      <a:pt x="20110" y="5958"/>
                      <a:pt x="20315" y="5798"/>
                      <a:pt x="20521" y="5661"/>
                    </a:cubicBezTo>
                    <a:lnTo>
                      <a:pt x="20680" y="5524"/>
                    </a:lnTo>
                    <a:cubicBezTo>
                      <a:pt x="20932" y="5342"/>
                      <a:pt x="21183" y="5159"/>
                      <a:pt x="21388" y="4999"/>
                    </a:cubicBezTo>
                    <a:cubicBezTo>
                      <a:pt x="21822" y="4657"/>
                      <a:pt x="22255" y="4269"/>
                      <a:pt x="22666" y="3812"/>
                    </a:cubicBezTo>
                    <a:cubicBezTo>
                      <a:pt x="22780" y="3698"/>
                      <a:pt x="22895" y="3538"/>
                      <a:pt x="22986" y="3401"/>
                    </a:cubicBezTo>
                    <a:cubicBezTo>
                      <a:pt x="23054" y="3287"/>
                      <a:pt x="23146" y="3173"/>
                      <a:pt x="23191" y="3036"/>
                    </a:cubicBezTo>
                    <a:cubicBezTo>
                      <a:pt x="23260" y="2854"/>
                      <a:pt x="23283" y="2694"/>
                      <a:pt x="23283" y="2534"/>
                    </a:cubicBezTo>
                    <a:cubicBezTo>
                      <a:pt x="23260" y="2397"/>
                      <a:pt x="23260" y="2283"/>
                      <a:pt x="23237" y="2169"/>
                    </a:cubicBezTo>
                    <a:cubicBezTo>
                      <a:pt x="23214" y="2055"/>
                      <a:pt x="23191" y="1941"/>
                      <a:pt x="23123" y="1826"/>
                    </a:cubicBezTo>
                    <a:cubicBezTo>
                      <a:pt x="23032" y="1667"/>
                      <a:pt x="22872" y="1507"/>
                      <a:pt x="22712" y="1438"/>
                    </a:cubicBezTo>
                    <a:cubicBezTo>
                      <a:pt x="22621" y="1393"/>
                      <a:pt x="22529" y="1347"/>
                      <a:pt x="22438" y="1302"/>
                    </a:cubicBezTo>
                    <a:cubicBezTo>
                      <a:pt x="22301" y="1256"/>
                      <a:pt x="22164" y="1233"/>
                      <a:pt x="22050" y="1233"/>
                    </a:cubicBezTo>
                    <a:cubicBezTo>
                      <a:pt x="21776" y="1187"/>
                      <a:pt x="21479" y="1165"/>
                      <a:pt x="21183" y="1165"/>
                    </a:cubicBezTo>
                    <a:lnTo>
                      <a:pt x="21023" y="1165"/>
                    </a:lnTo>
                    <a:cubicBezTo>
                      <a:pt x="20795" y="1165"/>
                      <a:pt x="20612" y="1165"/>
                      <a:pt x="20429" y="1187"/>
                    </a:cubicBezTo>
                    <a:cubicBezTo>
                      <a:pt x="20247" y="1210"/>
                      <a:pt x="19996" y="1233"/>
                      <a:pt x="19767" y="1302"/>
                    </a:cubicBezTo>
                    <a:cubicBezTo>
                      <a:pt x="19699" y="1324"/>
                      <a:pt x="19608" y="1347"/>
                      <a:pt x="19539" y="1370"/>
                    </a:cubicBezTo>
                    <a:cubicBezTo>
                      <a:pt x="19494" y="1370"/>
                      <a:pt x="19425" y="1393"/>
                      <a:pt x="19379" y="1393"/>
                    </a:cubicBezTo>
                    <a:cubicBezTo>
                      <a:pt x="19288" y="1438"/>
                      <a:pt x="19197" y="1438"/>
                      <a:pt x="19106" y="1461"/>
                    </a:cubicBezTo>
                    <a:lnTo>
                      <a:pt x="19014" y="1484"/>
                    </a:lnTo>
                    <a:cubicBezTo>
                      <a:pt x="18763" y="1553"/>
                      <a:pt x="18512" y="1644"/>
                      <a:pt x="18261" y="1735"/>
                    </a:cubicBezTo>
                    <a:cubicBezTo>
                      <a:pt x="18215" y="1735"/>
                      <a:pt x="18147" y="1758"/>
                      <a:pt x="18101" y="1781"/>
                    </a:cubicBezTo>
                    <a:cubicBezTo>
                      <a:pt x="18056" y="1781"/>
                      <a:pt x="18010" y="1804"/>
                      <a:pt x="17964" y="1826"/>
                    </a:cubicBezTo>
                    <a:cubicBezTo>
                      <a:pt x="17827" y="1849"/>
                      <a:pt x="17690" y="1918"/>
                      <a:pt x="17553" y="1963"/>
                    </a:cubicBezTo>
                    <a:cubicBezTo>
                      <a:pt x="17462" y="1986"/>
                      <a:pt x="17371" y="2032"/>
                      <a:pt x="17280" y="2078"/>
                    </a:cubicBezTo>
                    <a:cubicBezTo>
                      <a:pt x="17165" y="2123"/>
                      <a:pt x="17051" y="2169"/>
                      <a:pt x="16960" y="2215"/>
                    </a:cubicBezTo>
                    <a:cubicBezTo>
                      <a:pt x="16709" y="2283"/>
                      <a:pt x="16481" y="2351"/>
                      <a:pt x="16252" y="2466"/>
                    </a:cubicBezTo>
                    <a:cubicBezTo>
                      <a:pt x="16047" y="2557"/>
                      <a:pt x="15796" y="2648"/>
                      <a:pt x="15499" y="2739"/>
                    </a:cubicBezTo>
                    <a:cubicBezTo>
                      <a:pt x="15339" y="2808"/>
                      <a:pt x="15180" y="2854"/>
                      <a:pt x="15020" y="2922"/>
                    </a:cubicBezTo>
                    <a:lnTo>
                      <a:pt x="14860" y="2991"/>
                    </a:lnTo>
                    <a:cubicBezTo>
                      <a:pt x="15020" y="2831"/>
                      <a:pt x="15180" y="2694"/>
                      <a:pt x="15339" y="2557"/>
                    </a:cubicBezTo>
                    <a:lnTo>
                      <a:pt x="15362" y="2511"/>
                    </a:lnTo>
                    <a:cubicBezTo>
                      <a:pt x="15568" y="2329"/>
                      <a:pt x="15750" y="2123"/>
                      <a:pt x="15933" y="1918"/>
                    </a:cubicBezTo>
                    <a:lnTo>
                      <a:pt x="15978" y="1872"/>
                    </a:lnTo>
                    <a:cubicBezTo>
                      <a:pt x="16047" y="1781"/>
                      <a:pt x="16138" y="1690"/>
                      <a:pt x="16207" y="1598"/>
                    </a:cubicBezTo>
                    <a:cubicBezTo>
                      <a:pt x="16298" y="1484"/>
                      <a:pt x="16367" y="1347"/>
                      <a:pt x="16435" y="1233"/>
                    </a:cubicBezTo>
                    <a:cubicBezTo>
                      <a:pt x="16503" y="1096"/>
                      <a:pt x="16549" y="982"/>
                      <a:pt x="16549" y="845"/>
                    </a:cubicBezTo>
                    <a:cubicBezTo>
                      <a:pt x="16572" y="777"/>
                      <a:pt x="16549" y="685"/>
                      <a:pt x="16526" y="617"/>
                    </a:cubicBezTo>
                    <a:cubicBezTo>
                      <a:pt x="16503" y="548"/>
                      <a:pt x="16481" y="503"/>
                      <a:pt x="16458" y="434"/>
                    </a:cubicBezTo>
                    <a:cubicBezTo>
                      <a:pt x="16412" y="343"/>
                      <a:pt x="16344" y="252"/>
                      <a:pt x="16230" y="160"/>
                    </a:cubicBezTo>
                    <a:cubicBezTo>
                      <a:pt x="16047" y="23"/>
                      <a:pt x="15796" y="0"/>
                      <a:pt x="15568"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1"/>
              <p:cNvSpPr/>
              <p:nvPr/>
            </p:nvSpPr>
            <p:spPr>
              <a:xfrm>
                <a:off x="7157580" y="1723819"/>
                <a:ext cx="8055" cy="30247"/>
              </a:xfrm>
              <a:custGeom>
                <a:avLst/>
                <a:gdLst/>
                <a:ahLst/>
                <a:cxnLst/>
                <a:rect l="l" t="t" r="r" b="b"/>
                <a:pathLst>
                  <a:path w="298" h="1119" extrusionOk="0">
                    <a:moveTo>
                      <a:pt x="1" y="0"/>
                    </a:moveTo>
                    <a:lnTo>
                      <a:pt x="1" y="0"/>
                    </a:lnTo>
                    <a:cubicBezTo>
                      <a:pt x="46" y="114"/>
                      <a:pt x="69" y="229"/>
                      <a:pt x="92" y="343"/>
                    </a:cubicBezTo>
                    <a:cubicBezTo>
                      <a:pt x="115" y="388"/>
                      <a:pt x="115" y="434"/>
                      <a:pt x="137" y="480"/>
                    </a:cubicBezTo>
                    <a:cubicBezTo>
                      <a:pt x="160" y="548"/>
                      <a:pt x="160" y="617"/>
                      <a:pt x="183" y="662"/>
                    </a:cubicBezTo>
                    <a:cubicBezTo>
                      <a:pt x="229" y="799"/>
                      <a:pt x="252" y="959"/>
                      <a:pt x="297" y="1119"/>
                    </a:cubicBezTo>
                    <a:cubicBezTo>
                      <a:pt x="297" y="1096"/>
                      <a:pt x="297" y="1073"/>
                      <a:pt x="297" y="1050"/>
                    </a:cubicBezTo>
                    <a:cubicBezTo>
                      <a:pt x="274" y="936"/>
                      <a:pt x="252" y="822"/>
                      <a:pt x="229" y="708"/>
                    </a:cubicBezTo>
                    <a:lnTo>
                      <a:pt x="229" y="662"/>
                    </a:lnTo>
                    <a:cubicBezTo>
                      <a:pt x="206" y="571"/>
                      <a:pt x="206" y="502"/>
                      <a:pt x="183" y="434"/>
                    </a:cubicBezTo>
                    <a:lnTo>
                      <a:pt x="160" y="388"/>
                    </a:lnTo>
                    <a:cubicBezTo>
                      <a:pt x="115" y="274"/>
                      <a:pt x="69" y="160"/>
                      <a:pt x="23" y="46"/>
                    </a:cubicBezTo>
                    <a:cubicBezTo>
                      <a:pt x="23" y="46"/>
                      <a:pt x="23" y="23"/>
                      <a:pt x="1"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1"/>
              <p:cNvSpPr/>
              <p:nvPr/>
            </p:nvSpPr>
            <p:spPr>
              <a:xfrm>
                <a:off x="7014456" y="1551071"/>
                <a:ext cx="323928" cy="254217"/>
              </a:xfrm>
              <a:custGeom>
                <a:avLst/>
                <a:gdLst/>
                <a:ahLst/>
                <a:cxnLst/>
                <a:rect l="l" t="t" r="r" b="b"/>
                <a:pathLst>
                  <a:path w="11984" h="9405" extrusionOk="0">
                    <a:moveTo>
                      <a:pt x="3858" y="0"/>
                    </a:moveTo>
                    <a:cubicBezTo>
                      <a:pt x="3675" y="0"/>
                      <a:pt x="3470" y="23"/>
                      <a:pt x="3196" y="69"/>
                    </a:cubicBezTo>
                    <a:cubicBezTo>
                      <a:pt x="2945" y="114"/>
                      <a:pt x="2693" y="206"/>
                      <a:pt x="2442" y="297"/>
                    </a:cubicBezTo>
                    <a:cubicBezTo>
                      <a:pt x="2305" y="320"/>
                      <a:pt x="2191" y="365"/>
                      <a:pt x="2077" y="434"/>
                    </a:cubicBezTo>
                    <a:cubicBezTo>
                      <a:pt x="1963" y="480"/>
                      <a:pt x="1872" y="525"/>
                      <a:pt x="1758" y="571"/>
                    </a:cubicBezTo>
                    <a:lnTo>
                      <a:pt x="1666" y="616"/>
                    </a:lnTo>
                    <a:lnTo>
                      <a:pt x="1621" y="662"/>
                    </a:lnTo>
                    <a:lnTo>
                      <a:pt x="1621" y="639"/>
                    </a:lnTo>
                    <a:lnTo>
                      <a:pt x="1507" y="685"/>
                    </a:lnTo>
                    <a:lnTo>
                      <a:pt x="1415" y="731"/>
                    </a:lnTo>
                    <a:cubicBezTo>
                      <a:pt x="1301" y="799"/>
                      <a:pt x="1164" y="868"/>
                      <a:pt x="1050" y="936"/>
                    </a:cubicBezTo>
                    <a:cubicBezTo>
                      <a:pt x="982" y="982"/>
                      <a:pt x="890" y="1027"/>
                      <a:pt x="822" y="1073"/>
                    </a:cubicBezTo>
                    <a:cubicBezTo>
                      <a:pt x="753" y="1096"/>
                      <a:pt x="708" y="1119"/>
                      <a:pt x="639" y="1164"/>
                    </a:cubicBezTo>
                    <a:cubicBezTo>
                      <a:pt x="594" y="1187"/>
                      <a:pt x="525" y="1233"/>
                      <a:pt x="479" y="1256"/>
                    </a:cubicBezTo>
                    <a:cubicBezTo>
                      <a:pt x="411" y="1301"/>
                      <a:pt x="342" y="1324"/>
                      <a:pt x="274" y="1370"/>
                    </a:cubicBezTo>
                    <a:cubicBezTo>
                      <a:pt x="137" y="1461"/>
                      <a:pt x="0" y="1529"/>
                      <a:pt x="0" y="1689"/>
                    </a:cubicBezTo>
                    <a:cubicBezTo>
                      <a:pt x="0" y="1758"/>
                      <a:pt x="46" y="1826"/>
                      <a:pt x="114" y="1849"/>
                    </a:cubicBezTo>
                    <a:cubicBezTo>
                      <a:pt x="137" y="1872"/>
                      <a:pt x="160" y="1872"/>
                      <a:pt x="183" y="1872"/>
                    </a:cubicBezTo>
                    <a:cubicBezTo>
                      <a:pt x="228" y="1872"/>
                      <a:pt x="251" y="1872"/>
                      <a:pt x="297" y="1849"/>
                    </a:cubicBezTo>
                    <a:lnTo>
                      <a:pt x="388" y="1826"/>
                    </a:lnTo>
                    <a:cubicBezTo>
                      <a:pt x="479" y="1781"/>
                      <a:pt x="571" y="1758"/>
                      <a:pt x="639" y="1758"/>
                    </a:cubicBezTo>
                    <a:cubicBezTo>
                      <a:pt x="708" y="1735"/>
                      <a:pt x="753" y="1735"/>
                      <a:pt x="822" y="1735"/>
                    </a:cubicBezTo>
                    <a:cubicBezTo>
                      <a:pt x="890" y="1735"/>
                      <a:pt x="936" y="1758"/>
                      <a:pt x="982" y="1758"/>
                    </a:cubicBezTo>
                    <a:cubicBezTo>
                      <a:pt x="1027" y="1781"/>
                      <a:pt x="1050" y="1803"/>
                      <a:pt x="1096" y="1826"/>
                    </a:cubicBezTo>
                    <a:lnTo>
                      <a:pt x="1210" y="1895"/>
                    </a:lnTo>
                    <a:cubicBezTo>
                      <a:pt x="1233" y="1918"/>
                      <a:pt x="1278" y="1940"/>
                      <a:pt x="1324" y="1986"/>
                    </a:cubicBezTo>
                    <a:cubicBezTo>
                      <a:pt x="1347" y="2009"/>
                      <a:pt x="1370" y="2032"/>
                      <a:pt x="1392" y="2054"/>
                    </a:cubicBezTo>
                    <a:cubicBezTo>
                      <a:pt x="1461" y="2100"/>
                      <a:pt x="1529" y="2123"/>
                      <a:pt x="1598" y="2169"/>
                    </a:cubicBezTo>
                    <a:lnTo>
                      <a:pt x="1643" y="2191"/>
                    </a:lnTo>
                    <a:cubicBezTo>
                      <a:pt x="1712" y="2260"/>
                      <a:pt x="1780" y="2306"/>
                      <a:pt x="1849" y="2374"/>
                    </a:cubicBezTo>
                    <a:cubicBezTo>
                      <a:pt x="1895" y="2420"/>
                      <a:pt x="1940" y="2442"/>
                      <a:pt x="1986" y="2465"/>
                    </a:cubicBezTo>
                    <a:cubicBezTo>
                      <a:pt x="2032" y="2511"/>
                      <a:pt x="2077" y="2557"/>
                      <a:pt x="2123" y="2602"/>
                    </a:cubicBezTo>
                    <a:cubicBezTo>
                      <a:pt x="2214" y="2671"/>
                      <a:pt x="2305" y="2762"/>
                      <a:pt x="2397" y="2853"/>
                    </a:cubicBezTo>
                    <a:lnTo>
                      <a:pt x="2511" y="2945"/>
                    </a:lnTo>
                    <a:cubicBezTo>
                      <a:pt x="2625" y="3036"/>
                      <a:pt x="2716" y="3127"/>
                      <a:pt x="2808" y="3219"/>
                    </a:cubicBezTo>
                    <a:cubicBezTo>
                      <a:pt x="2945" y="3333"/>
                      <a:pt x="3081" y="3424"/>
                      <a:pt x="3196" y="3561"/>
                    </a:cubicBezTo>
                    <a:cubicBezTo>
                      <a:pt x="3264" y="3607"/>
                      <a:pt x="3310" y="3675"/>
                      <a:pt x="3378" y="3721"/>
                    </a:cubicBezTo>
                    <a:cubicBezTo>
                      <a:pt x="3424" y="3789"/>
                      <a:pt x="3470" y="3835"/>
                      <a:pt x="3515" y="3880"/>
                    </a:cubicBezTo>
                    <a:cubicBezTo>
                      <a:pt x="3561" y="3926"/>
                      <a:pt x="3606" y="3972"/>
                      <a:pt x="3629" y="3995"/>
                    </a:cubicBezTo>
                    <a:cubicBezTo>
                      <a:pt x="3698" y="4040"/>
                      <a:pt x="3743" y="4109"/>
                      <a:pt x="3789" y="4154"/>
                    </a:cubicBezTo>
                    <a:cubicBezTo>
                      <a:pt x="3972" y="4360"/>
                      <a:pt x="4086" y="4520"/>
                      <a:pt x="4200" y="4679"/>
                    </a:cubicBezTo>
                    <a:cubicBezTo>
                      <a:pt x="4246" y="4748"/>
                      <a:pt x="4268" y="4816"/>
                      <a:pt x="4314" y="4885"/>
                    </a:cubicBezTo>
                    <a:cubicBezTo>
                      <a:pt x="4337" y="4930"/>
                      <a:pt x="4383" y="4976"/>
                      <a:pt x="4405" y="5022"/>
                    </a:cubicBezTo>
                    <a:cubicBezTo>
                      <a:pt x="4474" y="5136"/>
                      <a:pt x="4542" y="5250"/>
                      <a:pt x="4634" y="5341"/>
                    </a:cubicBezTo>
                    <a:lnTo>
                      <a:pt x="4702" y="5455"/>
                    </a:lnTo>
                    <a:cubicBezTo>
                      <a:pt x="4816" y="5570"/>
                      <a:pt x="4908" y="5706"/>
                      <a:pt x="4999" y="5843"/>
                    </a:cubicBezTo>
                    <a:cubicBezTo>
                      <a:pt x="5044" y="5889"/>
                      <a:pt x="5067" y="5980"/>
                      <a:pt x="5113" y="6049"/>
                    </a:cubicBezTo>
                    <a:lnTo>
                      <a:pt x="5159" y="6140"/>
                    </a:lnTo>
                    <a:cubicBezTo>
                      <a:pt x="5181" y="6186"/>
                      <a:pt x="5204" y="6231"/>
                      <a:pt x="5250" y="6277"/>
                    </a:cubicBezTo>
                    <a:cubicBezTo>
                      <a:pt x="5273" y="6346"/>
                      <a:pt x="5296" y="6391"/>
                      <a:pt x="5318" y="6437"/>
                    </a:cubicBezTo>
                    <a:cubicBezTo>
                      <a:pt x="5364" y="6551"/>
                      <a:pt x="5410" y="6665"/>
                      <a:pt x="5455" y="6779"/>
                    </a:cubicBezTo>
                    <a:lnTo>
                      <a:pt x="5478" y="6825"/>
                    </a:lnTo>
                    <a:cubicBezTo>
                      <a:pt x="5501" y="6893"/>
                      <a:pt x="5501" y="6962"/>
                      <a:pt x="5524" y="7053"/>
                    </a:cubicBezTo>
                    <a:lnTo>
                      <a:pt x="5524" y="7099"/>
                    </a:lnTo>
                    <a:cubicBezTo>
                      <a:pt x="5547" y="7213"/>
                      <a:pt x="5569" y="7327"/>
                      <a:pt x="5592" y="7441"/>
                    </a:cubicBezTo>
                    <a:cubicBezTo>
                      <a:pt x="5592" y="7487"/>
                      <a:pt x="5592" y="7555"/>
                      <a:pt x="5592" y="7601"/>
                    </a:cubicBezTo>
                    <a:cubicBezTo>
                      <a:pt x="5592" y="7647"/>
                      <a:pt x="5592" y="7692"/>
                      <a:pt x="5592" y="7761"/>
                    </a:cubicBezTo>
                    <a:cubicBezTo>
                      <a:pt x="5592" y="7806"/>
                      <a:pt x="5592" y="7875"/>
                      <a:pt x="5592" y="7921"/>
                    </a:cubicBezTo>
                    <a:cubicBezTo>
                      <a:pt x="5592" y="7989"/>
                      <a:pt x="5592" y="8057"/>
                      <a:pt x="5615" y="8126"/>
                    </a:cubicBezTo>
                    <a:cubicBezTo>
                      <a:pt x="5615" y="8263"/>
                      <a:pt x="5615" y="8354"/>
                      <a:pt x="5615" y="8468"/>
                    </a:cubicBezTo>
                    <a:cubicBezTo>
                      <a:pt x="5615" y="8514"/>
                      <a:pt x="5592" y="8560"/>
                      <a:pt x="5592" y="8605"/>
                    </a:cubicBezTo>
                    <a:cubicBezTo>
                      <a:pt x="5592" y="8628"/>
                      <a:pt x="5592" y="8651"/>
                      <a:pt x="5569" y="8674"/>
                    </a:cubicBezTo>
                    <a:lnTo>
                      <a:pt x="5569" y="8719"/>
                    </a:lnTo>
                    <a:cubicBezTo>
                      <a:pt x="5547" y="8811"/>
                      <a:pt x="5547" y="8902"/>
                      <a:pt x="5592" y="8971"/>
                    </a:cubicBezTo>
                    <a:cubicBezTo>
                      <a:pt x="5592" y="8993"/>
                      <a:pt x="5592" y="9016"/>
                      <a:pt x="5615" y="9016"/>
                    </a:cubicBezTo>
                    <a:cubicBezTo>
                      <a:pt x="5524" y="9062"/>
                      <a:pt x="5501" y="9176"/>
                      <a:pt x="5524" y="9267"/>
                    </a:cubicBezTo>
                    <a:cubicBezTo>
                      <a:pt x="5547" y="9359"/>
                      <a:pt x="5638" y="9404"/>
                      <a:pt x="5729" y="9404"/>
                    </a:cubicBezTo>
                    <a:lnTo>
                      <a:pt x="5798" y="9404"/>
                    </a:lnTo>
                    <a:lnTo>
                      <a:pt x="5866" y="9381"/>
                    </a:lnTo>
                    <a:cubicBezTo>
                      <a:pt x="5980" y="9359"/>
                      <a:pt x="6094" y="9336"/>
                      <a:pt x="6209" y="9313"/>
                    </a:cubicBezTo>
                    <a:cubicBezTo>
                      <a:pt x="6346" y="9290"/>
                      <a:pt x="6505" y="9244"/>
                      <a:pt x="6665" y="9222"/>
                    </a:cubicBezTo>
                    <a:cubicBezTo>
                      <a:pt x="6802" y="9199"/>
                      <a:pt x="6916" y="9130"/>
                      <a:pt x="7053" y="9085"/>
                    </a:cubicBezTo>
                    <a:cubicBezTo>
                      <a:pt x="7213" y="9016"/>
                      <a:pt x="7350" y="8948"/>
                      <a:pt x="7487" y="8879"/>
                    </a:cubicBezTo>
                    <a:cubicBezTo>
                      <a:pt x="7601" y="8811"/>
                      <a:pt x="7715" y="8719"/>
                      <a:pt x="7829" y="8651"/>
                    </a:cubicBezTo>
                    <a:cubicBezTo>
                      <a:pt x="7943" y="8582"/>
                      <a:pt x="8057" y="8491"/>
                      <a:pt x="8172" y="8377"/>
                    </a:cubicBezTo>
                    <a:cubicBezTo>
                      <a:pt x="8286" y="8286"/>
                      <a:pt x="8423" y="8172"/>
                      <a:pt x="8514" y="8080"/>
                    </a:cubicBezTo>
                    <a:cubicBezTo>
                      <a:pt x="8742" y="7829"/>
                      <a:pt x="8925" y="7601"/>
                      <a:pt x="9039" y="7396"/>
                    </a:cubicBezTo>
                    <a:cubicBezTo>
                      <a:pt x="9130" y="7236"/>
                      <a:pt x="9221" y="7053"/>
                      <a:pt x="9267" y="6871"/>
                    </a:cubicBezTo>
                    <a:cubicBezTo>
                      <a:pt x="9313" y="6779"/>
                      <a:pt x="9313" y="6711"/>
                      <a:pt x="9313" y="6620"/>
                    </a:cubicBezTo>
                    <a:cubicBezTo>
                      <a:pt x="9313" y="6551"/>
                      <a:pt x="9313" y="6483"/>
                      <a:pt x="9290" y="6414"/>
                    </a:cubicBezTo>
                    <a:cubicBezTo>
                      <a:pt x="9267" y="6323"/>
                      <a:pt x="9267" y="6254"/>
                      <a:pt x="9244" y="6163"/>
                    </a:cubicBezTo>
                    <a:cubicBezTo>
                      <a:pt x="9221" y="6095"/>
                      <a:pt x="9176" y="6003"/>
                      <a:pt x="9107" y="5912"/>
                    </a:cubicBezTo>
                    <a:cubicBezTo>
                      <a:pt x="9062" y="5821"/>
                      <a:pt x="8993" y="5752"/>
                      <a:pt x="8925" y="5684"/>
                    </a:cubicBezTo>
                    <a:cubicBezTo>
                      <a:pt x="8833" y="5592"/>
                      <a:pt x="8697" y="5524"/>
                      <a:pt x="8560" y="5478"/>
                    </a:cubicBezTo>
                    <a:lnTo>
                      <a:pt x="8445" y="5433"/>
                    </a:lnTo>
                    <a:cubicBezTo>
                      <a:pt x="8354" y="5387"/>
                      <a:pt x="8240" y="5341"/>
                      <a:pt x="8126" y="5318"/>
                    </a:cubicBezTo>
                    <a:cubicBezTo>
                      <a:pt x="8057" y="5296"/>
                      <a:pt x="8012" y="5273"/>
                      <a:pt x="7966" y="5273"/>
                    </a:cubicBezTo>
                    <a:cubicBezTo>
                      <a:pt x="7898" y="5250"/>
                      <a:pt x="7829" y="5250"/>
                      <a:pt x="7738" y="5250"/>
                    </a:cubicBezTo>
                    <a:lnTo>
                      <a:pt x="6962" y="5250"/>
                    </a:lnTo>
                    <a:cubicBezTo>
                      <a:pt x="6962" y="5227"/>
                      <a:pt x="6985" y="5204"/>
                      <a:pt x="7007" y="5204"/>
                    </a:cubicBezTo>
                    <a:cubicBezTo>
                      <a:pt x="7076" y="5136"/>
                      <a:pt x="7167" y="5090"/>
                      <a:pt x="7259" y="5045"/>
                    </a:cubicBezTo>
                    <a:cubicBezTo>
                      <a:pt x="7395" y="4976"/>
                      <a:pt x="7510" y="4930"/>
                      <a:pt x="7624" y="4885"/>
                    </a:cubicBezTo>
                    <a:lnTo>
                      <a:pt x="7738" y="4862"/>
                    </a:lnTo>
                    <a:cubicBezTo>
                      <a:pt x="7920" y="4771"/>
                      <a:pt x="8103" y="4702"/>
                      <a:pt x="8263" y="4634"/>
                    </a:cubicBezTo>
                    <a:cubicBezTo>
                      <a:pt x="8697" y="4451"/>
                      <a:pt x="9039" y="4291"/>
                      <a:pt x="9358" y="4132"/>
                    </a:cubicBezTo>
                    <a:lnTo>
                      <a:pt x="9336" y="4132"/>
                    </a:lnTo>
                    <a:lnTo>
                      <a:pt x="9427" y="4109"/>
                    </a:lnTo>
                    <a:cubicBezTo>
                      <a:pt x="9655" y="3995"/>
                      <a:pt x="9883" y="3880"/>
                      <a:pt x="10112" y="3744"/>
                    </a:cubicBezTo>
                    <a:cubicBezTo>
                      <a:pt x="10226" y="3675"/>
                      <a:pt x="10340" y="3607"/>
                      <a:pt x="10454" y="3515"/>
                    </a:cubicBezTo>
                    <a:cubicBezTo>
                      <a:pt x="10568" y="3424"/>
                      <a:pt x="10682" y="3355"/>
                      <a:pt x="10774" y="3241"/>
                    </a:cubicBezTo>
                    <a:cubicBezTo>
                      <a:pt x="10911" y="3150"/>
                      <a:pt x="11048" y="3013"/>
                      <a:pt x="11184" y="2876"/>
                    </a:cubicBezTo>
                    <a:cubicBezTo>
                      <a:pt x="11276" y="2762"/>
                      <a:pt x="11390" y="2671"/>
                      <a:pt x="11458" y="2557"/>
                    </a:cubicBezTo>
                    <a:lnTo>
                      <a:pt x="11527" y="2465"/>
                    </a:lnTo>
                    <a:cubicBezTo>
                      <a:pt x="11618" y="2374"/>
                      <a:pt x="11687" y="2283"/>
                      <a:pt x="11755" y="2169"/>
                    </a:cubicBezTo>
                    <a:cubicBezTo>
                      <a:pt x="11846" y="2032"/>
                      <a:pt x="11892" y="1918"/>
                      <a:pt x="11938" y="1803"/>
                    </a:cubicBezTo>
                    <a:cubicBezTo>
                      <a:pt x="11961" y="1712"/>
                      <a:pt x="11983" y="1598"/>
                      <a:pt x="11983" y="1484"/>
                    </a:cubicBezTo>
                    <a:cubicBezTo>
                      <a:pt x="11983" y="1393"/>
                      <a:pt x="11961" y="1324"/>
                      <a:pt x="11961" y="1233"/>
                    </a:cubicBezTo>
                    <a:cubicBezTo>
                      <a:pt x="11938" y="1164"/>
                      <a:pt x="11915" y="1096"/>
                      <a:pt x="11892" y="1050"/>
                    </a:cubicBezTo>
                    <a:cubicBezTo>
                      <a:pt x="11846" y="868"/>
                      <a:pt x="11732" y="731"/>
                      <a:pt x="11573" y="616"/>
                    </a:cubicBezTo>
                    <a:cubicBezTo>
                      <a:pt x="11458" y="525"/>
                      <a:pt x="11321" y="457"/>
                      <a:pt x="11162" y="411"/>
                    </a:cubicBezTo>
                    <a:cubicBezTo>
                      <a:pt x="11048" y="365"/>
                      <a:pt x="10911" y="365"/>
                      <a:pt x="10796" y="365"/>
                    </a:cubicBezTo>
                    <a:lnTo>
                      <a:pt x="10682" y="365"/>
                    </a:lnTo>
                    <a:cubicBezTo>
                      <a:pt x="10568" y="365"/>
                      <a:pt x="10454" y="365"/>
                      <a:pt x="10363" y="388"/>
                    </a:cubicBezTo>
                    <a:cubicBezTo>
                      <a:pt x="10203" y="411"/>
                      <a:pt x="10066" y="411"/>
                      <a:pt x="9929" y="457"/>
                    </a:cubicBezTo>
                    <a:lnTo>
                      <a:pt x="9838" y="457"/>
                    </a:lnTo>
                    <a:cubicBezTo>
                      <a:pt x="9792" y="480"/>
                      <a:pt x="9724" y="480"/>
                      <a:pt x="9655" y="502"/>
                    </a:cubicBezTo>
                    <a:lnTo>
                      <a:pt x="9564" y="525"/>
                    </a:lnTo>
                    <a:lnTo>
                      <a:pt x="9450" y="548"/>
                    </a:lnTo>
                    <a:cubicBezTo>
                      <a:pt x="9381" y="571"/>
                      <a:pt x="9336" y="571"/>
                      <a:pt x="9267" y="594"/>
                    </a:cubicBezTo>
                    <a:cubicBezTo>
                      <a:pt x="9176" y="616"/>
                      <a:pt x="9085" y="639"/>
                      <a:pt x="9016" y="662"/>
                    </a:cubicBezTo>
                    <a:cubicBezTo>
                      <a:pt x="8879" y="685"/>
                      <a:pt x="8765" y="731"/>
                      <a:pt x="8628" y="776"/>
                    </a:cubicBezTo>
                    <a:lnTo>
                      <a:pt x="8537" y="799"/>
                    </a:lnTo>
                    <a:cubicBezTo>
                      <a:pt x="8468" y="822"/>
                      <a:pt x="8377" y="845"/>
                      <a:pt x="8308" y="868"/>
                    </a:cubicBezTo>
                    <a:cubicBezTo>
                      <a:pt x="8240" y="890"/>
                      <a:pt x="8172" y="913"/>
                      <a:pt x="8080" y="936"/>
                    </a:cubicBezTo>
                    <a:cubicBezTo>
                      <a:pt x="7920" y="1004"/>
                      <a:pt x="7761" y="1050"/>
                      <a:pt x="7601" y="1119"/>
                    </a:cubicBezTo>
                    <a:cubicBezTo>
                      <a:pt x="7304" y="1233"/>
                      <a:pt x="6985" y="1347"/>
                      <a:pt x="6688" y="1461"/>
                    </a:cubicBezTo>
                    <a:lnTo>
                      <a:pt x="6597" y="1507"/>
                    </a:lnTo>
                    <a:cubicBezTo>
                      <a:pt x="6323" y="1621"/>
                      <a:pt x="6072" y="1712"/>
                      <a:pt x="5798" y="1803"/>
                    </a:cubicBezTo>
                    <a:cubicBezTo>
                      <a:pt x="5569" y="1895"/>
                      <a:pt x="5341" y="1986"/>
                      <a:pt x="5113" y="2054"/>
                    </a:cubicBezTo>
                    <a:cubicBezTo>
                      <a:pt x="4999" y="2123"/>
                      <a:pt x="4885" y="2146"/>
                      <a:pt x="4771" y="2191"/>
                    </a:cubicBezTo>
                    <a:lnTo>
                      <a:pt x="4725" y="2214"/>
                    </a:lnTo>
                    <a:lnTo>
                      <a:pt x="4839" y="2077"/>
                    </a:lnTo>
                    <a:cubicBezTo>
                      <a:pt x="4885" y="1986"/>
                      <a:pt x="4953" y="1895"/>
                      <a:pt x="5022" y="1803"/>
                    </a:cubicBezTo>
                    <a:cubicBezTo>
                      <a:pt x="5090" y="1689"/>
                      <a:pt x="5159" y="1529"/>
                      <a:pt x="5181" y="1370"/>
                    </a:cubicBezTo>
                    <a:cubicBezTo>
                      <a:pt x="5227" y="1256"/>
                      <a:pt x="5227" y="1141"/>
                      <a:pt x="5227" y="1004"/>
                    </a:cubicBezTo>
                    <a:cubicBezTo>
                      <a:pt x="5227" y="845"/>
                      <a:pt x="5181" y="685"/>
                      <a:pt x="5090" y="548"/>
                    </a:cubicBezTo>
                    <a:cubicBezTo>
                      <a:pt x="5022" y="388"/>
                      <a:pt x="4862" y="274"/>
                      <a:pt x="4725" y="206"/>
                    </a:cubicBezTo>
                    <a:cubicBezTo>
                      <a:pt x="4656" y="160"/>
                      <a:pt x="4588" y="114"/>
                      <a:pt x="4497" y="91"/>
                    </a:cubicBezTo>
                    <a:lnTo>
                      <a:pt x="4451" y="91"/>
                    </a:lnTo>
                    <a:cubicBezTo>
                      <a:pt x="4383" y="69"/>
                      <a:pt x="4291" y="46"/>
                      <a:pt x="4223" y="23"/>
                    </a:cubicBezTo>
                    <a:cubicBezTo>
                      <a:pt x="4109" y="0"/>
                      <a:pt x="3995" y="0"/>
                      <a:pt x="38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1"/>
              <p:cNvSpPr/>
              <p:nvPr/>
            </p:nvSpPr>
            <p:spPr>
              <a:xfrm>
                <a:off x="6866980" y="1836102"/>
                <a:ext cx="103065" cy="91713"/>
              </a:xfrm>
              <a:custGeom>
                <a:avLst/>
                <a:gdLst/>
                <a:ahLst/>
                <a:cxnLst/>
                <a:rect l="l" t="t" r="r" b="b"/>
                <a:pathLst>
                  <a:path w="3813" h="3393" extrusionOk="0">
                    <a:moveTo>
                      <a:pt x="3037" y="1484"/>
                    </a:moveTo>
                    <a:lnTo>
                      <a:pt x="3037" y="1484"/>
                    </a:lnTo>
                    <a:cubicBezTo>
                      <a:pt x="3037" y="1492"/>
                      <a:pt x="3034" y="1497"/>
                      <a:pt x="3030" y="1501"/>
                    </a:cubicBezTo>
                    <a:lnTo>
                      <a:pt x="3030" y="1501"/>
                    </a:lnTo>
                    <a:cubicBezTo>
                      <a:pt x="3037" y="1494"/>
                      <a:pt x="3037" y="1484"/>
                      <a:pt x="3037" y="1484"/>
                    </a:cubicBezTo>
                    <a:close/>
                    <a:moveTo>
                      <a:pt x="2991" y="0"/>
                    </a:moveTo>
                    <a:cubicBezTo>
                      <a:pt x="2922" y="0"/>
                      <a:pt x="2831" y="23"/>
                      <a:pt x="2763" y="46"/>
                    </a:cubicBezTo>
                    <a:cubicBezTo>
                      <a:pt x="2671" y="92"/>
                      <a:pt x="2603" y="115"/>
                      <a:pt x="2512" y="137"/>
                    </a:cubicBezTo>
                    <a:cubicBezTo>
                      <a:pt x="2443" y="183"/>
                      <a:pt x="2352" y="206"/>
                      <a:pt x="2261" y="229"/>
                    </a:cubicBezTo>
                    <a:cubicBezTo>
                      <a:pt x="2078" y="297"/>
                      <a:pt x="1918" y="366"/>
                      <a:pt x="1736" y="457"/>
                    </a:cubicBezTo>
                    <a:lnTo>
                      <a:pt x="1804" y="434"/>
                    </a:lnTo>
                    <a:lnTo>
                      <a:pt x="1804" y="434"/>
                    </a:lnTo>
                    <a:cubicBezTo>
                      <a:pt x="1507" y="571"/>
                      <a:pt x="1211" y="708"/>
                      <a:pt x="937" y="868"/>
                    </a:cubicBezTo>
                    <a:cubicBezTo>
                      <a:pt x="845" y="913"/>
                      <a:pt x="777" y="959"/>
                      <a:pt x="686" y="1005"/>
                    </a:cubicBezTo>
                    <a:cubicBezTo>
                      <a:pt x="594" y="1050"/>
                      <a:pt x="480" y="1142"/>
                      <a:pt x="389" y="1233"/>
                    </a:cubicBezTo>
                    <a:cubicBezTo>
                      <a:pt x="320" y="1301"/>
                      <a:pt x="252" y="1416"/>
                      <a:pt x="206" y="1530"/>
                    </a:cubicBezTo>
                    <a:cubicBezTo>
                      <a:pt x="138" y="1621"/>
                      <a:pt x="92" y="1758"/>
                      <a:pt x="69" y="1872"/>
                    </a:cubicBezTo>
                    <a:cubicBezTo>
                      <a:pt x="46" y="1941"/>
                      <a:pt x="46" y="2009"/>
                      <a:pt x="46" y="2078"/>
                    </a:cubicBezTo>
                    <a:cubicBezTo>
                      <a:pt x="24" y="2169"/>
                      <a:pt x="24" y="2283"/>
                      <a:pt x="24" y="2374"/>
                    </a:cubicBezTo>
                    <a:cubicBezTo>
                      <a:pt x="1" y="2534"/>
                      <a:pt x="24" y="2694"/>
                      <a:pt x="46" y="2854"/>
                    </a:cubicBezTo>
                    <a:cubicBezTo>
                      <a:pt x="69" y="2922"/>
                      <a:pt x="115" y="2991"/>
                      <a:pt x="138" y="3059"/>
                    </a:cubicBezTo>
                    <a:cubicBezTo>
                      <a:pt x="138" y="3082"/>
                      <a:pt x="161" y="3105"/>
                      <a:pt x="161" y="3128"/>
                    </a:cubicBezTo>
                    <a:cubicBezTo>
                      <a:pt x="183" y="3150"/>
                      <a:pt x="229" y="3196"/>
                      <a:pt x="229" y="3219"/>
                    </a:cubicBezTo>
                    <a:cubicBezTo>
                      <a:pt x="298" y="3264"/>
                      <a:pt x="366" y="3287"/>
                      <a:pt x="435" y="3310"/>
                    </a:cubicBezTo>
                    <a:cubicBezTo>
                      <a:pt x="457" y="3333"/>
                      <a:pt x="480" y="3333"/>
                      <a:pt x="503" y="3333"/>
                    </a:cubicBezTo>
                    <a:cubicBezTo>
                      <a:pt x="575" y="3376"/>
                      <a:pt x="657" y="3392"/>
                      <a:pt x="736" y="3392"/>
                    </a:cubicBezTo>
                    <a:cubicBezTo>
                      <a:pt x="782" y="3392"/>
                      <a:pt x="826" y="3387"/>
                      <a:pt x="868" y="3379"/>
                    </a:cubicBezTo>
                    <a:cubicBezTo>
                      <a:pt x="1188" y="3333"/>
                      <a:pt x="1484" y="3196"/>
                      <a:pt x="1758" y="3082"/>
                    </a:cubicBezTo>
                    <a:cubicBezTo>
                      <a:pt x="2009" y="2945"/>
                      <a:pt x="2238" y="2808"/>
                      <a:pt x="2489" y="2671"/>
                    </a:cubicBezTo>
                    <a:cubicBezTo>
                      <a:pt x="2580" y="2603"/>
                      <a:pt x="2694" y="2557"/>
                      <a:pt x="2808" y="2511"/>
                    </a:cubicBezTo>
                    <a:cubicBezTo>
                      <a:pt x="2922" y="2443"/>
                      <a:pt x="3014" y="2397"/>
                      <a:pt x="3128" y="2351"/>
                    </a:cubicBezTo>
                    <a:cubicBezTo>
                      <a:pt x="3185" y="2313"/>
                      <a:pt x="3258" y="2275"/>
                      <a:pt x="3320" y="2237"/>
                    </a:cubicBezTo>
                    <a:lnTo>
                      <a:pt x="3320" y="2237"/>
                    </a:lnTo>
                    <a:cubicBezTo>
                      <a:pt x="3317" y="2237"/>
                      <a:pt x="3314" y="2237"/>
                      <a:pt x="3310" y="2237"/>
                    </a:cubicBezTo>
                    <a:cubicBezTo>
                      <a:pt x="3317" y="2235"/>
                      <a:pt x="3324" y="2233"/>
                      <a:pt x="3331" y="2231"/>
                    </a:cubicBezTo>
                    <a:lnTo>
                      <a:pt x="3331" y="2231"/>
                    </a:lnTo>
                    <a:cubicBezTo>
                      <a:pt x="3327" y="2233"/>
                      <a:pt x="3324" y="2235"/>
                      <a:pt x="3320" y="2237"/>
                    </a:cubicBezTo>
                    <a:lnTo>
                      <a:pt x="3320" y="2237"/>
                    </a:lnTo>
                    <a:cubicBezTo>
                      <a:pt x="3336" y="2237"/>
                      <a:pt x="3350" y="2235"/>
                      <a:pt x="3355" y="2223"/>
                    </a:cubicBezTo>
                    <a:lnTo>
                      <a:pt x="3355" y="2223"/>
                    </a:lnTo>
                    <a:cubicBezTo>
                      <a:pt x="3347" y="2226"/>
                      <a:pt x="3339" y="2228"/>
                      <a:pt x="3331" y="2231"/>
                    </a:cubicBezTo>
                    <a:lnTo>
                      <a:pt x="3331" y="2231"/>
                    </a:lnTo>
                    <a:cubicBezTo>
                      <a:pt x="3340" y="2225"/>
                      <a:pt x="3348" y="2220"/>
                      <a:pt x="3356" y="2215"/>
                    </a:cubicBezTo>
                    <a:lnTo>
                      <a:pt x="3356" y="2215"/>
                    </a:lnTo>
                    <a:cubicBezTo>
                      <a:pt x="3356" y="2218"/>
                      <a:pt x="3356" y="2221"/>
                      <a:pt x="3355" y="2223"/>
                    </a:cubicBezTo>
                    <a:lnTo>
                      <a:pt x="3355" y="2223"/>
                    </a:lnTo>
                    <a:cubicBezTo>
                      <a:pt x="3415" y="2204"/>
                      <a:pt x="3484" y="2182"/>
                      <a:pt x="3539" y="2146"/>
                    </a:cubicBezTo>
                    <a:cubicBezTo>
                      <a:pt x="3562" y="2146"/>
                      <a:pt x="3584" y="2123"/>
                      <a:pt x="3630" y="2100"/>
                    </a:cubicBezTo>
                    <a:cubicBezTo>
                      <a:pt x="3653" y="2100"/>
                      <a:pt x="3676" y="2078"/>
                      <a:pt x="3699" y="2055"/>
                    </a:cubicBezTo>
                    <a:cubicBezTo>
                      <a:pt x="3744" y="2009"/>
                      <a:pt x="3790" y="1941"/>
                      <a:pt x="3790" y="1872"/>
                    </a:cubicBezTo>
                    <a:cubicBezTo>
                      <a:pt x="3813" y="1804"/>
                      <a:pt x="3790" y="1735"/>
                      <a:pt x="3767" y="1667"/>
                    </a:cubicBezTo>
                    <a:cubicBezTo>
                      <a:pt x="3767" y="1644"/>
                      <a:pt x="3744" y="1598"/>
                      <a:pt x="3721" y="1553"/>
                    </a:cubicBezTo>
                    <a:cubicBezTo>
                      <a:pt x="3676" y="1438"/>
                      <a:pt x="3607" y="1324"/>
                      <a:pt x="3562" y="1210"/>
                    </a:cubicBezTo>
                    <a:cubicBezTo>
                      <a:pt x="3493" y="1050"/>
                      <a:pt x="3470" y="913"/>
                      <a:pt x="3402" y="754"/>
                    </a:cubicBezTo>
                    <a:cubicBezTo>
                      <a:pt x="3379" y="662"/>
                      <a:pt x="3333" y="594"/>
                      <a:pt x="3310" y="503"/>
                    </a:cubicBezTo>
                    <a:cubicBezTo>
                      <a:pt x="3310" y="457"/>
                      <a:pt x="3310" y="411"/>
                      <a:pt x="3310" y="343"/>
                    </a:cubicBezTo>
                    <a:cubicBezTo>
                      <a:pt x="3310" y="297"/>
                      <a:pt x="3310" y="252"/>
                      <a:pt x="3288" y="229"/>
                    </a:cubicBezTo>
                    <a:cubicBezTo>
                      <a:pt x="3265" y="115"/>
                      <a:pt x="3174" y="46"/>
                      <a:pt x="3082" y="23"/>
                    </a:cubicBezTo>
                    <a:cubicBezTo>
                      <a:pt x="3059" y="23"/>
                      <a:pt x="3014" y="0"/>
                      <a:pt x="2991"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1"/>
              <p:cNvSpPr/>
              <p:nvPr/>
            </p:nvSpPr>
            <p:spPr>
              <a:xfrm>
                <a:off x="6749156" y="1729982"/>
                <a:ext cx="53087" cy="164315"/>
              </a:xfrm>
              <a:custGeom>
                <a:avLst/>
                <a:gdLst/>
                <a:ahLst/>
                <a:cxnLst/>
                <a:rect l="l" t="t" r="r" b="b"/>
                <a:pathLst>
                  <a:path w="1964" h="6079" extrusionOk="0">
                    <a:moveTo>
                      <a:pt x="1632" y="5458"/>
                    </a:moveTo>
                    <a:lnTo>
                      <a:pt x="1632" y="5458"/>
                    </a:lnTo>
                    <a:cubicBezTo>
                      <a:pt x="1636" y="5465"/>
                      <a:pt x="1640" y="5472"/>
                      <a:pt x="1644" y="5479"/>
                    </a:cubicBezTo>
                    <a:cubicBezTo>
                      <a:pt x="1644" y="5479"/>
                      <a:pt x="1644" y="5464"/>
                      <a:pt x="1632" y="5458"/>
                    </a:cubicBezTo>
                    <a:close/>
                    <a:moveTo>
                      <a:pt x="753" y="1"/>
                    </a:moveTo>
                    <a:cubicBezTo>
                      <a:pt x="708" y="1"/>
                      <a:pt x="639" y="23"/>
                      <a:pt x="594" y="69"/>
                    </a:cubicBezTo>
                    <a:cubicBezTo>
                      <a:pt x="548" y="137"/>
                      <a:pt x="502" y="206"/>
                      <a:pt x="480" y="274"/>
                    </a:cubicBezTo>
                    <a:cubicBezTo>
                      <a:pt x="434" y="343"/>
                      <a:pt x="411" y="389"/>
                      <a:pt x="365" y="457"/>
                    </a:cubicBezTo>
                    <a:cubicBezTo>
                      <a:pt x="297" y="617"/>
                      <a:pt x="251" y="754"/>
                      <a:pt x="206" y="914"/>
                    </a:cubicBezTo>
                    <a:cubicBezTo>
                      <a:pt x="160" y="1073"/>
                      <a:pt x="114" y="1233"/>
                      <a:pt x="69" y="1393"/>
                    </a:cubicBezTo>
                    <a:cubicBezTo>
                      <a:pt x="46" y="1530"/>
                      <a:pt x="23" y="1690"/>
                      <a:pt x="23" y="1849"/>
                    </a:cubicBezTo>
                    <a:cubicBezTo>
                      <a:pt x="0" y="2009"/>
                      <a:pt x="0" y="2169"/>
                      <a:pt x="0" y="2329"/>
                    </a:cubicBezTo>
                    <a:cubicBezTo>
                      <a:pt x="23" y="2466"/>
                      <a:pt x="23" y="2603"/>
                      <a:pt x="69" y="2740"/>
                    </a:cubicBezTo>
                    <a:cubicBezTo>
                      <a:pt x="69" y="2831"/>
                      <a:pt x="114" y="2922"/>
                      <a:pt x="137" y="3013"/>
                    </a:cubicBezTo>
                    <a:cubicBezTo>
                      <a:pt x="183" y="3173"/>
                      <a:pt x="228" y="3310"/>
                      <a:pt x="274" y="3470"/>
                    </a:cubicBezTo>
                    <a:cubicBezTo>
                      <a:pt x="297" y="3516"/>
                      <a:pt x="320" y="3584"/>
                      <a:pt x="343" y="3653"/>
                    </a:cubicBezTo>
                    <a:cubicBezTo>
                      <a:pt x="343" y="3675"/>
                      <a:pt x="365" y="3721"/>
                      <a:pt x="365" y="3744"/>
                    </a:cubicBezTo>
                    <a:cubicBezTo>
                      <a:pt x="388" y="3767"/>
                      <a:pt x="388" y="3812"/>
                      <a:pt x="411" y="3835"/>
                    </a:cubicBezTo>
                    <a:cubicBezTo>
                      <a:pt x="434" y="3858"/>
                      <a:pt x="434" y="3881"/>
                      <a:pt x="457" y="3881"/>
                    </a:cubicBezTo>
                    <a:cubicBezTo>
                      <a:pt x="490" y="3914"/>
                      <a:pt x="548" y="3935"/>
                      <a:pt x="595" y="3935"/>
                    </a:cubicBezTo>
                    <a:cubicBezTo>
                      <a:pt x="612" y="3935"/>
                      <a:pt x="627" y="3933"/>
                      <a:pt x="639" y="3926"/>
                    </a:cubicBezTo>
                    <a:cubicBezTo>
                      <a:pt x="662" y="3904"/>
                      <a:pt x="662" y="3904"/>
                      <a:pt x="685" y="3881"/>
                    </a:cubicBezTo>
                    <a:cubicBezTo>
                      <a:pt x="731" y="4018"/>
                      <a:pt x="776" y="4155"/>
                      <a:pt x="822" y="4269"/>
                    </a:cubicBezTo>
                    <a:cubicBezTo>
                      <a:pt x="868" y="4406"/>
                      <a:pt x="913" y="4520"/>
                      <a:pt x="959" y="4634"/>
                    </a:cubicBezTo>
                    <a:cubicBezTo>
                      <a:pt x="1005" y="4771"/>
                      <a:pt x="1050" y="4908"/>
                      <a:pt x="1119" y="5045"/>
                    </a:cubicBezTo>
                    <a:cubicBezTo>
                      <a:pt x="1187" y="5182"/>
                      <a:pt x="1256" y="5342"/>
                      <a:pt x="1347" y="5479"/>
                    </a:cubicBezTo>
                    <a:cubicBezTo>
                      <a:pt x="1415" y="5593"/>
                      <a:pt x="1484" y="5730"/>
                      <a:pt x="1575" y="5844"/>
                    </a:cubicBezTo>
                    <a:cubicBezTo>
                      <a:pt x="1621" y="5889"/>
                      <a:pt x="1666" y="5935"/>
                      <a:pt x="1712" y="5981"/>
                    </a:cubicBezTo>
                    <a:cubicBezTo>
                      <a:pt x="1735" y="6004"/>
                      <a:pt x="1781" y="6049"/>
                      <a:pt x="1826" y="6072"/>
                    </a:cubicBezTo>
                    <a:cubicBezTo>
                      <a:pt x="1835" y="6076"/>
                      <a:pt x="1843" y="6078"/>
                      <a:pt x="1851" y="6078"/>
                    </a:cubicBezTo>
                    <a:cubicBezTo>
                      <a:pt x="1888" y="6078"/>
                      <a:pt x="1922" y="6041"/>
                      <a:pt x="1940" y="6004"/>
                    </a:cubicBezTo>
                    <a:cubicBezTo>
                      <a:pt x="1963" y="5981"/>
                      <a:pt x="1963" y="5935"/>
                      <a:pt x="1940" y="5912"/>
                    </a:cubicBezTo>
                    <a:cubicBezTo>
                      <a:pt x="1895" y="5867"/>
                      <a:pt x="1849" y="5821"/>
                      <a:pt x="1826" y="5775"/>
                    </a:cubicBezTo>
                    <a:cubicBezTo>
                      <a:pt x="1758" y="5684"/>
                      <a:pt x="1712" y="5616"/>
                      <a:pt x="1666" y="5524"/>
                    </a:cubicBezTo>
                    <a:cubicBezTo>
                      <a:pt x="1644" y="5501"/>
                      <a:pt x="1644" y="5479"/>
                      <a:pt x="1621" y="5456"/>
                    </a:cubicBezTo>
                    <a:cubicBezTo>
                      <a:pt x="1625" y="5456"/>
                      <a:pt x="1629" y="5457"/>
                      <a:pt x="1632" y="5458"/>
                    </a:cubicBezTo>
                    <a:lnTo>
                      <a:pt x="1632" y="5458"/>
                    </a:lnTo>
                    <a:cubicBezTo>
                      <a:pt x="1546" y="5305"/>
                      <a:pt x="1481" y="5152"/>
                      <a:pt x="1415" y="4999"/>
                    </a:cubicBezTo>
                    <a:cubicBezTo>
                      <a:pt x="1347" y="4839"/>
                      <a:pt x="1278" y="4680"/>
                      <a:pt x="1233" y="4497"/>
                    </a:cubicBezTo>
                    <a:cubicBezTo>
                      <a:pt x="1164" y="4337"/>
                      <a:pt x="1096" y="4178"/>
                      <a:pt x="1050" y="4018"/>
                    </a:cubicBezTo>
                    <a:cubicBezTo>
                      <a:pt x="982" y="3812"/>
                      <a:pt x="936" y="3630"/>
                      <a:pt x="890" y="3424"/>
                    </a:cubicBezTo>
                    <a:cubicBezTo>
                      <a:pt x="845" y="3265"/>
                      <a:pt x="822" y="3082"/>
                      <a:pt x="822" y="2922"/>
                    </a:cubicBezTo>
                    <a:cubicBezTo>
                      <a:pt x="799" y="2740"/>
                      <a:pt x="799" y="2557"/>
                      <a:pt x="799" y="2374"/>
                    </a:cubicBezTo>
                    <a:cubicBezTo>
                      <a:pt x="799" y="2352"/>
                      <a:pt x="799" y="2306"/>
                      <a:pt x="799" y="2260"/>
                    </a:cubicBezTo>
                    <a:cubicBezTo>
                      <a:pt x="799" y="2260"/>
                      <a:pt x="799" y="2260"/>
                      <a:pt x="799" y="2237"/>
                    </a:cubicBezTo>
                    <a:cubicBezTo>
                      <a:pt x="799" y="2215"/>
                      <a:pt x="799" y="2169"/>
                      <a:pt x="799" y="2146"/>
                    </a:cubicBezTo>
                    <a:cubicBezTo>
                      <a:pt x="822" y="2009"/>
                      <a:pt x="845" y="1872"/>
                      <a:pt x="868" y="1735"/>
                    </a:cubicBezTo>
                    <a:cubicBezTo>
                      <a:pt x="913" y="1484"/>
                      <a:pt x="982" y="1256"/>
                      <a:pt x="1050" y="1005"/>
                    </a:cubicBezTo>
                    <a:cubicBezTo>
                      <a:pt x="1073" y="914"/>
                      <a:pt x="1119" y="822"/>
                      <a:pt x="1141" y="731"/>
                    </a:cubicBezTo>
                    <a:cubicBezTo>
                      <a:pt x="1187" y="640"/>
                      <a:pt x="1278" y="548"/>
                      <a:pt x="1233" y="434"/>
                    </a:cubicBezTo>
                    <a:cubicBezTo>
                      <a:pt x="1233" y="389"/>
                      <a:pt x="1210" y="366"/>
                      <a:pt x="1187" y="343"/>
                    </a:cubicBezTo>
                    <a:cubicBezTo>
                      <a:pt x="1187" y="320"/>
                      <a:pt x="1210" y="297"/>
                      <a:pt x="1210" y="274"/>
                    </a:cubicBezTo>
                    <a:cubicBezTo>
                      <a:pt x="1210" y="229"/>
                      <a:pt x="1187" y="160"/>
                      <a:pt x="1141" y="137"/>
                    </a:cubicBezTo>
                    <a:cubicBezTo>
                      <a:pt x="1124" y="132"/>
                      <a:pt x="1106" y="129"/>
                      <a:pt x="1087" y="129"/>
                    </a:cubicBezTo>
                    <a:cubicBezTo>
                      <a:pt x="1032" y="129"/>
                      <a:pt x="976" y="155"/>
                      <a:pt x="959" y="206"/>
                    </a:cubicBezTo>
                    <a:cubicBezTo>
                      <a:pt x="959" y="137"/>
                      <a:pt x="913" y="46"/>
                      <a:pt x="845" y="23"/>
                    </a:cubicBezTo>
                    <a:cubicBezTo>
                      <a:pt x="822" y="1"/>
                      <a:pt x="799" y="1"/>
                      <a:pt x="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1"/>
              <p:cNvSpPr/>
              <p:nvPr/>
            </p:nvSpPr>
            <p:spPr>
              <a:xfrm>
                <a:off x="6769510" y="1729360"/>
                <a:ext cx="10515" cy="15461"/>
              </a:xfrm>
              <a:custGeom>
                <a:avLst/>
                <a:gdLst/>
                <a:ahLst/>
                <a:cxnLst/>
                <a:rect l="l" t="t" r="r" b="b"/>
                <a:pathLst>
                  <a:path w="389" h="572" extrusionOk="0">
                    <a:moveTo>
                      <a:pt x="69" y="1"/>
                    </a:moveTo>
                    <a:cubicBezTo>
                      <a:pt x="23" y="24"/>
                      <a:pt x="0" y="69"/>
                      <a:pt x="23" y="115"/>
                    </a:cubicBezTo>
                    <a:cubicBezTo>
                      <a:pt x="46" y="206"/>
                      <a:pt x="69" y="275"/>
                      <a:pt x="115" y="366"/>
                    </a:cubicBezTo>
                    <a:cubicBezTo>
                      <a:pt x="137" y="389"/>
                      <a:pt x="160" y="434"/>
                      <a:pt x="183" y="457"/>
                    </a:cubicBezTo>
                    <a:lnTo>
                      <a:pt x="183" y="480"/>
                    </a:lnTo>
                    <a:cubicBezTo>
                      <a:pt x="183" y="480"/>
                      <a:pt x="183" y="480"/>
                      <a:pt x="183" y="503"/>
                    </a:cubicBezTo>
                    <a:cubicBezTo>
                      <a:pt x="183" y="526"/>
                      <a:pt x="206" y="548"/>
                      <a:pt x="229" y="548"/>
                    </a:cubicBezTo>
                    <a:cubicBezTo>
                      <a:pt x="229" y="571"/>
                      <a:pt x="252" y="571"/>
                      <a:pt x="274" y="571"/>
                    </a:cubicBezTo>
                    <a:lnTo>
                      <a:pt x="320" y="571"/>
                    </a:lnTo>
                    <a:cubicBezTo>
                      <a:pt x="343" y="548"/>
                      <a:pt x="366" y="548"/>
                      <a:pt x="366" y="526"/>
                    </a:cubicBezTo>
                    <a:cubicBezTo>
                      <a:pt x="388" y="480"/>
                      <a:pt x="366" y="434"/>
                      <a:pt x="343" y="412"/>
                    </a:cubicBezTo>
                    <a:cubicBezTo>
                      <a:pt x="343" y="389"/>
                      <a:pt x="320" y="366"/>
                      <a:pt x="297" y="366"/>
                    </a:cubicBezTo>
                    <a:cubicBezTo>
                      <a:pt x="297" y="343"/>
                      <a:pt x="274" y="297"/>
                      <a:pt x="252" y="275"/>
                    </a:cubicBezTo>
                    <a:cubicBezTo>
                      <a:pt x="229" y="206"/>
                      <a:pt x="183" y="138"/>
                      <a:pt x="160" y="69"/>
                    </a:cubicBezTo>
                    <a:cubicBezTo>
                      <a:pt x="160" y="24"/>
                      <a:pt x="115" y="1"/>
                      <a:pt x="92" y="1"/>
                    </a:cubicBezTo>
                    <a:close/>
                  </a:path>
                </a:pathLst>
              </a:custGeom>
              <a:solidFill>
                <a:srgbClr val="FDA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1"/>
              <p:cNvSpPr/>
              <p:nvPr/>
            </p:nvSpPr>
            <p:spPr>
              <a:xfrm>
                <a:off x="6752238" y="1740470"/>
                <a:ext cx="56168" cy="156774"/>
              </a:xfrm>
              <a:custGeom>
                <a:avLst/>
                <a:gdLst/>
                <a:ahLst/>
                <a:cxnLst/>
                <a:rect l="l" t="t" r="r" b="b"/>
                <a:pathLst>
                  <a:path w="2078" h="5800" extrusionOk="0">
                    <a:moveTo>
                      <a:pt x="1187" y="1"/>
                    </a:moveTo>
                    <a:cubicBezTo>
                      <a:pt x="1142" y="1"/>
                      <a:pt x="1096" y="23"/>
                      <a:pt x="1096" y="46"/>
                    </a:cubicBezTo>
                    <a:cubicBezTo>
                      <a:pt x="1073" y="115"/>
                      <a:pt x="1027" y="183"/>
                      <a:pt x="1005" y="252"/>
                    </a:cubicBezTo>
                    <a:cubicBezTo>
                      <a:pt x="959" y="320"/>
                      <a:pt x="936" y="389"/>
                      <a:pt x="891" y="457"/>
                    </a:cubicBezTo>
                    <a:cubicBezTo>
                      <a:pt x="845" y="640"/>
                      <a:pt x="799" y="799"/>
                      <a:pt x="754" y="982"/>
                    </a:cubicBezTo>
                    <a:cubicBezTo>
                      <a:pt x="708" y="1165"/>
                      <a:pt x="685" y="1347"/>
                      <a:pt x="662" y="1530"/>
                    </a:cubicBezTo>
                    <a:cubicBezTo>
                      <a:pt x="639" y="1712"/>
                      <a:pt x="639" y="1895"/>
                      <a:pt x="639" y="2078"/>
                    </a:cubicBezTo>
                    <a:cubicBezTo>
                      <a:pt x="617" y="2146"/>
                      <a:pt x="617" y="2237"/>
                      <a:pt x="617" y="2306"/>
                    </a:cubicBezTo>
                    <a:cubicBezTo>
                      <a:pt x="617" y="2374"/>
                      <a:pt x="617" y="2443"/>
                      <a:pt x="617" y="2534"/>
                    </a:cubicBezTo>
                    <a:cubicBezTo>
                      <a:pt x="639" y="2671"/>
                      <a:pt x="639" y="2831"/>
                      <a:pt x="662" y="2968"/>
                    </a:cubicBezTo>
                    <a:cubicBezTo>
                      <a:pt x="685" y="3128"/>
                      <a:pt x="708" y="3265"/>
                      <a:pt x="754" y="3402"/>
                    </a:cubicBezTo>
                    <a:cubicBezTo>
                      <a:pt x="776" y="3561"/>
                      <a:pt x="822" y="3698"/>
                      <a:pt x="868" y="3835"/>
                    </a:cubicBezTo>
                    <a:cubicBezTo>
                      <a:pt x="913" y="3995"/>
                      <a:pt x="959" y="4132"/>
                      <a:pt x="1005" y="4269"/>
                    </a:cubicBezTo>
                    <a:cubicBezTo>
                      <a:pt x="936" y="4132"/>
                      <a:pt x="868" y="4018"/>
                      <a:pt x="799" y="3904"/>
                    </a:cubicBezTo>
                    <a:cubicBezTo>
                      <a:pt x="776" y="3858"/>
                      <a:pt x="754" y="3812"/>
                      <a:pt x="731" y="3767"/>
                    </a:cubicBezTo>
                    <a:cubicBezTo>
                      <a:pt x="708" y="3698"/>
                      <a:pt x="685" y="3653"/>
                      <a:pt x="639" y="3584"/>
                    </a:cubicBezTo>
                    <a:cubicBezTo>
                      <a:pt x="617" y="3538"/>
                      <a:pt x="617" y="3470"/>
                      <a:pt x="594" y="3424"/>
                    </a:cubicBezTo>
                    <a:cubicBezTo>
                      <a:pt x="571" y="3356"/>
                      <a:pt x="548" y="3287"/>
                      <a:pt x="525" y="3196"/>
                    </a:cubicBezTo>
                    <a:cubicBezTo>
                      <a:pt x="457" y="2968"/>
                      <a:pt x="388" y="2740"/>
                      <a:pt x="343" y="2511"/>
                    </a:cubicBezTo>
                    <a:cubicBezTo>
                      <a:pt x="320" y="2397"/>
                      <a:pt x="297" y="2283"/>
                      <a:pt x="274" y="2169"/>
                    </a:cubicBezTo>
                    <a:cubicBezTo>
                      <a:pt x="251" y="2055"/>
                      <a:pt x="251" y="1918"/>
                      <a:pt x="251" y="1804"/>
                    </a:cubicBezTo>
                    <a:cubicBezTo>
                      <a:pt x="251" y="1690"/>
                      <a:pt x="251" y="1575"/>
                      <a:pt x="251" y="1461"/>
                    </a:cubicBezTo>
                    <a:cubicBezTo>
                      <a:pt x="251" y="1393"/>
                      <a:pt x="251" y="1347"/>
                      <a:pt x="251" y="1279"/>
                    </a:cubicBezTo>
                    <a:cubicBezTo>
                      <a:pt x="251" y="1210"/>
                      <a:pt x="251" y="1142"/>
                      <a:pt x="229" y="1073"/>
                    </a:cubicBezTo>
                    <a:cubicBezTo>
                      <a:pt x="229" y="1028"/>
                      <a:pt x="183" y="982"/>
                      <a:pt x="114" y="982"/>
                    </a:cubicBezTo>
                    <a:cubicBezTo>
                      <a:pt x="69" y="1005"/>
                      <a:pt x="23" y="1050"/>
                      <a:pt x="23" y="1096"/>
                    </a:cubicBezTo>
                    <a:cubicBezTo>
                      <a:pt x="23" y="1142"/>
                      <a:pt x="23" y="1187"/>
                      <a:pt x="23" y="1233"/>
                    </a:cubicBezTo>
                    <a:cubicBezTo>
                      <a:pt x="23" y="1553"/>
                      <a:pt x="0" y="1849"/>
                      <a:pt x="46" y="2169"/>
                    </a:cubicBezTo>
                    <a:cubicBezTo>
                      <a:pt x="69" y="2329"/>
                      <a:pt x="114" y="2488"/>
                      <a:pt x="160" y="2648"/>
                    </a:cubicBezTo>
                    <a:cubicBezTo>
                      <a:pt x="206" y="2808"/>
                      <a:pt x="229" y="2968"/>
                      <a:pt x="297" y="3105"/>
                    </a:cubicBezTo>
                    <a:cubicBezTo>
                      <a:pt x="343" y="3287"/>
                      <a:pt x="411" y="3470"/>
                      <a:pt x="457" y="3630"/>
                    </a:cubicBezTo>
                    <a:cubicBezTo>
                      <a:pt x="502" y="3698"/>
                      <a:pt x="525" y="3790"/>
                      <a:pt x="571" y="3858"/>
                    </a:cubicBezTo>
                    <a:cubicBezTo>
                      <a:pt x="594" y="3926"/>
                      <a:pt x="639" y="3995"/>
                      <a:pt x="685" y="4063"/>
                    </a:cubicBezTo>
                    <a:cubicBezTo>
                      <a:pt x="776" y="4223"/>
                      <a:pt x="845" y="4360"/>
                      <a:pt x="936" y="4497"/>
                    </a:cubicBezTo>
                    <a:cubicBezTo>
                      <a:pt x="1027" y="4634"/>
                      <a:pt x="1096" y="4771"/>
                      <a:pt x="1210" y="4908"/>
                    </a:cubicBezTo>
                    <a:cubicBezTo>
                      <a:pt x="1256" y="4999"/>
                      <a:pt x="1301" y="5068"/>
                      <a:pt x="1370" y="5159"/>
                    </a:cubicBezTo>
                    <a:cubicBezTo>
                      <a:pt x="1438" y="5228"/>
                      <a:pt x="1507" y="5296"/>
                      <a:pt x="1552" y="5364"/>
                    </a:cubicBezTo>
                    <a:cubicBezTo>
                      <a:pt x="1621" y="5456"/>
                      <a:pt x="1689" y="5524"/>
                      <a:pt x="1735" y="5616"/>
                    </a:cubicBezTo>
                    <a:cubicBezTo>
                      <a:pt x="1781" y="5638"/>
                      <a:pt x="1804" y="5684"/>
                      <a:pt x="1826" y="5730"/>
                    </a:cubicBezTo>
                    <a:lnTo>
                      <a:pt x="1849" y="5730"/>
                    </a:lnTo>
                    <a:cubicBezTo>
                      <a:pt x="1849" y="5745"/>
                      <a:pt x="1859" y="5750"/>
                      <a:pt x="1873" y="5758"/>
                    </a:cubicBezTo>
                    <a:lnTo>
                      <a:pt x="1873" y="5758"/>
                    </a:lnTo>
                    <a:cubicBezTo>
                      <a:pt x="1875" y="5765"/>
                      <a:pt x="1880" y="5775"/>
                      <a:pt x="1895" y="5775"/>
                    </a:cubicBezTo>
                    <a:cubicBezTo>
                      <a:pt x="1911" y="5791"/>
                      <a:pt x="1930" y="5799"/>
                      <a:pt x="1950" y="5799"/>
                    </a:cubicBezTo>
                    <a:cubicBezTo>
                      <a:pt x="1986" y="5799"/>
                      <a:pt x="2025" y="5774"/>
                      <a:pt x="2055" y="5730"/>
                    </a:cubicBezTo>
                    <a:cubicBezTo>
                      <a:pt x="2077" y="5684"/>
                      <a:pt x="2032" y="5593"/>
                      <a:pt x="1986" y="5547"/>
                    </a:cubicBezTo>
                    <a:cubicBezTo>
                      <a:pt x="1963" y="5479"/>
                      <a:pt x="1918" y="5410"/>
                      <a:pt x="1872" y="5342"/>
                    </a:cubicBezTo>
                    <a:cubicBezTo>
                      <a:pt x="1781" y="5182"/>
                      <a:pt x="1667" y="5022"/>
                      <a:pt x="1575" y="4862"/>
                    </a:cubicBezTo>
                    <a:cubicBezTo>
                      <a:pt x="1530" y="4771"/>
                      <a:pt x="1484" y="4680"/>
                      <a:pt x="1438" y="4588"/>
                    </a:cubicBezTo>
                    <a:cubicBezTo>
                      <a:pt x="1415" y="4520"/>
                      <a:pt x="1370" y="4474"/>
                      <a:pt x="1347" y="4406"/>
                    </a:cubicBezTo>
                    <a:cubicBezTo>
                      <a:pt x="1324" y="4337"/>
                      <a:pt x="1301" y="4269"/>
                      <a:pt x="1279" y="4200"/>
                    </a:cubicBezTo>
                    <a:cubicBezTo>
                      <a:pt x="1210" y="4041"/>
                      <a:pt x="1164" y="3904"/>
                      <a:pt x="1119" y="3744"/>
                    </a:cubicBezTo>
                    <a:cubicBezTo>
                      <a:pt x="1073" y="3607"/>
                      <a:pt x="1050" y="3447"/>
                      <a:pt x="1005" y="3310"/>
                    </a:cubicBezTo>
                    <a:cubicBezTo>
                      <a:pt x="1005" y="3265"/>
                      <a:pt x="982" y="3242"/>
                      <a:pt x="982" y="3196"/>
                    </a:cubicBezTo>
                    <a:cubicBezTo>
                      <a:pt x="936" y="3013"/>
                      <a:pt x="913" y="2808"/>
                      <a:pt x="913" y="2625"/>
                    </a:cubicBezTo>
                    <a:cubicBezTo>
                      <a:pt x="891" y="2511"/>
                      <a:pt x="891" y="2397"/>
                      <a:pt x="891" y="2306"/>
                    </a:cubicBezTo>
                    <a:cubicBezTo>
                      <a:pt x="891" y="2192"/>
                      <a:pt x="891" y="2100"/>
                      <a:pt x="891" y="1986"/>
                    </a:cubicBezTo>
                    <a:cubicBezTo>
                      <a:pt x="891" y="1872"/>
                      <a:pt x="891" y="1758"/>
                      <a:pt x="913" y="1644"/>
                    </a:cubicBezTo>
                    <a:cubicBezTo>
                      <a:pt x="913" y="1507"/>
                      <a:pt x="913" y="1393"/>
                      <a:pt x="936" y="1279"/>
                    </a:cubicBezTo>
                    <a:cubicBezTo>
                      <a:pt x="959" y="1165"/>
                      <a:pt x="959" y="1050"/>
                      <a:pt x="982" y="936"/>
                    </a:cubicBezTo>
                    <a:cubicBezTo>
                      <a:pt x="1027" y="822"/>
                      <a:pt x="1050" y="685"/>
                      <a:pt x="1073" y="571"/>
                    </a:cubicBezTo>
                    <a:cubicBezTo>
                      <a:pt x="1119" y="503"/>
                      <a:pt x="1142" y="411"/>
                      <a:pt x="1164" y="343"/>
                    </a:cubicBezTo>
                    <a:cubicBezTo>
                      <a:pt x="1210" y="274"/>
                      <a:pt x="1233" y="206"/>
                      <a:pt x="1279" y="137"/>
                    </a:cubicBezTo>
                    <a:cubicBezTo>
                      <a:pt x="1301" y="92"/>
                      <a:pt x="1279" y="23"/>
                      <a:pt x="12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1"/>
              <p:cNvSpPr/>
              <p:nvPr/>
            </p:nvSpPr>
            <p:spPr>
              <a:xfrm>
                <a:off x="6766428" y="1633107"/>
                <a:ext cx="204860" cy="113877"/>
              </a:xfrm>
              <a:custGeom>
                <a:avLst/>
                <a:gdLst/>
                <a:ahLst/>
                <a:cxnLst/>
                <a:rect l="l" t="t" r="r" b="b"/>
                <a:pathLst>
                  <a:path w="7579" h="4213" extrusionOk="0">
                    <a:moveTo>
                      <a:pt x="7373" y="1"/>
                    </a:moveTo>
                    <a:cubicBezTo>
                      <a:pt x="7350" y="1"/>
                      <a:pt x="7327" y="1"/>
                      <a:pt x="7304" y="24"/>
                    </a:cubicBezTo>
                    <a:cubicBezTo>
                      <a:pt x="7259" y="24"/>
                      <a:pt x="7236" y="47"/>
                      <a:pt x="7190" y="69"/>
                    </a:cubicBezTo>
                    <a:cubicBezTo>
                      <a:pt x="7122" y="115"/>
                      <a:pt x="7053" y="161"/>
                      <a:pt x="6985" y="206"/>
                    </a:cubicBezTo>
                    <a:cubicBezTo>
                      <a:pt x="6894" y="252"/>
                      <a:pt x="6825" y="298"/>
                      <a:pt x="6734" y="343"/>
                    </a:cubicBezTo>
                    <a:lnTo>
                      <a:pt x="6757" y="343"/>
                    </a:lnTo>
                    <a:cubicBezTo>
                      <a:pt x="6734" y="343"/>
                      <a:pt x="6711" y="366"/>
                      <a:pt x="6688" y="366"/>
                    </a:cubicBezTo>
                    <a:cubicBezTo>
                      <a:pt x="6483" y="457"/>
                      <a:pt x="6277" y="526"/>
                      <a:pt x="6072" y="617"/>
                    </a:cubicBezTo>
                    <a:cubicBezTo>
                      <a:pt x="5821" y="709"/>
                      <a:pt x="5570" y="823"/>
                      <a:pt x="5319" y="937"/>
                    </a:cubicBezTo>
                    <a:cubicBezTo>
                      <a:pt x="5068" y="1074"/>
                      <a:pt x="4816" y="1211"/>
                      <a:pt x="4543" y="1348"/>
                    </a:cubicBezTo>
                    <a:cubicBezTo>
                      <a:pt x="4406" y="1416"/>
                      <a:pt x="4269" y="1485"/>
                      <a:pt x="4132" y="1553"/>
                    </a:cubicBezTo>
                    <a:cubicBezTo>
                      <a:pt x="3995" y="1599"/>
                      <a:pt x="3881" y="1667"/>
                      <a:pt x="3744" y="1736"/>
                    </a:cubicBezTo>
                    <a:cubicBezTo>
                      <a:pt x="3721" y="1736"/>
                      <a:pt x="3675" y="1758"/>
                      <a:pt x="3675" y="1781"/>
                    </a:cubicBezTo>
                    <a:cubicBezTo>
                      <a:pt x="3561" y="1827"/>
                      <a:pt x="3447" y="1850"/>
                      <a:pt x="3356" y="1895"/>
                    </a:cubicBezTo>
                    <a:cubicBezTo>
                      <a:pt x="3036" y="2032"/>
                      <a:pt x="2717" y="2147"/>
                      <a:pt x="2397" y="2283"/>
                    </a:cubicBezTo>
                    <a:cubicBezTo>
                      <a:pt x="2237" y="2352"/>
                      <a:pt x="2077" y="2420"/>
                      <a:pt x="1895" y="2489"/>
                    </a:cubicBezTo>
                    <a:cubicBezTo>
                      <a:pt x="1735" y="2557"/>
                      <a:pt x="1575" y="2649"/>
                      <a:pt x="1415" y="2717"/>
                    </a:cubicBezTo>
                    <a:cubicBezTo>
                      <a:pt x="1256" y="2808"/>
                      <a:pt x="1096" y="2877"/>
                      <a:pt x="936" y="2968"/>
                    </a:cubicBezTo>
                    <a:cubicBezTo>
                      <a:pt x="799" y="3037"/>
                      <a:pt x="639" y="3082"/>
                      <a:pt x="502" y="3151"/>
                    </a:cubicBezTo>
                    <a:cubicBezTo>
                      <a:pt x="366" y="3219"/>
                      <a:pt x="229" y="3288"/>
                      <a:pt x="114" y="3379"/>
                    </a:cubicBezTo>
                    <a:cubicBezTo>
                      <a:pt x="46" y="3425"/>
                      <a:pt x="0" y="3516"/>
                      <a:pt x="23" y="3607"/>
                    </a:cubicBezTo>
                    <a:cubicBezTo>
                      <a:pt x="46" y="3653"/>
                      <a:pt x="69" y="3676"/>
                      <a:pt x="92" y="3699"/>
                    </a:cubicBezTo>
                    <a:lnTo>
                      <a:pt x="114" y="3699"/>
                    </a:lnTo>
                    <a:cubicBezTo>
                      <a:pt x="92" y="3744"/>
                      <a:pt x="92" y="3767"/>
                      <a:pt x="92" y="3813"/>
                    </a:cubicBezTo>
                    <a:cubicBezTo>
                      <a:pt x="92" y="3836"/>
                      <a:pt x="114" y="3881"/>
                      <a:pt x="137" y="3904"/>
                    </a:cubicBezTo>
                    <a:cubicBezTo>
                      <a:pt x="137" y="3927"/>
                      <a:pt x="183" y="3950"/>
                      <a:pt x="206" y="3973"/>
                    </a:cubicBezTo>
                    <a:cubicBezTo>
                      <a:pt x="229" y="3995"/>
                      <a:pt x="274" y="3995"/>
                      <a:pt x="297" y="3995"/>
                    </a:cubicBezTo>
                    <a:cubicBezTo>
                      <a:pt x="297" y="4064"/>
                      <a:pt x="320" y="4132"/>
                      <a:pt x="366" y="4178"/>
                    </a:cubicBezTo>
                    <a:cubicBezTo>
                      <a:pt x="399" y="4203"/>
                      <a:pt x="439" y="4213"/>
                      <a:pt x="481" y="4213"/>
                    </a:cubicBezTo>
                    <a:cubicBezTo>
                      <a:pt x="554" y="4213"/>
                      <a:pt x="636" y="4184"/>
                      <a:pt x="708" y="4155"/>
                    </a:cubicBezTo>
                    <a:cubicBezTo>
                      <a:pt x="799" y="4109"/>
                      <a:pt x="913" y="4064"/>
                      <a:pt x="1005" y="3995"/>
                    </a:cubicBezTo>
                    <a:cubicBezTo>
                      <a:pt x="1096" y="3950"/>
                      <a:pt x="1164" y="3904"/>
                      <a:pt x="1256" y="3858"/>
                    </a:cubicBezTo>
                    <a:cubicBezTo>
                      <a:pt x="1415" y="3767"/>
                      <a:pt x="1552" y="3699"/>
                      <a:pt x="1712" y="3630"/>
                    </a:cubicBezTo>
                    <a:cubicBezTo>
                      <a:pt x="1872" y="3562"/>
                      <a:pt x="2032" y="3493"/>
                      <a:pt x="2169" y="3425"/>
                    </a:cubicBezTo>
                    <a:cubicBezTo>
                      <a:pt x="2497" y="3272"/>
                      <a:pt x="2804" y="3140"/>
                      <a:pt x="3090" y="2968"/>
                    </a:cubicBezTo>
                    <a:lnTo>
                      <a:pt x="3090" y="2968"/>
                    </a:lnTo>
                    <a:cubicBezTo>
                      <a:pt x="3087" y="2968"/>
                      <a:pt x="3084" y="2968"/>
                      <a:pt x="3082" y="2968"/>
                    </a:cubicBezTo>
                    <a:cubicBezTo>
                      <a:pt x="3088" y="2966"/>
                      <a:pt x="3094" y="2964"/>
                      <a:pt x="3101" y="2962"/>
                    </a:cubicBezTo>
                    <a:lnTo>
                      <a:pt x="3101" y="2962"/>
                    </a:lnTo>
                    <a:cubicBezTo>
                      <a:pt x="3097" y="2964"/>
                      <a:pt x="3093" y="2966"/>
                      <a:pt x="3090" y="2968"/>
                    </a:cubicBezTo>
                    <a:lnTo>
                      <a:pt x="3090" y="2968"/>
                    </a:lnTo>
                    <a:cubicBezTo>
                      <a:pt x="3107" y="2968"/>
                      <a:pt x="3123" y="2966"/>
                      <a:pt x="3127" y="2952"/>
                    </a:cubicBezTo>
                    <a:lnTo>
                      <a:pt x="3127" y="2952"/>
                    </a:lnTo>
                    <a:cubicBezTo>
                      <a:pt x="3118" y="2955"/>
                      <a:pt x="3110" y="2959"/>
                      <a:pt x="3101" y="2962"/>
                    </a:cubicBezTo>
                    <a:lnTo>
                      <a:pt x="3101" y="2962"/>
                    </a:lnTo>
                    <a:cubicBezTo>
                      <a:pt x="3109" y="2956"/>
                      <a:pt x="3118" y="2951"/>
                      <a:pt x="3127" y="2945"/>
                    </a:cubicBezTo>
                    <a:lnTo>
                      <a:pt x="3127" y="2945"/>
                    </a:lnTo>
                    <a:cubicBezTo>
                      <a:pt x="3127" y="2948"/>
                      <a:pt x="3127" y="2950"/>
                      <a:pt x="3127" y="2952"/>
                    </a:cubicBezTo>
                    <a:lnTo>
                      <a:pt x="3127" y="2952"/>
                    </a:lnTo>
                    <a:cubicBezTo>
                      <a:pt x="3172" y="2935"/>
                      <a:pt x="3207" y="2917"/>
                      <a:pt x="3241" y="2900"/>
                    </a:cubicBezTo>
                    <a:lnTo>
                      <a:pt x="3219" y="2900"/>
                    </a:lnTo>
                    <a:lnTo>
                      <a:pt x="3473" y="2782"/>
                    </a:lnTo>
                    <a:lnTo>
                      <a:pt x="3473" y="2782"/>
                    </a:lnTo>
                    <a:cubicBezTo>
                      <a:pt x="3472" y="2783"/>
                      <a:pt x="3471" y="2784"/>
                      <a:pt x="3470" y="2786"/>
                    </a:cubicBezTo>
                    <a:cubicBezTo>
                      <a:pt x="3484" y="2779"/>
                      <a:pt x="3498" y="2771"/>
                      <a:pt x="3512" y="2764"/>
                    </a:cubicBezTo>
                    <a:lnTo>
                      <a:pt x="3512" y="2764"/>
                    </a:lnTo>
                    <a:lnTo>
                      <a:pt x="3515" y="2763"/>
                    </a:lnTo>
                    <a:cubicBezTo>
                      <a:pt x="3515" y="2763"/>
                      <a:pt x="3515" y="2763"/>
                      <a:pt x="3515" y="2763"/>
                    </a:cubicBezTo>
                    <a:lnTo>
                      <a:pt x="3515" y="2763"/>
                    </a:lnTo>
                    <a:cubicBezTo>
                      <a:pt x="3725" y="2656"/>
                      <a:pt x="3919" y="2550"/>
                      <a:pt x="4132" y="2443"/>
                    </a:cubicBezTo>
                    <a:cubicBezTo>
                      <a:pt x="4360" y="2352"/>
                      <a:pt x="4588" y="2238"/>
                      <a:pt x="4794" y="2147"/>
                    </a:cubicBezTo>
                    <a:cubicBezTo>
                      <a:pt x="4908" y="2078"/>
                      <a:pt x="4999" y="2032"/>
                      <a:pt x="5113" y="1987"/>
                    </a:cubicBezTo>
                    <a:lnTo>
                      <a:pt x="5456" y="1827"/>
                    </a:lnTo>
                    <a:cubicBezTo>
                      <a:pt x="5661" y="1713"/>
                      <a:pt x="5866" y="1622"/>
                      <a:pt x="6095" y="1507"/>
                    </a:cubicBezTo>
                    <a:lnTo>
                      <a:pt x="6072" y="1507"/>
                    </a:lnTo>
                    <a:cubicBezTo>
                      <a:pt x="6140" y="1485"/>
                      <a:pt x="6209" y="1439"/>
                      <a:pt x="6277" y="1416"/>
                    </a:cubicBezTo>
                    <a:cubicBezTo>
                      <a:pt x="6460" y="1325"/>
                      <a:pt x="6620" y="1234"/>
                      <a:pt x="6802" y="1142"/>
                    </a:cubicBezTo>
                    <a:cubicBezTo>
                      <a:pt x="6985" y="1051"/>
                      <a:pt x="7145" y="982"/>
                      <a:pt x="7327" y="891"/>
                    </a:cubicBezTo>
                    <a:cubicBezTo>
                      <a:pt x="7373" y="868"/>
                      <a:pt x="7396" y="823"/>
                      <a:pt x="7373" y="754"/>
                    </a:cubicBezTo>
                    <a:cubicBezTo>
                      <a:pt x="7373" y="731"/>
                      <a:pt x="7350" y="709"/>
                      <a:pt x="7327" y="709"/>
                    </a:cubicBezTo>
                    <a:cubicBezTo>
                      <a:pt x="7327" y="686"/>
                      <a:pt x="7327" y="686"/>
                      <a:pt x="7327" y="686"/>
                    </a:cubicBezTo>
                    <a:cubicBezTo>
                      <a:pt x="7327" y="686"/>
                      <a:pt x="7327" y="663"/>
                      <a:pt x="7327" y="640"/>
                    </a:cubicBezTo>
                    <a:cubicBezTo>
                      <a:pt x="7373" y="617"/>
                      <a:pt x="7419" y="549"/>
                      <a:pt x="7441" y="503"/>
                    </a:cubicBezTo>
                    <a:cubicBezTo>
                      <a:pt x="7487" y="457"/>
                      <a:pt x="7487" y="412"/>
                      <a:pt x="7510" y="366"/>
                    </a:cubicBezTo>
                    <a:cubicBezTo>
                      <a:pt x="7533" y="275"/>
                      <a:pt x="7578" y="206"/>
                      <a:pt x="7555" y="115"/>
                    </a:cubicBezTo>
                    <a:cubicBezTo>
                      <a:pt x="7533" y="69"/>
                      <a:pt x="7487" y="47"/>
                      <a:pt x="7464" y="24"/>
                    </a:cubicBezTo>
                    <a:cubicBezTo>
                      <a:pt x="7441" y="1"/>
                      <a:pt x="7396" y="1"/>
                      <a:pt x="73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1"/>
              <p:cNvSpPr/>
              <p:nvPr/>
            </p:nvSpPr>
            <p:spPr>
              <a:xfrm>
                <a:off x="6782457" y="1732442"/>
                <a:ext cx="93199" cy="139015"/>
              </a:xfrm>
              <a:custGeom>
                <a:avLst/>
                <a:gdLst/>
                <a:ahLst/>
                <a:cxnLst/>
                <a:rect l="l" t="t" r="r" b="b"/>
                <a:pathLst>
                  <a:path w="3448" h="5143" extrusionOk="0">
                    <a:moveTo>
                      <a:pt x="3326" y="4427"/>
                    </a:moveTo>
                    <a:cubicBezTo>
                      <a:pt x="3329" y="4436"/>
                      <a:pt x="3331" y="4444"/>
                      <a:pt x="3333" y="4452"/>
                    </a:cubicBezTo>
                    <a:cubicBezTo>
                      <a:pt x="3333" y="4443"/>
                      <a:pt x="3330" y="4435"/>
                      <a:pt x="3326" y="4427"/>
                    </a:cubicBezTo>
                    <a:close/>
                    <a:moveTo>
                      <a:pt x="297" y="1"/>
                    </a:moveTo>
                    <a:cubicBezTo>
                      <a:pt x="252" y="1"/>
                      <a:pt x="206" y="24"/>
                      <a:pt x="183" y="46"/>
                    </a:cubicBezTo>
                    <a:cubicBezTo>
                      <a:pt x="92" y="69"/>
                      <a:pt x="24" y="161"/>
                      <a:pt x="24" y="252"/>
                    </a:cubicBezTo>
                    <a:cubicBezTo>
                      <a:pt x="1" y="434"/>
                      <a:pt x="161" y="549"/>
                      <a:pt x="275" y="640"/>
                    </a:cubicBezTo>
                    <a:cubicBezTo>
                      <a:pt x="343" y="708"/>
                      <a:pt x="412" y="777"/>
                      <a:pt x="503" y="823"/>
                    </a:cubicBezTo>
                    <a:cubicBezTo>
                      <a:pt x="549" y="868"/>
                      <a:pt x="594" y="914"/>
                      <a:pt x="640" y="959"/>
                    </a:cubicBezTo>
                    <a:cubicBezTo>
                      <a:pt x="731" y="1074"/>
                      <a:pt x="845" y="1211"/>
                      <a:pt x="959" y="1347"/>
                    </a:cubicBezTo>
                    <a:cubicBezTo>
                      <a:pt x="1096" y="1507"/>
                      <a:pt x="1210" y="1644"/>
                      <a:pt x="1325" y="1804"/>
                    </a:cubicBezTo>
                    <a:cubicBezTo>
                      <a:pt x="1439" y="1964"/>
                      <a:pt x="1553" y="2124"/>
                      <a:pt x="1644" y="2283"/>
                    </a:cubicBezTo>
                    <a:cubicBezTo>
                      <a:pt x="1781" y="2466"/>
                      <a:pt x="1895" y="2649"/>
                      <a:pt x="1987" y="2854"/>
                    </a:cubicBezTo>
                    <a:cubicBezTo>
                      <a:pt x="2101" y="3037"/>
                      <a:pt x="2192" y="3219"/>
                      <a:pt x="2283" y="3402"/>
                    </a:cubicBezTo>
                    <a:cubicBezTo>
                      <a:pt x="2489" y="3813"/>
                      <a:pt x="2717" y="4246"/>
                      <a:pt x="2922" y="4657"/>
                    </a:cubicBezTo>
                    <a:cubicBezTo>
                      <a:pt x="2960" y="4714"/>
                      <a:pt x="3013" y="4754"/>
                      <a:pt x="3069" y="4754"/>
                    </a:cubicBezTo>
                    <a:cubicBezTo>
                      <a:pt x="3081" y="4754"/>
                      <a:pt x="3093" y="4753"/>
                      <a:pt x="3105" y="4748"/>
                    </a:cubicBezTo>
                    <a:cubicBezTo>
                      <a:pt x="3128" y="4840"/>
                      <a:pt x="3151" y="4931"/>
                      <a:pt x="3151" y="5022"/>
                    </a:cubicBezTo>
                    <a:cubicBezTo>
                      <a:pt x="3170" y="5098"/>
                      <a:pt x="3220" y="5142"/>
                      <a:pt x="3288" y="5142"/>
                    </a:cubicBezTo>
                    <a:cubicBezTo>
                      <a:pt x="3303" y="5142"/>
                      <a:pt x="3318" y="5140"/>
                      <a:pt x="3333" y="5136"/>
                    </a:cubicBezTo>
                    <a:cubicBezTo>
                      <a:pt x="3402" y="5136"/>
                      <a:pt x="3447" y="5045"/>
                      <a:pt x="3447" y="4977"/>
                    </a:cubicBezTo>
                    <a:cubicBezTo>
                      <a:pt x="3425" y="4885"/>
                      <a:pt x="3425" y="4794"/>
                      <a:pt x="3402" y="4726"/>
                    </a:cubicBezTo>
                    <a:cubicBezTo>
                      <a:pt x="3379" y="4612"/>
                      <a:pt x="3356" y="4497"/>
                      <a:pt x="3310" y="4406"/>
                    </a:cubicBezTo>
                    <a:lnTo>
                      <a:pt x="3310" y="4406"/>
                    </a:lnTo>
                    <a:cubicBezTo>
                      <a:pt x="3310" y="4406"/>
                      <a:pt x="3319" y="4415"/>
                      <a:pt x="3326" y="4427"/>
                    </a:cubicBezTo>
                    <a:lnTo>
                      <a:pt x="3326" y="4427"/>
                    </a:lnTo>
                    <a:cubicBezTo>
                      <a:pt x="3281" y="4276"/>
                      <a:pt x="3217" y="4124"/>
                      <a:pt x="3173" y="3972"/>
                    </a:cubicBezTo>
                    <a:cubicBezTo>
                      <a:pt x="3105" y="3835"/>
                      <a:pt x="3059" y="3699"/>
                      <a:pt x="2991" y="3562"/>
                    </a:cubicBezTo>
                    <a:cubicBezTo>
                      <a:pt x="2922" y="3425"/>
                      <a:pt x="2877" y="3265"/>
                      <a:pt x="2808" y="3128"/>
                    </a:cubicBezTo>
                    <a:cubicBezTo>
                      <a:pt x="2740" y="2991"/>
                      <a:pt x="2671" y="2854"/>
                      <a:pt x="2603" y="2717"/>
                    </a:cubicBezTo>
                    <a:cubicBezTo>
                      <a:pt x="2466" y="2466"/>
                      <a:pt x="2329" y="2215"/>
                      <a:pt x="2169" y="1964"/>
                    </a:cubicBezTo>
                    <a:cubicBezTo>
                      <a:pt x="2078" y="1827"/>
                      <a:pt x="1987" y="1667"/>
                      <a:pt x="1872" y="1530"/>
                    </a:cubicBezTo>
                    <a:cubicBezTo>
                      <a:pt x="1804" y="1416"/>
                      <a:pt x="1713" y="1302"/>
                      <a:pt x="1599" y="1165"/>
                    </a:cubicBezTo>
                    <a:cubicBezTo>
                      <a:pt x="1507" y="1051"/>
                      <a:pt x="1416" y="937"/>
                      <a:pt x="1325" y="845"/>
                    </a:cubicBezTo>
                    <a:cubicBezTo>
                      <a:pt x="1233" y="708"/>
                      <a:pt x="1119" y="594"/>
                      <a:pt x="1005" y="480"/>
                    </a:cubicBezTo>
                    <a:cubicBezTo>
                      <a:pt x="891" y="389"/>
                      <a:pt x="777" y="275"/>
                      <a:pt x="640" y="183"/>
                    </a:cubicBezTo>
                    <a:cubicBezTo>
                      <a:pt x="594" y="138"/>
                      <a:pt x="571" y="115"/>
                      <a:pt x="526" y="92"/>
                    </a:cubicBezTo>
                    <a:cubicBezTo>
                      <a:pt x="434" y="46"/>
                      <a:pt x="366"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1"/>
              <p:cNvSpPr/>
              <p:nvPr/>
            </p:nvSpPr>
            <p:spPr>
              <a:xfrm>
                <a:off x="6834895" y="1691735"/>
                <a:ext cx="93821" cy="52708"/>
              </a:xfrm>
              <a:custGeom>
                <a:avLst/>
                <a:gdLst/>
                <a:ahLst/>
                <a:cxnLst/>
                <a:rect l="l" t="t" r="r" b="b"/>
                <a:pathLst>
                  <a:path w="3471" h="1950" extrusionOk="0">
                    <a:moveTo>
                      <a:pt x="3265" y="0"/>
                    </a:moveTo>
                    <a:cubicBezTo>
                      <a:pt x="3242" y="0"/>
                      <a:pt x="3219" y="0"/>
                      <a:pt x="3196" y="23"/>
                    </a:cubicBezTo>
                    <a:cubicBezTo>
                      <a:pt x="3059" y="69"/>
                      <a:pt x="2923" y="137"/>
                      <a:pt x="2786" y="206"/>
                    </a:cubicBezTo>
                    <a:cubicBezTo>
                      <a:pt x="2649" y="274"/>
                      <a:pt x="2535" y="343"/>
                      <a:pt x="2420" y="434"/>
                    </a:cubicBezTo>
                    <a:cubicBezTo>
                      <a:pt x="2283" y="502"/>
                      <a:pt x="2169" y="594"/>
                      <a:pt x="2055" y="662"/>
                    </a:cubicBezTo>
                    <a:cubicBezTo>
                      <a:pt x="1987" y="685"/>
                      <a:pt x="1941" y="731"/>
                      <a:pt x="1895" y="776"/>
                    </a:cubicBezTo>
                    <a:cubicBezTo>
                      <a:pt x="1827" y="822"/>
                      <a:pt x="1758" y="845"/>
                      <a:pt x="1713" y="891"/>
                    </a:cubicBezTo>
                    <a:cubicBezTo>
                      <a:pt x="1690" y="891"/>
                      <a:pt x="1690" y="891"/>
                      <a:pt x="1690" y="913"/>
                    </a:cubicBezTo>
                    <a:cubicBezTo>
                      <a:pt x="1690" y="891"/>
                      <a:pt x="1690" y="891"/>
                      <a:pt x="1690" y="891"/>
                    </a:cubicBezTo>
                    <a:cubicBezTo>
                      <a:pt x="1439" y="1027"/>
                      <a:pt x="1188" y="1164"/>
                      <a:pt x="937" y="1301"/>
                    </a:cubicBezTo>
                    <a:cubicBezTo>
                      <a:pt x="823" y="1370"/>
                      <a:pt x="686" y="1438"/>
                      <a:pt x="549" y="1507"/>
                    </a:cubicBezTo>
                    <a:cubicBezTo>
                      <a:pt x="503" y="1530"/>
                      <a:pt x="435" y="1575"/>
                      <a:pt x="366" y="1621"/>
                    </a:cubicBezTo>
                    <a:cubicBezTo>
                      <a:pt x="275" y="1644"/>
                      <a:pt x="184" y="1689"/>
                      <a:pt x="92" y="1735"/>
                    </a:cubicBezTo>
                    <a:cubicBezTo>
                      <a:pt x="24" y="1758"/>
                      <a:pt x="1" y="1826"/>
                      <a:pt x="24" y="1872"/>
                    </a:cubicBezTo>
                    <a:cubicBezTo>
                      <a:pt x="41" y="1923"/>
                      <a:pt x="84" y="1949"/>
                      <a:pt x="133" y="1949"/>
                    </a:cubicBezTo>
                    <a:cubicBezTo>
                      <a:pt x="149" y="1949"/>
                      <a:pt x="166" y="1946"/>
                      <a:pt x="184" y="1940"/>
                    </a:cubicBezTo>
                    <a:cubicBezTo>
                      <a:pt x="320" y="1872"/>
                      <a:pt x="480" y="1804"/>
                      <a:pt x="640" y="1712"/>
                    </a:cubicBezTo>
                    <a:cubicBezTo>
                      <a:pt x="754" y="1667"/>
                      <a:pt x="891" y="1598"/>
                      <a:pt x="1028" y="1552"/>
                    </a:cubicBezTo>
                    <a:cubicBezTo>
                      <a:pt x="1279" y="1438"/>
                      <a:pt x="1553" y="1301"/>
                      <a:pt x="1804" y="1187"/>
                    </a:cubicBezTo>
                    <a:cubicBezTo>
                      <a:pt x="1941" y="1119"/>
                      <a:pt x="2055" y="1027"/>
                      <a:pt x="2192" y="959"/>
                    </a:cubicBezTo>
                    <a:cubicBezTo>
                      <a:pt x="2329" y="891"/>
                      <a:pt x="2443" y="822"/>
                      <a:pt x="2580" y="754"/>
                    </a:cubicBezTo>
                    <a:cubicBezTo>
                      <a:pt x="2694" y="685"/>
                      <a:pt x="2808" y="639"/>
                      <a:pt x="2923" y="571"/>
                    </a:cubicBezTo>
                    <a:cubicBezTo>
                      <a:pt x="3059" y="502"/>
                      <a:pt x="3196" y="457"/>
                      <a:pt x="3311" y="388"/>
                    </a:cubicBezTo>
                    <a:lnTo>
                      <a:pt x="3356" y="366"/>
                    </a:lnTo>
                    <a:cubicBezTo>
                      <a:pt x="3402" y="343"/>
                      <a:pt x="3425" y="320"/>
                      <a:pt x="3448" y="274"/>
                    </a:cubicBezTo>
                    <a:cubicBezTo>
                      <a:pt x="3470" y="229"/>
                      <a:pt x="3470" y="160"/>
                      <a:pt x="3448" y="114"/>
                    </a:cubicBezTo>
                    <a:cubicBezTo>
                      <a:pt x="3425" y="46"/>
                      <a:pt x="3356" y="0"/>
                      <a:pt x="326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1"/>
              <p:cNvSpPr/>
              <p:nvPr/>
            </p:nvSpPr>
            <p:spPr>
              <a:xfrm>
                <a:off x="6877468" y="1707142"/>
                <a:ext cx="64818" cy="34598"/>
              </a:xfrm>
              <a:custGeom>
                <a:avLst/>
                <a:gdLst/>
                <a:ahLst/>
                <a:cxnLst/>
                <a:rect l="l" t="t" r="r" b="b"/>
                <a:pathLst>
                  <a:path w="2398" h="1280" extrusionOk="0">
                    <a:moveTo>
                      <a:pt x="2283" y="1"/>
                    </a:moveTo>
                    <a:cubicBezTo>
                      <a:pt x="2238" y="1"/>
                      <a:pt x="2215" y="24"/>
                      <a:pt x="2192" y="24"/>
                    </a:cubicBezTo>
                    <a:cubicBezTo>
                      <a:pt x="2192" y="24"/>
                      <a:pt x="2192" y="47"/>
                      <a:pt x="2192" y="47"/>
                    </a:cubicBezTo>
                    <a:cubicBezTo>
                      <a:pt x="2101" y="92"/>
                      <a:pt x="2032" y="138"/>
                      <a:pt x="1941" y="161"/>
                    </a:cubicBezTo>
                    <a:cubicBezTo>
                      <a:pt x="1850" y="206"/>
                      <a:pt x="1758" y="252"/>
                      <a:pt x="1667" y="321"/>
                    </a:cubicBezTo>
                    <a:cubicBezTo>
                      <a:pt x="1484" y="389"/>
                      <a:pt x="1325" y="480"/>
                      <a:pt x="1165" y="572"/>
                    </a:cubicBezTo>
                    <a:cubicBezTo>
                      <a:pt x="1005" y="663"/>
                      <a:pt x="823" y="754"/>
                      <a:pt x="663" y="846"/>
                    </a:cubicBezTo>
                    <a:cubicBezTo>
                      <a:pt x="571" y="891"/>
                      <a:pt x="457" y="937"/>
                      <a:pt x="366" y="982"/>
                    </a:cubicBezTo>
                    <a:cubicBezTo>
                      <a:pt x="275" y="1028"/>
                      <a:pt x="161" y="1074"/>
                      <a:pt x="69" y="1119"/>
                    </a:cubicBezTo>
                    <a:cubicBezTo>
                      <a:pt x="24" y="1142"/>
                      <a:pt x="1" y="1188"/>
                      <a:pt x="24" y="1234"/>
                    </a:cubicBezTo>
                    <a:cubicBezTo>
                      <a:pt x="24" y="1279"/>
                      <a:pt x="92" y="1279"/>
                      <a:pt x="115" y="1279"/>
                    </a:cubicBezTo>
                    <a:cubicBezTo>
                      <a:pt x="229" y="1234"/>
                      <a:pt x="320" y="1188"/>
                      <a:pt x="412" y="1142"/>
                    </a:cubicBezTo>
                    <a:cubicBezTo>
                      <a:pt x="503" y="1097"/>
                      <a:pt x="594" y="1051"/>
                      <a:pt x="708" y="1005"/>
                    </a:cubicBezTo>
                    <a:cubicBezTo>
                      <a:pt x="868" y="914"/>
                      <a:pt x="1074" y="823"/>
                      <a:pt x="1256" y="754"/>
                    </a:cubicBezTo>
                    <a:cubicBezTo>
                      <a:pt x="1416" y="663"/>
                      <a:pt x="1599" y="572"/>
                      <a:pt x="1781" y="503"/>
                    </a:cubicBezTo>
                    <a:cubicBezTo>
                      <a:pt x="1873" y="457"/>
                      <a:pt x="1964" y="435"/>
                      <a:pt x="2055" y="389"/>
                    </a:cubicBezTo>
                    <a:cubicBezTo>
                      <a:pt x="2146" y="343"/>
                      <a:pt x="2261" y="275"/>
                      <a:pt x="2352" y="206"/>
                    </a:cubicBezTo>
                    <a:cubicBezTo>
                      <a:pt x="2375" y="206"/>
                      <a:pt x="2398" y="161"/>
                      <a:pt x="2398" y="138"/>
                    </a:cubicBezTo>
                    <a:cubicBezTo>
                      <a:pt x="2398" y="115"/>
                      <a:pt x="2375" y="69"/>
                      <a:pt x="2375" y="47"/>
                    </a:cubicBezTo>
                    <a:cubicBezTo>
                      <a:pt x="2352" y="24"/>
                      <a:pt x="2329" y="24"/>
                      <a:pt x="228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1"/>
              <p:cNvSpPr/>
              <p:nvPr/>
            </p:nvSpPr>
            <p:spPr>
              <a:xfrm>
                <a:off x="6953990" y="1739226"/>
                <a:ext cx="209780" cy="145421"/>
              </a:xfrm>
              <a:custGeom>
                <a:avLst/>
                <a:gdLst/>
                <a:ahLst/>
                <a:cxnLst/>
                <a:rect l="l" t="t" r="r" b="b"/>
                <a:pathLst>
                  <a:path w="7761" h="5380" extrusionOk="0">
                    <a:moveTo>
                      <a:pt x="7350" y="1"/>
                    </a:moveTo>
                    <a:cubicBezTo>
                      <a:pt x="7304" y="1"/>
                      <a:pt x="7259" y="24"/>
                      <a:pt x="7213" y="24"/>
                    </a:cubicBezTo>
                    <a:cubicBezTo>
                      <a:pt x="7030" y="47"/>
                      <a:pt x="6848" y="115"/>
                      <a:pt x="6688" y="183"/>
                    </a:cubicBezTo>
                    <a:cubicBezTo>
                      <a:pt x="6391" y="298"/>
                      <a:pt x="6117" y="412"/>
                      <a:pt x="5843" y="549"/>
                    </a:cubicBezTo>
                    <a:cubicBezTo>
                      <a:pt x="5570" y="686"/>
                      <a:pt x="5273" y="823"/>
                      <a:pt x="4999" y="960"/>
                    </a:cubicBezTo>
                    <a:cubicBezTo>
                      <a:pt x="4702" y="1119"/>
                      <a:pt x="4428" y="1256"/>
                      <a:pt x="4154" y="1416"/>
                    </a:cubicBezTo>
                    <a:cubicBezTo>
                      <a:pt x="3880" y="1553"/>
                      <a:pt x="3607" y="1690"/>
                      <a:pt x="3333" y="1827"/>
                    </a:cubicBezTo>
                    <a:cubicBezTo>
                      <a:pt x="3219" y="1895"/>
                      <a:pt x="3082" y="1987"/>
                      <a:pt x="2945" y="2032"/>
                    </a:cubicBezTo>
                    <a:cubicBezTo>
                      <a:pt x="2831" y="2101"/>
                      <a:pt x="2716" y="2169"/>
                      <a:pt x="2579" y="2215"/>
                    </a:cubicBezTo>
                    <a:cubicBezTo>
                      <a:pt x="2328" y="2329"/>
                      <a:pt x="2077" y="2443"/>
                      <a:pt x="1849" y="2557"/>
                    </a:cubicBezTo>
                    <a:cubicBezTo>
                      <a:pt x="1712" y="2626"/>
                      <a:pt x="1575" y="2694"/>
                      <a:pt x="1461" y="2740"/>
                    </a:cubicBezTo>
                    <a:cubicBezTo>
                      <a:pt x="1324" y="2786"/>
                      <a:pt x="1187" y="2831"/>
                      <a:pt x="1073" y="2900"/>
                    </a:cubicBezTo>
                    <a:cubicBezTo>
                      <a:pt x="890" y="2968"/>
                      <a:pt x="708" y="3037"/>
                      <a:pt x="548" y="3128"/>
                    </a:cubicBezTo>
                    <a:cubicBezTo>
                      <a:pt x="457" y="3174"/>
                      <a:pt x="388" y="3219"/>
                      <a:pt x="297" y="3265"/>
                    </a:cubicBezTo>
                    <a:cubicBezTo>
                      <a:pt x="228" y="3333"/>
                      <a:pt x="160" y="3425"/>
                      <a:pt x="114" y="3516"/>
                    </a:cubicBezTo>
                    <a:cubicBezTo>
                      <a:pt x="0" y="3699"/>
                      <a:pt x="46" y="3927"/>
                      <a:pt x="91" y="4132"/>
                    </a:cubicBezTo>
                    <a:cubicBezTo>
                      <a:pt x="114" y="4246"/>
                      <a:pt x="137" y="4361"/>
                      <a:pt x="183" y="4475"/>
                    </a:cubicBezTo>
                    <a:cubicBezTo>
                      <a:pt x="206" y="4543"/>
                      <a:pt x="228" y="4612"/>
                      <a:pt x="251" y="4703"/>
                    </a:cubicBezTo>
                    <a:cubicBezTo>
                      <a:pt x="297" y="4885"/>
                      <a:pt x="297" y="5159"/>
                      <a:pt x="480" y="5274"/>
                    </a:cubicBezTo>
                    <a:cubicBezTo>
                      <a:pt x="540" y="5334"/>
                      <a:pt x="611" y="5355"/>
                      <a:pt x="686" y="5355"/>
                    </a:cubicBezTo>
                    <a:cubicBezTo>
                      <a:pt x="723" y="5355"/>
                      <a:pt x="761" y="5350"/>
                      <a:pt x="799" y="5342"/>
                    </a:cubicBezTo>
                    <a:cubicBezTo>
                      <a:pt x="839" y="5369"/>
                      <a:pt x="879" y="5380"/>
                      <a:pt x="919" y="5380"/>
                    </a:cubicBezTo>
                    <a:cubicBezTo>
                      <a:pt x="948" y="5380"/>
                      <a:pt x="976" y="5374"/>
                      <a:pt x="1005" y="5365"/>
                    </a:cubicBezTo>
                    <a:cubicBezTo>
                      <a:pt x="1278" y="5251"/>
                      <a:pt x="1552" y="5114"/>
                      <a:pt x="1826" y="5000"/>
                    </a:cubicBezTo>
                    <a:cubicBezTo>
                      <a:pt x="1963" y="4931"/>
                      <a:pt x="2100" y="4863"/>
                      <a:pt x="2260" y="4794"/>
                    </a:cubicBezTo>
                    <a:cubicBezTo>
                      <a:pt x="2397" y="4726"/>
                      <a:pt x="2534" y="4657"/>
                      <a:pt x="2671" y="4589"/>
                    </a:cubicBezTo>
                    <a:cubicBezTo>
                      <a:pt x="3196" y="4315"/>
                      <a:pt x="3744" y="4087"/>
                      <a:pt x="4291" y="3836"/>
                    </a:cubicBezTo>
                    <a:cubicBezTo>
                      <a:pt x="4565" y="3699"/>
                      <a:pt x="4839" y="3584"/>
                      <a:pt x="5113" y="3448"/>
                    </a:cubicBezTo>
                    <a:cubicBezTo>
                      <a:pt x="5364" y="3333"/>
                      <a:pt x="5615" y="3196"/>
                      <a:pt x="5866" y="3082"/>
                    </a:cubicBezTo>
                    <a:cubicBezTo>
                      <a:pt x="6003" y="3014"/>
                      <a:pt x="6163" y="2945"/>
                      <a:pt x="6300" y="2877"/>
                    </a:cubicBezTo>
                    <a:cubicBezTo>
                      <a:pt x="6437" y="2808"/>
                      <a:pt x="6551" y="2763"/>
                      <a:pt x="6688" y="2694"/>
                    </a:cubicBezTo>
                    <a:cubicBezTo>
                      <a:pt x="6825" y="2626"/>
                      <a:pt x="6985" y="2557"/>
                      <a:pt x="7122" y="2512"/>
                    </a:cubicBezTo>
                    <a:cubicBezTo>
                      <a:pt x="7236" y="2466"/>
                      <a:pt x="7373" y="2420"/>
                      <a:pt x="7487" y="2352"/>
                    </a:cubicBezTo>
                    <a:cubicBezTo>
                      <a:pt x="7578" y="2306"/>
                      <a:pt x="7669" y="2238"/>
                      <a:pt x="7715" y="2146"/>
                    </a:cubicBezTo>
                    <a:cubicBezTo>
                      <a:pt x="7761" y="2032"/>
                      <a:pt x="7761" y="1964"/>
                      <a:pt x="7761" y="1850"/>
                    </a:cubicBezTo>
                    <a:cubicBezTo>
                      <a:pt x="7761" y="1736"/>
                      <a:pt x="7738" y="1621"/>
                      <a:pt x="7738" y="1485"/>
                    </a:cubicBezTo>
                    <a:cubicBezTo>
                      <a:pt x="7738" y="1302"/>
                      <a:pt x="7738" y="1119"/>
                      <a:pt x="7738" y="937"/>
                    </a:cubicBezTo>
                    <a:cubicBezTo>
                      <a:pt x="7738" y="800"/>
                      <a:pt x="7715" y="640"/>
                      <a:pt x="7715" y="480"/>
                    </a:cubicBezTo>
                    <a:cubicBezTo>
                      <a:pt x="7715" y="389"/>
                      <a:pt x="7738" y="298"/>
                      <a:pt x="7692" y="229"/>
                    </a:cubicBezTo>
                    <a:cubicBezTo>
                      <a:pt x="7669" y="138"/>
                      <a:pt x="7601" y="69"/>
                      <a:pt x="7510" y="47"/>
                    </a:cubicBezTo>
                    <a:cubicBezTo>
                      <a:pt x="7464" y="24"/>
                      <a:pt x="7396" y="1"/>
                      <a:pt x="735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1"/>
              <p:cNvSpPr/>
              <p:nvPr/>
            </p:nvSpPr>
            <p:spPr>
              <a:xfrm>
                <a:off x="6970018" y="1600427"/>
                <a:ext cx="87631" cy="51492"/>
              </a:xfrm>
              <a:custGeom>
                <a:avLst/>
                <a:gdLst/>
                <a:ahLst/>
                <a:cxnLst/>
                <a:rect l="l" t="t" r="r" b="b"/>
                <a:pathLst>
                  <a:path w="3242" h="1905" extrusionOk="0">
                    <a:moveTo>
                      <a:pt x="2671" y="0"/>
                    </a:moveTo>
                    <a:cubicBezTo>
                      <a:pt x="2626" y="0"/>
                      <a:pt x="2557" y="23"/>
                      <a:pt x="2511" y="46"/>
                    </a:cubicBezTo>
                    <a:cubicBezTo>
                      <a:pt x="2466" y="46"/>
                      <a:pt x="2420" y="69"/>
                      <a:pt x="2374" y="69"/>
                    </a:cubicBezTo>
                    <a:cubicBezTo>
                      <a:pt x="2352" y="46"/>
                      <a:pt x="2329" y="23"/>
                      <a:pt x="2283" y="23"/>
                    </a:cubicBezTo>
                    <a:cubicBezTo>
                      <a:pt x="2270" y="16"/>
                      <a:pt x="2254" y="14"/>
                      <a:pt x="2238" y="14"/>
                    </a:cubicBezTo>
                    <a:cubicBezTo>
                      <a:pt x="2199" y="14"/>
                      <a:pt x="2156" y="30"/>
                      <a:pt x="2123" y="46"/>
                    </a:cubicBezTo>
                    <a:cubicBezTo>
                      <a:pt x="1986" y="92"/>
                      <a:pt x="1827" y="160"/>
                      <a:pt x="1667" y="228"/>
                    </a:cubicBezTo>
                    <a:cubicBezTo>
                      <a:pt x="1598" y="251"/>
                      <a:pt x="1530" y="297"/>
                      <a:pt x="1439" y="320"/>
                    </a:cubicBezTo>
                    <a:cubicBezTo>
                      <a:pt x="1370" y="343"/>
                      <a:pt x="1302" y="388"/>
                      <a:pt x="1210" y="434"/>
                    </a:cubicBezTo>
                    <a:cubicBezTo>
                      <a:pt x="1051" y="502"/>
                      <a:pt x="891" y="571"/>
                      <a:pt x="754" y="662"/>
                    </a:cubicBezTo>
                    <a:cubicBezTo>
                      <a:pt x="663" y="708"/>
                      <a:pt x="594" y="731"/>
                      <a:pt x="503" y="776"/>
                    </a:cubicBezTo>
                    <a:cubicBezTo>
                      <a:pt x="457" y="799"/>
                      <a:pt x="434" y="822"/>
                      <a:pt x="389" y="845"/>
                    </a:cubicBezTo>
                    <a:cubicBezTo>
                      <a:pt x="366" y="868"/>
                      <a:pt x="320" y="890"/>
                      <a:pt x="297" y="913"/>
                    </a:cubicBezTo>
                    <a:cubicBezTo>
                      <a:pt x="252" y="959"/>
                      <a:pt x="229" y="1005"/>
                      <a:pt x="229" y="1073"/>
                    </a:cubicBezTo>
                    <a:cubicBezTo>
                      <a:pt x="183" y="1096"/>
                      <a:pt x="138" y="1119"/>
                      <a:pt x="115" y="1164"/>
                    </a:cubicBezTo>
                    <a:cubicBezTo>
                      <a:pt x="69" y="1210"/>
                      <a:pt x="23" y="1256"/>
                      <a:pt x="23" y="1301"/>
                    </a:cubicBezTo>
                    <a:cubicBezTo>
                      <a:pt x="1" y="1347"/>
                      <a:pt x="1" y="1415"/>
                      <a:pt x="1" y="1461"/>
                    </a:cubicBezTo>
                    <a:cubicBezTo>
                      <a:pt x="23" y="1484"/>
                      <a:pt x="23" y="1507"/>
                      <a:pt x="23" y="1552"/>
                    </a:cubicBezTo>
                    <a:cubicBezTo>
                      <a:pt x="46" y="1575"/>
                      <a:pt x="46" y="1598"/>
                      <a:pt x="69" y="1621"/>
                    </a:cubicBezTo>
                    <a:cubicBezTo>
                      <a:pt x="92" y="1666"/>
                      <a:pt x="115" y="1689"/>
                      <a:pt x="160" y="1712"/>
                    </a:cubicBezTo>
                    <a:cubicBezTo>
                      <a:pt x="138" y="1735"/>
                      <a:pt x="138" y="1735"/>
                      <a:pt x="115" y="1758"/>
                    </a:cubicBezTo>
                    <a:cubicBezTo>
                      <a:pt x="69" y="1781"/>
                      <a:pt x="46" y="1826"/>
                      <a:pt x="69" y="1872"/>
                    </a:cubicBezTo>
                    <a:cubicBezTo>
                      <a:pt x="85" y="1888"/>
                      <a:pt x="113" y="1904"/>
                      <a:pt x="144" y="1904"/>
                    </a:cubicBezTo>
                    <a:cubicBezTo>
                      <a:pt x="157" y="1904"/>
                      <a:pt x="170" y="1901"/>
                      <a:pt x="183" y="1895"/>
                    </a:cubicBezTo>
                    <a:cubicBezTo>
                      <a:pt x="297" y="1826"/>
                      <a:pt x="434" y="1758"/>
                      <a:pt x="548" y="1712"/>
                    </a:cubicBezTo>
                    <a:cubicBezTo>
                      <a:pt x="685" y="1644"/>
                      <a:pt x="800" y="1598"/>
                      <a:pt x="914" y="1552"/>
                    </a:cubicBezTo>
                    <a:cubicBezTo>
                      <a:pt x="1051" y="1484"/>
                      <a:pt x="1165" y="1438"/>
                      <a:pt x="1302" y="1393"/>
                    </a:cubicBezTo>
                    <a:cubicBezTo>
                      <a:pt x="1393" y="1347"/>
                      <a:pt x="1507" y="1301"/>
                      <a:pt x="1621" y="1233"/>
                    </a:cubicBezTo>
                    <a:cubicBezTo>
                      <a:pt x="1872" y="1119"/>
                      <a:pt x="2123" y="1005"/>
                      <a:pt x="2374" y="890"/>
                    </a:cubicBezTo>
                    <a:cubicBezTo>
                      <a:pt x="2489" y="822"/>
                      <a:pt x="2626" y="776"/>
                      <a:pt x="2763" y="708"/>
                    </a:cubicBezTo>
                    <a:cubicBezTo>
                      <a:pt x="2831" y="662"/>
                      <a:pt x="2922" y="639"/>
                      <a:pt x="3014" y="594"/>
                    </a:cubicBezTo>
                    <a:cubicBezTo>
                      <a:pt x="3036" y="571"/>
                      <a:pt x="3082" y="525"/>
                      <a:pt x="3128" y="502"/>
                    </a:cubicBezTo>
                    <a:cubicBezTo>
                      <a:pt x="3173" y="480"/>
                      <a:pt x="3196" y="434"/>
                      <a:pt x="3219" y="388"/>
                    </a:cubicBezTo>
                    <a:cubicBezTo>
                      <a:pt x="3242" y="297"/>
                      <a:pt x="3196" y="206"/>
                      <a:pt x="3128" y="183"/>
                    </a:cubicBezTo>
                    <a:cubicBezTo>
                      <a:pt x="3082" y="171"/>
                      <a:pt x="3042" y="166"/>
                      <a:pt x="3005" y="166"/>
                    </a:cubicBezTo>
                    <a:cubicBezTo>
                      <a:pt x="2968" y="166"/>
                      <a:pt x="2934" y="171"/>
                      <a:pt x="2899" y="183"/>
                    </a:cubicBezTo>
                    <a:cubicBezTo>
                      <a:pt x="2899" y="160"/>
                      <a:pt x="2877" y="160"/>
                      <a:pt x="2877" y="137"/>
                    </a:cubicBezTo>
                    <a:cubicBezTo>
                      <a:pt x="2854" y="92"/>
                      <a:pt x="2831" y="69"/>
                      <a:pt x="2808" y="46"/>
                    </a:cubicBezTo>
                    <a:cubicBezTo>
                      <a:pt x="2763" y="23"/>
                      <a:pt x="2740" y="23"/>
                      <a:pt x="2694"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1"/>
              <p:cNvSpPr/>
              <p:nvPr/>
            </p:nvSpPr>
            <p:spPr>
              <a:xfrm>
                <a:off x="6970018" y="1607212"/>
                <a:ext cx="90118" cy="46708"/>
              </a:xfrm>
              <a:custGeom>
                <a:avLst/>
                <a:gdLst/>
                <a:ahLst/>
                <a:cxnLst/>
                <a:rect l="l" t="t" r="r" b="b"/>
                <a:pathLst>
                  <a:path w="3334" h="1728" extrusionOk="0">
                    <a:moveTo>
                      <a:pt x="3196" y="0"/>
                    </a:moveTo>
                    <a:cubicBezTo>
                      <a:pt x="3173" y="0"/>
                      <a:pt x="3151" y="0"/>
                      <a:pt x="3128" y="23"/>
                    </a:cubicBezTo>
                    <a:cubicBezTo>
                      <a:pt x="3059" y="69"/>
                      <a:pt x="2968" y="92"/>
                      <a:pt x="2899" y="137"/>
                    </a:cubicBezTo>
                    <a:cubicBezTo>
                      <a:pt x="2785" y="206"/>
                      <a:pt x="2648" y="274"/>
                      <a:pt x="2534" y="320"/>
                    </a:cubicBezTo>
                    <a:cubicBezTo>
                      <a:pt x="2283" y="457"/>
                      <a:pt x="2032" y="571"/>
                      <a:pt x="1781" y="708"/>
                    </a:cubicBezTo>
                    <a:cubicBezTo>
                      <a:pt x="1644" y="776"/>
                      <a:pt x="1507" y="845"/>
                      <a:pt x="1393" y="913"/>
                    </a:cubicBezTo>
                    <a:cubicBezTo>
                      <a:pt x="1325" y="936"/>
                      <a:pt x="1233" y="982"/>
                      <a:pt x="1165" y="1005"/>
                    </a:cubicBezTo>
                    <a:cubicBezTo>
                      <a:pt x="1096" y="1050"/>
                      <a:pt x="1028" y="1073"/>
                      <a:pt x="959" y="1119"/>
                    </a:cubicBezTo>
                    <a:cubicBezTo>
                      <a:pt x="845" y="1164"/>
                      <a:pt x="731" y="1233"/>
                      <a:pt x="594" y="1301"/>
                    </a:cubicBezTo>
                    <a:cubicBezTo>
                      <a:pt x="457" y="1370"/>
                      <a:pt x="320" y="1415"/>
                      <a:pt x="206" y="1507"/>
                    </a:cubicBezTo>
                    <a:cubicBezTo>
                      <a:pt x="160" y="1530"/>
                      <a:pt x="115" y="1552"/>
                      <a:pt x="69" y="1575"/>
                    </a:cubicBezTo>
                    <a:cubicBezTo>
                      <a:pt x="23" y="1598"/>
                      <a:pt x="1" y="1644"/>
                      <a:pt x="23" y="1689"/>
                    </a:cubicBezTo>
                    <a:cubicBezTo>
                      <a:pt x="37" y="1716"/>
                      <a:pt x="58" y="1727"/>
                      <a:pt x="82" y="1727"/>
                    </a:cubicBezTo>
                    <a:cubicBezTo>
                      <a:pt x="100" y="1727"/>
                      <a:pt x="119" y="1722"/>
                      <a:pt x="138" y="1712"/>
                    </a:cubicBezTo>
                    <a:cubicBezTo>
                      <a:pt x="206" y="1689"/>
                      <a:pt x="252" y="1644"/>
                      <a:pt x="320" y="1621"/>
                    </a:cubicBezTo>
                    <a:cubicBezTo>
                      <a:pt x="389" y="1575"/>
                      <a:pt x="457" y="1552"/>
                      <a:pt x="526" y="1507"/>
                    </a:cubicBezTo>
                    <a:cubicBezTo>
                      <a:pt x="663" y="1438"/>
                      <a:pt x="800" y="1370"/>
                      <a:pt x="914" y="1324"/>
                    </a:cubicBezTo>
                    <a:cubicBezTo>
                      <a:pt x="1051" y="1256"/>
                      <a:pt x="1188" y="1187"/>
                      <a:pt x="1325" y="1142"/>
                    </a:cubicBezTo>
                    <a:cubicBezTo>
                      <a:pt x="1461" y="1073"/>
                      <a:pt x="1598" y="1005"/>
                      <a:pt x="1735" y="959"/>
                    </a:cubicBezTo>
                    <a:cubicBezTo>
                      <a:pt x="1804" y="913"/>
                      <a:pt x="1872" y="890"/>
                      <a:pt x="1941" y="868"/>
                    </a:cubicBezTo>
                    <a:cubicBezTo>
                      <a:pt x="2009" y="822"/>
                      <a:pt x="2078" y="799"/>
                      <a:pt x="2146" y="776"/>
                    </a:cubicBezTo>
                    <a:cubicBezTo>
                      <a:pt x="2283" y="708"/>
                      <a:pt x="2420" y="662"/>
                      <a:pt x="2557" y="594"/>
                    </a:cubicBezTo>
                    <a:cubicBezTo>
                      <a:pt x="2671" y="548"/>
                      <a:pt x="2785" y="480"/>
                      <a:pt x="2899" y="434"/>
                    </a:cubicBezTo>
                    <a:cubicBezTo>
                      <a:pt x="2991" y="388"/>
                      <a:pt x="3105" y="343"/>
                      <a:pt x="3173" y="274"/>
                    </a:cubicBezTo>
                    <a:cubicBezTo>
                      <a:pt x="3219" y="251"/>
                      <a:pt x="3242" y="229"/>
                      <a:pt x="3265" y="206"/>
                    </a:cubicBezTo>
                    <a:cubicBezTo>
                      <a:pt x="3310" y="183"/>
                      <a:pt x="3333" y="114"/>
                      <a:pt x="3310" y="69"/>
                    </a:cubicBezTo>
                    <a:cubicBezTo>
                      <a:pt x="3287" y="23"/>
                      <a:pt x="3242" y="0"/>
                      <a:pt x="3196"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1"/>
              <p:cNvSpPr/>
              <p:nvPr/>
            </p:nvSpPr>
            <p:spPr>
              <a:xfrm>
                <a:off x="6982966" y="1633107"/>
                <a:ext cx="78387" cy="39302"/>
              </a:xfrm>
              <a:custGeom>
                <a:avLst/>
                <a:gdLst/>
                <a:ahLst/>
                <a:cxnLst/>
                <a:rect l="l" t="t" r="r" b="b"/>
                <a:pathLst>
                  <a:path w="2900" h="1454" extrusionOk="0">
                    <a:moveTo>
                      <a:pt x="2740" y="1"/>
                    </a:moveTo>
                    <a:cubicBezTo>
                      <a:pt x="2717" y="1"/>
                      <a:pt x="2694" y="1"/>
                      <a:pt x="2672" y="24"/>
                    </a:cubicBezTo>
                    <a:cubicBezTo>
                      <a:pt x="2603" y="47"/>
                      <a:pt x="2535" y="92"/>
                      <a:pt x="2466" y="115"/>
                    </a:cubicBezTo>
                    <a:cubicBezTo>
                      <a:pt x="2398" y="161"/>
                      <a:pt x="2329" y="206"/>
                      <a:pt x="2238" y="252"/>
                    </a:cubicBezTo>
                    <a:cubicBezTo>
                      <a:pt x="2078" y="343"/>
                      <a:pt x="1918" y="412"/>
                      <a:pt x="1759" y="503"/>
                    </a:cubicBezTo>
                    <a:cubicBezTo>
                      <a:pt x="1485" y="640"/>
                      <a:pt x="1188" y="754"/>
                      <a:pt x="914" y="891"/>
                    </a:cubicBezTo>
                    <a:cubicBezTo>
                      <a:pt x="777" y="960"/>
                      <a:pt x="617" y="1028"/>
                      <a:pt x="480" y="1097"/>
                    </a:cubicBezTo>
                    <a:cubicBezTo>
                      <a:pt x="412" y="1119"/>
                      <a:pt x="343" y="1165"/>
                      <a:pt x="275" y="1188"/>
                    </a:cubicBezTo>
                    <a:cubicBezTo>
                      <a:pt x="206" y="1234"/>
                      <a:pt x="138" y="1256"/>
                      <a:pt x="47" y="1302"/>
                    </a:cubicBezTo>
                    <a:cubicBezTo>
                      <a:pt x="1" y="1325"/>
                      <a:pt x="1" y="1393"/>
                      <a:pt x="24" y="1416"/>
                    </a:cubicBezTo>
                    <a:cubicBezTo>
                      <a:pt x="37" y="1443"/>
                      <a:pt x="58" y="1454"/>
                      <a:pt x="83" y="1454"/>
                    </a:cubicBezTo>
                    <a:cubicBezTo>
                      <a:pt x="100" y="1454"/>
                      <a:pt x="119" y="1448"/>
                      <a:pt x="138" y="1439"/>
                    </a:cubicBezTo>
                    <a:cubicBezTo>
                      <a:pt x="184" y="1416"/>
                      <a:pt x="229" y="1393"/>
                      <a:pt x="298" y="1370"/>
                    </a:cubicBezTo>
                    <a:lnTo>
                      <a:pt x="275" y="1370"/>
                    </a:lnTo>
                    <a:cubicBezTo>
                      <a:pt x="686" y="1165"/>
                      <a:pt x="1119" y="1005"/>
                      <a:pt x="1553" y="823"/>
                    </a:cubicBezTo>
                    <a:cubicBezTo>
                      <a:pt x="1781" y="731"/>
                      <a:pt x="2010" y="640"/>
                      <a:pt x="2215" y="526"/>
                    </a:cubicBezTo>
                    <a:cubicBezTo>
                      <a:pt x="2329" y="480"/>
                      <a:pt x="2420" y="435"/>
                      <a:pt x="2535" y="389"/>
                    </a:cubicBezTo>
                    <a:cubicBezTo>
                      <a:pt x="2626" y="343"/>
                      <a:pt x="2740" y="298"/>
                      <a:pt x="2831" y="252"/>
                    </a:cubicBezTo>
                    <a:cubicBezTo>
                      <a:pt x="2877" y="206"/>
                      <a:pt x="2900" y="115"/>
                      <a:pt x="2854" y="47"/>
                    </a:cubicBezTo>
                    <a:cubicBezTo>
                      <a:pt x="2831" y="1"/>
                      <a:pt x="2786" y="1"/>
                      <a:pt x="274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1"/>
              <p:cNvSpPr/>
              <p:nvPr/>
            </p:nvSpPr>
            <p:spPr>
              <a:xfrm>
                <a:off x="6976803" y="1657785"/>
                <a:ext cx="121581" cy="59439"/>
              </a:xfrm>
              <a:custGeom>
                <a:avLst/>
                <a:gdLst/>
                <a:ahLst/>
                <a:cxnLst/>
                <a:rect l="l" t="t" r="r" b="b"/>
                <a:pathLst>
                  <a:path w="4498" h="2199" extrusionOk="0">
                    <a:moveTo>
                      <a:pt x="4338" y="1"/>
                    </a:moveTo>
                    <a:cubicBezTo>
                      <a:pt x="4315" y="1"/>
                      <a:pt x="4269" y="1"/>
                      <a:pt x="4246" y="24"/>
                    </a:cubicBezTo>
                    <a:cubicBezTo>
                      <a:pt x="4209" y="43"/>
                      <a:pt x="4156" y="61"/>
                      <a:pt x="4113" y="93"/>
                    </a:cubicBezTo>
                    <a:lnTo>
                      <a:pt x="4113" y="93"/>
                    </a:lnTo>
                    <a:cubicBezTo>
                      <a:pt x="4119" y="92"/>
                      <a:pt x="4125" y="92"/>
                      <a:pt x="4132" y="92"/>
                    </a:cubicBezTo>
                    <a:cubicBezTo>
                      <a:pt x="4120" y="97"/>
                      <a:pt x="4108" y="101"/>
                      <a:pt x="4096" y="106"/>
                    </a:cubicBezTo>
                    <a:lnTo>
                      <a:pt x="4096" y="106"/>
                    </a:lnTo>
                    <a:cubicBezTo>
                      <a:pt x="4101" y="101"/>
                      <a:pt x="4107" y="97"/>
                      <a:pt x="4113" y="93"/>
                    </a:cubicBezTo>
                    <a:lnTo>
                      <a:pt x="4113" y="93"/>
                    </a:lnTo>
                    <a:cubicBezTo>
                      <a:pt x="4100" y="94"/>
                      <a:pt x="4089" y="98"/>
                      <a:pt x="4087" y="110"/>
                    </a:cubicBezTo>
                    <a:lnTo>
                      <a:pt x="4087" y="110"/>
                    </a:lnTo>
                    <a:cubicBezTo>
                      <a:pt x="4090" y="108"/>
                      <a:pt x="4093" y="107"/>
                      <a:pt x="4096" y="106"/>
                    </a:cubicBezTo>
                    <a:lnTo>
                      <a:pt x="4096" y="106"/>
                    </a:lnTo>
                    <a:cubicBezTo>
                      <a:pt x="4093" y="109"/>
                      <a:pt x="4090" y="112"/>
                      <a:pt x="4086" y="115"/>
                    </a:cubicBezTo>
                    <a:cubicBezTo>
                      <a:pt x="4086" y="113"/>
                      <a:pt x="4087" y="111"/>
                      <a:pt x="4087" y="110"/>
                    </a:cubicBezTo>
                    <a:lnTo>
                      <a:pt x="4087" y="110"/>
                    </a:lnTo>
                    <a:cubicBezTo>
                      <a:pt x="3919" y="176"/>
                      <a:pt x="3752" y="260"/>
                      <a:pt x="3584" y="343"/>
                    </a:cubicBezTo>
                    <a:cubicBezTo>
                      <a:pt x="3447" y="412"/>
                      <a:pt x="3310" y="480"/>
                      <a:pt x="3173" y="549"/>
                    </a:cubicBezTo>
                    <a:cubicBezTo>
                      <a:pt x="3036" y="617"/>
                      <a:pt x="2900" y="686"/>
                      <a:pt x="2740" y="754"/>
                    </a:cubicBezTo>
                    <a:cubicBezTo>
                      <a:pt x="2671" y="800"/>
                      <a:pt x="2603" y="823"/>
                      <a:pt x="2534" y="868"/>
                    </a:cubicBezTo>
                    <a:cubicBezTo>
                      <a:pt x="2557" y="846"/>
                      <a:pt x="2557" y="845"/>
                      <a:pt x="2557" y="845"/>
                    </a:cubicBezTo>
                    <a:lnTo>
                      <a:pt x="2557" y="845"/>
                    </a:lnTo>
                    <a:cubicBezTo>
                      <a:pt x="2466" y="891"/>
                      <a:pt x="2352" y="937"/>
                      <a:pt x="2260" y="982"/>
                    </a:cubicBezTo>
                    <a:lnTo>
                      <a:pt x="2283" y="982"/>
                    </a:lnTo>
                    <a:cubicBezTo>
                      <a:pt x="2215" y="1005"/>
                      <a:pt x="2146" y="1051"/>
                      <a:pt x="2101" y="1074"/>
                    </a:cubicBezTo>
                    <a:cubicBezTo>
                      <a:pt x="2032" y="1119"/>
                      <a:pt x="1964" y="1142"/>
                      <a:pt x="1895" y="1188"/>
                    </a:cubicBezTo>
                    <a:cubicBezTo>
                      <a:pt x="1758" y="1256"/>
                      <a:pt x="1644" y="1325"/>
                      <a:pt x="1507" y="1393"/>
                    </a:cubicBezTo>
                    <a:cubicBezTo>
                      <a:pt x="1439" y="1416"/>
                      <a:pt x="1370" y="1462"/>
                      <a:pt x="1279" y="1485"/>
                    </a:cubicBezTo>
                    <a:lnTo>
                      <a:pt x="1302" y="1485"/>
                    </a:lnTo>
                    <a:cubicBezTo>
                      <a:pt x="1188" y="1530"/>
                      <a:pt x="1096" y="1576"/>
                      <a:pt x="1005" y="1622"/>
                    </a:cubicBezTo>
                    <a:cubicBezTo>
                      <a:pt x="891" y="1667"/>
                      <a:pt x="777" y="1713"/>
                      <a:pt x="663" y="1758"/>
                    </a:cubicBezTo>
                    <a:cubicBezTo>
                      <a:pt x="457" y="1850"/>
                      <a:pt x="275" y="1941"/>
                      <a:pt x="69" y="2032"/>
                    </a:cubicBezTo>
                    <a:cubicBezTo>
                      <a:pt x="24" y="2055"/>
                      <a:pt x="1" y="2101"/>
                      <a:pt x="1" y="2147"/>
                    </a:cubicBezTo>
                    <a:cubicBezTo>
                      <a:pt x="19" y="2165"/>
                      <a:pt x="53" y="2198"/>
                      <a:pt x="89" y="2198"/>
                    </a:cubicBezTo>
                    <a:cubicBezTo>
                      <a:pt x="97" y="2198"/>
                      <a:pt x="106" y="2197"/>
                      <a:pt x="115" y="2192"/>
                    </a:cubicBezTo>
                    <a:cubicBezTo>
                      <a:pt x="229" y="2147"/>
                      <a:pt x="320" y="2101"/>
                      <a:pt x="434" y="2055"/>
                    </a:cubicBezTo>
                    <a:cubicBezTo>
                      <a:pt x="571" y="1987"/>
                      <a:pt x="685" y="1941"/>
                      <a:pt x="822" y="1873"/>
                    </a:cubicBezTo>
                    <a:cubicBezTo>
                      <a:pt x="937" y="1827"/>
                      <a:pt x="1051" y="1781"/>
                      <a:pt x="1165" y="1736"/>
                    </a:cubicBezTo>
                    <a:cubicBezTo>
                      <a:pt x="1279" y="1667"/>
                      <a:pt x="1416" y="1622"/>
                      <a:pt x="1530" y="1553"/>
                    </a:cubicBezTo>
                    <a:cubicBezTo>
                      <a:pt x="1644" y="1507"/>
                      <a:pt x="1758" y="1462"/>
                      <a:pt x="1872" y="1393"/>
                    </a:cubicBezTo>
                    <a:cubicBezTo>
                      <a:pt x="2009" y="1348"/>
                      <a:pt x="2146" y="1279"/>
                      <a:pt x="2283" y="1234"/>
                    </a:cubicBezTo>
                    <a:cubicBezTo>
                      <a:pt x="2397" y="1165"/>
                      <a:pt x="2512" y="1119"/>
                      <a:pt x="2648" y="1074"/>
                    </a:cubicBezTo>
                    <a:cubicBezTo>
                      <a:pt x="2763" y="1028"/>
                      <a:pt x="2900" y="982"/>
                      <a:pt x="3036" y="914"/>
                    </a:cubicBezTo>
                    <a:cubicBezTo>
                      <a:pt x="3265" y="823"/>
                      <a:pt x="3493" y="731"/>
                      <a:pt x="3721" y="617"/>
                    </a:cubicBezTo>
                    <a:cubicBezTo>
                      <a:pt x="3835" y="572"/>
                      <a:pt x="3950" y="526"/>
                      <a:pt x="4064" y="480"/>
                    </a:cubicBezTo>
                    <a:cubicBezTo>
                      <a:pt x="4132" y="457"/>
                      <a:pt x="4201" y="412"/>
                      <a:pt x="4269" y="389"/>
                    </a:cubicBezTo>
                    <a:cubicBezTo>
                      <a:pt x="4315" y="343"/>
                      <a:pt x="4383" y="321"/>
                      <a:pt x="4429" y="275"/>
                    </a:cubicBezTo>
                    <a:cubicBezTo>
                      <a:pt x="4452" y="252"/>
                      <a:pt x="4474" y="229"/>
                      <a:pt x="4497" y="184"/>
                    </a:cubicBezTo>
                    <a:cubicBezTo>
                      <a:pt x="4497" y="138"/>
                      <a:pt x="4497" y="92"/>
                      <a:pt x="4474" y="69"/>
                    </a:cubicBezTo>
                    <a:cubicBezTo>
                      <a:pt x="4429" y="24"/>
                      <a:pt x="4383" y="1"/>
                      <a:pt x="4338"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1"/>
              <p:cNvSpPr/>
              <p:nvPr/>
            </p:nvSpPr>
            <p:spPr>
              <a:xfrm>
                <a:off x="7010131" y="1662110"/>
                <a:ext cx="43221" cy="22867"/>
              </a:xfrm>
              <a:custGeom>
                <a:avLst/>
                <a:gdLst/>
                <a:ahLst/>
                <a:cxnLst/>
                <a:rect l="l" t="t" r="r" b="b"/>
                <a:pathLst>
                  <a:path w="1599" h="846" extrusionOk="0">
                    <a:moveTo>
                      <a:pt x="1507" y="1"/>
                    </a:moveTo>
                    <a:cubicBezTo>
                      <a:pt x="1507" y="1"/>
                      <a:pt x="1484" y="1"/>
                      <a:pt x="1461" y="24"/>
                    </a:cubicBezTo>
                    <a:cubicBezTo>
                      <a:pt x="1370" y="69"/>
                      <a:pt x="1279" y="115"/>
                      <a:pt x="1187" y="161"/>
                    </a:cubicBezTo>
                    <a:cubicBezTo>
                      <a:pt x="1005" y="252"/>
                      <a:pt x="822" y="343"/>
                      <a:pt x="639" y="412"/>
                    </a:cubicBezTo>
                    <a:cubicBezTo>
                      <a:pt x="548" y="457"/>
                      <a:pt x="457" y="503"/>
                      <a:pt x="366" y="549"/>
                    </a:cubicBezTo>
                    <a:cubicBezTo>
                      <a:pt x="274" y="594"/>
                      <a:pt x="160" y="640"/>
                      <a:pt x="69" y="685"/>
                    </a:cubicBezTo>
                    <a:cubicBezTo>
                      <a:pt x="46" y="685"/>
                      <a:pt x="23" y="708"/>
                      <a:pt x="23" y="731"/>
                    </a:cubicBezTo>
                    <a:cubicBezTo>
                      <a:pt x="0" y="731"/>
                      <a:pt x="0" y="754"/>
                      <a:pt x="23" y="777"/>
                    </a:cubicBezTo>
                    <a:cubicBezTo>
                      <a:pt x="23" y="800"/>
                      <a:pt x="46" y="822"/>
                      <a:pt x="46" y="822"/>
                    </a:cubicBezTo>
                    <a:cubicBezTo>
                      <a:pt x="69" y="845"/>
                      <a:pt x="92" y="845"/>
                      <a:pt x="114" y="845"/>
                    </a:cubicBezTo>
                    <a:cubicBezTo>
                      <a:pt x="229" y="777"/>
                      <a:pt x="366" y="731"/>
                      <a:pt x="480" y="663"/>
                    </a:cubicBezTo>
                    <a:cubicBezTo>
                      <a:pt x="594" y="617"/>
                      <a:pt x="708" y="571"/>
                      <a:pt x="845" y="503"/>
                    </a:cubicBezTo>
                    <a:cubicBezTo>
                      <a:pt x="1073" y="389"/>
                      <a:pt x="1324" y="275"/>
                      <a:pt x="1552" y="161"/>
                    </a:cubicBezTo>
                    <a:cubicBezTo>
                      <a:pt x="1598" y="138"/>
                      <a:pt x="1598" y="69"/>
                      <a:pt x="1575" y="46"/>
                    </a:cubicBezTo>
                    <a:cubicBezTo>
                      <a:pt x="1575" y="24"/>
                      <a:pt x="1552" y="1"/>
                      <a:pt x="153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1"/>
              <p:cNvSpPr/>
              <p:nvPr/>
            </p:nvSpPr>
            <p:spPr>
              <a:xfrm>
                <a:off x="7385848" y="1524527"/>
                <a:ext cx="18543" cy="17299"/>
              </a:xfrm>
              <a:custGeom>
                <a:avLst/>
                <a:gdLst/>
                <a:ahLst/>
                <a:cxnLst/>
                <a:rect l="l" t="t" r="r" b="b"/>
                <a:pathLst>
                  <a:path w="686" h="640" extrusionOk="0">
                    <a:moveTo>
                      <a:pt x="366" y="1"/>
                    </a:moveTo>
                    <a:cubicBezTo>
                      <a:pt x="275" y="1"/>
                      <a:pt x="206" y="1"/>
                      <a:pt x="138" y="69"/>
                    </a:cubicBezTo>
                    <a:cubicBezTo>
                      <a:pt x="69" y="115"/>
                      <a:pt x="24" y="206"/>
                      <a:pt x="24" y="275"/>
                    </a:cubicBezTo>
                    <a:cubicBezTo>
                      <a:pt x="1" y="457"/>
                      <a:pt x="138" y="640"/>
                      <a:pt x="320" y="640"/>
                    </a:cubicBezTo>
                    <a:cubicBezTo>
                      <a:pt x="412" y="640"/>
                      <a:pt x="480" y="617"/>
                      <a:pt x="549" y="571"/>
                    </a:cubicBezTo>
                    <a:cubicBezTo>
                      <a:pt x="617" y="503"/>
                      <a:pt x="663" y="434"/>
                      <a:pt x="663" y="343"/>
                    </a:cubicBezTo>
                    <a:cubicBezTo>
                      <a:pt x="686" y="183"/>
                      <a:pt x="549" y="1"/>
                      <a:pt x="366"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1"/>
              <p:cNvSpPr/>
              <p:nvPr/>
            </p:nvSpPr>
            <p:spPr>
              <a:xfrm>
                <a:off x="7361170" y="1541799"/>
                <a:ext cx="10515" cy="9893"/>
              </a:xfrm>
              <a:custGeom>
                <a:avLst/>
                <a:gdLst/>
                <a:ahLst/>
                <a:cxnLst/>
                <a:rect l="l" t="t" r="r" b="b"/>
                <a:pathLst>
                  <a:path w="389" h="366" extrusionOk="0">
                    <a:moveTo>
                      <a:pt x="206" y="1"/>
                    </a:moveTo>
                    <a:cubicBezTo>
                      <a:pt x="161" y="1"/>
                      <a:pt x="115" y="1"/>
                      <a:pt x="69" y="46"/>
                    </a:cubicBezTo>
                    <a:cubicBezTo>
                      <a:pt x="24" y="69"/>
                      <a:pt x="1" y="115"/>
                      <a:pt x="1" y="161"/>
                    </a:cubicBezTo>
                    <a:cubicBezTo>
                      <a:pt x="1" y="275"/>
                      <a:pt x="69" y="366"/>
                      <a:pt x="183" y="366"/>
                    </a:cubicBezTo>
                    <a:cubicBezTo>
                      <a:pt x="229" y="366"/>
                      <a:pt x="275" y="366"/>
                      <a:pt x="320" y="320"/>
                    </a:cubicBezTo>
                    <a:cubicBezTo>
                      <a:pt x="366" y="298"/>
                      <a:pt x="389" y="252"/>
                      <a:pt x="389" y="206"/>
                    </a:cubicBezTo>
                    <a:cubicBezTo>
                      <a:pt x="389" y="115"/>
                      <a:pt x="320" y="1"/>
                      <a:pt x="206"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1"/>
              <p:cNvSpPr/>
              <p:nvPr/>
            </p:nvSpPr>
            <p:spPr>
              <a:xfrm>
                <a:off x="7334031" y="1537501"/>
                <a:ext cx="7433" cy="7406"/>
              </a:xfrm>
              <a:custGeom>
                <a:avLst/>
                <a:gdLst/>
                <a:ahLst/>
                <a:cxnLst/>
                <a:rect l="l" t="t" r="r" b="b"/>
                <a:pathLst>
                  <a:path w="275" h="274" extrusionOk="0">
                    <a:moveTo>
                      <a:pt x="138" y="0"/>
                    </a:moveTo>
                    <a:cubicBezTo>
                      <a:pt x="115" y="0"/>
                      <a:pt x="69" y="0"/>
                      <a:pt x="46" y="46"/>
                    </a:cubicBezTo>
                    <a:cubicBezTo>
                      <a:pt x="23" y="46"/>
                      <a:pt x="1" y="91"/>
                      <a:pt x="1" y="114"/>
                    </a:cubicBezTo>
                    <a:cubicBezTo>
                      <a:pt x="1" y="183"/>
                      <a:pt x="46" y="274"/>
                      <a:pt x="115" y="274"/>
                    </a:cubicBezTo>
                    <a:cubicBezTo>
                      <a:pt x="160" y="274"/>
                      <a:pt x="183" y="251"/>
                      <a:pt x="229" y="228"/>
                    </a:cubicBezTo>
                    <a:cubicBezTo>
                      <a:pt x="252" y="205"/>
                      <a:pt x="252" y="183"/>
                      <a:pt x="274" y="137"/>
                    </a:cubicBezTo>
                    <a:cubicBezTo>
                      <a:pt x="274" y="69"/>
                      <a:pt x="229" y="0"/>
                      <a:pt x="138"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1"/>
              <p:cNvSpPr/>
              <p:nvPr/>
            </p:nvSpPr>
            <p:spPr>
              <a:xfrm>
                <a:off x="7361170" y="1520824"/>
                <a:ext cx="4352" cy="4974"/>
              </a:xfrm>
              <a:custGeom>
                <a:avLst/>
                <a:gdLst/>
                <a:ahLst/>
                <a:cxnLst/>
                <a:rect l="l" t="t" r="r" b="b"/>
                <a:pathLst>
                  <a:path w="161" h="184" extrusionOk="0">
                    <a:moveTo>
                      <a:pt x="92" y="1"/>
                    </a:moveTo>
                    <a:cubicBezTo>
                      <a:pt x="69" y="1"/>
                      <a:pt x="47" y="24"/>
                      <a:pt x="24" y="24"/>
                    </a:cubicBezTo>
                    <a:cubicBezTo>
                      <a:pt x="1" y="46"/>
                      <a:pt x="1" y="69"/>
                      <a:pt x="1" y="92"/>
                    </a:cubicBezTo>
                    <a:cubicBezTo>
                      <a:pt x="1" y="115"/>
                      <a:pt x="24" y="183"/>
                      <a:pt x="69" y="183"/>
                    </a:cubicBezTo>
                    <a:cubicBezTo>
                      <a:pt x="92" y="183"/>
                      <a:pt x="115" y="161"/>
                      <a:pt x="138" y="161"/>
                    </a:cubicBezTo>
                    <a:cubicBezTo>
                      <a:pt x="138" y="138"/>
                      <a:pt x="161" y="115"/>
                      <a:pt x="161" y="92"/>
                    </a:cubicBezTo>
                    <a:cubicBezTo>
                      <a:pt x="161" y="46"/>
                      <a:pt x="138" y="1"/>
                      <a:pt x="9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1"/>
              <p:cNvSpPr/>
              <p:nvPr/>
            </p:nvSpPr>
            <p:spPr>
              <a:xfrm>
                <a:off x="7430907" y="1494308"/>
                <a:ext cx="14218" cy="13596"/>
              </a:xfrm>
              <a:custGeom>
                <a:avLst/>
                <a:gdLst/>
                <a:ahLst/>
                <a:cxnLst/>
                <a:rect l="l" t="t" r="r" b="b"/>
                <a:pathLst>
                  <a:path w="526" h="503" extrusionOk="0">
                    <a:moveTo>
                      <a:pt x="297" y="0"/>
                    </a:moveTo>
                    <a:cubicBezTo>
                      <a:pt x="228" y="0"/>
                      <a:pt x="160" y="23"/>
                      <a:pt x="114" y="69"/>
                    </a:cubicBezTo>
                    <a:cubicBezTo>
                      <a:pt x="46" y="114"/>
                      <a:pt x="23" y="183"/>
                      <a:pt x="23" y="229"/>
                    </a:cubicBezTo>
                    <a:cubicBezTo>
                      <a:pt x="0" y="365"/>
                      <a:pt x="114" y="502"/>
                      <a:pt x="251" y="502"/>
                    </a:cubicBezTo>
                    <a:cubicBezTo>
                      <a:pt x="320" y="502"/>
                      <a:pt x="365" y="502"/>
                      <a:pt x="434" y="457"/>
                    </a:cubicBezTo>
                    <a:cubicBezTo>
                      <a:pt x="479" y="411"/>
                      <a:pt x="502" y="343"/>
                      <a:pt x="525" y="274"/>
                    </a:cubicBezTo>
                    <a:cubicBezTo>
                      <a:pt x="525" y="160"/>
                      <a:pt x="434" y="0"/>
                      <a:pt x="297"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1"/>
              <p:cNvSpPr/>
              <p:nvPr/>
            </p:nvSpPr>
            <p:spPr>
              <a:xfrm>
                <a:off x="7440151" y="1544286"/>
                <a:ext cx="9271" cy="8650"/>
              </a:xfrm>
              <a:custGeom>
                <a:avLst/>
                <a:gdLst/>
                <a:ahLst/>
                <a:cxnLst/>
                <a:rect l="l" t="t" r="r" b="b"/>
                <a:pathLst>
                  <a:path w="343" h="320" extrusionOk="0">
                    <a:moveTo>
                      <a:pt x="183" y="0"/>
                    </a:moveTo>
                    <a:cubicBezTo>
                      <a:pt x="137" y="0"/>
                      <a:pt x="92" y="0"/>
                      <a:pt x="46" y="46"/>
                    </a:cubicBezTo>
                    <a:cubicBezTo>
                      <a:pt x="23" y="69"/>
                      <a:pt x="1" y="114"/>
                      <a:pt x="1" y="160"/>
                    </a:cubicBezTo>
                    <a:cubicBezTo>
                      <a:pt x="1" y="228"/>
                      <a:pt x="69" y="320"/>
                      <a:pt x="137" y="320"/>
                    </a:cubicBezTo>
                    <a:cubicBezTo>
                      <a:pt x="183" y="320"/>
                      <a:pt x="229" y="320"/>
                      <a:pt x="274" y="297"/>
                    </a:cubicBezTo>
                    <a:cubicBezTo>
                      <a:pt x="297" y="251"/>
                      <a:pt x="320" y="228"/>
                      <a:pt x="320" y="183"/>
                    </a:cubicBezTo>
                    <a:cubicBezTo>
                      <a:pt x="343" y="91"/>
                      <a:pt x="274" y="0"/>
                      <a:pt x="183"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1"/>
              <p:cNvSpPr/>
              <p:nvPr/>
            </p:nvSpPr>
            <p:spPr>
              <a:xfrm>
                <a:off x="7456180" y="1503552"/>
                <a:ext cx="8677" cy="8055"/>
              </a:xfrm>
              <a:custGeom>
                <a:avLst/>
                <a:gdLst/>
                <a:ahLst/>
                <a:cxnLst/>
                <a:rect l="l" t="t" r="r" b="b"/>
                <a:pathLst>
                  <a:path w="321" h="298" extrusionOk="0">
                    <a:moveTo>
                      <a:pt x="184" y="1"/>
                    </a:moveTo>
                    <a:cubicBezTo>
                      <a:pt x="138" y="1"/>
                      <a:pt x="92" y="1"/>
                      <a:pt x="69" y="23"/>
                    </a:cubicBezTo>
                    <a:cubicBezTo>
                      <a:pt x="47" y="46"/>
                      <a:pt x="24" y="92"/>
                      <a:pt x="24" y="138"/>
                    </a:cubicBezTo>
                    <a:cubicBezTo>
                      <a:pt x="1" y="206"/>
                      <a:pt x="69" y="297"/>
                      <a:pt x="161" y="297"/>
                    </a:cubicBezTo>
                    <a:cubicBezTo>
                      <a:pt x="206" y="297"/>
                      <a:pt x="229" y="275"/>
                      <a:pt x="275" y="252"/>
                    </a:cubicBezTo>
                    <a:cubicBezTo>
                      <a:pt x="298" y="229"/>
                      <a:pt x="321" y="183"/>
                      <a:pt x="321" y="160"/>
                    </a:cubicBezTo>
                    <a:cubicBezTo>
                      <a:pt x="321" y="69"/>
                      <a:pt x="252" y="1"/>
                      <a:pt x="184"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1"/>
              <p:cNvSpPr/>
              <p:nvPr/>
            </p:nvSpPr>
            <p:spPr>
              <a:xfrm>
                <a:off x="7490751" y="1491226"/>
                <a:ext cx="4946" cy="4325"/>
              </a:xfrm>
              <a:custGeom>
                <a:avLst/>
                <a:gdLst/>
                <a:ahLst/>
                <a:cxnLst/>
                <a:rect l="l" t="t" r="r" b="b"/>
                <a:pathLst>
                  <a:path w="183" h="160" extrusionOk="0">
                    <a:moveTo>
                      <a:pt x="92" y="0"/>
                    </a:moveTo>
                    <a:cubicBezTo>
                      <a:pt x="69" y="0"/>
                      <a:pt x="46" y="0"/>
                      <a:pt x="46" y="23"/>
                    </a:cubicBezTo>
                    <a:cubicBezTo>
                      <a:pt x="23" y="23"/>
                      <a:pt x="0" y="46"/>
                      <a:pt x="0" y="69"/>
                    </a:cubicBezTo>
                    <a:cubicBezTo>
                      <a:pt x="0" y="114"/>
                      <a:pt x="46" y="160"/>
                      <a:pt x="92" y="160"/>
                    </a:cubicBezTo>
                    <a:cubicBezTo>
                      <a:pt x="114" y="160"/>
                      <a:pt x="114" y="160"/>
                      <a:pt x="137" y="137"/>
                    </a:cubicBezTo>
                    <a:cubicBezTo>
                      <a:pt x="160" y="114"/>
                      <a:pt x="160" y="114"/>
                      <a:pt x="160" y="91"/>
                    </a:cubicBezTo>
                    <a:cubicBezTo>
                      <a:pt x="183" y="46"/>
                      <a:pt x="137" y="0"/>
                      <a:pt x="92"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1"/>
              <p:cNvSpPr/>
              <p:nvPr/>
            </p:nvSpPr>
            <p:spPr>
              <a:xfrm>
                <a:off x="7214343" y="1508498"/>
                <a:ext cx="18543" cy="17299"/>
              </a:xfrm>
              <a:custGeom>
                <a:avLst/>
                <a:gdLst/>
                <a:ahLst/>
                <a:cxnLst/>
                <a:rect l="l" t="t" r="r" b="b"/>
                <a:pathLst>
                  <a:path w="686" h="640" extrusionOk="0">
                    <a:moveTo>
                      <a:pt x="366" y="0"/>
                    </a:moveTo>
                    <a:cubicBezTo>
                      <a:pt x="274" y="0"/>
                      <a:pt x="206" y="0"/>
                      <a:pt x="115" y="69"/>
                    </a:cubicBezTo>
                    <a:cubicBezTo>
                      <a:pt x="69" y="114"/>
                      <a:pt x="23" y="206"/>
                      <a:pt x="23" y="274"/>
                    </a:cubicBezTo>
                    <a:cubicBezTo>
                      <a:pt x="0" y="457"/>
                      <a:pt x="137" y="639"/>
                      <a:pt x="297" y="639"/>
                    </a:cubicBezTo>
                    <a:cubicBezTo>
                      <a:pt x="389" y="639"/>
                      <a:pt x="480" y="617"/>
                      <a:pt x="548" y="571"/>
                    </a:cubicBezTo>
                    <a:cubicBezTo>
                      <a:pt x="617" y="502"/>
                      <a:pt x="662" y="434"/>
                      <a:pt x="662" y="343"/>
                    </a:cubicBezTo>
                    <a:cubicBezTo>
                      <a:pt x="685" y="183"/>
                      <a:pt x="548" y="0"/>
                      <a:pt x="366"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41"/>
              <p:cNvSpPr/>
              <p:nvPr/>
            </p:nvSpPr>
            <p:spPr>
              <a:xfrm>
                <a:off x="7192124" y="1539340"/>
                <a:ext cx="9893" cy="9271"/>
              </a:xfrm>
              <a:custGeom>
                <a:avLst/>
                <a:gdLst/>
                <a:ahLst/>
                <a:cxnLst/>
                <a:rect l="l" t="t" r="r" b="b"/>
                <a:pathLst>
                  <a:path w="366" h="343" extrusionOk="0">
                    <a:moveTo>
                      <a:pt x="206" y="1"/>
                    </a:moveTo>
                    <a:cubicBezTo>
                      <a:pt x="138" y="1"/>
                      <a:pt x="92" y="1"/>
                      <a:pt x="69" y="23"/>
                    </a:cubicBezTo>
                    <a:cubicBezTo>
                      <a:pt x="24" y="69"/>
                      <a:pt x="1" y="115"/>
                      <a:pt x="1" y="160"/>
                    </a:cubicBezTo>
                    <a:cubicBezTo>
                      <a:pt x="1" y="252"/>
                      <a:pt x="69" y="343"/>
                      <a:pt x="161" y="343"/>
                    </a:cubicBezTo>
                    <a:cubicBezTo>
                      <a:pt x="206" y="343"/>
                      <a:pt x="252" y="343"/>
                      <a:pt x="297" y="297"/>
                    </a:cubicBezTo>
                    <a:cubicBezTo>
                      <a:pt x="320" y="274"/>
                      <a:pt x="343" y="229"/>
                      <a:pt x="366" y="183"/>
                    </a:cubicBezTo>
                    <a:cubicBezTo>
                      <a:pt x="366" y="92"/>
                      <a:pt x="297" y="1"/>
                      <a:pt x="206"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1"/>
              <p:cNvSpPr/>
              <p:nvPr/>
            </p:nvSpPr>
            <p:spPr>
              <a:xfrm>
                <a:off x="7158823" y="1528852"/>
                <a:ext cx="8650" cy="8055"/>
              </a:xfrm>
              <a:custGeom>
                <a:avLst/>
                <a:gdLst/>
                <a:ahLst/>
                <a:cxnLst/>
                <a:rect l="l" t="t" r="r" b="b"/>
                <a:pathLst>
                  <a:path w="320" h="298" extrusionOk="0">
                    <a:moveTo>
                      <a:pt x="183" y="0"/>
                    </a:moveTo>
                    <a:cubicBezTo>
                      <a:pt x="137" y="0"/>
                      <a:pt x="91" y="0"/>
                      <a:pt x="69" y="23"/>
                    </a:cubicBezTo>
                    <a:cubicBezTo>
                      <a:pt x="46" y="69"/>
                      <a:pt x="23" y="92"/>
                      <a:pt x="23" y="137"/>
                    </a:cubicBezTo>
                    <a:cubicBezTo>
                      <a:pt x="0" y="206"/>
                      <a:pt x="69" y="297"/>
                      <a:pt x="137" y="297"/>
                    </a:cubicBezTo>
                    <a:cubicBezTo>
                      <a:pt x="183" y="297"/>
                      <a:pt x="228" y="274"/>
                      <a:pt x="251" y="252"/>
                    </a:cubicBezTo>
                    <a:cubicBezTo>
                      <a:pt x="274" y="229"/>
                      <a:pt x="297" y="183"/>
                      <a:pt x="297" y="160"/>
                    </a:cubicBezTo>
                    <a:cubicBezTo>
                      <a:pt x="320" y="92"/>
                      <a:pt x="251" y="0"/>
                      <a:pt x="183"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1"/>
              <p:cNvSpPr/>
              <p:nvPr/>
            </p:nvSpPr>
            <p:spPr>
              <a:xfrm>
                <a:off x="7213099" y="1488145"/>
                <a:ext cx="5595" cy="4946"/>
              </a:xfrm>
              <a:custGeom>
                <a:avLst/>
                <a:gdLst/>
                <a:ahLst/>
                <a:cxnLst/>
                <a:rect l="l" t="t" r="r" b="b"/>
                <a:pathLst>
                  <a:path w="207" h="183" extrusionOk="0">
                    <a:moveTo>
                      <a:pt x="115" y="0"/>
                    </a:moveTo>
                    <a:cubicBezTo>
                      <a:pt x="92" y="0"/>
                      <a:pt x="69" y="0"/>
                      <a:pt x="46" y="23"/>
                    </a:cubicBezTo>
                    <a:cubicBezTo>
                      <a:pt x="24" y="46"/>
                      <a:pt x="24" y="68"/>
                      <a:pt x="24" y="91"/>
                    </a:cubicBezTo>
                    <a:cubicBezTo>
                      <a:pt x="1" y="137"/>
                      <a:pt x="46" y="183"/>
                      <a:pt x="92" y="183"/>
                    </a:cubicBezTo>
                    <a:cubicBezTo>
                      <a:pt x="115" y="183"/>
                      <a:pt x="138" y="183"/>
                      <a:pt x="161" y="160"/>
                    </a:cubicBezTo>
                    <a:cubicBezTo>
                      <a:pt x="183" y="137"/>
                      <a:pt x="183" y="114"/>
                      <a:pt x="183" y="91"/>
                    </a:cubicBezTo>
                    <a:cubicBezTo>
                      <a:pt x="206" y="46"/>
                      <a:pt x="161" y="0"/>
                      <a:pt x="11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41"/>
              <p:cNvSpPr/>
              <p:nvPr/>
            </p:nvSpPr>
            <p:spPr>
              <a:xfrm>
                <a:off x="7255671" y="1507255"/>
                <a:ext cx="7433" cy="6812"/>
              </a:xfrm>
              <a:custGeom>
                <a:avLst/>
                <a:gdLst/>
                <a:ahLst/>
                <a:cxnLst/>
                <a:rect l="l" t="t" r="r" b="b"/>
                <a:pathLst>
                  <a:path w="275" h="252" extrusionOk="0">
                    <a:moveTo>
                      <a:pt x="161" y="1"/>
                    </a:moveTo>
                    <a:cubicBezTo>
                      <a:pt x="115" y="1"/>
                      <a:pt x="92" y="23"/>
                      <a:pt x="69" y="46"/>
                    </a:cubicBezTo>
                    <a:cubicBezTo>
                      <a:pt x="24" y="46"/>
                      <a:pt x="24" y="92"/>
                      <a:pt x="24" y="115"/>
                    </a:cubicBezTo>
                    <a:cubicBezTo>
                      <a:pt x="1" y="183"/>
                      <a:pt x="69" y="252"/>
                      <a:pt x="138" y="252"/>
                    </a:cubicBezTo>
                    <a:cubicBezTo>
                      <a:pt x="161" y="252"/>
                      <a:pt x="183" y="252"/>
                      <a:pt x="229" y="229"/>
                    </a:cubicBezTo>
                    <a:cubicBezTo>
                      <a:pt x="252" y="206"/>
                      <a:pt x="252" y="183"/>
                      <a:pt x="275" y="138"/>
                    </a:cubicBezTo>
                    <a:cubicBezTo>
                      <a:pt x="275" y="69"/>
                      <a:pt x="229" y="1"/>
                      <a:pt x="161"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1"/>
              <p:cNvSpPr/>
              <p:nvPr/>
            </p:nvSpPr>
            <p:spPr>
              <a:xfrm>
                <a:off x="7293919" y="1465304"/>
                <a:ext cx="9298" cy="8677"/>
              </a:xfrm>
              <a:custGeom>
                <a:avLst/>
                <a:gdLst/>
                <a:ahLst/>
                <a:cxnLst/>
                <a:rect l="l" t="t" r="r" b="b"/>
                <a:pathLst>
                  <a:path w="344" h="321" extrusionOk="0">
                    <a:moveTo>
                      <a:pt x="184" y="0"/>
                    </a:moveTo>
                    <a:cubicBezTo>
                      <a:pt x="138" y="0"/>
                      <a:pt x="92" y="0"/>
                      <a:pt x="69" y="46"/>
                    </a:cubicBezTo>
                    <a:cubicBezTo>
                      <a:pt x="24" y="69"/>
                      <a:pt x="1" y="115"/>
                      <a:pt x="1" y="160"/>
                    </a:cubicBezTo>
                    <a:cubicBezTo>
                      <a:pt x="1" y="229"/>
                      <a:pt x="69" y="320"/>
                      <a:pt x="161" y="320"/>
                    </a:cubicBezTo>
                    <a:cubicBezTo>
                      <a:pt x="206" y="320"/>
                      <a:pt x="252" y="320"/>
                      <a:pt x="275" y="297"/>
                    </a:cubicBezTo>
                    <a:cubicBezTo>
                      <a:pt x="298" y="252"/>
                      <a:pt x="320" y="229"/>
                      <a:pt x="343" y="183"/>
                    </a:cubicBezTo>
                    <a:cubicBezTo>
                      <a:pt x="343" y="92"/>
                      <a:pt x="275" y="0"/>
                      <a:pt x="184"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1"/>
              <p:cNvSpPr/>
              <p:nvPr/>
            </p:nvSpPr>
            <p:spPr>
              <a:xfrm>
                <a:off x="6981749" y="1493686"/>
                <a:ext cx="106768" cy="87631"/>
              </a:xfrm>
              <a:custGeom>
                <a:avLst/>
                <a:gdLst/>
                <a:ahLst/>
                <a:cxnLst/>
                <a:rect l="l" t="t" r="r" b="b"/>
                <a:pathLst>
                  <a:path w="3950" h="3242" extrusionOk="0">
                    <a:moveTo>
                      <a:pt x="3630" y="0"/>
                    </a:moveTo>
                    <a:cubicBezTo>
                      <a:pt x="3584" y="0"/>
                      <a:pt x="3538" y="0"/>
                      <a:pt x="3493" y="23"/>
                    </a:cubicBezTo>
                    <a:cubicBezTo>
                      <a:pt x="3424" y="46"/>
                      <a:pt x="3356" y="92"/>
                      <a:pt x="3287" y="115"/>
                    </a:cubicBezTo>
                    <a:cubicBezTo>
                      <a:pt x="3219" y="160"/>
                      <a:pt x="3150" y="183"/>
                      <a:pt x="3082" y="229"/>
                    </a:cubicBezTo>
                    <a:cubicBezTo>
                      <a:pt x="2945" y="297"/>
                      <a:pt x="2808" y="366"/>
                      <a:pt x="2671" y="457"/>
                    </a:cubicBezTo>
                    <a:cubicBezTo>
                      <a:pt x="2557" y="525"/>
                      <a:pt x="2420" y="617"/>
                      <a:pt x="2306" y="708"/>
                    </a:cubicBezTo>
                    <a:cubicBezTo>
                      <a:pt x="2169" y="799"/>
                      <a:pt x="2055" y="891"/>
                      <a:pt x="1918" y="982"/>
                    </a:cubicBezTo>
                    <a:cubicBezTo>
                      <a:pt x="1804" y="1073"/>
                      <a:pt x="1689" y="1165"/>
                      <a:pt x="1575" y="1279"/>
                    </a:cubicBezTo>
                    <a:cubicBezTo>
                      <a:pt x="1461" y="1370"/>
                      <a:pt x="1370" y="1461"/>
                      <a:pt x="1256" y="1575"/>
                    </a:cubicBezTo>
                    <a:cubicBezTo>
                      <a:pt x="1027" y="1826"/>
                      <a:pt x="776" y="2078"/>
                      <a:pt x="548" y="2351"/>
                    </a:cubicBezTo>
                    <a:cubicBezTo>
                      <a:pt x="457" y="2466"/>
                      <a:pt x="366" y="2580"/>
                      <a:pt x="274" y="2694"/>
                    </a:cubicBezTo>
                    <a:cubicBezTo>
                      <a:pt x="229" y="2762"/>
                      <a:pt x="183" y="2808"/>
                      <a:pt x="137" y="2876"/>
                    </a:cubicBezTo>
                    <a:cubicBezTo>
                      <a:pt x="92" y="2945"/>
                      <a:pt x="69" y="3036"/>
                      <a:pt x="23" y="3105"/>
                    </a:cubicBezTo>
                    <a:cubicBezTo>
                      <a:pt x="0" y="3150"/>
                      <a:pt x="46" y="3219"/>
                      <a:pt x="92" y="3242"/>
                    </a:cubicBezTo>
                    <a:cubicBezTo>
                      <a:pt x="137" y="3242"/>
                      <a:pt x="183" y="3219"/>
                      <a:pt x="206" y="3173"/>
                    </a:cubicBezTo>
                    <a:cubicBezTo>
                      <a:pt x="229" y="3127"/>
                      <a:pt x="251" y="3082"/>
                      <a:pt x="274" y="3013"/>
                    </a:cubicBezTo>
                    <a:cubicBezTo>
                      <a:pt x="366" y="2876"/>
                      <a:pt x="502" y="2739"/>
                      <a:pt x="617" y="2603"/>
                    </a:cubicBezTo>
                    <a:lnTo>
                      <a:pt x="594" y="2603"/>
                    </a:lnTo>
                    <a:cubicBezTo>
                      <a:pt x="776" y="2420"/>
                      <a:pt x="936" y="2260"/>
                      <a:pt x="1119" y="2100"/>
                    </a:cubicBezTo>
                    <a:cubicBezTo>
                      <a:pt x="1301" y="1963"/>
                      <a:pt x="1461" y="1804"/>
                      <a:pt x="1644" y="1667"/>
                    </a:cubicBezTo>
                    <a:cubicBezTo>
                      <a:pt x="1804" y="1575"/>
                      <a:pt x="1963" y="1484"/>
                      <a:pt x="2123" y="1393"/>
                    </a:cubicBezTo>
                    <a:cubicBezTo>
                      <a:pt x="2306" y="1279"/>
                      <a:pt x="2488" y="1165"/>
                      <a:pt x="2671" y="1073"/>
                    </a:cubicBezTo>
                    <a:cubicBezTo>
                      <a:pt x="2831" y="982"/>
                      <a:pt x="3013" y="891"/>
                      <a:pt x="3173" y="799"/>
                    </a:cubicBezTo>
                    <a:cubicBezTo>
                      <a:pt x="3378" y="708"/>
                      <a:pt x="3561" y="640"/>
                      <a:pt x="3744" y="548"/>
                    </a:cubicBezTo>
                    <a:cubicBezTo>
                      <a:pt x="3881" y="480"/>
                      <a:pt x="3949" y="297"/>
                      <a:pt x="3881" y="160"/>
                    </a:cubicBezTo>
                    <a:cubicBezTo>
                      <a:pt x="3858" y="92"/>
                      <a:pt x="3789" y="46"/>
                      <a:pt x="3721" y="23"/>
                    </a:cubicBezTo>
                    <a:cubicBezTo>
                      <a:pt x="3698" y="0"/>
                      <a:pt x="3675" y="0"/>
                      <a:pt x="3652"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1"/>
              <p:cNvSpPr/>
              <p:nvPr/>
            </p:nvSpPr>
            <p:spPr>
              <a:xfrm>
                <a:off x="7066272" y="1502308"/>
                <a:ext cx="59871" cy="30787"/>
              </a:xfrm>
              <a:custGeom>
                <a:avLst/>
                <a:gdLst/>
                <a:ahLst/>
                <a:cxnLst/>
                <a:rect l="l" t="t" r="r" b="b"/>
                <a:pathLst>
                  <a:path w="2215" h="1139" extrusionOk="0">
                    <a:moveTo>
                      <a:pt x="2009" y="1"/>
                    </a:moveTo>
                    <a:cubicBezTo>
                      <a:pt x="1826" y="47"/>
                      <a:pt x="1689" y="115"/>
                      <a:pt x="1530" y="184"/>
                    </a:cubicBezTo>
                    <a:cubicBezTo>
                      <a:pt x="1370" y="252"/>
                      <a:pt x="1187" y="321"/>
                      <a:pt x="1028" y="412"/>
                    </a:cubicBezTo>
                    <a:cubicBezTo>
                      <a:pt x="685" y="572"/>
                      <a:pt x="388" y="754"/>
                      <a:pt x="69" y="960"/>
                    </a:cubicBezTo>
                    <a:cubicBezTo>
                      <a:pt x="23" y="982"/>
                      <a:pt x="0" y="1028"/>
                      <a:pt x="23" y="1097"/>
                    </a:cubicBezTo>
                    <a:cubicBezTo>
                      <a:pt x="39" y="1112"/>
                      <a:pt x="76" y="1139"/>
                      <a:pt x="113" y="1139"/>
                    </a:cubicBezTo>
                    <a:cubicBezTo>
                      <a:pt x="130" y="1139"/>
                      <a:pt x="146" y="1134"/>
                      <a:pt x="160" y="1119"/>
                    </a:cubicBezTo>
                    <a:cubicBezTo>
                      <a:pt x="388" y="982"/>
                      <a:pt x="640" y="823"/>
                      <a:pt x="891" y="709"/>
                    </a:cubicBezTo>
                    <a:cubicBezTo>
                      <a:pt x="1005" y="663"/>
                      <a:pt x="1142" y="594"/>
                      <a:pt x="1279" y="549"/>
                    </a:cubicBezTo>
                    <a:cubicBezTo>
                      <a:pt x="1393" y="503"/>
                      <a:pt x="1530" y="457"/>
                      <a:pt x="1667" y="412"/>
                    </a:cubicBezTo>
                    <a:lnTo>
                      <a:pt x="1667" y="412"/>
                    </a:lnTo>
                    <a:lnTo>
                      <a:pt x="1644" y="435"/>
                    </a:lnTo>
                    <a:cubicBezTo>
                      <a:pt x="1712" y="412"/>
                      <a:pt x="1781" y="389"/>
                      <a:pt x="1849" y="366"/>
                    </a:cubicBezTo>
                    <a:cubicBezTo>
                      <a:pt x="1918" y="343"/>
                      <a:pt x="1986" y="343"/>
                      <a:pt x="2055" y="321"/>
                    </a:cubicBezTo>
                    <a:cubicBezTo>
                      <a:pt x="2146" y="298"/>
                      <a:pt x="2214" y="229"/>
                      <a:pt x="2192" y="138"/>
                    </a:cubicBezTo>
                    <a:cubicBezTo>
                      <a:pt x="2192" y="92"/>
                      <a:pt x="2169" y="47"/>
                      <a:pt x="2123" y="24"/>
                    </a:cubicBezTo>
                    <a:cubicBezTo>
                      <a:pt x="2100" y="1"/>
                      <a:pt x="2055" y="1"/>
                      <a:pt x="203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1"/>
              <p:cNvSpPr/>
              <p:nvPr/>
            </p:nvSpPr>
            <p:spPr>
              <a:xfrm>
                <a:off x="7229155" y="1715170"/>
                <a:ext cx="101822" cy="86415"/>
              </a:xfrm>
              <a:custGeom>
                <a:avLst/>
                <a:gdLst/>
                <a:ahLst/>
                <a:cxnLst/>
                <a:rect l="l" t="t" r="r" b="b"/>
                <a:pathLst>
                  <a:path w="3767" h="3197" extrusionOk="0">
                    <a:moveTo>
                      <a:pt x="3538" y="1"/>
                    </a:moveTo>
                    <a:cubicBezTo>
                      <a:pt x="3447" y="1"/>
                      <a:pt x="3378" y="46"/>
                      <a:pt x="3333" y="115"/>
                    </a:cubicBezTo>
                    <a:cubicBezTo>
                      <a:pt x="3264" y="206"/>
                      <a:pt x="3219" y="297"/>
                      <a:pt x="3173" y="389"/>
                    </a:cubicBezTo>
                    <a:cubicBezTo>
                      <a:pt x="3127" y="480"/>
                      <a:pt x="3082" y="549"/>
                      <a:pt x="3059" y="640"/>
                    </a:cubicBezTo>
                    <a:cubicBezTo>
                      <a:pt x="3013" y="731"/>
                      <a:pt x="2945" y="822"/>
                      <a:pt x="2899" y="891"/>
                    </a:cubicBezTo>
                    <a:cubicBezTo>
                      <a:pt x="2831" y="1005"/>
                      <a:pt x="2762" y="1073"/>
                      <a:pt x="2671" y="1165"/>
                    </a:cubicBezTo>
                    <a:cubicBezTo>
                      <a:pt x="2580" y="1279"/>
                      <a:pt x="2488" y="1393"/>
                      <a:pt x="2374" y="1484"/>
                    </a:cubicBezTo>
                    <a:cubicBezTo>
                      <a:pt x="2260" y="1598"/>
                      <a:pt x="2123" y="1713"/>
                      <a:pt x="2009" y="1827"/>
                    </a:cubicBezTo>
                    <a:cubicBezTo>
                      <a:pt x="1895" y="1941"/>
                      <a:pt x="1758" y="2032"/>
                      <a:pt x="1644" y="2146"/>
                    </a:cubicBezTo>
                    <a:cubicBezTo>
                      <a:pt x="1575" y="2192"/>
                      <a:pt x="1507" y="2260"/>
                      <a:pt x="1438" y="2306"/>
                    </a:cubicBezTo>
                    <a:cubicBezTo>
                      <a:pt x="1370" y="2352"/>
                      <a:pt x="1301" y="2397"/>
                      <a:pt x="1233" y="2443"/>
                    </a:cubicBezTo>
                    <a:cubicBezTo>
                      <a:pt x="1027" y="2580"/>
                      <a:pt x="845" y="2694"/>
                      <a:pt x="639" y="2808"/>
                    </a:cubicBezTo>
                    <a:cubicBezTo>
                      <a:pt x="548" y="2854"/>
                      <a:pt x="434" y="2900"/>
                      <a:pt x="343" y="2945"/>
                    </a:cubicBezTo>
                    <a:cubicBezTo>
                      <a:pt x="251" y="2968"/>
                      <a:pt x="137" y="3014"/>
                      <a:pt x="46" y="3036"/>
                    </a:cubicBezTo>
                    <a:cubicBezTo>
                      <a:pt x="0" y="3059"/>
                      <a:pt x="0" y="3105"/>
                      <a:pt x="0" y="3151"/>
                    </a:cubicBezTo>
                    <a:cubicBezTo>
                      <a:pt x="23" y="3196"/>
                      <a:pt x="69" y="3196"/>
                      <a:pt x="114" y="3196"/>
                    </a:cubicBezTo>
                    <a:cubicBezTo>
                      <a:pt x="183" y="3173"/>
                      <a:pt x="251" y="3151"/>
                      <a:pt x="320" y="3105"/>
                    </a:cubicBezTo>
                    <a:cubicBezTo>
                      <a:pt x="411" y="3082"/>
                      <a:pt x="480" y="3059"/>
                      <a:pt x="548" y="3036"/>
                    </a:cubicBezTo>
                    <a:cubicBezTo>
                      <a:pt x="685" y="2968"/>
                      <a:pt x="845" y="2877"/>
                      <a:pt x="982" y="2785"/>
                    </a:cubicBezTo>
                    <a:cubicBezTo>
                      <a:pt x="1119" y="2717"/>
                      <a:pt x="1278" y="2626"/>
                      <a:pt x="1415" y="2534"/>
                    </a:cubicBezTo>
                    <a:cubicBezTo>
                      <a:pt x="1507" y="2489"/>
                      <a:pt x="1575" y="2443"/>
                      <a:pt x="1644" y="2397"/>
                    </a:cubicBezTo>
                    <a:cubicBezTo>
                      <a:pt x="1712" y="2352"/>
                      <a:pt x="1781" y="2306"/>
                      <a:pt x="1849" y="2238"/>
                    </a:cubicBezTo>
                    <a:cubicBezTo>
                      <a:pt x="1986" y="2146"/>
                      <a:pt x="2123" y="2055"/>
                      <a:pt x="2260" y="1964"/>
                    </a:cubicBezTo>
                    <a:cubicBezTo>
                      <a:pt x="2374" y="1850"/>
                      <a:pt x="2511" y="1758"/>
                      <a:pt x="2625" y="1644"/>
                    </a:cubicBezTo>
                    <a:cubicBezTo>
                      <a:pt x="2762" y="1553"/>
                      <a:pt x="2876" y="1439"/>
                      <a:pt x="3013" y="1325"/>
                    </a:cubicBezTo>
                    <a:cubicBezTo>
                      <a:pt x="3082" y="1256"/>
                      <a:pt x="3127" y="1188"/>
                      <a:pt x="3196" y="1119"/>
                    </a:cubicBezTo>
                    <a:cubicBezTo>
                      <a:pt x="3241" y="1051"/>
                      <a:pt x="3310" y="1005"/>
                      <a:pt x="3356" y="937"/>
                    </a:cubicBezTo>
                    <a:cubicBezTo>
                      <a:pt x="3424" y="845"/>
                      <a:pt x="3493" y="754"/>
                      <a:pt x="3561" y="663"/>
                    </a:cubicBezTo>
                    <a:cubicBezTo>
                      <a:pt x="3584" y="617"/>
                      <a:pt x="3607" y="571"/>
                      <a:pt x="3630" y="526"/>
                    </a:cubicBezTo>
                    <a:cubicBezTo>
                      <a:pt x="3675" y="480"/>
                      <a:pt x="3698" y="434"/>
                      <a:pt x="3721" y="389"/>
                    </a:cubicBezTo>
                    <a:cubicBezTo>
                      <a:pt x="3766" y="320"/>
                      <a:pt x="3766" y="275"/>
                      <a:pt x="3766" y="206"/>
                    </a:cubicBezTo>
                    <a:cubicBezTo>
                      <a:pt x="3744" y="138"/>
                      <a:pt x="3721" y="92"/>
                      <a:pt x="3675" y="46"/>
                    </a:cubicBezTo>
                    <a:cubicBezTo>
                      <a:pt x="3630" y="24"/>
                      <a:pt x="3584" y="1"/>
                      <a:pt x="3538"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1"/>
              <p:cNvSpPr/>
              <p:nvPr/>
            </p:nvSpPr>
            <p:spPr>
              <a:xfrm>
                <a:off x="7288999" y="1696654"/>
                <a:ext cx="32733" cy="35599"/>
              </a:xfrm>
              <a:custGeom>
                <a:avLst/>
                <a:gdLst/>
                <a:ahLst/>
                <a:cxnLst/>
                <a:rect l="l" t="t" r="r" b="b"/>
                <a:pathLst>
                  <a:path w="1211" h="1317" extrusionOk="0">
                    <a:moveTo>
                      <a:pt x="1027" y="1"/>
                    </a:moveTo>
                    <a:cubicBezTo>
                      <a:pt x="959" y="1"/>
                      <a:pt x="891" y="47"/>
                      <a:pt x="868" y="115"/>
                    </a:cubicBezTo>
                    <a:cubicBezTo>
                      <a:pt x="868" y="138"/>
                      <a:pt x="868" y="138"/>
                      <a:pt x="845" y="161"/>
                    </a:cubicBezTo>
                    <a:cubicBezTo>
                      <a:pt x="799" y="275"/>
                      <a:pt x="731" y="366"/>
                      <a:pt x="662" y="480"/>
                    </a:cubicBezTo>
                    <a:cubicBezTo>
                      <a:pt x="594" y="594"/>
                      <a:pt x="502" y="709"/>
                      <a:pt x="411" y="800"/>
                    </a:cubicBezTo>
                    <a:cubicBezTo>
                      <a:pt x="366" y="845"/>
                      <a:pt x="320" y="891"/>
                      <a:pt x="274" y="937"/>
                    </a:cubicBezTo>
                    <a:cubicBezTo>
                      <a:pt x="206" y="1005"/>
                      <a:pt x="114" y="1074"/>
                      <a:pt x="46" y="1119"/>
                    </a:cubicBezTo>
                    <a:cubicBezTo>
                      <a:pt x="0" y="1165"/>
                      <a:pt x="0" y="1234"/>
                      <a:pt x="23" y="1279"/>
                    </a:cubicBezTo>
                    <a:cubicBezTo>
                      <a:pt x="50" y="1306"/>
                      <a:pt x="84" y="1317"/>
                      <a:pt x="122" y="1317"/>
                    </a:cubicBezTo>
                    <a:cubicBezTo>
                      <a:pt x="149" y="1317"/>
                      <a:pt x="177" y="1311"/>
                      <a:pt x="206" y="1302"/>
                    </a:cubicBezTo>
                    <a:cubicBezTo>
                      <a:pt x="297" y="1234"/>
                      <a:pt x="388" y="1142"/>
                      <a:pt x="480" y="1074"/>
                    </a:cubicBezTo>
                    <a:cubicBezTo>
                      <a:pt x="571" y="982"/>
                      <a:pt x="662" y="914"/>
                      <a:pt x="731" y="823"/>
                    </a:cubicBezTo>
                    <a:cubicBezTo>
                      <a:pt x="776" y="777"/>
                      <a:pt x="822" y="731"/>
                      <a:pt x="868" y="663"/>
                    </a:cubicBezTo>
                    <a:cubicBezTo>
                      <a:pt x="891" y="617"/>
                      <a:pt x="936" y="594"/>
                      <a:pt x="959" y="549"/>
                    </a:cubicBezTo>
                    <a:cubicBezTo>
                      <a:pt x="1050" y="435"/>
                      <a:pt x="1142" y="343"/>
                      <a:pt x="1187" y="229"/>
                    </a:cubicBezTo>
                    <a:cubicBezTo>
                      <a:pt x="1210" y="138"/>
                      <a:pt x="1164" y="47"/>
                      <a:pt x="107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1"/>
              <p:cNvSpPr/>
              <p:nvPr/>
            </p:nvSpPr>
            <p:spPr>
              <a:xfrm>
                <a:off x="7364278" y="1513418"/>
                <a:ext cx="154882" cy="109472"/>
              </a:xfrm>
              <a:custGeom>
                <a:avLst/>
                <a:gdLst/>
                <a:ahLst/>
                <a:cxnLst/>
                <a:rect l="l" t="t" r="r" b="b"/>
                <a:pathLst>
                  <a:path w="5730" h="4050" extrusionOk="0">
                    <a:moveTo>
                      <a:pt x="2009" y="2900"/>
                    </a:moveTo>
                    <a:cubicBezTo>
                      <a:pt x="1999" y="2905"/>
                      <a:pt x="1990" y="2910"/>
                      <a:pt x="1981" y="2915"/>
                    </a:cubicBezTo>
                    <a:lnTo>
                      <a:pt x="1981" y="2915"/>
                    </a:lnTo>
                    <a:cubicBezTo>
                      <a:pt x="1989" y="2909"/>
                      <a:pt x="1994" y="2900"/>
                      <a:pt x="2009" y="2900"/>
                    </a:cubicBezTo>
                    <a:close/>
                    <a:moveTo>
                      <a:pt x="5387" y="1"/>
                    </a:moveTo>
                    <a:cubicBezTo>
                      <a:pt x="5341" y="1"/>
                      <a:pt x="5318" y="24"/>
                      <a:pt x="5295" y="24"/>
                    </a:cubicBezTo>
                    <a:cubicBezTo>
                      <a:pt x="5250" y="46"/>
                      <a:pt x="5227" y="69"/>
                      <a:pt x="5181" y="115"/>
                    </a:cubicBezTo>
                    <a:cubicBezTo>
                      <a:pt x="5067" y="275"/>
                      <a:pt x="4930" y="435"/>
                      <a:pt x="4816" y="594"/>
                    </a:cubicBezTo>
                    <a:cubicBezTo>
                      <a:pt x="4725" y="686"/>
                      <a:pt x="4611" y="800"/>
                      <a:pt x="4519" y="891"/>
                    </a:cubicBezTo>
                    <a:cubicBezTo>
                      <a:pt x="4405" y="1005"/>
                      <a:pt x="4291" y="1119"/>
                      <a:pt x="4177" y="1233"/>
                    </a:cubicBezTo>
                    <a:cubicBezTo>
                      <a:pt x="3949" y="1439"/>
                      <a:pt x="3721" y="1621"/>
                      <a:pt x="3469" y="1827"/>
                    </a:cubicBezTo>
                    <a:cubicBezTo>
                      <a:pt x="3218" y="2009"/>
                      <a:pt x="2967" y="2192"/>
                      <a:pt x="2716" y="2375"/>
                    </a:cubicBezTo>
                    <a:cubicBezTo>
                      <a:pt x="2465" y="2557"/>
                      <a:pt x="2237" y="2740"/>
                      <a:pt x="1963" y="2922"/>
                    </a:cubicBezTo>
                    <a:cubicBezTo>
                      <a:pt x="1966" y="2922"/>
                      <a:pt x="1969" y="2922"/>
                      <a:pt x="1971" y="2921"/>
                    </a:cubicBezTo>
                    <a:lnTo>
                      <a:pt x="1971" y="2921"/>
                    </a:lnTo>
                    <a:cubicBezTo>
                      <a:pt x="1827" y="3005"/>
                      <a:pt x="1699" y="3089"/>
                      <a:pt x="1552" y="3174"/>
                    </a:cubicBezTo>
                    <a:cubicBezTo>
                      <a:pt x="1392" y="3288"/>
                      <a:pt x="1210" y="3379"/>
                      <a:pt x="1050" y="3470"/>
                    </a:cubicBezTo>
                    <a:cubicBezTo>
                      <a:pt x="890" y="3539"/>
                      <a:pt x="708" y="3607"/>
                      <a:pt x="548" y="3699"/>
                    </a:cubicBezTo>
                    <a:cubicBezTo>
                      <a:pt x="479" y="3721"/>
                      <a:pt x="411" y="3767"/>
                      <a:pt x="320" y="3790"/>
                    </a:cubicBezTo>
                    <a:cubicBezTo>
                      <a:pt x="228" y="3835"/>
                      <a:pt x="137" y="3858"/>
                      <a:pt x="46" y="3904"/>
                    </a:cubicBezTo>
                    <a:cubicBezTo>
                      <a:pt x="0" y="3904"/>
                      <a:pt x="0" y="3972"/>
                      <a:pt x="23" y="3995"/>
                    </a:cubicBezTo>
                    <a:cubicBezTo>
                      <a:pt x="23" y="4029"/>
                      <a:pt x="47" y="4050"/>
                      <a:pt x="78" y="4050"/>
                    </a:cubicBezTo>
                    <a:cubicBezTo>
                      <a:pt x="90" y="4050"/>
                      <a:pt x="102" y="4047"/>
                      <a:pt x="114" y="4041"/>
                    </a:cubicBezTo>
                    <a:cubicBezTo>
                      <a:pt x="274" y="3972"/>
                      <a:pt x="434" y="3927"/>
                      <a:pt x="593" y="3858"/>
                    </a:cubicBezTo>
                    <a:cubicBezTo>
                      <a:pt x="753" y="3790"/>
                      <a:pt x="913" y="3721"/>
                      <a:pt x="1073" y="3653"/>
                    </a:cubicBezTo>
                    <a:cubicBezTo>
                      <a:pt x="1370" y="3493"/>
                      <a:pt x="1666" y="3356"/>
                      <a:pt x="1963" y="3174"/>
                    </a:cubicBezTo>
                    <a:cubicBezTo>
                      <a:pt x="2260" y="3014"/>
                      <a:pt x="2556" y="2831"/>
                      <a:pt x="2830" y="2671"/>
                    </a:cubicBezTo>
                    <a:cubicBezTo>
                      <a:pt x="3127" y="2512"/>
                      <a:pt x="3401" y="2352"/>
                      <a:pt x="3675" y="2192"/>
                    </a:cubicBezTo>
                    <a:cubicBezTo>
                      <a:pt x="3880" y="2055"/>
                      <a:pt x="4063" y="1941"/>
                      <a:pt x="4246" y="1804"/>
                    </a:cubicBezTo>
                    <a:cubicBezTo>
                      <a:pt x="4337" y="1758"/>
                      <a:pt x="4405" y="1690"/>
                      <a:pt x="4497" y="1621"/>
                    </a:cubicBezTo>
                    <a:cubicBezTo>
                      <a:pt x="4588" y="1553"/>
                      <a:pt x="4679" y="1484"/>
                      <a:pt x="4771" y="1393"/>
                    </a:cubicBezTo>
                    <a:cubicBezTo>
                      <a:pt x="4930" y="1256"/>
                      <a:pt x="5090" y="1096"/>
                      <a:pt x="5250" y="937"/>
                    </a:cubicBezTo>
                    <a:cubicBezTo>
                      <a:pt x="5318" y="868"/>
                      <a:pt x="5387" y="800"/>
                      <a:pt x="5455" y="708"/>
                    </a:cubicBezTo>
                    <a:cubicBezTo>
                      <a:pt x="5524" y="640"/>
                      <a:pt x="5615" y="549"/>
                      <a:pt x="5684" y="457"/>
                    </a:cubicBezTo>
                    <a:cubicBezTo>
                      <a:pt x="5706" y="389"/>
                      <a:pt x="5729" y="298"/>
                      <a:pt x="5729" y="229"/>
                    </a:cubicBezTo>
                    <a:cubicBezTo>
                      <a:pt x="5706" y="161"/>
                      <a:pt x="5661" y="92"/>
                      <a:pt x="5592" y="46"/>
                    </a:cubicBezTo>
                    <a:cubicBezTo>
                      <a:pt x="5547" y="1"/>
                      <a:pt x="5501" y="1"/>
                      <a:pt x="543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1"/>
              <p:cNvSpPr/>
              <p:nvPr/>
            </p:nvSpPr>
            <p:spPr>
              <a:xfrm>
                <a:off x="7356872" y="1581290"/>
                <a:ext cx="44437" cy="28652"/>
              </a:xfrm>
              <a:custGeom>
                <a:avLst/>
                <a:gdLst/>
                <a:ahLst/>
                <a:cxnLst/>
                <a:rect l="l" t="t" r="r" b="b"/>
                <a:pathLst>
                  <a:path w="1644" h="1060" extrusionOk="0">
                    <a:moveTo>
                      <a:pt x="1529" y="1"/>
                    </a:moveTo>
                    <a:cubicBezTo>
                      <a:pt x="1507" y="1"/>
                      <a:pt x="1484" y="23"/>
                      <a:pt x="1461" y="23"/>
                    </a:cubicBezTo>
                    <a:cubicBezTo>
                      <a:pt x="1392" y="92"/>
                      <a:pt x="1347" y="138"/>
                      <a:pt x="1278" y="183"/>
                    </a:cubicBezTo>
                    <a:cubicBezTo>
                      <a:pt x="1210" y="229"/>
                      <a:pt x="1119" y="275"/>
                      <a:pt x="1050" y="343"/>
                    </a:cubicBezTo>
                    <a:cubicBezTo>
                      <a:pt x="890" y="434"/>
                      <a:pt x="731" y="526"/>
                      <a:pt x="571" y="617"/>
                    </a:cubicBezTo>
                    <a:cubicBezTo>
                      <a:pt x="479" y="663"/>
                      <a:pt x="411" y="708"/>
                      <a:pt x="320" y="731"/>
                    </a:cubicBezTo>
                    <a:cubicBezTo>
                      <a:pt x="228" y="800"/>
                      <a:pt x="137" y="845"/>
                      <a:pt x="46" y="891"/>
                    </a:cubicBezTo>
                    <a:cubicBezTo>
                      <a:pt x="0" y="914"/>
                      <a:pt x="0" y="959"/>
                      <a:pt x="23" y="1005"/>
                    </a:cubicBezTo>
                    <a:cubicBezTo>
                      <a:pt x="23" y="1038"/>
                      <a:pt x="60" y="1060"/>
                      <a:pt x="88" y="1060"/>
                    </a:cubicBezTo>
                    <a:cubicBezTo>
                      <a:pt x="99" y="1060"/>
                      <a:pt x="108" y="1057"/>
                      <a:pt x="114" y="1051"/>
                    </a:cubicBezTo>
                    <a:cubicBezTo>
                      <a:pt x="183" y="1005"/>
                      <a:pt x="251" y="959"/>
                      <a:pt x="320" y="936"/>
                    </a:cubicBezTo>
                    <a:cubicBezTo>
                      <a:pt x="388" y="891"/>
                      <a:pt x="457" y="868"/>
                      <a:pt x="525" y="822"/>
                    </a:cubicBezTo>
                    <a:cubicBezTo>
                      <a:pt x="662" y="754"/>
                      <a:pt x="776" y="685"/>
                      <a:pt x="913" y="617"/>
                    </a:cubicBezTo>
                    <a:cubicBezTo>
                      <a:pt x="959" y="571"/>
                      <a:pt x="1027" y="548"/>
                      <a:pt x="1073" y="503"/>
                    </a:cubicBezTo>
                    <a:cubicBezTo>
                      <a:pt x="1141" y="480"/>
                      <a:pt x="1210" y="434"/>
                      <a:pt x="1278" y="411"/>
                    </a:cubicBezTo>
                    <a:cubicBezTo>
                      <a:pt x="1392" y="343"/>
                      <a:pt x="1507" y="275"/>
                      <a:pt x="1598" y="183"/>
                    </a:cubicBezTo>
                    <a:cubicBezTo>
                      <a:pt x="1644" y="160"/>
                      <a:pt x="1644" y="92"/>
                      <a:pt x="1621" y="46"/>
                    </a:cubicBezTo>
                    <a:cubicBezTo>
                      <a:pt x="1598" y="23"/>
                      <a:pt x="1552" y="1"/>
                      <a:pt x="152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1"/>
              <p:cNvSpPr/>
              <p:nvPr/>
            </p:nvSpPr>
            <p:spPr>
              <a:xfrm>
                <a:off x="7170527" y="1597346"/>
                <a:ext cx="144394" cy="87631"/>
              </a:xfrm>
              <a:custGeom>
                <a:avLst/>
                <a:gdLst/>
                <a:ahLst/>
                <a:cxnLst/>
                <a:rect l="l" t="t" r="r" b="b"/>
                <a:pathLst>
                  <a:path w="5342" h="3242" extrusionOk="0">
                    <a:moveTo>
                      <a:pt x="4954" y="0"/>
                    </a:moveTo>
                    <a:cubicBezTo>
                      <a:pt x="4931" y="0"/>
                      <a:pt x="4908" y="0"/>
                      <a:pt x="4885" y="23"/>
                    </a:cubicBezTo>
                    <a:cubicBezTo>
                      <a:pt x="4840" y="46"/>
                      <a:pt x="4794" y="69"/>
                      <a:pt x="4771" y="114"/>
                    </a:cubicBezTo>
                    <a:cubicBezTo>
                      <a:pt x="4634" y="251"/>
                      <a:pt x="4497" y="388"/>
                      <a:pt x="4361" y="525"/>
                    </a:cubicBezTo>
                    <a:cubicBezTo>
                      <a:pt x="4246" y="662"/>
                      <a:pt x="4109" y="776"/>
                      <a:pt x="3950" y="913"/>
                    </a:cubicBezTo>
                    <a:cubicBezTo>
                      <a:pt x="3813" y="1050"/>
                      <a:pt x="3630" y="1164"/>
                      <a:pt x="3470" y="1278"/>
                    </a:cubicBezTo>
                    <a:cubicBezTo>
                      <a:pt x="3151" y="1507"/>
                      <a:pt x="2831" y="1735"/>
                      <a:pt x="2489" y="1940"/>
                    </a:cubicBezTo>
                    <a:cubicBezTo>
                      <a:pt x="2306" y="2054"/>
                      <a:pt x="2124" y="2168"/>
                      <a:pt x="1941" y="2260"/>
                    </a:cubicBezTo>
                    <a:cubicBezTo>
                      <a:pt x="1850" y="2305"/>
                      <a:pt x="1736" y="2351"/>
                      <a:pt x="1644" y="2397"/>
                    </a:cubicBezTo>
                    <a:cubicBezTo>
                      <a:pt x="1553" y="2442"/>
                      <a:pt x="1462" y="2488"/>
                      <a:pt x="1370" y="2534"/>
                    </a:cubicBezTo>
                    <a:cubicBezTo>
                      <a:pt x="1165" y="2648"/>
                      <a:pt x="960" y="2716"/>
                      <a:pt x="754" y="2808"/>
                    </a:cubicBezTo>
                    <a:cubicBezTo>
                      <a:pt x="572" y="2876"/>
                      <a:pt x="389" y="2945"/>
                      <a:pt x="206" y="2990"/>
                    </a:cubicBezTo>
                    <a:cubicBezTo>
                      <a:pt x="183" y="3013"/>
                      <a:pt x="138" y="3013"/>
                      <a:pt x="92" y="3036"/>
                    </a:cubicBezTo>
                    <a:cubicBezTo>
                      <a:pt x="24" y="3036"/>
                      <a:pt x="1" y="3081"/>
                      <a:pt x="1" y="3150"/>
                    </a:cubicBezTo>
                    <a:cubicBezTo>
                      <a:pt x="1" y="3196"/>
                      <a:pt x="69" y="3241"/>
                      <a:pt x="115" y="3241"/>
                    </a:cubicBezTo>
                    <a:cubicBezTo>
                      <a:pt x="252" y="3196"/>
                      <a:pt x="412" y="3150"/>
                      <a:pt x="549" y="3127"/>
                    </a:cubicBezTo>
                    <a:cubicBezTo>
                      <a:pt x="663" y="3081"/>
                      <a:pt x="800" y="3059"/>
                      <a:pt x="914" y="3013"/>
                    </a:cubicBezTo>
                    <a:lnTo>
                      <a:pt x="960" y="3013"/>
                    </a:lnTo>
                    <a:cubicBezTo>
                      <a:pt x="1096" y="2967"/>
                      <a:pt x="1233" y="2922"/>
                      <a:pt x="1393" y="2876"/>
                    </a:cubicBezTo>
                    <a:cubicBezTo>
                      <a:pt x="1530" y="2853"/>
                      <a:pt x="1667" y="2785"/>
                      <a:pt x="1804" y="2739"/>
                    </a:cubicBezTo>
                    <a:cubicBezTo>
                      <a:pt x="2101" y="2648"/>
                      <a:pt x="2375" y="2557"/>
                      <a:pt x="2649" y="2420"/>
                    </a:cubicBezTo>
                    <a:cubicBezTo>
                      <a:pt x="2808" y="2351"/>
                      <a:pt x="2945" y="2283"/>
                      <a:pt x="3082" y="2214"/>
                    </a:cubicBezTo>
                    <a:cubicBezTo>
                      <a:pt x="3242" y="2123"/>
                      <a:pt x="3379" y="2032"/>
                      <a:pt x="3539" y="1940"/>
                    </a:cubicBezTo>
                    <a:cubicBezTo>
                      <a:pt x="3813" y="1758"/>
                      <a:pt x="4087" y="1575"/>
                      <a:pt x="4338" y="1370"/>
                    </a:cubicBezTo>
                    <a:cubicBezTo>
                      <a:pt x="4475" y="1278"/>
                      <a:pt x="4589" y="1187"/>
                      <a:pt x="4703" y="1073"/>
                    </a:cubicBezTo>
                    <a:cubicBezTo>
                      <a:pt x="4817" y="959"/>
                      <a:pt x="4931" y="845"/>
                      <a:pt x="5045" y="708"/>
                    </a:cubicBezTo>
                    <a:cubicBezTo>
                      <a:pt x="5091" y="685"/>
                      <a:pt x="5137" y="639"/>
                      <a:pt x="5159" y="594"/>
                    </a:cubicBezTo>
                    <a:cubicBezTo>
                      <a:pt x="5228" y="548"/>
                      <a:pt x="5251" y="479"/>
                      <a:pt x="5274" y="411"/>
                    </a:cubicBezTo>
                    <a:cubicBezTo>
                      <a:pt x="5342" y="297"/>
                      <a:pt x="5296" y="137"/>
                      <a:pt x="5182" y="46"/>
                    </a:cubicBezTo>
                    <a:cubicBezTo>
                      <a:pt x="5137" y="23"/>
                      <a:pt x="5068" y="0"/>
                      <a:pt x="500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1"/>
              <p:cNvSpPr/>
              <p:nvPr/>
            </p:nvSpPr>
            <p:spPr>
              <a:xfrm>
                <a:off x="7185961" y="1626322"/>
                <a:ext cx="13596" cy="13001"/>
              </a:xfrm>
              <a:custGeom>
                <a:avLst/>
                <a:gdLst/>
                <a:ahLst/>
                <a:cxnLst/>
                <a:rect l="l" t="t" r="r" b="b"/>
                <a:pathLst>
                  <a:path w="503" h="481" extrusionOk="0">
                    <a:moveTo>
                      <a:pt x="297" y="1"/>
                    </a:moveTo>
                    <a:cubicBezTo>
                      <a:pt x="229" y="1"/>
                      <a:pt x="160" y="1"/>
                      <a:pt x="115" y="47"/>
                    </a:cubicBezTo>
                    <a:cubicBezTo>
                      <a:pt x="46" y="92"/>
                      <a:pt x="23" y="138"/>
                      <a:pt x="23" y="206"/>
                    </a:cubicBezTo>
                    <a:cubicBezTo>
                      <a:pt x="1" y="275"/>
                      <a:pt x="23" y="343"/>
                      <a:pt x="69" y="389"/>
                    </a:cubicBezTo>
                    <a:cubicBezTo>
                      <a:pt x="92" y="435"/>
                      <a:pt x="160" y="480"/>
                      <a:pt x="229" y="480"/>
                    </a:cubicBezTo>
                    <a:cubicBezTo>
                      <a:pt x="297" y="480"/>
                      <a:pt x="343" y="480"/>
                      <a:pt x="411" y="435"/>
                    </a:cubicBezTo>
                    <a:cubicBezTo>
                      <a:pt x="457" y="389"/>
                      <a:pt x="480" y="320"/>
                      <a:pt x="503" y="275"/>
                    </a:cubicBezTo>
                    <a:cubicBezTo>
                      <a:pt x="503" y="206"/>
                      <a:pt x="480" y="138"/>
                      <a:pt x="434" y="92"/>
                    </a:cubicBezTo>
                    <a:cubicBezTo>
                      <a:pt x="411" y="47"/>
                      <a:pt x="343" y="1"/>
                      <a:pt x="297"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1"/>
              <p:cNvSpPr/>
              <p:nvPr/>
            </p:nvSpPr>
            <p:spPr>
              <a:xfrm>
                <a:off x="7158823" y="1646703"/>
                <a:ext cx="11136" cy="9893"/>
              </a:xfrm>
              <a:custGeom>
                <a:avLst/>
                <a:gdLst/>
                <a:ahLst/>
                <a:cxnLst/>
                <a:rect l="l" t="t" r="r" b="b"/>
                <a:pathLst>
                  <a:path w="412" h="366" extrusionOk="0">
                    <a:moveTo>
                      <a:pt x="228" y="0"/>
                    </a:moveTo>
                    <a:cubicBezTo>
                      <a:pt x="183" y="0"/>
                      <a:pt x="137" y="0"/>
                      <a:pt x="91" y="46"/>
                    </a:cubicBezTo>
                    <a:cubicBezTo>
                      <a:pt x="46" y="69"/>
                      <a:pt x="23" y="114"/>
                      <a:pt x="23" y="160"/>
                    </a:cubicBezTo>
                    <a:cubicBezTo>
                      <a:pt x="0" y="206"/>
                      <a:pt x="23" y="274"/>
                      <a:pt x="46" y="297"/>
                    </a:cubicBezTo>
                    <a:cubicBezTo>
                      <a:pt x="91" y="342"/>
                      <a:pt x="137" y="365"/>
                      <a:pt x="183" y="365"/>
                    </a:cubicBezTo>
                    <a:cubicBezTo>
                      <a:pt x="228" y="365"/>
                      <a:pt x="274" y="365"/>
                      <a:pt x="320" y="342"/>
                    </a:cubicBezTo>
                    <a:cubicBezTo>
                      <a:pt x="365" y="297"/>
                      <a:pt x="388" y="251"/>
                      <a:pt x="388" y="206"/>
                    </a:cubicBezTo>
                    <a:cubicBezTo>
                      <a:pt x="411" y="160"/>
                      <a:pt x="388" y="114"/>
                      <a:pt x="365" y="69"/>
                    </a:cubicBezTo>
                    <a:cubicBezTo>
                      <a:pt x="320" y="23"/>
                      <a:pt x="274" y="0"/>
                      <a:pt x="228"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1"/>
              <p:cNvSpPr/>
              <p:nvPr/>
            </p:nvSpPr>
            <p:spPr>
              <a:xfrm>
                <a:off x="7134766" y="1634972"/>
                <a:ext cx="10515" cy="9893"/>
              </a:xfrm>
              <a:custGeom>
                <a:avLst/>
                <a:gdLst/>
                <a:ahLst/>
                <a:cxnLst/>
                <a:rect l="l" t="t" r="r" b="b"/>
                <a:pathLst>
                  <a:path w="389" h="366" extrusionOk="0">
                    <a:moveTo>
                      <a:pt x="205" y="0"/>
                    </a:moveTo>
                    <a:cubicBezTo>
                      <a:pt x="160" y="0"/>
                      <a:pt x="114" y="0"/>
                      <a:pt x="68" y="46"/>
                    </a:cubicBezTo>
                    <a:cubicBezTo>
                      <a:pt x="23" y="69"/>
                      <a:pt x="0" y="115"/>
                      <a:pt x="0" y="160"/>
                    </a:cubicBezTo>
                    <a:cubicBezTo>
                      <a:pt x="0" y="206"/>
                      <a:pt x="0" y="274"/>
                      <a:pt x="46" y="297"/>
                    </a:cubicBezTo>
                    <a:cubicBezTo>
                      <a:pt x="68" y="343"/>
                      <a:pt x="114" y="366"/>
                      <a:pt x="160" y="366"/>
                    </a:cubicBezTo>
                    <a:cubicBezTo>
                      <a:pt x="228" y="366"/>
                      <a:pt x="274" y="366"/>
                      <a:pt x="297" y="343"/>
                    </a:cubicBezTo>
                    <a:cubicBezTo>
                      <a:pt x="342" y="297"/>
                      <a:pt x="365" y="251"/>
                      <a:pt x="388" y="206"/>
                    </a:cubicBezTo>
                    <a:cubicBezTo>
                      <a:pt x="388" y="160"/>
                      <a:pt x="365" y="115"/>
                      <a:pt x="342" y="69"/>
                    </a:cubicBezTo>
                    <a:cubicBezTo>
                      <a:pt x="320" y="23"/>
                      <a:pt x="251" y="0"/>
                      <a:pt x="205"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1"/>
              <p:cNvSpPr/>
              <p:nvPr/>
            </p:nvSpPr>
            <p:spPr>
              <a:xfrm>
                <a:off x="7184718" y="1612753"/>
                <a:ext cx="8677" cy="8677"/>
              </a:xfrm>
              <a:custGeom>
                <a:avLst/>
                <a:gdLst/>
                <a:ahLst/>
                <a:cxnLst/>
                <a:rect l="l" t="t" r="r" b="b"/>
                <a:pathLst>
                  <a:path w="321" h="321" extrusionOk="0">
                    <a:moveTo>
                      <a:pt x="183" y="1"/>
                    </a:moveTo>
                    <a:cubicBezTo>
                      <a:pt x="138" y="1"/>
                      <a:pt x="92" y="1"/>
                      <a:pt x="47" y="24"/>
                    </a:cubicBezTo>
                    <a:cubicBezTo>
                      <a:pt x="24" y="69"/>
                      <a:pt x="1" y="92"/>
                      <a:pt x="1" y="138"/>
                    </a:cubicBezTo>
                    <a:cubicBezTo>
                      <a:pt x="1" y="183"/>
                      <a:pt x="1" y="229"/>
                      <a:pt x="24" y="252"/>
                    </a:cubicBezTo>
                    <a:cubicBezTo>
                      <a:pt x="47" y="297"/>
                      <a:pt x="92" y="320"/>
                      <a:pt x="138" y="320"/>
                    </a:cubicBezTo>
                    <a:cubicBezTo>
                      <a:pt x="183" y="320"/>
                      <a:pt x="229" y="320"/>
                      <a:pt x="252" y="297"/>
                    </a:cubicBezTo>
                    <a:cubicBezTo>
                      <a:pt x="298" y="252"/>
                      <a:pt x="320" y="229"/>
                      <a:pt x="320" y="183"/>
                    </a:cubicBezTo>
                    <a:cubicBezTo>
                      <a:pt x="320" y="138"/>
                      <a:pt x="320" y="92"/>
                      <a:pt x="275" y="69"/>
                    </a:cubicBezTo>
                    <a:cubicBezTo>
                      <a:pt x="252" y="24"/>
                      <a:pt x="206" y="1"/>
                      <a:pt x="18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1"/>
              <p:cNvSpPr/>
              <p:nvPr/>
            </p:nvSpPr>
            <p:spPr>
              <a:xfrm>
                <a:off x="7221127" y="1631269"/>
                <a:ext cx="8055" cy="7433"/>
              </a:xfrm>
              <a:custGeom>
                <a:avLst/>
                <a:gdLst/>
                <a:ahLst/>
                <a:cxnLst/>
                <a:rect l="l" t="t" r="r" b="b"/>
                <a:pathLst>
                  <a:path w="298" h="275" extrusionOk="0">
                    <a:moveTo>
                      <a:pt x="160" y="0"/>
                    </a:moveTo>
                    <a:cubicBezTo>
                      <a:pt x="138" y="0"/>
                      <a:pt x="92" y="0"/>
                      <a:pt x="69" y="23"/>
                    </a:cubicBezTo>
                    <a:cubicBezTo>
                      <a:pt x="46" y="46"/>
                      <a:pt x="23" y="92"/>
                      <a:pt x="23" y="115"/>
                    </a:cubicBezTo>
                    <a:cubicBezTo>
                      <a:pt x="1" y="160"/>
                      <a:pt x="23" y="183"/>
                      <a:pt x="46" y="229"/>
                    </a:cubicBezTo>
                    <a:cubicBezTo>
                      <a:pt x="69" y="252"/>
                      <a:pt x="92" y="274"/>
                      <a:pt x="138" y="274"/>
                    </a:cubicBezTo>
                    <a:cubicBezTo>
                      <a:pt x="183" y="274"/>
                      <a:pt x="206" y="274"/>
                      <a:pt x="229" y="252"/>
                    </a:cubicBezTo>
                    <a:cubicBezTo>
                      <a:pt x="274" y="229"/>
                      <a:pt x="274" y="183"/>
                      <a:pt x="274" y="160"/>
                    </a:cubicBezTo>
                    <a:cubicBezTo>
                      <a:pt x="297" y="115"/>
                      <a:pt x="274" y="69"/>
                      <a:pt x="252" y="46"/>
                    </a:cubicBezTo>
                    <a:cubicBezTo>
                      <a:pt x="229" y="23"/>
                      <a:pt x="206" y="0"/>
                      <a:pt x="16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1"/>
              <p:cNvSpPr/>
              <p:nvPr/>
            </p:nvSpPr>
            <p:spPr>
              <a:xfrm>
                <a:off x="7232858" y="1601049"/>
                <a:ext cx="7433" cy="7406"/>
              </a:xfrm>
              <a:custGeom>
                <a:avLst/>
                <a:gdLst/>
                <a:ahLst/>
                <a:cxnLst/>
                <a:rect l="l" t="t" r="r" b="b"/>
                <a:pathLst>
                  <a:path w="275" h="274" extrusionOk="0">
                    <a:moveTo>
                      <a:pt x="160" y="0"/>
                    </a:moveTo>
                    <a:cubicBezTo>
                      <a:pt x="114" y="0"/>
                      <a:pt x="92" y="0"/>
                      <a:pt x="46" y="23"/>
                    </a:cubicBezTo>
                    <a:cubicBezTo>
                      <a:pt x="23" y="46"/>
                      <a:pt x="0" y="69"/>
                      <a:pt x="0" y="114"/>
                    </a:cubicBezTo>
                    <a:cubicBezTo>
                      <a:pt x="0" y="160"/>
                      <a:pt x="0" y="183"/>
                      <a:pt x="23" y="205"/>
                    </a:cubicBezTo>
                    <a:cubicBezTo>
                      <a:pt x="46" y="251"/>
                      <a:pt x="92" y="274"/>
                      <a:pt x="114" y="274"/>
                    </a:cubicBezTo>
                    <a:cubicBezTo>
                      <a:pt x="160" y="274"/>
                      <a:pt x="183" y="274"/>
                      <a:pt x="228" y="228"/>
                    </a:cubicBezTo>
                    <a:cubicBezTo>
                      <a:pt x="251" y="205"/>
                      <a:pt x="274" y="183"/>
                      <a:pt x="274" y="137"/>
                    </a:cubicBezTo>
                    <a:cubicBezTo>
                      <a:pt x="274" y="114"/>
                      <a:pt x="274" y="69"/>
                      <a:pt x="251" y="46"/>
                    </a:cubicBezTo>
                    <a:cubicBezTo>
                      <a:pt x="228" y="23"/>
                      <a:pt x="183" y="0"/>
                      <a:pt x="16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1"/>
              <p:cNvSpPr/>
              <p:nvPr/>
            </p:nvSpPr>
            <p:spPr>
              <a:xfrm>
                <a:off x="7256293" y="1584371"/>
                <a:ext cx="10515" cy="9893"/>
              </a:xfrm>
              <a:custGeom>
                <a:avLst/>
                <a:gdLst/>
                <a:ahLst/>
                <a:cxnLst/>
                <a:rect l="l" t="t" r="r" b="b"/>
                <a:pathLst>
                  <a:path w="389" h="366" extrusionOk="0">
                    <a:moveTo>
                      <a:pt x="229" y="1"/>
                    </a:moveTo>
                    <a:cubicBezTo>
                      <a:pt x="183" y="1"/>
                      <a:pt x="138" y="1"/>
                      <a:pt x="92" y="24"/>
                    </a:cubicBezTo>
                    <a:cubicBezTo>
                      <a:pt x="46" y="69"/>
                      <a:pt x="23" y="115"/>
                      <a:pt x="23" y="161"/>
                    </a:cubicBezTo>
                    <a:cubicBezTo>
                      <a:pt x="1" y="206"/>
                      <a:pt x="23" y="252"/>
                      <a:pt x="46" y="297"/>
                    </a:cubicBezTo>
                    <a:cubicBezTo>
                      <a:pt x="92" y="320"/>
                      <a:pt x="138" y="366"/>
                      <a:pt x="183" y="366"/>
                    </a:cubicBezTo>
                    <a:cubicBezTo>
                      <a:pt x="229" y="366"/>
                      <a:pt x="274" y="366"/>
                      <a:pt x="320" y="320"/>
                    </a:cubicBezTo>
                    <a:cubicBezTo>
                      <a:pt x="366" y="297"/>
                      <a:pt x="389" y="252"/>
                      <a:pt x="389" y="206"/>
                    </a:cubicBezTo>
                    <a:cubicBezTo>
                      <a:pt x="389" y="161"/>
                      <a:pt x="366" y="92"/>
                      <a:pt x="343" y="69"/>
                    </a:cubicBezTo>
                    <a:cubicBezTo>
                      <a:pt x="320" y="24"/>
                      <a:pt x="274" y="1"/>
                      <a:pt x="229"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1"/>
              <p:cNvSpPr/>
              <p:nvPr/>
            </p:nvSpPr>
            <p:spPr>
              <a:xfrm>
                <a:off x="7290837" y="1577587"/>
                <a:ext cx="9298" cy="9298"/>
              </a:xfrm>
              <a:custGeom>
                <a:avLst/>
                <a:gdLst/>
                <a:ahLst/>
                <a:cxnLst/>
                <a:rect l="l" t="t" r="r" b="b"/>
                <a:pathLst>
                  <a:path w="344" h="344" extrusionOk="0">
                    <a:moveTo>
                      <a:pt x="183" y="1"/>
                    </a:moveTo>
                    <a:cubicBezTo>
                      <a:pt x="138" y="1"/>
                      <a:pt x="92" y="1"/>
                      <a:pt x="69" y="46"/>
                    </a:cubicBezTo>
                    <a:cubicBezTo>
                      <a:pt x="24" y="69"/>
                      <a:pt x="1" y="115"/>
                      <a:pt x="1" y="160"/>
                    </a:cubicBezTo>
                    <a:cubicBezTo>
                      <a:pt x="1" y="206"/>
                      <a:pt x="1" y="252"/>
                      <a:pt x="46" y="275"/>
                    </a:cubicBezTo>
                    <a:cubicBezTo>
                      <a:pt x="69" y="320"/>
                      <a:pt x="115" y="343"/>
                      <a:pt x="161" y="343"/>
                    </a:cubicBezTo>
                    <a:cubicBezTo>
                      <a:pt x="206" y="343"/>
                      <a:pt x="229" y="343"/>
                      <a:pt x="275" y="320"/>
                    </a:cubicBezTo>
                    <a:cubicBezTo>
                      <a:pt x="320" y="275"/>
                      <a:pt x="343" y="229"/>
                      <a:pt x="343" y="206"/>
                    </a:cubicBezTo>
                    <a:cubicBezTo>
                      <a:pt x="343" y="138"/>
                      <a:pt x="343" y="92"/>
                      <a:pt x="298" y="69"/>
                    </a:cubicBezTo>
                    <a:cubicBezTo>
                      <a:pt x="275" y="23"/>
                      <a:pt x="229" y="1"/>
                      <a:pt x="183"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1"/>
              <p:cNvSpPr/>
              <p:nvPr/>
            </p:nvSpPr>
            <p:spPr>
              <a:xfrm>
                <a:off x="7180420" y="1725036"/>
                <a:ext cx="65413" cy="59493"/>
              </a:xfrm>
              <a:custGeom>
                <a:avLst/>
                <a:gdLst/>
                <a:ahLst/>
                <a:cxnLst/>
                <a:rect l="l" t="t" r="r" b="b"/>
                <a:pathLst>
                  <a:path w="2420" h="2201" extrusionOk="0">
                    <a:moveTo>
                      <a:pt x="2054" y="1"/>
                    </a:moveTo>
                    <a:cubicBezTo>
                      <a:pt x="2009" y="24"/>
                      <a:pt x="1963" y="92"/>
                      <a:pt x="1940" y="138"/>
                    </a:cubicBezTo>
                    <a:cubicBezTo>
                      <a:pt x="1917" y="252"/>
                      <a:pt x="1849" y="343"/>
                      <a:pt x="1803" y="457"/>
                    </a:cubicBezTo>
                    <a:cubicBezTo>
                      <a:pt x="1735" y="572"/>
                      <a:pt x="1644" y="686"/>
                      <a:pt x="1575" y="800"/>
                    </a:cubicBezTo>
                    <a:cubicBezTo>
                      <a:pt x="1484" y="914"/>
                      <a:pt x="1392" y="1028"/>
                      <a:pt x="1301" y="1142"/>
                    </a:cubicBezTo>
                    <a:cubicBezTo>
                      <a:pt x="1233" y="1188"/>
                      <a:pt x="1187" y="1233"/>
                      <a:pt x="1141" y="1279"/>
                    </a:cubicBezTo>
                    <a:cubicBezTo>
                      <a:pt x="1073" y="1348"/>
                      <a:pt x="982" y="1416"/>
                      <a:pt x="913" y="1485"/>
                    </a:cubicBezTo>
                    <a:cubicBezTo>
                      <a:pt x="776" y="1576"/>
                      <a:pt x="616" y="1667"/>
                      <a:pt x="479" y="1781"/>
                    </a:cubicBezTo>
                    <a:cubicBezTo>
                      <a:pt x="434" y="1804"/>
                      <a:pt x="388" y="1827"/>
                      <a:pt x="342" y="1850"/>
                    </a:cubicBezTo>
                    <a:cubicBezTo>
                      <a:pt x="251" y="1895"/>
                      <a:pt x="183" y="1918"/>
                      <a:pt x="114" y="1941"/>
                    </a:cubicBezTo>
                    <a:cubicBezTo>
                      <a:pt x="46" y="1987"/>
                      <a:pt x="0" y="2055"/>
                      <a:pt x="46" y="2124"/>
                    </a:cubicBezTo>
                    <a:cubicBezTo>
                      <a:pt x="63" y="2175"/>
                      <a:pt x="106" y="2201"/>
                      <a:pt x="155" y="2201"/>
                    </a:cubicBezTo>
                    <a:cubicBezTo>
                      <a:pt x="171" y="2201"/>
                      <a:pt x="188" y="2198"/>
                      <a:pt x="206" y="2192"/>
                    </a:cubicBezTo>
                    <a:cubicBezTo>
                      <a:pt x="320" y="2146"/>
                      <a:pt x="434" y="2101"/>
                      <a:pt x="525" y="2055"/>
                    </a:cubicBezTo>
                    <a:cubicBezTo>
                      <a:pt x="639" y="1987"/>
                      <a:pt x="753" y="1918"/>
                      <a:pt x="867" y="1850"/>
                    </a:cubicBezTo>
                    <a:cubicBezTo>
                      <a:pt x="1073" y="1736"/>
                      <a:pt x="1278" y="1576"/>
                      <a:pt x="1461" y="1416"/>
                    </a:cubicBezTo>
                    <a:cubicBezTo>
                      <a:pt x="1644" y="1279"/>
                      <a:pt x="1803" y="1119"/>
                      <a:pt x="1963" y="960"/>
                    </a:cubicBezTo>
                    <a:cubicBezTo>
                      <a:pt x="2032" y="868"/>
                      <a:pt x="2100" y="777"/>
                      <a:pt x="2191" y="708"/>
                    </a:cubicBezTo>
                    <a:cubicBezTo>
                      <a:pt x="2214" y="663"/>
                      <a:pt x="2237" y="617"/>
                      <a:pt x="2283" y="572"/>
                    </a:cubicBezTo>
                    <a:cubicBezTo>
                      <a:pt x="2283" y="549"/>
                      <a:pt x="2305" y="526"/>
                      <a:pt x="2305" y="503"/>
                    </a:cubicBezTo>
                    <a:cubicBezTo>
                      <a:pt x="2328" y="480"/>
                      <a:pt x="2351" y="435"/>
                      <a:pt x="2351" y="412"/>
                    </a:cubicBezTo>
                    <a:cubicBezTo>
                      <a:pt x="2374" y="366"/>
                      <a:pt x="2397" y="320"/>
                      <a:pt x="2397" y="252"/>
                    </a:cubicBezTo>
                    <a:cubicBezTo>
                      <a:pt x="2420" y="229"/>
                      <a:pt x="2397" y="184"/>
                      <a:pt x="2374" y="138"/>
                    </a:cubicBezTo>
                    <a:cubicBezTo>
                      <a:pt x="2351" y="69"/>
                      <a:pt x="2305" y="24"/>
                      <a:pt x="226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1"/>
              <p:cNvSpPr/>
              <p:nvPr/>
            </p:nvSpPr>
            <p:spPr>
              <a:xfrm>
                <a:off x="7195827" y="1714548"/>
                <a:ext cx="37058" cy="36004"/>
              </a:xfrm>
              <a:custGeom>
                <a:avLst/>
                <a:gdLst/>
                <a:ahLst/>
                <a:cxnLst/>
                <a:rect l="l" t="t" r="r" b="b"/>
                <a:pathLst>
                  <a:path w="1371" h="1332" extrusionOk="0">
                    <a:moveTo>
                      <a:pt x="1142" y="1"/>
                    </a:moveTo>
                    <a:cubicBezTo>
                      <a:pt x="1051" y="1"/>
                      <a:pt x="959" y="47"/>
                      <a:pt x="914" y="138"/>
                    </a:cubicBezTo>
                    <a:cubicBezTo>
                      <a:pt x="914" y="161"/>
                      <a:pt x="891" y="183"/>
                      <a:pt x="891" y="206"/>
                    </a:cubicBezTo>
                    <a:cubicBezTo>
                      <a:pt x="800" y="366"/>
                      <a:pt x="685" y="503"/>
                      <a:pt x="571" y="617"/>
                    </a:cubicBezTo>
                    <a:cubicBezTo>
                      <a:pt x="503" y="686"/>
                      <a:pt x="434" y="754"/>
                      <a:pt x="366" y="800"/>
                    </a:cubicBezTo>
                    <a:cubicBezTo>
                      <a:pt x="275" y="891"/>
                      <a:pt x="183" y="960"/>
                      <a:pt x="92" y="1028"/>
                    </a:cubicBezTo>
                    <a:cubicBezTo>
                      <a:pt x="24" y="1074"/>
                      <a:pt x="1" y="1188"/>
                      <a:pt x="69" y="1256"/>
                    </a:cubicBezTo>
                    <a:cubicBezTo>
                      <a:pt x="96" y="1310"/>
                      <a:pt x="146" y="1332"/>
                      <a:pt x="202" y="1332"/>
                    </a:cubicBezTo>
                    <a:cubicBezTo>
                      <a:pt x="241" y="1332"/>
                      <a:pt x="282" y="1321"/>
                      <a:pt x="320" y="1302"/>
                    </a:cubicBezTo>
                    <a:cubicBezTo>
                      <a:pt x="412" y="1233"/>
                      <a:pt x="503" y="1165"/>
                      <a:pt x="594" y="1074"/>
                    </a:cubicBezTo>
                    <a:cubicBezTo>
                      <a:pt x="685" y="1005"/>
                      <a:pt x="777" y="937"/>
                      <a:pt x="845" y="868"/>
                    </a:cubicBezTo>
                    <a:cubicBezTo>
                      <a:pt x="937" y="800"/>
                      <a:pt x="1005" y="708"/>
                      <a:pt x="1096" y="640"/>
                    </a:cubicBezTo>
                    <a:cubicBezTo>
                      <a:pt x="1188" y="526"/>
                      <a:pt x="1302" y="435"/>
                      <a:pt x="1347" y="298"/>
                    </a:cubicBezTo>
                    <a:cubicBezTo>
                      <a:pt x="1370" y="183"/>
                      <a:pt x="1325" y="69"/>
                      <a:pt x="121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1"/>
              <p:cNvSpPr/>
              <p:nvPr/>
            </p:nvSpPr>
            <p:spPr>
              <a:xfrm>
                <a:off x="7060109" y="1570181"/>
                <a:ext cx="73441" cy="26435"/>
              </a:xfrm>
              <a:custGeom>
                <a:avLst/>
                <a:gdLst/>
                <a:ahLst/>
                <a:cxnLst/>
                <a:rect l="l" t="t" r="r" b="b"/>
                <a:pathLst>
                  <a:path w="2717" h="978" extrusionOk="0">
                    <a:moveTo>
                      <a:pt x="2397" y="1"/>
                    </a:moveTo>
                    <a:cubicBezTo>
                      <a:pt x="2214" y="1"/>
                      <a:pt x="2032" y="24"/>
                      <a:pt x="1849" y="46"/>
                    </a:cubicBezTo>
                    <a:cubicBezTo>
                      <a:pt x="1644" y="92"/>
                      <a:pt x="1438" y="138"/>
                      <a:pt x="1233" y="183"/>
                    </a:cubicBezTo>
                    <a:cubicBezTo>
                      <a:pt x="1027" y="252"/>
                      <a:pt x="845" y="320"/>
                      <a:pt x="639" y="412"/>
                    </a:cubicBezTo>
                    <a:cubicBezTo>
                      <a:pt x="457" y="480"/>
                      <a:pt x="297" y="594"/>
                      <a:pt x="114" y="663"/>
                    </a:cubicBezTo>
                    <a:cubicBezTo>
                      <a:pt x="46" y="708"/>
                      <a:pt x="0" y="800"/>
                      <a:pt x="46" y="891"/>
                    </a:cubicBezTo>
                    <a:cubicBezTo>
                      <a:pt x="62" y="940"/>
                      <a:pt x="126" y="978"/>
                      <a:pt x="186" y="978"/>
                    </a:cubicBezTo>
                    <a:cubicBezTo>
                      <a:pt x="209" y="978"/>
                      <a:pt x="232" y="972"/>
                      <a:pt x="251" y="959"/>
                    </a:cubicBezTo>
                    <a:cubicBezTo>
                      <a:pt x="388" y="891"/>
                      <a:pt x="525" y="822"/>
                      <a:pt x="685" y="754"/>
                    </a:cubicBezTo>
                    <a:cubicBezTo>
                      <a:pt x="822" y="708"/>
                      <a:pt x="959" y="663"/>
                      <a:pt x="1096" y="617"/>
                    </a:cubicBezTo>
                    <a:cubicBezTo>
                      <a:pt x="1391" y="549"/>
                      <a:pt x="1663" y="504"/>
                      <a:pt x="1957" y="481"/>
                    </a:cubicBezTo>
                    <a:lnTo>
                      <a:pt x="1957" y="481"/>
                    </a:lnTo>
                    <a:cubicBezTo>
                      <a:pt x="2104" y="484"/>
                      <a:pt x="2252" y="505"/>
                      <a:pt x="2420" y="526"/>
                    </a:cubicBezTo>
                    <a:cubicBezTo>
                      <a:pt x="2431" y="528"/>
                      <a:pt x="2443" y="529"/>
                      <a:pt x="2455" y="529"/>
                    </a:cubicBezTo>
                    <a:cubicBezTo>
                      <a:pt x="2579" y="529"/>
                      <a:pt x="2694" y="423"/>
                      <a:pt x="2694" y="297"/>
                    </a:cubicBezTo>
                    <a:cubicBezTo>
                      <a:pt x="2716" y="229"/>
                      <a:pt x="2694" y="161"/>
                      <a:pt x="2648" y="92"/>
                    </a:cubicBezTo>
                    <a:cubicBezTo>
                      <a:pt x="2625" y="69"/>
                      <a:pt x="2579" y="46"/>
                      <a:pt x="2534" y="24"/>
                    </a:cubicBezTo>
                    <a:cubicBezTo>
                      <a:pt x="2511" y="1"/>
                      <a:pt x="2488" y="1"/>
                      <a:pt x="2442"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1"/>
              <p:cNvSpPr/>
              <p:nvPr/>
            </p:nvSpPr>
            <p:spPr>
              <a:xfrm>
                <a:off x="7098357" y="1601049"/>
                <a:ext cx="9271" cy="9271"/>
              </a:xfrm>
              <a:custGeom>
                <a:avLst/>
                <a:gdLst/>
                <a:ahLst/>
                <a:cxnLst/>
                <a:rect l="l" t="t" r="r" b="b"/>
                <a:pathLst>
                  <a:path w="343" h="343" extrusionOk="0">
                    <a:moveTo>
                      <a:pt x="206" y="0"/>
                    </a:moveTo>
                    <a:cubicBezTo>
                      <a:pt x="160" y="0"/>
                      <a:pt x="114" y="0"/>
                      <a:pt x="69" y="46"/>
                    </a:cubicBezTo>
                    <a:cubicBezTo>
                      <a:pt x="46" y="69"/>
                      <a:pt x="23" y="114"/>
                      <a:pt x="0" y="160"/>
                    </a:cubicBezTo>
                    <a:cubicBezTo>
                      <a:pt x="0" y="205"/>
                      <a:pt x="23" y="251"/>
                      <a:pt x="46" y="274"/>
                    </a:cubicBezTo>
                    <a:cubicBezTo>
                      <a:pt x="69" y="320"/>
                      <a:pt x="114" y="342"/>
                      <a:pt x="160" y="342"/>
                    </a:cubicBezTo>
                    <a:cubicBezTo>
                      <a:pt x="206" y="342"/>
                      <a:pt x="251" y="342"/>
                      <a:pt x="274" y="297"/>
                    </a:cubicBezTo>
                    <a:cubicBezTo>
                      <a:pt x="320" y="274"/>
                      <a:pt x="343" y="228"/>
                      <a:pt x="343" y="205"/>
                    </a:cubicBezTo>
                    <a:cubicBezTo>
                      <a:pt x="343" y="160"/>
                      <a:pt x="343" y="114"/>
                      <a:pt x="297" y="69"/>
                    </a:cubicBezTo>
                    <a:cubicBezTo>
                      <a:pt x="274" y="46"/>
                      <a:pt x="229" y="0"/>
                      <a:pt x="206"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1"/>
              <p:cNvSpPr/>
              <p:nvPr/>
            </p:nvSpPr>
            <p:spPr>
              <a:xfrm>
                <a:off x="7029863" y="1671381"/>
                <a:ext cx="339983" cy="190129"/>
              </a:xfrm>
              <a:custGeom>
                <a:avLst/>
                <a:gdLst/>
                <a:ahLst/>
                <a:cxnLst/>
                <a:rect l="l" t="t" r="r" b="b"/>
                <a:pathLst>
                  <a:path w="12578" h="7034" extrusionOk="0">
                    <a:moveTo>
                      <a:pt x="11139" y="0"/>
                    </a:moveTo>
                    <a:cubicBezTo>
                      <a:pt x="10957" y="23"/>
                      <a:pt x="10751" y="69"/>
                      <a:pt x="10569" y="114"/>
                    </a:cubicBezTo>
                    <a:cubicBezTo>
                      <a:pt x="10523" y="137"/>
                      <a:pt x="10500" y="137"/>
                      <a:pt x="10455" y="160"/>
                    </a:cubicBezTo>
                    <a:cubicBezTo>
                      <a:pt x="10386" y="183"/>
                      <a:pt x="10318" y="274"/>
                      <a:pt x="10363" y="342"/>
                    </a:cubicBezTo>
                    <a:cubicBezTo>
                      <a:pt x="10381" y="414"/>
                      <a:pt x="10441" y="471"/>
                      <a:pt x="10499" y="471"/>
                    </a:cubicBezTo>
                    <a:cubicBezTo>
                      <a:pt x="10515" y="471"/>
                      <a:pt x="10531" y="467"/>
                      <a:pt x="10546" y="457"/>
                    </a:cubicBezTo>
                    <a:cubicBezTo>
                      <a:pt x="10706" y="411"/>
                      <a:pt x="10866" y="365"/>
                      <a:pt x="11003" y="342"/>
                    </a:cubicBezTo>
                    <a:cubicBezTo>
                      <a:pt x="11139" y="320"/>
                      <a:pt x="11276" y="320"/>
                      <a:pt x="11413" y="320"/>
                    </a:cubicBezTo>
                    <a:cubicBezTo>
                      <a:pt x="11505" y="342"/>
                      <a:pt x="11573" y="365"/>
                      <a:pt x="11664" y="388"/>
                    </a:cubicBezTo>
                    <a:cubicBezTo>
                      <a:pt x="11710" y="411"/>
                      <a:pt x="11756" y="434"/>
                      <a:pt x="11801" y="479"/>
                    </a:cubicBezTo>
                    <a:cubicBezTo>
                      <a:pt x="11847" y="502"/>
                      <a:pt x="11893" y="548"/>
                      <a:pt x="11916" y="571"/>
                    </a:cubicBezTo>
                    <a:cubicBezTo>
                      <a:pt x="11961" y="616"/>
                      <a:pt x="11984" y="685"/>
                      <a:pt x="12007" y="731"/>
                    </a:cubicBezTo>
                    <a:cubicBezTo>
                      <a:pt x="12030" y="776"/>
                      <a:pt x="12052" y="845"/>
                      <a:pt x="12052" y="890"/>
                    </a:cubicBezTo>
                    <a:cubicBezTo>
                      <a:pt x="12075" y="982"/>
                      <a:pt x="12075" y="1073"/>
                      <a:pt x="12075" y="1164"/>
                    </a:cubicBezTo>
                    <a:cubicBezTo>
                      <a:pt x="12052" y="1278"/>
                      <a:pt x="12030" y="1415"/>
                      <a:pt x="11984" y="1529"/>
                    </a:cubicBezTo>
                    <a:cubicBezTo>
                      <a:pt x="11893" y="1735"/>
                      <a:pt x="11801" y="1917"/>
                      <a:pt x="11664" y="2077"/>
                    </a:cubicBezTo>
                    <a:cubicBezTo>
                      <a:pt x="11254" y="2671"/>
                      <a:pt x="10751" y="3173"/>
                      <a:pt x="10181" y="3629"/>
                    </a:cubicBezTo>
                    <a:cubicBezTo>
                      <a:pt x="9336" y="4314"/>
                      <a:pt x="8378" y="4862"/>
                      <a:pt x="7373" y="5318"/>
                    </a:cubicBezTo>
                    <a:lnTo>
                      <a:pt x="7396" y="5318"/>
                    </a:lnTo>
                    <a:cubicBezTo>
                      <a:pt x="6049" y="5912"/>
                      <a:pt x="4634" y="6323"/>
                      <a:pt x="3173" y="6528"/>
                    </a:cubicBezTo>
                    <a:cubicBezTo>
                      <a:pt x="2456" y="6648"/>
                      <a:pt x="1721" y="6715"/>
                      <a:pt x="984" y="6715"/>
                    </a:cubicBezTo>
                    <a:cubicBezTo>
                      <a:pt x="877" y="6715"/>
                      <a:pt x="770" y="6714"/>
                      <a:pt x="663" y="6711"/>
                    </a:cubicBezTo>
                    <a:cubicBezTo>
                      <a:pt x="480" y="6779"/>
                      <a:pt x="297" y="6848"/>
                      <a:pt x="115" y="6916"/>
                    </a:cubicBezTo>
                    <a:cubicBezTo>
                      <a:pt x="92" y="6916"/>
                      <a:pt x="69" y="6939"/>
                      <a:pt x="46" y="6939"/>
                    </a:cubicBezTo>
                    <a:cubicBezTo>
                      <a:pt x="46" y="6962"/>
                      <a:pt x="24" y="6962"/>
                      <a:pt x="1" y="6962"/>
                    </a:cubicBezTo>
                    <a:lnTo>
                      <a:pt x="24" y="6962"/>
                    </a:lnTo>
                    <a:cubicBezTo>
                      <a:pt x="46" y="6985"/>
                      <a:pt x="92" y="7007"/>
                      <a:pt x="138" y="7007"/>
                    </a:cubicBezTo>
                    <a:cubicBezTo>
                      <a:pt x="407" y="7025"/>
                      <a:pt x="676" y="7033"/>
                      <a:pt x="946" y="7033"/>
                    </a:cubicBezTo>
                    <a:cubicBezTo>
                      <a:pt x="2098" y="7033"/>
                      <a:pt x="3255" y="6883"/>
                      <a:pt x="4383" y="6642"/>
                    </a:cubicBezTo>
                    <a:cubicBezTo>
                      <a:pt x="5890" y="6300"/>
                      <a:pt x="7350" y="5775"/>
                      <a:pt x="8697" y="5022"/>
                    </a:cubicBezTo>
                    <a:cubicBezTo>
                      <a:pt x="9336" y="4656"/>
                      <a:pt x="9953" y="4246"/>
                      <a:pt x="10523" y="3766"/>
                    </a:cubicBezTo>
                    <a:cubicBezTo>
                      <a:pt x="11071" y="3310"/>
                      <a:pt x="11550" y="2808"/>
                      <a:pt x="11961" y="2237"/>
                    </a:cubicBezTo>
                    <a:cubicBezTo>
                      <a:pt x="12304" y="1758"/>
                      <a:pt x="12577" y="1027"/>
                      <a:pt x="12235" y="479"/>
                    </a:cubicBezTo>
                    <a:cubicBezTo>
                      <a:pt x="12098" y="228"/>
                      <a:pt x="11847" y="91"/>
                      <a:pt x="11596" y="23"/>
                    </a:cubicBezTo>
                    <a:cubicBezTo>
                      <a:pt x="11482" y="0"/>
                      <a:pt x="11391" y="0"/>
                      <a:pt x="11276"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1"/>
              <p:cNvSpPr/>
              <p:nvPr/>
            </p:nvSpPr>
            <p:spPr>
              <a:xfrm>
                <a:off x="7345141" y="1727522"/>
                <a:ext cx="27" cy="27"/>
              </a:xfrm>
              <a:custGeom>
                <a:avLst/>
                <a:gdLst/>
                <a:ahLst/>
                <a:cxnLst/>
                <a:rect l="l" t="t" r="r" b="b"/>
                <a:pathLst>
                  <a:path w="1" h="1" extrusionOk="0">
                    <a:moveTo>
                      <a:pt x="0" y="0"/>
                    </a:moveTo>
                    <a:lnTo>
                      <a:pt x="0" y="0"/>
                    </a:lnTo>
                    <a:cubicBezTo>
                      <a:pt x="0" y="0"/>
                      <a:pt x="0" y="0"/>
                      <a:pt x="0" y="0"/>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1"/>
              <p:cNvSpPr/>
              <p:nvPr/>
            </p:nvSpPr>
            <p:spPr>
              <a:xfrm>
                <a:off x="7229777" y="1814505"/>
                <a:ext cx="622" cy="649"/>
              </a:xfrm>
              <a:custGeom>
                <a:avLst/>
                <a:gdLst/>
                <a:ahLst/>
                <a:cxnLst/>
                <a:rect l="l" t="t" r="r" b="b"/>
                <a:pathLst>
                  <a:path w="23" h="24" extrusionOk="0">
                    <a:moveTo>
                      <a:pt x="0" y="23"/>
                    </a:moveTo>
                    <a:lnTo>
                      <a:pt x="23" y="1"/>
                    </a:lnTo>
                    <a:cubicBezTo>
                      <a:pt x="23" y="1"/>
                      <a:pt x="0" y="23"/>
                      <a:pt x="0" y="23"/>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1"/>
              <p:cNvSpPr/>
              <p:nvPr/>
            </p:nvSpPr>
            <p:spPr>
              <a:xfrm>
                <a:off x="7301325" y="1464683"/>
                <a:ext cx="246811" cy="216429"/>
              </a:xfrm>
              <a:custGeom>
                <a:avLst/>
                <a:gdLst/>
                <a:ahLst/>
                <a:cxnLst/>
                <a:rect l="l" t="t" r="r" b="b"/>
                <a:pathLst>
                  <a:path w="9131" h="8007" extrusionOk="0">
                    <a:moveTo>
                      <a:pt x="6620" y="1"/>
                    </a:moveTo>
                    <a:cubicBezTo>
                      <a:pt x="6323" y="1"/>
                      <a:pt x="6050" y="23"/>
                      <a:pt x="5753" y="69"/>
                    </a:cubicBezTo>
                    <a:cubicBezTo>
                      <a:pt x="5068" y="160"/>
                      <a:pt x="4383" y="343"/>
                      <a:pt x="3721" y="571"/>
                    </a:cubicBezTo>
                    <a:cubicBezTo>
                      <a:pt x="2466" y="982"/>
                      <a:pt x="1279" y="1553"/>
                      <a:pt x="92" y="2123"/>
                    </a:cubicBezTo>
                    <a:cubicBezTo>
                      <a:pt x="46" y="2146"/>
                      <a:pt x="24" y="2169"/>
                      <a:pt x="24" y="2215"/>
                    </a:cubicBezTo>
                    <a:cubicBezTo>
                      <a:pt x="1" y="2260"/>
                      <a:pt x="24" y="2306"/>
                      <a:pt x="46" y="2352"/>
                    </a:cubicBezTo>
                    <a:cubicBezTo>
                      <a:pt x="69" y="2374"/>
                      <a:pt x="92" y="2397"/>
                      <a:pt x="138" y="2420"/>
                    </a:cubicBezTo>
                    <a:cubicBezTo>
                      <a:pt x="183" y="2420"/>
                      <a:pt x="229" y="2420"/>
                      <a:pt x="275" y="2397"/>
                    </a:cubicBezTo>
                    <a:cubicBezTo>
                      <a:pt x="777" y="2146"/>
                      <a:pt x="1279" y="1918"/>
                      <a:pt x="1781" y="1690"/>
                    </a:cubicBezTo>
                    <a:cubicBezTo>
                      <a:pt x="2397" y="1416"/>
                      <a:pt x="3037" y="1142"/>
                      <a:pt x="3699" y="936"/>
                    </a:cubicBezTo>
                    <a:cubicBezTo>
                      <a:pt x="4338" y="708"/>
                      <a:pt x="5000" y="526"/>
                      <a:pt x="5684" y="412"/>
                    </a:cubicBezTo>
                    <a:lnTo>
                      <a:pt x="5730" y="412"/>
                    </a:lnTo>
                    <a:cubicBezTo>
                      <a:pt x="6027" y="367"/>
                      <a:pt x="6325" y="332"/>
                      <a:pt x="6622" y="332"/>
                    </a:cubicBezTo>
                    <a:cubicBezTo>
                      <a:pt x="6781" y="332"/>
                      <a:pt x="6940" y="342"/>
                      <a:pt x="7100" y="366"/>
                    </a:cubicBezTo>
                    <a:cubicBezTo>
                      <a:pt x="7351" y="389"/>
                      <a:pt x="7602" y="434"/>
                      <a:pt x="7830" y="526"/>
                    </a:cubicBezTo>
                    <a:cubicBezTo>
                      <a:pt x="7990" y="594"/>
                      <a:pt x="8127" y="685"/>
                      <a:pt x="8264" y="777"/>
                    </a:cubicBezTo>
                    <a:cubicBezTo>
                      <a:pt x="8378" y="845"/>
                      <a:pt x="8492" y="936"/>
                      <a:pt x="8583" y="1051"/>
                    </a:cubicBezTo>
                    <a:cubicBezTo>
                      <a:pt x="8629" y="1119"/>
                      <a:pt x="8674" y="1188"/>
                      <a:pt x="8697" y="1256"/>
                    </a:cubicBezTo>
                    <a:cubicBezTo>
                      <a:pt x="8743" y="1325"/>
                      <a:pt x="8743" y="1393"/>
                      <a:pt x="8766" y="1461"/>
                    </a:cubicBezTo>
                    <a:cubicBezTo>
                      <a:pt x="8766" y="1553"/>
                      <a:pt x="8766" y="1621"/>
                      <a:pt x="8766" y="1713"/>
                    </a:cubicBezTo>
                    <a:cubicBezTo>
                      <a:pt x="8743" y="1804"/>
                      <a:pt x="8720" y="1918"/>
                      <a:pt x="8674" y="2032"/>
                    </a:cubicBezTo>
                    <a:cubicBezTo>
                      <a:pt x="8606" y="2215"/>
                      <a:pt x="8492" y="2397"/>
                      <a:pt x="8378" y="2580"/>
                    </a:cubicBezTo>
                    <a:cubicBezTo>
                      <a:pt x="8013" y="3059"/>
                      <a:pt x="7556" y="3470"/>
                      <a:pt x="7100" y="3835"/>
                    </a:cubicBezTo>
                    <a:cubicBezTo>
                      <a:pt x="6255" y="4520"/>
                      <a:pt x="5319" y="5114"/>
                      <a:pt x="4383" y="5684"/>
                    </a:cubicBezTo>
                    <a:cubicBezTo>
                      <a:pt x="3516" y="6186"/>
                      <a:pt x="2626" y="6666"/>
                      <a:pt x="1713" y="7122"/>
                    </a:cubicBezTo>
                    <a:cubicBezTo>
                      <a:pt x="1370" y="7282"/>
                      <a:pt x="1028" y="7442"/>
                      <a:pt x="686" y="7601"/>
                    </a:cubicBezTo>
                    <a:cubicBezTo>
                      <a:pt x="617" y="7624"/>
                      <a:pt x="571" y="7670"/>
                      <a:pt x="503" y="7693"/>
                    </a:cubicBezTo>
                    <a:cubicBezTo>
                      <a:pt x="457" y="7693"/>
                      <a:pt x="435" y="7716"/>
                      <a:pt x="412" y="7761"/>
                    </a:cubicBezTo>
                    <a:cubicBezTo>
                      <a:pt x="389" y="7807"/>
                      <a:pt x="389" y="7853"/>
                      <a:pt x="389" y="7898"/>
                    </a:cubicBezTo>
                    <a:cubicBezTo>
                      <a:pt x="412" y="7921"/>
                      <a:pt x="435" y="7967"/>
                      <a:pt x="457" y="7989"/>
                    </a:cubicBezTo>
                    <a:cubicBezTo>
                      <a:pt x="480" y="8001"/>
                      <a:pt x="503" y="8007"/>
                      <a:pt x="526" y="8007"/>
                    </a:cubicBezTo>
                    <a:cubicBezTo>
                      <a:pt x="549" y="8007"/>
                      <a:pt x="571" y="8001"/>
                      <a:pt x="594" y="7989"/>
                    </a:cubicBezTo>
                    <a:cubicBezTo>
                      <a:pt x="845" y="7898"/>
                      <a:pt x="1096" y="7784"/>
                      <a:pt x="1348" y="7647"/>
                    </a:cubicBezTo>
                    <a:cubicBezTo>
                      <a:pt x="1713" y="7487"/>
                      <a:pt x="2101" y="7305"/>
                      <a:pt x="2466" y="7099"/>
                    </a:cubicBezTo>
                    <a:cubicBezTo>
                      <a:pt x="3402" y="6620"/>
                      <a:pt x="4338" y="6095"/>
                      <a:pt x="5251" y="5524"/>
                    </a:cubicBezTo>
                    <a:cubicBezTo>
                      <a:pt x="5730" y="5228"/>
                      <a:pt x="6186" y="4931"/>
                      <a:pt x="6643" y="4589"/>
                    </a:cubicBezTo>
                    <a:cubicBezTo>
                      <a:pt x="7077" y="4292"/>
                      <a:pt x="7465" y="3972"/>
                      <a:pt x="7853" y="3630"/>
                    </a:cubicBezTo>
                    <a:cubicBezTo>
                      <a:pt x="8172" y="3333"/>
                      <a:pt x="8469" y="3014"/>
                      <a:pt x="8720" y="2648"/>
                    </a:cubicBezTo>
                    <a:cubicBezTo>
                      <a:pt x="8903" y="2374"/>
                      <a:pt x="9062" y="2055"/>
                      <a:pt x="9085" y="1713"/>
                    </a:cubicBezTo>
                    <a:cubicBezTo>
                      <a:pt x="9131" y="1416"/>
                      <a:pt x="9040" y="1096"/>
                      <a:pt x="8857" y="868"/>
                    </a:cubicBezTo>
                    <a:cubicBezTo>
                      <a:pt x="8697" y="685"/>
                      <a:pt x="8538" y="548"/>
                      <a:pt x="8332" y="434"/>
                    </a:cubicBezTo>
                    <a:cubicBezTo>
                      <a:pt x="8104" y="275"/>
                      <a:pt x="7853" y="183"/>
                      <a:pt x="7579" y="115"/>
                    </a:cubicBezTo>
                    <a:cubicBezTo>
                      <a:pt x="7305" y="46"/>
                      <a:pt x="7008" y="1"/>
                      <a:pt x="6711" y="1"/>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1"/>
              <p:cNvSpPr/>
              <p:nvPr/>
            </p:nvSpPr>
            <p:spPr>
              <a:xfrm>
                <a:off x="7138442" y="1434463"/>
                <a:ext cx="222160" cy="93199"/>
              </a:xfrm>
              <a:custGeom>
                <a:avLst/>
                <a:gdLst/>
                <a:ahLst/>
                <a:cxnLst/>
                <a:rect l="l" t="t" r="r" b="b"/>
                <a:pathLst>
                  <a:path w="8219" h="3448" extrusionOk="0">
                    <a:moveTo>
                      <a:pt x="6575" y="0"/>
                    </a:moveTo>
                    <a:cubicBezTo>
                      <a:pt x="6415" y="0"/>
                      <a:pt x="6255" y="23"/>
                      <a:pt x="6072" y="23"/>
                    </a:cubicBezTo>
                    <a:cubicBezTo>
                      <a:pt x="5684" y="69"/>
                      <a:pt x="5274" y="160"/>
                      <a:pt x="4886" y="297"/>
                    </a:cubicBezTo>
                    <a:cubicBezTo>
                      <a:pt x="4475" y="411"/>
                      <a:pt x="4064" y="594"/>
                      <a:pt x="3653" y="776"/>
                    </a:cubicBezTo>
                    <a:cubicBezTo>
                      <a:pt x="3219" y="959"/>
                      <a:pt x="2808" y="1187"/>
                      <a:pt x="2398" y="1415"/>
                    </a:cubicBezTo>
                    <a:cubicBezTo>
                      <a:pt x="2032" y="1621"/>
                      <a:pt x="1690" y="1849"/>
                      <a:pt x="1325" y="2077"/>
                    </a:cubicBezTo>
                    <a:cubicBezTo>
                      <a:pt x="914" y="2351"/>
                      <a:pt x="480" y="2602"/>
                      <a:pt x="92" y="2922"/>
                    </a:cubicBezTo>
                    <a:cubicBezTo>
                      <a:pt x="47" y="2945"/>
                      <a:pt x="24" y="2967"/>
                      <a:pt x="24" y="3013"/>
                    </a:cubicBezTo>
                    <a:cubicBezTo>
                      <a:pt x="1" y="3059"/>
                      <a:pt x="24" y="3104"/>
                      <a:pt x="47" y="3127"/>
                    </a:cubicBezTo>
                    <a:cubicBezTo>
                      <a:pt x="77" y="3188"/>
                      <a:pt x="128" y="3219"/>
                      <a:pt x="178" y="3219"/>
                    </a:cubicBezTo>
                    <a:cubicBezTo>
                      <a:pt x="204" y="3219"/>
                      <a:pt x="229" y="3211"/>
                      <a:pt x="252" y="3196"/>
                    </a:cubicBezTo>
                    <a:cubicBezTo>
                      <a:pt x="572" y="2945"/>
                      <a:pt x="914" y="2739"/>
                      <a:pt x="1234" y="2511"/>
                    </a:cubicBezTo>
                    <a:cubicBezTo>
                      <a:pt x="1507" y="2351"/>
                      <a:pt x="1781" y="2169"/>
                      <a:pt x="2055" y="2009"/>
                    </a:cubicBezTo>
                    <a:cubicBezTo>
                      <a:pt x="2672" y="1621"/>
                      <a:pt x="3288" y="1301"/>
                      <a:pt x="3927" y="1005"/>
                    </a:cubicBezTo>
                    <a:cubicBezTo>
                      <a:pt x="3938" y="1005"/>
                      <a:pt x="3944" y="999"/>
                      <a:pt x="3950" y="993"/>
                    </a:cubicBezTo>
                    <a:lnTo>
                      <a:pt x="3950" y="993"/>
                    </a:lnTo>
                    <a:cubicBezTo>
                      <a:pt x="3950" y="996"/>
                      <a:pt x="3950" y="1000"/>
                      <a:pt x="3950" y="1005"/>
                    </a:cubicBezTo>
                    <a:cubicBezTo>
                      <a:pt x="4566" y="708"/>
                      <a:pt x="5228" y="480"/>
                      <a:pt x="5936" y="388"/>
                    </a:cubicBezTo>
                    <a:cubicBezTo>
                      <a:pt x="6169" y="355"/>
                      <a:pt x="6416" y="334"/>
                      <a:pt x="6665" y="334"/>
                    </a:cubicBezTo>
                    <a:cubicBezTo>
                      <a:pt x="6756" y="334"/>
                      <a:pt x="6848" y="336"/>
                      <a:pt x="6940" y="343"/>
                    </a:cubicBezTo>
                    <a:cubicBezTo>
                      <a:pt x="7122" y="365"/>
                      <a:pt x="7305" y="411"/>
                      <a:pt x="7465" y="457"/>
                    </a:cubicBezTo>
                    <a:cubicBezTo>
                      <a:pt x="7533" y="502"/>
                      <a:pt x="7602" y="525"/>
                      <a:pt x="7670" y="571"/>
                    </a:cubicBezTo>
                    <a:cubicBezTo>
                      <a:pt x="7716" y="616"/>
                      <a:pt x="7739" y="639"/>
                      <a:pt x="7784" y="685"/>
                    </a:cubicBezTo>
                    <a:cubicBezTo>
                      <a:pt x="7807" y="708"/>
                      <a:pt x="7830" y="753"/>
                      <a:pt x="7830" y="776"/>
                    </a:cubicBezTo>
                    <a:cubicBezTo>
                      <a:pt x="7853" y="822"/>
                      <a:pt x="7876" y="845"/>
                      <a:pt x="7876" y="890"/>
                    </a:cubicBezTo>
                    <a:cubicBezTo>
                      <a:pt x="7876" y="959"/>
                      <a:pt x="7876" y="1005"/>
                      <a:pt x="7876" y="1073"/>
                    </a:cubicBezTo>
                    <a:cubicBezTo>
                      <a:pt x="7876" y="1164"/>
                      <a:pt x="7830" y="1256"/>
                      <a:pt x="7807" y="1347"/>
                    </a:cubicBezTo>
                    <a:cubicBezTo>
                      <a:pt x="7716" y="1552"/>
                      <a:pt x="7602" y="1735"/>
                      <a:pt x="7488" y="1918"/>
                    </a:cubicBezTo>
                    <a:cubicBezTo>
                      <a:pt x="7214" y="2260"/>
                      <a:pt x="6894" y="2579"/>
                      <a:pt x="6552" y="2876"/>
                    </a:cubicBezTo>
                    <a:cubicBezTo>
                      <a:pt x="6575" y="2853"/>
                      <a:pt x="6575" y="2853"/>
                      <a:pt x="6597" y="2831"/>
                    </a:cubicBezTo>
                    <a:lnTo>
                      <a:pt x="6597" y="2831"/>
                    </a:lnTo>
                    <a:cubicBezTo>
                      <a:pt x="6461" y="2945"/>
                      <a:pt x="6301" y="3059"/>
                      <a:pt x="6164" y="3150"/>
                    </a:cubicBezTo>
                    <a:cubicBezTo>
                      <a:pt x="6072" y="3196"/>
                      <a:pt x="6050" y="3310"/>
                      <a:pt x="6095" y="3378"/>
                    </a:cubicBezTo>
                    <a:cubicBezTo>
                      <a:pt x="6125" y="3423"/>
                      <a:pt x="6183" y="3448"/>
                      <a:pt x="6239" y="3448"/>
                    </a:cubicBezTo>
                    <a:cubicBezTo>
                      <a:pt x="6269" y="3448"/>
                      <a:pt x="6299" y="3440"/>
                      <a:pt x="6324" y="3424"/>
                    </a:cubicBezTo>
                    <a:cubicBezTo>
                      <a:pt x="6529" y="3310"/>
                      <a:pt x="6734" y="3150"/>
                      <a:pt x="6917" y="2990"/>
                    </a:cubicBezTo>
                    <a:cubicBezTo>
                      <a:pt x="7145" y="2808"/>
                      <a:pt x="7351" y="2602"/>
                      <a:pt x="7533" y="2374"/>
                    </a:cubicBezTo>
                    <a:cubicBezTo>
                      <a:pt x="7716" y="2169"/>
                      <a:pt x="7876" y="1940"/>
                      <a:pt x="8013" y="1689"/>
                    </a:cubicBezTo>
                    <a:cubicBezTo>
                      <a:pt x="8127" y="1484"/>
                      <a:pt x="8195" y="1233"/>
                      <a:pt x="8218" y="1005"/>
                    </a:cubicBezTo>
                    <a:cubicBezTo>
                      <a:pt x="8218" y="890"/>
                      <a:pt x="8195" y="799"/>
                      <a:pt x="8172" y="708"/>
                    </a:cubicBezTo>
                    <a:cubicBezTo>
                      <a:pt x="8127" y="594"/>
                      <a:pt x="8058" y="502"/>
                      <a:pt x="7967" y="411"/>
                    </a:cubicBezTo>
                    <a:cubicBezTo>
                      <a:pt x="7899" y="320"/>
                      <a:pt x="7784" y="251"/>
                      <a:pt x="7693" y="206"/>
                    </a:cubicBezTo>
                    <a:cubicBezTo>
                      <a:pt x="7533" y="137"/>
                      <a:pt x="7374" y="92"/>
                      <a:pt x="7214" y="69"/>
                    </a:cubicBezTo>
                    <a:cubicBezTo>
                      <a:pt x="7008" y="23"/>
                      <a:pt x="6780" y="0"/>
                      <a:pt x="6575"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1"/>
              <p:cNvSpPr/>
              <p:nvPr/>
            </p:nvSpPr>
            <p:spPr>
              <a:xfrm>
                <a:off x="6896605" y="1449870"/>
                <a:ext cx="273949" cy="215970"/>
              </a:xfrm>
              <a:custGeom>
                <a:avLst/>
                <a:gdLst/>
                <a:ahLst/>
                <a:cxnLst/>
                <a:rect l="l" t="t" r="r" b="b"/>
                <a:pathLst>
                  <a:path w="10135" h="7990" extrusionOk="0">
                    <a:moveTo>
                      <a:pt x="8902" y="1"/>
                    </a:moveTo>
                    <a:cubicBezTo>
                      <a:pt x="8651" y="1"/>
                      <a:pt x="8377" y="24"/>
                      <a:pt x="8126" y="92"/>
                    </a:cubicBezTo>
                    <a:cubicBezTo>
                      <a:pt x="7738" y="183"/>
                      <a:pt x="7327" y="320"/>
                      <a:pt x="6962" y="480"/>
                    </a:cubicBezTo>
                    <a:cubicBezTo>
                      <a:pt x="6186" y="823"/>
                      <a:pt x="5456" y="1302"/>
                      <a:pt x="4794" y="1850"/>
                    </a:cubicBezTo>
                    <a:cubicBezTo>
                      <a:pt x="3835" y="2626"/>
                      <a:pt x="2968" y="3539"/>
                      <a:pt x="2192" y="4497"/>
                    </a:cubicBezTo>
                    <a:cubicBezTo>
                      <a:pt x="1781" y="5000"/>
                      <a:pt x="1393" y="5547"/>
                      <a:pt x="1028" y="6118"/>
                    </a:cubicBezTo>
                    <a:cubicBezTo>
                      <a:pt x="640" y="6711"/>
                      <a:pt x="297" y="7328"/>
                      <a:pt x="0" y="7967"/>
                    </a:cubicBezTo>
                    <a:cubicBezTo>
                      <a:pt x="0" y="7990"/>
                      <a:pt x="0" y="7990"/>
                      <a:pt x="0" y="7990"/>
                    </a:cubicBezTo>
                    <a:cubicBezTo>
                      <a:pt x="46" y="7967"/>
                      <a:pt x="115" y="7921"/>
                      <a:pt x="183" y="7898"/>
                    </a:cubicBezTo>
                    <a:cubicBezTo>
                      <a:pt x="274" y="7876"/>
                      <a:pt x="366" y="7830"/>
                      <a:pt x="457" y="7784"/>
                    </a:cubicBezTo>
                    <a:cubicBezTo>
                      <a:pt x="845" y="6963"/>
                      <a:pt x="1347" y="6186"/>
                      <a:pt x="1872" y="5433"/>
                    </a:cubicBezTo>
                    <a:lnTo>
                      <a:pt x="1872" y="5433"/>
                    </a:lnTo>
                    <a:cubicBezTo>
                      <a:pt x="1872" y="5456"/>
                      <a:pt x="1849" y="5456"/>
                      <a:pt x="1849" y="5479"/>
                    </a:cubicBezTo>
                    <a:cubicBezTo>
                      <a:pt x="2306" y="4863"/>
                      <a:pt x="2785" y="4292"/>
                      <a:pt x="3287" y="3721"/>
                    </a:cubicBezTo>
                    <a:cubicBezTo>
                      <a:pt x="3812" y="3151"/>
                      <a:pt x="4360" y="2603"/>
                      <a:pt x="4976" y="2124"/>
                    </a:cubicBezTo>
                    <a:cubicBezTo>
                      <a:pt x="4976" y="2101"/>
                      <a:pt x="4976" y="2101"/>
                      <a:pt x="4976" y="2101"/>
                    </a:cubicBezTo>
                    <a:cubicBezTo>
                      <a:pt x="5615" y="1576"/>
                      <a:pt x="6323" y="1119"/>
                      <a:pt x="7053" y="777"/>
                    </a:cubicBezTo>
                    <a:cubicBezTo>
                      <a:pt x="7533" y="594"/>
                      <a:pt x="8012" y="435"/>
                      <a:pt x="8491" y="343"/>
                    </a:cubicBezTo>
                    <a:cubicBezTo>
                      <a:pt x="8637" y="327"/>
                      <a:pt x="8782" y="311"/>
                      <a:pt x="8927" y="311"/>
                    </a:cubicBezTo>
                    <a:cubicBezTo>
                      <a:pt x="8987" y="311"/>
                      <a:pt x="9048" y="314"/>
                      <a:pt x="9108" y="320"/>
                    </a:cubicBezTo>
                    <a:cubicBezTo>
                      <a:pt x="9222" y="343"/>
                      <a:pt x="9313" y="366"/>
                      <a:pt x="9404" y="389"/>
                    </a:cubicBezTo>
                    <a:cubicBezTo>
                      <a:pt x="9473" y="412"/>
                      <a:pt x="9519" y="457"/>
                      <a:pt x="9564" y="480"/>
                    </a:cubicBezTo>
                    <a:cubicBezTo>
                      <a:pt x="9610" y="503"/>
                      <a:pt x="9633" y="549"/>
                      <a:pt x="9678" y="571"/>
                    </a:cubicBezTo>
                    <a:cubicBezTo>
                      <a:pt x="9701" y="617"/>
                      <a:pt x="9724" y="663"/>
                      <a:pt x="9747" y="708"/>
                    </a:cubicBezTo>
                    <a:cubicBezTo>
                      <a:pt x="9770" y="754"/>
                      <a:pt x="9770" y="800"/>
                      <a:pt x="9792" y="845"/>
                    </a:cubicBezTo>
                    <a:cubicBezTo>
                      <a:pt x="9792" y="937"/>
                      <a:pt x="9792" y="1005"/>
                      <a:pt x="9792" y="1074"/>
                    </a:cubicBezTo>
                    <a:cubicBezTo>
                      <a:pt x="9770" y="1188"/>
                      <a:pt x="9747" y="1325"/>
                      <a:pt x="9701" y="1439"/>
                    </a:cubicBezTo>
                    <a:cubicBezTo>
                      <a:pt x="9633" y="1621"/>
                      <a:pt x="9519" y="1781"/>
                      <a:pt x="9404" y="1941"/>
                    </a:cubicBezTo>
                    <a:lnTo>
                      <a:pt x="9427" y="1941"/>
                    </a:lnTo>
                    <a:cubicBezTo>
                      <a:pt x="9404" y="1941"/>
                      <a:pt x="9404" y="1964"/>
                      <a:pt x="9404" y="1964"/>
                    </a:cubicBezTo>
                    <a:cubicBezTo>
                      <a:pt x="9290" y="2101"/>
                      <a:pt x="9199" y="2215"/>
                      <a:pt x="9085" y="2352"/>
                    </a:cubicBezTo>
                    <a:cubicBezTo>
                      <a:pt x="9016" y="2397"/>
                      <a:pt x="9016" y="2512"/>
                      <a:pt x="9085" y="2580"/>
                    </a:cubicBezTo>
                    <a:cubicBezTo>
                      <a:pt x="9116" y="2601"/>
                      <a:pt x="9151" y="2612"/>
                      <a:pt x="9187" y="2612"/>
                    </a:cubicBezTo>
                    <a:cubicBezTo>
                      <a:pt x="9231" y="2612"/>
                      <a:pt x="9275" y="2595"/>
                      <a:pt x="9313" y="2557"/>
                    </a:cubicBezTo>
                    <a:cubicBezTo>
                      <a:pt x="9541" y="2329"/>
                      <a:pt x="9770" y="2032"/>
                      <a:pt x="9929" y="1736"/>
                    </a:cubicBezTo>
                    <a:cubicBezTo>
                      <a:pt x="10044" y="1484"/>
                      <a:pt x="10112" y="1233"/>
                      <a:pt x="10135" y="960"/>
                    </a:cubicBezTo>
                    <a:cubicBezTo>
                      <a:pt x="10135" y="845"/>
                      <a:pt x="10112" y="731"/>
                      <a:pt x="10066" y="640"/>
                    </a:cubicBezTo>
                    <a:cubicBezTo>
                      <a:pt x="10044" y="526"/>
                      <a:pt x="9975" y="435"/>
                      <a:pt x="9884" y="343"/>
                    </a:cubicBezTo>
                    <a:cubicBezTo>
                      <a:pt x="9815" y="252"/>
                      <a:pt x="9724" y="183"/>
                      <a:pt x="9633" y="138"/>
                    </a:cubicBezTo>
                    <a:cubicBezTo>
                      <a:pt x="9496" y="69"/>
                      <a:pt x="9359" y="46"/>
                      <a:pt x="9222" y="24"/>
                    </a:cubicBezTo>
                    <a:cubicBezTo>
                      <a:pt x="9131" y="1"/>
                      <a:pt x="9016" y="1"/>
                      <a:pt x="8902" y="1"/>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1"/>
              <p:cNvSpPr/>
              <p:nvPr/>
            </p:nvSpPr>
            <p:spPr>
              <a:xfrm>
                <a:off x="7150795" y="1502308"/>
                <a:ext cx="27" cy="649"/>
              </a:xfrm>
              <a:custGeom>
                <a:avLst/>
                <a:gdLst/>
                <a:ahLst/>
                <a:cxnLst/>
                <a:rect l="l" t="t" r="r" b="b"/>
                <a:pathLst>
                  <a:path w="1" h="24" extrusionOk="0">
                    <a:moveTo>
                      <a:pt x="0" y="24"/>
                    </a:moveTo>
                    <a:cubicBezTo>
                      <a:pt x="0" y="24"/>
                      <a:pt x="0" y="24"/>
                      <a:pt x="0" y="1"/>
                    </a:cubicBezTo>
                    <a:cubicBezTo>
                      <a:pt x="0" y="24"/>
                      <a:pt x="0" y="24"/>
                      <a:pt x="0" y="24"/>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1"/>
              <p:cNvSpPr/>
              <p:nvPr/>
            </p:nvSpPr>
            <p:spPr>
              <a:xfrm>
                <a:off x="7150795" y="1502930"/>
                <a:ext cx="27" cy="27"/>
              </a:xfrm>
              <a:custGeom>
                <a:avLst/>
                <a:gdLst/>
                <a:ahLst/>
                <a:cxnLst/>
                <a:rect l="l" t="t" r="r" b="b"/>
                <a:pathLst>
                  <a:path w="1" h="1" extrusionOk="0">
                    <a:moveTo>
                      <a:pt x="0" y="1"/>
                    </a:moveTo>
                    <a:cubicBezTo>
                      <a:pt x="0" y="1"/>
                      <a:pt x="0" y="1"/>
                      <a:pt x="0" y="1"/>
                    </a:cubicBezTo>
                    <a:cubicBezTo>
                      <a:pt x="0" y="1"/>
                      <a:pt x="0" y="1"/>
                      <a:pt x="0" y="1"/>
                    </a:cubicBezTo>
                    <a:lnTo>
                      <a:pt x="0" y="1"/>
                    </a:lnTo>
                    <a:lnTo>
                      <a:pt x="0" y="1"/>
                    </a:lnTo>
                    <a:cubicBezTo>
                      <a:pt x="0" y="1"/>
                      <a:pt x="0" y="1"/>
                      <a:pt x="0" y="1"/>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1"/>
              <p:cNvSpPr/>
              <p:nvPr/>
            </p:nvSpPr>
            <p:spPr>
              <a:xfrm>
                <a:off x="7031106" y="1507255"/>
                <a:ext cx="27" cy="27"/>
              </a:xfrm>
              <a:custGeom>
                <a:avLst/>
                <a:gdLst/>
                <a:ahLst/>
                <a:cxnLst/>
                <a:rect l="l" t="t" r="r" b="b"/>
                <a:pathLst>
                  <a:path w="1" h="1" extrusionOk="0">
                    <a:moveTo>
                      <a:pt x="0" y="1"/>
                    </a:moveTo>
                    <a:lnTo>
                      <a:pt x="0" y="1"/>
                    </a:ln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1"/>
              <p:cNvSpPr/>
              <p:nvPr/>
            </p:nvSpPr>
            <p:spPr>
              <a:xfrm>
                <a:off x="6902146" y="1667678"/>
                <a:ext cx="649" cy="622"/>
              </a:xfrm>
              <a:custGeom>
                <a:avLst/>
                <a:gdLst/>
                <a:ahLst/>
                <a:cxnLst/>
                <a:rect l="l" t="t" r="r" b="b"/>
                <a:pathLst>
                  <a:path w="24" h="23" extrusionOk="0">
                    <a:moveTo>
                      <a:pt x="1" y="23"/>
                    </a:moveTo>
                    <a:cubicBezTo>
                      <a:pt x="1" y="23"/>
                      <a:pt x="1" y="23"/>
                      <a:pt x="1" y="23"/>
                    </a:cubicBezTo>
                    <a:cubicBezTo>
                      <a:pt x="1" y="23"/>
                      <a:pt x="24" y="0"/>
                      <a:pt x="24" y="0"/>
                    </a:cubicBezTo>
                    <a:close/>
                  </a:path>
                </a:pathLst>
              </a:custGeom>
              <a:solidFill>
                <a:srgbClr val="EE91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1"/>
              <p:cNvSpPr/>
              <p:nvPr/>
            </p:nvSpPr>
            <p:spPr>
              <a:xfrm>
                <a:off x="7131658" y="1687410"/>
                <a:ext cx="140096" cy="125527"/>
              </a:xfrm>
              <a:custGeom>
                <a:avLst/>
                <a:gdLst/>
                <a:ahLst/>
                <a:cxnLst/>
                <a:rect l="l" t="t" r="r" b="b"/>
                <a:pathLst>
                  <a:path w="5183" h="4644" extrusionOk="0">
                    <a:moveTo>
                      <a:pt x="3333" y="1"/>
                    </a:moveTo>
                    <a:cubicBezTo>
                      <a:pt x="3037" y="1"/>
                      <a:pt x="2740" y="69"/>
                      <a:pt x="2443" y="115"/>
                    </a:cubicBezTo>
                    <a:cubicBezTo>
                      <a:pt x="2398" y="115"/>
                      <a:pt x="2352" y="160"/>
                      <a:pt x="2329" y="183"/>
                    </a:cubicBezTo>
                    <a:cubicBezTo>
                      <a:pt x="2306" y="229"/>
                      <a:pt x="2306" y="274"/>
                      <a:pt x="2329" y="320"/>
                    </a:cubicBezTo>
                    <a:cubicBezTo>
                      <a:pt x="2329" y="343"/>
                      <a:pt x="2375" y="389"/>
                      <a:pt x="2398" y="411"/>
                    </a:cubicBezTo>
                    <a:cubicBezTo>
                      <a:pt x="2443" y="434"/>
                      <a:pt x="2489" y="434"/>
                      <a:pt x="2534" y="434"/>
                    </a:cubicBezTo>
                    <a:cubicBezTo>
                      <a:pt x="2580" y="411"/>
                      <a:pt x="2649" y="411"/>
                      <a:pt x="2717" y="389"/>
                    </a:cubicBezTo>
                    <a:lnTo>
                      <a:pt x="2740" y="389"/>
                    </a:lnTo>
                    <a:cubicBezTo>
                      <a:pt x="2957" y="355"/>
                      <a:pt x="3174" y="334"/>
                      <a:pt x="3392" y="334"/>
                    </a:cubicBezTo>
                    <a:cubicBezTo>
                      <a:pt x="3471" y="334"/>
                      <a:pt x="3551" y="337"/>
                      <a:pt x="3630" y="343"/>
                    </a:cubicBezTo>
                    <a:cubicBezTo>
                      <a:pt x="3699" y="366"/>
                      <a:pt x="3790" y="366"/>
                      <a:pt x="3881" y="389"/>
                    </a:cubicBezTo>
                    <a:cubicBezTo>
                      <a:pt x="3950" y="411"/>
                      <a:pt x="4018" y="434"/>
                      <a:pt x="4087" y="457"/>
                    </a:cubicBezTo>
                    <a:cubicBezTo>
                      <a:pt x="4201" y="503"/>
                      <a:pt x="4315" y="571"/>
                      <a:pt x="4429" y="640"/>
                    </a:cubicBezTo>
                    <a:cubicBezTo>
                      <a:pt x="4497" y="708"/>
                      <a:pt x="4566" y="777"/>
                      <a:pt x="4634" y="845"/>
                    </a:cubicBezTo>
                    <a:cubicBezTo>
                      <a:pt x="4680" y="891"/>
                      <a:pt x="4726" y="959"/>
                      <a:pt x="4771" y="1051"/>
                    </a:cubicBezTo>
                    <a:cubicBezTo>
                      <a:pt x="4794" y="1119"/>
                      <a:pt x="4817" y="1210"/>
                      <a:pt x="4840" y="1279"/>
                    </a:cubicBezTo>
                    <a:cubicBezTo>
                      <a:pt x="4840" y="1393"/>
                      <a:pt x="4840" y="1484"/>
                      <a:pt x="4840" y="1598"/>
                    </a:cubicBezTo>
                    <a:cubicBezTo>
                      <a:pt x="4817" y="1735"/>
                      <a:pt x="4771" y="1872"/>
                      <a:pt x="4726" y="2009"/>
                    </a:cubicBezTo>
                    <a:cubicBezTo>
                      <a:pt x="4657" y="2192"/>
                      <a:pt x="4566" y="2374"/>
                      <a:pt x="4452" y="2534"/>
                    </a:cubicBezTo>
                    <a:cubicBezTo>
                      <a:pt x="4292" y="2740"/>
                      <a:pt x="4132" y="2922"/>
                      <a:pt x="3950" y="3082"/>
                    </a:cubicBezTo>
                    <a:lnTo>
                      <a:pt x="3927" y="3082"/>
                    </a:lnTo>
                    <a:cubicBezTo>
                      <a:pt x="3539" y="3402"/>
                      <a:pt x="3105" y="3653"/>
                      <a:pt x="2649" y="3858"/>
                    </a:cubicBezTo>
                    <a:cubicBezTo>
                      <a:pt x="2215" y="4063"/>
                      <a:pt x="1758" y="4178"/>
                      <a:pt x="1279" y="4269"/>
                    </a:cubicBezTo>
                    <a:cubicBezTo>
                      <a:pt x="1096" y="4292"/>
                      <a:pt x="914" y="4315"/>
                      <a:pt x="731" y="4315"/>
                    </a:cubicBezTo>
                    <a:cubicBezTo>
                      <a:pt x="572" y="4383"/>
                      <a:pt x="412" y="4451"/>
                      <a:pt x="252" y="4520"/>
                    </a:cubicBezTo>
                    <a:cubicBezTo>
                      <a:pt x="183" y="4566"/>
                      <a:pt x="92" y="4588"/>
                      <a:pt x="1" y="4634"/>
                    </a:cubicBezTo>
                    <a:lnTo>
                      <a:pt x="320" y="4634"/>
                    </a:lnTo>
                    <a:cubicBezTo>
                      <a:pt x="387" y="4641"/>
                      <a:pt x="454" y="4644"/>
                      <a:pt x="521" y="4644"/>
                    </a:cubicBezTo>
                    <a:cubicBezTo>
                      <a:pt x="682" y="4644"/>
                      <a:pt x="844" y="4627"/>
                      <a:pt x="1005" y="4611"/>
                    </a:cubicBezTo>
                    <a:cubicBezTo>
                      <a:pt x="1439" y="4588"/>
                      <a:pt x="1873" y="4497"/>
                      <a:pt x="2283" y="4360"/>
                    </a:cubicBezTo>
                    <a:cubicBezTo>
                      <a:pt x="2694" y="4223"/>
                      <a:pt x="3105" y="4018"/>
                      <a:pt x="3470" y="3790"/>
                    </a:cubicBezTo>
                    <a:cubicBezTo>
                      <a:pt x="3653" y="3675"/>
                      <a:pt x="3836" y="3561"/>
                      <a:pt x="4018" y="3424"/>
                    </a:cubicBezTo>
                    <a:cubicBezTo>
                      <a:pt x="4155" y="3333"/>
                      <a:pt x="4269" y="3219"/>
                      <a:pt x="4406" y="3105"/>
                    </a:cubicBezTo>
                    <a:cubicBezTo>
                      <a:pt x="4612" y="2877"/>
                      <a:pt x="4794" y="2625"/>
                      <a:pt x="4931" y="2352"/>
                    </a:cubicBezTo>
                    <a:cubicBezTo>
                      <a:pt x="5068" y="2100"/>
                      <a:pt x="5137" y="1827"/>
                      <a:pt x="5159" y="1530"/>
                    </a:cubicBezTo>
                    <a:cubicBezTo>
                      <a:pt x="5182" y="1279"/>
                      <a:pt x="5114" y="1005"/>
                      <a:pt x="5000" y="777"/>
                    </a:cubicBezTo>
                    <a:cubicBezTo>
                      <a:pt x="4931" y="662"/>
                      <a:pt x="4817" y="548"/>
                      <a:pt x="4726" y="457"/>
                    </a:cubicBezTo>
                    <a:cubicBezTo>
                      <a:pt x="4589" y="343"/>
                      <a:pt x="4452" y="274"/>
                      <a:pt x="4292" y="206"/>
                    </a:cubicBezTo>
                    <a:cubicBezTo>
                      <a:pt x="4178" y="160"/>
                      <a:pt x="4064" y="115"/>
                      <a:pt x="3950" y="69"/>
                    </a:cubicBezTo>
                    <a:cubicBezTo>
                      <a:pt x="3790" y="46"/>
                      <a:pt x="3630" y="23"/>
                      <a:pt x="3448" y="23"/>
                    </a:cubicBezTo>
                    <a:cubicBezTo>
                      <a:pt x="3425" y="1"/>
                      <a:pt x="3379" y="1"/>
                      <a:pt x="33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1"/>
              <p:cNvSpPr/>
              <p:nvPr/>
            </p:nvSpPr>
            <p:spPr>
              <a:xfrm>
                <a:off x="7205693" y="1697897"/>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1"/>
              <p:cNvSpPr/>
              <p:nvPr/>
            </p:nvSpPr>
            <p:spPr>
              <a:xfrm>
                <a:off x="7205693" y="1697897"/>
                <a:ext cx="27" cy="27"/>
              </a:xfrm>
              <a:custGeom>
                <a:avLst/>
                <a:gdLst/>
                <a:ahLst/>
                <a:cxnLst/>
                <a:rect l="l" t="t" r="r" b="b"/>
                <a:pathLst>
                  <a:path w="1" h="1" extrusionOk="0">
                    <a:moveTo>
                      <a:pt x="1" y="1"/>
                    </a:moveTo>
                    <a:cubicBezTo>
                      <a:pt x="1" y="1"/>
                      <a:pt x="1" y="1"/>
                      <a:pt x="1" y="1"/>
                    </a:cubicBezTo>
                    <a:cubicBezTo>
                      <a:pt x="1" y="1"/>
                      <a:pt x="1" y="1"/>
                      <a:pt x="1" y="1"/>
                    </a:cubicBezTo>
                    <a:cubicBezTo>
                      <a:pt x="1" y="1"/>
                      <a:pt x="1" y="1"/>
                      <a:pt x="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1"/>
              <p:cNvSpPr/>
              <p:nvPr/>
            </p:nvSpPr>
            <p:spPr>
              <a:xfrm>
                <a:off x="7205098" y="1697897"/>
                <a:ext cx="622" cy="27"/>
              </a:xfrm>
              <a:custGeom>
                <a:avLst/>
                <a:gdLst/>
                <a:ahLst/>
                <a:cxnLst/>
                <a:rect l="l" t="t" r="r" b="b"/>
                <a:pathLst>
                  <a:path w="23" h="1" extrusionOk="0">
                    <a:moveTo>
                      <a:pt x="0" y="1"/>
                    </a:moveTo>
                    <a:cubicBezTo>
                      <a:pt x="0" y="1"/>
                      <a:pt x="23" y="1"/>
                      <a:pt x="23" y="1"/>
                    </a:cubicBezTo>
                    <a:cubicBezTo>
                      <a:pt x="23" y="1"/>
                      <a:pt x="0" y="1"/>
                      <a:pt x="0"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1"/>
              <p:cNvSpPr/>
              <p:nvPr/>
            </p:nvSpPr>
            <p:spPr>
              <a:xfrm>
                <a:off x="7205098" y="1697897"/>
                <a:ext cx="27" cy="27"/>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1"/>
              <p:cNvSpPr/>
              <p:nvPr/>
            </p:nvSpPr>
            <p:spPr>
              <a:xfrm>
                <a:off x="7237778" y="1770689"/>
                <a:ext cx="27" cy="27"/>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1"/>
              <p:cNvSpPr/>
              <p:nvPr/>
            </p:nvSpPr>
            <p:spPr>
              <a:xfrm>
                <a:off x="7135361" y="1556612"/>
                <a:ext cx="210429" cy="139069"/>
              </a:xfrm>
              <a:custGeom>
                <a:avLst/>
                <a:gdLst/>
                <a:ahLst/>
                <a:cxnLst/>
                <a:rect l="l" t="t" r="r" b="b"/>
                <a:pathLst>
                  <a:path w="7785" h="5145" extrusionOk="0">
                    <a:moveTo>
                      <a:pt x="5981" y="1"/>
                    </a:moveTo>
                    <a:cubicBezTo>
                      <a:pt x="5707" y="1"/>
                      <a:pt x="5433" y="46"/>
                      <a:pt x="5159" y="92"/>
                    </a:cubicBezTo>
                    <a:cubicBezTo>
                      <a:pt x="4863" y="138"/>
                      <a:pt x="4566" y="206"/>
                      <a:pt x="4269" y="275"/>
                    </a:cubicBezTo>
                    <a:cubicBezTo>
                      <a:pt x="3721" y="434"/>
                      <a:pt x="3174" y="617"/>
                      <a:pt x="2649" y="822"/>
                    </a:cubicBezTo>
                    <a:cubicBezTo>
                      <a:pt x="2329" y="936"/>
                      <a:pt x="2032" y="1051"/>
                      <a:pt x="1758" y="1188"/>
                    </a:cubicBezTo>
                    <a:cubicBezTo>
                      <a:pt x="1530" y="1302"/>
                      <a:pt x="1325" y="1393"/>
                      <a:pt x="1096" y="1507"/>
                    </a:cubicBezTo>
                    <a:cubicBezTo>
                      <a:pt x="754" y="1690"/>
                      <a:pt x="412" y="1872"/>
                      <a:pt x="92" y="2078"/>
                    </a:cubicBezTo>
                    <a:cubicBezTo>
                      <a:pt x="24" y="2146"/>
                      <a:pt x="1" y="2237"/>
                      <a:pt x="46" y="2306"/>
                    </a:cubicBezTo>
                    <a:cubicBezTo>
                      <a:pt x="77" y="2367"/>
                      <a:pt x="128" y="2397"/>
                      <a:pt x="178" y="2397"/>
                    </a:cubicBezTo>
                    <a:cubicBezTo>
                      <a:pt x="204" y="2397"/>
                      <a:pt x="229" y="2390"/>
                      <a:pt x="252" y="2374"/>
                    </a:cubicBezTo>
                    <a:cubicBezTo>
                      <a:pt x="640" y="2123"/>
                      <a:pt x="1028" y="1918"/>
                      <a:pt x="1439" y="1713"/>
                    </a:cubicBezTo>
                    <a:cubicBezTo>
                      <a:pt x="1621" y="1598"/>
                      <a:pt x="1827" y="1507"/>
                      <a:pt x="2032" y="1416"/>
                    </a:cubicBezTo>
                    <a:cubicBezTo>
                      <a:pt x="2512" y="1210"/>
                      <a:pt x="2991" y="1028"/>
                      <a:pt x="3470" y="868"/>
                    </a:cubicBezTo>
                    <a:cubicBezTo>
                      <a:pt x="4087" y="663"/>
                      <a:pt x="4703" y="503"/>
                      <a:pt x="5319" y="389"/>
                    </a:cubicBezTo>
                    <a:lnTo>
                      <a:pt x="5296" y="389"/>
                    </a:lnTo>
                    <a:cubicBezTo>
                      <a:pt x="5571" y="356"/>
                      <a:pt x="5845" y="324"/>
                      <a:pt x="6119" y="324"/>
                    </a:cubicBezTo>
                    <a:cubicBezTo>
                      <a:pt x="6233" y="324"/>
                      <a:pt x="6347" y="330"/>
                      <a:pt x="6460" y="343"/>
                    </a:cubicBezTo>
                    <a:cubicBezTo>
                      <a:pt x="6597" y="366"/>
                      <a:pt x="6734" y="389"/>
                      <a:pt x="6871" y="434"/>
                    </a:cubicBezTo>
                    <a:cubicBezTo>
                      <a:pt x="6963" y="480"/>
                      <a:pt x="7031" y="526"/>
                      <a:pt x="7122" y="571"/>
                    </a:cubicBezTo>
                    <a:cubicBezTo>
                      <a:pt x="7168" y="617"/>
                      <a:pt x="7214" y="663"/>
                      <a:pt x="7259" y="708"/>
                    </a:cubicBezTo>
                    <a:cubicBezTo>
                      <a:pt x="7305" y="754"/>
                      <a:pt x="7328" y="822"/>
                      <a:pt x="7373" y="891"/>
                    </a:cubicBezTo>
                    <a:cubicBezTo>
                      <a:pt x="7396" y="959"/>
                      <a:pt x="7419" y="1028"/>
                      <a:pt x="7419" y="1119"/>
                    </a:cubicBezTo>
                    <a:cubicBezTo>
                      <a:pt x="7442" y="1210"/>
                      <a:pt x="7442" y="1302"/>
                      <a:pt x="7442" y="1393"/>
                    </a:cubicBezTo>
                    <a:cubicBezTo>
                      <a:pt x="7419" y="1484"/>
                      <a:pt x="7396" y="1598"/>
                      <a:pt x="7351" y="1713"/>
                    </a:cubicBezTo>
                    <a:cubicBezTo>
                      <a:pt x="7287" y="1862"/>
                      <a:pt x="7203" y="1991"/>
                      <a:pt x="7099" y="2138"/>
                    </a:cubicBezTo>
                    <a:lnTo>
                      <a:pt x="7099" y="2138"/>
                    </a:lnTo>
                    <a:cubicBezTo>
                      <a:pt x="7100" y="2134"/>
                      <a:pt x="7100" y="2129"/>
                      <a:pt x="7100" y="2123"/>
                    </a:cubicBezTo>
                    <a:lnTo>
                      <a:pt x="7100" y="2123"/>
                    </a:lnTo>
                    <a:cubicBezTo>
                      <a:pt x="6894" y="2420"/>
                      <a:pt x="6643" y="2648"/>
                      <a:pt x="6369" y="2877"/>
                    </a:cubicBezTo>
                    <a:cubicBezTo>
                      <a:pt x="6369" y="2899"/>
                      <a:pt x="6346" y="2899"/>
                      <a:pt x="6346" y="2899"/>
                    </a:cubicBezTo>
                    <a:lnTo>
                      <a:pt x="6369" y="2899"/>
                    </a:lnTo>
                    <a:cubicBezTo>
                      <a:pt x="6004" y="3173"/>
                      <a:pt x="5639" y="3424"/>
                      <a:pt x="5251" y="3630"/>
                    </a:cubicBezTo>
                    <a:cubicBezTo>
                      <a:pt x="4863" y="3858"/>
                      <a:pt x="4452" y="4086"/>
                      <a:pt x="4018" y="4269"/>
                    </a:cubicBezTo>
                    <a:lnTo>
                      <a:pt x="4041" y="4269"/>
                    </a:lnTo>
                    <a:cubicBezTo>
                      <a:pt x="3744" y="4383"/>
                      <a:pt x="3447" y="4520"/>
                      <a:pt x="3151" y="4611"/>
                    </a:cubicBezTo>
                    <a:cubicBezTo>
                      <a:pt x="2900" y="4703"/>
                      <a:pt x="2671" y="4771"/>
                      <a:pt x="2420" y="4840"/>
                    </a:cubicBezTo>
                    <a:cubicBezTo>
                      <a:pt x="2329" y="4862"/>
                      <a:pt x="2283" y="4954"/>
                      <a:pt x="2306" y="5045"/>
                    </a:cubicBezTo>
                    <a:cubicBezTo>
                      <a:pt x="2324" y="5115"/>
                      <a:pt x="2381" y="5145"/>
                      <a:pt x="2448" y="5145"/>
                    </a:cubicBezTo>
                    <a:cubicBezTo>
                      <a:pt x="2469" y="5145"/>
                      <a:pt x="2490" y="5142"/>
                      <a:pt x="2512" y="5136"/>
                    </a:cubicBezTo>
                    <a:cubicBezTo>
                      <a:pt x="2717" y="5113"/>
                      <a:pt x="2900" y="5045"/>
                      <a:pt x="3105" y="4977"/>
                    </a:cubicBezTo>
                    <a:cubicBezTo>
                      <a:pt x="3356" y="4908"/>
                      <a:pt x="3584" y="4794"/>
                      <a:pt x="3835" y="4703"/>
                    </a:cubicBezTo>
                    <a:cubicBezTo>
                      <a:pt x="4429" y="4452"/>
                      <a:pt x="4977" y="4178"/>
                      <a:pt x="5525" y="3858"/>
                    </a:cubicBezTo>
                    <a:cubicBezTo>
                      <a:pt x="6050" y="3539"/>
                      <a:pt x="6575" y="3173"/>
                      <a:pt x="7008" y="2740"/>
                    </a:cubicBezTo>
                    <a:cubicBezTo>
                      <a:pt x="7191" y="2557"/>
                      <a:pt x="7373" y="2352"/>
                      <a:pt x="7510" y="2123"/>
                    </a:cubicBezTo>
                    <a:cubicBezTo>
                      <a:pt x="7624" y="1918"/>
                      <a:pt x="7716" y="1690"/>
                      <a:pt x="7739" y="1461"/>
                    </a:cubicBezTo>
                    <a:cubicBezTo>
                      <a:pt x="7784" y="1233"/>
                      <a:pt x="7761" y="1005"/>
                      <a:pt x="7670" y="799"/>
                    </a:cubicBezTo>
                    <a:cubicBezTo>
                      <a:pt x="7602" y="617"/>
                      <a:pt x="7488" y="434"/>
                      <a:pt x="7305" y="320"/>
                    </a:cubicBezTo>
                    <a:cubicBezTo>
                      <a:pt x="6963" y="69"/>
                      <a:pt x="6529" y="1"/>
                      <a:pt x="6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1"/>
              <p:cNvSpPr/>
              <p:nvPr/>
            </p:nvSpPr>
            <p:spPr>
              <a:xfrm>
                <a:off x="6986669" y="1547367"/>
                <a:ext cx="175884" cy="72819"/>
              </a:xfrm>
              <a:custGeom>
                <a:avLst/>
                <a:gdLst/>
                <a:ahLst/>
                <a:cxnLst/>
                <a:rect l="l" t="t" r="r" b="b"/>
                <a:pathLst>
                  <a:path w="6507" h="2694" extrusionOk="0">
                    <a:moveTo>
                      <a:pt x="4771" y="0"/>
                    </a:moveTo>
                    <a:cubicBezTo>
                      <a:pt x="4589" y="0"/>
                      <a:pt x="4406" y="23"/>
                      <a:pt x="4224" y="46"/>
                    </a:cubicBezTo>
                    <a:cubicBezTo>
                      <a:pt x="3995" y="92"/>
                      <a:pt x="3767" y="137"/>
                      <a:pt x="3562" y="206"/>
                    </a:cubicBezTo>
                    <a:cubicBezTo>
                      <a:pt x="3151" y="320"/>
                      <a:pt x="2763" y="480"/>
                      <a:pt x="2398" y="662"/>
                    </a:cubicBezTo>
                    <a:cubicBezTo>
                      <a:pt x="1667" y="1050"/>
                      <a:pt x="1005" y="1575"/>
                      <a:pt x="389" y="2146"/>
                    </a:cubicBezTo>
                    <a:cubicBezTo>
                      <a:pt x="275" y="2237"/>
                      <a:pt x="161" y="2351"/>
                      <a:pt x="69" y="2465"/>
                    </a:cubicBezTo>
                    <a:cubicBezTo>
                      <a:pt x="1" y="2534"/>
                      <a:pt x="1" y="2625"/>
                      <a:pt x="69" y="2694"/>
                    </a:cubicBezTo>
                    <a:cubicBezTo>
                      <a:pt x="206" y="2625"/>
                      <a:pt x="343" y="2557"/>
                      <a:pt x="480" y="2511"/>
                    </a:cubicBezTo>
                    <a:cubicBezTo>
                      <a:pt x="731" y="2260"/>
                      <a:pt x="982" y="2032"/>
                      <a:pt x="1234" y="1826"/>
                    </a:cubicBezTo>
                    <a:cubicBezTo>
                      <a:pt x="1736" y="1415"/>
                      <a:pt x="2283" y="1073"/>
                      <a:pt x="2854" y="799"/>
                    </a:cubicBezTo>
                    <a:cubicBezTo>
                      <a:pt x="3333" y="594"/>
                      <a:pt x="3858" y="434"/>
                      <a:pt x="4383" y="365"/>
                    </a:cubicBezTo>
                    <a:cubicBezTo>
                      <a:pt x="4406" y="365"/>
                      <a:pt x="4406" y="343"/>
                      <a:pt x="4406" y="343"/>
                    </a:cubicBezTo>
                    <a:cubicBezTo>
                      <a:pt x="4406" y="343"/>
                      <a:pt x="4406" y="365"/>
                      <a:pt x="4406" y="365"/>
                    </a:cubicBezTo>
                    <a:cubicBezTo>
                      <a:pt x="4527" y="339"/>
                      <a:pt x="4655" y="328"/>
                      <a:pt x="4786" y="328"/>
                    </a:cubicBezTo>
                    <a:cubicBezTo>
                      <a:pt x="4879" y="328"/>
                      <a:pt x="4974" y="333"/>
                      <a:pt x="5068" y="343"/>
                    </a:cubicBezTo>
                    <a:cubicBezTo>
                      <a:pt x="5205" y="365"/>
                      <a:pt x="5342" y="388"/>
                      <a:pt x="5502" y="457"/>
                    </a:cubicBezTo>
                    <a:cubicBezTo>
                      <a:pt x="5593" y="480"/>
                      <a:pt x="5684" y="548"/>
                      <a:pt x="5776" y="594"/>
                    </a:cubicBezTo>
                    <a:cubicBezTo>
                      <a:pt x="5844" y="662"/>
                      <a:pt x="5913" y="708"/>
                      <a:pt x="5981" y="776"/>
                    </a:cubicBezTo>
                    <a:cubicBezTo>
                      <a:pt x="6027" y="845"/>
                      <a:pt x="6050" y="913"/>
                      <a:pt x="6095" y="982"/>
                    </a:cubicBezTo>
                    <a:cubicBezTo>
                      <a:pt x="6118" y="1027"/>
                      <a:pt x="6141" y="1096"/>
                      <a:pt x="6141" y="1164"/>
                    </a:cubicBezTo>
                    <a:cubicBezTo>
                      <a:pt x="6164" y="1256"/>
                      <a:pt x="6164" y="1347"/>
                      <a:pt x="6164" y="1415"/>
                    </a:cubicBezTo>
                    <a:cubicBezTo>
                      <a:pt x="6141" y="1530"/>
                      <a:pt x="6118" y="1621"/>
                      <a:pt x="6072" y="1712"/>
                    </a:cubicBezTo>
                    <a:cubicBezTo>
                      <a:pt x="6027" y="1849"/>
                      <a:pt x="5936" y="1986"/>
                      <a:pt x="5867" y="2100"/>
                    </a:cubicBezTo>
                    <a:cubicBezTo>
                      <a:pt x="5776" y="2214"/>
                      <a:pt x="5707" y="2306"/>
                      <a:pt x="5616" y="2397"/>
                    </a:cubicBezTo>
                    <a:cubicBezTo>
                      <a:pt x="5547" y="2465"/>
                      <a:pt x="5547" y="2579"/>
                      <a:pt x="5616" y="2625"/>
                    </a:cubicBezTo>
                    <a:cubicBezTo>
                      <a:pt x="5650" y="2659"/>
                      <a:pt x="5690" y="2676"/>
                      <a:pt x="5730" y="2676"/>
                    </a:cubicBezTo>
                    <a:cubicBezTo>
                      <a:pt x="5770" y="2676"/>
                      <a:pt x="5810" y="2659"/>
                      <a:pt x="5844" y="2625"/>
                    </a:cubicBezTo>
                    <a:cubicBezTo>
                      <a:pt x="6118" y="2351"/>
                      <a:pt x="6324" y="2032"/>
                      <a:pt x="6438" y="1666"/>
                    </a:cubicBezTo>
                    <a:cubicBezTo>
                      <a:pt x="6506" y="1393"/>
                      <a:pt x="6506" y="1073"/>
                      <a:pt x="6369" y="822"/>
                    </a:cubicBezTo>
                    <a:cubicBezTo>
                      <a:pt x="6255" y="548"/>
                      <a:pt x="6050" y="365"/>
                      <a:pt x="5799" y="228"/>
                    </a:cubicBezTo>
                    <a:cubicBezTo>
                      <a:pt x="5662" y="160"/>
                      <a:pt x="5502" y="92"/>
                      <a:pt x="5365" y="69"/>
                    </a:cubicBezTo>
                    <a:cubicBezTo>
                      <a:pt x="5182" y="23"/>
                      <a:pt x="5000" y="0"/>
                      <a:pt x="4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1"/>
              <p:cNvSpPr/>
              <p:nvPr/>
            </p:nvSpPr>
            <p:spPr>
              <a:xfrm>
                <a:off x="7105141" y="1557233"/>
                <a:ext cx="27" cy="27"/>
              </a:xfrm>
              <a:custGeom>
                <a:avLst/>
                <a:gdLst/>
                <a:ahLst/>
                <a:cxnLst/>
                <a:rect l="l" t="t" r="r" b="b"/>
                <a:pathLst>
                  <a:path w="1" h="1" extrusionOk="0">
                    <a:moveTo>
                      <a:pt x="0" y="0"/>
                    </a:moveTo>
                    <a:lnTo>
                      <a:pt x="0" y="0"/>
                    </a:ln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1"/>
              <p:cNvSpPr/>
              <p:nvPr/>
            </p:nvSpPr>
            <p:spPr>
              <a:xfrm>
                <a:off x="6765807" y="1593643"/>
                <a:ext cx="269651" cy="133501"/>
              </a:xfrm>
              <a:custGeom>
                <a:avLst/>
                <a:gdLst/>
                <a:ahLst/>
                <a:cxnLst/>
                <a:rect l="l" t="t" r="r" b="b"/>
                <a:pathLst>
                  <a:path w="9976" h="4939" extrusionOk="0">
                    <a:moveTo>
                      <a:pt x="9793" y="0"/>
                    </a:moveTo>
                    <a:cubicBezTo>
                      <a:pt x="9747" y="0"/>
                      <a:pt x="9724" y="0"/>
                      <a:pt x="9701" y="23"/>
                    </a:cubicBezTo>
                    <a:cubicBezTo>
                      <a:pt x="7145" y="1256"/>
                      <a:pt x="4588" y="2488"/>
                      <a:pt x="2032" y="3698"/>
                    </a:cubicBezTo>
                    <a:lnTo>
                      <a:pt x="115" y="4634"/>
                    </a:lnTo>
                    <a:cubicBezTo>
                      <a:pt x="23" y="4679"/>
                      <a:pt x="0" y="4793"/>
                      <a:pt x="46" y="4862"/>
                    </a:cubicBezTo>
                    <a:cubicBezTo>
                      <a:pt x="80" y="4913"/>
                      <a:pt x="140" y="4939"/>
                      <a:pt x="207" y="4939"/>
                    </a:cubicBezTo>
                    <a:cubicBezTo>
                      <a:pt x="229" y="4939"/>
                      <a:pt x="252" y="4936"/>
                      <a:pt x="274" y="4930"/>
                    </a:cubicBezTo>
                    <a:cubicBezTo>
                      <a:pt x="3242" y="3492"/>
                      <a:pt x="6232" y="2054"/>
                      <a:pt x="9199" y="616"/>
                    </a:cubicBezTo>
                    <a:cubicBezTo>
                      <a:pt x="9427" y="525"/>
                      <a:pt x="9633" y="411"/>
                      <a:pt x="9861" y="320"/>
                    </a:cubicBezTo>
                    <a:cubicBezTo>
                      <a:pt x="9952" y="274"/>
                      <a:pt x="9975" y="160"/>
                      <a:pt x="9929" y="91"/>
                    </a:cubicBezTo>
                    <a:cubicBezTo>
                      <a:pt x="9884" y="23"/>
                      <a:pt x="9838" y="0"/>
                      <a:pt x="97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1"/>
              <p:cNvSpPr/>
              <p:nvPr/>
            </p:nvSpPr>
            <p:spPr>
              <a:xfrm>
                <a:off x="6863899" y="1728739"/>
                <a:ext cx="301114" cy="148746"/>
              </a:xfrm>
              <a:custGeom>
                <a:avLst/>
                <a:gdLst/>
                <a:ahLst/>
                <a:cxnLst/>
                <a:rect l="l" t="t" r="r" b="b"/>
                <a:pathLst>
                  <a:path w="11140" h="5503" extrusionOk="0">
                    <a:moveTo>
                      <a:pt x="10957" y="1"/>
                    </a:moveTo>
                    <a:cubicBezTo>
                      <a:pt x="10934" y="1"/>
                      <a:pt x="10911" y="1"/>
                      <a:pt x="10888" y="24"/>
                    </a:cubicBezTo>
                    <a:cubicBezTo>
                      <a:pt x="8378" y="1233"/>
                      <a:pt x="5867" y="2443"/>
                      <a:pt x="3356" y="3653"/>
                    </a:cubicBezTo>
                    <a:lnTo>
                      <a:pt x="115" y="5205"/>
                    </a:lnTo>
                    <a:cubicBezTo>
                      <a:pt x="24" y="5251"/>
                      <a:pt x="1" y="5342"/>
                      <a:pt x="46" y="5433"/>
                    </a:cubicBezTo>
                    <a:cubicBezTo>
                      <a:pt x="76" y="5477"/>
                      <a:pt x="124" y="5503"/>
                      <a:pt x="180" y="5503"/>
                    </a:cubicBezTo>
                    <a:cubicBezTo>
                      <a:pt x="210" y="5503"/>
                      <a:pt x="242" y="5495"/>
                      <a:pt x="275" y="5479"/>
                    </a:cubicBezTo>
                    <a:cubicBezTo>
                      <a:pt x="3310" y="4018"/>
                      <a:pt x="6346" y="2557"/>
                      <a:pt x="9382" y="1096"/>
                    </a:cubicBezTo>
                    <a:cubicBezTo>
                      <a:pt x="9930" y="845"/>
                      <a:pt x="10478" y="571"/>
                      <a:pt x="11025" y="298"/>
                    </a:cubicBezTo>
                    <a:cubicBezTo>
                      <a:pt x="11117" y="275"/>
                      <a:pt x="11139" y="161"/>
                      <a:pt x="11094" y="92"/>
                    </a:cubicBezTo>
                    <a:cubicBezTo>
                      <a:pt x="11071" y="24"/>
                      <a:pt x="11025" y="1"/>
                      <a:pt x="109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1"/>
              <p:cNvSpPr/>
              <p:nvPr/>
            </p:nvSpPr>
            <p:spPr>
              <a:xfrm>
                <a:off x="6890442" y="1792908"/>
                <a:ext cx="277652" cy="140421"/>
              </a:xfrm>
              <a:custGeom>
                <a:avLst/>
                <a:gdLst/>
                <a:ahLst/>
                <a:cxnLst/>
                <a:rect l="l" t="t" r="r" b="b"/>
                <a:pathLst>
                  <a:path w="10272" h="5195" extrusionOk="0">
                    <a:moveTo>
                      <a:pt x="10272" y="1"/>
                    </a:moveTo>
                    <a:lnTo>
                      <a:pt x="10272" y="1"/>
                    </a:lnTo>
                    <a:cubicBezTo>
                      <a:pt x="8491" y="868"/>
                      <a:pt x="6711" y="1713"/>
                      <a:pt x="4930" y="2580"/>
                    </a:cubicBezTo>
                    <a:lnTo>
                      <a:pt x="114" y="4885"/>
                    </a:lnTo>
                    <a:cubicBezTo>
                      <a:pt x="23" y="4931"/>
                      <a:pt x="0" y="5045"/>
                      <a:pt x="46" y="5114"/>
                    </a:cubicBezTo>
                    <a:cubicBezTo>
                      <a:pt x="76" y="5174"/>
                      <a:pt x="127" y="5195"/>
                      <a:pt x="184" y="5195"/>
                    </a:cubicBezTo>
                    <a:cubicBezTo>
                      <a:pt x="213" y="5195"/>
                      <a:pt x="244" y="5190"/>
                      <a:pt x="274" y="5182"/>
                    </a:cubicBezTo>
                    <a:cubicBezTo>
                      <a:pt x="3150" y="3790"/>
                      <a:pt x="6049" y="2397"/>
                      <a:pt x="8948" y="1005"/>
                    </a:cubicBezTo>
                    <a:cubicBezTo>
                      <a:pt x="9336" y="822"/>
                      <a:pt x="9724" y="617"/>
                      <a:pt x="10135" y="434"/>
                    </a:cubicBezTo>
                    <a:cubicBezTo>
                      <a:pt x="10135" y="434"/>
                      <a:pt x="10135" y="412"/>
                      <a:pt x="10157" y="412"/>
                    </a:cubicBezTo>
                    <a:cubicBezTo>
                      <a:pt x="10180" y="389"/>
                      <a:pt x="10203" y="366"/>
                      <a:pt x="10203" y="320"/>
                    </a:cubicBezTo>
                    <a:cubicBezTo>
                      <a:pt x="10203" y="320"/>
                      <a:pt x="10226" y="320"/>
                      <a:pt x="10226" y="297"/>
                    </a:cubicBezTo>
                    <a:cubicBezTo>
                      <a:pt x="10249" y="206"/>
                      <a:pt x="10249" y="92"/>
                      <a:pt x="10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1"/>
              <p:cNvSpPr/>
              <p:nvPr/>
            </p:nvSpPr>
            <p:spPr>
              <a:xfrm>
                <a:off x="7027403" y="1592399"/>
                <a:ext cx="138231" cy="142772"/>
              </a:xfrm>
              <a:custGeom>
                <a:avLst/>
                <a:gdLst/>
                <a:ahLst/>
                <a:cxnLst/>
                <a:rect l="l" t="t" r="r" b="b"/>
                <a:pathLst>
                  <a:path w="5114" h="5282" extrusionOk="0">
                    <a:moveTo>
                      <a:pt x="183" y="0"/>
                    </a:moveTo>
                    <a:cubicBezTo>
                      <a:pt x="92" y="0"/>
                      <a:pt x="23" y="69"/>
                      <a:pt x="23" y="137"/>
                    </a:cubicBezTo>
                    <a:cubicBezTo>
                      <a:pt x="0" y="229"/>
                      <a:pt x="69" y="320"/>
                      <a:pt x="160" y="320"/>
                    </a:cubicBezTo>
                    <a:cubicBezTo>
                      <a:pt x="206" y="343"/>
                      <a:pt x="251" y="366"/>
                      <a:pt x="297" y="366"/>
                    </a:cubicBezTo>
                    <a:cubicBezTo>
                      <a:pt x="571" y="457"/>
                      <a:pt x="799" y="548"/>
                      <a:pt x="1028" y="685"/>
                    </a:cubicBezTo>
                    <a:cubicBezTo>
                      <a:pt x="1452" y="953"/>
                      <a:pt x="1833" y="1287"/>
                      <a:pt x="2192" y="1623"/>
                    </a:cubicBezTo>
                    <a:lnTo>
                      <a:pt x="2192" y="1623"/>
                    </a:lnTo>
                    <a:cubicBezTo>
                      <a:pt x="2192" y="1622"/>
                      <a:pt x="2192" y="1622"/>
                      <a:pt x="2192" y="1621"/>
                    </a:cubicBezTo>
                    <a:lnTo>
                      <a:pt x="2192" y="1621"/>
                    </a:lnTo>
                    <a:cubicBezTo>
                      <a:pt x="2196" y="1625"/>
                      <a:pt x="2199" y="1629"/>
                      <a:pt x="2203" y="1633"/>
                    </a:cubicBezTo>
                    <a:lnTo>
                      <a:pt x="2203" y="1633"/>
                    </a:lnTo>
                    <a:cubicBezTo>
                      <a:pt x="2199" y="1630"/>
                      <a:pt x="2196" y="1626"/>
                      <a:pt x="2192" y="1623"/>
                    </a:cubicBezTo>
                    <a:lnTo>
                      <a:pt x="2192" y="1623"/>
                    </a:lnTo>
                    <a:cubicBezTo>
                      <a:pt x="2192" y="1643"/>
                      <a:pt x="2192" y="1644"/>
                      <a:pt x="2213" y="1644"/>
                    </a:cubicBezTo>
                    <a:lnTo>
                      <a:pt x="2213" y="1644"/>
                    </a:lnTo>
                    <a:cubicBezTo>
                      <a:pt x="2210" y="1640"/>
                      <a:pt x="2207" y="1637"/>
                      <a:pt x="2203" y="1633"/>
                    </a:cubicBezTo>
                    <a:lnTo>
                      <a:pt x="2203" y="1633"/>
                    </a:lnTo>
                    <a:cubicBezTo>
                      <a:pt x="2207" y="1637"/>
                      <a:pt x="2211" y="1640"/>
                      <a:pt x="2214" y="1644"/>
                    </a:cubicBezTo>
                    <a:cubicBezTo>
                      <a:pt x="2214" y="1644"/>
                      <a:pt x="2214" y="1644"/>
                      <a:pt x="2213" y="1644"/>
                    </a:cubicBezTo>
                    <a:lnTo>
                      <a:pt x="2213" y="1644"/>
                    </a:lnTo>
                    <a:cubicBezTo>
                      <a:pt x="2594" y="2049"/>
                      <a:pt x="2974" y="2497"/>
                      <a:pt x="3333" y="2945"/>
                    </a:cubicBezTo>
                    <a:cubicBezTo>
                      <a:pt x="3744" y="3447"/>
                      <a:pt x="4177" y="3949"/>
                      <a:pt x="4497" y="4497"/>
                    </a:cubicBezTo>
                    <a:cubicBezTo>
                      <a:pt x="4634" y="4725"/>
                      <a:pt x="4725" y="4954"/>
                      <a:pt x="4794" y="5182"/>
                    </a:cubicBezTo>
                    <a:cubicBezTo>
                      <a:pt x="4811" y="5252"/>
                      <a:pt x="4882" y="5281"/>
                      <a:pt x="4945" y="5281"/>
                    </a:cubicBezTo>
                    <a:cubicBezTo>
                      <a:pt x="4964" y="5281"/>
                      <a:pt x="4983" y="5278"/>
                      <a:pt x="4999" y="5273"/>
                    </a:cubicBezTo>
                    <a:cubicBezTo>
                      <a:pt x="5045" y="5250"/>
                      <a:pt x="5090" y="5227"/>
                      <a:pt x="5090" y="5182"/>
                    </a:cubicBezTo>
                    <a:cubicBezTo>
                      <a:pt x="5113" y="5136"/>
                      <a:pt x="5113" y="5091"/>
                      <a:pt x="5090" y="5068"/>
                    </a:cubicBezTo>
                    <a:cubicBezTo>
                      <a:pt x="4908" y="4406"/>
                      <a:pt x="4497" y="3858"/>
                      <a:pt x="4086" y="3333"/>
                    </a:cubicBezTo>
                    <a:cubicBezTo>
                      <a:pt x="3904" y="3128"/>
                      <a:pt x="3721" y="2899"/>
                      <a:pt x="3538" y="2671"/>
                    </a:cubicBezTo>
                    <a:cubicBezTo>
                      <a:pt x="3356" y="2443"/>
                      <a:pt x="3173" y="2237"/>
                      <a:pt x="2991" y="2009"/>
                    </a:cubicBezTo>
                    <a:cubicBezTo>
                      <a:pt x="2602" y="1575"/>
                      <a:pt x="2169" y="1142"/>
                      <a:pt x="1712" y="777"/>
                    </a:cubicBezTo>
                    <a:cubicBezTo>
                      <a:pt x="1484" y="594"/>
                      <a:pt x="1256" y="434"/>
                      <a:pt x="1005" y="297"/>
                    </a:cubicBezTo>
                    <a:cubicBezTo>
                      <a:pt x="754" y="160"/>
                      <a:pt x="480" y="69"/>
                      <a:pt x="206" y="0"/>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1"/>
              <p:cNvSpPr/>
              <p:nvPr/>
            </p:nvSpPr>
            <p:spPr>
              <a:xfrm>
                <a:off x="7156958" y="1728739"/>
                <a:ext cx="13001" cy="75927"/>
              </a:xfrm>
              <a:custGeom>
                <a:avLst/>
                <a:gdLst/>
                <a:ahLst/>
                <a:cxnLst/>
                <a:rect l="l" t="t" r="r" b="b"/>
                <a:pathLst>
                  <a:path w="481" h="2809" extrusionOk="0">
                    <a:moveTo>
                      <a:pt x="160" y="1"/>
                    </a:moveTo>
                    <a:cubicBezTo>
                      <a:pt x="92" y="1"/>
                      <a:pt x="1" y="92"/>
                      <a:pt x="24" y="183"/>
                    </a:cubicBezTo>
                    <a:cubicBezTo>
                      <a:pt x="115" y="686"/>
                      <a:pt x="160" y="1188"/>
                      <a:pt x="160" y="1690"/>
                    </a:cubicBezTo>
                    <a:cubicBezTo>
                      <a:pt x="138" y="2009"/>
                      <a:pt x="115" y="2306"/>
                      <a:pt x="46" y="2626"/>
                    </a:cubicBezTo>
                    <a:cubicBezTo>
                      <a:pt x="24" y="2717"/>
                      <a:pt x="92" y="2786"/>
                      <a:pt x="183" y="2808"/>
                    </a:cubicBezTo>
                    <a:cubicBezTo>
                      <a:pt x="229" y="2808"/>
                      <a:pt x="252" y="2808"/>
                      <a:pt x="275" y="2786"/>
                    </a:cubicBezTo>
                    <a:lnTo>
                      <a:pt x="297" y="2786"/>
                    </a:lnTo>
                    <a:cubicBezTo>
                      <a:pt x="320" y="2763"/>
                      <a:pt x="320" y="2740"/>
                      <a:pt x="343" y="2717"/>
                    </a:cubicBezTo>
                    <a:cubicBezTo>
                      <a:pt x="343" y="2694"/>
                      <a:pt x="343" y="2694"/>
                      <a:pt x="366" y="2671"/>
                    </a:cubicBezTo>
                    <a:cubicBezTo>
                      <a:pt x="389" y="2557"/>
                      <a:pt x="412" y="2420"/>
                      <a:pt x="434" y="2306"/>
                    </a:cubicBezTo>
                    <a:cubicBezTo>
                      <a:pt x="457" y="2032"/>
                      <a:pt x="480" y="1736"/>
                      <a:pt x="480" y="1439"/>
                    </a:cubicBezTo>
                    <a:cubicBezTo>
                      <a:pt x="480" y="1005"/>
                      <a:pt x="434" y="571"/>
                      <a:pt x="343" y="138"/>
                    </a:cubicBezTo>
                    <a:cubicBezTo>
                      <a:pt x="343" y="92"/>
                      <a:pt x="320" y="69"/>
                      <a:pt x="275" y="24"/>
                    </a:cubicBezTo>
                    <a:cubicBezTo>
                      <a:pt x="252" y="1"/>
                      <a:pt x="229" y="1"/>
                      <a:pt x="183" y="1"/>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1"/>
              <p:cNvSpPr/>
              <p:nvPr/>
            </p:nvSpPr>
            <p:spPr>
              <a:xfrm>
                <a:off x="7164986" y="1804017"/>
                <a:ext cx="27" cy="27"/>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lnTo>
                      <a:pt x="0" y="1"/>
                    </a:ln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1"/>
              <p:cNvSpPr/>
              <p:nvPr/>
            </p:nvSpPr>
            <p:spPr>
              <a:xfrm>
                <a:off x="7164986" y="1804017"/>
                <a:ext cx="27" cy="27"/>
              </a:xfrm>
              <a:custGeom>
                <a:avLst/>
                <a:gdLst/>
                <a:ahLst/>
                <a:cxnLst/>
                <a:rect l="l" t="t" r="r" b="b"/>
                <a:pathLst>
                  <a:path w="1" h="1" extrusionOk="0">
                    <a:moveTo>
                      <a:pt x="0" y="1"/>
                    </a:moveTo>
                    <a:lnTo>
                      <a:pt x="0" y="1"/>
                    </a:lnTo>
                    <a:lnTo>
                      <a:pt x="0" y="1"/>
                    </a:ln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1"/>
              <p:cNvSpPr/>
              <p:nvPr/>
            </p:nvSpPr>
            <p:spPr>
              <a:xfrm>
                <a:off x="6743588" y="1719494"/>
                <a:ext cx="157369" cy="215970"/>
              </a:xfrm>
              <a:custGeom>
                <a:avLst/>
                <a:gdLst/>
                <a:ahLst/>
                <a:cxnLst/>
                <a:rect l="l" t="t" r="r" b="b"/>
                <a:pathLst>
                  <a:path w="5822" h="7990" extrusionOk="0">
                    <a:moveTo>
                      <a:pt x="412" y="1438"/>
                    </a:moveTo>
                    <a:lnTo>
                      <a:pt x="412" y="1438"/>
                    </a:lnTo>
                    <a:cubicBezTo>
                      <a:pt x="410" y="1446"/>
                      <a:pt x="408" y="1453"/>
                      <a:pt x="406" y="1460"/>
                    </a:cubicBezTo>
                    <a:lnTo>
                      <a:pt x="406" y="1460"/>
                    </a:lnTo>
                    <a:cubicBezTo>
                      <a:pt x="412" y="1448"/>
                      <a:pt x="412" y="1438"/>
                      <a:pt x="412" y="1438"/>
                    </a:cubicBezTo>
                    <a:close/>
                    <a:moveTo>
                      <a:pt x="937" y="0"/>
                    </a:moveTo>
                    <a:cubicBezTo>
                      <a:pt x="891" y="0"/>
                      <a:pt x="845" y="23"/>
                      <a:pt x="822" y="46"/>
                    </a:cubicBezTo>
                    <a:cubicBezTo>
                      <a:pt x="708" y="160"/>
                      <a:pt x="594" y="297"/>
                      <a:pt x="480" y="434"/>
                    </a:cubicBezTo>
                    <a:cubicBezTo>
                      <a:pt x="389" y="594"/>
                      <a:pt x="297" y="754"/>
                      <a:pt x="229" y="913"/>
                    </a:cubicBezTo>
                    <a:cubicBezTo>
                      <a:pt x="92" y="1256"/>
                      <a:pt x="24" y="1598"/>
                      <a:pt x="24" y="1941"/>
                    </a:cubicBezTo>
                    <a:cubicBezTo>
                      <a:pt x="1" y="2306"/>
                      <a:pt x="46" y="2671"/>
                      <a:pt x="115" y="3036"/>
                    </a:cubicBezTo>
                    <a:cubicBezTo>
                      <a:pt x="183" y="3401"/>
                      <a:pt x="297" y="3767"/>
                      <a:pt x="434" y="4109"/>
                    </a:cubicBezTo>
                    <a:cubicBezTo>
                      <a:pt x="571" y="4451"/>
                      <a:pt x="708" y="4794"/>
                      <a:pt x="891" y="5091"/>
                    </a:cubicBezTo>
                    <a:cubicBezTo>
                      <a:pt x="1074" y="5433"/>
                      <a:pt x="1279" y="5730"/>
                      <a:pt x="1507" y="6026"/>
                    </a:cubicBezTo>
                    <a:cubicBezTo>
                      <a:pt x="1758" y="6346"/>
                      <a:pt x="2055" y="6643"/>
                      <a:pt x="2375" y="6917"/>
                    </a:cubicBezTo>
                    <a:cubicBezTo>
                      <a:pt x="2694" y="7190"/>
                      <a:pt x="3037" y="7419"/>
                      <a:pt x="3402" y="7601"/>
                    </a:cubicBezTo>
                    <a:cubicBezTo>
                      <a:pt x="3744" y="7761"/>
                      <a:pt x="4109" y="7875"/>
                      <a:pt x="4475" y="7944"/>
                    </a:cubicBezTo>
                    <a:cubicBezTo>
                      <a:pt x="4680" y="7989"/>
                      <a:pt x="4885" y="7989"/>
                      <a:pt x="5091" y="7989"/>
                    </a:cubicBezTo>
                    <a:cubicBezTo>
                      <a:pt x="5319" y="7989"/>
                      <a:pt x="5524" y="7966"/>
                      <a:pt x="5707" y="7875"/>
                    </a:cubicBezTo>
                    <a:cubicBezTo>
                      <a:pt x="5798" y="7830"/>
                      <a:pt x="5821" y="7738"/>
                      <a:pt x="5798" y="7647"/>
                    </a:cubicBezTo>
                    <a:cubicBezTo>
                      <a:pt x="5765" y="7598"/>
                      <a:pt x="5709" y="7560"/>
                      <a:pt x="5646" y="7560"/>
                    </a:cubicBezTo>
                    <a:cubicBezTo>
                      <a:pt x="5621" y="7560"/>
                      <a:pt x="5596" y="7566"/>
                      <a:pt x="5570" y="7578"/>
                    </a:cubicBezTo>
                    <a:cubicBezTo>
                      <a:pt x="5547" y="7578"/>
                      <a:pt x="5524" y="7601"/>
                      <a:pt x="5502" y="7601"/>
                    </a:cubicBezTo>
                    <a:cubicBezTo>
                      <a:pt x="5365" y="7647"/>
                      <a:pt x="5251" y="7670"/>
                      <a:pt x="5114" y="7670"/>
                    </a:cubicBezTo>
                    <a:cubicBezTo>
                      <a:pt x="4863" y="7670"/>
                      <a:pt x="4634" y="7647"/>
                      <a:pt x="4406" y="7601"/>
                    </a:cubicBezTo>
                    <a:lnTo>
                      <a:pt x="4383" y="7601"/>
                    </a:lnTo>
                    <a:cubicBezTo>
                      <a:pt x="4064" y="7510"/>
                      <a:pt x="3744" y="7396"/>
                      <a:pt x="3447" y="7259"/>
                    </a:cubicBezTo>
                    <a:cubicBezTo>
                      <a:pt x="3082" y="7053"/>
                      <a:pt x="2740" y="6825"/>
                      <a:pt x="2443" y="6551"/>
                    </a:cubicBezTo>
                    <a:lnTo>
                      <a:pt x="2443" y="6551"/>
                    </a:lnTo>
                    <a:cubicBezTo>
                      <a:pt x="2443" y="6551"/>
                      <a:pt x="2466" y="6574"/>
                      <a:pt x="2466" y="6574"/>
                    </a:cubicBezTo>
                    <a:cubicBezTo>
                      <a:pt x="2078" y="6232"/>
                      <a:pt x="1735" y="5821"/>
                      <a:pt x="1439" y="5364"/>
                    </a:cubicBezTo>
                    <a:cubicBezTo>
                      <a:pt x="1439" y="5364"/>
                      <a:pt x="1416" y="5342"/>
                      <a:pt x="1416" y="5342"/>
                    </a:cubicBezTo>
                    <a:lnTo>
                      <a:pt x="1416" y="5342"/>
                    </a:lnTo>
                    <a:cubicBezTo>
                      <a:pt x="1416" y="5342"/>
                      <a:pt x="1416" y="5342"/>
                      <a:pt x="1416" y="5342"/>
                    </a:cubicBezTo>
                    <a:cubicBezTo>
                      <a:pt x="1074" y="4794"/>
                      <a:pt x="777" y="4178"/>
                      <a:pt x="571" y="3561"/>
                    </a:cubicBezTo>
                    <a:lnTo>
                      <a:pt x="571" y="3561"/>
                    </a:lnTo>
                    <a:cubicBezTo>
                      <a:pt x="571" y="3561"/>
                      <a:pt x="594" y="3584"/>
                      <a:pt x="594" y="3584"/>
                    </a:cubicBezTo>
                    <a:cubicBezTo>
                      <a:pt x="457" y="3150"/>
                      <a:pt x="366" y="2717"/>
                      <a:pt x="343" y="2260"/>
                    </a:cubicBezTo>
                    <a:cubicBezTo>
                      <a:pt x="343" y="2254"/>
                      <a:pt x="343" y="2249"/>
                      <a:pt x="343" y="2237"/>
                    </a:cubicBezTo>
                    <a:cubicBezTo>
                      <a:pt x="321" y="1971"/>
                      <a:pt x="342" y="1705"/>
                      <a:pt x="406" y="1460"/>
                    </a:cubicBezTo>
                    <a:lnTo>
                      <a:pt x="406" y="1460"/>
                    </a:lnTo>
                    <a:cubicBezTo>
                      <a:pt x="403" y="1467"/>
                      <a:pt x="397" y="1476"/>
                      <a:pt x="389" y="1484"/>
                    </a:cubicBezTo>
                    <a:cubicBezTo>
                      <a:pt x="457" y="1256"/>
                      <a:pt x="526" y="1050"/>
                      <a:pt x="617" y="868"/>
                    </a:cubicBezTo>
                    <a:cubicBezTo>
                      <a:pt x="708" y="685"/>
                      <a:pt x="822" y="525"/>
                      <a:pt x="937" y="389"/>
                    </a:cubicBezTo>
                    <a:cubicBezTo>
                      <a:pt x="982" y="366"/>
                      <a:pt x="1005" y="320"/>
                      <a:pt x="1051" y="297"/>
                    </a:cubicBezTo>
                    <a:cubicBezTo>
                      <a:pt x="1096" y="229"/>
                      <a:pt x="1119" y="137"/>
                      <a:pt x="1051" y="69"/>
                    </a:cubicBezTo>
                    <a:cubicBezTo>
                      <a:pt x="1028" y="23"/>
                      <a:pt x="982" y="0"/>
                      <a:pt x="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1"/>
              <p:cNvSpPr/>
              <p:nvPr/>
            </p:nvSpPr>
            <p:spPr>
              <a:xfrm>
                <a:off x="6858979" y="1868808"/>
                <a:ext cx="22219" cy="65034"/>
              </a:xfrm>
              <a:custGeom>
                <a:avLst/>
                <a:gdLst/>
                <a:ahLst/>
                <a:cxnLst/>
                <a:rect l="l" t="t" r="r" b="b"/>
                <a:pathLst>
                  <a:path w="822" h="2406" extrusionOk="0">
                    <a:moveTo>
                      <a:pt x="342" y="0"/>
                    </a:moveTo>
                    <a:cubicBezTo>
                      <a:pt x="274" y="0"/>
                      <a:pt x="206" y="46"/>
                      <a:pt x="183" y="114"/>
                    </a:cubicBezTo>
                    <a:cubicBezTo>
                      <a:pt x="0" y="845"/>
                      <a:pt x="114" y="1644"/>
                      <a:pt x="479" y="2306"/>
                    </a:cubicBezTo>
                    <a:cubicBezTo>
                      <a:pt x="514" y="2375"/>
                      <a:pt x="576" y="2405"/>
                      <a:pt x="644" y="2405"/>
                    </a:cubicBezTo>
                    <a:cubicBezTo>
                      <a:pt x="665" y="2405"/>
                      <a:pt x="686" y="2402"/>
                      <a:pt x="708" y="2397"/>
                    </a:cubicBezTo>
                    <a:cubicBezTo>
                      <a:pt x="776" y="2351"/>
                      <a:pt x="822" y="2237"/>
                      <a:pt x="776" y="2169"/>
                    </a:cubicBezTo>
                    <a:cubicBezTo>
                      <a:pt x="708" y="2032"/>
                      <a:pt x="639" y="1895"/>
                      <a:pt x="571" y="1758"/>
                    </a:cubicBezTo>
                    <a:cubicBezTo>
                      <a:pt x="502" y="1507"/>
                      <a:pt x="457" y="1256"/>
                      <a:pt x="434" y="1005"/>
                    </a:cubicBezTo>
                    <a:cubicBezTo>
                      <a:pt x="411" y="776"/>
                      <a:pt x="434" y="571"/>
                      <a:pt x="479" y="343"/>
                    </a:cubicBezTo>
                    <a:lnTo>
                      <a:pt x="479" y="343"/>
                    </a:lnTo>
                    <a:cubicBezTo>
                      <a:pt x="479" y="343"/>
                      <a:pt x="457" y="365"/>
                      <a:pt x="457" y="365"/>
                    </a:cubicBezTo>
                    <a:cubicBezTo>
                      <a:pt x="457" y="343"/>
                      <a:pt x="479" y="343"/>
                      <a:pt x="479" y="343"/>
                    </a:cubicBezTo>
                    <a:lnTo>
                      <a:pt x="479" y="343"/>
                    </a:lnTo>
                    <a:cubicBezTo>
                      <a:pt x="479" y="343"/>
                      <a:pt x="479" y="343"/>
                      <a:pt x="479" y="343"/>
                    </a:cubicBezTo>
                    <a:cubicBezTo>
                      <a:pt x="479" y="297"/>
                      <a:pt x="479" y="251"/>
                      <a:pt x="502" y="206"/>
                    </a:cubicBezTo>
                    <a:cubicBezTo>
                      <a:pt x="525" y="137"/>
                      <a:pt x="479" y="46"/>
                      <a:pt x="4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1"/>
              <p:cNvSpPr/>
              <p:nvPr/>
            </p:nvSpPr>
            <p:spPr>
              <a:xfrm>
                <a:off x="6766428" y="1721954"/>
                <a:ext cx="104903" cy="154449"/>
              </a:xfrm>
              <a:custGeom>
                <a:avLst/>
                <a:gdLst/>
                <a:ahLst/>
                <a:cxnLst/>
                <a:rect l="l" t="t" r="r" b="b"/>
                <a:pathLst>
                  <a:path w="3881" h="5714" extrusionOk="0">
                    <a:moveTo>
                      <a:pt x="183" y="1"/>
                    </a:moveTo>
                    <a:cubicBezTo>
                      <a:pt x="137" y="1"/>
                      <a:pt x="92" y="24"/>
                      <a:pt x="69" y="46"/>
                    </a:cubicBezTo>
                    <a:cubicBezTo>
                      <a:pt x="0" y="115"/>
                      <a:pt x="23" y="206"/>
                      <a:pt x="69" y="275"/>
                    </a:cubicBezTo>
                    <a:cubicBezTo>
                      <a:pt x="343" y="526"/>
                      <a:pt x="571" y="800"/>
                      <a:pt x="822" y="1051"/>
                    </a:cubicBezTo>
                    <a:lnTo>
                      <a:pt x="799" y="1051"/>
                    </a:lnTo>
                    <a:cubicBezTo>
                      <a:pt x="1256" y="1576"/>
                      <a:pt x="1667" y="2124"/>
                      <a:pt x="2032" y="2694"/>
                    </a:cubicBezTo>
                    <a:cubicBezTo>
                      <a:pt x="2420" y="3288"/>
                      <a:pt x="2785" y="3904"/>
                      <a:pt x="3082" y="4543"/>
                    </a:cubicBezTo>
                    <a:cubicBezTo>
                      <a:pt x="3264" y="4885"/>
                      <a:pt x="3401" y="5251"/>
                      <a:pt x="3538" y="5616"/>
                    </a:cubicBezTo>
                    <a:cubicBezTo>
                      <a:pt x="3557" y="5672"/>
                      <a:pt x="3622" y="5713"/>
                      <a:pt x="3696" y="5713"/>
                    </a:cubicBezTo>
                    <a:cubicBezTo>
                      <a:pt x="3711" y="5713"/>
                      <a:pt x="3727" y="5711"/>
                      <a:pt x="3744" y="5707"/>
                    </a:cubicBezTo>
                    <a:cubicBezTo>
                      <a:pt x="3835" y="5684"/>
                      <a:pt x="3881" y="5593"/>
                      <a:pt x="3858" y="5502"/>
                    </a:cubicBezTo>
                    <a:cubicBezTo>
                      <a:pt x="3470" y="4497"/>
                      <a:pt x="2968" y="3516"/>
                      <a:pt x="2374" y="2603"/>
                    </a:cubicBezTo>
                    <a:cubicBezTo>
                      <a:pt x="1781" y="1690"/>
                      <a:pt x="1073" y="800"/>
                      <a:pt x="297" y="46"/>
                    </a:cubicBezTo>
                    <a:cubicBezTo>
                      <a:pt x="274" y="1"/>
                      <a:pt x="229"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1"/>
              <p:cNvSpPr/>
              <p:nvPr/>
            </p:nvSpPr>
            <p:spPr>
              <a:xfrm>
                <a:off x="6947205" y="1622619"/>
                <a:ext cx="31490" cy="212888"/>
              </a:xfrm>
              <a:custGeom>
                <a:avLst/>
                <a:gdLst/>
                <a:ahLst/>
                <a:cxnLst/>
                <a:rect l="l" t="t" r="r" b="b"/>
                <a:pathLst>
                  <a:path w="1165" h="7876" extrusionOk="0">
                    <a:moveTo>
                      <a:pt x="982" y="1"/>
                    </a:moveTo>
                    <a:cubicBezTo>
                      <a:pt x="890" y="1"/>
                      <a:pt x="845" y="69"/>
                      <a:pt x="822" y="161"/>
                    </a:cubicBezTo>
                    <a:cubicBezTo>
                      <a:pt x="434" y="2649"/>
                      <a:pt x="206" y="5182"/>
                      <a:pt x="0" y="7693"/>
                    </a:cubicBezTo>
                    <a:cubicBezTo>
                      <a:pt x="0" y="7784"/>
                      <a:pt x="69" y="7876"/>
                      <a:pt x="160" y="7876"/>
                    </a:cubicBezTo>
                    <a:cubicBezTo>
                      <a:pt x="228" y="7876"/>
                      <a:pt x="320" y="7807"/>
                      <a:pt x="320" y="7716"/>
                    </a:cubicBezTo>
                    <a:cubicBezTo>
                      <a:pt x="525" y="5205"/>
                      <a:pt x="753" y="2694"/>
                      <a:pt x="1141" y="184"/>
                    </a:cubicBezTo>
                    <a:cubicBezTo>
                      <a:pt x="1164" y="92"/>
                      <a:pt x="1073" y="24"/>
                      <a:pt x="1004" y="1"/>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1"/>
              <p:cNvSpPr/>
              <p:nvPr/>
            </p:nvSpPr>
            <p:spPr>
              <a:xfrm>
                <a:off x="6947800" y="1833020"/>
                <a:ext cx="28409" cy="62169"/>
              </a:xfrm>
              <a:custGeom>
                <a:avLst/>
                <a:gdLst/>
                <a:ahLst/>
                <a:cxnLst/>
                <a:rect l="l" t="t" r="r" b="b"/>
                <a:pathLst>
                  <a:path w="1051" h="2300" extrusionOk="0">
                    <a:moveTo>
                      <a:pt x="115" y="0"/>
                    </a:moveTo>
                    <a:cubicBezTo>
                      <a:pt x="24" y="46"/>
                      <a:pt x="1" y="137"/>
                      <a:pt x="47" y="229"/>
                    </a:cubicBezTo>
                    <a:cubicBezTo>
                      <a:pt x="298" y="868"/>
                      <a:pt x="526" y="1530"/>
                      <a:pt x="731" y="2192"/>
                    </a:cubicBezTo>
                    <a:cubicBezTo>
                      <a:pt x="754" y="2237"/>
                      <a:pt x="800" y="2260"/>
                      <a:pt x="823" y="2283"/>
                    </a:cubicBezTo>
                    <a:cubicBezTo>
                      <a:pt x="845" y="2294"/>
                      <a:pt x="868" y="2300"/>
                      <a:pt x="891" y="2300"/>
                    </a:cubicBezTo>
                    <a:cubicBezTo>
                      <a:pt x="914" y="2300"/>
                      <a:pt x="937" y="2294"/>
                      <a:pt x="960" y="2283"/>
                    </a:cubicBezTo>
                    <a:cubicBezTo>
                      <a:pt x="1005" y="2260"/>
                      <a:pt x="1028" y="2237"/>
                      <a:pt x="1051" y="2192"/>
                    </a:cubicBezTo>
                    <a:cubicBezTo>
                      <a:pt x="1051" y="2146"/>
                      <a:pt x="1051" y="2100"/>
                      <a:pt x="1028" y="2055"/>
                    </a:cubicBezTo>
                    <a:cubicBezTo>
                      <a:pt x="823" y="1393"/>
                      <a:pt x="594" y="731"/>
                      <a:pt x="343" y="92"/>
                    </a:cubicBezTo>
                    <a:cubicBezTo>
                      <a:pt x="320" y="23"/>
                      <a:pt x="252" y="0"/>
                      <a:pt x="184" y="0"/>
                    </a:cubicBezTo>
                    <a:close/>
                  </a:path>
                </a:pathLst>
              </a:custGeom>
              <a:solidFill>
                <a:srgbClr val="ED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1"/>
              <p:cNvSpPr/>
              <p:nvPr/>
            </p:nvSpPr>
            <p:spPr>
              <a:xfrm>
                <a:off x="6946583" y="1592399"/>
                <a:ext cx="223376" cy="306034"/>
              </a:xfrm>
              <a:custGeom>
                <a:avLst/>
                <a:gdLst/>
                <a:ahLst/>
                <a:cxnLst/>
                <a:rect l="l" t="t" r="r" b="b"/>
                <a:pathLst>
                  <a:path w="8264" h="11322" extrusionOk="0">
                    <a:moveTo>
                      <a:pt x="3287" y="366"/>
                    </a:moveTo>
                    <a:cubicBezTo>
                      <a:pt x="3538" y="457"/>
                      <a:pt x="3766" y="548"/>
                      <a:pt x="4018" y="685"/>
                    </a:cubicBezTo>
                    <a:cubicBezTo>
                      <a:pt x="4406" y="936"/>
                      <a:pt x="4771" y="1233"/>
                      <a:pt x="5182" y="1667"/>
                    </a:cubicBezTo>
                    <a:lnTo>
                      <a:pt x="5182" y="1644"/>
                    </a:lnTo>
                    <a:cubicBezTo>
                      <a:pt x="5592" y="2055"/>
                      <a:pt x="5958" y="2511"/>
                      <a:pt x="6323" y="2945"/>
                    </a:cubicBezTo>
                    <a:lnTo>
                      <a:pt x="6483" y="3150"/>
                    </a:lnTo>
                    <a:cubicBezTo>
                      <a:pt x="6825" y="3584"/>
                      <a:pt x="7190" y="4018"/>
                      <a:pt x="7487" y="4497"/>
                    </a:cubicBezTo>
                    <a:cubicBezTo>
                      <a:pt x="7601" y="4702"/>
                      <a:pt x="7692" y="4908"/>
                      <a:pt x="7761" y="5091"/>
                    </a:cubicBezTo>
                    <a:cubicBezTo>
                      <a:pt x="5296" y="6277"/>
                      <a:pt x="2831" y="7464"/>
                      <a:pt x="365" y="8651"/>
                    </a:cubicBezTo>
                    <a:cubicBezTo>
                      <a:pt x="548" y="6414"/>
                      <a:pt x="776" y="3835"/>
                      <a:pt x="1164" y="1324"/>
                    </a:cubicBezTo>
                    <a:lnTo>
                      <a:pt x="1507" y="1165"/>
                    </a:lnTo>
                    <a:lnTo>
                      <a:pt x="2511" y="685"/>
                    </a:lnTo>
                    <a:cubicBezTo>
                      <a:pt x="2739" y="571"/>
                      <a:pt x="2945" y="457"/>
                      <a:pt x="3173" y="366"/>
                    </a:cubicBezTo>
                    <a:close/>
                    <a:moveTo>
                      <a:pt x="7829" y="5433"/>
                    </a:moveTo>
                    <a:cubicBezTo>
                      <a:pt x="7898" y="5889"/>
                      <a:pt x="7943" y="6323"/>
                      <a:pt x="7921" y="6734"/>
                    </a:cubicBezTo>
                    <a:cubicBezTo>
                      <a:pt x="7921" y="7031"/>
                      <a:pt x="7875" y="7305"/>
                      <a:pt x="7829" y="7578"/>
                    </a:cubicBezTo>
                    <a:lnTo>
                      <a:pt x="4999" y="8948"/>
                    </a:lnTo>
                    <a:lnTo>
                      <a:pt x="2831" y="9998"/>
                    </a:lnTo>
                    <a:lnTo>
                      <a:pt x="1621" y="10569"/>
                    </a:lnTo>
                    <a:lnTo>
                      <a:pt x="1050" y="10842"/>
                    </a:lnTo>
                    <a:cubicBezTo>
                      <a:pt x="868" y="10295"/>
                      <a:pt x="639" y="9633"/>
                      <a:pt x="388" y="8994"/>
                    </a:cubicBezTo>
                    <a:lnTo>
                      <a:pt x="6323" y="6140"/>
                    </a:lnTo>
                    <a:lnTo>
                      <a:pt x="7145" y="5752"/>
                    </a:lnTo>
                    <a:lnTo>
                      <a:pt x="7829" y="5433"/>
                    </a:lnTo>
                    <a:close/>
                    <a:moveTo>
                      <a:pt x="3150" y="0"/>
                    </a:moveTo>
                    <a:cubicBezTo>
                      <a:pt x="3105" y="0"/>
                      <a:pt x="3082" y="23"/>
                      <a:pt x="3036" y="46"/>
                    </a:cubicBezTo>
                    <a:cubicBezTo>
                      <a:pt x="3036" y="46"/>
                      <a:pt x="3013" y="46"/>
                      <a:pt x="3013" y="69"/>
                    </a:cubicBezTo>
                    <a:cubicBezTo>
                      <a:pt x="2306" y="411"/>
                      <a:pt x="1598" y="731"/>
                      <a:pt x="913" y="1073"/>
                    </a:cubicBezTo>
                    <a:cubicBezTo>
                      <a:pt x="868" y="1210"/>
                      <a:pt x="845" y="1347"/>
                      <a:pt x="799" y="1507"/>
                    </a:cubicBezTo>
                    <a:lnTo>
                      <a:pt x="799" y="1484"/>
                    </a:lnTo>
                    <a:cubicBezTo>
                      <a:pt x="434" y="3972"/>
                      <a:pt x="206" y="6460"/>
                      <a:pt x="23" y="8811"/>
                    </a:cubicBezTo>
                    <a:lnTo>
                      <a:pt x="0" y="8811"/>
                    </a:lnTo>
                    <a:cubicBezTo>
                      <a:pt x="0" y="8857"/>
                      <a:pt x="0" y="8880"/>
                      <a:pt x="23" y="8902"/>
                    </a:cubicBezTo>
                    <a:cubicBezTo>
                      <a:pt x="23" y="8925"/>
                      <a:pt x="23" y="8948"/>
                      <a:pt x="23" y="8971"/>
                    </a:cubicBezTo>
                    <a:cubicBezTo>
                      <a:pt x="46" y="8994"/>
                      <a:pt x="46" y="9016"/>
                      <a:pt x="46" y="9039"/>
                    </a:cubicBezTo>
                    <a:cubicBezTo>
                      <a:pt x="69" y="9085"/>
                      <a:pt x="69" y="9108"/>
                      <a:pt x="92" y="9153"/>
                    </a:cubicBezTo>
                    <a:cubicBezTo>
                      <a:pt x="320" y="9770"/>
                      <a:pt x="548" y="10409"/>
                      <a:pt x="708" y="10934"/>
                    </a:cubicBezTo>
                    <a:cubicBezTo>
                      <a:pt x="776" y="11048"/>
                      <a:pt x="822" y="11185"/>
                      <a:pt x="868" y="11322"/>
                    </a:cubicBezTo>
                    <a:lnTo>
                      <a:pt x="3378" y="10112"/>
                    </a:lnTo>
                    <a:lnTo>
                      <a:pt x="6871" y="8423"/>
                    </a:lnTo>
                    <a:lnTo>
                      <a:pt x="7282" y="8218"/>
                    </a:lnTo>
                    <a:lnTo>
                      <a:pt x="7578" y="8081"/>
                    </a:lnTo>
                    <a:lnTo>
                      <a:pt x="8058" y="7852"/>
                    </a:lnTo>
                    <a:lnTo>
                      <a:pt x="8080" y="7830"/>
                    </a:lnTo>
                    <a:lnTo>
                      <a:pt x="8103" y="7784"/>
                    </a:lnTo>
                    <a:lnTo>
                      <a:pt x="8126" y="7761"/>
                    </a:lnTo>
                    <a:cubicBezTo>
                      <a:pt x="8126" y="7738"/>
                      <a:pt x="8149" y="7715"/>
                      <a:pt x="8149" y="7715"/>
                    </a:cubicBezTo>
                    <a:cubicBezTo>
                      <a:pt x="8172" y="7624"/>
                      <a:pt x="8195" y="7533"/>
                      <a:pt x="8195" y="7442"/>
                    </a:cubicBezTo>
                    <a:lnTo>
                      <a:pt x="8217" y="7350"/>
                    </a:lnTo>
                    <a:cubicBezTo>
                      <a:pt x="8240" y="7076"/>
                      <a:pt x="8263" y="6780"/>
                      <a:pt x="8263" y="6483"/>
                    </a:cubicBezTo>
                    <a:cubicBezTo>
                      <a:pt x="8263" y="6095"/>
                      <a:pt x="8217" y="5661"/>
                      <a:pt x="8126" y="5182"/>
                    </a:cubicBezTo>
                    <a:cubicBezTo>
                      <a:pt x="8126" y="5159"/>
                      <a:pt x="8126" y="5136"/>
                      <a:pt x="8103" y="5113"/>
                    </a:cubicBezTo>
                    <a:cubicBezTo>
                      <a:pt x="8103" y="5091"/>
                      <a:pt x="8103" y="5068"/>
                      <a:pt x="8080" y="5045"/>
                    </a:cubicBezTo>
                    <a:cubicBezTo>
                      <a:pt x="7898" y="4383"/>
                      <a:pt x="7464" y="3812"/>
                      <a:pt x="7076" y="3333"/>
                    </a:cubicBezTo>
                    <a:lnTo>
                      <a:pt x="6757" y="2945"/>
                    </a:lnTo>
                    <a:lnTo>
                      <a:pt x="6528" y="2671"/>
                    </a:lnTo>
                    <a:cubicBezTo>
                      <a:pt x="6346" y="2443"/>
                      <a:pt x="6163" y="2215"/>
                      <a:pt x="5981" y="2009"/>
                    </a:cubicBezTo>
                    <a:cubicBezTo>
                      <a:pt x="5501" y="1484"/>
                      <a:pt x="5113" y="1073"/>
                      <a:pt x="4702" y="754"/>
                    </a:cubicBezTo>
                    <a:cubicBezTo>
                      <a:pt x="4474" y="594"/>
                      <a:pt x="4246" y="434"/>
                      <a:pt x="3995" y="297"/>
                    </a:cubicBezTo>
                    <a:cubicBezTo>
                      <a:pt x="3744" y="160"/>
                      <a:pt x="3470" y="69"/>
                      <a:pt x="31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0" name="Google Shape;5610;p41"/>
            <p:cNvSpPr/>
            <p:nvPr/>
          </p:nvSpPr>
          <p:spPr>
            <a:xfrm>
              <a:off x="3232168" y="434498"/>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1"/>
            <p:cNvSpPr/>
            <p:nvPr/>
          </p:nvSpPr>
          <p:spPr>
            <a:xfrm>
              <a:off x="3533647" y="92420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2" name="Google Shape;5612;p41"/>
            <p:cNvGrpSpPr/>
            <p:nvPr/>
          </p:nvGrpSpPr>
          <p:grpSpPr>
            <a:xfrm rot="1097697">
              <a:off x="4446172" y="-156303"/>
              <a:ext cx="251636" cy="265466"/>
              <a:chOff x="4298580" y="207227"/>
              <a:chExt cx="169073" cy="177317"/>
            </a:xfrm>
          </p:grpSpPr>
          <p:sp>
            <p:nvSpPr>
              <p:cNvPr id="5613" name="Google Shape;5613;p41"/>
              <p:cNvSpPr/>
              <p:nvPr/>
            </p:nvSpPr>
            <p:spPr>
              <a:xfrm>
                <a:off x="4304148" y="212174"/>
                <a:ext cx="35788" cy="35193"/>
              </a:xfrm>
              <a:custGeom>
                <a:avLst/>
                <a:gdLst/>
                <a:ahLst/>
                <a:cxnLst/>
                <a:rect l="l" t="t" r="r" b="b"/>
                <a:pathLst>
                  <a:path w="1324" h="1302" extrusionOk="0">
                    <a:moveTo>
                      <a:pt x="685" y="0"/>
                    </a:moveTo>
                    <a:cubicBezTo>
                      <a:pt x="639" y="0"/>
                      <a:pt x="594" y="0"/>
                      <a:pt x="548" y="23"/>
                    </a:cubicBezTo>
                    <a:cubicBezTo>
                      <a:pt x="479" y="23"/>
                      <a:pt x="411" y="69"/>
                      <a:pt x="343" y="114"/>
                    </a:cubicBezTo>
                    <a:cubicBezTo>
                      <a:pt x="320" y="114"/>
                      <a:pt x="274" y="160"/>
                      <a:pt x="251" y="183"/>
                    </a:cubicBezTo>
                    <a:cubicBezTo>
                      <a:pt x="251" y="183"/>
                      <a:pt x="228" y="206"/>
                      <a:pt x="228" y="206"/>
                    </a:cubicBezTo>
                    <a:cubicBezTo>
                      <a:pt x="183" y="228"/>
                      <a:pt x="137" y="251"/>
                      <a:pt x="91" y="297"/>
                    </a:cubicBezTo>
                    <a:cubicBezTo>
                      <a:pt x="0" y="411"/>
                      <a:pt x="0" y="616"/>
                      <a:pt x="23" y="753"/>
                    </a:cubicBezTo>
                    <a:cubicBezTo>
                      <a:pt x="46" y="799"/>
                      <a:pt x="69" y="845"/>
                      <a:pt x="91" y="890"/>
                    </a:cubicBezTo>
                    <a:cubicBezTo>
                      <a:pt x="91" y="936"/>
                      <a:pt x="114" y="959"/>
                      <a:pt x="114" y="982"/>
                    </a:cubicBezTo>
                    <a:cubicBezTo>
                      <a:pt x="160" y="1050"/>
                      <a:pt x="206" y="1073"/>
                      <a:pt x="228" y="1119"/>
                    </a:cubicBezTo>
                    <a:cubicBezTo>
                      <a:pt x="274" y="1187"/>
                      <a:pt x="365" y="1233"/>
                      <a:pt x="434" y="1255"/>
                    </a:cubicBezTo>
                    <a:cubicBezTo>
                      <a:pt x="525" y="1278"/>
                      <a:pt x="616" y="1301"/>
                      <a:pt x="708" y="1301"/>
                    </a:cubicBezTo>
                    <a:cubicBezTo>
                      <a:pt x="776" y="1301"/>
                      <a:pt x="845" y="1278"/>
                      <a:pt x="890" y="1255"/>
                    </a:cubicBezTo>
                    <a:cubicBezTo>
                      <a:pt x="982" y="1210"/>
                      <a:pt x="1050" y="1164"/>
                      <a:pt x="1119" y="1119"/>
                    </a:cubicBezTo>
                    <a:cubicBezTo>
                      <a:pt x="1187" y="1050"/>
                      <a:pt x="1233" y="959"/>
                      <a:pt x="1278" y="867"/>
                    </a:cubicBezTo>
                    <a:cubicBezTo>
                      <a:pt x="1324" y="799"/>
                      <a:pt x="1324" y="708"/>
                      <a:pt x="1324" y="616"/>
                    </a:cubicBezTo>
                    <a:cubicBezTo>
                      <a:pt x="1324" y="548"/>
                      <a:pt x="1301" y="457"/>
                      <a:pt x="1278" y="388"/>
                    </a:cubicBezTo>
                    <a:cubicBezTo>
                      <a:pt x="1256" y="342"/>
                      <a:pt x="1233" y="297"/>
                      <a:pt x="1187" y="251"/>
                    </a:cubicBezTo>
                    <a:cubicBezTo>
                      <a:pt x="1164" y="206"/>
                      <a:pt x="1141" y="183"/>
                      <a:pt x="1119" y="160"/>
                    </a:cubicBezTo>
                    <a:cubicBezTo>
                      <a:pt x="1073" y="114"/>
                      <a:pt x="1027" y="91"/>
                      <a:pt x="1004" y="69"/>
                    </a:cubicBezTo>
                    <a:cubicBezTo>
                      <a:pt x="936" y="46"/>
                      <a:pt x="867" y="23"/>
                      <a:pt x="822" y="23"/>
                    </a:cubicBezTo>
                    <a:cubicBezTo>
                      <a:pt x="776" y="0"/>
                      <a:pt x="731" y="0"/>
                      <a:pt x="68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1"/>
              <p:cNvSpPr/>
              <p:nvPr/>
            </p:nvSpPr>
            <p:spPr>
              <a:xfrm>
                <a:off x="4396077" y="219553"/>
                <a:ext cx="66656" cy="74684"/>
              </a:xfrm>
              <a:custGeom>
                <a:avLst/>
                <a:gdLst/>
                <a:ahLst/>
                <a:cxnLst/>
                <a:rect l="l" t="t" r="r" b="b"/>
                <a:pathLst>
                  <a:path w="2466" h="2763" extrusionOk="0">
                    <a:moveTo>
                      <a:pt x="959" y="1"/>
                    </a:moveTo>
                    <a:cubicBezTo>
                      <a:pt x="867" y="1"/>
                      <a:pt x="776" y="24"/>
                      <a:pt x="685" y="47"/>
                    </a:cubicBezTo>
                    <a:cubicBezTo>
                      <a:pt x="639" y="69"/>
                      <a:pt x="571" y="92"/>
                      <a:pt x="502" y="138"/>
                    </a:cubicBezTo>
                    <a:cubicBezTo>
                      <a:pt x="457" y="161"/>
                      <a:pt x="411" y="206"/>
                      <a:pt x="365" y="252"/>
                    </a:cubicBezTo>
                    <a:cubicBezTo>
                      <a:pt x="342" y="275"/>
                      <a:pt x="320" y="298"/>
                      <a:pt x="297" y="343"/>
                    </a:cubicBezTo>
                    <a:cubicBezTo>
                      <a:pt x="228" y="389"/>
                      <a:pt x="183" y="457"/>
                      <a:pt x="160" y="549"/>
                    </a:cubicBezTo>
                    <a:cubicBezTo>
                      <a:pt x="114" y="640"/>
                      <a:pt x="91" y="731"/>
                      <a:pt x="69" y="823"/>
                    </a:cubicBezTo>
                    <a:cubicBezTo>
                      <a:pt x="23" y="982"/>
                      <a:pt x="0" y="1142"/>
                      <a:pt x="0" y="1302"/>
                    </a:cubicBezTo>
                    <a:cubicBezTo>
                      <a:pt x="23" y="1462"/>
                      <a:pt x="69" y="1622"/>
                      <a:pt x="137" y="1759"/>
                    </a:cubicBezTo>
                    <a:cubicBezTo>
                      <a:pt x="206" y="1918"/>
                      <a:pt x="274" y="2078"/>
                      <a:pt x="388" y="2215"/>
                    </a:cubicBezTo>
                    <a:cubicBezTo>
                      <a:pt x="434" y="2284"/>
                      <a:pt x="479" y="2352"/>
                      <a:pt x="548" y="2398"/>
                    </a:cubicBezTo>
                    <a:cubicBezTo>
                      <a:pt x="639" y="2489"/>
                      <a:pt x="753" y="2557"/>
                      <a:pt x="867" y="2626"/>
                    </a:cubicBezTo>
                    <a:cubicBezTo>
                      <a:pt x="1050" y="2717"/>
                      <a:pt x="1255" y="2740"/>
                      <a:pt x="1438" y="2763"/>
                    </a:cubicBezTo>
                    <a:cubicBezTo>
                      <a:pt x="1644" y="2763"/>
                      <a:pt x="1826" y="2694"/>
                      <a:pt x="1986" y="2603"/>
                    </a:cubicBezTo>
                    <a:cubicBezTo>
                      <a:pt x="2100" y="2535"/>
                      <a:pt x="2191" y="2443"/>
                      <a:pt x="2260" y="2352"/>
                    </a:cubicBezTo>
                    <a:cubicBezTo>
                      <a:pt x="2465" y="2101"/>
                      <a:pt x="2465" y="1781"/>
                      <a:pt x="2397" y="1485"/>
                    </a:cubicBezTo>
                    <a:cubicBezTo>
                      <a:pt x="2397" y="1393"/>
                      <a:pt x="2374" y="1302"/>
                      <a:pt x="2351" y="1211"/>
                    </a:cubicBezTo>
                    <a:cubicBezTo>
                      <a:pt x="2305" y="1119"/>
                      <a:pt x="2260" y="1028"/>
                      <a:pt x="2214" y="937"/>
                    </a:cubicBezTo>
                    <a:cubicBezTo>
                      <a:pt x="2191" y="868"/>
                      <a:pt x="2146" y="823"/>
                      <a:pt x="2123" y="754"/>
                    </a:cubicBezTo>
                    <a:cubicBezTo>
                      <a:pt x="2077" y="686"/>
                      <a:pt x="2032" y="640"/>
                      <a:pt x="1986" y="572"/>
                    </a:cubicBezTo>
                    <a:cubicBezTo>
                      <a:pt x="1917" y="503"/>
                      <a:pt x="1872" y="435"/>
                      <a:pt x="1780" y="366"/>
                    </a:cubicBezTo>
                    <a:cubicBezTo>
                      <a:pt x="1712" y="298"/>
                      <a:pt x="1621" y="252"/>
                      <a:pt x="1529" y="184"/>
                    </a:cubicBezTo>
                    <a:cubicBezTo>
                      <a:pt x="1392" y="115"/>
                      <a:pt x="1255" y="47"/>
                      <a:pt x="1096" y="24"/>
                    </a:cubicBezTo>
                    <a:cubicBezTo>
                      <a:pt x="1050" y="1"/>
                      <a:pt x="1004" y="1"/>
                      <a:pt x="959"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1"/>
              <p:cNvSpPr/>
              <p:nvPr/>
            </p:nvSpPr>
            <p:spPr>
              <a:xfrm>
                <a:off x="4404700" y="322591"/>
                <a:ext cx="58655" cy="56493"/>
              </a:xfrm>
              <a:custGeom>
                <a:avLst/>
                <a:gdLst/>
                <a:ahLst/>
                <a:cxnLst/>
                <a:rect l="l" t="t" r="r" b="b"/>
                <a:pathLst>
                  <a:path w="2170" h="2090" extrusionOk="0">
                    <a:moveTo>
                      <a:pt x="1028" y="1"/>
                    </a:moveTo>
                    <a:cubicBezTo>
                      <a:pt x="914" y="1"/>
                      <a:pt x="822" y="24"/>
                      <a:pt x="708" y="46"/>
                    </a:cubicBezTo>
                    <a:cubicBezTo>
                      <a:pt x="663" y="46"/>
                      <a:pt x="594" y="69"/>
                      <a:pt x="548" y="92"/>
                    </a:cubicBezTo>
                    <a:cubicBezTo>
                      <a:pt x="503" y="115"/>
                      <a:pt x="457" y="138"/>
                      <a:pt x="434" y="161"/>
                    </a:cubicBezTo>
                    <a:cubicBezTo>
                      <a:pt x="366" y="183"/>
                      <a:pt x="297" y="252"/>
                      <a:pt x="252" y="298"/>
                    </a:cubicBezTo>
                    <a:cubicBezTo>
                      <a:pt x="229" y="343"/>
                      <a:pt x="206" y="389"/>
                      <a:pt x="183" y="434"/>
                    </a:cubicBezTo>
                    <a:cubicBezTo>
                      <a:pt x="115" y="480"/>
                      <a:pt x="92" y="594"/>
                      <a:pt x="69" y="663"/>
                    </a:cubicBezTo>
                    <a:cubicBezTo>
                      <a:pt x="23" y="868"/>
                      <a:pt x="1" y="1096"/>
                      <a:pt x="69" y="1302"/>
                    </a:cubicBezTo>
                    <a:cubicBezTo>
                      <a:pt x="115" y="1393"/>
                      <a:pt x="160" y="1484"/>
                      <a:pt x="206" y="1599"/>
                    </a:cubicBezTo>
                    <a:cubicBezTo>
                      <a:pt x="206" y="1621"/>
                      <a:pt x="229" y="1667"/>
                      <a:pt x="252" y="1690"/>
                    </a:cubicBezTo>
                    <a:cubicBezTo>
                      <a:pt x="275" y="1736"/>
                      <a:pt x="320" y="1781"/>
                      <a:pt x="366" y="1827"/>
                    </a:cubicBezTo>
                    <a:cubicBezTo>
                      <a:pt x="389" y="1850"/>
                      <a:pt x="434" y="1872"/>
                      <a:pt x="457" y="1895"/>
                    </a:cubicBezTo>
                    <a:cubicBezTo>
                      <a:pt x="526" y="1941"/>
                      <a:pt x="594" y="1987"/>
                      <a:pt x="663" y="2009"/>
                    </a:cubicBezTo>
                    <a:cubicBezTo>
                      <a:pt x="731" y="2032"/>
                      <a:pt x="777" y="2055"/>
                      <a:pt x="845" y="2055"/>
                    </a:cubicBezTo>
                    <a:cubicBezTo>
                      <a:pt x="914" y="2078"/>
                      <a:pt x="994" y="2089"/>
                      <a:pt x="1073" y="2089"/>
                    </a:cubicBezTo>
                    <a:cubicBezTo>
                      <a:pt x="1153" y="2089"/>
                      <a:pt x="1233" y="2078"/>
                      <a:pt x="1302" y="2055"/>
                    </a:cubicBezTo>
                    <a:cubicBezTo>
                      <a:pt x="1393" y="2032"/>
                      <a:pt x="1461" y="2009"/>
                      <a:pt x="1530" y="1964"/>
                    </a:cubicBezTo>
                    <a:cubicBezTo>
                      <a:pt x="1576" y="1941"/>
                      <a:pt x="1644" y="1918"/>
                      <a:pt x="1690" y="1895"/>
                    </a:cubicBezTo>
                    <a:cubicBezTo>
                      <a:pt x="1781" y="1850"/>
                      <a:pt x="1872" y="1781"/>
                      <a:pt x="1964" y="1690"/>
                    </a:cubicBezTo>
                    <a:cubicBezTo>
                      <a:pt x="2009" y="1621"/>
                      <a:pt x="2078" y="1530"/>
                      <a:pt x="2101" y="1439"/>
                    </a:cubicBezTo>
                    <a:cubicBezTo>
                      <a:pt x="2123" y="1416"/>
                      <a:pt x="2123" y="1370"/>
                      <a:pt x="2146" y="1325"/>
                    </a:cubicBezTo>
                    <a:cubicBezTo>
                      <a:pt x="2169" y="1256"/>
                      <a:pt x="2169" y="1188"/>
                      <a:pt x="2169" y="1142"/>
                    </a:cubicBezTo>
                    <a:cubicBezTo>
                      <a:pt x="2169" y="1096"/>
                      <a:pt x="2146" y="1051"/>
                      <a:pt x="2146" y="1005"/>
                    </a:cubicBezTo>
                    <a:cubicBezTo>
                      <a:pt x="2146" y="937"/>
                      <a:pt x="2123" y="891"/>
                      <a:pt x="2123" y="823"/>
                    </a:cubicBezTo>
                    <a:cubicBezTo>
                      <a:pt x="2101" y="731"/>
                      <a:pt x="2055" y="617"/>
                      <a:pt x="1986" y="526"/>
                    </a:cubicBezTo>
                    <a:cubicBezTo>
                      <a:pt x="1964" y="457"/>
                      <a:pt x="1895" y="389"/>
                      <a:pt x="1827" y="343"/>
                    </a:cubicBezTo>
                    <a:cubicBezTo>
                      <a:pt x="1758" y="252"/>
                      <a:pt x="1644" y="183"/>
                      <a:pt x="1553" y="138"/>
                    </a:cubicBezTo>
                    <a:cubicBezTo>
                      <a:pt x="1484" y="92"/>
                      <a:pt x="1393" y="69"/>
                      <a:pt x="1302" y="46"/>
                    </a:cubicBezTo>
                    <a:cubicBezTo>
                      <a:pt x="1210" y="1"/>
                      <a:pt x="1119" y="1"/>
                      <a:pt x="1028"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1"/>
              <p:cNvSpPr/>
              <p:nvPr/>
            </p:nvSpPr>
            <p:spPr>
              <a:xfrm>
                <a:off x="4390509" y="214634"/>
                <a:ext cx="77144" cy="87010"/>
              </a:xfrm>
              <a:custGeom>
                <a:avLst/>
                <a:gdLst/>
                <a:ahLst/>
                <a:cxnLst/>
                <a:rect l="l" t="t" r="r" b="b"/>
                <a:pathLst>
                  <a:path w="2854" h="3219" extrusionOk="0">
                    <a:moveTo>
                      <a:pt x="1347" y="320"/>
                    </a:moveTo>
                    <a:cubicBezTo>
                      <a:pt x="1439" y="343"/>
                      <a:pt x="1530" y="366"/>
                      <a:pt x="1621" y="388"/>
                    </a:cubicBezTo>
                    <a:cubicBezTo>
                      <a:pt x="1713" y="457"/>
                      <a:pt x="1827" y="503"/>
                      <a:pt x="1918" y="571"/>
                    </a:cubicBezTo>
                    <a:cubicBezTo>
                      <a:pt x="2009" y="662"/>
                      <a:pt x="2101" y="731"/>
                      <a:pt x="2169" y="845"/>
                    </a:cubicBezTo>
                    <a:cubicBezTo>
                      <a:pt x="2260" y="959"/>
                      <a:pt x="2329" y="1073"/>
                      <a:pt x="2375" y="1210"/>
                    </a:cubicBezTo>
                    <a:cubicBezTo>
                      <a:pt x="2443" y="1324"/>
                      <a:pt x="2466" y="1461"/>
                      <a:pt x="2489" y="1598"/>
                    </a:cubicBezTo>
                    <a:cubicBezTo>
                      <a:pt x="2511" y="1735"/>
                      <a:pt x="2511" y="1895"/>
                      <a:pt x="2489" y="2032"/>
                    </a:cubicBezTo>
                    <a:cubicBezTo>
                      <a:pt x="2489" y="2123"/>
                      <a:pt x="2443" y="2214"/>
                      <a:pt x="2420" y="2329"/>
                    </a:cubicBezTo>
                    <a:cubicBezTo>
                      <a:pt x="2375" y="2397"/>
                      <a:pt x="2329" y="2488"/>
                      <a:pt x="2283" y="2557"/>
                    </a:cubicBezTo>
                    <a:cubicBezTo>
                      <a:pt x="2238" y="2602"/>
                      <a:pt x="2192" y="2671"/>
                      <a:pt x="2123" y="2717"/>
                    </a:cubicBezTo>
                    <a:cubicBezTo>
                      <a:pt x="2078" y="2739"/>
                      <a:pt x="2009" y="2785"/>
                      <a:pt x="1941" y="2808"/>
                    </a:cubicBezTo>
                    <a:cubicBezTo>
                      <a:pt x="1872" y="2854"/>
                      <a:pt x="1804" y="2854"/>
                      <a:pt x="1735" y="2876"/>
                    </a:cubicBezTo>
                    <a:lnTo>
                      <a:pt x="1507" y="2876"/>
                    </a:lnTo>
                    <a:cubicBezTo>
                      <a:pt x="1416" y="2854"/>
                      <a:pt x="1325" y="2831"/>
                      <a:pt x="1256" y="2808"/>
                    </a:cubicBezTo>
                    <a:cubicBezTo>
                      <a:pt x="1142" y="2762"/>
                      <a:pt x="1028" y="2694"/>
                      <a:pt x="914" y="2625"/>
                    </a:cubicBezTo>
                    <a:cubicBezTo>
                      <a:pt x="822" y="2534"/>
                      <a:pt x="754" y="2466"/>
                      <a:pt x="685" y="2351"/>
                    </a:cubicBezTo>
                    <a:cubicBezTo>
                      <a:pt x="594" y="2260"/>
                      <a:pt x="526" y="2146"/>
                      <a:pt x="480" y="2009"/>
                    </a:cubicBezTo>
                    <a:cubicBezTo>
                      <a:pt x="412" y="1872"/>
                      <a:pt x="366" y="1712"/>
                      <a:pt x="343" y="1575"/>
                    </a:cubicBezTo>
                    <a:cubicBezTo>
                      <a:pt x="343" y="1507"/>
                      <a:pt x="343" y="1438"/>
                      <a:pt x="343" y="1347"/>
                    </a:cubicBezTo>
                    <a:cubicBezTo>
                      <a:pt x="343" y="1301"/>
                      <a:pt x="343" y="1256"/>
                      <a:pt x="343" y="1210"/>
                    </a:cubicBezTo>
                    <a:lnTo>
                      <a:pt x="343" y="1187"/>
                    </a:lnTo>
                    <a:cubicBezTo>
                      <a:pt x="366" y="1073"/>
                      <a:pt x="389" y="982"/>
                      <a:pt x="434" y="891"/>
                    </a:cubicBezTo>
                    <a:cubicBezTo>
                      <a:pt x="480" y="799"/>
                      <a:pt x="526" y="708"/>
                      <a:pt x="571" y="639"/>
                    </a:cubicBezTo>
                    <a:cubicBezTo>
                      <a:pt x="594" y="617"/>
                      <a:pt x="594" y="617"/>
                      <a:pt x="617" y="594"/>
                    </a:cubicBezTo>
                    <a:cubicBezTo>
                      <a:pt x="640" y="548"/>
                      <a:pt x="685" y="525"/>
                      <a:pt x="731" y="480"/>
                    </a:cubicBezTo>
                    <a:cubicBezTo>
                      <a:pt x="777" y="457"/>
                      <a:pt x="822" y="434"/>
                      <a:pt x="868" y="411"/>
                    </a:cubicBezTo>
                    <a:cubicBezTo>
                      <a:pt x="868" y="411"/>
                      <a:pt x="868" y="411"/>
                      <a:pt x="868" y="388"/>
                    </a:cubicBezTo>
                    <a:lnTo>
                      <a:pt x="891" y="388"/>
                    </a:lnTo>
                    <a:cubicBezTo>
                      <a:pt x="947" y="370"/>
                      <a:pt x="1004" y="351"/>
                      <a:pt x="1074" y="332"/>
                    </a:cubicBezTo>
                    <a:lnTo>
                      <a:pt x="1074" y="332"/>
                    </a:lnTo>
                    <a:cubicBezTo>
                      <a:pt x="1073" y="335"/>
                      <a:pt x="1073" y="338"/>
                      <a:pt x="1073" y="343"/>
                    </a:cubicBezTo>
                    <a:cubicBezTo>
                      <a:pt x="1073" y="343"/>
                      <a:pt x="1073" y="337"/>
                      <a:pt x="1076" y="331"/>
                    </a:cubicBezTo>
                    <a:lnTo>
                      <a:pt x="1076" y="331"/>
                    </a:lnTo>
                    <a:cubicBezTo>
                      <a:pt x="1076" y="331"/>
                      <a:pt x="1075" y="332"/>
                      <a:pt x="1074" y="332"/>
                    </a:cubicBezTo>
                    <a:lnTo>
                      <a:pt x="1074" y="332"/>
                    </a:lnTo>
                    <a:cubicBezTo>
                      <a:pt x="1074" y="320"/>
                      <a:pt x="1078" y="320"/>
                      <a:pt x="1096" y="320"/>
                    </a:cubicBezTo>
                    <a:cubicBezTo>
                      <a:pt x="1085" y="320"/>
                      <a:pt x="1079" y="325"/>
                      <a:pt x="1076" y="331"/>
                    </a:cubicBezTo>
                    <a:lnTo>
                      <a:pt x="1076" y="331"/>
                    </a:lnTo>
                    <a:cubicBezTo>
                      <a:pt x="1090" y="327"/>
                      <a:pt x="1104" y="324"/>
                      <a:pt x="1119" y="320"/>
                    </a:cubicBezTo>
                    <a:close/>
                    <a:moveTo>
                      <a:pt x="1233" y="0"/>
                    </a:moveTo>
                    <a:cubicBezTo>
                      <a:pt x="1165" y="0"/>
                      <a:pt x="1073" y="0"/>
                      <a:pt x="1005" y="23"/>
                    </a:cubicBezTo>
                    <a:lnTo>
                      <a:pt x="982" y="23"/>
                    </a:lnTo>
                    <a:cubicBezTo>
                      <a:pt x="914" y="46"/>
                      <a:pt x="868" y="46"/>
                      <a:pt x="822" y="69"/>
                    </a:cubicBezTo>
                    <a:cubicBezTo>
                      <a:pt x="800" y="69"/>
                      <a:pt x="800" y="69"/>
                      <a:pt x="800" y="92"/>
                    </a:cubicBezTo>
                    <a:cubicBezTo>
                      <a:pt x="754" y="92"/>
                      <a:pt x="731" y="115"/>
                      <a:pt x="708" y="115"/>
                    </a:cubicBezTo>
                    <a:cubicBezTo>
                      <a:pt x="708" y="115"/>
                      <a:pt x="685" y="137"/>
                      <a:pt x="685" y="137"/>
                    </a:cubicBezTo>
                    <a:lnTo>
                      <a:pt x="663" y="137"/>
                    </a:lnTo>
                    <a:cubicBezTo>
                      <a:pt x="663" y="137"/>
                      <a:pt x="663" y="160"/>
                      <a:pt x="640" y="160"/>
                    </a:cubicBezTo>
                    <a:lnTo>
                      <a:pt x="617" y="160"/>
                    </a:lnTo>
                    <a:cubicBezTo>
                      <a:pt x="617" y="160"/>
                      <a:pt x="617" y="183"/>
                      <a:pt x="617" y="183"/>
                    </a:cubicBezTo>
                    <a:lnTo>
                      <a:pt x="594" y="183"/>
                    </a:lnTo>
                    <a:cubicBezTo>
                      <a:pt x="594" y="183"/>
                      <a:pt x="571" y="183"/>
                      <a:pt x="571" y="206"/>
                    </a:cubicBezTo>
                    <a:cubicBezTo>
                      <a:pt x="480" y="274"/>
                      <a:pt x="389" y="366"/>
                      <a:pt x="320" y="457"/>
                    </a:cubicBezTo>
                    <a:lnTo>
                      <a:pt x="297" y="457"/>
                    </a:lnTo>
                    <a:cubicBezTo>
                      <a:pt x="229" y="548"/>
                      <a:pt x="160" y="662"/>
                      <a:pt x="115" y="799"/>
                    </a:cubicBezTo>
                    <a:cubicBezTo>
                      <a:pt x="23" y="1050"/>
                      <a:pt x="1" y="1324"/>
                      <a:pt x="23" y="1575"/>
                    </a:cubicBezTo>
                    <a:cubicBezTo>
                      <a:pt x="23" y="1575"/>
                      <a:pt x="23" y="1575"/>
                      <a:pt x="23" y="1598"/>
                    </a:cubicBezTo>
                    <a:cubicBezTo>
                      <a:pt x="46" y="1804"/>
                      <a:pt x="115" y="1986"/>
                      <a:pt x="183" y="2169"/>
                    </a:cubicBezTo>
                    <a:cubicBezTo>
                      <a:pt x="366" y="2557"/>
                      <a:pt x="663" y="2876"/>
                      <a:pt x="1051" y="3082"/>
                    </a:cubicBezTo>
                    <a:cubicBezTo>
                      <a:pt x="1233" y="3173"/>
                      <a:pt x="1439" y="3219"/>
                      <a:pt x="1667" y="3219"/>
                    </a:cubicBezTo>
                    <a:cubicBezTo>
                      <a:pt x="1758" y="3196"/>
                      <a:pt x="1850" y="3196"/>
                      <a:pt x="1964" y="3150"/>
                    </a:cubicBezTo>
                    <a:cubicBezTo>
                      <a:pt x="2078" y="3127"/>
                      <a:pt x="2169" y="3082"/>
                      <a:pt x="2260" y="3013"/>
                    </a:cubicBezTo>
                    <a:cubicBezTo>
                      <a:pt x="2443" y="2899"/>
                      <a:pt x="2580" y="2739"/>
                      <a:pt x="2671" y="2557"/>
                    </a:cubicBezTo>
                    <a:cubicBezTo>
                      <a:pt x="2785" y="2351"/>
                      <a:pt x="2831" y="2123"/>
                      <a:pt x="2831" y="1895"/>
                    </a:cubicBezTo>
                    <a:cubicBezTo>
                      <a:pt x="2854" y="1667"/>
                      <a:pt x="2808" y="1461"/>
                      <a:pt x="2740" y="1256"/>
                    </a:cubicBezTo>
                    <a:cubicBezTo>
                      <a:pt x="2694" y="1050"/>
                      <a:pt x="2580" y="868"/>
                      <a:pt x="2466" y="708"/>
                    </a:cubicBezTo>
                    <a:cubicBezTo>
                      <a:pt x="2215" y="343"/>
                      <a:pt x="1827" y="69"/>
                      <a:pt x="139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1"/>
              <p:cNvSpPr/>
              <p:nvPr/>
            </p:nvSpPr>
            <p:spPr>
              <a:xfrm>
                <a:off x="4298580" y="207227"/>
                <a:ext cx="46924" cy="46681"/>
              </a:xfrm>
              <a:custGeom>
                <a:avLst/>
                <a:gdLst/>
                <a:ahLst/>
                <a:cxnLst/>
                <a:rect l="l" t="t" r="r" b="b"/>
                <a:pathLst>
                  <a:path w="1736" h="1727" extrusionOk="0">
                    <a:moveTo>
                      <a:pt x="914" y="343"/>
                    </a:moveTo>
                    <a:cubicBezTo>
                      <a:pt x="959" y="343"/>
                      <a:pt x="982" y="343"/>
                      <a:pt x="1028" y="366"/>
                    </a:cubicBezTo>
                    <a:cubicBezTo>
                      <a:pt x="1073" y="366"/>
                      <a:pt x="1119" y="389"/>
                      <a:pt x="1165" y="411"/>
                    </a:cubicBezTo>
                    <a:cubicBezTo>
                      <a:pt x="1188" y="457"/>
                      <a:pt x="1233" y="480"/>
                      <a:pt x="1256" y="503"/>
                    </a:cubicBezTo>
                    <a:cubicBezTo>
                      <a:pt x="1302" y="548"/>
                      <a:pt x="1325" y="571"/>
                      <a:pt x="1347" y="617"/>
                    </a:cubicBezTo>
                    <a:cubicBezTo>
                      <a:pt x="1370" y="662"/>
                      <a:pt x="1370" y="708"/>
                      <a:pt x="1393" y="754"/>
                    </a:cubicBezTo>
                    <a:cubicBezTo>
                      <a:pt x="1393" y="799"/>
                      <a:pt x="1393" y="845"/>
                      <a:pt x="1393" y="891"/>
                    </a:cubicBezTo>
                    <a:cubicBezTo>
                      <a:pt x="1393" y="936"/>
                      <a:pt x="1393" y="982"/>
                      <a:pt x="1370" y="1028"/>
                    </a:cubicBezTo>
                    <a:cubicBezTo>
                      <a:pt x="1347" y="1073"/>
                      <a:pt x="1325" y="1142"/>
                      <a:pt x="1302" y="1187"/>
                    </a:cubicBezTo>
                    <a:cubicBezTo>
                      <a:pt x="1279" y="1210"/>
                      <a:pt x="1256" y="1233"/>
                      <a:pt x="1210" y="1279"/>
                    </a:cubicBezTo>
                    <a:cubicBezTo>
                      <a:pt x="1188" y="1302"/>
                      <a:pt x="1142" y="1324"/>
                      <a:pt x="1096" y="1347"/>
                    </a:cubicBezTo>
                    <a:cubicBezTo>
                      <a:pt x="1051" y="1370"/>
                      <a:pt x="1005" y="1393"/>
                      <a:pt x="959" y="1393"/>
                    </a:cubicBezTo>
                    <a:lnTo>
                      <a:pt x="822" y="1393"/>
                    </a:lnTo>
                    <a:cubicBezTo>
                      <a:pt x="777" y="1393"/>
                      <a:pt x="731" y="1393"/>
                      <a:pt x="685" y="1370"/>
                    </a:cubicBezTo>
                    <a:cubicBezTo>
                      <a:pt x="640" y="1347"/>
                      <a:pt x="617" y="1347"/>
                      <a:pt x="571" y="1302"/>
                    </a:cubicBezTo>
                    <a:cubicBezTo>
                      <a:pt x="526" y="1279"/>
                      <a:pt x="503" y="1256"/>
                      <a:pt x="457" y="1210"/>
                    </a:cubicBezTo>
                    <a:cubicBezTo>
                      <a:pt x="434" y="1187"/>
                      <a:pt x="412" y="1142"/>
                      <a:pt x="389" y="1096"/>
                    </a:cubicBezTo>
                    <a:cubicBezTo>
                      <a:pt x="366" y="1050"/>
                      <a:pt x="343" y="1005"/>
                      <a:pt x="343" y="959"/>
                    </a:cubicBezTo>
                    <a:cubicBezTo>
                      <a:pt x="320" y="913"/>
                      <a:pt x="320" y="891"/>
                      <a:pt x="320" y="845"/>
                    </a:cubicBezTo>
                    <a:cubicBezTo>
                      <a:pt x="343" y="777"/>
                      <a:pt x="343" y="731"/>
                      <a:pt x="366" y="685"/>
                    </a:cubicBezTo>
                    <a:cubicBezTo>
                      <a:pt x="366" y="662"/>
                      <a:pt x="366" y="640"/>
                      <a:pt x="389" y="640"/>
                    </a:cubicBezTo>
                    <a:cubicBezTo>
                      <a:pt x="389" y="617"/>
                      <a:pt x="389" y="617"/>
                      <a:pt x="389" y="594"/>
                    </a:cubicBezTo>
                    <a:lnTo>
                      <a:pt x="412" y="594"/>
                    </a:lnTo>
                    <a:cubicBezTo>
                      <a:pt x="412" y="594"/>
                      <a:pt x="412" y="571"/>
                      <a:pt x="412" y="571"/>
                    </a:cubicBezTo>
                    <a:cubicBezTo>
                      <a:pt x="434" y="525"/>
                      <a:pt x="480" y="503"/>
                      <a:pt x="503" y="457"/>
                    </a:cubicBezTo>
                    <a:cubicBezTo>
                      <a:pt x="549" y="434"/>
                      <a:pt x="594" y="411"/>
                      <a:pt x="617" y="389"/>
                    </a:cubicBezTo>
                    <a:cubicBezTo>
                      <a:pt x="640" y="389"/>
                      <a:pt x="663" y="366"/>
                      <a:pt x="685" y="366"/>
                    </a:cubicBezTo>
                    <a:cubicBezTo>
                      <a:pt x="708" y="366"/>
                      <a:pt x="731" y="343"/>
                      <a:pt x="754" y="343"/>
                    </a:cubicBezTo>
                    <a:close/>
                    <a:moveTo>
                      <a:pt x="868" y="0"/>
                    </a:moveTo>
                    <a:cubicBezTo>
                      <a:pt x="777" y="0"/>
                      <a:pt x="663" y="23"/>
                      <a:pt x="571" y="46"/>
                    </a:cubicBezTo>
                    <a:cubicBezTo>
                      <a:pt x="526" y="69"/>
                      <a:pt x="457" y="115"/>
                      <a:pt x="412" y="137"/>
                    </a:cubicBezTo>
                    <a:cubicBezTo>
                      <a:pt x="366" y="160"/>
                      <a:pt x="320" y="206"/>
                      <a:pt x="275" y="229"/>
                    </a:cubicBezTo>
                    <a:cubicBezTo>
                      <a:pt x="275" y="252"/>
                      <a:pt x="275" y="252"/>
                      <a:pt x="252" y="252"/>
                    </a:cubicBezTo>
                    <a:cubicBezTo>
                      <a:pt x="252" y="274"/>
                      <a:pt x="229" y="297"/>
                      <a:pt x="206" y="320"/>
                    </a:cubicBezTo>
                    <a:cubicBezTo>
                      <a:pt x="160" y="366"/>
                      <a:pt x="138" y="411"/>
                      <a:pt x="92" y="480"/>
                    </a:cubicBezTo>
                    <a:cubicBezTo>
                      <a:pt x="92" y="503"/>
                      <a:pt x="69" y="525"/>
                      <a:pt x="69" y="571"/>
                    </a:cubicBezTo>
                    <a:cubicBezTo>
                      <a:pt x="46" y="571"/>
                      <a:pt x="46" y="594"/>
                      <a:pt x="46" y="594"/>
                    </a:cubicBezTo>
                    <a:cubicBezTo>
                      <a:pt x="46" y="617"/>
                      <a:pt x="46" y="617"/>
                      <a:pt x="24" y="640"/>
                    </a:cubicBezTo>
                    <a:cubicBezTo>
                      <a:pt x="24" y="708"/>
                      <a:pt x="1" y="777"/>
                      <a:pt x="1" y="845"/>
                    </a:cubicBezTo>
                    <a:cubicBezTo>
                      <a:pt x="1" y="868"/>
                      <a:pt x="1" y="913"/>
                      <a:pt x="1" y="936"/>
                    </a:cubicBezTo>
                    <a:cubicBezTo>
                      <a:pt x="1" y="1005"/>
                      <a:pt x="24" y="1050"/>
                      <a:pt x="24" y="1096"/>
                    </a:cubicBezTo>
                    <a:cubicBezTo>
                      <a:pt x="46" y="1142"/>
                      <a:pt x="69" y="1187"/>
                      <a:pt x="92" y="1233"/>
                    </a:cubicBezTo>
                    <a:cubicBezTo>
                      <a:pt x="115" y="1302"/>
                      <a:pt x="160" y="1347"/>
                      <a:pt x="183" y="1393"/>
                    </a:cubicBezTo>
                    <a:cubicBezTo>
                      <a:pt x="297" y="1530"/>
                      <a:pt x="412" y="1621"/>
                      <a:pt x="571" y="1667"/>
                    </a:cubicBezTo>
                    <a:cubicBezTo>
                      <a:pt x="658" y="1710"/>
                      <a:pt x="745" y="1726"/>
                      <a:pt x="838" y="1726"/>
                    </a:cubicBezTo>
                    <a:cubicBezTo>
                      <a:pt x="891" y="1726"/>
                      <a:pt x="947" y="1721"/>
                      <a:pt x="1005" y="1712"/>
                    </a:cubicBezTo>
                    <a:cubicBezTo>
                      <a:pt x="1142" y="1690"/>
                      <a:pt x="1302" y="1621"/>
                      <a:pt x="1416" y="1530"/>
                    </a:cubicBezTo>
                    <a:cubicBezTo>
                      <a:pt x="1530" y="1438"/>
                      <a:pt x="1598" y="1324"/>
                      <a:pt x="1667" y="1210"/>
                    </a:cubicBezTo>
                    <a:cubicBezTo>
                      <a:pt x="1735" y="1050"/>
                      <a:pt x="1735" y="891"/>
                      <a:pt x="1713" y="708"/>
                    </a:cubicBezTo>
                    <a:cubicBezTo>
                      <a:pt x="1690" y="594"/>
                      <a:pt x="1644" y="503"/>
                      <a:pt x="1576" y="389"/>
                    </a:cubicBezTo>
                    <a:cubicBezTo>
                      <a:pt x="1553" y="343"/>
                      <a:pt x="1507" y="297"/>
                      <a:pt x="1462" y="252"/>
                    </a:cubicBezTo>
                    <a:cubicBezTo>
                      <a:pt x="1416" y="183"/>
                      <a:pt x="1325" y="137"/>
                      <a:pt x="1279" y="115"/>
                    </a:cubicBezTo>
                    <a:cubicBezTo>
                      <a:pt x="1233" y="69"/>
                      <a:pt x="1165" y="69"/>
                      <a:pt x="1119" y="46"/>
                    </a:cubicBezTo>
                    <a:cubicBezTo>
                      <a:pt x="1073" y="23"/>
                      <a:pt x="1028" y="23"/>
                      <a:pt x="982" y="23"/>
                    </a:cubicBezTo>
                    <a:cubicBezTo>
                      <a:pt x="937" y="0"/>
                      <a:pt x="914" y="0"/>
                      <a:pt x="86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1"/>
              <p:cNvSpPr/>
              <p:nvPr/>
            </p:nvSpPr>
            <p:spPr>
              <a:xfrm>
                <a:off x="4399781" y="317672"/>
                <a:ext cx="67872" cy="66872"/>
              </a:xfrm>
              <a:custGeom>
                <a:avLst/>
                <a:gdLst/>
                <a:ahLst/>
                <a:cxnLst/>
                <a:rect l="l" t="t" r="r" b="b"/>
                <a:pathLst>
                  <a:path w="2511" h="2474" extrusionOk="0">
                    <a:moveTo>
                      <a:pt x="1324" y="320"/>
                    </a:moveTo>
                    <a:cubicBezTo>
                      <a:pt x="1415" y="320"/>
                      <a:pt x="1484" y="343"/>
                      <a:pt x="1552" y="365"/>
                    </a:cubicBezTo>
                    <a:cubicBezTo>
                      <a:pt x="1643" y="388"/>
                      <a:pt x="1712" y="434"/>
                      <a:pt x="1780" y="480"/>
                    </a:cubicBezTo>
                    <a:cubicBezTo>
                      <a:pt x="1849" y="525"/>
                      <a:pt x="1895" y="571"/>
                      <a:pt x="1963" y="639"/>
                    </a:cubicBezTo>
                    <a:cubicBezTo>
                      <a:pt x="2009" y="685"/>
                      <a:pt x="2054" y="753"/>
                      <a:pt x="2077" y="822"/>
                    </a:cubicBezTo>
                    <a:cubicBezTo>
                      <a:pt x="2123" y="890"/>
                      <a:pt x="2146" y="982"/>
                      <a:pt x="2168" y="1073"/>
                    </a:cubicBezTo>
                    <a:cubicBezTo>
                      <a:pt x="2168" y="1141"/>
                      <a:pt x="2191" y="1233"/>
                      <a:pt x="2168" y="1301"/>
                    </a:cubicBezTo>
                    <a:cubicBezTo>
                      <a:pt x="2168" y="1393"/>
                      <a:pt x="2146" y="1461"/>
                      <a:pt x="2123" y="1552"/>
                    </a:cubicBezTo>
                    <a:cubicBezTo>
                      <a:pt x="2100" y="1621"/>
                      <a:pt x="2054" y="1689"/>
                      <a:pt x="2009" y="1758"/>
                    </a:cubicBezTo>
                    <a:cubicBezTo>
                      <a:pt x="1986" y="1826"/>
                      <a:pt x="1917" y="1872"/>
                      <a:pt x="1872" y="1918"/>
                    </a:cubicBezTo>
                    <a:cubicBezTo>
                      <a:pt x="1803" y="1986"/>
                      <a:pt x="1758" y="2009"/>
                      <a:pt x="1666" y="2054"/>
                    </a:cubicBezTo>
                    <a:cubicBezTo>
                      <a:pt x="1598" y="2100"/>
                      <a:pt x="1507" y="2123"/>
                      <a:pt x="1438" y="2146"/>
                    </a:cubicBezTo>
                    <a:lnTo>
                      <a:pt x="1187" y="2146"/>
                    </a:lnTo>
                    <a:cubicBezTo>
                      <a:pt x="1096" y="2146"/>
                      <a:pt x="1027" y="2123"/>
                      <a:pt x="959" y="2100"/>
                    </a:cubicBezTo>
                    <a:cubicBezTo>
                      <a:pt x="890" y="2077"/>
                      <a:pt x="822" y="2032"/>
                      <a:pt x="753" y="2009"/>
                    </a:cubicBezTo>
                    <a:cubicBezTo>
                      <a:pt x="685" y="1940"/>
                      <a:pt x="616" y="1895"/>
                      <a:pt x="548" y="1826"/>
                    </a:cubicBezTo>
                    <a:cubicBezTo>
                      <a:pt x="525" y="1781"/>
                      <a:pt x="479" y="1712"/>
                      <a:pt x="434" y="1666"/>
                    </a:cubicBezTo>
                    <a:cubicBezTo>
                      <a:pt x="411" y="1575"/>
                      <a:pt x="388" y="1507"/>
                      <a:pt x="365" y="1415"/>
                    </a:cubicBezTo>
                    <a:cubicBezTo>
                      <a:pt x="342" y="1347"/>
                      <a:pt x="342" y="1256"/>
                      <a:pt x="342" y="1164"/>
                    </a:cubicBezTo>
                    <a:cubicBezTo>
                      <a:pt x="365" y="1096"/>
                      <a:pt x="365" y="1027"/>
                      <a:pt x="388" y="936"/>
                    </a:cubicBezTo>
                    <a:cubicBezTo>
                      <a:pt x="434" y="868"/>
                      <a:pt x="457" y="799"/>
                      <a:pt x="502" y="731"/>
                    </a:cubicBezTo>
                    <a:cubicBezTo>
                      <a:pt x="525" y="685"/>
                      <a:pt x="548" y="662"/>
                      <a:pt x="571" y="616"/>
                    </a:cubicBezTo>
                    <a:cubicBezTo>
                      <a:pt x="594" y="594"/>
                      <a:pt x="616" y="571"/>
                      <a:pt x="639" y="548"/>
                    </a:cubicBezTo>
                    <a:cubicBezTo>
                      <a:pt x="662" y="525"/>
                      <a:pt x="685" y="525"/>
                      <a:pt x="708" y="502"/>
                    </a:cubicBezTo>
                    <a:cubicBezTo>
                      <a:pt x="753" y="480"/>
                      <a:pt x="776" y="457"/>
                      <a:pt x="822" y="434"/>
                    </a:cubicBezTo>
                    <a:cubicBezTo>
                      <a:pt x="822" y="434"/>
                      <a:pt x="845" y="411"/>
                      <a:pt x="845" y="411"/>
                    </a:cubicBezTo>
                    <a:cubicBezTo>
                      <a:pt x="890" y="388"/>
                      <a:pt x="936" y="388"/>
                      <a:pt x="982" y="365"/>
                    </a:cubicBezTo>
                    <a:lnTo>
                      <a:pt x="1004" y="365"/>
                    </a:lnTo>
                    <a:cubicBezTo>
                      <a:pt x="1004" y="365"/>
                      <a:pt x="1004" y="343"/>
                      <a:pt x="1027" y="343"/>
                    </a:cubicBezTo>
                    <a:lnTo>
                      <a:pt x="1096" y="343"/>
                    </a:lnTo>
                    <a:cubicBezTo>
                      <a:pt x="1164" y="320"/>
                      <a:pt x="1210" y="320"/>
                      <a:pt x="1278" y="320"/>
                    </a:cubicBezTo>
                    <a:close/>
                    <a:moveTo>
                      <a:pt x="1255" y="0"/>
                    </a:moveTo>
                    <a:cubicBezTo>
                      <a:pt x="1187" y="0"/>
                      <a:pt x="1096" y="0"/>
                      <a:pt x="1027" y="23"/>
                    </a:cubicBezTo>
                    <a:cubicBezTo>
                      <a:pt x="959" y="23"/>
                      <a:pt x="913" y="46"/>
                      <a:pt x="845" y="69"/>
                    </a:cubicBezTo>
                    <a:cubicBezTo>
                      <a:pt x="822" y="69"/>
                      <a:pt x="799" y="91"/>
                      <a:pt x="776" y="91"/>
                    </a:cubicBezTo>
                    <a:lnTo>
                      <a:pt x="753" y="91"/>
                    </a:lnTo>
                    <a:cubicBezTo>
                      <a:pt x="730" y="114"/>
                      <a:pt x="685" y="137"/>
                      <a:pt x="662" y="160"/>
                    </a:cubicBezTo>
                    <a:lnTo>
                      <a:pt x="639" y="160"/>
                    </a:lnTo>
                    <a:cubicBezTo>
                      <a:pt x="548" y="206"/>
                      <a:pt x="479" y="274"/>
                      <a:pt x="411" y="320"/>
                    </a:cubicBezTo>
                    <a:cubicBezTo>
                      <a:pt x="411" y="343"/>
                      <a:pt x="411" y="343"/>
                      <a:pt x="388" y="343"/>
                    </a:cubicBezTo>
                    <a:cubicBezTo>
                      <a:pt x="365" y="365"/>
                      <a:pt x="342" y="388"/>
                      <a:pt x="320" y="411"/>
                    </a:cubicBezTo>
                    <a:cubicBezTo>
                      <a:pt x="251" y="502"/>
                      <a:pt x="205" y="571"/>
                      <a:pt x="160" y="662"/>
                    </a:cubicBezTo>
                    <a:cubicBezTo>
                      <a:pt x="137" y="731"/>
                      <a:pt x="91" y="799"/>
                      <a:pt x="69" y="868"/>
                    </a:cubicBezTo>
                    <a:cubicBezTo>
                      <a:pt x="69" y="890"/>
                      <a:pt x="69" y="913"/>
                      <a:pt x="46" y="936"/>
                    </a:cubicBezTo>
                    <a:cubicBezTo>
                      <a:pt x="46" y="959"/>
                      <a:pt x="46" y="959"/>
                      <a:pt x="46" y="959"/>
                    </a:cubicBezTo>
                    <a:cubicBezTo>
                      <a:pt x="0" y="1141"/>
                      <a:pt x="0" y="1324"/>
                      <a:pt x="46" y="1507"/>
                    </a:cubicBezTo>
                    <a:cubicBezTo>
                      <a:pt x="91" y="1689"/>
                      <a:pt x="183" y="1872"/>
                      <a:pt x="297" y="2032"/>
                    </a:cubicBezTo>
                    <a:cubicBezTo>
                      <a:pt x="434" y="2169"/>
                      <a:pt x="594" y="2306"/>
                      <a:pt x="776" y="2374"/>
                    </a:cubicBezTo>
                    <a:cubicBezTo>
                      <a:pt x="916" y="2444"/>
                      <a:pt x="1082" y="2474"/>
                      <a:pt x="1254" y="2474"/>
                    </a:cubicBezTo>
                    <a:cubicBezTo>
                      <a:pt x="1307" y="2474"/>
                      <a:pt x="1361" y="2471"/>
                      <a:pt x="1415" y="2465"/>
                    </a:cubicBezTo>
                    <a:cubicBezTo>
                      <a:pt x="1621" y="2442"/>
                      <a:pt x="1826" y="2374"/>
                      <a:pt x="1986" y="2237"/>
                    </a:cubicBezTo>
                    <a:cubicBezTo>
                      <a:pt x="2146" y="2146"/>
                      <a:pt x="2260" y="1986"/>
                      <a:pt x="2351" y="1826"/>
                    </a:cubicBezTo>
                    <a:cubicBezTo>
                      <a:pt x="2397" y="1735"/>
                      <a:pt x="2442" y="1644"/>
                      <a:pt x="2465" y="1552"/>
                    </a:cubicBezTo>
                    <a:cubicBezTo>
                      <a:pt x="2488" y="1438"/>
                      <a:pt x="2511" y="1324"/>
                      <a:pt x="2511" y="1210"/>
                    </a:cubicBezTo>
                    <a:cubicBezTo>
                      <a:pt x="2511" y="1096"/>
                      <a:pt x="2488" y="982"/>
                      <a:pt x="2442" y="868"/>
                    </a:cubicBezTo>
                    <a:cubicBezTo>
                      <a:pt x="2420" y="776"/>
                      <a:pt x="2374" y="685"/>
                      <a:pt x="2328" y="616"/>
                    </a:cubicBezTo>
                    <a:cubicBezTo>
                      <a:pt x="2283" y="525"/>
                      <a:pt x="2214" y="457"/>
                      <a:pt x="2168" y="365"/>
                    </a:cubicBezTo>
                    <a:cubicBezTo>
                      <a:pt x="2100" y="320"/>
                      <a:pt x="2032" y="251"/>
                      <a:pt x="1963" y="206"/>
                    </a:cubicBezTo>
                    <a:cubicBezTo>
                      <a:pt x="1780" y="91"/>
                      <a:pt x="1575" y="23"/>
                      <a:pt x="137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41"/>
            <p:cNvGrpSpPr/>
            <p:nvPr/>
          </p:nvGrpSpPr>
          <p:grpSpPr>
            <a:xfrm rot="429121">
              <a:off x="137671" y="1430261"/>
              <a:ext cx="275187" cy="229967"/>
              <a:chOff x="1192779" y="389220"/>
              <a:chExt cx="275192" cy="229971"/>
            </a:xfrm>
          </p:grpSpPr>
          <p:sp>
            <p:nvSpPr>
              <p:cNvPr id="5620" name="Google Shape;5620;p41"/>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1"/>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1"/>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1"/>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1"/>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1"/>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6" name="Google Shape;5626;p41"/>
            <p:cNvSpPr/>
            <p:nvPr/>
          </p:nvSpPr>
          <p:spPr>
            <a:xfrm>
              <a:off x="1497030" y="-191014"/>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7" name="Google Shape;5627;p41"/>
            <p:cNvGrpSpPr/>
            <p:nvPr/>
          </p:nvGrpSpPr>
          <p:grpSpPr>
            <a:xfrm rot="-9900040">
              <a:off x="2615838" y="-322416"/>
              <a:ext cx="275184" cy="229964"/>
              <a:chOff x="1192779" y="389220"/>
              <a:chExt cx="275192" cy="229971"/>
            </a:xfrm>
          </p:grpSpPr>
          <p:sp>
            <p:nvSpPr>
              <p:cNvPr id="5628" name="Google Shape;5628;p41"/>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1"/>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1"/>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1"/>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1"/>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1"/>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4" name="Google Shape;5634;p41"/>
            <p:cNvSpPr/>
            <p:nvPr/>
          </p:nvSpPr>
          <p:spPr>
            <a:xfrm>
              <a:off x="2276072" y="-133769"/>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5" name="Google Shape;5635;p41"/>
            <p:cNvGrpSpPr/>
            <p:nvPr/>
          </p:nvGrpSpPr>
          <p:grpSpPr>
            <a:xfrm rot="7742246">
              <a:off x="3577320" y="-29053"/>
              <a:ext cx="275180" cy="229961"/>
              <a:chOff x="1192779" y="389220"/>
              <a:chExt cx="275192" cy="229971"/>
            </a:xfrm>
          </p:grpSpPr>
          <p:sp>
            <p:nvSpPr>
              <p:cNvPr id="5636" name="Google Shape;5636;p41"/>
              <p:cNvSpPr/>
              <p:nvPr/>
            </p:nvSpPr>
            <p:spPr>
              <a:xfrm>
                <a:off x="1406857" y="549643"/>
                <a:ext cx="58033" cy="65413"/>
              </a:xfrm>
              <a:custGeom>
                <a:avLst/>
                <a:gdLst/>
                <a:ahLst/>
                <a:cxnLst/>
                <a:rect l="l" t="t" r="r" b="b"/>
                <a:pathLst>
                  <a:path w="2147" h="2420" extrusionOk="0">
                    <a:moveTo>
                      <a:pt x="754" y="0"/>
                    </a:moveTo>
                    <a:cubicBezTo>
                      <a:pt x="708" y="0"/>
                      <a:pt x="662" y="23"/>
                      <a:pt x="617" y="23"/>
                    </a:cubicBezTo>
                    <a:cubicBezTo>
                      <a:pt x="503" y="46"/>
                      <a:pt x="366" y="92"/>
                      <a:pt x="297" y="183"/>
                    </a:cubicBezTo>
                    <a:cubicBezTo>
                      <a:pt x="252" y="229"/>
                      <a:pt x="229" y="297"/>
                      <a:pt x="206" y="343"/>
                    </a:cubicBezTo>
                    <a:cubicBezTo>
                      <a:pt x="160" y="389"/>
                      <a:pt x="137" y="434"/>
                      <a:pt x="115" y="457"/>
                    </a:cubicBezTo>
                    <a:cubicBezTo>
                      <a:pt x="46" y="594"/>
                      <a:pt x="0" y="754"/>
                      <a:pt x="0" y="959"/>
                    </a:cubicBezTo>
                    <a:cubicBezTo>
                      <a:pt x="23" y="1050"/>
                      <a:pt x="46" y="1165"/>
                      <a:pt x="46" y="1233"/>
                    </a:cubicBezTo>
                    <a:cubicBezTo>
                      <a:pt x="69" y="1302"/>
                      <a:pt x="92" y="1370"/>
                      <a:pt x="115" y="1438"/>
                    </a:cubicBezTo>
                    <a:cubicBezTo>
                      <a:pt x="183" y="1598"/>
                      <a:pt x="274" y="1735"/>
                      <a:pt x="366" y="1872"/>
                    </a:cubicBezTo>
                    <a:cubicBezTo>
                      <a:pt x="434" y="1941"/>
                      <a:pt x="503" y="2009"/>
                      <a:pt x="571" y="2078"/>
                    </a:cubicBezTo>
                    <a:cubicBezTo>
                      <a:pt x="617" y="2146"/>
                      <a:pt x="685" y="2192"/>
                      <a:pt x="731" y="2237"/>
                    </a:cubicBezTo>
                    <a:cubicBezTo>
                      <a:pt x="777" y="2260"/>
                      <a:pt x="799" y="2283"/>
                      <a:pt x="845" y="2306"/>
                    </a:cubicBezTo>
                    <a:cubicBezTo>
                      <a:pt x="913" y="2351"/>
                      <a:pt x="1005" y="2374"/>
                      <a:pt x="1096" y="2397"/>
                    </a:cubicBezTo>
                    <a:cubicBezTo>
                      <a:pt x="1165" y="2420"/>
                      <a:pt x="1210" y="2420"/>
                      <a:pt x="1279" y="2420"/>
                    </a:cubicBezTo>
                    <a:lnTo>
                      <a:pt x="1438" y="2420"/>
                    </a:lnTo>
                    <a:cubicBezTo>
                      <a:pt x="1484" y="2420"/>
                      <a:pt x="1530" y="2397"/>
                      <a:pt x="1598" y="2374"/>
                    </a:cubicBezTo>
                    <a:cubicBezTo>
                      <a:pt x="1621" y="2374"/>
                      <a:pt x="1667" y="2374"/>
                      <a:pt x="1690" y="2351"/>
                    </a:cubicBezTo>
                    <a:cubicBezTo>
                      <a:pt x="1781" y="2306"/>
                      <a:pt x="1827" y="2260"/>
                      <a:pt x="1872" y="2215"/>
                    </a:cubicBezTo>
                    <a:cubicBezTo>
                      <a:pt x="2009" y="2078"/>
                      <a:pt x="2078" y="1918"/>
                      <a:pt x="2100" y="1758"/>
                    </a:cubicBezTo>
                    <a:cubicBezTo>
                      <a:pt x="2146" y="1621"/>
                      <a:pt x="2146" y="1461"/>
                      <a:pt x="2123" y="1302"/>
                    </a:cubicBezTo>
                    <a:cubicBezTo>
                      <a:pt x="2078" y="1165"/>
                      <a:pt x="2032" y="1028"/>
                      <a:pt x="1941" y="868"/>
                    </a:cubicBezTo>
                    <a:cubicBezTo>
                      <a:pt x="1895" y="777"/>
                      <a:pt x="1849" y="708"/>
                      <a:pt x="1804" y="662"/>
                    </a:cubicBezTo>
                    <a:cubicBezTo>
                      <a:pt x="1758" y="571"/>
                      <a:pt x="1690" y="480"/>
                      <a:pt x="1598" y="411"/>
                    </a:cubicBezTo>
                    <a:cubicBezTo>
                      <a:pt x="1461" y="252"/>
                      <a:pt x="1279" y="137"/>
                      <a:pt x="1073" y="69"/>
                    </a:cubicBezTo>
                    <a:cubicBezTo>
                      <a:pt x="982" y="46"/>
                      <a:pt x="868" y="0"/>
                      <a:pt x="754"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1"/>
              <p:cNvSpPr/>
              <p:nvPr/>
            </p:nvSpPr>
            <p:spPr>
              <a:xfrm>
                <a:off x="1197699" y="502746"/>
                <a:ext cx="50627" cy="50627"/>
              </a:xfrm>
              <a:custGeom>
                <a:avLst/>
                <a:gdLst/>
                <a:ahLst/>
                <a:cxnLst/>
                <a:rect l="l" t="t" r="r" b="b"/>
                <a:pathLst>
                  <a:path w="1873" h="1873" extrusionOk="0">
                    <a:moveTo>
                      <a:pt x="914" y="1"/>
                    </a:moveTo>
                    <a:cubicBezTo>
                      <a:pt x="845" y="1"/>
                      <a:pt x="754" y="24"/>
                      <a:pt x="685" y="46"/>
                    </a:cubicBezTo>
                    <a:cubicBezTo>
                      <a:pt x="640" y="46"/>
                      <a:pt x="571" y="69"/>
                      <a:pt x="503" y="115"/>
                    </a:cubicBezTo>
                    <a:cubicBezTo>
                      <a:pt x="480" y="138"/>
                      <a:pt x="457" y="138"/>
                      <a:pt x="457" y="161"/>
                    </a:cubicBezTo>
                    <a:cubicBezTo>
                      <a:pt x="434" y="183"/>
                      <a:pt x="412" y="206"/>
                      <a:pt x="389" y="206"/>
                    </a:cubicBezTo>
                    <a:cubicBezTo>
                      <a:pt x="366" y="229"/>
                      <a:pt x="366" y="229"/>
                      <a:pt x="343" y="252"/>
                    </a:cubicBezTo>
                    <a:cubicBezTo>
                      <a:pt x="275" y="298"/>
                      <a:pt x="229" y="343"/>
                      <a:pt x="206" y="412"/>
                    </a:cubicBezTo>
                    <a:cubicBezTo>
                      <a:pt x="115" y="480"/>
                      <a:pt x="69" y="594"/>
                      <a:pt x="46" y="686"/>
                    </a:cubicBezTo>
                    <a:cubicBezTo>
                      <a:pt x="24" y="754"/>
                      <a:pt x="24" y="822"/>
                      <a:pt x="24" y="891"/>
                    </a:cubicBezTo>
                    <a:cubicBezTo>
                      <a:pt x="24" y="1005"/>
                      <a:pt x="1" y="1119"/>
                      <a:pt x="46" y="1233"/>
                    </a:cubicBezTo>
                    <a:cubicBezTo>
                      <a:pt x="115" y="1416"/>
                      <a:pt x="229" y="1576"/>
                      <a:pt x="389" y="1713"/>
                    </a:cubicBezTo>
                    <a:cubicBezTo>
                      <a:pt x="480" y="1758"/>
                      <a:pt x="594" y="1827"/>
                      <a:pt x="708" y="1850"/>
                    </a:cubicBezTo>
                    <a:cubicBezTo>
                      <a:pt x="822" y="1872"/>
                      <a:pt x="914" y="1872"/>
                      <a:pt x="1005" y="1872"/>
                    </a:cubicBezTo>
                    <a:cubicBezTo>
                      <a:pt x="1051" y="1872"/>
                      <a:pt x="1096" y="1850"/>
                      <a:pt x="1142" y="1850"/>
                    </a:cubicBezTo>
                    <a:cubicBezTo>
                      <a:pt x="1210" y="1827"/>
                      <a:pt x="1256" y="1827"/>
                      <a:pt x="1279" y="1804"/>
                    </a:cubicBezTo>
                    <a:cubicBezTo>
                      <a:pt x="1416" y="1758"/>
                      <a:pt x="1553" y="1713"/>
                      <a:pt x="1644" y="1599"/>
                    </a:cubicBezTo>
                    <a:cubicBezTo>
                      <a:pt x="1667" y="1576"/>
                      <a:pt x="1690" y="1530"/>
                      <a:pt x="1735" y="1484"/>
                    </a:cubicBezTo>
                    <a:cubicBezTo>
                      <a:pt x="1758" y="1416"/>
                      <a:pt x="1781" y="1370"/>
                      <a:pt x="1804" y="1302"/>
                    </a:cubicBezTo>
                    <a:cubicBezTo>
                      <a:pt x="1827" y="1233"/>
                      <a:pt x="1827" y="1188"/>
                      <a:pt x="1850" y="1165"/>
                    </a:cubicBezTo>
                    <a:cubicBezTo>
                      <a:pt x="1872" y="1074"/>
                      <a:pt x="1850" y="982"/>
                      <a:pt x="1827" y="891"/>
                    </a:cubicBezTo>
                    <a:cubicBezTo>
                      <a:pt x="1804" y="777"/>
                      <a:pt x="1758" y="708"/>
                      <a:pt x="1713" y="617"/>
                    </a:cubicBezTo>
                    <a:cubicBezTo>
                      <a:pt x="1667" y="549"/>
                      <a:pt x="1598" y="480"/>
                      <a:pt x="1530" y="412"/>
                    </a:cubicBezTo>
                    <a:cubicBezTo>
                      <a:pt x="1484" y="366"/>
                      <a:pt x="1439" y="343"/>
                      <a:pt x="1370" y="298"/>
                    </a:cubicBezTo>
                    <a:cubicBezTo>
                      <a:pt x="1370" y="275"/>
                      <a:pt x="1370" y="252"/>
                      <a:pt x="1347" y="229"/>
                    </a:cubicBezTo>
                    <a:cubicBezTo>
                      <a:pt x="1302" y="161"/>
                      <a:pt x="1279" y="138"/>
                      <a:pt x="1233" y="115"/>
                    </a:cubicBezTo>
                    <a:cubicBezTo>
                      <a:pt x="1165" y="46"/>
                      <a:pt x="1073" y="24"/>
                      <a:pt x="982"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1"/>
              <p:cNvSpPr/>
              <p:nvPr/>
            </p:nvSpPr>
            <p:spPr>
              <a:xfrm>
                <a:off x="1243974" y="392329"/>
                <a:ext cx="39518" cy="30868"/>
              </a:xfrm>
              <a:custGeom>
                <a:avLst/>
                <a:gdLst/>
                <a:ahLst/>
                <a:cxnLst/>
                <a:rect l="l" t="t" r="r" b="b"/>
                <a:pathLst>
                  <a:path w="1462" h="1142" extrusionOk="0">
                    <a:moveTo>
                      <a:pt x="571" y="0"/>
                    </a:moveTo>
                    <a:cubicBezTo>
                      <a:pt x="503" y="0"/>
                      <a:pt x="411" y="0"/>
                      <a:pt x="320" y="46"/>
                    </a:cubicBezTo>
                    <a:cubicBezTo>
                      <a:pt x="275" y="69"/>
                      <a:pt x="229" y="91"/>
                      <a:pt x="183" y="137"/>
                    </a:cubicBezTo>
                    <a:cubicBezTo>
                      <a:pt x="138" y="160"/>
                      <a:pt x="115" y="205"/>
                      <a:pt x="69" y="274"/>
                    </a:cubicBezTo>
                    <a:lnTo>
                      <a:pt x="46" y="320"/>
                    </a:lnTo>
                    <a:cubicBezTo>
                      <a:pt x="23" y="365"/>
                      <a:pt x="23" y="411"/>
                      <a:pt x="1" y="457"/>
                    </a:cubicBezTo>
                    <a:cubicBezTo>
                      <a:pt x="1" y="479"/>
                      <a:pt x="1" y="525"/>
                      <a:pt x="1" y="594"/>
                    </a:cubicBezTo>
                    <a:cubicBezTo>
                      <a:pt x="23" y="730"/>
                      <a:pt x="115" y="867"/>
                      <a:pt x="183" y="936"/>
                    </a:cubicBezTo>
                    <a:cubicBezTo>
                      <a:pt x="275" y="1004"/>
                      <a:pt x="366" y="1073"/>
                      <a:pt x="480" y="1118"/>
                    </a:cubicBezTo>
                    <a:cubicBezTo>
                      <a:pt x="548" y="1141"/>
                      <a:pt x="617" y="1141"/>
                      <a:pt x="708" y="1141"/>
                    </a:cubicBezTo>
                    <a:lnTo>
                      <a:pt x="777" y="1141"/>
                    </a:lnTo>
                    <a:cubicBezTo>
                      <a:pt x="822" y="1141"/>
                      <a:pt x="891" y="1118"/>
                      <a:pt x="959" y="1096"/>
                    </a:cubicBezTo>
                    <a:cubicBezTo>
                      <a:pt x="1005" y="1096"/>
                      <a:pt x="1051" y="1073"/>
                      <a:pt x="1119" y="1050"/>
                    </a:cubicBezTo>
                    <a:cubicBezTo>
                      <a:pt x="1188" y="1004"/>
                      <a:pt x="1256" y="959"/>
                      <a:pt x="1302" y="913"/>
                    </a:cubicBezTo>
                    <a:cubicBezTo>
                      <a:pt x="1347" y="867"/>
                      <a:pt x="1393" y="799"/>
                      <a:pt x="1439" y="730"/>
                    </a:cubicBezTo>
                    <a:cubicBezTo>
                      <a:pt x="1461" y="685"/>
                      <a:pt x="1461" y="616"/>
                      <a:pt x="1461" y="594"/>
                    </a:cubicBezTo>
                    <a:cubicBezTo>
                      <a:pt x="1461" y="571"/>
                      <a:pt x="1461" y="525"/>
                      <a:pt x="1439" y="502"/>
                    </a:cubicBezTo>
                    <a:cubicBezTo>
                      <a:pt x="1439" y="457"/>
                      <a:pt x="1416" y="434"/>
                      <a:pt x="1393" y="411"/>
                    </a:cubicBezTo>
                    <a:cubicBezTo>
                      <a:pt x="1279" y="183"/>
                      <a:pt x="1028" y="46"/>
                      <a:pt x="663"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1"/>
              <p:cNvSpPr/>
              <p:nvPr/>
            </p:nvSpPr>
            <p:spPr>
              <a:xfrm>
                <a:off x="1192779" y="499665"/>
                <a:ext cx="60466" cy="60277"/>
              </a:xfrm>
              <a:custGeom>
                <a:avLst/>
                <a:gdLst/>
                <a:ahLst/>
                <a:cxnLst/>
                <a:rect l="l" t="t" r="r" b="b"/>
                <a:pathLst>
                  <a:path w="2237" h="2230" extrusionOk="0">
                    <a:moveTo>
                      <a:pt x="1164" y="343"/>
                    </a:moveTo>
                    <a:cubicBezTo>
                      <a:pt x="1233" y="343"/>
                      <a:pt x="1301" y="366"/>
                      <a:pt x="1370" y="366"/>
                    </a:cubicBezTo>
                    <a:cubicBezTo>
                      <a:pt x="1415" y="412"/>
                      <a:pt x="1484" y="434"/>
                      <a:pt x="1552" y="457"/>
                    </a:cubicBezTo>
                    <a:cubicBezTo>
                      <a:pt x="1598" y="503"/>
                      <a:pt x="1644" y="548"/>
                      <a:pt x="1712" y="594"/>
                    </a:cubicBezTo>
                    <a:cubicBezTo>
                      <a:pt x="1758" y="663"/>
                      <a:pt x="1780" y="708"/>
                      <a:pt x="1826" y="777"/>
                    </a:cubicBezTo>
                    <a:cubicBezTo>
                      <a:pt x="1849" y="822"/>
                      <a:pt x="1872" y="891"/>
                      <a:pt x="1872" y="936"/>
                    </a:cubicBezTo>
                    <a:cubicBezTo>
                      <a:pt x="1895" y="1028"/>
                      <a:pt x="1895" y="1096"/>
                      <a:pt x="1895" y="1165"/>
                    </a:cubicBezTo>
                    <a:cubicBezTo>
                      <a:pt x="1895" y="1233"/>
                      <a:pt x="1872" y="1302"/>
                      <a:pt x="1849" y="1370"/>
                    </a:cubicBezTo>
                    <a:cubicBezTo>
                      <a:pt x="1826" y="1439"/>
                      <a:pt x="1803" y="1484"/>
                      <a:pt x="1758" y="1553"/>
                    </a:cubicBezTo>
                    <a:cubicBezTo>
                      <a:pt x="1735" y="1621"/>
                      <a:pt x="1689" y="1667"/>
                      <a:pt x="1621" y="1713"/>
                    </a:cubicBezTo>
                    <a:cubicBezTo>
                      <a:pt x="1575" y="1758"/>
                      <a:pt x="1507" y="1804"/>
                      <a:pt x="1461" y="1827"/>
                    </a:cubicBezTo>
                    <a:cubicBezTo>
                      <a:pt x="1392" y="1849"/>
                      <a:pt x="1324" y="1872"/>
                      <a:pt x="1255" y="1895"/>
                    </a:cubicBezTo>
                    <a:lnTo>
                      <a:pt x="1050" y="1895"/>
                    </a:lnTo>
                    <a:cubicBezTo>
                      <a:pt x="982" y="1895"/>
                      <a:pt x="936" y="1895"/>
                      <a:pt x="867" y="1872"/>
                    </a:cubicBezTo>
                    <a:cubicBezTo>
                      <a:pt x="799" y="1849"/>
                      <a:pt x="731" y="1804"/>
                      <a:pt x="685" y="1781"/>
                    </a:cubicBezTo>
                    <a:cubicBezTo>
                      <a:pt x="616" y="1735"/>
                      <a:pt x="571" y="1690"/>
                      <a:pt x="525" y="1644"/>
                    </a:cubicBezTo>
                    <a:cubicBezTo>
                      <a:pt x="525" y="1644"/>
                      <a:pt x="525" y="1644"/>
                      <a:pt x="525" y="1621"/>
                    </a:cubicBezTo>
                    <a:lnTo>
                      <a:pt x="502" y="1621"/>
                    </a:lnTo>
                    <a:cubicBezTo>
                      <a:pt x="479" y="1576"/>
                      <a:pt x="434" y="1530"/>
                      <a:pt x="411" y="1461"/>
                    </a:cubicBezTo>
                    <a:cubicBezTo>
                      <a:pt x="388" y="1439"/>
                      <a:pt x="388" y="1439"/>
                      <a:pt x="388" y="1439"/>
                    </a:cubicBezTo>
                    <a:cubicBezTo>
                      <a:pt x="365" y="1393"/>
                      <a:pt x="365" y="1325"/>
                      <a:pt x="342" y="1279"/>
                    </a:cubicBezTo>
                    <a:cubicBezTo>
                      <a:pt x="342" y="1279"/>
                      <a:pt x="342" y="1256"/>
                      <a:pt x="342" y="1256"/>
                    </a:cubicBezTo>
                    <a:cubicBezTo>
                      <a:pt x="342" y="1256"/>
                      <a:pt x="342" y="1233"/>
                      <a:pt x="342" y="1233"/>
                    </a:cubicBezTo>
                    <a:cubicBezTo>
                      <a:pt x="342" y="1210"/>
                      <a:pt x="320" y="1165"/>
                      <a:pt x="320" y="1142"/>
                    </a:cubicBezTo>
                    <a:cubicBezTo>
                      <a:pt x="320" y="1142"/>
                      <a:pt x="320" y="1119"/>
                      <a:pt x="320" y="1119"/>
                    </a:cubicBezTo>
                    <a:cubicBezTo>
                      <a:pt x="320" y="1096"/>
                      <a:pt x="320" y="1096"/>
                      <a:pt x="320" y="1073"/>
                    </a:cubicBezTo>
                    <a:cubicBezTo>
                      <a:pt x="342" y="1005"/>
                      <a:pt x="342" y="936"/>
                      <a:pt x="365" y="891"/>
                    </a:cubicBezTo>
                    <a:cubicBezTo>
                      <a:pt x="388" y="822"/>
                      <a:pt x="411" y="754"/>
                      <a:pt x="457" y="685"/>
                    </a:cubicBezTo>
                    <a:cubicBezTo>
                      <a:pt x="502" y="640"/>
                      <a:pt x="525" y="594"/>
                      <a:pt x="571" y="548"/>
                    </a:cubicBezTo>
                    <a:cubicBezTo>
                      <a:pt x="639" y="503"/>
                      <a:pt x="708" y="457"/>
                      <a:pt x="753" y="412"/>
                    </a:cubicBezTo>
                    <a:cubicBezTo>
                      <a:pt x="822" y="389"/>
                      <a:pt x="890" y="366"/>
                      <a:pt x="959" y="343"/>
                    </a:cubicBezTo>
                    <a:close/>
                    <a:moveTo>
                      <a:pt x="1096" y="1"/>
                    </a:moveTo>
                    <a:cubicBezTo>
                      <a:pt x="1073" y="1"/>
                      <a:pt x="1050" y="1"/>
                      <a:pt x="1050" y="23"/>
                    </a:cubicBezTo>
                    <a:cubicBezTo>
                      <a:pt x="959" y="23"/>
                      <a:pt x="867" y="46"/>
                      <a:pt x="776" y="69"/>
                    </a:cubicBezTo>
                    <a:cubicBezTo>
                      <a:pt x="685" y="92"/>
                      <a:pt x="594" y="138"/>
                      <a:pt x="525" y="183"/>
                    </a:cubicBezTo>
                    <a:cubicBezTo>
                      <a:pt x="434" y="229"/>
                      <a:pt x="388" y="297"/>
                      <a:pt x="320" y="343"/>
                    </a:cubicBezTo>
                    <a:cubicBezTo>
                      <a:pt x="251" y="412"/>
                      <a:pt x="206" y="480"/>
                      <a:pt x="160" y="571"/>
                    </a:cubicBezTo>
                    <a:cubicBezTo>
                      <a:pt x="91" y="640"/>
                      <a:pt x="69" y="731"/>
                      <a:pt x="46" y="822"/>
                    </a:cubicBezTo>
                    <a:cubicBezTo>
                      <a:pt x="46" y="845"/>
                      <a:pt x="23" y="868"/>
                      <a:pt x="23" y="868"/>
                    </a:cubicBezTo>
                    <a:cubicBezTo>
                      <a:pt x="23" y="936"/>
                      <a:pt x="0" y="1005"/>
                      <a:pt x="0" y="1051"/>
                    </a:cubicBezTo>
                    <a:cubicBezTo>
                      <a:pt x="0" y="1119"/>
                      <a:pt x="0" y="1165"/>
                      <a:pt x="0" y="1210"/>
                    </a:cubicBezTo>
                    <a:cubicBezTo>
                      <a:pt x="0" y="1233"/>
                      <a:pt x="0" y="1233"/>
                      <a:pt x="0" y="1233"/>
                    </a:cubicBezTo>
                    <a:cubicBezTo>
                      <a:pt x="0" y="1279"/>
                      <a:pt x="23" y="1325"/>
                      <a:pt x="23" y="1370"/>
                    </a:cubicBezTo>
                    <a:cubicBezTo>
                      <a:pt x="46" y="1416"/>
                      <a:pt x="69" y="1484"/>
                      <a:pt x="91" y="1553"/>
                    </a:cubicBezTo>
                    <a:cubicBezTo>
                      <a:pt x="114" y="1621"/>
                      <a:pt x="160" y="1713"/>
                      <a:pt x="206" y="1781"/>
                    </a:cubicBezTo>
                    <a:cubicBezTo>
                      <a:pt x="228" y="1804"/>
                      <a:pt x="251" y="1827"/>
                      <a:pt x="274" y="1849"/>
                    </a:cubicBezTo>
                    <a:cubicBezTo>
                      <a:pt x="297" y="1872"/>
                      <a:pt x="297" y="1872"/>
                      <a:pt x="297" y="1895"/>
                    </a:cubicBezTo>
                    <a:cubicBezTo>
                      <a:pt x="320" y="1918"/>
                      <a:pt x="342" y="1941"/>
                      <a:pt x="388" y="1964"/>
                    </a:cubicBezTo>
                    <a:lnTo>
                      <a:pt x="411" y="1964"/>
                    </a:lnTo>
                    <a:cubicBezTo>
                      <a:pt x="502" y="2078"/>
                      <a:pt x="639" y="2146"/>
                      <a:pt x="776" y="2192"/>
                    </a:cubicBezTo>
                    <a:cubicBezTo>
                      <a:pt x="883" y="2219"/>
                      <a:pt x="990" y="2230"/>
                      <a:pt x="1097" y="2230"/>
                    </a:cubicBezTo>
                    <a:cubicBezTo>
                      <a:pt x="1173" y="2230"/>
                      <a:pt x="1248" y="2224"/>
                      <a:pt x="1324" y="2215"/>
                    </a:cubicBezTo>
                    <a:cubicBezTo>
                      <a:pt x="1529" y="2169"/>
                      <a:pt x="1712" y="2078"/>
                      <a:pt x="1849" y="1941"/>
                    </a:cubicBezTo>
                    <a:cubicBezTo>
                      <a:pt x="2009" y="1804"/>
                      <a:pt x="2123" y="1644"/>
                      <a:pt x="2169" y="1461"/>
                    </a:cubicBezTo>
                    <a:cubicBezTo>
                      <a:pt x="2191" y="1370"/>
                      <a:pt x="2214" y="1302"/>
                      <a:pt x="2214" y="1210"/>
                    </a:cubicBezTo>
                    <a:cubicBezTo>
                      <a:pt x="2237" y="1119"/>
                      <a:pt x="2214" y="1005"/>
                      <a:pt x="2191" y="891"/>
                    </a:cubicBezTo>
                    <a:cubicBezTo>
                      <a:pt x="2169" y="731"/>
                      <a:pt x="2100" y="571"/>
                      <a:pt x="1986" y="434"/>
                    </a:cubicBezTo>
                    <a:cubicBezTo>
                      <a:pt x="1872" y="297"/>
                      <a:pt x="1735" y="183"/>
                      <a:pt x="1575" y="115"/>
                    </a:cubicBezTo>
                    <a:cubicBezTo>
                      <a:pt x="1415" y="46"/>
                      <a:pt x="1255" y="1"/>
                      <a:pt x="1096"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1"/>
              <p:cNvSpPr/>
              <p:nvPr/>
            </p:nvSpPr>
            <p:spPr>
              <a:xfrm>
                <a:off x="1237811" y="389220"/>
                <a:ext cx="48762" cy="39788"/>
              </a:xfrm>
              <a:custGeom>
                <a:avLst/>
                <a:gdLst/>
                <a:ahLst/>
                <a:cxnLst/>
                <a:rect l="l" t="t" r="r" b="b"/>
                <a:pathLst>
                  <a:path w="1804" h="1472" extrusionOk="0">
                    <a:moveTo>
                      <a:pt x="913" y="320"/>
                    </a:moveTo>
                    <a:cubicBezTo>
                      <a:pt x="982" y="343"/>
                      <a:pt x="1027" y="343"/>
                      <a:pt x="1096" y="366"/>
                    </a:cubicBezTo>
                    <a:cubicBezTo>
                      <a:pt x="1164" y="389"/>
                      <a:pt x="1210" y="412"/>
                      <a:pt x="1279" y="435"/>
                    </a:cubicBezTo>
                    <a:cubicBezTo>
                      <a:pt x="1324" y="480"/>
                      <a:pt x="1347" y="503"/>
                      <a:pt x="1393" y="549"/>
                    </a:cubicBezTo>
                    <a:cubicBezTo>
                      <a:pt x="1416" y="572"/>
                      <a:pt x="1438" y="594"/>
                      <a:pt x="1461" y="640"/>
                    </a:cubicBezTo>
                    <a:cubicBezTo>
                      <a:pt x="1461" y="663"/>
                      <a:pt x="1484" y="686"/>
                      <a:pt x="1484" y="731"/>
                    </a:cubicBezTo>
                    <a:cubicBezTo>
                      <a:pt x="1484" y="754"/>
                      <a:pt x="1484" y="800"/>
                      <a:pt x="1484" y="845"/>
                    </a:cubicBezTo>
                    <a:cubicBezTo>
                      <a:pt x="1461" y="891"/>
                      <a:pt x="1438" y="914"/>
                      <a:pt x="1438" y="937"/>
                    </a:cubicBezTo>
                    <a:cubicBezTo>
                      <a:pt x="1416" y="960"/>
                      <a:pt x="1393" y="982"/>
                      <a:pt x="1370" y="1005"/>
                    </a:cubicBezTo>
                    <a:cubicBezTo>
                      <a:pt x="1324" y="1028"/>
                      <a:pt x="1301" y="1051"/>
                      <a:pt x="1256" y="1074"/>
                    </a:cubicBezTo>
                    <a:cubicBezTo>
                      <a:pt x="1210" y="1097"/>
                      <a:pt x="1164" y="1119"/>
                      <a:pt x="1096" y="1142"/>
                    </a:cubicBezTo>
                    <a:lnTo>
                      <a:pt x="913" y="1142"/>
                    </a:lnTo>
                    <a:cubicBezTo>
                      <a:pt x="845" y="1142"/>
                      <a:pt x="776" y="1119"/>
                      <a:pt x="708" y="1097"/>
                    </a:cubicBezTo>
                    <a:cubicBezTo>
                      <a:pt x="662" y="1074"/>
                      <a:pt x="594" y="1051"/>
                      <a:pt x="548" y="1028"/>
                    </a:cubicBezTo>
                    <a:cubicBezTo>
                      <a:pt x="503" y="1005"/>
                      <a:pt x="457" y="960"/>
                      <a:pt x="434" y="937"/>
                    </a:cubicBezTo>
                    <a:lnTo>
                      <a:pt x="411" y="914"/>
                    </a:lnTo>
                    <a:cubicBezTo>
                      <a:pt x="388" y="891"/>
                      <a:pt x="388" y="868"/>
                      <a:pt x="366" y="823"/>
                    </a:cubicBezTo>
                    <a:cubicBezTo>
                      <a:pt x="366" y="800"/>
                      <a:pt x="343" y="777"/>
                      <a:pt x="343" y="754"/>
                    </a:cubicBezTo>
                    <a:cubicBezTo>
                      <a:pt x="343" y="731"/>
                      <a:pt x="343" y="709"/>
                      <a:pt x="343" y="686"/>
                    </a:cubicBezTo>
                    <a:cubicBezTo>
                      <a:pt x="343" y="663"/>
                      <a:pt x="343" y="640"/>
                      <a:pt x="343" y="617"/>
                    </a:cubicBezTo>
                    <a:cubicBezTo>
                      <a:pt x="343" y="617"/>
                      <a:pt x="366" y="617"/>
                      <a:pt x="366" y="594"/>
                    </a:cubicBezTo>
                    <a:cubicBezTo>
                      <a:pt x="366" y="594"/>
                      <a:pt x="366" y="594"/>
                      <a:pt x="366" y="572"/>
                    </a:cubicBezTo>
                    <a:cubicBezTo>
                      <a:pt x="366" y="572"/>
                      <a:pt x="388" y="549"/>
                      <a:pt x="388" y="549"/>
                    </a:cubicBezTo>
                    <a:cubicBezTo>
                      <a:pt x="411" y="526"/>
                      <a:pt x="434" y="480"/>
                      <a:pt x="457" y="457"/>
                    </a:cubicBezTo>
                    <a:cubicBezTo>
                      <a:pt x="503" y="435"/>
                      <a:pt x="525" y="412"/>
                      <a:pt x="571" y="389"/>
                    </a:cubicBezTo>
                    <a:cubicBezTo>
                      <a:pt x="617" y="366"/>
                      <a:pt x="662" y="366"/>
                      <a:pt x="708" y="343"/>
                    </a:cubicBezTo>
                    <a:cubicBezTo>
                      <a:pt x="776" y="343"/>
                      <a:pt x="845" y="320"/>
                      <a:pt x="913" y="320"/>
                    </a:cubicBezTo>
                    <a:close/>
                    <a:moveTo>
                      <a:pt x="868" y="1"/>
                    </a:moveTo>
                    <a:cubicBezTo>
                      <a:pt x="731" y="1"/>
                      <a:pt x="594" y="24"/>
                      <a:pt x="457" y="92"/>
                    </a:cubicBezTo>
                    <a:cubicBezTo>
                      <a:pt x="366" y="115"/>
                      <a:pt x="274" y="184"/>
                      <a:pt x="206" y="252"/>
                    </a:cubicBezTo>
                    <a:cubicBezTo>
                      <a:pt x="206" y="252"/>
                      <a:pt x="183" y="275"/>
                      <a:pt x="183" y="275"/>
                    </a:cubicBezTo>
                    <a:cubicBezTo>
                      <a:pt x="183" y="275"/>
                      <a:pt x="160" y="298"/>
                      <a:pt x="160" y="298"/>
                    </a:cubicBezTo>
                    <a:cubicBezTo>
                      <a:pt x="137" y="343"/>
                      <a:pt x="114" y="389"/>
                      <a:pt x="92" y="412"/>
                    </a:cubicBezTo>
                    <a:cubicBezTo>
                      <a:pt x="92" y="435"/>
                      <a:pt x="69" y="435"/>
                      <a:pt x="69" y="435"/>
                    </a:cubicBezTo>
                    <a:cubicBezTo>
                      <a:pt x="46" y="480"/>
                      <a:pt x="46" y="526"/>
                      <a:pt x="23" y="572"/>
                    </a:cubicBezTo>
                    <a:cubicBezTo>
                      <a:pt x="23" y="594"/>
                      <a:pt x="23" y="594"/>
                      <a:pt x="23" y="617"/>
                    </a:cubicBezTo>
                    <a:cubicBezTo>
                      <a:pt x="0" y="731"/>
                      <a:pt x="23" y="845"/>
                      <a:pt x="69" y="960"/>
                    </a:cubicBezTo>
                    <a:cubicBezTo>
                      <a:pt x="92" y="1005"/>
                      <a:pt x="114" y="1028"/>
                      <a:pt x="137" y="1074"/>
                    </a:cubicBezTo>
                    <a:cubicBezTo>
                      <a:pt x="160" y="1119"/>
                      <a:pt x="206" y="1165"/>
                      <a:pt x="251" y="1211"/>
                    </a:cubicBezTo>
                    <a:cubicBezTo>
                      <a:pt x="297" y="1233"/>
                      <a:pt x="320" y="1279"/>
                      <a:pt x="366" y="1302"/>
                    </a:cubicBezTo>
                    <a:cubicBezTo>
                      <a:pt x="388" y="1325"/>
                      <a:pt x="411" y="1325"/>
                      <a:pt x="457" y="1348"/>
                    </a:cubicBezTo>
                    <a:cubicBezTo>
                      <a:pt x="457" y="1348"/>
                      <a:pt x="457" y="1348"/>
                      <a:pt x="480" y="1370"/>
                    </a:cubicBezTo>
                    <a:lnTo>
                      <a:pt x="503" y="1370"/>
                    </a:lnTo>
                    <a:cubicBezTo>
                      <a:pt x="548" y="1393"/>
                      <a:pt x="617" y="1416"/>
                      <a:pt x="662" y="1439"/>
                    </a:cubicBezTo>
                    <a:cubicBezTo>
                      <a:pt x="743" y="1455"/>
                      <a:pt x="835" y="1471"/>
                      <a:pt x="922" y="1471"/>
                    </a:cubicBezTo>
                    <a:cubicBezTo>
                      <a:pt x="959" y="1471"/>
                      <a:pt x="994" y="1468"/>
                      <a:pt x="1027" y="1462"/>
                    </a:cubicBezTo>
                    <a:cubicBezTo>
                      <a:pt x="1187" y="1462"/>
                      <a:pt x="1324" y="1416"/>
                      <a:pt x="1461" y="1348"/>
                    </a:cubicBezTo>
                    <a:cubicBezTo>
                      <a:pt x="1507" y="1302"/>
                      <a:pt x="1552" y="1279"/>
                      <a:pt x="1598" y="1233"/>
                    </a:cubicBezTo>
                    <a:cubicBezTo>
                      <a:pt x="1621" y="1211"/>
                      <a:pt x="1644" y="1188"/>
                      <a:pt x="1667" y="1165"/>
                    </a:cubicBezTo>
                    <a:cubicBezTo>
                      <a:pt x="1689" y="1142"/>
                      <a:pt x="1712" y="1097"/>
                      <a:pt x="1735" y="1051"/>
                    </a:cubicBezTo>
                    <a:cubicBezTo>
                      <a:pt x="1758" y="1005"/>
                      <a:pt x="1781" y="960"/>
                      <a:pt x="1804" y="891"/>
                    </a:cubicBezTo>
                    <a:cubicBezTo>
                      <a:pt x="1804" y="868"/>
                      <a:pt x="1804" y="845"/>
                      <a:pt x="1804" y="823"/>
                    </a:cubicBezTo>
                    <a:cubicBezTo>
                      <a:pt x="1804" y="754"/>
                      <a:pt x="1804" y="709"/>
                      <a:pt x="1804" y="663"/>
                    </a:cubicBezTo>
                    <a:cubicBezTo>
                      <a:pt x="1781" y="594"/>
                      <a:pt x="1758" y="526"/>
                      <a:pt x="1735" y="480"/>
                    </a:cubicBezTo>
                    <a:cubicBezTo>
                      <a:pt x="1689" y="389"/>
                      <a:pt x="1644" y="343"/>
                      <a:pt x="1598" y="275"/>
                    </a:cubicBezTo>
                    <a:cubicBezTo>
                      <a:pt x="1552" y="229"/>
                      <a:pt x="1484" y="184"/>
                      <a:pt x="1438" y="161"/>
                    </a:cubicBezTo>
                    <a:cubicBezTo>
                      <a:pt x="1370" y="115"/>
                      <a:pt x="1301" y="92"/>
                      <a:pt x="1210" y="69"/>
                    </a:cubicBezTo>
                    <a:cubicBezTo>
                      <a:pt x="1096" y="24"/>
                      <a:pt x="982" y="1"/>
                      <a:pt x="868" y="1"/>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1"/>
              <p:cNvSpPr/>
              <p:nvPr/>
            </p:nvSpPr>
            <p:spPr>
              <a:xfrm>
                <a:off x="1403775" y="547184"/>
                <a:ext cx="64196" cy="72008"/>
              </a:xfrm>
              <a:custGeom>
                <a:avLst/>
                <a:gdLst/>
                <a:ahLst/>
                <a:cxnLst/>
                <a:rect l="l" t="t" r="r" b="b"/>
                <a:pathLst>
                  <a:path w="2375" h="2664" extrusionOk="0">
                    <a:moveTo>
                      <a:pt x="1438" y="480"/>
                    </a:moveTo>
                    <a:cubicBezTo>
                      <a:pt x="1454" y="495"/>
                      <a:pt x="1459" y="500"/>
                      <a:pt x="1468" y="502"/>
                    </a:cubicBezTo>
                    <a:lnTo>
                      <a:pt x="1468" y="502"/>
                    </a:lnTo>
                    <a:cubicBezTo>
                      <a:pt x="1458" y="494"/>
                      <a:pt x="1448" y="487"/>
                      <a:pt x="1438" y="480"/>
                    </a:cubicBezTo>
                    <a:close/>
                    <a:moveTo>
                      <a:pt x="982" y="320"/>
                    </a:moveTo>
                    <a:cubicBezTo>
                      <a:pt x="1050" y="343"/>
                      <a:pt x="1142" y="343"/>
                      <a:pt x="1210" y="365"/>
                    </a:cubicBezTo>
                    <a:cubicBezTo>
                      <a:pt x="1286" y="403"/>
                      <a:pt x="1362" y="441"/>
                      <a:pt x="1438" y="480"/>
                    </a:cubicBezTo>
                    <a:lnTo>
                      <a:pt x="1438" y="480"/>
                    </a:lnTo>
                    <a:cubicBezTo>
                      <a:pt x="1438" y="480"/>
                      <a:pt x="1438" y="480"/>
                      <a:pt x="1438" y="480"/>
                    </a:cubicBezTo>
                    <a:lnTo>
                      <a:pt x="1438" y="480"/>
                    </a:lnTo>
                    <a:cubicBezTo>
                      <a:pt x="1454" y="487"/>
                      <a:pt x="1469" y="495"/>
                      <a:pt x="1484" y="502"/>
                    </a:cubicBezTo>
                    <a:cubicBezTo>
                      <a:pt x="1477" y="502"/>
                      <a:pt x="1472" y="502"/>
                      <a:pt x="1468" y="502"/>
                    </a:cubicBezTo>
                    <a:lnTo>
                      <a:pt x="1468" y="502"/>
                    </a:lnTo>
                    <a:cubicBezTo>
                      <a:pt x="1549" y="563"/>
                      <a:pt x="1628" y="624"/>
                      <a:pt x="1689" y="685"/>
                    </a:cubicBezTo>
                    <a:cubicBezTo>
                      <a:pt x="1781" y="799"/>
                      <a:pt x="1849" y="890"/>
                      <a:pt x="1895" y="1005"/>
                    </a:cubicBezTo>
                    <a:cubicBezTo>
                      <a:pt x="1963" y="1119"/>
                      <a:pt x="2009" y="1233"/>
                      <a:pt x="2032" y="1370"/>
                    </a:cubicBezTo>
                    <a:cubicBezTo>
                      <a:pt x="2055" y="1461"/>
                      <a:pt x="2055" y="1575"/>
                      <a:pt x="2055" y="1666"/>
                    </a:cubicBezTo>
                    <a:cubicBezTo>
                      <a:pt x="2032" y="1735"/>
                      <a:pt x="2032" y="1826"/>
                      <a:pt x="2009" y="1895"/>
                    </a:cubicBezTo>
                    <a:cubicBezTo>
                      <a:pt x="1986" y="1963"/>
                      <a:pt x="1963" y="2009"/>
                      <a:pt x="1918" y="2077"/>
                    </a:cubicBezTo>
                    <a:cubicBezTo>
                      <a:pt x="1895" y="2123"/>
                      <a:pt x="1849" y="2169"/>
                      <a:pt x="1804" y="2191"/>
                    </a:cubicBezTo>
                    <a:cubicBezTo>
                      <a:pt x="1781" y="2237"/>
                      <a:pt x="1735" y="2260"/>
                      <a:pt x="1689" y="2283"/>
                    </a:cubicBezTo>
                    <a:cubicBezTo>
                      <a:pt x="1644" y="2306"/>
                      <a:pt x="1598" y="2328"/>
                      <a:pt x="1552" y="2328"/>
                    </a:cubicBezTo>
                    <a:cubicBezTo>
                      <a:pt x="1484" y="2351"/>
                      <a:pt x="1438" y="2351"/>
                      <a:pt x="1370" y="2351"/>
                    </a:cubicBezTo>
                    <a:cubicBezTo>
                      <a:pt x="1301" y="2328"/>
                      <a:pt x="1233" y="2328"/>
                      <a:pt x="1187" y="2306"/>
                    </a:cubicBezTo>
                    <a:cubicBezTo>
                      <a:pt x="1073" y="2283"/>
                      <a:pt x="1005" y="2237"/>
                      <a:pt x="913" y="2191"/>
                    </a:cubicBezTo>
                    <a:cubicBezTo>
                      <a:pt x="822" y="2123"/>
                      <a:pt x="754" y="2054"/>
                      <a:pt x="685" y="1986"/>
                    </a:cubicBezTo>
                    <a:cubicBezTo>
                      <a:pt x="594" y="1872"/>
                      <a:pt x="525" y="1758"/>
                      <a:pt x="457" y="1644"/>
                    </a:cubicBezTo>
                    <a:cubicBezTo>
                      <a:pt x="434" y="1598"/>
                      <a:pt x="411" y="1529"/>
                      <a:pt x="388" y="1484"/>
                    </a:cubicBezTo>
                    <a:cubicBezTo>
                      <a:pt x="388" y="1461"/>
                      <a:pt x="388" y="1461"/>
                      <a:pt x="388" y="1461"/>
                    </a:cubicBezTo>
                    <a:cubicBezTo>
                      <a:pt x="366" y="1415"/>
                      <a:pt x="366" y="1347"/>
                      <a:pt x="343" y="1301"/>
                    </a:cubicBezTo>
                    <a:cubicBezTo>
                      <a:pt x="343" y="1233"/>
                      <a:pt x="320" y="1164"/>
                      <a:pt x="320" y="1119"/>
                    </a:cubicBezTo>
                    <a:cubicBezTo>
                      <a:pt x="320" y="1073"/>
                      <a:pt x="320" y="1050"/>
                      <a:pt x="320" y="1027"/>
                    </a:cubicBezTo>
                    <a:cubicBezTo>
                      <a:pt x="320" y="959"/>
                      <a:pt x="343" y="913"/>
                      <a:pt x="343" y="845"/>
                    </a:cubicBezTo>
                    <a:cubicBezTo>
                      <a:pt x="343" y="822"/>
                      <a:pt x="366" y="799"/>
                      <a:pt x="366" y="776"/>
                    </a:cubicBezTo>
                    <a:cubicBezTo>
                      <a:pt x="388" y="708"/>
                      <a:pt x="411" y="639"/>
                      <a:pt x="457" y="594"/>
                    </a:cubicBezTo>
                    <a:cubicBezTo>
                      <a:pt x="480" y="548"/>
                      <a:pt x="525" y="502"/>
                      <a:pt x="571" y="480"/>
                    </a:cubicBezTo>
                    <a:cubicBezTo>
                      <a:pt x="594" y="434"/>
                      <a:pt x="639" y="411"/>
                      <a:pt x="685" y="388"/>
                    </a:cubicBezTo>
                    <a:cubicBezTo>
                      <a:pt x="731" y="365"/>
                      <a:pt x="776" y="343"/>
                      <a:pt x="845" y="343"/>
                    </a:cubicBezTo>
                    <a:cubicBezTo>
                      <a:pt x="891" y="320"/>
                      <a:pt x="936" y="320"/>
                      <a:pt x="982" y="320"/>
                    </a:cubicBezTo>
                    <a:close/>
                    <a:moveTo>
                      <a:pt x="959" y="0"/>
                    </a:moveTo>
                    <a:cubicBezTo>
                      <a:pt x="868" y="0"/>
                      <a:pt x="776" y="23"/>
                      <a:pt x="685" y="46"/>
                    </a:cubicBezTo>
                    <a:cubicBezTo>
                      <a:pt x="617" y="46"/>
                      <a:pt x="525" y="114"/>
                      <a:pt x="457" y="160"/>
                    </a:cubicBezTo>
                    <a:cubicBezTo>
                      <a:pt x="388" y="183"/>
                      <a:pt x="320" y="251"/>
                      <a:pt x="274" y="297"/>
                    </a:cubicBezTo>
                    <a:cubicBezTo>
                      <a:pt x="274" y="297"/>
                      <a:pt x="274" y="297"/>
                      <a:pt x="251" y="320"/>
                    </a:cubicBezTo>
                    <a:cubicBezTo>
                      <a:pt x="229" y="343"/>
                      <a:pt x="229" y="343"/>
                      <a:pt x="229" y="365"/>
                    </a:cubicBezTo>
                    <a:cubicBezTo>
                      <a:pt x="183" y="411"/>
                      <a:pt x="137" y="480"/>
                      <a:pt x="114" y="548"/>
                    </a:cubicBezTo>
                    <a:cubicBezTo>
                      <a:pt x="69" y="639"/>
                      <a:pt x="46" y="731"/>
                      <a:pt x="23" y="822"/>
                    </a:cubicBezTo>
                    <a:cubicBezTo>
                      <a:pt x="0" y="868"/>
                      <a:pt x="0" y="913"/>
                      <a:pt x="0" y="959"/>
                    </a:cubicBezTo>
                    <a:cubicBezTo>
                      <a:pt x="0" y="1005"/>
                      <a:pt x="0" y="1050"/>
                      <a:pt x="0" y="1119"/>
                    </a:cubicBezTo>
                    <a:cubicBezTo>
                      <a:pt x="0" y="1210"/>
                      <a:pt x="0" y="1324"/>
                      <a:pt x="23" y="1415"/>
                    </a:cubicBezTo>
                    <a:cubicBezTo>
                      <a:pt x="46" y="1438"/>
                      <a:pt x="46" y="1461"/>
                      <a:pt x="46" y="1461"/>
                    </a:cubicBezTo>
                    <a:lnTo>
                      <a:pt x="46" y="1484"/>
                    </a:lnTo>
                    <a:cubicBezTo>
                      <a:pt x="69" y="1598"/>
                      <a:pt x="114" y="1712"/>
                      <a:pt x="160" y="1803"/>
                    </a:cubicBezTo>
                    <a:cubicBezTo>
                      <a:pt x="183" y="1803"/>
                      <a:pt x="183" y="1826"/>
                      <a:pt x="183" y="1826"/>
                    </a:cubicBezTo>
                    <a:lnTo>
                      <a:pt x="183" y="1849"/>
                    </a:lnTo>
                    <a:cubicBezTo>
                      <a:pt x="229" y="1918"/>
                      <a:pt x="274" y="1986"/>
                      <a:pt x="320" y="2054"/>
                    </a:cubicBezTo>
                    <a:cubicBezTo>
                      <a:pt x="343" y="2054"/>
                      <a:pt x="343" y="2077"/>
                      <a:pt x="366" y="2100"/>
                    </a:cubicBezTo>
                    <a:cubicBezTo>
                      <a:pt x="366" y="2100"/>
                      <a:pt x="366" y="2123"/>
                      <a:pt x="366" y="2123"/>
                    </a:cubicBezTo>
                    <a:cubicBezTo>
                      <a:pt x="457" y="2237"/>
                      <a:pt x="571" y="2328"/>
                      <a:pt x="662" y="2420"/>
                    </a:cubicBezTo>
                    <a:cubicBezTo>
                      <a:pt x="880" y="2565"/>
                      <a:pt x="1144" y="2664"/>
                      <a:pt x="1407" y="2664"/>
                    </a:cubicBezTo>
                    <a:cubicBezTo>
                      <a:pt x="1558" y="2664"/>
                      <a:pt x="1708" y="2631"/>
                      <a:pt x="1849" y="2557"/>
                    </a:cubicBezTo>
                    <a:cubicBezTo>
                      <a:pt x="1941" y="2534"/>
                      <a:pt x="2009" y="2465"/>
                      <a:pt x="2077" y="2397"/>
                    </a:cubicBezTo>
                    <a:cubicBezTo>
                      <a:pt x="2146" y="2328"/>
                      <a:pt x="2192" y="2260"/>
                      <a:pt x="2237" y="2169"/>
                    </a:cubicBezTo>
                    <a:cubicBezTo>
                      <a:pt x="2283" y="2100"/>
                      <a:pt x="2306" y="2009"/>
                      <a:pt x="2329" y="1918"/>
                    </a:cubicBezTo>
                    <a:cubicBezTo>
                      <a:pt x="2374" y="1803"/>
                      <a:pt x="2374" y="1666"/>
                      <a:pt x="2374" y="1552"/>
                    </a:cubicBezTo>
                    <a:cubicBezTo>
                      <a:pt x="2374" y="1438"/>
                      <a:pt x="2351" y="1324"/>
                      <a:pt x="2329" y="1233"/>
                    </a:cubicBezTo>
                    <a:cubicBezTo>
                      <a:pt x="2306" y="1096"/>
                      <a:pt x="2260" y="982"/>
                      <a:pt x="2192" y="890"/>
                    </a:cubicBezTo>
                    <a:cubicBezTo>
                      <a:pt x="2123" y="708"/>
                      <a:pt x="1986" y="548"/>
                      <a:pt x="1849" y="388"/>
                    </a:cubicBezTo>
                    <a:cubicBezTo>
                      <a:pt x="1712" y="251"/>
                      <a:pt x="1530" y="137"/>
                      <a:pt x="1347" y="69"/>
                    </a:cubicBezTo>
                    <a:cubicBezTo>
                      <a:pt x="1233" y="23"/>
                      <a:pt x="1119" y="0"/>
                      <a:pt x="1005"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645"/>
        <p:cNvGrpSpPr/>
        <p:nvPr/>
      </p:nvGrpSpPr>
      <p:grpSpPr>
        <a:xfrm>
          <a:off x="0" y="0"/>
          <a:ext cx="0" cy="0"/>
          <a:chOff x="0" y="0"/>
          <a:chExt cx="0" cy="0"/>
        </a:xfrm>
      </p:grpSpPr>
      <p:sp>
        <p:nvSpPr>
          <p:cNvPr id="5646" name="Google Shape;5646;p42"/>
          <p:cNvSpPr txBox="1">
            <a:spLocks noGrp="1"/>
          </p:cNvSpPr>
          <p:nvPr>
            <p:ph type="title"/>
          </p:nvPr>
        </p:nvSpPr>
        <p:spPr>
          <a:xfrm>
            <a:off x="3935825" y="445025"/>
            <a:ext cx="4488300" cy="572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t>Alternative </a:t>
            </a:r>
            <a:r>
              <a:rPr lang="en">
                <a:solidFill>
                  <a:schemeClr val="accent1"/>
                </a:solidFill>
              </a:rPr>
              <a:t>Resources</a:t>
            </a:r>
            <a:endParaRPr>
              <a:solidFill>
                <a:schemeClr val="accent1"/>
              </a:solidFill>
            </a:endParaRPr>
          </a:p>
        </p:txBody>
      </p:sp>
      <p:grpSp>
        <p:nvGrpSpPr>
          <p:cNvPr id="5647" name="Google Shape;5647;p42"/>
          <p:cNvGrpSpPr/>
          <p:nvPr/>
        </p:nvGrpSpPr>
        <p:grpSpPr>
          <a:xfrm>
            <a:off x="83934" y="1325791"/>
            <a:ext cx="3386032" cy="3277719"/>
            <a:chOff x="2787246" y="1234591"/>
            <a:chExt cx="3386032" cy="3277719"/>
          </a:xfrm>
        </p:grpSpPr>
        <p:sp>
          <p:nvSpPr>
            <p:cNvPr id="5648" name="Google Shape;5648;p42"/>
            <p:cNvSpPr/>
            <p:nvPr/>
          </p:nvSpPr>
          <p:spPr>
            <a:xfrm>
              <a:off x="3836779" y="4325975"/>
              <a:ext cx="1480708" cy="186336"/>
            </a:xfrm>
            <a:custGeom>
              <a:avLst/>
              <a:gdLst/>
              <a:ahLst/>
              <a:cxnLst/>
              <a:rect l="l" t="t" r="r" b="b"/>
              <a:pathLst>
                <a:path w="52248" h="6575" extrusionOk="0">
                  <a:moveTo>
                    <a:pt x="26135" y="1"/>
                  </a:moveTo>
                  <a:cubicBezTo>
                    <a:pt x="11710" y="1"/>
                    <a:pt x="0" y="1484"/>
                    <a:pt x="0" y="3287"/>
                  </a:cubicBezTo>
                  <a:cubicBezTo>
                    <a:pt x="0" y="5113"/>
                    <a:pt x="11710" y="6574"/>
                    <a:pt x="26135" y="6574"/>
                  </a:cubicBezTo>
                  <a:cubicBezTo>
                    <a:pt x="40561" y="6574"/>
                    <a:pt x="52248" y="5113"/>
                    <a:pt x="52248" y="3287"/>
                  </a:cubicBezTo>
                  <a:cubicBezTo>
                    <a:pt x="52248" y="1484"/>
                    <a:pt x="40561" y="1"/>
                    <a:pt x="26135" y="1"/>
                  </a:cubicBezTo>
                  <a:close/>
                </a:path>
              </a:pathLst>
            </a:custGeom>
            <a:solidFill>
              <a:srgbClr val="D3D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2"/>
            <p:cNvSpPr/>
            <p:nvPr/>
          </p:nvSpPr>
          <p:spPr>
            <a:xfrm>
              <a:off x="3374922" y="1923508"/>
              <a:ext cx="2451665" cy="2485305"/>
            </a:xfrm>
            <a:custGeom>
              <a:avLst/>
              <a:gdLst/>
              <a:ahLst/>
              <a:cxnLst/>
              <a:rect l="l" t="t" r="r" b="b"/>
              <a:pathLst>
                <a:path w="86509" h="87696" extrusionOk="0">
                  <a:moveTo>
                    <a:pt x="37205" y="1"/>
                  </a:moveTo>
                  <a:lnTo>
                    <a:pt x="41588" y="38735"/>
                  </a:lnTo>
                  <a:lnTo>
                    <a:pt x="10682" y="14974"/>
                  </a:lnTo>
                  <a:lnTo>
                    <a:pt x="38917" y="41816"/>
                  </a:lnTo>
                  <a:lnTo>
                    <a:pt x="0" y="43483"/>
                  </a:lnTo>
                  <a:lnTo>
                    <a:pt x="38895" y="45902"/>
                  </a:lnTo>
                  <a:lnTo>
                    <a:pt x="10135" y="72220"/>
                  </a:lnTo>
                  <a:lnTo>
                    <a:pt x="41474" y="49052"/>
                  </a:lnTo>
                  <a:lnTo>
                    <a:pt x="36361" y="87695"/>
                  </a:lnTo>
                  <a:lnTo>
                    <a:pt x="45491" y="49805"/>
                  </a:lnTo>
                  <a:lnTo>
                    <a:pt x="66399" y="82697"/>
                  </a:lnTo>
                  <a:lnTo>
                    <a:pt x="49052" y="47797"/>
                  </a:lnTo>
                  <a:lnTo>
                    <a:pt x="86211" y="59552"/>
                  </a:lnTo>
                  <a:lnTo>
                    <a:pt x="50490" y="43985"/>
                  </a:lnTo>
                  <a:lnTo>
                    <a:pt x="86508" y="29103"/>
                  </a:lnTo>
                  <a:lnTo>
                    <a:pt x="86508" y="29103"/>
                  </a:lnTo>
                  <a:lnTo>
                    <a:pt x="49120" y="40127"/>
                  </a:lnTo>
                  <a:lnTo>
                    <a:pt x="67152" y="5593"/>
                  </a:lnTo>
                  <a:lnTo>
                    <a:pt x="45605" y="38050"/>
                  </a:lnTo>
                  <a:lnTo>
                    <a:pt x="372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2"/>
            <p:cNvSpPr/>
            <p:nvPr/>
          </p:nvSpPr>
          <p:spPr>
            <a:xfrm>
              <a:off x="3405954" y="3454633"/>
              <a:ext cx="423740" cy="392679"/>
            </a:xfrm>
            <a:custGeom>
              <a:avLst/>
              <a:gdLst/>
              <a:ahLst/>
              <a:cxnLst/>
              <a:rect l="l" t="t" r="r" b="b"/>
              <a:pathLst>
                <a:path w="14952" h="13856" extrusionOk="0">
                  <a:moveTo>
                    <a:pt x="3356" y="1"/>
                  </a:moveTo>
                  <a:lnTo>
                    <a:pt x="1" y="3904"/>
                  </a:lnTo>
                  <a:lnTo>
                    <a:pt x="11596" y="13856"/>
                  </a:lnTo>
                  <a:lnTo>
                    <a:pt x="14951" y="9953"/>
                  </a:lnTo>
                  <a:lnTo>
                    <a:pt x="33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2"/>
            <p:cNvSpPr/>
            <p:nvPr/>
          </p:nvSpPr>
          <p:spPr>
            <a:xfrm>
              <a:off x="3734585" y="3736673"/>
              <a:ext cx="150740" cy="143627"/>
            </a:xfrm>
            <a:custGeom>
              <a:avLst/>
              <a:gdLst/>
              <a:ahLst/>
              <a:cxnLst/>
              <a:rect l="l" t="t" r="r" b="b"/>
              <a:pathLst>
                <a:path w="5319" h="5068" extrusionOk="0">
                  <a:moveTo>
                    <a:pt x="3355" y="1"/>
                  </a:moveTo>
                  <a:lnTo>
                    <a:pt x="0" y="3904"/>
                  </a:lnTo>
                  <a:lnTo>
                    <a:pt x="5318" y="5068"/>
                  </a:lnTo>
                  <a:lnTo>
                    <a:pt x="3355" y="1"/>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2"/>
            <p:cNvSpPr/>
            <p:nvPr/>
          </p:nvSpPr>
          <p:spPr>
            <a:xfrm>
              <a:off x="3820596" y="3810414"/>
              <a:ext cx="64729" cy="69886"/>
            </a:xfrm>
            <a:custGeom>
              <a:avLst/>
              <a:gdLst/>
              <a:ahLst/>
              <a:cxnLst/>
              <a:rect l="l" t="t" r="r" b="b"/>
              <a:pathLst>
                <a:path w="2284" h="2466" extrusionOk="0">
                  <a:moveTo>
                    <a:pt x="1325" y="1"/>
                  </a:moveTo>
                  <a:cubicBezTo>
                    <a:pt x="731" y="526"/>
                    <a:pt x="366" y="1256"/>
                    <a:pt x="1" y="1964"/>
                  </a:cubicBezTo>
                  <a:lnTo>
                    <a:pt x="2283" y="2466"/>
                  </a:lnTo>
                  <a:lnTo>
                    <a:pt x="13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2"/>
            <p:cNvSpPr/>
            <p:nvPr/>
          </p:nvSpPr>
          <p:spPr>
            <a:xfrm>
              <a:off x="3359391" y="3422156"/>
              <a:ext cx="192797" cy="187129"/>
            </a:xfrm>
            <a:custGeom>
              <a:avLst/>
              <a:gdLst/>
              <a:ahLst/>
              <a:cxnLst/>
              <a:rect l="l" t="t" r="r" b="b"/>
              <a:pathLst>
                <a:path w="6803" h="6603" extrusionOk="0">
                  <a:moveTo>
                    <a:pt x="3075" y="0"/>
                  </a:moveTo>
                  <a:cubicBezTo>
                    <a:pt x="2616" y="0"/>
                    <a:pt x="2155" y="197"/>
                    <a:pt x="1826" y="576"/>
                  </a:cubicBezTo>
                  <a:lnTo>
                    <a:pt x="594" y="2014"/>
                  </a:lnTo>
                  <a:cubicBezTo>
                    <a:pt x="0" y="2699"/>
                    <a:pt x="92" y="3726"/>
                    <a:pt x="754" y="4297"/>
                  </a:cubicBezTo>
                  <a:lnTo>
                    <a:pt x="3447" y="6602"/>
                  </a:lnTo>
                  <a:lnTo>
                    <a:pt x="6802" y="2699"/>
                  </a:lnTo>
                  <a:lnTo>
                    <a:pt x="4109" y="394"/>
                  </a:lnTo>
                  <a:cubicBezTo>
                    <a:pt x="3813" y="129"/>
                    <a:pt x="3445"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2"/>
            <p:cNvSpPr/>
            <p:nvPr/>
          </p:nvSpPr>
          <p:spPr>
            <a:xfrm>
              <a:off x="3405954" y="3454633"/>
              <a:ext cx="146234" cy="154651"/>
            </a:xfrm>
            <a:custGeom>
              <a:avLst/>
              <a:gdLst/>
              <a:ahLst/>
              <a:cxnLst/>
              <a:rect l="l" t="t" r="r" b="b"/>
              <a:pathLst>
                <a:path w="5160" h="5457" extrusionOk="0">
                  <a:moveTo>
                    <a:pt x="3356" y="1"/>
                  </a:moveTo>
                  <a:lnTo>
                    <a:pt x="1" y="3904"/>
                  </a:lnTo>
                  <a:lnTo>
                    <a:pt x="1804" y="5456"/>
                  </a:lnTo>
                  <a:lnTo>
                    <a:pt x="5159" y="1553"/>
                  </a:lnTo>
                  <a:lnTo>
                    <a:pt x="33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2"/>
            <p:cNvSpPr/>
            <p:nvPr/>
          </p:nvSpPr>
          <p:spPr>
            <a:xfrm>
              <a:off x="3393683" y="3417423"/>
              <a:ext cx="491642" cy="462877"/>
            </a:xfrm>
            <a:custGeom>
              <a:avLst/>
              <a:gdLst/>
              <a:ahLst/>
              <a:cxnLst/>
              <a:rect l="l" t="t" r="r" b="b"/>
              <a:pathLst>
                <a:path w="17348" h="16333" extrusionOk="0">
                  <a:moveTo>
                    <a:pt x="1813" y="0"/>
                  </a:moveTo>
                  <a:cubicBezTo>
                    <a:pt x="1470" y="0"/>
                    <a:pt x="1131" y="145"/>
                    <a:pt x="890" y="424"/>
                  </a:cubicBezTo>
                  <a:lnTo>
                    <a:pt x="0" y="1451"/>
                  </a:lnTo>
                  <a:lnTo>
                    <a:pt x="17347" y="16333"/>
                  </a:lnTo>
                  <a:lnTo>
                    <a:pt x="17347" y="16333"/>
                  </a:lnTo>
                  <a:lnTo>
                    <a:pt x="15384" y="11266"/>
                  </a:lnTo>
                  <a:lnTo>
                    <a:pt x="2602" y="287"/>
                  </a:lnTo>
                  <a:cubicBezTo>
                    <a:pt x="2368" y="94"/>
                    <a:pt x="2089" y="0"/>
                    <a:pt x="1813" y="0"/>
                  </a:cubicBezTo>
                  <a:close/>
                </a:path>
              </a:pathLst>
            </a:custGeom>
            <a:solidFill>
              <a:srgbClr val="0C0044">
                <a:alpha val="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2"/>
            <p:cNvSpPr/>
            <p:nvPr/>
          </p:nvSpPr>
          <p:spPr>
            <a:xfrm>
              <a:off x="4101361" y="2937145"/>
              <a:ext cx="417902" cy="503290"/>
            </a:xfrm>
            <a:custGeom>
              <a:avLst/>
              <a:gdLst/>
              <a:ahLst/>
              <a:cxnLst/>
              <a:rect l="l" t="t" r="r" b="b"/>
              <a:pathLst>
                <a:path w="14746" h="17759" extrusionOk="0">
                  <a:moveTo>
                    <a:pt x="5181" y="1"/>
                  </a:moveTo>
                  <a:cubicBezTo>
                    <a:pt x="2328" y="1"/>
                    <a:pt x="0" y="2329"/>
                    <a:pt x="0" y="5182"/>
                  </a:cubicBezTo>
                  <a:cubicBezTo>
                    <a:pt x="0" y="6574"/>
                    <a:pt x="548" y="7830"/>
                    <a:pt x="1438" y="8766"/>
                  </a:cubicBezTo>
                  <a:cubicBezTo>
                    <a:pt x="776" y="9450"/>
                    <a:pt x="365" y="10386"/>
                    <a:pt x="365" y="11413"/>
                  </a:cubicBezTo>
                  <a:cubicBezTo>
                    <a:pt x="365" y="13536"/>
                    <a:pt x="2100" y="15248"/>
                    <a:pt x="4223" y="15248"/>
                  </a:cubicBezTo>
                  <a:cubicBezTo>
                    <a:pt x="4702" y="15248"/>
                    <a:pt x="5159" y="15157"/>
                    <a:pt x="5592" y="14997"/>
                  </a:cubicBezTo>
                  <a:cubicBezTo>
                    <a:pt x="6049" y="16595"/>
                    <a:pt x="7532" y="17759"/>
                    <a:pt x="9267" y="17759"/>
                  </a:cubicBezTo>
                  <a:cubicBezTo>
                    <a:pt x="11390" y="17759"/>
                    <a:pt x="13125" y="16047"/>
                    <a:pt x="13125" y="13901"/>
                  </a:cubicBezTo>
                  <a:cubicBezTo>
                    <a:pt x="13125" y="13605"/>
                    <a:pt x="13079" y="13285"/>
                    <a:pt x="13010" y="13011"/>
                  </a:cubicBezTo>
                  <a:cubicBezTo>
                    <a:pt x="14083" y="12007"/>
                    <a:pt x="14745" y="10592"/>
                    <a:pt x="14745" y="9017"/>
                  </a:cubicBezTo>
                  <a:cubicBezTo>
                    <a:pt x="14745" y="6278"/>
                    <a:pt x="12737" y="4041"/>
                    <a:pt x="10134" y="3630"/>
                  </a:cubicBezTo>
                  <a:cubicBezTo>
                    <a:pt x="9473" y="1530"/>
                    <a:pt x="7510" y="1"/>
                    <a:pt x="5181"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2"/>
            <p:cNvSpPr/>
            <p:nvPr/>
          </p:nvSpPr>
          <p:spPr>
            <a:xfrm>
              <a:off x="4156992" y="2937145"/>
              <a:ext cx="362270" cy="366805"/>
            </a:xfrm>
            <a:custGeom>
              <a:avLst/>
              <a:gdLst/>
              <a:ahLst/>
              <a:cxnLst/>
              <a:rect l="l" t="t" r="r" b="b"/>
              <a:pathLst>
                <a:path w="12783" h="12943" extrusionOk="0">
                  <a:moveTo>
                    <a:pt x="3218" y="1"/>
                  </a:moveTo>
                  <a:cubicBezTo>
                    <a:pt x="2283" y="1"/>
                    <a:pt x="1392" y="252"/>
                    <a:pt x="639" y="686"/>
                  </a:cubicBezTo>
                  <a:cubicBezTo>
                    <a:pt x="23" y="2238"/>
                    <a:pt x="0" y="4064"/>
                    <a:pt x="205" y="5616"/>
                  </a:cubicBezTo>
                  <a:cubicBezTo>
                    <a:pt x="808" y="7387"/>
                    <a:pt x="2318" y="9159"/>
                    <a:pt x="4201" y="9159"/>
                  </a:cubicBezTo>
                  <a:cubicBezTo>
                    <a:pt x="4745" y="9159"/>
                    <a:pt x="5319" y="9012"/>
                    <a:pt x="5912" y="8674"/>
                  </a:cubicBezTo>
                  <a:cubicBezTo>
                    <a:pt x="7213" y="10797"/>
                    <a:pt x="9084" y="11984"/>
                    <a:pt x="11116" y="12943"/>
                  </a:cubicBezTo>
                  <a:cubicBezTo>
                    <a:pt x="12143" y="11938"/>
                    <a:pt x="12782" y="10569"/>
                    <a:pt x="12782" y="9017"/>
                  </a:cubicBezTo>
                  <a:cubicBezTo>
                    <a:pt x="12782" y="6278"/>
                    <a:pt x="10774" y="4041"/>
                    <a:pt x="8171" y="3630"/>
                  </a:cubicBezTo>
                  <a:cubicBezTo>
                    <a:pt x="7510" y="1530"/>
                    <a:pt x="5547" y="1"/>
                    <a:pt x="3218" y="1"/>
                  </a:cubicBez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2"/>
            <p:cNvSpPr/>
            <p:nvPr/>
          </p:nvSpPr>
          <p:spPr>
            <a:xfrm>
              <a:off x="4770865" y="2828489"/>
              <a:ext cx="417902" cy="527861"/>
            </a:xfrm>
            <a:custGeom>
              <a:avLst/>
              <a:gdLst/>
              <a:ahLst/>
              <a:cxnLst/>
              <a:rect l="l" t="t" r="r" b="b"/>
              <a:pathLst>
                <a:path w="14746" h="18626" extrusionOk="0">
                  <a:moveTo>
                    <a:pt x="9564" y="0"/>
                  </a:moveTo>
                  <a:cubicBezTo>
                    <a:pt x="7236" y="0"/>
                    <a:pt x="5273" y="1598"/>
                    <a:pt x="4611" y="3789"/>
                  </a:cubicBezTo>
                  <a:cubicBezTo>
                    <a:pt x="2009" y="4223"/>
                    <a:pt x="0" y="6597"/>
                    <a:pt x="0" y="9450"/>
                  </a:cubicBezTo>
                  <a:cubicBezTo>
                    <a:pt x="0" y="11093"/>
                    <a:pt x="685" y="12577"/>
                    <a:pt x="1735" y="13627"/>
                  </a:cubicBezTo>
                  <a:cubicBezTo>
                    <a:pt x="1666" y="13946"/>
                    <a:pt x="1621" y="14266"/>
                    <a:pt x="1621" y="14585"/>
                  </a:cubicBezTo>
                  <a:cubicBezTo>
                    <a:pt x="1621" y="16822"/>
                    <a:pt x="3356" y="18626"/>
                    <a:pt x="5478" y="18626"/>
                  </a:cubicBezTo>
                  <a:cubicBezTo>
                    <a:pt x="7213" y="18626"/>
                    <a:pt x="8697" y="17393"/>
                    <a:pt x="9153" y="15727"/>
                  </a:cubicBezTo>
                  <a:cubicBezTo>
                    <a:pt x="9587" y="15909"/>
                    <a:pt x="10043" y="16001"/>
                    <a:pt x="10523" y="16001"/>
                  </a:cubicBezTo>
                  <a:cubicBezTo>
                    <a:pt x="12645" y="16001"/>
                    <a:pt x="14380" y="14197"/>
                    <a:pt x="14380" y="11961"/>
                  </a:cubicBezTo>
                  <a:cubicBezTo>
                    <a:pt x="14380" y="10888"/>
                    <a:pt x="13969" y="9906"/>
                    <a:pt x="13307" y="9176"/>
                  </a:cubicBezTo>
                  <a:cubicBezTo>
                    <a:pt x="14198" y="8194"/>
                    <a:pt x="14745" y="6893"/>
                    <a:pt x="14745" y="5433"/>
                  </a:cubicBezTo>
                  <a:cubicBezTo>
                    <a:pt x="14745" y="2420"/>
                    <a:pt x="12417" y="0"/>
                    <a:pt x="9564"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2"/>
            <p:cNvSpPr/>
            <p:nvPr/>
          </p:nvSpPr>
          <p:spPr>
            <a:xfrm>
              <a:off x="4770865" y="2828489"/>
              <a:ext cx="359691" cy="461885"/>
            </a:xfrm>
            <a:custGeom>
              <a:avLst/>
              <a:gdLst/>
              <a:ahLst/>
              <a:cxnLst/>
              <a:rect l="l" t="t" r="r" b="b"/>
              <a:pathLst>
                <a:path w="12692" h="16298" extrusionOk="0">
                  <a:moveTo>
                    <a:pt x="9564" y="0"/>
                  </a:moveTo>
                  <a:cubicBezTo>
                    <a:pt x="7236" y="0"/>
                    <a:pt x="5273" y="1598"/>
                    <a:pt x="4611" y="3789"/>
                  </a:cubicBezTo>
                  <a:cubicBezTo>
                    <a:pt x="2009" y="4223"/>
                    <a:pt x="0" y="6597"/>
                    <a:pt x="0" y="9450"/>
                  </a:cubicBezTo>
                  <a:cubicBezTo>
                    <a:pt x="0" y="11093"/>
                    <a:pt x="685" y="12577"/>
                    <a:pt x="1735" y="13627"/>
                  </a:cubicBezTo>
                  <a:cubicBezTo>
                    <a:pt x="1666" y="13946"/>
                    <a:pt x="1621" y="14266"/>
                    <a:pt x="1621" y="14585"/>
                  </a:cubicBezTo>
                  <a:cubicBezTo>
                    <a:pt x="1621" y="15202"/>
                    <a:pt x="1758" y="15772"/>
                    <a:pt x="1986" y="16297"/>
                  </a:cubicBezTo>
                  <a:cubicBezTo>
                    <a:pt x="6254" y="15407"/>
                    <a:pt x="9541" y="11253"/>
                    <a:pt x="9541" y="6460"/>
                  </a:cubicBezTo>
                  <a:cubicBezTo>
                    <a:pt x="9541" y="5592"/>
                    <a:pt x="11276" y="6460"/>
                    <a:pt x="12417" y="3743"/>
                  </a:cubicBezTo>
                  <a:cubicBezTo>
                    <a:pt x="12645" y="2808"/>
                    <a:pt x="12691" y="1895"/>
                    <a:pt x="12600" y="1027"/>
                  </a:cubicBezTo>
                  <a:cubicBezTo>
                    <a:pt x="11755" y="388"/>
                    <a:pt x="10705" y="0"/>
                    <a:pt x="9564" y="0"/>
                  </a:cubicBez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2"/>
            <p:cNvSpPr/>
            <p:nvPr/>
          </p:nvSpPr>
          <p:spPr>
            <a:xfrm>
              <a:off x="5010196" y="2726154"/>
              <a:ext cx="126170" cy="141530"/>
            </a:xfrm>
            <a:custGeom>
              <a:avLst/>
              <a:gdLst/>
              <a:ahLst/>
              <a:cxnLst/>
              <a:rect l="l" t="t" r="r" b="b"/>
              <a:pathLst>
                <a:path w="4452" h="4994" extrusionOk="0">
                  <a:moveTo>
                    <a:pt x="956" y="0"/>
                  </a:moveTo>
                  <a:cubicBezTo>
                    <a:pt x="720" y="0"/>
                    <a:pt x="480" y="142"/>
                    <a:pt x="343" y="347"/>
                  </a:cubicBezTo>
                  <a:cubicBezTo>
                    <a:pt x="138" y="598"/>
                    <a:pt x="92" y="941"/>
                    <a:pt x="69" y="1283"/>
                  </a:cubicBezTo>
                  <a:cubicBezTo>
                    <a:pt x="1" y="2150"/>
                    <a:pt x="69" y="3040"/>
                    <a:pt x="297" y="3885"/>
                  </a:cubicBezTo>
                  <a:cubicBezTo>
                    <a:pt x="424" y="4391"/>
                    <a:pt x="686" y="4994"/>
                    <a:pt x="1211" y="4994"/>
                  </a:cubicBezTo>
                  <a:cubicBezTo>
                    <a:pt x="1254" y="4994"/>
                    <a:pt x="1300" y="4989"/>
                    <a:pt x="1347" y="4981"/>
                  </a:cubicBezTo>
                  <a:cubicBezTo>
                    <a:pt x="1918" y="4867"/>
                    <a:pt x="2762" y="3976"/>
                    <a:pt x="3196" y="3588"/>
                  </a:cubicBezTo>
                  <a:cubicBezTo>
                    <a:pt x="3790" y="2995"/>
                    <a:pt x="4269" y="2264"/>
                    <a:pt x="4406" y="1443"/>
                  </a:cubicBezTo>
                  <a:cubicBezTo>
                    <a:pt x="4429" y="1283"/>
                    <a:pt x="4452" y="1100"/>
                    <a:pt x="4360" y="963"/>
                  </a:cubicBezTo>
                  <a:cubicBezTo>
                    <a:pt x="4261" y="844"/>
                    <a:pt x="4109" y="776"/>
                    <a:pt x="3950" y="776"/>
                  </a:cubicBezTo>
                  <a:cubicBezTo>
                    <a:pt x="3927" y="776"/>
                    <a:pt x="3904" y="778"/>
                    <a:pt x="3881" y="781"/>
                  </a:cubicBezTo>
                  <a:cubicBezTo>
                    <a:pt x="3698" y="804"/>
                    <a:pt x="3539" y="895"/>
                    <a:pt x="3402" y="986"/>
                  </a:cubicBezTo>
                  <a:cubicBezTo>
                    <a:pt x="2352" y="1648"/>
                    <a:pt x="1576" y="2630"/>
                    <a:pt x="914" y="3657"/>
                  </a:cubicBezTo>
                  <a:cubicBezTo>
                    <a:pt x="1370" y="2858"/>
                    <a:pt x="1621" y="1945"/>
                    <a:pt x="1621" y="1032"/>
                  </a:cubicBezTo>
                  <a:cubicBezTo>
                    <a:pt x="1621" y="644"/>
                    <a:pt x="1530" y="210"/>
                    <a:pt x="1188" y="50"/>
                  </a:cubicBezTo>
                  <a:cubicBezTo>
                    <a:pt x="1113" y="16"/>
                    <a:pt x="1035" y="0"/>
                    <a:pt x="9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2"/>
            <p:cNvSpPr/>
            <p:nvPr/>
          </p:nvSpPr>
          <p:spPr>
            <a:xfrm>
              <a:off x="4909929" y="2781898"/>
              <a:ext cx="168226" cy="168878"/>
            </a:xfrm>
            <a:custGeom>
              <a:avLst/>
              <a:gdLst/>
              <a:ahLst/>
              <a:cxnLst/>
              <a:rect l="l" t="t" r="r" b="b"/>
              <a:pathLst>
                <a:path w="5936" h="5959" extrusionOk="0">
                  <a:moveTo>
                    <a:pt x="2968" y="1"/>
                  </a:moveTo>
                  <a:cubicBezTo>
                    <a:pt x="1325" y="1"/>
                    <a:pt x="1" y="1325"/>
                    <a:pt x="1" y="2968"/>
                  </a:cubicBezTo>
                  <a:cubicBezTo>
                    <a:pt x="1" y="4611"/>
                    <a:pt x="1325" y="5958"/>
                    <a:pt x="2968" y="5958"/>
                  </a:cubicBezTo>
                  <a:cubicBezTo>
                    <a:pt x="4611" y="5958"/>
                    <a:pt x="5935" y="4611"/>
                    <a:pt x="5935" y="2968"/>
                  </a:cubicBezTo>
                  <a:cubicBezTo>
                    <a:pt x="5935" y="1325"/>
                    <a:pt x="4611" y="1"/>
                    <a:pt x="2968" y="1"/>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2"/>
            <p:cNvSpPr/>
            <p:nvPr/>
          </p:nvSpPr>
          <p:spPr>
            <a:xfrm>
              <a:off x="4999852" y="2816785"/>
              <a:ext cx="54044" cy="72522"/>
            </a:xfrm>
            <a:custGeom>
              <a:avLst/>
              <a:gdLst/>
              <a:ahLst/>
              <a:cxnLst/>
              <a:rect l="l" t="t" r="r" b="b"/>
              <a:pathLst>
                <a:path w="1907" h="2559" extrusionOk="0">
                  <a:moveTo>
                    <a:pt x="292" y="0"/>
                  </a:moveTo>
                  <a:cubicBezTo>
                    <a:pt x="117" y="0"/>
                    <a:pt x="0" y="25"/>
                    <a:pt x="0" y="25"/>
                  </a:cubicBezTo>
                  <a:cubicBezTo>
                    <a:pt x="229" y="48"/>
                    <a:pt x="411" y="116"/>
                    <a:pt x="594" y="231"/>
                  </a:cubicBezTo>
                  <a:cubicBezTo>
                    <a:pt x="868" y="436"/>
                    <a:pt x="1895" y="1258"/>
                    <a:pt x="639" y="2559"/>
                  </a:cubicBezTo>
                  <a:cubicBezTo>
                    <a:pt x="639" y="2559"/>
                    <a:pt x="1438" y="2034"/>
                    <a:pt x="1575" y="1440"/>
                  </a:cubicBezTo>
                  <a:cubicBezTo>
                    <a:pt x="1758" y="1828"/>
                    <a:pt x="1872" y="2125"/>
                    <a:pt x="1872" y="2125"/>
                  </a:cubicBezTo>
                  <a:cubicBezTo>
                    <a:pt x="1906" y="233"/>
                    <a:pt x="827" y="0"/>
                    <a:pt x="292" y="0"/>
                  </a:cubicBezTo>
                  <a:close/>
                </a:path>
              </a:pathLst>
            </a:custGeom>
            <a:solidFill>
              <a:srgbClr val="E98742">
                <a:alpha val="3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2"/>
            <p:cNvSpPr/>
            <p:nvPr/>
          </p:nvSpPr>
          <p:spPr>
            <a:xfrm>
              <a:off x="4195790" y="2978550"/>
              <a:ext cx="168226" cy="168850"/>
            </a:xfrm>
            <a:custGeom>
              <a:avLst/>
              <a:gdLst/>
              <a:ahLst/>
              <a:cxnLst/>
              <a:rect l="l" t="t" r="r" b="b"/>
              <a:pathLst>
                <a:path w="5936" h="5958" extrusionOk="0">
                  <a:moveTo>
                    <a:pt x="2968" y="1"/>
                  </a:moveTo>
                  <a:cubicBezTo>
                    <a:pt x="1324" y="1"/>
                    <a:pt x="1" y="1347"/>
                    <a:pt x="1" y="2968"/>
                  </a:cubicBezTo>
                  <a:cubicBezTo>
                    <a:pt x="1" y="4611"/>
                    <a:pt x="1324" y="5958"/>
                    <a:pt x="2968" y="5958"/>
                  </a:cubicBezTo>
                  <a:cubicBezTo>
                    <a:pt x="4611" y="5958"/>
                    <a:pt x="5935" y="4611"/>
                    <a:pt x="5935" y="2968"/>
                  </a:cubicBezTo>
                  <a:cubicBezTo>
                    <a:pt x="5935" y="1347"/>
                    <a:pt x="4611" y="1"/>
                    <a:pt x="2968" y="1"/>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2"/>
            <p:cNvSpPr/>
            <p:nvPr/>
          </p:nvSpPr>
          <p:spPr>
            <a:xfrm>
              <a:off x="4300591" y="3307804"/>
              <a:ext cx="350622" cy="359266"/>
            </a:xfrm>
            <a:custGeom>
              <a:avLst/>
              <a:gdLst/>
              <a:ahLst/>
              <a:cxnLst/>
              <a:rect l="l" t="t" r="r" b="b"/>
              <a:pathLst>
                <a:path w="12372" h="12677" extrusionOk="0">
                  <a:moveTo>
                    <a:pt x="4634" y="1"/>
                  </a:moveTo>
                  <a:cubicBezTo>
                    <a:pt x="4634" y="1"/>
                    <a:pt x="0" y="8606"/>
                    <a:pt x="2671" y="12258"/>
                  </a:cubicBezTo>
                  <a:cubicBezTo>
                    <a:pt x="2671" y="12258"/>
                    <a:pt x="3208" y="12677"/>
                    <a:pt x="4120" y="12677"/>
                  </a:cubicBezTo>
                  <a:cubicBezTo>
                    <a:pt x="5292" y="12677"/>
                    <a:pt x="7086" y="11983"/>
                    <a:pt x="9153" y="8811"/>
                  </a:cubicBezTo>
                  <a:cubicBezTo>
                    <a:pt x="9153" y="8811"/>
                    <a:pt x="11732" y="4315"/>
                    <a:pt x="12372" y="2511"/>
                  </a:cubicBezTo>
                  <a:lnTo>
                    <a:pt x="46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2"/>
            <p:cNvSpPr/>
            <p:nvPr/>
          </p:nvSpPr>
          <p:spPr>
            <a:xfrm>
              <a:off x="4652489" y="3285812"/>
              <a:ext cx="358388" cy="363064"/>
            </a:xfrm>
            <a:custGeom>
              <a:avLst/>
              <a:gdLst/>
              <a:ahLst/>
              <a:cxnLst/>
              <a:rect l="l" t="t" r="r" b="b"/>
              <a:pathLst>
                <a:path w="12646" h="12811" extrusionOk="0">
                  <a:moveTo>
                    <a:pt x="7738" y="1"/>
                  </a:moveTo>
                  <a:lnTo>
                    <a:pt x="0" y="2534"/>
                  </a:lnTo>
                  <a:cubicBezTo>
                    <a:pt x="639" y="4337"/>
                    <a:pt x="3219" y="8834"/>
                    <a:pt x="3219" y="8834"/>
                  </a:cubicBezTo>
                  <a:cubicBezTo>
                    <a:pt x="5364" y="12126"/>
                    <a:pt x="7316" y="12811"/>
                    <a:pt x="8568" y="12811"/>
                  </a:cubicBezTo>
                  <a:cubicBezTo>
                    <a:pt x="9460" y="12811"/>
                    <a:pt x="9998" y="12463"/>
                    <a:pt x="9998" y="12463"/>
                  </a:cubicBezTo>
                  <a:cubicBezTo>
                    <a:pt x="12645" y="8811"/>
                    <a:pt x="7738" y="1"/>
                    <a:pt x="77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2"/>
            <p:cNvSpPr/>
            <p:nvPr/>
          </p:nvSpPr>
          <p:spPr>
            <a:xfrm>
              <a:off x="4383372" y="3264472"/>
              <a:ext cx="561529" cy="429549"/>
            </a:xfrm>
            <a:custGeom>
              <a:avLst/>
              <a:gdLst/>
              <a:ahLst/>
              <a:cxnLst/>
              <a:rect l="l" t="t" r="r" b="b"/>
              <a:pathLst>
                <a:path w="19814" h="15157" extrusionOk="0">
                  <a:moveTo>
                    <a:pt x="14860" y="0"/>
                  </a:moveTo>
                  <a:lnTo>
                    <a:pt x="3995" y="411"/>
                  </a:lnTo>
                  <a:lnTo>
                    <a:pt x="1" y="15156"/>
                  </a:lnTo>
                  <a:cubicBezTo>
                    <a:pt x="1" y="15156"/>
                    <a:pt x="9884" y="14038"/>
                    <a:pt x="19813" y="13855"/>
                  </a:cubicBezTo>
                  <a:lnTo>
                    <a:pt x="14860" y="0"/>
                  </a:lnTo>
                  <a:close/>
                </a:path>
              </a:pathLst>
            </a:custGeom>
            <a:solidFill>
              <a:srgbClr val="FFB5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2"/>
            <p:cNvSpPr/>
            <p:nvPr/>
          </p:nvSpPr>
          <p:spPr>
            <a:xfrm>
              <a:off x="4418315" y="3234715"/>
              <a:ext cx="465116" cy="148813"/>
            </a:xfrm>
            <a:custGeom>
              <a:avLst/>
              <a:gdLst/>
              <a:ahLst/>
              <a:cxnLst/>
              <a:rect l="l" t="t" r="r" b="b"/>
              <a:pathLst>
                <a:path w="16412" h="5251" extrusionOk="0">
                  <a:moveTo>
                    <a:pt x="15362" y="0"/>
                  </a:moveTo>
                  <a:lnTo>
                    <a:pt x="1096" y="617"/>
                  </a:lnTo>
                  <a:lnTo>
                    <a:pt x="685" y="1050"/>
                  </a:lnTo>
                  <a:cubicBezTo>
                    <a:pt x="0" y="1781"/>
                    <a:pt x="343" y="2968"/>
                    <a:pt x="1301" y="3242"/>
                  </a:cubicBezTo>
                  <a:lnTo>
                    <a:pt x="8628" y="5250"/>
                  </a:lnTo>
                  <a:lnTo>
                    <a:pt x="15225" y="2648"/>
                  </a:lnTo>
                  <a:cubicBezTo>
                    <a:pt x="16321" y="2146"/>
                    <a:pt x="16412" y="617"/>
                    <a:pt x="15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2"/>
            <p:cNvSpPr/>
            <p:nvPr/>
          </p:nvSpPr>
          <p:spPr>
            <a:xfrm>
              <a:off x="4818079" y="2604008"/>
              <a:ext cx="222554" cy="309246"/>
            </a:xfrm>
            <a:custGeom>
              <a:avLst/>
              <a:gdLst/>
              <a:ahLst/>
              <a:cxnLst/>
              <a:rect l="l" t="t" r="r" b="b"/>
              <a:pathLst>
                <a:path w="7853" h="10912" extrusionOk="0">
                  <a:moveTo>
                    <a:pt x="5707" y="1"/>
                  </a:moveTo>
                  <a:lnTo>
                    <a:pt x="0" y="1804"/>
                  </a:lnTo>
                  <a:lnTo>
                    <a:pt x="6597" y="10911"/>
                  </a:lnTo>
                  <a:cubicBezTo>
                    <a:pt x="7852" y="2101"/>
                    <a:pt x="5707" y="1"/>
                    <a:pt x="5707"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2"/>
            <p:cNvSpPr/>
            <p:nvPr/>
          </p:nvSpPr>
          <p:spPr>
            <a:xfrm>
              <a:off x="4271486" y="2569745"/>
              <a:ext cx="734204" cy="734856"/>
            </a:xfrm>
            <a:custGeom>
              <a:avLst/>
              <a:gdLst/>
              <a:ahLst/>
              <a:cxnLst/>
              <a:rect l="l" t="t" r="r" b="b"/>
              <a:pathLst>
                <a:path w="25907" h="25930" extrusionOk="0">
                  <a:moveTo>
                    <a:pt x="12942" y="0"/>
                  </a:moveTo>
                  <a:cubicBezTo>
                    <a:pt x="5798" y="0"/>
                    <a:pt x="0" y="5798"/>
                    <a:pt x="0" y="12965"/>
                  </a:cubicBezTo>
                  <a:cubicBezTo>
                    <a:pt x="0" y="13855"/>
                    <a:pt x="91" y="14745"/>
                    <a:pt x="251" y="15590"/>
                  </a:cubicBezTo>
                  <a:cubicBezTo>
                    <a:pt x="1461" y="21479"/>
                    <a:pt x="6688" y="25930"/>
                    <a:pt x="12942" y="25930"/>
                  </a:cubicBezTo>
                  <a:cubicBezTo>
                    <a:pt x="20109" y="25930"/>
                    <a:pt x="25907" y="20109"/>
                    <a:pt x="25907" y="12965"/>
                  </a:cubicBezTo>
                  <a:cubicBezTo>
                    <a:pt x="25907" y="10020"/>
                    <a:pt x="24925" y="7327"/>
                    <a:pt x="23282" y="5136"/>
                  </a:cubicBezTo>
                  <a:cubicBezTo>
                    <a:pt x="20908" y="2031"/>
                    <a:pt x="17165" y="0"/>
                    <a:pt x="12942" y="0"/>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2"/>
            <p:cNvSpPr/>
            <p:nvPr/>
          </p:nvSpPr>
          <p:spPr>
            <a:xfrm>
              <a:off x="4197745" y="3012841"/>
              <a:ext cx="87996" cy="78955"/>
            </a:xfrm>
            <a:custGeom>
              <a:avLst/>
              <a:gdLst/>
              <a:ahLst/>
              <a:cxnLst/>
              <a:rect l="l" t="t" r="r" b="b"/>
              <a:pathLst>
                <a:path w="3105" h="2786" extrusionOk="0">
                  <a:moveTo>
                    <a:pt x="2168" y="0"/>
                  </a:moveTo>
                  <a:lnTo>
                    <a:pt x="2168" y="0"/>
                  </a:lnTo>
                  <a:cubicBezTo>
                    <a:pt x="2168" y="0"/>
                    <a:pt x="0" y="685"/>
                    <a:pt x="1643" y="2785"/>
                  </a:cubicBezTo>
                  <a:cubicBezTo>
                    <a:pt x="1643" y="2785"/>
                    <a:pt x="1552" y="2465"/>
                    <a:pt x="1506" y="2032"/>
                  </a:cubicBezTo>
                  <a:lnTo>
                    <a:pt x="1506" y="2032"/>
                  </a:lnTo>
                  <a:cubicBezTo>
                    <a:pt x="2009" y="2488"/>
                    <a:pt x="3104" y="2488"/>
                    <a:pt x="3104" y="2488"/>
                  </a:cubicBezTo>
                  <a:cubicBezTo>
                    <a:pt x="1050" y="2055"/>
                    <a:pt x="1552" y="799"/>
                    <a:pt x="1712" y="502"/>
                  </a:cubicBezTo>
                  <a:cubicBezTo>
                    <a:pt x="1826" y="297"/>
                    <a:pt x="1963" y="137"/>
                    <a:pt x="2168" y="0"/>
                  </a:cubicBezTo>
                  <a:close/>
                </a:path>
              </a:pathLst>
            </a:custGeom>
            <a:solidFill>
              <a:srgbClr val="E98742">
                <a:alpha val="3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2"/>
            <p:cNvSpPr/>
            <p:nvPr/>
          </p:nvSpPr>
          <p:spPr>
            <a:xfrm>
              <a:off x="4412506" y="2858246"/>
              <a:ext cx="69886" cy="62773"/>
            </a:xfrm>
            <a:custGeom>
              <a:avLst/>
              <a:gdLst/>
              <a:ahLst/>
              <a:cxnLst/>
              <a:rect l="l" t="t" r="r" b="b"/>
              <a:pathLst>
                <a:path w="2466" h="2215" extrusionOk="0">
                  <a:moveTo>
                    <a:pt x="2465" y="0"/>
                  </a:moveTo>
                  <a:lnTo>
                    <a:pt x="2465" y="0"/>
                  </a:lnTo>
                  <a:cubicBezTo>
                    <a:pt x="2260" y="91"/>
                    <a:pt x="1803" y="708"/>
                    <a:pt x="1575" y="776"/>
                  </a:cubicBezTo>
                  <a:cubicBezTo>
                    <a:pt x="1430" y="820"/>
                    <a:pt x="1276" y="835"/>
                    <a:pt x="1125" y="835"/>
                  </a:cubicBezTo>
                  <a:cubicBezTo>
                    <a:pt x="1038" y="835"/>
                    <a:pt x="951" y="830"/>
                    <a:pt x="867" y="822"/>
                  </a:cubicBezTo>
                  <a:cubicBezTo>
                    <a:pt x="741" y="806"/>
                    <a:pt x="615" y="779"/>
                    <a:pt x="489" y="779"/>
                  </a:cubicBezTo>
                  <a:cubicBezTo>
                    <a:pt x="433" y="779"/>
                    <a:pt x="376" y="785"/>
                    <a:pt x="320" y="799"/>
                  </a:cubicBezTo>
                  <a:cubicBezTo>
                    <a:pt x="160" y="845"/>
                    <a:pt x="0" y="1027"/>
                    <a:pt x="46" y="1187"/>
                  </a:cubicBezTo>
                  <a:cubicBezTo>
                    <a:pt x="63" y="1308"/>
                    <a:pt x="318" y="1470"/>
                    <a:pt x="660" y="1470"/>
                  </a:cubicBezTo>
                  <a:cubicBezTo>
                    <a:pt x="768" y="1470"/>
                    <a:pt x="884" y="1454"/>
                    <a:pt x="1004" y="1415"/>
                  </a:cubicBezTo>
                  <a:lnTo>
                    <a:pt x="1004" y="1415"/>
                  </a:lnTo>
                  <a:cubicBezTo>
                    <a:pt x="1004" y="1484"/>
                    <a:pt x="616" y="1507"/>
                    <a:pt x="411" y="1644"/>
                  </a:cubicBezTo>
                  <a:cubicBezTo>
                    <a:pt x="320" y="1712"/>
                    <a:pt x="228" y="1803"/>
                    <a:pt x="205" y="1917"/>
                  </a:cubicBezTo>
                  <a:cubicBezTo>
                    <a:pt x="183" y="2077"/>
                    <a:pt x="388" y="2214"/>
                    <a:pt x="548" y="2214"/>
                  </a:cubicBezTo>
                  <a:cubicBezTo>
                    <a:pt x="1758" y="2214"/>
                    <a:pt x="2442" y="639"/>
                    <a:pt x="2465" y="0"/>
                  </a:cubicBezTo>
                  <a:close/>
                </a:path>
              </a:pathLst>
            </a:custGeom>
            <a:solidFill>
              <a:srgbClr val="0D2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2"/>
            <p:cNvSpPr/>
            <p:nvPr/>
          </p:nvSpPr>
          <p:spPr>
            <a:xfrm>
              <a:off x="4450651" y="2848214"/>
              <a:ext cx="130704" cy="146036"/>
            </a:xfrm>
            <a:custGeom>
              <a:avLst/>
              <a:gdLst/>
              <a:ahLst/>
              <a:cxnLst/>
              <a:rect l="l" t="t" r="r" b="b"/>
              <a:pathLst>
                <a:path w="4612" h="5153" extrusionOk="0">
                  <a:moveTo>
                    <a:pt x="2136" y="1"/>
                  </a:moveTo>
                  <a:cubicBezTo>
                    <a:pt x="2026" y="1"/>
                    <a:pt x="1915" y="12"/>
                    <a:pt x="1804" y="35"/>
                  </a:cubicBezTo>
                  <a:cubicBezTo>
                    <a:pt x="685" y="263"/>
                    <a:pt x="1" y="1587"/>
                    <a:pt x="275" y="2979"/>
                  </a:cubicBezTo>
                  <a:cubicBezTo>
                    <a:pt x="544" y="4263"/>
                    <a:pt x="1490" y="5153"/>
                    <a:pt x="2499" y="5153"/>
                  </a:cubicBezTo>
                  <a:cubicBezTo>
                    <a:pt x="2601" y="5153"/>
                    <a:pt x="2705" y="5144"/>
                    <a:pt x="2808" y="5125"/>
                  </a:cubicBezTo>
                  <a:cubicBezTo>
                    <a:pt x="3927" y="4896"/>
                    <a:pt x="4611" y="3572"/>
                    <a:pt x="4338" y="2180"/>
                  </a:cubicBezTo>
                  <a:cubicBezTo>
                    <a:pt x="4070" y="905"/>
                    <a:pt x="3136" y="1"/>
                    <a:pt x="2136" y="1"/>
                  </a:cubicBezTo>
                  <a:close/>
                </a:path>
              </a:pathLst>
            </a:custGeom>
            <a:solidFill>
              <a:srgbClr val="0D2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2"/>
            <p:cNvSpPr/>
            <p:nvPr/>
          </p:nvSpPr>
          <p:spPr>
            <a:xfrm>
              <a:off x="4453882" y="2852777"/>
              <a:ext cx="130052" cy="149862"/>
            </a:xfrm>
            <a:custGeom>
              <a:avLst/>
              <a:gdLst/>
              <a:ahLst/>
              <a:cxnLst/>
              <a:rect l="l" t="t" r="r" b="b"/>
              <a:pathLst>
                <a:path w="4589" h="5288" extrusionOk="0">
                  <a:moveTo>
                    <a:pt x="2101" y="1"/>
                  </a:moveTo>
                  <a:cubicBezTo>
                    <a:pt x="1995" y="1"/>
                    <a:pt x="1888" y="12"/>
                    <a:pt x="1781" y="33"/>
                  </a:cubicBezTo>
                  <a:cubicBezTo>
                    <a:pt x="686" y="262"/>
                    <a:pt x="1" y="1608"/>
                    <a:pt x="298" y="3046"/>
                  </a:cubicBezTo>
                  <a:cubicBezTo>
                    <a:pt x="568" y="4356"/>
                    <a:pt x="1520" y="5287"/>
                    <a:pt x="2533" y="5287"/>
                  </a:cubicBezTo>
                  <a:cubicBezTo>
                    <a:pt x="2632" y="5287"/>
                    <a:pt x="2732" y="5279"/>
                    <a:pt x="2831" y="5260"/>
                  </a:cubicBezTo>
                  <a:cubicBezTo>
                    <a:pt x="3927" y="5032"/>
                    <a:pt x="4589" y="3685"/>
                    <a:pt x="4315" y="2247"/>
                  </a:cubicBezTo>
                  <a:cubicBezTo>
                    <a:pt x="4046" y="947"/>
                    <a:pt x="3106"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2"/>
            <p:cNvSpPr/>
            <p:nvPr/>
          </p:nvSpPr>
          <p:spPr>
            <a:xfrm>
              <a:off x="4482987" y="2856433"/>
              <a:ext cx="100947" cy="122656"/>
            </a:xfrm>
            <a:custGeom>
              <a:avLst/>
              <a:gdLst/>
              <a:ahLst/>
              <a:cxnLst/>
              <a:rect l="l" t="t" r="r" b="b"/>
              <a:pathLst>
                <a:path w="3562" h="4328" extrusionOk="0">
                  <a:moveTo>
                    <a:pt x="1434" y="1"/>
                  </a:moveTo>
                  <a:cubicBezTo>
                    <a:pt x="1336" y="1"/>
                    <a:pt x="1238" y="14"/>
                    <a:pt x="1142" y="41"/>
                  </a:cubicBezTo>
                  <a:cubicBezTo>
                    <a:pt x="366" y="270"/>
                    <a:pt x="1" y="1411"/>
                    <a:pt x="366" y="2598"/>
                  </a:cubicBezTo>
                  <a:cubicBezTo>
                    <a:pt x="667" y="3622"/>
                    <a:pt x="1410" y="4328"/>
                    <a:pt x="2112" y="4328"/>
                  </a:cubicBezTo>
                  <a:cubicBezTo>
                    <a:pt x="2209" y="4328"/>
                    <a:pt x="2304" y="4314"/>
                    <a:pt x="2398" y="4287"/>
                  </a:cubicBezTo>
                  <a:cubicBezTo>
                    <a:pt x="3197" y="4059"/>
                    <a:pt x="3562" y="2917"/>
                    <a:pt x="3197" y="1753"/>
                  </a:cubicBezTo>
                  <a:cubicBezTo>
                    <a:pt x="2895" y="709"/>
                    <a:pt x="2153" y="1"/>
                    <a:pt x="1434" y="1"/>
                  </a:cubicBezTo>
                  <a:close/>
                </a:path>
              </a:pathLst>
            </a:custGeom>
            <a:solidFill>
              <a:srgbClr val="0D2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2"/>
            <p:cNvSpPr/>
            <p:nvPr/>
          </p:nvSpPr>
          <p:spPr>
            <a:xfrm>
              <a:off x="4853023" y="2790202"/>
              <a:ext cx="83461" cy="43133"/>
            </a:xfrm>
            <a:custGeom>
              <a:avLst/>
              <a:gdLst/>
              <a:ahLst/>
              <a:cxnLst/>
              <a:rect l="l" t="t" r="r" b="b"/>
              <a:pathLst>
                <a:path w="2945" h="1522" extrusionOk="0">
                  <a:moveTo>
                    <a:pt x="2317" y="1"/>
                  </a:moveTo>
                  <a:cubicBezTo>
                    <a:pt x="2297" y="1"/>
                    <a:pt x="2278" y="2"/>
                    <a:pt x="2260" y="4"/>
                  </a:cubicBezTo>
                  <a:cubicBezTo>
                    <a:pt x="2100" y="50"/>
                    <a:pt x="1940" y="164"/>
                    <a:pt x="1803" y="256"/>
                  </a:cubicBezTo>
                  <a:cubicBezTo>
                    <a:pt x="1598" y="370"/>
                    <a:pt x="1370" y="484"/>
                    <a:pt x="1141" y="529"/>
                  </a:cubicBezTo>
                  <a:cubicBezTo>
                    <a:pt x="1133" y="530"/>
                    <a:pt x="1125" y="531"/>
                    <a:pt x="1116" y="531"/>
                  </a:cubicBezTo>
                  <a:cubicBezTo>
                    <a:pt x="848" y="531"/>
                    <a:pt x="221" y="209"/>
                    <a:pt x="0" y="187"/>
                  </a:cubicBezTo>
                  <a:lnTo>
                    <a:pt x="0" y="187"/>
                  </a:lnTo>
                  <a:cubicBezTo>
                    <a:pt x="245" y="659"/>
                    <a:pt x="1178" y="1521"/>
                    <a:pt x="2100" y="1521"/>
                  </a:cubicBezTo>
                  <a:cubicBezTo>
                    <a:pt x="2293" y="1521"/>
                    <a:pt x="2485" y="1484"/>
                    <a:pt x="2671" y="1397"/>
                  </a:cubicBezTo>
                  <a:cubicBezTo>
                    <a:pt x="2830" y="1328"/>
                    <a:pt x="2945" y="1123"/>
                    <a:pt x="2853" y="963"/>
                  </a:cubicBezTo>
                  <a:cubicBezTo>
                    <a:pt x="2785" y="872"/>
                    <a:pt x="2671" y="849"/>
                    <a:pt x="2556" y="826"/>
                  </a:cubicBezTo>
                  <a:cubicBezTo>
                    <a:pt x="2519" y="819"/>
                    <a:pt x="2479" y="817"/>
                    <a:pt x="2439" y="817"/>
                  </a:cubicBezTo>
                  <a:cubicBezTo>
                    <a:pt x="2262" y="817"/>
                    <a:pt x="2065" y="869"/>
                    <a:pt x="1972" y="869"/>
                  </a:cubicBezTo>
                  <a:cubicBezTo>
                    <a:pt x="1942" y="869"/>
                    <a:pt x="1922" y="863"/>
                    <a:pt x="1917" y="849"/>
                  </a:cubicBezTo>
                  <a:cubicBezTo>
                    <a:pt x="2442" y="780"/>
                    <a:pt x="2739" y="392"/>
                    <a:pt x="2693" y="233"/>
                  </a:cubicBezTo>
                  <a:cubicBezTo>
                    <a:pt x="2673" y="89"/>
                    <a:pt x="2487" y="1"/>
                    <a:pt x="2317" y="1"/>
                  </a:cubicBezTo>
                  <a:close/>
                </a:path>
              </a:pathLst>
            </a:custGeom>
            <a:solidFill>
              <a:srgbClr val="0D2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2"/>
            <p:cNvSpPr/>
            <p:nvPr/>
          </p:nvSpPr>
          <p:spPr>
            <a:xfrm>
              <a:off x="4783136" y="2794736"/>
              <a:ext cx="132660" cy="145129"/>
            </a:xfrm>
            <a:custGeom>
              <a:avLst/>
              <a:gdLst/>
              <a:ahLst/>
              <a:cxnLst/>
              <a:rect l="l" t="t" r="r" b="b"/>
              <a:pathLst>
                <a:path w="4681" h="5121" extrusionOk="0">
                  <a:moveTo>
                    <a:pt x="2116" y="0"/>
                  </a:moveTo>
                  <a:cubicBezTo>
                    <a:pt x="1981" y="0"/>
                    <a:pt x="1846" y="16"/>
                    <a:pt x="1713" y="50"/>
                  </a:cubicBezTo>
                  <a:cubicBezTo>
                    <a:pt x="594" y="324"/>
                    <a:pt x="1" y="1670"/>
                    <a:pt x="343" y="3063"/>
                  </a:cubicBezTo>
                  <a:cubicBezTo>
                    <a:pt x="644" y="4285"/>
                    <a:pt x="1596" y="5121"/>
                    <a:pt x="2565" y="5121"/>
                  </a:cubicBezTo>
                  <a:cubicBezTo>
                    <a:pt x="2700" y="5121"/>
                    <a:pt x="2835" y="5105"/>
                    <a:pt x="2968" y="5071"/>
                  </a:cubicBezTo>
                  <a:cubicBezTo>
                    <a:pt x="4064" y="4798"/>
                    <a:pt x="4680" y="3451"/>
                    <a:pt x="4338" y="2058"/>
                  </a:cubicBezTo>
                  <a:cubicBezTo>
                    <a:pt x="4037" y="836"/>
                    <a:pt x="3085" y="0"/>
                    <a:pt x="2116" y="0"/>
                  </a:cubicBezTo>
                  <a:close/>
                </a:path>
              </a:pathLst>
            </a:custGeom>
            <a:solidFill>
              <a:srgbClr val="0D2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2"/>
            <p:cNvSpPr/>
            <p:nvPr/>
          </p:nvSpPr>
          <p:spPr>
            <a:xfrm>
              <a:off x="4783136" y="2799951"/>
              <a:ext cx="132660" cy="148927"/>
            </a:xfrm>
            <a:custGeom>
              <a:avLst/>
              <a:gdLst/>
              <a:ahLst/>
              <a:cxnLst/>
              <a:rect l="l" t="t" r="r" b="b"/>
              <a:pathLst>
                <a:path w="4681" h="5255" extrusionOk="0">
                  <a:moveTo>
                    <a:pt x="2078" y="1"/>
                  </a:moveTo>
                  <a:cubicBezTo>
                    <a:pt x="1948" y="1"/>
                    <a:pt x="1819" y="16"/>
                    <a:pt x="1690" y="48"/>
                  </a:cubicBezTo>
                  <a:cubicBezTo>
                    <a:pt x="594" y="322"/>
                    <a:pt x="1" y="1692"/>
                    <a:pt x="343" y="3130"/>
                  </a:cubicBezTo>
                  <a:cubicBezTo>
                    <a:pt x="666" y="4379"/>
                    <a:pt x="1628" y="5255"/>
                    <a:pt x="2603" y="5255"/>
                  </a:cubicBezTo>
                  <a:cubicBezTo>
                    <a:pt x="2733" y="5255"/>
                    <a:pt x="2862" y="5239"/>
                    <a:pt x="2991" y="5207"/>
                  </a:cubicBezTo>
                  <a:cubicBezTo>
                    <a:pt x="4087" y="4933"/>
                    <a:pt x="4680" y="3564"/>
                    <a:pt x="4315" y="2126"/>
                  </a:cubicBezTo>
                  <a:cubicBezTo>
                    <a:pt x="4013" y="876"/>
                    <a:pt x="3053" y="1"/>
                    <a:pt x="20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2"/>
            <p:cNvSpPr/>
            <p:nvPr/>
          </p:nvSpPr>
          <p:spPr>
            <a:xfrm>
              <a:off x="4814197" y="2801708"/>
              <a:ext cx="98992" cy="124073"/>
            </a:xfrm>
            <a:custGeom>
              <a:avLst/>
              <a:gdLst/>
              <a:ahLst/>
              <a:cxnLst/>
              <a:rect l="l" t="t" r="r" b="b"/>
              <a:pathLst>
                <a:path w="3493" h="4378" extrusionOk="0">
                  <a:moveTo>
                    <a:pt x="1460" y="1"/>
                  </a:moveTo>
                  <a:cubicBezTo>
                    <a:pt x="1376" y="1"/>
                    <a:pt x="1293" y="11"/>
                    <a:pt x="1210" y="32"/>
                  </a:cubicBezTo>
                  <a:cubicBezTo>
                    <a:pt x="411" y="238"/>
                    <a:pt x="1" y="1356"/>
                    <a:pt x="297" y="2543"/>
                  </a:cubicBezTo>
                  <a:cubicBezTo>
                    <a:pt x="563" y="3607"/>
                    <a:pt x="1306" y="4378"/>
                    <a:pt x="2033" y="4378"/>
                  </a:cubicBezTo>
                  <a:cubicBezTo>
                    <a:pt x="2117" y="4378"/>
                    <a:pt x="2200" y="4367"/>
                    <a:pt x="2283" y="4346"/>
                  </a:cubicBezTo>
                  <a:cubicBezTo>
                    <a:pt x="3082" y="4141"/>
                    <a:pt x="3493" y="3022"/>
                    <a:pt x="3196" y="1835"/>
                  </a:cubicBezTo>
                  <a:cubicBezTo>
                    <a:pt x="2910" y="771"/>
                    <a:pt x="2183" y="1"/>
                    <a:pt x="1460" y="1"/>
                  </a:cubicBezTo>
                  <a:close/>
                </a:path>
              </a:pathLst>
            </a:custGeom>
            <a:solidFill>
              <a:srgbClr val="0D2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2"/>
            <p:cNvSpPr/>
            <p:nvPr/>
          </p:nvSpPr>
          <p:spPr>
            <a:xfrm>
              <a:off x="4688707" y="2949586"/>
              <a:ext cx="64077" cy="65210"/>
            </a:xfrm>
            <a:custGeom>
              <a:avLst/>
              <a:gdLst/>
              <a:ahLst/>
              <a:cxnLst/>
              <a:rect l="l" t="t" r="r" b="b"/>
              <a:pathLst>
                <a:path w="2261" h="2301" extrusionOk="0">
                  <a:moveTo>
                    <a:pt x="755" y="0"/>
                  </a:moveTo>
                  <a:cubicBezTo>
                    <a:pt x="540" y="0"/>
                    <a:pt x="289" y="57"/>
                    <a:pt x="0" y="201"/>
                  </a:cubicBezTo>
                  <a:cubicBezTo>
                    <a:pt x="0" y="201"/>
                    <a:pt x="217" y="142"/>
                    <a:pt x="498" y="142"/>
                  </a:cubicBezTo>
                  <a:cubicBezTo>
                    <a:pt x="936" y="142"/>
                    <a:pt x="1532" y="286"/>
                    <a:pt x="1712" y="1023"/>
                  </a:cubicBezTo>
                  <a:cubicBezTo>
                    <a:pt x="1712" y="1023"/>
                    <a:pt x="1826" y="1844"/>
                    <a:pt x="868" y="2301"/>
                  </a:cubicBezTo>
                  <a:cubicBezTo>
                    <a:pt x="868" y="2301"/>
                    <a:pt x="2260" y="2050"/>
                    <a:pt x="1849" y="726"/>
                  </a:cubicBezTo>
                  <a:cubicBezTo>
                    <a:pt x="1849" y="726"/>
                    <a:pt x="1528" y="0"/>
                    <a:pt x="75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2"/>
            <p:cNvSpPr/>
            <p:nvPr/>
          </p:nvSpPr>
          <p:spPr>
            <a:xfrm>
              <a:off x="4553497" y="3014768"/>
              <a:ext cx="304712" cy="118801"/>
            </a:xfrm>
            <a:custGeom>
              <a:avLst/>
              <a:gdLst/>
              <a:ahLst/>
              <a:cxnLst/>
              <a:rect l="l" t="t" r="r" b="b"/>
              <a:pathLst>
                <a:path w="10752" h="4192" extrusionOk="0">
                  <a:moveTo>
                    <a:pt x="10638" y="1"/>
                  </a:moveTo>
                  <a:cubicBezTo>
                    <a:pt x="10227" y="2420"/>
                    <a:pt x="6780" y="3539"/>
                    <a:pt x="6780" y="3539"/>
                  </a:cubicBezTo>
                  <a:cubicBezTo>
                    <a:pt x="6023" y="3756"/>
                    <a:pt x="5335" y="3848"/>
                    <a:pt x="4714" y="3848"/>
                  </a:cubicBezTo>
                  <a:cubicBezTo>
                    <a:pt x="1423" y="3848"/>
                    <a:pt x="1" y="1280"/>
                    <a:pt x="1" y="1279"/>
                  </a:cubicBezTo>
                  <a:lnTo>
                    <a:pt x="1" y="1279"/>
                  </a:lnTo>
                  <a:cubicBezTo>
                    <a:pt x="814" y="3673"/>
                    <a:pt x="3100" y="4192"/>
                    <a:pt x="4828" y="4192"/>
                  </a:cubicBezTo>
                  <a:cubicBezTo>
                    <a:pt x="5769" y="4192"/>
                    <a:pt x="6544" y="4038"/>
                    <a:pt x="6826" y="3950"/>
                  </a:cubicBezTo>
                  <a:cubicBezTo>
                    <a:pt x="10751" y="2808"/>
                    <a:pt x="10638" y="1"/>
                    <a:pt x="10638" y="1"/>
                  </a:cubicBezTo>
                  <a:close/>
                </a:path>
              </a:pathLst>
            </a:custGeom>
            <a:solidFill>
              <a:srgbClr val="E98742">
                <a:alpha val="3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2"/>
            <p:cNvSpPr/>
            <p:nvPr/>
          </p:nvSpPr>
          <p:spPr>
            <a:xfrm>
              <a:off x="4271486" y="3916944"/>
              <a:ext cx="637820" cy="106615"/>
            </a:xfrm>
            <a:custGeom>
              <a:avLst/>
              <a:gdLst/>
              <a:ahLst/>
              <a:cxnLst/>
              <a:rect l="l" t="t" r="r" b="b"/>
              <a:pathLst>
                <a:path w="22506" h="3762" extrusionOk="0">
                  <a:moveTo>
                    <a:pt x="4270" y="1"/>
                  </a:moveTo>
                  <a:cubicBezTo>
                    <a:pt x="1825" y="1"/>
                    <a:pt x="106" y="453"/>
                    <a:pt x="0" y="1697"/>
                  </a:cubicBezTo>
                  <a:cubicBezTo>
                    <a:pt x="0" y="1697"/>
                    <a:pt x="3097" y="3761"/>
                    <a:pt x="12951" y="3761"/>
                  </a:cubicBezTo>
                  <a:cubicBezTo>
                    <a:pt x="15617" y="3761"/>
                    <a:pt x="18778" y="3610"/>
                    <a:pt x="22506" y="3226"/>
                  </a:cubicBezTo>
                  <a:cubicBezTo>
                    <a:pt x="22506" y="3226"/>
                    <a:pt x="10799" y="1"/>
                    <a:pt x="4270" y="1"/>
                  </a:cubicBez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2"/>
            <p:cNvSpPr/>
            <p:nvPr/>
          </p:nvSpPr>
          <p:spPr>
            <a:xfrm>
              <a:off x="4540744" y="3046622"/>
              <a:ext cx="28963" cy="24457"/>
            </a:xfrm>
            <a:custGeom>
              <a:avLst/>
              <a:gdLst/>
              <a:ahLst/>
              <a:cxnLst/>
              <a:rect l="l" t="t" r="r" b="b"/>
              <a:pathLst>
                <a:path w="1022" h="863" extrusionOk="0">
                  <a:moveTo>
                    <a:pt x="812" y="1"/>
                  </a:moveTo>
                  <a:cubicBezTo>
                    <a:pt x="1" y="1"/>
                    <a:pt x="40" y="863"/>
                    <a:pt x="40" y="863"/>
                  </a:cubicBezTo>
                  <a:cubicBezTo>
                    <a:pt x="258" y="69"/>
                    <a:pt x="839" y="17"/>
                    <a:pt x="987" y="17"/>
                  </a:cubicBezTo>
                  <a:cubicBezTo>
                    <a:pt x="1009" y="17"/>
                    <a:pt x="1022" y="18"/>
                    <a:pt x="1022" y="18"/>
                  </a:cubicBezTo>
                  <a:cubicBezTo>
                    <a:pt x="946" y="6"/>
                    <a:pt x="876" y="1"/>
                    <a:pt x="812" y="1"/>
                  </a:cubicBezTo>
                  <a:close/>
                </a:path>
              </a:pathLst>
            </a:custGeom>
            <a:solidFill>
              <a:srgbClr val="E98742">
                <a:alpha val="57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2"/>
            <p:cNvSpPr/>
            <p:nvPr/>
          </p:nvSpPr>
          <p:spPr>
            <a:xfrm>
              <a:off x="4838144" y="3012756"/>
              <a:ext cx="30409" cy="18874"/>
            </a:xfrm>
            <a:custGeom>
              <a:avLst/>
              <a:gdLst/>
              <a:ahLst/>
              <a:cxnLst/>
              <a:rect l="l" t="t" r="r" b="b"/>
              <a:pathLst>
                <a:path w="1073" h="666" extrusionOk="0">
                  <a:moveTo>
                    <a:pt x="501" y="0"/>
                  </a:moveTo>
                  <a:cubicBezTo>
                    <a:pt x="365" y="0"/>
                    <a:pt x="200" y="64"/>
                    <a:pt x="0" y="232"/>
                  </a:cubicBezTo>
                  <a:cubicBezTo>
                    <a:pt x="0" y="232"/>
                    <a:pt x="167" y="148"/>
                    <a:pt x="378" y="148"/>
                  </a:cubicBezTo>
                  <a:cubicBezTo>
                    <a:pt x="609" y="148"/>
                    <a:pt x="894" y="248"/>
                    <a:pt x="1073" y="665"/>
                  </a:cubicBezTo>
                  <a:cubicBezTo>
                    <a:pt x="1073" y="665"/>
                    <a:pt x="940" y="0"/>
                    <a:pt x="501" y="0"/>
                  </a:cubicBezTo>
                  <a:close/>
                </a:path>
              </a:pathLst>
            </a:custGeom>
            <a:solidFill>
              <a:srgbClr val="E98742">
                <a:alpha val="57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2"/>
            <p:cNvSpPr/>
            <p:nvPr/>
          </p:nvSpPr>
          <p:spPr>
            <a:xfrm>
              <a:off x="4262417" y="4040053"/>
              <a:ext cx="168226" cy="194101"/>
            </a:xfrm>
            <a:custGeom>
              <a:avLst/>
              <a:gdLst/>
              <a:ahLst/>
              <a:cxnLst/>
              <a:rect l="l" t="t" r="r" b="b"/>
              <a:pathLst>
                <a:path w="5936" h="6849" extrusionOk="0">
                  <a:moveTo>
                    <a:pt x="1210" y="1"/>
                  </a:moveTo>
                  <a:lnTo>
                    <a:pt x="1210" y="1"/>
                  </a:lnTo>
                  <a:cubicBezTo>
                    <a:pt x="1" y="4657"/>
                    <a:pt x="5730" y="6848"/>
                    <a:pt x="5730" y="6848"/>
                  </a:cubicBezTo>
                  <a:cubicBezTo>
                    <a:pt x="5935" y="3128"/>
                    <a:pt x="1211" y="1"/>
                    <a:pt x="1210" y="1"/>
                  </a:cubicBezTo>
                  <a:close/>
                </a:path>
              </a:pathLst>
            </a:custGeom>
            <a:solidFill>
              <a:srgbClr val="FF3C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2"/>
            <p:cNvSpPr/>
            <p:nvPr/>
          </p:nvSpPr>
          <p:spPr>
            <a:xfrm>
              <a:off x="4710047" y="4145421"/>
              <a:ext cx="240011" cy="76121"/>
            </a:xfrm>
            <a:custGeom>
              <a:avLst/>
              <a:gdLst/>
              <a:ahLst/>
              <a:cxnLst/>
              <a:rect l="l" t="t" r="r" b="b"/>
              <a:pathLst>
                <a:path w="8469" h="2686" extrusionOk="0">
                  <a:moveTo>
                    <a:pt x="5591" y="1"/>
                  </a:moveTo>
                  <a:cubicBezTo>
                    <a:pt x="1768" y="1"/>
                    <a:pt x="1" y="1601"/>
                    <a:pt x="1" y="1601"/>
                  </a:cubicBezTo>
                  <a:cubicBezTo>
                    <a:pt x="1678" y="2392"/>
                    <a:pt x="3054" y="2686"/>
                    <a:pt x="4172" y="2686"/>
                  </a:cubicBezTo>
                  <a:cubicBezTo>
                    <a:pt x="7378" y="2686"/>
                    <a:pt x="8469" y="277"/>
                    <a:pt x="8469" y="277"/>
                  </a:cubicBezTo>
                  <a:cubicBezTo>
                    <a:pt x="7404" y="81"/>
                    <a:pt x="6446" y="1"/>
                    <a:pt x="5591" y="1"/>
                  </a:cubicBezTo>
                  <a:close/>
                </a:path>
              </a:pathLst>
            </a:custGeom>
            <a:solidFill>
              <a:srgbClr val="FF3C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2"/>
            <p:cNvSpPr/>
            <p:nvPr/>
          </p:nvSpPr>
          <p:spPr>
            <a:xfrm>
              <a:off x="4694517" y="3164233"/>
              <a:ext cx="52429" cy="16806"/>
            </a:xfrm>
            <a:custGeom>
              <a:avLst/>
              <a:gdLst/>
              <a:ahLst/>
              <a:cxnLst/>
              <a:rect l="l" t="t" r="r" b="b"/>
              <a:pathLst>
                <a:path w="1850" h="593" extrusionOk="0">
                  <a:moveTo>
                    <a:pt x="866" y="0"/>
                  </a:moveTo>
                  <a:cubicBezTo>
                    <a:pt x="580" y="0"/>
                    <a:pt x="272" y="146"/>
                    <a:pt x="1" y="593"/>
                  </a:cubicBezTo>
                  <a:cubicBezTo>
                    <a:pt x="1" y="593"/>
                    <a:pt x="384" y="199"/>
                    <a:pt x="968" y="199"/>
                  </a:cubicBezTo>
                  <a:cubicBezTo>
                    <a:pt x="1227" y="199"/>
                    <a:pt x="1527" y="277"/>
                    <a:pt x="1850" y="502"/>
                  </a:cubicBezTo>
                  <a:cubicBezTo>
                    <a:pt x="1850" y="502"/>
                    <a:pt x="1396" y="0"/>
                    <a:pt x="86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2"/>
            <p:cNvSpPr/>
            <p:nvPr/>
          </p:nvSpPr>
          <p:spPr>
            <a:xfrm>
              <a:off x="4246235" y="3629321"/>
              <a:ext cx="697362" cy="641703"/>
            </a:xfrm>
            <a:custGeom>
              <a:avLst/>
              <a:gdLst/>
              <a:ahLst/>
              <a:cxnLst/>
              <a:rect l="l" t="t" r="r" b="b"/>
              <a:pathLst>
                <a:path w="24607" h="22643" extrusionOk="0">
                  <a:moveTo>
                    <a:pt x="17696" y="0"/>
                  </a:moveTo>
                  <a:cubicBezTo>
                    <a:pt x="10965" y="0"/>
                    <a:pt x="7012" y="1651"/>
                    <a:pt x="6917" y="1689"/>
                  </a:cubicBezTo>
                  <a:cubicBezTo>
                    <a:pt x="6803" y="1712"/>
                    <a:pt x="5205" y="12029"/>
                    <a:pt x="5205" y="12029"/>
                  </a:cubicBezTo>
                  <a:cubicBezTo>
                    <a:pt x="5205" y="12029"/>
                    <a:pt x="2535" y="13421"/>
                    <a:pt x="868" y="16708"/>
                  </a:cubicBezTo>
                  <a:cubicBezTo>
                    <a:pt x="1" y="18374"/>
                    <a:pt x="4497" y="22642"/>
                    <a:pt x="4497" y="22642"/>
                  </a:cubicBezTo>
                  <a:lnTo>
                    <a:pt x="11254" y="15247"/>
                  </a:lnTo>
                  <a:cubicBezTo>
                    <a:pt x="12235" y="14174"/>
                    <a:pt x="12943" y="12873"/>
                    <a:pt x="13354" y="11481"/>
                  </a:cubicBezTo>
                  <a:lnTo>
                    <a:pt x="15522" y="3720"/>
                  </a:lnTo>
                  <a:lnTo>
                    <a:pt x="15522" y="3720"/>
                  </a:lnTo>
                  <a:cubicBezTo>
                    <a:pt x="15043" y="8285"/>
                    <a:pt x="17051" y="22642"/>
                    <a:pt x="17051" y="22642"/>
                  </a:cubicBezTo>
                  <a:lnTo>
                    <a:pt x="24607" y="21981"/>
                  </a:lnTo>
                  <a:cubicBezTo>
                    <a:pt x="22940" y="13878"/>
                    <a:pt x="22096" y="228"/>
                    <a:pt x="22096" y="228"/>
                  </a:cubicBezTo>
                  <a:cubicBezTo>
                    <a:pt x="20522" y="67"/>
                    <a:pt x="19053" y="0"/>
                    <a:pt x="17696" y="0"/>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2"/>
            <p:cNvSpPr/>
            <p:nvPr/>
          </p:nvSpPr>
          <p:spPr>
            <a:xfrm>
              <a:off x="4246235" y="4047818"/>
              <a:ext cx="185684" cy="223206"/>
            </a:xfrm>
            <a:custGeom>
              <a:avLst/>
              <a:gdLst/>
              <a:ahLst/>
              <a:cxnLst/>
              <a:rect l="l" t="t" r="r" b="b"/>
              <a:pathLst>
                <a:path w="6552" h="7876" extrusionOk="0">
                  <a:moveTo>
                    <a:pt x="2101" y="1"/>
                  </a:moveTo>
                  <a:cubicBezTo>
                    <a:pt x="1667" y="549"/>
                    <a:pt x="1233" y="1188"/>
                    <a:pt x="868" y="1941"/>
                  </a:cubicBezTo>
                  <a:cubicBezTo>
                    <a:pt x="1" y="3607"/>
                    <a:pt x="4497" y="7875"/>
                    <a:pt x="4497" y="7875"/>
                  </a:cubicBezTo>
                  <a:lnTo>
                    <a:pt x="6552" y="5639"/>
                  </a:lnTo>
                  <a:cubicBezTo>
                    <a:pt x="4178" y="4657"/>
                    <a:pt x="2512" y="2512"/>
                    <a:pt x="21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2"/>
            <p:cNvSpPr/>
            <p:nvPr/>
          </p:nvSpPr>
          <p:spPr>
            <a:xfrm>
              <a:off x="4716509" y="4148737"/>
              <a:ext cx="227088" cy="122287"/>
            </a:xfrm>
            <a:custGeom>
              <a:avLst/>
              <a:gdLst/>
              <a:ahLst/>
              <a:cxnLst/>
              <a:rect l="l" t="t" r="r" b="b"/>
              <a:pathLst>
                <a:path w="8013" h="4315" extrusionOk="0">
                  <a:moveTo>
                    <a:pt x="7373" y="0"/>
                  </a:moveTo>
                  <a:cubicBezTo>
                    <a:pt x="6199" y="861"/>
                    <a:pt x="4672" y="1199"/>
                    <a:pt x="3107" y="1199"/>
                  </a:cubicBezTo>
                  <a:cubicBezTo>
                    <a:pt x="2057" y="1199"/>
                    <a:pt x="991" y="1047"/>
                    <a:pt x="1" y="799"/>
                  </a:cubicBezTo>
                  <a:lnTo>
                    <a:pt x="1" y="799"/>
                  </a:lnTo>
                  <a:cubicBezTo>
                    <a:pt x="252" y="2899"/>
                    <a:pt x="457" y="4314"/>
                    <a:pt x="457" y="4314"/>
                  </a:cubicBezTo>
                  <a:lnTo>
                    <a:pt x="8013" y="3653"/>
                  </a:lnTo>
                  <a:cubicBezTo>
                    <a:pt x="7784" y="2534"/>
                    <a:pt x="7579" y="1279"/>
                    <a:pt x="73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2"/>
            <p:cNvSpPr/>
            <p:nvPr/>
          </p:nvSpPr>
          <p:spPr>
            <a:xfrm>
              <a:off x="4393745" y="3629321"/>
              <a:ext cx="515561" cy="425695"/>
            </a:xfrm>
            <a:custGeom>
              <a:avLst/>
              <a:gdLst/>
              <a:ahLst/>
              <a:cxnLst/>
              <a:rect l="l" t="t" r="r" b="b"/>
              <a:pathLst>
                <a:path w="18192" h="15021" extrusionOk="0">
                  <a:moveTo>
                    <a:pt x="12491" y="0"/>
                  </a:moveTo>
                  <a:cubicBezTo>
                    <a:pt x="5760" y="0"/>
                    <a:pt x="1807" y="1651"/>
                    <a:pt x="1712" y="1689"/>
                  </a:cubicBezTo>
                  <a:cubicBezTo>
                    <a:pt x="1598" y="1712"/>
                    <a:pt x="91" y="11458"/>
                    <a:pt x="0" y="12006"/>
                  </a:cubicBezTo>
                  <a:cubicBezTo>
                    <a:pt x="2214" y="12873"/>
                    <a:pt x="4519" y="13649"/>
                    <a:pt x="6870" y="14220"/>
                  </a:cubicBezTo>
                  <a:cubicBezTo>
                    <a:pt x="7418" y="13375"/>
                    <a:pt x="7875" y="12462"/>
                    <a:pt x="8149" y="11481"/>
                  </a:cubicBezTo>
                  <a:lnTo>
                    <a:pt x="10317" y="3720"/>
                  </a:lnTo>
                  <a:lnTo>
                    <a:pt x="10317" y="3720"/>
                  </a:lnTo>
                  <a:cubicBezTo>
                    <a:pt x="10066" y="6003"/>
                    <a:pt x="10454" y="10751"/>
                    <a:pt x="10911" y="14905"/>
                  </a:cubicBezTo>
                  <a:cubicBezTo>
                    <a:pt x="11662" y="14981"/>
                    <a:pt x="12412" y="15021"/>
                    <a:pt x="13156" y="15021"/>
                  </a:cubicBezTo>
                  <a:cubicBezTo>
                    <a:pt x="14875" y="15021"/>
                    <a:pt x="16567" y="14805"/>
                    <a:pt x="18192" y="14311"/>
                  </a:cubicBezTo>
                  <a:cubicBezTo>
                    <a:pt x="17324" y="7327"/>
                    <a:pt x="16891" y="228"/>
                    <a:pt x="16891" y="228"/>
                  </a:cubicBezTo>
                  <a:cubicBezTo>
                    <a:pt x="15317" y="67"/>
                    <a:pt x="13848" y="0"/>
                    <a:pt x="12491" y="0"/>
                  </a:cubicBez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2"/>
            <p:cNvSpPr/>
            <p:nvPr/>
          </p:nvSpPr>
          <p:spPr>
            <a:xfrm>
              <a:off x="4354919" y="3026359"/>
              <a:ext cx="117753" cy="52797"/>
            </a:xfrm>
            <a:custGeom>
              <a:avLst/>
              <a:gdLst/>
              <a:ahLst/>
              <a:cxnLst/>
              <a:rect l="l" t="t" r="r" b="b"/>
              <a:pathLst>
                <a:path w="4155" h="1863" extrusionOk="0">
                  <a:moveTo>
                    <a:pt x="2610" y="0"/>
                  </a:moveTo>
                  <a:cubicBezTo>
                    <a:pt x="2404" y="0"/>
                    <a:pt x="2187" y="16"/>
                    <a:pt x="1964" y="48"/>
                  </a:cubicBezTo>
                  <a:cubicBezTo>
                    <a:pt x="845" y="231"/>
                    <a:pt x="1" y="756"/>
                    <a:pt x="92" y="1235"/>
                  </a:cubicBezTo>
                  <a:cubicBezTo>
                    <a:pt x="146" y="1613"/>
                    <a:pt x="752" y="1863"/>
                    <a:pt x="1542" y="1863"/>
                  </a:cubicBezTo>
                  <a:cubicBezTo>
                    <a:pt x="1755" y="1863"/>
                    <a:pt x="1982" y="1845"/>
                    <a:pt x="2215" y="1806"/>
                  </a:cubicBezTo>
                  <a:cubicBezTo>
                    <a:pt x="3333" y="1646"/>
                    <a:pt x="4155" y="1121"/>
                    <a:pt x="4086" y="619"/>
                  </a:cubicBezTo>
                  <a:cubicBezTo>
                    <a:pt x="4032" y="237"/>
                    <a:pt x="3413" y="0"/>
                    <a:pt x="2610" y="0"/>
                  </a:cubicBezTo>
                  <a:close/>
                </a:path>
              </a:pathLst>
            </a:custGeom>
            <a:solidFill>
              <a:srgbClr val="FFB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42"/>
            <p:cNvSpPr/>
            <p:nvPr/>
          </p:nvSpPr>
          <p:spPr>
            <a:xfrm>
              <a:off x="4271486" y="3624673"/>
              <a:ext cx="774957" cy="398290"/>
            </a:xfrm>
            <a:custGeom>
              <a:avLst/>
              <a:gdLst/>
              <a:ahLst/>
              <a:cxnLst/>
              <a:rect l="l" t="t" r="r" b="b"/>
              <a:pathLst>
                <a:path w="27345" h="14054" extrusionOk="0">
                  <a:moveTo>
                    <a:pt x="14272" y="0"/>
                  </a:moveTo>
                  <a:cubicBezTo>
                    <a:pt x="12680" y="0"/>
                    <a:pt x="10900" y="72"/>
                    <a:pt x="8948" y="255"/>
                  </a:cubicBezTo>
                  <a:cubicBezTo>
                    <a:pt x="7510" y="392"/>
                    <a:pt x="6003" y="597"/>
                    <a:pt x="4383" y="849"/>
                  </a:cubicBezTo>
                  <a:cubicBezTo>
                    <a:pt x="4383" y="849"/>
                    <a:pt x="4131" y="1191"/>
                    <a:pt x="3721" y="1876"/>
                  </a:cubicBezTo>
                  <a:cubicBezTo>
                    <a:pt x="2853" y="3382"/>
                    <a:pt x="1278" y="6623"/>
                    <a:pt x="0" y="12010"/>
                  </a:cubicBezTo>
                  <a:cubicBezTo>
                    <a:pt x="0" y="12010"/>
                    <a:pt x="814" y="11387"/>
                    <a:pt x="3054" y="11387"/>
                  </a:cubicBezTo>
                  <a:cubicBezTo>
                    <a:pt x="4836" y="11387"/>
                    <a:pt x="7519" y="11781"/>
                    <a:pt x="11413" y="13197"/>
                  </a:cubicBezTo>
                  <a:cubicBezTo>
                    <a:pt x="11413" y="13197"/>
                    <a:pt x="14390" y="14053"/>
                    <a:pt x="18016" y="14053"/>
                  </a:cubicBezTo>
                  <a:cubicBezTo>
                    <a:pt x="21140" y="14053"/>
                    <a:pt x="24746" y="13418"/>
                    <a:pt x="27345" y="11051"/>
                  </a:cubicBezTo>
                  <a:cubicBezTo>
                    <a:pt x="27345" y="11051"/>
                    <a:pt x="27276" y="7970"/>
                    <a:pt x="23716" y="1077"/>
                  </a:cubicBezTo>
                  <a:cubicBezTo>
                    <a:pt x="23716" y="1077"/>
                    <a:pt x="23670" y="1054"/>
                    <a:pt x="23579" y="1031"/>
                  </a:cubicBezTo>
                  <a:cubicBezTo>
                    <a:pt x="23076" y="894"/>
                    <a:pt x="21502" y="483"/>
                    <a:pt x="18877" y="209"/>
                  </a:cubicBezTo>
                  <a:cubicBezTo>
                    <a:pt x="17589" y="89"/>
                    <a:pt x="16047" y="0"/>
                    <a:pt x="14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2"/>
            <p:cNvSpPr/>
            <p:nvPr/>
          </p:nvSpPr>
          <p:spPr>
            <a:xfrm>
              <a:off x="4114284" y="4040053"/>
              <a:ext cx="310521" cy="402031"/>
            </a:xfrm>
            <a:custGeom>
              <a:avLst/>
              <a:gdLst/>
              <a:ahLst/>
              <a:cxnLst/>
              <a:rect l="l" t="t" r="r" b="b"/>
              <a:pathLst>
                <a:path w="10957" h="14186" extrusionOk="0">
                  <a:moveTo>
                    <a:pt x="6437" y="1"/>
                  </a:moveTo>
                  <a:lnTo>
                    <a:pt x="526" y="5684"/>
                  </a:lnTo>
                  <a:cubicBezTo>
                    <a:pt x="183" y="6004"/>
                    <a:pt x="1" y="6483"/>
                    <a:pt x="69" y="6963"/>
                  </a:cubicBezTo>
                  <a:cubicBezTo>
                    <a:pt x="206" y="8218"/>
                    <a:pt x="731" y="10752"/>
                    <a:pt x="2603" y="13445"/>
                  </a:cubicBezTo>
                  <a:cubicBezTo>
                    <a:pt x="2952" y="13943"/>
                    <a:pt x="3494" y="14185"/>
                    <a:pt x="4034" y="14185"/>
                  </a:cubicBezTo>
                  <a:cubicBezTo>
                    <a:pt x="4656" y="14185"/>
                    <a:pt x="5275" y="13863"/>
                    <a:pt x="5593" y="13239"/>
                  </a:cubicBezTo>
                  <a:cubicBezTo>
                    <a:pt x="5775" y="12829"/>
                    <a:pt x="5958" y="12326"/>
                    <a:pt x="6095" y="11665"/>
                  </a:cubicBezTo>
                  <a:lnTo>
                    <a:pt x="10957" y="6848"/>
                  </a:lnTo>
                  <a:cubicBezTo>
                    <a:pt x="10957" y="6848"/>
                    <a:pt x="6118" y="4201"/>
                    <a:pt x="64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2"/>
            <p:cNvSpPr/>
            <p:nvPr/>
          </p:nvSpPr>
          <p:spPr>
            <a:xfrm>
              <a:off x="4710047" y="4153271"/>
              <a:ext cx="333165" cy="322056"/>
            </a:xfrm>
            <a:custGeom>
              <a:avLst/>
              <a:gdLst/>
              <a:ahLst/>
              <a:cxnLst/>
              <a:rect l="l" t="t" r="r" b="b"/>
              <a:pathLst>
                <a:path w="11756" h="11364" extrusionOk="0">
                  <a:moveTo>
                    <a:pt x="8469" y="0"/>
                  </a:moveTo>
                  <a:cubicBezTo>
                    <a:pt x="7252" y="1498"/>
                    <a:pt x="5386" y="1906"/>
                    <a:pt x="3714" y="1906"/>
                  </a:cubicBezTo>
                  <a:cubicBezTo>
                    <a:pt x="1718" y="1906"/>
                    <a:pt x="1" y="1324"/>
                    <a:pt x="1" y="1324"/>
                  </a:cubicBezTo>
                  <a:lnTo>
                    <a:pt x="1" y="1324"/>
                  </a:lnTo>
                  <a:lnTo>
                    <a:pt x="868" y="9359"/>
                  </a:lnTo>
                  <a:cubicBezTo>
                    <a:pt x="914" y="9747"/>
                    <a:pt x="1142" y="10066"/>
                    <a:pt x="1461" y="10272"/>
                  </a:cubicBezTo>
                  <a:cubicBezTo>
                    <a:pt x="2902" y="11102"/>
                    <a:pt x="4484" y="11363"/>
                    <a:pt x="5904" y="11363"/>
                  </a:cubicBezTo>
                  <a:cubicBezTo>
                    <a:pt x="8309" y="11363"/>
                    <a:pt x="10249" y="10614"/>
                    <a:pt x="10249" y="10614"/>
                  </a:cubicBezTo>
                  <a:cubicBezTo>
                    <a:pt x="11756" y="9610"/>
                    <a:pt x="9382" y="7350"/>
                    <a:pt x="9382" y="7350"/>
                  </a:cubicBezTo>
                  <a:lnTo>
                    <a:pt x="8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2"/>
            <p:cNvSpPr/>
            <p:nvPr/>
          </p:nvSpPr>
          <p:spPr>
            <a:xfrm>
              <a:off x="4880172" y="2943550"/>
              <a:ext cx="118405" cy="52571"/>
            </a:xfrm>
            <a:custGeom>
              <a:avLst/>
              <a:gdLst/>
              <a:ahLst/>
              <a:cxnLst/>
              <a:rect l="l" t="t" r="r" b="b"/>
              <a:pathLst>
                <a:path w="4178" h="1855" extrusionOk="0">
                  <a:moveTo>
                    <a:pt x="2610" y="1"/>
                  </a:moveTo>
                  <a:cubicBezTo>
                    <a:pt x="2404" y="1"/>
                    <a:pt x="2187" y="16"/>
                    <a:pt x="1964" y="49"/>
                  </a:cubicBezTo>
                  <a:cubicBezTo>
                    <a:pt x="845" y="208"/>
                    <a:pt x="1" y="756"/>
                    <a:pt x="92" y="1236"/>
                  </a:cubicBezTo>
                  <a:cubicBezTo>
                    <a:pt x="147" y="1617"/>
                    <a:pt x="766" y="1854"/>
                    <a:pt x="1569" y="1854"/>
                  </a:cubicBezTo>
                  <a:cubicBezTo>
                    <a:pt x="1774" y="1854"/>
                    <a:pt x="1992" y="1839"/>
                    <a:pt x="2215" y="1806"/>
                  </a:cubicBezTo>
                  <a:cubicBezTo>
                    <a:pt x="3333" y="1646"/>
                    <a:pt x="4178" y="1099"/>
                    <a:pt x="4086" y="619"/>
                  </a:cubicBezTo>
                  <a:cubicBezTo>
                    <a:pt x="4032" y="238"/>
                    <a:pt x="3413" y="1"/>
                    <a:pt x="2610" y="1"/>
                  </a:cubicBezTo>
                  <a:close/>
                </a:path>
              </a:pathLst>
            </a:custGeom>
            <a:solidFill>
              <a:srgbClr val="FFB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2"/>
            <p:cNvSpPr/>
            <p:nvPr/>
          </p:nvSpPr>
          <p:spPr>
            <a:xfrm>
              <a:off x="4376911" y="3592422"/>
              <a:ext cx="562804" cy="222696"/>
            </a:xfrm>
            <a:custGeom>
              <a:avLst/>
              <a:gdLst/>
              <a:ahLst/>
              <a:cxnLst/>
              <a:rect l="l" t="t" r="r" b="b"/>
              <a:pathLst>
                <a:path w="19859" h="7858" extrusionOk="0">
                  <a:moveTo>
                    <a:pt x="9679" y="1"/>
                  </a:moveTo>
                  <a:lnTo>
                    <a:pt x="4429" y="2329"/>
                  </a:lnTo>
                  <a:cubicBezTo>
                    <a:pt x="4703" y="2055"/>
                    <a:pt x="4977" y="1735"/>
                    <a:pt x="5228" y="1393"/>
                  </a:cubicBezTo>
                  <a:lnTo>
                    <a:pt x="5228" y="1393"/>
                  </a:lnTo>
                  <a:cubicBezTo>
                    <a:pt x="3790" y="1530"/>
                    <a:pt x="2283" y="1735"/>
                    <a:pt x="663" y="1987"/>
                  </a:cubicBezTo>
                  <a:cubicBezTo>
                    <a:pt x="663" y="1987"/>
                    <a:pt x="411" y="2329"/>
                    <a:pt x="1" y="3014"/>
                  </a:cubicBezTo>
                  <a:cubicBezTo>
                    <a:pt x="438" y="3512"/>
                    <a:pt x="1085" y="3800"/>
                    <a:pt x="1770" y="3800"/>
                  </a:cubicBezTo>
                  <a:cubicBezTo>
                    <a:pt x="2121" y="3800"/>
                    <a:pt x="2483" y="3724"/>
                    <a:pt x="2831" y="3562"/>
                  </a:cubicBezTo>
                  <a:cubicBezTo>
                    <a:pt x="3151" y="3402"/>
                    <a:pt x="3493" y="3196"/>
                    <a:pt x="3790" y="2922"/>
                  </a:cubicBezTo>
                  <a:lnTo>
                    <a:pt x="4200" y="6574"/>
                  </a:lnTo>
                  <a:cubicBezTo>
                    <a:pt x="4200" y="6574"/>
                    <a:pt x="3794" y="7857"/>
                    <a:pt x="7864" y="7857"/>
                  </a:cubicBezTo>
                  <a:cubicBezTo>
                    <a:pt x="8000" y="7857"/>
                    <a:pt x="8140" y="7856"/>
                    <a:pt x="8286" y="7853"/>
                  </a:cubicBezTo>
                  <a:cubicBezTo>
                    <a:pt x="8286" y="7853"/>
                    <a:pt x="16115" y="7373"/>
                    <a:pt x="19265" y="5707"/>
                  </a:cubicBezTo>
                  <a:lnTo>
                    <a:pt x="19265" y="4269"/>
                  </a:lnTo>
                  <a:lnTo>
                    <a:pt x="19585" y="3813"/>
                  </a:lnTo>
                  <a:lnTo>
                    <a:pt x="19288" y="2671"/>
                  </a:lnTo>
                  <a:cubicBezTo>
                    <a:pt x="19493" y="2534"/>
                    <a:pt x="19699" y="2375"/>
                    <a:pt x="19859" y="2169"/>
                  </a:cubicBezTo>
                  <a:cubicBezTo>
                    <a:pt x="19356" y="2032"/>
                    <a:pt x="17782" y="1621"/>
                    <a:pt x="15157" y="1347"/>
                  </a:cubicBezTo>
                  <a:lnTo>
                    <a:pt x="15157" y="1347"/>
                  </a:lnTo>
                  <a:cubicBezTo>
                    <a:pt x="15202" y="1416"/>
                    <a:pt x="15271" y="1484"/>
                    <a:pt x="15316" y="1530"/>
                  </a:cubicBezTo>
                  <a:lnTo>
                    <a:pt x="9679" y="1"/>
                  </a:lnTo>
                  <a:close/>
                </a:path>
              </a:pathLst>
            </a:custGeom>
            <a:solidFill>
              <a:srgbClr val="0D2932">
                <a:alpha val="36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2"/>
            <p:cNvSpPr/>
            <p:nvPr/>
          </p:nvSpPr>
          <p:spPr>
            <a:xfrm>
              <a:off x="4510817" y="3662876"/>
              <a:ext cx="403023" cy="141927"/>
            </a:xfrm>
            <a:custGeom>
              <a:avLst/>
              <a:gdLst/>
              <a:ahLst/>
              <a:cxnLst/>
              <a:rect l="l" t="t" r="r" b="b"/>
              <a:pathLst>
                <a:path w="14221" h="5008" extrusionOk="0">
                  <a:moveTo>
                    <a:pt x="13155" y="0"/>
                  </a:moveTo>
                  <a:cubicBezTo>
                    <a:pt x="1998" y="0"/>
                    <a:pt x="293" y="2669"/>
                    <a:pt x="69" y="3769"/>
                  </a:cubicBezTo>
                  <a:cubicBezTo>
                    <a:pt x="0" y="4088"/>
                    <a:pt x="115" y="4431"/>
                    <a:pt x="388" y="4591"/>
                  </a:cubicBezTo>
                  <a:cubicBezTo>
                    <a:pt x="835" y="4888"/>
                    <a:pt x="1645" y="5008"/>
                    <a:pt x="2658" y="5008"/>
                  </a:cubicBezTo>
                  <a:cubicBezTo>
                    <a:pt x="6770" y="5008"/>
                    <a:pt x="14221" y="3038"/>
                    <a:pt x="14221" y="3038"/>
                  </a:cubicBezTo>
                  <a:lnTo>
                    <a:pt x="13718" y="3"/>
                  </a:lnTo>
                  <a:cubicBezTo>
                    <a:pt x="13528" y="1"/>
                    <a:pt x="13340" y="0"/>
                    <a:pt x="1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2"/>
            <p:cNvSpPr/>
            <p:nvPr/>
          </p:nvSpPr>
          <p:spPr>
            <a:xfrm>
              <a:off x="4475364" y="3638957"/>
              <a:ext cx="427481" cy="148757"/>
            </a:xfrm>
            <a:custGeom>
              <a:avLst/>
              <a:gdLst/>
              <a:ahLst/>
              <a:cxnLst/>
              <a:rect l="l" t="t" r="r" b="b"/>
              <a:pathLst>
                <a:path w="15084" h="5249" extrusionOk="0">
                  <a:moveTo>
                    <a:pt x="14090" y="1"/>
                  </a:moveTo>
                  <a:cubicBezTo>
                    <a:pt x="0" y="1"/>
                    <a:pt x="1297" y="4293"/>
                    <a:pt x="1297" y="4293"/>
                  </a:cubicBezTo>
                  <a:cubicBezTo>
                    <a:pt x="1291" y="4995"/>
                    <a:pt x="2344" y="5248"/>
                    <a:pt x="3871" y="5248"/>
                  </a:cubicBezTo>
                  <a:cubicBezTo>
                    <a:pt x="7861" y="5248"/>
                    <a:pt x="15084" y="3517"/>
                    <a:pt x="15084" y="3517"/>
                  </a:cubicBezTo>
                  <a:lnTo>
                    <a:pt x="14536" y="2"/>
                  </a:lnTo>
                  <a:cubicBezTo>
                    <a:pt x="14386" y="1"/>
                    <a:pt x="14237" y="1"/>
                    <a:pt x="14090"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2"/>
            <p:cNvSpPr/>
            <p:nvPr/>
          </p:nvSpPr>
          <p:spPr>
            <a:xfrm>
              <a:off x="4455186" y="3201245"/>
              <a:ext cx="458655" cy="577513"/>
            </a:xfrm>
            <a:custGeom>
              <a:avLst/>
              <a:gdLst/>
              <a:ahLst/>
              <a:cxnLst/>
              <a:rect l="l" t="t" r="r" b="b"/>
              <a:pathLst>
                <a:path w="16184" h="20378" extrusionOk="0">
                  <a:moveTo>
                    <a:pt x="10681" y="0"/>
                  </a:moveTo>
                  <a:cubicBezTo>
                    <a:pt x="7170" y="0"/>
                    <a:pt x="1445" y="285"/>
                    <a:pt x="0" y="2072"/>
                  </a:cubicBezTo>
                  <a:lnTo>
                    <a:pt x="2009" y="20377"/>
                  </a:lnTo>
                  <a:cubicBezTo>
                    <a:pt x="2146" y="18437"/>
                    <a:pt x="16184" y="17570"/>
                    <a:pt x="16184" y="17570"/>
                  </a:cubicBezTo>
                  <a:lnTo>
                    <a:pt x="13490" y="63"/>
                  </a:lnTo>
                  <a:cubicBezTo>
                    <a:pt x="13490" y="63"/>
                    <a:pt x="12330" y="0"/>
                    <a:pt x="106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2"/>
            <p:cNvSpPr/>
            <p:nvPr/>
          </p:nvSpPr>
          <p:spPr>
            <a:xfrm>
              <a:off x="4481060" y="3218703"/>
              <a:ext cx="421784" cy="515420"/>
            </a:xfrm>
            <a:custGeom>
              <a:avLst/>
              <a:gdLst/>
              <a:ahLst/>
              <a:cxnLst/>
              <a:rect l="l" t="t" r="r" b="b"/>
              <a:pathLst>
                <a:path w="14883" h="18187" extrusionOk="0">
                  <a:moveTo>
                    <a:pt x="9991" y="1"/>
                  </a:moveTo>
                  <a:cubicBezTo>
                    <a:pt x="7237" y="1"/>
                    <a:pt x="2425" y="196"/>
                    <a:pt x="0" y="1456"/>
                  </a:cubicBezTo>
                  <a:lnTo>
                    <a:pt x="1598" y="18186"/>
                  </a:lnTo>
                  <a:cubicBezTo>
                    <a:pt x="1598" y="18186"/>
                    <a:pt x="5755" y="16324"/>
                    <a:pt x="13087" y="16324"/>
                  </a:cubicBezTo>
                  <a:cubicBezTo>
                    <a:pt x="13666" y="16324"/>
                    <a:pt x="14265" y="16335"/>
                    <a:pt x="14883" y="16360"/>
                  </a:cubicBezTo>
                  <a:lnTo>
                    <a:pt x="12052" y="40"/>
                  </a:lnTo>
                  <a:cubicBezTo>
                    <a:pt x="12052" y="40"/>
                    <a:pt x="11230" y="1"/>
                    <a:pt x="99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2"/>
            <p:cNvSpPr/>
            <p:nvPr/>
          </p:nvSpPr>
          <p:spPr>
            <a:xfrm>
              <a:off x="4526348" y="3250812"/>
              <a:ext cx="319562" cy="291193"/>
            </a:xfrm>
            <a:custGeom>
              <a:avLst/>
              <a:gdLst/>
              <a:ahLst/>
              <a:cxnLst/>
              <a:rect l="l" t="t" r="r" b="b"/>
              <a:pathLst>
                <a:path w="11276" h="10275" extrusionOk="0">
                  <a:moveTo>
                    <a:pt x="8756" y="0"/>
                  </a:moveTo>
                  <a:cubicBezTo>
                    <a:pt x="7051" y="0"/>
                    <a:pt x="3453" y="181"/>
                    <a:pt x="0" y="1509"/>
                  </a:cubicBezTo>
                  <a:lnTo>
                    <a:pt x="639" y="10274"/>
                  </a:lnTo>
                  <a:cubicBezTo>
                    <a:pt x="639" y="10274"/>
                    <a:pt x="4442" y="9191"/>
                    <a:pt x="10268" y="9191"/>
                  </a:cubicBezTo>
                  <a:cubicBezTo>
                    <a:pt x="10597" y="9191"/>
                    <a:pt x="10934" y="9194"/>
                    <a:pt x="11276" y="9202"/>
                  </a:cubicBezTo>
                  <a:lnTo>
                    <a:pt x="9769" y="26"/>
                  </a:lnTo>
                  <a:cubicBezTo>
                    <a:pt x="9769" y="26"/>
                    <a:pt x="9396" y="0"/>
                    <a:pt x="8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2"/>
            <p:cNvSpPr/>
            <p:nvPr/>
          </p:nvSpPr>
          <p:spPr>
            <a:xfrm>
              <a:off x="4543153" y="3265776"/>
              <a:ext cx="286602" cy="252283"/>
            </a:xfrm>
            <a:custGeom>
              <a:avLst/>
              <a:gdLst/>
              <a:ahLst/>
              <a:cxnLst/>
              <a:rect l="l" t="t" r="r" b="b"/>
              <a:pathLst>
                <a:path w="10113" h="8902" extrusionOk="0">
                  <a:moveTo>
                    <a:pt x="7830" y="1"/>
                  </a:moveTo>
                  <a:cubicBezTo>
                    <a:pt x="6300" y="1"/>
                    <a:pt x="3084" y="157"/>
                    <a:pt x="1" y="1301"/>
                  </a:cubicBezTo>
                  <a:lnTo>
                    <a:pt x="549" y="8902"/>
                  </a:lnTo>
                  <a:cubicBezTo>
                    <a:pt x="549" y="8902"/>
                    <a:pt x="3908" y="7977"/>
                    <a:pt x="9078" y="7977"/>
                  </a:cubicBezTo>
                  <a:cubicBezTo>
                    <a:pt x="9415" y="7977"/>
                    <a:pt x="9760" y="7980"/>
                    <a:pt x="10112" y="7989"/>
                  </a:cubicBezTo>
                  <a:lnTo>
                    <a:pt x="8743" y="23"/>
                  </a:lnTo>
                  <a:cubicBezTo>
                    <a:pt x="8743" y="23"/>
                    <a:pt x="8406" y="1"/>
                    <a:pt x="7830"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2"/>
            <p:cNvSpPr/>
            <p:nvPr/>
          </p:nvSpPr>
          <p:spPr>
            <a:xfrm>
              <a:off x="4531505" y="3719867"/>
              <a:ext cx="357764" cy="48546"/>
            </a:xfrm>
            <a:custGeom>
              <a:avLst/>
              <a:gdLst/>
              <a:ahLst/>
              <a:cxnLst/>
              <a:rect l="l" t="t" r="r" b="b"/>
              <a:pathLst>
                <a:path w="12624" h="1713" extrusionOk="0">
                  <a:moveTo>
                    <a:pt x="12623" y="0"/>
                  </a:moveTo>
                  <a:cubicBezTo>
                    <a:pt x="12622" y="0"/>
                    <a:pt x="6049" y="1119"/>
                    <a:pt x="1" y="1712"/>
                  </a:cubicBezTo>
                  <a:cubicBezTo>
                    <a:pt x="1" y="1712"/>
                    <a:pt x="6164" y="1644"/>
                    <a:pt x="1262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2"/>
            <p:cNvSpPr/>
            <p:nvPr/>
          </p:nvSpPr>
          <p:spPr>
            <a:xfrm>
              <a:off x="4487522" y="3376387"/>
              <a:ext cx="142352" cy="290457"/>
            </a:xfrm>
            <a:custGeom>
              <a:avLst/>
              <a:gdLst/>
              <a:ahLst/>
              <a:cxnLst/>
              <a:rect l="l" t="t" r="r" b="b"/>
              <a:pathLst>
                <a:path w="5023" h="10249" extrusionOk="0">
                  <a:moveTo>
                    <a:pt x="5022" y="0"/>
                  </a:moveTo>
                  <a:lnTo>
                    <a:pt x="1" y="7144"/>
                  </a:lnTo>
                  <a:lnTo>
                    <a:pt x="434" y="10249"/>
                  </a:lnTo>
                  <a:cubicBezTo>
                    <a:pt x="4178" y="7396"/>
                    <a:pt x="5022" y="1"/>
                    <a:pt x="5022" y="0"/>
                  </a:cubicBezTo>
                  <a:close/>
                </a:path>
              </a:pathLst>
            </a:custGeom>
            <a:solidFill>
              <a:srgbClr val="0D2932">
                <a:alpha val="36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2"/>
            <p:cNvSpPr/>
            <p:nvPr/>
          </p:nvSpPr>
          <p:spPr>
            <a:xfrm>
              <a:off x="4688707" y="3360856"/>
              <a:ext cx="221250" cy="313780"/>
            </a:xfrm>
            <a:custGeom>
              <a:avLst/>
              <a:gdLst/>
              <a:ahLst/>
              <a:cxnLst/>
              <a:rect l="l" t="t" r="r" b="b"/>
              <a:pathLst>
                <a:path w="7807" h="11072" extrusionOk="0">
                  <a:moveTo>
                    <a:pt x="0" y="0"/>
                  </a:moveTo>
                  <a:cubicBezTo>
                    <a:pt x="0" y="1"/>
                    <a:pt x="1128" y="11072"/>
                    <a:pt x="7686" y="11072"/>
                  </a:cubicBezTo>
                  <a:cubicBezTo>
                    <a:pt x="7726" y="11072"/>
                    <a:pt x="7766" y="11071"/>
                    <a:pt x="7807" y="11071"/>
                  </a:cubicBezTo>
                  <a:lnTo>
                    <a:pt x="7168" y="6779"/>
                  </a:lnTo>
                  <a:lnTo>
                    <a:pt x="0" y="0"/>
                  </a:lnTo>
                  <a:close/>
                </a:path>
              </a:pathLst>
            </a:custGeom>
            <a:solidFill>
              <a:srgbClr val="0D2932">
                <a:alpha val="36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2"/>
            <p:cNvSpPr/>
            <p:nvPr/>
          </p:nvSpPr>
          <p:spPr>
            <a:xfrm>
              <a:off x="4489109" y="3202832"/>
              <a:ext cx="177635" cy="190388"/>
            </a:xfrm>
            <a:custGeom>
              <a:avLst/>
              <a:gdLst/>
              <a:ahLst/>
              <a:cxnLst/>
              <a:rect l="l" t="t" r="r" b="b"/>
              <a:pathLst>
                <a:path w="6268" h="6718" extrusionOk="0">
                  <a:moveTo>
                    <a:pt x="2845" y="1"/>
                  </a:moveTo>
                  <a:cubicBezTo>
                    <a:pt x="2728" y="1"/>
                    <a:pt x="2607" y="35"/>
                    <a:pt x="2501" y="98"/>
                  </a:cubicBezTo>
                  <a:cubicBezTo>
                    <a:pt x="2296" y="235"/>
                    <a:pt x="2159" y="463"/>
                    <a:pt x="2067" y="692"/>
                  </a:cubicBezTo>
                  <a:cubicBezTo>
                    <a:pt x="1918" y="1107"/>
                    <a:pt x="1889" y="1570"/>
                    <a:pt x="1902" y="2029"/>
                  </a:cubicBezTo>
                  <a:lnTo>
                    <a:pt x="1902" y="2029"/>
                  </a:lnTo>
                  <a:cubicBezTo>
                    <a:pt x="1837" y="1583"/>
                    <a:pt x="1664" y="1153"/>
                    <a:pt x="1383" y="806"/>
                  </a:cubicBezTo>
                  <a:cubicBezTo>
                    <a:pt x="1244" y="608"/>
                    <a:pt x="1037" y="427"/>
                    <a:pt x="806" y="427"/>
                  </a:cubicBezTo>
                  <a:cubicBezTo>
                    <a:pt x="770" y="427"/>
                    <a:pt x="734" y="432"/>
                    <a:pt x="698" y="441"/>
                  </a:cubicBezTo>
                  <a:cubicBezTo>
                    <a:pt x="424" y="509"/>
                    <a:pt x="310" y="829"/>
                    <a:pt x="264" y="1103"/>
                  </a:cubicBezTo>
                  <a:cubicBezTo>
                    <a:pt x="1" y="2723"/>
                    <a:pt x="744" y="6717"/>
                    <a:pt x="2926" y="6717"/>
                  </a:cubicBezTo>
                  <a:cubicBezTo>
                    <a:pt x="3202" y="6717"/>
                    <a:pt x="3502" y="6653"/>
                    <a:pt x="3825" y="6512"/>
                  </a:cubicBezTo>
                  <a:cubicBezTo>
                    <a:pt x="4190" y="6352"/>
                    <a:pt x="4487" y="6101"/>
                    <a:pt x="4761" y="5827"/>
                  </a:cubicBezTo>
                  <a:cubicBezTo>
                    <a:pt x="5103" y="5462"/>
                    <a:pt x="5423" y="5074"/>
                    <a:pt x="5720" y="4686"/>
                  </a:cubicBezTo>
                  <a:cubicBezTo>
                    <a:pt x="6016" y="4275"/>
                    <a:pt x="6267" y="3705"/>
                    <a:pt x="6016" y="3271"/>
                  </a:cubicBezTo>
                  <a:cubicBezTo>
                    <a:pt x="5971" y="3202"/>
                    <a:pt x="5902" y="3134"/>
                    <a:pt x="5834" y="3111"/>
                  </a:cubicBezTo>
                  <a:cubicBezTo>
                    <a:pt x="5808" y="3103"/>
                    <a:pt x="5782" y="3099"/>
                    <a:pt x="5755" y="3099"/>
                  </a:cubicBezTo>
                  <a:cubicBezTo>
                    <a:pt x="5639" y="3099"/>
                    <a:pt x="5516" y="3170"/>
                    <a:pt x="5423" y="3225"/>
                  </a:cubicBezTo>
                  <a:cubicBezTo>
                    <a:pt x="5149" y="3431"/>
                    <a:pt x="4875" y="3613"/>
                    <a:pt x="4601" y="3796"/>
                  </a:cubicBezTo>
                  <a:cubicBezTo>
                    <a:pt x="5240" y="3225"/>
                    <a:pt x="5537" y="2289"/>
                    <a:pt x="5354" y="1422"/>
                  </a:cubicBezTo>
                  <a:cubicBezTo>
                    <a:pt x="5332" y="1285"/>
                    <a:pt x="5286" y="1148"/>
                    <a:pt x="5149" y="1057"/>
                  </a:cubicBezTo>
                  <a:cubicBezTo>
                    <a:pt x="5058" y="988"/>
                    <a:pt x="4921" y="988"/>
                    <a:pt x="4807" y="988"/>
                  </a:cubicBezTo>
                  <a:cubicBezTo>
                    <a:pt x="4396" y="1057"/>
                    <a:pt x="4053" y="1331"/>
                    <a:pt x="3848" y="1696"/>
                  </a:cubicBezTo>
                  <a:cubicBezTo>
                    <a:pt x="3620" y="2038"/>
                    <a:pt x="3528" y="2426"/>
                    <a:pt x="3414" y="2837"/>
                  </a:cubicBezTo>
                  <a:cubicBezTo>
                    <a:pt x="3620" y="2084"/>
                    <a:pt x="3620" y="1262"/>
                    <a:pt x="3391" y="509"/>
                  </a:cubicBezTo>
                  <a:cubicBezTo>
                    <a:pt x="3346" y="372"/>
                    <a:pt x="3300" y="235"/>
                    <a:pt x="3209" y="144"/>
                  </a:cubicBezTo>
                  <a:cubicBezTo>
                    <a:pt x="3111" y="46"/>
                    <a:pt x="2980" y="1"/>
                    <a:pt x="2845" y="1"/>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2"/>
            <p:cNvSpPr/>
            <p:nvPr/>
          </p:nvSpPr>
          <p:spPr>
            <a:xfrm>
              <a:off x="4633076" y="3180784"/>
              <a:ext cx="177607" cy="190445"/>
            </a:xfrm>
            <a:custGeom>
              <a:avLst/>
              <a:gdLst/>
              <a:ahLst/>
              <a:cxnLst/>
              <a:rect l="l" t="t" r="r" b="b"/>
              <a:pathLst>
                <a:path w="6267" h="6720" extrusionOk="0">
                  <a:moveTo>
                    <a:pt x="3410" y="0"/>
                  </a:moveTo>
                  <a:cubicBezTo>
                    <a:pt x="3279" y="0"/>
                    <a:pt x="3154" y="40"/>
                    <a:pt x="3059" y="123"/>
                  </a:cubicBezTo>
                  <a:cubicBezTo>
                    <a:pt x="2968" y="237"/>
                    <a:pt x="2922" y="374"/>
                    <a:pt x="2876" y="511"/>
                  </a:cubicBezTo>
                  <a:cubicBezTo>
                    <a:pt x="2648" y="1264"/>
                    <a:pt x="2648" y="2086"/>
                    <a:pt x="2854" y="2839"/>
                  </a:cubicBezTo>
                  <a:cubicBezTo>
                    <a:pt x="2739" y="2428"/>
                    <a:pt x="2648" y="2040"/>
                    <a:pt x="2420" y="1675"/>
                  </a:cubicBezTo>
                  <a:cubicBezTo>
                    <a:pt x="2214" y="1333"/>
                    <a:pt x="1872" y="1036"/>
                    <a:pt x="1461" y="990"/>
                  </a:cubicBezTo>
                  <a:cubicBezTo>
                    <a:pt x="1347" y="990"/>
                    <a:pt x="1210" y="990"/>
                    <a:pt x="1119" y="1059"/>
                  </a:cubicBezTo>
                  <a:cubicBezTo>
                    <a:pt x="982" y="1127"/>
                    <a:pt x="936" y="1287"/>
                    <a:pt x="913" y="1424"/>
                  </a:cubicBezTo>
                  <a:cubicBezTo>
                    <a:pt x="731" y="2269"/>
                    <a:pt x="1028" y="3227"/>
                    <a:pt x="1667" y="3798"/>
                  </a:cubicBezTo>
                  <a:cubicBezTo>
                    <a:pt x="1393" y="3615"/>
                    <a:pt x="1119" y="3433"/>
                    <a:pt x="845" y="3227"/>
                  </a:cubicBezTo>
                  <a:cubicBezTo>
                    <a:pt x="752" y="3172"/>
                    <a:pt x="629" y="3101"/>
                    <a:pt x="513" y="3101"/>
                  </a:cubicBezTo>
                  <a:cubicBezTo>
                    <a:pt x="486" y="3101"/>
                    <a:pt x="460" y="3105"/>
                    <a:pt x="434" y="3113"/>
                  </a:cubicBezTo>
                  <a:cubicBezTo>
                    <a:pt x="366" y="3136"/>
                    <a:pt x="297" y="3204"/>
                    <a:pt x="252" y="3273"/>
                  </a:cubicBezTo>
                  <a:cubicBezTo>
                    <a:pt x="0" y="3707"/>
                    <a:pt x="252" y="4254"/>
                    <a:pt x="548" y="4688"/>
                  </a:cubicBezTo>
                  <a:cubicBezTo>
                    <a:pt x="845" y="5076"/>
                    <a:pt x="1165" y="5464"/>
                    <a:pt x="1507" y="5807"/>
                  </a:cubicBezTo>
                  <a:cubicBezTo>
                    <a:pt x="1781" y="6103"/>
                    <a:pt x="2078" y="6354"/>
                    <a:pt x="2443" y="6514"/>
                  </a:cubicBezTo>
                  <a:cubicBezTo>
                    <a:pt x="2766" y="6655"/>
                    <a:pt x="3066" y="6719"/>
                    <a:pt x="3342" y="6719"/>
                  </a:cubicBezTo>
                  <a:cubicBezTo>
                    <a:pt x="5523" y="6719"/>
                    <a:pt x="6267" y="2725"/>
                    <a:pt x="6003" y="1105"/>
                  </a:cubicBezTo>
                  <a:cubicBezTo>
                    <a:pt x="5958" y="831"/>
                    <a:pt x="5844" y="511"/>
                    <a:pt x="5570" y="443"/>
                  </a:cubicBezTo>
                  <a:cubicBezTo>
                    <a:pt x="5533" y="433"/>
                    <a:pt x="5497" y="429"/>
                    <a:pt x="5462" y="429"/>
                  </a:cubicBezTo>
                  <a:cubicBezTo>
                    <a:pt x="5231" y="429"/>
                    <a:pt x="5024" y="610"/>
                    <a:pt x="4885" y="808"/>
                  </a:cubicBezTo>
                  <a:cubicBezTo>
                    <a:pt x="4604" y="1155"/>
                    <a:pt x="4431" y="1585"/>
                    <a:pt x="4365" y="2030"/>
                  </a:cubicBezTo>
                  <a:lnTo>
                    <a:pt x="4365" y="2030"/>
                  </a:lnTo>
                  <a:cubicBezTo>
                    <a:pt x="4378" y="1572"/>
                    <a:pt x="4350" y="1109"/>
                    <a:pt x="4200" y="694"/>
                  </a:cubicBezTo>
                  <a:cubicBezTo>
                    <a:pt x="4109" y="465"/>
                    <a:pt x="3972" y="237"/>
                    <a:pt x="3767" y="100"/>
                  </a:cubicBezTo>
                  <a:cubicBezTo>
                    <a:pt x="3657" y="34"/>
                    <a:pt x="3531" y="0"/>
                    <a:pt x="3410" y="0"/>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2"/>
            <p:cNvSpPr/>
            <p:nvPr/>
          </p:nvSpPr>
          <p:spPr>
            <a:xfrm>
              <a:off x="4271486" y="2569745"/>
              <a:ext cx="659812" cy="441821"/>
            </a:xfrm>
            <a:custGeom>
              <a:avLst/>
              <a:gdLst/>
              <a:ahLst/>
              <a:cxnLst/>
              <a:rect l="l" t="t" r="r" b="b"/>
              <a:pathLst>
                <a:path w="23282" h="15590" extrusionOk="0">
                  <a:moveTo>
                    <a:pt x="12942" y="0"/>
                  </a:moveTo>
                  <a:cubicBezTo>
                    <a:pt x="5798" y="0"/>
                    <a:pt x="0" y="5798"/>
                    <a:pt x="0" y="12965"/>
                  </a:cubicBezTo>
                  <a:cubicBezTo>
                    <a:pt x="0" y="13855"/>
                    <a:pt x="91" y="14745"/>
                    <a:pt x="251" y="15590"/>
                  </a:cubicBezTo>
                  <a:cubicBezTo>
                    <a:pt x="2032" y="14038"/>
                    <a:pt x="6003" y="10020"/>
                    <a:pt x="7030" y="4086"/>
                  </a:cubicBezTo>
                  <a:cubicBezTo>
                    <a:pt x="7030" y="4086"/>
                    <a:pt x="9702" y="7509"/>
                    <a:pt x="15305" y="7509"/>
                  </a:cubicBezTo>
                  <a:cubicBezTo>
                    <a:pt x="15561" y="7509"/>
                    <a:pt x="15823" y="7502"/>
                    <a:pt x="16092" y="7487"/>
                  </a:cubicBezTo>
                  <a:cubicBezTo>
                    <a:pt x="16092" y="7487"/>
                    <a:pt x="13627" y="6323"/>
                    <a:pt x="13627" y="4702"/>
                  </a:cubicBezTo>
                  <a:lnTo>
                    <a:pt x="13627" y="4702"/>
                  </a:lnTo>
                  <a:cubicBezTo>
                    <a:pt x="13627" y="4702"/>
                    <a:pt x="16115" y="5888"/>
                    <a:pt x="19249" y="5888"/>
                  </a:cubicBezTo>
                  <a:cubicBezTo>
                    <a:pt x="20528" y="5888"/>
                    <a:pt x="21913" y="5691"/>
                    <a:pt x="23282" y="5136"/>
                  </a:cubicBezTo>
                  <a:cubicBezTo>
                    <a:pt x="20908" y="2031"/>
                    <a:pt x="17165" y="0"/>
                    <a:pt x="12942" y="0"/>
                  </a:cubicBezTo>
                  <a:close/>
                </a:path>
              </a:pathLst>
            </a:custGeom>
            <a:solidFill>
              <a:srgbClr val="E98742">
                <a:alpha val="3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2"/>
            <p:cNvSpPr/>
            <p:nvPr/>
          </p:nvSpPr>
          <p:spPr>
            <a:xfrm>
              <a:off x="4358150" y="3327642"/>
              <a:ext cx="271724" cy="351161"/>
            </a:xfrm>
            <a:custGeom>
              <a:avLst/>
              <a:gdLst/>
              <a:ahLst/>
              <a:cxnLst/>
              <a:rect l="l" t="t" r="r" b="b"/>
              <a:pathLst>
                <a:path w="9588" h="12391" extrusionOk="0">
                  <a:moveTo>
                    <a:pt x="5873" y="1"/>
                  </a:moveTo>
                  <a:cubicBezTo>
                    <a:pt x="5574" y="1"/>
                    <a:pt x="5266" y="38"/>
                    <a:pt x="4954" y="122"/>
                  </a:cubicBezTo>
                  <a:cubicBezTo>
                    <a:pt x="4201" y="1355"/>
                    <a:pt x="1" y="8476"/>
                    <a:pt x="115" y="10280"/>
                  </a:cubicBezTo>
                  <a:cubicBezTo>
                    <a:pt x="203" y="11544"/>
                    <a:pt x="1277" y="12390"/>
                    <a:pt x="2434" y="12390"/>
                  </a:cubicBezTo>
                  <a:cubicBezTo>
                    <a:pt x="2780" y="12390"/>
                    <a:pt x="3134" y="12314"/>
                    <a:pt x="3470" y="12151"/>
                  </a:cubicBezTo>
                  <a:cubicBezTo>
                    <a:pt x="7328" y="10302"/>
                    <a:pt x="9587" y="1720"/>
                    <a:pt x="9587" y="1720"/>
                  </a:cubicBezTo>
                  <a:cubicBezTo>
                    <a:pt x="9587" y="1720"/>
                    <a:pt x="7920" y="1"/>
                    <a:pt x="5873"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2"/>
            <p:cNvSpPr/>
            <p:nvPr/>
          </p:nvSpPr>
          <p:spPr>
            <a:xfrm>
              <a:off x="4483639" y="3327642"/>
              <a:ext cx="146234" cy="99218"/>
            </a:xfrm>
            <a:custGeom>
              <a:avLst/>
              <a:gdLst/>
              <a:ahLst/>
              <a:cxnLst/>
              <a:rect l="l" t="t" r="r" b="b"/>
              <a:pathLst>
                <a:path w="5160" h="3501" extrusionOk="0">
                  <a:moveTo>
                    <a:pt x="1445" y="1"/>
                  </a:moveTo>
                  <a:cubicBezTo>
                    <a:pt x="1146" y="1"/>
                    <a:pt x="838" y="38"/>
                    <a:pt x="526" y="122"/>
                  </a:cubicBezTo>
                  <a:cubicBezTo>
                    <a:pt x="434" y="305"/>
                    <a:pt x="229" y="602"/>
                    <a:pt x="1" y="1013"/>
                  </a:cubicBezTo>
                  <a:cubicBezTo>
                    <a:pt x="1850" y="1195"/>
                    <a:pt x="3493" y="2108"/>
                    <a:pt x="4611" y="3500"/>
                  </a:cubicBezTo>
                  <a:cubicBezTo>
                    <a:pt x="4977" y="2428"/>
                    <a:pt x="5159" y="1720"/>
                    <a:pt x="5159" y="1720"/>
                  </a:cubicBezTo>
                  <a:cubicBezTo>
                    <a:pt x="5159" y="1720"/>
                    <a:pt x="3492" y="1"/>
                    <a:pt x="14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2"/>
            <p:cNvSpPr/>
            <p:nvPr/>
          </p:nvSpPr>
          <p:spPr>
            <a:xfrm>
              <a:off x="4684825" y="3305650"/>
              <a:ext cx="271724" cy="351728"/>
            </a:xfrm>
            <a:custGeom>
              <a:avLst/>
              <a:gdLst/>
              <a:ahLst/>
              <a:cxnLst/>
              <a:rect l="l" t="t" r="r" b="b"/>
              <a:pathLst>
                <a:path w="9588" h="12411" extrusionOk="0">
                  <a:moveTo>
                    <a:pt x="3699" y="1"/>
                  </a:moveTo>
                  <a:cubicBezTo>
                    <a:pt x="1668" y="1"/>
                    <a:pt x="0" y="1720"/>
                    <a:pt x="0" y="1720"/>
                  </a:cubicBezTo>
                  <a:cubicBezTo>
                    <a:pt x="0" y="1720"/>
                    <a:pt x="2260" y="10302"/>
                    <a:pt x="6095" y="12174"/>
                  </a:cubicBezTo>
                  <a:cubicBezTo>
                    <a:pt x="6433" y="12335"/>
                    <a:pt x="6787" y="12410"/>
                    <a:pt x="7133" y="12410"/>
                  </a:cubicBezTo>
                  <a:cubicBezTo>
                    <a:pt x="8304" y="12410"/>
                    <a:pt x="9385" y="11553"/>
                    <a:pt x="9473" y="10302"/>
                  </a:cubicBezTo>
                  <a:cubicBezTo>
                    <a:pt x="9587" y="8522"/>
                    <a:pt x="4611" y="122"/>
                    <a:pt x="4611" y="122"/>
                  </a:cubicBezTo>
                  <a:cubicBezTo>
                    <a:pt x="4302" y="38"/>
                    <a:pt x="3997" y="1"/>
                    <a:pt x="3699"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2"/>
            <p:cNvSpPr/>
            <p:nvPr/>
          </p:nvSpPr>
          <p:spPr>
            <a:xfrm>
              <a:off x="4684825" y="3305650"/>
              <a:ext cx="143627" cy="78530"/>
            </a:xfrm>
            <a:custGeom>
              <a:avLst/>
              <a:gdLst/>
              <a:ahLst/>
              <a:cxnLst/>
              <a:rect l="l" t="t" r="r" b="b"/>
              <a:pathLst>
                <a:path w="5068" h="2771" extrusionOk="0">
                  <a:moveTo>
                    <a:pt x="3699" y="1"/>
                  </a:moveTo>
                  <a:cubicBezTo>
                    <a:pt x="1668" y="1"/>
                    <a:pt x="0" y="1720"/>
                    <a:pt x="0" y="1720"/>
                  </a:cubicBezTo>
                  <a:cubicBezTo>
                    <a:pt x="0" y="1720"/>
                    <a:pt x="92" y="2131"/>
                    <a:pt x="297" y="2770"/>
                  </a:cubicBezTo>
                  <a:cubicBezTo>
                    <a:pt x="1553" y="1537"/>
                    <a:pt x="3333" y="921"/>
                    <a:pt x="5068" y="898"/>
                  </a:cubicBezTo>
                  <a:cubicBezTo>
                    <a:pt x="4794" y="419"/>
                    <a:pt x="4611" y="122"/>
                    <a:pt x="4611" y="122"/>
                  </a:cubicBezTo>
                  <a:cubicBezTo>
                    <a:pt x="4302" y="38"/>
                    <a:pt x="3997" y="1"/>
                    <a:pt x="36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2"/>
            <p:cNvSpPr/>
            <p:nvPr/>
          </p:nvSpPr>
          <p:spPr>
            <a:xfrm>
              <a:off x="4376911" y="3338864"/>
              <a:ext cx="117101" cy="231594"/>
            </a:xfrm>
            <a:custGeom>
              <a:avLst/>
              <a:gdLst/>
              <a:ahLst/>
              <a:cxnLst/>
              <a:rect l="l" t="t" r="r" b="b"/>
              <a:pathLst>
                <a:path w="4132" h="8172" extrusionOk="0">
                  <a:moveTo>
                    <a:pt x="4132" y="0"/>
                  </a:moveTo>
                  <a:lnTo>
                    <a:pt x="4132" y="0"/>
                  </a:lnTo>
                  <a:cubicBezTo>
                    <a:pt x="4131" y="1"/>
                    <a:pt x="1073" y="4360"/>
                    <a:pt x="1" y="8172"/>
                  </a:cubicBezTo>
                  <a:cubicBezTo>
                    <a:pt x="411" y="6962"/>
                    <a:pt x="2009" y="3561"/>
                    <a:pt x="4132"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2"/>
            <p:cNvSpPr/>
            <p:nvPr/>
          </p:nvSpPr>
          <p:spPr>
            <a:xfrm>
              <a:off x="4815501" y="3309107"/>
              <a:ext cx="132631" cy="261351"/>
            </a:xfrm>
            <a:custGeom>
              <a:avLst/>
              <a:gdLst/>
              <a:ahLst/>
              <a:cxnLst/>
              <a:rect l="l" t="t" r="r" b="b"/>
              <a:pathLst>
                <a:path w="4680" h="9222" extrusionOk="0">
                  <a:moveTo>
                    <a:pt x="0" y="0"/>
                  </a:moveTo>
                  <a:cubicBezTo>
                    <a:pt x="1621" y="3264"/>
                    <a:pt x="4679" y="9222"/>
                    <a:pt x="4679" y="9222"/>
                  </a:cubicBezTo>
                  <a:cubicBezTo>
                    <a:pt x="3881" y="6643"/>
                    <a:pt x="1" y="2"/>
                    <a:pt x="0" y="0"/>
                  </a:cubicBezTo>
                  <a:close/>
                </a:path>
              </a:pathLst>
            </a:custGeom>
            <a:solidFill>
              <a:srgbClr val="DAB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2"/>
            <p:cNvSpPr/>
            <p:nvPr/>
          </p:nvSpPr>
          <p:spPr>
            <a:xfrm>
              <a:off x="4270834" y="3104691"/>
              <a:ext cx="30437" cy="30437"/>
            </a:xfrm>
            <a:custGeom>
              <a:avLst/>
              <a:gdLst/>
              <a:ahLst/>
              <a:cxnLst/>
              <a:rect l="l" t="t" r="r" b="b"/>
              <a:pathLst>
                <a:path w="1074" h="1074" extrusionOk="0">
                  <a:moveTo>
                    <a:pt x="525" y="1"/>
                  </a:moveTo>
                  <a:cubicBezTo>
                    <a:pt x="251" y="1"/>
                    <a:pt x="0" y="229"/>
                    <a:pt x="0" y="525"/>
                  </a:cubicBezTo>
                  <a:cubicBezTo>
                    <a:pt x="0" y="822"/>
                    <a:pt x="251" y="1073"/>
                    <a:pt x="525" y="1073"/>
                  </a:cubicBezTo>
                  <a:cubicBezTo>
                    <a:pt x="822" y="1073"/>
                    <a:pt x="1073" y="822"/>
                    <a:pt x="1073" y="525"/>
                  </a:cubicBezTo>
                  <a:cubicBezTo>
                    <a:pt x="1073" y="229"/>
                    <a:pt x="822" y="1"/>
                    <a:pt x="5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2"/>
            <p:cNvSpPr/>
            <p:nvPr/>
          </p:nvSpPr>
          <p:spPr>
            <a:xfrm>
              <a:off x="5011500" y="2902882"/>
              <a:ext cx="29785" cy="29757"/>
            </a:xfrm>
            <a:custGeom>
              <a:avLst/>
              <a:gdLst/>
              <a:ahLst/>
              <a:cxnLst/>
              <a:rect l="l" t="t" r="r" b="b"/>
              <a:pathLst>
                <a:path w="1051" h="1050" extrusionOk="0">
                  <a:moveTo>
                    <a:pt x="525" y="0"/>
                  </a:moveTo>
                  <a:cubicBezTo>
                    <a:pt x="228" y="0"/>
                    <a:pt x="0" y="228"/>
                    <a:pt x="0" y="525"/>
                  </a:cubicBezTo>
                  <a:cubicBezTo>
                    <a:pt x="0" y="822"/>
                    <a:pt x="228" y="1050"/>
                    <a:pt x="525" y="1050"/>
                  </a:cubicBezTo>
                  <a:cubicBezTo>
                    <a:pt x="822" y="1050"/>
                    <a:pt x="1050" y="822"/>
                    <a:pt x="1050" y="525"/>
                  </a:cubicBezTo>
                  <a:cubicBezTo>
                    <a:pt x="1050" y="228"/>
                    <a:pt x="822" y="0"/>
                    <a:pt x="5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42"/>
            <p:cNvSpPr/>
            <p:nvPr/>
          </p:nvSpPr>
          <p:spPr>
            <a:xfrm>
              <a:off x="4419166" y="2781898"/>
              <a:ext cx="110441" cy="70822"/>
            </a:xfrm>
            <a:custGeom>
              <a:avLst/>
              <a:gdLst/>
              <a:ahLst/>
              <a:cxnLst/>
              <a:rect l="l" t="t" r="r" b="b"/>
              <a:pathLst>
                <a:path w="3897" h="2499" extrusionOk="0">
                  <a:moveTo>
                    <a:pt x="3099" y="0"/>
                  </a:moveTo>
                  <a:cubicBezTo>
                    <a:pt x="2896" y="0"/>
                    <a:pt x="2672" y="39"/>
                    <a:pt x="2458" y="92"/>
                  </a:cubicBezTo>
                  <a:cubicBezTo>
                    <a:pt x="1682" y="320"/>
                    <a:pt x="998" y="754"/>
                    <a:pt x="495" y="1393"/>
                  </a:cubicBezTo>
                  <a:cubicBezTo>
                    <a:pt x="176" y="1781"/>
                    <a:pt x="107" y="2055"/>
                    <a:pt x="16" y="2397"/>
                  </a:cubicBezTo>
                  <a:cubicBezTo>
                    <a:pt x="1" y="2458"/>
                    <a:pt x="57" y="2499"/>
                    <a:pt x="109" y="2499"/>
                  </a:cubicBezTo>
                  <a:cubicBezTo>
                    <a:pt x="135" y="2499"/>
                    <a:pt x="161" y="2489"/>
                    <a:pt x="176" y="2466"/>
                  </a:cubicBezTo>
                  <a:cubicBezTo>
                    <a:pt x="1089" y="1119"/>
                    <a:pt x="2732" y="1370"/>
                    <a:pt x="3508" y="959"/>
                  </a:cubicBezTo>
                  <a:cubicBezTo>
                    <a:pt x="3805" y="800"/>
                    <a:pt x="3896" y="412"/>
                    <a:pt x="3668" y="183"/>
                  </a:cubicBezTo>
                  <a:cubicBezTo>
                    <a:pt x="3535" y="50"/>
                    <a:pt x="3330" y="0"/>
                    <a:pt x="3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2"/>
            <p:cNvSpPr/>
            <p:nvPr/>
          </p:nvSpPr>
          <p:spPr>
            <a:xfrm>
              <a:off x="4774096" y="2733324"/>
              <a:ext cx="124498" cy="38599"/>
            </a:xfrm>
            <a:custGeom>
              <a:avLst/>
              <a:gdLst/>
              <a:ahLst/>
              <a:cxnLst/>
              <a:rect l="l" t="t" r="r" b="b"/>
              <a:pathLst>
                <a:path w="4393" h="1362" extrusionOk="0">
                  <a:moveTo>
                    <a:pt x="1649" y="1"/>
                  </a:moveTo>
                  <a:cubicBezTo>
                    <a:pt x="1503" y="1"/>
                    <a:pt x="1357" y="9"/>
                    <a:pt x="1210" y="26"/>
                  </a:cubicBezTo>
                  <a:cubicBezTo>
                    <a:pt x="731" y="94"/>
                    <a:pt x="274" y="231"/>
                    <a:pt x="114" y="596"/>
                  </a:cubicBezTo>
                  <a:cubicBezTo>
                    <a:pt x="0" y="893"/>
                    <a:pt x="229" y="1190"/>
                    <a:pt x="571" y="1235"/>
                  </a:cubicBezTo>
                  <a:cubicBezTo>
                    <a:pt x="616" y="1240"/>
                    <a:pt x="661" y="1242"/>
                    <a:pt x="708" y="1242"/>
                  </a:cubicBezTo>
                  <a:cubicBezTo>
                    <a:pt x="1276" y="1242"/>
                    <a:pt x="2018" y="934"/>
                    <a:pt x="2818" y="934"/>
                  </a:cubicBezTo>
                  <a:cubicBezTo>
                    <a:pt x="3275" y="934"/>
                    <a:pt x="3750" y="1034"/>
                    <a:pt x="4223" y="1350"/>
                  </a:cubicBezTo>
                  <a:cubicBezTo>
                    <a:pt x="4236" y="1358"/>
                    <a:pt x="4250" y="1362"/>
                    <a:pt x="4265" y="1362"/>
                  </a:cubicBezTo>
                  <a:cubicBezTo>
                    <a:pt x="4328" y="1362"/>
                    <a:pt x="4393" y="1291"/>
                    <a:pt x="4337" y="1235"/>
                  </a:cubicBezTo>
                  <a:cubicBezTo>
                    <a:pt x="4132" y="961"/>
                    <a:pt x="3949" y="733"/>
                    <a:pt x="3515" y="482"/>
                  </a:cubicBezTo>
                  <a:cubicBezTo>
                    <a:pt x="2938" y="165"/>
                    <a:pt x="2299" y="1"/>
                    <a:pt x="1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2"/>
            <p:cNvSpPr/>
            <p:nvPr/>
          </p:nvSpPr>
          <p:spPr>
            <a:xfrm>
              <a:off x="4089713" y="2851898"/>
              <a:ext cx="144279" cy="127955"/>
            </a:xfrm>
            <a:custGeom>
              <a:avLst/>
              <a:gdLst/>
              <a:ahLst/>
              <a:cxnLst/>
              <a:rect l="l" t="t" r="r" b="b"/>
              <a:pathLst>
                <a:path w="5091" h="4515" extrusionOk="0">
                  <a:moveTo>
                    <a:pt x="1743" y="0"/>
                  </a:moveTo>
                  <a:cubicBezTo>
                    <a:pt x="1675" y="0"/>
                    <a:pt x="1610" y="13"/>
                    <a:pt x="1552" y="41"/>
                  </a:cubicBezTo>
                  <a:cubicBezTo>
                    <a:pt x="1393" y="110"/>
                    <a:pt x="1301" y="293"/>
                    <a:pt x="1301" y="475"/>
                  </a:cubicBezTo>
                  <a:cubicBezTo>
                    <a:pt x="1301" y="658"/>
                    <a:pt x="1370" y="818"/>
                    <a:pt x="1438" y="977"/>
                  </a:cubicBezTo>
                  <a:cubicBezTo>
                    <a:pt x="1940" y="2096"/>
                    <a:pt x="2785" y="3032"/>
                    <a:pt x="3698" y="3830"/>
                  </a:cubicBezTo>
                  <a:cubicBezTo>
                    <a:pt x="2990" y="3260"/>
                    <a:pt x="2123" y="2895"/>
                    <a:pt x="1210" y="2735"/>
                  </a:cubicBezTo>
                  <a:cubicBezTo>
                    <a:pt x="1123" y="2724"/>
                    <a:pt x="1029" y="2717"/>
                    <a:pt x="934" y="2717"/>
                  </a:cubicBezTo>
                  <a:cubicBezTo>
                    <a:pt x="632" y="2717"/>
                    <a:pt x="316" y="2788"/>
                    <a:pt x="160" y="3032"/>
                  </a:cubicBezTo>
                  <a:cubicBezTo>
                    <a:pt x="0" y="3305"/>
                    <a:pt x="91" y="3694"/>
                    <a:pt x="343" y="3922"/>
                  </a:cubicBezTo>
                  <a:cubicBezTo>
                    <a:pt x="571" y="4150"/>
                    <a:pt x="890" y="4241"/>
                    <a:pt x="1210" y="4310"/>
                  </a:cubicBezTo>
                  <a:cubicBezTo>
                    <a:pt x="1796" y="4449"/>
                    <a:pt x="2392" y="4514"/>
                    <a:pt x="2985" y="4514"/>
                  </a:cubicBezTo>
                  <a:cubicBezTo>
                    <a:pt x="3269" y="4514"/>
                    <a:pt x="3553" y="4499"/>
                    <a:pt x="3835" y="4470"/>
                  </a:cubicBezTo>
                  <a:cubicBezTo>
                    <a:pt x="4405" y="4424"/>
                    <a:pt x="5090" y="4219"/>
                    <a:pt x="5067" y="3602"/>
                  </a:cubicBezTo>
                  <a:cubicBezTo>
                    <a:pt x="5045" y="3009"/>
                    <a:pt x="4291" y="2027"/>
                    <a:pt x="3972" y="1571"/>
                  </a:cubicBezTo>
                  <a:cubicBezTo>
                    <a:pt x="3470" y="886"/>
                    <a:pt x="2831" y="315"/>
                    <a:pt x="2032" y="64"/>
                  </a:cubicBezTo>
                  <a:cubicBezTo>
                    <a:pt x="1939" y="25"/>
                    <a:pt x="1838" y="0"/>
                    <a:pt x="17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2"/>
            <p:cNvSpPr/>
            <p:nvPr/>
          </p:nvSpPr>
          <p:spPr>
            <a:xfrm>
              <a:off x="4182867" y="2394604"/>
              <a:ext cx="855188" cy="604039"/>
            </a:xfrm>
            <a:custGeom>
              <a:avLst/>
              <a:gdLst/>
              <a:ahLst/>
              <a:cxnLst/>
              <a:rect l="l" t="t" r="r" b="b"/>
              <a:pathLst>
                <a:path w="30176" h="21314" extrusionOk="0">
                  <a:moveTo>
                    <a:pt x="16130" y="1"/>
                  </a:moveTo>
                  <a:cubicBezTo>
                    <a:pt x="8431" y="1"/>
                    <a:pt x="292" y="3773"/>
                    <a:pt x="68" y="13667"/>
                  </a:cubicBezTo>
                  <a:cubicBezTo>
                    <a:pt x="23" y="15264"/>
                    <a:pt x="0" y="19145"/>
                    <a:pt x="2511" y="21313"/>
                  </a:cubicBezTo>
                  <a:cubicBezTo>
                    <a:pt x="2511" y="21313"/>
                    <a:pt x="8445" y="17182"/>
                    <a:pt x="9769" y="9490"/>
                  </a:cubicBezTo>
                  <a:cubicBezTo>
                    <a:pt x="9769" y="9490"/>
                    <a:pt x="13398" y="13005"/>
                    <a:pt x="19196" y="13370"/>
                  </a:cubicBezTo>
                  <a:cubicBezTo>
                    <a:pt x="19196" y="13370"/>
                    <a:pt x="16617" y="11864"/>
                    <a:pt x="16617" y="10243"/>
                  </a:cubicBezTo>
                  <a:lnTo>
                    <a:pt x="16617" y="10243"/>
                  </a:lnTo>
                  <a:cubicBezTo>
                    <a:pt x="16617" y="10243"/>
                    <a:pt x="18829" y="11125"/>
                    <a:pt x="21707" y="11125"/>
                  </a:cubicBezTo>
                  <a:cubicBezTo>
                    <a:pt x="24025" y="11125"/>
                    <a:pt x="26775" y="10553"/>
                    <a:pt x="29148" y="8485"/>
                  </a:cubicBezTo>
                  <a:cubicBezTo>
                    <a:pt x="30175" y="7595"/>
                    <a:pt x="29764" y="6317"/>
                    <a:pt x="29057" y="5153"/>
                  </a:cubicBezTo>
                  <a:cubicBezTo>
                    <a:pt x="27175" y="2026"/>
                    <a:pt x="21770" y="1"/>
                    <a:pt x="16130"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2"/>
            <p:cNvSpPr/>
            <p:nvPr/>
          </p:nvSpPr>
          <p:spPr>
            <a:xfrm>
              <a:off x="4182867" y="2462365"/>
              <a:ext cx="855188" cy="536278"/>
            </a:xfrm>
            <a:custGeom>
              <a:avLst/>
              <a:gdLst/>
              <a:ahLst/>
              <a:cxnLst/>
              <a:rect l="l" t="t" r="r" b="b"/>
              <a:pathLst>
                <a:path w="30176" h="18923" extrusionOk="0">
                  <a:moveTo>
                    <a:pt x="26067" y="0"/>
                  </a:moveTo>
                  <a:lnTo>
                    <a:pt x="26067" y="0"/>
                  </a:lnTo>
                  <a:cubicBezTo>
                    <a:pt x="26363" y="1849"/>
                    <a:pt x="25313" y="3766"/>
                    <a:pt x="23647" y="4885"/>
                  </a:cubicBezTo>
                  <a:cubicBezTo>
                    <a:pt x="22034" y="5958"/>
                    <a:pt x="20229" y="6460"/>
                    <a:pt x="18436" y="6460"/>
                  </a:cubicBezTo>
                  <a:cubicBezTo>
                    <a:pt x="15156" y="6460"/>
                    <a:pt x="11915" y="4778"/>
                    <a:pt x="9952" y="1826"/>
                  </a:cubicBezTo>
                  <a:lnTo>
                    <a:pt x="9952" y="1826"/>
                  </a:lnTo>
                  <a:cubicBezTo>
                    <a:pt x="10340" y="5638"/>
                    <a:pt x="6916" y="9062"/>
                    <a:pt x="3492" y="10203"/>
                  </a:cubicBezTo>
                  <a:cubicBezTo>
                    <a:pt x="2535" y="10462"/>
                    <a:pt x="1542" y="10600"/>
                    <a:pt x="530" y="10600"/>
                  </a:cubicBezTo>
                  <a:cubicBezTo>
                    <a:pt x="384" y="10600"/>
                    <a:pt x="238" y="10597"/>
                    <a:pt x="91" y="10591"/>
                  </a:cubicBezTo>
                  <a:cubicBezTo>
                    <a:pt x="91" y="10819"/>
                    <a:pt x="68" y="11047"/>
                    <a:pt x="68" y="11276"/>
                  </a:cubicBezTo>
                  <a:cubicBezTo>
                    <a:pt x="23" y="12873"/>
                    <a:pt x="0" y="16754"/>
                    <a:pt x="2511" y="18922"/>
                  </a:cubicBezTo>
                  <a:cubicBezTo>
                    <a:pt x="2511" y="18922"/>
                    <a:pt x="8445" y="14791"/>
                    <a:pt x="9769" y="7099"/>
                  </a:cubicBezTo>
                  <a:cubicBezTo>
                    <a:pt x="9769" y="7099"/>
                    <a:pt x="13398" y="10614"/>
                    <a:pt x="19196" y="10979"/>
                  </a:cubicBezTo>
                  <a:cubicBezTo>
                    <a:pt x="19196" y="10979"/>
                    <a:pt x="16617" y="9473"/>
                    <a:pt x="16617" y="7852"/>
                  </a:cubicBezTo>
                  <a:lnTo>
                    <a:pt x="16617" y="7852"/>
                  </a:lnTo>
                  <a:cubicBezTo>
                    <a:pt x="16617" y="7852"/>
                    <a:pt x="18829" y="8734"/>
                    <a:pt x="21707" y="8734"/>
                  </a:cubicBezTo>
                  <a:cubicBezTo>
                    <a:pt x="24025" y="8734"/>
                    <a:pt x="26775" y="8162"/>
                    <a:pt x="29148" y="6094"/>
                  </a:cubicBezTo>
                  <a:cubicBezTo>
                    <a:pt x="30175" y="5204"/>
                    <a:pt x="29764" y="3926"/>
                    <a:pt x="29057" y="2762"/>
                  </a:cubicBezTo>
                  <a:cubicBezTo>
                    <a:pt x="28418" y="1689"/>
                    <a:pt x="27390" y="776"/>
                    <a:pt x="26067" y="0"/>
                  </a:cubicBez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2"/>
            <p:cNvSpPr/>
            <p:nvPr/>
          </p:nvSpPr>
          <p:spPr>
            <a:xfrm>
              <a:off x="4257231" y="4118328"/>
              <a:ext cx="16210" cy="12328"/>
            </a:xfrm>
            <a:custGeom>
              <a:avLst/>
              <a:gdLst/>
              <a:ahLst/>
              <a:cxnLst/>
              <a:rect l="l" t="t" r="r" b="b"/>
              <a:pathLst>
                <a:path w="572" h="435" extrusionOk="0">
                  <a:moveTo>
                    <a:pt x="298" y="1"/>
                  </a:moveTo>
                  <a:cubicBezTo>
                    <a:pt x="1" y="1"/>
                    <a:pt x="1" y="434"/>
                    <a:pt x="298" y="434"/>
                  </a:cubicBezTo>
                  <a:cubicBezTo>
                    <a:pt x="572" y="434"/>
                    <a:pt x="572"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2"/>
            <p:cNvSpPr/>
            <p:nvPr/>
          </p:nvSpPr>
          <p:spPr>
            <a:xfrm>
              <a:off x="4298636" y="4158429"/>
              <a:ext cx="27858" cy="22020"/>
            </a:xfrm>
            <a:custGeom>
              <a:avLst/>
              <a:gdLst/>
              <a:ahLst/>
              <a:cxnLst/>
              <a:rect l="l" t="t" r="r" b="b"/>
              <a:pathLst>
                <a:path w="983" h="777" extrusionOk="0">
                  <a:moveTo>
                    <a:pt x="503" y="1"/>
                  </a:moveTo>
                  <a:cubicBezTo>
                    <a:pt x="1" y="1"/>
                    <a:pt x="1" y="777"/>
                    <a:pt x="503" y="777"/>
                  </a:cubicBezTo>
                  <a:cubicBezTo>
                    <a:pt x="982" y="777"/>
                    <a:pt x="982" y="1"/>
                    <a:pt x="5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2"/>
            <p:cNvSpPr/>
            <p:nvPr/>
          </p:nvSpPr>
          <p:spPr>
            <a:xfrm>
              <a:off x="4207437" y="4164267"/>
              <a:ext cx="25903" cy="21680"/>
            </a:xfrm>
            <a:custGeom>
              <a:avLst/>
              <a:gdLst/>
              <a:ahLst/>
              <a:cxnLst/>
              <a:rect l="l" t="t" r="r" b="b"/>
              <a:pathLst>
                <a:path w="914" h="765" extrusionOk="0">
                  <a:moveTo>
                    <a:pt x="457" y="0"/>
                  </a:moveTo>
                  <a:cubicBezTo>
                    <a:pt x="92" y="0"/>
                    <a:pt x="0" y="411"/>
                    <a:pt x="183" y="662"/>
                  </a:cubicBezTo>
                  <a:lnTo>
                    <a:pt x="206" y="662"/>
                  </a:lnTo>
                  <a:cubicBezTo>
                    <a:pt x="263" y="731"/>
                    <a:pt x="360" y="765"/>
                    <a:pt x="457" y="765"/>
                  </a:cubicBezTo>
                  <a:cubicBezTo>
                    <a:pt x="554" y="765"/>
                    <a:pt x="651" y="731"/>
                    <a:pt x="708" y="662"/>
                  </a:cubicBezTo>
                  <a:lnTo>
                    <a:pt x="731" y="662"/>
                  </a:lnTo>
                  <a:cubicBezTo>
                    <a:pt x="913" y="411"/>
                    <a:pt x="799" y="0"/>
                    <a:pt x="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2"/>
            <p:cNvSpPr/>
            <p:nvPr/>
          </p:nvSpPr>
          <p:spPr>
            <a:xfrm>
              <a:off x="4252725" y="4205672"/>
              <a:ext cx="23947" cy="18789"/>
            </a:xfrm>
            <a:custGeom>
              <a:avLst/>
              <a:gdLst/>
              <a:ahLst/>
              <a:cxnLst/>
              <a:rect l="l" t="t" r="r" b="b"/>
              <a:pathLst>
                <a:path w="845" h="663" extrusionOk="0">
                  <a:moveTo>
                    <a:pt x="434" y="0"/>
                  </a:moveTo>
                  <a:cubicBezTo>
                    <a:pt x="0" y="0"/>
                    <a:pt x="0" y="662"/>
                    <a:pt x="434" y="662"/>
                  </a:cubicBezTo>
                  <a:cubicBezTo>
                    <a:pt x="845" y="662"/>
                    <a:pt x="845"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2"/>
            <p:cNvSpPr/>
            <p:nvPr/>
          </p:nvSpPr>
          <p:spPr>
            <a:xfrm>
              <a:off x="4149227" y="4200485"/>
              <a:ext cx="27178" cy="20717"/>
            </a:xfrm>
            <a:custGeom>
              <a:avLst/>
              <a:gdLst/>
              <a:ahLst/>
              <a:cxnLst/>
              <a:rect l="l" t="t" r="r" b="b"/>
              <a:pathLst>
                <a:path w="959" h="731" extrusionOk="0">
                  <a:moveTo>
                    <a:pt x="479" y="1"/>
                  </a:moveTo>
                  <a:cubicBezTo>
                    <a:pt x="0" y="1"/>
                    <a:pt x="0" y="731"/>
                    <a:pt x="479" y="731"/>
                  </a:cubicBezTo>
                  <a:cubicBezTo>
                    <a:pt x="959" y="731"/>
                    <a:pt x="959" y="1"/>
                    <a:pt x="4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2"/>
            <p:cNvSpPr/>
            <p:nvPr/>
          </p:nvSpPr>
          <p:spPr>
            <a:xfrm>
              <a:off x="4210016" y="4241890"/>
              <a:ext cx="22020" cy="17486"/>
            </a:xfrm>
            <a:custGeom>
              <a:avLst/>
              <a:gdLst/>
              <a:ahLst/>
              <a:cxnLst/>
              <a:rect l="l" t="t" r="r" b="b"/>
              <a:pathLst>
                <a:path w="777" h="617" extrusionOk="0">
                  <a:moveTo>
                    <a:pt x="389" y="0"/>
                  </a:moveTo>
                  <a:cubicBezTo>
                    <a:pt x="1" y="0"/>
                    <a:pt x="1" y="617"/>
                    <a:pt x="389" y="617"/>
                  </a:cubicBezTo>
                  <a:cubicBezTo>
                    <a:pt x="777" y="617"/>
                    <a:pt x="777" y="0"/>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2"/>
            <p:cNvSpPr/>
            <p:nvPr/>
          </p:nvSpPr>
          <p:spPr>
            <a:xfrm>
              <a:off x="4167988" y="4281339"/>
              <a:ext cx="23947" cy="18138"/>
            </a:xfrm>
            <a:custGeom>
              <a:avLst/>
              <a:gdLst/>
              <a:ahLst/>
              <a:cxnLst/>
              <a:rect l="l" t="t" r="r" b="b"/>
              <a:pathLst>
                <a:path w="845" h="640" extrusionOk="0">
                  <a:moveTo>
                    <a:pt x="411" y="1"/>
                  </a:moveTo>
                  <a:cubicBezTo>
                    <a:pt x="0" y="1"/>
                    <a:pt x="0" y="640"/>
                    <a:pt x="411" y="640"/>
                  </a:cubicBezTo>
                  <a:cubicBezTo>
                    <a:pt x="845" y="640"/>
                    <a:pt x="845" y="1"/>
                    <a:pt x="4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2"/>
            <p:cNvSpPr/>
            <p:nvPr/>
          </p:nvSpPr>
          <p:spPr>
            <a:xfrm>
              <a:off x="4206134" y="4336971"/>
              <a:ext cx="25903" cy="20093"/>
            </a:xfrm>
            <a:custGeom>
              <a:avLst/>
              <a:gdLst/>
              <a:ahLst/>
              <a:cxnLst/>
              <a:rect l="l" t="t" r="r" b="b"/>
              <a:pathLst>
                <a:path w="914" h="709" extrusionOk="0">
                  <a:moveTo>
                    <a:pt x="457" y="1"/>
                  </a:moveTo>
                  <a:cubicBezTo>
                    <a:pt x="1" y="1"/>
                    <a:pt x="1" y="708"/>
                    <a:pt x="457" y="708"/>
                  </a:cubicBezTo>
                  <a:cubicBezTo>
                    <a:pt x="914" y="708"/>
                    <a:pt x="914" y="1"/>
                    <a:pt x="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2"/>
            <p:cNvSpPr/>
            <p:nvPr/>
          </p:nvSpPr>
          <p:spPr>
            <a:xfrm>
              <a:off x="4202903" y="4386793"/>
              <a:ext cx="18789" cy="14907"/>
            </a:xfrm>
            <a:custGeom>
              <a:avLst/>
              <a:gdLst/>
              <a:ahLst/>
              <a:cxnLst/>
              <a:rect l="l" t="t" r="r" b="b"/>
              <a:pathLst>
                <a:path w="663" h="526" extrusionOk="0">
                  <a:moveTo>
                    <a:pt x="320" y="0"/>
                  </a:moveTo>
                  <a:cubicBezTo>
                    <a:pt x="1" y="0"/>
                    <a:pt x="1" y="525"/>
                    <a:pt x="320" y="525"/>
                  </a:cubicBezTo>
                  <a:cubicBezTo>
                    <a:pt x="663" y="525"/>
                    <a:pt x="66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2"/>
            <p:cNvSpPr/>
            <p:nvPr/>
          </p:nvSpPr>
          <p:spPr>
            <a:xfrm>
              <a:off x="4264996" y="4311096"/>
              <a:ext cx="31741" cy="24599"/>
            </a:xfrm>
            <a:custGeom>
              <a:avLst/>
              <a:gdLst/>
              <a:ahLst/>
              <a:cxnLst/>
              <a:rect l="l" t="t" r="r" b="b"/>
              <a:pathLst>
                <a:path w="1120" h="868" extrusionOk="0">
                  <a:moveTo>
                    <a:pt x="571" y="1"/>
                  </a:moveTo>
                  <a:cubicBezTo>
                    <a:pt x="24" y="1"/>
                    <a:pt x="1" y="868"/>
                    <a:pt x="571" y="868"/>
                  </a:cubicBezTo>
                  <a:cubicBezTo>
                    <a:pt x="1119" y="868"/>
                    <a:pt x="1119"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2"/>
            <p:cNvSpPr/>
            <p:nvPr/>
          </p:nvSpPr>
          <p:spPr>
            <a:xfrm>
              <a:off x="4252725" y="4264534"/>
              <a:ext cx="21368" cy="16834"/>
            </a:xfrm>
            <a:custGeom>
              <a:avLst/>
              <a:gdLst/>
              <a:ahLst/>
              <a:cxnLst/>
              <a:rect l="l" t="t" r="r" b="b"/>
              <a:pathLst>
                <a:path w="754" h="594" extrusionOk="0">
                  <a:moveTo>
                    <a:pt x="388" y="0"/>
                  </a:moveTo>
                  <a:cubicBezTo>
                    <a:pt x="0" y="0"/>
                    <a:pt x="0" y="594"/>
                    <a:pt x="388" y="594"/>
                  </a:cubicBezTo>
                  <a:cubicBezTo>
                    <a:pt x="753" y="594"/>
                    <a:pt x="753" y="0"/>
                    <a:pt x="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2"/>
            <p:cNvSpPr/>
            <p:nvPr/>
          </p:nvSpPr>
          <p:spPr>
            <a:xfrm>
              <a:off x="4338113" y="4254190"/>
              <a:ext cx="25903" cy="20065"/>
            </a:xfrm>
            <a:custGeom>
              <a:avLst/>
              <a:gdLst/>
              <a:ahLst/>
              <a:cxnLst/>
              <a:rect l="l" t="t" r="r" b="b"/>
              <a:pathLst>
                <a:path w="914" h="708" extrusionOk="0">
                  <a:moveTo>
                    <a:pt x="457" y="0"/>
                  </a:moveTo>
                  <a:cubicBezTo>
                    <a:pt x="0" y="0"/>
                    <a:pt x="0" y="708"/>
                    <a:pt x="457" y="708"/>
                  </a:cubicBezTo>
                  <a:cubicBezTo>
                    <a:pt x="913" y="708"/>
                    <a:pt x="913" y="0"/>
                    <a:pt x="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2"/>
            <p:cNvSpPr/>
            <p:nvPr/>
          </p:nvSpPr>
          <p:spPr>
            <a:xfrm>
              <a:off x="4334854" y="4212785"/>
              <a:ext cx="20093" cy="15530"/>
            </a:xfrm>
            <a:custGeom>
              <a:avLst/>
              <a:gdLst/>
              <a:ahLst/>
              <a:cxnLst/>
              <a:rect l="l" t="t" r="r" b="b"/>
              <a:pathLst>
                <a:path w="709" h="548" extrusionOk="0">
                  <a:moveTo>
                    <a:pt x="366" y="0"/>
                  </a:moveTo>
                  <a:cubicBezTo>
                    <a:pt x="1" y="0"/>
                    <a:pt x="1" y="548"/>
                    <a:pt x="366" y="548"/>
                  </a:cubicBezTo>
                  <a:cubicBezTo>
                    <a:pt x="709" y="548"/>
                    <a:pt x="709"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2"/>
            <p:cNvSpPr/>
            <p:nvPr/>
          </p:nvSpPr>
          <p:spPr>
            <a:xfrm>
              <a:off x="4382749" y="4232821"/>
              <a:ext cx="14907" cy="11676"/>
            </a:xfrm>
            <a:custGeom>
              <a:avLst/>
              <a:gdLst/>
              <a:ahLst/>
              <a:cxnLst/>
              <a:rect l="l" t="t" r="r" b="b"/>
              <a:pathLst>
                <a:path w="526" h="412" extrusionOk="0">
                  <a:moveTo>
                    <a:pt x="251" y="1"/>
                  </a:moveTo>
                  <a:cubicBezTo>
                    <a:pt x="0" y="1"/>
                    <a:pt x="0" y="412"/>
                    <a:pt x="251" y="412"/>
                  </a:cubicBezTo>
                  <a:cubicBezTo>
                    <a:pt x="525" y="412"/>
                    <a:pt x="525"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2"/>
            <p:cNvSpPr/>
            <p:nvPr/>
          </p:nvSpPr>
          <p:spPr>
            <a:xfrm>
              <a:off x="4135624" y="4252886"/>
              <a:ext cx="14907" cy="11676"/>
            </a:xfrm>
            <a:custGeom>
              <a:avLst/>
              <a:gdLst/>
              <a:ahLst/>
              <a:cxnLst/>
              <a:rect l="l" t="t" r="r" b="b"/>
              <a:pathLst>
                <a:path w="526" h="412" extrusionOk="0">
                  <a:moveTo>
                    <a:pt x="252" y="0"/>
                  </a:moveTo>
                  <a:cubicBezTo>
                    <a:pt x="1" y="0"/>
                    <a:pt x="1" y="411"/>
                    <a:pt x="252" y="411"/>
                  </a:cubicBezTo>
                  <a:cubicBezTo>
                    <a:pt x="526" y="411"/>
                    <a:pt x="526" y="0"/>
                    <a:pt x="2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2"/>
            <p:cNvSpPr/>
            <p:nvPr/>
          </p:nvSpPr>
          <p:spPr>
            <a:xfrm>
              <a:off x="4225547" y="4124789"/>
              <a:ext cx="12328" cy="10401"/>
            </a:xfrm>
            <a:custGeom>
              <a:avLst/>
              <a:gdLst/>
              <a:ahLst/>
              <a:cxnLst/>
              <a:rect l="l" t="t" r="r" b="b"/>
              <a:pathLst>
                <a:path w="435" h="367" extrusionOk="0">
                  <a:moveTo>
                    <a:pt x="229" y="1"/>
                  </a:moveTo>
                  <a:cubicBezTo>
                    <a:pt x="0" y="1"/>
                    <a:pt x="0" y="366"/>
                    <a:pt x="229" y="366"/>
                  </a:cubicBezTo>
                  <a:cubicBezTo>
                    <a:pt x="434" y="366"/>
                    <a:pt x="434" y="1"/>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2"/>
            <p:cNvSpPr/>
            <p:nvPr/>
          </p:nvSpPr>
          <p:spPr>
            <a:xfrm>
              <a:off x="4264373" y="4083413"/>
              <a:ext cx="17486" cy="13603"/>
            </a:xfrm>
            <a:custGeom>
              <a:avLst/>
              <a:gdLst/>
              <a:ahLst/>
              <a:cxnLst/>
              <a:rect l="l" t="t" r="r" b="b"/>
              <a:pathLst>
                <a:path w="617" h="480" extrusionOk="0">
                  <a:moveTo>
                    <a:pt x="297" y="0"/>
                  </a:moveTo>
                  <a:cubicBezTo>
                    <a:pt x="0" y="0"/>
                    <a:pt x="0" y="479"/>
                    <a:pt x="297" y="479"/>
                  </a:cubicBezTo>
                  <a:cubicBezTo>
                    <a:pt x="616" y="479"/>
                    <a:pt x="616" y="0"/>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2"/>
            <p:cNvSpPr/>
            <p:nvPr/>
          </p:nvSpPr>
          <p:spPr>
            <a:xfrm>
              <a:off x="4299287" y="4259999"/>
              <a:ext cx="21368" cy="16210"/>
            </a:xfrm>
            <a:custGeom>
              <a:avLst/>
              <a:gdLst/>
              <a:ahLst/>
              <a:cxnLst/>
              <a:rect l="l" t="t" r="r" b="b"/>
              <a:pathLst>
                <a:path w="754" h="572" extrusionOk="0">
                  <a:moveTo>
                    <a:pt x="366" y="0"/>
                  </a:moveTo>
                  <a:cubicBezTo>
                    <a:pt x="1" y="0"/>
                    <a:pt x="1" y="571"/>
                    <a:pt x="366" y="571"/>
                  </a:cubicBezTo>
                  <a:cubicBezTo>
                    <a:pt x="754" y="571"/>
                    <a:pt x="754"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2"/>
            <p:cNvSpPr/>
            <p:nvPr/>
          </p:nvSpPr>
          <p:spPr>
            <a:xfrm>
              <a:off x="4719116" y="4217943"/>
              <a:ext cx="22020" cy="16862"/>
            </a:xfrm>
            <a:custGeom>
              <a:avLst/>
              <a:gdLst/>
              <a:ahLst/>
              <a:cxnLst/>
              <a:rect l="l" t="t" r="r" b="b"/>
              <a:pathLst>
                <a:path w="777" h="595" extrusionOk="0">
                  <a:moveTo>
                    <a:pt x="388" y="1"/>
                  </a:moveTo>
                  <a:cubicBezTo>
                    <a:pt x="0" y="1"/>
                    <a:pt x="0" y="594"/>
                    <a:pt x="388" y="594"/>
                  </a:cubicBezTo>
                  <a:cubicBezTo>
                    <a:pt x="776" y="594"/>
                    <a:pt x="776"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2"/>
            <p:cNvSpPr/>
            <p:nvPr/>
          </p:nvSpPr>
          <p:spPr>
            <a:xfrm>
              <a:off x="4760521" y="4253538"/>
              <a:ext cx="19413" cy="14907"/>
            </a:xfrm>
            <a:custGeom>
              <a:avLst/>
              <a:gdLst/>
              <a:ahLst/>
              <a:cxnLst/>
              <a:rect l="l" t="t" r="r" b="b"/>
              <a:pathLst>
                <a:path w="685" h="526" extrusionOk="0">
                  <a:moveTo>
                    <a:pt x="342" y="0"/>
                  </a:moveTo>
                  <a:cubicBezTo>
                    <a:pt x="0" y="0"/>
                    <a:pt x="0" y="525"/>
                    <a:pt x="342" y="525"/>
                  </a:cubicBezTo>
                  <a:cubicBezTo>
                    <a:pt x="685" y="525"/>
                    <a:pt x="685"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2"/>
            <p:cNvSpPr/>
            <p:nvPr/>
          </p:nvSpPr>
          <p:spPr>
            <a:xfrm>
              <a:off x="4785092" y="4227663"/>
              <a:ext cx="22672" cy="17486"/>
            </a:xfrm>
            <a:custGeom>
              <a:avLst/>
              <a:gdLst/>
              <a:ahLst/>
              <a:cxnLst/>
              <a:rect l="l" t="t" r="r" b="b"/>
              <a:pathLst>
                <a:path w="800" h="617" extrusionOk="0">
                  <a:moveTo>
                    <a:pt x="411" y="0"/>
                  </a:moveTo>
                  <a:cubicBezTo>
                    <a:pt x="0" y="0"/>
                    <a:pt x="0" y="616"/>
                    <a:pt x="411" y="616"/>
                  </a:cubicBezTo>
                  <a:cubicBezTo>
                    <a:pt x="799" y="616"/>
                    <a:pt x="799"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2"/>
            <p:cNvSpPr/>
            <p:nvPr/>
          </p:nvSpPr>
          <p:spPr>
            <a:xfrm>
              <a:off x="4820658" y="4265186"/>
              <a:ext cx="21368" cy="16834"/>
            </a:xfrm>
            <a:custGeom>
              <a:avLst/>
              <a:gdLst/>
              <a:ahLst/>
              <a:cxnLst/>
              <a:rect l="l" t="t" r="r" b="b"/>
              <a:pathLst>
                <a:path w="754" h="594" extrusionOk="0">
                  <a:moveTo>
                    <a:pt x="389" y="0"/>
                  </a:moveTo>
                  <a:cubicBezTo>
                    <a:pt x="1" y="0"/>
                    <a:pt x="1" y="593"/>
                    <a:pt x="389" y="593"/>
                  </a:cubicBezTo>
                  <a:cubicBezTo>
                    <a:pt x="754" y="593"/>
                    <a:pt x="754" y="0"/>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2"/>
            <p:cNvSpPr/>
            <p:nvPr/>
          </p:nvSpPr>
          <p:spPr>
            <a:xfrm>
              <a:off x="4853646" y="4226360"/>
              <a:ext cx="23324" cy="17486"/>
            </a:xfrm>
            <a:custGeom>
              <a:avLst/>
              <a:gdLst/>
              <a:ahLst/>
              <a:cxnLst/>
              <a:rect l="l" t="t" r="r" b="b"/>
              <a:pathLst>
                <a:path w="823" h="617" extrusionOk="0">
                  <a:moveTo>
                    <a:pt x="412" y="1"/>
                  </a:moveTo>
                  <a:cubicBezTo>
                    <a:pt x="1" y="1"/>
                    <a:pt x="1" y="617"/>
                    <a:pt x="412" y="617"/>
                  </a:cubicBezTo>
                  <a:cubicBezTo>
                    <a:pt x="823" y="617"/>
                    <a:pt x="823"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2"/>
            <p:cNvSpPr/>
            <p:nvPr/>
          </p:nvSpPr>
          <p:spPr>
            <a:xfrm>
              <a:off x="4893124" y="4246425"/>
              <a:ext cx="23295" cy="18138"/>
            </a:xfrm>
            <a:custGeom>
              <a:avLst/>
              <a:gdLst/>
              <a:ahLst/>
              <a:cxnLst/>
              <a:rect l="l" t="t" r="r" b="b"/>
              <a:pathLst>
                <a:path w="822" h="640" extrusionOk="0">
                  <a:moveTo>
                    <a:pt x="411" y="0"/>
                  </a:moveTo>
                  <a:cubicBezTo>
                    <a:pt x="0" y="0"/>
                    <a:pt x="0" y="639"/>
                    <a:pt x="411" y="639"/>
                  </a:cubicBezTo>
                  <a:cubicBezTo>
                    <a:pt x="822" y="639"/>
                    <a:pt x="822"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2"/>
            <p:cNvSpPr/>
            <p:nvPr/>
          </p:nvSpPr>
          <p:spPr>
            <a:xfrm>
              <a:off x="4919650" y="4193372"/>
              <a:ext cx="24599" cy="18789"/>
            </a:xfrm>
            <a:custGeom>
              <a:avLst/>
              <a:gdLst/>
              <a:ahLst/>
              <a:cxnLst/>
              <a:rect l="l" t="t" r="r" b="b"/>
              <a:pathLst>
                <a:path w="868" h="663" extrusionOk="0">
                  <a:moveTo>
                    <a:pt x="434" y="0"/>
                  </a:moveTo>
                  <a:cubicBezTo>
                    <a:pt x="0" y="0"/>
                    <a:pt x="0" y="662"/>
                    <a:pt x="434" y="662"/>
                  </a:cubicBezTo>
                  <a:cubicBezTo>
                    <a:pt x="845" y="662"/>
                    <a:pt x="867"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42"/>
            <p:cNvSpPr/>
            <p:nvPr/>
          </p:nvSpPr>
          <p:spPr>
            <a:xfrm>
              <a:off x="4940338" y="4236052"/>
              <a:ext cx="22020" cy="17514"/>
            </a:xfrm>
            <a:custGeom>
              <a:avLst/>
              <a:gdLst/>
              <a:ahLst/>
              <a:cxnLst/>
              <a:rect l="l" t="t" r="r" b="b"/>
              <a:pathLst>
                <a:path w="777" h="618" extrusionOk="0">
                  <a:moveTo>
                    <a:pt x="388" y="1"/>
                  </a:moveTo>
                  <a:cubicBezTo>
                    <a:pt x="0" y="1"/>
                    <a:pt x="0" y="617"/>
                    <a:pt x="388" y="617"/>
                  </a:cubicBezTo>
                  <a:cubicBezTo>
                    <a:pt x="777" y="617"/>
                    <a:pt x="777"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42"/>
            <p:cNvSpPr/>
            <p:nvPr/>
          </p:nvSpPr>
          <p:spPr>
            <a:xfrm>
              <a:off x="4733995" y="4287177"/>
              <a:ext cx="21368" cy="16182"/>
            </a:xfrm>
            <a:custGeom>
              <a:avLst/>
              <a:gdLst/>
              <a:ahLst/>
              <a:cxnLst/>
              <a:rect l="l" t="t" r="r" b="b"/>
              <a:pathLst>
                <a:path w="754" h="571" extrusionOk="0">
                  <a:moveTo>
                    <a:pt x="365" y="0"/>
                  </a:moveTo>
                  <a:cubicBezTo>
                    <a:pt x="0" y="0"/>
                    <a:pt x="0" y="571"/>
                    <a:pt x="365" y="571"/>
                  </a:cubicBezTo>
                  <a:cubicBezTo>
                    <a:pt x="753" y="571"/>
                    <a:pt x="753" y="0"/>
                    <a:pt x="3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2"/>
            <p:cNvSpPr/>
            <p:nvPr/>
          </p:nvSpPr>
          <p:spPr>
            <a:xfrm>
              <a:off x="4766331" y="4325323"/>
              <a:ext cx="21368" cy="16210"/>
            </a:xfrm>
            <a:custGeom>
              <a:avLst/>
              <a:gdLst/>
              <a:ahLst/>
              <a:cxnLst/>
              <a:rect l="l" t="t" r="r" b="b"/>
              <a:pathLst>
                <a:path w="754" h="572" extrusionOk="0">
                  <a:moveTo>
                    <a:pt x="366" y="1"/>
                  </a:moveTo>
                  <a:cubicBezTo>
                    <a:pt x="0" y="1"/>
                    <a:pt x="0" y="571"/>
                    <a:pt x="366" y="571"/>
                  </a:cubicBezTo>
                  <a:cubicBezTo>
                    <a:pt x="754" y="571"/>
                    <a:pt x="754" y="1"/>
                    <a:pt x="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2"/>
            <p:cNvSpPr/>
            <p:nvPr/>
          </p:nvSpPr>
          <p:spPr>
            <a:xfrm>
              <a:off x="4787671" y="4300752"/>
              <a:ext cx="20093" cy="15559"/>
            </a:xfrm>
            <a:custGeom>
              <a:avLst/>
              <a:gdLst/>
              <a:ahLst/>
              <a:cxnLst/>
              <a:rect l="l" t="t" r="r" b="b"/>
              <a:pathLst>
                <a:path w="709" h="549" extrusionOk="0">
                  <a:moveTo>
                    <a:pt x="366" y="0"/>
                  </a:moveTo>
                  <a:cubicBezTo>
                    <a:pt x="1" y="0"/>
                    <a:pt x="1" y="548"/>
                    <a:pt x="366" y="548"/>
                  </a:cubicBezTo>
                  <a:cubicBezTo>
                    <a:pt x="708" y="548"/>
                    <a:pt x="708"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2"/>
            <p:cNvSpPr/>
            <p:nvPr/>
          </p:nvSpPr>
          <p:spPr>
            <a:xfrm>
              <a:off x="4839419" y="4328554"/>
              <a:ext cx="22020" cy="16862"/>
            </a:xfrm>
            <a:custGeom>
              <a:avLst/>
              <a:gdLst/>
              <a:ahLst/>
              <a:cxnLst/>
              <a:rect l="l" t="t" r="r" b="b"/>
              <a:pathLst>
                <a:path w="777" h="595" extrusionOk="0">
                  <a:moveTo>
                    <a:pt x="389" y="1"/>
                  </a:moveTo>
                  <a:cubicBezTo>
                    <a:pt x="1" y="1"/>
                    <a:pt x="1" y="594"/>
                    <a:pt x="389" y="594"/>
                  </a:cubicBezTo>
                  <a:cubicBezTo>
                    <a:pt x="777" y="594"/>
                    <a:pt x="777" y="1"/>
                    <a:pt x="3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2"/>
            <p:cNvSpPr/>
            <p:nvPr/>
          </p:nvSpPr>
          <p:spPr>
            <a:xfrm>
              <a:off x="4860760" y="4291684"/>
              <a:ext cx="21397" cy="16862"/>
            </a:xfrm>
            <a:custGeom>
              <a:avLst/>
              <a:gdLst/>
              <a:ahLst/>
              <a:cxnLst/>
              <a:rect l="l" t="t" r="r" b="b"/>
              <a:pathLst>
                <a:path w="755" h="595" extrusionOk="0">
                  <a:moveTo>
                    <a:pt x="366" y="1"/>
                  </a:moveTo>
                  <a:cubicBezTo>
                    <a:pt x="1" y="1"/>
                    <a:pt x="1" y="594"/>
                    <a:pt x="366" y="594"/>
                  </a:cubicBezTo>
                  <a:cubicBezTo>
                    <a:pt x="754" y="594"/>
                    <a:pt x="754" y="1"/>
                    <a:pt x="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2"/>
            <p:cNvSpPr/>
            <p:nvPr/>
          </p:nvSpPr>
          <p:spPr>
            <a:xfrm>
              <a:off x="4908002" y="4308517"/>
              <a:ext cx="25251" cy="19441"/>
            </a:xfrm>
            <a:custGeom>
              <a:avLst/>
              <a:gdLst/>
              <a:ahLst/>
              <a:cxnLst/>
              <a:rect l="l" t="t" r="r" b="b"/>
              <a:pathLst>
                <a:path w="891" h="686" extrusionOk="0">
                  <a:moveTo>
                    <a:pt x="434" y="0"/>
                  </a:moveTo>
                  <a:cubicBezTo>
                    <a:pt x="0" y="0"/>
                    <a:pt x="0" y="685"/>
                    <a:pt x="434" y="685"/>
                  </a:cubicBezTo>
                  <a:cubicBezTo>
                    <a:pt x="890" y="685"/>
                    <a:pt x="890"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2"/>
            <p:cNvSpPr/>
            <p:nvPr/>
          </p:nvSpPr>
          <p:spPr>
            <a:xfrm>
              <a:off x="4928690" y="4284570"/>
              <a:ext cx="25251" cy="19441"/>
            </a:xfrm>
            <a:custGeom>
              <a:avLst/>
              <a:gdLst/>
              <a:ahLst/>
              <a:cxnLst/>
              <a:rect l="l" t="t" r="r" b="b"/>
              <a:pathLst>
                <a:path w="891" h="686" extrusionOk="0">
                  <a:moveTo>
                    <a:pt x="434" y="1"/>
                  </a:moveTo>
                  <a:cubicBezTo>
                    <a:pt x="1" y="1"/>
                    <a:pt x="1" y="686"/>
                    <a:pt x="434" y="686"/>
                  </a:cubicBezTo>
                  <a:cubicBezTo>
                    <a:pt x="891" y="686"/>
                    <a:pt x="891" y="1"/>
                    <a:pt x="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2"/>
            <p:cNvSpPr/>
            <p:nvPr/>
          </p:nvSpPr>
          <p:spPr>
            <a:xfrm>
              <a:off x="4947452" y="4358963"/>
              <a:ext cx="25903" cy="20093"/>
            </a:xfrm>
            <a:custGeom>
              <a:avLst/>
              <a:gdLst/>
              <a:ahLst/>
              <a:cxnLst/>
              <a:rect l="l" t="t" r="r" b="b"/>
              <a:pathLst>
                <a:path w="914" h="709" extrusionOk="0">
                  <a:moveTo>
                    <a:pt x="457" y="1"/>
                  </a:moveTo>
                  <a:cubicBezTo>
                    <a:pt x="1" y="1"/>
                    <a:pt x="1" y="708"/>
                    <a:pt x="457" y="708"/>
                  </a:cubicBezTo>
                  <a:cubicBezTo>
                    <a:pt x="914" y="708"/>
                    <a:pt x="914" y="1"/>
                    <a:pt x="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2"/>
            <p:cNvSpPr/>
            <p:nvPr/>
          </p:nvSpPr>
          <p:spPr>
            <a:xfrm>
              <a:off x="4867901" y="4366728"/>
              <a:ext cx="21368" cy="16210"/>
            </a:xfrm>
            <a:custGeom>
              <a:avLst/>
              <a:gdLst/>
              <a:ahLst/>
              <a:cxnLst/>
              <a:rect l="l" t="t" r="r" b="b"/>
              <a:pathLst>
                <a:path w="754" h="572" extrusionOk="0">
                  <a:moveTo>
                    <a:pt x="388" y="1"/>
                  </a:moveTo>
                  <a:cubicBezTo>
                    <a:pt x="23" y="1"/>
                    <a:pt x="0" y="571"/>
                    <a:pt x="388" y="571"/>
                  </a:cubicBezTo>
                  <a:cubicBezTo>
                    <a:pt x="753" y="571"/>
                    <a:pt x="753"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2"/>
            <p:cNvSpPr/>
            <p:nvPr/>
          </p:nvSpPr>
          <p:spPr>
            <a:xfrm>
              <a:off x="4873059" y="4392602"/>
              <a:ext cx="23324" cy="18138"/>
            </a:xfrm>
            <a:custGeom>
              <a:avLst/>
              <a:gdLst/>
              <a:ahLst/>
              <a:cxnLst/>
              <a:rect l="l" t="t" r="r" b="b"/>
              <a:pathLst>
                <a:path w="823" h="640" extrusionOk="0">
                  <a:moveTo>
                    <a:pt x="411" y="1"/>
                  </a:moveTo>
                  <a:cubicBezTo>
                    <a:pt x="1" y="1"/>
                    <a:pt x="1" y="640"/>
                    <a:pt x="411" y="640"/>
                  </a:cubicBezTo>
                  <a:cubicBezTo>
                    <a:pt x="822" y="640"/>
                    <a:pt x="822" y="1"/>
                    <a:pt x="4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2"/>
            <p:cNvSpPr/>
            <p:nvPr/>
          </p:nvSpPr>
          <p:spPr>
            <a:xfrm>
              <a:off x="4794132" y="4362193"/>
              <a:ext cx="23324" cy="18138"/>
            </a:xfrm>
            <a:custGeom>
              <a:avLst/>
              <a:gdLst/>
              <a:ahLst/>
              <a:cxnLst/>
              <a:rect l="l" t="t" r="r" b="b"/>
              <a:pathLst>
                <a:path w="823" h="640" extrusionOk="0">
                  <a:moveTo>
                    <a:pt x="412" y="1"/>
                  </a:moveTo>
                  <a:cubicBezTo>
                    <a:pt x="1" y="1"/>
                    <a:pt x="1" y="640"/>
                    <a:pt x="412" y="640"/>
                  </a:cubicBezTo>
                  <a:cubicBezTo>
                    <a:pt x="823" y="640"/>
                    <a:pt x="823"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42"/>
            <p:cNvSpPr/>
            <p:nvPr/>
          </p:nvSpPr>
          <p:spPr>
            <a:xfrm>
              <a:off x="4798667" y="4415898"/>
              <a:ext cx="16210" cy="12300"/>
            </a:xfrm>
            <a:custGeom>
              <a:avLst/>
              <a:gdLst/>
              <a:ahLst/>
              <a:cxnLst/>
              <a:rect l="l" t="t" r="r" b="b"/>
              <a:pathLst>
                <a:path w="572" h="434" extrusionOk="0">
                  <a:moveTo>
                    <a:pt x="275" y="0"/>
                  </a:moveTo>
                  <a:cubicBezTo>
                    <a:pt x="1" y="0"/>
                    <a:pt x="1" y="434"/>
                    <a:pt x="275" y="434"/>
                  </a:cubicBezTo>
                  <a:cubicBezTo>
                    <a:pt x="571" y="434"/>
                    <a:pt x="571"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2"/>
            <p:cNvSpPr/>
            <p:nvPr/>
          </p:nvSpPr>
          <p:spPr>
            <a:xfrm>
              <a:off x="4754683" y="4383562"/>
              <a:ext cx="11676" cy="9069"/>
            </a:xfrm>
            <a:custGeom>
              <a:avLst/>
              <a:gdLst/>
              <a:ahLst/>
              <a:cxnLst/>
              <a:rect l="l" t="t" r="r" b="b"/>
              <a:pathLst>
                <a:path w="412" h="320" extrusionOk="0">
                  <a:moveTo>
                    <a:pt x="206" y="0"/>
                  </a:moveTo>
                  <a:cubicBezTo>
                    <a:pt x="1" y="0"/>
                    <a:pt x="1" y="320"/>
                    <a:pt x="206" y="320"/>
                  </a:cubicBezTo>
                  <a:cubicBezTo>
                    <a:pt x="411" y="320"/>
                    <a:pt x="411"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2"/>
            <p:cNvSpPr/>
            <p:nvPr/>
          </p:nvSpPr>
          <p:spPr>
            <a:xfrm>
              <a:off x="4766982" y="4431428"/>
              <a:ext cx="5186" cy="3911"/>
            </a:xfrm>
            <a:custGeom>
              <a:avLst/>
              <a:gdLst/>
              <a:ahLst/>
              <a:cxnLst/>
              <a:rect l="l" t="t" r="r" b="b"/>
              <a:pathLst>
                <a:path w="183" h="138" extrusionOk="0">
                  <a:moveTo>
                    <a:pt x="92" y="0"/>
                  </a:moveTo>
                  <a:cubicBezTo>
                    <a:pt x="0" y="0"/>
                    <a:pt x="0" y="137"/>
                    <a:pt x="92" y="137"/>
                  </a:cubicBezTo>
                  <a:cubicBezTo>
                    <a:pt x="183" y="137"/>
                    <a:pt x="183" y="0"/>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2"/>
            <p:cNvSpPr/>
            <p:nvPr/>
          </p:nvSpPr>
          <p:spPr>
            <a:xfrm>
              <a:off x="4836189" y="4451464"/>
              <a:ext cx="20093" cy="14907"/>
            </a:xfrm>
            <a:custGeom>
              <a:avLst/>
              <a:gdLst/>
              <a:ahLst/>
              <a:cxnLst/>
              <a:rect l="l" t="t" r="r" b="b"/>
              <a:pathLst>
                <a:path w="709" h="526" extrusionOk="0">
                  <a:moveTo>
                    <a:pt x="366" y="1"/>
                  </a:moveTo>
                  <a:cubicBezTo>
                    <a:pt x="23" y="1"/>
                    <a:pt x="1" y="526"/>
                    <a:pt x="366" y="526"/>
                  </a:cubicBezTo>
                  <a:cubicBezTo>
                    <a:pt x="708" y="526"/>
                    <a:pt x="708" y="1"/>
                    <a:pt x="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2"/>
            <p:cNvSpPr/>
            <p:nvPr/>
          </p:nvSpPr>
          <p:spPr>
            <a:xfrm>
              <a:off x="4839419" y="4406829"/>
              <a:ext cx="20745" cy="16210"/>
            </a:xfrm>
            <a:custGeom>
              <a:avLst/>
              <a:gdLst/>
              <a:ahLst/>
              <a:cxnLst/>
              <a:rect l="l" t="t" r="r" b="b"/>
              <a:pathLst>
                <a:path w="732" h="572" extrusionOk="0">
                  <a:moveTo>
                    <a:pt x="366" y="1"/>
                  </a:moveTo>
                  <a:cubicBezTo>
                    <a:pt x="1" y="1"/>
                    <a:pt x="1" y="571"/>
                    <a:pt x="366" y="571"/>
                  </a:cubicBezTo>
                  <a:cubicBezTo>
                    <a:pt x="731" y="571"/>
                    <a:pt x="731" y="1"/>
                    <a:pt x="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2"/>
            <p:cNvSpPr/>
            <p:nvPr/>
          </p:nvSpPr>
          <p:spPr>
            <a:xfrm>
              <a:off x="4929881" y="4432363"/>
              <a:ext cx="18251" cy="17089"/>
            </a:xfrm>
            <a:custGeom>
              <a:avLst/>
              <a:gdLst/>
              <a:ahLst/>
              <a:cxnLst/>
              <a:rect l="l" t="t" r="r" b="b"/>
              <a:pathLst>
                <a:path w="644" h="603" extrusionOk="0">
                  <a:moveTo>
                    <a:pt x="315" y="1"/>
                  </a:moveTo>
                  <a:cubicBezTo>
                    <a:pt x="195" y="1"/>
                    <a:pt x="80" y="67"/>
                    <a:pt x="50" y="218"/>
                  </a:cubicBezTo>
                  <a:cubicBezTo>
                    <a:pt x="50" y="218"/>
                    <a:pt x="50" y="218"/>
                    <a:pt x="50" y="241"/>
                  </a:cubicBezTo>
                  <a:cubicBezTo>
                    <a:pt x="1" y="475"/>
                    <a:pt x="177" y="603"/>
                    <a:pt x="350" y="603"/>
                  </a:cubicBezTo>
                  <a:cubicBezTo>
                    <a:pt x="498" y="603"/>
                    <a:pt x="643" y="509"/>
                    <a:pt x="643" y="310"/>
                  </a:cubicBezTo>
                  <a:cubicBezTo>
                    <a:pt x="643" y="310"/>
                    <a:pt x="643" y="310"/>
                    <a:pt x="643" y="287"/>
                  </a:cubicBezTo>
                  <a:cubicBezTo>
                    <a:pt x="631" y="108"/>
                    <a:pt x="468" y="1"/>
                    <a:pt x="3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2"/>
            <p:cNvSpPr/>
            <p:nvPr/>
          </p:nvSpPr>
          <p:spPr>
            <a:xfrm>
              <a:off x="4935152" y="4401671"/>
              <a:ext cx="17514" cy="13603"/>
            </a:xfrm>
            <a:custGeom>
              <a:avLst/>
              <a:gdLst/>
              <a:ahLst/>
              <a:cxnLst/>
              <a:rect l="l" t="t" r="r" b="b"/>
              <a:pathLst>
                <a:path w="618" h="480" extrusionOk="0">
                  <a:moveTo>
                    <a:pt x="320" y="0"/>
                  </a:moveTo>
                  <a:cubicBezTo>
                    <a:pt x="1" y="0"/>
                    <a:pt x="1" y="479"/>
                    <a:pt x="320" y="479"/>
                  </a:cubicBezTo>
                  <a:cubicBezTo>
                    <a:pt x="617" y="479"/>
                    <a:pt x="617"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42"/>
            <p:cNvSpPr/>
            <p:nvPr/>
          </p:nvSpPr>
          <p:spPr>
            <a:xfrm>
              <a:off x="4974630" y="4423663"/>
              <a:ext cx="21368" cy="16834"/>
            </a:xfrm>
            <a:custGeom>
              <a:avLst/>
              <a:gdLst/>
              <a:ahLst/>
              <a:cxnLst/>
              <a:rect l="l" t="t" r="r" b="b"/>
              <a:pathLst>
                <a:path w="754" h="594" extrusionOk="0">
                  <a:moveTo>
                    <a:pt x="365" y="0"/>
                  </a:moveTo>
                  <a:cubicBezTo>
                    <a:pt x="0" y="0"/>
                    <a:pt x="0" y="594"/>
                    <a:pt x="365" y="594"/>
                  </a:cubicBezTo>
                  <a:cubicBezTo>
                    <a:pt x="753" y="594"/>
                    <a:pt x="753" y="0"/>
                    <a:pt x="3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2"/>
            <p:cNvSpPr/>
            <p:nvPr/>
          </p:nvSpPr>
          <p:spPr>
            <a:xfrm>
              <a:off x="4259838" y="4384837"/>
              <a:ext cx="8417" cy="6490"/>
            </a:xfrm>
            <a:custGeom>
              <a:avLst/>
              <a:gdLst/>
              <a:ahLst/>
              <a:cxnLst/>
              <a:rect l="l" t="t" r="r" b="b"/>
              <a:pathLst>
                <a:path w="297" h="229" extrusionOk="0">
                  <a:moveTo>
                    <a:pt x="160" y="1"/>
                  </a:moveTo>
                  <a:cubicBezTo>
                    <a:pt x="0" y="1"/>
                    <a:pt x="0" y="229"/>
                    <a:pt x="160" y="229"/>
                  </a:cubicBezTo>
                  <a:cubicBezTo>
                    <a:pt x="297" y="229"/>
                    <a:pt x="297" y="1"/>
                    <a:pt x="1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2"/>
            <p:cNvSpPr/>
            <p:nvPr/>
          </p:nvSpPr>
          <p:spPr>
            <a:xfrm>
              <a:off x="4167336" y="4333740"/>
              <a:ext cx="19413" cy="14907"/>
            </a:xfrm>
            <a:custGeom>
              <a:avLst/>
              <a:gdLst/>
              <a:ahLst/>
              <a:cxnLst/>
              <a:rect l="l" t="t" r="r" b="b"/>
              <a:pathLst>
                <a:path w="685" h="526" extrusionOk="0">
                  <a:moveTo>
                    <a:pt x="343" y="1"/>
                  </a:moveTo>
                  <a:cubicBezTo>
                    <a:pt x="0" y="1"/>
                    <a:pt x="0" y="525"/>
                    <a:pt x="343" y="525"/>
                  </a:cubicBezTo>
                  <a:cubicBezTo>
                    <a:pt x="685" y="525"/>
                    <a:pt x="685" y="1"/>
                    <a:pt x="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2"/>
            <p:cNvSpPr/>
            <p:nvPr/>
          </p:nvSpPr>
          <p:spPr>
            <a:xfrm>
              <a:off x="4215854" y="4290408"/>
              <a:ext cx="20065" cy="16182"/>
            </a:xfrm>
            <a:custGeom>
              <a:avLst/>
              <a:gdLst/>
              <a:ahLst/>
              <a:cxnLst/>
              <a:rect l="l" t="t" r="r" b="b"/>
              <a:pathLst>
                <a:path w="708" h="571" extrusionOk="0">
                  <a:moveTo>
                    <a:pt x="342" y="0"/>
                  </a:moveTo>
                  <a:cubicBezTo>
                    <a:pt x="0" y="0"/>
                    <a:pt x="0" y="571"/>
                    <a:pt x="342" y="571"/>
                  </a:cubicBezTo>
                  <a:cubicBezTo>
                    <a:pt x="708" y="571"/>
                    <a:pt x="708"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2"/>
            <p:cNvSpPr/>
            <p:nvPr/>
          </p:nvSpPr>
          <p:spPr>
            <a:xfrm>
              <a:off x="4315470" y="4292335"/>
              <a:ext cx="17486" cy="13632"/>
            </a:xfrm>
            <a:custGeom>
              <a:avLst/>
              <a:gdLst/>
              <a:ahLst/>
              <a:cxnLst/>
              <a:rect l="l" t="t" r="r" b="b"/>
              <a:pathLst>
                <a:path w="617" h="481" extrusionOk="0">
                  <a:moveTo>
                    <a:pt x="297" y="1"/>
                  </a:moveTo>
                  <a:cubicBezTo>
                    <a:pt x="0" y="1"/>
                    <a:pt x="0" y="480"/>
                    <a:pt x="297" y="480"/>
                  </a:cubicBezTo>
                  <a:cubicBezTo>
                    <a:pt x="616" y="480"/>
                    <a:pt x="616" y="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2"/>
            <p:cNvSpPr/>
            <p:nvPr/>
          </p:nvSpPr>
          <p:spPr>
            <a:xfrm>
              <a:off x="4195138" y="4210178"/>
              <a:ext cx="14255" cy="11024"/>
            </a:xfrm>
            <a:custGeom>
              <a:avLst/>
              <a:gdLst/>
              <a:ahLst/>
              <a:cxnLst/>
              <a:rect l="l" t="t" r="r" b="b"/>
              <a:pathLst>
                <a:path w="503" h="389" extrusionOk="0">
                  <a:moveTo>
                    <a:pt x="252" y="1"/>
                  </a:moveTo>
                  <a:cubicBezTo>
                    <a:pt x="1" y="1"/>
                    <a:pt x="1" y="389"/>
                    <a:pt x="252" y="389"/>
                  </a:cubicBezTo>
                  <a:cubicBezTo>
                    <a:pt x="503" y="389"/>
                    <a:pt x="503" y="1"/>
                    <a:pt x="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2"/>
            <p:cNvSpPr/>
            <p:nvPr/>
          </p:nvSpPr>
          <p:spPr>
            <a:xfrm>
              <a:off x="4264996" y="4157154"/>
              <a:ext cx="10401" cy="7793"/>
            </a:xfrm>
            <a:custGeom>
              <a:avLst/>
              <a:gdLst/>
              <a:ahLst/>
              <a:cxnLst/>
              <a:rect l="l" t="t" r="r" b="b"/>
              <a:pathLst>
                <a:path w="367" h="275" extrusionOk="0">
                  <a:moveTo>
                    <a:pt x="183" y="0"/>
                  </a:moveTo>
                  <a:cubicBezTo>
                    <a:pt x="1" y="0"/>
                    <a:pt x="1" y="274"/>
                    <a:pt x="183" y="274"/>
                  </a:cubicBezTo>
                  <a:cubicBezTo>
                    <a:pt x="366" y="274"/>
                    <a:pt x="366"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2"/>
            <p:cNvSpPr/>
            <p:nvPr/>
          </p:nvSpPr>
          <p:spPr>
            <a:xfrm>
              <a:off x="4177567" y="4166392"/>
              <a:ext cx="10259" cy="7198"/>
            </a:xfrm>
            <a:custGeom>
              <a:avLst/>
              <a:gdLst/>
              <a:ahLst/>
              <a:cxnLst/>
              <a:rect l="l" t="t" r="r" b="b"/>
              <a:pathLst>
                <a:path w="362" h="254" extrusionOk="0">
                  <a:moveTo>
                    <a:pt x="175" y="0"/>
                  </a:moveTo>
                  <a:cubicBezTo>
                    <a:pt x="80" y="0"/>
                    <a:pt x="1" y="127"/>
                    <a:pt x="96" y="222"/>
                  </a:cubicBezTo>
                  <a:cubicBezTo>
                    <a:pt x="118" y="244"/>
                    <a:pt x="142" y="253"/>
                    <a:pt x="166" y="253"/>
                  </a:cubicBezTo>
                  <a:cubicBezTo>
                    <a:pt x="267" y="253"/>
                    <a:pt x="362" y="90"/>
                    <a:pt x="233" y="17"/>
                  </a:cubicBezTo>
                  <a:cubicBezTo>
                    <a:pt x="214" y="5"/>
                    <a:pt x="194" y="0"/>
                    <a:pt x="1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2"/>
            <p:cNvSpPr/>
            <p:nvPr/>
          </p:nvSpPr>
          <p:spPr>
            <a:xfrm>
              <a:off x="4124628" y="4210829"/>
              <a:ext cx="16210" cy="12328"/>
            </a:xfrm>
            <a:custGeom>
              <a:avLst/>
              <a:gdLst/>
              <a:ahLst/>
              <a:cxnLst/>
              <a:rect l="l" t="t" r="r" b="b"/>
              <a:pathLst>
                <a:path w="572" h="435" extrusionOk="0">
                  <a:moveTo>
                    <a:pt x="275" y="1"/>
                  </a:moveTo>
                  <a:cubicBezTo>
                    <a:pt x="1" y="1"/>
                    <a:pt x="1" y="434"/>
                    <a:pt x="275" y="434"/>
                  </a:cubicBezTo>
                  <a:cubicBezTo>
                    <a:pt x="571" y="434"/>
                    <a:pt x="571"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2"/>
            <p:cNvSpPr/>
            <p:nvPr/>
          </p:nvSpPr>
          <p:spPr>
            <a:xfrm>
              <a:off x="4297984" y="4214712"/>
              <a:ext cx="16862" cy="12980"/>
            </a:xfrm>
            <a:custGeom>
              <a:avLst/>
              <a:gdLst/>
              <a:ahLst/>
              <a:cxnLst/>
              <a:rect l="l" t="t" r="r" b="b"/>
              <a:pathLst>
                <a:path w="595" h="458" extrusionOk="0">
                  <a:moveTo>
                    <a:pt x="298" y="1"/>
                  </a:moveTo>
                  <a:cubicBezTo>
                    <a:pt x="1" y="1"/>
                    <a:pt x="1" y="457"/>
                    <a:pt x="298" y="457"/>
                  </a:cubicBezTo>
                  <a:cubicBezTo>
                    <a:pt x="594" y="457"/>
                    <a:pt x="594"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42"/>
            <p:cNvSpPr/>
            <p:nvPr/>
          </p:nvSpPr>
          <p:spPr>
            <a:xfrm>
              <a:off x="5589154" y="2541433"/>
              <a:ext cx="401719" cy="536108"/>
            </a:xfrm>
            <a:custGeom>
              <a:avLst/>
              <a:gdLst/>
              <a:ahLst/>
              <a:cxnLst/>
              <a:rect l="l" t="t" r="r" b="b"/>
              <a:pathLst>
                <a:path w="14175" h="18917" extrusionOk="0">
                  <a:moveTo>
                    <a:pt x="11677" y="0"/>
                  </a:moveTo>
                  <a:cubicBezTo>
                    <a:pt x="10969" y="0"/>
                    <a:pt x="10280" y="353"/>
                    <a:pt x="9884" y="999"/>
                  </a:cubicBezTo>
                  <a:lnTo>
                    <a:pt x="46" y="17114"/>
                  </a:lnTo>
                  <a:cubicBezTo>
                    <a:pt x="0" y="17205"/>
                    <a:pt x="23" y="17319"/>
                    <a:pt x="114" y="17365"/>
                  </a:cubicBezTo>
                  <a:lnTo>
                    <a:pt x="2465" y="18894"/>
                  </a:lnTo>
                  <a:cubicBezTo>
                    <a:pt x="2496" y="18909"/>
                    <a:pt x="2529" y="18917"/>
                    <a:pt x="2561" y="18917"/>
                  </a:cubicBezTo>
                  <a:cubicBezTo>
                    <a:pt x="2625" y="18917"/>
                    <a:pt x="2686" y="18886"/>
                    <a:pt x="2716" y="18826"/>
                  </a:cubicBezTo>
                  <a:lnTo>
                    <a:pt x="13444" y="3510"/>
                  </a:lnTo>
                  <a:cubicBezTo>
                    <a:pt x="14175" y="2483"/>
                    <a:pt x="13901" y="1022"/>
                    <a:pt x="12828" y="337"/>
                  </a:cubicBezTo>
                  <a:cubicBezTo>
                    <a:pt x="12470" y="109"/>
                    <a:pt x="12070" y="0"/>
                    <a:pt x="11677"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2"/>
            <p:cNvSpPr/>
            <p:nvPr/>
          </p:nvSpPr>
          <p:spPr>
            <a:xfrm>
              <a:off x="5519636" y="3005869"/>
              <a:ext cx="158817" cy="258177"/>
            </a:xfrm>
            <a:custGeom>
              <a:avLst/>
              <a:gdLst/>
              <a:ahLst/>
              <a:cxnLst/>
              <a:rect l="l" t="t" r="r" b="b"/>
              <a:pathLst>
                <a:path w="5604" h="9110" extrusionOk="0">
                  <a:moveTo>
                    <a:pt x="4570" y="0"/>
                  </a:moveTo>
                  <a:cubicBezTo>
                    <a:pt x="3547" y="0"/>
                    <a:pt x="1224" y="1456"/>
                    <a:pt x="673" y="2620"/>
                  </a:cubicBezTo>
                  <a:cubicBezTo>
                    <a:pt x="330" y="3351"/>
                    <a:pt x="376" y="4172"/>
                    <a:pt x="490" y="4971"/>
                  </a:cubicBezTo>
                  <a:cubicBezTo>
                    <a:pt x="582" y="5770"/>
                    <a:pt x="787" y="6546"/>
                    <a:pt x="696" y="7345"/>
                  </a:cubicBezTo>
                  <a:cubicBezTo>
                    <a:pt x="650" y="7893"/>
                    <a:pt x="445" y="8441"/>
                    <a:pt x="102" y="8851"/>
                  </a:cubicBezTo>
                  <a:cubicBezTo>
                    <a:pt x="0" y="8953"/>
                    <a:pt x="80" y="9110"/>
                    <a:pt x="212" y="9110"/>
                  </a:cubicBezTo>
                  <a:cubicBezTo>
                    <a:pt x="228" y="9110"/>
                    <a:pt x="245" y="9107"/>
                    <a:pt x="262" y="9103"/>
                  </a:cubicBezTo>
                  <a:cubicBezTo>
                    <a:pt x="1814" y="8532"/>
                    <a:pt x="3092" y="7277"/>
                    <a:pt x="3914" y="5816"/>
                  </a:cubicBezTo>
                  <a:cubicBezTo>
                    <a:pt x="4462" y="4880"/>
                    <a:pt x="4804" y="3647"/>
                    <a:pt x="5078" y="2597"/>
                  </a:cubicBezTo>
                  <a:cubicBezTo>
                    <a:pt x="5215" y="2050"/>
                    <a:pt x="5352" y="1707"/>
                    <a:pt x="5466" y="1159"/>
                  </a:cubicBezTo>
                  <a:cubicBezTo>
                    <a:pt x="5603" y="406"/>
                    <a:pt x="5580" y="475"/>
                    <a:pt x="4873" y="64"/>
                  </a:cubicBezTo>
                  <a:cubicBezTo>
                    <a:pt x="4793" y="20"/>
                    <a:pt x="4691" y="0"/>
                    <a:pt x="4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2"/>
            <p:cNvSpPr/>
            <p:nvPr/>
          </p:nvSpPr>
          <p:spPr>
            <a:xfrm>
              <a:off x="5587851" y="2973363"/>
              <a:ext cx="113218" cy="106133"/>
            </a:xfrm>
            <a:custGeom>
              <a:avLst/>
              <a:gdLst/>
              <a:ahLst/>
              <a:cxnLst/>
              <a:rect l="l" t="t" r="r" b="b"/>
              <a:pathLst>
                <a:path w="3995" h="3745" extrusionOk="0">
                  <a:moveTo>
                    <a:pt x="1210" y="1"/>
                  </a:moveTo>
                  <a:lnTo>
                    <a:pt x="1" y="2032"/>
                  </a:lnTo>
                  <a:cubicBezTo>
                    <a:pt x="1" y="2032"/>
                    <a:pt x="708" y="2284"/>
                    <a:pt x="1439" y="2740"/>
                  </a:cubicBezTo>
                  <a:cubicBezTo>
                    <a:pt x="2306" y="3265"/>
                    <a:pt x="2671" y="3744"/>
                    <a:pt x="2671" y="3744"/>
                  </a:cubicBezTo>
                  <a:lnTo>
                    <a:pt x="3995" y="1850"/>
                  </a:lnTo>
                  <a:cubicBezTo>
                    <a:pt x="3995" y="1850"/>
                    <a:pt x="3675" y="1348"/>
                    <a:pt x="2717" y="731"/>
                  </a:cubicBezTo>
                  <a:cubicBezTo>
                    <a:pt x="1872" y="184"/>
                    <a:pt x="1210"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2"/>
            <p:cNvSpPr/>
            <p:nvPr/>
          </p:nvSpPr>
          <p:spPr>
            <a:xfrm>
              <a:off x="5628603" y="2552259"/>
              <a:ext cx="361618" cy="525282"/>
            </a:xfrm>
            <a:custGeom>
              <a:avLst/>
              <a:gdLst/>
              <a:ahLst/>
              <a:cxnLst/>
              <a:rect l="l" t="t" r="r" b="b"/>
              <a:pathLst>
                <a:path w="12760" h="18535" extrusionOk="0">
                  <a:moveTo>
                    <a:pt x="11505" y="1"/>
                  </a:moveTo>
                  <a:lnTo>
                    <a:pt x="1" y="17827"/>
                  </a:lnTo>
                  <a:lnTo>
                    <a:pt x="1073" y="18512"/>
                  </a:lnTo>
                  <a:cubicBezTo>
                    <a:pt x="1104" y="18527"/>
                    <a:pt x="1137" y="18535"/>
                    <a:pt x="1169" y="18535"/>
                  </a:cubicBezTo>
                  <a:cubicBezTo>
                    <a:pt x="1233" y="18535"/>
                    <a:pt x="1294" y="18504"/>
                    <a:pt x="1324" y="18444"/>
                  </a:cubicBezTo>
                  <a:lnTo>
                    <a:pt x="12052" y="3128"/>
                  </a:lnTo>
                  <a:cubicBezTo>
                    <a:pt x="12760" y="2123"/>
                    <a:pt x="12509" y="708"/>
                    <a:pt x="11505" y="1"/>
                  </a:cubicBezTo>
                  <a:close/>
                </a:path>
              </a:pathLst>
            </a:custGeom>
            <a:solidFill>
              <a:srgbClr val="0C0044">
                <a:alpha val="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2"/>
            <p:cNvSpPr/>
            <p:nvPr/>
          </p:nvSpPr>
          <p:spPr>
            <a:xfrm>
              <a:off x="4625311" y="1541853"/>
              <a:ext cx="709010" cy="585448"/>
            </a:xfrm>
            <a:custGeom>
              <a:avLst/>
              <a:gdLst/>
              <a:ahLst/>
              <a:cxnLst/>
              <a:rect l="l" t="t" r="r" b="b"/>
              <a:pathLst>
                <a:path w="25018" h="20658" extrusionOk="0">
                  <a:moveTo>
                    <a:pt x="17873" y="4543"/>
                  </a:moveTo>
                  <a:lnTo>
                    <a:pt x="8537" y="15682"/>
                  </a:lnTo>
                  <a:lnTo>
                    <a:pt x="4474" y="8263"/>
                  </a:lnTo>
                  <a:lnTo>
                    <a:pt x="17873" y="4543"/>
                  </a:lnTo>
                  <a:close/>
                  <a:moveTo>
                    <a:pt x="25017" y="1"/>
                  </a:moveTo>
                  <a:lnTo>
                    <a:pt x="1" y="6095"/>
                  </a:lnTo>
                  <a:lnTo>
                    <a:pt x="7989" y="20658"/>
                  </a:lnTo>
                  <a:lnTo>
                    <a:pt x="250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2"/>
            <p:cNvSpPr/>
            <p:nvPr/>
          </p:nvSpPr>
          <p:spPr>
            <a:xfrm>
              <a:off x="4667367" y="1703958"/>
              <a:ext cx="29134" cy="52032"/>
            </a:xfrm>
            <a:custGeom>
              <a:avLst/>
              <a:gdLst/>
              <a:ahLst/>
              <a:cxnLst/>
              <a:rect l="l" t="t" r="r" b="b"/>
              <a:pathLst>
                <a:path w="1028" h="1836" extrusionOk="0">
                  <a:moveTo>
                    <a:pt x="105" y="1"/>
                  </a:moveTo>
                  <a:cubicBezTo>
                    <a:pt x="93" y="1"/>
                    <a:pt x="81" y="4"/>
                    <a:pt x="69" y="10"/>
                  </a:cubicBezTo>
                  <a:cubicBezTo>
                    <a:pt x="23" y="33"/>
                    <a:pt x="0" y="101"/>
                    <a:pt x="23" y="147"/>
                  </a:cubicBezTo>
                  <a:lnTo>
                    <a:pt x="845" y="1790"/>
                  </a:lnTo>
                  <a:cubicBezTo>
                    <a:pt x="845" y="1813"/>
                    <a:pt x="868" y="1813"/>
                    <a:pt x="890" y="1836"/>
                  </a:cubicBezTo>
                  <a:lnTo>
                    <a:pt x="959" y="1836"/>
                  </a:lnTo>
                  <a:cubicBezTo>
                    <a:pt x="1004" y="1813"/>
                    <a:pt x="1027" y="1745"/>
                    <a:pt x="1004" y="1699"/>
                  </a:cubicBezTo>
                  <a:lnTo>
                    <a:pt x="183" y="55"/>
                  </a:lnTo>
                  <a:cubicBezTo>
                    <a:pt x="166" y="22"/>
                    <a:pt x="137" y="1"/>
                    <a:pt x="105"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2"/>
            <p:cNvSpPr/>
            <p:nvPr/>
          </p:nvSpPr>
          <p:spPr>
            <a:xfrm>
              <a:off x="4755987" y="1684404"/>
              <a:ext cx="29134" cy="51550"/>
            </a:xfrm>
            <a:custGeom>
              <a:avLst/>
              <a:gdLst/>
              <a:ahLst/>
              <a:cxnLst/>
              <a:rect l="l" t="t" r="r" b="b"/>
              <a:pathLst>
                <a:path w="1028" h="1819" extrusionOk="0">
                  <a:moveTo>
                    <a:pt x="125" y="0"/>
                  </a:moveTo>
                  <a:cubicBezTo>
                    <a:pt x="107" y="0"/>
                    <a:pt x="88" y="6"/>
                    <a:pt x="69" y="15"/>
                  </a:cubicBezTo>
                  <a:cubicBezTo>
                    <a:pt x="23" y="38"/>
                    <a:pt x="0" y="84"/>
                    <a:pt x="23" y="129"/>
                  </a:cubicBezTo>
                  <a:lnTo>
                    <a:pt x="845" y="1773"/>
                  </a:lnTo>
                  <a:cubicBezTo>
                    <a:pt x="845" y="1795"/>
                    <a:pt x="868" y="1795"/>
                    <a:pt x="890" y="1818"/>
                  </a:cubicBezTo>
                  <a:lnTo>
                    <a:pt x="982" y="1818"/>
                  </a:lnTo>
                  <a:cubicBezTo>
                    <a:pt x="1027" y="1795"/>
                    <a:pt x="1027" y="1727"/>
                    <a:pt x="1005" y="1681"/>
                  </a:cubicBezTo>
                  <a:lnTo>
                    <a:pt x="206" y="38"/>
                  </a:lnTo>
                  <a:cubicBezTo>
                    <a:pt x="179" y="11"/>
                    <a:pt x="152" y="0"/>
                    <a:pt x="125"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2"/>
            <p:cNvSpPr/>
            <p:nvPr/>
          </p:nvSpPr>
          <p:spPr>
            <a:xfrm>
              <a:off x="4842650" y="1662582"/>
              <a:ext cx="29134" cy="51380"/>
            </a:xfrm>
            <a:custGeom>
              <a:avLst/>
              <a:gdLst/>
              <a:ahLst/>
              <a:cxnLst/>
              <a:rect l="l" t="t" r="r" b="b"/>
              <a:pathLst>
                <a:path w="1028" h="1813" extrusionOk="0">
                  <a:moveTo>
                    <a:pt x="87" y="0"/>
                  </a:moveTo>
                  <a:cubicBezTo>
                    <a:pt x="73" y="0"/>
                    <a:pt x="59" y="3"/>
                    <a:pt x="46" y="9"/>
                  </a:cubicBezTo>
                  <a:cubicBezTo>
                    <a:pt x="1" y="32"/>
                    <a:pt x="1" y="77"/>
                    <a:pt x="24" y="123"/>
                  </a:cubicBezTo>
                  <a:lnTo>
                    <a:pt x="823" y="1767"/>
                  </a:lnTo>
                  <a:cubicBezTo>
                    <a:pt x="845" y="1789"/>
                    <a:pt x="868" y="1812"/>
                    <a:pt x="868" y="1812"/>
                  </a:cubicBezTo>
                  <a:lnTo>
                    <a:pt x="959" y="1812"/>
                  </a:lnTo>
                  <a:cubicBezTo>
                    <a:pt x="1005" y="1789"/>
                    <a:pt x="1028" y="1721"/>
                    <a:pt x="1005" y="1675"/>
                  </a:cubicBezTo>
                  <a:lnTo>
                    <a:pt x="183" y="55"/>
                  </a:lnTo>
                  <a:cubicBezTo>
                    <a:pt x="167" y="21"/>
                    <a:pt x="126" y="0"/>
                    <a:pt x="87"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2"/>
            <p:cNvSpPr/>
            <p:nvPr/>
          </p:nvSpPr>
          <p:spPr>
            <a:xfrm>
              <a:off x="4937107" y="1639286"/>
              <a:ext cx="29134" cy="52032"/>
            </a:xfrm>
            <a:custGeom>
              <a:avLst/>
              <a:gdLst/>
              <a:ahLst/>
              <a:cxnLst/>
              <a:rect l="l" t="t" r="r" b="b"/>
              <a:pathLst>
                <a:path w="1028" h="1836" extrusionOk="0">
                  <a:moveTo>
                    <a:pt x="105" y="0"/>
                  </a:moveTo>
                  <a:cubicBezTo>
                    <a:pt x="93" y="0"/>
                    <a:pt x="81" y="3"/>
                    <a:pt x="69" y="9"/>
                  </a:cubicBezTo>
                  <a:cubicBezTo>
                    <a:pt x="23" y="55"/>
                    <a:pt x="0" y="101"/>
                    <a:pt x="23" y="146"/>
                  </a:cubicBezTo>
                  <a:lnTo>
                    <a:pt x="845" y="1790"/>
                  </a:lnTo>
                  <a:cubicBezTo>
                    <a:pt x="845" y="1812"/>
                    <a:pt x="868" y="1812"/>
                    <a:pt x="891" y="1835"/>
                  </a:cubicBezTo>
                  <a:lnTo>
                    <a:pt x="959" y="1835"/>
                  </a:lnTo>
                  <a:cubicBezTo>
                    <a:pt x="1005" y="1812"/>
                    <a:pt x="1027" y="1744"/>
                    <a:pt x="1005" y="1698"/>
                  </a:cubicBezTo>
                  <a:lnTo>
                    <a:pt x="183" y="55"/>
                  </a:lnTo>
                  <a:cubicBezTo>
                    <a:pt x="166" y="22"/>
                    <a:pt x="137" y="0"/>
                    <a:pt x="105"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2"/>
            <p:cNvSpPr/>
            <p:nvPr/>
          </p:nvSpPr>
          <p:spPr>
            <a:xfrm>
              <a:off x="5034144" y="1615991"/>
              <a:ext cx="29785" cy="52032"/>
            </a:xfrm>
            <a:custGeom>
              <a:avLst/>
              <a:gdLst/>
              <a:ahLst/>
              <a:cxnLst/>
              <a:rect l="l" t="t" r="r" b="b"/>
              <a:pathLst>
                <a:path w="1051" h="1836" extrusionOk="0">
                  <a:moveTo>
                    <a:pt x="109" y="1"/>
                  </a:moveTo>
                  <a:cubicBezTo>
                    <a:pt x="95" y="1"/>
                    <a:pt x="81" y="3"/>
                    <a:pt x="69" y="10"/>
                  </a:cubicBezTo>
                  <a:cubicBezTo>
                    <a:pt x="23" y="32"/>
                    <a:pt x="0" y="101"/>
                    <a:pt x="23" y="147"/>
                  </a:cubicBezTo>
                  <a:lnTo>
                    <a:pt x="845" y="1790"/>
                  </a:lnTo>
                  <a:cubicBezTo>
                    <a:pt x="867" y="1813"/>
                    <a:pt x="867" y="1813"/>
                    <a:pt x="890" y="1836"/>
                  </a:cubicBezTo>
                  <a:cubicBezTo>
                    <a:pt x="913" y="1836"/>
                    <a:pt x="959" y="1836"/>
                    <a:pt x="982" y="1813"/>
                  </a:cubicBezTo>
                  <a:cubicBezTo>
                    <a:pt x="1027" y="1790"/>
                    <a:pt x="1050" y="1744"/>
                    <a:pt x="1027" y="1699"/>
                  </a:cubicBezTo>
                  <a:lnTo>
                    <a:pt x="206" y="55"/>
                  </a:lnTo>
                  <a:cubicBezTo>
                    <a:pt x="189" y="22"/>
                    <a:pt x="148" y="1"/>
                    <a:pt x="109"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2"/>
            <p:cNvSpPr/>
            <p:nvPr/>
          </p:nvSpPr>
          <p:spPr>
            <a:xfrm>
              <a:off x="5136989" y="1590768"/>
              <a:ext cx="29785" cy="51862"/>
            </a:xfrm>
            <a:custGeom>
              <a:avLst/>
              <a:gdLst/>
              <a:ahLst/>
              <a:cxnLst/>
              <a:rect l="l" t="t" r="r" b="b"/>
              <a:pathLst>
                <a:path w="1051" h="1830" extrusionOk="0">
                  <a:moveTo>
                    <a:pt x="109" y="0"/>
                  </a:moveTo>
                  <a:cubicBezTo>
                    <a:pt x="95" y="0"/>
                    <a:pt x="81" y="3"/>
                    <a:pt x="69" y="9"/>
                  </a:cubicBezTo>
                  <a:cubicBezTo>
                    <a:pt x="23" y="32"/>
                    <a:pt x="0" y="78"/>
                    <a:pt x="46" y="124"/>
                  </a:cubicBezTo>
                  <a:lnTo>
                    <a:pt x="845" y="1767"/>
                  </a:lnTo>
                  <a:cubicBezTo>
                    <a:pt x="868" y="1790"/>
                    <a:pt x="891" y="1813"/>
                    <a:pt x="891" y="1813"/>
                  </a:cubicBezTo>
                  <a:cubicBezTo>
                    <a:pt x="902" y="1824"/>
                    <a:pt x="919" y="1830"/>
                    <a:pt x="936" y="1830"/>
                  </a:cubicBezTo>
                  <a:cubicBezTo>
                    <a:pt x="953" y="1830"/>
                    <a:pt x="970" y="1824"/>
                    <a:pt x="982" y="1813"/>
                  </a:cubicBezTo>
                  <a:cubicBezTo>
                    <a:pt x="1027" y="1790"/>
                    <a:pt x="1050" y="1721"/>
                    <a:pt x="1027" y="1676"/>
                  </a:cubicBezTo>
                  <a:lnTo>
                    <a:pt x="206" y="55"/>
                  </a:lnTo>
                  <a:cubicBezTo>
                    <a:pt x="189" y="22"/>
                    <a:pt x="148" y="0"/>
                    <a:pt x="109"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2"/>
            <p:cNvSpPr/>
            <p:nvPr/>
          </p:nvSpPr>
          <p:spPr>
            <a:xfrm>
              <a:off x="4709396" y="1695569"/>
              <a:ext cx="20093" cy="34546"/>
            </a:xfrm>
            <a:custGeom>
              <a:avLst/>
              <a:gdLst/>
              <a:ahLst/>
              <a:cxnLst/>
              <a:rect l="l" t="t" r="r" b="b"/>
              <a:pathLst>
                <a:path w="709" h="1219" extrusionOk="0">
                  <a:moveTo>
                    <a:pt x="87" y="0"/>
                  </a:moveTo>
                  <a:cubicBezTo>
                    <a:pt x="73" y="0"/>
                    <a:pt x="59" y="3"/>
                    <a:pt x="46" y="9"/>
                  </a:cubicBezTo>
                  <a:cubicBezTo>
                    <a:pt x="1" y="32"/>
                    <a:pt x="1" y="100"/>
                    <a:pt x="24" y="146"/>
                  </a:cubicBezTo>
                  <a:lnTo>
                    <a:pt x="526" y="1173"/>
                  </a:lnTo>
                  <a:cubicBezTo>
                    <a:pt x="526" y="1196"/>
                    <a:pt x="549" y="1196"/>
                    <a:pt x="571" y="1219"/>
                  </a:cubicBezTo>
                  <a:lnTo>
                    <a:pt x="663" y="1219"/>
                  </a:lnTo>
                  <a:cubicBezTo>
                    <a:pt x="708" y="1173"/>
                    <a:pt x="708" y="1128"/>
                    <a:pt x="686" y="1082"/>
                  </a:cubicBezTo>
                  <a:lnTo>
                    <a:pt x="183" y="55"/>
                  </a:lnTo>
                  <a:cubicBezTo>
                    <a:pt x="167" y="21"/>
                    <a:pt x="126" y="0"/>
                    <a:pt x="87"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2"/>
            <p:cNvSpPr/>
            <p:nvPr/>
          </p:nvSpPr>
          <p:spPr>
            <a:xfrm>
              <a:off x="4798015" y="1673578"/>
              <a:ext cx="20745" cy="34405"/>
            </a:xfrm>
            <a:custGeom>
              <a:avLst/>
              <a:gdLst/>
              <a:ahLst/>
              <a:cxnLst/>
              <a:rect l="l" t="t" r="r" b="b"/>
              <a:pathLst>
                <a:path w="732" h="1214" extrusionOk="0">
                  <a:moveTo>
                    <a:pt x="106" y="0"/>
                  </a:moveTo>
                  <a:cubicBezTo>
                    <a:pt x="94" y="0"/>
                    <a:pt x="82" y="3"/>
                    <a:pt x="69" y="9"/>
                  </a:cubicBezTo>
                  <a:cubicBezTo>
                    <a:pt x="24" y="32"/>
                    <a:pt x="1" y="100"/>
                    <a:pt x="24" y="146"/>
                  </a:cubicBezTo>
                  <a:lnTo>
                    <a:pt x="526" y="1150"/>
                  </a:lnTo>
                  <a:cubicBezTo>
                    <a:pt x="549" y="1173"/>
                    <a:pt x="549" y="1196"/>
                    <a:pt x="572" y="1196"/>
                  </a:cubicBezTo>
                  <a:cubicBezTo>
                    <a:pt x="583" y="1207"/>
                    <a:pt x="600" y="1213"/>
                    <a:pt x="617" y="1213"/>
                  </a:cubicBezTo>
                  <a:cubicBezTo>
                    <a:pt x="634" y="1213"/>
                    <a:pt x="651" y="1207"/>
                    <a:pt x="663" y="1196"/>
                  </a:cubicBezTo>
                  <a:cubicBezTo>
                    <a:pt x="708" y="1173"/>
                    <a:pt x="731" y="1127"/>
                    <a:pt x="708" y="1082"/>
                  </a:cubicBezTo>
                  <a:lnTo>
                    <a:pt x="183" y="55"/>
                  </a:lnTo>
                  <a:cubicBezTo>
                    <a:pt x="167" y="21"/>
                    <a:pt x="138" y="0"/>
                    <a:pt x="106"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2"/>
            <p:cNvSpPr/>
            <p:nvPr/>
          </p:nvSpPr>
          <p:spPr>
            <a:xfrm>
              <a:off x="4887286" y="1651444"/>
              <a:ext cx="20745" cy="34036"/>
            </a:xfrm>
            <a:custGeom>
              <a:avLst/>
              <a:gdLst/>
              <a:ahLst/>
              <a:cxnLst/>
              <a:rect l="l" t="t" r="r" b="b"/>
              <a:pathLst>
                <a:path w="732" h="1201" extrusionOk="0">
                  <a:moveTo>
                    <a:pt x="118" y="0"/>
                  </a:moveTo>
                  <a:cubicBezTo>
                    <a:pt x="103" y="0"/>
                    <a:pt x="86" y="6"/>
                    <a:pt x="69" y="14"/>
                  </a:cubicBezTo>
                  <a:cubicBezTo>
                    <a:pt x="24" y="37"/>
                    <a:pt x="1" y="82"/>
                    <a:pt x="24" y="128"/>
                  </a:cubicBezTo>
                  <a:lnTo>
                    <a:pt x="526" y="1155"/>
                  </a:lnTo>
                  <a:cubicBezTo>
                    <a:pt x="549" y="1178"/>
                    <a:pt x="571" y="1178"/>
                    <a:pt x="571" y="1201"/>
                  </a:cubicBezTo>
                  <a:lnTo>
                    <a:pt x="663" y="1201"/>
                  </a:lnTo>
                  <a:cubicBezTo>
                    <a:pt x="708" y="1178"/>
                    <a:pt x="731" y="1110"/>
                    <a:pt x="708" y="1064"/>
                  </a:cubicBezTo>
                  <a:lnTo>
                    <a:pt x="183" y="60"/>
                  </a:lnTo>
                  <a:cubicBezTo>
                    <a:pt x="169" y="16"/>
                    <a:pt x="145" y="0"/>
                    <a:pt x="118"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2"/>
            <p:cNvSpPr/>
            <p:nvPr/>
          </p:nvSpPr>
          <p:spPr>
            <a:xfrm>
              <a:off x="4984322" y="1628290"/>
              <a:ext cx="20717" cy="34405"/>
            </a:xfrm>
            <a:custGeom>
              <a:avLst/>
              <a:gdLst/>
              <a:ahLst/>
              <a:cxnLst/>
              <a:rect l="l" t="t" r="r" b="b"/>
              <a:pathLst>
                <a:path w="731" h="1214" extrusionOk="0">
                  <a:moveTo>
                    <a:pt x="105" y="0"/>
                  </a:moveTo>
                  <a:cubicBezTo>
                    <a:pt x="94" y="0"/>
                    <a:pt x="81" y="3"/>
                    <a:pt x="69" y="9"/>
                  </a:cubicBezTo>
                  <a:cubicBezTo>
                    <a:pt x="23" y="32"/>
                    <a:pt x="1" y="101"/>
                    <a:pt x="23" y="146"/>
                  </a:cubicBezTo>
                  <a:lnTo>
                    <a:pt x="526" y="1173"/>
                  </a:lnTo>
                  <a:cubicBezTo>
                    <a:pt x="548" y="1173"/>
                    <a:pt x="548" y="1196"/>
                    <a:pt x="571" y="1196"/>
                  </a:cubicBezTo>
                  <a:cubicBezTo>
                    <a:pt x="583" y="1208"/>
                    <a:pt x="594" y="1213"/>
                    <a:pt x="608" y="1213"/>
                  </a:cubicBezTo>
                  <a:cubicBezTo>
                    <a:pt x="623" y="1213"/>
                    <a:pt x="640" y="1208"/>
                    <a:pt x="663" y="1196"/>
                  </a:cubicBezTo>
                  <a:cubicBezTo>
                    <a:pt x="708" y="1173"/>
                    <a:pt x="731" y="1128"/>
                    <a:pt x="708" y="1082"/>
                  </a:cubicBezTo>
                  <a:lnTo>
                    <a:pt x="183" y="55"/>
                  </a:lnTo>
                  <a:cubicBezTo>
                    <a:pt x="166" y="22"/>
                    <a:pt x="138" y="0"/>
                    <a:pt x="105"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2"/>
            <p:cNvSpPr/>
            <p:nvPr/>
          </p:nvSpPr>
          <p:spPr>
            <a:xfrm>
              <a:off x="5082662" y="1604343"/>
              <a:ext cx="20717" cy="33923"/>
            </a:xfrm>
            <a:custGeom>
              <a:avLst/>
              <a:gdLst/>
              <a:ahLst/>
              <a:cxnLst/>
              <a:rect l="l" t="t" r="r" b="b"/>
              <a:pathLst>
                <a:path w="731" h="1197" extrusionOk="0">
                  <a:moveTo>
                    <a:pt x="109" y="1"/>
                  </a:moveTo>
                  <a:cubicBezTo>
                    <a:pt x="95" y="1"/>
                    <a:pt x="81" y="4"/>
                    <a:pt x="68" y="10"/>
                  </a:cubicBezTo>
                  <a:cubicBezTo>
                    <a:pt x="23" y="33"/>
                    <a:pt x="0" y="78"/>
                    <a:pt x="23" y="124"/>
                  </a:cubicBezTo>
                  <a:lnTo>
                    <a:pt x="548" y="1151"/>
                  </a:lnTo>
                  <a:cubicBezTo>
                    <a:pt x="548" y="1174"/>
                    <a:pt x="571" y="1197"/>
                    <a:pt x="571" y="1197"/>
                  </a:cubicBezTo>
                  <a:lnTo>
                    <a:pt x="662" y="1197"/>
                  </a:lnTo>
                  <a:cubicBezTo>
                    <a:pt x="708" y="1174"/>
                    <a:pt x="730" y="1105"/>
                    <a:pt x="708" y="1060"/>
                  </a:cubicBezTo>
                  <a:lnTo>
                    <a:pt x="205" y="55"/>
                  </a:lnTo>
                  <a:cubicBezTo>
                    <a:pt x="189" y="22"/>
                    <a:pt x="148" y="1"/>
                    <a:pt x="109"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2"/>
            <p:cNvSpPr/>
            <p:nvPr/>
          </p:nvSpPr>
          <p:spPr>
            <a:xfrm>
              <a:off x="5194548" y="1577193"/>
              <a:ext cx="20745" cy="34405"/>
            </a:xfrm>
            <a:custGeom>
              <a:avLst/>
              <a:gdLst/>
              <a:ahLst/>
              <a:cxnLst/>
              <a:rect l="l" t="t" r="r" b="b"/>
              <a:pathLst>
                <a:path w="732" h="1214" extrusionOk="0">
                  <a:moveTo>
                    <a:pt x="110" y="0"/>
                  </a:moveTo>
                  <a:cubicBezTo>
                    <a:pt x="95" y="0"/>
                    <a:pt x="82" y="3"/>
                    <a:pt x="69" y="9"/>
                  </a:cubicBezTo>
                  <a:cubicBezTo>
                    <a:pt x="24" y="32"/>
                    <a:pt x="1" y="100"/>
                    <a:pt x="24" y="146"/>
                  </a:cubicBezTo>
                  <a:lnTo>
                    <a:pt x="549" y="1150"/>
                  </a:lnTo>
                  <a:cubicBezTo>
                    <a:pt x="549" y="1173"/>
                    <a:pt x="571" y="1196"/>
                    <a:pt x="571" y="1196"/>
                  </a:cubicBezTo>
                  <a:cubicBezTo>
                    <a:pt x="594" y="1207"/>
                    <a:pt x="611" y="1213"/>
                    <a:pt x="626" y="1213"/>
                  </a:cubicBezTo>
                  <a:cubicBezTo>
                    <a:pt x="640" y="1213"/>
                    <a:pt x="651" y="1207"/>
                    <a:pt x="663" y="1196"/>
                  </a:cubicBezTo>
                  <a:cubicBezTo>
                    <a:pt x="708" y="1173"/>
                    <a:pt x="731" y="1128"/>
                    <a:pt x="708" y="1082"/>
                  </a:cubicBezTo>
                  <a:lnTo>
                    <a:pt x="206" y="55"/>
                  </a:lnTo>
                  <a:cubicBezTo>
                    <a:pt x="190" y="21"/>
                    <a:pt x="148" y="0"/>
                    <a:pt x="110"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2"/>
            <p:cNvSpPr/>
            <p:nvPr/>
          </p:nvSpPr>
          <p:spPr>
            <a:xfrm>
              <a:off x="3480998" y="2291560"/>
              <a:ext cx="410788" cy="398007"/>
            </a:xfrm>
            <a:custGeom>
              <a:avLst/>
              <a:gdLst/>
              <a:ahLst/>
              <a:cxnLst/>
              <a:rect l="l" t="t" r="r" b="b"/>
              <a:pathLst>
                <a:path w="14495" h="14044" extrusionOk="0">
                  <a:moveTo>
                    <a:pt x="8719" y="0"/>
                  </a:moveTo>
                  <a:cubicBezTo>
                    <a:pt x="8696" y="0"/>
                    <a:pt x="8674" y="1"/>
                    <a:pt x="8651" y="1"/>
                  </a:cubicBezTo>
                  <a:cubicBezTo>
                    <a:pt x="7510" y="1"/>
                    <a:pt x="6848" y="640"/>
                    <a:pt x="6300" y="1485"/>
                  </a:cubicBezTo>
                  <a:cubicBezTo>
                    <a:pt x="5684" y="2421"/>
                    <a:pt x="4862" y="2854"/>
                    <a:pt x="3744" y="3151"/>
                  </a:cubicBezTo>
                  <a:cubicBezTo>
                    <a:pt x="2717" y="3425"/>
                    <a:pt x="1576" y="3653"/>
                    <a:pt x="868" y="4429"/>
                  </a:cubicBezTo>
                  <a:cubicBezTo>
                    <a:pt x="434" y="4909"/>
                    <a:pt x="183" y="5525"/>
                    <a:pt x="160" y="6141"/>
                  </a:cubicBezTo>
                  <a:cubicBezTo>
                    <a:pt x="1" y="11893"/>
                    <a:pt x="4041" y="13970"/>
                    <a:pt x="5365" y="14039"/>
                  </a:cubicBezTo>
                  <a:cubicBezTo>
                    <a:pt x="5419" y="14042"/>
                    <a:pt x="5474" y="14044"/>
                    <a:pt x="5528" y="14044"/>
                  </a:cubicBezTo>
                  <a:cubicBezTo>
                    <a:pt x="6916" y="14044"/>
                    <a:pt x="8088" y="12953"/>
                    <a:pt x="9450" y="12624"/>
                  </a:cubicBezTo>
                  <a:cubicBezTo>
                    <a:pt x="10112" y="12464"/>
                    <a:pt x="10820" y="12464"/>
                    <a:pt x="11459" y="12213"/>
                  </a:cubicBezTo>
                  <a:cubicBezTo>
                    <a:pt x="12281" y="11916"/>
                    <a:pt x="12920" y="11208"/>
                    <a:pt x="13239" y="10432"/>
                  </a:cubicBezTo>
                  <a:cubicBezTo>
                    <a:pt x="14495" y="7442"/>
                    <a:pt x="13924" y="4954"/>
                    <a:pt x="13353" y="3562"/>
                  </a:cubicBezTo>
                  <a:cubicBezTo>
                    <a:pt x="12943" y="2626"/>
                    <a:pt x="12281" y="1804"/>
                    <a:pt x="11459" y="1142"/>
                  </a:cubicBezTo>
                  <a:cubicBezTo>
                    <a:pt x="10699" y="517"/>
                    <a:pt x="9764" y="0"/>
                    <a:pt x="87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2"/>
            <p:cNvSpPr/>
            <p:nvPr/>
          </p:nvSpPr>
          <p:spPr>
            <a:xfrm>
              <a:off x="3483577" y="2470102"/>
              <a:ext cx="291137" cy="219465"/>
            </a:xfrm>
            <a:custGeom>
              <a:avLst/>
              <a:gdLst/>
              <a:ahLst/>
              <a:cxnLst/>
              <a:rect l="l" t="t" r="r" b="b"/>
              <a:pathLst>
                <a:path w="10273" h="7744" extrusionOk="0">
                  <a:moveTo>
                    <a:pt x="69" y="1"/>
                  </a:moveTo>
                  <a:lnTo>
                    <a:pt x="69" y="1"/>
                  </a:lnTo>
                  <a:cubicBezTo>
                    <a:pt x="1" y="5616"/>
                    <a:pt x="3950" y="7670"/>
                    <a:pt x="5274" y="7739"/>
                  </a:cubicBezTo>
                  <a:cubicBezTo>
                    <a:pt x="5328" y="7742"/>
                    <a:pt x="5383" y="7744"/>
                    <a:pt x="5437" y="7744"/>
                  </a:cubicBezTo>
                  <a:cubicBezTo>
                    <a:pt x="6825" y="7744"/>
                    <a:pt x="7997" y="6653"/>
                    <a:pt x="9359" y="6324"/>
                  </a:cubicBezTo>
                  <a:cubicBezTo>
                    <a:pt x="9656" y="6255"/>
                    <a:pt x="9976" y="6209"/>
                    <a:pt x="10272" y="6164"/>
                  </a:cubicBezTo>
                  <a:cubicBezTo>
                    <a:pt x="9792" y="5983"/>
                    <a:pt x="9414" y="5911"/>
                    <a:pt x="9085" y="5911"/>
                  </a:cubicBezTo>
                  <a:cubicBezTo>
                    <a:pt x="7960" y="5911"/>
                    <a:pt x="7419" y="6756"/>
                    <a:pt x="5388" y="6985"/>
                  </a:cubicBezTo>
                  <a:cubicBezTo>
                    <a:pt x="2831" y="6894"/>
                    <a:pt x="731" y="3014"/>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2"/>
            <p:cNvSpPr/>
            <p:nvPr/>
          </p:nvSpPr>
          <p:spPr>
            <a:xfrm>
              <a:off x="3601953" y="2372640"/>
              <a:ext cx="88024" cy="31939"/>
            </a:xfrm>
            <a:custGeom>
              <a:avLst/>
              <a:gdLst/>
              <a:ahLst/>
              <a:cxnLst/>
              <a:rect l="l" t="t" r="r" b="b"/>
              <a:pathLst>
                <a:path w="3106" h="1127" extrusionOk="0">
                  <a:moveTo>
                    <a:pt x="2652" y="1"/>
                  </a:moveTo>
                  <a:cubicBezTo>
                    <a:pt x="2353" y="1"/>
                    <a:pt x="1911" y="77"/>
                    <a:pt x="1439" y="222"/>
                  </a:cubicBezTo>
                  <a:cubicBezTo>
                    <a:pt x="617" y="450"/>
                    <a:pt x="1" y="815"/>
                    <a:pt x="47" y="998"/>
                  </a:cubicBezTo>
                  <a:cubicBezTo>
                    <a:pt x="66" y="1085"/>
                    <a:pt x="209" y="1127"/>
                    <a:pt x="431" y="1127"/>
                  </a:cubicBezTo>
                  <a:cubicBezTo>
                    <a:pt x="730" y="1127"/>
                    <a:pt x="1172" y="1051"/>
                    <a:pt x="1644" y="906"/>
                  </a:cubicBezTo>
                  <a:cubicBezTo>
                    <a:pt x="2466" y="678"/>
                    <a:pt x="3105" y="313"/>
                    <a:pt x="3037" y="130"/>
                  </a:cubicBezTo>
                  <a:cubicBezTo>
                    <a:pt x="3017" y="43"/>
                    <a:pt x="2874" y="1"/>
                    <a:pt x="2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42"/>
            <p:cNvSpPr/>
            <p:nvPr/>
          </p:nvSpPr>
          <p:spPr>
            <a:xfrm>
              <a:off x="3580613" y="2195997"/>
              <a:ext cx="77000" cy="199117"/>
            </a:xfrm>
            <a:custGeom>
              <a:avLst/>
              <a:gdLst/>
              <a:ahLst/>
              <a:cxnLst/>
              <a:rect l="l" t="t" r="r" b="b"/>
              <a:pathLst>
                <a:path w="2717" h="7026" extrusionOk="0">
                  <a:moveTo>
                    <a:pt x="1883" y="1"/>
                  </a:moveTo>
                  <a:cubicBezTo>
                    <a:pt x="1700" y="1"/>
                    <a:pt x="1477" y="62"/>
                    <a:pt x="1210" y="223"/>
                  </a:cubicBezTo>
                  <a:cubicBezTo>
                    <a:pt x="1210" y="223"/>
                    <a:pt x="1" y="2917"/>
                    <a:pt x="2078" y="7025"/>
                  </a:cubicBezTo>
                  <a:cubicBezTo>
                    <a:pt x="2078" y="7025"/>
                    <a:pt x="2084" y="7025"/>
                    <a:pt x="2096" y="7025"/>
                  </a:cubicBezTo>
                  <a:cubicBezTo>
                    <a:pt x="2189" y="7025"/>
                    <a:pt x="2615" y="7007"/>
                    <a:pt x="2717" y="6683"/>
                  </a:cubicBezTo>
                  <a:cubicBezTo>
                    <a:pt x="2717" y="6683"/>
                    <a:pt x="663" y="2255"/>
                    <a:pt x="2648" y="588"/>
                  </a:cubicBezTo>
                  <a:cubicBezTo>
                    <a:pt x="2648" y="588"/>
                    <a:pt x="2453" y="1"/>
                    <a:pt x="18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2"/>
            <p:cNvSpPr/>
            <p:nvPr/>
          </p:nvSpPr>
          <p:spPr>
            <a:xfrm>
              <a:off x="3472581" y="2269653"/>
              <a:ext cx="141048" cy="68101"/>
            </a:xfrm>
            <a:custGeom>
              <a:avLst/>
              <a:gdLst/>
              <a:ahLst/>
              <a:cxnLst/>
              <a:rect l="l" t="t" r="r" b="b"/>
              <a:pathLst>
                <a:path w="4977" h="2403" extrusionOk="0">
                  <a:moveTo>
                    <a:pt x="1943" y="1"/>
                  </a:moveTo>
                  <a:cubicBezTo>
                    <a:pt x="880" y="1"/>
                    <a:pt x="1" y="432"/>
                    <a:pt x="1" y="432"/>
                  </a:cubicBezTo>
                  <a:cubicBezTo>
                    <a:pt x="892" y="2031"/>
                    <a:pt x="2253" y="2403"/>
                    <a:pt x="3326" y="2403"/>
                  </a:cubicBezTo>
                  <a:cubicBezTo>
                    <a:pt x="4260" y="2403"/>
                    <a:pt x="4977" y="2121"/>
                    <a:pt x="4977" y="2121"/>
                  </a:cubicBezTo>
                  <a:cubicBezTo>
                    <a:pt x="4237" y="426"/>
                    <a:pt x="2999" y="1"/>
                    <a:pt x="1943" y="1"/>
                  </a:cubicBezTo>
                  <a:close/>
                </a:path>
              </a:pathLst>
            </a:custGeom>
            <a:solidFill>
              <a:srgbClr val="4FC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2"/>
            <p:cNvSpPr/>
            <p:nvPr/>
          </p:nvSpPr>
          <p:spPr>
            <a:xfrm>
              <a:off x="3712054" y="2322592"/>
              <a:ext cx="138979" cy="194469"/>
            </a:xfrm>
            <a:custGeom>
              <a:avLst/>
              <a:gdLst/>
              <a:ahLst/>
              <a:cxnLst/>
              <a:rect l="l" t="t" r="r" b="b"/>
              <a:pathLst>
                <a:path w="4904" h="6862" extrusionOk="0">
                  <a:moveTo>
                    <a:pt x="1043" y="1"/>
                  </a:moveTo>
                  <a:cubicBezTo>
                    <a:pt x="456" y="1"/>
                    <a:pt x="0" y="321"/>
                    <a:pt x="293" y="1143"/>
                  </a:cubicBezTo>
                  <a:cubicBezTo>
                    <a:pt x="590" y="2033"/>
                    <a:pt x="1525" y="2513"/>
                    <a:pt x="2187" y="3197"/>
                  </a:cubicBezTo>
                  <a:cubicBezTo>
                    <a:pt x="3055" y="4133"/>
                    <a:pt x="3397" y="5389"/>
                    <a:pt x="3785" y="6598"/>
                  </a:cubicBezTo>
                  <a:cubicBezTo>
                    <a:pt x="3831" y="6667"/>
                    <a:pt x="3854" y="6758"/>
                    <a:pt x="3922" y="6804"/>
                  </a:cubicBezTo>
                  <a:cubicBezTo>
                    <a:pt x="3972" y="6844"/>
                    <a:pt x="4035" y="6862"/>
                    <a:pt x="4102" y="6862"/>
                  </a:cubicBezTo>
                  <a:cubicBezTo>
                    <a:pt x="4188" y="6862"/>
                    <a:pt x="4279" y="6832"/>
                    <a:pt x="4356" y="6781"/>
                  </a:cubicBezTo>
                  <a:cubicBezTo>
                    <a:pt x="4470" y="6667"/>
                    <a:pt x="4538" y="6530"/>
                    <a:pt x="4607" y="6393"/>
                  </a:cubicBezTo>
                  <a:cubicBezTo>
                    <a:pt x="4904" y="5548"/>
                    <a:pt x="4835" y="4658"/>
                    <a:pt x="4584" y="3836"/>
                  </a:cubicBezTo>
                  <a:cubicBezTo>
                    <a:pt x="4310" y="3038"/>
                    <a:pt x="3854" y="2284"/>
                    <a:pt x="3352" y="1600"/>
                  </a:cubicBezTo>
                  <a:cubicBezTo>
                    <a:pt x="3009" y="1120"/>
                    <a:pt x="2644" y="664"/>
                    <a:pt x="2165" y="344"/>
                  </a:cubicBezTo>
                  <a:cubicBezTo>
                    <a:pt x="1845" y="131"/>
                    <a:pt x="1417" y="1"/>
                    <a:pt x="10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2"/>
            <p:cNvSpPr/>
            <p:nvPr/>
          </p:nvSpPr>
          <p:spPr>
            <a:xfrm>
              <a:off x="3807673" y="2542652"/>
              <a:ext cx="29785" cy="25024"/>
            </a:xfrm>
            <a:custGeom>
              <a:avLst/>
              <a:gdLst/>
              <a:ahLst/>
              <a:cxnLst/>
              <a:rect l="l" t="t" r="r" b="b"/>
              <a:pathLst>
                <a:path w="1051" h="883" extrusionOk="0">
                  <a:moveTo>
                    <a:pt x="546" y="1"/>
                  </a:moveTo>
                  <a:cubicBezTo>
                    <a:pt x="501" y="1"/>
                    <a:pt x="455" y="7"/>
                    <a:pt x="411" y="20"/>
                  </a:cubicBezTo>
                  <a:cubicBezTo>
                    <a:pt x="160" y="89"/>
                    <a:pt x="0" y="340"/>
                    <a:pt x="69" y="568"/>
                  </a:cubicBezTo>
                  <a:cubicBezTo>
                    <a:pt x="125" y="756"/>
                    <a:pt x="306" y="882"/>
                    <a:pt x="508" y="882"/>
                  </a:cubicBezTo>
                  <a:cubicBezTo>
                    <a:pt x="551" y="882"/>
                    <a:pt x="595" y="877"/>
                    <a:pt x="639" y="865"/>
                  </a:cubicBezTo>
                  <a:cubicBezTo>
                    <a:pt x="891" y="773"/>
                    <a:pt x="1050" y="545"/>
                    <a:pt x="982" y="317"/>
                  </a:cubicBezTo>
                  <a:cubicBezTo>
                    <a:pt x="927" y="114"/>
                    <a:pt x="737" y="1"/>
                    <a:pt x="5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2"/>
            <p:cNvSpPr/>
            <p:nvPr/>
          </p:nvSpPr>
          <p:spPr>
            <a:xfrm>
              <a:off x="3472581" y="2269653"/>
              <a:ext cx="140396" cy="58182"/>
            </a:xfrm>
            <a:custGeom>
              <a:avLst/>
              <a:gdLst/>
              <a:ahLst/>
              <a:cxnLst/>
              <a:rect l="l" t="t" r="r" b="b"/>
              <a:pathLst>
                <a:path w="4954" h="2053" extrusionOk="0">
                  <a:moveTo>
                    <a:pt x="1945" y="1"/>
                  </a:moveTo>
                  <a:cubicBezTo>
                    <a:pt x="880" y="1"/>
                    <a:pt x="1" y="432"/>
                    <a:pt x="1" y="432"/>
                  </a:cubicBezTo>
                  <a:cubicBezTo>
                    <a:pt x="1" y="455"/>
                    <a:pt x="24" y="455"/>
                    <a:pt x="24" y="455"/>
                  </a:cubicBezTo>
                  <a:lnTo>
                    <a:pt x="4954" y="2052"/>
                  </a:lnTo>
                  <a:cubicBezTo>
                    <a:pt x="4208" y="414"/>
                    <a:pt x="2988" y="1"/>
                    <a:pt x="19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2"/>
            <p:cNvSpPr/>
            <p:nvPr/>
          </p:nvSpPr>
          <p:spPr>
            <a:xfrm>
              <a:off x="5133759" y="3571082"/>
              <a:ext cx="290457" cy="273793"/>
            </a:xfrm>
            <a:custGeom>
              <a:avLst/>
              <a:gdLst/>
              <a:ahLst/>
              <a:cxnLst/>
              <a:rect l="l" t="t" r="r" b="b"/>
              <a:pathLst>
                <a:path w="10249" h="9661" extrusionOk="0">
                  <a:moveTo>
                    <a:pt x="6209" y="1"/>
                  </a:moveTo>
                  <a:cubicBezTo>
                    <a:pt x="5364" y="1"/>
                    <a:pt x="4999" y="685"/>
                    <a:pt x="4908" y="1484"/>
                  </a:cubicBezTo>
                  <a:cubicBezTo>
                    <a:pt x="4520" y="845"/>
                    <a:pt x="4040" y="366"/>
                    <a:pt x="3356" y="206"/>
                  </a:cubicBezTo>
                  <a:cubicBezTo>
                    <a:pt x="3295" y="192"/>
                    <a:pt x="3238" y="186"/>
                    <a:pt x="3183" y="186"/>
                  </a:cubicBezTo>
                  <a:cubicBezTo>
                    <a:pt x="2782" y="186"/>
                    <a:pt x="2542" y="535"/>
                    <a:pt x="2602" y="936"/>
                  </a:cubicBezTo>
                  <a:cubicBezTo>
                    <a:pt x="2716" y="1690"/>
                    <a:pt x="3013" y="2329"/>
                    <a:pt x="3401" y="2945"/>
                  </a:cubicBezTo>
                  <a:cubicBezTo>
                    <a:pt x="3356" y="2945"/>
                    <a:pt x="3333" y="2945"/>
                    <a:pt x="3287" y="2968"/>
                  </a:cubicBezTo>
                  <a:cubicBezTo>
                    <a:pt x="3036" y="2889"/>
                    <a:pt x="2761" y="2848"/>
                    <a:pt x="2491" y="2848"/>
                  </a:cubicBezTo>
                  <a:cubicBezTo>
                    <a:pt x="1903" y="2848"/>
                    <a:pt x="1332" y="3040"/>
                    <a:pt x="1050" y="3447"/>
                  </a:cubicBezTo>
                  <a:cubicBezTo>
                    <a:pt x="525" y="4200"/>
                    <a:pt x="982" y="4794"/>
                    <a:pt x="1666" y="5136"/>
                  </a:cubicBezTo>
                  <a:cubicBezTo>
                    <a:pt x="1758" y="5228"/>
                    <a:pt x="1849" y="5296"/>
                    <a:pt x="1940" y="5342"/>
                  </a:cubicBezTo>
                  <a:cubicBezTo>
                    <a:pt x="1666" y="5479"/>
                    <a:pt x="1393" y="5661"/>
                    <a:pt x="1164" y="5889"/>
                  </a:cubicBezTo>
                  <a:cubicBezTo>
                    <a:pt x="639" y="6369"/>
                    <a:pt x="0" y="7213"/>
                    <a:pt x="457" y="7944"/>
                  </a:cubicBezTo>
                  <a:cubicBezTo>
                    <a:pt x="664" y="8281"/>
                    <a:pt x="989" y="8412"/>
                    <a:pt x="1332" y="8412"/>
                  </a:cubicBezTo>
                  <a:cubicBezTo>
                    <a:pt x="1593" y="8412"/>
                    <a:pt x="1863" y="8336"/>
                    <a:pt x="2100" y="8218"/>
                  </a:cubicBezTo>
                  <a:cubicBezTo>
                    <a:pt x="2189" y="8173"/>
                    <a:pt x="3276" y="7326"/>
                    <a:pt x="3394" y="7326"/>
                  </a:cubicBezTo>
                  <a:cubicBezTo>
                    <a:pt x="3397" y="7326"/>
                    <a:pt x="3399" y="7326"/>
                    <a:pt x="3401" y="7327"/>
                  </a:cubicBezTo>
                  <a:cubicBezTo>
                    <a:pt x="3447" y="7350"/>
                    <a:pt x="3424" y="8081"/>
                    <a:pt x="3470" y="8218"/>
                  </a:cubicBezTo>
                  <a:cubicBezTo>
                    <a:pt x="3646" y="8640"/>
                    <a:pt x="4012" y="8941"/>
                    <a:pt x="4443" y="8941"/>
                  </a:cubicBezTo>
                  <a:cubicBezTo>
                    <a:pt x="4570" y="8941"/>
                    <a:pt x="4704" y="8914"/>
                    <a:pt x="4839" y="8857"/>
                  </a:cubicBezTo>
                  <a:cubicBezTo>
                    <a:pt x="5227" y="8674"/>
                    <a:pt x="5387" y="8332"/>
                    <a:pt x="5433" y="7944"/>
                  </a:cubicBezTo>
                  <a:cubicBezTo>
                    <a:pt x="5570" y="7921"/>
                    <a:pt x="5684" y="7921"/>
                    <a:pt x="5798" y="7875"/>
                  </a:cubicBezTo>
                  <a:cubicBezTo>
                    <a:pt x="6310" y="8742"/>
                    <a:pt x="6992" y="9660"/>
                    <a:pt x="7830" y="9660"/>
                  </a:cubicBezTo>
                  <a:cubicBezTo>
                    <a:pt x="7963" y="9660"/>
                    <a:pt x="8100" y="9637"/>
                    <a:pt x="8240" y="9587"/>
                  </a:cubicBezTo>
                  <a:cubicBezTo>
                    <a:pt x="9336" y="9199"/>
                    <a:pt x="9267" y="8126"/>
                    <a:pt x="8993" y="7099"/>
                  </a:cubicBezTo>
                  <a:lnTo>
                    <a:pt x="8993" y="7099"/>
                  </a:lnTo>
                  <a:cubicBezTo>
                    <a:pt x="9088" y="7109"/>
                    <a:pt x="9182" y="7114"/>
                    <a:pt x="9279" y="7114"/>
                  </a:cubicBezTo>
                  <a:cubicBezTo>
                    <a:pt x="9415" y="7114"/>
                    <a:pt x="9554" y="7103"/>
                    <a:pt x="9701" y="7076"/>
                  </a:cubicBezTo>
                  <a:cubicBezTo>
                    <a:pt x="9975" y="7031"/>
                    <a:pt x="10226" y="6688"/>
                    <a:pt x="10203" y="6392"/>
                  </a:cubicBezTo>
                  <a:cubicBezTo>
                    <a:pt x="10180" y="5638"/>
                    <a:pt x="9792" y="5364"/>
                    <a:pt x="9290" y="4862"/>
                  </a:cubicBezTo>
                  <a:cubicBezTo>
                    <a:pt x="9130" y="4680"/>
                    <a:pt x="8674" y="4611"/>
                    <a:pt x="8948" y="4178"/>
                  </a:cubicBezTo>
                  <a:cubicBezTo>
                    <a:pt x="8993" y="4109"/>
                    <a:pt x="9244" y="4063"/>
                    <a:pt x="9336" y="4018"/>
                  </a:cubicBezTo>
                  <a:cubicBezTo>
                    <a:pt x="9564" y="3881"/>
                    <a:pt x="9815" y="3675"/>
                    <a:pt x="9952" y="3447"/>
                  </a:cubicBezTo>
                  <a:cubicBezTo>
                    <a:pt x="10249" y="2968"/>
                    <a:pt x="10226" y="2329"/>
                    <a:pt x="9769" y="1964"/>
                  </a:cubicBezTo>
                  <a:cubicBezTo>
                    <a:pt x="9520" y="1764"/>
                    <a:pt x="9192" y="1691"/>
                    <a:pt x="8853" y="1691"/>
                  </a:cubicBezTo>
                  <a:cubicBezTo>
                    <a:pt x="8415" y="1691"/>
                    <a:pt x="7958" y="1812"/>
                    <a:pt x="7624" y="1941"/>
                  </a:cubicBezTo>
                  <a:cubicBezTo>
                    <a:pt x="7464" y="2009"/>
                    <a:pt x="7327" y="2078"/>
                    <a:pt x="7167" y="2146"/>
                  </a:cubicBezTo>
                  <a:cubicBezTo>
                    <a:pt x="7099" y="2169"/>
                    <a:pt x="7030" y="2215"/>
                    <a:pt x="6962" y="2237"/>
                  </a:cubicBezTo>
                  <a:cubicBezTo>
                    <a:pt x="6985" y="2100"/>
                    <a:pt x="7030" y="1918"/>
                    <a:pt x="7030" y="1895"/>
                  </a:cubicBezTo>
                  <a:cubicBezTo>
                    <a:pt x="7053" y="1621"/>
                    <a:pt x="7122" y="1324"/>
                    <a:pt x="7122" y="1050"/>
                  </a:cubicBezTo>
                  <a:cubicBezTo>
                    <a:pt x="7122" y="480"/>
                    <a:pt x="6848" y="1"/>
                    <a:pt x="6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2"/>
            <p:cNvSpPr/>
            <p:nvPr/>
          </p:nvSpPr>
          <p:spPr>
            <a:xfrm>
              <a:off x="5381507" y="3530953"/>
              <a:ext cx="37550" cy="39506"/>
            </a:xfrm>
            <a:custGeom>
              <a:avLst/>
              <a:gdLst/>
              <a:ahLst/>
              <a:cxnLst/>
              <a:rect l="l" t="t" r="r" b="b"/>
              <a:pathLst>
                <a:path w="1325" h="1394" extrusionOk="0">
                  <a:moveTo>
                    <a:pt x="699" y="0"/>
                  </a:moveTo>
                  <a:cubicBezTo>
                    <a:pt x="687" y="0"/>
                    <a:pt x="675" y="1"/>
                    <a:pt x="662" y="1"/>
                  </a:cubicBezTo>
                  <a:cubicBezTo>
                    <a:pt x="297" y="1"/>
                    <a:pt x="46" y="275"/>
                    <a:pt x="23" y="640"/>
                  </a:cubicBezTo>
                  <a:cubicBezTo>
                    <a:pt x="23" y="663"/>
                    <a:pt x="0" y="709"/>
                    <a:pt x="0" y="732"/>
                  </a:cubicBezTo>
                  <a:cubicBezTo>
                    <a:pt x="0" y="1074"/>
                    <a:pt x="320" y="1394"/>
                    <a:pt x="662" y="1394"/>
                  </a:cubicBezTo>
                  <a:cubicBezTo>
                    <a:pt x="982" y="1371"/>
                    <a:pt x="1324" y="1097"/>
                    <a:pt x="1301" y="732"/>
                  </a:cubicBezTo>
                  <a:cubicBezTo>
                    <a:pt x="1301" y="709"/>
                    <a:pt x="1301" y="663"/>
                    <a:pt x="1301" y="640"/>
                  </a:cubicBezTo>
                  <a:cubicBezTo>
                    <a:pt x="1279" y="310"/>
                    <a:pt x="1044"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2"/>
            <p:cNvSpPr/>
            <p:nvPr/>
          </p:nvSpPr>
          <p:spPr>
            <a:xfrm>
              <a:off x="5471430" y="3689459"/>
              <a:ext cx="47895" cy="36899"/>
            </a:xfrm>
            <a:custGeom>
              <a:avLst/>
              <a:gdLst/>
              <a:ahLst/>
              <a:cxnLst/>
              <a:rect l="l" t="t" r="r" b="b"/>
              <a:pathLst>
                <a:path w="1690" h="1302" extrusionOk="0">
                  <a:moveTo>
                    <a:pt x="845" y="1"/>
                  </a:moveTo>
                  <a:cubicBezTo>
                    <a:pt x="0" y="1"/>
                    <a:pt x="0" y="1302"/>
                    <a:pt x="845" y="1302"/>
                  </a:cubicBezTo>
                  <a:cubicBezTo>
                    <a:pt x="1689" y="1302"/>
                    <a:pt x="1689" y="1"/>
                    <a:pt x="8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2"/>
            <p:cNvSpPr/>
            <p:nvPr/>
          </p:nvSpPr>
          <p:spPr>
            <a:xfrm>
              <a:off x="5267013" y="3852470"/>
              <a:ext cx="35595" cy="40129"/>
            </a:xfrm>
            <a:custGeom>
              <a:avLst/>
              <a:gdLst/>
              <a:ahLst/>
              <a:cxnLst/>
              <a:rect l="l" t="t" r="r" b="b"/>
              <a:pathLst>
                <a:path w="1256" h="1416" extrusionOk="0">
                  <a:moveTo>
                    <a:pt x="639" y="1"/>
                  </a:moveTo>
                  <a:cubicBezTo>
                    <a:pt x="274" y="23"/>
                    <a:pt x="23" y="297"/>
                    <a:pt x="0" y="640"/>
                  </a:cubicBezTo>
                  <a:cubicBezTo>
                    <a:pt x="0" y="685"/>
                    <a:pt x="0" y="731"/>
                    <a:pt x="0" y="777"/>
                  </a:cubicBezTo>
                  <a:cubicBezTo>
                    <a:pt x="23" y="959"/>
                    <a:pt x="69" y="1096"/>
                    <a:pt x="183" y="1233"/>
                  </a:cubicBezTo>
                  <a:cubicBezTo>
                    <a:pt x="297" y="1324"/>
                    <a:pt x="480" y="1416"/>
                    <a:pt x="639" y="1416"/>
                  </a:cubicBezTo>
                  <a:cubicBezTo>
                    <a:pt x="799" y="1393"/>
                    <a:pt x="959" y="1347"/>
                    <a:pt x="1073" y="1233"/>
                  </a:cubicBezTo>
                  <a:cubicBezTo>
                    <a:pt x="1187" y="1096"/>
                    <a:pt x="1233" y="959"/>
                    <a:pt x="1256" y="777"/>
                  </a:cubicBezTo>
                  <a:cubicBezTo>
                    <a:pt x="1256" y="731"/>
                    <a:pt x="1256" y="685"/>
                    <a:pt x="1256" y="640"/>
                  </a:cubicBezTo>
                  <a:cubicBezTo>
                    <a:pt x="1256" y="480"/>
                    <a:pt x="1210" y="320"/>
                    <a:pt x="1073" y="206"/>
                  </a:cubicBezTo>
                  <a:cubicBezTo>
                    <a:pt x="959" y="92"/>
                    <a:pt x="799"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2"/>
            <p:cNvSpPr/>
            <p:nvPr/>
          </p:nvSpPr>
          <p:spPr>
            <a:xfrm>
              <a:off x="5099467" y="3721794"/>
              <a:ext cx="45316" cy="35623"/>
            </a:xfrm>
            <a:custGeom>
              <a:avLst/>
              <a:gdLst/>
              <a:ahLst/>
              <a:cxnLst/>
              <a:rect l="l" t="t" r="r" b="b"/>
              <a:pathLst>
                <a:path w="1599" h="1257" extrusionOk="0">
                  <a:moveTo>
                    <a:pt x="799" y="1"/>
                  </a:moveTo>
                  <a:cubicBezTo>
                    <a:pt x="0" y="1"/>
                    <a:pt x="0" y="1256"/>
                    <a:pt x="799" y="1256"/>
                  </a:cubicBezTo>
                  <a:cubicBezTo>
                    <a:pt x="1598" y="1256"/>
                    <a:pt x="1598" y="1"/>
                    <a:pt x="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42"/>
            <p:cNvSpPr/>
            <p:nvPr/>
          </p:nvSpPr>
          <p:spPr>
            <a:xfrm>
              <a:off x="2813120" y="3029532"/>
              <a:ext cx="216716" cy="205125"/>
            </a:xfrm>
            <a:custGeom>
              <a:avLst/>
              <a:gdLst/>
              <a:ahLst/>
              <a:cxnLst/>
              <a:rect l="l" t="t" r="r" b="b"/>
              <a:pathLst>
                <a:path w="7647" h="7238" extrusionOk="0">
                  <a:moveTo>
                    <a:pt x="4634" y="0"/>
                  </a:moveTo>
                  <a:cubicBezTo>
                    <a:pt x="3995" y="0"/>
                    <a:pt x="3721" y="525"/>
                    <a:pt x="3675" y="1119"/>
                  </a:cubicBezTo>
                  <a:cubicBezTo>
                    <a:pt x="3378" y="639"/>
                    <a:pt x="3013" y="274"/>
                    <a:pt x="2488" y="160"/>
                  </a:cubicBezTo>
                  <a:cubicBezTo>
                    <a:pt x="2443" y="149"/>
                    <a:pt x="2399" y="143"/>
                    <a:pt x="2358" y="143"/>
                  </a:cubicBezTo>
                  <a:cubicBezTo>
                    <a:pt x="2070" y="143"/>
                    <a:pt x="1900" y="408"/>
                    <a:pt x="1940" y="708"/>
                  </a:cubicBezTo>
                  <a:cubicBezTo>
                    <a:pt x="2009" y="1256"/>
                    <a:pt x="2237" y="1758"/>
                    <a:pt x="2534" y="2214"/>
                  </a:cubicBezTo>
                  <a:lnTo>
                    <a:pt x="2442" y="2214"/>
                  </a:lnTo>
                  <a:cubicBezTo>
                    <a:pt x="2262" y="2159"/>
                    <a:pt x="2065" y="2131"/>
                    <a:pt x="1869" y="2131"/>
                  </a:cubicBezTo>
                  <a:cubicBezTo>
                    <a:pt x="1421" y="2131"/>
                    <a:pt x="983" y="2278"/>
                    <a:pt x="776" y="2579"/>
                  </a:cubicBezTo>
                  <a:cubicBezTo>
                    <a:pt x="365" y="3150"/>
                    <a:pt x="731" y="3584"/>
                    <a:pt x="1233" y="3858"/>
                  </a:cubicBezTo>
                  <a:cubicBezTo>
                    <a:pt x="1301" y="3926"/>
                    <a:pt x="1370" y="3972"/>
                    <a:pt x="1438" y="3995"/>
                  </a:cubicBezTo>
                  <a:cubicBezTo>
                    <a:pt x="1233" y="4109"/>
                    <a:pt x="1027" y="4246"/>
                    <a:pt x="867" y="4405"/>
                  </a:cubicBezTo>
                  <a:cubicBezTo>
                    <a:pt x="479" y="4771"/>
                    <a:pt x="0" y="5410"/>
                    <a:pt x="343" y="5958"/>
                  </a:cubicBezTo>
                  <a:cubicBezTo>
                    <a:pt x="500" y="6206"/>
                    <a:pt x="739" y="6305"/>
                    <a:pt x="993" y="6305"/>
                  </a:cubicBezTo>
                  <a:cubicBezTo>
                    <a:pt x="1181" y="6305"/>
                    <a:pt x="1377" y="6251"/>
                    <a:pt x="1552" y="6163"/>
                  </a:cubicBezTo>
                  <a:cubicBezTo>
                    <a:pt x="1620" y="6118"/>
                    <a:pt x="2437" y="5478"/>
                    <a:pt x="2530" y="5478"/>
                  </a:cubicBezTo>
                  <a:cubicBezTo>
                    <a:pt x="2531" y="5478"/>
                    <a:pt x="2533" y="5478"/>
                    <a:pt x="2534" y="5478"/>
                  </a:cubicBezTo>
                  <a:cubicBezTo>
                    <a:pt x="2557" y="5501"/>
                    <a:pt x="2557" y="6049"/>
                    <a:pt x="2579" y="6163"/>
                  </a:cubicBezTo>
                  <a:cubicBezTo>
                    <a:pt x="2703" y="6481"/>
                    <a:pt x="2990" y="6703"/>
                    <a:pt x="3315" y="6703"/>
                  </a:cubicBezTo>
                  <a:cubicBezTo>
                    <a:pt x="3410" y="6703"/>
                    <a:pt x="3508" y="6684"/>
                    <a:pt x="3607" y="6642"/>
                  </a:cubicBezTo>
                  <a:cubicBezTo>
                    <a:pt x="3903" y="6505"/>
                    <a:pt x="4017" y="6231"/>
                    <a:pt x="4063" y="5958"/>
                  </a:cubicBezTo>
                  <a:cubicBezTo>
                    <a:pt x="4154" y="5935"/>
                    <a:pt x="4223" y="5935"/>
                    <a:pt x="4314" y="5912"/>
                  </a:cubicBezTo>
                  <a:cubicBezTo>
                    <a:pt x="4712" y="6549"/>
                    <a:pt x="5231" y="7237"/>
                    <a:pt x="5872" y="7237"/>
                  </a:cubicBezTo>
                  <a:cubicBezTo>
                    <a:pt x="5966" y="7237"/>
                    <a:pt x="6063" y="7222"/>
                    <a:pt x="6163" y="7190"/>
                  </a:cubicBezTo>
                  <a:cubicBezTo>
                    <a:pt x="6985" y="6893"/>
                    <a:pt x="6916" y="6072"/>
                    <a:pt x="6711" y="5318"/>
                  </a:cubicBezTo>
                  <a:lnTo>
                    <a:pt x="6711" y="5318"/>
                  </a:lnTo>
                  <a:cubicBezTo>
                    <a:pt x="6777" y="5328"/>
                    <a:pt x="6847" y="5333"/>
                    <a:pt x="6919" y="5333"/>
                  </a:cubicBezTo>
                  <a:cubicBezTo>
                    <a:pt x="7022" y="5333"/>
                    <a:pt x="7129" y="5322"/>
                    <a:pt x="7236" y="5296"/>
                  </a:cubicBezTo>
                  <a:cubicBezTo>
                    <a:pt x="7464" y="5273"/>
                    <a:pt x="7647" y="4999"/>
                    <a:pt x="7624" y="4794"/>
                  </a:cubicBezTo>
                  <a:cubicBezTo>
                    <a:pt x="7601" y="4223"/>
                    <a:pt x="7304" y="4017"/>
                    <a:pt x="6939" y="3652"/>
                  </a:cubicBezTo>
                  <a:cubicBezTo>
                    <a:pt x="6802" y="3515"/>
                    <a:pt x="6483" y="3447"/>
                    <a:pt x="6665" y="3127"/>
                  </a:cubicBezTo>
                  <a:cubicBezTo>
                    <a:pt x="6711" y="3082"/>
                    <a:pt x="6893" y="3036"/>
                    <a:pt x="6962" y="3013"/>
                  </a:cubicBezTo>
                  <a:cubicBezTo>
                    <a:pt x="7144" y="2899"/>
                    <a:pt x="7327" y="2762"/>
                    <a:pt x="7441" y="2579"/>
                  </a:cubicBezTo>
                  <a:cubicBezTo>
                    <a:pt x="7647" y="2214"/>
                    <a:pt x="7647" y="1758"/>
                    <a:pt x="7304" y="1484"/>
                  </a:cubicBezTo>
                  <a:cubicBezTo>
                    <a:pt x="7115" y="1335"/>
                    <a:pt x="6870" y="1281"/>
                    <a:pt x="6615" y="1281"/>
                  </a:cubicBezTo>
                  <a:cubicBezTo>
                    <a:pt x="6286" y="1281"/>
                    <a:pt x="5941" y="1371"/>
                    <a:pt x="5684" y="1461"/>
                  </a:cubicBezTo>
                  <a:cubicBezTo>
                    <a:pt x="5570" y="1507"/>
                    <a:pt x="5455" y="1552"/>
                    <a:pt x="5341" y="1598"/>
                  </a:cubicBezTo>
                  <a:cubicBezTo>
                    <a:pt x="5296" y="1644"/>
                    <a:pt x="5250" y="1666"/>
                    <a:pt x="5181" y="1689"/>
                  </a:cubicBezTo>
                  <a:cubicBezTo>
                    <a:pt x="5227" y="1575"/>
                    <a:pt x="5250" y="1438"/>
                    <a:pt x="5250" y="1438"/>
                  </a:cubicBezTo>
                  <a:cubicBezTo>
                    <a:pt x="5273" y="1233"/>
                    <a:pt x="5318" y="1005"/>
                    <a:pt x="5318" y="799"/>
                  </a:cubicBezTo>
                  <a:cubicBezTo>
                    <a:pt x="5318" y="365"/>
                    <a:pt x="5113" y="0"/>
                    <a:pt x="46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2"/>
            <p:cNvSpPr/>
            <p:nvPr/>
          </p:nvSpPr>
          <p:spPr>
            <a:xfrm>
              <a:off x="2998124" y="2999719"/>
              <a:ext cx="27830" cy="29219"/>
            </a:xfrm>
            <a:custGeom>
              <a:avLst/>
              <a:gdLst/>
              <a:ahLst/>
              <a:cxnLst/>
              <a:rect l="l" t="t" r="r" b="b"/>
              <a:pathLst>
                <a:path w="982" h="1031" extrusionOk="0">
                  <a:moveTo>
                    <a:pt x="534" y="1"/>
                  </a:moveTo>
                  <a:cubicBezTo>
                    <a:pt x="524" y="1"/>
                    <a:pt x="513" y="1"/>
                    <a:pt x="502" y="2"/>
                  </a:cubicBezTo>
                  <a:cubicBezTo>
                    <a:pt x="228" y="2"/>
                    <a:pt x="23" y="208"/>
                    <a:pt x="23" y="482"/>
                  </a:cubicBezTo>
                  <a:cubicBezTo>
                    <a:pt x="0" y="504"/>
                    <a:pt x="0" y="527"/>
                    <a:pt x="0" y="550"/>
                  </a:cubicBezTo>
                  <a:cubicBezTo>
                    <a:pt x="0" y="790"/>
                    <a:pt x="230" y="1031"/>
                    <a:pt x="470" y="1031"/>
                  </a:cubicBezTo>
                  <a:cubicBezTo>
                    <a:pt x="481" y="1031"/>
                    <a:pt x="492" y="1030"/>
                    <a:pt x="502" y="1029"/>
                  </a:cubicBezTo>
                  <a:cubicBezTo>
                    <a:pt x="731" y="1029"/>
                    <a:pt x="982" y="824"/>
                    <a:pt x="982" y="550"/>
                  </a:cubicBezTo>
                  <a:cubicBezTo>
                    <a:pt x="982" y="527"/>
                    <a:pt x="982" y="504"/>
                    <a:pt x="982" y="482"/>
                  </a:cubicBezTo>
                  <a:cubicBezTo>
                    <a:pt x="960" y="241"/>
                    <a:pt x="771" y="1"/>
                    <a:pt x="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2"/>
            <p:cNvSpPr/>
            <p:nvPr/>
          </p:nvSpPr>
          <p:spPr>
            <a:xfrm>
              <a:off x="3065375" y="3118151"/>
              <a:ext cx="35623" cy="27830"/>
            </a:xfrm>
            <a:custGeom>
              <a:avLst/>
              <a:gdLst/>
              <a:ahLst/>
              <a:cxnLst/>
              <a:rect l="l" t="t" r="r" b="b"/>
              <a:pathLst>
                <a:path w="1257" h="982" extrusionOk="0">
                  <a:moveTo>
                    <a:pt x="640" y="0"/>
                  </a:moveTo>
                  <a:cubicBezTo>
                    <a:pt x="1" y="0"/>
                    <a:pt x="1" y="982"/>
                    <a:pt x="640" y="982"/>
                  </a:cubicBezTo>
                  <a:cubicBezTo>
                    <a:pt x="1256" y="982"/>
                    <a:pt x="1256"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2"/>
            <p:cNvSpPr/>
            <p:nvPr/>
          </p:nvSpPr>
          <p:spPr>
            <a:xfrm>
              <a:off x="2912084" y="3240410"/>
              <a:ext cx="27206" cy="29785"/>
            </a:xfrm>
            <a:custGeom>
              <a:avLst/>
              <a:gdLst/>
              <a:ahLst/>
              <a:cxnLst/>
              <a:rect l="l" t="t" r="r" b="b"/>
              <a:pathLst>
                <a:path w="960" h="1051" extrusionOk="0">
                  <a:moveTo>
                    <a:pt x="480" y="0"/>
                  </a:moveTo>
                  <a:cubicBezTo>
                    <a:pt x="206" y="23"/>
                    <a:pt x="23" y="206"/>
                    <a:pt x="23" y="480"/>
                  </a:cubicBezTo>
                  <a:cubicBezTo>
                    <a:pt x="0" y="502"/>
                    <a:pt x="23" y="548"/>
                    <a:pt x="23" y="571"/>
                  </a:cubicBezTo>
                  <a:cubicBezTo>
                    <a:pt x="23" y="708"/>
                    <a:pt x="69" y="822"/>
                    <a:pt x="160" y="913"/>
                  </a:cubicBezTo>
                  <a:cubicBezTo>
                    <a:pt x="229" y="982"/>
                    <a:pt x="366" y="1050"/>
                    <a:pt x="480" y="1050"/>
                  </a:cubicBezTo>
                  <a:cubicBezTo>
                    <a:pt x="617" y="1050"/>
                    <a:pt x="731" y="1005"/>
                    <a:pt x="822" y="913"/>
                  </a:cubicBezTo>
                  <a:cubicBezTo>
                    <a:pt x="913" y="822"/>
                    <a:pt x="936" y="708"/>
                    <a:pt x="959" y="571"/>
                  </a:cubicBezTo>
                  <a:cubicBezTo>
                    <a:pt x="959" y="548"/>
                    <a:pt x="959" y="502"/>
                    <a:pt x="959" y="480"/>
                  </a:cubicBezTo>
                  <a:cubicBezTo>
                    <a:pt x="959" y="343"/>
                    <a:pt x="913" y="228"/>
                    <a:pt x="822" y="137"/>
                  </a:cubicBezTo>
                  <a:cubicBezTo>
                    <a:pt x="731" y="69"/>
                    <a:pt x="594"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2"/>
            <p:cNvSpPr/>
            <p:nvPr/>
          </p:nvSpPr>
          <p:spPr>
            <a:xfrm>
              <a:off x="2787246" y="3142722"/>
              <a:ext cx="33668" cy="26555"/>
            </a:xfrm>
            <a:custGeom>
              <a:avLst/>
              <a:gdLst/>
              <a:ahLst/>
              <a:cxnLst/>
              <a:rect l="l" t="t" r="r" b="b"/>
              <a:pathLst>
                <a:path w="1188" h="937" extrusionOk="0">
                  <a:moveTo>
                    <a:pt x="594" y="1"/>
                  </a:moveTo>
                  <a:cubicBezTo>
                    <a:pt x="0" y="1"/>
                    <a:pt x="0" y="936"/>
                    <a:pt x="594" y="936"/>
                  </a:cubicBezTo>
                  <a:cubicBezTo>
                    <a:pt x="1187" y="936"/>
                    <a:pt x="11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2"/>
            <p:cNvSpPr/>
            <p:nvPr/>
          </p:nvSpPr>
          <p:spPr>
            <a:xfrm>
              <a:off x="5626676" y="1644699"/>
              <a:ext cx="296918" cy="280878"/>
            </a:xfrm>
            <a:custGeom>
              <a:avLst/>
              <a:gdLst/>
              <a:ahLst/>
              <a:cxnLst/>
              <a:rect l="l" t="t" r="r" b="b"/>
              <a:pathLst>
                <a:path w="10477" h="9911" extrusionOk="0">
                  <a:moveTo>
                    <a:pt x="6368" y="1"/>
                  </a:moveTo>
                  <a:cubicBezTo>
                    <a:pt x="5478" y="1"/>
                    <a:pt x="5113" y="708"/>
                    <a:pt x="5022" y="1507"/>
                  </a:cubicBezTo>
                  <a:cubicBezTo>
                    <a:pt x="4634" y="891"/>
                    <a:pt x="4131" y="366"/>
                    <a:pt x="3424" y="206"/>
                  </a:cubicBezTo>
                  <a:cubicBezTo>
                    <a:pt x="3366" y="193"/>
                    <a:pt x="3311" y="187"/>
                    <a:pt x="3259" y="187"/>
                  </a:cubicBezTo>
                  <a:cubicBezTo>
                    <a:pt x="2854" y="187"/>
                    <a:pt x="2610" y="558"/>
                    <a:pt x="2671" y="982"/>
                  </a:cubicBezTo>
                  <a:cubicBezTo>
                    <a:pt x="2762" y="1736"/>
                    <a:pt x="3082" y="2398"/>
                    <a:pt x="3470" y="3014"/>
                  </a:cubicBezTo>
                  <a:cubicBezTo>
                    <a:pt x="3447" y="3014"/>
                    <a:pt x="3401" y="3037"/>
                    <a:pt x="3378" y="3037"/>
                  </a:cubicBezTo>
                  <a:cubicBezTo>
                    <a:pt x="3115" y="2958"/>
                    <a:pt x="2831" y="2918"/>
                    <a:pt x="2553" y="2918"/>
                  </a:cubicBezTo>
                  <a:cubicBezTo>
                    <a:pt x="1941" y="2918"/>
                    <a:pt x="1356" y="3115"/>
                    <a:pt x="1073" y="3539"/>
                  </a:cubicBezTo>
                  <a:cubicBezTo>
                    <a:pt x="525" y="4315"/>
                    <a:pt x="1004" y="4908"/>
                    <a:pt x="1712" y="5274"/>
                  </a:cubicBezTo>
                  <a:cubicBezTo>
                    <a:pt x="1780" y="5365"/>
                    <a:pt x="1872" y="5433"/>
                    <a:pt x="1986" y="5479"/>
                  </a:cubicBezTo>
                  <a:cubicBezTo>
                    <a:pt x="1689" y="5639"/>
                    <a:pt x="1415" y="5821"/>
                    <a:pt x="1187" y="6050"/>
                  </a:cubicBezTo>
                  <a:cubicBezTo>
                    <a:pt x="662" y="6529"/>
                    <a:pt x="0" y="7396"/>
                    <a:pt x="479" y="8150"/>
                  </a:cubicBezTo>
                  <a:cubicBezTo>
                    <a:pt x="692" y="8495"/>
                    <a:pt x="1036" y="8631"/>
                    <a:pt x="1394" y="8631"/>
                  </a:cubicBezTo>
                  <a:cubicBezTo>
                    <a:pt x="1652" y="8631"/>
                    <a:pt x="1917" y="8561"/>
                    <a:pt x="2146" y="8446"/>
                  </a:cubicBezTo>
                  <a:cubicBezTo>
                    <a:pt x="2235" y="8402"/>
                    <a:pt x="3346" y="7509"/>
                    <a:pt x="3463" y="7509"/>
                  </a:cubicBezTo>
                  <a:cubicBezTo>
                    <a:pt x="3466" y="7509"/>
                    <a:pt x="3468" y="7509"/>
                    <a:pt x="3470" y="7510"/>
                  </a:cubicBezTo>
                  <a:cubicBezTo>
                    <a:pt x="3515" y="7533"/>
                    <a:pt x="3492" y="8286"/>
                    <a:pt x="3561" y="8423"/>
                  </a:cubicBezTo>
                  <a:cubicBezTo>
                    <a:pt x="3720" y="8864"/>
                    <a:pt x="4110" y="9169"/>
                    <a:pt x="4542" y="9169"/>
                  </a:cubicBezTo>
                  <a:cubicBezTo>
                    <a:pt x="4670" y="9169"/>
                    <a:pt x="4801" y="9142"/>
                    <a:pt x="4930" y="9085"/>
                  </a:cubicBezTo>
                  <a:cubicBezTo>
                    <a:pt x="5341" y="8903"/>
                    <a:pt x="5501" y="8538"/>
                    <a:pt x="5569" y="8150"/>
                  </a:cubicBezTo>
                  <a:cubicBezTo>
                    <a:pt x="5684" y="8127"/>
                    <a:pt x="5798" y="8104"/>
                    <a:pt x="5935" y="8081"/>
                  </a:cubicBezTo>
                  <a:cubicBezTo>
                    <a:pt x="6448" y="8970"/>
                    <a:pt x="7167" y="9910"/>
                    <a:pt x="8032" y="9910"/>
                  </a:cubicBezTo>
                  <a:cubicBezTo>
                    <a:pt x="8166" y="9910"/>
                    <a:pt x="8304" y="9888"/>
                    <a:pt x="8445" y="9839"/>
                  </a:cubicBezTo>
                  <a:cubicBezTo>
                    <a:pt x="9564" y="9428"/>
                    <a:pt x="9495" y="8332"/>
                    <a:pt x="9199" y="7282"/>
                  </a:cubicBezTo>
                  <a:lnTo>
                    <a:pt x="9199" y="7282"/>
                  </a:lnTo>
                  <a:cubicBezTo>
                    <a:pt x="9293" y="7292"/>
                    <a:pt x="9392" y="7297"/>
                    <a:pt x="9492" y="7297"/>
                  </a:cubicBezTo>
                  <a:cubicBezTo>
                    <a:pt x="9635" y="7297"/>
                    <a:pt x="9782" y="7286"/>
                    <a:pt x="9929" y="7259"/>
                  </a:cubicBezTo>
                  <a:cubicBezTo>
                    <a:pt x="10226" y="7214"/>
                    <a:pt x="10477" y="6848"/>
                    <a:pt x="10454" y="6575"/>
                  </a:cubicBezTo>
                  <a:cubicBezTo>
                    <a:pt x="10408" y="5799"/>
                    <a:pt x="10020" y="5502"/>
                    <a:pt x="9518" y="5000"/>
                  </a:cubicBezTo>
                  <a:cubicBezTo>
                    <a:pt x="9336" y="4794"/>
                    <a:pt x="8879" y="4726"/>
                    <a:pt x="9153" y="4292"/>
                  </a:cubicBezTo>
                  <a:cubicBezTo>
                    <a:pt x="9199" y="4201"/>
                    <a:pt x="9473" y="4178"/>
                    <a:pt x="9541" y="4132"/>
                  </a:cubicBezTo>
                  <a:cubicBezTo>
                    <a:pt x="9792" y="3995"/>
                    <a:pt x="10043" y="3767"/>
                    <a:pt x="10180" y="3539"/>
                  </a:cubicBezTo>
                  <a:cubicBezTo>
                    <a:pt x="10477" y="3037"/>
                    <a:pt x="10477" y="2398"/>
                    <a:pt x="9998" y="2010"/>
                  </a:cubicBezTo>
                  <a:cubicBezTo>
                    <a:pt x="9753" y="1814"/>
                    <a:pt x="9430" y="1744"/>
                    <a:pt x="9091" y="1744"/>
                  </a:cubicBezTo>
                  <a:cubicBezTo>
                    <a:pt x="8638" y="1744"/>
                    <a:pt x="8159" y="1869"/>
                    <a:pt x="7806" y="1987"/>
                  </a:cubicBezTo>
                  <a:cubicBezTo>
                    <a:pt x="7647" y="2055"/>
                    <a:pt x="7487" y="2124"/>
                    <a:pt x="7327" y="2192"/>
                  </a:cubicBezTo>
                  <a:cubicBezTo>
                    <a:pt x="7259" y="2238"/>
                    <a:pt x="7190" y="2261"/>
                    <a:pt x="7122" y="2306"/>
                  </a:cubicBezTo>
                  <a:cubicBezTo>
                    <a:pt x="7144" y="2169"/>
                    <a:pt x="7190" y="1987"/>
                    <a:pt x="7190" y="1964"/>
                  </a:cubicBezTo>
                  <a:cubicBezTo>
                    <a:pt x="7213" y="1667"/>
                    <a:pt x="7304" y="1370"/>
                    <a:pt x="7281" y="1074"/>
                  </a:cubicBezTo>
                  <a:cubicBezTo>
                    <a:pt x="7281" y="503"/>
                    <a:pt x="7007" y="1"/>
                    <a:pt x="6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2"/>
            <p:cNvSpPr/>
            <p:nvPr/>
          </p:nvSpPr>
          <p:spPr>
            <a:xfrm>
              <a:off x="5880263" y="1603323"/>
              <a:ext cx="38826" cy="40810"/>
            </a:xfrm>
            <a:custGeom>
              <a:avLst/>
              <a:gdLst/>
              <a:ahLst/>
              <a:cxnLst/>
              <a:rect l="l" t="t" r="r" b="b"/>
              <a:pathLst>
                <a:path w="1370" h="1440" extrusionOk="0">
                  <a:moveTo>
                    <a:pt x="684" y="0"/>
                  </a:moveTo>
                  <a:cubicBezTo>
                    <a:pt x="296" y="23"/>
                    <a:pt x="45" y="297"/>
                    <a:pt x="22" y="662"/>
                  </a:cubicBezTo>
                  <a:cubicBezTo>
                    <a:pt x="22" y="708"/>
                    <a:pt x="22" y="730"/>
                    <a:pt x="22" y="776"/>
                  </a:cubicBezTo>
                  <a:cubicBezTo>
                    <a:pt x="0" y="1108"/>
                    <a:pt x="321" y="1439"/>
                    <a:pt x="652" y="1439"/>
                  </a:cubicBezTo>
                  <a:cubicBezTo>
                    <a:pt x="663" y="1439"/>
                    <a:pt x="674" y="1439"/>
                    <a:pt x="684" y="1438"/>
                  </a:cubicBezTo>
                  <a:cubicBezTo>
                    <a:pt x="1027" y="1415"/>
                    <a:pt x="1369" y="1141"/>
                    <a:pt x="1346" y="776"/>
                  </a:cubicBezTo>
                  <a:cubicBezTo>
                    <a:pt x="1323" y="730"/>
                    <a:pt x="1323" y="708"/>
                    <a:pt x="1323" y="662"/>
                  </a:cubicBezTo>
                  <a:cubicBezTo>
                    <a:pt x="1301" y="320"/>
                    <a:pt x="1050" y="0"/>
                    <a:pt x="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2"/>
            <p:cNvSpPr/>
            <p:nvPr/>
          </p:nvSpPr>
          <p:spPr>
            <a:xfrm>
              <a:off x="5972736" y="1766334"/>
              <a:ext cx="48546" cy="37522"/>
            </a:xfrm>
            <a:custGeom>
              <a:avLst/>
              <a:gdLst/>
              <a:ahLst/>
              <a:cxnLst/>
              <a:rect l="l" t="t" r="r" b="b"/>
              <a:pathLst>
                <a:path w="1713" h="1324" extrusionOk="0">
                  <a:moveTo>
                    <a:pt x="868" y="0"/>
                  </a:moveTo>
                  <a:cubicBezTo>
                    <a:pt x="1" y="0"/>
                    <a:pt x="1" y="1324"/>
                    <a:pt x="868" y="1324"/>
                  </a:cubicBezTo>
                  <a:cubicBezTo>
                    <a:pt x="1713" y="1324"/>
                    <a:pt x="1713" y="0"/>
                    <a:pt x="8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2"/>
            <p:cNvSpPr/>
            <p:nvPr/>
          </p:nvSpPr>
          <p:spPr>
            <a:xfrm>
              <a:off x="5762510" y="1933767"/>
              <a:ext cx="37550" cy="40328"/>
            </a:xfrm>
            <a:custGeom>
              <a:avLst/>
              <a:gdLst/>
              <a:ahLst/>
              <a:cxnLst/>
              <a:rect l="l" t="t" r="r" b="b"/>
              <a:pathLst>
                <a:path w="1325" h="1423" extrusionOk="0">
                  <a:moveTo>
                    <a:pt x="713" y="0"/>
                  </a:moveTo>
                  <a:cubicBezTo>
                    <a:pt x="696" y="0"/>
                    <a:pt x="679" y="1"/>
                    <a:pt x="662" y="4"/>
                  </a:cubicBezTo>
                  <a:cubicBezTo>
                    <a:pt x="297" y="4"/>
                    <a:pt x="46" y="278"/>
                    <a:pt x="23" y="643"/>
                  </a:cubicBezTo>
                  <a:cubicBezTo>
                    <a:pt x="0" y="689"/>
                    <a:pt x="23" y="734"/>
                    <a:pt x="23" y="780"/>
                  </a:cubicBezTo>
                  <a:cubicBezTo>
                    <a:pt x="46" y="962"/>
                    <a:pt x="92" y="1099"/>
                    <a:pt x="206" y="1236"/>
                  </a:cubicBezTo>
                  <a:cubicBezTo>
                    <a:pt x="308" y="1339"/>
                    <a:pt x="465" y="1422"/>
                    <a:pt x="612" y="1422"/>
                  </a:cubicBezTo>
                  <a:cubicBezTo>
                    <a:pt x="629" y="1422"/>
                    <a:pt x="646" y="1421"/>
                    <a:pt x="662" y="1419"/>
                  </a:cubicBezTo>
                  <a:cubicBezTo>
                    <a:pt x="822" y="1419"/>
                    <a:pt x="1005" y="1373"/>
                    <a:pt x="1119" y="1236"/>
                  </a:cubicBezTo>
                  <a:cubicBezTo>
                    <a:pt x="1233" y="1099"/>
                    <a:pt x="1279" y="962"/>
                    <a:pt x="1301" y="780"/>
                  </a:cubicBezTo>
                  <a:cubicBezTo>
                    <a:pt x="1301" y="734"/>
                    <a:pt x="1324" y="689"/>
                    <a:pt x="1301" y="643"/>
                  </a:cubicBezTo>
                  <a:cubicBezTo>
                    <a:pt x="1301" y="460"/>
                    <a:pt x="1256" y="301"/>
                    <a:pt x="1119" y="186"/>
                  </a:cubicBezTo>
                  <a:cubicBezTo>
                    <a:pt x="1017" y="84"/>
                    <a:pt x="859" y="0"/>
                    <a:pt x="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2"/>
            <p:cNvSpPr/>
            <p:nvPr/>
          </p:nvSpPr>
          <p:spPr>
            <a:xfrm>
              <a:off x="5591081" y="1799322"/>
              <a:ext cx="46619" cy="36247"/>
            </a:xfrm>
            <a:custGeom>
              <a:avLst/>
              <a:gdLst/>
              <a:ahLst/>
              <a:cxnLst/>
              <a:rect l="l" t="t" r="r" b="b"/>
              <a:pathLst>
                <a:path w="1645" h="1279" extrusionOk="0">
                  <a:moveTo>
                    <a:pt x="822" y="0"/>
                  </a:moveTo>
                  <a:cubicBezTo>
                    <a:pt x="1" y="0"/>
                    <a:pt x="1" y="1278"/>
                    <a:pt x="822" y="1278"/>
                  </a:cubicBezTo>
                  <a:cubicBezTo>
                    <a:pt x="1644" y="1278"/>
                    <a:pt x="1644" y="0"/>
                    <a:pt x="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2"/>
            <p:cNvSpPr/>
            <p:nvPr/>
          </p:nvSpPr>
          <p:spPr>
            <a:xfrm>
              <a:off x="4400206" y="1312214"/>
              <a:ext cx="239360" cy="225530"/>
            </a:xfrm>
            <a:custGeom>
              <a:avLst/>
              <a:gdLst/>
              <a:ahLst/>
              <a:cxnLst/>
              <a:rect l="l" t="t" r="r" b="b"/>
              <a:pathLst>
                <a:path w="8446" h="7958" extrusionOk="0">
                  <a:moveTo>
                    <a:pt x="5136" y="1"/>
                  </a:moveTo>
                  <a:cubicBezTo>
                    <a:pt x="4406" y="1"/>
                    <a:pt x="4109" y="571"/>
                    <a:pt x="4040" y="1210"/>
                  </a:cubicBezTo>
                  <a:cubicBezTo>
                    <a:pt x="3721" y="708"/>
                    <a:pt x="3333" y="297"/>
                    <a:pt x="2762" y="160"/>
                  </a:cubicBezTo>
                  <a:cubicBezTo>
                    <a:pt x="2714" y="150"/>
                    <a:pt x="2668" y="145"/>
                    <a:pt x="2625" y="145"/>
                  </a:cubicBezTo>
                  <a:cubicBezTo>
                    <a:pt x="2297" y="145"/>
                    <a:pt x="2106" y="434"/>
                    <a:pt x="2146" y="777"/>
                  </a:cubicBezTo>
                  <a:cubicBezTo>
                    <a:pt x="2237" y="1393"/>
                    <a:pt x="2488" y="1918"/>
                    <a:pt x="2808" y="2420"/>
                  </a:cubicBezTo>
                  <a:cubicBezTo>
                    <a:pt x="2762" y="2420"/>
                    <a:pt x="2739" y="2443"/>
                    <a:pt x="2717" y="2443"/>
                  </a:cubicBezTo>
                  <a:cubicBezTo>
                    <a:pt x="2508" y="2378"/>
                    <a:pt x="2282" y="2345"/>
                    <a:pt x="2059" y="2345"/>
                  </a:cubicBezTo>
                  <a:cubicBezTo>
                    <a:pt x="1573" y="2345"/>
                    <a:pt x="1102" y="2502"/>
                    <a:pt x="868" y="2831"/>
                  </a:cubicBezTo>
                  <a:cubicBezTo>
                    <a:pt x="434" y="3470"/>
                    <a:pt x="799" y="3949"/>
                    <a:pt x="1370" y="4246"/>
                  </a:cubicBezTo>
                  <a:cubicBezTo>
                    <a:pt x="1438" y="4315"/>
                    <a:pt x="1507" y="4360"/>
                    <a:pt x="1598" y="4406"/>
                  </a:cubicBezTo>
                  <a:cubicBezTo>
                    <a:pt x="1370" y="4520"/>
                    <a:pt x="1142" y="4680"/>
                    <a:pt x="959" y="4862"/>
                  </a:cubicBezTo>
                  <a:cubicBezTo>
                    <a:pt x="525" y="5251"/>
                    <a:pt x="0" y="5958"/>
                    <a:pt x="388" y="6552"/>
                  </a:cubicBezTo>
                  <a:cubicBezTo>
                    <a:pt x="559" y="6827"/>
                    <a:pt x="828" y="6937"/>
                    <a:pt x="1112" y="6937"/>
                  </a:cubicBezTo>
                  <a:cubicBezTo>
                    <a:pt x="1322" y="6937"/>
                    <a:pt x="1541" y="6877"/>
                    <a:pt x="1735" y="6780"/>
                  </a:cubicBezTo>
                  <a:cubicBezTo>
                    <a:pt x="1802" y="6758"/>
                    <a:pt x="2685" y="6047"/>
                    <a:pt x="2779" y="6047"/>
                  </a:cubicBezTo>
                  <a:cubicBezTo>
                    <a:pt x="2782" y="6047"/>
                    <a:pt x="2784" y="6048"/>
                    <a:pt x="2785" y="6049"/>
                  </a:cubicBezTo>
                  <a:cubicBezTo>
                    <a:pt x="2831" y="6072"/>
                    <a:pt x="2831" y="6666"/>
                    <a:pt x="2853" y="6780"/>
                  </a:cubicBezTo>
                  <a:cubicBezTo>
                    <a:pt x="2994" y="7131"/>
                    <a:pt x="3310" y="7374"/>
                    <a:pt x="3656" y="7374"/>
                  </a:cubicBezTo>
                  <a:cubicBezTo>
                    <a:pt x="3760" y="7374"/>
                    <a:pt x="3867" y="7352"/>
                    <a:pt x="3972" y="7305"/>
                  </a:cubicBezTo>
                  <a:cubicBezTo>
                    <a:pt x="4314" y="7168"/>
                    <a:pt x="4428" y="6871"/>
                    <a:pt x="4497" y="6552"/>
                  </a:cubicBezTo>
                  <a:cubicBezTo>
                    <a:pt x="4588" y="6552"/>
                    <a:pt x="4680" y="6529"/>
                    <a:pt x="4771" y="6506"/>
                  </a:cubicBezTo>
                  <a:cubicBezTo>
                    <a:pt x="5184" y="7215"/>
                    <a:pt x="5768" y="7958"/>
                    <a:pt x="6463" y="7958"/>
                  </a:cubicBezTo>
                  <a:cubicBezTo>
                    <a:pt x="6573" y="7958"/>
                    <a:pt x="6686" y="7939"/>
                    <a:pt x="6802" y="7898"/>
                  </a:cubicBezTo>
                  <a:cubicBezTo>
                    <a:pt x="7715" y="7579"/>
                    <a:pt x="7647" y="6689"/>
                    <a:pt x="7419" y="5867"/>
                  </a:cubicBezTo>
                  <a:cubicBezTo>
                    <a:pt x="7601" y="5867"/>
                    <a:pt x="7784" y="5867"/>
                    <a:pt x="7989" y="5844"/>
                  </a:cubicBezTo>
                  <a:cubicBezTo>
                    <a:pt x="8240" y="5798"/>
                    <a:pt x="8446" y="5502"/>
                    <a:pt x="8423" y="5273"/>
                  </a:cubicBezTo>
                  <a:cubicBezTo>
                    <a:pt x="8400" y="4657"/>
                    <a:pt x="8080" y="4429"/>
                    <a:pt x="7670" y="4018"/>
                  </a:cubicBezTo>
                  <a:cubicBezTo>
                    <a:pt x="7533" y="3858"/>
                    <a:pt x="7145" y="3790"/>
                    <a:pt x="7373" y="3447"/>
                  </a:cubicBezTo>
                  <a:cubicBezTo>
                    <a:pt x="7419" y="3379"/>
                    <a:pt x="7624" y="3356"/>
                    <a:pt x="7692" y="3310"/>
                  </a:cubicBezTo>
                  <a:cubicBezTo>
                    <a:pt x="7898" y="3196"/>
                    <a:pt x="8080" y="3036"/>
                    <a:pt x="8217" y="2831"/>
                  </a:cubicBezTo>
                  <a:cubicBezTo>
                    <a:pt x="8446" y="2443"/>
                    <a:pt x="8423" y="1918"/>
                    <a:pt x="8058" y="1621"/>
                  </a:cubicBezTo>
                  <a:cubicBezTo>
                    <a:pt x="7859" y="1453"/>
                    <a:pt x="7592" y="1392"/>
                    <a:pt x="7314" y="1392"/>
                  </a:cubicBezTo>
                  <a:cubicBezTo>
                    <a:pt x="6952" y="1392"/>
                    <a:pt x="6571" y="1495"/>
                    <a:pt x="6300" y="1598"/>
                  </a:cubicBezTo>
                  <a:cubicBezTo>
                    <a:pt x="6163" y="1644"/>
                    <a:pt x="6026" y="1713"/>
                    <a:pt x="5912" y="1758"/>
                  </a:cubicBezTo>
                  <a:cubicBezTo>
                    <a:pt x="5844" y="1781"/>
                    <a:pt x="5798" y="1827"/>
                    <a:pt x="5729" y="1850"/>
                  </a:cubicBezTo>
                  <a:cubicBezTo>
                    <a:pt x="5775" y="1735"/>
                    <a:pt x="5798" y="1576"/>
                    <a:pt x="5798" y="1576"/>
                  </a:cubicBezTo>
                  <a:cubicBezTo>
                    <a:pt x="5821" y="1347"/>
                    <a:pt x="5866" y="1096"/>
                    <a:pt x="5866" y="868"/>
                  </a:cubicBezTo>
                  <a:cubicBezTo>
                    <a:pt x="5866" y="389"/>
                    <a:pt x="5638" y="1"/>
                    <a:pt x="51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2"/>
            <p:cNvSpPr/>
            <p:nvPr/>
          </p:nvSpPr>
          <p:spPr>
            <a:xfrm>
              <a:off x="4603971" y="1278575"/>
              <a:ext cx="31712" cy="33016"/>
            </a:xfrm>
            <a:custGeom>
              <a:avLst/>
              <a:gdLst/>
              <a:ahLst/>
              <a:cxnLst/>
              <a:rect l="l" t="t" r="r" b="b"/>
              <a:pathLst>
                <a:path w="1119" h="1165" extrusionOk="0">
                  <a:moveTo>
                    <a:pt x="571" y="1"/>
                  </a:moveTo>
                  <a:cubicBezTo>
                    <a:pt x="251" y="24"/>
                    <a:pt x="46" y="252"/>
                    <a:pt x="23" y="526"/>
                  </a:cubicBezTo>
                  <a:cubicBezTo>
                    <a:pt x="23" y="571"/>
                    <a:pt x="23" y="594"/>
                    <a:pt x="23" y="617"/>
                  </a:cubicBezTo>
                  <a:cubicBezTo>
                    <a:pt x="0" y="914"/>
                    <a:pt x="274" y="1165"/>
                    <a:pt x="571" y="1165"/>
                  </a:cubicBezTo>
                  <a:cubicBezTo>
                    <a:pt x="845" y="1142"/>
                    <a:pt x="1119" y="914"/>
                    <a:pt x="1096" y="617"/>
                  </a:cubicBezTo>
                  <a:cubicBezTo>
                    <a:pt x="1096" y="594"/>
                    <a:pt x="1096" y="571"/>
                    <a:pt x="1096" y="526"/>
                  </a:cubicBezTo>
                  <a:cubicBezTo>
                    <a:pt x="1073" y="252"/>
                    <a:pt x="868" y="1"/>
                    <a:pt x="5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2"/>
            <p:cNvSpPr/>
            <p:nvPr/>
          </p:nvSpPr>
          <p:spPr>
            <a:xfrm>
              <a:off x="4679015" y="1409902"/>
              <a:ext cx="39478" cy="30437"/>
            </a:xfrm>
            <a:custGeom>
              <a:avLst/>
              <a:gdLst/>
              <a:ahLst/>
              <a:cxnLst/>
              <a:rect l="l" t="t" r="r" b="b"/>
              <a:pathLst>
                <a:path w="1393" h="1074" extrusionOk="0">
                  <a:moveTo>
                    <a:pt x="685" y="0"/>
                  </a:moveTo>
                  <a:cubicBezTo>
                    <a:pt x="0" y="0"/>
                    <a:pt x="0" y="1073"/>
                    <a:pt x="685" y="1073"/>
                  </a:cubicBezTo>
                  <a:cubicBezTo>
                    <a:pt x="1392" y="1073"/>
                    <a:pt x="13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2"/>
            <p:cNvSpPr/>
            <p:nvPr/>
          </p:nvSpPr>
          <p:spPr>
            <a:xfrm>
              <a:off x="4510165" y="1544432"/>
              <a:ext cx="29785" cy="33044"/>
            </a:xfrm>
            <a:custGeom>
              <a:avLst/>
              <a:gdLst/>
              <a:ahLst/>
              <a:cxnLst/>
              <a:rect l="l" t="t" r="r" b="b"/>
              <a:pathLst>
                <a:path w="1051" h="1166" extrusionOk="0">
                  <a:moveTo>
                    <a:pt x="526" y="1"/>
                  </a:moveTo>
                  <a:cubicBezTo>
                    <a:pt x="206" y="24"/>
                    <a:pt x="23" y="229"/>
                    <a:pt x="1" y="526"/>
                  </a:cubicBezTo>
                  <a:cubicBezTo>
                    <a:pt x="1" y="572"/>
                    <a:pt x="1" y="594"/>
                    <a:pt x="1" y="640"/>
                  </a:cubicBezTo>
                  <a:cubicBezTo>
                    <a:pt x="23" y="777"/>
                    <a:pt x="46" y="914"/>
                    <a:pt x="160" y="1005"/>
                  </a:cubicBezTo>
                  <a:cubicBezTo>
                    <a:pt x="252" y="1097"/>
                    <a:pt x="389" y="1165"/>
                    <a:pt x="526" y="1165"/>
                  </a:cubicBezTo>
                  <a:cubicBezTo>
                    <a:pt x="640" y="1142"/>
                    <a:pt x="777" y="1119"/>
                    <a:pt x="891" y="1005"/>
                  </a:cubicBezTo>
                  <a:cubicBezTo>
                    <a:pt x="982" y="891"/>
                    <a:pt x="1028" y="777"/>
                    <a:pt x="1028" y="640"/>
                  </a:cubicBezTo>
                  <a:cubicBezTo>
                    <a:pt x="1028" y="594"/>
                    <a:pt x="1051" y="572"/>
                    <a:pt x="1028" y="526"/>
                  </a:cubicBezTo>
                  <a:cubicBezTo>
                    <a:pt x="1028" y="389"/>
                    <a:pt x="982" y="252"/>
                    <a:pt x="891" y="161"/>
                  </a:cubicBezTo>
                  <a:cubicBezTo>
                    <a:pt x="800" y="69"/>
                    <a:pt x="640" y="1"/>
                    <a:pt x="5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2"/>
            <p:cNvSpPr/>
            <p:nvPr/>
          </p:nvSpPr>
          <p:spPr>
            <a:xfrm>
              <a:off x="4371753" y="1436429"/>
              <a:ext cx="37522" cy="29134"/>
            </a:xfrm>
            <a:custGeom>
              <a:avLst/>
              <a:gdLst/>
              <a:ahLst/>
              <a:cxnLst/>
              <a:rect l="l" t="t" r="r" b="b"/>
              <a:pathLst>
                <a:path w="1324" h="1028" extrusionOk="0">
                  <a:moveTo>
                    <a:pt x="662" y="0"/>
                  </a:moveTo>
                  <a:cubicBezTo>
                    <a:pt x="0" y="0"/>
                    <a:pt x="0" y="1027"/>
                    <a:pt x="662" y="1027"/>
                  </a:cubicBezTo>
                  <a:cubicBezTo>
                    <a:pt x="1324" y="1027"/>
                    <a:pt x="1324" y="0"/>
                    <a:pt x="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2"/>
            <p:cNvSpPr/>
            <p:nvPr/>
          </p:nvSpPr>
          <p:spPr>
            <a:xfrm>
              <a:off x="5027654" y="1308984"/>
              <a:ext cx="25903" cy="19441"/>
            </a:xfrm>
            <a:custGeom>
              <a:avLst/>
              <a:gdLst/>
              <a:ahLst/>
              <a:cxnLst/>
              <a:rect l="l" t="t" r="r" b="b"/>
              <a:pathLst>
                <a:path w="914" h="686" fill="none" extrusionOk="0">
                  <a:moveTo>
                    <a:pt x="1" y="685"/>
                  </a:moveTo>
                  <a:cubicBezTo>
                    <a:pt x="298" y="434"/>
                    <a:pt x="594" y="206"/>
                    <a:pt x="914" y="1"/>
                  </a:cubicBez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2"/>
            <p:cNvSpPr/>
            <p:nvPr/>
          </p:nvSpPr>
          <p:spPr>
            <a:xfrm>
              <a:off x="5107884" y="1234591"/>
              <a:ext cx="738087" cy="509752"/>
            </a:xfrm>
            <a:custGeom>
              <a:avLst/>
              <a:gdLst/>
              <a:ahLst/>
              <a:cxnLst/>
              <a:rect l="l" t="t" r="r" b="b"/>
              <a:pathLst>
                <a:path w="26044" h="17987" fill="none" extrusionOk="0">
                  <a:moveTo>
                    <a:pt x="0" y="1530"/>
                  </a:moveTo>
                  <a:cubicBezTo>
                    <a:pt x="3378" y="1"/>
                    <a:pt x="7464" y="1"/>
                    <a:pt x="10774" y="1667"/>
                  </a:cubicBezTo>
                  <a:cubicBezTo>
                    <a:pt x="15111" y="3858"/>
                    <a:pt x="17872" y="8766"/>
                    <a:pt x="17530" y="13605"/>
                  </a:cubicBezTo>
                  <a:cubicBezTo>
                    <a:pt x="17393" y="15522"/>
                    <a:pt x="16366" y="17782"/>
                    <a:pt x="14426" y="17896"/>
                  </a:cubicBezTo>
                  <a:cubicBezTo>
                    <a:pt x="13033" y="17987"/>
                    <a:pt x="11778" y="16777"/>
                    <a:pt x="11459" y="15408"/>
                  </a:cubicBezTo>
                  <a:cubicBezTo>
                    <a:pt x="11139" y="14038"/>
                    <a:pt x="11527" y="12600"/>
                    <a:pt x="12143" y="11322"/>
                  </a:cubicBezTo>
                  <a:cubicBezTo>
                    <a:pt x="14540" y="6278"/>
                    <a:pt x="20589" y="3356"/>
                    <a:pt x="26044" y="4269"/>
                  </a:cubicBez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2"/>
            <p:cNvSpPr/>
            <p:nvPr/>
          </p:nvSpPr>
          <p:spPr>
            <a:xfrm>
              <a:off x="5877004" y="1362036"/>
              <a:ext cx="30437" cy="9721"/>
            </a:xfrm>
            <a:custGeom>
              <a:avLst/>
              <a:gdLst/>
              <a:ahLst/>
              <a:cxnLst/>
              <a:rect l="l" t="t" r="r" b="b"/>
              <a:pathLst>
                <a:path w="1074" h="343" fill="none" extrusionOk="0">
                  <a:moveTo>
                    <a:pt x="0" y="0"/>
                  </a:moveTo>
                  <a:cubicBezTo>
                    <a:pt x="366" y="92"/>
                    <a:pt x="731" y="206"/>
                    <a:pt x="1073" y="343"/>
                  </a:cubicBez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2"/>
            <p:cNvSpPr/>
            <p:nvPr/>
          </p:nvSpPr>
          <p:spPr>
            <a:xfrm>
              <a:off x="3405995" y="1506799"/>
              <a:ext cx="525905" cy="362922"/>
            </a:xfrm>
            <a:custGeom>
              <a:avLst/>
              <a:gdLst/>
              <a:ahLst/>
              <a:cxnLst/>
              <a:rect l="l" t="t" r="r" b="b"/>
              <a:pathLst>
                <a:path w="18557" h="12806" fill="none" extrusionOk="0">
                  <a:moveTo>
                    <a:pt x="0" y="11984"/>
                  </a:moveTo>
                  <a:cubicBezTo>
                    <a:pt x="5159" y="12806"/>
                    <a:pt x="10682" y="9793"/>
                    <a:pt x="12782" y="4999"/>
                  </a:cubicBezTo>
                  <a:cubicBezTo>
                    <a:pt x="13398" y="3607"/>
                    <a:pt x="13627" y="1735"/>
                    <a:pt x="12463" y="754"/>
                  </a:cubicBezTo>
                  <a:cubicBezTo>
                    <a:pt x="11572" y="1"/>
                    <a:pt x="10157" y="138"/>
                    <a:pt x="9267" y="891"/>
                  </a:cubicBezTo>
                  <a:cubicBezTo>
                    <a:pt x="8377" y="1644"/>
                    <a:pt x="7989" y="2854"/>
                    <a:pt x="8035" y="4018"/>
                  </a:cubicBezTo>
                  <a:cubicBezTo>
                    <a:pt x="8080" y="5136"/>
                    <a:pt x="8468" y="6232"/>
                    <a:pt x="9153" y="7099"/>
                  </a:cubicBezTo>
                  <a:cubicBezTo>
                    <a:pt x="10203" y="8446"/>
                    <a:pt x="11824" y="9222"/>
                    <a:pt x="13490" y="9542"/>
                  </a:cubicBezTo>
                  <a:cubicBezTo>
                    <a:pt x="15156" y="9861"/>
                    <a:pt x="16868" y="9793"/>
                    <a:pt x="18557" y="9724"/>
                  </a:cubicBez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2"/>
            <p:cNvSpPr/>
            <p:nvPr/>
          </p:nvSpPr>
          <p:spPr>
            <a:xfrm>
              <a:off x="5815514" y="3874631"/>
              <a:ext cx="357764" cy="308566"/>
            </a:xfrm>
            <a:custGeom>
              <a:avLst/>
              <a:gdLst/>
              <a:ahLst/>
              <a:cxnLst/>
              <a:rect l="l" t="t" r="r" b="b"/>
              <a:pathLst>
                <a:path w="12624" h="10888" fill="none" extrusionOk="0">
                  <a:moveTo>
                    <a:pt x="1188" y="2693"/>
                  </a:moveTo>
                  <a:cubicBezTo>
                    <a:pt x="1" y="4497"/>
                    <a:pt x="138" y="7076"/>
                    <a:pt x="1507" y="8742"/>
                  </a:cubicBezTo>
                  <a:cubicBezTo>
                    <a:pt x="2535" y="9975"/>
                    <a:pt x="4110" y="10659"/>
                    <a:pt x="5684" y="10751"/>
                  </a:cubicBezTo>
                  <a:cubicBezTo>
                    <a:pt x="7990" y="10888"/>
                    <a:pt x="10386" y="9724"/>
                    <a:pt x="11505" y="7715"/>
                  </a:cubicBezTo>
                  <a:cubicBezTo>
                    <a:pt x="12623" y="5684"/>
                    <a:pt x="12281" y="2899"/>
                    <a:pt x="10569" y="1347"/>
                  </a:cubicBezTo>
                  <a:cubicBezTo>
                    <a:pt x="9519" y="411"/>
                    <a:pt x="7876" y="0"/>
                    <a:pt x="6643" y="662"/>
                  </a:cubicBezTo>
                  <a:cubicBezTo>
                    <a:pt x="6027" y="1004"/>
                    <a:pt x="5548" y="1552"/>
                    <a:pt x="5228" y="2168"/>
                  </a:cubicBezTo>
                  <a:cubicBezTo>
                    <a:pt x="4840" y="2876"/>
                    <a:pt x="4635" y="3721"/>
                    <a:pt x="4794" y="4519"/>
                  </a:cubicBezTo>
                  <a:cubicBezTo>
                    <a:pt x="4954" y="5318"/>
                    <a:pt x="5502" y="6072"/>
                    <a:pt x="6278" y="6300"/>
                  </a:cubicBezTo>
                  <a:cubicBezTo>
                    <a:pt x="7054" y="6551"/>
                    <a:pt x="8013" y="6209"/>
                    <a:pt x="8332" y="5455"/>
                  </a:cubicBez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2"/>
            <p:cNvSpPr/>
            <p:nvPr/>
          </p:nvSpPr>
          <p:spPr>
            <a:xfrm>
              <a:off x="3789564" y="2095589"/>
              <a:ext cx="492294" cy="274303"/>
            </a:xfrm>
            <a:custGeom>
              <a:avLst/>
              <a:gdLst/>
              <a:ahLst/>
              <a:cxnLst/>
              <a:rect l="l" t="t" r="r" b="b"/>
              <a:pathLst>
                <a:path w="17371" h="9679" fill="none" extrusionOk="0">
                  <a:moveTo>
                    <a:pt x="0" y="1210"/>
                  </a:moveTo>
                  <a:cubicBezTo>
                    <a:pt x="1119" y="457"/>
                    <a:pt x="2465" y="0"/>
                    <a:pt x="3812" y="69"/>
                  </a:cubicBezTo>
                  <a:cubicBezTo>
                    <a:pt x="5182" y="160"/>
                    <a:pt x="6505" y="799"/>
                    <a:pt x="7282" y="1917"/>
                  </a:cubicBezTo>
                  <a:cubicBezTo>
                    <a:pt x="8149" y="3127"/>
                    <a:pt x="8240" y="4702"/>
                    <a:pt x="8811" y="6072"/>
                  </a:cubicBezTo>
                  <a:cubicBezTo>
                    <a:pt x="9518" y="7829"/>
                    <a:pt x="11139" y="9267"/>
                    <a:pt x="13033" y="9473"/>
                  </a:cubicBezTo>
                  <a:cubicBezTo>
                    <a:pt x="14905" y="9678"/>
                    <a:pt x="16937" y="8445"/>
                    <a:pt x="17370" y="6597"/>
                  </a:cubicBez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42"/>
            <p:cNvSpPr/>
            <p:nvPr/>
          </p:nvSpPr>
          <p:spPr>
            <a:xfrm>
              <a:off x="5531567" y="2350450"/>
              <a:ext cx="228392" cy="368732"/>
            </a:xfrm>
            <a:custGeom>
              <a:avLst/>
              <a:gdLst/>
              <a:ahLst/>
              <a:cxnLst/>
              <a:rect l="l" t="t" r="r" b="b"/>
              <a:pathLst>
                <a:path w="8059" h="13011" fill="none" extrusionOk="0">
                  <a:moveTo>
                    <a:pt x="8058" y="0"/>
                  </a:moveTo>
                  <a:cubicBezTo>
                    <a:pt x="4840" y="1530"/>
                    <a:pt x="1690" y="3858"/>
                    <a:pt x="571" y="7259"/>
                  </a:cubicBezTo>
                  <a:cubicBezTo>
                    <a:pt x="1" y="8948"/>
                    <a:pt x="138" y="11116"/>
                    <a:pt x="1576" y="12212"/>
                  </a:cubicBezTo>
                  <a:cubicBezTo>
                    <a:pt x="2078" y="12577"/>
                    <a:pt x="2671" y="12782"/>
                    <a:pt x="3288" y="12874"/>
                  </a:cubicBezTo>
                  <a:cubicBezTo>
                    <a:pt x="4543" y="13011"/>
                    <a:pt x="5935" y="12509"/>
                    <a:pt x="6460" y="11367"/>
                  </a:cubicBezTo>
                  <a:cubicBezTo>
                    <a:pt x="7008" y="10249"/>
                    <a:pt x="6232" y="8605"/>
                    <a:pt x="4977" y="8628"/>
                  </a:cubicBez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2"/>
            <p:cNvSpPr/>
            <p:nvPr/>
          </p:nvSpPr>
          <p:spPr>
            <a:xfrm>
              <a:off x="3909867" y="3461123"/>
              <a:ext cx="298250" cy="381683"/>
            </a:xfrm>
            <a:custGeom>
              <a:avLst/>
              <a:gdLst/>
              <a:ahLst/>
              <a:cxnLst/>
              <a:rect l="l" t="t" r="r" b="b"/>
              <a:pathLst>
                <a:path w="10524" h="13468" fill="none" extrusionOk="0">
                  <a:moveTo>
                    <a:pt x="1" y="434"/>
                  </a:moveTo>
                  <a:cubicBezTo>
                    <a:pt x="1439" y="0"/>
                    <a:pt x="3037" y="228"/>
                    <a:pt x="4383" y="868"/>
                  </a:cubicBezTo>
                  <a:cubicBezTo>
                    <a:pt x="5753" y="1507"/>
                    <a:pt x="6917" y="2534"/>
                    <a:pt x="7875" y="3698"/>
                  </a:cubicBezTo>
                  <a:cubicBezTo>
                    <a:pt x="9222" y="5319"/>
                    <a:pt x="10249" y="7259"/>
                    <a:pt x="10432" y="9359"/>
                  </a:cubicBezTo>
                  <a:cubicBezTo>
                    <a:pt x="10523" y="10363"/>
                    <a:pt x="10386" y="11459"/>
                    <a:pt x="9770" y="12280"/>
                  </a:cubicBezTo>
                  <a:cubicBezTo>
                    <a:pt x="9131" y="13079"/>
                    <a:pt x="7921" y="13467"/>
                    <a:pt x="7054" y="12942"/>
                  </a:cubicBezTo>
                  <a:cubicBezTo>
                    <a:pt x="6072" y="12326"/>
                    <a:pt x="5981" y="10934"/>
                    <a:pt x="6095" y="9769"/>
                  </a:cubicBez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42"/>
          <p:cNvGrpSpPr/>
          <p:nvPr/>
        </p:nvGrpSpPr>
        <p:grpSpPr>
          <a:xfrm>
            <a:off x="3394800" y="2697375"/>
            <a:ext cx="1813500" cy="1865775"/>
            <a:chOff x="-2479250" y="1194500"/>
            <a:chExt cx="1813500" cy="1865775"/>
          </a:xfrm>
        </p:grpSpPr>
        <p:sp>
          <p:nvSpPr>
            <p:cNvPr id="5830" name="Google Shape;5830;p42"/>
            <p:cNvSpPr/>
            <p:nvPr/>
          </p:nvSpPr>
          <p:spPr>
            <a:xfrm>
              <a:off x="-952800" y="1992225"/>
              <a:ext cx="220875" cy="885075"/>
            </a:xfrm>
            <a:custGeom>
              <a:avLst/>
              <a:gdLst/>
              <a:ahLst/>
              <a:cxnLst/>
              <a:rect l="l" t="t" r="r" b="b"/>
              <a:pathLst>
                <a:path w="8835" h="35403" extrusionOk="0">
                  <a:moveTo>
                    <a:pt x="3949" y="1"/>
                  </a:moveTo>
                  <a:lnTo>
                    <a:pt x="1" y="35403"/>
                  </a:lnTo>
                  <a:cubicBezTo>
                    <a:pt x="1" y="35403"/>
                    <a:pt x="8834" y="34353"/>
                    <a:pt x="8012" y="19106"/>
                  </a:cubicBezTo>
                  <a:cubicBezTo>
                    <a:pt x="7213" y="3858"/>
                    <a:pt x="3949" y="1"/>
                    <a:pt x="3949" y="1"/>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2"/>
            <p:cNvSpPr/>
            <p:nvPr/>
          </p:nvSpPr>
          <p:spPr>
            <a:xfrm>
              <a:off x="-2349700" y="1939725"/>
              <a:ext cx="188900" cy="817175"/>
            </a:xfrm>
            <a:custGeom>
              <a:avLst/>
              <a:gdLst/>
              <a:ahLst/>
              <a:cxnLst/>
              <a:rect l="l" t="t" r="r" b="b"/>
              <a:pathLst>
                <a:path w="7556" h="32687" extrusionOk="0">
                  <a:moveTo>
                    <a:pt x="3105" y="1"/>
                  </a:moveTo>
                  <a:lnTo>
                    <a:pt x="3105" y="1"/>
                  </a:lnTo>
                  <a:cubicBezTo>
                    <a:pt x="3105" y="2"/>
                    <a:pt x="3173" y="9702"/>
                    <a:pt x="571" y="11596"/>
                  </a:cubicBezTo>
                  <a:cubicBezTo>
                    <a:pt x="571" y="15864"/>
                    <a:pt x="0" y="28373"/>
                    <a:pt x="3378" y="32687"/>
                  </a:cubicBezTo>
                  <a:cubicBezTo>
                    <a:pt x="7555" y="23922"/>
                    <a:pt x="5798" y="4886"/>
                    <a:pt x="5798" y="4886"/>
                  </a:cubicBezTo>
                  <a:lnTo>
                    <a:pt x="3105" y="1"/>
                  </a:ln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2"/>
            <p:cNvSpPr/>
            <p:nvPr/>
          </p:nvSpPr>
          <p:spPr>
            <a:xfrm>
              <a:off x="-914575" y="1939725"/>
              <a:ext cx="188925" cy="817175"/>
            </a:xfrm>
            <a:custGeom>
              <a:avLst/>
              <a:gdLst/>
              <a:ahLst/>
              <a:cxnLst/>
              <a:rect l="l" t="t" r="r" b="b"/>
              <a:pathLst>
                <a:path w="7557" h="32687" extrusionOk="0">
                  <a:moveTo>
                    <a:pt x="4452" y="1"/>
                  </a:moveTo>
                  <a:lnTo>
                    <a:pt x="1759" y="4886"/>
                  </a:lnTo>
                  <a:cubicBezTo>
                    <a:pt x="1759" y="4886"/>
                    <a:pt x="1" y="23922"/>
                    <a:pt x="4178" y="32687"/>
                  </a:cubicBezTo>
                  <a:cubicBezTo>
                    <a:pt x="7556" y="28373"/>
                    <a:pt x="6986" y="15864"/>
                    <a:pt x="6986" y="11596"/>
                  </a:cubicBezTo>
                  <a:cubicBezTo>
                    <a:pt x="4384" y="9702"/>
                    <a:pt x="4452" y="2"/>
                    <a:pt x="4452" y="1"/>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2"/>
            <p:cNvSpPr/>
            <p:nvPr/>
          </p:nvSpPr>
          <p:spPr>
            <a:xfrm>
              <a:off x="-2334875" y="1992225"/>
              <a:ext cx="221425" cy="885075"/>
            </a:xfrm>
            <a:custGeom>
              <a:avLst/>
              <a:gdLst/>
              <a:ahLst/>
              <a:cxnLst/>
              <a:rect l="l" t="t" r="r" b="b"/>
              <a:pathLst>
                <a:path w="8857" h="35403" extrusionOk="0">
                  <a:moveTo>
                    <a:pt x="4885" y="1"/>
                  </a:moveTo>
                  <a:cubicBezTo>
                    <a:pt x="4885" y="1"/>
                    <a:pt x="1621" y="3858"/>
                    <a:pt x="822" y="19106"/>
                  </a:cubicBezTo>
                  <a:cubicBezTo>
                    <a:pt x="1" y="34353"/>
                    <a:pt x="8857" y="35403"/>
                    <a:pt x="8857" y="35403"/>
                  </a:cubicBezTo>
                  <a:lnTo>
                    <a:pt x="4885" y="1"/>
                  </a:ln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2"/>
            <p:cNvSpPr/>
            <p:nvPr/>
          </p:nvSpPr>
          <p:spPr>
            <a:xfrm>
              <a:off x="-2479250" y="1194500"/>
              <a:ext cx="1807800" cy="1083650"/>
            </a:xfrm>
            <a:custGeom>
              <a:avLst/>
              <a:gdLst/>
              <a:ahLst/>
              <a:cxnLst/>
              <a:rect l="l" t="t" r="r" b="b"/>
              <a:pathLst>
                <a:path w="72312" h="43346" extrusionOk="0">
                  <a:moveTo>
                    <a:pt x="36156" y="0"/>
                  </a:moveTo>
                  <a:cubicBezTo>
                    <a:pt x="1" y="0"/>
                    <a:pt x="9131" y="35151"/>
                    <a:pt x="9131" y="35151"/>
                  </a:cubicBezTo>
                  <a:lnTo>
                    <a:pt x="65738" y="43345"/>
                  </a:lnTo>
                  <a:cubicBezTo>
                    <a:pt x="65738" y="43345"/>
                    <a:pt x="66651" y="40287"/>
                    <a:pt x="66788" y="33485"/>
                  </a:cubicBezTo>
                  <a:cubicBezTo>
                    <a:pt x="66993" y="24606"/>
                    <a:pt x="72312" y="0"/>
                    <a:pt x="36156" y="0"/>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2"/>
            <p:cNvSpPr/>
            <p:nvPr/>
          </p:nvSpPr>
          <p:spPr>
            <a:xfrm>
              <a:off x="-2409050" y="1256125"/>
              <a:ext cx="1743300" cy="1743100"/>
            </a:xfrm>
            <a:custGeom>
              <a:avLst/>
              <a:gdLst/>
              <a:ahLst/>
              <a:cxnLst/>
              <a:rect l="l" t="t" r="r" b="b"/>
              <a:pathLst>
                <a:path w="69732" h="69724" extrusionOk="0">
                  <a:moveTo>
                    <a:pt x="34855" y="0"/>
                  </a:moveTo>
                  <a:cubicBezTo>
                    <a:pt x="24971" y="0"/>
                    <a:pt x="7670" y="2443"/>
                    <a:pt x="8309" y="15384"/>
                  </a:cubicBezTo>
                  <a:cubicBezTo>
                    <a:pt x="8948" y="28304"/>
                    <a:pt x="0" y="54279"/>
                    <a:pt x="11299" y="64847"/>
                  </a:cubicBezTo>
                  <a:cubicBezTo>
                    <a:pt x="15737" y="68990"/>
                    <a:pt x="24271" y="69723"/>
                    <a:pt x="29757" y="69723"/>
                  </a:cubicBezTo>
                  <a:cubicBezTo>
                    <a:pt x="32764" y="69723"/>
                    <a:pt x="34855" y="69503"/>
                    <a:pt x="34855" y="69503"/>
                  </a:cubicBezTo>
                  <a:cubicBezTo>
                    <a:pt x="34855" y="69503"/>
                    <a:pt x="36949" y="69723"/>
                    <a:pt x="39958" y="69723"/>
                  </a:cubicBezTo>
                  <a:cubicBezTo>
                    <a:pt x="45449" y="69723"/>
                    <a:pt x="53987" y="68990"/>
                    <a:pt x="58410" y="64847"/>
                  </a:cubicBezTo>
                  <a:cubicBezTo>
                    <a:pt x="69732" y="54279"/>
                    <a:pt x="60784" y="28304"/>
                    <a:pt x="61423" y="15384"/>
                  </a:cubicBezTo>
                  <a:cubicBezTo>
                    <a:pt x="62062" y="2443"/>
                    <a:pt x="44761" y="0"/>
                    <a:pt x="34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2"/>
            <p:cNvSpPr/>
            <p:nvPr/>
          </p:nvSpPr>
          <p:spPr>
            <a:xfrm>
              <a:off x="-1307150" y="1602500"/>
              <a:ext cx="66200" cy="55950"/>
            </a:xfrm>
            <a:custGeom>
              <a:avLst/>
              <a:gdLst/>
              <a:ahLst/>
              <a:cxnLst/>
              <a:rect l="l" t="t" r="r" b="b"/>
              <a:pathLst>
                <a:path w="2648" h="2238" extrusionOk="0">
                  <a:moveTo>
                    <a:pt x="616" y="0"/>
                  </a:moveTo>
                  <a:lnTo>
                    <a:pt x="0" y="1164"/>
                  </a:lnTo>
                  <a:lnTo>
                    <a:pt x="2032" y="2237"/>
                  </a:lnTo>
                  <a:lnTo>
                    <a:pt x="2648" y="1050"/>
                  </a:lnTo>
                  <a:lnTo>
                    <a:pt x="616" y="0"/>
                  </a:lnTo>
                  <a:close/>
                </a:path>
              </a:pathLst>
            </a:custGeom>
            <a:solidFill>
              <a:srgbClr val="D3B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42"/>
            <p:cNvSpPr/>
            <p:nvPr/>
          </p:nvSpPr>
          <p:spPr>
            <a:xfrm>
              <a:off x="-2309750" y="1590550"/>
              <a:ext cx="1587525" cy="1408675"/>
            </a:xfrm>
            <a:custGeom>
              <a:avLst/>
              <a:gdLst/>
              <a:ahLst/>
              <a:cxnLst/>
              <a:rect l="l" t="t" r="r" b="b"/>
              <a:pathLst>
                <a:path w="63501" h="56347" extrusionOk="0">
                  <a:moveTo>
                    <a:pt x="42634" y="1"/>
                  </a:moveTo>
                  <a:cubicBezTo>
                    <a:pt x="28803" y="1"/>
                    <a:pt x="13541" y="18844"/>
                    <a:pt x="2739" y="19286"/>
                  </a:cubicBezTo>
                  <a:cubicBezTo>
                    <a:pt x="1187" y="31338"/>
                    <a:pt x="0" y="44622"/>
                    <a:pt x="7327" y="51470"/>
                  </a:cubicBezTo>
                  <a:cubicBezTo>
                    <a:pt x="11765" y="55613"/>
                    <a:pt x="20299" y="56346"/>
                    <a:pt x="25785" y="56346"/>
                  </a:cubicBezTo>
                  <a:cubicBezTo>
                    <a:pt x="28792" y="56346"/>
                    <a:pt x="30883" y="56126"/>
                    <a:pt x="30883" y="56126"/>
                  </a:cubicBezTo>
                  <a:cubicBezTo>
                    <a:pt x="30883" y="56126"/>
                    <a:pt x="32977" y="56346"/>
                    <a:pt x="35986" y="56346"/>
                  </a:cubicBezTo>
                  <a:cubicBezTo>
                    <a:pt x="41477" y="56346"/>
                    <a:pt x="50015" y="55613"/>
                    <a:pt x="54438" y="51470"/>
                  </a:cubicBezTo>
                  <a:cubicBezTo>
                    <a:pt x="63500" y="43024"/>
                    <a:pt x="59574" y="24696"/>
                    <a:pt x="57976" y="11092"/>
                  </a:cubicBezTo>
                  <a:cubicBezTo>
                    <a:pt x="53326" y="2935"/>
                    <a:pt x="48091" y="1"/>
                    <a:pt x="426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2"/>
            <p:cNvSpPr/>
            <p:nvPr/>
          </p:nvSpPr>
          <p:spPr>
            <a:xfrm>
              <a:off x="-1936000" y="1925475"/>
              <a:ext cx="797200" cy="899900"/>
            </a:xfrm>
            <a:custGeom>
              <a:avLst/>
              <a:gdLst/>
              <a:ahLst/>
              <a:cxnLst/>
              <a:rect l="l" t="t" r="r" b="b"/>
              <a:pathLst>
                <a:path w="31888" h="35996" extrusionOk="0">
                  <a:moveTo>
                    <a:pt x="15933" y="0"/>
                  </a:moveTo>
                  <a:cubicBezTo>
                    <a:pt x="15933" y="0"/>
                    <a:pt x="4474" y="12988"/>
                    <a:pt x="343" y="17119"/>
                  </a:cubicBezTo>
                  <a:cubicBezTo>
                    <a:pt x="1" y="28190"/>
                    <a:pt x="343" y="35996"/>
                    <a:pt x="343" y="35996"/>
                  </a:cubicBezTo>
                  <a:lnTo>
                    <a:pt x="31545" y="35996"/>
                  </a:lnTo>
                  <a:cubicBezTo>
                    <a:pt x="31545" y="35996"/>
                    <a:pt x="31888" y="28190"/>
                    <a:pt x="31545" y="17119"/>
                  </a:cubicBezTo>
                  <a:cubicBezTo>
                    <a:pt x="27414" y="12988"/>
                    <a:pt x="15933" y="0"/>
                    <a:pt x="15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2"/>
            <p:cNvSpPr/>
            <p:nvPr/>
          </p:nvSpPr>
          <p:spPr>
            <a:xfrm>
              <a:off x="-2029575" y="1925475"/>
              <a:ext cx="983800" cy="450250"/>
            </a:xfrm>
            <a:custGeom>
              <a:avLst/>
              <a:gdLst/>
              <a:ahLst/>
              <a:cxnLst/>
              <a:rect l="l" t="t" r="r" b="b"/>
              <a:pathLst>
                <a:path w="39352" h="18010" extrusionOk="0">
                  <a:moveTo>
                    <a:pt x="19676" y="0"/>
                  </a:moveTo>
                  <a:cubicBezTo>
                    <a:pt x="0" y="0"/>
                    <a:pt x="1872" y="18009"/>
                    <a:pt x="1872" y="18009"/>
                  </a:cubicBezTo>
                  <a:lnTo>
                    <a:pt x="37502" y="18009"/>
                  </a:lnTo>
                  <a:cubicBezTo>
                    <a:pt x="37502" y="18009"/>
                    <a:pt x="39351" y="0"/>
                    <a:pt x="196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2"/>
            <p:cNvSpPr/>
            <p:nvPr/>
          </p:nvSpPr>
          <p:spPr>
            <a:xfrm>
              <a:off x="-2265250" y="2542900"/>
              <a:ext cx="1455700" cy="517375"/>
            </a:xfrm>
            <a:custGeom>
              <a:avLst/>
              <a:gdLst/>
              <a:ahLst/>
              <a:cxnLst/>
              <a:rect l="l" t="t" r="r" b="b"/>
              <a:pathLst>
                <a:path w="58228" h="20695" extrusionOk="0">
                  <a:moveTo>
                    <a:pt x="0" y="0"/>
                  </a:moveTo>
                  <a:lnTo>
                    <a:pt x="0" y="0"/>
                  </a:lnTo>
                  <a:cubicBezTo>
                    <a:pt x="503" y="5364"/>
                    <a:pt x="2055" y="12554"/>
                    <a:pt x="5547" y="15818"/>
                  </a:cubicBezTo>
                  <a:cubicBezTo>
                    <a:pt x="9985" y="19961"/>
                    <a:pt x="18519" y="20695"/>
                    <a:pt x="24005" y="20695"/>
                  </a:cubicBezTo>
                  <a:cubicBezTo>
                    <a:pt x="27012" y="20695"/>
                    <a:pt x="29103" y="20474"/>
                    <a:pt x="29103" y="20474"/>
                  </a:cubicBezTo>
                  <a:cubicBezTo>
                    <a:pt x="29103" y="20474"/>
                    <a:pt x="31197" y="20695"/>
                    <a:pt x="34206" y="20695"/>
                  </a:cubicBezTo>
                  <a:cubicBezTo>
                    <a:pt x="39697" y="20695"/>
                    <a:pt x="48235" y="19961"/>
                    <a:pt x="52658" y="15818"/>
                  </a:cubicBezTo>
                  <a:cubicBezTo>
                    <a:pt x="56174" y="12554"/>
                    <a:pt x="57726" y="5364"/>
                    <a:pt x="58228" y="0"/>
                  </a:cubicBezTo>
                  <a:lnTo>
                    <a:pt x="58228" y="0"/>
                  </a:lnTo>
                  <a:cubicBezTo>
                    <a:pt x="47523" y="5623"/>
                    <a:pt x="37485" y="7497"/>
                    <a:pt x="28858" y="7497"/>
                  </a:cubicBezTo>
                  <a:cubicBezTo>
                    <a:pt x="11606" y="7497"/>
                    <a:pt x="1" y="1"/>
                    <a:pt x="0" y="0"/>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2"/>
            <p:cNvSpPr/>
            <p:nvPr/>
          </p:nvSpPr>
          <p:spPr>
            <a:xfrm>
              <a:off x="-2241275" y="1559975"/>
              <a:ext cx="1201200" cy="635400"/>
            </a:xfrm>
            <a:custGeom>
              <a:avLst/>
              <a:gdLst/>
              <a:ahLst/>
              <a:cxnLst/>
              <a:rect l="l" t="t" r="r" b="b"/>
              <a:pathLst>
                <a:path w="48048" h="25416" extrusionOk="0">
                  <a:moveTo>
                    <a:pt x="48043" y="3844"/>
                  </a:moveTo>
                  <a:cubicBezTo>
                    <a:pt x="48044" y="3845"/>
                    <a:pt x="48046" y="3846"/>
                    <a:pt x="48047" y="3847"/>
                  </a:cubicBezTo>
                  <a:cubicBezTo>
                    <a:pt x="48046" y="3846"/>
                    <a:pt x="48044" y="3845"/>
                    <a:pt x="48043" y="3844"/>
                  </a:cubicBezTo>
                  <a:close/>
                  <a:moveTo>
                    <a:pt x="36427" y="0"/>
                  </a:moveTo>
                  <a:cubicBezTo>
                    <a:pt x="21385" y="0"/>
                    <a:pt x="9309" y="18420"/>
                    <a:pt x="0" y="20509"/>
                  </a:cubicBezTo>
                  <a:cubicBezTo>
                    <a:pt x="0" y="20509"/>
                    <a:pt x="8732" y="25415"/>
                    <a:pt x="17908" y="25415"/>
                  </a:cubicBezTo>
                  <a:cubicBezTo>
                    <a:pt x="19734" y="25415"/>
                    <a:pt x="21577" y="25221"/>
                    <a:pt x="23373" y="24755"/>
                  </a:cubicBezTo>
                  <a:cubicBezTo>
                    <a:pt x="33212" y="22216"/>
                    <a:pt x="40930" y="3385"/>
                    <a:pt x="46598" y="3385"/>
                  </a:cubicBezTo>
                  <a:cubicBezTo>
                    <a:pt x="47096" y="3385"/>
                    <a:pt x="47577" y="3530"/>
                    <a:pt x="48043" y="3844"/>
                  </a:cubicBezTo>
                  <a:lnTo>
                    <a:pt x="48043" y="3844"/>
                  </a:lnTo>
                  <a:cubicBezTo>
                    <a:pt x="43990" y="1110"/>
                    <a:pt x="40119" y="0"/>
                    <a:pt x="36427" y="0"/>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2"/>
            <p:cNvSpPr/>
            <p:nvPr/>
          </p:nvSpPr>
          <p:spPr>
            <a:xfrm>
              <a:off x="-1623300" y="2279825"/>
              <a:ext cx="190625" cy="191200"/>
            </a:xfrm>
            <a:custGeom>
              <a:avLst/>
              <a:gdLst/>
              <a:ahLst/>
              <a:cxnLst/>
              <a:rect l="l" t="t" r="r" b="b"/>
              <a:pathLst>
                <a:path w="7625" h="7648" extrusionOk="0">
                  <a:moveTo>
                    <a:pt x="3813" y="1"/>
                  </a:moveTo>
                  <a:cubicBezTo>
                    <a:pt x="1713" y="1"/>
                    <a:pt x="1" y="1713"/>
                    <a:pt x="1" y="3835"/>
                  </a:cubicBezTo>
                  <a:cubicBezTo>
                    <a:pt x="1" y="5935"/>
                    <a:pt x="1713" y="7647"/>
                    <a:pt x="3813" y="7647"/>
                  </a:cubicBezTo>
                  <a:cubicBezTo>
                    <a:pt x="5913" y="7647"/>
                    <a:pt x="7625" y="5935"/>
                    <a:pt x="7625" y="3835"/>
                  </a:cubicBezTo>
                  <a:cubicBezTo>
                    <a:pt x="7625" y="1713"/>
                    <a:pt x="5913" y="1"/>
                    <a:pt x="3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2"/>
            <p:cNvSpPr/>
            <p:nvPr/>
          </p:nvSpPr>
          <p:spPr>
            <a:xfrm>
              <a:off x="-2113475" y="1630025"/>
              <a:ext cx="706975" cy="429675"/>
            </a:xfrm>
            <a:custGeom>
              <a:avLst/>
              <a:gdLst/>
              <a:ahLst/>
              <a:cxnLst/>
              <a:rect l="l" t="t" r="r" b="b"/>
              <a:pathLst>
                <a:path w="28279" h="17187" extrusionOk="0">
                  <a:moveTo>
                    <a:pt x="26901" y="1"/>
                  </a:moveTo>
                  <a:cubicBezTo>
                    <a:pt x="26850" y="1"/>
                    <a:pt x="26786" y="6"/>
                    <a:pt x="26707" y="18"/>
                  </a:cubicBezTo>
                  <a:cubicBezTo>
                    <a:pt x="24447" y="314"/>
                    <a:pt x="17942" y="2802"/>
                    <a:pt x="15614" y="5519"/>
                  </a:cubicBezTo>
                  <a:cubicBezTo>
                    <a:pt x="13285" y="8235"/>
                    <a:pt x="1" y="17182"/>
                    <a:pt x="1" y="17182"/>
                  </a:cubicBezTo>
                  <a:cubicBezTo>
                    <a:pt x="1" y="17182"/>
                    <a:pt x="24" y="17186"/>
                    <a:pt x="73" y="17186"/>
                  </a:cubicBezTo>
                  <a:cubicBezTo>
                    <a:pt x="507" y="17186"/>
                    <a:pt x="3018" y="16874"/>
                    <a:pt x="10660" y="10768"/>
                  </a:cubicBezTo>
                  <a:cubicBezTo>
                    <a:pt x="18853" y="4205"/>
                    <a:pt x="28279" y="1"/>
                    <a:pt x="26901" y="1"/>
                  </a:cubicBezTo>
                  <a:close/>
                </a:path>
              </a:pathLst>
            </a:custGeom>
            <a:solidFill>
              <a:srgbClr val="0C0044">
                <a:alpha val="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2"/>
            <p:cNvSpPr/>
            <p:nvPr/>
          </p:nvSpPr>
          <p:spPr>
            <a:xfrm>
              <a:off x="-1832700" y="1921475"/>
              <a:ext cx="390400" cy="229425"/>
            </a:xfrm>
            <a:custGeom>
              <a:avLst/>
              <a:gdLst/>
              <a:ahLst/>
              <a:cxnLst/>
              <a:rect l="l" t="t" r="r" b="b"/>
              <a:pathLst>
                <a:path w="15616" h="9177" extrusionOk="0">
                  <a:moveTo>
                    <a:pt x="15613" y="1"/>
                  </a:moveTo>
                  <a:cubicBezTo>
                    <a:pt x="15610" y="1"/>
                    <a:pt x="15537" y="73"/>
                    <a:pt x="15387" y="228"/>
                  </a:cubicBezTo>
                  <a:lnTo>
                    <a:pt x="15387" y="228"/>
                  </a:lnTo>
                  <a:cubicBezTo>
                    <a:pt x="15538" y="81"/>
                    <a:pt x="15615" y="1"/>
                    <a:pt x="15613" y="1"/>
                  </a:cubicBezTo>
                  <a:close/>
                  <a:moveTo>
                    <a:pt x="15387" y="228"/>
                  </a:moveTo>
                  <a:cubicBezTo>
                    <a:pt x="14143" y="1437"/>
                    <a:pt x="7897" y="7128"/>
                    <a:pt x="0" y="9176"/>
                  </a:cubicBezTo>
                  <a:cubicBezTo>
                    <a:pt x="0" y="9176"/>
                    <a:pt x="7669" y="8971"/>
                    <a:pt x="13604" y="2192"/>
                  </a:cubicBezTo>
                  <a:cubicBezTo>
                    <a:pt x="14513" y="1157"/>
                    <a:pt x="15095" y="533"/>
                    <a:pt x="15387" y="228"/>
                  </a:cubicBezTo>
                  <a:close/>
                </a:path>
              </a:pathLst>
            </a:custGeom>
            <a:solidFill>
              <a:srgbClr val="0C0044">
                <a:alpha val="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2"/>
            <p:cNvSpPr/>
            <p:nvPr/>
          </p:nvSpPr>
          <p:spPr>
            <a:xfrm>
              <a:off x="-1302600" y="1700075"/>
              <a:ext cx="211725" cy="221425"/>
            </a:xfrm>
            <a:custGeom>
              <a:avLst/>
              <a:gdLst/>
              <a:ahLst/>
              <a:cxnLst/>
              <a:rect l="l" t="t" r="r" b="b"/>
              <a:pathLst>
                <a:path w="8469" h="8857" fill="none" extrusionOk="0">
                  <a:moveTo>
                    <a:pt x="1" y="8857"/>
                  </a:moveTo>
                  <a:cubicBezTo>
                    <a:pt x="1" y="8857"/>
                    <a:pt x="5524" y="1301"/>
                    <a:pt x="8469" y="0"/>
                  </a:cubicBezTo>
                </a:path>
              </a:pathLst>
            </a:custGeom>
            <a:solidFill>
              <a:schemeClr val="lt1"/>
            </a:solidFill>
            <a:ln w="18825"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42"/>
            <p:cNvSpPr/>
            <p:nvPr/>
          </p:nvSpPr>
          <p:spPr>
            <a:xfrm>
              <a:off x="-1623300" y="2014500"/>
              <a:ext cx="265950" cy="193450"/>
            </a:xfrm>
            <a:custGeom>
              <a:avLst/>
              <a:gdLst/>
              <a:ahLst/>
              <a:cxnLst/>
              <a:rect l="l" t="t" r="r" b="b"/>
              <a:pathLst>
                <a:path w="10638" h="7738" fill="none" extrusionOk="0">
                  <a:moveTo>
                    <a:pt x="10638" y="0"/>
                  </a:moveTo>
                  <a:cubicBezTo>
                    <a:pt x="10638" y="0"/>
                    <a:pt x="2420" y="7555"/>
                    <a:pt x="1" y="7738"/>
                  </a:cubicBezTo>
                </a:path>
              </a:pathLst>
            </a:custGeom>
            <a:solidFill>
              <a:schemeClr val="lt1"/>
            </a:solidFill>
            <a:ln w="18825"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42"/>
            <p:cNvSpPr/>
            <p:nvPr/>
          </p:nvSpPr>
          <p:spPr>
            <a:xfrm>
              <a:off x="-1892050" y="2980000"/>
              <a:ext cx="651100" cy="41675"/>
            </a:xfrm>
            <a:custGeom>
              <a:avLst/>
              <a:gdLst/>
              <a:ahLst/>
              <a:cxnLst/>
              <a:rect l="l" t="t" r="r" b="b"/>
              <a:pathLst>
                <a:path w="26044" h="1667" fill="none" extrusionOk="0">
                  <a:moveTo>
                    <a:pt x="0" y="0"/>
                  </a:moveTo>
                  <a:cubicBezTo>
                    <a:pt x="0" y="0"/>
                    <a:pt x="10591" y="1667"/>
                    <a:pt x="14175" y="548"/>
                  </a:cubicBezTo>
                  <a:cubicBezTo>
                    <a:pt x="16982" y="1530"/>
                    <a:pt x="21639" y="891"/>
                    <a:pt x="26044" y="366"/>
                  </a:cubicBezTo>
                </a:path>
              </a:pathLst>
            </a:custGeom>
            <a:noFill/>
            <a:ln w="18825" cap="rnd" cmpd="sng">
              <a:solidFill>
                <a:schemeClr val="dk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2"/>
            <p:cNvSpPr/>
            <p:nvPr/>
          </p:nvSpPr>
          <p:spPr>
            <a:xfrm>
              <a:off x="-1884075" y="2722875"/>
              <a:ext cx="898425" cy="68800"/>
            </a:xfrm>
            <a:custGeom>
              <a:avLst/>
              <a:gdLst/>
              <a:ahLst/>
              <a:cxnLst/>
              <a:rect l="l" t="t" r="r" b="b"/>
              <a:pathLst>
                <a:path w="35937" h="2752" extrusionOk="0">
                  <a:moveTo>
                    <a:pt x="33835" y="1"/>
                  </a:moveTo>
                  <a:cubicBezTo>
                    <a:pt x="33281" y="1"/>
                    <a:pt x="31537" y="192"/>
                    <a:pt x="28213" y="676"/>
                  </a:cubicBezTo>
                  <a:cubicBezTo>
                    <a:pt x="21053" y="1711"/>
                    <a:pt x="15532" y="2056"/>
                    <a:pt x="11353" y="2056"/>
                  </a:cubicBezTo>
                  <a:cubicBezTo>
                    <a:pt x="2994" y="2056"/>
                    <a:pt x="1" y="676"/>
                    <a:pt x="1" y="676"/>
                  </a:cubicBezTo>
                  <a:lnTo>
                    <a:pt x="1" y="676"/>
                  </a:lnTo>
                  <a:cubicBezTo>
                    <a:pt x="1347" y="2217"/>
                    <a:pt x="5320" y="2751"/>
                    <a:pt x="10100" y="2751"/>
                  </a:cubicBezTo>
                  <a:cubicBezTo>
                    <a:pt x="20942" y="2751"/>
                    <a:pt x="35936" y="1"/>
                    <a:pt x="33835" y="1"/>
                  </a:cubicBezTo>
                  <a:close/>
                </a:path>
              </a:pathLst>
            </a:custGeom>
            <a:solidFill>
              <a:srgbClr val="0C0044">
                <a:alpha val="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2"/>
            <p:cNvSpPr/>
            <p:nvPr/>
          </p:nvSpPr>
          <p:spPr>
            <a:xfrm>
              <a:off x="-938300" y="1891225"/>
              <a:ext cx="86525" cy="509350"/>
            </a:xfrm>
            <a:custGeom>
              <a:avLst/>
              <a:gdLst/>
              <a:ahLst/>
              <a:cxnLst/>
              <a:rect l="l" t="t" r="r" b="b"/>
              <a:pathLst>
                <a:path w="3461" h="20374" extrusionOk="0">
                  <a:moveTo>
                    <a:pt x="1041" y="1"/>
                  </a:moveTo>
                  <a:lnTo>
                    <a:pt x="1041" y="1"/>
                  </a:lnTo>
                  <a:cubicBezTo>
                    <a:pt x="0" y="1967"/>
                    <a:pt x="2427" y="20374"/>
                    <a:pt x="3220" y="20374"/>
                  </a:cubicBezTo>
                  <a:cubicBezTo>
                    <a:pt x="3366" y="20374"/>
                    <a:pt x="3457" y="19750"/>
                    <a:pt x="3461" y="18284"/>
                  </a:cubicBezTo>
                  <a:cubicBezTo>
                    <a:pt x="3461" y="8834"/>
                    <a:pt x="1041"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2"/>
            <p:cNvSpPr/>
            <p:nvPr/>
          </p:nvSpPr>
          <p:spPr>
            <a:xfrm>
              <a:off x="-1216425" y="2098375"/>
              <a:ext cx="90175" cy="210575"/>
            </a:xfrm>
            <a:custGeom>
              <a:avLst/>
              <a:gdLst/>
              <a:ahLst/>
              <a:cxnLst/>
              <a:rect l="l" t="t" r="r" b="b"/>
              <a:pathLst>
                <a:path w="3607" h="8423" fill="none" extrusionOk="0">
                  <a:moveTo>
                    <a:pt x="0" y="0"/>
                  </a:moveTo>
                  <a:cubicBezTo>
                    <a:pt x="0" y="0"/>
                    <a:pt x="3127" y="2214"/>
                    <a:pt x="3607" y="8423"/>
                  </a:cubicBezTo>
                </a:path>
              </a:pathLst>
            </a:custGeom>
            <a:solidFill>
              <a:schemeClr val="lt1"/>
            </a:solidFill>
            <a:ln w="9700" cap="rnd" cmpd="sng">
              <a:solidFill>
                <a:srgbClr val="CC85AC"/>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42"/>
          <p:cNvGrpSpPr/>
          <p:nvPr/>
        </p:nvGrpSpPr>
        <p:grpSpPr>
          <a:xfrm>
            <a:off x="5208300" y="1213225"/>
            <a:ext cx="3300000" cy="3366175"/>
            <a:chOff x="5208300" y="1213225"/>
            <a:chExt cx="3300000" cy="3366175"/>
          </a:xfrm>
        </p:grpSpPr>
        <p:sp>
          <p:nvSpPr>
            <p:cNvPr id="5852" name="Google Shape;5852;p42"/>
            <p:cNvSpPr/>
            <p:nvPr/>
          </p:nvSpPr>
          <p:spPr>
            <a:xfrm>
              <a:off x="5315000" y="1264000"/>
              <a:ext cx="137550" cy="161525"/>
            </a:xfrm>
            <a:custGeom>
              <a:avLst/>
              <a:gdLst/>
              <a:ahLst/>
              <a:cxnLst/>
              <a:rect l="l" t="t" r="r" b="b"/>
              <a:pathLst>
                <a:path w="5502" h="6461" fill="none" extrusionOk="0">
                  <a:moveTo>
                    <a:pt x="5137" y="3470"/>
                  </a:moveTo>
                  <a:cubicBezTo>
                    <a:pt x="5022" y="3653"/>
                    <a:pt x="4885" y="3812"/>
                    <a:pt x="4726" y="3926"/>
                  </a:cubicBezTo>
                  <a:cubicBezTo>
                    <a:pt x="4543" y="4041"/>
                    <a:pt x="4360" y="4155"/>
                    <a:pt x="4178" y="4223"/>
                  </a:cubicBezTo>
                  <a:cubicBezTo>
                    <a:pt x="3972" y="4292"/>
                    <a:pt x="3767" y="4337"/>
                    <a:pt x="3562" y="4383"/>
                  </a:cubicBezTo>
                  <a:cubicBezTo>
                    <a:pt x="3356" y="4429"/>
                    <a:pt x="3151" y="4429"/>
                    <a:pt x="2945" y="4451"/>
                  </a:cubicBezTo>
                  <a:lnTo>
                    <a:pt x="4018" y="5113"/>
                  </a:lnTo>
                  <a:lnTo>
                    <a:pt x="3059" y="6460"/>
                  </a:lnTo>
                  <a:lnTo>
                    <a:pt x="1" y="4383"/>
                  </a:lnTo>
                  <a:lnTo>
                    <a:pt x="754" y="3150"/>
                  </a:lnTo>
                  <a:cubicBezTo>
                    <a:pt x="914" y="3196"/>
                    <a:pt x="1051" y="3219"/>
                    <a:pt x="1233" y="3242"/>
                  </a:cubicBezTo>
                  <a:cubicBezTo>
                    <a:pt x="1393" y="3264"/>
                    <a:pt x="1553" y="3287"/>
                    <a:pt x="1736" y="3287"/>
                  </a:cubicBezTo>
                  <a:cubicBezTo>
                    <a:pt x="1895" y="3310"/>
                    <a:pt x="2078" y="3287"/>
                    <a:pt x="2238" y="3264"/>
                  </a:cubicBezTo>
                  <a:cubicBezTo>
                    <a:pt x="2420" y="3264"/>
                    <a:pt x="2580" y="3219"/>
                    <a:pt x="2740" y="3173"/>
                  </a:cubicBezTo>
                  <a:cubicBezTo>
                    <a:pt x="2877" y="3105"/>
                    <a:pt x="3037" y="3036"/>
                    <a:pt x="3151" y="2945"/>
                  </a:cubicBezTo>
                  <a:cubicBezTo>
                    <a:pt x="3288" y="2831"/>
                    <a:pt x="3402" y="2717"/>
                    <a:pt x="3493" y="2580"/>
                  </a:cubicBezTo>
                  <a:cubicBezTo>
                    <a:pt x="3539" y="2488"/>
                    <a:pt x="3584" y="2397"/>
                    <a:pt x="3584" y="2329"/>
                  </a:cubicBezTo>
                  <a:cubicBezTo>
                    <a:pt x="3584" y="2237"/>
                    <a:pt x="3584" y="2146"/>
                    <a:pt x="3562" y="2078"/>
                  </a:cubicBezTo>
                  <a:cubicBezTo>
                    <a:pt x="3539" y="2009"/>
                    <a:pt x="3493" y="1941"/>
                    <a:pt x="3447" y="1872"/>
                  </a:cubicBezTo>
                  <a:cubicBezTo>
                    <a:pt x="3379" y="1804"/>
                    <a:pt x="3311" y="1735"/>
                    <a:pt x="3242" y="1690"/>
                  </a:cubicBezTo>
                  <a:cubicBezTo>
                    <a:pt x="3174" y="1644"/>
                    <a:pt x="3082" y="1621"/>
                    <a:pt x="3014" y="1575"/>
                  </a:cubicBezTo>
                  <a:cubicBezTo>
                    <a:pt x="2945" y="1553"/>
                    <a:pt x="2854" y="1530"/>
                    <a:pt x="2763" y="1530"/>
                  </a:cubicBezTo>
                  <a:cubicBezTo>
                    <a:pt x="2694" y="1507"/>
                    <a:pt x="2603" y="1507"/>
                    <a:pt x="2512" y="1507"/>
                  </a:cubicBezTo>
                  <a:cubicBezTo>
                    <a:pt x="2443" y="1507"/>
                    <a:pt x="2352" y="1507"/>
                    <a:pt x="2283" y="1530"/>
                  </a:cubicBezTo>
                  <a:lnTo>
                    <a:pt x="2808" y="46"/>
                  </a:lnTo>
                  <a:cubicBezTo>
                    <a:pt x="2945" y="0"/>
                    <a:pt x="3082" y="0"/>
                    <a:pt x="3219" y="0"/>
                  </a:cubicBezTo>
                  <a:cubicBezTo>
                    <a:pt x="3356" y="23"/>
                    <a:pt x="3516" y="46"/>
                    <a:pt x="3653" y="92"/>
                  </a:cubicBezTo>
                  <a:cubicBezTo>
                    <a:pt x="3790" y="115"/>
                    <a:pt x="3927" y="183"/>
                    <a:pt x="4064" y="229"/>
                  </a:cubicBezTo>
                  <a:cubicBezTo>
                    <a:pt x="4178" y="297"/>
                    <a:pt x="4315" y="366"/>
                    <a:pt x="4429" y="434"/>
                  </a:cubicBezTo>
                  <a:cubicBezTo>
                    <a:pt x="4703" y="617"/>
                    <a:pt x="4908" y="799"/>
                    <a:pt x="5068" y="1050"/>
                  </a:cubicBezTo>
                  <a:cubicBezTo>
                    <a:pt x="5251" y="1279"/>
                    <a:pt x="5365" y="1530"/>
                    <a:pt x="5433" y="1804"/>
                  </a:cubicBezTo>
                  <a:cubicBezTo>
                    <a:pt x="5479" y="2078"/>
                    <a:pt x="5502" y="2351"/>
                    <a:pt x="5456" y="2648"/>
                  </a:cubicBezTo>
                  <a:cubicBezTo>
                    <a:pt x="5410" y="2945"/>
                    <a:pt x="5296" y="3219"/>
                    <a:pt x="5137" y="3470"/>
                  </a:cubicBezTo>
                  <a:close/>
                </a:path>
              </a:pathLst>
            </a:custGeom>
            <a:noFill/>
            <a:ln w="97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2"/>
            <p:cNvSpPr/>
            <p:nvPr/>
          </p:nvSpPr>
          <p:spPr>
            <a:xfrm>
              <a:off x="7583275" y="1649750"/>
              <a:ext cx="114725" cy="134700"/>
            </a:xfrm>
            <a:custGeom>
              <a:avLst/>
              <a:gdLst/>
              <a:ahLst/>
              <a:cxnLst/>
              <a:rect l="l" t="t" r="r" b="b"/>
              <a:pathLst>
                <a:path w="4589" h="5388" fill="none" extrusionOk="0">
                  <a:moveTo>
                    <a:pt x="2100" y="0"/>
                  </a:moveTo>
                  <a:lnTo>
                    <a:pt x="2785" y="1370"/>
                  </a:lnTo>
                  <a:cubicBezTo>
                    <a:pt x="2717" y="1393"/>
                    <a:pt x="2671" y="1416"/>
                    <a:pt x="2603" y="1461"/>
                  </a:cubicBezTo>
                  <a:cubicBezTo>
                    <a:pt x="2534" y="1484"/>
                    <a:pt x="2488" y="1530"/>
                    <a:pt x="2420" y="1552"/>
                  </a:cubicBezTo>
                  <a:cubicBezTo>
                    <a:pt x="2283" y="1667"/>
                    <a:pt x="2146" y="1781"/>
                    <a:pt x="2055" y="1895"/>
                  </a:cubicBezTo>
                  <a:cubicBezTo>
                    <a:pt x="1941" y="2032"/>
                    <a:pt x="1872" y="2169"/>
                    <a:pt x="1826" y="2329"/>
                  </a:cubicBezTo>
                  <a:cubicBezTo>
                    <a:pt x="1781" y="2465"/>
                    <a:pt x="1758" y="2625"/>
                    <a:pt x="1781" y="2785"/>
                  </a:cubicBezTo>
                  <a:cubicBezTo>
                    <a:pt x="1804" y="2945"/>
                    <a:pt x="1872" y="3105"/>
                    <a:pt x="1986" y="3264"/>
                  </a:cubicBezTo>
                  <a:cubicBezTo>
                    <a:pt x="2055" y="3356"/>
                    <a:pt x="2123" y="3447"/>
                    <a:pt x="2214" y="3493"/>
                  </a:cubicBezTo>
                  <a:cubicBezTo>
                    <a:pt x="2283" y="3538"/>
                    <a:pt x="2374" y="3584"/>
                    <a:pt x="2466" y="3584"/>
                  </a:cubicBezTo>
                  <a:cubicBezTo>
                    <a:pt x="2557" y="3584"/>
                    <a:pt x="2671" y="3584"/>
                    <a:pt x="2762" y="3538"/>
                  </a:cubicBezTo>
                  <a:cubicBezTo>
                    <a:pt x="2854" y="3515"/>
                    <a:pt x="2945" y="3470"/>
                    <a:pt x="3059" y="3401"/>
                  </a:cubicBezTo>
                  <a:cubicBezTo>
                    <a:pt x="3128" y="3356"/>
                    <a:pt x="3196" y="3287"/>
                    <a:pt x="3264" y="3219"/>
                  </a:cubicBezTo>
                  <a:cubicBezTo>
                    <a:pt x="3333" y="3150"/>
                    <a:pt x="3401" y="3082"/>
                    <a:pt x="3447" y="2990"/>
                  </a:cubicBezTo>
                  <a:cubicBezTo>
                    <a:pt x="3516" y="2922"/>
                    <a:pt x="3561" y="2831"/>
                    <a:pt x="3607" y="2762"/>
                  </a:cubicBezTo>
                  <a:cubicBezTo>
                    <a:pt x="3652" y="2671"/>
                    <a:pt x="3698" y="2580"/>
                    <a:pt x="3744" y="2511"/>
                  </a:cubicBezTo>
                  <a:lnTo>
                    <a:pt x="4588" y="3972"/>
                  </a:lnTo>
                  <a:cubicBezTo>
                    <a:pt x="4543" y="4063"/>
                    <a:pt x="4474" y="4155"/>
                    <a:pt x="4406" y="4269"/>
                  </a:cubicBezTo>
                  <a:cubicBezTo>
                    <a:pt x="4337" y="4360"/>
                    <a:pt x="4269" y="4428"/>
                    <a:pt x="4177" y="4520"/>
                  </a:cubicBezTo>
                  <a:cubicBezTo>
                    <a:pt x="4109" y="4611"/>
                    <a:pt x="4018" y="4702"/>
                    <a:pt x="3926" y="4771"/>
                  </a:cubicBezTo>
                  <a:cubicBezTo>
                    <a:pt x="3858" y="4862"/>
                    <a:pt x="3767" y="4931"/>
                    <a:pt x="3675" y="4976"/>
                  </a:cubicBezTo>
                  <a:cubicBezTo>
                    <a:pt x="3424" y="5159"/>
                    <a:pt x="3150" y="5273"/>
                    <a:pt x="2876" y="5319"/>
                  </a:cubicBezTo>
                  <a:cubicBezTo>
                    <a:pt x="2603" y="5387"/>
                    <a:pt x="2329" y="5387"/>
                    <a:pt x="2055" y="5319"/>
                  </a:cubicBezTo>
                  <a:cubicBezTo>
                    <a:pt x="1781" y="5273"/>
                    <a:pt x="1530" y="5182"/>
                    <a:pt x="1279" y="5022"/>
                  </a:cubicBezTo>
                  <a:cubicBezTo>
                    <a:pt x="1050" y="4862"/>
                    <a:pt x="845" y="4657"/>
                    <a:pt x="662" y="4406"/>
                  </a:cubicBezTo>
                  <a:cubicBezTo>
                    <a:pt x="434" y="4063"/>
                    <a:pt x="252" y="3721"/>
                    <a:pt x="137" y="3356"/>
                  </a:cubicBezTo>
                  <a:cubicBezTo>
                    <a:pt x="46" y="2990"/>
                    <a:pt x="0" y="2625"/>
                    <a:pt x="23" y="2283"/>
                  </a:cubicBezTo>
                  <a:cubicBezTo>
                    <a:pt x="69" y="1918"/>
                    <a:pt x="183" y="1575"/>
                    <a:pt x="366" y="1256"/>
                  </a:cubicBezTo>
                  <a:cubicBezTo>
                    <a:pt x="548" y="936"/>
                    <a:pt x="822" y="662"/>
                    <a:pt x="1187" y="411"/>
                  </a:cubicBezTo>
                  <a:cubicBezTo>
                    <a:pt x="1324" y="320"/>
                    <a:pt x="1461" y="229"/>
                    <a:pt x="1621" y="160"/>
                  </a:cubicBezTo>
                  <a:cubicBezTo>
                    <a:pt x="1781" y="92"/>
                    <a:pt x="1941" y="23"/>
                    <a:pt x="2100" y="0"/>
                  </a:cubicBezTo>
                  <a:close/>
                </a:path>
              </a:pathLst>
            </a:custGeom>
            <a:noFill/>
            <a:ln w="970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2"/>
            <p:cNvSpPr/>
            <p:nvPr/>
          </p:nvSpPr>
          <p:spPr>
            <a:xfrm>
              <a:off x="8128225" y="1875725"/>
              <a:ext cx="101025" cy="146100"/>
            </a:xfrm>
            <a:custGeom>
              <a:avLst/>
              <a:gdLst/>
              <a:ahLst/>
              <a:cxnLst/>
              <a:rect l="l" t="t" r="r" b="b"/>
              <a:pathLst>
                <a:path w="4041" h="5844" fill="none" extrusionOk="0">
                  <a:moveTo>
                    <a:pt x="4041" y="822"/>
                  </a:moveTo>
                  <a:lnTo>
                    <a:pt x="1530" y="5843"/>
                  </a:lnTo>
                  <a:lnTo>
                    <a:pt x="1" y="5045"/>
                  </a:lnTo>
                  <a:lnTo>
                    <a:pt x="1621" y="1689"/>
                  </a:lnTo>
                  <a:lnTo>
                    <a:pt x="868" y="1826"/>
                  </a:lnTo>
                  <a:lnTo>
                    <a:pt x="891" y="343"/>
                  </a:lnTo>
                  <a:lnTo>
                    <a:pt x="2443" y="0"/>
                  </a:ln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2"/>
            <p:cNvSpPr/>
            <p:nvPr/>
          </p:nvSpPr>
          <p:spPr>
            <a:xfrm>
              <a:off x="7752175" y="4286075"/>
              <a:ext cx="133000" cy="152375"/>
            </a:xfrm>
            <a:custGeom>
              <a:avLst/>
              <a:gdLst/>
              <a:ahLst/>
              <a:cxnLst/>
              <a:rect l="l" t="t" r="r" b="b"/>
              <a:pathLst>
                <a:path w="5320" h="6095" fill="none" extrusionOk="0">
                  <a:moveTo>
                    <a:pt x="4315" y="4839"/>
                  </a:moveTo>
                  <a:cubicBezTo>
                    <a:pt x="4178" y="5159"/>
                    <a:pt x="3995" y="5432"/>
                    <a:pt x="3790" y="5615"/>
                  </a:cubicBezTo>
                  <a:cubicBezTo>
                    <a:pt x="3584" y="5798"/>
                    <a:pt x="3356" y="5935"/>
                    <a:pt x="3105" y="6003"/>
                  </a:cubicBezTo>
                  <a:cubicBezTo>
                    <a:pt x="2854" y="6072"/>
                    <a:pt x="2580" y="6094"/>
                    <a:pt x="2306" y="6072"/>
                  </a:cubicBezTo>
                  <a:cubicBezTo>
                    <a:pt x="2009" y="6026"/>
                    <a:pt x="1713" y="5935"/>
                    <a:pt x="1416" y="5798"/>
                  </a:cubicBezTo>
                  <a:cubicBezTo>
                    <a:pt x="1279" y="5752"/>
                    <a:pt x="1142" y="5661"/>
                    <a:pt x="1005" y="5569"/>
                  </a:cubicBezTo>
                  <a:cubicBezTo>
                    <a:pt x="868" y="5501"/>
                    <a:pt x="754" y="5387"/>
                    <a:pt x="617" y="5273"/>
                  </a:cubicBezTo>
                  <a:cubicBezTo>
                    <a:pt x="503" y="5181"/>
                    <a:pt x="389" y="5067"/>
                    <a:pt x="297" y="4930"/>
                  </a:cubicBezTo>
                  <a:cubicBezTo>
                    <a:pt x="183" y="4816"/>
                    <a:pt x="92" y="4702"/>
                    <a:pt x="1" y="4565"/>
                  </a:cubicBezTo>
                  <a:lnTo>
                    <a:pt x="777" y="3173"/>
                  </a:lnTo>
                  <a:cubicBezTo>
                    <a:pt x="845" y="3287"/>
                    <a:pt x="914" y="3378"/>
                    <a:pt x="1005" y="3492"/>
                  </a:cubicBezTo>
                  <a:cubicBezTo>
                    <a:pt x="1096" y="3606"/>
                    <a:pt x="1188" y="3698"/>
                    <a:pt x="1302" y="3789"/>
                  </a:cubicBezTo>
                  <a:cubicBezTo>
                    <a:pt x="1393" y="3903"/>
                    <a:pt x="1507" y="3994"/>
                    <a:pt x="1621" y="4063"/>
                  </a:cubicBezTo>
                  <a:cubicBezTo>
                    <a:pt x="1735" y="4154"/>
                    <a:pt x="1850" y="4223"/>
                    <a:pt x="1964" y="4268"/>
                  </a:cubicBezTo>
                  <a:cubicBezTo>
                    <a:pt x="2032" y="4291"/>
                    <a:pt x="2101" y="4314"/>
                    <a:pt x="2169" y="4337"/>
                  </a:cubicBezTo>
                  <a:cubicBezTo>
                    <a:pt x="2260" y="4360"/>
                    <a:pt x="2329" y="4382"/>
                    <a:pt x="2397" y="4360"/>
                  </a:cubicBezTo>
                  <a:cubicBezTo>
                    <a:pt x="2466" y="4360"/>
                    <a:pt x="2534" y="4337"/>
                    <a:pt x="2580" y="4314"/>
                  </a:cubicBezTo>
                  <a:cubicBezTo>
                    <a:pt x="2648" y="4268"/>
                    <a:pt x="2694" y="4223"/>
                    <a:pt x="2740" y="4131"/>
                  </a:cubicBezTo>
                  <a:cubicBezTo>
                    <a:pt x="2763" y="4086"/>
                    <a:pt x="2763" y="4017"/>
                    <a:pt x="2740" y="3949"/>
                  </a:cubicBezTo>
                  <a:cubicBezTo>
                    <a:pt x="2694" y="3880"/>
                    <a:pt x="2671" y="3812"/>
                    <a:pt x="2603" y="3766"/>
                  </a:cubicBezTo>
                  <a:cubicBezTo>
                    <a:pt x="2557" y="3698"/>
                    <a:pt x="2489" y="3629"/>
                    <a:pt x="2443" y="3584"/>
                  </a:cubicBezTo>
                  <a:cubicBezTo>
                    <a:pt x="2375" y="3538"/>
                    <a:pt x="2306" y="3492"/>
                    <a:pt x="2260" y="3469"/>
                  </a:cubicBezTo>
                  <a:cubicBezTo>
                    <a:pt x="2238" y="3469"/>
                    <a:pt x="2192" y="3447"/>
                    <a:pt x="2146" y="3424"/>
                  </a:cubicBezTo>
                  <a:cubicBezTo>
                    <a:pt x="2101" y="3424"/>
                    <a:pt x="2032" y="3401"/>
                    <a:pt x="1987" y="3378"/>
                  </a:cubicBezTo>
                  <a:cubicBezTo>
                    <a:pt x="1941" y="3378"/>
                    <a:pt x="1895" y="3355"/>
                    <a:pt x="1850" y="3355"/>
                  </a:cubicBezTo>
                  <a:cubicBezTo>
                    <a:pt x="1781" y="3355"/>
                    <a:pt x="1758" y="3355"/>
                    <a:pt x="1713" y="3355"/>
                  </a:cubicBezTo>
                  <a:lnTo>
                    <a:pt x="2192" y="2328"/>
                  </a:lnTo>
                  <a:cubicBezTo>
                    <a:pt x="2238" y="2351"/>
                    <a:pt x="2260" y="2374"/>
                    <a:pt x="2306" y="2397"/>
                  </a:cubicBezTo>
                  <a:cubicBezTo>
                    <a:pt x="2329" y="2420"/>
                    <a:pt x="2375" y="2442"/>
                    <a:pt x="2420" y="2442"/>
                  </a:cubicBezTo>
                  <a:cubicBezTo>
                    <a:pt x="2512" y="2488"/>
                    <a:pt x="2603" y="2511"/>
                    <a:pt x="2694" y="2556"/>
                  </a:cubicBezTo>
                  <a:cubicBezTo>
                    <a:pt x="2808" y="2579"/>
                    <a:pt x="2922" y="2579"/>
                    <a:pt x="3014" y="2579"/>
                  </a:cubicBezTo>
                  <a:cubicBezTo>
                    <a:pt x="3128" y="2579"/>
                    <a:pt x="3219" y="2556"/>
                    <a:pt x="3288" y="2511"/>
                  </a:cubicBezTo>
                  <a:cubicBezTo>
                    <a:pt x="3379" y="2465"/>
                    <a:pt x="3447" y="2397"/>
                    <a:pt x="3493" y="2283"/>
                  </a:cubicBezTo>
                  <a:cubicBezTo>
                    <a:pt x="3539" y="2214"/>
                    <a:pt x="3539" y="2123"/>
                    <a:pt x="3516" y="2054"/>
                  </a:cubicBezTo>
                  <a:cubicBezTo>
                    <a:pt x="3493" y="1986"/>
                    <a:pt x="3470" y="1940"/>
                    <a:pt x="3425" y="1872"/>
                  </a:cubicBezTo>
                  <a:cubicBezTo>
                    <a:pt x="3356" y="1826"/>
                    <a:pt x="3310" y="1780"/>
                    <a:pt x="3242" y="1735"/>
                  </a:cubicBezTo>
                  <a:cubicBezTo>
                    <a:pt x="3151" y="1689"/>
                    <a:pt x="3105" y="1643"/>
                    <a:pt x="3036" y="1621"/>
                  </a:cubicBezTo>
                  <a:cubicBezTo>
                    <a:pt x="2831" y="1529"/>
                    <a:pt x="2626" y="1484"/>
                    <a:pt x="2420" y="1484"/>
                  </a:cubicBezTo>
                  <a:cubicBezTo>
                    <a:pt x="2192" y="1461"/>
                    <a:pt x="1987" y="1484"/>
                    <a:pt x="1781" y="1552"/>
                  </a:cubicBezTo>
                  <a:lnTo>
                    <a:pt x="2055" y="91"/>
                  </a:lnTo>
                  <a:cubicBezTo>
                    <a:pt x="2375" y="23"/>
                    <a:pt x="2671" y="0"/>
                    <a:pt x="2991" y="23"/>
                  </a:cubicBezTo>
                  <a:cubicBezTo>
                    <a:pt x="3333" y="46"/>
                    <a:pt x="3630" y="137"/>
                    <a:pt x="3927" y="251"/>
                  </a:cubicBezTo>
                  <a:cubicBezTo>
                    <a:pt x="4178" y="365"/>
                    <a:pt x="4406" y="525"/>
                    <a:pt x="4611" y="708"/>
                  </a:cubicBezTo>
                  <a:cubicBezTo>
                    <a:pt x="4817" y="890"/>
                    <a:pt x="4999" y="1096"/>
                    <a:pt x="5114" y="1324"/>
                  </a:cubicBezTo>
                  <a:cubicBezTo>
                    <a:pt x="5228" y="1552"/>
                    <a:pt x="5296" y="1803"/>
                    <a:pt x="5296" y="2054"/>
                  </a:cubicBezTo>
                  <a:cubicBezTo>
                    <a:pt x="5319" y="2328"/>
                    <a:pt x="5251" y="2602"/>
                    <a:pt x="5136" y="2876"/>
                  </a:cubicBezTo>
                  <a:cubicBezTo>
                    <a:pt x="5091" y="2967"/>
                    <a:pt x="5045" y="3036"/>
                    <a:pt x="4977" y="3127"/>
                  </a:cubicBezTo>
                  <a:cubicBezTo>
                    <a:pt x="4931" y="3196"/>
                    <a:pt x="4863" y="3264"/>
                    <a:pt x="4771" y="3310"/>
                  </a:cubicBezTo>
                  <a:cubicBezTo>
                    <a:pt x="4703" y="3378"/>
                    <a:pt x="4611" y="3424"/>
                    <a:pt x="4543" y="3469"/>
                  </a:cubicBezTo>
                  <a:cubicBezTo>
                    <a:pt x="4452" y="3515"/>
                    <a:pt x="4360" y="3561"/>
                    <a:pt x="4269" y="3584"/>
                  </a:cubicBezTo>
                  <a:cubicBezTo>
                    <a:pt x="4360" y="3675"/>
                    <a:pt x="4406" y="3766"/>
                    <a:pt x="4452" y="3880"/>
                  </a:cubicBezTo>
                  <a:cubicBezTo>
                    <a:pt x="4474" y="3972"/>
                    <a:pt x="4497" y="4086"/>
                    <a:pt x="4497" y="4200"/>
                  </a:cubicBezTo>
                  <a:cubicBezTo>
                    <a:pt x="4474" y="4314"/>
                    <a:pt x="4474" y="4428"/>
                    <a:pt x="4429" y="4519"/>
                  </a:cubicBezTo>
                  <a:cubicBezTo>
                    <a:pt x="4406" y="4634"/>
                    <a:pt x="4360" y="4748"/>
                    <a:pt x="4315" y="4839"/>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2"/>
            <p:cNvSpPr/>
            <p:nvPr/>
          </p:nvSpPr>
          <p:spPr>
            <a:xfrm>
              <a:off x="8374175" y="3520850"/>
              <a:ext cx="134125" cy="144950"/>
            </a:xfrm>
            <a:custGeom>
              <a:avLst/>
              <a:gdLst/>
              <a:ahLst/>
              <a:cxnLst/>
              <a:rect l="l" t="t" r="r" b="b"/>
              <a:pathLst>
                <a:path w="5365" h="5798" fill="none" extrusionOk="0">
                  <a:moveTo>
                    <a:pt x="3561" y="2534"/>
                  </a:moveTo>
                  <a:cubicBezTo>
                    <a:pt x="3607" y="2488"/>
                    <a:pt x="3630" y="2420"/>
                    <a:pt x="3630" y="2374"/>
                  </a:cubicBezTo>
                  <a:cubicBezTo>
                    <a:pt x="3630" y="2306"/>
                    <a:pt x="3607" y="2260"/>
                    <a:pt x="3584" y="2214"/>
                  </a:cubicBezTo>
                  <a:cubicBezTo>
                    <a:pt x="3584" y="2169"/>
                    <a:pt x="3538" y="2123"/>
                    <a:pt x="3515" y="2077"/>
                  </a:cubicBezTo>
                  <a:cubicBezTo>
                    <a:pt x="3470" y="2055"/>
                    <a:pt x="3447" y="2009"/>
                    <a:pt x="3401" y="1986"/>
                  </a:cubicBezTo>
                  <a:cubicBezTo>
                    <a:pt x="3378" y="1963"/>
                    <a:pt x="3333" y="1963"/>
                    <a:pt x="3287" y="1941"/>
                  </a:cubicBezTo>
                  <a:cubicBezTo>
                    <a:pt x="3242" y="1941"/>
                    <a:pt x="3196" y="1918"/>
                    <a:pt x="3150" y="1918"/>
                  </a:cubicBezTo>
                  <a:lnTo>
                    <a:pt x="2717" y="2580"/>
                  </a:lnTo>
                  <a:cubicBezTo>
                    <a:pt x="2762" y="2625"/>
                    <a:pt x="2831" y="2648"/>
                    <a:pt x="2899" y="2671"/>
                  </a:cubicBezTo>
                  <a:cubicBezTo>
                    <a:pt x="2968" y="2717"/>
                    <a:pt x="3059" y="2739"/>
                    <a:pt x="3127" y="2739"/>
                  </a:cubicBezTo>
                  <a:cubicBezTo>
                    <a:pt x="3219" y="2762"/>
                    <a:pt x="3287" y="2739"/>
                    <a:pt x="3378" y="2717"/>
                  </a:cubicBezTo>
                  <a:cubicBezTo>
                    <a:pt x="3447" y="2694"/>
                    <a:pt x="3515" y="2625"/>
                    <a:pt x="3561" y="2534"/>
                  </a:cubicBezTo>
                  <a:close/>
                  <a:moveTo>
                    <a:pt x="2534" y="3287"/>
                  </a:moveTo>
                  <a:cubicBezTo>
                    <a:pt x="2465" y="3242"/>
                    <a:pt x="2420" y="3219"/>
                    <a:pt x="2351" y="3196"/>
                  </a:cubicBezTo>
                  <a:lnTo>
                    <a:pt x="1918" y="3881"/>
                  </a:lnTo>
                  <a:cubicBezTo>
                    <a:pt x="1940" y="3926"/>
                    <a:pt x="1963" y="3949"/>
                    <a:pt x="1986" y="3972"/>
                  </a:cubicBezTo>
                  <a:cubicBezTo>
                    <a:pt x="2032" y="3995"/>
                    <a:pt x="2055" y="3995"/>
                    <a:pt x="2077" y="4018"/>
                  </a:cubicBezTo>
                  <a:cubicBezTo>
                    <a:pt x="2123" y="4040"/>
                    <a:pt x="2169" y="4063"/>
                    <a:pt x="2237" y="4086"/>
                  </a:cubicBezTo>
                  <a:cubicBezTo>
                    <a:pt x="2283" y="4109"/>
                    <a:pt x="2351" y="4132"/>
                    <a:pt x="2397" y="4132"/>
                  </a:cubicBezTo>
                  <a:cubicBezTo>
                    <a:pt x="2465" y="4132"/>
                    <a:pt x="2534" y="4109"/>
                    <a:pt x="2580" y="4086"/>
                  </a:cubicBezTo>
                  <a:cubicBezTo>
                    <a:pt x="2648" y="4040"/>
                    <a:pt x="2694" y="3995"/>
                    <a:pt x="2739" y="3926"/>
                  </a:cubicBezTo>
                  <a:cubicBezTo>
                    <a:pt x="2785" y="3835"/>
                    <a:pt x="2808" y="3767"/>
                    <a:pt x="2808" y="3698"/>
                  </a:cubicBezTo>
                  <a:cubicBezTo>
                    <a:pt x="2808" y="3630"/>
                    <a:pt x="2808" y="3584"/>
                    <a:pt x="2762" y="3515"/>
                  </a:cubicBezTo>
                  <a:cubicBezTo>
                    <a:pt x="2739" y="3470"/>
                    <a:pt x="2717" y="3424"/>
                    <a:pt x="2671" y="3379"/>
                  </a:cubicBezTo>
                  <a:cubicBezTo>
                    <a:pt x="2625" y="3333"/>
                    <a:pt x="2580" y="3310"/>
                    <a:pt x="2534" y="3287"/>
                  </a:cubicBezTo>
                  <a:close/>
                  <a:moveTo>
                    <a:pt x="4086" y="5227"/>
                  </a:moveTo>
                  <a:cubicBezTo>
                    <a:pt x="3972" y="5410"/>
                    <a:pt x="3858" y="5524"/>
                    <a:pt x="3721" y="5615"/>
                  </a:cubicBezTo>
                  <a:cubicBezTo>
                    <a:pt x="3584" y="5707"/>
                    <a:pt x="3447" y="5752"/>
                    <a:pt x="3287" y="5775"/>
                  </a:cubicBezTo>
                  <a:cubicBezTo>
                    <a:pt x="3127" y="5798"/>
                    <a:pt x="2968" y="5798"/>
                    <a:pt x="2808" y="5775"/>
                  </a:cubicBezTo>
                  <a:cubicBezTo>
                    <a:pt x="2625" y="5752"/>
                    <a:pt x="2465" y="5707"/>
                    <a:pt x="2306" y="5638"/>
                  </a:cubicBezTo>
                  <a:cubicBezTo>
                    <a:pt x="2123" y="5593"/>
                    <a:pt x="1963" y="5524"/>
                    <a:pt x="1804" y="5433"/>
                  </a:cubicBezTo>
                  <a:cubicBezTo>
                    <a:pt x="1667" y="5364"/>
                    <a:pt x="1507" y="5273"/>
                    <a:pt x="1393" y="5205"/>
                  </a:cubicBezTo>
                  <a:cubicBezTo>
                    <a:pt x="1256" y="5136"/>
                    <a:pt x="1142" y="5045"/>
                    <a:pt x="1005" y="4953"/>
                  </a:cubicBezTo>
                  <a:cubicBezTo>
                    <a:pt x="868" y="4862"/>
                    <a:pt x="754" y="4771"/>
                    <a:pt x="617" y="4657"/>
                  </a:cubicBezTo>
                  <a:cubicBezTo>
                    <a:pt x="502" y="4565"/>
                    <a:pt x="388" y="4451"/>
                    <a:pt x="274" y="4337"/>
                  </a:cubicBezTo>
                  <a:cubicBezTo>
                    <a:pt x="160" y="4223"/>
                    <a:pt x="69" y="4086"/>
                    <a:pt x="0" y="3972"/>
                  </a:cubicBezTo>
                  <a:lnTo>
                    <a:pt x="2351" y="0"/>
                  </a:lnTo>
                  <a:cubicBezTo>
                    <a:pt x="2488" y="23"/>
                    <a:pt x="2648" y="46"/>
                    <a:pt x="2808" y="92"/>
                  </a:cubicBezTo>
                  <a:cubicBezTo>
                    <a:pt x="2945" y="137"/>
                    <a:pt x="3105" y="183"/>
                    <a:pt x="3242" y="229"/>
                  </a:cubicBezTo>
                  <a:cubicBezTo>
                    <a:pt x="3401" y="297"/>
                    <a:pt x="3538" y="343"/>
                    <a:pt x="3698" y="411"/>
                  </a:cubicBezTo>
                  <a:cubicBezTo>
                    <a:pt x="3835" y="480"/>
                    <a:pt x="3972" y="548"/>
                    <a:pt x="4086" y="639"/>
                  </a:cubicBezTo>
                  <a:cubicBezTo>
                    <a:pt x="4223" y="708"/>
                    <a:pt x="4383" y="822"/>
                    <a:pt x="4520" y="913"/>
                  </a:cubicBezTo>
                  <a:cubicBezTo>
                    <a:pt x="4657" y="1028"/>
                    <a:pt x="4771" y="1142"/>
                    <a:pt x="4885" y="1279"/>
                  </a:cubicBezTo>
                  <a:cubicBezTo>
                    <a:pt x="4999" y="1393"/>
                    <a:pt x="5090" y="1530"/>
                    <a:pt x="5159" y="1667"/>
                  </a:cubicBezTo>
                  <a:cubicBezTo>
                    <a:pt x="5250" y="1804"/>
                    <a:pt x="5296" y="1963"/>
                    <a:pt x="5319" y="2100"/>
                  </a:cubicBezTo>
                  <a:cubicBezTo>
                    <a:pt x="5364" y="2260"/>
                    <a:pt x="5364" y="2420"/>
                    <a:pt x="5319" y="2580"/>
                  </a:cubicBezTo>
                  <a:cubicBezTo>
                    <a:pt x="5296" y="2739"/>
                    <a:pt x="5227" y="2922"/>
                    <a:pt x="5136" y="3082"/>
                  </a:cubicBezTo>
                  <a:cubicBezTo>
                    <a:pt x="5068" y="3196"/>
                    <a:pt x="4976" y="3310"/>
                    <a:pt x="4885" y="3379"/>
                  </a:cubicBezTo>
                  <a:cubicBezTo>
                    <a:pt x="4794" y="3470"/>
                    <a:pt x="4680" y="3515"/>
                    <a:pt x="4588" y="3561"/>
                  </a:cubicBezTo>
                  <a:cubicBezTo>
                    <a:pt x="4474" y="3607"/>
                    <a:pt x="4360" y="3630"/>
                    <a:pt x="4246" y="3630"/>
                  </a:cubicBezTo>
                  <a:cubicBezTo>
                    <a:pt x="4109" y="3652"/>
                    <a:pt x="3995" y="3630"/>
                    <a:pt x="3858" y="3584"/>
                  </a:cubicBezTo>
                  <a:cubicBezTo>
                    <a:pt x="3972" y="3698"/>
                    <a:pt x="4063" y="3835"/>
                    <a:pt x="4132" y="3949"/>
                  </a:cubicBezTo>
                  <a:cubicBezTo>
                    <a:pt x="4200" y="4086"/>
                    <a:pt x="4246" y="4223"/>
                    <a:pt x="4269" y="4360"/>
                  </a:cubicBezTo>
                  <a:cubicBezTo>
                    <a:pt x="4291" y="4520"/>
                    <a:pt x="4269" y="4657"/>
                    <a:pt x="4246" y="4794"/>
                  </a:cubicBezTo>
                  <a:cubicBezTo>
                    <a:pt x="4223" y="4953"/>
                    <a:pt x="4155" y="5090"/>
                    <a:pt x="4086" y="5227"/>
                  </a:cubicBezTo>
                  <a:close/>
                </a:path>
              </a:pathLst>
            </a:custGeom>
            <a:noFill/>
            <a:ln w="97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2"/>
            <p:cNvSpPr/>
            <p:nvPr/>
          </p:nvSpPr>
          <p:spPr>
            <a:xfrm>
              <a:off x="5408600" y="1873425"/>
              <a:ext cx="103300" cy="109600"/>
            </a:xfrm>
            <a:custGeom>
              <a:avLst/>
              <a:gdLst/>
              <a:ahLst/>
              <a:cxnLst/>
              <a:rect l="l" t="t" r="r" b="b"/>
              <a:pathLst>
                <a:path w="4132" h="4384" fill="none" extrusionOk="0">
                  <a:moveTo>
                    <a:pt x="2237" y="2717"/>
                  </a:moveTo>
                  <a:lnTo>
                    <a:pt x="1963" y="1667"/>
                  </a:lnTo>
                  <a:lnTo>
                    <a:pt x="1781" y="2740"/>
                  </a:lnTo>
                  <a:close/>
                  <a:moveTo>
                    <a:pt x="4132" y="4087"/>
                  </a:moveTo>
                  <a:lnTo>
                    <a:pt x="2602" y="4338"/>
                  </a:lnTo>
                  <a:lnTo>
                    <a:pt x="2397" y="3653"/>
                  </a:lnTo>
                  <a:lnTo>
                    <a:pt x="1689" y="3699"/>
                  </a:lnTo>
                  <a:lnTo>
                    <a:pt x="1575" y="4383"/>
                  </a:lnTo>
                  <a:lnTo>
                    <a:pt x="0" y="4315"/>
                  </a:lnTo>
                  <a:lnTo>
                    <a:pt x="1027" y="161"/>
                  </a:lnTo>
                  <a:lnTo>
                    <a:pt x="2739" y="1"/>
                  </a:lnTo>
                  <a:close/>
                </a:path>
              </a:pathLst>
            </a:custGeom>
            <a:noFill/>
            <a:ln w="97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2"/>
            <p:cNvSpPr/>
            <p:nvPr/>
          </p:nvSpPr>
          <p:spPr>
            <a:xfrm>
              <a:off x="5507875" y="1857450"/>
              <a:ext cx="64525" cy="65650"/>
            </a:xfrm>
            <a:custGeom>
              <a:avLst/>
              <a:gdLst/>
              <a:ahLst/>
              <a:cxnLst/>
              <a:rect l="l" t="t" r="r" b="b"/>
              <a:pathLst>
                <a:path w="2581" h="2626" fill="none" extrusionOk="0">
                  <a:moveTo>
                    <a:pt x="845" y="2626"/>
                  </a:moveTo>
                  <a:lnTo>
                    <a:pt x="823" y="1827"/>
                  </a:lnTo>
                  <a:lnTo>
                    <a:pt x="46" y="1850"/>
                  </a:lnTo>
                  <a:lnTo>
                    <a:pt x="1" y="937"/>
                  </a:lnTo>
                  <a:lnTo>
                    <a:pt x="754" y="868"/>
                  </a:lnTo>
                  <a:lnTo>
                    <a:pt x="731" y="161"/>
                  </a:lnTo>
                  <a:lnTo>
                    <a:pt x="1667" y="1"/>
                  </a:lnTo>
                  <a:lnTo>
                    <a:pt x="1713" y="800"/>
                  </a:lnTo>
                  <a:lnTo>
                    <a:pt x="2534" y="731"/>
                  </a:lnTo>
                  <a:lnTo>
                    <a:pt x="2580" y="1781"/>
                  </a:lnTo>
                  <a:lnTo>
                    <a:pt x="1781" y="1804"/>
                  </a:lnTo>
                  <a:lnTo>
                    <a:pt x="1827" y="2603"/>
                  </a:lnTo>
                  <a:close/>
                </a:path>
              </a:pathLst>
            </a:custGeom>
            <a:noFill/>
            <a:ln w="97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2"/>
            <p:cNvSpPr/>
            <p:nvPr/>
          </p:nvSpPr>
          <p:spPr>
            <a:xfrm>
              <a:off x="6307350" y="1750750"/>
              <a:ext cx="87900" cy="106150"/>
            </a:xfrm>
            <a:custGeom>
              <a:avLst/>
              <a:gdLst/>
              <a:ahLst/>
              <a:cxnLst/>
              <a:rect l="l" t="t" r="r" b="b"/>
              <a:pathLst>
                <a:path w="3516" h="4246" fill="none" extrusionOk="0">
                  <a:moveTo>
                    <a:pt x="3150" y="1119"/>
                  </a:moveTo>
                  <a:cubicBezTo>
                    <a:pt x="3104" y="1210"/>
                    <a:pt x="3036" y="1279"/>
                    <a:pt x="2967" y="1347"/>
                  </a:cubicBezTo>
                  <a:cubicBezTo>
                    <a:pt x="2876" y="1393"/>
                    <a:pt x="2785" y="1438"/>
                    <a:pt x="2693" y="1461"/>
                  </a:cubicBezTo>
                  <a:cubicBezTo>
                    <a:pt x="2602" y="1484"/>
                    <a:pt x="2511" y="1484"/>
                    <a:pt x="2420" y="1484"/>
                  </a:cubicBezTo>
                  <a:cubicBezTo>
                    <a:pt x="2328" y="1461"/>
                    <a:pt x="2237" y="1438"/>
                    <a:pt x="2146" y="1393"/>
                  </a:cubicBezTo>
                  <a:cubicBezTo>
                    <a:pt x="2054" y="1347"/>
                    <a:pt x="1986" y="1279"/>
                    <a:pt x="1917" y="1187"/>
                  </a:cubicBezTo>
                  <a:cubicBezTo>
                    <a:pt x="1872" y="1119"/>
                    <a:pt x="1826" y="1028"/>
                    <a:pt x="1803" y="936"/>
                  </a:cubicBezTo>
                  <a:cubicBezTo>
                    <a:pt x="1780" y="845"/>
                    <a:pt x="1780" y="754"/>
                    <a:pt x="1780" y="662"/>
                  </a:cubicBezTo>
                  <a:cubicBezTo>
                    <a:pt x="1803" y="571"/>
                    <a:pt x="1826" y="480"/>
                    <a:pt x="1872" y="388"/>
                  </a:cubicBezTo>
                  <a:cubicBezTo>
                    <a:pt x="1917" y="297"/>
                    <a:pt x="1986" y="229"/>
                    <a:pt x="2077" y="160"/>
                  </a:cubicBezTo>
                  <a:cubicBezTo>
                    <a:pt x="2146" y="92"/>
                    <a:pt x="2237" y="69"/>
                    <a:pt x="2328" y="23"/>
                  </a:cubicBezTo>
                  <a:cubicBezTo>
                    <a:pt x="2420" y="0"/>
                    <a:pt x="2511" y="0"/>
                    <a:pt x="2602" y="0"/>
                  </a:cubicBezTo>
                  <a:cubicBezTo>
                    <a:pt x="2716" y="23"/>
                    <a:pt x="2808" y="46"/>
                    <a:pt x="2876" y="115"/>
                  </a:cubicBezTo>
                  <a:cubicBezTo>
                    <a:pt x="2967" y="160"/>
                    <a:pt x="3036" y="206"/>
                    <a:pt x="3104" y="297"/>
                  </a:cubicBezTo>
                  <a:cubicBezTo>
                    <a:pt x="3150" y="366"/>
                    <a:pt x="3196" y="457"/>
                    <a:pt x="3218" y="548"/>
                  </a:cubicBezTo>
                  <a:cubicBezTo>
                    <a:pt x="3241" y="640"/>
                    <a:pt x="3264" y="731"/>
                    <a:pt x="3241" y="845"/>
                  </a:cubicBezTo>
                  <a:cubicBezTo>
                    <a:pt x="3241" y="936"/>
                    <a:pt x="3196" y="1028"/>
                    <a:pt x="3150" y="1119"/>
                  </a:cubicBezTo>
                  <a:close/>
                  <a:moveTo>
                    <a:pt x="1552" y="3881"/>
                  </a:moveTo>
                  <a:cubicBezTo>
                    <a:pt x="1484" y="3972"/>
                    <a:pt x="1438" y="4040"/>
                    <a:pt x="1347" y="4109"/>
                  </a:cubicBezTo>
                  <a:cubicBezTo>
                    <a:pt x="1278" y="4155"/>
                    <a:pt x="1187" y="4200"/>
                    <a:pt x="1096" y="4223"/>
                  </a:cubicBezTo>
                  <a:cubicBezTo>
                    <a:pt x="1004" y="4246"/>
                    <a:pt x="913" y="4246"/>
                    <a:pt x="822" y="4246"/>
                  </a:cubicBezTo>
                  <a:cubicBezTo>
                    <a:pt x="708" y="4223"/>
                    <a:pt x="616" y="4200"/>
                    <a:pt x="548" y="4155"/>
                  </a:cubicBezTo>
                  <a:cubicBezTo>
                    <a:pt x="457" y="4109"/>
                    <a:pt x="365" y="4040"/>
                    <a:pt x="320" y="3949"/>
                  </a:cubicBezTo>
                  <a:cubicBezTo>
                    <a:pt x="251" y="3881"/>
                    <a:pt x="228" y="3789"/>
                    <a:pt x="183" y="3698"/>
                  </a:cubicBezTo>
                  <a:cubicBezTo>
                    <a:pt x="160" y="3607"/>
                    <a:pt x="160" y="3516"/>
                    <a:pt x="183" y="3424"/>
                  </a:cubicBezTo>
                  <a:cubicBezTo>
                    <a:pt x="183" y="3333"/>
                    <a:pt x="205" y="3242"/>
                    <a:pt x="274" y="3150"/>
                  </a:cubicBezTo>
                  <a:cubicBezTo>
                    <a:pt x="320" y="3059"/>
                    <a:pt x="388" y="2991"/>
                    <a:pt x="457" y="2922"/>
                  </a:cubicBezTo>
                  <a:cubicBezTo>
                    <a:pt x="548" y="2854"/>
                    <a:pt x="616" y="2831"/>
                    <a:pt x="708" y="2785"/>
                  </a:cubicBezTo>
                  <a:cubicBezTo>
                    <a:pt x="799" y="2762"/>
                    <a:pt x="913" y="2762"/>
                    <a:pt x="1004" y="2762"/>
                  </a:cubicBezTo>
                  <a:cubicBezTo>
                    <a:pt x="1096" y="2785"/>
                    <a:pt x="1187" y="2808"/>
                    <a:pt x="1278" y="2876"/>
                  </a:cubicBezTo>
                  <a:cubicBezTo>
                    <a:pt x="1370" y="2922"/>
                    <a:pt x="1438" y="2968"/>
                    <a:pt x="1484" y="3059"/>
                  </a:cubicBezTo>
                  <a:cubicBezTo>
                    <a:pt x="1552" y="3127"/>
                    <a:pt x="1598" y="3219"/>
                    <a:pt x="1621" y="3310"/>
                  </a:cubicBezTo>
                  <a:cubicBezTo>
                    <a:pt x="1643" y="3401"/>
                    <a:pt x="1643" y="3493"/>
                    <a:pt x="1643" y="3607"/>
                  </a:cubicBezTo>
                  <a:cubicBezTo>
                    <a:pt x="1621" y="3698"/>
                    <a:pt x="1598" y="3789"/>
                    <a:pt x="1552" y="3881"/>
                  </a:cubicBezTo>
                  <a:close/>
                  <a:moveTo>
                    <a:pt x="0" y="1849"/>
                  </a:moveTo>
                  <a:lnTo>
                    <a:pt x="594" y="799"/>
                  </a:lnTo>
                  <a:lnTo>
                    <a:pt x="3515" y="2351"/>
                  </a:lnTo>
                  <a:lnTo>
                    <a:pt x="2853" y="3561"/>
                  </a:ln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2"/>
            <p:cNvSpPr/>
            <p:nvPr/>
          </p:nvSpPr>
          <p:spPr>
            <a:xfrm>
              <a:off x="7656325" y="3314275"/>
              <a:ext cx="82750" cy="84475"/>
            </a:xfrm>
            <a:custGeom>
              <a:avLst/>
              <a:gdLst/>
              <a:ahLst/>
              <a:cxnLst/>
              <a:rect l="l" t="t" r="r" b="b"/>
              <a:pathLst>
                <a:path w="3310" h="3379" fill="none" extrusionOk="0">
                  <a:moveTo>
                    <a:pt x="1027" y="3356"/>
                  </a:moveTo>
                  <a:lnTo>
                    <a:pt x="1004" y="2306"/>
                  </a:lnTo>
                  <a:lnTo>
                    <a:pt x="23" y="2306"/>
                  </a:lnTo>
                  <a:lnTo>
                    <a:pt x="0" y="1096"/>
                  </a:lnTo>
                  <a:lnTo>
                    <a:pt x="1004" y="1073"/>
                  </a:lnTo>
                  <a:lnTo>
                    <a:pt x="1004" y="115"/>
                  </a:lnTo>
                  <a:lnTo>
                    <a:pt x="2237" y="1"/>
                  </a:lnTo>
                  <a:lnTo>
                    <a:pt x="2260" y="1005"/>
                  </a:lnTo>
                  <a:lnTo>
                    <a:pt x="3310" y="982"/>
                  </a:lnTo>
                  <a:lnTo>
                    <a:pt x="3310" y="2352"/>
                  </a:lnTo>
                  <a:lnTo>
                    <a:pt x="2283" y="2329"/>
                  </a:lnTo>
                  <a:lnTo>
                    <a:pt x="2283" y="3379"/>
                  </a:lnTo>
                  <a:close/>
                </a:path>
              </a:pathLst>
            </a:custGeom>
            <a:no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2"/>
            <p:cNvSpPr/>
            <p:nvPr/>
          </p:nvSpPr>
          <p:spPr>
            <a:xfrm>
              <a:off x="6174375" y="1213225"/>
              <a:ext cx="82775" cy="81050"/>
            </a:xfrm>
            <a:custGeom>
              <a:avLst/>
              <a:gdLst/>
              <a:ahLst/>
              <a:cxnLst/>
              <a:rect l="l" t="t" r="r" b="b"/>
              <a:pathLst>
                <a:path w="3311" h="3242" fill="none" extrusionOk="0">
                  <a:moveTo>
                    <a:pt x="1" y="2328"/>
                  </a:moveTo>
                  <a:lnTo>
                    <a:pt x="731" y="1575"/>
                  </a:lnTo>
                  <a:lnTo>
                    <a:pt x="24" y="867"/>
                  </a:lnTo>
                  <a:lnTo>
                    <a:pt x="868" y="0"/>
                  </a:lnTo>
                  <a:lnTo>
                    <a:pt x="1599" y="685"/>
                  </a:lnTo>
                  <a:lnTo>
                    <a:pt x="2283" y="23"/>
                  </a:lnTo>
                  <a:lnTo>
                    <a:pt x="3242" y="799"/>
                  </a:lnTo>
                  <a:lnTo>
                    <a:pt x="2534" y="1529"/>
                  </a:lnTo>
                  <a:lnTo>
                    <a:pt x="3310" y="2260"/>
                  </a:lnTo>
                  <a:lnTo>
                    <a:pt x="2329" y="3241"/>
                  </a:lnTo>
                  <a:lnTo>
                    <a:pt x="1621" y="2488"/>
                  </a:lnTo>
                  <a:lnTo>
                    <a:pt x="891" y="3241"/>
                  </a:lnTo>
                  <a:close/>
                </a:path>
              </a:pathLst>
            </a:custGeom>
            <a:solidFill>
              <a:schemeClr val="accent2"/>
            </a:solidFill>
            <a:ln w="97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2" name="Google Shape;5862;p42"/>
            <p:cNvGrpSpPr/>
            <p:nvPr/>
          </p:nvGrpSpPr>
          <p:grpSpPr>
            <a:xfrm>
              <a:off x="8152775" y="3174475"/>
              <a:ext cx="207725" cy="233775"/>
              <a:chOff x="8152775" y="3174475"/>
              <a:chExt cx="207725" cy="233775"/>
            </a:xfrm>
          </p:grpSpPr>
          <p:sp>
            <p:nvSpPr>
              <p:cNvPr id="5863" name="Google Shape;5863;p42"/>
              <p:cNvSpPr/>
              <p:nvPr/>
            </p:nvSpPr>
            <p:spPr>
              <a:xfrm>
                <a:off x="8152775" y="3340525"/>
                <a:ext cx="82175" cy="67725"/>
              </a:xfrm>
              <a:custGeom>
                <a:avLst/>
                <a:gdLst/>
                <a:ahLst/>
                <a:cxnLst/>
                <a:rect l="l" t="t" r="r" b="b"/>
                <a:pathLst>
                  <a:path w="3287" h="2709" extrusionOk="0">
                    <a:moveTo>
                      <a:pt x="2442" y="1"/>
                    </a:moveTo>
                    <a:cubicBezTo>
                      <a:pt x="2442" y="1"/>
                      <a:pt x="0" y="252"/>
                      <a:pt x="0" y="1644"/>
                    </a:cubicBezTo>
                    <a:cubicBezTo>
                      <a:pt x="0" y="2343"/>
                      <a:pt x="519" y="2708"/>
                      <a:pt x="1184" y="2708"/>
                    </a:cubicBezTo>
                    <a:cubicBezTo>
                      <a:pt x="1864" y="2708"/>
                      <a:pt x="2698" y="2326"/>
                      <a:pt x="3287" y="1530"/>
                    </a:cubicBezTo>
                    <a:lnTo>
                      <a:pt x="2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2"/>
              <p:cNvSpPr/>
              <p:nvPr/>
            </p:nvSpPr>
            <p:spPr>
              <a:xfrm>
                <a:off x="8278600" y="3272625"/>
                <a:ext cx="81900" cy="67800"/>
              </a:xfrm>
              <a:custGeom>
                <a:avLst/>
                <a:gdLst/>
                <a:ahLst/>
                <a:cxnLst/>
                <a:rect l="l" t="t" r="r" b="b"/>
                <a:pathLst>
                  <a:path w="3276" h="2712" extrusionOk="0">
                    <a:moveTo>
                      <a:pt x="2454" y="0"/>
                    </a:moveTo>
                    <a:cubicBezTo>
                      <a:pt x="2454" y="0"/>
                      <a:pt x="11" y="251"/>
                      <a:pt x="11" y="1667"/>
                    </a:cubicBezTo>
                    <a:cubicBezTo>
                      <a:pt x="0" y="2352"/>
                      <a:pt x="509" y="2711"/>
                      <a:pt x="1167" y="2711"/>
                    </a:cubicBezTo>
                    <a:cubicBezTo>
                      <a:pt x="1846" y="2711"/>
                      <a:pt x="2684" y="2329"/>
                      <a:pt x="3276" y="1530"/>
                    </a:cubicBezTo>
                    <a:lnTo>
                      <a:pt x="24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2"/>
              <p:cNvSpPr/>
              <p:nvPr/>
            </p:nvSpPr>
            <p:spPr>
              <a:xfrm>
                <a:off x="8161325" y="3174475"/>
                <a:ext cx="199175" cy="204300"/>
              </a:xfrm>
              <a:custGeom>
                <a:avLst/>
                <a:gdLst/>
                <a:ahLst/>
                <a:cxnLst/>
                <a:rect l="l" t="t" r="r" b="b"/>
                <a:pathLst>
                  <a:path w="7967" h="8172" fill="none" extrusionOk="0">
                    <a:moveTo>
                      <a:pt x="2945" y="8172"/>
                    </a:moveTo>
                    <a:lnTo>
                      <a:pt x="0" y="2717"/>
                    </a:lnTo>
                    <a:lnTo>
                      <a:pt x="5022" y="0"/>
                    </a:lnTo>
                    <a:lnTo>
                      <a:pt x="7967" y="5456"/>
                    </a:lnTo>
                  </a:path>
                </a:pathLst>
              </a:custGeom>
              <a:noFill/>
              <a:ln w="970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42"/>
            <p:cNvGrpSpPr/>
            <p:nvPr/>
          </p:nvGrpSpPr>
          <p:grpSpPr>
            <a:xfrm>
              <a:off x="7712225" y="2833225"/>
              <a:ext cx="135275" cy="144975"/>
              <a:chOff x="7712225" y="2833225"/>
              <a:chExt cx="135275" cy="144975"/>
            </a:xfrm>
          </p:grpSpPr>
          <p:sp>
            <p:nvSpPr>
              <p:cNvPr id="5867" name="Google Shape;5867;p42"/>
              <p:cNvSpPr/>
              <p:nvPr/>
            </p:nvSpPr>
            <p:spPr>
              <a:xfrm>
                <a:off x="7712225" y="2918500"/>
                <a:ext cx="83925" cy="59700"/>
              </a:xfrm>
              <a:custGeom>
                <a:avLst/>
                <a:gdLst/>
                <a:ahLst/>
                <a:cxnLst/>
                <a:rect l="l" t="t" r="r" b="b"/>
                <a:pathLst>
                  <a:path w="3357" h="2388" extrusionOk="0">
                    <a:moveTo>
                      <a:pt x="1546" y="1"/>
                    </a:moveTo>
                    <a:cubicBezTo>
                      <a:pt x="1342" y="1"/>
                      <a:pt x="1142" y="57"/>
                      <a:pt x="960" y="196"/>
                    </a:cubicBezTo>
                    <a:cubicBezTo>
                      <a:pt x="1" y="904"/>
                      <a:pt x="1051" y="2388"/>
                      <a:pt x="2717" y="2388"/>
                    </a:cubicBezTo>
                    <a:lnTo>
                      <a:pt x="3356" y="1018"/>
                    </a:lnTo>
                    <a:cubicBezTo>
                      <a:pt x="3356" y="1018"/>
                      <a:pt x="2414" y="1"/>
                      <a:pt x="15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2"/>
              <p:cNvSpPr/>
              <p:nvPr/>
            </p:nvSpPr>
            <p:spPr>
              <a:xfrm>
                <a:off x="7782425" y="2833225"/>
                <a:ext cx="65075" cy="140400"/>
              </a:xfrm>
              <a:custGeom>
                <a:avLst/>
                <a:gdLst/>
                <a:ahLst/>
                <a:cxnLst/>
                <a:rect l="l" t="t" r="r" b="b"/>
                <a:pathLst>
                  <a:path w="2603" h="5616" fill="none" extrusionOk="0">
                    <a:moveTo>
                      <a:pt x="2603" y="1"/>
                    </a:moveTo>
                    <a:lnTo>
                      <a:pt x="0" y="5616"/>
                    </a:lnTo>
                  </a:path>
                </a:pathLst>
              </a:custGeom>
              <a:noFill/>
              <a:ln w="97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42"/>
            <p:cNvGrpSpPr/>
            <p:nvPr/>
          </p:nvGrpSpPr>
          <p:grpSpPr>
            <a:xfrm>
              <a:off x="7095325" y="2409250"/>
              <a:ext cx="84525" cy="167100"/>
              <a:chOff x="7095325" y="2409250"/>
              <a:chExt cx="84525" cy="167100"/>
            </a:xfrm>
          </p:grpSpPr>
          <p:sp>
            <p:nvSpPr>
              <p:cNvPr id="5870" name="Google Shape;5870;p42"/>
              <p:cNvSpPr/>
              <p:nvPr/>
            </p:nvSpPr>
            <p:spPr>
              <a:xfrm>
                <a:off x="7095325" y="2513625"/>
                <a:ext cx="84525" cy="62725"/>
              </a:xfrm>
              <a:custGeom>
                <a:avLst/>
                <a:gdLst/>
                <a:ahLst/>
                <a:cxnLst/>
                <a:rect l="l" t="t" r="r" b="b"/>
                <a:pathLst>
                  <a:path w="3381" h="2509" extrusionOk="0">
                    <a:moveTo>
                      <a:pt x="2654" y="1"/>
                    </a:moveTo>
                    <a:cubicBezTo>
                      <a:pt x="2138" y="1"/>
                      <a:pt x="293" y="85"/>
                      <a:pt x="117" y="1281"/>
                    </a:cubicBezTo>
                    <a:cubicBezTo>
                      <a:pt x="1" y="2055"/>
                      <a:pt x="622" y="2509"/>
                      <a:pt x="1431" y="2509"/>
                    </a:cubicBezTo>
                    <a:cubicBezTo>
                      <a:pt x="2053" y="2509"/>
                      <a:pt x="2786" y="2241"/>
                      <a:pt x="3381" y="1646"/>
                    </a:cubicBezTo>
                    <a:lnTo>
                      <a:pt x="2787" y="3"/>
                    </a:lnTo>
                    <a:cubicBezTo>
                      <a:pt x="2787" y="3"/>
                      <a:pt x="2739" y="1"/>
                      <a:pt x="2654"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2"/>
              <p:cNvSpPr/>
              <p:nvPr/>
            </p:nvSpPr>
            <p:spPr>
              <a:xfrm>
                <a:off x="7126775" y="2409250"/>
                <a:ext cx="53075" cy="145550"/>
              </a:xfrm>
              <a:custGeom>
                <a:avLst/>
                <a:gdLst/>
                <a:ahLst/>
                <a:cxnLst/>
                <a:rect l="l" t="t" r="r" b="b"/>
                <a:pathLst>
                  <a:path w="2123" h="5822" fill="none" extrusionOk="0">
                    <a:moveTo>
                      <a:pt x="2123" y="5821"/>
                    </a:moveTo>
                    <a:lnTo>
                      <a:pt x="0" y="1"/>
                    </a:lnTo>
                    <a:lnTo>
                      <a:pt x="1005" y="92"/>
                    </a:lnTo>
                  </a:path>
                </a:pathLst>
              </a:custGeom>
              <a:solidFill>
                <a:schemeClr val="accent2"/>
              </a:solidFill>
              <a:ln w="97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2" name="Google Shape;5872;p42"/>
            <p:cNvSpPr/>
            <p:nvPr/>
          </p:nvSpPr>
          <p:spPr>
            <a:xfrm>
              <a:off x="7216925" y="2822975"/>
              <a:ext cx="141550" cy="152375"/>
            </a:xfrm>
            <a:custGeom>
              <a:avLst/>
              <a:gdLst/>
              <a:ahLst/>
              <a:cxnLst/>
              <a:rect l="l" t="t" r="r" b="b"/>
              <a:pathLst>
                <a:path w="5662" h="6095" fill="none" extrusionOk="0">
                  <a:moveTo>
                    <a:pt x="2991" y="3766"/>
                  </a:moveTo>
                  <a:lnTo>
                    <a:pt x="2534" y="2328"/>
                  </a:lnTo>
                  <a:lnTo>
                    <a:pt x="2352" y="3835"/>
                  </a:lnTo>
                  <a:close/>
                  <a:moveTo>
                    <a:pt x="5661" y="5501"/>
                  </a:moveTo>
                  <a:lnTo>
                    <a:pt x="3584" y="5957"/>
                  </a:lnTo>
                  <a:lnTo>
                    <a:pt x="3265" y="5044"/>
                  </a:lnTo>
                  <a:lnTo>
                    <a:pt x="2306" y="5136"/>
                  </a:lnTo>
                  <a:lnTo>
                    <a:pt x="2169" y="6094"/>
                  </a:lnTo>
                  <a:lnTo>
                    <a:pt x="1" y="6072"/>
                  </a:lnTo>
                  <a:lnTo>
                    <a:pt x="1165" y="342"/>
                  </a:lnTo>
                  <a:lnTo>
                    <a:pt x="3493" y="0"/>
                  </a:lnTo>
                  <a:close/>
                </a:path>
              </a:pathLst>
            </a:custGeom>
            <a:solidFill>
              <a:schemeClr val="accent1"/>
            </a:solidFill>
            <a:ln w="97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3" name="Google Shape;5873;p42"/>
            <p:cNvGrpSpPr/>
            <p:nvPr/>
          </p:nvGrpSpPr>
          <p:grpSpPr>
            <a:xfrm>
              <a:off x="7043450" y="3807875"/>
              <a:ext cx="754975" cy="523875"/>
              <a:chOff x="7043450" y="3807875"/>
              <a:chExt cx="754975" cy="523875"/>
            </a:xfrm>
          </p:grpSpPr>
          <p:sp>
            <p:nvSpPr>
              <p:cNvPr id="5874" name="Google Shape;5874;p42"/>
              <p:cNvSpPr/>
              <p:nvPr/>
            </p:nvSpPr>
            <p:spPr>
              <a:xfrm>
                <a:off x="7043450" y="3807875"/>
                <a:ext cx="754975" cy="523875"/>
              </a:xfrm>
              <a:custGeom>
                <a:avLst/>
                <a:gdLst/>
                <a:ahLst/>
                <a:cxnLst/>
                <a:rect l="l" t="t" r="r" b="b"/>
                <a:pathLst>
                  <a:path w="30199" h="20955" extrusionOk="0">
                    <a:moveTo>
                      <a:pt x="5342" y="5159"/>
                    </a:moveTo>
                    <a:lnTo>
                      <a:pt x="22666" y="11961"/>
                    </a:lnTo>
                    <a:lnTo>
                      <a:pt x="10523" y="17188"/>
                    </a:lnTo>
                    <a:lnTo>
                      <a:pt x="5342" y="5159"/>
                    </a:lnTo>
                    <a:close/>
                    <a:moveTo>
                      <a:pt x="1" y="0"/>
                    </a:moveTo>
                    <a:lnTo>
                      <a:pt x="9017" y="20954"/>
                    </a:lnTo>
                    <a:lnTo>
                      <a:pt x="30199" y="11847"/>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2"/>
              <p:cNvSpPr/>
              <p:nvPr/>
            </p:nvSpPr>
            <p:spPr>
              <a:xfrm>
                <a:off x="7043450" y="3807875"/>
                <a:ext cx="754975" cy="523875"/>
              </a:xfrm>
              <a:custGeom>
                <a:avLst/>
                <a:gdLst/>
                <a:ahLst/>
                <a:cxnLst/>
                <a:rect l="l" t="t" r="r" b="b"/>
                <a:pathLst>
                  <a:path w="30199" h="20955" extrusionOk="0">
                    <a:moveTo>
                      <a:pt x="1" y="0"/>
                    </a:moveTo>
                    <a:lnTo>
                      <a:pt x="9017" y="20954"/>
                    </a:lnTo>
                    <a:lnTo>
                      <a:pt x="30199" y="11847"/>
                    </a:lnTo>
                    <a:lnTo>
                      <a:pt x="28715" y="11253"/>
                    </a:lnTo>
                    <a:lnTo>
                      <a:pt x="9861" y="19356"/>
                    </a:lnTo>
                    <a:lnTo>
                      <a:pt x="1850" y="708"/>
                    </a:lnTo>
                    <a:lnTo>
                      <a:pt x="1" y="0"/>
                    </a:lnTo>
                    <a:close/>
                  </a:path>
                </a:pathLst>
              </a:custGeom>
              <a:solidFill>
                <a:srgbClr val="0C0044">
                  <a:alpha val="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2"/>
              <p:cNvSpPr/>
              <p:nvPr/>
            </p:nvSpPr>
            <p:spPr>
              <a:xfrm>
                <a:off x="7295675" y="4285500"/>
                <a:ext cx="12575" cy="29700"/>
              </a:xfrm>
              <a:custGeom>
                <a:avLst/>
                <a:gdLst/>
                <a:ahLst/>
                <a:cxnLst/>
                <a:rect l="l" t="t" r="r" b="b"/>
                <a:pathLst>
                  <a:path w="503" h="1188" fill="none" extrusionOk="0">
                    <a:moveTo>
                      <a:pt x="0" y="0"/>
                    </a:moveTo>
                    <a:lnTo>
                      <a:pt x="503" y="1187"/>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2"/>
              <p:cNvSpPr/>
              <p:nvPr/>
            </p:nvSpPr>
            <p:spPr>
              <a:xfrm>
                <a:off x="7328200" y="4260375"/>
                <a:ext cx="16575" cy="38850"/>
              </a:xfrm>
              <a:custGeom>
                <a:avLst/>
                <a:gdLst/>
                <a:ahLst/>
                <a:cxnLst/>
                <a:rect l="l" t="t" r="r" b="b"/>
                <a:pathLst>
                  <a:path w="663" h="1554" fill="none" extrusionOk="0">
                    <a:moveTo>
                      <a:pt x="1" y="1"/>
                    </a:moveTo>
                    <a:lnTo>
                      <a:pt x="662" y="1553"/>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2"/>
              <p:cNvSpPr/>
              <p:nvPr/>
            </p:nvSpPr>
            <p:spPr>
              <a:xfrm>
                <a:off x="7368725" y="4254100"/>
                <a:ext cx="12575" cy="29125"/>
              </a:xfrm>
              <a:custGeom>
                <a:avLst/>
                <a:gdLst/>
                <a:ahLst/>
                <a:cxnLst/>
                <a:rect l="l" t="t" r="r" b="b"/>
                <a:pathLst>
                  <a:path w="503" h="1165" fill="none" extrusionOk="0">
                    <a:moveTo>
                      <a:pt x="0" y="1"/>
                    </a:moveTo>
                    <a:lnTo>
                      <a:pt x="502" y="1165"/>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42"/>
              <p:cNvSpPr/>
              <p:nvPr/>
            </p:nvSpPr>
            <p:spPr>
              <a:xfrm>
                <a:off x="7401800" y="4229000"/>
                <a:ext cx="16575" cy="38825"/>
              </a:xfrm>
              <a:custGeom>
                <a:avLst/>
                <a:gdLst/>
                <a:ahLst/>
                <a:cxnLst/>
                <a:rect l="l" t="t" r="r" b="b"/>
                <a:pathLst>
                  <a:path w="663" h="1553" fill="none" extrusionOk="0">
                    <a:moveTo>
                      <a:pt x="1" y="1"/>
                    </a:moveTo>
                    <a:lnTo>
                      <a:pt x="663" y="1553"/>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42"/>
              <p:cNvSpPr/>
              <p:nvPr/>
            </p:nvSpPr>
            <p:spPr>
              <a:xfrm>
                <a:off x="7442325" y="4222150"/>
                <a:ext cx="12575" cy="29700"/>
              </a:xfrm>
              <a:custGeom>
                <a:avLst/>
                <a:gdLst/>
                <a:ahLst/>
                <a:cxnLst/>
                <a:rect l="l" t="t" r="r" b="b"/>
                <a:pathLst>
                  <a:path w="503" h="1188" fill="none" extrusionOk="0">
                    <a:moveTo>
                      <a:pt x="1" y="1"/>
                    </a:moveTo>
                    <a:lnTo>
                      <a:pt x="503" y="1188"/>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2"/>
              <p:cNvSpPr/>
              <p:nvPr/>
            </p:nvSpPr>
            <p:spPr>
              <a:xfrm>
                <a:off x="7474850" y="4197625"/>
                <a:ext cx="16575" cy="38250"/>
              </a:xfrm>
              <a:custGeom>
                <a:avLst/>
                <a:gdLst/>
                <a:ahLst/>
                <a:cxnLst/>
                <a:rect l="l" t="t" r="r" b="b"/>
                <a:pathLst>
                  <a:path w="663" h="1530" fill="none" extrusionOk="0">
                    <a:moveTo>
                      <a:pt x="1" y="0"/>
                    </a:moveTo>
                    <a:lnTo>
                      <a:pt x="663" y="1529"/>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2"/>
              <p:cNvSpPr/>
              <p:nvPr/>
            </p:nvSpPr>
            <p:spPr>
              <a:xfrm>
                <a:off x="7515375" y="4190775"/>
                <a:ext cx="12575" cy="29700"/>
              </a:xfrm>
              <a:custGeom>
                <a:avLst/>
                <a:gdLst/>
                <a:ahLst/>
                <a:cxnLst/>
                <a:rect l="l" t="t" r="r" b="b"/>
                <a:pathLst>
                  <a:path w="503" h="1188" fill="none" extrusionOk="0">
                    <a:moveTo>
                      <a:pt x="0" y="0"/>
                    </a:moveTo>
                    <a:lnTo>
                      <a:pt x="502" y="1187"/>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2"/>
              <p:cNvSpPr/>
              <p:nvPr/>
            </p:nvSpPr>
            <p:spPr>
              <a:xfrm>
                <a:off x="7548475" y="4166225"/>
                <a:ext cx="16575" cy="38275"/>
              </a:xfrm>
              <a:custGeom>
                <a:avLst/>
                <a:gdLst/>
                <a:ahLst/>
                <a:cxnLst/>
                <a:rect l="l" t="t" r="r" b="b"/>
                <a:pathLst>
                  <a:path w="663" h="1531" fill="none" extrusionOk="0">
                    <a:moveTo>
                      <a:pt x="0" y="1"/>
                    </a:moveTo>
                    <a:lnTo>
                      <a:pt x="662" y="1530"/>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2"/>
              <p:cNvSpPr/>
              <p:nvPr/>
            </p:nvSpPr>
            <p:spPr>
              <a:xfrm>
                <a:off x="7588975" y="4159375"/>
                <a:ext cx="12575" cy="29125"/>
              </a:xfrm>
              <a:custGeom>
                <a:avLst/>
                <a:gdLst/>
                <a:ahLst/>
                <a:cxnLst/>
                <a:rect l="l" t="t" r="r" b="b"/>
                <a:pathLst>
                  <a:path w="503" h="1165" fill="none" extrusionOk="0">
                    <a:moveTo>
                      <a:pt x="1" y="1"/>
                    </a:moveTo>
                    <a:lnTo>
                      <a:pt x="503" y="1165"/>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2"/>
              <p:cNvSpPr/>
              <p:nvPr/>
            </p:nvSpPr>
            <p:spPr>
              <a:xfrm>
                <a:off x="7621500" y="4134275"/>
                <a:ext cx="16575" cy="38825"/>
              </a:xfrm>
              <a:custGeom>
                <a:avLst/>
                <a:gdLst/>
                <a:ahLst/>
                <a:cxnLst/>
                <a:rect l="l" t="t" r="r" b="b"/>
                <a:pathLst>
                  <a:path w="663" h="1553" fill="none" extrusionOk="0">
                    <a:moveTo>
                      <a:pt x="1" y="1"/>
                    </a:moveTo>
                    <a:lnTo>
                      <a:pt x="663" y="1553"/>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2"/>
              <p:cNvSpPr/>
              <p:nvPr/>
            </p:nvSpPr>
            <p:spPr>
              <a:xfrm>
                <a:off x="7662600" y="4128000"/>
                <a:ext cx="12575" cy="29125"/>
              </a:xfrm>
              <a:custGeom>
                <a:avLst/>
                <a:gdLst/>
                <a:ahLst/>
                <a:cxnLst/>
                <a:rect l="l" t="t" r="r" b="b"/>
                <a:pathLst>
                  <a:path w="503" h="1165" fill="none" extrusionOk="0">
                    <a:moveTo>
                      <a:pt x="0" y="0"/>
                    </a:moveTo>
                    <a:lnTo>
                      <a:pt x="502" y="1165"/>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2"/>
              <p:cNvSpPr/>
              <p:nvPr/>
            </p:nvSpPr>
            <p:spPr>
              <a:xfrm>
                <a:off x="7695125" y="4102900"/>
                <a:ext cx="16575" cy="38250"/>
              </a:xfrm>
              <a:custGeom>
                <a:avLst/>
                <a:gdLst/>
                <a:ahLst/>
                <a:cxnLst/>
                <a:rect l="l" t="t" r="r" b="b"/>
                <a:pathLst>
                  <a:path w="663" h="1530" fill="none" extrusionOk="0">
                    <a:moveTo>
                      <a:pt x="0" y="0"/>
                    </a:moveTo>
                    <a:lnTo>
                      <a:pt x="662" y="1529"/>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42"/>
            <p:cNvGrpSpPr/>
            <p:nvPr/>
          </p:nvGrpSpPr>
          <p:grpSpPr>
            <a:xfrm>
              <a:off x="7810375" y="3586475"/>
              <a:ext cx="274500" cy="274500"/>
              <a:chOff x="7810375" y="3586475"/>
              <a:chExt cx="274500" cy="274500"/>
            </a:xfrm>
          </p:grpSpPr>
          <p:sp>
            <p:nvSpPr>
              <p:cNvPr id="5889" name="Google Shape;5889;p42"/>
              <p:cNvSpPr/>
              <p:nvPr/>
            </p:nvSpPr>
            <p:spPr>
              <a:xfrm>
                <a:off x="7810375" y="3586475"/>
                <a:ext cx="274500" cy="274500"/>
              </a:xfrm>
              <a:custGeom>
                <a:avLst/>
                <a:gdLst/>
                <a:ahLst/>
                <a:cxnLst/>
                <a:rect l="l" t="t" r="r" b="b"/>
                <a:pathLst>
                  <a:path w="10980" h="10980" extrusionOk="0">
                    <a:moveTo>
                      <a:pt x="5502" y="0"/>
                    </a:moveTo>
                    <a:cubicBezTo>
                      <a:pt x="2466" y="0"/>
                      <a:pt x="1" y="2465"/>
                      <a:pt x="1" y="5501"/>
                    </a:cubicBezTo>
                    <a:cubicBezTo>
                      <a:pt x="1" y="8514"/>
                      <a:pt x="2466" y="10979"/>
                      <a:pt x="5502" y="10979"/>
                    </a:cubicBezTo>
                    <a:cubicBezTo>
                      <a:pt x="8538" y="10979"/>
                      <a:pt x="10980" y="8514"/>
                      <a:pt x="10980" y="5501"/>
                    </a:cubicBezTo>
                    <a:cubicBezTo>
                      <a:pt x="10980" y="2465"/>
                      <a:pt x="8538" y="0"/>
                      <a:pt x="5502" y="0"/>
                    </a:cubicBezTo>
                    <a:close/>
                  </a:path>
                </a:pathLst>
              </a:custGeom>
              <a:solidFill>
                <a:srgbClr val="A5E9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2"/>
              <p:cNvSpPr/>
              <p:nvPr/>
            </p:nvSpPr>
            <p:spPr>
              <a:xfrm>
                <a:off x="7810375" y="3586475"/>
                <a:ext cx="274500" cy="274500"/>
              </a:xfrm>
              <a:custGeom>
                <a:avLst/>
                <a:gdLst/>
                <a:ahLst/>
                <a:cxnLst/>
                <a:rect l="l" t="t" r="r" b="b"/>
                <a:pathLst>
                  <a:path w="10980" h="10980" extrusionOk="0">
                    <a:moveTo>
                      <a:pt x="5502" y="0"/>
                    </a:moveTo>
                    <a:cubicBezTo>
                      <a:pt x="2466" y="0"/>
                      <a:pt x="1" y="2465"/>
                      <a:pt x="1" y="5501"/>
                    </a:cubicBezTo>
                    <a:cubicBezTo>
                      <a:pt x="1" y="8514"/>
                      <a:pt x="2466" y="10979"/>
                      <a:pt x="5502" y="10979"/>
                    </a:cubicBezTo>
                    <a:cubicBezTo>
                      <a:pt x="8538" y="10979"/>
                      <a:pt x="10980" y="8514"/>
                      <a:pt x="10980" y="5501"/>
                    </a:cubicBezTo>
                    <a:cubicBezTo>
                      <a:pt x="10980" y="2465"/>
                      <a:pt x="8538" y="0"/>
                      <a:pt x="55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2"/>
              <p:cNvSpPr/>
              <p:nvPr/>
            </p:nvSpPr>
            <p:spPr>
              <a:xfrm>
                <a:off x="7848050" y="3600175"/>
                <a:ext cx="199750" cy="82675"/>
              </a:xfrm>
              <a:custGeom>
                <a:avLst/>
                <a:gdLst/>
                <a:ahLst/>
                <a:cxnLst/>
                <a:rect l="l" t="t" r="r" b="b"/>
                <a:pathLst>
                  <a:path w="7990" h="3307" extrusionOk="0">
                    <a:moveTo>
                      <a:pt x="3995" y="0"/>
                    </a:moveTo>
                    <a:cubicBezTo>
                      <a:pt x="1781" y="0"/>
                      <a:pt x="0" y="1438"/>
                      <a:pt x="0" y="2762"/>
                    </a:cubicBezTo>
                    <a:cubicBezTo>
                      <a:pt x="0" y="3166"/>
                      <a:pt x="166" y="3306"/>
                      <a:pt x="460" y="3306"/>
                    </a:cubicBezTo>
                    <a:cubicBezTo>
                      <a:pt x="1128" y="3306"/>
                      <a:pt x="2457" y="2579"/>
                      <a:pt x="3995" y="2579"/>
                    </a:cubicBezTo>
                    <a:cubicBezTo>
                      <a:pt x="5517" y="2579"/>
                      <a:pt x="6852" y="3306"/>
                      <a:pt x="7525" y="3306"/>
                    </a:cubicBezTo>
                    <a:cubicBezTo>
                      <a:pt x="7821" y="3306"/>
                      <a:pt x="7989" y="3166"/>
                      <a:pt x="7989" y="2762"/>
                    </a:cubicBezTo>
                    <a:cubicBezTo>
                      <a:pt x="7989" y="1438"/>
                      <a:pt x="6186" y="0"/>
                      <a:pt x="3995" y="0"/>
                    </a:cubicBezTo>
                    <a:close/>
                  </a:path>
                </a:pathLst>
              </a:custGeom>
              <a:solidFill>
                <a:srgbClr val="FFFFFF">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2"/>
              <p:cNvSpPr/>
              <p:nvPr/>
            </p:nvSpPr>
            <p:spPr>
              <a:xfrm>
                <a:off x="7868025" y="3612150"/>
                <a:ext cx="37675" cy="223150"/>
              </a:xfrm>
              <a:custGeom>
                <a:avLst/>
                <a:gdLst/>
                <a:ahLst/>
                <a:cxnLst/>
                <a:rect l="l" t="t" r="r" b="b"/>
                <a:pathLst>
                  <a:path w="1507" h="8926" extrusionOk="0">
                    <a:moveTo>
                      <a:pt x="0" y="0"/>
                    </a:moveTo>
                    <a:lnTo>
                      <a:pt x="0" y="0"/>
                    </a:lnTo>
                    <a:cubicBezTo>
                      <a:pt x="365" y="685"/>
                      <a:pt x="639" y="1438"/>
                      <a:pt x="822" y="2169"/>
                    </a:cubicBezTo>
                    <a:cubicBezTo>
                      <a:pt x="1027" y="2922"/>
                      <a:pt x="1119" y="3698"/>
                      <a:pt x="1119" y="4451"/>
                    </a:cubicBezTo>
                    <a:cubicBezTo>
                      <a:pt x="1119" y="5227"/>
                      <a:pt x="1027" y="6003"/>
                      <a:pt x="822" y="6734"/>
                    </a:cubicBezTo>
                    <a:cubicBezTo>
                      <a:pt x="731" y="7122"/>
                      <a:pt x="571" y="7464"/>
                      <a:pt x="457" y="7852"/>
                    </a:cubicBezTo>
                    <a:cubicBezTo>
                      <a:pt x="320" y="8218"/>
                      <a:pt x="137" y="8560"/>
                      <a:pt x="0" y="8925"/>
                    </a:cubicBezTo>
                    <a:cubicBezTo>
                      <a:pt x="206" y="8606"/>
                      <a:pt x="434" y="8263"/>
                      <a:pt x="617" y="7921"/>
                    </a:cubicBezTo>
                    <a:cubicBezTo>
                      <a:pt x="799" y="7556"/>
                      <a:pt x="982" y="7213"/>
                      <a:pt x="1096" y="6825"/>
                    </a:cubicBezTo>
                    <a:cubicBezTo>
                      <a:pt x="1370" y="6072"/>
                      <a:pt x="1484" y="5250"/>
                      <a:pt x="1507" y="4451"/>
                    </a:cubicBezTo>
                    <a:cubicBezTo>
                      <a:pt x="1507" y="3652"/>
                      <a:pt x="1370" y="2854"/>
                      <a:pt x="1119" y="2100"/>
                    </a:cubicBezTo>
                    <a:cubicBezTo>
                      <a:pt x="868" y="1324"/>
                      <a:pt x="502" y="617"/>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2"/>
              <p:cNvSpPr/>
              <p:nvPr/>
            </p:nvSpPr>
            <p:spPr>
              <a:xfrm>
                <a:off x="7984425" y="3612150"/>
                <a:ext cx="37700" cy="223150"/>
              </a:xfrm>
              <a:custGeom>
                <a:avLst/>
                <a:gdLst/>
                <a:ahLst/>
                <a:cxnLst/>
                <a:rect l="l" t="t" r="r" b="b"/>
                <a:pathLst>
                  <a:path w="1508" h="8926" extrusionOk="0">
                    <a:moveTo>
                      <a:pt x="1507" y="0"/>
                    </a:moveTo>
                    <a:lnTo>
                      <a:pt x="1507" y="0"/>
                    </a:lnTo>
                    <a:cubicBezTo>
                      <a:pt x="1005" y="617"/>
                      <a:pt x="640" y="1324"/>
                      <a:pt x="389" y="2100"/>
                    </a:cubicBezTo>
                    <a:cubicBezTo>
                      <a:pt x="138" y="2854"/>
                      <a:pt x="1" y="3652"/>
                      <a:pt x="1" y="4451"/>
                    </a:cubicBezTo>
                    <a:cubicBezTo>
                      <a:pt x="23" y="5250"/>
                      <a:pt x="115" y="6072"/>
                      <a:pt x="411" y="6825"/>
                    </a:cubicBezTo>
                    <a:cubicBezTo>
                      <a:pt x="503" y="7213"/>
                      <a:pt x="708" y="7556"/>
                      <a:pt x="868" y="7921"/>
                    </a:cubicBezTo>
                    <a:cubicBezTo>
                      <a:pt x="1051" y="8263"/>
                      <a:pt x="1279" y="8606"/>
                      <a:pt x="1507" y="8925"/>
                    </a:cubicBezTo>
                    <a:cubicBezTo>
                      <a:pt x="1370" y="8560"/>
                      <a:pt x="1165" y="8218"/>
                      <a:pt x="1051" y="7852"/>
                    </a:cubicBezTo>
                    <a:cubicBezTo>
                      <a:pt x="914" y="7464"/>
                      <a:pt x="777" y="7122"/>
                      <a:pt x="685" y="6734"/>
                    </a:cubicBezTo>
                    <a:cubicBezTo>
                      <a:pt x="480" y="6003"/>
                      <a:pt x="389" y="5227"/>
                      <a:pt x="389" y="4451"/>
                    </a:cubicBezTo>
                    <a:cubicBezTo>
                      <a:pt x="366" y="3698"/>
                      <a:pt x="480" y="2922"/>
                      <a:pt x="663" y="2169"/>
                    </a:cubicBezTo>
                    <a:cubicBezTo>
                      <a:pt x="868" y="1438"/>
                      <a:pt x="1119" y="685"/>
                      <a:pt x="15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2"/>
              <p:cNvSpPr/>
              <p:nvPr/>
            </p:nvSpPr>
            <p:spPr>
              <a:xfrm>
                <a:off x="7810375" y="3696600"/>
                <a:ext cx="274500" cy="164375"/>
              </a:xfrm>
              <a:custGeom>
                <a:avLst/>
                <a:gdLst/>
                <a:ahLst/>
                <a:cxnLst/>
                <a:rect l="l" t="t" r="r" b="b"/>
                <a:pathLst>
                  <a:path w="10980" h="6575" extrusionOk="0">
                    <a:moveTo>
                      <a:pt x="115" y="1"/>
                    </a:moveTo>
                    <a:cubicBezTo>
                      <a:pt x="47" y="343"/>
                      <a:pt x="1" y="708"/>
                      <a:pt x="1" y="1096"/>
                    </a:cubicBezTo>
                    <a:cubicBezTo>
                      <a:pt x="1" y="4109"/>
                      <a:pt x="2466" y="6574"/>
                      <a:pt x="5502" y="6574"/>
                    </a:cubicBezTo>
                    <a:cubicBezTo>
                      <a:pt x="8538" y="6574"/>
                      <a:pt x="10980" y="4109"/>
                      <a:pt x="10980" y="1096"/>
                    </a:cubicBezTo>
                    <a:cubicBezTo>
                      <a:pt x="10980" y="708"/>
                      <a:pt x="10957" y="343"/>
                      <a:pt x="10889" y="1"/>
                    </a:cubicBezTo>
                    <a:cubicBezTo>
                      <a:pt x="10364" y="2511"/>
                      <a:pt x="8150" y="4406"/>
                      <a:pt x="5502" y="4406"/>
                    </a:cubicBezTo>
                    <a:cubicBezTo>
                      <a:pt x="2831" y="4406"/>
                      <a:pt x="617" y="251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42"/>
            <p:cNvGrpSpPr/>
            <p:nvPr/>
          </p:nvGrpSpPr>
          <p:grpSpPr>
            <a:xfrm>
              <a:off x="6881400" y="3156950"/>
              <a:ext cx="433700" cy="355675"/>
              <a:chOff x="6881400" y="3156950"/>
              <a:chExt cx="433700" cy="355675"/>
            </a:xfrm>
          </p:grpSpPr>
          <p:sp>
            <p:nvSpPr>
              <p:cNvPr id="5896" name="Google Shape;5896;p42"/>
              <p:cNvSpPr/>
              <p:nvPr/>
            </p:nvSpPr>
            <p:spPr>
              <a:xfrm>
                <a:off x="6881400" y="3156950"/>
                <a:ext cx="128400" cy="105425"/>
              </a:xfrm>
              <a:custGeom>
                <a:avLst/>
                <a:gdLst/>
                <a:ahLst/>
                <a:cxnLst/>
                <a:rect l="l" t="t" r="r" b="b"/>
                <a:pathLst>
                  <a:path w="5136" h="4217" extrusionOk="0">
                    <a:moveTo>
                      <a:pt x="1787" y="0"/>
                    </a:moveTo>
                    <a:cubicBezTo>
                      <a:pt x="804" y="0"/>
                      <a:pt x="0" y="245"/>
                      <a:pt x="0" y="245"/>
                    </a:cubicBezTo>
                    <a:cubicBezTo>
                      <a:pt x="1393" y="1181"/>
                      <a:pt x="913" y="2002"/>
                      <a:pt x="1644" y="3144"/>
                    </a:cubicBezTo>
                    <a:cubicBezTo>
                      <a:pt x="2306" y="4217"/>
                      <a:pt x="3493" y="4217"/>
                      <a:pt x="3493" y="4217"/>
                    </a:cubicBezTo>
                    <a:lnTo>
                      <a:pt x="5136" y="2254"/>
                    </a:lnTo>
                    <a:cubicBezTo>
                      <a:pt x="4610" y="405"/>
                      <a:pt x="3050" y="0"/>
                      <a:pt x="1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2"/>
              <p:cNvSpPr/>
              <p:nvPr/>
            </p:nvSpPr>
            <p:spPr>
              <a:xfrm>
                <a:off x="6881400" y="3163050"/>
                <a:ext cx="128400" cy="99325"/>
              </a:xfrm>
              <a:custGeom>
                <a:avLst/>
                <a:gdLst/>
                <a:ahLst/>
                <a:cxnLst/>
                <a:rect l="l" t="t" r="r" b="b"/>
                <a:pathLst>
                  <a:path w="5136" h="3973" extrusionOk="0">
                    <a:moveTo>
                      <a:pt x="14" y="1"/>
                    </a:moveTo>
                    <a:cubicBezTo>
                      <a:pt x="5" y="1"/>
                      <a:pt x="0" y="1"/>
                      <a:pt x="0" y="1"/>
                    </a:cubicBezTo>
                    <a:cubicBezTo>
                      <a:pt x="1393" y="937"/>
                      <a:pt x="913" y="1758"/>
                      <a:pt x="1644" y="2900"/>
                    </a:cubicBezTo>
                    <a:cubicBezTo>
                      <a:pt x="2306" y="3973"/>
                      <a:pt x="3493" y="3973"/>
                      <a:pt x="3493" y="3973"/>
                    </a:cubicBezTo>
                    <a:lnTo>
                      <a:pt x="5136" y="2010"/>
                    </a:lnTo>
                    <a:cubicBezTo>
                      <a:pt x="5068" y="1827"/>
                      <a:pt x="4999" y="1667"/>
                      <a:pt x="4931" y="1507"/>
                    </a:cubicBezTo>
                    <a:lnTo>
                      <a:pt x="3378" y="3242"/>
                    </a:lnTo>
                    <a:cubicBezTo>
                      <a:pt x="3378" y="3242"/>
                      <a:pt x="2146" y="2808"/>
                      <a:pt x="1667" y="1325"/>
                    </a:cubicBezTo>
                    <a:cubicBezTo>
                      <a:pt x="1260" y="41"/>
                      <a:pt x="151" y="1"/>
                      <a:pt x="14"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2"/>
              <p:cNvSpPr/>
              <p:nvPr/>
            </p:nvSpPr>
            <p:spPr>
              <a:xfrm>
                <a:off x="6968700" y="3213275"/>
                <a:ext cx="346400" cy="299350"/>
              </a:xfrm>
              <a:custGeom>
                <a:avLst/>
                <a:gdLst/>
                <a:ahLst/>
                <a:cxnLst/>
                <a:rect l="l" t="t" r="r" b="b"/>
                <a:pathLst>
                  <a:path w="13856" h="11974" extrusionOk="0">
                    <a:moveTo>
                      <a:pt x="1644" y="1"/>
                    </a:moveTo>
                    <a:lnTo>
                      <a:pt x="1" y="1964"/>
                    </a:lnTo>
                    <a:lnTo>
                      <a:pt x="10569" y="11504"/>
                    </a:lnTo>
                    <a:cubicBezTo>
                      <a:pt x="10913" y="11818"/>
                      <a:pt x="11354" y="11974"/>
                      <a:pt x="11794" y="11974"/>
                    </a:cubicBezTo>
                    <a:cubicBezTo>
                      <a:pt x="12315" y="11974"/>
                      <a:pt x="12835" y="11755"/>
                      <a:pt x="13194" y="11322"/>
                    </a:cubicBezTo>
                    <a:cubicBezTo>
                      <a:pt x="13856" y="10523"/>
                      <a:pt x="13719" y="9336"/>
                      <a:pt x="12897" y="8697"/>
                    </a:cubicBezTo>
                    <a:lnTo>
                      <a:pt x="16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2"/>
              <p:cNvSpPr/>
              <p:nvPr/>
            </p:nvSpPr>
            <p:spPr>
              <a:xfrm>
                <a:off x="6968700" y="3213275"/>
                <a:ext cx="59950" cy="65650"/>
              </a:xfrm>
              <a:custGeom>
                <a:avLst/>
                <a:gdLst/>
                <a:ahLst/>
                <a:cxnLst/>
                <a:rect l="l" t="t" r="r" b="b"/>
                <a:pathLst>
                  <a:path w="2398" h="2626" extrusionOk="0">
                    <a:moveTo>
                      <a:pt x="1644" y="1"/>
                    </a:moveTo>
                    <a:lnTo>
                      <a:pt x="1" y="1964"/>
                    </a:lnTo>
                    <a:lnTo>
                      <a:pt x="708" y="2625"/>
                    </a:lnTo>
                    <a:lnTo>
                      <a:pt x="2397" y="594"/>
                    </a:lnTo>
                    <a:lnTo>
                      <a:pt x="1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2"/>
              <p:cNvSpPr/>
              <p:nvPr/>
            </p:nvSpPr>
            <p:spPr>
              <a:xfrm>
                <a:off x="7054300" y="3291275"/>
                <a:ext cx="218575" cy="184775"/>
              </a:xfrm>
              <a:custGeom>
                <a:avLst/>
                <a:gdLst/>
                <a:ahLst/>
                <a:cxnLst/>
                <a:rect l="l" t="t" r="r" b="b"/>
                <a:pathLst>
                  <a:path w="8743" h="7391" extrusionOk="0">
                    <a:moveTo>
                      <a:pt x="766" y="0"/>
                    </a:moveTo>
                    <a:cubicBezTo>
                      <a:pt x="575" y="0"/>
                      <a:pt x="383" y="88"/>
                      <a:pt x="251" y="259"/>
                    </a:cubicBezTo>
                    <a:cubicBezTo>
                      <a:pt x="0" y="533"/>
                      <a:pt x="46" y="943"/>
                      <a:pt x="320" y="1172"/>
                    </a:cubicBezTo>
                    <a:lnTo>
                      <a:pt x="7076" y="7152"/>
                    </a:lnTo>
                    <a:cubicBezTo>
                      <a:pt x="7256" y="7310"/>
                      <a:pt x="7479" y="7390"/>
                      <a:pt x="7701" y="7390"/>
                    </a:cubicBezTo>
                    <a:cubicBezTo>
                      <a:pt x="7959" y="7390"/>
                      <a:pt x="8216" y="7282"/>
                      <a:pt x="8400" y="7061"/>
                    </a:cubicBezTo>
                    <a:cubicBezTo>
                      <a:pt x="8742" y="6650"/>
                      <a:pt x="8674" y="6056"/>
                      <a:pt x="8263" y="5737"/>
                    </a:cubicBezTo>
                    <a:lnTo>
                      <a:pt x="1164" y="145"/>
                    </a:lnTo>
                    <a:cubicBezTo>
                      <a:pt x="1048" y="48"/>
                      <a:pt x="907" y="0"/>
                      <a:pt x="7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2"/>
              <p:cNvSpPr/>
              <p:nvPr/>
            </p:nvSpPr>
            <p:spPr>
              <a:xfrm>
                <a:off x="6968700" y="3254350"/>
                <a:ext cx="343550" cy="258275"/>
              </a:xfrm>
              <a:custGeom>
                <a:avLst/>
                <a:gdLst/>
                <a:ahLst/>
                <a:cxnLst/>
                <a:rect l="l" t="t" r="r" b="b"/>
                <a:pathLst>
                  <a:path w="13742" h="10331" extrusionOk="0">
                    <a:moveTo>
                      <a:pt x="274" y="1"/>
                    </a:moveTo>
                    <a:lnTo>
                      <a:pt x="1" y="321"/>
                    </a:lnTo>
                    <a:lnTo>
                      <a:pt x="10569" y="9861"/>
                    </a:lnTo>
                    <a:cubicBezTo>
                      <a:pt x="10913" y="10175"/>
                      <a:pt x="11354" y="10331"/>
                      <a:pt x="11794" y="10331"/>
                    </a:cubicBezTo>
                    <a:cubicBezTo>
                      <a:pt x="12315" y="10331"/>
                      <a:pt x="12835" y="10112"/>
                      <a:pt x="13194" y="9679"/>
                    </a:cubicBezTo>
                    <a:cubicBezTo>
                      <a:pt x="13719" y="9040"/>
                      <a:pt x="13741" y="8150"/>
                      <a:pt x="13308" y="7488"/>
                    </a:cubicBezTo>
                    <a:lnTo>
                      <a:pt x="13308" y="7488"/>
                    </a:lnTo>
                    <a:cubicBezTo>
                      <a:pt x="13331" y="7944"/>
                      <a:pt x="13194" y="8423"/>
                      <a:pt x="12874" y="8812"/>
                    </a:cubicBezTo>
                    <a:cubicBezTo>
                      <a:pt x="12513" y="9247"/>
                      <a:pt x="11996" y="9472"/>
                      <a:pt x="11475" y="9472"/>
                    </a:cubicBezTo>
                    <a:cubicBezTo>
                      <a:pt x="11040" y="9472"/>
                      <a:pt x="10602" y="9316"/>
                      <a:pt x="10249" y="8994"/>
                    </a:cubicBezTo>
                    <a:lnTo>
                      <a:pt x="2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42"/>
            <p:cNvGrpSpPr/>
            <p:nvPr/>
          </p:nvGrpSpPr>
          <p:grpSpPr>
            <a:xfrm>
              <a:off x="8084850" y="3970500"/>
              <a:ext cx="396050" cy="377650"/>
              <a:chOff x="8084850" y="3970500"/>
              <a:chExt cx="396050" cy="377650"/>
            </a:xfrm>
          </p:grpSpPr>
          <p:sp>
            <p:nvSpPr>
              <p:cNvPr id="5903" name="Google Shape;5903;p42"/>
              <p:cNvSpPr/>
              <p:nvPr/>
            </p:nvSpPr>
            <p:spPr>
              <a:xfrm>
                <a:off x="8161325" y="4061075"/>
                <a:ext cx="247675" cy="227875"/>
              </a:xfrm>
              <a:custGeom>
                <a:avLst/>
                <a:gdLst/>
                <a:ahLst/>
                <a:cxnLst/>
                <a:rect l="l" t="t" r="r" b="b"/>
                <a:pathLst>
                  <a:path w="9907" h="9115" extrusionOk="0">
                    <a:moveTo>
                      <a:pt x="5242" y="0"/>
                    </a:moveTo>
                    <a:cubicBezTo>
                      <a:pt x="4501" y="0"/>
                      <a:pt x="3723" y="202"/>
                      <a:pt x="2968" y="623"/>
                    </a:cubicBezTo>
                    <a:cubicBezTo>
                      <a:pt x="594" y="1970"/>
                      <a:pt x="0" y="4618"/>
                      <a:pt x="1598" y="6740"/>
                    </a:cubicBezTo>
                    <a:cubicBezTo>
                      <a:pt x="3196" y="8840"/>
                      <a:pt x="5182" y="8019"/>
                      <a:pt x="6004" y="9114"/>
                    </a:cubicBezTo>
                    <a:lnTo>
                      <a:pt x="7282" y="8407"/>
                    </a:lnTo>
                    <a:lnTo>
                      <a:pt x="8560" y="7676"/>
                    </a:lnTo>
                    <a:cubicBezTo>
                      <a:pt x="7989" y="6672"/>
                      <a:pt x="9907" y="5074"/>
                      <a:pt x="8925" y="2609"/>
                    </a:cubicBezTo>
                    <a:cubicBezTo>
                      <a:pt x="8256" y="928"/>
                      <a:pt x="6833" y="0"/>
                      <a:pt x="52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2"/>
              <p:cNvSpPr/>
              <p:nvPr/>
            </p:nvSpPr>
            <p:spPr>
              <a:xfrm>
                <a:off x="8192700" y="4071300"/>
                <a:ext cx="148975" cy="102275"/>
              </a:xfrm>
              <a:custGeom>
                <a:avLst/>
                <a:gdLst/>
                <a:ahLst/>
                <a:cxnLst/>
                <a:rect l="l" t="t" r="r" b="b"/>
                <a:pathLst>
                  <a:path w="5959" h="4091" extrusionOk="0">
                    <a:moveTo>
                      <a:pt x="3972" y="1"/>
                    </a:moveTo>
                    <a:cubicBezTo>
                      <a:pt x="3420" y="1"/>
                      <a:pt x="2749" y="152"/>
                      <a:pt x="1918" y="557"/>
                    </a:cubicBezTo>
                    <a:cubicBezTo>
                      <a:pt x="868" y="1059"/>
                      <a:pt x="1" y="2268"/>
                      <a:pt x="1" y="3661"/>
                    </a:cubicBezTo>
                    <a:cubicBezTo>
                      <a:pt x="1" y="3966"/>
                      <a:pt x="69" y="4090"/>
                      <a:pt x="188" y="4090"/>
                    </a:cubicBezTo>
                    <a:cubicBezTo>
                      <a:pt x="611" y="4090"/>
                      <a:pt x="1676" y="2519"/>
                      <a:pt x="2603" y="1949"/>
                    </a:cubicBezTo>
                    <a:cubicBezTo>
                      <a:pt x="4178" y="967"/>
                      <a:pt x="5958" y="785"/>
                      <a:pt x="5456" y="442"/>
                    </a:cubicBezTo>
                    <a:cubicBezTo>
                      <a:pt x="5079" y="199"/>
                      <a:pt x="4603" y="1"/>
                      <a:pt x="39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2"/>
              <p:cNvSpPr/>
              <p:nvPr/>
            </p:nvSpPr>
            <p:spPr>
              <a:xfrm>
                <a:off x="8249200" y="4141700"/>
                <a:ext cx="102750" cy="136975"/>
              </a:xfrm>
              <a:custGeom>
                <a:avLst/>
                <a:gdLst/>
                <a:ahLst/>
                <a:cxnLst/>
                <a:rect l="l" t="t" r="r" b="b"/>
                <a:pathLst>
                  <a:path w="4110" h="5479" fill="none" extrusionOk="0">
                    <a:moveTo>
                      <a:pt x="3242" y="5478"/>
                    </a:moveTo>
                    <a:cubicBezTo>
                      <a:pt x="3242" y="5478"/>
                      <a:pt x="1142" y="1666"/>
                      <a:pt x="731" y="913"/>
                    </a:cubicBezTo>
                    <a:cubicBezTo>
                      <a:pt x="548" y="617"/>
                      <a:pt x="343" y="731"/>
                      <a:pt x="252" y="982"/>
                    </a:cubicBezTo>
                    <a:cubicBezTo>
                      <a:pt x="1" y="1644"/>
                      <a:pt x="754" y="2237"/>
                      <a:pt x="1347" y="1895"/>
                    </a:cubicBezTo>
                    <a:lnTo>
                      <a:pt x="2100" y="1461"/>
                    </a:lnTo>
                    <a:cubicBezTo>
                      <a:pt x="2717" y="1119"/>
                      <a:pt x="2580" y="183"/>
                      <a:pt x="1895" y="46"/>
                    </a:cubicBezTo>
                    <a:cubicBezTo>
                      <a:pt x="1644" y="0"/>
                      <a:pt x="1439" y="114"/>
                      <a:pt x="1598" y="434"/>
                    </a:cubicBezTo>
                    <a:cubicBezTo>
                      <a:pt x="2032" y="1164"/>
                      <a:pt x="4109" y="4976"/>
                      <a:pt x="4109" y="4976"/>
                    </a:cubicBezTo>
                  </a:path>
                </a:pathLst>
              </a:custGeom>
              <a:noFill/>
              <a:ln w="97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2"/>
              <p:cNvSpPr/>
              <p:nvPr/>
            </p:nvSpPr>
            <p:spPr>
              <a:xfrm>
                <a:off x="8187000" y="4110875"/>
                <a:ext cx="222000" cy="178075"/>
              </a:xfrm>
              <a:custGeom>
                <a:avLst/>
                <a:gdLst/>
                <a:ahLst/>
                <a:cxnLst/>
                <a:rect l="l" t="t" r="r" b="b"/>
                <a:pathLst>
                  <a:path w="8880" h="7123" extrusionOk="0">
                    <a:moveTo>
                      <a:pt x="7601" y="1"/>
                    </a:moveTo>
                    <a:cubicBezTo>
                      <a:pt x="7784" y="1576"/>
                      <a:pt x="7693" y="4041"/>
                      <a:pt x="5684" y="5205"/>
                    </a:cubicBezTo>
                    <a:cubicBezTo>
                      <a:pt x="5110" y="5538"/>
                      <a:pt x="4531" y="5673"/>
                      <a:pt x="3970" y="5673"/>
                    </a:cubicBezTo>
                    <a:cubicBezTo>
                      <a:pt x="2301" y="5673"/>
                      <a:pt x="786" y="4479"/>
                      <a:pt x="1" y="3744"/>
                    </a:cubicBezTo>
                    <a:lnTo>
                      <a:pt x="1" y="3744"/>
                    </a:lnTo>
                    <a:cubicBezTo>
                      <a:pt x="138" y="4086"/>
                      <a:pt x="343" y="4429"/>
                      <a:pt x="571" y="4748"/>
                    </a:cubicBezTo>
                    <a:cubicBezTo>
                      <a:pt x="2169" y="6848"/>
                      <a:pt x="4155" y="6027"/>
                      <a:pt x="4977" y="7122"/>
                    </a:cubicBezTo>
                    <a:lnTo>
                      <a:pt x="6255" y="6415"/>
                    </a:lnTo>
                    <a:lnTo>
                      <a:pt x="7533" y="5684"/>
                    </a:lnTo>
                    <a:cubicBezTo>
                      <a:pt x="6962" y="4680"/>
                      <a:pt x="8880" y="3082"/>
                      <a:pt x="7898" y="617"/>
                    </a:cubicBezTo>
                    <a:cubicBezTo>
                      <a:pt x="7807" y="389"/>
                      <a:pt x="7716" y="206"/>
                      <a:pt x="7601" y="1"/>
                    </a:cubicBezTo>
                    <a:close/>
                  </a:path>
                </a:pathLst>
              </a:custGeom>
              <a:solidFill>
                <a:srgbClr val="0C004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2"/>
              <p:cNvSpPr/>
              <p:nvPr/>
            </p:nvSpPr>
            <p:spPr>
              <a:xfrm>
                <a:off x="8298275" y="4247825"/>
                <a:ext cx="98750" cy="61675"/>
              </a:xfrm>
              <a:custGeom>
                <a:avLst/>
                <a:gdLst/>
                <a:ahLst/>
                <a:cxnLst/>
                <a:rect l="l" t="t" r="r" b="b"/>
                <a:pathLst>
                  <a:path w="3950" h="2467" extrusionOk="0">
                    <a:moveTo>
                      <a:pt x="3571" y="1"/>
                    </a:moveTo>
                    <a:cubicBezTo>
                      <a:pt x="3513" y="1"/>
                      <a:pt x="3455" y="16"/>
                      <a:pt x="3402" y="46"/>
                    </a:cubicBezTo>
                    <a:lnTo>
                      <a:pt x="229" y="1827"/>
                    </a:lnTo>
                    <a:cubicBezTo>
                      <a:pt x="69" y="1918"/>
                      <a:pt x="1" y="2124"/>
                      <a:pt x="115" y="2306"/>
                    </a:cubicBezTo>
                    <a:cubicBezTo>
                      <a:pt x="175" y="2411"/>
                      <a:pt x="284" y="2467"/>
                      <a:pt x="397" y="2467"/>
                    </a:cubicBezTo>
                    <a:cubicBezTo>
                      <a:pt x="456" y="2467"/>
                      <a:pt x="516" y="2452"/>
                      <a:pt x="571" y="2420"/>
                    </a:cubicBezTo>
                    <a:lnTo>
                      <a:pt x="3744" y="640"/>
                    </a:lnTo>
                    <a:cubicBezTo>
                      <a:pt x="3904" y="549"/>
                      <a:pt x="3949" y="343"/>
                      <a:pt x="3858" y="183"/>
                    </a:cubicBezTo>
                    <a:cubicBezTo>
                      <a:pt x="3797" y="62"/>
                      <a:pt x="3686" y="1"/>
                      <a:pt x="3571"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2"/>
              <p:cNvSpPr/>
              <p:nvPr/>
            </p:nvSpPr>
            <p:spPr>
              <a:xfrm>
                <a:off x="8306825" y="4262775"/>
                <a:ext cx="98750" cy="62000"/>
              </a:xfrm>
              <a:custGeom>
                <a:avLst/>
                <a:gdLst/>
                <a:ahLst/>
                <a:cxnLst/>
                <a:rect l="l" t="t" r="r" b="b"/>
                <a:pathLst>
                  <a:path w="3950" h="2480" extrusionOk="0">
                    <a:moveTo>
                      <a:pt x="3557" y="1"/>
                    </a:moveTo>
                    <a:cubicBezTo>
                      <a:pt x="3504" y="1"/>
                      <a:pt x="3451" y="14"/>
                      <a:pt x="3402" y="42"/>
                    </a:cubicBezTo>
                    <a:lnTo>
                      <a:pt x="229" y="1822"/>
                    </a:lnTo>
                    <a:cubicBezTo>
                      <a:pt x="69" y="1914"/>
                      <a:pt x="1" y="2142"/>
                      <a:pt x="92" y="2302"/>
                    </a:cubicBezTo>
                    <a:cubicBezTo>
                      <a:pt x="156" y="2412"/>
                      <a:pt x="285" y="2479"/>
                      <a:pt x="412" y="2479"/>
                    </a:cubicBezTo>
                    <a:cubicBezTo>
                      <a:pt x="467" y="2479"/>
                      <a:pt x="523" y="2466"/>
                      <a:pt x="572" y="2439"/>
                    </a:cubicBezTo>
                    <a:lnTo>
                      <a:pt x="3721" y="635"/>
                    </a:lnTo>
                    <a:cubicBezTo>
                      <a:pt x="3904" y="544"/>
                      <a:pt x="3950" y="339"/>
                      <a:pt x="3858" y="179"/>
                    </a:cubicBezTo>
                    <a:cubicBezTo>
                      <a:pt x="3795" y="68"/>
                      <a:pt x="3677" y="1"/>
                      <a:pt x="3557" y="1"/>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2"/>
              <p:cNvSpPr/>
              <p:nvPr/>
            </p:nvSpPr>
            <p:spPr>
              <a:xfrm>
                <a:off x="8315400" y="4277625"/>
                <a:ext cx="98750" cy="61975"/>
              </a:xfrm>
              <a:custGeom>
                <a:avLst/>
                <a:gdLst/>
                <a:ahLst/>
                <a:cxnLst/>
                <a:rect l="l" t="t" r="r" b="b"/>
                <a:pathLst>
                  <a:path w="3950" h="2479" extrusionOk="0">
                    <a:moveTo>
                      <a:pt x="3548" y="0"/>
                    </a:moveTo>
                    <a:cubicBezTo>
                      <a:pt x="3492" y="0"/>
                      <a:pt x="3434" y="13"/>
                      <a:pt x="3378" y="41"/>
                    </a:cubicBezTo>
                    <a:lnTo>
                      <a:pt x="229" y="1822"/>
                    </a:lnTo>
                    <a:cubicBezTo>
                      <a:pt x="69" y="1936"/>
                      <a:pt x="0" y="2141"/>
                      <a:pt x="92" y="2301"/>
                    </a:cubicBezTo>
                    <a:cubicBezTo>
                      <a:pt x="155" y="2412"/>
                      <a:pt x="273" y="2479"/>
                      <a:pt x="401" y="2479"/>
                    </a:cubicBezTo>
                    <a:cubicBezTo>
                      <a:pt x="457" y="2479"/>
                      <a:pt x="515" y="2466"/>
                      <a:pt x="571" y="2438"/>
                    </a:cubicBezTo>
                    <a:lnTo>
                      <a:pt x="3721" y="658"/>
                    </a:lnTo>
                    <a:cubicBezTo>
                      <a:pt x="3881" y="566"/>
                      <a:pt x="3949" y="338"/>
                      <a:pt x="3858" y="178"/>
                    </a:cubicBezTo>
                    <a:cubicBezTo>
                      <a:pt x="3794" y="67"/>
                      <a:pt x="3676" y="0"/>
                      <a:pt x="3548" y="0"/>
                    </a:cubicBezTo>
                    <a:close/>
                  </a:path>
                </a:pathLst>
              </a:custGeom>
              <a:solidFill>
                <a:srgbClr val="CFD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2"/>
              <p:cNvSpPr/>
              <p:nvPr/>
            </p:nvSpPr>
            <p:spPr>
              <a:xfrm>
                <a:off x="8335375" y="4296900"/>
                <a:ext cx="75350" cy="51250"/>
              </a:xfrm>
              <a:custGeom>
                <a:avLst/>
                <a:gdLst/>
                <a:ahLst/>
                <a:cxnLst/>
                <a:rect l="l" t="t" r="r" b="b"/>
                <a:pathLst>
                  <a:path w="3014" h="2050" extrusionOk="0">
                    <a:moveTo>
                      <a:pt x="2694" y="1"/>
                    </a:moveTo>
                    <a:lnTo>
                      <a:pt x="0" y="1530"/>
                    </a:lnTo>
                    <a:cubicBezTo>
                      <a:pt x="191" y="1871"/>
                      <a:pt x="578" y="2049"/>
                      <a:pt x="1015" y="2049"/>
                    </a:cubicBezTo>
                    <a:cubicBezTo>
                      <a:pt x="1308" y="2049"/>
                      <a:pt x="1624" y="1969"/>
                      <a:pt x="1918" y="1804"/>
                    </a:cubicBezTo>
                    <a:cubicBezTo>
                      <a:pt x="2671" y="1370"/>
                      <a:pt x="3013" y="571"/>
                      <a:pt x="26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2"/>
              <p:cNvSpPr/>
              <p:nvPr/>
            </p:nvSpPr>
            <p:spPr>
              <a:xfrm>
                <a:off x="8179575" y="3975650"/>
                <a:ext cx="35975" cy="67350"/>
              </a:xfrm>
              <a:custGeom>
                <a:avLst/>
                <a:gdLst/>
                <a:ahLst/>
                <a:cxnLst/>
                <a:rect l="l" t="t" r="r" b="b"/>
                <a:pathLst>
                  <a:path w="1439" h="2694" fill="none" extrusionOk="0">
                    <a:moveTo>
                      <a:pt x="1439" y="2693"/>
                    </a:moveTo>
                    <a:lnTo>
                      <a:pt x="1" y="0"/>
                    </a:ln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2"/>
              <p:cNvSpPr/>
              <p:nvPr/>
            </p:nvSpPr>
            <p:spPr>
              <a:xfrm>
                <a:off x="8084850" y="4218150"/>
                <a:ext cx="73650" cy="31425"/>
              </a:xfrm>
              <a:custGeom>
                <a:avLst/>
                <a:gdLst/>
                <a:ahLst/>
                <a:cxnLst/>
                <a:rect l="l" t="t" r="r" b="b"/>
                <a:pathLst>
                  <a:path w="2946" h="1257" fill="none" extrusionOk="0">
                    <a:moveTo>
                      <a:pt x="2945" y="1"/>
                    </a:moveTo>
                    <a:lnTo>
                      <a:pt x="1" y="1256"/>
                    </a:ln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42"/>
              <p:cNvSpPr/>
              <p:nvPr/>
            </p:nvSpPr>
            <p:spPr>
              <a:xfrm>
                <a:off x="8407275" y="4069800"/>
                <a:ext cx="73625" cy="31400"/>
              </a:xfrm>
              <a:custGeom>
                <a:avLst/>
                <a:gdLst/>
                <a:ahLst/>
                <a:cxnLst/>
                <a:rect l="l" t="t" r="r" b="b"/>
                <a:pathLst>
                  <a:path w="2945" h="1256" fill="none" extrusionOk="0">
                    <a:moveTo>
                      <a:pt x="2945" y="0"/>
                    </a:moveTo>
                    <a:lnTo>
                      <a:pt x="0" y="1256"/>
                    </a:ln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2"/>
              <p:cNvSpPr/>
              <p:nvPr/>
            </p:nvSpPr>
            <p:spPr>
              <a:xfrm>
                <a:off x="8088850" y="4100050"/>
                <a:ext cx="59375" cy="25125"/>
              </a:xfrm>
              <a:custGeom>
                <a:avLst/>
                <a:gdLst/>
                <a:ahLst/>
                <a:cxnLst/>
                <a:rect l="l" t="t" r="r" b="b"/>
                <a:pathLst>
                  <a:path w="2375" h="1005" fill="none" extrusionOk="0">
                    <a:moveTo>
                      <a:pt x="2374" y="1004"/>
                    </a:moveTo>
                    <a:lnTo>
                      <a:pt x="1" y="0"/>
                    </a:ln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2"/>
              <p:cNvSpPr/>
              <p:nvPr/>
            </p:nvSpPr>
            <p:spPr>
              <a:xfrm>
                <a:off x="8329100" y="3970500"/>
                <a:ext cx="25700" cy="59375"/>
              </a:xfrm>
              <a:custGeom>
                <a:avLst/>
                <a:gdLst/>
                <a:ahLst/>
                <a:cxnLst/>
                <a:rect l="l" t="t" r="r" b="b"/>
                <a:pathLst>
                  <a:path w="1028" h="2375" fill="none" extrusionOk="0">
                    <a:moveTo>
                      <a:pt x="0" y="2375"/>
                    </a:moveTo>
                    <a:lnTo>
                      <a:pt x="1027" y="1"/>
                    </a:lnTo>
                  </a:path>
                </a:pathLst>
              </a:custGeom>
              <a:solidFill>
                <a:schemeClr val="accent4"/>
              </a:solidFill>
              <a:ln w="97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42"/>
            <p:cNvGrpSpPr/>
            <p:nvPr/>
          </p:nvGrpSpPr>
          <p:grpSpPr>
            <a:xfrm>
              <a:off x="6688525" y="1589275"/>
              <a:ext cx="305300" cy="431550"/>
              <a:chOff x="6688525" y="1589275"/>
              <a:chExt cx="305300" cy="431550"/>
            </a:xfrm>
          </p:grpSpPr>
          <p:sp>
            <p:nvSpPr>
              <p:cNvPr id="5917" name="Google Shape;5917;p42"/>
              <p:cNvSpPr/>
              <p:nvPr/>
            </p:nvSpPr>
            <p:spPr>
              <a:xfrm>
                <a:off x="6842025" y="1589275"/>
                <a:ext cx="151800" cy="91850"/>
              </a:xfrm>
              <a:custGeom>
                <a:avLst/>
                <a:gdLst/>
                <a:ahLst/>
                <a:cxnLst/>
                <a:rect l="l" t="t" r="r" b="b"/>
                <a:pathLst>
                  <a:path w="6072" h="3674" extrusionOk="0">
                    <a:moveTo>
                      <a:pt x="756" y="1"/>
                    </a:moveTo>
                    <a:cubicBezTo>
                      <a:pt x="526" y="1"/>
                      <a:pt x="297" y="131"/>
                      <a:pt x="183" y="342"/>
                    </a:cubicBezTo>
                    <a:lnTo>
                      <a:pt x="160" y="411"/>
                    </a:lnTo>
                    <a:cubicBezTo>
                      <a:pt x="0" y="707"/>
                      <a:pt x="137" y="1095"/>
                      <a:pt x="434" y="1255"/>
                    </a:cubicBezTo>
                    <a:lnTo>
                      <a:pt x="5045" y="3606"/>
                    </a:lnTo>
                    <a:cubicBezTo>
                      <a:pt x="5130" y="3652"/>
                      <a:pt x="5224" y="3674"/>
                      <a:pt x="5317" y="3674"/>
                    </a:cubicBezTo>
                    <a:cubicBezTo>
                      <a:pt x="5546" y="3674"/>
                      <a:pt x="5776" y="3543"/>
                      <a:pt x="5889" y="3332"/>
                    </a:cubicBezTo>
                    <a:lnTo>
                      <a:pt x="5912" y="3264"/>
                    </a:lnTo>
                    <a:cubicBezTo>
                      <a:pt x="6072" y="2967"/>
                      <a:pt x="5958" y="2579"/>
                      <a:pt x="5638" y="2419"/>
                    </a:cubicBezTo>
                    <a:lnTo>
                      <a:pt x="1028" y="68"/>
                    </a:lnTo>
                    <a:cubicBezTo>
                      <a:pt x="942" y="22"/>
                      <a:pt x="849" y="1"/>
                      <a:pt x="7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2"/>
              <p:cNvSpPr/>
              <p:nvPr/>
            </p:nvSpPr>
            <p:spPr>
              <a:xfrm>
                <a:off x="6688525" y="1626350"/>
                <a:ext cx="268225" cy="394475"/>
              </a:xfrm>
              <a:custGeom>
                <a:avLst/>
                <a:gdLst/>
                <a:ahLst/>
                <a:cxnLst/>
                <a:rect l="l" t="t" r="r" b="b"/>
                <a:pathLst>
                  <a:path w="10729" h="15779" extrusionOk="0">
                    <a:moveTo>
                      <a:pt x="7031" y="1"/>
                    </a:moveTo>
                    <a:lnTo>
                      <a:pt x="457" y="12874"/>
                    </a:lnTo>
                    <a:cubicBezTo>
                      <a:pt x="0" y="13787"/>
                      <a:pt x="366" y="14928"/>
                      <a:pt x="1301" y="15408"/>
                    </a:cubicBezTo>
                    <a:lnTo>
                      <a:pt x="1644" y="15567"/>
                    </a:lnTo>
                    <a:cubicBezTo>
                      <a:pt x="1916" y="15710"/>
                      <a:pt x="2209" y="15778"/>
                      <a:pt x="2498" y="15778"/>
                    </a:cubicBezTo>
                    <a:cubicBezTo>
                      <a:pt x="3179" y="15778"/>
                      <a:pt x="3841" y="15402"/>
                      <a:pt x="4177" y="14746"/>
                    </a:cubicBezTo>
                    <a:lnTo>
                      <a:pt x="10728" y="1895"/>
                    </a:lnTo>
                    <a:lnTo>
                      <a:pt x="70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2"/>
              <p:cNvSpPr/>
              <p:nvPr/>
            </p:nvSpPr>
            <p:spPr>
              <a:xfrm>
                <a:off x="6706200" y="1754175"/>
                <a:ext cx="175800" cy="247950"/>
              </a:xfrm>
              <a:custGeom>
                <a:avLst/>
                <a:gdLst/>
                <a:ahLst/>
                <a:cxnLst/>
                <a:rect l="l" t="t" r="r" b="b"/>
                <a:pathLst>
                  <a:path w="7032" h="9918" extrusionOk="0">
                    <a:moveTo>
                      <a:pt x="4361" y="0"/>
                    </a:moveTo>
                    <a:lnTo>
                      <a:pt x="343" y="7807"/>
                    </a:lnTo>
                    <a:cubicBezTo>
                      <a:pt x="1" y="8469"/>
                      <a:pt x="275" y="9313"/>
                      <a:pt x="937" y="9655"/>
                    </a:cubicBezTo>
                    <a:lnTo>
                      <a:pt x="1188" y="9770"/>
                    </a:lnTo>
                    <a:cubicBezTo>
                      <a:pt x="1389" y="9870"/>
                      <a:pt x="1602" y="9918"/>
                      <a:pt x="1811" y="9918"/>
                    </a:cubicBezTo>
                    <a:cubicBezTo>
                      <a:pt x="2314" y="9918"/>
                      <a:pt x="2795" y="9644"/>
                      <a:pt x="3037" y="9176"/>
                    </a:cubicBezTo>
                    <a:lnTo>
                      <a:pt x="7031" y="1370"/>
                    </a:lnTo>
                    <a:lnTo>
                      <a:pt x="7031" y="1370"/>
                    </a:lnTo>
                    <a:cubicBezTo>
                      <a:pt x="7031" y="1370"/>
                      <a:pt x="6814" y="1479"/>
                      <a:pt x="6525" y="1479"/>
                    </a:cubicBezTo>
                    <a:cubicBezTo>
                      <a:pt x="6222" y="1479"/>
                      <a:pt x="5840" y="1359"/>
                      <a:pt x="5547" y="868"/>
                    </a:cubicBezTo>
                    <a:cubicBezTo>
                      <a:pt x="5068" y="69"/>
                      <a:pt x="4361" y="0"/>
                      <a:pt x="43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2"/>
              <p:cNvSpPr/>
              <p:nvPr/>
            </p:nvSpPr>
            <p:spPr>
              <a:xfrm>
                <a:off x="6694800" y="1662300"/>
                <a:ext cx="261950" cy="358525"/>
              </a:xfrm>
              <a:custGeom>
                <a:avLst/>
                <a:gdLst/>
                <a:ahLst/>
                <a:cxnLst/>
                <a:rect l="l" t="t" r="r" b="b"/>
                <a:pathLst>
                  <a:path w="10478" h="14341" extrusionOk="0">
                    <a:moveTo>
                      <a:pt x="9587" y="0"/>
                    </a:moveTo>
                    <a:lnTo>
                      <a:pt x="3447" y="12029"/>
                    </a:lnTo>
                    <a:cubicBezTo>
                      <a:pt x="3111" y="12686"/>
                      <a:pt x="2459" y="13062"/>
                      <a:pt x="1778" y="13062"/>
                    </a:cubicBezTo>
                    <a:cubicBezTo>
                      <a:pt x="1488" y="13062"/>
                      <a:pt x="1193" y="12994"/>
                      <a:pt x="913" y="12851"/>
                    </a:cubicBezTo>
                    <a:lnTo>
                      <a:pt x="571" y="12691"/>
                    </a:lnTo>
                    <a:cubicBezTo>
                      <a:pt x="343" y="12577"/>
                      <a:pt x="160" y="12417"/>
                      <a:pt x="23" y="12258"/>
                    </a:cubicBezTo>
                    <a:lnTo>
                      <a:pt x="23" y="12258"/>
                    </a:lnTo>
                    <a:cubicBezTo>
                      <a:pt x="0" y="12942"/>
                      <a:pt x="388" y="13627"/>
                      <a:pt x="1050" y="13970"/>
                    </a:cubicBezTo>
                    <a:lnTo>
                      <a:pt x="1393" y="14129"/>
                    </a:lnTo>
                    <a:cubicBezTo>
                      <a:pt x="1665" y="14272"/>
                      <a:pt x="1958" y="14340"/>
                      <a:pt x="2247" y="14340"/>
                    </a:cubicBezTo>
                    <a:cubicBezTo>
                      <a:pt x="2928" y="14340"/>
                      <a:pt x="3590" y="13964"/>
                      <a:pt x="3926" y="13308"/>
                    </a:cubicBezTo>
                    <a:lnTo>
                      <a:pt x="10477" y="457"/>
                    </a:lnTo>
                    <a:lnTo>
                      <a:pt x="95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42"/>
            <p:cNvGrpSpPr/>
            <p:nvPr/>
          </p:nvGrpSpPr>
          <p:grpSpPr>
            <a:xfrm>
              <a:off x="7184975" y="2012100"/>
              <a:ext cx="341250" cy="336325"/>
              <a:chOff x="7184975" y="2012100"/>
              <a:chExt cx="341250" cy="336325"/>
            </a:xfrm>
          </p:grpSpPr>
          <p:sp>
            <p:nvSpPr>
              <p:cNvPr id="5922" name="Google Shape;5922;p42"/>
              <p:cNvSpPr/>
              <p:nvPr/>
            </p:nvSpPr>
            <p:spPr>
              <a:xfrm>
                <a:off x="7480550" y="2012100"/>
                <a:ext cx="45675" cy="46250"/>
              </a:xfrm>
              <a:custGeom>
                <a:avLst/>
                <a:gdLst/>
                <a:ahLst/>
                <a:cxnLst/>
                <a:rect l="l" t="t" r="r" b="b"/>
                <a:pathLst>
                  <a:path w="1827" h="1850" extrusionOk="0">
                    <a:moveTo>
                      <a:pt x="1827" y="0"/>
                    </a:moveTo>
                    <a:lnTo>
                      <a:pt x="1" y="1028"/>
                    </a:lnTo>
                    <a:lnTo>
                      <a:pt x="845" y="1849"/>
                    </a:lnTo>
                    <a:lnTo>
                      <a:pt x="18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2"/>
              <p:cNvSpPr/>
              <p:nvPr/>
            </p:nvSpPr>
            <p:spPr>
              <a:xfrm>
                <a:off x="7485125" y="2076575"/>
                <a:ext cx="13150" cy="13725"/>
              </a:xfrm>
              <a:custGeom>
                <a:avLst/>
                <a:gdLst/>
                <a:ahLst/>
                <a:cxnLst/>
                <a:rect l="l" t="t" r="r" b="b"/>
                <a:pathLst>
                  <a:path w="526" h="549" fill="none" extrusionOk="0">
                    <a:moveTo>
                      <a:pt x="525" y="1"/>
                    </a:moveTo>
                    <a:lnTo>
                      <a:pt x="0" y="548"/>
                    </a:lnTo>
                  </a:path>
                </a:pathLst>
              </a:custGeom>
              <a:noFill/>
              <a:ln w="9700" cap="rnd" cmpd="sng">
                <a:solidFill>
                  <a:srgbClr val="FFD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4" name="Google Shape;5924;p42"/>
              <p:cNvGrpSpPr/>
              <p:nvPr/>
            </p:nvGrpSpPr>
            <p:grpSpPr>
              <a:xfrm>
                <a:off x="7184975" y="2024925"/>
                <a:ext cx="332125" cy="323500"/>
                <a:chOff x="7184975" y="2024925"/>
                <a:chExt cx="332125" cy="323500"/>
              </a:xfrm>
            </p:grpSpPr>
            <p:sp>
              <p:nvSpPr>
                <p:cNvPr id="5925" name="Google Shape;5925;p42"/>
                <p:cNvSpPr/>
                <p:nvPr/>
              </p:nvSpPr>
              <p:spPr>
                <a:xfrm>
                  <a:off x="7433775" y="2024925"/>
                  <a:ext cx="83325" cy="80775"/>
                </a:xfrm>
                <a:custGeom>
                  <a:avLst/>
                  <a:gdLst/>
                  <a:ahLst/>
                  <a:cxnLst/>
                  <a:rect l="l" t="t" r="r" b="b"/>
                  <a:pathLst>
                    <a:path w="3333" h="3231" extrusionOk="0">
                      <a:moveTo>
                        <a:pt x="1016" y="1"/>
                      </a:moveTo>
                      <a:cubicBezTo>
                        <a:pt x="805" y="1"/>
                        <a:pt x="594" y="81"/>
                        <a:pt x="434" y="241"/>
                      </a:cubicBezTo>
                      <a:lnTo>
                        <a:pt x="0" y="697"/>
                      </a:lnTo>
                      <a:cubicBezTo>
                        <a:pt x="114" y="766"/>
                        <a:pt x="251" y="857"/>
                        <a:pt x="365" y="948"/>
                      </a:cubicBezTo>
                      <a:lnTo>
                        <a:pt x="1324" y="1907"/>
                      </a:lnTo>
                      <a:lnTo>
                        <a:pt x="2306" y="2866"/>
                      </a:lnTo>
                      <a:cubicBezTo>
                        <a:pt x="2420" y="2980"/>
                        <a:pt x="2488" y="3094"/>
                        <a:pt x="2579" y="3231"/>
                      </a:cubicBezTo>
                      <a:lnTo>
                        <a:pt x="3013" y="2774"/>
                      </a:lnTo>
                      <a:cubicBezTo>
                        <a:pt x="3333" y="2455"/>
                        <a:pt x="3333" y="1930"/>
                        <a:pt x="2990" y="1610"/>
                      </a:cubicBezTo>
                      <a:lnTo>
                        <a:pt x="1598" y="241"/>
                      </a:lnTo>
                      <a:cubicBezTo>
                        <a:pt x="1438" y="81"/>
                        <a:pt x="1227" y="1"/>
                        <a:pt x="10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2"/>
                <p:cNvSpPr/>
                <p:nvPr/>
              </p:nvSpPr>
              <p:spPr>
                <a:xfrm>
                  <a:off x="7449175" y="2041200"/>
                  <a:ext cx="13725" cy="14300"/>
                </a:xfrm>
                <a:custGeom>
                  <a:avLst/>
                  <a:gdLst/>
                  <a:ahLst/>
                  <a:cxnLst/>
                  <a:rect l="l" t="t" r="r" b="b"/>
                  <a:pathLst>
                    <a:path w="549" h="572" fill="none" extrusionOk="0">
                      <a:moveTo>
                        <a:pt x="548" y="0"/>
                      </a:moveTo>
                      <a:lnTo>
                        <a:pt x="0" y="571"/>
                      </a:lnTo>
                    </a:path>
                  </a:pathLst>
                </a:custGeom>
                <a:noFill/>
                <a:ln w="9700" cap="rnd" cmpd="sng">
                  <a:solidFill>
                    <a:srgbClr val="FFD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2"/>
                <p:cNvSpPr/>
                <p:nvPr/>
              </p:nvSpPr>
              <p:spPr>
                <a:xfrm>
                  <a:off x="7461150" y="2053175"/>
                  <a:ext cx="13725" cy="13725"/>
                </a:xfrm>
                <a:custGeom>
                  <a:avLst/>
                  <a:gdLst/>
                  <a:ahLst/>
                  <a:cxnLst/>
                  <a:rect l="l" t="t" r="r" b="b"/>
                  <a:pathLst>
                    <a:path w="549" h="549" fill="none" extrusionOk="0">
                      <a:moveTo>
                        <a:pt x="549" y="1"/>
                      </a:moveTo>
                      <a:lnTo>
                        <a:pt x="1" y="549"/>
                      </a:lnTo>
                    </a:path>
                  </a:pathLst>
                </a:custGeom>
                <a:noFill/>
                <a:ln w="9700" cap="rnd" cmpd="sng">
                  <a:solidFill>
                    <a:srgbClr val="FFD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42"/>
                <p:cNvSpPr/>
                <p:nvPr/>
              </p:nvSpPr>
              <p:spPr>
                <a:xfrm>
                  <a:off x="7473150" y="2064600"/>
                  <a:ext cx="13150" cy="14275"/>
                </a:xfrm>
                <a:custGeom>
                  <a:avLst/>
                  <a:gdLst/>
                  <a:ahLst/>
                  <a:cxnLst/>
                  <a:rect l="l" t="t" r="r" b="b"/>
                  <a:pathLst>
                    <a:path w="526" h="571" fill="none" extrusionOk="0">
                      <a:moveTo>
                        <a:pt x="525" y="0"/>
                      </a:moveTo>
                      <a:lnTo>
                        <a:pt x="0" y="571"/>
                      </a:lnTo>
                    </a:path>
                  </a:pathLst>
                </a:custGeom>
                <a:noFill/>
                <a:ln w="9700" cap="rnd" cmpd="sng">
                  <a:solidFill>
                    <a:srgbClr val="FFD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2"/>
                <p:cNvSpPr/>
                <p:nvPr/>
              </p:nvSpPr>
              <p:spPr>
                <a:xfrm>
                  <a:off x="7184975" y="2036975"/>
                  <a:ext cx="322425" cy="311450"/>
                </a:xfrm>
                <a:custGeom>
                  <a:avLst/>
                  <a:gdLst/>
                  <a:ahLst/>
                  <a:cxnLst/>
                  <a:rect l="l" t="t" r="r" b="b"/>
                  <a:pathLst>
                    <a:path w="12897" h="12458" extrusionOk="0">
                      <a:moveTo>
                        <a:pt x="9156" y="1"/>
                      </a:moveTo>
                      <a:cubicBezTo>
                        <a:pt x="8923" y="1"/>
                        <a:pt x="8688" y="49"/>
                        <a:pt x="8469" y="147"/>
                      </a:cubicBezTo>
                      <a:lnTo>
                        <a:pt x="1347" y="4689"/>
                      </a:lnTo>
                      <a:cubicBezTo>
                        <a:pt x="274" y="5168"/>
                        <a:pt x="0" y="6606"/>
                        <a:pt x="845" y="7428"/>
                      </a:cubicBezTo>
                      <a:lnTo>
                        <a:pt x="3173" y="9710"/>
                      </a:lnTo>
                      <a:lnTo>
                        <a:pt x="5501" y="11970"/>
                      </a:lnTo>
                      <a:cubicBezTo>
                        <a:pt x="5833" y="12302"/>
                        <a:pt x="6254" y="12458"/>
                        <a:pt x="6669" y="12458"/>
                      </a:cubicBezTo>
                      <a:cubicBezTo>
                        <a:pt x="7310" y="12458"/>
                        <a:pt x="7940" y="12087"/>
                        <a:pt x="8217" y="11422"/>
                      </a:cubicBezTo>
                      <a:lnTo>
                        <a:pt x="12623" y="4232"/>
                      </a:lnTo>
                      <a:cubicBezTo>
                        <a:pt x="12897" y="3593"/>
                        <a:pt x="12737" y="2863"/>
                        <a:pt x="12258" y="2384"/>
                      </a:cubicBezTo>
                      <a:lnTo>
                        <a:pt x="11276" y="1425"/>
                      </a:lnTo>
                      <a:lnTo>
                        <a:pt x="10317" y="466"/>
                      </a:lnTo>
                      <a:cubicBezTo>
                        <a:pt x="9994" y="158"/>
                        <a:pt x="9577" y="1"/>
                        <a:pt x="9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2"/>
                <p:cNvSpPr/>
                <p:nvPr/>
              </p:nvSpPr>
              <p:spPr>
                <a:xfrm>
                  <a:off x="7254600" y="2080575"/>
                  <a:ext cx="207150" cy="206025"/>
                </a:xfrm>
                <a:custGeom>
                  <a:avLst/>
                  <a:gdLst/>
                  <a:ahLst/>
                  <a:cxnLst/>
                  <a:rect l="l" t="t" r="r" b="b"/>
                  <a:pathLst>
                    <a:path w="8286" h="8241" extrusionOk="0">
                      <a:moveTo>
                        <a:pt x="3173" y="0"/>
                      </a:moveTo>
                      <a:lnTo>
                        <a:pt x="0" y="2032"/>
                      </a:lnTo>
                      <a:lnTo>
                        <a:pt x="6323" y="8240"/>
                      </a:lnTo>
                      <a:lnTo>
                        <a:pt x="8286" y="5022"/>
                      </a:lnTo>
                      <a:lnTo>
                        <a:pt x="3196" y="23"/>
                      </a:lnTo>
                      <a:lnTo>
                        <a:pt x="31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2"/>
                <p:cNvSpPr/>
                <p:nvPr/>
              </p:nvSpPr>
              <p:spPr>
                <a:xfrm>
                  <a:off x="7356725" y="2059450"/>
                  <a:ext cx="125575" cy="123850"/>
                </a:xfrm>
                <a:custGeom>
                  <a:avLst/>
                  <a:gdLst/>
                  <a:ahLst/>
                  <a:cxnLst/>
                  <a:rect l="l" t="t" r="r" b="b"/>
                  <a:pathLst>
                    <a:path w="5023" h="4954" extrusionOk="0">
                      <a:moveTo>
                        <a:pt x="412" y="1"/>
                      </a:moveTo>
                      <a:lnTo>
                        <a:pt x="1" y="275"/>
                      </a:lnTo>
                      <a:lnTo>
                        <a:pt x="4771" y="4954"/>
                      </a:lnTo>
                      <a:lnTo>
                        <a:pt x="5022" y="4520"/>
                      </a:lnTo>
                      <a:lnTo>
                        <a:pt x="4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2"/>
                <p:cNvSpPr/>
                <p:nvPr/>
              </p:nvSpPr>
              <p:spPr>
                <a:xfrm>
                  <a:off x="7223200" y="2144475"/>
                  <a:ext cx="176350" cy="173500"/>
                </a:xfrm>
                <a:custGeom>
                  <a:avLst/>
                  <a:gdLst/>
                  <a:ahLst/>
                  <a:cxnLst/>
                  <a:rect l="l" t="t" r="r" b="b"/>
                  <a:pathLst>
                    <a:path w="7054" h="6940" extrusionOk="0">
                      <a:moveTo>
                        <a:pt x="412" y="1"/>
                      </a:moveTo>
                      <a:lnTo>
                        <a:pt x="1" y="275"/>
                      </a:lnTo>
                      <a:lnTo>
                        <a:pt x="6803" y="6940"/>
                      </a:lnTo>
                      <a:lnTo>
                        <a:pt x="7054" y="6506"/>
                      </a:lnTo>
                      <a:lnTo>
                        <a:pt x="4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2"/>
                <p:cNvSpPr/>
                <p:nvPr/>
              </p:nvSpPr>
              <p:spPr>
                <a:xfrm>
                  <a:off x="7190675" y="2098825"/>
                  <a:ext cx="316150" cy="249600"/>
                </a:xfrm>
                <a:custGeom>
                  <a:avLst/>
                  <a:gdLst/>
                  <a:ahLst/>
                  <a:cxnLst/>
                  <a:rect l="l" t="t" r="r" b="b"/>
                  <a:pathLst>
                    <a:path w="12646" h="9984" extrusionOk="0">
                      <a:moveTo>
                        <a:pt x="12075" y="1"/>
                      </a:moveTo>
                      <a:lnTo>
                        <a:pt x="7761" y="7031"/>
                      </a:lnTo>
                      <a:cubicBezTo>
                        <a:pt x="7484" y="7696"/>
                        <a:pt x="6854" y="8066"/>
                        <a:pt x="6213" y="8066"/>
                      </a:cubicBezTo>
                      <a:cubicBezTo>
                        <a:pt x="5797" y="8066"/>
                        <a:pt x="5377" y="7911"/>
                        <a:pt x="5045" y="7579"/>
                      </a:cubicBezTo>
                      <a:lnTo>
                        <a:pt x="2717" y="5319"/>
                      </a:lnTo>
                      <a:lnTo>
                        <a:pt x="411" y="3037"/>
                      </a:lnTo>
                      <a:cubicBezTo>
                        <a:pt x="389" y="3014"/>
                        <a:pt x="366" y="2991"/>
                        <a:pt x="343" y="2945"/>
                      </a:cubicBezTo>
                      <a:lnTo>
                        <a:pt x="343" y="2945"/>
                      </a:lnTo>
                      <a:cubicBezTo>
                        <a:pt x="1" y="3584"/>
                        <a:pt x="46" y="4406"/>
                        <a:pt x="617" y="4954"/>
                      </a:cubicBezTo>
                      <a:lnTo>
                        <a:pt x="2945" y="7236"/>
                      </a:lnTo>
                      <a:lnTo>
                        <a:pt x="5273" y="9496"/>
                      </a:lnTo>
                      <a:cubicBezTo>
                        <a:pt x="5605" y="9828"/>
                        <a:pt x="6026" y="9984"/>
                        <a:pt x="6441" y="9984"/>
                      </a:cubicBezTo>
                      <a:cubicBezTo>
                        <a:pt x="7082" y="9984"/>
                        <a:pt x="7712" y="9613"/>
                        <a:pt x="7989" y="8948"/>
                      </a:cubicBezTo>
                      <a:lnTo>
                        <a:pt x="12395" y="1758"/>
                      </a:lnTo>
                      <a:cubicBezTo>
                        <a:pt x="12646" y="1142"/>
                        <a:pt x="12509" y="480"/>
                        <a:pt x="12075" y="1"/>
                      </a:cubicBezTo>
                      <a:close/>
                    </a:path>
                  </a:pathLst>
                </a:custGeom>
                <a:solidFill>
                  <a:srgbClr val="FFFFFF">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34" name="Google Shape;5934;p42"/>
            <p:cNvGrpSpPr/>
            <p:nvPr/>
          </p:nvGrpSpPr>
          <p:grpSpPr>
            <a:xfrm>
              <a:off x="8269750" y="1630925"/>
              <a:ext cx="171200" cy="163225"/>
              <a:chOff x="8269750" y="1630925"/>
              <a:chExt cx="171200" cy="163225"/>
            </a:xfrm>
          </p:grpSpPr>
          <p:sp>
            <p:nvSpPr>
              <p:cNvPr id="5935" name="Google Shape;5935;p42"/>
              <p:cNvSpPr/>
              <p:nvPr/>
            </p:nvSpPr>
            <p:spPr>
              <a:xfrm>
                <a:off x="8269750" y="1630925"/>
                <a:ext cx="171200" cy="163225"/>
              </a:xfrm>
              <a:custGeom>
                <a:avLst/>
                <a:gdLst/>
                <a:ahLst/>
                <a:cxnLst/>
                <a:rect l="l" t="t" r="r" b="b"/>
                <a:pathLst>
                  <a:path w="6848" h="6529" extrusionOk="0">
                    <a:moveTo>
                      <a:pt x="2420" y="0"/>
                    </a:moveTo>
                    <a:lnTo>
                      <a:pt x="0" y="3196"/>
                    </a:lnTo>
                    <a:lnTo>
                      <a:pt x="1050" y="3972"/>
                    </a:lnTo>
                    <a:cubicBezTo>
                      <a:pt x="1050" y="3972"/>
                      <a:pt x="1215" y="3895"/>
                      <a:pt x="1489" y="3895"/>
                    </a:cubicBezTo>
                    <a:cubicBezTo>
                      <a:pt x="1773" y="3895"/>
                      <a:pt x="2172" y="3977"/>
                      <a:pt x="2625" y="4314"/>
                    </a:cubicBezTo>
                    <a:cubicBezTo>
                      <a:pt x="3538" y="4976"/>
                      <a:pt x="3424" y="5752"/>
                      <a:pt x="3424" y="5752"/>
                    </a:cubicBezTo>
                    <a:lnTo>
                      <a:pt x="4428" y="6528"/>
                    </a:lnTo>
                    <a:lnTo>
                      <a:pt x="6848" y="3310"/>
                    </a:lnTo>
                    <a:lnTo>
                      <a:pt x="5821" y="2557"/>
                    </a:lnTo>
                    <a:cubicBezTo>
                      <a:pt x="5821" y="2557"/>
                      <a:pt x="5668" y="2656"/>
                      <a:pt x="5386" y="2656"/>
                    </a:cubicBezTo>
                    <a:cubicBezTo>
                      <a:pt x="5113" y="2656"/>
                      <a:pt x="4718" y="2562"/>
                      <a:pt x="4223" y="2191"/>
                    </a:cubicBezTo>
                    <a:cubicBezTo>
                      <a:pt x="3241" y="1461"/>
                      <a:pt x="3470" y="776"/>
                      <a:pt x="3470" y="776"/>
                    </a:cubicBezTo>
                    <a:lnTo>
                      <a:pt x="24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2"/>
              <p:cNvSpPr/>
              <p:nvPr/>
            </p:nvSpPr>
            <p:spPr>
              <a:xfrm>
                <a:off x="8269750" y="1670300"/>
                <a:ext cx="142100" cy="123850"/>
              </a:xfrm>
              <a:custGeom>
                <a:avLst/>
                <a:gdLst/>
                <a:ahLst/>
                <a:cxnLst/>
                <a:rect l="l" t="t" r="r" b="b"/>
                <a:pathLst>
                  <a:path w="5684" h="4954" extrusionOk="0">
                    <a:moveTo>
                      <a:pt x="1233" y="0"/>
                    </a:moveTo>
                    <a:lnTo>
                      <a:pt x="0" y="1621"/>
                    </a:lnTo>
                    <a:lnTo>
                      <a:pt x="1050" y="2397"/>
                    </a:lnTo>
                    <a:cubicBezTo>
                      <a:pt x="1050" y="2397"/>
                      <a:pt x="1215" y="2320"/>
                      <a:pt x="1489" y="2320"/>
                    </a:cubicBezTo>
                    <a:cubicBezTo>
                      <a:pt x="1773" y="2320"/>
                      <a:pt x="2172" y="2402"/>
                      <a:pt x="2625" y="2739"/>
                    </a:cubicBezTo>
                    <a:cubicBezTo>
                      <a:pt x="3538" y="3401"/>
                      <a:pt x="3424" y="4177"/>
                      <a:pt x="3424" y="4177"/>
                    </a:cubicBezTo>
                    <a:lnTo>
                      <a:pt x="4428" y="4953"/>
                    </a:lnTo>
                    <a:lnTo>
                      <a:pt x="5684" y="3310"/>
                    </a:lnTo>
                    <a:lnTo>
                      <a:pt x="12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2"/>
              <p:cNvSpPr/>
              <p:nvPr/>
            </p:nvSpPr>
            <p:spPr>
              <a:xfrm>
                <a:off x="8338800" y="1708250"/>
                <a:ext cx="24550" cy="21700"/>
              </a:xfrm>
              <a:custGeom>
                <a:avLst/>
                <a:gdLst/>
                <a:ahLst/>
                <a:cxnLst/>
                <a:rect l="l" t="t" r="r" b="b"/>
                <a:pathLst>
                  <a:path w="982" h="868" extrusionOk="0">
                    <a:moveTo>
                      <a:pt x="491" y="0"/>
                    </a:moveTo>
                    <a:cubicBezTo>
                      <a:pt x="353" y="0"/>
                      <a:pt x="220" y="61"/>
                      <a:pt x="137" y="171"/>
                    </a:cubicBezTo>
                    <a:cubicBezTo>
                      <a:pt x="0" y="377"/>
                      <a:pt x="23" y="650"/>
                      <a:pt x="228" y="787"/>
                    </a:cubicBezTo>
                    <a:cubicBezTo>
                      <a:pt x="300" y="841"/>
                      <a:pt x="387" y="867"/>
                      <a:pt x="473" y="867"/>
                    </a:cubicBezTo>
                    <a:cubicBezTo>
                      <a:pt x="606" y="867"/>
                      <a:pt x="739" y="807"/>
                      <a:pt x="822" y="696"/>
                    </a:cubicBezTo>
                    <a:cubicBezTo>
                      <a:pt x="982" y="513"/>
                      <a:pt x="936" y="240"/>
                      <a:pt x="753" y="80"/>
                    </a:cubicBezTo>
                    <a:cubicBezTo>
                      <a:pt x="672" y="26"/>
                      <a:pt x="581" y="0"/>
                      <a:pt x="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2"/>
              <p:cNvSpPr/>
              <p:nvPr/>
            </p:nvSpPr>
            <p:spPr>
              <a:xfrm>
                <a:off x="8310250" y="1671425"/>
                <a:ext cx="92475" cy="79350"/>
              </a:xfrm>
              <a:custGeom>
                <a:avLst/>
                <a:gdLst/>
                <a:ahLst/>
                <a:cxnLst/>
                <a:rect l="l" t="t" r="r" b="b"/>
                <a:pathLst>
                  <a:path w="3699" h="3174" extrusionOk="0">
                    <a:moveTo>
                      <a:pt x="663" y="1"/>
                    </a:moveTo>
                    <a:lnTo>
                      <a:pt x="1" y="891"/>
                    </a:lnTo>
                    <a:lnTo>
                      <a:pt x="1211" y="1804"/>
                    </a:lnTo>
                    <a:cubicBezTo>
                      <a:pt x="1211" y="1758"/>
                      <a:pt x="1233" y="1690"/>
                      <a:pt x="1279" y="1644"/>
                    </a:cubicBezTo>
                    <a:cubicBezTo>
                      <a:pt x="1362" y="1534"/>
                      <a:pt x="1495" y="1473"/>
                      <a:pt x="1633" y="1473"/>
                    </a:cubicBezTo>
                    <a:cubicBezTo>
                      <a:pt x="1723" y="1473"/>
                      <a:pt x="1814" y="1499"/>
                      <a:pt x="1895" y="1553"/>
                    </a:cubicBezTo>
                    <a:cubicBezTo>
                      <a:pt x="2078" y="1713"/>
                      <a:pt x="2124" y="1986"/>
                      <a:pt x="1964" y="2169"/>
                    </a:cubicBezTo>
                    <a:cubicBezTo>
                      <a:pt x="1941" y="2215"/>
                      <a:pt x="1895" y="2260"/>
                      <a:pt x="1850" y="2283"/>
                    </a:cubicBezTo>
                    <a:lnTo>
                      <a:pt x="3037" y="3173"/>
                    </a:lnTo>
                    <a:lnTo>
                      <a:pt x="3699" y="2283"/>
                    </a:lnTo>
                    <a:lnTo>
                      <a:pt x="6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42"/>
            <p:cNvGrpSpPr/>
            <p:nvPr/>
          </p:nvGrpSpPr>
          <p:grpSpPr>
            <a:xfrm>
              <a:off x="5695050" y="1372425"/>
              <a:ext cx="483350" cy="535275"/>
              <a:chOff x="5695050" y="1372425"/>
              <a:chExt cx="483350" cy="535275"/>
            </a:xfrm>
          </p:grpSpPr>
          <p:sp>
            <p:nvSpPr>
              <p:cNvPr id="5940" name="Google Shape;5940;p42"/>
              <p:cNvSpPr/>
              <p:nvPr/>
            </p:nvSpPr>
            <p:spPr>
              <a:xfrm>
                <a:off x="5701900" y="1372425"/>
                <a:ext cx="476500" cy="535275"/>
              </a:xfrm>
              <a:custGeom>
                <a:avLst/>
                <a:gdLst/>
                <a:ahLst/>
                <a:cxnLst/>
                <a:rect l="l" t="t" r="r" b="b"/>
                <a:pathLst>
                  <a:path w="19060" h="21411" extrusionOk="0">
                    <a:moveTo>
                      <a:pt x="15225" y="0"/>
                    </a:moveTo>
                    <a:lnTo>
                      <a:pt x="0" y="3219"/>
                    </a:lnTo>
                    <a:lnTo>
                      <a:pt x="3835" y="21410"/>
                    </a:lnTo>
                    <a:lnTo>
                      <a:pt x="19060" y="18192"/>
                    </a:lnTo>
                    <a:lnTo>
                      <a:pt x="15225" y="0"/>
                    </a:lnTo>
                    <a:close/>
                  </a:path>
                </a:pathLst>
              </a:custGeom>
              <a:solidFill>
                <a:srgbClr val="00C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2"/>
              <p:cNvSpPr/>
              <p:nvPr/>
            </p:nvSpPr>
            <p:spPr>
              <a:xfrm>
                <a:off x="5701900" y="1372425"/>
                <a:ext cx="476500" cy="535275"/>
              </a:xfrm>
              <a:custGeom>
                <a:avLst/>
                <a:gdLst/>
                <a:ahLst/>
                <a:cxnLst/>
                <a:rect l="l" t="t" r="r" b="b"/>
                <a:pathLst>
                  <a:path w="19060" h="21411" extrusionOk="0">
                    <a:moveTo>
                      <a:pt x="15225" y="0"/>
                    </a:moveTo>
                    <a:lnTo>
                      <a:pt x="0" y="3219"/>
                    </a:lnTo>
                    <a:lnTo>
                      <a:pt x="3835" y="21410"/>
                    </a:lnTo>
                    <a:lnTo>
                      <a:pt x="19060" y="18192"/>
                    </a:lnTo>
                    <a:lnTo>
                      <a:pt x="152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2"/>
              <p:cNvSpPr/>
              <p:nvPr/>
            </p:nvSpPr>
            <p:spPr>
              <a:xfrm>
                <a:off x="5701900" y="1442025"/>
                <a:ext cx="144975" cy="465675"/>
              </a:xfrm>
              <a:custGeom>
                <a:avLst/>
                <a:gdLst/>
                <a:ahLst/>
                <a:cxnLst/>
                <a:rect l="l" t="t" r="r" b="b"/>
                <a:pathLst>
                  <a:path w="5799" h="18627" extrusionOk="0">
                    <a:moveTo>
                      <a:pt x="1963" y="1"/>
                    </a:moveTo>
                    <a:lnTo>
                      <a:pt x="0" y="435"/>
                    </a:lnTo>
                    <a:lnTo>
                      <a:pt x="3835" y="18626"/>
                    </a:lnTo>
                    <a:lnTo>
                      <a:pt x="5798" y="18216"/>
                    </a:lnTo>
                    <a:lnTo>
                      <a:pt x="19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2"/>
              <p:cNvSpPr/>
              <p:nvPr/>
            </p:nvSpPr>
            <p:spPr>
              <a:xfrm>
                <a:off x="5798900" y="1432325"/>
                <a:ext cx="256250" cy="127275"/>
              </a:xfrm>
              <a:custGeom>
                <a:avLst/>
                <a:gdLst/>
                <a:ahLst/>
                <a:cxnLst/>
                <a:rect l="l" t="t" r="r" b="b"/>
                <a:pathLst>
                  <a:path w="10250" h="5091" extrusionOk="0">
                    <a:moveTo>
                      <a:pt x="9587" y="1"/>
                    </a:moveTo>
                    <a:lnTo>
                      <a:pt x="1" y="2032"/>
                    </a:lnTo>
                    <a:lnTo>
                      <a:pt x="640" y="5091"/>
                    </a:lnTo>
                    <a:lnTo>
                      <a:pt x="10249" y="3082"/>
                    </a:lnTo>
                    <a:lnTo>
                      <a:pt x="95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2"/>
              <p:cNvSpPr/>
              <p:nvPr/>
            </p:nvSpPr>
            <p:spPr>
              <a:xfrm>
                <a:off x="5695050" y="1464300"/>
                <a:ext cx="30850" cy="6300"/>
              </a:xfrm>
              <a:custGeom>
                <a:avLst/>
                <a:gdLst/>
                <a:ahLst/>
                <a:cxnLst/>
                <a:rect l="l" t="t" r="r" b="b"/>
                <a:pathLst>
                  <a:path w="1234" h="252" fill="none" extrusionOk="0">
                    <a:moveTo>
                      <a:pt x="0" y="251"/>
                    </a:moveTo>
                    <a:lnTo>
                      <a:pt x="1233" y="0"/>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2"/>
              <p:cNvSpPr/>
              <p:nvPr/>
            </p:nvSpPr>
            <p:spPr>
              <a:xfrm>
                <a:off x="5703600" y="1502525"/>
                <a:ext cx="30275" cy="6875"/>
              </a:xfrm>
              <a:custGeom>
                <a:avLst/>
                <a:gdLst/>
                <a:ahLst/>
                <a:cxnLst/>
                <a:rect l="l" t="t" r="r" b="b"/>
                <a:pathLst>
                  <a:path w="1211" h="275" fill="none" extrusionOk="0">
                    <a:moveTo>
                      <a:pt x="1" y="274"/>
                    </a:moveTo>
                    <a:lnTo>
                      <a:pt x="1211" y="0"/>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2"/>
              <p:cNvSpPr/>
              <p:nvPr/>
            </p:nvSpPr>
            <p:spPr>
              <a:xfrm>
                <a:off x="5711600" y="1541325"/>
                <a:ext cx="30275" cy="6300"/>
              </a:xfrm>
              <a:custGeom>
                <a:avLst/>
                <a:gdLst/>
                <a:ahLst/>
                <a:cxnLst/>
                <a:rect l="l" t="t" r="r" b="b"/>
                <a:pathLst>
                  <a:path w="1211" h="252" fill="none" extrusionOk="0">
                    <a:moveTo>
                      <a:pt x="0" y="252"/>
                    </a:moveTo>
                    <a:lnTo>
                      <a:pt x="1210" y="1"/>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2"/>
              <p:cNvSpPr/>
              <p:nvPr/>
            </p:nvSpPr>
            <p:spPr>
              <a:xfrm>
                <a:off x="5719575" y="1579550"/>
                <a:ext cx="30275" cy="6300"/>
              </a:xfrm>
              <a:custGeom>
                <a:avLst/>
                <a:gdLst/>
                <a:ahLst/>
                <a:cxnLst/>
                <a:rect l="l" t="t" r="r" b="b"/>
                <a:pathLst>
                  <a:path w="1211" h="252" fill="none" extrusionOk="0">
                    <a:moveTo>
                      <a:pt x="1" y="252"/>
                    </a:moveTo>
                    <a:lnTo>
                      <a:pt x="1211" y="1"/>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2"/>
              <p:cNvSpPr/>
              <p:nvPr/>
            </p:nvSpPr>
            <p:spPr>
              <a:xfrm>
                <a:off x="5727575" y="1618350"/>
                <a:ext cx="30850" cy="6325"/>
              </a:xfrm>
              <a:custGeom>
                <a:avLst/>
                <a:gdLst/>
                <a:ahLst/>
                <a:cxnLst/>
                <a:rect l="l" t="t" r="r" b="b"/>
                <a:pathLst>
                  <a:path w="1234" h="253" fill="none" extrusionOk="0">
                    <a:moveTo>
                      <a:pt x="1" y="252"/>
                    </a:moveTo>
                    <a:lnTo>
                      <a:pt x="1233" y="1"/>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2"/>
              <p:cNvSpPr/>
              <p:nvPr/>
            </p:nvSpPr>
            <p:spPr>
              <a:xfrm>
                <a:off x="5735575" y="1656600"/>
                <a:ext cx="30825" cy="6300"/>
              </a:xfrm>
              <a:custGeom>
                <a:avLst/>
                <a:gdLst/>
                <a:ahLst/>
                <a:cxnLst/>
                <a:rect l="l" t="t" r="r" b="b"/>
                <a:pathLst>
                  <a:path w="1233" h="252" fill="none" extrusionOk="0">
                    <a:moveTo>
                      <a:pt x="0" y="251"/>
                    </a:moveTo>
                    <a:lnTo>
                      <a:pt x="1233" y="0"/>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2"/>
              <p:cNvSpPr/>
              <p:nvPr/>
            </p:nvSpPr>
            <p:spPr>
              <a:xfrm>
                <a:off x="5744125" y="1694825"/>
                <a:ext cx="30275" cy="6875"/>
              </a:xfrm>
              <a:custGeom>
                <a:avLst/>
                <a:gdLst/>
                <a:ahLst/>
                <a:cxnLst/>
                <a:rect l="l" t="t" r="r" b="b"/>
                <a:pathLst>
                  <a:path w="1211" h="275" fill="none" extrusionOk="0">
                    <a:moveTo>
                      <a:pt x="0" y="274"/>
                    </a:moveTo>
                    <a:lnTo>
                      <a:pt x="1210" y="1"/>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2"/>
              <p:cNvSpPr/>
              <p:nvPr/>
            </p:nvSpPr>
            <p:spPr>
              <a:xfrm>
                <a:off x="5752125" y="1733625"/>
                <a:ext cx="30250" cy="6300"/>
              </a:xfrm>
              <a:custGeom>
                <a:avLst/>
                <a:gdLst/>
                <a:ahLst/>
                <a:cxnLst/>
                <a:rect l="l" t="t" r="r" b="b"/>
                <a:pathLst>
                  <a:path w="1210" h="252" fill="none" extrusionOk="0">
                    <a:moveTo>
                      <a:pt x="0" y="252"/>
                    </a:moveTo>
                    <a:lnTo>
                      <a:pt x="1210" y="1"/>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2"/>
              <p:cNvSpPr/>
              <p:nvPr/>
            </p:nvSpPr>
            <p:spPr>
              <a:xfrm>
                <a:off x="5760100" y="1771850"/>
                <a:ext cx="30275" cy="6325"/>
              </a:xfrm>
              <a:custGeom>
                <a:avLst/>
                <a:gdLst/>
                <a:ahLst/>
                <a:cxnLst/>
                <a:rect l="l" t="t" r="r" b="b"/>
                <a:pathLst>
                  <a:path w="1211" h="253" fill="none" extrusionOk="0">
                    <a:moveTo>
                      <a:pt x="1" y="252"/>
                    </a:moveTo>
                    <a:lnTo>
                      <a:pt x="1210" y="1"/>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3" name="Google Shape;5953;p42"/>
            <p:cNvSpPr/>
            <p:nvPr/>
          </p:nvSpPr>
          <p:spPr>
            <a:xfrm>
              <a:off x="5768100" y="1810100"/>
              <a:ext cx="30825" cy="6875"/>
            </a:xfrm>
            <a:custGeom>
              <a:avLst/>
              <a:gdLst/>
              <a:ahLst/>
              <a:cxnLst/>
              <a:rect l="l" t="t" r="r" b="b"/>
              <a:pathLst>
                <a:path w="1233" h="275" fill="none" extrusionOk="0">
                  <a:moveTo>
                    <a:pt x="0" y="274"/>
                  </a:moveTo>
                  <a:lnTo>
                    <a:pt x="1233" y="0"/>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2"/>
            <p:cNvSpPr/>
            <p:nvPr/>
          </p:nvSpPr>
          <p:spPr>
            <a:xfrm>
              <a:off x="5776075" y="1848900"/>
              <a:ext cx="30850" cy="6300"/>
            </a:xfrm>
            <a:custGeom>
              <a:avLst/>
              <a:gdLst/>
              <a:ahLst/>
              <a:cxnLst/>
              <a:rect l="l" t="t" r="r" b="b"/>
              <a:pathLst>
                <a:path w="1234" h="252" fill="none" extrusionOk="0">
                  <a:moveTo>
                    <a:pt x="1" y="251"/>
                  </a:moveTo>
                  <a:lnTo>
                    <a:pt x="1233" y="0"/>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2"/>
            <p:cNvSpPr/>
            <p:nvPr/>
          </p:nvSpPr>
          <p:spPr>
            <a:xfrm>
              <a:off x="5784650" y="1887125"/>
              <a:ext cx="30250" cy="6300"/>
            </a:xfrm>
            <a:custGeom>
              <a:avLst/>
              <a:gdLst/>
              <a:ahLst/>
              <a:cxnLst/>
              <a:rect l="l" t="t" r="r" b="b"/>
              <a:pathLst>
                <a:path w="1210" h="252" fill="none" extrusionOk="0">
                  <a:moveTo>
                    <a:pt x="0" y="252"/>
                  </a:moveTo>
                  <a:lnTo>
                    <a:pt x="1210" y="1"/>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6" name="Google Shape;5956;p42"/>
            <p:cNvGrpSpPr/>
            <p:nvPr/>
          </p:nvGrpSpPr>
          <p:grpSpPr>
            <a:xfrm>
              <a:off x="7734325" y="2160700"/>
              <a:ext cx="773400" cy="539375"/>
              <a:chOff x="7734325" y="2160700"/>
              <a:chExt cx="773400" cy="539375"/>
            </a:xfrm>
          </p:grpSpPr>
          <p:sp>
            <p:nvSpPr>
              <p:cNvPr id="5957" name="Google Shape;5957;p42"/>
              <p:cNvSpPr/>
              <p:nvPr/>
            </p:nvSpPr>
            <p:spPr>
              <a:xfrm>
                <a:off x="7734325" y="2160700"/>
                <a:ext cx="773400" cy="539375"/>
              </a:xfrm>
              <a:custGeom>
                <a:avLst/>
                <a:gdLst/>
                <a:ahLst/>
                <a:cxnLst/>
                <a:rect l="l" t="t" r="r" b="b"/>
                <a:pathLst>
                  <a:path w="30936" h="21575" extrusionOk="0">
                    <a:moveTo>
                      <a:pt x="21433" y="2167"/>
                    </a:moveTo>
                    <a:cubicBezTo>
                      <a:pt x="21891" y="2167"/>
                      <a:pt x="22349" y="2357"/>
                      <a:pt x="22673" y="2730"/>
                    </a:cubicBezTo>
                    <a:cubicBezTo>
                      <a:pt x="23266" y="3392"/>
                      <a:pt x="23198" y="4419"/>
                      <a:pt x="22513" y="5035"/>
                    </a:cubicBezTo>
                    <a:cubicBezTo>
                      <a:pt x="22211" y="5306"/>
                      <a:pt x="21829" y="5439"/>
                      <a:pt x="21447" y="5439"/>
                    </a:cubicBezTo>
                    <a:cubicBezTo>
                      <a:pt x="20989" y="5439"/>
                      <a:pt x="20531" y="5248"/>
                      <a:pt x="20208" y="4876"/>
                    </a:cubicBezTo>
                    <a:cubicBezTo>
                      <a:pt x="19614" y="4214"/>
                      <a:pt x="19683" y="3164"/>
                      <a:pt x="20367" y="2570"/>
                    </a:cubicBezTo>
                    <a:cubicBezTo>
                      <a:pt x="20669" y="2300"/>
                      <a:pt x="21051" y="2167"/>
                      <a:pt x="21433" y="2167"/>
                    </a:cubicBezTo>
                    <a:close/>
                    <a:moveTo>
                      <a:pt x="21366" y="1"/>
                    </a:moveTo>
                    <a:cubicBezTo>
                      <a:pt x="19210" y="1"/>
                      <a:pt x="16928" y="1368"/>
                      <a:pt x="15140" y="4305"/>
                    </a:cubicBezTo>
                    <a:cubicBezTo>
                      <a:pt x="14923" y="4659"/>
                      <a:pt x="14566" y="4787"/>
                      <a:pt x="14100" y="4787"/>
                    </a:cubicBezTo>
                    <a:cubicBezTo>
                      <a:pt x="12857" y="4787"/>
                      <a:pt x="10845" y="3869"/>
                      <a:pt x="8693" y="3869"/>
                    </a:cubicBezTo>
                    <a:cubicBezTo>
                      <a:pt x="6816" y="3869"/>
                      <a:pt x="4832" y="4567"/>
                      <a:pt x="3157" y="7181"/>
                    </a:cubicBezTo>
                    <a:cubicBezTo>
                      <a:pt x="1" y="12115"/>
                      <a:pt x="5623" y="21574"/>
                      <a:pt x="14124" y="21574"/>
                    </a:cubicBezTo>
                    <a:cubicBezTo>
                      <a:pt x="16321" y="21574"/>
                      <a:pt x="18710" y="20943"/>
                      <a:pt x="21189" y="19438"/>
                    </a:cubicBezTo>
                    <a:cubicBezTo>
                      <a:pt x="30935" y="13504"/>
                      <a:pt x="27854" y="4054"/>
                      <a:pt x="25024" y="1475"/>
                    </a:cubicBezTo>
                    <a:cubicBezTo>
                      <a:pt x="23944" y="507"/>
                      <a:pt x="22678" y="1"/>
                      <a:pt x="21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42"/>
              <p:cNvSpPr/>
              <p:nvPr/>
            </p:nvSpPr>
            <p:spPr>
              <a:xfrm>
                <a:off x="7844050" y="2179300"/>
                <a:ext cx="416025" cy="186075"/>
              </a:xfrm>
              <a:custGeom>
                <a:avLst/>
                <a:gdLst/>
                <a:ahLst/>
                <a:cxnLst/>
                <a:rect l="l" t="t" r="r" b="b"/>
                <a:pathLst>
                  <a:path w="16641" h="7443" extrusionOk="0">
                    <a:moveTo>
                      <a:pt x="16640" y="0"/>
                    </a:moveTo>
                    <a:lnTo>
                      <a:pt x="16640" y="0"/>
                    </a:lnTo>
                    <a:cubicBezTo>
                      <a:pt x="15682" y="46"/>
                      <a:pt x="13970" y="731"/>
                      <a:pt x="12555" y="3378"/>
                    </a:cubicBezTo>
                    <a:cubicBezTo>
                      <a:pt x="11781" y="4825"/>
                      <a:pt x="11001" y="5338"/>
                      <a:pt x="9815" y="5338"/>
                    </a:cubicBezTo>
                    <a:cubicBezTo>
                      <a:pt x="8831" y="5338"/>
                      <a:pt x="7568" y="4985"/>
                      <a:pt x="5798" y="4520"/>
                    </a:cubicBezTo>
                    <a:cubicBezTo>
                      <a:pt x="5211" y="4365"/>
                      <a:pt x="4669" y="4299"/>
                      <a:pt x="4172" y="4299"/>
                    </a:cubicBezTo>
                    <a:cubicBezTo>
                      <a:pt x="1368" y="4299"/>
                      <a:pt x="1" y="6391"/>
                      <a:pt x="1" y="6391"/>
                    </a:cubicBezTo>
                    <a:cubicBezTo>
                      <a:pt x="873" y="5813"/>
                      <a:pt x="1872" y="5520"/>
                      <a:pt x="2999" y="5520"/>
                    </a:cubicBezTo>
                    <a:cubicBezTo>
                      <a:pt x="4318" y="5520"/>
                      <a:pt x="5813" y="5921"/>
                      <a:pt x="7487" y="6734"/>
                    </a:cubicBezTo>
                    <a:cubicBezTo>
                      <a:pt x="8481" y="7212"/>
                      <a:pt x="9396" y="7442"/>
                      <a:pt x="10203" y="7442"/>
                    </a:cubicBezTo>
                    <a:cubicBezTo>
                      <a:pt x="11938" y="7442"/>
                      <a:pt x="13176" y="6382"/>
                      <a:pt x="13627" y="4451"/>
                    </a:cubicBezTo>
                    <a:cubicBezTo>
                      <a:pt x="14266" y="1598"/>
                      <a:pt x="16640" y="0"/>
                      <a:pt x="16640" y="0"/>
                    </a:cubicBezTo>
                    <a:close/>
                  </a:path>
                </a:pathLst>
              </a:custGeom>
              <a:solidFill>
                <a:srgbClr val="FFFFFF">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2"/>
              <p:cNvSpPr/>
              <p:nvPr/>
            </p:nvSpPr>
            <p:spPr>
              <a:xfrm>
                <a:off x="7740150" y="2347625"/>
                <a:ext cx="685975" cy="352450"/>
              </a:xfrm>
              <a:custGeom>
                <a:avLst/>
                <a:gdLst/>
                <a:ahLst/>
                <a:cxnLst/>
                <a:rect l="l" t="t" r="r" b="b"/>
                <a:pathLst>
                  <a:path w="27439" h="14098" extrusionOk="0">
                    <a:moveTo>
                      <a:pt x="2764" y="1"/>
                    </a:moveTo>
                    <a:lnTo>
                      <a:pt x="2764" y="1"/>
                    </a:lnTo>
                    <a:cubicBezTo>
                      <a:pt x="0" y="5004"/>
                      <a:pt x="5557" y="14097"/>
                      <a:pt x="13890" y="14097"/>
                    </a:cubicBezTo>
                    <a:cubicBezTo>
                      <a:pt x="16087" y="14097"/>
                      <a:pt x="18476" y="13466"/>
                      <a:pt x="20956" y="11961"/>
                    </a:cubicBezTo>
                    <a:cubicBezTo>
                      <a:pt x="25110" y="9427"/>
                      <a:pt x="26936" y="6255"/>
                      <a:pt x="27438" y="3242"/>
                    </a:cubicBezTo>
                    <a:lnTo>
                      <a:pt x="27438" y="3242"/>
                    </a:lnTo>
                    <a:cubicBezTo>
                      <a:pt x="26503" y="5456"/>
                      <a:pt x="24699" y="7670"/>
                      <a:pt x="21641" y="9519"/>
                    </a:cubicBezTo>
                    <a:cubicBezTo>
                      <a:pt x="19166" y="11028"/>
                      <a:pt x="16780" y="11662"/>
                      <a:pt x="14586" y="11662"/>
                    </a:cubicBezTo>
                    <a:cubicBezTo>
                      <a:pt x="7491" y="11662"/>
                      <a:pt x="2398" y="5039"/>
                      <a:pt x="2764" y="1"/>
                    </a:cubicBezTo>
                    <a:close/>
                  </a:path>
                </a:pathLst>
              </a:custGeom>
              <a:solidFill>
                <a:srgbClr val="0C0044">
                  <a:alpha val="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2"/>
              <p:cNvSpPr/>
              <p:nvPr/>
            </p:nvSpPr>
            <p:spPr>
              <a:xfrm>
                <a:off x="7876000" y="2322650"/>
                <a:ext cx="91325" cy="81350"/>
              </a:xfrm>
              <a:custGeom>
                <a:avLst/>
                <a:gdLst/>
                <a:ahLst/>
                <a:cxnLst/>
                <a:rect l="l" t="t" r="r" b="b"/>
                <a:pathLst>
                  <a:path w="3653" h="3254" extrusionOk="0">
                    <a:moveTo>
                      <a:pt x="1822" y="1"/>
                    </a:moveTo>
                    <a:cubicBezTo>
                      <a:pt x="1439" y="1"/>
                      <a:pt x="1058" y="134"/>
                      <a:pt x="754" y="406"/>
                    </a:cubicBezTo>
                    <a:cubicBezTo>
                      <a:pt x="69" y="1000"/>
                      <a:pt x="1" y="2027"/>
                      <a:pt x="594" y="2712"/>
                    </a:cubicBezTo>
                    <a:cubicBezTo>
                      <a:pt x="915" y="3070"/>
                      <a:pt x="1363" y="3254"/>
                      <a:pt x="1815" y="3254"/>
                    </a:cubicBezTo>
                    <a:cubicBezTo>
                      <a:pt x="2199" y="3254"/>
                      <a:pt x="2585" y="3121"/>
                      <a:pt x="2900" y="2848"/>
                    </a:cubicBezTo>
                    <a:cubicBezTo>
                      <a:pt x="3584" y="2255"/>
                      <a:pt x="3653" y="1228"/>
                      <a:pt x="3059" y="543"/>
                    </a:cubicBezTo>
                    <a:cubicBezTo>
                      <a:pt x="2726" y="185"/>
                      <a:pt x="2273" y="1"/>
                      <a:pt x="18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2"/>
              <p:cNvSpPr/>
              <p:nvPr/>
            </p:nvSpPr>
            <p:spPr>
              <a:xfrm>
                <a:off x="7861175" y="2464750"/>
                <a:ext cx="91325" cy="81775"/>
              </a:xfrm>
              <a:custGeom>
                <a:avLst/>
                <a:gdLst/>
                <a:ahLst/>
                <a:cxnLst/>
                <a:rect l="l" t="t" r="r" b="b"/>
                <a:pathLst>
                  <a:path w="3653" h="3271" extrusionOk="0">
                    <a:moveTo>
                      <a:pt x="1838" y="0"/>
                    </a:moveTo>
                    <a:cubicBezTo>
                      <a:pt x="1455" y="0"/>
                      <a:pt x="1068" y="133"/>
                      <a:pt x="754" y="406"/>
                    </a:cubicBezTo>
                    <a:cubicBezTo>
                      <a:pt x="69" y="999"/>
                      <a:pt x="0" y="2026"/>
                      <a:pt x="594" y="2711"/>
                    </a:cubicBezTo>
                    <a:cubicBezTo>
                      <a:pt x="926" y="3080"/>
                      <a:pt x="1378" y="3270"/>
                      <a:pt x="1828" y="3270"/>
                    </a:cubicBezTo>
                    <a:cubicBezTo>
                      <a:pt x="2212" y="3270"/>
                      <a:pt x="2594" y="3132"/>
                      <a:pt x="2899" y="2848"/>
                    </a:cubicBezTo>
                    <a:cubicBezTo>
                      <a:pt x="3584" y="2255"/>
                      <a:pt x="3652" y="1227"/>
                      <a:pt x="3059" y="543"/>
                    </a:cubicBezTo>
                    <a:cubicBezTo>
                      <a:pt x="2738" y="185"/>
                      <a:pt x="2290" y="0"/>
                      <a:pt x="18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2"/>
              <p:cNvSpPr/>
              <p:nvPr/>
            </p:nvSpPr>
            <p:spPr>
              <a:xfrm>
                <a:off x="7974150" y="2557325"/>
                <a:ext cx="90750" cy="81775"/>
              </a:xfrm>
              <a:custGeom>
                <a:avLst/>
                <a:gdLst/>
                <a:ahLst/>
                <a:cxnLst/>
                <a:rect l="l" t="t" r="r" b="b"/>
                <a:pathLst>
                  <a:path w="3630" h="3271" extrusionOk="0">
                    <a:moveTo>
                      <a:pt x="1819" y="1"/>
                    </a:moveTo>
                    <a:cubicBezTo>
                      <a:pt x="1435" y="1"/>
                      <a:pt x="1047" y="139"/>
                      <a:pt x="731" y="423"/>
                    </a:cubicBezTo>
                    <a:cubicBezTo>
                      <a:pt x="69" y="1017"/>
                      <a:pt x="1" y="2044"/>
                      <a:pt x="594" y="2729"/>
                    </a:cubicBezTo>
                    <a:cubicBezTo>
                      <a:pt x="915" y="3087"/>
                      <a:pt x="1363" y="3271"/>
                      <a:pt x="1815" y="3271"/>
                    </a:cubicBezTo>
                    <a:cubicBezTo>
                      <a:pt x="2199" y="3271"/>
                      <a:pt x="2585" y="3138"/>
                      <a:pt x="2900" y="2865"/>
                    </a:cubicBezTo>
                    <a:cubicBezTo>
                      <a:pt x="3584" y="2272"/>
                      <a:pt x="3630" y="1245"/>
                      <a:pt x="3037" y="560"/>
                    </a:cubicBezTo>
                    <a:cubicBezTo>
                      <a:pt x="2716" y="191"/>
                      <a:pt x="2270" y="1"/>
                      <a:pt x="18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2"/>
              <p:cNvSpPr/>
              <p:nvPr/>
            </p:nvSpPr>
            <p:spPr>
              <a:xfrm>
                <a:off x="8133375" y="2553250"/>
                <a:ext cx="91325" cy="81800"/>
              </a:xfrm>
              <a:custGeom>
                <a:avLst/>
                <a:gdLst/>
                <a:ahLst/>
                <a:cxnLst/>
                <a:rect l="l" t="t" r="r" b="b"/>
                <a:pathLst>
                  <a:path w="3653" h="3272" extrusionOk="0">
                    <a:moveTo>
                      <a:pt x="1829" y="0"/>
                    </a:moveTo>
                    <a:cubicBezTo>
                      <a:pt x="1448" y="0"/>
                      <a:pt x="1065" y="133"/>
                      <a:pt x="753" y="404"/>
                    </a:cubicBezTo>
                    <a:cubicBezTo>
                      <a:pt x="69" y="997"/>
                      <a:pt x="0" y="2047"/>
                      <a:pt x="616" y="2709"/>
                    </a:cubicBezTo>
                    <a:cubicBezTo>
                      <a:pt x="939" y="3082"/>
                      <a:pt x="1391" y="3272"/>
                      <a:pt x="1846" y="3272"/>
                    </a:cubicBezTo>
                    <a:cubicBezTo>
                      <a:pt x="2227" y="3272"/>
                      <a:pt x="2610" y="3139"/>
                      <a:pt x="2922" y="2869"/>
                    </a:cubicBezTo>
                    <a:cubicBezTo>
                      <a:pt x="3584" y="2275"/>
                      <a:pt x="3652" y="1225"/>
                      <a:pt x="3059" y="563"/>
                    </a:cubicBezTo>
                    <a:cubicBezTo>
                      <a:pt x="2735" y="190"/>
                      <a:pt x="2284" y="0"/>
                      <a:pt x="1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2"/>
              <p:cNvSpPr/>
              <p:nvPr/>
            </p:nvSpPr>
            <p:spPr>
              <a:xfrm>
                <a:off x="7878850" y="2353325"/>
                <a:ext cx="85625" cy="50675"/>
              </a:xfrm>
              <a:custGeom>
                <a:avLst/>
                <a:gdLst/>
                <a:ahLst/>
                <a:cxnLst/>
                <a:rect l="l" t="t" r="r" b="b"/>
                <a:pathLst>
                  <a:path w="3425" h="2027" extrusionOk="0">
                    <a:moveTo>
                      <a:pt x="115" y="1"/>
                    </a:moveTo>
                    <a:lnTo>
                      <a:pt x="115" y="1"/>
                    </a:lnTo>
                    <a:cubicBezTo>
                      <a:pt x="1" y="503"/>
                      <a:pt x="115" y="1051"/>
                      <a:pt x="480" y="1485"/>
                    </a:cubicBezTo>
                    <a:cubicBezTo>
                      <a:pt x="801" y="1843"/>
                      <a:pt x="1249" y="2027"/>
                      <a:pt x="1701" y="2027"/>
                    </a:cubicBezTo>
                    <a:cubicBezTo>
                      <a:pt x="2085" y="2027"/>
                      <a:pt x="2471" y="1894"/>
                      <a:pt x="2786" y="1621"/>
                    </a:cubicBezTo>
                    <a:cubicBezTo>
                      <a:pt x="3265" y="1211"/>
                      <a:pt x="3425" y="594"/>
                      <a:pt x="3288" y="24"/>
                    </a:cubicBezTo>
                    <a:lnTo>
                      <a:pt x="3288" y="24"/>
                    </a:lnTo>
                    <a:cubicBezTo>
                      <a:pt x="3219" y="343"/>
                      <a:pt x="3037" y="640"/>
                      <a:pt x="2786" y="868"/>
                    </a:cubicBezTo>
                    <a:cubicBezTo>
                      <a:pt x="2474" y="1139"/>
                      <a:pt x="2091" y="1272"/>
                      <a:pt x="1710" y="1272"/>
                    </a:cubicBezTo>
                    <a:cubicBezTo>
                      <a:pt x="1255" y="1272"/>
                      <a:pt x="803" y="1081"/>
                      <a:pt x="480" y="708"/>
                    </a:cubicBezTo>
                    <a:cubicBezTo>
                      <a:pt x="298" y="503"/>
                      <a:pt x="184" y="275"/>
                      <a:pt x="115" y="1"/>
                    </a:cubicBezTo>
                    <a:close/>
                  </a:path>
                </a:pathLst>
              </a:custGeom>
              <a:solidFill>
                <a:srgbClr val="CC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2"/>
              <p:cNvSpPr/>
              <p:nvPr/>
            </p:nvSpPr>
            <p:spPr>
              <a:xfrm>
                <a:off x="7864025" y="2496000"/>
                <a:ext cx="85625" cy="50525"/>
              </a:xfrm>
              <a:custGeom>
                <a:avLst/>
                <a:gdLst/>
                <a:ahLst/>
                <a:cxnLst/>
                <a:rect l="l" t="t" r="r" b="b"/>
                <a:pathLst>
                  <a:path w="3425" h="2021" extrusionOk="0">
                    <a:moveTo>
                      <a:pt x="137" y="0"/>
                    </a:moveTo>
                    <a:lnTo>
                      <a:pt x="137" y="0"/>
                    </a:lnTo>
                    <a:cubicBezTo>
                      <a:pt x="0" y="502"/>
                      <a:pt x="115" y="1050"/>
                      <a:pt x="480" y="1461"/>
                    </a:cubicBezTo>
                    <a:cubicBezTo>
                      <a:pt x="812" y="1830"/>
                      <a:pt x="1264" y="2020"/>
                      <a:pt x="1714" y="2020"/>
                    </a:cubicBezTo>
                    <a:cubicBezTo>
                      <a:pt x="2098" y="2020"/>
                      <a:pt x="2480" y="1882"/>
                      <a:pt x="2785" y="1598"/>
                    </a:cubicBezTo>
                    <a:cubicBezTo>
                      <a:pt x="3265" y="1187"/>
                      <a:pt x="3424" y="571"/>
                      <a:pt x="3310" y="23"/>
                    </a:cubicBezTo>
                    <a:lnTo>
                      <a:pt x="3310" y="23"/>
                    </a:lnTo>
                    <a:cubicBezTo>
                      <a:pt x="3219" y="320"/>
                      <a:pt x="3059" y="616"/>
                      <a:pt x="2785" y="845"/>
                    </a:cubicBezTo>
                    <a:cubicBezTo>
                      <a:pt x="2481" y="1117"/>
                      <a:pt x="2100" y="1250"/>
                      <a:pt x="1717" y="1250"/>
                    </a:cubicBezTo>
                    <a:cubicBezTo>
                      <a:pt x="1267" y="1250"/>
                      <a:pt x="813" y="1066"/>
                      <a:pt x="480" y="708"/>
                    </a:cubicBezTo>
                    <a:cubicBezTo>
                      <a:pt x="297" y="502"/>
                      <a:pt x="183" y="251"/>
                      <a:pt x="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2"/>
              <p:cNvSpPr/>
              <p:nvPr/>
            </p:nvSpPr>
            <p:spPr>
              <a:xfrm>
                <a:off x="7977000" y="2588425"/>
                <a:ext cx="85625" cy="50675"/>
              </a:xfrm>
              <a:custGeom>
                <a:avLst/>
                <a:gdLst/>
                <a:ahLst/>
                <a:cxnLst/>
                <a:rect l="l" t="t" r="r" b="b"/>
                <a:pathLst>
                  <a:path w="3425" h="2027" extrusionOk="0">
                    <a:moveTo>
                      <a:pt x="115" y="1"/>
                    </a:moveTo>
                    <a:lnTo>
                      <a:pt x="115" y="1"/>
                    </a:lnTo>
                    <a:cubicBezTo>
                      <a:pt x="1" y="503"/>
                      <a:pt x="115" y="1051"/>
                      <a:pt x="480" y="1485"/>
                    </a:cubicBezTo>
                    <a:cubicBezTo>
                      <a:pt x="801" y="1843"/>
                      <a:pt x="1249" y="2027"/>
                      <a:pt x="1701" y="2027"/>
                    </a:cubicBezTo>
                    <a:cubicBezTo>
                      <a:pt x="2085" y="2027"/>
                      <a:pt x="2471" y="1894"/>
                      <a:pt x="2786" y="1621"/>
                    </a:cubicBezTo>
                    <a:cubicBezTo>
                      <a:pt x="3242" y="1211"/>
                      <a:pt x="3425" y="594"/>
                      <a:pt x="3288" y="24"/>
                    </a:cubicBezTo>
                    <a:lnTo>
                      <a:pt x="3288" y="24"/>
                    </a:lnTo>
                    <a:cubicBezTo>
                      <a:pt x="3219" y="343"/>
                      <a:pt x="3037" y="640"/>
                      <a:pt x="2786" y="868"/>
                    </a:cubicBezTo>
                    <a:cubicBezTo>
                      <a:pt x="2474" y="1139"/>
                      <a:pt x="2091" y="1272"/>
                      <a:pt x="1710" y="1272"/>
                    </a:cubicBezTo>
                    <a:cubicBezTo>
                      <a:pt x="1255" y="1272"/>
                      <a:pt x="803" y="1081"/>
                      <a:pt x="480" y="708"/>
                    </a:cubicBezTo>
                    <a:cubicBezTo>
                      <a:pt x="298" y="503"/>
                      <a:pt x="183" y="252"/>
                      <a:pt x="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42"/>
              <p:cNvSpPr/>
              <p:nvPr/>
            </p:nvSpPr>
            <p:spPr>
              <a:xfrm>
                <a:off x="8136225" y="2584450"/>
                <a:ext cx="85600" cy="50600"/>
              </a:xfrm>
              <a:custGeom>
                <a:avLst/>
                <a:gdLst/>
                <a:ahLst/>
                <a:cxnLst/>
                <a:rect l="l" t="t" r="r" b="b"/>
                <a:pathLst>
                  <a:path w="3424" h="2024" extrusionOk="0">
                    <a:moveTo>
                      <a:pt x="137" y="0"/>
                    </a:moveTo>
                    <a:lnTo>
                      <a:pt x="137" y="0"/>
                    </a:lnTo>
                    <a:cubicBezTo>
                      <a:pt x="0" y="502"/>
                      <a:pt x="114" y="1050"/>
                      <a:pt x="502" y="1461"/>
                    </a:cubicBezTo>
                    <a:cubicBezTo>
                      <a:pt x="825" y="1834"/>
                      <a:pt x="1277" y="2024"/>
                      <a:pt x="1732" y="2024"/>
                    </a:cubicBezTo>
                    <a:cubicBezTo>
                      <a:pt x="2113" y="2024"/>
                      <a:pt x="2496" y="1891"/>
                      <a:pt x="2808" y="1621"/>
                    </a:cubicBezTo>
                    <a:cubicBezTo>
                      <a:pt x="3264" y="1210"/>
                      <a:pt x="3424" y="594"/>
                      <a:pt x="3310" y="23"/>
                    </a:cubicBezTo>
                    <a:lnTo>
                      <a:pt x="3310" y="23"/>
                    </a:lnTo>
                    <a:cubicBezTo>
                      <a:pt x="3219" y="342"/>
                      <a:pt x="3059" y="639"/>
                      <a:pt x="2808" y="867"/>
                    </a:cubicBezTo>
                    <a:cubicBezTo>
                      <a:pt x="2496" y="1138"/>
                      <a:pt x="2113" y="1271"/>
                      <a:pt x="1732" y="1271"/>
                    </a:cubicBezTo>
                    <a:cubicBezTo>
                      <a:pt x="1277" y="1271"/>
                      <a:pt x="825" y="1081"/>
                      <a:pt x="502" y="708"/>
                    </a:cubicBezTo>
                    <a:cubicBezTo>
                      <a:pt x="297" y="502"/>
                      <a:pt x="183" y="251"/>
                      <a:pt x="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8" name="Google Shape;5968;p42"/>
            <p:cNvSpPr/>
            <p:nvPr/>
          </p:nvSpPr>
          <p:spPr>
            <a:xfrm>
              <a:off x="7045725" y="1903675"/>
              <a:ext cx="80500" cy="79925"/>
            </a:xfrm>
            <a:custGeom>
              <a:avLst/>
              <a:gdLst/>
              <a:ahLst/>
              <a:cxnLst/>
              <a:rect l="l" t="t" r="r" b="b"/>
              <a:pathLst>
                <a:path w="3220" h="3197" extrusionOk="0">
                  <a:moveTo>
                    <a:pt x="1599" y="1"/>
                  </a:moveTo>
                  <a:cubicBezTo>
                    <a:pt x="731" y="1"/>
                    <a:pt x="1" y="708"/>
                    <a:pt x="1" y="1598"/>
                  </a:cubicBezTo>
                  <a:cubicBezTo>
                    <a:pt x="1" y="2466"/>
                    <a:pt x="731" y="3196"/>
                    <a:pt x="1599" y="3196"/>
                  </a:cubicBezTo>
                  <a:cubicBezTo>
                    <a:pt x="2489" y="3196"/>
                    <a:pt x="3219" y="2466"/>
                    <a:pt x="3219" y="1598"/>
                  </a:cubicBezTo>
                  <a:cubicBezTo>
                    <a:pt x="3219" y="708"/>
                    <a:pt x="2489" y="1"/>
                    <a:pt x="15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2"/>
            <p:cNvSpPr/>
            <p:nvPr/>
          </p:nvSpPr>
          <p:spPr>
            <a:xfrm>
              <a:off x="7465150" y="3627550"/>
              <a:ext cx="79925" cy="79925"/>
            </a:xfrm>
            <a:custGeom>
              <a:avLst/>
              <a:gdLst/>
              <a:ahLst/>
              <a:cxnLst/>
              <a:rect l="l" t="t" r="r" b="b"/>
              <a:pathLst>
                <a:path w="3197" h="3197" extrusionOk="0">
                  <a:moveTo>
                    <a:pt x="1598" y="1"/>
                  </a:moveTo>
                  <a:cubicBezTo>
                    <a:pt x="731" y="1"/>
                    <a:pt x="1" y="708"/>
                    <a:pt x="1" y="1598"/>
                  </a:cubicBezTo>
                  <a:cubicBezTo>
                    <a:pt x="1" y="2466"/>
                    <a:pt x="731" y="3196"/>
                    <a:pt x="1598" y="3196"/>
                  </a:cubicBezTo>
                  <a:cubicBezTo>
                    <a:pt x="2489" y="3196"/>
                    <a:pt x="3196" y="2466"/>
                    <a:pt x="3196" y="1598"/>
                  </a:cubicBezTo>
                  <a:cubicBezTo>
                    <a:pt x="3196" y="708"/>
                    <a:pt x="2489"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2"/>
            <p:cNvSpPr/>
            <p:nvPr/>
          </p:nvSpPr>
          <p:spPr>
            <a:xfrm>
              <a:off x="6368400" y="1404375"/>
              <a:ext cx="106725" cy="106725"/>
            </a:xfrm>
            <a:custGeom>
              <a:avLst/>
              <a:gdLst/>
              <a:ahLst/>
              <a:cxnLst/>
              <a:rect l="l" t="t" r="r" b="b"/>
              <a:pathLst>
                <a:path w="4269" h="4269" extrusionOk="0">
                  <a:moveTo>
                    <a:pt x="1210" y="0"/>
                  </a:moveTo>
                  <a:lnTo>
                    <a:pt x="0" y="3036"/>
                  </a:lnTo>
                  <a:lnTo>
                    <a:pt x="3036" y="4269"/>
                  </a:lnTo>
                  <a:lnTo>
                    <a:pt x="4269" y="1233"/>
                  </a:lnTo>
                  <a:lnTo>
                    <a:pt x="12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2"/>
            <p:cNvSpPr/>
            <p:nvPr/>
          </p:nvSpPr>
          <p:spPr>
            <a:xfrm>
              <a:off x="7529625" y="2557050"/>
              <a:ext cx="103325" cy="103300"/>
            </a:xfrm>
            <a:custGeom>
              <a:avLst/>
              <a:gdLst/>
              <a:ahLst/>
              <a:cxnLst/>
              <a:rect l="l" t="t" r="r" b="b"/>
              <a:pathLst>
                <a:path w="4133" h="4132" extrusionOk="0">
                  <a:moveTo>
                    <a:pt x="3128" y="1"/>
                  </a:moveTo>
                  <a:lnTo>
                    <a:pt x="1" y="1005"/>
                  </a:lnTo>
                  <a:lnTo>
                    <a:pt x="1005" y="4132"/>
                  </a:lnTo>
                  <a:lnTo>
                    <a:pt x="4132" y="3128"/>
                  </a:lnTo>
                  <a:lnTo>
                    <a:pt x="31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2"/>
            <p:cNvSpPr/>
            <p:nvPr/>
          </p:nvSpPr>
          <p:spPr>
            <a:xfrm>
              <a:off x="8010100" y="1495675"/>
              <a:ext cx="87900" cy="86750"/>
            </a:xfrm>
            <a:custGeom>
              <a:avLst/>
              <a:gdLst/>
              <a:ahLst/>
              <a:cxnLst/>
              <a:rect l="l" t="t" r="r" b="b"/>
              <a:pathLst>
                <a:path w="3516" h="3470" extrusionOk="0">
                  <a:moveTo>
                    <a:pt x="3516" y="1"/>
                  </a:moveTo>
                  <a:lnTo>
                    <a:pt x="1" y="1119"/>
                  </a:lnTo>
                  <a:lnTo>
                    <a:pt x="2283" y="3470"/>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2"/>
            <p:cNvSpPr/>
            <p:nvPr/>
          </p:nvSpPr>
          <p:spPr>
            <a:xfrm>
              <a:off x="8387875" y="2809275"/>
              <a:ext cx="85600" cy="87900"/>
            </a:xfrm>
            <a:custGeom>
              <a:avLst/>
              <a:gdLst/>
              <a:ahLst/>
              <a:cxnLst/>
              <a:rect l="l" t="t" r="r" b="b"/>
              <a:pathLst>
                <a:path w="3424" h="3516" extrusionOk="0">
                  <a:moveTo>
                    <a:pt x="0" y="0"/>
                  </a:moveTo>
                  <a:lnTo>
                    <a:pt x="1027" y="3515"/>
                  </a:lnTo>
                  <a:lnTo>
                    <a:pt x="3424" y="1301"/>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2"/>
            <p:cNvSpPr/>
            <p:nvPr/>
          </p:nvSpPr>
          <p:spPr>
            <a:xfrm>
              <a:off x="7478850" y="4393350"/>
              <a:ext cx="89600" cy="82750"/>
            </a:xfrm>
            <a:custGeom>
              <a:avLst/>
              <a:gdLst/>
              <a:ahLst/>
              <a:cxnLst/>
              <a:rect l="l" t="t" r="r" b="b"/>
              <a:pathLst>
                <a:path w="3584" h="3310" extrusionOk="0">
                  <a:moveTo>
                    <a:pt x="3584" y="0"/>
                  </a:moveTo>
                  <a:lnTo>
                    <a:pt x="0" y="708"/>
                  </a:lnTo>
                  <a:lnTo>
                    <a:pt x="2009" y="3310"/>
                  </a:lnTo>
                  <a:lnTo>
                    <a:pt x="35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2"/>
            <p:cNvSpPr/>
            <p:nvPr/>
          </p:nvSpPr>
          <p:spPr>
            <a:xfrm>
              <a:off x="6919625" y="3662925"/>
              <a:ext cx="18850" cy="3450"/>
            </a:xfrm>
            <a:custGeom>
              <a:avLst/>
              <a:gdLst/>
              <a:ahLst/>
              <a:cxnLst/>
              <a:rect l="l" t="t" r="r" b="b"/>
              <a:pathLst>
                <a:path w="754" h="138" fill="none" extrusionOk="0">
                  <a:moveTo>
                    <a:pt x="1" y="138"/>
                  </a:moveTo>
                  <a:cubicBezTo>
                    <a:pt x="229" y="92"/>
                    <a:pt x="480" y="24"/>
                    <a:pt x="754" y="1"/>
                  </a:cubicBezTo>
                </a:path>
              </a:pathLst>
            </a:custGeom>
            <a:solidFill>
              <a:schemeClr val="accent3"/>
            </a:solidFill>
            <a:ln w="97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2"/>
            <p:cNvSpPr/>
            <p:nvPr/>
          </p:nvSpPr>
          <p:spPr>
            <a:xfrm>
              <a:off x="6960725" y="3641250"/>
              <a:ext cx="110150" cy="106150"/>
            </a:xfrm>
            <a:custGeom>
              <a:avLst/>
              <a:gdLst/>
              <a:ahLst/>
              <a:cxnLst/>
              <a:rect l="l" t="t" r="r" b="b"/>
              <a:pathLst>
                <a:path w="4406" h="4246" fill="none" extrusionOk="0">
                  <a:moveTo>
                    <a:pt x="0" y="754"/>
                  </a:moveTo>
                  <a:cubicBezTo>
                    <a:pt x="845" y="708"/>
                    <a:pt x="1735" y="822"/>
                    <a:pt x="2420" y="1233"/>
                  </a:cubicBezTo>
                  <a:cubicBezTo>
                    <a:pt x="4405" y="2443"/>
                    <a:pt x="2808" y="4246"/>
                    <a:pt x="1643" y="3196"/>
                  </a:cubicBezTo>
                  <a:cubicBezTo>
                    <a:pt x="662" y="2306"/>
                    <a:pt x="2123" y="525"/>
                    <a:pt x="4360" y="1"/>
                  </a:cubicBezTo>
                </a:path>
              </a:pathLst>
            </a:custGeom>
            <a:solidFill>
              <a:schemeClr val="accent3"/>
            </a:solidFill>
            <a:ln w="97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2"/>
            <p:cNvSpPr/>
            <p:nvPr/>
          </p:nvSpPr>
          <p:spPr>
            <a:xfrm>
              <a:off x="7080550" y="3637250"/>
              <a:ext cx="19425" cy="1750"/>
            </a:xfrm>
            <a:custGeom>
              <a:avLst/>
              <a:gdLst/>
              <a:ahLst/>
              <a:cxnLst/>
              <a:rect l="l" t="t" r="r" b="b"/>
              <a:pathLst>
                <a:path w="777" h="70" fill="none" extrusionOk="0">
                  <a:moveTo>
                    <a:pt x="0" y="69"/>
                  </a:moveTo>
                  <a:cubicBezTo>
                    <a:pt x="251" y="24"/>
                    <a:pt x="502" y="1"/>
                    <a:pt x="776" y="1"/>
                  </a:cubicBezTo>
                </a:path>
              </a:pathLst>
            </a:custGeom>
            <a:solidFill>
              <a:schemeClr val="accent3"/>
            </a:solidFill>
            <a:ln w="97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2"/>
            <p:cNvSpPr/>
            <p:nvPr/>
          </p:nvSpPr>
          <p:spPr>
            <a:xfrm>
              <a:off x="5459950" y="1569850"/>
              <a:ext cx="13725" cy="14875"/>
            </a:xfrm>
            <a:custGeom>
              <a:avLst/>
              <a:gdLst/>
              <a:ahLst/>
              <a:cxnLst/>
              <a:rect l="l" t="t" r="r" b="b"/>
              <a:pathLst>
                <a:path w="549" h="595" fill="none" extrusionOk="0">
                  <a:moveTo>
                    <a:pt x="548" y="1"/>
                  </a:moveTo>
                  <a:cubicBezTo>
                    <a:pt x="366" y="206"/>
                    <a:pt x="206" y="389"/>
                    <a:pt x="0" y="594"/>
                  </a:cubicBezTo>
                </a:path>
              </a:pathLst>
            </a:custGeom>
            <a:solidFill>
              <a:schemeClr val="accent2"/>
            </a:solidFill>
            <a:ln w="97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2"/>
            <p:cNvSpPr/>
            <p:nvPr/>
          </p:nvSpPr>
          <p:spPr>
            <a:xfrm>
              <a:off x="5329275" y="1568725"/>
              <a:ext cx="114150" cy="110150"/>
            </a:xfrm>
            <a:custGeom>
              <a:avLst/>
              <a:gdLst/>
              <a:ahLst/>
              <a:cxnLst/>
              <a:rect l="l" t="t" r="r" b="b"/>
              <a:pathLst>
                <a:path w="4566" h="4406" fill="none" extrusionOk="0">
                  <a:moveTo>
                    <a:pt x="4566" y="1233"/>
                  </a:moveTo>
                  <a:cubicBezTo>
                    <a:pt x="3904" y="1781"/>
                    <a:pt x="3150" y="2191"/>
                    <a:pt x="2329" y="2260"/>
                  </a:cubicBezTo>
                  <a:cubicBezTo>
                    <a:pt x="0" y="2442"/>
                    <a:pt x="183" y="0"/>
                    <a:pt x="1758" y="183"/>
                  </a:cubicBezTo>
                  <a:cubicBezTo>
                    <a:pt x="3105" y="343"/>
                    <a:pt x="2991" y="2671"/>
                    <a:pt x="1530" y="4405"/>
                  </a:cubicBezTo>
                </a:path>
              </a:pathLst>
            </a:custGeom>
            <a:solidFill>
              <a:schemeClr val="accent2"/>
            </a:solidFill>
            <a:ln w="97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2"/>
            <p:cNvSpPr/>
            <p:nvPr/>
          </p:nvSpPr>
          <p:spPr>
            <a:xfrm>
              <a:off x="5345250" y="1687400"/>
              <a:ext cx="14875" cy="13150"/>
            </a:xfrm>
            <a:custGeom>
              <a:avLst/>
              <a:gdLst/>
              <a:ahLst/>
              <a:cxnLst/>
              <a:rect l="l" t="t" r="r" b="b"/>
              <a:pathLst>
                <a:path w="595" h="526" fill="none" extrusionOk="0">
                  <a:moveTo>
                    <a:pt x="594" y="1"/>
                  </a:moveTo>
                  <a:cubicBezTo>
                    <a:pt x="411" y="183"/>
                    <a:pt x="206" y="366"/>
                    <a:pt x="1" y="526"/>
                  </a:cubicBezTo>
                </a:path>
              </a:pathLst>
            </a:custGeom>
            <a:solidFill>
              <a:schemeClr val="accent2"/>
            </a:solidFill>
            <a:ln w="97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2"/>
            <p:cNvSpPr/>
            <p:nvPr/>
          </p:nvSpPr>
          <p:spPr>
            <a:xfrm>
              <a:off x="8238925" y="3013550"/>
              <a:ext cx="17150" cy="10300"/>
            </a:xfrm>
            <a:custGeom>
              <a:avLst/>
              <a:gdLst/>
              <a:ahLst/>
              <a:cxnLst/>
              <a:rect l="l" t="t" r="r" b="b"/>
              <a:pathLst>
                <a:path w="686" h="412" fill="none" extrusionOk="0">
                  <a:moveTo>
                    <a:pt x="685" y="412"/>
                  </a:moveTo>
                  <a:cubicBezTo>
                    <a:pt x="457" y="297"/>
                    <a:pt x="229" y="160"/>
                    <a:pt x="1" y="1"/>
                  </a:cubicBezTo>
                </a:path>
              </a:pathLst>
            </a:custGeom>
            <a:solidFill>
              <a:schemeClr val="dk2"/>
            </a:solid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42"/>
            <p:cNvSpPr/>
            <p:nvPr/>
          </p:nvSpPr>
          <p:spPr>
            <a:xfrm>
              <a:off x="8128800" y="2886875"/>
              <a:ext cx="107300" cy="113575"/>
            </a:xfrm>
            <a:custGeom>
              <a:avLst/>
              <a:gdLst/>
              <a:ahLst/>
              <a:cxnLst/>
              <a:rect l="l" t="t" r="r" b="b"/>
              <a:pathLst>
                <a:path w="4292" h="4543" fill="none" extrusionOk="0">
                  <a:moveTo>
                    <a:pt x="3698" y="4543"/>
                  </a:moveTo>
                  <a:cubicBezTo>
                    <a:pt x="3036" y="3995"/>
                    <a:pt x="2466" y="3310"/>
                    <a:pt x="2260" y="2534"/>
                  </a:cubicBezTo>
                  <a:cubicBezTo>
                    <a:pt x="1644" y="274"/>
                    <a:pt x="4063" y="1"/>
                    <a:pt x="4177" y="1575"/>
                  </a:cubicBezTo>
                  <a:cubicBezTo>
                    <a:pt x="4292" y="2922"/>
                    <a:pt x="2009" y="3265"/>
                    <a:pt x="0" y="2169"/>
                  </a:cubicBezTo>
                </a:path>
              </a:pathLst>
            </a:custGeom>
            <a:solidFill>
              <a:schemeClr val="dk2"/>
            </a:solid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2"/>
            <p:cNvSpPr/>
            <p:nvPr/>
          </p:nvSpPr>
          <p:spPr>
            <a:xfrm>
              <a:off x="8103700" y="2923400"/>
              <a:ext cx="15425" cy="12000"/>
            </a:xfrm>
            <a:custGeom>
              <a:avLst/>
              <a:gdLst/>
              <a:ahLst/>
              <a:cxnLst/>
              <a:rect l="l" t="t" r="r" b="b"/>
              <a:pathLst>
                <a:path w="617" h="480" fill="none" extrusionOk="0">
                  <a:moveTo>
                    <a:pt x="616" y="480"/>
                  </a:moveTo>
                  <a:cubicBezTo>
                    <a:pt x="388" y="343"/>
                    <a:pt x="183" y="183"/>
                    <a:pt x="0" y="0"/>
                  </a:cubicBezTo>
                </a:path>
              </a:pathLst>
            </a:custGeom>
            <a:solidFill>
              <a:schemeClr val="dk2"/>
            </a:solid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2"/>
            <p:cNvSpPr/>
            <p:nvPr/>
          </p:nvSpPr>
          <p:spPr>
            <a:xfrm>
              <a:off x="7182700" y="1553875"/>
              <a:ext cx="17700" cy="9150"/>
            </a:xfrm>
            <a:custGeom>
              <a:avLst/>
              <a:gdLst/>
              <a:ahLst/>
              <a:cxnLst/>
              <a:rect l="l" t="t" r="r" b="b"/>
              <a:pathLst>
                <a:path w="708" h="366" fill="none" extrusionOk="0">
                  <a:moveTo>
                    <a:pt x="0" y="366"/>
                  </a:moveTo>
                  <a:cubicBezTo>
                    <a:pt x="205" y="252"/>
                    <a:pt x="457" y="115"/>
                    <a:pt x="708" y="1"/>
                  </a:cubicBezTo>
                </a:path>
              </a:pathLst>
            </a:custGeom>
            <a:solidFill>
              <a:schemeClr val="accent5"/>
            </a:solidFill>
            <a:ln w="970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2"/>
            <p:cNvSpPr/>
            <p:nvPr/>
          </p:nvSpPr>
          <p:spPr>
            <a:xfrm>
              <a:off x="7220925" y="1497375"/>
              <a:ext cx="117575" cy="114725"/>
            </a:xfrm>
            <a:custGeom>
              <a:avLst/>
              <a:gdLst/>
              <a:ahLst/>
              <a:cxnLst/>
              <a:rect l="l" t="t" r="r" b="b"/>
              <a:pathLst>
                <a:path w="4703" h="4589" fill="none" extrusionOk="0">
                  <a:moveTo>
                    <a:pt x="0" y="1918"/>
                  </a:moveTo>
                  <a:cubicBezTo>
                    <a:pt x="799" y="1644"/>
                    <a:pt x="1667" y="1507"/>
                    <a:pt x="2443" y="1736"/>
                  </a:cubicBezTo>
                  <a:cubicBezTo>
                    <a:pt x="4702" y="2398"/>
                    <a:pt x="3675" y="4589"/>
                    <a:pt x="2260" y="3881"/>
                  </a:cubicBezTo>
                  <a:cubicBezTo>
                    <a:pt x="1073" y="3265"/>
                    <a:pt x="1963" y="1142"/>
                    <a:pt x="3949" y="1"/>
                  </a:cubicBezTo>
                </a:path>
              </a:pathLst>
            </a:custGeom>
            <a:solidFill>
              <a:schemeClr val="accent5"/>
            </a:solidFill>
            <a:ln w="970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2"/>
            <p:cNvSpPr/>
            <p:nvPr/>
          </p:nvSpPr>
          <p:spPr>
            <a:xfrm>
              <a:off x="7329350" y="1485400"/>
              <a:ext cx="18850" cy="6875"/>
            </a:xfrm>
            <a:custGeom>
              <a:avLst/>
              <a:gdLst/>
              <a:ahLst/>
              <a:cxnLst/>
              <a:rect l="l" t="t" r="r" b="b"/>
              <a:pathLst>
                <a:path w="754" h="275" fill="none" extrusionOk="0">
                  <a:moveTo>
                    <a:pt x="0" y="275"/>
                  </a:moveTo>
                  <a:cubicBezTo>
                    <a:pt x="251" y="160"/>
                    <a:pt x="480" y="69"/>
                    <a:pt x="753" y="1"/>
                  </a:cubicBezTo>
                </a:path>
              </a:pathLst>
            </a:custGeom>
            <a:solidFill>
              <a:schemeClr val="accent5"/>
            </a:solidFill>
            <a:ln w="970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7" name="Google Shape;5987;p42"/>
            <p:cNvGrpSpPr/>
            <p:nvPr/>
          </p:nvGrpSpPr>
          <p:grpSpPr>
            <a:xfrm>
              <a:off x="5208300" y="2031000"/>
              <a:ext cx="1903650" cy="2548400"/>
              <a:chOff x="5208300" y="2031000"/>
              <a:chExt cx="1903650" cy="2548400"/>
            </a:xfrm>
          </p:grpSpPr>
          <p:sp>
            <p:nvSpPr>
              <p:cNvPr id="5988" name="Google Shape;5988;p42"/>
              <p:cNvSpPr/>
              <p:nvPr/>
            </p:nvSpPr>
            <p:spPr>
              <a:xfrm>
                <a:off x="5345825" y="3499175"/>
                <a:ext cx="1627475" cy="1080225"/>
              </a:xfrm>
              <a:custGeom>
                <a:avLst/>
                <a:gdLst/>
                <a:ahLst/>
                <a:cxnLst/>
                <a:rect l="l" t="t" r="r" b="b"/>
                <a:pathLst>
                  <a:path w="65099" h="43209" extrusionOk="0">
                    <a:moveTo>
                      <a:pt x="23876" y="0"/>
                    </a:moveTo>
                    <a:cubicBezTo>
                      <a:pt x="23876" y="0"/>
                      <a:pt x="7396" y="639"/>
                      <a:pt x="0" y="19561"/>
                    </a:cubicBezTo>
                    <a:lnTo>
                      <a:pt x="8332" y="24628"/>
                    </a:lnTo>
                    <a:lnTo>
                      <a:pt x="8332" y="43208"/>
                    </a:lnTo>
                    <a:lnTo>
                      <a:pt x="56767" y="43208"/>
                    </a:lnTo>
                    <a:lnTo>
                      <a:pt x="56767" y="24628"/>
                    </a:lnTo>
                    <a:lnTo>
                      <a:pt x="65098" y="19561"/>
                    </a:lnTo>
                    <a:cubicBezTo>
                      <a:pt x="57703" y="639"/>
                      <a:pt x="41223" y="0"/>
                      <a:pt x="41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2"/>
              <p:cNvSpPr/>
              <p:nvPr/>
            </p:nvSpPr>
            <p:spPr>
              <a:xfrm>
                <a:off x="5554100" y="4151975"/>
                <a:ext cx="1210900" cy="22275"/>
              </a:xfrm>
              <a:custGeom>
                <a:avLst/>
                <a:gdLst/>
                <a:ahLst/>
                <a:cxnLst/>
                <a:rect l="l" t="t" r="r" b="b"/>
                <a:pathLst>
                  <a:path w="48436" h="891" extrusionOk="0">
                    <a:moveTo>
                      <a:pt x="1" y="0"/>
                    </a:moveTo>
                    <a:lnTo>
                      <a:pt x="1" y="890"/>
                    </a:lnTo>
                    <a:lnTo>
                      <a:pt x="48436" y="890"/>
                    </a:lnTo>
                    <a:lnTo>
                      <a:pt x="48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2"/>
              <p:cNvSpPr/>
              <p:nvPr/>
            </p:nvSpPr>
            <p:spPr>
              <a:xfrm>
                <a:off x="5554100" y="4252975"/>
                <a:ext cx="1210900" cy="22850"/>
              </a:xfrm>
              <a:custGeom>
                <a:avLst/>
                <a:gdLst/>
                <a:ahLst/>
                <a:cxnLst/>
                <a:rect l="l" t="t" r="r" b="b"/>
                <a:pathLst>
                  <a:path w="48436" h="914" extrusionOk="0">
                    <a:moveTo>
                      <a:pt x="1" y="0"/>
                    </a:moveTo>
                    <a:lnTo>
                      <a:pt x="1" y="913"/>
                    </a:lnTo>
                    <a:lnTo>
                      <a:pt x="48436" y="913"/>
                    </a:lnTo>
                    <a:lnTo>
                      <a:pt x="48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2"/>
              <p:cNvSpPr/>
              <p:nvPr/>
            </p:nvSpPr>
            <p:spPr>
              <a:xfrm>
                <a:off x="5554100" y="4557125"/>
                <a:ext cx="1210900" cy="22275"/>
              </a:xfrm>
              <a:custGeom>
                <a:avLst/>
                <a:gdLst/>
                <a:ahLst/>
                <a:cxnLst/>
                <a:rect l="l" t="t" r="r" b="b"/>
                <a:pathLst>
                  <a:path w="48436" h="891" extrusionOk="0">
                    <a:moveTo>
                      <a:pt x="1" y="0"/>
                    </a:moveTo>
                    <a:lnTo>
                      <a:pt x="1" y="890"/>
                    </a:lnTo>
                    <a:lnTo>
                      <a:pt x="48436" y="890"/>
                    </a:lnTo>
                    <a:lnTo>
                      <a:pt x="48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2"/>
              <p:cNvSpPr/>
              <p:nvPr/>
            </p:nvSpPr>
            <p:spPr>
              <a:xfrm>
                <a:off x="5554100" y="4354550"/>
                <a:ext cx="1210900" cy="22275"/>
              </a:xfrm>
              <a:custGeom>
                <a:avLst/>
                <a:gdLst/>
                <a:ahLst/>
                <a:cxnLst/>
                <a:rect l="l" t="t" r="r" b="b"/>
                <a:pathLst>
                  <a:path w="48436" h="891" extrusionOk="0">
                    <a:moveTo>
                      <a:pt x="1" y="0"/>
                    </a:moveTo>
                    <a:lnTo>
                      <a:pt x="1" y="890"/>
                    </a:lnTo>
                    <a:lnTo>
                      <a:pt x="48436" y="890"/>
                    </a:lnTo>
                    <a:lnTo>
                      <a:pt x="48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2"/>
              <p:cNvSpPr/>
              <p:nvPr/>
            </p:nvSpPr>
            <p:spPr>
              <a:xfrm>
                <a:off x="5447975" y="4050400"/>
                <a:ext cx="1423175" cy="22275"/>
              </a:xfrm>
              <a:custGeom>
                <a:avLst/>
                <a:gdLst/>
                <a:ahLst/>
                <a:cxnLst/>
                <a:rect l="l" t="t" r="r" b="b"/>
                <a:pathLst>
                  <a:path w="56927" h="891" extrusionOk="0">
                    <a:moveTo>
                      <a:pt x="0" y="0"/>
                    </a:moveTo>
                    <a:lnTo>
                      <a:pt x="1484" y="890"/>
                    </a:lnTo>
                    <a:lnTo>
                      <a:pt x="55443" y="890"/>
                    </a:lnTo>
                    <a:lnTo>
                      <a:pt x="569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2"/>
              <p:cNvSpPr/>
              <p:nvPr/>
            </p:nvSpPr>
            <p:spPr>
              <a:xfrm>
                <a:off x="5554100" y="4456100"/>
                <a:ext cx="1210900" cy="22300"/>
              </a:xfrm>
              <a:custGeom>
                <a:avLst/>
                <a:gdLst/>
                <a:ahLst/>
                <a:cxnLst/>
                <a:rect l="l" t="t" r="r" b="b"/>
                <a:pathLst>
                  <a:path w="48436" h="892" extrusionOk="0">
                    <a:moveTo>
                      <a:pt x="1" y="1"/>
                    </a:moveTo>
                    <a:lnTo>
                      <a:pt x="1" y="891"/>
                    </a:lnTo>
                    <a:lnTo>
                      <a:pt x="48436" y="891"/>
                    </a:lnTo>
                    <a:lnTo>
                      <a:pt x="484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2"/>
              <p:cNvSpPr/>
              <p:nvPr/>
            </p:nvSpPr>
            <p:spPr>
              <a:xfrm>
                <a:off x="5714450" y="3543675"/>
                <a:ext cx="890225" cy="22275"/>
              </a:xfrm>
              <a:custGeom>
                <a:avLst/>
                <a:gdLst/>
                <a:ahLst/>
                <a:cxnLst/>
                <a:rect l="l" t="t" r="r" b="b"/>
                <a:pathLst>
                  <a:path w="35609" h="891" extrusionOk="0">
                    <a:moveTo>
                      <a:pt x="1986" y="0"/>
                    </a:moveTo>
                    <a:cubicBezTo>
                      <a:pt x="1347" y="251"/>
                      <a:pt x="685" y="548"/>
                      <a:pt x="1" y="891"/>
                    </a:cubicBezTo>
                    <a:lnTo>
                      <a:pt x="35608" y="891"/>
                    </a:lnTo>
                    <a:cubicBezTo>
                      <a:pt x="34923" y="548"/>
                      <a:pt x="34261" y="251"/>
                      <a:pt x="336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2"/>
              <p:cNvSpPr/>
              <p:nvPr/>
            </p:nvSpPr>
            <p:spPr>
              <a:xfrm>
                <a:off x="5563800" y="3644675"/>
                <a:ext cx="1191500" cy="22850"/>
              </a:xfrm>
              <a:custGeom>
                <a:avLst/>
                <a:gdLst/>
                <a:ahLst/>
                <a:cxnLst/>
                <a:rect l="l" t="t" r="r" b="b"/>
                <a:pathLst>
                  <a:path w="47660" h="914" extrusionOk="0">
                    <a:moveTo>
                      <a:pt x="1073" y="0"/>
                    </a:moveTo>
                    <a:cubicBezTo>
                      <a:pt x="708" y="297"/>
                      <a:pt x="366" y="594"/>
                      <a:pt x="1" y="913"/>
                    </a:cubicBezTo>
                    <a:lnTo>
                      <a:pt x="47660" y="913"/>
                    </a:lnTo>
                    <a:cubicBezTo>
                      <a:pt x="47295" y="594"/>
                      <a:pt x="46952" y="297"/>
                      <a:pt x="46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2"/>
              <p:cNvSpPr/>
              <p:nvPr/>
            </p:nvSpPr>
            <p:spPr>
              <a:xfrm>
                <a:off x="5353250" y="3948825"/>
                <a:ext cx="1612625" cy="22850"/>
              </a:xfrm>
              <a:custGeom>
                <a:avLst/>
                <a:gdLst/>
                <a:ahLst/>
                <a:cxnLst/>
                <a:rect l="l" t="t" r="r" b="b"/>
                <a:pathLst>
                  <a:path w="64505" h="914" extrusionOk="0">
                    <a:moveTo>
                      <a:pt x="365" y="0"/>
                    </a:moveTo>
                    <a:cubicBezTo>
                      <a:pt x="228" y="297"/>
                      <a:pt x="114" y="594"/>
                      <a:pt x="0" y="913"/>
                    </a:cubicBezTo>
                    <a:lnTo>
                      <a:pt x="64504" y="913"/>
                    </a:lnTo>
                    <a:cubicBezTo>
                      <a:pt x="64390" y="594"/>
                      <a:pt x="64276" y="297"/>
                      <a:pt x="641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2"/>
              <p:cNvSpPr/>
              <p:nvPr/>
            </p:nvSpPr>
            <p:spPr>
              <a:xfrm>
                <a:off x="5401750" y="3847825"/>
                <a:ext cx="1515625" cy="22275"/>
              </a:xfrm>
              <a:custGeom>
                <a:avLst/>
                <a:gdLst/>
                <a:ahLst/>
                <a:cxnLst/>
                <a:rect l="l" t="t" r="r" b="b"/>
                <a:pathLst>
                  <a:path w="60625" h="891" extrusionOk="0">
                    <a:moveTo>
                      <a:pt x="525" y="0"/>
                    </a:moveTo>
                    <a:cubicBezTo>
                      <a:pt x="343" y="297"/>
                      <a:pt x="183" y="594"/>
                      <a:pt x="0" y="890"/>
                    </a:cubicBezTo>
                    <a:lnTo>
                      <a:pt x="60624" y="890"/>
                    </a:lnTo>
                    <a:cubicBezTo>
                      <a:pt x="60442" y="594"/>
                      <a:pt x="60282" y="297"/>
                      <a:pt x="600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2"/>
              <p:cNvSpPr/>
              <p:nvPr/>
            </p:nvSpPr>
            <p:spPr>
              <a:xfrm>
                <a:off x="5468500" y="3746250"/>
                <a:ext cx="1382100" cy="22275"/>
              </a:xfrm>
              <a:custGeom>
                <a:avLst/>
                <a:gdLst/>
                <a:ahLst/>
                <a:cxnLst/>
                <a:rect l="l" t="t" r="r" b="b"/>
                <a:pathLst>
                  <a:path w="55284" h="891" extrusionOk="0">
                    <a:moveTo>
                      <a:pt x="731" y="0"/>
                    </a:moveTo>
                    <a:cubicBezTo>
                      <a:pt x="503" y="297"/>
                      <a:pt x="252" y="594"/>
                      <a:pt x="1" y="891"/>
                    </a:cubicBezTo>
                    <a:lnTo>
                      <a:pt x="55284" y="891"/>
                    </a:lnTo>
                    <a:cubicBezTo>
                      <a:pt x="55033" y="594"/>
                      <a:pt x="54782" y="297"/>
                      <a:pt x="54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2"/>
              <p:cNvSpPr/>
              <p:nvPr/>
            </p:nvSpPr>
            <p:spPr>
              <a:xfrm>
                <a:off x="5542125" y="3568775"/>
                <a:ext cx="1232575" cy="980950"/>
              </a:xfrm>
              <a:custGeom>
                <a:avLst/>
                <a:gdLst/>
                <a:ahLst/>
                <a:cxnLst/>
                <a:rect l="l" t="t" r="r" b="b"/>
                <a:pathLst>
                  <a:path w="49303" h="39238" extrusionOk="0">
                    <a:moveTo>
                      <a:pt x="42706" y="1"/>
                    </a:moveTo>
                    <a:cubicBezTo>
                      <a:pt x="34170" y="2991"/>
                      <a:pt x="28715" y="8104"/>
                      <a:pt x="28715" y="8104"/>
                    </a:cubicBezTo>
                    <a:cubicBezTo>
                      <a:pt x="27254" y="7571"/>
                      <a:pt x="25861" y="7394"/>
                      <a:pt x="24654" y="7394"/>
                    </a:cubicBezTo>
                    <a:cubicBezTo>
                      <a:pt x="22240" y="7394"/>
                      <a:pt x="20566" y="8104"/>
                      <a:pt x="20566" y="8104"/>
                    </a:cubicBezTo>
                    <a:cubicBezTo>
                      <a:pt x="20566" y="8104"/>
                      <a:pt x="15156" y="3014"/>
                      <a:pt x="6642" y="24"/>
                    </a:cubicBezTo>
                    <a:cubicBezTo>
                      <a:pt x="4497" y="1119"/>
                      <a:pt x="2214" y="2626"/>
                      <a:pt x="0" y="4726"/>
                    </a:cubicBezTo>
                    <a:lnTo>
                      <a:pt x="4839" y="24583"/>
                    </a:lnTo>
                    <a:lnTo>
                      <a:pt x="6574" y="25542"/>
                    </a:lnTo>
                    <a:cubicBezTo>
                      <a:pt x="6186" y="26295"/>
                      <a:pt x="5798" y="27300"/>
                      <a:pt x="5684" y="28121"/>
                    </a:cubicBezTo>
                    <a:cubicBezTo>
                      <a:pt x="5684" y="28121"/>
                      <a:pt x="4223" y="28555"/>
                      <a:pt x="480" y="29559"/>
                    </a:cubicBezTo>
                    <a:lnTo>
                      <a:pt x="480" y="39237"/>
                    </a:lnTo>
                    <a:cubicBezTo>
                      <a:pt x="3059" y="38073"/>
                      <a:pt x="6003" y="36247"/>
                      <a:pt x="9313" y="33554"/>
                    </a:cubicBezTo>
                    <a:cubicBezTo>
                      <a:pt x="9313" y="33554"/>
                      <a:pt x="10101" y="33721"/>
                      <a:pt x="10776" y="33721"/>
                    </a:cubicBezTo>
                    <a:cubicBezTo>
                      <a:pt x="10929" y="33721"/>
                      <a:pt x="11077" y="33712"/>
                      <a:pt x="11208" y="33691"/>
                    </a:cubicBezTo>
                    <a:cubicBezTo>
                      <a:pt x="13559" y="33303"/>
                      <a:pt x="16047" y="32047"/>
                      <a:pt x="16708" y="31751"/>
                    </a:cubicBezTo>
                    <a:cubicBezTo>
                      <a:pt x="16891" y="31659"/>
                      <a:pt x="17051" y="31545"/>
                      <a:pt x="17188" y="31431"/>
                    </a:cubicBezTo>
                    <a:lnTo>
                      <a:pt x="20566" y="33303"/>
                    </a:lnTo>
                    <a:cubicBezTo>
                      <a:pt x="20566" y="33303"/>
                      <a:pt x="22148" y="32542"/>
                      <a:pt x="24563" y="32542"/>
                    </a:cubicBezTo>
                    <a:cubicBezTo>
                      <a:pt x="25770" y="32542"/>
                      <a:pt x="27185" y="32732"/>
                      <a:pt x="28715" y="33303"/>
                    </a:cubicBezTo>
                    <a:lnTo>
                      <a:pt x="32161" y="31408"/>
                    </a:lnTo>
                    <a:cubicBezTo>
                      <a:pt x="32298" y="31522"/>
                      <a:pt x="32481" y="31659"/>
                      <a:pt x="32686" y="31751"/>
                    </a:cubicBezTo>
                    <a:cubicBezTo>
                      <a:pt x="33348" y="32047"/>
                      <a:pt x="35813" y="33303"/>
                      <a:pt x="38164" y="33691"/>
                    </a:cubicBezTo>
                    <a:cubicBezTo>
                      <a:pt x="38299" y="33712"/>
                      <a:pt x="38450" y="33721"/>
                      <a:pt x="38607" y="33721"/>
                    </a:cubicBezTo>
                    <a:cubicBezTo>
                      <a:pt x="39294" y="33721"/>
                      <a:pt x="40082" y="33554"/>
                      <a:pt x="40082" y="33554"/>
                    </a:cubicBezTo>
                    <a:cubicBezTo>
                      <a:pt x="43391" y="36247"/>
                      <a:pt x="46336" y="38073"/>
                      <a:pt x="48915" y="39237"/>
                    </a:cubicBezTo>
                    <a:lnTo>
                      <a:pt x="48915" y="29559"/>
                    </a:lnTo>
                    <a:cubicBezTo>
                      <a:pt x="45149" y="28555"/>
                      <a:pt x="43688" y="28121"/>
                      <a:pt x="43688" y="28121"/>
                    </a:cubicBezTo>
                    <a:cubicBezTo>
                      <a:pt x="43597" y="27300"/>
                      <a:pt x="43186" y="26295"/>
                      <a:pt x="42798" y="25542"/>
                    </a:cubicBezTo>
                    <a:cubicBezTo>
                      <a:pt x="42798" y="25542"/>
                      <a:pt x="42729" y="25565"/>
                      <a:pt x="42592" y="25611"/>
                    </a:cubicBezTo>
                    <a:lnTo>
                      <a:pt x="44441" y="24583"/>
                    </a:lnTo>
                    <a:lnTo>
                      <a:pt x="49303" y="4657"/>
                    </a:lnTo>
                    <a:cubicBezTo>
                      <a:pt x="47112" y="2580"/>
                      <a:pt x="44829" y="1073"/>
                      <a:pt x="42706" y="1"/>
                    </a:cubicBez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2"/>
              <p:cNvSpPr/>
              <p:nvPr/>
            </p:nvSpPr>
            <p:spPr>
              <a:xfrm>
                <a:off x="5345825" y="3933975"/>
                <a:ext cx="299025" cy="219150"/>
              </a:xfrm>
              <a:custGeom>
                <a:avLst/>
                <a:gdLst/>
                <a:ahLst/>
                <a:cxnLst/>
                <a:rect l="l" t="t" r="r" b="b"/>
                <a:pathLst>
                  <a:path w="11961" h="8766" extrusionOk="0">
                    <a:moveTo>
                      <a:pt x="936" y="1"/>
                    </a:moveTo>
                    <a:cubicBezTo>
                      <a:pt x="617" y="708"/>
                      <a:pt x="297" y="1416"/>
                      <a:pt x="0" y="2169"/>
                    </a:cubicBezTo>
                    <a:lnTo>
                      <a:pt x="10957" y="8766"/>
                    </a:lnTo>
                    <a:lnTo>
                      <a:pt x="11961" y="6917"/>
                    </a:lnTo>
                    <a:lnTo>
                      <a:pt x="9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2"/>
              <p:cNvSpPr/>
              <p:nvPr/>
            </p:nvSpPr>
            <p:spPr>
              <a:xfrm>
                <a:off x="6056250" y="3787925"/>
                <a:ext cx="203750" cy="57625"/>
              </a:xfrm>
              <a:custGeom>
                <a:avLst/>
                <a:gdLst/>
                <a:ahLst/>
                <a:cxnLst/>
                <a:rect l="l" t="t" r="r" b="b"/>
                <a:pathLst>
                  <a:path w="8150" h="2305" extrusionOk="0">
                    <a:moveTo>
                      <a:pt x="4158" y="0"/>
                    </a:moveTo>
                    <a:cubicBezTo>
                      <a:pt x="2275" y="0"/>
                      <a:pt x="847" y="366"/>
                      <a:pt x="1" y="662"/>
                    </a:cubicBezTo>
                    <a:lnTo>
                      <a:pt x="1" y="2282"/>
                    </a:lnTo>
                    <a:cubicBezTo>
                      <a:pt x="1364" y="1980"/>
                      <a:pt x="2704" y="1873"/>
                      <a:pt x="3917" y="1873"/>
                    </a:cubicBezTo>
                    <a:cubicBezTo>
                      <a:pt x="5732" y="1873"/>
                      <a:pt x="7260" y="2113"/>
                      <a:pt x="8150" y="2305"/>
                    </a:cubicBezTo>
                    <a:lnTo>
                      <a:pt x="8150" y="525"/>
                    </a:lnTo>
                    <a:cubicBezTo>
                      <a:pt x="6665" y="140"/>
                      <a:pt x="5324" y="0"/>
                      <a:pt x="4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2"/>
              <p:cNvSpPr/>
              <p:nvPr/>
            </p:nvSpPr>
            <p:spPr>
              <a:xfrm>
                <a:off x="6056250" y="4243400"/>
                <a:ext cx="203750" cy="57525"/>
              </a:xfrm>
              <a:custGeom>
                <a:avLst/>
                <a:gdLst/>
                <a:ahLst/>
                <a:cxnLst/>
                <a:rect l="l" t="t" r="r" b="b"/>
                <a:pathLst>
                  <a:path w="8150" h="2301" extrusionOk="0">
                    <a:moveTo>
                      <a:pt x="4117" y="1"/>
                    </a:moveTo>
                    <a:cubicBezTo>
                      <a:pt x="2254" y="1"/>
                      <a:pt x="840" y="363"/>
                      <a:pt x="1" y="657"/>
                    </a:cubicBezTo>
                    <a:lnTo>
                      <a:pt x="1" y="2301"/>
                    </a:lnTo>
                    <a:cubicBezTo>
                      <a:pt x="1366" y="1989"/>
                      <a:pt x="2709" y="1880"/>
                      <a:pt x="3923" y="1880"/>
                    </a:cubicBezTo>
                    <a:cubicBezTo>
                      <a:pt x="5735" y="1880"/>
                      <a:pt x="7261" y="2123"/>
                      <a:pt x="8150" y="2301"/>
                    </a:cubicBezTo>
                    <a:lnTo>
                      <a:pt x="8150" y="543"/>
                    </a:lnTo>
                    <a:cubicBezTo>
                      <a:pt x="6648" y="145"/>
                      <a:pt x="5293" y="1"/>
                      <a:pt x="4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2"/>
              <p:cNvSpPr/>
              <p:nvPr/>
            </p:nvSpPr>
            <p:spPr>
              <a:xfrm>
                <a:off x="6675400" y="3933975"/>
                <a:ext cx="298450" cy="219150"/>
              </a:xfrm>
              <a:custGeom>
                <a:avLst/>
                <a:gdLst/>
                <a:ahLst/>
                <a:cxnLst/>
                <a:rect l="l" t="t" r="r" b="b"/>
                <a:pathLst>
                  <a:path w="11938" h="8766" extrusionOk="0">
                    <a:moveTo>
                      <a:pt x="11002" y="1"/>
                    </a:moveTo>
                    <a:lnTo>
                      <a:pt x="0" y="6917"/>
                    </a:lnTo>
                    <a:lnTo>
                      <a:pt x="982" y="8766"/>
                    </a:lnTo>
                    <a:lnTo>
                      <a:pt x="11938" y="2169"/>
                    </a:lnTo>
                    <a:cubicBezTo>
                      <a:pt x="11641" y="1416"/>
                      <a:pt x="11322" y="708"/>
                      <a:pt x="11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2"/>
              <p:cNvSpPr/>
              <p:nvPr/>
            </p:nvSpPr>
            <p:spPr>
              <a:xfrm>
                <a:off x="5893000" y="3438100"/>
                <a:ext cx="266575" cy="209125"/>
              </a:xfrm>
              <a:custGeom>
                <a:avLst/>
                <a:gdLst/>
                <a:ahLst/>
                <a:cxnLst/>
                <a:rect l="l" t="t" r="r" b="b"/>
                <a:pathLst>
                  <a:path w="10663" h="8365" extrusionOk="0">
                    <a:moveTo>
                      <a:pt x="3838" y="1"/>
                    </a:moveTo>
                    <a:cubicBezTo>
                      <a:pt x="3838" y="1"/>
                      <a:pt x="1669" y="594"/>
                      <a:pt x="802" y="1484"/>
                    </a:cubicBezTo>
                    <a:cubicBezTo>
                      <a:pt x="1" y="2307"/>
                      <a:pt x="4230" y="8365"/>
                      <a:pt x="6362" y="8365"/>
                    </a:cubicBezTo>
                    <a:cubicBezTo>
                      <a:pt x="6478" y="8365"/>
                      <a:pt x="6588" y="8347"/>
                      <a:pt x="6691" y="8309"/>
                    </a:cubicBezTo>
                    <a:cubicBezTo>
                      <a:pt x="8676" y="7602"/>
                      <a:pt x="10662" y="5524"/>
                      <a:pt x="10662" y="5524"/>
                    </a:cubicBezTo>
                    <a:lnTo>
                      <a:pt x="10662" y="5524"/>
                    </a:lnTo>
                    <a:cubicBezTo>
                      <a:pt x="10662" y="5524"/>
                      <a:pt x="10599" y="5527"/>
                      <a:pt x="10483" y="5527"/>
                    </a:cubicBezTo>
                    <a:cubicBezTo>
                      <a:pt x="9814" y="5527"/>
                      <a:pt x="7384" y="5428"/>
                      <a:pt x="5070" y="4086"/>
                    </a:cubicBezTo>
                    <a:cubicBezTo>
                      <a:pt x="3860" y="3356"/>
                      <a:pt x="3838" y="1"/>
                      <a:pt x="38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2"/>
              <p:cNvSpPr/>
              <p:nvPr/>
            </p:nvSpPr>
            <p:spPr>
              <a:xfrm>
                <a:off x="6159550" y="3438100"/>
                <a:ext cx="266550" cy="209125"/>
              </a:xfrm>
              <a:custGeom>
                <a:avLst/>
                <a:gdLst/>
                <a:ahLst/>
                <a:cxnLst/>
                <a:rect l="l" t="t" r="r" b="b"/>
                <a:pathLst>
                  <a:path w="10662" h="8365" extrusionOk="0">
                    <a:moveTo>
                      <a:pt x="6802" y="1"/>
                    </a:moveTo>
                    <a:cubicBezTo>
                      <a:pt x="6802" y="1"/>
                      <a:pt x="6802" y="3356"/>
                      <a:pt x="5570" y="4086"/>
                    </a:cubicBezTo>
                    <a:cubicBezTo>
                      <a:pt x="3275" y="5428"/>
                      <a:pt x="848" y="5527"/>
                      <a:pt x="180" y="5527"/>
                    </a:cubicBezTo>
                    <a:cubicBezTo>
                      <a:pt x="63" y="5527"/>
                      <a:pt x="0" y="5524"/>
                      <a:pt x="0" y="5524"/>
                    </a:cubicBezTo>
                    <a:lnTo>
                      <a:pt x="0" y="5524"/>
                    </a:lnTo>
                    <a:cubicBezTo>
                      <a:pt x="0" y="5524"/>
                      <a:pt x="1986" y="7602"/>
                      <a:pt x="3972" y="8309"/>
                    </a:cubicBezTo>
                    <a:cubicBezTo>
                      <a:pt x="4074" y="8347"/>
                      <a:pt x="4184" y="8365"/>
                      <a:pt x="4300" y="8365"/>
                    </a:cubicBezTo>
                    <a:cubicBezTo>
                      <a:pt x="6433" y="8365"/>
                      <a:pt x="10662" y="2307"/>
                      <a:pt x="9861" y="1484"/>
                    </a:cubicBezTo>
                    <a:cubicBezTo>
                      <a:pt x="8993" y="594"/>
                      <a:pt x="6802" y="1"/>
                      <a:pt x="6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2"/>
              <p:cNvSpPr/>
              <p:nvPr/>
            </p:nvSpPr>
            <p:spPr>
              <a:xfrm>
                <a:off x="5988925" y="3356500"/>
                <a:ext cx="342400" cy="219725"/>
              </a:xfrm>
              <a:custGeom>
                <a:avLst/>
                <a:gdLst/>
                <a:ahLst/>
                <a:cxnLst/>
                <a:rect l="l" t="t" r="r" b="b"/>
                <a:pathLst>
                  <a:path w="13696" h="8789" extrusionOk="0">
                    <a:moveTo>
                      <a:pt x="1" y="1"/>
                    </a:moveTo>
                    <a:lnTo>
                      <a:pt x="1" y="7054"/>
                    </a:lnTo>
                    <a:cubicBezTo>
                      <a:pt x="1" y="7054"/>
                      <a:pt x="2496" y="8788"/>
                      <a:pt x="6554" y="8788"/>
                    </a:cubicBezTo>
                    <a:cubicBezTo>
                      <a:pt x="8583" y="8788"/>
                      <a:pt x="11002" y="8355"/>
                      <a:pt x="13696" y="7054"/>
                    </a:cubicBezTo>
                    <a:lnTo>
                      <a:pt x="13696" y="1"/>
                    </a:ln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42"/>
              <p:cNvSpPr/>
              <p:nvPr/>
            </p:nvSpPr>
            <p:spPr>
              <a:xfrm>
                <a:off x="5605450" y="2326375"/>
                <a:ext cx="1109350" cy="1149975"/>
              </a:xfrm>
              <a:custGeom>
                <a:avLst/>
                <a:gdLst/>
                <a:ahLst/>
                <a:cxnLst/>
                <a:rect l="l" t="t" r="r" b="b"/>
                <a:pathLst>
                  <a:path w="44374" h="45999" extrusionOk="0">
                    <a:moveTo>
                      <a:pt x="22187" y="0"/>
                    </a:moveTo>
                    <a:cubicBezTo>
                      <a:pt x="11094" y="0"/>
                      <a:pt x="1" y="3282"/>
                      <a:pt x="1" y="9844"/>
                    </a:cubicBezTo>
                    <a:lnTo>
                      <a:pt x="1" y="28560"/>
                    </a:lnTo>
                    <a:cubicBezTo>
                      <a:pt x="1" y="34723"/>
                      <a:pt x="7807" y="45999"/>
                      <a:pt x="22187" y="45999"/>
                    </a:cubicBezTo>
                    <a:cubicBezTo>
                      <a:pt x="36567" y="45999"/>
                      <a:pt x="44373" y="34723"/>
                      <a:pt x="44373" y="28560"/>
                    </a:cubicBezTo>
                    <a:lnTo>
                      <a:pt x="44373" y="9844"/>
                    </a:lnTo>
                    <a:cubicBezTo>
                      <a:pt x="44373" y="3282"/>
                      <a:pt x="33280" y="0"/>
                      <a:pt x="22187" y="0"/>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2"/>
              <p:cNvSpPr/>
              <p:nvPr/>
            </p:nvSpPr>
            <p:spPr>
              <a:xfrm>
                <a:off x="5605450" y="2999300"/>
                <a:ext cx="1109350" cy="477050"/>
              </a:xfrm>
              <a:custGeom>
                <a:avLst/>
                <a:gdLst/>
                <a:ahLst/>
                <a:cxnLst/>
                <a:rect l="l" t="t" r="r" b="b"/>
                <a:pathLst>
                  <a:path w="44374" h="19082" extrusionOk="0">
                    <a:moveTo>
                      <a:pt x="1" y="0"/>
                    </a:moveTo>
                    <a:lnTo>
                      <a:pt x="1" y="1643"/>
                    </a:lnTo>
                    <a:cubicBezTo>
                      <a:pt x="1" y="7806"/>
                      <a:pt x="7807" y="19082"/>
                      <a:pt x="22187" y="19082"/>
                    </a:cubicBezTo>
                    <a:cubicBezTo>
                      <a:pt x="36567" y="19082"/>
                      <a:pt x="44373" y="7806"/>
                      <a:pt x="44373" y="1643"/>
                    </a:cubicBezTo>
                    <a:lnTo>
                      <a:pt x="44373" y="0"/>
                    </a:lnTo>
                    <a:cubicBezTo>
                      <a:pt x="44373" y="6140"/>
                      <a:pt x="36567" y="17439"/>
                      <a:pt x="22187" y="17439"/>
                    </a:cubicBezTo>
                    <a:cubicBezTo>
                      <a:pt x="7807" y="17439"/>
                      <a:pt x="1" y="6140"/>
                      <a:pt x="1" y="0"/>
                    </a:cubicBezTo>
                    <a:close/>
                  </a:path>
                </a:pathLst>
              </a:custGeom>
              <a:solidFill>
                <a:srgbClr val="0C0044">
                  <a:alpha val="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2"/>
              <p:cNvSpPr/>
              <p:nvPr/>
            </p:nvSpPr>
            <p:spPr>
              <a:xfrm>
                <a:off x="5605450" y="2326375"/>
                <a:ext cx="1109350" cy="450725"/>
              </a:xfrm>
              <a:custGeom>
                <a:avLst/>
                <a:gdLst/>
                <a:ahLst/>
                <a:cxnLst/>
                <a:rect l="l" t="t" r="r" b="b"/>
                <a:pathLst>
                  <a:path w="44374" h="18029" extrusionOk="0">
                    <a:moveTo>
                      <a:pt x="22187" y="0"/>
                    </a:moveTo>
                    <a:cubicBezTo>
                      <a:pt x="11094" y="0"/>
                      <a:pt x="1" y="3282"/>
                      <a:pt x="1" y="9844"/>
                    </a:cubicBezTo>
                    <a:lnTo>
                      <a:pt x="1" y="17810"/>
                    </a:lnTo>
                    <a:cubicBezTo>
                      <a:pt x="1" y="17810"/>
                      <a:pt x="338" y="17838"/>
                      <a:pt x="905" y="17838"/>
                    </a:cubicBezTo>
                    <a:cubicBezTo>
                      <a:pt x="3699" y="17838"/>
                      <a:pt x="12087" y="17145"/>
                      <a:pt x="13491" y="8931"/>
                    </a:cubicBezTo>
                    <a:cubicBezTo>
                      <a:pt x="13491" y="8931"/>
                      <a:pt x="17221" y="12935"/>
                      <a:pt x="22096" y="12935"/>
                    </a:cubicBezTo>
                    <a:cubicBezTo>
                      <a:pt x="23189" y="12935"/>
                      <a:pt x="24340" y="12734"/>
                      <a:pt x="25520" y="12240"/>
                    </a:cubicBezTo>
                    <a:cubicBezTo>
                      <a:pt x="25520" y="12240"/>
                      <a:pt x="23990" y="11784"/>
                      <a:pt x="23579" y="8360"/>
                    </a:cubicBezTo>
                    <a:lnTo>
                      <a:pt x="23579" y="8360"/>
                    </a:lnTo>
                    <a:cubicBezTo>
                      <a:pt x="23580" y="8360"/>
                      <a:pt x="24564" y="9905"/>
                      <a:pt x="27083" y="9905"/>
                    </a:cubicBezTo>
                    <a:cubicBezTo>
                      <a:pt x="27819" y="9905"/>
                      <a:pt x="28685" y="9773"/>
                      <a:pt x="29697" y="9433"/>
                    </a:cubicBezTo>
                    <a:cubicBezTo>
                      <a:pt x="29697" y="9433"/>
                      <a:pt x="33696" y="18029"/>
                      <a:pt x="42031" y="18029"/>
                    </a:cubicBezTo>
                    <a:cubicBezTo>
                      <a:pt x="42777" y="18029"/>
                      <a:pt x="43558" y="17960"/>
                      <a:pt x="44373" y="17810"/>
                    </a:cubicBezTo>
                    <a:lnTo>
                      <a:pt x="44373" y="9844"/>
                    </a:lnTo>
                    <a:cubicBezTo>
                      <a:pt x="44373" y="3282"/>
                      <a:pt x="33280" y="0"/>
                      <a:pt x="22187" y="0"/>
                    </a:cubicBezTo>
                    <a:close/>
                  </a:path>
                </a:pathLst>
              </a:custGeom>
              <a:solidFill>
                <a:srgbClr val="0C0044">
                  <a:alpha val="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2"/>
              <p:cNvSpPr/>
              <p:nvPr/>
            </p:nvSpPr>
            <p:spPr>
              <a:xfrm>
                <a:off x="5325850" y="2031000"/>
                <a:ext cx="1730750" cy="1050475"/>
              </a:xfrm>
              <a:custGeom>
                <a:avLst/>
                <a:gdLst/>
                <a:ahLst/>
                <a:cxnLst/>
                <a:rect l="l" t="t" r="r" b="b"/>
                <a:pathLst>
                  <a:path w="69230" h="42019" extrusionOk="0">
                    <a:moveTo>
                      <a:pt x="31393" y="0"/>
                    </a:moveTo>
                    <a:cubicBezTo>
                      <a:pt x="28218" y="0"/>
                      <a:pt x="25849" y="742"/>
                      <a:pt x="24675" y="1892"/>
                    </a:cubicBezTo>
                    <a:cubicBezTo>
                      <a:pt x="21365" y="5133"/>
                      <a:pt x="20269" y="8352"/>
                      <a:pt x="20269" y="8352"/>
                    </a:cubicBezTo>
                    <a:cubicBezTo>
                      <a:pt x="20269" y="8352"/>
                      <a:pt x="17324" y="6615"/>
                      <a:pt x="14291" y="6615"/>
                    </a:cubicBezTo>
                    <a:cubicBezTo>
                      <a:pt x="13391" y="6615"/>
                      <a:pt x="12483" y="6768"/>
                      <a:pt x="11641" y="7165"/>
                    </a:cubicBezTo>
                    <a:cubicBezTo>
                      <a:pt x="7944" y="8899"/>
                      <a:pt x="1" y="22549"/>
                      <a:pt x="868" y="28461"/>
                    </a:cubicBezTo>
                    <a:cubicBezTo>
                      <a:pt x="1735" y="34350"/>
                      <a:pt x="5091" y="39440"/>
                      <a:pt x="11345" y="42019"/>
                    </a:cubicBezTo>
                    <a:lnTo>
                      <a:pt x="10843" y="29716"/>
                    </a:lnTo>
                    <a:cubicBezTo>
                      <a:pt x="10843" y="29716"/>
                      <a:pt x="22095" y="29031"/>
                      <a:pt x="23648" y="17527"/>
                    </a:cubicBezTo>
                    <a:cubicBezTo>
                      <a:pt x="23648" y="17527"/>
                      <a:pt x="29000" y="22989"/>
                      <a:pt x="34221" y="22989"/>
                    </a:cubicBezTo>
                    <a:cubicBezTo>
                      <a:pt x="34326" y="22989"/>
                      <a:pt x="34431" y="22987"/>
                      <a:pt x="34535" y="22983"/>
                    </a:cubicBezTo>
                    <a:cubicBezTo>
                      <a:pt x="34535" y="22983"/>
                      <a:pt x="32504" y="20586"/>
                      <a:pt x="32641" y="16523"/>
                    </a:cubicBezTo>
                    <a:lnTo>
                      <a:pt x="32641" y="16523"/>
                    </a:lnTo>
                    <a:cubicBezTo>
                      <a:pt x="32641" y="16523"/>
                      <a:pt x="34695" y="20107"/>
                      <a:pt x="38438" y="20266"/>
                    </a:cubicBezTo>
                    <a:cubicBezTo>
                      <a:pt x="38438" y="20266"/>
                      <a:pt x="37183" y="17527"/>
                      <a:pt x="37662" y="15039"/>
                    </a:cubicBezTo>
                    <a:lnTo>
                      <a:pt x="37662" y="15039"/>
                    </a:lnTo>
                    <a:cubicBezTo>
                      <a:pt x="37663" y="15040"/>
                      <a:pt x="46154" y="28917"/>
                      <a:pt x="55557" y="29625"/>
                    </a:cubicBezTo>
                    <a:lnTo>
                      <a:pt x="55443" y="41745"/>
                    </a:lnTo>
                    <a:cubicBezTo>
                      <a:pt x="55443" y="41745"/>
                      <a:pt x="59734" y="40809"/>
                      <a:pt x="63637" y="34372"/>
                    </a:cubicBezTo>
                    <a:cubicBezTo>
                      <a:pt x="66377" y="29853"/>
                      <a:pt x="69230" y="20906"/>
                      <a:pt x="54119" y="9151"/>
                    </a:cubicBezTo>
                    <a:cubicBezTo>
                      <a:pt x="45434" y="2402"/>
                      <a:pt x="37107" y="0"/>
                      <a:pt x="31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2"/>
              <p:cNvSpPr/>
              <p:nvPr/>
            </p:nvSpPr>
            <p:spPr>
              <a:xfrm>
                <a:off x="5423425" y="2410975"/>
                <a:ext cx="427425" cy="285800"/>
              </a:xfrm>
              <a:custGeom>
                <a:avLst/>
                <a:gdLst/>
                <a:ahLst/>
                <a:cxnLst/>
                <a:rect l="l" t="t" r="r" b="b"/>
                <a:pathLst>
                  <a:path w="17097" h="11432" extrusionOk="0">
                    <a:moveTo>
                      <a:pt x="17097" y="0"/>
                    </a:moveTo>
                    <a:lnTo>
                      <a:pt x="17097" y="0"/>
                    </a:lnTo>
                    <a:cubicBezTo>
                      <a:pt x="16754" y="868"/>
                      <a:pt x="16435" y="1712"/>
                      <a:pt x="15978" y="2511"/>
                    </a:cubicBezTo>
                    <a:cubicBezTo>
                      <a:pt x="15568" y="3333"/>
                      <a:pt x="15043" y="4086"/>
                      <a:pt x="14472" y="4794"/>
                    </a:cubicBezTo>
                    <a:cubicBezTo>
                      <a:pt x="13353" y="6209"/>
                      <a:pt x="11961" y="7441"/>
                      <a:pt x="10409" y="8377"/>
                    </a:cubicBezTo>
                    <a:cubicBezTo>
                      <a:pt x="8880" y="9359"/>
                      <a:pt x="7168" y="10021"/>
                      <a:pt x="5410" y="10523"/>
                    </a:cubicBezTo>
                    <a:cubicBezTo>
                      <a:pt x="4543" y="10774"/>
                      <a:pt x="3630" y="10979"/>
                      <a:pt x="2740" y="11139"/>
                    </a:cubicBezTo>
                    <a:cubicBezTo>
                      <a:pt x="1827" y="11276"/>
                      <a:pt x="914" y="11390"/>
                      <a:pt x="1" y="11413"/>
                    </a:cubicBezTo>
                    <a:cubicBezTo>
                      <a:pt x="255" y="11425"/>
                      <a:pt x="510" y="11432"/>
                      <a:pt x="765" y="11432"/>
                    </a:cubicBezTo>
                    <a:cubicBezTo>
                      <a:pt x="2358" y="11432"/>
                      <a:pt x="3944" y="11193"/>
                      <a:pt x="5479" y="10819"/>
                    </a:cubicBezTo>
                    <a:cubicBezTo>
                      <a:pt x="7282" y="10363"/>
                      <a:pt x="9017" y="9655"/>
                      <a:pt x="10614" y="8697"/>
                    </a:cubicBezTo>
                    <a:cubicBezTo>
                      <a:pt x="12189" y="7715"/>
                      <a:pt x="13605" y="6460"/>
                      <a:pt x="14723" y="4976"/>
                    </a:cubicBezTo>
                    <a:cubicBezTo>
                      <a:pt x="15819" y="3493"/>
                      <a:pt x="16617" y="1781"/>
                      <a:pt x="17097"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2"/>
              <p:cNvSpPr/>
              <p:nvPr/>
            </p:nvSpPr>
            <p:spPr>
              <a:xfrm>
                <a:off x="5463950" y="2334500"/>
                <a:ext cx="335550" cy="218650"/>
              </a:xfrm>
              <a:custGeom>
                <a:avLst/>
                <a:gdLst/>
                <a:ahLst/>
                <a:cxnLst/>
                <a:rect l="l" t="t" r="r" b="b"/>
                <a:pathLst>
                  <a:path w="13422" h="8746" extrusionOk="0">
                    <a:moveTo>
                      <a:pt x="13422" y="1"/>
                    </a:moveTo>
                    <a:cubicBezTo>
                      <a:pt x="13262" y="320"/>
                      <a:pt x="13079" y="617"/>
                      <a:pt x="12897" y="936"/>
                    </a:cubicBezTo>
                    <a:lnTo>
                      <a:pt x="12645" y="1393"/>
                    </a:lnTo>
                    <a:lnTo>
                      <a:pt x="12531" y="1621"/>
                    </a:lnTo>
                    <a:lnTo>
                      <a:pt x="12372" y="1849"/>
                    </a:lnTo>
                    <a:cubicBezTo>
                      <a:pt x="11961" y="2420"/>
                      <a:pt x="11596" y="3036"/>
                      <a:pt x="11116" y="3539"/>
                    </a:cubicBezTo>
                    <a:cubicBezTo>
                      <a:pt x="10226" y="4634"/>
                      <a:pt x="9153" y="5547"/>
                      <a:pt x="7989" y="6300"/>
                    </a:cubicBezTo>
                    <a:cubicBezTo>
                      <a:pt x="6825" y="7076"/>
                      <a:pt x="5524" y="7647"/>
                      <a:pt x="4177" y="8058"/>
                    </a:cubicBezTo>
                    <a:cubicBezTo>
                      <a:pt x="3835" y="8149"/>
                      <a:pt x="3493" y="8241"/>
                      <a:pt x="3150" y="8332"/>
                    </a:cubicBezTo>
                    <a:cubicBezTo>
                      <a:pt x="2808" y="8378"/>
                      <a:pt x="2465" y="8469"/>
                      <a:pt x="2123" y="8514"/>
                    </a:cubicBezTo>
                    <a:cubicBezTo>
                      <a:pt x="1415" y="8629"/>
                      <a:pt x="708" y="8697"/>
                      <a:pt x="0" y="8697"/>
                    </a:cubicBezTo>
                    <a:cubicBezTo>
                      <a:pt x="343" y="8730"/>
                      <a:pt x="687" y="8746"/>
                      <a:pt x="1031" y="8746"/>
                    </a:cubicBezTo>
                    <a:cubicBezTo>
                      <a:pt x="2109" y="8746"/>
                      <a:pt x="3190" y="8591"/>
                      <a:pt x="4246" y="8332"/>
                    </a:cubicBezTo>
                    <a:cubicBezTo>
                      <a:pt x="4588" y="8241"/>
                      <a:pt x="4953" y="8149"/>
                      <a:pt x="5273" y="8035"/>
                    </a:cubicBezTo>
                    <a:lnTo>
                      <a:pt x="6300" y="7647"/>
                    </a:lnTo>
                    <a:cubicBezTo>
                      <a:pt x="6620" y="7510"/>
                      <a:pt x="6939" y="7328"/>
                      <a:pt x="7259" y="7168"/>
                    </a:cubicBezTo>
                    <a:cubicBezTo>
                      <a:pt x="7578" y="7031"/>
                      <a:pt x="7875" y="6803"/>
                      <a:pt x="8195" y="6620"/>
                    </a:cubicBezTo>
                    <a:cubicBezTo>
                      <a:pt x="9381" y="5844"/>
                      <a:pt x="10500" y="4885"/>
                      <a:pt x="11344" y="3721"/>
                    </a:cubicBezTo>
                    <a:cubicBezTo>
                      <a:pt x="11801" y="3173"/>
                      <a:pt x="12143" y="2534"/>
                      <a:pt x="12531" y="1941"/>
                    </a:cubicBezTo>
                    <a:lnTo>
                      <a:pt x="12668" y="1713"/>
                    </a:lnTo>
                    <a:lnTo>
                      <a:pt x="12782" y="1461"/>
                    </a:lnTo>
                    <a:lnTo>
                      <a:pt x="12988" y="982"/>
                    </a:lnTo>
                    <a:cubicBezTo>
                      <a:pt x="13148" y="663"/>
                      <a:pt x="13285" y="320"/>
                      <a:pt x="13422"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2"/>
              <p:cNvSpPr/>
              <p:nvPr/>
            </p:nvSpPr>
            <p:spPr>
              <a:xfrm>
                <a:off x="5511875" y="2271175"/>
                <a:ext cx="231125" cy="139825"/>
              </a:xfrm>
              <a:custGeom>
                <a:avLst/>
                <a:gdLst/>
                <a:ahLst/>
                <a:cxnLst/>
                <a:rect l="l" t="t" r="r" b="b"/>
                <a:pathLst>
                  <a:path w="9245" h="5593" extrusionOk="0">
                    <a:moveTo>
                      <a:pt x="9245" y="0"/>
                    </a:moveTo>
                    <a:lnTo>
                      <a:pt x="9245" y="0"/>
                    </a:lnTo>
                    <a:cubicBezTo>
                      <a:pt x="9108" y="183"/>
                      <a:pt x="8971" y="388"/>
                      <a:pt x="8857" y="594"/>
                    </a:cubicBezTo>
                    <a:cubicBezTo>
                      <a:pt x="8788" y="685"/>
                      <a:pt x="8743" y="799"/>
                      <a:pt x="8674" y="890"/>
                    </a:cubicBezTo>
                    <a:lnTo>
                      <a:pt x="8446" y="1141"/>
                    </a:lnTo>
                    <a:cubicBezTo>
                      <a:pt x="8286" y="1324"/>
                      <a:pt x="8172" y="1529"/>
                      <a:pt x="8012" y="1689"/>
                    </a:cubicBezTo>
                    <a:lnTo>
                      <a:pt x="7510" y="2168"/>
                    </a:lnTo>
                    <a:cubicBezTo>
                      <a:pt x="6825" y="2785"/>
                      <a:pt x="6072" y="3355"/>
                      <a:pt x="5250" y="3789"/>
                    </a:cubicBezTo>
                    <a:cubicBezTo>
                      <a:pt x="4452" y="4223"/>
                      <a:pt x="3584" y="4588"/>
                      <a:pt x="2717" y="4885"/>
                    </a:cubicBezTo>
                    <a:cubicBezTo>
                      <a:pt x="2260" y="5044"/>
                      <a:pt x="1827" y="5181"/>
                      <a:pt x="1370" y="5296"/>
                    </a:cubicBezTo>
                    <a:cubicBezTo>
                      <a:pt x="914" y="5410"/>
                      <a:pt x="457" y="5501"/>
                      <a:pt x="1" y="5592"/>
                    </a:cubicBezTo>
                    <a:cubicBezTo>
                      <a:pt x="936" y="5569"/>
                      <a:pt x="1872" y="5410"/>
                      <a:pt x="2785" y="5159"/>
                    </a:cubicBezTo>
                    <a:cubicBezTo>
                      <a:pt x="3698" y="4930"/>
                      <a:pt x="4588" y="4565"/>
                      <a:pt x="5433" y="4109"/>
                    </a:cubicBezTo>
                    <a:cubicBezTo>
                      <a:pt x="6278" y="3652"/>
                      <a:pt x="7054" y="3081"/>
                      <a:pt x="7716" y="2397"/>
                    </a:cubicBezTo>
                    <a:cubicBezTo>
                      <a:pt x="8377" y="1689"/>
                      <a:pt x="8880" y="867"/>
                      <a:pt x="9245"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42"/>
              <p:cNvSpPr/>
              <p:nvPr/>
            </p:nvSpPr>
            <p:spPr>
              <a:xfrm>
                <a:off x="5889625" y="2198700"/>
                <a:ext cx="180350" cy="309875"/>
              </a:xfrm>
              <a:custGeom>
                <a:avLst/>
                <a:gdLst/>
                <a:ahLst/>
                <a:cxnLst/>
                <a:rect l="l" t="t" r="r" b="b"/>
                <a:pathLst>
                  <a:path w="7214" h="12395" extrusionOk="0">
                    <a:moveTo>
                      <a:pt x="69" y="0"/>
                    </a:moveTo>
                    <a:cubicBezTo>
                      <a:pt x="1" y="1233"/>
                      <a:pt x="229" y="2465"/>
                      <a:pt x="594" y="3652"/>
                    </a:cubicBezTo>
                    <a:cubicBezTo>
                      <a:pt x="937" y="4862"/>
                      <a:pt x="1462" y="5980"/>
                      <a:pt x="2101" y="7053"/>
                    </a:cubicBezTo>
                    <a:cubicBezTo>
                      <a:pt x="2443" y="7578"/>
                      <a:pt x="2763" y="8126"/>
                      <a:pt x="3174" y="8605"/>
                    </a:cubicBezTo>
                    <a:cubicBezTo>
                      <a:pt x="3356" y="8834"/>
                      <a:pt x="3539" y="9085"/>
                      <a:pt x="3744" y="9313"/>
                    </a:cubicBezTo>
                    <a:lnTo>
                      <a:pt x="4383" y="9998"/>
                    </a:lnTo>
                    <a:cubicBezTo>
                      <a:pt x="4498" y="10112"/>
                      <a:pt x="4589" y="10226"/>
                      <a:pt x="4703" y="10340"/>
                    </a:cubicBezTo>
                    <a:lnTo>
                      <a:pt x="5045" y="10660"/>
                    </a:lnTo>
                    <a:lnTo>
                      <a:pt x="5730" y="11276"/>
                    </a:lnTo>
                    <a:cubicBezTo>
                      <a:pt x="6209" y="11664"/>
                      <a:pt x="6712" y="12029"/>
                      <a:pt x="7214" y="12394"/>
                    </a:cubicBezTo>
                    <a:cubicBezTo>
                      <a:pt x="6757" y="11961"/>
                      <a:pt x="6301" y="11573"/>
                      <a:pt x="5867" y="11139"/>
                    </a:cubicBezTo>
                    <a:lnTo>
                      <a:pt x="5228" y="10477"/>
                    </a:lnTo>
                    <a:lnTo>
                      <a:pt x="4908" y="10157"/>
                    </a:lnTo>
                    <a:cubicBezTo>
                      <a:pt x="4794" y="10043"/>
                      <a:pt x="4703" y="9929"/>
                      <a:pt x="4612" y="9815"/>
                    </a:cubicBezTo>
                    <a:cubicBezTo>
                      <a:pt x="4406" y="9564"/>
                      <a:pt x="4201" y="9336"/>
                      <a:pt x="4018" y="9108"/>
                    </a:cubicBezTo>
                    <a:cubicBezTo>
                      <a:pt x="3813" y="8879"/>
                      <a:pt x="3630" y="8628"/>
                      <a:pt x="3448" y="8377"/>
                    </a:cubicBezTo>
                    <a:cubicBezTo>
                      <a:pt x="3082" y="7898"/>
                      <a:pt x="2763" y="7373"/>
                      <a:pt x="2420" y="6871"/>
                    </a:cubicBezTo>
                    <a:cubicBezTo>
                      <a:pt x="1804" y="5821"/>
                      <a:pt x="1279" y="4725"/>
                      <a:pt x="868" y="3561"/>
                    </a:cubicBezTo>
                    <a:lnTo>
                      <a:pt x="709" y="3150"/>
                    </a:lnTo>
                    <a:lnTo>
                      <a:pt x="572" y="2694"/>
                    </a:lnTo>
                    <a:cubicBezTo>
                      <a:pt x="480" y="2420"/>
                      <a:pt x="435" y="2100"/>
                      <a:pt x="343" y="1803"/>
                    </a:cubicBezTo>
                    <a:cubicBezTo>
                      <a:pt x="206" y="1210"/>
                      <a:pt x="115" y="617"/>
                      <a:pt x="69"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2"/>
              <p:cNvSpPr/>
              <p:nvPr/>
            </p:nvSpPr>
            <p:spPr>
              <a:xfrm>
                <a:off x="5980925" y="2089700"/>
                <a:ext cx="226575" cy="334425"/>
              </a:xfrm>
              <a:custGeom>
                <a:avLst/>
                <a:gdLst/>
                <a:ahLst/>
                <a:cxnLst/>
                <a:rect l="l" t="t" r="r" b="b"/>
                <a:pathLst>
                  <a:path w="9063" h="13377" extrusionOk="0">
                    <a:moveTo>
                      <a:pt x="1" y="1"/>
                    </a:moveTo>
                    <a:lnTo>
                      <a:pt x="1" y="1"/>
                    </a:lnTo>
                    <a:cubicBezTo>
                      <a:pt x="229" y="1370"/>
                      <a:pt x="663" y="2694"/>
                      <a:pt x="1188" y="3972"/>
                    </a:cubicBezTo>
                    <a:cubicBezTo>
                      <a:pt x="1713" y="5250"/>
                      <a:pt x="2375" y="6483"/>
                      <a:pt x="3128" y="7647"/>
                    </a:cubicBezTo>
                    <a:cubicBezTo>
                      <a:pt x="3516" y="8241"/>
                      <a:pt x="3927" y="8788"/>
                      <a:pt x="4361" y="9336"/>
                    </a:cubicBezTo>
                    <a:cubicBezTo>
                      <a:pt x="4589" y="9610"/>
                      <a:pt x="4817" y="9861"/>
                      <a:pt x="5045" y="10112"/>
                    </a:cubicBezTo>
                    <a:lnTo>
                      <a:pt x="5388" y="10500"/>
                    </a:lnTo>
                    <a:lnTo>
                      <a:pt x="5776" y="10865"/>
                    </a:lnTo>
                    <a:cubicBezTo>
                      <a:pt x="6757" y="11870"/>
                      <a:pt x="7899" y="12669"/>
                      <a:pt x="9063" y="13376"/>
                    </a:cubicBezTo>
                    <a:cubicBezTo>
                      <a:pt x="8789" y="13171"/>
                      <a:pt x="8538" y="12965"/>
                      <a:pt x="8264" y="12737"/>
                    </a:cubicBezTo>
                    <a:lnTo>
                      <a:pt x="7853" y="12440"/>
                    </a:lnTo>
                    <a:cubicBezTo>
                      <a:pt x="7716" y="12326"/>
                      <a:pt x="7602" y="12189"/>
                      <a:pt x="7465" y="12075"/>
                    </a:cubicBezTo>
                    <a:lnTo>
                      <a:pt x="6689" y="11390"/>
                    </a:lnTo>
                    <a:cubicBezTo>
                      <a:pt x="6461" y="11162"/>
                      <a:pt x="6232" y="10911"/>
                      <a:pt x="5981" y="10660"/>
                    </a:cubicBezTo>
                    <a:lnTo>
                      <a:pt x="5639" y="10295"/>
                    </a:lnTo>
                    <a:lnTo>
                      <a:pt x="5296" y="9884"/>
                    </a:lnTo>
                    <a:cubicBezTo>
                      <a:pt x="5091" y="9633"/>
                      <a:pt x="4863" y="9382"/>
                      <a:pt x="4635" y="9108"/>
                    </a:cubicBezTo>
                    <a:cubicBezTo>
                      <a:pt x="4246" y="8560"/>
                      <a:pt x="3813" y="8012"/>
                      <a:pt x="3448" y="7442"/>
                    </a:cubicBezTo>
                    <a:cubicBezTo>
                      <a:pt x="2694" y="6300"/>
                      <a:pt x="2032" y="5091"/>
                      <a:pt x="1462" y="3858"/>
                    </a:cubicBezTo>
                    <a:lnTo>
                      <a:pt x="1028" y="2899"/>
                    </a:lnTo>
                    <a:cubicBezTo>
                      <a:pt x="914" y="2580"/>
                      <a:pt x="777" y="2283"/>
                      <a:pt x="663" y="1964"/>
                    </a:cubicBezTo>
                    <a:cubicBezTo>
                      <a:pt x="412" y="1302"/>
                      <a:pt x="184" y="663"/>
                      <a:pt x="1"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2"/>
              <p:cNvSpPr/>
              <p:nvPr/>
            </p:nvSpPr>
            <p:spPr>
              <a:xfrm>
                <a:off x="6103625" y="2048625"/>
                <a:ext cx="640850" cy="660250"/>
              </a:xfrm>
              <a:custGeom>
                <a:avLst/>
                <a:gdLst/>
                <a:ahLst/>
                <a:cxnLst/>
                <a:rect l="l" t="t" r="r" b="b"/>
                <a:pathLst>
                  <a:path w="25634" h="26410" extrusionOk="0">
                    <a:moveTo>
                      <a:pt x="0" y="0"/>
                    </a:moveTo>
                    <a:lnTo>
                      <a:pt x="0" y="0"/>
                    </a:lnTo>
                    <a:cubicBezTo>
                      <a:pt x="1438" y="2762"/>
                      <a:pt x="3127" y="5410"/>
                      <a:pt x="4931" y="7943"/>
                    </a:cubicBezTo>
                    <a:cubicBezTo>
                      <a:pt x="6734" y="10477"/>
                      <a:pt x="8720" y="12874"/>
                      <a:pt x="10842" y="15179"/>
                    </a:cubicBezTo>
                    <a:lnTo>
                      <a:pt x="12463" y="16845"/>
                    </a:lnTo>
                    <a:lnTo>
                      <a:pt x="14152" y="18466"/>
                    </a:lnTo>
                    <a:cubicBezTo>
                      <a:pt x="14723" y="19014"/>
                      <a:pt x="15316" y="19516"/>
                      <a:pt x="15910" y="20018"/>
                    </a:cubicBezTo>
                    <a:lnTo>
                      <a:pt x="16800" y="20771"/>
                    </a:lnTo>
                    <a:lnTo>
                      <a:pt x="17256" y="21136"/>
                    </a:lnTo>
                    <a:lnTo>
                      <a:pt x="17713" y="21479"/>
                    </a:lnTo>
                    <a:cubicBezTo>
                      <a:pt x="20178" y="23419"/>
                      <a:pt x="22849" y="25040"/>
                      <a:pt x="25633" y="26409"/>
                    </a:cubicBezTo>
                    <a:lnTo>
                      <a:pt x="23625" y="25245"/>
                    </a:lnTo>
                    <a:cubicBezTo>
                      <a:pt x="23282" y="25040"/>
                      <a:pt x="22940" y="24880"/>
                      <a:pt x="22620" y="24651"/>
                    </a:cubicBezTo>
                    <a:lnTo>
                      <a:pt x="21662" y="23990"/>
                    </a:lnTo>
                    <a:lnTo>
                      <a:pt x="20703" y="23350"/>
                    </a:lnTo>
                    <a:cubicBezTo>
                      <a:pt x="20383" y="23122"/>
                      <a:pt x="20041" y="22940"/>
                      <a:pt x="19744" y="22689"/>
                    </a:cubicBezTo>
                    <a:lnTo>
                      <a:pt x="17895" y="21251"/>
                    </a:lnTo>
                    <a:cubicBezTo>
                      <a:pt x="15522" y="19288"/>
                      <a:pt x="13193" y="17210"/>
                      <a:pt x="11116" y="14905"/>
                    </a:cubicBezTo>
                    <a:cubicBezTo>
                      <a:pt x="8994" y="12645"/>
                      <a:pt x="7031" y="10249"/>
                      <a:pt x="5159" y="7761"/>
                    </a:cubicBezTo>
                    <a:cubicBezTo>
                      <a:pt x="4246" y="6528"/>
                      <a:pt x="3333" y="5250"/>
                      <a:pt x="2488" y="3949"/>
                    </a:cubicBezTo>
                    <a:cubicBezTo>
                      <a:pt x="1598" y="2671"/>
                      <a:pt x="776" y="1347"/>
                      <a:pt x="0"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2"/>
              <p:cNvSpPr/>
              <p:nvPr/>
            </p:nvSpPr>
            <p:spPr>
              <a:xfrm>
                <a:off x="6295925" y="2107975"/>
                <a:ext cx="610600" cy="497600"/>
              </a:xfrm>
              <a:custGeom>
                <a:avLst/>
                <a:gdLst/>
                <a:ahLst/>
                <a:cxnLst/>
                <a:rect l="l" t="t" r="r" b="b"/>
                <a:pathLst>
                  <a:path w="24424" h="19904" extrusionOk="0">
                    <a:moveTo>
                      <a:pt x="1" y="0"/>
                    </a:moveTo>
                    <a:lnTo>
                      <a:pt x="1" y="0"/>
                    </a:lnTo>
                    <a:cubicBezTo>
                      <a:pt x="1416" y="2283"/>
                      <a:pt x="3059" y="4405"/>
                      <a:pt x="4817" y="6437"/>
                    </a:cubicBezTo>
                    <a:cubicBezTo>
                      <a:pt x="6574" y="8445"/>
                      <a:pt x="8469" y="10340"/>
                      <a:pt x="10523" y="12097"/>
                    </a:cubicBezTo>
                    <a:cubicBezTo>
                      <a:pt x="11527" y="12965"/>
                      <a:pt x="12600" y="13786"/>
                      <a:pt x="13696" y="14563"/>
                    </a:cubicBezTo>
                    <a:cubicBezTo>
                      <a:pt x="14769" y="15339"/>
                      <a:pt x="15887" y="16092"/>
                      <a:pt x="17074" y="16731"/>
                    </a:cubicBezTo>
                    <a:cubicBezTo>
                      <a:pt x="18215" y="17416"/>
                      <a:pt x="19425" y="18009"/>
                      <a:pt x="20657" y="18557"/>
                    </a:cubicBezTo>
                    <a:cubicBezTo>
                      <a:pt x="21890" y="19082"/>
                      <a:pt x="23145" y="19538"/>
                      <a:pt x="24424" y="19904"/>
                    </a:cubicBezTo>
                    <a:cubicBezTo>
                      <a:pt x="21913" y="19013"/>
                      <a:pt x="19493" y="17872"/>
                      <a:pt x="17211" y="16480"/>
                    </a:cubicBezTo>
                    <a:cubicBezTo>
                      <a:pt x="16640" y="16160"/>
                      <a:pt x="16092" y="15772"/>
                      <a:pt x="15522" y="15430"/>
                    </a:cubicBezTo>
                    <a:cubicBezTo>
                      <a:pt x="14974" y="15042"/>
                      <a:pt x="14426" y="14677"/>
                      <a:pt x="13878" y="14289"/>
                    </a:cubicBezTo>
                    <a:cubicBezTo>
                      <a:pt x="12806" y="13490"/>
                      <a:pt x="11778" y="12668"/>
                      <a:pt x="10751" y="11801"/>
                    </a:cubicBezTo>
                    <a:cubicBezTo>
                      <a:pt x="8720" y="10089"/>
                      <a:pt x="6825" y="8194"/>
                      <a:pt x="5022" y="6231"/>
                    </a:cubicBezTo>
                    <a:cubicBezTo>
                      <a:pt x="4132" y="5250"/>
                      <a:pt x="3265" y="4246"/>
                      <a:pt x="2420" y="3196"/>
                    </a:cubicBezTo>
                    <a:cubicBezTo>
                      <a:pt x="1575" y="2168"/>
                      <a:pt x="777" y="1096"/>
                      <a:pt x="1" y="0"/>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2"/>
              <p:cNvSpPr/>
              <p:nvPr/>
            </p:nvSpPr>
            <p:spPr>
              <a:xfrm>
                <a:off x="5605450" y="2368175"/>
                <a:ext cx="1109350" cy="403450"/>
              </a:xfrm>
              <a:custGeom>
                <a:avLst/>
                <a:gdLst/>
                <a:ahLst/>
                <a:cxnLst/>
                <a:rect l="l" t="t" r="r" b="b"/>
                <a:pathLst>
                  <a:path w="44374" h="16138" extrusionOk="0">
                    <a:moveTo>
                      <a:pt x="26250" y="0"/>
                    </a:moveTo>
                    <a:cubicBezTo>
                      <a:pt x="25109" y="2032"/>
                      <a:pt x="25109" y="4794"/>
                      <a:pt x="25109" y="4794"/>
                    </a:cubicBezTo>
                    <a:cubicBezTo>
                      <a:pt x="23374" y="3926"/>
                      <a:pt x="21206" y="1438"/>
                      <a:pt x="21206" y="1438"/>
                    </a:cubicBezTo>
                    <a:cubicBezTo>
                      <a:pt x="19060" y="4725"/>
                      <a:pt x="20247" y="7350"/>
                      <a:pt x="20247" y="7350"/>
                    </a:cubicBezTo>
                    <a:cubicBezTo>
                      <a:pt x="16253" y="6483"/>
                      <a:pt x="12076" y="2968"/>
                      <a:pt x="12076" y="2968"/>
                    </a:cubicBezTo>
                    <a:cubicBezTo>
                      <a:pt x="9725" y="13125"/>
                      <a:pt x="1" y="16138"/>
                      <a:pt x="1" y="16138"/>
                    </a:cubicBezTo>
                    <a:cubicBezTo>
                      <a:pt x="1" y="16138"/>
                      <a:pt x="10911" y="15544"/>
                      <a:pt x="12464" y="4040"/>
                    </a:cubicBezTo>
                    <a:cubicBezTo>
                      <a:pt x="12464" y="4040"/>
                      <a:pt x="17816" y="9502"/>
                      <a:pt x="23037" y="9502"/>
                    </a:cubicBezTo>
                    <a:cubicBezTo>
                      <a:pt x="23142" y="9502"/>
                      <a:pt x="23247" y="9500"/>
                      <a:pt x="23351" y="9496"/>
                    </a:cubicBezTo>
                    <a:cubicBezTo>
                      <a:pt x="23351" y="9496"/>
                      <a:pt x="21320" y="7099"/>
                      <a:pt x="21457" y="3036"/>
                    </a:cubicBezTo>
                    <a:lnTo>
                      <a:pt x="21457" y="3036"/>
                    </a:lnTo>
                    <a:cubicBezTo>
                      <a:pt x="21457" y="3036"/>
                      <a:pt x="23511" y="6620"/>
                      <a:pt x="27254" y="6779"/>
                    </a:cubicBezTo>
                    <a:cubicBezTo>
                      <a:pt x="27254" y="6779"/>
                      <a:pt x="25999" y="4040"/>
                      <a:pt x="26478" y="1552"/>
                    </a:cubicBezTo>
                    <a:lnTo>
                      <a:pt x="26478" y="1552"/>
                    </a:lnTo>
                    <a:cubicBezTo>
                      <a:pt x="26479" y="1553"/>
                      <a:pt x="34970" y="15430"/>
                      <a:pt x="44373" y="16138"/>
                    </a:cubicBezTo>
                    <a:cubicBezTo>
                      <a:pt x="37389" y="15042"/>
                      <a:pt x="26250" y="0"/>
                      <a:pt x="26250" y="0"/>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2"/>
              <p:cNvSpPr/>
              <p:nvPr/>
            </p:nvSpPr>
            <p:spPr>
              <a:xfrm>
                <a:off x="5428575" y="2060600"/>
                <a:ext cx="1095625" cy="461100"/>
              </a:xfrm>
              <a:custGeom>
                <a:avLst/>
                <a:gdLst/>
                <a:ahLst/>
                <a:cxnLst/>
                <a:rect l="l" t="t" r="r" b="b"/>
                <a:pathLst>
                  <a:path w="43825" h="18444" extrusionOk="0">
                    <a:moveTo>
                      <a:pt x="26492" y="0"/>
                    </a:moveTo>
                    <a:cubicBezTo>
                      <a:pt x="25299" y="0"/>
                      <a:pt x="24258" y="130"/>
                      <a:pt x="23442" y="411"/>
                    </a:cubicBezTo>
                    <a:cubicBezTo>
                      <a:pt x="19287" y="1849"/>
                      <a:pt x="16640" y="8423"/>
                      <a:pt x="16640" y="8423"/>
                    </a:cubicBezTo>
                    <a:cubicBezTo>
                      <a:pt x="16640" y="8423"/>
                      <a:pt x="13989" y="6697"/>
                      <a:pt x="10944" y="6697"/>
                    </a:cubicBezTo>
                    <a:cubicBezTo>
                      <a:pt x="9846" y="6697"/>
                      <a:pt x="8696" y="6922"/>
                      <a:pt x="7601" y="7533"/>
                    </a:cubicBezTo>
                    <a:cubicBezTo>
                      <a:pt x="4314" y="9382"/>
                      <a:pt x="0" y="18443"/>
                      <a:pt x="0" y="18443"/>
                    </a:cubicBezTo>
                    <a:cubicBezTo>
                      <a:pt x="0" y="18443"/>
                      <a:pt x="5478" y="11664"/>
                      <a:pt x="8582" y="10934"/>
                    </a:cubicBezTo>
                    <a:cubicBezTo>
                      <a:pt x="9147" y="10801"/>
                      <a:pt x="9834" y="10747"/>
                      <a:pt x="10581" y="10747"/>
                    </a:cubicBezTo>
                    <a:cubicBezTo>
                      <a:pt x="13943" y="10747"/>
                      <a:pt x="18511" y="11847"/>
                      <a:pt x="18511" y="11847"/>
                    </a:cubicBezTo>
                    <a:cubicBezTo>
                      <a:pt x="18511" y="11847"/>
                      <a:pt x="21638" y="5935"/>
                      <a:pt x="24811" y="3356"/>
                    </a:cubicBezTo>
                    <a:cubicBezTo>
                      <a:pt x="25522" y="2779"/>
                      <a:pt x="26882" y="2555"/>
                      <a:pt x="28561" y="2555"/>
                    </a:cubicBezTo>
                    <a:cubicBezTo>
                      <a:pt x="34316" y="2555"/>
                      <a:pt x="43825" y="5182"/>
                      <a:pt x="43825" y="5182"/>
                    </a:cubicBezTo>
                    <a:cubicBezTo>
                      <a:pt x="38885" y="2207"/>
                      <a:pt x="31403" y="0"/>
                      <a:pt x="26492" y="0"/>
                    </a:cubicBezTo>
                    <a:close/>
                  </a:path>
                </a:pathLst>
              </a:custGeom>
              <a:solidFill>
                <a:srgbClr val="FFFFFF">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2"/>
              <p:cNvSpPr/>
              <p:nvPr/>
            </p:nvSpPr>
            <p:spPr>
              <a:xfrm>
                <a:off x="5410300" y="2755250"/>
                <a:ext cx="208300" cy="270325"/>
              </a:xfrm>
              <a:custGeom>
                <a:avLst/>
                <a:gdLst/>
                <a:ahLst/>
                <a:cxnLst/>
                <a:rect l="l" t="t" r="r" b="b"/>
                <a:pathLst>
                  <a:path w="8332" h="10813" extrusionOk="0">
                    <a:moveTo>
                      <a:pt x="5680" y="0"/>
                    </a:moveTo>
                    <a:cubicBezTo>
                      <a:pt x="5082" y="0"/>
                      <a:pt x="4423" y="156"/>
                      <a:pt x="3721" y="564"/>
                    </a:cubicBezTo>
                    <a:cubicBezTo>
                      <a:pt x="1" y="2755"/>
                      <a:pt x="3424" y="10424"/>
                      <a:pt x="8332" y="10812"/>
                    </a:cubicBezTo>
                    <a:cubicBezTo>
                      <a:pt x="8332" y="7662"/>
                      <a:pt x="7807" y="3805"/>
                      <a:pt x="7807" y="655"/>
                    </a:cubicBezTo>
                    <a:cubicBezTo>
                      <a:pt x="7247" y="308"/>
                      <a:pt x="6523" y="0"/>
                      <a:pt x="5680" y="0"/>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2"/>
              <p:cNvSpPr/>
              <p:nvPr/>
            </p:nvSpPr>
            <p:spPr>
              <a:xfrm>
                <a:off x="5500475" y="2786225"/>
                <a:ext cx="105000" cy="71575"/>
              </a:xfrm>
              <a:custGeom>
                <a:avLst/>
                <a:gdLst/>
                <a:ahLst/>
                <a:cxnLst/>
                <a:rect l="l" t="t" r="r" b="b"/>
                <a:pathLst>
                  <a:path w="4200" h="2863" extrusionOk="0">
                    <a:moveTo>
                      <a:pt x="2255" y="1"/>
                    </a:moveTo>
                    <a:cubicBezTo>
                      <a:pt x="1980" y="1"/>
                      <a:pt x="1704" y="46"/>
                      <a:pt x="1438" y="123"/>
                    </a:cubicBezTo>
                    <a:cubicBezTo>
                      <a:pt x="913" y="306"/>
                      <a:pt x="457" y="762"/>
                      <a:pt x="251" y="1265"/>
                    </a:cubicBezTo>
                    <a:cubicBezTo>
                      <a:pt x="23" y="1790"/>
                      <a:pt x="0" y="2337"/>
                      <a:pt x="91" y="2862"/>
                    </a:cubicBezTo>
                    <a:cubicBezTo>
                      <a:pt x="160" y="2337"/>
                      <a:pt x="274" y="1835"/>
                      <a:pt x="525" y="1402"/>
                    </a:cubicBezTo>
                    <a:cubicBezTo>
                      <a:pt x="753" y="968"/>
                      <a:pt x="1119" y="648"/>
                      <a:pt x="1575" y="489"/>
                    </a:cubicBezTo>
                    <a:cubicBezTo>
                      <a:pt x="1835" y="398"/>
                      <a:pt x="2110" y="344"/>
                      <a:pt x="2383" y="344"/>
                    </a:cubicBezTo>
                    <a:cubicBezTo>
                      <a:pt x="2589" y="344"/>
                      <a:pt x="2794" y="374"/>
                      <a:pt x="2990" y="443"/>
                    </a:cubicBezTo>
                    <a:cubicBezTo>
                      <a:pt x="3447" y="603"/>
                      <a:pt x="3880" y="922"/>
                      <a:pt x="4200" y="1333"/>
                    </a:cubicBezTo>
                    <a:cubicBezTo>
                      <a:pt x="4017" y="831"/>
                      <a:pt x="3629" y="397"/>
                      <a:pt x="3104" y="169"/>
                    </a:cubicBezTo>
                    <a:cubicBezTo>
                      <a:pt x="2834" y="52"/>
                      <a:pt x="2546" y="1"/>
                      <a:pt x="2255" y="1"/>
                    </a:cubicBezTo>
                    <a:close/>
                  </a:path>
                </a:pathLst>
              </a:custGeom>
              <a:solidFill>
                <a:srgbClr val="E98742">
                  <a:alpha val="3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2"/>
              <p:cNvSpPr/>
              <p:nvPr/>
            </p:nvSpPr>
            <p:spPr>
              <a:xfrm>
                <a:off x="6702225" y="2755250"/>
                <a:ext cx="207725" cy="270325"/>
              </a:xfrm>
              <a:custGeom>
                <a:avLst/>
                <a:gdLst/>
                <a:ahLst/>
                <a:cxnLst/>
                <a:rect l="l" t="t" r="r" b="b"/>
                <a:pathLst>
                  <a:path w="8309" h="10813" extrusionOk="0">
                    <a:moveTo>
                      <a:pt x="2643" y="0"/>
                    </a:moveTo>
                    <a:cubicBezTo>
                      <a:pt x="1794" y="0"/>
                      <a:pt x="1063" y="308"/>
                      <a:pt x="502" y="655"/>
                    </a:cubicBezTo>
                    <a:cubicBezTo>
                      <a:pt x="502" y="3805"/>
                      <a:pt x="0" y="7662"/>
                      <a:pt x="0" y="10812"/>
                    </a:cubicBezTo>
                    <a:cubicBezTo>
                      <a:pt x="4908" y="10424"/>
                      <a:pt x="8309" y="2755"/>
                      <a:pt x="4611" y="564"/>
                    </a:cubicBezTo>
                    <a:cubicBezTo>
                      <a:pt x="3909" y="156"/>
                      <a:pt x="3247" y="0"/>
                      <a:pt x="2643" y="0"/>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2"/>
              <p:cNvSpPr/>
              <p:nvPr/>
            </p:nvSpPr>
            <p:spPr>
              <a:xfrm>
                <a:off x="6714775" y="2786225"/>
                <a:ext cx="105025" cy="71575"/>
              </a:xfrm>
              <a:custGeom>
                <a:avLst/>
                <a:gdLst/>
                <a:ahLst/>
                <a:cxnLst/>
                <a:rect l="l" t="t" r="r" b="b"/>
                <a:pathLst>
                  <a:path w="4201" h="2863" extrusionOk="0">
                    <a:moveTo>
                      <a:pt x="1954" y="1"/>
                    </a:moveTo>
                    <a:cubicBezTo>
                      <a:pt x="1661" y="1"/>
                      <a:pt x="1366" y="52"/>
                      <a:pt x="1096" y="169"/>
                    </a:cubicBezTo>
                    <a:cubicBezTo>
                      <a:pt x="594" y="397"/>
                      <a:pt x="206" y="831"/>
                      <a:pt x="0" y="1333"/>
                    </a:cubicBezTo>
                    <a:cubicBezTo>
                      <a:pt x="320" y="922"/>
                      <a:pt x="754" y="603"/>
                      <a:pt x="1210" y="443"/>
                    </a:cubicBezTo>
                    <a:cubicBezTo>
                      <a:pt x="1406" y="374"/>
                      <a:pt x="1611" y="344"/>
                      <a:pt x="1817" y="344"/>
                    </a:cubicBezTo>
                    <a:cubicBezTo>
                      <a:pt x="2090" y="344"/>
                      <a:pt x="2365" y="398"/>
                      <a:pt x="2625" y="489"/>
                    </a:cubicBezTo>
                    <a:cubicBezTo>
                      <a:pt x="3082" y="648"/>
                      <a:pt x="3470" y="968"/>
                      <a:pt x="3698" y="1402"/>
                    </a:cubicBezTo>
                    <a:cubicBezTo>
                      <a:pt x="3926" y="1835"/>
                      <a:pt x="4063" y="2337"/>
                      <a:pt x="4109" y="2862"/>
                    </a:cubicBezTo>
                    <a:cubicBezTo>
                      <a:pt x="4200" y="2337"/>
                      <a:pt x="4177" y="1790"/>
                      <a:pt x="3949" y="1265"/>
                    </a:cubicBezTo>
                    <a:cubicBezTo>
                      <a:pt x="3766" y="762"/>
                      <a:pt x="3287" y="306"/>
                      <a:pt x="2762" y="123"/>
                    </a:cubicBezTo>
                    <a:cubicBezTo>
                      <a:pt x="2507" y="46"/>
                      <a:pt x="2231" y="1"/>
                      <a:pt x="1954" y="1"/>
                    </a:cubicBezTo>
                    <a:close/>
                  </a:path>
                </a:pathLst>
              </a:custGeom>
              <a:solidFill>
                <a:srgbClr val="E98742">
                  <a:alpha val="3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2"/>
              <p:cNvSpPr/>
              <p:nvPr/>
            </p:nvSpPr>
            <p:spPr>
              <a:xfrm>
                <a:off x="5825725" y="2905050"/>
                <a:ext cx="195750" cy="109200"/>
              </a:xfrm>
              <a:custGeom>
                <a:avLst/>
                <a:gdLst/>
                <a:ahLst/>
                <a:cxnLst/>
                <a:rect l="l" t="t" r="r" b="b"/>
                <a:pathLst>
                  <a:path w="7830" h="4368" extrusionOk="0">
                    <a:moveTo>
                      <a:pt x="2566" y="0"/>
                    </a:moveTo>
                    <a:cubicBezTo>
                      <a:pt x="1432" y="0"/>
                      <a:pt x="553" y="379"/>
                      <a:pt x="343" y="1054"/>
                    </a:cubicBezTo>
                    <a:cubicBezTo>
                      <a:pt x="0" y="2081"/>
                      <a:pt x="1347" y="3428"/>
                      <a:pt x="3333" y="4044"/>
                    </a:cubicBezTo>
                    <a:cubicBezTo>
                      <a:pt x="4007" y="4263"/>
                      <a:pt x="4670" y="4367"/>
                      <a:pt x="5264" y="4367"/>
                    </a:cubicBezTo>
                    <a:cubicBezTo>
                      <a:pt x="6398" y="4367"/>
                      <a:pt x="7277" y="3988"/>
                      <a:pt x="7487" y="3314"/>
                    </a:cubicBezTo>
                    <a:cubicBezTo>
                      <a:pt x="7830" y="2286"/>
                      <a:pt x="6483" y="940"/>
                      <a:pt x="4497" y="323"/>
                    </a:cubicBezTo>
                    <a:cubicBezTo>
                      <a:pt x="3823" y="104"/>
                      <a:pt x="3160" y="0"/>
                      <a:pt x="2566" y="0"/>
                    </a:cubicBezTo>
                    <a:close/>
                  </a:path>
                </a:pathLst>
              </a:custGeom>
              <a:solidFill>
                <a:srgbClr val="FFB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2"/>
              <p:cNvSpPr/>
              <p:nvPr/>
            </p:nvSpPr>
            <p:spPr>
              <a:xfrm>
                <a:off x="6309625" y="2905050"/>
                <a:ext cx="195175" cy="109200"/>
              </a:xfrm>
              <a:custGeom>
                <a:avLst/>
                <a:gdLst/>
                <a:ahLst/>
                <a:cxnLst/>
                <a:rect l="l" t="t" r="r" b="b"/>
                <a:pathLst>
                  <a:path w="7807" h="4368" extrusionOk="0">
                    <a:moveTo>
                      <a:pt x="5257" y="0"/>
                    </a:moveTo>
                    <a:cubicBezTo>
                      <a:pt x="4660" y="0"/>
                      <a:pt x="3992" y="104"/>
                      <a:pt x="3310" y="323"/>
                    </a:cubicBezTo>
                    <a:cubicBezTo>
                      <a:pt x="1347" y="940"/>
                      <a:pt x="0" y="2286"/>
                      <a:pt x="320" y="3314"/>
                    </a:cubicBezTo>
                    <a:cubicBezTo>
                      <a:pt x="530" y="3988"/>
                      <a:pt x="1409" y="4367"/>
                      <a:pt x="2550" y="4367"/>
                    </a:cubicBezTo>
                    <a:cubicBezTo>
                      <a:pt x="3147" y="4367"/>
                      <a:pt x="3815" y="4263"/>
                      <a:pt x="4497" y="4044"/>
                    </a:cubicBezTo>
                    <a:cubicBezTo>
                      <a:pt x="6483" y="3428"/>
                      <a:pt x="7807" y="2081"/>
                      <a:pt x="7487" y="1054"/>
                    </a:cubicBezTo>
                    <a:cubicBezTo>
                      <a:pt x="7277" y="379"/>
                      <a:pt x="6398" y="0"/>
                      <a:pt x="5257" y="0"/>
                    </a:cubicBezTo>
                    <a:close/>
                  </a:path>
                </a:pathLst>
              </a:custGeom>
              <a:solidFill>
                <a:srgbClr val="FFB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2"/>
              <p:cNvSpPr/>
              <p:nvPr/>
            </p:nvSpPr>
            <p:spPr>
              <a:xfrm>
                <a:off x="5942700" y="2817250"/>
                <a:ext cx="52525" cy="82775"/>
              </a:xfrm>
              <a:custGeom>
                <a:avLst/>
                <a:gdLst/>
                <a:ahLst/>
                <a:cxnLst/>
                <a:rect l="l" t="t" r="r" b="b"/>
                <a:pathLst>
                  <a:path w="2101" h="3311" extrusionOk="0">
                    <a:moveTo>
                      <a:pt x="1051" y="1"/>
                    </a:moveTo>
                    <a:cubicBezTo>
                      <a:pt x="457" y="1"/>
                      <a:pt x="1" y="731"/>
                      <a:pt x="1" y="1667"/>
                    </a:cubicBezTo>
                    <a:cubicBezTo>
                      <a:pt x="1" y="2580"/>
                      <a:pt x="457" y="3310"/>
                      <a:pt x="1051" y="3310"/>
                    </a:cubicBezTo>
                    <a:cubicBezTo>
                      <a:pt x="1644" y="3310"/>
                      <a:pt x="2101" y="2580"/>
                      <a:pt x="2101" y="1667"/>
                    </a:cubicBezTo>
                    <a:cubicBezTo>
                      <a:pt x="2101" y="731"/>
                      <a:pt x="1644" y="1"/>
                      <a:pt x="1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2"/>
              <p:cNvSpPr/>
              <p:nvPr/>
            </p:nvSpPr>
            <p:spPr>
              <a:xfrm>
                <a:off x="6364400" y="2817250"/>
                <a:ext cx="52525" cy="82775"/>
              </a:xfrm>
              <a:custGeom>
                <a:avLst/>
                <a:gdLst/>
                <a:ahLst/>
                <a:cxnLst/>
                <a:rect l="l" t="t" r="r" b="b"/>
                <a:pathLst>
                  <a:path w="2101" h="3311" extrusionOk="0">
                    <a:moveTo>
                      <a:pt x="1051" y="1"/>
                    </a:moveTo>
                    <a:cubicBezTo>
                      <a:pt x="457" y="1"/>
                      <a:pt x="1" y="731"/>
                      <a:pt x="1" y="1667"/>
                    </a:cubicBezTo>
                    <a:cubicBezTo>
                      <a:pt x="1" y="2580"/>
                      <a:pt x="457" y="3310"/>
                      <a:pt x="1051" y="3310"/>
                    </a:cubicBezTo>
                    <a:cubicBezTo>
                      <a:pt x="1621" y="3310"/>
                      <a:pt x="2101" y="2580"/>
                      <a:pt x="2101" y="1667"/>
                    </a:cubicBezTo>
                    <a:cubicBezTo>
                      <a:pt x="2101" y="731"/>
                      <a:pt x="1621" y="1"/>
                      <a:pt x="1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2"/>
              <p:cNvSpPr/>
              <p:nvPr/>
            </p:nvSpPr>
            <p:spPr>
              <a:xfrm>
                <a:off x="6063675" y="2937125"/>
                <a:ext cx="125575" cy="107150"/>
              </a:xfrm>
              <a:custGeom>
                <a:avLst/>
                <a:gdLst/>
                <a:ahLst/>
                <a:cxnLst/>
                <a:rect l="l" t="t" r="r" b="b"/>
                <a:pathLst>
                  <a:path w="5023" h="4286" extrusionOk="0">
                    <a:moveTo>
                      <a:pt x="1721" y="1"/>
                    </a:moveTo>
                    <a:cubicBezTo>
                      <a:pt x="1552" y="1"/>
                      <a:pt x="1381" y="21"/>
                      <a:pt x="1210" y="68"/>
                    </a:cubicBezTo>
                    <a:cubicBezTo>
                      <a:pt x="708" y="182"/>
                      <a:pt x="343" y="615"/>
                      <a:pt x="183" y="1095"/>
                    </a:cubicBezTo>
                    <a:cubicBezTo>
                      <a:pt x="1" y="1574"/>
                      <a:pt x="46" y="2099"/>
                      <a:pt x="206" y="2578"/>
                    </a:cubicBezTo>
                    <a:cubicBezTo>
                      <a:pt x="366" y="3035"/>
                      <a:pt x="663" y="3446"/>
                      <a:pt x="1051" y="3765"/>
                    </a:cubicBezTo>
                    <a:cubicBezTo>
                      <a:pt x="1439" y="4062"/>
                      <a:pt x="1918" y="4245"/>
                      <a:pt x="2420" y="4267"/>
                    </a:cubicBezTo>
                    <a:cubicBezTo>
                      <a:pt x="2508" y="4280"/>
                      <a:pt x="2596" y="4286"/>
                      <a:pt x="2684" y="4286"/>
                    </a:cubicBezTo>
                    <a:cubicBezTo>
                      <a:pt x="3074" y="4286"/>
                      <a:pt x="3458" y="4174"/>
                      <a:pt x="3812" y="4062"/>
                    </a:cubicBezTo>
                    <a:cubicBezTo>
                      <a:pt x="4018" y="3948"/>
                      <a:pt x="4246" y="3857"/>
                      <a:pt x="4452" y="3742"/>
                    </a:cubicBezTo>
                    <a:cubicBezTo>
                      <a:pt x="4634" y="3628"/>
                      <a:pt x="4817" y="3491"/>
                      <a:pt x="5022" y="3354"/>
                    </a:cubicBezTo>
                    <a:lnTo>
                      <a:pt x="5022" y="3354"/>
                    </a:lnTo>
                    <a:cubicBezTo>
                      <a:pt x="4314" y="3728"/>
                      <a:pt x="3556" y="4017"/>
                      <a:pt x="2805" y="4017"/>
                    </a:cubicBezTo>
                    <a:cubicBezTo>
                      <a:pt x="2684" y="4017"/>
                      <a:pt x="2563" y="4009"/>
                      <a:pt x="2443" y="3994"/>
                    </a:cubicBezTo>
                    <a:cubicBezTo>
                      <a:pt x="1576" y="3879"/>
                      <a:pt x="845" y="3240"/>
                      <a:pt x="571" y="2441"/>
                    </a:cubicBezTo>
                    <a:cubicBezTo>
                      <a:pt x="412" y="2053"/>
                      <a:pt x="389" y="1597"/>
                      <a:pt x="503" y="1209"/>
                    </a:cubicBezTo>
                    <a:cubicBezTo>
                      <a:pt x="640" y="821"/>
                      <a:pt x="914" y="478"/>
                      <a:pt x="1302" y="342"/>
                    </a:cubicBezTo>
                    <a:cubicBezTo>
                      <a:pt x="1470" y="282"/>
                      <a:pt x="1656" y="257"/>
                      <a:pt x="1845" y="257"/>
                    </a:cubicBezTo>
                    <a:cubicBezTo>
                      <a:pt x="2093" y="257"/>
                      <a:pt x="2347" y="300"/>
                      <a:pt x="2580" y="364"/>
                    </a:cubicBezTo>
                    <a:cubicBezTo>
                      <a:pt x="3036" y="456"/>
                      <a:pt x="3447" y="638"/>
                      <a:pt x="3858" y="844"/>
                    </a:cubicBezTo>
                    <a:cubicBezTo>
                      <a:pt x="3493" y="570"/>
                      <a:pt x="3082" y="342"/>
                      <a:pt x="2648" y="182"/>
                    </a:cubicBezTo>
                    <a:cubicBezTo>
                      <a:pt x="2362" y="76"/>
                      <a:pt x="2047" y="1"/>
                      <a:pt x="1721" y="1"/>
                    </a:cubicBezTo>
                    <a:close/>
                  </a:path>
                </a:pathLst>
              </a:custGeom>
              <a:solidFill>
                <a:srgbClr val="E98742">
                  <a:alpha val="3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2"/>
              <p:cNvSpPr/>
              <p:nvPr/>
            </p:nvSpPr>
            <p:spPr>
              <a:xfrm>
                <a:off x="5684775" y="2605550"/>
                <a:ext cx="422875" cy="423425"/>
              </a:xfrm>
              <a:custGeom>
                <a:avLst/>
                <a:gdLst/>
                <a:ahLst/>
                <a:cxnLst/>
                <a:rect l="l" t="t" r="r" b="b"/>
                <a:pathLst>
                  <a:path w="16915" h="16937" fill="none" extrusionOk="0">
                    <a:moveTo>
                      <a:pt x="16914" y="8469"/>
                    </a:moveTo>
                    <a:cubicBezTo>
                      <a:pt x="16914" y="13148"/>
                      <a:pt x="13125" y="16937"/>
                      <a:pt x="8469" y="16937"/>
                    </a:cubicBezTo>
                    <a:cubicBezTo>
                      <a:pt x="3790" y="16937"/>
                      <a:pt x="1" y="13148"/>
                      <a:pt x="1" y="8469"/>
                    </a:cubicBezTo>
                    <a:cubicBezTo>
                      <a:pt x="1" y="3790"/>
                      <a:pt x="3790" y="1"/>
                      <a:pt x="8469" y="1"/>
                    </a:cubicBezTo>
                    <a:cubicBezTo>
                      <a:pt x="13125" y="1"/>
                      <a:pt x="16914" y="3790"/>
                      <a:pt x="16914" y="8469"/>
                    </a:cubicBezTo>
                    <a:close/>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2"/>
              <p:cNvSpPr/>
              <p:nvPr/>
            </p:nvSpPr>
            <p:spPr>
              <a:xfrm>
                <a:off x="6205775" y="2605550"/>
                <a:ext cx="422850" cy="423425"/>
              </a:xfrm>
              <a:custGeom>
                <a:avLst/>
                <a:gdLst/>
                <a:ahLst/>
                <a:cxnLst/>
                <a:rect l="l" t="t" r="r" b="b"/>
                <a:pathLst>
                  <a:path w="16914" h="16937" fill="none" extrusionOk="0">
                    <a:moveTo>
                      <a:pt x="16914" y="8469"/>
                    </a:moveTo>
                    <a:cubicBezTo>
                      <a:pt x="16914" y="13148"/>
                      <a:pt x="13125" y="16937"/>
                      <a:pt x="8446" y="16937"/>
                    </a:cubicBezTo>
                    <a:cubicBezTo>
                      <a:pt x="3766" y="16937"/>
                      <a:pt x="0" y="13148"/>
                      <a:pt x="0" y="8469"/>
                    </a:cubicBezTo>
                    <a:cubicBezTo>
                      <a:pt x="0" y="3790"/>
                      <a:pt x="3766" y="1"/>
                      <a:pt x="8446" y="1"/>
                    </a:cubicBezTo>
                    <a:cubicBezTo>
                      <a:pt x="13125" y="1"/>
                      <a:pt x="16914" y="3790"/>
                      <a:pt x="16914" y="8469"/>
                    </a:cubicBezTo>
                    <a:close/>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2"/>
              <p:cNvSpPr/>
              <p:nvPr/>
            </p:nvSpPr>
            <p:spPr>
              <a:xfrm>
                <a:off x="6105325" y="2849775"/>
                <a:ext cx="102175" cy="25"/>
              </a:xfrm>
              <a:custGeom>
                <a:avLst/>
                <a:gdLst/>
                <a:ahLst/>
                <a:cxnLst/>
                <a:rect l="l" t="t" r="r" b="b"/>
                <a:pathLst>
                  <a:path w="4087" h="1" fill="none" extrusionOk="0">
                    <a:moveTo>
                      <a:pt x="1" y="1"/>
                    </a:moveTo>
                    <a:lnTo>
                      <a:pt x="4087" y="1"/>
                    </a:lnTo>
                  </a:path>
                </a:pathLst>
              </a:custGeom>
              <a:noFill/>
              <a:ln w="9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2"/>
              <p:cNvSpPr/>
              <p:nvPr/>
            </p:nvSpPr>
            <p:spPr>
              <a:xfrm>
                <a:off x="6048850" y="3086025"/>
                <a:ext cx="221425" cy="101200"/>
              </a:xfrm>
              <a:custGeom>
                <a:avLst/>
                <a:gdLst/>
                <a:ahLst/>
                <a:cxnLst/>
                <a:rect l="l" t="t" r="r" b="b"/>
                <a:pathLst>
                  <a:path w="8857" h="4048" extrusionOk="0">
                    <a:moveTo>
                      <a:pt x="8856" y="1"/>
                    </a:moveTo>
                    <a:lnTo>
                      <a:pt x="8856" y="1"/>
                    </a:lnTo>
                    <a:cubicBezTo>
                      <a:pt x="8742" y="434"/>
                      <a:pt x="8537" y="868"/>
                      <a:pt x="8286" y="1256"/>
                    </a:cubicBezTo>
                    <a:cubicBezTo>
                      <a:pt x="8035" y="1644"/>
                      <a:pt x="7761" y="1986"/>
                      <a:pt x="7418" y="2283"/>
                    </a:cubicBezTo>
                    <a:cubicBezTo>
                      <a:pt x="6734" y="2877"/>
                      <a:pt x="5912" y="3287"/>
                      <a:pt x="5022" y="3516"/>
                    </a:cubicBezTo>
                    <a:cubicBezTo>
                      <a:pt x="4588" y="3630"/>
                      <a:pt x="4154" y="3698"/>
                      <a:pt x="3698" y="3698"/>
                    </a:cubicBezTo>
                    <a:cubicBezTo>
                      <a:pt x="3470" y="3698"/>
                      <a:pt x="3241" y="3653"/>
                      <a:pt x="3036" y="3630"/>
                    </a:cubicBezTo>
                    <a:cubicBezTo>
                      <a:pt x="2808" y="3584"/>
                      <a:pt x="2579" y="3538"/>
                      <a:pt x="2374" y="3470"/>
                    </a:cubicBezTo>
                    <a:cubicBezTo>
                      <a:pt x="1940" y="3333"/>
                      <a:pt x="1507" y="3150"/>
                      <a:pt x="1119" y="2922"/>
                    </a:cubicBezTo>
                    <a:cubicBezTo>
                      <a:pt x="708" y="2694"/>
                      <a:pt x="343" y="2420"/>
                      <a:pt x="0" y="2123"/>
                    </a:cubicBezTo>
                    <a:lnTo>
                      <a:pt x="0" y="2123"/>
                    </a:lnTo>
                    <a:cubicBezTo>
                      <a:pt x="594" y="2831"/>
                      <a:pt x="1370" y="3401"/>
                      <a:pt x="2283" y="3744"/>
                    </a:cubicBezTo>
                    <a:cubicBezTo>
                      <a:pt x="2786" y="3950"/>
                      <a:pt x="3333" y="4047"/>
                      <a:pt x="3882" y="4047"/>
                    </a:cubicBezTo>
                    <a:cubicBezTo>
                      <a:pt x="4305" y="4047"/>
                      <a:pt x="4729" y="3990"/>
                      <a:pt x="5136" y="3881"/>
                    </a:cubicBezTo>
                    <a:cubicBezTo>
                      <a:pt x="6049" y="3630"/>
                      <a:pt x="6939" y="3196"/>
                      <a:pt x="7601" y="2488"/>
                    </a:cubicBezTo>
                    <a:cubicBezTo>
                      <a:pt x="8286" y="1827"/>
                      <a:pt x="8765" y="936"/>
                      <a:pt x="8856" y="1"/>
                    </a:cubicBezTo>
                    <a:close/>
                  </a:path>
                </a:pathLst>
              </a:custGeom>
              <a:solidFill>
                <a:srgbClr val="E98742">
                  <a:alpha val="3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2"/>
              <p:cNvSpPr/>
              <p:nvPr/>
            </p:nvSpPr>
            <p:spPr>
              <a:xfrm>
                <a:off x="6243425" y="3062050"/>
                <a:ext cx="70225" cy="41125"/>
              </a:xfrm>
              <a:custGeom>
                <a:avLst/>
                <a:gdLst/>
                <a:ahLst/>
                <a:cxnLst/>
                <a:rect l="l" t="t" r="r" b="b"/>
                <a:pathLst>
                  <a:path w="2809" h="1645" extrusionOk="0">
                    <a:moveTo>
                      <a:pt x="1" y="1"/>
                    </a:moveTo>
                    <a:lnTo>
                      <a:pt x="1" y="1"/>
                    </a:lnTo>
                    <a:cubicBezTo>
                      <a:pt x="46" y="298"/>
                      <a:pt x="183" y="594"/>
                      <a:pt x="366" y="823"/>
                    </a:cubicBezTo>
                    <a:cubicBezTo>
                      <a:pt x="548" y="1074"/>
                      <a:pt x="777" y="1279"/>
                      <a:pt x="1051" y="1416"/>
                    </a:cubicBezTo>
                    <a:cubicBezTo>
                      <a:pt x="1324" y="1530"/>
                      <a:pt x="1644" y="1621"/>
                      <a:pt x="1941" y="1644"/>
                    </a:cubicBezTo>
                    <a:cubicBezTo>
                      <a:pt x="2078" y="1644"/>
                      <a:pt x="2237" y="1621"/>
                      <a:pt x="2374" y="1621"/>
                    </a:cubicBezTo>
                    <a:cubicBezTo>
                      <a:pt x="2534" y="1599"/>
                      <a:pt x="2671" y="1553"/>
                      <a:pt x="2808" y="1507"/>
                    </a:cubicBezTo>
                    <a:cubicBezTo>
                      <a:pt x="2671" y="1462"/>
                      <a:pt x="2534" y="1462"/>
                      <a:pt x="2374" y="1439"/>
                    </a:cubicBezTo>
                    <a:cubicBezTo>
                      <a:pt x="2237" y="1393"/>
                      <a:pt x="2101" y="1393"/>
                      <a:pt x="1986" y="1348"/>
                    </a:cubicBezTo>
                    <a:cubicBezTo>
                      <a:pt x="1713" y="1279"/>
                      <a:pt x="1461" y="1188"/>
                      <a:pt x="1233" y="1074"/>
                    </a:cubicBezTo>
                    <a:cubicBezTo>
                      <a:pt x="982" y="960"/>
                      <a:pt x="777" y="800"/>
                      <a:pt x="571" y="617"/>
                    </a:cubicBezTo>
                    <a:cubicBezTo>
                      <a:pt x="366" y="457"/>
                      <a:pt x="183" y="252"/>
                      <a:pt x="1" y="1"/>
                    </a:cubicBezTo>
                    <a:close/>
                  </a:path>
                </a:pathLst>
              </a:custGeom>
              <a:solidFill>
                <a:srgbClr val="E98742">
                  <a:alpha val="3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2"/>
              <p:cNvSpPr/>
              <p:nvPr/>
            </p:nvSpPr>
            <p:spPr>
              <a:xfrm>
                <a:off x="6156700" y="3203575"/>
                <a:ext cx="76475" cy="25175"/>
              </a:xfrm>
              <a:custGeom>
                <a:avLst/>
                <a:gdLst/>
                <a:ahLst/>
                <a:cxnLst/>
                <a:rect l="l" t="t" r="r" b="b"/>
                <a:pathLst>
                  <a:path w="3059" h="1007" extrusionOk="0">
                    <a:moveTo>
                      <a:pt x="3059" y="1"/>
                    </a:moveTo>
                    <a:lnTo>
                      <a:pt x="3059" y="1"/>
                    </a:lnTo>
                    <a:cubicBezTo>
                      <a:pt x="2808" y="160"/>
                      <a:pt x="2602" y="297"/>
                      <a:pt x="2351" y="389"/>
                    </a:cubicBezTo>
                    <a:cubicBezTo>
                      <a:pt x="2100" y="480"/>
                      <a:pt x="1849" y="571"/>
                      <a:pt x="1598" y="594"/>
                    </a:cubicBezTo>
                    <a:cubicBezTo>
                      <a:pt x="1320" y="644"/>
                      <a:pt x="1036" y="660"/>
                      <a:pt x="740" y="660"/>
                    </a:cubicBezTo>
                    <a:cubicBezTo>
                      <a:pt x="501" y="660"/>
                      <a:pt x="255" y="650"/>
                      <a:pt x="0" y="640"/>
                    </a:cubicBezTo>
                    <a:lnTo>
                      <a:pt x="0" y="640"/>
                    </a:lnTo>
                    <a:cubicBezTo>
                      <a:pt x="228" y="799"/>
                      <a:pt x="502" y="891"/>
                      <a:pt x="799" y="959"/>
                    </a:cubicBezTo>
                    <a:cubicBezTo>
                      <a:pt x="968" y="987"/>
                      <a:pt x="1146" y="1007"/>
                      <a:pt x="1328" y="1007"/>
                    </a:cubicBezTo>
                    <a:cubicBezTo>
                      <a:pt x="1440" y="1007"/>
                      <a:pt x="1553" y="999"/>
                      <a:pt x="1666" y="982"/>
                    </a:cubicBezTo>
                    <a:cubicBezTo>
                      <a:pt x="1963" y="936"/>
                      <a:pt x="2237" y="822"/>
                      <a:pt x="2488" y="662"/>
                    </a:cubicBezTo>
                    <a:cubicBezTo>
                      <a:pt x="2739" y="503"/>
                      <a:pt x="2922" y="252"/>
                      <a:pt x="3059" y="1"/>
                    </a:cubicBezTo>
                    <a:close/>
                  </a:path>
                </a:pathLst>
              </a:custGeom>
              <a:solidFill>
                <a:srgbClr val="E98742">
                  <a:alpha val="3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2"/>
              <p:cNvSpPr/>
              <p:nvPr/>
            </p:nvSpPr>
            <p:spPr>
              <a:xfrm>
                <a:off x="5907325" y="2757175"/>
                <a:ext cx="123275" cy="51550"/>
              </a:xfrm>
              <a:custGeom>
                <a:avLst/>
                <a:gdLst/>
                <a:ahLst/>
                <a:cxnLst/>
                <a:rect l="l" t="t" r="r" b="b"/>
                <a:pathLst>
                  <a:path w="4931" h="2062" extrusionOk="0">
                    <a:moveTo>
                      <a:pt x="2632" y="1"/>
                    </a:moveTo>
                    <a:cubicBezTo>
                      <a:pt x="764" y="1"/>
                      <a:pt x="1" y="2061"/>
                      <a:pt x="1" y="2061"/>
                    </a:cubicBezTo>
                    <a:lnTo>
                      <a:pt x="4931" y="875"/>
                    </a:lnTo>
                    <a:cubicBezTo>
                      <a:pt x="4028" y="238"/>
                      <a:pt x="3267" y="1"/>
                      <a:pt x="26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2"/>
              <p:cNvSpPr/>
              <p:nvPr/>
            </p:nvSpPr>
            <p:spPr>
              <a:xfrm>
                <a:off x="6329025" y="2758075"/>
                <a:ext cx="123275" cy="51800"/>
              </a:xfrm>
              <a:custGeom>
                <a:avLst/>
                <a:gdLst/>
                <a:ahLst/>
                <a:cxnLst/>
                <a:rect l="l" t="t" r="r" b="b"/>
                <a:pathLst>
                  <a:path w="4931" h="2072" extrusionOk="0">
                    <a:moveTo>
                      <a:pt x="2303" y="1"/>
                    </a:moveTo>
                    <a:cubicBezTo>
                      <a:pt x="1668" y="1"/>
                      <a:pt x="905" y="241"/>
                      <a:pt x="0" y="884"/>
                    </a:cubicBezTo>
                    <a:lnTo>
                      <a:pt x="4931" y="2071"/>
                    </a:lnTo>
                    <a:cubicBezTo>
                      <a:pt x="4931" y="2071"/>
                      <a:pt x="4169" y="1"/>
                      <a:pt x="2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2"/>
              <p:cNvSpPr/>
              <p:nvPr/>
            </p:nvSpPr>
            <p:spPr>
              <a:xfrm>
                <a:off x="6153275" y="3453400"/>
                <a:ext cx="632850" cy="333375"/>
              </a:xfrm>
              <a:custGeom>
                <a:avLst/>
                <a:gdLst/>
                <a:ahLst/>
                <a:cxnLst/>
                <a:rect l="l" t="t" r="r" b="b"/>
                <a:pathLst>
                  <a:path w="25314" h="13335" extrusionOk="0">
                    <a:moveTo>
                      <a:pt x="17605" y="0"/>
                    </a:moveTo>
                    <a:cubicBezTo>
                      <a:pt x="16311" y="0"/>
                      <a:pt x="14927" y="97"/>
                      <a:pt x="13513" y="347"/>
                    </a:cubicBezTo>
                    <a:cubicBezTo>
                      <a:pt x="13513" y="347"/>
                      <a:pt x="3561" y="3132"/>
                      <a:pt x="0" y="10299"/>
                    </a:cubicBezTo>
                    <a:lnTo>
                      <a:pt x="2260" y="13335"/>
                    </a:lnTo>
                    <a:lnTo>
                      <a:pt x="19698" y="13335"/>
                    </a:lnTo>
                    <a:lnTo>
                      <a:pt x="25313" y="1101"/>
                    </a:lnTo>
                    <a:cubicBezTo>
                      <a:pt x="25313" y="1101"/>
                      <a:pt x="21972" y="0"/>
                      <a:pt x="176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2"/>
              <p:cNvSpPr/>
              <p:nvPr/>
            </p:nvSpPr>
            <p:spPr>
              <a:xfrm>
                <a:off x="6172100" y="3453500"/>
                <a:ext cx="433125" cy="257950"/>
              </a:xfrm>
              <a:custGeom>
                <a:avLst/>
                <a:gdLst/>
                <a:ahLst/>
                <a:cxnLst/>
                <a:rect l="l" t="t" r="r" b="b"/>
                <a:pathLst>
                  <a:path w="17325" h="10318" extrusionOk="0">
                    <a:moveTo>
                      <a:pt x="17325" y="1"/>
                    </a:moveTo>
                    <a:lnTo>
                      <a:pt x="17325" y="1"/>
                    </a:lnTo>
                    <a:cubicBezTo>
                      <a:pt x="16457" y="24"/>
                      <a:pt x="15613" y="184"/>
                      <a:pt x="14746" y="343"/>
                    </a:cubicBezTo>
                    <a:cubicBezTo>
                      <a:pt x="13901" y="526"/>
                      <a:pt x="13079" y="754"/>
                      <a:pt x="12258" y="1028"/>
                    </a:cubicBezTo>
                    <a:cubicBezTo>
                      <a:pt x="11413" y="1302"/>
                      <a:pt x="10614" y="1644"/>
                      <a:pt x="9838" y="2010"/>
                    </a:cubicBezTo>
                    <a:lnTo>
                      <a:pt x="8651" y="2580"/>
                    </a:lnTo>
                    <a:lnTo>
                      <a:pt x="7533" y="3219"/>
                    </a:lnTo>
                    <a:cubicBezTo>
                      <a:pt x="7145" y="3448"/>
                      <a:pt x="6802" y="3699"/>
                      <a:pt x="6437" y="3950"/>
                    </a:cubicBezTo>
                    <a:cubicBezTo>
                      <a:pt x="6072" y="4201"/>
                      <a:pt x="5707" y="4429"/>
                      <a:pt x="5387" y="4703"/>
                    </a:cubicBezTo>
                    <a:lnTo>
                      <a:pt x="4360" y="5525"/>
                    </a:lnTo>
                    <a:cubicBezTo>
                      <a:pt x="4018" y="5799"/>
                      <a:pt x="3721" y="6095"/>
                      <a:pt x="3401" y="6392"/>
                    </a:cubicBezTo>
                    <a:cubicBezTo>
                      <a:pt x="2739" y="6963"/>
                      <a:pt x="2192" y="7647"/>
                      <a:pt x="1598" y="8264"/>
                    </a:cubicBezTo>
                    <a:cubicBezTo>
                      <a:pt x="1301" y="8583"/>
                      <a:pt x="1050" y="8948"/>
                      <a:pt x="799" y="9291"/>
                    </a:cubicBezTo>
                    <a:cubicBezTo>
                      <a:pt x="525" y="9633"/>
                      <a:pt x="274" y="9976"/>
                      <a:pt x="0" y="10318"/>
                    </a:cubicBezTo>
                    <a:cubicBezTo>
                      <a:pt x="594" y="9702"/>
                      <a:pt x="1119" y="9017"/>
                      <a:pt x="1735" y="8401"/>
                    </a:cubicBezTo>
                    <a:cubicBezTo>
                      <a:pt x="2351" y="7784"/>
                      <a:pt x="2922" y="7145"/>
                      <a:pt x="3607" y="6620"/>
                    </a:cubicBezTo>
                    <a:cubicBezTo>
                      <a:pt x="4862" y="5456"/>
                      <a:pt x="6277" y="4452"/>
                      <a:pt x="7715" y="3562"/>
                    </a:cubicBezTo>
                    <a:cubicBezTo>
                      <a:pt x="9176" y="2626"/>
                      <a:pt x="10751" y="1918"/>
                      <a:pt x="12349" y="1302"/>
                    </a:cubicBezTo>
                    <a:cubicBezTo>
                      <a:pt x="13947" y="709"/>
                      <a:pt x="15613" y="229"/>
                      <a:pt x="17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2"/>
              <p:cNvSpPr/>
              <p:nvPr/>
            </p:nvSpPr>
            <p:spPr>
              <a:xfrm>
                <a:off x="6205200" y="3460925"/>
                <a:ext cx="489625" cy="250525"/>
              </a:xfrm>
              <a:custGeom>
                <a:avLst/>
                <a:gdLst/>
                <a:ahLst/>
                <a:cxnLst/>
                <a:rect l="l" t="t" r="r" b="b"/>
                <a:pathLst>
                  <a:path w="19585" h="10021" extrusionOk="0">
                    <a:moveTo>
                      <a:pt x="19584" y="1"/>
                    </a:moveTo>
                    <a:cubicBezTo>
                      <a:pt x="17690" y="69"/>
                      <a:pt x="15818" y="412"/>
                      <a:pt x="13992" y="891"/>
                    </a:cubicBezTo>
                    <a:cubicBezTo>
                      <a:pt x="12166" y="1370"/>
                      <a:pt x="10409" y="2078"/>
                      <a:pt x="8697" y="2900"/>
                    </a:cubicBezTo>
                    <a:cubicBezTo>
                      <a:pt x="7852" y="3310"/>
                      <a:pt x="7031" y="3813"/>
                      <a:pt x="6232" y="4292"/>
                    </a:cubicBezTo>
                    <a:lnTo>
                      <a:pt x="5045" y="5091"/>
                    </a:lnTo>
                    <a:cubicBezTo>
                      <a:pt x="4862" y="5251"/>
                      <a:pt x="4657" y="5365"/>
                      <a:pt x="4474" y="5502"/>
                    </a:cubicBezTo>
                    <a:lnTo>
                      <a:pt x="3926" y="5958"/>
                    </a:lnTo>
                    <a:cubicBezTo>
                      <a:pt x="2420" y="7122"/>
                      <a:pt x="1164" y="8560"/>
                      <a:pt x="0" y="10021"/>
                    </a:cubicBezTo>
                    <a:lnTo>
                      <a:pt x="959" y="8994"/>
                    </a:lnTo>
                    <a:lnTo>
                      <a:pt x="1461" y="8492"/>
                    </a:lnTo>
                    <a:cubicBezTo>
                      <a:pt x="1621" y="8309"/>
                      <a:pt x="1804" y="8172"/>
                      <a:pt x="1963" y="8012"/>
                    </a:cubicBezTo>
                    <a:lnTo>
                      <a:pt x="3013" y="7077"/>
                    </a:lnTo>
                    <a:cubicBezTo>
                      <a:pt x="3356" y="6757"/>
                      <a:pt x="3744" y="6483"/>
                      <a:pt x="4109" y="6186"/>
                    </a:cubicBezTo>
                    <a:lnTo>
                      <a:pt x="4657" y="5776"/>
                    </a:lnTo>
                    <a:cubicBezTo>
                      <a:pt x="4862" y="5639"/>
                      <a:pt x="5045" y="5502"/>
                      <a:pt x="5250" y="5365"/>
                    </a:cubicBezTo>
                    <a:lnTo>
                      <a:pt x="6414" y="4589"/>
                    </a:lnTo>
                    <a:cubicBezTo>
                      <a:pt x="7213" y="4132"/>
                      <a:pt x="8012" y="3630"/>
                      <a:pt x="8879" y="3242"/>
                    </a:cubicBezTo>
                    <a:cubicBezTo>
                      <a:pt x="10546" y="2397"/>
                      <a:pt x="12280" y="1713"/>
                      <a:pt x="14084" y="1165"/>
                    </a:cubicBezTo>
                    <a:lnTo>
                      <a:pt x="15430" y="800"/>
                    </a:lnTo>
                    <a:cubicBezTo>
                      <a:pt x="15887" y="685"/>
                      <a:pt x="16343" y="571"/>
                      <a:pt x="16800" y="480"/>
                    </a:cubicBezTo>
                    <a:cubicBezTo>
                      <a:pt x="17713" y="275"/>
                      <a:pt x="18649" y="115"/>
                      <a:pt x="195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2"/>
              <p:cNvSpPr/>
              <p:nvPr/>
            </p:nvSpPr>
            <p:spPr>
              <a:xfrm>
                <a:off x="6237725" y="3472350"/>
                <a:ext cx="517025" cy="251675"/>
              </a:xfrm>
              <a:custGeom>
                <a:avLst/>
                <a:gdLst/>
                <a:ahLst/>
                <a:cxnLst/>
                <a:rect l="l" t="t" r="r" b="b"/>
                <a:pathLst>
                  <a:path w="20681" h="10067" extrusionOk="0">
                    <a:moveTo>
                      <a:pt x="20680" y="0"/>
                    </a:moveTo>
                    <a:lnTo>
                      <a:pt x="20680" y="0"/>
                    </a:lnTo>
                    <a:cubicBezTo>
                      <a:pt x="18717" y="137"/>
                      <a:pt x="16800" y="525"/>
                      <a:pt x="14905" y="1027"/>
                    </a:cubicBezTo>
                    <a:cubicBezTo>
                      <a:pt x="12988" y="1530"/>
                      <a:pt x="11162" y="2237"/>
                      <a:pt x="9359" y="3036"/>
                    </a:cubicBezTo>
                    <a:cubicBezTo>
                      <a:pt x="7578" y="3881"/>
                      <a:pt x="5866" y="4885"/>
                      <a:pt x="4292" y="6049"/>
                    </a:cubicBezTo>
                    <a:cubicBezTo>
                      <a:pt x="2694" y="7167"/>
                      <a:pt x="1301" y="8583"/>
                      <a:pt x="0" y="10066"/>
                    </a:cubicBezTo>
                    <a:lnTo>
                      <a:pt x="1073" y="9039"/>
                    </a:lnTo>
                    <a:lnTo>
                      <a:pt x="1598" y="8537"/>
                    </a:lnTo>
                    <a:lnTo>
                      <a:pt x="2146" y="8058"/>
                    </a:lnTo>
                    <a:lnTo>
                      <a:pt x="3264" y="7122"/>
                    </a:lnTo>
                    <a:lnTo>
                      <a:pt x="4474" y="6277"/>
                    </a:lnTo>
                    <a:cubicBezTo>
                      <a:pt x="4862" y="5980"/>
                      <a:pt x="5273" y="5729"/>
                      <a:pt x="5684" y="5478"/>
                    </a:cubicBezTo>
                    <a:cubicBezTo>
                      <a:pt x="6095" y="5227"/>
                      <a:pt x="6506" y="4953"/>
                      <a:pt x="6916" y="4725"/>
                    </a:cubicBezTo>
                    <a:lnTo>
                      <a:pt x="8217" y="4017"/>
                    </a:lnTo>
                    <a:cubicBezTo>
                      <a:pt x="8628" y="3789"/>
                      <a:pt x="9085" y="3607"/>
                      <a:pt x="9519" y="3378"/>
                    </a:cubicBezTo>
                    <a:cubicBezTo>
                      <a:pt x="11276" y="2557"/>
                      <a:pt x="13102" y="1872"/>
                      <a:pt x="14974" y="1301"/>
                    </a:cubicBezTo>
                    <a:lnTo>
                      <a:pt x="16389" y="913"/>
                    </a:lnTo>
                    <a:cubicBezTo>
                      <a:pt x="16845" y="799"/>
                      <a:pt x="17325" y="662"/>
                      <a:pt x="17804" y="548"/>
                    </a:cubicBezTo>
                    <a:cubicBezTo>
                      <a:pt x="18740" y="320"/>
                      <a:pt x="19721" y="137"/>
                      <a:pt x="206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2"/>
              <p:cNvSpPr/>
              <p:nvPr/>
            </p:nvSpPr>
            <p:spPr>
              <a:xfrm>
                <a:off x="5523300" y="3453400"/>
                <a:ext cx="632275" cy="333375"/>
              </a:xfrm>
              <a:custGeom>
                <a:avLst/>
                <a:gdLst/>
                <a:ahLst/>
                <a:cxnLst/>
                <a:rect l="l" t="t" r="r" b="b"/>
                <a:pathLst>
                  <a:path w="25291" h="13335" extrusionOk="0">
                    <a:moveTo>
                      <a:pt x="7689" y="0"/>
                    </a:moveTo>
                    <a:cubicBezTo>
                      <a:pt x="3328" y="0"/>
                      <a:pt x="0" y="1101"/>
                      <a:pt x="0" y="1101"/>
                    </a:cubicBezTo>
                    <a:lnTo>
                      <a:pt x="5592" y="13335"/>
                    </a:lnTo>
                    <a:lnTo>
                      <a:pt x="23031" y="13335"/>
                    </a:lnTo>
                    <a:lnTo>
                      <a:pt x="25291" y="10299"/>
                    </a:lnTo>
                    <a:cubicBezTo>
                      <a:pt x="21730" y="3132"/>
                      <a:pt x="11778" y="347"/>
                      <a:pt x="11778" y="347"/>
                    </a:cubicBezTo>
                    <a:cubicBezTo>
                      <a:pt x="10364" y="97"/>
                      <a:pt x="8981" y="0"/>
                      <a:pt x="7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2"/>
              <p:cNvSpPr/>
              <p:nvPr/>
            </p:nvSpPr>
            <p:spPr>
              <a:xfrm>
                <a:off x="5703600" y="3453500"/>
                <a:ext cx="433150" cy="257950"/>
              </a:xfrm>
              <a:custGeom>
                <a:avLst/>
                <a:gdLst/>
                <a:ahLst/>
                <a:cxnLst/>
                <a:rect l="l" t="t" r="r" b="b"/>
                <a:pathLst>
                  <a:path w="17326" h="10318" extrusionOk="0">
                    <a:moveTo>
                      <a:pt x="1" y="1"/>
                    </a:moveTo>
                    <a:cubicBezTo>
                      <a:pt x="1713" y="229"/>
                      <a:pt x="3379" y="709"/>
                      <a:pt x="4977" y="1302"/>
                    </a:cubicBezTo>
                    <a:cubicBezTo>
                      <a:pt x="6575" y="1918"/>
                      <a:pt x="8150" y="2626"/>
                      <a:pt x="9610" y="3562"/>
                    </a:cubicBezTo>
                    <a:cubicBezTo>
                      <a:pt x="11071" y="4452"/>
                      <a:pt x="12463" y="5456"/>
                      <a:pt x="13742" y="6620"/>
                    </a:cubicBezTo>
                    <a:cubicBezTo>
                      <a:pt x="14404" y="7145"/>
                      <a:pt x="14974" y="7784"/>
                      <a:pt x="15591" y="8401"/>
                    </a:cubicBezTo>
                    <a:cubicBezTo>
                      <a:pt x="16207" y="9017"/>
                      <a:pt x="16732" y="9702"/>
                      <a:pt x="17325" y="10318"/>
                    </a:cubicBezTo>
                    <a:cubicBezTo>
                      <a:pt x="17051" y="9976"/>
                      <a:pt x="16800" y="9633"/>
                      <a:pt x="16549" y="9291"/>
                    </a:cubicBezTo>
                    <a:cubicBezTo>
                      <a:pt x="16275" y="8948"/>
                      <a:pt x="16024" y="8583"/>
                      <a:pt x="15728" y="8264"/>
                    </a:cubicBezTo>
                    <a:cubicBezTo>
                      <a:pt x="15134" y="7647"/>
                      <a:pt x="14586" y="6963"/>
                      <a:pt x="13924" y="6392"/>
                    </a:cubicBezTo>
                    <a:cubicBezTo>
                      <a:pt x="13605" y="6095"/>
                      <a:pt x="13308" y="5799"/>
                      <a:pt x="12966" y="5525"/>
                    </a:cubicBezTo>
                    <a:lnTo>
                      <a:pt x="11939" y="4703"/>
                    </a:lnTo>
                    <a:cubicBezTo>
                      <a:pt x="11619" y="4429"/>
                      <a:pt x="11254" y="4201"/>
                      <a:pt x="10889" y="3950"/>
                    </a:cubicBezTo>
                    <a:cubicBezTo>
                      <a:pt x="10523" y="3699"/>
                      <a:pt x="10181" y="3448"/>
                      <a:pt x="9793" y="3219"/>
                    </a:cubicBezTo>
                    <a:lnTo>
                      <a:pt x="8674" y="2580"/>
                    </a:lnTo>
                    <a:lnTo>
                      <a:pt x="7488" y="2010"/>
                    </a:lnTo>
                    <a:cubicBezTo>
                      <a:pt x="6712" y="1644"/>
                      <a:pt x="5913" y="1302"/>
                      <a:pt x="5091" y="1028"/>
                    </a:cubicBezTo>
                    <a:cubicBezTo>
                      <a:pt x="4269" y="754"/>
                      <a:pt x="3425" y="526"/>
                      <a:pt x="2580" y="343"/>
                    </a:cubicBezTo>
                    <a:cubicBezTo>
                      <a:pt x="1713" y="184"/>
                      <a:pt x="868" y="24"/>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2"/>
              <p:cNvSpPr/>
              <p:nvPr/>
            </p:nvSpPr>
            <p:spPr>
              <a:xfrm>
                <a:off x="5614025" y="3460925"/>
                <a:ext cx="489625" cy="250525"/>
              </a:xfrm>
              <a:custGeom>
                <a:avLst/>
                <a:gdLst/>
                <a:ahLst/>
                <a:cxnLst/>
                <a:rect l="l" t="t" r="r" b="b"/>
                <a:pathLst>
                  <a:path w="19585" h="10021" extrusionOk="0">
                    <a:moveTo>
                      <a:pt x="0" y="1"/>
                    </a:moveTo>
                    <a:cubicBezTo>
                      <a:pt x="936" y="115"/>
                      <a:pt x="1872" y="275"/>
                      <a:pt x="2785" y="480"/>
                    </a:cubicBezTo>
                    <a:cubicBezTo>
                      <a:pt x="3241" y="571"/>
                      <a:pt x="3698" y="685"/>
                      <a:pt x="4155" y="800"/>
                    </a:cubicBezTo>
                    <a:lnTo>
                      <a:pt x="5501" y="1165"/>
                    </a:lnTo>
                    <a:cubicBezTo>
                      <a:pt x="7304" y="1713"/>
                      <a:pt x="9062" y="2397"/>
                      <a:pt x="10728" y="3242"/>
                    </a:cubicBezTo>
                    <a:cubicBezTo>
                      <a:pt x="11573" y="3630"/>
                      <a:pt x="12372" y="4132"/>
                      <a:pt x="13171" y="4589"/>
                    </a:cubicBezTo>
                    <a:lnTo>
                      <a:pt x="14335" y="5365"/>
                    </a:lnTo>
                    <a:cubicBezTo>
                      <a:pt x="14540" y="5502"/>
                      <a:pt x="14745" y="5639"/>
                      <a:pt x="14928" y="5776"/>
                    </a:cubicBezTo>
                    <a:lnTo>
                      <a:pt x="15476" y="6186"/>
                    </a:lnTo>
                    <a:cubicBezTo>
                      <a:pt x="15841" y="6483"/>
                      <a:pt x="16229" y="6757"/>
                      <a:pt x="16571" y="7077"/>
                    </a:cubicBezTo>
                    <a:lnTo>
                      <a:pt x="17621" y="8012"/>
                    </a:lnTo>
                    <a:cubicBezTo>
                      <a:pt x="17781" y="8172"/>
                      <a:pt x="17964" y="8309"/>
                      <a:pt x="18146" y="8492"/>
                    </a:cubicBezTo>
                    <a:lnTo>
                      <a:pt x="18626" y="8994"/>
                    </a:lnTo>
                    <a:lnTo>
                      <a:pt x="19584" y="10021"/>
                    </a:lnTo>
                    <a:cubicBezTo>
                      <a:pt x="18420" y="8560"/>
                      <a:pt x="17165" y="7122"/>
                      <a:pt x="15658" y="5958"/>
                    </a:cubicBezTo>
                    <a:lnTo>
                      <a:pt x="15111" y="5502"/>
                    </a:lnTo>
                    <a:cubicBezTo>
                      <a:pt x="14928" y="5365"/>
                      <a:pt x="14723" y="5251"/>
                      <a:pt x="14540" y="5091"/>
                    </a:cubicBezTo>
                    <a:lnTo>
                      <a:pt x="13353" y="4292"/>
                    </a:lnTo>
                    <a:cubicBezTo>
                      <a:pt x="12554" y="3813"/>
                      <a:pt x="11755" y="3310"/>
                      <a:pt x="10888" y="2900"/>
                    </a:cubicBezTo>
                    <a:cubicBezTo>
                      <a:pt x="9176" y="2078"/>
                      <a:pt x="7419" y="1370"/>
                      <a:pt x="5593" y="891"/>
                    </a:cubicBezTo>
                    <a:cubicBezTo>
                      <a:pt x="3766" y="412"/>
                      <a:pt x="1895" y="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2"/>
              <p:cNvSpPr/>
              <p:nvPr/>
            </p:nvSpPr>
            <p:spPr>
              <a:xfrm>
                <a:off x="5554100" y="3472350"/>
                <a:ext cx="517025" cy="251675"/>
              </a:xfrm>
              <a:custGeom>
                <a:avLst/>
                <a:gdLst/>
                <a:ahLst/>
                <a:cxnLst/>
                <a:rect l="l" t="t" r="r" b="b"/>
                <a:pathLst>
                  <a:path w="20681" h="10067" extrusionOk="0">
                    <a:moveTo>
                      <a:pt x="1" y="0"/>
                    </a:moveTo>
                    <a:lnTo>
                      <a:pt x="1" y="0"/>
                    </a:lnTo>
                    <a:cubicBezTo>
                      <a:pt x="982" y="137"/>
                      <a:pt x="1941" y="320"/>
                      <a:pt x="2877" y="548"/>
                    </a:cubicBezTo>
                    <a:cubicBezTo>
                      <a:pt x="3356" y="662"/>
                      <a:pt x="3835" y="799"/>
                      <a:pt x="4292" y="913"/>
                    </a:cubicBezTo>
                    <a:lnTo>
                      <a:pt x="5707" y="1301"/>
                    </a:lnTo>
                    <a:cubicBezTo>
                      <a:pt x="7579" y="1872"/>
                      <a:pt x="9405" y="2557"/>
                      <a:pt x="11162" y="3378"/>
                    </a:cubicBezTo>
                    <a:cubicBezTo>
                      <a:pt x="11596" y="3607"/>
                      <a:pt x="12052" y="3789"/>
                      <a:pt x="12463" y="4017"/>
                    </a:cubicBezTo>
                    <a:lnTo>
                      <a:pt x="13764" y="4725"/>
                    </a:lnTo>
                    <a:cubicBezTo>
                      <a:pt x="14198" y="4953"/>
                      <a:pt x="14586" y="5227"/>
                      <a:pt x="14997" y="5478"/>
                    </a:cubicBezTo>
                    <a:cubicBezTo>
                      <a:pt x="15408" y="5729"/>
                      <a:pt x="15819" y="5980"/>
                      <a:pt x="16229" y="6277"/>
                    </a:cubicBezTo>
                    <a:lnTo>
                      <a:pt x="17416" y="7122"/>
                    </a:lnTo>
                    <a:lnTo>
                      <a:pt x="18535" y="8058"/>
                    </a:lnTo>
                    <a:lnTo>
                      <a:pt x="19105" y="8537"/>
                    </a:lnTo>
                    <a:lnTo>
                      <a:pt x="19608" y="9039"/>
                    </a:lnTo>
                    <a:lnTo>
                      <a:pt x="20680" y="10066"/>
                    </a:lnTo>
                    <a:cubicBezTo>
                      <a:pt x="19379" y="8583"/>
                      <a:pt x="18010" y="7167"/>
                      <a:pt x="16389" y="6049"/>
                    </a:cubicBezTo>
                    <a:cubicBezTo>
                      <a:pt x="14814" y="4885"/>
                      <a:pt x="13102" y="3881"/>
                      <a:pt x="11322" y="3036"/>
                    </a:cubicBezTo>
                    <a:cubicBezTo>
                      <a:pt x="9519" y="2237"/>
                      <a:pt x="7693" y="1530"/>
                      <a:pt x="5798" y="1027"/>
                    </a:cubicBezTo>
                    <a:cubicBezTo>
                      <a:pt x="3904" y="525"/>
                      <a:pt x="1964" y="137"/>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2"/>
              <p:cNvSpPr/>
              <p:nvPr/>
            </p:nvSpPr>
            <p:spPr>
              <a:xfrm>
                <a:off x="5501600" y="3478050"/>
                <a:ext cx="554675" cy="881075"/>
              </a:xfrm>
              <a:custGeom>
                <a:avLst/>
                <a:gdLst/>
                <a:ahLst/>
                <a:cxnLst/>
                <a:rect l="l" t="t" r="r" b="b"/>
                <a:pathLst>
                  <a:path w="22187" h="35243" extrusionOk="0">
                    <a:moveTo>
                      <a:pt x="1" y="0"/>
                    </a:moveTo>
                    <a:lnTo>
                      <a:pt x="6460" y="26501"/>
                    </a:lnTo>
                    <a:lnTo>
                      <a:pt x="22187" y="35243"/>
                    </a:lnTo>
                    <a:lnTo>
                      <a:pt x="22187" y="10021"/>
                    </a:lnTo>
                    <a:cubicBezTo>
                      <a:pt x="22187" y="10021"/>
                      <a:pt x="13102" y="1507"/>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2"/>
              <p:cNvSpPr/>
              <p:nvPr/>
            </p:nvSpPr>
            <p:spPr>
              <a:xfrm>
                <a:off x="6259975" y="3478050"/>
                <a:ext cx="555250" cy="881075"/>
              </a:xfrm>
              <a:custGeom>
                <a:avLst/>
                <a:gdLst/>
                <a:ahLst/>
                <a:cxnLst/>
                <a:rect l="l" t="t" r="r" b="b"/>
                <a:pathLst>
                  <a:path w="22210" h="35243" extrusionOk="0">
                    <a:moveTo>
                      <a:pt x="22210" y="0"/>
                    </a:moveTo>
                    <a:lnTo>
                      <a:pt x="22210" y="0"/>
                    </a:lnTo>
                    <a:cubicBezTo>
                      <a:pt x="9085" y="1507"/>
                      <a:pt x="1" y="10021"/>
                      <a:pt x="1" y="10021"/>
                    </a:cubicBezTo>
                    <a:lnTo>
                      <a:pt x="1" y="35243"/>
                    </a:lnTo>
                    <a:lnTo>
                      <a:pt x="15727" y="26501"/>
                    </a:lnTo>
                    <a:lnTo>
                      <a:pt x="222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2"/>
              <p:cNvSpPr/>
              <p:nvPr/>
            </p:nvSpPr>
            <p:spPr>
              <a:xfrm>
                <a:off x="6266250" y="4089400"/>
                <a:ext cx="384075" cy="234925"/>
              </a:xfrm>
              <a:custGeom>
                <a:avLst/>
                <a:gdLst/>
                <a:ahLst/>
                <a:cxnLst/>
                <a:rect l="l" t="t" r="r" b="b"/>
                <a:pathLst>
                  <a:path w="15363" h="9397" extrusionOk="0">
                    <a:moveTo>
                      <a:pt x="4401" y="0"/>
                    </a:moveTo>
                    <a:cubicBezTo>
                      <a:pt x="3034" y="0"/>
                      <a:pt x="2899" y="1522"/>
                      <a:pt x="2899" y="1522"/>
                    </a:cubicBezTo>
                    <a:cubicBezTo>
                      <a:pt x="2899" y="1522"/>
                      <a:pt x="2671" y="1379"/>
                      <a:pt x="2346" y="1379"/>
                    </a:cubicBezTo>
                    <a:cubicBezTo>
                      <a:pt x="2021" y="1379"/>
                      <a:pt x="1598" y="1522"/>
                      <a:pt x="1210" y="2092"/>
                    </a:cubicBezTo>
                    <a:cubicBezTo>
                      <a:pt x="434" y="3234"/>
                      <a:pt x="1210" y="4466"/>
                      <a:pt x="1210" y="4466"/>
                    </a:cubicBezTo>
                    <a:cubicBezTo>
                      <a:pt x="1210" y="4466"/>
                      <a:pt x="1" y="5858"/>
                      <a:pt x="1804" y="7159"/>
                    </a:cubicBezTo>
                    <a:cubicBezTo>
                      <a:pt x="1804" y="7159"/>
                      <a:pt x="503" y="8301"/>
                      <a:pt x="2123" y="9396"/>
                    </a:cubicBezTo>
                    <a:lnTo>
                      <a:pt x="15362" y="2047"/>
                    </a:lnTo>
                    <a:lnTo>
                      <a:pt x="15362" y="2047"/>
                    </a:lnTo>
                    <a:cubicBezTo>
                      <a:pt x="15362" y="2047"/>
                      <a:pt x="12764" y="2999"/>
                      <a:pt x="11046" y="2999"/>
                    </a:cubicBezTo>
                    <a:cubicBezTo>
                      <a:pt x="10603" y="2999"/>
                      <a:pt x="10219" y="2936"/>
                      <a:pt x="9952" y="2777"/>
                    </a:cubicBezTo>
                    <a:cubicBezTo>
                      <a:pt x="8629" y="2001"/>
                      <a:pt x="6529" y="335"/>
                      <a:pt x="4794" y="38"/>
                    </a:cubicBezTo>
                    <a:cubicBezTo>
                      <a:pt x="4653" y="12"/>
                      <a:pt x="4522" y="0"/>
                      <a:pt x="4401" y="0"/>
                    </a:cubicBezTo>
                    <a:close/>
                  </a:path>
                </a:pathLst>
              </a:custGeom>
              <a:solidFill>
                <a:srgbClr val="0C0044">
                  <a:alpha val="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2"/>
              <p:cNvSpPr/>
              <p:nvPr/>
            </p:nvSpPr>
            <p:spPr>
              <a:xfrm>
                <a:off x="6056250" y="3710800"/>
                <a:ext cx="203750" cy="648325"/>
              </a:xfrm>
              <a:custGeom>
                <a:avLst/>
                <a:gdLst/>
                <a:ahLst/>
                <a:cxnLst/>
                <a:rect l="l" t="t" r="r" b="b"/>
                <a:pathLst>
                  <a:path w="8150" h="25933" extrusionOk="0">
                    <a:moveTo>
                      <a:pt x="4089" y="1"/>
                    </a:moveTo>
                    <a:cubicBezTo>
                      <a:pt x="1675" y="1"/>
                      <a:pt x="1" y="711"/>
                      <a:pt x="1" y="711"/>
                    </a:cubicBezTo>
                    <a:lnTo>
                      <a:pt x="1" y="25933"/>
                    </a:lnTo>
                    <a:cubicBezTo>
                      <a:pt x="1" y="25933"/>
                      <a:pt x="1583" y="25162"/>
                      <a:pt x="3998" y="25162"/>
                    </a:cubicBezTo>
                    <a:cubicBezTo>
                      <a:pt x="5205" y="25162"/>
                      <a:pt x="6620" y="25354"/>
                      <a:pt x="8150" y="25933"/>
                    </a:cubicBezTo>
                    <a:lnTo>
                      <a:pt x="8150" y="711"/>
                    </a:lnTo>
                    <a:cubicBezTo>
                      <a:pt x="6689" y="178"/>
                      <a:pt x="5296" y="1"/>
                      <a:pt x="40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2"/>
              <p:cNvSpPr/>
              <p:nvPr/>
            </p:nvSpPr>
            <p:spPr>
              <a:xfrm>
                <a:off x="6351275" y="3576200"/>
                <a:ext cx="363525" cy="295050"/>
              </a:xfrm>
              <a:custGeom>
                <a:avLst/>
                <a:gdLst/>
                <a:ahLst/>
                <a:cxnLst/>
                <a:rect l="l" t="t" r="r" b="b"/>
                <a:pathLst>
                  <a:path w="14541" h="11802" extrusionOk="0">
                    <a:moveTo>
                      <a:pt x="14540" y="0"/>
                    </a:moveTo>
                    <a:cubicBezTo>
                      <a:pt x="14540" y="0"/>
                      <a:pt x="8332" y="92"/>
                      <a:pt x="1" y="7031"/>
                    </a:cubicBezTo>
                    <a:lnTo>
                      <a:pt x="1" y="11801"/>
                    </a:lnTo>
                    <a:cubicBezTo>
                      <a:pt x="1" y="11801"/>
                      <a:pt x="8149" y="6483"/>
                      <a:pt x="14152" y="4885"/>
                    </a:cubicBezTo>
                    <a:lnTo>
                      <a:pt x="145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2"/>
              <p:cNvSpPr/>
              <p:nvPr/>
            </p:nvSpPr>
            <p:spPr>
              <a:xfrm>
                <a:off x="5581500" y="3554525"/>
                <a:ext cx="407450" cy="704175"/>
              </a:xfrm>
              <a:custGeom>
                <a:avLst/>
                <a:gdLst/>
                <a:ahLst/>
                <a:cxnLst/>
                <a:rect l="l" t="t" r="r" b="b"/>
                <a:pathLst>
                  <a:path w="16298" h="28167" extrusionOk="0">
                    <a:moveTo>
                      <a:pt x="0" y="0"/>
                    </a:moveTo>
                    <a:lnTo>
                      <a:pt x="4611" y="21775"/>
                    </a:lnTo>
                    <a:cubicBezTo>
                      <a:pt x="7898" y="23122"/>
                      <a:pt x="16298" y="28166"/>
                      <a:pt x="16298" y="28166"/>
                    </a:cubicBezTo>
                    <a:lnTo>
                      <a:pt x="16298" y="8468"/>
                    </a:lnTo>
                    <a:cubicBezTo>
                      <a:pt x="7898" y="2123"/>
                      <a:pt x="1"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2"/>
              <p:cNvSpPr/>
              <p:nvPr/>
            </p:nvSpPr>
            <p:spPr>
              <a:xfrm>
                <a:off x="5663100" y="4089400"/>
                <a:ext cx="384050" cy="234925"/>
              </a:xfrm>
              <a:custGeom>
                <a:avLst/>
                <a:gdLst/>
                <a:ahLst/>
                <a:cxnLst/>
                <a:rect l="l" t="t" r="r" b="b"/>
                <a:pathLst>
                  <a:path w="15362" h="9397" extrusionOk="0">
                    <a:moveTo>
                      <a:pt x="10961" y="0"/>
                    </a:moveTo>
                    <a:cubicBezTo>
                      <a:pt x="10840" y="0"/>
                      <a:pt x="10710" y="12"/>
                      <a:pt x="10568" y="38"/>
                    </a:cubicBezTo>
                    <a:cubicBezTo>
                      <a:pt x="8834" y="335"/>
                      <a:pt x="6734" y="2001"/>
                      <a:pt x="5433" y="2777"/>
                    </a:cubicBezTo>
                    <a:cubicBezTo>
                      <a:pt x="5162" y="2936"/>
                      <a:pt x="4774" y="2999"/>
                      <a:pt x="4328" y="2999"/>
                    </a:cubicBezTo>
                    <a:cubicBezTo>
                      <a:pt x="2598" y="2999"/>
                      <a:pt x="1" y="2047"/>
                      <a:pt x="0" y="2047"/>
                    </a:cubicBezTo>
                    <a:lnTo>
                      <a:pt x="0" y="2047"/>
                    </a:lnTo>
                    <a:lnTo>
                      <a:pt x="13239" y="9396"/>
                    </a:lnTo>
                    <a:cubicBezTo>
                      <a:pt x="14860" y="8301"/>
                      <a:pt x="13559" y="7159"/>
                      <a:pt x="13559" y="7159"/>
                    </a:cubicBezTo>
                    <a:cubicBezTo>
                      <a:pt x="15362" y="5858"/>
                      <a:pt x="14175" y="4466"/>
                      <a:pt x="14175" y="4466"/>
                    </a:cubicBezTo>
                    <a:cubicBezTo>
                      <a:pt x="14175" y="4466"/>
                      <a:pt x="14951" y="3234"/>
                      <a:pt x="14175" y="2092"/>
                    </a:cubicBezTo>
                    <a:cubicBezTo>
                      <a:pt x="13775" y="1522"/>
                      <a:pt x="13347" y="1379"/>
                      <a:pt x="13019" y="1379"/>
                    </a:cubicBezTo>
                    <a:cubicBezTo>
                      <a:pt x="12691" y="1379"/>
                      <a:pt x="12463" y="1522"/>
                      <a:pt x="12463" y="1522"/>
                    </a:cubicBezTo>
                    <a:cubicBezTo>
                      <a:pt x="12463" y="1522"/>
                      <a:pt x="12328" y="0"/>
                      <a:pt x="10961" y="0"/>
                    </a:cubicBezTo>
                    <a:close/>
                  </a:path>
                </a:pathLst>
              </a:custGeom>
              <a:solidFill>
                <a:srgbClr val="0C0044">
                  <a:alpha val="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2"/>
              <p:cNvSpPr/>
              <p:nvPr/>
            </p:nvSpPr>
            <p:spPr>
              <a:xfrm>
                <a:off x="5208300" y="4012150"/>
                <a:ext cx="397175" cy="428000"/>
              </a:xfrm>
              <a:custGeom>
                <a:avLst/>
                <a:gdLst/>
                <a:ahLst/>
                <a:cxnLst/>
                <a:rect l="l" t="t" r="r" b="b"/>
                <a:pathLst>
                  <a:path w="15887" h="17120" extrusionOk="0">
                    <a:moveTo>
                      <a:pt x="7054" y="1"/>
                    </a:moveTo>
                    <a:cubicBezTo>
                      <a:pt x="7054" y="1"/>
                      <a:pt x="1" y="9907"/>
                      <a:pt x="1370" y="17120"/>
                    </a:cubicBezTo>
                    <a:lnTo>
                      <a:pt x="13833" y="10706"/>
                    </a:lnTo>
                    <a:lnTo>
                      <a:pt x="15887" y="5365"/>
                    </a:lnTo>
                    <a:lnTo>
                      <a:pt x="7054" y="1"/>
                    </a:ln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2"/>
              <p:cNvSpPr/>
              <p:nvPr/>
            </p:nvSpPr>
            <p:spPr>
              <a:xfrm>
                <a:off x="5357225" y="4012150"/>
                <a:ext cx="248250" cy="301900"/>
              </a:xfrm>
              <a:custGeom>
                <a:avLst/>
                <a:gdLst/>
                <a:ahLst/>
                <a:cxnLst/>
                <a:rect l="l" t="t" r="r" b="b"/>
                <a:pathLst>
                  <a:path w="9930" h="12076" extrusionOk="0">
                    <a:moveTo>
                      <a:pt x="1097" y="1"/>
                    </a:moveTo>
                    <a:cubicBezTo>
                      <a:pt x="1097" y="1"/>
                      <a:pt x="663" y="617"/>
                      <a:pt x="1" y="1690"/>
                    </a:cubicBezTo>
                    <a:cubicBezTo>
                      <a:pt x="1" y="1690"/>
                      <a:pt x="2283" y="2010"/>
                      <a:pt x="4840" y="3516"/>
                    </a:cubicBezTo>
                    <a:cubicBezTo>
                      <a:pt x="6506" y="4497"/>
                      <a:pt x="7876" y="6095"/>
                      <a:pt x="7876" y="6095"/>
                    </a:cubicBezTo>
                    <a:lnTo>
                      <a:pt x="6643" y="9017"/>
                    </a:lnTo>
                    <a:lnTo>
                      <a:pt x="686" y="12075"/>
                    </a:lnTo>
                    <a:lnTo>
                      <a:pt x="5593" y="11870"/>
                    </a:lnTo>
                    <a:lnTo>
                      <a:pt x="7876" y="10706"/>
                    </a:lnTo>
                    <a:lnTo>
                      <a:pt x="9930" y="5365"/>
                    </a:lnTo>
                    <a:lnTo>
                      <a:pt x="1097" y="1"/>
                    </a:lnTo>
                    <a:close/>
                  </a:path>
                </a:pathLst>
              </a:custGeom>
              <a:solidFill>
                <a:srgbClr val="E98742">
                  <a:alpha val="3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2"/>
              <p:cNvSpPr/>
              <p:nvPr/>
            </p:nvSpPr>
            <p:spPr>
              <a:xfrm>
                <a:off x="5214575" y="4111350"/>
                <a:ext cx="807250" cy="439175"/>
              </a:xfrm>
              <a:custGeom>
                <a:avLst/>
                <a:gdLst/>
                <a:ahLst/>
                <a:cxnLst/>
                <a:rect l="l" t="t" r="r" b="b"/>
                <a:pathLst>
                  <a:path w="32290" h="17567" extrusionOk="0">
                    <a:moveTo>
                      <a:pt x="28541" y="1"/>
                    </a:moveTo>
                    <a:cubicBezTo>
                      <a:pt x="28352" y="1"/>
                      <a:pt x="28141" y="50"/>
                      <a:pt x="27916" y="164"/>
                    </a:cubicBezTo>
                    <a:cubicBezTo>
                      <a:pt x="26729" y="781"/>
                      <a:pt x="24104" y="2926"/>
                      <a:pt x="22940" y="2972"/>
                    </a:cubicBezTo>
                    <a:cubicBezTo>
                      <a:pt x="22933" y="2972"/>
                      <a:pt x="22925" y="2972"/>
                      <a:pt x="22918" y="2972"/>
                    </a:cubicBezTo>
                    <a:cubicBezTo>
                      <a:pt x="22322" y="2972"/>
                      <a:pt x="19676" y="2127"/>
                      <a:pt x="19676" y="2127"/>
                    </a:cubicBezTo>
                    <a:cubicBezTo>
                      <a:pt x="19288" y="2880"/>
                      <a:pt x="18900" y="3885"/>
                      <a:pt x="18786" y="4707"/>
                    </a:cubicBezTo>
                    <a:cubicBezTo>
                      <a:pt x="18786" y="4707"/>
                      <a:pt x="15545" y="5688"/>
                      <a:pt x="6141" y="8107"/>
                    </a:cubicBezTo>
                    <a:cubicBezTo>
                      <a:pt x="777" y="9477"/>
                      <a:pt x="1" y="13061"/>
                      <a:pt x="2283" y="15822"/>
                    </a:cubicBezTo>
                    <a:cubicBezTo>
                      <a:pt x="3143" y="16863"/>
                      <a:pt x="4668" y="17567"/>
                      <a:pt x="6817" y="17567"/>
                    </a:cubicBezTo>
                    <a:cubicBezTo>
                      <a:pt x="10371" y="17567"/>
                      <a:pt x="15631" y="15643"/>
                      <a:pt x="22415" y="10139"/>
                    </a:cubicBezTo>
                    <a:cubicBezTo>
                      <a:pt x="22415" y="10139"/>
                      <a:pt x="23175" y="10314"/>
                      <a:pt x="23841" y="10314"/>
                    </a:cubicBezTo>
                    <a:cubicBezTo>
                      <a:pt x="24007" y="10314"/>
                      <a:pt x="24168" y="10303"/>
                      <a:pt x="24310" y="10276"/>
                    </a:cubicBezTo>
                    <a:cubicBezTo>
                      <a:pt x="26661" y="9888"/>
                      <a:pt x="29149" y="8632"/>
                      <a:pt x="29810" y="8336"/>
                    </a:cubicBezTo>
                    <a:cubicBezTo>
                      <a:pt x="30845" y="7860"/>
                      <a:pt x="31223" y="6746"/>
                      <a:pt x="30452" y="6746"/>
                    </a:cubicBezTo>
                    <a:cubicBezTo>
                      <a:pt x="30372" y="6746"/>
                      <a:pt x="30280" y="6758"/>
                      <a:pt x="30176" y="6784"/>
                    </a:cubicBezTo>
                    <a:cubicBezTo>
                      <a:pt x="28920" y="7058"/>
                      <a:pt x="28646" y="7058"/>
                      <a:pt x="28646" y="7058"/>
                    </a:cubicBezTo>
                    <a:cubicBezTo>
                      <a:pt x="28646" y="7058"/>
                      <a:pt x="30062" y="6396"/>
                      <a:pt x="31431" y="5551"/>
                    </a:cubicBezTo>
                    <a:cubicBezTo>
                      <a:pt x="32229" y="5045"/>
                      <a:pt x="31965" y="3709"/>
                      <a:pt x="31148" y="3709"/>
                    </a:cubicBezTo>
                    <a:cubicBezTo>
                      <a:pt x="31007" y="3709"/>
                      <a:pt x="30849" y="3748"/>
                      <a:pt x="30678" y="3839"/>
                    </a:cubicBezTo>
                    <a:cubicBezTo>
                      <a:pt x="29445" y="4478"/>
                      <a:pt x="27619" y="5665"/>
                      <a:pt x="27619" y="5665"/>
                    </a:cubicBezTo>
                    <a:cubicBezTo>
                      <a:pt x="27619" y="5665"/>
                      <a:pt x="30404" y="3816"/>
                      <a:pt x="31226" y="3177"/>
                    </a:cubicBezTo>
                    <a:cubicBezTo>
                      <a:pt x="32289" y="2352"/>
                      <a:pt x="31732" y="1247"/>
                      <a:pt x="30785" y="1247"/>
                    </a:cubicBezTo>
                    <a:cubicBezTo>
                      <a:pt x="30554" y="1247"/>
                      <a:pt x="30299" y="1313"/>
                      <a:pt x="30039" y="1465"/>
                    </a:cubicBezTo>
                    <a:cubicBezTo>
                      <a:pt x="27802" y="2766"/>
                      <a:pt x="25999" y="4113"/>
                      <a:pt x="25999" y="4113"/>
                    </a:cubicBezTo>
                    <a:cubicBezTo>
                      <a:pt x="25999" y="4113"/>
                      <a:pt x="28235" y="2356"/>
                      <a:pt x="29240" y="1443"/>
                    </a:cubicBezTo>
                    <a:cubicBezTo>
                      <a:pt x="29797" y="941"/>
                      <a:pt x="29372" y="1"/>
                      <a:pt x="28541" y="1"/>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2"/>
              <p:cNvSpPr/>
              <p:nvPr/>
            </p:nvSpPr>
            <p:spPr>
              <a:xfrm>
                <a:off x="5368075" y="4164525"/>
                <a:ext cx="338400" cy="149525"/>
              </a:xfrm>
              <a:custGeom>
                <a:avLst/>
                <a:gdLst/>
                <a:ahLst/>
                <a:cxnLst/>
                <a:rect l="l" t="t" r="r" b="b"/>
                <a:pathLst>
                  <a:path w="13536" h="5981" extrusionOk="0">
                    <a:moveTo>
                      <a:pt x="13536" y="0"/>
                    </a:moveTo>
                    <a:cubicBezTo>
                      <a:pt x="13308" y="388"/>
                      <a:pt x="13102" y="799"/>
                      <a:pt x="12920" y="1233"/>
                    </a:cubicBezTo>
                    <a:cubicBezTo>
                      <a:pt x="12771" y="1638"/>
                      <a:pt x="12621" y="2043"/>
                      <a:pt x="12546" y="2485"/>
                    </a:cubicBezTo>
                    <a:lnTo>
                      <a:pt x="12546" y="2485"/>
                    </a:lnTo>
                    <a:cubicBezTo>
                      <a:pt x="11500" y="2751"/>
                      <a:pt x="10475" y="2997"/>
                      <a:pt x="9427" y="3264"/>
                    </a:cubicBezTo>
                    <a:cubicBezTo>
                      <a:pt x="8377" y="3538"/>
                      <a:pt x="7328" y="3812"/>
                      <a:pt x="6278" y="4109"/>
                    </a:cubicBezTo>
                    <a:cubicBezTo>
                      <a:pt x="5228" y="4383"/>
                      <a:pt x="4178" y="4679"/>
                      <a:pt x="3128" y="4999"/>
                    </a:cubicBezTo>
                    <a:cubicBezTo>
                      <a:pt x="2078" y="5319"/>
                      <a:pt x="1028" y="5638"/>
                      <a:pt x="1" y="5980"/>
                    </a:cubicBezTo>
                    <a:cubicBezTo>
                      <a:pt x="1073" y="5752"/>
                      <a:pt x="2146" y="5501"/>
                      <a:pt x="3196" y="5250"/>
                    </a:cubicBezTo>
                    <a:cubicBezTo>
                      <a:pt x="4269" y="4999"/>
                      <a:pt x="5319" y="4725"/>
                      <a:pt x="6369" y="4451"/>
                    </a:cubicBezTo>
                    <a:cubicBezTo>
                      <a:pt x="7442" y="4177"/>
                      <a:pt x="8492" y="3903"/>
                      <a:pt x="9542" y="3607"/>
                    </a:cubicBezTo>
                    <a:cubicBezTo>
                      <a:pt x="10592" y="3310"/>
                      <a:pt x="11642" y="3013"/>
                      <a:pt x="12691" y="2694"/>
                    </a:cubicBezTo>
                    <a:cubicBezTo>
                      <a:pt x="12737" y="2671"/>
                      <a:pt x="12760" y="2648"/>
                      <a:pt x="12760" y="2602"/>
                    </a:cubicBezTo>
                    <a:cubicBezTo>
                      <a:pt x="12806" y="2146"/>
                      <a:pt x="12920" y="1712"/>
                      <a:pt x="13057" y="1278"/>
                    </a:cubicBezTo>
                    <a:cubicBezTo>
                      <a:pt x="13194" y="845"/>
                      <a:pt x="13353" y="411"/>
                      <a:pt x="13536" y="0"/>
                    </a:cubicBezTo>
                    <a:close/>
                  </a:path>
                </a:pathLst>
              </a:custGeom>
              <a:solidFill>
                <a:srgbClr val="E98742">
                  <a:alpha val="3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2"/>
              <p:cNvSpPr/>
              <p:nvPr/>
            </p:nvSpPr>
            <p:spPr>
              <a:xfrm>
                <a:off x="6714200" y="4012150"/>
                <a:ext cx="397750" cy="428000"/>
              </a:xfrm>
              <a:custGeom>
                <a:avLst/>
                <a:gdLst/>
                <a:ahLst/>
                <a:cxnLst/>
                <a:rect l="l" t="t" r="r" b="b"/>
                <a:pathLst>
                  <a:path w="15910" h="17120" extrusionOk="0">
                    <a:moveTo>
                      <a:pt x="8834" y="1"/>
                    </a:moveTo>
                    <a:lnTo>
                      <a:pt x="0" y="5365"/>
                    </a:lnTo>
                    <a:lnTo>
                      <a:pt x="2055" y="10706"/>
                    </a:lnTo>
                    <a:lnTo>
                      <a:pt x="14517" y="17120"/>
                    </a:lnTo>
                    <a:cubicBezTo>
                      <a:pt x="15910" y="9907"/>
                      <a:pt x="8834" y="1"/>
                      <a:pt x="8834" y="1"/>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2"/>
              <p:cNvSpPr/>
              <p:nvPr/>
            </p:nvSpPr>
            <p:spPr>
              <a:xfrm>
                <a:off x="6714200" y="4012150"/>
                <a:ext cx="248250" cy="301900"/>
              </a:xfrm>
              <a:custGeom>
                <a:avLst/>
                <a:gdLst/>
                <a:ahLst/>
                <a:cxnLst/>
                <a:rect l="l" t="t" r="r" b="b"/>
                <a:pathLst>
                  <a:path w="9930" h="12076" extrusionOk="0">
                    <a:moveTo>
                      <a:pt x="8834" y="1"/>
                    </a:moveTo>
                    <a:lnTo>
                      <a:pt x="0" y="5365"/>
                    </a:lnTo>
                    <a:lnTo>
                      <a:pt x="2055" y="10706"/>
                    </a:lnTo>
                    <a:lnTo>
                      <a:pt x="4360" y="11870"/>
                    </a:lnTo>
                    <a:lnTo>
                      <a:pt x="9245" y="12075"/>
                    </a:lnTo>
                    <a:lnTo>
                      <a:pt x="3310" y="9017"/>
                    </a:lnTo>
                    <a:lnTo>
                      <a:pt x="2055" y="6095"/>
                    </a:lnTo>
                    <a:cubicBezTo>
                      <a:pt x="2055" y="6095"/>
                      <a:pt x="3447" y="4497"/>
                      <a:pt x="5113" y="3516"/>
                    </a:cubicBezTo>
                    <a:cubicBezTo>
                      <a:pt x="7647" y="2010"/>
                      <a:pt x="9930" y="1690"/>
                      <a:pt x="9930" y="1690"/>
                    </a:cubicBezTo>
                    <a:cubicBezTo>
                      <a:pt x="9290" y="617"/>
                      <a:pt x="8834" y="1"/>
                      <a:pt x="8834" y="1"/>
                    </a:cubicBezTo>
                    <a:close/>
                  </a:path>
                </a:pathLst>
              </a:custGeom>
              <a:solidFill>
                <a:srgbClr val="E98742">
                  <a:alpha val="3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2"/>
              <p:cNvSpPr/>
              <p:nvPr/>
            </p:nvSpPr>
            <p:spPr>
              <a:xfrm>
                <a:off x="6297875" y="4111350"/>
                <a:ext cx="807800" cy="439175"/>
              </a:xfrm>
              <a:custGeom>
                <a:avLst/>
                <a:gdLst/>
                <a:ahLst/>
                <a:cxnLst/>
                <a:rect l="l" t="t" r="r" b="b"/>
                <a:pathLst>
                  <a:path w="32312" h="17567" extrusionOk="0">
                    <a:moveTo>
                      <a:pt x="3750" y="1"/>
                    </a:moveTo>
                    <a:cubicBezTo>
                      <a:pt x="2925" y="1"/>
                      <a:pt x="2511" y="941"/>
                      <a:pt x="3050" y="1443"/>
                    </a:cubicBezTo>
                    <a:cubicBezTo>
                      <a:pt x="4054" y="2356"/>
                      <a:pt x="6291" y="4113"/>
                      <a:pt x="6291" y="4113"/>
                    </a:cubicBezTo>
                    <a:cubicBezTo>
                      <a:pt x="6291" y="4113"/>
                      <a:pt x="4510" y="2766"/>
                      <a:pt x="2251" y="1465"/>
                    </a:cubicBezTo>
                    <a:cubicBezTo>
                      <a:pt x="1991" y="1313"/>
                      <a:pt x="1736" y="1247"/>
                      <a:pt x="1504" y="1247"/>
                    </a:cubicBezTo>
                    <a:cubicBezTo>
                      <a:pt x="557" y="1247"/>
                      <a:pt x="0" y="2352"/>
                      <a:pt x="1064" y="3177"/>
                    </a:cubicBezTo>
                    <a:cubicBezTo>
                      <a:pt x="1908" y="3816"/>
                      <a:pt x="4693" y="5665"/>
                      <a:pt x="4693" y="5665"/>
                    </a:cubicBezTo>
                    <a:cubicBezTo>
                      <a:pt x="4693" y="5665"/>
                      <a:pt x="2844" y="4478"/>
                      <a:pt x="1612" y="3839"/>
                    </a:cubicBezTo>
                    <a:cubicBezTo>
                      <a:pt x="1444" y="3748"/>
                      <a:pt x="1289" y="3709"/>
                      <a:pt x="1151" y="3709"/>
                    </a:cubicBezTo>
                    <a:cubicBezTo>
                      <a:pt x="347" y="3709"/>
                      <a:pt x="83" y="5045"/>
                      <a:pt x="881" y="5551"/>
                    </a:cubicBezTo>
                    <a:cubicBezTo>
                      <a:pt x="2251" y="6396"/>
                      <a:pt x="3643" y="7058"/>
                      <a:pt x="3643" y="7058"/>
                    </a:cubicBezTo>
                    <a:cubicBezTo>
                      <a:pt x="3643" y="7058"/>
                      <a:pt x="3369" y="7058"/>
                      <a:pt x="2137" y="6784"/>
                    </a:cubicBezTo>
                    <a:cubicBezTo>
                      <a:pt x="2032" y="6758"/>
                      <a:pt x="1940" y="6746"/>
                      <a:pt x="1860" y="6746"/>
                    </a:cubicBezTo>
                    <a:cubicBezTo>
                      <a:pt x="1085" y="6746"/>
                      <a:pt x="1447" y="7860"/>
                      <a:pt x="2502" y="8336"/>
                    </a:cubicBezTo>
                    <a:cubicBezTo>
                      <a:pt x="3141" y="8632"/>
                      <a:pt x="5629" y="9888"/>
                      <a:pt x="7980" y="10276"/>
                    </a:cubicBezTo>
                    <a:cubicBezTo>
                      <a:pt x="8126" y="10303"/>
                      <a:pt x="8290" y="10314"/>
                      <a:pt x="8460" y="10314"/>
                    </a:cubicBezTo>
                    <a:cubicBezTo>
                      <a:pt x="9138" y="10314"/>
                      <a:pt x="9897" y="10139"/>
                      <a:pt x="9897" y="10139"/>
                    </a:cubicBezTo>
                    <a:cubicBezTo>
                      <a:pt x="16667" y="15643"/>
                      <a:pt x="21922" y="17567"/>
                      <a:pt x="25473" y="17567"/>
                    </a:cubicBezTo>
                    <a:cubicBezTo>
                      <a:pt x="27621" y="17567"/>
                      <a:pt x="29146" y="16863"/>
                      <a:pt x="30006" y="15822"/>
                    </a:cubicBezTo>
                    <a:cubicBezTo>
                      <a:pt x="32312" y="13061"/>
                      <a:pt x="31536" y="9477"/>
                      <a:pt x="26149" y="8107"/>
                    </a:cubicBezTo>
                    <a:cubicBezTo>
                      <a:pt x="16768" y="5688"/>
                      <a:pt x="13504" y="4707"/>
                      <a:pt x="13504" y="4707"/>
                    </a:cubicBezTo>
                    <a:cubicBezTo>
                      <a:pt x="13389" y="3885"/>
                      <a:pt x="13001" y="2880"/>
                      <a:pt x="12613" y="2127"/>
                    </a:cubicBezTo>
                    <a:cubicBezTo>
                      <a:pt x="12613" y="2127"/>
                      <a:pt x="9990" y="2972"/>
                      <a:pt x="9395" y="2972"/>
                    </a:cubicBezTo>
                    <a:cubicBezTo>
                      <a:pt x="9387" y="2972"/>
                      <a:pt x="9379" y="2972"/>
                      <a:pt x="9372" y="2972"/>
                    </a:cubicBezTo>
                    <a:cubicBezTo>
                      <a:pt x="8208" y="2926"/>
                      <a:pt x="5560" y="781"/>
                      <a:pt x="4373" y="164"/>
                    </a:cubicBezTo>
                    <a:cubicBezTo>
                      <a:pt x="4148" y="50"/>
                      <a:pt x="3938" y="1"/>
                      <a:pt x="3750" y="1"/>
                    </a:cubicBezTo>
                    <a:close/>
                  </a:path>
                </a:pathLst>
              </a:custGeom>
              <a:solidFill>
                <a:srgbClr val="F5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2"/>
              <p:cNvSpPr/>
              <p:nvPr/>
            </p:nvSpPr>
            <p:spPr>
              <a:xfrm>
                <a:off x="6613200" y="4164525"/>
                <a:ext cx="338400" cy="149525"/>
              </a:xfrm>
              <a:custGeom>
                <a:avLst/>
                <a:gdLst/>
                <a:ahLst/>
                <a:cxnLst/>
                <a:rect l="l" t="t" r="r" b="b"/>
                <a:pathLst>
                  <a:path w="13536" h="5981" extrusionOk="0">
                    <a:moveTo>
                      <a:pt x="0" y="0"/>
                    </a:moveTo>
                    <a:cubicBezTo>
                      <a:pt x="183" y="411"/>
                      <a:pt x="343" y="845"/>
                      <a:pt x="480" y="1278"/>
                    </a:cubicBezTo>
                    <a:cubicBezTo>
                      <a:pt x="617" y="1712"/>
                      <a:pt x="731" y="2146"/>
                      <a:pt x="776" y="2602"/>
                    </a:cubicBezTo>
                    <a:cubicBezTo>
                      <a:pt x="776" y="2648"/>
                      <a:pt x="822" y="2671"/>
                      <a:pt x="868" y="2694"/>
                    </a:cubicBezTo>
                    <a:cubicBezTo>
                      <a:pt x="1918" y="3013"/>
                      <a:pt x="2945" y="3310"/>
                      <a:pt x="4018" y="3607"/>
                    </a:cubicBezTo>
                    <a:cubicBezTo>
                      <a:pt x="5068" y="3903"/>
                      <a:pt x="6118" y="4177"/>
                      <a:pt x="7168" y="4451"/>
                    </a:cubicBezTo>
                    <a:cubicBezTo>
                      <a:pt x="8218" y="4725"/>
                      <a:pt x="9290" y="4999"/>
                      <a:pt x="10340" y="5250"/>
                    </a:cubicBezTo>
                    <a:cubicBezTo>
                      <a:pt x="11413" y="5501"/>
                      <a:pt x="12486" y="5752"/>
                      <a:pt x="13536" y="5980"/>
                    </a:cubicBezTo>
                    <a:cubicBezTo>
                      <a:pt x="12509" y="5638"/>
                      <a:pt x="11459" y="5319"/>
                      <a:pt x="10409" y="4999"/>
                    </a:cubicBezTo>
                    <a:cubicBezTo>
                      <a:pt x="9359" y="4679"/>
                      <a:pt x="8332" y="4383"/>
                      <a:pt x="7259" y="4109"/>
                    </a:cubicBezTo>
                    <a:cubicBezTo>
                      <a:pt x="6209" y="3812"/>
                      <a:pt x="5159" y="3538"/>
                      <a:pt x="4109" y="3264"/>
                    </a:cubicBezTo>
                    <a:cubicBezTo>
                      <a:pt x="3077" y="2995"/>
                      <a:pt x="2022" y="2748"/>
                      <a:pt x="989" y="2479"/>
                    </a:cubicBezTo>
                    <a:lnTo>
                      <a:pt x="989" y="2479"/>
                    </a:lnTo>
                    <a:cubicBezTo>
                      <a:pt x="917" y="2039"/>
                      <a:pt x="786" y="1636"/>
                      <a:pt x="617" y="1233"/>
                    </a:cubicBezTo>
                    <a:cubicBezTo>
                      <a:pt x="434" y="799"/>
                      <a:pt x="229" y="388"/>
                      <a:pt x="0" y="0"/>
                    </a:cubicBezTo>
                    <a:close/>
                  </a:path>
                </a:pathLst>
              </a:custGeom>
              <a:solidFill>
                <a:srgbClr val="E98742">
                  <a:alpha val="3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71"/>
        <p:cNvGrpSpPr/>
        <p:nvPr/>
      </p:nvGrpSpPr>
      <p:grpSpPr>
        <a:xfrm>
          <a:off x="0" y="0"/>
          <a:ext cx="0" cy="0"/>
          <a:chOff x="0" y="0"/>
          <a:chExt cx="0" cy="0"/>
        </a:xfrm>
      </p:grpSpPr>
      <p:sp>
        <p:nvSpPr>
          <p:cNvPr id="6072" name="Google Shape;6072;p44"/>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6073" name="Google Shape;6073;p44"/>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6074" name="Google Shape;6074;p4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78"/>
        <p:cNvGrpSpPr/>
        <p:nvPr/>
      </p:nvGrpSpPr>
      <p:grpSpPr>
        <a:xfrm>
          <a:off x="0" y="0"/>
          <a:ext cx="0" cy="0"/>
          <a:chOff x="0" y="0"/>
          <a:chExt cx="0" cy="0"/>
        </a:xfrm>
      </p:grpSpPr>
      <p:sp>
        <p:nvSpPr>
          <p:cNvPr id="6079" name="Google Shape;6079;p45"/>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6080" name="Google Shape;6080;p45"/>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6081" name="Google Shape;6081;p45"/>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85"/>
        <p:cNvGrpSpPr/>
        <p:nvPr/>
      </p:nvGrpSpPr>
      <p:grpSpPr>
        <a:xfrm>
          <a:off x="0" y="0"/>
          <a:ext cx="0" cy="0"/>
          <a:chOff x="0" y="0"/>
          <a:chExt cx="0" cy="0"/>
        </a:xfrm>
      </p:grpSpPr>
      <p:sp>
        <p:nvSpPr>
          <p:cNvPr id="6086" name="Google Shape;6086;p46"/>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6087" name="Google Shape;6087;p46"/>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088" name="Google Shape;6088;p46"/>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Didact Gothic Bold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t>
            </a:r>
            <a:r>
              <a:rPr lang="en">
                <a:solidFill>
                  <a:srgbClr val="FFFFFF"/>
                </a:solidFill>
                <a:latin typeface="Arial"/>
                <a:ea typeface="Arial"/>
                <a:cs typeface="Arial"/>
                <a:sym typeface="Arial"/>
              </a:rPr>
              <a:t>Didact+Gothic)</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Varela</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t>
            </a:r>
            <a:r>
              <a:rPr lang="en">
                <a:solidFill>
                  <a:schemeClr val="lt1"/>
                </a:solidFill>
                <a:latin typeface="Arial"/>
                <a:ea typeface="Arial"/>
                <a:cs typeface="Arial"/>
                <a:sym typeface="Arial"/>
              </a:rPr>
              <a:t>Varela)</a:t>
            </a:r>
            <a:endParaRPr>
              <a:solidFill>
                <a:srgbClr val="FFFFFF"/>
              </a:solidFill>
              <a:latin typeface="Arial"/>
              <a:ea typeface="Arial"/>
              <a:cs typeface="Arial"/>
              <a:sym typeface="Arial"/>
            </a:endParaRPr>
          </a:p>
        </p:txBody>
      </p:sp>
      <p:grpSp>
        <p:nvGrpSpPr>
          <p:cNvPr id="6089" name="Google Shape;6089;p46"/>
          <p:cNvGrpSpPr/>
          <p:nvPr/>
        </p:nvGrpSpPr>
        <p:grpSpPr>
          <a:xfrm>
            <a:off x="763210" y="3525855"/>
            <a:ext cx="3690540" cy="699898"/>
            <a:chOff x="2052655" y="3498875"/>
            <a:chExt cx="3976875" cy="754200"/>
          </a:xfrm>
        </p:grpSpPr>
        <p:sp>
          <p:nvSpPr>
            <p:cNvPr id="6090" name="Google Shape;6090;p46"/>
            <p:cNvSpPr/>
            <p:nvPr/>
          </p:nvSpPr>
          <p:spPr>
            <a:xfrm>
              <a:off x="3114480" y="3498875"/>
              <a:ext cx="791400" cy="754200"/>
            </a:xfrm>
            <a:prstGeom prst="roundRect">
              <a:avLst>
                <a:gd name="adj" fmla="val 16667"/>
              </a:avLst>
            </a:prstGeom>
            <a:solidFill>
              <a:srgbClr val="4240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6"/>
            <p:cNvSpPr/>
            <p:nvPr/>
          </p:nvSpPr>
          <p:spPr>
            <a:xfrm>
              <a:off x="4176300" y="3498875"/>
              <a:ext cx="791400" cy="754200"/>
            </a:xfrm>
            <a:prstGeom prst="roundRect">
              <a:avLst>
                <a:gd name="adj" fmla="val 16667"/>
              </a:avLst>
            </a:prstGeom>
            <a:solidFill>
              <a:srgbClr val="50315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6"/>
            <p:cNvSpPr/>
            <p:nvPr/>
          </p:nvSpPr>
          <p:spPr>
            <a:xfrm>
              <a:off x="5238120" y="3498875"/>
              <a:ext cx="791400" cy="754200"/>
            </a:xfrm>
            <a:prstGeom prst="roundRect">
              <a:avLst>
                <a:gd name="adj" fmla="val 16667"/>
              </a:avLst>
            </a:prstGeom>
            <a:solidFill>
              <a:srgbClr val="9F4C8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6"/>
            <p:cNvSpPr/>
            <p:nvPr/>
          </p:nvSpPr>
          <p:spPr>
            <a:xfrm>
              <a:off x="2052655" y="3498875"/>
              <a:ext cx="791400" cy="754200"/>
            </a:xfrm>
            <a:prstGeom prst="roundRect">
              <a:avLst>
                <a:gd name="adj" fmla="val 16667"/>
              </a:avLst>
            </a:prstGeom>
            <a:solidFill>
              <a:srgbClr val="0C004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6"/>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#424077</a:t>
              </a:r>
              <a:endParaRPr sz="1000">
                <a:solidFill>
                  <a:srgbClr val="FFFFFF"/>
                </a:solidFill>
              </a:endParaRPr>
            </a:p>
          </p:txBody>
        </p:sp>
        <p:sp>
          <p:nvSpPr>
            <p:cNvPr id="6095" name="Google Shape;6095;p46"/>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#503156</a:t>
              </a:r>
              <a:endParaRPr sz="1000">
                <a:solidFill>
                  <a:srgbClr val="FFFFFF"/>
                </a:solidFill>
              </a:endParaRPr>
            </a:p>
          </p:txBody>
        </p:sp>
        <p:sp>
          <p:nvSpPr>
            <p:cNvPr id="6096" name="Google Shape;6096;p46"/>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#9f4c89</a:t>
              </a:r>
              <a:endParaRPr sz="1000">
                <a:solidFill>
                  <a:srgbClr val="FFFFFF"/>
                </a:solidFill>
              </a:endParaRPr>
            </a:p>
          </p:txBody>
        </p:sp>
        <p:sp>
          <p:nvSpPr>
            <p:cNvPr id="6097" name="Google Shape;6097;p46"/>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#0c0044</a:t>
              </a:r>
              <a:endParaRPr sz="1000">
                <a:solidFill>
                  <a:srgbClr val="FFFFFF"/>
                </a:solidFill>
              </a:endParaRPr>
            </a:p>
          </p:txBody>
        </p:sp>
      </p:grpSp>
      <p:sp>
        <p:nvSpPr>
          <p:cNvPr id="6098" name="Google Shape;6098;p46"/>
          <p:cNvSpPr/>
          <p:nvPr/>
        </p:nvSpPr>
        <p:spPr>
          <a:xfrm>
            <a:off x="5675443" y="3526005"/>
            <a:ext cx="734400" cy="699600"/>
          </a:xfrm>
          <a:prstGeom prst="roundRect">
            <a:avLst>
              <a:gd name="adj" fmla="val 16667"/>
            </a:avLst>
          </a:prstGeom>
          <a:solidFill>
            <a:srgbClr val="58C3C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6"/>
          <p:cNvSpPr/>
          <p:nvPr/>
        </p:nvSpPr>
        <p:spPr>
          <a:xfrm>
            <a:off x="6660849" y="3526005"/>
            <a:ext cx="734400" cy="699600"/>
          </a:xfrm>
          <a:prstGeom prst="roundRect">
            <a:avLst>
              <a:gd name="adj" fmla="val 16667"/>
            </a:avLst>
          </a:prstGeom>
          <a:solidFill>
            <a:srgbClr val="FBCF6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6"/>
          <p:cNvSpPr/>
          <p:nvPr/>
        </p:nvSpPr>
        <p:spPr>
          <a:xfrm>
            <a:off x="7646255" y="3526005"/>
            <a:ext cx="734400" cy="6996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6"/>
          <p:cNvSpPr/>
          <p:nvPr/>
        </p:nvSpPr>
        <p:spPr>
          <a:xfrm>
            <a:off x="4690032" y="3526005"/>
            <a:ext cx="734400" cy="699600"/>
          </a:xfrm>
          <a:prstGeom prst="roundRect">
            <a:avLst>
              <a:gd name="adj" fmla="val 16667"/>
            </a:avLst>
          </a:prstGeom>
          <a:solidFill>
            <a:srgbClr val="1B64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6"/>
          <p:cNvSpPr txBox="1"/>
          <p:nvPr/>
        </p:nvSpPr>
        <p:spPr>
          <a:xfrm>
            <a:off x="5675443" y="3671755"/>
            <a:ext cx="7344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#58c3c4</a:t>
            </a:r>
            <a:endParaRPr sz="1000">
              <a:solidFill>
                <a:srgbClr val="FFFFFF"/>
              </a:solidFill>
            </a:endParaRPr>
          </a:p>
        </p:txBody>
      </p:sp>
      <p:sp>
        <p:nvSpPr>
          <p:cNvPr id="6103" name="Google Shape;6103;p46"/>
          <p:cNvSpPr txBox="1"/>
          <p:nvPr/>
        </p:nvSpPr>
        <p:spPr>
          <a:xfrm>
            <a:off x="6660854" y="3671755"/>
            <a:ext cx="7344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#fbcf62</a:t>
            </a:r>
            <a:endParaRPr sz="1000"/>
          </a:p>
        </p:txBody>
      </p:sp>
      <p:sp>
        <p:nvSpPr>
          <p:cNvPr id="6104" name="Google Shape;6104;p46"/>
          <p:cNvSpPr txBox="1"/>
          <p:nvPr/>
        </p:nvSpPr>
        <p:spPr>
          <a:xfrm>
            <a:off x="7646265" y="3671755"/>
            <a:ext cx="7344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#ffffffff</a:t>
            </a:r>
            <a:endParaRPr sz="1000"/>
          </a:p>
        </p:txBody>
      </p:sp>
      <p:sp>
        <p:nvSpPr>
          <p:cNvPr id="6105" name="Google Shape;6105;p46"/>
          <p:cNvSpPr txBox="1"/>
          <p:nvPr/>
        </p:nvSpPr>
        <p:spPr>
          <a:xfrm>
            <a:off x="4690032" y="3671755"/>
            <a:ext cx="7344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#1b6480</a:t>
            </a:r>
            <a:endParaRPr sz="10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09"/>
        <p:cNvGrpSpPr/>
        <p:nvPr/>
      </p:nvGrpSpPr>
      <p:grpSpPr>
        <a:xfrm>
          <a:off x="0" y="0"/>
          <a:ext cx="0" cy="0"/>
          <a:chOff x="0" y="0"/>
          <a:chExt cx="0" cy="0"/>
        </a:xfrm>
      </p:grpSpPr>
      <p:sp>
        <p:nvSpPr>
          <p:cNvPr id="6110" name="Google Shape;6110;p47"/>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6111" name="Google Shape;6111;p47"/>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6112" name="Google Shape;6112;p47"/>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6113" name="Google Shape;6113;p47"/>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6114" name="Google Shape;6114;p47"/>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6115" name="Google Shape;6115;p47"/>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6116" name="Google Shape;6116;p47"/>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6117" name="Google Shape;6117;p47"/>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6118" name="Google Shape;6118;p47"/>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6119" name="Google Shape;6119;p47"/>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6120" name="Google Shape;6120;p47"/>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6121" name="Google Shape;6121;p47"/>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64"/>
        <p:cNvGrpSpPr/>
        <p:nvPr/>
      </p:nvGrpSpPr>
      <p:grpSpPr>
        <a:xfrm>
          <a:off x="0" y="0"/>
          <a:ext cx="0" cy="0"/>
          <a:chOff x="0" y="0"/>
          <a:chExt cx="0" cy="0"/>
        </a:xfrm>
      </p:grpSpPr>
      <p:graphicFrame>
        <p:nvGraphicFramePr>
          <p:cNvPr id="8" name="Table 8">
            <a:extLst>
              <a:ext uri="{FF2B5EF4-FFF2-40B4-BE49-F238E27FC236}">
                <a16:creationId xmlns:a16="http://schemas.microsoft.com/office/drawing/2014/main" id="{7FC053CF-7E54-7AFF-9352-F48430495DC8}"/>
              </a:ext>
            </a:extLst>
          </p:cNvPr>
          <p:cNvGraphicFramePr>
            <a:graphicFrameLocks noGrp="1"/>
          </p:cNvGraphicFramePr>
          <p:nvPr>
            <p:extLst>
              <p:ext uri="{D42A27DB-BD31-4B8C-83A1-F6EECF244321}">
                <p14:modId xmlns:p14="http://schemas.microsoft.com/office/powerpoint/2010/main" val="1761022152"/>
              </p:ext>
            </p:extLst>
          </p:nvPr>
        </p:nvGraphicFramePr>
        <p:xfrm>
          <a:off x="252000" y="411750"/>
          <a:ext cx="8640000" cy="4358640"/>
        </p:xfrm>
        <a:graphic>
          <a:graphicData uri="http://schemas.openxmlformats.org/drawingml/2006/table">
            <a:tbl>
              <a:tblPr firstRow="1" bandRow="1">
                <a:tableStyleId>{0E61445A-742C-480D-A7EC-5C0808749F00}</a:tableStyleId>
              </a:tblPr>
              <a:tblGrid>
                <a:gridCol w="1729563">
                  <a:extLst>
                    <a:ext uri="{9D8B030D-6E8A-4147-A177-3AD203B41FA5}">
                      <a16:colId xmlns:a16="http://schemas.microsoft.com/office/drawing/2014/main" val="1192624558"/>
                    </a:ext>
                  </a:extLst>
                </a:gridCol>
                <a:gridCol w="6910437">
                  <a:extLst>
                    <a:ext uri="{9D8B030D-6E8A-4147-A177-3AD203B41FA5}">
                      <a16:colId xmlns:a16="http://schemas.microsoft.com/office/drawing/2014/main" val="3168178863"/>
                    </a:ext>
                  </a:extLst>
                </a:gridCol>
              </a:tblGrid>
              <a:tr h="4320000">
                <a:tc>
                  <a:txBody>
                    <a:bodyPr/>
                    <a:lstStyle/>
                    <a:p>
                      <a:r>
                        <a:rPr lang="id-ID" sz="2000" b="1" noProof="0" dirty="0">
                          <a:solidFill>
                            <a:schemeClr val="bg2">
                              <a:lumMod val="60000"/>
                              <a:lumOff val="40000"/>
                            </a:schemeClr>
                          </a:solidFill>
                          <a:latin typeface="Didact Gothic" panose="00000500000000000000" pitchFamily="2" charset="0"/>
                        </a:rPr>
                        <a:t>Penyampaian pendapat/</a:t>
                      </a:r>
                    </a:p>
                    <a:p>
                      <a:r>
                        <a:rPr lang="en-US" sz="2000" b="1" noProof="0" dirty="0">
                          <a:solidFill>
                            <a:schemeClr val="bg2">
                              <a:lumMod val="60000"/>
                              <a:lumOff val="40000"/>
                            </a:schemeClr>
                          </a:solidFill>
                          <a:latin typeface="Didact Gothic" panose="00000500000000000000" pitchFamily="2" charset="0"/>
                        </a:rPr>
                        <a:t>a</a:t>
                      </a:r>
                      <a:r>
                        <a:rPr lang="id-ID" sz="2000" b="1" noProof="0" dirty="0">
                          <a:solidFill>
                            <a:schemeClr val="bg2">
                              <a:lumMod val="60000"/>
                              <a:lumOff val="40000"/>
                            </a:schemeClr>
                          </a:solidFill>
                          <a:latin typeface="Didact Gothic" panose="00000500000000000000" pitchFamily="2" charset="0"/>
                        </a:rPr>
                        <a:t>rgumen</a:t>
                      </a:r>
                    </a:p>
                  </a:txBody>
                  <a:tcPr anchor="ctr"/>
                </a:tc>
                <a:tc>
                  <a:txBody>
                    <a:bodyPr/>
                    <a:lstStyle/>
                    <a:p>
                      <a:endParaRPr lang="en-US" sz="1400" b="0" i="0" u="none" strike="noStrike" cap="none" noProof="0" dirty="0">
                        <a:solidFill>
                          <a:schemeClr val="accent1"/>
                        </a:solidFill>
                        <a:effectLst/>
                        <a:latin typeface="Varela" panose="020B0604020202020204" charset="0"/>
                        <a:ea typeface="Arial"/>
                        <a:cs typeface="Arial"/>
                        <a:sym typeface="Arial"/>
                      </a:endParaRPr>
                    </a:p>
                    <a:p>
                      <a:endParaRPr lang="en-US" sz="1400" b="0" i="0" u="none" strike="noStrike" cap="none" noProof="0" dirty="0">
                        <a:solidFill>
                          <a:schemeClr val="accent1"/>
                        </a:solidFill>
                        <a:effectLst/>
                        <a:latin typeface="Varela" panose="020B0604020202020204" charset="0"/>
                        <a:ea typeface="Arial"/>
                        <a:cs typeface="Arial"/>
                        <a:sym typeface="Arial"/>
                      </a:endParaRPr>
                    </a:p>
                    <a:p>
                      <a:endParaRPr lang="en-US" sz="1400" b="0" i="0" u="none" strike="noStrike" cap="none" noProof="0" dirty="0">
                        <a:solidFill>
                          <a:schemeClr val="accent1"/>
                        </a:solidFill>
                        <a:effectLst/>
                        <a:latin typeface="Varela" panose="020B0604020202020204" charset="0"/>
                        <a:ea typeface="Arial"/>
                        <a:cs typeface="Arial"/>
                        <a:sym typeface="Arial"/>
                      </a:endParaRPr>
                    </a:p>
                    <a:p>
                      <a:r>
                        <a:rPr lang="id-ID" sz="1400" b="0" i="0" u="none" strike="noStrike" cap="none" noProof="0" dirty="0">
                          <a:solidFill>
                            <a:schemeClr val="accent1"/>
                          </a:solidFill>
                          <a:effectLst/>
                          <a:latin typeface="Varela" panose="020B0604020202020204" charset="0"/>
                          <a:ea typeface="Arial"/>
                          <a:cs typeface="Arial"/>
                          <a:sym typeface="Arial"/>
                        </a:rPr>
                        <a:t>Ada beberapa faktor yang menyebabkan minat baca remaja di Indonesia masih sangat rendah yang perlu kita ketahui. Demikian pula tidak ada kebiasaan membaca yang ditanamkan sejak dini. Kemudian lembaga pendidikan yang tidak merata dan kurangnya kualitas lembaga pendidikan. Tidak bisa dipungkiri di sekitar kita masih banyak anak-anak yang putus sekolah dan lembaga pendidikan yang tidak mendukung kegiatan belajar mengajar.</a:t>
                      </a:r>
                    </a:p>
                    <a:p>
                      <a:endParaRPr lang="id-ID" sz="1400" b="0" i="0" u="none" strike="noStrike" cap="none" noProof="0" dirty="0">
                        <a:solidFill>
                          <a:schemeClr val="accent1"/>
                        </a:solidFill>
                        <a:effectLst/>
                        <a:latin typeface="Varela" panose="020B0604020202020204" charset="0"/>
                        <a:ea typeface="Arial"/>
                        <a:cs typeface="Arial"/>
                        <a:sym typeface="Arial"/>
                      </a:endParaRPr>
                    </a:p>
                    <a:p>
                      <a:r>
                        <a:rPr lang="id-ID" sz="1400" b="0" i="0" u="none" strike="noStrike" cap="none" noProof="0" dirty="0">
                          <a:solidFill>
                            <a:schemeClr val="accent1"/>
                          </a:solidFill>
                          <a:effectLst/>
                          <a:latin typeface="Varela" panose="020B0604020202020204" charset="0"/>
                          <a:ea typeface="Arial"/>
                          <a:cs typeface="Arial"/>
                          <a:sym typeface="Arial"/>
                        </a:rPr>
                        <a:t>Hal ini secara tidak langsung menghambat perkembangan literasi berkualitas di Indonesia. Terakhir, Indonesia masih kekurangan produksi buku karena minimnya pembangunan penerbit di daerah, karena insentif bagi produsen buku dianggap tidak adil dan pembayar pajak tidak adil bagi penulis yang memperoleh royalti rendah.</a:t>
                      </a:r>
                      <a:endParaRPr lang="en-US" sz="1400" b="0" i="0" u="none" strike="noStrike" cap="none" noProof="0" dirty="0">
                        <a:solidFill>
                          <a:schemeClr val="accent1"/>
                        </a:solidFill>
                        <a:effectLst/>
                        <a:latin typeface="Varela" panose="020B0604020202020204" charset="0"/>
                        <a:ea typeface="Arial"/>
                        <a:cs typeface="Arial"/>
                        <a:sym typeface="Arial"/>
                      </a:endParaRPr>
                    </a:p>
                    <a:p>
                      <a:endParaRPr lang="id-ID" sz="1400" b="0" i="0" u="none" strike="noStrike" cap="none" noProof="0" dirty="0">
                        <a:solidFill>
                          <a:schemeClr val="accent1"/>
                        </a:solidFill>
                        <a:effectLst/>
                        <a:latin typeface="Varela" panose="020B0604020202020204" charset="0"/>
                        <a:ea typeface="Arial"/>
                        <a:cs typeface="Arial"/>
                        <a:sym typeface="Arial"/>
                      </a:endParaRPr>
                    </a:p>
                    <a:p>
                      <a:r>
                        <a:rPr lang="id-ID" sz="1400" b="0" i="0" u="none" strike="noStrike" cap="none" noProof="0" dirty="0">
                          <a:solidFill>
                            <a:schemeClr val="accent1"/>
                          </a:solidFill>
                          <a:effectLst/>
                          <a:latin typeface="Varela" panose="020B0604020202020204" charset="0"/>
                          <a:ea typeface="Arial"/>
                          <a:cs typeface="Arial"/>
                          <a:sym typeface="Arial"/>
                        </a:rPr>
                        <a:t>Juga karena kita ada di sekitar kita dengan munculnya media sosial dan online fitur permainan. Membuat remaja lebih tertarik daripada membaca.</a:t>
                      </a:r>
                    </a:p>
                    <a:p>
                      <a:endParaRPr lang="id-ID" sz="1400" b="0" i="0" u="none" strike="noStrike" cap="none" noProof="0" dirty="0">
                        <a:solidFill>
                          <a:schemeClr val="accent1"/>
                        </a:solidFill>
                        <a:effectLst/>
                        <a:latin typeface="Varela" panose="020B0604020202020204" charset="0"/>
                        <a:ea typeface="Arial"/>
                        <a:cs typeface="Arial"/>
                        <a:sym typeface="Arial"/>
                      </a:endParaRPr>
                    </a:p>
                    <a:p>
                      <a:endParaRPr lang="en-ID" dirty="0"/>
                    </a:p>
                  </a:txBody>
                  <a:tcPr anchor="ctr"/>
                </a:tc>
                <a:extLst>
                  <a:ext uri="{0D108BD9-81ED-4DB2-BD59-A6C34878D82A}">
                    <a16:rowId xmlns:a16="http://schemas.microsoft.com/office/drawing/2014/main" val="3506859765"/>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25"/>
        <p:cNvGrpSpPr/>
        <p:nvPr/>
      </p:nvGrpSpPr>
      <p:grpSpPr>
        <a:xfrm>
          <a:off x="0" y="0"/>
          <a:ext cx="0" cy="0"/>
          <a:chOff x="0" y="0"/>
          <a:chExt cx="0" cy="0"/>
        </a:xfrm>
      </p:grpSpPr>
      <p:sp>
        <p:nvSpPr>
          <p:cNvPr id="6126" name="Google Shape;6126;p48"/>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6127" name="Google Shape;6127;p48"/>
          <p:cNvGrpSpPr/>
          <p:nvPr/>
        </p:nvGrpSpPr>
        <p:grpSpPr>
          <a:xfrm>
            <a:off x="5156078" y="3085736"/>
            <a:ext cx="474294" cy="551291"/>
            <a:chOff x="4727025" y="1332775"/>
            <a:chExt cx="59900" cy="69625"/>
          </a:xfrm>
        </p:grpSpPr>
        <p:sp>
          <p:nvSpPr>
            <p:cNvPr id="6128" name="Google Shape;6128;p4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0" name="Google Shape;6130;p48"/>
          <p:cNvGrpSpPr/>
          <p:nvPr/>
        </p:nvGrpSpPr>
        <p:grpSpPr>
          <a:xfrm>
            <a:off x="5769734" y="2314340"/>
            <a:ext cx="555653" cy="557031"/>
            <a:chOff x="4820425" y="1329900"/>
            <a:chExt cx="70175" cy="70350"/>
          </a:xfrm>
        </p:grpSpPr>
        <p:sp>
          <p:nvSpPr>
            <p:cNvPr id="6131" name="Google Shape;6131;p4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48"/>
          <p:cNvGrpSpPr/>
          <p:nvPr/>
        </p:nvGrpSpPr>
        <p:grpSpPr>
          <a:xfrm>
            <a:off x="6396103" y="2318845"/>
            <a:ext cx="582574" cy="533871"/>
            <a:chOff x="4903200" y="1331525"/>
            <a:chExt cx="73575" cy="67425"/>
          </a:xfrm>
        </p:grpSpPr>
        <p:sp>
          <p:nvSpPr>
            <p:cNvPr id="6136" name="Google Shape;6136;p4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48"/>
          <p:cNvGrpSpPr/>
          <p:nvPr/>
        </p:nvGrpSpPr>
        <p:grpSpPr>
          <a:xfrm>
            <a:off x="5755581" y="3078709"/>
            <a:ext cx="583960" cy="565345"/>
            <a:chOff x="4815575" y="1416800"/>
            <a:chExt cx="73750" cy="71400"/>
          </a:xfrm>
        </p:grpSpPr>
        <p:sp>
          <p:nvSpPr>
            <p:cNvPr id="6139" name="Google Shape;6139;p4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48"/>
          <p:cNvGrpSpPr/>
          <p:nvPr/>
        </p:nvGrpSpPr>
        <p:grpSpPr>
          <a:xfrm>
            <a:off x="6390362" y="3108896"/>
            <a:ext cx="589898" cy="504970"/>
            <a:chOff x="4902475" y="1418875"/>
            <a:chExt cx="74500" cy="63775"/>
          </a:xfrm>
        </p:grpSpPr>
        <p:sp>
          <p:nvSpPr>
            <p:cNvPr id="6143" name="Google Shape;6143;p4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48"/>
          <p:cNvGrpSpPr/>
          <p:nvPr/>
        </p:nvGrpSpPr>
        <p:grpSpPr>
          <a:xfrm>
            <a:off x="5765577" y="3826000"/>
            <a:ext cx="563967" cy="567127"/>
            <a:chOff x="4818100" y="1507675"/>
            <a:chExt cx="71225" cy="71625"/>
          </a:xfrm>
        </p:grpSpPr>
        <p:sp>
          <p:nvSpPr>
            <p:cNvPr id="6146" name="Google Shape;6146;p4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48"/>
          <p:cNvGrpSpPr/>
          <p:nvPr/>
        </p:nvGrpSpPr>
        <p:grpSpPr>
          <a:xfrm>
            <a:off x="5079075" y="3829461"/>
            <a:ext cx="628301" cy="588505"/>
            <a:chOff x="4721450" y="1509475"/>
            <a:chExt cx="79350" cy="74325"/>
          </a:xfrm>
        </p:grpSpPr>
        <p:sp>
          <p:nvSpPr>
            <p:cNvPr id="6151" name="Google Shape;6151;p4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48"/>
          <p:cNvGrpSpPr/>
          <p:nvPr/>
        </p:nvGrpSpPr>
        <p:grpSpPr>
          <a:xfrm>
            <a:off x="6424608" y="3814027"/>
            <a:ext cx="557038" cy="562772"/>
            <a:chOff x="4906800" y="1507500"/>
            <a:chExt cx="70350" cy="71075"/>
          </a:xfrm>
        </p:grpSpPr>
        <p:sp>
          <p:nvSpPr>
            <p:cNvPr id="6156" name="Google Shape;6156;p4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4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48"/>
          <p:cNvGrpSpPr/>
          <p:nvPr/>
        </p:nvGrpSpPr>
        <p:grpSpPr>
          <a:xfrm>
            <a:off x="4462216" y="2340963"/>
            <a:ext cx="517934" cy="517934"/>
            <a:chOff x="3736598" y="2170606"/>
            <a:chExt cx="404889" cy="404889"/>
          </a:xfrm>
        </p:grpSpPr>
        <p:sp>
          <p:nvSpPr>
            <p:cNvPr id="6162" name="Google Shape;6162;p4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48"/>
          <p:cNvGrpSpPr/>
          <p:nvPr/>
        </p:nvGrpSpPr>
        <p:grpSpPr>
          <a:xfrm>
            <a:off x="3729277" y="2341061"/>
            <a:ext cx="586986" cy="517740"/>
            <a:chOff x="3161917" y="2170682"/>
            <a:chExt cx="458870" cy="404737"/>
          </a:xfrm>
        </p:grpSpPr>
        <p:sp>
          <p:nvSpPr>
            <p:cNvPr id="6167" name="Google Shape;6167;p4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48"/>
          <p:cNvGrpSpPr/>
          <p:nvPr/>
        </p:nvGrpSpPr>
        <p:grpSpPr>
          <a:xfrm>
            <a:off x="3752299" y="3102400"/>
            <a:ext cx="540943" cy="517963"/>
            <a:chOff x="3179914" y="2889488"/>
            <a:chExt cx="422876" cy="404911"/>
          </a:xfrm>
        </p:grpSpPr>
        <p:sp>
          <p:nvSpPr>
            <p:cNvPr id="6171" name="Google Shape;6171;p4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48"/>
          <p:cNvGrpSpPr/>
          <p:nvPr/>
        </p:nvGrpSpPr>
        <p:grpSpPr>
          <a:xfrm>
            <a:off x="4453093" y="3102358"/>
            <a:ext cx="536180" cy="518047"/>
            <a:chOff x="3729467" y="2889422"/>
            <a:chExt cx="419153" cy="404977"/>
          </a:xfrm>
        </p:grpSpPr>
        <p:sp>
          <p:nvSpPr>
            <p:cNvPr id="6178" name="Google Shape;6178;p4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48"/>
          <p:cNvGrpSpPr/>
          <p:nvPr/>
        </p:nvGrpSpPr>
        <p:grpSpPr>
          <a:xfrm>
            <a:off x="1990126" y="3445787"/>
            <a:ext cx="965351" cy="134611"/>
            <a:chOff x="4411970" y="2962952"/>
            <a:chExt cx="706544" cy="104212"/>
          </a:xfrm>
        </p:grpSpPr>
        <p:sp>
          <p:nvSpPr>
            <p:cNvPr id="6186" name="Google Shape;6186;p4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48"/>
          <p:cNvGrpSpPr/>
          <p:nvPr/>
        </p:nvGrpSpPr>
        <p:grpSpPr>
          <a:xfrm>
            <a:off x="1990126" y="3041077"/>
            <a:ext cx="960158" cy="289172"/>
            <a:chOff x="4411970" y="2726085"/>
            <a:chExt cx="643107" cy="193659"/>
          </a:xfrm>
        </p:grpSpPr>
        <p:sp>
          <p:nvSpPr>
            <p:cNvPr id="6191" name="Google Shape;6191;p4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48"/>
          <p:cNvGrpSpPr/>
          <p:nvPr/>
        </p:nvGrpSpPr>
        <p:grpSpPr>
          <a:xfrm>
            <a:off x="998624" y="3295400"/>
            <a:ext cx="811503" cy="252584"/>
            <a:chOff x="4411970" y="4340222"/>
            <a:chExt cx="779467" cy="242683"/>
          </a:xfrm>
        </p:grpSpPr>
        <p:sp>
          <p:nvSpPr>
            <p:cNvPr id="6195" name="Google Shape;6195;p4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48"/>
          <p:cNvGrpSpPr/>
          <p:nvPr/>
        </p:nvGrpSpPr>
        <p:grpSpPr>
          <a:xfrm>
            <a:off x="1990126" y="2709308"/>
            <a:ext cx="965160" cy="216230"/>
            <a:chOff x="4411970" y="2468674"/>
            <a:chExt cx="747317" cy="167425"/>
          </a:xfrm>
        </p:grpSpPr>
        <p:sp>
          <p:nvSpPr>
            <p:cNvPr id="6199" name="Google Shape;6199;p4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4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2" name="Google Shape;6202;p48"/>
          <p:cNvGrpSpPr/>
          <p:nvPr/>
        </p:nvGrpSpPr>
        <p:grpSpPr>
          <a:xfrm>
            <a:off x="997692" y="2334687"/>
            <a:ext cx="1959041" cy="208784"/>
            <a:chOff x="6336019" y="3733725"/>
            <a:chExt cx="2566206" cy="351310"/>
          </a:xfrm>
        </p:grpSpPr>
        <p:sp>
          <p:nvSpPr>
            <p:cNvPr id="6203" name="Google Shape;6203;p4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4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48"/>
          <p:cNvGrpSpPr/>
          <p:nvPr/>
        </p:nvGrpSpPr>
        <p:grpSpPr>
          <a:xfrm>
            <a:off x="1990126" y="3950602"/>
            <a:ext cx="946551" cy="153200"/>
            <a:chOff x="4404545" y="3301592"/>
            <a:chExt cx="782403" cy="129272"/>
          </a:xfrm>
        </p:grpSpPr>
        <p:sp>
          <p:nvSpPr>
            <p:cNvPr id="6208" name="Google Shape;6208;p4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48"/>
          <p:cNvGrpSpPr/>
          <p:nvPr/>
        </p:nvGrpSpPr>
        <p:grpSpPr>
          <a:xfrm>
            <a:off x="1990126" y="3695937"/>
            <a:ext cx="962257" cy="139127"/>
            <a:chOff x="4411970" y="3131459"/>
            <a:chExt cx="710520" cy="117397"/>
          </a:xfrm>
        </p:grpSpPr>
        <p:sp>
          <p:nvSpPr>
            <p:cNvPr id="6211" name="Google Shape;6211;p4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3" name="Google Shape;6213;p4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48"/>
          <p:cNvGrpSpPr/>
          <p:nvPr/>
        </p:nvGrpSpPr>
        <p:grpSpPr>
          <a:xfrm>
            <a:off x="990271" y="3621603"/>
            <a:ext cx="823838" cy="458988"/>
            <a:chOff x="4411970" y="1801825"/>
            <a:chExt cx="734586" cy="409262"/>
          </a:xfrm>
        </p:grpSpPr>
        <p:sp>
          <p:nvSpPr>
            <p:cNvPr id="6215" name="Google Shape;6215;p4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48"/>
          <p:cNvGrpSpPr/>
          <p:nvPr/>
        </p:nvGrpSpPr>
        <p:grpSpPr>
          <a:xfrm>
            <a:off x="3095243" y="2339173"/>
            <a:ext cx="521514" cy="521514"/>
            <a:chOff x="5681300" y="2527788"/>
            <a:chExt cx="805800" cy="805800"/>
          </a:xfrm>
        </p:grpSpPr>
        <p:sp>
          <p:nvSpPr>
            <p:cNvPr id="6218" name="Google Shape;6218;p4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48"/>
          <p:cNvGrpSpPr/>
          <p:nvPr/>
        </p:nvGrpSpPr>
        <p:grpSpPr>
          <a:xfrm>
            <a:off x="3089483" y="3094865"/>
            <a:ext cx="533033" cy="533033"/>
            <a:chOff x="4049800" y="640400"/>
            <a:chExt cx="858900" cy="858900"/>
          </a:xfrm>
        </p:grpSpPr>
        <p:sp>
          <p:nvSpPr>
            <p:cNvPr id="6221" name="Google Shape;6221;p4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48"/>
          <p:cNvGrpSpPr/>
          <p:nvPr/>
        </p:nvGrpSpPr>
        <p:grpSpPr>
          <a:xfrm>
            <a:off x="3014966" y="3772543"/>
            <a:ext cx="682068" cy="682068"/>
            <a:chOff x="5080188" y="927900"/>
            <a:chExt cx="961200" cy="961200"/>
          </a:xfrm>
        </p:grpSpPr>
        <p:sp>
          <p:nvSpPr>
            <p:cNvPr id="6224" name="Google Shape;6224;p4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4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48"/>
          <p:cNvGrpSpPr/>
          <p:nvPr/>
        </p:nvGrpSpPr>
        <p:grpSpPr>
          <a:xfrm>
            <a:off x="4478465" y="3869234"/>
            <a:ext cx="505650" cy="504006"/>
            <a:chOff x="6039282" y="1042577"/>
            <a:chExt cx="734315" cy="731929"/>
          </a:xfrm>
        </p:grpSpPr>
        <p:sp>
          <p:nvSpPr>
            <p:cNvPr id="6233" name="Google Shape;6233;p4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4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4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4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4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4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4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4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4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4" name="Google Shape;6254;p48"/>
          <p:cNvGrpSpPr/>
          <p:nvPr/>
        </p:nvGrpSpPr>
        <p:grpSpPr>
          <a:xfrm>
            <a:off x="5091067" y="2298862"/>
            <a:ext cx="567744" cy="602136"/>
            <a:chOff x="1825800" y="1651625"/>
            <a:chExt cx="539989" cy="571775"/>
          </a:xfrm>
        </p:grpSpPr>
        <p:sp>
          <p:nvSpPr>
            <p:cNvPr id="6255" name="Google Shape;6255;p4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48"/>
          <p:cNvGrpSpPr/>
          <p:nvPr/>
        </p:nvGrpSpPr>
        <p:grpSpPr>
          <a:xfrm>
            <a:off x="3765995" y="3855579"/>
            <a:ext cx="508123" cy="507955"/>
            <a:chOff x="1897577" y="2802432"/>
            <a:chExt cx="492176" cy="492014"/>
          </a:xfrm>
        </p:grpSpPr>
        <p:sp>
          <p:nvSpPr>
            <p:cNvPr id="6260" name="Google Shape;6260;p4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4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4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48"/>
          <p:cNvGrpSpPr/>
          <p:nvPr/>
        </p:nvGrpSpPr>
        <p:grpSpPr>
          <a:xfrm>
            <a:off x="997525" y="4169123"/>
            <a:ext cx="809227" cy="200842"/>
            <a:chOff x="2013045" y="4813233"/>
            <a:chExt cx="921986" cy="228854"/>
          </a:xfrm>
        </p:grpSpPr>
        <p:sp>
          <p:nvSpPr>
            <p:cNvPr id="6273" name="Google Shape;6273;p4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48"/>
          <p:cNvGrpSpPr/>
          <p:nvPr/>
        </p:nvGrpSpPr>
        <p:grpSpPr>
          <a:xfrm>
            <a:off x="1005985" y="2656004"/>
            <a:ext cx="792421" cy="269941"/>
            <a:chOff x="1046767" y="4756633"/>
            <a:chExt cx="859646" cy="292841"/>
          </a:xfrm>
        </p:grpSpPr>
        <p:sp>
          <p:nvSpPr>
            <p:cNvPr id="6276" name="Google Shape;6276;p4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4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9" name="Google Shape;6279;p4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4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4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48"/>
          <p:cNvGrpSpPr/>
          <p:nvPr/>
        </p:nvGrpSpPr>
        <p:grpSpPr>
          <a:xfrm>
            <a:off x="7141841" y="2550562"/>
            <a:ext cx="166473" cy="141497"/>
            <a:chOff x="4660325" y="1866850"/>
            <a:chExt cx="68350" cy="58100"/>
          </a:xfrm>
        </p:grpSpPr>
        <p:sp>
          <p:nvSpPr>
            <p:cNvPr id="6284" name="Google Shape;6284;p4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4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48"/>
          <p:cNvGrpSpPr/>
          <p:nvPr/>
        </p:nvGrpSpPr>
        <p:grpSpPr>
          <a:xfrm>
            <a:off x="7451186" y="2576286"/>
            <a:ext cx="162515" cy="90049"/>
            <a:chOff x="4791775" y="1877500"/>
            <a:chExt cx="66725" cy="36975"/>
          </a:xfrm>
        </p:grpSpPr>
        <p:sp>
          <p:nvSpPr>
            <p:cNvPr id="6287" name="Google Shape;6287;p4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48"/>
          <p:cNvGrpSpPr/>
          <p:nvPr/>
        </p:nvGrpSpPr>
        <p:grpSpPr>
          <a:xfrm>
            <a:off x="7772899" y="2576286"/>
            <a:ext cx="144979" cy="90049"/>
            <a:chOff x="4923925" y="1877500"/>
            <a:chExt cx="59525" cy="36975"/>
          </a:xfrm>
        </p:grpSpPr>
        <p:sp>
          <p:nvSpPr>
            <p:cNvPr id="6290" name="Google Shape;6290;p4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4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48"/>
          <p:cNvGrpSpPr/>
          <p:nvPr/>
        </p:nvGrpSpPr>
        <p:grpSpPr>
          <a:xfrm>
            <a:off x="8067390" y="2558477"/>
            <a:ext cx="141447" cy="125667"/>
            <a:chOff x="5058450" y="1870100"/>
            <a:chExt cx="58075" cy="51600"/>
          </a:xfrm>
        </p:grpSpPr>
        <p:sp>
          <p:nvSpPr>
            <p:cNvPr id="6293" name="Google Shape;6293;p4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48"/>
          <p:cNvGrpSpPr/>
          <p:nvPr/>
        </p:nvGrpSpPr>
        <p:grpSpPr>
          <a:xfrm>
            <a:off x="7481905" y="2980885"/>
            <a:ext cx="101077" cy="107645"/>
            <a:chOff x="4811425" y="2065025"/>
            <a:chExt cx="41500" cy="44200"/>
          </a:xfrm>
        </p:grpSpPr>
        <p:sp>
          <p:nvSpPr>
            <p:cNvPr id="6296" name="Google Shape;6296;p4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8" name="Google Shape;6298;p48"/>
          <p:cNvGrpSpPr/>
          <p:nvPr/>
        </p:nvGrpSpPr>
        <p:grpSpPr>
          <a:xfrm>
            <a:off x="7774342" y="2981098"/>
            <a:ext cx="120867" cy="107218"/>
            <a:chOff x="4929875" y="2065025"/>
            <a:chExt cx="49625" cy="44025"/>
          </a:xfrm>
        </p:grpSpPr>
        <p:sp>
          <p:nvSpPr>
            <p:cNvPr id="6299" name="Google Shape;6299;p4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4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48"/>
          <p:cNvGrpSpPr/>
          <p:nvPr/>
        </p:nvGrpSpPr>
        <p:grpSpPr>
          <a:xfrm>
            <a:off x="8103011" y="2984112"/>
            <a:ext cx="70206" cy="101191"/>
            <a:chOff x="5083925" y="2066350"/>
            <a:chExt cx="28825" cy="41550"/>
          </a:xfrm>
        </p:grpSpPr>
        <p:sp>
          <p:nvSpPr>
            <p:cNvPr id="6302" name="Google Shape;6302;p4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48"/>
          <p:cNvGrpSpPr/>
          <p:nvPr/>
        </p:nvGrpSpPr>
        <p:grpSpPr>
          <a:xfrm>
            <a:off x="7134565" y="2999759"/>
            <a:ext cx="181026" cy="69896"/>
            <a:chOff x="4659775" y="2072775"/>
            <a:chExt cx="74325" cy="28700"/>
          </a:xfrm>
        </p:grpSpPr>
        <p:sp>
          <p:nvSpPr>
            <p:cNvPr id="6305" name="Google Shape;6305;p4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4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48"/>
          <p:cNvGrpSpPr/>
          <p:nvPr/>
        </p:nvGrpSpPr>
        <p:grpSpPr>
          <a:xfrm>
            <a:off x="8054421" y="2790324"/>
            <a:ext cx="167387" cy="89197"/>
            <a:chOff x="4662475" y="1976500"/>
            <a:chExt cx="68725" cy="36625"/>
          </a:xfrm>
        </p:grpSpPr>
        <p:sp>
          <p:nvSpPr>
            <p:cNvPr id="6309" name="Google Shape;6309;p4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4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4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48"/>
          <p:cNvGrpSpPr/>
          <p:nvPr/>
        </p:nvGrpSpPr>
        <p:grpSpPr>
          <a:xfrm>
            <a:off x="7751326" y="2793764"/>
            <a:ext cx="166899" cy="82317"/>
            <a:chOff x="4920150" y="1977875"/>
            <a:chExt cx="68525" cy="33800"/>
          </a:xfrm>
        </p:grpSpPr>
        <p:sp>
          <p:nvSpPr>
            <p:cNvPr id="6313" name="Google Shape;6313;p4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4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4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48"/>
          <p:cNvGrpSpPr/>
          <p:nvPr/>
        </p:nvGrpSpPr>
        <p:grpSpPr>
          <a:xfrm>
            <a:off x="7162483" y="3197682"/>
            <a:ext cx="125190" cy="127859"/>
            <a:chOff x="4676550" y="2160575"/>
            <a:chExt cx="51400" cy="52500"/>
          </a:xfrm>
        </p:grpSpPr>
        <p:sp>
          <p:nvSpPr>
            <p:cNvPr id="6317" name="Google Shape;6317;p4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48"/>
          <p:cNvGrpSpPr/>
          <p:nvPr/>
        </p:nvGrpSpPr>
        <p:grpSpPr>
          <a:xfrm>
            <a:off x="7459741" y="3204714"/>
            <a:ext cx="145405" cy="113794"/>
            <a:chOff x="4768325" y="2163475"/>
            <a:chExt cx="59700" cy="46725"/>
          </a:xfrm>
        </p:grpSpPr>
        <p:sp>
          <p:nvSpPr>
            <p:cNvPr id="6321" name="Google Shape;6321;p4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3" name="Google Shape;6323;p4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4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4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9" name="Google Shape;6329;p48"/>
          <p:cNvGrpSpPr/>
          <p:nvPr/>
        </p:nvGrpSpPr>
        <p:grpSpPr>
          <a:xfrm>
            <a:off x="7476059" y="3459808"/>
            <a:ext cx="112768" cy="106853"/>
            <a:chOff x="4768575" y="2253950"/>
            <a:chExt cx="46300" cy="43875"/>
          </a:xfrm>
        </p:grpSpPr>
        <p:sp>
          <p:nvSpPr>
            <p:cNvPr id="6330" name="Google Shape;6330;p4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4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48"/>
          <p:cNvGrpSpPr/>
          <p:nvPr/>
        </p:nvGrpSpPr>
        <p:grpSpPr>
          <a:xfrm>
            <a:off x="7775682" y="3948834"/>
            <a:ext cx="118187" cy="146246"/>
            <a:chOff x="4960900" y="2433225"/>
            <a:chExt cx="48525" cy="60050"/>
          </a:xfrm>
        </p:grpSpPr>
        <p:sp>
          <p:nvSpPr>
            <p:cNvPr id="6333" name="Google Shape;6333;p4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48"/>
          <p:cNvGrpSpPr/>
          <p:nvPr/>
        </p:nvGrpSpPr>
        <p:grpSpPr>
          <a:xfrm>
            <a:off x="7464247" y="4212895"/>
            <a:ext cx="136394" cy="143810"/>
            <a:chOff x="4854075" y="2527625"/>
            <a:chExt cx="56000" cy="59050"/>
          </a:xfrm>
        </p:grpSpPr>
        <p:sp>
          <p:nvSpPr>
            <p:cNvPr id="6336" name="Google Shape;6336;p4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8" name="Google Shape;6338;p4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1" name="Google Shape;6341;p48"/>
          <p:cNvGrpSpPr/>
          <p:nvPr/>
        </p:nvGrpSpPr>
        <p:grpSpPr>
          <a:xfrm>
            <a:off x="8088458" y="3676639"/>
            <a:ext cx="99312" cy="160797"/>
            <a:chOff x="5059700" y="2334775"/>
            <a:chExt cx="40775" cy="66025"/>
          </a:xfrm>
        </p:grpSpPr>
        <p:sp>
          <p:nvSpPr>
            <p:cNvPr id="6342" name="Google Shape;6342;p4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4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4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48"/>
          <p:cNvGrpSpPr/>
          <p:nvPr/>
        </p:nvGrpSpPr>
        <p:grpSpPr>
          <a:xfrm>
            <a:off x="8045622" y="3941771"/>
            <a:ext cx="184984" cy="160371"/>
            <a:chOff x="5037700" y="2430325"/>
            <a:chExt cx="75950" cy="65850"/>
          </a:xfrm>
        </p:grpSpPr>
        <p:sp>
          <p:nvSpPr>
            <p:cNvPr id="6352" name="Google Shape;6352;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4" name="Google Shape;6354;p48"/>
          <p:cNvGrpSpPr/>
          <p:nvPr/>
        </p:nvGrpSpPr>
        <p:grpSpPr>
          <a:xfrm>
            <a:off x="7465128" y="3708223"/>
            <a:ext cx="173014" cy="97629"/>
            <a:chOff x="4756975" y="2341800"/>
            <a:chExt cx="91975" cy="51925"/>
          </a:xfrm>
        </p:grpSpPr>
        <p:sp>
          <p:nvSpPr>
            <p:cNvPr id="6355" name="Google Shape;6355;p4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4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4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4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4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4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4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48"/>
          <p:cNvGrpSpPr/>
          <p:nvPr/>
        </p:nvGrpSpPr>
        <p:grpSpPr>
          <a:xfrm>
            <a:off x="7732065" y="4196920"/>
            <a:ext cx="212497" cy="175761"/>
            <a:chOff x="4943575" y="2516350"/>
            <a:chExt cx="98675" cy="81700"/>
          </a:xfrm>
        </p:grpSpPr>
        <p:sp>
          <p:nvSpPr>
            <p:cNvPr id="6376" name="Google Shape;6376;p4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4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4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4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4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4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4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4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4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4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4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4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4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4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4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4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4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4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4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4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4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4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4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4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4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4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4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4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4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4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4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4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4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4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4" name="Google Shape;6454;p4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4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462"/>
        <p:cNvGrpSpPr/>
        <p:nvPr/>
      </p:nvGrpSpPr>
      <p:grpSpPr>
        <a:xfrm>
          <a:off x="0" y="0"/>
          <a:ext cx="0" cy="0"/>
          <a:chOff x="0" y="0"/>
          <a:chExt cx="0" cy="0"/>
        </a:xfrm>
      </p:grpSpPr>
      <p:grpSp>
        <p:nvGrpSpPr>
          <p:cNvPr id="6463" name="Google Shape;6463;p49"/>
          <p:cNvGrpSpPr/>
          <p:nvPr/>
        </p:nvGrpSpPr>
        <p:grpSpPr>
          <a:xfrm>
            <a:off x="745571" y="1168666"/>
            <a:ext cx="2492868" cy="1379876"/>
            <a:chOff x="2654821" y="2311071"/>
            <a:chExt cx="2279715" cy="1262120"/>
          </a:xfrm>
        </p:grpSpPr>
        <p:grpSp>
          <p:nvGrpSpPr>
            <p:cNvPr id="6464" name="Google Shape;6464;p49"/>
            <p:cNvGrpSpPr/>
            <p:nvPr/>
          </p:nvGrpSpPr>
          <p:grpSpPr>
            <a:xfrm>
              <a:off x="4034269" y="2840745"/>
              <a:ext cx="40212" cy="36437"/>
              <a:chOff x="4293400" y="2574725"/>
              <a:chExt cx="84425" cy="80100"/>
            </a:xfrm>
          </p:grpSpPr>
          <p:sp>
            <p:nvSpPr>
              <p:cNvPr id="6465" name="Google Shape;6465;p4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6466" name="Google Shape;6466;p4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49"/>
            <p:cNvGrpSpPr/>
            <p:nvPr/>
          </p:nvGrpSpPr>
          <p:grpSpPr>
            <a:xfrm>
              <a:off x="3894606" y="2334874"/>
              <a:ext cx="913198" cy="518984"/>
              <a:chOff x="4000175" y="1462675"/>
              <a:chExt cx="1917275" cy="1140875"/>
            </a:xfrm>
          </p:grpSpPr>
          <p:sp>
            <p:nvSpPr>
              <p:cNvPr id="6468" name="Google Shape;6468;p4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6469" name="Google Shape;6469;p49"/>
              <p:cNvGrpSpPr/>
              <p:nvPr/>
            </p:nvGrpSpPr>
            <p:grpSpPr>
              <a:xfrm>
                <a:off x="4000175" y="1462675"/>
                <a:ext cx="1917275" cy="1140875"/>
                <a:chOff x="4000175" y="1462675"/>
                <a:chExt cx="1917275" cy="1140875"/>
              </a:xfrm>
            </p:grpSpPr>
            <p:sp>
              <p:nvSpPr>
                <p:cNvPr id="6470" name="Google Shape;6470;p4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6471" name="Google Shape;6471;p4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4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475" name="Google Shape;6475;p4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6" name="Google Shape;6476;p49"/>
            <p:cNvGrpSpPr/>
            <p:nvPr/>
          </p:nvGrpSpPr>
          <p:grpSpPr>
            <a:xfrm>
              <a:off x="3875768" y="2846704"/>
              <a:ext cx="44796" cy="47366"/>
              <a:chOff x="3960625" y="2587825"/>
              <a:chExt cx="94050" cy="104125"/>
            </a:xfrm>
          </p:grpSpPr>
          <p:sp>
            <p:nvSpPr>
              <p:cNvPr id="6477" name="Google Shape;6477;p4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6478" name="Google Shape;6478;p4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49"/>
            <p:cNvGrpSpPr/>
            <p:nvPr/>
          </p:nvGrpSpPr>
          <p:grpSpPr>
            <a:xfrm>
              <a:off x="3782759" y="2807162"/>
              <a:ext cx="82686" cy="85487"/>
              <a:chOff x="3765350" y="2500900"/>
              <a:chExt cx="173600" cy="187925"/>
            </a:xfrm>
          </p:grpSpPr>
          <p:sp>
            <p:nvSpPr>
              <p:cNvPr id="6480" name="Google Shape;6480;p4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6481" name="Google Shape;6481;p4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4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49"/>
            <p:cNvGrpSpPr/>
            <p:nvPr/>
          </p:nvGrpSpPr>
          <p:grpSpPr>
            <a:xfrm>
              <a:off x="3775674" y="2798496"/>
              <a:ext cx="40545" cy="23564"/>
              <a:chOff x="3750475" y="2481850"/>
              <a:chExt cx="85125" cy="51800"/>
            </a:xfrm>
          </p:grpSpPr>
          <p:sp>
            <p:nvSpPr>
              <p:cNvPr id="6487" name="Google Shape;6487;p4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6489" name="Google Shape;6489;p49"/>
            <p:cNvGrpSpPr/>
            <p:nvPr/>
          </p:nvGrpSpPr>
          <p:grpSpPr>
            <a:xfrm>
              <a:off x="3716946" y="2776024"/>
              <a:ext cx="81971" cy="76912"/>
              <a:chOff x="3627175" y="2432450"/>
              <a:chExt cx="172100" cy="169075"/>
            </a:xfrm>
          </p:grpSpPr>
          <p:sp>
            <p:nvSpPr>
              <p:cNvPr id="6490" name="Google Shape;6490;p4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6492" name="Google Shape;6492;p4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6493" name="Google Shape;6493;p49"/>
            <p:cNvGrpSpPr/>
            <p:nvPr/>
          </p:nvGrpSpPr>
          <p:grpSpPr>
            <a:xfrm>
              <a:off x="3685682" y="2845624"/>
              <a:ext cx="29311" cy="45055"/>
              <a:chOff x="3561536" y="2585450"/>
              <a:chExt cx="61539" cy="99045"/>
            </a:xfrm>
          </p:grpSpPr>
          <p:sp>
            <p:nvSpPr>
              <p:cNvPr id="6494" name="Google Shape;6494;p4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6496" name="Google Shape;6496;p49"/>
            <p:cNvGrpSpPr/>
            <p:nvPr/>
          </p:nvGrpSpPr>
          <p:grpSpPr>
            <a:xfrm>
              <a:off x="3849905" y="2572252"/>
              <a:ext cx="74339" cy="119559"/>
              <a:chOff x="3906325" y="1984500"/>
              <a:chExt cx="156075" cy="262825"/>
            </a:xfrm>
          </p:grpSpPr>
          <p:sp>
            <p:nvSpPr>
              <p:cNvPr id="6497" name="Google Shape;6497;p4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6498" name="Google Shape;6498;p4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49"/>
            <p:cNvGrpSpPr/>
            <p:nvPr/>
          </p:nvGrpSpPr>
          <p:grpSpPr>
            <a:xfrm>
              <a:off x="2654821" y="2414345"/>
              <a:ext cx="667570" cy="558731"/>
              <a:chOff x="1397225" y="1637375"/>
              <a:chExt cx="1401575" cy="1228250"/>
            </a:xfrm>
          </p:grpSpPr>
          <p:sp>
            <p:nvSpPr>
              <p:cNvPr id="6500" name="Google Shape;6500;p4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6501" name="Google Shape;6501;p49"/>
              <p:cNvGrpSpPr/>
              <p:nvPr/>
            </p:nvGrpSpPr>
            <p:grpSpPr>
              <a:xfrm>
                <a:off x="1397225" y="1637375"/>
                <a:ext cx="1398775" cy="1228250"/>
                <a:chOff x="1397225" y="1637375"/>
                <a:chExt cx="1398775" cy="1228250"/>
              </a:xfrm>
            </p:grpSpPr>
            <p:sp>
              <p:nvSpPr>
                <p:cNvPr id="6502" name="Google Shape;6502;p4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4" name="Google Shape;6504;p49"/>
            <p:cNvGrpSpPr/>
            <p:nvPr/>
          </p:nvGrpSpPr>
          <p:grpSpPr>
            <a:xfrm>
              <a:off x="3230417" y="3103734"/>
              <a:ext cx="282982" cy="280332"/>
              <a:chOff x="2605700" y="3152850"/>
              <a:chExt cx="594125" cy="616250"/>
            </a:xfrm>
          </p:grpSpPr>
          <p:sp>
            <p:nvSpPr>
              <p:cNvPr id="6505" name="Google Shape;6505;p4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6506" name="Google Shape;6506;p4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6507" name="Google Shape;6507;p49"/>
            <p:cNvGrpSpPr/>
            <p:nvPr/>
          </p:nvGrpSpPr>
          <p:grpSpPr>
            <a:xfrm>
              <a:off x="3265985" y="3226989"/>
              <a:ext cx="87151" cy="346202"/>
              <a:chOff x="2680375" y="3423800"/>
              <a:chExt cx="182975" cy="761050"/>
            </a:xfrm>
          </p:grpSpPr>
          <p:sp>
            <p:nvSpPr>
              <p:cNvPr id="6508" name="Google Shape;6508;p4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6509" name="Google Shape;6509;p4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49"/>
            <p:cNvGrpSpPr/>
            <p:nvPr/>
          </p:nvGrpSpPr>
          <p:grpSpPr>
            <a:xfrm>
              <a:off x="3855466" y="3289811"/>
              <a:ext cx="112514" cy="94210"/>
              <a:chOff x="3918000" y="3561900"/>
              <a:chExt cx="236225" cy="207100"/>
            </a:xfrm>
          </p:grpSpPr>
          <p:sp>
            <p:nvSpPr>
              <p:cNvPr id="6511" name="Google Shape;6511;p4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6512" name="Google Shape;6512;p4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4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4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6516" name="Google Shape;6516;p49"/>
            <p:cNvGrpSpPr/>
            <p:nvPr/>
          </p:nvGrpSpPr>
          <p:grpSpPr>
            <a:xfrm>
              <a:off x="2905224" y="2311071"/>
              <a:ext cx="596721" cy="528992"/>
              <a:chOff x="1922950" y="1410350"/>
              <a:chExt cx="1252825" cy="1162875"/>
            </a:xfrm>
          </p:grpSpPr>
          <p:sp>
            <p:nvSpPr>
              <p:cNvPr id="6517" name="Google Shape;6517;p4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4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4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6533" name="Google Shape;6533;p4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4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4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4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553" name="Google Shape;6553;p4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554" name="Google Shape;6554;p4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5" name="Google Shape;6555;p49"/>
            <p:cNvGrpSpPr/>
            <p:nvPr/>
          </p:nvGrpSpPr>
          <p:grpSpPr>
            <a:xfrm>
              <a:off x="3280929" y="3294542"/>
              <a:ext cx="109894" cy="272224"/>
              <a:chOff x="2711750" y="3572300"/>
              <a:chExt cx="230725" cy="598425"/>
            </a:xfrm>
          </p:grpSpPr>
          <p:sp>
            <p:nvSpPr>
              <p:cNvPr id="6556" name="Google Shape;6556;p4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4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8" name="Google Shape;6558;p4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9" name="Google Shape;6559;p49"/>
            <p:cNvGrpSpPr/>
            <p:nvPr/>
          </p:nvGrpSpPr>
          <p:grpSpPr>
            <a:xfrm>
              <a:off x="3790439" y="2408636"/>
              <a:ext cx="73017" cy="75684"/>
              <a:chOff x="3781475" y="1624825"/>
              <a:chExt cx="153300" cy="166375"/>
            </a:xfrm>
          </p:grpSpPr>
          <p:sp>
            <p:nvSpPr>
              <p:cNvPr id="6560" name="Google Shape;6560;p4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4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4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4" name="Google Shape;6564;p4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4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4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4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1" name="Google Shape;6571;p49"/>
            <p:cNvGrpSpPr/>
            <p:nvPr/>
          </p:nvGrpSpPr>
          <p:grpSpPr>
            <a:xfrm>
              <a:off x="4403342" y="3107749"/>
              <a:ext cx="316680" cy="101374"/>
              <a:chOff x="5068275" y="3161675"/>
              <a:chExt cx="664875" cy="222850"/>
            </a:xfrm>
          </p:grpSpPr>
          <p:sp>
            <p:nvSpPr>
              <p:cNvPr id="6572" name="Google Shape;6572;p4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4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4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6" name="Google Shape;6576;p4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4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4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4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4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4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4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4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4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4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4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4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5" name="Google Shape;6605;p49"/>
            <p:cNvGrpSpPr/>
            <p:nvPr/>
          </p:nvGrpSpPr>
          <p:grpSpPr>
            <a:xfrm>
              <a:off x="3697513" y="2707266"/>
              <a:ext cx="59549" cy="79733"/>
              <a:chOff x="3586375" y="2281300"/>
              <a:chExt cx="125025" cy="175275"/>
            </a:xfrm>
          </p:grpSpPr>
          <p:sp>
            <p:nvSpPr>
              <p:cNvPr id="6606" name="Google Shape;6606;p4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4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8" name="Google Shape;6608;p4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9" name="Google Shape;6609;p49"/>
            <p:cNvGrpSpPr/>
            <p:nvPr/>
          </p:nvGrpSpPr>
          <p:grpSpPr>
            <a:xfrm>
              <a:off x="4513224" y="3221724"/>
              <a:ext cx="274563" cy="280321"/>
              <a:chOff x="5298975" y="3412225"/>
              <a:chExt cx="576450" cy="616225"/>
            </a:xfrm>
          </p:grpSpPr>
          <p:sp>
            <p:nvSpPr>
              <p:cNvPr id="6610" name="Google Shape;6610;p4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611" name="Google Shape;6611;p4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2" name="Google Shape;6612;p49"/>
            <p:cNvGrpSpPr/>
            <p:nvPr/>
          </p:nvGrpSpPr>
          <p:grpSpPr>
            <a:xfrm>
              <a:off x="4824403" y="3421846"/>
              <a:ext cx="110132" cy="130647"/>
              <a:chOff x="5952300" y="3852150"/>
              <a:chExt cx="231225" cy="287200"/>
            </a:xfrm>
          </p:grpSpPr>
          <p:sp>
            <p:nvSpPr>
              <p:cNvPr id="6613" name="Google Shape;6613;p4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4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5" name="Google Shape;6615;p4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4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4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4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4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4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3" name="Google Shape;6623;p49"/>
            <p:cNvGrpSpPr/>
            <p:nvPr/>
          </p:nvGrpSpPr>
          <p:grpSpPr>
            <a:xfrm>
              <a:off x="4295710" y="3079670"/>
              <a:ext cx="14968" cy="27135"/>
              <a:chOff x="4842300" y="3099950"/>
              <a:chExt cx="31425" cy="59650"/>
            </a:xfrm>
          </p:grpSpPr>
          <p:sp>
            <p:nvSpPr>
              <p:cNvPr id="6624" name="Google Shape;6624;p4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4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8" name="Google Shape;6628;p4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4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4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4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4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6" name="Google Shape;6636;p49"/>
            <p:cNvGrpSpPr/>
            <p:nvPr/>
          </p:nvGrpSpPr>
          <p:grpSpPr>
            <a:xfrm>
              <a:off x="3831056" y="2816010"/>
              <a:ext cx="37378" cy="27612"/>
              <a:chOff x="3866750" y="2520350"/>
              <a:chExt cx="78475" cy="60700"/>
            </a:xfrm>
          </p:grpSpPr>
          <p:sp>
            <p:nvSpPr>
              <p:cNvPr id="6637" name="Google Shape;6637;p4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4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4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1" name="Google Shape;6641;p4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4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4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4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4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4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4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4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4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4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4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4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4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658" name="Google Shape;6658;p4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4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4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4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670" name="Google Shape;6670;p4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4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4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4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4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4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4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4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3" name="Google Shape;6683;p49"/>
            <p:cNvGrpSpPr/>
            <p:nvPr/>
          </p:nvGrpSpPr>
          <p:grpSpPr>
            <a:xfrm>
              <a:off x="3632736" y="3051591"/>
              <a:ext cx="63288" cy="45217"/>
              <a:chOff x="3450375" y="3038225"/>
              <a:chExt cx="132875" cy="99400"/>
            </a:xfrm>
          </p:grpSpPr>
          <p:sp>
            <p:nvSpPr>
              <p:cNvPr id="6684" name="Google Shape;6684;p4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6" name="Google Shape;6686;p4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4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4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4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4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4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695" name="Google Shape;6695;p4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4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705" name="Google Shape;6705;p4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4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4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4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711" name="Google Shape;6711;p4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4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4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4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4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4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4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4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49"/>
          <p:cNvGrpSpPr/>
          <p:nvPr/>
        </p:nvGrpSpPr>
        <p:grpSpPr>
          <a:xfrm>
            <a:off x="3554131" y="1233340"/>
            <a:ext cx="2078182" cy="1366558"/>
            <a:chOff x="235800" y="830650"/>
            <a:chExt cx="6978450" cy="4588844"/>
          </a:xfrm>
        </p:grpSpPr>
        <p:sp>
          <p:nvSpPr>
            <p:cNvPr id="6722" name="Google Shape;6722;p49"/>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9"/>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49"/>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49"/>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9"/>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9"/>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49"/>
          <p:cNvGrpSpPr/>
          <p:nvPr/>
        </p:nvGrpSpPr>
        <p:grpSpPr>
          <a:xfrm>
            <a:off x="742628" y="3064442"/>
            <a:ext cx="2622876" cy="1333540"/>
            <a:chOff x="238125" y="1038125"/>
            <a:chExt cx="7146800" cy="3633625"/>
          </a:xfrm>
        </p:grpSpPr>
        <p:sp>
          <p:nvSpPr>
            <p:cNvPr id="6729" name="Google Shape;6729;p4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4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4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4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4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4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4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4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4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4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4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4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4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4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4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4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4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4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4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4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4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4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4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4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4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4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4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4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4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4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4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4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4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4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4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4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4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4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4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4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4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4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4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4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4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4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4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4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4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4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4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4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4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4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4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4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4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4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4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4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4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4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4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4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4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4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4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4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4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4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4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4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4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4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4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4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4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4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4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4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4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4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4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4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4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4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4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4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4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4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4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4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4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4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4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4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4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4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4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4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4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4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4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4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4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4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4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4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4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4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4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4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4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4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4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4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4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4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4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4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4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4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4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4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4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4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4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4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4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4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4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4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4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4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4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4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4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4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4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4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4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4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4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4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4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4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4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4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4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4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4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4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4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4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4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4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4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4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4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4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4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4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4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4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4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4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4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4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4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4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4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4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4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4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4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4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4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4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4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4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4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4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4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4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4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4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4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4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4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4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4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4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4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4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4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4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4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4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4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4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4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4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4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4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4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4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4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4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4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4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4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4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4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4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4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4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4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4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4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4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4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4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4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4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4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4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4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4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4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4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4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4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4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4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4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4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4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4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4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4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4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4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4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4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4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4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4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4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4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4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4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4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4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4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4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4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4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4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4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4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4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4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4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4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4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4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4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4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4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4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4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4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4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4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4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4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4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4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4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4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4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4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4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4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4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4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4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4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4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4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4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4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4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4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4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4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4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4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4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4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4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4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4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4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4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4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4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4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4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4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4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4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4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4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4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4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4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4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4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4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4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4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4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4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4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4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4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4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4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4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4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4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4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4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4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4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4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4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4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4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4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4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4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4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4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4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4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4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4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4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4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4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4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4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4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4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4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4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4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4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4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4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4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4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4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4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4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4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4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4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4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4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4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4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4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4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4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4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4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4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4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4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4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4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4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4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4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4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4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4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4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4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4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4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4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4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4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4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4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4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4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4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4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4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4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4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4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4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4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4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4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4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4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4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4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4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4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4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4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4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4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4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4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4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4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4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4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4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4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4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4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4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4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4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4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4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4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4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4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4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4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4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4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4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4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4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4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4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4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4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4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4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4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4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4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4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4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4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4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4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4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4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4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4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4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4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4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4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4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4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4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4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4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4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4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4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4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4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4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4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4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4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4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4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4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4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4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4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4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4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4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4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4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4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4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4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4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4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4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4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4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4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4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4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4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4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4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4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4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4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4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4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4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4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4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4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4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4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4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4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4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4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4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4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4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4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4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4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4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4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4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4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4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4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4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4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4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4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4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4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4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4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4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4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4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4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4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4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4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4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4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4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4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4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4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4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4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4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4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4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4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4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4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4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4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4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4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4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4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4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4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4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4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4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4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4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4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4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4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4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4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4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4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4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4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4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4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4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4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4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4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4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4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4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4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4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4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4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4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4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4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4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4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4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4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4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4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4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4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4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4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4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4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4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4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4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4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4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4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4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4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4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4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4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4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4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4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4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4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4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4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4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4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4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4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4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4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4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4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4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4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4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4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4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4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4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4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4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4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4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4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4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4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4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4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4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4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4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4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4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4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4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4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4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4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4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4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4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4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4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4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4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4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4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4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4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4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4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4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4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4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4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4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4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4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4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4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4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4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4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4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4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4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4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4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4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4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4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4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4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4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4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4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4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4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4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4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4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4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4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4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4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4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4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4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4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4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4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4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4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4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4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4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4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4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4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4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4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4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4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4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4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4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4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4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4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4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4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4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4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4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4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4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4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4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4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4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4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4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4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4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4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4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4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4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4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4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4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4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4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4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4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4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4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4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4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4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4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4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4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4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4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4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4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4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4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4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4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4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4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4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4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4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4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4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4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4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4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4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4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4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4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4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4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4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4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4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4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4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4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4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4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4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4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4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4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4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4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4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4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4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4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4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4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4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4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4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4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4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4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4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4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4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4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4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4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4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4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4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4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4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4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4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4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4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4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4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4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4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4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4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4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4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4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4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4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4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4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4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4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4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4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4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4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4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4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4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4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4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4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4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4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4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4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4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4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4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4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4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4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4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4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4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4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4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4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4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4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4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4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4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4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4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4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4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4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4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4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4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4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4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4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4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4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4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4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4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4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4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4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4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4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4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4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4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4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4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4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4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4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4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4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4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4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4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4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4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4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4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4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4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4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4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4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4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4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4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4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4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4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4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4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4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4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4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4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4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4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4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4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4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4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4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4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4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4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4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4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4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4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4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4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4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4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4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4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4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4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4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4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4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4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4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4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4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4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4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4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4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4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4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4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4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4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4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4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4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4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4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4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4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4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4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4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4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4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4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4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4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4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4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4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4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4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4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4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4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4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4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4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4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4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4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4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4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4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4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4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4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4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4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4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4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4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4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4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4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4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4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4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4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4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4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4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4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4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4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4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4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4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4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4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4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4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4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4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4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4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4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4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4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4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4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4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4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4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4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4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4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4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4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4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4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4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4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4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4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4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4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4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4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4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4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4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4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4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4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4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4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4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4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4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4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4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4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4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4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4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4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4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4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4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4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4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4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4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4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4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4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4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4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4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4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4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4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4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4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4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4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4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4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4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4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4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4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4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4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4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4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4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4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4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4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4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4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4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4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4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4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4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4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4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4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4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4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4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4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4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4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4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4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4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4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4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4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4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4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4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4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4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4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4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4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4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4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4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4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4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4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4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4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4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4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4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4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4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4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4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4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4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4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4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4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4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4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4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4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4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4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4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4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4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4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4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4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4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4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4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4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4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4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4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4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4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4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4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4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4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4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4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4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4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4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4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4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4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4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4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4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4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4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4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4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49"/>
          <p:cNvGrpSpPr/>
          <p:nvPr/>
        </p:nvGrpSpPr>
        <p:grpSpPr>
          <a:xfrm>
            <a:off x="5857556" y="1206552"/>
            <a:ext cx="2590840" cy="1380235"/>
            <a:chOff x="233350" y="949250"/>
            <a:chExt cx="7137300" cy="3802300"/>
          </a:xfrm>
        </p:grpSpPr>
        <p:sp>
          <p:nvSpPr>
            <p:cNvPr id="8302" name="Google Shape;8302;p4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4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4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4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4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4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4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4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4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4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4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4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4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4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4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4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4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4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4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4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4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4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4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4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4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4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4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4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4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4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4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4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4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4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4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4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4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4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4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4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4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4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4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4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4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4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4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4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4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4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4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49"/>
          <p:cNvGrpSpPr/>
          <p:nvPr/>
        </p:nvGrpSpPr>
        <p:grpSpPr>
          <a:xfrm>
            <a:off x="7671985" y="3251325"/>
            <a:ext cx="104231" cy="320340"/>
            <a:chOff x="7564426" y="3224343"/>
            <a:chExt cx="119985" cy="368801"/>
          </a:xfrm>
        </p:grpSpPr>
        <p:sp>
          <p:nvSpPr>
            <p:cNvPr id="8354" name="Google Shape;8354;p4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4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49"/>
          <p:cNvGrpSpPr/>
          <p:nvPr/>
        </p:nvGrpSpPr>
        <p:grpSpPr>
          <a:xfrm>
            <a:off x="7371473" y="3245427"/>
            <a:ext cx="189489" cy="332132"/>
            <a:chOff x="8370831" y="3202002"/>
            <a:chExt cx="218129" cy="382376"/>
          </a:xfrm>
        </p:grpSpPr>
        <p:sp>
          <p:nvSpPr>
            <p:cNvPr id="8357" name="Google Shape;8357;p4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4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49"/>
          <p:cNvGrpSpPr/>
          <p:nvPr/>
        </p:nvGrpSpPr>
        <p:grpSpPr>
          <a:xfrm>
            <a:off x="8094863" y="3656559"/>
            <a:ext cx="309429" cy="267000"/>
            <a:chOff x="6742064" y="3750480"/>
            <a:chExt cx="399315" cy="344560"/>
          </a:xfrm>
        </p:grpSpPr>
        <p:sp>
          <p:nvSpPr>
            <p:cNvPr id="8360" name="Google Shape;8360;p4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4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49"/>
          <p:cNvGrpSpPr/>
          <p:nvPr/>
        </p:nvGrpSpPr>
        <p:grpSpPr>
          <a:xfrm>
            <a:off x="7633882" y="4007606"/>
            <a:ext cx="180437" cy="281608"/>
            <a:chOff x="7248525" y="3739696"/>
            <a:chExt cx="230531" cy="359790"/>
          </a:xfrm>
        </p:grpSpPr>
        <p:sp>
          <p:nvSpPr>
            <p:cNvPr id="8363" name="Google Shape;8363;p4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4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49"/>
          <p:cNvGrpSpPr/>
          <p:nvPr/>
        </p:nvGrpSpPr>
        <p:grpSpPr>
          <a:xfrm>
            <a:off x="7879801" y="3650830"/>
            <a:ext cx="162896" cy="278710"/>
            <a:chOff x="7601242" y="3729267"/>
            <a:chExt cx="222566" cy="380803"/>
          </a:xfrm>
        </p:grpSpPr>
        <p:sp>
          <p:nvSpPr>
            <p:cNvPr id="8366" name="Google Shape;8366;p4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4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8" name="Google Shape;8368;p49"/>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9" name="Google Shape;8369;p49"/>
          <p:cNvGrpSpPr/>
          <p:nvPr/>
        </p:nvGrpSpPr>
        <p:grpSpPr>
          <a:xfrm>
            <a:off x="7369446" y="3651971"/>
            <a:ext cx="193543" cy="275990"/>
            <a:chOff x="8304647" y="3738687"/>
            <a:chExt cx="225076" cy="320956"/>
          </a:xfrm>
        </p:grpSpPr>
        <p:sp>
          <p:nvSpPr>
            <p:cNvPr id="8370" name="Google Shape;8370;p4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4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4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49"/>
          <p:cNvGrpSpPr/>
          <p:nvPr/>
        </p:nvGrpSpPr>
        <p:grpSpPr>
          <a:xfrm>
            <a:off x="7641939" y="3651971"/>
            <a:ext cx="178492" cy="275990"/>
            <a:chOff x="8615101" y="3738687"/>
            <a:chExt cx="207573" cy="320956"/>
          </a:xfrm>
        </p:grpSpPr>
        <p:sp>
          <p:nvSpPr>
            <p:cNvPr id="8374" name="Google Shape;8374;p4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4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4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7" name="Google Shape;8377;p49"/>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8" name="Google Shape;8378;p49"/>
          <p:cNvGrpSpPr/>
          <p:nvPr/>
        </p:nvGrpSpPr>
        <p:grpSpPr>
          <a:xfrm>
            <a:off x="6036644" y="3773459"/>
            <a:ext cx="557670" cy="511283"/>
            <a:chOff x="6015419" y="3716859"/>
            <a:chExt cx="557671" cy="511283"/>
          </a:xfrm>
        </p:grpSpPr>
        <p:sp>
          <p:nvSpPr>
            <p:cNvPr id="8379" name="Google Shape;8379;p4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0" name="Google Shape;8380;p49"/>
            <p:cNvGrpSpPr/>
            <p:nvPr/>
          </p:nvGrpSpPr>
          <p:grpSpPr>
            <a:xfrm>
              <a:off x="6036094" y="3716980"/>
              <a:ext cx="529860" cy="510468"/>
              <a:chOff x="6036094" y="3716980"/>
              <a:chExt cx="529860" cy="510468"/>
            </a:xfrm>
          </p:grpSpPr>
          <p:sp>
            <p:nvSpPr>
              <p:cNvPr id="8381" name="Google Shape;8381;p4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4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4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4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4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4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4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4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4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4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1" name="Google Shape;8391;p49"/>
          <p:cNvGrpSpPr/>
          <p:nvPr/>
        </p:nvGrpSpPr>
        <p:grpSpPr>
          <a:xfrm>
            <a:off x="6665529" y="3130228"/>
            <a:ext cx="576302" cy="511871"/>
            <a:chOff x="6644304" y="3073628"/>
            <a:chExt cx="576302" cy="511871"/>
          </a:xfrm>
        </p:grpSpPr>
        <p:sp>
          <p:nvSpPr>
            <p:cNvPr id="8392" name="Google Shape;8392;p4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3" name="Google Shape;8393;p49"/>
            <p:cNvGrpSpPr/>
            <p:nvPr/>
          </p:nvGrpSpPr>
          <p:grpSpPr>
            <a:xfrm>
              <a:off x="6712169" y="3085440"/>
              <a:ext cx="481622" cy="494913"/>
              <a:chOff x="6712169" y="3085440"/>
              <a:chExt cx="481622" cy="494913"/>
            </a:xfrm>
          </p:grpSpPr>
          <p:sp>
            <p:nvSpPr>
              <p:cNvPr id="8394" name="Google Shape;8394;p4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4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4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4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4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9" name="Google Shape;8399;p4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4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4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2" name="Google Shape;8402;p49"/>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3" name="Google Shape;8403;p49"/>
          <p:cNvGrpSpPr/>
          <p:nvPr/>
        </p:nvGrpSpPr>
        <p:grpSpPr>
          <a:xfrm>
            <a:off x="6673379" y="3773223"/>
            <a:ext cx="560631" cy="511352"/>
            <a:chOff x="6652154" y="3716623"/>
            <a:chExt cx="560631" cy="511352"/>
          </a:xfrm>
        </p:grpSpPr>
        <p:sp>
          <p:nvSpPr>
            <p:cNvPr id="8404" name="Google Shape;8404;p4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5" name="Google Shape;8405;p49"/>
            <p:cNvGrpSpPr/>
            <p:nvPr/>
          </p:nvGrpSpPr>
          <p:grpSpPr>
            <a:xfrm>
              <a:off x="6669657" y="3716715"/>
              <a:ext cx="466779" cy="464290"/>
              <a:chOff x="6669657" y="3716715"/>
              <a:chExt cx="466779" cy="464290"/>
            </a:xfrm>
          </p:grpSpPr>
          <p:sp>
            <p:nvSpPr>
              <p:cNvPr id="8406" name="Google Shape;8406;p4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4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4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4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4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4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4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4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4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4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4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4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4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9" name="Google Shape;8419;p49"/>
          <p:cNvGrpSpPr/>
          <p:nvPr/>
        </p:nvGrpSpPr>
        <p:grpSpPr>
          <a:xfrm>
            <a:off x="7867470" y="4054631"/>
            <a:ext cx="187557" cy="187557"/>
            <a:chOff x="8565775" y="671075"/>
            <a:chExt cx="441000" cy="441000"/>
          </a:xfrm>
        </p:grpSpPr>
        <p:sp>
          <p:nvSpPr>
            <p:cNvPr id="8420" name="Google Shape;8420;p4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4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2" name="Google Shape;8422;p49"/>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49"/>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4" name="Google Shape;8424;p49"/>
          <p:cNvGrpSpPr/>
          <p:nvPr/>
        </p:nvGrpSpPr>
        <p:grpSpPr>
          <a:xfrm>
            <a:off x="6021325" y="3132850"/>
            <a:ext cx="587871" cy="512373"/>
            <a:chOff x="6000100" y="3076250"/>
            <a:chExt cx="587871" cy="512373"/>
          </a:xfrm>
        </p:grpSpPr>
        <p:sp>
          <p:nvSpPr>
            <p:cNvPr id="8425" name="Google Shape;8425;p4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6" name="Google Shape;8426;p49"/>
            <p:cNvGrpSpPr/>
            <p:nvPr/>
          </p:nvGrpSpPr>
          <p:grpSpPr>
            <a:xfrm>
              <a:off x="6031360" y="3076713"/>
              <a:ext cx="539107" cy="480965"/>
              <a:chOff x="6031360" y="3076713"/>
              <a:chExt cx="539107" cy="480965"/>
            </a:xfrm>
          </p:grpSpPr>
          <p:sp>
            <p:nvSpPr>
              <p:cNvPr id="8427" name="Google Shape;8427;p4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4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4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4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4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4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4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4" name="Google Shape;8434;p49"/>
          <p:cNvGrpSpPr/>
          <p:nvPr/>
        </p:nvGrpSpPr>
        <p:grpSpPr>
          <a:xfrm>
            <a:off x="3597785" y="3065882"/>
            <a:ext cx="2241344" cy="1330656"/>
            <a:chOff x="3597785" y="3065882"/>
            <a:chExt cx="2241344" cy="1330656"/>
          </a:xfrm>
        </p:grpSpPr>
        <p:grpSp>
          <p:nvGrpSpPr>
            <p:cNvPr id="8435" name="Google Shape;8435;p49"/>
            <p:cNvGrpSpPr/>
            <p:nvPr/>
          </p:nvGrpSpPr>
          <p:grpSpPr>
            <a:xfrm>
              <a:off x="5296908" y="3937355"/>
              <a:ext cx="143198" cy="32380"/>
              <a:chOff x="5296908" y="3937355"/>
              <a:chExt cx="143198" cy="32380"/>
            </a:xfrm>
          </p:grpSpPr>
          <p:sp>
            <p:nvSpPr>
              <p:cNvPr id="8436" name="Google Shape;8436;p49"/>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7" name="Google Shape;8437;p49"/>
              <p:cNvGrpSpPr/>
              <p:nvPr/>
            </p:nvGrpSpPr>
            <p:grpSpPr>
              <a:xfrm>
                <a:off x="5402331" y="3937355"/>
                <a:ext cx="37776" cy="32380"/>
                <a:chOff x="5402331" y="3937355"/>
                <a:chExt cx="37776" cy="32380"/>
              </a:xfrm>
            </p:grpSpPr>
            <p:sp>
              <p:nvSpPr>
                <p:cNvPr id="8438" name="Google Shape;8438;p49"/>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49"/>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49"/>
              <p:cNvGrpSpPr/>
              <p:nvPr/>
            </p:nvGrpSpPr>
            <p:grpSpPr>
              <a:xfrm>
                <a:off x="5296908" y="3937355"/>
                <a:ext cx="37783" cy="32380"/>
                <a:chOff x="5296908" y="3937355"/>
                <a:chExt cx="37783" cy="32380"/>
              </a:xfrm>
            </p:grpSpPr>
            <p:sp>
              <p:nvSpPr>
                <p:cNvPr id="8441" name="Google Shape;8441;p49"/>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49"/>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3" name="Google Shape;8443;p49"/>
            <p:cNvGrpSpPr/>
            <p:nvPr/>
          </p:nvGrpSpPr>
          <p:grpSpPr>
            <a:xfrm>
              <a:off x="4724163" y="3119631"/>
              <a:ext cx="120838" cy="84218"/>
              <a:chOff x="4724163" y="3119631"/>
              <a:chExt cx="120838" cy="84218"/>
            </a:xfrm>
          </p:grpSpPr>
          <p:grpSp>
            <p:nvGrpSpPr>
              <p:cNvPr id="8444" name="Google Shape;8444;p49"/>
              <p:cNvGrpSpPr/>
              <p:nvPr/>
            </p:nvGrpSpPr>
            <p:grpSpPr>
              <a:xfrm>
                <a:off x="4746712" y="3132773"/>
                <a:ext cx="86869" cy="56424"/>
                <a:chOff x="4746712" y="3132773"/>
                <a:chExt cx="86869" cy="56424"/>
              </a:xfrm>
            </p:grpSpPr>
            <p:sp>
              <p:nvSpPr>
                <p:cNvPr id="8445" name="Google Shape;8445;p49"/>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49"/>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49"/>
              <p:cNvGrpSpPr/>
              <p:nvPr/>
            </p:nvGrpSpPr>
            <p:grpSpPr>
              <a:xfrm>
                <a:off x="4773634" y="3143336"/>
                <a:ext cx="37776" cy="32451"/>
                <a:chOff x="4773634" y="3143336"/>
                <a:chExt cx="37776" cy="32451"/>
              </a:xfrm>
            </p:grpSpPr>
            <p:sp>
              <p:nvSpPr>
                <p:cNvPr id="8448" name="Google Shape;8448;p49"/>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49"/>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49"/>
              <p:cNvGrpSpPr/>
              <p:nvPr/>
            </p:nvGrpSpPr>
            <p:grpSpPr>
              <a:xfrm>
                <a:off x="4724163" y="3131248"/>
                <a:ext cx="37776" cy="32459"/>
                <a:chOff x="4724163" y="3131248"/>
                <a:chExt cx="37776" cy="32459"/>
              </a:xfrm>
            </p:grpSpPr>
            <p:sp>
              <p:nvSpPr>
                <p:cNvPr id="8451" name="Google Shape;8451;p49"/>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49"/>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49"/>
              <p:cNvGrpSpPr/>
              <p:nvPr/>
            </p:nvGrpSpPr>
            <p:grpSpPr>
              <a:xfrm>
                <a:off x="4755081" y="3176054"/>
                <a:ext cx="32357" cy="27795"/>
                <a:chOff x="4755081" y="3176054"/>
                <a:chExt cx="32357" cy="27795"/>
              </a:xfrm>
            </p:grpSpPr>
            <p:sp>
              <p:nvSpPr>
                <p:cNvPr id="8454" name="Google Shape;8454;p49"/>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49"/>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49"/>
              <p:cNvGrpSpPr/>
              <p:nvPr/>
            </p:nvGrpSpPr>
            <p:grpSpPr>
              <a:xfrm>
                <a:off x="4812550" y="3119631"/>
                <a:ext cx="32451" cy="27803"/>
                <a:chOff x="4812550" y="3119631"/>
                <a:chExt cx="32451" cy="27803"/>
              </a:xfrm>
            </p:grpSpPr>
            <p:sp>
              <p:nvSpPr>
                <p:cNvPr id="8457" name="Google Shape;8457;p49"/>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49"/>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9" name="Google Shape;8459;p49"/>
            <p:cNvGrpSpPr/>
            <p:nvPr/>
          </p:nvGrpSpPr>
          <p:grpSpPr>
            <a:xfrm>
              <a:off x="5382826" y="4027197"/>
              <a:ext cx="268967" cy="250422"/>
              <a:chOff x="5382826" y="4027197"/>
              <a:chExt cx="268967" cy="250422"/>
            </a:xfrm>
          </p:grpSpPr>
          <p:grpSp>
            <p:nvGrpSpPr>
              <p:cNvPr id="8460" name="Google Shape;8460;p49"/>
              <p:cNvGrpSpPr/>
              <p:nvPr/>
            </p:nvGrpSpPr>
            <p:grpSpPr>
              <a:xfrm>
                <a:off x="5405280" y="4042510"/>
                <a:ext cx="237570" cy="218647"/>
                <a:chOff x="5405280" y="4042510"/>
                <a:chExt cx="237570" cy="218647"/>
              </a:xfrm>
            </p:grpSpPr>
            <p:sp>
              <p:nvSpPr>
                <p:cNvPr id="8461" name="Google Shape;8461;p49"/>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49"/>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49"/>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49"/>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49"/>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49"/>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49"/>
              <p:cNvGrpSpPr/>
              <p:nvPr/>
            </p:nvGrpSpPr>
            <p:grpSpPr>
              <a:xfrm>
                <a:off x="5382826" y="4125549"/>
                <a:ext cx="37776" cy="32380"/>
                <a:chOff x="5382826" y="4125549"/>
                <a:chExt cx="37776" cy="32380"/>
              </a:xfrm>
            </p:grpSpPr>
            <p:sp>
              <p:nvSpPr>
                <p:cNvPr id="8468" name="Google Shape;8468;p49"/>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49"/>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49"/>
              <p:cNvGrpSpPr/>
              <p:nvPr/>
            </p:nvGrpSpPr>
            <p:grpSpPr>
              <a:xfrm>
                <a:off x="5475680" y="4195587"/>
                <a:ext cx="37783" cy="32364"/>
                <a:chOff x="5475680" y="4195587"/>
                <a:chExt cx="37783" cy="32364"/>
              </a:xfrm>
            </p:grpSpPr>
            <p:sp>
              <p:nvSpPr>
                <p:cNvPr id="8471" name="Google Shape;8471;p49"/>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49"/>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49"/>
              <p:cNvGrpSpPr/>
              <p:nvPr/>
            </p:nvGrpSpPr>
            <p:grpSpPr>
              <a:xfrm>
                <a:off x="5532575" y="4027197"/>
                <a:ext cx="33308" cy="32262"/>
                <a:chOff x="5532575" y="4027197"/>
                <a:chExt cx="33308" cy="32262"/>
              </a:xfrm>
            </p:grpSpPr>
            <p:sp>
              <p:nvSpPr>
                <p:cNvPr id="8474" name="Google Shape;8474;p49"/>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49"/>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49"/>
              <p:cNvGrpSpPr/>
              <p:nvPr/>
            </p:nvGrpSpPr>
            <p:grpSpPr>
              <a:xfrm>
                <a:off x="5590706" y="4245348"/>
                <a:ext cx="33497" cy="32270"/>
                <a:chOff x="5590706" y="4245348"/>
                <a:chExt cx="33497" cy="32270"/>
              </a:xfrm>
            </p:grpSpPr>
            <p:sp>
              <p:nvSpPr>
                <p:cNvPr id="8477" name="Google Shape;8477;p49"/>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49"/>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49"/>
              <p:cNvGrpSpPr/>
              <p:nvPr/>
            </p:nvGrpSpPr>
            <p:grpSpPr>
              <a:xfrm>
                <a:off x="5618681" y="4109677"/>
                <a:ext cx="33112" cy="32357"/>
                <a:chOff x="5618681" y="4109677"/>
                <a:chExt cx="33112" cy="32357"/>
              </a:xfrm>
            </p:grpSpPr>
            <p:sp>
              <p:nvSpPr>
                <p:cNvPr id="8480" name="Google Shape;8480;p49"/>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49"/>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49"/>
              <p:cNvGrpSpPr/>
              <p:nvPr/>
            </p:nvGrpSpPr>
            <p:grpSpPr>
              <a:xfrm>
                <a:off x="5479298" y="4128262"/>
                <a:ext cx="31405" cy="26906"/>
                <a:chOff x="5479298" y="4128262"/>
                <a:chExt cx="31405" cy="26906"/>
              </a:xfrm>
            </p:grpSpPr>
            <p:sp>
              <p:nvSpPr>
                <p:cNvPr id="8483" name="Google Shape;8483;p49"/>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49"/>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49"/>
              <p:cNvGrpSpPr/>
              <p:nvPr/>
            </p:nvGrpSpPr>
            <p:grpSpPr>
              <a:xfrm>
                <a:off x="5582903" y="4180116"/>
                <a:ext cx="31499" cy="26898"/>
                <a:chOff x="5582903" y="4180116"/>
                <a:chExt cx="31499" cy="26898"/>
              </a:xfrm>
            </p:grpSpPr>
            <p:sp>
              <p:nvSpPr>
                <p:cNvPr id="8486" name="Google Shape;8486;p49"/>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49"/>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8" name="Google Shape;8488;p49"/>
            <p:cNvGrpSpPr/>
            <p:nvPr/>
          </p:nvGrpSpPr>
          <p:grpSpPr>
            <a:xfrm>
              <a:off x="3977681" y="3230323"/>
              <a:ext cx="94584" cy="84085"/>
              <a:chOff x="3977681" y="3230323"/>
              <a:chExt cx="94584" cy="84085"/>
            </a:xfrm>
          </p:grpSpPr>
          <p:grpSp>
            <p:nvGrpSpPr>
              <p:cNvPr id="8489" name="Google Shape;8489;p49"/>
              <p:cNvGrpSpPr/>
              <p:nvPr/>
            </p:nvGrpSpPr>
            <p:grpSpPr>
              <a:xfrm>
                <a:off x="4000135" y="3243041"/>
                <a:ext cx="59570" cy="57186"/>
                <a:chOff x="4000135" y="3243041"/>
                <a:chExt cx="59570" cy="57186"/>
              </a:xfrm>
            </p:grpSpPr>
            <p:sp>
              <p:nvSpPr>
                <p:cNvPr id="8490" name="Google Shape;8490;p49"/>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49"/>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49"/>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49"/>
              <p:cNvGrpSpPr/>
              <p:nvPr/>
            </p:nvGrpSpPr>
            <p:grpSpPr>
              <a:xfrm>
                <a:off x="3977681" y="3245872"/>
                <a:ext cx="37783" cy="32380"/>
                <a:chOff x="3977681" y="3245872"/>
                <a:chExt cx="37783" cy="32380"/>
              </a:xfrm>
            </p:grpSpPr>
            <p:sp>
              <p:nvSpPr>
                <p:cNvPr id="8494" name="Google Shape;8494;p49"/>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49"/>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49"/>
              <p:cNvGrpSpPr/>
              <p:nvPr/>
            </p:nvGrpSpPr>
            <p:grpSpPr>
              <a:xfrm>
                <a:off x="4040860" y="3262672"/>
                <a:ext cx="31405" cy="27001"/>
                <a:chOff x="4040860" y="3262672"/>
                <a:chExt cx="31405" cy="27001"/>
              </a:xfrm>
            </p:grpSpPr>
            <p:sp>
              <p:nvSpPr>
                <p:cNvPr id="8497" name="Google Shape;8497;p49"/>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49"/>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49"/>
              <p:cNvGrpSpPr/>
              <p:nvPr/>
            </p:nvGrpSpPr>
            <p:grpSpPr>
              <a:xfrm>
                <a:off x="4021072" y="3230323"/>
                <a:ext cx="31397" cy="26906"/>
                <a:chOff x="4021072" y="3230323"/>
                <a:chExt cx="31397" cy="26906"/>
              </a:xfrm>
            </p:grpSpPr>
            <p:sp>
              <p:nvSpPr>
                <p:cNvPr id="8500" name="Google Shape;8500;p49"/>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49"/>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49"/>
              <p:cNvGrpSpPr/>
              <p:nvPr/>
            </p:nvGrpSpPr>
            <p:grpSpPr>
              <a:xfrm>
                <a:off x="4001472" y="3287462"/>
                <a:ext cx="31499" cy="26945"/>
                <a:chOff x="4001472" y="3287462"/>
                <a:chExt cx="31499" cy="26945"/>
              </a:xfrm>
            </p:grpSpPr>
            <p:sp>
              <p:nvSpPr>
                <p:cNvPr id="8503" name="Google Shape;8503;p49"/>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49"/>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5" name="Google Shape;8505;p49"/>
            <p:cNvGrpSpPr/>
            <p:nvPr/>
          </p:nvGrpSpPr>
          <p:grpSpPr>
            <a:xfrm>
              <a:off x="4084715" y="3258865"/>
              <a:ext cx="184961" cy="137268"/>
              <a:chOff x="4084715" y="3258865"/>
              <a:chExt cx="184961" cy="137268"/>
            </a:xfrm>
          </p:grpSpPr>
          <p:grpSp>
            <p:nvGrpSpPr>
              <p:cNvPr id="8506" name="Google Shape;8506;p49"/>
              <p:cNvGrpSpPr/>
              <p:nvPr/>
            </p:nvGrpSpPr>
            <p:grpSpPr>
              <a:xfrm>
                <a:off x="4107453" y="3271583"/>
                <a:ext cx="153470" cy="110275"/>
                <a:chOff x="4107453" y="3271583"/>
                <a:chExt cx="153470" cy="110275"/>
              </a:xfrm>
            </p:grpSpPr>
            <p:sp>
              <p:nvSpPr>
                <p:cNvPr id="8507" name="Google Shape;8507;p49"/>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49"/>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49"/>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49"/>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49"/>
              <p:cNvGrpSpPr/>
              <p:nvPr/>
            </p:nvGrpSpPr>
            <p:grpSpPr>
              <a:xfrm>
                <a:off x="4136947" y="3258865"/>
                <a:ext cx="31499" cy="27001"/>
                <a:chOff x="4136947" y="3258865"/>
                <a:chExt cx="31499" cy="27001"/>
              </a:xfrm>
            </p:grpSpPr>
            <p:sp>
              <p:nvSpPr>
                <p:cNvPr id="8512" name="Google Shape;8512;p49"/>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49"/>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49"/>
              <p:cNvGrpSpPr/>
              <p:nvPr/>
            </p:nvGrpSpPr>
            <p:grpSpPr>
              <a:xfrm>
                <a:off x="4084715" y="3266478"/>
                <a:ext cx="31468" cy="26898"/>
                <a:chOff x="4084715" y="3266478"/>
                <a:chExt cx="31468" cy="26898"/>
              </a:xfrm>
            </p:grpSpPr>
            <p:sp>
              <p:nvSpPr>
                <p:cNvPr id="8515" name="Google Shape;8515;p49"/>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49"/>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49"/>
              <p:cNvGrpSpPr/>
              <p:nvPr/>
            </p:nvGrpSpPr>
            <p:grpSpPr>
              <a:xfrm>
                <a:off x="4159213" y="3279849"/>
                <a:ext cx="31405" cy="26945"/>
                <a:chOff x="4159213" y="3279849"/>
                <a:chExt cx="31405" cy="26945"/>
              </a:xfrm>
            </p:grpSpPr>
            <p:sp>
              <p:nvSpPr>
                <p:cNvPr id="8518" name="Google Shape;8518;p49"/>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49"/>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49"/>
              <p:cNvGrpSpPr/>
              <p:nvPr/>
            </p:nvGrpSpPr>
            <p:grpSpPr>
              <a:xfrm>
                <a:off x="4201550" y="3266502"/>
                <a:ext cx="31405" cy="26883"/>
                <a:chOff x="4201550" y="3266502"/>
                <a:chExt cx="31405" cy="26883"/>
              </a:xfrm>
            </p:grpSpPr>
            <p:sp>
              <p:nvSpPr>
                <p:cNvPr id="8521" name="Google Shape;8521;p49"/>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49"/>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49"/>
              <p:cNvGrpSpPr/>
              <p:nvPr/>
            </p:nvGrpSpPr>
            <p:grpSpPr>
              <a:xfrm>
                <a:off x="4201550" y="3338278"/>
                <a:ext cx="31405" cy="26930"/>
                <a:chOff x="4201550" y="3338278"/>
                <a:chExt cx="31405" cy="26930"/>
              </a:xfrm>
            </p:grpSpPr>
            <p:sp>
              <p:nvSpPr>
                <p:cNvPr id="8524" name="Google Shape;8524;p49"/>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49"/>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49"/>
              <p:cNvGrpSpPr/>
              <p:nvPr/>
            </p:nvGrpSpPr>
            <p:grpSpPr>
              <a:xfrm>
                <a:off x="4238272" y="3369132"/>
                <a:ext cx="31405" cy="27001"/>
                <a:chOff x="4238272" y="3369132"/>
                <a:chExt cx="31405" cy="27001"/>
              </a:xfrm>
            </p:grpSpPr>
            <p:sp>
              <p:nvSpPr>
                <p:cNvPr id="8527" name="Google Shape;8527;p49"/>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49"/>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9" name="Google Shape;8529;p49"/>
            <p:cNvGrpSpPr/>
            <p:nvPr/>
          </p:nvGrpSpPr>
          <p:grpSpPr>
            <a:xfrm>
              <a:off x="4068639" y="3200169"/>
              <a:ext cx="77643" cy="37272"/>
              <a:chOff x="4068639" y="3200169"/>
              <a:chExt cx="77643" cy="37272"/>
            </a:xfrm>
          </p:grpSpPr>
          <p:sp>
            <p:nvSpPr>
              <p:cNvPr id="8530" name="Google Shape;8530;p49"/>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1" name="Google Shape;8531;p49"/>
              <p:cNvGrpSpPr/>
              <p:nvPr/>
            </p:nvGrpSpPr>
            <p:grpSpPr>
              <a:xfrm>
                <a:off x="4114878" y="3200169"/>
                <a:ext cx="31405" cy="26993"/>
                <a:chOff x="4114878" y="3200169"/>
                <a:chExt cx="31405" cy="26993"/>
              </a:xfrm>
            </p:grpSpPr>
            <p:sp>
              <p:nvSpPr>
                <p:cNvPr id="8532" name="Google Shape;8532;p49"/>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49"/>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49"/>
              <p:cNvGrpSpPr/>
              <p:nvPr/>
            </p:nvGrpSpPr>
            <p:grpSpPr>
              <a:xfrm>
                <a:off x="4068639" y="3210535"/>
                <a:ext cx="31499" cy="26906"/>
                <a:chOff x="4068639" y="3210535"/>
                <a:chExt cx="31499" cy="26906"/>
              </a:xfrm>
            </p:grpSpPr>
            <p:sp>
              <p:nvSpPr>
                <p:cNvPr id="8535" name="Google Shape;8535;p49"/>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49"/>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7" name="Google Shape;8537;p49"/>
            <p:cNvGrpSpPr/>
            <p:nvPr/>
          </p:nvGrpSpPr>
          <p:grpSpPr>
            <a:xfrm>
              <a:off x="3869702" y="3066935"/>
              <a:ext cx="382664" cy="190294"/>
              <a:chOff x="3869702" y="3066935"/>
              <a:chExt cx="382664" cy="190294"/>
            </a:xfrm>
          </p:grpSpPr>
          <p:grpSp>
            <p:nvGrpSpPr>
              <p:cNvPr id="8538" name="Google Shape;8538;p49"/>
              <p:cNvGrpSpPr/>
              <p:nvPr/>
            </p:nvGrpSpPr>
            <p:grpSpPr>
              <a:xfrm>
                <a:off x="3888633" y="3082351"/>
                <a:ext cx="351172" cy="160698"/>
                <a:chOff x="3888633" y="3082351"/>
                <a:chExt cx="351172" cy="160698"/>
              </a:xfrm>
            </p:grpSpPr>
            <p:sp>
              <p:nvSpPr>
                <p:cNvPr id="8539" name="Google Shape;8539;p49"/>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49"/>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49"/>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49"/>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49"/>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49"/>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49"/>
              <p:cNvGrpSpPr/>
              <p:nvPr/>
            </p:nvGrpSpPr>
            <p:grpSpPr>
              <a:xfrm>
                <a:off x="4143703" y="3066935"/>
                <a:ext cx="37783" cy="32357"/>
                <a:chOff x="4143703" y="3066935"/>
                <a:chExt cx="37783" cy="32357"/>
              </a:xfrm>
            </p:grpSpPr>
            <p:sp>
              <p:nvSpPr>
                <p:cNvPr id="8546" name="Google Shape;8546;p49"/>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49"/>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49"/>
              <p:cNvGrpSpPr/>
              <p:nvPr/>
            </p:nvGrpSpPr>
            <p:grpSpPr>
              <a:xfrm>
                <a:off x="4044565" y="3103563"/>
                <a:ext cx="37783" cy="32451"/>
                <a:chOff x="4044565" y="3103563"/>
                <a:chExt cx="37783" cy="32451"/>
              </a:xfrm>
            </p:grpSpPr>
            <p:sp>
              <p:nvSpPr>
                <p:cNvPr id="8549" name="Google Shape;8549;p49"/>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49"/>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49"/>
              <p:cNvGrpSpPr/>
              <p:nvPr/>
            </p:nvGrpSpPr>
            <p:grpSpPr>
              <a:xfrm>
                <a:off x="4017454" y="3188237"/>
                <a:ext cx="37776" cy="32357"/>
                <a:chOff x="4017454" y="3188237"/>
                <a:chExt cx="37776" cy="32357"/>
              </a:xfrm>
            </p:grpSpPr>
            <p:sp>
              <p:nvSpPr>
                <p:cNvPr id="8552" name="Google Shape;8552;p49"/>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49"/>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49"/>
              <p:cNvGrpSpPr/>
              <p:nvPr/>
            </p:nvGrpSpPr>
            <p:grpSpPr>
              <a:xfrm>
                <a:off x="3921548" y="3157509"/>
                <a:ext cx="37783" cy="32357"/>
                <a:chOff x="3921548" y="3157509"/>
                <a:chExt cx="37783" cy="32357"/>
              </a:xfrm>
            </p:grpSpPr>
            <p:sp>
              <p:nvSpPr>
                <p:cNvPr id="8555" name="Google Shape;8555;p49"/>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49"/>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49"/>
              <p:cNvGrpSpPr/>
              <p:nvPr/>
            </p:nvGrpSpPr>
            <p:grpSpPr>
              <a:xfrm>
                <a:off x="3939056" y="3211620"/>
                <a:ext cx="37783" cy="32380"/>
                <a:chOff x="3939056" y="3211620"/>
                <a:chExt cx="37783" cy="32380"/>
              </a:xfrm>
            </p:grpSpPr>
            <p:sp>
              <p:nvSpPr>
                <p:cNvPr id="8558" name="Google Shape;8558;p49"/>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49"/>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49"/>
              <p:cNvGrpSpPr/>
              <p:nvPr/>
            </p:nvGrpSpPr>
            <p:grpSpPr>
              <a:xfrm>
                <a:off x="4176240" y="3136965"/>
                <a:ext cx="31405" cy="26930"/>
                <a:chOff x="4176240" y="3136965"/>
                <a:chExt cx="31405" cy="26930"/>
              </a:xfrm>
            </p:grpSpPr>
            <p:sp>
              <p:nvSpPr>
                <p:cNvPr id="8561" name="Google Shape;8561;p49"/>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49"/>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49"/>
              <p:cNvGrpSpPr/>
              <p:nvPr/>
            </p:nvGrpSpPr>
            <p:grpSpPr>
              <a:xfrm>
                <a:off x="4133148" y="3152593"/>
                <a:ext cx="31499" cy="27001"/>
                <a:chOff x="4133148" y="3152593"/>
                <a:chExt cx="31499" cy="27001"/>
              </a:xfrm>
            </p:grpSpPr>
            <p:sp>
              <p:nvSpPr>
                <p:cNvPr id="8564" name="Google Shape;8564;p49"/>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49"/>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49"/>
              <p:cNvGrpSpPr/>
              <p:nvPr/>
            </p:nvGrpSpPr>
            <p:grpSpPr>
              <a:xfrm>
                <a:off x="4220866" y="3073534"/>
                <a:ext cx="31499" cy="26898"/>
                <a:chOff x="4220866" y="3073534"/>
                <a:chExt cx="31499" cy="26898"/>
              </a:xfrm>
            </p:grpSpPr>
            <p:sp>
              <p:nvSpPr>
                <p:cNvPr id="8567" name="Google Shape;8567;p49"/>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49"/>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49"/>
              <p:cNvGrpSpPr/>
              <p:nvPr/>
            </p:nvGrpSpPr>
            <p:grpSpPr>
              <a:xfrm>
                <a:off x="3869702" y="3230323"/>
                <a:ext cx="31499" cy="26906"/>
                <a:chOff x="3869702" y="3230323"/>
                <a:chExt cx="31499" cy="26906"/>
              </a:xfrm>
            </p:grpSpPr>
            <p:sp>
              <p:nvSpPr>
                <p:cNvPr id="8570" name="Google Shape;8570;p49"/>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49"/>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2" name="Google Shape;8572;p49"/>
            <p:cNvGrpSpPr/>
            <p:nvPr/>
          </p:nvGrpSpPr>
          <p:grpSpPr>
            <a:xfrm>
              <a:off x="4271383" y="3065882"/>
              <a:ext cx="304556" cy="341663"/>
              <a:chOff x="4271383" y="3065882"/>
              <a:chExt cx="304556" cy="341663"/>
            </a:xfrm>
          </p:grpSpPr>
          <p:grpSp>
            <p:nvGrpSpPr>
              <p:cNvPr id="8573" name="Google Shape;8573;p49"/>
              <p:cNvGrpSpPr/>
              <p:nvPr/>
            </p:nvGrpSpPr>
            <p:grpSpPr>
              <a:xfrm>
                <a:off x="4293838" y="3078639"/>
                <a:ext cx="269353" cy="311973"/>
                <a:chOff x="4293838" y="3078639"/>
                <a:chExt cx="269353" cy="311973"/>
              </a:xfrm>
            </p:grpSpPr>
            <p:sp>
              <p:nvSpPr>
                <p:cNvPr id="8574" name="Google Shape;8574;p49"/>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49"/>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49"/>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49"/>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49"/>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49"/>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49"/>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49"/>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49"/>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49"/>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49"/>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49"/>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49"/>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49"/>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49"/>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49"/>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49"/>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49"/>
              <p:cNvGrpSpPr/>
              <p:nvPr/>
            </p:nvGrpSpPr>
            <p:grpSpPr>
              <a:xfrm>
                <a:off x="4538164" y="3342061"/>
                <a:ext cx="37776" cy="32380"/>
                <a:chOff x="4538164" y="3342061"/>
                <a:chExt cx="37776" cy="32380"/>
              </a:xfrm>
            </p:grpSpPr>
            <p:sp>
              <p:nvSpPr>
                <p:cNvPr id="8592" name="Google Shape;8592;p49"/>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49"/>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49"/>
              <p:cNvGrpSpPr/>
              <p:nvPr/>
            </p:nvGrpSpPr>
            <p:grpSpPr>
              <a:xfrm>
                <a:off x="4271383" y="3194742"/>
                <a:ext cx="37783" cy="32420"/>
                <a:chOff x="4271383" y="3194742"/>
                <a:chExt cx="37783" cy="32420"/>
              </a:xfrm>
            </p:grpSpPr>
            <p:sp>
              <p:nvSpPr>
                <p:cNvPr id="8595" name="Google Shape;8595;p49"/>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49"/>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49"/>
              <p:cNvGrpSpPr/>
              <p:nvPr/>
            </p:nvGrpSpPr>
            <p:grpSpPr>
              <a:xfrm>
                <a:off x="4284416" y="3084058"/>
                <a:ext cx="37783" cy="32357"/>
                <a:chOff x="4284416" y="3084058"/>
                <a:chExt cx="37783" cy="32357"/>
              </a:xfrm>
            </p:grpSpPr>
            <p:sp>
              <p:nvSpPr>
                <p:cNvPr id="8598" name="Google Shape;8598;p49"/>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49"/>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49"/>
              <p:cNvGrpSpPr/>
              <p:nvPr/>
            </p:nvGrpSpPr>
            <p:grpSpPr>
              <a:xfrm>
                <a:off x="4478697" y="3297561"/>
                <a:ext cx="37776" cy="32451"/>
                <a:chOff x="4478697" y="3297561"/>
                <a:chExt cx="37776" cy="32451"/>
              </a:xfrm>
            </p:grpSpPr>
            <p:sp>
              <p:nvSpPr>
                <p:cNvPr id="8601" name="Google Shape;8601;p49"/>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49"/>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49"/>
              <p:cNvGrpSpPr/>
              <p:nvPr/>
            </p:nvGrpSpPr>
            <p:grpSpPr>
              <a:xfrm>
                <a:off x="4411813" y="3331711"/>
                <a:ext cx="37776" cy="32451"/>
                <a:chOff x="4411813" y="3331711"/>
                <a:chExt cx="37776" cy="32451"/>
              </a:xfrm>
            </p:grpSpPr>
            <p:sp>
              <p:nvSpPr>
                <p:cNvPr id="8604" name="Google Shape;8604;p49"/>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49"/>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49"/>
              <p:cNvGrpSpPr/>
              <p:nvPr/>
            </p:nvGrpSpPr>
            <p:grpSpPr>
              <a:xfrm>
                <a:off x="4337984" y="3375188"/>
                <a:ext cx="37776" cy="32357"/>
                <a:chOff x="4337984" y="3375188"/>
                <a:chExt cx="37776" cy="32357"/>
              </a:xfrm>
            </p:grpSpPr>
            <p:sp>
              <p:nvSpPr>
                <p:cNvPr id="8607" name="Google Shape;8607;p49"/>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49"/>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49"/>
              <p:cNvGrpSpPr/>
              <p:nvPr/>
            </p:nvGrpSpPr>
            <p:grpSpPr>
              <a:xfrm>
                <a:off x="4494867" y="3090530"/>
                <a:ext cx="37878" cy="32451"/>
                <a:chOff x="4494867" y="3090530"/>
                <a:chExt cx="37878" cy="32451"/>
              </a:xfrm>
            </p:grpSpPr>
            <p:sp>
              <p:nvSpPr>
                <p:cNvPr id="8610" name="Google Shape;8610;p49"/>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49"/>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49"/>
              <p:cNvGrpSpPr/>
              <p:nvPr/>
            </p:nvGrpSpPr>
            <p:grpSpPr>
              <a:xfrm>
                <a:off x="4525124" y="3207774"/>
                <a:ext cx="37783" cy="32420"/>
                <a:chOff x="4525124" y="3207774"/>
                <a:chExt cx="37783" cy="32420"/>
              </a:xfrm>
            </p:grpSpPr>
            <p:sp>
              <p:nvSpPr>
                <p:cNvPr id="8613" name="Google Shape;8613;p49"/>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49"/>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49"/>
              <p:cNvGrpSpPr/>
              <p:nvPr/>
            </p:nvGrpSpPr>
            <p:grpSpPr>
              <a:xfrm>
                <a:off x="4440544" y="3176479"/>
                <a:ext cx="31499" cy="26898"/>
                <a:chOff x="4440544" y="3176479"/>
                <a:chExt cx="31499" cy="26898"/>
              </a:xfrm>
            </p:grpSpPr>
            <p:sp>
              <p:nvSpPr>
                <p:cNvPr id="8616" name="Google Shape;8616;p49"/>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49"/>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49"/>
              <p:cNvGrpSpPr/>
              <p:nvPr/>
            </p:nvGrpSpPr>
            <p:grpSpPr>
              <a:xfrm>
                <a:off x="4350545" y="3156400"/>
                <a:ext cx="31405" cy="27001"/>
                <a:chOff x="4350545" y="3156400"/>
                <a:chExt cx="31405" cy="27001"/>
              </a:xfrm>
            </p:grpSpPr>
            <p:sp>
              <p:nvSpPr>
                <p:cNvPr id="8619" name="Google Shape;8619;p49"/>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49"/>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49"/>
              <p:cNvGrpSpPr/>
              <p:nvPr/>
            </p:nvGrpSpPr>
            <p:grpSpPr>
              <a:xfrm>
                <a:off x="4376703" y="3255058"/>
                <a:ext cx="31405" cy="27001"/>
                <a:chOff x="4376703" y="3255058"/>
                <a:chExt cx="31405" cy="27001"/>
              </a:xfrm>
            </p:grpSpPr>
            <p:sp>
              <p:nvSpPr>
                <p:cNvPr id="8622" name="Google Shape;8622;p49"/>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49"/>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49"/>
              <p:cNvGrpSpPr/>
              <p:nvPr/>
            </p:nvGrpSpPr>
            <p:grpSpPr>
              <a:xfrm>
                <a:off x="4331322" y="3283656"/>
                <a:ext cx="31405" cy="26945"/>
                <a:chOff x="4331322" y="3283656"/>
                <a:chExt cx="31405" cy="26945"/>
              </a:xfrm>
            </p:grpSpPr>
            <p:sp>
              <p:nvSpPr>
                <p:cNvPr id="8625" name="Google Shape;8625;p49"/>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49"/>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49"/>
              <p:cNvGrpSpPr/>
              <p:nvPr/>
            </p:nvGrpSpPr>
            <p:grpSpPr>
              <a:xfrm>
                <a:off x="4380510" y="3065882"/>
                <a:ext cx="31405" cy="26938"/>
                <a:chOff x="4380510" y="3065882"/>
                <a:chExt cx="31405" cy="26938"/>
              </a:xfrm>
            </p:grpSpPr>
            <p:sp>
              <p:nvSpPr>
                <p:cNvPr id="8628" name="Google Shape;8628;p49"/>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49"/>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0" name="Google Shape;8630;p49"/>
            <p:cNvGrpSpPr/>
            <p:nvPr/>
          </p:nvGrpSpPr>
          <p:grpSpPr>
            <a:xfrm>
              <a:off x="4558998" y="3188237"/>
              <a:ext cx="1280131" cy="1052746"/>
              <a:chOff x="4558998" y="3188237"/>
              <a:chExt cx="1280131" cy="1052746"/>
            </a:xfrm>
          </p:grpSpPr>
          <p:sp>
            <p:nvSpPr>
              <p:cNvPr id="8631" name="Google Shape;8631;p49"/>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2" name="Google Shape;8632;p49"/>
              <p:cNvGrpSpPr/>
              <p:nvPr/>
            </p:nvGrpSpPr>
            <p:grpSpPr>
              <a:xfrm>
                <a:off x="4579164" y="3203653"/>
                <a:ext cx="1244833" cy="1020397"/>
                <a:chOff x="4579164" y="3203653"/>
                <a:chExt cx="1244833" cy="1020397"/>
              </a:xfrm>
            </p:grpSpPr>
            <p:sp>
              <p:nvSpPr>
                <p:cNvPr id="8633" name="Google Shape;8633;p49"/>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49"/>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5" name="Google Shape;8635;p49"/>
                <p:cNvGrpSpPr/>
                <p:nvPr/>
              </p:nvGrpSpPr>
              <p:grpSpPr>
                <a:xfrm>
                  <a:off x="4579164" y="3203653"/>
                  <a:ext cx="1244833" cy="1020397"/>
                  <a:chOff x="4579164" y="3203653"/>
                  <a:chExt cx="1244833" cy="1020397"/>
                </a:xfrm>
              </p:grpSpPr>
              <p:sp>
                <p:nvSpPr>
                  <p:cNvPr id="8636" name="Google Shape;8636;p49"/>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49"/>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8" name="Google Shape;8638;p49"/>
                  <p:cNvGrpSpPr/>
                  <p:nvPr/>
                </p:nvGrpSpPr>
                <p:grpSpPr>
                  <a:xfrm>
                    <a:off x="4579164" y="3203653"/>
                    <a:ext cx="1244833" cy="1020397"/>
                    <a:chOff x="4579164" y="3203653"/>
                    <a:chExt cx="1244833" cy="1020397"/>
                  </a:xfrm>
                </p:grpSpPr>
                <p:sp>
                  <p:nvSpPr>
                    <p:cNvPr id="8639" name="Google Shape;8639;p49"/>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49"/>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49"/>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49"/>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49"/>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49"/>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49"/>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49"/>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7" name="Google Shape;8647;p49"/>
                    <p:cNvGrpSpPr/>
                    <p:nvPr/>
                  </p:nvGrpSpPr>
                  <p:grpSpPr>
                    <a:xfrm>
                      <a:off x="4579164" y="3203653"/>
                      <a:ext cx="1244833" cy="1020397"/>
                      <a:chOff x="4579164" y="3203653"/>
                      <a:chExt cx="1244833" cy="1020397"/>
                    </a:xfrm>
                  </p:grpSpPr>
                  <p:sp>
                    <p:nvSpPr>
                      <p:cNvPr id="8648" name="Google Shape;8648;p49"/>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49"/>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49"/>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49"/>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49"/>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49"/>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49"/>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49"/>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49"/>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49"/>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49"/>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49"/>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49"/>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49"/>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49"/>
                      <p:cNvGrpSpPr/>
                      <p:nvPr/>
                    </p:nvGrpSpPr>
                    <p:grpSpPr>
                      <a:xfrm>
                        <a:off x="4579164" y="3203653"/>
                        <a:ext cx="1244833" cy="1020397"/>
                        <a:chOff x="4579164" y="3203653"/>
                        <a:chExt cx="1244833" cy="1020397"/>
                      </a:xfrm>
                    </p:grpSpPr>
                    <p:sp>
                      <p:nvSpPr>
                        <p:cNvPr id="8663" name="Google Shape;8663;p49"/>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49"/>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49"/>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49"/>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49"/>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49"/>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49"/>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49"/>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49"/>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49"/>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49"/>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49"/>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49"/>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49"/>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49"/>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49"/>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49"/>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49"/>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49"/>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49"/>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49"/>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49"/>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49"/>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49"/>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7" name="Google Shape;8687;p49"/>
                        <p:cNvGrpSpPr/>
                        <p:nvPr/>
                      </p:nvGrpSpPr>
                      <p:grpSpPr>
                        <a:xfrm>
                          <a:off x="4579164" y="3203653"/>
                          <a:ext cx="1244833" cy="1020397"/>
                          <a:chOff x="4579164" y="3203653"/>
                          <a:chExt cx="1244833" cy="1020397"/>
                        </a:xfrm>
                      </p:grpSpPr>
                      <p:sp>
                        <p:nvSpPr>
                          <p:cNvPr id="8688" name="Google Shape;8688;p49"/>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9" name="Google Shape;8689;p49"/>
                          <p:cNvGrpSpPr/>
                          <p:nvPr/>
                        </p:nvGrpSpPr>
                        <p:grpSpPr>
                          <a:xfrm>
                            <a:off x="4579164" y="3203653"/>
                            <a:ext cx="1244833" cy="1020397"/>
                            <a:chOff x="4579164" y="3203653"/>
                            <a:chExt cx="1244833" cy="1020397"/>
                          </a:xfrm>
                        </p:grpSpPr>
                        <p:sp>
                          <p:nvSpPr>
                            <p:cNvPr id="8690" name="Google Shape;8690;p49"/>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49"/>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49"/>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49"/>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49"/>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49"/>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49"/>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49"/>
                            <p:cNvGrpSpPr/>
                            <p:nvPr/>
                          </p:nvGrpSpPr>
                          <p:grpSpPr>
                            <a:xfrm>
                              <a:off x="4579164" y="3203653"/>
                              <a:ext cx="1244833" cy="1020397"/>
                              <a:chOff x="4579164" y="3203653"/>
                              <a:chExt cx="1244833" cy="1020397"/>
                            </a:xfrm>
                          </p:grpSpPr>
                          <p:sp>
                            <p:nvSpPr>
                              <p:cNvPr id="8698" name="Google Shape;8698;p49"/>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49"/>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49"/>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49"/>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49"/>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49"/>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49"/>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49"/>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49"/>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49"/>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49"/>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49"/>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49"/>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1" name="Google Shape;8711;p49"/>
                              <p:cNvGrpSpPr/>
                              <p:nvPr/>
                            </p:nvGrpSpPr>
                            <p:grpSpPr>
                              <a:xfrm>
                                <a:off x="4579164" y="3203653"/>
                                <a:ext cx="1244833" cy="1020397"/>
                                <a:chOff x="4579164" y="3203653"/>
                                <a:chExt cx="1244833" cy="1020397"/>
                              </a:xfrm>
                            </p:grpSpPr>
                            <p:sp>
                              <p:nvSpPr>
                                <p:cNvPr id="8712" name="Google Shape;8712;p49"/>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49"/>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49"/>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49"/>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49"/>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49"/>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49"/>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49"/>
                                <p:cNvGrpSpPr/>
                                <p:nvPr/>
                              </p:nvGrpSpPr>
                              <p:grpSpPr>
                                <a:xfrm>
                                  <a:off x="4579164" y="3203653"/>
                                  <a:ext cx="1244833" cy="1020397"/>
                                  <a:chOff x="4579164" y="3203653"/>
                                  <a:chExt cx="1244833" cy="1020397"/>
                                </a:xfrm>
                              </p:grpSpPr>
                              <p:sp>
                                <p:nvSpPr>
                                  <p:cNvPr id="8720" name="Google Shape;8720;p49"/>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49"/>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49"/>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49"/>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49"/>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5" name="Google Shape;8725;p49"/>
                                  <p:cNvGrpSpPr/>
                                  <p:nvPr/>
                                </p:nvGrpSpPr>
                                <p:grpSpPr>
                                  <a:xfrm>
                                    <a:off x="4579164" y="3203653"/>
                                    <a:ext cx="1244833" cy="1020397"/>
                                    <a:chOff x="4579164" y="3203653"/>
                                    <a:chExt cx="1244833" cy="1020397"/>
                                  </a:xfrm>
                                </p:grpSpPr>
                                <p:sp>
                                  <p:nvSpPr>
                                    <p:cNvPr id="8726" name="Google Shape;8726;p49"/>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49"/>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49"/>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49"/>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730" name="Google Shape;8730;p49"/>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49"/>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49"/>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733" name="Google Shape;8733;p49"/>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734" name="Google Shape;8734;p49"/>
              <p:cNvGrpSpPr/>
              <p:nvPr/>
            </p:nvGrpSpPr>
            <p:grpSpPr>
              <a:xfrm>
                <a:off x="4595437" y="3598775"/>
                <a:ext cx="37776" cy="32451"/>
                <a:chOff x="4595437" y="3598775"/>
                <a:chExt cx="37776" cy="32451"/>
              </a:xfrm>
            </p:grpSpPr>
            <p:sp>
              <p:nvSpPr>
                <p:cNvPr id="8735" name="Google Shape;8735;p49"/>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49"/>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49"/>
              <p:cNvGrpSpPr/>
              <p:nvPr/>
            </p:nvGrpSpPr>
            <p:grpSpPr>
              <a:xfrm>
                <a:off x="4641864" y="3524443"/>
                <a:ext cx="37776" cy="32380"/>
                <a:chOff x="4641864" y="3524443"/>
                <a:chExt cx="37776" cy="32380"/>
              </a:xfrm>
            </p:grpSpPr>
            <p:sp>
              <p:nvSpPr>
                <p:cNvPr id="8738" name="Google Shape;8738;p49"/>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49"/>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49"/>
              <p:cNvGrpSpPr/>
              <p:nvPr/>
            </p:nvGrpSpPr>
            <p:grpSpPr>
              <a:xfrm>
                <a:off x="4648431" y="3893901"/>
                <a:ext cx="37776" cy="32357"/>
                <a:chOff x="4648431" y="3893901"/>
                <a:chExt cx="37776" cy="32357"/>
              </a:xfrm>
            </p:grpSpPr>
            <p:sp>
              <p:nvSpPr>
                <p:cNvPr id="8741" name="Google Shape;8741;p49"/>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49"/>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49"/>
              <p:cNvGrpSpPr/>
              <p:nvPr/>
            </p:nvGrpSpPr>
            <p:grpSpPr>
              <a:xfrm>
                <a:off x="4567752" y="3722908"/>
                <a:ext cx="37870" cy="32380"/>
                <a:chOff x="4567752" y="3722908"/>
                <a:chExt cx="37870" cy="32380"/>
              </a:xfrm>
            </p:grpSpPr>
            <p:sp>
              <p:nvSpPr>
                <p:cNvPr id="8744" name="Google Shape;8744;p49"/>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49"/>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49"/>
              <p:cNvGrpSpPr/>
              <p:nvPr/>
            </p:nvGrpSpPr>
            <p:grpSpPr>
              <a:xfrm>
                <a:off x="4617506" y="3652052"/>
                <a:ext cx="37783" cy="32357"/>
                <a:chOff x="4617506" y="3652052"/>
                <a:chExt cx="37783" cy="32357"/>
              </a:xfrm>
            </p:grpSpPr>
            <p:sp>
              <p:nvSpPr>
                <p:cNvPr id="8747" name="Google Shape;8747;p49"/>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49"/>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49"/>
              <p:cNvGrpSpPr/>
              <p:nvPr/>
            </p:nvGrpSpPr>
            <p:grpSpPr>
              <a:xfrm>
                <a:off x="4739005" y="3554149"/>
                <a:ext cx="37870" cy="32357"/>
                <a:chOff x="4739005" y="3554149"/>
                <a:chExt cx="37870" cy="32357"/>
              </a:xfrm>
            </p:grpSpPr>
            <p:sp>
              <p:nvSpPr>
                <p:cNvPr id="8750" name="Google Shape;8750;p49"/>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49"/>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49"/>
              <p:cNvGrpSpPr/>
              <p:nvPr/>
            </p:nvGrpSpPr>
            <p:grpSpPr>
              <a:xfrm>
                <a:off x="4806557" y="3630258"/>
                <a:ext cx="37776" cy="32364"/>
                <a:chOff x="4806557" y="3630258"/>
                <a:chExt cx="37776" cy="32364"/>
              </a:xfrm>
            </p:grpSpPr>
            <p:sp>
              <p:nvSpPr>
                <p:cNvPr id="8753" name="Google Shape;8753;p49"/>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49"/>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49"/>
              <p:cNvGrpSpPr/>
              <p:nvPr/>
            </p:nvGrpSpPr>
            <p:grpSpPr>
              <a:xfrm>
                <a:off x="4737007" y="4004357"/>
                <a:ext cx="37870" cy="32357"/>
                <a:chOff x="4737007" y="4004357"/>
                <a:chExt cx="37870" cy="32357"/>
              </a:xfrm>
            </p:grpSpPr>
            <p:sp>
              <p:nvSpPr>
                <p:cNvPr id="8756" name="Google Shape;8756;p49"/>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49"/>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49"/>
              <p:cNvGrpSpPr/>
              <p:nvPr/>
            </p:nvGrpSpPr>
            <p:grpSpPr>
              <a:xfrm>
                <a:off x="4773634" y="4208627"/>
                <a:ext cx="37776" cy="32357"/>
                <a:chOff x="4773634" y="4208627"/>
                <a:chExt cx="37776" cy="32357"/>
              </a:xfrm>
            </p:grpSpPr>
            <p:sp>
              <p:nvSpPr>
                <p:cNvPr id="8759" name="Google Shape;8759;p49"/>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49"/>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49"/>
              <p:cNvGrpSpPr/>
              <p:nvPr/>
            </p:nvGrpSpPr>
            <p:grpSpPr>
              <a:xfrm>
                <a:off x="4888282" y="4074764"/>
                <a:ext cx="37776" cy="32451"/>
                <a:chOff x="4888282" y="4074764"/>
                <a:chExt cx="37776" cy="32451"/>
              </a:xfrm>
            </p:grpSpPr>
            <p:sp>
              <p:nvSpPr>
                <p:cNvPr id="8762" name="Google Shape;8762;p49"/>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49"/>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49"/>
              <p:cNvGrpSpPr/>
              <p:nvPr/>
            </p:nvGrpSpPr>
            <p:grpSpPr>
              <a:xfrm>
                <a:off x="4901315" y="3804271"/>
                <a:ext cx="37776" cy="32364"/>
                <a:chOff x="4901315" y="3804271"/>
                <a:chExt cx="37776" cy="32364"/>
              </a:xfrm>
            </p:grpSpPr>
            <p:sp>
              <p:nvSpPr>
                <p:cNvPr id="8765" name="Google Shape;8765;p49"/>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49"/>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49"/>
              <p:cNvGrpSpPr/>
              <p:nvPr/>
            </p:nvGrpSpPr>
            <p:grpSpPr>
              <a:xfrm>
                <a:off x="4866394" y="3715035"/>
                <a:ext cx="37846" cy="32357"/>
                <a:chOff x="4866394" y="3715035"/>
                <a:chExt cx="37846" cy="32357"/>
              </a:xfrm>
            </p:grpSpPr>
            <p:sp>
              <p:nvSpPr>
                <p:cNvPr id="8768" name="Google Shape;8768;p49"/>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49"/>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49"/>
              <p:cNvGrpSpPr/>
              <p:nvPr/>
            </p:nvGrpSpPr>
            <p:grpSpPr>
              <a:xfrm>
                <a:off x="4979233" y="3839798"/>
                <a:ext cx="37878" cy="32420"/>
                <a:chOff x="4979233" y="3839798"/>
                <a:chExt cx="37878" cy="32420"/>
              </a:xfrm>
            </p:grpSpPr>
            <p:sp>
              <p:nvSpPr>
                <p:cNvPr id="8771" name="Google Shape;8771;p49"/>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49"/>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49"/>
              <p:cNvGrpSpPr/>
              <p:nvPr/>
            </p:nvGrpSpPr>
            <p:grpSpPr>
              <a:xfrm>
                <a:off x="4790662" y="3679147"/>
                <a:ext cx="37783" cy="32380"/>
                <a:chOff x="4790662" y="3679147"/>
                <a:chExt cx="37783" cy="32380"/>
              </a:xfrm>
            </p:grpSpPr>
            <p:sp>
              <p:nvSpPr>
                <p:cNvPr id="8774" name="Google Shape;8774;p49"/>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49"/>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49"/>
              <p:cNvGrpSpPr/>
              <p:nvPr/>
            </p:nvGrpSpPr>
            <p:grpSpPr>
              <a:xfrm>
                <a:off x="4857263" y="3557861"/>
                <a:ext cx="37776" cy="32357"/>
                <a:chOff x="4857263" y="3557861"/>
                <a:chExt cx="37776" cy="32357"/>
              </a:xfrm>
            </p:grpSpPr>
            <p:sp>
              <p:nvSpPr>
                <p:cNvPr id="8777" name="Google Shape;8777;p49"/>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49"/>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49"/>
              <p:cNvGrpSpPr/>
              <p:nvPr/>
            </p:nvGrpSpPr>
            <p:grpSpPr>
              <a:xfrm>
                <a:off x="4883902" y="3648033"/>
                <a:ext cx="37783" cy="32380"/>
                <a:chOff x="4883902" y="3648033"/>
                <a:chExt cx="37783" cy="32380"/>
              </a:xfrm>
            </p:grpSpPr>
            <p:sp>
              <p:nvSpPr>
                <p:cNvPr id="8780" name="Google Shape;8780;p49"/>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49"/>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49"/>
              <p:cNvGrpSpPr/>
              <p:nvPr/>
            </p:nvGrpSpPr>
            <p:grpSpPr>
              <a:xfrm>
                <a:off x="4907780" y="3347220"/>
                <a:ext cx="37878" cy="32357"/>
                <a:chOff x="4907780" y="3347220"/>
                <a:chExt cx="37878" cy="32357"/>
              </a:xfrm>
            </p:grpSpPr>
            <p:sp>
              <p:nvSpPr>
                <p:cNvPr id="8783" name="Google Shape;8783;p49"/>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49"/>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49"/>
              <p:cNvGrpSpPr/>
              <p:nvPr/>
            </p:nvGrpSpPr>
            <p:grpSpPr>
              <a:xfrm>
                <a:off x="5065048" y="3738150"/>
                <a:ext cx="37783" cy="32364"/>
                <a:chOff x="5065048" y="3738150"/>
                <a:chExt cx="37783" cy="32364"/>
              </a:xfrm>
            </p:grpSpPr>
            <p:sp>
              <p:nvSpPr>
                <p:cNvPr id="8786" name="Google Shape;8786;p49"/>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49"/>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49"/>
              <p:cNvGrpSpPr/>
              <p:nvPr/>
            </p:nvGrpSpPr>
            <p:grpSpPr>
              <a:xfrm>
                <a:off x="5071616" y="3284615"/>
                <a:ext cx="37783" cy="32357"/>
                <a:chOff x="5071616" y="3284615"/>
                <a:chExt cx="37783" cy="32357"/>
              </a:xfrm>
            </p:grpSpPr>
            <p:sp>
              <p:nvSpPr>
                <p:cNvPr id="8789" name="Google Shape;8789;p49"/>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49"/>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49"/>
              <p:cNvGrpSpPr/>
              <p:nvPr/>
            </p:nvGrpSpPr>
            <p:grpSpPr>
              <a:xfrm>
                <a:off x="5389291" y="3759921"/>
                <a:ext cx="37783" cy="32380"/>
                <a:chOff x="5389291" y="3759921"/>
                <a:chExt cx="37783" cy="32380"/>
              </a:xfrm>
            </p:grpSpPr>
            <p:sp>
              <p:nvSpPr>
                <p:cNvPr id="8792" name="Google Shape;8792;p49"/>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49"/>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49"/>
              <p:cNvGrpSpPr/>
              <p:nvPr/>
            </p:nvGrpSpPr>
            <p:grpSpPr>
              <a:xfrm>
                <a:off x="5431534" y="3632932"/>
                <a:ext cx="37878" cy="32451"/>
                <a:chOff x="5431534" y="3632932"/>
                <a:chExt cx="37878" cy="32451"/>
              </a:xfrm>
            </p:grpSpPr>
            <p:sp>
              <p:nvSpPr>
                <p:cNvPr id="8795" name="Google Shape;8795;p49"/>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49"/>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49"/>
              <p:cNvGrpSpPr/>
              <p:nvPr/>
            </p:nvGrpSpPr>
            <p:grpSpPr>
              <a:xfrm>
                <a:off x="5540755" y="3544829"/>
                <a:ext cx="37783" cy="32357"/>
                <a:chOff x="5540755" y="3544829"/>
                <a:chExt cx="37783" cy="32357"/>
              </a:xfrm>
            </p:grpSpPr>
            <p:sp>
              <p:nvSpPr>
                <p:cNvPr id="8798" name="Google Shape;8798;p49"/>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49"/>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49"/>
              <p:cNvGrpSpPr/>
              <p:nvPr/>
            </p:nvGrpSpPr>
            <p:grpSpPr>
              <a:xfrm>
                <a:off x="5579293" y="3412107"/>
                <a:ext cx="37776" cy="32357"/>
                <a:chOff x="5579293" y="3412107"/>
                <a:chExt cx="37776" cy="32357"/>
              </a:xfrm>
            </p:grpSpPr>
            <p:sp>
              <p:nvSpPr>
                <p:cNvPr id="8801" name="Google Shape;8801;p49"/>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49"/>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49"/>
              <p:cNvGrpSpPr/>
              <p:nvPr/>
            </p:nvGrpSpPr>
            <p:grpSpPr>
              <a:xfrm>
                <a:off x="5801346" y="3284615"/>
                <a:ext cx="37783" cy="32357"/>
                <a:chOff x="5801346" y="3284615"/>
                <a:chExt cx="37783" cy="32357"/>
              </a:xfrm>
            </p:grpSpPr>
            <p:sp>
              <p:nvSpPr>
                <p:cNvPr id="8804" name="Google Shape;8804;p49"/>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49"/>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49"/>
              <p:cNvGrpSpPr/>
              <p:nvPr/>
            </p:nvGrpSpPr>
            <p:grpSpPr>
              <a:xfrm>
                <a:off x="5763578" y="3399067"/>
                <a:ext cx="37776" cy="32364"/>
                <a:chOff x="5763578" y="3399067"/>
                <a:chExt cx="37776" cy="32364"/>
              </a:xfrm>
            </p:grpSpPr>
            <p:sp>
              <p:nvSpPr>
                <p:cNvPr id="8807" name="Google Shape;8807;p49"/>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49"/>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49"/>
              <p:cNvGrpSpPr/>
              <p:nvPr/>
            </p:nvGrpSpPr>
            <p:grpSpPr>
              <a:xfrm>
                <a:off x="5395858" y="3230952"/>
                <a:ext cx="37776" cy="32364"/>
                <a:chOff x="5395858" y="3230952"/>
                <a:chExt cx="37776" cy="32364"/>
              </a:xfrm>
            </p:grpSpPr>
            <p:sp>
              <p:nvSpPr>
                <p:cNvPr id="8810" name="Google Shape;8810;p49"/>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49"/>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49"/>
              <p:cNvGrpSpPr/>
              <p:nvPr/>
            </p:nvGrpSpPr>
            <p:grpSpPr>
              <a:xfrm>
                <a:off x="5264088" y="3188237"/>
                <a:ext cx="37776" cy="32357"/>
                <a:chOff x="5264088" y="3188237"/>
                <a:chExt cx="37776" cy="32357"/>
              </a:xfrm>
            </p:grpSpPr>
            <p:sp>
              <p:nvSpPr>
                <p:cNvPr id="8813" name="Google Shape;8813;p49"/>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49"/>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49"/>
              <p:cNvGrpSpPr/>
              <p:nvPr/>
            </p:nvGrpSpPr>
            <p:grpSpPr>
              <a:xfrm>
                <a:off x="5585758" y="3237425"/>
                <a:ext cx="37878" cy="32357"/>
                <a:chOff x="5585758" y="3237425"/>
                <a:chExt cx="37878" cy="32357"/>
              </a:xfrm>
            </p:grpSpPr>
            <p:sp>
              <p:nvSpPr>
                <p:cNvPr id="8816" name="Google Shape;8816;p49"/>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49"/>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49"/>
              <p:cNvGrpSpPr/>
              <p:nvPr/>
            </p:nvGrpSpPr>
            <p:grpSpPr>
              <a:xfrm>
                <a:off x="4874196" y="3291088"/>
                <a:ext cx="37878" cy="32451"/>
                <a:chOff x="4874196" y="3291088"/>
                <a:chExt cx="37878" cy="32451"/>
              </a:xfrm>
            </p:grpSpPr>
            <p:sp>
              <p:nvSpPr>
                <p:cNvPr id="8819" name="Google Shape;8819;p49"/>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49"/>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49"/>
              <p:cNvGrpSpPr/>
              <p:nvPr/>
            </p:nvGrpSpPr>
            <p:grpSpPr>
              <a:xfrm>
                <a:off x="5197770" y="3785466"/>
                <a:ext cx="37783" cy="32427"/>
                <a:chOff x="5197770" y="3785466"/>
                <a:chExt cx="37783" cy="32427"/>
              </a:xfrm>
            </p:grpSpPr>
            <p:sp>
              <p:nvSpPr>
                <p:cNvPr id="8822" name="Google Shape;8822;p49"/>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49"/>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49"/>
              <p:cNvGrpSpPr/>
              <p:nvPr/>
            </p:nvGrpSpPr>
            <p:grpSpPr>
              <a:xfrm>
                <a:off x="5177699" y="3492117"/>
                <a:ext cx="37776" cy="32357"/>
                <a:chOff x="5177699" y="3492117"/>
                <a:chExt cx="37776" cy="32357"/>
              </a:xfrm>
            </p:grpSpPr>
            <p:sp>
              <p:nvSpPr>
                <p:cNvPr id="8825" name="Google Shape;8825;p49"/>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49"/>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49"/>
              <p:cNvGrpSpPr/>
              <p:nvPr/>
            </p:nvGrpSpPr>
            <p:grpSpPr>
              <a:xfrm>
                <a:off x="5349431" y="3622346"/>
                <a:ext cx="37870" cy="32380"/>
                <a:chOff x="5349431" y="3622346"/>
                <a:chExt cx="37870" cy="32380"/>
              </a:xfrm>
            </p:grpSpPr>
            <p:sp>
              <p:nvSpPr>
                <p:cNvPr id="8828" name="Google Shape;8828;p49"/>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49"/>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49"/>
              <p:cNvGrpSpPr/>
              <p:nvPr/>
            </p:nvGrpSpPr>
            <p:grpSpPr>
              <a:xfrm>
                <a:off x="5068855" y="3563980"/>
                <a:ext cx="53954" cy="46223"/>
                <a:chOff x="5068855" y="3563980"/>
                <a:chExt cx="53954" cy="46223"/>
              </a:xfrm>
            </p:grpSpPr>
            <p:sp>
              <p:nvSpPr>
                <p:cNvPr id="8831" name="Google Shape;8831;p49"/>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49"/>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49"/>
              <p:cNvGrpSpPr/>
              <p:nvPr/>
            </p:nvGrpSpPr>
            <p:grpSpPr>
              <a:xfrm>
                <a:off x="5037654" y="3392507"/>
                <a:ext cx="37870" cy="32451"/>
                <a:chOff x="5037654" y="3392507"/>
                <a:chExt cx="37870" cy="32451"/>
              </a:xfrm>
            </p:grpSpPr>
            <p:sp>
              <p:nvSpPr>
                <p:cNvPr id="8834" name="Google Shape;8834;p49"/>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49"/>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49"/>
              <p:cNvGrpSpPr/>
              <p:nvPr/>
            </p:nvGrpSpPr>
            <p:grpSpPr>
              <a:xfrm>
                <a:off x="5456560" y="3368629"/>
                <a:ext cx="37870" cy="32451"/>
                <a:chOff x="5456560" y="3368629"/>
                <a:chExt cx="37870" cy="32451"/>
              </a:xfrm>
            </p:grpSpPr>
            <p:sp>
              <p:nvSpPr>
                <p:cNvPr id="8837" name="Google Shape;8837;p49"/>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49"/>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49"/>
              <p:cNvGrpSpPr/>
              <p:nvPr/>
            </p:nvGrpSpPr>
            <p:grpSpPr>
              <a:xfrm>
                <a:off x="4755749" y="3501516"/>
                <a:ext cx="46246" cy="39608"/>
                <a:chOff x="4755749" y="3501516"/>
                <a:chExt cx="46246" cy="39608"/>
              </a:xfrm>
            </p:grpSpPr>
            <p:sp>
              <p:nvSpPr>
                <p:cNvPr id="8840" name="Google Shape;8840;p49"/>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49"/>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49"/>
              <p:cNvGrpSpPr/>
              <p:nvPr/>
            </p:nvGrpSpPr>
            <p:grpSpPr>
              <a:xfrm>
                <a:off x="4681346" y="3485582"/>
                <a:ext cx="37783" cy="32427"/>
                <a:chOff x="4681346" y="3485582"/>
                <a:chExt cx="37783" cy="32427"/>
              </a:xfrm>
            </p:grpSpPr>
            <p:sp>
              <p:nvSpPr>
                <p:cNvPr id="8843" name="Google Shape;8843;p49"/>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49"/>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49"/>
              <p:cNvGrpSpPr/>
              <p:nvPr/>
            </p:nvGrpSpPr>
            <p:grpSpPr>
              <a:xfrm>
                <a:off x="4767067" y="3291088"/>
                <a:ext cx="37878" cy="32451"/>
                <a:chOff x="4767067" y="3291088"/>
                <a:chExt cx="37878" cy="32451"/>
              </a:xfrm>
            </p:grpSpPr>
            <p:sp>
              <p:nvSpPr>
                <p:cNvPr id="8846" name="Google Shape;8846;p49"/>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49"/>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49"/>
              <p:cNvGrpSpPr/>
              <p:nvPr/>
            </p:nvGrpSpPr>
            <p:grpSpPr>
              <a:xfrm>
                <a:off x="4687819" y="3405539"/>
                <a:ext cx="37776" cy="32451"/>
                <a:chOff x="4687819" y="3405539"/>
                <a:chExt cx="37776" cy="32451"/>
              </a:xfrm>
            </p:grpSpPr>
            <p:sp>
              <p:nvSpPr>
                <p:cNvPr id="8849" name="Google Shape;8849;p49"/>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49"/>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49"/>
              <p:cNvGrpSpPr/>
              <p:nvPr/>
            </p:nvGrpSpPr>
            <p:grpSpPr>
              <a:xfrm>
                <a:off x="4923101" y="3444809"/>
                <a:ext cx="52813" cy="45318"/>
                <a:chOff x="4923101" y="3444809"/>
                <a:chExt cx="52813" cy="45318"/>
              </a:xfrm>
            </p:grpSpPr>
            <p:sp>
              <p:nvSpPr>
                <p:cNvPr id="8852" name="Google Shape;8852;p49"/>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49"/>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49"/>
              <p:cNvGrpSpPr/>
              <p:nvPr/>
            </p:nvGrpSpPr>
            <p:grpSpPr>
              <a:xfrm>
                <a:off x="4846040" y="3654750"/>
                <a:ext cx="31405" cy="26993"/>
                <a:chOff x="4846040" y="3654750"/>
                <a:chExt cx="31405" cy="26993"/>
              </a:xfrm>
            </p:grpSpPr>
            <p:sp>
              <p:nvSpPr>
                <p:cNvPr id="8855" name="Google Shape;8855;p49"/>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49"/>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49"/>
              <p:cNvGrpSpPr/>
              <p:nvPr/>
            </p:nvGrpSpPr>
            <p:grpSpPr>
              <a:xfrm>
                <a:off x="4925673" y="3691700"/>
                <a:ext cx="40253" cy="34472"/>
                <a:chOff x="4925673" y="3691700"/>
                <a:chExt cx="40253" cy="34472"/>
              </a:xfrm>
            </p:grpSpPr>
            <p:sp>
              <p:nvSpPr>
                <p:cNvPr id="8858" name="Google Shape;8858;p49"/>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49"/>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49"/>
              <p:cNvGrpSpPr/>
              <p:nvPr/>
            </p:nvGrpSpPr>
            <p:grpSpPr>
              <a:xfrm>
                <a:off x="4894653" y="3740848"/>
                <a:ext cx="31405" cy="26906"/>
                <a:chOff x="4894653" y="3740848"/>
                <a:chExt cx="31405" cy="26906"/>
              </a:xfrm>
            </p:grpSpPr>
            <p:sp>
              <p:nvSpPr>
                <p:cNvPr id="8861" name="Google Shape;8861;p49"/>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49"/>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49"/>
              <p:cNvGrpSpPr/>
              <p:nvPr/>
            </p:nvGrpSpPr>
            <p:grpSpPr>
              <a:xfrm>
                <a:off x="4962300" y="3696348"/>
                <a:ext cx="38255" cy="32773"/>
                <a:chOff x="4962300" y="3696348"/>
                <a:chExt cx="38255" cy="32773"/>
              </a:xfrm>
            </p:grpSpPr>
            <p:sp>
              <p:nvSpPr>
                <p:cNvPr id="8864" name="Google Shape;8864;p49"/>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49"/>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49"/>
              <p:cNvGrpSpPr/>
              <p:nvPr/>
            </p:nvGrpSpPr>
            <p:grpSpPr>
              <a:xfrm>
                <a:off x="4980185" y="3743349"/>
                <a:ext cx="31499" cy="26969"/>
                <a:chOff x="4980185" y="3743349"/>
                <a:chExt cx="31499" cy="26969"/>
              </a:xfrm>
            </p:grpSpPr>
            <p:sp>
              <p:nvSpPr>
                <p:cNvPr id="8867" name="Google Shape;8867;p49"/>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49"/>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49"/>
              <p:cNvGrpSpPr/>
              <p:nvPr/>
            </p:nvGrpSpPr>
            <p:grpSpPr>
              <a:xfrm>
                <a:off x="5013768" y="3734312"/>
                <a:ext cx="31499" cy="26969"/>
                <a:chOff x="5013768" y="3734312"/>
                <a:chExt cx="31499" cy="26969"/>
              </a:xfrm>
            </p:grpSpPr>
            <p:sp>
              <p:nvSpPr>
                <p:cNvPr id="8870" name="Google Shape;8870;p49"/>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49"/>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49"/>
              <p:cNvGrpSpPr/>
              <p:nvPr/>
            </p:nvGrpSpPr>
            <p:grpSpPr>
              <a:xfrm>
                <a:off x="5036703" y="3764545"/>
                <a:ext cx="31499" cy="26898"/>
                <a:chOff x="5036703" y="3764545"/>
                <a:chExt cx="31499" cy="26898"/>
              </a:xfrm>
            </p:grpSpPr>
            <p:sp>
              <p:nvSpPr>
                <p:cNvPr id="8873" name="Google Shape;8873;p49"/>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49"/>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49"/>
              <p:cNvGrpSpPr/>
              <p:nvPr/>
            </p:nvGrpSpPr>
            <p:grpSpPr>
              <a:xfrm>
                <a:off x="4953546" y="3768352"/>
                <a:ext cx="31405" cy="26898"/>
                <a:chOff x="4953546" y="3768352"/>
                <a:chExt cx="31405" cy="26898"/>
              </a:xfrm>
            </p:grpSpPr>
            <p:sp>
              <p:nvSpPr>
                <p:cNvPr id="8876" name="Google Shape;8876;p49"/>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49"/>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49"/>
              <p:cNvGrpSpPr/>
              <p:nvPr/>
            </p:nvGrpSpPr>
            <p:grpSpPr>
              <a:xfrm>
                <a:off x="4964770" y="3814016"/>
                <a:ext cx="31499" cy="26993"/>
                <a:chOff x="4964770" y="3814016"/>
                <a:chExt cx="31499" cy="26993"/>
              </a:xfrm>
            </p:grpSpPr>
            <p:sp>
              <p:nvSpPr>
                <p:cNvPr id="8879" name="Google Shape;8879;p49"/>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49"/>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49"/>
              <p:cNvGrpSpPr/>
              <p:nvPr/>
            </p:nvGrpSpPr>
            <p:grpSpPr>
              <a:xfrm>
                <a:off x="4923290" y="3800504"/>
                <a:ext cx="31468" cy="26898"/>
                <a:chOff x="4923290" y="3800504"/>
                <a:chExt cx="31468" cy="26898"/>
              </a:xfrm>
            </p:grpSpPr>
            <p:sp>
              <p:nvSpPr>
                <p:cNvPr id="8882" name="Google Shape;8882;p49"/>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49"/>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49"/>
              <p:cNvGrpSpPr/>
              <p:nvPr/>
            </p:nvGrpSpPr>
            <p:grpSpPr>
              <a:xfrm>
                <a:off x="5108534" y="3650943"/>
                <a:ext cx="31405" cy="26993"/>
                <a:chOff x="5108534" y="3650943"/>
                <a:chExt cx="31405" cy="26993"/>
              </a:xfrm>
            </p:grpSpPr>
            <p:sp>
              <p:nvSpPr>
                <p:cNvPr id="8885" name="Google Shape;8885;p49"/>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49"/>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49"/>
              <p:cNvGrpSpPr/>
              <p:nvPr/>
            </p:nvGrpSpPr>
            <p:grpSpPr>
              <a:xfrm>
                <a:off x="5119380" y="3760739"/>
                <a:ext cx="31499" cy="26993"/>
                <a:chOff x="5119380" y="3760739"/>
                <a:chExt cx="31499" cy="26993"/>
              </a:xfrm>
            </p:grpSpPr>
            <p:sp>
              <p:nvSpPr>
                <p:cNvPr id="8888" name="Google Shape;8888;p49"/>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49"/>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49"/>
              <p:cNvGrpSpPr/>
              <p:nvPr/>
            </p:nvGrpSpPr>
            <p:grpSpPr>
              <a:xfrm>
                <a:off x="5119380" y="3788235"/>
                <a:ext cx="31499" cy="26993"/>
                <a:chOff x="5119380" y="3788235"/>
                <a:chExt cx="31499" cy="26993"/>
              </a:xfrm>
            </p:grpSpPr>
            <p:sp>
              <p:nvSpPr>
                <p:cNvPr id="8891" name="Google Shape;8891;p49"/>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49"/>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49"/>
              <p:cNvGrpSpPr/>
              <p:nvPr/>
            </p:nvGrpSpPr>
            <p:grpSpPr>
              <a:xfrm>
                <a:off x="5158005" y="3875284"/>
                <a:ext cx="31405" cy="27001"/>
                <a:chOff x="5158005" y="3875284"/>
                <a:chExt cx="31405" cy="27001"/>
              </a:xfrm>
            </p:grpSpPr>
            <p:sp>
              <p:nvSpPr>
                <p:cNvPr id="8894" name="Google Shape;8894;p49"/>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49"/>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49"/>
              <p:cNvGrpSpPr/>
              <p:nvPr/>
            </p:nvGrpSpPr>
            <p:grpSpPr>
              <a:xfrm>
                <a:off x="5233163" y="3764545"/>
                <a:ext cx="31499" cy="26898"/>
                <a:chOff x="5233163" y="3764545"/>
                <a:chExt cx="31499" cy="26898"/>
              </a:xfrm>
            </p:grpSpPr>
            <p:sp>
              <p:nvSpPr>
                <p:cNvPr id="8897" name="Google Shape;8897;p49"/>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49"/>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49"/>
              <p:cNvGrpSpPr/>
              <p:nvPr/>
            </p:nvGrpSpPr>
            <p:grpSpPr>
              <a:xfrm>
                <a:off x="5276168" y="3805545"/>
                <a:ext cx="31499" cy="26906"/>
                <a:chOff x="5276168" y="3805545"/>
                <a:chExt cx="31499" cy="26906"/>
              </a:xfrm>
            </p:grpSpPr>
            <p:sp>
              <p:nvSpPr>
                <p:cNvPr id="8900" name="Google Shape;8900;p49"/>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49"/>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49"/>
              <p:cNvGrpSpPr/>
              <p:nvPr/>
            </p:nvGrpSpPr>
            <p:grpSpPr>
              <a:xfrm>
                <a:off x="5294053" y="3851933"/>
                <a:ext cx="31405" cy="26945"/>
                <a:chOff x="5294053" y="3851933"/>
                <a:chExt cx="31405" cy="26945"/>
              </a:xfrm>
            </p:grpSpPr>
            <p:sp>
              <p:nvSpPr>
                <p:cNvPr id="8903" name="Google Shape;8903;p49"/>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49"/>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49"/>
              <p:cNvGrpSpPr/>
              <p:nvPr/>
            </p:nvGrpSpPr>
            <p:grpSpPr>
              <a:xfrm>
                <a:off x="5341723" y="3851902"/>
                <a:ext cx="31405" cy="26977"/>
                <a:chOff x="5341723" y="3851902"/>
                <a:chExt cx="31405" cy="26977"/>
              </a:xfrm>
            </p:grpSpPr>
            <p:sp>
              <p:nvSpPr>
                <p:cNvPr id="8906" name="Google Shape;8906;p49"/>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49"/>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49"/>
              <p:cNvGrpSpPr/>
              <p:nvPr/>
            </p:nvGrpSpPr>
            <p:grpSpPr>
              <a:xfrm>
                <a:off x="5054871" y="3507855"/>
                <a:ext cx="31405" cy="26993"/>
                <a:chOff x="5054871" y="3507855"/>
                <a:chExt cx="31405" cy="26993"/>
              </a:xfrm>
            </p:grpSpPr>
            <p:sp>
              <p:nvSpPr>
                <p:cNvPr id="8909" name="Google Shape;8909;p49"/>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49"/>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49"/>
              <p:cNvGrpSpPr/>
              <p:nvPr/>
            </p:nvGrpSpPr>
            <p:grpSpPr>
              <a:xfrm>
                <a:off x="4876579" y="3675325"/>
                <a:ext cx="31405" cy="26969"/>
                <a:chOff x="4876579" y="3675325"/>
                <a:chExt cx="31405" cy="26969"/>
              </a:xfrm>
            </p:grpSpPr>
            <p:sp>
              <p:nvSpPr>
                <p:cNvPr id="8912" name="Google Shape;8912;p49"/>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49"/>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49"/>
              <p:cNvGrpSpPr/>
              <p:nvPr/>
            </p:nvGrpSpPr>
            <p:grpSpPr>
              <a:xfrm>
                <a:off x="4842233" y="3688333"/>
                <a:ext cx="31405" cy="26993"/>
                <a:chOff x="4842233" y="3688333"/>
                <a:chExt cx="31405" cy="26993"/>
              </a:xfrm>
            </p:grpSpPr>
            <p:sp>
              <p:nvSpPr>
                <p:cNvPr id="8915" name="Google Shape;8915;p49"/>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49"/>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49"/>
              <p:cNvGrpSpPr/>
              <p:nvPr/>
            </p:nvGrpSpPr>
            <p:grpSpPr>
              <a:xfrm>
                <a:off x="5187876" y="3608032"/>
                <a:ext cx="31405" cy="27001"/>
                <a:chOff x="5187876" y="3608032"/>
                <a:chExt cx="31405" cy="27001"/>
              </a:xfrm>
            </p:grpSpPr>
            <p:sp>
              <p:nvSpPr>
                <p:cNvPr id="8918" name="Google Shape;8918;p49"/>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49"/>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0" name="Google Shape;8920;p49"/>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49"/>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2" name="Google Shape;8922;p49"/>
              <p:cNvGrpSpPr/>
              <p:nvPr/>
            </p:nvGrpSpPr>
            <p:grpSpPr>
              <a:xfrm>
                <a:off x="5269224" y="3304167"/>
                <a:ext cx="40253" cy="34402"/>
                <a:chOff x="5269224" y="3304167"/>
                <a:chExt cx="40253" cy="34402"/>
              </a:xfrm>
            </p:grpSpPr>
            <p:sp>
              <p:nvSpPr>
                <p:cNvPr id="8923" name="Google Shape;8923;p49"/>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49"/>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49"/>
              <p:cNvGrpSpPr/>
              <p:nvPr/>
            </p:nvGrpSpPr>
            <p:grpSpPr>
              <a:xfrm>
                <a:off x="5327354" y="3476615"/>
                <a:ext cx="49864" cy="42723"/>
                <a:chOff x="5327354" y="3476615"/>
                <a:chExt cx="49864" cy="42723"/>
              </a:xfrm>
            </p:grpSpPr>
            <p:sp>
              <p:nvSpPr>
                <p:cNvPr id="8926" name="Google Shape;8926;p49"/>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49"/>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8" name="Google Shape;8928;p49"/>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49"/>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0" name="Google Shape;8930;p49"/>
              <p:cNvGrpSpPr/>
              <p:nvPr/>
            </p:nvGrpSpPr>
            <p:grpSpPr>
              <a:xfrm>
                <a:off x="5341723" y="3775957"/>
                <a:ext cx="31405" cy="26898"/>
                <a:chOff x="5341723" y="3775957"/>
                <a:chExt cx="31405" cy="26898"/>
              </a:xfrm>
            </p:grpSpPr>
            <p:sp>
              <p:nvSpPr>
                <p:cNvPr id="8931" name="Google Shape;8931;p49"/>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49"/>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49"/>
              <p:cNvGrpSpPr/>
              <p:nvPr/>
            </p:nvGrpSpPr>
            <p:grpSpPr>
              <a:xfrm>
                <a:off x="5439053" y="3699274"/>
                <a:ext cx="31405" cy="26898"/>
                <a:chOff x="5439053" y="3699274"/>
                <a:chExt cx="31405" cy="26898"/>
              </a:xfrm>
            </p:grpSpPr>
            <p:sp>
              <p:nvSpPr>
                <p:cNvPr id="8934" name="Google Shape;8934;p49"/>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49"/>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49"/>
              <p:cNvGrpSpPr/>
              <p:nvPr/>
            </p:nvGrpSpPr>
            <p:grpSpPr>
              <a:xfrm>
                <a:off x="5412414" y="3622307"/>
                <a:ext cx="31499" cy="26993"/>
                <a:chOff x="5412414" y="3622307"/>
                <a:chExt cx="31499" cy="26993"/>
              </a:xfrm>
            </p:grpSpPr>
            <p:sp>
              <p:nvSpPr>
                <p:cNvPr id="8937" name="Google Shape;8937;p49"/>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49"/>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49"/>
              <p:cNvGrpSpPr/>
              <p:nvPr/>
            </p:nvGrpSpPr>
            <p:grpSpPr>
              <a:xfrm>
                <a:off x="5476254" y="3473949"/>
                <a:ext cx="26835" cy="26930"/>
                <a:chOff x="5476254" y="3473949"/>
                <a:chExt cx="26835" cy="26930"/>
              </a:xfrm>
            </p:grpSpPr>
            <p:sp>
              <p:nvSpPr>
                <p:cNvPr id="8940" name="Google Shape;8940;p49"/>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49"/>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49"/>
              <p:cNvGrpSpPr/>
              <p:nvPr/>
            </p:nvGrpSpPr>
            <p:grpSpPr>
              <a:xfrm>
                <a:off x="5564547" y="3481594"/>
                <a:ext cx="31397" cy="26898"/>
                <a:chOff x="5564547" y="3481594"/>
                <a:chExt cx="31397" cy="26898"/>
              </a:xfrm>
            </p:grpSpPr>
            <p:sp>
              <p:nvSpPr>
                <p:cNvPr id="8943" name="Google Shape;8943;p49"/>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49"/>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49"/>
              <p:cNvGrpSpPr/>
              <p:nvPr/>
            </p:nvGrpSpPr>
            <p:grpSpPr>
              <a:xfrm>
                <a:off x="5534101" y="3470174"/>
                <a:ext cx="31397" cy="26906"/>
                <a:chOff x="5534101" y="3470174"/>
                <a:chExt cx="31397" cy="26906"/>
              </a:xfrm>
            </p:grpSpPr>
            <p:sp>
              <p:nvSpPr>
                <p:cNvPr id="8946" name="Google Shape;8946;p49"/>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49"/>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49"/>
              <p:cNvGrpSpPr/>
              <p:nvPr/>
            </p:nvGrpSpPr>
            <p:grpSpPr>
              <a:xfrm>
                <a:off x="5610879" y="3314486"/>
                <a:ext cx="31499" cy="26938"/>
                <a:chOff x="5610879" y="3314486"/>
                <a:chExt cx="31499" cy="26938"/>
              </a:xfrm>
            </p:grpSpPr>
            <p:sp>
              <p:nvSpPr>
                <p:cNvPr id="8949" name="Google Shape;8949;p49"/>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49"/>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49"/>
              <p:cNvGrpSpPr/>
              <p:nvPr/>
            </p:nvGrpSpPr>
            <p:grpSpPr>
              <a:xfrm>
                <a:off x="4834525" y="3501382"/>
                <a:ext cx="31499" cy="26898"/>
                <a:chOff x="4834525" y="3501382"/>
                <a:chExt cx="31499" cy="26898"/>
              </a:xfrm>
            </p:grpSpPr>
            <p:sp>
              <p:nvSpPr>
                <p:cNvPr id="8952" name="Google Shape;8952;p49"/>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49"/>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49"/>
              <p:cNvGrpSpPr/>
              <p:nvPr/>
            </p:nvGrpSpPr>
            <p:grpSpPr>
              <a:xfrm>
                <a:off x="4898460" y="3580158"/>
                <a:ext cx="31405" cy="26898"/>
                <a:chOff x="4898460" y="3580158"/>
                <a:chExt cx="31405" cy="26898"/>
              </a:xfrm>
            </p:grpSpPr>
            <p:sp>
              <p:nvSpPr>
                <p:cNvPr id="8955" name="Google Shape;8955;p49"/>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49"/>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49"/>
              <p:cNvGrpSpPr/>
              <p:nvPr/>
            </p:nvGrpSpPr>
            <p:grpSpPr>
              <a:xfrm>
                <a:off x="4882667" y="3608032"/>
                <a:ext cx="31499" cy="27001"/>
                <a:chOff x="4882667" y="3608032"/>
                <a:chExt cx="31499" cy="27001"/>
              </a:xfrm>
            </p:grpSpPr>
            <p:sp>
              <p:nvSpPr>
                <p:cNvPr id="8958" name="Google Shape;8958;p49"/>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49"/>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49"/>
              <p:cNvGrpSpPr/>
              <p:nvPr/>
            </p:nvGrpSpPr>
            <p:grpSpPr>
              <a:xfrm>
                <a:off x="4843373" y="3631407"/>
                <a:ext cx="16273" cy="16186"/>
                <a:chOff x="4843373" y="3631407"/>
                <a:chExt cx="16273" cy="16186"/>
              </a:xfrm>
            </p:grpSpPr>
            <p:sp>
              <p:nvSpPr>
                <p:cNvPr id="8961" name="Google Shape;8961;p49"/>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49"/>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49"/>
              <p:cNvGrpSpPr/>
              <p:nvPr/>
            </p:nvGrpSpPr>
            <p:grpSpPr>
              <a:xfrm>
                <a:off x="4727773" y="3591578"/>
                <a:ext cx="31499" cy="26898"/>
                <a:chOff x="4727773" y="3591578"/>
                <a:chExt cx="31499" cy="26898"/>
              </a:xfrm>
            </p:grpSpPr>
            <p:sp>
              <p:nvSpPr>
                <p:cNvPr id="8964" name="Google Shape;8964;p49"/>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49"/>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6" name="Google Shape;8966;p49"/>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49"/>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8" name="Google Shape;8968;p49"/>
              <p:cNvGrpSpPr/>
              <p:nvPr/>
            </p:nvGrpSpPr>
            <p:grpSpPr>
              <a:xfrm>
                <a:off x="4609421" y="3577398"/>
                <a:ext cx="31499" cy="27001"/>
                <a:chOff x="4609421" y="3577398"/>
                <a:chExt cx="31499" cy="27001"/>
              </a:xfrm>
            </p:grpSpPr>
            <p:sp>
              <p:nvSpPr>
                <p:cNvPr id="8969" name="Google Shape;8969;p49"/>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49"/>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49"/>
              <p:cNvGrpSpPr/>
              <p:nvPr/>
            </p:nvGrpSpPr>
            <p:grpSpPr>
              <a:xfrm>
                <a:off x="4649289" y="3577398"/>
                <a:ext cx="31499" cy="27001"/>
                <a:chOff x="4649289" y="3577398"/>
                <a:chExt cx="31499" cy="27001"/>
              </a:xfrm>
            </p:grpSpPr>
            <p:sp>
              <p:nvSpPr>
                <p:cNvPr id="8972" name="Google Shape;8972;p49"/>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49"/>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49"/>
              <p:cNvGrpSpPr/>
              <p:nvPr/>
            </p:nvGrpSpPr>
            <p:grpSpPr>
              <a:xfrm>
                <a:off x="4605614" y="3639523"/>
                <a:ext cx="31499" cy="26906"/>
                <a:chOff x="4605614" y="3639523"/>
                <a:chExt cx="31499" cy="26906"/>
              </a:xfrm>
            </p:grpSpPr>
            <p:sp>
              <p:nvSpPr>
                <p:cNvPr id="8975" name="Google Shape;8975;p49"/>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49"/>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49"/>
              <p:cNvGrpSpPr/>
              <p:nvPr/>
            </p:nvGrpSpPr>
            <p:grpSpPr>
              <a:xfrm>
                <a:off x="4785149" y="3618846"/>
                <a:ext cx="26930" cy="26843"/>
                <a:chOff x="4785149" y="3618846"/>
                <a:chExt cx="26930" cy="26843"/>
              </a:xfrm>
            </p:grpSpPr>
            <p:sp>
              <p:nvSpPr>
                <p:cNvPr id="8978" name="Google Shape;8978;p49"/>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49"/>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49"/>
              <p:cNvGrpSpPr/>
              <p:nvPr/>
            </p:nvGrpSpPr>
            <p:grpSpPr>
              <a:xfrm>
                <a:off x="4810167" y="3601567"/>
                <a:ext cx="31405" cy="26898"/>
                <a:chOff x="4810167" y="3601567"/>
                <a:chExt cx="31405" cy="26898"/>
              </a:xfrm>
            </p:grpSpPr>
            <p:sp>
              <p:nvSpPr>
                <p:cNvPr id="8981" name="Google Shape;8981;p49"/>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49"/>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49"/>
              <p:cNvGrpSpPr/>
              <p:nvPr/>
            </p:nvGrpSpPr>
            <p:grpSpPr>
              <a:xfrm>
                <a:off x="4831002" y="3373230"/>
                <a:ext cx="31405" cy="26898"/>
                <a:chOff x="4831002" y="3373230"/>
                <a:chExt cx="31405" cy="26898"/>
              </a:xfrm>
            </p:grpSpPr>
            <p:sp>
              <p:nvSpPr>
                <p:cNvPr id="8984" name="Google Shape;8984;p49"/>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49"/>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49"/>
              <p:cNvGrpSpPr/>
              <p:nvPr/>
            </p:nvGrpSpPr>
            <p:grpSpPr>
              <a:xfrm>
                <a:off x="4719311" y="3355054"/>
                <a:ext cx="31499" cy="27001"/>
                <a:chOff x="4719311" y="3355054"/>
                <a:chExt cx="31499" cy="27001"/>
              </a:xfrm>
            </p:grpSpPr>
            <p:sp>
              <p:nvSpPr>
                <p:cNvPr id="8987" name="Google Shape;8987;p49"/>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49"/>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49"/>
              <p:cNvGrpSpPr/>
              <p:nvPr/>
            </p:nvGrpSpPr>
            <p:grpSpPr>
              <a:xfrm>
                <a:off x="4798755" y="3450260"/>
                <a:ext cx="26930" cy="26930"/>
                <a:chOff x="4798755" y="3450260"/>
                <a:chExt cx="26930" cy="26930"/>
              </a:xfrm>
            </p:grpSpPr>
            <p:sp>
              <p:nvSpPr>
                <p:cNvPr id="8990" name="Google Shape;8990;p49"/>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49"/>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49"/>
              <p:cNvGrpSpPr/>
              <p:nvPr/>
            </p:nvGrpSpPr>
            <p:grpSpPr>
              <a:xfrm>
                <a:off x="4645576" y="3467555"/>
                <a:ext cx="31405" cy="26953"/>
                <a:chOff x="4645576" y="3467555"/>
                <a:chExt cx="31405" cy="26953"/>
              </a:xfrm>
            </p:grpSpPr>
            <p:sp>
              <p:nvSpPr>
                <p:cNvPr id="8993" name="Google Shape;8993;p49"/>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49"/>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49"/>
              <p:cNvGrpSpPr/>
              <p:nvPr/>
            </p:nvGrpSpPr>
            <p:grpSpPr>
              <a:xfrm>
                <a:off x="4687631" y="3583965"/>
                <a:ext cx="31499" cy="26898"/>
                <a:chOff x="4687631" y="3583965"/>
                <a:chExt cx="31499" cy="26898"/>
              </a:xfrm>
            </p:grpSpPr>
            <p:sp>
              <p:nvSpPr>
                <p:cNvPr id="8996" name="Google Shape;8996;p49"/>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49"/>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49"/>
              <p:cNvGrpSpPr/>
              <p:nvPr/>
            </p:nvGrpSpPr>
            <p:grpSpPr>
              <a:xfrm>
                <a:off x="4719311" y="3471314"/>
                <a:ext cx="31499" cy="27001"/>
                <a:chOff x="4719311" y="3471314"/>
                <a:chExt cx="31499" cy="27001"/>
              </a:xfrm>
            </p:grpSpPr>
            <p:sp>
              <p:nvSpPr>
                <p:cNvPr id="8999" name="Google Shape;8999;p49"/>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49"/>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49"/>
              <p:cNvGrpSpPr/>
              <p:nvPr/>
            </p:nvGrpSpPr>
            <p:grpSpPr>
              <a:xfrm>
                <a:off x="4719311" y="3434404"/>
                <a:ext cx="31499" cy="26898"/>
                <a:chOff x="4719311" y="3434404"/>
                <a:chExt cx="31499" cy="26898"/>
              </a:xfrm>
            </p:grpSpPr>
            <p:sp>
              <p:nvSpPr>
                <p:cNvPr id="9002" name="Google Shape;9002;p49"/>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49"/>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49"/>
              <p:cNvGrpSpPr/>
              <p:nvPr/>
            </p:nvGrpSpPr>
            <p:grpSpPr>
              <a:xfrm>
                <a:off x="4768876" y="3401772"/>
                <a:ext cx="31499" cy="26898"/>
                <a:chOff x="4768876" y="3401772"/>
                <a:chExt cx="31499" cy="26898"/>
              </a:xfrm>
            </p:grpSpPr>
            <p:sp>
              <p:nvSpPr>
                <p:cNvPr id="9005" name="Google Shape;9005;p49"/>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49"/>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49"/>
              <p:cNvGrpSpPr/>
              <p:nvPr/>
            </p:nvGrpSpPr>
            <p:grpSpPr>
              <a:xfrm>
                <a:off x="4762214" y="3471377"/>
                <a:ext cx="26938" cy="26938"/>
                <a:chOff x="4762214" y="3471377"/>
                <a:chExt cx="26938" cy="26938"/>
              </a:xfrm>
            </p:grpSpPr>
            <p:sp>
              <p:nvSpPr>
                <p:cNvPr id="9008" name="Google Shape;9008;p49"/>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49"/>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49"/>
              <p:cNvGrpSpPr/>
              <p:nvPr/>
            </p:nvGrpSpPr>
            <p:grpSpPr>
              <a:xfrm>
                <a:off x="4790473" y="3344782"/>
                <a:ext cx="31405" cy="26898"/>
                <a:chOff x="4790473" y="3344782"/>
                <a:chExt cx="31405" cy="26898"/>
              </a:xfrm>
            </p:grpSpPr>
            <p:sp>
              <p:nvSpPr>
                <p:cNvPr id="9011" name="Google Shape;9011;p49"/>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49"/>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49"/>
              <p:cNvGrpSpPr/>
              <p:nvPr/>
            </p:nvGrpSpPr>
            <p:grpSpPr>
              <a:xfrm>
                <a:off x="4823774" y="3950733"/>
                <a:ext cx="37398" cy="32034"/>
                <a:chOff x="4823774" y="3950733"/>
                <a:chExt cx="37398" cy="32034"/>
              </a:xfrm>
            </p:grpSpPr>
            <p:sp>
              <p:nvSpPr>
                <p:cNvPr id="9014" name="Google Shape;9014;p49"/>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49"/>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49"/>
              <p:cNvGrpSpPr/>
              <p:nvPr/>
            </p:nvGrpSpPr>
            <p:grpSpPr>
              <a:xfrm>
                <a:off x="4823396" y="4110566"/>
                <a:ext cx="31405" cy="26906"/>
                <a:chOff x="4823396" y="4110566"/>
                <a:chExt cx="31405" cy="26906"/>
              </a:xfrm>
            </p:grpSpPr>
            <p:sp>
              <p:nvSpPr>
                <p:cNvPr id="9017" name="Google Shape;9017;p49"/>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49"/>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49"/>
              <p:cNvGrpSpPr/>
              <p:nvPr/>
            </p:nvGrpSpPr>
            <p:grpSpPr>
              <a:xfrm>
                <a:off x="4838332" y="3821150"/>
                <a:ext cx="31499" cy="26898"/>
                <a:chOff x="4838332" y="3821150"/>
                <a:chExt cx="31499" cy="26898"/>
              </a:xfrm>
            </p:grpSpPr>
            <p:sp>
              <p:nvSpPr>
                <p:cNvPr id="9020" name="Google Shape;9020;p49"/>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49"/>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49"/>
              <p:cNvGrpSpPr/>
              <p:nvPr/>
            </p:nvGrpSpPr>
            <p:grpSpPr>
              <a:xfrm>
                <a:off x="4661275" y="3815007"/>
                <a:ext cx="36824" cy="31523"/>
                <a:chOff x="4661275" y="3815007"/>
                <a:chExt cx="36824" cy="31523"/>
              </a:xfrm>
            </p:grpSpPr>
            <p:sp>
              <p:nvSpPr>
                <p:cNvPr id="9023" name="Google Shape;9023;p49"/>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49"/>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49"/>
              <p:cNvGrpSpPr/>
              <p:nvPr/>
            </p:nvGrpSpPr>
            <p:grpSpPr>
              <a:xfrm>
                <a:off x="4558998" y="3851037"/>
                <a:ext cx="33591" cy="28699"/>
                <a:chOff x="4558998" y="3851037"/>
                <a:chExt cx="33591" cy="28699"/>
              </a:xfrm>
            </p:grpSpPr>
            <p:sp>
              <p:nvSpPr>
                <p:cNvPr id="9026" name="Google Shape;9026;p49"/>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49"/>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49"/>
              <p:cNvGrpSpPr/>
              <p:nvPr/>
            </p:nvGrpSpPr>
            <p:grpSpPr>
              <a:xfrm>
                <a:off x="4696762" y="3638587"/>
                <a:ext cx="33591" cy="28794"/>
                <a:chOff x="4696762" y="3638587"/>
                <a:chExt cx="33591" cy="28794"/>
              </a:xfrm>
            </p:grpSpPr>
            <p:sp>
              <p:nvSpPr>
                <p:cNvPr id="9029" name="Google Shape;9029;p49"/>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49"/>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49"/>
              <p:cNvGrpSpPr/>
              <p:nvPr/>
            </p:nvGrpSpPr>
            <p:grpSpPr>
              <a:xfrm>
                <a:off x="4929479" y="3939140"/>
                <a:ext cx="33497" cy="28692"/>
                <a:chOff x="4929479" y="3939140"/>
                <a:chExt cx="33497" cy="28692"/>
              </a:xfrm>
            </p:grpSpPr>
            <p:sp>
              <p:nvSpPr>
                <p:cNvPr id="9032" name="Google Shape;9032;p49"/>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49"/>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49"/>
              <p:cNvGrpSpPr/>
              <p:nvPr/>
            </p:nvGrpSpPr>
            <p:grpSpPr>
              <a:xfrm>
                <a:off x="4907119" y="3986039"/>
                <a:ext cx="33497" cy="28699"/>
                <a:chOff x="4907119" y="3986039"/>
                <a:chExt cx="33497" cy="28699"/>
              </a:xfrm>
            </p:grpSpPr>
            <p:sp>
              <p:nvSpPr>
                <p:cNvPr id="9035" name="Google Shape;9035;p49"/>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49"/>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49"/>
              <p:cNvGrpSpPr/>
              <p:nvPr/>
            </p:nvGrpSpPr>
            <p:grpSpPr>
              <a:xfrm>
                <a:off x="4911783" y="4048102"/>
                <a:ext cx="33591" cy="28762"/>
                <a:chOff x="4911783" y="4048102"/>
                <a:chExt cx="33591" cy="28762"/>
              </a:xfrm>
            </p:grpSpPr>
            <p:sp>
              <p:nvSpPr>
                <p:cNvPr id="9038" name="Google Shape;9038;p49"/>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49"/>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0" name="Google Shape;9040;p49"/>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49"/>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2" name="Google Shape;9042;p49"/>
              <p:cNvGrpSpPr/>
              <p:nvPr/>
            </p:nvGrpSpPr>
            <p:grpSpPr>
              <a:xfrm>
                <a:off x="4762623" y="3837847"/>
                <a:ext cx="42416" cy="36273"/>
                <a:chOff x="4762623" y="3837847"/>
                <a:chExt cx="42416" cy="36273"/>
              </a:xfrm>
            </p:grpSpPr>
            <p:sp>
              <p:nvSpPr>
                <p:cNvPr id="9043" name="Google Shape;9043;p49"/>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49"/>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49"/>
              <p:cNvGrpSpPr/>
              <p:nvPr/>
            </p:nvGrpSpPr>
            <p:grpSpPr>
              <a:xfrm>
                <a:off x="4746044" y="4104966"/>
                <a:ext cx="33497" cy="28699"/>
                <a:chOff x="4746044" y="4104966"/>
                <a:chExt cx="33497" cy="28699"/>
              </a:xfrm>
            </p:grpSpPr>
            <p:sp>
              <p:nvSpPr>
                <p:cNvPr id="9046" name="Google Shape;9046;p49"/>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49"/>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49"/>
              <p:cNvGrpSpPr/>
              <p:nvPr/>
            </p:nvGrpSpPr>
            <p:grpSpPr>
              <a:xfrm>
                <a:off x="4859646" y="4162554"/>
                <a:ext cx="33591" cy="28762"/>
                <a:chOff x="4859646" y="4162554"/>
                <a:chExt cx="33591" cy="28762"/>
              </a:xfrm>
            </p:grpSpPr>
            <p:sp>
              <p:nvSpPr>
                <p:cNvPr id="9049" name="Google Shape;9049;p49"/>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49"/>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51" name="Google Shape;9051;p49"/>
            <p:cNvGrpSpPr/>
            <p:nvPr/>
          </p:nvGrpSpPr>
          <p:grpSpPr>
            <a:xfrm>
              <a:off x="3597785" y="3274438"/>
              <a:ext cx="855610" cy="1122100"/>
              <a:chOff x="3597785" y="3274438"/>
              <a:chExt cx="855610" cy="1122100"/>
            </a:xfrm>
          </p:grpSpPr>
          <p:grpSp>
            <p:nvGrpSpPr>
              <p:cNvPr id="9052" name="Google Shape;9052;p49"/>
              <p:cNvGrpSpPr/>
              <p:nvPr/>
            </p:nvGrpSpPr>
            <p:grpSpPr>
              <a:xfrm>
                <a:off x="3617857" y="3284717"/>
                <a:ext cx="826785" cy="1099165"/>
                <a:chOff x="3617857" y="3284717"/>
                <a:chExt cx="826785" cy="1099165"/>
              </a:xfrm>
            </p:grpSpPr>
            <p:sp>
              <p:nvSpPr>
                <p:cNvPr id="9053" name="Google Shape;9053;p49"/>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49"/>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49"/>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49"/>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49"/>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49"/>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49"/>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49"/>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49"/>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49"/>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49"/>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49"/>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49"/>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49"/>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49"/>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49"/>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49"/>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49"/>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49"/>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49"/>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49"/>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49"/>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49"/>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49"/>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49"/>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49"/>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49"/>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49"/>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49"/>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49"/>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49"/>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49"/>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49"/>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49"/>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49"/>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49"/>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49"/>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49"/>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49"/>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49"/>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49"/>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49"/>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49"/>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49"/>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49"/>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49"/>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49"/>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49"/>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49"/>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49"/>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49"/>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49"/>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49"/>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49"/>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49"/>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49"/>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49"/>
              <p:cNvGrpSpPr/>
              <p:nvPr/>
            </p:nvGrpSpPr>
            <p:grpSpPr>
              <a:xfrm>
                <a:off x="4180904" y="4251758"/>
                <a:ext cx="37783" cy="32420"/>
                <a:chOff x="4180904" y="4251758"/>
                <a:chExt cx="37783" cy="32420"/>
              </a:xfrm>
            </p:grpSpPr>
            <p:sp>
              <p:nvSpPr>
                <p:cNvPr id="9110" name="Google Shape;9110;p49"/>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49"/>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49"/>
              <p:cNvGrpSpPr/>
              <p:nvPr/>
            </p:nvGrpSpPr>
            <p:grpSpPr>
              <a:xfrm>
                <a:off x="4201644" y="4081324"/>
                <a:ext cx="37783" cy="32364"/>
                <a:chOff x="4201644" y="4081324"/>
                <a:chExt cx="37783" cy="32364"/>
              </a:xfrm>
            </p:grpSpPr>
            <p:sp>
              <p:nvSpPr>
                <p:cNvPr id="9113" name="Google Shape;9113;p49"/>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49"/>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49"/>
              <p:cNvGrpSpPr/>
              <p:nvPr/>
            </p:nvGrpSpPr>
            <p:grpSpPr>
              <a:xfrm>
                <a:off x="4284416" y="3887428"/>
                <a:ext cx="37783" cy="32451"/>
                <a:chOff x="4284416" y="3887428"/>
                <a:chExt cx="37783" cy="32451"/>
              </a:xfrm>
            </p:grpSpPr>
            <p:sp>
              <p:nvSpPr>
                <p:cNvPr id="9116" name="Google Shape;9116;p49"/>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49"/>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49"/>
              <p:cNvGrpSpPr/>
              <p:nvPr/>
            </p:nvGrpSpPr>
            <p:grpSpPr>
              <a:xfrm>
                <a:off x="4223721" y="3860404"/>
                <a:ext cx="37870" cy="32364"/>
                <a:chOff x="4223721" y="3860404"/>
                <a:chExt cx="37870" cy="32364"/>
              </a:xfrm>
            </p:grpSpPr>
            <p:sp>
              <p:nvSpPr>
                <p:cNvPr id="9119" name="Google Shape;9119;p49"/>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49"/>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49"/>
              <p:cNvGrpSpPr/>
              <p:nvPr/>
            </p:nvGrpSpPr>
            <p:grpSpPr>
              <a:xfrm>
                <a:off x="4104889" y="3699242"/>
                <a:ext cx="37776" cy="32357"/>
                <a:chOff x="4104889" y="3699242"/>
                <a:chExt cx="37776" cy="32357"/>
              </a:xfrm>
            </p:grpSpPr>
            <p:sp>
              <p:nvSpPr>
                <p:cNvPr id="9122" name="Google Shape;9122;p49"/>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49"/>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4" name="Google Shape;9124;p49"/>
              <p:cNvGrpSpPr/>
              <p:nvPr/>
            </p:nvGrpSpPr>
            <p:grpSpPr>
              <a:xfrm>
                <a:off x="4143608" y="3475121"/>
                <a:ext cx="37878" cy="32420"/>
                <a:chOff x="4143608" y="3475121"/>
                <a:chExt cx="37878" cy="32420"/>
              </a:xfrm>
            </p:grpSpPr>
            <p:sp>
              <p:nvSpPr>
                <p:cNvPr id="9125" name="Google Shape;9125;p49"/>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49"/>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49"/>
              <p:cNvGrpSpPr/>
              <p:nvPr/>
            </p:nvGrpSpPr>
            <p:grpSpPr>
              <a:xfrm>
                <a:off x="4217248" y="3570893"/>
                <a:ext cx="37776" cy="32364"/>
                <a:chOff x="4217248" y="3570893"/>
                <a:chExt cx="37776" cy="32364"/>
              </a:xfrm>
            </p:grpSpPr>
            <p:sp>
              <p:nvSpPr>
                <p:cNvPr id="9128" name="Google Shape;9128;p49"/>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49"/>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0" name="Google Shape;9130;p49"/>
              <p:cNvGrpSpPr/>
              <p:nvPr/>
            </p:nvGrpSpPr>
            <p:grpSpPr>
              <a:xfrm>
                <a:off x="4255307" y="3431612"/>
                <a:ext cx="37776" cy="32451"/>
                <a:chOff x="4255307" y="3431612"/>
                <a:chExt cx="37776" cy="32451"/>
              </a:xfrm>
            </p:grpSpPr>
            <p:sp>
              <p:nvSpPr>
                <p:cNvPr id="9131" name="Google Shape;9131;p49"/>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49"/>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49"/>
              <p:cNvGrpSpPr/>
              <p:nvPr/>
            </p:nvGrpSpPr>
            <p:grpSpPr>
              <a:xfrm>
                <a:off x="3853052" y="3577398"/>
                <a:ext cx="37776" cy="32420"/>
                <a:chOff x="3853052" y="3577398"/>
                <a:chExt cx="37776" cy="32420"/>
              </a:xfrm>
            </p:grpSpPr>
            <p:sp>
              <p:nvSpPr>
                <p:cNvPr id="9134" name="Google Shape;9134;p49"/>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49"/>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49"/>
              <p:cNvGrpSpPr/>
              <p:nvPr/>
            </p:nvGrpSpPr>
            <p:grpSpPr>
              <a:xfrm>
                <a:off x="4039908" y="3412107"/>
                <a:ext cx="37776" cy="32357"/>
                <a:chOff x="4039908" y="3412107"/>
                <a:chExt cx="37776" cy="32357"/>
              </a:xfrm>
            </p:grpSpPr>
            <p:sp>
              <p:nvSpPr>
                <p:cNvPr id="9137" name="Google Shape;9137;p49"/>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49"/>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49"/>
              <p:cNvGrpSpPr/>
              <p:nvPr/>
            </p:nvGrpSpPr>
            <p:grpSpPr>
              <a:xfrm>
                <a:off x="4017360" y="3342061"/>
                <a:ext cx="37870" cy="32380"/>
                <a:chOff x="4017360" y="3342061"/>
                <a:chExt cx="37870" cy="32380"/>
              </a:xfrm>
            </p:grpSpPr>
            <p:sp>
              <p:nvSpPr>
                <p:cNvPr id="9140" name="Google Shape;9140;p49"/>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49"/>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2" name="Google Shape;9142;p49"/>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49"/>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4" name="Google Shape;9144;p49"/>
              <p:cNvGrpSpPr/>
              <p:nvPr/>
            </p:nvGrpSpPr>
            <p:grpSpPr>
              <a:xfrm>
                <a:off x="3750870" y="3418650"/>
                <a:ext cx="37776" cy="32380"/>
                <a:chOff x="3750870" y="3418650"/>
                <a:chExt cx="37776" cy="32380"/>
              </a:xfrm>
            </p:grpSpPr>
            <p:sp>
              <p:nvSpPr>
                <p:cNvPr id="9145" name="Google Shape;9145;p49"/>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49"/>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49"/>
              <p:cNvGrpSpPr/>
              <p:nvPr/>
            </p:nvGrpSpPr>
            <p:grpSpPr>
              <a:xfrm>
                <a:off x="3632509" y="3274438"/>
                <a:ext cx="37783" cy="32357"/>
                <a:chOff x="3632509" y="3274438"/>
                <a:chExt cx="37783" cy="32357"/>
              </a:xfrm>
            </p:grpSpPr>
            <p:sp>
              <p:nvSpPr>
                <p:cNvPr id="9148" name="Google Shape;9148;p49"/>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49"/>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49"/>
              <p:cNvGrpSpPr/>
              <p:nvPr/>
            </p:nvGrpSpPr>
            <p:grpSpPr>
              <a:xfrm>
                <a:off x="3906424" y="3297561"/>
                <a:ext cx="37776" cy="32451"/>
                <a:chOff x="3906424" y="3297561"/>
                <a:chExt cx="37776" cy="32451"/>
              </a:xfrm>
            </p:grpSpPr>
            <p:sp>
              <p:nvSpPr>
                <p:cNvPr id="9151" name="Google Shape;9151;p49"/>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49"/>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49"/>
              <p:cNvGrpSpPr/>
              <p:nvPr/>
            </p:nvGrpSpPr>
            <p:grpSpPr>
              <a:xfrm>
                <a:off x="3866084" y="3412107"/>
                <a:ext cx="37776" cy="32357"/>
                <a:chOff x="3866084" y="3412107"/>
                <a:chExt cx="37776" cy="32357"/>
              </a:xfrm>
            </p:grpSpPr>
            <p:sp>
              <p:nvSpPr>
                <p:cNvPr id="9154" name="Google Shape;9154;p49"/>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49"/>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49"/>
              <p:cNvGrpSpPr/>
              <p:nvPr/>
            </p:nvGrpSpPr>
            <p:grpSpPr>
              <a:xfrm>
                <a:off x="4023919" y="3766409"/>
                <a:ext cx="37783" cy="32357"/>
                <a:chOff x="4023919" y="3766409"/>
                <a:chExt cx="37783" cy="32357"/>
              </a:xfrm>
            </p:grpSpPr>
            <p:sp>
              <p:nvSpPr>
                <p:cNvPr id="9157" name="Google Shape;9157;p49"/>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49"/>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49"/>
              <p:cNvGrpSpPr/>
              <p:nvPr/>
            </p:nvGrpSpPr>
            <p:grpSpPr>
              <a:xfrm>
                <a:off x="3973882" y="3779449"/>
                <a:ext cx="37776" cy="32357"/>
                <a:chOff x="3973882" y="3779449"/>
                <a:chExt cx="37776" cy="32357"/>
              </a:xfrm>
            </p:grpSpPr>
            <p:sp>
              <p:nvSpPr>
                <p:cNvPr id="9160" name="Google Shape;9160;p49"/>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49"/>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49"/>
              <p:cNvGrpSpPr/>
              <p:nvPr/>
            </p:nvGrpSpPr>
            <p:grpSpPr>
              <a:xfrm>
                <a:off x="4073398" y="3838028"/>
                <a:ext cx="37776" cy="32380"/>
                <a:chOff x="4073398" y="3838028"/>
                <a:chExt cx="37776" cy="32380"/>
              </a:xfrm>
            </p:grpSpPr>
            <p:sp>
              <p:nvSpPr>
                <p:cNvPr id="9163" name="Google Shape;9163;p49"/>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49"/>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49"/>
              <p:cNvGrpSpPr/>
              <p:nvPr/>
            </p:nvGrpSpPr>
            <p:grpSpPr>
              <a:xfrm>
                <a:off x="4342672" y="4144496"/>
                <a:ext cx="37752" cy="32364"/>
                <a:chOff x="4342672" y="4144496"/>
                <a:chExt cx="37752" cy="32364"/>
              </a:xfrm>
            </p:grpSpPr>
            <p:sp>
              <p:nvSpPr>
                <p:cNvPr id="9166" name="Google Shape;9166;p49"/>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49"/>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49"/>
              <p:cNvGrpSpPr/>
              <p:nvPr/>
            </p:nvGrpSpPr>
            <p:grpSpPr>
              <a:xfrm>
                <a:off x="4406386" y="4056872"/>
                <a:ext cx="37783" cy="32364"/>
                <a:chOff x="4406386" y="4056872"/>
                <a:chExt cx="37783" cy="32364"/>
              </a:xfrm>
            </p:grpSpPr>
            <p:sp>
              <p:nvSpPr>
                <p:cNvPr id="9169" name="Google Shape;9169;p49"/>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49"/>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49"/>
              <p:cNvGrpSpPr/>
              <p:nvPr/>
            </p:nvGrpSpPr>
            <p:grpSpPr>
              <a:xfrm>
                <a:off x="4284416" y="4245254"/>
                <a:ext cx="37783" cy="32357"/>
                <a:chOff x="4284416" y="4245254"/>
                <a:chExt cx="37783" cy="32357"/>
              </a:xfrm>
            </p:grpSpPr>
            <p:sp>
              <p:nvSpPr>
                <p:cNvPr id="9172" name="Google Shape;9172;p49"/>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49"/>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49"/>
              <p:cNvGrpSpPr/>
              <p:nvPr/>
            </p:nvGrpSpPr>
            <p:grpSpPr>
              <a:xfrm>
                <a:off x="4219057" y="4331258"/>
                <a:ext cx="37776" cy="32364"/>
                <a:chOff x="4219057" y="4331258"/>
                <a:chExt cx="37776" cy="32364"/>
              </a:xfrm>
            </p:grpSpPr>
            <p:sp>
              <p:nvSpPr>
                <p:cNvPr id="9175" name="Google Shape;9175;p49"/>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49"/>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49"/>
              <p:cNvGrpSpPr/>
              <p:nvPr/>
            </p:nvGrpSpPr>
            <p:grpSpPr>
              <a:xfrm>
                <a:off x="4204122" y="4141688"/>
                <a:ext cx="33497" cy="28699"/>
                <a:chOff x="4204122" y="4141688"/>
                <a:chExt cx="33497" cy="28699"/>
              </a:xfrm>
            </p:grpSpPr>
            <p:sp>
              <p:nvSpPr>
                <p:cNvPr id="9178" name="Google Shape;9178;p49"/>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49"/>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49"/>
              <p:cNvGrpSpPr/>
              <p:nvPr/>
            </p:nvGrpSpPr>
            <p:grpSpPr>
              <a:xfrm>
                <a:off x="4301546" y="4003869"/>
                <a:ext cx="38916" cy="33324"/>
                <a:chOff x="4301546" y="4003869"/>
                <a:chExt cx="38916" cy="33324"/>
              </a:xfrm>
            </p:grpSpPr>
            <p:sp>
              <p:nvSpPr>
                <p:cNvPr id="9181" name="Google Shape;9181;p49"/>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49"/>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49"/>
              <p:cNvGrpSpPr/>
              <p:nvPr/>
            </p:nvGrpSpPr>
            <p:grpSpPr>
              <a:xfrm>
                <a:off x="4210681" y="3924669"/>
                <a:ext cx="36549" cy="31366"/>
                <a:chOff x="4210681" y="3924669"/>
                <a:chExt cx="36549" cy="31366"/>
              </a:xfrm>
            </p:grpSpPr>
            <p:sp>
              <p:nvSpPr>
                <p:cNvPr id="9184" name="Google Shape;9184;p49"/>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49"/>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49"/>
              <p:cNvGrpSpPr/>
              <p:nvPr/>
            </p:nvGrpSpPr>
            <p:grpSpPr>
              <a:xfrm>
                <a:off x="3987771" y="3628874"/>
                <a:ext cx="31499" cy="26993"/>
                <a:chOff x="3987771" y="3628874"/>
                <a:chExt cx="31499" cy="26993"/>
              </a:xfrm>
            </p:grpSpPr>
            <p:sp>
              <p:nvSpPr>
                <p:cNvPr id="9187" name="Google Shape;9187;p49"/>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49"/>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49"/>
              <p:cNvGrpSpPr/>
              <p:nvPr/>
            </p:nvGrpSpPr>
            <p:grpSpPr>
              <a:xfrm>
                <a:off x="4087382" y="3775674"/>
                <a:ext cx="31405" cy="26898"/>
                <a:chOff x="4087382" y="3775674"/>
                <a:chExt cx="31405" cy="26898"/>
              </a:xfrm>
            </p:grpSpPr>
            <p:sp>
              <p:nvSpPr>
                <p:cNvPr id="9190" name="Google Shape;9190;p49"/>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49"/>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49"/>
              <p:cNvGrpSpPr/>
              <p:nvPr/>
            </p:nvGrpSpPr>
            <p:grpSpPr>
              <a:xfrm>
                <a:off x="4118873" y="3856637"/>
                <a:ext cx="31405" cy="26906"/>
                <a:chOff x="4118873" y="3856637"/>
                <a:chExt cx="31405" cy="26906"/>
              </a:xfrm>
            </p:grpSpPr>
            <p:sp>
              <p:nvSpPr>
                <p:cNvPr id="9193" name="Google Shape;9193;p49"/>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49"/>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49"/>
              <p:cNvGrpSpPr/>
              <p:nvPr/>
            </p:nvGrpSpPr>
            <p:grpSpPr>
              <a:xfrm>
                <a:off x="4168541" y="3639523"/>
                <a:ext cx="31499" cy="26906"/>
                <a:chOff x="4168541" y="3639523"/>
                <a:chExt cx="31499" cy="26906"/>
              </a:xfrm>
            </p:grpSpPr>
            <p:sp>
              <p:nvSpPr>
                <p:cNvPr id="9196" name="Google Shape;9196;p49"/>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49"/>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49"/>
              <p:cNvGrpSpPr/>
              <p:nvPr/>
            </p:nvGrpSpPr>
            <p:grpSpPr>
              <a:xfrm>
                <a:off x="3965789" y="3393545"/>
                <a:ext cx="31405" cy="26945"/>
                <a:chOff x="3965789" y="3393545"/>
                <a:chExt cx="31405" cy="26945"/>
              </a:xfrm>
            </p:grpSpPr>
            <p:sp>
              <p:nvSpPr>
                <p:cNvPr id="9199" name="Google Shape;9199;p49"/>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49"/>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49"/>
              <p:cNvGrpSpPr/>
              <p:nvPr/>
            </p:nvGrpSpPr>
            <p:grpSpPr>
              <a:xfrm>
                <a:off x="3925166" y="3491008"/>
                <a:ext cx="31405" cy="27001"/>
                <a:chOff x="3925166" y="3491008"/>
                <a:chExt cx="31405" cy="27001"/>
              </a:xfrm>
            </p:grpSpPr>
            <p:sp>
              <p:nvSpPr>
                <p:cNvPr id="9202" name="Google Shape;9202;p49"/>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49"/>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49"/>
              <p:cNvGrpSpPr/>
              <p:nvPr/>
            </p:nvGrpSpPr>
            <p:grpSpPr>
              <a:xfrm>
                <a:off x="3682845" y="3340976"/>
                <a:ext cx="31397" cy="26898"/>
                <a:chOff x="3682845" y="3340976"/>
                <a:chExt cx="31397" cy="26898"/>
              </a:xfrm>
            </p:grpSpPr>
            <p:sp>
              <p:nvSpPr>
                <p:cNvPr id="9205" name="Google Shape;9205;p49"/>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49"/>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49"/>
              <p:cNvGrpSpPr/>
              <p:nvPr/>
            </p:nvGrpSpPr>
            <p:grpSpPr>
              <a:xfrm>
                <a:off x="3795393" y="3353725"/>
                <a:ext cx="31499" cy="26993"/>
                <a:chOff x="3795393" y="3353725"/>
                <a:chExt cx="31499" cy="26993"/>
              </a:xfrm>
            </p:grpSpPr>
            <p:sp>
              <p:nvSpPr>
                <p:cNvPr id="9208" name="Google Shape;9208;p49"/>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49"/>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49"/>
              <p:cNvGrpSpPr/>
              <p:nvPr/>
            </p:nvGrpSpPr>
            <p:grpSpPr>
              <a:xfrm>
                <a:off x="4176909" y="4363221"/>
                <a:ext cx="38924" cy="33316"/>
                <a:chOff x="4176909" y="4363221"/>
                <a:chExt cx="38924" cy="33316"/>
              </a:xfrm>
            </p:grpSpPr>
            <p:sp>
              <p:nvSpPr>
                <p:cNvPr id="9211" name="Google Shape;9211;p49"/>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49"/>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49"/>
              <p:cNvGrpSpPr/>
              <p:nvPr/>
            </p:nvGrpSpPr>
            <p:grpSpPr>
              <a:xfrm>
                <a:off x="4226191" y="4007660"/>
                <a:ext cx="33560" cy="28770"/>
                <a:chOff x="4226191" y="4007660"/>
                <a:chExt cx="33560" cy="28770"/>
              </a:xfrm>
            </p:grpSpPr>
            <p:sp>
              <p:nvSpPr>
                <p:cNvPr id="9214" name="Google Shape;9214;p49"/>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49"/>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49"/>
              <p:cNvGrpSpPr/>
              <p:nvPr/>
            </p:nvGrpSpPr>
            <p:grpSpPr>
              <a:xfrm>
                <a:off x="3597785" y="3377045"/>
                <a:ext cx="33591" cy="28699"/>
                <a:chOff x="3597785" y="3377045"/>
                <a:chExt cx="33591" cy="28699"/>
              </a:xfrm>
            </p:grpSpPr>
            <p:sp>
              <p:nvSpPr>
                <p:cNvPr id="9217" name="Google Shape;9217;p49"/>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49"/>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49"/>
              <p:cNvGrpSpPr/>
              <p:nvPr/>
            </p:nvGrpSpPr>
            <p:grpSpPr>
              <a:xfrm>
                <a:off x="3887870" y="3669796"/>
                <a:ext cx="33591" cy="28692"/>
                <a:chOff x="3887870" y="3669796"/>
                <a:chExt cx="33591" cy="28692"/>
              </a:xfrm>
            </p:grpSpPr>
            <p:sp>
              <p:nvSpPr>
                <p:cNvPr id="9220" name="Google Shape;9220;p49"/>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49"/>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49"/>
              <p:cNvGrpSpPr/>
              <p:nvPr/>
            </p:nvGrpSpPr>
            <p:grpSpPr>
              <a:xfrm>
                <a:off x="3818320" y="3481625"/>
                <a:ext cx="33497" cy="28770"/>
                <a:chOff x="3818320" y="3481625"/>
                <a:chExt cx="33497" cy="28770"/>
              </a:xfrm>
            </p:grpSpPr>
            <p:sp>
              <p:nvSpPr>
                <p:cNvPr id="9223" name="Google Shape;9223;p49"/>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49"/>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49"/>
              <p:cNvGrpSpPr/>
              <p:nvPr/>
            </p:nvGrpSpPr>
            <p:grpSpPr>
              <a:xfrm>
                <a:off x="4278139" y="4120948"/>
                <a:ext cx="37492" cy="32129"/>
                <a:chOff x="4278139" y="4120948"/>
                <a:chExt cx="37492" cy="32129"/>
              </a:xfrm>
            </p:grpSpPr>
            <p:sp>
              <p:nvSpPr>
                <p:cNvPr id="9226" name="Google Shape;9226;p49"/>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49"/>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49"/>
              <p:cNvGrpSpPr/>
              <p:nvPr/>
            </p:nvGrpSpPr>
            <p:grpSpPr>
              <a:xfrm>
                <a:off x="4419898" y="3977388"/>
                <a:ext cx="33497" cy="28692"/>
                <a:chOff x="4419898" y="3977388"/>
                <a:chExt cx="33497" cy="28692"/>
              </a:xfrm>
            </p:grpSpPr>
            <p:sp>
              <p:nvSpPr>
                <p:cNvPr id="9229" name="Google Shape;9229;p49"/>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49"/>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49"/>
              <p:cNvGrpSpPr/>
              <p:nvPr/>
            </p:nvGrpSpPr>
            <p:grpSpPr>
              <a:xfrm>
                <a:off x="4158930" y="4034684"/>
                <a:ext cx="33497" cy="28762"/>
                <a:chOff x="4158930" y="4034684"/>
                <a:chExt cx="33497" cy="28762"/>
              </a:xfrm>
            </p:grpSpPr>
            <p:sp>
              <p:nvSpPr>
                <p:cNvPr id="9232" name="Google Shape;9232;p49"/>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49"/>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49"/>
              <p:cNvGrpSpPr/>
              <p:nvPr/>
            </p:nvGrpSpPr>
            <p:grpSpPr>
              <a:xfrm>
                <a:off x="4134949" y="3957049"/>
                <a:ext cx="33497" cy="28770"/>
                <a:chOff x="4134949" y="3957049"/>
                <a:chExt cx="33497" cy="28770"/>
              </a:xfrm>
            </p:grpSpPr>
            <p:sp>
              <p:nvSpPr>
                <p:cNvPr id="9235" name="Google Shape;9235;p49"/>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49"/>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49"/>
              <p:cNvGrpSpPr/>
              <p:nvPr/>
            </p:nvGrpSpPr>
            <p:grpSpPr>
              <a:xfrm>
                <a:off x="4193653" y="4184403"/>
                <a:ext cx="43580" cy="37264"/>
                <a:chOff x="4193653" y="4184403"/>
                <a:chExt cx="43580" cy="37264"/>
              </a:xfrm>
            </p:grpSpPr>
            <p:sp>
              <p:nvSpPr>
                <p:cNvPr id="9238" name="Google Shape;9238;p49"/>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49"/>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49"/>
              <p:cNvGrpSpPr/>
              <p:nvPr/>
            </p:nvGrpSpPr>
            <p:grpSpPr>
              <a:xfrm>
                <a:off x="4343600" y="3943844"/>
                <a:ext cx="43580" cy="37312"/>
                <a:chOff x="4343600" y="3943844"/>
                <a:chExt cx="43580" cy="37312"/>
              </a:xfrm>
            </p:grpSpPr>
            <p:sp>
              <p:nvSpPr>
                <p:cNvPr id="9241" name="Google Shape;9241;p49"/>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49"/>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49"/>
              <p:cNvGrpSpPr/>
              <p:nvPr/>
            </p:nvGrpSpPr>
            <p:grpSpPr>
              <a:xfrm>
                <a:off x="4172339" y="3381693"/>
                <a:ext cx="31499" cy="27001"/>
                <a:chOff x="4172339" y="3381693"/>
                <a:chExt cx="31499" cy="27001"/>
              </a:xfrm>
            </p:grpSpPr>
            <p:sp>
              <p:nvSpPr>
                <p:cNvPr id="9244" name="Google Shape;9244;p49"/>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49"/>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249"/>
        <p:cNvGrpSpPr/>
        <p:nvPr/>
      </p:nvGrpSpPr>
      <p:grpSpPr>
        <a:xfrm>
          <a:off x="0" y="0"/>
          <a:ext cx="0" cy="0"/>
          <a:chOff x="0" y="0"/>
          <a:chExt cx="0" cy="0"/>
        </a:xfrm>
      </p:grpSpPr>
      <p:grpSp>
        <p:nvGrpSpPr>
          <p:cNvPr id="9250" name="Google Shape;9250;p50"/>
          <p:cNvGrpSpPr/>
          <p:nvPr/>
        </p:nvGrpSpPr>
        <p:grpSpPr>
          <a:xfrm>
            <a:off x="729274" y="1175734"/>
            <a:ext cx="2507799" cy="206239"/>
            <a:chOff x="106648" y="895722"/>
            <a:chExt cx="4481413" cy="374300"/>
          </a:xfrm>
        </p:grpSpPr>
        <p:grpSp>
          <p:nvGrpSpPr>
            <p:cNvPr id="9251" name="Google Shape;9251;p50"/>
            <p:cNvGrpSpPr/>
            <p:nvPr/>
          </p:nvGrpSpPr>
          <p:grpSpPr>
            <a:xfrm>
              <a:off x="2233276" y="895722"/>
              <a:ext cx="1082667" cy="223591"/>
              <a:chOff x="4808316" y="2800065"/>
              <a:chExt cx="1999386" cy="412910"/>
            </a:xfrm>
          </p:grpSpPr>
          <p:sp>
            <p:nvSpPr>
              <p:cNvPr id="9252" name="Google Shape;9252;p5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3" name="Google Shape;9253;p50"/>
              <p:cNvGrpSpPr/>
              <p:nvPr/>
            </p:nvGrpSpPr>
            <p:grpSpPr>
              <a:xfrm>
                <a:off x="4808316" y="2800065"/>
                <a:ext cx="92400" cy="411825"/>
                <a:chOff x="845575" y="2563700"/>
                <a:chExt cx="92400" cy="411825"/>
              </a:xfrm>
            </p:grpSpPr>
            <p:cxnSp>
              <p:nvCxnSpPr>
                <p:cNvPr id="9254" name="Google Shape;9254;p5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55" name="Google Shape;9255;p5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6" name="Google Shape;9256;p50"/>
            <p:cNvGrpSpPr/>
            <p:nvPr/>
          </p:nvGrpSpPr>
          <p:grpSpPr>
            <a:xfrm>
              <a:off x="106648" y="895722"/>
              <a:ext cx="1088401" cy="223591"/>
              <a:chOff x="881025" y="2800065"/>
              <a:chExt cx="2009975" cy="412910"/>
            </a:xfrm>
          </p:grpSpPr>
          <p:sp>
            <p:nvSpPr>
              <p:cNvPr id="9257" name="Google Shape;9257;p5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8" name="Google Shape;9258;p50"/>
              <p:cNvGrpSpPr/>
              <p:nvPr/>
            </p:nvGrpSpPr>
            <p:grpSpPr>
              <a:xfrm>
                <a:off x="881025" y="2800065"/>
                <a:ext cx="92400" cy="411825"/>
                <a:chOff x="845575" y="2563700"/>
                <a:chExt cx="92400" cy="411825"/>
              </a:xfrm>
            </p:grpSpPr>
            <p:cxnSp>
              <p:nvCxnSpPr>
                <p:cNvPr id="9259" name="Google Shape;9259;p5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60" name="Google Shape;9260;p5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1" name="Google Shape;9261;p50"/>
            <p:cNvGrpSpPr/>
            <p:nvPr/>
          </p:nvGrpSpPr>
          <p:grpSpPr>
            <a:xfrm>
              <a:off x="1172346" y="1047018"/>
              <a:ext cx="1083151" cy="223003"/>
              <a:chOff x="2849073" y="3079467"/>
              <a:chExt cx="2000279" cy="411825"/>
            </a:xfrm>
          </p:grpSpPr>
          <p:sp>
            <p:nvSpPr>
              <p:cNvPr id="9262" name="Google Shape;9262;p5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50"/>
              <p:cNvGrpSpPr/>
              <p:nvPr/>
            </p:nvGrpSpPr>
            <p:grpSpPr>
              <a:xfrm rot="10800000">
                <a:off x="2849073" y="3079467"/>
                <a:ext cx="92400" cy="411825"/>
                <a:chOff x="2070100" y="2563700"/>
                <a:chExt cx="92400" cy="411825"/>
              </a:xfrm>
            </p:grpSpPr>
            <p:cxnSp>
              <p:nvCxnSpPr>
                <p:cNvPr id="9264" name="Google Shape;9264;p5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65" name="Google Shape;9265;p5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6" name="Google Shape;9266;p50"/>
            <p:cNvGrpSpPr/>
            <p:nvPr/>
          </p:nvGrpSpPr>
          <p:grpSpPr>
            <a:xfrm>
              <a:off x="3290132" y="1047018"/>
              <a:ext cx="1297929" cy="223003"/>
              <a:chOff x="6760035" y="3079467"/>
              <a:chExt cx="2396914" cy="411825"/>
            </a:xfrm>
          </p:grpSpPr>
          <p:sp>
            <p:nvSpPr>
              <p:cNvPr id="9267" name="Google Shape;9267;p5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8" name="Google Shape;9268;p50"/>
              <p:cNvGrpSpPr/>
              <p:nvPr/>
            </p:nvGrpSpPr>
            <p:grpSpPr>
              <a:xfrm rot="10800000">
                <a:off x="6760035" y="3079467"/>
                <a:ext cx="92400" cy="411825"/>
                <a:chOff x="2070100" y="2563700"/>
                <a:chExt cx="92400" cy="411825"/>
              </a:xfrm>
            </p:grpSpPr>
            <p:cxnSp>
              <p:nvCxnSpPr>
                <p:cNvPr id="9269" name="Google Shape;9269;p5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70" name="Google Shape;9270;p5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71" name="Google Shape;9271;p50"/>
          <p:cNvGrpSpPr/>
          <p:nvPr/>
        </p:nvGrpSpPr>
        <p:grpSpPr>
          <a:xfrm>
            <a:off x="2147036" y="3575105"/>
            <a:ext cx="1086701" cy="799429"/>
            <a:chOff x="2183288" y="3555572"/>
            <a:chExt cx="1136241" cy="835873"/>
          </a:xfrm>
        </p:grpSpPr>
        <p:sp>
          <p:nvSpPr>
            <p:cNvPr id="9272" name="Google Shape;9272;p5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3" name="Google Shape;9273;p50"/>
            <p:cNvGrpSpPr/>
            <p:nvPr/>
          </p:nvGrpSpPr>
          <p:grpSpPr>
            <a:xfrm>
              <a:off x="2205895" y="3637269"/>
              <a:ext cx="1089848" cy="724993"/>
              <a:chOff x="2205895" y="3637269"/>
              <a:chExt cx="1089848" cy="724993"/>
            </a:xfrm>
          </p:grpSpPr>
          <p:sp>
            <p:nvSpPr>
              <p:cNvPr id="9274" name="Google Shape;9274;p5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0" name="Google Shape;9280;p5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1" name="Google Shape;9281;p5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9282" name="Google Shape;9282;p50"/>
            <p:cNvGrpSpPr/>
            <p:nvPr/>
          </p:nvGrpSpPr>
          <p:grpSpPr>
            <a:xfrm>
              <a:off x="3173850" y="3779426"/>
              <a:ext cx="145679" cy="70048"/>
              <a:chOff x="3173850" y="3779426"/>
              <a:chExt cx="145679" cy="70048"/>
            </a:xfrm>
          </p:grpSpPr>
          <p:cxnSp>
            <p:nvCxnSpPr>
              <p:cNvPr id="9283" name="Google Shape;9283;p5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9284" name="Google Shape;9284;p5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50"/>
            <p:cNvGrpSpPr/>
            <p:nvPr/>
          </p:nvGrpSpPr>
          <p:grpSpPr>
            <a:xfrm>
              <a:off x="2183288" y="4139483"/>
              <a:ext cx="145133" cy="70048"/>
              <a:chOff x="2183288" y="4139483"/>
              <a:chExt cx="145133" cy="70048"/>
            </a:xfrm>
          </p:grpSpPr>
          <p:cxnSp>
            <p:nvCxnSpPr>
              <p:cNvPr id="9286" name="Google Shape;9286;p5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9287" name="Google Shape;9287;p5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5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9" name="Google Shape;9289;p5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9290" name="Google Shape;9290;p50"/>
            <p:cNvGrpSpPr/>
            <p:nvPr/>
          </p:nvGrpSpPr>
          <p:grpSpPr>
            <a:xfrm>
              <a:off x="2943836" y="4268886"/>
              <a:ext cx="60717" cy="122559"/>
              <a:chOff x="2943836" y="4268886"/>
              <a:chExt cx="60717" cy="122559"/>
            </a:xfrm>
          </p:grpSpPr>
          <p:sp>
            <p:nvSpPr>
              <p:cNvPr id="9291" name="Google Shape;9291;p5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2" name="Google Shape;9292;p5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9293" name="Google Shape;9293;p50"/>
          <p:cNvGrpSpPr/>
          <p:nvPr/>
        </p:nvGrpSpPr>
        <p:grpSpPr>
          <a:xfrm>
            <a:off x="3409981" y="1496104"/>
            <a:ext cx="1675870" cy="758251"/>
            <a:chOff x="3530532" y="1496185"/>
            <a:chExt cx="1562000" cy="706730"/>
          </a:xfrm>
        </p:grpSpPr>
        <p:cxnSp>
          <p:nvCxnSpPr>
            <p:cNvPr id="9294" name="Google Shape;9294;p5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9295" name="Google Shape;9295;p50"/>
            <p:cNvGrpSpPr/>
            <p:nvPr/>
          </p:nvGrpSpPr>
          <p:grpSpPr>
            <a:xfrm>
              <a:off x="3530532" y="1496185"/>
              <a:ext cx="323430" cy="463587"/>
              <a:chOff x="3530532" y="1496185"/>
              <a:chExt cx="323430" cy="463587"/>
            </a:xfrm>
          </p:grpSpPr>
          <p:grpSp>
            <p:nvGrpSpPr>
              <p:cNvPr id="9296" name="Google Shape;9296;p50"/>
              <p:cNvGrpSpPr/>
              <p:nvPr/>
            </p:nvGrpSpPr>
            <p:grpSpPr>
              <a:xfrm>
                <a:off x="3567462" y="1496185"/>
                <a:ext cx="286500" cy="361376"/>
                <a:chOff x="3567462" y="1496185"/>
                <a:chExt cx="286500" cy="361376"/>
              </a:xfrm>
            </p:grpSpPr>
            <p:cxnSp>
              <p:nvCxnSpPr>
                <p:cNvPr id="9297" name="Google Shape;9297;p5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9298" name="Google Shape;9298;p5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9" name="Google Shape;9299;p5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50"/>
            <p:cNvGrpSpPr/>
            <p:nvPr/>
          </p:nvGrpSpPr>
          <p:grpSpPr>
            <a:xfrm>
              <a:off x="3891569" y="1779209"/>
              <a:ext cx="323945" cy="423706"/>
              <a:chOff x="3891569" y="1779209"/>
              <a:chExt cx="323945" cy="423706"/>
            </a:xfrm>
          </p:grpSpPr>
          <p:grpSp>
            <p:nvGrpSpPr>
              <p:cNvPr id="9301" name="Google Shape;9301;p50"/>
              <p:cNvGrpSpPr/>
              <p:nvPr/>
            </p:nvGrpSpPr>
            <p:grpSpPr>
              <a:xfrm>
                <a:off x="3929014" y="1881638"/>
                <a:ext cx="286500" cy="321278"/>
                <a:chOff x="3929014" y="1881638"/>
                <a:chExt cx="286500" cy="321278"/>
              </a:xfrm>
            </p:grpSpPr>
            <p:cxnSp>
              <p:nvCxnSpPr>
                <p:cNvPr id="9302" name="Google Shape;9302;p5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9303" name="Google Shape;9303;p5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4" name="Google Shape;9304;p5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50"/>
            <p:cNvGrpSpPr/>
            <p:nvPr/>
          </p:nvGrpSpPr>
          <p:grpSpPr>
            <a:xfrm>
              <a:off x="4252606" y="1496185"/>
              <a:ext cx="324721" cy="463587"/>
              <a:chOff x="4252606" y="1496185"/>
              <a:chExt cx="324721" cy="463587"/>
            </a:xfrm>
          </p:grpSpPr>
          <p:grpSp>
            <p:nvGrpSpPr>
              <p:cNvPr id="9306" name="Google Shape;9306;p50"/>
              <p:cNvGrpSpPr/>
              <p:nvPr/>
            </p:nvGrpSpPr>
            <p:grpSpPr>
              <a:xfrm>
                <a:off x="4290828" y="1496185"/>
                <a:ext cx="286500" cy="361376"/>
                <a:chOff x="4290828" y="1496185"/>
                <a:chExt cx="286500" cy="361376"/>
              </a:xfrm>
            </p:grpSpPr>
            <p:cxnSp>
              <p:nvCxnSpPr>
                <p:cNvPr id="9307" name="Google Shape;9307;p5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9308" name="Google Shape;9308;p5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5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0"/>
            <p:cNvGrpSpPr/>
            <p:nvPr/>
          </p:nvGrpSpPr>
          <p:grpSpPr>
            <a:xfrm>
              <a:off x="4613643" y="1763716"/>
              <a:ext cx="325308" cy="439200"/>
              <a:chOff x="4613643" y="1763716"/>
              <a:chExt cx="325308" cy="439200"/>
            </a:xfrm>
          </p:grpSpPr>
          <p:grpSp>
            <p:nvGrpSpPr>
              <p:cNvPr id="9311" name="Google Shape;9311;p50"/>
              <p:cNvGrpSpPr/>
              <p:nvPr/>
            </p:nvGrpSpPr>
            <p:grpSpPr>
              <a:xfrm>
                <a:off x="4652451" y="1879538"/>
                <a:ext cx="286500" cy="323378"/>
                <a:chOff x="4652451" y="1879538"/>
                <a:chExt cx="286500" cy="323378"/>
              </a:xfrm>
            </p:grpSpPr>
            <p:cxnSp>
              <p:nvCxnSpPr>
                <p:cNvPr id="9312" name="Google Shape;9312;p5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9313" name="Google Shape;9313;p5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4" name="Google Shape;9314;p5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5" name="Google Shape;9315;p50"/>
          <p:cNvGrpSpPr/>
          <p:nvPr/>
        </p:nvGrpSpPr>
        <p:grpSpPr>
          <a:xfrm>
            <a:off x="3421841" y="2349730"/>
            <a:ext cx="1652173" cy="391517"/>
            <a:chOff x="3512551" y="2358270"/>
            <a:chExt cx="1597383" cy="378533"/>
          </a:xfrm>
        </p:grpSpPr>
        <p:cxnSp>
          <p:nvCxnSpPr>
            <p:cNvPr id="9316" name="Google Shape;9316;p50"/>
            <p:cNvCxnSpPr>
              <a:stCxn id="9317" idx="6"/>
              <a:endCxn id="93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9319" name="Google Shape;9319;p50"/>
            <p:cNvGrpSpPr/>
            <p:nvPr/>
          </p:nvGrpSpPr>
          <p:grpSpPr>
            <a:xfrm>
              <a:off x="3512551" y="2358270"/>
              <a:ext cx="225647" cy="307714"/>
              <a:chOff x="2182679" y="2004714"/>
              <a:chExt cx="792300" cy="1080458"/>
            </a:xfrm>
          </p:grpSpPr>
          <p:cxnSp>
            <p:nvCxnSpPr>
              <p:cNvPr id="9320" name="Google Shape;9320;p50"/>
              <p:cNvCxnSpPr>
                <a:stCxn id="93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9317" name="Google Shape;9317;p5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0"/>
            <p:cNvGrpSpPr/>
            <p:nvPr/>
          </p:nvGrpSpPr>
          <p:grpSpPr>
            <a:xfrm>
              <a:off x="3969644" y="2440153"/>
              <a:ext cx="225853" cy="296651"/>
              <a:chOff x="3775710" y="1729289"/>
              <a:chExt cx="136500" cy="179289"/>
            </a:xfrm>
          </p:grpSpPr>
          <p:cxnSp>
            <p:nvCxnSpPr>
              <p:cNvPr id="9323" name="Google Shape;9323;p5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9324" name="Google Shape;9324;p5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50"/>
            <p:cNvGrpSpPr/>
            <p:nvPr/>
          </p:nvGrpSpPr>
          <p:grpSpPr>
            <a:xfrm>
              <a:off x="4427051" y="2358270"/>
              <a:ext cx="225647" cy="307714"/>
              <a:chOff x="5393704" y="2004714"/>
              <a:chExt cx="792300" cy="1080458"/>
            </a:xfrm>
          </p:grpSpPr>
          <p:cxnSp>
            <p:nvCxnSpPr>
              <p:cNvPr id="9327" name="Google Shape;9327;p50"/>
              <p:cNvCxnSpPr>
                <a:stCxn id="93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9329" name="Google Shape;9329;p5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50"/>
            <p:cNvGrpSpPr/>
            <p:nvPr/>
          </p:nvGrpSpPr>
          <p:grpSpPr>
            <a:xfrm>
              <a:off x="4884287" y="2440252"/>
              <a:ext cx="225647" cy="296532"/>
              <a:chOff x="6999166" y="2292572"/>
              <a:chExt cx="792300" cy="1041192"/>
            </a:xfrm>
          </p:grpSpPr>
          <p:cxnSp>
            <p:nvCxnSpPr>
              <p:cNvPr id="9331" name="Google Shape;9331;p5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9318" name="Google Shape;9318;p5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3" name="Google Shape;9333;p50"/>
          <p:cNvGrpSpPr/>
          <p:nvPr/>
        </p:nvGrpSpPr>
        <p:grpSpPr>
          <a:xfrm>
            <a:off x="6842649" y="1185930"/>
            <a:ext cx="1581844" cy="732818"/>
            <a:chOff x="634175" y="2986275"/>
            <a:chExt cx="3147949" cy="1458344"/>
          </a:xfrm>
        </p:grpSpPr>
        <p:cxnSp>
          <p:nvCxnSpPr>
            <p:cNvPr id="9334" name="Google Shape;9334;p50"/>
            <p:cNvCxnSpPr>
              <a:stCxn id="9335" idx="4"/>
              <a:endCxn id="93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9337" name="Google Shape;9337;p50"/>
            <p:cNvCxnSpPr>
              <a:stCxn id="9336" idx="0"/>
              <a:endCxn id="93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9339" name="Google Shape;9339;p50"/>
            <p:cNvCxnSpPr>
              <a:stCxn id="9338" idx="4"/>
              <a:endCxn id="93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9341" name="Google Shape;9341;p50"/>
            <p:cNvCxnSpPr>
              <a:stCxn id="9340" idx="0"/>
              <a:endCxn id="93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9342" name="Google Shape;9342;p5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338" name="Google Shape;9338;p5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335" name="Google Shape;9335;p5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340" name="Google Shape;9340;p5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336" name="Google Shape;9336;p5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343" name="Google Shape;9343;p50"/>
          <p:cNvGrpSpPr/>
          <p:nvPr/>
        </p:nvGrpSpPr>
        <p:grpSpPr>
          <a:xfrm>
            <a:off x="3410364" y="2880240"/>
            <a:ext cx="1675128" cy="313674"/>
            <a:chOff x="998425" y="1182125"/>
            <a:chExt cx="1065400" cy="199500"/>
          </a:xfrm>
        </p:grpSpPr>
        <p:sp>
          <p:nvSpPr>
            <p:cNvPr id="9344" name="Google Shape;9344;p5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50"/>
          <p:cNvGrpSpPr/>
          <p:nvPr/>
        </p:nvGrpSpPr>
        <p:grpSpPr>
          <a:xfrm>
            <a:off x="3410363" y="3836206"/>
            <a:ext cx="1675129" cy="525345"/>
            <a:chOff x="5194708" y="3484366"/>
            <a:chExt cx="3148148" cy="987304"/>
          </a:xfrm>
        </p:grpSpPr>
        <p:grpSp>
          <p:nvGrpSpPr>
            <p:cNvPr id="9350" name="Google Shape;9350;p50"/>
            <p:cNvGrpSpPr/>
            <p:nvPr/>
          </p:nvGrpSpPr>
          <p:grpSpPr>
            <a:xfrm>
              <a:off x="7531521" y="3484366"/>
              <a:ext cx="811335" cy="987304"/>
              <a:chOff x="3379425" y="1617275"/>
              <a:chExt cx="1090650" cy="1327200"/>
            </a:xfrm>
          </p:grpSpPr>
          <p:sp>
            <p:nvSpPr>
              <p:cNvPr id="9351" name="Google Shape;9351;p5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50"/>
            <p:cNvGrpSpPr/>
            <p:nvPr/>
          </p:nvGrpSpPr>
          <p:grpSpPr>
            <a:xfrm>
              <a:off x="6752546" y="3484366"/>
              <a:ext cx="811428" cy="987304"/>
              <a:chOff x="2332275" y="1617275"/>
              <a:chExt cx="1090775" cy="1327200"/>
            </a:xfrm>
          </p:grpSpPr>
          <p:sp>
            <p:nvSpPr>
              <p:cNvPr id="9355" name="Google Shape;9355;p5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50"/>
            <p:cNvGrpSpPr/>
            <p:nvPr/>
          </p:nvGrpSpPr>
          <p:grpSpPr>
            <a:xfrm>
              <a:off x="5973664" y="3484366"/>
              <a:ext cx="811335" cy="987304"/>
              <a:chOff x="1285250" y="1617275"/>
              <a:chExt cx="1090650" cy="1327200"/>
            </a:xfrm>
          </p:grpSpPr>
          <p:sp>
            <p:nvSpPr>
              <p:cNvPr id="9359" name="Google Shape;9359;p5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50"/>
            <p:cNvGrpSpPr/>
            <p:nvPr/>
          </p:nvGrpSpPr>
          <p:grpSpPr>
            <a:xfrm>
              <a:off x="5194708" y="3484366"/>
              <a:ext cx="811409" cy="987304"/>
              <a:chOff x="238125" y="1617275"/>
              <a:chExt cx="1090750" cy="1327200"/>
            </a:xfrm>
          </p:grpSpPr>
          <p:sp>
            <p:nvSpPr>
              <p:cNvPr id="9363" name="Google Shape;9363;p5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66" name="Google Shape;9366;p50"/>
          <p:cNvGrpSpPr/>
          <p:nvPr/>
        </p:nvGrpSpPr>
        <p:grpSpPr>
          <a:xfrm>
            <a:off x="6844048" y="2482095"/>
            <a:ext cx="1579046" cy="522230"/>
            <a:chOff x="6853641" y="2534077"/>
            <a:chExt cx="1515545" cy="501229"/>
          </a:xfrm>
        </p:grpSpPr>
        <p:grpSp>
          <p:nvGrpSpPr>
            <p:cNvPr id="9367" name="Google Shape;9367;p50"/>
            <p:cNvGrpSpPr/>
            <p:nvPr/>
          </p:nvGrpSpPr>
          <p:grpSpPr>
            <a:xfrm>
              <a:off x="6853641" y="2618923"/>
              <a:ext cx="1515545" cy="324556"/>
              <a:chOff x="6853641" y="2618923"/>
              <a:chExt cx="1515545" cy="324556"/>
            </a:xfrm>
          </p:grpSpPr>
          <p:sp>
            <p:nvSpPr>
              <p:cNvPr id="9368" name="Google Shape;9368;p5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3" name="Google Shape;9373;p5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50"/>
          <p:cNvGrpSpPr/>
          <p:nvPr/>
        </p:nvGrpSpPr>
        <p:grpSpPr>
          <a:xfrm>
            <a:off x="3438940" y="3357136"/>
            <a:ext cx="1617976" cy="346616"/>
            <a:chOff x="1808063" y="4294338"/>
            <a:chExt cx="3370782" cy="721817"/>
          </a:xfrm>
        </p:grpSpPr>
        <p:sp>
          <p:nvSpPr>
            <p:cNvPr id="9379" name="Google Shape;9379;p5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50"/>
          <p:cNvGrpSpPr/>
          <p:nvPr/>
        </p:nvGrpSpPr>
        <p:grpSpPr>
          <a:xfrm>
            <a:off x="5264936" y="4023886"/>
            <a:ext cx="1417067" cy="350605"/>
            <a:chOff x="4234950" y="2101012"/>
            <a:chExt cx="4219974" cy="1044090"/>
          </a:xfrm>
        </p:grpSpPr>
        <p:sp>
          <p:nvSpPr>
            <p:cNvPr id="9390" name="Google Shape;9390;p5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50"/>
          <p:cNvGrpSpPr/>
          <p:nvPr/>
        </p:nvGrpSpPr>
        <p:grpSpPr>
          <a:xfrm>
            <a:off x="6840408" y="2014643"/>
            <a:ext cx="1586327" cy="371557"/>
            <a:chOff x="1247650" y="2075423"/>
            <a:chExt cx="6648477" cy="1557238"/>
          </a:xfrm>
        </p:grpSpPr>
        <p:sp>
          <p:nvSpPr>
            <p:cNvPr id="9407" name="Google Shape;9407;p5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50"/>
          <p:cNvGrpSpPr/>
          <p:nvPr/>
        </p:nvGrpSpPr>
        <p:grpSpPr>
          <a:xfrm>
            <a:off x="5271678" y="1167833"/>
            <a:ext cx="1415601" cy="1648533"/>
            <a:chOff x="1839112" y="2209163"/>
            <a:chExt cx="1918159" cy="2233784"/>
          </a:xfrm>
        </p:grpSpPr>
        <p:sp>
          <p:nvSpPr>
            <p:cNvPr id="9414" name="Google Shape;9414;p5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7" name="Google Shape;9417;p50"/>
            <p:cNvCxnSpPr>
              <a:stCxn id="9414" idx="6"/>
              <a:endCxn id="94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9418" name="Google Shape;9418;p50"/>
            <p:cNvCxnSpPr>
              <a:stCxn id="9415" idx="4"/>
              <a:endCxn id="94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9420" name="Google Shape;9420;p50"/>
            <p:cNvCxnSpPr>
              <a:stCxn id="9419" idx="6"/>
              <a:endCxn id="94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9421" name="Google Shape;9421;p50"/>
            <p:cNvCxnSpPr>
              <a:stCxn id="9416" idx="4"/>
              <a:endCxn id="94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9419" name="Google Shape;9419;p5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4" name="Google Shape;9424;p50"/>
            <p:cNvCxnSpPr>
              <a:endCxn id="94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9425" name="Google Shape;9425;p50"/>
          <p:cNvGrpSpPr/>
          <p:nvPr/>
        </p:nvGrpSpPr>
        <p:grpSpPr>
          <a:xfrm>
            <a:off x="3428944" y="1185917"/>
            <a:ext cx="1637968" cy="154942"/>
            <a:chOff x="238125" y="2506075"/>
            <a:chExt cx="7115411" cy="673075"/>
          </a:xfrm>
        </p:grpSpPr>
        <p:sp>
          <p:nvSpPr>
            <p:cNvPr id="9426" name="Google Shape;9426;p5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50"/>
          <p:cNvGrpSpPr/>
          <p:nvPr/>
        </p:nvGrpSpPr>
        <p:grpSpPr>
          <a:xfrm>
            <a:off x="1969680" y="1500635"/>
            <a:ext cx="1262932" cy="785408"/>
            <a:chOff x="548861" y="389676"/>
            <a:chExt cx="3843371" cy="2390163"/>
          </a:xfrm>
        </p:grpSpPr>
        <p:cxnSp>
          <p:nvCxnSpPr>
            <p:cNvPr id="9432" name="Google Shape;9432;p5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9433" name="Google Shape;9433;p5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9434" name="Google Shape;9434;p5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9435" name="Google Shape;9435;p5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9436" name="Google Shape;9436;p5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437" name="Google Shape;9437;p5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38" name="Google Shape;9438;p5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39" name="Google Shape;9439;p5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50"/>
          <p:cNvGrpSpPr/>
          <p:nvPr/>
        </p:nvGrpSpPr>
        <p:grpSpPr>
          <a:xfrm>
            <a:off x="757812" y="2607512"/>
            <a:ext cx="1412054" cy="633562"/>
            <a:chOff x="1187400" y="2529299"/>
            <a:chExt cx="6769193" cy="2241903"/>
          </a:xfrm>
        </p:grpSpPr>
        <p:sp>
          <p:nvSpPr>
            <p:cNvPr id="9446" name="Google Shape;9446;p5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47" name="Google Shape;9447;p5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48" name="Google Shape;9448;p5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49" name="Google Shape;9449;p5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50" name="Google Shape;9450;p5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51" name="Google Shape;9451;p5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52" name="Google Shape;9452;p5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9453" name="Google Shape;9453;p50"/>
            <p:cNvCxnSpPr>
              <a:stCxn id="9446" idx="2"/>
              <a:endCxn id="94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454" name="Google Shape;9454;p50"/>
            <p:cNvCxnSpPr>
              <a:stCxn id="9448" idx="0"/>
              <a:endCxn id="94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455" name="Google Shape;9455;p50"/>
            <p:cNvCxnSpPr>
              <a:stCxn id="9448" idx="2"/>
              <a:endCxn id="94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456" name="Google Shape;9456;p50"/>
            <p:cNvCxnSpPr>
              <a:stCxn id="9449" idx="0"/>
              <a:endCxn id="94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457" name="Google Shape;9457;p50"/>
            <p:cNvCxnSpPr>
              <a:stCxn id="9447" idx="2"/>
              <a:endCxn id="94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458" name="Google Shape;9458;p50"/>
            <p:cNvCxnSpPr>
              <a:stCxn id="9451" idx="0"/>
              <a:endCxn id="94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9459" name="Google Shape;9459;p50"/>
          <p:cNvGrpSpPr/>
          <p:nvPr/>
        </p:nvGrpSpPr>
        <p:grpSpPr>
          <a:xfrm>
            <a:off x="6844058" y="3100221"/>
            <a:ext cx="1579035" cy="540873"/>
            <a:chOff x="6895650" y="3126697"/>
            <a:chExt cx="1436662" cy="492105"/>
          </a:xfrm>
        </p:grpSpPr>
        <p:sp>
          <p:nvSpPr>
            <p:cNvPr id="9460" name="Google Shape;9460;p5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5" name="Google Shape;9465;p50"/>
            <p:cNvGrpSpPr/>
            <p:nvPr/>
          </p:nvGrpSpPr>
          <p:grpSpPr>
            <a:xfrm>
              <a:off x="6995957" y="3335810"/>
              <a:ext cx="1230393" cy="71754"/>
              <a:chOff x="6995957" y="3287964"/>
              <a:chExt cx="1230393" cy="71754"/>
            </a:xfrm>
          </p:grpSpPr>
          <p:sp>
            <p:nvSpPr>
              <p:cNvPr id="9466" name="Google Shape;9466;p5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1" name="Google Shape;9471;p50"/>
          <p:cNvGrpSpPr/>
          <p:nvPr/>
        </p:nvGrpSpPr>
        <p:grpSpPr>
          <a:xfrm>
            <a:off x="6842640" y="3736984"/>
            <a:ext cx="1581862" cy="650625"/>
            <a:chOff x="6777990" y="3710194"/>
            <a:chExt cx="1646915" cy="677382"/>
          </a:xfrm>
        </p:grpSpPr>
        <p:grpSp>
          <p:nvGrpSpPr>
            <p:cNvPr id="9472" name="Google Shape;9472;p50"/>
            <p:cNvGrpSpPr/>
            <p:nvPr/>
          </p:nvGrpSpPr>
          <p:grpSpPr>
            <a:xfrm>
              <a:off x="6777990" y="3874492"/>
              <a:ext cx="411129" cy="513083"/>
              <a:chOff x="6777990" y="3874492"/>
              <a:chExt cx="411129" cy="513083"/>
            </a:xfrm>
          </p:grpSpPr>
          <p:cxnSp>
            <p:nvCxnSpPr>
              <p:cNvPr id="9473" name="Google Shape;9473;p5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9474" name="Google Shape;9474;p5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50"/>
            <p:cNvGrpSpPr/>
            <p:nvPr/>
          </p:nvGrpSpPr>
          <p:grpSpPr>
            <a:xfrm>
              <a:off x="7188425" y="3710194"/>
              <a:ext cx="411123" cy="520535"/>
              <a:chOff x="7188425" y="3710194"/>
              <a:chExt cx="411123" cy="520535"/>
            </a:xfrm>
          </p:grpSpPr>
          <p:cxnSp>
            <p:nvCxnSpPr>
              <p:cNvPr id="9476" name="Google Shape;9476;p5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9477" name="Google Shape;9477;p5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50"/>
            <p:cNvGrpSpPr/>
            <p:nvPr/>
          </p:nvGrpSpPr>
          <p:grpSpPr>
            <a:xfrm>
              <a:off x="7603341" y="3874492"/>
              <a:ext cx="411474" cy="513083"/>
              <a:chOff x="7603341" y="3874492"/>
              <a:chExt cx="411474" cy="513083"/>
            </a:xfrm>
          </p:grpSpPr>
          <p:cxnSp>
            <p:nvCxnSpPr>
              <p:cNvPr id="9479" name="Google Shape;9479;p5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9480" name="Google Shape;9480;p5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50"/>
            <p:cNvGrpSpPr/>
            <p:nvPr/>
          </p:nvGrpSpPr>
          <p:grpSpPr>
            <a:xfrm>
              <a:off x="8013776" y="3722847"/>
              <a:ext cx="411129" cy="507881"/>
              <a:chOff x="8013776" y="3722847"/>
              <a:chExt cx="411129" cy="507881"/>
            </a:xfrm>
          </p:grpSpPr>
          <p:cxnSp>
            <p:nvCxnSpPr>
              <p:cNvPr id="9482" name="Google Shape;9482;p5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9483" name="Google Shape;9483;p5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4" name="Google Shape;9484;p50"/>
          <p:cNvGrpSpPr/>
          <p:nvPr/>
        </p:nvGrpSpPr>
        <p:grpSpPr>
          <a:xfrm>
            <a:off x="5262155" y="2909824"/>
            <a:ext cx="1421889" cy="1020603"/>
            <a:chOff x="5190863" y="2824811"/>
            <a:chExt cx="1544860" cy="1108869"/>
          </a:xfrm>
        </p:grpSpPr>
        <p:grpSp>
          <p:nvGrpSpPr>
            <p:cNvPr id="9485" name="Google Shape;9485;p50"/>
            <p:cNvGrpSpPr/>
            <p:nvPr/>
          </p:nvGrpSpPr>
          <p:grpSpPr>
            <a:xfrm>
              <a:off x="5938695" y="3176919"/>
              <a:ext cx="685761" cy="404739"/>
              <a:chOff x="5938695" y="3176919"/>
              <a:chExt cx="685761" cy="404739"/>
            </a:xfrm>
          </p:grpSpPr>
          <p:grpSp>
            <p:nvGrpSpPr>
              <p:cNvPr id="9486" name="Google Shape;9486;p50"/>
              <p:cNvGrpSpPr/>
              <p:nvPr/>
            </p:nvGrpSpPr>
            <p:grpSpPr>
              <a:xfrm>
                <a:off x="5938695" y="3176919"/>
                <a:ext cx="685761" cy="404739"/>
                <a:chOff x="5938695" y="3176919"/>
                <a:chExt cx="685761" cy="404739"/>
              </a:xfrm>
            </p:grpSpPr>
            <p:sp>
              <p:nvSpPr>
                <p:cNvPr id="9487" name="Google Shape;9487;p5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9" name="Google Shape;9489;p5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50"/>
            <p:cNvGrpSpPr/>
            <p:nvPr/>
          </p:nvGrpSpPr>
          <p:grpSpPr>
            <a:xfrm>
              <a:off x="5305233" y="3176835"/>
              <a:ext cx="685971" cy="404655"/>
              <a:chOff x="5305233" y="3176835"/>
              <a:chExt cx="685971" cy="404655"/>
            </a:xfrm>
          </p:grpSpPr>
          <p:grpSp>
            <p:nvGrpSpPr>
              <p:cNvPr id="9491" name="Google Shape;9491;p50"/>
              <p:cNvGrpSpPr/>
              <p:nvPr/>
            </p:nvGrpSpPr>
            <p:grpSpPr>
              <a:xfrm>
                <a:off x="5305233" y="3176835"/>
                <a:ext cx="685971" cy="404655"/>
                <a:chOff x="5305233" y="3176835"/>
                <a:chExt cx="685971" cy="404655"/>
              </a:xfrm>
            </p:grpSpPr>
            <p:sp>
              <p:nvSpPr>
                <p:cNvPr id="9492" name="Google Shape;9492;p5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4" name="Google Shape;9494;p5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5" name="Google Shape;9495;p5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6" name="Google Shape;9496;p50"/>
            <p:cNvGrpSpPr/>
            <p:nvPr/>
          </p:nvGrpSpPr>
          <p:grpSpPr>
            <a:xfrm>
              <a:off x="5657361" y="2824811"/>
              <a:ext cx="1078361" cy="404655"/>
              <a:chOff x="5657361" y="2824811"/>
              <a:chExt cx="1078361" cy="404655"/>
            </a:xfrm>
          </p:grpSpPr>
          <p:grpSp>
            <p:nvGrpSpPr>
              <p:cNvPr id="9497" name="Google Shape;9497;p50"/>
              <p:cNvGrpSpPr/>
              <p:nvPr/>
            </p:nvGrpSpPr>
            <p:grpSpPr>
              <a:xfrm>
                <a:off x="5657361" y="2824811"/>
                <a:ext cx="1078361" cy="404655"/>
                <a:chOff x="5657361" y="2824811"/>
                <a:chExt cx="1078361" cy="404655"/>
              </a:xfrm>
            </p:grpSpPr>
            <p:grpSp>
              <p:nvGrpSpPr>
                <p:cNvPr id="9498" name="Google Shape;9498;p50"/>
                <p:cNvGrpSpPr/>
                <p:nvPr/>
              </p:nvGrpSpPr>
              <p:grpSpPr>
                <a:xfrm>
                  <a:off x="5938485" y="2824811"/>
                  <a:ext cx="797237" cy="404655"/>
                  <a:chOff x="5938485" y="2824811"/>
                  <a:chExt cx="797237" cy="404655"/>
                </a:xfrm>
              </p:grpSpPr>
              <p:sp>
                <p:nvSpPr>
                  <p:cNvPr id="9499" name="Google Shape;9499;p5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1" name="Google Shape;9501;p5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2" name="Google Shape;9502;p5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50"/>
            <p:cNvGrpSpPr/>
            <p:nvPr/>
          </p:nvGrpSpPr>
          <p:grpSpPr>
            <a:xfrm>
              <a:off x="5190863" y="3528942"/>
              <a:ext cx="1078026" cy="404739"/>
              <a:chOff x="5190863" y="3528942"/>
              <a:chExt cx="1078026" cy="404739"/>
            </a:xfrm>
          </p:grpSpPr>
          <p:sp>
            <p:nvSpPr>
              <p:cNvPr id="9504" name="Google Shape;9504;p5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50"/>
              <p:cNvGrpSpPr/>
              <p:nvPr/>
            </p:nvGrpSpPr>
            <p:grpSpPr>
              <a:xfrm>
                <a:off x="5190863" y="3528942"/>
                <a:ext cx="1078026" cy="404739"/>
                <a:chOff x="5190863" y="3528942"/>
                <a:chExt cx="1078026" cy="404739"/>
              </a:xfrm>
            </p:grpSpPr>
            <p:sp>
              <p:nvSpPr>
                <p:cNvPr id="9506" name="Google Shape;9506;p5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08" name="Google Shape;9508;p50"/>
          <p:cNvGrpSpPr/>
          <p:nvPr/>
        </p:nvGrpSpPr>
        <p:grpSpPr>
          <a:xfrm>
            <a:off x="728162" y="1474292"/>
            <a:ext cx="1086719" cy="879487"/>
            <a:chOff x="803162" y="1474292"/>
            <a:chExt cx="1086719" cy="879487"/>
          </a:xfrm>
        </p:grpSpPr>
        <p:grpSp>
          <p:nvGrpSpPr>
            <p:cNvPr id="9509" name="Google Shape;9509;p50"/>
            <p:cNvGrpSpPr/>
            <p:nvPr/>
          </p:nvGrpSpPr>
          <p:grpSpPr>
            <a:xfrm>
              <a:off x="803162" y="1625948"/>
              <a:ext cx="445856" cy="576579"/>
              <a:chOff x="803162" y="1625948"/>
              <a:chExt cx="445856" cy="576579"/>
            </a:xfrm>
          </p:grpSpPr>
          <p:sp>
            <p:nvSpPr>
              <p:cNvPr id="9510" name="Google Shape;9510;p5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1" name="Google Shape;9511;p50"/>
              <p:cNvGrpSpPr/>
              <p:nvPr/>
            </p:nvGrpSpPr>
            <p:grpSpPr>
              <a:xfrm>
                <a:off x="1056023" y="1625948"/>
                <a:ext cx="192995" cy="576579"/>
                <a:chOff x="1056023" y="1625948"/>
                <a:chExt cx="192995" cy="576579"/>
              </a:xfrm>
            </p:grpSpPr>
            <p:sp>
              <p:nvSpPr>
                <p:cNvPr id="9512" name="Google Shape;9512;p5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17" name="Google Shape;9517;p50"/>
            <p:cNvGrpSpPr/>
            <p:nvPr/>
          </p:nvGrpSpPr>
          <p:grpSpPr>
            <a:xfrm>
              <a:off x="1371406" y="1474292"/>
              <a:ext cx="518475" cy="879487"/>
              <a:chOff x="1398231" y="1474292"/>
              <a:chExt cx="518475" cy="879487"/>
            </a:xfrm>
          </p:grpSpPr>
          <p:grpSp>
            <p:nvGrpSpPr>
              <p:cNvPr id="9518" name="Google Shape;9518;p50"/>
              <p:cNvGrpSpPr/>
              <p:nvPr/>
            </p:nvGrpSpPr>
            <p:grpSpPr>
              <a:xfrm>
                <a:off x="1398231" y="1474292"/>
                <a:ext cx="518475" cy="341643"/>
                <a:chOff x="1398231" y="1474292"/>
                <a:chExt cx="518475" cy="341643"/>
              </a:xfrm>
            </p:grpSpPr>
            <p:sp>
              <p:nvSpPr>
                <p:cNvPr id="9519" name="Google Shape;9519;p5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0" name="Google Shape;9520;p50"/>
                <p:cNvGrpSpPr/>
                <p:nvPr/>
              </p:nvGrpSpPr>
              <p:grpSpPr>
                <a:xfrm>
                  <a:off x="1616453" y="1474292"/>
                  <a:ext cx="300253" cy="341643"/>
                  <a:chOff x="1616453" y="1475379"/>
                  <a:chExt cx="300253" cy="341643"/>
                </a:xfrm>
              </p:grpSpPr>
              <p:sp>
                <p:nvSpPr>
                  <p:cNvPr id="9521" name="Google Shape;9521;p5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8" name="Google Shape;9528;p50"/>
                  <p:cNvGrpSpPr/>
                  <p:nvPr/>
                </p:nvGrpSpPr>
                <p:grpSpPr>
                  <a:xfrm>
                    <a:off x="1839639" y="1475379"/>
                    <a:ext cx="77067" cy="341643"/>
                    <a:chOff x="1839639" y="1475379"/>
                    <a:chExt cx="77067" cy="341643"/>
                  </a:xfrm>
                </p:grpSpPr>
                <p:sp>
                  <p:nvSpPr>
                    <p:cNvPr id="9529" name="Google Shape;9529;p5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31" name="Google Shape;9531;p50"/>
              <p:cNvGrpSpPr/>
              <p:nvPr/>
            </p:nvGrpSpPr>
            <p:grpSpPr>
              <a:xfrm>
                <a:off x="1398451" y="2012951"/>
                <a:ext cx="518255" cy="340828"/>
                <a:chOff x="1398451" y="2012951"/>
                <a:chExt cx="518255" cy="340828"/>
              </a:xfrm>
            </p:grpSpPr>
            <p:sp>
              <p:nvSpPr>
                <p:cNvPr id="9532" name="Google Shape;9532;p5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3" name="Google Shape;9533;p50"/>
                <p:cNvGrpSpPr/>
                <p:nvPr/>
              </p:nvGrpSpPr>
              <p:grpSpPr>
                <a:xfrm>
                  <a:off x="1616453" y="2012951"/>
                  <a:ext cx="300253" cy="340828"/>
                  <a:chOff x="1616453" y="2013538"/>
                  <a:chExt cx="300253" cy="340828"/>
                </a:xfrm>
              </p:grpSpPr>
              <p:sp>
                <p:nvSpPr>
                  <p:cNvPr id="9534" name="Google Shape;9534;p5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1" name="Google Shape;9541;p50"/>
                  <p:cNvGrpSpPr/>
                  <p:nvPr/>
                </p:nvGrpSpPr>
                <p:grpSpPr>
                  <a:xfrm>
                    <a:off x="1839639" y="2013538"/>
                    <a:ext cx="77067" cy="340828"/>
                    <a:chOff x="1839639" y="2013538"/>
                    <a:chExt cx="77067" cy="340828"/>
                  </a:xfrm>
                </p:grpSpPr>
                <p:sp>
                  <p:nvSpPr>
                    <p:cNvPr id="9542" name="Google Shape;9542;p5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9544" name="Google Shape;9544;p50"/>
          <p:cNvGrpSpPr/>
          <p:nvPr/>
        </p:nvGrpSpPr>
        <p:grpSpPr>
          <a:xfrm>
            <a:off x="724986" y="3605478"/>
            <a:ext cx="1368681" cy="682918"/>
            <a:chOff x="724986" y="3605478"/>
            <a:chExt cx="1368681" cy="682918"/>
          </a:xfrm>
        </p:grpSpPr>
        <p:grpSp>
          <p:nvGrpSpPr>
            <p:cNvPr id="9545" name="Google Shape;9545;p50"/>
            <p:cNvGrpSpPr/>
            <p:nvPr/>
          </p:nvGrpSpPr>
          <p:grpSpPr>
            <a:xfrm>
              <a:off x="1289102" y="3823629"/>
              <a:ext cx="240442" cy="250435"/>
              <a:chOff x="-165066" y="3843615"/>
              <a:chExt cx="221259" cy="230455"/>
            </a:xfrm>
          </p:grpSpPr>
          <p:sp>
            <p:nvSpPr>
              <p:cNvPr id="9546" name="Google Shape;9546;p5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50"/>
            <p:cNvGrpSpPr/>
            <p:nvPr/>
          </p:nvGrpSpPr>
          <p:grpSpPr>
            <a:xfrm>
              <a:off x="724986" y="3605478"/>
              <a:ext cx="1368681" cy="682918"/>
              <a:chOff x="724986" y="3605478"/>
              <a:chExt cx="1368681" cy="682918"/>
            </a:xfrm>
          </p:grpSpPr>
          <p:grpSp>
            <p:nvGrpSpPr>
              <p:cNvPr id="9567" name="Google Shape;9567;p50"/>
              <p:cNvGrpSpPr/>
              <p:nvPr/>
            </p:nvGrpSpPr>
            <p:grpSpPr>
              <a:xfrm>
                <a:off x="1498221" y="4047614"/>
                <a:ext cx="529172" cy="240783"/>
                <a:chOff x="1498221" y="4047614"/>
                <a:chExt cx="529172" cy="240783"/>
              </a:xfrm>
            </p:grpSpPr>
            <p:grpSp>
              <p:nvGrpSpPr>
                <p:cNvPr id="9568" name="Google Shape;9568;p50"/>
                <p:cNvGrpSpPr/>
                <p:nvPr/>
              </p:nvGrpSpPr>
              <p:grpSpPr>
                <a:xfrm>
                  <a:off x="1826655" y="4224370"/>
                  <a:ext cx="200738" cy="25631"/>
                  <a:chOff x="1826655" y="4224370"/>
                  <a:chExt cx="200738" cy="25631"/>
                </a:xfrm>
              </p:grpSpPr>
              <p:sp>
                <p:nvSpPr>
                  <p:cNvPr id="9569" name="Google Shape;9569;p5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50"/>
                <p:cNvGrpSpPr/>
                <p:nvPr/>
              </p:nvGrpSpPr>
              <p:grpSpPr>
                <a:xfrm>
                  <a:off x="1498221" y="4047614"/>
                  <a:ext cx="328444" cy="240783"/>
                  <a:chOff x="1498221" y="4047614"/>
                  <a:chExt cx="328444" cy="240783"/>
                </a:xfrm>
              </p:grpSpPr>
              <p:sp>
                <p:nvSpPr>
                  <p:cNvPr id="9572" name="Google Shape;9572;p5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3" name="Google Shape;9573;p50"/>
                  <p:cNvGrpSpPr/>
                  <p:nvPr/>
                </p:nvGrpSpPr>
                <p:grpSpPr>
                  <a:xfrm>
                    <a:off x="1498221" y="4047614"/>
                    <a:ext cx="150566" cy="190416"/>
                    <a:chOff x="1498221" y="4047614"/>
                    <a:chExt cx="150566" cy="190416"/>
                  </a:xfrm>
                </p:grpSpPr>
                <p:sp>
                  <p:nvSpPr>
                    <p:cNvPr id="9574" name="Google Shape;9574;p5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76" name="Google Shape;9576;p50"/>
              <p:cNvGrpSpPr/>
              <p:nvPr/>
            </p:nvGrpSpPr>
            <p:grpSpPr>
              <a:xfrm>
                <a:off x="1560718" y="3800594"/>
                <a:ext cx="532948" cy="302090"/>
                <a:chOff x="1560718" y="3800594"/>
                <a:chExt cx="532948" cy="302090"/>
              </a:xfrm>
            </p:grpSpPr>
            <p:grpSp>
              <p:nvGrpSpPr>
                <p:cNvPr id="9577" name="Google Shape;9577;p50"/>
                <p:cNvGrpSpPr/>
                <p:nvPr/>
              </p:nvGrpSpPr>
              <p:grpSpPr>
                <a:xfrm>
                  <a:off x="1912179" y="3827344"/>
                  <a:ext cx="181487" cy="25631"/>
                  <a:chOff x="1912179" y="3827344"/>
                  <a:chExt cx="181487" cy="25631"/>
                </a:xfrm>
              </p:grpSpPr>
              <p:sp>
                <p:nvSpPr>
                  <p:cNvPr id="9578" name="Google Shape;9578;p5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50"/>
                <p:cNvGrpSpPr/>
                <p:nvPr/>
              </p:nvGrpSpPr>
              <p:grpSpPr>
                <a:xfrm>
                  <a:off x="1912179" y="4044505"/>
                  <a:ext cx="181487" cy="25622"/>
                  <a:chOff x="1912179" y="4044506"/>
                  <a:chExt cx="181487" cy="25622"/>
                </a:xfrm>
              </p:grpSpPr>
              <p:sp>
                <p:nvSpPr>
                  <p:cNvPr id="9581" name="Google Shape;9581;p5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50"/>
                <p:cNvGrpSpPr/>
                <p:nvPr/>
              </p:nvGrpSpPr>
              <p:grpSpPr>
                <a:xfrm>
                  <a:off x="1560718" y="3800594"/>
                  <a:ext cx="351472" cy="302090"/>
                  <a:chOff x="1560718" y="3800594"/>
                  <a:chExt cx="351472" cy="302090"/>
                </a:xfrm>
              </p:grpSpPr>
              <p:grpSp>
                <p:nvGrpSpPr>
                  <p:cNvPr id="9584" name="Google Shape;9584;p50"/>
                  <p:cNvGrpSpPr/>
                  <p:nvPr/>
                </p:nvGrpSpPr>
                <p:grpSpPr>
                  <a:xfrm>
                    <a:off x="1560718" y="3842857"/>
                    <a:ext cx="173586" cy="217131"/>
                    <a:chOff x="1560718" y="3842857"/>
                    <a:chExt cx="173586" cy="217131"/>
                  </a:xfrm>
                </p:grpSpPr>
                <p:sp>
                  <p:nvSpPr>
                    <p:cNvPr id="9585" name="Google Shape;9585;p5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8" name="Google Shape;9588;p5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590" name="Google Shape;9590;p5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1" name="Google Shape;9591;p50"/>
              <p:cNvGrpSpPr/>
              <p:nvPr/>
            </p:nvGrpSpPr>
            <p:grpSpPr>
              <a:xfrm>
                <a:off x="785350" y="3605478"/>
                <a:ext cx="535311" cy="249245"/>
                <a:chOff x="785350" y="3605478"/>
                <a:chExt cx="535311" cy="249245"/>
              </a:xfrm>
            </p:grpSpPr>
            <p:grpSp>
              <p:nvGrpSpPr>
                <p:cNvPr id="9592" name="Google Shape;9592;p50"/>
                <p:cNvGrpSpPr/>
                <p:nvPr/>
              </p:nvGrpSpPr>
              <p:grpSpPr>
                <a:xfrm>
                  <a:off x="785350" y="3605478"/>
                  <a:ext cx="376191" cy="102736"/>
                  <a:chOff x="785350" y="3605478"/>
                  <a:chExt cx="376191" cy="102736"/>
                </a:xfrm>
              </p:grpSpPr>
              <p:sp>
                <p:nvSpPr>
                  <p:cNvPr id="9593" name="Google Shape;9593;p5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50"/>
                <p:cNvGrpSpPr/>
                <p:nvPr/>
              </p:nvGrpSpPr>
              <p:grpSpPr>
                <a:xfrm>
                  <a:off x="1161530" y="3655851"/>
                  <a:ext cx="159131" cy="198872"/>
                  <a:chOff x="1161530" y="3655851"/>
                  <a:chExt cx="159131" cy="198872"/>
                </a:xfrm>
              </p:grpSpPr>
              <p:sp>
                <p:nvSpPr>
                  <p:cNvPr id="9597" name="Google Shape;9597;p5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9" name="Google Shape;9599;p50"/>
              <p:cNvGrpSpPr/>
              <p:nvPr/>
            </p:nvGrpSpPr>
            <p:grpSpPr>
              <a:xfrm>
                <a:off x="785350" y="4047614"/>
                <a:ext cx="535311" cy="240783"/>
                <a:chOff x="785350" y="4047614"/>
                <a:chExt cx="535311" cy="240783"/>
              </a:xfrm>
            </p:grpSpPr>
            <p:grpSp>
              <p:nvGrpSpPr>
                <p:cNvPr id="9600" name="Google Shape;9600;p50"/>
                <p:cNvGrpSpPr/>
                <p:nvPr/>
              </p:nvGrpSpPr>
              <p:grpSpPr>
                <a:xfrm>
                  <a:off x="1161636" y="4047614"/>
                  <a:ext cx="159025" cy="190415"/>
                  <a:chOff x="1161636" y="4047614"/>
                  <a:chExt cx="159025" cy="190415"/>
                </a:xfrm>
              </p:grpSpPr>
              <p:sp>
                <p:nvSpPr>
                  <p:cNvPr id="9601" name="Google Shape;9601;p5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0"/>
                <p:cNvGrpSpPr/>
                <p:nvPr/>
              </p:nvGrpSpPr>
              <p:grpSpPr>
                <a:xfrm>
                  <a:off x="785350" y="4185661"/>
                  <a:ext cx="376191" cy="102736"/>
                  <a:chOff x="785350" y="4185661"/>
                  <a:chExt cx="376191" cy="102736"/>
                </a:xfrm>
              </p:grpSpPr>
              <p:sp>
                <p:nvSpPr>
                  <p:cNvPr id="9604" name="Google Shape;9604;p5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07" name="Google Shape;9607;p50"/>
              <p:cNvGrpSpPr/>
              <p:nvPr/>
            </p:nvGrpSpPr>
            <p:grpSpPr>
              <a:xfrm>
                <a:off x="1501054" y="3605478"/>
                <a:ext cx="526340" cy="249240"/>
                <a:chOff x="1501054" y="3605478"/>
                <a:chExt cx="526340" cy="249240"/>
              </a:xfrm>
            </p:grpSpPr>
            <p:grpSp>
              <p:nvGrpSpPr>
                <p:cNvPr id="9608" name="Google Shape;9608;p50"/>
                <p:cNvGrpSpPr/>
                <p:nvPr/>
              </p:nvGrpSpPr>
              <p:grpSpPr>
                <a:xfrm>
                  <a:off x="1834208" y="3643867"/>
                  <a:ext cx="193185" cy="25622"/>
                  <a:chOff x="1834208" y="3643867"/>
                  <a:chExt cx="193185" cy="25622"/>
                </a:xfrm>
              </p:grpSpPr>
              <p:sp>
                <p:nvSpPr>
                  <p:cNvPr id="9609" name="Google Shape;9609;p5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50"/>
                <p:cNvGrpSpPr/>
                <p:nvPr/>
              </p:nvGrpSpPr>
              <p:grpSpPr>
                <a:xfrm>
                  <a:off x="1501054" y="3605478"/>
                  <a:ext cx="333165" cy="249240"/>
                  <a:chOff x="1501054" y="3605478"/>
                  <a:chExt cx="333165" cy="249240"/>
                </a:xfrm>
              </p:grpSpPr>
              <p:sp>
                <p:nvSpPr>
                  <p:cNvPr id="9612" name="Google Shape;9612;p5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3" name="Google Shape;9613;p50"/>
                  <p:cNvGrpSpPr/>
                  <p:nvPr/>
                </p:nvGrpSpPr>
                <p:grpSpPr>
                  <a:xfrm>
                    <a:off x="1501054" y="3655851"/>
                    <a:ext cx="155286" cy="198867"/>
                    <a:chOff x="1501054" y="3655851"/>
                    <a:chExt cx="155286" cy="198867"/>
                  </a:xfrm>
                </p:grpSpPr>
                <p:sp>
                  <p:nvSpPr>
                    <p:cNvPr id="9614" name="Google Shape;9614;p5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616" name="Google Shape;9616;p50"/>
              <p:cNvGrpSpPr/>
              <p:nvPr/>
            </p:nvGrpSpPr>
            <p:grpSpPr>
              <a:xfrm>
                <a:off x="724986" y="3800594"/>
                <a:ext cx="532950" cy="302090"/>
                <a:chOff x="724986" y="3800594"/>
                <a:chExt cx="532950" cy="302090"/>
              </a:xfrm>
            </p:grpSpPr>
            <p:grpSp>
              <p:nvGrpSpPr>
                <p:cNvPr id="9617" name="Google Shape;9617;p50"/>
                <p:cNvGrpSpPr/>
                <p:nvPr/>
              </p:nvGrpSpPr>
              <p:grpSpPr>
                <a:xfrm>
                  <a:off x="724986" y="4044367"/>
                  <a:ext cx="181314" cy="25626"/>
                  <a:chOff x="724986" y="4044367"/>
                  <a:chExt cx="181314" cy="25626"/>
                </a:xfrm>
              </p:grpSpPr>
              <p:sp>
                <p:nvSpPr>
                  <p:cNvPr id="9618" name="Google Shape;9618;p5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50"/>
                <p:cNvGrpSpPr/>
                <p:nvPr/>
              </p:nvGrpSpPr>
              <p:grpSpPr>
                <a:xfrm>
                  <a:off x="906290" y="3800594"/>
                  <a:ext cx="351646" cy="302090"/>
                  <a:chOff x="906290" y="3800594"/>
                  <a:chExt cx="351646" cy="302090"/>
                </a:xfrm>
              </p:grpSpPr>
              <p:grpSp>
                <p:nvGrpSpPr>
                  <p:cNvPr id="9621" name="Google Shape;9621;p50"/>
                  <p:cNvGrpSpPr/>
                  <p:nvPr/>
                </p:nvGrpSpPr>
                <p:grpSpPr>
                  <a:xfrm>
                    <a:off x="1084172" y="3842857"/>
                    <a:ext cx="173764" cy="217131"/>
                    <a:chOff x="1084172" y="3842857"/>
                    <a:chExt cx="173764" cy="217131"/>
                  </a:xfrm>
                </p:grpSpPr>
                <p:grpSp>
                  <p:nvGrpSpPr>
                    <p:cNvPr id="9622" name="Google Shape;9622;p50"/>
                    <p:cNvGrpSpPr/>
                    <p:nvPr/>
                  </p:nvGrpSpPr>
                  <p:grpSpPr>
                    <a:xfrm>
                      <a:off x="1156862" y="3936509"/>
                      <a:ext cx="101073" cy="25622"/>
                      <a:chOff x="1156862" y="3936509"/>
                      <a:chExt cx="101073" cy="25622"/>
                    </a:xfrm>
                  </p:grpSpPr>
                  <p:sp>
                    <p:nvSpPr>
                      <p:cNvPr id="9623" name="Google Shape;9623;p5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5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6" name="Google Shape;9626;p5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50"/>
                <p:cNvGrpSpPr/>
                <p:nvPr/>
              </p:nvGrpSpPr>
              <p:grpSpPr>
                <a:xfrm>
                  <a:off x="724986" y="3830189"/>
                  <a:ext cx="189533" cy="25626"/>
                  <a:chOff x="724986" y="3830189"/>
                  <a:chExt cx="189533" cy="25626"/>
                </a:xfrm>
              </p:grpSpPr>
              <p:sp>
                <p:nvSpPr>
                  <p:cNvPr id="9629" name="Google Shape;9629;p5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631" name="Google Shape;9631;p50"/>
          <p:cNvGrpSpPr/>
          <p:nvPr/>
        </p:nvGrpSpPr>
        <p:grpSpPr>
          <a:xfrm>
            <a:off x="2253298" y="2455640"/>
            <a:ext cx="948701" cy="935378"/>
            <a:chOff x="2253298" y="2428317"/>
            <a:chExt cx="948701" cy="935378"/>
          </a:xfrm>
        </p:grpSpPr>
        <p:sp>
          <p:nvSpPr>
            <p:cNvPr id="9632" name="Google Shape;9632;p5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668"/>
        <p:cNvGrpSpPr/>
        <p:nvPr/>
      </p:nvGrpSpPr>
      <p:grpSpPr>
        <a:xfrm>
          <a:off x="0" y="0"/>
          <a:ext cx="0" cy="0"/>
          <a:chOff x="0" y="0"/>
          <a:chExt cx="0" cy="0"/>
        </a:xfrm>
      </p:grpSpPr>
      <p:grpSp>
        <p:nvGrpSpPr>
          <p:cNvPr id="9669" name="Google Shape;9669;p51"/>
          <p:cNvGrpSpPr/>
          <p:nvPr/>
        </p:nvGrpSpPr>
        <p:grpSpPr>
          <a:xfrm>
            <a:off x="3353582" y="1145627"/>
            <a:ext cx="2363393" cy="1017867"/>
            <a:chOff x="3292400" y="1219146"/>
            <a:chExt cx="2615240" cy="1110239"/>
          </a:xfrm>
        </p:grpSpPr>
        <p:sp>
          <p:nvSpPr>
            <p:cNvPr id="9670" name="Google Shape;9670;p5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9671" name="Google Shape;9671;p5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72" name="Google Shape;9672;p5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673" name="Google Shape;9673;p5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674" name="Google Shape;9674;p5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675" name="Google Shape;9675;p5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676" name="Google Shape;9676;p5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677" name="Google Shape;9677;p5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678" name="Google Shape;9678;p5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679" name="Google Shape;9679;p5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680" name="Google Shape;9680;p5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681" name="Google Shape;9681;p5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682" name="Google Shape;9682;p5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683" name="Google Shape;9683;p5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684" name="Google Shape;9684;p51"/>
            <p:cNvGrpSpPr/>
            <p:nvPr/>
          </p:nvGrpSpPr>
          <p:grpSpPr>
            <a:xfrm>
              <a:off x="3748438" y="1378608"/>
              <a:ext cx="2159202" cy="903971"/>
              <a:chOff x="1683525" y="2179850"/>
              <a:chExt cx="4519050" cy="2134525"/>
            </a:xfrm>
          </p:grpSpPr>
          <p:sp>
            <p:nvSpPr>
              <p:cNvPr id="9685" name="Google Shape;9685;p5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86" name="Google Shape;9686;p5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87" name="Google Shape;9687;p5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88" name="Google Shape;9688;p5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89" name="Google Shape;9689;p5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90" name="Google Shape;9690;p5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91" name="Google Shape;9691;p5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92" name="Google Shape;9692;p5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93" name="Google Shape;9693;p5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94" name="Google Shape;9694;p5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95" name="Google Shape;9695;p5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96" name="Google Shape;9696;p5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9697" name="Google Shape;9697;p51"/>
          <p:cNvGraphicFramePr/>
          <p:nvPr/>
        </p:nvGraphicFramePr>
        <p:xfrm>
          <a:off x="5949675" y="2323100"/>
          <a:ext cx="3000000" cy="3000000"/>
        </p:xfrm>
        <a:graphic>
          <a:graphicData uri="http://schemas.openxmlformats.org/drawingml/2006/table">
            <a:tbl>
              <a:tblPr>
                <a:noFill/>
                <a:tableStyleId>{0E61445A-742C-480D-A7EC-5C0808749F00}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698" name="Google Shape;9698;p51"/>
          <p:cNvGrpSpPr/>
          <p:nvPr/>
        </p:nvGrpSpPr>
        <p:grpSpPr>
          <a:xfrm>
            <a:off x="5926924" y="3381697"/>
            <a:ext cx="2519825" cy="1001454"/>
            <a:chOff x="1906114" y="789980"/>
            <a:chExt cx="1487676" cy="606868"/>
          </a:xfrm>
        </p:grpSpPr>
        <p:cxnSp>
          <p:nvCxnSpPr>
            <p:cNvPr id="9699" name="Google Shape;9699;p5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700" name="Google Shape;9700;p5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701" name="Google Shape;9701;p5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702" name="Google Shape;9702;p5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703" name="Google Shape;9703;p5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704" name="Google Shape;9704;p5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705" name="Google Shape;9705;p5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706" name="Google Shape;9706;p5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713" name="Google Shape;9713;p5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714" name="Google Shape;9714;p5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715" name="Google Shape;9715;p5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51"/>
          <p:cNvGrpSpPr/>
          <p:nvPr/>
        </p:nvGrpSpPr>
        <p:grpSpPr>
          <a:xfrm>
            <a:off x="726399" y="1190655"/>
            <a:ext cx="2394370" cy="976502"/>
            <a:chOff x="749309" y="1112739"/>
            <a:chExt cx="2371603" cy="976502"/>
          </a:xfrm>
        </p:grpSpPr>
        <p:sp>
          <p:nvSpPr>
            <p:cNvPr id="9717" name="Google Shape;9717;p5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749" name="Google Shape;9749;p51"/>
          <p:cNvGraphicFramePr/>
          <p:nvPr/>
        </p:nvGraphicFramePr>
        <p:xfrm>
          <a:off x="5949700" y="1188950"/>
          <a:ext cx="3000000" cy="3000000"/>
        </p:xfrm>
        <a:graphic>
          <a:graphicData uri="http://schemas.openxmlformats.org/drawingml/2006/table">
            <a:tbl>
              <a:tblPr>
                <a:noFill/>
                <a:tableStyleId>{0E61445A-742C-480D-A7EC-5C0808749F00}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9750" name="Google Shape;9750;p51"/>
          <p:cNvGraphicFramePr/>
          <p:nvPr/>
        </p:nvGraphicFramePr>
        <p:xfrm>
          <a:off x="3356413" y="2323100"/>
          <a:ext cx="3000000" cy="3000000"/>
        </p:xfrm>
        <a:graphic>
          <a:graphicData uri="http://schemas.openxmlformats.org/drawingml/2006/table">
            <a:tbl>
              <a:tblPr>
                <a:noFill/>
                <a:tableStyleId>{0E61445A-742C-480D-A7EC-5C0808749F00}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9751" name="Google Shape;9751;p51"/>
          <p:cNvGrpSpPr/>
          <p:nvPr/>
        </p:nvGrpSpPr>
        <p:grpSpPr>
          <a:xfrm>
            <a:off x="4100342" y="2709743"/>
            <a:ext cx="1517436" cy="74460"/>
            <a:chOff x="3980086" y="2804397"/>
            <a:chExt cx="1227600" cy="66900"/>
          </a:xfrm>
        </p:grpSpPr>
        <p:sp>
          <p:nvSpPr>
            <p:cNvPr id="9752" name="Google Shape;9752;p5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51"/>
          <p:cNvGrpSpPr/>
          <p:nvPr/>
        </p:nvGrpSpPr>
        <p:grpSpPr>
          <a:xfrm>
            <a:off x="4725406" y="3002330"/>
            <a:ext cx="892956" cy="74460"/>
            <a:chOff x="3980086" y="2804397"/>
            <a:chExt cx="1227600" cy="66900"/>
          </a:xfrm>
        </p:grpSpPr>
        <p:sp>
          <p:nvSpPr>
            <p:cNvPr id="9755" name="Google Shape;9755;p5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51"/>
          <p:cNvGrpSpPr/>
          <p:nvPr/>
        </p:nvGrpSpPr>
        <p:grpSpPr>
          <a:xfrm>
            <a:off x="3358498" y="3361213"/>
            <a:ext cx="2363244" cy="1005943"/>
            <a:chOff x="3358415" y="3361302"/>
            <a:chExt cx="2363244" cy="1024695"/>
          </a:xfrm>
        </p:grpSpPr>
        <p:grpSp>
          <p:nvGrpSpPr>
            <p:cNvPr id="9758" name="Google Shape;9758;p51"/>
            <p:cNvGrpSpPr/>
            <p:nvPr/>
          </p:nvGrpSpPr>
          <p:grpSpPr>
            <a:xfrm>
              <a:off x="3358415" y="3361302"/>
              <a:ext cx="441300" cy="1024695"/>
              <a:chOff x="3358415" y="3361302"/>
              <a:chExt cx="441300" cy="1024695"/>
            </a:xfrm>
          </p:grpSpPr>
          <p:sp>
            <p:nvSpPr>
              <p:cNvPr id="9759" name="Google Shape;9759;p5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51"/>
            <p:cNvGrpSpPr/>
            <p:nvPr/>
          </p:nvGrpSpPr>
          <p:grpSpPr>
            <a:xfrm>
              <a:off x="3838901" y="3361302"/>
              <a:ext cx="441300" cy="1024695"/>
              <a:chOff x="3838901" y="3361302"/>
              <a:chExt cx="441300" cy="1024695"/>
            </a:xfrm>
          </p:grpSpPr>
          <p:sp>
            <p:nvSpPr>
              <p:cNvPr id="9766" name="Google Shape;9766;p5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51"/>
            <p:cNvGrpSpPr/>
            <p:nvPr/>
          </p:nvGrpSpPr>
          <p:grpSpPr>
            <a:xfrm>
              <a:off x="4319387" y="3361302"/>
              <a:ext cx="441300" cy="1024695"/>
              <a:chOff x="4319387" y="3361302"/>
              <a:chExt cx="441300" cy="1024695"/>
            </a:xfrm>
          </p:grpSpPr>
          <p:sp>
            <p:nvSpPr>
              <p:cNvPr id="9773" name="Google Shape;9773;p5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51"/>
            <p:cNvGrpSpPr/>
            <p:nvPr/>
          </p:nvGrpSpPr>
          <p:grpSpPr>
            <a:xfrm>
              <a:off x="4799873" y="3361302"/>
              <a:ext cx="441300" cy="1024695"/>
              <a:chOff x="4799873" y="3361302"/>
              <a:chExt cx="441300" cy="1024695"/>
            </a:xfrm>
          </p:grpSpPr>
          <p:sp>
            <p:nvSpPr>
              <p:cNvPr id="9780" name="Google Shape;9780;p5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51"/>
            <p:cNvGrpSpPr/>
            <p:nvPr/>
          </p:nvGrpSpPr>
          <p:grpSpPr>
            <a:xfrm>
              <a:off x="5280360" y="3361302"/>
              <a:ext cx="441300" cy="1024695"/>
              <a:chOff x="5280360" y="3361302"/>
              <a:chExt cx="441300" cy="1024695"/>
            </a:xfrm>
          </p:grpSpPr>
          <p:sp>
            <p:nvSpPr>
              <p:cNvPr id="9787" name="Google Shape;9787;p5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793" name="Google Shape;9793;p51"/>
          <p:cNvGraphicFramePr/>
          <p:nvPr/>
        </p:nvGraphicFramePr>
        <p:xfrm>
          <a:off x="724925" y="2323100"/>
          <a:ext cx="3000000" cy="3000000"/>
        </p:xfrm>
        <a:graphic>
          <a:graphicData uri="http://schemas.openxmlformats.org/drawingml/2006/table">
            <a:tbl>
              <a:tblPr>
                <a:noFill/>
                <a:tableStyleId>{0E61445A-742C-480D-A7EC-5C0808749F00}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9794" name="Google Shape;9794;p51"/>
          <p:cNvGrpSpPr/>
          <p:nvPr/>
        </p:nvGrpSpPr>
        <p:grpSpPr>
          <a:xfrm>
            <a:off x="726450" y="3372825"/>
            <a:ext cx="2403614" cy="1005900"/>
            <a:chOff x="726450" y="3372825"/>
            <a:chExt cx="2403614" cy="1005900"/>
          </a:xfrm>
        </p:grpSpPr>
        <p:grpSp>
          <p:nvGrpSpPr>
            <p:cNvPr id="9795" name="Google Shape;9795;p51"/>
            <p:cNvGrpSpPr/>
            <p:nvPr/>
          </p:nvGrpSpPr>
          <p:grpSpPr>
            <a:xfrm>
              <a:off x="726450" y="3696000"/>
              <a:ext cx="2403614" cy="500898"/>
              <a:chOff x="726450" y="3696000"/>
              <a:chExt cx="2403614" cy="500898"/>
            </a:xfrm>
          </p:grpSpPr>
          <p:sp>
            <p:nvSpPr>
              <p:cNvPr id="9796" name="Google Shape;9796;p5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797" name="Google Shape;9797;p5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798" name="Google Shape;9798;p51"/>
            <p:cNvGrpSpPr/>
            <p:nvPr/>
          </p:nvGrpSpPr>
          <p:grpSpPr>
            <a:xfrm>
              <a:off x="1348050" y="3372825"/>
              <a:ext cx="1720425" cy="1005900"/>
              <a:chOff x="1348050" y="3372825"/>
              <a:chExt cx="1720425" cy="1005900"/>
            </a:xfrm>
          </p:grpSpPr>
          <p:sp>
            <p:nvSpPr>
              <p:cNvPr id="9799" name="Google Shape;9799;p5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00" name="Google Shape;9800;p5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01" name="Google Shape;9801;p5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02" name="Google Shape;9802;p5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03" name="Google Shape;9803;p5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04" name="Google Shape;9804;p51"/>
            <p:cNvGrpSpPr/>
            <p:nvPr/>
          </p:nvGrpSpPr>
          <p:grpSpPr>
            <a:xfrm>
              <a:off x="1455707" y="3731058"/>
              <a:ext cx="1491150" cy="417657"/>
              <a:chOff x="1455707" y="3731058"/>
              <a:chExt cx="1491150" cy="417657"/>
            </a:xfrm>
          </p:grpSpPr>
          <p:grpSp>
            <p:nvGrpSpPr>
              <p:cNvPr id="9805" name="Google Shape;9805;p51"/>
              <p:cNvGrpSpPr/>
              <p:nvPr/>
            </p:nvGrpSpPr>
            <p:grpSpPr>
              <a:xfrm>
                <a:off x="1472938" y="3745828"/>
                <a:ext cx="72126" cy="53788"/>
                <a:chOff x="1472938" y="3745828"/>
                <a:chExt cx="72126" cy="53788"/>
              </a:xfrm>
            </p:grpSpPr>
            <p:sp>
              <p:nvSpPr>
                <p:cNvPr id="9806" name="Google Shape;9806;p5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51"/>
              <p:cNvGrpSpPr/>
              <p:nvPr/>
            </p:nvGrpSpPr>
            <p:grpSpPr>
              <a:xfrm>
                <a:off x="1819181" y="4089633"/>
                <a:ext cx="72126" cy="53788"/>
                <a:chOff x="1819181" y="4089633"/>
                <a:chExt cx="72126" cy="53788"/>
              </a:xfrm>
            </p:grpSpPr>
            <p:sp>
              <p:nvSpPr>
                <p:cNvPr id="9809" name="Google Shape;9809;p5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51"/>
              <p:cNvGrpSpPr/>
              <p:nvPr/>
            </p:nvGrpSpPr>
            <p:grpSpPr>
              <a:xfrm>
                <a:off x="1455707" y="4084171"/>
                <a:ext cx="64321" cy="64544"/>
                <a:chOff x="1455707" y="4084171"/>
                <a:chExt cx="64321" cy="64544"/>
              </a:xfrm>
            </p:grpSpPr>
            <p:sp>
              <p:nvSpPr>
                <p:cNvPr id="9812" name="Google Shape;9812;p5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51"/>
              <p:cNvGrpSpPr/>
              <p:nvPr/>
            </p:nvGrpSpPr>
            <p:grpSpPr>
              <a:xfrm>
                <a:off x="1818610" y="3731058"/>
                <a:ext cx="64321" cy="64544"/>
                <a:chOff x="1818610" y="3731058"/>
                <a:chExt cx="64321" cy="64544"/>
              </a:xfrm>
            </p:grpSpPr>
            <p:sp>
              <p:nvSpPr>
                <p:cNvPr id="9815" name="Google Shape;9815;p5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51"/>
              <p:cNvGrpSpPr/>
              <p:nvPr/>
            </p:nvGrpSpPr>
            <p:grpSpPr>
              <a:xfrm>
                <a:off x="2172491" y="4089633"/>
                <a:ext cx="72126" cy="53788"/>
                <a:chOff x="2172491" y="4089633"/>
                <a:chExt cx="72126" cy="53788"/>
              </a:xfrm>
            </p:grpSpPr>
            <p:sp>
              <p:nvSpPr>
                <p:cNvPr id="9818" name="Google Shape;9818;p5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51"/>
              <p:cNvGrpSpPr/>
              <p:nvPr/>
            </p:nvGrpSpPr>
            <p:grpSpPr>
              <a:xfrm>
                <a:off x="2171920" y="3731058"/>
                <a:ext cx="64321" cy="64544"/>
                <a:chOff x="2171920" y="3731058"/>
                <a:chExt cx="64321" cy="64544"/>
              </a:xfrm>
            </p:grpSpPr>
            <p:sp>
              <p:nvSpPr>
                <p:cNvPr id="9821" name="Google Shape;9821;p5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51"/>
              <p:cNvGrpSpPr/>
              <p:nvPr/>
            </p:nvGrpSpPr>
            <p:grpSpPr>
              <a:xfrm>
                <a:off x="2874730" y="3745828"/>
                <a:ext cx="72126" cy="53788"/>
                <a:chOff x="2874730" y="3745828"/>
                <a:chExt cx="72126" cy="53788"/>
              </a:xfrm>
            </p:grpSpPr>
            <p:sp>
              <p:nvSpPr>
                <p:cNvPr id="9824" name="Google Shape;9824;p5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51"/>
              <p:cNvGrpSpPr/>
              <p:nvPr/>
            </p:nvGrpSpPr>
            <p:grpSpPr>
              <a:xfrm>
                <a:off x="2878589" y="4081481"/>
                <a:ext cx="64321" cy="64544"/>
                <a:chOff x="2878589" y="4081481"/>
                <a:chExt cx="64321" cy="64544"/>
              </a:xfrm>
            </p:grpSpPr>
            <p:sp>
              <p:nvSpPr>
                <p:cNvPr id="9827" name="Google Shape;9827;p5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51"/>
              <p:cNvGrpSpPr/>
              <p:nvPr/>
            </p:nvGrpSpPr>
            <p:grpSpPr>
              <a:xfrm>
                <a:off x="2525796" y="4089633"/>
                <a:ext cx="72126" cy="53788"/>
                <a:chOff x="2525796" y="4089633"/>
                <a:chExt cx="72126" cy="53788"/>
              </a:xfrm>
            </p:grpSpPr>
            <p:sp>
              <p:nvSpPr>
                <p:cNvPr id="9830" name="Google Shape;9830;p5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51"/>
              <p:cNvGrpSpPr/>
              <p:nvPr/>
            </p:nvGrpSpPr>
            <p:grpSpPr>
              <a:xfrm>
                <a:off x="2525225" y="3731058"/>
                <a:ext cx="64321" cy="64544"/>
                <a:chOff x="2525225" y="3731058"/>
                <a:chExt cx="64321" cy="64544"/>
              </a:xfrm>
            </p:grpSpPr>
            <p:sp>
              <p:nvSpPr>
                <p:cNvPr id="9833" name="Google Shape;9833;p5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838"/>
        <p:cNvGrpSpPr/>
        <p:nvPr/>
      </p:nvGrpSpPr>
      <p:grpSpPr>
        <a:xfrm>
          <a:off x="0" y="0"/>
          <a:ext cx="0" cy="0"/>
          <a:chOff x="0" y="0"/>
          <a:chExt cx="0" cy="0"/>
        </a:xfrm>
      </p:grpSpPr>
      <p:grpSp>
        <p:nvGrpSpPr>
          <p:cNvPr id="9839" name="Google Shape;9839;p52"/>
          <p:cNvGrpSpPr/>
          <p:nvPr/>
        </p:nvGrpSpPr>
        <p:grpSpPr>
          <a:xfrm>
            <a:off x="732428" y="1171356"/>
            <a:ext cx="845921" cy="690752"/>
            <a:chOff x="732428" y="1198513"/>
            <a:chExt cx="845921" cy="690752"/>
          </a:xfrm>
        </p:grpSpPr>
        <p:grpSp>
          <p:nvGrpSpPr>
            <p:cNvPr id="9840" name="Google Shape;9840;p52"/>
            <p:cNvGrpSpPr/>
            <p:nvPr/>
          </p:nvGrpSpPr>
          <p:grpSpPr>
            <a:xfrm>
              <a:off x="823030" y="1198513"/>
              <a:ext cx="755319" cy="690752"/>
              <a:chOff x="823030" y="1198513"/>
              <a:chExt cx="755319" cy="690752"/>
            </a:xfrm>
          </p:grpSpPr>
          <p:sp>
            <p:nvSpPr>
              <p:cNvPr id="9841" name="Google Shape;9841;p5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52"/>
            <p:cNvGrpSpPr/>
            <p:nvPr/>
          </p:nvGrpSpPr>
          <p:grpSpPr>
            <a:xfrm>
              <a:off x="732428" y="1239937"/>
              <a:ext cx="739912" cy="607886"/>
              <a:chOff x="732428" y="1239937"/>
              <a:chExt cx="739912" cy="607886"/>
            </a:xfrm>
          </p:grpSpPr>
          <p:sp>
            <p:nvSpPr>
              <p:cNvPr id="9844" name="Google Shape;9844;p5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52"/>
            <p:cNvGrpSpPr/>
            <p:nvPr/>
          </p:nvGrpSpPr>
          <p:grpSpPr>
            <a:xfrm>
              <a:off x="732428" y="1277018"/>
              <a:ext cx="702832" cy="533758"/>
              <a:chOff x="732428" y="1277018"/>
              <a:chExt cx="702832" cy="533758"/>
            </a:xfrm>
          </p:grpSpPr>
          <p:sp>
            <p:nvSpPr>
              <p:cNvPr id="9847" name="Google Shape;9847;p5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52"/>
            <p:cNvGrpSpPr/>
            <p:nvPr/>
          </p:nvGrpSpPr>
          <p:grpSpPr>
            <a:xfrm>
              <a:off x="931170" y="1306653"/>
              <a:ext cx="647179" cy="474455"/>
              <a:chOff x="931170" y="1306653"/>
              <a:chExt cx="647179" cy="474455"/>
            </a:xfrm>
          </p:grpSpPr>
          <p:sp>
            <p:nvSpPr>
              <p:cNvPr id="9850" name="Google Shape;9850;p5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2" name="Google Shape;9852;p5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52"/>
          <p:cNvGrpSpPr/>
          <p:nvPr/>
        </p:nvGrpSpPr>
        <p:grpSpPr>
          <a:xfrm>
            <a:off x="3964037" y="1171363"/>
            <a:ext cx="634656" cy="699982"/>
            <a:chOff x="5985650" y="2860025"/>
            <a:chExt cx="1396075" cy="1539775"/>
          </a:xfrm>
        </p:grpSpPr>
        <p:sp>
          <p:nvSpPr>
            <p:cNvPr id="9854" name="Google Shape;9854;p5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52"/>
          <p:cNvGrpSpPr/>
          <p:nvPr/>
        </p:nvGrpSpPr>
        <p:grpSpPr>
          <a:xfrm>
            <a:off x="4719687" y="1171356"/>
            <a:ext cx="725845" cy="699975"/>
            <a:chOff x="4249973" y="1201875"/>
            <a:chExt cx="1958568" cy="1888762"/>
          </a:xfrm>
        </p:grpSpPr>
        <p:sp>
          <p:nvSpPr>
            <p:cNvPr id="9887" name="Google Shape;9887;p5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8" name="Google Shape;9888;p52"/>
            <p:cNvGrpSpPr/>
            <p:nvPr/>
          </p:nvGrpSpPr>
          <p:grpSpPr>
            <a:xfrm>
              <a:off x="5853086" y="1789142"/>
              <a:ext cx="355454" cy="1048099"/>
              <a:chOff x="5576108" y="2016725"/>
              <a:chExt cx="565200" cy="1666560"/>
            </a:xfrm>
          </p:grpSpPr>
          <p:sp>
            <p:nvSpPr>
              <p:cNvPr id="9889" name="Google Shape;9889;p5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90" name="Google Shape;9890;p5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52"/>
            <p:cNvGrpSpPr/>
            <p:nvPr/>
          </p:nvGrpSpPr>
          <p:grpSpPr>
            <a:xfrm>
              <a:off x="4869455" y="2691676"/>
              <a:ext cx="1013897" cy="398961"/>
              <a:chOff x="4012057" y="3451825"/>
              <a:chExt cx="1612175" cy="634379"/>
            </a:xfrm>
          </p:grpSpPr>
          <p:sp>
            <p:nvSpPr>
              <p:cNvPr id="9892" name="Google Shape;9892;p5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93" name="Google Shape;9893;p5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52"/>
            <p:cNvGrpSpPr/>
            <p:nvPr/>
          </p:nvGrpSpPr>
          <p:grpSpPr>
            <a:xfrm>
              <a:off x="4276937" y="2155961"/>
              <a:ext cx="651965" cy="891358"/>
              <a:chOff x="3069908" y="2599997"/>
              <a:chExt cx="1036675" cy="1417328"/>
            </a:xfrm>
          </p:grpSpPr>
          <p:sp>
            <p:nvSpPr>
              <p:cNvPr id="9895" name="Google Shape;9895;p5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96" name="Google Shape;9896;p5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52"/>
            <p:cNvGrpSpPr/>
            <p:nvPr/>
          </p:nvGrpSpPr>
          <p:grpSpPr>
            <a:xfrm>
              <a:off x="5054918" y="1201875"/>
              <a:ext cx="999548" cy="602711"/>
              <a:chOff x="4306958" y="1082925"/>
              <a:chExt cx="1589359" cy="958358"/>
            </a:xfrm>
          </p:grpSpPr>
          <p:sp>
            <p:nvSpPr>
              <p:cNvPr id="9898" name="Google Shape;9898;p5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899" name="Google Shape;9899;p5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52"/>
            <p:cNvGrpSpPr/>
            <p:nvPr/>
          </p:nvGrpSpPr>
          <p:grpSpPr>
            <a:xfrm>
              <a:off x="4249973" y="1303451"/>
              <a:ext cx="799317" cy="841334"/>
              <a:chOff x="3027033" y="1244439"/>
              <a:chExt cx="1270977" cy="1337786"/>
            </a:xfrm>
          </p:grpSpPr>
          <p:sp>
            <p:nvSpPr>
              <p:cNvPr id="9901" name="Google Shape;9901;p5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02" name="Google Shape;9902;p5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03" name="Google Shape;9903;p52"/>
          <p:cNvGrpSpPr/>
          <p:nvPr/>
        </p:nvGrpSpPr>
        <p:grpSpPr>
          <a:xfrm>
            <a:off x="4072551" y="2058137"/>
            <a:ext cx="750769" cy="683784"/>
            <a:chOff x="4204684" y="2104422"/>
            <a:chExt cx="699822" cy="637382"/>
          </a:xfrm>
        </p:grpSpPr>
        <p:grpSp>
          <p:nvGrpSpPr>
            <p:cNvPr id="9904" name="Google Shape;9904;p52"/>
            <p:cNvGrpSpPr/>
            <p:nvPr/>
          </p:nvGrpSpPr>
          <p:grpSpPr>
            <a:xfrm>
              <a:off x="4204684" y="2430067"/>
              <a:ext cx="342957" cy="311738"/>
              <a:chOff x="4204684" y="2430067"/>
              <a:chExt cx="342957" cy="311738"/>
            </a:xfrm>
          </p:grpSpPr>
          <p:sp>
            <p:nvSpPr>
              <p:cNvPr id="9905" name="Google Shape;9905;p5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2"/>
            <p:cNvGrpSpPr/>
            <p:nvPr/>
          </p:nvGrpSpPr>
          <p:grpSpPr>
            <a:xfrm>
              <a:off x="4561586" y="2430067"/>
              <a:ext cx="342920" cy="311738"/>
              <a:chOff x="4561586" y="2430067"/>
              <a:chExt cx="342920" cy="311738"/>
            </a:xfrm>
          </p:grpSpPr>
          <p:sp>
            <p:nvSpPr>
              <p:cNvPr id="9908" name="Google Shape;9908;p5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52"/>
            <p:cNvGrpSpPr/>
            <p:nvPr/>
          </p:nvGrpSpPr>
          <p:grpSpPr>
            <a:xfrm>
              <a:off x="4561586" y="2104422"/>
              <a:ext cx="342920" cy="311738"/>
              <a:chOff x="4561586" y="2104422"/>
              <a:chExt cx="342920" cy="311738"/>
            </a:xfrm>
          </p:grpSpPr>
          <p:sp>
            <p:nvSpPr>
              <p:cNvPr id="9911" name="Google Shape;9911;p5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52"/>
            <p:cNvGrpSpPr/>
            <p:nvPr/>
          </p:nvGrpSpPr>
          <p:grpSpPr>
            <a:xfrm>
              <a:off x="4204684" y="2104422"/>
              <a:ext cx="342957" cy="311664"/>
              <a:chOff x="4204684" y="2104422"/>
              <a:chExt cx="342957" cy="311664"/>
            </a:xfrm>
          </p:grpSpPr>
          <p:sp>
            <p:nvSpPr>
              <p:cNvPr id="9914" name="Google Shape;9914;p5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16" name="Google Shape;9916;p52"/>
          <p:cNvGrpSpPr/>
          <p:nvPr/>
        </p:nvGrpSpPr>
        <p:grpSpPr>
          <a:xfrm>
            <a:off x="5536984" y="1171351"/>
            <a:ext cx="660591" cy="688867"/>
            <a:chOff x="5830645" y="1267368"/>
            <a:chExt cx="530340" cy="553040"/>
          </a:xfrm>
        </p:grpSpPr>
        <p:sp>
          <p:nvSpPr>
            <p:cNvPr id="9917" name="Google Shape;9917;p5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8" name="Google Shape;9918;p52"/>
            <p:cNvGrpSpPr/>
            <p:nvPr/>
          </p:nvGrpSpPr>
          <p:grpSpPr>
            <a:xfrm>
              <a:off x="5830645" y="1267368"/>
              <a:ext cx="259743" cy="269909"/>
              <a:chOff x="5830645" y="1267368"/>
              <a:chExt cx="259743" cy="269909"/>
            </a:xfrm>
          </p:grpSpPr>
          <p:sp>
            <p:nvSpPr>
              <p:cNvPr id="9919" name="Google Shape;9919;p5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52"/>
            <p:cNvGrpSpPr/>
            <p:nvPr/>
          </p:nvGrpSpPr>
          <p:grpSpPr>
            <a:xfrm>
              <a:off x="6101293" y="1267368"/>
              <a:ext cx="259692" cy="269909"/>
              <a:chOff x="6101293" y="1267368"/>
              <a:chExt cx="259692" cy="269909"/>
            </a:xfrm>
          </p:grpSpPr>
          <p:sp>
            <p:nvSpPr>
              <p:cNvPr id="9922" name="Google Shape;9922;p5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52"/>
            <p:cNvGrpSpPr/>
            <p:nvPr/>
          </p:nvGrpSpPr>
          <p:grpSpPr>
            <a:xfrm>
              <a:off x="5830645" y="1550500"/>
              <a:ext cx="259692" cy="269909"/>
              <a:chOff x="5830645" y="1550500"/>
              <a:chExt cx="259692" cy="269909"/>
            </a:xfrm>
          </p:grpSpPr>
          <p:sp>
            <p:nvSpPr>
              <p:cNvPr id="9925" name="Google Shape;9925;p5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52"/>
            <p:cNvGrpSpPr/>
            <p:nvPr/>
          </p:nvGrpSpPr>
          <p:grpSpPr>
            <a:xfrm>
              <a:off x="6101293" y="1550500"/>
              <a:ext cx="259692" cy="269909"/>
              <a:chOff x="6101293" y="1550500"/>
              <a:chExt cx="259692" cy="269909"/>
            </a:xfrm>
          </p:grpSpPr>
          <p:sp>
            <p:nvSpPr>
              <p:cNvPr id="9928" name="Google Shape;9928;p5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30" name="Google Shape;9930;p52"/>
          <p:cNvGrpSpPr/>
          <p:nvPr/>
        </p:nvGrpSpPr>
        <p:grpSpPr>
          <a:xfrm>
            <a:off x="739138" y="2061810"/>
            <a:ext cx="697154" cy="679574"/>
            <a:chOff x="2679875" y="2361475"/>
            <a:chExt cx="780425" cy="760575"/>
          </a:xfrm>
        </p:grpSpPr>
        <p:sp>
          <p:nvSpPr>
            <p:cNvPr id="9931" name="Google Shape;9931;p5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52"/>
          <p:cNvGrpSpPr/>
          <p:nvPr/>
        </p:nvGrpSpPr>
        <p:grpSpPr>
          <a:xfrm>
            <a:off x="3138297" y="1171402"/>
            <a:ext cx="735829" cy="684547"/>
            <a:chOff x="3351965" y="1148808"/>
            <a:chExt cx="750770" cy="698375"/>
          </a:xfrm>
        </p:grpSpPr>
        <p:grpSp>
          <p:nvGrpSpPr>
            <p:cNvPr id="9938" name="Google Shape;9938;p52"/>
            <p:cNvGrpSpPr/>
            <p:nvPr/>
          </p:nvGrpSpPr>
          <p:grpSpPr>
            <a:xfrm>
              <a:off x="3586796" y="1148808"/>
              <a:ext cx="294857" cy="286830"/>
              <a:chOff x="3750225" y="1774000"/>
              <a:chExt cx="149575" cy="145525"/>
            </a:xfrm>
          </p:grpSpPr>
          <p:sp>
            <p:nvSpPr>
              <p:cNvPr id="9939" name="Google Shape;9939;p5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52"/>
            <p:cNvGrpSpPr/>
            <p:nvPr/>
          </p:nvGrpSpPr>
          <p:grpSpPr>
            <a:xfrm>
              <a:off x="3779245" y="1375768"/>
              <a:ext cx="323490" cy="286978"/>
              <a:chOff x="3847850" y="1889150"/>
              <a:chExt cx="164100" cy="145600"/>
            </a:xfrm>
          </p:grpSpPr>
          <p:sp>
            <p:nvSpPr>
              <p:cNvPr id="9942" name="Google Shape;9942;p5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52"/>
            <p:cNvGrpSpPr/>
            <p:nvPr/>
          </p:nvGrpSpPr>
          <p:grpSpPr>
            <a:xfrm>
              <a:off x="3351965" y="1330435"/>
              <a:ext cx="295449" cy="285401"/>
              <a:chOff x="3631100" y="1866150"/>
              <a:chExt cx="149875" cy="144800"/>
            </a:xfrm>
          </p:grpSpPr>
          <p:sp>
            <p:nvSpPr>
              <p:cNvPr id="9945" name="Google Shape;9945;p5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52"/>
            <p:cNvGrpSpPr/>
            <p:nvPr/>
          </p:nvGrpSpPr>
          <p:grpSpPr>
            <a:xfrm>
              <a:off x="3548208" y="1560352"/>
              <a:ext cx="294808" cy="286830"/>
              <a:chOff x="3730650" y="1982800"/>
              <a:chExt cx="149550" cy="145525"/>
            </a:xfrm>
          </p:grpSpPr>
          <p:sp>
            <p:nvSpPr>
              <p:cNvPr id="9948" name="Google Shape;9948;p5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50" name="Google Shape;9950;p52"/>
          <p:cNvGrpSpPr/>
          <p:nvPr/>
        </p:nvGrpSpPr>
        <p:grpSpPr>
          <a:xfrm>
            <a:off x="7639949" y="1171356"/>
            <a:ext cx="804565" cy="677795"/>
            <a:chOff x="7636443" y="1204988"/>
            <a:chExt cx="804565" cy="677795"/>
          </a:xfrm>
        </p:grpSpPr>
        <p:grpSp>
          <p:nvGrpSpPr>
            <p:cNvPr id="9951" name="Google Shape;9951;p52"/>
            <p:cNvGrpSpPr/>
            <p:nvPr/>
          </p:nvGrpSpPr>
          <p:grpSpPr>
            <a:xfrm>
              <a:off x="7636443" y="1509705"/>
              <a:ext cx="804565" cy="373078"/>
              <a:chOff x="7636443" y="1509705"/>
              <a:chExt cx="804565" cy="373078"/>
            </a:xfrm>
          </p:grpSpPr>
          <p:sp>
            <p:nvSpPr>
              <p:cNvPr id="9952" name="Google Shape;9952;p5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52"/>
            <p:cNvGrpSpPr/>
            <p:nvPr/>
          </p:nvGrpSpPr>
          <p:grpSpPr>
            <a:xfrm>
              <a:off x="7636443" y="1408133"/>
              <a:ext cx="804565" cy="373078"/>
              <a:chOff x="7636443" y="1408133"/>
              <a:chExt cx="804565" cy="373078"/>
            </a:xfrm>
          </p:grpSpPr>
          <p:sp>
            <p:nvSpPr>
              <p:cNvPr id="9955" name="Google Shape;9955;p5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52"/>
            <p:cNvGrpSpPr/>
            <p:nvPr/>
          </p:nvGrpSpPr>
          <p:grpSpPr>
            <a:xfrm>
              <a:off x="7636443" y="1306560"/>
              <a:ext cx="804565" cy="373078"/>
              <a:chOff x="7636443" y="1306560"/>
              <a:chExt cx="804565" cy="373078"/>
            </a:xfrm>
          </p:grpSpPr>
          <p:sp>
            <p:nvSpPr>
              <p:cNvPr id="9958" name="Google Shape;9958;p5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52"/>
            <p:cNvGrpSpPr/>
            <p:nvPr/>
          </p:nvGrpSpPr>
          <p:grpSpPr>
            <a:xfrm>
              <a:off x="7636443" y="1204988"/>
              <a:ext cx="804565" cy="373078"/>
              <a:chOff x="7636443" y="1204988"/>
              <a:chExt cx="804565" cy="373078"/>
            </a:xfrm>
          </p:grpSpPr>
          <p:sp>
            <p:nvSpPr>
              <p:cNvPr id="9961" name="Google Shape;9961;p5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63" name="Google Shape;9963;p52"/>
          <p:cNvGrpSpPr/>
          <p:nvPr/>
        </p:nvGrpSpPr>
        <p:grpSpPr>
          <a:xfrm>
            <a:off x="4978796" y="2078771"/>
            <a:ext cx="661339" cy="661188"/>
            <a:chOff x="3990000" y="975400"/>
            <a:chExt cx="3934200" cy="3933300"/>
          </a:xfrm>
        </p:grpSpPr>
        <p:sp>
          <p:nvSpPr>
            <p:cNvPr id="9964" name="Google Shape;9964;p5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52"/>
          <p:cNvGrpSpPr/>
          <p:nvPr/>
        </p:nvGrpSpPr>
        <p:grpSpPr>
          <a:xfrm>
            <a:off x="6622444" y="2057409"/>
            <a:ext cx="868881" cy="684241"/>
            <a:chOff x="6598259" y="2078634"/>
            <a:chExt cx="868881" cy="684241"/>
          </a:xfrm>
        </p:grpSpPr>
        <p:sp>
          <p:nvSpPr>
            <p:cNvPr id="9969" name="Google Shape;9969;p5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5" name="Google Shape;9975;p52"/>
            <p:cNvGrpSpPr/>
            <p:nvPr/>
          </p:nvGrpSpPr>
          <p:grpSpPr>
            <a:xfrm>
              <a:off x="6808175" y="2078634"/>
              <a:ext cx="452229" cy="684241"/>
              <a:chOff x="6808175" y="2078634"/>
              <a:chExt cx="452229" cy="684241"/>
            </a:xfrm>
          </p:grpSpPr>
          <p:sp>
            <p:nvSpPr>
              <p:cNvPr id="9976" name="Google Shape;9976;p5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2" name="Google Shape;9982;p52"/>
              <p:cNvGrpSpPr/>
              <p:nvPr/>
            </p:nvGrpSpPr>
            <p:grpSpPr>
              <a:xfrm>
                <a:off x="6821586" y="2078634"/>
                <a:ext cx="426871" cy="684241"/>
                <a:chOff x="6821586" y="2078634"/>
                <a:chExt cx="426871" cy="684241"/>
              </a:xfrm>
            </p:grpSpPr>
            <p:grpSp>
              <p:nvGrpSpPr>
                <p:cNvPr id="9983" name="Google Shape;9983;p52"/>
                <p:cNvGrpSpPr/>
                <p:nvPr/>
              </p:nvGrpSpPr>
              <p:grpSpPr>
                <a:xfrm>
                  <a:off x="6821586" y="2078634"/>
                  <a:ext cx="426871" cy="684241"/>
                  <a:chOff x="6821586" y="2078634"/>
                  <a:chExt cx="426871" cy="684241"/>
                </a:xfrm>
              </p:grpSpPr>
              <p:sp>
                <p:nvSpPr>
                  <p:cNvPr id="9984" name="Google Shape;9984;p5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3" name="Google Shape;10003;p5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009" name="Google Shape;10009;p52"/>
          <p:cNvGrpSpPr/>
          <p:nvPr/>
        </p:nvGrpSpPr>
        <p:grpSpPr>
          <a:xfrm>
            <a:off x="5795610" y="2063018"/>
            <a:ext cx="671358" cy="671358"/>
            <a:chOff x="6535625" y="760425"/>
            <a:chExt cx="1665900" cy="1665900"/>
          </a:xfrm>
        </p:grpSpPr>
        <p:sp>
          <p:nvSpPr>
            <p:cNvPr id="10010" name="Google Shape;10010;p52"/>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2"/>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2"/>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2"/>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52"/>
          <p:cNvGrpSpPr/>
          <p:nvPr/>
        </p:nvGrpSpPr>
        <p:grpSpPr>
          <a:xfrm>
            <a:off x="732427" y="3731418"/>
            <a:ext cx="1340789" cy="640830"/>
            <a:chOff x="238125" y="1151100"/>
            <a:chExt cx="7139450" cy="3412300"/>
          </a:xfrm>
        </p:grpSpPr>
        <p:sp>
          <p:nvSpPr>
            <p:cNvPr id="10015" name="Google Shape;10015;p5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52"/>
          <p:cNvGrpSpPr/>
          <p:nvPr/>
        </p:nvGrpSpPr>
        <p:grpSpPr>
          <a:xfrm>
            <a:off x="5599650" y="2934699"/>
            <a:ext cx="985357" cy="585764"/>
            <a:chOff x="5145061" y="2881789"/>
            <a:chExt cx="1107641" cy="658458"/>
          </a:xfrm>
        </p:grpSpPr>
        <p:grpSp>
          <p:nvGrpSpPr>
            <p:cNvPr id="10028" name="Google Shape;10028;p52"/>
            <p:cNvGrpSpPr/>
            <p:nvPr/>
          </p:nvGrpSpPr>
          <p:grpSpPr>
            <a:xfrm>
              <a:off x="5722989" y="3244587"/>
              <a:ext cx="529713" cy="295659"/>
              <a:chOff x="5722989" y="3244587"/>
              <a:chExt cx="529713" cy="295659"/>
            </a:xfrm>
          </p:grpSpPr>
          <p:sp>
            <p:nvSpPr>
              <p:cNvPr id="10029" name="Google Shape;10029;p5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30" name="Google Shape;10030;p5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31" name="Google Shape;10031;p52"/>
            <p:cNvGrpSpPr/>
            <p:nvPr/>
          </p:nvGrpSpPr>
          <p:grpSpPr>
            <a:xfrm>
              <a:off x="5145061" y="3244587"/>
              <a:ext cx="536807" cy="295659"/>
              <a:chOff x="5145061" y="3244587"/>
              <a:chExt cx="536807" cy="295659"/>
            </a:xfrm>
          </p:grpSpPr>
          <p:sp>
            <p:nvSpPr>
              <p:cNvPr id="10032" name="Google Shape;10032;p5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33" name="Google Shape;10033;p5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34" name="Google Shape;10034;p52"/>
            <p:cNvGrpSpPr/>
            <p:nvPr/>
          </p:nvGrpSpPr>
          <p:grpSpPr>
            <a:xfrm>
              <a:off x="5341327" y="2898245"/>
              <a:ext cx="532309" cy="614891"/>
              <a:chOff x="5341327" y="2898245"/>
              <a:chExt cx="532309" cy="614891"/>
            </a:xfrm>
          </p:grpSpPr>
          <p:sp>
            <p:nvSpPr>
              <p:cNvPr id="10035" name="Google Shape;10035;p5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36" name="Google Shape;10036;p5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37" name="Google Shape;10037;p52"/>
            <p:cNvGrpSpPr/>
            <p:nvPr/>
          </p:nvGrpSpPr>
          <p:grpSpPr>
            <a:xfrm>
              <a:off x="5532290" y="2881789"/>
              <a:ext cx="620516" cy="305456"/>
              <a:chOff x="5532290" y="2881789"/>
              <a:chExt cx="620516" cy="305456"/>
            </a:xfrm>
          </p:grpSpPr>
          <p:sp>
            <p:nvSpPr>
              <p:cNvPr id="10038" name="Google Shape;10038;p5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39" name="Google Shape;10039;p5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040" name="Google Shape;10040;p52"/>
          <p:cNvGrpSpPr/>
          <p:nvPr/>
        </p:nvGrpSpPr>
        <p:grpSpPr>
          <a:xfrm>
            <a:off x="8178573" y="3726757"/>
            <a:ext cx="269068" cy="645491"/>
            <a:chOff x="7026852" y="3311869"/>
            <a:chExt cx="434331" cy="1041954"/>
          </a:xfrm>
        </p:grpSpPr>
        <p:sp>
          <p:nvSpPr>
            <p:cNvPr id="10041" name="Google Shape;10041;p5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52"/>
          <p:cNvGrpSpPr/>
          <p:nvPr/>
        </p:nvGrpSpPr>
        <p:grpSpPr>
          <a:xfrm>
            <a:off x="6195154" y="3765995"/>
            <a:ext cx="293882" cy="293836"/>
            <a:chOff x="4873519" y="3311869"/>
            <a:chExt cx="499374" cy="499296"/>
          </a:xfrm>
        </p:grpSpPr>
        <p:sp>
          <p:nvSpPr>
            <p:cNvPr id="10045" name="Google Shape;10045;p5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52"/>
          <p:cNvGrpSpPr/>
          <p:nvPr/>
        </p:nvGrpSpPr>
        <p:grpSpPr>
          <a:xfrm>
            <a:off x="6195154" y="4078366"/>
            <a:ext cx="293882" cy="293882"/>
            <a:chOff x="4873519" y="3875839"/>
            <a:chExt cx="499374" cy="499374"/>
          </a:xfrm>
        </p:grpSpPr>
        <p:sp>
          <p:nvSpPr>
            <p:cNvPr id="10048" name="Google Shape;10048;p5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52"/>
          <p:cNvGrpSpPr/>
          <p:nvPr/>
        </p:nvGrpSpPr>
        <p:grpSpPr>
          <a:xfrm>
            <a:off x="2425681" y="2050319"/>
            <a:ext cx="698104" cy="698208"/>
            <a:chOff x="2565073" y="2075876"/>
            <a:chExt cx="672482" cy="672518"/>
          </a:xfrm>
        </p:grpSpPr>
        <p:sp>
          <p:nvSpPr>
            <p:cNvPr id="10051" name="Google Shape;10051;p5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52"/>
          <p:cNvGrpSpPr/>
          <p:nvPr/>
        </p:nvGrpSpPr>
        <p:grpSpPr>
          <a:xfrm>
            <a:off x="5649092" y="3734919"/>
            <a:ext cx="438354" cy="637329"/>
            <a:chOff x="1697726" y="3244179"/>
            <a:chExt cx="788124" cy="1146069"/>
          </a:xfrm>
        </p:grpSpPr>
        <p:sp>
          <p:nvSpPr>
            <p:cNvPr id="10058" name="Google Shape;10058;p5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0" name="Google Shape;10060;p52"/>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1" name="Google Shape;10061;p52"/>
          <p:cNvGrpSpPr/>
          <p:nvPr/>
        </p:nvGrpSpPr>
        <p:grpSpPr>
          <a:xfrm>
            <a:off x="7650306" y="2063282"/>
            <a:ext cx="799565" cy="670282"/>
            <a:chOff x="7617850" y="2063282"/>
            <a:chExt cx="799565" cy="670282"/>
          </a:xfrm>
        </p:grpSpPr>
        <p:cxnSp>
          <p:nvCxnSpPr>
            <p:cNvPr id="10062" name="Google Shape;10062;p5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63" name="Google Shape;10063;p5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64" name="Google Shape;10064;p5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65" name="Google Shape;10065;p5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66" name="Google Shape;10066;p5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067" name="Google Shape;10067;p5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068" name="Google Shape;10068;p52"/>
            <p:cNvGrpSpPr/>
            <p:nvPr/>
          </p:nvGrpSpPr>
          <p:grpSpPr>
            <a:xfrm>
              <a:off x="7734309" y="2063282"/>
              <a:ext cx="570957" cy="620095"/>
              <a:chOff x="7734309" y="2063282"/>
              <a:chExt cx="570957" cy="620095"/>
            </a:xfrm>
          </p:grpSpPr>
          <p:grpSp>
            <p:nvGrpSpPr>
              <p:cNvPr id="10069" name="Google Shape;10069;p52"/>
              <p:cNvGrpSpPr/>
              <p:nvPr/>
            </p:nvGrpSpPr>
            <p:grpSpPr>
              <a:xfrm>
                <a:off x="8031573" y="2063282"/>
                <a:ext cx="273693" cy="620095"/>
                <a:chOff x="8031573" y="2063282"/>
                <a:chExt cx="273693" cy="620095"/>
              </a:xfrm>
            </p:grpSpPr>
            <p:sp>
              <p:nvSpPr>
                <p:cNvPr id="10070" name="Google Shape;10070;p5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52"/>
              <p:cNvGrpSpPr/>
              <p:nvPr/>
            </p:nvGrpSpPr>
            <p:grpSpPr>
              <a:xfrm flipH="1">
                <a:off x="7734309" y="2063282"/>
                <a:ext cx="273693" cy="620095"/>
                <a:chOff x="8031573" y="2063282"/>
                <a:chExt cx="273693" cy="620095"/>
              </a:xfrm>
            </p:grpSpPr>
            <p:sp>
              <p:nvSpPr>
                <p:cNvPr id="10075" name="Google Shape;10075;p5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079" name="Google Shape;10079;p52"/>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2"/>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1" name="Google Shape;10081;p52"/>
          <p:cNvGrpSpPr/>
          <p:nvPr/>
        </p:nvGrpSpPr>
        <p:grpSpPr>
          <a:xfrm>
            <a:off x="7836913" y="2916765"/>
            <a:ext cx="602567" cy="601884"/>
            <a:chOff x="1186975" y="238125"/>
            <a:chExt cx="5244275" cy="5238325"/>
          </a:xfrm>
        </p:grpSpPr>
        <p:sp>
          <p:nvSpPr>
            <p:cNvPr id="10082" name="Google Shape;10082;p5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52"/>
          <p:cNvGrpSpPr/>
          <p:nvPr/>
        </p:nvGrpSpPr>
        <p:grpSpPr>
          <a:xfrm>
            <a:off x="3279650" y="2056249"/>
            <a:ext cx="651848" cy="687338"/>
            <a:chOff x="3400515" y="2056248"/>
            <a:chExt cx="698134" cy="735987"/>
          </a:xfrm>
        </p:grpSpPr>
        <p:grpSp>
          <p:nvGrpSpPr>
            <p:cNvPr id="10087" name="Google Shape;10087;p52"/>
            <p:cNvGrpSpPr/>
            <p:nvPr/>
          </p:nvGrpSpPr>
          <p:grpSpPr>
            <a:xfrm>
              <a:off x="3400515" y="2283913"/>
              <a:ext cx="312919" cy="219900"/>
              <a:chOff x="3400515" y="2283913"/>
              <a:chExt cx="312919" cy="219900"/>
            </a:xfrm>
          </p:grpSpPr>
          <p:sp>
            <p:nvSpPr>
              <p:cNvPr id="10088" name="Google Shape;10088;p5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89" name="Google Shape;10089;p5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0090" name="Google Shape;10090;p52"/>
            <p:cNvGrpSpPr/>
            <p:nvPr/>
          </p:nvGrpSpPr>
          <p:grpSpPr>
            <a:xfrm>
              <a:off x="3547823" y="2461089"/>
              <a:ext cx="219900" cy="331146"/>
              <a:chOff x="3547823" y="2461089"/>
              <a:chExt cx="219900" cy="331146"/>
            </a:xfrm>
          </p:grpSpPr>
          <p:sp>
            <p:nvSpPr>
              <p:cNvPr id="10091" name="Google Shape;10091;p5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92" name="Google Shape;10092;p5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0093" name="Google Shape;10093;p52"/>
            <p:cNvGrpSpPr/>
            <p:nvPr/>
          </p:nvGrpSpPr>
          <p:grpSpPr>
            <a:xfrm>
              <a:off x="3734138" y="2461089"/>
              <a:ext cx="219900" cy="331146"/>
              <a:chOff x="3734138" y="2461089"/>
              <a:chExt cx="219900" cy="331146"/>
            </a:xfrm>
          </p:grpSpPr>
          <p:sp>
            <p:nvSpPr>
              <p:cNvPr id="10094" name="Google Shape;10094;p5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95" name="Google Shape;10095;p5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0096" name="Google Shape;10096;p52"/>
            <p:cNvGrpSpPr/>
            <p:nvPr/>
          </p:nvGrpSpPr>
          <p:grpSpPr>
            <a:xfrm>
              <a:off x="3787560" y="2281742"/>
              <a:ext cx="311089" cy="219900"/>
              <a:chOff x="3787560" y="2281742"/>
              <a:chExt cx="311089" cy="219900"/>
            </a:xfrm>
          </p:grpSpPr>
          <p:sp>
            <p:nvSpPr>
              <p:cNvPr id="10097" name="Google Shape;10097;p5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98" name="Google Shape;10098;p5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0099" name="Google Shape;10099;p52"/>
            <p:cNvGrpSpPr/>
            <p:nvPr/>
          </p:nvGrpSpPr>
          <p:grpSpPr>
            <a:xfrm>
              <a:off x="3637290" y="2056248"/>
              <a:ext cx="219900" cy="330736"/>
              <a:chOff x="3637290" y="2056248"/>
              <a:chExt cx="219900" cy="330736"/>
            </a:xfrm>
          </p:grpSpPr>
          <p:sp>
            <p:nvSpPr>
              <p:cNvPr id="10100" name="Google Shape;10100;p5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101" name="Google Shape;10101;p5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0102" name="Google Shape;10102;p52"/>
          <p:cNvGrpSpPr/>
          <p:nvPr/>
        </p:nvGrpSpPr>
        <p:grpSpPr>
          <a:xfrm>
            <a:off x="2571356" y="2926255"/>
            <a:ext cx="1268144" cy="592394"/>
            <a:chOff x="238125" y="1188750"/>
            <a:chExt cx="7140450" cy="3335550"/>
          </a:xfrm>
        </p:grpSpPr>
        <p:sp>
          <p:nvSpPr>
            <p:cNvPr id="10103" name="Google Shape;10103;p5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52"/>
          <p:cNvGrpSpPr/>
          <p:nvPr/>
        </p:nvGrpSpPr>
        <p:grpSpPr>
          <a:xfrm>
            <a:off x="6679257" y="2928410"/>
            <a:ext cx="1053944" cy="590147"/>
            <a:chOff x="238125" y="1335475"/>
            <a:chExt cx="5418735" cy="3034175"/>
          </a:xfrm>
        </p:grpSpPr>
        <p:sp>
          <p:nvSpPr>
            <p:cNvPr id="10109" name="Google Shape;10109;p5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52"/>
          <p:cNvGrpSpPr/>
          <p:nvPr/>
        </p:nvGrpSpPr>
        <p:grpSpPr>
          <a:xfrm>
            <a:off x="4110066" y="3733309"/>
            <a:ext cx="1268207" cy="638939"/>
            <a:chOff x="3967651" y="3645904"/>
            <a:chExt cx="1479304" cy="745292"/>
          </a:xfrm>
        </p:grpSpPr>
        <p:grpSp>
          <p:nvGrpSpPr>
            <p:cNvPr id="10113" name="Google Shape;10113;p52"/>
            <p:cNvGrpSpPr/>
            <p:nvPr/>
          </p:nvGrpSpPr>
          <p:grpSpPr>
            <a:xfrm>
              <a:off x="3967651" y="4009026"/>
              <a:ext cx="1479304" cy="382170"/>
              <a:chOff x="3967651" y="4009026"/>
              <a:chExt cx="1479304" cy="382170"/>
            </a:xfrm>
          </p:grpSpPr>
          <p:grpSp>
            <p:nvGrpSpPr>
              <p:cNvPr id="10114" name="Google Shape;10114;p52"/>
              <p:cNvGrpSpPr/>
              <p:nvPr/>
            </p:nvGrpSpPr>
            <p:grpSpPr>
              <a:xfrm>
                <a:off x="4892216" y="4195630"/>
                <a:ext cx="554739" cy="195566"/>
                <a:chOff x="3604375" y="4892160"/>
                <a:chExt cx="1651500" cy="582215"/>
              </a:xfrm>
            </p:grpSpPr>
            <p:sp>
              <p:nvSpPr>
                <p:cNvPr id="10115" name="Google Shape;10115;p5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52"/>
              <p:cNvGrpSpPr/>
              <p:nvPr/>
            </p:nvGrpSpPr>
            <p:grpSpPr>
              <a:xfrm>
                <a:off x="3967651" y="4146303"/>
                <a:ext cx="579402" cy="244893"/>
                <a:chOff x="851875" y="4745310"/>
                <a:chExt cx="1724925" cy="729065"/>
              </a:xfrm>
            </p:grpSpPr>
            <p:sp>
              <p:nvSpPr>
                <p:cNvPr id="10118" name="Google Shape;10118;p5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52"/>
              <p:cNvGrpSpPr/>
              <p:nvPr/>
            </p:nvGrpSpPr>
            <p:grpSpPr>
              <a:xfrm>
                <a:off x="4460753" y="4009026"/>
                <a:ext cx="493110" cy="382170"/>
                <a:chOff x="2319875" y="4336625"/>
                <a:chExt cx="1468025" cy="1137750"/>
              </a:xfrm>
            </p:grpSpPr>
            <p:sp>
              <p:nvSpPr>
                <p:cNvPr id="10121" name="Google Shape;10121;p5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3" name="Google Shape;10123;p52"/>
            <p:cNvGrpSpPr/>
            <p:nvPr/>
          </p:nvGrpSpPr>
          <p:grpSpPr>
            <a:xfrm>
              <a:off x="4479443" y="3645904"/>
              <a:ext cx="455965" cy="388789"/>
              <a:chOff x="2957425" y="238100"/>
              <a:chExt cx="1910200" cy="1628775"/>
            </a:xfrm>
          </p:grpSpPr>
          <p:sp>
            <p:nvSpPr>
              <p:cNvPr id="10124" name="Google Shape;10124;p5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34" name="Google Shape;10134;p52"/>
          <p:cNvGrpSpPr/>
          <p:nvPr/>
        </p:nvGrpSpPr>
        <p:grpSpPr>
          <a:xfrm>
            <a:off x="2496179" y="3734510"/>
            <a:ext cx="1243128" cy="637739"/>
            <a:chOff x="2496310" y="3693351"/>
            <a:chExt cx="1342906" cy="688926"/>
          </a:xfrm>
        </p:grpSpPr>
        <p:grpSp>
          <p:nvGrpSpPr>
            <p:cNvPr id="10135" name="Google Shape;10135;p52"/>
            <p:cNvGrpSpPr/>
            <p:nvPr/>
          </p:nvGrpSpPr>
          <p:grpSpPr>
            <a:xfrm>
              <a:off x="2496310" y="3693351"/>
              <a:ext cx="1342906" cy="688875"/>
              <a:chOff x="2496310" y="3693351"/>
              <a:chExt cx="1342906" cy="688875"/>
            </a:xfrm>
          </p:grpSpPr>
          <p:sp>
            <p:nvSpPr>
              <p:cNvPr id="10136" name="Google Shape;10136;p5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42" name="Google Shape;10142;p52"/>
              <p:cNvCxnSpPr>
                <a:stCxn id="101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0143" name="Google Shape;10143;p52"/>
              <p:cNvCxnSpPr>
                <a:stCxn id="101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0144" name="Google Shape;10144;p52"/>
              <p:cNvCxnSpPr>
                <a:stCxn id="101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0145" name="Google Shape;10145;p52"/>
              <p:cNvCxnSpPr>
                <a:stCxn id="101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0146" name="Google Shape;10146;p52"/>
              <p:cNvCxnSpPr>
                <a:stCxn id="101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47" name="Google Shape;10147;p52"/>
            <p:cNvGrpSpPr/>
            <p:nvPr/>
          </p:nvGrpSpPr>
          <p:grpSpPr>
            <a:xfrm>
              <a:off x="2675275" y="3930557"/>
              <a:ext cx="1003306" cy="451719"/>
              <a:chOff x="2675275" y="4174282"/>
              <a:chExt cx="1003306" cy="451719"/>
            </a:xfrm>
          </p:grpSpPr>
          <p:sp>
            <p:nvSpPr>
              <p:cNvPr id="10148" name="Google Shape;10148;p5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51" name="Google Shape;10151;p52"/>
          <p:cNvGrpSpPr/>
          <p:nvPr/>
        </p:nvGrpSpPr>
        <p:grpSpPr>
          <a:xfrm>
            <a:off x="1669850" y="1171356"/>
            <a:ext cx="574511" cy="874709"/>
            <a:chOff x="1715404" y="1112080"/>
            <a:chExt cx="642270" cy="977984"/>
          </a:xfrm>
        </p:grpSpPr>
        <p:grpSp>
          <p:nvGrpSpPr>
            <p:cNvPr id="10152" name="Google Shape;10152;p52"/>
            <p:cNvGrpSpPr/>
            <p:nvPr/>
          </p:nvGrpSpPr>
          <p:grpSpPr>
            <a:xfrm>
              <a:off x="1715404" y="1112080"/>
              <a:ext cx="642270" cy="977984"/>
              <a:chOff x="1715404" y="1112080"/>
              <a:chExt cx="642270" cy="977984"/>
            </a:xfrm>
          </p:grpSpPr>
          <p:sp>
            <p:nvSpPr>
              <p:cNvPr id="10153" name="Google Shape;10153;p5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52"/>
            <p:cNvGrpSpPr/>
            <p:nvPr/>
          </p:nvGrpSpPr>
          <p:grpSpPr>
            <a:xfrm>
              <a:off x="1768927" y="1165603"/>
              <a:ext cx="535225" cy="851367"/>
              <a:chOff x="1768927" y="1165603"/>
              <a:chExt cx="535225" cy="851367"/>
            </a:xfrm>
          </p:grpSpPr>
          <p:sp>
            <p:nvSpPr>
              <p:cNvPr id="10156" name="Google Shape;10156;p5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52"/>
            <p:cNvGrpSpPr/>
            <p:nvPr/>
          </p:nvGrpSpPr>
          <p:grpSpPr>
            <a:xfrm>
              <a:off x="1822449" y="1219125"/>
              <a:ext cx="428180" cy="718859"/>
              <a:chOff x="1822449" y="1219125"/>
              <a:chExt cx="428180" cy="718859"/>
            </a:xfrm>
          </p:grpSpPr>
          <p:sp>
            <p:nvSpPr>
              <p:cNvPr id="10159" name="Google Shape;10159;p5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52"/>
            <p:cNvGrpSpPr/>
            <p:nvPr/>
          </p:nvGrpSpPr>
          <p:grpSpPr>
            <a:xfrm>
              <a:off x="1875972" y="1272648"/>
              <a:ext cx="321135" cy="586939"/>
              <a:chOff x="1875972" y="1272648"/>
              <a:chExt cx="321135" cy="586939"/>
            </a:xfrm>
          </p:grpSpPr>
          <p:sp>
            <p:nvSpPr>
              <p:cNvPr id="10162" name="Google Shape;10162;p5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64" name="Google Shape;10164;p52"/>
          <p:cNvGrpSpPr/>
          <p:nvPr/>
        </p:nvGrpSpPr>
        <p:grpSpPr>
          <a:xfrm>
            <a:off x="7777011" y="3728078"/>
            <a:ext cx="293855" cy="644170"/>
            <a:chOff x="241025" y="3151575"/>
            <a:chExt cx="293855" cy="644170"/>
          </a:xfrm>
        </p:grpSpPr>
        <p:sp>
          <p:nvSpPr>
            <p:cNvPr id="10165" name="Google Shape;10165;p5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52"/>
          <p:cNvGrpSpPr/>
          <p:nvPr/>
        </p:nvGrpSpPr>
        <p:grpSpPr>
          <a:xfrm>
            <a:off x="724994" y="2928078"/>
            <a:ext cx="1779649" cy="591620"/>
            <a:chOff x="246070" y="1983375"/>
            <a:chExt cx="1855347" cy="616849"/>
          </a:xfrm>
        </p:grpSpPr>
        <p:sp>
          <p:nvSpPr>
            <p:cNvPr id="10168" name="Google Shape;10168;p5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52"/>
          <p:cNvGrpSpPr/>
          <p:nvPr/>
        </p:nvGrpSpPr>
        <p:grpSpPr>
          <a:xfrm>
            <a:off x="2335861" y="1171356"/>
            <a:ext cx="711055" cy="745993"/>
            <a:chOff x="2496269" y="1171698"/>
            <a:chExt cx="761953" cy="799392"/>
          </a:xfrm>
        </p:grpSpPr>
        <p:grpSp>
          <p:nvGrpSpPr>
            <p:cNvPr id="10178" name="Google Shape;10178;p52"/>
            <p:cNvGrpSpPr/>
            <p:nvPr/>
          </p:nvGrpSpPr>
          <p:grpSpPr>
            <a:xfrm>
              <a:off x="2496269" y="1171698"/>
              <a:ext cx="761953" cy="723022"/>
              <a:chOff x="2496269" y="1171698"/>
              <a:chExt cx="761953" cy="723022"/>
            </a:xfrm>
          </p:grpSpPr>
          <p:sp>
            <p:nvSpPr>
              <p:cNvPr id="10179" name="Google Shape;10179;p5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1" name="Google Shape;10181;p52"/>
              <p:cNvGrpSpPr/>
              <p:nvPr/>
            </p:nvGrpSpPr>
            <p:grpSpPr>
              <a:xfrm>
                <a:off x="2496269" y="1171698"/>
                <a:ext cx="761953" cy="723022"/>
                <a:chOff x="2496269" y="1120652"/>
                <a:chExt cx="761953" cy="723022"/>
              </a:xfrm>
            </p:grpSpPr>
            <p:grpSp>
              <p:nvGrpSpPr>
                <p:cNvPr id="10182" name="Google Shape;10182;p52"/>
                <p:cNvGrpSpPr/>
                <p:nvPr/>
              </p:nvGrpSpPr>
              <p:grpSpPr>
                <a:xfrm>
                  <a:off x="2496269" y="1120652"/>
                  <a:ext cx="761953" cy="723022"/>
                  <a:chOff x="2496269" y="1120652"/>
                  <a:chExt cx="761953" cy="723022"/>
                </a:xfrm>
              </p:grpSpPr>
              <p:grpSp>
                <p:nvGrpSpPr>
                  <p:cNvPr id="10183" name="Google Shape;10183;p52"/>
                  <p:cNvGrpSpPr/>
                  <p:nvPr/>
                </p:nvGrpSpPr>
                <p:grpSpPr>
                  <a:xfrm>
                    <a:off x="2496269" y="1304589"/>
                    <a:ext cx="407089" cy="305057"/>
                    <a:chOff x="2496269" y="1304589"/>
                    <a:chExt cx="407089" cy="305057"/>
                  </a:xfrm>
                </p:grpSpPr>
                <p:sp>
                  <p:nvSpPr>
                    <p:cNvPr id="10184" name="Google Shape;10184;p5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52"/>
                  <p:cNvGrpSpPr/>
                  <p:nvPr/>
                </p:nvGrpSpPr>
                <p:grpSpPr>
                  <a:xfrm>
                    <a:off x="2586468" y="1493376"/>
                    <a:ext cx="358850" cy="349656"/>
                    <a:chOff x="2586468" y="1493376"/>
                    <a:chExt cx="358850" cy="349656"/>
                  </a:xfrm>
                </p:grpSpPr>
                <p:sp>
                  <p:nvSpPr>
                    <p:cNvPr id="10187" name="Google Shape;10187;p5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52"/>
                  <p:cNvGrpSpPr/>
                  <p:nvPr/>
                </p:nvGrpSpPr>
                <p:grpSpPr>
                  <a:xfrm>
                    <a:off x="2807939" y="1494024"/>
                    <a:ext cx="358857" cy="349650"/>
                    <a:chOff x="2807939" y="1494024"/>
                    <a:chExt cx="358857" cy="349650"/>
                  </a:xfrm>
                </p:grpSpPr>
                <p:sp>
                  <p:nvSpPr>
                    <p:cNvPr id="10190" name="Google Shape;10190;p5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52"/>
                  <p:cNvGrpSpPr/>
                  <p:nvPr/>
                </p:nvGrpSpPr>
                <p:grpSpPr>
                  <a:xfrm>
                    <a:off x="2851133" y="1305635"/>
                    <a:ext cx="407089" cy="305057"/>
                    <a:chOff x="2851133" y="1305635"/>
                    <a:chExt cx="407089" cy="305057"/>
                  </a:xfrm>
                </p:grpSpPr>
                <p:sp>
                  <p:nvSpPr>
                    <p:cNvPr id="10193" name="Google Shape;10193;p5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52"/>
                  <p:cNvGrpSpPr/>
                  <p:nvPr/>
                </p:nvGrpSpPr>
                <p:grpSpPr>
                  <a:xfrm>
                    <a:off x="2727495" y="1120652"/>
                    <a:ext cx="300271" cy="396358"/>
                    <a:chOff x="2727495" y="1120652"/>
                    <a:chExt cx="300271" cy="396358"/>
                  </a:xfrm>
                </p:grpSpPr>
                <p:sp>
                  <p:nvSpPr>
                    <p:cNvPr id="10196" name="Google Shape;10196;p5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8" name="Google Shape;10198;p52"/>
                <p:cNvGrpSpPr/>
                <p:nvPr/>
              </p:nvGrpSpPr>
              <p:grpSpPr>
                <a:xfrm>
                  <a:off x="2722305" y="1350460"/>
                  <a:ext cx="308357" cy="308344"/>
                  <a:chOff x="2722305" y="1350460"/>
                  <a:chExt cx="308357" cy="308344"/>
                </a:xfrm>
              </p:grpSpPr>
              <p:sp>
                <p:nvSpPr>
                  <p:cNvPr id="10199" name="Google Shape;10199;p5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0" name="Google Shape;10200;p52"/>
                  <p:cNvGrpSpPr/>
                  <p:nvPr/>
                </p:nvGrpSpPr>
                <p:grpSpPr>
                  <a:xfrm>
                    <a:off x="2725064" y="1364529"/>
                    <a:ext cx="297954" cy="280182"/>
                    <a:chOff x="2725064" y="1364529"/>
                    <a:chExt cx="297954" cy="280182"/>
                  </a:xfrm>
                </p:grpSpPr>
                <p:sp>
                  <p:nvSpPr>
                    <p:cNvPr id="10201" name="Google Shape;10201;p5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206" name="Google Shape;10206;p5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52"/>
          <p:cNvGrpSpPr/>
          <p:nvPr/>
        </p:nvGrpSpPr>
        <p:grpSpPr>
          <a:xfrm>
            <a:off x="3924561" y="2927462"/>
            <a:ext cx="1569144" cy="591015"/>
            <a:chOff x="3820100" y="3023049"/>
            <a:chExt cx="1303926" cy="491162"/>
          </a:xfrm>
        </p:grpSpPr>
        <p:grpSp>
          <p:nvGrpSpPr>
            <p:cNvPr id="10212" name="Google Shape;10212;p52"/>
            <p:cNvGrpSpPr/>
            <p:nvPr/>
          </p:nvGrpSpPr>
          <p:grpSpPr>
            <a:xfrm>
              <a:off x="3820100" y="3023072"/>
              <a:ext cx="1303926" cy="491139"/>
              <a:chOff x="3820100" y="3023072"/>
              <a:chExt cx="1303926" cy="491139"/>
            </a:xfrm>
          </p:grpSpPr>
          <p:sp>
            <p:nvSpPr>
              <p:cNvPr id="10213" name="Google Shape;10213;p5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52"/>
            <p:cNvGrpSpPr/>
            <p:nvPr/>
          </p:nvGrpSpPr>
          <p:grpSpPr>
            <a:xfrm>
              <a:off x="4132439" y="3023645"/>
              <a:ext cx="393633" cy="177096"/>
              <a:chOff x="4132439" y="3023645"/>
              <a:chExt cx="393633" cy="177096"/>
            </a:xfrm>
          </p:grpSpPr>
          <p:sp>
            <p:nvSpPr>
              <p:cNvPr id="10216" name="Google Shape;10216;p5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52"/>
            <p:cNvGrpSpPr/>
            <p:nvPr/>
          </p:nvGrpSpPr>
          <p:grpSpPr>
            <a:xfrm>
              <a:off x="3921811" y="3023049"/>
              <a:ext cx="1002397" cy="388943"/>
              <a:chOff x="3921811" y="3023049"/>
              <a:chExt cx="1002397" cy="388943"/>
            </a:xfrm>
          </p:grpSpPr>
          <p:sp>
            <p:nvSpPr>
              <p:cNvPr id="10219" name="Google Shape;10219;p5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52"/>
            <p:cNvGrpSpPr/>
            <p:nvPr/>
          </p:nvGrpSpPr>
          <p:grpSpPr>
            <a:xfrm>
              <a:off x="4023645" y="3023049"/>
              <a:ext cx="683032" cy="286722"/>
              <a:chOff x="4023645" y="3023049"/>
              <a:chExt cx="683032" cy="286722"/>
            </a:xfrm>
          </p:grpSpPr>
          <p:sp>
            <p:nvSpPr>
              <p:cNvPr id="10222" name="Google Shape;10222;p5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4" name="Google Shape;10224;p52"/>
          <p:cNvGrpSpPr/>
          <p:nvPr/>
        </p:nvGrpSpPr>
        <p:grpSpPr>
          <a:xfrm>
            <a:off x="1556683" y="2054307"/>
            <a:ext cx="713522" cy="688025"/>
            <a:chOff x="1706078" y="2092648"/>
            <a:chExt cx="660913" cy="637296"/>
          </a:xfrm>
        </p:grpSpPr>
        <p:sp>
          <p:nvSpPr>
            <p:cNvPr id="10225" name="Google Shape;10225;p5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52"/>
            <p:cNvGrpSpPr/>
            <p:nvPr/>
          </p:nvGrpSpPr>
          <p:grpSpPr>
            <a:xfrm>
              <a:off x="1706078" y="2092648"/>
              <a:ext cx="660913" cy="575241"/>
              <a:chOff x="1706078" y="2092648"/>
              <a:chExt cx="660913" cy="575241"/>
            </a:xfrm>
          </p:grpSpPr>
          <p:sp>
            <p:nvSpPr>
              <p:cNvPr id="10227" name="Google Shape;10227;p5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0" name="Google Shape;10230;p52"/>
          <p:cNvGrpSpPr/>
          <p:nvPr/>
        </p:nvGrpSpPr>
        <p:grpSpPr>
          <a:xfrm>
            <a:off x="6318542" y="1171856"/>
            <a:ext cx="1317459" cy="684168"/>
            <a:chOff x="238125" y="999450"/>
            <a:chExt cx="7140700" cy="3708225"/>
          </a:xfrm>
        </p:grpSpPr>
        <p:sp>
          <p:nvSpPr>
            <p:cNvPr id="10231" name="Google Shape;10231;p5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243"/>
        <p:cNvGrpSpPr/>
        <p:nvPr/>
      </p:nvGrpSpPr>
      <p:grpSpPr>
        <a:xfrm>
          <a:off x="0" y="0"/>
          <a:ext cx="0" cy="0"/>
          <a:chOff x="0" y="0"/>
          <a:chExt cx="0" cy="0"/>
        </a:xfrm>
      </p:grpSpPr>
      <p:grpSp>
        <p:nvGrpSpPr>
          <p:cNvPr id="10244" name="Google Shape;10244;p53"/>
          <p:cNvGrpSpPr/>
          <p:nvPr/>
        </p:nvGrpSpPr>
        <p:grpSpPr>
          <a:xfrm>
            <a:off x="729238" y="1179665"/>
            <a:ext cx="1636117" cy="1526144"/>
            <a:chOff x="729238" y="1179665"/>
            <a:chExt cx="1636117" cy="1526144"/>
          </a:xfrm>
        </p:grpSpPr>
        <p:grpSp>
          <p:nvGrpSpPr>
            <p:cNvPr id="10245" name="Google Shape;10245;p53"/>
            <p:cNvGrpSpPr/>
            <p:nvPr/>
          </p:nvGrpSpPr>
          <p:grpSpPr>
            <a:xfrm>
              <a:off x="729238" y="1179665"/>
              <a:ext cx="80700" cy="1526144"/>
              <a:chOff x="729238" y="1179665"/>
              <a:chExt cx="80700" cy="1526144"/>
            </a:xfrm>
          </p:grpSpPr>
          <p:sp>
            <p:nvSpPr>
              <p:cNvPr id="10246" name="Google Shape;10246;p5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53"/>
            <p:cNvGrpSpPr/>
            <p:nvPr/>
          </p:nvGrpSpPr>
          <p:grpSpPr>
            <a:xfrm>
              <a:off x="903098" y="1179665"/>
              <a:ext cx="80700" cy="1526144"/>
              <a:chOff x="903098" y="1179665"/>
              <a:chExt cx="80700" cy="1526144"/>
            </a:xfrm>
          </p:grpSpPr>
          <p:sp>
            <p:nvSpPr>
              <p:cNvPr id="10257" name="Google Shape;10257;p5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53"/>
            <p:cNvGrpSpPr/>
            <p:nvPr/>
          </p:nvGrpSpPr>
          <p:grpSpPr>
            <a:xfrm>
              <a:off x="1076958" y="1179665"/>
              <a:ext cx="80700" cy="1526144"/>
              <a:chOff x="1076958" y="1179665"/>
              <a:chExt cx="80700" cy="1526144"/>
            </a:xfrm>
          </p:grpSpPr>
          <p:sp>
            <p:nvSpPr>
              <p:cNvPr id="10268" name="Google Shape;10268;p5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53"/>
            <p:cNvGrpSpPr/>
            <p:nvPr/>
          </p:nvGrpSpPr>
          <p:grpSpPr>
            <a:xfrm>
              <a:off x="1247707" y="1179665"/>
              <a:ext cx="80700" cy="1526144"/>
              <a:chOff x="1247707" y="1179665"/>
              <a:chExt cx="80700" cy="1526144"/>
            </a:xfrm>
          </p:grpSpPr>
          <p:sp>
            <p:nvSpPr>
              <p:cNvPr id="10279" name="Google Shape;10279;p5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53"/>
            <p:cNvGrpSpPr/>
            <p:nvPr/>
          </p:nvGrpSpPr>
          <p:grpSpPr>
            <a:xfrm>
              <a:off x="1421567" y="1179665"/>
              <a:ext cx="80700" cy="1526144"/>
              <a:chOff x="1421567" y="1179665"/>
              <a:chExt cx="80700" cy="1526144"/>
            </a:xfrm>
          </p:grpSpPr>
          <p:sp>
            <p:nvSpPr>
              <p:cNvPr id="10290" name="Google Shape;10290;p5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53"/>
            <p:cNvGrpSpPr/>
            <p:nvPr/>
          </p:nvGrpSpPr>
          <p:grpSpPr>
            <a:xfrm>
              <a:off x="1592327" y="1179665"/>
              <a:ext cx="80700" cy="1526144"/>
              <a:chOff x="1592327" y="1179665"/>
              <a:chExt cx="80700" cy="1526144"/>
            </a:xfrm>
          </p:grpSpPr>
          <p:sp>
            <p:nvSpPr>
              <p:cNvPr id="10301" name="Google Shape;10301;p5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53"/>
            <p:cNvGrpSpPr/>
            <p:nvPr/>
          </p:nvGrpSpPr>
          <p:grpSpPr>
            <a:xfrm>
              <a:off x="1766187" y="1179665"/>
              <a:ext cx="80700" cy="1526144"/>
              <a:chOff x="1766187" y="1179665"/>
              <a:chExt cx="80700" cy="1526144"/>
            </a:xfrm>
          </p:grpSpPr>
          <p:sp>
            <p:nvSpPr>
              <p:cNvPr id="10312" name="Google Shape;10312;p5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53"/>
            <p:cNvGrpSpPr/>
            <p:nvPr/>
          </p:nvGrpSpPr>
          <p:grpSpPr>
            <a:xfrm>
              <a:off x="1936935" y="1179665"/>
              <a:ext cx="80700" cy="1526144"/>
              <a:chOff x="1936935" y="1179665"/>
              <a:chExt cx="80700" cy="1526144"/>
            </a:xfrm>
          </p:grpSpPr>
          <p:sp>
            <p:nvSpPr>
              <p:cNvPr id="10323" name="Google Shape;10323;p5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53"/>
            <p:cNvGrpSpPr/>
            <p:nvPr/>
          </p:nvGrpSpPr>
          <p:grpSpPr>
            <a:xfrm>
              <a:off x="2110795" y="1179665"/>
              <a:ext cx="80700" cy="1526144"/>
              <a:chOff x="2110795" y="1179665"/>
              <a:chExt cx="80700" cy="1526144"/>
            </a:xfrm>
          </p:grpSpPr>
          <p:sp>
            <p:nvSpPr>
              <p:cNvPr id="10334" name="Google Shape;10334;p5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53"/>
            <p:cNvGrpSpPr/>
            <p:nvPr/>
          </p:nvGrpSpPr>
          <p:grpSpPr>
            <a:xfrm>
              <a:off x="2284655" y="1179665"/>
              <a:ext cx="80700" cy="1526144"/>
              <a:chOff x="2284655" y="1179665"/>
              <a:chExt cx="80700" cy="1526144"/>
            </a:xfrm>
          </p:grpSpPr>
          <p:sp>
            <p:nvSpPr>
              <p:cNvPr id="10345" name="Google Shape;10345;p5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55" name="Google Shape;10355;p53"/>
          <p:cNvGrpSpPr/>
          <p:nvPr/>
        </p:nvGrpSpPr>
        <p:grpSpPr>
          <a:xfrm>
            <a:off x="2623904" y="1198803"/>
            <a:ext cx="1364248" cy="1102133"/>
            <a:chOff x="2623904" y="1198803"/>
            <a:chExt cx="1364248" cy="1102133"/>
          </a:xfrm>
        </p:grpSpPr>
        <p:grpSp>
          <p:nvGrpSpPr>
            <p:cNvPr id="10356" name="Google Shape;10356;p53"/>
            <p:cNvGrpSpPr/>
            <p:nvPr/>
          </p:nvGrpSpPr>
          <p:grpSpPr>
            <a:xfrm>
              <a:off x="2623907" y="1198803"/>
              <a:ext cx="1364245" cy="273000"/>
              <a:chOff x="2623907" y="1198803"/>
              <a:chExt cx="1364245" cy="273000"/>
            </a:xfrm>
          </p:grpSpPr>
          <p:sp>
            <p:nvSpPr>
              <p:cNvPr id="10357" name="Google Shape;10357;p5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53"/>
            <p:cNvGrpSpPr/>
            <p:nvPr/>
          </p:nvGrpSpPr>
          <p:grpSpPr>
            <a:xfrm>
              <a:off x="2623904" y="1476964"/>
              <a:ext cx="1364245" cy="273000"/>
              <a:chOff x="2623904" y="1476964"/>
              <a:chExt cx="1364245" cy="273000"/>
            </a:xfrm>
          </p:grpSpPr>
          <p:sp>
            <p:nvSpPr>
              <p:cNvPr id="10363" name="Google Shape;10363;p5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53"/>
            <p:cNvGrpSpPr/>
            <p:nvPr/>
          </p:nvGrpSpPr>
          <p:grpSpPr>
            <a:xfrm>
              <a:off x="2623907" y="1749775"/>
              <a:ext cx="1364245" cy="273000"/>
              <a:chOff x="2623907" y="1749775"/>
              <a:chExt cx="1364245" cy="273000"/>
            </a:xfrm>
          </p:grpSpPr>
          <p:sp>
            <p:nvSpPr>
              <p:cNvPr id="10369" name="Google Shape;10369;p5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53"/>
            <p:cNvGrpSpPr/>
            <p:nvPr/>
          </p:nvGrpSpPr>
          <p:grpSpPr>
            <a:xfrm>
              <a:off x="2623904" y="2027936"/>
              <a:ext cx="1364245" cy="273000"/>
              <a:chOff x="2623904" y="2027936"/>
              <a:chExt cx="1364245" cy="273000"/>
            </a:xfrm>
          </p:grpSpPr>
          <p:sp>
            <p:nvSpPr>
              <p:cNvPr id="10375" name="Google Shape;10375;p5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0" name="Google Shape;10380;p53"/>
          <p:cNvGrpSpPr/>
          <p:nvPr/>
        </p:nvGrpSpPr>
        <p:grpSpPr>
          <a:xfrm>
            <a:off x="2613365" y="2657876"/>
            <a:ext cx="1387541" cy="159124"/>
            <a:chOff x="3200660" y="2180272"/>
            <a:chExt cx="2563824" cy="378237"/>
          </a:xfrm>
        </p:grpSpPr>
        <p:sp>
          <p:nvSpPr>
            <p:cNvPr id="10381" name="Google Shape;10381;p5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53"/>
          <p:cNvGrpSpPr/>
          <p:nvPr/>
        </p:nvGrpSpPr>
        <p:grpSpPr>
          <a:xfrm>
            <a:off x="2609890" y="2935640"/>
            <a:ext cx="1390502" cy="159625"/>
            <a:chOff x="3530150" y="2790075"/>
            <a:chExt cx="1962600" cy="225300"/>
          </a:xfrm>
        </p:grpSpPr>
        <p:sp>
          <p:nvSpPr>
            <p:cNvPr id="10400" name="Google Shape;10400;p5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53"/>
          <p:cNvGrpSpPr/>
          <p:nvPr/>
        </p:nvGrpSpPr>
        <p:grpSpPr>
          <a:xfrm>
            <a:off x="2609948" y="3213905"/>
            <a:ext cx="1411629" cy="154175"/>
            <a:chOff x="3558802" y="4011244"/>
            <a:chExt cx="1866000" cy="111600"/>
          </a:xfrm>
        </p:grpSpPr>
        <p:sp>
          <p:nvSpPr>
            <p:cNvPr id="10403" name="Google Shape;10403;p5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53"/>
          <p:cNvGrpSpPr/>
          <p:nvPr/>
        </p:nvGrpSpPr>
        <p:grpSpPr>
          <a:xfrm>
            <a:off x="2610235" y="2419475"/>
            <a:ext cx="1383503" cy="119761"/>
            <a:chOff x="3465975" y="2270258"/>
            <a:chExt cx="1986364" cy="171947"/>
          </a:xfrm>
        </p:grpSpPr>
        <p:sp>
          <p:nvSpPr>
            <p:cNvPr id="10406" name="Google Shape;10406;p5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3"/>
          <p:cNvGrpSpPr/>
          <p:nvPr/>
        </p:nvGrpSpPr>
        <p:grpSpPr>
          <a:xfrm>
            <a:off x="2621243" y="3783248"/>
            <a:ext cx="1369531" cy="195460"/>
            <a:chOff x="723300" y="4253549"/>
            <a:chExt cx="2276482" cy="324900"/>
          </a:xfrm>
        </p:grpSpPr>
        <p:sp>
          <p:nvSpPr>
            <p:cNvPr id="10415" name="Google Shape;10415;p5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53"/>
          <p:cNvGrpSpPr/>
          <p:nvPr/>
        </p:nvGrpSpPr>
        <p:grpSpPr>
          <a:xfrm>
            <a:off x="2610803" y="3484489"/>
            <a:ext cx="1389066" cy="180119"/>
            <a:chOff x="705948" y="3788465"/>
            <a:chExt cx="2308953" cy="299400"/>
          </a:xfrm>
        </p:grpSpPr>
        <p:sp>
          <p:nvSpPr>
            <p:cNvPr id="10421" name="Google Shape;10421;p5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53"/>
          <p:cNvGrpSpPr/>
          <p:nvPr/>
        </p:nvGrpSpPr>
        <p:grpSpPr>
          <a:xfrm>
            <a:off x="4207794" y="2088443"/>
            <a:ext cx="1433821" cy="191501"/>
            <a:chOff x="4273350" y="2088443"/>
            <a:chExt cx="1433821" cy="191501"/>
          </a:xfrm>
        </p:grpSpPr>
        <p:grpSp>
          <p:nvGrpSpPr>
            <p:cNvPr id="10427" name="Google Shape;10427;p53"/>
            <p:cNvGrpSpPr/>
            <p:nvPr/>
          </p:nvGrpSpPr>
          <p:grpSpPr>
            <a:xfrm>
              <a:off x="4273350" y="2088443"/>
              <a:ext cx="1433821" cy="0"/>
              <a:chOff x="5224975" y="2962250"/>
              <a:chExt cx="1544400" cy="0"/>
            </a:xfrm>
          </p:grpSpPr>
          <p:cxnSp>
            <p:nvCxnSpPr>
              <p:cNvPr id="10428" name="Google Shape;10428;p5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0429" name="Google Shape;10429;p5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0430" name="Google Shape;10430;p53"/>
            <p:cNvGrpSpPr/>
            <p:nvPr/>
          </p:nvGrpSpPr>
          <p:grpSpPr>
            <a:xfrm>
              <a:off x="4273350" y="2279944"/>
              <a:ext cx="1433821" cy="0"/>
              <a:chOff x="5224975" y="2962250"/>
              <a:chExt cx="1544400" cy="0"/>
            </a:xfrm>
          </p:grpSpPr>
          <p:cxnSp>
            <p:nvCxnSpPr>
              <p:cNvPr id="10431" name="Google Shape;10431;p5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0432" name="Google Shape;10432;p5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0433" name="Google Shape;10433;p53"/>
          <p:cNvGrpSpPr/>
          <p:nvPr/>
        </p:nvGrpSpPr>
        <p:grpSpPr>
          <a:xfrm>
            <a:off x="2658741" y="4097347"/>
            <a:ext cx="1304609" cy="294074"/>
            <a:chOff x="2658741" y="4097347"/>
            <a:chExt cx="1304609" cy="294074"/>
          </a:xfrm>
        </p:grpSpPr>
        <p:grpSp>
          <p:nvGrpSpPr>
            <p:cNvPr id="10434" name="Google Shape;10434;p53"/>
            <p:cNvGrpSpPr/>
            <p:nvPr/>
          </p:nvGrpSpPr>
          <p:grpSpPr>
            <a:xfrm>
              <a:off x="2658741" y="4097347"/>
              <a:ext cx="118572" cy="294074"/>
              <a:chOff x="3343310" y="4475555"/>
              <a:chExt cx="127717" cy="316753"/>
            </a:xfrm>
          </p:grpSpPr>
          <p:sp>
            <p:nvSpPr>
              <p:cNvPr id="10435" name="Google Shape;10435;p5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53"/>
            <p:cNvGrpSpPr/>
            <p:nvPr/>
          </p:nvGrpSpPr>
          <p:grpSpPr>
            <a:xfrm>
              <a:off x="3815519" y="4098388"/>
              <a:ext cx="147831" cy="291991"/>
              <a:chOff x="3527539" y="4476677"/>
              <a:chExt cx="159232" cy="314510"/>
            </a:xfrm>
          </p:grpSpPr>
          <p:sp>
            <p:nvSpPr>
              <p:cNvPr id="10438" name="Google Shape;10438;p5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53"/>
            <p:cNvGrpSpPr/>
            <p:nvPr/>
          </p:nvGrpSpPr>
          <p:grpSpPr>
            <a:xfrm>
              <a:off x="3511696" y="4098388"/>
              <a:ext cx="147831" cy="291991"/>
              <a:chOff x="3527539" y="4476677"/>
              <a:chExt cx="159232" cy="314510"/>
            </a:xfrm>
          </p:grpSpPr>
          <p:sp>
            <p:nvSpPr>
              <p:cNvPr id="10441" name="Google Shape;10441;p5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53"/>
            <p:cNvGrpSpPr/>
            <p:nvPr/>
          </p:nvGrpSpPr>
          <p:grpSpPr>
            <a:xfrm>
              <a:off x="3207874" y="4098388"/>
              <a:ext cx="147831" cy="291991"/>
              <a:chOff x="3527539" y="4476677"/>
              <a:chExt cx="159232" cy="314510"/>
            </a:xfrm>
          </p:grpSpPr>
          <p:sp>
            <p:nvSpPr>
              <p:cNvPr id="10444" name="Google Shape;10444;p5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53"/>
            <p:cNvGrpSpPr/>
            <p:nvPr/>
          </p:nvGrpSpPr>
          <p:grpSpPr>
            <a:xfrm>
              <a:off x="2933305" y="4097347"/>
              <a:ext cx="118572" cy="294074"/>
              <a:chOff x="3343310" y="4475555"/>
              <a:chExt cx="127717" cy="316753"/>
            </a:xfrm>
          </p:grpSpPr>
          <p:sp>
            <p:nvSpPr>
              <p:cNvPr id="10447" name="Google Shape;10447;p5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49" name="Google Shape;10449;p53"/>
          <p:cNvGrpSpPr/>
          <p:nvPr/>
        </p:nvGrpSpPr>
        <p:grpSpPr>
          <a:xfrm>
            <a:off x="4209349" y="1176041"/>
            <a:ext cx="1430711" cy="751237"/>
            <a:chOff x="5159450" y="1919950"/>
            <a:chExt cx="1541050" cy="862500"/>
          </a:xfrm>
        </p:grpSpPr>
        <p:sp>
          <p:nvSpPr>
            <p:cNvPr id="10450" name="Google Shape;10450;p5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451" name="Google Shape;10451;p53"/>
            <p:cNvGrpSpPr/>
            <p:nvPr/>
          </p:nvGrpSpPr>
          <p:grpSpPr>
            <a:xfrm>
              <a:off x="5159450" y="1919950"/>
              <a:ext cx="1541050" cy="862500"/>
              <a:chOff x="5159450" y="1919950"/>
              <a:chExt cx="1541050" cy="862500"/>
            </a:xfrm>
          </p:grpSpPr>
          <p:cxnSp>
            <p:nvCxnSpPr>
              <p:cNvPr id="10452" name="Google Shape;10452;p5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453" name="Google Shape;10453;p5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454" name="Google Shape;10454;p53"/>
          <p:cNvGrpSpPr/>
          <p:nvPr/>
        </p:nvGrpSpPr>
        <p:grpSpPr>
          <a:xfrm>
            <a:off x="4257486" y="2439811"/>
            <a:ext cx="1334436" cy="967914"/>
            <a:chOff x="4294923" y="2439811"/>
            <a:chExt cx="1334436" cy="967914"/>
          </a:xfrm>
        </p:grpSpPr>
        <p:grpSp>
          <p:nvGrpSpPr>
            <p:cNvPr id="10455" name="Google Shape;10455;p53"/>
            <p:cNvGrpSpPr/>
            <p:nvPr/>
          </p:nvGrpSpPr>
          <p:grpSpPr>
            <a:xfrm>
              <a:off x="4960455" y="2469658"/>
              <a:ext cx="668904" cy="885524"/>
              <a:chOff x="4960455" y="2469658"/>
              <a:chExt cx="668904" cy="885524"/>
            </a:xfrm>
          </p:grpSpPr>
          <p:sp>
            <p:nvSpPr>
              <p:cNvPr id="10456" name="Google Shape;10456;p5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53"/>
            <p:cNvGrpSpPr/>
            <p:nvPr/>
          </p:nvGrpSpPr>
          <p:grpSpPr>
            <a:xfrm>
              <a:off x="4294923" y="2469658"/>
              <a:ext cx="668951" cy="885524"/>
              <a:chOff x="4294923" y="2469658"/>
              <a:chExt cx="668951" cy="885524"/>
            </a:xfrm>
          </p:grpSpPr>
          <p:sp>
            <p:nvSpPr>
              <p:cNvPr id="10463" name="Google Shape;10463;p5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9" name="Google Shape;10469;p5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53"/>
          <p:cNvGrpSpPr/>
          <p:nvPr/>
        </p:nvGrpSpPr>
        <p:grpSpPr>
          <a:xfrm>
            <a:off x="4243690" y="3494256"/>
            <a:ext cx="1430949" cy="897289"/>
            <a:chOff x="4351371" y="3547942"/>
            <a:chExt cx="1345130" cy="843475"/>
          </a:xfrm>
        </p:grpSpPr>
        <p:grpSp>
          <p:nvGrpSpPr>
            <p:cNvPr id="10471" name="Google Shape;10471;p53"/>
            <p:cNvGrpSpPr/>
            <p:nvPr/>
          </p:nvGrpSpPr>
          <p:grpSpPr>
            <a:xfrm>
              <a:off x="4351371" y="4209917"/>
              <a:ext cx="1345130" cy="181500"/>
              <a:chOff x="4351371" y="4209917"/>
              <a:chExt cx="1345130" cy="181500"/>
            </a:xfrm>
          </p:grpSpPr>
          <p:sp>
            <p:nvSpPr>
              <p:cNvPr id="10472" name="Google Shape;10472;p5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3" name="Google Shape;10473;p5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0474" name="Google Shape;10474;p53"/>
            <p:cNvGrpSpPr/>
            <p:nvPr/>
          </p:nvGrpSpPr>
          <p:grpSpPr>
            <a:xfrm>
              <a:off x="4403010" y="3985221"/>
              <a:ext cx="1109518" cy="181500"/>
              <a:chOff x="4403010" y="3985221"/>
              <a:chExt cx="1109518" cy="181500"/>
            </a:xfrm>
          </p:grpSpPr>
          <p:sp>
            <p:nvSpPr>
              <p:cNvPr id="10475" name="Google Shape;10475;p5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6" name="Google Shape;10476;p5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0477" name="Google Shape;10477;p53"/>
            <p:cNvGrpSpPr/>
            <p:nvPr/>
          </p:nvGrpSpPr>
          <p:grpSpPr>
            <a:xfrm>
              <a:off x="4618704" y="3766582"/>
              <a:ext cx="807858" cy="181500"/>
              <a:chOff x="4618704" y="3766582"/>
              <a:chExt cx="807858" cy="181500"/>
            </a:xfrm>
          </p:grpSpPr>
          <p:sp>
            <p:nvSpPr>
              <p:cNvPr id="10478" name="Google Shape;10478;p5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9" name="Google Shape;10479;p5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0480" name="Google Shape;10480;p53"/>
            <p:cNvGrpSpPr/>
            <p:nvPr/>
          </p:nvGrpSpPr>
          <p:grpSpPr>
            <a:xfrm>
              <a:off x="4735238" y="3547942"/>
              <a:ext cx="462839" cy="181500"/>
              <a:chOff x="4735238" y="3547942"/>
              <a:chExt cx="462839" cy="181500"/>
            </a:xfrm>
          </p:grpSpPr>
          <p:sp>
            <p:nvSpPr>
              <p:cNvPr id="10481" name="Google Shape;10481;p5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82" name="Google Shape;10482;p5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0483" name="Google Shape;10483;p53"/>
          <p:cNvGrpSpPr/>
          <p:nvPr/>
        </p:nvGrpSpPr>
        <p:grpSpPr>
          <a:xfrm>
            <a:off x="7420047" y="2429580"/>
            <a:ext cx="1020955" cy="928853"/>
            <a:chOff x="926675" y="238125"/>
            <a:chExt cx="5755100" cy="5232975"/>
          </a:xfrm>
        </p:grpSpPr>
        <p:sp>
          <p:nvSpPr>
            <p:cNvPr id="10484" name="Google Shape;10484;p5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53"/>
          <p:cNvGrpSpPr/>
          <p:nvPr/>
        </p:nvGrpSpPr>
        <p:grpSpPr>
          <a:xfrm>
            <a:off x="727421" y="2828315"/>
            <a:ext cx="1695374" cy="1560837"/>
            <a:chOff x="727421" y="2828315"/>
            <a:chExt cx="1695374" cy="1560837"/>
          </a:xfrm>
        </p:grpSpPr>
        <p:grpSp>
          <p:nvGrpSpPr>
            <p:cNvPr id="10489" name="Google Shape;10489;p53"/>
            <p:cNvGrpSpPr/>
            <p:nvPr/>
          </p:nvGrpSpPr>
          <p:grpSpPr>
            <a:xfrm>
              <a:off x="727421" y="2828315"/>
              <a:ext cx="1695374" cy="1560837"/>
              <a:chOff x="734799" y="2782450"/>
              <a:chExt cx="1571100" cy="1577400"/>
            </a:xfrm>
          </p:grpSpPr>
          <p:cxnSp>
            <p:nvCxnSpPr>
              <p:cNvPr id="10490" name="Google Shape;10490;p5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491" name="Google Shape;10491;p5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492" name="Google Shape;10492;p53"/>
            <p:cNvGrpSpPr/>
            <p:nvPr/>
          </p:nvGrpSpPr>
          <p:grpSpPr>
            <a:xfrm>
              <a:off x="819108" y="2882501"/>
              <a:ext cx="1556791" cy="1426186"/>
              <a:chOff x="819108" y="2882501"/>
              <a:chExt cx="1556791" cy="1426186"/>
            </a:xfrm>
          </p:grpSpPr>
          <p:grpSp>
            <p:nvGrpSpPr>
              <p:cNvPr id="10493" name="Google Shape;10493;p53"/>
              <p:cNvGrpSpPr/>
              <p:nvPr/>
            </p:nvGrpSpPr>
            <p:grpSpPr>
              <a:xfrm>
                <a:off x="819108" y="2882501"/>
                <a:ext cx="103104" cy="1426186"/>
                <a:chOff x="4674013" y="3100904"/>
                <a:chExt cx="122758" cy="1698043"/>
              </a:xfrm>
            </p:grpSpPr>
            <p:sp>
              <p:nvSpPr>
                <p:cNvPr id="10494" name="Google Shape;10494;p5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53"/>
              <p:cNvGrpSpPr/>
              <p:nvPr/>
            </p:nvGrpSpPr>
            <p:grpSpPr>
              <a:xfrm>
                <a:off x="1062475" y="2882501"/>
                <a:ext cx="103104" cy="1426186"/>
                <a:chOff x="4940438" y="3100904"/>
                <a:chExt cx="122758" cy="1698043"/>
              </a:xfrm>
            </p:grpSpPr>
            <p:sp>
              <p:nvSpPr>
                <p:cNvPr id="10502" name="Google Shape;10502;p5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53"/>
              <p:cNvGrpSpPr/>
              <p:nvPr/>
            </p:nvGrpSpPr>
            <p:grpSpPr>
              <a:xfrm>
                <a:off x="1299324" y="2882501"/>
                <a:ext cx="103104" cy="1426186"/>
                <a:chOff x="5206863" y="3100904"/>
                <a:chExt cx="122758" cy="1698043"/>
              </a:xfrm>
            </p:grpSpPr>
            <p:sp>
              <p:nvSpPr>
                <p:cNvPr id="10510" name="Google Shape;10510;p5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53"/>
              <p:cNvGrpSpPr/>
              <p:nvPr/>
            </p:nvGrpSpPr>
            <p:grpSpPr>
              <a:xfrm>
                <a:off x="1786057" y="2882501"/>
                <a:ext cx="103104" cy="1426186"/>
                <a:chOff x="6006138" y="3143629"/>
                <a:chExt cx="122758" cy="1698043"/>
              </a:xfrm>
            </p:grpSpPr>
            <p:sp>
              <p:nvSpPr>
                <p:cNvPr id="10518" name="Google Shape;10518;p5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53"/>
              <p:cNvGrpSpPr/>
              <p:nvPr/>
            </p:nvGrpSpPr>
            <p:grpSpPr>
              <a:xfrm>
                <a:off x="2029422" y="2882501"/>
                <a:ext cx="103104" cy="1426186"/>
                <a:chOff x="6805413" y="3100904"/>
                <a:chExt cx="122758" cy="1698043"/>
              </a:xfrm>
            </p:grpSpPr>
            <p:sp>
              <p:nvSpPr>
                <p:cNvPr id="10526" name="Google Shape;10526;p5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53"/>
              <p:cNvGrpSpPr/>
              <p:nvPr/>
            </p:nvGrpSpPr>
            <p:grpSpPr>
              <a:xfrm>
                <a:off x="2272795" y="2882501"/>
                <a:ext cx="103104" cy="1426186"/>
                <a:chOff x="5206863" y="3100904"/>
                <a:chExt cx="122758" cy="1698043"/>
              </a:xfrm>
            </p:grpSpPr>
            <p:sp>
              <p:nvSpPr>
                <p:cNvPr id="10534" name="Google Shape;10534;p5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53"/>
              <p:cNvGrpSpPr/>
              <p:nvPr/>
            </p:nvGrpSpPr>
            <p:grpSpPr>
              <a:xfrm>
                <a:off x="1542694" y="2882501"/>
                <a:ext cx="103104" cy="1426186"/>
                <a:chOff x="6006138" y="3143629"/>
                <a:chExt cx="122758" cy="1698043"/>
              </a:xfrm>
            </p:grpSpPr>
            <p:sp>
              <p:nvSpPr>
                <p:cNvPr id="10542" name="Google Shape;10542;p5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549" name="Google Shape;10549;p53"/>
          <p:cNvGrpSpPr/>
          <p:nvPr/>
        </p:nvGrpSpPr>
        <p:grpSpPr>
          <a:xfrm>
            <a:off x="5683472" y="3518037"/>
            <a:ext cx="2749952" cy="870677"/>
            <a:chOff x="238125" y="1725700"/>
            <a:chExt cx="7139025" cy="2260325"/>
          </a:xfrm>
        </p:grpSpPr>
        <p:sp>
          <p:nvSpPr>
            <p:cNvPr id="10550" name="Google Shape;10550;p5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53"/>
          <p:cNvGrpSpPr/>
          <p:nvPr/>
        </p:nvGrpSpPr>
        <p:grpSpPr>
          <a:xfrm>
            <a:off x="5953636" y="2459783"/>
            <a:ext cx="1105452" cy="916747"/>
            <a:chOff x="5249100" y="1210600"/>
            <a:chExt cx="3502700" cy="2904775"/>
          </a:xfrm>
        </p:grpSpPr>
        <p:sp>
          <p:nvSpPr>
            <p:cNvPr id="10561" name="Google Shape;10561;p5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65" name="Google Shape;10565;p5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0566" name="Google Shape;10566;p5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0567" name="Google Shape;10567;p5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0568" name="Google Shape;10568;p5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0569" name="Google Shape;10569;p5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53"/>
          <p:cNvGrpSpPr/>
          <p:nvPr/>
        </p:nvGrpSpPr>
        <p:grpSpPr>
          <a:xfrm>
            <a:off x="7136183" y="1179201"/>
            <a:ext cx="1304650" cy="1124856"/>
            <a:chOff x="7287122" y="1165658"/>
            <a:chExt cx="1219413" cy="1051365"/>
          </a:xfrm>
        </p:grpSpPr>
        <p:grpSp>
          <p:nvGrpSpPr>
            <p:cNvPr id="10571" name="Google Shape;10571;p53"/>
            <p:cNvGrpSpPr/>
            <p:nvPr/>
          </p:nvGrpSpPr>
          <p:grpSpPr>
            <a:xfrm>
              <a:off x="7287122" y="1969723"/>
              <a:ext cx="1219413" cy="247300"/>
              <a:chOff x="7287122" y="1969723"/>
              <a:chExt cx="1219413" cy="247300"/>
            </a:xfrm>
          </p:grpSpPr>
          <p:sp>
            <p:nvSpPr>
              <p:cNvPr id="10572" name="Google Shape;10572;p5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3" name="Google Shape;10573;p53"/>
              <p:cNvGrpSpPr/>
              <p:nvPr/>
            </p:nvGrpSpPr>
            <p:grpSpPr>
              <a:xfrm>
                <a:off x="7287122" y="2063892"/>
                <a:ext cx="1151753" cy="73428"/>
                <a:chOff x="7287122" y="2063892"/>
                <a:chExt cx="1151753" cy="73428"/>
              </a:xfrm>
            </p:grpSpPr>
            <p:sp>
              <p:nvSpPr>
                <p:cNvPr id="10574" name="Google Shape;10574;p5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75" name="Google Shape;10575;p5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576" name="Google Shape;10576;p53"/>
            <p:cNvGrpSpPr/>
            <p:nvPr/>
          </p:nvGrpSpPr>
          <p:grpSpPr>
            <a:xfrm>
              <a:off x="7287122" y="1712201"/>
              <a:ext cx="1219403" cy="246767"/>
              <a:chOff x="7287122" y="1712201"/>
              <a:chExt cx="1219403" cy="246767"/>
            </a:xfrm>
          </p:grpSpPr>
          <p:sp>
            <p:nvSpPr>
              <p:cNvPr id="10577" name="Google Shape;10577;p5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53"/>
              <p:cNvGrpSpPr/>
              <p:nvPr/>
            </p:nvGrpSpPr>
            <p:grpSpPr>
              <a:xfrm>
                <a:off x="7287122" y="1842861"/>
                <a:ext cx="1005303" cy="73419"/>
                <a:chOff x="7287122" y="1842861"/>
                <a:chExt cx="1005303" cy="73419"/>
              </a:xfrm>
            </p:grpSpPr>
            <p:sp>
              <p:nvSpPr>
                <p:cNvPr id="10579" name="Google Shape;10579;p5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0" name="Google Shape;10580;p5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81" name="Google Shape;10581;p53"/>
            <p:cNvGrpSpPr/>
            <p:nvPr/>
          </p:nvGrpSpPr>
          <p:grpSpPr>
            <a:xfrm>
              <a:off x="7287122" y="1447520"/>
              <a:ext cx="1219403" cy="286667"/>
              <a:chOff x="7287122" y="1447520"/>
              <a:chExt cx="1219403" cy="286667"/>
            </a:xfrm>
          </p:grpSpPr>
          <p:sp>
            <p:nvSpPr>
              <p:cNvPr id="10582" name="Google Shape;10582;p5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3" name="Google Shape;10583;p53"/>
              <p:cNvGrpSpPr/>
              <p:nvPr/>
            </p:nvGrpSpPr>
            <p:grpSpPr>
              <a:xfrm>
                <a:off x="7287122" y="1581977"/>
                <a:ext cx="852803" cy="73428"/>
                <a:chOff x="7287122" y="1581977"/>
                <a:chExt cx="852803" cy="73428"/>
              </a:xfrm>
            </p:grpSpPr>
            <p:sp>
              <p:nvSpPr>
                <p:cNvPr id="10584" name="Google Shape;10584;p5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5" name="Google Shape;10585;p5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586" name="Google Shape;10586;p53"/>
            <p:cNvGrpSpPr/>
            <p:nvPr/>
          </p:nvGrpSpPr>
          <p:grpSpPr>
            <a:xfrm>
              <a:off x="7287122" y="1165658"/>
              <a:ext cx="1219403" cy="344253"/>
              <a:chOff x="7287122" y="1165658"/>
              <a:chExt cx="1219403" cy="344253"/>
            </a:xfrm>
          </p:grpSpPr>
          <p:sp>
            <p:nvSpPr>
              <p:cNvPr id="10587" name="Google Shape;10587;p5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8" name="Google Shape;10588;p53"/>
              <p:cNvGrpSpPr/>
              <p:nvPr/>
            </p:nvGrpSpPr>
            <p:grpSpPr>
              <a:xfrm>
                <a:off x="7287122" y="1341025"/>
                <a:ext cx="695703" cy="73419"/>
                <a:chOff x="7287122" y="1341025"/>
                <a:chExt cx="695703" cy="73419"/>
              </a:xfrm>
            </p:grpSpPr>
            <p:sp>
              <p:nvSpPr>
                <p:cNvPr id="10589" name="Google Shape;10589;p5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90" name="Google Shape;10590;p5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0591" name="Google Shape;10591;p53"/>
          <p:cNvGrpSpPr/>
          <p:nvPr/>
        </p:nvGrpSpPr>
        <p:grpSpPr>
          <a:xfrm>
            <a:off x="5802676" y="1185224"/>
            <a:ext cx="1397729" cy="1098540"/>
            <a:chOff x="5900602" y="1193063"/>
            <a:chExt cx="1299851" cy="1021707"/>
          </a:xfrm>
        </p:grpSpPr>
        <p:grpSp>
          <p:nvGrpSpPr>
            <p:cNvPr id="10592" name="Google Shape;10592;p53"/>
            <p:cNvGrpSpPr/>
            <p:nvPr/>
          </p:nvGrpSpPr>
          <p:grpSpPr>
            <a:xfrm>
              <a:off x="6520337" y="1193063"/>
              <a:ext cx="341815" cy="799959"/>
              <a:chOff x="6520337" y="1193063"/>
              <a:chExt cx="341815" cy="799959"/>
            </a:xfrm>
          </p:grpSpPr>
          <p:grpSp>
            <p:nvGrpSpPr>
              <p:cNvPr id="10593" name="Google Shape;10593;p53"/>
              <p:cNvGrpSpPr/>
              <p:nvPr/>
            </p:nvGrpSpPr>
            <p:grpSpPr>
              <a:xfrm>
                <a:off x="6520337" y="1589527"/>
                <a:ext cx="213950" cy="403494"/>
                <a:chOff x="6520337" y="1589527"/>
                <a:chExt cx="213950" cy="403494"/>
              </a:xfrm>
            </p:grpSpPr>
            <p:sp>
              <p:nvSpPr>
                <p:cNvPr id="10594" name="Google Shape;10594;p5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53"/>
              <p:cNvGrpSpPr/>
              <p:nvPr/>
            </p:nvGrpSpPr>
            <p:grpSpPr>
              <a:xfrm>
                <a:off x="6577204" y="1193063"/>
                <a:ext cx="284947" cy="464512"/>
                <a:chOff x="6577204" y="1193063"/>
                <a:chExt cx="284947" cy="464512"/>
              </a:xfrm>
            </p:grpSpPr>
            <p:sp>
              <p:nvSpPr>
                <p:cNvPr id="10597" name="Google Shape;10597;p5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98" name="Google Shape;10598;p5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99" name="Google Shape;10599;p53"/>
            <p:cNvGrpSpPr/>
            <p:nvPr/>
          </p:nvGrpSpPr>
          <p:grpSpPr>
            <a:xfrm>
              <a:off x="6238903" y="1193063"/>
              <a:ext cx="300475" cy="900152"/>
              <a:chOff x="6238903" y="1193063"/>
              <a:chExt cx="300475" cy="900152"/>
            </a:xfrm>
          </p:grpSpPr>
          <p:grpSp>
            <p:nvGrpSpPr>
              <p:cNvPr id="10600" name="Google Shape;10600;p53"/>
              <p:cNvGrpSpPr/>
              <p:nvPr/>
            </p:nvGrpSpPr>
            <p:grpSpPr>
              <a:xfrm>
                <a:off x="6290865" y="1489315"/>
                <a:ext cx="248514" cy="603900"/>
                <a:chOff x="6290865" y="1489315"/>
                <a:chExt cx="248514" cy="603900"/>
              </a:xfrm>
            </p:grpSpPr>
            <p:sp>
              <p:nvSpPr>
                <p:cNvPr id="10601" name="Google Shape;10601;p5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53"/>
              <p:cNvGrpSpPr/>
              <p:nvPr/>
            </p:nvGrpSpPr>
            <p:grpSpPr>
              <a:xfrm>
                <a:off x="6238903" y="1193063"/>
                <a:ext cx="284947" cy="333087"/>
                <a:chOff x="6238903" y="1193063"/>
                <a:chExt cx="284947" cy="333087"/>
              </a:xfrm>
            </p:grpSpPr>
            <p:sp>
              <p:nvSpPr>
                <p:cNvPr id="10604" name="Google Shape;10604;p5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05" name="Google Shape;10605;p5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606" name="Google Shape;10606;p53"/>
            <p:cNvGrpSpPr/>
            <p:nvPr/>
          </p:nvGrpSpPr>
          <p:grpSpPr>
            <a:xfrm>
              <a:off x="5900602" y="1193063"/>
              <a:ext cx="444345" cy="1021707"/>
              <a:chOff x="5900602" y="1193063"/>
              <a:chExt cx="444345" cy="1021707"/>
            </a:xfrm>
          </p:grpSpPr>
          <p:grpSp>
            <p:nvGrpSpPr>
              <p:cNvPr id="10607" name="Google Shape;10607;p53"/>
              <p:cNvGrpSpPr/>
              <p:nvPr/>
            </p:nvGrpSpPr>
            <p:grpSpPr>
              <a:xfrm>
                <a:off x="6046501" y="1367785"/>
                <a:ext cx="298446" cy="846986"/>
                <a:chOff x="6046501" y="1367785"/>
                <a:chExt cx="298446" cy="846986"/>
              </a:xfrm>
            </p:grpSpPr>
            <p:sp>
              <p:nvSpPr>
                <p:cNvPr id="10608" name="Google Shape;10608;p5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53"/>
              <p:cNvGrpSpPr/>
              <p:nvPr/>
            </p:nvGrpSpPr>
            <p:grpSpPr>
              <a:xfrm>
                <a:off x="5900602" y="1193063"/>
                <a:ext cx="284947" cy="182312"/>
                <a:chOff x="5900602" y="1193063"/>
                <a:chExt cx="284947" cy="182312"/>
              </a:xfrm>
            </p:grpSpPr>
            <p:sp>
              <p:nvSpPr>
                <p:cNvPr id="10611" name="Google Shape;10611;p5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12" name="Google Shape;10612;p5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0613" name="Google Shape;10613;p53"/>
            <p:cNvGrpSpPr/>
            <p:nvPr/>
          </p:nvGrpSpPr>
          <p:grpSpPr>
            <a:xfrm>
              <a:off x="6738300" y="1193063"/>
              <a:ext cx="462153" cy="707634"/>
              <a:chOff x="6738300" y="1193063"/>
              <a:chExt cx="462153" cy="707634"/>
            </a:xfrm>
          </p:grpSpPr>
          <p:grpSp>
            <p:nvGrpSpPr>
              <p:cNvPr id="10614" name="Google Shape;10614;p53"/>
              <p:cNvGrpSpPr/>
              <p:nvPr/>
            </p:nvGrpSpPr>
            <p:grpSpPr>
              <a:xfrm>
                <a:off x="6915505" y="1193063"/>
                <a:ext cx="284947" cy="597387"/>
                <a:chOff x="6915505" y="1193063"/>
                <a:chExt cx="284947" cy="597387"/>
              </a:xfrm>
            </p:grpSpPr>
            <p:sp>
              <p:nvSpPr>
                <p:cNvPr id="10615" name="Google Shape;10615;p5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16" name="Google Shape;10616;p5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0617" name="Google Shape;10617;p53"/>
              <p:cNvGrpSpPr/>
              <p:nvPr/>
            </p:nvGrpSpPr>
            <p:grpSpPr>
              <a:xfrm>
                <a:off x="6738300" y="1684725"/>
                <a:ext cx="230066" cy="215971"/>
                <a:chOff x="6738300" y="1684725"/>
                <a:chExt cx="230066" cy="215971"/>
              </a:xfrm>
            </p:grpSpPr>
            <p:sp>
              <p:nvSpPr>
                <p:cNvPr id="10618" name="Google Shape;10618;p5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3"/>
        <p:cNvGrpSpPr/>
        <p:nvPr/>
      </p:nvGrpSpPr>
      <p:grpSpPr>
        <a:xfrm>
          <a:off x="0" y="0"/>
          <a:ext cx="0" cy="0"/>
          <a:chOff x="0" y="0"/>
          <a:chExt cx="0" cy="0"/>
        </a:xfrm>
      </p:grpSpPr>
      <p:sp>
        <p:nvSpPr>
          <p:cNvPr id="10624" name="Google Shape;10624;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625" name="Google Shape;10625;p54"/>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626" name="Google Shape;10626;p54"/>
          <p:cNvGrpSpPr/>
          <p:nvPr/>
        </p:nvGrpSpPr>
        <p:grpSpPr>
          <a:xfrm>
            <a:off x="829359" y="2307635"/>
            <a:ext cx="339235" cy="298186"/>
            <a:chOff x="898875" y="244725"/>
            <a:chExt cx="481800" cy="423500"/>
          </a:xfrm>
        </p:grpSpPr>
        <p:sp>
          <p:nvSpPr>
            <p:cNvPr id="10627" name="Google Shape;10627;p54"/>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28" name="Google Shape;10628;p54"/>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29" name="Google Shape;10629;p54"/>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0" name="Google Shape;10630;p54"/>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1" name="Google Shape;10631;p54"/>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2" name="Google Shape;10632;p54"/>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33" name="Google Shape;10633;p54"/>
          <p:cNvGrpSpPr/>
          <p:nvPr/>
        </p:nvGrpSpPr>
        <p:grpSpPr>
          <a:xfrm>
            <a:off x="1267741" y="2287103"/>
            <a:ext cx="298169" cy="339253"/>
            <a:chOff x="1529350" y="258825"/>
            <a:chExt cx="423475" cy="481825"/>
          </a:xfrm>
        </p:grpSpPr>
        <p:sp>
          <p:nvSpPr>
            <p:cNvPr id="10634" name="Google Shape;10634;p54"/>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5" name="Google Shape;10635;p54"/>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36" name="Google Shape;10636;p54"/>
          <p:cNvGrpSpPr/>
          <p:nvPr/>
        </p:nvGrpSpPr>
        <p:grpSpPr>
          <a:xfrm>
            <a:off x="1660716" y="2367273"/>
            <a:ext cx="340890" cy="178912"/>
            <a:chOff x="2084325" y="363300"/>
            <a:chExt cx="484150" cy="254100"/>
          </a:xfrm>
        </p:grpSpPr>
        <p:sp>
          <p:nvSpPr>
            <p:cNvPr id="10637" name="Google Shape;10637;p54"/>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8" name="Google Shape;10638;p54"/>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39" name="Google Shape;10639;p54"/>
          <p:cNvGrpSpPr/>
          <p:nvPr/>
        </p:nvGrpSpPr>
        <p:grpSpPr>
          <a:xfrm>
            <a:off x="2110011" y="2287102"/>
            <a:ext cx="298169" cy="339253"/>
            <a:chOff x="2707500" y="249400"/>
            <a:chExt cx="423475" cy="481825"/>
          </a:xfrm>
        </p:grpSpPr>
        <p:sp>
          <p:nvSpPr>
            <p:cNvPr id="10640" name="Google Shape;10640;p54"/>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1" name="Google Shape;10641;p54"/>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42" name="Google Shape;10642;p54"/>
          <p:cNvGrpSpPr/>
          <p:nvPr/>
        </p:nvGrpSpPr>
        <p:grpSpPr>
          <a:xfrm>
            <a:off x="2523626" y="2287428"/>
            <a:ext cx="305386" cy="338602"/>
            <a:chOff x="3300325" y="249875"/>
            <a:chExt cx="433725" cy="480900"/>
          </a:xfrm>
        </p:grpSpPr>
        <p:sp>
          <p:nvSpPr>
            <p:cNvPr id="10643" name="Google Shape;10643;p54"/>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4" name="Google Shape;10644;p54"/>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5" name="Google Shape;10645;p54"/>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6" name="Google Shape;10646;p54"/>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7" name="Google Shape;10647;p54"/>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8" name="Google Shape;10648;p54"/>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49" name="Google Shape;10649;p54"/>
          <p:cNvGrpSpPr/>
          <p:nvPr/>
        </p:nvGrpSpPr>
        <p:grpSpPr>
          <a:xfrm>
            <a:off x="2912712" y="2287349"/>
            <a:ext cx="352349" cy="338760"/>
            <a:chOff x="3854700" y="249750"/>
            <a:chExt cx="500425" cy="481125"/>
          </a:xfrm>
        </p:grpSpPr>
        <p:sp>
          <p:nvSpPr>
            <p:cNvPr id="10650" name="Google Shape;10650;p54"/>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1" name="Google Shape;10651;p54"/>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2" name="Google Shape;10652;p54"/>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3" name="Google Shape;10653;p54"/>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4" name="Google Shape;10654;p54"/>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5" name="Google Shape;10655;p54"/>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6" name="Google Shape;10656;p54"/>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7" name="Google Shape;10657;p54"/>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58" name="Google Shape;10658;p54"/>
          <p:cNvGrpSpPr/>
          <p:nvPr/>
        </p:nvGrpSpPr>
        <p:grpSpPr>
          <a:xfrm>
            <a:off x="3330701" y="2287349"/>
            <a:ext cx="352349" cy="338760"/>
            <a:chOff x="4447550" y="249750"/>
            <a:chExt cx="500425" cy="481125"/>
          </a:xfrm>
        </p:grpSpPr>
        <p:sp>
          <p:nvSpPr>
            <p:cNvPr id="10659" name="Google Shape;10659;p54"/>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0" name="Google Shape;10660;p54"/>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61" name="Google Shape;10661;p54"/>
          <p:cNvGrpSpPr/>
          <p:nvPr/>
        </p:nvGrpSpPr>
        <p:grpSpPr>
          <a:xfrm>
            <a:off x="3759902" y="2287102"/>
            <a:ext cx="339253" cy="339253"/>
            <a:chOff x="5049725" y="249400"/>
            <a:chExt cx="481825" cy="481825"/>
          </a:xfrm>
        </p:grpSpPr>
        <p:sp>
          <p:nvSpPr>
            <p:cNvPr id="10662" name="Google Shape;10662;p54"/>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3" name="Google Shape;10663;p54"/>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64" name="Google Shape;10664;p54"/>
          <p:cNvGrpSpPr/>
          <p:nvPr/>
        </p:nvGrpSpPr>
        <p:grpSpPr>
          <a:xfrm>
            <a:off x="4173843" y="2287102"/>
            <a:ext cx="339253" cy="339253"/>
            <a:chOff x="5660400" y="238125"/>
            <a:chExt cx="481825" cy="481825"/>
          </a:xfrm>
        </p:grpSpPr>
        <p:sp>
          <p:nvSpPr>
            <p:cNvPr id="10665" name="Google Shape;10665;p54"/>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6" name="Google Shape;10666;p54"/>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67" name="Google Shape;10667;p54"/>
          <p:cNvGrpSpPr/>
          <p:nvPr/>
        </p:nvGrpSpPr>
        <p:grpSpPr>
          <a:xfrm>
            <a:off x="4590529" y="2287102"/>
            <a:ext cx="339253" cy="339253"/>
            <a:chOff x="6235400" y="249400"/>
            <a:chExt cx="481825" cy="481825"/>
          </a:xfrm>
        </p:grpSpPr>
        <p:sp>
          <p:nvSpPr>
            <p:cNvPr id="10668" name="Google Shape;10668;p54"/>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9" name="Google Shape;10669;p54"/>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0" name="Google Shape;10670;p54"/>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1" name="Google Shape;10671;p54"/>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2" name="Google Shape;10672;p54"/>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73" name="Google Shape;10673;p54"/>
          <p:cNvGrpSpPr/>
          <p:nvPr/>
        </p:nvGrpSpPr>
        <p:grpSpPr>
          <a:xfrm>
            <a:off x="828875" y="2731810"/>
            <a:ext cx="340204" cy="298116"/>
            <a:chOff x="899850" y="871450"/>
            <a:chExt cx="483175" cy="423400"/>
          </a:xfrm>
        </p:grpSpPr>
        <p:sp>
          <p:nvSpPr>
            <p:cNvPr id="10674" name="Google Shape;10674;p54"/>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5" name="Google Shape;10675;p54"/>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6" name="Google Shape;10676;p54"/>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7" name="Google Shape;10677;p54"/>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78" name="Google Shape;10678;p54"/>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79" name="Google Shape;10679;p54"/>
          <p:cNvGrpSpPr/>
          <p:nvPr/>
        </p:nvGrpSpPr>
        <p:grpSpPr>
          <a:xfrm>
            <a:off x="1660875" y="2711232"/>
            <a:ext cx="340573" cy="339271"/>
            <a:chOff x="2085450" y="842250"/>
            <a:chExt cx="483700" cy="481850"/>
          </a:xfrm>
        </p:grpSpPr>
        <p:sp>
          <p:nvSpPr>
            <p:cNvPr id="10680" name="Google Shape;10680;p54"/>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1" name="Google Shape;10681;p54"/>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2" name="Google Shape;10682;p54"/>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83" name="Google Shape;10683;p54"/>
          <p:cNvGrpSpPr/>
          <p:nvPr/>
        </p:nvGrpSpPr>
        <p:grpSpPr>
          <a:xfrm>
            <a:off x="2089443" y="2711241"/>
            <a:ext cx="339306" cy="339253"/>
            <a:chOff x="2685825" y="840375"/>
            <a:chExt cx="481900" cy="481825"/>
          </a:xfrm>
        </p:grpSpPr>
        <p:sp>
          <p:nvSpPr>
            <p:cNvPr id="10684" name="Google Shape;10684;p54"/>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5" name="Google Shape;10685;p54"/>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86" name="Google Shape;10686;p54"/>
          <p:cNvGrpSpPr/>
          <p:nvPr/>
        </p:nvGrpSpPr>
        <p:grpSpPr>
          <a:xfrm>
            <a:off x="2501104" y="2710924"/>
            <a:ext cx="350431" cy="339887"/>
            <a:chOff x="3270675" y="841800"/>
            <a:chExt cx="497700" cy="482725"/>
          </a:xfrm>
        </p:grpSpPr>
        <p:sp>
          <p:nvSpPr>
            <p:cNvPr id="10687" name="Google Shape;10687;p54"/>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8" name="Google Shape;10688;p54"/>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9" name="Google Shape;10689;p54"/>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90" name="Google Shape;10690;p54"/>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91" name="Google Shape;10691;p54"/>
          <p:cNvGrpSpPr/>
          <p:nvPr/>
        </p:nvGrpSpPr>
        <p:grpSpPr>
          <a:xfrm>
            <a:off x="3337249" y="2731783"/>
            <a:ext cx="339253" cy="298169"/>
            <a:chOff x="4467200" y="877100"/>
            <a:chExt cx="481825" cy="423475"/>
          </a:xfrm>
        </p:grpSpPr>
        <p:sp>
          <p:nvSpPr>
            <p:cNvPr id="10692" name="Google Shape;10692;p54"/>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3" name="Google Shape;10693;p54"/>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4" name="Google Shape;10694;p54"/>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5" name="Google Shape;10695;p54"/>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96" name="Google Shape;10696;p54"/>
          <p:cNvGrpSpPr/>
          <p:nvPr/>
        </p:nvGrpSpPr>
        <p:grpSpPr>
          <a:xfrm>
            <a:off x="3752140" y="2711232"/>
            <a:ext cx="354778" cy="339271"/>
            <a:chOff x="5045500" y="842250"/>
            <a:chExt cx="503875" cy="481850"/>
          </a:xfrm>
        </p:grpSpPr>
        <p:sp>
          <p:nvSpPr>
            <p:cNvPr id="10697" name="Google Shape;10697;p54"/>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8" name="Google Shape;10698;p54"/>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99" name="Google Shape;10699;p54"/>
          <p:cNvGrpSpPr/>
          <p:nvPr/>
        </p:nvGrpSpPr>
        <p:grpSpPr>
          <a:xfrm>
            <a:off x="4174987" y="2737451"/>
            <a:ext cx="336965" cy="286833"/>
            <a:chOff x="5645200" y="879425"/>
            <a:chExt cx="478575" cy="407375"/>
          </a:xfrm>
        </p:grpSpPr>
        <p:sp>
          <p:nvSpPr>
            <p:cNvPr id="10700" name="Google Shape;10700;p54"/>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1" name="Google Shape;10701;p54"/>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2" name="Google Shape;10702;p54"/>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3" name="Google Shape;10703;p54"/>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4" name="Google Shape;10704;p54"/>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5" name="Google Shape;10705;p54"/>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06" name="Google Shape;10706;p54"/>
          <p:cNvGrpSpPr/>
          <p:nvPr/>
        </p:nvGrpSpPr>
        <p:grpSpPr>
          <a:xfrm>
            <a:off x="4611062" y="2711241"/>
            <a:ext cx="298186" cy="339253"/>
            <a:chOff x="6264525" y="842250"/>
            <a:chExt cx="423500" cy="481825"/>
          </a:xfrm>
        </p:grpSpPr>
        <p:sp>
          <p:nvSpPr>
            <p:cNvPr id="10707" name="Google Shape;10707;p54"/>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8" name="Google Shape;10708;p54"/>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9" name="Google Shape;10709;p54"/>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0" name="Google Shape;10710;p54"/>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1" name="Google Shape;10711;p54"/>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2" name="Google Shape;10712;p54"/>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3" name="Google Shape;10713;p54"/>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14" name="Google Shape;10714;p54"/>
          <p:cNvGrpSpPr/>
          <p:nvPr/>
        </p:nvGrpSpPr>
        <p:grpSpPr>
          <a:xfrm>
            <a:off x="829350" y="3125895"/>
            <a:ext cx="339253" cy="339253"/>
            <a:chOff x="900750" y="1436075"/>
            <a:chExt cx="481825" cy="481825"/>
          </a:xfrm>
        </p:grpSpPr>
        <p:sp>
          <p:nvSpPr>
            <p:cNvPr id="10715" name="Google Shape;10715;p54"/>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6" name="Google Shape;10716;p54"/>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7" name="Google Shape;10717;p54"/>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8" name="Google Shape;10718;p54"/>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19" name="Google Shape;10719;p54"/>
          <p:cNvGrpSpPr/>
          <p:nvPr/>
        </p:nvGrpSpPr>
        <p:grpSpPr>
          <a:xfrm>
            <a:off x="1247198" y="3186183"/>
            <a:ext cx="339253" cy="218676"/>
            <a:chOff x="1492675" y="1520750"/>
            <a:chExt cx="481825" cy="310575"/>
          </a:xfrm>
        </p:grpSpPr>
        <p:sp>
          <p:nvSpPr>
            <p:cNvPr id="10720" name="Google Shape;10720;p54"/>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1" name="Google Shape;10721;p54"/>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22" name="Google Shape;10722;p54"/>
          <p:cNvGrpSpPr/>
          <p:nvPr/>
        </p:nvGrpSpPr>
        <p:grpSpPr>
          <a:xfrm>
            <a:off x="1654995" y="3125877"/>
            <a:ext cx="352332" cy="339288"/>
            <a:chOff x="2071000" y="1435025"/>
            <a:chExt cx="500400" cy="481875"/>
          </a:xfrm>
        </p:grpSpPr>
        <p:sp>
          <p:nvSpPr>
            <p:cNvPr id="10723" name="Google Shape;10723;p54"/>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4" name="Google Shape;10724;p54"/>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5" name="Google Shape;10725;p54"/>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26" name="Google Shape;10726;p54"/>
          <p:cNvGrpSpPr/>
          <p:nvPr/>
        </p:nvGrpSpPr>
        <p:grpSpPr>
          <a:xfrm>
            <a:off x="2083159" y="3146709"/>
            <a:ext cx="351874" cy="297623"/>
            <a:chOff x="2678350" y="1464650"/>
            <a:chExt cx="499750" cy="422700"/>
          </a:xfrm>
        </p:grpSpPr>
        <p:sp>
          <p:nvSpPr>
            <p:cNvPr id="10727" name="Google Shape;10727;p54"/>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8" name="Google Shape;10728;p54"/>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9" name="Google Shape;10729;p54"/>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30" name="Google Shape;10730;p54"/>
          <p:cNvGrpSpPr/>
          <p:nvPr/>
        </p:nvGrpSpPr>
        <p:grpSpPr>
          <a:xfrm>
            <a:off x="2506692" y="3125895"/>
            <a:ext cx="339253" cy="339253"/>
            <a:chOff x="3271200" y="1435075"/>
            <a:chExt cx="481825" cy="481825"/>
          </a:xfrm>
        </p:grpSpPr>
        <p:sp>
          <p:nvSpPr>
            <p:cNvPr id="10731" name="Google Shape;10731;p54"/>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2" name="Google Shape;10732;p54"/>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33" name="Google Shape;10733;p54"/>
          <p:cNvGrpSpPr/>
          <p:nvPr/>
        </p:nvGrpSpPr>
        <p:grpSpPr>
          <a:xfrm>
            <a:off x="2917165" y="3125877"/>
            <a:ext cx="343442" cy="339288"/>
            <a:chOff x="3858100" y="1435075"/>
            <a:chExt cx="487775" cy="481875"/>
          </a:xfrm>
        </p:grpSpPr>
        <p:sp>
          <p:nvSpPr>
            <p:cNvPr id="10734" name="Google Shape;10734;p54"/>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5" name="Google Shape;10735;p54"/>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6" name="Google Shape;10736;p54"/>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7" name="Google Shape;10737;p54"/>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8" name="Google Shape;10738;p54"/>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39" name="Google Shape;10739;p54"/>
          <p:cNvGrpSpPr/>
          <p:nvPr/>
        </p:nvGrpSpPr>
        <p:grpSpPr>
          <a:xfrm>
            <a:off x="3337249" y="3125895"/>
            <a:ext cx="339253" cy="339253"/>
            <a:chOff x="4456875" y="1435075"/>
            <a:chExt cx="481825" cy="481825"/>
          </a:xfrm>
        </p:grpSpPr>
        <p:sp>
          <p:nvSpPr>
            <p:cNvPr id="10740" name="Google Shape;10740;p54"/>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1" name="Google Shape;10741;p54"/>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2" name="Google Shape;10742;p54"/>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3" name="Google Shape;10743;p54"/>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4" name="Google Shape;10744;p54"/>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5" name="Google Shape;10745;p54"/>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6" name="Google Shape;10746;p54"/>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7" name="Google Shape;10747;p54"/>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8" name="Google Shape;10748;p54"/>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9" name="Google Shape;10749;p54"/>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0" name="Google Shape;10750;p54"/>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1" name="Google Shape;10751;p54"/>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2" name="Google Shape;10752;p54"/>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3" name="Google Shape;10753;p54"/>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4" name="Google Shape;10754;p54"/>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5" name="Google Shape;10755;p54"/>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6" name="Google Shape;10756;p54"/>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7" name="Google Shape;10757;p54"/>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8" name="Google Shape;10758;p54"/>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59" name="Google Shape;10759;p54"/>
          <p:cNvGrpSpPr/>
          <p:nvPr/>
        </p:nvGrpSpPr>
        <p:grpSpPr>
          <a:xfrm>
            <a:off x="3758239" y="3125886"/>
            <a:ext cx="342580" cy="339271"/>
            <a:chOff x="5049725" y="1435050"/>
            <a:chExt cx="486550" cy="481850"/>
          </a:xfrm>
        </p:grpSpPr>
        <p:sp>
          <p:nvSpPr>
            <p:cNvPr id="10760" name="Google Shape;10760;p54"/>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1" name="Google Shape;10761;p54"/>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2" name="Google Shape;10762;p54"/>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3" name="Google Shape;10763;p54"/>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64" name="Google Shape;10764;p54"/>
          <p:cNvGrpSpPr/>
          <p:nvPr/>
        </p:nvGrpSpPr>
        <p:grpSpPr>
          <a:xfrm>
            <a:off x="4173790" y="3125895"/>
            <a:ext cx="339359" cy="339253"/>
            <a:chOff x="5642475" y="1435075"/>
            <a:chExt cx="481975" cy="481825"/>
          </a:xfrm>
        </p:grpSpPr>
        <p:sp>
          <p:nvSpPr>
            <p:cNvPr id="10765" name="Google Shape;10765;p54"/>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6" name="Google Shape;10766;p54"/>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7" name="Google Shape;10767;p54"/>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68" name="Google Shape;10768;p54"/>
          <p:cNvGrpSpPr/>
          <p:nvPr/>
        </p:nvGrpSpPr>
        <p:grpSpPr>
          <a:xfrm>
            <a:off x="4588276" y="3125886"/>
            <a:ext cx="343759" cy="339271"/>
            <a:chOff x="6232000" y="1435050"/>
            <a:chExt cx="488225" cy="481850"/>
          </a:xfrm>
        </p:grpSpPr>
        <p:sp>
          <p:nvSpPr>
            <p:cNvPr id="10769" name="Google Shape;10769;p54"/>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0" name="Google Shape;10770;p54"/>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1" name="Google Shape;10771;p54"/>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2" name="Google Shape;10772;p54"/>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3" name="Google Shape;10773;p54"/>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74" name="Google Shape;10774;p54"/>
          <p:cNvGrpSpPr/>
          <p:nvPr/>
        </p:nvGrpSpPr>
        <p:grpSpPr>
          <a:xfrm>
            <a:off x="849012" y="3539545"/>
            <a:ext cx="299929" cy="337792"/>
            <a:chOff x="924450" y="2028975"/>
            <a:chExt cx="425975" cy="479750"/>
          </a:xfrm>
        </p:grpSpPr>
        <p:sp>
          <p:nvSpPr>
            <p:cNvPr id="10775" name="Google Shape;10775;p54"/>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6" name="Google Shape;10776;p54"/>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7" name="Google Shape;10777;p54"/>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78" name="Google Shape;10778;p54"/>
          <p:cNvGrpSpPr/>
          <p:nvPr/>
        </p:nvGrpSpPr>
        <p:grpSpPr>
          <a:xfrm>
            <a:off x="1661509" y="3559347"/>
            <a:ext cx="339306" cy="298186"/>
            <a:chOff x="2085450" y="2057100"/>
            <a:chExt cx="481900" cy="423500"/>
          </a:xfrm>
        </p:grpSpPr>
        <p:sp>
          <p:nvSpPr>
            <p:cNvPr id="10779" name="Google Shape;10779;p54"/>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0" name="Google Shape;10780;p54"/>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1" name="Google Shape;10781;p54"/>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82" name="Google Shape;10782;p54"/>
          <p:cNvGrpSpPr/>
          <p:nvPr/>
        </p:nvGrpSpPr>
        <p:grpSpPr>
          <a:xfrm>
            <a:off x="2089442" y="3582592"/>
            <a:ext cx="339306" cy="251698"/>
            <a:chOff x="2678275" y="2090100"/>
            <a:chExt cx="481900" cy="357475"/>
          </a:xfrm>
        </p:grpSpPr>
        <p:sp>
          <p:nvSpPr>
            <p:cNvPr id="10783" name="Google Shape;10783;p54"/>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4" name="Google Shape;10784;p54"/>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5" name="Google Shape;10785;p54"/>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6" name="Google Shape;10786;p54"/>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7" name="Google Shape;10787;p54"/>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88" name="Google Shape;10788;p54"/>
          <p:cNvGrpSpPr/>
          <p:nvPr/>
        </p:nvGrpSpPr>
        <p:grpSpPr>
          <a:xfrm>
            <a:off x="2566646" y="3594790"/>
            <a:ext cx="219345" cy="227301"/>
            <a:chOff x="3357325" y="2093500"/>
            <a:chExt cx="311525" cy="322825"/>
          </a:xfrm>
        </p:grpSpPr>
        <p:sp>
          <p:nvSpPr>
            <p:cNvPr id="10789" name="Google Shape;10789;p54"/>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0" name="Google Shape;10790;p54"/>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1" name="Google Shape;10791;p54"/>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92" name="Google Shape;10792;p54"/>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93" name="Google Shape;10793;p54"/>
          <p:cNvGrpSpPr/>
          <p:nvPr/>
        </p:nvGrpSpPr>
        <p:grpSpPr>
          <a:xfrm>
            <a:off x="3360836" y="3538814"/>
            <a:ext cx="292078" cy="339253"/>
            <a:chOff x="4492800" y="2027925"/>
            <a:chExt cx="414825" cy="481825"/>
          </a:xfrm>
        </p:grpSpPr>
        <p:sp>
          <p:nvSpPr>
            <p:cNvPr id="10794" name="Google Shape;10794;p54"/>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5" name="Google Shape;10795;p54"/>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96" name="Google Shape;10796;p54"/>
          <p:cNvGrpSpPr/>
          <p:nvPr/>
        </p:nvGrpSpPr>
        <p:grpSpPr>
          <a:xfrm>
            <a:off x="3759928" y="3538805"/>
            <a:ext cx="339200" cy="339271"/>
            <a:chOff x="5049725" y="2027900"/>
            <a:chExt cx="481750" cy="481850"/>
          </a:xfrm>
        </p:grpSpPr>
        <p:sp>
          <p:nvSpPr>
            <p:cNvPr id="10797" name="Google Shape;10797;p54"/>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8" name="Google Shape;10798;p54"/>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9" name="Google Shape;10799;p54"/>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0" name="Google Shape;10800;p54"/>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1" name="Google Shape;10801;p54"/>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2" name="Google Shape;10802;p54"/>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3" name="Google Shape;10803;p54"/>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4" name="Google Shape;10804;p54"/>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05" name="Google Shape;10805;p54"/>
          <p:cNvGrpSpPr/>
          <p:nvPr/>
        </p:nvGrpSpPr>
        <p:grpSpPr>
          <a:xfrm>
            <a:off x="4233524" y="3538893"/>
            <a:ext cx="219890" cy="339095"/>
            <a:chOff x="5726350" y="2028150"/>
            <a:chExt cx="312300" cy="481600"/>
          </a:xfrm>
        </p:grpSpPr>
        <p:sp>
          <p:nvSpPr>
            <p:cNvPr id="10806" name="Google Shape;10806;p54"/>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7" name="Google Shape;10807;p54"/>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8" name="Google Shape;10808;p54"/>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09" name="Google Shape;10809;p54"/>
          <p:cNvGrpSpPr/>
          <p:nvPr/>
        </p:nvGrpSpPr>
        <p:grpSpPr>
          <a:xfrm>
            <a:off x="4593715" y="3542000"/>
            <a:ext cx="332881" cy="332881"/>
            <a:chOff x="6239925" y="2032450"/>
            <a:chExt cx="472775" cy="472775"/>
          </a:xfrm>
        </p:grpSpPr>
        <p:sp>
          <p:nvSpPr>
            <p:cNvPr id="10810" name="Google Shape;10810;p54"/>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11" name="Google Shape;10811;p54"/>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12" name="Google Shape;10812;p54"/>
          <p:cNvGrpSpPr/>
          <p:nvPr/>
        </p:nvGrpSpPr>
        <p:grpSpPr>
          <a:xfrm>
            <a:off x="5042807" y="2364092"/>
            <a:ext cx="334641" cy="185425"/>
            <a:chOff x="903075" y="2730000"/>
            <a:chExt cx="475275" cy="263350"/>
          </a:xfrm>
        </p:grpSpPr>
        <p:sp>
          <p:nvSpPr>
            <p:cNvPr id="10813" name="Google Shape;10813;p54"/>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14" name="Google Shape;10814;p54"/>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15" name="Google Shape;10815;p54"/>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16" name="Google Shape;10816;p54"/>
          <p:cNvGrpSpPr/>
          <p:nvPr/>
        </p:nvGrpSpPr>
        <p:grpSpPr>
          <a:xfrm>
            <a:off x="1247198" y="3538814"/>
            <a:ext cx="339253" cy="339253"/>
            <a:chOff x="1492675" y="2027925"/>
            <a:chExt cx="481825" cy="481825"/>
          </a:xfrm>
        </p:grpSpPr>
        <p:sp>
          <p:nvSpPr>
            <p:cNvPr id="10817" name="Google Shape;10817;p54"/>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18" name="Google Shape;10818;p54"/>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19" name="Google Shape;10819;p54"/>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20" name="Google Shape;10820;p54"/>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21" name="Google Shape;10821;p54"/>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22" name="Google Shape;10822;p54"/>
          <p:cNvGrpSpPr/>
          <p:nvPr/>
        </p:nvGrpSpPr>
        <p:grpSpPr>
          <a:xfrm>
            <a:off x="5473575" y="2287178"/>
            <a:ext cx="339253" cy="339253"/>
            <a:chOff x="1492675" y="2620775"/>
            <a:chExt cx="481825" cy="481825"/>
          </a:xfrm>
        </p:grpSpPr>
        <p:sp>
          <p:nvSpPr>
            <p:cNvPr id="10823" name="Google Shape;10823;p54"/>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24" name="Google Shape;10824;p54"/>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25" name="Google Shape;10825;p54"/>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26" name="Google Shape;10826;p54"/>
          <p:cNvGrpSpPr/>
          <p:nvPr/>
        </p:nvGrpSpPr>
        <p:grpSpPr>
          <a:xfrm>
            <a:off x="6297328" y="2303161"/>
            <a:ext cx="333585" cy="307287"/>
            <a:chOff x="2682350" y="2643425"/>
            <a:chExt cx="473775" cy="436425"/>
          </a:xfrm>
        </p:grpSpPr>
        <p:sp>
          <p:nvSpPr>
            <p:cNvPr id="10827" name="Google Shape;10827;p54"/>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28" name="Google Shape;10828;p54"/>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29" name="Google Shape;10829;p54"/>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30" name="Google Shape;10830;p54"/>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31" name="Google Shape;10831;p54"/>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32" name="Google Shape;10832;p54"/>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33" name="Google Shape;10833;p54"/>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34" name="Google Shape;10834;p54"/>
          <p:cNvGrpSpPr/>
          <p:nvPr/>
        </p:nvGrpSpPr>
        <p:grpSpPr>
          <a:xfrm>
            <a:off x="6762818" y="2287178"/>
            <a:ext cx="238531" cy="339253"/>
            <a:chOff x="3342725" y="2620775"/>
            <a:chExt cx="338775" cy="481825"/>
          </a:xfrm>
        </p:grpSpPr>
        <p:sp>
          <p:nvSpPr>
            <p:cNvPr id="10835" name="Google Shape;10835;p54"/>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36" name="Google Shape;10836;p54"/>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37" name="Google Shape;10837;p54"/>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38" name="Google Shape;10838;p54"/>
          <p:cNvGrpSpPr/>
          <p:nvPr/>
        </p:nvGrpSpPr>
        <p:grpSpPr>
          <a:xfrm>
            <a:off x="7156568" y="2287178"/>
            <a:ext cx="278296" cy="339253"/>
            <a:chOff x="3907325" y="2620775"/>
            <a:chExt cx="395250" cy="481825"/>
          </a:xfrm>
        </p:grpSpPr>
        <p:sp>
          <p:nvSpPr>
            <p:cNvPr id="10839" name="Google Shape;10839;p54"/>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0" name="Google Shape;10840;p54"/>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1" name="Google Shape;10841;p54"/>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2" name="Google Shape;10842;p54"/>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43" name="Google Shape;10843;p54"/>
          <p:cNvGrpSpPr/>
          <p:nvPr/>
        </p:nvGrpSpPr>
        <p:grpSpPr>
          <a:xfrm>
            <a:off x="7549755" y="2297783"/>
            <a:ext cx="339253" cy="318042"/>
            <a:chOff x="4456875" y="2635825"/>
            <a:chExt cx="481825" cy="451700"/>
          </a:xfrm>
        </p:grpSpPr>
        <p:sp>
          <p:nvSpPr>
            <p:cNvPr id="10844" name="Google Shape;10844;p54"/>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5" name="Google Shape;10845;p54"/>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6" name="Google Shape;10846;p54"/>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7" name="Google Shape;10847;p54"/>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8" name="Google Shape;10848;p54"/>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49" name="Google Shape;10849;p54"/>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50" name="Google Shape;10850;p54"/>
          <p:cNvGrpSpPr/>
          <p:nvPr/>
        </p:nvGrpSpPr>
        <p:grpSpPr>
          <a:xfrm>
            <a:off x="7974679" y="2297783"/>
            <a:ext cx="339253" cy="318042"/>
            <a:chOff x="5049725" y="2635825"/>
            <a:chExt cx="481825" cy="451700"/>
          </a:xfrm>
        </p:grpSpPr>
        <p:sp>
          <p:nvSpPr>
            <p:cNvPr id="10851" name="Google Shape;10851;p54"/>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52" name="Google Shape;10852;p54"/>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53" name="Google Shape;10853;p54"/>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54" name="Google Shape;10854;p54"/>
          <p:cNvGrpSpPr/>
          <p:nvPr/>
        </p:nvGrpSpPr>
        <p:grpSpPr>
          <a:xfrm>
            <a:off x="2375386" y="3952243"/>
            <a:ext cx="338566" cy="338373"/>
            <a:chOff x="5643000" y="2621375"/>
            <a:chExt cx="480850" cy="480575"/>
          </a:xfrm>
        </p:grpSpPr>
        <p:sp>
          <p:nvSpPr>
            <p:cNvPr id="10855" name="Google Shape;10855;p54"/>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56" name="Google Shape;10856;p54"/>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57" name="Google Shape;10857;p54"/>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58" name="Google Shape;10858;p54"/>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59" name="Google Shape;10859;p54"/>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0" name="Google Shape;10860;p54"/>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1" name="Google Shape;10861;p54"/>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62" name="Google Shape;10862;p54"/>
          <p:cNvGrpSpPr/>
          <p:nvPr/>
        </p:nvGrpSpPr>
        <p:grpSpPr>
          <a:xfrm>
            <a:off x="4192782" y="3951803"/>
            <a:ext cx="339359" cy="339253"/>
            <a:chOff x="6235250" y="2620775"/>
            <a:chExt cx="481975" cy="481825"/>
          </a:xfrm>
        </p:grpSpPr>
        <p:sp>
          <p:nvSpPr>
            <p:cNvPr id="10863" name="Google Shape;10863;p54"/>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4" name="Google Shape;10864;p54"/>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5" name="Google Shape;10865;p54"/>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6" name="Google Shape;10866;p54"/>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67" name="Google Shape;10867;p54"/>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68" name="Google Shape;10868;p54"/>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69" name="Google Shape;10869;p54"/>
          <p:cNvGrpSpPr/>
          <p:nvPr/>
        </p:nvGrpSpPr>
        <p:grpSpPr>
          <a:xfrm>
            <a:off x="5472652" y="2711317"/>
            <a:ext cx="341101" cy="339253"/>
            <a:chOff x="1535000" y="3223325"/>
            <a:chExt cx="484450" cy="481825"/>
          </a:xfrm>
        </p:grpSpPr>
        <p:sp>
          <p:nvSpPr>
            <p:cNvPr id="10870" name="Google Shape;10870;p54"/>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71" name="Google Shape;10871;p54"/>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72" name="Google Shape;10872;p54"/>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73" name="Google Shape;10873;p54"/>
          <p:cNvGrpSpPr/>
          <p:nvPr/>
        </p:nvGrpSpPr>
        <p:grpSpPr>
          <a:xfrm>
            <a:off x="5880219" y="2746618"/>
            <a:ext cx="339253" cy="268649"/>
            <a:chOff x="2085525" y="3263750"/>
            <a:chExt cx="481825" cy="381550"/>
          </a:xfrm>
        </p:grpSpPr>
        <p:sp>
          <p:nvSpPr>
            <p:cNvPr id="10874" name="Google Shape;10874;p54"/>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75" name="Google Shape;10875;p54"/>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76" name="Google Shape;10876;p54"/>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77" name="Google Shape;10877;p54"/>
          <p:cNvGrpSpPr/>
          <p:nvPr/>
        </p:nvGrpSpPr>
        <p:grpSpPr>
          <a:xfrm>
            <a:off x="6711982" y="2711308"/>
            <a:ext cx="340204" cy="339271"/>
            <a:chOff x="3270450" y="3213625"/>
            <a:chExt cx="483175" cy="481850"/>
          </a:xfrm>
        </p:grpSpPr>
        <p:sp>
          <p:nvSpPr>
            <p:cNvPr id="10878" name="Google Shape;10878;p54"/>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79" name="Google Shape;10879;p54"/>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80" name="Google Shape;10880;p54"/>
          <p:cNvGrpSpPr/>
          <p:nvPr/>
        </p:nvGrpSpPr>
        <p:grpSpPr>
          <a:xfrm>
            <a:off x="7211250" y="2711317"/>
            <a:ext cx="168931" cy="339253"/>
            <a:chOff x="3984950" y="3213600"/>
            <a:chExt cx="239925" cy="481825"/>
          </a:xfrm>
        </p:grpSpPr>
        <p:sp>
          <p:nvSpPr>
            <p:cNvPr id="10881" name="Google Shape;10881;p54"/>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82" name="Google Shape;10882;p54"/>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83" name="Google Shape;10883;p54"/>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84" name="Google Shape;10884;p54"/>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85" name="Google Shape;10885;p54"/>
          <p:cNvGrpSpPr/>
          <p:nvPr/>
        </p:nvGrpSpPr>
        <p:grpSpPr>
          <a:xfrm>
            <a:off x="1874281" y="3981487"/>
            <a:ext cx="355218" cy="279880"/>
            <a:chOff x="5629975" y="3255775"/>
            <a:chExt cx="504500" cy="397500"/>
          </a:xfrm>
        </p:grpSpPr>
        <p:sp>
          <p:nvSpPr>
            <p:cNvPr id="10886" name="Google Shape;10886;p54"/>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87" name="Google Shape;10887;p54"/>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88" name="Google Shape;10888;p54"/>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89" name="Google Shape;10889;p54"/>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90" name="Google Shape;10890;p54"/>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91" name="Google Shape;10891;p54"/>
          <p:cNvGrpSpPr/>
          <p:nvPr/>
        </p:nvGrpSpPr>
        <p:grpSpPr>
          <a:xfrm>
            <a:off x="3755839" y="3981593"/>
            <a:ext cx="340256" cy="279669"/>
            <a:chOff x="6234950" y="3255925"/>
            <a:chExt cx="483250" cy="397200"/>
          </a:xfrm>
        </p:grpSpPr>
        <p:sp>
          <p:nvSpPr>
            <p:cNvPr id="10892" name="Google Shape;10892;p54"/>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93" name="Google Shape;10893;p54"/>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94" name="Google Shape;10894;p54"/>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95" name="Google Shape;10895;p54"/>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96" name="Google Shape;10896;p54"/>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97" name="Google Shape;10897;p54"/>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98" name="Google Shape;10898;p54"/>
          <p:cNvGrpSpPr/>
          <p:nvPr/>
        </p:nvGrpSpPr>
        <p:grpSpPr>
          <a:xfrm>
            <a:off x="5051107" y="3125970"/>
            <a:ext cx="318042" cy="339253"/>
            <a:chOff x="914900" y="3806450"/>
            <a:chExt cx="451700" cy="481825"/>
          </a:xfrm>
        </p:grpSpPr>
        <p:sp>
          <p:nvSpPr>
            <p:cNvPr id="10899" name="Google Shape;10899;p54"/>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00" name="Google Shape;10900;p54"/>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01" name="Google Shape;10901;p54"/>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02" name="Google Shape;10902;p54"/>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03" name="Google Shape;10903;p54"/>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04" name="Google Shape;10904;p54"/>
          <p:cNvGrpSpPr/>
          <p:nvPr/>
        </p:nvGrpSpPr>
        <p:grpSpPr>
          <a:xfrm>
            <a:off x="5470028" y="3125785"/>
            <a:ext cx="346347" cy="339623"/>
            <a:chOff x="1490050" y="3805975"/>
            <a:chExt cx="491900" cy="482350"/>
          </a:xfrm>
        </p:grpSpPr>
        <p:sp>
          <p:nvSpPr>
            <p:cNvPr id="10905" name="Google Shape;10905;p54"/>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06" name="Google Shape;10906;p54"/>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07" name="Google Shape;10907;p54"/>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08" name="Google Shape;10908;p54"/>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09" name="Google Shape;10909;p54"/>
          <p:cNvGrpSpPr/>
          <p:nvPr/>
        </p:nvGrpSpPr>
        <p:grpSpPr>
          <a:xfrm>
            <a:off x="5893896" y="3125970"/>
            <a:ext cx="311899" cy="339253"/>
            <a:chOff x="2104275" y="3806450"/>
            <a:chExt cx="442975" cy="481825"/>
          </a:xfrm>
        </p:grpSpPr>
        <p:sp>
          <p:nvSpPr>
            <p:cNvPr id="10910" name="Google Shape;10910;p54"/>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11" name="Google Shape;10911;p54"/>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12" name="Google Shape;10912;p54"/>
          <p:cNvGrpSpPr/>
          <p:nvPr/>
        </p:nvGrpSpPr>
        <p:grpSpPr>
          <a:xfrm>
            <a:off x="6317413" y="3125970"/>
            <a:ext cx="293416" cy="339253"/>
            <a:chOff x="2710875" y="3806450"/>
            <a:chExt cx="416725" cy="481825"/>
          </a:xfrm>
        </p:grpSpPr>
        <p:sp>
          <p:nvSpPr>
            <p:cNvPr id="10913" name="Google Shape;10913;p54"/>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14" name="Google Shape;10914;p54"/>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15" name="Google Shape;10915;p54"/>
          <p:cNvGrpSpPr/>
          <p:nvPr/>
        </p:nvGrpSpPr>
        <p:grpSpPr>
          <a:xfrm>
            <a:off x="6712457" y="3166412"/>
            <a:ext cx="339253" cy="258369"/>
            <a:chOff x="3271200" y="3863875"/>
            <a:chExt cx="481825" cy="366950"/>
          </a:xfrm>
        </p:grpSpPr>
        <p:sp>
          <p:nvSpPr>
            <p:cNvPr id="10916" name="Google Shape;10916;p54"/>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17" name="Google Shape;10917;p54"/>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18" name="Google Shape;10918;p54"/>
          <p:cNvGrpSpPr/>
          <p:nvPr/>
        </p:nvGrpSpPr>
        <p:grpSpPr>
          <a:xfrm>
            <a:off x="7147952" y="3126199"/>
            <a:ext cx="295528" cy="338795"/>
            <a:chOff x="3895050" y="3806775"/>
            <a:chExt cx="419725" cy="481175"/>
          </a:xfrm>
        </p:grpSpPr>
        <p:sp>
          <p:nvSpPr>
            <p:cNvPr id="10919" name="Google Shape;10919;p54"/>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20" name="Google Shape;10920;p54"/>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21" name="Google Shape;10921;p54"/>
          <p:cNvGrpSpPr/>
          <p:nvPr/>
        </p:nvGrpSpPr>
        <p:grpSpPr>
          <a:xfrm>
            <a:off x="7551234" y="3125979"/>
            <a:ext cx="336296" cy="339235"/>
            <a:chOff x="4464775" y="3806475"/>
            <a:chExt cx="477625" cy="481800"/>
          </a:xfrm>
        </p:grpSpPr>
        <p:sp>
          <p:nvSpPr>
            <p:cNvPr id="10922" name="Google Shape;10922;p54"/>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23" name="Google Shape;10923;p54"/>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24" name="Google Shape;10924;p54"/>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25" name="Google Shape;10925;p54"/>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26" name="Google Shape;10926;p54"/>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27" name="Google Shape;10927;p54"/>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28" name="Google Shape;10928;p54"/>
          <p:cNvGrpSpPr/>
          <p:nvPr/>
        </p:nvGrpSpPr>
        <p:grpSpPr>
          <a:xfrm>
            <a:off x="7974679" y="3125970"/>
            <a:ext cx="339253" cy="339253"/>
            <a:chOff x="5049725" y="3806450"/>
            <a:chExt cx="481825" cy="481825"/>
          </a:xfrm>
        </p:grpSpPr>
        <p:sp>
          <p:nvSpPr>
            <p:cNvPr id="10929" name="Google Shape;10929;p54"/>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30" name="Google Shape;10930;p54"/>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31" name="Google Shape;10931;p54"/>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32" name="Google Shape;10932;p54"/>
          <p:cNvGrpSpPr/>
          <p:nvPr/>
        </p:nvGrpSpPr>
        <p:grpSpPr>
          <a:xfrm>
            <a:off x="1461983" y="3951798"/>
            <a:ext cx="339253" cy="339253"/>
            <a:chOff x="5651375" y="3806450"/>
            <a:chExt cx="481825" cy="481825"/>
          </a:xfrm>
        </p:grpSpPr>
        <p:sp>
          <p:nvSpPr>
            <p:cNvPr id="10933" name="Google Shape;10933;p54"/>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34" name="Google Shape;10934;p54"/>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35" name="Google Shape;10935;p54"/>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36" name="Google Shape;10936;p54"/>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37" name="Google Shape;10937;p54"/>
          <p:cNvGrpSpPr/>
          <p:nvPr/>
        </p:nvGrpSpPr>
        <p:grpSpPr>
          <a:xfrm>
            <a:off x="3360663" y="3953787"/>
            <a:ext cx="298503" cy="335275"/>
            <a:chOff x="6264300" y="3809300"/>
            <a:chExt cx="423950" cy="476175"/>
          </a:xfrm>
        </p:grpSpPr>
        <p:sp>
          <p:nvSpPr>
            <p:cNvPr id="10938" name="Google Shape;10938;p54"/>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39" name="Google Shape;10939;p54"/>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40" name="Google Shape;10940;p54"/>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41" name="Google Shape;10941;p54"/>
          <p:cNvGrpSpPr/>
          <p:nvPr/>
        </p:nvGrpSpPr>
        <p:grpSpPr>
          <a:xfrm>
            <a:off x="5039841" y="3538881"/>
            <a:ext cx="340573" cy="339271"/>
            <a:chOff x="898875" y="4399275"/>
            <a:chExt cx="483700" cy="481850"/>
          </a:xfrm>
        </p:grpSpPr>
        <p:sp>
          <p:nvSpPr>
            <p:cNvPr id="10942" name="Google Shape;10942;p54"/>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43" name="Google Shape;10943;p54"/>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44" name="Google Shape;10944;p54"/>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45" name="Google Shape;10945;p54"/>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46" name="Google Shape;10946;p54"/>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47" name="Google Shape;10947;p54"/>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48" name="Google Shape;10948;p54"/>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49" name="Google Shape;10949;p54"/>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50" name="Google Shape;10950;p54"/>
          <p:cNvGrpSpPr/>
          <p:nvPr/>
        </p:nvGrpSpPr>
        <p:grpSpPr>
          <a:xfrm>
            <a:off x="5473575" y="3554133"/>
            <a:ext cx="339253" cy="308765"/>
            <a:chOff x="1492675" y="4420975"/>
            <a:chExt cx="481825" cy="438525"/>
          </a:xfrm>
        </p:grpSpPr>
        <p:sp>
          <p:nvSpPr>
            <p:cNvPr id="10951" name="Google Shape;10951;p54"/>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52" name="Google Shape;10952;p54"/>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53" name="Google Shape;10953;p54"/>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54" name="Google Shape;10954;p54"/>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55" name="Google Shape;10955;p54"/>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56" name="Google Shape;10956;p54"/>
          <p:cNvGrpSpPr/>
          <p:nvPr/>
        </p:nvGrpSpPr>
        <p:grpSpPr>
          <a:xfrm>
            <a:off x="5878556" y="3539558"/>
            <a:ext cx="342580" cy="337915"/>
            <a:chOff x="2084100" y="4400250"/>
            <a:chExt cx="486550" cy="479925"/>
          </a:xfrm>
        </p:grpSpPr>
        <p:sp>
          <p:nvSpPr>
            <p:cNvPr id="10957" name="Google Shape;10957;p54"/>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58" name="Google Shape;10958;p54"/>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59" name="Google Shape;10959;p54"/>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60" name="Google Shape;10960;p54"/>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61" name="Google Shape;10961;p54"/>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62" name="Google Shape;10962;p54"/>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63" name="Google Shape;10963;p54"/>
          <p:cNvGrpSpPr/>
          <p:nvPr/>
        </p:nvGrpSpPr>
        <p:grpSpPr>
          <a:xfrm>
            <a:off x="6315036" y="3538907"/>
            <a:ext cx="298169" cy="339218"/>
            <a:chOff x="2707950" y="4399325"/>
            <a:chExt cx="423475" cy="481775"/>
          </a:xfrm>
        </p:grpSpPr>
        <p:sp>
          <p:nvSpPr>
            <p:cNvPr id="10964" name="Google Shape;10964;p54"/>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65" name="Google Shape;10965;p54"/>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66" name="Google Shape;10966;p54"/>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67" name="Google Shape;10967;p54"/>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68" name="Google Shape;10968;p54"/>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69" name="Google Shape;10969;p54"/>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70" name="Google Shape;10970;p54"/>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71" name="Google Shape;10971;p54"/>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72" name="Google Shape;10972;p54"/>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73" name="Google Shape;10973;p54"/>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74" name="Google Shape;10974;p54"/>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75" name="Google Shape;10975;p54"/>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76" name="Google Shape;10976;p54"/>
          <p:cNvGrpSpPr/>
          <p:nvPr/>
        </p:nvGrpSpPr>
        <p:grpSpPr>
          <a:xfrm>
            <a:off x="6744555" y="3538881"/>
            <a:ext cx="275057" cy="339271"/>
            <a:chOff x="3330525" y="4399275"/>
            <a:chExt cx="390650" cy="481850"/>
          </a:xfrm>
        </p:grpSpPr>
        <p:sp>
          <p:nvSpPr>
            <p:cNvPr id="10977" name="Google Shape;10977;p54"/>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78" name="Google Shape;10978;p54"/>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79" name="Google Shape;10979;p54"/>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80" name="Google Shape;10980;p54"/>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81" name="Google Shape;10981;p54"/>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82" name="Google Shape;10982;p54"/>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83" name="Google Shape;10983;p54"/>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84" name="Google Shape;10984;p54"/>
          <p:cNvGrpSpPr/>
          <p:nvPr/>
        </p:nvGrpSpPr>
        <p:grpSpPr>
          <a:xfrm>
            <a:off x="7169084" y="3538890"/>
            <a:ext cx="253265" cy="339253"/>
            <a:chOff x="3938800" y="4399275"/>
            <a:chExt cx="359700" cy="481825"/>
          </a:xfrm>
        </p:grpSpPr>
        <p:sp>
          <p:nvSpPr>
            <p:cNvPr id="10985" name="Google Shape;10985;p54"/>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86" name="Google Shape;10986;p54"/>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87" name="Google Shape;10987;p54"/>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88" name="Google Shape;10988;p54"/>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89" name="Google Shape;10989;p54"/>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90" name="Google Shape;10990;p54"/>
          <p:cNvGrpSpPr/>
          <p:nvPr/>
        </p:nvGrpSpPr>
        <p:grpSpPr>
          <a:xfrm>
            <a:off x="7639862" y="3538890"/>
            <a:ext cx="159039" cy="339253"/>
            <a:chOff x="4584850" y="4399275"/>
            <a:chExt cx="225875" cy="481825"/>
          </a:xfrm>
        </p:grpSpPr>
        <p:sp>
          <p:nvSpPr>
            <p:cNvPr id="10991" name="Google Shape;10991;p54"/>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92" name="Google Shape;10992;p54"/>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993" name="Google Shape;10993;p54"/>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994" name="Google Shape;10994;p54"/>
          <p:cNvGrpSpPr/>
          <p:nvPr/>
        </p:nvGrpSpPr>
        <p:grpSpPr>
          <a:xfrm>
            <a:off x="1049680" y="3951795"/>
            <a:ext cx="339253" cy="339253"/>
            <a:chOff x="5642550" y="4399275"/>
            <a:chExt cx="481825" cy="481825"/>
          </a:xfrm>
        </p:grpSpPr>
        <p:sp>
          <p:nvSpPr>
            <p:cNvPr id="10995" name="Google Shape;10995;p54"/>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96" name="Google Shape;10996;p54"/>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997" name="Google Shape;10997;p54"/>
          <p:cNvGrpSpPr/>
          <p:nvPr/>
        </p:nvGrpSpPr>
        <p:grpSpPr>
          <a:xfrm>
            <a:off x="2859815" y="3963703"/>
            <a:ext cx="363316" cy="315437"/>
            <a:chOff x="6218300" y="4416175"/>
            <a:chExt cx="516000" cy="448000"/>
          </a:xfrm>
        </p:grpSpPr>
        <p:sp>
          <p:nvSpPr>
            <p:cNvPr id="10998" name="Google Shape;10998;p54"/>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99" name="Google Shape;10999;p54"/>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00" name="Google Shape;11000;p54"/>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001" name="Google Shape;11001;p54"/>
          <p:cNvGrpSpPr/>
          <p:nvPr/>
        </p:nvGrpSpPr>
        <p:grpSpPr>
          <a:xfrm>
            <a:off x="5918879" y="3951792"/>
            <a:ext cx="339253" cy="339253"/>
            <a:chOff x="899850" y="4992125"/>
            <a:chExt cx="481825" cy="481825"/>
          </a:xfrm>
        </p:grpSpPr>
        <p:sp>
          <p:nvSpPr>
            <p:cNvPr id="11002" name="Google Shape;11002;p54"/>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03" name="Google Shape;11003;p54"/>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04" name="Google Shape;11004;p54"/>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005" name="Google Shape;11005;p54"/>
          <p:cNvGrpSpPr/>
          <p:nvPr/>
        </p:nvGrpSpPr>
        <p:grpSpPr>
          <a:xfrm>
            <a:off x="5461708" y="3951792"/>
            <a:ext cx="339253" cy="339253"/>
            <a:chOff x="1492675" y="4992125"/>
            <a:chExt cx="481825" cy="481825"/>
          </a:xfrm>
        </p:grpSpPr>
        <p:sp>
          <p:nvSpPr>
            <p:cNvPr id="11006" name="Google Shape;11006;p5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07" name="Google Shape;11007;p5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008" name="Google Shape;11008;p54"/>
          <p:cNvGrpSpPr/>
          <p:nvPr/>
        </p:nvGrpSpPr>
        <p:grpSpPr>
          <a:xfrm>
            <a:off x="5004462" y="3951792"/>
            <a:ext cx="339253" cy="339253"/>
            <a:chOff x="2085525" y="4992125"/>
            <a:chExt cx="481825" cy="481825"/>
          </a:xfrm>
        </p:grpSpPr>
        <p:sp>
          <p:nvSpPr>
            <p:cNvPr id="11009" name="Google Shape;11009;p5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10" name="Google Shape;11010;p5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011" name="Google Shape;11011;p54"/>
          <p:cNvGrpSpPr/>
          <p:nvPr/>
        </p:nvGrpSpPr>
        <p:grpSpPr>
          <a:xfrm>
            <a:off x="6833221" y="3951792"/>
            <a:ext cx="339253" cy="339253"/>
            <a:chOff x="2678350" y="4992125"/>
            <a:chExt cx="481825" cy="481825"/>
          </a:xfrm>
        </p:grpSpPr>
        <p:sp>
          <p:nvSpPr>
            <p:cNvPr id="11012" name="Google Shape;11012;p54"/>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13" name="Google Shape;11013;p54"/>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14" name="Google Shape;11014;p54"/>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015" name="Google Shape;11015;p54"/>
          <p:cNvGrpSpPr/>
          <p:nvPr/>
        </p:nvGrpSpPr>
        <p:grpSpPr>
          <a:xfrm>
            <a:off x="4628816" y="3951792"/>
            <a:ext cx="339253" cy="339253"/>
            <a:chOff x="3271200" y="4992125"/>
            <a:chExt cx="481825" cy="481825"/>
          </a:xfrm>
        </p:grpSpPr>
        <p:sp>
          <p:nvSpPr>
            <p:cNvPr id="11016" name="Google Shape;11016;p54"/>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17" name="Google Shape;11017;p54"/>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18" name="Google Shape;11018;p54"/>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019" name="Google Shape;11019;p54"/>
          <p:cNvGrpSpPr/>
          <p:nvPr/>
        </p:nvGrpSpPr>
        <p:grpSpPr>
          <a:xfrm>
            <a:off x="7290263" y="3952822"/>
            <a:ext cx="339411" cy="337193"/>
            <a:chOff x="3863900" y="4993625"/>
            <a:chExt cx="482050" cy="478900"/>
          </a:xfrm>
        </p:grpSpPr>
        <p:sp>
          <p:nvSpPr>
            <p:cNvPr id="11020" name="Google Shape;11020;p54"/>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21" name="Google Shape;11021;p54"/>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22" name="Google Shape;11022;p54"/>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23" name="Google Shape;11023;p54"/>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024" name="Google Shape;11024;p54"/>
          <p:cNvGrpSpPr/>
          <p:nvPr/>
        </p:nvGrpSpPr>
        <p:grpSpPr>
          <a:xfrm>
            <a:off x="7747437" y="3952822"/>
            <a:ext cx="339411" cy="337193"/>
            <a:chOff x="4456725" y="4993625"/>
            <a:chExt cx="482050" cy="478900"/>
          </a:xfrm>
        </p:grpSpPr>
        <p:sp>
          <p:nvSpPr>
            <p:cNvPr id="11025" name="Google Shape;11025;p54"/>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26" name="Google Shape;11026;p54"/>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27" name="Google Shape;11027;p54"/>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28" name="Google Shape;11028;p54"/>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029" name="Google Shape;11029;p54"/>
          <p:cNvGrpSpPr/>
          <p:nvPr/>
        </p:nvGrpSpPr>
        <p:grpSpPr>
          <a:xfrm>
            <a:off x="6376030" y="3952813"/>
            <a:ext cx="339411" cy="337211"/>
            <a:chOff x="5049575" y="4993600"/>
            <a:chExt cx="482050" cy="478925"/>
          </a:xfrm>
        </p:grpSpPr>
        <p:sp>
          <p:nvSpPr>
            <p:cNvPr id="11030" name="Google Shape;11030;p54"/>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31" name="Google Shape;11031;p54"/>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32" name="Google Shape;11032;p54"/>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33" name="Google Shape;11033;p54"/>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37"/>
        <p:cNvGrpSpPr/>
        <p:nvPr/>
      </p:nvGrpSpPr>
      <p:grpSpPr>
        <a:xfrm>
          <a:off x="0" y="0"/>
          <a:ext cx="0" cy="0"/>
          <a:chOff x="0" y="0"/>
          <a:chExt cx="0" cy="0"/>
        </a:xfrm>
      </p:grpSpPr>
      <p:sp>
        <p:nvSpPr>
          <p:cNvPr id="11038" name="Google Shape;11038;p55"/>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39" name="Google Shape;11039;p55"/>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1040" name="Google Shape;11040;p55"/>
          <p:cNvGrpSpPr/>
          <p:nvPr/>
        </p:nvGrpSpPr>
        <p:grpSpPr>
          <a:xfrm>
            <a:off x="876361" y="1533504"/>
            <a:ext cx="322099" cy="370529"/>
            <a:chOff x="-42971725" y="3217825"/>
            <a:chExt cx="275675" cy="317125"/>
          </a:xfrm>
        </p:grpSpPr>
        <p:sp>
          <p:nvSpPr>
            <p:cNvPr id="11041" name="Google Shape;11041;p55"/>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5"/>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5"/>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55"/>
          <p:cNvGrpSpPr/>
          <p:nvPr/>
        </p:nvGrpSpPr>
        <p:grpSpPr>
          <a:xfrm>
            <a:off x="848276" y="2002160"/>
            <a:ext cx="378270" cy="337551"/>
            <a:chOff x="-42996150" y="3612600"/>
            <a:chExt cx="323750" cy="288900"/>
          </a:xfrm>
        </p:grpSpPr>
        <p:sp>
          <p:nvSpPr>
            <p:cNvPr id="11045" name="Google Shape;11045;p55"/>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5"/>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55"/>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55"/>
          <p:cNvGrpSpPr/>
          <p:nvPr/>
        </p:nvGrpSpPr>
        <p:grpSpPr>
          <a:xfrm>
            <a:off x="851036" y="2411530"/>
            <a:ext cx="372749" cy="370909"/>
            <a:chOff x="-42994575" y="3950300"/>
            <a:chExt cx="319025" cy="317450"/>
          </a:xfrm>
        </p:grpSpPr>
        <p:sp>
          <p:nvSpPr>
            <p:cNvPr id="11049" name="Google Shape;11049;p55"/>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5"/>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5"/>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55"/>
          <p:cNvGrpSpPr/>
          <p:nvPr/>
        </p:nvGrpSpPr>
        <p:grpSpPr>
          <a:xfrm>
            <a:off x="3004431" y="1558362"/>
            <a:ext cx="371785" cy="370879"/>
            <a:chOff x="-41111350" y="3239100"/>
            <a:chExt cx="318200" cy="317425"/>
          </a:xfrm>
        </p:grpSpPr>
        <p:sp>
          <p:nvSpPr>
            <p:cNvPr id="11053" name="Google Shape;11053;p55"/>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5"/>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5"/>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5"/>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55"/>
          <p:cNvGrpSpPr/>
          <p:nvPr/>
        </p:nvGrpSpPr>
        <p:grpSpPr>
          <a:xfrm>
            <a:off x="3000751" y="1993894"/>
            <a:ext cx="379146" cy="370967"/>
            <a:chOff x="-41117650" y="3605525"/>
            <a:chExt cx="324500" cy="317500"/>
          </a:xfrm>
        </p:grpSpPr>
        <p:sp>
          <p:nvSpPr>
            <p:cNvPr id="11058" name="Google Shape;11058;p55"/>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5"/>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5"/>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1" name="Google Shape;11061;p55"/>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2" name="Google Shape;11062;p55"/>
          <p:cNvGrpSpPr/>
          <p:nvPr/>
        </p:nvGrpSpPr>
        <p:grpSpPr>
          <a:xfrm>
            <a:off x="1827005" y="2885417"/>
            <a:ext cx="216271" cy="371814"/>
            <a:chOff x="-39205300" y="3220175"/>
            <a:chExt cx="185100" cy="318225"/>
          </a:xfrm>
        </p:grpSpPr>
        <p:sp>
          <p:nvSpPr>
            <p:cNvPr id="11063" name="Google Shape;11063;p55"/>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5"/>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55"/>
          <p:cNvGrpSpPr/>
          <p:nvPr/>
        </p:nvGrpSpPr>
        <p:grpSpPr>
          <a:xfrm>
            <a:off x="1792533" y="3345488"/>
            <a:ext cx="300016" cy="369273"/>
            <a:chOff x="-39248625" y="3588600"/>
            <a:chExt cx="256775" cy="316050"/>
          </a:xfrm>
        </p:grpSpPr>
        <p:sp>
          <p:nvSpPr>
            <p:cNvPr id="11066" name="Google Shape;11066;p55"/>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5"/>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8" name="Google Shape;11068;p55"/>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55"/>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0" name="Google Shape;11070;p55"/>
          <p:cNvGrpSpPr/>
          <p:nvPr/>
        </p:nvGrpSpPr>
        <p:grpSpPr>
          <a:xfrm>
            <a:off x="1243246" y="1533504"/>
            <a:ext cx="429504" cy="370879"/>
            <a:chOff x="-42651700" y="3217825"/>
            <a:chExt cx="367600" cy="317425"/>
          </a:xfrm>
        </p:grpSpPr>
        <p:sp>
          <p:nvSpPr>
            <p:cNvPr id="11071" name="Google Shape;11071;p55"/>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5"/>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5"/>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5"/>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5" name="Google Shape;11075;p55"/>
          <p:cNvGrpSpPr/>
          <p:nvPr/>
        </p:nvGrpSpPr>
        <p:grpSpPr>
          <a:xfrm>
            <a:off x="1278678" y="1973154"/>
            <a:ext cx="358640" cy="363226"/>
            <a:chOff x="-42617300" y="3587775"/>
            <a:chExt cx="306950" cy="310875"/>
          </a:xfrm>
        </p:grpSpPr>
        <p:sp>
          <p:nvSpPr>
            <p:cNvPr id="11076" name="Google Shape;11076;p55"/>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5"/>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8" name="Google Shape;11078;p55"/>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9" name="Google Shape;11079;p55"/>
          <p:cNvGrpSpPr/>
          <p:nvPr/>
        </p:nvGrpSpPr>
        <p:grpSpPr>
          <a:xfrm>
            <a:off x="3450506" y="1557895"/>
            <a:ext cx="376926" cy="370324"/>
            <a:chOff x="-40748275" y="3238700"/>
            <a:chExt cx="322600" cy="316950"/>
          </a:xfrm>
        </p:grpSpPr>
        <p:sp>
          <p:nvSpPr>
            <p:cNvPr id="11080" name="Google Shape;11080;p55"/>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5"/>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5"/>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5"/>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5"/>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5"/>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55"/>
          <p:cNvGrpSpPr/>
          <p:nvPr/>
        </p:nvGrpSpPr>
        <p:grpSpPr>
          <a:xfrm>
            <a:off x="3453062" y="2025879"/>
            <a:ext cx="371814" cy="338690"/>
            <a:chOff x="-40745125" y="3632900"/>
            <a:chExt cx="318225" cy="289875"/>
          </a:xfrm>
        </p:grpSpPr>
        <p:sp>
          <p:nvSpPr>
            <p:cNvPr id="11087" name="Google Shape;11087;p55"/>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5"/>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5"/>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5"/>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5"/>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5"/>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5"/>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55"/>
          <p:cNvGrpSpPr/>
          <p:nvPr/>
        </p:nvGrpSpPr>
        <p:grpSpPr>
          <a:xfrm>
            <a:off x="3457209" y="2437089"/>
            <a:ext cx="363518" cy="370178"/>
            <a:chOff x="-40742750" y="3972175"/>
            <a:chExt cx="311125" cy="316825"/>
          </a:xfrm>
        </p:grpSpPr>
        <p:sp>
          <p:nvSpPr>
            <p:cNvPr id="11095" name="Google Shape;11095;p55"/>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5"/>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55"/>
          <p:cNvGrpSpPr/>
          <p:nvPr/>
        </p:nvGrpSpPr>
        <p:grpSpPr>
          <a:xfrm>
            <a:off x="2239871" y="2887257"/>
            <a:ext cx="266892" cy="369974"/>
            <a:chOff x="-38860325" y="3221750"/>
            <a:chExt cx="228425" cy="316650"/>
          </a:xfrm>
        </p:grpSpPr>
        <p:sp>
          <p:nvSpPr>
            <p:cNvPr id="11098" name="Google Shape;11098;p55"/>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5"/>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5"/>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5"/>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55"/>
          <p:cNvGrpSpPr/>
          <p:nvPr/>
        </p:nvGrpSpPr>
        <p:grpSpPr>
          <a:xfrm>
            <a:off x="2190678" y="3349314"/>
            <a:ext cx="380081" cy="367111"/>
            <a:chOff x="-38905225" y="3591875"/>
            <a:chExt cx="325300" cy="314200"/>
          </a:xfrm>
        </p:grpSpPr>
        <p:sp>
          <p:nvSpPr>
            <p:cNvPr id="11103" name="Google Shape;11103;p55"/>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5"/>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5"/>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6" name="Google Shape;11106;p55"/>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7" name="Google Shape;11107;p55"/>
          <p:cNvGrpSpPr/>
          <p:nvPr/>
        </p:nvGrpSpPr>
        <p:grpSpPr>
          <a:xfrm>
            <a:off x="3997427" y="3334394"/>
            <a:ext cx="290815" cy="369740"/>
            <a:chOff x="-37370925" y="3579105"/>
            <a:chExt cx="248900" cy="316450"/>
          </a:xfrm>
        </p:grpSpPr>
        <p:sp>
          <p:nvSpPr>
            <p:cNvPr id="11108" name="Google Shape;11108;p55"/>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5"/>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0" name="Google Shape;11110;p55"/>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5"/>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2" name="Google Shape;11112;p55"/>
          <p:cNvGrpSpPr/>
          <p:nvPr/>
        </p:nvGrpSpPr>
        <p:grpSpPr>
          <a:xfrm>
            <a:off x="1690803" y="2412465"/>
            <a:ext cx="371814" cy="369974"/>
            <a:chOff x="-42259725" y="3951100"/>
            <a:chExt cx="318225" cy="316650"/>
          </a:xfrm>
        </p:grpSpPr>
        <p:sp>
          <p:nvSpPr>
            <p:cNvPr id="11113" name="Google Shape;11113;p55"/>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5"/>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55"/>
          <p:cNvGrpSpPr/>
          <p:nvPr/>
        </p:nvGrpSpPr>
        <p:grpSpPr>
          <a:xfrm>
            <a:off x="3889164" y="1591486"/>
            <a:ext cx="370879" cy="337755"/>
            <a:chOff x="-40378075" y="3267450"/>
            <a:chExt cx="317425" cy="289075"/>
          </a:xfrm>
        </p:grpSpPr>
        <p:sp>
          <p:nvSpPr>
            <p:cNvPr id="11116" name="Google Shape;11116;p55"/>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55"/>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5"/>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5"/>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55"/>
          <p:cNvGrpSpPr/>
          <p:nvPr/>
        </p:nvGrpSpPr>
        <p:grpSpPr>
          <a:xfrm>
            <a:off x="3892830" y="1992754"/>
            <a:ext cx="363548" cy="369974"/>
            <a:chOff x="-40372575" y="3604550"/>
            <a:chExt cx="311150" cy="316650"/>
          </a:xfrm>
        </p:grpSpPr>
        <p:sp>
          <p:nvSpPr>
            <p:cNvPr id="11121" name="Google Shape;11121;p55"/>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55"/>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5"/>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4" name="Google Shape;11124;p55"/>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5" name="Google Shape;11125;p55"/>
          <p:cNvGrpSpPr/>
          <p:nvPr/>
        </p:nvGrpSpPr>
        <p:grpSpPr>
          <a:xfrm>
            <a:off x="2616780" y="2885417"/>
            <a:ext cx="399038" cy="372165"/>
            <a:chOff x="-38542250" y="3220175"/>
            <a:chExt cx="341525" cy="318525"/>
          </a:xfrm>
        </p:grpSpPr>
        <p:sp>
          <p:nvSpPr>
            <p:cNvPr id="11126" name="Google Shape;11126;p55"/>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5"/>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5"/>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55"/>
          <p:cNvGrpSpPr/>
          <p:nvPr/>
        </p:nvGrpSpPr>
        <p:grpSpPr>
          <a:xfrm>
            <a:off x="2638712" y="3344787"/>
            <a:ext cx="369974" cy="369068"/>
            <a:chOff x="-38537400" y="3588000"/>
            <a:chExt cx="316650" cy="315875"/>
          </a:xfrm>
        </p:grpSpPr>
        <p:sp>
          <p:nvSpPr>
            <p:cNvPr id="11130" name="Google Shape;11130;p55"/>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5"/>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5"/>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5"/>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55"/>
          <p:cNvGrpSpPr/>
          <p:nvPr/>
        </p:nvGrpSpPr>
        <p:grpSpPr>
          <a:xfrm>
            <a:off x="2637792" y="3802316"/>
            <a:ext cx="371814" cy="369974"/>
            <a:chOff x="-38538975" y="3954250"/>
            <a:chExt cx="318225" cy="316650"/>
          </a:xfrm>
        </p:grpSpPr>
        <p:sp>
          <p:nvSpPr>
            <p:cNvPr id="11135" name="Google Shape;11135;p55"/>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5"/>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55"/>
          <p:cNvGrpSpPr/>
          <p:nvPr/>
        </p:nvGrpSpPr>
        <p:grpSpPr>
          <a:xfrm>
            <a:off x="3955104" y="3797243"/>
            <a:ext cx="375465" cy="371814"/>
            <a:chOff x="-37385100" y="3949908"/>
            <a:chExt cx="321350" cy="318225"/>
          </a:xfrm>
        </p:grpSpPr>
        <p:sp>
          <p:nvSpPr>
            <p:cNvPr id="11138" name="Google Shape;11138;p55"/>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55"/>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55"/>
          <p:cNvGrpSpPr/>
          <p:nvPr/>
        </p:nvGrpSpPr>
        <p:grpSpPr>
          <a:xfrm>
            <a:off x="2130763" y="1532803"/>
            <a:ext cx="370909" cy="370675"/>
            <a:chOff x="-41895050" y="3217225"/>
            <a:chExt cx="317450" cy="317250"/>
          </a:xfrm>
        </p:grpSpPr>
        <p:sp>
          <p:nvSpPr>
            <p:cNvPr id="11141" name="Google Shape;11141;p55"/>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5"/>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5"/>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5"/>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5"/>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55"/>
          <p:cNvGrpSpPr/>
          <p:nvPr/>
        </p:nvGrpSpPr>
        <p:grpSpPr>
          <a:xfrm>
            <a:off x="2130310" y="1969737"/>
            <a:ext cx="371814" cy="369974"/>
            <a:chOff x="-41893475" y="3584850"/>
            <a:chExt cx="318225" cy="316650"/>
          </a:xfrm>
        </p:grpSpPr>
        <p:sp>
          <p:nvSpPr>
            <p:cNvPr id="11147" name="Google Shape;11147;p55"/>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5"/>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5"/>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5"/>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1" name="Google Shape;11151;p55"/>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5"/>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3" name="Google Shape;11153;p55"/>
          <p:cNvGrpSpPr/>
          <p:nvPr/>
        </p:nvGrpSpPr>
        <p:grpSpPr>
          <a:xfrm>
            <a:off x="900338" y="3365029"/>
            <a:ext cx="337522" cy="370909"/>
            <a:chOff x="-39998250" y="3605325"/>
            <a:chExt cx="288875" cy="317450"/>
          </a:xfrm>
        </p:grpSpPr>
        <p:sp>
          <p:nvSpPr>
            <p:cNvPr id="11154" name="Google Shape;11154;p55"/>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5"/>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55"/>
          <p:cNvGrpSpPr/>
          <p:nvPr/>
        </p:nvGrpSpPr>
        <p:grpSpPr>
          <a:xfrm>
            <a:off x="884112" y="3823493"/>
            <a:ext cx="369974" cy="369945"/>
            <a:chOff x="-40011050" y="3972375"/>
            <a:chExt cx="316650" cy="316625"/>
          </a:xfrm>
        </p:grpSpPr>
        <p:sp>
          <p:nvSpPr>
            <p:cNvPr id="11157" name="Google Shape;11157;p55"/>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5"/>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55"/>
          <p:cNvGrpSpPr/>
          <p:nvPr/>
        </p:nvGrpSpPr>
        <p:grpSpPr>
          <a:xfrm>
            <a:off x="3116043" y="2888192"/>
            <a:ext cx="266921" cy="369039"/>
            <a:chOff x="-38129425" y="3222550"/>
            <a:chExt cx="228450" cy="315850"/>
          </a:xfrm>
        </p:grpSpPr>
        <p:sp>
          <p:nvSpPr>
            <p:cNvPr id="11160" name="Google Shape;11160;p55"/>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5"/>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2" name="Google Shape;11162;p55"/>
          <p:cNvGrpSpPr/>
          <p:nvPr/>
        </p:nvGrpSpPr>
        <p:grpSpPr>
          <a:xfrm>
            <a:off x="3071012" y="3344787"/>
            <a:ext cx="371785" cy="369974"/>
            <a:chOff x="-38172725" y="3588000"/>
            <a:chExt cx="318200" cy="316650"/>
          </a:xfrm>
        </p:grpSpPr>
        <p:sp>
          <p:nvSpPr>
            <p:cNvPr id="11163" name="Google Shape;11163;p55"/>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5"/>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5"/>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5"/>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5"/>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5"/>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5"/>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5"/>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55"/>
          <p:cNvGrpSpPr/>
          <p:nvPr/>
        </p:nvGrpSpPr>
        <p:grpSpPr>
          <a:xfrm>
            <a:off x="3146914" y="3803222"/>
            <a:ext cx="219981" cy="369974"/>
            <a:chOff x="-38109725" y="3955025"/>
            <a:chExt cx="188275" cy="316650"/>
          </a:xfrm>
        </p:grpSpPr>
        <p:sp>
          <p:nvSpPr>
            <p:cNvPr id="11172" name="Google Shape;11172;p55"/>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5"/>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4" name="Google Shape;11174;p55"/>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5" name="Google Shape;11175;p55"/>
          <p:cNvGrpSpPr/>
          <p:nvPr/>
        </p:nvGrpSpPr>
        <p:grpSpPr>
          <a:xfrm>
            <a:off x="2562313" y="1534643"/>
            <a:ext cx="373654" cy="369068"/>
            <a:chOff x="-41530375" y="3218800"/>
            <a:chExt cx="319800" cy="315875"/>
          </a:xfrm>
        </p:grpSpPr>
        <p:sp>
          <p:nvSpPr>
            <p:cNvPr id="11176" name="Google Shape;11176;p55"/>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5"/>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55"/>
          <p:cNvGrpSpPr/>
          <p:nvPr/>
        </p:nvGrpSpPr>
        <p:grpSpPr>
          <a:xfrm>
            <a:off x="2564607" y="2049801"/>
            <a:ext cx="369068" cy="289004"/>
            <a:chOff x="-41526450" y="3653375"/>
            <a:chExt cx="315875" cy="247350"/>
          </a:xfrm>
        </p:grpSpPr>
        <p:sp>
          <p:nvSpPr>
            <p:cNvPr id="11179" name="Google Shape;11179;p55"/>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5"/>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55"/>
          <p:cNvGrpSpPr/>
          <p:nvPr/>
        </p:nvGrpSpPr>
        <p:grpSpPr>
          <a:xfrm>
            <a:off x="2565994" y="2412465"/>
            <a:ext cx="366293" cy="369974"/>
            <a:chOff x="-41526450" y="3951100"/>
            <a:chExt cx="313500" cy="316650"/>
          </a:xfrm>
        </p:grpSpPr>
        <p:sp>
          <p:nvSpPr>
            <p:cNvPr id="11182" name="Google Shape;11182;p55"/>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5"/>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5"/>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55"/>
          <p:cNvGrpSpPr/>
          <p:nvPr/>
        </p:nvGrpSpPr>
        <p:grpSpPr>
          <a:xfrm>
            <a:off x="1331249" y="2906594"/>
            <a:ext cx="339595" cy="371814"/>
            <a:chOff x="-39625900" y="3238300"/>
            <a:chExt cx="290650" cy="318225"/>
          </a:xfrm>
        </p:grpSpPr>
        <p:sp>
          <p:nvSpPr>
            <p:cNvPr id="11186" name="Google Shape;11186;p55"/>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5"/>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8" name="Google Shape;11188;p55"/>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9" name="Google Shape;11189;p55"/>
          <p:cNvGrpSpPr/>
          <p:nvPr/>
        </p:nvGrpSpPr>
        <p:grpSpPr>
          <a:xfrm>
            <a:off x="1325300" y="3823055"/>
            <a:ext cx="366293" cy="370441"/>
            <a:chOff x="-39647175" y="3972000"/>
            <a:chExt cx="313500" cy="317050"/>
          </a:xfrm>
        </p:grpSpPr>
        <p:sp>
          <p:nvSpPr>
            <p:cNvPr id="11190" name="Google Shape;11190;p55"/>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5"/>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5"/>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55"/>
          <p:cNvGrpSpPr/>
          <p:nvPr/>
        </p:nvGrpSpPr>
        <p:grpSpPr>
          <a:xfrm>
            <a:off x="3494427" y="2887053"/>
            <a:ext cx="375495" cy="370879"/>
            <a:chOff x="-37808850" y="3221575"/>
            <a:chExt cx="321375" cy="317425"/>
          </a:xfrm>
        </p:grpSpPr>
        <p:sp>
          <p:nvSpPr>
            <p:cNvPr id="11194" name="Google Shape;11194;p55"/>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5"/>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55"/>
          <p:cNvGrpSpPr/>
          <p:nvPr/>
        </p:nvGrpSpPr>
        <p:grpSpPr>
          <a:xfrm>
            <a:off x="3503201" y="3409084"/>
            <a:ext cx="372749" cy="241158"/>
            <a:chOff x="-37806500" y="3643030"/>
            <a:chExt cx="319025" cy="206400"/>
          </a:xfrm>
        </p:grpSpPr>
        <p:sp>
          <p:nvSpPr>
            <p:cNvPr id="11197" name="Google Shape;11197;p55"/>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5"/>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55"/>
          <p:cNvGrpSpPr/>
          <p:nvPr/>
        </p:nvGrpSpPr>
        <p:grpSpPr>
          <a:xfrm>
            <a:off x="3505508" y="3801381"/>
            <a:ext cx="368134" cy="371814"/>
            <a:chOff x="-37804925" y="3953450"/>
            <a:chExt cx="315075" cy="318225"/>
          </a:xfrm>
        </p:grpSpPr>
        <p:sp>
          <p:nvSpPr>
            <p:cNvPr id="11200" name="Google Shape;11200;p55"/>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5"/>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5"/>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3" name="Google Shape;11203;p55"/>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4" name="Google Shape;11204;p55"/>
          <p:cNvGrpSpPr/>
          <p:nvPr/>
        </p:nvGrpSpPr>
        <p:grpSpPr>
          <a:xfrm>
            <a:off x="4860977" y="1553988"/>
            <a:ext cx="355663" cy="308725"/>
            <a:chOff x="-28462125" y="3199700"/>
            <a:chExt cx="298550" cy="259150"/>
          </a:xfrm>
        </p:grpSpPr>
        <p:sp>
          <p:nvSpPr>
            <p:cNvPr id="11205" name="Google Shape;11205;p55"/>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55"/>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5"/>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55"/>
          <p:cNvGrpSpPr/>
          <p:nvPr/>
        </p:nvGrpSpPr>
        <p:grpSpPr>
          <a:xfrm>
            <a:off x="4861930" y="1988678"/>
            <a:ext cx="353757" cy="352833"/>
            <a:chOff x="-28461325" y="3545475"/>
            <a:chExt cx="296950" cy="296175"/>
          </a:xfrm>
        </p:grpSpPr>
        <p:sp>
          <p:nvSpPr>
            <p:cNvPr id="11209" name="Google Shape;11209;p55"/>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5"/>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55"/>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55"/>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5"/>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5"/>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55"/>
          <p:cNvGrpSpPr/>
          <p:nvPr/>
        </p:nvGrpSpPr>
        <p:grpSpPr>
          <a:xfrm>
            <a:off x="4858162" y="2438722"/>
            <a:ext cx="361292" cy="352803"/>
            <a:chOff x="-28463700" y="3914875"/>
            <a:chExt cx="303275" cy="296150"/>
          </a:xfrm>
        </p:grpSpPr>
        <p:sp>
          <p:nvSpPr>
            <p:cNvPr id="11216" name="Google Shape;11216;p55"/>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5"/>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55"/>
          <p:cNvGrpSpPr/>
          <p:nvPr/>
        </p:nvGrpSpPr>
        <p:grpSpPr>
          <a:xfrm>
            <a:off x="7092947" y="1594805"/>
            <a:ext cx="351880" cy="227092"/>
            <a:chOff x="-26573400" y="3224125"/>
            <a:chExt cx="295375" cy="190625"/>
          </a:xfrm>
        </p:grpSpPr>
        <p:sp>
          <p:nvSpPr>
            <p:cNvPr id="11219" name="Google Shape;11219;p55"/>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55"/>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55"/>
          <p:cNvGrpSpPr/>
          <p:nvPr/>
        </p:nvGrpSpPr>
        <p:grpSpPr>
          <a:xfrm>
            <a:off x="7092947" y="1989140"/>
            <a:ext cx="351880" cy="351910"/>
            <a:chOff x="-26573400" y="3546250"/>
            <a:chExt cx="295375" cy="295400"/>
          </a:xfrm>
        </p:grpSpPr>
        <p:sp>
          <p:nvSpPr>
            <p:cNvPr id="11222" name="Google Shape;11222;p55"/>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55"/>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55"/>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5"/>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5"/>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55"/>
          <p:cNvGrpSpPr/>
          <p:nvPr/>
        </p:nvGrpSpPr>
        <p:grpSpPr>
          <a:xfrm>
            <a:off x="7081228" y="2439049"/>
            <a:ext cx="375319" cy="352148"/>
            <a:chOff x="-26583625" y="3917025"/>
            <a:chExt cx="315050" cy="295600"/>
          </a:xfrm>
        </p:grpSpPr>
        <p:sp>
          <p:nvSpPr>
            <p:cNvPr id="11228" name="Google Shape;11228;p55"/>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55"/>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5"/>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5"/>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2" name="Google Shape;11232;p55"/>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3" name="Google Shape;11233;p55"/>
          <p:cNvGrpSpPr/>
          <p:nvPr/>
        </p:nvGrpSpPr>
        <p:grpSpPr>
          <a:xfrm>
            <a:off x="5779742" y="3398079"/>
            <a:ext cx="289039" cy="352833"/>
            <a:chOff x="-24694925" y="3518700"/>
            <a:chExt cx="242625" cy="296175"/>
          </a:xfrm>
        </p:grpSpPr>
        <p:sp>
          <p:nvSpPr>
            <p:cNvPr id="11234" name="Google Shape;11234;p55"/>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5"/>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55"/>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55"/>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55"/>
          <p:cNvGrpSpPr/>
          <p:nvPr/>
        </p:nvGrpSpPr>
        <p:grpSpPr>
          <a:xfrm>
            <a:off x="5779280" y="3848107"/>
            <a:ext cx="289962" cy="352833"/>
            <a:chOff x="-24709100" y="3888875"/>
            <a:chExt cx="243400" cy="296175"/>
          </a:xfrm>
        </p:grpSpPr>
        <p:sp>
          <p:nvSpPr>
            <p:cNvPr id="11239" name="Google Shape;11239;p55"/>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5"/>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5"/>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55"/>
          <p:cNvGrpSpPr/>
          <p:nvPr/>
        </p:nvGrpSpPr>
        <p:grpSpPr>
          <a:xfrm>
            <a:off x="7979280" y="2920770"/>
            <a:ext cx="356556" cy="349557"/>
            <a:chOff x="-22863675" y="3131775"/>
            <a:chExt cx="299300" cy="293425"/>
          </a:xfrm>
        </p:grpSpPr>
        <p:sp>
          <p:nvSpPr>
            <p:cNvPr id="11243" name="Google Shape;11243;p55"/>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5"/>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5"/>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55"/>
          <p:cNvGrpSpPr/>
          <p:nvPr/>
        </p:nvGrpSpPr>
        <p:grpSpPr>
          <a:xfrm>
            <a:off x="5322144" y="1531949"/>
            <a:ext cx="310602" cy="352803"/>
            <a:chOff x="-28069875" y="3175300"/>
            <a:chExt cx="260725" cy="296150"/>
          </a:xfrm>
        </p:grpSpPr>
        <p:sp>
          <p:nvSpPr>
            <p:cNvPr id="11247" name="Google Shape;11247;p55"/>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55"/>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5"/>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55"/>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55"/>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5"/>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5"/>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5"/>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55"/>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6" name="Google Shape;11256;p55"/>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7" name="Google Shape;11257;p55"/>
          <p:cNvGrpSpPr/>
          <p:nvPr/>
        </p:nvGrpSpPr>
        <p:grpSpPr>
          <a:xfrm>
            <a:off x="5363423" y="2439183"/>
            <a:ext cx="228045" cy="351880"/>
            <a:chOff x="-28032075" y="3916450"/>
            <a:chExt cx="191425" cy="295375"/>
          </a:xfrm>
        </p:grpSpPr>
        <p:sp>
          <p:nvSpPr>
            <p:cNvPr id="11258" name="Google Shape;11258;p55"/>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5"/>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5"/>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55"/>
          <p:cNvGrpSpPr/>
          <p:nvPr/>
        </p:nvGrpSpPr>
        <p:grpSpPr>
          <a:xfrm>
            <a:off x="7528769" y="1531934"/>
            <a:ext cx="352833" cy="352833"/>
            <a:chOff x="-26201650" y="3176075"/>
            <a:chExt cx="296175" cy="296175"/>
          </a:xfrm>
        </p:grpSpPr>
        <p:sp>
          <p:nvSpPr>
            <p:cNvPr id="11262" name="Google Shape;11262;p55"/>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5"/>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55"/>
          <p:cNvGrpSpPr/>
          <p:nvPr/>
        </p:nvGrpSpPr>
        <p:grpSpPr>
          <a:xfrm>
            <a:off x="7528293" y="1989155"/>
            <a:ext cx="353786" cy="351880"/>
            <a:chOff x="-26204800" y="3547050"/>
            <a:chExt cx="296975" cy="295375"/>
          </a:xfrm>
        </p:grpSpPr>
        <p:sp>
          <p:nvSpPr>
            <p:cNvPr id="11265" name="Google Shape;11265;p55"/>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55"/>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7" name="Google Shape;11267;p55"/>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8" name="Google Shape;11268;p55"/>
          <p:cNvGrpSpPr/>
          <p:nvPr/>
        </p:nvGrpSpPr>
        <p:grpSpPr>
          <a:xfrm>
            <a:off x="6199548" y="2919133"/>
            <a:ext cx="345328" cy="352833"/>
            <a:chOff x="-24353875" y="3147725"/>
            <a:chExt cx="289875" cy="296175"/>
          </a:xfrm>
        </p:grpSpPr>
        <p:sp>
          <p:nvSpPr>
            <p:cNvPr id="11269" name="Google Shape;11269;p55"/>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5"/>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55"/>
          <p:cNvGrpSpPr/>
          <p:nvPr/>
        </p:nvGrpSpPr>
        <p:grpSpPr>
          <a:xfrm>
            <a:off x="6207530" y="3398540"/>
            <a:ext cx="329365" cy="351910"/>
            <a:chOff x="-24344425" y="3519475"/>
            <a:chExt cx="276475" cy="295400"/>
          </a:xfrm>
        </p:grpSpPr>
        <p:sp>
          <p:nvSpPr>
            <p:cNvPr id="11272" name="Google Shape;11272;p55"/>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55"/>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55"/>
          <p:cNvGrpSpPr/>
          <p:nvPr/>
        </p:nvGrpSpPr>
        <p:grpSpPr>
          <a:xfrm>
            <a:off x="6197210" y="3850460"/>
            <a:ext cx="350004" cy="348128"/>
            <a:chOff x="-24353075" y="3891250"/>
            <a:chExt cx="293800" cy="292225"/>
          </a:xfrm>
        </p:grpSpPr>
        <p:sp>
          <p:nvSpPr>
            <p:cNvPr id="11275" name="Google Shape;11275;p55"/>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55"/>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55"/>
          <p:cNvGrpSpPr/>
          <p:nvPr/>
        </p:nvGrpSpPr>
        <p:grpSpPr>
          <a:xfrm>
            <a:off x="7980681" y="3398763"/>
            <a:ext cx="353757" cy="351463"/>
            <a:chOff x="-22845575" y="3504075"/>
            <a:chExt cx="296950" cy="295025"/>
          </a:xfrm>
        </p:grpSpPr>
        <p:sp>
          <p:nvSpPr>
            <p:cNvPr id="11278" name="Google Shape;11278;p55"/>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5"/>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55"/>
          <p:cNvGrpSpPr/>
          <p:nvPr/>
        </p:nvGrpSpPr>
        <p:grpSpPr>
          <a:xfrm>
            <a:off x="5773862" y="1532411"/>
            <a:ext cx="299344" cy="351880"/>
            <a:chOff x="-27691025" y="3175300"/>
            <a:chExt cx="251275" cy="295375"/>
          </a:xfrm>
        </p:grpSpPr>
        <p:sp>
          <p:nvSpPr>
            <p:cNvPr id="11281" name="Google Shape;11281;p55"/>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5"/>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55"/>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55"/>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55"/>
          <p:cNvGrpSpPr/>
          <p:nvPr/>
        </p:nvGrpSpPr>
        <p:grpSpPr>
          <a:xfrm>
            <a:off x="5746179" y="2051087"/>
            <a:ext cx="354710" cy="228015"/>
            <a:chOff x="-27721750" y="3598250"/>
            <a:chExt cx="297750" cy="191400"/>
          </a:xfrm>
        </p:grpSpPr>
        <p:sp>
          <p:nvSpPr>
            <p:cNvPr id="11286" name="Google Shape;11286;p55"/>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55"/>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8" name="Google Shape;11288;p55"/>
          <p:cNvGrpSpPr/>
          <p:nvPr/>
        </p:nvGrpSpPr>
        <p:grpSpPr>
          <a:xfrm>
            <a:off x="5747579" y="2444633"/>
            <a:ext cx="351910" cy="340980"/>
            <a:chOff x="-27719400" y="3925600"/>
            <a:chExt cx="295400" cy="286225"/>
          </a:xfrm>
        </p:grpSpPr>
        <p:sp>
          <p:nvSpPr>
            <p:cNvPr id="11289" name="Google Shape;11289;p55"/>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5"/>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55"/>
          <p:cNvGrpSpPr/>
          <p:nvPr/>
        </p:nvGrpSpPr>
        <p:grpSpPr>
          <a:xfrm>
            <a:off x="7968851" y="1531473"/>
            <a:ext cx="353757" cy="353757"/>
            <a:chOff x="-25834600" y="3176875"/>
            <a:chExt cx="296950" cy="296950"/>
          </a:xfrm>
        </p:grpSpPr>
        <p:sp>
          <p:nvSpPr>
            <p:cNvPr id="11292" name="Google Shape;11292;p55"/>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5"/>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5"/>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5"/>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5"/>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55"/>
          <p:cNvGrpSpPr/>
          <p:nvPr/>
        </p:nvGrpSpPr>
        <p:grpSpPr>
          <a:xfrm>
            <a:off x="7968851" y="1999474"/>
            <a:ext cx="353757" cy="331241"/>
            <a:chOff x="-25834600" y="3564375"/>
            <a:chExt cx="296950" cy="278050"/>
          </a:xfrm>
        </p:grpSpPr>
        <p:sp>
          <p:nvSpPr>
            <p:cNvPr id="11298" name="Google Shape;11298;p55"/>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5"/>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5"/>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5"/>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55"/>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55"/>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55"/>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5"/>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55"/>
          <p:cNvGrpSpPr/>
          <p:nvPr/>
        </p:nvGrpSpPr>
        <p:grpSpPr>
          <a:xfrm>
            <a:off x="7966974" y="2438826"/>
            <a:ext cx="357509" cy="352595"/>
            <a:chOff x="-25834600" y="3915850"/>
            <a:chExt cx="300100" cy="295975"/>
          </a:xfrm>
        </p:grpSpPr>
        <p:sp>
          <p:nvSpPr>
            <p:cNvPr id="11307" name="Google Shape;11307;p55"/>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55"/>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55"/>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55"/>
          <p:cNvGrpSpPr/>
          <p:nvPr/>
        </p:nvGrpSpPr>
        <p:grpSpPr>
          <a:xfrm>
            <a:off x="6702402" y="2920056"/>
            <a:ext cx="228968" cy="350987"/>
            <a:chOff x="-23930925" y="3149300"/>
            <a:chExt cx="192200" cy="294625"/>
          </a:xfrm>
        </p:grpSpPr>
        <p:sp>
          <p:nvSpPr>
            <p:cNvPr id="11311" name="Google Shape;11311;p55"/>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5"/>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5"/>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5"/>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55"/>
          <p:cNvGrpSpPr/>
          <p:nvPr/>
        </p:nvGrpSpPr>
        <p:grpSpPr>
          <a:xfrm>
            <a:off x="6659232" y="3398540"/>
            <a:ext cx="315307" cy="351910"/>
            <a:chOff x="-23962425" y="3519475"/>
            <a:chExt cx="264675" cy="295400"/>
          </a:xfrm>
        </p:grpSpPr>
        <p:sp>
          <p:nvSpPr>
            <p:cNvPr id="11316" name="Google Shape;11316;p55"/>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5"/>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8" name="Google Shape;11318;p55"/>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9" name="Google Shape;11319;p55"/>
          <p:cNvGrpSpPr/>
          <p:nvPr/>
        </p:nvGrpSpPr>
        <p:grpSpPr>
          <a:xfrm>
            <a:off x="8037908" y="3848584"/>
            <a:ext cx="239302" cy="351880"/>
            <a:chOff x="-22788075" y="3904625"/>
            <a:chExt cx="200875" cy="295375"/>
          </a:xfrm>
        </p:grpSpPr>
        <p:sp>
          <p:nvSpPr>
            <p:cNvPr id="11320" name="Google Shape;11320;p55"/>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55"/>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5"/>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55"/>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55"/>
          <p:cNvGrpSpPr/>
          <p:nvPr/>
        </p:nvGrpSpPr>
        <p:grpSpPr>
          <a:xfrm>
            <a:off x="6193206" y="1531949"/>
            <a:ext cx="354710" cy="352803"/>
            <a:chOff x="-27351575" y="3175300"/>
            <a:chExt cx="297750" cy="296150"/>
          </a:xfrm>
        </p:grpSpPr>
        <p:sp>
          <p:nvSpPr>
            <p:cNvPr id="11325" name="Google Shape;11325;p55"/>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5"/>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5"/>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5"/>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55"/>
          <p:cNvGrpSpPr/>
          <p:nvPr/>
        </p:nvGrpSpPr>
        <p:grpSpPr>
          <a:xfrm>
            <a:off x="6235914" y="1988559"/>
            <a:ext cx="269293" cy="353072"/>
            <a:chOff x="-27313750" y="3545275"/>
            <a:chExt cx="226050" cy="296375"/>
          </a:xfrm>
        </p:grpSpPr>
        <p:sp>
          <p:nvSpPr>
            <p:cNvPr id="11330" name="Google Shape;11330;p55"/>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55"/>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5"/>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55"/>
          <p:cNvGrpSpPr/>
          <p:nvPr/>
        </p:nvGrpSpPr>
        <p:grpSpPr>
          <a:xfrm>
            <a:off x="6193206" y="2436830"/>
            <a:ext cx="354710" cy="356586"/>
            <a:chOff x="-27351575" y="3915650"/>
            <a:chExt cx="297750" cy="299325"/>
          </a:xfrm>
        </p:grpSpPr>
        <p:sp>
          <p:nvSpPr>
            <p:cNvPr id="11334" name="Google Shape;11334;p55"/>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55"/>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55"/>
          <p:cNvGrpSpPr/>
          <p:nvPr/>
        </p:nvGrpSpPr>
        <p:grpSpPr>
          <a:xfrm>
            <a:off x="4880696" y="2919029"/>
            <a:ext cx="319060" cy="353042"/>
            <a:chOff x="-25445525" y="3175900"/>
            <a:chExt cx="267825" cy="296350"/>
          </a:xfrm>
        </p:grpSpPr>
        <p:sp>
          <p:nvSpPr>
            <p:cNvPr id="11337" name="Google Shape;11337;p55"/>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55"/>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55"/>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55"/>
          <p:cNvGrpSpPr/>
          <p:nvPr/>
        </p:nvGrpSpPr>
        <p:grpSpPr>
          <a:xfrm>
            <a:off x="4862410" y="3409352"/>
            <a:ext cx="355633" cy="330288"/>
            <a:chOff x="-25465200" y="3565175"/>
            <a:chExt cx="298525" cy="277250"/>
          </a:xfrm>
        </p:grpSpPr>
        <p:sp>
          <p:nvSpPr>
            <p:cNvPr id="11341" name="Google Shape;11341;p55"/>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55"/>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55"/>
          <p:cNvGrpSpPr/>
          <p:nvPr/>
        </p:nvGrpSpPr>
        <p:grpSpPr>
          <a:xfrm>
            <a:off x="4861948" y="3848882"/>
            <a:ext cx="356556" cy="351285"/>
            <a:chOff x="-25465200" y="3916150"/>
            <a:chExt cx="299300" cy="294875"/>
          </a:xfrm>
        </p:grpSpPr>
        <p:sp>
          <p:nvSpPr>
            <p:cNvPr id="11344" name="Google Shape;11344;p55"/>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5"/>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55"/>
          <p:cNvGrpSpPr/>
          <p:nvPr/>
        </p:nvGrpSpPr>
        <p:grpSpPr>
          <a:xfrm>
            <a:off x="7089388" y="2919148"/>
            <a:ext cx="351880" cy="352803"/>
            <a:chOff x="-23615075" y="3148525"/>
            <a:chExt cx="295375" cy="296150"/>
          </a:xfrm>
        </p:grpSpPr>
        <p:sp>
          <p:nvSpPr>
            <p:cNvPr id="11347" name="Google Shape;11347;p55"/>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5"/>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5"/>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5"/>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1" name="Google Shape;11351;p55"/>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2" name="Google Shape;11352;p55"/>
          <p:cNvGrpSpPr/>
          <p:nvPr/>
        </p:nvGrpSpPr>
        <p:grpSpPr>
          <a:xfrm>
            <a:off x="7088911" y="3858427"/>
            <a:ext cx="352833" cy="332194"/>
            <a:chOff x="-23615075" y="3906200"/>
            <a:chExt cx="296175" cy="278850"/>
          </a:xfrm>
        </p:grpSpPr>
        <p:sp>
          <p:nvSpPr>
            <p:cNvPr id="11353" name="Google Shape;11353;p55"/>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5"/>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5"/>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6" name="Google Shape;11356;p55"/>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7" name="Google Shape;11357;p55"/>
          <p:cNvGrpSpPr/>
          <p:nvPr/>
        </p:nvGrpSpPr>
        <p:grpSpPr>
          <a:xfrm>
            <a:off x="6637880" y="1532068"/>
            <a:ext cx="353757" cy="352565"/>
            <a:chOff x="-26980600" y="3175500"/>
            <a:chExt cx="296950" cy="295950"/>
          </a:xfrm>
        </p:grpSpPr>
        <p:sp>
          <p:nvSpPr>
            <p:cNvPr id="11358" name="Google Shape;11358;p55"/>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5"/>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55"/>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1" name="Google Shape;11361;p55"/>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2" name="Google Shape;11362;p55"/>
          <p:cNvGrpSpPr/>
          <p:nvPr/>
        </p:nvGrpSpPr>
        <p:grpSpPr>
          <a:xfrm>
            <a:off x="6638357" y="2470604"/>
            <a:ext cx="352803" cy="289039"/>
            <a:chOff x="-26981375" y="3951875"/>
            <a:chExt cx="296150" cy="242625"/>
          </a:xfrm>
        </p:grpSpPr>
        <p:sp>
          <p:nvSpPr>
            <p:cNvPr id="11363" name="Google Shape;11363;p55"/>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55"/>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55"/>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55"/>
          <p:cNvGrpSpPr/>
          <p:nvPr/>
        </p:nvGrpSpPr>
        <p:grpSpPr>
          <a:xfrm>
            <a:off x="5303399" y="2918195"/>
            <a:ext cx="351910" cy="354710"/>
            <a:chOff x="-25094250" y="3176075"/>
            <a:chExt cx="295400" cy="297750"/>
          </a:xfrm>
        </p:grpSpPr>
        <p:sp>
          <p:nvSpPr>
            <p:cNvPr id="11367" name="Google Shape;11367;p55"/>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5"/>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55"/>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55"/>
          <p:cNvGrpSpPr/>
          <p:nvPr/>
        </p:nvGrpSpPr>
        <p:grpSpPr>
          <a:xfrm>
            <a:off x="5303399" y="3398556"/>
            <a:ext cx="351910" cy="351880"/>
            <a:chOff x="-25094250" y="3547050"/>
            <a:chExt cx="295400" cy="295375"/>
          </a:xfrm>
        </p:grpSpPr>
        <p:sp>
          <p:nvSpPr>
            <p:cNvPr id="11371" name="Google Shape;11371;p55"/>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5"/>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5"/>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5"/>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55"/>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6" name="Google Shape;11376;p55"/>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7" name="Google Shape;11377;p55"/>
          <p:cNvGrpSpPr/>
          <p:nvPr/>
        </p:nvGrpSpPr>
        <p:grpSpPr>
          <a:xfrm>
            <a:off x="7535476" y="2919148"/>
            <a:ext cx="352803" cy="352803"/>
            <a:chOff x="-23245675" y="3148525"/>
            <a:chExt cx="296150" cy="296150"/>
          </a:xfrm>
        </p:grpSpPr>
        <p:sp>
          <p:nvSpPr>
            <p:cNvPr id="11378" name="Google Shape;11378;p55"/>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5"/>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55"/>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1" name="Google Shape;11381;p55"/>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2" name="Google Shape;11382;p55"/>
          <p:cNvGrpSpPr/>
          <p:nvPr/>
        </p:nvGrpSpPr>
        <p:grpSpPr>
          <a:xfrm>
            <a:off x="7535938" y="3848122"/>
            <a:ext cx="351880" cy="352803"/>
            <a:chOff x="-23244900" y="3888100"/>
            <a:chExt cx="295375" cy="296150"/>
          </a:xfrm>
        </p:grpSpPr>
        <p:sp>
          <p:nvSpPr>
            <p:cNvPr id="11383" name="Google Shape;11383;p55"/>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55"/>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5"/>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5"/>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55"/>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55"/>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5"/>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5"/>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5"/>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5"/>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5"/>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4" name="Google Shape;11394;p55"/>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98"/>
        <p:cNvGrpSpPr/>
        <p:nvPr/>
      </p:nvGrpSpPr>
      <p:grpSpPr>
        <a:xfrm>
          <a:off x="0" y="0"/>
          <a:ext cx="0" cy="0"/>
          <a:chOff x="0" y="0"/>
          <a:chExt cx="0" cy="0"/>
        </a:xfrm>
      </p:grpSpPr>
      <p:sp>
        <p:nvSpPr>
          <p:cNvPr id="11399" name="Google Shape;11399;p56"/>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0" name="Google Shape;11400;p56"/>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11401" name="Google Shape;11401;p56"/>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2" name="Google Shape;11402;p56"/>
          <p:cNvGrpSpPr/>
          <p:nvPr/>
        </p:nvGrpSpPr>
        <p:grpSpPr>
          <a:xfrm>
            <a:off x="850004" y="1975418"/>
            <a:ext cx="367261" cy="367261"/>
            <a:chOff x="-65145700" y="3727425"/>
            <a:chExt cx="317425" cy="317425"/>
          </a:xfrm>
        </p:grpSpPr>
        <p:sp>
          <p:nvSpPr>
            <p:cNvPr id="11403" name="Google Shape;11403;p5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5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56"/>
          <p:cNvGrpSpPr/>
          <p:nvPr/>
        </p:nvGrpSpPr>
        <p:grpSpPr>
          <a:xfrm>
            <a:off x="853201" y="2404333"/>
            <a:ext cx="360868" cy="367261"/>
            <a:chOff x="-65144125" y="4094450"/>
            <a:chExt cx="311900" cy="317425"/>
          </a:xfrm>
        </p:grpSpPr>
        <p:sp>
          <p:nvSpPr>
            <p:cNvPr id="11406" name="Google Shape;11406;p5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5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5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9" name="Google Shape;11409;p56"/>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0" name="Google Shape;11410;p56"/>
          <p:cNvGrpSpPr/>
          <p:nvPr/>
        </p:nvGrpSpPr>
        <p:grpSpPr>
          <a:xfrm>
            <a:off x="3056770" y="1975028"/>
            <a:ext cx="370645" cy="368042"/>
            <a:chOff x="-63250675" y="3744075"/>
            <a:chExt cx="320350" cy="318100"/>
          </a:xfrm>
        </p:grpSpPr>
        <p:sp>
          <p:nvSpPr>
            <p:cNvPr id="11411" name="Google Shape;11411;p5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5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5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56"/>
          <p:cNvGrpSpPr/>
          <p:nvPr/>
        </p:nvGrpSpPr>
        <p:grpSpPr>
          <a:xfrm>
            <a:off x="3058462" y="2404333"/>
            <a:ext cx="367261" cy="367261"/>
            <a:chOff x="-63250675" y="4110200"/>
            <a:chExt cx="317425" cy="317425"/>
          </a:xfrm>
        </p:grpSpPr>
        <p:sp>
          <p:nvSpPr>
            <p:cNvPr id="11415" name="Google Shape;11415;p5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5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5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5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5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5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5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5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5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56"/>
          <p:cNvGrpSpPr/>
          <p:nvPr/>
        </p:nvGrpSpPr>
        <p:grpSpPr>
          <a:xfrm>
            <a:off x="1737509" y="2901428"/>
            <a:ext cx="359075" cy="358844"/>
            <a:chOff x="-61351725" y="3372400"/>
            <a:chExt cx="310350" cy="310150"/>
          </a:xfrm>
        </p:grpSpPr>
        <p:sp>
          <p:nvSpPr>
            <p:cNvPr id="11425" name="Google Shape;11425;p5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5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5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56"/>
          <p:cNvGrpSpPr/>
          <p:nvPr/>
        </p:nvGrpSpPr>
        <p:grpSpPr>
          <a:xfrm>
            <a:off x="1733864" y="3364484"/>
            <a:ext cx="366364" cy="333534"/>
            <a:chOff x="-61354875" y="3751050"/>
            <a:chExt cx="316650" cy="288275"/>
          </a:xfrm>
        </p:grpSpPr>
        <p:sp>
          <p:nvSpPr>
            <p:cNvPr id="11429" name="Google Shape;11429;p5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5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5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56"/>
          <p:cNvGrpSpPr/>
          <p:nvPr/>
        </p:nvGrpSpPr>
        <p:grpSpPr>
          <a:xfrm>
            <a:off x="1733864" y="3806124"/>
            <a:ext cx="366364" cy="367290"/>
            <a:chOff x="-61354875" y="4101525"/>
            <a:chExt cx="316650" cy="317450"/>
          </a:xfrm>
        </p:grpSpPr>
        <p:sp>
          <p:nvSpPr>
            <p:cNvPr id="11433" name="Google Shape;11433;p5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5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56"/>
          <p:cNvGrpSpPr/>
          <p:nvPr/>
        </p:nvGrpSpPr>
        <p:grpSpPr>
          <a:xfrm>
            <a:off x="3950299" y="2898000"/>
            <a:ext cx="368157" cy="365699"/>
            <a:chOff x="-59470075" y="3308975"/>
            <a:chExt cx="318200" cy="316075"/>
          </a:xfrm>
        </p:grpSpPr>
        <p:sp>
          <p:nvSpPr>
            <p:cNvPr id="11436" name="Google Shape;11436;p5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5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5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5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5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5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5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5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5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56"/>
          <p:cNvGrpSpPr/>
          <p:nvPr/>
        </p:nvGrpSpPr>
        <p:grpSpPr>
          <a:xfrm>
            <a:off x="1295729" y="1533705"/>
            <a:ext cx="367261" cy="364686"/>
            <a:chOff x="-64781025" y="3361050"/>
            <a:chExt cx="317425" cy="315200"/>
          </a:xfrm>
        </p:grpSpPr>
        <p:sp>
          <p:nvSpPr>
            <p:cNvPr id="11446" name="Google Shape;11446;p5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5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5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5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0" name="Google Shape;11450;p56"/>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56"/>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56"/>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3" name="Google Shape;11453;p56"/>
          <p:cNvGrpSpPr/>
          <p:nvPr/>
        </p:nvGrpSpPr>
        <p:grpSpPr>
          <a:xfrm>
            <a:off x="3500129" y="1975144"/>
            <a:ext cx="382765" cy="367810"/>
            <a:chOff x="-62890750" y="3747425"/>
            <a:chExt cx="330825" cy="317900"/>
          </a:xfrm>
        </p:grpSpPr>
        <p:sp>
          <p:nvSpPr>
            <p:cNvPr id="11454" name="Google Shape;11454;p5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5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5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5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5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5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5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5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5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5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5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5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5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5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56"/>
          <p:cNvGrpSpPr/>
          <p:nvPr/>
        </p:nvGrpSpPr>
        <p:grpSpPr>
          <a:xfrm>
            <a:off x="3507881" y="2404781"/>
            <a:ext cx="367261" cy="366364"/>
            <a:chOff x="-62884425" y="4111775"/>
            <a:chExt cx="317425" cy="316650"/>
          </a:xfrm>
        </p:grpSpPr>
        <p:sp>
          <p:nvSpPr>
            <p:cNvPr id="11469" name="Google Shape;11469;p5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5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56"/>
          <p:cNvGrpSpPr/>
          <p:nvPr/>
        </p:nvGrpSpPr>
        <p:grpSpPr>
          <a:xfrm>
            <a:off x="2180515" y="2900850"/>
            <a:ext cx="365438" cy="360001"/>
            <a:chOff x="-60991775" y="3376900"/>
            <a:chExt cx="315850" cy="311150"/>
          </a:xfrm>
        </p:grpSpPr>
        <p:sp>
          <p:nvSpPr>
            <p:cNvPr id="11472" name="Google Shape;11472;p5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5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5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56"/>
          <p:cNvGrpSpPr/>
          <p:nvPr/>
        </p:nvGrpSpPr>
        <p:grpSpPr>
          <a:xfrm>
            <a:off x="2180052" y="3351714"/>
            <a:ext cx="366364" cy="359075"/>
            <a:chOff x="-60988625" y="3740800"/>
            <a:chExt cx="316650" cy="310350"/>
          </a:xfrm>
        </p:grpSpPr>
        <p:sp>
          <p:nvSpPr>
            <p:cNvPr id="11476" name="Google Shape;11476;p5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5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5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56"/>
          <p:cNvGrpSpPr/>
          <p:nvPr/>
        </p:nvGrpSpPr>
        <p:grpSpPr>
          <a:xfrm>
            <a:off x="2180052" y="3807165"/>
            <a:ext cx="366364" cy="365207"/>
            <a:chOff x="-60987850" y="4100950"/>
            <a:chExt cx="316650" cy="315650"/>
          </a:xfrm>
        </p:grpSpPr>
        <p:sp>
          <p:nvSpPr>
            <p:cNvPr id="11480" name="Google Shape;11480;p5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5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5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5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5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56"/>
          <p:cNvGrpSpPr/>
          <p:nvPr/>
        </p:nvGrpSpPr>
        <p:grpSpPr>
          <a:xfrm>
            <a:off x="3949836" y="3352625"/>
            <a:ext cx="369083" cy="357253"/>
            <a:chOff x="-59447250" y="3706150"/>
            <a:chExt cx="319000" cy="308775"/>
          </a:xfrm>
        </p:grpSpPr>
        <p:sp>
          <p:nvSpPr>
            <p:cNvPr id="11486" name="Google Shape;11486;p5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5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5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5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56"/>
          <p:cNvGrpSpPr/>
          <p:nvPr/>
        </p:nvGrpSpPr>
        <p:grpSpPr>
          <a:xfrm>
            <a:off x="1738564" y="1545199"/>
            <a:ext cx="368186" cy="364224"/>
            <a:chOff x="-64406125" y="3362225"/>
            <a:chExt cx="318225" cy="314800"/>
          </a:xfrm>
        </p:grpSpPr>
        <p:sp>
          <p:nvSpPr>
            <p:cNvPr id="11491" name="Google Shape;11491;p5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5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3" name="Google Shape;11493;p56"/>
          <p:cNvSpPr/>
          <p:nvPr/>
        </p:nvSpPr>
        <p:spPr>
          <a:xfrm>
            <a:off x="1801771" y="1986663"/>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4" name="Google Shape;11494;p56"/>
          <p:cNvGrpSpPr/>
          <p:nvPr/>
        </p:nvGrpSpPr>
        <p:grpSpPr>
          <a:xfrm>
            <a:off x="1739027" y="2416044"/>
            <a:ext cx="367261" cy="366364"/>
            <a:chOff x="-64410850" y="4094450"/>
            <a:chExt cx="317425" cy="316650"/>
          </a:xfrm>
        </p:grpSpPr>
        <p:sp>
          <p:nvSpPr>
            <p:cNvPr id="11495" name="Google Shape;11495;p5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5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5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8" name="Google Shape;11498;p56"/>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9" name="Google Shape;11499;p56"/>
          <p:cNvGrpSpPr/>
          <p:nvPr/>
        </p:nvGrpSpPr>
        <p:grpSpPr>
          <a:xfrm>
            <a:off x="3960575" y="1974854"/>
            <a:ext cx="365467" cy="368389"/>
            <a:chOff x="-62516625" y="3743175"/>
            <a:chExt cx="315875" cy="318400"/>
          </a:xfrm>
        </p:grpSpPr>
        <p:sp>
          <p:nvSpPr>
            <p:cNvPr id="11500" name="Google Shape;11500;p5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5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56"/>
          <p:cNvGrpSpPr/>
          <p:nvPr/>
        </p:nvGrpSpPr>
        <p:grpSpPr>
          <a:xfrm>
            <a:off x="3967415" y="2424826"/>
            <a:ext cx="351786" cy="326274"/>
            <a:chOff x="-62511900" y="4129100"/>
            <a:chExt cx="304050" cy="282000"/>
          </a:xfrm>
        </p:grpSpPr>
        <p:sp>
          <p:nvSpPr>
            <p:cNvPr id="11503" name="Google Shape;11503;p5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5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5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5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5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56"/>
          <p:cNvGrpSpPr/>
          <p:nvPr/>
        </p:nvGrpSpPr>
        <p:grpSpPr>
          <a:xfrm>
            <a:off x="2645537" y="2897220"/>
            <a:ext cx="310770" cy="367261"/>
            <a:chOff x="-60597975" y="3367475"/>
            <a:chExt cx="268600" cy="317425"/>
          </a:xfrm>
        </p:grpSpPr>
        <p:sp>
          <p:nvSpPr>
            <p:cNvPr id="11509" name="Google Shape;11509;p5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5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5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5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5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4" name="Google Shape;11514;p56"/>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5" name="Google Shape;11515;p56"/>
          <p:cNvGrpSpPr/>
          <p:nvPr/>
        </p:nvGrpSpPr>
        <p:grpSpPr>
          <a:xfrm>
            <a:off x="2617740" y="3858536"/>
            <a:ext cx="366364" cy="262465"/>
            <a:chOff x="-60621600" y="4145650"/>
            <a:chExt cx="316650" cy="226850"/>
          </a:xfrm>
        </p:grpSpPr>
        <p:sp>
          <p:nvSpPr>
            <p:cNvPr id="11516" name="Google Shape;11516;p5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5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5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56"/>
          <p:cNvGrpSpPr/>
          <p:nvPr/>
        </p:nvGrpSpPr>
        <p:grpSpPr>
          <a:xfrm>
            <a:off x="3954392" y="3807035"/>
            <a:ext cx="359972" cy="365467"/>
            <a:chOff x="-59400775" y="4084200"/>
            <a:chExt cx="311125" cy="315875"/>
          </a:xfrm>
        </p:grpSpPr>
        <p:sp>
          <p:nvSpPr>
            <p:cNvPr id="11520" name="Google Shape;11520;p5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5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5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5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5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5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56"/>
          <p:cNvGrpSpPr/>
          <p:nvPr/>
        </p:nvGrpSpPr>
        <p:grpSpPr>
          <a:xfrm>
            <a:off x="2178486" y="1532866"/>
            <a:ext cx="365438" cy="366364"/>
            <a:chOff x="-64044600" y="3360375"/>
            <a:chExt cx="315850" cy="316650"/>
          </a:xfrm>
        </p:grpSpPr>
        <p:sp>
          <p:nvSpPr>
            <p:cNvPr id="11527" name="Google Shape;11527;p5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5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5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56"/>
          <p:cNvGrpSpPr/>
          <p:nvPr/>
        </p:nvGrpSpPr>
        <p:grpSpPr>
          <a:xfrm>
            <a:off x="2204909" y="1975418"/>
            <a:ext cx="312592" cy="367261"/>
            <a:chOff x="-64022550" y="3727425"/>
            <a:chExt cx="270175" cy="317425"/>
          </a:xfrm>
        </p:grpSpPr>
        <p:sp>
          <p:nvSpPr>
            <p:cNvPr id="11531" name="Google Shape;11531;p5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5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5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56"/>
          <p:cNvGrpSpPr/>
          <p:nvPr/>
        </p:nvGrpSpPr>
        <p:grpSpPr>
          <a:xfrm>
            <a:off x="2229047" y="2404318"/>
            <a:ext cx="264317" cy="367290"/>
            <a:chOff x="-64001300" y="4093650"/>
            <a:chExt cx="228450" cy="317450"/>
          </a:xfrm>
        </p:grpSpPr>
        <p:sp>
          <p:nvSpPr>
            <p:cNvPr id="11535" name="Google Shape;11535;p5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5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5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5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56"/>
          <p:cNvGrpSpPr/>
          <p:nvPr/>
        </p:nvGrpSpPr>
        <p:grpSpPr>
          <a:xfrm>
            <a:off x="848051" y="2897610"/>
            <a:ext cx="359972" cy="366480"/>
            <a:chOff x="-62148800" y="3377700"/>
            <a:chExt cx="311125" cy="316750"/>
          </a:xfrm>
        </p:grpSpPr>
        <p:sp>
          <p:nvSpPr>
            <p:cNvPr id="11540" name="Google Shape;11540;p5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5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56"/>
          <p:cNvGrpSpPr/>
          <p:nvPr/>
        </p:nvGrpSpPr>
        <p:grpSpPr>
          <a:xfrm>
            <a:off x="843958" y="3347607"/>
            <a:ext cx="368157" cy="367290"/>
            <a:chOff x="-62154300" y="3743950"/>
            <a:chExt cx="318200" cy="317450"/>
          </a:xfrm>
        </p:grpSpPr>
        <p:sp>
          <p:nvSpPr>
            <p:cNvPr id="11543" name="Google Shape;11543;p5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5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56"/>
          <p:cNvGrpSpPr/>
          <p:nvPr/>
        </p:nvGrpSpPr>
        <p:grpSpPr>
          <a:xfrm>
            <a:off x="843944" y="3806587"/>
            <a:ext cx="368186" cy="366364"/>
            <a:chOff x="-62151950" y="4111775"/>
            <a:chExt cx="318225" cy="316650"/>
          </a:xfrm>
        </p:grpSpPr>
        <p:sp>
          <p:nvSpPr>
            <p:cNvPr id="11546" name="Google Shape;11546;p5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5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5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5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56"/>
          <p:cNvGrpSpPr/>
          <p:nvPr/>
        </p:nvGrpSpPr>
        <p:grpSpPr>
          <a:xfrm>
            <a:off x="3062568" y="2897133"/>
            <a:ext cx="368157" cy="367434"/>
            <a:chOff x="-60254550" y="3367325"/>
            <a:chExt cx="318200" cy="317575"/>
          </a:xfrm>
        </p:grpSpPr>
        <p:sp>
          <p:nvSpPr>
            <p:cNvPr id="11551" name="Google Shape;11551;p5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5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5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5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56"/>
          <p:cNvGrpSpPr/>
          <p:nvPr/>
        </p:nvGrpSpPr>
        <p:grpSpPr>
          <a:xfrm>
            <a:off x="3063465" y="3348127"/>
            <a:ext cx="366364" cy="366248"/>
            <a:chOff x="-60255350" y="3733825"/>
            <a:chExt cx="316650" cy="316550"/>
          </a:xfrm>
        </p:grpSpPr>
        <p:sp>
          <p:nvSpPr>
            <p:cNvPr id="11556" name="Google Shape;11556;p5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5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5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5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5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5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5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56"/>
          <p:cNvGrpSpPr/>
          <p:nvPr/>
        </p:nvGrpSpPr>
        <p:grpSpPr>
          <a:xfrm>
            <a:off x="3091262" y="3807035"/>
            <a:ext cx="310770" cy="365467"/>
            <a:chOff x="-60232500" y="4101525"/>
            <a:chExt cx="268600" cy="315875"/>
          </a:xfrm>
        </p:grpSpPr>
        <p:sp>
          <p:nvSpPr>
            <p:cNvPr id="11564" name="Google Shape;11564;p5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5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6" name="Google Shape;11566;p56"/>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7" name="Google Shape;11567;p56"/>
          <p:cNvGrpSpPr/>
          <p:nvPr/>
        </p:nvGrpSpPr>
        <p:grpSpPr>
          <a:xfrm>
            <a:off x="2624262" y="1532866"/>
            <a:ext cx="368186" cy="366364"/>
            <a:chOff x="-63679950" y="3360375"/>
            <a:chExt cx="318225" cy="316650"/>
          </a:xfrm>
        </p:grpSpPr>
        <p:sp>
          <p:nvSpPr>
            <p:cNvPr id="11568" name="Google Shape;11568;p5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5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5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5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2" name="Google Shape;11572;p56"/>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3" name="Google Shape;11573;p56"/>
          <p:cNvGrpSpPr/>
          <p:nvPr/>
        </p:nvGrpSpPr>
        <p:grpSpPr>
          <a:xfrm>
            <a:off x="2622889" y="2404203"/>
            <a:ext cx="370934" cy="367521"/>
            <a:chOff x="-63679950" y="4093450"/>
            <a:chExt cx="320600" cy="317650"/>
          </a:xfrm>
        </p:grpSpPr>
        <p:sp>
          <p:nvSpPr>
            <p:cNvPr id="11574" name="Google Shape;11574;p5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5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5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56"/>
          <p:cNvGrpSpPr/>
          <p:nvPr/>
        </p:nvGrpSpPr>
        <p:grpSpPr>
          <a:xfrm>
            <a:off x="1283006" y="2897205"/>
            <a:ext cx="366364" cy="367290"/>
            <a:chOff x="-61784125" y="3377700"/>
            <a:chExt cx="316650" cy="317450"/>
          </a:xfrm>
        </p:grpSpPr>
        <p:sp>
          <p:nvSpPr>
            <p:cNvPr id="11578" name="Google Shape;11578;p5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5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5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5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5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5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5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56"/>
          <p:cNvGrpSpPr/>
          <p:nvPr/>
        </p:nvGrpSpPr>
        <p:grpSpPr>
          <a:xfrm>
            <a:off x="1283006" y="3347607"/>
            <a:ext cx="366364" cy="367290"/>
            <a:chOff x="-61783350" y="3743950"/>
            <a:chExt cx="316650" cy="317450"/>
          </a:xfrm>
        </p:grpSpPr>
        <p:sp>
          <p:nvSpPr>
            <p:cNvPr id="11586" name="Google Shape;11586;p5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5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8" name="Google Shape;11588;p56"/>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56"/>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56"/>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1" name="Google Shape;11591;p56"/>
          <p:cNvGrpSpPr/>
          <p:nvPr/>
        </p:nvGrpSpPr>
        <p:grpSpPr>
          <a:xfrm>
            <a:off x="3504430" y="3807440"/>
            <a:ext cx="369112" cy="364657"/>
            <a:chOff x="-59869425" y="4102225"/>
            <a:chExt cx="319025" cy="315175"/>
          </a:xfrm>
        </p:grpSpPr>
        <p:sp>
          <p:nvSpPr>
            <p:cNvPr id="11592" name="Google Shape;11592;p5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5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5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5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56"/>
          <p:cNvGrpSpPr/>
          <p:nvPr/>
        </p:nvGrpSpPr>
        <p:grpSpPr>
          <a:xfrm>
            <a:off x="2623233" y="4276262"/>
            <a:ext cx="366364" cy="365467"/>
            <a:chOff x="-59029025" y="3711650"/>
            <a:chExt cx="316650" cy="315875"/>
          </a:xfrm>
        </p:grpSpPr>
        <p:sp>
          <p:nvSpPr>
            <p:cNvPr id="11597" name="Google Shape;11597;p5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5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5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5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5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5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5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56"/>
          <p:cNvGrpSpPr/>
          <p:nvPr/>
        </p:nvGrpSpPr>
        <p:grpSpPr>
          <a:xfrm>
            <a:off x="4859311" y="1532317"/>
            <a:ext cx="351940" cy="348188"/>
            <a:chOff x="581525" y="3254850"/>
            <a:chExt cx="297750" cy="294575"/>
          </a:xfrm>
        </p:grpSpPr>
        <p:sp>
          <p:nvSpPr>
            <p:cNvPr id="11605" name="Google Shape;11605;p56"/>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56"/>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56"/>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56"/>
          <p:cNvGrpSpPr/>
          <p:nvPr/>
        </p:nvGrpSpPr>
        <p:grpSpPr>
          <a:xfrm>
            <a:off x="4858380" y="1971253"/>
            <a:ext cx="353802" cy="351497"/>
            <a:chOff x="580725" y="3617925"/>
            <a:chExt cx="299325" cy="297375"/>
          </a:xfrm>
        </p:grpSpPr>
        <p:sp>
          <p:nvSpPr>
            <p:cNvPr id="11609" name="Google Shape;11609;p5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5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5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5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5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56"/>
          <p:cNvGrpSpPr/>
          <p:nvPr/>
        </p:nvGrpSpPr>
        <p:grpSpPr>
          <a:xfrm>
            <a:off x="4860242" y="2418443"/>
            <a:ext cx="350079" cy="350079"/>
            <a:chOff x="583100" y="3982600"/>
            <a:chExt cx="296175" cy="296175"/>
          </a:xfrm>
        </p:grpSpPr>
        <p:sp>
          <p:nvSpPr>
            <p:cNvPr id="11615" name="Google Shape;11615;p56"/>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56"/>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56"/>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56"/>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56"/>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56"/>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56"/>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2" name="Google Shape;11622;p56"/>
          <p:cNvGrpSpPr/>
          <p:nvPr/>
        </p:nvGrpSpPr>
        <p:grpSpPr>
          <a:xfrm>
            <a:off x="7092856" y="1532067"/>
            <a:ext cx="307231" cy="348690"/>
            <a:chOff x="2423775" y="3226875"/>
            <a:chExt cx="259925" cy="295000"/>
          </a:xfrm>
        </p:grpSpPr>
        <p:sp>
          <p:nvSpPr>
            <p:cNvPr id="11623" name="Google Shape;11623;p56"/>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56"/>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56"/>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56"/>
          <p:cNvGrpSpPr/>
          <p:nvPr/>
        </p:nvGrpSpPr>
        <p:grpSpPr>
          <a:xfrm>
            <a:off x="7070043" y="1973352"/>
            <a:ext cx="352857" cy="347301"/>
            <a:chOff x="2404875" y="3592725"/>
            <a:chExt cx="298525" cy="293825"/>
          </a:xfrm>
        </p:grpSpPr>
        <p:sp>
          <p:nvSpPr>
            <p:cNvPr id="11627" name="Google Shape;11627;p56"/>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56"/>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56"/>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56"/>
          <p:cNvGrpSpPr/>
          <p:nvPr/>
        </p:nvGrpSpPr>
        <p:grpSpPr>
          <a:xfrm>
            <a:off x="7070974" y="2418917"/>
            <a:ext cx="350995" cy="349133"/>
            <a:chOff x="2404875" y="3955825"/>
            <a:chExt cx="296950" cy="295375"/>
          </a:xfrm>
        </p:grpSpPr>
        <p:sp>
          <p:nvSpPr>
            <p:cNvPr id="11631" name="Google Shape;11631;p56"/>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56"/>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56"/>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56"/>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56"/>
          <p:cNvGrpSpPr/>
          <p:nvPr/>
        </p:nvGrpSpPr>
        <p:grpSpPr>
          <a:xfrm>
            <a:off x="5764954" y="2883111"/>
            <a:ext cx="349163" cy="350079"/>
            <a:chOff x="4263650" y="3235150"/>
            <a:chExt cx="295400" cy="296175"/>
          </a:xfrm>
        </p:grpSpPr>
        <p:sp>
          <p:nvSpPr>
            <p:cNvPr id="11636" name="Google Shape;11636;p56"/>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56"/>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56"/>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56"/>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56"/>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56"/>
          <p:cNvGrpSpPr/>
          <p:nvPr/>
        </p:nvGrpSpPr>
        <p:grpSpPr>
          <a:xfrm>
            <a:off x="5762634" y="3342272"/>
            <a:ext cx="353802" cy="327739"/>
            <a:chOff x="4266025" y="3609275"/>
            <a:chExt cx="299325" cy="277275"/>
          </a:xfrm>
        </p:grpSpPr>
        <p:sp>
          <p:nvSpPr>
            <p:cNvPr id="11642" name="Google Shape;11642;p56"/>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56"/>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56"/>
          <p:cNvGrpSpPr/>
          <p:nvPr/>
        </p:nvGrpSpPr>
        <p:grpSpPr>
          <a:xfrm>
            <a:off x="5763092" y="3807659"/>
            <a:ext cx="352886" cy="349133"/>
            <a:chOff x="4263650" y="3963700"/>
            <a:chExt cx="298550" cy="295375"/>
          </a:xfrm>
        </p:grpSpPr>
        <p:sp>
          <p:nvSpPr>
            <p:cNvPr id="11645" name="Google Shape;11645;p56"/>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56"/>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56"/>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56"/>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56"/>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56"/>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56"/>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56"/>
          <p:cNvGrpSpPr/>
          <p:nvPr/>
        </p:nvGrpSpPr>
        <p:grpSpPr>
          <a:xfrm>
            <a:off x="8041429" y="2883111"/>
            <a:ext cx="226264" cy="350079"/>
            <a:chOff x="6164975" y="3211525"/>
            <a:chExt cx="191425" cy="296175"/>
          </a:xfrm>
        </p:grpSpPr>
        <p:sp>
          <p:nvSpPr>
            <p:cNvPr id="11653" name="Google Shape;11653;p56"/>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56"/>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56"/>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56"/>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56"/>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56"/>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56"/>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56"/>
          <p:cNvGrpSpPr/>
          <p:nvPr/>
        </p:nvGrpSpPr>
        <p:grpSpPr>
          <a:xfrm>
            <a:off x="5303466" y="1531387"/>
            <a:ext cx="352886" cy="350049"/>
            <a:chOff x="946175" y="3253275"/>
            <a:chExt cx="298550" cy="296150"/>
          </a:xfrm>
        </p:grpSpPr>
        <p:sp>
          <p:nvSpPr>
            <p:cNvPr id="11661" name="Google Shape;11661;p56"/>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56"/>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56"/>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56"/>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56"/>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56"/>
          <p:cNvGrpSpPr/>
          <p:nvPr/>
        </p:nvGrpSpPr>
        <p:grpSpPr>
          <a:xfrm>
            <a:off x="5304397" y="1973351"/>
            <a:ext cx="351024" cy="347301"/>
            <a:chOff x="946175" y="3619500"/>
            <a:chExt cx="296975" cy="293825"/>
          </a:xfrm>
        </p:grpSpPr>
        <p:sp>
          <p:nvSpPr>
            <p:cNvPr id="11667" name="Google Shape;11667;p5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5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5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5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5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5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56"/>
          <p:cNvGrpSpPr/>
          <p:nvPr/>
        </p:nvGrpSpPr>
        <p:grpSpPr>
          <a:xfrm>
            <a:off x="5303939" y="2417985"/>
            <a:ext cx="351940" cy="350995"/>
            <a:chOff x="944600" y="3981825"/>
            <a:chExt cx="297750" cy="296950"/>
          </a:xfrm>
        </p:grpSpPr>
        <p:sp>
          <p:nvSpPr>
            <p:cNvPr id="11674" name="Google Shape;11674;p56"/>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56"/>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56"/>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56"/>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56"/>
          <p:cNvGrpSpPr/>
          <p:nvPr/>
        </p:nvGrpSpPr>
        <p:grpSpPr>
          <a:xfrm>
            <a:off x="7520875" y="1531845"/>
            <a:ext cx="350079" cy="349133"/>
            <a:chOff x="2768750" y="3227275"/>
            <a:chExt cx="296175" cy="295375"/>
          </a:xfrm>
        </p:grpSpPr>
        <p:sp>
          <p:nvSpPr>
            <p:cNvPr id="11679" name="Google Shape;11679;p56"/>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56"/>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56"/>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56"/>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56"/>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56"/>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56"/>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56"/>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56"/>
          <p:cNvGrpSpPr/>
          <p:nvPr/>
        </p:nvGrpSpPr>
        <p:grpSpPr>
          <a:xfrm>
            <a:off x="7541826" y="1972717"/>
            <a:ext cx="308177" cy="348572"/>
            <a:chOff x="2786075" y="3591800"/>
            <a:chExt cx="260725" cy="294900"/>
          </a:xfrm>
        </p:grpSpPr>
        <p:sp>
          <p:nvSpPr>
            <p:cNvPr id="11688" name="Google Shape;11688;p56"/>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56"/>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56"/>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56"/>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56"/>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56"/>
          <p:cNvGrpSpPr/>
          <p:nvPr/>
        </p:nvGrpSpPr>
        <p:grpSpPr>
          <a:xfrm>
            <a:off x="7582324" y="2418444"/>
            <a:ext cx="227180" cy="350079"/>
            <a:chOff x="2819150" y="3955025"/>
            <a:chExt cx="192200" cy="296175"/>
          </a:xfrm>
        </p:grpSpPr>
        <p:sp>
          <p:nvSpPr>
            <p:cNvPr id="11694" name="Google Shape;11694;p56"/>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56"/>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56"/>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56"/>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56"/>
          <p:cNvGrpSpPr/>
          <p:nvPr/>
        </p:nvGrpSpPr>
        <p:grpSpPr>
          <a:xfrm>
            <a:off x="6206097" y="2884042"/>
            <a:ext cx="349133" cy="348217"/>
            <a:chOff x="4629125" y="3235150"/>
            <a:chExt cx="295375" cy="294600"/>
          </a:xfrm>
        </p:grpSpPr>
        <p:sp>
          <p:nvSpPr>
            <p:cNvPr id="11699" name="Google Shape;11699;p56"/>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56"/>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56"/>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56"/>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56"/>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56"/>
          <p:cNvGrpSpPr/>
          <p:nvPr/>
        </p:nvGrpSpPr>
        <p:grpSpPr>
          <a:xfrm>
            <a:off x="6206082" y="3331575"/>
            <a:ext cx="349163" cy="349133"/>
            <a:chOff x="4628325" y="3599825"/>
            <a:chExt cx="295400" cy="295375"/>
          </a:xfrm>
        </p:grpSpPr>
        <p:sp>
          <p:nvSpPr>
            <p:cNvPr id="11705" name="Google Shape;11705;p56"/>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56"/>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56"/>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56"/>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56"/>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56"/>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56"/>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56"/>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56"/>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56"/>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56"/>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56"/>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56"/>
          <p:cNvGrpSpPr/>
          <p:nvPr/>
        </p:nvGrpSpPr>
        <p:grpSpPr>
          <a:xfrm>
            <a:off x="6227033" y="3807186"/>
            <a:ext cx="307261" cy="350079"/>
            <a:chOff x="4645650" y="3962900"/>
            <a:chExt cx="259950" cy="296175"/>
          </a:xfrm>
        </p:grpSpPr>
        <p:sp>
          <p:nvSpPr>
            <p:cNvPr id="11718" name="Google Shape;11718;p56"/>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56"/>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56"/>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56"/>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56"/>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56"/>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56"/>
          <p:cNvGrpSpPr/>
          <p:nvPr/>
        </p:nvGrpSpPr>
        <p:grpSpPr>
          <a:xfrm>
            <a:off x="7979994" y="3332048"/>
            <a:ext cx="349133" cy="348188"/>
            <a:chOff x="6143725" y="3582500"/>
            <a:chExt cx="295375" cy="294575"/>
          </a:xfrm>
        </p:grpSpPr>
        <p:sp>
          <p:nvSpPr>
            <p:cNvPr id="11725" name="Google Shape;11725;p56"/>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56"/>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56"/>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56"/>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56"/>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56"/>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56"/>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56"/>
          <p:cNvGrpSpPr/>
          <p:nvPr/>
        </p:nvGrpSpPr>
        <p:grpSpPr>
          <a:xfrm>
            <a:off x="5748820" y="1531387"/>
            <a:ext cx="350995" cy="350049"/>
            <a:chOff x="1310075" y="3253275"/>
            <a:chExt cx="296950" cy="296150"/>
          </a:xfrm>
        </p:grpSpPr>
        <p:sp>
          <p:nvSpPr>
            <p:cNvPr id="11733" name="Google Shape;11733;p56"/>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56"/>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56"/>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6" name="Google Shape;11736;p56"/>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7" name="Google Shape;11737;p56"/>
          <p:cNvGrpSpPr/>
          <p:nvPr/>
        </p:nvGrpSpPr>
        <p:grpSpPr>
          <a:xfrm>
            <a:off x="5748347" y="2417646"/>
            <a:ext cx="351941" cy="351675"/>
            <a:chOff x="1310075" y="3980250"/>
            <a:chExt cx="297750" cy="297525"/>
          </a:xfrm>
        </p:grpSpPr>
        <p:sp>
          <p:nvSpPr>
            <p:cNvPr id="11738" name="Google Shape;11738;p5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5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5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5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56"/>
          <p:cNvGrpSpPr/>
          <p:nvPr/>
        </p:nvGrpSpPr>
        <p:grpSpPr>
          <a:xfrm>
            <a:off x="8013136" y="1531845"/>
            <a:ext cx="266305" cy="349133"/>
            <a:chOff x="3167275" y="3227275"/>
            <a:chExt cx="225300" cy="295375"/>
          </a:xfrm>
        </p:grpSpPr>
        <p:sp>
          <p:nvSpPr>
            <p:cNvPr id="11743" name="Google Shape;11743;p56"/>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56"/>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56"/>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56"/>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56"/>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8" name="Google Shape;11748;p56"/>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9" name="Google Shape;11749;p56"/>
          <p:cNvGrpSpPr/>
          <p:nvPr/>
        </p:nvGrpSpPr>
        <p:grpSpPr>
          <a:xfrm>
            <a:off x="7970318" y="2418902"/>
            <a:ext cx="351940" cy="349163"/>
            <a:chOff x="3133425" y="3955025"/>
            <a:chExt cx="297750" cy="295400"/>
          </a:xfrm>
        </p:grpSpPr>
        <p:sp>
          <p:nvSpPr>
            <p:cNvPr id="11750" name="Google Shape;11750;p56"/>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56"/>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56"/>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56"/>
          <p:cNvGrpSpPr/>
          <p:nvPr/>
        </p:nvGrpSpPr>
        <p:grpSpPr>
          <a:xfrm>
            <a:off x="6650491" y="2882490"/>
            <a:ext cx="350079" cy="351320"/>
            <a:chOff x="4991425" y="3234750"/>
            <a:chExt cx="296175" cy="297225"/>
          </a:xfrm>
        </p:grpSpPr>
        <p:sp>
          <p:nvSpPr>
            <p:cNvPr id="11754" name="Google Shape;11754;p56"/>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56"/>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56"/>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56"/>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56"/>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56"/>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56"/>
          <p:cNvGrpSpPr/>
          <p:nvPr/>
        </p:nvGrpSpPr>
        <p:grpSpPr>
          <a:xfrm>
            <a:off x="6650491" y="3352053"/>
            <a:ext cx="350079" cy="308177"/>
            <a:chOff x="4991425" y="3617150"/>
            <a:chExt cx="296175" cy="260725"/>
          </a:xfrm>
        </p:grpSpPr>
        <p:sp>
          <p:nvSpPr>
            <p:cNvPr id="11761" name="Google Shape;11761;p56"/>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56"/>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56"/>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56"/>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56"/>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56"/>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56"/>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56"/>
          <p:cNvGrpSpPr/>
          <p:nvPr/>
        </p:nvGrpSpPr>
        <p:grpSpPr>
          <a:xfrm>
            <a:off x="6727764" y="3807644"/>
            <a:ext cx="195532" cy="349163"/>
            <a:chOff x="5056800" y="3962900"/>
            <a:chExt cx="165425" cy="295400"/>
          </a:xfrm>
        </p:grpSpPr>
        <p:sp>
          <p:nvSpPr>
            <p:cNvPr id="11769" name="Google Shape;11769;p56"/>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56"/>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56"/>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56"/>
          <p:cNvGrpSpPr/>
          <p:nvPr/>
        </p:nvGrpSpPr>
        <p:grpSpPr>
          <a:xfrm>
            <a:off x="7979062" y="3807660"/>
            <a:ext cx="350995" cy="349133"/>
            <a:chOff x="6168925" y="3936925"/>
            <a:chExt cx="296950" cy="295375"/>
          </a:xfrm>
        </p:grpSpPr>
        <p:sp>
          <p:nvSpPr>
            <p:cNvPr id="11773" name="Google Shape;11773;p56"/>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56"/>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56"/>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56"/>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56"/>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56"/>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56"/>
          <p:cNvGrpSpPr/>
          <p:nvPr/>
        </p:nvGrpSpPr>
        <p:grpSpPr>
          <a:xfrm>
            <a:off x="6192756" y="1531845"/>
            <a:ext cx="348188" cy="349133"/>
            <a:chOff x="1674750" y="3254050"/>
            <a:chExt cx="294575" cy="295375"/>
          </a:xfrm>
        </p:grpSpPr>
        <p:sp>
          <p:nvSpPr>
            <p:cNvPr id="11780" name="Google Shape;11780;p56"/>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56"/>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56"/>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56"/>
          <p:cNvGrpSpPr/>
          <p:nvPr/>
        </p:nvGrpSpPr>
        <p:grpSpPr>
          <a:xfrm>
            <a:off x="6207177" y="1972435"/>
            <a:ext cx="319347" cy="349133"/>
            <a:chOff x="1687350" y="3618725"/>
            <a:chExt cx="270175" cy="295375"/>
          </a:xfrm>
        </p:grpSpPr>
        <p:sp>
          <p:nvSpPr>
            <p:cNvPr id="11784" name="Google Shape;11784;p5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5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5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56"/>
          <p:cNvGrpSpPr/>
          <p:nvPr/>
        </p:nvGrpSpPr>
        <p:grpSpPr>
          <a:xfrm>
            <a:off x="6190880" y="2418916"/>
            <a:ext cx="351940" cy="349133"/>
            <a:chOff x="1672375" y="3982600"/>
            <a:chExt cx="297750" cy="295375"/>
          </a:xfrm>
        </p:grpSpPr>
        <p:sp>
          <p:nvSpPr>
            <p:cNvPr id="11788" name="Google Shape;11788;p56"/>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56"/>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56"/>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56"/>
          <p:cNvGrpSpPr/>
          <p:nvPr/>
        </p:nvGrpSpPr>
        <p:grpSpPr>
          <a:xfrm>
            <a:off x="4882872" y="2883111"/>
            <a:ext cx="350079" cy="350079"/>
            <a:chOff x="3497300" y="3227275"/>
            <a:chExt cx="296175" cy="296175"/>
          </a:xfrm>
        </p:grpSpPr>
        <p:sp>
          <p:nvSpPr>
            <p:cNvPr id="11792" name="Google Shape;11792;p56"/>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56"/>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56"/>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56"/>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56"/>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56"/>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56"/>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56"/>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56"/>
          <p:cNvGrpSpPr/>
          <p:nvPr/>
        </p:nvGrpSpPr>
        <p:grpSpPr>
          <a:xfrm>
            <a:off x="4883345" y="3332506"/>
            <a:ext cx="349133" cy="347272"/>
            <a:chOff x="3497300" y="3591950"/>
            <a:chExt cx="295375" cy="293800"/>
          </a:xfrm>
        </p:grpSpPr>
        <p:sp>
          <p:nvSpPr>
            <p:cNvPr id="11801" name="Google Shape;11801;p56"/>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56"/>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56"/>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56"/>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56"/>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56"/>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56"/>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56"/>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56"/>
          <p:cNvGrpSpPr/>
          <p:nvPr/>
        </p:nvGrpSpPr>
        <p:grpSpPr>
          <a:xfrm>
            <a:off x="4883345" y="3807644"/>
            <a:ext cx="349133" cy="349163"/>
            <a:chOff x="3497300" y="3955025"/>
            <a:chExt cx="295375" cy="295400"/>
          </a:xfrm>
        </p:grpSpPr>
        <p:sp>
          <p:nvSpPr>
            <p:cNvPr id="11810" name="Google Shape;11810;p56"/>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56"/>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56"/>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56"/>
          <p:cNvGrpSpPr/>
          <p:nvPr/>
        </p:nvGrpSpPr>
        <p:grpSpPr>
          <a:xfrm>
            <a:off x="7107917" y="2883835"/>
            <a:ext cx="327739" cy="348631"/>
            <a:chOff x="5364750" y="3235150"/>
            <a:chExt cx="277275" cy="294950"/>
          </a:xfrm>
        </p:grpSpPr>
        <p:sp>
          <p:nvSpPr>
            <p:cNvPr id="11814" name="Google Shape;11814;p56"/>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56"/>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56"/>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56"/>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56"/>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56"/>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56"/>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56"/>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56"/>
          <p:cNvGrpSpPr/>
          <p:nvPr/>
        </p:nvGrpSpPr>
        <p:grpSpPr>
          <a:xfrm>
            <a:off x="7096274" y="3330171"/>
            <a:ext cx="351024" cy="351940"/>
            <a:chOff x="5355300" y="3598250"/>
            <a:chExt cx="296975" cy="297750"/>
          </a:xfrm>
        </p:grpSpPr>
        <p:sp>
          <p:nvSpPr>
            <p:cNvPr id="11823" name="Google Shape;11823;p56"/>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56"/>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56"/>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56"/>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56"/>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56"/>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56"/>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56"/>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56"/>
          <p:cNvGrpSpPr/>
          <p:nvPr/>
        </p:nvGrpSpPr>
        <p:grpSpPr>
          <a:xfrm>
            <a:off x="7100470" y="3869093"/>
            <a:ext cx="342632" cy="226264"/>
            <a:chOff x="5358450" y="4015675"/>
            <a:chExt cx="289875" cy="191425"/>
          </a:xfrm>
        </p:grpSpPr>
        <p:sp>
          <p:nvSpPr>
            <p:cNvPr id="11832" name="Google Shape;11832;p56"/>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56"/>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56"/>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56"/>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56"/>
          <p:cNvGrpSpPr/>
          <p:nvPr/>
        </p:nvGrpSpPr>
        <p:grpSpPr>
          <a:xfrm>
            <a:off x="6226953" y="4251624"/>
            <a:ext cx="351024" cy="325464"/>
            <a:chOff x="6543825" y="3202075"/>
            <a:chExt cx="296975" cy="275350"/>
          </a:xfrm>
        </p:grpSpPr>
        <p:sp>
          <p:nvSpPr>
            <p:cNvPr id="11837" name="Google Shape;11837;p56"/>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56"/>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56"/>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56"/>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56"/>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56"/>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56"/>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56"/>
          <p:cNvGrpSpPr/>
          <p:nvPr/>
        </p:nvGrpSpPr>
        <p:grpSpPr>
          <a:xfrm>
            <a:off x="6633934" y="1531372"/>
            <a:ext cx="350079" cy="350079"/>
            <a:chOff x="2037825" y="3254050"/>
            <a:chExt cx="296175" cy="296175"/>
          </a:xfrm>
        </p:grpSpPr>
        <p:sp>
          <p:nvSpPr>
            <p:cNvPr id="11845" name="Google Shape;11845;p56"/>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56"/>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56"/>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56"/>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56"/>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56"/>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56"/>
          <p:cNvGrpSpPr/>
          <p:nvPr/>
        </p:nvGrpSpPr>
        <p:grpSpPr>
          <a:xfrm>
            <a:off x="6632072" y="1972539"/>
            <a:ext cx="353802" cy="348926"/>
            <a:chOff x="2034675" y="3617925"/>
            <a:chExt cx="299325" cy="295200"/>
          </a:xfrm>
        </p:grpSpPr>
        <p:sp>
          <p:nvSpPr>
            <p:cNvPr id="11852" name="Google Shape;11852;p56"/>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56"/>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56"/>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56"/>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56"/>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56"/>
          <p:cNvGrpSpPr/>
          <p:nvPr/>
        </p:nvGrpSpPr>
        <p:grpSpPr>
          <a:xfrm>
            <a:off x="6633934" y="2418916"/>
            <a:ext cx="350079" cy="349133"/>
            <a:chOff x="2037825" y="3981825"/>
            <a:chExt cx="296175" cy="295375"/>
          </a:xfrm>
        </p:grpSpPr>
        <p:sp>
          <p:nvSpPr>
            <p:cNvPr id="11858" name="Google Shape;11858;p56"/>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56"/>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56"/>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56"/>
          <p:cNvGrpSpPr/>
          <p:nvPr/>
        </p:nvGrpSpPr>
        <p:grpSpPr>
          <a:xfrm>
            <a:off x="5318952" y="2915232"/>
            <a:ext cx="350079" cy="285837"/>
            <a:chOff x="3860400" y="3254050"/>
            <a:chExt cx="296175" cy="241825"/>
          </a:xfrm>
        </p:grpSpPr>
        <p:sp>
          <p:nvSpPr>
            <p:cNvPr id="11862" name="Google Shape;11862;p56"/>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56"/>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56"/>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56"/>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56"/>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56"/>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56"/>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56"/>
          <p:cNvGrpSpPr/>
          <p:nvPr/>
        </p:nvGrpSpPr>
        <p:grpSpPr>
          <a:xfrm>
            <a:off x="5318479" y="3331102"/>
            <a:ext cx="351024" cy="350079"/>
            <a:chOff x="3859600" y="3591950"/>
            <a:chExt cx="296975" cy="296175"/>
          </a:xfrm>
        </p:grpSpPr>
        <p:sp>
          <p:nvSpPr>
            <p:cNvPr id="11870" name="Google Shape;11870;p56"/>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56"/>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56"/>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56"/>
          <p:cNvGrpSpPr/>
          <p:nvPr/>
        </p:nvGrpSpPr>
        <p:grpSpPr>
          <a:xfrm>
            <a:off x="5318952" y="3807186"/>
            <a:ext cx="350079" cy="350079"/>
            <a:chOff x="3860400" y="3955025"/>
            <a:chExt cx="296175" cy="296175"/>
          </a:xfrm>
        </p:grpSpPr>
        <p:sp>
          <p:nvSpPr>
            <p:cNvPr id="11874" name="Google Shape;11874;p56"/>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56"/>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56"/>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56"/>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56"/>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56"/>
          <p:cNvGrpSpPr/>
          <p:nvPr/>
        </p:nvGrpSpPr>
        <p:grpSpPr>
          <a:xfrm>
            <a:off x="7534167" y="2883584"/>
            <a:ext cx="355664" cy="349133"/>
            <a:chOff x="5716825" y="3235950"/>
            <a:chExt cx="300900" cy="295375"/>
          </a:xfrm>
        </p:grpSpPr>
        <p:sp>
          <p:nvSpPr>
            <p:cNvPr id="11880" name="Google Shape;11880;p56"/>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56"/>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56"/>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56"/>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56"/>
          <p:cNvGrpSpPr/>
          <p:nvPr/>
        </p:nvGrpSpPr>
        <p:grpSpPr>
          <a:xfrm>
            <a:off x="7547199" y="3342272"/>
            <a:ext cx="329601" cy="327739"/>
            <a:chOff x="5727850" y="3609275"/>
            <a:chExt cx="278850" cy="277275"/>
          </a:xfrm>
        </p:grpSpPr>
        <p:sp>
          <p:nvSpPr>
            <p:cNvPr id="11885" name="Google Shape;11885;p56"/>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56"/>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56"/>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56"/>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56"/>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0" name="Google Shape;11890;p56"/>
          <p:cNvGrpSpPr/>
          <p:nvPr/>
        </p:nvGrpSpPr>
        <p:grpSpPr>
          <a:xfrm>
            <a:off x="7558383" y="3807659"/>
            <a:ext cx="307231" cy="349133"/>
            <a:chOff x="5736525" y="3963700"/>
            <a:chExt cx="259925" cy="295375"/>
          </a:xfrm>
        </p:grpSpPr>
        <p:sp>
          <p:nvSpPr>
            <p:cNvPr id="11891" name="Google Shape;11891;p56"/>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56"/>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56"/>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56"/>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56"/>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56"/>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56"/>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56"/>
          <p:cNvGrpSpPr/>
          <p:nvPr/>
        </p:nvGrpSpPr>
        <p:grpSpPr>
          <a:xfrm>
            <a:off x="6649963" y="4256985"/>
            <a:ext cx="351024" cy="350079"/>
            <a:chOff x="6553275" y="3604550"/>
            <a:chExt cx="296975" cy="296175"/>
          </a:xfrm>
        </p:grpSpPr>
        <p:sp>
          <p:nvSpPr>
            <p:cNvPr id="11899" name="Google Shape;11899;p56"/>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56"/>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56"/>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56"/>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56"/>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56"/>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08"/>
        <p:cNvGrpSpPr/>
        <p:nvPr/>
      </p:nvGrpSpPr>
      <p:grpSpPr>
        <a:xfrm>
          <a:off x="0" y="0"/>
          <a:ext cx="0" cy="0"/>
          <a:chOff x="0" y="0"/>
          <a:chExt cx="0" cy="0"/>
        </a:xfrm>
      </p:grpSpPr>
      <p:sp>
        <p:nvSpPr>
          <p:cNvPr id="11909" name="Google Shape;11909;p57"/>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910" name="Google Shape;11910;p57"/>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911" name="Google Shape;11911;p57"/>
          <p:cNvGrpSpPr/>
          <p:nvPr/>
        </p:nvGrpSpPr>
        <p:grpSpPr>
          <a:xfrm>
            <a:off x="877057" y="1532946"/>
            <a:ext cx="294401" cy="353645"/>
            <a:chOff x="-35814600" y="3202075"/>
            <a:chExt cx="242625" cy="291450"/>
          </a:xfrm>
        </p:grpSpPr>
        <p:sp>
          <p:nvSpPr>
            <p:cNvPr id="11912" name="Google Shape;11912;p57"/>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57"/>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57"/>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57"/>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57"/>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57"/>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57"/>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57"/>
          <p:cNvGrpSpPr/>
          <p:nvPr/>
        </p:nvGrpSpPr>
        <p:grpSpPr>
          <a:xfrm>
            <a:off x="847435" y="1973866"/>
            <a:ext cx="353645" cy="353888"/>
            <a:chOff x="-35839800" y="3561025"/>
            <a:chExt cx="291450" cy="291650"/>
          </a:xfrm>
        </p:grpSpPr>
        <p:sp>
          <p:nvSpPr>
            <p:cNvPr id="11920" name="Google Shape;11920;p57"/>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57"/>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57"/>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57"/>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57"/>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57"/>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57"/>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7" name="Google Shape;11927;p57"/>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8" name="Google Shape;11928;p57"/>
          <p:cNvGrpSpPr/>
          <p:nvPr/>
        </p:nvGrpSpPr>
        <p:grpSpPr>
          <a:xfrm>
            <a:off x="3084980" y="1532946"/>
            <a:ext cx="353645" cy="353645"/>
            <a:chOff x="-34003850" y="3227275"/>
            <a:chExt cx="291450" cy="291450"/>
          </a:xfrm>
        </p:grpSpPr>
        <p:sp>
          <p:nvSpPr>
            <p:cNvPr id="11929" name="Google Shape;11929;p57"/>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57"/>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57"/>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57"/>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57"/>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57"/>
          <p:cNvGrpSpPr/>
          <p:nvPr/>
        </p:nvGrpSpPr>
        <p:grpSpPr>
          <a:xfrm>
            <a:off x="3084510" y="1973638"/>
            <a:ext cx="354586" cy="354343"/>
            <a:chOff x="-34004625" y="3585850"/>
            <a:chExt cx="292225" cy="292025"/>
          </a:xfrm>
        </p:grpSpPr>
        <p:sp>
          <p:nvSpPr>
            <p:cNvPr id="11935" name="Google Shape;11935;p57"/>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57"/>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57"/>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57"/>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57"/>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57"/>
          <p:cNvGrpSpPr/>
          <p:nvPr/>
        </p:nvGrpSpPr>
        <p:grpSpPr>
          <a:xfrm>
            <a:off x="3084025" y="2408839"/>
            <a:ext cx="355557" cy="354616"/>
            <a:chOff x="-34005425" y="3945575"/>
            <a:chExt cx="293025" cy="292250"/>
          </a:xfrm>
        </p:grpSpPr>
        <p:sp>
          <p:nvSpPr>
            <p:cNvPr id="11941" name="Google Shape;11941;p57"/>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57"/>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57"/>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57"/>
          <p:cNvGrpSpPr/>
          <p:nvPr/>
        </p:nvGrpSpPr>
        <p:grpSpPr>
          <a:xfrm>
            <a:off x="1731124" y="2882015"/>
            <a:ext cx="358408" cy="355557"/>
            <a:chOff x="-32174975" y="3192625"/>
            <a:chExt cx="295375" cy="293025"/>
          </a:xfrm>
        </p:grpSpPr>
        <p:sp>
          <p:nvSpPr>
            <p:cNvPr id="11945" name="Google Shape;11945;p57"/>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57"/>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57"/>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57"/>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9" name="Google Shape;11949;p57"/>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57"/>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1" name="Google Shape;11951;p57"/>
          <p:cNvGrpSpPr/>
          <p:nvPr/>
        </p:nvGrpSpPr>
        <p:grpSpPr>
          <a:xfrm>
            <a:off x="3970274" y="2882970"/>
            <a:ext cx="354586" cy="353645"/>
            <a:chOff x="-30345325" y="3184750"/>
            <a:chExt cx="292225" cy="291450"/>
          </a:xfrm>
        </p:grpSpPr>
        <p:sp>
          <p:nvSpPr>
            <p:cNvPr id="11952" name="Google Shape;11952;p57"/>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57"/>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57"/>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57"/>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57"/>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57"/>
          <p:cNvGrpSpPr/>
          <p:nvPr/>
        </p:nvGrpSpPr>
        <p:grpSpPr>
          <a:xfrm>
            <a:off x="1295026" y="1532946"/>
            <a:ext cx="353645" cy="353645"/>
            <a:chOff x="-35481425" y="3202075"/>
            <a:chExt cx="291450" cy="291450"/>
          </a:xfrm>
        </p:grpSpPr>
        <p:sp>
          <p:nvSpPr>
            <p:cNvPr id="11958" name="Google Shape;11958;p57"/>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57"/>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57"/>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57"/>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57"/>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57"/>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57"/>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57"/>
          <p:cNvGrpSpPr/>
          <p:nvPr/>
        </p:nvGrpSpPr>
        <p:grpSpPr>
          <a:xfrm>
            <a:off x="1294556" y="1974472"/>
            <a:ext cx="354586" cy="352675"/>
            <a:chOff x="-35482200" y="3561225"/>
            <a:chExt cx="292225" cy="290650"/>
          </a:xfrm>
        </p:grpSpPr>
        <p:sp>
          <p:nvSpPr>
            <p:cNvPr id="11966" name="Google Shape;11966;p57"/>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57"/>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57"/>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9" name="Google Shape;11969;p57"/>
          <p:cNvGrpSpPr/>
          <p:nvPr/>
        </p:nvGrpSpPr>
        <p:grpSpPr>
          <a:xfrm>
            <a:off x="1295026" y="2409340"/>
            <a:ext cx="353645" cy="353615"/>
            <a:chOff x="-35481425" y="3919600"/>
            <a:chExt cx="291450" cy="291425"/>
          </a:xfrm>
        </p:grpSpPr>
        <p:sp>
          <p:nvSpPr>
            <p:cNvPr id="11970" name="Google Shape;11970;p57"/>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57"/>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57"/>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57"/>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57"/>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57"/>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57"/>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57"/>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57"/>
          <p:cNvGrpSpPr/>
          <p:nvPr/>
        </p:nvGrpSpPr>
        <p:grpSpPr>
          <a:xfrm>
            <a:off x="3530661" y="1533431"/>
            <a:ext cx="357468" cy="352675"/>
            <a:chOff x="-33645475" y="3228075"/>
            <a:chExt cx="294600" cy="290650"/>
          </a:xfrm>
        </p:grpSpPr>
        <p:sp>
          <p:nvSpPr>
            <p:cNvPr id="11979" name="Google Shape;11979;p57"/>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57"/>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57"/>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57"/>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57"/>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57"/>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57"/>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57"/>
          <p:cNvGrpSpPr/>
          <p:nvPr/>
        </p:nvGrpSpPr>
        <p:grpSpPr>
          <a:xfrm>
            <a:off x="3531631" y="1973516"/>
            <a:ext cx="355526" cy="354586"/>
            <a:chOff x="-33646250" y="3586425"/>
            <a:chExt cx="293000" cy="292225"/>
          </a:xfrm>
        </p:grpSpPr>
        <p:sp>
          <p:nvSpPr>
            <p:cNvPr id="11987" name="Google Shape;11987;p57"/>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57"/>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57"/>
          <p:cNvGrpSpPr/>
          <p:nvPr/>
        </p:nvGrpSpPr>
        <p:grpSpPr>
          <a:xfrm>
            <a:off x="3532101" y="2408369"/>
            <a:ext cx="354586" cy="355557"/>
            <a:chOff x="-33645475" y="3944800"/>
            <a:chExt cx="292225" cy="293025"/>
          </a:xfrm>
        </p:grpSpPr>
        <p:sp>
          <p:nvSpPr>
            <p:cNvPr id="11990" name="Google Shape;11990;p57"/>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57"/>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57"/>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57"/>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57"/>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57"/>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57"/>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57"/>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57"/>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57"/>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0" name="Google Shape;12000;p57"/>
          <p:cNvGrpSpPr/>
          <p:nvPr/>
        </p:nvGrpSpPr>
        <p:grpSpPr>
          <a:xfrm>
            <a:off x="2185320" y="2882106"/>
            <a:ext cx="352675" cy="355375"/>
            <a:chOff x="-31809525" y="3192625"/>
            <a:chExt cx="290650" cy="292875"/>
          </a:xfrm>
        </p:grpSpPr>
        <p:sp>
          <p:nvSpPr>
            <p:cNvPr id="12001" name="Google Shape;12001;p57"/>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57"/>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57"/>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57"/>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57"/>
          <p:cNvGrpSpPr/>
          <p:nvPr/>
        </p:nvGrpSpPr>
        <p:grpSpPr>
          <a:xfrm>
            <a:off x="2184835" y="3352658"/>
            <a:ext cx="353645" cy="355557"/>
            <a:chOff x="-31811100" y="3550975"/>
            <a:chExt cx="291450" cy="293025"/>
          </a:xfrm>
        </p:grpSpPr>
        <p:sp>
          <p:nvSpPr>
            <p:cNvPr id="12006" name="Google Shape;12006;p57"/>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57"/>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57"/>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57"/>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57"/>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57"/>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57"/>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57"/>
          <p:cNvGrpSpPr/>
          <p:nvPr/>
        </p:nvGrpSpPr>
        <p:grpSpPr>
          <a:xfrm>
            <a:off x="2178631" y="3816962"/>
            <a:ext cx="366052" cy="356831"/>
            <a:chOff x="-31817400" y="3910025"/>
            <a:chExt cx="301675" cy="294075"/>
          </a:xfrm>
        </p:grpSpPr>
        <p:sp>
          <p:nvSpPr>
            <p:cNvPr id="12014" name="Google Shape;12014;p57"/>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57"/>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57"/>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57"/>
          <p:cNvGrpSpPr/>
          <p:nvPr/>
        </p:nvGrpSpPr>
        <p:grpSpPr>
          <a:xfrm>
            <a:off x="3970259" y="3353143"/>
            <a:ext cx="354616" cy="354586"/>
            <a:chOff x="-30354000" y="3569100"/>
            <a:chExt cx="292250" cy="292225"/>
          </a:xfrm>
        </p:grpSpPr>
        <p:sp>
          <p:nvSpPr>
            <p:cNvPr id="12018" name="Google Shape;12018;p57"/>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57"/>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57"/>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57"/>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57"/>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57"/>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57"/>
          <p:cNvGrpSpPr/>
          <p:nvPr/>
        </p:nvGrpSpPr>
        <p:grpSpPr>
          <a:xfrm>
            <a:off x="1748837" y="1532946"/>
            <a:ext cx="342148" cy="353645"/>
            <a:chOff x="-35118325" y="3202075"/>
            <a:chExt cx="281975" cy="291450"/>
          </a:xfrm>
        </p:grpSpPr>
        <p:sp>
          <p:nvSpPr>
            <p:cNvPr id="12025" name="Google Shape;12025;p57"/>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57"/>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57"/>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57"/>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57"/>
          <p:cNvGrpSpPr/>
          <p:nvPr/>
        </p:nvGrpSpPr>
        <p:grpSpPr>
          <a:xfrm>
            <a:off x="1742618" y="1974199"/>
            <a:ext cx="354586" cy="353221"/>
            <a:chOff x="-35123050" y="3561225"/>
            <a:chExt cx="292225" cy="291100"/>
          </a:xfrm>
        </p:grpSpPr>
        <p:sp>
          <p:nvSpPr>
            <p:cNvPr id="12030" name="Google Shape;12030;p57"/>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57"/>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2" name="Google Shape;12032;p57"/>
          <p:cNvGrpSpPr/>
          <p:nvPr/>
        </p:nvGrpSpPr>
        <p:grpSpPr>
          <a:xfrm>
            <a:off x="1784677" y="2409340"/>
            <a:ext cx="270467" cy="353615"/>
            <a:chOff x="-35089175" y="3919600"/>
            <a:chExt cx="222900" cy="291425"/>
          </a:xfrm>
        </p:grpSpPr>
        <p:sp>
          <p:nvSpPr>
            <p:cNvPr id="12033" name="Google Shape;12033;p57"/>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57"/>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57"/>
          <p:cNvGrpSpPr/>
          <p:nvPr/>
        </p:nvGrpSpPr>
        <p:grpSpPr>
          <a:xfrm>
            <a:off x="3981673" y="1532703"/>
            <a:ext cx="336445" cy="354131"/>
            <a:chOff x="-33277650" y="3226875"/>
            <a:chExt cx="277275" cy="291850"/>
          </a:xfrm>
        </p:grpSpPr>
        <p:sp>
          <p:nvSpPr>
            <p:cNvPr id="12036" name="Google Shape;12036;p57"/>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57"/>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57"/>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57"/>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57"/>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57"/>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57"/>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57"/>
          <p:cNvGrpSpPr/>
          <p:nvPr/>
        </p:nvGrpSpPr>
        <p:grpSpPr>
          <a:xfrm>
            <a:off x="3973073" y="1973987"/>
            <a:ext cx="353645" cy="353645"/>
            <a:chOff x="-33286325" y="3586425"/>
            <a:chExt cx="291450" cy="291450"/>
          </a:xfrm>
        </p:grpSpPr>
        <p:sp>
          <p:nvSpPr>
            <p:cNvPr id="12044" name="Google Shape;12044;p57"/>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57"/>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57"/>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57"/>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57"/>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9" name="Google Shape;12049;p57"/>
          <p:cNvGrpSpPr/>
          <p:nvPr/>
        </p:nvGrpSpPr>
        <p:grpSpPr>
          <a:xfrm>
            <a:off x="3973073" y="2408369"/>
            <a:ext cx="353645" cy="355557"/>
            <a:chOff x="-33286325" y="3944800"/>
            <a:chExt cx="291450" cy="293025"/>
          </a:xfrm>
        </p:grpSpPr>
        <p:sp>
          <p:nvSpPr>
            <p:cNvPr id="12050" name="Google Shape;12050;p57"/>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57"/>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57"/>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57"/>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57"/>
          <p:cNvGrpSpPr/>
          <p:nvPr/>
        </p:nvGrpSpPr>
        <p:grpSpPr>
          <a:xfrm>
            <a:off x="2631470" y="2881529"/>
            <a:ext cx="353645" cy="356527"/>
            <a:chOff x="-31452725" y="3191825"/>
            <a:chExt cx="291450" cy="293825"/>
          </a:xfrm>
        </p:grpSpPr>
        <p:sp>
          <p:nvSpPr>
            <p:cNvPr id="12055" name="Google Shape;12055;p57"/>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57"/>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57"/>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57"/>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57"/>
          <p:cNvGrpSpPr/>
          <p:nvPr/>
        </p:nvGrpSpPr>
        <p:grpSpPr>
          <a:xfrm>
            <a:off x="2631000" y="3353144"/>
            <a:ext cx="354586" cy="354586"/>
            <a:chOff x="-31452725" y="3551775"/>
            <a:chExt cx="292225" cy="292225"/>
          </a:xfrm>
        </p:grpSpPr>
        <p:sp>
          <p:nvSpPr>
            <p:cNvPr id="12060" name="Google Shape;12060;p57"/>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57"/>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57"/>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57"/>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57"/>
          <p:cNvGrpSpPr/>
          <p:nvPr/>
        </p:nvGrpSpPr>
        <p:grpSpPr>
          <a:xfrm>
            <a:off x="2629559" y="3817129"/>
            <a:ext cx="357468" cy="356497"/>
            <a:chOff x="-31455100" y="3909350"/>
            <a:chExt cx="294600" cy="293800"/>
          </a:xfrm>
        </p:grpSpPr>
        <p:sp>
          <p:nvSpPr>
            <p:cNvPr id="12065" name="Google Shape;12065;p57"/>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57"/>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57"/>
          <p:cNvGrpSpPr/>
          <p:nvPr/>
        </p:nvGrpSpPr>
        <p:grpSpPr>
          <a:xfrm>
            <a:off x="3970744" y="3818084"/>
            <a:ext cx="353645" cy="354586"/>
            <a:chOff x="-30345325" y="3918800"/>
            <a:chExt cx="291450" cy="292225"/>
          </a:xfrm>
        </p:grpSpPr>
        <p:sp>
          <p:nvSpPr>
            <p:cNvPr id="12068" name="Google Shape;12068;p57"/>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57"/>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57"/>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57"/>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57"/>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57"/>
          <p:cNvGrpSpPr/>
          <p:nvPr/>
        </p:nvGrpSpPr>
        <p:grpSpPr>
          <a:xfrm>
            <a:off x="2200736" y="1532946"/>
            <a:ext cx="332593" cy="353645"/>
            <a:chOff x="-34755225" y="3202075"/>
            <a:chExt cx="274100" cy="291450"/>
          </a:xfrm>
        </p:grpSpPr>
        <p:sp>
          <p:nvSpPr>
            <p:cNvPr id="12074" name="Google Shape;12074;p57"/>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57"/>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57"/>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57"/>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57"/>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57"/>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57"/>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57"/>
          <p:cNvGrpSpPr/>
          <p:nvPr/>
        </p:nvGrpSpPr>
        <p:grpSpPr>
          <a:xfrm>
            <a:off x="2190209" y="1973987"/>
            <a:ext cx="353645" cy="353645"/>
            <a:chOff x="-34763900" y="3561225"/>
            <a:chExt cx="291450" cy="291450"/>
          </a:xfrm>
        </p:grpSpPr>
        <p:sp>
          <p:nvSpPr>
            <p:cNvPr id="12082" name="Google Shape;12082;p57"/>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57"/>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57"/>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5" name="Google Shape;12085;p57"/>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6" name="Google Shape;12086;p57"/>
          <p:cNvGrpSpPr/>
          <p:nvPr/>
        </p:nvGrpSpPr>
        <p:grpSpPr>
          <a:xfrm>
            <a:off x="845106" y="2882499"/>
            <a:ext cx="354586" cy="354586"/>
            <a:chOff x="-32927950" y="3227275"/>
            <a:chExt cx="292225" cy="292225"/>
          </a:xfrm>
        </p:grpSpPr>
        <p:sp>
          <p:nvSpPr>
            <p:cNvPr id="12087" name="Google Shape;12087;p57"/>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57"/>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57"/>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57"/>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57"/>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57"/>
          <p:cNvGrpSpPr/>
          <p:nvPr/>
        </p:nvGrpSpPr>
        <p:grpSpPr>
          <a:xfrm>
            <a:off x="844621" y="3353613"/>
            <a:ext cx="355557" cy="353645"/>
            <a:chOff x="-32927950" y="3586425"/>
            <a:chExt cx="293025" cy="291450"/>
          </a:xfrm>
        </p:grpSpPr>
        <p:sp>
          <p:nvSpPr>
            <p:cNvPr id="12093" name="Google Shape;12093;p57"/>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57"/>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57"/>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57"/>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57"/>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57"/>
          <p:cNvGrpSpPr/>
          <p:nvPr/>
        </p:nvGrpSpPr>
        <p:grpSpPr>
          <a:xfrm>
            <a:off x="845106" y="3817598"/>
            <a:ext cx="354586" cy="355557"/>
            <a:chOff x="-32927950" y="3944800"/>
            <a:chExt cx="292225" cy="293025"/>
          </a:xfrm>
        </p:grpSpPr>
        <p:sp>
          <p:nvSpPr>
            <p:cNvPr id="12099" name="Google Shape;12099;p57"/>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57"/>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57"/>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57"/>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57"/>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57"/>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57"/>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57"/>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57"/>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57"/>
          <p:cNvGrpSpPr/>
          <p:nvPr/>
        </p:nvGrpSpPr>
        <p:grpSpPr>
          <a:xfrm>
            <a:off x="3073898" y="2882849"/>
            <a:ext cx="354586" cy="353888"/>
            <a:chOff x="-31094350" y="3194000"/>
            <a:chExt cx="292225" cy="291650"/>
          </a:xfrm>
        </p:grpSpPr>
        <p:sp>
          <p:nvSpPr>
            <p:cNvPr id="12109" name="Google Shape;12109;p57"/>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57"/>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57"/>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57"/>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57"/>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57"/>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57"/>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57"/>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57"/>
          <p:cNvGrpSpPr/>
          <p:nvPr/>
        </p:nvGrpSpPr>
        <p:grpSpPr>
          <a:xfrm>
            <a:off x="3074368" y="3353341"/>
            <a:ext cx="353645" cy="354191"/>
            <a:chOff x="-31093575" y="3552550"/>
            <a:chExt cx="291450" cy="291900"/>
          </a:xfrm>
        </p:grpSpPr>
        <p:sp>
          <p:nvSpPr>
            <p:cNvPr id="12118" name="Google Shape;12118;p57"/>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57"/>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57"/>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57"/>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57"/>
          <p:cNvGrpSpPr/>
          <p:nvPr/>
        </p:nvGrpSpPr>
        <p:grpSpPr>
          <a:xfrm>
            <a:off x="3074368" y="3818569"/>
            <a:ext cx="353645" cy="353615"/>
            <a:chOff x="-31093575" y="3911725"/>
            <a:chExt cx="291450" cy="291425"/>
          </a:xfrm>
        </p:grpSpPr>
        <p:sp>
          <p:nvSpPr>
            <p:cNvPr id="12123" name="Google Shape;12123;p57"/>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57"/>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5" name="Google Shape;12125;p57"/>
          <p:cNvGrpSpPr/>
          <p:nvPr/>
        </p:nvGrpSpPr>
        <p:grpSpPr>
          <a:xfrm>
            <a:off x="2183798" y="4275536"/>
            <a:ext cx="356497" cy="354586"/>
            <a:chOff x="-29946000" y="3183175"/>
            <a:chExt cx="293800" cy="292225"/>
          </a:xfrm>
        </p:grpSpPr>
        <p:sp>
          <p:nvSpPr>
            <p:cNvPr id="12126" name="Google Shape;12126;p57"/>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57"/>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57"/>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57"/>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57"/>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57"/>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57"/>
          <p:cNvGrpSpPr/>
          <p:nvPr/>
        </p:nvGrpSpPr>
        <p:grpSpPr>
          <a:xfrm>
            <a:off x="2628330" y="1532689"/>
            <a:ext cx="358408" cy="354161"/>
            <a:chOff x="-34408675" y="3202075"/>
            <a:chExt cx="295375" cy="291875"/>
          </a:xfrm>
        </p:grpSpPr>
        <p:sp>
          <p:nvSpPr>
            <p:cNvPr id="12133" name="Google Shape;12133;p57"/>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57"/>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57"/>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57"/>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57"/>
          <p:cNvGrpSpPr/>
          <p:nvPr/>
        </p:nvGrpSpPr>
        <p:grpSpPr>
          <a:xfrm>
            <a:off x="2630241" y="1972683"/>
            <a:ext cx="354586" cy="356254"/>
            <a:chOff x="-34405525" y="3558075"/>
            <a:chExt cx="292225" cy="293600"/>
          </a:xfrm>
        </p:grpSpPr>
        <p:sp>
          <p:nvSpPr>
            <p:cNvPr id="12138" name="Google Shape;12138;p57"/>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57"/>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57"/>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57"/>
          <p:cNvGrpSpPr/>
          <p:nvPr/>
        </p:nvGrpSpPr>
        <p:grpSpPr>
          <a:xfrm>
            <a:off x="2629755" y="2409340"/>
            <a:ext cx="355557" cy="353615"/>
            <a:chOff x="-34406325" y="3919600"/>
            <a:chExt cx="293025" cy="291425"/>
          </a:xfrm>
        </p:grpSpPr>
        <p:sp>
          <p:nvSpPr>
            <p:cNvPr id="12142" name="Google Shape;12142;p57"/>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57"/>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57"/>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57"/>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57"/>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57"/>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57"/>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57"/>
          <p:cNvGrpSpPr/>
          <p:nvPr/>
        </p:nvGrpSpPr>
        <p:grpSpPr>
          <a:xfrm>
            <a:off x="1293653" y="2888703"/>
            <a:ext cx="353645" cy="342179"/>
            <a:chOff x="-32568800" y="3232000"/>
            <a:chExt cx="291450" cy="282000"/>
          </a:xfrm>
        </p:grpSpPr>
        <p:sp>
          <p:nvSpPr>
            <p:cNvPr id="12150" name="Google Shape;12150;p57"/>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57"/>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57"/>
          <p:cNvGrpSpPr/>
          <p:nvPr/>
        </p:nvGrpSpPr>
        <p:grpSpPr>
          <a:xfrm>
            <a:off x="1293183" y="3353613"/>
            <a:ext cx="354586" cy="353645"/>
            <a:chOff x="-32569575" y="3586425"/>
            <a:chExt cx="292225" cy="291450"/>
          </a:xfrm>
        </p:grpSpPr>
        <p:sp>
          <p:nvSpPr>
            <p:cNvPr id="12153" name="Google Shape;12153;p57"/>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57"/>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57"/>
          <p:cNvGrpSpPr/>
          <p:nvPr/>
        </p:nvGrpSpPr>
        <p:grpSpPr>
          <a:xfrm>
            <a:off x="1284098" y="3818205"/>
            <a:ext cx="372756" cy="354343"/>
            <a:chOff x="-32576675" y="3944600"/>
            <a:chExt cx="307200" cy="292025"/>
          </a:xfrm>
        </p:grpSpPr>
        <p:sp>
          <p:nvSpPr>
            <p:cNvPr id="12156" name="Google Shape;12156;p57"/>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57"/>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57"/>
          <p:cNvGrpSpPr/>
          <p:nvPr/>
        </p:nvGrpSpPr>
        <p:grpSpPr>
          <a:xfrm>
            <a:off x="3529065" y="2882500"/>
            <a:ext cx="354586" cy="354586"/>
            <a:chOff x="-30735200" y="3192625"/>
            <a:chExt cx="292225" cy="292225"/>
          </a:xfrm>
        </p:grpSpPr>
        <p:sp>
          <p:nvSpPr>
            <p:cNvPr id="12159" name="Google Shape;12159;p57"/>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57"/>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57"/>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57"/>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57"/>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57"/>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57"/>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57"/>
          <p:cNvGrpSpPr/>
          <p:nvPr/>
        </p:nvGrpSpPr>
        <p:grpSpPr>
          <a:xfrm>
            <a:off x="3529065" y="3353932"/>
            <a:ext cx="354586" cy="353008"/>
            <a:chOff x="-30735200" y="3552550"/>
            <a:chExt cx="292225" cy="290925"/>
          </a:xfrm>
        </p:grpSpPr>
        <p:sp>
          <p:nvSpPr>
            <p:cNvPr id="12167" name="Google Shape;12167;p57"/>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57"/>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57"/>
          <p:cNvGrpSpPr/>
          <p:nvPr/>
        </p:nvGrpSpPr>
        <p:grpSpPr>
          <a:xfrm>
            <a:off x="3529065" y="3818554"/>
            <a:ext cx="354586" cy="353645"/>
            <a:chOff x="-30735200" y="3910925"/>
            <a:chExt cx="292225" cy="291450"/>
          </a:xfrm>
        </p:grpSpPr>
        <p:sp>
          <p:nvSpPr>
            <p:cNvPr id="12170" name="Google Shape;12170;p57"/>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57"/>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2" name="Google Shape;12172;p57"/>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3" name="Google Shape;12173;p57"/>
          <p:cNvGrpSpPr/>
          <p:nvPr/>
        </p:nvGrpSpPr>
        <p:grpSpPr>
          <a:xfrm>
            <a:off x="4882910" y="1531421"/>
            <a:ext cx="358971" cy="359224"/>
            <a:chOff x="-57956275" y="3197925"/>
            <a:chExt cx="319000" cy="319225"/>
          </a:xfrm>
        </p:grpSpPr>
        <p:sp>
          <p:nvSpPr>
            <p:cNvPr id="12174" name="Google Shape;12174;p5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5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5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5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5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5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5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57"/>
          <p:cNvGrpSpPr/>
          <p:nvPr/>
        </p:nvGrpSpPr>
        <p:grpSpPr>
          <a:xfrm>
            <a:off x="4905064" y="1987846"/>
            <a:ext cx="314662" cy="358971"/>
            <a:chOff x="-57940525" y="3590375"/>
            <a:chExt cx="279625" cy="319000"/>
          </a:xfrm>
        </p:grpSpPr>
        <p:sp>
          <p:nvSpPr>
            <p:cNvPr id="12182" name="Google Shape;12182;p5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5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5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5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5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7" name="Google Shape;12187;p57"/>
          <p:cNvGrpSpPr/>
          <p:nvPr/>
        </p:nvGrpSpPr>
        <p:grpSpPr>
          <a:xfrm>
            <a:off x="4875945" y="2429217"/>
            <a:ext cx="358099" cy="358999"/>
            <a:chOff x="-57959425" y="3982600"/>
            <a:chExt cx="318225" cy="319025"/>
          </a:xfrm>
        </p:grpSpPr>
        <p:sp>
          <p:nvSpPr>
            <p:cNvPr id="12188" name="Google Shape;12188;p5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5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5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5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57"/>
          <p:cNvGrpSpPr/>
          <p:nvPr/>
        </p:nvGrpSpPr>
        <p:grpSpPr>
          <a:xfrm>
            <a:off x="7076112" y="1532546"/>
            <a:ext cx="357226" cy="357226"/>
            <a:chOff x="-55987225" y="3198925"/>
            <a:chExt cx="317450" cy="317450"/>
          </a:xfrm>
        </p:grpSpPr>
        <p:sp>
          <p:nvSpPr>
            <p:cNvPr id="12193" name="Google Shape;12193;p5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5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5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5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57"/>
          <p:cNvGrpSpPr/>
          <p:nvPr/>
        </p:nvGrpSpPr>
        <p:grpSpPr>
          <a:xfrm>
            <a:off x="7076112" y="1988578"/>
            <a:ext cx="357226" cy="357367"/>
            <a:chOff x="-55987225" y="3591025"/>
            <a:chExt cx="317450" cy="317575"/>
          </a:xfrm>
        </p:grpSpPr>
        <p:sp>
          <p:nvSpPr>
            <p:cNvPr id="12198" name="Google Shape;12198;p5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5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5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5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5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57"/>
          <p:cNvGrpSpPr/>
          <p:nvPr/>
        </p:nvGrpSpPr>
        <p:grpSpPr>
          <a:xfrm>
            <a:off x="7090027" y="2429217"/>
            <a:ext cx="358999" cy="358999"/>
            <a:chOff x="-55988800" y="3982600"/>
            <a:chExt cx="319025" cy="319025"/>
          </a:xfrm>
        </p:grpSpPr>
        <p:sp>
          <p:nvSpPr>
            <p:cNvPr id="12204" name="Google Shape;12204;p5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5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5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5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5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57"/>
          <p:cNvGrpSpPr/>
          <p:nvPr/>
        </p:nvGrpSpPr>
        <p:grpSpPr>
          <a:xfrm>
            <a:off x="5748546" y="2887174"/>
            <a:ext cx="356326" cy="358971"/>
            <a:chOff x="-54026025" y="3192625"/>
            <a:chExt cx="316650" cy="319000"/>
          </a:xfrm>
        </p:grpSpPr>
        <p:sp>
          <p:nvSpPr>
            <p:cNvPr id="12210" name="Google Shape;12210;p5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5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5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5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5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5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5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5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57"/>
          <p:cNvGrpSpPr/>
          <p:nvPr/>
        </p:nvGrpSpPr>
        <p:grpSpPr>
          <a:xfrm>
            <a:off x="5768492" y="3358148"/>
            <a:ext cx="316434" cy="358099"/>
            <a:chOff x="-54007925" y="3584850"/>
            <a:chExt cx="281200" cy="318225"/>
          </a:xfrm>
        </p:grpSpPr>
        <p:sp>
          <p:nvSpPr>
            <p:cNvPr id="12219" name="Google Shape;12219;p5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5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5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5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5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5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5" name="Google Shape;12225;p57"/>
          <p:cNvGrpSpPr/>
          <p:nvPr/>
        </p:nvGrpSpPr>
        <p:grpSpPr>
          <a:xfrm>
            <a:off x="5768492" y="3820033"/>
            <a:ext cx="316434" cy="358914"/>
            <a:chOff x="-54007925" y="3975575"/>
            <a:chExt cx="281200" cy="318950"/>
          </a:xfrm>
        </p:grpSpPr>
        <p:sp>
          <p:nvSpPr>
            <p:cNvPr id="12226" name="Google Shape;12226;p5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5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5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5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57"/>
          <p:cNvGrpSpPr/>
          <p:nvPr/>
        </p:nvGrpSpPr>
        <p:grpSpPr>
          <a:xfrm>
            <a:off x="8003359" y="2904504"/>
            <a:ext cx="274770" cy="358492"/>
            <a:chOff x="-52005775" y="3208025"/>
            <a:chExt cx="244175" cy="318575"/>
          </a:xfrm>
        </p:grpSpPr>
        <p:sp>
          <p:nvSpPr>
            <p:cNvPr id="12231" name="Google Shape;12231;p5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5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5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5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5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5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5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5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5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5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5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2" name="Google Shape;12242;p57"/>
          <p:cNvGrpSpPr/>
          <p:nvPr/>
        </p:nvGrpSpPr>
        <p:grpSpPr>
          <a:xfrm>
            <a:off x="5309825" y="1532546"/>
            <a:ext cx="358099" cy="358099"/>
            <a:chOff x="-57568775" y="3198925"/>
            <a:chExt cx="318225" cy="318225"/>
          </a:xfrm>
        </p:grpSpPr>
        <p:sp>
          <p:nvSpPr>
            <p:cNvPr id="12243" name="Google Shape;12243;p5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5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5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5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5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5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57"/>
          <p:cNvGrpSpPr/>
          <p:nvPr/>
        </p:nvGrpSpPr>
        <p:grpSpPr>
          <a:xfrm>
            <a:off x="5331543" y="1987846"/>
            <a:ext cx="314662" cy="358099"/>
            <a:chOff x="-57549075" y="3590375"/>
            <a:chExt cx="279625" cy="318225"/>
          </a:xfrm>
        </p:grpSpPr>
        <p:sp>
          <p:nvSpPr>
            <p:cNvPr id="12250" name="Google Shape;12250;p5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5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5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5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57"/>
          <p:cNvGrpSpPr/>
          <p:nvPr/>
        </p:nvGrpSpPr>
        <p:grpSpPr>
          <a:xfrm>
            <a:off x="5323740" y="2429217"/>
            <a:ext cx="359871" cy="359871"/>
            <a:chOff x="-57570350" y="3982600"/>
            <a:chExt cx="319800" cy="319800"/>
          </a:xfrm>
        </p:grpSpPr>
        <p:sp>
          <p:nvSpPr>
            <p:cNvPr id="12255" name="Google Shape;12255;p5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5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5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5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57"/>
          <p:cNvGrpSpPr/>
          <p:nvPr/>
        </p:nvGrpSpPr>
        <p:grpSpPr>
          <a:xfrm>
            <a:off x="7538779" y="1531646"/>
            <a:ext cx="314662" cy="358999"/>
            <a:chOff x="-55576850" y="3198125"/>
            <a:chExt cx="279625" cy="319025"/>
          </a:xfrm>
        </p:grpSpPr>
        <p:sp>
          <p:nvSpPr>
            <p:cNvPr id="12260" name="Google Shape;12260;p5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5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5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5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57"/>
          <p:cNvGrpSpPr/>
          <p:nvPr/>
        </p:nvGrpSpPr>
        <p:grpSpPr>
          <a:xfrm>
            <a:off x="7516174" y="1987621"/>
            <a:ext cx="359871" cy="358324"/>
            <a:chOff x="-55596550" y="3590175"/>
            <a:chExt cx="319800" cy="318425"/>
          </a:xfrm>
        </p:grpSpPr>
        <p:sp>
          <p:nvSpPr>
            <p:cNvPr id="12265" name="Google Shape;12265;p5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5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5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5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57"/>
          <p:cNvGrpSpPr/>
          <p:nvPr/>
        </p:nvGrpSpPr>
        <p:grpSpPr>
          <a:xfrm>
            <a:off x="7531412" y="2428964"/>
            <a:ext cx="358999" cy="359252"/>
            <a:chOff x="-55595775" y="3982375"/>
            <a:chExt cx="319025" cy="319250"/>
          </a:xfrm>
        </p:grpSpPr>
        <p:sp>
          <p:nvSpPr>
            <p:cNvPr id="12270" name="Google Shape;12270;p5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5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5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5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5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5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57"/>
          <p:cNvGrpSpPr/>
          <p:nvPr/>
        </p:nvGrpSpPr>
        <p:grpSpPr>
          <a:xfrm>
            <a:off x="6188595" y="2887174"/>
            <a:ext cx="358999" cy="358099"/>
            <a:chOff x="-53635375" y="3192625"/>
            <a:chExt cx="319025" cy="318225"/>
          </a:xfrm>
        </p:grpSpPr>
        <p:sp>
          <p:nvSpPr>
            <p:cNvPr id="12277" name="Google Shape;12277;p5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5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5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57"/>
          <p:cNvGrpSpPr/>
          <p:nvPr/>
        </p:nvGrpSpPr>
        <p:grpSpPr>
          <a:xfrm>
            <a:off x="6210763" y="3358148"/>
            <a:ext cx="314662" cy="358999"/>
            <a:chOff x="-53615675" y="3584850"/>
            <a:chExt cx="279625" cy="319025"/>
          </a:xfrm>
        </p:grpSpPr>
        <p:sp>
          <p:nvSpPr>
            <p:cNvPr id="12281" name="Google Shape;12281;p5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5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5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57"/>
          <p:cNvGrpSpPr/>
          <p:nvPr/>
        </p:nvGrpSpPr>
        <p:grpSpPr>
          <a:xfrm>
            <a:off x="6188609" y="3821074"/>
            <a:ext cx="358971" cy="357874"/>
            <a:chOff x="-53634575" y="3976500"/>
            <a:chExt cx="319000" cy="318025"/>
          </a:xfrm>
        </p:grpSpPr>
        <p:sp>
          <p:nvSpPr>
            <p:cNvPr id="12285" name="Google Shape;12285;p5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5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5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5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5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5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5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5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57"/>
          <p:cNvGrpSpPr/>
          <p:nvPr/>
        </p:nvGrpSpPr>
        <p:grpSpPr>
          <a:xfrm>
            <a:off x="7983413" y="3364028"/>
            <a:ext cx="314662" cy="358436"/>
            <a:chOff x="-52023900" y="3590075"/>
            <a:chExt cx="279625" cy="318525"/>
          </a:xfrm>
        </p:grpSpPr>
        <p:sp>
          <p:nvSpPr>
            <p:cNvPr id="12294" name="Google Shape;12294;p5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5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5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5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5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5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5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57"/>
          <p:cNvGrpSpPr/>
          <p:nvPr/>
        </p:nvGrpSpPr>
        <p:grpSpPr>
          <a:xfrm>
            <a:off x="5746654" y="1532546"/>
            <a:ext cx="358971" cy="358971"/>
            <a:chOff x="-57173375" y="3198925"/>
            <a:chExt cx="319000" cy="319000"/>
          </a:xfrm>
        </p:grpSpPr>
        <p:sp>
          <p:nvSpPr>
            <p:cNvPr id="12302" name="Google Shape;12302;p5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5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5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5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57"/>
          <p:cNvGrpSpPr/>
          <p:nvPr/>
        </p:nvGrpSpPr>
        <p:grpSpPr>
          <a:xfrm>
            <a:off x="5747541" y="2009987"/>
            <a:ext cx="357198" cy="314690"/>
            <a:chOff x="-57176525" y="3610050"/>
            <a:chExt cx="317425" cy="279650"/>
          </a:xfrm>
        </p:grpSpPr>
        <p:sp>
          <p:nvSpPr>
            <p:cNvPr id="12307" name="Google Shape;12307;p5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5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5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5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5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57"/>
          <p:cNvGrpSpPr/>
          <p:nvPr/>
        </p:nvGrpSpPr>
        <p:grpSpPr>
          <a:xfrm>
            <a:off x="5779179" y="2428542"/>
            <a:ext cx="323524" cy="358774"/>
            <a:chOff x="-57162350" y="3982000"/>
            <a:chExt cx="287500" cy="318825"/>
          </a:xfrm>
        </p:grpSpPr>
        <p:sp>
          <p:nvSpPr>
            <p:cNvPr id="12313" name="Google Shape;12313;p5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5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5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5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5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5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5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5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57"/>
          <p:cNvGrpSpPr/>
          <p:nvPr/>
        </p:nvGrpSpPr>
        <p:grpSpPr>
          <a:xfrm>
            <a:off x="7957995" y="1532546"/>
            <a:ext cx="358099" cy="356326"/>
            <a:chOff x="-55202750" y="3198925"/>
            <a:chExt cx="318225" cy="316650"/>
          </a:xfrm>
        </p:grpSpPr>
        <p:sp>
          <p:nvSpPr>
            <p:cNvPr id="12322" name="Google Shape;12322;p5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5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57"/>
          <p:cNvGrpSpPr/>
          <p:nvPr/>
        </p:nvGrpSpPr>
        <p:grpSpPr>
          <a:xfrm>
            <a:off x="7968629" y="1987846"/>
            <a:ext cx="336830" cy="358099"/>
            <a:chOff x="-55194875" y="3590375"/>
            <a:chExt cx="299325" cy="318225"/>
          </a:xfrm>
        </p:grpSpPr>
        <p:sp>
          <p:nvSpPr>
            <p:cNvPr id="12325" name="Google Shape;12325;p5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5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5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5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5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57"/>
          <p:cNvGrpSpPr/>
          <p:nvPr/>
        </p:nvGrpSpPr>
        <p:grpSpPr>
          <a:xfrm>
            <a:off x="7973247" y="2430117"/>
            <a:ext cx="357198" cy="357198"/>
            <a:chOff x="-55203525" y="3983400"/>
            <a:chExt cx="317425" cy="317425"/>
          </a:xfrm>
        </p:grpSpPr>
        <p:sp>
          <p:nvSpPr>
            <p:cNvPr id="12331" name="Google Shape;12331;p5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5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5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4" name="Google Shape;12334;p57"/>
          <p:cNvGrpSpPr/>
          <p:nvPr/>
        </p:nvGrpSpPr>
        <p:grpSpPr>
          <a:xfrm>
            <a:off x="6639727" y="2887174"/>
            <a:ext cx="335930" cy="358971"/>
            <a:chOff x="-53232900" y="3192625"/>
            <a:chExt cx="298525" cy="319000"/>
          </a:xfrm>
        </p:grpSpPr>
        <p:sp>
          <p:nvSpPr>
            <p:cNvPr id="12335" name="Google Shape;12335;p5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5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5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5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5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5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5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5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57"/>
          <p:cNvGrpSpPr/>
          <p:nvPr/>
        </p:nvGrpSpPr>
        <p:grpSpPr>
          <a:xfrm>
            <a:off x="6629093" y="3358148"/>
            <a:ext cx="357198" cy="356326"/>
            <a:chOff x="-53242350" y="3584850"/>
            <a:chExt cx="317425" cy="316650"/>
          </a:xfrm>
        </p:grpSpPr>
        <p:sp>
          <p:nvSpPr>
            <p:cNvPr id="12344" name="Google Shape;12344;p5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5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5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5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5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57"/>
          <p:cNvGrpSpPr/>
          <p:nvPr/>
        </p:nvGrpSpPr>
        <p:grpSpPr>
          <a:xfrm>
            <a:off x="6650362" y="3820849"/>
            <a:ext cx="314662" cy="358999"/>
            <a:chOff x="-53224225" y="3976300"/>
            <a:chExt cx="279625" cy="319025"/>
          </a:xfrm>
        </p:grpSpPr>
        <p:sp>
          <p:nvSpPr>
            <p:cNvPr id="12350" name="Google Shape;12350;p5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5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5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5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5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5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5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57"/>
          <p:cNvGrpSpPr/>
          <p:nvPr/>
        </p:nvGrpSpPr>
        <p:grpSpPr>
          <a:xfrm>
            <a:off x="7961258" y="3828529"/>
            <a:ext cx="358971" cy="358408"/>
            <a:chOff x="-52043575" y="3983125"/>
            <a:chExt cx="319000" cy="318500"/>
          </a:xfrm>
        </p:grpSpPr>
        <p:sp>
          <p:nvSpPr>
            <p:cNvPr id="12358" name="Google Shape;12358;p5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5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5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5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5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5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5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5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5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57"/>
          <p:cNvGrpSpPr/>
          <p:nvPr/>
        </p:nvGrpSpPr>
        <p:grpSpPr>
          <a:xfrm>
            <a:off x="6215199" y="1532546"/>
            <a:ext cx="314662" cy="358971"/>
            <a:chOff x="-56766175" y="3198925"/>
            <a:chExt cx="279625" cy="319000"/>
          </a:xfrm>
        </p:grpSpPr>
        <p:sp>
          <p:nvSpPr>
            <p:cNvPr id="12368" name="Google Shape;12368;p5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5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5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5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5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5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5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57"/>
          <p:cNvGrpSpPr/>
          <p:nvPr/>
        </p:nvGrpSpPr>
        <p:grpSpPr>
          <a:xfrm>
            <a:off x="6214313" y="1987846"/>
            <a:ext cx="316434" cy="358099"/>
            <a:chOff x="-56766175" y="3590375"/>
            <a:chExt cx="281200" cy="318225"/>
          </a:xfrm>
        </p:grpSpPr>
        <p:sp>
          <p:nvSpPr>
            <p:cNvPr id="12376" name="Google Shape;12376;p5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5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5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5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57"/>
          <p:cNvGrpSpPr/>
          <p:nvPr/>
        </p:nvGrpSpPr>
        <p:grpSpPr>
          <a:xfrm>
            <a:off x="6251269" y="2429217"/>
            <a:ext cx="272126" cy="358099"/>
            <a:chOff x="-56747275" y="3982600"/>
            <a:chExt cx="241825" cy="318225"/>
          </a:xfrm>
        </p:grpSpPr>
        <p:sp>
          <p:nvSpPr>
            <p:cNvPr id="12381" name="Google Shape;12381;p5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5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5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5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5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5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5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8" name="Google Shape;12388;p57"/>
          <p:cNvGrpSpPr/>
          <p:nvPr/>
        </p:nvGrpSpPr>
        <p:grpSpPr>
          <a:xfrm>
            <a:off x="4881188" y="2894264"/>
            <a:ext cx="314662" cy="358971"/>
            <a:chOff x="-54793175" y="3198925"/>
            <a:chExt cx="279625" cy="319000"/>
          </a:xfrm>
        </p:grpSpPr>
        <p:sp>
          <p:nvSpPr>
            <p:cNvPr id="12389" name="Google Shape;12389;p5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5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5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5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5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5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5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6" name="Google Shape;12396;p57"/>
          <p:cNvGrpSpPr/>
          <p:nvPr/>
        </p:nvGrpSpPr>
        <p:grpSpPr>
          <a:xfrm>
            <a:off x="4859020" y="3371455"/>
            <a:ext cx="358999" cy="342991"/>
            <a:chOff x="-54812875" y="3596675"/>
            <a:chExt cx="319025" cy="304800"/>
          </a:xfrm>
        </p:grpSpPr>
        <p:sp>
          <p:nvSpPr>
            <p:cNvPr id="12397" name="Google Shape;12397;p5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5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5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5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5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5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5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4" name="Google Shape;12404;p57"/>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57"/>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6" name="Google Shape;12406;p57"/>
          <p:cNvGrpSpPr/>
          <p:nvPr/>
        </p:nvGrpSpPr>
        <p:grpSpPr>
          <a:xfrm>
            <a:off x="4881188" y="3827938"/>
            <a:ext cx="314662" cy="358099"/>
            <a:chOff x="-54793175" y="3982600"/>
            <a:chExt cx="279625" cy="318225"/>
          </a:xfrm>
        </p:grpSpPr>
        <p:sp>
          <p:nvSpPr>
            <p:cNvPr id="12407" name="Google Shape;12407;p5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5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5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5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5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5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5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57"/>
          <p:cNvGrpSpPr/>
          <p:nvPr/>
        </p:nvGrpSpPr>
        <p:grpSpPr>
          <a:xfrm>
            <a:off x="7092647" y="2887174"/>
            <a:ext cx="314662" cy="358099"/>
            <a:chOff x="-52832000" y="3192625"/>
            <a:chExt cx="279625" cy="318225"/>
          </a:xfrm>
        </p:grpSpPr>
        <p:sp>
          <p:nvSpPr>
            <p:cNvPr id="12415" name="Google Shape;12415;p5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5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5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5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5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5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5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5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3" name="Google Shape;12423;p57"/>
          <p:cNvGrpSpPr/>
          <p:nvPr/>
        </p:nvGrpSpPr>
        <p:grpSpPr>
          <a:xfrm>
            <a:off x="7070492" y="3359048"/>
            <a:ext cx="358971" cy="357198"/>
            <a:chOff x="-52851675" y="3585650"/>
            <a:chExt cx="319000" cy="317425"/>
          </a:xfrm>
        </p:grpSpPr>
        <p:sp>
          <p:nvSpPr>
            <p:cNvPr id="12424" name="Google Shape;12424;p5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5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5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5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5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5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57"/>
          <p:cNvGrpSpPr/>
          <p:nvPr/>
        </p:nvGrpSpPr>
        <p:grpSpPr>
          <a:xfrm>
            <a:off x="7092647" y="3820849"/>
            <a:ext cx="314662" cy="358999"/>
            <a:chOff x="-52832000" y="3976300"/>
            <a:chExt cx="279625" cy="319025"/>
          </a:xfrm>
        </p:grpSpPr>
        <p:sp>
          <p:nvSpPr>
            <p:cNvPr id="12431" name="Google Shape;12431;p5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5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5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5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5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57"/>
          <p:cNvGrpSpPr/>
          <p:nvPr/>
        </p:nvGrpSpPr>
        <p:grpSpPr>
          <a:xfrm>
            <a:off x="6209853" y="4275497"/>
            <a:ext cx="316434" cy="358099"/>
            <a:chOff x="-51633225" y="3198925"/>
            <a:chExt cx="281200" cy="318225"/>
          </a:xfrm>
        </p:grpSpPr>
        <p:sp>
          <p:nvSpPr>
            <p:cNvPr id="12437" name="Google Shape;12437;p5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5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5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5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5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5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5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4" name="Google Shape;12444;p57"/>
          <p:cNvGrpSpPr/>
          <p:nvPr/>
        </p:nvGrpSpPr>
        <p:grpSpPr>
          <a:xfrm>
            <a:off x="6628676" y="1533418"/>
            <a:ext cx="365188" cy="357226"/>
            <a:chOff x="-56396775" y="3199700"/>
            <a:chExt cx="324525" cy="317450"/>
          </a:xfrm>
        </p:grpSpPr>
        <p:sp>
          <p:nvSpPr>
            <p:cNvPr id="12445" name="Google Shape;12445;p5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5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5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5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5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5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1" name="Google Shape;12451;p57"/>
          <p:cNvGrpSpPr/>
          <p:nvPr/>
        </p:nvGrpSpPr>
        <p:grpSpPr>
          <a:xfrm>
            <a:off x="6631771" y="1999353"/>
            <a:ext cx="358999" cy="335958"/>
            <a:chOff x="-56394425" y="3600600"/>
            <a:chExt cx="319025" cy="298550"/>
          </a:xfrm>
        </p:grpSpPr>
        <p:sp>
          <p:nvSpPr>
            <p:cNvPr id="12452" name="Google Shape;12452;p5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5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5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57"/>
          <p:cNvGrpSpPr/>
          <p:nvPr/>
        </p:nvGrpSpPr>
        <p:grpSpPr>
          <a:xfrm>
            <a:off x="6662538" y="2430117"/>
            <a:ext cx="327068" cy="357198"/>
            <a:chOff x="-56379450" y="3983400"/>
            <a:chExt cx="290650" cy="317425"/>
          </a:xfrm>
        </p:grpSpPr>
        <p:sp>
          <p:nvSpPr>
            <p:cNvPr id="12456" name="Google Shape;12456;p5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5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5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5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5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5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57"/>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57"/>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57"/>
          <p:cNvGrpSpPr/>
          <p:nvPr/>
        </p:nvGrpSpPr>
        <p:grpSpPr>
          <a:xfrm>
            <a:off x="5326242" y="2894264"/>
            <a:ext cx="316434" cy="358971"/>
            <a:chOff x="-54401725" y="3198925"/>
            <a:chExt cx="281200" cy="319000"/>
          </a:xfrm>
        </p:grpSpPr>
        <p:sp>
          <p:nvSpPr>
            <p:cNvPr id="12465" name="Google Shape;12465;p5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5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5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5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5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5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5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5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5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5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5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6" name="Google Shape;12476;p57"/>
          <p:cNvGrpSpPr/>
          <p:nvPr/>
        </p:nvGrpSpPr>
        <p:grpSpPr>
          <a:xfrm>
            <a:off x="5327128" y="3364365"/>
            <a:ext cx="314662" cy="358099"/>
            <a:chOff x="-54401725" y="3590375"/>
            <a:chExt cx="279625" cy="318225"/>
          </a:xfrm>
        </p:grpSpPr>
        <p:sp>
          <p:nvSpPr>
            <p:cNvPr id="12477" name="Google Shape;12477;p5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5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5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5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5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5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57"/>
          <p:cNvGrpSpPr/>
          <p:nvPr/>
        </p:nvGrpSpPr>
        <p:grpSpPr>
          <a:xfrm>
            <a:off x="5324920" y="3827938"/>
            <a:ext cx="319079" cy="358099"/>
            <a:chOff x="-54403300" y="3982600"/>
            <a:chExt cx="283550" cy="318225"/>
          </a:xfrm>
        </p:grpSpPr>
        <p:sp>
          <p:nvSpPr>
            <p:cNvPr id="12484" name="Google Shape;12484;p5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5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5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5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5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57"/>
          <p:cNvGrpSpPr/>
          <p:nvPr/>
        </p:nvGrpSpPr>
        <p:grpSpPr>
          <a:xfrm>
            <a:off x="7512313" y="2889172"/>
            <a:ext cx="356298" cy="356973"/>
            <a:chOff x="-52458650" y="3194400"/>
            <a:chExt cx="316625" cy="317225"/>
          </a:xfrm>
        </p:grpSpPr>
        <p:sp>
          <p:nvSpPr>
            <p:cNvPr id="12490" name="Google Shape;12490;p5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5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5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5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5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5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5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5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57"/>
          <p:cNvGrpSpPr/>
          <p:nvPr/>
        </p:nvGrpSpPr>
        <p:grpSpPr>
          <a:xfrm>
            <a:off x="7521611" y="3358148"/>
            <a:ext cx="337703" cy="357845"/>
            <a:chOff x="-52450000" y="3584850"/>
            <a:chExt cx="300100" cy="318000"/>
          </a:xfrm>
        </p:grpSpPr>
        <p:sp>
          <p:nvSpPr>
            <p:cNvPr id="12499" name="Google Shape;12499;p5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5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5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5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5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5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5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57"/>
          <p:cNvGrpSpPr/>
          <p:nvPr/>
        </p:nvGrpSpPr>
        <p:grpSpPr>
          <a:xfrm>
            <a:off x="7533131" y="3822621"/>
            <a:ext cx="314662" cy="357226"/>
            <a:chOff x="-52440550" y="3977875"/>
            <a:chExt cx="279625" cy="317450"/>
          </a:xfrm>
        </p:grpSpPr>
        <p:sp>
          <p:nvSpPr>
            <p:cNvPr id="12507" name="Google Shape;12507;p5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5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5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5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5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5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5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5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5" name="Google Shape;12515;p57"/>
          <p:cNvGrpSpPr/>
          <p:nvPr/>
        </p:nvGrpSpPr>
        <p:grpSpPr>
          <a:xfrm>
            <a:off x="6645066" y="4278827"/>
            <a:ext cx="314662" cy="358999"/>
            <a:chOff x="-51623775" y="3584850"/>
            <a:chExt cx="279625" cy="319025"/>
          </a:xfrm>
        </p:grpSpPr>
        <p:sp>
          <p:nvSpPr>
            <p:cNvPr id="12516" name="Google Shape;12516;p5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5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5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5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5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5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5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5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5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90"/>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D2F0206F-18FA-8DDB-1570-B894C04F8076}"/>
              </a:ext>
            </a:extLst>
          </p:cNvPr>
          <p:cNvGraphicFramePr>
            <a:graphicFrameLocks noGrp="1"/>
          </p:cNvGraphicFramePr>
          <p:nvPr>
            <p:extLst>
              <p:ext uri="{D42A27DB-BD31-4B8C-83A1-F6EECF244321}">
                <p14:modId xmlns:p14="http://schemas.microsoft.com/office/powerpoint/2010/main" val="1312198600"/>
              </p:ext>
            </p:extLst>
          </p:nvPr>
        </p:nvGraphicFramePr>
        <p:xfrm>
          <a:off x="252000" y="411750"/>
          <a:ext cx="8640000" cy="4320000"/>
        </p:xfrm>
        <a:graphic>
          <a:graphicData uri="http://schemas.openxmlformats.org/drawingml/2006/table">
            <a:tbl>
              <a:tblPr firstRow="1" bandRow="1">
                <a:tableStyleId>{0E61445A-742C-480D-A7EC-5C0808749F00}</a:tableStyleId>
              </a:tblPr>
              <a:tblGrid>
                <a:gridCol w="1743871">
                  <a:extLst>
                    <a:ext uri="{9D8B030D-6E8A-4147-A177-3AD203B41FA5}">
                      <a16:colId xmlns:a16="http://schemas.microsoft.com/office/drawing/2014/main" val="3154760364"/>
                    </a:ext>
                  </a:extLst>
                </a:gridCol>
                <a:gridCol w="6896129">
                  <a:extLst>
                    <a:ext uri="{9D8B030D-6E8A-4147-A177-3AD203B41FA5}">
                      <a16:colId xmlns:a16="http://schemas.microsoft.com/office/drawing/2014/main" val="498644429"/>
                    </a:ext>
                  </a:extLst>
                </a:gridCol>
              </a:tblGrid>
              <a:tr h="4320000">
                <a:tc>
                  <a:txBody>
                    <a:bodyPr/>
                    <a:lstStyle/>
                    <a:p>
                      <a:r>
                        <a:rPr lang="id-ID" sz="2000" b="1" noProof="0" dirty="0">
                          <a:solidFill>
                            <a:schemeClr val="bg2">
                              <a:lumMod val="60000"/>
                              <a:lumOff val="40000"/>
                            </a:schemeClr>
                          </a:solidFill>
                          <a:latin typeface="Didact Gothic" panose="00000500000000000000" pitchFamily="2" charset="0"/>
                        </a:rPr>
                        <a:t>Penyampaian </a:t>
                      </a:r>
                      <a:r>
                        <a:rPr lang="en-US" sz="2000" b="1" noProof="0" dirty="0">
                          <a:solidFill>
                            <a:schemeClr val="bg2">
                              <a:lumMod val="60000"/>
                              <a:lumOff val="40000"/>
                            </a:schemeClr>
                          </a:solidFill>
                          <a:latin typeface="Didact Gothic" panose="00000500000000000000" pitchFamily="2" charset="0"/>
                        </a:rPr>
                        <a:t>p</a:t>
                      </a:r>
                      <a:r>
                        <a:rPr lang="id-ID" sz="2000" b="1" noProof="0" dirty="0">
                          <a:solidFill>
                            <a:schemeClr val="bg2">
                              <a:lumMod val="60000"/>
                              <a:lumOff val="40000"/>
                            </a:schemeClr>
                          </a:solidFill>
                          <a:latin typeface="Didact Gothic" panose="00000500000000000000" pitchFamily="2" charset="0"/>
                        </a:rPr>
                        <a:t>endapat/</a:t>
                      </a:r>
                      <a:br>
                        <a:rPr lang="id-ID" sz="2000" b="1" noProof="0" dirty="0">
                          <a:solidFill>
                            <a:schemeClr val="bg2">
                              <a:lumMod val="60000"/>
                              <a:lumOff val="40000"/>
                            </a:schemeClr>
                          </a:solidFill>
                          <a:latin typeface="Didact Gothic" panose="00000500000000000000" pitchFamily="2" charset="0"/>
                        </a:rPr>
                      </a:br>
                      <a:r>
                        <a:rPr lang="en-US" sz="2000" b="1" noProof="0" dirty="0">
                          <a:solidFill>
                            <a:schemeClr val="bg2">
                              <a:lumMod val="60000"/>
                              <a:lumOff val="40000"/>
                            </a:schemeClr>
                          </a:solidFill>
                          <a:latin typeface="Didact Gothic" panose="00000500000000000000" pitchFamily="2" charset="0"/>
                        </a:rPr>
                        <a:t>a</a:t>
                      </a:r>
                      <a:r>
                        <a:rPr lang="id-ID" sz="2000" b="1" noProof="0" dirty="0">
                          <a:solidFill>
                            <a:schemeClr val="bg2">
                              <a:lumMod val="60000"/>
                              <a:lumOff val="40000"/>
                            </a:schemeClr>
                          </a:solidFill>
                          <a:latin typeface="Didact Gothic" panose="00000500000000000000" pitchFamily="2" charset="0"/>
                        </a:rPr>
                        <a:t>rgument</a:t>
                      </a:r>
                    </a:p>
                  </a:txBody>
                  <a:tcPr anchor="ctr"/>
                </a:tc>
                <a:tc>
                  <a:txBody>
                    <a:bodyPr/>
                    <a:lstStyle/>
                    <a:p>
                      <a:pPr rtl="0"/>
                      <a:r>
                        <a:rPr lang="id-ID" sz="1400" b="0" i="0" u="none" strike="noStrike" cap="none" dirty="0">
                          <a:solidFill>
                            <a:schemeClr val="accent1"/>
                          </a:solidFill>
                          <a:effectLst/>
                          <a:latin typeface="Varela" panose="020B0604020202020204" charset="0"/>
                          <a:ea typeface="Arial"/>
                          <a:cs typeface="Arial"/>
                          <a:sym typeface="Arial"/>
                        </a:rPr>
                        <a:t>Mungkin banyak dari kita yang merasakan dampak positif dari media sosial. Namun, media sosial juga memiliki efek negatif yang membuat ketagihan. Jika demikian, seseorang akan malas membaca bahkan belajar</a:t>
                      </a:r>
                      <a:r>
                        <a:rPr lang="en-ID" sz="1400" b="0" i="0" u="none" strike="noStrike" cap="none" dirty="0">
                          <a:solidFill>
                            <a:schemeClr val="accent1"/>
                          </a:solidFill>
                          <a:effectLst/>
                          <a:latin typeface="Varela" panose="020B0604020202020204" charset="0"/>
                          <a:ea typeface="Arial"/>
                          <a:cs typeface="Arial"/>
                          <a:sym typeface="Arial"/>
                        </a:rPr>
                        <a:t>.</a:t>
                      </a:r>
                    </a:p>
                    <a:p>
                      <a:pPr rtl="0"/>
                      <a:endParaRPr lang="en-ID" sz="1400" b="0" i="0" u="none" strike="noStrike" cap="none" dirty="0">
                        <a:solidFill>
                          <a:schemeClr val="accent1"/>
                        </a:solidFill>
                        <a:effectLst/>
                        <a:latin typeface="Varela" panose="020B0604020202020204" charset="0"/>
                        <a:cs typeface="Arial"/>
                        <a:sym typeface="Arial"/>
                      </a:endParaRPr>
                    </a:p>
                    <a:p>
                      <a:pPr rtl="0"/>
                      <a:r>
                        <a:rPr lang="id-ID" sz="1400" b="0" i="0" u="none" strike="noStrike" cap="none" noProof="0" dirty="0">
                          <a:solidFill>
                            <a:schemeClr val="accent1"/>
                          </a:solidFill>
                          <a:effectLst/>
                          <a:latin typeface="Varela" panose="020B0604020202020204" charset="0"/>
                          <a:ea typeface="Arial"/>
                          <a:cs typeface="Arial"/>
                          <a:sym typeface="Arial"/>
                        </a:rPr>
                        <a:t>Tentu saja hal ini tidak boleh terjadi, karena hal ini akan berdampak negatif pada kemampuan berpikir kritis kita. Oleh karena itu, remaja di Indonesia mudah termakan oleh berita bohong atau hoaks . Seperti yang kita ketahui bersama, berita palsu dapat memicu keresahan, keresahan, konflik, dan bahkan ujaran kebencian. Tidak hanya itu, seseorang yang malas membaca akan memiliki pengetahuan dan intuisi yang minim.</a:t>
                      </a:r>
                      <a:endParaRPr lang="id-ID" noProof="0" dirty="0">
                        <a:solidFill>
                          <a:schemeClr val="accent1"/>
                        </a:solidFill>
                        <a:effectLst/>
                        <a:latin typeface="Varela" panose="020B0604020202020204" charset="0"/>
                      </a:endParaRPr>
                    </a:p>
                  </a:txBody>
                  <a:tcPr anchor="ctr"/>
                </a:tc>
                <a:extLst>
                  <a:ext uri="{0D108BD9-81ED-4DB2-BD59-A6C34878D82A}">
                    <a16:rowId xmlns:a16="http://schemas.microsoft.com/office/drawing/2014/main" val="885171092"/>
                  </a:ext>
                </a:extLst>
              </a:tr>
            </a:tbl>
          </a:graphicData>
        </a:graphic>
      </p:graphicFrame>
    </p:spTree>
    <p:extLst>
      <p:ext uri="{BB962C8B-B14F-4D97-AF65-F5344CB8AC3E}">
        <p14:creationId xmlns:p14="http://schemas.microsoft.com/office/powerpoint/2010/main" val="37208359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28"/>
        <p:cNvGrpSpPr/>
        <p:nvPr/>
      </p:nvGrpSpPr>
      <p:grpSpPr>
        <a:xfrm>
          <a:off x="0" y="0"/>
          <a:ext cx="0" cy="0"/>
          <a:chOff x="0" y="0"/>
          <a:chExt cx="0" cy="0"/>
        </a:xfrm>
      </p:grpSpPr>
      <p:sp>
        <p:nvSpPr>
          <p:cNvPr id="12529" name="Google Shape;12529;p5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530" name="Google Shape;12530;p5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531" name="Google Shape;12531;p58"/>
          <p:cNvGrpSpPr/>
          <p:nvPr/>
        </p:nvGrpSpPr>
        <p:grpSpPr>
          <a:xfrm>
            <a:off x="885675" y="1539249"/>
            <a:ext cx="276003" cy="357300"/>
            <a:chOff x="-50469125" y="3183175"/>
            <a:chExt cx="233150" cy="301825"/>
          </a:xfrm>
        </p:grpSpPr>
        <p:sp>
          <p:nvSpPr>
            <p:cNvPr id="12532" name="Google Shape;12532;p5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5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5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5" name="Google Shape;12535;p58"/>
          <p:cNvGrpSpPr/>
          <p:nvPr/>
        </p:nvGrpSpPr>
        <p:grpSpPr>
          <a:xfrm>
            <a:off x="845574" y="1974651"/>
            <a:ext cx="356205" cy="355288"/>
            <a:chOff x="-50504575" y="3550975"/>
            <a:chExt cx="300900" cy="300125"/>
          </a:xfrm>
        </p:grpSpPr>
        <p:sp>
          <p:nvSpPr>
            <p:cNvPr id="12536" name="Google Shape;12536;p5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5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5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5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58"/>
          <p:cNvGrpSpPr/>
          <p:nvPr/>
        </p:nvGrpSpPr>
        <p:grpSpPr>
          <a:xfrm>
            <a:off x="845574" y="2412893"/>
            <a:ext cx="356205" cy="354341"/>
            <a:chOff x="-50503000" y="3921175"/>
            <a:chExt cx="300900" cy="299325"/>
          </a:xfrm>
        </p:grpSpPr>
        <p:sp>
          <p:nvSpPr>
            <p:cNvPr id="12541" name="Google Shape;12541;p5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5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5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5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5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58"/>
          <p:cNvGrpSpPr/>
          <p:nvPr/>
        </p:nvGrpSpPr>
        <p:grpSpPr>
          <a:xfrm>
            <a:off x="3049627" y="1558811"/>
            <a:ext cx="355258" cy="356205"/>
            <a:chOff x="-48630025" y="3199700"/>
            <a:chExt cx="300100" cy="300900"/>
          </a:xfrm>
        </p:grpSpPr>
        <p:sp>
          <p:nvSpPr>
            <p:cNvPr id="12547" name="Google Shape;12547;p5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5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5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58"/>
          <p:cNvGrpSpPr/>
          <p:nvPr/>
        </p:nvGrpSpPr>
        <p:grpSpPr>
          <a:xfrm>
            <a:off x="3049627" y="1996107"/>
            <a:ext cx="355258" cy="355258"/>
            <a:chOff x="-48630025" y="3569100"/>
            <a:chExt cx="300100" cy="300100"/>
          </a:xfrm>
        </p:grpSpPr>
        <p:sp>
          <p:nvSpPr>
            <p:cNvPr id="12551" name="Google Shape;12551;p5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5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5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5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5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5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5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5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5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5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58"/>
          <p:cNvGrpSpPr/>
          <p:nvPr/>
        </p:nvGrpSpPr>
        <p:grpSpPr>
          <a:xfrm>
            <a:off x="3050101" y="2433403"/>
            <a:ext cx="354311" cy="353394"/>
            <a:chOff x="-48629225" y="3938500"/>
            <a:chExt cx="299300" cy="298525"/>
          </a:xfrm>
        </p:grpSpPr>
        <p:sp>
          <p:nvSpPr>
            <p:cNvPr id="12562" name="Google Shape;12562;p5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5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5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5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58"/>
          <p:cNvGrpSpPr/>
          <p:nvPr/>
        </p:nvGrpSpPr>
        <p:grpSpPr>
          <a:xfrm>
            <a:off x="1785504" y="2904744"/>
            <a:ext cx="311458" cy="354341"/>
            <a:chOff x="-46762575" y="3200500"/>
            <a:chExt cx="263100" cy="299325"/>
          </a:xfrm>
        </p:grpSpPr>
        <p:sp>
          <p:nvSpPr>
            <p:cNvPr id="12567" name="Google Shape;12567;p5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5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5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5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5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2" name="Google Shape;12572;p58"/>
          <p:cNvGrpSpPr/>
          <p:nvPr/>
        </p:nvGrpSpPr>
        <p:grpSpPr>
          <a:xfrm>
            <a:off x="1763589" y="3363466"/>
            <a:ext cx="355288" cy="312375"/>
            <a:chOff x="-46779900" y="3588000"/>
            <a:chExt cx="300125" cy="263875"/>
          </a:xfrm>
        </p:grpSpPr>
        <p:sp>
          <p:nvSpPr>
            <p:cNvPr id="12573" name="Google Shape;12573;p5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5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5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5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58"/>
          <p:cNvGrpSpPr/>
          <p:nvPr/>
        </p:nvGrpSpPr>
        <p:grpSpPr>
          <a:xfrm>
            <a:off x="1764062" y="3778388"/>
            <a:ext cx="354341" cy="353394"/>
            <a:chOff x="-46779100" y="3938500"/>
            <a:chExt cx="299325" cy="298525"/>
          </a:xfrm>
        </p:grpSpPr>
        <p:sp>
          <p:nvSpPr>
            <p:cNvPr id="12578" name="Google Shape;12578;p5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5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58"/>
          <p:cNvGrpSpPr/>
          <p:nvPr/>
        </p:nvGrpSpPr>
        <p:grpSpPr>
          <a:xfrm>
            <a:off x="3971800" y="2911255"/>
            <a:ext cx="355258" cy="355288"/>
            <a:chOff x="-44924250" y="3206000"/>
            <a:chExt cx="300100" cy="300125"/>
          </a:xfrm>
        </p:grpSpPr>
        <p:sp>
          <p:nvSpPr>
            <p:cNvPr id="12581" name="Google Shape;12581;p5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5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5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5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5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58"/>
          <p:cNvGrpSpPr/>
          <p:nvPr/>
        </p:nvGrpSpPr>
        <p:grpSpPr>
          <a:xfrm>
            <a:off x="1286286" y="1539249"/>
            <a:ext cx="355258" cy="355258"/>
            <a:chOff x="-50134375" y="3183175"/>
            <a:chExt cx="300100" cy="300100"/>
          </a:xfrm>
        </p:grpSpPr>
        <p:sp>
          <p:nvSpPr>
            <p:cNvPr id="12587" name="Google Shape;12587;p5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5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5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5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5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5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5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5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5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5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58"/>
          <p:cNvGrpSpPr/>
          <p:nvPr/>
        </p:nvGrpSpPr>
        <p:grpSpPr>
          <a:xfrm>
            <a:off x="1286286" y="1974651"/>
            <a:ext cx="355258" cy="355288"/>
            <a:chOff x="-50134375" y="3550975"/>
            <a:chExt cx="300100" cy="300125"/>
          </a:xfrm>
        </p:grpSpPr>
        <p:sp>
          <p:nvSpPr>
            <p:cNvPr id="12598" name="Google Shape;12598;p5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5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58"/>
          <p:cNvGrpSpPr/>
          <p:nvPr/>
        </p:nvGrpSpPr>
        <p:grpSpPr>
          <a:xfrm>
            <a:off x="1286286" y="2412183"/>
            <a:ext cx="355258" cy="355051"/>
            <a:chOff x="-50134375" y="3920575"/>
            <a:chExt cx="300100" cy="299925"/>
          </a:xfrm>
        </p:grpSpPr>
        <p:sp>
          <p:nvSpPr>
            <p:cNvPr id="12601" name="Google Shape;12601;p5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5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5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58"/>
          <p:cNvGrpSpPr/>
          <p:nvPr/>
        </p:nvGrpSpPr>
        <p:grpSpPr>
          <a:xfrm>
            <a:off x="3497010" y="1559758"/>
            <a:ext cx="357123" cy="355258"/>
            <a:chOff x="-48262200" y="3200500"/>
            <a:chExt cx="301675" cy="300100"/>
          </a:xfrm>
        </p:grpSpPr>
        <p:sp>
          <p:nvSpPr>
            <p:cNvPr id="12605" name="Google Shape;12605;p5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5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5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5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5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5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5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5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5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58"/>
          <p:cNvGrpSpPr/>
          <p:nvPr/>
        </p:nvGrpSpPr>
        <p:grpSpPr>
          <a:xfrm>
            <a:off x="3526383" y="1996847"/>
            <a:ext cx="298377" cy="354519"/>
            <a:chOff x="-48233050" y="3569725"/>
            <a:chExt cx="252050" cy="299475"/>
          </a:xfrm>
        </p:grpSpPr>
        <p:sp>
          <p:nvSpPr>
            <p:cNvPr id="12615" name="Google Shape;12615;p5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5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5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58"/>
          <p:cNvGrpSpPr/>
          <p:nvPr/>
        </p:nvGrpSpPr>
        <p:grpSpPr>
          <a:xfrm>
            <a:off x="3550148" y="2430591"/>
            <a:ext cx="250847" cy="358070"/>
            <a:chOff x="-48216525" y="3936125"/>
            <a:chExt cx="211900" cy="302475"/>
          </a:xfrm>
        </p:grpSpPr>
        <p:sp>
          <p:nvSpPr>
            <p:cNvPr id="12619" name="Google Shape;12619;p5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5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5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5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3" name="Google Shape;12623;p58"/>
          <p:cNvGrpSpPr/>
          <p:nvPr/>
        </p:nvGrpSpPr>
        <p:grpSpPr>
          <a:xfrm>
            <a:off x="2205866" y="2905661"/>
            <a:ext cx="355258" cy="355288"/>
            <a:chOff x="-46410500" y="3201275"/>
            <a:chExt cx="300100" cy="300125"/>
          </a:xfrm>
        </p:grpSpPr>
        <p:sp>
          <p:nvSpPr>
            <p:cNvPr id="12624" name="Google Shape;12624;p5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5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5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5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5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58"/>
          <p:cNvGrpSpPr/>
          <p:nvPr/>
        </p:nvGrpSpPr>
        <p:grpSpPr>
          <a:xfrm>
            <a:off x="2205866" y="3341092"/>
            <a:ext cx="355258" cy="356205"/>
            <a:chOff x="-46409700" y="3569100"/>
            <a:chExt cx="300100" cy="300900"/>
          </a:xfrm>
        </p:grpSpPr>
        <p:sp>
          <p:nvSpPr>
            <p:cNvPr id="12630" name="Google Shape;12630;p5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5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5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5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5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58"/>
          <p:cNvGrpSpPr/>
          <p:nvPr/>
        </p:nvGrpSpPr>
        <p:grpSpPr>
          <a:xfrm>
            <a:off x="2193747" y="3776524"/>
            <a:ext cx="379497" cy="358070"/>
            <a:chOff x="-46422300" y="3936925"/>
            <a:chExt cx="320575" cy="302475"/>
          </a:xfrm>
        </p:grpSpPr>
        <p:sp>
          <p:nvSpPr>
            <p:cNvPr id="12636" name="Google Shape;12636;p5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5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58"/>
          <p:cNvGrpSpPr/>
          <p:nvPr/>
        </p:nvGrpSpPr>
        <p:grpSpPr>
          <a:xfrm>
            <a:off x="3971326" y="3330852"/>
            <a:ext cx="356205" cy="355258"/>
            <a:chOff x="-44914800" y="3560450"/>
            <a:chExt cx="300900" cy="300100"/>
          </a:xfrm>
        </p:grpSpPr>
        <p:sp>
          <p:nvSpPr>
            <p:cNvPr id="12639" name="Google Shape;12639;p5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5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5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5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5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58"/>
          <p:cNvGrpSpPr/>
          <p:nvPr/>
        </p:nvGrpSpPr>
        <p:grpSpPr>
          <a:xfrm>
            <a:off x="1726378" y="1539486"/>
            <a:ext cx="354311" cy="354104"/>
            <a:chOff x="-49764975" y="3183375"/>
            <a:chExt cx="299300" cy="299125"/>
          </a:xfrm>
        </p:grpSpPr>
        <p:sp>
          <p:nvSpPr>
            <p:cNvPr id="12645" name="Google Shape;12645;p5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5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5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5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5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5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5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5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5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58"/>
          <p:cNvGrpSpPr/>
          <p:nvPr/>
        </p:nvGrpSpPr>
        <p:grpSpPr>
          <a:xfrm>
            <a:off x="1726378" y="1974947"/>
            <a:ext cx="354311" cy="355909"/>
            <a:chOff x="-49764975" y="3551225"/>
            <a:chExt cx="299300" cy="300650"/>
          </a:xfrm>
        </p:grpSpPr>
        <p:sp>
          <p:nvSpPr>
            <p:cNvPr id="12655" name="Google Shape;12655;p5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5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5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5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5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5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5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5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5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5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5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58"/>
          <p:cNvGrpSpPr/>
          <p:nvPr/>
        </p:nvGrpSpPr>
        <p:grpSpPr>
          <a:xfrm>
            <a:off x="1724040" y="2411710"/>
            <a:ext cx="358987" cy="355525"/>
            <a:chOff x="-49766550" y="3920175"/>
            <a:chExt cx="303250" cy="300325"/>
          </a:xfrm>
        </p:grpSpPr>
        <p:sp>
          <p:nvSpPr>
            <p:cNvPr id="12667" name="Google Shape;12667;p5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5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5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5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58"/>
          <p:cNvGrpSpPr/>
          <p:nvPr/>
        </p:nvGrpSpPr>
        <p:grpSpPr>
          <a:xfrm>
            <a:off x="3939571" y="1559758"/>
            <a:ext cx="357123" cy="354341"/>
            <a:chOff x="-47892800" y="3200500"/>
            <a:chExt cx="301675" cy="299325"/>
          </a:xfrm>
        </p:grpSpPr>
        <p:sp>
          <p:nvSpPr>
            <p:cNvPr id="12672" name="Google Shape;12672;p5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5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5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5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5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5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8" name="Google Shape;12678;p58"/>
          <p:cNvGrpSpPr/>
          <p:nvPr/>
        </p:nvGrpSpPr>
        <p:grpSpPr>
          <a:xfrm>
            <a:off x="4003437" y="1996107"/>
            <a:ext cx="229391" cy="355258"/>
            <a:chOff x="-47839250" y="3569100"/>
            <a:chExt cx="193775" cy="300100"/>
          </a:xfrm>
        </p:grpSpPr>
        <p:sp>
          <p:nvSpPr>
            <p:cNvPr id="12679" name="Google Shape;12679;p5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5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5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5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5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5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58"/>
          <p:cNvGrpSpPr/>
          <p:nvPr/>
        </p:nvGrpSpPr>
        <p:grpSpPr>
          <a:xfrm>
            <a:off x="3940503" y="2432456"/>
            <a:ext cx="355258" cy="356205"/>
            <a:chOff x="-47892800" y="3937700"/>
            <a:chExt cx="300100" cy="300900"/>
          </a:xfrm>
        </p:grpSpPr>
        <p:sp>
          <p:nvSpPr>
            <p:cNvPr id="12686" name="Google Shape;12686;p5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5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5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5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5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5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5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5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58"/>
          <p:cNvGrpSpPr/>
          <p:nvPr/>
        </p:nvGrpSpPr>
        <p:grpSpPr>
          <a:xfrm>
            <a:off x="2645798" y="2926170"/>
            <a:ext cx="355258" cy="311458"/>
            <a:chOff x="-46042675" y="3218600"/>
            <a:chExt cx="300100" cy="263100"/>
          </a:xfrm>
        </p:grpSpPr>
        <p:sp>
          <p:nvSpPr>
            <p:cNvPr id="12695" name="Google Shape;12695;p5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5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5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5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5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5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58"/>
          <p:cNvGrpSpPr/>
          <p:nvPr/>
        </p:nvGrpSpPr>
        <p:grpSpPr>
          <a:xfrm>
            <a:off x="2645798" y="3340619"/>
            <a:ext cx="355258" cy="323118"/>
            <a:chOff x="-46042675" y="3568700"/>
            <a:chExt cx="300100" cy="272950"/>
          </a:xfrm>
        </p:grpSpPr>
        <p:sp>
          <p:nvSpPr>
            <p:cNvPr id="12702" name="Google Shape;12702;p5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5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5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5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58"/>
          <p:cNvGrpSpPr/>
          <p:nvPr/>
        </p:nvGrpSpPr>
        <p:grpSpPr>
          <a:xfrm>
            <a:off x="2687749" y="3777589"/>
            <a:ext cx="271357" cy="356057"/>
            <a:chOff x="-46007225" y="3937825"/>
            <a:chExt cx="229225" cy="300775"/>
          </a:xfrm>
        </p:grpSpPr>
        <p:sp>
          <p:nvSpPr>
            <p:cNvPr id="12707" name="Google Shape;12707;p5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5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5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5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5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5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5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5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5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5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58"/>
          <p:cNvGrpSpPr/>
          <p:nvPr/>
        </p:nvGrpSpPr>
        <p:grpSpPr>
          <a:xfrm>
            <a:off x="3993241" y="3767675"/>
            <a:ext cx="312375" cy="357596"/>
            <a:chOff x="-44895900" y="3929450"/>
            <a:chExt cx="263875" cy="302075"/>
          </a:xfrm>
        </p:grpSpPr>
        <p:sp>
          <p:nvSpPr>
            <p:cNvPr id="12718" name="Google Shape;12718;p5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5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5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5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5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5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58"/>
          <p:cNvGrpSpPr/>
          <p:nvPr/>
        </p:nvGrpSpPr>
        <p:grpSpPr>
          <a:xfrm>
            <a:off x="2167060" y="1550436"/>
            <a:ext cx="356205" cy="332885"/>
            <a:chOff x="-49397175" y="3192625"/>
            <a:chExt cx="300900" cy="281200"/>
          </a:xfrm>
        </p:grpSpPr>
        <p:sp>
          <p:nvSpPr>
            <p:cNvPr id="12725" name="Google Shape;12725;p5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5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5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5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5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5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5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58"/>
          <p:cNvGrpSpPr/>
          <p:nvPr/>
        </p:nvGrpSpPr>
        <p:grpSpPr>
          <a:xfrm>
            <a:off x="2193163" y="1974651"/>
            <a:ext cx="304000" cy="356205"/>
            <a:chOff x="-49375900" y="3550975"/>
            <a:chExt cx="256800" cy="300900"/>
          </a:xfrm>
        </p:grpSpPr>
        <p:sp>
          <p:nvSpPr>
            <p:cNvPr id="12733" name="Google Shape;12733;p5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5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5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5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5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5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5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5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5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5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5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58"/>
          <p:cNvGrpSpPr/>
          <p:nvPr/>
        </p:nvGrpSpPr>
        <p:grpSpPr>
          <a:xfrm>
            <a:off x="2188516" y="2411946"/>
            <a:ext cx="313293" cy="356205"/>
            <a:chOff x="-49378250" y="3920375"/>
            <a:chExt cx="264650" cy="300900"/>
          </a:xfrm>
        </p:grpSpPr>
        <p:sp>
          <p:nvSpPr>
            <p:cNvPr id="12745" name="Google Shape;12745;p5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5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5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5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5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5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5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58"/>
          <p:cNvGrpSpPr/>
          <p:nvPr/>
        </p:nvGrpSpPr>
        <p:grpSpPr>
          <a:xfrm>
            <a:off x="907504" y="2904744"/>
            <a:ext cx="312375" cy="357123"/>
            <a:chOff x="-47505300" y="3200500"/>
            <a:chExt cx="263875" cy="301675"/>
          </a:xfrm>
        </p:grpSpPr>
        <p:sp>
          <p:nvSpPr>
            <p:cNvPr id="12753" name="Google Shape;12753;p5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5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5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5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5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5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5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5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5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5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5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5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5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58"/>
          <p:cNvGrpSpPr/>
          <p:nvPr/>
        </p:nvGrpSpPr>
        <p:grpSpPr>
          <a:xfrm>
            <a:off x="885604" y="3341092"/>
            <a:ext cx="356176" cy="355051"/>
            <a:chOff x="-47524975" y="3569100"/>
            <a:chExt cx="300875" cy="299925"/>
          </a:xfrm>
        </p:grpSpPr>
        <p:sp>
          <p:nvSpPr>
            <p:cNvPr id="12767" name="Google Shape;12767;p5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5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5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5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5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2" name="Google Shape;12772;p58"/>
          <p:cNvGrpSpPr/>
          <p:nvPr/>
        </p:nvGrpSpPr>
        <p:grpSpPr>
          <a:xfrm>
            <a:off x="886062" y="3820354"/>
            <a:ext cx="355258" cy="270410"/>
            <a:chOff x="-47523400" y="3973950"/>
            <a:chExt cx="300100" cy="228425"/>
          </a:xfrm>
        </p:grpSpPr>
        <p:sp>
          <p:nvSpPr>
            <p:cNvPr id="12773" name="Google Shape;12773;p5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5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5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5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5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58"/>
          <p:cNvGrpSpPr/>
          <p:nvPr/>
        </p:nvGrpSpPr>
        <p:grpSpPr>
          <a:xfrm>
            <a:off x="3091183" y="2903353"/>
            <a:ext cx="354341" cy="357596"/>
            <a:chOff x="-45673275" y="3199325"/>
            <a:chExt cx="299325" cy="302075"/>
          </a:xfrm>
        </p:grpSpPr>
        <p:sp>
          <p:nvSpPr>
            <p:cNvPr id="12779" name="Google Shape;12779;p5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5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5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58"/>
          <p:cNvGrpSpPr/>
          <p:nvPr/>
        </p:nvGrpSpPr>
        <p:grpSpPr>
          <a:xfrm>
            <a:off x="3090251" y="3361602"/>
            <a:ext cx="356205" cy="314240"/>
            <a:chOff x="-45674075" y="3586425"/>
            <a:chExt cx="300900" cy="265450"/>
          </a:xfrm>
        </p:grpSpPr>
        <p:sp>
          <p:nvSpPr>
            <p:cNvPr id="12783" name="Google Shape;12783;p5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5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5" name="Google Shape;12785;p58"/>
          <p:cNvGrpSpPr/>
          <p:nvPr/>
        </p:nvGrpSpPr>
        <p:grpSpPr>
          <a:xfrm>
            <a:off x="3091183" y="3777441"/>
            <a:ext cx="354341" cy="356205"/>
            <a:chOff x="-45673275" y="3937700"/>
            <a:chExt cx="299325" cy="300900"/>
          </a:xfrm>
        </p:grpSpPr>
        <p:sp>
          <p:nvSpPr>
            <p:cNvPr id="12786" name="Google Shape;12786;p5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5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5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5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5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5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58"/>
          <p:cNvGrpSpPr/>
          <p:nvPr/>
        </p:nvGrpSpPr>
        <p:grpSpPr>
          <a:xfrm>
            <a:off x="2205349" y="4270225"/>
            <a:ext cx="356205" cy="356205"/>
            <a:chOff x="-44512325" y="3176075"/>
            <a:chExt cx="300900" cy="300900"/>
          </a:xfrm>
        </p:grpSpPr>
        <p:sp>
          <p:nvSpPr>
            <p:cNvPr id="12793" name="Google Shape;12793;p5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5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5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58"/>
          <p:cNvGrpSpPr/>
          <p:nvPr/>
        </p:nvGrpSpPr>
        <p:grpSpPr>
          <a:xfrm>
            <a:off x="2608689" y="1539249"/>
            <a:ext cx="354341" cy="354341"/>
            <a:chOff x="-49027775" y="3183175"/>
            <a:chExt cx="299325" cy="299325"/>
          </a:xfrm>
        </p:grpSpPr>
        <p:sp>
          <p:nvSpPr>
            <p:cNvPr id="12797" name="Google Shape;12797;p5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5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5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5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58"/>
          <p:cNvGrpSpPr/>
          <p:nvPr/>
        </p:nvGrpSpPr>
        <p:grpSpPr>
          <a:xfrm>
            <a:off x="2608230" y="1974651"/>
            <a:ext cx="355258" cy="357152"/>
            <a:chOff x="-49027775" y="3550975"/>
            <a:chExt cx="300100" cy="301700"/>
          </a:xfrm>
        </p:grpSpPr>
        <p:sp>
          <p:nvSpPr>
            <p:cNvPr id="12802" name="Google Shape;12802;p5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5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5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5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5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5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5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5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5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5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58"/>
          <p:cNvGrpSpPr/>
          <p:nvPr/>
        </p:nvGrpSpPr>
        <p:grpSpPr>
          <a:xfrm>
            <a:off x="2606306" y="2411710"/>
            <a:ext cx="359106" cy="355525"/>
            <a:chOff x="-49031025" y="3920175"/>
            <a:chExt cx="303350" cy="300325"/>
          </a:xfrm>
        </p:grpSpPr>
        <p:sp>
          <p:nvSpPr>
            <p:cNvPr id="12813" name="Google Shape;12813;p5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5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5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5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5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5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58"/>
          <p:cNvGrpSpPr/>
          <p:nvPr/>
        </p:nvGrpSpPr>
        <p:grpSpPr>
          <a:xfrm>
            <a:off x="1322411" y="2904744"/>
            <a:ext cx="356176" cy="354341"/>
            <a:chOff x="-47155575" y="3200500"/>
            <a:chExt cx="300875" cy="299325"/>
          </a:xfrm>
        </p:grpSpPr>
        <p:sp>
          <p:nvSpPr>
            <p:cNvPr id="12820" name="Google Shape;12820;p5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5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5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5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5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5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58"/>
          <p:cNvGrpSpPr/>
          <p:nvPr/>
        </p:nvGrpSpPr>
        <p:grpSpPr>
          <a:xfrm>
            <a:off x="1322870" y="3341092"/>
            <a:ext cx="355258" cy="355258"/>
            <a:chOff x="-47154800" y="3569100"/>
            <a:chExt cx="300100" cy="300100"/>
          </a:xfrm>
        </p:grpSpPr>
        <p:sp>
          <p:nvSpPr>
            <p:cNvPr id="12827" name="Google Shape;12827;p5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5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5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5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5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5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3" name="Google Shape;12833;p58"/>
          <p:cNvGrpSpPr/>
          <p:nvPr/>
        </p:nvGrpSpPr>
        <p:grpSpPr>
          <a:xfrm>
            <a:off x="1323343" y="3779305"/>
            <a:ext cx="354311" cy="353423"/>
            <a:chOff x="-47154000" y="3939275"/>
            <a:chExt cx="299300" cy="298550"/>
          </a:xfrm>
        </p:grpSpPr>
        <p:sp>
          <p:nvSpPr>
            <p:cNvPr id="12834" name="Google Shape;12834;p5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5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5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5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58"/>
          <p:cNvGrpSpPr/>
          <p:nvPr/>
        </p:nvGrpSpPr>
        <p:grpSpPr>
          <a:xfrm>
            <a:off x="3548633" y="2904744"/>
            <a:ext cx="312375" cy="354341"/>
            <a:chOff x="-45286550" y="3200500"/>
            <a:chExt cx="263875" cy="299325"/>
          </a:xfrm>
        </p:grpSpPr>
        <p:sp>
          <p:nvSpPr>
            <p:cNvPr id="12839" name="Google Shape;12839;p5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5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5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58"/>
          <p:cNvGrpSpPr/>
          <p:nvPr/>
        </p:nvGrpSpPr>
        <p:grpSpPr>
          <a:xfrm>
            <a:off x="3548633" y="3342039"/>
            <a:ext cx="312375" cy="354311"/>
            <a:chOff x="-45286550" y="3569900"/>
            <a:chExt cx="263875" cy="299300"/>
          </a:xfrm>
        </p:grpSpPr>
        <p:sp>
          <p:nvSpPr>
            <p:cNvPr id="12843" name="Google Shape;12843;p5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5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5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5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5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5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58"/>
          <p:cNvGrpSpPr/>
          <p:nvPr/>
        </p:nvGrpSpPr>
        <p:grpSpPr>
          <a:xfrm>
            <a:off x="3559820" y="3778388"/>
            <a:ext cx="290001" cy="355258"/>
            <a:chOff x="-45277900" y="3938500"/>
            <a:chExt cx="244975" cy="300100"/>
          </a:xfrm>
        </p:grpSpPr>
        <p:sp>
          <p:nvSpPr>
            <p:cNvPr id="12850" name="Google Shape;12850;p5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5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5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5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58"/>
          <p:cNvGrpSpPr/>
          <p:nvPr/>
        </p:nvGrpSpPr>
        <p:grpSpPr>
          <a:xfrm>
            <a:off x="2645769" y="4247490"/>
            <a:ext cx="355258" cy="355258"/>
            <a:chOff x="-44502875" y="3576975"/>
            <a:chExt cx="300100" cy="300100"/>
          </a:xfrm>
        </p:grpSpPr>
        <p:sp>
          <p:nvSpPr>
            <p:cNvPr id="12855" name="Google Shape;12855;p5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5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5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8" name="Google Shape;12858;p58"/>
          <p:cNvGrpSpPr/>
          <p:nvPr/>
        </p:nvGrpSpPr>
        <p:grpSpPr>
          <a:xfrm>
            <a:off x="4858968" y="1532275"/>
            <a:ext cx="356221" cy="354973"/>
            <a:chOff x="-13947000" y="3212800"/>
            <a:chExt cx="353675" cy="352400"/>
          </a:xfrm>
        </p:grpSpPr>
        <p:sp>
          <p:nvSpPr>
            <p:cNvPr id="12859" name="Google Shape;12859;p58"/>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58"/>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1" name="Google Shape;12861;p58"/>
          <p:cNvGrpSpPr/>
          <p:nvPr/>
        </p:nvGrpSpPr>
        <p:grpSpPr>
          <a:xfrm>
            <a:off x="4858981" y="1973145"/>
            <a:ext cx="356196" cy="354670"/>
            <a:chOff x="-13946200" y="3647075"/>
            <a:chExt cx="353650" cy="352100"/>
          </a:xfrm>
        </p:grpSpPr>
        <p:sp>
          <p:nvSpPr>
            <p:cNvPr id="12862" name="Google Shape;12862;p58"/>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58"/>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58"/>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58"/>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58"/>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58"/>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68" name="Google Shape;12868;p58"/>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9" name="Google Shape;12869;p58"/>
          <p:cNvGrpSpPr/>
          <p:nvPr/>
        </p:nvGrpSpPr>
        <p:grpSpPr>
          <a:xfrm>
            <a:off x="6642374" y="1532628"/>
            <a:ext cx="357002" cy="354267"/>
            <a:chOff x="-12163025" y="3214275"/>
            <a:chExt cx="354450" cy="351700"/>
          </a:xfrm>
        </p:grpSpPr>
        <p:sp>
          <p:nvSpPr>
            <p:cNvPr id="12870" name="Google Shape;12870;p58"/>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58"/>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8"/>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58"/>
          <p:cNvGrpSpPr/>
          <p:nvPr/>
        </p:nvGrpSpPr>
        <p:grpSpPr>
          <a:xfrm>
            <a:off x="6643154" y="1972365"/>
            <a:ext cx="355441" cy="356232"/>
            <a:chOff x="-12160675" y="3647875"/>
            <a:chExt cx="352900" cy="353650"/>
          </a:xfrm>
        </p:grpSpPr>
        <p:sp>
          <p:nvSpPr>
            <p:cNvPr id="12874" name="Google Shape;12874;p58"/>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58"/>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58"/>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58"/>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58"/>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58"/>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58"/>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58"/>
          <p:cNvGrpSpPr/>
          <p:nvPr/>
        </p:nvGrpSpPr>
        <p:grpSpPr>
          <a:xfrm>
            <a:off x="6653870" y="2416821"/>
            <a:ext cx="354635" cy="356232"/>
            <a:chOff x="-12160675" y="4081850"/>
            <a:chExt cx="352100" cy="353650"/>
          </a:xfrm>
        </p:grpSpPr>
        <p:sp>
          <p:nvSpPr>
            <p:cNvPr id="12882" name="Google Shape;12882;p58"/>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58"/>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58"/>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58"/>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58"/>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58"/>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58"/>
          <p:cNvGrpSpPr/>
          <p:nvPr/>
        </p:nvGrpSpPr>
        <p:grpSpPr>
          <a:xfrm>
            <a:off x="4858836" y="2891264"/>
            <a:ext cx="355416" cy="355652"/>
            <a:chOff x="-10391650" y="3180600"/>
            <a:chExt cx="352875" cy="353075"/>
          </a:xfrm>
        </p:grpSpPr>
        <p:sp>
          <p:nvSpPr>
            <p:cNvPr id="12889" name="Google Shape;12889;p58"/>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58"/>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58"/>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58"/>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8"/>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58"/>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58"/>
          <p:cNvGrpSpPr/>
          <p:nvPr/>
        </p:nvGrpSpPr>
        <p:grpSpPr>
          <a:xfrm>
            <a:off x="4858835" y="3368062"/>
            <a:ext cx="354635" cy="353890"/>
            <a:chOff x="-10390875" y="3616350"/>
            <a:chExt cx="352100" cy="351325"/>
          </a:xfrm>
        </p:grpSpPr>
        <p:sp>
          <p:nvSpPr>
            <p:cNvPr id="12896" name="Google Shape;12896;p58"/>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8"/>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8"/>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58"/>
          <p:cNvGrpSpPr/>
          <p:nvPr/>
        </p:nvGrpSpPr>
        <p:grpSpPr>
          <a:xfrm>
            <a:off x="7525810" y="2892727"/>
            <a:ext cx="312585" cy="354670"/>
            <a:chOff x="-10370400" y="4049550"/>
            <a:chExt cx="310350" cy="352100"/>
          </a:xfrm>
        </p:grpSpPr>
        <p:sp>
          <p:nvSpPr>
            <p:cNvPr id="12900" name="Google Shape;12900;p58"/>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58"/>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58"/>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58"/>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58"/>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58"/>
          <p:cNvGrpSpPr/>
          <p:nvPr/>
        </p:nvGrpSpPr>
        <p:grpSpPr>
          <a:xfrm>
            <a:off x="6630066" y="2891668"/>
            <a:ext cx="379236" cy="354847"/>
            <a:chOff x="-8674650" y="3210975"/>
            <a:chExt cx="376525" cy="352275"/>
          </a:xfrm>
        </p:grpSpPr>
        <p:sp>
          <p:nvSpPr>
            <p:cNvPr id="12906" name="Google Shape;12906;p58"/>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58"/>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58"/>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58"/>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58"/>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58"/>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2" name="Google Shape;12912;p58"/>
          <p:cNvGrpSpPr/>
          <p:nvPr/>
        </p:nvGrpSpPr>
        <p:grpSpPr>
          <a:xfrm>
            <a:off x="5301563" y="1531633"/>
            <a:ext cx="356221" cy="356257"/>
            <a:chOff x="-13512225" y="3211525"/>
            <a:chExt cx="353675" cy="353675"/>
          </a:xfrm>
        </p:grpSpPr>
        <p:sp>
          <p:nvSpPr>
            <p:cNvPr id="12913" name="Google Shape;12913;p58"/>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58"/>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58"/>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58"/>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58"/>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58"/>
          <p:cNvGrpSpPr/>
          <p:nvPr/>
        </p:nvGrpSpPr>
        <p:grpSpPr>
          <a:xfrm>
            <a:off x="5301563" y="1973145"/>
            <a:ext cx="356221" cy="354670"/>
            <a:chOff x="-13512225" y="3647075"/>
            <a:chExt cx="353675" cy="352100"/>
          </a:xfrm>
        </p:grpSpPr>
        <p:sp>
          <p:nvSpPr>
            <p:cNvPr id="12919" name="Google Shape;12919;p58"/>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58"/>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58"/>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58"/>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58"/>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58"/>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58"/>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58"/>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58"/>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58"/>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58"/>
          <p:cNvGrpSpPr/>
          <p:nvPr/>
        </p:nvGrpSpPr>
        <p:grpSpPr>
          <a:xfrm>
            <a:off x="5311876" y="2417211"/>
            <a:ext cx="356221" cy="355451"/>
            <a:chOff x="-13512225" y="4080275"/>
            <a:chExt cx="353675" cy="352875"/>
          </a:xfrm>
        </p:grpSpPr>
        <p:sp>
          <p:nvSpPr>
            <p:cNvPr id="12930" name="Google Shape;12930;p58"/>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58"/>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58"/>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58"/>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58"/>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58"/>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58"/>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58"/>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58"/>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8"/>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8"/>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58"/>
          <p:cNvGrpSpPr/>
          <p:nvPr/>
        </p:nvGrpSpPr>
        <p:grpSpPr>
          <a:xfrm>
            <a:off x="7084956" y="1564572"/>
            <a:ext cx="356196" cy="290379"/>
            <a:chOff x="-11728250" y="3245400"/>
            <a:chExt cx="353650" cy="288275"/>
          </a:xfrm>
        </p:grpSpPr>
        <p:sp>
          <p:nvSpPr>
            <p:cNvPr id="12942" name="Google Shape;12942;p58"/>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8"/>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8"/>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8"/>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8"/>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7" name="Google Shape;12947;p58"/>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8" name="Google Shape;12948;p58"/>
          <p:cNvGrpSpPr/>
          <p:nvPr/>
        </p:nvGrpSpPr>
        <p:grpSpPr>
          <a:xfrm>
            <a:off x="7083760" y="1971660"/>
            <a:ext cx="358588" cy="357642"/>
            <a:chOff x="-11729050" y="3646475"/>
            <a:chExt cx="356025" cy="355050"/>
          </a:xfrm>
        </p:grpSpPr>
        <p:sp>
          <p:nvSpPr>
            <p:cNvPr id="12949" name="Google Shape;12949;p58"/>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8"/>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8"/>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58"/>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58"/>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8"/>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8"/>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8"/>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8"/>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8"/>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58"/>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0" name="Google Shape;12960;p58"/>
          <p:cNvGrpSpPr/>
          <p:nvPr/>
        </p:nvGrpSpPr>
        <p:grpSpPr>
          <a:xfrm>
            <a:off x="7117464" y="2417211"/>
            <a:ext cx="311804" cy="355451"/>
            <a:chOff x="-11703850" y="4081850"/>
            <a:chExt cx="309575" cy="352875"/>
          </a:xfrm>
        </p:grpSpPr>
        <p:sp>
          <p:nvSpPr>
            <p:cNvPr id="12961" name="Google Shape;12961;p58"/>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58"/>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58"/>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58"/>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8"/>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8"/>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8"/>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8"/>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58"/>
          <p:cNvGrpSpPr/>
          <p:nvPr/>
        </p:nvGrpSpPr>
        <p:grpSpPr>
          <a:xfrm>
            <a:off x="5306120" y="2891364"/>
            <a:ext cx="357002" cy="355451"/>
            <a:chOff x="-9958475" y="3180025"/>
            <a:chExt cx="354450" cy="352875"/>
          </a:xfrm>
        </p:grpSpPr>
        <p:sp>
          <p:nvSpPr>
            <p:cNvPr id="12970" name="Google Shape;12970;p58"/>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58"/>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8"/>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3" name="Google Shape;12973;p58"/>
          <p:cNvGrpSpPr/>
          <p:nvPr/>
        </p:nvGrpSpPr>
        <p:grpSpPr>
          <a:xfrm>
            <a:off x="5315247" y="3367345"/>
            <a:ext cx="337966" cy="355325"/>
            <a:chOff x="-9949025" y="3615575"/>
            <a:chExt cx="335550" cy="352750"/>
          </a:xfrm>
        </p:grpSpPr>
        <p:sp>
          <p:nvSpPr>
            <p:cNvPr id="12974" name="Google Shape;12974;p58"/>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58"/>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58"/>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58"/>
          <p:cNvGrpSpPr/>
          <p:nvPr/>
        </p:nvGrpSpPr>
        <p:grpSpPr>
          <a:xfrm>
            <a:off x="7950093" y="2890851"/>
            <a:ext cx="360175" cy="358423"/>
            <a:chOff x="-9961625" y="4048175"/>
            <a:chExt cx="357600" cy="355825"/>
          </a:xfrm>
        </p:grpSpPr>
        <p:sp>
          <p:nvSpPr>
            <p:cNvPr id="12978" name="Google Shape;12978;p58"/>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8"/>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8"/>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8"/>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8"/>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8"/>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4" name="Google Shape;12984;p58"/>
          <p:cNvGrpSpPr/>
          <p:nvPr/>
        </p:nvGrpSpPr>
        <p:grpSpPr>
          <a:xfrm>
            <a:off x="6636814" y="3366363"/>
            <a:ext cx="364959" cy="357289"/>
            <a:chOff x="-8680950" y="3624225"/>
            <a:chExt cx="362350" cy="354700"/>
          </a:xfrm>
        </p:grpSpPr>
        <p:sp>
          <p:nvSpPr>
            <p:cNvPr id="12985" name="Google Shape;12985;p58"/>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8"/>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8"/>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8"/>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8"/>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8"/>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58"/>
          <p:cNvGrpSpPr/>
          <p:nvPr/>
        </p:nvGrpSpPr>
        <p:grpSpPr>
          <a:xfrm>
            <a:off x="5773058" y="1532024"/>
            <a:ext cx="313365" cy="355476"/>
            <a:chOff x="-13056975" y="3212300"/>
            <a:chExt cx="311125" cy="352900"/>
          </a:xfrm>
        </p:grpSpPr>
        <p:sp>
          <p:nvSpPr>
            <p:cNvPr id="12992" name="Google Shape;12992;p58"/>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58"/>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8"/>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8"/>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58"/>
          <p:cNvGrpSpPr/>
          <p:nvPr/>
        </p:nvGrpSpPr>
        <p:grpSpPr>
          <a:xfrm>
            <a:off x="5750446" y="1972818"/>
            <a:ext cx="358588" cy="355325"/>
            <a:chOff x="-13077450" y="3647075"/>
            <a:chExt cx="356025" cy="352750"/>
          </a:xfrm>
        </p:grpSpPr>
        <p:sp>
          <p:nvSpPr>
            <p:cNvPr id="12997" name="Google Shape;12997;p58"/>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58"/>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8"/>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58"/>
          <p:cNvGrpSpPr/>
          <p:nvPr/>
        </p:nvGrpSpPr>
        <p:grpSpPr>
          <a:xfrm>
            <a:off x="5761552" y="2416418"/>
            <a:ext cx="357002" cy="357037"/>
            <a:chOff x="-13079025" y="4079475"/>
            <a:chExt cx="354450" cy="354450"/>
          </a:xfrm>
        </p:grpSpPr>
        <p:sp>
          <p:nvSpPr>
            <p:cNvPr id="13001" name="Google Shape;13001;p58"/>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58"/>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58"/>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58"/>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5" name="Google Shape;13005;p58"/>
          <p:cNvGrpSpPr/>
          <p:nvPr/>
        </p:nvGrpSpPr>
        <p:grpSpPr>
          <a:xfrm>
            <a:off x="7534619" y="1532427"/>
            <a:ext cx="356221" cy="354670"/>
            <a:chOff x="-11292700" y="3213875"/>
            <a:chExt cx="353675" cy="352100"/>
          </a:xfrm>
        </p:grpSpPr>
        <p:sp>
          <p:nvSpPr>
            <p:cNvPr id="13006" name="Google Shape;13006;p58"/>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58"/>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58"/>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58"/>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58"/>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58"/>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58"/>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58"/>
          <p:cNvGrpSpPr/>
          <p:nvPr/>
        </p:nvGrpSpPr>
        <p:grpSpPr>
          <a:xfrm>
            <a:off x="7528677" y="1972365"/>
            <a:ext cx="368106" cy="356232"/>
            <a:chOff x="-11299000" y="3647875"/>
            <a:chExt cx="365475" cy="353650"/>
          </a:xfrm>
        </p:grpSpPr>
        <p:sp>
          <p:nvSpPr>
            <p:cNvPr id="13014" name="Google Shape;13014;p58"/>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58"/>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8"/>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58"/>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58"/>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8"/>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58"/>
          <p:cNvGrpSpPr/>
          <p:nvPr/>
        </p:nvGrpSpPr>
        <p:grpSpPr>
          <a:xfrm>
            <a:off x="7544139" y="2428316"/>
            <a:ext cx="357808" cy="333240"/>
            <a:chOff x="-11295075" y="4092875"/>
            <a:chExt cx="355250" cy="330825"/>
          </a:xfrm>
        </p:grpSpPr>
        <p:sp>
          <p:nvSpPr>
            <p:cNvPr id="13021" name="Google Shape;13021;p58"/>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8"/>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8"/>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8"/>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8"/>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58"/>
          <p:cNvGrpSpPr/>
          <p:nvPr/>
        </p:nvGrpSpPr>
        <p:grpSpPr>
          <a:xfrm>
            <a:off x="5769739" y="2891364"/>
            <a:ext cx="312585" cy="355451"/>
            <a:chOff x="-9500075" y="3180800"/>
            <a:chExt cx="310350" cy="352875"/>
          </a:xfrm>
        </p:grpSpPr>
        <p:sp>
          <p:nvSpPr>
            <p:cNvPr id="13027" name="Google Shape;13027;p58"/>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8"/>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58"/>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58"/>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58"/>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8"/>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58"/>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58"/>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58"/>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6" name="Google Shape;13036;p58"/>
          <p:cNvGrpSpPr/>
          <p:nvPr/>
        </p:nvGrpSpPr>
        <p:grpSpPr>
          <a:xfrm>
            <a:off x="5747530" y="3366879"/>
            <a:ext cx="356221" cy="356257"/>
            <a:chOff x="-9523700" y="3614000"/>
            <a:chExt cx="353675" cy="353675"/>
          </a:xfrm>
        </p:grpSpPr>
        <p:sp>
          <p:nvSpPr>
            <p:cNvPr id="13037" name="Google Shape;13037;p58"/>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58"/>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58"/>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58"/>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58"/>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58"/>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58"/>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58"/>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58"/>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58"/>
          <p:cNvGrpSpPr/>
          <p:nvPr/>
        </p:nvGrpSpPr>
        <p:grpSpPr>
          <a:xfrm>
            <a:off x="7532481" y="3389521"/>
            <a:ext cx="356221" cy="354670"/>
            <a:chOff x="-9523700" y="4049550"/>
            <a:chExt cx="353675" cy="352100"/>
          </a:xfrm>
        </p:grpSpPr>
        <p:sp>
          <p:nvSpPr>
            <p:cNvPr id="13047" name="Google Shape;13047;p58"/>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58"/>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58"/>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58"/>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58"/>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58"/>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58"/>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58"/>
          <p:cNvGrpSpPr/>
          <p:nvPr/>
        </p:nvGrpSpPr>
        <p:grpSpPr>
          <a:xfrm>
            <a:off x="7088596" y="3389494"/>
            <a:ext cx="357002" cy="311029"/>
            <a:chOff x="-8209150" y="3659675"/>
            <a:chExt cx="354450" cy="308775"/>
          </a:xfrm>
        </p:grpSpPr>
        <p:sp>
          <p:nvSpPr>
            <p:cNvPr id="13055" name="Google Shape;13055;p58"/>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58"/>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58"/>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58"/>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58"/>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8"/>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58"/>
          <p:cNvGrpSpPr/>
          <p:nvPr/>
        </p:nvGrpSpPr>
        <p:grpSpPr>
          <a:xfrm>
            <a:off x="6191845" y="1532024"/>
            <a:ext cx="356221" cy="355476"/>
            <a:chOff x="-12643475" y="3212300"/>
            <a:chExt cx="353675" cy="352900"/>
          </a:xfrm>
        </p:grpSpPr>
        <p:sp>
          <p:nvSpPr>
            <p:cNvPr id="13062" name="Google Shape;13062;p58"/>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8"/>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58"/>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58"/>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8"/>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58"/>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58"/>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58"/>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58"/>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58"/>
          <p:cNvGrpSpPr/>
          <p:nvPr/>
        </p:nvGrpSpPr>
        <p:grpSpPr>
          <a:xfrm>
            <a:off x="6191845" y="1983798"/>
            <a:ext cx="356221" cy="333366"/>
            <a:chOff x="-12643475" y="3657325"/>
            <a:chExt cx="353675" cy="330950"/>
          </a:xfrm>
        </p:grpSpPr>
        <p:sp>
          <p:nvSpPr>
            <p:cNvPr id="13072" name="Google Shape;13072;p58"/>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58"/>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58"/>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58"/>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58"/>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58"/>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58"/>
          <p:cNvGrpSpPr/>
          <p:nvPr/>
        </p:nvGrpSpPr>
        <p:grpSpPr>
          <a:xfrm>
            <a:off x="6202157" y="2418407"/>
            <a:ext cx="356221" cy="353059"/>
            <a:chOff x="-12643475" y="4081850"/>
            <a:chExt cx="353675" cy="350500"/>
          </a:xfrm>
        </p:grpSpPr>
        <p:sp>
          <p:nvSpPr>
            <p:cNvPr id="13079" name="Google Shape;13079;p58"/>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58"/>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58"/>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58"/>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3" name="Google Shape;13083;p58"/>
          <p:cNvGrpSpPr/>
          <p:nvPr/>
        </p:nvGrpSpPr>
        <p:grpSpPr>
          <a:xfrm>
            <a:off x="7974847" y="1532427"/>
            <a:ext cx="355416" cy="354670"/>
            <a:chOff x="-10857925" y="3213875"/>
            <a:chExt cx="352875" cy="352100"/>
          </a:xfrm>
        </p:grpSpPr>
        <p:sp>
          <p:nvSpPr>
            <p:cNvPr id="13084" name="Google Shape;13084;p58"/>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58"/>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58"/>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58"/>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8"/>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8"/>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58"/>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58"/>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58"/>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58"/>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4" name="Google Shape;13094;p58"/>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5" name="Google Shape;13095;p58"/>
          <p:cNvGrpSpPr/>
          <p:nvPr/>
        </p:nvGrpSpPr>
        <p:grpSpPr>
          <a:xfrm>
            <a:off x="7984757" y="2428316"/>
            <a:ext cx="356221" cy="333240"/>
            <a:chOff x="-10858725" y="4092875"/>
            <a:chExt cx="353675" cy="330825"/>
          </a:xfrm>
        </p:grpSpPr>
        <p:sp>
          <p:nvSpPr>
            <p:cNvPr id="13096" name="Google Shape;13096;p58"/>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58"/>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58"/>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58"/>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58"/>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58"/>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2" name="Google Shape;13102;p58"/>
          <p:cNvGrpSpPr/>
          <p:nvPr/>
        </p:nvGrpSpPr>
        <p:grpSpPr>
          <a:xfrm>
            <a:off x="6191762" y="2891855"/>
            <a:ext cx="356096" cy="354469"/>
            <a:chOff x="-9089725" y="3180200"/>
            <a:chExt cx="353550" cy="351900"/>
          </a:xfrm>
        </p:grpSpPr>
        <p:sp>
          <p:nvSpPr>
            <p:cNvPr id="13103" name="Google Shape;13103;p58"/>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58"/>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5" name="Google Shape;13105;p58"/>
          <p:cNvGrpSpPr/>
          <p:nvPr/>
        </p:nvGrpSpPr>
        <p:grpSpPr>
          <a:xfrm>
            <a:off x="6243280" y="3367282"/>
            <a:ext cx="252278" cy="355451"/>
            <a:chOff x="-9039300" y="3614000"/>
            <a:chExt cx="250475" cy="352875"/>
          </a:xfrm>
        </p:grpSpPr>
        <p:sp>
          <p:nvSpPr>
            <p:cNvPr id="13106" name="Google Shape;13106;p58"/>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58"/>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58"/>
          <p:cNvGrpSpPr/>
          <p:nvPr/>
        </p:nvGrpSpPr>
        <p:grpSpPr>
          <a:xfrm>
            <a:off x="7975246" y="3389521"/>
            <a:ext cx="354635" cy="354670"/>
            <a:chOff x="-9088150" y="4049550"/>
            <a:chExt cx="352100" cy="352100"/>
          </a:xfrm>
        </p:grpSpPr>
        <p:sp>
          <p:nvSpPr>
            <p:cNvPr id="13109" name="Google Shape;13109;p58"/>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58"/>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58"/>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58"/>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58"/>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58"/>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58"/>
          <p:cNvGrpSpPr/>
          <p:nvPr/>
        </p:nvGrpSpPr>
        <p:grpSpPr>
          <a:xfrm>
            <a:off x="7109610" y="2891754"/>
            <a:ext cx="315757" cy="354670"/>
            <a:chOff x="-8191825" y="3174500"/>
            <a:chExt cx="313500" cy="352100"/>
          </a:xfrm>
        </p:grpSpPr>
        <p:sp>
          <p:nvSpPr>
            <p:cNvPr id="13116" name="Google Shape;13116;p58"/>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58"/>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58"/>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22"/>
        <p:cNvGrpSpPr/>
        <p:nvPr/>
      </p:nvGrpSpPr>
      <p:grpSpPr>
        <a:xfrm>
          <a:off x="0" y="0"/>
          <a:ext cx="0" cy="0"/>
          <a:chOff x="0" y="0"/>
          <a:chExt cx="0" cy="0"/>
        </a:xfrm>
      </p:grpSpPr>
      <p:sp>
        <p:nvSpPr>
          <p:cNvPr id="13123" name="Google Shape;13123;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3124" name="Google Shape;13124;p59"/>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5" name="Google Shape;13125;p59"/>
          <p:cNvGrpSpPr/>
          <p:nvPr/>
        </p:nvGrpSpPr>
        <p:grpSpPr>
          <a:xfrm>
            <a:off x="748855" y="2243507"/>
            <a:ext cx="452798" cy="449473"/>
            <a:chOff x="-21322300" y="3693325"/>
            <a:chExt cx="306400" cy="304150"/>
          </a:xfrm>
        </p:grpSpPr>
        <p:sp>
          <p:nvSpPr>
            <p:cNvPr id="13126" name="Google Shape;13126;p59"/>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59"/>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59"/>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59"/>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59"/>
          <p:cNvGrpSpPr/>
          <p:nvPr/>
        </p:nvGrpSpPr>
        <p:grpSpPr>
          <a:xfrm>
            <a:off x="748263" y="2810244"/>
            <a:ext cx="453980" cy="422540"/>
            <a:chOff x="-21322300" y="4077125"/>
            <a:chExt cx="307200" cy="285925"/>
          </a:xfrm>
        </p:grpSpPr>
        <p:sp>
          <p:nvSpPr>
            <p:cNvPr id="13131" name="Google Shape;13131;p59"/>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59"/>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59"/>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59"/>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59"/>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59"/>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59"/>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59"/>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9"/>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59"/>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59"/>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9"/>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3" name="Google Shape;13143;p59"/>
          <p:cNvGrpSpPr/>
          <p:nvPr/>
        </p:nvGrpSpPr>
        <p:grpSpPr>
          <a:xfrm>
            <a:off x="3525440" y="1689128"/>
            <a:ext cx="451653" cy="450212"/>
            <a:chOff x="-19394200" y="3333800"/>
            <a:chExt cx="305625" cy="304650"/>
          </a:xfrm>
        </p:grpSpPr>
        <p:sp>
          <p:nvSpPr>
            <p:cNvPr id="13144" name="Google Shape;13144;p59"/>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59"/>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59"/>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59"/>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9"/>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9"/>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9"/>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9"/>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9"/>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59"/>
          <p:cNvGrpSpPr/>
          <p:nvPr/>
        </p:nvGrpSpPr>
        <p:grpSpPr>
          <a:xfrm>
            <a:off x="3524276" y="2243580"/>
            <a:ext cx="453980" cy="449325"/>
            <a:chOff x="-19396575" y="3708500"/>
            <a:chExt cx="307200" cy="304050"/>
          </a:xfrm>
        </p:grpSpPr>
        <p:sp>
          <p:nvSpPr>
            <p:cNvPr id="13154" name="Google Shape;13154;p59"/>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59"/>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59"/>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59"/>
          <p:cNvGrpSpPr/>
          <p:nvPr/>
        </p:nvGrpSpPr>
        <p:grpSpPr>
          <a:xfrm>
            <a:off x="3518457" y="2796461"/>
            <a:ext cx="465618" cy="450101"/>
            <a:chOff x="-19394200" y="4084200"/>
            <a:chExt cx="315075" cy="304575"/>
          </a:xfrm>
        </p:grpSpPr>
        <p:sp>
          <p:nvSpPr>
            <p:cNvPr id="13158" name="Google Shape;13158;p59"/>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59"/>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59"/>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9"/>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9"/>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59"/>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59"/>
          <p:cNvGrpSpPr/>
          <p:nvPr/>
        </p:nvGrpSpPr>
        <p:grpSpPr>
          <a:xfrm>
            <a:off x="6324167" y="1689001"/>
            <a:ext cx="400447" cy="450470"/>
            <a:chOff x="-17526750" y="3309200"/>
            <a:chExt cx="270975" cy="304825"/>
          </a:xfrm>
        </p:grpSpPr>
        <p:sp>
          <p:nvSpPr>
            <p:cNvPr id="13165" name="Google Shape;13165;p59"/>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9"/>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59"/>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59"/>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59"/>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0" name="Google Shape;13170;p59"/>
          <p:cNvGrpSpPr/>
          <p:nvPr/>
        </p:nvGrpSpPr>
        <p:grpSpPr>
          <a:xfrm>
            <a:off x="6300319" y="2244173"/>
            <a:ext cx="448143" cy="448143"/>
            <a:chOff x="-17542500" y="3684100"/>
            <a:chExt cx="303250" cy="303250"/>
          </a:xfrm>
        </p:grpSpPr>
        <p:sp>
          <p:nvSpPr>
            <p:cNvPr id="13171" name="Google Shape;13171;p59"/>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59"/>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59"/>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59"/>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59"/>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59"/>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9"/>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8" name="Google Shape;13178;p59"/>
          <p:cNvGrpSpPr/>
          <p:nvPr/>
        </p:nvGrpSpPr>
        <p:grpSpPr>
          <a:xfrm>
            <a:off x="6299728" y="2810817"/>
            <a:ext cx="449325" cy="421395"/>
            <a:chOff x="-17542500" y="4068450"/>
            <a:chExt cx="304050" cy="285150"/>
          </a:xfrm>
        </p:grpSpPr>
        <p:sp>
          <p:nvSpPr>
            <p:cNvPr id="13179" name="Google Shape;13179;p59"/>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59"/>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59"/>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59"/>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59"/>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59"/>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5" name="Google Shape;13185;p59"/>
          <p:cNvGrpSpPr/>
          <p:nvPr/>
        </p:nvGrpSpPr>
        <p:grpSpPr>
          <a:xfrm>
            <a:off x="3530150" y="3342211"/>
            <a:ext cx="343404" cy="449325"/>
            <a:chOff x="-15652200" y="3335975"/>
            <a:chExt cx="232375" cy="304050"/>
          </a:xfrm>
        </p:grpSpPr>
        <p:sp>
          <p:nvSpPr>
            <p:cNvPr id="13186" name="Google Shape;13186;p59"/>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59"/>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59"/>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59"/>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9"/>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9"/>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9"/>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9"/>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59"/>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5" name="Google Shape;13195;p59"/>
          <p:cNvGrpSpPr/>
          <p:nvPr/>
        </p:nvGrpSpPr>
        <p:grpSpPr>
          <a:xfrm>
            <a:off x="1303491" y="1689573"/>
            <a:ext cx="450470" cy="449325"/>
            <a:chOff x="-20946600" y="3317850"/>
            <a:chExt cx="304825" cy="304050"/>
          </a:xfrm>
        </p:grpSpPr>
        <p:sp>
          <p:nvSpPr>
            <p:cNvPr id="13196" name="Google Shape;13196;p59"/>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59"/>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59"/>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59"/>
          <p:cNvGrpSpPr/>
          <p:nvPr/>
        </p:nvGrpSpPr>
        <p:grpSpPr>
          <a:xfrm>
            <a:off x="1304064" y="2243729"/>
            <a:ext cx="449325" cy="449030"/>
            <a:chOff x="-20945825" y="3692175"/>
            <a:chExt cx="304050" cy="303850"/>
          </a:xfrm>
        </p:grpSpPr>
        <p:sp>
          <p:nvSpPr>
            <p:cNvPr id="13200" name="Google Shape;13200;p59"/>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59"/>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59"/>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59"/>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59"/>
          <p:cNvGrpSpPr/>
          <p:nvPr/>
        </p:nvGrpSpPr>
        <p:grpSpPr>
          <a:xfrm>
            <a:off x="1329667" y="2797442"/>
            <a:ext cx="398119" cy="448143"/>
            <a:chOff x="-20930075" y="4066100"/>
            <a:chExt cx="269400" cy="303250"/>
          </a:xfrm>
        </p:grpSpPr>
        <p:sp>
          <p:nvSpPr>
            <p:cNvPr id="13205" name="Google Shape;13205;p59"/>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59"/>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59"/>
          <p:cNvGrpSpPr/>
          <p:nvPr/>
        </p:nvGrpSpPr>
        <p:grpSpPr>
          <a:xfrm>
            <a:off x="4110888" y="1689848"/>
            <a:ext cx="372516" cy="448771"/>
            <a:chOff x="-18994100" y="3334775"/>
            <a:chExt cx="252075" cy="303675"/>
          </a:xfrm>
        </p:grpSpPr>
        <p:sp>
          <p:nvSpPr>
            <p:cNvPr id="13208" name="Google Shape;13208;p59"/>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59"/>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59"/>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59"/>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59"/>
          <p:cNvGrpSpPr/>
          <p:nvPr/>
        </p:nvGrpSpPr>
        <p:grpSpPr>
          <a:xfrm>
            <a:off x="4125445" y="2244743"/>
            <a:ext cx="343404" cy="446998"/>
            <a:chOff x="-18983850" y="3710075"/>
            <a:chExt cx="232375" cy="302475"/>
          </a:xfrm>
        </p:grpSpPr>
        <p:sp>
          <p:nvSpPr>
            <p:cNvPr id="13213" name="Google Shape;13213;p59"/>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59"/>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59"/>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59"/>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7" name="Google Shape;13217;p59"/>
          <p:cNvGrpSpPr/>
          <p:nvPr/>
        </p:nvGrpSpPr>
        <p:grpSpPr>
          <a:xfrm>
            <a:off x="4071911" y="2797422"/>
            <a:ext cx="450470" cy="448180"/>
            <a:chOff x="-19020075" y="4084200"/>
            <a:chExt cx="304825" cy="303275"/>
          </a:xfrm>
        </p:grpSpPr>
        <p:sp>
          <p:nvSpPr>
            <p:cNvPr id="13218" name="Google Shape;13218;p59"/>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9"/>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9"/>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59"/>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59"/>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59"/>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59"/>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59"/>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59"/>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59"/>
          <p:cNvGrpSpPr/>
          <p:nvPr/>
        </p:nvGrpSpPr>
        <p:grpSpPr>
          <a:xfrm>
            <a:off x="6889176" y="1689001"/>
            <a:ext cx="396937" cy="450470"/>
            <a:chOff x="-17149475" y="3309200"/>
            <a:chExt cx="268600" cy="304825"/>
          </a:xfrm>
        </p:grpSpPr>
        <p:sp>
          <p:nvSpPr>
            <p:cNvPr id="13228" name="Google Shape;13228;p59"/>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59"/>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0" name="Google Shape;13230;p59"/>
          <p:cNvGrpSpPr/>
          <p:nvPr/>
        </p:nvGrpSpPr>
        <p:grpSpPr>
          <a:xfrm>
            <a:off x="6862982" y="2258120"/>
            <a:ext cx="449325" cy="420249"/>
            <a:chOff x="-17168375" y="3692750"/>
            <a:chExt cx="304050" cy="284375"/>
          </a:xfrm>
        </p:grpSpPr>
        <p:sp>
          <p:nvSpPr>
            <p:cNvPr id="13231" name="Google Shape;13231;p59"/>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59"/>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59"/>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59"/>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59"/>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59"/>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59"/>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59"/>
          <p:cNvGrpSpPr/>
          <p:nvPr/>
        </p:nvGrpSpPr>
        <p:grpSpPr>
          <a:xfrm>
            <a:off x="6859491" y="2796852"/>
            <a:ext cx="456308" cy="449325"/>
            <a:chOff x="-17170750" y="4058800"/>
            <a:chExt cx="308775" cy="304050"/>
          </a:xfrm>
        </p:grpSpPr>
        <p:sp>
          <p:nvSpPr>
            <p:cNvPr id="13239" name="Google Shape;13239;p59"/>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59"/>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59"/>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59"/>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59"/>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59"/>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59"/>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59"/>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59"/>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59"/>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59"/>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59"/>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59"/>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59"/>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59"/>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59"/>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59"/>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6" name="Google Shape;13256;p59"/>
          <p:cNvGrpSpPr/>
          <p:nvPr/>
        </p:nvGrpSpPr>
        <p:grpSpPr>
          <a:xfrm>
            <a:off x="5721388" y="3343358"/>
            <a:ext cx="450470" cy="446998"/>
            <a:chOff x="-15688425" y="3707725"/>
            <a:chExt cx="304825" cy="302475"/>
          </a:xfrm>
        </p:grpSpPr>
        <p:sp>
          <p:nvSpPr>
            <p:cNvPr id="13257" name="Google Shape;13257;p59"/>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59"/>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59"/>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59"/>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59"/>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59"/>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59"/>
          <p:cNvGrpSpPr/>
          <p:nvPr/>
        </p:nvGrpSpPr>
        <p:grpSpPr>
          <a:xfrm>
            <a:off x="1865544" y="1690441"/>
            <a:ext cx="451653" cy="447589"/>
            <a:chOff x="-20572500" y="3319025"/>
            <a:chExt cx="305625" cy="302875"/>
          </a:xfrm>
        </p:grpSpPr>
        <p:sp>
          <p:nvSpPr>
            <p:cNvPr id="13264" name="Google Shape;13264;p59"/>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59"/>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59"/>
          <p:cNvGrpSpPr/>
          <p:nvPr/>
        </p:nvGrpSpPr>
        <p:grpSpPr>
          <a:xfrm>
            <a:off x="1866708" y="2305410"/>
            <a:ext cx="449325" cy="325670"/>
            <a:chOff x="-20571700" y="3722875"/>
            <a:chExt cx="304050" cy="220375"/>
          </a:xfrm>
        </p:grpSpPr>
        <p:sp>
          <p:nvSpPr>
            <p:cNvPr id="13267" name="Google Shape;13267;p59"/>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59"/>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59"/>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59"/>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59"/>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59"/>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59"/>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59"/>
          <p:cNvGrpSpPr/>
          <p:nvPr/>
        </p:nvGrpSpPr>
        <p:grpSpPr>
          <a:xfrm>
            <a:off x="1866135" y="2796278"/>
            <a:ext cx="450470" cy="450470"/>
            <a:chOff x="-20571700" y="4066875"/>
            <a:chExt cx="304825" cy="304825"/>
          </a:xfrm>
        </p:grpSpPr>
        <p:sp>
          <p:nvSpPr>
            <p:cNvPr id="13275" name="Google Shape;13275;p59"/>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59"/>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59"/>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59"/>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59"/>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59"/>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1" name="Google Shape;13281;p59"/>
          <p:cNvGrpSpPr/>
          <p:nvPr/>
        </p:nvGrpSpPr>
        <p:grpSpPr>
          <a:xfrm>
            <a:off x="4632837" y="1688259"/>
            <a:ext cx="453980" cy="451948"/>
            <a:chOff x="-18645175" y="3334200"/>
            <a:chExt cx="307200" cy="305825"/>
          </a:xfrm>
        </p:grpSpPr>
        <p:sp>
          <p:nvSpPr>
            <p:cNvPr id="13282" name="Google Shape;13282;p59"/>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59"/>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59"/>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59"/>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59"/>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59"/>
          <p:cNvGrpSpPr/>
          <p:nvPr/>
        </p:nvGrpSpPr>
        <p:grpSpPr>
          <a:xfrm>
            <a:off x="4633429" y="2242989"/>
            <a:ext cx="452798" cy="450507"/>
            <a:chOff x="-18645175" y="3708500"/>
            <a:chExt cx="306400" cy="304850"/>
          </a:xfrm>
        </p:grpSpPr>
        <p:sp>
          <p:nvSpPr>
            <p:cNvPr id="13288" name="Google Shape;13288;p59"/>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59"/>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59"/>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59"/>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59"/>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59"/>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59"/>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5" name="Google Shape;13295;p59"/>
          <p:cNvGrpSpPr/>
          <p:nvPr/>
        </p:nvGrpSpPr>
        <p:grpSpPr>
          <a:xfrm>
            <a:off x="4631101" y="2795630"/>
            <a:ext cx="457453" cy="451763"/>
            <a:chOff x="-18647525" y="4082625"/>
            <a:chExt cx="309550" cy="305700"/>
          </a:xfrm>
        </p:grpSpPr>
        <p:sp>
          <p:nvSpPr>
            <p:cNvPr id="13296" name="Google Shape;13296;p59"/>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59"/>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59"/>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59"/>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59"/>
          <p:cNvGrpSpPr/>
          <p:nvPr/>
        </p:nvGrpSpPr>
        <p:grpSpPr>
          <a:xfrm>
            <a:off x="7441485" y="1689592"/>
            <a:ext cx="395755" cy="449288"/>
            <a:chOff x="-16775350" y="3309200"/>
            <a:chExt cx="267800" cy="304025"/>
          </a:xfrm>
        </p:grpSpPr>
        <p:sp>
          <p:nvSpPr>
            <p:cNvPr id="13301" name="Google Shape;13301;p59"/>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59"/>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59"/>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59"/>
          <p:cNvGrpSpPr/>
          <p:nvPr/>
        </p:nvGrpSpPr>
        <p:grpSpPr>
          <a:xfrm>
            <a:off x="7441485" y="2241827"/>
            <a:ext cx="395755" cy="452835"/>
            <a:chOff x="-16775350" y="3683300"/>
            <a:chExt cx="267800" cy="306425"/>
          </a:xfrm>
        </p:grpSpPr>
        <p:sp>
          <p:nvSpPr>
            <p:cNvPr id="13305" name="Google Shape;13305;p59"/>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59"/>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59"/>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59"/>
          <p:cNvGrpSpPr/>
          <p:nvPr/>
        </p:nvGrpSpPr>
        <p:grpSpPr>
          <a:xfrm>
            <a:off x="7413536" y="2796870"/>
            <a:ext cx="451653" cy="449288"/>
            <a:chOff x="-16794250" y="4058225"/>
            <a:chExt cx="305625" cy="304025"/>
          </a:xfrm>
        </p:grpSpPr>
        <p:sp>
          <p:nvSpPr>
            <p:cNvPr id="13309" name="Google Shape;13309;p59"/>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59"/>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59"/>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59"/>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59"/>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59"/>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59"/>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59"/>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59"/>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8" name="Google Shape;13318;p59"/>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9" name="Google Shape;13319;p59"/>
          <p:cNvGrpSpPr/>
          <p:nvPr/>
        </p:nvGrpSpPr>
        <p:grpSpPr>
          <a:xfrm>
            <a:off x="2414953" y="1689573"/>
            <a:ext cx="457453" cy="449325"/>
            <a:chOff x="-20199150" y="3317850"/>
            <a:chExt cx="309550" cy="304050"/>
          </a:xfrm>
        </p:grpSpPr>
        <p:sp>
          <p:nvSpPr>
            <p:cNvPr id="13320" name="Google Shape;13320;p59"/>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59"/>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59"/>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59"/>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59"/>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59"/>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59"/>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59"/>
          <p:cNvGrpSpPr/>
          <p:nvPr/>
        </p:nvGrpSpPr>
        <p:grpSpPr>
          <a:xfrm>
            <a:off x="2417281" y="2242861"/>
            <a:ext cx="452798" cy="450766"/>
            <a:chOff x="-20199150" y="3693150"/>
            <a:chExt cx="306400" cy="305025"/>
          </a:xfrm>
        </p:grpSpPr>
        <p:sp>
          <p:nvSpPr>
            <p:cNvPr id="13328" name="Google Shape;13328;p59"/>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59"/>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59"/>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59"/>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59"/>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59"/>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4" name="Google Shape;13334;p59"/>
          <p:cNvGrpSpPr/>
          <p:nvPr/>
        </p:nvGrpSpPr>
        <p:grpSpPr>
          <a:xfrm>
            <a:off x="2417854" y="2795687"/>
            <a:ext cx="451653" cy="451653"/>
            <a:chOff x="-20197575" y="4066875"/>
            <a:chExt cx="305625" cy="305625"/>
          </a:xfrm>
        </p:grpSpPr>
        <p:sp>
          <p:nvSpPr>
            <p:cNvPr id="13335" name="Google Shape;13335;p59"/>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59"/>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59"/>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59"/>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59"/>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59"/>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59"/>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59"/>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59"/>
          <p:cNvGrpSpPr/>
          <p:nvPr/>
        </p:nvGrpSpPr>
        <p:grpSpPr>
          <a:xfrm>
            <a:off x="5200071" y="1687520"/>
            <a:ext cx="449325" cy="453426"/>
            <a:chOff x="-18271050" y="3333200"/>
            <a:chExt cx="304050" cy="306825"/>
          </a:xfrm>
        </p:grpSpPr>
        <p:sp>
          <p:nvSpPr>
            <p:cNvPr id="13344" name="Google Shape;13344;p59"/>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59"/>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59"/>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59"/>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59"/>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9" name="Google Shape;13349;p59"/>
          <p:cNvGrpSpPr/>
          <p:nvPr/>
        </p:nvGrpSpPr>
        <p:grpSpPr>
          <a:xfrm>
            <a:off x="5200644" y="2244171"/>
            <a:ext cx="448180" cy="448143"/>
            <a:chOff x="-18270275" y="3710875"/>
            <a:chExt cx="303275" cy="303250"/>
          </a:xfrm>
        </p:grpSpPr>
        <p:sp>
          <p:nvSpPr>
            <p:cNvPr id="13350" name="Google Shape;13350;p59"/>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59"/>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59"/>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59"/>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59"/>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59"/>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59"/>
          <p:cNvGrpSpPr/>
          <p:nvPr/>
        </p:nvGrpSpPr>
        <p:grpSpPr>
          <a:xfrm>
            <a:off x="5254196" y="2797422"/>
            <a:ext cx="341076" cy="448180"/>
            <a:chOff x="-18234025" y="4084200"/>
            <a:chExt cx="230800" cy="303275"/>
          </a:xfrm>
        </p:grpSpPr>
        <p:sp>
          <p:nvSpPr>
            <p:cNvPr id="13357" name="Google Shape;13357;p59"/>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59"/>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59"/>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59"/>
          <p:cNvGrpSpPr/>
          <p:nvPr/>
        </p:nvGrpSpPr>
        <p:grpSpPr>
          <a:xfrm>
            <a:off x="2366751" y="3341641"/>
            <a:ext cx="449325" cy="450470"/>
            <a:chOff x="-16419350" y="3308400"/>
            <a:chExt cx="304050" cy="304825"/>
          </a:xfrm>
        </p:grpSpPr>
        <p:sp>
          <p:nvSpPr>
            <p:cNvPr id="13361" name="Google Shape;13361;p59"/>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59"/>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59"/>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59"/>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59"/>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59"/>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59"/>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8" name="Google Shape;13368;p59"/>
          <p:cNvGrpSpPr/>
          <p:nvPr/>
        </p:nvGrpSpPr>
        <p:grpSpPr>
          <a:xfrm>
            <a:off x="4638306" y="3340423"/>
            <a:ext cx="395755" cy="452872"/>
            <a:chOff x="-16401225" y="3683275"/>
            <a:chExt cx="267800" cy="306450"/>
          </a:xfrm>
        </p:grpSpPr>
        <p:sp>
          <p:nvSpPr>
            <p:cNvPr id="13369" name="Google Shape;13369;p59"/>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59"/>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59"/>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59"/>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59"/>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59"/>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59"/>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59"/>
          <p:cNvGrpSpPr/>
          <p:nvPr/>
        </p:nvGrpSpPr>
        <p:grpSpPr>
          <a:xfrm>
            <a:off x="8003755" y="2797062"/>
            <a:ext cx="450470" cy="448180"/>
            <a:chOff x="-16419350" y="4058200"/>
            <a:chExt cx="304825" cy="303275"/>
          </a:xfrm>
        </p:grpSpPr>
        <p:sp>
          <p:nvSpPr>
            <p:cNvPr id="13377" name="Google Shape;13377;p59"/>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59"/>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59"/>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59"/>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59"/>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59"/>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59"/>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59"/>
          <p:cNvGrpSpPr/>
          <p:nvPr/>
        </p:nvGrpSpPr>
        <p:grpSpPr>
          <a:xfrm>
            <a:off x="4030643" y="3343080"/>
            <a:ext cx="450507" cy="447589"/>
            <a:chOff x="-15296200" y="3326900"/>
            <a:chExt cx="304850" cy="302875"/>
          </a:xfrm>
        </p:grpSpPr>
        <p:sp>
          <p:nvSpPr>
            <p:cNvPr id="13385" name="Google Shape;13385;p59"/>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59"/>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59"/>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59"/>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59"/>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0" name="Google Shape;13390;p59"/>
          <p:cNvGrpSpPr/>
          <p:nvPr/>
        </p:nvGrpSpPr>
        <p:grpSpPr>
          <a:xfrm>
            <a:off x="2946296" y="1706881"/>
            <a:ext cx="486566" cy="414708"/>
            <a:chOff x="-19835275" y="3330250"/>
            <a:chExt cx="329250" cy="280625"/>
          </a:xfrm>
        </p:grpSpPr>
        <p:sp>
          <p:nvSpPr>
            <p:cNvPr id="13391" name="Google Shape;13391;p59"/>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59"/>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59"/>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4" name="Google Shape;13394;p59"/>
          <p:cNvGrpSpPr/>
          <p:nvPr/>
        </p:nvGrpSpPr>
        <p:grpSpPr>
          <a:xfrm>
            <a:off x="2964325" y="2243470"/>
            <a:ext cx="450507" cy="449547"/>
            <a:chOff x="-19822675" y="3692750"/>
            <a:chExt cx="304850" cy="304200"/>
          </a:xfrm>
        </p:grpSpPr>
        <p:sp>
          <p:nvSpPr>
            <p:cNvPr id="13395" name="Google Shape;13395;p59"/>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59"/>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59"/>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59"/>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59"/>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59"/>
          <p:cNvGrpSpPr/>
          <p:nvPr/>
        </p:nvGrpSpPr>
        <p:grpSpPr>
          <a:xfrm>
            <a:off x="2964916" y="2796278"/>
            <a:ext cx="449325" cy="450470"/>
            <a:chOff x="-19822675" y="4066875"/>
            <a:chExt cx="304050" cy="304825"/>
          </a:xfrm>
        </p:grpSpPr>
        <p:sp>
          <p:nvSpPr>
            <p:cNvPr id="13401" name="Google Shape;13401;p59"/>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59"/>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59"/>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59"/>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59"/>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59"/>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59"/>
          <p:cNvGrpSpPr/>
          <p:nvPr/>
        </p:nvGrpSpPr>
        <p:grpSpPr>
          <a:xfrm>
            <a:off x="5773985" y="1689571"/>
            <a:ext cx="399302" cy="449325"/>
            <a:chOff x="-17878825" y="3334400"/>
            <a:chExt cx="270200" cy="304050"/>
          </a:xfrm>
        </p:grpSpPr>
        <p:sp>
          <p:nvSpPr>
            <p:cNvPr id="13408" name="Google Shape;13408;p59"/>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59"/>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59"/>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59"/>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59"/>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59"/>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59"/>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5" name="Google Shape;13415;p59"/>
          <p:cNvGrpSpPr/>
          <p:nvPr/>
        </p:nvGrpSpPr>
        <p:grpSpPr>
          <a:xfrm>
            <a:off x="5747809" y="2242416"/>
            <a:ext cx="451653" cy="451653"/>
            <a:chOff x="-17896150" y="3709300"/>
            <a:chExt cx="305625" cy="305625"/>
          </a:xfrm>
        </p:grpSpPr>
        <p:sp>
          <p:nvSpPr>
            <p:cNvPr id="13416" name="Google Shape;13416;p59"/>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59"/>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59"/>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59"/>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59"/>
          <p:cNvGrpSpPr/>
          <p:nvPr/>
        </p:nvGrpSpPr>
        <p:grpSpPr>
          <a:xfrm>
            <a:off x="5775740" y="2795686"/>
            <a:ext cx="395792" cy="451653"/>
            <a:chOff x="-17878025" y="4082625"/>
            <a:chExt cx="267825" cy="305625"/>
          </a:xfrm>
        </p:grpSpPr>
        <p:sp>
          <p:nvSpPr>
            <p:cNvPr id="13421" name="Google Shape;13421;p59"/>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59"/>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59"/>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59"/>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59"/>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59"/>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59"/>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8" name="Google Shape;13428;p59"/>
          <p:cNvGrpSpPr/>
          <p:nvPr/>
        </p:nvGrpSpPr>
        <p:grpSpPr>
          <a:xfrm>
            <a:off x="2919632" y="3355015"/>
            <a:ext cx="450507" cy="423722"/>
            <a:chOff x="-16044450" y="3317850"/>
            <a:chExt cx="304850" cy="286725"/>
          </a:xfrm>
        </p:grpSpPr>
        <p:sp>
          <p:nvSpPr>
            <p:cNvPr id="13429" name="Google Shape;13429;p59"/>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59"/>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59"/>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59"/>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3" name="Google Shape;13433;p59"/>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4" name="Google Shape;13434;p59"/>
          <p:cNvGrpSpPr/>
          <p:nvPr/>
        </p:nvGrpSpPr>
        <p:grpSpPr>
          <a:xfrm>
            <a:off x="8042149" y="2243724"/>
            <a:ext cx="373662" cy="449030"/>
            <a:chOff x="-16018450" y="4058400"/>
            <a:chExt cx="252850" cy="303850"/>
          </a:xfrm>
        </p:grpSpPr>
        <p:sp>
          <p:nvSpPr>
            <p:cNvPr id="13435" name="Google Shape;13435;p59"/>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59"/>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59"/>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59"/>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9" name="Google Shape;13439;p59"/>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43"/>
        <p:cNvGrpSpPr/>
        <p:nvPr/>
      </p:nvGrpSpPr>
      <p:grpSpPr>
        <a:xfrm>
          <a:off x="0" y="0"/>
          <a:ext cx="0" cy="0"/>
          <a:chOff x="0" y="0"/>
          <a:chExt cx="0" cy="0"/>
        </a:xfrm>
      </p:grpSpPr>
      <p:sp>
        <p:nvSpPr>
          <p:cNvPr id="13444" name="Google Shape;13444;p6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3445" name="Google Shape;13445;p60"/>
          <p:cNvGrpSpPr/>
          <p:nvPr/>
        </p:nvGrpSpPr>
        <p:grpSpPr>
          <a:xfrm>
            <a:off x="845901" y="1689241"/>
            <a:ext cx="442337" cy="419623"/>
            <a:chOff x="-6696925" y="3272575"/>
            <a:chExt cx="307200" cy="291425"/>
          </a:xfrm>
        </p:grpSpPr>
        <p:sp>
          <p:nvSpPr>
            <p:cNvPr id="13446" name="Google Shape;13446;p60"/>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0"/>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0"/>
          <p:cNvGrpSpPr/>
          <p:nvPr/>
        </p:nvGrpSpPr>
        <p:grpSpPr>
          <a:xfrm>
            <a:off x="845884" y="2204636"/>
            <a:ext cx="442373" cy="420775"/>
            <a:chOff x="-6690625" y="3631325"/>
            <a:chExt cx="307225" cy="292225"/>
          </a:xfrm>
        </p:grpSpPr>
        <p:sp>
          <p:nvSpPr>
            <p:cNvPr id="13449" name="Google Shape;13449;p60"/>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0"/>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0"/>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0"/>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0"/>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4" name="Google Shape;13454;p60"/>
          <p:cNvGrpSpPr/>
          <p:nvPr/>
        </p:nvGrpSpPr>
        <p:grpSpPr>
          <a:xfrm>
            <a:off x="868005" y="2756972"/>
            <a:ext cx="421927" cy="419371"/>
            <a:chOff x="-6689825" y="3992050"/>
            <a:chExt cx="293025" cy="291250"/>
          </a:xfrm>
        </p:grpSpPr>
        <p:sp>
          <p:nvSpPr>
            <p:cNvPr id="13455" name="Google Shape;13455;p60"/>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0"/>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0"/>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0"/>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0"/>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0"/>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0"/>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0"/>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0"/>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0"/>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0"/>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0"/>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7" name="Google Shape;13467;p60"/>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8" name="Google Shape;13468;p60"/>
          <p:cNvGrpSpPr/>
          <p:nvPr/>
        </p:nvGrpSpPr>
        <p:grpSpPr>
          <a:xfrm>
            <a:off x="3551317" y="2205192"/>
            <a:ext cx="423043" cy="419659"/>
            <a:chOff x="-4837325" y="3612425"/>
            <a:chExt cx="293800" cy="291450"/>
          </a:xfrm>
        </p:grpSpPr>
        <p:sp>
          <p:nvSpPr>
            <p:cNvPr id="13469" name="Google Shape;13469;p60"/>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0"/>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0"/>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2" name="Google Shape;13472;p60"/>
          <p:cNvGrpSpPr/>
          <p:nvPr/>
        </p:nvGrpSpPr>
        <p:grpSpPr>
          <a:xfrm>
            <a:off x="3564349" y="2756826"/>
            <a:ext cx="420775" cy="419659"/>
            <a:chOff x="-4837325" y="3971575"/>
            <a:chExt cx="292225" cy="291450"/>
          </a:xfrm>
        </p:grpSpPr>
        <p:sp>
          <p:nvSpPr>
            <p:cNvPr id="13473" name="Google Shape;13473;p60"/>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0"/>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0"/>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0"/>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0"/>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0"/>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60"/>
          <p:cNvGrpSpPr/>
          <p:nvPr/>
        </p:nvGrpSpPr>
        <p:grpSpPr>
          <a:xfrm>
            <a:off x="6256364" y="1714185"/>
            <a:ext cx="430998" cy="369730"/>
            <a:chOff x="-3037625" y="3254850"/>
            <a:chExt cx="299325" cy="256775"/>
          </a:xfrm>
        </p:grpSpPr>
        <p:sp>
          <p:nvSpPr>
            <p:cNvPr id="13480" name="Google Shape;13480;p60"/>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0"/>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0"/>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0"/>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4" name="Google Shape;13484;p60"/>
          <p:cNvGrpSpPr/>
          <p:nvPr/>
        </p:nvGrpSpPr>
        <p:grpSpPr>
          <a:xfrm>
            <a:off x="6260324" y="2204615"/>
            <a:ext cx="423079" cy="420811"/>
            <a:chOff x="-3031325" y="3597450"/>
            <a:chExt cx="293825" cy="292250"/>
          </a:xfrm>
        </p:grpSpPr>
        <p:sp>
          <p:nvSpPr>
            <p:cNvPr id="13485" name="Google Shape;13485;p60"/>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0"/>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0"/>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0"/>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60"/>
          <p:cNvGrpSpPr/>
          <p:nvPr/>
        </p:nvGrpSpPr>
        <p:grpSpPr>
          <a:xfrm>
            <a:off x="6272798" y="2781214"/>
            <a:ext cx="421927" cy="370882"/>
            <a:chOff x="-3030525" y="3973150"/>
            <a:chExt cx="293025" cy="257575"/>
          </a:xfrm>
        </p:grpSpPr>
        <p:sp>
          <p:nvSpPr>
            <p:cNvPr id="13490" name="Google Shape;13490;p60"/>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0"/>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60"/>
          <p:cNvGrpSpPr/>
          <p:nvPr/>
        </p:nvGrpSpPr>
        <p:grpSpPr>
          <a:xfrm>
            <a:off x="1374391" y="3369426"/>
            <a:ext cx="421927" cy="297195"/>
            <a:chOff x="-1199300" y="3279250"/>
            <a:chExt cx="293025" cy="206400"/>
          </a:xfrm>
        </p:grpSpPr>
        <p:sp>
          <p:nvSpPr>
            <p:cNvPr id="13493" name="Google Shape;13493;p60"/>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0"/>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0"/>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0"/>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60"/>
          <p:cNvGrpSpPr/>
          <p:nvPr/>
        </p:nvGrpSpPr>
        <p:grpSpPr>
          <a:xfrm>
            <a:off x="1381477" y="1688773"/>
            <a:ext cx="444605" cy="420559"/>
            <a:chOff x="-6338550" y="3272950"/>
            <a:chExt cx="308775" cy="292075"/>
          </a:xfrm>
        </p:grpSpPr>
        <p:sp>
          <p:nvSpPr>
            <p:cNvPr id="13498" name="Google Shape;13498;p60"/>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0"/>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0"/>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60"/>
          <p:cNvGrpSpPr/>
          <p:nvPr/>
        </p:nvGrpSpPr>
        <p:grpSpPr>
          <a:xfrm>
            <a:off x="1392817" y="2205194"/>
            <a:ext cx="421927" cy="419659"/>
            <a:chOff x="-6329100" y="3632100"/>
            <a:chExt cx="293025" cy="291450"/>
          </a:xfrm>
        </p:grpSpPr>
        <p:sp>
          <p:nvSpPr>
            <p:cNvPr id="13502" name="Google Shape;13502;p60"/>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0"/>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0"/>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5" name="Google Shape;13505;p60"/>
          <p:cNvGrpSpPr/>
          <p:nvPr/>
        </p:nvGrpSpPr>
        <p:grpSpPr>
          <a:xfrm>
            <a:off x="1405867" y="2756828"/>
            <a:ext cx="419623" cy="419659"/>
            <a:chOff x="-6329875" y="3992050"/>
            <a:chExt cx="291425" cy="291450"/>
          </a:xfrm>
        </p:grpSpPr>
        <p:sp>
          <p:nvSpPr>
            <p:cNvPr id="13506" name="Google Shape;13506;p60"/>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0"/>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0"/>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0"/>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0" name="Google Shape;13510;p60"/>
          <p:cNvGrpSpPr/>
          <p:nvPr/>
        </p:nvGrpSpPr>
        <p:grpSpPr>
          <a:xfrm>
            <a:off x="4092004" y="1687530"/>
            <a:ext cx="423079" cy="423043"/>
            <a:chOff x="-4478975" y="3251700"/>
            <a:chExt cx="293825" cy="293800"/>
          </a:xfrm>
        </p:grpSpPr>
        <p:sp>
          <p:nvSpPr>
            <p:cNvPr id="13511" name="Google Shape;13511;p60"/>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0"/>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0"/>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60"/>
          <p:cNvGrpSpPr/>
          <p:nvPr/>
        </p:nvGrpSpPr>
        <p:grpSpPr>
          <a:xfrm>
            <a:off x="4092004" y="2205192"/>
            <a:ext cx="423079" cy="419659"/>
            <a:chOff x="-4475825" y="3612425"/>
            <a:chExt cx="293825" cy="291450"/>
          </a:xfrm>
        </p:grpSpPr>
        <p:sp>
          <p:nvSpPr>
            <p:cNvPr id="13515" name="Google Shape;13515;p60"/>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0"/>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0"/>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8" name="Google Shape;13518;p60"/>
          <p:cNvGrpSpPr/>
          <p:nvPr/>
        </p:nvGrpSpPr>
        <p:grpSpPr>
          <a:xfrm>
            <a:off x="4101077" y="2756844"/>
            <a:ext cx="428730" cy="419623"/>
            <a:chOff x="-4480550" y="3970800"/>
            <a:chExt cx="297750" cy="291425"/>
          </a:xfrm>
        </p:grpSpPr>
        <p:sp>
          <p:nvSpPr>
            <p:cNvPr id="13519" name="Google Shape;13519;p60"/>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0"/>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60"/>
          <p:cNvGrpSpPr/>
          <p:nvPr/>
        </p:nvGrpSpPr>
        <p:grpSpPr>
          <a:xfrm>
            <a:off x="6804910" y="1689221"/>
            <a:ext cx="415123" cy="419659"/>
            <a:chOff x="-2668225" y="3239075"/>
            <a:chExt cx="288300" cy="291450"/>
          </a:xfrm>
        </p:grpSpPr>
        <p:sp>
          <p:nvSpPr>
            <p:cNvPr id="13522" name="Google Shape;13522;p60"/>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0"/>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0"/>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0"/>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0"/>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60"/>
          <p:cNvGrpSpPr/>
          <p:nvPr/>
        </p:nvGrpSpPr>
        <p:grpSpPr>
          <a:xfrm>
            <a:off x="6802066" y="2205191"/>
            <a:ext cx="420811" cy="419659"/>
            <a:chOff x="-2671375" y="3597450"/>
            <a:chExt cx="292250" cy="291450"/>
          </a:xfrm>
        </p:grpSpPr>
        <p:sp>
          <p:nvSpPr>
            <p:cNvPr id="13528" name="Google Shape;13528;p60"/>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0"/>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60"/>
          <p:cNvGrpSpPr/>
          <p:nvPr/>
        </p:nvGrpSpPr>
        <p:grpSpPr>
          <a:xfrm>
            <a:off x="6812849" y="2755691"/>
            <a:ext cx="423043" cy="421927"/>
            <a:chOff x="-2670575" y="3956600"/>
            <a:chExt cx="293800" cy="293025"/>
          </a:xfrm>
        </p:grpSpPr>
        <p:sp>
          <p:nvSpPr>
            <p:cNvPr id="13531" name="Google Shape;13531;p60"/>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0"/>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0"/>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0"/>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60"/>
          <p:cNvGrpSpPr/>
          <p:nvPr/>
        </p:nvGrpSpPr>
        <p:grpSpPr>
          <a:xfrm>
            <a:off x="3070370" y="3311947"/>
            <a:ext cx="426462" cy="418363"/>
            <a:chOff x="-1183550" y="3586525"/>
            <a:chExt cx="296175" cy="290550"/>
          </a:xfrm>
        </p:grpSpPr>
        <p:sp>
          <p:nvSpPr>
            <p:cNvPr id="13536" name="Google Shape;13536;p60"/>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0"/>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0"/>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0"/>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0"/>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0"/>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0"/>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0"/>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0"/>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5" name="Google Shape;13545;p60"/>
          <p:cNvGrpSpPr/>
          <p:nvPr/>
        </p:nvGrpSpPr>
        <p:grpSpPr>
          <a:xfrm>
            <a:off x="1933980" y="1689799"/>
            <a:ext cx="420811" cy="418507"/>
            <a:chOff x="-5971525" y="3273750"/>
            <a:chExt cx="292250" cy="290650"/>
          </a:xfrm>
        </p:grpSpPr>
        <p:sp>
          <p:nvSpPr>
            <p:cNvPr id="13546" name="Google Shape;13546;p60"/>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0"/>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60"/>
          <p:cNvGrpSpPr/>
          <p:nvPr/>
        </p:nvGrpSpPr>
        <p:grpSpPr>
          <a:xfrm>
            <a:off x="1928310" y="2203826"/>
            <a:ext cx="432150" cy="422395"/>
            <a:chOff x="-5974675" y="3632100"/>
            <a:chExt cx="300125" cy="293350"/>
          </a:xfrm>
        </p:grpSpPr>
        <p:sp>
          <p:nvSpPr>
            <p:cNvPr id="13549" name="Google Shape;13549;p60"/>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0"/>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0"/>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60"/>
          <p:cNvGrpSpPr/>
          <p:nvPr/>
        </p:nvGrpSpPr>
        <p:grpSpPr>
          <a:xfrm>
            <a:off x="1958351" y="2755694"/>
            <a:ext cx="395865" cy="421927"/>
            <a:chOff x="-5971525" y="3990475"/>
            <a:chExt cx="274925" cy="293025"/>
          </a:xfrm>
        </p:grpSpPr>
        <p:sp>
          <p:nvSpPr>
            <p:cNvPr id="13553" name="Google Shape;13553;p60"/>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0"/>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0"/>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0"/>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60"/>
          <p:cNvGrpSpPr/>
          <p:nvPr/>
        </p:nvGrpSpPr>
        <p:grpSpPr>
          <a:xfrm>
            <a:off x="4631558" y="1689798"/>
            <a:ext cx="420775" cy="418507"/>
            <a:chOff x="-4118225" y="3253275"/>
            <a:chExt cx="292225" cy="290650"/>
          </a:xfrm>
        </p:grpSpPr>
        <p:sp>
          <p:nvSpPr>
            <p:cNvPr id="13558" name="Google Shape;13558;p60"/>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0"/>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60"/>
          <p:cNvGrpSpPr/>
          <p:nvPr/>
        </p:nvGrpSpPr>
        <p:grpSpPr>
          <a:xfrm>
            <a:off x="4682008" y="2204922"/>
            <a:ext cx="319874" cy="420199"/>
            <a:chOff x="-4082800" y="3612425"/>
            <a:chExt cx="222150" cy="291825"/>
          </a:xfrm>
        </p:grpSpPr>
        <p:sp>
          <p:nvSpPr>
            <p:cNvPr id="13561" name="Google Shape;13561;p60"/>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0"/>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0"/>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60"/>
          <p:cNvGrpSpPr/>
          <p:nvPr/>
        </p:nvGrpSpPr>
        <p:grpSpPr>
          <a:xfrm>
            <a:off x="4643456" y="2769876"/>
            <a:ext cx="420775" cy="393561"/>
            <a:chOff x="-4118225" y="3990475"/>
            <a:chExt cx="292225" cy="273325"/>
          </a:xfrm>
        </p:grpSpPr>
        <p:sp>
          <p:nvSpPr>
            <p:cNvPr id="13565" name="Google Shape;13565;p60"/>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0"/>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0"/>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0"/>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9" name="Google Shape;13569;p60"/>
          <p:cNvGrpSpPr/>
          <p:nvPr/>
        </p:nvGrpSpPr>
        <p:grpSpPr>
          <a:xfrm>
            <a:off x="7354110" y="1688087"/>
            <a:ext cx="394713" cy="421927"/>
            <a:chOff x="-2312225" y="3238300"/>
            <a:chExt cx="274125" cy="293025"/>
          </a:xfrm>
        </p:grpSpPr>
        <p:sp>
          <p:nvSpPr>
            <p:cNvPr id="13570" name="Google Shape;13570;p60"/>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0"/>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2" name="Google Shape;13572;p60"/>
          <p:cNvGrpSpPr/>
          <p:nvPr/>
        </p:nvGrpSpPr>
        <p:grpSpPr>
          <a:xfrm>
            <a:off x="7341062" y="2153586"/>
            <a:ext cx="420811" cy="522864"/>
            <a:chOff x="-2310650" y="3525775"/>
            <a:chExt cx="292250" cy="363125"/>
          </a:xfrm>
        </p:grpSpPr>
        <p:sp>
          <p:nvSpPr>
            <p:cNvPr id="13573" name="Google Shape;13573;p6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60"/>
          <p:cNvGrpSpPr/>
          <p:nvPr/>
        </p:nvGrpSpPr>
        <p:grpSpPr>
          <a:xfrm>
            <a:off x="7351827" y="2756825"/>
            <a:ext cx="423079" cy="419659"/>
            <a:chOff x="-2310650" y="3958175"/>
            <a:chExt cx="293825" cy="291450"/>
          </a:xfrm>
        </p:grpSpPr>
        <p:sp>
          <p:nvSpPr>
            <p:cNvPr id="13578" name="Google Shape;13578;p60"/>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0"/>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60"/>
          <p:cNvGrpSpPr/>
          <p:nvPr/>
        </p:nvGrpSpPr>
        <p:grpSpPr>
          <a:xfrm>
            <a:off x="4718688" y="3308459"/>
            <a:ext cx="424159" cy="419659"/>
            <a:chOff x="-1182750" y="3962900"/>
            <a:chExt cx="294575" cy="291450"/>
          </a:xfrm>
        </p:grpSpPr>
        <p:sp>
          <p:nvSpPr>
            <p:cNvPr id="13581" name="Google Shape;13581;p60"/>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0"/>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0"/>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0"/>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0"/>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0"/>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0"/>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0"/>
          <p:cNvGrpSpPr/>
          <p:nvPr/>
        </p:nvGrpSpPr>
        <p:grpSpPr>
          <a:xfrm>
            <a:off x="2471824" y="1689223"/>
            <a:ext cx="424195" cy="419659"/>
            <a:chOff x="-5611575" y="3272950"/>
            <a:chExt cx="294600" cy="291450"/>
          </a:xfrm>
        </p:grpSpPr>
        <p:sp>
          <p:nvSpPr>
            <p:cNvPr id="13589" name="Google Shape;13589;p60"/>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0"/>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0"/>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0"/>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0"/>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60"/>
          <p:cNvGrpSpPr/>
          <p:nvPr/>
        </p:nvGrpSpPr>
        <p:grpSpPr>
          <a:xfrm>
            <a:off x="2471824" y="2205770"/>
            <a:ext cx="424195" cy="418507"/>
            <a:chOff x="-5613150" y="3632900"/>
            <a:chExt cx="294600" cy="290650"/>
          </a:xfrm>
        </p:grpSpPr>
        <p:sp>
          <p:nvSpPr>
            <p:cNvPr id="13595" name="Google Shape;13595;p60"/>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0"/>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60"/>
          <p:cNvGrpSpPr/>
          <p:nvPr/>
        </p:nvGrpSpPr>
        <p:grpSpPr>
          <a:xfrm>
            <a:off x="2483722" y="2756270"/>
            <a:ext cx="424195" cy="420775"/>
            <a:chOff x="-5613150" y="3991275"/>
            <a:chExt cx="294600" cy="292225"/>
          </a:xfrm>
        </p:grpSpPr>
        <p:sp>
          <p:nvSpPr>
            <p:cNvPr id="13598" name="Google Shape;13598;p60"/>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0"/>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0"/>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0"/>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0"/>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0"/>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0"/>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0"/>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0"/>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60"/>
          <p:cNvGrpSpPr/>
          <p:nvPr/>
        </p:nvGrpSpPr>
        <p:grpSpPr>
          <a:xfrm>
            <a:off x="5155210" y="1689438"/>
            <a:ext cx="434634" cy="419227"/>
            <a:chOff x="-3768700" y="3253275"/>
            <a:chExt cx="301850" cy="291150"/>
          </a:xfrm>
        </p:grpSpPr>
        <p:sp>
          <p:nvSpPr>
            <p:cNvPr id="13608" name="Google Shape;13608;p60"/>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0"/>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0"/>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1" name="Google Shape;13611;p60"/>
          <p:cNvGrpSpPr/>
          <p:nvPr/>
        </p:nvGrpSpPr>
        <p:grpSpPr>
          <a:xfrm>
            <a:off x="5159293" y="2217090"/>
            <a:ext cx="426462" cy="395865"/>
            <a:chOff x="-3808700" y="3628950"/>
            <a:chExt cx="296175" cy="274925"/>
          </a:xfrm>
        </p:grpSpPr>
        <p:sp>
          <p:nvSpPr>
            <p:cNvPr id="13612" name="Google Shape;13612;p60"/>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0"/>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0"/>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60"/>
          <p:cNvGrpSpPr/>
          <p:nvPr/>
        </p:nvGrpSpPr>
        <p:grpSpPr>
          <a:xfrm>
            <a:off x="5224504" y="2756412"/>
            <a:ext cx="419443" cy="420487"/>
            <a:chOff x="-3771675" y="3971775"/>
            <a:chExt cx="291300" cy="292025"/>
          </a:xfrm>
        </p:grpSpPr>
        <p:sp>
          <p:nvSpPr>
            <p:cNvPr id="13616" name="Google Shape;13616;p60"/>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0"/>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0"/>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0"/>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0"/>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60"/>
          <p:cNvGrpSpPr/>
          <p:nvPr/>
        </p:nvGrpSpPr>
        <p:grpSpPr>
          <a:xfrm>
            <a:off x="7885948" y="1716461"/>
            <a:ext cx="420271" cy="320774"/>
            <a:chOff x="-1951475" y="3273100"/>
            <a:chExt cx="291875" cy="222775"/>
          </a:xfrm>
        </p:grpSpPr>
        <p:sp>
          <p:nvSpPr>
            <p:cNvPr id="13622" name="Google Shape;13622;p60"/>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0"/>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0"/>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5" name="Google Shape;13625;p60"/>
          <p:cNvGrpSpPr/>
          <p:nvPr/>
        </p:nvGrpSpPr>
        <p:grpSpPr>
          <a:xfrm>
            <a:off x="7883429" y="2205191"/>
            <a:ext cx="425310" cy="419659"/>
            <a:chOff x="-1951475" y="3597450"/>
            <a:chExt cx="295375" cy="291450"/>
          </a:xfrm>
        </p:grpSpPr>
        <p:sp>
          <p:nvSpPr>
            <p:cNvPr id="13626" name="Google Shape;13626;p60"/>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0"/>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0"/>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0"/>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60"/>
          <p:cNvGrpSpPr/>
          <p:nvPr/>
        </p:nvGrpSpPr>
        <p:grpSpPr>
          <a:xfrm>
            <a:off x="7885680" y="2756825"/>
            <a:ext cx="444605" cy="419659"/>
            <a:chOff x="-1960150" y="3956600"/>
            <a:chExt cx="308775" cy="291450"/>
          </a:xfrm>
        </p:grpSpPr>
        <p:sp>
          <p:nvSpPr>
            <p:cNvPr id="13631" name="Google Shape;13631;p60"/>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0"/>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3" name="Google Shape;13633;p60"/>
          <p:cNvGrpSpPr/>
          <p:nvPr/>
        </p:nvGrpSpPr>
        <p:grpSpPr>
          <a:xfrm>
            <a:off x="1939718" y="3307636"/>
            <a:ext cx="420775" cy="420775"/>
            <a:chOff x="-804700" y="3226500"/>
            <a:chExt cx="292225" cy="292225"/>
          </a:xfrm>
        </p:grpSpPr>
        <p:sp>
          <p:nvSpPr>
            <p:cNvPr id="13634" name="Google Shape;13634;p60"/>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0"/>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0"/>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0"/>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0"/>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0"/>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0"/>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60"/>
          <p:cNvGrpSpPr/>
          <p:nvPr/>
        </p:nvGrpSpPr>
        <p:grpSpPr>
          <a:xfrm>
            <a:off x="3019809" y="1688647"/>
            <a:ext cx="420775" cy="420811"/>
            <a:chOff x="-5251625" y="3272950"/>
            <a:chExt cx="292225" cy="292250"/>
          </a:xfrm>
        </p:grpSpPr>
        <p:sp>
          <p:nvSpPr>
            <p:cNvPr id="13642" name="Google Shape;13642;p60"/>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0"/>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0"/>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60"/>
          <p:cNvGrpSpPr/>
          <p:nvPr/>
        </p:nvGrpSpPr>
        <p:grpSpPr>
          <a:xfrm>
            <a:off x="3016407" y="2204348"/>
            <a:ext cx="427578" cy="421351"/>
            <a:chOff x="-5254775" y="3631325"/>
            <a:chExt cx="296950" cy="292625"/>
          </a:xfrm>
        </p:grpSpPr>
        <p:sp>
          <p:nvSpPr>
            <p:cNvPr id="13646" name="Google Shape;13646;p60"/>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0"/>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0"/>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0"/>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0"/>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0"/>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0"/>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3" name="Google Shape;13653;p60"/>
          <p:cNvGrpSpPr/>
          <p:nvPr/>
        </p:nvGrpSpPr>
        <p:grpSpPr>
          <a:xfrm>
            <a:off x="3032265" y="2756270"/>
            <a:ext cx="419659" cy="420775"/>
            <a:chOff x="-5251625" y="3991275"/>
            <a:chExt cx="291450" cy="292225"/>
          </a:xfrm>
        </p:grpSpPr>
        <p:sp>
          <p:nvSpPr>
            <p:cNvPr id="13654" name="Google Shape;13654;p60"/>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0"/>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0"/>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0"/>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0"/>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60"/>
          <p:cNvGrpSpPr/>
          <p:nvPr/>
        </p:nvGrpSpPr>
        <p:grpSpPr>
          <a:xfrm>
            <a:off x="5772848" y="1689240"/>
            <a:ext cx="319874" cy="419623"/>
            <a:chOff x="-3365275" y="3253275"/>
            <a:chExt cx="222150" cy="291425"/>
          </a:xfrm>
        </p:grpSpPr>
        <p:sp>
          <p:nvSpPr>
            <p:cNvPr id="13660" name="Google Shape;13660;p60"/>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0"/>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60"/>
          <p:cNvGrpSpPr/>
          <p:nvPr/>
        </p:nvGrpSpPr>
        <p:grpSpPr>
          <a:xfrm>
            <a:off x="5746786" y="2204058"/>
            <a:ext cx="371998" cy="421927"/>
            <a:chOff x="-3383375" y="3611625"/>
            <a:chExt cx="258350" cy="293025"/>
          </a:xfrm>
        </p:grpSpPr>
        <p:sp>
          <p:nvSpPr>
            <p:cNvPr id="13663" name="Google Shape;13663;p60"/>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0"/>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60"/>
          <p:cNvGrpSpPr/>
          <p:nvPr/>
        </p:nvGrpSpPr>
        <p:grpSpPr>
          <a:xfrm>
            <a:off x="5809135" y="2756826"/>
            <a:ext cx="271097" cy="419659"/>
            <a:chOff x="-3347950" y="3971575"/>
            <a:chExt cx="188275" cy="291450"/>
          </a:xfrm>
        </p:grpSpPr>
        <p:sp>
          <p:nvSpPr>
            <p:cNvPr id="13666" name="Google Shape;13666;p60"/>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0"/>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0"/>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9" name="Google Shape;13669;p60"/>
          <p:cNvGrpSpPr/>
          <p:nvPr/>
        </p:nvGrpSpPr>
        <p:grpSpPr>
          <a:xfrm>
            <a:off x="858994" y="3307061"/>
            <a:ext cx="371998" cy="421927"/>
            <a:chOff x="-1575775" y="3238300"/>
            <a:chExt cx="258350" cy="293025"/>
          </a:xfrm>
        </p:grpSpPr>
        <p:sp>
          <p:nvSpPr>
            <p:cNvPr id="13670" name="Google Shape;13670;p60"/>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0"/>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0"/>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0"/>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0"/>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5" name="Google Shape;13675;p60"/>
          <p:cNvGrpSpPr/>
          <p:nvPr/>
        </p:nvGrpSpPr>
        <p:grpSpPr>
          <a:xfrm>
            <a:off x="2503892" y="3309051"/>
            <a:ext cx="423079" cy="424159"/>
            <a:chOff x="-1591550" y="3597475"/>
            <a:chExt cx="293825" cy="294575"/>
          </a:xfrm>
        </p:grpSpPr>
        <p:sp>
          <p:nvSpPr>
            <p:cNvPr id="13676" name="Google Shape;13676;p60"/>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0"/>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0"/>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60"/>
          <p:cNvGrpSpPr/>
          <p:nvPr/>
        </p:nvGrpSpPr>
        <p:grpSpPr>
          <a:xfrm>
            <a:off x="4153362" y="3318663"/>
            <a:ext cx="421927" cy="399248"/>
            <a:chOff x="-1592325" y="3957400"/>
            <a:chExt cx="293025" cy="277275"/>
          </a:xfrm>
        </p:grpSpPr>
        <p:sp>
          <p:nvSpPr>
            <p:cNvPr id="13680" name="Google Shape;13680;p60"/>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0"/>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0"/>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0"/>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60"/>
          <p:cNvGrpSpPr/>
          <p:nvPr/>
        </p:nvGrpSpPr>
        <p:grpSpPr>
          <a:xfrm>
            <a:off x="3640232" y="3310744"/>
            <a:ext cx="369730" cy="420775"/>
            <a:chOff x="-778700" y="3612425"/>
            <a:chExt cx="256775" cy="292225"/>
          </a:xfrm>
        </p:grpSpPr>
        <p:sp>
          <p:nvSpPr>
            <p:cNvPr id="13685" name="Google Shape;13685;p60"/>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0"/>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0"/>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0"/>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0"/>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0"/>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60"/>
          <p:cNvGrpSpPr/>
          <p:nvPr/>
        </p:nvGrpSpPr>
        <p:grpSpPr>
          <a:xfrm>
            <a:off x="6111733" y="3828305"/>
            <a:ext cx="340731" cy="387641"/>
            <a:chOff x="7728464" y="1561258"/>
            <a:chExt cx="349719" cy="397866"/>
          </a:xfrm>
        </p:grpSpPr>
        <p:sp>
          <p:nvSpPr>
            <p:cNvPr id="13692" name="Google Shape;13692;p60"/>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0"/>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4" name="Google Shape;13694;p60"/>
          <p:cNvGrpSpPr/>
          <p:nvPr/>
        </p:nvGrpSpPr>
        <p:grpSpPr>
          <a:xfrm>
            <a:off x="4034702" y="3828305"/>
            <a:ext cx="387681" cy="387641"/>
            <a:chOff x="5611350" y="1561258"/>
            <a:chExt cx="397907" cy="397866"/>
          </a:xfrm>
        </p:grpSpPr>
        <p:sp>
          <p:nvSpPr>
            <p:cNvPr id="13695" name="Google Shape;13695;p60"/>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0"/>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0"/>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0"/>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60"/>
          <p:cNvGrpSpPr/>
          <p:nvPr/>
        </p:nvGrpSpPr>
        <p:grpSpPr>
          <a:xfrm>
            <a:off x="4553987" y="3925571"/>
            <a:ext cx="387610" cy="193109"/>
            <a:chOff x="6140660" y="1661097"/>
            <a:chExt cx="397835" cy="198202"/>
          </a:xfrm>
        </p:grpSpPr>
        <p:sp>
          <p:nvSpPr>
            <p:cNvPr id="13700" name="Google Shape;13700;p60"/>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0"/>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0"/>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0"/>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60"/>
          <p:cNvGrpSpPr/>
          <p:nvPr/>
        </p:nvGrpSpPr>
        <p:grpSpPr>
          <a:xfrm>
            <a:off x="5073202" y="3828305"/>
            <a:ext cx="387681" cy="387641"/>
            <a:chOff x="6669907" y="1561258"/>
            <a:chExt cx="397907" cy="397866"/>
          </a:xfrm>
        </p:grpSpPr>
        <p:sp>
          <p:nvSpPr>
            <p:cNvPr id="13705" name="Google Shape;13705;p60"/>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0"/>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0"/>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0"/>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0"/>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60"/>
          <p:cNvGrpSpPr/>
          <p:nvPr/>
        </p:nvGrpSpPr>
        <p:grpSpPr>
          <a:xfrm>
            <a:off x="5592488" y="3828305"/>
            <a:ext cx="387641" cy="387641"/>
            <a:chOff x="7199196" y="1561258"/>
            <a:chExt cx="397866" cy="397866"/>
          </a:xfrm>
        </p:grpSpPr>
        <p:sp>
          <p:nvSpPr>
            <p:cNvPr id="13711" name="Google Shape;13711;p60"/>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0"/>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0"/>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4" name="Google Shape;13714;p60"/>
          <p:cNvGrpSpPr/>
          <p:nvPr/>
        </p:nvGrpSpPr>
        <p:grpSpPr>
          <a:xfrm>
            <a:off x="1958433" y="3885842"/>
            <a:ext cx="387681" cy="272572"/>
            <a:chOff x="3386036" y="1746339"/>
            <a:chExt cx="397907" cy="279762"/>
          </a:xfrm>
        </p:grpSpPr>
        <p:sp>
          <p:nvSpPr>
            <p:cNvPr id="13715" name="Google Shape;13715;p60"/>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0"/>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7" name="Google Shape;13717;p60"/>
          <p:cNvGrpSpPr/>
          <p:nvPr/>
        </p:nvGrpSpPr>
        <p:grpSpPr>
          <a:xfrm>
            <a:off x="2996130" y="3828288"/>
            <a:ext cx="387681" cy="387681"/>
            <a:chOff x="4417380" y="1687279"/>
            <a:chExt cx="397907" cy="397907"/>
          </a:xfrm>
        </p:grpSpPr>
        <p:sp>
          <p:nvSpPr>
            <p:cNvPr id="13718" name="Google Shape;13718;p60"/>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0"/>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60"/>
          <p:cNvGrpSpPr/>
          <p:nvPr/>
        </p:nvGrpSpPr>
        <p:grpSpPr>
          <a:xfrm>
            <a:off x="7942611" y="3308537"/>
            <a:ext cx="387661" cy="387661"/>
            <a:chOff x="2869999" y="1687279"/>
            <a:chExt cx="397887" cy="397887"/>
          </a:xfrm>
        </p:grpSpPr>
        <p:sp>
          <p:nvSpPr>
            <p:cNvPr id="13721" name="Google Shape;13721;p60"/>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0"/>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3" name="Google Shape;13723;p60"/>
          <p:cNvGrpSpPr/>
          <p:nvPr/>
        </p:nvGrpSpPr>
        <p:grpSpPr>
          <a:xfrm>
            <a:off x="2477718" y="3828664"/>
            <a:ext cx="386807" cy="386929"/>
            <a:chOff x="3902887" y="1687655"/>
            <a:chExt cx="397010" cy="397135"/>
          </a:xfrm>
        </p:grpSpPr>
        <p:sp>
          <p:nvSpPr>
            <p:cNvPr id="13724" name="Google Shape;13724;p60"/>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0"/>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6" name="Google Shape;13726;p60"/>
          <p:cNvGrpSpPr/>
          <p:nvPr/>
        </p:nvGrpSpPr>
        <p:grpSpPr>
          <a:xfrm>
            <a:off x="3515416" y="3828288"/>
            <a:ext cx="387681" cy="387681"/>
            <a:chOff x="4933458" y="1687279"/>
            <a:chExt cx="397907" cy="397907"/>
          </a:xfrm>
        </p:grpSpPr>
        <p:sp>
          <p:nvSpPr>
            <p:cNvPr id="13727" name="Google Shape;13727;p60"/>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0"/>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9" name="Google Shape;13729;p60"/>
          <p:cNvGrpSpPr/>
          <p:nvPr/>
        </p:nvGrpSpPr>
        <p:grpSpPr>
          <a:xfrm>
            <a:off x="6348367" y="3308537"/>
            <a:ext cx="387661" cy="387661"/>
            <a:chOff x="1379798" y="1723250"/>
            <a:chExt cx="397887" cy="397887"/>
          </a:xfrm>
        </p:grpSpPr>
        <p:sp>
          <p:nvSpPr>
            <p:cNvPr id="13730" name="Google Shape;13730;p6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4" name="Google Shape;13734;p60"/>
          <p:cNvGrpSpPr/>
          <p:nvPr/>
        </p:nvGrpSpPr>
        <p:grpSpPr>
          <a:xfrm>
            <a:off x="5286246" y="3308537"/>
            <a:ext cx="387681" cy="387661"/>
            <a:chOff x="266768" y="1721375"/>
            <a:chExt cx="397907" cy="397887"/>
          </a:xfrm>
        </p:grpSpPr>
        <p:sp>
          <p:nvSpPr>
            <p:cNvPr id="13735" name="Google Shape;13735;p6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7" name="Google Shape;13737;p60"/>
          <p:cNvGrpSpPr/>
          <p:nvPr/>
        </p:nvGrpSpPr>
        <p:grpSpPr>
          <a:xfrm>
            <a:off x="5817327" y="3308537"/>
            <a:ext cx="387641" cy="387661"/>
            <a:chOff x="864491" y="1723250"/>
            <a:chExt cx="397866" cy="397887"/>
          </a:xfrm>
        </p:grpSpPr>
        <p:sp>
          <p:nvSpPr>
            <p:cNvPr id="13738" name="Google Shape;13738;p6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1" name="Google Shape;13741;p60"/>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60"/>
          <p:cNvGrpSpPr/>
          <p:nvPr/>
        </p:nvGrpSpPr>
        <p:grpSpPr>
          <a:xfrm>
            <a:off x="7411672" y="3308924"/>
            <a:ext cx="387539" cy="386888"/>
            <a:chOff x="2408992" y="1722875"/>
            <a:chExt cx="397761" cy="397093"/>
          </a:xfrm>
        </p:grpSpPr>
        <p:sp>
          <p:nvSpPr>
            <p:cNvPr id="13743" name="Google Shape;13743;p60"/>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0"/>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48"/>
        <p:cNvGrpSpPr/>
        <p:nvPr/>
      </p:nvGrpSpPr>
      <p:grpSpPr>
        <a:xfrm>
          <a:off x="0" y="0"/>
          <a:ext cx="0" cy="0"/>
          <a:chOff x="0" y="0"/>
          <a:chExt cx="0" cy="0"/>
        </a:xfrm>
      </p:grpSpPr>
      <p:pic>
        <p:nvPicPr>
          <p:cNvPr id="13749" name="Google Shape;13749;p6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79"/>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D5463B9B-9DCF-A6F2-07F9-0123B4EB6A92}"/>
              </a:ext>
            </a:extLst>
          </p:cNvPr>
          <p:cNvGraphicFramePr>
            <a:graphicFrameLocks noGrp="1"/>
          </p:cNvGraphicFramePr>
          <p:nvPr>
            <p:extLst>
              <p:ext uri="{D42A27DB-BD31-4B8C-83A1-F6EECF244321}">
                <p14:modId xmlns:p14="http://schemas.microsoft.com/office/powerpoint/2010/main" val="820221464"/>
              </p:ext>
            </p:extLst>
          </p:nvPr>
        </p:nvGraphicFramePr>
        <p:xfrm>
          <a:off x="252000" y="411750"/>
          <a:ext cx="8640000" cy="4320000"/>
        </p:xfrm>
        <a:graphic>
          <a:graphicData uri="http://schemas.openxmlformats.org/drawingml/2006/table">
            <a:tbl>
              <a:tblPr firstRow="1" bandRow="1">
                <a:tableStyleId>{0E61445A-742C-480D-A7EC-5C0808749F00}</a:tableStyleId>
              </a:tblPr>
              <a:tblGrid>
                <a:gridCol w="1743871">
                  <a:extLst>
                    <a:ext uri="{9D8B030D-6E8A-4147-A177-3AD203B41FA5}">
                      <a16:colId xmlns:a16="http://schemas.microsoft.com/office/drawing/2014/main" val="3154760364"/>
                    </a:ext>
                  </a:extLst>
                </a:gridCol>
                <a:gridCol w="6896129">
                  <a:extLst>
                    <a:ext uri="{9D8B030D-6E8A-4147-A177-3AD203B41FA5}">
                      <a16:colId xmlns:a16="http://schemas.microsoft.com/office/drawing/2014/main" val="498644429"/>
                    </a:ext>
                  </a:extLst>
                </a:gridCol>
              </a:tblGrid>
              <a:tr h="4320000">
                <a:tc>
                  <a:txBody>
                    <a:bodyPr/>
                    <a:lstStyle/>
                    <a:p>
                      <a:r>
                        <a:rPr lang="id-ID" sz="2000" b="1" noProof="0" dirty="0">
                          <a:solidFill>
                            <a:schemeClr val="bg2">
                              <a:lumMod val="60000"/>
                              <a:lumOff val="40000"/>
                            </a:schemeClr>
                          </a:solidFill>
                          <a:latin typeface="Didact Gothic" panose="00000500000000000000" pitchFamily="2" charset="0"/>
                        </a:rPr>
                        <a:t>P</a:t>
                      </a:r>
                      <a:r>
                        <a:rPr lang="en-US" sz="2000" b="1" noProof="0" dirty="0" err="1">
                          <a:solidFill>
                            <a:schemeClr val="bg2">
                              <a:lumMod val="60000"/>
                              <a:lumOff val="40000"/>
                            </a:schemeClr>
                          </a:solidFill>
                          <a:latin typeface="Didact Gothic" panose="00000500000000000000" pitchFamily="2" charset="0"/>
                        </a:rPr>
                        <a:t>enyampain</a:t>
                      </a:r>
                      <a:endParaRPr lang="en-US" sz="2000" b="1" noProof="0" dirty="0">
                        <a:solidFill>
                          <a:schemeClr val="bg2">
                            <a:lumMod val="60000"/>
                            <a:lumOff val="40000"/>
                          </a:schemeClr>
                        </a:solidFill>
                        <a:latin typeface="Didact Gothic" panose="00000500000000000000" pitchFamily="2" charset="0"/>
                      </a:endParaRPr>
                    </a:p>
                    <a:p>
                      <a:r>
                        <a:rPr lang="en-US" sz="2000" b="1" noProof="0" dirty="0" err="1">
                          <a:solidFill>
                            <a:schemeClr val="bg2">
                              <a:lumMod val="60000"/>
                              <a:lumOff val="40000"/>
                            </a:schemeClr>
                          </a:solidFill>
                          <a:latin typeface="Didact Gothic" panose="00000500000000000000" pitchFamily="2" charset="0"/>
                        </a:rPr>
                        <a:t>pendapat</a:t>
                      </a:r>
                      <a:r>
                        <a:rPr lang="en-US" sz="2000" b="1" noProof="0" dirty="0">
                          <a:solidFill>
                            <a:schemeClr val="bg2">
                              <a:lumMod val="60000"/>
                              <a:lumOff val="40000"/>
                            </a:schemeClr>
                          </a:solidFill>
                          <a:latin typeface="Didact Gothic" panose="00000500000000000000" pitchFamily="2" charset="0"/>
                        </a:rPr>
                        <a:t>/</a:t>
                      </a:r>
                    </a:p>
                    <a:p>
                      <a:r>
                        <a:rPr lang="en-US" sz="2000" b="1" noProof="0" dirty="0" err="1">
                          <a:solidFill>
                            <a:schemeClr val="bg2">
                              <a:lumMod val="60000"/>
                              <a:lumOff val="40000"/>
                            </a:schemeClr>
                          </a:solidFill>
                          <a:latin typeface="Didact Gothic" panose="00000500000000000000" pitchFamily="2" charset="0"/>
                        </a:rPr>
                        <a:t>argumen</a:t>
                      </a:r>
                      <a:r>
                        <a:rPr lang="en-US" sz="2000" b="1" noProof="0" dirty="0">
                          <a:solidFill>
                            <a:schemeClr val="bg2">
                              <a:lumMod val="60000"/>
                              <a:lumOff val="40000"/>
                            </a:schemeClr>
                          </a:solidFill>
                          <a:latin typeface="Didact Gothic" panose="00000500000000000000" pitchFamily="2" charset="0"/>
                        </a:rPr>
                        <a:t> </a:t>
                      </a:r>
                      <a:endParaRPr lang="id-ID" sz="2000" b="1" noProof="0" dirty="0">
                        <a:solidFill>
                          <a:schemeClr val="bg2">
                            <a:lumMod val="60000"/>
                            <a:lumOff val="40000"/>
                          </a:schemeClr>
                        </a:solidFill>
                        <a:latin typeface="Didact Gothic" panose="00000500000000000000" pitchFamily="2" charset="0"/>
                      </a:endParaRPr>
                    </a:p>
                  </a:txBody>
                  <a:tcPr anchor="ctr"/>
                </a:tc>
                <a:tc>
                  <a:txBody>
                    <a:bodyPr/>
                    <a:lstStyle/>
                    <a:p>
                      <a:r>
                        <a:rPr lang="id-ID" sz="1400" b="0" i="0" u="none" strike="noStrike" cap="none" noProof="0" dirty="0">
                          <a:solidFill>
                            <a:schemeClr val="accent1"/>
                          </a:solidFill>
                          <a:effectLst/>
                          <a:latin typeface="Varela" panose="020B0604020202020204" charset="0"/>
                          <a:ea typeface="Arial"/>
                          <a:cs typeface="Arial"/>
                          <a:sym typeface="Arial"/>
                        </a:rPr>
                        <a:t>Sebagai generasi harapan bangsa, tentunya hal ini tidak boleh terjadi, karena akan menimbulkan kesulitan dalam mencari pekerjaan dan non- persaingan dengan daerah lain bahkan negara. Selain itu, generasi muda yang kurang minat membaca akan kesulitan untuk mengembangkan potensinya.</a:t>
                      </a:r>
                    </a:p>
                    <a:p>
                      <a:endParaRPr lang="id-ID" sz="1400" b="0" i="0" u="none" strike="noStrike" cap="none" noProof="0" dirty="0">
                        <a:solidFill>
                          <a:schemeClr val="accent1"/>
                        </a:solidFill>
                        <a:effectLst/>
                        <a:latin typeface="Varela" panose="020B0604020202020204" charset="0"/>
                        <a:ea typeface="Arial"/>
                        <a:cs typeface="Arial"/>
                        <a:sym typeface="Arial"/>
                      </a:endParaRPr>
                    </a:p>
                    <a:p>
                      <a:r>
                        <a:rPr lang="id-ID" sz="1400" b="0" i="0" u="none" strike="noStrike" cap="none" noProof="0" dirty="0">
                          <a:solidFill>
                            <a:schemeClr val="accent1"/>
                          </a:solidFill>
                          <a:effectLst/>
                          <a:latin typeface="Varela" panose="020B0604020202020204" charset="0"/>
                          <a:ea typeface="Arial"/>
                          <a:cs typeface="Arial"/>
                          <a:sym typeface="Arial"/>
                        </a:rPr>
                        <a:t>Dengan kondisi tersebut, minat membaca yang rendah mempengaruhi kemampuan kita untuk berpikir kritis. Sehingga kita mudah termakan oleh berita bohong atau hoax, minimnya pengetahuan dan wawasan, serta sulitnya mengembangkan potensi diri, yang sangat mempengaruhi kualitas bangsa Indonesia dan berdampak pada keterbelakangan bangsa Indonesia</a:t>
                      </a:r>
                      <a:r>
                        <a:rPr lang="en-ID" sz="1400" b="0" i="0" u="none" strike="noStrike" cap="none" dirty="0">
                          <a:solidFill>
                            <a:schemeClr val="accent1"/>
                          </a:solidFill>
                          <a:effectLst/>
                          <a:latin typeface="Varela" panose="020B0604020202020204" charset="0"/>
                          <a:ea typeface="Arial"/>
                          <a:cs typeface="Arial"/>
                          <a:sym typeface="Arial"/>
                        </a:rPr>
                        <a:t>.</a:t>
                      </a:r>
                    </a:p>
                    <a:p>
                      <a:endParaRPr lang="id-ID" sz="1400" noProof="0" dirty="0">
                        <a:solidFill>
                          <a:schemeClr val="accent1"/>
                        </a:solidFill>
                        <a:latin typeface="Varela" panose="020B0604020202020204" charset="0"/>
                      </a:endParaRPr>
                    </a:p>
                  </a:txBody>
                  <a:tcPr anchor="ctr"/>
                </a:tc>
                <a:extLst>
                  <a:ext uri="{0D108BD9-81ED-4DB2-BD59-A6C34878D82A}">
                    <a16:rowId xmlns:a16="http://schemas.microsoft.com/office/drawing/2014/main" val="885171092"/>
                  </a:ext>
                </a:extLst>
              </a:tr>
            </a:tbl>
          </a:graphicData>
        </a:graphic>
      </p:graphicFrame>
    </p:spTree>
    <p:extLst>
      <p:ext uri="{BB962C8B-B14F-4D97-AF65-F5344CB8AC3E}">
        <p14:creationId xmlns:p14="http://schemas.microsoft.com/office/powerpoint/2010/main" val="1888034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64"/>
        <p:cNvGrpSpPr/>
        <p:nvPr/>
      </p:nvGrpSpPr>
      <p:grpSpPr>
        <a:xfrm>
          <a:off x="0" y="0"/>
          <a:ext cx="0" cy="0"/>
          <a:chOff x="0" y="0"/>
          <a:chExt cx="0" cy="0"/>
        </a:xfrm>
      </p:grpSpPr>
      <p:graphicFrame>
        <p:nvGraphicFramePr>
          <p:cNvPr id="8" name="Table 8">
            <a:extLst>
              <a:ext uri="{FF2B5EF4-FFF2-40B4-BE49-F238E27FC236}">
                <a16:creationId xmlns:a16="http://schemas.microsoft.com/office/drawing/2014/main" id="{7FC053CF-7E54-7AFF-9352-F48430495DC8}"/>
              </a:ext>
            </a:extLst>
          </p:cNvPr>
          <p:cNvGraphicFramePr>
            <a:graphicFrameLocks noGrp="1"/>
          </p:cNvGraphicFramePr>
          <p:nvPr>
            <p:extLst>
              <p:ext uri="{D42A27DB-BD31-4B8C-83A1-F6EECF244321}">
                <p14:modId xmlns:p14="http://schemas.microsoft.com/office/powerpoint/2010/main" val="3464259972"/>
              </p:ext>
            </p:extLst>
          </p:nvPr>
        </p:nvGraphicFramePr>
        <p:xfrm>
          <a:off x="252000" y="411750"/>
          <a:ext cx="8640000" cy="4320000"/>
        </p:xfrm>
        <a:graphic>
          <a:graphicData uri="http://schemas.openxmlformats.org/drawingml/2006/table">
            <a:tbl>
              <a:tblPr firstRow="1" bandRow="1">
                <a:tableStyleId>{0E61445A-742C-480D-A7EC-5C0808749F00}</a:tableStyleId>
              </a:tblPr>
              <a:tblGrid>
                <a:gridCol w="1729563">
                  <a:extLst>
                    <a:ext uri="{9D8B030D-6E8A-4147-A177-3AD203B41FA5}">
                      <a16:colId xmlns:a16="http://schemas.microsoft.com/office/drawing/2014/main" val="1192624558"/>
                    </a:ext>
                  </a:extLst>
                </a:gridCol>
                <a:gridCol w="6910437">
                  <a:extLst>
                    <a:ext uri="{9D8B030D-6E8A-4147-A177-3AD203B41FA5}">
                      <a16:colId xmlns:a16="http://schemas.microsoft.com/office/drawing/2014/main" val="3168178863"/>
                    </a:ext>
                  </a:extLst>
                </a:gridCol>
              </a:tblGrid>
              <a:tr h="4320000">
                <a:tc>
                  <a:txBody>
                    <a:bodyPr/>
                    <a:lstStyle/>
                    <a:p>
                      <a:r>
                        <a:rPr lang="en-US" sz="2000" b="1" noProof="0" dirty="0" err="1">
                          <a:solidFill>
                            <a:schemeClr val="bg2">
                              <a:lumMod val="60000"/>
                              <a:lumOff val="40000"/>
                            </a:schemeClr>
                          </a:solidFill>
                          <a:latin typeface="Didact Gothic" panose="00000500000000000000" pitchFamily="2" charset="0"/>
                        </a:rPr>
                        <a:t>Penegasan</a:t>
                      </a:r>
                      <a:r>
                        <a:rPr lang="en-US" sz="2000" b="1" noProof="0" dirty="0">
                          <a:solidFill>
                            <a:schemeClr val="bg2">
                              <a:lumMod val="60000"/>
                              <a:lumOff val="40000"/>
                            </a:schemeClr>
                          </a:solidFill>
                          <a:latin typeface="Didact Gothic" panose="00000500000000000000" pitchFamily="2" charset="0"/>
                        </a:rPr>
                        <a:t> </a:t>
                      </a:r>
                      <a:r>
                        <a:rPr lang="en-US" sz="2000" b="1" noProof="0" dirty="0" err="1">
                          <a:solidFill>
                            <a:schemeClr val="bg2">
                              <a:lumMod val="60000"/>
                              <a:lumOff val="40000"/>
                            </a:schemeClr>
                          </a:solidFill>
                          <a:latin typeface="Didact Gothic" panose="00000500000000000000" pitchFamily="2" charset="0"/>
                        </a:rPr>
                        <a:t>ulang</a:t>
                      </a:r>
                      <a:endParaRPr lang="id-ID" sz="2000" b="1" noProof="0" dirty="0">
                        <a:solidFill>
                          <a:schemeClr val="bg2">
                            <a:lumMod val="60000"/>
                            <a:lumOff val="40000"/>
                          </a:schemeClr>
                        </a:solidFill>
                        <a:latin typeface="Didact Gothic" panose="00000500000000000000" pitchFamily="2" charset="0"/>
                      </a:endParaRPr>
                    </a:p>
                  </a:txBody>
                  <a:tcPr anchor="ctr"/>
                </a:tc>
                <a:tc>
                  <a:txBody>
                    <a:bodyPr/>
                    <a:lstStyle/>
                    <a:p>
                      <a:r>
                        <a:rPr lang="en-ID" sz="1400" b="0" i="0" u="none" strike="noStrike" cap="none" dirty="0" err="1">
                          <a:solidFill>
                            <a:schemeClr val="accent1"/>
                          </a:solidFill>
                          <a:effectLst/>
                          <a:latin typeface="Varela" panose="020B0604020202020204" charset="0"/>
                          <a:ea typeface="Arial"/>
                          <a:cs typeface="Arial"/>
                          <a:sym typeface="Arial"/>
                        </a:rPr>
                        <a:t>Tidak</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dapat</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disangkal</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bahwa</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kurangnya</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minat</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membaca</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menjadi</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masalah</a:t>
                      </a:r>
                      <a:r>
                        <a:rPr lang="en-ID" sz="1400" b="0" i="0" u="none" strike="noStrike" cap="none" dirty="0">
                          <a:solidFill>
                            <a:schemeClr val="accent1"/>
                          </a:solidFill>
                          <a:effectLst/>
                          <a:latin typeface="Varela" panose="020B0604020202020204" charset="0"/>
                          <a:ea typeface="Arial"/>
                          <a:cs typeface="Arial"/>
                          <a:sym typeface="Arial"/>
                        </a:rPr>
                        <a:t> di Indonesia Anda </a:t>
                      </a:r>
                      <a:r>
                        <a:rPr lang="en-ID" sz="1400" b="0" i="0" u="none" strike="noStrike" cap="none" dirty="0" err="1">
                          <a:solidFill>
                            <a:schemeClr val="accent1"/>
                          </a:solidFill>
                          <a:effectLst/>
                          <a:latin typeface="Varela" panose="020B0604020202020204" charset="0"/>
                          <a:ea typeface="Arial"/>
                          <a:cs typeface="Arial"/>
                          <a:sym typeface="Arial"/>
                        </a:rPr>
                        <a:t>harus</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mempertimbangkan</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itu</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Untuk</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mengatasi</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masalah</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ini</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kita</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dapat</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melakukan</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hal-hal</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sederhana</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dengan</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menyadari</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bahwa</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membaca</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itu</a:t>
                      </a:r>
                      <a:r>
                        <a:rPr lang="en-ID" sz="1400" b="0" i="0" u="none" strike="noStrike" cap="none" dirty="0">
                          <a:solidFill>
                            <a:schemeClr val="accent1"/>
                          </a:solidFill>
                          <a:effectLst/>
                          <a:latin typeface="Varela" panose="020B0604020202020204" charset="0"/>
                          <a:ea typeface="Arial"/>
                          <a:cs typeface="Arial"/>
                          <a:sym typeface="Arial"/>
                        </a:rPr>
                        <a:t> sangat </a:t>
                      </a:r>
                      <a:r>
                        <a:rPr lang="en-ID" sz="1400" b="0" i="0" u="none" strike="noStrike" cap="none" dirty="0" err="1">
                          <a:solidFill>
                            <a:schemeClr val="accent1"/>
                          </a:solidFill>
                          <a:effectLst/>
                          <a:latin typeface="Varela" panose="020B0604020202020204" charset="0"/>
                          <a:ea typeface="Arial"/>
                          <a:cs typeface="Arial"/>
                          <a:sym typeface="Arial"/>
                        </a:rPr>
                        <a:t>penting</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Selain</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itu</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mulai</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sekarang</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kita</a:t>
                      </a:r>
                      <a:r>
                        <a:rPr lang="en-ID" sz="1400" b="0" i="0" u="none" strike="noStrike" cap="none" dirty="0">
                          <a:solidFill>
                            <a:schemeClr val="accent1"/>
                          </a:solidFill>
                          <a:effectLst/>
                          <a:latin typeface="Varela" panose="020B0604020202020204" charset="0"/>
                          <a:ea typeface="Arial"/>
                          <a:cs typeface="Arial"/>
                          <a:sym typeface="Arial"/>
                        </a:rPr>
                        <a:t> juga </a:t>
                      </a:r>
                      <a:r>
                        <a:rPr lang="en-ID" sz="1400" b="0" i="0" u="none" strike="noStrike" cap="none" dirty="0" err="1">
                          <a:solidFill>
                            <a:schemeClr val="accent1"/>
                          </a:solidFill>
                          <a:effectLst/>
                          <a:latin typeface="Varela" panose="020B0604020202020204" charset="0"/>
                          <a:ea typeface="Arial"/>
                          <a:cs typeface="Arial"/>
                          <a:sym typeface="Arial"/>
                        </a:rPr>
                        <a:t>harus</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menerapkan</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budaya</a:t>
                      </a:r>
                      <a:r>
                        <a:rPr lang="en-ID" sz="1400" b="0" i="0" u="none" strike="noStrike" cap="none" dirty="0">
                          <a:solidFill>
                            <a:schemeClr val="accent1"/>
                          </a:solidFill>
                          <a:effectLst/>
                          <a:latin typeface="Varela" panose="020B0604020202020204" charset="0"/>
                          <a:ea typeface="Arial"/>
                          <a:cs typeface="Arial"/>
                          <a:sym typeface="Arial"/>
                        </a:rPr>
                        <a:t> </a:t>
                      </a:r>
                      <a:r>
                        <a:rPr lang="en-ID" sz="1400" b="0" i="0" u="none" strike="noStrike" cap="none" dirty="0" err="1">
                          <a:solidFill>
                            <a:schemeClr val="accent1"/>
                          </a:solidFill>
                          <a:effectLst/>
                          <a:latin typeface="Varela" panose="020B0604020202020204" charset="0"/>
                          <a:ea typeface="Arial"/>
                          <a:cs typeface="Arial"/>
                          <a:sym typeface="Arial"/>
                        </a:rPr>
                        <a:t>membaca</a:t>
                      </a:r>
                      <a:r>
                        <a:rPr lang="en-ID" sz="1400" b="0" i="0" u="none" strike="noStrike" cap="none" dirty="0">
                          <a:solidFill>
                            <a:schemeClr val="accent1"/>
                          </a:solidFill>
                          <a:effectLst/>
                          <a:latin typeface="Varela" panose="020B0604020202020204" charset="0"/>
                          <a:ea typeface="Arial"/>
                          <a:cs typeface="Arial"/>
                          <a:sym typeface="Arial"/>
                        </a:rPr>
                        <a:t> .</a:t>
                      </a:r>
                      <a:endParaRPr lang="id-ID" sz="1400" b="0" i="0" u="none" strike="noStrike" cap="none" noProof="0" dirty="0">
                        <a:solidFill>
                          <a:schemeClr val="accent1"/>
                        </a:solidFill>
                        <a:effectLst/>
                        <a:latin typeface="Varela" panose="020B0604020202020204" charset="0"/>
                        <a:ea typeface="Arial"/>
                        <a:cs typeface="Arial"/>
                        <a:sym typeface="Arial"/>
                      </a:endParaRPr>
                    </a:p>
                    <a:p>
                      <a:endParaRPr lang="en-ID" dirty="0"/>
                    </a:p>
                  </a:txBody>
                  <a:tcPr anchor="ctr"/>
                </a:tc>
                <a:extLst>
                  <a:ext uri="{0D108BD9-81ED-4DB2-BD59-A6C34878D82A}">
                    <a16:rowId xmlns:a16="http://schemas.microsoft.com/office/drawing/2014/main" val="3506859765"/>
                  </a:ext>
                </a:extLst>
              </a:tr>
            </a:tbl>
          </a:graphicData>
        </a:graphic>
      </p:graphicFrame>
    </p:spTree>
    <p:extLst>
      <p:ext uri="{BB962C8B-B14F-4D97-AF65-F5344CB8AC3E}">
        <p14:creationId xmlns:p14="http://schemas.microsoft.com/office/powerpoint/2010/main" val="2000627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85"/>
        <p:cNvGrpSpPr/>
        <p:nvPr/>
      </p:nvGrpSpPr>
      <p:grpSpPr>
        <a:xfrm>
          <a:off x="0" y="0"/>
          <a:ext cx="0" cy="0"/>
          <a:chOff x="0" y="0"/>
          <a:chExt cx="0" cy="0"/>
        </a:xfrm>
      </p:grpSpPr>
      <p:sp>
        <p:nvSpPr>
          <p:cNvPr id="3286" name="Google Shape;3286;p31"/>
          <p:cNvSpPr txBox="1">
            <a:spLocks noGrp="1"/>
          </p:cNvSpPr>
          <p:nvPr>
            <p:ph type="title"/>
          </p:nvPr>
        </p:nvSpPr>
        <p:spPr>
          <a:xfrm>
            <a:off x="3839825" y="2367600"/>
            <a:ext cx="4584000" cy="22359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dirty="0" err="1">
                <a:solidFill>
                  <a:schemeClr val="bg2">
                    <a:lumMod val="60000"/>
                    <a:lumOff val="40000"/>
                  </a:schemeClr>
                </a:solidFill>
              </a:rPr>
              <a:t>Terima</a:t>
            </a:r>
            <a:r>
              <a:rPr lang="en-US" dirty="0">
                <a:solidFill>
                  <a:schemeClr val="accent1"/>
                </a:solidFill>
              </a:rPr>
              <a:t> Kasih</a:t>
            </a:r>
            <a:endParaRPr dirty="0">
              <a:solidFill>
                <a:schemeClr val="accen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5"/>
        <p:cNvGrpSpPr/>
        <p:nvPr/>
      </p:nvGrpSpPr>
      <p:grpSpPr>
        <a:xfrm>
          <a:off x="0" y="0"/>
          <a:ext cx="0" cy="0"/>
          <a:chOff x="0" y="0"/>
          <a:chExt cx="0" cy="0"/>
        </a:xfrm>
      </p:grpSpPr>
      <p:sp>
        <p:nvSpPr>
          <p:cNvPr id="1786" name="Google Shape;1786;p24"/>
          <p:cNvSpPr txBox="1">
            <a:spLocks noGrp="1"/>
          </p:cNvSpPr>
          <p:nvPr>
            <p:ph type="title"/>
          </p:nvPr>
        </p:nvSpPr>
        <p:spPr>
          <a:xfrm>
            <a:off x="720000" y="445025"/>
            <a:ext cx="41889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latin typeface="Didact Gothic"/>
                <a:ea typeface="Didact Gothic"/>
                <a:cs typeface="Didact Gothic"/>
                <a:sym typeface="Didact Gothic"/>
              </a:rPr>
              <a:t>Table </a:t>
            </a:r>
            <a:r>
              <a:rPr lang="en"/>
              <a:t>o</a:t>
            </a:r>
            <a:r>
              <a:rPr lang="en" b="1">
                <a:latin typeface="Didact Gothic"/>
                <a:ea typeface="Didact Gothic"/>
                <a:cs typeface="Didact Gothic"/>
                <a:sym typeface="Didact Gothic"/>
              </a:rPr>
              <a:t>f </a:t>
            </a:r>
            <a:r>
              <a:rPr lang="en" b="1">
                <a:solidFill>
                  <a:schemeClr val="accent1"/>
                </a:solidFill>
                <a:latin typeface="Didact Gothic"/>
                <a:ea typeface="Didact Gothic"/>
                <a:cs typeface="Didact Gothic"/>
                <a:sym typeface="Didact Gothic"/>
              </a:rPr>
              <a:t>Contents</a:t>
            </a:r>
            <a:endParaRPr b="1">
              <a:solidFill>
                <a:schemeClr val="accent1"/>
              </a:solidFill>
              <a:latin typeface="Didact Gothic"/>
              <a:ea typeface="Didact Gothic"/>
              <a:cs typeface="Didact Gothic"/>
              <a:sym typeface="Didact Gothic"/>
            </a:endParaRPr>
          </a:p>
        </p:txBody>
      </p:sp>
      <p:sp>
        <p:nvSpPr>
          <p:cNvPr id="1787" name="Google Shape;1787;p24"/>
          <p:cNvSpPr txBox="1">
            <a:spLocks noGrp="1"/>
          </p:cNvSpPr>
          <p:nvPr>
            <p:ph type="title" idx="2"/>
          </p:nvPr>
        </p:nvSpPr>
        <p:spPr>
          <a:xfrm>
            <a:off x="719988" y="1958563"/>
            <a:ext cx="24744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latin typeface="Didact Gothic"/>
                <a:ea typeface="Didact Gothic"/>
                <a:cs typeface="Didact Gothic"/>
                <a:sym typeface="Didact Gothic"/>
              </a:rPr>
              <a:t>Theor</a:t>
            </a:r>
            <a:r>
              <a:rPr lang="en"/>
              <a:t>y</a:t>
            </a:r>
            <a:r>
              <a:rPr lang="en" b="1">
                <a:latin typeface="Didact Gothic"/>
                <a:ea typeface="Didact Gothic"/>
                <a:cs typeface="Didact Gothic"/>
                <a:sym typeface="Didact Gothic"/>
              </a:rPr>
              <a:t> Lesson</a:t>
            </a:r>
            <a:endParaRPr b="1">
              <a:latin typeface="Didact Gothic"/>
              <a:ea typeface="Didact Gothic"/>
              <a:cs typeface="Didact Gothic"/>
              <a:sym typeface="Didact Gothic"/>
            </a:endParaRPr>
          </a:p>
        </p:txBody>
      </p:sp>
      <p:sp>
        <p:nvSpPr>
          <p:cNvPr id="1788" name="Google Shape;1788;p24"/>
          <p:cNvSpPr txBox="1">
            <a:spLocks noGrp="1"/>
          </p:cNvSpPr>
          <p:nvPr>
            <p:ph type="subTitle" idx="1"/>
          </p:nvPr>
        </p:nvSpPr>
        <p:spPr>
          <a:xfrm>
            <a:off x="719988" y="2373550"/>
            <a:ext cx="24744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Here you could describe the topic of the section</a:t>
            </a:r>
            <a:endParaRPr/>
          </a:p>
        </p:txBody>
      </p:sp>
      <p:sp>
        <p:nvSpPr>
          <p:cNvPr id="1789" name="Google Shape;1789;p24"/>
          <p:cNvSpPr txBox="1">
            <a:spLocks noGrp="1"/>
          </p:cNvSpPr>
          <p:nvPr>
            <p:ph type="title" idx="3"/>
          </p:nvPr>
        </p:nvSpPr>
        <p:spPr>
          <a:xfrm>
            <a:off x="3859013" y="1958563"/>
            <a:ext cx="26991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latin typeface="Didact Gothic"/>
                <a:ea typeface="Didact Gothic"/>
                <a:cs typeface="Didact Gothic"/>
                <a:sym typeface="Didact Gothic"/>
              </a:rPr>
              <a:t>Features of the Topic</a:t>
            </a:r>
            <a:endParaRPr b="1">
              <a:latin typeface="Didact Gothic"/>
              <a:ea typeface="Didact Gothic"/>
              <a:cs typeface="Didact Gothic"/>
              <a:sym typeface="Didact Gothic"/>
            </a:endParaRPr>
          </a:p>
        </p:txBody>
      </p:sp>
      <p:sp>
        <p:nvSpPr>
          <p:cNvPr id="1790" name="Google Shape;1790;p24"/>
          <p:cNvSpPr txBox="1">
            <a:spLocks noGrp="1"/>
          </p:cNvSpPr>
          <p:nvPr>
            <p:ph type="subTitle" idx="4"/>
          </p:nvPr>
        </p:nvSpPr>
        <p:spPr>
          <a:xfrm>
            <a:off x="3971363" y="2373550"/>
            <a:ext cx="24744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Here you could describe the topic of the section</a:t>
            </a:r>
            <a:endParaRPr/>
          </a:p>
        </p:txBody>
      </p:sp>
      <p:sp>
        <p:nvSpPr>
          <p:cNvPr id="1791" name="Google Shape;1791;p24"/>
          <p:cNvSpPr txBox="1">
            <a:spLocks noGrp="1"/>
          </p:cNvSpPr>
          <p:nvPr>
            <p:ph type="title" idx="5"/>
          </p:nvPr>
        </p:nvSpPr>
        <p:spPr>
          <a:xfrm>
            <a:off x="719988" y="3616225"/>
            <a:ext cx="24744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latin typeface="Didact Gothic"/>
                <a:ea typeface="Didact Gothic"/>
                <a:cs typeface="Didact Gothic"/>
                <a:sym typeface="Didact Gothic"/>
              </a:rPr>
              <a:t>Tips</a:t>
            </a:r>
            <a:endParaRPr b="1">
              <a:latin typeface="Didact Gothic"/>
              <a:ea typeface="Didact Gothic"/>
              <a:cs typeface="Didact Gothic"/>
              <a:sym typeface="Didact Gothic"/>
            </a:endParaRPr>
          </a:p>
        </p:txBody>
      </p:sp>
      <p:sp>
        <p:nvSpPr>
          <p:cNvPr id="1792" name="Google Shape;1792;p24"/>
          <p:cNvSpPr txBox="1">
            <a:spLocks noGrp="1"/>
          </p:cNvSpPr>
          <p:nvPr>
            <p:ph type="subTitle" idx="6"/>
          </p:nvPr>
        </p:nvSpPr>
        <p:spPr>
          <a:xfrm>
            <a:off x="719988" y="4030800"/>
            <a:ext cx="24744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Here you could describe the topic of the section</a:t>
            </a:r>
            <a:endParaRPr/>
          </a:p>
        </p:txBody>
      </p:sp>
      <p:sp>
        <p:nvSpPr>
          <p:cNvPr id="1793" name="Google Shape;1793;p24"/>
          <p:cNvSpPr txBox="1">
            <a:spLocks noGrp="1"/>
          </p:cNvSpPr>
          <p:nvPr>
            <p:ph type="title" idx="7"/>
          </p:nvPr>
        </p:nvSpPr>
        <p:spPr>
          <a:xfrm>
            <a:off x="3971363" y="3616225"/>
            <a:ext cx="24744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latin typeface="Didact Gothic"/>
                <a:ea typeface="Didact Gothic"/>
                <a:cs typeface="Didact Gothic"/>
                <a:sym typeface="Didact Gothic"/>
              </a:rPr>
              <a:t>Practical Exercise </a:t>
            </a:r>
            <a:endParaRPr b="1">
              <a:latin typeface="Didact Gothic"/>
              <a:ea typeface="Didact Gothic"/>
              <a:cs typeface="Didact Gothic"/>
              <a:sym typeface="Didact Gothic"/>
            </a:endParaRPr>
          </a:p>
        </p:txBody>
      </p:sp>
      <p:sp>
        <p:nvSpPr>
          <p:cNvPr id="1794" name="Google Shape;1794;p24"/>
          <p:cNvSpPr txBox="1">
            <a:spLocks noGrp="1"/>
          </p:cNvSpPr>
          <p:nvPr>
            <p:ph type="subTitle" idx="8"/>
          </p:nvPr>
        </p:nvSpPr>
        <p:spPr>
          <a:xfrm>
            <a:off x="3971363" y="4030800"/>
            <a:ext cx="24744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Here you could describe the topic of the section</a:t>
            </a:r>
            <a:endParaRPr/>
          </a:p>
        </p:txBody>
      </p:sp>
      <p:sp>
        <p:nvSpPr>
          <p:cNvPr id="1795" name="Google Shape;1795;p24"/>
          <p:cNvSpPr txBox="1">
            <a:spLocks noGrp="1"/>
          </p:cNvSpPr>
          <p:nvPr>
            <p:ph type="title" idx="9"/>
          </p:nvPr>
        </p:nvSpPr>
        <p:spPr>
          <a:xfrm>
            <a:off x="1600338" y="1543575"/>
            <a:ext cx="7137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latin typeface="Didact Gothic"/>
                <a:ea typeface="Didact Gothic"/>
                <a:cs typeface="Didact Gothic"/>
                <a:sym typeface="Didact Gothic"/>
              </a:rPr>
              <a:t>01</a:t>
            </a:r>
            <a:endParaRPr b="1">
              <a:latin typeface="Didact Gothic"/>
              <a:ea typeface="Didact Gothic"/>
              <a:cs typeface="Didact Gothic"/>
              <a:sym typeface="Didact Gothic"/>
            </a:endParaRPr>
          </a:p>
        </p:txBody>
      </p:sp>
      <p:sp>
        <p:nvSpPr>
          <p:cNvPr id="1796" name="Google Shape;1796;p24"/>
          <p:cNvSpPr txBox="1">
            <a:spLocks noGrp="1"/>
          </p:cNvSpPr>
          <p:nvPr>
            <p:ph type="title" idx="13"/>
          </p:nvPr>
        </p:nvSpPr>
        <p:spPr>
          <a:xfrm>
            <a:off x="1600338" y="3201652"/>
            <a:ext cx="7137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latin typeface="Didact Gothic"/>
                <a:ea typeface="Didact Gothic"/>
                <a:cs typeface="Didact Gothic"/>
                <a:sym typeface="Didact Gothic"/>
              </a:rPr>
              <a:t>03</a:t>
            </a:r>
            <a:endParaRPr b="1">
              <a:latin typeface="Didact Gothic"/>
              <a:ea typeface="Didact Gothic"/>
              <a:cs typeface="Didact Gothic"/>
              <a:sym typeface="Didact Gothic"/>
            </a:endParaRPr>
          </a:p>
        </p:txBody>
      </p:sp>
      <p:sp>
        <p:nvSpPr>
          <p:cNvPr id="1797" name="Google Shape;1797;p24"/>
          <p:cNvSpPr txBox="1">
            <a:spLocks noGrp="1"/>
          </p:cNvSpPr>
          <p:nvPr>
            <p:ph type="title" idx="14"/>
          </p:nvPr>
        </p:nvSpPr>
        <p:spPr>
          <a:xfrm>
            <a:off x="4851713" y="1543575"/>
            <a:ext cx="7137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latin typeface="Didact Gothic"/>
                <a:ea typeface="Didact Gothic"/>
                <a:cs typeface="Didact Gothic"/>
                <a:sym typeface="Didact Gothic"/>
              </a:rPr>
              <a:t>02</a:t>
            </a:r>
            <a:endParaRPr b="1">
              <a:latin typeface="Didact Gothic"/>
              <a:ea typeface="Didact Gothic"/>
              <a:cs typeface="Didact Gothic"/>
              <a:sym typeface="Didact Gothic"/>
            </a:endParaRPr>
          </a:p>
        </p:txBody>
      </p:sp>
      <p:sp>
        <p:nvSpPr>
          <p:cNvPr id="1798" name="Google Shape;1798;p24"/>
          <p:cNvSpPr txBox="1">
            <a:spLocks noGrp="1"/>
          </p:cNvSpPr>
          <p:nvPr>
            <p:ph type="title" idx="15"/>
          </p:nvPr>
        </p:nvSpPr>
        <p:spPr>
          <a:xfrm>
            <a:off x="4851713" y="3201652"/>
            <a:ext cx="713700" cy="354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latin typeface="Didact Gothic"/>
                <a:ea typeface="Didact Gothic"/>
                <a:cs typeface="Didact Gothic"/>
                <a:sym typeface="Didact Gothic"/>
              </a:rPr>
              <a:t>04</a:t>
            </a:r>
            <a:endParaRPr b="1">
              <a:latin typeface="Didact Gothic"/>
              <a:ea typeface="Didact Gothic"/>
              <a:cs typeface="Didact Gothic"/>
              <a:sym typeface="Didact Gothic"/>
            </a:endParaRPr>
          </a:p>
        </p:txBody>
      </p:sp>
      <p:grpSp>
        <p:nvGrpSpPr>
          <p:cNvPr id="1799" name="Google Shape;1799;p24"/>
          <p:cNvGrpSpPr/>
          <p:nvPr/>
        </p:nvGrpSpPr>
        <p:grpSpPr>
          <a:xfrm>
            <a:off x="5032016" y="-187487"/>
            <a:ext cx="5912768" cy="5542589"/>
            <a:chOff x="5032016" y="-187487"/>
            <a:chExt cx="5912768" cy="5542589"/>
          </a:xfrm>
        </p:grpSpPr>
        <p:grpSp>
          <p:nvGrpSpPr>
            <p:cNvPr id="1800" name="Google Shape;1800;p24"/>
            <p:cNvGrpSpPr/>
            <p:nvPr/>
          </p:nvGrpSpPr>
          <p:grpSpPr>
            <a:xfrm rot="3083418">
              <a:off x="7486434" y="160600"/>
              <a:ext cx="570639" cy="175197"/>
              <a:chOff x="-3833925" y="450400"/>
              <a:chExt cx="570650" cy="175200"/>
            </a:xfrm>
          </p:grpSpPr>
          <p:sp>
            <p:nvSpPr>
              <p:cNvPr id="1801" name="Google Shape;1801;p24"/>
              <p:cNvSpPr/>
              <p:nvPr/>
            </p:nvSpPr>
            <p:spPr>
              <a:xfrm>
                <a:off x="-3828225" y="450400"/>
                <a:ext cx="81075" cy="64500"/>
              </a:xfrm>
              <a:custGeom>
                <a:avLst/>
                <a:gdLst/>
                <a:ahLst/>
                <a:cxnLst/>
                <a:rect l="l" t="t" r="r" b="b"/>
                <a:pathLst>
                  <a:path w="3243" h="2580" extrusionOk="0">
                    <a:moveTo>
                      <a:pt x="3037" y="0"/>
                    </a:moveTo>
                    <a:lnTo>
                      <a:pt x="1" y="662"/>
                    </a:lnTo>
                    <a:lnTo>
                      <a:pt x="2443" y="2579"/>
                    </a:lnTo>
                    <a:lnTo>
                      <a:pt x="3242" y="1392"/>
                    </a:lnTo>
                    <a:lnTo>
                      <a:pt x="3037" y="0"/>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4"/>
              <p:cNvSpPr/>
              <p:nvPr/>
            </p:nvSpPr>
            <p:spPr>
              <a:xfrm>
                <a:off x="-3767150" y="450400"/>
                <a:ext cx="503875" cy="175200"/>
              </a:xfrm>
              <a:custGeom>
                <a:avLst/>
                <a:gdLst/>
                <a:ahLst/>
                <a:cxnLst/>
                <a:rect l="l" t="t" r="r" b="b"/>
                <a:pathLst>
                  <a:path w="20155" h="7008" extrusionOk="0">
                    <a:moveTo>
                      <a:pt x="594" y="0"/>
                    </a:moveTo>
                    <a:lnTo>
                      <a:pt x="0" y="2579"/>
                    </a:lnTo>
                    <a:lnTo>
                      <a:pt x="19562" y="7007"/>
                    </a:lnTo>
                    <a:lnTo>
                      <a:pt x="20155" y="4405"/>
                    </a:lnTo>
                    <a:lnTo>
                      <a:pt x="5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4"/>
              <p:cNvSpPr/>
              <p:nvPr/>
            </p:nvSpPr>
            <p:spPr>
              <a:xfrm>
                <a:off x="-3833925" y="460100"/>
                <a:ext cx="36550" cy="26825"/>
              </a:xfrm>
              <a:custGeom>
                <a:avLst/>
                <a:gdLst/>
                <a:ahLst/>
                <a:cxnLst/>
                <a:rect l="l" t="t" r="r" b="b"/>
                <a:pathLst>
                  <a:path w="1462" h="1073" extrusionOk="0">
                    <a:moveTo>
                      <a:pt x="1462" y="0"/>
                    </a:moveTo>
                    <a:lnTo>
                      <a:pt x="1" y="228"/>
                    </a:lnTo>
                    <a:lnTo>
                      <a:pt x="1233" y="1073"/>
                    </a:lnTo>
                    <a:lnTo>
                      <a:pt x="14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4"/>
              <p:cNvSpPr/>
              <p:nvPr/>
            </p:nvSpPr>
            <p:spPr>
              <a:xfrm>
                <a:off x="-3759750" y="450400"/>
                <a:ext cx="496475" cy="142675"/>
              </a:xfrm>
              <a:custGeom>
                <a:avLst/>
                <a:gdLst/>
                <a:ahLst/>
                <a:cxnLst/>
                <a:rect l="l" t="t" r="r" b="b"/>
                <a:pathLst>
                  <a:path w="19859" h="5707" extrusionOk="0">
                    <a:moveTo>
                      <a:pt x="298" y="0"/>
                    </a:moveTo>
                    <a:lnTo>
                      <a:pt x="1" y="1301"/>
                    </a:lnTo>
                    <a:lnTo>
                      <a:pt x="19562" y="5706"/>
                    </a:lnTo>
                    <a:lnTo>
                      <a:pt x="19859" y="4405"/>
                    </a:lnTo>
                    <a:lnTo>
                      <a:pt x="298" y="0"/>
                    </a:ln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4"/>
              <p:cNvSpPr/>
              <p:nvPr/>
            </p:nvSpPr>
            <p:spPr>
              <a:xfrm>
                <a:off x="-3457300" y="527425"/>
                <a:ext cx="120425" cy="25700"/>
              </a:xfrm>
              <a:custGeom>
                <a:avLst/>
                <a:gdLst/>
                <a:ahLst/>
                <a:cxnLst/>
                <a:rect l="l" t="t" r="r" b="b"/>
                <a:pathLst>
                  <a:path w="4817" h="1028" fill="none" extrusionOk="0">
                    <a:moveTo>
                      <a:pt x="4817" y="1028"/>
                    </a:moveTo>
                    <a:lnTo>
                      <a:pt x="0" y="0"/>
                    </a:lnTo>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4"/>
              <p:cNvSpPr/>
              <p:nvPr/>
            </p:nvSpPr>
            <p:spPr>
              <a:xfrm>
                <a:off x="-3635900" y="489750"/>
                <a:ext cx="120425" cy="25150"/>
              </a:xfrm>
              <a:custGeom>
                <a:avLst/>
                <a:gdLst/>
                <a:ahLst/>
                <a:cxnLst/>
                <a:rect l="l" t="t" r="r" b="b"/>
                <a:pathLst>
                  <a:path w="4817" h="1006" fill="none" extrusionOk="0">
                    <a:moveTo>
                      <a:pt x="4816" y="1005"/>
                    </a:moveTo>
                    <a:lnTo>
                      <a:pt x="0" y="1"/>
                    </a:lnTo>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4"/>
              <p:cNvSpPr/>
              <p:nvPr/>
            </p:nvSpPr>
            <p:spPr>
              <a:xfrm>
                <a:off x="-3480700" y="567375"/>
                <a:ext cx="120425" cy="25700"/>
              </a:xfrm>
              <a:custGeom>
                <a:avLst/>
                <a:gdLst/>
                <a:ahLst/>
                <a:cxnLst/>
                <a:rect l="l" t="t" r="r" b="b"/>
                <a:pathLst>
                  <a:path w="4817" h="1028" fill="none" extrusionOk="0">
                    <a:moveTo>
                      <a:pt x="4817" y="1027"/>
                    </a:moveTo>
                    <a:lnTo>
                      <a:pt x="1" y="0"/>
                    </a:lnTo>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4"/>
              <p:cNvSpPr/>
              <p:nvPr/>
            </p:nvSpPr>
            <p:spPr>
              <a:xfrm>
                <a:off x="-3614800" y="537700"/>
                <a:ext cx="52525" cy="11425"/>
              </a:xfrm>
              <a:custGeom>
                <a:avLst/>
                <a:gdLst/>
                <a:ahLst/>
                <a:cxnLst/>
                <a:rect l="l" t="t" r="r" b="b"/>
                <a:pathLst>
                  <a:path w="2101" h="457" fill="none" extrusionOk="0">
                    <a:moveTo>
                      <a:pt x="2101" y="457"/>
                    </a:moveTo>
                    <a:lnTo>
                      <a:pt x="1" y="0"/>
                    </a:lnTo>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24"/>
            <p:cNvGrpSpPr/>
            <p:nvPr/>
          </p:nvGrpSpPr>
          <p:grpSpPr>
            <a:xfrm rot="-2242651">
              <a:off x="5650891" y="446765"/>
              <a:ext cx="527306" cy="630612"/>
              <a:chOff x="-2907775" y="821875"/>
              <a:chExt cx="527275" cy="630575"/>
            </a:xfrm>
          </p:grpSpPr>
          <p:sp>
            <p:nvSpPr>
              <p:cNvPr id="1810" name="Google Shape;1810;p24"/>
              <p:cNvSpPr/>
              <p:nvPr/>
            </p:nvSpPr>
            <p:spPr>
              <a:xfrm>
                <a:off x="-2907775" y="821875"/>
                <a:ext cx="527275" cy="570650"/>
              </a:xfrm>
              <a:custGeom>
                <a:avLst/>
                <a:gdLst/>
                <a:ahLst/>
                <a:cxnLst/>
                <a:rect l="l" t="t" r="r" b="b"/>
                <a:pathLst>
                  <a:path w="21091" h="22826" extrusionOk="0">
                    <a:moveTo>
                      <a:pt x="18009" y="0"/>
                    </a:moveTo>
                    <a:lnTo>
                      <a:pt x="2762" y="2283"/>
                    </a:lnTo>
                    <a:lnTo>
                      <a:pt x="0" y="3264"/>
                    </a:lnTo>
                    <a:lnTo>
                      <a:pt x="20178" y="22826"/>
                    </a:lnTo>
                    <a:lnTo>
                      <a:pt x="21091" y="21935"/>
                    </a:lnTo>
                    <a:lnTo>
                      <a:pt x="18009" y="0"/>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4"/>
              <p:cNvSpPr/>
              <p:nvPr/>
            </p:nvSpPr>
            <p:spPr>
              <a:xfrm>
                <a:off x="-2907775" y="844125"/>
                <a:ext cx="504450" cy="608325"/>
              </a:xfrm>
              <a:custGeom>
                <a:avLst/>
                <a:gdLst/>
                <a:ahLst/>
                <a:cxnLst/>
                <a:rect l="l" t="t" r="r" b="b"/>
                <a:pathLst>
                  <a:path w="20178" h="24333" extrusionOk="0">
                    <a:moveTo>
                      <a:pt x="1989" y="5904"/>
                    </a:moveTo>
                    <a:cubicBezTo>
                      <a:pt x="2168" y="5904"/>
                      <a:pt x="2331" y="6050"/>
                      <a:pt x="2351" y="6232"/>
                    </a:cubicBezTo>
                    <a:cubicBezTo>
                      <a:pt x="2374" y="6437"/>
                      <a:pt x="2237" y="6643"/>
                      <a:pt x="2009" y="6665"/>
                    </a:cubicBezTo>
                    <a:cubicBezTo>
                      <a:pt x="1994" y="6667"/>
                      <a:pt x="1979" y="6668"/>
                      <a:pt x="1964" y="6668"/>
                    </a:cubicBezTo>
                    <a:cubicBezTo>
                      <a:pt x="1777" y="6668"/>
                      <a:pt x="1617" y="6536"/>
                      <a:pt x="1575" y="6346"/>
                    </a:cubicBezTo>
                    <a:cubicBezTo>
                      <a:pt x="1552" y="6118"/>
                      <a:pt x="1712" y="5935"/>
                      <a:pt x="1917" y="5912"/>
                    </a:cubicBezTo>
                    <a:cubicBezTo>
                      <a:pt x="1941" y="5907"/>
                      <a:pt x="1965" y="5904"/>
                      <a:pt x="1989" y="5904"/>
                    </a:cubicBezTo>
                    <a:close/>
                    <a:moveTo>
                      <a:pt x="2282" y="8192"/>
                    </a:moveTo>
                    <a:cubicBezTo>
                      <a:pt x="2471" y="8192"/>
                      <a:pt x="2650" y="8324"/>
                      <a:pt x="2671" y="8514"/>
                    </a:cubicBezTo>
                    <a:cubicBezTo>
                      <a:pt x="2694" y="8743"/>
                      <a:pt x="2557" y="8925"/>
                      <a:pt x="2351" y="8948"/>
                    </a:cubicBezTo>
                    <a:cubicBezTo>
                      <a:pt x="2325" y="8953"/>
                      <a:pt x="2299" y="8956"/>
                      <a:pt x="2273" y="8956"/>
                    </a:cubicBezTo>
                    <a:cubicBezTo>
                      <a:pt x="2082" y="8956"/>
                      <a:pt x="1935" y="8810"/>
                      <a:pt x="1895" y="8628"/>
                    </a:cubicBezTo>
                    <a:cubicBezTo>
                      <a:pt x="1872" y="8423"/>
                      <a:pt x="2032" y="8218"/>
                      <a:pt x="2237" y="8195"/>
                    </a:cubicBezTo>
                    <a:cubicBezTo>
                      <a:pt x="2252" y="8193"/>
                      <a:pt x="2267" y="8192"/>
                      <a:pt x="2282" y="8192"/>
                    </a:cubicBezTo>
                    <a:close/>
                    <a:moveTo>
                      <a:pt x="2596" y="10475"/>
                    </a:moveTo>
                    <a:cubicBezTo>
                      <a:pt x="2788" y="10475"/>
                      <a:pt x="2969" y="10627"/>
                      <a:pt x="2990" y="10820"/>
                    </a:cubicBezTo>
                    <a:cubicBezTo>
                      <a:pt x="3013" y="11025"/>
                      <a:pt x="2876" y="11230"/>
                      <a:pt x="2671" y="11253"/>
                    </a:cubicBezTo>
                    <a:cubicBezTo>
                      <a:pt x="2654" y="11255"/>
                      <a:pt x="2638" y="11256"/>
                      <a:pt x="2622" y="11256"/>
                    </a:cubicBezTo>
                    <a:cubicBezTo>
                      <a:pt x="2417" y="11256"/>
                      <a:pt x="2257" y="11123"/>
                      <a:pt x="2214" y="10911"/>
                    </a:cubicBezTo>
                    <a:cubicBezTo>
                      <a:pt x="2191" y="10705"/>
                      <a:pt x="2351" y="10523"/>
                      <a:pt x="2557" y="10477"/>
                    </a:cubicBezTo>
                    <a:cubicBezTo>
                      <a:pt x="2570" y="10476"/>
                      <a:pt x="2583" y="10475"/>
                      <a:pt x="2596" y="10475"/>
                    </a:cubicBezTo>
                    <a:close/>
                    <a:moveTo>
                      <a:pt x="2948" y="12775"/>
                    </a:moveTo>
                    <a:cubicBezTo>
                      <a:pt x="3127" y="12775"/>
                      <a:pt x="3290" y="12921"/>
                      <a:pt x="3310" y="13102"/>
                    </a:cubicBezTo>
                    <a:cubicBezTo>
                      <a:pt x="3333" y="13308"/>
                      <a:pt x="3196" y="13513"/>
                      <a:pt x="2990" y="13536"/>
                    </a:cubicBezTo>
                    <a:cubicBezTo>
                      <a:pt x="2964" y="13541"/>
                      <a:pt x="2938" y="13544"/>
                      <a:pt x="2913" y="13544"/>
                    </a:cubicBezTo>
                    <a:cubicBezTo>
                      <a:pt x="2721" y="13544"/>
                      <a:pt x="2574" y="13398"/>
                      <a:pt x="2534" y="13216"/>
                    </a:cubicBezTo>
                    <a:cubicBezTo>
                      <a:pt x="2511" y="13011"/>
                      <a:pt x="2671" y="12805"/>
                      <a:pt x="2876" y="12783"/>
                    </a:cubicBezTo>
                    <a:cubicBezTo>
                      <a:pt x="2900" y="12777"/>
                      <a:pt x="2924" y="12775"/>
                      <a:pt x="2948" y="12775"/>
                    </a:cubicBezTo>
                    <a:close/>
                    <a:moveTo>
                      <a:pt x="3240" y="15063"/>
                    </a:moveTo>
                    <a:cubicBezTo>
                      <a:pt x="3430" y="15063"/>
                      <a:pt x="3608" y="15196"/>
                      <a:pt x="3629" y="15407"/>
                    </a:cubicBezTo>
                    <a:cubicBezTo>
                      <a:pt x="3652" y="15613"/>
                      <a:pt x="3515" y="15796"/>
                      <a:pt x="3310" y="15841"/>
                    </a:cubicBezTo>
                    <a:cubicBezTo>
                      <a:pt x="3295" y="15843"/>
                      <a:pt x="3281" y="15843"/>
                      <a:pt x="3267" y="15843"/>
                    </a:cubicBezTo>
                    <a:cubicBezTo>
                      <a:pt x="3059" y="15843"/>
                      <a:pt x="2898" y="15691"/>
                      <a:pt x="2876" y="15499"/>
                    </a:cubicBezTo>
                    <a:cubicBezTo>
                      <a:pt x="2831" y="15293"/>
                      <a:pt x="2990" y="15088"/>
                      <a:pt x="3196" y="15065"/>
                    </a:cubicBezTo>
                    <a:cubicBezTo>
                      <a:pt x="3211" y="15063"/>
                      <a:pt x="3226" y="15063"/>
                      <a:pt x="3240" y="15063"/>
                    </a:cubicBezTo>
                    <a:close/>
                    <a:moveTo>
                      <a:pt x="3587" y="17363"/>
                    </a:moveTo>
                    <a:cubicBezTo>
                      <a:pt x="3766" y="17363"/>
                      <a:pt x="3929" y="17508"/>
                      <a:pt x="3949" y="17690"/>
                    </a:cubicBezTo>
                    <a:cubicBezTo>
                      <a:pt x="3972" y="17895"/>
                      <a:pt x="3835" y="18101"/>
                      <a:pt x="3629" y="18124"/>
                    </a:cubicBezTo>
                    <a:cubicBezTo>
                      <a:pt x="3613" y="18125"/>
                      <a:pt x="3596" y="18126"/>
                      <a:pt x="3580" y="18126"/>
                    </a:cubicBezTo>
                    <a:cubicBezTo>
                      <a:pt x="3375" y="18126"/>
                      <a:pt x="3217" y="17995"/>
                      <a:pt x="3196" y="17804"/>
                    </a:cubicBezTo>
                    <a:cubicBezTo>
                      <a:pt x="3150" y="17576"/>
                      <a:pt x="3310" y="17393"/>
                      <a:pt x="3515" y="17370"/>
                    </a:cubicBezTo>
                    <a:cubicBezTo>
                      <a:pt x="3539" y="17365"/>
                      <a:pt x="3563" y="17363"/>
                      <a:pt x="3587" y="17363"/>
                    </a:cubicBezTo>
                    <a:close/>
                    <a:moveTo>
                      <a:pt x="3880" y="19651"/>
                    </a:moveTo>
                    <a:cubicBezTo>
                      <a:pt x="4069" y="19651"/>
                      <a:pt x="4247" y="19782"/>
                      <a:pt x="4269" y="19973"/>
                    </a:cubicBezTo>
                    <a:cubicBezTo>
                      <a:pt x="4291" y="20201"/>
                      <a:pt x="4154" y="20383"/>
                      <a:pt x="3949" y="20406"/>
                    </a:cubicBezTo>
                    <a:cubicBezTo>
                      <a:pt x="3922" y="20412"/>
                      <a:pt x="3896" y="20414"/>
                      <a:pt x="3871" y="20414"/>
                    </a:cubicBezTo>
                    <a:cubicBezTo>
                      <a:pt x="3680" y="20414"/>
                      <a:pt x="3535" y="20268"/>
                      <a:pt x="3515" y="20087"/>
                    </a:cubicBezTo>
                    <a:cubicBezTo>
                      <a:pt x="3470" y="19881"/>
                      <a:pt x="3629" y="19676"/>
                      <a:pt x="3835" y="19653"/>
                    </a:cubicBezTo>
                    <a:cubicBezTo>
                      <a:pt x="3850" y="19651"/>
                      <a:pt x="3865" y="19651"/>
                      <a:pt x="3880" y="19651"/>
                    </a:cubicBezTo>
                    <a:close/>
                    <a:moveTo>
                      <a:pt x="17096" y="0"/>
                    </a:moveTo>
                    <a:lnTo>
                      <a:pt x="0" y="2374"/>
                    </a:lnTo>
                    <a:lnTo>
                      <a:pt x="3059" y="24332"/>
                    </a:lnTo>
                    <a:lnTo>
                      <a:pt x="20178" y="21936"/>
                    </a:lnTo>
                    <a:lnTo>
                      <a:pt x="17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4"/>
              <p:cNvSpPr/>
              <p:nvPr/>
            </p:nvSpPr>
            <p:spPr>
              <a:xfrm>
                <a:off x="-2777100" y="975950"/>
                <a:ext cx="250525" cy="124400"/>
              </a:xfrm>
              <a:custGeom>
                <a:avLst/>
                <a:gdLst/>
                <a:ahLst/>
                <a:cxnLst/>
                <a:rect l="l" t="t" r="r" b="b"/>
                <a:pathLst>
                  <a:path w="10021" h="4976" extrusionOk="0">
                    <a:moveTo>
                      <a:pt x="9518" y="0"/>
                    </a:moveTo>
                    <a:lnTo>
                      <a:pt x="0" y="1347"/>
                    </a:lnTo>
                    <a:lnTo>
                      <a:pt x="525" y="4976"/>
                    </a:lnTo>
                    <a:lnTo>
                      <a:pt x="10020" y="3652"/>
                    </a:lnTo>
                    <a:lnTo>
                      <a:pt x="9518" y="0"/>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4"/>
              <p:cNvSpPr/>
              <p:nvPr/>
            </p:nvSpPr>
            <p:spPr>
              <a:xfrm>
                <a:off x="-2480375" y="821875"/>
                <a:ext cx="99875" cy="570650"/>
              </a:xfrm>
              <a:custGeom>
                <a:avLst/>
                <a:gdLst/>
                <a:ahLst/>
                <a:cxnLst/>
                <a:rect l="l" t="t" r="r" b="b"/>
                <a:pathLst>
                  <a:path w="3995" h="22826" extrusionOk="0">
                    <a:moveTo>
                      <a:pt x="913" y="0"/>
                    </a:moveTo>
                    <a:lnTo>
                      <a:pt x="0" y="890"/>
                    </a:lnTo>
                    <a:lnTo>
                      <a:pt x="3082" y="22826"/>
                    </a:lnTo>
                    <a:lnTo>
                      <a:pt x="3995" y="21935"/>
                    </a:lnTo>
                    <a:lnTo>
                      <a:pt x="913" y="0"/>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4"/>
              <p:cNvSpPr/>
              <p:nvPr/>
            </p:nvSpPr>
            <p:spPr>
              <a:xfrm>
                <a:off x="-2749150" y="999900"/>
                <a:ext cx="187200" cy="29125"/>
              </a:xfrm>
              <a:custGeom>
                <a:avLst/>
                <a:gdLst/>
                <a:ahLst/>
                <a:cxnLst/>
                <a:rect l="l" t="t" r="r" b="b"/>
                <a:pathLst>
                  <a:path w="7488" h="1165" extrusionOk="0">
                    <a:moveTo>
                      <a:pt x="7487" y="1"/>
                    </a:moveTo>
                    <a:lnTo>
                      <a:pt x="1" y="1051"/>
                    </a:lnTo>
                    <a:lnTo>
                      <a:pt x="23" y="1165"/>
                    </a:lnTo>
                    <a:lnTo>
                      <a:pt x="7487" y="115"/>
                    </a:lnTo>
                    <a:lnTo>
                      <a:pt x="7487" y="1"/>
                    </a:lnTo>
                    <a:close/>
                  </a:path>
                </a:pathLst>
              </a:custGeom>
              <a:solidFill>
                <a:srgbClr val="E8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4"/>
              <p:cNvSpPr/>
              <p:nvPr/>
            </p:nvSpPr>
            <p:spPr>
              <a:xfrm>
                <a:off x="-2746875" y="1015875"/>
                <a:ext cx="187200" cy="29125"/>
              </a:xfrm>
              <a:custGeom>
                <a:avLst/>
                <a:gdLst/>
                <a:ahLst/>
                <a:cxnLst/>
                <a:rect l="l" t="t" r="r" b="b"/>
                <a:pathLst>
                  <a:path w="7488" h="1165" extrusionOk="0">
                    <a:moveTo>
                      <a:pt x="7488" y="1"/>
                    </a:moveTo>
                    <a:lnTo>
                      <a:pt x="1" y="1051"/>
                    </a:lnTo>
                    <a:lnTo>
                      <a:pt x="24" y="1165"/>
                    </a:lnTo>
                    <a:lnTo>
                      <a:pt x="7488" y="115"/>
                    </a:lnTo>
                    <a:lnTo>
                      <a:pt x="7488" y="1"/>
                    </a:lnTo>
                    <a:close/>
                  </a:path>
                </a:pathLst>
              </a:custGeom>
              <a:solidFill>
                <a:srgbClr val="E8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4"/>
              <p:cNvSpPr/>
              <p:nvPr/>
            </p:nvSpPr>
            <p:spPr>
              <a:xfrm>
                <a:off x="-2744575" y="1031850"/>
                <a:ext cx="187175" cy="29150"/>
              </a:xfrm>
              <a:custGeom>
                <a:avLst/>
                <a:gdLst/>
                <a:ahLst/>
                <a:cxnLst/>
                <a:rect l="l" t="t" r="r" b="b"/>
                <a:pathLst>
                  <a:path w="7487" h="1166" extrusionOk="0">
                    <a:moveTo>
                      <a:pt x="7487" y="1"/>
                    </a:moveTo>
                    <a:lnTo>
                      <a:pt x="0" y="1051"/>
                    </a:lnTo>
                    <a:lnTo>
                      <a:pt x="23" y="1165"/>
                    </a:lnTo>
                    <a:lnTo>
                      <a:pt x="7487" y="115"/>
                    </a:lnTo>
                    <a:lnTo>
                      <a:pt x="7487" y="1"/>
                    </a:lnTo>
                    <a:close/>
                  </a:path>
                </a:pathLst>
              </a:custGeom>
              <a:solidFill>
                <a:srgbClr val="E8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4"/>
              <p:cNvSpPr/>
              <p:nvPr/>
            </p:nvSpPr>
            <p:spPr>
              <a:xfrm>
                <a:off x="-2742300" y="1047850"/>
                <a:ext cx="187200" cy="29125"/>
              </a:xfrm>
              <a:custGeom>
                <a:avLst/>
                <a:gdLst/>
                <a:ahLst/>
                <a:cxnLst/>
                <a:rect l="l" t="t" r="r" b="b"/>
                <a:pathLst>
                  <a:path w="7488" h="1165" extrusionOk="0">
                    <a:moveTo>
                      <a:pt x="7464" y="0"/>
                    </a:moveTo>
                    <a:lnTo>
                      <a:pt x="1" y="1050"/>
                    </a:lnTo>
                    <a:lnTo>
                      <a:pt x="23" y="1164"/>
                    </a:lnTo>
                    <a:lnTo>
                      <a:pt x="7487" y="114"/>
                    </a:lnTo>
                    <a:lnTo>
                      <a:pt x="7464" y="0"/>
                    </a:lnTo>
                    <a:close/>
                  </a:path>
                </a:pathLst>
              </a:custGeom>
              <a:solidFill>
                <a:srgbClr val="E8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4"/>
              <p:cNvSpPr/>
              <p:nvPr/>
            </p:nvSpPr>
            <p:spPr>
              <a:xfrm>
                <a:off x="-2837025" y="844125"/>
                <a:ext cx="433700" cy="608325"/>
              </a:xfrm>
              <a:custGeom>
                <a:avLst/>
                <a:gdLst/>
                <a:ahLst/>
                <a:cxnLst/>
                <a:rect l="l" t="t" r="r" b="b"/>
                <a:pathLst>
                  <a:path w="17348" h="24333" extrusionOk="0">
                    <a:moveTo>
                      <a:pt x="14266" y="0"/>
                    </a:moveTo>
                    <a:cubicBezTo>
                      <a:pt x="14288" y="154"/>
                      <a:pt x="14309" y="309"/>
                      <a:pt x="14331" y="463"/>
                    </a:cubicBezTo>
                    <a:lnTo>
                      <a:pt x="14331" y="463"/>
                    </a:lnTo>
                    <a:cubicBezTo>
                      <a:pt x="14310" y="310"/>
                      <a:pt x="14289" y="156"/>
                      <a:pt x="14266" y="0"/>
                    </a:cubicBezTo>
                    <a:close/>
                    <a:moveTo>
                      <a:pt x="14331" y="464"/>
                    </a:moveTo>
                    <a:cubicBezTo>
                      <a:pt x="16790" y="18676"/>
                      <a:pt x="6723" y="21670"/>
                      <a:pt x="1" y="22620"/>
                    </a:cubicBezTo>
                    <a:lnTo>
                      <a:pt x="229" y="24332"/>
                    </a:lnTo>
                    <a:lnTo>
                      <a:pt x="17348" y="21936"/>
                    </a:lnTo>
                    <a:cubicBezTo>
                      <a:pt x="17348" y="21936"/>
                      <a:pt x="15668" y="10022"/>
                      <a:pt x="14331" y="464"/>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4"/>
              <p:cNvSpPr/>
              <p:nvPr/>
            </p:nvSpPr>
            <p:spPr>
              <a:xfrm>
                <a:off x="-2810200" y="1076950"/>
                <a:ext cx="18275" cy="95875"/>
              </a:xfrm>
              <a:custGeom>
                <a:avLst/>
                <a:gdLst/>
                <a:ahLst/>
                <a:cxnLst/>
                <a:rect l="l" t="t" r="r" b="b"/>
                <a:pathLst>
                  <a:path w="731" h="3835" extrusionOk="0">
                    <a:moveTo>
                      <a:pt x="183" y="0"/>
                    </a:moveTo>
                    <a:cubicBezTo>
                      <a:pt x="114" y="0"/>
                      <a:pt x="46" y="46"/>
                      <a:pt x="23" y="137"/>
                    </a:cubicBezTo>
                    <a:cubicBezTo>
                      <a:pt x="0" y="160"/>
                      <a:pt x="0" y="183"/>
                      <a:pt x="0" y="206"/>
                    </a:cubicBezTo>
                    <a:cubicBezTo>
                      <a:pt x="23" y="365"/>
                      <a:pt x="23" y="525"/>
                      <a:pt x="46" y="662"/>
                    </a:cubicBezTo>
                    <a:cubicBezTo>
                      <a:pt x="46" y="799"/>
                      <a:pt x="92" y="936"/>
                      <a:pt x="114" y="1073"/>
                    </a:cubicBezTo>
                    <a:cubicBezTo>
                      <a:pt x="137" y="1233"/>
                      <a:pt x="183" y="1370"/>
                      <a:pt x="206" y="1507"/>
                    </a:cubicBezTo>
                    <a:cubicBezTo>
                      <a:pt x="206" y="1575"/>
                      <a:pt x="229" y="1621"/>
                      <a:pt x="251" y="1689"/>
                    </a:cubicBezTo>
                    <a:cubicBezTo>
                      <a:pt x="274" y="1758"/>
                      <a:pt x="274" y="1849"/>
                      <a:pt x="297" y="1917"/>
                    </a:cubicBezTo>
                    <a:cubicBezTo>
                      <a:pt x="343" y="2191"/>
                      <a:pt x="388" y="2488"/>
                      <a:pt x="411" y="2785"/>
                    </a:cubicBezTo>
                    <a:cubicBezTo>
                      <a:pt x="434" y="2922"/>
                      <a:pt x="457" y="3059"/>
                      <a:pt x="457" y="3196"/>
                    </a:cubicBezTo>
                    <a:cubicBezTo>
                      <a:pt x="480" y="3264"/>
                      <a:pt x="480" y="3355"/>
                      <a:pt x="480" y="3424"/>
                    </a:cubicBezTo>
                    <a:cubicBezTo>
                      <a:pt x="502" y="3515"/>
                      <a:pt x="502" y="3629"/>
                      <a:pt x="502" y="3721"/>
                    </a:cubicBezTo>
                    <a:cubicBezTo>
                      <a:pt x="525" y="3789"/>
                      <a:pt x="571" y="3835"/>
                      <a:pt x="639" y="3835"/>
                    </a:cubicBezTo>
                    <a:cubicBezTo>
                      <a:pt x="685" y="3835"/>
                      <a:pt x="731" y="3766"/>
                      <a:pt x="731" y="3721"/>
                    </a:cubicBezTo>
                    <a:cubicBezTo>
                      <a:pt x="731" y="3538"/>
                      <a:pt x="708" y="3378"/>
                      <a:pt x="685" y="3196"/>
                    </a:cubicBezTo>
                    <a:cubicBezTo>
                      <a:pt x="685" y="3059"/>
                      <a:pt x="685" y="2922"/>
                      <a:pt x="662" y="2785"/>
                    </a:cubicBezTo>
                    <a:cubicBezTo>
                      <a:pt x="662" y="2488"/>
                      <a:pt x="617" y="2214"/>
                      <a:pt x="594" y="1917"/>
                    </a:cubicBezTo>
                    <a:cubicBezTo>
                      <a:pt x="594" y="1781"/>
                      <a:pt x="571" y="1621"/>
                      <a:pt x="548" y="1484"/>
                    </a:cubicBezTo>
                    <a:cubicBezTo>
                      <a:pt x="525" y="1347"/>
                      <a:pt x="502" y="1187"/>
                      <a:pt x="480" y="1050"/>
                    </a:cubicBezTo>
                    <a:cubicBezTo>
                      <a:pt x="457" y="913"/>
                      <a:pt x="434" y="799"/>
                      <a:pt x="434" y="662"/>
                    </a:cubicBezTo>
                    <a:cubicBezTo>
                      <a:pt x="411" y="525"/>
                      <a:pt x="411" y="365"/>
                      <a:pt x="411" y="228"/>
                    </a:cubicBezTo>
                    <a:lnTo>
                      <a:pt x="388" y="183"/>
                    </a:lnTo>
                    <a:cubicBezTo>
                      <a:pt x="388" y="137"/>
                      <a:pt x="366" y="91"/>
                      <a:pt x="343" y="46"/>
                    </a:cubicBezTo>
                    <a:cubicBezTo>
                      <a:pt x="297" y="23"/>
                      <a:pt x="251" y="0"/>
                      <a:pt x="183"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4"/>
              <p:cNvSpPr/>
              <p:nvPr/>
            </p:nvSpPr>
            <p:spPr>
              <a:xfrm>
                <a:off x="-2808500" y="940125"/>
                <a:ext cx="14875" cy="65100"/>
              </a:xfrm>
              <a:custGeom>
                <a:avLst/>
                <a:gdLst/>
                <a:ahLst/>
                <a:cxnLst/>
                <a:rect l="l" t="t" r="r" b="b"/>
                <a:pathLst>
                  <a:path w="595" h="2604" extrusionOk="0">
                    <a:moveTo>
                      <a:pt x="129" y="1"/>
                    </a:moveTo>
                    <a:cubicBezTo>
                      <a:pt x="115" y="1"/>
                      <a:pt x="103" y="6"/>
                      <a:pt x="92" y="18"/>
                    </a:cubicBezTo>
                    <a:cubicBezTo>
                      <a:pt x="46" y="18"/>
                      <a:pt x="24" y="41"/>
                      <a:pt x="24" y="64"/>
                    </a:cubicBezTo>
                    <a:cubicBezTo>
                      <a:pt x="24" y="86"/>
                      <a:pt x="24" y="86"/>
                      <a:pt x="24" y="86"/>
                    </a:cubicBezTo>
                    <a:cubicBezTo>
                      <a:pt x="1" y="109"/>
                      <a:pt x="1" y="132"/>
                      <a:pt x="24" y="155"/>
                    </a:cubicBezTo>
                    <a:cubicBezTo>
                      <a:pt x="24" y="178"/>
                      <a:pt x="24" y="178"/>
                      <a:pt x="24" y="178"/>
                    </a:cubicBezTo>
                    <a:cubicBezTo>
                      <a:pt x="46" y="269"/>
                      <a:pt x="46" y="360"/>
                      <a:pt x="69" y="452"/>
                    </a:cubicBezTo>
                    <a:cubicBezTo>
                      <a:pt x="92" y="566"/>
                      <a:pt x="115" y="657"/>
                      <a:pt x="115" y="771"/>
                    </a:cubicBezTo>
                    <a:cubicBezTo>
                      <a:pt x="161" y="954"/>
                      <a:pt x="183" y="1136"/>
                      <a:pt x="229" y="1296"/>
                    </a:cubicBezTo>
                    <a:cubicBezTo>
                      <a:pt x="275" y="1502"/>
                      <a:pt x="298" y="1684"/>
                      <a:pt x="343" y="1867"/>
                    </a:cubicBezTo>
                    <a:cubicBezTo>
                      <a:pt x="366" y="1981"/>
                      <a:pt x="389" y="2095"/>
                      <a:pt x="389" y="2209"/>
                    </a:cubicBezTo>
                    <a:cubicBezTo>
                      <a:pt x="412" y="2300"/>
                      <a:pt x="434" y="2415"/>
                      <a:pt x="434" y="2529"/>
                    </a:cubicBezTo>
                    <a:cubicBezTo>
                      <a:pt x="434" y="2566"/>
                      <a:pt x="465" y="2603"/>
                      <a:pt x="501" y="2603"/>
                    </a:cubicBezTo>
                    <a:cubicBezTo>
                      <a:pt x="509" y="2603"/>
                      <a:pt x="517" y="2601"/>
                      <a:pt x="526" y="2597"/>
                    </a:cubicBezTo>
                    <a:cubicBezTo>
                      <a:pt x="571" y="2597"/>
                      <a:pt x="594" y="2552"/>
                      <a:pt x="594" y="2506"/>
                    </a:cubicBezTo>
                    <a:cubicBezTo>
                      <a:pt x="594" y="2415"/>
                      <a:pt x="571" y="2300"/>
                      <a:pt x="571" y="2209"/>
                    </a:cubicBezTo>
                    <a:cubicBezTo>
                      <a:pt x="549" y="2095"/>
                      <a:pt x="526" y="1981"/>
                      <a:pt x="503" y="1890"/>
                    </a:cubicBezTo>
                    <a:cubicBezTo>
                      <a:pt x="480" y="1684"/>
                      <a:pt x="434" y="1479"/>
                      <a:pt x="412" y="1273"/>
                    </a:cubicBezTo>
                    <a:cubicBezTo>
                      <a:pt x="389" y="1091"/>
                      <a:pt x="366" y="908"/>
                      <a:pt x="343" y="703"/>
                    </a:cubicBezTo>
                    <a:cubicBezTo>
                      <a:pt x="320" y="611"/>
                      <a:pt x="320" y="520"/>
                      <a:pt x="298" y="406"/>
                    </a:cubicBezTo>
                    <a:cubicBezTo>
                      <a:pt x="298" y="292"/>
                      <a:pt x="275" y="178"/>
                      <a:pt x="229" y="86"/>
                    </a:cubicBezTo>
                    <a:cubicBezTo>
                      <a:pt x="229" y="41"/>
                      <a:pt x="206" y="18"/>
                      <a:pt x="183" y="18"/>
                    </a:cubicBezTo>
                    <a:cubicBezTo>
                      <a:pt x="161" y="6"/>
                      <a:pt x="143" y="1"/>
                      <a:pt x="129"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4"/>
              <p:cNvSpPr/>
              <p:nvPr/>
            </p:nvSpPr>
            <p:spPr>
              <a:xfrm>
                <a:off x="-2747425" y="914650"/>
                <a:ext cx="78750" cy="16100"/>
              </a:xfrm>
              <a:custGeom>
                <a:avLst/>
                <a:gdLst/>
                <a:ahLst/>
                <a:cxnLst/>
                <a:rect l="l" t="t" r="r" b="b"/>
                <a:pathLst>
                  <a:path w="3150" h="644" extrusionOk="0">
                    <a:moveTo>
                      <a:pt x="3072" y="1"/>
                    </a:moveTo>
                    <a:cubicBezTo>
                      <a:pt x="3060" y="1"/>
                      <a:pt x="3048" y="4"/>
                      <a:pt x="3036" y="10"/>
                    </a:cubicBezTo>
                    <a:cubicBezTo>
                      <a:pt x="2990" y="10"/>
                      <a:pt x="2922" y="33"/>
                      <a:pt x="2876" y="33"/>
                    </a:cubicBezTo>
                    <a:lnTo>
                      <a:pt x="2899" y="33"/>
                    </a:lnTo>
                    <a:cubicBezTo>
                      <a:pt x="2442" y="101"/>
                      <a:pt x="1963" y="147"/>
                      <a:pt x="1507" y="192"/>
                    </a:cubicBezTo>
                    <a:cubicBezTo>
                      <a:pt x="1255" y="215"/>
                      <a:pt x="1027" y="238"/>
                      <a:pt x="776" y="261"/>
                    </a:cubicBezTo>
                    <a:cubicBezTo>
                      <a:pt x="662" y="284"/>
                      <a:pt x="548" y="306"/>
                      <a:pt x="434" y="306"/>
                    </a:cubicBezTo>
                    <a:cubicBezTo>
                      <a:pt x="342" y="329"/>
                      <a:pt x="228" y="352"/>
                      <a:pt x="114" y="375"/>
                    </a:cubicBezTo>
                    <a:cubicBezTo>
                      <a:pt x="46" y="398"/>
                      <a:pt x="0" y="466"/>
                      <a:pt x="23" y="535"/>
                    </a:cubicBezTo>
                    <a:cubicBezTo>
                      <a:pt x="46" y="580"/>
                      <a:pt x="91" y="626"/>
                      <a:pt x="114" y="626"/>
                    </a:cubicBezTo>
                    <a:cubicBezTo>
                      <a:pt x="126" y="637"/>
                      <a:pt x="143" y="643"/>
                      <a:pt x="160" y="643"/>
                    </a:cubicBezTo>
                    <a:cubicBezTo>
                      <a:pt x="177" y="643"/>
                      <a:pt x="194" y="637"/>
                      <a:pt x="206" y="626"/>
                    </a:cubicBezTo>
                    <a:cubicBezTo>
                      <a:pt x="274" y="626"/>
                      <a:pt x="342" y="603"/>
                      <a:pt x="434" y="603"/>
                    </a:cubicBezTo>
                    <a:cubicBezTo>
                      <a:pt x="502" y="580"/>
                      <a:pt x="594" y="558"/>
                      <a:pt x="685" y="535"/>
                    </a:cubicBezTo>
                    <a:cubicBezTo>
                      <a:pt x="845" y="512"/>
                      <a:pt x="1027" y="466"/>
                      <a:pt x="1210" y="443"/>
                    </a:cubicBezTo>
                    <a:cubicBezTo>
                      <a:pt x="1529" y="398"/>
                      <a:pt x="1826" y="352"/>
                      <a:pt x="2146" y="306"/>
                    </a:cubicBezTo>
                    <a:cubicBezTo>
                      <a:pt x="2305" y="284"/>
                      <a:pt x="2465" y="261"/>
                      <a:pt x="2625" y="238"/>
                    </a:cubicBezTo>
                    <a:cubicBezTo>
                      <a:pt x="2693" y="238"/>
                      <a:pt x="2762" y="215"/>
                      <a:pt x="2830" y="215"/>
                    </a:cubicBezTo>
                    <a:cubicBezTo>
                      <a:pt x="2922" y="192"/>
                      <a:pt x="2990" y="170"/>
                      <a:pt x="3081" y="170"/>
                    </a:cubicBezTo>
                    <a:cubicBezTo>
                      <a:pt x="3127" y="147"/>
                      <a:pt x="3150" y="101"/>
                      <a:pt x="3150" y="55"/>
                    </a:cubicBezTo>
                    <a:cubicBezTo>
                      <a:pt x="3133" y="22"/>
                      <a:pt x="3104" y="1"/>
                      <a:pt x="3072"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4"/>
              <p:cNvSpPr/>
              <p:nvPr/>
            </p:nvSpPr>
            <p:spPr>
              <a:xfrm>
                <a:off x="-2829600" y="930625"/>
                <a:ext cx="22275" cy="121800"/>
              </a:xfrm>
              <a:custGeom>
                <a:avLst/>
                <a:gdLst/>
                <a:ahLst/>
                <a:cxnLst/>
                <a:rect l="l" t="t" r="r" b="b"/>
                <a:pathLst>
                  <a:path w="891" h="4872" extrusionOk="0">
                    <a:moveTo>
                      <a:pt x="154" y="0"/>
                    </a:moveTo>
                    <a:cubicBezTo>
                      <a:pt x="141" y="0"/>
                      <a:pt x="128" y="3"/>
                      <a:pt x="114" y="10"/>
                    </a:cubicBezTo>
                    <a:cubicBezTo>
                      <a:pt x="69" y="33"/>
                      <a:pt x="23" y="56"/>
                      <a:pt x="0" y="124"/>
                    </a:cubicBezTo>
                    <a:cubicBezTo>
                      <a:pt x="0" y="147"/>
                      <a:pt x="0" y="170"/>
                      <a:pt x="0" y="215"/>
                    </a:cubicBezTo>
                    <a:cubicBezTo>
                      <a:pt x="23" y="261"/>
                      <a:pt x="23" y="329"/>
                      <a:pt x="46" y="398"/>
                    </a:cubicBezTo>
                    <a:cubicBezTo>
                      <a:pt x="46" y="375"/>
                      <a:pt x="46" y="352"/>
                      <a:pt x="46" y="352"/>
                    </a:cubicBezTo>
                    <a:cubicBezTo>
                      <a:pt x="69" y="535"/>
                      <a:pt x="114" y="740"/>
                      <a:pt x="137" y="923"/>
                    </a:cubicBezTo>
                    <a:cubicBezTo>
                      <a:pt x="160" y="1083"/>
                      <a:pt x="183" y="1242"/>
                      <a:pt x="206" y="1379"/>
                    </a:cubicBezTo>
                    <a:cubicBezTo>
                      <a:pt x="228" y="1539"/>
                      <a:pt x="251" y="1699"/>
                      <a:pt x="274" y="1859"/>
                    </a:cubicBezTo>
                    <a:cubicBezTo>
                      <a:pt x="297" y="1927"/>
                      <a:pt x="297" y="2018"/>
                      <a:pt x="320" y="2087"/>
                    </a:cubicBezTo>
                    <a:cubicBezTo>
                      <a:pt x="320" y="2087"/>
                      <a:pt x="320" y="2064"/>
                      <a:pt x="320" y="2064"/>
                    </a:cubicBezTo>
                    <a:cubicBezTo>
                      <a:pt x="320" y="2178"/>
                      <a:pt x="343" y="2270"/>
                      <a:pt x="365" y="2384"/>
                    </a:cubicBezTo>
                    <a:cubicBezTo>
                      <a:pt x="365" y="2452"/>
                      <a:pt x="388" y="2521"/>
                      <a:pt x="388" y="2589"/>
                    </a:cubicBezTo>
                    <a:cubicBezTo>
                      <a:pt x="411" y="2658"/>
                      <a:pt x="411" y="2726"/>
                      <a:pt x="434" y="2795"/>
                    </a:cubicBezTo>
                    <a:cubicBezTo>
                      <a:pt x="457" y="2932"/>
                      <a:pt x="502" y="3091"/>
                      <a:pt x="525" y="3228"/>
                    </a:cubicBezTo>
                    <a:cubicBezTo>
                      <a:pt x="525" y="3228"/>
                      <a:pt x="525" y="3228"/>
                      <a:pt x="525" y="3205"/>
                    </a:cubicBezTo>
                    <a:cubicBezTo>
                      <a:pt x="525" y="3297"/>
                      <a:pt x="548" y="3388"/>
                      <a:pt x="548" y="3479"/>
                    </a:cubicBezTo>
                    <a:cubicBezTo>
                      <a:pt x="548" y="3456"/>
                      <a:pt x="548" y="3456"/>
                      <a:pt x="548" y="3456"/>
                    </a:cubicBezTo>
                    <a:cubicBezTo>
                      <a:pt x="571" y="3571"/>
                      <a:pt x="594" y="3685"/>
                      <a:pt x="594" y="3776"/>
                    </a:cubicBezTo>
                    <a:cubicBezTo>
                      <a:pt x="617" y="3890"/>
                      <a:pt x="617" y="4027"/>
                      <a:pt x="639" y="4141"/>
                    </a:cubicBezTo>
                    <a:cubicBezTo>
                      <a:pt x="662" y="4369"/>
                      <a:pt x="685" y="4575"/>
                      <a:pt x="708" y="4803"/>
                    </a:cubicBezTo>
                    <a:cubicBezTo>
                      <a:pt x="731" y="4849"/>
                      <a:pt x="753" y="4872"/>
                      <a:pt x="799" y="4872"/>
                    </a:cubicBezTo>
                    <a:cubicBezTo>
                      <a:pt x="845" y="4872"/>
                      <a:pt x="890" y="4849"/>
                      <a:pt x="890" y="4803"/>
                    </a:cubicBezTo>
                    <a:cubicBezTo>
                      <a:pt x="868" y="4689"/>
                      <a:pt x="845" y="4552"/>
                      <a:pt x="845" y="4438"/>
                    </a:cubicBezTo>
                    <a:cubicBezTo>
                      <a:pt x="822" y="4301"/>
                      <a:pt x="799" y="4164"/>
                      <a:pt x="799" y="4027"/>
                    </a:cubicBezTo>
                    <a:cubicBezTo>
                      <a:pt x="776" y="3913"/>
                      <a:pt x="753" y="3776"/>
                      <a:pt x="753" y="3662"/>
                    </a:cubicBezTo>
                    <a:cubicBezTo>
                      <a:pt x="731" y="3525"/>
                      <a:pt x="708" y="3388"/>
                      <a:pt x="685" y="3251"/>
                    </a:cubicBezTo>
                    <a:cubicBezTo>
                      <a:pt x="662" y="3137"/>
                      <a:pt x="662" y="3000"/>
                      <a:pt x="639" y="2886"/>
                    </a:cubicBezTo>
                    <a:cubicBezTo>
                      <a:pt x="617" y="2726"/>
                      <a:pt x="594" y="2589"/>
                      <a:pt x="594" y="2452"/>
                    </a:cubicBezTo>
                    <a:cubicBezTo>
                      <a:pt x="571" y="2315"/>
                      <a:pt x="571" y="2178"/>
                      <a:pt x="548" y="2041"/>
                    </a:cubicBezTo>
                    <a:cubicBezTo>
                      <a:pt x="548" y="1904"/>
                      <a:pt x="525" y="1767"/>
                      <a:pt x="525" y="1630"/>
                    </a:cubicBezTo>
                    <a:cubicBezTo>
                      <a:pt x="480" y="1379"/>
                      <a:pt x="457" y="1128"/>
                      <a:pt x="434" y="877"/>
                    </a:cubicBezTo>
                    <a:cubicBezTo>
                      <a:pt x="434" y="763"/>
                      <a:pt x="411" y="649"/>
                      <a:pt x="388" y="512"/>
                    </a:cubicBezTo>
                    <a:cubicBezTo>
                      <a:pt x="388" y="444"/>
                      <a:pt x="365" y="375"/>
                      <a:pt x="365" y="284"/>
                    </a:cubicBezTo>
                    <a:cubicBezTo>
                      <a:pt x="343" y="238"/>
                      <a:pt x="320" y="170"/>
                      <a:pt x="297" y="124"/>
                    </a:cubicBezTo>
                    <a:cubicBezTo>
                      <a:pt x="297" y="78"/>
                      <a:pt x="274" y="56"/>
                      <a:pt x="228" y="33"/>
                    </a:cubicBezTo>
                    <a:cubicBezTo>
                      <a:pt x="212" y="17"/>
                      <a:pt x="185" y="0"/>
                      <a:pt x="154"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4"/>
              <p:cNvSpPr/>
              <p:nvPr/>
            </p:nvSpPr>
            <p:spPr>
              <a:xfrm>
                <a:off x="-2651000" y="904750"/>
                <a:ext cx="43400" cy="10150"/>
              </a:xfrm>
              <a:custGeom>
                <a:avLst/>
                <a:gdLst/>
                <a:ahLst/>
                <a:cxnLst/>
                <a:rect l="l" t="t" r="r" b="b"/>
                <a:pathLst>
                  <a:path w="1736" h="406" extrusionOk="0">
                    <a:moveTo>
                      <a:pt x="1644" y="1"/>
                    </a:moveTo>
                    <a:cubicBezTo>
                      <a:pt x="1638" y="1"/>
                      <a:pt x="1633" y="6"/>
                      <a:pt x="1621" y="18"/>
                    </a:cubicBezTo>
                    <a:cubicBezTo>
                      <a:pt x="1507" y="41"/>
                      <a:pt x="1393" y="41"/>
                      <a:pt x="1302" y="63"/>
                    </a:cubicBezTo>
                    <a:lnTo>
                      <a:pt x="1324" y="63"/>
                    </a:lnTo>
                    <a:cubicBezTo>
                      <a:pt x="1119" y="86"/>
                      <a:pt x="914" y="132"/>
                      <a:pt x="708" y="155"/>
                    </a:cubicBezTo>
                    <a:cubicBezTo>
                      <a:pt x="594" y="155"/>
                      <a:pt x="503" y="178"/>
                      <a:pt x="411" y="200"/>
                    </a:cubicBezTo>
                    <a:cubicBezTo>
                      <a:pt x="297" y="200"/>
                      <a:pt x="183" y="223"/>
                      <a:pt x="92" y="246"/>
                    </a:cubicBezTo>
                    <a:cubicBezTo>
                      <a:pt x="69" y="246"/>
                      <a:pt x="46" y="246"/>
                      <a:pt x="23" y="269"/>
                    </a:cubicBezTo>
                    <a:cubicBezTo>
                      <a:pt x="1" y="269"/>
                      <a:pt x="1" y="292"/>
                      <a:pt x="1" y="314"/>
                    </a:cubicBezTo>
                    <a:cubicBezTo>
                      <a:pt x="1" y="337"/>
                      <a:pt x="23" y="360"/>
                      <a:pt x="23" y="383"/>
                    </a:cubicBezTo>
                    <a:cubicBezTo>
                      <a:pt x="46" y="383"/>
                      <a:pt x="69" y="406"/>
                      <a:pt x="92" y="406"/>
                    </a:cubicBezTo>
                    <a:cubicBezTo>
                      <a:pt x="229" y="383"/>
                      <a:pt x="343" y="360"/>
                      <a:pt x="480" y="337"/>
                    </a:cubicBezTo>
                    <a:cubicBezTo>
                      <a:pt x="617" y="337"/>
                      <a:pt x="731" y="314"/>
                      <a:pt x="868" y="292"/>
                    </a:cubicBezTo>
                    <a:cubicBezTo>
                      <a:pt x="1142" y="246"/>
                      <a:pt x="1393" y="223"/>
                      <a:pt x="1667" y="155"/>
                    </a:cubicBezTo>
                    <a:cubicBezTo>
                      <a:pt x="1712" y="155"/>
                      <a:pt x="1735" y="109"/>
                      <a:pt x="1712" y="63"/>
                    </a:cubicBezTo>
                    <a:cubicBezTo>
                      <a:pt x="1712" y="41"/>
                      <a:pt x="1690" y="18"/>
                      <a:pt x="1690" y="18"/>
                    </a:cubicBezTo>
                    <a:lnTo>
                      <a:pt x="1667" y="18"/>
                    </a:lnTo>
                    <a:cubicBezTo>
                      <a:pt x="1655" y="6"/>
                      <a:pt x="1650" y="1"/>
                      <a:pt x="1644"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24"/>
            <p:cNvGrpSpPr/>
            <p:nvPr/>
          </p:nvGrpSpPr>
          <p:grpSpPr>
            <a:xfrm rot="3351709">
              <a:off x="8907303" y="1345700"/>
              <a:ext cx="475933" cy="804638"/>
              <a:chOff x="-2199050" y="712875"/>
              <a:chExt cx="475925" cy="804625"/>
            </a:xfrm>
          </p:grpSpPr>
          <p:sp>
            <p:nvSpPr>
              <p:cNvPr id="1825" name="Google Shape;1825;p24"/>
              <p:cNvSpPr/>
              <p:nvPr/>
            </p:nvSpPr>
            <p:spPr>
              <a:xfrm>
                <a:off x="-1983350" y="1271525"/>
                <a:ext cx="250525" cy="245975"/>
              </a:xfrm>
              <a:custGeom>
                <a:avLst/>
                <a:gdLst/>
                <a:ahLst/>
                <a:cxnLst/>
                <a:rect l="l" t="t" r="r" b="b"/>
                <a:pathLst>
                  <a:path w="10021" h="9839" extrusionOk="0">
                    <a:moveTo>
                      <a:pt x="6026" y="1"/>
                    </a:moveTo>
                    <a:cubicBezTo>
                      <a:pt x="3835" y="503"/>
                      <a:pt x="1256" y="1964"/>
                      <a:pt x="1256" y="1964"/>
                    </a:cubicBezTo>
                    <a:cubicBezTo>
                      <a:pt x="1256" y="1964"/>
                      <a:pt x="0" y="5479"/>
                      <a:pt x="2831" y="7236"/>
                    </a:cubicBezTo>
                    <a:cubicBezTo>
                      <a:pt x="2123" y="6529"/>
                      <a:pt x="2579" y="5182"/>
                      <a:pt x="2579" y="5182"/>
                    </a:cubicBezTo>
                    <a:lnTo>
                      <a:pt x="2579" y="5182"/>
                    </a:lnTo>
                    <a:cubicBezTo>
                      <a:pt x="2579" y="5183"/>
                      <a:pt x="2146" y="8332"/>
                      <a:pt x="6665" y="9838"/>
                    </a:cubicBezTo>
                    <a:cubicBezTo>
                      <a:pt x="5638" y="8560"/>
                      <a:pt x="10020" y="6072"/>
                      <a:pt x="7578" y="2329"/>
                    </a:cubicBezTo>
                    <a:lnTo>
                      <a:pt x="7578" y="2329"/>
                    </a:lnTo>
                    <a:cubicBezTo>
                      <a:pt x="8423" y="2854"/>
                      <a:pt x="9130" y="4725"/>
                      <a:pt x="9130" y="4725"/>
                    </a:cubicBezTo>
                    <a:cubicBezTo>
                      <a:pt x="9130" y="4725"/>
                      <a:pt x="9564" y="1827"/>
                      <a:pt x="6026" y="1"/>
                    </a:cubicBezTo>
                    <a:close/>
                  </a:path>
                </a:pathLst>
              </a:custGeom>
              <a:solidFill>
                <a:srgbClr val="E356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4"/>
              <p:cNvSpPr/>
              <p:nvPr/>
            </p:nvSpPr>
            <p:spPr>
              <a:xfrm>
                <a:off x="-2173950" y="1041550"/>
                <a:ext cx="214000" cy="291050"/>
              </a:xfrm>
              <a:custGeom>
                <a:avLst/>
                <a:gdLst/>
                <a:ahLst/>
                <a:cxnLst/>
                <a:rect l="l" t="t" r="r" b="b"/>
                <a:pathLst>
                  <a:path w="8560" h="11642" extrusionOk="0">
                    <a:moveTo>
                      <a:pt x="389" y="1"/>
                    </a:moveTo>
                    <a:cubicBezTo>
                      <a:pt x="389" y="1"/>
                      <a:pt x="1" y="3585"/>
                      <a:pt x="959" y="5958"/>
                    </a:cubicBezTo>
                    <a:cubicBezTo>
                      <a:pt x="1941" y="8355"/>
                      <a:pt x="3287" y="11642"/>
                      <a:pt x="3287" y="11642"/>
                    </a:cubicBezTo>
                    <a:lnTo>
                      <a:pt x="8560" y="9496"/>
                    </a:lnTo>
                    <a:lnTo>
                      <a:pt x="3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4"/>
              <p:cNvSpPr/>
              <p:nvPr/>
            </p:nvSpPr>
            <p:spPr>
              <a:xfrm>
                <a:off x="-1875500" y="923450"/>
                <a:ext cx="152375" cy="312725"/>
              </a:xfrm>
              <a:custGeom>
                <a:avLst/>
                <a:gdLst/>
                <a:ahLst/>
                <a:cxnLst/>
                <a:rect l="l" t="t" r="r" b="b"/>
                <a:pathLst>
                  <a:path w="6095" h="12509" extrusionOk="0">
                    <a:moveTo>
                      <a:pt x="0" y="0"/>
                    </a:moveTo>
                    <a:lnTo>
                      <a:pt x="822" y="12508"/>
                    </a:lnTo>
                    <a:lnTo>
                      <a:pt x="6095" y="10340"/>
                    </a:lnTo>
                    <a:cubicBezTo>
                      <a:pt x="6095" y="10340"/>
                      <a:pt x="4748" y="7053"/>
                      <a:pt x="3766" y="4656"/>
                    </a:cubicBezTo>
                    <a:cubicBezTo>
                      <a:pt x="2785" y="2283"/>
                      <a:pt x="0" y="0"/>
                      <a:pt x="0" y="0"/>
                    </a:cubicBezTo>
                    <a:close/>
                  </a:path>
                </a:pathLst>
              </a:custGeom>
              <a:solidFill>
                <a:srgbClr val="F95F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4"/>
              <p:cNvSpPr/>
              <p:nvPr/>
            </p:nvSpPr>
            <p:spPr>
              <a:xfrm>
                <a:off x="-1875500" y="923450"/>
                <a:ext cx="152375" cy="312725"/>
              </a:xfrm>
              <a:custGeom>
                <a:avLst/>
                <a:gdLst/>
                <a:ahLst/>
                <a:cxnLst/>
                <a:rect l="l" t="t" r="r" b="b"/>
                <a:pathLst>
                  <a:path w="6095" h="12509" extrusionOk="0">
                    <a:moveTo>
                      <a:pt x="0" y="0"/>
                    </a:moveTo>
                    <a:lnTo>
                      <a:pt x="822" y="12508"/>
                    </a:lnTo>
                    <a:lnTo>
                      <a:pt x="6095" y="10340"/>
                    </a:lnTo>
                    <a:cubicBezTo>
                      <a:pt x="6095" y="10340"/>
                      <a:pt x="4748" y="7053"/>
                      <a:pt x="3766" y="4656"/>
                    </a:cubicBezTo>
                    <a:cubicBezTo>
                      <a:pt x="2785" y="2283"/>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4"/>
              <p:cNvSpPr/>
              <p:nvPr/>
            </p:nvSpPr>
            <p:spPr>
              <a:xfrm>
                <a:off x="-2199050" y="712875"/>
                <a:ext cx="271650" cy="234550"/>
              </a:xfrm>
              <a:custGeom>
                <a:avLst/>
                <a:gdLst/>
                <a:ahLst/>
                <a:cxnLst/>
                <a:rect l="l" t="t" r="r" b="b"/>
                <a:pathLst>
                  <a:path w="10866" h="9382" extrusionOk="0">
                    <a:moveTo>
                      <a:pt x="2739" y="1"/>
                    </a:moveTo>
                    <a:cubicBezTo>
                      <a:pt x="2739" y="1"/>
                      <a:pt x="0" y="3744"/>
                      <a:pt x="548" y="9382"/>
                    </a:cubicBezTo>
                    <a:lnTo>
                      <a:pt x="10865" y="5159"/>
                    </a:lnTo>
                    <a:cubicBezTo>
                      <a:pt x="7327" y="754"/>
                      <a:pt x="2739"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4"/>
              <p:cNvSpPr/>
              <p:nvPr/>
            </p:nvSpPr>
            <p:spPr>
              <a:xfrm>
                <a:off x="-1972525" y="1247000"/>
                <a:ext cx="144400" cy="73625"/>
              </a:xfrm>
              <a:custGeom>
                <a:avLst/>
                <a:gdLst/>
                <a:ahLst/>
                <a:cxnLst/>
                <a:rect l="l" t="t" r="r" b="b"/>
                <a:pathLst>
                  <a:path w="5776" h="2945" extrusionOk="0">
                    <a:moveTo>
                      <a:pt x="5776" y="0"/>
                    </a:moveTo>
                    <a:lnTo>
                      <a:pt x="1" y="2351"/>
                    </a:lnTo>
                    <a:lnTo>
                      <a:pt x="823" y="2945"/>
                    </a:lnTo>
                    <a:lnTo>
                      <a:pt x="5593" y="982"/>
                    </a:lnTo>
                    <a:lnTo>
                      <a:pt x="577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4"/>
              <p:cNvSpPr/>
              <p:nvPr/>
            </p:nvSpPr>
            <p:spPr>
              <a:xfrm>
                <a:off x="-2185350" y="841850"/>
                <a:ext cx="372075" cy="463950"/>
              </a:xfrm>
              <a:custGeom>
                <a:avLst/>
                <a:gdLst/>
                <a:ahLst/>
                <a:cxnLst/>
                <a:rect l="l" t="t" r="r" b="b"/>
                <a:pathLst>
                  <a:path w="14883" h="18558" extrusionOk="0">
                    <a:moveTo>
                      <a:pt x="10317" y="0"/>
                    </a:moveTo>
                    <a:lnTo>
                      <a:pt x="0" y="4223"/>
                    </a:lnTo>
                    <a:cubicBezTo>
                      <a:pt x="411" y="8263"/>
                      <a:pt x="2488" y="13284"/>
                      <a:pt x="8514" y="18557"/>
                    </a:cubicBezTo>
                    <a:lnTo>
                      <a:pt x="11413" y="17393"/>
                    </a:lnTo>
                    <a:lnTo>
                      <a:pt x="14289" y="16206"/>
                    </a:lnTo>
                    <a:cubicBezTo>
                      <a:pt x="14882" y="8217"/>
                      <a:pt x="12873" y="3173"/>
                      <a:pt x="10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4"/>
              <p:cNvSpPr/>
              <p:nvPr/>
            </p:nvSpPr>
            <p:spPr>
              <a:xfrm>
                <a:off x="-2089500" y="927675"/>
                <a:ext cx="146100" cy="129100"/>
              </a:xfrm>
              <a:custGeom>
                <a:avLst/>
                <a:gdLst/>
                <a:ahLst/>
                <a:cxnLst/>
                <a:rect l="l" t="t" r="r" b="b"/>
                <a:pathLst>
                  <a:path w="5844" h="5164" extrusionOk="0">
                    <a:moveTo>
                      <a:pt x="2923" y="0"/>
                    </a:moveTo>
                    <a:cubicBezTo>
                      <a:pt x="2596" y="0"/>
                      <a:pt x="2263" y="63"/>
                      <a:pt x="1941" y="196"/>
                    </a:cubicBezTo>
                    <a:cubicBezTo>
                      <a:pt x="640" y="744"/>
                      <a:pt x="1" y="2251"/>
                      <a:pt x="526" y="3552"/>
                    </a:cubicBezTo>
                    <a:cubicBezTo>
                      <a:pt x="940" y="4553"/>
                      <a:pt x="1904" y="5163"/>
                      <a:pt x="2922" y="5163"/>
                    </a:cubicBezTo>
                    <a:cubicBezTo>
                      <a:pt x="3249" y="5163"/>
                      <a:pt x="3582" y="5100"/>
                      <a:pt x="3904" y="4967"/>
                    </a:cubicBezTo>
                    <a:cubicBezTo>
                      <a:pt x="5228" y="4419"/>
                      <a:pt x="5844" y="2935"/>
                      <a:pt x="5319" y="1612"/>
                    </a:cubicBezTo>
                    <a:cubicBezTo>
                      <a:pt x="4904" y="610"/>
                      <a:pt x="3941" y="0"/>
                      <a:pt x="29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4"/>
              <p:cNvSpPr/>
              <p:nvPr/>
            </p:nvSpPr>
            <p:spPr>
              <a:xfrm>
                <a:off x="-2042125" y="1165400"/>
                <a:ext cx="243100" cy="121550"/>
              </a:xfrm>
              <a:custGeom>
                <a:avLst/>
                <a:gdLst/>
                <a:ahLst/>
                <a:cxnLst/>
                <a:rect l="l" t="t" r="r" b="b"/>
                <a:pathLst>
                  <a:path w="9724" h="4862" extrusionOk="0">
                    <a:moveTo>
                      <a:pt x="9290" y="0"/>
                    </a:moveTo>
                    <a:lnTo>
                      <a:pt x="0" y="3812"/>
                    </a:lnTo>
                    <a:lnTo>
                      <a:pt x="411" y="4862"/>
                    </a:lnTo>
                    <a:lnTo>
                      <a:pt x="9724" y="1050"/>
                    </a:lnTo>
                    <a:lnTo>
                      <a:pt x="9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4"/>
              <p:cNvSpPr/>
              <p:nvPr/>
            </p:nvSpPr>
            <p:spPr>
              <a:xfrm>
                <a:off x="-2089500" y="1106625"/>
                <a:ext cx="322425" cy="153525"/>
              </a:xfrm>
              <a:custGeom>
                <a:avLst/>
                <a:gdLst/>
                <a:ahLst/>
                <a:cxnLst/>
                <a:rect l="l" t="t" r="r" b="b"/>
                <a:pathLst>
                  <a:path w="12897" h="6141" extrusionOk="0">
                    <a:moveTo>
                      <a:pt x="12463" y="0"/>
                    </a:moveTo>
                    <a:lnTo>
                      <a:pt x="1" y="5090"/>
                    </a:lnTo>
                    <a:lnTo>
                      <a:pt x="434" y="6140"/>
                    </a:lnTo>
                    <a:lnTo>
                      <a:pt x="12897" y="1027"/>
                    </a:lnTo>
                    <a:lnTo>
                      <a:pt x="124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4"/>
              <p:cNvSpPr/>
              <p:nvPr/>
            </p:nvSpPr>
            <p:spPr>
              <a:xfrm>
                <a:off x="-1952550" y="1281225"/>
                <a:ext cx="143825" cy="122150"/>
              </a:xfrm>
              <a:custGeom>
                <a:avLst/>
                <a:gdLst/>
                <a:ahLst/>
                <a:cxnLst/>
                <a:rect l="l" t="t" r="r" b="b"/>
                <a:pathLst>
                  <a:path w="5753" h="4886" extrusionOk="0">
                    <a:moveTo>
                      <a:pt x="3858" y="1"/>
                    </a:moveTo>
                    <a:lnTo>
                      <a:pt x="3858" y="1"/>
                    </a:lnTo>
                    <a:cubicBezTo>
                      <a:pt x="1987" y="777"/>
                      <a:pt x="822" y="1256"/>
                      <a:pt x="822" y="1256"/>
                    </a:cubicBezTo>
                    <a:cubicBezTo>
                      <a:pt x="1" y="2945"/>
                      <a:pt x="3151" y="2740"/>
                      <a:pt x="3516" y="4885"/>
                    </a:cubicBezTo>
                    <a:cubicBezTo>
                      <a:pt x="4269" y="3721"/>
                      <a:pt x="5753" y="1598"/>
                      <a:pt x="3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4"/>
              <p:cNvSpPr/>
              <p:nvPr/>
            </p:nvSpPr>
            <p:spPr>
              <a:xfrm>
                <a:off x="-2155125" y="755100"/>
                <a:ext cx="24575" cy="86775"/>
              </a:xfrm>
              <a:custGeom>
                <a:avLst/>
                <a:gdLst/>
                <a:ahLst/>
                <a:cxnLst/>
                <a:rect l="l" t="t" r="r" b="b"/>
                <a:pathLst>
                  <a:path w="983" h="3471" fill="none" extrusionOk="0">
                    <a:moveTo>
                      <a:pt x="982" y="1"/>
                    </a:moveTo>
                    <a:cubicBezTo>
                      <a:pt x="982" y="1"/>
                      <a:pt x="69" y="1256"/>
                      <a:pt x="1" y="3470"/>
                    </a:cubicBezTo>
                  </a:path>
                </a:pathLst>
              </a:custGeom>
              <a:solidFill>
                <a:srgbClr val="FFFFFF">
                  <a:alpha val="24110"/>
                </a:srgbClr>
              </a:solidFill>
              <a:ln w="9700"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4"/>
              <p:cNvSpPr/>
              <p:nvPr/>
            </p:nvSpPr>
            <p:spPr>
              <a:xfrm>
                <a:off x="-2130575" y="1187075"/>
                <a:ext cx="49675" cy="127275"/>
              </a:xfrm>
              <a:custGeom>
                <a:avLst/>
                <a:gdLst/>
                <a:ahLst/>
                <a:cxnLst/>
                <a:rect l="l" t="t" r="r" b="b"/>
                <a:pathLst>
                  <a:path w="1987" h="5091" fill="none" extrusionOk="0">
                    <a:moveTo>
                      <a:pt x="1986" y="5090"/>
                    </a:moveTo>
                    <a:lnTo>
                      <a:pt x="0" y="0"/>
                    </a:lnTo>
                  </a:path>
                </a:pathLst>
              </a:custGeom>
              <a:solidFill>
                <a:srgbClr val="FFFFFF">
                  <a:alpha val="24110"/>
                </a:srgbClr>
              </a:solidFill>
              <a:ln w="9700"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4"/>
              <p:cNvSpPr/>
              <p:nvPr/>
            </p:nvSpPr>
            <p:spPr>
              <a:xfrm>
                <a:off x="-2160250" y="876650"/>
                <a:ext cx="5150" cy="27975"/>
              </a:xfrm>
              <a:custGeom>
                <a:avLst/>
                <a:gdLst/>
                <a:ahLst/>
                <a:cxnLst/>
                <a:rect l="l" t="t" r="r" b="b"/>
                <a:pathLst>
                  <a:path w="206" h="1119" fill="none" extrusionOk="0">
                    <a:moveTo>
                      <a:pt x="206" y="115"/>
                    </a:moveTo>
                    <a:cubicBezTo>
                      <a:pt x="206" y="115"/>
                      <a:pt x="0" y="0"/>
                      <a:pt x="206" y="1119"/>
                    </a:cubicBezTo>
                  </a:path>
                </a:pathLst>
              </a:custGeom>
              <a:solidFill>
                <a:srgbClr val="FFFFFF">
                  <a:alpha val="24110"/>
                </a:srgbClr>
              </a:solidFill>
              <a:ln w="9700"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4"/>
              <p:cNvSpPr/>
              <p:nvPr/>
            </p:nvSpPr>
            <p:spPr>
              <a:xfrm>
                <a:off x="-1936575" y="859525"/>
                <a:ext cx="109975" cy="252500"/>
              </a:xfrm>
              <a:custGeom>
                <a:avLst/>
                <a:gdLst/>
                <a:ahLst/>
                <a:cxnLst/>
                <a:rect l="l" t="t" r="r" b="b"/>
                <a:pathLst>
                  <a:path w="4399" h="10100" extrusionOk="0">
                    <a:moveTo>
                      <a:pt x="1" y="1"/>
                    </a:moveTo>
                    <a:cubicBezTo>
                      <a:pt x="1" y="1"/>
                      <a:pt x="3379" y="4520"/>
                      <a:pt x="3196" y="9907"/>
                    </a:cubicBezTo>
                    <a:cubicBezTo>
                      <a:pt x="3221" y="10038"/>
                      <a:pt x="3255" y="10100"/>
                      <a:pt x="3293" y="10100"/>
                    </a:cubicBezTo>
                    <a:cubicBezTo>
                      <a:pt x="3669" y="10100"/>
                      <a:pt x="4398" y="4004"/>
                      <a:pt x="1" y="1"/>
                    </a:cubicBezTo>
                    <a:close/>
                  </a:path>
                </a:pathLst>
              </a:custGeom>
              <a:solidFill>
                <a:srgbClr val="0C004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4"/>
              <p:cNvSpPr/>
              <p:nvPr/>
            </p:nvSpPr>
            <p:spPr>
              <a:xfrm>
                <a:off x="-2031300" y="975950"/>
                <a:ext cx="69025" cy="70775"/>
              </a:xfrm>
              <a:custGeom>
                <a:avLst/>
                <a:gdLst/>
                <a:ahLst/>
                <a:cxnLst/>
                <a:rect l="l" t="t" r="r" b="b"/>
                <a:pathLst>
                  <a:path w="2761" h="2831" extrusionOk="0">
                    <a:moveTo>
                      <a:pt x="2352" y="0"/>
                    </a:moveTo>
                    <a:lnTo>
                      <a:pt x="2352" y="0"/>
                    </a:lnTo>
                    <a:cubicBezTo>
                      <a:pt x="1736" y="2830"/>
                      <a:pt x="1" y="2077"/>
                      <a:pt x="206" y="2488"/>
                    </a:cubicBezTo>
                    <a:cubicBezTo>
                      <a:pt x="282" y="2493"/>
                      <a:pt x="355" y="2495"/>
                      <a:pt x="425" y="2495"/>
                    </a:cubicBezTo>
                    <a:cubicBezTo>
                      <a:pt x="2760" y="2495"/>
                      <a:pt x="2352" y="0"/>
                      <a:pt x="2352"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 name="Google Shape;1841;p24"/>
            <p:cNvGrpSpPr/>
            <p:nvPr/>
          </p:nvGrpSpPr>
          <p:grpSpPr>
            <a:xfrm rot="-359227">
              <a:off x="7447077" y="1345537"/>
              <a:ext cx="811988" cy="827987"/>
              <a:chOff x="-1445825" y="13850"/>
              <a:chExt cx="812025" cy="828025"/>
            </a:xfrm>
          </p:grpSpPr>
          <p:sp>
            <p:nvSpPr>
              <p:cNvPr id="1842" name="Google Shape;1842;p24"/>
              <p:cNvSpPr/>
              <p:nvPr/>
            </p:nvSpPr>
            <p:spPr>
              <a:xfrm>
                <a:off x="-1398450" y="367075"/>
                <a:ext cx="575775" cy="346400"/>
              </a:xfrm>
              <a:custGeom>
                <a:avLst/>
                <a:gdLst/>
                <a:ahLst/>
                <a:cxnLst/>
                <a:rect l="l" t="t" r="r" b="b"/>
                <a:pathLst>
                  <a:path w="23031" h="13856" extrusionOk="0">
                    <a:moveTo>
                      <a:pt x="13558" y="1"/>
                    </a:moveTo>
                    <a:lnTo>
                      <a:pt x="0" y="1963"/>
                    </a:lnTo>
                    <a:lnTo>
                      <a:pt x="9906" y="13855"/>
                    </a:lnTo>
                    <a:lnTo>
                      <a:pt x="23031" y="11733"/>
                    </a:lnTo>
                    <a:lnTo>
                      <a:pt x="1355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4"/>
              <p:cNvSpPr/>
              <p:nvPr/>
            </p:nvSpPr>
            <p:spPr>
              <a:xfrm>
                <a:off x="-1424150" y="426425"/>
                <a:ext cx="273375" cy="401750"/>
              </a:xfrm>
              <a:custGeom>
                <a:avLst/>
                <a:gdLst/>
                <a:ahLst/>
                <a:cxnLst/>
                <a:rect l="l" t="t" r="r" b="b"/>
                <a:pathLst>
                  <a:path w="10935" h="16070" extrusionOk="0">
                    <a:moveTo>
                      <a:pt x="1370" y="0"/>
                    </a:moveTo>
                    <a:lnTo>
                      <a:pt x="1" y="4451"/>
                    </a:lnTo>
                    <a:lnTo>
                      <a:pt x="9519" y="16069"/>
                    </a:lnTo>
                    <a:lnTo>
                      <a:pt x="10934" y="11481"/>
                    </a:lnTo>
                    <a:lnTo>
                      <a:pt x="1370" y="0"/>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4"/>
              <p:cNvSpPr/>
              <p:nvPr/>
            </p:nvSpPr>
            <p:spPr>
              <a:xfrm>
                <a:off x="-1186175" y="660375"/>
                <a:ext cx="363500" cy="167800"/>
              </a:xfrm>
              <a:custGeom>
                <a:avLst/>
                <a:gdLst/>
                <a:ahLst/>
                <a:cxnLst/>
                <a:rect l="l" t="t" r="r" b="b"/>
                <a:pathLst>
                  <a:path w="14540" h="6712" extrusionOk="0">
                    <a:moveTo>
                      <a:pt x="14540" y="1"/>
                    </a:moveTo>
                    <a:lnTo>
                      <a:pt x="1415" y="2123"/>
                    </a:lnTo>
                    <a:lnTo>
                      <a:pt x="0" y="6711"/>
                    </a:lnTo>
                    <a:lnTo>
                      <a:pt x="13284" y="4041"/>
                    </a:lnTo>
                    <a:lnTo>
                      <a:pt x="14540"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4"/>
              <p:cNvSpPr/>
              <p:nvPr/>
            </p:nvSpPr>
            <p:spPr>
              <a:xfrm>
                <a:off x="-1059500" y="13850"/>
                <a:ext cx="398325" cy="646550"/>
              </a:xfrm>
              <a:custGeom>
                <a:avLst/>
                <a:gdLst/>
                <a:ahLst/>
                <a:cxnLst/>
                <a:rect l="l" t="t" r="r" b="b"/>
                <a:pathLst>
                  <a:path w="15933" h="25862" extrusionOk="0">
                    <a:moveTo>
                      <a:pt x="5981" y="1"/>
                    </a:moveTo>
                    <a:lnTo>
                      <a:pt x="0" y="14130"/>
                    </a:lnTo>
                    <a:lnTo>
                      <a:pt x="9473" y="25862"/>
                    </a:lnTo>
                    <a:lnTo>
                      <a:pt x="15932" y="10774"/>
                    </a:lnTo>
                    <a:lnTo>
                      <a:pt x="5981"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4"/>
              <p:cNvSpPr/>
              <p:nvPr/>
            </p:nvSpPr>
            <p:spPr>
              <a:xfrm>
                <a:off x="-898575" y="26400"/>
                <a:ext cx="264775" cy="264225"/>
              </a:xfrm>
              <a:custGeom>
                <a:avLst/>
                <a:gdLst/>
                <a:ahLst/>
                <a:cxnLst/>
                <a:rect l="l" t="t" r="r" b="b"/>
                <a:pathLst>
                  <a:path w="10591" h="10569" extrusionOk="0">
                    <a:moveTo>
                      <a:pt x="0" y="1"/>
                    </a:moveTo>
                    <a:lnTo>
                      <a:pt x="9769" y="10569"/>
                    </a:lnTo>
                    <a:lnTo>
                      <a:pt x="10591" y="10204"/>
                    </a:lnTo>
                    <a:lnTo>
                      <a:pt x="1278" y="389"/>
                    </a:lnTo>
                    <a:lnTo>
                      <a:pt x="0" y="1"/>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4"/>
              <p:cNvSpPr/>
              <p:nvPr/>
            </p:nvSpPr>
            <p:spPr>
              <a:xfrm>
                <a:off x="-854075" y="281475"/>
                <a:ext cx="220275" cy="479925"/>
              </a:xfrm>
              <a:custGeom>
                <a:avLst/>
                <a:gdLst/>
                <a:ahLst/>
                <a:cxnLst/>
                <a:rect l="l" t="t" r="r" b="b"/>
                <a:pathLst>
                  <a:path w="8811" h="19197" extrusionOk="0">
                    <a:moveTo>
                      <a:pt x="8811" y="1"/>
                    </a:moveTo>
                    <a:lnTo>
                      <a:pt x="7715" y="69"/>
                    </a:lnTo>
                    <a:lnTo>
                      <a:pt x="1256" y="15157"/>
                    </a:lnTo>
                    <a:lnTo>
                      <a:pt x="0" y="19197"/>
                    </a:lnTo>
                    <a:lnTo>
                      <a:pt x="8811" y="1"/>
                    </a:lnTo>
                    <a:close/>
                    <a:moveTo>
                      <a:pt x="0" y="19197"/>
                    </a:moveTo>
                    <a:lnTo>
                      <a:pt x="0" y="19197"/>
                    </a:lnTo>
                    <a:lnTo>
                      <a:pt x="0" y="19197"/>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4"/>
              <p:cNvSpPr/>
              <p:nvPr/>
            </p:nvSpPr>
            <p:spPr>
              <a:xfrm>
                <a:off x="-1388200" y="367075"/>
                <a:ext cx="565525" cy="346400"/>
              </a:xfrm>
              <a:custGeom>
                <a:avLst/>
                <a:gdLst/>
                <a:ahLst/>
                <a:cxnLst/>
                <a:rect l="l" t="t" r="r" b="b"/>
                <a:pathLst>
                  <a:path w="22621" h="13856" extrusionOk="0">
                    <a:moveTo>
                      <a:pt x="13148" y="1"/>
                    </a:moveTo>
                    <a:lnTo>
                      <a:pt x="1" y="685"/>
                    </a:lnTo>
                    <a:lnTo>
                      <a:pt x="9496" y="13855"/>
                    </a:lnTo>
                    <a:lnTo>
                      <a:pt x="22621" y="11733"/>
                    </a:lnTo>
                    <a:lnTo>
                      <a:pt x="1314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4"/>
              <p:cNvSpPr/>
              <p:nvPr/>
            </p:nvSpPr>
            <p:spPr>
              <a:xfrm>
                <a:off x="-1379050" y="411575"/>
                <a:ext cx="228275" cy="301900"/>
              </a:xfrm>
              <a:custGeom>
                <a:avLst/>
                <a:gdLst/>
                <a:ahLst/>
                <a:cxnLst/>
                <a:rect l="l" t="t" r="r" b="b"/>
                <a:pathLst>
                  <a:path w="9131" h="12076" extrusionOk="0">
                    <a:moveTo>
                      <a:pt x="434" y="1"/>
                    </a:moveTo>
                    <a:lnTo>
                      <a:pt x="0" y="69"/>
                    </a:lnTo>
                    <a:lnTo>
                      <a:pt x="9130" y="12075"/>
                    </a:lnTo>
                    <a:lnTo>
                      <a:pt x="43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4"/>
              <p:cNvSpPr/>
              <p:nvPr/>
            </p:nvSpPr>
            <p:spPr>
              <a:xfrm>
                <a:off x="-1445825" y="501750"/>
                <a:ext cx="598050" cy="340125"/>
              </a:xfrm>
              <a:custGeom>
                <a:avLst/>
                <a:gdLst/>
                <a:ahLst/>
                <a:cxnLst/>
                <a:rect l="l" t="t" r="r" b="b"/>
                <a:pathLst>
                  <a:path w="23922" h="13605" extrusionOk="0">
                    <a:moveTo>
                      <a:pt x="1324" y="0"/>
                    </a:moveTo>
                    <a:lnTo>
                      <a:pt x="1" y="571"/>
                    </a:lnTo>
                    <a:lnTo>
                      <a:pt x="10226" y="13604"/>
                    </a:lnTo>
                    <a:lnTo>
                      <a:pt x="23670" y="10386"/>
                    </a:lnTo>
                    <a:lnTo>
                      <a:pt x="23922" y="9541"/>
                    </a:lnTo>
                    <a:lnTo>
                      <a:pt x="10569" y="12486"/>
                    </a:lnTo>
                    <a:lnTo>
                      <a:pt x="1051" y="890"/>
                    </a:lnTo>
                    <a:lnTo>
                      <a:pt x="1324" y="0"/>
                    </a:ln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4"/>
              <p:cNvSpPr/>
              <p:nvPr/>
            </p:nvSpPr>
            <p:spPr>
              <a:xfrm>
                <a:off x="-854075" y="664375"/>
                <a:ext cx="56525" cy="97025"/>
              </a:xfrm>
              <a:custGeom>
                <a:avLst/>
                <a:gdLst/>
                <a:ahLst/>
                <a:cxnLst/>
                <a:rect l="l" t="t" r="r" b="b"/>
                <a:pathLst>
                  <a:path w="2261" h="3881" extrusionOk="0">
                    <a:moveTo>
                      <a:pt x="1735" y="0"/>
                    </a:moveTo>
                    <a:cubicBezTo>
                      <a:pt x="1735" y="1"/>
                      <a:pt x="708" y="1644"/>
                      <a:pt x="0" y="3881"/>
                    </a:cubicBezTo>
                    <a:cubicBezTo>
                      <a:pt x="2260" y="2922"/>
                      <a:pt x="1735" y="1"/>
                      <a:pt x="1735" y="0"/>
                    </a:cubicBezTo>
                    <a:close/>
                  </a:path>
                </a:pathLst>
              </a:custGeom>
              <a:solidFill>
                <a:srgbClr val="EFC7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4"/>
              <p:cNvSpPr/>
              <p:nvPr/>
            </p:nvSpPr>
            <p:spPr>
              <a:xfrm>
                <a:off x="-1059500" y="367075"/>
                <a:ext cx="236825" cy="295050"/>
              </a:xfrm>
              <a:custGeom>
                <a:avLst/>
                <a:gdLst/>
                <a:ahLst/>
                <a:cxnLst/>
                <a:rect l="l" t="t" r="r" b="b"/>
                <a:pathLst>
                  <a:path w="9473" h="11802" extrusionOk="0">
                    <a:moveTo>
                      <a:pt x="0" y="1"/>
                    </a:moveTo>
                    <a:lnTo>
                      <a:pt x="9016" y="11801"/>
                    </a:lnTo>
                    <a:lnTo>
                      <a:pt x="9473" y="11733"/>
                    </a:lnTo>
                    <a:lnTo>
                      <a:pt x="0"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4"/>
              <p:cNvSpPr/>
              <p:nvPr/>
            </p:nvSpPr>
            <p:spPr>
              <a:xfrm>
                <a:off x="-843800" y="283200"/>
                <a:ext cx="182625" cy="377200"/>
              </a:xfrm>
              <a:custGeom>
                <a:avLst/>
                <a:gdLst/>
                <a:ahLst/>
                <a:cxnLst/>
                <a:rect l="l" t="t" r="r" b="b"/>
                <a:pathLst>
                  <a:path w="7305" h="15088" extrusionOk="0">
                    <a:moveTo>
                      <a:pt x="7304" y="0"/>
                    </a:moveTo>
                    <a:cubicBezTo>
                      <a:pt x="7304" y="1"/>
                      <a:pt x="662" y="6323"/>
                      <a:pt x="0" y="14654"/>
                    </a:cubicBezTo>
                    <a:cubicBezTo>
                      <a:pt x="502" y="15065"/>
                      <a:pt x="845" y="15088"/>
                      <a:pt x="845" y="15088"/>
                    </a:cubicBezTo>
                    <a:lnTo>
                      <a:pt x="7304" y="0"/>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4"/>
              <p:cNvSpPr/>
              <p:nvPr/>
            </p:nvSpPr>
            <p:spPr>
              <a:xfrm>
                <a:off x="-1063500" y="13850"/>
                <a:ext cx="155800" cy="353250"/>
              </a:xfrm>
              <a:custGeom>
                <a:avLst/>
                <a:gdLst/>
                <a:ahLst/>
                <a:cxnLst/>
                <a:rect l="l" t="t" r="r" b="b"/>
                <a:pathLst>
                  <a:path w="6232" h="14130" extrusionOk="0">
                    <a:moveTo>
                      <a:pt x="6141" y="1"/>
                    </a:moveTo>
                    <a:cubicBezTo>
                      <a:pt x="1" y="9131"/>
                      <a:pt x="160" y="14130"/>
                      <a:pt x="160" y="14130"/>
                    </a:cubicBezTo>
                    <a:lnTo>
                      <a:pt x="6141" y="3607"/>
                    </a:lnTo>
                    <a:cubicBezTo>
                      <a:pt x="6141" y="3607"/>
                      <a:pt x="6232" y="1210"/>
                      <a:pt x="6141"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4"/>
              <p:cNvSpPr/>
              <p:nvPr/>
            </p:nvSpPr>
            <p:spPr>
              <a:xfrm>
                <a:off x="-1388200" y="383050"/>
                <a:ext cx="540425" cy="330425"/>
              </a:xfrm>
              <a:custGeom>
                <a:avLst/>
                <a:gdLst/>
                <a:ahLst/>
                <a:cxnLst/>
                <a:rect l="l" t="t" r="r" b="b"/>
                <a:pathLst>
                  <a:path w="21617" h="13217" extrusionOk="0">
                    <a:moveTo>
                      <a:pt x="754" y="1"/>
                    </a:moveTo>
                    <a:lnTo>
                      <a:pt x="1" y="46"/>
                    </a:lnTo>
                    <a:lnTo>
                      <a:pt x="9496" y="13216"/>
                    </a:lnTo>
                    <a:lnTo>
                      <a:pt x="21617" y="11253"/>
                    </a:lnTo>
                    <a:cubicBezTo>
                      <a:pt x="21373" y="11200"/>
                      <a:pt x="21031" y="11176"/>
                      <a:pt x="20617" y="11176"/>
                    </a:cubicBezTo>
                    <a:cubicBezTo>
                      <a:pt x="17338" y="11176"/>
                      <a:pt x="9496" y="12669"/>
                      <a:pt x="9496" y="12669"/>
                    </a:cubicBezTo>
                    <a:lnTo>
                      <a:pt x="754" y="1"/>
                    </a:ln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4"/>
              <p:cNvSpPr/>
              <p:nvPr/>
            </p:nvSpPr>
            <p:spPr>
              <a:xfrm>
                <a:off x="-1383050" y="492050"/>
                <a:ext cx="140875" cy="178450"/>
              </a:xfrm>
              <a:custGeom>
                <a:avLst/>
                <a:gdLst/>
                <a:ahLst/>
                <a:cxnLst/>
                <a:rect l="l" t="t" r="r" b="b"/>
                <a:pathLst>
                  <a:path w="5635" h="7138" extrusionOk="0">
                    <a:moveTo>
                      <a:pt x="0" y="0"/>
                    </a:moveTo>
                    <a:lnTo>
                      <a:pt x="0" y="0"/>
                    </a:lnTo>
                    <a:cubicBezTo>
                      <a:pt x="1" y="1"/>
                      <a:pt x="4165" y="5075"/>
                      <a:pt x="5339" y="6696"/>
                    </a:cubicBezTo>
                    <a:lnTo>
                      <a:pt x="5339" y="6696"/>
                    </a:lnTo>
                    <a:cubicBezTo>
                      <a:pt x="4395" y="5270"/>
                      <a:pt x="1422" y="836"/>
                      <a:pt x="0" y="0"/>
                    </a:cubicBezTo>
                    <a:close/>
                    <a:moveTo>
                      <a:pt x="5339" y="6696"/>
                    </a:moveTo>
                    <a:cubicBezTo>
                      <a:pt x="5523" y="6974"/>
                      <a:pt x="5630" y="7137"/>
                      <a:pt x="5633" y="7137"/>
                    </a:cubicBezTo>
                    <a:cubicBezTo>
                      <a:pt x="5634" y="7137"/>
                      <a:pt x="5614" y="7103"/>
                      <a:pt x="5570" y="7030"/>
                    </a:cubicBezTo>
                    <a:cubicBezTo>
                      <a:pt x="5518" y="6948"/>
                      <a:pt x="5439" y="6834"/>
                      <a:pt x="5339" y="6696"/>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4"/>
              <p:cNvSpPr/>
              <p:nvPr/>
            </p:nvSpPr>
            <p:spPr>
              <a:xfrm>
                <a:off x="-800425" y="352800"/>
                <a:ext cx="101025" cy="195200"/>
              </a:xfrm>
              <a:custGeom>
                <a:avLst/>
                <a:gdLst/>
                <a:ahLst/>
                <a:cxnLst/>
                <a:rect l="l" t="t" r="r" b="b"/>
                <a:pathLst>
                  <a:path w="4041" h="7808" extrusionOk="0">
                    <a:moveTo>
                      <a:pt x="4040" y="1"/>
                    </a:moveTo>
                    <a:cubicBezTo>
                      <a:pt x="4040" y="1"/>
                      <a:pt x="1461" y="2489"/>
                      <a:pt x="0" y="7807"/>
                    </a:cubicBezTo>
                    <a:cubicBezTo>
                      <a:pt x="1027" y="5593"/>
                      <a:pt x="2648" y="1895"/>
                      <a:pt x="404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4"/>
              <p:cNvSpPr/>
              <p:nvPr/>
            </p:nvSpPr>
            <p:spPr>
              <a:xfrm>
                <a:off x="-1108125" y="707175"/>
                <a:ext cx="234100" cy="39000"/>
              </a:xfrm>
              <a:custGeom>
                <a:avLst/>
                <a:gdLst/>
                <a:ahLst/>
                <a:cxnLst/>
                <a:rect l="l" t="t" r="r" b="b"/>
                <a:pathLst>
                  <a:path w="9364" h="1560" extrusionOk="0">
                    <a:moveTo>
                      <a:pt x="9364" y="0"/>
                    </a:moveTo>
                    <a:cubicBezTo>
                      <a:pt x="9363" y="0"/>
                      <a:pt x="1192" y="1028"/>
                      <a:pt x="119" y="1484"/>
                    </a:cubicBezTo>
                    <a:cubicBezTo>
                      <a:pt x="0" y="1536"/>
                      <a:pt x="16" y="1559"/>
                      <a:pt x="140" y="1559"/>
                    </a:cubicBezTo>
                    <a:cubicBezTo>
                      <a:pt x="1151" y="1559"/>
                      <a:pt x="9363" y="1"/>
                      <a:pt x="936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4"/>
              <p:cNvSpPr/>
              <p:nvPr/>
            </p:nvSpPr>
            <p:spPr>
              <a:xfrm>
                <a:off x="-860350" y="53800"/>
                <a:ext cx="99875" cy="109575"/>
              </a:xfrm>
              <a:custGeom>
                <a:avLst/>
                <a:gdLst/>
                <a:ahLst/>
                <a:cxnLst/>
                <a:rect l="l" t="t" r="r" b="b"/>
                <a:pathLst>
                  <a:path w="3995" h="4383" fill="none" extrusionOk="0">
                    <a:moveTo>
                      <a:pt x="0" y="0"/>
                    </a:moveTo>
                    <a:lnTo>
                      <a:pt x="3995" y="4383"/>
                    </a:lnTo>
                  </a:path>
                </a:pathLst>
              </a:custGeom>
              <a:noFill/>
              <a:ln w="6850" cap="rnd" cmpd="sng">
                <a:solidFill>
                  <a:srgbClr val="FBD87E"/>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4"/>
              <p:cNvSpPr/>
              <p:nvPr/>
            </p:nvSpPr>
            <p:spPr>
              <a:xfrm>
                <a:off x="-743950" y="179900"/>
                <a:ext cx="18850" cy="20575"/>
              </a:xfrm>
              <a:custGeom>
                <a:avLst/>
                <a:gdLst/>
                <a:ahLst/>
                <a:cxnLst/>
                <a:rect l="l" t="t" r="r" b="b"/>
                <a:pathLst>
                  <a:path w="754" h="823" fill="none" extrusionOk="0">
                    <a:moveTo>
                      <a:pt x="1" y="1"/>
                    </a:moveTo>
                    <a:lnTo>
                      <a:pt x="754" y="823"/>
                    </a:lnTo>
                  </a:path>
                </a:pathLst>
              </a:custGeom>
              <a:noFill/>
              <a:ln w="6850" cap="rnd" cmpd="sng">
                <a:solidFill>
                  <a:srgbClr val="FBD87E"/>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4"/>
              <p:cNvSpPr/>
              <p:nvPr/>
            </p:nvSpPr>
            <p:spPr>
              <a:xfrm>
                <a:off x="-836375" y="682075"/>
                <a:ext cx="18850" cy="56500"/>
              </a:xfrm>
              <a:custGeom>
                <a:avLst/>
                <a:gdLst/>
                <a:ahLst/>
                <a:cxnLst/>
                <a:rect l="l" t="t" r="r" b="b"/>
                <a:pathLst>
                  <a:path w="754" h="2260" fill="none" extrusionOk="0">
                    <a:moveTo>
                      <a:pt x="0" y="2260"/>
                    </a:moveTo>
                    <a:cubicBezTo>
                      <a:pt x="0" y="2260"/>
                      <a:pt x="548" y="1529"/>
                      <a:pt x="753" y="0"/>
                    </a:cubicBezTo>
                  </a:path>
                </a:pathLst>
              </a:custGeom>
              <a:noFill/>
              <a:ln w="6850" cap="rnd" cmpd="sng">
                <a:solidFill>
                  <a:srgbClr val="FBCF6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4"/>
              <p:cNvSpPr/>
              <p:nvPr/>
            </p:nvSpPr>
            <p:spPr>
              <a:xfrm>
                <a:off x="-1412725" y="547975"/>
                <a:ext cx="89050" cy="112425"/>
              </a:xfrm>
              <a:custGeom>
                <a:avLst/>
                <a:gdLst/>
                <a:ahLst/>
                <a:cxnLst/>
                <a:rect l="l" t="t" r="r" b="b"/>
                <a:pathLst>
                  <a:path w="3562" h="4497" fill="none" extrusionOk="0">
                    <a:moveTo>
                      <a:pt x="0" y="0"/>
                    </a:moveTo>
                    <a:lnTo>
                      <a:pt x="3561" y="4497"/>
                    </a:lnTo>
                  </a:path>
                </a:pathLst>
              </a:custGeom>
              <a:noFill/>
              <a:ln w="4575" cap="rnd" cmpd="sng">
                <a:solidFill>
                  <a:srgbClr val="FBD8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4"/>
              <p:cNvSpPr/>
              <p:nvPr/>
            </p:nvSpPr>
            <p:spPr>
              <a:xfrm>
                <a:off x="-1305450" y="682075"/>
                <a:ext cx="35975" cy="44525"/>
              </a:xfrm>
              <a:custGeom>
                <a:avLst/>
                <a:gdLst/>
                <a:ahLst/>
                <a:cxnLst/>
                <a:rect l="l" t="t" r="r" b="b"/>
                <a:pathLst>
                  <a:path w="1439" h="1781" fill="none" extrusionOk="0">
                    <a:moveTo>
                      <a:pt x="1" y="0"/>
                    </a:moveTo>
                    <a:lnTo>
                      <a:pt x="1439" y="1780"/>
                    </a:lnTo>
                  </a:path>
                </a:pathLst>
              </a:custGeom>
              <a:noFill/>
              <a:ln w="4575" cap="rnd" cmpd="sng">
                <a:solidFill>
                  <a:srgbClr val="FBD8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24"/>
            <p:cNvGrpSpPr/>
            <p:nvPr/>
          </p:nvGrpSpPr>
          <p:grpSpPr>
            <a:xfrm>
              <a:off x="8873313" y="2557163"/>
              <a:ext cx="650550" cy="641425"/>
              <a:chOff x="-2968275" y="-74025"/>
              <a:chExt cx="650550" cy="641425"/>
            </a:xfrm>
          </p:grpSpPr>
          <p:sp>
            <p:nvSpPr>
              <p:cNvPr id="1865" name="Google Shape;1865;p24"/>
              <p:cNvSpPr/>
              <p:nvPr/>
            </p:nvSpPr>
            <p:spPr>
              <a:xfrm>
                <a:off x="-2957425" y="-72300"/>
                <a:ext cx="639700" cy="639700"/>
              </a:xfrm>
              <a:custGeom>
                <a:avLst/>
                <a:gdLst/>
                <a:ahLst/>
                <a:cxnLst/>
                <a:rect l="l" t="t" r="r" b="b"/>
                <a:pathLst>
                  <a:path w="25588" h="25588" extrusionOk="0">
                    <a:moveTo>
                      <a:pt x="12805" y="0"/>
                    </a:moveTo>
                    <a:cubicBezTo>
                      <a:pt x="5730" y="0"/>
                      <a:pt x="0" y="5729"/>
                      <a:pt x="0" y="12805"/>
                    </a:cubicBezTo>
                    <a:cubicBezTo>
                      <a:pt x="0" y="19858"/>
                      <a:pt x="5730" y="25587"/>
                      <a:pt x="12805" y="25587"/>
                    </a:cubicBezTo>
                    <a:cubicBezTo>
                      <a:pt x="19858" y="25587"/>
                      <a:pt x="25588" y="19858"/>
                      <a:pt x="25588" y="12805"/>
                    </a:cubicBezTo>
                    <a:cubicBezTo>
                      <a:pt x="25588" y="5729"/>
                      <a:pt x="19858" y="0"/>
                      <a:pt x="1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4"/>
              <p:cNvSpPr/>
              <p:nvPr/>
            </p:nvSpPr>
            <p:spPr>
              <a:xfrm>
                <a:off x="-2816475" y="-72300"/>
                <a:ext cx="475350" cy="377425"/>
              </a:xfrm>
              <a:custGeom>
                <a:avLst/>
                <a:gdLst/>
                <a:ahLst/>
                <a:cxnLst/>
                <a:rect l="l" t="t" r="r" b="b"/>
                <a:pathLst>
                  <a:path w="19014" h="15097" extrusionOk="0">
                    <a:moveTo>
                      <a:pt x="7167" y="0"/>
                    </a:moveTo>
                    <a:cubicBezTo>
                      <a:pt x="4497" y="0"/>
                      <a:pt x="2032" y="799"/>
                      <a:pt x="0" y="2191"/>
                    </a:cubicBezTo>
                    <a:cubicBezTo>
                      <a:pt x="1575" y="4314"/>
                      <a:pt x="4816" y="5798"/>
                      <a:pt x="7350" y="8240"/>
                    </a:cubicBezTo>
                    <a:cubicBezTo>
                      <a:pt x="10513" y="11302"/>
                      <a:pt x="11952" y="15096"/>
                      <a:pt x="13780" y="15096"/>
                    </a:cubicBezTo>
                    <a:cubicBezTo>
                      <a:pt x="14431" y="15096"/>
                      <a:pt x="15132" y="14614"/>
                      <a:pt x="15978" y="13444"/>
                    </a:cubicBezTo>
                    <a:cubicBezTo>
                      <a:pt x="17051" y="11938"/>
                      <a:pt x="18215" y="10020"/>
                      <a:pt x="19014" y="7989"/>
                    </a:cubicBezTo>
                    <a:cubicBezTo>
                      <a:pt x="17119" y="3287"/>
                      <a:pt x="12531" y="0"/>
                      <a:pt x="7167"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4"/>
              <p:cNvSpPr/>
              <p:nvPr/>
            </p:nvSpPr>
            <p:spPr>
              <a:xfrm>
                <a:off x="-2957425" y="37825"/>
                <a:ext cx="202600" cy="507300"/>
              </a:xfrm>
              <a:custGeom>
                <a:avLst/>
                <a:gdLst/>
                <a:ahLst/>
                <a:cxnLst/>
                <a:rect l="l" t="t" r="r" b="b"/>
                <a:pathLst>
                  <a:path w="8104" h="20292" extrusionOk="0">
                    <a:moveTo>
                      <a:pt x="3127" y="0"/>
                    </a:moveTo>
                    <a:lnTo>
                      <a:pt x="3127" y="0"/>
                    </a:lnTo>
                    <a:cubicBezTo>
                      <a:pt x="1187" y="2260"/>
                      <a:pt x="0" y="5182"/>
                      <a:pt x="0" y="8400"/>
                    </a:cubicBezTo>
                    <a:cubicBezTo>
                      <a:pt x="0" y="13810"/>
                      <a:pt x="3356" y="18420"/>
                      <a:pt x="8103" y="20292"/>
                    </a:cubicBezTo>
                    <a:cubicBezTo>
                      <a:pt x="3333" y="16823"/>
                      <a:pt x="6186" y="13627"/>
                      <a:pt x="4360" y="11048"/>
                    </a:cubicBezTo>
                    <a:cubicBezTo>
                      <a:pt x="2511" y="8469"/>
                      <a:pt x="4497" y="4657"/>
                      <a:pt x="3127"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4"/>
              <p:cNvSpPr/>
              <p:nvPr/>
            </p:nvSpPr>
            <p:spPr>
              <a:xfrm>
                <a:off x="-2651000" y="376775"/>
                <a:ext cx="289900" cy="190625"/>
              </a:xfrm>
              <a:custGeom>
                <a:avLst/>
                <a:gdLst/>
                <a:ahLst/>
                <a:cxnLst/>
                <a:rect l="l" t="t" r="r" b="b"/>
                <a:pathLst>
                  <a:path w="11596" h="7625" extrusionOk="0">
                    <a:moveTo>
                      <a:pt x="4680" y="0"/>
                    </a:moveTo>
                    <a:cubicBezTo>
                      <a:pt x="4418" y="0"/>
                      <a:pt x="4131" y="22"/>
                      <a:pt x="3812" y="69"/>
                    </a:cubicBezTo>
                    <a:cubicBezTo>
                      <a:pt x="138" y="617"/>
                      <a:pt x="2854" y="4634"/>
                      <a:pt x="1" y="7624"/>
                    </a:cubicBezTo>
                    <a:lnTo>
                      <a:pt x="548" y="7624"/>
                    </a:lnTo>
                    <a:cubicBezTo>
                      <a:pt x="5250" y="7624"/>
                      <a:pt x="9382" y="5068"/>
                      <a:pt x="11596" y="1279"/>
                    </a:cubicBezTo>
                    <a:lnTo>
                      <a:pt x="11596" y="1279"/>
                    </a:lnTo>
                    <a:cubicBezTo>
                      <a:pt x="10814" y="1481"/>
                      <a:pt x="10179" y="1563"/>
                      <a:pt x="9646" y="1563"/>
                    </a:cubicBezTo>
                    <a:cubicBezTo>
                      <a:pt x="7322" y="1563"/>
                      <a:pt x="6927" y="0"/>
                      <a:pt x="4680"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4"/>
              <p:cNvSpPr/>
              <p:nvPr/>
            </p:nvSpPr>
            <p:spPr>
              <a:xfrm>
                <a:off x="-2968275" y="69200"/>
                <a:ext cx="85625" cy="270125"/>
              </a:xfrm>
              <a:custGeom>
                <a:avLst/>
                <a:gdLst/>
                <a:ahLst/>
                <a:cxnLst/>
                <a:rect l="l" t="t" r="r" b="b"/>
                <a:pathLst>
                  <a:path w="3425" h="10805" extrusionOk="0">
                    <a:moveTo>
                      <a:pt x="3310" y="1"/>
                    </a:moveTo>
                    <a:cubicBezTo>
                      <a:pt x="3310" y="1"/>
                      <a:pt x="1" y="6027"/>
                      <a:pt x="1713" y="10729"/>
                    </a:cubicBezTo>
                    <a:cubicBezTo>
                      <a:pt x="1799" y="10781"/>
                      <a:pt x="1876" y="10805"/>
                      <a:pt x="1941" y="10805"/>
                    </a:cubicBezTo>
                    <a:cubicBezTo>
                      <a:pt x="2131" y="10805"/>
                      <a:pt x="2220" y="10596"/>
                      <a:pt x="2169" y="10272"/>
                    </a:cubicBezTo>
                    <a:cubicBezTo>
                      <a:pt x="1439" y="5890"/>
                      <a:pt x="3356" y="366"/>
                      <a:pt x="3402" y="183"/>
                    </a:cubicBezTo>
                    <a:cubicBezTo>
                      <a:pt x="3424" y="1"/>
                      <a:pt x="3310" y="1"/>
                      <a:pt x="3310"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4"/>
              <p:cNvSpPr/>
              <p:nvPr/>
            </p:nvSpPr>
            <p:spPr>
              <a:xfrm>
                <a:off x="-2754850" y="-74025"/>
                <a:ext cx="197450" cy="59375"/>
              </a:xfrm>
              <a:custGeom>
                <a:avLst/>
                <a:gdLst/>
                <a:ahLst/>
                <a:cxnLst/>
                <a:rect l="l" t="t" r="r" b="b"/>
                <a:pathLst>
                  <a:path w="7898" h="2375" fill="none" extrusionOk="0">
                    <a:moveTo>
                      <a:pt x="0" y="2374"/>
                    </a:moveTo>
                    <a:cubicBezTo>
                      <a:pt x="0" y="2374"/>
                      <a:pt x="3515" y="1"/>
                      <a:pt x="7898" y="1667"/>
                    </a:cubicBezTo>
                  </a:path>
                </a:pathLst>
              </a:custGeom>
              <a:solidFill>
                <a:srgbClr val="FFFFFF">
                  <a:alpha val="32589"/>
                </a:srgbClr>
              </a:solidFill>
              <a:ln w="9700" cap="rnd" cmpd="sng">
                <a:solidFill>
                  <a:srgbClr val="61D9DA"/>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4"/>
              <p:cNvSpPr/>
              <p:nvPr/>
            </p:nvSpPr>
            <p:spPr>
              <a:xfrm>
                <a:off x="-2608200" y="437875"/>
                <a:ext cx="177500" cy="99975"/>
              </a:xfrm>
              <a:custGeom>
                <a:avLst/>
                <a:gdLst/>
                <a:ahLst/>
                <a:cxnLst/>
                <a:rect l="l" t="t" r="r" b="b"/>
                <a:pathLst>
                  <a:path w="7100" h="3999" extrusionOk="0">
                    <a:moveTo>
                      <a:pt x="6917" y="0"/>
                    </a:moveTo>
                    <a:cubicBezTo>
                      <a:pt x="6059" y="0"/>
                      <a:pt x="3288" y="2684"/>
                      <a:pt x="1291" y="3654"/>
                    </a:cubicBezTo>
                    <a:lnTo>
                      <a:pt x="1291" y="3654"/>
                    </a:lnTo>
                    <a:cubicBezTo>
                      <a:pt x="2856" y="3167"/>
                      <a:pt x="5482" y="2096"/>
                      <a:pt x="7099" y="67"/>
                    </a:cubicBezTo>
                    <a:cubicBezTo>
                      <a:pt x="7055" y="22"/>
                      <a:pt x="6994" y="0"/>
                      <a:pt x="6917" y="0"/>
                    </a:cubicBezTo>
                    <a:close/>
                    <a:moveTo>
                      <a:pt x="1291" y="3654"/>
                    </a:moveTo>
                    <a:lnTo>
                      <a:pt x="1291" y="3654"/>
                    </a:lnTo>
                    <a:cubicBezTo>
                      <a:pt x="515" y="3895"/>
                      <a:pt x="0" y="3993"/>
                      <a:pt x="0" y="3993"/>
                    </a:cubicBezTo>
                    <a:cubicBezTo>
                      <a:pt x="37" y="3997"/>
                      <a:pt x="74" y="3998"/>
                      <a:pt x="112" y="3998"/>
                    </a:cubicBezTo>
                    <a:cubicBezTo>
                      <a:pt x="448" y="3998"/>
                      <a:pt x="851" y="3868"/>
                      <a:pt x="1291" y="3654"/>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4"/>
              <p:cNvSpPr/>
              <p:nvPr/>
            </p:nvSpPr>
            <p:spPr>
              <a:xfrm>
                <a:off x="-2380525" y="187450"/>
                <a:ext cx="55950" cy="189350"/>
              </a:xfrm>
              <a:custGeom>
                <a:avLst/>
                <a:gdLst/>
                <a:ahLst/>
                <a:cxnLst/>
                <a:rect l="l" t="t" r="r" b="b"/>
                <a:pathLst>
                  <a:path w="2238" h="7574" extrusionOk="0">
                    <a:moveTo>
                      <a:pt x="1326" y="1"/>
                    </a:moveTo>
                    <a:cubicBezTo>
                      <a:pt x="1021" y="1"/>
                      <a:pt x="1162" y="5176"/>
                      <a:pt x="1" y="7574"/>
                    </a:cubicBezTo>
                    <a:cubicBezTo>
                      <a:pt x="1" y="7574"/>
                      <a:pt x="2238" y="3511"/>
                      <a:pt x="1576" y="680"/>
                    </a:cubicBezTo>
                    <a:cubicBezTo>
                      <a:pt x="1466" y="206"/>
                      <a:pt x="1387" y="1"/>
                      <a:pt x="1326"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 name="Google Shape;1873;p24"/>
            <p:cNvGrpSpPr/>
            <p:nvPr/>
          </p:nvGrpSpPr>
          <p:grpSpPr>
            <a:xfrm>
              <a:off x="5640313" y="-187487"/>
              <a:ext cx="392050" cy="392050"/>
              <a:chOff x="-3728925" y="-37500"/>
              <a:chExt cx="392050" cy="392050"/>
            </a:xfrm>
          </p:grpSpPr>
          <p:sp>
            <p:nvSpPr>
              <p:cNvPr id="1874" name="Google Shape;1874;p24"/>
              <p:cNvSpPr/>
              <p:nvPr/>
            </p:nvSpPr>
            <p:spPr>
              <a:xfrm>
                <a:off x="-3728925" y="-37500"/>
                <a:ext cx="392050" cy="392050"/>
              </a:xfrm>
              <a:custGeom>
                <a:avLst/>
                <a:gdLst/>
                <a:ahLst/>
                <a:cxnLst/>
                <a:rect l="l" t="t" r="r" b="b"/>
                <a:pathLst>
                  <a:path w="15682" h="15682" extrusionOk="0">
                    <a:moveTo>
                      <a:pt x="7830" y="0"/>
                    </a:moveTo>
                    <a:cubicBezTo>
                      <a:pt x="3516" y="0"/>
                      <a:pt x="1" y="3515"/>
                      <a:pt x="1" y="7852"/>
                    </a:cubicBezTo>
                    <a:cubicBezTo>
                      <a:pt x="1" y="12166"/>
                      <a:pt x="3516" y="15681"/>
                      <a:pt x="7830" y="15681"/>
                    </a:cubicBezTo>
                    <a:cubicBezTo>
                      <a:pt x="12166" y="15681"/>
                      <a:pt x="15682" y="12166"/>
                      <a:pt x="15682" y="7852"/>
                    </a:cubicBezTo>
                    <a:cubicBezTo>
                      <a:pt x="15682" y="3515"/>
                      <a:pt x="12166" y="0"/>
                      <a:pt x="783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4"/>
              <p:cNvSpPr/>
              <p:nvPr/>
            </p:nvSpPr>
            <p:spPr>
              <a:xfrm>
                <a:off x="-3656450" y="37825"/>
                <a:ext cx="71925" cy="71925"/>
              </a:xfrm>
              <a:custGeom>
                <a:avLst/>
                <a:gdLst/>
                <a:ahLst/>
                <a:cxnLst/>
                <a:rect l="l" t="t" r="r" b="b"/>
                <a:pathLst>
                  <a:path w="2877" h="2877" extrusionOk="0">
                    <a:moveTo>
                      <a:pt x="1438" y="0"/>
                    </a:moveTo>
                    <a:cubicBezTo>
                      <a:pt x="639" y="0"/>
                      <a:pt x="0" y="639"/>
                      <a:pt x="0" y="1438"/>
                    </a:cubicBezTo>
                    <a:cubicBezTo>
                      <a:pt x="0" y="2214"/>
                      <a:pt x="639" y="2876"/>
                      <a:pt x="1438" y="2876"/>
                    </a:cubicBezTo>
                    <a:cubicBezTo>
                      <a:pt x="2237" y="2876"/>
                      <a:pt x="2876" y="2214"/>
                      <a:pt x="2876" y="1438"/>
                    </a:cubicBezTo>
                    <a:cubicBezTo>
                      <a:pt x="2876" y="639"/>
                      <a:pt x="2237" y="0"/>
                      <a:pt x="143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4"/>
              <p:cNvSpPr/>
              <p:nvPr/>
            </p:nvSpPr>
            <p:spPr>
              <a:xfrm>
                <a:off x="-3447025" y="78325"/>
                <a:ext cx="31400" cy="31425"/>
              </a:xfrm>
              <a:custGeom>
                <a:avLst/>
                <a:gdLst/>
                <a:ahLst/>
                <a:cxnLst/>
                <a:rect l="l" t="t" r="r" b="b"/>
                <a:pathLst>
                  <a:path w="1256" h="1257" extrusionOk="0">
                    <a:moveTo>
                      <a:pt x="617" y="1"/>
                    </a:moveTo>
                    <a:cubicBezTo>
                      <a:pt x="274" y="1"/>
                      <a:pt x="0" y="275"/>
                      <a:pt x="0" y="617"/>
                    </a:cubicBezTo>
                    <a:cubicBezTo>
                      <a:pt x="0" y="982"/>
                      <a:pt x="274" y="1256"/>
                      <a:pt x="617" y="1256"/>
                    </a:cubicBezTo>
                    <a:cubicBezTo>
                      <a:pt x="959" y="1256"/>
                      <a:pt x="1256" y="982"/>
                      <a:pt x="1256" y="617"/>
                    </a:cubicBezTo>
                    <a:cubicBezTo>
                      <a:pt x="1256" y="275"/>
                      <a:pt x="959" y="1"/>
                      <a:pt x="61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4"/>
              <p:cNvSpPr/>
              <p:nvPr/>
            </p:nvSpPr>
            <p:spPr>
              <a:xfrm>
                <a:off x="-3548600" y="263800"/>
                <a:ext cx="31400" cy="31400"/>
              </a:xfrm>
              <a:custGeom>
                <a:avLst/>
                <a:gdLst/>
                <a:ahLst/>
                <a:cxnLst/>
                <a:rect l="l" t="t" r="r" b="b"/>
                <a:pathLst>
                  <a:path w="1256" h="1256" extrusionOk="0">
                    <a:moveTo>
                      <a:pt x="617" y="0"/>
                    </a:moveTo>
                    <a:cubicBezTo>
                      <a:pt x="274" y="0"/>
                      <a:pt x="0" y="274"/>
                      <a:pt x="0" y="616"/>
                    </a:cubicBezTo>
                    <a:cubicBezTo>
                      <a:pt x="0" y="982"/>
                      <a:pt x="274" y="1256"/>
                      <a:pt x="617" y="1256"/>
                    </a:cubicBezTo>
                    <a:cubicBezTo>
                      <a:pt x="959" y="1256"/>
                      <a:pt x="1256" y="982"/>
                      <a:pt x="1256" y="616"/>
                    </a:cubicBezTo>
                    <a:cubicBezTo>
                      <a:pt x="1256" y="274"/>
                      <a:pt x="959" y="0"/>
                      <a:pt x="61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4"/>
              <p:cNvSpPr/>
              <p:nvPr/>
            </p:nvSpPr>
            <p:spPr>
              <a:xfrm>
                <a:off x="-3620500" y="37825"/>
                <a:ext cx="49675" cy="49100"/>
              </a:xfrm>
              <a:custGeom>
                <a:avLst/>
                <a:gdLst/>
                <a:ahLst/>
                <a:cxnLst/>
                <a:rect l="l" t="t" r="r" b="b"/>
                <a:pathLst>
                  <a:path w="1987" h="1964" extrusionOk="0">
                    <a:moveTo>
                      <a:pt x="1005" y="0"/>
                    </a:moveTo>
                    <a:cubicBezTo>
                      <a:pt x="457" y="0"/>
                      <a:pt x="0" y="434"/>
                      <a:pt x="0" y="982"/>
                    </a:cubicBezTo>
                    <a:cubicBezTo>
                      <a:pt x="0" y="1530"/>
                      <a:pt x="457" y="1963"/>
                      <a:pt x="1005" y="1963"/>
                    </a:cubicBezTo>
                    <a:cubicBezTo>
                      <a:pt x="1552" y="1963"/>
                      <a:pt x="1986" y="1530"/>
                      <a:pt x="1986" y="982"/>
                    </a:cubicBezTo>
                    <a:cubicBezTo>
                      <a:pt x="1986" y="434"/>
                      <a:pt x="1552" y="0"/>
                      <a:pt x="100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4"/>
              <p:cNvSpPr/>
              <p:nvPr/>
            </p:nvSpPr>
            <p:spPr>
              <a:xfrm>
                <a:off x="-3584550" y="141675"/>
                <a:ext cx="60500" cy="59950"/>
              </a:xfrm>
              <a:custGeom>
                <a:avLst/>
                <a:gdLst/>
                <a:ahLst/>
                <a:cxnLst/>
                <a:rect l="l" t="t" r="r" b="b"/>
                <a:pathLst>
                  <a:path w="2420" h="2398" extrusionOk="0">
                    <a:moveTo>
                      <a:pt x="1210" y="1"/>
                    </a:moveTo>
                    <a:cubicBezTo>
                      <a:pt x="548" y="1"/>
                      <a:pt x="0" y="526"/>
                      <a:pt x="0" y="1210"/>
                    </a:cubicBezTo>
                    <a:cubicBezTo>
                      <a:pt x="0" y="1872"/>
                      <a:pt x="548" y="2397"/>
                      <a:pt x="1210" y="2397"/>
                    </a:cubicBezTo>
                    <a:cubicBezTo>
                      <a:pt x="1872" y="2397"/>
                      <a:pt x="2420" y="1872"/>
                      <a:pt x="2420" y="1210"/>
                    </a:cubicBezTo>
                    <a:cubicBezTo>
                      <a:pt x="2420" y="526"/>
                      <a:pt x="1872" y="1"/>
                      <a:pt x="121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4"/>
              <p:cNvSpPr/>
              <p:nvPr/>
            </p:nvSpPr>
            <p:spPr>
              <a:xfrm>
                <a:off x="-3477275" y="141675"/>
                <a:ext cx="91325" cy="90750"/>
              </a:xfrm>
              <a:custGeom>
                <a:avLst/>
                <a:gdLst/>
                <a:ahLst/>
                <a:cxnLst/>
                <a:rect l="l" t="t" r="r" b="b"/>
                <a:pathLst>
                  <a:path w="3653" h="3630" extrusionOk="0">
                    <a:moveTo>
                      <a:pt x="1827" y="1"/>
                    </a:moveTo>
                    <a:cubicBezTo>
                      <a:pt x="822" y="1"/>
                      <a:pt x="1" y="799"/>
                      <a:pt x="1" y="1827"/>
                    </a:cubicBezTo>
                    <a:cubicBezTo>
                      <a:pt x="1" y="2831"/>
                      <a:pt x="822" y="3630"/>
                      <a:pt x="1827" y="3630"/>
                    </a:cubicBezTo>
                    <a:cubicBezTo>
                      <a:pt x="2831" y="3630"/>
                      <a:pt x="3653" y="2831"/>
                      <a:pt x="3653" y="1827"/>
                    </a:cubicBezTo>
                    <a:cubicBezTo>
                      <a:pt x="3653" y="799"/>
                      <a:pt x="2831" y="1"/>
                      <a:pt x="182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4"/>
              <p:cNvSpPr/>
              <p:nvPr/>
            </p:nvSpPr>
            <p:spPr>
              <a:xfrm>
                <a:off x="-3635900" y="232400"/>
                <a:ext cx="30825" cy="31425"/>
              </a:xfrm>
              <a:custGeom>
                <a:avLst/>
                <a:gdLst/>
                <a:ahLst/>
                <a:cxnLst/>
                <a:rect l="l" t="t" r="r" b="b"/>
                <a:pathLst>
                  <a:path w="1233" h="1257" extrusionOk="0">
                    <a:moveTo>
                      <a:pt x="616" y="1"/>
                    </a:moveTo>
                    <a:cubicBezTo>
                      <a:pt x="274" y="1"/>
                      <a:pt x="0" y="297"/>
                      <a:pt x="0" y="640"/>
                    </a:cubicBezTo>
                    <a:cubicBezTo>
                      <a:pt x="0" y="982"/>
                      <a:pt x="274" y="1256"/>
                      <a:pt x="616" y="1256"/>
                    </a:cubicBezTo>
                    <a:cubicBezTo>
                      <a:pt x="959" y="1256"/>
                      <a:pt x="1233" y="982"/>
                      <a:pt x="1233" y="640"/>
                    </a:cubicBezTo>
                    <a:cubicBezTo>
                      <a:pt x="1233" y="297"/>
                      <a:pt x="959" y="1"/>
                      <a:pt x="61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4"/>
              <p:cNvSpPr/>
              <p:nvPr/>
            </p:nvSpPr>
            <p:spPr>
              <a:xfrm>
                <a:off x="-3540625" y="210150"/>
                <a:ext cx="172375" cy="122700"/>
              </a:xfrm>
              <a:custGeom>
                <a:avLst/>
                <a:gdLst/>
                <a:ahLst/>
                <a:cxnLst/>
                <a:rect l="l" t="t" r="r" b="b"/>
                <a:pathLst>
                  <a:path w="6895" h="4908" fill="none" extrusionOk="0">
                    <a:moveTo>
                      <a:pt x="1" y="4748"/>
                    </a:moveTo>
                    <a:cubicBezTo>
                      <a:pt x="1" y="4748"/>
                      <a:pt x="4680" y="4908"/>
                      <a:pt x="6894" y="1"/>
                    </a:cubicBezTo>
                  </a:path>
                </a:pathLst>
              </a:custGeom>
              <a:noFill/>
              <a:ln w="9700" cap="rnd" cmpd="sng">
                <a:solidFill>
                  <a:srgbClr val="DAD9C3"/>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4"/>
              <p:cNvSpPr/>
              <p:nvPr/>
            </p:nvSpPr>
            <p:spPr>
              <a:xfrm>
                <a:off x="-3356300" y="141675"/>
                <a:ext cx="3450" cy="35400"/>
              </a:xfrm>
              <a:custGeom>
                <a:avLst/>
                <a:gdLst/>
                <a:ahLst/>
                <a:cxnLst/>
                <a:rect l="l" t="t" r="r" b="b"/>
                <a:pathLst>
                  <a:path w="138" h="1416" fill="none" extrusionOk="0">
                    <a:moveTo>
                      <a:pt x="0" y="1416"/>
                    </a:moveTo>
                    <a:cubicBezTo>
                      <a:pt x="0" y="1416"/>
                      <a:pt x="137" y="548"/>
                      <a:pt x="0" y="1"/>
                    </a:cubicBezTo>
                  </a:path>
                </a:pathLst>
              </a:custGeom>
              <a:noFill/>
              <a:ln w="9700" cap="rnd" cmpd="sng">
                <a:solidFill>
                  <a:srgbClr val="DAD9C3"/>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24"/>
            <p:cNvGrpSpPr/>
            <p:nvPr/>
          </p:nvGrpSpPr>
          <p:grpSpPr>
            <a:xfrm>
              <a:off x="8537550" y="160650"/>
              <a:ext cx="672225" cy="665950"/>
              <a:chOff x="-2056400" y="-375325"/>
              <a:chExt cx="672225" cy="665950"/>
            </a:xfrm>
          </p:grpSpPr>
          <p:sp>
            <p:nvSpPr>
              <p:cNvPr id="1885" name="Google Shape;1885;p24"/>
              <p:cNvSpPr/>
              <p:nvPr/>
            </p:nvSpPr>
            <p:spPr>
              <a:xfrm>
                <a:off x="-2056400" y="-375325"/>
                <a:ext cx="665950" cy="665950"/>
              </a:xfrm>
              <a:custGeom>
                <a:avLst/>
                <a:gdLst/>
                <a:ahLst/>
                <a:cxnLst/>
                <a:rect l="l" t="t" r="r" b="b"/>
                <a:pathLst>
                  <a:path w="26638" h="26638" extrusionOk="0">
                    <a:moveTo>
                      <a:pt x="13331" y="1"/>
                    </a:moveTo>
                    <a:cubicBezTo>
                      <a:pt x="5981" y="1"/>
                      <a:pt x="1" y="5981"/>
                      <a:pt x="1" y="13331"/>
                    </a:cubicBezTo>
                    <a:cubicBezTo>
                      <a:pt x="1" y="20681"/>
                      <a:pt x="5981" y="26638"/>
                      <a:pt x="13331" y="26638"/>
                    </a:cubicBezTo>
                    <a:cubicBezTo>
                      <a:pt x="20680" y="26638"/>
                      <a:pt x="26638" y="20681"/>
                      <a:pt x="26638" y="13331"/>
                    </a:cubicBezTo>
                    <a:cubicBezTo>
                      <a:pt x="26638" y="5981"/>
                      <a:pt x="20680" y="1"/>
                      <a:pt x="13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4"/>
              <p:cNvSpPr/>
              <p:nvPr/>
            </p:nvSpPr>
            <p:spPr>
              <a:xfrm>
                <a:off x="-2056400" y="-259475"/>
                <a:ext cx="665950" cy="550100"/>
              </a:xfrm>
              <a:custGeom>
                <a:avLst/>
                <a:gdLst/>
                <a:ahLst/>
                <a:cxnLst/>
                <a:rect l="l" t="t" r="r" b="b"/>
                <a:pathLst>
                  <a:path w="26638" h="22004" extrusionOk="0">
                    <a:moveTo>
                      <a:pt x="3242" y="0"/>
                    </a:moveTo>
                    <a:cubicBezTo>
                      <a:pt x="1233" y="2351"/>
                      <a:pt x="1" y="5364"/>
                      <a:pt x="1" y="8697"/>
                    </a:cubicBezTo>
                    <a:cubicBezTo>
                      <a:pt x="1" y="16047"/>
                      <a:pt x="5981" y="22004"/>
                      <a:pt x="13331" y="22004"/>
                    </a:cubicBezTo>
                    <a:cubicBezTo>
                      <a:pt x="20680" y="22004"/>
                      <a:pt x="26638" y="16047"/>
                      <a:pt x="26638" y="8697"/>
                    </a:cubicBezTo>
                    <a:cubicBezTo>
                      <a:pt x="26638" y="7350"/>
                      <a:pt x="26455" y="6072"/>
                      <a:pt x="26090" y="4839"/>
                    </a:cubicBezTo>
                    <a:cubicBezTo>
                      <a:pt x="24452" y="11576"/>
                      <a:pt x="20658" y="15008"/>
                      <a:pt x="15769" y="15008"/>
                    </a:cubicBezTo>
                    <a:cubicBezTo>
                      <a:pt x="13982" y="15008"/>
                      <a:pt x="12049" y="14549"/>
                      <a:pt x="10021" y="13627"/>
                    </a:cubicBezTo>
                    <a:cubicBezTo>
                      <a:pt x="1621" y="9792"/>
                      <a:pt x="15750" y="9655"/>
                      <a:pt x="18558" y="4497"/>
                    </a:cubicBezTo>
                    <a:cubicBezTo>
                      <a:pt x="21000" y="0"/>
                      <a:pt x="13764" y="3264"/>
                      <a:pt x="3242" y="0"/>
                    </a:cubicBezTo>
                    <a:close/>
                  </a:path>
                </a:pathLst>
              </a:custGeom>
              <a:solidFill>
                <a:srgbClr val="FD9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4"/>
              <p:cNvSpPr/>
              <p:nvPr/>
            </p:nvSpPr>
            <p:spPr>
              <a:xfrm>
                <a:off x="-2056400" y="-221250"/>
                <a:ext cx="672225" cy="511875"/>
              </a:xfrm>
              <a:custGeom>
                <a:avLst/>
                <a:gdLst/>
                <a:ahLst/>
                <a:cxnLst/>
                <a:rect l="l" t="t" r="r" b="b"/>
                <a:pathLst>
                  <a:path w="26889" h="20475" extrusionOk="0">
                    <a:moveTo>
                      <a:pt x="2100" y="1"/>
                    </a:moveTo>
                    <a:lnTo>
                      <a:pt x="2100" y="1"/>
                    </a:lnTo>
                    <a:cubicBezTo>
                      <a:pt x="777" y="2078"/>
                      <a:pt x="1" y="4520"/>
                      <a:pt x="1" y="7168"/>
                    </a:cubicBezTo>
                    <a:cubicBezTo>
                      <a:pt x="1" y="14518"/>
                      <a:pt x="5981" y="20475"/>
                      <a:pt x="13331" y="20475"/>
                    </a:cubicBezTo>
                    <a:cubicBezTo>
                      <a:pt x="20680" y="20475"/>
                      <a:pt x="26638" y="14518"/>
                      <a:pt x="26638" y="7168"/>
                    </a:cubicBezTo>
                    <a:cubicBezTo>
                      <a:pt x="26638" y="6027"/>
                      <a:pt x="26501" y="4954"/>
                      <a:pt x="26227" y="3904"/>
                    </a:cubicBezTo>
                    <a:lnTo>
                      <a:pt x="26227" y="3904"/>
                    </a:lnTo>
                    <a:cubicBezTo>
                      <a:pt x="26888" y="12530"/>
                      <a:pt x="20801" y="15883"/>
                      <a:pt x="14832" y="15883"/>
                    </a:cubicBezTo>
                    <a:cubicBezTo>
                      <a:pt x="11735" y="15883"/>
                      <a:pt x="8671" y="14981"/>
                      <a:pt x="6597" y="13445"/>
                    </a:cubicBezTo>
                    <a:cubicBezTo>
                      <a:pt x="503" y="8948"/>
                      <a:pt x="8606" y="3196"/>
                      <a:pt x="2100" y="1"/>
                    </a:cubicBezTo>
                    <a:close/>
                  </a:path>
                </a:pathLst>
              </a:custGeom>
              <a:solidFill>
                <a:srgbClr val="E356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4"/>
              <p:cNvSpPr/>
              <p:nvPr/>
            </p:nvSpPr>
            <p:spPr>
              <a:xfrm>
                <a:off x="-1892050" y="204450"/>
                <a:ext cx="318275" cy="58550"/>
              </a:xfrm>
              <a:custGeom>
                <a:avLst/>
                <a:gdLst/>
                <a:ahLst/>
                <a:cxnLst/>
                <a:rect l="l" t="t" r="r" b="b"/>
                <a:pathLst>
                  <a:path w="12731" h="2342" extrusionOk="0">
                    <a:moveTo>
                      <a:pt x="0" y="0"/>
                    </a:moveTo>
                    <a:cubicBezTo>
                      <a:pt x="1" y="1"/>
                      <a:pt x="2921" y="2341"/>
                      <a:pt x="7093" y="2341"/>
                    </a:cubicBezTo>
                    <a:cubicBezTo>
                      <a:pt x="8776" y="2341"/>
                      <a:pt x="10664" y="1960"/>
                      <a:pt x="12645" y="891"/>
                    </a:cubicBezTo>
                    <a:cubicBezTo>
                      <a:pt x="12730" y="571"/>
                      <a:pt x="12683" y="450"/>
                      <a:pt x="12504" y="450"/>
                    </a:cubicBezTo>
                    <a:cubicBezTo>
                      <a:pt x="11941" y="450"/>
                      <a:pt x="10078" y="1637"/>
                      <a:pt x="6876" y="1637"/>
                    </a:cubicBezTo>
                    <a:cubicBezTo>
                      <a:pt x="5031" y="1637"/>
                      <a:pt x="2741" y="1243"/>
                      <a:pt x="0"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4"/>
              <p:cNvSpPr/>
              <p:nvPr/>
            </p:nvSpPr>
            <p:spPr>
              <a:xfrm>
                <a:off x="-2041425" y="-149250"/>
                <a:ext cx="75200" cy="283525"/>
              </a:xfrm>
              <a:custGeom>
                <a:avLst/>
                <a:gdLst/>
                <a:ahLst/>
                <a:cxnLst/>
                <a:rect l="l" t="t" r="r" b="b"/>
                <a:pathLst>
                  <a:path w="3008" h="11341" extrusionOk="0">
                    <a:moveTo>
                      <a:pt x="1400" y="0"/>
                    </a:moveTo>
                    <a:cubicBezTo>
                      <a:pt x="1068" y="0"/>
                      <a:pt x="1" y="6566"/>
                      <a:pt x="3008" y="11341"/>
                    </a:cubicBezTo>
                    <a:cubicBezTo>
                      <a:pt x="3008" y="11341"/>
                      <a:pt x="1022" y="6205"/>
                      <a:pt x="1433" y="1389"/>
                    </a:cubicBezTo>
                    <a:cubicBezTo>
                      <a:pt x="1520" y="419"/>
                      <a:pt x="1484" y="0"/>
                      <a:pt x="1400"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4"/>
              <p:cNvSpPr/>
              <p:nvPr/>
            </p:nvSpPr>
            <p:spPr>
              <a:xfrm>
                <a:off x="-1828150" y="-339050"/>
                <a:ext cx="248875" cy="32100"/>
              </a:xfrm>
              <a:custGeom>
                <a:avLst/>
                <a:gdLst/>
                <a:ahLst/>
                <a:cxnLst/>
                <a:rect l="l" t="t" r="r" b="b"/>
                <a:pathLst>
                  <a:path w="9955" h="1284" extrusionOk="0">
                    <a:moveTo>
                      <a:pt x="4376" y="1"/>
                    </a:moveTo>
                    <a:cubicBezTo>
                      <a:pt x="1867" y="1"/>
                      <a:pt x="1" y="741"/>
                      <a:pt x="1" y="741"/>
                    </a:cubicBezTo>
                    <a:cubicBezTo>
                      <a:pt x="1237" y="554"/>
                      <a:pt x="2429" y="482"/>
                      <a:pt x="3531" y="482"/>
                    </a:cubicBezTo>
                    <a:cubicBezTo>
                      <a:pt x="7211" y="482"/>
                      <a:pt x="9896" y="1284"/>
                      <a:pt x="9937" y="1284"/>
                    </a:cubicBezTo>
                    <a:cubicBezTo>
                      <a:pt x="9954" y="1284"/>
                      <a:pt x="9506" y="1142"/>
                      <a:pt x="8469" y="741"/>
                    </a:cubicBezTo>
                    <a:cubicBezTo>
                      <a:pt x="7046" y="186"/>
                      <a:pt x="5631" y="1"/>
                      <a:pt x="4376"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4"/>
              <p:cNvSpPr/>
              <p:nvPr/>
            </p:nvSpPr>
            <p:spPr>
              <a:xfrm>
                <a:off x="-1537700" y="-274875"/>
                <a:ext cx="54250" cy="53650"/>
              </a:xfrm>
              <a:custGeom>
                <a:avLst/>
                <a:gdLst/>
                <a:ahLst/>
                <a:cxnLst/>
                <a:rect l="l" t="t" r="r" b="b"/>
                <a:pathLst>
                  <a:path w="2170" h="2146" fill="none" extrusionOk="0">
                    <a:moveTo>
                      <a:pt x="1" y="0"/>
                    </a:moveTo>
                    <a:cubicBezTo>
                      <a:pt x="1" y="0"/>
                      <a:pt x="1302" y="594"/>
                      <a:pt x="2169" y="2146"/>
                    </a:cubicBezTo>
                  </a:path>
                </a:pathLst>
              </a:custGeom>
              <a:solidFill>
                <a:srgbClr val="FFFFFF">
                  <a:alpha val="32589"/>
                </a:srgbClr>
              </a:solidFill>
              <a:ln w="9700" cap="rnd" cmpd="sng">
                <a:solidFill>
                  <a:srgbClr val="F7DC8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24"/>
            <p:cNvGrpSpPr/>
            <p:nvPr/>
          </p:nvGrpSpPr>
          <p:grpSpPr>
            <a:xfrm>
              <a:off x="6445775" y="85463"/>
              <a:ext cx="894225" cy="909050"/>
              <a:chOff x="-4801725" y="-469475"/>
              <a:chExt cx="894225" cy="909050"/>
            </a:xfrm>
          </p:grpSpPr>
          <p:sp>
            <p:nvSpPr>
              <p:cNvPr id="1893" name="Google Shape;1893;p24"/>
              <p:cNvSpPr/>
              <p:nvPr/>
            </p:nvSpPr>
            <p:spPr>
              <a:xfrm>
                <a:off x="-4786875" y="-128225"/>
                <a:ext cx="290475" cy="281900"/>
              </a:xfrm>
              <a:custGeom>
                <a:avLst/>
                <a:gdLst/>
                <a:ahLst/>
                <a:cxnLst/>
                <a:rect l="l" t="t" r="r" b="b"/>
                <a:pathLst>
                  <a:path w="11619" h="11276" extrusionOk="0">
                    <a:moveTo>
                      <a:pt x="0" y="0"/>
                    </a:moveTo>
                    <a:lnTo>
                      <a:pt x="10044" y="11276"/>
                    </a:lnTo>
                    <a:cubicBezTo>
                      <a:pt x="10044" y="11276"/>
                      <a:pt x="11619" y="7875"/>
                      <a:pt x="8628" y="4953"/>
                    </a:cubicBezTo>
                    <a:cubicBezTo>
                      <a:pt x="5616" y="2032"/>
                      <a:pt x="1" y="0"/>
                      <a:pt x="0"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4"/>
              <p:cNvSpPr/>
              <p:nvPr/>
            </p:nvSpPr>
            <p:spPr>
              <a:xfrm>
                <a:off x="-4786875" y="-448350"/>
                <a:ext cx="593475" cy="602025"/>
              </a:xfrm>
              <a:custGeom>
                <a:avLst/>
                <a:gdLst/>
                <a:ahLst/>
                <a:cxnLst/>
                <a:rect l="l" t="t" r="r" b="b"/>
                <a:pathLst>
                  <a:path w="23739" h="24081" extrusionOk="0">
                    <a:moveTo>
                      <a:pt x="13810" y="0"/>
                    </a:moveTo>
                    <a:lnTo>
                      <a:pt x="0" y="12805"/>
                    </a:lnTo>
                    <a:cubicBezTo>
                      <a:pt x="0" y="12805"/>
                      <a:pt x="4862" y="15567"/>
                      <a:pt x="8012" y="18945"/>
                    </a:cubicBezTo>
                    <a:cubicBezTo>
                      <a:pt x="10865" y="22049"/>
                      <a:pt x="10044" y="24081"/>
                      <a:pt x="10044" y="24081"/>
                    </a:cubicBezTo>
                    <a:lnTo>
                      <a:pt x="23739" y="10363"/>
                    </a:lnTo>
                    <a:cubicBezTo>
                      <a:pt x="21159" y="4702"/>
                      <a:pt x="13810" y="0"/>
                      <a:pt x="1381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4"/>
              <p:cNvSpPr/>
              <p:nvPr/>
            </p:nvSpPr>
            <p:spPr>
              <a:xfrm>
                <a:off x="-4801725" y="-469475"/>
                <a:ext cx="452550" cy="623150"/>
              </a:xfrm>
              <a:custGeom>
                <a:avLst/>
                <a:gdLst/>
                <a:ahLst/>
                <a:cxnLst/>
                <a:rect l="l" t="t" r="r" b="b"/>
                <a:pathLst>
                  <a:path w="18102" h="24926" extrusionOk="0">
                    <a:moveTo>
                      <a:pt x="14518" y="1"/>
                    </a:moveTo>
                    <a:lnTo>
                      <a:pt x="1" y="13468"/>
                    </a:lnTo>
                    <a:lnTo>
                      <a:pt x="10638" y="24926"/>
                    </a:lnTo>
                    <a:cubicBezTo>
                      <a:pt x="10752" y="24355"/>
                      <a:pt x="10523" y="23009"/>
                      <a:pt x="8013" y="20338"/>
                    </a:cubicBezTo>
                    <a:cubicBezTo>
                      <a:pt x="4886" y="16937"/>
                      <a:pt x="594" y="13650"/>
                      <a:pt x="594" y="13650"/>
                    </a:cubicBezTo>
                    <a:lnTo>
                      <a:pt x="14404" y="845"/>
                    </a:lnTo>
                    <a:cubicBezTo>
                      <a:pt x="14404" y="845"/>
                      <a:pt x="16161" y="1941"/>
                      <a:pt x="18101" y="3630"/>
                    </a:cubicBezTo>
                    <a:lnTo>
                      <a:pt x="14518" y="1"/>
                    </a:lnTo>
                    <a:close/>
                  </a:path>
                </a:pathLst>
              </a:custGeom>
              <a:solidFill>
                <a:srgbClr val="D143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4"/>
              <p:cNvSpPr/>
              <p:nvPr/>
            </p:nvSpPr>
            <p:spPr>
              <a:xfrm>
                <a:off x="-4537500" y="146300"/>
                <a:ext cx="264225" cy="277875"/>
              </a:xfrm>
              <a:custGeom>
                <a:avLst/>
                <a:gdLst/>
                <a:ahLst/>
                <a:cxnLst/>
                <a:rect l="l" t="t" r="r" b="b"/>
                <a:pathLst>
                  <a:path w="10569" h="11115" extrusionOk="0">
                    <a:moveTo>
                      <a:pt x="1233" y="0"/>
                    </a:moveTo>
                    <a:cubicBezTo>
                      <a:pt x="430" y="0"/>
                      <a:pt x="0" y="318"/>
                      <a:pt x="0" y="318"/>
                    </a:cubicBezTo>
                    <a:lnTo>
                      <a:pt x="10568" y="11114"/>
                    </a:lnTo>
                    <a:cubicBezTo>
                      <a:pt x="10568" y="11114"/>
                      <a:pt x="8902" y="5750"/>
                      <a:pt x="5455" y="2281"/>
                    </a:cubicBezTo>
                    <a:cubicBezTo>
                      <a:pt x="3603" y="429"/>
                      <a:pt x="2166" y="0"/>
                      <a:pt x="123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4"/>
              <p:cNvSpPr/>
              <p:nvPr/>
            </p:nvSpPr>
            <p:spPr>
              <a:xfrm>
                <a:off x="-4610550" y="73200"/>
                <a:ext cx="153525" cy="165500"/>
              </a:xfrm>
              <a:custGeom>
                <a:avLst/>
                <a:gdLst/>
                <a:ahLst/>
                <a:cxnLst/>
                <a:rect l="l" t="t" r="r" b="b"/>
                <a:pathLst>
                  <a:path w="6141" h="6620" extrusionOk="0">
                    <a:moveTo>
                      <a:pt x="0" y="1"/>
                    </a:moveTo>
                    <a:cubicBezTo>
                      <a:pt x="1" y="1"/>
                      <a:pt x="1187" y="2785"/>
                      <a:pt x="2237" y="3904"/>
                    </a:cubicBezTo>
                    <a:cubicBezTo>
                      <a:pt x="3287" y="5022"/>
                      <a:pt x="6140" y="6620"/>
                      <a:pt x="6140" y="6620"/>
                    </a:cubicBezTo>
                    <a:lnTo>
                      <a:pt x="0" y="1"/>
                    </a:lnTo>
                    <a:close/>
                  </a:path>
                </a:pathLst>
              </a:custGeom>
              <a:solidFill>
                <a:srgbClr val="D143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4"/>
              <p:cNvSpPr/>
              <p:nvPr/>
            </p:nvSpPr>
            <p:spPr>
              <a:xfrm>
                <a:off x="-4537500" y="-189300"/>
                <a:ext cx="352100" cy="343550"/>
              </a:xfrm>
              <a:custGeom>
                <a:avLst/>
                <a:gdLst/>
                <a:ahLst/>
                <a:cxnLst/>
                <a:rect l="l" t="t" r="r" b="b"/>
                <a:pathLst>
                  <a:path w="14084" h="13742" extrusionOk="0">
                    <a:moveTo>
                      <a:pt x="13764" y="1"/>
                    </a:moveTo>
                    <a:lnTo>
                      <a:pt x="0" y="13742"/>
                    </a:lnTo>
                    <a:lnTo>
                      <a:pt x="0" y="13742"/>
                    </a:lnTo>
                    <a:lnTo>
                      <a:pt x="14083" y="686"/>
                    </a:lnTo>
                    <a:lnTo>
                      <a:pt x="1376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4"/>
              <p:cNvSpPr/>
              <p:nvPr/>
            </p:nvSpPr>
            <p:spPr>
              <a:xfrm>
                <a:off x="-4535800" y="-172175"/>
                <a:ext cx="607175" cy="596350"/>
              </a:xfrm>
              <a:custGeom>
                <a:avLst/>
                <a:gdLst/>
                <a:ahLst/>
                <a:cxnLst/>
                <a:rect l="l" t="t" r="r" b="b"/>
                <a:pathLst>
                  <a:path w="24287" h="23854" extrusionOk="0">
                    <a:moveTo>
                      <a:pt x="14015" y="1"/>
                    </a:moveTo>
                    <a:lnTo>
                      <a:pt x="1" y="13034"/>
                    </a:lnTo>
                    <a:cubicBezTo>
                      <a:pt x="1" y="13034"/>
                      <a:pt x="197" y="12969"/>
                      <a:pt x="553" y="12969"/>
                    </a:cubicBezTo>
                    <a:cubicBezTo>
                      <a:pt x="1354" y="12969"/>
                      <a:pt x="2963" y="13297"/>
                      <a:pt x="4954" y="15431"/>
                    </a:cubicBezTo>
                    <a:cubicBezTo>
                      <a:pt x="8081" y="18809"/>
                      <a:pt x="10500" y="23853"/>
                      <a:pt x="10500" y="23853"/>
                    </a:cubicBezTo>
                    <a:lnTo>
                      <a:pt x="24287" y="11048"/>
                    </a:lnTo>
                    <a:cubicBezTo>
                      <a:pt x="24287" y="11048"/>
                      <a:pt x="19493" y="2991"/>
                      <a:pt x="14015"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4"/>
              <p:cNvSpPr/>
              <p:nvPr/>
            </p:nvSpPr>
            <p:spPr>
              <a:xfrm>
                <a:off x="-4535800" y="12725"/>
                <a:ext cx="628300" cy="426850"/>
              </a:xfrm>
              <a:custGeom>
                <a:avLst/>
                <a:gdLst/>
                <a:ahLst/>
                <a:cxnLst/>
                <a:rect l="l" t="t" r="r" b="b"/>
                <a:pathLst>
                  <a:path w="25132" h="17074" extrusionOk="0">
                    <a:moveTo>
                      <a:pt x="21776" y="0"/>
                    </a:moveTo>
                    <a:lnTo>
                      <a:pt x="21776" y="0"/>
                    </a:lnTo>
                    <a:cubicBezTo>
                      <a:pt x="23328" y="2054"/>
                      <a:pt x="24287" y="3652"/>
                      <a:pt x="24287" y="3652"/>
                    </a:cubicBezTo>
                    <a:lnTo>
                      <a:pt x="10500" y="16457"/>
                    </a:lnTo>
                    <a:cubicBezTo>
                      <a:pt x="10500" y="16457"/>
                      <a:pt x="7510" y="11960"/>
                      <a:pt x="4383" y="8582"/>
                    </a:cubicBezTo>
                    <a:cubicBezTo>
                      <a:pt x="2093" y="6126"/>
                      <a:pt x="810" y="5625"/>
                      <a:pt x="169" y="5625"/>
                    </a:cubicBezTo>
                    <a:cubicBezTo>
                      <a:pt x="107" y="5625"/>
                      <a:pt x="51" y="5630"/>
                      <a:pt x="1" y="5638"/>
                    </a:cubicBezTo>
                    <a:lnTo>
                      <a:pt x="10614" y="17073"/>
                    </a:lnTo>
                    <a:lnTo>
                      <a:pt x="25131" y="3606"/>
                    </a:lnTo>
                    <a:lnTo>
                      <a:pt x="21776" y="0"/>
                    </a:lnTo>
                    <a:close/>
                  </a:path>
                </a:pathLst>
              </a:custGeom>
              <a:solidFill>
                <a:srgbClr val="D143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4"/>
              <p:cNvSpPr/>
              <p:nvPr/>
            </p:nvSpPr>
            <p:spPr>
              <a:xfrm>
                <a:off x="-4473025" y="-374975"/>
                <a:ext cx="215150" cy="230950"/>
              </a:xfrm>
              <a:custGeom>
                <a:avLst/>
                <a:gdLst/>
                <a:ahLst/>
                <a:cxnLst/>
                <a:rect l="l" t="t" r="r" b="b"/>
                <a:pathLst>
                  <a:path w="8606" h="9238" extrusionOk="0">
                    <a:moveTo>
                      <a:pt x="120" y="1"/>
                    </a:moveTo>
                    <a:cubicBezTo>
                      <a:pt x="81" y="1"/>
                      <a:pt x="40" y="22"/>
                      <a:pt x="23" y="55"/>
                    </a:cubicBezTo>
                    <a:cubicBezTo>
                      <a:pt x="0" y="78"/>
                      <a:pt x="0" y="124"/>
                      <a:pt x="23" y="169"/>
                    </a:cubicBezTo>
                    <a:cubicBezTo>
                      <a:pt x="46" y="169"/>
                      <a:pt x="46" y="192"/>
                      <a:pt x="69" y="192"/>
                    </a:cubicBezTo>
                    <a:cubicBezTo>
                      <a:pt x="137" y="238"/>
                      <a:pt x="7008" y="4004"/>
                      <a:pt x="8400" y="9163"/>
                    </a:cubicBezTo>
                    <a:cubicBezTo>
                      <a:pt x="8400" y="9200"/>
                      <a:pt x="8446" y="9237"/>
                      <a:pt x="8487" y="9237"/>
                    </a:cubicBezTo>
                    <a:cubicBezTo>
                      <a:pt x="8497" y="9237"/>
                      <a:pt x="8506" y="9235"/>
                      <a:pt x="8514" y="9231"/>
                    </a:cubicBezTo>
                    <a:cubicBezTo>
                      <a:pt x="8583" y="9208"/>
                      <a:pt x="8605" y="9163"/>
                      <a:pt x="8605" y="9094"/>
                    </a:cubicBezTo>
                    <a:cubicBezTo>
                      <a:pt x="7190" y="3867"/>
                      <a:pt x="251" y="55"/>
                      <a:pt x="160" y="10"/>
                    </a:cubicBezTo>
                    <a:cubicBezTo>
                      <a:pt x="148" y="4"/>
                      <a:pt x="134" y="1"/>
                      <a:pt x="12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4"/>
              <p:cNvSpPr/>
              <p:nvPr/>
            </p:nvSpPr>
            <p:spPr>
              <a:xfrm>
                <a:off x="-4511250" y="-339425"/>
                <a:ext cx="141525" cy="117350"/>
              </a:xfrm>
              <a:custGeom>
                <a:avLst/>
                <a:gdLst/>
                <a:ahLst/>
                <a:cxnLst/>
                <a:rect l="l" t="t" r="r" b="b"/>
                <a:pathLst>
                  <a:path w="5661" h="4694" extrusionOk="0">
                    <a:moveTo>
                      <a:pt x="101" y="1"/>
                    </a:moveTo>
                    <a:cubicBezTo>
                      <a:pt x="69" y="1"/>
                      <a:pt x="37" y="20"/>
                      <a:pt x="23" y="48"/>
                    </a:cubicBezTo>
                    <a:cubicBezTo>
                      <a:pt x="0" y="94"/>
                      <a:pt x="0" y="140"/>
                      <a:pt x="23" y="163"/>
                    </a:cubicBezTo>
                    <a:cubicBezTo>
                      <a:pt x="23" y="185"/>
                      <a:pt x="46" y="185"/>
                      <a:pt x="69" y="208"/>
                    </a:cubicBezTo>
                    <a:cubicBezTo>
                      <a:pt x="91" y="208"/>
                      <a:pt x="2785" y="1783"/>
                      <a:pt x="5455" y="4659"/>
                    </a:cubicBezTo>
                    <a:cubicBezTo>
                      <a:pt x="5478" y="4682"/>
                      <a:pt x="5507" y="4693"/>
                      <a:pt x="5535" y="4693"/>
                    </a:cubicBezTo>
                    <a:cubicBezTo>
                      <a:pt x="5564" y="4693"/>
                      <a:pt x="5592" y="4682"/>
                      <a:pt x="5615" y="4659"/>
                    </a:cubicBezTo>
                    <a:cubicBezTo>
                      <a:pt x="5661" y="4636"/>
                      <a:pt x="5661" y="4568"/>
                      <a:pt x="5615" y="4522"/>
                    </a:cubicBezTo>
                    <a:cubicBezTo>
                      <a:pt x="2922" y="1623"/>
                      <a:pt x="183" y="26"/>
                      <a:pt x="160" y="26"/>
                    </a:cubicBezTo>
                    <a:cubicBezTo>
                      <a:pt x="142" y="8"/>
                      <a:pt x="122" y="1"/>
                      <a:pt x="10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4"/>
              <p:cNvSpPr/>
              <p:nvPr/>
            </p:nvSpPr>
            <p:spPr>
              <a:xfrm>
                <a:off x="-4547200" y="-305925"/>
                <a:ext cx="141525" cy="117025"/>
              </a:xfrm>
              <a:custGeom>
                <a:avLst/>
                <a:gdLst/>
                <a:ahLst/>
                <a:cxnLst/>
                <a:rect l="l" t="t" r="r" b="b"/>
                <a:pathLst>
                  <a:path w="5661" h="4681" extrusionOk="0">
                    <a:moveTo>
                      <a:pt x="120" y="1"/>
                    </a:moveTo>
                    <a:cubicBezTo>
                      <a:pt x="81" y="1"/>
                      <a:pt x="40" y="22"/>
                      <a:pt x="23" y="55"/>
                    </a:cubicBezTo>
                    <a:cubicBezTo>
                      <a:pt x="0" y="78"/>
                      <a:pt x="0" y="124"/>
                      <a:pt x="23" y="169"/>
                    </a:cubicBezTo>
                    <a:cubicBezTo>
                      <a:pt x="23" y="169"/>
                      <a:pt x="46" y="192"/>
                      <a:pt x="69" y="192"/>
                    </a:cubicBezTo>
                    <a:cubicBezTo>
                      <a:pt x="91" y="215"/>
                      <a:pt x="2785" y="1767"/>
                      <a:pt x="5455" y="4643"/>
                    </a:cubicBezTo>
                    <a:cubicBezTo>
                      <a:pt x="5482" y="4670"/>
                      <a:pt x="5517" y="4681"/>
                      <a:pt x="5550" y="4681"/>
                    </a:cubicBezTo>
                    <a:cubicBezTo>
                      <a:pt x="5573" y="4681"/>
                      <a:pt x="5596" y="4675"/>
                      <a:pt x="5615" y="4666"/>
                    </a:cubicBezTo>
                    <a:cubicBezTo>
                      <a:pt x="5661" y="4620"/>
                      <a:pt x="5661" y="4552"/>
                      <a:pt x="5615" y="4506"/>
                    </a:cubicBezTo>
                    <a:cubicBezTo>
                      <a:pt x="2922" y="1607"/>
                      <a:pt x="205" y="32"/>
                      <a:pt x="160" y="10"/>
                    </a:cubicBezTo>
                    <a:cubicBezTo>
                      <a:pt x="148" y="3"/>
                      <a:pt x="134" y="1"/>
                      <a:pt x="12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4"/>
              <p:cNvSpPr/>
              <p:nvPr/>
            </p:nvSpPr>
            <p:spPr>
              <a:xfrm>
                <a:off x="-4593425" y="-263125"/>
                <a:ext cx="215150" cy="230925"/>
              </a:xfrm>
              <a:custGeom>
                <a:avLst/>
                <a:gdLst/>
                <a:ahLst/>
                <a:cxnLst/>
                <a:rect l="l" t="t" r="r" b="b"/>
                <a:pathLst>
                  <a:path w="8606" h="9237" extrusionOk="0">
                    <a:moveTo>
                      <a:pt x="120" y="0"/>
                    </a:moveTo>
                    <a:cubicBezTo>
                      <a:pt x="81" y="0"/>
                      <a:pt x="40" y="22"/>
                      <a:pt x="23" y="55"/>
                    </a:cubicBezTo>
                    <a:cubicBezTo>
                      <a:pt x="0" y="101"/>
                      <a:pt x="0" y="124"/>
                      <a:pt x="23" y="169"/>
                    </a:cubicBezTo>
                    <a:cubicBezTo>
                      <a:pt x="23" y="169"/>
                      <a:pt x="46" y="192"/>
                      <a:pt x="69" y="192"/>
                    </a:cubicBezTo>
                    <a:cubicBezTo>
                      <a:pt x="137" y="238"/>
                      <a:pt x="6985" y="4004"/>
                      <a:pt x="8377" y="9162"/>
                    </a:cubicBezTo>
                    <a:cubicBezTo>
                      <a:pt x="8396" y="9200"/>
                      <a:pt x="8445" y="9237"/>
                      <a:pt x="8487" y="9237"/>
                    </a:cubicBezTo>
                    <a:cubicBezTo>
                      <a:pt x="8497" y="9237"/>
                      <a:pt x="8506" y="9235"/>
                      <a:pt x="8514" y="9231"/>
                    </a:cubicBezTo>
                    <a:cubicBezTo>
                      <a:pt x="8583" y="9208"/>
                      <a:pt x="8605" y="9162"/>
                      <a:pt x="8583" y="9094"/>
                    </a:cubicBezTo>
                    <a:cubicBezTo>
                      <a:pt x="7167" y="3867"/>
                      <a:pt x="228" y="55"/>
                      <a:pt x="160" y="9"/>
                    </a:cubicBezTo>
                    <a:cubicBezTo>
                      <a:pt x="148" y="3"/>
                      <a:pt x="134" y="0"/>
                      <a:pt x="120"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4"/>
              <p:cNvSpPr/>
              <p:nvPr/>
            </p:nvSpPr>
            <p:spPr>
              <a:xfrm>
                <a:off x="-4637950" y="-221475"/>
                <a:ext cx="215150" cy="230950"/>
              </a:xfrm>
              <a:custGeom>
                <a:avLst/>
                <a:gdLst/>
                <a:ahLst/>
                <a:cxnLst/>
                <a:rect l="l" t="t" r="r" b="b"/>
                <a:pathLst>
                  <a:path w="8606" h="9238" extrusionOk="0">
                    <a:moveTo>
                      <a:pt x="110" y="1"/>
                    </a:moveTo>
                    <a:cubicBezTo>
                      <a:pt x="68" y="1"/>
                      <a:pt x="34" y="22"/>
                      <a:pt x="1" y="55"/>
                    </a:cubicBezTo>
                    <a:cubicBezTo>
                      <a:pt x="1" y="78"/>
                      <a:pt x="1" y="124"/>
                      <a:pt x="24" y="169"/>
                    </a:cubicBezTo>
                    <a:cubicBezTo>
                      <a:pt x="24" y="169"/>
                      <a:pt x="46" y="192"/>
                      <a:pt x="46" y="192"/>
                    </a:cubicBezTo>
                    <a:cubicBezTo>
                      <a:pt x="115" y="238"/>
                      <a:pt x="6985" y="4004"/>
                      <a:pt x="8378" y="9163"/>
                    </a:cubicBezTo>
                    <a:cubicBezTo>
                      <a:pt x="8396" y="9200"/>
                      <a:pt x="8430" y="9237"/>
                      <a:pt x="8479" y="9237"/>
                    </a:cubicBezTo>
                    <a:cubicBezTo>
                      <a:pt x="8490" y="9237"/>
                      <a:pt x="8502" y="9235"/>
                      <a:pt x="8515" y="9231"/>
                    </a:cubicBezTo>
                    <a:cubicBezTo>
                      <a:pt x="8560" y="9208"/>
                      <a:pt x="8606" y="9163"/>
                      <a:pt x="8583" y="9094"/>
                    </a:cubicBezTo>
                    <a:cubicBezTo>
                      <a:pt x="7168" y="3867"/>
                      <a:pt x="229" y="55"/>
                      <a:pt x="161" y="10"/>
                    </a:cubicBezTo>
                    <a:cubicBezTo>
                      <a:pt x="142" y="4"/>
                      <a:pt x="126" y="1"/>
                      <a:pt x="11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4"/>
              <p:cNvSpPr/>
              <p:nvPr/>
            </p:nvSpPr>
            <p:spPr>
              <a:xfrm>
                <a:off x="-4683025" y="-179825"/>
                <a:ext cx="215150" cy="230800"/>
              </a:xfrm>
              <a:custGeom>
                <a:avLst/>
                <a:gdLst/>
                <a:ahLst/>
                <a:cxnLst/>
                <a:rect l="l" t="t" r="r" b="b"/>
                <a:pathLst>
                  <a:path w="8606" h="9232" extrusionOk="0">
                    <a:moveTo>
                      <a:pt x="120" y="1"/>
                    </a:moveTo>
                    <a:cubicBezTo>
                      <a:pt x="81" y="1"/>
                      <a:pt x="40" y="22"/>
                      <a:pt x="23" y="56"/>
                    </a:cubicBezTo>
                    <a:cubicBezTo>
                      <a:pt x="1" y="78"/>
                      <a:pt x="1" y="124"/>
                      <a:pt x="23" y="170"/>
                    </a:cubicBezTo>
                    <a:cubicBezTo>
                      <a:pt x="23" y="170"/>
                      <a:pt x="46" y="193"/>
                      <a:pt x="69" y="193"/>
                    </a:cubicBezTo>
                    <a:cubicBezTo>
                      <a:pt x="138" y="238"/>
                      <a:pt x="6985" y="4004"/>
                      <a:pt x="8378" y="9163"/>
                    </a:cubicBezTo>
                    <a:cubicBezTo>
                      <a:pt x="8400" y="9208"/>
                      <a:pt x="8469" y="9231"/>
                      <a:pt x="8514" y="9231"/>
                    </a:cubicBezTo>
                    <a:cubicBezTo>
                      <a:pt x="8583" y="9208"/>
                      <a:pt x="8606" y="9163"/>
                      <a:pt x="8583" y="9094"/>
                    </a:cubicBezTo>
                    <a:cubicBezTo>
                      <a:pt x="7168" y="3845"/>
                      <a:pt x="229" y="56"/>
                      <a:pt x="160" y="10"/>
                    </a:cubicBezTo>
                    <a:cubicBezTo>
                      <a:pt x="148" y="4"/>
                      <a:pt x="134" y="1"/>
                      <a:pt x="12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4"/>
              <p:cNvSpPr/>
              <p:nvPr/>
            </p:nvSpPr>
            <p:spPr>
              <a:xfrm>
                <a:off x="-4352625" y="34250"/>
                <a:ext cx="215150" cy="230925"/>
              </a:xfrm>
              <a:custGeom>
                <a:avLst/>
                <a:gdLst/>
                <a:ahLst/>
                <a:cxnLst/>
                <a:rect l="l" t="t" r="r" b="b"/>
                <a:pathLst>
                  <a:path w="8606" h="9237" extrusionOk="0">
                    <a:moveTo>
                      <a:pt x="125" y="0"/>
                    </a:moveTo>
                    <a:cubicBezTo>
                      <a:pt x="76" y="0"/>
                      <a:pt x="42" y="38"/>
                      <a:pt x="23" y="75"/>
                    </a:cubicBezTo>
                    <a:cubicBezTo>
                      <a:pt x="0" y="98"/>
                      <a:pt x="0" y="143"/>
                      <a:pt x="23" y="166"/>
                    </a:cubicBezTo>
                    <a:cubicBezTo>
                      <a:pt x="46" y="189"/>
                      <a:pt x="69" y="212"/>
                      <a:pt x="92" y="212"/>
                    </a:cubicBezTo>
                    <a:cubicBezTo>
                      <a:pt x="5113" y="1969"/>
                      <a:pt x="8355" y="9091"/>
                      <a:pt x="8400" y="9182"/>
                    </a:cubicBezTo>
                    <a:cubicBezTo>
                      <a:pt x="8417" y="9216"/>
                      <a:pt x="8458" y="9237"/>
                      <a:pt x="8497" y="9237"/>
                    </a:cubicBezTo>
                    <a:cubicBezTo>
                      <a:pt x="8511" y="9237"/>
                      <a:pt x="8525" y="9234"/>
                      <a:pt x="8537" y="9228"/>
                    </a:cubicBezTo>
                    <a:cubicBezTo>
                      <a:pt x="8583" y="9205"/>
                      <a:pt x="8606" y="9136"/>
                      <a:pt x="8583" y="9091"/>
                    </a:cubicBezTo>
                    <a:cubicBezTo>
                      <a:pt x="8560" y="9022"/>
                      <a:pt x="5273" y="1810"/>
                      <a:pt x="160" y="6"/>
                    </a:cubicBezTo>
                    <a:cubicBezTo>
                      <a:pt x="148" y="2"/>
                      <a:pt x="136" y="0"/>
                      <a:pt x="12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4"/>
              <p:cNvSpPr/>
              <p:nvPr/>
            </p:nvSpPr>
            <p:spPr>
              <a:xfrm>
                <a:off x="-4312675" y="-2325"/>
                <a:ext cx="215150" cy="230975"/>
              </a:xfrm>
              <a:custGeom>
                <a:avLst/>
                <a:gdLst/>
                <a:ahLst/>
                <a:cxnLst/>
                <a:rect l="l" t="t" r="r" b="b"/>
                <a:pathLst>
                  <a:path w="8606" h="9239" extrusionOk="0">
                    <a:moveTo>
                      <a:pt x="100" y="0"/>
                    </a:moveTo>
                    <a:cubicBezTo>
                      <a:pt x="60" y="0"/>
                      <a:pt x="17" y="26"/>
                      <a:pt x="0" y="77"/>
                    </a:cubicBezTo>
                    <a:cubicBezTo>
                      <a:pt x="0" y="100"/>
                      <a:pt x="0" y="123"/>
                      <a:pt x="23" y="168"/>
                    </a:cubicBezTo>
                    <a:cubicBezTo>
                      <a:pt x="23" y="168"/>
                      <a:pt x="46" y="191"/>
                      <a:pt x="69" y="191"/>
                    </a:cubicBezTo>
                    <a:cubicBezTo>
                      <a:pt x="5113" y="1972"/>
                      <a:pt x="8354" y="9093"/>
                      <a:pt x="8377" y="9162"/>
                    </a:cubicBezTo>
                    <a:cubicBezTo>
                      <a:pt x="8394" y="9213"/>
                      <a:pt x="8437" y="9239"/>
                      <a:pt x="8477" y="9239"/>
                    </a:cubicBezTo>
                    <a:cubicBezTo>
                      <a:pt x="8490" y="9239"/>
                      <a:pt x="8503" y="9236"/>
                      <a:pt x="8514" y="9230"/>
                    </a:cubicBezTo>
                    <a:cubicBezTo>
                      <a:pt x="8583" y="9207"/>
                      <a:pt x="8605" y="9139"/>
                      <a:pt x="8583" y="9070"/>
                    </a:cubicBezTo>
                    <a:cubicBezTo>
                      <a:pt x="8537" y="9002"/>
                      <a:pt x="5273" y="1789"/>
                      <a:pt x="137" y="9"/>
                    </a:cubicBezTo>
                    <a:cubicBezTo>
                      <a:pt x="126" y="3"/>
                      <a:pt x="113" y="0"/>
                      <a:pt x="100"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4"/>
              <p:cNvSpPr/>
              <p:nvPr/>
            </p:nvSpPr>
            <p:spPr>
              <a:xfrm>
                <a:off x="-4273300" y="-39375"/>
                <a:ext cx="215150" cy="230950"/>
              </a:xfrm>
              <a:custGeom>
                <a:avLst/>
                <a:gdLst/>
                <a:ahLst/>
                <a:cxnLst/>
                <a:rect l="l" t="t" r="r" b="b"/>
                <a:pathLst>
                  <a:path w="8606" h="9238" extrusionOk="0">
                    <a:moveTo>
                      <a:pt x="110" y="1"/>
                    </a:moveTo>
                    <a:cubicBezTo>
                      <a:pt x="69" y="1"/>
                      <a:pt x="23" y="38"/>
                      <a:pt x="23" y="75"/>
                    </a:cubicBezTo>
                    <a:cubicBezTo>
                      <a:pt x="0" y="98"/>
                      <a:pt x="0" y="144"/>
                      <a:pt x="23" y="167"/>
                    </a:cubicBezTo>
                    <a:cubicBezTo>
                      <a:pt x="46" y="190"/>
                      <a:pt x="46" y="212"/>
                      <a:pt x="69" y="212"/>
                    </a:cubicBezTo>
                    <a:cubicBezTo>
                      <a:pt x="5113" y="1970"/>
                      <a:pt x="8354" y="9114"/>
                      <a:pt x="8400" y="9183"/>
                    </a:cubicBezTo>
                    <a:cubicBezTo>
                      <a:pt x="8417" y="9216"/>
                      <a:pt x="8446" y="9237"/>
                      <a:pt x="8487" y="9237"/>
                    </a:cubicBezTo>
                    <a:cubicBezTo>
                      <a:pt x="8502" y="9237"/>
                      <a:pt x="8519" y="9234"/>
                      <a:pt x="8537" y="9228"/>
                    </a:cubicBezTo>
                    <a:cubicBezTo>
                      <a:pt x="8583" y="9206"/>
                      <a:pt x="8605" y="9137"/>
                      <a:pt x="8583" y="9091"/>
                    </a:cubicBezTo>
                    <a:cubicBezTo>
                      <a:pt x="8560" y="9023"/>
                      <a:pt x="5273" y="1810"/>
                      <a:pt x="137" y="7"/>
                    </a:cubicBezTo>
                    <a:cubicBezTo>
                      <a:pt x="129" y="3"/>
                      <a:pt x="120" y="1"/>
                      <a:pt x="11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4"/>
              <p:cNvSpPr/>
              <p:nvPr/>
            </p:nvSpPr>
            <p:spPr>
              <a:xfrm>
                <a:off x="-4233925" y="-75950"/>
                <a:ext cx="215150" cy="231000"/>
              </a:xfrm>
              <a:custGeom>
                <a:avLst/>
                <a:gdLst/>
                <a:ahLst/>
                <a:cxnLst/>
                <a:rect l="l" t="t" r="r" b="b"/>
                <a:pathLst>
                  <a:path w="8606" h="9240" extrusionOk="0">
                    <a:moveTo>
                      <a:pt x="113" y="1"/>
                    </a:moveTo>
                    <a:cubicBezTo>
                      <a:pt x="70" y="1"/>
                      <a:pt x="40" y="26"/>
                      <a:pt x="23" y="78"/>
                    </a:cubicBezTo>
                    <a:cubicBezTo>
                      <a:pt x="0" y="100"/>
                      <a:pt x="23" y="146"/>
                      <a:pt x="23" y="169"/>
                    </a:cubicBezTo>
                    <a:cubicBezTo>
                      <a:pt x="46" y="192"/>
                      <a:pt x="69" y="192"/>
                      <a:pt x="91" y="215"/>
                    </a:cubicBezTo>
                    <a:cubicBezTo>
                      <a:pt x="5113" y="1972"/>
                      <a:pt x="8377" y="9094"/>
                      <a:pt x="8400" y="9162"/>
                    </a:cubicBezTo>
                    <a:cubicBezTo>
                      <a:pt x="8417" y="9213"/>
                      <a:pt x="8460" y="9239"/>
                      <a:pt x="8499" y="9239"/>
                    </a:cubicBezTo>
                    <a:cubicBezTo>
                      <a:pt x="8513" y="9239"/>
                      <a:pt x="8525" y="9236"/>
                      <a:pt x="8537" y="9231"/>
                    </a:cubicBezTo>
                    <a:cubicBezTo>
                      <a:pt x="8582" y="9208"/>
                      <a:pt x="8605" y="9139"/>
                      <a:pt x="8582" y="9094"/>
                    </a:cubicBezTo>
                    <a:cubicBezTo>
                      <a:pt x="8560" y="9002"/>
                      <a:pt x="5273" y="1812"/>
                      <a:pt x="160" y="9"/>
                    </a:cubicBezTo>
                    <a:cubicBezTo>
                      <a:pt x="143" y="3"/>
                      <a:pt x="127" y="1"/>
                      <a:pt x="11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4"/>
              <p:cNvSpPr/>
              <p:nvPr/>
            </p:nvSpPr>
            <p:spPr>
              <a:xfrm>
                <a:off x="-4282425" y="151575"/>
                <a:ext cx="107300" cy="148425"/>
              </a:xfrm>
              <a:custGeom>
                <a:avLst/>
                <a:gdLst/>
                <a:ahLst/>
                <a:cxnLst/>
                <a:rect l="l" t="t" r="r" b="b"/>
                <a:pathLst>
                  <a:path w="4292" h="5937" extrusionOk="0">
                    <a:moveTo>
                      <a:pt x="102" y="0"/>
                    </a:moveTo>
                    <a:cubicBezTo>
                      <a:pt x="83" y="0"/>
                      <a:pt x="65" y="6"/>
                      <a:pt x="46" y="15"/>
                    </a:cubicBezTo>
                    <a:cubicBezTo>
                      <a:pt x="0" y="61"/>
                      <a:pt x="0" y="107"/>
                      <a:pt x="23" y="152"/>
                    </a:cubicBezTo>
                    <a:cubicBezTo>
                      <a:pt x="23" y="152"/>
                      <a:pt x="23" y="175"/>
                      <a:pt x="23" y="175"/>
                    </a:cubicBezTo>
                    <a:cubicBezTo>
                      <a:pt x="2693" y="3051"/>
                      <a:pt x="4063" y="5859"/>
                      <a:pt x="4086" y="5881"/>
                    </a:cubicBezTo>
                    <a:cubicBezTo>
                      <a:pt x="4102" y="5915"/>
                      <a:pt x="4144" y="5936"/>
                      <a:pt x="4182" y="5936"/>
                    </a:cubicBezTo>
                    <a:cubicBezTo>
                      <a:pt x="4197" y="5936"/>
                      <a:pt x="4210" y="5933"/>
                      <a:pt x="4223" y="5927"/>
                    </a:cubicBezTo>
                    <a:cubicBezTo>
                      <a:pt x="4268" y="5904"/>
                      <a:pt x="4291" y="5836"/>
                      <a:pt x="4268" y="5790"/>
                    </a:cubicBezTo>
                    <a:cubicBezTo>
                      <a:pt x="4246" y="5767"/>
                      <a:pt x="2876" y="2937"/>
                      <a:pt x="183" y="38"/>
                    </a:cubicBezTo>
                    <a:cubicBezTo>
                      <a:pt x="156" y="11"/>
                      <a:pt x="129" y="0"/>
                      <a:pt x="10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4"/>
              <p:cNvSpPr/>
              <p:nvPr/>
            </p:nvSpPr>
            <p:spPr>
              <a:xfrm>
                <a:off x="-4322375" y="188175"/>
                <a:ext cx="107875" cy="148900"/>
              </a:xfrm>
              <a:custGeom>
                <a:avLst/>
                <a:gdLst/>
                <a:ahLst/>
                <a:cxnLst/>
                <a:rect l="l" t="t" r="r" b="b"/>
                <a:pathLst>
                  <a:path w="4315" h="5956" extrusionOk="0">
                    <a:moveTo>
                      <a:pt x="126" y="1"/>
                    </a:moveTo>
                    <a:cubicBezTo>
                      <a:pt x="97" y="1"/>
                      <a:pt x="69" y="12"/>
                      <a:pt x="46" y="35"/>
                    </a:cubicBezTo>
                    <a:cubicBezTo>
                      <a:pt x="23" y="58"/>
                      <a:pt x="0" y="126"/>
                      <a:pt x="23" y="172"/>
                    </a:cubicBezTo>
                    <a:lnTo>
                      <a:pt x="46" y="172"/>
                    </a:lnTo>
                    <a:cubicBezTo>
                      <a:pt x="2716" y="3048"/>
                      <a:pt x="4086" y="5855"/>
                      <a:pt x="4086" y="5901"/>
                    </a:cubicBezTo>
                    <a:cubicBezTo>
                      <a:pt x="4103" y="5935"/>
                      <a:pt x="4144" y="5956"/>
                      <a:pt x="4192" y="5956"/>
                    </a:cubicBezTo>
                    <a:cubicBezTo>
                      <a:pt x="4209" y="5956"/>
                      <a:pt x="4227" y="5953"/>
                      <a:pt x="4246" y="5947"/>
                    </a:cubicBezTo>
                    <a:cubicBezTo>
                      <a:pt x="4291" y="5924"/>
                      <a:pt x="4314" y="5855"/>
                      <a:pt x="4291" y="5810"/>
                    </a:cubicBezTo>
                    <a:cubicBezTo>
                      <a:pt x="4269" y="5764"/>
                      <a:pt x="2899" y="2934"/>
                      <a:pt x="206" y="35"/>
                    </a:cubicBezTo>
                    <a:cubicBezTo>
                      <a:pt x="183" y="12"/>
                      <a:pt x="154" y="1"/>
                      <a:pt x="126"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4"/>
              <p:cNvSpPr/>
              <p:nvPr/>
            </p:nvSpPr>
            <p:spPr>
              <a:xfrm>
                <a:off x="-4525525" y="166775"/>
                <a:ext cx="61075" cy="42825"/>
              </a:xfrm>
              <a:custGeom>
                <a:avLst/>
                <a:gdLst/>
                <a:ahLst/>
                <a:cxnLst/>
                <a:rect l="l" t="t" r="r" b="b"/>
                <a:pathLst>
                  <a:path w="2443" h="1713" fill="none" extrusionOk="0">
                    <a:moveTo>
                      <a:pt x="0" y="1"/>
                    </a:moveTo>
                    <a:cubicBezTo>
                      <a:pt x="0" y="1"/>
                      <a:pt x="1073" y="1462"/>
                      <a:pt x="2443" y="1713"/>
                    </a:cubicBezTo>
                  </a:path>
                </a:pathLst>
              </a:custGeom>
              <a:noFill/>
              <a:ln w="4575" cap="rnd" cmpd="sng">
                <a:solidFill>
                  <a:srgbClr val="AF394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4"/>
              <p:cNvSpPr/>
              <p:nvPr/>
            </p:nvSpPr>
            <p:spPr>
              <a:xfrm>
                <a:off x="-4587725" y="78325"/>
                <a:ext cx="39400" cy="66800"/>
              </a:xfrm>
              <a:custGeom>
                <a:avLst/>
                <a:gdLst/>
                <a:ahLst/>
                <a:cxnLst/>
                <a:rect l="l" t="t" r="r" b="b"/>
                <a:pathLst>
                  <a:path w="1576" h="2672" fill="none" extrusionOk="0">
                    <a:moveTo>
                      <a:pt x="0" y="1"/>
                    </a:moveTo>
                    <a:cubicBezTo>
                      <a:pt x="0" y="1"/>
                      <a:pt x="503" y="1736"/>
                      <a:pt x="1575" y="2671"/>
                    </a:cubicBezTo>
                  </a:path>
                </a:pathLst>
              </a:custGeom>
              <a:noFill/>
              <a:ln w="4575" cap="rnd" cmpd="sng">
                <a:solidFill>
                  <a:srgbClr val="AF394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4"/>
              <p:cNvSpPr/>
              <p:nvPr/>
            </p:nvSpPr>
            <p:spPr>
              <a:xfrm>
                <a:off x="-4786875" y="-448350"/>
                <a:ext cx="345250" cy="337825"/>
              </a:xfrm>
              <a:custGeom>
                <a:avLst/>
                <a:gdLst/>
                <a:ahLst/>
                <a:cxnLst/>
                <a:rect l="l" t="t" r="r" b="b"/>
                <a:pathLst>
                  <a:path w="13810" h="13513" extrusionOk="0">
                    <a:moveTo>
                      <a:pt x="13810" y="0"/>
                    </a:moveTo>
                    <a:lnTo>
                      <a:pt x="0" y="12805"/>
                    </a:lnTo>
                    <a:lnTo>
                      <a:pt x="1187" y="13513"/>
                    </a:lnTo>
                    <a:lnTo>
                      <a:pt x="1438" y="13262"/>
                    </a:lnTo>
                    <a:lnTo>
                      <a:pt x="662" y="12805"/>
                    </a:lnTo>
                    <a:lnTo>
                      <a:pt x="13810" y="0"/>
                    </a:ln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24"/>
            <p:cNvGrpSpPr/>
            <p:nvPr/>
          </p:nvGrpSpPr>
          <p:grpSpPr>
            <a:xfrm rot="-1314404">
              <a:off x="6755677" y="1118509"/>
              <a:ext cx="160951" cy="572955"/>
              <a:chOff x="-3196525" y="807600"/>
              <a:chExt cx="160950" cy="572950"/>
            </a:xfrm>
          </p:grpSpPr>
          <p:sp>
            <p:nvSpPr>
              <p:cNvPr id="1917" name="Google Shape;1917;p24"/>
              <p:cNvSpPr/>
              <p:nvPr/>
            </p:nvSpPr>
            <p:spPr>
              <a:xfrm>
                <a:off x="-3196525" y="813300"/>
                <a:ext cx="65075" cy="81625"/>
              </a:xfrm>
              <a:custGeom>
                <a:avLst/>
                <a:gdLst/>
                <a:ahLst/>
                <a:cxnLst/>
                <a:rect l="l" t="t" r="r" b="b"/>
                <a:pathLst>
                  <a:path w="2603" h="3265" extrusionOk="0">
                    <a:moveTo>
                      <a:pt x="777" y="1"/>
                    </a:moveTo>
                    <a:lnTo>
                      <a:pt x="1" y="3014"/>
                    </a:lnTo>
                    <a:lnTo>
                      <a:pt x="1393" y="3265"/>
                    </a:lnTo>
                    <a:lnTo>
                      <a:pt x="2603" y="2489"/>
                    </a:lnTo>
                    <a:lnTo>
                      <a:pt x="777" y="1"/>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4"/>
              <p:cNvSpPr/>
              <p:nvPr/>
            </p:nvSpPr>
            <p:spPr>
              <a:xfrm>
                <a:off x="-3196525" y="875500"/>
                <a:ext cx="160950" cy="505050"/>
              </a:xfrm>
              <a:custGeom>
                <a:avLst/>
                <a:gdLst/>
                <a:ahLst/>
                <a:cxnLst/>
                <a:rect l="l" t="t" r="r" b="b"/>
                <a:pathLst>
                  <a:path w="6438" h="20202" extrusionOk="0">
                    <a:moveTo>
                      <a:pt x="2603" y="1"/>
                    </a:moveTo>
                    <a:lnTo>
                      <a:pt x="1" y="526"/>
                    </a:lnTo>
                    <a:lnTo>
                      <a:pt x="3812" y="20201"/>
                    </a:lnTo>
                    <a:lnTo>
                      <a:pt x="6437" y="19676"/>
                    </a:lnTo>
                    <a:lnTo>
                      <a:pt x="2603" y="1"/>
                    </a:ln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4"/>
              <p:cNvSpPr/>
              <p:nvPr/>
            </p:nvSpPr>
            <p:spPr>
              <a:xfrm>
                <a:off x="-3185100" y="807600"/>
                <a:ext cx="26825" cy="35975"/>
              </a:xfrm>
              <a:custGeom>
                <a:avLst/>
                <a:gdLst/>
                <a:ahLst/>
                <a:cxnLst/>
                <a:rect l="l" t="t" r="r" b="b"/>
                <a:pathLst>
                  <a:path w="1073" h="1439" extrusionOk="0">
                    <a:moveTo>
                      <a:pt x="274" y="1"/>
                    </a:moveTo>
                    <a:lnTo>
                      <a:pt x="0" y="1439"/>
                    </a:lnTo>
                    <a:lnTo>
                      <a:pt x="1073" y="1233"/>
                    </a:lnTo>
                    <a:lnTo>
                      <a:pt x="274" y="1"/>
                    </a:lnTo>
                    <a:close/>
                  </a:path>
                </a:pathLst>
              </a:custGeom>
              <a:solidFill>
                <a:srgbClr val="E98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4"/>
              <p:cNvSpPr/>
              <p:nvPr/>
            </p:nvSpPr>
            <p:spPr>
              <a:xfrm>
                <a:off x="-3164000" y="875500"/>
                <a:ext cx="128425" cy="498200"/>
              </a:xfrm>
              <a:custGeom>
                <a:avLst/>
                <a:gdLst/>
                <a:ahLst/>
                <a:cxnLst/>
                <a:rect l="l" t="t" r="r" b="b"/>
                <a:pathLst>
                  <a:path w="5137" h="19928" extrusionOk="0">
                    <a:moveTo>
                      <a:pt x="1302" y="1"/>
                    </a:moveTo>
                    <a:lnTo>
                      <a:pt x="1" y="252"/>
                    </a:lnTo>
                    <a:lnTo>
                      <a:pt x="3835" y="19927"/>
                    </a:lnTo>
                    <a:lnTo>
                      <a:pt x="5136" y="19676"/>
                    </a:lnTo>
                    <a:lnTo>
                      <a:pt x="1302" y="1"/>
                    </a:ln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4"/>
              <p:cNvSpPr/>
              <p:nvPr/>
            </p:nvSpPr>
            <p:spPr>
              <a:xfrm>
                <a:off x="-3140600" y="1107175"/>
                <a:ext cx="48525" cy="247700"/>
              </a:xfrm>
              <a:custGeom>
                <a:avLst/>
                <a:gdLst/>
                <a:ahLst/>
                <a:cxnLst/>
                <a:rect l="l" t="t" r="r" b="b"/>
                <a:pathLst>
                  <a:path w="1941" h="9908" fill="none" extrusionOk="0">
                    <a:moveTo>
                      <a:pt x="1941" y="9907"/>
                    </a:moveTo>
                    <a:lnTo>
                      <a:pt x="0" y="1"/>
                    </a:lnTo>
                  </a:path>
                </a:pathLst>
              </a:custGeom>
              <a:noFill/>
              <a:ln w="6850"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24"/>
            <p:cNvGrpSpPr/>
            <p:nvPr/>
          </p:nvGrpSpPr>
          <p:grpSpPr>
            <a:xfrm>
              <a:off x="8031100" y="2272900"/>
              <a:ext cx="512450" cy="325275"/>
              <a:chOff x="-3512650" y="557100"/>
              <a:chExt cx="512450" cy="325275"/>
            </a:xfrm>
          </p:grpSpPr>
          <p:sp>
            <p:nvSpPr>
              <p:cNvPr id="1923" name="Google Shape;1923;p24"/>
              <p:cNvSpPr/>
              <p:nvPr/>
            </p:nvSpPr>
            <p:spPr>
              <a:xfrm>
                <a:off x="-3507525" y="814450"/>
                <a:ext cx="77075" cy="65075"/>
              </a:xfrm>
              <a:custGeom>
                <a:avLst/>
                <a:gdLst/>
                <a:ahLst/>
                <a:cxnLst/>
                <a:rect l="l" t="t" r="r" b="b"/>
                <a:pathLst>
                  <a:path w="3083" h="2603" extrusionOk="0">
                    <a:moveTo>
                      <a:pt x="1713" y="1"/>
                    </a:moveTo>
                    <a:lnTo>
                      <a:pt x="1" y="2603"/>
                    </a:lnTo>
                    <a:lnTo>
                      <a:pt x="3082" y="2306"/>
                    </a:lnTo>
                    <a:lnTo>
                      <a:pt x="2854" y="891"/>
                    </a:lnTo>
                    <a:lnTo>
                      <a:pt x="1713" y="1"/>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4"/>
              <p:cNvSpPr/>
              <p:nvPr/>
            </p:nvSpPr>
            <p:spPr>
              <a:xfrm>
                <a:off x="-3464725" y="557100"/>
                <a:ext cx="464525" cy="315000"/>
              </a:xfrm>
              <a:custGeom>
                <a:avLst/>
                <a:gdLst/>
                <a:ahLst/>
                <a:cxnLst/>
                <a:rect l="l" t="t" r="r" b="b"/>
                <a:pathLst>
                  <a:path w="18581" h="12600" extrusionOk="0">
                    <a:moveTo>
                      <a:pt x="17211" y="0"/>
                    </a:moveTo>
                    <a:lnTo>
                      <a:pt x="1" y="10295"/>
                    </a:lnTo>
                    <a:lnTo>
                      <a:pt x="1370" y="12600"/>
                    </a:lnTo>
                    <a:lnTo>
                      <a:pt x="18580" y="2283"/>
                    </a:lnTo>
                    <a:lnTo>
                      <a:pt x="17211"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4"/>
              <p:cNvSpPr/>
              <p:nvPr/>
            </p:nvSpPr>
            <p:spPr>
              <a:xfrm>
                <a:off x="-3512650" y="853250"/>
                <a:ext cx="36550" cy="29125"/>
              </a:xfrm>
              <a:custGeom>
                <a:avLst/>
                <a:gdLst/>
                <a:ahLst/>
                <a:cxnLst/>
                <a:rect l="l" t="t" r="r" b="b"/>
                <a:pathLst>
                  <a:path w="1462" h="1165" extrusionOk="0">
                    <a:moveTo>
                      <a:pt x="913" y="1"/>
                    </a:moveTo>
                    <a:lnTo>
                      <a:pt x="0" y="1165"/>
                    </a:lnTo>
                    <a:lnTo>
                      <a:pt x="1461" y="914"/>
                    </a:lnTo>
                    <a:lnTo>
                      <a:pt x="913" y="1"/>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4"/>
              <p:cNvSpPr/>
              <p:nvPr/>
            </p:nvSpPr>
            <p:spPr>
              <a:xfrm>
                <a:off x="-3464725" y="557100"/>
                <a:ext cx="447400" cy="285900"/>
              </a:xfrm>
              <a:custGeom>
                <a:avLst/>
                <a:gdLst/>
                <a:ahLst/>
                <a:cxnLst/>
                <a:rect l="l" t="t" r="r" b="b"/>
                <a:pathLst>
                  <a:path w="17896" h="11436" extrusionOk="0">
                    <a:moveTo>
                      <a:pt x="17211" y="0"/>
                    </a:moveTo>
                    <a:lnTo>
                      <a:pt x="1" y="10295"/>
                    </a:lnTo>
                    <a:lnTo>
                      <a:pt x="685" y="11436"/>
                    </a:lnTo>
                    <a:lnTo>
                      <a:pt x="17896" y="1142"/>
                    </a:lnTo>
                    <a:lnTo>
                      <a:pt x="17211" y="0"/>
                    </a:lnTo>
                    <a:close/>
                  </a:path>
                </a:pathLst>
              </a:custGeom>
              <a:solidFill>
                <a:srgbClr val="424077">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4"/>
              <p:cNvSpPr/>
              <p:nvPr/>
            </p:nvSpPr>
            <p:spPr>
              <a:xfrm>
                <a:off x="-3158300" y="593050"/>
                <a:ext cx="94750" cy="56525"/>
              </a:xfrm>
              <a:custGeom>
                <a:avLst/>
                <a:gdLst/>
                <a:ahLst/>
                <a:cxnLst/>
                <a:rect l="l" t="t" r="r" b="b"/>
                <a:pathLst>
                  <a:path w="3790" h="2261" fill="none" extrusionOk="0">
                    <a:moveTo>
                      <a:pt x="3790" y="0"/>
                    </a:moveTo>
                    <a:lnTo>
                      <a:pt x="1" y="2260"/>
                    </a:lnTo>
                  </a:path>
                </a:pathLst>
              </a:custGeom>
              <a:noFill/>
              <a:ln w="6850"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4"/>
              <p:cNvSpPr/>
              <p:nvPr/>
            </p:nvSpPr>
            <p:spPr>
              <a:xfrm>
                <a:off x="-3301525" y="722575"/>
                <a:ext cx="94750" cy="56525"/>
              </a:xfrm>
              <a:custGeom>
                <a:avLst/>
                <a:gdLst/>
                <a:ahLst/>
                <a:cxnLst/>
                <a:rect l="l" t="t" r="r" b="b"/>
                <a:pathLst>
                  <a:path w="3790" h="2261" fill="none" extrusionOk="0">
                    <a:moveTo>
                      <a:pt x="3790" y="1"/>
                    </a:moveTo>
                    <a:lnTo>
                      <a:pt x="1" y="2260"/>
                    </a:lnTo>
                  </a:path>
                </a:pathLst>
              </a:custGeom>
              <a:noFill/>
              <a:ln w="6850"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4"/>
              <p:cNvSpPr/>
              <p:nvPr/>
            </p:nvSpPr>
            <p:spPr>
              <a:xfrm>
                <a:off x="-3196525" y="656950"/>
                <a:ext cx="27975" cy="16000"/>
              </a:xfrm>
              <a:custGeom>
                <a:avLst/>
                <a:gdLst/>
                <a:ahLst/>
                <a:cxnLst/>
                <a:rect l="l" t="t" r="r" b="b"/>
                <a:pathLst>
                  <a:path w="1119" h="640" fill="none" extrusionOk="0">
                    <a:moveTo>
                      <a:pt x="1119" y="1"/>
                    </a:moveTo>
                    <a:lnTo>
                      <a:pt x="1" y="640"/>
                    </a:lnTo>
                  </a:path>
                </a:pathLst>
              </a:custGeom>
              <a:noFill/>
              <a:ln w="6850" cap="rnd" cmpd="sng">
                <a:solidFill>
                  <a:srgbClr val="FFFFFF"/>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 name="Google Shape;1930;p24"/>
            <p:cNvGrpSpPr/>
            <p:nvPr/>
          </p:nvGrpSpPr>
          <p:grpSpPr>
            <a:xfrm>
              <a:off x="8335952" y="3459137"/>
              <a:ext cx="1386618" cy="1046971"/>
              <a:chOff x="-2184800" y="1314325"/>
              <a:chExt cx="1183525" cy="893625"/>
            </a:xfrm>
          </p:grpSpPr>
          <p:sp>
            <p:nvSpPr>
              <p:cNvPr id="1931" name="Google Shape;1931;p24"/>
              <p:cNvSpPr/>
              <p:nvPr/>
            </p:nvSpPr>
            <p:spPr>
              <a:xfrm>
                <a:off x="-2184800" y="1700075"/>
                <a:ext cx="507325" cy="507875"/>
              </a:xfrm>
              <a:custGeom>
                <a:avLst/>
                <a:gdLst/>
                <a:ahLst/>
                <a:cxnLst/>
                <a:rect l="l" t="t" r="r" b="b"/>
                <a:pathLst>
                  <a:path w="20293" h="20315" extrusionOk="0">
                    <a:moveTo>
                      <a:pt x="10135" y="0"/>
                    </a:moveTo>
                    <a:cubicBezTo>
                      <a:pt x="4543" y="0"/>
                      <a:pt x="1" y="4543"/>
                      <a:pt x="1" y="10158"/>
                    </a:cubicBezTo>
                    <a:cubicBezTo>
                      <a:pt x="1" y="15773"/>
                      <a:pt x="4543" y="20315"/>
                      <a:pt x="10135" y="20315"/>
                    </a:cubicBezTo>
                    <a:cubicBezTo>
                      <a:pt x="15750" y="20315"/>
                      <a:pt x="20293" y="15773"/>
                      <a:pt x="20293" y="10158"/>
                    </a:cubicBezTo>
                    <a:cubicBezTo>
                      <a:pt x="20293" y="4543"/>
                      <a:pt x="15750" y="0"/>
                      <a:pt x="10135" y="0"/>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2" name="Google Shape;1932;p24"/>
              <p:cNvGrpSpPr/>
              <p:nvPr/>
            </p:nvGrpSpPr>
            <p:grpSpPr>
              <a:xfrm>
                <a:off x="-2184800" y="1314325"/>
                <a:ext cx="1183525" cy="893625"/>
                <a:chOff x="-2184800" y="1314325"/>
                <a:chExt cx="1183525" cy="893625"/>
              </a:xfrm>
            </p:grpSpPr>
            <p:sp>
              <p:nvSpPr>
                <p:cNvPr id="1933" name="Google Shape;1933;p24"/>
                <p:cNvSpPr/>
                <p:nvPr/>
              </p:nvSpPr>
              <p:spPr>
                <a:xfrm>
                  <a:off x="-1640400" y="1415325"/>
                  <a:ext cx="507300" cy="507325"/>
                </a:xfrm>
                <a:custGeom>
                  <a:avLst/>
                  <a:gdLst/>
                  <a:ahLst/>
                  <a:cxnLst/>
                  <a:rect l="l" t="t" r="r" b="b"/>
                  <a:pathLst>
                    <a:path w="20292" h="20293" extrusionOk="0">
                      <a:moveTo>
                        <a:pt x="10157" y="1"/>
                      </a:moveTo>
                      <a:cubicBezTo>
                        <a:pt x="4542" y="1"/>
                        <a:pt x="0" y="4543"/>
                        <a:pt x="0" y="10135"/>
                      </a:cubicBezTo>
                      <a:cubicBezTo>
                        <a:pt x="0" y="15750"/>
                        <a:pt x="4542" y="20292"/>
                        <a:pt x="10157" y="20292"/>
                      </a:cubicBezTo>
                      <a:cubicBezTo>
                        <a:pt x="15750" y="20292"/>
                        <a:pt x="20292" y="15750"/>
                        <a:pt x="20292" y="10135"/>
                      </a:cubicBezTo>
                      <a:cubicBezTo>
                        <a:pt x="20292" y="4543"/>
                        <a:pt x="15750" y="1"/>
                        <a:pt x="10157" y="1"/>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4"/>
                <p:cNvSpPr/>
                <p:nvPr/>
              </p:nvSpPr>
              <p:spPr>
                <a:xfrm>
                  <a:off x="-2066675" y="1314325"/>
                  <a:ext cx="661975" cy="661950"/>
                </a:xfrm>
                <a:custGeom>
                  <a:avLst/>
                  <a:gdLst/>
                  <a:ahLst/>
                  <a:cxnLst/>
                  <a:rect l="l" t="t" r="r" b="b"/>
                  <a:pathLst>
                    <a:path w="26479" h="26478" extrusionOk="0">
                      <a:moveTo>
                        <a:pt x="13239" y="0"/>
                      </a:moveTo>
                      <a:cubicBezTo>
                        <a:pt x="5935" y="0"/>
                        <a:pt x="1" y="5935"/>
                        <a:pt x="1" y="13239"/>
                      </a:cubicBezTo>
                      <a:cubicBezTo>
                        <a:pt x="1" y="20566"/>
                        <a:pt x="5935" y="26478"/>
                        <a:pt x="13239" y="26478"/>
                      </a:cubicBezTo>
                      <a:cubicBezTo>
                        <a:pt x="20543" y="26478"/>
                        <a:pt x="26478" y="20566"/>
                        <a:pt x="26478" y="13239"/>
                      </a:cubicBezTo>
                      <a:cubicBezTo>
                        <a:pt x="26478" y="5935"/>
                        <a:pt x="20543" y="0"/>
                        <a:pt x="13239" y="0"/>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4"/>
                <p:cNvSpPr/>
                <p:nvPr/>
              </p:nvSpPr>
              <p:spPr>
                <a:xfrm>
                  <a:off x="-2184800" y="1328600"/>
                  <a:ext cx="1183525" cy="879350"/>
                </a:xfrm>
                <a:custGeom>
                  <a:avLst/>
                  <a:gdLst/>
                  <a:ahLst/>
                  <a:cxnLst/>
                  <a:rect l="l" t="t" r="r" b="b"/>
                  <a:pathLst>
                    <a:path w="47341" h="35174" extrusionOk="0">
                      <a:moveTo>
                        <a:pt x="21776" y="0"/>
                      </a:moveTo>
                      <a:lnTo>
                        <a:pt x="21776" y="0"/>
                      </a:lnTo>
                      <a:cubicBezTo>
                        <a:pt x="27026" y="3812"/>
                        <a:pt x="23374" y="10865"/>
                        <a:pt x="16983" y="11846"/>
                      </a:cubicBezTo>
                      <a:cubicBezTo>
                        <a:pt x="10569" y="12828"/>
                        <a:pt x="9747" y="20657"/>
                        <a:pt x="9747" y="20657"/>
                      </a:cubicBezTo>
                      <a:cubicBezTo>
                        <a:pt x="9747" y="20657"/>
                        <a:pt x="10044" y="17644"/>
                        <a:pt x="6963" y="17279"/>
                      </a:cubicBezTo>
                      <a:lnTo>
                        <a:pt x="6963" y="17279"/>
                      </a:lnTo>
                      <a:cubicBezTo>
                        <a:pt x="9899" y="22014"/>
                        <a:pt x="5132" y="25330"/>
                        <a:pt x="2160" y="25330"/>
                      </a:cubicBezTo>
                      <a:cubicBezTo>
                        <a:pt x="1021" y="25330"/>
                        <a:pt x="145" y="24843"/>
                        <a:pt x="69" y="23761"/>
                      </a:cubicBezTo>
                      <a:cubicBezTo>
                        <a:pt x="24" y="24172"/>
                        <a:pt x="1" y="24583"/>
                        <a:pt x="1" y="25017"/>
                      </a:cubicBezTo>
                      <a:cubicBezTo>
                        <a:pt x="1" y="30632"/>
                        <a:pt x="4543" y="35174"/>
                        <a:pt x="10135" y="35174"/>
                      </a:cubicBezTo>
                      <a:cubicBezTo>
                        <a:pt x="15499" y="35174"/>
                        <a:pt x="19905" y="30997"/>
                        <a:pt x="20270" y="25701"/>
                      </a:cubicBezTo>
                      <a:cubicBezTo>
                        <a:pt x="22803" y="25268"/>
                        <a:pt x="25086" y="24104"/>
                        <a:pt x="26912" y="22437"/>
                      </a:cubicBezTo>
                      <a:cubicBezTo>
                        <a:pt x="28396" y="23282"/>
                        <a:pt x="30107" y="23761"/>
                        <a:pt x="31933" y="23761"/>
                      </a:cubicBezTo>
                      <a:cubicBezTo>
                        <a:pt x="33691" y="23761"/>
                        <a:pt x="35357" y="23305"/>
                        <a:pt x="36795" y="22506"/>
                      </a:cubicBezTo>
                      <a:cubicBezTo>
                        <a:pt x="37822" y="23076"/>
                        <a:pt x="38986" y="23396"/>
                        <a:pt x="40242" y="23396"/>
                      </a:cubicBezTo>
                      <a:cubicBezTo>
                        <a:pt x="41018" y="23396"/>
                        <a:pt x="41771" y="23259"/>
                        <a:pt x="42479" y="23031"/>
                      </a:cubicBezTo>
                      <a:cubicBezTo>
                        <a:pt x="43985" y="21821"/>
                        <a:pt x="45469" y="20543"/>
                        <a:pt x="46679" y="19287"/>
                      </a:cubicBezTo>
                      <a:cubicBezTo>
                        <a:pt x="47089" y="18374"/>
                        <a:pt x="47341" y="17370"/>
                        <a:pt x="47341" y="16297"/>
                      </a:cubicBezTo>
                      <a:cubicBezTo>
                        <a:pt x="47341" y="12691"/>
                        <a:pt x="44601" y="9701"/>
                        <a:pt x="41109" y="9267"/>
                      </a:cubicBezTo>
                      <a:cubicBezTo>
                        <a:pt x="40242" y="7464"/>
                        <a:pt x="38872" y="5980"/>
                        <a:pt x="37183" y="4930"/>
                      </a:cubicBezTo>
                      <a:lnTo>
                        <a:pt x="37183" y="4930"/>
                      </a:lnTo>
                      <a:cubicBezTo>
                        <a:pt x="38767" y="7657"/>
                        <a:pt x="38031" y="8361"/>
                        <a:pt x="36409" y="8361"/>
                      </a:cubicBezTo>
                      <a:cubicBezTo>
                        <a:pt x="34681" y="8361"/>
                        <a:pt x="31949" y="7563"/>
                        <a:pt x="29945" y="7563"/>
                      </a:cubicBezTo>
                      <a:cubicBezTo>
                        <a:pt x="29248" y="7563"/>
                        <a:pt x="28638" y="7660"/>
                        <a:pt x="28190" y="7920"/>
                      </a:cubicBezTo>
                      <a:cubicBezTo>
                        <a:pt x="28692" y="6711"/>
                        <a:pt x="28669" y="5387"/>
                        <a:pt x="28213" y="4177"/>
                      </a:cubicBezTo>
                      <a:cubicBezTo>
                        <a:pt x="28190" y="4177"/>
                        <a:pt x="28144" y="4200"/>
                        <a:pt x="28122" y="4200"/>
                      </a:cubicBezTo>
                      <a:cubicBezTo>
                        <a:pt x="26478" y="2237"/>
                        <a:pt x="24287" y="753"/>
                        <a:pt x="21776"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6" name="Google Shape;1936;p24"/>
            <p:cNvGrpSpPr/>
            <p:nvPr/>
          </p:nvGrpSpPr>
          <p:grpSpPr>
            <a:xfrm>
              <a:off x="7538086" y="4044483"/>
              <a:ext cx="3406699" cy="1310619"/>
              <a:chOff x="10762125" y="2775799"/>
              <a:chExt cx="3666665" cy="1410633"/>
            </a:xfrm>
          </p:grpSpPr>
          <p:sp>
            <p:nvSpPr>
              <p:cNvPr id="1937" name="Google Shape;1937;p24"/>
              <p:cNvSpPr/>
              <p:nvPr/>
            </p:nvSpPr>
            <p:spPr>
              <a:xfrm>
                <a:off x="14428763" y="3959024"/>
                <a:ext cx="28" cy="28"/>
              </a:xfrm>
              <a:custGeom>
                <a:avLst/>
                <a:gdLst/>
                <a:ahLst/>
                <a:cxnLst/>
                <a:rect l="l" t="t" r="r" b="b"/>
                <a:pathLst>
                  <a:path w="1" h="1" extrusionOk="0">
                    <a:moveTo>
                      <a:pt x="1" y="1"/>
                    </a:moveTo>
                    <a:lnTo>
                      <a:pt x="1" y="1"/>
                    </a:lnTo>
                    <a:lnTo>
                      <a:pt x="1" y="1"/>
                    </a:ln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4"/>
              <p:cNvSpPr/>
              <p:nvPr/>
            </p:nvSpPr>
            <p:spPr>
              <a:xfrm>
                <a:off x="14428763" y="3959024"/>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4"/>
              <p:cNvSpPr/>
              <p:nvPr/>
            </p:nvSpPr>
            <p:spPr>
              <a:xfrm>
                <a:off x="14428763" y="3959024"/>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4"/>
              <p:cNvSpPr/>
              <p:nvPr/>
            </p:nvSpPr>
            <p:spPr>
              <a:xfrm>
                <a:off x="14370267" y="3985096"/>
                <a:ext cx="669" cy="28"/>
              </a:xfrm>
              <a:custGeom>
                <a:avLst/>
                <a:gdLst/>
                <a:ahLst/>
                <a:cxnLst/>
                <a:rect l="l" t="t" r="r" b="b"/>
                <a:pathLst>
                  <a:path w="24" h="1" extrusionOk="0">
                    <a:moveTo>
                      <a:pt x="1" y="0"/>
                    </a:moveTo>
                    <a:cubicBezTo>
                      <a:pt x="1" y="0"/>
                      <a:pt x="24" y="0"/>
                      <a:pt x="24" y="0"/>
                    </a:cubicBezTo>
                    <a:cubicBezTo>
                      <a:pt x="24" y="0"/>
                      <a:pt x="1" y="0"/>
                      <a:pt x="1" y="0"/>
                    </a:cubicBezTo>
                    <a:close/>
                  </a:path>
                </a:pathLst>
              </a:custGeom>
              <a:solidFill>
                <a:srgbClr val="4EA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4"/>
              <p:cNvSpPr/>
              <p:nvPr/>
            </p:nvSpPr>
            <p:spPr>
              <a:xfrm>
                <a:off x="10790733" y="3856016"/>
                <a:ext cx="3529981" cy="323034"/>
              </a:xfrm>
              <a:custGeom>
                <a:avLst/>
                <a:gdLst/>
                <a:ahLst/>
                <a:cxnLst/>
                <a:rect l="l" t="t" r="r" b="b"/>
                <a:pathLst>
                  <a:path w="126727" h="11597" extrusionOk="0">
                    <a:moveTo>
                      <a:pt x="51494" y="435"/>
                    </a:moveTo>
                    <a:cubicBezTo>
                      <a:pt x="51502" y="437"/>
                      <a:pt x="51509" y="438"/>
                      <a:pt x="51517" y="440"/>
                    </a:cubicBezTo>
                    <a:lnTo>
                      <a:pt x="51517" y="440"/>
                    </a:lnTo>
                    <a:cubicBezTo>
                      <a:pt x="51517" y="435"/>
                      <a:pt x="51517" y="435"/>
                      <a:pt x="51517" y="435"/>
                    </a:cubicBezTo>
                    <a:close/>
                    <a:moveTo>
                      <a:pt x="36658" y="1"/>
                    </a:moveTo>
                    <a:cubicBezTo>
                      <a:pt x="36361" y="1"/>
                      <a:pt x="36064" y="24"/>
                      <a:pt x="35767" y="24"/>
                    </a:cubicBezTo>
                    <a:cubicBezTo>
                      <a:pt x="35562" y="24"/>
                      <a:pt x="35357" y="47"/>
                      <a:pt x="35174" y="47"/>
                    </a:cubicBezTo>
                    <a:cubicBezTo>
                      <a:pt x="35037" y="47"/>
                      <a:pt x="34900" y="69"/>
                      <a:pt x="34786" y="69"/>
                    </a:cubicBezTo>
                    <a:lnTo>
                      <a:pt x="34603" y="69"/>
                    </a:lnTo>
                    <a:cubicBezTo>
                      <a:pt x="34444" y="47"/>
                      <a:pt x="34307" y="47"/>
                      <a:pt x="34147" y="47"/>
                    </a:cubicBezTo>
                    <a:lnTo>
                      <a:pt x="31842" y="47"/>
                    </a:lnTo>
                    <a:lnTo>
                      <a:pt x="31750" y="69"/>
                    </a:lnTo>
                    <a:lnTo>
                      <a:pt x="31499" y="69"/>
                    </a:lnTo>
                    <a:cubicBezTo>
                      <a:pt x="31317" y="92"/>
                      <a:pt x="31157" y="92"/>
                      <a:pt x="30997" y="115"/>
                    </a:cubicBezTo>
                    <a:cubicBezTo>
                      <a:pt x="30906" y="115"/>
                      <a:pt x="30792" y="138"/>
                      <a:pt x="30700" y="138"/>
                    </a:cubicBezTo>
                    <a:lnTo>
                      <a:pt x="30495" y="161"/>
                    </a:lnTo>
                    <a:cubicBezTo>
                      <a:pt x="30335" y="184"/>
                      <a:pt x="30198" y="184"/>
                      <a:pt x="30038" y="206"/>
                    </a:cubicBezTo>
                    <a:lnTo>
                      <a:pt x="28441" y="206"/>
                    </a:lnTo>
                    <a:cubicBezTo>
                      <a:pt x="28304" y="184"/>
                      <a:pt x="28167" y="184"/>
                      <a:pt x="28030" y="184"/>
                    </a:cubicBezTo>
                    <a:lnTo>
                      <a:pt x="27824" y="184"/>
                    </a:lnTo>
                    <a:lnTo>
                      <a:pt x="27687" y="206"/>
                    </a:lnTo>
                    <a:lnTo>
                      <a:pt x="27071" y="206"/>
                    </a:lnTo>
                    <a:lnTo>
                      <a:pt x="26729" y="229"/>
                    </a:lnTo>
                    <a:lnTo>
                      <a:pt x="26455" y="229"/>
                    </a:lnTo>
                    <a:cubicBezTo>
                      <a:pt x="26249" y="252"/>
                      <a:pt x="26021" y="252"/>
                      <a:pt x="25816" y="275"/>
                    </a:cubicBezTo>
                    <a:cubicBezTo>
                      <a:pt x="25724" y="275"/>
                      <a:pt x="25656" y="275"/>
                      <a:pt x="25587" y="298"/>
                    </a:cubicBezTo>
                    <a:lnTo>
                      <a:pt x="25382" y="298"/>
                    </a:lnTo>
                    <a:cubicBezTo>
                      <a:pt x="25222" y="320"/>
                      <a:pt x="25062" y="343"/>
                      <a:pt x="24903" y="343"/>
                    </a:cubicBezTo>
                    <a:lnTo>
                      <a:pt x="23944" y="343"/>
                    </a:lnTo>
                    <a:cubicBezTo>
                      <a:pt x="23807" y="320"/>
                      <a:pt x="23670" y="320"/>
                      <a:pt x="23533" y="320"/>
                    </a:cubicBezTo>
                    <a:lnTo>
                      <a:pt x="23465" y="298"/>
                    </a:lnTo>
                    <a:cubicBezTo>
                      <a:pt x="23442" y="320"/>
                      <a:pt x="23442" y="320"/>
                      <a:pt x="23419" y="320"/>
                    </a:cubicBezTo>
                    <a:cubicBezTo>
                      <a:pt x="23122" y="343"/>
                      <a:pt x="22803" y="343"/>
                      <a:pt x="22506" y="343"/>
                    </a:cubicBezTo>
                    <a:lnTo>
                      <a:pt x="21890" y="343"/>
                    </a:lnTo>
                    <a:lnTo>
                      <a:pt x="21570" y="366"/>
                    </a:lnTo>
                    <a:lnTo>
                      <a:pt x="21068" y="366"/>
                    </a:lnTo>
                    <a:cubicBezTo>
                      <a:pt x="20885" y="366"/>
                      <a:pt x="20703" y="389"/>
                      <a:pt x="20497" y="389"/>
                    </a:cubicBezTo>
                    <a:lnTo>
                      <a:pt x="20223" y="412"/>
                    </a:lnTo>
                    <a:cubicBezTo>
                      <a:pt x="19630" y="435"/>
                      <a:pt x="19037" y="457"/>
                      <a:pt x="18443" y="480"/>
                    </a:cubicBezTo>
                    <a:cubicBezTo>
                      <a:pt x="18397" y="503"/>
                      <a:pt x="18329" y="503"/>
                      <a:pt x="18260" y="503"/>
                    </a:cubicBezTo>
                    <a:lnTo>
                      <a:pt x="18169" y="503"/>
                    </a:lnTo>
                    <a:lnTo>
                      <a:pt x="18009" y="526"/>
                    </a:lnTo>
                    <a:lnTo>
                      <a:pt x="17599" y="526"/>
                    </a:lnTo>
                    <a:cubicBezTo>
                      <a:pt x="17439" y="526"/>
                      <a:pt x="17256" y="549"/>
                      <a:pt x="17096" y="549"/>
                    </a:cubicBezTo>
                    <a:lnTo>
                      <a:pt x="16982" y="549"/>
                    </a:lnTo>
                    <a:lnTo>
                      <a:pt x="16617" y="594"/>
                    </a:lnTo>
                    <a:cubicBezTo>
                      <a:pt x="16412" y="594"/>
                      <a:pt x="16229" y="617"/>
                      <a:pt x="16024" y="640"/>
                    </a:cubicBezTo>
                    <a:lnTo>
                      <a:pt x="15681" y="663"/>
                    </a:lnTo>
                    <a:cubicBezTo>
                      <a:pt x="15499" y="686"/>
                      <a:pt x="15293" y="709"/>
                      <a:pt x="15088" y="731"/>
                    </a:cubicBezTo>
                    <a:cubicBezTo>
                      <a:pt x="14905" y="754"/>
                      <a:pt x="14723" y="754"/>
                      <a:pt x="14540" y="777"/>
                    </a:cubicBezTo>
                    <a:lnTo>
                      <a:pt x="14175" y="800"/>
                    </a:lnTo>
                    <a:cubicBezTo>
                      <a:pt x="13946" y="823"/>
                      <a:pt x="13718" y="845"/>
                      <a:pt x="13467" y="868"/>
                    </a:cubicBezTo>
                    <a:lnTo>
                      <a:pt x="13285" y="868"/>
                    </a:lnTo>
                    <a:cubicBezTo>
                      <a:pt x="13079" y="891"/>
                      <a:pt x="12897" y="891"/>
                      <a:pt x="12714" y="914"/>
                    </a:cubicBezTo>
                    <a:cubicBezTo>
                      <a:pt x="12600" y="937"/>
                      <a:pt x="12486" y="937"/>
                      <a:pt x="12372" y="960"/>
                    </a:cubicBezTo>
                    <a:cubicBezTo>
                      <a:pt x="12120" y="982"/>
                      <a:pt x="11847" y="1005"/>
                      <a:pt x="11573" y="1005"/>
                    </a:cubicBezTo>
                    <a:lnTo>
                      <a:pt x="11413" y="1028"/>
                    </a:lnTo>
                    <a:lnTo>
                      <a:pt x="11116" y="1051"/>
                    </a:lnTo>
                    <a:cubicBezTo>
                      <a:pt x="10911" y="1051"/>
                      <a:pt x="10705" y="1074"/>
                      <a:pt x="10500" y="1097"/>
                    </a:cubicBezTo>
                    <a:lnTo>
                      <a:pt x="10180" y="1119"/>
                    </a:lnTo>
                    <a:cubicBezTo>
                      <a:pt x="9998" y="1142"/>
                      <a:pt x="9792" y="1142"/>
                      <a:pt x="9610" y="1165"/>
                    </a:cubicBezTo>
                    <a:cubicBezTo>
                      <a:pt x="9336" y="1188"/>
                      <a:pt x="9062" y="1211"/>
                      <a:pt x="8788" y="1233"/>
                    </a:cubicBezTo>
                    <a:lnTo>
                      <a:pt x="8651" y="1256"/>
                    </a:lnTo>
                    <a:cubicBezTo>
                      <a:pt x="8583" y="1279"/>
                      <a:pt x="8514" y="1279"/>
                      <a:pt x="8446" y="1279"/>
                    </a:cubicBezTo>
                    <a:lnTo>
                      <a:pt x="8400" y="1302"/>
                    </a:lnTo>
                    <a:lnTo>
                      <a:pt x="8286" y="1302"/>
                    </a:lnTo>
                    <a:cubicBezTo>
                      <a:pt x="8149" y="1325"/>
                      <a:pt x="8012" y="1325"/>
                      <a:pt x="7852" y="1348"/>
                    </a:cubicBezTo>
                    <a:cubicBezTo>
                      <a:pt x="7715" y="1348"/>
                      <a:pt x="7601" y="1348"/>
                      <a:pt x="7464" y="1370"/>
                    </a:cubicBezTo>
                    <a:lnTo>
                      <a:pt x="7327" y="1370"/>
                    </a:lnTo>
                    <a:lnTo>
                      <a:pt x="7236" y="1393"/>
                    </a:lnTo>
                    <a:cubicBezTo>
                      <a:pt x="7122" y="1416"/>
                      <a:pt x="7008" y="1416"/>
                      <a:pt x="6893" y="1439"/>
                    </a:cubicBezTo>
                    <a:cubicBezTo>
                      <a:pt x="6688" y="1462"/>
                      <a:pt x="6483" y="1507"/>
                      <a:pt x="6277" y="1553"/>
                    </a:cubicBezTo>
                    <a:lnTo>
                      <a:pt x="5980" y="1599"/>
                    </a:lnTo>
                    <a:cubicBezTo>
                      <a:pt x="5821" y="1622"/>
                      <a:pt x="5684" y="1667"/>
                      <a:pt x="5524" y="1690"/>
                    </a:cubicBezTo>
                    <a:lnTo>
                      <a:pt x="5387" y="1713"/>
                    </a:lnTo>
                    <a:cubicBezTo>
                      <a:pt x="5296" y="1736"/>
                      <a:pt x="5182" y="1758"/>
                      <a:pt x="5090" y="1758"/>
                    </a:cubicBezTo>
                    <a:cubicBezTo>
                      <a:pt x="4885" y="1804"/>
                      <a:pt x="4657" y="1827"/>
                      <a:pt x="4451" y="1850"/>
                    </a:cubicBezTo>
                    <a:lnTo>
                      <a:pt x="4223" y="1873"/>
                    </a:lnTo>
                    <a:lnTo>
                      <a:pt x="3881" y="1895"/>
                    </a:lnTo>
                    <a:cubicBezTo>
                      <a:pt x="3698" y="1918"/>
                      <a:pt x="3538" y="1941"/>
                      <a:pt x="3356" y="1964"/>
                    </a:cubicBezTo>
                    <a:cubicBezTo>
                      <a:pt x="2785" y="2010"/>
                      <a:pt x="2214" y="2078"/>
                      <a:pt x="1644" y="2146"/>
                    </a:cubicBezTo>
                    <a:cubicBezTo>
                      <a:pt x="1438" y="2169"/>
                      <a:pt x="1278" y="2192"/>
                      <a:pt x="1119" y="2238"/>
                    </a:cubicBezTo>
                    <a:cubicBezTo>
                      <a:pt x="1027" y="2261"/>
                      <a:pt x="936" y="2306"/>
                      <a:pt x="822" y="2398"/>
                    </a:cubicBezTo>
                    <a:cubicBezTo>
                      <a:pt x="753" y="2443"/>
                      <a:pt x="685" y="2512"/>
                      <a:pt x="617" y="2580"/>
                    </a:cubicBezTo>
                    <a:cubicBezTo>
                      <a:pt x="548" y="2649"/>
                      <a:pt x="502" y="2717"/>
                      <a:pt x="457" y="2808"/>
                    </a:cubicBezTo>
                    <a:lnTo>
                      <a:pt x="434" y="2854"/>
                    </a:lnTo>
                    <a:cubicBezTo>
                      <a:pt x="411" y="2877"/>
                      <a:pt x="411" y="2877"/>
                      <a:pt x="388" y="2900"/>
                    </a:cubicBezTo>
                    <a:lnTo>
                      <a:pt x="365" y="2945"/>
                    </a:lnTo>
                    <a:lnTo>
                      <a:pt x="343" y="2991"/>
                    </a:lnTo>
                    <a:cubicBezTo>
                      <a:pt x="343" y="2991"/>
                      <a:pt x="320" y="3014"/>
                      <a:pt x="320" y="3014"/>
                    </a:cubicBezTo>
                    <a:cubicBezTo>
                      <a:pt x="251" y="3128"/>
                      <a:pt x="206" y="3219"/>
                      <a:pt x="160" y="3333"/>
                    </a:cubicBezTo>
                    <a:cubicBezTo>
                      <a:pt x="92" y="3493"/>
                      <a:pt x="69" y="3653"/>
                      <a:pt x="46" y="3813"/>
                    </a:cubicBezTo>
                    <a:cubicBezTo>
                      <a:pt x="23" y="4018"/>
                      <a:pt x="0" y="4178"/>
                      <a:pt x="0" y="4361"/>
                    </a:cubicBezTo>
                    <a:lnTo>
                      <a:pt x="0" y="4589"/>
                    </a:lnTo>
                    <a:cubicBezTo>
                      <a:pt x="0" y="4680"/>
                      <a:pt x="23" y="4749"/>
                      <a:pt x="23" y="4840"/>
                    </a:cubicBezTo>
                    <a:cubicBezTo>
                      <a:pt x="23" y="4977"/>
                      <a:pt x="23" y="5114"/>
                      <a:pt x="69" y="5228"/>
                    </a:cubicBezTo>
                    <a:cubicBezTo>
                      <a:pt x="23" y="5319"/>
                      <a:pt x="0" y="5411"/>
                      <a:pt x="0" y="5502"/>
                    </a:cubicBezTo>
                    <a:cubicBezTo>
                      <a:pt x="46" y="5639"/>
                      <a:pt x="69" y="5776"/>
                      <a:pt x="114" y="5913"/>
                    </a:cubicBezTo>
                    <a:cubicBezTo>
                      <a:pt x="160" y="6004"/>
                      <a:pt x="183" y="6072"/>
                      <a:pt x="206" y="6164"/>
                    </a:cubicBezTo>
                    <a:lnTo>
                      <a:pt x="251" y="6255"/>
                    </a:lnTo>
                    <a:cubicBezTo>
                      <a:pt x="274" y="6346"/>
                      <a:pt x="320" y="6438"/>
                      <a:pt x="388" y="6529"/>
                    </a:cubicBezTo>
                    <a:cubicBezTo>
                      <a:pt x="434" y="6597"/>
                      <a:pt x="502" y="6666"/>
                      <a:pt x="548" y="6734"/>
                    </a:cubicBezTo>
                    <a:cubicBezTo>
                      <a:pt x="617" y="6803"/>
                      <a:pt x="753" y="6848"/>
                      <a:pt x="868" y="6871"/>
                    </a:cubicBezTo>
                    <a:lnTo>
                      <a:pt x="913" y="6871"/>
                    </a:lnTo>
                    <a:cubicBezTo>
                      <a:pt x="1050" y="6871"/>
                      <a:pt x="1187" y="6826"/>
                      <a:pt x="1324" y="6803"/>
                    </a:cubicBezTo>
                    <a:cubicBezTo>
                      <a:pt x="1415" y="6780"/>
                      <a:pt x="1484" y="6734"/>
                      <a:pt x="1575" y="6712"/>
                    </a:cubicBezTo>
                    <a:cubicBezTo>
                      <a:pt x="1644" y="6689"/>
                      <a:pt x="1735" y="6643"/>
                      <a:pt x="1826" y="6620"/>
                    </a:cubicBezTo>
                    <a:cubicBezTo>
                      <a:pt x="2077" y="6575"/>
                      <a:pt x="2328" y="6529"/>
                      <a:pt x="2648" y="6483"/>
                    </a:cubicBezTo>
                    <a:cubicBezTo>
                      <a:pt x="2716" y="6483"/>
                      <a:pt x="2785" y="6460"/>
                      <a:pt x="2853" y="6460"/>
                    </a:cubicBezTo>
                    <a:cubicBezTo>
                      <a:pt x="2945" y="6438"/>
                      <a:pt x="3036" y="6438"/>
                      <a:pt x="3104" y="6438"/>
                    </a:cubicBezTo>
                    <a:cubicBezTo>
                      <a:pt x="3173" y="6415"/>
                      <a:pt x="3241" y="6415"/>
                      <a:pt x="3333" y="6392"/>
                    </a:cubicBezTo>
                    <a:lnTo>
                      <a:pt x="3492" y="6369"/>
                    </a:lnTo>
                    <a:cubicBezTo>
                      <a:pt x="3675" y="6324"/>
                      <a:pt x="3835" y="6324"/>
                      <a:pt x="4017" y="6301"/>
                    </a:cubicBezTo>
                    <a:cubicBezTo>
                      <a:pt x="4154" y="6278"/>
                      <a:pt x="4291" y="6255"/>
                      <a:pt x="4428" y="6232"/>
                    </a:cubicBezTo>
                    <a:cubicBezTo>
                      <a:pt x="4725" y="6187"/>
                      <a:pt x="5022" y="6141"/>
                      <a:pt x="5341" y="6095"/>
                    </a:cubicBezTo>
                    <a:cubicBezTo>
                      <a:pt x="5729" y="6027"/>
                      <a:pt x="6140" y="6004"/>
                      <a:pt x="6528" y="5958"/>
                    </a:cubicBezTo>
                    <a:cubicBezTo>
                      <a:pt x="6734" y="5935"/>
                      <a:pt x="6962" y="5935"/>
                      <a:pt x="7190" y="5913"/>
                    </a:cubicBezTo>
                    <a:cubicBezTo>
                      <a:pt x="7464" y="5867"/>
                      <a:pt x="7761" y="5844"/>
                      <a:pt x="8035" y="5799"/>
                    </a:cubicBezTo>
                    <a:cubicBezTo>
                      <a:pt x="8354" y="5753"/>
                      <a:pt x="8674" y="5753"/>
                      <a:pt x="8971" y="5730"/>
                    </a:cubicBezTo>
                    <a:lnTo>
                      <a:pt x="9267" y="5707"/>
                    </a:lnTo>
                    <a:cubicBezTo>
                      <a:pt x="9815" y="5662"/>
                      <a:pt x="10386" y="5616"/>
                      <a:pt x="10956" y="5570"/>
                    </a:cubicBezTo>
                    <a:cubicBezTo>
                      <a:pt x="11253" y="5525"/>
                      <a:pt x="11573" y="5502"/>
                      <a:pt x="11892" y="5479"/>
                    </a:cubicBezTo>
                    <a:cubicBezTo>
                      <a:pt x="12098" y="5479"/>
                      <a:pt x="12303" y="5456"/>
                      <a:pt x="12531" y="5456"/>
                    </a:cubicBezTo>
                    <a:lnTo>
                      <a:pt x="12851" y="5433"/>
                    </a:lnTo>
                    <a:cubicBezTo>
                      <a:pt x="12988" y="5433"/>
                      <a:pt x="13148" y="5433"/>
                      <a:pt x="13285" y="5411"/>
                    </a:cubicBezTo>
                    <a:lnTo>
                      <a:pt x="13810" y="5411"/>
                    </a:lnTo>
                    <a:lnTo>
                      <a:pt x="14038" y="5388"/>
                    </a:lnTo>
                    <a:cubicBezTo>
                      <a:pt x="14289" y="5365"/>
                      <a:pt x="14517" y="5365"/>
                      <a:pt x="14745" y="5342"/>
                    </a:cubicBezTo>
                    <a:cubicBezTo>
                      <a:pt x="15476" y="5274"/>
                      <a:pt x="16092" y="5205"/>
                      <a:pt x="16686" y="5182"/>
                    </a:cubicBezTo>
                    <a:cubicBezTo>
                      <a:pt x="16822" y="5159"/>
                      <a:pt x="16982" y="5159"/>
                      <a:pt x="17142" y="5137"/>
                    </a:cubicBezTo>
                    <a:cubicBezTo>
                      <a:pt x="17302" y="5137"/>
                      <a:pt x="17462" y="5137"/>
                      <a:pt x="17621" y="5114"/>
                    </a:cubicBezTo>
                    <a:cubicBezTo>
                      <a:pt x="17781" y="5114"/>
                      <a:pt x="17964" y="5091"/>
                      <a:pt x="18124" y="5091"/>
                    </a:cubicBezTo>
                    <a:cubicBezTo>
                      <a:pt x="18306" y="5068"/>
                      <a:pt x="18466" y="5068"/>
                      <a:pt x="18648" y="5045"/>
                    </a:cubicBezTo>
                    <a:cubicBezTo>
                      <a:pt x="18785" y="5045"/>
                      <a:pt x="18922" y="5045"/>
                      <a:pt x="19059" y="5022"/>
                    </a:cubicBezTo>
                    <a:cubicBezTo>
                      <a:pt x="19265" y="5022"/>
                      <a:pt x="19447" y="5000"/>
                      <a:pt x="19653" y="5000"/>
                    </a:cubicBezTo>
                    <a:lnTo>
                      <a:pt x="19744" y="5000"/>
                    </a:lnTo>
                    <a:cubicBezTo>
                      <a:pt x="20018" y="4977"/>
                      <a:pt x="20315" y="4954"/>
                      <a:pt x="20611" y="4931"/>
                    </a:cubicBezTo>
                    <a:cubicBezTo>
                      <a:pt x="21091" y="4931"/>
                      <a:pt x="21593" y="4886"/>
                      <a:pt x="22095" y="4863"/>
                    </a:cubicBezTo>
                    <a:lnTo>
                      <a:pt x="22460" y="4840"/>
                    </a:lnTo>
                    <a:cubicBezTo>
                      <a:pt x="23031" y="4794"/>
                      <a:pt x="23624" y="4794"/>
                      <a:pt x="24309" y="4771"/>
                    </a:cubicBezTo>
                    <a:lnTo>
                      <a:pt x="24766" y="4771"/>
                    </a:lnTo>
                    <a:cubicBezTo>
                      <a:pt x="24903" y="4749"/>
                      <a:pt x="25040" y="4749"/>
                      <a:pt x="25177" y="4749"/>
                    </a:cubicBezTo>
                    <a:lnTo>
                      <a:pt x="26067" y="4749"/>
                    </a:lnTo>
                    <a:cubicBezTo>
                      <a:pt x="26363" y="4749"/>
                      <a:pt x="26660" y="4749"/>
                      <a:pt x="26980" y="4726"/>
                    </a:cubicBezTo>
                    <a:lnTo>
                      <a:pt x="27345" y="4726"/>
                    </a:lnTo>
                    <a:cubicBezTo>
                      <a:pt x="27528" y="4726"/>
                      <a:pt x="27710" y="4703"/>
                      <a:pt x="27893" y="4703"/>
                    </a:cubicBezTo>
                    <a:lnTo>
                      <a:pt x="28920" y="4703"/>
                    </a:lnTo>
                    <a:cubicBezTo>
                      <a:pt x="29011" y="4703"/>
                      <a:pt x="29102" y="4680"/>
                      <a:pt x="29194" y="4680"/>
                    </a:cubicBezTo>
                    <a:lnTo>
                      <a:pt x="29445" y="4680"/>
                    </a:lnTo>
                    <a:cubicBezTo>
                      <a:pt x="29536" y="4726"/>
                      <a:pt x="29627" y="4749"/>
                      <a:pt x="29719" y="4749"/>
                    </a:cubicBezTo>
                    <a:cubicBezTo>
                      <a:pt x="29787" y="4771"/>
                      <a:pt x="29833" y="4771"/>
                      <a:pt x="29901" y="4771"/>
                    </a:cubicBezTo>
                    <a:lnTo>
                      <a:pt x="30015" y="4771"/>
                    </a:lnTo>
                    <a:cubicBezTo>
                      <a:pt x="30175" y="4771"/>
                      <a:pt x="30335" y="4771"/>
                      <a:pt x="30472" y="4749"/>
                    </a:cubicBezTo>
                    <a:cubicBezTo>
                      <a:pt x="30769" y="4726"/>
                      <a:pt x="31065" y="4726"/>
                      <a:pt x="31362" y="4703"/>
                    </a:cubicBezTo>
                    <a:lnTo>
                      <a:pt x="31727" y="4703"/>
                    </a:lnTo>
                    <a:cubicBezTo>
                      <a:pt x="31910" y="4680"/>
                      <a:pt x="32093" y="4680"/>
                      <a:pt x="32252" y="4680"/>
                    </a:cubicBezTo>
                    <a:cubicBezTo>
                      <a:pt x="32572" y="4680"/>
                      <a:pt x="32869" y="4680"/>
                      <a:pt x="33188" y="4657"/>
                    </a:cubicBezTo>
                    <a:lnTo>
                      <a:pt x="33827" y="4657"/>
                    </a:lnTo>
                    <a:cubicBezTo>
                      <a:pt x="34033" y="4680"/>
                      <a:pt x="34238" y="4680"/>
                      <a:pt x="34444" y="4680"/>
                    </a:cubicBezTo>
                    <a:cubicBezTo>
                      <a:pt x="34672" y="4680"/>
                      <a:pt x="34900" y="4680"/>
                      <a:pt x="35151" y="4703"/>
                    </a:cubicBezTo>
                    <a:lnTo>
                      <a:pt x="36156" y="4703"/>
                    </a:lnTo>
                    <a:cubicBezTo>
                      <a:pt x="36452" y="4703"/>
                      <a:pt x="36749" y="4703"/>
                      <a:pt x="37023" y="4680"/>
                    </a:cubicBezTo>
                    <a:lnTo>
                      <a:pt x="38552" y="4680"/>
                    </a:lnTo>
                    <a:cubicBezTo>
                      <a:pt x="38872" y="4657"/>
                      <a:pt x="39191" y="4657"/>
                      <a:pt x="39511" y="4657"/>
                    </a:cubicBezTo>
                    <a:lnTo>
                      <a:pt x="41360" y="4657"/>
                    </a:lnTo>
                    <a:cubicBezTo>
                      <a:pt x="41565" y="4657"/>
                      <a:pt x="41771" y="4634"/>
                      <a:pt x="41999" y="4634"/>
                    </a:cubicBezTo>
                    <a:lnTo>
                      <a:pt x="43277" y="4634"/>
                    </a:lnTo>
                    <a:cubicBezTo>
                      <a:pt x="43505" y="4634"/>
                      <a:pt x="43711" y="4612"/>
                      <a:pt x="43939" y="4612"/>
                    </a:cubicBezTo>
                    <a:lnTo>
                      <a:pt x="46632" y="4612"/>
                    </a:lnTo>
                    <a:lnTo>
                      <a:pt x="46861" y="4634"/>
                    </a:lnTo>
                    <a:lnTo>
                      <a:pt x="47523" y="4634"/>
                    </a:lnTo>
                    <a:cubicBezTo>
                      <a:pt x="47751" y="4657"/>
                      <a:pt x="47979" y="4657"/>
                      <a:pt x="48184" y="4657"/>
                    </a:cubicBezTo>
                    <a:lnTo>
                      <a:pt x="49212" y="4657"/>
                    </a:lnTo>
                    <a:cubicBezTo>
                      <a:pt x="49394" y="4680"/>
                      <a:pt x="49554" y="4680"/>
                      <a:pt x="49714" y="4680"/>
                    </a:cubicBezTo>
                    <a:lnTo>
                      <a:pt x="49874" y="4680"/>
                    </a:lnTo>
                    <a:cubicBezTo>
                      <a:pt x="50444" y="4703"/>
                      <a:pt x="51015" y="4726"/>
                      <a:pt x="51585" y="4749"/>
                    </a:cubicBezTo>
                    <a:lnTo>
                      <a:pt x="51745" y="4749"/>
                    </a:lnTo>
                    <a:lnTo>
                      <a:pt x="52110" y="4771"/>
                    </a:lnTo>
                    <a:cubicBezTo>
                      <a:pt x="52613" y="4794"/>
                      <a:pt x="53138" y="4817"/>
                      <a:pt x="53663" y="4817"/>
                    </a:cubicBezTo>
                    <a:lnTo>
                      <a:pt x="53708" y="4817"/>
                    </a:lnTo>
                    <a:cubicBezTo>
                      <a:pt x="53891" y="4817"/>
                      <a:pt x="54073" y="4840"/>
                      <a:pt x="54233" y="4840"/>
                    </a:cubicBezTo>
                    <a:cubicBezTo>
                      <a:pt x="54256" y="4954"/>
                      <a:pt x="54302" y="5091"/>
                      <a:pt x="54347" y="5205"/>
                    </a:cubicBezTo>
                    <a:cubicBezTo>
                      <a:pt x="54370" y="5274"/>
                      <a:pt x="54393" y="5342"/>
                      <a:pt x="54416" y="5411"/>
                    </a:cubicBezTo>
                    <a:lnTo>
                      <a:pt x="54416" y="5456"/>
                    </a:lnTo>
                    <a:cubicBezTo>
                      <a:pt x="54461" y="5547"/>
                      <a:pt x="54507" y="5639"/>
                      <a:pt x="54553" y="5707"/>
                    </a:cubicBezTo>
                    <a:cubicBezTo>
                      <a:pt x="54576" y="5776"/>
                      <a:pt x="54621" y="5844"/>
                      <a:pt x="54644" y="5913"/>
                    </a:cubicBezTo>
                    <a:lnTo>
                      <a:pt x="54667" y="5958"/>
                    </a:lnTo>
                    <a:cubicBezTo>
                      <a:pt x="54712" y="6095"/>
                      <a:pt x="54781" y="6232"/>
                      <a:pt x="54849" y="6369"/>
                    </a:cubicBezTo>
                    <a:cubicBezTo>
                      <a:pt x="54918" y="6506"/>
                      <a:pt x="54986" y="6643"/>
                      <a:pt x="55078" y="6780"/>
                    </a:cubicBezTo>
                    <a:cubicBezTo>
                      <a:pt x="55123" y="6848"/>
                      <a:pt x="55169" y="6917"/>
                      <a:pt x="55215" y="6963"/>
                    </a:cubicBezTo>
                    <a:cubicBezTo>
                      <a:pt x="55237" y="7031"/>
                      <a:pt x="55283" y="7077"/>
                      <a:pt x="55306" y="7122"/>
                    </a:cubicBezTo>
                    <a:lnTo>
                      <a:pt x="55443" y="7305"/>
                    </a:lnTo>
                    <a:lnTo>
                      <a:pt x="55557" y="7465"/>
                    </a:lnTo>
                    <a:lnTo>
                      <a:pt x="55580" y="7510"/>
                    </a:lnTo>
                    <a:cubicBezTo>
                      <a:pt x="55648" y="7625"/>
                      <a:pt x="55740" y="7739"/>
                      <a:pt x="55808" y="7853"/>
                    </a:cubicBezTo>
                    <a:cubicBezTo>
                      <a:pt x="55922" y="7967"/>
                      <a:pt x="56014" y="8081"/>
                      <a:pt x="56105" y="8195"/>
                    </a:cubicBezTo>
                    <a:cubicBezTo>
                      <a:pt x="56196" y="8286"/>
                      <a:pt x="56287" y="8378"/>
                      <a:pt x="56356" y="8469"/>
                    </a:cubicBezTo>
                    <a:lnTo>
                      <a:pt x="56424" y="8538"/>
                    </a:lnTo>
                    <a:lnTo>
                      <a:pt x="56539" y="8652"/>
                    </a:lnTo>
                    <a:cubicBezTo>
                      <a:pt x="56607" y="8743"/>
                      <a:pt x="56698" y="8811"/>
                      <a:pt x="56767" y="8903"/>
                    </a:cubicBezTo>
                    <a:cubicBezTo>
                      <a:pt x="56858" y="8994"/>
                      <a:pt x="56949" y="9085"/>
                      <a:pt x="57063" y="9177"/>
                    </a:cubicBezTo>
                    <a:lnTo>
                      <a:pt x="57086" y="9200"/>
                    </a:lnTo>
                    <a:lnTo>
                      <a:pt x="57223" y="9336"/>
                    </a:lnTo>
                    <a:cubicBezTo>
                      <a:pt x="57292" y="9382"/>
                      <a:pt x="57360" y="9451"/>
                      <a:pt x="57429" y="9519"/>
                    </a:cubicBezTo>
                    <a:cubicBezTo>
                      <a:pt x="57520" y="9610"/>
                      <a:pt x="57611" y="9679"/>
                      <a:pt x="57725" y="9747"/>
                    </a:cubicBezTo>
                    <a:lnTo>
                      <a:pt x="57794" y="9816"/>
                    </a:lnTo>
                    <a:cubicBezTo>
                      <a:pt x="57931" y="9907"/>
                      <a:pt x="58045" y="9998"/>
                      <a:pt x="58182" y="10067"/>
                    </a:cubicBezTo>
                    <a:cubicBezTo>
                      <a:pt x="58387" y="10227"/>
                      <a:pt x="58616" y="10341"/>
                      <a:pt x="58798" y="10432"/>
                    </a:cubicBezTo>
                    <a:cubicBezTo>
                      <a:pt x="58981" y="10523"/>
                      <a:pt x="59186" y="10615"/>
                      <a:pt x="59392" y="10706"/>
                    </a:cubicBezTo>
                    <a:cubicBezTo>
                      <a:pt x="59529" y="10774"/>
                      <a:pt x="59643" y="10820"/>
                      <a:pt x="59780" y="10866"/>
                    </a:cubicBezTo>
                    <a:lnTo>
                      <a:pt x="60031" y="10957"/>
                    </a:lnTo>
                    <a:cubicBezTo>
                      <a:pt x="60191" y="11026"/>
                      <a:pt x="60350" y="11094"/>
                      <a:pt x="60579" y="11162"/>
                    </a:cubicBezTo>
                    <a:lnTo>
                      <a:pt x="60624" y="11162"/>
                    </a:lnTo>
                    <a:cubicBezTo>
                      <a:pt x="60989" y="11277"/>
                      <a:pt x="61263" y="11345"/>
                      <a:pt x="61537" y="11391"/>
                    </a:cubicBezTo>
                    <a:cubicBezTo>
                      <a:pt x="61674" y="11414"/>
                      <a:pt x="61811" y="11436"/>
                      <a:pt x="61948" y="11459"/>
                    </a:cubicBezTo>
                    <a:cubicBezTo>
                      <a:pt x="62085" y="11482"/>
                      <a:pt x="62199" y="11482"/>
                      <a:pt x="62336" y="11505"/>
                    </a:cubicBezTo>
                    <a:lnTo>
                      <a:pt x="62427" y="11505"/>
                    </a:lnTo>
                    <a:lnTo>
                      <a:pt x="62656" y="11528"/>
                    </a:lnTo>
                    <a:cubicBezTo>
                      <a:pt x="62884" y="11551"/>
                      <a:pt x="63135" y="11573"/>
                      <a:pt x="63363" y="11573"/>
                    </a:cubicBezTo>
                    <a:cubicBezTo>
                      <a:pt x="63477" y="11573"/>
                      <a:pt x="63569" y="11596"/>
                      <a:pt x="63683" y="11596"/>
                    </a:cubicBezTo>
                    <a:cubicBezTo>
                      <a:pt x="63888" y="11596"/>
                      <a:pt x="64094" y="11573"/>
                      <a:pt x="64276" y="11573"/>
                    </a:cubicBezTo>
                    <a:cubicBezTo>
                      <a:pt x="64550" y="11551"/>
                      <a:pt x="64824" y="11528"/>
                      <a:pt x="65098" y="11482"/>
                    </a:cubicBezTo>
                    <a:cubicBezTo>
                      <a:pt x="65349" y="11459"/>
                      <a:pt x="65600" y="11391"/>
                      <a:pt x="65851" y="11322"/>
                    </a:cubicBezTo>
                    <a:cubicBezTo>
                      <a:pt x="66148" y="11254"/>
                      <a:pt x="66422" y="11185"/>
                      <a:pt x="66696" y="11071"/>
                    </a:cubicBezTo>
                    <a:cubicBezTo>
                      <a:pt x="66810" y="11048"/>
                      <a:pt x="66901" y="11003"/>
                      <a:pt x="66992" y="10957"/>
                    </a:cubicBezTo>
                    <a:lnTo>
                      <a:pt x="67084" y="10934"/>
                    </a:lnTo>
                    <a:lnTo>
                      <a:pt x="67152" y="10911"/>
                    </a:lnTo>
                    <a:lnTo>
                      <a:pt x="67244" y="10866"/>
                    </a:lnTo>
                    <a:cubicBezTo>
                      <a:pt x="67335" y="10843"/>
                      <a:pt x="67403" y="10797"/>
                      <a:pt x="67472" y="10752"/>
                    </a:cubicBezTo>
                    <a:cubicBezTo>
                      <a:pt x="67540" y="10729"/>
                      <a:pt x="67586" y="10683"/>
                      <a:pt x="67632" y="10637"/>
                    </a:cubicBezTo>
                    <a:cubicBezTo>
                      <a:pt x="67723" y="10592"/>
                      <a:pt x="67837" y="10546"/>
                      <a:pt x="67951" y="10501"/>
                    </a:cubicBezTo>
                    <a:lnTo>
                      <a:pt x="67997" y="10478"/>
                    </a:lnTo>
                    <a:cubicBezTo>
                      <a:pt x="68134" y="10409"/>
                      <a:pt x="68271" y="10318"/>
                      <a:pt x="68385" y="10249"/>
                    </a:cubicBezTo>
                    <a:cubicBezTo>
                      <a:pt x="68636" y="10090"/>
                      <a:pt x="68887" y="9907"/>
                      <a:pt x="69161" y="9679"/>
                    </a:cubicBezTo>
                    <a:cubicBezTo>
                      <a:pt x="69709" y="9222"/>
                      <a:pt x="70188" y="8789"/>
                      <a:pt x="70576" y="8332"/>
                    </a:cubicBezTo>
                    <a:cubicBezTo>
                      <a:pt x="70827" y="8058"/>
                      <a:pt x="71010" y="7807"/>
                      <a:pt x="71170" y="7579"/>
                    </a:cubicBezTo>
                    <a:cubicBezTo>
                      <a:pt x="71261" y="7465"/>
                      <a:pt x="71352" y="7328"/>
                      <a:pt x="71421" y="7191"/>
                    </a:cubicBezTo>
                    <a:cubicBezTo>
                      <a:pt x="71466" y="7122"/>
                      <a:pt x="71512" y="7054"/>
                      <a:pt x="71558" y="6985"/>
                    </a:cubicBezTo>
                    <a:cubicBezTo>
                      <a:pt x="71603" y="6940"/>
                      <a:pt x="71649" y="6871"/>
                      <a:pt x="71672" y="6803"/>
                    </a:cubicBezTo>
                    <a:cubicBezTo>
                      <a:pt x="71854" y="6529"/>
                      <a:pt x="72014" y="6209"/>
                      <a:pt x="72174" y="5913"/>
                    </a:cubicBezTo>
                    <a:cubicBezTo>
                      <a:pt x="72311" y="5662"/>
                      <a:pt x="72402" y="5365"/>
                      <a:pt x="72493" y="5091"/>
                    </a:cubicBezTo>
                    <a:lnTo>
                      <a:pt x="73133" y="5091"/>
                    </a:lnTo>
                    <a:cubicBezTo>
                      <a:pt x="73247" y="5091"/>
                      <a:pt x="73361" y="5091"/>
                      <a:pt x="73475" y="5068"/>
                    </a:cubicBezTo>
                    <a:cubicBezTo>
                      <a:pt x="73657" y="5091"/>
                      <a:pt x="73863" y="5091"/>
                      <a:pt x="74068" y="5091"/>
                    </a:cubicBezTo>
                    <a:cubicBezTo>
                      <a:pt x="74251" y="5114"/>
                      <a:pt x="74434" y="5114"/>
                      <a:pt x="74616" y="5114"/>
                    </a:cubicBezTo>
                    <a:lnTo>
                      <a:pt x="74776" y="5137"/>
                    </a:lnTo>
                    <a:cubicBezTo>
                      <a:pt x="74981" y="5137"/>
                      <a:pt x="75164" y="5114"/>
                      <a:pt x="75347" y="5114"/>
                    </a:cubicBezTo>
                    <a:lnTo>
                      <a:pt x="75917" y="5114"/>
                    </a:lnTo>
                    <a:cubicBezTo>
                      <a:pt x="76054" y="5114"/>
                      <a:pt x="76168" y="5091"/>
                      <a:pt x="76305" y="5091"/>
                    </a:cubicBezTo>
                    <a:lnTo>
                      <a:pt x="76579" y="5091"/>
                    </a:lnTo>
                    <a:cubicBezTo>
                      <a:pt x="76807" y="5091"/>
                      <a:pt x="77036" y="5068"/>
                      <a:pt x="77241" y="5068"/>
                    </a:cubicBezTo>
                    <a:cubicBezTo>
                      <a:pt x="77355" y="5068"/>
                      <a:pt x="77469" y="5068"/>
                      <a:pt x="77583" y="5045"/>
                    </a:cubicBezTo>
                    <a:lnTo>
                      <a:pt x="77926" y="5045"/>
                    </a:lnTo>
                    <a:lnTo>
                      <a:pt x="78154" y="5022"/>
                    </a:lnTo>
                    <a:lnTo>
                      <a:pt x="78611" y="5022"/>
                    </a:lnTo>
                    <a:lnTo>
                      <a:pt x="78542" y="5000"/>
                    </a:lnTo>
                    <a:cubicBezTo>
                      <a:pt x="78611" y="5000"/>
                      <a:pt x="78679" y="5022"/>
                      <a:pt x="78770" y="5022"/>
                    </a:cubicBezTo>
                    <a:cubicBezTo>
                      <a:pt x="78862" y="5022"/>
                      <a:pt x="78976" y="5000"/>
                      <a:pt x="79067" y="5000"/>
                    </a:cubicBezTo>
                    <a:lnTo>
                      <a:pt x="79341" y="5000"/>
                    </a:lnTo>
                    <a:cubicBezTo>
                      <a:pt x="79615" y="5000"/>
                      <a:pt x="79889" y="5022"/>
                      <a:pt x="80163" y="5022"/>
                    </a:cubicBezTo>
                    <a:cubicBezTo>
                      <a:pt x="80437" y="5022"/>
                      <a:pt x="80733" y="5045"/>
                      <a:pt x="81030" y="5045"/>
                    </a:cubicBezTo>
                    <a:cubicBezTo>
                      <a:pt x="81099" y="5045"/>
                      <a:pt x="81190" y="5045"/>
                      <a:pt x="81258" y="5022"/>
                    </a:cubicBezTo>
                    <a:lnTo>
                      <a:pt x="81601" y="5022"/>
                    </a:lnTo>
                    <a:cubicBezTo>
                      <a:pt x="81943" y="5022"/>
                      <a:pt x="82240" y="5022"/>
                      <a:pt x="82514" y="5000"/>
                    </a:cubicBezTo>
                    <a:cubicBezTo>
                      <a:pt x="82582" y="5000"/>
                      <a:pt x="82673" y="5000"/>
                      <a:pt x="82765" y="4977"/>
                    </a:cubicBezTo>
                    <a:lnTo>
                      <a:pt x="83016" y="4977"/>
                    </a:lnTo>
                    <a:cubicBezTo>
                      <a:pt x="83221" y="4954"/>
                      <a:pt x="83427" y="4954"/>
                      <a:pt x="83632" y="4931"/>
                    </a:cubicBezTo>
                    <a:lnTo>
                      <a:pt x="83883" y="4931"/>
                    </a:lnTo>
                    <a:cubicBezTo>
                      <a:pt x="84180" y="4931"/>
                      <a:pt x="84454" y="4908"/>
                      <a:pt x="84751" y="4908"/>
                    </a:cubicBezTo>
                    <a:cubicBezTo>
                      <a:pt x="85139" y="4908"/>
                      <a:pt x="85549" y="4908"/>
                      <a:pt x="85960" y="4886"/>
                    </a:cubicBezTo>
                    <a:cubicBezTo>
                      <a:pt x="86371" y="4863"/>
                      <a:pt x="86805" y="4840"/>
                      <a:pt x="87216" y="4840"/>
                    </a:cubicBezTo>
                    <a:lnTo>
                      <a:pt x="87444" y="4840"/>
                    </a:lnTo>
                    <a:lnTo>
                      <a:pt x="87353" y="4817"/>
                    </a:lnTo>
                    <a:lnTo>
                      <a:pt x="87353" y="4817"/>
                    </a:lnTo>
                    <a:lnTo>
                      <a:pt x="87467" y="4840"/>
                    </a:lnTo>
                    <a:lnTo>
                      <a:pt x="87604" y="4840"/>
                    </a:lnTo>
                    <a:lnTo>
                      <a:pt x="87512" y="4817"/>
                    </a:lnTo>
                    <a:lnTo>
                      <a:pt x="87512" y="4817"/>
                    </a:lnTo>
                    <a:cubicBezTo>
                      <a:pt x="87581" y="4817"/>
                      <a:pt x="87627" y="4840"/>
                      <a:pt x="87672" y="4840"/>
                    </a:cubicBezTo>
                    <a:cubicBezTo>
                      <a:pt x="87718" y="4840"/>
                      <a:pt x="87764" y="4817"/>
                      <a:pt x="87786" y="4817"/>
                    </a:cubicBezTo>
                    <a:lnTo>
                      <a:pt x="89065" y="4817"/>
                    </a:lnTo>
                    <a:cubicBezTo>
                      <a:pt x="89156" y="4817"/>
                      <a:pt x="89247" y="4794"/>
                      <a:pt x="89338" y="4794"/>
                    </a:cubicBezTo>
                    <a:lnTo>
                      <a:pt x="89612" y="4794"/>
                    </a:lnTo>
                    <a:cubicBezTo>
                      <a:pt x="89749" y="4794"/>
                      <a:pt x="89909" y="4794"/>
                      <a:pt x="90069" y="4817"/>
                    </a:cubicBezTo>
                    <a:lnTo>
                      <a:pt x="90457" y="4817"/>
                    </a:lnTo>
                    <a:lnTo>
                      <a:pt x="90615" y="4797"/>
                    </a:lnTo>
                    <a:lnTo>
                      <a:pt x="90615" y="4797"/>
                    </a:lnTo>
                    <a:cubicBezTo>
                      <a:pt x="90661" y="4804"/>
                      <a:pt x="90696" y="4817"/>
                      <a:pt x="90731" y="4817"/>
                    </a:cubicBezTo>
                    <a:cubicBezTo>
                      <a:pt x="90754" y="4817"/>
                      <a:pt x="90776" y="4794"/>
                      <a:pt x="90799" y="4794"/>
                    </a:cubicBezTo>
                    <a:cubicBezTo>
                      <a:pt x="90982" y="4817"/>
                      <a:pt x="91187" y="4817"/>
                      <a:pt x="91370" y="4817"/>
                    </a:cubicBezTo>
                    <a:lnTo>
                      <a:pt x="92146" y="4817"/>
                    </a:lnTo>
                    <a:cubicBezTo>
                      <a:pt x="92260" y="4840"/>
                      <a:pt x="92374" y="4840"/>
                      <a:pt x="92488" y="4840"/>
                    </a:cubicBezTo>
                    <a:lnTo>
                      <a:pt x="93082" y="4840"/>
                    </a:lnTo>
                    <a:cubicBezTo>
                      <a:pt x="93264" y="4840"/>
                      <a:pt x="93470" y="4840"/>
                      <a:pt x="93652" y="4863"/>
                    </a:cubicBezTo>
                    <a:lnTo>
                      <a:pt x="94132" y="4863"/>
                    </a:lnTo>
                    <a:cubicBezTo>
                      <a:pt x="94360" y="4863"/>
                      <a:pt x="94588" y="4863"/>
                      <a:pt x="94817" y="4886"/>
                    </a:cubicBezTo>
                    <a:lnTo>
                      <a:pt x="95319" y="4886"/>
                    </a:lnTo>
                    <a:cubicBezTo>
                      <a:pt x="95524" y="4886"/>
                      <a:pt x="95752" y="4908"/>
                      <a:pt x="95981" y="4908"/>
                    </a:cubicBezTo>
                    <a:lnTo>
                      <a:pt x="96414" y="4908"/>
                    </a:lnTo>
                    <a:lnTo>
                      <a:pt x="96734" y="4931"/>
                    </a:lnTo>
                    <a:cubicBezTo>
                      <a:pt x="97031" y="4931"/>
                      <a:pt x="97304" y="4954"/>
                      <a:pt x="97578" y="4954"/>
                    </a:cubicBezTo>
                    <a:cubicBezTo>
                      <a:pt x="97784" y="4954"/>
                      <a:pt x="97966" y="4954"/>
                      <a:pt x="98172" y="4977"/>
                    </a:cubicBezTo>
                    <a:lnTo>
                      <a:pt x="98720" y="4977"/>
                    </a:lnTo>
                    <a:cubicBezTo>
                      <a:pt x="99039" y="4977"/>
                      <a:pt x="99359" y="5000"/>
                      <a:pt x="99678" y="5000"/>
                    </a:cubicBezTo>
                    <a:lnTo>
                      <a:pt x="99861" y="5022"/>
                    </a:lnTo>
                    <a:lnTo>
                      <a:pt x="100135" y="5022"/>
                    </a:lnTo>
                    <a:cubicBezTo>
                      <a:pt x="100409" y="5022"/>
                      <a:pt x="100683" y="5045"/>
                      <a:pt x="100934" y="5045"/>
                    </a:cubicBezTo>
                    <a:lnTo>
                      <a:pt x="102007" y="5045"/>
                    </a:lnTo>
                    <a:lnTo>
                      <a:pt x="102349" y="5068"/>
                    </a:lnTo>
                    <a:lnTo>
                      <a:pt x="102486" y="5068"/>
                    </a:lnTo>
                    <a:cubicBezTo>
                      <a:pt x="102691" y="5068"/>
                      <a:pt x="102897" y="5091"/>
                      <a:pt x="103079" y="5091"/>
                    </a:cubicBezTo>
                    <a:cubicBezTo>
                      <a:pt x="103467" y="5114"/>
                      <a:pt x="103833" y="5114"/>
                      <a:pt x="104198" y="5137"/>
                    </a:cubicBezTo>
                    <a:cubicBezTo>
                      <a:pt x="104380" y="5137"/>
                      <a:pt x="104563" y="5159"/>
                      <a:pt x="104746" y="5159"/>
                    </a:cubicBezTo>
                    <a:cubicBezTo>
                      <a:pt x="104837" y="5159"/>
                      <a:pt x="104951" y="5182"/>
                      <a:pt x="105042" y="5182"/>
                    </a:cubicBezTo>
                    <a:cubicBezTo>
                      <a:pt x="105111" y="5182"/>
                      <a:pt x="105202" y="5182"/>
                      <a:pt x="105271" y="5205"/>
                    </a:cubicBezTo>
                    <a:cubicBezTo>
                      <a:pt x="105453" y="5205"/>
                      <a:pt x="105613" y="5205"/>
                      <a:pt x="105796" y="5228"/>
                    </a:cubicBezTo>
                    <a:lnTo>
                      <a:pt x="105955" y="5251"/>
                    </a:lnTo>
                    <a:cubicBezTo>
                      <a:pt x="106092" y="5251"/>
                      <a:pt x="106229" y="5251"/>
                      <a:pt x="106366" y="5274"/>
                    </a:cubicBezTo>
                    <a:cubicBezTo>
                      <a:pt x="106640" y="5296"/>
                      <a:pt x="106891" y="5319"/>
                      <a:pt x="107165" y="5342"/>
                    </a:cubicBezTo>
                    <a:cubicBezTo>
                      <a:pt x="107279" y="5342"/>
                      <a:pt x="107393" y="5342"/>
                      <a:pt x="107530" y="5365"/>
                    </a:cubicBezTo>
                    <a:cubicBezTo>
                      <a:pt x="107713" y="5365"/>
                      <a:pt x="107895" y="5388"/>
                      <a:pt x="108101" y="5388"/>
                    </a:cubicBezTo>
                    <a:cubicBezTo>
                      <a:pt x="108192" y="5388"/>
                      <a:pt x="108283" y="5388"/>
                      <a:pt x="108352" y="5411"/>
                    </a:cubicBezTo>
                    <a:lnTo>
                      <a:pt x="108672" y="5411"/>
                    </a:lnTo>
                    <a:cubicBezTo>
                      <a:pt x="109014" y="5433"/>
                      <a:pt x="109333" y="5456"/>
                      <a:pt x="109653" y="5456"/>
                    </a:cubicBezTo>
                    <a:lnTo>
                      <a:pt x="109836" y="5479"/>
                    </a:lnTo>
                    <a:cubicBezTo>
                      <a:pt x="110041" y="5479"/>
                      <a:pt x="110246" y="5502"/>
                      <a:pt x="110452" y="5502"/>
                    </a:cubicBezTo>
                    <a:cubicBezTo>
                      <a:pt x="110543" y="5502"/>
                      <a:pt x="110634" y="5502"/>
                      <a:pt x="110726" y="5525"/>
                    </a:cubicBezTo>
                    <a:lnTo>
                      <a:pt x="111000" y="5525"/>
                    </a:lnTo>
                    <a:cubicBezTo>
                      <a:pt x="111182" y="5525"/>
                      <a:pt x="111365" y="5547"/>
                      <a:pt x="111547" y="5547"/>
                    </a:cubicBezTo>
                    <a:lnTo>
                      <a:pt x="111936" y="5570"/>
                    </a:lnTo>
                    <a:cubicBezTo>
                      <a:pt x="112232" y="5570"/>
                      <a:pt x="112529" y="5570"/>
                      <a:pt x="112826" y="5593"/>
                    </a:cubicBezTo>
                    <a:cubicBezTo>
                      <a:pt x="112917" y="5593"/>
                      <a:pt x="113031" y="5593"/>
                      <a:pt x="113122" y="5616"/>
                    </a:cubicBezTo>
                    <a:lnTo>
                      <a:pt x="113259" y="5616"/>
                    </a:lnTo>
                    <a:cubicBezTo>
                      <a:pt x="113374" y="5616"/>
                      <a:pt x="113465" y="5616"/>
                      <a:pt x="113556" y="5639"/>
                    </a:cubicBezTo>
                    <a:lnTo>
                      <a:pt x="113716" y="5639"/>
                    </a:lnTo>
                    <a:cubicBezTo>
                      <a:pt x="113807" y="5662"/>
                      <a:pt x="113876" y="5662"/>
                      <a:pt x="113967" y="5662"/>
                    </a:cubicBezTo>
                    <a:lnTo>
                      <a:pt x="114172" y="5662"/>
                    </a:lnTo>
                    <a:cubicBezTo>
                      <a:pt x="114218" y="5662"/>
                      <a:pt x="114264" y="5684"/>
                      <a:pt x="114287" y="5684"/>
                    </a:cubicBezTo>
                    <a:lnTo>
                      <a:pt x="114606" y="5684"/>
                    </a:lnTo>
                    <a:cubicBezTo>
                      <a:pt x="114675" y="5684"/>
                      <a:pt x="114743" y="5639"/>
                      <a:pt x="114789" y="5593"/>
                    </a:cubicBezTo>
                    <a:cubicBezTo>
                      <a:pt x="114857" y="5593"/>
                      <a:pt x="114926" y="5593"/>
                      <a:pt x="114994" y="5616"/>
                    </a:cubicBezTo>
                    <a:lnTo>
                      <a:pt x="115131" y="5616"/>
                    </a:lnTo>
                    <a:cubicBezTo>
                      <a:pt x="115268" y="5639"/>
                      <a:pt x="115382" y="5639"/>
                      <a:pt x="115496" y="5662"/>
                    </a:cubicBezTo>
                    <a:cubicBezTo>
                      <a:pt x="115770" y="5707"/>
                      <a:pt x="116067" y="5730"/>
                      <a:pt x="116341" y="5776"/>
                    </a:cubicBezTo>
                    <a:cubicBezTo>
                      <a:pt x="116478" y="5776"/>
                      <a:pt x="116615" y="5799"/>
                      <a:pt x="116774" y="5799"/>
                    </a:cubicBezTo>
                    <a:cubicBezTo>
                      <a:pt x="116911" y="5821"/>
                      <a:pt x="117071" y="5821"/>
                      <a:pt x="117231" y="5844"/>
                    </a:cubicBezTo>
                    <a:cubicBezTo>
                      <a:pt x="117391" y="5867"/>
                      <a:pt x="117528" y="5867"/>
                      <a:pt x="117665" y="5890"/>
                    </a:cubicBezTo>
                    <a:cubicBezTo>
                      <a:pt x="117756" y="5890"/>
                      <a:pt x="117824" y="5913"/>
                      <a:pt x="117893" y="5913"/>
                    </a:cubicBezTo>
                    <a:cubicBezTo>
                      <a:pt x="117961" y="5935"/>
                      <a:pt x="118053" y="5935"/>
                      <a:pt x="118121" y="5958"/>
                    </a:cubicBezTo>
                    <a:cubicBezTo>
                      <a:pt x="118281" y="5958"/>
                      <a:pt x="118441" y="5981"/>
                      <a:pt x="118578" y="6004"/>
                    </a:cubicBezTo>
                    <a:cubicBezTo>
                      <a:pt x="118715" y="6004"/>
                      <a:pt x="118829" y="6027"/>
                      <a:pt x="118966" y="6050"/>
                    </a:cubicBezTo>
                    <a:lnTo>
                      <a:pt x="119034" y="6050"/>
                    </a:lnTo>
                    <a:cubicBezTo>
                      <a:pt x="119217" y="6095"/>
                      <a:pt x="119399" y="6095"/>
                      <a:pt x="119582" y="6118"/>
                    </a:cubicBezTo>
                    <a:cubicBezTo>
                      <a:pt x="119696" y="6118"/>
                      <a:pt x="119833" y="6141"/>
                      <a:pt x="119947" y="6141"/>
                    </a:cubicBezTo>
                    <a:cubicBezTo>
                      <a:pt x="120153" y="6164"/>
                      <a:pt x="120358" y="6187"/>
                      <a:pt x="120563" y="6209"/>
                    </a:cubicBezTo>
                    <a:cubicBezTo>
                      <a:pt x="120997" y="6255"/>
                      <a:pt x="121431" y="6301"/>
                      <a:pt x="121865" y="6369"/>
                    </a:cubicBezTo>
                    <a:cubicBezTo>
                      <a:pt x="122024" y="6392"/>
                      <a:pt x="122184" y="6415"/>
                      <a:pt x="122367" y="6438"/>
                    </a:cubicBezTo>
                    <a:cubicBezTo>
                      <a:pt x="122526" y="6460"/>
                      <a:pt x="122663" y="6460"/>
                      <a:pt x="122823" y="6483"/>
                    </a:cubicBezTo>
                    <a:lnTo>
                      <a:pt x="122960" y="6506"/>
                    </a:lnTo>
                    <a:cubicBezTo>
                      <a:pt x="123074" y="6529"/>
                      <a:pt x="123166" y="6552"/>
                      <a:pt x="123280" y="6552"/>
                    </a:cubicBezTo>
                    <a:lnTo>
                      <a:pt x="123439" y="6575"/>
                    </a:lnTo>
                    <a:cubicBezTo>
                      <a:pt x="123554" y="6597"/>
                      <a:pt x="123668" y="6597"/>
                      <a:pt x="123782" y="6620"/>
                    </a:cubicBezTo>
                    <a:cubicBezTo>
                      <a:pt x="124010" y="6666"/>
                      <a:pt x="124238" y="6689"/>
                      <a:pt x="124467" y="6734"/>
                    </a:cubicBezTo>
                    <a:lnTo>
                      <a:pt x="124741" y="6757"/>
                    </a:lnTo>
                    <a:lnTo>
                      <a:pt x="124900" y="6803"/>
                    </a:lnTo>
                    <a:cubicBezTo>
                      <a:pt x="125083" y="6826"/>
                      <a:pt x="125266" y="6848"/>
                      <a:pt x="125448" y="6894"/>
                    </a:cubicBezTo>
                    <a:lnTo>
                      <a:pt x="125539" y="6894"/>
                    </a:lnTo>
                    <a:cubicBezTo>
                      <a:pt x="125585" y="6917"/>
                      <a:pt x="125631" y="6917"/>
                      <a:pt x="125676" y="6940"/>
                    </a:cubicBezTo>
                    <a:cubicBezTo>
                      <a:pt x="125699" y="6940"/>
                      <a:pt x="125745" y="6940"/>
                      <a:pt x="125768" y="6963"/>
                    </a:cubicBezTo>
                    <a:lnTo>
                      <a:pt x="125882" y="6963"/>
                    </a:lnTo>
                    <a:cubicBezTo>
                      <a:pt x="125950" y="6963"/>
                      <a:pt x="126019" y="6963"/>
                      <a:pt x="126087" y="6940"/>
                    </a:cubicBezTo>
                    <a:cubicBezTo>
                      <a:pt x="126179" y="6917"/>
                      <a:pt x="126270" y="6826"/>
                      <a:pt x="126315" y="6757"/>
                    </a:cubicBezTo>
                    <a:cubicBezTo>
                      <a:pt x="126384" y="6689"/>
                      <a:pt x="126407" y="6620"/>
                      <a:pt x="126452" y="6552"/>
                    </a:cubicBezTo>
                    <a:cubicBezTo>
                      <a:pt x="126521" y="6460"/>
                      <a:pt x="126567" y="6324"/>
                      <a:pt x="126589" y="6164"/>
                    </a:cubicBezTo>
                    <a:lnTo>
                      <a:pt x="126635" y="5981"/>
                    </a:lnTo>
                    <a:lnTo>
                      <a:pt x="126681" y="5776"/>
                    </a:lnTo>
                    <a:cubicBezTo>
                      <a:pt x="126726" y="5616"/>
                      <a:pt x="126726" y="5456"/>
                      <a:pt x="126704" y="5296"/>
                    </a:cubicBezTo>
                    <a:cubicBezTo>
                      <a:pt x="126704" y="5137"/>
                      <a:pt x="126704" y="4977"/>
                      <a:pt x="126704" y="4840"/>
                    </a:cubicBezTo>
                    <a:lnTo>
                      <a:pt x="126681" y="4726"/>
                    </a:lnTo>
                    <a:cubicBezTo>
                      <a:pt x="126681" y="4589"/>
                      <a:pt x="126681" y="4475"/>
                      <a:pt x="126658" y="4361"/>
                    </a:cubicBezTo>
                    <a:lnTo>
                      <a:pt x="126635" y="4201"/>
                    </a:lnTo>
                    <a:cubicBezTo>
                      <a:pt x="126612" y="4109"/>
                      <a:pt x="126612" y="4018"/>
                      <a:pt x="126589" y="3927"/>
                    </a:cubicBezTo>
                    <a:cubicBezTo>
                      <a:pt x="126589" y="3790"/>
                      <a:pt x="126567" y="3630"/>
                      <a:pt x="126544" y="3493"/>
                    </a:cubicBezTo>
                    <a:cubicBezTo>
                      <a:pt x="126521" y="3379"/>
                      <a:pt x="126498" y="3265"/>
                      <a:pt x="126452" y="3174"/>
                    </a:cubicBezTo>
                    <a:cubicBezTo>
                      <a:pt x="126452" y="3128"/>
                      <a:pt x="126430" y="3082"/>
                      <a:pt x="126430" y="3060"/>
                    </a:cubicBezTo>
                    <a:lnTo>
                      <a:pt x="126407" y="3014"/>
                    </a:lnTo>
                    <a:cubicBezTo>
                      <a:pt x="126361" y="2877"/>
                      <a:pt x="126293" y="2786"/>
                      <a:pt x="126201" y="2717"/>
                    </a:cubicBezTo>
                    <a:cubicBezTo>
                      <a:pt x="126087" y="2603"/>
                      <a:pt x="125927" y="2557"/>
                      <a:pt x="125790" y="2512"/>
                    </a:cubicBezTo>
                    <a:cubicBezTo>
                      <a:pt x="125517" y="2443"/>
                      <a:pt x="125220" y="2420"/>
                      <a:pt x="124946" y="2398"/>
                    </a:cubicBezTo>
                    <a:lnTo>
                      <a:pt x="124900" y="2398"/>
                    </a:lnTo>
                    <a:cubicBezTo>
                      <a:pt x="124558" y="2352"/>
                      <a:pt x="124238" y="2329"/>
                      <a:pt x="123919" y="2283"/>
                    </a:cubicBezTo>
                    <a:cubicBezTo>
                      <a:pt x="123850" y="2283"/>
                      <a:pt x="123782" y="2261"/>
                      <a:pt x="123713" y="2261"/>
                    </a:cubicBezTo>
                    <a:cubicBezTo>
                      <a:pt x="123622" y="2261"/>
                      <a:pt x="123531" y="2238"/>
                      <a:pt x="123439" y="2238"/>
                    </a:cubicBezTo>
                    <a:cubicBezTo>
                      <a:pt x="123325" y="2215"/>
                      <a:pt x="123188" y="2192"/>
                      <a:pt x="123074" y="2169"/>
                    </a:cubicBezTo>
                    <a:lnTo>
                      <a:pt x="122937" y="2146"/>
                    </a:lnTo>
                    <a:cubicBezTo>
                      <a:pt x="122755" y="2124"/>
                      <a:pt x="122549" y="2101"/>
                      <a:pt x="122344" y="2078"/>
                    </a:cubicBezTo>
                    <a:cubicBezTo>
                      <a:pt x="122298" y="2032"/>
                      <a:pt x="122230" y="2010"/>
                      <a:pt x="122184" y="1987"/>
                    </a:cubicBezTo>
                    <a:cubicBezTo>
                      <a:pt x="121865" y="1941"/>
                      <a:pt x="121545" y="1895"/>
                      <a:pt x="121248" y="1850"/>
                    </a:cubicBezTo>
                    <a:lnTo>
                      <a:pt x="121111" y="1827"/>
                    </a:lnTo>
                    <a:cubicBezTo>
                      <a:pt x="120792" y="1781"/>
                      <a:pt x="120495" y="1736"/>
                      <a:pt x="120175" y="1690"/>
                    </a:cubicBezTo>
                    <a:cubicBezTo>
                      <a:pt x="119924" y="1667"/>
                      <a:pt x="119696" y="1622"/>
                      <a:pt x="119445" y="1576"/>
                    </a:cubicBezTo>
                    <a:lnTo>
                      <a:pt x="119194" y="1553"/>
                    </a:lnTo>
                    <a:cubicBezTo>
                      <a:pt x="119080" y="1530"/>
                      <a:pt x="118989" y="1530"/>
                      <a:pt x="118897" y="1507"/>
                    </a:cubicBezTo>
                    <a:cubicBezTo>
                      <a:pt x="118806" y="1507"/>
                      <a:pt x="118692" y="1485"/>
                      <a:pt x="118601" y="1462"/>
                    </a:cubicBezTo>
                    <a:lnTo>
                      <a:pt x="118144" y="1462"/>
                    </a:lnTo>
                    <a:cubicBezTo>
                      <a:pt x="118121" y="1485"/>
                      <a:pt x="118098" y="1485"/>
                      <a:pt x="118076" y="1485"/>
                    </a:cubicBezTo>
                    <a:cubicBezTo>
                      <a:pt x="118030" y="1485"/>
                      <a:pt x="118007" y="1462"/>
                      <a:pt x="117961" y="1462"/>
                    </a:cubicBezTo>
                    <a:lnTo>
                      <a:pt x="117893" y="1439"/>
                    </a:lnTo>
                    <a:cubicBezTo>
                      <a:pt x="117756" y="1416"/>
                      <a:pt x="117642" y="1416"/>
                      <a:pt x="117528" y="1393"/>
                    </a:cubicBezTo>
                    <a:cubicBezTo>
                      <a:pt x="117436" y="1393"/>
                      <a:pt x="117322" y="1370"/>
                      <a:pt x="117231" y="1370"/>
                    </a:cubicBezTo>
                    <a:cubicBezTo>
                      <a:pt x="117117" y="1348"/>
                      <a:pt x="117003" y="1348"/>
                      <a:pt x="116866" y="1325"/>
                    </a:cubicBezTo>
                    <a:lnTo>
                      <a:pt x="116706" y="1325"/>
                    </a:lnTo>
                    <a:cubicBezTo>
                      <a:pt x="116569" y="1325"/>
                      <a:pt x="116455" y="1302"/>
                      <a:pt x="116295" y="1279"/>
                    </a:cubicBezTo>
                    <a:lnTo>
                      <a:pt x="116227" y="1279"/>
                    </a:lnTo>
                    <a:lnTo>
                      <a:pt x="116021" y="1256"/>
                    </a:lnTo>
                    <a:lnTo>
                      <a:pt x="115816" y="1256"/>
                    </a:lnTo>
                    <a:lnTo>
                      <a:pt x="115336" y="1233"/>
                    </a:lnTo>
                    <a:cubicBezTo>
                      <a:pt x="115131" y="1211"/>
                      <a:pt x="114880" y="1188"/>
                      <a:pt x="114629" y="1165"/>
                    </a:cubicBezTo>
                    <a:cubicBezTo>
                      <a:pt x="114446" y="1119"/>
                      <a:pt x="114264" y="1097"/>
                      <a:pt x="114081" y="1074"/>
                    </a:cubicBezTo>
                    <a:lnTo>
                      <a:pt x="114035" y="1074"/>
                    </a:lnTo>
                    <a:cubicBezTo>
                      <a:pt x="113876" y="1074"/>
                      <a:pt x="113716" y="1051"/>
                      <a:pt x="113556" y="1051"/>
                    </a:cubicBezTo>
                    <a:cubicBezTo>
                      <a:pt x="113419" y="1051"/>
                      <a:pt x="113305" y="1051"/>
                      <a:pt x="113168" y="1028"/>
                    </a:cubicBezTo>
                    <a:lnTo>
                      <a:pt x="113054" y="1028"/>
                    </a:lnTo>
                    <a:cubicBezTo>
                      <a:pt x="112917" y="1005"/>
                      <a:pt x="112757" y="1005"/>
                      <a:pt x="112620" y="1005"/>
                    </a:cubicBezTo>
                    <a:lnTo>
                      <a:pt x="112506" y="1005"/>
                    </a:lnTo>
                    <a:cubicBezTo>
                      <a:pt x="112346" y="982"/>
                      <a:pt x="112187" y="982"/>
                      <a:pt x="112004" y="982"/>
                    </a:cubicBezTo>
                    <a:lnTo>
                      <a:pt x="111844" y="960"/>
                    </a:lnTo>
                    <a:cubicBezTo>
                      <a:pt x="111730" y="960"/>
                      <a:pt x="111616" y="937"/>
                      <a:pt x="111479" y="937"/>
                    </a:cubicBezTo>
                    <a:lnTo>
                      <a:pt x="111114" y="937"/>
                    </a:lnTo>
                    <a:cubicBezTo>
                      <a:pt x="110931" y="937"/>
                      <a:pt x="110726" y="914"/>
                      <a:pt x="110543" y="914"/>
                    </a:cubicBezTo>
                    <a:lnTo>
                      <a:pt x="110452" y="914"/>
                    </a:lnTo>
                    <a:cubicBezTo>
                      <a:pt x="110361" y="891"/>
                      <a:pt x="110269" y="868"/>
                      <a:pt x="110178" y="868"/>
                    </a:cubicBezTo>
                    <a:lnTo>
                      <a:pt x="110064" y="845"/>
                    </a:lnTo>
                    <a:cubicBezTo>
                      <a:pt x="109904" y="823"/>
                      <a:pt x="109767" y="800"/>
                      <a:pt x="109607" y="800"/>
                    </a:cubicBezTo>
                    <a:cubicBezTo>
                      <a:pt x="109265" y="777"/>
                      <a:pt x="108923" y="754"/>
                      <a:pt x="108603" y="754"/>
                    </a:cubicBezTo>
                    <a:lnTo>
                      <a:pt x="107462" y="754"/>
                    </a:lnTo>
                    <a:cubicBezTo>
                      <a:pt x="107348" y="731"/>
                      <a:pt x="107234" y="731"/>
                      <a:pt x="107142" y="731"/>
                    </a:cubicBezTo>
                    <a:cubicBezTo>
                      <a:pt x="106731" y="731"/>
                      <a:pt x="106343" y="709"/>
                      <a:pt x="105932" y="686"/>
                    </a:cubicBezTo>
                    <a:lnTo>
                      <a:pt x="105293" y="663"/>
                    </a:lnTo>
                    <a:lnTo>
                      <a:pt x="104654" y="640"/>
                    </a:lnTo>
                    <a:lnTo>
                      <a:pt x="104289" y="640"/>
                    </a:lnTo>
                    <a:cubicBezTo>
                      <a:pt x="104038" y="640"/>
                      <a:pt x="103787" y="617"/>
                      <a:pt x="103536" y="617"/>
                    </a:cubicBezTo>
                    <a:cubicBezTo>
                      <a:pt x="103422" y="617"/>
                      <a:pt x="103308" y="594"/>
                      <a:pt x="103193" y="594"/>
                    </a:cubicBezTo>
                    <a:lnTo>
                      <a:pt x="102965" y="572"/>
                    </a:lnTo>
                    <a:lnTo>
                      <a:pt x="102760" y="572"/>
                    </a:lnTo>
                    <a:lnTo>
                      <a:pt x="102691" y="549"/>
                    </a:lnTo>
                    <a:lnTo>
                      <a:pt x="102372" y="549"/>
                    </a:lnTo>
                    <a:cubicBezTo>
                      <a:pt x="102143" y="526"/>
                      <a:pt x="101892" y="526"/>
                      <a:pt x="101641" y="503"/>
                    </a:cubicBezTo>
                    <a:lnTo>
                      <a:pt x="101162" y="503"/>
                    </a:lnTo>
                    <a:cubicBezTo>
                      <a:pt x="100865" y="480"/>
                      <a:pt x="100591" y="480"/>
                      <a:pt x="100295" y="457"/>
                    </a:cubicBezTo>
                    <a:cubicBezTo>
                      <a:pt x="99952" y="457"/>
                      <a:pt x="99610" y="435"/>
                      <a:pt x="99267" y="435"/>
                    </a:cubicBezTo>
                    <a:cubicBezTo>
                      <a:pt x="98994" y="412"/>
                      <a:pt x="98720" y="412"/>
                      <a:pt x="98332" y="389"/>
                    </a:cubicBezTo>
                    <a:lnTo>
                      <a:pt x="97190" y="389"/>
                    </a:lnTo>
                    <a:cubicBezTo>
                      <a:pt x="96825" y="389"/>
                      <a:pt x="96460" y="389"/>
                      <a:pt x="96095" y="366"/>
                    </a:cubicBezTo>
                    <a:cubicBezTo>
                      <a:pt x="95821" y="366"/>
                      <a:pt x="95547" y="343"/>
                      <a:pt x="95273" y="320"/>
                    </a:cubicBezTo>
                    <a:lnTo>
                      <a:pt x="94862" y="298"/>
                    </a:lnTo>
                    <a:lnTo>
                      <a:pt x="94680" y="298"/>
                    </a:lnTo>
                    <a:cubicBezTo>
                      <a:pt x="94543" y="298"/>
                      <a:pt x="94383" y="275"/>
                      <a:pt x="94223" y="275"/>
                    </a:cubicBezTo>
                    <a:lnTo>
                      <a:pt x="93584" y="275"/>
                    </a:lnTo>
                    <a:cubicBezTo>
                      <a:pt x="93356" y="275"/>
                      <a:pt x="93105" y="252"/>
                      <a:pt x="92876" y="252"/>
                    </a:cubicBezTo>
                    <a:lnTo>
                      <a:pt x="92602" y="252"/>
                    </a:lnTo>
                    <a:cubicBezTo>
                      <a:pt x="92488" y="252"/>
                      <a:pt x="92374" y="229"/>
                      <a:pt x="92283" y="229"/>
                    </a:cubicBezTo>
                    <a:lnTo>
                      <a:pt x="91895" y="229"/>
                    </a:lnTo>
                    <a:cubicBezTo>
                      <a:pt x="91667" y="229"/>
                      <a:pt x="91416" y="206"/>
                      <a:pt x="91164" y="206"/>
                    </a:cubicBezTo>
                    <a:cubicBezTo>
                      <a:pt x="90822" y="206"/>
                      <a:pt x="90480" y="184"/>
                      <a:pt x="90160" y="184"/>
                    </a:cubicBezTo>
                    <a:lnTo>
                      <a:pt x="88654" y="184"/>
                    </a:lnTo>
                    <a:cubicBezTo>
                      <a:pt x="88425" y="184"/>
                      <a:pt x="88174" y="184"/>
                      <a:pt x="87946" y="206"/>
                    </a:cubicBezTo>
                    <a:lnTo>
                      <a:pt x="86645" y="206"/>
                    </a:lnTo>
                    <a:lnTo>
                      <a:pt x="86029" y="229"/>
                    </a:lnTo>
                    <a:lnTo>
                      <a:pt x="85024" y="229"/>
                    </a:lnTo>
                    <a:cubicBezTo>
                      <a:pt x="84888" y="229"/>
                      <a:pt x="84773" y="252"/>
                      <a:pt x="84636" y="252"/>
                    </a:cubicBezTo>
                    <a:lnTo>
                      <a:pt x="84385" y="252"/>
                    </a:lnTo>
                    <a:cubicBezTo>
                      <a:pt x="83997" y="252"/>
                      <a:pt x="83586" y="252"/>
                      <a:pt x="83153" y="275"/>
                    </a:cubicBezTo>
                    <a:lnTo>
                      <a:pt x="82902" y="298"/>
                    </a:lnTo>
                    <a:cubicBezTo>
                      <a:pt x="82628" y="298"/>
                      <a:pt x="82331" y="320"/>
                      <a:pt x="82034" y="320"/>
                    </a:cubicBezTo>
                    <a:lnTo>
                      <a:pt x="81121" y="320"/>
                    </a:lnTo>
                    <a:cubicBezTo>
                      <a:pt x="80893" y="320"/>
                      <a:pt x="80642" y="343"/>
                      <a:pt x="80391" y="343"/>
                    </a:cubicBezTo>
                    <a:lnTo>
                      <a:pt x="79661" y="343"/>
                    </a:lnTo>
                    <a:cubicBezTo>
                      <a:pt x="79546" y="366"/>
                      <a:pt x="79432" y="366"/>
                      <a:pt x="79318" y="366"/>
                    </a:cubicBezTo>
                    <a:cubicBezTo>
                      <a:pt x="79136" y="366"/>
                      <a:pt x="78976" y="366"/>
                      <a:pt x="78793" y="389"/>
                    </a:cubicBezTo>
                    <a:lnTo>
                      <a:pt x="78725" y="389"/>
                    </a:lnTo>
                    <a:cubicBezTo>
                      <a:pt x="78496" y="412"/>
                      <a:pt x="78268" y="435"/>
                      <a:pt x="78040" y="457"/>
                    </a:cubicBezTo>
                    <a:cubicBezTo>
                      <a:pt x="77857" y="457"/>
                      <a:pt x="77698" y="480"/>
                      <a:pt x="77538" y="503"/>
                    </a:cubicBezTo>
                    <a:lnTo>
                      <a:pt x="77173" y="503"/>
                    </a:lnTo>
                    <a:cubicBezTo>
                      <a:pt x="77081" y="526"/>
                      <a:pt x="76990" y="526"/>
                      <a:pt x="76899" y="526"/>
                    </a:cubicBezTo>
                    <a:cubicBezTo>
                      <a:pt x="76785" y="526"/>
                      <a:pt x="76693" y="549"/>
                      <a:pt x="76602" y="549"/>
                    </a:cubicBezTo>
                    <a:cubicBezTo>
                      <a:pt x="76511" y="549"/>
                      <a:pt x="76397" y="572"/>
                      <a:pt x="76305" y="572"/>
                    </a:cubicBezTo>
                    <a:cubicBezTo>
                      <a:pt x="76100" y="594"/>
                      <a:pt x="75894" y="594"/>
                      <a:pt x="75689" y="617"/>
                    </a:cubicBezTo>
                    <a:cubicBezTo>
                      <a:pt x="75529" y="617"/>
                      <a:pt x="75392" y="617"/>
                      <a:pt x="75255" y="640"/>
                    </a:cubicBezTo>
                    <a:cubicBezTo>
                      <a:pt x="75095" y="640"/>
                      <a:pt x="74936" y="640"/>
                      <a:pt x="74776" y="663"/>
                    </a:cubicBezTo>
                    <a:cubicBezTo>
                      <a:pt x="74525" y="686"/>
                      <a:pt x="74274" y="686"/>
                      <a:pt x="74023" y="709"/>
                    </a:cubicBezTo>
                    <a:cubicBezTo>
                      <a:pt x="73794" y="709"/>
                      <a:pt x="73566" y="731"/>
                      <a:pt x="73361" y="731"/>
                    </a:cubicBezTo>
                    <a:cubicBezTo>
                      <a:pt x="73155" y="731"/>
                      <a:pt x="72973" y="731"/>
                      <a:pt x="72790" y="754"/>
                    </a:cubicBezTo>
                    <a:lnTo>
                      <a:pt x="72585" y="754"/>
                    </a:lnTo>
                    <a:cubicBezTo>
                      <a:pt x="72265" y="754"/>
                      <a:pt x="71946" y="777"/>
                      <a:pt x="71649" y="800"/>
                    </a:cubicBezTo>
                    <a:cubicBezTo>
                      <a:pt x="71466" y="800"/>
                      <a:pt x="71306" y="823"/>
                      <a:pt x="71147" y="845"/>
                    </a:cubicBezTo>
                    <a:cubicBezTo>
                      <a:pt x="71078" y="845"/>
                      <a:pt x="71010" y="845"/>
                      <a:pt x="70941" y="868"/>
                    </a:cubicBezTo>
                    <a:cubicBezTo>
                      <a:pt x="70873" y="868"/>
                      <a:pt x="70804" y="891"/>
                      <a:pt x="70736" y="891"/>
                    </a:cubicBezTo>
                    <a:cubicBezTo>
                      <a:pt x="70576" y="914"/>
                      <a:pt x="70416" y="914"/>
                      <a:pt x="70257" y="937"/>
                    </a:cubicBezTo>
                    <a:lnTo>
                      <a:pt x="70097" y="937"/>
                    </a:lnTo>
                    <a:cubicBezTo>
                      <a:pt x="70005" y="960"/>
                      <a:pt x="69914" y="960"/>
                      <a:pt x="69823" y="960"/>
                    </a:cubicBezTo>
                    <a:lnTo>
                      <a:pt x="69595" y="960"/>
                    </a:lnTo>
                    <a:cubicBezTo>
                      <a:pt x="69549" y="937"/>
                      <a:pt x="69526" y="937"/>
                      <a:pt x="69480" y="914"/>
                    </a:cubicBezTo>
                    <a:lnTo>
                      <a:pt x="69435" y="914"/>
                    </a:lnTo>
                    <a:cubicBezTo>
                      <a:pt x="69275" y="914"/>
                      <a:pt x="69138" y="1028"/>
                      <a:pt x="69115" y="1188"/>
                    </a:cubicBezTo>
                    <a:cubicBezTo>
                      <a:pt x="69115" y="1188"/>
                      <a:pt x="69115" y="1211"/>
                      <a:pt x="69115" y="1211"/>
                    </a:cubicBezTo>
                    <a:cubicBezTo>
                      <a:pt x="69115" y="1256"/>
                      <a:pt x="69115" y="1302"/>
                      <a:pt x="69115" y="1348"/>
                    </a:cubicBezTo>
                    <a:cubicBezTo>
                      <a:pt x="69115" y="1393"/>
                      <a:pt x="69115" y="1439"/>
                      <a:pt x="69115" y="1485"/>
                    </a:cubicBezTo>
                    <a:cubicBezTo>
                      <a:pt x="69115" y="1530"/>
                      <a:pt x="69115" y="1576"/>
                      <a:pt x="69115" y="1622"/>
                    </a:cubicBezTo>
                    <a:cubicBezTo>
                      <a:pt x="69115" y="1736"/>
                      <a:pt x="69115" y="1827"/>
                      <a:pt x="69115" y="1918"/>
                    </a:cubicBezTo>
                    <a:lnTo>
                      <a:pt x="69115" y="1941"/>
                    </a:lnTo>
                    <a:lnTo>
                      <a:pt x="69115" y="1987"/>
                    </a:lnTo>
                    <a:cubicBezTo>
                      <a:pt x="69115" y="2055"/>
                      <a:pt x="69115" y="2146"/>
                      <a:pt x="69115" y="2238"/>
                    </a:cubicBezTo>
                    <a:lnTo>
                      <a:pt x="69115" y="2420"/>
                    </a:lnTo>
                    <a:lnTo>
                      <a:pt x="69115" y="2512"/>
                    </a:lnTo>
                    <a:cubicBezTo>
                      <a:pt x="69092" y="2603"/>
                      <a:pt x="69070" y="2694"/>
                      <a:pt x="69070" y="2786"/>
                    </a:cubicBezTo>
                    <a:cubicBezTo>
                      <a:pt x="69047" y="2831"/>
                      <a:pt x="69047" y="2877"/>
                      <a:pt x="69024" y="2923"/>
                    </a:cubicBezTo>
                    <a:lnTo>
                      <a:pt x="69001" y="2991"/>
                    </a:lnTo>
                    <a:cubicBezTo>
                      <a:pt x="68978" y="3151"/>
                      <a:pt x="68955" y="3288"/>
                      <a:pt x="68910" y="3425"/>
                    </a:cubicBezTo>
                    <a:cubicBezTo>
                      <a:pt x="68887" y="3493"/>
                      <a:pt x="68864" y="3562"/>
                      <a:pt x="68841" y="3630"/>
                    </a:cubicBezTo>
                    <a:lnTo>
                      <a:pt x="68796" y="3744"/>
                    </a:lnTo>
                    <a:lnTo>
                      <a:pt x="68750" y="3836"/>
                    </a:lnTo>
                    <a:cubicBezTo>
                      <a:pt x="68727" y="3927"/>
                      <a:pt x="68682" y="3995"/>
                      <a:pt x="68659" y="4087"/>
                    </a:cubicBezTo>
                    <a:cubicBezTo>
                      <a:pt x="68613" y="4155"/>
                      <a:pt x="68567" y="4246"/>
                      <a:pt x="68522" y="4315"/>
                    </a:cubicBezTo>
                    <a:lnTo>
                      <a:pt x="68453" y="4452"/>
                    </a:lnTo>
                    <a:lnTo>
                      <a:pt x="68385" y="4566"/>
                    </a:lnTo>
                    <a:cubicBezTo>
                      <a:pt x="68339" y="4634"/>
                      <a:pt x="68316" y="4680"/>
                      <a:pt x="68271" y="4749"/>
                    </a:cubicBezTo>
                    <a:cubicBezTo>
                      <a:pt x="68179" y="4886"/>
                      <a:pt x="68065" y="5045"/>
                      <a:pt x="67951" y="5205"/>
                    </a:cubicBezTo>
                    <a:cubicBezTo>
                      <a:pt x="67906" y="5274"/>
                      <a:pt x="67860" y="5342"/>
                      <a:pt x="67791" y="5411"/>
                    </a:cubicBezTo>
                    <a:cubicBezTo>
                      <a:pt x="67723" y="5479"/>
                      <a:pt x="67677" y="5547"/>
                      <a:pt x="67609" y="5616"/>
                    </a:cubicBezTo>
                    <a:cubicBezTo>
                      <a:pt x="67426" y="5776"/>
                      <a:pt x="67244" y="5935"/>
                      <a:pt x="67061" y="6072"/>
                    </a:cubicBezTo>
                    <a:cubicBezTo>
                      <a:pt x="66878" y="6209"/>
                      <a:pt x="66673" y="6369"/>
                      <a:pt x="66445" y="6483"/>
                    </a:cubicBezTo>
                    <a:cubicBezTo>
                      <a:pt x="66308" y="6575"/>
                      <a:pt x="66171" y="6643"/>
                      <a:pt x="66034" y="6689"/>
                    </a:cubicBezTo>
                    <a:cubicBezTo>
                      <a:pt x="65943" y="6734"/>
                      <a:pt x="65851" y="6780"/>
                      <a:pt x="65783" y="6803"/>
                    </a:cubicBezTo>
                    <a:cubicBezTo>
                      <a:pt x="65691" y="6848"/>
                      <a:pt x="65600" y="6871"/>
                      <a:pt x="65532" y="6917"/>
                    </a:cubicBezTo>
                    <a:cubicBezTo>
                      <a:pt x="65418" y="6963"/>
                      <a:pt x="65281" y="7031"/>
                      <a:pt x="65121" y="7077"/>
                    </a:cubicBezTo>
                    <a:cubicBezTo>
                      <a:pt x="65007" y="7122"/>
                      <a:pt x="64870" y="7168"/>
                      <a:pt x="64756" y="7191"/>
                    </a:cubicBezTo>
                    <a:cubicBezTo>
                      <a:pt x="64459" y="7282"/>
                      <a:pt x="64185" y="7328"/>
                      <a:pt x="63934" y="7351"/>
                    </a:cubicBezTo>
                    <a:cubicBezTo>
                      <a:pt x="63865" y="7373"/>
                      <a:pt x="63797" y="7373"/>
                      <a:pt x="63728" y="7373"/>
                    </a:cubicBezTo>
                    <a:lnTo>
                      <a:pt x="63614" y="7373"/>
                    </a:lnTo>
                    <a:lnTo>
                      <a:pt x="63500" y="7351"/>
                    </a:lnTo>
                    <a:cubicBezTo>
                      <a:pt x="63386" y="7351"/>
                      <a:pt x="63249" y="7373"/>
                      <a:pt x="63089" y="7373"/>
                    </a:cubicBezTo>
                    <a:lnTo>
                      <a:pt x="62884" y="7373"/>
                    </a:lnTo>
                    <a:cubicBezTo>
                      <a:pt x="62701" y="7351"/>
                      <a:pt x="62542" y="7328"/>
                      <a:pt x="62405" y="7305"/>
                    </a:cubicBezTo>
                    <a:cubicBezTo>
                      <a:pt x="62245" y="7282"/>
                      <a:pt x="62085" y="7237"/>
                      <a:pt x="61902" y="7191"/>
                    </a:cubicBezTo>
                    <a:cubicBezTo>
                      <a:pt x="61811" y="7168"/>
                      <a:pt x="61697" y="7122"/>
                      <a:pt x="61606" y="7077"/>
                    </a:cubicBezTo>
                    <a:cubicBezTo>
                      <a:pt x="61469" y="7031"/>
                      <a:pt x="61332" y="6985"/>
                      <a:pt x="61218" y="6917"/>
                    </a:cubicBezTo>
                    <a:cubicBezTo>
                      <a:pt x="61081" y="6848"/>
                      <a:pt x="60967" y="6780"/>
                      <a:pt x="60852" y="6712"/>
                    </a:cubicBezTo>
                    <a:cubicBezTo>
                      <a:pt x="60807" y="6689"/>
                      <a:pt x="60738" y="6643"/>
                      <a:pt x="60670" y="6620"/>
                    </a:cubicBezTo>
                    <a:cubicBezTo>
                      <a:pt x="60670" y="6620"/>
                      <a:pt x="60670" y="6597"/>
                      <a:pt x="60670" y="6597"/>
                    </a:cubicBezTo>
                    <a:cubicBezTo>
                      <a:pt x="60624" y="6597"/>
                      <a:pt x="60579" y="6575"/>
                      <a:pt x="60533" y="6552"/>
                    </a:cubicBezTo>
                    <a:cubicBezTo>
                      <a:pt x="60464" y="6529"/>
                      <a:pt x="60419" y="6483"/>
                      <a:pt x="60350" y="6438"/>
                    </a:cubicBezTo>
                    <a:cubicBezTo>
                      <a:pt x="60236" y="6369"/>
                      <a:pt x="60145" y="6301"/>
                      <a:pt x="60054" y="6232"/>
                    </a:cubicBezTo>
                    <a:cubicBezTo>
                      <a:pt x="59894" y="6095"/>
                      <a:pt x="59711" y="5935"/>
                      <a:pt x="59529" y="5753"/>
                    </a:cubicBezTo>
                    <a:cubicBezTo>
                      <a:pt x="59483" y="5707"/>
                      <a:pt x="59437" y="5662"/>
                      <a:pt x="59414" y="5616"/>
                    </a:cubicBezTo>
                    <a:cubicBezTo>
                      <a:pt x="59392" y="5593"/>
                      <a:pt x="59369" y="5570"/>
                      <a:pt x="59369" y="5570"/>
                    </a:cubicBezTo>
                    <a:cubicBezTo>
                      <a:pt x="59232" y="5456"/>
                      <a:pt x="59118" y="5319"/>
                      <a:pt x="59004" y="5205"/>
                    </a:cubicBezTo>
                    <a:cubicBezTo>
                      <a:pt x="58798" y="5000"/>
                      <a:pt x="58638" y="4771"/>
                      <a:pt x="58501" y="4520"/>
                    </a:cubicBezTo>
                    <a:cubicBezTo>
                      <a:pt x="58433" y="4383"/>
                      <a:pt x="58365" y="4246"/>
                      <a:pt x="58296" y="4109"/>
                    </a:cubicBezTo>
                    <a:lnTo>
                      <a:pt x="58228" y="3973"/>
                    </a:lnTo>
                    <a:lnTo>
                      <a:pt x="58205" y="3927"/>
                    </a:lnTo>
                    <a:cubicBezTo>
                      <a:pt x="58182" y="3858"/>
                      <a:pt x="58136" y="3790"/>
                      <a:pt x="58113" y="3721"/>
                    </a:cubicBezTo>
                    <a:cubicBezTo>
                      <a:pt x="58091" y="3630"/>
                      <a:pt x="58068" y="3539"/>
                      <a:pt x="58045" y="3448"/>
                    </a:cubicBezTo>
                    <a:cubicBezTo>
                      <a:pt x="58022" y="3379"/>
                      <a:pt x="57999" y="3311"/>
                      <a:pt x="57999" y="3242"/>
                    </a:cubicBezTo>
                    <a:lnTo>
                      <a:pt x="57976" y="3151"/>
                    </a:lnTo>
                    <a:cubicBezTo>
                      <a:pt x="57954" y="3105"/>
                      <a:pt x="57954" y="3037"/>
                      <a:pt x="57931" y="2991"/>
                    </a:cubicBezTo>
                    <a:cubicBezTo>
                      <a:pt x="57862" y="2808"/>
                      <a:pt x="57840" y="2649"/>
                      <a:pt x="57817" y="2489"/>
                    </a:cubicBezTo>
                    <a:lnTo>
                      <a:pt x="57817" y="2535"/>
                    </a:lnTo>
                    <a:cubicBezTo>
                      <a:pt x="57748" y="2261"/>
                      <a:pt x="57703" y="2010"/>
                      <a:pt x="57703" y="1758"/>
                    </a:cubicBezTo>
                    <a:cubicBezTo>
                      <a:pt x="57703" y="1690"/>
                      <a:pt x="57725" y="1622"/>
                      <a:pt x="57725" y="1553"/>
                    </a:cubicBezTo>
                    <a:cubicBezTo>
                      <a:pt x="57725" y="1530"/>
                      <a:pt x="57725" y="1507"/>
                      <a:pt x="57725" y="1485"/>
                    </a:cubicBezTo>
                    <a:cubicBezTo>
                      <a:pt x="57703" y="1439"/>
                      <a:pt x="57703" y="1416"/>
                      <a:pt x="57703" y="1393"/>
                    </a:cubicBezTo>
                    <a:cubicBezTo>
                      <a:pt x="57725" y="1348"/>
                      <a:pt x="57748" y="1302"/>
                      <a:pt x="57748" y="1256"/>
                    </a:cubicBezTo>
                    <a:cubicBezTo>
                      <a:pt x="57771" y="1165"/>
                      <a:pt x="57748" y="1074"/>
                      <a:pt x="57703" y="1005"/>
                    </a:cubicBezTo>
                    <a:cubicBezTo>
                      <a:pt x="57657" y="960"/>
                      <a:pt x="57566" y="891"/>
                      <a:pt x="57474" y="891"/>
                    </a:cubicBezTo>
                    <a:lnTo>
                      <a:pt x="57383" y="891"/>
                    </a:lnTo>
                    <a:cubicBezTo>
                      <a:pt x="57246" y="868"/>
                      <a:pt x="57132" y="868"/>
                      <a:pt x="57018" y="845"/>
                    </a:cubicBezTo>
                    <a:lnTo>
                      <a:pt x="56995" y="845"/>
                    </a:lnTo>
                    <a:cubicBezTo>
                      <a:pt x="56927" y="845"/>
                      <a:pt x="56858" y="845"/>
                      <a:pt x="56790" y="823"/>
                    </a:cubicBezTo>
                    <a:cubicBezTo>
                      <a:pt x="56744" y="845"/>
                      <a:pt x="56721" y="845"/>
                      <a:pt x="56675" y="845"/>
                    </a:cubicBezTo>
                    <a:cubicBezTo>
                      <a:pt x="56607" y="845"/>
                      <a:pt x="56539" y="823"/>
                      <a:pt x="56447" y="823"/>
                    </a:cubicBezTo>
                    <a:lnTo>
                      <a:pt x="56424" y="800"/>
                    </a:lnTo>
                    <a:lnTo>
                      <a:pt x="56333" y="800"/>
                    </a:lnTo>
                    <a:cubicBezTo>
                      <a:pt x="56196" y="777"/>
                      <a:pt x="56082" y="754"/>
                      <a:pt x="55945" y="754"/>
                    </a:cubicBezTo>
                    <a:cubicBezTo>
                      <a:pt x="55854" y="731"/>
                      <a:pt x="55762" y="731"/>
                      <a:pt x="55671" y="731"/>
                    </a:cubicBezTo>
                    <a:lnTo>
                      <a:pt x="55511" y="709"/>
                    </a:lnTo>
                    <a:cubicBezTo>
                      <a:pt x="55397" y="709"/>
                      <a:pt x="55306" y="709"/>
                      <a:pt x="55192" y="686"/>
                    </a:cubicBezTo>
                    <a:lnTo>
                      <a:pt x="55078" y="686"/>
                    </a:lnTo>
                    <a:cubicBezTo>
                      <a:pt x="54964" y="663"/>
                      <a:pt x="54849" y="663"/>
                      <a:pt x="54712" y="640"/>
                    </a:cubicBezTo>
                    <a:cubicBezTo>
                      <a:pt x="54576" y="640"/>
                      <a:pt x="54439" y="617"/>
                      <a:pt x="54302" y="617"/>
                    </a:cubicBezTo>
                    <a:lnTo>
                      <a:pt x="54210" y="617"/>
                    </a:lnTo>
                    <a:cubicBezTo>
                      <a:pt x="54028" y="594"/>
                      <a:pt x="53845" y="594"/>
                      <a:pt x="53685" y="572"/>
                    </a:cubicBezTo>
                    <a:lnTo>
                      <a:pt x="53571" y="572"/>
                    </a:lnTo>
                    <a:cubicBezTo>
                      <a:pt x="53480" y="572"/>
                      <a:pt x="53389" y="572"/>
                      <a:pt x="53297" y="549"/>
                    </a:cubicBezTo>
                    <a:lnTo>
                      <a:pt x="53115" y="549"/>
                    </a:lnTo>
                    <a:cubicBezTo>
                      <a:pt x="52681" y="526"/>
                      <a:pt x="52225" y="503"/>
                      <a:pt x="51768" y="457"/>
                    </a:cubicBezTo>
                    <a:cubicBezTo>
                      <a:pt x="51684" y="457"/>
                      <a:pt x="51601" y="457"/>
                      <a:pt x="51517" y="440"/>
                    </a:cubicBezTo>
                    <a:lnTo>
                      <a:pt x="51517" y="440"/>
                    </a:lnTo>
                    <a:cubicBezTo>
                      <a:pt x="51517" y="443"/>
                      <a:pt x="51517" y="449"/>
                      <a:pt x="51517" y="457"/>
                    </a:cubicBezTo>
                    <a:cubicBezTo>
                      <a:pt x="51380" y="435"/>
                      <a:pt x="51243" y="435"/>
                      <a:pt x="51083" y="435"/>
                    </a:cubicBezTo>
                    <a:lnTo>
                      <a:pt x="50764" y="412"/>
                    </a:lnTo>
                    <a:lnTo>
                      <a:pt x="50398" y="389"/>
                    </a:lnTo>
                    <a:lnTo>
                      <a:pt x="50033" y="366"/>
                    </a:lnTo>
                    <a:lnTo>
                      <a:pt x="49805" y="343"/>
                    </a:lnTo>
                    <a:lnTo>
                      <a:pt x="49668" y="343"/>
                    </a:lnTo>
                    <a:cubicBezTo>
                      <a:pt x="49531" y="320"/>
                      <a:pt x="49417" y="320"/>
                      <a:pt x="49280" y="298"/>
                    </a:cubicBezTo>
                    <a:cubicBezTo>
                      <a:pt x="49189" y="298"/>
                      <a:pt x="49097" y="298"/>
                      <a:pt x="49006" y="275"/>
                    </a:cubicBezTo>
                    <a:lnTo>
                      <a:pt x="48869" y="275"/>
                    </a:lnTo>
                    <a:cubicBezTo>
                      <a:pt x="48778" y="275"/>
                      <a:pt x="48664" y="252"/>
                      <a:pt x="48572" y="252"/>
                    </a:cubicBezTo>
                    <a:lnTo>
                      <a:pt x="48413" y="252"/>
                    </a:lnTo>
                    <a:lnTo>
                      <a:pt x="48367" y="229"/>
                    </a:lnTo>
                    <a:cubicBezTo>
                      <a:pt x="48070" y="206"/>
                      <a:pt x="47751" y="206"/>
                      <a:pt x="47431" y="184"/>
                    </a:cubicBezTo>
                    <a:cubicBezTo>
                      <a:pt x="47180" y="184"/>
                      <a:pt x="46906" y="184"/>
                      <a:pt x="46632" y="161"/>
                    </a:cubicBezTo>
                    <a:lnTo>
                      <a:pt x="46450" y="161"/>
                    </a:lnTo>
                    <a:cubicBezTo>
                      <a:pt x="46290" y="138"/>
                      <a:pt x="46130" y="138"/>
                      <a:pt x="45970" y="115"/>
                    </a:cubicBezTo>
                    <a:lnTo>
                      <a:pt x="45765" y="115"/>
                    </a:lnTo>
                    <a:cubicBezTo>
                      <a:pt x="45651" y="92"/>
                      <a:pt x="45560" y="92"/>
                      <a:pt x="45468" y="92"/>
                    </a:cubicBezTo>
                    <a:lnTo>
                      <a:pt x="45331" y="92"/>
                    </a:lnTo>
                    <a:cubicBezTo>
                      <a:pt x="45217" y="92"/>
                      <a:pt x="45103" y="92"/>
                      <a:pt x="44989" y="69"/>
                    </a:cubicBezTo>
                    <a:lnTo>
                      <a:pt x="44236" y="69"/>
                    </a:lnTo>
                    <a:lnTo>
                      <a:pt x="44007" y="47"/>
                    </a:lnTo>
                    <a:lnTo>
                      <a:pt x="43072" y="47"/>
                    </a:lnTo>
                    <a:cubicBezTo>
                      <a:pt x="42980" y="47"/>
                      <a:pt x="42889" y="47"/>
                      <a:pt x="42775" y="24"/>
                    </a:cubicBezTo>
                    <a:lnTo>
                      <a:pt x="42181" y="24"/>
                    </a:lnTo>
                    <a:cubicBezTo>
                      <a:pt x="41953" y="47"/>
                      <a:pt x="41748" y="47"/>
                      <a:pt x="41519" y="47"/>
                    </a:cubicBezTo>
                    <a:lnTo>
                      <a:pt x="39693" y="47"/>
                    </a:lnTo>
                    <a:cubicBezTo>
                      <a:pt x="39693" y="47"/>
                      <a:pt x="39678" y="62"/>
                      <a:pt x="39685" y="67"/>
                    </a:cubicBezTo>
                    <a:lnTo>
                      <a:pt x="39685" y="67"/>
                    </a:lnTo>
                    <a:lnTo>
                      <a:pt x="39602" y="47"/>
                    </a:lnTo>
                    <a:lnTo>
                      <a:pt x="38347" y="47"/>
                    </a:lnTo>
                    <a:cubicBezTo>
                      <a:pt x="38187" y="47"/>
                      <a:pt x="38027" y="24"/>
                      <a:pt x="37890" y="24"/>
                    </a:cubicBezTo>
                    <a:lnTo>
                      <a:pt x="37320" y="24"/>
                    </a:lnTo>
                    <a:lnTo>
                      <a:pt x="37137" y="1"/>
                    </a:lnTo>
                    <a:lnTo>
                      <a:pt x="36954" y="1"/>
                    </a:lnTo>
                    <a:cubicBezTo>
                      <a:pt x="36954" y="1"/>
                      <a:pt x="36932" y="1"/>
                      <a:pt x="36932" y="24"/>
                    </a:cubicBezTo>
                    <a:lnTo>
                      <a:pt x="36909" y="24"/>
                    </a:lnTo>
                    <a:cubicBezTo>
                      <a:pt x="36840" y="1"/>
                      <a:pt x="36749" y="1"/>
                      <a:pt x="36658"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4"/>
              <p:cNvSpPr/>
              <p:nvPr/>
            </p:nvSpPr>
            <p:spPr>
              <a:xfrm>
                <a:off x="14171912" y="3911336"/>
                <a:ext cx="94763" cy="18635"/>
              </a:xfrm>
              <a:custGeom>
                <a:avLst/>
                <a:gdLst/>
                <a:ahLst/>
                <a:cxnLst/>
                <a:rect l="l" t="t" r="r" b="b"/>
                <a:pathLst>
                  <a:path w="3402" h="669" extrusionOk="0">
                    <a:moveTo>
                      <a:pt x="69" y="1"/>
                    </a:moveTo>
                    <a:cubicBezTo>
                      <a:pt x="46" y="1"/>
                      <a:pt x="0" y="46"/>
                      <a:pt x="0" y="69"/>
                    </a:cubicBezTo>
                    <a:cubicBezTo>
                      <a:pt x="0" y="115"/>
                      <a:pt x="23" y="160"/>
                      <a:pt x="69" y="160"/>
                    </a:cubicBezTo>
                    <a:cubicBezTo>
                      <a:pt x="137" y="183"/>
                      <a:pt x="228" y="206"/>
                      <a:pt x="320" y="206"/>
                    </a:cubicBezTo>
                    <a:cubicBezTo>
                      <a:pt x="365" y="229"/>
                      <a:pt x="411" y="229"/>
                      <a:pt x="480" y="252"/>
                    </a:cubicBezTo>
                    <a:lnTo>
                      <a:pt x="639" y="252"/>
                    </a:lnTo>
                    <a:cubicBezTo>
                      <a:pt x="708" y="275"/>
                      <a:pt x="776" y="275"/>
                      <a:pt x="868" y="275"/>
                    </a:cubicBezTo>
                    <a:cubicBezTo>
                      <a:pt x="1005" y="297"/>
                      <a:pt x="1119" y="297"/>
                      <a:pt x="1256" y="320"/>
                    </a:cubicBezTo>
                    <a:cubicBezTo>
                      <a:pt x="1393" y="343"/>
                      <a:pt x="1507" y="343"/>
                      <a:pt x="1644" y="366"/>
                    </a:cubicBezTo>
                    <a:cubicBezTo>
                      <a:pt x="1781" y="389"/>
                      <a:pt x="1918" y="412"/>
                      <a:pt x="2054" y="434"/>
                    </a:cubicBezTo>
                    <a:cubicBezTo>
                      <a:pt x="2169" y="457"/>
                      <a:pt x="2283" y="480"/>
                      <a:pt x="2397" y="503"/>
                    </a:cubicBezTo>
                    <a:cubicBezTo>
                      <a:pt x="2694" y="549"/>
                      <a:pt x="2990" y="617"/>
                      <a:pt x="3287" y="663"/>
                    </a:cubicBezTo>
                    <a:cubicBezTo>
                      <a:pt x="3295" y="667"/>
                      <a:pt x="3304" y="669"/>
                      <a:pt x="3312" y="669"/>
                    </a:cubicBezTo>
                    <a:cubicBezTo>
                      <a:pt x="3349" y="669"/>
                      <a:pt x="3383" y="631"/>
                      <a:pt x="3401" y="594"/>
                    </a:cubicBezTo>
                    <a:cubicBezTo>
                      <a:pt x="3401" y="526"/>
                      <a:pt x="3356" y="480"/>
                      <a:pt x="3310" y="480"/>
                    </a:cubicBezTo>
                    <a:cubicBezTo>
                      <a:pt x="3036" y="412"/>
                      <a:pt x="2739" y="366"/>
                      <a:pt x="2465" y="297"/>
                    </a:cubicBezTo>
                    <a:cubicBezTo>
                      <a:pt x="2214" y="252"/>
                      <a:pt x="1940" y="229"/>
                      <a:pt x="1666" y="206"/>
                    </a:cubicBezTo>
                    <a:cubicBezTo>
                      <a:pt x="1552" y="183"/>
                      <a:pt x="1438" y="183"/>
                      <a:pt x="1324" y="160"/>
                    </a:cubicBezTo>
                    <a:lnTo>
                      <a:pt x="890" y="115"/>
                    </a:lnTo>
                    <a:cubicBezTo>
                      <a:pt x="776" y="115"/>
                      <a:pt x="662" y="92"/>
                      <a:pt x="525" y="92"/>
                    </a:cubicBezTo>
                    <a:cubicBezTo>
                      <a:pt x="480" y="69"/>
                      <a:pt x="411" y="69"/>
                      <a:pt x="365" y="69"/>
                    </a:cubicBezTo>
                    <a:cubicBezTo>
                      <a:pt x="274" y="46"/>
                      <a:pt x="183" y="24"/>
                      <a:pt x="92"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4"/>
              <p:cNvSpPr/>
              <p:nvPr/>
            </p:nvSpPr>
            <p:spPr>
              <a:xfrm>
                <a:off x="12385933" y="3722507"/>
                <a:ext cx="337658" cy="158968"/>
              </a:xfrm>
              <a:custGeom>
                <a:avLst/>
                <a:gdLst/>
                <a:ahLst/>
                <a:cxnLst/>
                <a:rect l="l" t="t" r="r" b="b"/>
                <a:pathLst>
                  <a:path w="12122" h="5707" extrusionOk="0">
                    <a:moveTo>
                      <a:pt x="5890" y="1"/>
                    </a:moveTo>
                    <a:lnTo>
                      <a:pt x="5684" y="23"/>
                    </a:lnTo>
                    <a:cubicBezTo>
                      <a:pt x="5570" y="23"/>
                      <a:pt x="5433" y="23"/>
                      <a:pt x="5319" y="46"/>
                    </a:cubicBezTo>
                    <a:cubicBezTo>
                      <a:pt x="5068" y="92"/>
                      <a:pt x="4863" y="138"/>
                      <a:pt x="4680" y="183"/>
                    </a:cubicBezTo>
                    <a:cubicBezTo>
                      <a:pt x="4543" y="206"/>
                      <a:pt x="4429" y="252"/>
                      <a:pt x="4292" y="297"/>
                    </a:cubicBezTo>
                    <a:lnTo>
                      <a:pt x="4132" y="366"/>
                    </a:lnTo>
                    <a:cubicBezTo>
                      <a:pt x="4109" y="366"/>
                      <a:pt x="4109" y="389"/>
                      <a:pt x="4109" y="411"/>
                    </a:cubicBezTo>
                    <a:cubicBezTo>
                      <a:pt x="3904" y="457"/>
                      <a:pt x="3676" y="526"/>
                      <a:pt x="3470" y="594"/>
                    </a:cubicBezTo>
                    <a:cubicBezTo>
                      <a:pt x="3448" y="617"/>
                      <a:pt x="3425" y="617"/>
                      <a:pt x="3402" y="640"/>
                    </a:cubicBezTo>
                    <a:lnTo>
                      <a:pt x="3265" y="685"/>
                    </a:lnTo>
                    <a:lnTo>
                      <a:pt x="3242" y="708"/>
                    </a:lnTo>
                    <a:cubicBezTo>
                      <a:pt x="3151" y="754"/>
                      <a:pt x="3060" y="777"/>
                      <a:pt x="2968" y="822"/>
                    </a:cubicBezTo>
                    <a:lnTo>
                      <a:pt x="2854" y="891"/>
                    </a:lnTo>
                    <a:lnTo>
                      <a:pt x="2808" y="936"/>
                    </a:lnTo>
                    <a:lnTo>
                      <a:pt x="2786" y="959"/>
                    </a:lnTo>
                    <a:lnTo>
                      <a:pt x="2763" y="959"/>
                    </a:lnTo>
                    <a:cubicBezTo>
                      <a:pt x="2717" y="1005"/>
                      <a:pt x="2671" y="1028"/>
                      <a:pt x="2626" y="1051"/>
                    </a:cubicBezTo>
                    <a:cubicBezTo>
                      <a:pt x="2512" y="1119"/>
                      <a:pt x="2398" y="1188"/>
                      <a:pt x="2283" y="1279"/>
                    </a:cubicBezTo>
                    <a:lnTo>
                      <a:pt x="2192" y="1347"/>
                    </a:lnTo>
                    <a:lnTo>
                      <a:pt x="2169" y="1347"/>
                    </a:lnTo>
                    <a:cubicBezTo>
                      <a:pt x="2101" y="1393"/>
                      <a:pt x="2055" y="1439"/>
                      <a:pt x="2010" y="1484"/>
                    </a:cubicBezTo>
                    <a:cubicBezTo>
                      <a:pt x="1941" y="1530"/>
                      <a:pt x="1873" y="1598"/>
                      <a:pt x="1827" y="1644"/>
                    </a:cubicBezTo>
                    <a:cubicBezTo>
                      <a:pt x="1713" y="1781"/>
                      <a:pt x="1599" y="1918"/>
                      <a:pt x="1507" y="2032"/>
                    </a:cubicBezTo>
                    <a:cubicBezTo>
                      <a:pt x="1370" y="2192"/>
                      <a:pt x="1256" y="2329"/>
                      <a:pt x="1142" y="2489"/>
                    </a:cubicBezTo>
                    <a:cubicBezTo>
                      <a:pt x="1028" y="2603"/>
                      <a:pt x="937" y="2740"/>
                      <a:pt x="845" y="2877"/>
                    </a:cubicBezTo>
                    <a:cubicBezTo>
                      <a:pt x="754" y="3014"/>
                      <a:pt x="663" y="3151"/>
                      <a:pt x="594" y="3310"/>
                    </a:cubicBezTo>
                    <a:cubicBezTo>
                      <a:pt x="549" y="3402"/>
                      <a:pt x="503" y="3493"/>
                      <a:pt x="457" y="3584"/>
                    </a:cubicBezTo>
                    <a:cubicBezTo>
                      <a:pt x="412" y="3698"/>
                      <a:pt x="366" y="3835"/>
                      <a:pt x="412" y="3949"/>
                    </a:cubicBezTo>
                    <a:cubicBezTo>
                      <a:pt x="343" y="4041"/>
                      <a:pt x="275" y="4155"/>
                      <a:pt x="229" y="4246"/>
                    </a:cubicBezTo>
                    <a:cubicBezTo>
                      <a:pt x="184" y="4337"/>
                      <a:pt x="138" y="4429"/>
                      <a:pt x="92" y="4520"/>
                    </a:cubicBezTo>
                    <a:cubicBezTo>
                      <a:pt x="69" y="4588"/>
                      <a:pt x="47" y="4657"/>
                      <a:pt x="47" y="4725"/>
                    </a:cubicBezTo>
                    <a:cubicBezTo>
                      <a:pt x="24" y="4817"/>
                      <a:pt x="1" y="4908"/>
                      <a:pt x="1" y="4999"/>
                    </a:cubicBezTo>
                    <a:cubicBezTo>
                      <a:pt x="1" y="5091"/>
                      <a:pt x="1" y="5182"/>
                      <a:pt x="24" y="5273"/>
                    </a:cubicBezTo>
                    <a:cubicBezTo>
                      <a:pt x="24" y="5365"/>
                      <a:pt x="47" y="5479"/>
                      <a:pt x="115" y="5547"/>
                    </a:cubicBezTo>
                    <a:cubicBezTo>
                      <a:pt x="171" y="5604"/>
                      <a:pt x="243" y="5644"/>
                      <a:pt x="318" y="5644"/>
                    </a:cubicBezTo>
                    <a:cubicBezTo>
                      <a:pt x="334" y="5644"/>
                      <a:pt x="350" y="5642"/>
                      <a:pt x="366" y="5638"/>
                    </a:cubicBezTo>
                    <a:cubicBezTo>
                      <a:pt x="457" y="5616"/>
                      <a:pt x="503" y="5547"/>
                      <a:pt x="572" y="5479"/>
                    </a:cubicBezTo>
                    <a:cubicBezTo>
                      <a:pt x="572" y="5479"/>
                      <a:pt x="572" y="5456"/>
                      <a:pt x="594" y="5456"/>
                    </a:cubicBezTo>
                    <a:cubicBezTo>
                      <a:pt x="594" y="5456"/>
                      <a:pt x="617" y="5433"/>
                      <a:pt x="617" y="5433"/>
                    </a:cubicBezTo>
                    <a:cubicBezTo>
                      <a:pt x="640" y="5410"/>
                      <a:pt x="640" y="5410"/>
                      <a:pt x="663" y="5410"/>
                    </a:cubicBezTo>
                    <a:cubicBezTo>
                      <a:pt x="686" y="5387"/>
                      <a:pt x="708" y="5365"/>
                      <a:pt x="708" y="5342"/>
                    </a:cubicBezTo>
                    <a:cubicBezTo>
                      <a:pt x="731" y="5319"/>
                      <a:pt x="754" y="5296"/>
                      <a:pt x="754" y="5273"/>
                    </a:cubicBezTo>
                    <a:cubicBezTo>
                      <a:pt x="777" y="5273"/>
                      <a:pt x="777" y="5250"/>
                      <a:pt x="800" y="5228"/>
                    </a:cubicBezTo>
                    <a:cubicBezTo>
                      <a:pt x="845" y="5205"/>
                      <a:pt x="891" y="5205"/>
                      <a:pt x="914" y="5159"/>
                    </a:cubicBezTo>
                    <a:cubicBezTo>
                      <a:pt x="937" y="5136"/>
                      <a:pt x="937" y="5136"/>
                      <a:pt x="960" y="5113"/>
                    </a:cubicBezTo>
                    <a:lnTo>
                      <a:pt x="960" y="5091"/>
                    </a:lnTo>
                    <a:cubicBezTo>
                      <a:pt x="982" y="5091"/>
                      <a:pt x="1005" y="5068"/>
                      <a:pt x="1005" y="5045"/>
                    </a:cubicBezTo>
                    <a:cubicBezTo>
                      <a:pt x="1005" y="5045"/>
                      <a:pt x="1028" y="5045"/>
                      <a:pt x="1028" y="5022"/>
                    </a:cubicBezTo>
                    <a:cubicBezTo>
                      <a:pt x="1074" y="4977"/>
                      <a:pt x="1119" y="4931"/>
                      <a:pt x="1142" y="4885"/>
                    </a:cubicBezTo>
                    <a:cubicBezTo>
                      <a:pt x="1211" y="4817"/>
                      <a:pt x="1256" y="4771"/>
                      <a:pt x="1302" y="4703"/>
                    </a:cubicBezTo>
                    <a:cubicBezTo>
                      <a:pt x="1348" y="4657"/>
                      <a:pt x="1393" y="4611"/>
                      <a:pt x="1416" y="4588"/>
                    </a:cubicBezTo>
                    <a:cubicBezTo>
                      <a:pt x="1485" y="4543"/>
                      <a:pt x="1530" y="4497"/>
                      <a:pt x="1599" y="4452"/>
                    </a:cubicBezTo>
                    <a:cubicBezTo>
                      <a:pt x="1713" y="4383"/>
                      <a:pt x="1827" y="4292"/>
                      <a:pt x="1918" y="4200"/>
                    </a:cubicBezTo>
                    <a:cubicBezTo>
                      <a:pt x="2032" y="4132"/>
                      <a:pt x="2124" y="4041"/>
                      <a:pt x="2238" y="3972"/>
                    </a:cubicBezTo>
                    <a:cubicBezTo>
                      <a:pt x="2329" y="3904"/>
                      <a:pt x="2420" y="3812"/>
                      <a:pt x="2512" y="3744"/>
                    </a:cubicBezTo>
                    <a:lnTo>
                      <a:pt x="2535" y="3744"/>
                    </a:lnTo>
                    <a:cubicBezTo>
                      <a:pt x="2580" y="3721"/>
                      <a:pt x="2649" y="3698"/>
                      <a:pt x="2694" y="3675"/>
                    </a:cubicBezTo>
                    <a:cubicBezTo>
                      <a:pt x="2717" y="3675"/>
                      <a:pt x="2740" y="3653"/>
                      <a:pt x="2763" y="3630"/>
                    </a:cubicBezTo>
                    <a:cubicBezTo>
                      <a:pt x="2831" y="3607"/>
                      <a:pt x="2877" y="3584"/>
                      <a:pt x="2945" y="3561"/>
                    </a:cubicBezTo>
                    <a:cubicBezTo>
                      <a:pt x="3037" y="3493"/>
                      <a:pt x="3151" y="3447"/>
                      <a:pt x="3242" y="3402"/>
                    </a:cubicBezTo>
                    <a:cubicBezTo>
                      <a:pt x="3311" y="3356"/>
                      <a:pt x="3379" y="3333"/>
                      <a:pt x="3470" y="3287"/>
                    </a:cubicBezTo>
                    <a:cubicBezTo>
                      <a:pt x="3607" y="3242"/>
                      <a:pt x="3744" y="3173"/>
                      <a:pt x="3858" y="3105"/>
                    </a:cubicBezTo>
                    <a:lnTo>
                      <a:pt x="4064" y="3014"/>
                    </a:lnTo>
                    <a:cubicBezTo>
                      <a:pt x="4087" y="3014"/>
                      <a:pt x="4109" y="2991"/>
                      <a:pt x="4132" y="2991"/>
                    </a:cubicBezTo>
                    <a:cubicBezTo>
                      <a:pt x="4292" y="2945"/>
                      <a:pt x="4429" y="2899"/>
                      <a:pt x="4589" y="2854"/>
                    </a:cubicBezTo>
                    <a:cubicBezTo>
                      <a:pt x="4749" y="2808"/>
                      <a:pt x="4908" y="2808"/>
                      <a:pt x="5068" y="2762"/>
                    </a:cubicBezTo>
                    <a:cubicBezTo>
                      <a:pt x="5228" y="2740"/>
                      <a:pt x="5411" y="2717"/>
                      <a:pt x="5570" y="2694"/>
                    </a:cubicBezTo>
                    <a:cubicBezTo>
                      <a:pt x="5639" y="2686"/>
                      <a:pt x="5710" y="2684"/>
                      <a:pt x="5782" y="2684"/>
                    </a:cubicBezTo>
                    <a:cubicBezTo>
                      <a:pt x="5925" y="2684"/>
                      <a:pt x="6072" y="2694"/>
                      <a:pt x="6209" y="2694"/>
                    </a:cubicBezTo>
                    <a:cubicBezTo>
                      <a:pt x="6324" y="2694"/>
                      <a:pt x="6438" y="2694"/>
                      <a:pt x="6529" y="2717"/>
                    </a:cubicBezTo>
                    <a:cubicBezTo>
                      <a:pt x="6643" y="2717"/>
                      <a:pt x="6757" y="2740"/>
                      <a:pt x="6871" y="2762"/>
                    </a:cubicBezTo>
                    <a:cubicBezTo>
                      <a:pt x="6917" y="2762"/>
                      <a:pt x="6985" y="2785"/>
                      <a:pt x="7054" y="2785"/>
                    </a:cubicBezTo>
                    <a:cubicBezTo>
                      <a:pt x="7077" y="2785"/>
                      <a:pt x="7100" y="2785"/>
                      <a:pt x="7100" y="2808"/>
                    </a:cubicBezTo>
                    <a:cubicBezTo>
                      <a:pt x="7328" y="2831"/>
                      <a:pt x="7556" y="2899"/>
                      <a:pt x="7762" y="2945"/>
                    </a:cubicBezTo>
                    <a:cubicBezTo>
                      <a:pt x="8013" y="3014"/>
                      <a:pt x="8264" y="3082"/>
                      <a:pt x="8515" y="3173"/>
                    </a:cubicBezTo>
                    <a:cubicBezTo>
                      <a:pt x="8720" y="3242"/>
                      <a:pt x="8926" y="3310"/>
                      <a:pt x="9108" y="3379"/>
                    </a:cubicBezTo>
                    <a:cubicBezTo>
                      <a:pt x="9200" y="3424"/>
                      <a:pt x="9314" y="3493"/>
                      <a:pt x="9405" y="3539"/>
                    </a:cubicBezTo>
                    <a:cubicBezTo>
                      <a:pt x="9542" y="3630"/>
                      <a:pt x="9656" y="3698"/>
                      <a:pt x="9793" y="3790"/>
                    </a:cubicBezTo>
                    <a:cubicBezTo>
                      <a:pt x="9930" y="3858"/>
                      <a:pt x="10067" y="3949"/>
                      <a:pt x="10204" y="4041"/>
                    </a:cubicBezTo>
                    <a:cubicBezTo>
                      <a:pt x="10318" y="4109"/>
                      <a:pt x="10432" y="4178"/>
                      <a:pt x="10523" y="4269"/>
                    </a:cubicBezTo>
                    <a:cubicBezTo>
                      <a:pt x="10638" y="4360"/>
                      <a:pt x="10729" y="4452"/>
                      <a:pt x="10843" y="4543"/>
                    </a:cubicBezTo>
                    <a:cubicBezTo>
                      <a:pt x="10934" y="4634"/>
                      <a:pt x="11026" y="4725"/>
                      <a:pt x="11094" y="4817"/>
                    </a:cubicBezTo>
                    <a:cubicBezTo>
                      <a:pt x="11094" y="4817"/>
                      <a:pt x="11117" y="4840"/>
                      <a:pt x="11117" y="4840"/>
                    </a:cubicBezTo>
                    <a:cubicBezTo>
                      <a:pt x="11185" y="4931"/>
                      <a:pt x="11254" y="5022"/>
                      <a:pt x="11299" y="5136"/>
                    </a:cubicBezTo>
                    <a:cubicBezTo>
                      <a:pt x="11345" y="5182"/>
                      <a:pt x="11391" y="5205"/>
                      <a:pt x="11436" y="5250"/>
                    </a:cubicBezTo>
                    <a:lnTo>
                      <a:pt x="11459" y="5296"/>
                    </a:lnTo>
                    <a:cubicBezTo>
                      <a:pt x="11551" y="5387"/>
                      <a:pt x="11665" y="5479"/>
                      <a:pt x="11710" y="5593"/>
                    </a:cubicBezTo>
                    <a:cubicBezTo>
                      <a:pt x="11733" y="5638"/>
                      <a:pt x="11733" y="5661"/>
                      <a:pt x="11756" y="5707"/>
                    </a:cubicBezTo>
                    <a:lnTo>
                      <a:pt x="11893" y="5707"/>
                    </a:lnTo>
                    <a:cubicBezTo>
                      <a:pt x="11984" y="5684"/>
                      <a:pt x="12053" y="5638"/>
                      <a:pt x="12098" y="5547"/>
                    </a:cubicBezTo>
                    <a:cubicBezTo>
                      <a:pt x="12121" y="5524"/>
                      <a:pt x="12121" y="5502"/>
                      <a:pt x="12121" y="5479"/>
                    </a:cubicBezTo>
                    <a:cubicBezTo>
                      <a:pt x="12121" y="5456"/>
                      <a:pt x="12121" y="5433"/>
                      <a:pt x="12121" y="5410"/>
                    </a:cubicBezTo>
                    <a:cubicBezTo>
                      <a:pt x="12121" y="5365"/>
                      <a:pt x="12121" y="5319"/>
                      <a:pt x="12121" y="5250"/>
                    </a:cubicBezTo>
                    <a:lnTo>
                      <a:pt x="12121" y="5205"/>
                    </a:lnTo>
                    <a:cubicBezTo>
                      <a:pt x="12098" y="5159"/>
                      <a:pt x="12053" y="5091"/>
                      <a:pt x="12030" y="5022"/>
                    </a:cubicBezTo>
                    <a:cubicBezTo>
                      <a:pt x="12007" y="4954"/>
                      <a:pt x="12007" y="4885"/>
                      <a:pt x="11984" y="4817"/>
                    </a:cubicBezTo>
                    <a:cubicBezTo>
                      <a:pt x="11984" y="4771"/>
                      <a:pt x="11961" y="4748"/>
                      <a:pt x="11961" y="4703"/>
                    </a:cubicBezTo>
                    <a:lnTo>
                      <a:pt x="11939" y="4634"/>
                    </a:lnTo>
                    <a:cubicBezTo>
                      <a:pt x="11916" y="4566"/>
                      <a:pt x="11916" y="4520"/>
                      <a:pt x="11893" y="4452"/>
                    </a:cubicBezTo>
                    <a:lnTo>
                      <a:pt x="11893" y="4360"/>
                    </a:lnTo>
                    <a:lnTo>
                      <a:pt x="11870" y="4292"/>
                    </a:lnTo>
                    <a:lnTo>
                      <a:pt x="11870" y="4246"/>
                    </a:lnTo>
                    <a:cubicBezTo>
                      <a:pt x="11847" y="4223"/>
                      <a:pt x="11824" y="4178"/>
                      <a:pt x="11824" y="4132"/>
                    </a:cubicBezTo>
                    <a:cubicBezTo>
                      <a:pt x="11824" y="4132"/>
                      <a:pt x="11802" y="4109"/>
                      <a:pt x="11802" y="4086"/>
                    </a:cubicBezTo>
                    <a:cubicBezTo>
                      <a:pt x="11802" y="4086"/>
                      <a:pt x="11802" y="4064"/>
                      <a:pt x="11802" y="4064"/>
                    </a:cubicBezTo>
                    <a:cubicBezTo>
                      <a:pt x="11802" y="4041"/>
                      <a:pt x="11779" y="3995"/>
                      <a:pt x="11756" y="3949"/>
                    </a:cubicBezTo>
                    <a:lnTo>
                      <a:pt x="11733" y="3881"/>
                    </a:lnTo>
                    <a:lnTo>
                      <a:pt x="11619" y="3630"/>
                    </a:lnTo>
                    <a:lnTo>
                      <a:pt x="11596" y="3539"/>
                    </a:lnTo>
                    <a:cubicBezTo>
                      <a:pt x="11551" y="3470"/>
                      <a:pt x="11528" y="3402"/>
                      <a:pt x="11482" y="3333"/>
                    </a:cubicBezTo>
                    <a:cubicBezTo>
                      <a:pt x="11436" y="3242"/>
                      <a:pt x="11391" y="3151"/>
                      <a:pt x="11345" y="3082"/>
                    </a:cubicBezTo>
                    <a:cubicBezTo>
                      <a:pt x="11162" y="2785"/>
                      <a:pt x="10957" y="2489"/>
                      <a:pt x="10729" y="2237"/>
                    </a:cubicBezTo>
                    <a:cubicBezTo>
                      <a:pt x="10615" y="2101"/>
                      <a:pt x="10501" y="1986"/>
                      <a:pt x="10386" y="1872"/>
                    </a:cubicBezTo>
                    <a:cubicBezTo>
                      <a:pt x="10272" y="1758"/>
                      <a:pt x="10158" y="1621"/>
                      <a:pt x="10044" y="1507"/>
                    </a:cubicBezTo>
                    <a:cubicBezTo>
                      <a:pt x="9930" y="1393"/>
                      <a:pt x="9793" y="1279"/>
                      <a:pt x="9656" y="1165"/>
                    </a:cubicBezTo>
                    <a:cubicBezTo>
                      <a:pt x="9519" y="1073"/>
                      <a:pt x="9382" y="982"/>
                      <a:pt x="9245" y="891"/>
                    </a:cubicBezTo>
                    <a:cubicBezTo>
                      <a:pt x="8948" y="731"/>
                      <a:pt x="8652" y="571"/>
                      <a:pt x="8332" y="457"/>
                    </a:cubicBezTo>
                    <a:cubicBezTo>
                      <a:pt x="8058" y="343"/>
                      <a:pt x="7784" y="252"/>
                      <a:pt x="7510" y="183"/>
                    </a:cubicBezTo>
                    <a:cubicBezTo>
                      <a:pt x="7351" y="138"/>
                      <a:pt x="7191" y="92"/>
                      <a:pt x="7008" y="69"/>
                    </a:cubicBezTo>
                    <a:cubicBezTo>
                      <a:pt x="6849" y="46"/>
                      <a:pt x="6712" y="23"/>
                      <a:pt x="6552" y="1"/>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4"/>
              <p:cNvSpPr/>
              <p:nvPr/>
            </p:nvSpPr>
            <p:spPr>
              <a:xfrm>
                <a:off x="12398022" y="3799443"/>
                <a:ext cx="317937" cy="261976"/>
              </a:xfrm>
              <a:custGeom>
                <a:avLst/>
                <a:gdLst/>
                <a:ahLst/>
                <a:cxnLst/>
                <a:rect l="l" t="t" r="r" b="b"/>
                <a:pathLst>
                  <a:path w="11414" h="9405" extrusionOk="0">
                    <a:moveTo>
                      <a:pt x="5410" y="0"/>
                    </a:moveTo>
                    <a:cubicBezTo>
                      <a:pt x="5113" y="0"/>
                      <a:pt x="4840" y="23"/>
                      <a:pt x="4543" y="69"/>
                    </a:cubicBezTo>
                    <a:cubicBezTo>
                      <a:pt x="4292" y="115"/>
                      <a:pt x="4018" y="206"/>
                      <a:pt x="3767" y="297"/>
                    </a:cubicBezTo>
                    <a:cubicBezTo>
                      <a:pt x="3630" y="343"/>
                      <a:pt x="3493" y="389"/>
                      <a:pt x="3379" y="434"/>
                    </a:cubicBezTo>
                    <a:cubicBezTo>
                      <a:pt x="3265" y="480"/>
                      <a:pt x="3173" y="525"/>
                      <a:pt x="3082" y="571"/>
                    </a:cubicBezTo>
                    <a:lnTo>
                      <a:pt x="2945" y="640"/>
                    </a:lnTo>
                    <a:cubicBezTo>
                      <a:pt x="2831" y="685"/>
                      <a:pt x="2717" y="754"/>
                      <a:pt x="2603" y="799"/>
                    </a:cubicBezTo>
                    <a:cubicBezTo>
                      <a:pt x="2511" y="845"/>
                      <a:pt x="2466" y="868"/>
                      <a:pt x="2420" y="891"/>
                    </a:cubicBezTo>
                    <a:cubicBezTo>
                      <a:pt x="2306" y="959"/>
                      <a:pt x="2192" y="1050"/>
                      <a:pt x="2078" y="1142"/>
                    </a:cubicBezTo>
                    <a:cubicBezTo>
                      <a:pt x="2055" y="1187"/>
                      <a:pt x="2032" y="1210"/>
                      <a:pt x="2009" y="1256"/>
                    </a:cubicBezTo>
                    <a:lnTo>
                      <a:pt x="1941" y="1279"/>
                    </a:lnTo>
                    <a:lnTo>
                      <a:pt x="1872" y="1347"/>
                    </a:lnTo>
                    <a:cubicBezTo>
                      <a:pt x="1644" y="1484"/>
                      <a:pt x="1393" y="1621"/>
                      <a:pt x="1165" y="1781"/>
                    </a:cubicBezTo>
                    <a:cubicBezTo>
                      <a:pt x="1028" y="1872"/>
                      <a:pt x="891" y="1986"/>
                      <a:pt x="777" y="2123"/>
                    </a:cubicBezTo>
                    <a:cubicBezTo>
                      <a:pt x="663" y="2215"/>
                      <a:pt x="571" y="2329"/>
                      <a:pt x="480" y="2443"/>
                    </a:cubicBezTo>
                    <a:cubicBezTo>
                      <a:pt x="366" y="2580"/>
                      <a:pt x="274" y="2717"/>
                      <a:pt x="160" y="2876"/>
                    </a:cubicBezTo>
                    <a:cubicBezTo>
                      <a:pt x="138" y="2922"/>
                      <a:pt x="138" y="2968"/>
                      <a:pt x="138" y="2991"/>
                    </a:cubicBezTo>
                    <a:cubicBezTo>
                      <a:pt x="115" y="3013"/>
                      <a:pt x="115" y="3036"/>
                      <a:pt x="115" y="3059"/>
                    </a:cubicBezTo>
                    <a:lnTo>
                      <a:pt x="92" y="3150"/>
                    </a:lnTo>
                    <a:cubicBezTo>
                      <a:pt x="92" y="3219"/>
                      <a:pt x="92" y="3287"/>
                      <a:pt x="69" y="3379"/>
                    </a:cubicBezTo>
                    <a:lnTo>
                      <a:pt x="46" y="3447"/>
                    </a:lnTo>
                    <a:cubicBezTo>
                      <a:pt x="23" y="3561"/>
                      <a:pt x="1" y="3675"/>
                      <a:pt x="1" y="3789"/>
                    </a:cubicBezTo>
                    <a:cubicBezTo>
                      <a:pt x="1" y="4041"/>
                      <a:pt x="46" y="4292"/>
                      <a:pt x="115" y="4566"/>
                    </a:cubicBezTo>
                    <a:lnTo>
                      <a:pt x="115" y="4520"/>
                    </a:lnTo>
                    <a:cubicBezTo>
                      <a:pt x="138" y="4680"/>
                      <a:pt x="160" y="4839"/>
                      <a:pt x="229" y="5022"/>
                    </a:cubicBezTo>
                    <a:cubicBezTo>
                      <a:pt x="274" y="5159"/>
                      <a:pt x="320" y="5319"/>
                      <a:pt x="366" y="5456"/>
                    </a:cubicBezTo>
                    <a:cubicBezTo>
                      <a:pt x="411" y="5615"/>
                      <a:pt x="480" y="5752"/>
                      <a:pt x="526" y="5912"/>
                    </a:cubicBezTo>
                    <a:cubicBezTo>
                      <a:pt x="594" y="6072"/>
                      <a:pt x="685" y="6232"/>
                      <a:pt x="777" y="6369"/>
                    </a:cubicBezTo>
                    <a:cubicBezTo>
                      <a:pt x="822" y="6483"/>
                      <a:pt x="891" y="6620"/>
                      <a:pt x="982" y="6757"/>
                    </a:cubicBezTo>
                    <a:cubicBezTo>
                      <a:pt x="1051" y="6848"/>
                      <a:pt x="1142" y="6962"/>
                      <a:pt x="1233" y="7076"/>
                    </a:cubicBezTo>
                    <a:cubicBezTo>
                      <a:pt x="1302" y="7145"/>
                      <a:pt x="1370" y="7236"/>
                      <a:pt x="1416" y="7305"/>
                    </a:cubicBezTo>
                    <a:cubicBezTo>
                      <a:pt x="1553" y="7464"/>
                      <a:pt x="1690" y="7624"/>
                      <a:pt x="1827" y="7784"/>
                    </a:cubicBezTo>
                    <a:cubicBezTo>
                      <a:pt x="2009" y="7966"/>
                      <a:pt x="2192" y="8126"/>
                      <a:pt x="2352" y="8263"/>
                    </a:cubicBezTo>
                    <a:cubicBezTo>
                      <a:pt x="2443" y="8332"/>
                      <a:pt x="2534" y="8400"/>
                      <a:pt x="2648" y="8469"/>
                    </a:cubicBezTo>
                    <a:cubicBezTo>
                      <a:pt x="2717" y="8514"/>
                      <a:pt x="2762" y="8560"/>
                      <a:pt x="2831" y="8583"/>
                    </a:cubicBezTo>
                    <a:cubicBezTo>
                      <a:pt x="2922" y="8628"/>
                      <a:pt x="3014" y="8651"/>
                      <a:pt x="3082" y="8674"/>
                    </a:cubicBezTo>
                    <a:cubicBezTo>
                      <a:pt x="3196" y="8765"/>
                      <a:pt x="3333" y="8857"/>
                      <a:pt x="3470" y="8902"/>
                    </a:cubicBezTo>
                    <a:cubicBezTo>
                      <a:pt x="3744" y="9039"/>
                      <a:pt x="4063" y="9108"/>
                      <a:pt x="4337" y="9153"/>
                    </a:cubicBezTo>
                    <a:cubicBezTo>
                      <a:pt x="4474" y="9199"/>
                      <a:pt x="4611" y="9199"/>
                      <a:pt x="4794" y="9222"/>
                    </a:cubicBezTo>
                    <a:lnTo>
                      <a:pt x="5387" y="9222"/>
                    </a:lnTo>
                    <a:cubicBezTo>
                      <a:pt x="5410" y="9268"/>
                      <a:pt x="5456" y="9290"/>
                      <a:pt x="5479" y="9313"/>
                    </a:cubicBezTo>
                    <a:cubicBezTo>
                      <a:pt x="5547" y="9359"/>
                      <a:pt x="5638" y="9359"/>
                      <a:pt x="5684" y="9382"/>
                    </a:cubicBezTo>
                    <a:cubicBezTo>
                      <a:pt x="5775" y="9382"/>
                      <a:pt x="5844" y="9382"/>
                      <a:pt x="5912" y="9404"/>
                    </a:cubicBezTo>
                    <a:lnTo>
                      <a:pt x="6026" y="9404"/>
                    </a:lnTo>
                    <a:cubicBezTo>
                      <a:pt x="6095" y="9404"/>
                      <a:pt x="6163" y="9404"/>
                      <a:pt x="6232" y="9382"/>
                    </a:cubicBezTo>
                    <a:cubicBezTo>
                      <a:pt x="6483" y="9359"/>
                      <a:pt x="6757" y="9313"/>
                      <a:pt x="7054" y="9222"/>
                    </a:cubicBezTo>
                    <a:cubicBezTo>
                      <a:pt x="7305" y="9153"/>
                      <a:pt x="7533" y="9039"/>
                      <a:pt x="7784" y="8925"/>
                    </a:cubicBezTo>
                    <a:cubicBezTo>
                      <a:pt x="7898" y="8879"/>
                      <a:pt x="8012" y="8811"/>
                      <a:pt x="8126" y="8743"/>
                    </a:cubicBezTo>
                    <a:cubicBezTo>
                      <a:pt x="8195" y="8697"/>
                      <a:pt x="8263" y="8651"/>
                      <a:pt x="8355" y="8583"/>
                    </a:cubicBezTo>
                    <a:cubicBezTo>
                      <a:pt x="8377" y="8583"/>
                      <a:pt x="8400" y="8560"/>
                      <a:pt x="8423" y="8560"/>
                    </a:cubicBezTo>
                    <a:cubicBezTo>
                      <a:pt x="8537" y="8491"/>
                      <a:pt x="8629" y="8423"/>
                      <a:pt x="8743" y="8355"/>
                    </a:cubicBezTo>
                    <a:lnTo>
                      <a:pt x="8811" y="8309"/>
                    </a:lnTo>
                    <a:cubicBezTo>
                      <a:pt x="8925" y="8218"/>
                      <a:pt x="9039" y="8126"/>
                      <a:pt x="9176" y="8035"/>
                    </a:cubicBezTo>
                    <a:cubicBezTo>
                      <a:pt x="9245" y="7966"/>
                      <a:pt x="9336" y="7921"/>
                      <a:pt x="9405" y="7852"/>
                    </a:cubicBezTo>
                    <a:cubicBezTo>
                      <a:pt x="9473" y="7807"/>
                      <a:pt x="9542" y="7761"/>
                      <a:pt x="9610" y="7693"/>
                    </a:cubicBezTo>
                    <a:lnTo>
                      <a:pt x="9633" y="7670"/>
                    </a:lnTo>
                    <a:cubicBezTo>
                      <a:pt x="9724" y="7601"/>
                      <a:pt x="9793" y="7533"/>
                      <a:pt x="9861" y="7464"/>
                    </a:cubicBezTo>
                    <a:cubicBezTo>
                      <a:pt x="9930" y="7396"/>
                      <a:pt x="9998" y="7327"/>
                      <a:pt x="10044" y="7236"/>
                    </a:cubicBezTo>
                    <a:cubicBezTo>
                      <a:pt x="10112" y="7168"/>
                      <a:pt x="10158" y="7076"/>
                      <a:pt x="10226" y="7008"/>
                    </a:cubicBezTo>
                    <a:lnTo>
                      <a:pt x="10249" y="6962"/>
                    </a:lnTo>
                    <a:cubicBezTo>
                      <a:pt x="10295" y="6894"/>
                      <a:pt x="10318" y="6848"/>
                      <a:pt x="10363" y="6802"/>
                    </a:cubicBezTo>
                    <a:cubicBezTo>
                      <a:pt x="10409" y="6757"/>
                      <a:pt x="10500" y="6734"/>
                      <a:pt x="10569" y="6643"/>
                    </a:cubicBezTo>
                    <a:cubicBezTo>
                      <a:pt x="10637" y="6574"/>
                      <a:pt x="10660" y="6506"/>
                      <a:pt x="10706" y="6414"/>
                    </a:cubicBezTo>
                    <a:cubicBezTo>
                      <a:pt x="10728" y="6346"/>
                      <a:pt x="10751" y="6277"/>
                      <a:pt x="10774" y="6232"/>
                    </a:cubicBezTo>
                    <a:lnTo>
                      <a:pt x="10820" y="6095"/>
                    </a:lnTo>
                    <a:cubicBezTo>
                      <a:pt x="10843" y="6004"/>
                      <a:pt x="10865" y="5912"/>
                      <a:pt x="10911" y="5821"/>
                    </a:cubicBezTo>
                    <a:lnTo>
                      <a:pt x="10934" y="5730"/>
                    </a:lnTo>
                    <a:cubicBezTo>
                      <a:pt x="10980" y="5638"/>
                      <a:pt x="11002" y="5547"/>
                      <a:pt x="11025" y="5456"/>
                    </a:cubicBezTo>
                    <a:lnTo>
                      <a:pt x="11048" y="5364"/>
                    </a:lnTo>
                    <a:cubicBezTo>
                      <a:pt x="11139" y="5091"/>
                      <a:pt x="11208" y="4885"/>
                      <a:pt x="11253" y="4680"/>
                    </a:cubicBezTo>
                    <a:cubicBezTo>
                      <a:pt x="11276" y="4566"/>
                      <a:pt x="11299" y="4429"/>
                      <a:pt x="11299" y="4246"/>
                    </a:cubicBezTo>
                    <a:cubicBezTo>
                      <a:pt x="11299" y="4223"/>
                      <a:pt x="11299" y="4177"/>
                      <a:pt x="11299" y="4155"/>
                    </a:cubicBezTo>
                    <a:lnTo>
                      <a:pt x="11299" y="4063"/>
                    </a:lnTo>
                    <a:cubicBezTo>
                      <a:pt x="11299" y="4018"/>
                      <a:pt x="11299" y="3949"/>
                      <a:pt x="11299" y="3881"/>
                    </a:cubicBezTo>
                    <a:lnTo>
                      <a:pt x="11322" y="3835"/>
                    </a:lnTo>
                    <a:cubicBezTo>
                      <a:pt x="11322" y="3767"/>
                      <a:pt x="11345" y="3675"/>
                      <a:pt x="11368" y="3607"/>
                    </a:cubicBezTo>
                    <a:cubicBezTo>
                      <a:pt x="11368" y="3561"/>
                      <a:pt x="11390" y="3493"/>
                      <a:pt x="11390" y="3447"/>
                    </a:cubicBezTo>
                    <a:cubicBezTo>
                      <a:pt x="11413" y="3356"/>
                      <a:pt x="11413" y="3287"/>
                      <a:pt x="11413" y="3219"/>
                    </a:cubicBezTo>
                    <a:cubicBezTo>
                      <a:pt x="11390" y="3082"/>
                      <a:pt x="11345" y="2968"/>
                      <a:pt x="11276" y="2831"/>
                    </a:cubicBezTo>
                    <a:cubicBezTo>
                      <a:pt x="11231" y="2717"/>
                      <a:pt x="11117" y="2625"/>
                      <a:pt x="11025" y="2534"/>
                    </a:cubicBezTo>
                    <a:lnTo>
                      <a:pt x="11002" y="2488"/>
                    </a:lnTo>
                    <a:cubicBezTo>
                      <a:pt x="10797" y="2283"/>
                      <a:pt x="10569" y="2100"/>
                      <a:pt x="10363" y="1918"/>
                    </a:cubicBezTo>
                    <a:cubicBezTo>
                      <a:pt x="10112" y="1712"/>
                      <a:pt x="9861" y="1530"/>
                      <a:pt x="9610" y="1370"/>
                    </a:cubicBezTo>
                    <a:cubicBezTo>
                      <a:pt x="9405" y="1210"/>
                      <a:pt x="9176" y="1096"/>
                      <a:pt x="8971" y="982"/>
                    </a:cubicBezTo>
                    <a:lnTo>
                      <a:pt x="8925" y="959"/>
                    </a:lnTo>
                    <a:cubicBezTo>
                      <a:pt x="8651" y="822"/>
                      <a:pt x="8377" y="708"/>
                      <a:pt x="8058" y="594"/>
                    </a:cubicBezTo>
                    <a:cubicBezTo>
                      <a:pt x="7921" y="548"/>
                      <a:pt x="7784" y="503"/>
                      <a:pt x="7624" y="457"/>
                    </a:cubicBezTo>
                    <a:cubicBezTo>
                      <a:pt x="7556" y="434"/>
                      <a:pt x="7464" y="411"/>
                      <a:pt x="7373" y="389"/>
                    </a:cubicBezTo>
                    <a:cubicBezTo>
                      <a:pt x="7373" y="366"/>
                      <a:pt x="7350" y="343"/>
                      <a:pt x="7328" y="297"/>
                    </a:cubicBezTo>
                    <a:cubicBezTo>
                      <a:pt x="7305" y="229"/>
                      <a:pt x="7236" y="183"/>
                      <a:pt x="7145" y="160"/>
                    </a:cubicBezTo>
                    <a:cubicBezTo>
                      <a:pt x="7099" y="137"/>
                      <a:pt x="7054" y="137"/>
                      <a:pt x="7008" y="137"/>
                    </a:cubicBezTo>
                    <a:cubicBezTo>
                      <a:pt x="6894" y="137"/>
                      <a:pt x="6780" y="115"/>
                      <a:pt x="6666" y="115"/>
                    </a:cubicBezTo>
                    <a:cubicBezTo>
                      <a:pt x="6529" y="92"/>
                      <a:pt x="6392" y="69"/>
                      <a:pt x="6255" y="69"/>
                    </a:cubicBezTo>
                    <a:cubicBezTo>
                      <a:pt x="5958" y="46"/>
                      <a:pt x="5707" y="0"/>
                      <a:pt x="5433" y="0"/>
                    </a:cubicBezTo>
                    <a:close/>
                  </a:path>
                </a:pathLst>
              </a:custGeom>
              <a:solidFill>
                <a:srgbClr val="6E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4"/>
              <p:cNvSpPr/>
              <p:nvPr/>
            </p:nvSpPr>
            <p:spPr>
              <a:xfrm>
                <a:off x="10771652" y="2775799"/>
                <a:ext cx="3566861" cy="1123504"/>
              </a:xfrm>
              <a:custGeom>
                <a:avLst/>
                <a:gdLst/>
                <a:ahLst/>
                <a:cxnLst/>
                <a:rect l="l" t="t" r="r" b="b"/>
                <a:pathLst>
                  <a:path w="128051" h="40334" extrusionOk="0">
                    <a:moveTo>
                      <a:pt x="47614" y="1"/>
                    </a:moveTo>
                    <a:cubicBezTo>
                      <a:pt x="47500" y="1"/>
                      <a:pt x="47386" y="24"/>
                      <a:pt x="47294" y="24"/>
                    </a:cubicBezTo>
                    <a:cubicBezTo>
                      <a:pt x="47203" y="24"/>
                      <a:pt x="47112" y="24"/>
                      <a:pt x="47021" y="46"/>
                    </a:cubicBezTo>
                    <a:lnTo>
                      <a:pt x="46952" y="46"/>
                    </a:lnTo>
                    <a:lnTo>
                      <a:pt x="46770" y="69"/>
                    </a:lnTo>
                    <a:lnTo>
                      <a:pt x="46564" y="92"/>
                    </a:lnTo>
                    <a:lnTo>
                      <a:pt x="46450" y="92"/>
                    </a:lnTo>
                    <a:cubicBezTo>
                      <a:pt x="46222" y="115"/>
                      <a:pt x="45971" y="138"/>
                      <a:pt x="45720" y="183"/>
                    </a:cubicBezTo>
                    <a:lnTo>
                      <a:pt x="45583" y="183"/>
                    </a:lnTo>
                    <a:cubicBezTo>
                      <a:pt x="45491" y="206"/>
                      <a:pt x="45400" y="229"/>
                      <a:pt x="45309" y="229"/>
                    </a:cubicBezTo>
                    <a:cubicBezTo>
                      <a:pt x="45172" y="252"/>
                      <a:pt x="45058" y="252"/>
                      <a:pt x="44921" y="275"/>
                    </a:cubicBezTo>
                    <a:cubicBezTo>
                      <a:pt x="44624" y="320"/>
                      <a:pt x="44327" y="389"/>
                      <a:pt x="44076" y="434"/>
                    </a:cubicBezTo>
                    <a:lnTo>
                      <a:pt x="43916" y="480"/>
                    </a:lnTo>
                    <a:lnTo>
                      <a:pt x="43802" y="503"/>
                    </a:lnTo>
                    <a:lnTo>
                      <a:pt x="43688" y="526"/>
                    </a:lnTo>
                    <a:lnTo>
                      <a:pt x="43551" y="549"/>
                    </a:lnTo>
                    <a:lnTo>
                      <a:pt x="43414" y="594"/>
                    </a:lnTo>
                    <a:cubicBezTo>
                      <a:pt x="43277" y="617"/>
                      <a:pt x="43186" y="640"/>
                      <a:pt x="43095" y="663"/>
                    </a:cubicBezTo>
                    <a:lnTo>
                      <a:pt x="43026" y="686"/>
                    </a:lnTo>
                    <a:lnTo>
                      <a:pt x="42958" y="686"/>
                    </a:lnTo>
                    <a:lnTo>
                      <a:pt x="42935" y="708"/>
                    </a:lnTo>
                    <a:lnTo>
                      <a:pt x="42707" y="754"/>
                    </a:lnTo>
                    <a:lnTo>
                      <a:pt x="42524" y="800"/>
                    </a:lnTo>
                    <a:lnTo>
                      <a:pt x="42364" y="823"/>
                    </a:lnTo>
                    <a:lnTo>
                      <a:pt x="42296" y="845"/>
                    </a:lnTo>
                    <a:lnTo>
                      <a:pt x="42227" y="868"/>
                    </a:lnTo>
                    <a:cubicBezTo>
                      <a:pt x="42113" y="891"/>
                      <a:pt x="42022" y="914"/>
                      <a:pt x="41931" y="937"/>
                    </a:cubicBezTo>
                    <a:lnTo>
                      <a:pt x="41771" y="959"/>
                    </a:lnTo>
                    <a:lnTo>
                      <a:pt x="41634" y="1005"/>
                    </a:lnTo>
                    <a:lnTo>
                      <a:pt x="41520" y="1028"/>
                    </a:lnTo>
                    <a:lnTo>
                      <a:pt x="41611" y="1028"/>
                    </a:lnTo>
                    <a:cubicBezTo>
                      <a:pt x="41451" y="1051"/>
                      <a:pt x="41291" y="1074"/>
                      <a:pt x="41132" y="1119"/>
                    </a:cubicBezTo>
                    <a:lnTo>
                      <a:pt x="40949" y="1165"/>
                    </a:lnTo>
                    <a:lnTo>
                      <a:pt x="40926" y="1188"/>
                    </a:lnTo>
                    <a:lnTo>
                      <a:pt x="40881" y="1188"/>
                    </a:lnTo>
                    <a:cubicBezTo>
                      <a:pt x="40630" y="1256"/>
                      <a:pt x="40333" y="1325"/>
                      <a:pt x="39945" y="1439"/>
                    </a:cubicBezTo>
                    <a:cubicBezTo>
                      <a:pt x="39557" y="1530"/>
                      <a:pt x="39260" y="1621"/>
                      <a:pt x="38986" y="1713"/>
                    </a:cubicBezTo>
                    <a:cubicBezTo>
                      <a:pt x="38872" y="1758"/>
                      <a:pt x="38781" y="1804"/>
                      <a:pt x="38667" y="1827"/>
                    </a:cubicBezTo>
                    <a:lnTo>
                      <a:pt x="38621" y="1850"/>
                    </a:lnTo>
                    <a:cubicBezTo>
                      <a:pt x="38415" y="1918"/>
                      <a:pt x="38256" y="1964"/>
                      <a:pt x="38096" y="2032"/>
                    </a:cubicBezTo>
                    <a:cubicBezTo>
                      <a:pt x="37776" y="2146"/>
                      <a:pt x="37480" y="2283"/>
                      <a:pt x="37160" y="2397"/>
                    </a:cubicBezTo>
                    <a:lnTo>
                      <a:pt x="37092" y="2443"/>
                    </a:lnTo>
                    <a:lnTo>
                      <a:pt x="36863" y="2534"/>
                    </a:lnTo>
                    <a:cubicBezTo>
                      <a:pt x="36658" y="2603"/>
                      <a:pt x="36475" y="2694"/>
                      <a:pt x="36293" y="2763"/>
                    </a:cubicBezTo>
                    <a:cubicBezTo>
                      <a:pt x="36179" y="2808"/>
                      <a:pt x="36064" y="2854"/>
                      <a:pt x="35950" y="2900"/>
                    </a:cubicBezTo>
                    <a:lnTo>
                      <a:pt x="35836" y="2968"/>
                    </a:lnTo>
                    <a:cubicBezTo>
                      <a:pt x="35699" y="3014"/>
                      <a:pt x="35539" y="3082"/>
                      <a:pt x="35403" y="3151"/>
                    </a:cubicBezTo>
                    <a:cubicBezTo>
                      <a:pt x="35106" y="3288"/>
                      <a:pt x="34832" y="3402"/>
                      <a:pt x="34535" y="3539"/>
                    </a:cubicBezTo>
                    <a:cubicBezTo>
                      <a:pt x="34444" y="3584"/>
                      <a:pt x="34375" y="3607"/>
                      <a:pt x="34284" y="3653"/>
                    </a:cubicBezTo>
                    <a:lnTo>
                      <a:pt x="34124" y="3744"/>
                    </a:lnTo>
                    <a:lnTo>
                      <a:pt x="33713" y="3927"/>
                    </a:lnTo>
                    <a:cubicBezTo>
                      <a:pt x="33462" y="4041"/>
                      <a:pt x="33234" y="4155"/>
                      <a:pt x="32983" y="4246"/>
                    </a:cubicBezTo>
                    <a:lnTo>
                      <a:pt x="32869" y="4315"/>
                    </a:lnTo>
                    <a:lnTo>
                      <a:pt x="32663" y="4406"/>
                    </a:lnTo>
                    <a:lnTo>
                      <a:pt x="32504" y="4475"/>
                    </a:lnTo>
                    <a:cubicBezTo>
                      <a:pt x="32390" y="4520"/>
                      <a:pt x="32275" y="4566"/>
                      <a:pt x="32161" y="4612"/>
                    </a:cubicBezTo>
                    <a:lnTo>
                      <a:pt x="32070" y="4657"/>
                    </a:lnTo>
                    <a:cubicBezTo>
                      <a:pt x="31865" y="4748"/>
                      <a:pt x="31636" y="4840"/>
                      <a:pt x="31431" y="4931"/>
                    </a:cubicBezTo>
                    <a:cubicBezTo>
                      <a:pt x="31043" y="5114"/>
                      <a:pt x="30700" y="5251"/>
                      <a:pt x="30358" y="5365"/>
                    </a:cubicBezTo>
                    <a:cubicBezTo>
                      <a:pt x="30016" y="5502"/>
                      <a:pt x="29673" y="5616"/>
                      <a:pt x="29331" y="5730"/>
                    </a:cubicBezTo>
                    <a:lnTo>
                      <a:pt x="29285" y="5753"/>
                    </a:lnTo>
                    <a:cubicBezTo>
                      <a:pt x="29011" y="5844"/>
                      <a:pt x="28738" y="5935"/>
                      <a:pt x="28486" y="6027"/>
                    </a:cubicBezTo>
                    <a:cubicBezTo>
                      <a:pt x="28167" y="6141"/>
                      <a:pt x="27847" y="6232"/>
                      <a:pt x="27528" y="6346"/>
                    </a:cubicBezTo>
                    <a:lnTo>
                      <a:pt x="27322" y="6392"/>
                    </a:lnTo>
                    <a:lnTo>
                      <a:pt x="27231" y="6438"/>
                    </a:lnTo>
                    <a:cubicBezTo>
                      <a:pt x="27003" y="6506"/>
                      <a:pt x="26797" y="6574"/>
                      <a:pt x="26569" y="6620"/>
                    </a:cubicBezTo>
                    <a:cubicBezTo>
                      <a:pt x="26341" y="6689"/>
                      <a:pt x="26113" y="6757"/>
                      <a:pt x="25884" y="6803"/>
                    </a:cubicBezTo>
                    <a:cubicBezTo>
                      <a:pt x="25268" y="6940"/>
                      <a:pt x="24629" y="7031"/>
                      <a:pt x="23921" y="7122"/>
                    </a:cubicBezTo>
                    <a:lnTo>
                      <a:pt x="23602" y="7168"/>
                    </a:lnTo>
                    <a:cubicBezTo>
                      <a:pt x="23351" y="7214"/>
                      <a:pt x="23100" y="7236"/>
                      <a:pt x="22849" y="7282"/>
                    </a:cubicBezTo>
                    <a:cubicBezTo>
                      <a:pt x="22643" y="7282"/>
                      <a:pt x="22438" y="7305"/>
                      <a:pt x="22232" y="7328"/>
                    </a:cubicBezTo>
                    <a:lnTo>
                      <a:pt x="22073" y="7351"/>
                    </a:lnTo>
                    <a:lnTo>
                      <a:pt x="21844" y="7373"/>
                    </a:lnTo>
                    <a:cubicBezTo>
                      <a:pt x="21616" y="7373"/>
                      <a:pt x="21388" y="7396"/>
                      <a:pt x="21137" y="7396"/>
                    </a:cubicBezTo>
                    <a:lnTo>
                      <a:pt x="20110" y="7396"/>
                    </a:lnTo>
                    <a:cubicBezTo>
                      <a:pt x="19973" y="7419"/>
                      <a:pt x="19858" y="7419"/>
                      <a:pt x="19722" y="7419"/>
                    </a:cubicBezTo>
                    <a:lnTo>
                      <a:pt x="19630" y="7419"/>
                    </a:lnTo>
                    <a:cubicBezTo>
                      <a:pt x="19379" y="7396"/>
                      <a:pt x="19105" y="7396"/>
                      <a:pt x="18854" y="7396"/>
                    </a:cubicBezTo>
                    <a:lnTo>
                      <a:pt x="18694" y="7373"/>
                    </a:lnTo>
                    <a:cubicBezTo>
                      <a:pt x="18580" y="7373"/>
                      <a:pt x="18466" y="7351"/>
                      <a:pt x="18352" y="7351"/>
                    </a:cubicBezTo>
                    <a:cubicBezTo>
                      <a:pt x="18261" y="7328"/>
                      <a:pt x="18169" y="7328"/>
                      <a:pt x="18078" y="7305"/>
                    </a:cubicBezTo>
                    <a:cubicBezTo>
                      <a:pt x="18032" y="7305"/>
                      <a:pt x="17964" y="7282"/>
                      <a:pt x="17896" y="7282"/>
                    </a:cubicBezTo>
                    <a:lnTo>
                      <a:pt x="17873" y="7259"/>
                    </a:lnTo>
                    <a:lnTo>
                      <a:pt x="17781" y="7259"/>
                    </a:lnTo>
                    <a:cubicBezTo>
                      <a:pt x="17781" y="7236"/>
                      <a:pt x="17759" y="7236"/>
                      <a:pt x="17736" y="7236"/>
                    </a:cubicBezTo>
                    <a:cubicBezTo>
                      <a:pt x="17713" y="7236"/>
                      <a:pt x="17690" y="7236"/>
                      <a:pt x="17667" y="7259"/>
                    </a:cubicBezTo>
                    <a:cubicBezTo>
                      <a:pt x="17644" y="7236"/>
                      <a:pt x="17622" y="7236"/>
                      <a:pt x="17599" y="7236"/>
                    </a:cubicBezTo>
                    <a:cubicBezTo>
                      <a:pt x="17439" y="7259"/>
                      <a:pt x="17302" y="7373"/>
                      <a:pt x="17279" y="7510"/>
                    </a:cubicBezTo>
                    <a:cubicBezTo>
                      <a:pt x="17279" y="7556"/>
                      <a:pt x="17279" y="7556"/>
                      <a:pt x="17279" y="7579"/>
                    </a:cubicBezTo>
                    <a:cubicBezTo>
                      <a:pt x="17256" y="7647"/>
                      <a:pt x="17234" y="7716"/>
                      <a:pt x="17211" y="7807"/>
                    </a:cubicBezTo>
                    <a:lnTo>
                      <a:pt x="17165" y="7921"/>
                    </a:lnTo>
                    <a:lnTo>
                      <a:pt x="17165" y="7990"/>
                    </a:lnTo>
                    <a:lnTo>
                      <a:pt x="17142" y="8058"/>
                    </a:lnTo>
                    <a:cubicBezTo>
                      <a:pt x="17097" y="8195"/>
                      <a:pt x="17051" y="8332"/>
                      <a:pt x="16982" y="8446"/>
                    </a:cubicBezTo>
                    <a:cubicBezTo>
                      <a:pt x="16937" y="8537"/>
                      <a:pt x="16891" y="8629"/>
                      <a:pt x="16846" y="8720"/>
                    </a:cubicBezTo>
                    <a:lnTo>
                      <a:pt x="16754" y="8948"/>
                    </a:lnTo>
                    <a:cubicBezTo>
                      <a:pt x="16709" y="9040"/>
                      <a:pt x="16663" y="9131"/>
                      <a:pt x="16617" y="9222"/>
                    </a:cubicBezTo>
                    <a:lnTo>
                      <a:pt x="16503" y="9496"/>
                    </a:lnTo>
                    <a:cubicBezTo>
                      <a:pt x="16412" y="9656"/>
                      <a:pt x="16321" y="9838"/>
                      <a:pt x="16229" y="9975"/>
                    </a:cubicBezTo>
                    <a:lnTo>
                      <a:pt x="16229" y="10021"/>
                    </a:lnTo>
                    <a:lnTo>
                      <a:pt x="16138" y="10181"/>
                    </a:lnTo>
                    <a:lnTo>
                      <a:pt x="16069" y="10249"/>
                    </a:lnTo>
                    <a:lnTo>
                      <a:pt x="16047" y="10295"/>
                    </a:lnTo>
                    <a:lnTo>
                      <a:pt x="16047" y="10341"/>
                    </a:lnTo>
                    <a:lnTo>
                      <a:pt x="15978" y="10409"/>
                    </a:lnTo>
                    <a:lnTo>
                      <a:pt x="15955" y="10478"/>
                    </a:lnTo>
                    <a:lnTo>
                      <a:pt x="15841" y="10660"/>
                    </a:lnTo>
                    <a:lnTo>
                      <a:pt x="15727" y="10866"/>
                    </a:lnTo>
                    <a:cubicBezTo>
                      <a:pt x="15681" y="10934"/>
                      <a:pt x="15636" y="11003"/>
                      <a:pt x="15613" y="11071"/>
                    </a:cubicBezTo>
                    <a:lnTo>
                      <a:pt x="15522" y="11231"/>
                    </a:lnTo>
                    <a:lnTo>
                      <a:pt x="15499" y="11276"/>
                    </a:lnTo>
                    <a:lnTo>
                      <a:pt x="15385" y="11436"/>
                    </a:lnTo>
                    <a:lnTo>
                      <a:pt x="15362" y="11505"/>
                    </a:lnTo>
                    <a:cubicBezTo>
                      <a:pt x="15293" y="11596"/>
                      <a:pt x="15225" y="11687"/>
                      <a:pt x="15156" y="11801"/>
                    </a:cubicBezTo>
                    <a:lnTo>
                      <a:pt x="15042" y="11961"/>
                    </a:lnTo>
                    <a:cubicBezTo>
                      <a:pt x="14997" y="12053"/>
                      <a:pt x="14928" y="12167"/>
                      <a:pt x="14860" y="12258"/>
                    </a:cubicBezTo>
                    <a:cubicBezTo>
                      <a:pt x="14700" y="12509"/>
                      <a:pt x="14517" y="12783"/>
                      <a:pt x="14358" y="13034"/>
                    </a:cubicBezTo>
                    <a:cubicBezTo>
                      <a:pt x="14198" y="13262"/>
                      <a:pt x="14015" y="13513"/>
                      <a:pt x="13833" y="13764"/>
                    </a:cubicBezTo>
                    <a:lnTo>
                      <a:pt x="13627" y="13993"/>
                    </a:lnTo>
                    <a:lnTo>
                      <a:pt x="13582" y="14061"/>
                    </a:lnTo>
                    <a:cubicBezTo>
                      <a:pt x="13467" y="14221"/>
                      <a:pt x="13353" y="14358"/>
                      <a:pt x="13239" y="14518"/>
                    </a:cubicBezTo>
                    <a:cubicBezTo>
                      <a:pt x="13148" y="14609"/>
                      <a:pt x="13079" y="14723"/>
                      <a:pt x="12988" y="14837"/>
                    </a:cubicBezTo>
                    <a:lnTo>
                      <a:pt x="12988" y="14860"/>
                    </a:lnTo>
                    <a:lnTo>
                      <a:pt x="12965" y="14906"/>
                    </a:lnTo>
                    <a:lnTo>
                      <a:pt x="12897" y="14974"/>
                    </a:lnTo>
                    <a:lnTo>
                      <a:pt x="12851" y="15043"/>
                    </a:lnTo>
                    <a:cubicBezTo>
                      <a:pt x="12805" y="15111"/>
                      <a:pt x="12760" y="15180"/>
                      <a:pt x="12691" y="15248"/>
                    </a:cubicBezTo>
                    <a:lnTo>
                      <a:pt x="12532" y="15476"/>
                    </a:lnTo>
                    <a:lnTo>
                      <a:pt x="12509" y="15522"/>
                    </a:lnTo>
                    <a:cubicBezTo>
                      <a:pt x="12395" y="15682"/>
                      <a:pt x="12258" y="15842"/>
                      <a:pt x="12144" y="16001"/>
                    </a:cubicBezTo>
                    <a:cubicBezTo>
                      <a:pt x="11984" y="16230"/>
                      <a:pt x="11824" y="16435"/>
                      <a:pt x="11641" y="16663"/>
                    </a:cubicBezTo>
                    <a:lnTo>
                      <a:pt x="11573" y="16732"/>
                    </a:lnTo>
                    <a:lnTo>
                      <a:pt x="11390" y="16983"/>
                    </a:lnTo>
                    <a:lnTo>
                      <a:pt x="11299" y="17097"/>
                    </a:lnTo>
                    <a:cubicBezTo>
                      <a:pt x="11208" y="17211"/>
                      <a:pt x="11116" y="17325"/>
                      <a:pt x="11025" y="17462"/>
                    </a:cubicBezTo>
                    <a:cubicBezTo>
                      <a:pt x="10979" y="17508"/>
                      <a:pt x="10911" y="17576"/>
                      <a:pt x="10865" y="17622"/>
                    </a:cubicBezTo>
                    <a:lnTo>
                      <a:pt x="10842" y="17668"/>
                    </a:lnTo>
                    <a:lnTo>
                      <a:pt x="10797" y="17713"/>
                    </a:lnTo>
                    <a:lnTo>
                      <a:pt x="10728" y="17805"/>
                    </a:lnTo>
                    <a:lnTo>
                      <a:pt x="10614" y="17964"/>
                    </a:lnTo>
                    <a:lnTo>
                      <a:pt x="10569" y="18033"/>
                    </a:lnTo>
                    <a:lnTo>
                      <a:pt x="10454" y="18147"/>
                    </a:lnTo>
                    <a:cubicBezTo>
                      <a:pt x="10272" y="18398"/>
                      <a:pt x="10066" y="18626"/>
                      <a:pt x="9884" y="18877"/>
                    </a:cubicBezTo>
                    <a:cubicBezTo>
                      <a:pt x="9496" y="19334"/>
                      <a:pt x="9108" y="19813"/>
                      <a:pt x="8697" y="20292"/>
                    </a:cubicBezTo>
                    <a:cubicBezTo>
                      <a:pt x="8537" y="20452"/>
                      <a:pt x="8400" y="20635"/>
                      <a:pt x="8240" y="20795"/>
                    </a:cubicBezTo>
                    <a:lnTo>
                      <a:pt x="8103" y="20977"/>
                    </a:lnTo>
                    <a:lnTo>
                      <a:pt x="7966" y="21114"/>
                    </a:lnTo>
                    <a:lnTo>
                      <a:pt x="7921" y="21160"/>
                    </a:lnTo>
                    <a:lnTo>
                      <a:pt x="7875" y="21205"/>
                    </a:lnTo>
                    <a:cubicBezTo>
                      <a:pt x="7852" y="21228"/>
                      <a:pt x="7807" y="21274"/>
                      <a:pt x="7784" y="21320"/>
                    </a:cubicBezTo>
                    <a:cubicBezTo>
                      <a:pt x="7715" y="21388"/>
                      <a:pt x="7670" y="21457"/>
                      <a:pt x="7601" y="21525"/>
                    </a:cubicBezTo>
                    <a:lnTo>
                      <a:pt x="7556" y="21571"/>
                    </a:lnTo>
                    <a:lnTo>
                      <a:pt x="7487" y="21662"/>
                    </a:lnTo>
                    <a:cubicBezTo>
                      <a:pt x="7327" y="21822"/>
                      <a:pt x="7190" y="21982"/>
                      <a:pt x="7053" y="22118"/>
                    </a:cubicBezTo>
                    <a:lnTo>
                      <a:pt x="6848" y="22347"/>
                    </a:lnTo>
                    <a:cubicBezTo>
                      <a:pt x="6711" y="22484"/>
                      <a:pt x="6574" y="22643"/>
                      <a:pt x="6437" y="22780"/>
                    </a:cubicBezTo>
                    <a:lnTo>
                      <a:pt x="6255" y="22986"/>
                    </a:lnTo>
                    <a:cubicBezTo>
                      <a:pt x="6118" y="23123"/>
                      <a:pt x="6004" y="23237"/>
                      <a:pt x="5889" y="23351"/>
                    </a:cubicBezTo>
                    <a:cubicBezTo>
                      <a:pt x="5752" y="23488"/>
                      <a:pt x="5638" y="23602"/>
                      <a:pt x="5501" y="23739"/>
                    </a:cubicBezTo>
                    <a:lnTo>
                      <a:pt x="5570" y="23693"/>
                    </a:lnTo>
                    <a:lnTo>
                      <a:pt x="5570" y="23693"/>
                    </a:lnTo>
                    <a:lnTo>
                      <a:pt x="5410" y="23830"/>
                    </a:lnTo>
                    <a:lnTo>
                      <a:pt x="5273" y="23967"/>
                    </a:lnTo>
                    <a:lnTo>
                      <a:pt x="5091" y="24127"/>
                    </a:lnTo>
                    <a:lnTo>
                      <a:pt x="4931" y="24287"/>
                    </a:lnTo>
                    <a:cubicBezTo>
                      <a:pt x="4794" y="24424"/>
                      <a:pt x="4680" y="24561"/>
                      <a:pt x="4543" y="24675"/>
                    </a:cubicBezTo>
                    <a:lnTo>
                      <a:pt x="4360" y="24858"/>
                    </a:lnTo>
                    <a:cubicBezTo>
                      <a:pt x="4314" y="24903"/>
                      <a:pt x="4269" y="24949"/>
                      <a:pt x="4200" y="24994"/>
                    </a:cubicBezTo>
                    <a:lnTo>
                      <a:pt x="4155" y="25040"/>
                    </a:lnTo>
                    <a:lnTo>
                      <a:pt x="4063" y="25131"/>
                    </a:lnTo>
                    <a:cubicBezTo>
                      <a:pt x="3949" y="25246"/>
                      <a:pt x="3812" y="25360"/>
                      <a:pt x="3698" y="25497"/>
                    </a:cubicBezTo>
                    <a:lnTo>
                      <a:pt x="3767" y="25451"/>
                    </a:lnTo>
                    <a:lnTo>
                      <a:pt x="3630" y="25565"/>
                    </a:lnTo>
                    <a:lnTo>
                      <a:pt x="3584" y="25611"/>
                    </a:lnTo>
                    <a:lnTo>
                      <a:pt x="3538" y="25656"/>
                    </a:lnTo>
                    <a:cubicBezTo>
                      <a:pt x="3356" y="25816"/>
                      <a:pt x="3173" y="25976"/>
                      <a:pt x="3013" y="26113"/>
                    </a:cubicBezTo>
                    <a:cubicBezTo>
                      <a:pt x="2876" y="26227"/>
                      <a:pt x="2762" y="26341"/>
                      <a:pt x="2648" y="26455"/>
                    </a:cubicBezTo>
                    <a:lnTo>
                      <a:pt x="2580" y="26524"/>
                    </a:lnTo>
                    <a:lnTo>
                      <a:pt x="2420" y="26638"/>
                    </a:lnTo>
                    <a:cubicBezTo>
                      <a:pt x="2306" y="26752"/>
                      <a:pt x="2192" y="26843"/>
                      <a:pt x="2078" y="26957"/>
                    </a:cubicBezTo>
                    <a:lnTo>
                      <a:pt x="2009" y="27003"/>
                    </a:lnTo>
                    <a:lnTo>
                      <a:pt x="1986" y="27026"/>
                    </a:lnTo>
                    <a:lnTo>
                      <a:pt x="1849" y="27117"/>
                    </a:lnTo>
                    <a:lnTo>
                      <a:pt x="1781" y="27186"/>
                    </a:lnTo>
                    <a:lnTo>
                      <a:pt x="1690" y="27254"/>
                    </a:lnTo>
                    <a:lnTo>
                      <a:pt x="1575" y="27368"/>
                    </a:lnTo>
                    <a:lnTo>
                      <a:pt x="1370" y="27551"/>
                    </a:lnTo>
                    <a:cubicBezTo>
                      <a:pt x="1302" y="27597"/>
                      <a:pt x="1256" y="27642"/>
                      <a:pt x="1187" y="27688"/>
                    </a:cubicBezTo>
                    <a:cubicBezTo>
                      <a:pt x="1165" y="27665"/>
                      <a:pt x="1096" y="27642"/>
                      <a:pt x="1050" y="27642"/>
                    </a:cubicBezTo>
                    <a:cubicBezTo>
                      <a:pt x="1005" y="27642"/>
                      <a:pt x="959" y="27665"/>
                      <a:pt x="913" y="27688"/>
                    </a:cubicBezTo>
                    <a:cubicBezTo>
                      <a:pt x="799" y="27733"/>
                      <a:pt x="708" y="27893"/>
                      <a:pt x="731" y="28007"/>
                    </a:cubicBezTo>
                    <a:cubicBezTo>
                      <a:pt x="754" y="28122"/>
                      <a:pt x="799" y="28190"/>
                      <a:pt x="845" y="28258"/>
                    </a:cubicBezTo>
                    <a:cubicBezTo>
                      <a:pt x="868" y="28281"/>
                      <a:pt x="913" y="28327"/>
                      <a:pt x="936" y="28350"/>
                    </a:cubicBezTo>
                    <a:cubicBezTo>
                      <a:pt x="1028" y="28441"/>
                      <a:pt x="1119" y="28510"/>
                      <a:pt x="1210" y="28578"/>
                    </a:cubicBezTo>
                    <a:lnTo>
                      <a:pt x="1302" y="28647"/>
                    </a:lnTo>
                    <a:cubicBezTo>
                      <a:pt x="1461" y="28761"/>
                      <a:pt x="1621" y="28875"/>
                      <a:pt x="1735" y="28943"/>
                    </a:cubicBezTo>
                    <a:lnTo>
                      <a:pt x="1804" y="28966"/>
                    </a:lnTo>
                    <a:lnTo>
                      <a:pt x="1826" y="28989"/>
                    </a:lnTo>
                    <a:cubicBezTo>
                      <a:pt x="1872" y="29035"/>
                      <a:pt x="1918" y="29057"/>
                      <a:pt x="1963" y="29080"/>
                    </a:cubicBezTo>
                    <a:cubicBezTo>
                      <a:pt x="2009" y="29126"/>
                      <a:pt x="2055" y="29171"/>
                      <a:pt x="2123" y="29217"/>
                    </a:cubicBezTo>
                    <a:lnTo>
                      <a:pt x="2146" y="29263"/>
                    </a:lnTo>
                    <a:lnTo>
                      <a:pt x="2123" y="29286"/>
                    </a:lnTo>
                    <a:cubicBezTo>
                      <a:pt x="1963" y="29468"/>
                      <a:pt x="1826" y="29628"/>
                      <a:pt x="1667" y="29788"/>
                    </a:cubicBezTo>
                    <a:cubicBezTo>
                      <a:pt x="1530" y="29925"/>
                      <a:pt x="1393" y="30016"/>
                      <a:pt x="1256" y="30130"/>
                    </a:cubicBezTo>
                    <a:lnTo>
                      <a:pt x="1142" y="30221"/>
                    </a:lnTo>
                    <a:cubicBezTo>
                      <a:pt x="1005" y="30313"/>
                      <a:pt x="891" y="30381"/>
                      <a:pt x="777" y="30473"/>
                    </a:cubicBezTo>
                    <a:lnTo>
                      <a:pt x="640" y="30609"/>
                    </a:lnTo>
                    <a:cubicBezTo>
                      <a:pt x="525" y="30678"/>
                      <a:pt x="434" y="30746"/>
                      <a:pt x="343" y="30815"/>
                    </a:cubicBezTo>
                    <a:cubicBezTo>
                      <a:pt x="183" y="30929"/>
                      <a:pt x="0" y="31089"/>
                      <a:pt x="46" y="31294"/>
                    </a:cubicBezTo>
                    <a:cubicBezTo>
                      <a:pt x="69" y="31386"/>
                      <a:pt x="115" y="31454"/>
                      <a:pt x="183" y="31522"/>
                    </a:cubicBezTo>
                    <a:cubicBezTo>
                      <a:pt x="252" y="31545"/>
                      <a:pt x="297" y="31568"/>
                      <a:pt x="366" y="31591"/>
                    </a:cubicBezTo>
                    <a:lnTo>
                      <a:pt x="411" y="31591"/>
                    </a:lnTo>
                    <a:cubicBezTo>
                      <a:pt x="480" y="31614"/>
                      <a:pt x="548" y="31637"/>
                      <a:pt x="617" y="31637"/>
                    </a:cubicBezTo>
                    <a:cubicBezTo>
                      <a:pt x="662" y="31659"/>
                      <a:pt x="731" y="31682"/>
                      <a:pt x="799" y="31705"/>
                    </a:cubicBezTo>
                    <a:lnTo>
                      <a:pt x="936" y="31751"/>
                    </a:lnTo>
                    <a:cubicBezTo>
                      <a:pt x="1096" y="31796"/>
                      <a:pt x="1256" y="31842"/>
                      <a:pt x="1416" y="31911"/>
                    </a:cubicBezTo>
                    <a:cubicBezTo>
                      <a:pt x="1461" y="31933"/>
                      <a:pt x="1507" y="31933"/>
                      <a:pt x="1530" y="31956"/>
                    </a:cubicBezTo>
                    <a:lnTo>
                      <a:pt x="1575" y="31979"/>
                    </a:lnTo>
                    <a:lnTo>
                      <a:pt x="1644" y="32002"/>
                    </a:lnTo>
                    <a:cubicBezTo>
                      <a:pt x="1712" y="32025"/>
                      <a:pt x="1758" y="32070"/>
                      <a:pt x="1826" y="32093"/>
                    </a:cubicBezTo>
                    <a:lnTo>
                      <a:pt x="1872" y="32093"/>
                    </a:lnTo>
                    <a:lnTo>
                      <a:pt x="1895" y="32116"/>
                    </a:lnTo>
                    <a:cubicBezTo>
                      <a:pt x="2055" y="32162"/>
                      <a:pt x="2192" y="32230"/>
                      <a:pt x="2306" y="32299"/>
                    </a:cubicBezTo>
                    <a:cubicBezTo>
                      <a:pt x="2397" y="32344"/>
                      <a:pt x="2488" y="32413"/>
                      <a:pt x="2557" y="32458"/>
                    </a:cubicBezTo>
                    <a:cubicBezTo>
                      <a:pt x="2534" y="32504"/>
                      <a:pt x="2511" y="32527"/>
                      <a:pt x="2488" y="32572"/>
                    </a:cubicBezTo>
                    <a:lnTo>
                      <a:pt x="2420" y="32664"/>
                    </a:lnTo>
                    <a:lnTo>
                      <a:pt x="2351" y="32801"/>
                    </a:lnTo>
                    <a:cubicBezTo>
                      <a:pt x="2260" y="32960"/>
                      <a:pt x="2146" y="33120"/>
                      <a:pt x="2009" y="33257"/>
                    </a:cubicBezTo>
                    <a:cubicBezTo>
                      <a:pt x="1804" y="33508"/>
                      <a:pt x="1598" y="33737"/>
                      <a:pt x="1393" y="33942"/>
                    </a:cubicBezTo>
                    <a:lnTo>
                      <a:pt x="1233" y="34079"/>
                    </a:lnTo>
                    <a:lnTo>
                      <a:pt x="1210" y="34125"/>
                    </a:lnTo>
                    <a:lnTo>
                      <a:pt x="1142" y="34193"/>
                    </a:lnTo>
                    <a:cubicBezTo>
                      <a:pt x="1073" y="34239"/>
                      <a:pt x="1028" y="34284"/>
                      <a:pt x="982" y="34307"/>
                    </a:cubicBezTo>
                    <a:lnTo>
                      <a:pt x="959" y="34330"/>
                    </a:lnTo>
                    <a:cubicBezTo>
                      <a:pt x="868" y="34398"/>
                      <a:pt x="777" y="34444"/>
                      <a:pt x="708" y="34513"/>
                    </a:cubicBezTo>
                    <a:cubicBezTo>
                      <a:pt x="594" y="34627"/>
                      <a:pt x="434" y="34787"/>
                      <a:pt x="480" y="34992"/>
                    </a:cubicBezTo>
                    <a:cubicBezTo>
                      <a:pt x="480" y="35060"/>
                      <a:pt x="525" y="35152"/>
                      <a:pt x="571" y="35220"/>
                    </a:cubicBezTo>
                    <a:cubicBezTo>
                      <a:pt x="640" y="35311"/>
                      <a:pt x="754" y="35380"/>
                      <a:pt x="891" y="35380"/>
                    </a:cubicBezTo>
                    <a:cubicBezTo>
                      <a:pt x="1165" y="35426"/>
                      <a:pt x="1438" y="35448"/>
                      <a:pt x="1712" y="35494"/>
                    </a:cubicBezTo>
                    <a:cubicBezTo>
                      <a:pt x="1941" y="35517"/>
                      <a:pt x="2169" y="35563"/>
                      <a:pt x="2374" y="35608"/>
                    </a:cubicBezTo>
                    <a:lnTo>
                      <a:pt x="2580" y="35654"/>
                    </a:lnTo>
                    <a:cubicBezTo>
                      <a:pt x="2717" y="35677"/>
                      <a:pt x="2831" y="35700"/>
                      <a:pt x="2968" y="35700"/>
                    </a:cubicBezTo>
                    <a:cubicBezTo>
                      <a:pt x="3105" y="35722"/>
                      <a:pt x="3219" y="35745"/>
                      <a:pt x="3356" y="35768"/>
                    </a:cubicBezTo>
                    <a:cubicBezTo>
                      <a:pt x="3424" y="35791"/>
                      <a:pt x="3493" y="35814"/>
                      <a:pt x="3561" y="35836"/>
                    </a:cubicBezTo>
                    <a:lnTo>
                      <a:pt x="3516" y="35905"/>
                    </a:lnTo>
                    <a:cubicBezTo>
                      <a:pt x="3447" y="35996"/>
                      <a:pt x="3401" y="36065"/>
                      <a:pt x="3356" y="36156"/>
                    </a:cubicBezTo>
                    <a:lnTo>
                      <a:pt x="3287" y="36270"/>
                    </a:lnTo>
                    <a:lnTo>
                      <a:pt x="3196" y="36430"/>
                    </a:lnTo>
                    <a:lnTo>
                      <a:pt x="3150" y="36498"/>
                    </a:lnTo>
                    <a:cubicBezTo>
                      <a:pt x="3128" y="36521"/>
                      <a:pt x="3105" y="36567"/>
                      <a:pt x="3082" y="36613"/>
                    </a:cubicBezTo>
                    <a:cubicBezTo>
                      <a:pt x="2922" y="36818"/>
                      <a:pt x="2762" y="37023"/>
                      <a:pt x="2534" y="37252"/>
                    </a:cubicBezTo>
                    <a:cubicBezTo>
                      <a:pt x="2420" y="37366"/>
                      <a:pt x="2283" y="37480"/>
                      <a:pt x="2169" y="37594"/>
                    </a:cubicBezTo>
                    <a:lnTo>
                      <a:pt x="2123" y="37617"/>
                    </a:lnTo>
                    <a:cubicBezTo>
                      <a:pt x="2055" y="37662"/>
                      <a:pt x="1986" y="37731"/>
                      <a:pt x="1918" y="37777"/>
                    </a:cubicBezTo>
                    <a:lnTo>
                      <a:pt x="1735" y="37936"/>
                    </a:lnTo>
                    <a:lnTo>
                      <a:pt x="1575" y="38073"/>
                    </a:lnTo>
                    <a:cubicBezTo>
                      <a:pt x="1461" y="38165"/>
                      <a:pt x="1347" y="38279"/>
                      <a:pt x="1210" y="38439"/>
                    </a:cubicBezTo>
                    <a:cubicBezTo>
                      <a:pt x="1142" y="38530"/>
                      <a:pt x="1142" y="38644"/>
                      <a:pt x="1187" y="38735"/>
                    </a:cubicBezTo>
                    <a:cubicBezTo>
                      <a:pt x="1210" y="38804"/>
                      <a:pt x="1256" y="38849"/>
                      <a:pt x="1324" y="38872"/>
                    </a:cubicBezTo>
                    <a:cubicBezTo>
                      <a:pt x="1553" y="38941"/>
                      <a:pt x="1758" y="39032"/>
                      <a:pt x="1986" y="39100"/>
                    </a:cubicBezTo>
                    <a:lnTo>
                      <a:pt x="2032" y="39123"/>
                    </a:lnTo>
                    <a:lnTo>
                      <a:pt x="2055" y="39123"/>
                    </a:lnTo>
                    <a:cubicBezTo>
                      <a:pt x="2397" y="39237"/>
                      <a:pt x="2739" y="39352"/>
                      <a:pt x="3082" y="39443"/>
                    </a:cubicBezTo>
                    <a:cubicBezTo>
                      <a:pt x="3242" y="39489"/>
                      <a:pt x="3424" y="39534"/>
                      <a:pt x="3607" y="39580"/>
                    </a:cubicBezTo>
                    <a:lnTo>
                      <a:pt x="3744" y="39603"/>
                    </a:lnTo>
                    <a:cubicBezTo>
                      <a:pt x="3858" y="39625"/>
                      <a:pt x="3972" y="39648"/>
                      <a:pt x="4063" y="39671"/>
                    </a:cubicBezTo>
                    <a:cubicBezTo>
                      <a:pt x="4109" y="39671"/>
                      <a:pt x="4177" y="39671"/>
                      <a:pt x="4223" y="39694"/>
                    </a:cubicBezTo>
                    <a:lnTo>
                      <a:pt x="4314" y="39694"/>
                    </a:lnTo>
                    <a:cubicBezTo>
                      <a:pt x="4383" y="39717"/>
                      <a:pt x="4474" y="39717"/>
                      <a:pt x="4543" y="39740"/>
                    </a:cubicBezTo>
                    <a:lnTo>
                      <a:pt x="4702" y="39762"/>
                    </a:lnTo>
                    <a:cubicBezTo>
                      <a:pt x="4817" y="39785"/>
                      <a:pt x="4908" y="39808"/>
                      <a:pt x="4999" y="39808"/>
                    </a:cubicBezTo>
                    <a:cubicBezTo>
                      <a:pt x="5091" y="39831"/>
                      <a:pt x="5182" y="39854"/>
                      <a:pt x="5273" y="39854"/>
                    </a:cubicBezTo>
                    <a:lnTo>
                      <a:pt x="5387" y="39877"/>
                    </a:lnTo>
                    <a:cubicBezTo>
                      <a:pt x="5570" y="39899"/>
                      <a:pt x="5752" y="39922"/>
                      <a:pt x="5912" y="39945"/>
                    </a:cubicBezTo>
                    <a:cubicBezTo>
                      <a:pt x="6186" y="39991"/>
                      <a:pt x="6483" y="40036"/>
                      <a:pt x="6757" y="40059"/>
                    </a:cubicBezTo>
                    <a:lnTo>
                      <a:pt x="6917" y="40082"/>
                    </a:lnTo>
                    <a:lnTo>
                      <a:pt x="6962" y="40082"/>
                    </a:lnTo>
                    <a:cubicBezTo>
                      <a:pt x="7168" y="40128"/>
                      <a:pt x="7350" y="40150"/>
                      <a:pt x="7556" y="40150"/>
                    </a:cubicBezTo>
                    <a:lnTo>
                      <a:pt x="8081" y="40150"/>
                    </a:lnTo>
                    <a:cubicBezTo>
                      <a:pt x="8240" y="40150"/>
                      <a:pt x="8377" y="40128"/>
                      <a:pt x="8537" y="40128"/>
                    </a:cubicBezTo>
                    <a:cubicBezTo>
                      <a:pt x="8697" y="40105"/>
                      <a:pt x="8834" y="40105"/>
                      <a:pt x="8971" y="40082"/>
                    </a:cubicBezTo>
                    <a:lnTo>
                      <a:pt x="9085" y="40059"/>
                    </a:lnTo>
                    <a:lnTo>
                      <a:pt x="9131" y="40059"/>
                    </a:lnTo>
                    <a:cubicBezTo>
                      <a:pt x="9199" y="40059"/>
                      <a:pt x="9268" y="40059"/>
                      <a:pt x="9336" y="40036"/>
                    </a:cubicBezTo>
                    <a:lnTo>
                      <a:pt x="9541" y="39991"/>
                    </a:lnTo>
                    <a:cubicBezTo>
                      <a:pt x="9701" y="39968"/>
                      <a:pt x="9884" y="39922"/>
                      <a:pt x="10044" y="39899"/>
                    </a:cubicBezTo>
                    <a:cubicBezTo>
                      <a:pt x="10363" y="39831"/>
                      <a:pt x="10660" y="39808"/>
                      <a:pt x="10957" y="39762"/>
                    </a:cubicBezTo>
                    <a:lnTo>
                      <a:pt x="11094" y="39740"/>
                    </a:lnTo>
                    <a:lnTo>
                      <a:pt x="11185" y="39740"/>
                    </a:lnTo>
                    <a:cubicBezTo>
                      <a:pt x="11253" y="39717"/>
                      <a:pt x="11322" y="39717"/>
                      <a:pt x="11390" y="39717"/>
                    </a:cubicBezTo>
                    <a:lnTo>
                      <a:pt x="11504" y="39694"/>
                    </a:lnTo>
                    <a:cubicBezTo>
                      <a:pt x="11619" y="39671"/>
                      <a:pt x="11710" y="39671"/>
                      <a:pt x="11824" y="39671"/>
                    </a:cubicBezTo>
                    <a:lnTo>
                      <a:pt x="12052" y="39648"/>
                    </a:lnTo>
                    <a:cubicBezTo>
                      <a:pt x="12280" y="39625"/>
                      <a:pt x="12532" y="39603"/>
                      <a:pt x="12783" y="39580"/>
                    </a:cubicBezTo>
                    <a:cubicBezTo>
                      <a:pt x="13102" y="39580"/>
                      <a:pt x="13399" y="39557"/>
                      <a:pt x="13718" y="39534"/>
                    </a:cubicBezTo>
                    <a:cubicBezTo>
                      <a:pt x="13878" y="39534"/>
                      <a:pt x="14015" y="39534"/>
                      <a:pt x="14152" y="39511"/>
                    </a:cubicBezTo>
                    <a:cubicBezTo>
                      <a:pt x="14289" y="39511"/>
                      <a:pt x="14426" y="39489"/>
                      <a:pt x="14586" y="39489"/>
                    </a:cubicBezTo>
                    <a:cubicBezTo>
                      <a:pt x="14883" y="39466"/>
                      <a:pt x="15179" y="39466"/>
                      <a:pt x="15499" y="39443"/>
                    </a:cubicBezTo>
                    <a:cubicBezTo>
                      <a:pt x="15636" y="39443"/>
                      <a:pt x="15773" y="39420"/>
                      <a:pt x="15910" y="39420"/>
                    </a:cubicBezTo>
                    <a:lnTo>
                      <a:pt x="16069" y="39397"/>
                    </a:lnTo>
                    <a:lnTo>
                      <a:pt x="16412" y="39397"/>
                    </a:lnTo>
                    <a:lnTo>
                      <a:pt x="16594" y="39374"/>
                    </a:lnTo>
                    <a:lnTo>
                      <a:pt x="16777" y="39374"/>
                    </a:lnTo>
                    <a:cubicBezTo>
                      <a:pt x="16982" y="39352"/>
                      <a:pt x="17165" y="39352"/>
                      <a:pt x="17371" y="39352"/>
                    </a:cubicBezTo>
                    <a:lnTo>
                      <a:pt x="17599" y="39329"/>
                    </a:lnTo>
                    <a:cubicBezTo>
                      <a:pt x="17827" y="39329"/>
                      <a:pt x="18055" y="39329"/>
                      <a:pt x="18284" y="39306"/>
                    </a:cubicBezTo>
                    <a:lnTo>
                      <a:pt x="18489" y="39306"/>
                    </a:lnTo>
                    <a:lnTo>
                      <a:pt x="18694" y="39283"/>
                    </a:lnTo>
                    <a:lnTo>
                      <a:pt x="18945" y="39283"/>
                    </a:lnTo>
                    <a:cubicBezTo>
                      <a:pt x="19014" y="39283"/>
                      <a:pt x="19060" y="39283"/>
                      <a:pt x="19128" y="39260"/>
                    </a:cubicBezTo>
                    <a:cubicBezTo>
                      <a:pt x="19722" y="39237"/>
                      <a:pt x="20315" y="39215"/>
                      <a:pt x="20908" y="39192"/>
                    </a:cubicBezTo>
                    <a:lnTo>
                      <a:pt x="21182" y="39169"/>
                    </a:lnTo>
                    <a:cubicBezTo>
                      <a:pt x="21411" y="39169"/>
                      <a:pt x="21639" y="39146"/>
                      <a:pt x="21867" y="39146"/>
                    </a:cubicBezTo>
                    <a:lnTo>
                      <a:pt x="22095" y="39123"/>
                    </a:lnTo>
                    <a:lnTo>
                      <a:pt x="22666" y="39123"/>
                    </a:lnTo>
                    <a:cubicBezTo>
                      <a:pt x="22734" y="39123"/>
                      <a:pt x="22803" y="39100"/>
                      <a:pt x="22894" y="39055"/>
                    </a:cubicBezTo>
                    <a:cubicBezTo>
                      <a:pt x="22917" y="39055"/>
                      <a:pt x="22940" y="39032"/>
                      <a:pt x="22963" y="39009"/>
                    </a:cubicBezTo>
                    <a:lnTo>
                      <a:pt x="23031" y="39032"/>
                    </a:lnTo>
                    <a:lnTo>
                      <a:pt x="23396" y="39032"/>
                    </a:lnTo>
                    <a:lnTo>
                      <a:pt x="23602" y="39055"/>
                    </a:lnTo>
                    <a:cubicBezTo>
                      <a:pt x="23739" y="39055"/>
                      <a:pt x="23876" y="39078"/>
                      <a:pt x="24013" y="39078"/>
                    </a:cubicBezTo>
                    <a:lnTo>
                      <a:pt x="24127" y="39078"/>
                    </a:lnTo>
                    <a:lnTo>
                      <a:pt x="24218" y="39100"/>
                    </a:lnTo>
                    <a:cubicBezTo>
                      <a:pt x="24355" y="39100"/>
                      <a:pt x="24492" y="39100"/>
                      <a:pt x="24629" y="39123"/>
                    </a:cubicBezTo>
                    <a:lnTo>
                      <a:pt x="25588" y="39123"/>
                    </a:lnTo>
                    <a:cubicBezTo>
                      <a:pt x="25747" y="39123"/>
                      <a:pt x="25907" y="39100"/>
                      <a:pt x="26067" y="39078"/>
                    </a:cubicBezTo>
                    <a:lnTo>
                      <a:pt x="26272" y="39078"/>
                    </a:lnTo>
                    <a:cubicBezTo>
                      <a:pt x="26341" y="39055"/>
                      <a:pt x="26409" y="39055"/>
                      <a:pt x="26501" y="39055"/>
                    </a:cubicBezTo>
                    <a:cubicBezTo>
                      <a:pt x="26706" y="39032"/>
                      <a:pt x="26934" y="39009"/>
                      <a:pt x="27140" y="39009"/>
                    </a:cubicBezTo>
                    <a:lnTo>
                      <a:pt x="27414" y="39009"/>
                    </a:lnTo>
                    <a:lnTo>
                      <a:pt x="27756" y="38986"/>
                    </a:lnTo>
                    <a:lnTo>
                      <a:pt x="27847" y="38986"/>
                    </a:lnTo>
                    <a:cubicBezTo>
                      <a:pt x="28030" y="38986"/>
                      <a:pt x="28213" y="38964"/>
                      <a:pt x="28395" y="38964"/>
                    </a:cubicBezTo>
                    <a:lnTo>
                      <a:pt x="28555" y="38964"/>
                    </a:lnTo>
                    <a:cubicBezTo>
                      <a:pt x="28738" y="38964"/>
                      <a:pt x="28943" y="38964"/>
                      <a:pt x="29126" y="38986"/>
                    </a:cubicBezTo>
                    <a:lnTo>
                      <a:pt x="30335" y="38986"/>
                    </a:lnTo>
                    <a:cubicBezTo>
                      <a:pt x="30472" y="38986"/>
                      <a:pt x="30609" y="38986"/>
                      <a:pt x="30723" y="38964"/>
                    </a:cubicBezTo>
                    <a:cubicBezTo>
                      <a:pt x="30883" y="38964"/>
                      <a:pt x="31020" y="38964"/>
                      <a:pt x="31180" y="38941"/>
                    </a:cubicBezTo>
                    <a:lnTo>
                      <a:pt x="31385" y="38918"/>
                    </a:lnTo>
                    <a:cubicBezTo>
                      <a:pt x="31477" y="38918"/>
                      <a:pt x="31591" y="38895"/>
                      <a:pt x="31682" y="38895"/>
                    </a:cubicBezTo>
                    <a:cubicBezTo>
                      <a:pt x="31842" y="38872"/>
                      <a:pt x="32002" y="38872"/>
                      <a:pt x="32184" y="38849"/>
                    </a:cubicBezTo>
                    <a:lnTo>
                      <a:pt x="32435" y="38849"/>
                    </a:lnTo>
                    <a:lnTo>
                      <a:pt x="32504" y="38827"/>
                    </a:lnTo>
                    <a:lnTo>
                      <a:pt x="33097" y="38827"/>
                    </a:lnTo>
                    <a:cubicBezTo>
                      <a:pt x="33166" y="38827"/>
                      <a:pt x="33234" y="38804"/>
                      <a:pt x="33303" y="38804"/>
                    </a:cubicBezTo>
                    <a:lnTo>
                      <a:pt x="34512" y="38804"/>
                    </a:lnTo>
                    <a:lnTo>
                      <a:pt x="34649" y="38781"/>
                    </a:lnTo>
                    <a:lnTo>
                      <a:pt x="34809" y="38781"/>
                    </a:lnTo>
                    <a:lnTo>
                      <a:pt x="34946" y="38804"/>
                    </a:lnTo>
                    <a:cubicBezTo>
                      <a:pt x="35129" y="38781"/>
                      <a:pt x="35311" y="38781"/>
                      <a:pt x="35517" y="38781"/>
                    </a:cubicBezTo>
                    <a:lnTo>
                      <a:pt x="39739" y="38781"/>
                    </a:lnTo>
                    <a:cubicBezTo>
                      <a:pt x="39831" y="38804"/>
                      <a:pt x="39922" y="38804"/>
                      <a:pt x="40013" y="38804"/>
                    </a:cubicBezTo>
                    <a:lnTo>
                      <a:pt x="40538" y="38804"/>
                    </a:lnTo>
                    <a:cubicBezTo>
                      <a:pt x="40721" y="38804"/>
                      <a:pt x="40926" y="38804"/>
                      <a:pt x="41109" y="38827"/>
                    </a:cubicBezTo>
                    <a:lnTo>
                      <a:pt x="41931" y="38827"/>
                    </a:lnTo>
                    <a:cubicBezTo>
                      <a:pt x="42022" y="38827"/>
                      <a:pt x="42113" y="38827"/>
                      <a:pt x="42204" y="38804"/>
                    </a:cubicBezTo>
                    <a:lnTo>
                      <a:pt x="43460" y="38804"/>
                    </a:lnTo>
                    <a:cubicBezTo>
                      <a:pt x="43574" y="38827"/>
                      <a:pt x="43665" y="38827"/>
                      <a:pt x="43757" y="38827"/>
                    </a:cubicBezTo>
                    <a:lnTo>
                      <a:pt x="44692" y="38827"/>
                    </a:lnTo>
                    <a:lnTo>
                      <a:pt x="44921" y="38849"/>
                    </a:lnTo>
                    <a:lnTo>
                      <a:pt x="45674" y="38849"/>
                    </a:lnTo>
                    <a:cubicBezTo>
                      <a:pt x="45788" y="38872"/>
                      <a:pt x="45902" y="38872"/>
                      <a:pt x="46016" y="38872"/>
                    </a:cubicBezTo>
                    <a:lnTo>
                      <a:pt x="46153" y="38872"/>
                    </a:lnTo>
                    <a:cubicBezTo>
                      <a:pt x="46245" y="38872"/>
                      <a:pt x="46336" y="38872"/>
                      <a:pt x="46450" y="38895"/>
                    </a:cubicBezTo>
                    <a:lnTo>
                      <a:pt x="46655" y="38895"/>
                    </a:lnTo>
                    <a:cubicBezTo>
                      <a:pt x="46815" y="38918"/>
                      <a:pt x="46975" y="38918"/>
                      <a:pt x="47135" y="38941"/>
                    </a:cubicBezTo>
                    <a:lnTo>
                      <a:pt x="47317" y="38941"/>
                    </a:lnTo>
                    <a:cubicBezTo>
                      <a:pt x="47591" y="38941"/>
                      <a:pt x="47865" y="38964"/>
                      <a:pt x="48116" y="38964"/>
                    </a:cubicBezTo>
                    <a:cubicBezTo>
                      <a:pt x="48436" y="38986"/>
                      <a:pt x="48755" y="38986"/>
                      <a:pt x="49052" y="39009"/>
                    </a:cubicBezTo>
                    <a:lnTo>
                      <a:pt x="49098" y="39032"/>
                    </a:lnTo>
                    <a:lnTo>
                      <a:pt x="49235" y="39032"/>
                    </a:lnTo>
                    <a:lnTo>
                      <a:pt x="49189" y="39009"/>
                    </a:lnTo>
                    <a:lnTo>
                      <a:pt x="49189" y="39009"/>
                    </a:lnTo>
                    <a:cubicBezTo>
                      <a:pt x="49303" y="39032"/>
                      <a:pt x="49440" y="39055"/>
                      <a:pt x="49554" y="39055"/>
                    </a:cubicBezTo>
                    <a:lnTo>
                      <a:pt x="49691" y="39055"/>
                    </a:lnTo>
                    <a:cubicBezTo>
                      <a:pt x="49782" y="39078"/>
                      <a:pt x="49874" y="39078"/>
                      <a:pt x="49965" y="39078"/>
                    </a:cubicBezTo>
                    <a:cubicBezTo>
                      <a:pt x="50102" y="39100"/>
                      <a:pt x="50216" y="39100"/>
                      <a:pt x="50353" y="39123"/>
                    </a:cubicBezTo>
                    <a:lnTo>
                      <a:pt x="50490" y="39123"/>
                    </a:lnTo>
                    <a:lnTo>
                      <a:pt x="50718" y="39146"/>
                    </a:lnTo>
                    <a:lnTo>
                      <a:pt x="51083" y="39169"/>
                    </a:lnTo>
                    <a:lnTo>
                      <a:pt x="51449" y="39192"/>
                    </a:lnTo>
                    <a:cubicBezTo>
                      <a:pt x="51563" y="39192"/>
                      <a:pt x="51677" y="39192"/>
                      <a:pt x="51768" y="39215"/>
                    </a:cubicBezTo>
                    <a:cubicBezTo>
                      <a:pt x="51928" y="39215"/>
                      <a:pt x="52065" y="39215"/>
                      <a:pt x="52202" y="39237"/>
                    </a:cubicBezTo>
                    <a:cubicBezTo>
                      <a:pt x="52202" y="39228"/>
                      <a:pt x="52198" y="39222"/>
                      <a:pt x="52191" y="39219"/>
                    </a:cubicBezTo>
                    <a:lnTo>
                      <a:pt x="52191" y="39219"/>
                    </a:lnTo>
                    <a:cubicBezTo>
                      <a:pt x="52728" y="39284"/>
                      <a:pt x="53286" y="39306"/>
                      <a:pt x="53800" y="39329"/>
                    </a:cubicBezTo>
                    <a:lnTo>
                      <a:pt x="53982" y="39329"/>
                    </a:lnTo>
                    <a:cubicBezTo>
                      <a:pt x="54074" y="39352"/>
                      <a:pt x="54165" y="39352"/>
                      <a:pt x="54256" y="39352"/>
                    </a:cubicBezTo>
                    <a:lnTo>
                      <a:pt x="54370" y="39352"/>
                    </a:lnTo>
                    <a:cubicBezTo>
                      <a:pt x="54530" y="39374"/>
                      <a:pt x="54713" y="39374"/>
                      <a:pt x="54895" y="39397"/>
                    </a:cubicBezTo>
                    <a:cubicBezTo>
                      <a:pt x="55169" y="39397"/>
                      <a:pt x="55466" y="39420"/>
                      <a:pt x="55763" y="39443"/>
                    </a:cubicBezTo>
                    <a:cubicBezTo>
                      <a:pt x="55877" y="39443"/>
                      <a:pt x="55968" y="39466"/>
                      <a:pt x="56082" y="39466"/>
                    </a:cubicBezTo>
                    <a:lnTo>
                      <a:pt x="56196" y="39489"/>
                    </a:lnTo>
                    <a:lnTo>
                      <a:pt x="56562" y="39534"/>
                    </a:lnTo>
                    <a:cubicBezTo>
                      <a:pt x="56721" y="39534"/>
                      <a:pt x="56858" y="39557"/>
                      <a:pt x="57018" y="39580"/>
                    </a:cubicBezTo>
                    <a:lnTo>
                      <a:pt x="57109" y="39580"/>
                    </a:lnTo>
                    <a:lnTo>
                      <a:pt x="57132" y="39603"/>
                    </a:lnTo>
                    <a:cubicBezTo>
                      <a:pt x="57224" y="39603"/>
                      <a:pt x="57292" y="39625"/>
                      <a:pt x="57360" y="39625"/>
                    </a:cubicBezTo>
                    <a:cubicBezTo>
                      <a:pt x="57452" y="39625"/>
                      <a:pt x="57520" y="39603"/>
                      <a:pt x="57566" y="39580"/>
                    </a:cubicBezTo>
                    <a:lnTo>
                      <a:pt x="57612" y="39580"/>
                    </a:lnTo>
                    <a:cubicBezTo>
                      <a:pt x="57794" y="39580"/>
                      <a:pt x="57931" y="39443"/>
                      <a:pt x="57954" y="39260"/>
                    </a:cubicBezTo>
                    <a:cubicBezTo>
                      <a:pt x="57954" y="39215"/>
                      <a:pt x="57954" y="39146"/>
                      <a:pt x="57954" y="39100"/>
                    </a:cubicBezTo>
                    <a:cubicBezTo>
                      <a:pt x="57954" y="39100"/>
                      <a:pt x="57954" y="39055"/>
                      <a:pt x="57954" y="39032"/>
                    </a:cubicBezTo>
                    <a:cubicBezTo>
                      <a:pt x="57931" y="38986"/>
                      <a:pt x="57931" y="38964"/>
                      <a:pt x="57931" y="38941"/>
                    </a:cubicBezTo>
                    <a:cubicBezTo>
                      <a:pt x="57931" y="38827"/>
                      <a:pt x="57954" y="38712"/>
                      <a:pt x="57977" y="38621"/>
                    </a:cubicBezTo>
                    <a:cubicBezTo>
                      <a:pt x="58000" y="38530"/>
                      <a:pt x="58022" y="38461"/>
                      <a:pt x="58022" y="38370"/>
                    </a:cubicBezTo>
                    <a:cubicBezTo>
                      <a:pt x="58091" y="38256"/>
                      <a:pt x="58137" y="38165"/>
                      <a:pt x="58182" y="38051"/>
                    </a:cubicBezTo>
                    <a:lnTo>
                      <a:pt x="58228" y="37959"/>
                    </a:lnTo>
                    <a:cubicBezTo>
                      <a:pt x="58273" y="37845"/>
                      <a:pt x="58319" y="37731"/>
                      <a:pt x="58365" y="37617"/>
                    </a:cubicBezTo>
                    <a:cubicBezTo>
                      <a:pt x="58479" y="37343"/>
                      <a:pt x="58639" y="37092"/>
                      <a:pt x="58776" y="36864"/>
                    </a:cubicBezTo>
                    <a:cubicBezTo>
                      <a:pt x="58844" y="36749"/>
                      <a:pt x="58913" y="36658"/>
                      <a:pt x="58981" y="36544"/>
                    </a:cubicBezTo>
                    <a:lnTo>
                      <a:pt x="59004" y="36476"/>
                    </a:lnTo>
                    <a:lnTo>
                      <a:pt x="59141" y="36270"/>
                    </a:lnTo>
                    <a:cubicBezTo>
                      <a:pt x="59164" y="36247"/>
                      <a:pt x="59164" y="36247"/>
                      <a:pt x="59186" y="36224"/>
                    </a:cubicBezTo>
                    <a:cubicBezTo>
                      <a:pt x="59301" y="36065"/>
                      <a:pt x="59415" y="35928"/>
                      <a:pt x="59529" y="35814"/>
                    </a:cubicBezTo>
                    <a:cubicBezTo>
                      <a:pt x="59666" y="35700"/>
                      <a:pt x="59780" y="35585"/>
                      <a:pt x="59917" y="35494"/>
                    </a:cubicBezTo>
                    <a:cubicBezTo>
                      <a:pt x="59985" y="35448"/>
                      <a:pt x="60054" y="35380"/>
                      <a:pt x="60122" y="35334"/>
                    </a:cubicBezTo>
                    <a:lnTo>
                      <a:pt x="60145" y="35334"/>
                    </a:lnTo>
                    <a:lnTo>
                      <a:pt x="60236" y="35266"/>
                    </a:lnTo>
                    <a:cubicBezTo>
                      <a:pt x="60351" y="35175"/>
                      <a:pt x="60465" y="35106"/>
                      <a:pt x="60579" y="35038"/>
                    </a:cubicBezTo>
                    <a:cubicBezTo>
                      <a:pt x="60624" y="35015"/>
                      <a:pt x="60670" y="34992"/>
                      <a:pt x="60716" y="34946"/>
                    </a:cubicBezTo>
                    <a:lnTo>
                      <a:pt x="60739" y="34946"/>
                    </a:lnTo>
                    <a:lnTo>
                      <a:pt x="60761" y="34923"/>
                    </a:lnTo>
                    <a:lnTo>
                      <a:pt x="60807" y="34878"/>
                    </a:lnTo>
                    <a:lnTo>
                      <a:pt x="60921" y="34809"/>
                    </a:lnTo>
                    <a:cubicBezTo>
                      <a:pt x="61013" y="34764"/>
                      <a:pt x="61104" y="34741"/>
                      <a:pt x="61195" y="34695"/>
                    </a:cubicBezTo>
                    <a:lnTo>
                      <a:pt x="61218" y="34672"/>
                    </a:lnTo>
                    <a:lnTo>
                      <a:pt x="61355" y="34627"/>
                    </a:lnTo>
                    <a:cubicBezTo>
                      <a:pt x="61446" y="34581"/>
                      <a:pt x="61537" y="34535"/>
                      <a:pt x="61629" y="34513"/>
                    </a:cubicBezTo>
                    <a:lnTo>
                      <a:pt x="61697" y="34467"/>
                    </a:lnTo>
                    <a:cubicBezTo>
                      <a:pt x="61834" y="34421"/>
                      <a:pt x="61948" y="34398"/>
                      <a:pt x="62062" y="34353"/>
                    </a:cubicBezTo>
                    <a:lnTo>
                      <a:pt x="62245" y="34284"/>
                    </a:lnTo>
                    <a:cubicBezTo>
                      <a:pt x="62382" y="34239"/>
                      <a:pt x="62496" y="34193"/>
                      <a:pt x="62633" y="34170"/>
                    </a:cubicBezTo>
                    <a:cubicBezTo>
                      <a:pt x="62816" y="34102"/>
                      <a:pt x="63021" y="34079"/>
                      <a:pt x="63272" y="34033"/>
                    </a:cubicBezTo>
                    <a:cubicBezTo>
                      <a:pt x="63386" y="34010"/>
                      <a:pt x="63523" y="34010"/>
                      <a:pt x="63637" y="34010"/>
                    </a:cubicBezTo>
                    <a:lnTo>
                      <a:pt x="63843" y="33988"/>
                    </a:lnTo>
                    <a:lnTo>
                      <a:pt x="64550" y="33988"/>
                    </a:lnTo>
                    <a:cubicBezTo>
                      <a:pt x="64687" y="33988"/>
                      <a:pt x="64824" y="33988"/>
                      <a:pt x="64984" y="34010"/>
                    </a:cubicBezTo>
                    <a:lnTo>
                      <a:pt x="65053" y="34033"/>
                    </a:lnTo>
                    <a:lnTo>
                      <a:pt x="65144" y="34033"/>
                    </a:lnTo>
                    <a:cubicBezTo>
                      <a:pt x="65304" y="34056"/>
                      <a:pt x="65441" y="34079"/>
                      <a:pt x="65578" y="34102"/>
                    </a:cubicBezTo>
                    <a:lnTo>
                      <a:pt x="65623" y="34102"/>
                    </a:lnTo>
                    <a:cubicBezTo>
                      <a:pt x="65874" y="34193"/>
                      <a:pt x="66125" y="34284"/>
                      <a:pt x="66331" y="34353"/>
                    </a:cubicBezTo>
                    <a:cubicBezTo>
                      <a:pt x="66399" y="34398"/>
                      <a:pt x="66468" y="34421"/>
                      <a:pt x="66536" y="34444"/>
                    </a:cubicBezTo>
                    <a:lnTo>
                      <a:pt x="66559" y="34467"/>
                    </a:lnTo>
                    <a:lnTo>
                      <a:pt x="66605" y="34490"/>
                    </a:lnTo>
                    <a:cubicBezTo>
                      <a:pt x="66650" y="34513"/>
                      <a:pt x="66696" y="34535"/>
                      <a:pt x="66742" y="34558"/>
                    </a:cubicBezTo>
                    <a:cubicBezTo>
                      <a:pt x="66833" y="34581"/>
                      <a:pt x="66924" y="34627"/>
                      <a:pt x="67016" y="34695"/>
                    </a:cubicBezTo>
                    <a:cubicBezTo>
                      <a:pt x="67084" y="34718"/>
                      <a:pt x="67153" y="34764"/>
                      <a:pt x="67221" y="34809"/>
                    </a:cubicBezTo>
                    <a:lnTo>
                      <a:pt x="67358" y="34923"/>
                    </a:lnTo>
                    <a:lnTo>
                      <a:pt x="67449" y="34969"/>
                    </a:lnTo>
                    <a:cubicBezTo>
                      <a:pt x="67518" y="35015"/>
                      <a:pt x="67609" y="35083"/>
                      <a:pt x="67677" y="35129"/>
                    </a:cubicBezTo>
                    <a:cubicBezTo>
                      <a:pt x="67792" y="35220"/>
                      <a:pt x="67929" y="35311"/>
                      <a:pt x="68043" y="35426"/>
                    </a:cubicBezTo>
                    <a:cubicBezTo>
                      <a:pt x="68157" y="35517"/>
                      <a:pt x="68248" y="35608"/>
                      <a:pt x="68362" y="35722"/>
                    </a:cubicBezTo>
                    <a:cubicBezTo>
                      <a:pt x="68659" y="36042"/>
                      <a:pt x="68956" y="36453"/>
                      <a:pt x="69230" y="36932"/>
                    </a:cubicBezTo>
                    <a:cubicBezTo>
                      <a:pt x="69298" y="37023"/>
                      <a:pt x="69344" y="37138"/>
                      <a:pt x="69412" y="37252"/>
                    </a:cubicBezTo>
                    <a:cubicBezTo>
                      <a:pt x="69458" y="37343"/>
                      <a:pt x="69504" y="37434"/>
                      <a:pt x="69549" y="37526"/>
                    </a:cubicBezTo>
                    <a:lnTo>
                      <a:pt x="69572" y="37617"/>
                    </a:lnTo>
                    <a:lnTo>
                      <a:pt x="69686" y="37868"/>
                    </a:lnTo>
                    <a:lnTo>
                      <a:pt x="69709" y="37936"/>
                    </a:lnTo>
                    <a:cubicBezTo>
                      <a:pt x="69755" y="38028"/>
                      <a:pt x="69777" y="38119"/>
                      <a:pt x="69823" y="38210"/>
                    </a:cubicBezTo>
                    <a:lnTo>
                      <a:pt x="69823" y="38279"/>
                    </a:lnTo>
                    <a:lnTo>
                      <a:pt x="69846" y="38347"/>
                    </a:lnTo>
                    <a:lnTo>
                      <a:pt x="69846" y="38439"/>
                    </a:lnTo>
                    <a:cubicBezTo>
                      <a:pt x="69869" y="38507"/>
                      <a:pt x="69869" y="38553"/>
                      <a:pt x="69892" y="38621"/>
                    </a:cubicBezTo>
                    <a:lnTo>
                      <a:pt x="69914" y="38690"/>
                    </a:lnTo>
                    <a:cubicBezTo>
                      <a:pt x="69914" y="38735"/>
                      <a:pt x="69937" y="38758"/>
                      <a:pt x="69937" y="38804"/>
                    </a:cubicBezTo>
                    <a:cubicBezTo>
                      <a:pt x="69937" y="38872"/>
                      <a:pt x="69960" y="38941"/>
                      <a:pt x="69983" y="39009"/>
                    </a:cubicBezTo>
                    <a:cubicBezTo>
                      <a:pt x="70006" y="39078"/>
                      <a:pt x="70051" y="39146"/>
                      <a:pt x="70074" y="39215"/>
                    </a:cubicBezTo>
                    <a:lnTo>
                      <a:pt x="70074" y="39237"/>
                    </a:lnTo>
                    <a:cubicBezTo>
                      <a:pt x="70074" y="39306"/>
                      <a:pt x="70074" y="39352"/>
                      <a:pt x="70074" y="39397"/>
                    </a:cubicBezTo>
                    <a:cubicBezTo>
                      <a:pt x="70074" y="39557"/>
                      <a:pt x="70234" y="39694"/>
                      <a:pt x="70394" y="39694"/>
                    </a:cubicBezTo>
                    <a:lnTo>
                      <a:pt x="70668" y="39694"/>
                    </a:lnTo>
                    <a:cubicBezTo>
                      <a:pt x="70736" y="39694"/>
                      <a:pt x="70827" y="39694"/>
                      <a:pt x="70919" y="39671"/>
                    </a:cubicBezTo>
                    <a:cubicBezTo>
                      <a:pt x="71010" y="39671"/>
                      <a:pt x="71101" y="39648"/>
                      <a:pt x="71193" y="39648"/>
                    </a:cubicBezTo>
                    <a:lnTo>
                      <a:pt x="71330" y="39625"/>
                    </a:lnTo>
                    <a:cubicBezTo>
                      <a:pt x="71626" y="39603"/>
                      <a:pt x="71900" y="39557"/>
                      <a:pt x="72197" y="39534"/>
                    </a:cubicBezTo>
                    <a:cubicBezTo>
                      <a:pt x="72448" y="39489"/>
                      <a:pt x="72745" y="39466"/>
                      <a:pt x="73041" y="39443"/>
                    </a:cubicBezTo>
                    <a:cubicBezTo>
                      <a:pt x="73178" y="39420"/>
                      <a:pt x="73315" y="39420"/>
                      <a:pt x="73429" y="39420"/>
                    </a:cubicBezTo>
                    <a:lnTo>
                      <a:pt x="73635" y="39397"/>
                    </a:lnTo>
                    <a:lnTo>
                      <a:pt x="73703" y="39397"/>
                    </a:lnTo>
                    <a:cubicBezTo>
                      <a:pt x="73795" y="39374"/>
                      <a:pt x="73886" y="39374"/>
                      <a:pt x="73977" y="39374"/>
                    </a:cubicBezTo>
                    <a:lnTo>
                      <a:pt x="74274" y="39374"/>
                    </a:lnTo>
                    <a:cubicBezTo>
                      <a:pt x="74457" y="39352"/>
                      <a:pt x="74662" y="39352"/>
                      <a:pt x="74845" y="39329"/>
                    </a:cubicBezTo>
                    <a:cubicBezTo>
                      <a:pt x="75004" y="39306"/>
                      <a:pt x="75164" y="39306"/>
                      <a:pt x="75301" y="39306"/>
                    </a:cubicBezTo>
                    <a:lnTo>
                      <a:pt x="75370" y="39306"/>
                    </a:lnTo>
                    <a:cubicBezTo>
                      <a:pt x="75507" y="39283"/>
                      <a:pt x="75621" y="39283"/>
                      <a:pt x="75758" y="39283"/>
                    </a:cubicBezTo>
                    <a:cubicBezTo>
                      <a:pt x="76100" y="39260"/>
                      <a:pt x="76442" y="39215"/>
                      <a:pt x="76785" y="39169"/>
                    </a:cubicBezTo>
                    <a:lnTo>
                      <a:pt x="76853" y="39169"/>
                    </a:lnTo>
                    <a:cubicBezTo>
                      <a:pt x="76990" y="39146"/>
                      <a:pt x="77150" y="39123"/>
                      <a:pt x="77310" y="39100"/>
                    </a:cubicBezTo>
                    <a:cubicBezTo>
                      <a:pt x="77310" y="39123"/>
                      <a:pt x="77333" y="39146"/>
                      <a:pt x="77355" y="39169"/>
                    </a:cubicBezTo>
                    <a:cubicBezTo>
                      <a:pt x="77401" y="39215"/>
                      <a:pt x="77447" y="39237"/>
                      <a:pt x="77515" y="39260"/>
                    </a:cubicBezTo>
                    <a:cubicBezTo>
                      <a:pt x="77561" y="39260"/>
                      <a:pt x="77607" y="39260"/>
                      <a:pt x="77652" y="39283"/>
                    </a:cubicBezTo>
                    <a:lnTo>
                      <a:pt x="77880" y="39283"/>
                    </a:lnTo>
                    <a:cubicBezTo>
                      <a:pt x="77972" y="39260"/>
                      <a:pt x="78063" y="39260"/>
                      <a:pt x="78131" y="39260"/>
                    </a:cubicBezTo>
                    <a:cubicBezTo>
                      <a:pt x="78246" y="39260"/>
                      <a:pt x="78360" y="39237"/>
                      <a:pt x="78474" y="39237"/>
                    </a:cubicBezTo>
                    <a:lnTo>
                      <a:pt x="78656" y="39215"/>
                    </a:lnTo>
                    <a:cubicBezTo>
                      <a:pt x="78908" y="39192"/>
                      <a:pt x="79159" y="39146"/>
                      <a:pt x="79410" y="39123"/>
                    </a:cubicBezTo>
                    <a:lnTo>
                      <a:pt x="79478" y="39123"/>
                    </a:lnTo>
                    <a:lnTo>
                      <a:pt x="79569" y="39100"/>
                    </a:lnTo>
                    <a:cubicBezTo>
                      <a:pt x="79752" y="39100"/>
                      <a:pt x="79935" y="39078"/>
                      <a:pt x="80117" y="39055"/>
                    </a:cubicBezTo>
                    <a:lnTo>
                      <a:pt x="80414" y="39032"/>
                    </a:lnTo>
                    <a:lnTo>
                      <a:pt x="80711" y="39032"/>
                    </a:lnTo>
                    <a:lnTo>
                      <a:pt x="81053" y="39009"/>
                    </a:lnTo>
                    <a:cubicBezTo>
                      <a:pt x="81259" y="38986"/>
                      <a:pt x="81464" y="38986"/>
                      <a:pt x="81692" y="38986"/>
                    </a:cubicBezTo>
                    <a:cubicBezTo>
                      <a:pt x="81989" y="38964"/>
                      <a:pt x="82309" y="38964"/>
                      <a:pt x="82628" y="38941"/>
                    </a:cubicBezTo>
                    <a:lnTo>
                      <a:pt x="83427" y="38941"/>
                    </a:lnTo>
                    <a:lnTo>
                      <a:pt x="83610" y="38964"/>
                    </a:lnTo>
                    <a:lnTo>
                      <a:pt x="85504" y="38964"/>
                    </a:lnTo>
                    <a:cubicBezTo>
                      <a:pt x="85778" y="38941"/>
                      <a:pt x="86052" y="38941"/>
                      <a:pt x="86303" y="38941"/>
                    </a:cubicBezTo>
                    <a:lnTo>
                      <a:pt x="86622" y="38941"/>
                    </a:lnTo>
                    <a:cubicBezTo>
                      <a:pt x="86828" y="38941"/>
                      <a:pt x="87033" y="38941"/>
                      <a:pt x="87239" y="38918"/>
                    </a:cubicBezTo>
                    <a:lnTo>
                      <a:pt x="87672" y="38918"/>
                    </a:lnTo>
                    <a:lnTo>
                      <a:pt x="88083" y="38895"/>
                    </a:lnTo>
                    <a:lnTo>
                      <a:pt x="91279" y="38895"/>
                    </a:lnTo>
                    <a:cubicBezTo>
                      <a:pt x="91439" y="38895"/>
                      <a:pt x="91621" y="38872"/>
                      <a:pt x="91804" y="38872"/>
                    </a:cubicBezTo>
                    <a:lnTo>
                      <a:pt x="92420" y="38872"/>
                    </a:lnTo>
                    <a:lnTo>
                      <a:pt x="92717" y="38895"/>
                    </a:lnTo>
                    <a:lnTo>
                      <a:pt x="94634" y="38895"/>
                    </a:lnTo>
                    <a:cubicBezTo>
                      <a:pt x="94931" y="38895"/>
                      <a:pt x="95250" y="38918"/>
                      <a:pt x="95547" y="38941"/>
                    </a:cubicBezTo>
                    <a:lnTo>
                      <a:pt x="95616" y="38941"/>
                    </a:lnTo>
                    <a:cubicBezTo>
                      <a:pt x="95935" y="38964"/>
                      <a:pt x="96278" y="38964"/>
                      <a:pt x="96597" y="38964"/>
                    </a:cubicBezTo>
                    <a:cubicBezTo>
                      <a:pt x="96757" y="38986"/>
                      <a:pt x="96917" y="38986"/>
                      <a:pt x="97076" y="38986"/>
                    </a:cubicBezTo>
                    <a:lnTo>
                      <a:pt x="97624" y="38986"/>
                    </a:lnTo>
                    <a:lnTo>
                      <a:pt x="97875" y="39009"/>
                    </a:lnTo>
                    <a:lnTo>
                      <a:pt x="98514" y="39009"/>
                    </a:lnTo>
                    <a:cubicBezTo>
                      <a:pt x="99131" y="39009"/>
                      <a:pt x="99747" y="39032"/>
                      <a:pt x="100523" y="39078"/>
                    </a:cubicBezTo>
                    <a:cubicBezTo>
                      <a:pt x="100865" y="39078"/>
                      <a:pt x="101208" y="39100"/>
                      <a:pt x="101550" y="39123"/>
                    </a:cubicBezTo>
                    <a:lnTo>
                      <a:pt x="101642" y="39123"/>
                    </a:lnTo>
                    <a:cubicBezTo>
                      <a:pt x="101756" y="39146"/>
                      <a:pt x="101870" y="39146"/>
                      <a:pt x="101984" y="39146"/>
                    </a:cubicBezTo>
                    <a:lnTo>
                      <a:pt x="102007" y="39169"/>
                    </a:lnTo>
                    <a:lnTo>
                      <a:pt x="102555" y="39192"/>
                    </a:lnTo>
                    <a:lnTo>
                      <a:pt x="102646" y="39192"/>
                    </a:lnTo>
                    <a:cubicBezTo>
                      <a:pt x="102714" y="39215"/>
                      <a:pt x="102737" y="39215"/>
                      <a:pt x="102783" y="39215"/>
                    </a:cubicBezTo>
                    <a:cubicBezTo>
                      <a:pt x="102874" y="39215"/>
                      <a:pt x="102965" y="39215"/>
                      <a:pt x="103034" y="39237"/>
                    </a:cubicBezTo>
                    <a:lnTo>
                      <a:pt x="103080" y="39237"/>
                    </a:lnTo>
                    <a:lnTo>
                      <a:pt x="103125" y="39215"/>
                    </a:lnTo>
                    <a:cubicBezTo>
                      <a:pt x="103399" y="39260"/>
                      <a:pt x="103673" y="39283"/>
                      <a:pt x="103993" y="39283"/>
                    </a:cubicBezTo>
                    <a:lnTo>
                      <a:pt x="104221" y="39306"/>
                    </a:lnTo>
                    <a:lnTo>
                      <a:pt x="104974" y="39306"/>
                    </a:lnTo>
                    <a:cubicBezTo>
                      <a:pt x="105157" y="39306"/>
                      <a:pt x="105316" y="39329"/>
                      <a:pt x="105499" y="39329"/>
                    </a:cubicBezTo>
                    <a:lnTo>
                      <a:pt x="105545" y="39329"/>
                    </a:lnTo>
                    <a:lnTo>
                      <a:pt x="105750" y="39352"/>
                    </a:lnTo>
                    <a:lnTo>
                      <a:pt x="106207" y="39352"/>
                    </a:lnTo>
                    <a:cubicBezTo>
                      <a:pt x="106366" y="39374"/>
                      <a:pt x="106526" y="39374"/>
                      <a:pt x="106686" y="39374"/>
                    </a:cubicBezTo>
                    <a:lnTo>
                      <a:pt x="106891" y="39374"/>
                    </a:lnTo>
                    <a:lnTo>
                      <a:pt x="106960" y="39397"/>
                    </a:lnTo>
                    <a:lnTo>
                      <a:pt x="107553" y="39397"/>
                    </a:lnTo>
                    <a:cubicBezTo>
                      <a:pt x="107713" y="39397"/>
                      <a:pt x="107873" y="39420"/>
                      <a:pt x="108033" y="39420"/>
                    </a:cubicBezTo>
                    <a:lnTo>
                      <a:pt x="108215" y="39420"/>
                    </a:lnTo>
                    <a:lnTo>
                      <a:pt x="108421" y="39443"/>
                    </a:lnTo>
                    <a:cubicBezTo>
                      <a:pt x="108695" y="39443"/>
                      <a:pt x="108968" y="39466"/>
                      <a:pt x="109242" y="39489"/>
                    </a:cubicBezTo>
                    <a:lnTo>
                      <a:pt x="109585" y="39489"/>
                    </a:lnTo>
                    <a:lnTo>
                      <a:pt x="109699" y="39511"/>
                    </a:lnTo>
                    <a:cubicBezTo>
                      <a:pt x="109813" y="39511"/>
                      <a:pt x="109950" y="39511"/>
                      <a:pt x="110087" y="39534"/>
                    </a:cubicBezTo>
                    <a:lnTo>
                      <a:pt x="110292" y="39534"/>
                    </a:lnTo>
                    <a:lnTo>
                      <a:pt x="110361" y="39557"/>
                    </a:lnTo>
                    <a:lnTo>
                      <a:pt x="110589" y="39580"/>
                    </a:lnTo>
                    <a:lnTo>
                      <a:pt x="110886" y="39580"/>
                    </a:lnTo>
                    <a:lnTo>
                      <a:pt x="111183" y="39603"/>
                    </a:lnTo>
                    <a:cubicBezTo>
                      <a:pt x="111388" y="39625"/>
                      <a:pt x="111593" y="39625"/>
                      <a:pt x="111799" y="39625"/>
                    </a:cubicBezTo>
                    <a:lnTo>
                      <a:pt x="112096" y="39625"/>
                    </a:lnTo>
                    <a:cubicBezTo>
                      <a:pt x="112164" y="39625"/>
                      <a:pt x="112232" y="39648"/>
                      <a:pt x="112324" y="39648"/>
                    </a:cubicBezTo>
                    <a:lnTo>
                      <a:pt x="112506" y="39671"/>
                    </a:lnTo>
                    <a:lnTo>
                      <a:pt x="112643" y="39694"/>
                    </a:lnTo>
                    <a:cubicBezTo>
                      <a:pt x="112780" y="39694"/>
                      <a:pt x="112917" y="39717"/>
                      <a:pt x="113054" y="39717"/>
                    </a:cubicBezTo>
                    <a:lnTo>
                      <a:pt x="113305" y="39740"/>
                    </a:lnTo>
                    <a:lnTo>
                      <a:pt x="113442" y="39740"/>
                    </a:lnTo>
                    <a:cubicBezTo>
                      <a:pt x="113534" y="39740"/>
                      <a:pt x="113602" y="39762"/>
                      <a:pt x="113693" y="39762"/>
                    </a:cubicBezTo>
                    <a:cubicBezTo>
                      <a:pt x="113830" y="39762"/>
                      <a:pt x="113967" y="39785"/>
                      <a:pt x="114127" y="39808"/>
                    </a:cubicBezTo>
                    <a:cubicBezTo>
                      <a:pt x="114310" y="39831"/>
                      <a:pt x="114492" y="39831"/>
                      <a:pt x="114675" y="39854"/>
                    </a:cubicBezTo>
                    <a:lnTo>
                      <a:pt x="114720" y="39854"/>
                    </a:lnTo>
                    <a:cubicBezTo>
                      <a:pt x="114926" y="39877"/>
                      <a:pt x="115108" y="39899"/>
                      <a:pt x="115314" y="39945"/>
                    </a:cubicBezTo>
                    <a:cubicBezTo>
                      <a:pt x="115565" y="39968"/>
                      <a:pt x="115816" y="39991"/>
                      <a:pt x="116021" y="40013"/>
                    </a:cubicBezTo>
                    <a:lnTo>
                      <a:pt x="116501" y="40036"/>
                    </a:lnTo>
                    <a:lnTo>
                      <a:pt x="116706" y="40036"/>
                    </a:lnTo>
                    <a:lnTo>
                      <a:pt x="116912" y="40059"/>
                    </a:lnTo>
                    <a:lnTo>
                      <a:pt x="116980" y="40059"/>
                    </a:lnTo>
                    <a:cubicBezTo>
                      <a:pt x="117140" y="40082"/>
                      <a:pt x="117254" y="40105"/>
                      <a:pt x="117391" y="40105"/>
                    </a:cubicBezTo>
                    <a:lnTo>
                      <a:pt x="117984" y="40105"/>
                    </a:lnTo>
                    <a:cubicBezTo>
                      <a:pt x="118190" y="40128"/>
                      <a:pt x="118395" y="40150"/>
                      <a:pt x="118578" y="40219"/>
                    </a:cubicBezTo>
                    <a:lnTo>
                      <a:pt x="118646" y="40242"/>
                    </a:lnTo>
                    <a:cubicBezTo>
                      <a:pt x="118692" y="40242"/>
                      <a:pt x="118715" y="40265"/>
                      <a:pt x="118761" y="40265"/>
                    </a:cubicBezTo>
                    <a:cubicBezTo>
                      <a:pt x="118783" y="40265"/>
                      <a:pt x="118806" y="40265"/>
                      <a:pt x="118829" y="40242"/>
                    </a:cubicBezTo>
                    <a:cubicBezTo>
                      <a:pt x="118875" y="40242"/>
                      <a:pt x="118920" y="40219"/>
                      <a:pt x="118943" y="40173"/>
                    </a:cubicBezTo>
                    <a:lnTo>
                      <a:pt x="119034" y="40196"/>
                    </a:lnTo>
                    <a:lnTo>
                      <a:pt x="119126" y="40219"/>
                    </a:lnTo>
                    <a:lnTo>
                      <a:pt x="119240" y="40242"/>
                    </a:lnTo>
                    <a:cubicBezTo>
                      <a:pt x="119491" y="40287"/>
                      <a:pt x="119742" y="40310"/>
                      <a:pt x="119970" y="40310"/>
                    </a:cubicBezTo>
                    <a:lnTo>
                      <a:pt x="120084" y="40310"/>
                    </a:lnTo>
                    <a:cubicBezTo>
                      <a:pt x="120176" y="40333"/>
                      <a:pt x="120267" y="40333"/>
                      <a:pt x="120335" y="40333"/>
                    </a:cubicBezTo>
                    <a:cubicBezTo>
                      <a:pt x="120724" y="40333"/>
                      <a:pt x="121157" y="40287"/>
                      <a:pt x="121637" y="40173"/>
                    </a:cubicBezTo>
                    <a:cubicBezTo>
                      <a:pt x="121682" y="40173"/>
                      <a:pt x="121796" y="40150"/>
                      <a:pt x="121888" y="40128"/>
                    </a:cubicBezTo>
                    <a:lnTo>
                      <a:pt x="121956" y="40128"/>
                    </a:lnTo>
                    <a:lnTo>
                      <a:pt x="121979" y="40105"/>
                    </a:lnTo>
                    <a:cubicBezTo>
                      <a:pt x="122162" y="40082"/>
                      <a:pt x="122321" y="40036"/>
                      <a:pt x="122481" y="40013"/>
                    </a:cubicBezTo>
                    <a:cubicBezTo>
                      <a:pt x="122550" y="39991"/>
                      <a:pt x="122618" y="39968"/>
                      <a:pt x="122686" y="39945"/>
                    </a:cubicBezTo>
                    <a:lnTo>
                      <a:pt x="122732" y="39922"/>
                    </a:lnTo>
                    <a:cubicBezTo>
                      <a:pt x="122801" y="39922"/>
                      <a:pt x="122869" y="39899"/>
                      <a:pt x="122938" y="39877"/>
                    </a:cubicBezTo>
                    <a:cubicBezTo>
                      <a:pt x="123143" y="39831"/>
                      <a:pt x="123348" y="39785"/>
                      <a:pt x="123554" y="39740"/>
                    </a:cubicBezTo>
                    <a:cubicBezTo>
                      <a:pt x="123668" y="39717"/>
                      <a:pt x="123759" y="39694"/>
                      <a:pt x="123851" y="39671"/>
                    </a:cubicBezTo>
                    <a:lnTo>
                      <a:pt x="123805" y="39671"/>
                    </a:lnTo>
                    <a:cubicBezTo>
                      <a:pt x="124079" y="39625"/>
                      <a:pt x="124330" y="39580"/>
                      <a:pt x="124581" y="39511"/>
                    </a:cubicBezTo>
                    <a:cubicBezTo>
                      <a:pt x="124786" y="39443"/>
                      <a:pt x="124992" y="39397"/>
                      <a:pt x="125197" y="39352"/>
                    </a:cubicBezTo>
                    <a:lnTo>
                      <a:pt x="125448" y="39306"/>
                    </a:lnTo>
                    <a:lnTo>
                      <a:pt x="125517" y="39283"/>
                    </a:lnTo>
                    <a:cubicBezTo>
                      <a:pt x="125631" y="39260"/>
                      <a:pt x="125722" y="39237"/>
                      <a:pt x="125814" y="39215"/>
                    </a:cubicBezTo>
                    <a:cubicBezTo>
                      <a:pt x="125905" y="39192"/>
                      <a:pt x="125996" y="39192"/>
                      <a:pt x="126065" y="39169"/>
                    </a:cubicBezTo>
                    <a:lnTo>
                      <a:pt x="126133" y="39146"/>
                    </a:lnTo>
                    <a:lnTo>
                      <a:pt x="126156" y="39146"/>
                    </a:lnTo>
                    <a:cubicBezTo>
                      <a:pt x="126202" y="39123"/>
                      <a:pt x="126247" y="39123"/>
                      <a:pt x="126293" y="39100"/>
                    </a:cubicBezTo>
                    <a:cubicBezTo>
                      <a:pt x="126339" y="39100"/>
                      <a:pt x="126384" y="39100"/>
                      <a:pt x="126430" y="39078"/>
                    </a:cubicBezTo>
                    <a:cubicBezTo>
                      <a:pt x="126475" y="39078"/>
                      <a:pt x="126521" y="39078"/>
                      <a:pt x="126567" y="39055"/>
                    </a:cubicBezTo>
                    <a:cubicBezTo>
                      <a:pt x="126590" y="39055"/>
                      <a:pt x="126635" y="39055"/>
                      <a:pt x="126681" y="39009"/>
                    </a:cubicBezTo>
                    <a:cubicBezTo>
                      <a:pt x="126704" y="38986"/>
                      <a:pt x="126727" y="38986"/>
                      <a:pt x="126749" y="38964"/>
                    </a:cubicBezTo>
                    <a:cubicBezTo>
                      <a:pt x="126818" y="38895"/>
                      <a:pt x="126841" y="38804"/>
                      <a:pt x="126841" y="38712"/>
                    </a:cubicBezTo>
                    <a:cubicBezTo>
                      <a:pt x="126841" y="38598"/>
                      <a:pt x="126772" y="38507"/>
                      <a:pt x="126658" y="38393"/>
                    </a:cubicBezTo>
                    <a:cubicBezTo>
                      <a:pt x="126612" y="38347"/>
                      <a:pt x="126567" y="38324"/>
                      <a:pt x="126544" y="38302"/>
                    </a:cubicBezTo>
                    <a:cubicBezTo>
                      <a:pt x="126453" y="38233"/>
                      <a:pt x="126361" y="38142"/>
                      <a:pt x="126270" y="38073"/>
                    </a:cubicBezTo>
                    <a:cubicBezTo>
                      <a:pt x="126202" y="38005"/>
                      <a:pt x="126110" y="37914"/>
                      <a:pt x="126042" y="37845"/>
                    </a:cubicBezTo>
                    <a:lnTo>
                      <a:pt x="125951" y="37777"/>
                    </a:lnTo>
                    <a:lnTo>
                      <a:pt x="125928" y="37754"/>
                    </a:lnTo>
                    <a:cubicBezTo>
                      <a:pt x="125882" y="37708"/>
                      <a:pt x="125836" y="37662"/>
                      <a:pt x="125791" y="37617"/>
                    </a:cubicBezTo>
                    <a:cubicBezTo>
                      <a:pt x="125608" y="37457"/>
                      <a:pt x="125448" y="37297"/>
                      <a:pt x="125311" y="37138"/>
                    </a:cubicBezTo>
                    <a:lnTo>
                      <a:pt x="125174" y="36955"/>
                    </a:lnTo>
                    <a:lnTo>
                      <a:pt x="125106" y="36886"/>
                    </a:lnTo>
                    <a:cubicBezTo>
                      <a:pt x="124969" y="36727"/>
                      <a:pt x="124878" y="36567"/>
                      <a:pt x="124786" y="36407"/>
                    </a:cubicBezTo>
                    <a:lnTo>
                      <a:pt x="124718" y="36293"/>
                    </a:lnTo>
                    <a:cubicBezTo>
                      <a:pt x="124695" y="36247"/>
                      <a:pt x="124672" y="36224"/>
                      <a:pt x="124649" y="36179"/>
                    </a:cubicBezTo>
                    <a:lnTo>
                      <a:pt x="124627" y="36156"/>
                    </a:lnTo>
                    <a:lnTo>
                      <a:pt x="124535" y="35996"/>
                    </a:lnTo>
                    <a:cubicBezTo>
                      <a:pt x="124513" y="35973"/>
                      <a:pt x="124490" y="35951"/>
                      <a:pt x="124490" y="35928"/>
                    </a:cubicBezTo>
                    <a:lnTo>
                      <a:pt x="124535" y="35928"/>
                    </a:lnTo>
                    <a:cubicBezTo>
                      <a:pt x="124649" y="35928"/>
                      <a:pt x="124786" y="35905"/>
                      <a:pt x="124901" y="35882"/>
                    </a:cubicBezTo>
                    <a:cubicBezTo>
                      <a:pt x="125015" y="35859"/>
                      <a:pt x="125129" y="35836"/>
                      <a:pt x="125266" y="35814"/>
                    </a:cubicBezTo>
                    <a:cubicBezTo>
                      <a:pt x="125380" y="35791"/>
                      <a:pt x="125494" y="35768"/>
                      <a:pt x="125631" y="35745"/>
                    </a:cubicBezTo>
                    <a:cubicBezTo>
                      <a:pt x="125631" y="35745"/>
                      <a:pt x="125677" y="35722"/>
                      <a:pt x="125677" y="35722"/>
                    </a:cubicBezTo>
                    <a:cubicBezTo>
                      <a:pt x="125699" y="35722"/>
                      <a:pt x="125722" y="35722"/>
                      <a:pt x="125745" y="35700"/>
                    </a:cubicBezTo>
                    <a:cubicBezTo>
                      <a:pt x="125882" y="35677"/>
                      <a:pt x="125996" y="35654"/>
                      <a:pt x="126133" y="35631"/>
                    </a:cubicBezTo>
                    <a:cubicBezTo>
                      <a:pt x="126247" y="35608"/>
                      <a:pt x="126361" y="35585"/>
                      <a:pt x="126475" y="35563"/>
                    </a:cubicBezTo>
                    <a:lnTo>
                      <a:pt x="126567" y="35517"/>
                    </a:lnTo>
                    <a:cubicBezTo>
                      <a:pt x="126727" y="35494"/>
                      <a:pt x="126886" y="35471"/>
                      <a:pt x="127092" y="35471"/>
                    </a:cubicBezTo>
                    <a:lnTo>
                      <a:pt x="127389" y="35471"/>
                    </a:lnTo>
                    <a:cubicBezTo>
                      <a:pt x="127548" y="35471"/>
                      <a:pt x="127685" y="35334"/>
                      <a:pt x="127708" y="35175"/>
                    </a:cubicBezTo>
                    <a:cubicBezTo>
                      <a:pt x="127708" y="35060"/>
                      <a:pt x="127662" y="34923"/>
                      <a:pt x="127571" y="34855"/>
                    </a:cubicBezTo>
                    <a:lnTo>
                      <a:pt x="127525" y="34832"/>
                    </a:lnTo>
                    <a:cubicBezTo>
                      <a:pt x="127503" y="34809"/>
                      <a:pt x="127480" y="34787"/>
                      <a:pt x="127457" y="34764"/>
                    </a:cubicBezTo>
                    <a:lnTo>
                      <a:pt x="127411" y="34741"/>
                    </a:lnTo>
                    <a:lnTo>
                      <a:pt x="127320" y="34650"/>
                    </a:lnTo>
                    <a:cubicBezTo>
                      <a:pt x="127274" y="34627"/>
                      <a:pt x="127229" y="34581"/>
                      <a:pt x="127183" y="34535"/>
                    </a:cubicBezTo>
                    <a:lnTo>
                      <a:pt x="127115" y="34490"/>
                    </a:lnTo>
                    <a:lnTo>
                      <a:pt x="127069" y="34444"/>
                    </a:lnTo>
                    <a:cubicBezTo>
                      <a:pt x="127023" y="34398"/>
                      <a:pt x="126978" y="34376"/>
                      <a:pt x="126955" y="34330"/>
                    </a:cubicBezTo>
                    <a:cubicBezTo>
                      <a:pt x="126886" y="34262"/>
                      <a:pt x="126841" y="34216"/>
                      <a:pt x="126795" y="34147"/>
                    </a:cubicBezTo>
                    <a:cubicBezTo>
                      <a:pt x="126704" y="34056"/>
                      <a:pt x="126658" y="33988"/>
                      <a:pt x="126590" y="33942"/>
                    </a:cubicBezTo>
                    <a:cubicBezTo>
                      <a:pt x="126475" y="33805"/>
                      <a:pt x="126361" y="33691"/>
                      <a:pt x="126247" y="33554"/>
                    </a:cubicBezTo>
                    <a:cubicBezTo>
                      <a:pt x="126133" y="33417"/>
                      <a:pt x="126019" y="33280"/>
                      <a:pt x="125905" y="33143"/>
                    </a:cubicBezTo>
                    <a:lnTo>
                      <a:pt x="125882" y="33097"/>
                    </a:lnTo>
                    <a:cubicBezTo>
                      <a:pt x="125745" y="32938"/>
                      <a:pt x="125654" y="32824"/>
                      <a:pt x="125585" y="32687"/>
                    </a:cubicBezTo>
                    <a:cubicBezTo>
                      <a:pt x="125540" y="32641"/>
                      <a:pt x="125517" y="32595"/>
                      <a:pt x="125494" y="32550"/>
                    </a:cubicBezTo>
                    <a:cubicBezTo>
                      <a:pt x="125699" y="32481"/>
                      <a:pt x="125882" y="32413"/>
                      <a:pt x="126042" y="32344"/>
                    </a:cubicBezTo>
                    <a:lnTo>
                      <a:pt x="126110" y="32321"/>
                    </a:lnTo>
                    <a:cubicBezTo>
                      <a:pt x="126475" y="32162"/>
                      <a:pt x="126864" y="32025"/>
                      <a:pt x="127229" y="31911"/>
                    </a:cubicBezTo>
                    <a:cubicBezTo>
                      <a:pt x="127320" y="31888"/>
                      <a:pt x="127434" y="31865"/>
                      <a:pt x="127525" y="31819"/>
                    </a:cubicBezTo>
                    <a:cubicBezTo>
                      <a:pt x="127617" y="31796"/>
                      <a:pt x="127685" y="31751"/>
                      <a:pt x="127799" y="31682"/>
                    </a:cubicBezTo>
                    <a:cubicBezTo>
                      <a:pt x="127868" y="31637"/>
                      <a:pt x="127936" y="31614"/>
                      <a:pt x="127959" y="31545"/>
                    </a:cubicBezTo>
                    <a:cubicBezTo>
                      <a:pt x="128005" y="31500"/>
                      <a:pt x="128050" y="31386"/>
                      <a:pt x="128028" y="31294"/>
                    </a:cubicBezTo>
                    <a:cubicBezTo>
                      <a:pt x="128005" y="31203"/>
                      <a:pt x="127982" y="31112"/>
                      <a:pt x="127891" y="31066"/>
                    </a:cubicBezTo>
                    <a:cubicBezTo>
                      <a:pt x="127845" y="31043"/>
                      <a:pt x="127822" y="30998"/>
                      <a:pt x="127777" y="30975"/>
                    </a:cubicBezTo>
                    <a:cubicBezTo>
                      <a:pt x="127754" y="30952"/>
                      <a:pt x="127731" y="30952"/>
                      <a:pt x="127708" y="30929"/>
                    </a:cubicBezTo>
                    <a:cubicBezTo>
                      <a:pt x="127617" y="30861"/>
                      <a:pt x="127548" y="30792"/>
                      <a:pt x="127457" y="30724"/>
                    </a:cubicBezTo>
                    <a:lnTo>
                      <a:pt x="127389" y="30655"/>
                    </a:lnTo>
                    <a:lnTo>
                      <a:pt x="127320" y="30609"/>
                    </a:lnTo>
                    <a:cubicBezTo>
                      <a:pt x="127206" y="30495"/>
                      <a:pt x="127069" y="30381"/>
                      <a:pt x="126955" y="30267"/>
                    </a:cubicBezTo>
                    <a:lnTo>
                      <a:pt x="126841" y="30153"/>
                    </a:lnTo>
                    <a:cubicBezTo>
                      <a:pt x="126795" y="30107"/>
                      <a:pt x="126727" y="30084"/>
                      <a:pt x="126681" y="30039"/>
                    </a:cubicBezTo>
                    <a:lnTo>
                      <a:pt x="126658" y="29993"/>
                    </a:lnTo>
                    <a:lnTo>
                      <a:pt x="126521" y="29879"/>
                    </a:lnTo>
                    <a:cubicBezTo>
                      <a:pt x="126453" y="29833"/>
                      <a:pt x="126384" y="29765"/>
                      <a:pt x="126316" y="29696"/>
                    </a:cubicBezTo>
                    <a:lnTo>
                      <a:pt x="126247" y="29628"/>
                    </a:lnTo>
                    <a:lnTo>
                      <a:pt x="126224" y="29605"/>
                    </a:lnTo>
                    <a:cubicBezTo>
                      <a:pt x="126133" y="29514"/>
                      <a:pt x="126042" y="29423"/>
                      <a:pt x="125951" y="29308"/>
                    </a:cubicBezTo>
                    <a:cubicBezTo>
                      <a:pt x="126042" y="29263"/>
                      <a:pt x="126065" y="29263"/>
                      <a:pt x="126087" y="29240"/>
                    </a:cubicBezTo>
                    <a:cubicBezTo>
                      <a:pt x="126156" y="29194"/>
                      <a:pt x="126202" y="29149"/>
                      <a:pt x="126247" y="29126"/>
                    </a:cubicBezTo>
                    <a:lnTo>
                      <a:pt x="126339" y="29035"/>
                    </a:lnTo>
                    <a:lnTo>
                      <a:pt x="126384" y="28989"/>
                    </a:lnTo>
                    <a:lnTo>
                      <a:pt x="126453" y="28943"/>
                    </a:lnTo>
                    <a:cubicBezTo>
                      <a:pt x="126475" y="28920"/>
                      <a:pt x="126498" y="28898"/>
                      <a:pt x="126544" y="28852"/>
                    </a:cubicBezTo>
                    <a:cubicBezTo>
                      <a:pt x="126590" y="28806"/>
                      <a:pt x="126658" y="28761"/>
                      <a:pt x="126704" y="28715"/>
                    </a:cubicBezTo>
                    <a:cubicBezTo>
                      <a:pt x="126749" y="28692"/>
                      <a:pt x="126772" y="28692"/>
                      <a:pt x="126818" y="28669"/>
                    </a:cubicBezTo>
                    <a:cubicBezTo>
                      <a:pt x="126864" y="28669"/>
                      <a:pt x="126886" y="28647"/>
                      <a:pt x="126932" y="28624"/>
                    </a:cubicBezTo>
                    <a:cubicBezTo>
                      <a:pt x="127046" y="28578"/>
                      <a:pt x="127297" y="28418"/>
                      <a:pt x="127274" y="28144"/>
                    </a:cubicBezTo>
                    <a:cubicBezTo>
                      <a:pt x="127252" y="27939"/>
                      <a:pt x="127069" y="27825"/>
                      <a:pt x="126932" y="27711"/>
                    </a:cubicBezTo>
                    <a:lnTo>
                      <a:pt x="126864" y="27665"/>
                    </a:lnTo>
                    <a:lnTo>
                      <a:pt x="126681" y="27528"/>
                    </a:lnTo>
                    <a:lnTo>
                      <a:pt x="126635" y="27482"/>
                    </a:lnTo>
                    <a:cubicBezTo>
                      <a:pt x="126544" y="27414"/>
                      <a:pt x="126453" y="27323"/>
                      <a:pt x="126339" y="27254"/>
                    </a:cubicBezTo>
                    <a:cubicBezTo>
                      <a:pt x="126224" y="27186"/>
                      <a:pt x="126110" y="27094"/>
                      <a:pt x="125996" y="27026"/>
                    </a:cubicBezTo>
                    <a:lnTo>
                      <a:pt x="125791" y="26889"/>
                    </a:lnTo>
                    <a:cubicBezTo>
                      <a:pt x="125631" y="26775"/>
                      <a:pt x="125471" y="26661"/>
                      <a:pt x="125334" y="26547"/>
                    </a:cubicBezTo>
                    <a:cubicBezTo>
                      <a:pt x="125197" y="26455"/>
                      <a:pt x="125083" y="26364"/>
                      <a:pt x="124969" y="26250"/>
                    </a:cubicBezTo>
                    <a:lnTo>
                      <a:pt x="124923" y="26227"/>
                    </a:lnTo>
                    <a:lnTo>
                      <a:pt x="124832" y="26159"/>
                    </a:lnTo>
                    <a:cubicBezTo>
                      <a:pt x="124604" y="25953"/>
                      <a:pt x="124284" y="25679"/>
                      <a:pt x="123988" y="25405"/>
                    </a:cubicBezTo>
                    <a:cubicBezTo>
                      <a:pt x="123759" y="25200"/>
                      <a:pt x="123554" y="24972"/>
                      <a:pt x="123348" y="24766"/>
                    </a:cubicBezTo>
                    <a:cubicBezTo>
                      <a:pt x="123257" y="24652"/>
                      <a:pt x="123143" y="24538"/>
                      <a:pt x="123052" y="24447"/>
                    </a:cubicBezTo>
                    <a:lnTo>
                      <a:pt x="122686" y="24081"/>
                    </a:lnTo>
                    <a:lnTo>
                      <a:pt x="122413" y="23785"/>
                    </a:lnTo>
                    <a:cubicBezTo>
                      <a:pt x="122298" y="23648"/>
                      <a:pt x="122184" y="23511"/>
                      <a:pt x="122070" y="23397"/>
                    </a:cubicBezTo>
                    <a:cubicBezTo>
                      <a:pt x="121933" y="23260"/>
                      <a:pt x="121819" y="23146"/>
                      <a:pt x="121705" y="23009"/>
                    </a:cubicBezTo>
                    <a:cubicBezTo>
                      <a:pt x="121614" y="22895"/>
                      <a:pt x="121500" y="22780"/>
                      <a:pt x="121408" y="22666"/>
                    </a:cubicBezTo>
                    <a:cubicBezTo>
                      <a:pt x="121294" y="22552"/>
                      <a:pt x="121157" y="22415"/>
                      <a:pt x="121043" y="22301"/>
                    </a:cubicBezTo>
                    <a:cubicBezTo>
                      <a:pt x="120724" y="21982"/>
                      <a:pt x="120450" y="21685"/>
                      <a:pt x="120176" y="21365"/>
                    </a:cubicBezTo>
                    <a:cubicBezTo>
                      <a:pt x="119765" y="20886"/>
                      <a:pt x="119377" y="20407"/>
                      <a:pt x="118966" y="19927"/>
                    </a:cubicBezTo>
                    <a:cubicBezTo>
                      <a:pt x="118875" y="19836"/>
                      <a:pt x="118783" y="19722"/>
                      <a:pt x="118692" y="19631"/>
                    </a:cubicBezTo>
                    <a:cubicBezTo>
                      <a:pt x="118601" y="19494"/>
                      <a:pt x="118487" y="19379"/>
                      <a:pt x="118373" y="19242"/>
                    </a:cubicBezTo>
                    <a:cubicBezTo>
                      <a:pt x="118144" y="19014"/>
                      <a:pt x="117939" y="18740"/>
                      <a:pt x="117802" y="18558"/>
                    </a:cubicBezTo>
                    <a:lnTo>
                      <a:pt x="117711" y="18444"/>
                    </a:lnTo>
                    <a:cubicBezTo>
                      <a:pt x="117391" y="18056"/>
                      <a:pt x="117049" y="17622"/>
                      <a:pt x="116729" y="17188"/>
                    </a:cubicBezTo>
                    <a:cubicBezTo>
                      <a:pt x="116592" y="17006"/>
                      <a:pt x="116455" y="16823"/>
                      <a:pt x="116341" y="16663"/>
                    </a:cubicBezTo>
                    <a:lnTo>
                      <a:pt x="116158" y="16458"/>
                    </a:lnTo>
                    <a:cubicBezTo>
                      <a:pt x="115999" y="16207"/>
                      <a:pt x="115793" y="15978"/>
                      <a:pt x="115611" y="15750"/>
                    </a:cubicBezTo>
                    <a:cubicBezTo>
                      <a:pt x="115405" y="15499"/>
                      <a:pt x="115200" y="15248"/>
                      <a:pt x="115017" y="15020"/>
                    </a:cubicBezTo>
                    <a:cubicBezTo>
                      <a:pt x="114903" y="14860"/>
                      <a:pt x="114789" y="14700"/>
                      <a:pt x="114675" y="14540"/>
                    </a:cubicBezTo>
                    <a:lnTo>
                      <a:pt x="114492" y="14289"/>
                    </a:lnTo>
                    <a:lnTo>
                      <a:pt x="114310" y="14038"/>
                    </a:lnTo>
                    <a:cubicBezTo>
                      <a:pt x="114218" y="13901"/>
                      <a:pt x="114104" y="13764"/>
                      <a:pt x="114013" y="13627"/>
                    </a:cubicBezTo>
                    <a:lnTo>
                      <a:pt x="113899" y="13468"/>
                    </a:lnTo>
                    <a:cubicBezTo>
                      <a:pt x="113785" y="13285"/>
                      <a:pt x="113670" y="13125"/>
                      <a:pt x="113556" y="12966"/>
                    </a:cubicBezTo>
                    <a:cubicBezTo>
                      <a:pt x="113282" y="12578"/>
                      <a:pt x="112986" y="12144"/>
                      <a:pt x="112689" y="11619"/>
                    </a:cubicBezTo>
                    <a:lnTo>
                      <a:pt x="112643" y="11573"/>
                    </a:lnTo>
                    <a:lnTo>
                      <a:pt x="112552" y="11436"/>
                    </a:lnTo>
                    <a:cubicBezTo>
                      <a:pt x="112484" y="11276"/>
                      <a:pt x="112392" y="11117"/>
                      <a:pt x="112301" y="10980"/>
                    </a:cubicBezTo>
                    <a:lnTo>
                      <a:pt x="112232" y="10820"/>
                    </a:lnTo>
                    <a:lnTo>
                      <a:pt x="112118" y="10615"/>
                    </a:lnTo>
                    <a:lnTo>
                      <a:pt x="112073" y="10523"/>
                    </a:lnTo>
                    <a:cubicBezTo>
                      <a:pt x="112004" y="10409"/>
                      <a:pt x="111959" y="10318"/>
                      <a:pt x="111913" y="10227"/>
                    </a:cubicBezTo>
                    <a:lnTo>
                      <a:pt x="111822" y="10044"/>
                    </a:lnTo>
                    <a:cubicBezTo>
                      <a:pt x="111776" y="9975"/>
                      <a:pt x="111753" y="9907"/>
                      <a:pt x="111708" y="9816"/>
                    </a:cubicBezTo>
                    <a:cubicBezTo>
                      <a:pt x="111639" y="9679"/>
                      <a:pt x="111571" y="9542"/>
                      <a:pt x="111502" y="9405"/>
                    </a:cubicBezTo>
                    <a:cubicBezTo>
                      <a:pt x="111456" y="9291"/>
                      <a:pt x="111388" y="9177"/>
                      <a:pt x="111342" y="9040"/>
                    </a:cubicBezTo>
                    <a:lnTo>
                      <a:pt x="111342" y="9017"/>
                    </a:lnTo>
                    <a:cubicBezTo>
                      <a:pt x="111274" y="8811"/>
                      <a:pt x="111205" y="8652"/>
                      <a:pt x="111137" y="8492"/>
                    </a:cubicBezTo>
                    <a:lnTo>
                      <a:pt x="111000" y="8081"/>
                    </a:lnTo>
                    <a:lnTo>
                      <a:pt x="110931" y="7921"/>
                    </a:lnTo>
                    <a:lnTo>
                      <a:pt x="110886" y="7830"/>
                    </a:lnTo>
                    <a:lnTo>
                      <a:pt x="110817" y="7670"/>
                    </a:lnTo>
                    <a:cubicBezTo>
                      <a:pt x="110794" y="7602"/>
                      <a:pt x="110749" y="7556"/>
                      <a:pt x="110680" y="7510"/>
                    </a:cubicBezTo>
                    <a:cubicBezTo>
                      <a:pt x="110680" y="7487"/>
                      <a:pt x="110635" y="7465"/>
                      <a:pt x="110612" y="7465"/>
                    </a:cubicBezTo>
                    <a:cubicBezTo>
                      <a:pt x="110566" y="7419"/>
                      <a:pt x="110521" y="7419"/>
                      <a:pt x="110452" y="7419"/>
                    </a:cubicBezTo>
                    <a:lnTo>
                      <a:pt x="110361" y="7419"/>
                    </a:lnTo>
                    <a:lnTo>
                      <a:pt x="110247" y="7442"/>
                    </a:lnTo>
                    <a:lnTo>
                      <a:pt x="110155" y="7465"/>
                    </a:lnTo>
                    <a:lnTo>
                      <a:pt x="110041" y="7487"/>
                    </a:lnTo>
                    <a:cubicBezTo>
                      <a:pt x="109950" y="7487"/>
                      <a:pt x="109813" y="7510"/>
                      <a:pt x="109699" y="7533"/>
                    </a:cubicBezTo>
                    <a:lnTo>
                      <a:pt x="109448" y="7579"/>
                    </a:lnTo>
                    <a:cubicBezTo>
                      <a:pt x="109174" y="7602"/>
                      <a:pt x="108900" y="7624"/>
                      <a:pt x="108626" y="7647"/>
                    </a:cubicBezTo>
                    <a:lnTo>
                      <a:pt x="108398" y="7647"/>
                    </a:lnTo>
                    <a:cubicBezTo>
                      <a:pt x="108192" y="7670"/>
                      <a:pt x="107987" y="7693"/>
                      <a:pt x="107804" y="7693"/>
                    </a:cubicBezTo>
                    <a:lnTo>
                      <a:pt x="107736" y="7693"/>
                    </a:lnTo>
                    <a:cubicBezTo>
                      <a:pt x="107553" y="7693"/>
                      <a:pt x="107394" y="7670"/>
                      <a:pt x="107211" y="7647"/>
                    </a:cubicBezTo>
                    <a:lnTo>
                      <a:pt x="107120" y="7647"/>
                    </a:lnTo>
                    <a:cubicBezTo>
                      <a:pt x="107028" y="7647"/>
                      <a:pt x="106937" y="7624"/>
                      <a:pt x="106846" y="7624"/>
                    </a:cubicBezTo>
                    <a:cubicBezTo>
                      <a:pt x="106526" y="7602"/>
                      <a:pt x="106207" y="7579"/>
                      <a:pt x="105887" y="7556"/>
                    </a:cubicBezTo>
                    <a:cubicBezTo>
                      <a:pt x="105727" y="7533"/>
                      <a:pt x="105545" y="7510"/>
                      <a:pt x="105362" y="7487"/>
                    </a:cubicBezTo>
                    <a:lnTo>
                      <a:pt x="104951" y="7442"/>
                    </a:lnTo>
                    <a:lnTo>
                      <a:pt x="104814" y="7442"/>
                    </a:lnTo>
                    <a:lnTo>
                      <a:pt x="104700" y="7419"/>
                    </a:lnTo>
                    <a:cubicBezTo>
                      <a:pt x="104472" y="7396"/>
                      <a:pt x="104266" y="7373"/>
                      <a:pt x="104038" y="7351"/>
                    </a:cubicBezTo>
                    <a:cubicBezTo>
                      <a:pt x="103741" y="7305"/>
                      <a:pt x="103490" y="7259"/>
                      <a:pt x="103262" y="7214"/>
                    </a:cubicBezTo>
                    <a:cubicBezTo>
                      <a:pt x="103034" y="7168"/>
                      <a:pt x="102828" y="7122"/>
                      <a:pt x="102623" y="7054"/>
                    </a:cubicBezTo>
                    <a:lnTo>
                      <a:pt x="102372" y="6985"/>
                    </a:lnTo>
                    <a:lnTo>
                      <a:pt x="102075" y="6917"/>
                    </a:lnTo>
                    <a:lnTo>
                      <a:pt x="101847" y="6848"/>
                    </a:lnTo>
                    <a:lnTo>
                      <a:pt x="101505" y="6757"/>
                    </a:lnTo>
                    <a:cubicBezTo>
                      <a:pt x="101208" y="6666"/>
                      <a:pt x="100911" y="6597"/>
                      <a:pt x="100614" y="6483"/>
                    </a:cubicBezTo>
                    <a:lnTo>
                      <a:pt x="100523" y="6460"/>
                    </a:lnTo>
                    <a:lnTo>
                      <a:pt x="100477" y="6438"/>
                    </a:lnTo>
                    <a:cubicBezTo>
                      <a:pt x="100181" y="6323"/>
                      <a:pt x="99884" y="6232"/>
                      <a:pt x="99587" y="6118"/>
                    </a:cubicBezTo>
                    <a:lnTo>
                      <a:pt x="99291" y="6004"/>
                    </a:lnTo>
                    <a:lnTo>
                      <a:pt x="99062" y="5913"/>
                    </a:lnTo>
                    <a:cubicBezTo>
                      <a:pt x="98903" y="5844"/>
                      <a:pt x="98720" y="5776"/>
                      <a:pt x="98560" y="5730"/>
                    </a:cubicBezTo>
                    <a:cubicBezTo>
                      <a:pt x="98537" y="5707"/>
                      <a:pt x="98514" y="5707"/>
                      <a:pt x="98492" y="5707"/>
                    </a:cubicBezTo>
                    <a:lnTo>
                      <a:pt x="98469" y="5684"/>
                    </a:lnTo>
                    <a:lnTo>
                      <a:pt x="98378" y="5639"/>
                    </a:lnTo>
                    <a:lnTo>
                      <a:pt x="98332" y="5616"/>
                    </a:lnTo>
                    <a:lnTo>
                      <a:pt x="98172" y="5570"/>
                    </a:lnTo>
                    <a:lnTo>
                      <a:pt x="97989" y="5479"/>
                    </a:lnTo>
                    <a:lnTo>
                      <a:pt x="97967" y="5479"/>
                    </a:lnTo>
                    <a:lnTo>
                      <a:pt x="97921" y="5456"/>
                    </a:lnTo>
                    <a:lnTo>
                      <a:pt x="97624" y="5342"/>
                    </a:lnTo>
                    <a:cubicBezTo>
                      <a:pt x="97487" y="5273"/>
                      <a:pt x="97350" y="5205"/>
                      <a:pt x="97213" y="5159"/>
                    </a:cubicBezTo>
                    <a:lnTo>
                      <a:pt x="97168" y="5136"/>
                    </a:lnTo>
                    <a:cubicBezTo>
                      <a:pt x="97031" y="5068"/>
                      <a:pt x="96871" y="5000"/>
                      <a:pt x="96711" y="4931"/>
                    </a:cubicBezTo>
                    <a:lnTo>
                      <a:pt x="96392" y="4794"/>
                    </a:lnTo>
                    <a:lnTo>
                      <a:pt x="96255" y="4726"/>
                    </a:lnTo>
                    <a:cubicBezTo>
                      <a:pt x="96027" y="4634"/>
                      <a:pt x="95775" y="4520"/>
                      <a:pt x="95524" y="4429"/>
                    </a:cubicBezTo>
                    <a:lnTo>
                      <a:pt x="95159" y="4292"/>
                    </a:lnTo>
                    <a:lnTo>
                      <a:pt x="95068" y="4269"/>
                    </a:lnTo>
                    <a:cubicBezTo>
                      <a:pt x="94999" y="4223"/>
                      <a:pt x="94908" y="4201"/>
                      <a:pt x="94817" y="4178"/>
                    </a:cubicBezTo>
                    <a:lnTo>
                      <a:pt x="94634" y="4109"/>
                    </a:lnTo>
                    <a:cubicBezTo>
                      <a:pt x="94452" y="4041"/>
                      <a:pt x="94269" y="3972"/>
                      <a:pt x="94109" y="3881"/>
                    </a:cubicBezTo>
                    <a:lnTo>
                      <a:pt x="93927" y="3813"/>
                    </a:lnTo>
                    <a:lnTo>
                      <a:pt x="93767" y="3767"/>
                    </a:lnTo>
                    <a:cubicBezTo>
                      <a:pt x="93653" y="3721"/>
                      <a:pt x="93516" y="3676"/>
                      <a:pt x="93402" y="3630"/>
                    </a:cubicBezTo>
                    <a:lnTo>
                      <a:pt x="93356" y="3584"/>
                    </a:lnTo>
                    <a:lnTo>
                      <a:pt x="93287" y="3562"/>
                    </a:lnTo>
                    <a:lnTo>
                      <a:pt x="93082" y="3493"/>
                    </a:lnTo>
                    <a:lnTo>
                      <a:pt x="92831" y="3379"/>
                    </a:lnTo>
                    <a:lnTo>
                      <a:pt x="92626" y="3288"/>
                    </a:lnTo>
                    <a:lnTo>
                      <a:pt x="92420" y="3219"/>
                    </a:lnTo>
                    <a:cubicBezTo>
                      <a:pt x="92306" y="3151"/>
                      <a:pt x="92169" y="3105"/>
                      <a:pt x="92055" y="3037"/>
                    </a:cubicBezTo>
                    <a:cubicBezTo>
                      <a:pt x="91941" y="2991"/>
                      <a:pt x="91827" y="2945"/>
                      <a:pt x="91735" y="2900"/>
                    </a:cubicBezTo>
                    <a:cubicBezTo>
                      <a:pt x="91416" y="2763"/>
                      <a:pt x="91119" y="2649"/>
                      <a:pt x="90891" y="2557"/>
                    </a:cubicBezTo>
                    <a:cubicBezTo>
                      <a:pt x="90777" y="2534"/>
                      <a:pt x="90685" y="2489"/>
                      <a:pt x="90594" y="2466"/>
                    </a:cubicBezTo>
                    <a:lnTo>
                      <a:pt x="90480" y="2420"/>
                    </a:lnTo>
                    <a:lnTo>
                      <a:pt x="90411" y="2397"/>
                    </a:lnTo>
                    <a:cubicBezTo>
                      <a:pt x="90320" y="2352"/>
                      <a:pt x="90206" y="2329"/>
                      <a:pt x="90092" y="2283"/>
                    </a:cubicBezTo>
                    <a:lnTo>
                      <a:pt x="89932" y="2238"/>
                    </a:lnTo>
                    <a:lnTo>
                      <a:pt x="89864" y="2215"/>
                    </a:lnTo>
                    <a:cubicBezTo>
                      <a:pt x="89795" y="2192"/>
                      <a:pt x="89727" y="2169"/>
                      <a:pt x="89681" y="2169"/>
                    </a:cubicBezTo>
                    <a:lnTo>
                      <a:pt x="89567" y="2124"/>
                    </a:lnTo>
                    <a:lnTo>
                      <a:pt x="89476" y="2101"/>
                    </a:lnTo>
                    <a:cubicBezTo>
                      <a:pt x="89453" y="2078"/>
                      <a:pt x="89430" y="2078"/>
                      <a:pt x="89407" y="2078"/>
                    </a:cubicBezTo>
                    <a:lnTo>
                      <a:pt x="89362" y="2078"/>
                    </a:lnTo>
                    <a:cubicBezTo>
                      <a:pt x="89293" y="2055"/>
                      <a:pt x="89247" y="2032"/>
                      <a:pt x="89202" y="2032"/>
                    </a:cubicBezTo>
                    <a:lnTo>
                      <a:pt x="89156" y="2032"/>
                    </a:lnTo>
                    <a:cubicBezTo>
                      <a:pt x="89133" y="2032"/>
                      <a:pt x="89110" y="2032"/>
                      <a:pt x="89110" y="2055"/>
                    </a:cubicBezTo>
                    <a:lnTo>
                      <a:pt x="89065" y="2032"/>
                    </a:lnTo>
                    <a:cubicBezTo>
                      <a:pt x="88928" y="1987"/>
                      <a:pt x="88791" y="1941"/>
                      <a:pt x="88677" y="1872"/>
                    </a:cubicBezTo>
                    <a:lnTo>
                      <a:pt x="88608" y="1850"/>
                    </a:lnTo>
                    <a:cubicBezTo>
                      <a:pt x="88380" y="1781"/>
                      <a:pt x="88197" y="1713"/>
                      <a:pt x="88015" y="1644"/>
                    </a:cubicBezTo>
                    <a:lnTo>
                      <a:pt x="87969" y="1644"/>
                    </a:lnTo>
                    <a:lnTo>
                      <a:pt x="87924" y="1621"/>
                    </a:lnTo>
                    <a:cubicBezTo>
                      <a:pt x="87787" y="1576"/>
                      <a:pt x="87650" y="1507"/>
                      <a:pt x="87513" y="1462"/>
                    </a:cubicBezTo>
                    <a:cubicBezTo>
                      <a:pt x="87307" y="1393"/>
                      <a:pt x="87102" y="1302"/>
                      <a:pt x="86896" y="1256"/>
                    </a:cubicBezTo>
                    <a:cubicBezTo>
                      <a:pt x="86737" y="1188"/>
                      <a:pt x="86577" y="1165"/>
                      <a:pt x="86440" y="1142"/>
                    </a:cubicBezTo>
                    <a:lnTo>
                      <a:pt x="86394" y="1119"/>
                    </a:lnTo>
                    <a:cubicBezTo>
                      <a:pt x="86280" y="1096"/>
                      <a:pt x="86189" y="1074"/>
                      <a:pt x="86075" y="1051"/>
                    </a:cubicBezTo>
                    <a:lnTo>
                      <a:pt x="85846" y="1005"/>
                    </a:lnTo>
                    <a:cubicBezTo>
                      <a:pt x="85778" y="982"/>
                      <a:pt x="85687" y="959"/>
                      <a:pt x="85595" y="937"/>
                    </a:cubicBezTo>
                    <a:lnTo>
                      <a:pt x="85367" y="868"/>
                    </a:lnTo>
                    <a:cubicBezTo>
                      <a:pt x="85276" y="845"/>
                      <a:pt x="85185" y="823"/>
                      <a:pt x="85116" y="823"/>
                    </a:cubicBezTo>
                    <a:lnTo>
                      <a:pt x="85048" y="800"/>
                    </a:lnTo>
                    <a:lnTo>
                      <a:pt x="84979" y="777"/>
                    </a:lnTo>
                    <a:cubicBezTo>
                      <a:pt x="84705" y="731"/>
                      <a:pt x="84431" y="663"/>
                      <a:pt x="84066" y="549"/>
                    </a:cubicBezTo>
                    <a:cubicBezTo>
                      <a:pt x="83747" y="457"/>
                      <a:pt x="83450" y="389"/>
                      <a:pt x="83176" y="320"/>
                    </a:cubicBezTo>
                    <a:cubicBezTo>
                      <a:pt x="82970" y="275"/>
                      <a:pt x="82788" y="275"/>
                      <a:pt x="82628" y="252"/>
                    </a:cubicBezTo>
                    <a:lnTo>
                      <a:pt x="81875" y="252"/>
                    </a:lnTo>
                    <a:cubicBezTo>
                      <a:pt x="81806" y="229"/>
                      <a:pt x="81715" y="229"/>
                      <a:pt x="81624" y="229"/>
                    </a:cubicBezTo>
                    <a:lnTo>
                      <a:pt x="81441" y="206"/>
                    </a:lnTo>
                    <a:cubicBezTo>
                      <a:pt x="81259" y="183"/>
                      <a:pt x="81053" y="161"/>
                      <a:pt x="80848" y="161"/>
                    </a:cubicBezTo>
                    <a:lnTo>
                      <a:pt x="80460" y="161"/>
                    </a:lnTo>
                    <a:cubicBezTo>
                      <a:pt x="80368" y="183"/>
                      <a:pt x="80277" y="183"/>
                      <a:pt x="80186" y="183"/>
                    </a:cubicBezTo>
                    <a:lnTo>
                      <a:pt x="80094" y="183"/>
                    </a:lnTo>
                    <a:lnTo>
                      <a:pt x="79912" y="161"/>
                    </a:lnTo>
                    <a:lnTo>
                      <a:pt x="79866" y="161"/>
                    </a:lnTo>
                    <a:cubicBezTo>
                      <a:pt x="79798" y="161"/>
                      <a:pt x="79752" y="161"/>
                      <a:pt x="79684" y="138"/>
                    </a:cubicBezTo>
                    <a:lnTo>
                      <a:pt x="78497" y="138"/>
                    </a:lnTo>
                    <a:cubicBezTo>
                      <a:pt x="78360" y="138"/>
                      <a:pt x="78223" y="138"/>
                      <a:pt x="78086" y="161"/>
                    </a:cubicBezTo>
                    <a:lnTo>
                      <a:pt x="76693" y="161"/>
                    </a:lnTo>
                    <a:cubicBezTo>
                      <a:pt x="76579" y="161"/>
                      <a:pt x="76465" y="161"/>
                      <a:pt x="76351" y="183"/>
                    </a:cubicBezTo>
                    <a:cubicBezTo>
                      <a:pt x="76100" y="206"/>
                      <a:pt x="75895" y="229"/>
                      <a:pt x="75712" y="252"/>
                    </a:cubicBezTo>
                    <a:cubicBezTo>
                      <a:pt x="75598" y="275"/>
                      <a:pt x="75484" y="298"/>
                      <a:pt x="75370" y="298"/>
                    </a:cubicBezTo>
                    <a:lnTo>
                      <a:pt x="75324" y="298"/>
                    </a:lnTo>
                    <a:lnTo>
                      <a:pt x="75278" y="320"/>
                    </a:lnTo>
                    <a:cubicBezTo>
                      <a:pt x="75187" y="320"/>
                      <a:pt x="75119" y="343"/>
                      <a:pt x="75027" y="343"/>
                    </a:cubicBezTo>
                    <a:cubicBezTo>
                      <a:pt x="74822" y="389"/>
                      <a:pt x="74571" y="434"/>
                      <a:pt x="74342" y="503"/>
                    </a:cubicBezTo>
                    <a:cubicBezTo>
                      <a:pt x="74228" y="526"/>
                      <a:pt x="74091" y="549"/>
                      <a:pt x="73977" y="571"/>
                    </a:cubicBezTo>
                    <a:lnTo>
                      <a:pt x="73772" y="617"/>
                    </a:lnTo>
                    <a:cubicBezTo>
                      <a:pt x="73635" y="640"/>
                      <a:pt x="73498" y="663"/>
                      <a:pt x="73361" y="686"/>
                    </a:cubicBezTo>
                    <a:cubicBezTo>
                      <a:pt x="73156" y="708"/>
                      <a:pt x="72950" y="754"/>
                      <a:pt x="72768" y="777"/>
                    </a:cubicBezTo>
                    <a:cubicBezTo>
                      <a:pt x="72653" y="800"/>
                      <a:pt x="72539" y="823"/>
                      <a:pt x="72448" y="845"/>
                    </a:cubicBezTo>
                    <a:lnTo>
                      <a:pt x="72243" y="891"/>
                    </a:lnTo>
                    <a:cubicBezTo>
                      <a:pt x="72083" y="937"/>
                      <a:pt x="71946" y="982"/>
                      <a:pt x="71786" y="1028"/>
                    </a:cubicBezTo>
                    <a:cubicBezTo>
                      <a:pt x="71626" y="1096"/>
                      <a:pt x="71489" y="1142"/>
                      <a:pt x="71330" y="1188"/>
                    </a:cubicBezTo>
                    <a:cubicBezTo>
                      <a:pt x="71261" y="1211"/>
                      <a:pt x="71193" y="1233"/>
                      <a:pt x="71147" y="1256"/>
                    </a:cubicBezTo>
                    <a:lnTo>
                      <a:pt x="71101" y="1279"/>
                    </a:lnTo>
                    <a:lnTo>
                      <a:pt x="71033" y="1302"/>
                    </a:lnTo>
                    <a:lnTo>
                      <a:pt x="70919" y="1347"/>
                    </a:lnTo>
                    <a:lnTo>
                      <a:pt x="70850" y="1370"/>
                    </a:lnTo>
                    <a:lnTo>
                      <a:pt x="70713" y="1439"/>
                    </a:lnTo>
                    <a:cubicBezTo>
                      <a:pt x="70417" y="1530"/>
                      <a:pt x="70165" y="1644"/>
                      <a:pt x="69914" y="1758"/>
                    </a:cubicBezTo>
                    <a:lnTo>
                      <a:pt x="69846" y="1804"/>
                    </a:lnTo>
                    <a:lnTo>
                      <a:pt x="69800" y="1827"/>
                    </a:lnTo>
                    <a:lnTo>
                      <a:pt x="69846" y="1827"/>
                    </a:lnTo>
                    <a:cubicBezTo>
                      <a:pt x="69732" y="1850"/>
                      <a:pt x="69618" y="1918"/>
                      <a:pt x="69526" y="1964"/>
                    </a:cubicBezTo>
                    <a:lnTo>
                      <a:pt x="69344" y="2055"/>
                    </a:lnTo>
                    <a:cubicBezTo>
                      <a:pt x="69230" y="2124"/>
                      <a:pt x="69115" y="2169"/>
                      <a:pt x="69001" y="2238"/>
                    </a:cubicBezTo>
                    <a:lnTo>
                      <a:pt x="68979" y="2261"/>
                    </a:lnTo>
                    <a:cubicBezTo>
                      <a:pt x="68910" y="2283"/>
                      <a:pt x="68864" y="2306"/>
                      <a:pt x="68796" y="2352"/>
                    </a:cubicBezTo>
                    <a:cubicBezTo>
                      <a:pt x="68659" y="2420"/>
                      <a:pt x="68499" y="2466"/>
                      <a:pt x="68362" y="2512"/>
                    </a:cubicBezTo>
                    <a:lnTo>
                      <a:pt x="68339" y="2512"/>
                    </a:lnTo>
                    <a:lnTo>
                      <a:pt x="68294" y="2534"/>
                    </a:lnTo>
                    <a:lnTo>
                      <a:pt x="68248" y="2534"/>
                    </a:lnTo>
                    <a:cubicBezTo>
                      <a:pt x="68202" y="2557"/>
                      <a:pt x="68134" y="2580"/>
                      <a:pt x="68066" y="2603"/>
                    </a:cubicBezTo>
                    <a:cubicBezTo>
                      <a:pt x="67997" y="2626"/>
                      <a:pt x="67929" y="2649"/>
                      <a:pt x="67837" y="2694"/>
                    </a:cubicBezTo>
                    <a:cubicBezTo>
                      <a:pt x="67769" y="2717"/>
                      <a:pt x="67677" y="2763"/>
                      <a:pt x="67609" y="2808"/>
                    </a:cubicBezTo>
                    <a:lnTo>
                      <a:pt x="67563" y="2831"/>
                    </a:lnTo>
                    <a:cubicBezTo>
                      <a:pt x="67449" y="2877"/>
                      <a:pt x="67335" y="2945"/>
                      <a:pt x="67244" y="3037"/>
                    </a:cubicBezTo>
                    <a:lnTo>
                      <a:pt x="67153" y="3082"/>
                    </a:lnTo>
                    <a:cubicBezTo>
                      <a:pt x="67084" y="3128"/>
                      <a:pt x="67016" y="3174"/>
                      <a:pt x="66947" y="3219"/>
                    </a:cubicBezTo>
                    <a:cubicBezTo>
                      <a:pt x="66924" y="3242"/>
                      <a:pt x="66879" y="3265"/>
                      <a:pt x="66833" y="3288"/>
                    </a:cubicBezTo>
                    <a:cubicBezTo>
                      <a:pt x="66787" y="3333"/>
                      <a:pt x="66764" y="3333"/>
                      <a:pt x="66742" y="3356"/>
                    </a:cubicBezTo>
                    <a:lnTo>
                      <a:pt x="66628" y="3425"/>
                    </a:lnTo>
                    <a:cubicBezTo>
                      <a:pt x="66513" y="3516"/>
                      <a:pt x="66422" y="3562"/>
                      <a:pt x="66331" y="3630"/>
                    </a:cubicBezTo>
                    <a:cubicBezTo>
                      <a:pt x="66194" y="3721"/>
                      <a:pt x="66057" y="3835"/>
                      <a:pt x="65920" y="3927"/>
                    </a:cubicBezTo>
                    <a:lnTo>
                      <a:pt x="65829" y="4018"/>
                    </a:lnTo>
                    <a:lnTo>
                      <a:pt x="65737" y="4087"/>
                    </a:lnTo>
                    <a:lnTo>
                      <a:pt x="65692" y="4109"/>
                    </a:lnTo>
                    <a:cubicBezTo>
                      <a:pt x="65600" y="4201"/>
                      <a:pt x="65509" y="4269"/>
                      <a:pt x="65418" y="4360"/>
                    </a:cubicBezTo>
                    <a:lnTo>
                      <a:pt x="65372" y="4452"/>
                    </a:lnTo>
                    <a:cubicBezTo>
                      <a:pt x="65326" y="4475"/>
                      <a:pt x="65281" y="4497"/>
                      <a:pt x="65235" y="4543"/>
                    </a:cubicBezTo>
                    <a:cubicBezTo>
                      <a:pt x="65144" y="4589"/>
                      <a:pt x="65053" y="4657"/>
                      <a:pt x="64984" y="4726"/>
                    </a:cubicBezTo>
                    <a:cubicBezTo>
                      <a:pt x="64847" y="4840"/>
                      <a:pt x="64756" y="4977"/>
                      <a:pt x="64642" y="5114"/>
                    </a:cubicBezTo>
                    <a:cubicBezTo>
                      <a:pt x="64596" y="5159"/>
                      <a:pt x="64550" y="5228"/>
                      <a:pt x="64505" y="5296"/>
                    </a:cubicBezTo>
                    <a:cubicBezTo>
                      <a:pt x="64436" y="5365"/>
                      <a:pt x="64345" y="5433"/>
                      <a:pt x="64277" y="5502"/>
                    </a:cubicBezTo>
                    <a:cubicBezTo>
                      <a:pt x="64185" y="5570"/>
                      <a:pt x="64094" y="5639"/>
                      <a:pt x="64025" y="5684"/>
                    </a:cubicBezTo>
                    <a:cubicBezTo>
                      <a:pt x="63980" y="5661"/>
                      <a:pt x="63957" y="5616"/>
                      <a:pt x="63911" y="5570"/>
                    </a:cubicBezTo>
                    <a:lnTo>
                      <a:pt x="63843" y="5479"/>
                    </a:lnTo>
                    <a:cubicBezTo>
                      <a:pt x="63752" y="5365"/>
                      <a:pt x="63660" y="5251"/>
                      <a:pt x="63569" y="5136"/>
                    </a:cubicBezTo>
                    <a:lnTo>
                      <a:pt x="63569" y="5136"/>
                    </a:lnTo>
                    <a:lnTo>
                      <a:pt x="63592" y="5182"/>
                    </a:lnTo>
                    <a:lnTo>
                      <a:pt x="63500" y="5068"/>
                    </a:lnTo>
                    <a:lnTo>
                      <a:pt x="63432" y="4954"/>
                    </a:lnTo>
                    <a:cubicBezTo>
                      <a:pt x="63158" y="4657"/>
                      <a:pt x="62930" y="4452"/>
                      <a:pt x="62679" y="4269"/>
                    </a:cubicBezTo>
                    <a:lnTo>
                      <a:pt x="62428" y="4064"/>
                    </a:lnTo>
                    <a:cubicBezTo>
                      <a:pt x="62162" y="3887"/>
                      <a:pt x="61918" y="3688"/>
                      <a:pt x="61654" y="3531"/>
                    </a:cubicBezTo>
                    <a:lnTo>
                      <a:pt x="61654" y="3531"/>
                    </a:lnTo>
                    <a:lnTo>
                      <a:pt x="61629" y="3493"/>
                    </a:lnTo>
                    <a:cubicBezTo>
                      <a:pt x="61469" y="3379"/>
                      <a:pt x="61332" y="3288"/>
                      <a:pt x="61172" y="3196"/>
                    </a:cubicBezTo>
                    <a:cubicBezTo>
                      <a:pt x="61058" y="3128"/>
                      <a:pt x="60921" y="3059"/>
                      <a:pt x="60807" y="2991"/>
                    </a:cubicBezTo>
                    <a:lnTo>
                      <a:pt x="60739" y="2945"/>
                    </a:lnTo>
                    <a:lnTo>
                      <a:pt x="60533" y="2831"/>
                    </a:lnTo>
                    <a:lnTo>
                      <a:pt x="60488" y="2808"/>
                    </a:lnTo>
                    <a:cubicBezTo>
                      <a:pt x="60282" y="2694"/>
                      <a:pt x="60054" y="2580"/>
                      <a:pt x="59871" y="2466"/>
                    </a:cubicBezTo>
                    <a:cubicBezTo>
                      <a:pt x="59620" y="2329"/>
                      <a:pt x="59346" y="2192"/>
                      <a:pt x="59141" y="2101"/>
                    </a:cubicBezTo>
                    <a:cubicBezTo>
                      <a:pt x="58821" y="1941"/>
                      <a:pt x="58547" y="1827"/>
                      <a:pt x="58273" y="1713"/>
                    </a:cubicBezTo>
                    <a:cubicBezTo>
                      <a:pt x="58114" y="1667"/>
                      <a:pt x="57931" y="1599"/>
                      <a:pt x="57748" y="1530"/>
                    </a:cubicBezTo>
                    <a:lnTo>
                      <a:pt x="57543" y="1462"/>
                    </a:lnTo>
                    <a:lnTo>
                      <a:pt x="57475" y="1439"/>
                    </a:lnTo>
                    <a:cubicBezTo>
                      <a:pt x="57383" y="1393"/>
                      <a:pt x="57292" y="1370"/>
                      <a:pt x="57201" y="1347"/>
                    </a:cubicBezTo>
                    <a:lnTo>
                      <a:pt x="57155" y="1325"/>
                    </a:lnTo>
                    <a:cubicBezTo>
                      <a:pt x="57041" y="1279"/>
                      <a:pt x="56904" y="1233"/>
                      <a:pt x="56767" y="1211"/>
                    </a:cubicBezTo>
                    <a:cubicBezTo>
                      <a:pt x="56699" y="1188"/>
                      <a:pt x="56607" y="1165"/>
                      <a:pt x="56539" y="1165"/>
                    </a:cubicBezTo>
                    <a:cubicBezTo>
                      <a:pt x="56516" y="1165"/>
                      <a:pt x="56493" y="1165"/>
                      <a:pt x="56447" y="1142"/>
                    </a:cubicBezTo>
                    <a:lnTo>
                      <a:pt x="56425" y="1142"/>
                    </a:lnTo>
                    <a:cubicBezTo>
                      <a:pt x="56333" y="1096"/>
                      <a:pt x="56265" y="1074"/>
                      <a:pt x="56196" y="1051"/>
                    </a:cubicBezTo>
                    <a:lnTo>
                      <a:pt x="56128" y="1028"/>
                    </a:lnTo>
                    <a:lnTo>
                      <a:pt x="56196" y="1074"/>
                    </a:lnTo>
                    <a:cubicBezTo>
                      <a:pt x="56037" y="1005"/>
                      <a:pt x="55854" y="937"/>
                      <a:pt x="55626" y="891"/>
                    </a:cubicBezTo>
                    <a:cubicBezTo>
                      <a:pt x="55489" y="868"/>
                      <a:pt x="55352" y="823"/>
                      <a:pt x="55215" y="777"/>
                    </a:cubicBezTo>
                    <a:cubicBezTo>
                      <a:pt x="55124" y="754"/>
                      <a:pt x="55055" y="731"/>
                      <a:pt x="54964" y="731"/>
                    </a:cubicBezTo>
                    <a:cubicBezTo>
                      <a:pt x="54850" y="686"/>
                      <a:pt x="54713" y="663"/>
                      <a:pt x="54576" y="640"/>
                    </a:cubicBezTo>
                    <a:cubicBezTo>
                      <a:pt x="54462" y="617"/>
                      <a:pt x="54370" y="594"/>
                      <a:pt x="54256" y="594"/>
                    </a:cubicBezTo>
                    <a:lnTo>
                      <a:pt x="54188" y="594"/>
                    </a:lnTo>
                    <a:cubicBezTo>
                      <a:pt x="54051" y="571"/>
                      <a:pt x="53891" y="571"/>
                      <a:pt x="53754" y="571"/>
                    </a:cubicBezTo>
                    <a:cubicBezTo>
                      <a:pt x="53754" y="549"/>
                      <a:pt x="53731" y="526"/>
                      <a:pt x="53708" y="503"/>
                    </a:cubicBezTo>
                    <a:cubicBezTo>
                      <a:pt x="53640" y="434"/>
                      <a:pt x="53526" y="412"/>
                      <a:pt x="53435" y="389"/>
                    </a:cubicBezTo>
                    <a:cubicBezTo>
                      <a:pt x="53343" y="389"/>
                      <a:pt x="53252" y="366"/>
                      <a:pt x="53161" y="366"/>
                    </a:cubicBezTo>
                    <a:cubicBezTo>
                      <a:pt x="53001" y="343"/>
                      <a:pt x="52841" y="320"/>
                      <a:pt x="52681" y="298"/>
                    </a:cubicBezTo>
                    <a:cubicBezTo>
                      <a:pt x="52476" y="275"/>
                      <a:pt x="52270" y="252"/>
                      <a:pt x="52065" y="252"/>
                    </a:cubicBezTo>
                    <a:lnTo>
                      <a:pt x="51974" y="252"/>
                    </a:lnTo>
                    <a:cubicBezTo>
                      <a:pt x="51882" y="229"/>
                      <a:pt x="51791" y="229"/>
                      <a:pt x="51700" y="229"/>
                    </a:cubicBezTo>
                    <a:cubicBezTo>
                      <a:pt x="51586" y="229"/>
                      <a:pt x="51449" y="206"/>
                      <a:pt x="51312" y="206"/>
                    </a:cubicBezTo>
                    <a:cubicBezTo>
                      <a:pt x="51129" y="183"/>
                      <a:pt x="50924" y="183"/>
                      <a:pt x="50741" y="161"/>
                    </a:cubicBezTo>
                    <a:cubicBezTo>
                      <a:pt x="50536" y="138"/>
                      <a:pt x="50330" y="115"/>
                      <a:pt x="50102" y="115"/>
                    </a:cubicBezTo>
                    <a:lnTo>
                      <a:pt x="49760" y="69"/>
                    </a:lnTo>
                    <a:cubicBezTo>
                      <a:pt x="49623" y="69"/>
                      <a:pt x="49509" y="69"/>
                      <a:pt x="49394" y="46"/>
                    </a:cubicBezTo>
                    <a:lnTo>
                      <a:pt x="49121" y="46"/>
                    </a:lnTo>
                    <a:cubicBezTo>
                      <a:pt x="48984" y="24"/>
                      <a:pt x="48847" y="24"/>
                      <a:pt x="48710" y="24"/>
                    </a:cubicBezTo>
                    <a:cubicBezTo>
                      <a:pt x="48459" y="1"/>
                      <a:pt x="48230" y="1"/>
                      <a:pt x="47979"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4"/>
              <p:cNvSpPr/>
              <p:nvPr/>
            </p:nvSpPr>
            <p:spPr>
              <a:xfrm>
                <a:off x="12398022" y="3969832"/>
                <a:ext cx="384065" cy="195208"/>
              </a:xfrm>
              <a:custGeom>
                <a:avLst/>
                <a:gdLst/>
                <a:ahLst/>
                <a:cxnLst/>
                <a:rect l="l" t="t" r="r" b="b"/>
                <a:pathLst>
                  <a:path w="13788" h="7008" extrusionOk="0">
                    <a:moveTo>
                      <a:pt x="13468" y="1"/>
                    </a:moveTo>
                    <a:cubicBezTo>
                      <a:pt x="13445" y="1"/>
                      <a:pt x="13399" y="23"/>
                      <a:pt x="13376" y="23"/>
                    </a:cubicBezTo>
                    <a:cubicBezTo>
                      <a:pt x="13308" y="46"/>
                      <a:pt x="13216" y="92"/>
                      <a:pt x="13194" y="160"/>
                    </a:cubicBezTo>
                    <a:cubicBezTo>
                      <a:pt x="13125" y="297"/>
                      <a:pt x="13057" y="434"/>
                      <a:pt x="12965" y="571"/>
                    </a:cubicBezTo>
                    <a:cubicBezTo>
                      <a:pt x="12920" y="708"/>
                      <a:pt x="12851" y="845"/>
                      <a:pt x="12760" y="959"/>
                    </a:cubicBezTo>
                    <a:cubicBezTo>
                      <a:pt x="12737" y="1028"/>
                      <a:pt x="12691" y="1096"/>
                      <a:pt x="12646" y="1165"/>
                    </a:cubicBezTo>
                    <a:cubicBezTo>
                      <a:pt x="12600" y="1233"/>
                      <a:pt x="12555" y="1279"/>
                      <a:pt x="12509" y="1347"/>
                    </a:cubicBezTo>
                    <a:cubicBezTo>
                      <a:pt x="12440" y="1461"/>
                      <a:pt x="12349" y="1576"/>
                      <a:pt x="12258" y="1690"/>
                    </a:cubicBezTo>
                    <a:cubicBezTo>
                      <a:pt x="12098" y="1895"/>
                      <a:pt x="11915" y="2078"/>
                      <a:pt x="11733" y="2283"/>
                    </a:cubicBezTo>
                    <a:cubicBezTo>
                      <a:pt x="11550" y="2511"/>
                      <a:pt x="11345" y="2694"/>
                      <a:pt x="11139" y="2899"/>
                    </a:cubicBezTo>
                    <a:cubicBezTo>
                      <a:pt x="10934" y="3105"/>
                      <a:pt x="10728" y="3310"/>
                      <a:pt x="10523" y="3493"/>
                    </a:cubicBezTo>
                    <a:cubicBezTo>
                      <a:pt x="10318" y="3676"/>
                      <a:pt x="10112" y="3858"/>
                      <a:pt x="9884" y="4018"/>
                    </a:cubicBezTo>
                    <a:cubicBezTo>
                      <a:pt x="9793" y="4109"/>
                      <a:pt x="9679" y="4200"/>
                      <a:pt x="9564" y="4269"/>
                    </a:cubicBezTo>
                    <a:cubicBezTo>
                      <a:pt x="9450" y="4360"/>
                      <a:pt x="9336" y="4429"/>
                      <a:pt x="9222" y="4520"/>
                    </a:cubicBezTo>
                    <a:cubicBezTo>
                      <a:pt x="8971" y="4680"/>
                      <a:pt x="8743" y="4862"/>
                      <a:pt x="8492" y="5022"/>
                    </a:cubicBezTo>
                    <a:cubicBezTo>
                      <a:pt x="8263" y="5159"/>
                      <a:pt x="8035" y="5319"/>
                      <a:pt x="7784" y="5456"/>
                    </a:cubicBezTo>
                    <a:cubicBezTo>
                      <a:pt x="7533" y="5593"/>
                      <a:pt x="7259" y="5707"/>
                      <a:pt x="7008" y="5821"/>
                    </a:cubicBezTo>
                    <a:cubicBezTo>
                      <a:pt x="7031" y="5798"/>
                      <a:pt x="7054" y="5798"/>
                      <a:pt x="7076" y="5775"/>
                    </a:cubicBezTo>
                    <a:lnTo>
                      <a:pt x="7076" y="5775"/>
                    </a:lnTo>
                    <a:cubicBezTo>
                      <a:pt x="7008" y="5821"/>
                      <a:pt x="6939" y="5844"/>
                      <a:pt x="6871" y="5867"/>
                    </a:cubicBezTo>
                    <a:cubicBezTo>
                      <a:pt x="6574" y="5981"/>
                      <a:pt x="6278" y="6095"/>
                      <a:pt x="5981" y="6163"/>
                    </a:cubicBezTo>
                    <a:cubicBezTo>
                      <a:pt x="5684" y="6255"/>
                      <a:pt x="5387" y="6323"/>
                      <a:pt x="5091" y="6369"/>
                    </a:cubicBezTo>
                    <a:cubicBezTo>
                      <a:pt x="4908" y="6392"/>
                      <a:pt x="4748" y="6415"/>
                      <a:pt x="4566" y="6415"/>
                    </a:cubicBezTo>
                    <a:cubicBezTo>
                      <a:pt x="4360" y="6437"/>
                      <a:pt x="4155" y="6437"/>
                      <a:pt x="3949" y="6437"/>
                    </a:cubicBezTo>
                    <a:cubicBezTo>
                      <a:pt x="3755" y="6437"/>
                      <a:pt x="3561" y="6443"/>
                      <a:pt x="3370" y="6443"/>
                    </a:cubicBezTo>
                    <a:cubicBezTo>
                      <a:pt x="3179" y="6443"/>
                      <a:pt x="2991" y="6437"/>
                      <a:pt x="2808" y="6415"/>
                    </a:cubicBezTo>
                    <a:cubicBezTo>
                      <a:pt x="2648" y="6392"/>
                      <a:pt x="2466" y="6369"/>
                      <a:pt x="2306" y="6323"/>
                    </a:cubicBezTo>
                    <a:cubicBezTo>
                      <a:pt x="2123" y="6278"/>
                      <a:pt x="1941" y="6232"/>
                      <a:pt x="1758" y="6186"/>
                    </a:cubicBezTo>
                    <a:cubicBezTo>
                      <a:pt x="1416" y="6095"/>
                      <a:pt x="1096" y="5981"/>
                      <a:pt x="777" y="5844"/>
                    </a:cubicBezTo>
                    <a:cubicBezTo>
                      <a:pt x="571" y="5753"/>
                      <a:pt x="389" y="5661"/>
                      <a:pt x="206" y="5570"/>
                    </a:cubicBezTo>
                    <a:cubicBezTo>
                      <a:pt x="182" y="5554"/>
                      <a:pt x="158" y="5546"/>
                      <a:pt x="135" y="5546"/>
                    </a:cubicBezTo>
                    <a:cubicBezTo>
                      <a:pt x="95" y="5546"/>
                      <a:pt x="61" y="5571"/>
                      <a:pt x="46" y="5616"/>
                    </a:cubicBezTo>
                    <a:cubicBezTo>
                      <a:pt x="1" y="5661"/>
                      <a:pt x="23" y="5753"/>
                      <a:pt x="92" y="5775"/>
                    </a:cubicBezTo>
                    <a:cubicBezTo>
                      <a:pt x="366" y="5912"/>
                      <a:pt x="617" y="6072"/>
                      <a:pt x="891" y="6209"/>
                    </a:cubicBezTo>
                    <a:cubicBezTo>
                      <a:pt x="1165" y="6346"/>
                      <a:pt x="1416" y="6483"/>
                      <a:pt x="1690" y="6574"/>
                    </a:cubicBezTo>
                    <a:cubicBezTo>
                      <a:pt x="1986" y="6666"/>
                      <a:pt x="2283" y="6780"/>
                      <a:pt x="2580" y="6848"/>
                    </a:cubicBezTo>
                    <a:cubicBezTo>
                      <a:pt x="2899" y="6940"/>
                      <a:pt x="3242" y="6962"/>
                      <a:pt x="3584" y="6985"/>
                    </a:cubicBezTo>
                    <a:cubicBezTo>
                      <a:pt x="3744" y="6985"/>
                      <a:pt x="3881" y="6985"/>
                      <a:pt x="4041" y="7008"/>
                    </a:cubicBezTo>
                    <a:lnTo>
                      <a:pt x="4566" y="7008"/>
                    </a:lnTo>
                    <a:cubicBezTo>
                      <a:pt x="4908" y="7008"/>
                      <a:pt x="5250" y="6985"/>
                      <a:pt x="5570" y="6917"/>
                    </a:cubicBezTo>
                    <a:cubicBezTo>
                      <a:pt x="5890" y="6848"/>
                      <a:pt x="6186" y="6780"/>
                      <a:pt x="6483" y="6688"/>
                    </a:cubicBezTo>
                    <a:cubicBezTo>
                      <a:pt x="6825" y="6574"/>
                      <a:pt x="7145" y="6437"/>
                      <a:pt x="7464" y="6300"/>
                    </a:cubicBezTo>
                    <a:cubicBezTo>
                      <a:pt x="7761" y="6186"/>
                      <a:pt x="8035" y="6049"/>
                      <a:pt x="8309" y="5890"/>
                    </a:cubicBezTo>
                    <a:cubicBezTo>
                      <a:pt x="8583" y="5730"/>
                      <a:pt x="8834" y="5570"/>
                      <a:pt x="9108" y="5387"/>
                    </a:cubicBezTo>
                    <a:cubicBezTo>
                      <a:pt x="9382" y="5205"/>
                      <a:pt x="9656" y="4999"/>
                      <a:pt x="9907" y="4817"/>
                    </a:cubicBezTo>
                    <a:cubicBezTo>
                      <a:pt x="10204" y="4611"/>
                      <a:pt x="10500" y="4383"/>
                      <a:pt x="10774" y="4132"/>
                    </a:cubicBezTo>
                    <a:cubicBezTo>
                      <a:pt x="11025" y="3927"/>
                      <a:pt x="11276" y="3698"/>
                      <a:pt x="11505" y="3470"/>
                    </a:cubicBezTo>
                    <a:cubicBezTo>
                      <a:pt x="11619" y="3356"/>
                      <a:pt x="11756" y="3219"/>
                      <a:pt x="11870" y="3105"/>
                    </a:cubicBezTo>
                    <a:cubicBezTo>
                      <a:pt x="11984" y="2991"/>
                      <a:pt x="12098" y="2877"/>
                      <a:pt x="12189" y="2740"/>
                    </a:cubicBezTo>
                    <a:cubicBezTo>
                      <a:pt x="12303" y="2626"/>
                      <a:pt x="12440" y="2489"/>
                      <a:pt x="12555" y="2374"/>
                    </a:cubicBezTo>
                    <a:cubicBezTo>
                      <a:pt x="12669" y="2238"/>
                      <a:pt x="12783" y="2101"/>
                      <a:pt x="12874" y="1941"/>
                    </a:cubicBezTo>
                    <a:cubicBezTo>
                      <a:pt x="12965" y="1827"/>
                      <a:pt x="13057" y="1690"/>
                      <a:pt x="13171" y="1553"/>
                    </a:cubicBezTo>
                    <a:cubicBezTo>
                      <a:pt x="13262" y="1439"/>
                      <a:pt x="13331" y="1302"/>
                      <a:pt x="13399" y="1165"/>
                    </a:cubicBezTo>
                    <a:cubicBezTo>
                      <a:pt x="13468" y="1051"/>
                      <a:pt x="13513" y="936"/>
                      <a:pt x="13582" y="845"/>
                    </a:cubicBezTo>
                    <a:cubicBezTo>
                      <a:pt x="13627" y="731"/>
                      <a:pt x="13696" y="617"/>
                      <a:pt x="13741" y="503"/>
                    </a:cubicBezTo>
                    <a:cubicBezTo>
                      <a:pt x="13764" y="480"/>
                      <a:pt x="13764" y="434"/>
                      <a:pt x="13787" y="411"/>
                    </a:cubicBezTo>
                    <a:cubicBezTo>
                      <a:pt x="13787" y="366"/>
                      <a:pt x="13787" y="297"/>
                      <a:pt x="13787" y="252"/>
                    </a:cubicBezTo>
                    <a:cubicBezTo>
                      <a:pt x="13764" y="160"/>
                      <a:pt x="13696" y="92"/>
                      <a:pt x="13627" y="46"/>
                    </a:cubicBezTo>
                    <a:cubicBezTo>
                      <a:pt x="13582" y="23"/>
                      <a:pt x="13536" y="1"/>
                      <a:pt x="13468"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4"/>
              <p:cNvSpPr/>
              <p:nvPr/>
            </p:nvSpPr>
            <p:spPr>
              <a:xfrm>
                <a:off x="12466684" y="3993369"/>
                <a:ext cx="336377" cy="183759"/>
              </a:xfrm>
              <a:custGeom>
                <a:avLst/>
                <a:gdLst/>
                <a:ahLst/>
                <a:cxnLst/>
                <a:rect l="l" t="t" r="r" b="b"/>
                <a:pathLst>
                  <a:path w="12076" h="6597" extrusionOk="0">
                    <a:moveTo>
                      <a:pt x="11094" y="0"/>
                    </a:moveTo>
                    <a:cubicBezTo>
                      <a:pt x="11025" y="0"/>
                      <a:pt x="10980" y="0"/>
                      <a:pt x="10934" y="46"/>
                    </a:cubicBezTo>
                    <a:cubicBezTo>
                      <a:pt x="10866" y="69"/>
                      <a:pt x="10797" y="137"/>
                      <a:pt x="10797" y="228"/>
                    </a:cubicBezTo>
                    <a:cubicBezTo>
                      <a:pt x="10774" y="251"/>
                      <a:pt x="10774" y="274"/>
                      <a:pt x="10774" y="320"/>
                    </a:cubicBezTo>
                    <a:cubicBezTo>
                      <a:pt x="10751" y="388"/>
                      <a:pt x="10706" y="457"/>
                      <a:pt x="10660" y="525"/>
                    </a:cubicBezTo>
                    <a:cubicBezTo>
                      <a:pt x="10569" y="639"/>
                      <a:pt x="10478" y="753"/>
                      <a:pt x="10386" y="868"/>
                    </a:cubicBezTo>
                    <a:cubicBezTo>
                      <a:pt x="10295" y="982"/>
                      <a:pt x="10204" y="1096"/>
                      <a:pt x="10090" y="1233"/>
                    </a:cubicBezTo>
                    <a:cubicBezTo>
                      <a:pt x="9907" y="1461"/>
                      <a:pt x="9701" y="1666"/>
                      <a:pt x="9519" y="1895"/>
                    </a:cubicBezTo>
                    <a:cubicBezTo>
                      <a:pt x="9450" y="1917"/>
                      <a:pt x="9405" y="1940"/>
                      <a:pt x="9359" y="1963"/>
                    </a:cubicBezTo>
                    <a:cubicBezTo>
                      <a:pt x="9291" y="2032"/>
                      <a:pt x="9245" y="2077"/>
                      <a:pt x="9176" y="2123"/>
                    </a:cubicBezTo>
                    <a:cubicBezTo>
                      <a:pt x="9062" y="2191"/>
                      <a:pt x="8948" y="2260"/>
                      <a:pt x="8834" y="2351"/>
                    </a:cubicBezTo>
                    <a:cubicBezTo>
                      <a:pt x="8606" y="2534"/>
                      <a:pt x="8355" y="2716"/>
                      <a:pt x="8127" y="2899"/>
                    </a:cubicBezTo>
                    <a:lnTo>
                      <a:pt x="8195" y="2853"/>
                    </a:lnTo>
                    <a:lnTo>
                      <a:pt x="8195" y="2853"/>
                    </a:lnTo>
                    <a:cubicBezTo>
                      <a:pt x="8012" y="2990"/>
                      <a:pt x="7830" y="3127"/>
                      <a:pt x="7647" y="3264"/>
                    </a:cubicBezTo>
                    <a:cubicBezTo>
                      <a:pt x="7442" y="3424"/>
                      <a:pt x="7236" y="3561"/>
                      <a:pt x="7031" y="3721"/>
                    </a:cubicBezTo>
                    <a:cubicBezTo>
                      <a:pt x="7008" y="3744"/>
                      <a:pt x="6985" y="3766"/>
                      <a:pt x="6962" y="3789"/>
                    </a:cubicBezTo>
                    <a:cubicBezTo>
                      <a:pt x="6940" y="3812"/>
                      <a:pt x="6917" y="3812"/>
                      <a:pt x="6894" y="3835"/>
                    </a:cubicBezTo>
                    <a:lnTo>
                      <a:pt x="6871" y="3835"/>
                    </a:lnTo>
                    <a:cubicBezTo>
                      <a:pt x="6848" y="3880"/>
                      <a:pt x="6803" y="3903"/>
                      <a:pt x="6780" y="3926"/>
                    </a:cubicBezTo>
                    <a:cubicBezTo>
                      <a:pt x="6689" y="3995"/>
                      <a:pt x="6620" y="4040"/>
                      <a:pt x="6552" y="4109"/>
                    </a:cubicBezTo>
                    <a:cubicBezTo>
                      <a:pt x="6437" y="4177"/>
                      <a:pt x="6346" y="4246"/>
                      <a:pt x="6255" y="4337"/>
                    </a:cubicBezTo>
                    <a:cubicBezTo>
                      <a:pt x="6141" y="4451"/>
                      <a:pt x="6118" y="4611"/>
                      <a:pt x="6209" y="4725"/>
                    </a:cubicBezTo>
                    <a:cubicBezTo>
                      <a:pt x="6209" y="4748"/>
                      <a:pt x="6232" y="4771"/>
                      <a:pt x="6255" y="4793"/>
                    </a:cubicBezTo>
                    <a:cubicBezTo>
                      <a:pt x="6095" y="4839"/>
                      <a:pt x="5935" y="4908"/>
                      <a:pt x="5798" y="4953"/>
                    </a:cubicBezTo>
                    <a:cubicBezTo>
                      <a:pt x="5479" y="5067"/>
                      <a:pt x="5159" y="5182"/>
                      <a:pt x="4840" y="5296"/>
                    </a:cubicBezTo>
                    <a:cubicBezTo>
                      <a:pt x="4520" y="5410"/>
                      <a:pt x="4178" y="5524"/>
                      <a:pt x="3835" y="5592"/>
                    </a:cubicBezTo>
                    <a:cubicBezTo>
                      <a:pt x="3653" y="5638"/>
                      <a:pt x="3493" y="5661"/>
                      <a:pt x="3310" y="5706"/>
                    </a:cubicBezTo>
                    <a:cubicBezTo>
                      <a:pt x="3151" y="5729"/>
                      <a:pt x="2968" y="5752"/>
                      <a:pt x="2808" y="5775"/>
                    </a:cubicBezTo>
                    <a:cubicBezTo>
                      <a:pt x="2763" y="5798"/>
                      <a:pt x="2717" y="5798"/>
                      <a:pt x="2671" y="5798"/>
                    </a:cubicBezTo>
                    <a:cubicBezTo>
                      <a:pt x="2648" y="5798"/>
                      <a:pt x="2626" y="5821"/>
                      <a:pt x="2626" y="5821"/>
                    </a:cubicBezTo>
                    <a:cubicBezTo>
                      <a:pt x="2580" y="5821"/>
                      <a:pt x="2534" y="5843"/>
                      <a:pt x="2489" y="5866"/>
                    </a:cubicBezTo>
                    <a:cubicBezTo>
                      <a:pt x="2397" y="5889"/>
                      <a:pt x="2352" y="6003"/>
                      <a:pt x="2352" y="6095"/>
                    </a:cubicBezTo>
                    <a:cubicBezTo>
                      <a:pt x="2238" y="6095"/>
                      <a:pt x="2146" y="6095"/>
                      <a:pt x="2055" y="6072"/>
                    </a:cubicBezTo>
                    <a:lnTo>
                      <a:pt x="1735" y="6072"/>
                    </a:lnTo>
                    <a:lnTo>
                      <a:pt x="1530" y="6049"/>
                    </a:lnTo>
                    <a:lnTo>
                      <a:pt x="1370" y="6049"/>
                    </a:lnTo>
                    <a:cubicBezTo>
                      <a:pt x="1256" y="6049"/>
                      <a:pt x="1188" y="6117"/>
                      <a:pt x="1165" y="6209"/>
                    </a:cubicBezTo>
                    <a:cubicBezTo>
                      <a:pt x="1028" y="6186"/>
                      <a:pt x="914" y="6163"/>
                      <a:pt x="800" y="6140"/>
                    </a:cubicBezTo>
                    <a:cubicBezTo>
                      <a:pt x="685" y="6117"/>
                      <a:pt x="571" y="6095"/>
                      <a:pt x="457" y="6095"/>
                    </a:cubicBezTo>
                    <a:cubicBezTo>
                      <a:pt x="343" y="6072"/>
                      <a:pt x="229" y="6072"/>
                      <a:pt x="115" y="6072"/>
                    </a:cubicBezTo>
                    <a:cubicBezTo>
                      <a:pt x="69" y="6072"/>
                      <a:pt x="1" y="6117"/>
                      <a:pt x="1" y="6186"/>
                    </a:cubicBezTo>
                    <a:cubicBezTo>
                      <a:pt x="1" y="6254"/>
                      <a:pt x="69" y="6300"/>
                      <a:pt x="115" y="6300"/>
                    </a:cubicBezTo>
                    <a:cubicBezTo>
                      <a:pt x="229" y="6300"/>
                      <a:pt x="343" y="6300"/>
                      <a:pt x="457" y="6323"/>
                    </a:cubicBezTo>
                    <a:lnTo>
                      <a:pt x="412" y="6323"/>
                    </a:lnTo>
                    <a:cubicBezTo>
                      <a:pt x="754" y="6368"/>
                      <a:pt x="1051" y="6460"/>
                      <a:pt x="1393" y="6505"/>
                    </a:cubicBezTo>
                    <a:cubicBezTo>
                      <a:pt x="1553" y="6528"/>
                      <a:pt x="1735" y="6551"/>
                      <a:pt x="1895" y="6551"/>
                    </a:cubicBezTo>
                    <a:cubicBezTo>
                      <a:pt x="1964" y="6551"/>
                      <a:pt x="2009" y="6551"/>
                      <a:pt x="2055" y="6574"/>
                    </a:cubicBezTo>
                    <a:lnTo>
                      <a:pt x="2192" y="6574"/>
                    </a:lnTo>
                    <a:cubicBezTo>
                      <a:pt x="2466" y="6597"/>
                      <a:pt x="2717" y="6597"/>
                      <a:pt x="2991" y="6597"/>
                    </a:cubicBezTo>
                    <a:lnTo>
                      <a:pt x="3470" y="6597"/>
                    </a:lnTo>
                    <a:cubicBezTo>
                      <a:pt x="3813" y="6597"/>
                      <a:pt x="4178" y="6597"/>
                      <a:pt x="4520" y="6574"/>
                    </a:cubicBezTo>
                    <a:cubicBezTo>
                      <a:pt x="4566" y="6574"/>
                      <a:pt x="4634" y="6574"/>
                      <a:pt x="4680" y="6551"/>
                    </a:cubicBezTo>
                    <a:lnTo>
                      <a:pt x="4771" y="6551"/>
                    </a:lnTo>
                    <a:cubicBezTo>
                      <a:pt x="4863" y="6551"/>
                      <a:pt x="4977" y="6528"/>
                      <a:pt x="5091" y="6528"/>
                    </a:cubicBezTo>
                    <a:cubicBezTo>
                      <a:pt x="5228" y="6505"/>
                      <a:pt x="5365" y="6483"/>
                      <a:pt x="5502" y="6460"/>
                    </a:cubicBezTo>
                    <a:cubicBezTo>
                      <a:pt x="5890" y="6391"/>
                      <a:pt x="6255" y="6254"/>
                      <a:pt x="6597" y="6095"/>
                    </a:cubicBezTo>
                    <a:cubicBezTo>
                      <a:pt x="6780" y="6026"/>
                      <a:pt x="6940" y="5935"/>
                      <a:pt x="7122" y="5843"/>
                    </a:cubicBezTo>
                    <a:lnTo>
                      <a:pt x="7624" y="5615"/>
                    </a:lnTo>
                    <a:cubicBezTo>
                      <a:pt x="7761" y="5547"/>
                      <a:pt x="7898" y="5478"/>
                      <a:pt x="8012" y="5410"/>
                    </a:cubicBezTo>
                    <a:cubicBezTo>
                      <a:pt x="8104" y="5364"/>
                      <a:pt x="8172" y="5318"/>
                      <a:pt x="8263" y="5273"/>
                    </a:cubicBezTo>
                    <a:cubicBezTo>
                      <a:pt x="8355" y="5227"/>
                      <a:pt x="8423" y="5159"/>
                      <a:pt x="8515" y="5113"/>
                    </a:cubicBezTo>
                    <a:cubicBezTo>
                      <a:pt x="8652" y="5022"/>
                      <a:pt x="8788" y="4930"/>
                      <a:pt x="8903" y="4839"/>
                    </a:cubicBezTo>
                    <a:cubicBezTo>
                      <a:pt x="9062" y="4725"/>
                      <a:pt x="9222" y="4588"/>
                      <a:pt x="9382" y="4474"/>
                    </a:cubicBezTo>
                    <a:cubicBezTo>
                      <a:pt x="9428" y="4405"/>
                      <a:pt x="9473" y="4360"/>
                      <a:pt x="9496" y="4269"/>
                    </a:cubicBezTo>
                    <a:cubicBezTo>
                      <a:pt x="9496" y="4246"/>
                      <a:pt x="9519" y="4223"/>
                      <a:pt x="9519" y="4200"/>
                    </a:cubicBezTo>
                    <a:cubicBezTo>
                      <a:pt x="9610" y="4109"/>
                      <a:pt x="9724" y="4017"/>
                      <a:pt x="9838" y="3926"/>
                    </a:cubicBezTo>
                    <a:cubicBezTo>
                      <a:pt x="10090" y="3698"/>
                      <a:pt x="10341" y="3447"/>
                      <a:pt x="10569" y="3196"/>
                    </a:cubicBezTo>
                    <a:cubicBezTo>
                      <a:pt x="10592" y="3150"/>
                      <a:pt x="10637" y="3127"/>
                      <a:pt x="10660" y="3104"/>
                    </a:cubicBezTo>
                    <a:cubicBezTo>
                      <a:pt x="10706" y="3036"/>
                      <a:pt x="10774" y="2945"/>
                      <a:pt x="10797" y="2876"/>
                    </a:cubicBezTo>
                    <a:cubicBezTo>
                      <a:pt x="10797" y="2831"/>
                      <a:pt x="10797" y="2808"/>
                      <a:pt x="10797" y="2762"/>
                    </a:cubicBezTo>
                    <a:cubicBezTo>
                      <a:pt x="10980" y="2579"/>
                      <a:pt x="11117" y="2351"/>
                      <a:pt x="11276" y="2146"/>
                    </a:cubicBezTo>
                    <a:cubicBezTo>
                      <a:pt x="11322" y="2077"/>
                      <a:pt x="11391" y="1986"/>
                      <a:pt x="11436" y="1917"/>
                    </a:cubicBezTo>
                    <a:cubicBezTo>
                      <a:pt x="11482" y="1849"/>
                      <a:pt x="11528" y="1758"/>
                      <a:pt x="11573" y="1689"/>
                    </a:cubicBezTo>
                    <a:cubicBezTo>
                      <a:pt x="11642" y="1552"/>
                      <a:pt x="11733" y="1393"/>
                      <a:pt x="11801" y="1233"/>
                    </a:cubicBezTo>
                    <a:cubicBezTo>
                      <a:pt x="11847" y="1141"/>
                      <a:pt x="11916" y="1050"/>
                      <a:pt x="11961" y="936"/>
                    </a:cubicBezTo>
                    <a:cubicBezTo>
                      <a:pt x="11984" y="890"/>
                      <a:pt x="11984" y="868"/>
                      <a:pt x="12007" y="822"/>
                    </a:cubicBezTo>
                    <a:cubicBezTo>
                      <a:pt x="12030" y="776"/>
                      <a:pt x="12052" y="753"/>
                      <a:pt x="12052" y="708"/>
                    </a:cubicBezTo>
                    <a:cubicBezTo>
                      <a:pt x="12075" y="685"/>
                      <a:pt x="12075" y="639"/>
                      <a:pt x="12075" y="594"/>
                    </a:cubicBezTo>
                    <a:cubicBezTo>
                      <a:pt x="12075" y="525"/>
                      <a:pt x="12030" y="434"/>
                      <a:pt x="11984" y="388"/>
                    </a:cubicBezTo>
                    <a:cubicBezTo>
                      <a:pt x="11984" y="365"/>
                      <a:pt x="11984" y="365"/>
                      <a:pt x="11961" y="365"/>
                    </a:cubicBezTo>
                    <a:cubicBezTo>
                      <a:pt x="11961" y="320"/>
                      <a:pt x="11938" y="297"/>
                      <a:pt x="11916" y="251"/>
                    </a:cubicBezTo>
                    <a:cubicBezTo>
                      <a:pt x="11893" y="183"/>
                      <a:pt x="11824" y="137"/>
                      <a:pt x="11756" y="114"/>
                    </a:cubicBezTo>
                    <a:cubicBezTo>
                      <a:pt x="11717" y="95"/>
                      <a:pt x="11679" y="88"/>
                      <a:pt x="11640" y="88"/>
                    </a:cubicBezTo>
                    <a:cubicBezTo>
                      <a:pt x="11587" y="88"/>
                      <a:pt x="11535" y="101"/>
                      <a:pt x="11482" y="114"/>
                    </a:cubicBezTo>
                    <a:cubicBezTo>
                      <a:pt x="11436" y="137"/>
                      <a:pt x="11391" y="137"/>
                      <a:pt x="11368" y="160"/>
                    </a:cubicBezTo>
                    <a:cubicBezTo>
                      <a:pt x="11345" y="137"/>
                      <a:pt x="11322" y="114"/>
                      <a:pt x="11299" y="91"/>
                    </a:cubicBezTo>
                    <a:cubicBezTo>
                      <a:pt x="11254" y="46"/>
                      <a:pt x="11208" y="23"/>
                      <a:pt x="11162"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4"/>
              <p:cNvSpPr/>
              <p:nvPr/>
            </p:nvSpPr>
            <p:spPr>
              <a:xfrm>
                <a:off x="12469860" y="4160583"/>
                <a:ext cx="9582" cy="8914"/>
              </a:xfrm>
              <a:custGeom>
                <a:avLst/>
                <a:gdLst/>
                <a:ahLst/>
                <a:cxnLst/>
                <a:rect l="l" t="t" r="r" b="b"/>
                <a:pathLst>
                  <a:path w="344" h="320" extrusionOk="0">
                    <a:moveTo>
                      <a:pt x="183" y="0"/>
                    </a:moveTo>
                    <a:cubicBezTo>
                      <a:pt x="92" y="0"/>
                      <a:pt x="1" y="69"/>
                      <a:pt x="1" y="160"/>
                    </a:cubicBezTo>
                    <a:cubicBezTo>
                      <a:pt x="1" y="251"/>
                      <a:pt x="92" y="320"/>
                      <a:pt x="183" y="320"/>
                    </a:cubicBezTo>
                    <a:cubicBezTo>
                      <a:pt x="252" y="320"/>
                      <a:pt x="343" y="251"/>
                      <a:pt x="343" y="160"/>
                    </a:cubicBezTo>
                    <a:cubicBezTo>
                      <a:pt x="343" y="69"/>
                      <a:pt x="252" y="0"/>
                      <a:pt x="183"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4"/>
              <p:cNvSpPr/>
              <p:nvPr/>
            </p:nvSpPr>
            <p:spPr>
              <a:xfrm>
                <a:off x="12771864" y="3938690"/>
                <a:ext cx="1546287" cy="112729"/>
              </a:xfrm>
              <a:custGeom>
                <a:avLst/>
                <a:gdLst/>
                <a:ahLst/>
                <a:cxnLst/>
                <a:rect l="l" t="t" r="r" b="b"/>
                <a:pathLst>
                  <a:path w="55512" h="4047" extrusionOk="0">
                    <a:moveTo>
                      <a:pt x="54006" y="2123"/>
                    </a:moveTo>
                    <a:cubicBezTo>
                      <a:pt x="54018" y="2125"/>
                      <a:pt x="54030" y="2127"/>
                      <a:pt x="54043" y="2128"/>
                    </a:cubicBezTo>
                    <a:lnTo>
                      <a:pt x="54043" y="2128"/>
                    </a:lnTo>
                    <a:cubicBezTo>
                      <a:pt x="54032" y="2125"/>
                      <a:pt x="54020" y="2123"/>
                      <a:pt x="54006" y="2123"/>
                    </a:cubicBezTo>
                    <a:close/>
                    <a:moveTo>
                      <a:pt x="54508" y="3356"/>
                    </a:moveTo>
                    <a:cubicBezTo>
                      <a:pt x="54576" y="3356"/>
                      <a:pt x="54645" y="3356"/>
                      <a:pt x="54736" y="3378"/>
                    </a:cubicBezTo>
                    <a:cubicBezTo>
                      <a:pt x="54713" y="3378"/>
                      <a:pt x="54713" y="3378"/>
                      <a:pt x="54713" y="3401"/>
                    </a:cubicBezTo>
                    <a:lnTo>
                      <a:pt x="54690" y="3401"/>
                    </a:lnTo>
                    <a:cubicBezTo>
                      <a:pt x="54622" y="3378"/>
                      <a:pt x="54576" y="3378"/>
                      <a:pt x="54508" y="3356"/>
                    </a:cubicBezTo>
                    <a:close/>
                    <a:moveTo>
                      <a:pt x="21183" y="0"/>
                    </a:moveTo>
                    <a:cubicBezTo>
                      <a:pt x="20932" y="0"/>
                      <a:pt x="20681" y="0"/>
                      <a:pt x="20407" y="23"/>
                    </a:cubicBezTo>
                    <a:cubicBezTo>
                      <a:pt x="20133" y="23"/>
                      <a:pt x="19859" y="46"/>
                      <a:pt x="19585" y="46"/>
                    </a:cubicBezTo>
                    <a:lnTo>
                      <a:pt x="17896" y="46"/>
                    </a:lnTo>
                    <a:cubicBezTo>
                      <a:pt x="17348" y="46"/>
                      <a:pt x="16777" y="46"/>
                      <a:pt x="16230" y="69"/>
                    </a:cubicBezTo>
                    <a:cubicBezTo>
                      <a:pt x="15933" y="92"/>
                      <a:pt x="15636" y="92"/>
                      <a:pt x="15362" y="114"/>
                    </a:cubicBezTo>
                    <a:cubicBezTo>
                      <a:pt x="15066" y="137"/>
                      <a:pt x="14769" y="137"/>
                      <a:pt x="14472" y="160"/>
                    </a:cubicBezTo>
                    <a:cubicBezTo>
                      <a:pt x="14175" y="183"/>
                      <a:pt x="13901" y="183"/>
                      <a:pt x="13628" y="206"/>
                    </a:cubicBezTo>
                    <a:cubicBezTo>
                      <a:pt x="13331" y="228"/>
                      <a:pt x="13057" y="228"/>
                      <a:pt x="12760" y="228"/>
                    </a:cubicBezTo>
                    <a:cubicBezTo>
                      <a:pt x="12486" y="251"/>
                      <a:pt x="12190" y="251"/>
                      <a:pt x="11916" y="274"/>
                    </a:cubicBezTo>
                    <a:cubicBezTo>
                      <a:pt x="11619" y="274"/>
                      <a:pt x="11345" y="274"/>
                      <a:pt x="11048" y="297"/>
                    </a:cubicBezTo>
                    <a:cubicBezTo>
                      <a:pt x="10797" y="297"/>
                      <a:pt x="10569" y="320"/>
                      <a:pt x="10318" y="343"/>
                    </a:cubicBezTo>
                    <a:cubicBezTo>
                      <a:pt x="10044" y="343"/>
                      <a:pt x="9793" y="365"/>
                      <a:pt x="9519" y="388"/>
                    </a:cubicBezTo>
                    <a:cubicBezTo>
                      <a:pt x="8994" y="434"/>
                      <a:pt x="8469" y="457"/>
                      <a:pt x="7944" y="502"/>
                    </a:cubicBezTo>
                    <a:cubicBezTo>
                      <a:pt x="7442" y="525"/>
                      <a:pt x="6963" y="548"/>
                      <a:pt x="6460" y="594"/>
                    </a:cubicBezTo>
                    <a:cubicBezTo>
                      <a:pt x="6209" y="594"/>
                      <a:pt x="5958" y="594"/>
                      <a:pt x="5707" y="616"/>
                    </a:cubicBezTo>
                    <a:cubicBezTo>
                      <a:pt x="5593" y="616"/>
                      <a:pt x="5479" y="639"/>
                      <a:pt x="5365" y="639"/>
                    </a:cubicBezTo>
                    <a:cubicBezTo>
                      <a:pt x="5228" y="639"/>
                      <a:pt x="5091" y="639"/>
                      <a:pt x="4954" y="662"/>
                    </a:cubicBezTo>
                    <a:cubicBezTo>
                      <a:pt x="4680" y="662"/>
                      <a:pt x="4406" y="685"/>
                      <a:pt x="4155" y="708"/>
                    </a:cubicBezTo>
                    <a:cubicBezTo>
                      <a:pt x="3881" y="708"/>
                      <a:pt x="3630" y="731"/>
                      <a:pt x="3356" y="753"/>
                    </a:cubicBezTo>
                    <a:cubicBezTo>
                      <a:pt x="3082" y="776"/>
                      <a:pt x="2808" y="799"/>
                      <a:pt x="2534" y="822"/>
                    </a:cubicBezTo>
                    <a:cubicBezTo>
                      <a:pt x="2420" y="845"/>
                      <a:pt x="2306" y="868"/>
                      <a:pt x="2192" y="868"/>
                    </a:cubicBezTo>
                    <a:cubicBezTo>
                      <a:pt x="2055" y="890"/>
                      <a:pt x="1918" y="890"/>
                      <a:pt x="1781" y="913"/>
                    </a:cubicBezTo>
                    <a:cubicBezTo>
                      <a:pt x="1553" y="936"/>
                      <a:pt x="1302" y="959"/>
                      <a:pt x="1074" y="1005"/>
                    </a:cubicBezTo>
                    <a:cubicBezTo>
                      <a:pt x="845" y="1027"/>
                      <a:pt x="640" y="1073"/>
                      <a:pt x="435" y="1096"/>
                    </a:cubicBezTo>
                    <a:cubicBezTo>
                      <a:pt x="366" y="1119"/>
                      <a:pt x="298" y="1119"/>
                      <a:pt x="229" y="1119"/>
                    </a:cubicBezTo>
                    <a:cubicBezTo>
                      <a:pt x="183" y="1141"/>
                      <a:pt x="115" y="1141"/>
                      <a:pt x="69" y="1187"/>
                    </a:cubicBezTo>
                    <a:cubicBezTo>
                      <a:pt x="47" y="1233"/>
                      <a:pt x="1" y="1301"/>
                      <a:pt x="1" y="1347"/>
                    </a:cubicBezTo>
                    <a:cubicBezTo>
                      <a:pt x="1" y="1415"/>
                      <a:pt x="47" y="1484"/>
                      <a:pt x="69" y="1507"/>
                    </a:cubicBezTo>
                    <a:cubicBezTo>
                      <a:pt x="107" y="1544"/>
                      <a:pt x="159" y="1581"/>
                      <a:pt x="202" y="1581"/>
                    </a:cubicBezTo>
                    <a:cubicBezTo>
                      <a:pt x="212" y="1581"/>
                      <a:pt x="221" y="1579"/>
                      <a:pt x="229" y="1575"/>
                    </a:cubicBezTo>
                    <a:cubicBezTo>
                      <a:pt x="754" y="1507"/>
                      <a:pt x="1279" y="1484"/>
                      <a:pt x="1781" y="1438"/>
                    </a:cubicBezTo>
                    <a:cubicBezTo>
                      <a:pt x="2032" y="1415"/>
                      <a:pt x="2283" y="1415"/>
                      <a:pt x="2534" y="1393"/>
                    </a:cubicBezTo>
                    <a:cubicBezTo>
                      <a:pt x="2808" y="1370"/>
                      <a:pt x="3082" y="1370"/>
                      <a:pt x="3356" y="1347"/>
                    </a:cubicBezTo>
                    <a:cubicBezTo>
                      <a:pt x="3630" y="1324"/>
                      <a:pt x="3881" y="1301"/>
                      <a:pt x="4155" y="1301"/>
                    </a:cubicBezTo>
                    <a:cubicBezTo>
                      <a:pt x="4406" y="1301"/>
                      <a:pt x="4680" y="1278"/>
                      <a:pt x="4954" y="1278"/>
                    </a:cubicBezTo>
                    <a:cubicBezTo>
                      <a:pt x="5068" y="1256"/>
                      <a:pt x="5182" y="1256"/>
                      <a:pt x="5319" y="1256"/>
                    </a:cubicBezTo>
                    <a:cubicBezTo>
                      <a:pt x="5456" y="1256"/>
                      <a:pt x="5570" y="1233"/>
                      <a:pt x="5707" y="1233"/>
                    </a:cubicBezTo>
                    <a:cubicBezTo>
                      <a:pt x="5958" y="1233"/>
                      <a:pt x="6209" y="1233"/>
                      <a:pt x="6460" y="1210"/>
                    </a:cubicBezTo>
                    <a:cubicBezTo>
                      <a:pt x="6963" y="1187"/>
                      <a:pt x="7442" y="1164"/>
                      <a:pt x="7944" y="1141"/>
                    </a:cubicBezTo>
                    <a:cubicBezTo>
                      <a:pt x="8469" y="1096"/>
                      <a:pt x="8994" y="1073"/>
                      <a:pt x="9519" y="1027"/>
                    </a:cubicBezTo>
                    <a:cubicBezTo>
                      <a:pt x="9793" y="1027"/>
                      <a:pt x="10044" y="1005"/>
                      <a:pt x="10318" y="982"/>
                    </a:cubicBezTo>
                    <a:cubicBezTo>
                      <a:pt x="10569" y="982"/>
                      <a:pt x="10797" y="959"/>
                      <a:pt x="11048" y="936"/>
                    </a:cubicBezTo>
                    <a:cubicBezTo>
                      <a:pt x="11345" y="936"/>
                      <a:pt x="11619" y="936"/>
                      <a:pt x="11916" y="913"/>
                    </a:cubicBezTo>
                    <a:cubicBezTo>
                      <a:pt x="12190" y="913"/>
                      <a:pt x="12486" y="890"/>
                      <a:pt x="12760" y="890"/>
                    </a:cubicBezTo>
                    <a:cubicBezTo>
                      <a:pt x="12897" y="890"/>
                      <a:pt x="13011" y="890"/>
                      <a:pt x="13148" y="868"/>
                    </a:cubicBezTo>
                    <a:cubicBezTo>
                      <a:pt x="13308" y="868"/>
                      <a:pt x="13468" y="868"/>
                      <a:pt x="13628" y="845"/>
                    </a:cubicBezTo>
                    <a:lnTo>
                      <a:pt x="14016" y="845"/>
                    </a:lnTo>
                    <a:cubicBezTo>
                      <a:pt x="14175" y="845"/>
                      <a:pt x="14312" y="822"/>
                      <a:pt x="14472" y="822"/>
                    </a:cubicBezTo>
                    <a:cubicBezTo>
                      <a:pt x="14769" y="799"/>
                      <a:pt x="15066" y="776"/>
                      <a:pt x="15362" y="776"/>
                    </a:cubicBezTo>
                    <a:cubicBezTo>
                      <a:pt x="15636" y="753"/>
                      <a:pt x="15933" y="753"/>
                      <a:pt x="16230" y="731"/>
                    </a:cubicBezTo>
                    <a:cubicBezTo>
                      <a:pt x="16777" y="708"/>
                      <a:pt x="17348" y="708"/>
                      <a:pt x="17896" y="708"/>
                    </a:cubicBezTo>
                    <a:lnTo>
                      <a:pt x="18467" y="708"/>
                    </a:lnTo>
                    <a:cubicBezTo>
                      <a:pt x="18832" y="708"/>
                      <a:pt x="19220" y="708"/>
                      <a:pt x="19585" y="685"/>
                    </a:cubicBezTo>
                    <a:cubicBezTo>
                      <a:pt x="19859" y="685"/>
                      <a:pt x="20133" y="662"/>
                      <a:pt x="20407" y="662"/>
                    </a:cubicBezTo>
                    <a:lnTo>
                      <a:pt x="27095" y="662"/>
                    </a:lnTo>
                    <a:cubicBezTo>
                      <a:pt x="27391" y="685"/>
                      <a:pt x="27665" y="685"/>
                      <a:pt x="27962" y="685"/>
                    </a:cubicBezTo>
                    <a:cubicBezTo>
                      <a:pt x="28236" y="685"/>
                      <a:pt x="28510" y="708"/>
                      <a:pt x="28784" y="708"/>
                    </a:cubicBezTo>
                    <a:cubicBezTo>
                      <a:pt x="29057" y="731"/>
                      <a:pt x="29331" y="731"/>
                      <a:pt x="29605" y="731"/>
                    </a:cubicBezTo>
                    <a:cubicBezTo>
                      <a:pt x="29856" y="731"/>
                      <a:pt x="30130" y="753"/>
                      <a:pt x="30381" y="753"/>
                    </a:cubicBezTo>
                    <a:cubicBezTo>
                      <a:pt x="30655" y="776"/>
                      <a:pt x="30952" y="776"/>
                      <a:pt x="31226" y="799"/>
                    </a:cubicBezTo>
                    <a:cubicBezTo>
                      <a:pt x="31523" y="799"/>
                      <a:pt x="31819" y="822"/>
                      <a:pt x="32093" y="822"/>
                    </a:cubicBezTo>
                    <a:lnTo>
                      <a:pt x="32458" y="822"/>
                    </a:lnTo>
                    <a:cubicBezTo>
                      <a:pt x="32595" y="845"/>
                      <a:pt x="32755" y="845"/>
                      <a:pt x="32892" y="845"/>
                    </a:cubicBezTo>
                    <a:cubicBezTo>
                      <a:pt x="33143" y="868"/>
                      <a:pt x="33417" y="868"/>
                      <a:pt x="33691" y="890"/>
                    </a:cubicBezTo>
                    <a:cubicBezTo>
                      <a:pt x="33965" y="913"/>
                      <a:pt x="34262" y="913"/>
                      <a:pt x="34536" y="913"/>
                    </a:cubicBezTo>
                    <a:cubicBezTo>
                      <a:pt x="34809" y="936"/>
                      <a:pt x="35083" y="936"/>
                      <a:pt x="35357" y="959"/>
                    </a:cubicBezTo>
                    <a:cubicBezTo>
                      <a:pt x="35608" y="959"/>
                      <a:pt x="35882" y="982"/>
                      <a:pt x="36156" y="982"/>
                    </a:cubicBezTo>
                    <a:cubicBezTo>
                      <a:pt x="36430" y="1005"/>
                      <a:pt x="36704" y="1005"/>
                      <a:pt x="36955" y="1027"/>
                    </a:cubicBezTo>
                    <a:cubicBezTo>
                      <a:pt x="37229" y="1050"/>
                      <a:pt x="37503" y="1050"/>
                      <a:pt x="37777" y="1050"/>
                    </a:cubicBezTo>
                    <a:cubicBezTo>
                      <a:pt x="38051" y="1073"/>
                      <a:pt x="38325" y="1073"/>
                      <a:pt x="38598" y="1096"/>
                    </a:cubicBezTo>
                    <a:cubicBezTo>
                      <a:pt x="38872" y="1119"/>
                      <a:pt x="39146" y="1119"/>
                      <a:pt x="39443" y="1141"/>
                    </a:cubicBezTo>
                    <a:cubicBezTo>
                      <a:pt x="39991" y="1164"/>
                      <a:pt x="40539" y="1210"/>
                      <a:pt x="41086" y="1233"/>
                    </a:cubicBezTo>
                    <a:cubicBezTo>
                      <a:pt x="41657" y="1278"/>
                      <a:pt x="42228" y="1324"/>
                      <a:pt x="42798" y="1370"/>
                    </a:cubicBezTo>
                    <a:cubicBezTo>
                      <a:pt x="43346" y="1415"/>
                      <a:pt x="43894" y="1461"/>
                      <a:pt x="44442" y="1507"/>
                    </a:cubicBezTo>
                    <a:cubicBezTo>
                      <a:pt x="44990" y="1575"/>
                      <a:pt x="45515" y="1644"/>
                      <a:pt x="46040" y="1712"/>
                    </a:cubicBezTo>
                    <a:cubicBezTo>
                      <a:pt x="46519" y="1758"/>
                      <a:pt x="46975" y="1803"/>
                      <a:pt x="47432" y="1872"/>
                    </a:cubicBezTo>
                    <a:cubicBezTo>
                      <a:pt x="47843" y="1940"/>
                      <a:pt x="48254" y="1963"/>
                      <a:pt x="48664" y="2009"/>
                    </a:cubicBezTo>
                    <a:cubicBezTo>
                      <a:pt x="49052" y="2054"/>
                      <a:pt x="49440" y="2100"/>
                      <a:pt x="49851" y="2146"/>
                    </a:cubicBezTo>
                    <a:cubicBezTo>
                      <a:pt x="49897" y="2169"/>
                      <a:pt x="49965" y="2169"/>
                      <a:pt x="50034" y="2169"/>
                    </a:cubicBezTo>
                    <a:cubicBezTo>
                      <a:pt x="50080" y="2169"/>
                      <a:pt x="50125" y="2191"/>
                      <a:pt x="50148" y="2191"/>
                    </a:cubicBezTo>
                    <a:cubicBezTo>
                      <a:pt x="50422" y="2214"/>
                      <a:pt x="50673" y="2260"/>
                      <a:pt x="50947" y="2283"/>
                    </a:cubicBezTo>
                    <a:cubicBezTo>
                      <a:pt x="51038" y="2306"/>
                      <a:pt x="51130" y="2306"/>
                      <a:pt x="51221" y="2328"/>
                    </a:cubicBezTo>
                    <a:cubicBezTo>
                      <a:pt x="51449" y="2351"/>
                      <a:pt x="51655" y="2397"/>
                      <a:pt x="51883" y="2420"/>
                    </a:cubicBezTo>
                    <a:cubicBezTo>
                      <a:pt x="51814" y="2443"/>
                      <a:pt x="51769" y="2511"/>
                      <a:pt x="51723" y="2557"/>
                    </a:cubicBezTo>
                    <a:cubicBezTo>
                      <a:pt x="51723" y="2579"/>
                      <a:pt x="51723" y="2579"/>
                      <a:pt x="51723" y="2579"/>
                    </a:cubicBezTo>
                    <a:lnTo>
                      <a:pt x="51335" y="2579"/>
                    </a:lnTo>
                    <a:cubicBezTo>
                      <a:pt x="51232" y="2579"/>
                      <a:pt x="51124" y="2574"/>
                      <a:pt x="51015" y="2574"/>
                    </a:cubicBezTo>
                    <a:cubicBezTo>
                      <a:pt x="50907" y="2574"/>
                      <a:pt x="50799" y="2579"/>
                      <a:pt x="50696" y="2602"/>
                    </a:cubicBezTo>
                    <a:cubicBezTo>
                      <a:pt x="50627" y="2625"/>
                      <a:pt x="50582" y="2648"/>
                      <a:pt x="50559" y="2694"/>
                    </a:cubicBezTo>
                    <a:cubicBezTo>
                      <a:pt x="50490" y="2739"/>
                      <a:pt x="50445" y="2831"/>
                      <a:pt x="50445" y="2922"/>
                    </a:cubicBezTo>
                    <a:cubicBezTo>
                      <a:pt x="50445" y="2967"/>
                      <a:pt x="50468" y="3036"/>
                      <a:pt x="50490" y="3082"/>
                    </a:cubicBezTo>
                    <a:cubicBezTo>
                      <a:pt x="50536" y="3150"/>
                      <a:pt x="50605" y="3196"/>
                      <a:pt x="50696" y="3219"/>
                    </a:cubicBezTo>
                    <a:cubicBezTo>
                      <a:pt x="50764" y="3241"/>
                      <a:pt x="50833" y="3264"/>
                      <a:pt x="50901" y="3264"/>
                    </a:cubicBezTo>
                    <a:cubicBezTo>
                      <a:pt x="50947" y="3287"/>
                      <a:pt x="51015" y="3287"/>
                      <a:pt x="51084" y="3310"/>
                    </a:cubicBezTo>
                    <a:cubicBezTo>
                      <a:pt x="51221" y="3333"/>
                      <a:pt x="51358" y="3333"/>
                      <a:pt x="51472" y="3356"/>
                    </a:cubicBezTo>
                    <a:cubicBezTo>
                      <a:pt x="51769" y="3401"/>
                      <a:pt x="52065" y="3470"/>
                      <a:pt x="52339" y="3515"/>
                    </a:cubicBezTo>
                    <a:cubicBezTo>
                      <a:pt x="52613" y="3584"/>
                      <a:pt x="52887" y="3629"/>
                      <a:pt x="53161" y="3698"/>
                    </a:cubicBezTo>
                    <a:cubicBezTo>
                      <a:pt x="53435" y="3744"/>
                      <a:pt x="53709" y="3812"/>
                      <a:pt x="53960" y="3880"/>
                    </a:cubicBezTo>
                    <a:cubicBezTo>
                      <a:pt x="54097" y="3926"/>
                      <a:pt x="54234" y="3949"/>
                      <a:pt x="54371" y="3995"/>
                    </a:cubicBezTo>
                    <a:cubicBezTo>
                      <a:pt x="54482" y="4013"/>
                      <a:pt x="54607" y="4046"/>
                      <a:pt x="54724" y="4046"/>
                    </a:cubicBezTo>
                    <a:cubicBezTo>
                      <a:pt x="54751" y="4046"/>
                      <a:pt x="54778" y="4045"/>
                      <a:pt x="54804" y="4040"/>
                    </a:cubicBezTo>
                    <a:cubicBezTo>
                      <a:pt x="54941" y="4040"/>
                      <a:pt x="55056" y="3995"/>
                      <a:pt x="55170" y="3903"/>
                    </a:cubicBezTo>
                    <a:cubicBezTo>
                      <a:pt x="55238" y="3835"/>
                      <a:pt x="55261" y="3744"/>
                      <a:pt x="55307" y="3675"/>
                    </a:cubicBezTo>
                    <a:cubicBezTo>
                      <a:pt x="55329" y="3607"/>
                      <a:pt x="55375" y="3538"/>
                      <a:pt x="55398" y="3470"/>
                    </a:cubicBezTo>
                    <a:cubicBezTo>
                      <a:pt x="55466" y="3310"/>
                      <a:pt x="55512" y="3150"/>
                      <a:pt x="55489" y="2990"/>
                    </a:cubicBezTo>
                    <a:cubicBezTo>
                      <a:pt x="55489" y="2922"/>
                      <a:pt x="55489" y="2853"/>
                      <a:pt x="55466" y="2785"/>
                    </a:cubicBezTo>
                    <a:cubicBezTo>
                      <a:pt x="55444" y="2671"/>
                      <a:pt x="55398" y="2579"/>
                      <a:pt x="55329" y="2511"/>
                    </a:cubicBezTo>
                    <a:cubicBezTo>
                      <a:pt x="55284" y="2465"/>
                      <a:pt x="55238" y="2420"/>
                      <a:pt x="55192" y="2374"/>
                    </a:cubicBezTo>
                    <a:cubicBezTo>
                      <a:pt x="55124" y="2351"/>
                      <a:pt x="55078" y="2328"/>
                      <a:pt x="55010" y="2328"/>
                    </a:cubicBezTo>
                    <a:cubicBezTo>
                      <a:pt x="54941" y="2283"/>
                      <a:pt x="54850" y="2260"/>
                      <a:pt x="54782" y="2260"/>
                    </a:cubicBezTo>
                    <a:cubicBezTo>
                      <a:pt x="54667" y="2237"/>
                      <a:pt x="54553" y="2214"/>
                      <a:pt x="54439" y="2191"/>
                    </a:cubicBezTo>
                    <a:cubicBezTo>
                      <a:pt x="54313" y="2170"/>
                      <a:pt x="54187" y="2149"/>
                      <a:pt x="54043" y="2128"/>
                    </a:cubicBezTo>
                    <a:lnTo>
                      <a:pt x="54043" y="2128"/>
                    </a:lnTo>
                    <a:cubicBezTo>
                      <a:pt x="54057" y="2133"/>
                      <a:pt x="54069" y="2139"/>
                      <a:pt x="54080" y="2142"/>
                    </a:cubicBezTo>
                    <a:lnTo>
                      <a:pt x="54080" y="2142"/>
                    </a:lnTo>
                    <a:cubicBezTo>
                      <a:pt x="53971" y="2121"/>
                      <a:pt x="53863" y="2099"/>
                      <a:pt x="53754" y="2077"/>
                    </a:cubicBezTo>
                    <a:lnTo>
                      <a:pt x="53754" y="2077"/>
                    </a:lnTo>
                    <a:cubicBezTo>
                      <a:pt x="53757" y="2080"/>
                      <a:pt x="53760" y="2082"/>
                      <a:pt x="53763" y="2084"/>
                    </a:cubicBezTo>
                    <a:lnTo>
                      <a:pt x="53763" y="2084"/>
                    </a:lnTo>
                    <a:cubicBezTo>
                      <a:pt x="53700" y="2075"/>
                      <a:pt x="53636" y="2070"/>
                      <a:pt x="53572" y="2054"/>
                    </a:cubicBezTo>
                    <a:cubicBezTo>
                      <a:pt x="53458" y="2032"/>
                      <a:pt x="53344" y="2009"/>
                      <a:pt x="53207" y="1986"/>
                    </a:cubicBezTo>
                    <a:cubicBezTo>
                      <a:pt x="52978" y="1940"/>
                      <a:pt x="52727" y="1895"/>
                      <a:pt x="52499" y="1849"/>
                    </a:cubicBezTo>
                    <a:cubicBezTo>
                      <a:pt x="52065" y="1781"/>
                      <a:pt x="51632" y="1735"/>
                      <a:pt x="51198" y="1666"/>
                    </a:cubicBezTo>
                    <a:cubicBezTo>
                      <a:pt x="50970" y="1644"/>
                      <a:pt x="50719" y="1621"/>
                      <a:pt x="50468" y="1575"/>
                    </a:cubicBezTo>
                    <a:cubicBezTo>
                      <a:pt x="50376" y="1575"/>
                      <a:pt x="50262" y="1552"/>
                      <a:pt x="50171" y="1529"/>
                    </a:cubicBezTo>
                    <a:lnTo>
                      <a:pt x="50034" y="1529"/>
                    </a:lnTo>
                    <a:cubicBezTo>
                      <a:pt x="50034" y="1529"/>
                      <a:pt x="50011" y="1529"/>
                      <a:pt x="50011" y="1507"/>
                    </a:cubicBezTo>
                    <a:cubicBezTo>
                      <a:pt x="49760" y="1484"/>
                      <a:pt x="49509" y="1461"/>
                      <a:pt x="49258" y="1415"/>
                    </a:cubicBezTo>
                    <a:cubicBezTo>
                      <a:pt x="48710" y="1370"/>
                      <a:pt x="48185" y="1324"/>
                      <a:pt x="47660" y="1256"/>
                    </a:cubicBezTo>
                    <a:cubicBezTo>
                      <a:pt x="47135" y="1164"/>
                      <a:pt x="46587" y="1119"/>
                      <a:pt x="46040" y="1050"/>
                    </a:cubicBezTo>
                    <a:cubicBezTo>
                      <a:pt x="45766" y="1027"/>
                      <a:pt x="45492" y="1005"/>
                      <a:pt x="45241" y="959"/>
                    </a:cubicBezTo>
                    <a:cubicBezTo>
                      <a:pt x="44967" y="936"/>
                      <a:pt x="44716" y="890"/>
                      <a:pt x="44442" y="868"/>
                    </a:cubicBezTo>
                    <a:cubicBezTo>
                      <a:pt x="43894" y="799"/>
                      <a:pt x="43346" y="753"/>
                      <a:pt x="42798" y="708"/>
                    </a:cubicBezTo>
                    <a:cubicBezTo>
                      <a:pt x="42228" y="685"/>
                      <a:pt x="41657" y="616"/>
                      <a:pt x="41086" y="594"/>
                    </a:cubicBezTo>
                    <a:cubicBezTo>
                      <a:pt x="40539" y="548"/>
                      <a:pt x="39991" y="525"/>
                      <a:pt x="39443" y="480"/>
                    </a:cubicBezTo>
                    <a:cubicBezTo>
                      <a:pt x="39146" y="480"/>
                      <a:pt x="38872" y="457"/>
                      <a:pt x="38598" y="457"/>
                    </a:cubicBezTo>
                    <a:cubicBezTo>
                      <a:pt x="38325" y="434"/>
                      <a:pt x="38051" y="411"/>
                      <a:pt x="37777" y="411"/>
                    </a:cubicBezTo>
                    <a:cubicBezTo>
                      <a:pt x="37503" y="388"/>
                      <a:pt x="37229" y="388"/>
                      <a:pt x="36955" y="388"/>
                    </a:cubicBezTo>
                    <a:cubicBezTo>
                      <a:pt x="36704" y="365"/>
                      <a:pt x="36430" y="343"/>
                      <a:pt x="36156" y="343"/>
                    </a:cubicBezTo>
                    <a:cubicBezTo>
                      <a:pt x="35882" y="320"/>
                      <a:pt x="35608" y="297"/>
                      <a:pt x="35357" y="297"/>
                    </a:cubicBezTo>
                    <a:cubicBezTo>
                      <a:pt x="35083" y="297"/>
                      <a:pt x="34809" y="274"/>
                      <a:pt x="34536" y="274"/>
                    </a:cubicBezTo>
                    <a:cubicBezTo>
                      <a:pt x="34262" y="251"/>
                      <a:pt x="33965" y="251"/>
                      <a:pt x="33691" y="228"/>
                    </a:cubicBezTo>
                    <a:cubicBezTo>
                      <a:pt x="33417" y="228"/>
                      <a:pt x="33143" y="206"/>
                      <a:pt x="32892" y="206"/>
                    </a:cubicBezTo>
                    <a:cubicBezTo>
                      <a:pt x="32618" y="183"/>
                      <a:pt x="32367" y="183"/>
                      <a:pt x="32093" y="160"/>
                    </a:cubicBezTo>
                    <a:cubicBezTo>
                      <a:pt x="31819" y="160"/>
                      <a:pt x="31523" y="160"/>
                      <a:pt x="31226" y="137"/>
                    </a:cubicBezTo>
                    <a:cubicBezTo>
                      <a:pt x="30952" y="137"/>
                      <a:pt x="30655" y="114"/>
                      <a:pt x="30381" y="114"/>
                    </a:cubicBezTo>
                    <a:cubicBezTo>
                      <a:pt x="30130" y="92"/>
                      <a:pt x="29856" y="92"/>
                      <a:pt x="29605" y="92"/>
                    </a:cubicBezTo>
                    <a:cubicBezTo>
                      <a:pt x="29331" y="92"/>
                      <a:pt x="29057" y="69"/>
                      <a:pt x="28784" y="69"/>
                    </a:cubicBezTo>
                    <a:cubicBezTo>
                      <a:pt x="28510" y="46"/>
                      <a:pt x="28236" y="46"/>
                      <a:pt x="27962" y="46"/>
                    </a:cubicBezTo>
                    <a:cubicBezTo>
                      <a:pt x="27665" y="46"/>
                      <a:pt x="27391" y="23"/>
                      <a:pt x="27095" y="23"/>
                    </a:cubicBezTo>
                    <a:cubicBezTo>
                      <a:pt x="26958" y="23"/>
                      <a:pt x="26843" y="0"/>
                      <a:pt x="26706"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4"/>
              <p:cNvSpPr/>
              <p:nvPr/>
            </p:nvSpPr>
            <p:spPr>
              <a:xfrm>
                <a:off x="12773786" y="3951392"/>
                <a:ext cx="1089158" cy="59833"/>
              </a:xfrm>
              <a:custGeom>
                <a:avLst/>
                <a:gdLst/>
                <a:ahLst/>
                <a:cxnLst/>
                <a:rect l="l" t="t" r="r" b="b"/>
                <a:pathLst>
                  <a:path w="39101" h="2148" extrusionOk="0">
                    <a:moveTo>
                      <a:pt x="27459" y="1"/>
                    </a:moveTo>
                    <a:cubicBezTo>
                      <a:pt x="27299" y="1"/>
                      <a:pt x="27117" y="24"/>
                      <a:pt x="26957" y="46"/>
                    </a:cubicBezTo>
                    <a:cubicBezTo>
                      <a:pt x="26866" y="69"/>
                      <a:pt x="26797" y="160"/>
                      <a:pt x="26752" y="252"/>
                    </a:cubicBezTo>
                    <a:cubicBezTo>
                      <a:pt x="26386" y="229"/>
                      <a:pt x="25998" y="229"/>
                      <a:pt x="25633" y="206"/>
                    </a:cubicBezTo>
                    <a:cubicBezTo>
                      <a:pt x="25222" y="183"/>
                      <a:pt x="24834" y="183"/>
                      <a:pt x="24423" y="183"/>
                    </a:cubicBezTo>
                    <a:cubicBezTo>
                      <a:pt x="24127" y="160"/>
                      <a:pt x="23807" y="160"/>
                      <a:pt x="23510" y="138"/>
                    </a:cubicBezTo>
                    <a:cubicBezTo>
                      <a:pt x="23465" y="92"/>
                      <a:pt x="23373" y="69"/>
                      <a:pt x="23305" y="69"/>
                    </a:cubicBezTo>
                    <a:cubicBezTo>
                      <a:pt x="23100" y="46"/>
                      <a:pt x="22871" y="46"/>
                      <a:pt x="22666" y="46"/>
                    </a:cubicBezTo>
                    <a:lnTo>
                      <a:pt x="22027" y="46"/>
                    </a:lnTo>
                    <a:cubicBezTo>
                      <a:pt x="21776" y="69"/>
                      <a:pt x="21502" y="69"/>
                      <a:pt x="21251" y="69"/>
                    </a:cubicBezTo>
                    <a:cubicBezTo>
                      <a:pt x="21022" y="69"/>
                      <a:pt x="20794" y="46"/>
                      <a:pt x="20566" y="46"/>
                    </a:cubicBezTo>
                    <a:lnTo>
                      <a:pt x="17895" y="46"/>
                    </a:lnTo>
                    <a:cubicBezTo>
                      <a:pt x="17485" y="46"/>
                      <a:pt x="17074" y="36"/>
                      <a:pt x="16663" y="36"/>
                    </a:cubicBezTo>
                    <a:cubicBezTo>
                      <a:pt x="16457" y="36"/>
                      <a:pt x="16252" y="39"/>
                      <a:pt x="16047" y="46"/>
                    </a:cubicBezTo>
                    <a:cubicBezTo>
                      <a:pt x="15910" y="46"/>
                      <a:pt x="15795" y="138"/>
                      <a:pt x="15773" y="252"/>
                    </a:cubicBezTo>
                    <a:cubicBezTo>
                      <a:pt x="15750" y="297"/>
                      <a:pt x="15750" y="320"/>
                      <a:pt x="15750" y="366"/>
                    </a:cubicBezTo>
                    <a:cubicBezTo>
                      <a:pt x="15544" y="343"/>
                      <a:pt x="15339" y="343"/>
                      <a:pt x="15134" y="343"/>
                    </a:cubicBezTo>
                    <a:lnTo>
                      <a:pt x="15065" y="343"/>
                    </a:lnTo>
                    <a:cubicBezTo>
                      <a:pt x="15042" y="297"/>
                      <a:pt x="15019" y="252"/>
                      <a:pt x="14997" y="206"/>
                    </a:cubicBezTo>
                    <a:cubicBezTo>
                      <a:pt x="14928" y="160"/>
                      <a:pt x="14860" y="138"/>
                      <a:pt x="14791" y="138"/>
                    </a:cubicBezTo>
                    <a:cubicBezTo>
                      <a:pt x="14730" y="130"/>
                      <a:pt x="14669" y="128"/>
                      <a:pt x="14609" y="128"/>
                    </a:cubicBezTo>
                    <a:cubicBezTo>
                      <a:pt x="14487" y="128"/>
                      <a:pt x="14365" y="138"/>
                      <a:pt x="14243" y="138"/>
                    </a:cubicBezTo>
                    <a:lnTo>
                      <a:pt x="13810" y="160"/>
                    </a:lnTo>
                    <a:cubicBezTo>
                      <a:pt x="13741" y="160"/>
                      <a:pt x="13696" y="183"/>
                      <a:pt x="13627" y="183"/>
                    </a:cubicBezTo>
                    <a:lnTo>
                      <a:pt x="13536" y="183"/>
                    </a:lnTo>
                    <a:cubicBezTo>
                      <a:pt x="13102" y="183"/>
                      <a:pt x="12668" y="206"/>
                      <a:pt x="12258" y="229"/>
                    </a:cubicBezTo>
                    <a:cubicBezTo>
                      <a:pt x="11847" y="229"/>
                      <a:pt x="11459" y="252"/>
                      <a:pt x="11071" y="275"/>
                    </a:cubicBezTo>
                    <a:lnTo>
                      <a:pt x="10203" y="275"/>
                    </a:lnTo>
                    <a:cubicBezTo>
                      <a:pt x="10021" y="275"/>
                      <a:pt x="9838" y="275"/>
                      <a:pt x="9655" y="297"/>
                    </a:cubicBezTo>
                    <a:lnTo>
                      <a:pt x="9519" y="297"/>
                    </a:lnTo>
                    <a:cubicBezTo>
                      <a:pt x="9359" y="297"/>
                      <a:pt x="9176" y="297"/>
                      <a:pt x="9016" y="343"/>
                    </a:cubicBezTo>
                    <a:cubicBezTo>
                      <a:pt x="8994" y="343"/>
                      <a:pt x="8994" y="366"/>
                      <a:pt x="8971" y="366"/>
                    </a:cubicBezTo>
                    <a:cubicBezTo>
                      <a:pt x="8720" y="366"/>
                      <a:pt x="8469" y="389"/>
                      <a:pt x="8195" y="389"/>
                    </a:cubicBezTo>
                    <a:cubicBezTo>
                      <a:pt x="7944" y="412"/>
                      <a:pt x="7692" y="412"/>
                      <a:pt x="7441" y="434"/>
                    </a:cubicBezTo>
                    <a:cubicBezTo>
                      <a:pt x="7282" y="457"/>
                      <a:pt x="7122" y="457"/>
                      <a:pt x="6962" y="480"/>
                    </a:cubicBezTo>
                    <a:lnTo>
                      <a:pt x="6734" y="480"/>
                    </a:lnTo>
                    <a:cubicBezTo>
                      <a:pt x="6643" y="480"/>
                      <a:pt x="6574" y="480"/>
                      <a:pt x="6506" y="526"/>
                    </a:cubicBezTo>
                    <a:cubicBezTo>
                      <a:pt x="6460" y="549"/>
                      <a:pt x="6437" y="549"/>
                      <a:pt x="6391" y="594"/>
                    </a:cubicBezTo>
                    <a:cubicBezTo>
                      <a:pt x="6391" y="617"/>
                      <a:pt x="6369" y="640"/>
                      <a:pt x="6346" y="663"/>
                    </a:cubicBezTo>
                    <a:cubicBezTo>
                      <a:pt x="6323" y="685"/>
                      <a:pt x="6323" y="731"/>
                      <a:pt x="6300" y="777"/>
                    </a:cubicBezTo>
                    <a:cubicBezTo>
                      <a:pt x="6186" y="777"/>
                      <a:pt x="6072" y="754"/>
                      <a:pt x="5958" y="754"/>
                    </a:cubicBezTo>
                    <a:lnTo>
                      <a:pt x="3493" y="754"/>
                    </a:lnTo>
                    <a:cubicBezTo>
                      <a:pt x="3219" y="754"/>
                      <a:pt x="2968" y="777"/>
                      <a:pt x="2694" y="777"/>
                    </a:cubicBezTo>
                    <a:cubicBezTo>
                      <a:pt x="2671" y="731"/>
                      <a:pt x="2625" y="708"/>
                      <a:pt x="2580" y="685"/>
                    </a:cubicBezTo>
                    <a:lnTo>
                      <a:pt x="2488" y="685"/>
                    </a:lnTo>
                    <a:cubicBezTo>
                      <a:pt x="2473" y="678"/>
                      <a:pt x="2455" y="675"/>
                      <a:pt x="2436" y="675"/>
                    </a:cubicBezTo>
                    <a:cubicBezTo>
                      <a:pt x="2397" y="675"/>
                      <a:pt x="2351" y="685"/>
                      <a:pt x="2306" y="685"/>
                    </a:cubicBezTo>
                    <a:cubicBezTo>
                      <a:pt x="2100" y="708"/>
                      <a:pt x="1895" y="731"/>
                      <a:pt x="1667" y="754"/>
                    </a:cubicBezTo>
                    <a:cubicBezTo>
                      <a:pt x="1507" y="777"/>
                      <a:pt x="1324" y="800"/>
                      <a:pt x="1142" y="822"/>
                    </a:cubicBezTo>
                    <a:cubicBezTo>
                      <a:pt x="1005" y="845"/>
                      <a:pt x="868" y="868"/>
                      <a:pt x="731" y="914"/>
                    </a:cubicBezTo>
                    <a:cubicBezTo>
                      <a:pt x="708" y="937"/>
                      <a:pt x="662" y="937"/>
                      <a:pt x="639" y="959"/>
                    </a:cubicBezTo>
                    <a:cubicBezTo>
                      <a:pt x="571" y="959"/>
                      <a:pt x="503" y="982"/>
                      <a:pt x="411" y="982"/>
                    </a:cubicBezTo>
                    <a:cubicBezTo>
                      <a:pt x="297" y="982"/>
                      <a:pt x="114" y="1005"/>
                      <a:pt x="46" y="1142"/>
                    </a:cubicBezTo>
                    <a:cubicBezTo>
                      <a:pt x="0" y="1233"/>
                      <a:pt x="0" y="1325"/>
                      <a:pt x="46" y="1393"/>
                    </a:cubicBezTo>
                    <a:cubicBezTo>
                      <a:pt x="69" y="1439"/>
                      <a:pt x="92" y="1462"/>
                      <a:pt x="137" y="1484"/>
                    </a:cubicBezTo>
                    <a:cubicBezTo>
                      <a:pt x="183" y="1530"/>
                      <a:pt x="229" y="1530"/>
                      <a:pt x="274" y="1530"/>
                    </a:cubicBezTo>
                    <a:cubicBezTo>
                      <a:pt x="251" y="1553"/>
                      <a:pt x="274" y="1576"/>
                      <a:pt x="274" y="1598"/>
                    </a:cubicBezTo>
                    <a:cubicBezTo>
                      <a:pt x="297" y="1667"/>
                      <a:pt x="343" y="1713"/>
                      <a:pt x="411" y="1735"/>
                    </a:cubicBezTo>
                    <a:cubicBezTo>
                      <a:pt x="450" y="1755"/>
                      <a:pt x="488" y="1762"/>
                      <a:pt x="527" y="1762"/>
                    </a:cubicBezTo>
                    <a:cubicBezTo>
                      <a:pt x="580" y="1762"/>
                      <a:pt x="632" y="1749"/>
                      <a:pt x="685" y="1735"/>
                    </a:cubicBezTo>
                    <a:lnTo>
                      <a:pt x="913" y="1735"/>
                    </a:lnTo>
                    <a:cubicBezTo>
                      <a:pt x="868" y="1781"/>
                      <a:pt x="822" y="1827"/>
                      <a:pt x="776" y="1895"/>
                    </a:cubicBezTo>
                    <a:cubicBezTo>
                      <a:pt x="731" y="1941"/>
                      <a:pt x="708" y="2009"/>
                      <a:pt x="754" y="2078"/>
                    </a:cubicBezTo>
                    <a:cubicBezTo>
                      <a:pt x="783" y="2122"/>
                      <a:pt x="822" y="2147"/>
                      <a:pt x="871" y="2147"/>
                    </a:cubicBezTo>
                    <a:cubicBezTo>
                      <a:pt x="897" y="2147"/>
                      <a:pt x="927" y="2140"/>
                      <a:pt x="959" y="2123"/>
                    </a:cubicBezTo>
                    <a:cubicBezTo>
                      <a:pt x="982" y="2101"/>
                      <a:pt x="1027" y="2078"/>
                      <a:pt x="1050" y="2055"/>
                    </a:cubicBezTo>
                    <a:cubicBezTo>
                      <a:pt x="1096" y="2009"/>
                      <a:pt x="1142" y="1987"/>
                      <a:pt x="1187" y="1941"/>
                    </a:cubicBezTo>
                    <a:cubicBezTo>
                      <a:pt x="1210" y="1895"/>
                      <a:pt x="1256" y="1872"/>
                      <a:pt x="1301" y="1827"/>
                    </a:cubicBezTo>
                    <a:cubicBezTo>
                      <a:pt x="1324" y="1804"/>
                      <a:pt x="1347" y="1781"/>
                      <a:pt x="1347" y="1735"/>
                    </a:cubicBezTo>
                    <a:cubicBezTo>
                      <a:pt x="1370" y="1713"/>
                      <a:pt x="1393" y="1690"/>
                      <a:pt x="1393" y="1644"/>
                    </a:cubicBezTo>
                    <a:cubicBezTo>
                      <a:pt x="1370" y="1621"/>
                      <a:pt x="1370" y="1598"/>
                      <a:pt x="1370" y="1576"/>
                    </a:cubicBezTo>
                    <a:cubicBezTo>
                      <a:pt x="1370" y="1553"/>
                      <a:pt x="1370" y="1553"/>
                      <a:pt x="1347" y="1530"/>
                    </a:cubicBezTo>
                    <a:cubicBezTo>
                      <a:pt x="1530" y="1530"/>
                      <a:pt x="1689" y="1507"/>
                      <a:pt x="1849" y="1507"/>
                    </a:cubicBezTo>
                    <a:lnTo>
                      <a:pt x="1986" y="1507"/>
                    </a:lnTo>
                    <a:cubicBezTo>
                      <a:pt x="2009" y="1519"/>
                      <a:pt x="2038" y="1524"/>
                      <a:pt x="2069" y="1524"/>
                    </a:cubicBezTo>
                    <a:cubicBezTo>
                      <a:pt x="2100" y="1524"/>
                      <a:pt x="2135" y="1519"/>
                      <a:pt x="2169" y="1507"/>
                    </a:cubicBezTo>
                    <a:cubicBezTo>
                      <a:pt x="2214" y="1507"/>
                      <a:pt x="2283" y="1507"/>
                      <a:pt x="2329" y="1530"/>
                    </a:cubicBezTo>
                    <a:lnTo>
                      <a:pt x="6414" y="1530"/>
                    </a:lnTo>
                    <a:cubicBezTo>
                      <a:pt x="6620" y="1530"/>
                      <a:pt x="6802" y="1507"/>
                      <a:pt x="7008" y="1484"/>
                    </a:cubicBezTo>
                    <a:cubicBezTo>
                      <a:pt x="7145" y="1484"/>
                      <a:pt x="7304" y="1462"/>
                      <a:pt x="7441" y="1439"/>
                    </a:cubicBezTo>
                    <a:cubicBezTo>
                      <a:pt x="7510" y="1439"/>
                      <a:pt x="7578" y="1416"/>
                      <a:pt x="7647" y="1416"/>
                    </a:cubicBezTo>
                    <a:lnTo>
                      <a:pt x="7738" y="1416"/>
                    </a:lnTo>
                    <a:cubicBezTo>
                      <a:pt x="8126" y="1416"/>
                      <a:pt x="8537" y="1393"/>
                      <a:pt x="8925" y="1393"/>
                    </a:cubicBezTo>
                    <a:lnTo>
                      <a:pt x="12075" y="1393"/>
                    </a:lnTo>
                    <a:cubicBezTo>
                      <a:pt x="12143" y="1393"/>
                      <a:pt x="12212" y="1347"/>
                      <a:pt x="12280" y="1302"/>
                    </a:cubicBezTo>
                    <a:cubicBezTo>
                      <a:pt x="12509" y="1302"/>
                      <a:pt x="12714" y="1279"/>
                      <a:pt x="12942" y="1279"/>
                    </a:cubicBezTo>
                    <a:cubicBezTo>
                      <a:pt x="13125" y="1279"/>
                      <a:pt x="13330" y="1256"/>
                      <a:pt x="13513" y="1256"/>
                    </a:cubicBezTo>
                    <a:cubicBezTo>
                      <a:pt x="13627" y="1256"/>
                      <a:pt x="13764" y="1256"/>
                      <a:pt x="13878" y="1233"/>
                    </a:cubicBezTo>
                    <a:lnTo>
                      <a:pt x="15065" y="1233"/>
                    </a:lnTo>
                    <a:cubicBezTo>
                      <a:pt x="15179" y="1233"/>
                      <a:pt x="15270" y="1256"/>
                      <a:pt x="15385" y="1256"/>
                    </a:cubicBezTo>
                    <a:cubicBezTo>
                      <a:pt x="15750" y="1279"/>
                      <a:pt x="16138" y="1279"/>
                      <a:pt x="16503" y="1302"/>
                    </a:cubicBezTo>
                    <a:cubicBezTo>
                      <a:pt x="16914" y="1325"/>
                      <a:pt x="17325" y="1347"/>
                      <a:pt x="17736" y="1347"/>
                    </a:cubicBezTo>
                    <a:cubicBezTo>
                      <a:pt x="18215" y="1370"/>
                      <a:pt x="18671" y="1370"/>
                      <a:pt x="19151" y="1393"/>
                    </a:cubicBezTo>
                    <a:cubicBezTo>
                      <a:pt x="19744" y="1393"/>
                      <a:pt x="20338" y="1416"/>
                      <a:pt x="20931" y="1416"/>
                    </a:cubicBezTo>
                    <a:lnTo>
                      <a:pt x="22757" y="1416"/>
                    </a:lnTo>
                    <a:cubicBezTo>
                      <a:pt x="22826" y="1393"/>
                      <a:pt x="22894" y="1370"/>
                      <a:pt x="22963" y="1325"/>
                    </a:cubicBezTo>
                    <a:cubicBezTo>
                      <a:pt x="22985" y="1302"/>
                      <a:pt x="23008" y="1256"/>
                      <a:pt x="23008" y="1233"/>
                    </a:cubicBezTo>
                    <a:cubicBezTo>
                      <a:pt x="23100" y="1256"/>
                      <a:pt x="23191" y="1256"/>
                      <a:pt x="23282" y="1256"/>
                    </a:cubicBezTo>
                    <a:cubicBezTo>
                      <a:pt x="23396" y="1256"/>
                      <a:pt x="23510" y="1279"/>
                      <a:pt x="23602" y="1279"/>
                    </a:cubicBezTo>
                    <a:cubicBezTo>
                      <a:pt x="23807" y="1302"/>
                      <a:pt x="23990" y="1325"/>
                      <a:pt x="24195" y="1325"/>
                    </a:cubicBezTo>
                    <a:cubicBezTo>
                      <a:pt x="24652" y="1347"/>
                      <a:pt x="25131" y="1370"/>
                      <a:pt x="25588" y="1393"/>
                    </a:cubicBezTo>
                    <a:cubicBezTo>
                      <a:pt x="26386" y="1416"/>
                      <a:pt x="27185" y="1462"/>
                      <a:pt x="27984" y="1484"/>
                    </a:cubicBezTo>
                    <a:cubicBezTo>
                      <a:pt x="28600" y="1484"/>
                      <a:pt x="29194" y="1507"/>
                      <a:pt x="29810" y="1507"/>
                    </a:cubicBezTo>
                    <a:cubicBezTo>
                      <a:pt x="30061" y="1507"/>
                      <a:pt x="30335" y="1507"/>
                      <a:pt x="30586" y="1484"/>
                    </a:cubicBezTo>
                    <a:cubicBezTo>
                      <a:pt x="30723" y="1484"/>
                      <a:pt x="30837" y="1484"/>
                      <a:pt x="30974" y="1462"/>
                    </a:cubicBezTo>
                    <a:cubicBezTo>
                      <a:pt x="31043" y="1507"/>
                      <a:pt x="31134" y="1507"/>
                      <a:pt x="31225" y="1507"/>
                    </a:cubicBezTo>
                    <a:cubicBezTo>
                      <a:pt x="31339" y="1507"/>
                      <a:pt x="31454" y="1507"/>
                      <a:pt x="31568" y="1530"/>
                    </a:cubicBezTo>
                    <a:cubicBezTo>
                      <a:pt x="31773" y="1553"/>
                      <a:pt x="31956" y="1576"/>
                      <a:pt x="32161" y="1576"/>
                    </a:cubicBezTo>
                    <a:cubicBezTo>
                      <a:pt x="32435" y="1598"/>
                      <a:pt x="32686" y="1621"/>
                      <a:pt x="32960" y="1644"/>
                    </a:cubicBezTo>
                    <a:lnTo>
                      <a:pt x="33508" y="1644"/>
                    </a:lnTo>
                    <a:cubicBezTo>
                      <a:pt x="34352" y="1690"/>
                      <a:pt x="35174" y="1690"/>
                      <a:pt x="35996" y="1690"/>
                    </a:cubicBezTo>
                    <a:cubicBezTo>
                      <a:pt x="36247" y="1690"/>
                      <a:pt x="36498" y="1690"/>
                      <a:pt x="36726" y="1667"/>
                    </a:cubicBezTo>
                    <a:cubicBezTo>
                      <a:pt x="36977" y="1667"/>
                      <a:pt x="37228" y="1667"/>
                      <a:pt x="37502" y="1644"/>
                    </a:cubicBezTo>
                    <a:cubicBezTo>
                      <a:pt x="37708" y="1644"/>
                      <a:pt x="37936" y="1621"/>
                      <a:pt x="38164" y="1621"/>
                    </a:cubicBezTo>
                    <a:lnTo>
                      <a:pt x="38484" y="1621"/>
                    </a:lnTo>
                    <a:cubicBezTo>
                      <a:pt x="38529" y="1598"/>
                      <a:pt x="38575" y="1598"/>
                      <a:pt x="38621" y="1598"/>
                    </a:cubicBezTo>
                    <a:cubicBezTo>
                      <a:pt x="38666" y="1598"/>
                      <a:pt x="38735" y="1598"/>
                      <a:pt x="38781" y="1576"/>
                    </a:cubicBezTo>
                    <a:cubicBezTo>
                      <a:pt x="38849" y="1576"/>
                      <a:pt x="38895" y="1553"/>
                      <a:pt x="38963" y="1530"/>
                    </a:cubicBezTo>
                    <a:cubicBezTo>
                      <a:pt x="39032" y="1484"/>
                      <a:pt x="39100" y="1370"/>
                      <a:pt x="39100" y="1279"/>
                    </a:cubicBezTo>
                    <a:cubicBezTo>
                      <a:pt x="39100" y="1233"/>
                      <a:pt x="39077" y="1188"/>
                      <a:pt x="39054" y="1142"/>
                    </a:cubicBezTo>
                    <a:cubicBezTo>
                      <a:pt x="39032" y="1096"/>
                      <a:pt x="38986" y="1073"/>
                      <a:pt x="38963" y="1051"/>
                    </a:cubicBezTo>
                    <a:cubicBezTo>
                      <a:pt x="38917" y="1005"/>
                      <a:pt x="38895" y="1005"/>
                      <a:pt x="38849" y="982"/>
                    </a:cubicBezTo>
                    <a:cubicBezTo>
                      <a:pt x="38803" y="959"/>
                      <a:pt x="38735" y="937"/>
                      <a:pt x="38689" y="914"/>
                    </a:cubicBezTo>
                    <a:cubicBezTo>
                      <a:pt x="38669" y="907"/>
                      <a:pt x="38647" y="904"/>
                      <a:pt x="38625" y="904"/>
                    </a:cubicBezTo>
                    <a:cubicBezTo>
                      <a:pt x="38571" y="904"/>
                      <a:pt x="38516" y="920"/>
                      <a:pt x="38484" y="937"/>
                    </a:cubicBezTo>
                    <a:cubicBezTo>
                      <a:pt x="38438" y="959"/>
                      <a:pt x="38393" y="1005"/>
                      <a:pt x="38370" y="1051"/>
                    </a:cubicBezTo>
                    <a:cubicBezTo>
                      <a:pt x="38187" y="1073"/>
                      <a:pt x="37982" y="1073"/>
                      <a:pt x="37776" y="1073"/>
                    </a:cubicBezTo>
                    <a:cubicBezTo>
                      <a:pt x="37799" y="1073"/>
                      <a:pt x="37799" y="1051"/>
                      <a:pt x="37799" y="1028"/>
                    </a:cubicBezTo>
                    <a:cubicBezTo>
                      <a:pt x="37799" y="868"/>
                      <a:pt x="37662" y="731"/>
                      <a:pt x="37502" y="731"/>
                    </a:cubicBezTo>
                    <a:lnTo>
                      <a:pt x="36407" y="731"/>
                    </a:lnTo>
                    <a:cubicBezTo>
                      <a:pt x="36361" y="731"/>
                      <a:pt x="36315" y="731"/>
                      <a:pt x="36270" y="708"/>
                    </a:cubicBezTo>
                    <a:lnTo>
                      <a:pt x="36064" y="708"/>
                    </a:lnTo>
                    <a:cubicBezTo>
                      <a:pt x="36133" y="663"/>
                      <a:pt x="36156" y="571"/>
                      <a:pt x="36156" y="480"/>
                    </a:cubicBezTo>
                    <a:cubicBezTo>
                      <a:pt x="36156" y="320"/>
                      <a:pt x="36019" y="183"/>
                      <a:pt x="35859" y="183"/>
                    </a:cubicBezTo>
                    <a:lnTo>
                      <a:pt x="32207" y="183"/>
                    </a:lnTo>
                    <a:cubicBezTo>
                      <a:pt x="31773" y="160"/>
                      <a:pt x="31317" y="160"/>
                      <a:pt x="30860" y="138"/>
                    </a:cubicBezTo>
                    <a:cubicBezTo>
                      <a:pt x="30244" y="115"/>
                      <a:pt x="29650" y="92"/>
                      <a:pt x="29034" y="69"/>
                    </a:cubicBezTo>
                    <a:cubicBezTo>
                      <a:pt x="28783" y="46"/>
                      <a:pt x="28555" y="46"/>
                      <a:pt x="28304" y="24"/>
                    </a:cubicBezTo>
                    <a:cubicBezTo>
                      <a:pt x="28144" y="24"/>
                      <a:pt x="27984" y="24"/>
                      <a:pt x="27824"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4"/>
              <p:cNvSpPr/>
              <p:nvPr/>
            </p:nvSpPr>
            <p:spPr>
              <a:xfrm>
                <a:off x="13749741" y="3962840"/>
                <a:ext cx="481307" cy="71532"/>
              </a:xfrm>
              <a:custGeom>
                <a:avLst/>
                <a:gdLst/>
                <a:ahLst/>
                <a:cxnLst/>
                <a:rect l="l" t="t" r="r" b="b"/>
                <a:pathLst>
                  <a:path w="17279" h="2568" extrusionOk="0">
                    <a:moveTo>
                      <a:pt x="1575" y="1"/>
                    </a:moveTo>
                    <a:cubicBezTo>
                      <a:pt x="1415" y="1"/>
                      <a:pt x="1256" y="23"/>
                      <a:pt x="1096" y="46"/>
                    </a:cubicBezTo>
                    <a:cubicBezTo>
                      <a:pt x="1050" y="46"/>
                      <a:pt x="1005" y="92"/>
                      <a:pt x="982" y="115"/>
                    </a:cubicBezTo>
                    <a:cubicBezTo>
                      <a:pt x="959" y="138"/>
                      <a:pt x="936" y="160"/>
                      <a:pt x="913" y="183"/>
                    </a:cubicBezTo>
                    <a:cubicBezTo>
                      <a:pt x="708" y="183"/>
                      <a:pt x="502" y="183"/>
                      <a:pt x="274" y="206"/>
                    </a:cubicBezTo>
                    <a:cubicBezTo>
                      <a:pt x="160" y="206"/>
                      <a:pt x="69" y="274"/>
                      <a:pt x="46" y="389"/>
                    </a:cubicBezTo>
                    <a:cubicBezTo>
                      <a:pt x="0" y="503"/>
                      <a:pt x="46" y="640"/>
                      <a:pt x="160" y="685"/>
                    </a:cubicBezTo>
                    <a:cubicBezTo>
                      <a:pt x="206" y="708"/>
                      <a:pt x="251" y="731"/>
                      <a:pt x="297" y="754"/>
                    </a:cubicBezTo>
                    <a:lnTo>
                      <a:pt x="388" y="754"/>
                    </a:lnTo>
                    <a:lnTo>
                      <a:pt x="548" y="777"/>
                    </a:lnTo>
                    <a:cubicBezTo>
                      <a:pt x="616" y="799"/>
                      <a:pt x="708" y="822"/>
                      <a:pt x="799" y="822"/>
                    </a:cubicBezTo>
                    <a:cubicBezTo>
                      <a:pt x="913" y="845"/>
                      <a:pt x="1027" y="868"/>
                      <a:pt x="1119" y="891"/>
                    </a:cubicBezTo>
                    <a:cubicBezTo>
                      <a:pt x="1096" y="914"/>
                      <a:pt x="1096" y="959"/>
                      <a:pt x="1096" y="1005"/>
                    </a:cubicBezTo>
                    <a:cubicBezTo>
                      <a:pt x="1096" y="1005"/>
                      <a:pt x="1096" y="1005"/>
                      <a:pt x="1096" y="1028"/>
                    </a:cubicBezTo>
                    <a:cubicBezTo>
                      <a:pt x="1073" y="1028"/>
                      <a:pt x="1073" y="1051"/>
                      <a:pt x="1073" y="1073"/>
                    </a:cubicBezTo>
                    <a:cubicBezTo>
                      <a:pt x="1027" y="1187"/>
                      <a:pt x="1119" y="1347"/>
                      <a:pt x="1233" y="1370"/>
                    </a:cubicBezTo>
                    <a:cubicBezTo>
                      <a:pt x="1370" y="1393"/>
                      <a:pt x="1484" y="1416"/>
                      <a:pt x="1598" y="1416"/>
                    </a:cubicBezTo>
                    <a:lnTo>
                      <a:pt x="1758" y="1416"/>
                    </a:lnTo>
                    <a:cubicBezTo>
                      <a:pt x="1872" y="1416"/>
                      <a:pt x="1986" y="1416"/>
                      <a:pt x="2100" y="1439"/>
                    </a:cubicBezTo>
                    <a:lnTo>
                      <a:pt x="2579" y="1439"/>
                    </a:lnTo>
                    <a:cubicBezTo>
                      <a:pt x="2967" y="1461"/>
                      <a:pt x="3356" y="1461"/>
                      <a:pt x="3744" y="1484"/>
                    </a:cubicBezTo>
                    <a:cubicBezTo>
                      <a:pt x="4451" y="1507"/>
                      <a:pt x="5159" y="1530"/>
                      <a:pt x="5843" y="1553"/>
                    </a:cubicBezTo>
                    <a:lnTo>
                      <a:pt x="6916" y="1553"/>
                    </a:lnTo>
                    <a:cubicBezTo>
                      <a:pt x="6916" y="1576"/>
                      <a:pt x="6939" y="1598"/>
                      <a:pt x="6962" y="1621"/>
                    </a:cubicBezTo>
                    <a:cubicBezTo>
                      <a:pt x="7008" y="1667"/>
                      <a:pt x="7076" y="1690"/>
                      <a:pt x="7145" y="1690"/>
                    </a:cubicBezTo>
                    <a:cubicBezTo>
                      <a:pt x="7578" y="1735"/>
                      <a:pt x="7989" y="1781"/>
                      <a:pt x="8400" y="1827"/>
                    </a:cubicBezTo>
                    <a:cubicBezTo>
                      <a:pt x="8742" y="1849"/>
                      <a:pt x="9085" y="1872"/>
                      <a:pt x="9404" y="1918"/>
                    </a:cubicBezTo>
                    <a:cubicBezTo>
                      <a:pt x="10157" y="1964"/>
                      <a:pt x="10888" y="2032"/>
                      <a:pt x="11641" y="2078"/>
                    </a:cubicBezTo>
                    <a:cubicBezTo>
                      <a:pt x="11824" y="2078"/>
                      <a:pt x="12029" y="2100"/>
                      <a:pt x="12235" y="2100"/>
                    </a:cubicBezTo>
                    <a:cubicBezTo>
                      <a:pt x="12463" y="2123"/>
                      <a:pt x="12668" y="2169"/>
                      <a:pt x="12896" y="2192"/>
                    </a:cubicBezTo>
                    <a:cubicBezTo>
                      <a:pt x="13307" y="2237"/>
                      <a:pt x="13695" y="2283"/>
                      <a:pt x="14083" y="2329"/>
                    </a:cubicBezTo>
                    <a:cubicBezTo>
                      <a:pt x="14791" y="2397"/>
                      <a:pt x="15476" y="2466"/>
                      <a:pt x="16183" y="2557"/>
                    </a:cubicBezTo>
                    <a:lnTo>
                      <a:pt x="16389" y="2557"/>
                    </a:lnTo>
                    <a:cubicBezTo>
                      <a:pt x="16404" y="2565"/>
                      <a:pt x="16419" y="2567"/>
                      <a:pt x="16434" y="2567"/>
                    </a:cubicBezTo>
                    <a:cubicBezTo>
                      <a:pt x="16465" y="2567"/>
                      <a:pt x="16495" y="2557"/>
                      <a:pt x="16526" y="2557"/>
                    </a:cubicBezTo>
                    <a:cubicBezTo>
                      <a:pt x="16594" y="2534"/>
                      <a:pt x="16663" y="2489"/>
                      <a:pt x="16708" y="2420"/>
                    </a:cubicBezTo>
                    <a:cubicBezTo>
                      <a:pt x="16731" y="2352"/>
                      <a:pt x="16754" y="2306"/>
                      <a:pt x="16754" y="2237"/>
                    </a:cubicBezTo>
                    <a:cubicBezTo>
                      <a:pt x="16731" y="2192"/>
                      <a:pt x="16731" y="2123"/>
                      <a:pt x="16708" y="2078"/>
                    </a:cubicBezTo>
                    <a:cubicBezTo>
                      <a:pt x="16685" y="2055"/>
                      <a:pt x="16663" y="2009"/>
                      <a:pt x="16640" y="1986"/>
                    </a:cubicBezTo>
                    <a:lnTo>
                      <a:pt x="16640" y="1986"/>
                    </a:lnTo>
                    <a:cubicBezTo>
                      <a:pt x="16685" y="2009"/>
                      <a:pt x="16731" y="2009"/>
                      <a:pt x="16777" y="2009"/>
                    </a:cubicBezTo>
                    <a:lnTo>
                      <a:pt x="16982" y="2009"/>
                    </a:lnTo>
                    <a:cubicBezTo>
                      <a:pt x="17142" y="2009"/>
                      <a:pt x="17279" y="1872"/>
                      <a:pt x="17279" y="1712"/>
                    </a:cubicBezTo>
                    <a:cubicBezTo>
                      <a:pt x="17279" y="1530"/>
                      <a:pt x="17142" y="1416"/>
                      <a:pt x="16982" y="1416"/>
                    </a:cubicBezTo>
                    <a:cubicBezTo>
                      <a:pt x="16777" y="1393"/>
                      <a:pt x="16549" y="1393"/>
                      <a:pt x="16343" y="1370"/>
                    </a:cubicBezTo>
                    <a:cubicBezTo>
                      <a:pt x="16297" y="1370"/>
                      <a:pt x="16229" y="1370"/>
                      <a:pt x="16183" y="1347"/>
                    </a:cubicBezTo>
                    <a:cubicBezTo>
                      <a:pt x="15909" y="1347"/>
                      <a:pt x="15636" y="1324"/>
                      <a:pt x="15362" y="1302"/>
                    </a:cubicBezTo>
                    <a:cubicBezTo>
                      <a:pt x="15384" y="1279"/>
                      <a:pt x="15384" y="1256"/>
                      <a:pt x="15384" y="1233"/>
                    </a:cubicBezTo>
                    <a:cubicBezTo>
                      <a:pt x="15384" y="1073"/>
                      <a:pt x="15293" y="959"/>
                      <a:pt x="15156" y="914"/>
                    </a:cubicBezTo>
                    <a:cubicBezTo>
                      <a:pt x="15042" y="891"/>
                      <a:pt x="14905" y="868"/>
                      <a:pt x="14791" y="868"/>
                    </a:cubicBezTo>
                    <a:lnTo>
                      <a:pt x="14563" y="822"/>
                    </a:lnTo>
                    <a:cubicBezTo>
                      <a:pt x="14380" y="799"/>
                      <a:pt x="14198" y="777"/>
                      <a:pt x="13992" y="731"/>
                    </a:cubicBezTo>
                    <a:cubicBezTo>
                      <a:pt x="13627" y="685"/>
                      <a:pt x="13262" y="640"/>
                      <a:pt x="12896" y="594"/>
                    </a:cubicBezTo>
                    <a:cubicBezTo>
                      <a:pt x="12189" y="526"/>
                      <a:pt x="11459" y="480"/>
                      <a:pt x="10751" y="434"/>
                    </a:cubicBezTo>
                    <a:cubicBezTo>
                      <a:pt x="10363" y="411"/>
                      <a:pt x="9998" y="389"/>
                      <a:pt x="9610" y="366"/>
                    </a:cubicBezTo>
                    <a:lnTo>
                      <a:pt x="8674" y="366"/>
                    </a:lnTo>
                    <a:cubicBezTo>
                      <a:pt x="8651" y="343"/>
                      <a:pt x="8605" y="343"/>
                      <a:pt x="8583" y="320"/>
                    </a:cubicBezTo>
                    <a:cubicBezTo>
                      <a:pt x="8446" y="297"/>
                      <a:pt x="8331" y="297"/>
                      <a:pt x="8194" y="274"/>
                    </a:cubicBezTo>
                    <a:cubicBezTo>
                      <a:pt x="8103" y="274"/>
                      <a:pt x="8035" y="274"/>
                      <a:pt x="7943" y="252"/>
                    </a:cubicBezTo>
                    <a:cubicBezTo>
                      <a:pt x="7761" y="252"/>
                      <a:pt x="7601" y="229"/>
                      <a:pt x="7441" y="229"/>
                    </a:cubicBezTo>
                    <a:cubicBezTo>
                      <a:pt x="7076" y="183"/>
                      <a:pt x="6711" y="183"/>
                      <a:pt x="6346" y="160"/>
                    </a:cubicBezTo>
                    <a:cubicBezTo>
                      <a:pt x="5615" y="115"/>
                      <a:pt x="4908" y="92"/>
                      <a:pt x="4177" y="46"/>
                    </a:cubicBezTo>
                    <a:cubicBezTo>
                      <a:pt x="3926" y="46"/>
                      <a:pt x="3698" y="46"/>
                      <a:pt x="3470" y="23"/>
                    </a:cubicBezTo>
                    <a:cubicBezTo>
                      <a:pt x="3264" y="23"/>
                      <a:pt x="3059" y="23"/>
                      <a:pt x="2853"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4"/>
              <p:cNvSpPr/>
              <p:nvPr/>
            </p:nvSpPr>
            <p:spPr>
              <a:xfrm>
                <a:off x="13061166" y="3901169"/>
                <a:ext cx="778882" cy="34373"/>
              </a:xfrm>
              <a:custGeom>
                <a:avLst/>
                <a:gdLst/>
                <a:ahLst/>
                <a:cxnLst/>
                <a:rect l="l" t="t" r="r" b="b"/>
                <a:pathLst>
                  <a:path w="27962" h="1234" extrusionOk="0">
                    <a:moveTo>
                      <a:pt x="5707" y="1"/>
                    </a:moveTo>
                    <a:cubicBezTo>
                      <a:pt x="5387" y="1"/>
                      <a:pt x="5090" y="1"/>
                      <a:pt x="4794" y="23"/>
                    </a:cubicBezTo>
                    <a:cubicBezTo>
                      <a:pt x="4474" y="23"/>
                      <a:pt x="4132" y="46"/>
                      <a:pt x="3812" y="46"/>
                    </a:cubicBezTo>
                    <a:cubicBezTo>
                      <a:pt x="3424" y="69"/>
                      <a:pt x="3059" y="92"/>
                      <a:pt x="2694" y="92"/>
                    </a:cubicBezTo>
                    <a:cubicBezTo>
                      <a:pt x="2260" y="115"/>
                      <a:pt x="1826" y="160"/>
                      <a:pt x="1416" y="229"/>
                    </a:cubicBezTo>
                    <a:cubicBezTo>
                      <a:pt x="1210" y="252"/>
                      <a:pt x="1005" y="274"/>
                      <a:pt x="799" y="297"/>
                    </a:cubicBezTo>
                    <a:cubicBezTo>
                      <a:pt x="571" y="320"/>
                      <a:pt x="343" y="343"/>
                      <a:pt x="92" y="366"/>
                    </a:cubicBezTo>
                    <a:cubicBezTo>
                      <a:pt x="46" y="389"/>
                      <a:pt x="0" y="411"/>
                      <a:pt x="23" y="480"/>
                    </a:cubicBezTo>
                    <a:cubicBezTo>
                      <a:pt x="23" y="517"/>
                      <a:pt x="54" y="554"/>
                      <a:pt x="90" y="554"/>
                    </a:cubicBezTo>
                    <a:cubicBezTo>
                      <a:pt x="98" y="554"/>
                      <a:pt x="106" y="553"/>
                      <a:pt x="115" y="548"/>
                    </a:cubicBezTo>
                    <a:cubicBezTo>
                      <a:pt x="297" y="525"/>
                      <a:pt x="503" y="525"/>
                      <a:pt x="685" y="503"/>
                    </a:cubicBezTo>
                    <a:cubicBezTo>
                      <a:pt x="845" y="480"/>
                      <a:pt x="1005" y="480"/>
                      <a:pt x="1164" y="457"/>
                    </a:cubicBezTo>
                    <a:cubicBezTo>
                      <a:pt x="1507" y="411"/>
                      <a:pt x="1872" y="389"/>
                      <a:pt x="2214" y="366"/>
                    </a:cubicBezTo>
                    <a:cubicBezTo>
                      <a:pt x="2580" y="343"/>
                      <a:pt x="2945" y="343"/>
                      <a:pt x="3287" y="343"/>
                    </a:cubicBezTo>
                    <a:lnTo>
                      <a:pt x="4360" y="343"/>
                    </a:lnTo>
                    <a:cubicBezTo>
                      <a:pt x="4725" y="343"/>
                      <a:pt x="5068" y="343"/>
                      <a:pt x="5433" y="366"/>
                    </a:cubicBezTo>
                    <a:cubicBezTo>
                      <a:pt x="5798" y="366"/>
                      <a:pt x="6140" y="389"/>
                      <a:pt x="6506" y="411"/>
                    </a:cubicBezTo>
                    <a:cubicBezTo>
                      <a:pt x="7190" y="434"/>
                      <a:pt x="7898" y="480"/>
                      <a:pt x="8606" y="525"/>
                    </a:cubicBezTo>
                    <a:cubicBezTo>
                      <a:pt x="9290" y="571"/>
                      <a:pt x="9975" y="617"/>
                      <a:pt x="10683" y="617"/>
                    </a:cubicBezTo>
                    <a:cubicBezTo>
                      <a:pt x="10842" y="640"/>
                      <a:pt x="11002" y="640"/>
                      <a:pt x="11162" y="640"/>
                    </a:cubicBezTo>
                    <a:lnTo>
                      <a:pt x="11710" y="640"/>
                    </a:lnTo>
                    <a:lnTo>
                      <a:pt x="12212" y="662"/>
                    </a:lnTo>
                    <a:lnTo>
                      <a:pt x="12714" y="662"/>
                    </a:lnTo>
                    <a:cubicBezTo>
                      <a:pt x="13399" y="685"/>
                      <a:pt x="14084" y="731"/>
                      <a:pt x="14768" y="754"/>
                    </a:cubicBezTo>
                    <a:cubicBezTo>
                      <a:pt x="15453" y="754"/>
                      <a:pt x="16138" y="799"/>
                      <a:pt x="16823" y="799"/>
                    </a:cubicBezTo>
                    <a:cubicBezTo>
                      <a:pt x="17165" y="799"/>
                      <a:pt x="17530" y="799"/>
                      <a:pt x="17873" y="822"/>
                    </a:cubicBezTo>
                    <a:cubicBezTo>
                      <a:pt x="18215" y="822"/>
                      <a:pt x="18557" y="845"/>
                      <a:pt x="18900" y="868"/>
                    </a:cubicBezTo>
                    <a:cubicBezTo>
                      <a:pt x="19060" y="868"/>
                      <a:pt x="19219" y="868"/>
                      <a:pt x="19379" y="891"/>
                    </a:cubicBezTo>
                    <a:lnTo>
                      <a:pt x="19950" y="891"/>
                    </a:lnTo>
                    <a:cubicBezTo>
                      <a:pt x="20269" y="914"/>
                      <a:pt x="20612" y="936"/>
                      <a:pt x="20931" y="936"/>
                    </a:cubicBezTo>
                    <a:cubicBezTo>
                      <a:pt x="21296" y="936"/>
                      <a:pt x="21639" y="959"/>
                      <a:pt x="21981" y="959"/>
                    </a:cubicBezTo>
                    <a:cubicBezTo>
                      <a:pt x="22324" y="959"/>
                      <a:pt x="22666" y="959"/>
                      <a:pt x="23008" y="982"/>
                    </a:cubicBezTo>
                    <a:cubicBezTo>
                      <a:pt x="23351" y="982"/>
                      <a:pt x="23670" y="1005"/>
                      <a:pt x="24013" y="1005"/>
                    </a:cubicBezTo>
                    <a:cubicBezTo>
                      <a:pt x="24355" y="1028"/>
                      <a:pt x="24697" y="1050"/>
                      <a:pt x="25040" y="1050"/>
                    </a:cubicBezTo>
                    <a:cubicBezTo>
                      <a:pt x="25542" y="1096"/>
                      <a:pt x="26021" y="1119"/>
                      <a:pt x="26523" y="1142"/>
                    </a:cubicBezTo>
                    <a:cubicBezTo>
                      <a:pt x="26706" y="1165"/>
                      <a:pt x="26889" y="1187"/>
                      <a:pt x="27048" y="1187"/>
                    </a:cubicBezTo>
                    <a:cubicBezTo>
                      <a:pt x="27254" y="1210"/>
                      <a:pt x="27436" y="1233"/>
                      <a:pt x="27642" y="1233"/>
                    </a:cubicBezTo>
                    <a:cubicBezTo>
                      <a:pt x="27824" y="1233"/>
                      <a:pt x="27961" y="1073"/>
                      <a:pt x="27939" y="914"/>
                    </a:cubicBezTo>
                    <a:cubicBezTo>
                      <a:pt x="27939" y="822"/>
                      <a:pt x="27893" y="754"/>
                      <a:pt x="27847" y="685"/>
                    </a:cubicBezTo>
                    <a:cubicBezTo>
                      <a:pt x="27824" y="662"/>
                      <a:pt x="27802" y="662"/>
                      <a:pt x="27779" y="640"/>
                    </a:cubicBezTo>
                    <a:cubicBezTo>
                      <a:pt x="27710" y="617"/>
                      <a:pt x="27665" y="617"/>
                      <a:pt x="27619" y="617"/>
                    </a:cubicBezTo>
                    <a:lnTo>
                      <a:pt x="27573" y="617"/>
                    </a:lnTo>
                    <a:cubicBezTo>
                      <a:pt x="27414" y="594"/>
                      <a:pt x="27277" y="571"/>
                      <a:pt x="27117" y="548"/>
                    </a:cubicBezTo>
                    <a:cubicBezTo>
                      <a:pt x="26934" y="548"/>
                      <a:pt x="26752" y="525"/>
                      <a:pt x="26546" y="503"/>
                    </a:cubicBezTo>
                    <a:cubicBezTo>
                      <a:pt x="26204" y="480"/>
                      <a:pt x="25861" y="457"/>
                      <a:pt x="25519" y="434"/>
                    </a:cubicBezTo>
                    <a:cubicBezTo>
                      <a:pt x="25154" y="411"/>
                      <a:pt x="24811" y="411"/>
                      <a:pt x="24446" y="389"/>
                    </a:cubicBezTo>
                    <a:cubicBezTo>
                      <a:pt x="24104" y="366"/>
                      <a:pt x="23762" y="366"/>
                      <a:pt x="23419" y="343"/>
                    </a:cubicBezTo>
                    <a:cubicBezTo>
                      <a:pt x="23100" y="320"/>
                      <a:pt x="22757" y="320"/>
                      <a:pt x="22438" y="320"/>
                    </a:cubicBezTo>
                    <a:cubicBezTo>
                      <a:pt x="22095" y="320"/>
                      <a:pt x="21730" y="297"/>
                      <a:pt x="21388" y="297"/>
                    </a:cubicBezTo>
                    <a:cubicBezTo>
                      <a:pt x="21045" y="297"/>
                      <a:pt x="20726" y="297"/>
                      <a:pt x="20383" y="274"/>
                    </a:cubicBezTo>
                    <a:cubicBezTo>
                      <a:pt x="20041" y="274"/>
                      <a:pt x="19676" y="252"/>
                      <a:pt x="19333" y="252"/>
                    </a:cubicBezTo>
                    <a:cubicBezTo>
                      <a:pt x="18991" y="229"/>
                      <a:pt x="18649" y="206"/>
                      <a:pt x="18306" y="206"/>
                    </a:cubicBezTo>
                    <a:cubicBezTo>
                      <a:pt x="17964" y="183"/>
                      <a:pt x="17622" y="183"/>
                      <a:pt x="17256" y="183"/>
                    </a:cubicBezTo>
                    <a:cubicBezTo>
                      <a:pt x="16914" y="160"/>
                      <a:pt x="16572" y="160"/>
                      <a:pt x="16229" y="160"/>
                    </a:cubicBezTo>
                    <a:lnTo>
                      <a:pt x="15750" y="160"/>
                    </a:lnTo>
                    <a:cubicBezTo>
                      <a:pt x="15567" y="160"/>
                      <a:pt x="15407" y="137"/>
                      <a:pt x="15225" y="137"/>
                    </a:cubicBezTo>
                    <a:cubicBezTo>
                      <a:pt x="14882" y="137"/>
                      <a:pt x="14540" y="115"/>
                      <a:pt x="14175" y="115"/>
                    </a:cubicBezTo>
                    <a:cubicBezTo>
                      <a:pt x="13855" y="92"/>
                      <a:pt x="13536" y="92"/>
                      <a:pt x="13193" y="92"/>
                    </a:cubicBezTo>
                    <a:lnTo>
                      <a:pt x="12166" y="92"/>
                    </a:lnTo>
                    <a:cubicBezTo>
                      <a:pt x="11824" y="69"/>
                      <a:pt x="11459" y="69"/>
                      <a:pt x="11093" y="69"/>
                    </a:cubicBezTo>
                    <a:lnTo>
                      <a:pt x="9587" y="69"/>
                    </a:lnTo>
                    <a:cubicBezTo>
                      <a:pt x="9404" y="69"/>
                      <a:pt x="9222" y="69"/>
                      <a:pt x="9039" y="46"/>
                    </a:cubicBezTo>
                    <a:cubicBezTo>
                      <a:pt x="8332" y="46"/>
                      <a:pt x="7624" y="23"/>
                      <a:pt x="6916" y="23"/>
                    </a:cubicBezTo>
                    <a:cubicBezTo>
                      <a:pt x="6551" y="23"/>
                      <a:pt x="6209" y="1"/>
                      <a:pt x="5866"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4"/>
              <p:cNvSpPr/>
              <p:nvPr/>
            </p:nvSpPr>
            <p:spPr>
              <a:xfrm>
                <a:off x="12865345" y="3872562"/>
                <a:ext cx="271503" cy="31170"/>
              </a:xfrm>
              <a:custGeom>
                <a:avLst/>
                <a:gdLst/>
                <a:ahLst/>
                <a:cxnLst/>
                <a:rect l="l" t="t" r="r" b="b"/>
                <a:pathLst>
                  <a:path w="9747" h="1119" extrusionOk="0">
                    <a:moveTo>
                      <a:pt x="8948" y="0"/>
                    </a:moveTo>
                    <a:cubicBezTo>
                      <a:pt x="8765" y="0"/>
                      <a:pt x="8605" y="23"/>
                      <a:pt x="8423" y="46"/>
                    </a:cubicBezTo>
                    <a:cubicBezTo>
                      <a:pt x="8080" y="69"/>
                      <a:pt x="7761" y="92"/>
                      <a:pt x="7418" y="115"/>
                    </a:cubicBezTo>
                    <a:cubicBezTo>
                      <a:pt x="6711" y="160"/>
                      <a:pt x="6026" y="229"/>
                      <a:pt x="5318" y="297"/>
                    </a:cubicBezTo>
                    <a:cubicBezTo>
                      <a:pt x="4976" y="320"/>
                      <a:pt x="4657" y="366"/>
                      <a:pt x="4314" y="411"/>
                    </a:cubicBezTo>
                    <a:cubicBezTo>
                      <a:pt x="4154" y="434"/>
                      <a:pt x="3995" y="457"/>
                      <a:pt x="3812" y="457"/>
                    </a:cubicBezTo>
                    <a:cubicBezTo>
                      <a:pt x="3652" y="480"/>
                      <a:pt x="3470" y="503"/>
                      <a:pt x="3310" y="503"/>
                    </a:cubicBezTo>
                    <a:cubicBezTo>
                      <a:pt x="2945" y="548"/>
                      <a:pt x="2602" y="571"/>
                      <a:pt x="2237" y="617"/>
                    </a:cubicBezTo>
                    <a:cubicBezTo>
                      <a:pt x="2077" y="639"/>
                      <a:pt x="1918" y="662"/>
                      <a:pt x="1758" y="685"/>
                    </a:cubicBezTo>
                    <a:cubicBezTo>
                      <a:pt x="1575" y="708"/>
                      <a:pt x="1393" y="731"/>
                      <a:pt x="1210" y="754"/>
                    </a:cubicBezTo>
                    <a:cubicBezTo>
                      <a:pt x="1027" y="754"/>
                      <a:pt x="868" y="776"/>
                      <a:pt x="685" y="799"/>
                    </a:cubicBezTo>
                    <a:cubicBezTo>
                      <a:pt x="480" y="845"/>
                      <a:pt x="274" y="891"/>
                      <a:pt x="69" y="936"/>
                    </a:cubicBezTo>
                    <a:cubicBezTo>
                      <a:pt x="23" y="936"/>
                      <a:pt x="0" y="1005"/>
                      <a:pt x="0" y="1050"/>
                    </a:cubicBezTo>
                    <a:cubicBezTo>
                      <a:pt x="23" y="1096"/>
                      <a:pt x="69" y="1119"/>
                      <a:pt x="137" y="1119"/>
                    </a:cubicBezTo>
                    <a:cubicBezTo>
                      <a:pt x="228" y="1096"/>
                      <a:pt x="320" y="1073"/>
                      <a:pt x="411" y="1050"/>
                    </a:cubicBezTo>
                    <a:cubicBezTo>
                      <a:pt x="594" y="1028"/>
                      <a:pt x="753" y="982"/>
                      <a:pt x="936" y="959"/>
                    </a:cubicBezTo>
                    <a:cubicBezTo>
                      <a:pt x="1096" y="959"/>
                      <a:pt x="1278" y="936"/>
                      <a:pt x="1438" y="913"/>
                    </a:cubicBezTo>
                    <a:cubicBezTo>
                      <a:pt x="1781" y="891"/>
                      <a:pt x="2146" y="845"/>
                      <a:pt x="2488" y="822"/>
                    </a:cubicBezTo>
                    <a:cubicBezTo>
                      <a:pt x="2831" y="799"/>
                      <a:pt x="3173" y="776"/>
                      <a:pt x="3515" y="754"/>
                    </a:cubicBezTo>
                    <a:cubicBezTo>
                      <a:pt x="3675" y="754"/>
                      <a:pt x="3858" y="754"/>
                      <a:pt x="4040" y="731"/>
                    </a:cubicBezTo>
                    <a:cubicBezTo>
                      <a:pt x="4200" y="731"/>
                      <a:pt x="4360" y="708"/>
                      <a:pt x="4542" y="708"/>
                    </a:cubicBezTo>
                    <a:cubicBezTo>
                      <a:pt x="5227" y="639"/>
                      <a:pt x="5912" y="617"/>
                      <a:pt x="6597" y="594"/>
                    </a:cubicBezTo>
                    <a:cubicBezTo>
                      <a:pt x="7281" y="571"/>
                      <a:pt x="7966" y="548"/>
                      <a:pt x="8674" y="525"/>
                    </a:cubicBezTo>
                    <a:cubicBezTo>
                      <a:pt x="8811" y="503"/>
                      <a:pt x="8948" y="503"/>
                      <a:pt x="9062" y="503"/>
                    </a:cubicBezTo>
                    <a:cubicBezTo>
                      <a:pt x="9222" y="503"/>
                      <a:pt x="9381" y="503"/>
                      <a:pt x="9518" y="480"/>
                    </a:cubicBezTo>
                    <a:cubicBezTo>
                      <a:pt x="9655" y="480"/>
                      <a:pt x="9747" y="366"/>
                      <a:pt x="9747" y="229"/>
                    </a:cubicBezTo>
                    <a:cubicBezTo>
                      <a:pt x="9747" y="183"/>
                      <a:pt x="9724" y="115"/>
                      <a:pt x="9678" y="69"/>
                    </a:cubicBezTo>
                    <a:cubicBezTo>
                      <a:pt x="9610" y="23"/>
                      <a:pt x="9564" y="0"/>
                      <a:pt x="9496"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4"/>
              <p:cNvSpPr/>
              <p:nvPr/>
            </p:nvSpPr>
            <p:spPr>
              <a:xfrm>
                <a:off x="10802794" y="3951392"/>
                <a:ext cx="1503696" cy="93286"/>
              </a:xfrm>
              <a:custGeom>
                <a:avLst/>
                <a:gdLst/>
                <a:ahLst/>
                <a:cxnLst/>
                <a:rect l="l" t="t" r="r" b="b"/>
                <a:pathLst>
                  <a:path w="53983" h="3349" extrusionOk="0">
                    <a:moveTo>
                      <a:pt x="33508" y="1"/>
                    </a:moveTo>
                    <a:cubicBezTo>
                      <a:pt x="32961" y="24"/>
                      <a:pt x="32413" y="46"/>
                      <a:pt x="31888" y="46"/>
                    </a:cubicBezTo>
                    <a:cubicBezTo>
                      <a:pt x="31363" y="46"/>
                      <a:pt x="30838" y="69"/>
                      <a:pt x="30336" y="92"/>
                    </a:cubicBezTo>
                    <a:cubicBezTo>
                      <a:pt x="30062" y="92"/>
                      <a:pt x="29788" y="115"/>
                      <a:pt x="29537" y="115"/>
                    </a:cubicBezTo>
                    <a:cubicBezTo>
                      <a:pt x="29263" y="115"/>
                      <a:pt x="28989" y="138"/>
                      <a:pt x="28692" y="138"/>
                    </a:cubicBezTo>
                    <a:cubicBezTo>
                      <a:pt x="28418" y="160"/>
                      <a:pt x="28145" y="160"/>
                      <a:pt x="27871" y="160"/>
                    </a:cubicBezTo>
                    <a:cubicBezTo>
                      <a:pt x="27620" y="160"/>
                      <a:pt x="27368" y="183"/>
                      <a:pt x="27140" y="206"/>
                    </a:cubicBezTo>
                    <a:lnTo>
                      <a:pt x="25451" y="206"/>
                    </a:lnTo>
                    <a:cubicBezTo>
                      <a:pt x="25177" y="229"/>
                      <a:pt x="24926" y="229"/>
                      <a:pt x="24652" y="252"/>
                    </a:cubicBezTo>
                    <a:cubicBezTo>
                      <a:pt x="24401" y="275"/>
                      <a:pt x="24127" y="275"/>
                      <a:pt x="23876" y="297"/>
                    </a:cubicBezTo>
                    <a:cubicBezTo>
                      <a:pt x="23602" y="297"/>
                      <a:pt x="23351" y="320"/>
                      <a:pt x="23077" y="320"/>
                    </a:cubicBezTo>
                    <a:cubicBezTo>
                      <a:pt x="22803" y="343"/>
                      <a:pt x="22529" y="366"/>
                      <a:pt x="22278" y="366"/>
                    </a:cubicBezTo>
                    <a:cubicBezTo>
                      <a:pt x="22004" y="389"/>
                      <a:pt x="21708" y="412"/>
                      <a:pt x="21434" y="412"/>
                    </a:cubicBezTo>
                    <a:cubicBezTo>
                      <a:pt x="21183" y="434"/>
                      <a:pt x="20909" y="457"/>
                      <a:pt x="20658" y="457"/>
                    </a:cubicBezTo>
                    <a:cubicBezTo>
                      <a:pt x="20110" y="503"/>
                      <a:pt x="19562" y="526"/>
                      <a:pt x="19014" y="571"/>
                    </a:cubicBezTo>
                    <a:cubicBezTo>
                      <a:pt x="18489" y="617"/>
                      <a:pt x="17942" y="640"/>
                      <a:pt x="17417" y="685"/>
                    </a:cubicBezTo>
                    <a:cubicBezTo>
                      <a:pt x="16892" y="731"/>
                      <a:pt x="16344" y="777"/>
                      <a:pt x="15819" y="822"/>
                    </a:cubicBezTo>
                    <a:cubicBezTo>
                      <a:pt x="15545" y="845"/>
                      <a:pt x="15294" y="868"/>
                      <a:pt x="15020" y="891"/>
                    </a:cubicBezTo>
                    <a:cubicBezTo>
                      <a:pt x="14746" y="891"/>
                      <a:pt x="14472" y="914"/>
                      <a:pt x="14198" y="937"/>
                    </a:cubicBezTo>
                    <a:cubicBezTo>
                      <a:pt x="13673" y="982"/>
                      <a:pt x="13148" y="1005"/>
                      <a:pt x="12623" y="1051"/>
                    </a:cubicBezTo>
                    <a:cubicBezTo>
                      <a:pt x="12075" y="1096"/>
                      <a:pt x="11551" y="1119"/>
                      <a:pt x="11003" y="1165"/>
                    </a:cubicBezTo>
                    <a:cubicBezTo>
                      <a:pt x="10752" y="1188"/>
                      <a:pt x="10478" y="1210"/>
                      <a:pt x="10227" y="1233"/>
                    </a:cubicBezTo>
                    <a:lnTo>
                      <a:pt x="9428" y="1302"/>
                    </a:lnTo>
                    <a:cubicBezTo>
                      <a:pt x="8903" y="1347"/>
                      <a:pt x="8378" y="1416"/>
                      <a:pt x="7853" y="1462"/>
                    </a:cubicBezTo>
                    <a:cubicBezTo>
                      <a:pt x="7579" y="1484"/>
                      <a:pt x="7305" y="1507"/>
                      <a:pt x="7008" y="1530"/>
                    </a:cubicBezTo>
                    <a:cubicBezTo>
                      <a:pt x="6757" y="1553"/>
                      <a:pt x="6483" y="1576"/>
                      <a:pt x="6232" y="1598"/>
                    </a:cubicBezTo>
                    <a:cubicBezTo>
                      <a:pt x="5684" y="1644"/>
                      <a:pt x="5159" y="1713"/>
                      <a:pt x="4634" y="1804"/>
                    </a:cubicBezTo>
                    <a:cubicBezTo>
                      <a:pt x="4132" y="1872"/>
                      <a:pt x="3630" y="1964"/>
                      <a:pt x="3151" y="2055"/>
                    </a:cubicBezTo>
                    <a:cubicBezTo>
                      <a:pt x="3014" y="2078"/>
                      <a:pt x="2900" y="2101"/>
                      <a:pt x="2763" y="2123"/>
                    </a:cubicBezTo>
                    <a:cubicBezTo>
                      <a:pt x="2626" y="2146"/>
                      <a:pt x="2512" y="2192"/>
                      <a:pt x="2375" y="2215"/>
                    </a:cubicBezTo>
                    <a:cubicBezTo>
                      <a:pt x="2146" y="2283"/>
                      <a:pt x="1918" y="2352"/>
                      <a:pt x="1690" y="2420"/>
                    </a:cubicBezTo>
                    <a:cubicBezTo>
                      <a:pt x="1485" y="2489"/>
                      <a:pt x="1256" y="2534"/>
                      <a:pt x="1028" y="2603"/>
                    </a:cubicBezTo>
                    <a:cubicBezTo>
                      <a:pt x="914" y="2626"/>
                      <a:pt x="800" y="2648"/>
                      <a:pt x="686" y="2671"/>
                    </a:cubicBezTo>
                    <a:cubicBezTo>
                      <a:pt x="526" y="2694"/>
                      <a:pt x="389" y="2717"/>
                      <a:pt x="252" y="2763"/>
                    </a:cubicBezTo>
                    <a:cubicBezTo>
                      <a:pt x="161" y="2763"/>
                      <a:pt x="92" y="2831"/>
                      <a:pt x="69" y="2900"/>
                    </a:cubicBezTo>
                    <a:cubicBezTo>
                      <a:pt x="24" y="2968"/>
                      <a:pt x="1" y="3059"/>
                      <a:pt x="24" y="3128"/>
                    </a:cubicBezTo>
                    <a:cubicBezTo>
                      <a:pt x="47" y="3196"/>
                      <a:pt x="92" y="3265"/>
                      <a:pt x="161" y="3310"/>
                    </a:cubicBezTo>
                    <a:cubicBezTo>
                      <a:pt x="214" y="3337"/>
                      <a:pt x="260" y="3348"/>
                      <a:pt x="307" y="3348"/>
                    </a:cubicBezTo>
                    <a:cubicBezTo>
                      <a:pt x="340" y="3348"/>
                      <a:pt x="374" y="3343"/>
                      <a:pt x="412" y="3333"/>
                    </a:cubicBezTo>
                    <a:cubicBezTo>
                      <a:pt x="617" y="3310"/>
                      <a:pt x="823" y="3265"/>
                      <a:pt x="1051" y="3219"/>
                    </a:cubicBezTo>
                    <a:cubicBezTo>
                      <a:pt x="1233" y="3173"/>
                      <a:pt x="1416" y="3128"/>
                      <a:pt x="1621" y="3082"/>
                    </a:cubicBezTo>
                    <a:cubicBezTo>
                      <a:pt x="1987" y="2991"/>
                      <a:pt x="2352" y="2877"/>
                      <a:pt x="2717" y="2785"/>
                    </a:cubicBezTo>
                    <a:cubicBezTo>
                      <a:pt x="3105" y="2694"/>
                      <a:pt x="3493" y="2626"/>
                      <a:pt x="3904" y="2557"/>
                    </a:cubicBezTo>
                    <a:cubicBezTo>
                      <a:pt x="4292" y="2511"/>
                      <a:pt x="4703" y="2420"/>
                      <a:pt x="5091" y="2375"/>
                    </a:cubicBezTo>
                    <a:cubicBezTo>
                      <a:pt x="6118" y="2238"/>
                      <a:pt x="7168" y="2169"/>
                      <a:pt x="8195" y="2078"/>
                    </a:cubicBezTo>
                    <a:cubicBezTo>
                      <a:pt x="8469" y="2055"/>
                      <a:pt x="8743" y="2032"/>
                      <a:pt x="8994" y="1987"/>
                    </a:cubicBezTo>
                    <a:cubicBezTo>
                      <a:pt x="9268" y="1964"/>
                      <a:pt x="9542" y="1941"/>
                      <a:pt x="9793" y="1918"/>
                    </a:cubicBezTo>
                    <a:cubicBezTo>
                      <a:pt x="10341" y="1850"/>
                      <a:pt x="10866" y="1827"/>
                      <a:pt x="11414" y="1781"/>
                    </a:cubicBezTo>
                    <a:cubicBezTo>
                      <a:pt x="11939" y="1758"/>
                      <a:pt x="12486" y="1713"/>
                      <a:pt x="13011" y="1667"/>
                    </a:cubicBezTo>
                    <a:cubicBezTo>
                      <a:pt x="13536" y="1644"/>
                      <a:pt x="14061" y="1598"/>
                      <a:pt x="14586" y="1553"/>
                    </a:cubicBezTo>
                    <a:cubicBezTo>
                      <a:pt x="15111" y="1530"/>
                      <a:pt x="15659" y="1484"/>
                      <a:pt x="16184" y="1439"/>
                    </a:cubicBezTo>
                    <a:cubicBezTo>
                      <a:pt x="16458" y="1416"/>
                      <a:pt x="16709" y="1393"/>
                      <a:pt x="16983" y="1370"/>
                    </a:cubicBezTo>
                    <a:cubicBezTo>
                      <a:pt x="17257" y="1347"/>
                      <a:pt x="17508" y="1325"/>
                      <a:pt x="17782" y="1302"/>
                    </a:cubicBezTo>
                    <a:cubicBezTo>
                      <a:pt x="18056" y="1279"/>
                      <a:pt x="18330" y="1256"/>
                      <a:pt x="18604" y="1233"/>
                    </a:cubicBezTo>
                    <a:cubicBezTo>
                      <a:pt x="18877" y="1233"/>
                      <a:pt x="19151" y="1210"/>
                      <a:pt x="19425" y="1188"/>
                    </a:cubicBezTo>
                    <a:cubicBezTo>
                      <a:pt x="19950" y="1165"/>
                      <a:pt x="20498" y="1119"/>
                      <a:pt x="21023" y="1096"/>
                    </a:cubicBezTo>
                    <a:cubicBezTo>
                      <a:pt x="21297" y="1073"/>
                      <a:pt x="21571" y="1073"/>
                      <a:pt x="21845" y="1051"/>
                    </a:cubicBezTo>
                    <a:cubicBezTo>
                      <a:pt x="22096" y="1028"/>
                      <a:pt x="22370" y="1028"/>
                      <a:pt x="22644" y="1005"/>
                    </a:cubicBezTo>
                    <a:cubicBezTo>
                      <a:pt x="22918" y="982"/>
                      <a:pt x="23191" y="982"/>
                      <a:pt x="23465" y="959"/>
                    </a:cubicBezTo>
                    <a:cubicBezTo>
                      <a:pt x="23716" y="959"/>
                      <a:pt x="23967" y="937"/>
                      <a:pt x="24241" y="914"/>
                    </a:cubicBezTo>
                    <a:cubicBezTo>
                      <a:pt x="24492" y="914"/>
                      <a:pt x="24766" y="891"/>
                      <a:pt x="25017" y="891"/>
                    </a:cubicBezTo>
                    <a:cubicBezTo>
                      <a:pt x="25291" y="868"/>
                      <a:pt x="25565" y="868"/>
                      <a:pt x="25839" y="868"/>
                    </a:cubicBezTo>
                    <a:cubicBezTo>
                      <a:pt x="26113" y="845"/>
                      <a:pt x="26364" y="845"/>
                      <a:pt x="26638" y="845"/>
                    </a:cubicBezTo>
                    <a:cubicBezTo>
                      <a:pt x="26935" y="845"/>
                      <a:pt x="27209" y="845"/>
                      <a:pt x="27505" y="822"/>
                    </a:cubicBezTo>
                    <a:cubicBezTo>
                      <a:pt x="27756" y="822"/>
                      <a:pt x="28008" y="822"/>
                      <a:pt x="28259" y="800"/>
                    </a:cubicBezTo>
                    <a:cubicBezTo>
                      <a:pt x="28555" y="800"/>
                      <a:pt x="28829" y="777"/>
                      <a:pt x="29103" y="777"/>
                    </a:cubicBezTo>
                    <a:cubicBezTo>
                      <a:pt x="29377" y="754"/>
                      <a:pt x="29651" y="754"/>
                      <a:pt x="29925" y="754"/>
                    </a:cubicBezTo>
                    <a:cubicBezTo>
                      <a:pt x="30199" y="754"/>
                      <a:pt x="30450" y="731"/>
                      <a:pt x="30724" y="731"/>
                    </a:cubicBezTo>
                    <a:cubicBezTo>
                      <a:pt x="31249" y="708"/>
                      <a:pt x="31751" y="708"/>
                      <a:pt x="32276" y="708"/>
                    </a:cubicBezTo>
                    <a:cubicBezTo>
                      <a:pt x="32550" y="685"/>
                      <a:pt x="32801" y="663"/>
                      <a:pt x="33075" y="663"/>
                    </a:cubicBezTo>
                    <a:lnTo>
                      <a:pt x="33919" y="663"/>
                    </a:lnTo>
                    <a:cubicBezTo>
                      <a:pt x="34946" y="640"/>
                      <a:pt x="35996" y="640"/>
                      <a:pt x="37046" y="640"/>
                    </a:cubicBezTo>
                    <a:cubicBezTo>
                      <a:pt x="37206" y="640"/>
                      <a:pt x="37343" y="663"/>
                      <a:pt x="37503" y="663"/>
                    </a:cubicBezTo>
                    <a:cubicBezTo>
                      <a:pt x="37480" y="708"/>
                      <a:pt x="37480" y="754"/>
                      <a:pt x="37457" y="777"/>
                    </a:cubicBezTo>
                    <a:cubicBezTo>
                      <a:pt x="37412" y="800"/>
                      <a:pt x="37389" y="800"/>
                      <a:pt x="37343" y="800"/>
                    </a:cubicBezTo>
                    <a:cubicBezTo>
                      <a:pt x="37252" y="800"/>
                      <a:pt x="37206" y="822"/>
                      <a:pt x="37138" y="891"/>
                    </a:cubicBezTo>
                    <a:cubicBezTo>
                      <a:pt x="37092" y="937"/>
                      <a:pt x="37069" y="1005"/>
                      <a:pt x="37069" y="1073"/>
                    </a:cubicBezTo>
                    <a:cubicBezTo>
                      <a:pt x="37069" y="1142"/>
                      <a:pt x="37092" y="1233"/>
                      <a:pt x="37138" y="1279"/>
                    </a:cubicBezTo>
                    <a:cubicBezTo>
                      <a:pt x="37175" y="1316"/>
                      <a:pt x="37243" y="1353"/>
                      <a:pt x="37304" y="1353"/>
                    </a:cubicBezTo>
                    <a:cubicBezTo>
                      <a:pt x="37317" y="1353"/>
                      <a:pt x="37331" y="1352"/>
                      <a:pt x="37343" y="1347"/>
                    </a:cubicBezTo>
                    <a:cubicBezTo>
                      <a:pt x="37800" y="1302"/>
                      <a:pt x="38256" y="1256"/>
                      <a:pt x="38713" y="1210"/>
                    </a:cubicBezTo>
                    <a:cubicBezTo>
                      <a:pt x="38918" y="1210"/>
                      <a:pt x="39123" y="1188"/>
                      <a:pt x="39329" y="1188"/>
                    </a:cubicBezTo>
                    <a:cubicBezTo>
                      <a:pt x="39397" y="1165"/>
                      <a:pt x="39489" y="1165"/>
                      <a:pt x="39580" y="1165"/>
                    </a:cubicBezTo>
                    <a:lnTo>
                      <a:pt x="40995" y="1165"/>
                    </a:lnTo>
                    <a:cubicBezTo>
                      <a:pt x="40995" y="1165"/>
                      <a:pt x="41018" y="1188"/>
                      <a:pt x="41018" y="1210"/>
                    </a:cubicBezTo>
                    <a:cubicBezTo>
                      <a:pt x="41086" y="1279"/>
                      <a:pt x="41155" y="1325"/>
                      <a:pt x="41246" y="1325"/>
                    </a:cubicBezTo>
                    <a:cubicBezTo>
                      <a:pt x="41338" y="1332"/>
                      <a:pt x="41426" y="1335"/>
                      <a:pt x="41514" y="1335"/>
                    </a:cubicBezTo>
                    <a:cubicBezTo>
                      <a:pt x="41690" y="1335"/>
                      <a:pt x="41863" y="1325"/>
                      <a:pt x="42045" y="1325"/>
                    </a:cubicBezTo>
                    <a:lnTo>
                      <a:pt x="44602" y="1325"/>
                    </a:lnTo>
                    <a:cubicBezTo>
                      <a:pt x="45035" y="1325"/>
                      <a:pt x="45446" y="1325"/>
                      <a:pt x="45880" y="1302"/>
                    </a:cubicBezTo>
                    <a:cubicBezTo>
                      <a:pt x="45903" y="1347"/>
                      <a:pt x="45971" y="1393"/>
                      <a:pt x="46017" y="1393"/>
                    </a:cubicBezTo>
                    <a:cubicBezTo>
                      <a:pt x="46154" y="1439"/>
                      <a:pt x="46313" y="1439"/>
                      <a:pt x="46450" y="1462"/>
                    </a:cubicBezTo>
                    <a:cubicBezTo>
                      <a:pt x="46587" y="1462"/>
                      <a:pt x="46724" y="1484"/>
                      <a:pt x="46861" y="1484"/>
                    </a:cubicBezTo>
                    <a:cubicBezTo>
                      <a:pt x="47135" y="1484"/>
                      <a:pt x="47409" y="1507"/>
                      <a:pt x="47683" y="1507"/>
                    </a:cubicBezTo>
                    <a:cubicBezTo>
                      <a:pt x="48231" y="1484"/>
                      <a:pt x="48779" y="1484"/>
                      <a:pt x="49349" y="1484"/>
                    </a:cubicBezTo>
                    <a:cubicBezTo>
                      <a:pt x="49920" y="1484"/>
                      <a:pt x="50513" y="1484"/>
                      <a:pt x="51084" y="1507"/>
                    </a:cubicBezTo>
                    <a:cubicBezTo>
                      <a:pt x="51358" y="1507"/>
                      <a:pt x="51632" y="1530"/>
                      <a:pt x="51906" y="1530"/>
                    </a:cubicBezTo>
                    <a:cubicBezTo>
                      <a:pt x="52180" y="1553"/>
                      <a:pt x="52453" y="1576"/>
                      <a:pt x="52727" y="1576"/>
                    </a:cubicBezTo>
                    <a:cubicBezTo>
                      <a:pt x="52887" y="1598"/>
                      <a:pt x="53047" y="1598"/>
                      <a:pt x="53230" y="1598"/>
                    </a:cubicBezTo>
                    <a:cubicBezTo>
                      <a:pt x="53298" y="1598"/>
                      <a:pt x="53389" y="1598"/>
                      <a:pt x="53458" y="1621"/>
                    </a:cubicBezTo>
                    <a:cubicBezTo>
                      <a:pt x="53503" y="1621"/>
                      <a:pt x="53555" y="1627"/>
                      <a:pt x="53603" y="1627"/>
                    </a:cubicBezTo>
                    <a:cubicBezTo>
                      <a:pt x="53652" y="1627"/>
                      <a:pt x="53697" y="1621"/>
                      <a:pt x="53732" y="1598"/>
                    </a:cubicBezTo>
                    <a:cubicBezTo>
                      <a:pt x="53823" y="1576"/>
                      <a:pt x="53891" y="1530"/>
                      <a:pt x="53937" y="1462"/>
                    </a:cubicBezTo>
                    <a:cubicBezTo>
                      <a:pt x="53983" y="1393"/>
                      <a:pt x="53983" y="1302"/>
                      <a:pt x="53960" y="1210"/>
                    </a:cubicBezTo>
                    <a:cubicBezTo>
                      <a:pt x="53937" y="1096"/>
                      <a:pt x="53823" y="1005"/>
                      <a:pt x="53709" y="959"/>
                    </a:cubicBezTo>
                    <a:cubicBezTo>
                      <a:pt x="53663" y="914"/>
                      <a:pt x="53595" y="891"/>
                      <a:pt x="53526" y="845"/>
                    </a:cubicBezTo>
                    <a:cubicBezTo>
                      <a:pt x="53366" y="777"/>
                      <a:pt x="53207" y="731"/>
                      <a:pt x="53024" y="685"/>
                    </a:cubicBezTo>
                    <a:cubicBezTo>
                      <a:pt x="52705" y="617"/>
                      <a:pt x="52362" y="549"/>
                      <a:pt x="52020" y="526"/>
                    </a:cubicBezTo>
                    <a:cubicBezTo>
                      <a:pt x="51792" y="480"/>
                      <a:pt x="51540" y="434"/>
                      <a:pt x="51289" y="412"/>
                    </a:cubicBezTo>
                    <a:cubicBezTo>
                      <a:pt x="51038" y="412"/>
                      <a:pt x="50810" y="389"/>
                      <a:pt x="50559" y="366"/>
                    </a:cubicBezTo>
                    <a:cubicBezTo>
                      <a:pt x="50445" y="366"/>
                      <a:pt x="50331" y="343"/>
                      <a:pt x="50217" y="343"/>
                    </a:cubicBezTo>
                    <a:cubicBezTo>
                      <a:pt x="50080" y="320"/>
                      <a:pt x="49943" y="320"/>
                      <a:pt x="49829" y="297"/>
                    </a:cubicBezTo>
                    <a:cubicBezTo>
                      <a:pt x="49577" y="297"/>
                      <a:pt x="49326" y="275"/>
                      <a:pt x="49075" y="275"/>
                    </a:cubicBezTo>
                    <a:cubicBezTo>
                      <a:pt x="48824" y="252"/>
                      <a:pt x="48573" y="229"/>
                      <a:pt x="48322" y="229"/>
                    </a:cubicBezTo>
                    <a:cubicBezTo>
                      <a:pt x="48048" y="206"/>
                      <a:pt x="47797" y="206"/>
                      <a:pt x="47523" y="206"/>
                    </a:cubicBezTo>
                    <a:cubicBezTo>
                      <a:pt x="47021" y="206"/>
                      <a:pt x="46496" y="183"/>
                      <a:pt x="45994" y="160"/>
                    </a:cubicBezTo>
                    <a:cubicBezTo>
                      <a:pt x="45720" y="138"/>
                      <a:pt x="45469" y="138"/>
                      <a:pt x="45218" y="138"/>
                    </a:cubicBezTo>
                    <a:cubicBezTo>
                      <a:pt x="44967" y="115"/>
                      <a:pt x="44739" y="92"/>
                      <a:pt x="44487" y="92"/>
                    </a:cubicBezTo>
                    <a:lnTo>
                      <a:pt x="40561" y="92"/>
                    </a:lnTo>
                    <a:cubicBezTo>
                      <a:pt x="40288" y="69"/>
                      <a:pt x="40014" y="69"/>
                      <a:pt x="39740" y="46"/>
                    </a:cubicBezTo>
                    <a:lnTo>
                      <a:pt x="38210" y="46"/>
                    </a:lnTo>
                    <a:cubicBezTo>
                      <a:pt x="37959" y="24"/>
                      <a:pt x="37708" y="24"/>
                      <a:pt x="37457" y="1"/>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4"/>
              <p:cNvSpPr/>
              <p:nvPr/>
            </p:nvSpPr>
            <p:spPr>
              <a:xfrm>
                <a:off x="10833323" y="3963481"/>
                <a:ext cx="1077069" cy="73147"/>
              </a:xfrm>
              <a:custGeom>
                <a:avLst/>
                <a:gdLst/>
                <a:ahLst/>
                <a:cxnLst/>
                <a:rect l="l" t="t" r="r" b="b"/>
                <a:pathLst>
                  <a:path w="38667" h="2626" extrusionOk="0">
                    <a:moveTo>
                      <a:pt x="33234" y="0"/>
                    </a:moveTo>
                    <a:cubicBezTo>
                      <a:pt x="32915" y="0"/>
                      <a:pt x="32618" y="23"/>
                      <a:pt x="32298" y="23"/>
                    </a:cubicBezTo>
                    <a:cubicBezTo>
                      <a:pt x="32002" y="46"/>
                      <a:pt x="31682" y="46"/>
                      <a:pt x="31385" y="46"/>
                    </a:cubicBezTo>
                    <a:cubicBezTo>
                      <a:pt x="31271" y="69"/>
                      <a:pt x="31134" y="69"/>
                      <a:pt x="31020" y="69"/>
                    </a:cubicBezTo>
                    <a:cubicBezTo>
                      <a:pt x="30792" y="69"/>
                      <a:pt x="30586" y="69"/>
                      <a:pt x="30381" y="115"/>
                    </a:cubicBezTo>
                    <a:cubicBezTo>
                      <a:pt x="30335" y="137"/>
                      <a:pt x="30290" y="160"/>
                      <a:pt x="30267" y="183"/>
                    </a:cubicBezTo>
                    <a:cubicBezTo>
                      <a:pt x="29970" y="206"/>
                      <a:pt x="29696" y="206"/>
                      <a:pt x="29400" y="206"/>
                    </a:cubicBezTo>
                    <a:lnTo>
                      <a:pt x="29354" y="206"/>
                    </a:lnTo>
                    <a:cubicBezTo>
                      <a:pt x="29171" y="183"/>
                      <a:pt x="28966" y="183"/>
                      <a:pt x="28760" y="183"/>
                    </a:cubicBezTo>
                    <a:cubicBezTo>
                      <a:pt x="28623" y="183"/>
                      <a:pt x="28497" y="173"/>
                      <a:pt x="28366" y="173"/>
                    </a:cubicBezTo>
                    <a:cubicBezTo>
                      <a:pt x="28301" y="173"/>
                      <a:pt x="28235" y="175"/>
                      <a:pt x="28167" y="183"/>
                    </a:cubicBezTo>
                    <a:cubicBezTo>
                      <a:pt x="27779" y="183"/>
                      <a:pt x="27391" y="206"/>
                      <a:pt x="26980" y="206"/>
                    </a:cubicBezTo>
                    <a:cubicBezTo>
                      <a:pt x="26638" y="206"/>
                      <a:pt x="26272" y="206"/>
                      <a:pt x="25907" y="229"/>
                    </a:cubicBezTo>
                    <a:lnTo>
                      <a:pt x="23967" y="229"/>
                    </a:lnTo>
                    <a:cubicBezTo>
                      <a:pt x="23648" y="251"/>
                      <a:pt x="23328" y="274"/>
                      <a:pt x="22986" y="297"/>
                    </a:cubicBezTo>
                    <a:cubicBezTo>
                      <a:pt x="22689" y="297"/>
                      <a:pt x="22369" y="320"/>
                      <a:pt x="22050" y="343"/>
                    </a:cubicBezTo>
                    <a:cubicBezTo>
                      <a:pt x="21958" y="343"/>
                      <a:pt x="21867" y="343"/>
                      <a:pt x="21776" y="366"/>
                    </a:cubicBezTo>
                    <a:cubicBezTo>
                      <a:pt x="21730" y="343"/>
                      <a:pt x="21662" y="343"/>
                      <a:pt x="21616" y="343"/>
                    </a:cubicBezTo>
                    <a:lnTo>
                      <a:pt x="20657" y="343"/>
                    </a:lnTo>
                    <a:cubicBezTo>
                      <a:pt x="20247" y="366"/>
                      <a:pt x="19836" y="366"/>
                      <a:pt x="19425" y="388"/>
                    </a:cubicBezTo>
                    <a:cubicBezTo>
                      <a:pt x="19037" y="388"/>
                      <a:pt x="18626" y="411"/>
                      <a:pt x="18238" y="434"/>
                    </a:cubicBezTo>
                    <a:cubicBezTo>
                      <a:pt x="18033" y="457"/>
                      <a:pt x="17850" y="457"/>
                      <a:pt x="17644" y="480"/>
                    </a:cubicBezTo>
                    <a:cubicBezTo>
                      <a:pt x="17553" y="480"/>
                      <a:pt x="17462" y="480"/>
                      <a:pt x="17371" y="503"/>
                    </a:cubicBezTo>
                    <a:lnTo>
                      <a:pt x="17211" y="503"/>
                    </a:lnTo>
                    <a:cubicBezTo>
                      <a:pt x="17165" y="525"/>
                      <a:pt x="17142" y="525"/>
                      <a:pt x="17119" y="525"/>
                    </a:cubicBezTo>
                    <a:lnTo>
                      <a:pt x="16343" y="525"/>
                    </a:lnTo>
                    <a:cubicBezTo>
                      <a:pt x="16001" y="548"/>
                      <a:pt x="15659" y="548"/>
                      <a:pt x="15316" y="571"/>
                    </a:cubicBezTo>
                    <a:cubicBezTo>
                      <a:pt x="15134" y="594"/>
                      <a:pt x="14974" y="594"/>
                      <a:pt x="14791" y="594"/>
                    </a:cubicBezTo>
                    <a:cubicBezTo>
                      <a:pt x="14632" y="617"/>
                      <a:pt x="14472" y="617"/>
                      <a:pt x="14312" y="617"/>
                    </a:cubicBezTo>
                    <a:cubicBezTo>
                      <a:pt x="14129" y="639"/>
                      <a:pt x="13970" y="639"/>
                      <a:pt x="13810" y="662"/>
                    </a:cubicBezTo>
                    <a:lnTo>
                      <a:pt x="13582" y="662"/>
                    </a:lnTo>
                    <a:cubicBezTo>
                      <a:pt x="13467" y="685"/>
                      <a:pt x="13330" y="685"/>
                      <a:pt x="13239" y="731"/>
                    </a:cubicBezTo>
                    <a:cubicBezTo>
                      <a:pt x="13194" y="731"/>
                      <a:pt x="13148" y="754"/>
                      <a:pt x="13125" y="799"/>
                    </a:cubicBezTo>
                    <a:lnTo>
                      <a:pt x="12760" y="799"/>
                    </a:lnTo>
                    <a:cubicBezTo>
                      <a:pt x="12417" y="822"/>
                      <a:pt x="12075" y="845"/>
                      <a:pt x="11733" y="868"/>
                    </a:cubicBezTo>
                    <a:cubicBezTo>
                      <a:pt x="11413" y="891"/>
                      <a:pt x="11094" y="913"/>
                      <a:pt x="10774" y="959"/>
                    </a:cubicBezTo>
                    <a:cubicBezTo>
                      <a:pt x="10432" y="982"/>
                      <a:pt x="10112" y="1005"/>
                      <a:pt x="9770" y="1050"/>
                    </a:cubicBezTo>
                    <a:cubicBezTo>
                      <a:pt x="9770" y="1073"/>
                      <a:pt x="9747" y="1073"/>
                      <a:pt x="9747" y="1073"/>
                    </a:cubicBezTo>
                    <a:lnTo>
                      <a:pt x="9770" y="1073"/>
                    </a:lnTo>
                    <a:cubicBezTo>
                      <a:pt x="9724" y="1073"/>
                      <a:pt x="9678" y="1073"/>
                      <a:pt x="9633" y="1096"/>
                    </a:cubicBezTo>
                    <a:cubicBezTo>
                      <a:pt x="9587" y="1119"/>
                      <a:pt x="9564" y="1164"/>
                      <a:pt x="9541" y="1210"/>
                    </a:cubicBezTo>
                    <a:cubicBezTo>
                      <a:pt x="9541" y="1233"/>
                      <a:pt x="9541" y="1256"/>
                      <a:pt x="9541" y="1279"/>
                    </a:cubicBezTo>
                    <a:cubicBezTo>
                      <a:pt x="9382" y="1301"/>
                      <a:pt x="9222" y="1301"/>
                      <a:pt x="9039" y="1324"/>
                    </a:cubicBezTo>
                    <a:cubicBezTo>
                      <a:pt x="8606" y="1370"/>
                      <a:pt x="8172" y="1416"/>
                      <a:pt x="7715" y="1438"/>
                    </a:cubicBezTo>
                    <a:lnTo>
                      <a:pt x="7419" y="1438"/>
                    </a:lnTo>
                    <a:cubicBezTo>
                      <a:pt x="7327" y="1438"/>
                      <a:pt x="7236" y="1438"/>
                      <a:pt x="7145" y="1461"/>
                    </a:cubicBezTo>
                    <a:cubicBezTo>
                      <a:pt x="6825" y="1461"/>
                      <a:pt x="6506" y="1507"/>
                      <a:pt x="6163" y="1530"/>
                    </a:cubicBezTo>
                    <a:cubicBezTo>
                      <a:pt x="5616" y="1575"/>
                      <a:pt x="5068" y="1644"/>
                      <a:pt x="4520" y="1712"/>
                    </a:cubicBezTo>
                    <a:cubicBezTo>
                      <a:pt x="4474" y="1735"/>
                      <a:pt x="4429" y="1735"/>
                      <a:pt x="4383" y="1735"/>
                    </a:cubicBezTo>
                    <a:cubicBezTo>
                      <a:pt x="4360" y="1712"/>
                      <a:pt x="4337" y="1689"/>
                      <a:pt x="4292" y="1689"/>
                    </a:cubicBezTo>
                    <a:cubicBezTo>
                      <a:pt x="4063" y="1712"/>
                      <a:pt x="3858" y="1712"/>
                      <a:pt x="3630" y="1735"/>
                    </a:cubicBezTo>
                    <a:cubicBezTo>
                      <a:pt x="3401" y="1758"/>
                      <a:pt x="3173" y="1781"/>
                      <a:pt x="2968" y="1826"/>
                    </a:cubicBezTo>
                    <a:cubicBezTo>
                      <a:pt x="2740" y="1849"/>
                      <a:pt x="2534" y="1895"/>
                      <a:pt x="2306" y="1918"/>
                    </a:cubicBezTo>
                    <a:cubicBezTo>
                      <a:pt x="2100" y="1963"/>
                      <a:pt x="1872" y="1986"/>
                      <a:pt x="1644" y="2032"/>
                    </a:cubicBezTo>
                    <a:cubicBezTo>
                      <a:pt x="1598" y="2055"/>
                      <a:pt x="1553" y="2100"/>
                      <a:pt x="1553" y="2146"/>
                    </a:cubicBezTo>
                    <a:cubicBezTo>
                      <a:pt x="1553" y="2146"/>
                      <a:pt x="1553" y="2169"/>
                      <a:pt x="1553" y="2169"/>
                    </a:cubicBezTo>
                    <a:cubicBezTo>
                      <a:pt x="1461" y="2192"/>
                      <a:pt x="1347" y="2214"/>
                      <a:pt x="1233" y="2214"/>
                    </a:cubicBezTo>
                    <a:cubicBezTo>
                      <a:pt x="845" y="2283"/>
                      <a:pt x="480" y="2351"/>
                      <a:pt x="92" y="2397"/>
                    </a:cubicBezTo>
                    <a:cubicBezTo>
                      <a:pt x="46" y="2420"/>
                      <a:pt x="1" y="2488"/>
                      <a:pt x="23" y="2534"/>
                    </a:cubicBezTo>
                    <a:cubicBezTo>
                      <a:pt x="46" y="2602"/>
                      <a:pt x="92" y="2625"/>
                      <a:pt x="160" y="2625"/>
                    </a:cubicBezTo>
                    <a:cubicBezTo>
                      <a:pt x="503" y="2557"/>
                      <a:pt x="845" y="2511"/>
                      <a:pt x="1187" y="2443"/>
                    </a:cubicBezTo>
                    <a:cubicBezTo>
                      <a:pt x="1484" y="2397"/>
                      <a:pt x="1758" y="2351"/>
                      <a:pt x="2055" y="2306"/>
                    </a:cubicBezTo>
                    <a:cubicBezTo>
                      <a:pt x="2329" y="2260"/>
                      <a:pt x="2603" y="2192"/>
                      <a:pt x="2899" y="2146"/>
                    </a:cubicBezTo>
                    <a:cubicBezTo>
                      <a:pt x="3105" y="2100"/>
                      <a:pt x="3310" y="2077"/>
                      <a:pt x="3516" y="2032"/>
                    </a:cubicBezTo>
                    <a:lnTo>
                      <a:pt x="3538" y="2032"/>
                    </a:lnTo>
                    <a:cubicBezTo>
                      <a:pt x="3630" y="2032"/>
                      <a:pt x="3721" y="2009"/>
                      <a:pt x="3812" y="2009"/>
                    </a:cubicBezTo>
                    <a:cubicBezTo>
                      <a:pt x="3881" y="2009"/>
                      <a:pt x="3949" y="1986"/>
                      <a:pt x="4018" y="1986"/>
                    </a:cubicBezTo>
                    <a:cubicBezTo>
                      <a:pt x="4041" y="2032"/>
                      <a:pt x="4086" y="2077"/>
                      <a:pt x="4132" y="2077"/>
                    </a:cubicBezTo>
                    <a:lnTo>
                      <a:pt x="4223" y="2077"/>
                    </a:lnTo>
                    <a:cubicBezTo>
                      <a:pt x="4269" y="2055"/>
                      <a:pt x="4337" y="2055"/>
                      <a:pt x="4406" y="2055"/>
                    </a:cubicBezTo>
                    <a:cubicBezTo>
                      <a:pt x="4474" y="2055"/>
                      <a:pt x="4543" y="2032"/>
                      <a:pt x="4611" y="2032"/>
                    </a:cubicBezTo>
                    <a:cubicBezTo>
                      <a:pt x="4771" y="2009"/>
                      <a:pt x="4931" y="1986"/>
                      <a:pt x="5091" y="1986"/>
                    </a:cubicBezTo>
                    <a:cubicBezTo>
                      <a:pt x="5342" y="1963"/>
                      <a:pt x="5593" y="1918"/>
                      <a:pt x="5821" y="1895"/>
                    </a:cubicBezTo>
                    <a:cubicBezTo>
                      <a:pt x="6483" y="1895"/>
                      <a:pt x="7145" y="1895"/>
                      <a:pt x="7807" y="1872"/>
                    </a:cubicBezTo>
                    <a:lnTo>
                      <a:pt x="7967" y="1872"/>
                    </a:lnTo>
                    <a:cubicBezTo>
                      <a:pt x="8058" y="1849"/>
                      <a:pt x="8149" y="1849"/>
                      <a:pt x="8218" y="1826"/>
                    </a:cubicBezTo>
                    <a:cubicBezTo>
                      <a:pt x="8263" y="1826"/>
                      <a:pt x="8332" y="1781"/>
                      <a:pt x="8332" y="1712"/>
                    </a:cubicBezTo>
                    <a:cubicBezTo>
                      <a:pt x="8332" y="1712"/>
                      <a:pt x="8332" y="1689"/>
                      <a:pt x="8332" y="1689"/>
                    </a:cubicBezTo>
                    <a:lnTo>
                      <a:pt x="8400" y="1689"/>
                    </a:lnTo>
                    <a:cubicBezTo>
                      <a:pt x="8811" y="1667"/>
                      <a:pt x="9222" y="1621"/>
                      <a:pt x="9633" y="1598"/>
                    </a:cubicBezTo>
                    <a:cubicBezTo>
                      <a:pt x="10318" y="1530"/>
                      <a:pt x="11025" y="1484"/>
                      <a:pt x="11733" y="1416"/>
                    </a:cubicBezTo>
                    <a:cubicBezTo>
                      <a:pt x="11870" y="1416"/>
                      <a:pt x="12029" y="1393"/>
                      <a:pt x="12166" y="1393"/>
                    </a:cubicBezTo>
                    <a:cubicBezTo>
                      <a:pt x="12212" y="1393"/>
                      <a:pt x="12258" y="1370"/>
                      <a:pt x="12281" y="1370"/>
                    </a:cubicBezTo>
                    <a:cubicBezTo>
                      <a:pt x="12737" y="1347"/>
                      <a:pt x="13171" y="1324"/>
                      <a:pt x="13627" y="1301"/>
                    </a:cubicBezTo>
                    <a:cubicBezTo>
                      <a:pt x="14015" y="1279"/>
                      <a:pt x="14426" y="1233"/>
                      <a:pt x="14814" y="1210"/>
                    </a:cubicBezTo>
                    <a:cubicBezTo>
                      <a:pt x="15020" y="1210"/>
                      <a:pt x="15225" y="1187"/>
                      <a:pt x="15430" y="1164"/>
                    </a:cubicBezTo>
                    <a:cubicBezTo>
                      <a:pt x="15659" y="1164"/>
                      <a:pt x="15910" y="1142"/>
                      <a:pt x="16138" y="1119"/>
                    </a:cubicBezTo>
                    <a:cubicBezTo>
                      <a:pt x="16229" y="1096"/>
                      <a:pt x="16321" y="1096"/>
                      <a:pt x="16412" y="1096"/>
                    </a:cubicBezTo>
                    <a:cubicBezTo>
                      <a:pt x="16709" y="1073"/>
                      <a:pt x="17005" y="1073"/>
                      <a:pt x="17302" y="1073"/>
                    </a:cubicBezTo>
                    <a:cubicBezTo>
                      <a:pt x="17508" y="1073"/>
                      <a:pt x="17690" y="1073"/>
                      <a:pt x="17896" y="1050"/>
                    </a:cubicBezTo>
                    <a:lnTo>
                      <a:pt x="18512" y="1050"/>
                    </a:lnTo>
                    <a:cubicBezTo>
                      <a:pt x="19060" y="1028"/>
                      <a:pt x="19607" y="982"/>
                      <a:pt x="20155" y="959"/>
                    </a:cubicBezTo>
                    <a:cubicBezTo>
                      <a:pt x="20429" y="936"/>
                      <a:pt x="20703" y="936"/>
                      <a:pt x="20977" y="913"/>
                    </a:cubicBezTo>
                    <a:cubicBezTo>
                      <a:pt x="21251" y="913"/>
                      <a:pt x="21502" y="891"/>
                      <a:pt x="21776" y="868"/>
                    </a:cubicBezTo>
                    <a:cubicBezTo>
                      <a:pt x="22415" y="868"/>
                      <a:pt x="23054" y="891"/>
                      <a:pt x="23693" y="891"/>
                    </a:cubicBezTo>
                    <a:lnTo>
                      <a:pt x="26204" y="891"/>
                    </a:lnTo>
                    <a:cubicBezTo>
                      <a:pt x="26478" y="891"/>
                      <a:pt x="26729" y="868"/>
                      <a:pt x="26980" y="868"/>
                    </a:cubicBezTo>
                    <a:cubicBezTo>
                      <a:pt x="27254" y="868"/>
                      <a:pt x="27505" y="868"/>
                      <a:pt x="27756" y="845"/>
                    </a:cubicBezTo>
                    <a:cubicBezTo>
                      <a:pt x="28053" y="845"/>
                      <a:pt x="28327" y="822"/>
                      <a:pt x="28601" y="822"/>
                    </a:cubicBezTo>
                    <a:cubicBezTo>
                      <a:pt x="28760" y="799"/>
                      <a:pt x="28920" y="799"/>
                      <a:pt x="29080" y="799"/>
                    </a:cubicBezTo>
                    <a:cubicBezTo>
                      <a:pt x="29126" y="799"/>
                      <a:pt x="29194" y="799"/>
                      <a:pt x="29240" y="776"/>
                    </a:cubicBezTo>
                    <a:cubicBezTo>
                      <a:pt x="29285" y="776"/>
                      <a:pt x="29331" y="787"/>
                      <a:pt x="29370" y="787"/>
                    </a:cubicBezTo>
                    <a:cubicBezTo>
                      <a:pt x="29389" y="787"/>
                      <a:pt x="29407" y="784"/>
                      <a:pt x="29422" y="776"/>
                    </a:cubicBezTo>
                    <a:cubicBezTo>
                      <a:pt x="29468" y="754"/>
                      <a:pt x="29514" y="731"/>
                      <a:pt x="29536" y="708"/>
                    </a:cubicBezTo>
                    <a:lnTo>
                      <a:pt x="30016" y="708"/>
                    </a:lnTo>
                    <a:cubicBezTo>
                      <a:pt x="30701" y="685"/>
                      <a:pt x="31362" y="685"/>
                      <a:pt x="32024" y="662"/>
                    </a:cubicBezTo>
                    <a:cubicBezTo>
                      <a:pt x="32298" y="639"/>
                      <a:pt x="32572" y="639"/>
                      <a:pt x="32823" y="639"/>
                    </a:cubicBezTo>
                    <a:cubicBezTo>
                      <a:pt x="32869" y="662"/>
                      <a:pt x="32915" y="685"/>
                      <a:pt x="32983" y="685"/>
                    </a:cubicBezTo>
                    <a:lnTo>
                      <a:pt x="36772" y="685"/>
                    </a:lnTo>
                    <a:cubicBezTo>
                      <a:pt x="37183" y="685"/>
                      <a:pt x="37594" y="708"/>
                      <a:pt x="38005" y="708"/>
                    </a:cubicBezTo>
                    <a:cubicBezTo>
                      <a:pt x="38142" y="685"/>
                      <a:pt x="38279" y="685"/>
                      <a:pt x="38416" y="662"/>
                    </a:cubicBezTo>
                    <a:cubicBezTo>
                      <a:pt x="38484" y="662"/>
                      <a:pt x="38552" y="639"/>
                      <a:pt x="38598" y="594"/>
                    </a:cubicBezTo>
                    <a:cubicBezTo>
                      <a:pt x="38644" y="548"/>
                      <a:pt x="38667" y="480"/>
                      <a:pt x="38667" y="411"/>
                    </a:cubicBezTo>
                    <a:cubicBezTo>
                      <a:pt x="38667" y="366"/>
                      <a:pt x="38644" y="297"/>
                      <a:pt x="38598" y="251"/>
                    </a:cubicBezTo>
                    <a:cubicBezTo>
                      <a:pt x="38552" y="206"/>
                      <a:pt x="38484" y="160"/>
                      <a:pt x="38416" y="160"/>
                    </a:cubicBezTo>
                    <a:cubicBezTo>
                      <a:pt x="38210" y="183"/>
                      <a:pt x="38005" y="183"/>
                      <a:pt x="37799" y="183"/>
                    </a:cubicBezTo>
                    <a:lnTo>
                      <a:pt x="37411" y="183"/>
                    </a:lnTo>
                    <a:cubicBezTo>
                      <a:pt x="37411" y="183"/>
                      <a:pt x="37388" y="183"/>
                      <a:pt x="37388" y="160"/>
                    </a:cubicBezTo>
                    <a:cubicBezTo>
                      <a:pt x="37366" y="115"/>
                      <a:pt x="37297" y="46"/>
                      <a:pt x="37229" y="46"/>
                    </a:cubicBezTo>
                    <a:cubicBezTo>
                      <a:pt x="37183" y="23"/>
                      <a:pt x="37160" y="23"/>
                      <a:pt x="37114" y="23"/>
                    </a:cubicBezTo>
                    <a:lnTo>
                      <a:pt x="35996" y="23"/>
                    </a:lnTo>
                    <a:cubicBezTo>
                      <a:pt x="35654" y="46"/>
                      <a:pt x="35311" y="46"/>
                      <a:pt x="34946" y="69"/>
                    </a:cubicBezTo>
                    <a:cubicBezTo>
                      <a:pt x="34741" y="69"/>
                      <a:pt x="34535" y="92"/>
                      <a:pt x="34330" y="92"/>
                    </a:cubicBezTo>
                    <a:cubicBezTo>
                      <a:pt x="34284" y="46"/>
                      <a:pt x="34216" y="23"/>
                      <a:pt x="34147" y="23"/>
                    </a:cubicBezTo>
                    <a:cubicBezTo>
                      <a:pt x="34094" y="16"/>
                      <a:pt x="34043" y="13"/>
                      <a:pt x="33993" y="13"/>
                    </a:cubicBezTo>
                    <a:cubicBezTo>
                      <a:pt x="33894" y="13"/>
                      <a:pt x="33797" y="23"/>
                      <a:pt x="33691" y="23"/>
                    </a:cubicBezTo>
                    <a:cubicBezTo>
                      <a:pt x="33554" y="0"/>
                      <a:pt x="33394" y="0"/>
                      <a:pt x="33234" y="0"/>
                    </a:cubicBezTo>
                    <a:close/>
                  </a:path>
                </a:pathLst>
              </a:custGeom>
              <a:solidFill>
                <a:srgbClr val="904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4"/>
              <p:cNvSpPr/>
              <p:nvPr/>
            </p:nvSpPr>
            <p:spPr>
              <a:xfrm>
                <a:off x="10793908" y="3863648"/>
                <a:ext cx="1604782" cy="97437"/>
              </a:xfrm>
              <a:custGeom>
                <a:avLst/>
                <a:gdLst/>
                <a:ahLst/>
                <a:cxnLst/>
                <a:rect l="l" t="t" r="r" b="b"/>
                <a:pathLst>
                  <a:path w="57612" h="3498" extrusionOk="0">
                    <a:moveTo>
                      <a:pt x="37069" y="1"/>
                    </a:moveTo>
                    <a:cubicBezTo>
                      <a:pt x="36544" y="1"/>
                      <a:pt x="36019" y="1"/>
                      <a:pt x="35494" y="24"/>
                    </a:cubicBezTo>
                    <a:lnTo>
                      <a:pt x="34718" y="24"/>
                    </a:lnTo>
                    <a:cubicBezTo>
                      <a:pt x="34489" y="46"/>
                      <a:pt x="34238" y="46"/>
                      <a:pt x="33987" y="46"/>
                    </a:cubicBezTo>
                    <a:cubicBezTo>
                      <a:pt x="33485" y="69"/>
                      <a:pt x="32960" y="92"/>
                      <a:pt x="32435" y="92"/>
                    </a:cubicBezTo>
                    <a:cubicBezTo>
                      <a:pt x="31887" y="115"/>
                      <a:pt x="31362" y="138"/>
                      <a:pt x="30815" y="138"/>
                    </a:cubicBezTo>
                    <a:lnTo>
                      <a:pt x="29148" y="138"/>
                    </a:lnTo>
                    <a:cubicBezTo>
                      <a:pt x="28966" y="138"/>
                      <a:pt x="28783" y="128"/>
                      <a:pt x="28600" y="128"/>
                    </a:cubicBezTo>
                    <a:cubicBezTo>
                      <a:pt x="28509" y="128"/>
                      <a:pt x="28418" y="130"/>
                      <a:pt x="28327" y="138"/>
                    </a:cubicBezTo>
                    <a:cubicBezTo>
                      <a:pt x="28075" y="161"/>
                      <a:pt x="27847" y="161"/>
                      <a:pt x="27596" y="161"/>
                    </a:cubicBezTo>
                    <a:cubicBezTo>
                      <a:pt x="27071" y="161"/>
                      <a:pt x="26546" y="161"/>
                      <a:pt x="26021" y="183"/>
                    </a:cubicBezTo>
                    <a:cubicBezTo>
                      <a:pt x="25473" y="229"/>
                      <a:pt x="24903" y="229"/>
                      <a:pt x="24355" y="229"/>
                    </a:cubicBezTo>
                    <a:cubicBezTo>
                      <a:pt x="23807" y="252"/>
                      <a:pt x="23282" y="298"/>
                      <a:pt x="22734" y="320"/>
                    </a:cubicBezTo>
                    <a:cubicBezTo>
                      <a:pt x="21684" y="366"/>
                      <a:pt x="20634" y="389"/>
                      <a:pt x="19607" y="435"/>
                    </a:cubicBezTo>
                    <a:cubicBezTo>
                      <a:pt x="19356" y="457"/>
                      <a:pt x="19105" y="457"/>
                      <a:pt x="18854" y="480"/>
                    </a:cubicBezTo>
                    <a:cubicBezTo>
                      <a:pt x="18626" y="503"/>
                      <a:pt x="18398" y="503"/>
                      <a:pt x="18169" y="526"/>
                    </a:cubicBezTo>
                    <a:cubicBezTo>
                      <a:pt x="17667" y="571"/>
                      <a:pt x="17142" y="617"/>
                      <a:pt x="16640" y="663"/>
                    </a:cubicBezTo>
                    <a:cubicBezTo>
                      <a:pt x="16366" y="686"/>
                      <a:pt x="16092" y="708"/>
                      <a:pt x="15818" y="731"/>
                    </a:cubicBezTo>
                    <a:cubicBezTo>
                      <a:pt x="15544" y="754"/>
                      <a:pt x="15270" y="777"/>
                      <a:pt x="14997" y="800"/>
                    </a:cubicBezTo>
                    <a:cubicBezTo>
                      <a:pt x="14723" y="823"/>
                      <a:pt x="14426" y="823"/>
                      <a:pt x="14152" y="845"/>
                    </a:cubicBezTo>
                    <a:cubicBezTo>
                      <a:pt x="13878" y="868"/>
                      <a:pt x="13604" y="891"/>
                      <a:pt x="13330" y="914"/>
                    </a:cubicBezTo>
                    <a:cubicBezTo>
                      <a:pt x="13056" y="937"/>
                      <a:pt x="12783" y="959"/>
                      <a:pt x="12531" y="959"/>
                    </a:cubicBezTo>
                    <a:cubicBezTo>
                      <a:pt x="12235" y="982"/>
                      <a:pt x="11938" y="1028"/>
                      <a:pt x="11641" y="1051"/>
                    </a:cubicBezTo>
                    <a:cubicBezTo>
                      <a:pt x="11093" y="1096"/>
                      <a:pt x="10568" y="1165"/>
                      <a:pt x="10021" y="1211"/>
                    </a:cubicBezTo>
                    <a:cubicBezTo>
                      <a:pt x="9496" y="1279"/>
                      <a:pt x="8994" y="1348"/>
                      <a:pt x="8491" y="1416"/>
                    </a:cubicBezTo>
                    <a:cubicBezTo>
                      <a:pt x="7989" y="1484"/>
                      <a:pt x="7510" y="1576"/>
                      <a:pt x="7031" y="1644"/>
                    </a:cubicBezTo>
                    <a:cubicBezTo>
                      <a:pt x="6574" y="1690"/>
                      <a:pt x="6095" y="1758"/>
                      <a:pt x="5638" y="1827"/>
                    </a:cubicBezTo>
                    <a:cubicBezTo>
                      <a:pt x="5159" y="1895"/>
                      <a:pt x="4680" y="1987"/>
                      <a:pt x="4200" y="2055"/>
                    </a:cubicBezTo>
                    <a:lnTo>
                      <a:pt x="4292" y="2055"/>
                    </a:lnTo>
                    <a:cubicBezTo>
                      <a:pt x="3584" y="2192"/>
                      <a:pt x="2876" y="2375"/>
                      <a:pt x="2192" y="2557"/>
                    </a:cubicBezTo>
                    <a:cubicBezTo>
                      <a:pt x="1849" y="2649"/>
                      <a:pt x="1507" y="2717"/>
                      <a:pt x="1164" y="2808"/>
                    </a:cubicBezTo>
                    <a:cubicBezTo>
                      <a:pt x="1005" y="2831"/>
                      <a:pt x="845" y="2877"/>
                      <a:pt x="685" y="2922"/>
                    </a:cubicBezTo>
                    <a:cubicBezTo>
                      <a:pt x="525" y="2968"/>
                      <a:pt x="343" y="3014"/>
                      <a:pt x="160" y="3059"/>
                    </a:cubicBezTo>
                    <a:cubicBezTo>
                      <a:pt x="46" y="3105"/>
                      <a:pt x="0" y="3242"/>
                      <a:pt x="23" y="3333"/>
                    </a:cubicBezTo>
                    <a:cubicBezTo>
                      <a:pt x="63" y="3433"/>
                      <a:pt x="155" y="3497"/>
                      <a:pt x="253" y="3497"/>
                    </a:cubicBezTo>
                    <a:cubicBezTo>
                      <a:pt x="268" y="3497"/>
                      <a:pt x="282" y="3496"/>
                      <a:pt x="297" y="3493"/>
                    </a:cubicBezTo>
                    <a:cubicBezTo>
                      <a:pt x="434" y="3447"/>
                      <a:pt x="571" y="3402"/>
                      <a:pt x="731" y="3356"/>
                    </a:cubicBezTo>
                    <a:cubicBezTo>
                      <a:pt x="868" y="3310"/>
                      <a:pt x="1027" y="3288"/>
                      <a:pt x="1164" y="3265"/>
                    </a:cubicBezTo>
                    <a:cubicBezTo>
                      <a:pt x="1461" y="3219"/>
                      <a:pt x="1758" y="3151"/>
                      <a:pt x="2055" y="3082"/>
                    </a:cubicBezTo>
                    <a:cubicBezTo>
                      <a:pt x="2374" y="3014"/>
                      <a:pt x="2694" y="2968"/>
                      <a:pt x="3013" y="2900"/>
                    </a:cubicBezTo>
                    <a:cubicBezTo>
                      <a:pt x="3310" y="2831"/>
                      <a:pt x="3607" y="2763"/>
                      <a:pt x="3903" y="2717"/>
                    </a:cubicBezTo>
                    <a:cubicBezTo>
                      <a:pt x="4383" y="2626"/>
                      <a:pt x="4885" y="2557"/>
                      <a:pt x="5364" y="2489"/>
                    </a:cubicBezTo>
                    <a:cubicBezTo>
                      <a:pt x="5844" y="2397"/>
                      <a:pt x="6346" y="2352"/>
                      <a:pt x="6848" y="2306"/>
                    </a:cubicBezTo>
                    <a:cubicBezTo>
                      <a:pt x="7373" y="2238"/>
                      <a:pt x="7898" y="2146"/>
                      <a:pt x="8446" y="2078"/>
                    </a:cubicBezTo>
                    <a:cubicBezTo>
                      <a:pt x="8720" y="2032"/>
                      <a:pt x="8994" y="1987"/>
                      <a:pt x="9267" y="1964"/>
                    </a:cubicBezTo>
                    <a:cubicBezTo>
                      <a:pt x="9541" y="1918"/>
                      <a:pt x="9815" y="1895"/>
                      <a:pt x="10089" y="1850"/>
                    </a:cubicBezTo>
                    <a:cubicBezTo>
                      <a:pt x="10637" y="1804"/>
                      <a:pt x="11185" y="1736"/>
                      <a:pt x="11733" y="1690"/>
                    </a:cubicBezTo>
                    <a:cubicBezTo>
                      <a:pt x="12006" y="1667"/>
                      <a:pt x="12303" y="1644"/>
                      <a:pt x="12600" y="1621"/>
                    </a:cubicBezTo>
                    <a:cubicBezTo>
                      <a:pt x="12851" y="1599"/>
                      <a:pt x="13125" y="1576"/>
                      <a:pt x="13376" y="1553"/>
                    </a:cubicBezTo>
                    <a:cubicBezTo>
                      <a:pt x="13650" y="1530"/>
                      <a:pt x="13947" y="1507"/>
                      <a:pt x="14221" y="1484"/>
                    </a:cubicBezTo>
                    <a:cubicBezTo>
                      <a:pt x="14494" y="1484"/>
                      <a:pt x="14768" y="1462"/>
                      <a:pt x="15065" y="1439"/>
                    </a:cubicBezTo>
                    <a:cubicBezTo>
                      <a:pt x="15339" y="1439"/>
                      <a:pt x="15613" y="1416"/>
                      <a:pt x="15864" y="1370"/>
                    </a:cubicBezTo>
                    <a:cubicBezTo>
                      <a:pt x="16161" y="1348"/>
                      <a:pt x="16435" y="1325"/>
                      <a:pt x="16708" y="1302"/>
                    </a:cubicBezTo>
                    <a:cubicBezTo>
                      <a:pt x="17211" y="1256"/>
                      <a:pt x="17736" y="1211"/>
                      <a:pt x="18238" y="1188"/>
                    </a:cubicBezTo>
                    <a:cubicBezTo>
                      <a:pt x="18466" y="1165"/>
                      <a:pt x="18694" y="1142"/>
                      <a:pt x="18945" y="1119"/>
                    </a:cubicBezTo>
                    <a:cubicBezTo>
                      <a:pt x="19174" y="1096"/>
                      <a:pt x="19425" y="1096"/>
                      <a:pt x="19676" y="1096"/>
                    </a:cubicBezTo>
                    <a:cubicBezTo>
                      <a:pt x="20726" y="1028"/>
                      <a:pt x="21776" y="1028"/>
                      <a:pt x="22826" y="959"/>
                    </a:cubicBezTo>
                    <a:cubicBezTo>
                      <a:pt x="23351" y="937"/>
                      <a:pt x="23876" y="914"/>
                      <a:pt x="24423" y="891"/>
                    </a:cubicBezTo>
                    <a:cubicBezTo>
                      <a:pt x="24971" y="868"/>
                      <a:pt x="25542" y="868"/>
                      <a:pt x="26112" y="845"/>
                    </a:cubicBezTo>
                    <a:cubicBezTo>
                      <a:pt x="26615" y="823"/>
                      <a:pt x="27140" y="823"/>
                      <a:pt x="27665" y="823"/>
                    </a:cubicBezTo>
                    <a:cubicBezTo>
                      <a:pt x="27916" y="823"/>
                      <a:pt x="28144" y="800"/>
                      <a:pt x="28372" y="800"/>
                    </a:cubicBezTo>
                    <a:cubicBezTo>
                      <a:pt x="28509" y="788"/>
                      <a:pt x="28646" y="783"/>
                      <a:pt x="28786" y="783"/>
                    </a:cubicBezTo>
                    <a:cubicBezTo>
                      <a:pt x="28926" y="783"/>
                      <a:pt x="29068" y="788"/>
                      <a:pt x="29217" y="800"/>
                    </a:cubicBezTo>
                    <a:lnTo>
                      <a:pt x="30860" y="800"/>
                    </a:lnTo>
                    <a:cubicBezTo>
                      <a:pt x="31431" y="800"/>
                      <a:pt x="31979" y="777"/>
                      <a:pt x="32526" y="754"/>
                    </a:cubicBezTo>
                    <a:cubicBezTo>
                      <a:pt x="33029" y="731"/>
                      <a:pt x="33531" y="708"/>
                      <a:pt x="34056" y="708"/>
                    </a:cubicBezTo>
                    <a:cubicBezTo>
                      <a:pt x="34307" y="686"/>
                      <a:pt x="34558" y="686"/>
                      <a:pt x="34809" y="686"/>
                    </a:cubicBezTo>
                    <a:cubicBezTo>
                      <a:pt x="35060" y="663"/>
                      <a:pt x="35311" y="663"/>
                      <a:pt x="35585" y="663"/>
                    </a:cubicBezTo>
                    <a:cubicBezTo>
                      <a:pt x="35760" y="655"/>
                      <a:pt x="35932" y="653"/>
                      <a:pt x="36104" y="653"/>
                    </a:cubicBezTo>
                    <a:cubicBezTo>
                      <a:pt x="36447" y="653"/>
                      <a:pt x="36787" y="663"/>
                      <a:pt x="37137" y="663"/>
                    </a:cubicBezTo>
                    <a:lnTo>
                      <a:pt x="38781" y="663"/>
                    </a:lnTo>
                    <a:cubicBezTo>
                      <a:pt x="39328" y="686"/>
                      <a:pt x="39876" y="686"/>
                      <a:pt x="40424" y="686"/>
                    </a:cubicBezTo>
                    <a:cubicBezTo>
                      <a:pt x="40949" y="708"/>
                      <a:pt x="41474" y="708"/>
                      <a:pt x="42022" y="708"/>
                    </a:cubicBezTo>
                    <a:cubicBezTo>
                      <a:pt x="42547" y="708"/>
                      <a:pt x="43072" y="731"/>
                      <a:pt x="43597" y="731"/>
                    </a:cubicBezTo>
                    <a:cubicBezTo>
                      <a:pt x="44144" y="731"/>
                      <a:pt x="44715" y="754"/>
                      <a:pt x="45263" y="754"/>
                    </a:cubicBezTo>
                    <a:cubicBezTo>
                      <a:pt x="45491" y="777"/>
                      <a:pt x="45719" y="777"/>
                      <a:pt x="45948" y="777"/>
                    </a:cubicBezTo>
                    <a:cubicBezTo>
                      <a:pt x="45993" y="823"/>
                      <a:pt x="46062" y="823"/>
                      <a:pt x="46107" y="823"/>
                    </a:cubicBezTo>
                    <a:cubicBezTo>
                      <a:pt x="46313" y="823"/>
                      <a:pt x="46518" y="823"/>
                      <a:pt x="46724" y="800"/>
                    </a:cubicBezTo>
                    <a:lnTo>
                      <a:pt x="46747" y="800"/>
                    </a:lnTo>
                    <a:cubicBezTo>
                      <a:pt x="47249" y="823"/>
                      <a:pt x="47751" y="845"/>
                      <a:pt x="48276" y="868"/>
                    </a:cubicBezTo>
                    <a:cubicBezTo>
                      <a:pt x="48778" y="891"/>
                      <a:pt x="49280" y="914"/>
                      <a:pt x="49782" y="937"/>
                    </a:cubicBezTo>
                    <a:cubicBezTo>
                      <a:pt x="50056" y="937"/>
                      <a:pt x="50307" y="959"/>
                      <a:pt x="50558" y="982"/>
                    </a:cubicBezTo>
                    <a:cubicBezTo>
                      <a:pt x="50809" y="982"/>
                      <a:pt x="51038" y="1005"/>
                      <a:pt x="51289" y="1028"/>
                    </a:cubicBezTo>
                    <a:cubicBezTo>
                      <a:pt x="51791" y="1051"/>
                      <a:pt x="52316" y="1096"/>
                      <a:pt x="52841" y="1142"/>
                    </a:cubicBezTo>
                    <a:cubicBezTo>
                      <a:pt x="53092" y="1142"/>
                      <a:pt x="53343" y="1165"/>
                      <a:pt x="53617" y="1188"/>
                    </a:cubicBezTo>
                    <a:cubicBezTo>
                      <a:pt x="53731" y="1188"/>
                      <a:pt x="53845" y="1188"/>
                      <a:pt x="53982" y="1211"/>
                    </a:cubicBezTo>
                    <a:cubicBezTo>
                      <a:pt x="54119" y="1211"/>
                      <a:pt x="54256" y="1211"/>
                      <a:pt x="54393" y="1233"/>
                    </a:cubicBezTo>
                    <a:cubicBezTo>
                      <a:pt x="54507" y="1233"/>
                      <a:pt x="54598" y="1233"/>
                      <a:pt x="54690" y="1256"/>
                    </a:cubicBezTo>
                    <a:lnTo>
                      <a:pt x="54621" y="1233"/>
                    </a:lnTo>
                    <a:lnTo>
                      <a:pt x="54621" y="1233"/>
                    </a:lnTo>
                    <a:cubicBezTo>
                      <a:pt x="54758" y="1256"/>
                      <a:pt x="54895" y="1256"/>
                      <a:pt x="55032" y="1279"/>
                    </a:cubicBezTo>
                    <a:lnTo>
                      <a:pt x="54987" y="1279"/>
                    </a:lnTo>
                    <a:cubicBezTo>
                      <a:pt x="55146" y="1279"/>
                      <a:pt x="55283" y="1302"/>
                      <a:pt x="55420" y="1302"/>
                    </a:cubicBezTo>
                    <a:cubicBezTo>
                      <a:pt x="55534" y="1325"/>
                      <a:pt x="55648" y="1325"/>
                      <a:pt x="55785" y="1325"/>
                    </a:cubicBezTo>
                    <a:cubicBezTo>
                      <a:pt x="55877" y="1348"/>
                      <a:pt x="55991" y="1348"/>
                      <a:pt x="56105" y="1370"/>
                    </a:cubicBezTo>
                    <a:lnTo>
                      <a:pt x="56379" y="1370"/>
                    </a:lnTo>
                    <a:cubicBezTo>
                      <a:pt x="56470" y="1393"/>
                      <a:pt x="56584" y="1393"/>
                      <a:pt x="56698" y="1416"/>
                    </a:cubicBezTo>
                    <a:lnTo>
                      <a:pt x="56995" y="1416"/>
                    </a:lnTo>
                    <a:cubicBezTo>
                      <a:pt x="57041" y="1439"/>
                      <a:pt x="57086" y="1439"/>
                      <a:pt x="57132" y="1439"/>
                    </a:cubicBezTo>
                    <a:cubicBezTo>
                      <a:pt x="57178" y="1416"/>
                      <a:pt x="57223" y="1416"/>
                      <a:pt x="57246" y="1416"/>
                    </a:cubicBezTo>
                    <a:cubicBezTo>
                      <a:pt x="57383" y="1370"/>
                      <a:pt x="57497" y="1279"/>
                      <a:pt x="57543" y="1165"/>
                    </a:cubicBezTo>
                    <a:cubicBezTo>
                      <a:pt x="57589" y="1096"/>
                      <a:pt x="57611" y="1005"/>
                      <a:pt x="57611" y="959"/>
                    </a:cubicBezTo>
                    <a:cubicBezTo>
                      <a:pt x="57589" y="823"/>
                      <a:pt x="57520" y="731"/>
                      <a:pt x="57383" y="686"/>
                    </a:cubicBezTo>
                    <a:cubicBezTo>
                      <a:pt x="57292" y="640"/>
                      <a:pt x="57201" y="617"/>
                      <a:pt x="57086" y="594"/>
                    </a:cubicBezTo>
                    <a:cubicBezTo>
                      <a:pt x="56995" y="571"/>
                      <a:pt x="56904" y="549"/>
                      <a:pt x="56813" y="549"/>
                    </a:cubicBezTo>
                    <a:cubicBezTo>
                      <a:pt x="56607" y="508"/>
                      <a:pt x="56393" y="499"/>
                      <a:pt x="56177" y="499"/>
                    </a:cubicBezTo>
                    <a:cubicBezTo>
                      <a:pt x="56032" y="499"/>
                      <a:pt x="55886" y="503"/>
                      <a:pt x="55740" y="503"/>
                    </a:cubicBezTo>
                    <a:lnTo>
                      <a:pt x="55009" y="503"/>
                    </a:lnTo>
                    <a:cubicBezTo>
                      <a:pt x="54941" y="503"/>
                      <a:pt x="54850" y="503"/>
                      <a:pt x="54758" y="549"/>
                    </a:cubicBezTo>
                    <a:lnTo>
                      <a:pt x="54576" y="549"/>
                    </a:lnTo>
                    <a:cubicBezTo>
                      <a:pt x="54279" y="526"/>
                      <a:pt x="54005" y="526"/>
                      <a:pt x="53708" y="503"/>
                    </a:cubicBezTo>
                    <a:cubicBezTo>
                      <a:pt x="53412" y="480"/>
                      <a:pt x="53115" y="480"/>
                      <a:pt x="52795" y="457"/>
                    </a:cubicBezTo>
                    <a:lnTo>
                      <a:pt x="52407" y="457"/>
                    </a:lnTo>
                    <a:cubicBezTo>
                      <a:pt x="52042" y="435"/>
                      <a:pt x="51677" y="412"/>
                      <a:pt x="51289" y="366"/>
                    </a:cubicBezTo>
                    <a:cubicBezTo>
                      <a:pt x="50262" y="298"/>
                      <a:pt x="49235" y="252"/>
                      <a:pt x="48185" y="229"/>
                    </a:cubicBezTo>
                    <a:cubicBezTo>
                      <a:pt x="47682" y="206"/>
                      <a:pt x="47180" y="183"/>
                      <a:pt x="46701" y="161"/>
                    </a:cubicBezTo>
                    <a:cubicBezTo>
                      <a:pt x="46450" y="138"/>
                      <a:pt x="46222" y="138"/>
                      <a:pt x="45971" y="138"/>
                    </a:cubicBezTo>
                    <a:cubicBezTo>
                      <a:pt x="45719" y="138"/>
                      <a:pt x="45468" y="115"/>
                      <a:pt x="45194" y="115"/>
                    </a:cubicBezTo>
                    <a:cubicBezTo>
                      <a:pt x="44647" y="92"/>
                      <a:pt x="44076" y="92"/>
                      <a:pt x="43528" y="69"/>
                    </a:cubicBezTo>
                    <a:lnTo>
                      <a:pt x="41953" y="69"/>
                    </a:lnTo>
                    <a:cubicBezTo>
                      <a:pt x="41428" y="69"/>
                      <a:pt x="40880" y="46"/>
                      <a:pt x="40355" y="46"/>
                    </a:cubicBezTo>
                    <a:cubicBezTo>
                      <a:pt x="39808" y="24"/>
                      <a:pt x="39260" y="24"/>
                      <a:pt x="38712" y="24"/>
                    </a:cubicBezTo>
                    <a:cubicBezTo>
                      <a:pt x="38484" y="1"/>
                      <a:pt x="38233" y="1"/>
                      <a:pt x="38004"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4"/>
              <p:cNvSpPr/>
              <p:nvPr/>
            </p:nvSpPr>
            <p:spPr>
              <a:xfrm>
                <a:off x="10797083" y="3857938"/>
                <a:ext cx="1545005" cy="90947"/>
              </a:xfrm>
              <a:custGeom>
                <a:avLst/>
                <a:gdLst/>
                <a:ahLst/>
                <a:cxnLst/>
                <a:rect l="l" t="t" r="r" b="b"/>
                <a:pathLst>
                  <a:path w="55466" h="3265" extrusionOk="0">
                    <a:moveTo>
                      <a:pt x="32983" y="0"/>
                    </a:moveTo>
                    <a:cubicBezTo>
                      <a:pt x="32755" y="0"/>
                      <a:pt x="32549" y="23"/>
                      <a:pt x="32344" y="23"/>
                    </a:cubicBezTo>
                    <a:lnTo>
                      <a:pt x="31933" y="23"/>
                    </a:lnTo>
                    <a:cubicBezTo>
                      <a:pt x="31819" y="46"/>
                      <a:pt x="31705" y="46"/>
                      <a:pt x="31591" y="46"/>
                    </a:cubicBezTo>
                    <a:cubicBezTo>
                      <a:pt x="31271" y="69"/>
                      <a:pt x="30952" y="92"/>
                      <a:pt x="30632" y="115"/>
                    </a:cubicBezTo>
                    <a:cubicBezTo>
                      <a:pt x="30381" y="137"/>
                      <a:pt x="30130" y="137"/>
                      <a:pt x="29856" y="160"/>
                    </a:cubicBezTo>
                    <a:cubicBezTo>
                      <a:pt x="29536" y="183"/>
                      <a:pt x="29194" y="183"/>
                      <a:pt x="28874" y="229"/>
                    </a:cubicBezTo>
                    <a:cubicBezTo>
                      <a:pt x="28806" y="251"/>
                      <a:pt x="28760" y="274"/>
                      <a:pt x="28738" y="343"/>
                    </a:cubicBezTo>
                    <a:lnTo>
                      <a:pt x="28076" y="343"/>
                    </a:lnTo>
                    <a:cubicBezTo>
                      <a:pt x="28053" y="343"/>
                      <a:pt x="28030" y="320"/>
                      <a:pt x="28007" y="320"/>
                    </a:cubicBezTo>
                    <a:cubicBezTo>
                      <a:pt x="27992" y="312"/>
                      <a:pt x="27974" y="310"/>
                      <a:pt x="27956" y="310"/>
                    </a:cubicBezTo>
                    <a:cubicBezTo>
                      <a:pt x="27918" y="310"/>
                      <a:pt x="27878" y="320"/>
                      <a:pt x="27847" y="320"/>
                    </a:cubicBezTo>
                    <a:lnTo>
                      <a:pt x="27688" y="320"/>
                    </a:lnTo>
                    <a:cubicBezTo>
                      <a:pt x="27627" y="320"/>
                      <a:pt x="27556" y="310"/>
                      <a:pt x="27488" y="310"/>
                    </a:cubicBezTo>
                    <a:cubicBezTo>
                      <a:pt x="27454" y="310"/>
                      <a:pt x="27421" y="312"/>
                      <a:pt x="27391" y="320"/>
                    </a:cubicBezTo>
                    <a:lnTo>
                      <a:pt x="24583" y="320"/>
                    </a:lnTo>
                    <a:cubicBezTo>
                      <a:pt x="24424" y="309"/>
                      <a:pt x="24264" y="303"/>
                      <a:pt x="24107" y="303"/>
                    </a:cubicBezTo>
                    <a:cubicBezTo>
                      <a:pt x="23950" y="303"/>
                      <a:pt x="23796" y="309"/>
                      <a:pt x="23647" y="320"/>
                    </a:cubicBezTo>
                    <a:lnTo>
                      <a:pt x="23237" y="320"/>
                    </a:lnTo>
                    <a:cubicBezTo>
                      <a:pt x="23054" y="320"/>
                      <a:pt x="22871" y="343"/>
                      <a:pt x="22666" y="343"/>
                    </a:cubicBezTo>
                    <a:cubicBezTo>
                      <a:pt x="22415" y="366"/>
                      <a:pt x="22164" y="366"/>
                      <a:pt x="21913" y="388"/>
                    </a:cubicBezTo>
                    <a:cubicBezTo>
                      <a:pt x="21730" y="388"/>
                      <a:pt x="21570" y="411"/>
                      <a:pt x="21388" y="411"/>
                    </a:cubicBezTo>
                    <a:cubicBezTo>
                      <a:pt x="21114" y="434"/>
                      <a:pt x="20840" y="434"/>
                      <a:pt x="20566" y="434"/>
                    </a:cubicBezTo>
                    <a:cubicBezTo>
                      <a:pt x="19973" y="457"/>
                      <a:pt x="19379" y="480"/>
                      <a:pt x="18786" y="503"/>
                    </a:cubicBezTo>
                    <a:cubicBezTo>
                      <a:pt x="18489" y="503"/>
                      <a:pt x="18215" y="525"/>
                      <a:pt x="17941" y="548"/>
                    </a:cubicBezTo>
                    <a:cubicBezTo>
                      <a:pt x="17667" y="548"/>
                      <a:pt x="17371" y="571"/>
                      <a:pt x="17097" y="594"/>
                    </a:cubicBezTo>
                    <a:lnTo>
                      <a:pt x="16777" y="594"/>
                    </a:lnTo>
                    <a:cubicBezTo>
                      <a:pt x="16480" y="617"/>
                      <a:pt x="16184" y="617"/>
                      <a:pt x="15887" y="640"/>
                    </a:cubicBezTo>
                    <a:cubicBezTo>
                      <a:pt x="15613" y="640"/>
                      <a:pt x="15362" y="662"/>
                      <a:pt x="15088" y="685"/>
                    </a:cubicBezTo>
                    <a:lnTo>
                      <a:pt x="14905" y="685"/>
                    </a:lnTo>
                    <a:cubicBezTo>
                      <a:pt x="14449" y="708"/>
                      <a:pt x="13970" y="708"/>
                      <a:pt x="13490" y="731"/>
                    </a:cubicBezTo>
                    <a:cubicBezTo>
                      <a:pt x="13216" y="731"/>
                      <a:pt x="12942" y="754"/>
                      <a:pt x="12669" y="754"/>
                    </a:cubicBezTo>
                    <a:cubicBezTo>
                      <a:pt x="12349" y="776"/>
                      <a:pt x="12052" y="776"/>
                      <a:pt x="11756" y="799"/>
                    </a:cubicBezTo>
                    <a:cubicBezTo>
                      <a:pt x="11482" y="822"/>
                      <a:pt x="11208" y="845"/>
                      <a:pt x="10911" y="868"/>
                    </a:cubicBezTo>
                    <a:cubicBezTo>
                      <a:pt x="10774" y="891"/>
                      <a:pt x="10614" y="891"/>
                      <a:pt x="10454" y="913"/>
                    </a:cubicBezTo>
                    <a:cubicBezTo>
                      <a:pt x="10386" y="913"/>
                      <a:pt x="10295" y="936"/>
                      <a:pt x="10226" y="936"/>
                    </a:cubicBezTo>
                    <a:cubicBezTo>
                      <a:pt x="10112" y="936"/>
                      <a:pt x="10021" y="959"/>
                      <a:pt x="9907" y="982"/>
                    </a:cubicBezTo>
                    <a:cubicBezTo>
                      <a:pt x="9861" y="982"/>
                      <a:pt x="9815" y="982"/>
                      <a:pt x="9770" y="1005"/>
                    </a:cubicBezTo>
                    <a:cubicBezTo>
                      <a:pt x="9496" y="1028"/>
                      <a:pt x="9245" y="1050"/>
                      <a:pt x="8971" y="1073"/>
                    </a:cubicBezTo>
                    <a:cubicBezTo>
                      <a:pt x="8674" y="1096"/>
                      <a:pt x="8377" y="1119"/>
                      <a:pt x="8081" y="1164"/>
                    </a:cubicBezTo>
                    <a:cubicBezTo>
                      <a:pt x="7967" y="1164"/>
                      <a:pt x="7852" y="1187"/>
                      <a:pt x="7738" y="1210"/>
                    </a:cubicBezTo>
                    <a:lnTo>
                      <a:pt x="7715" y="1210"/>
                    </a:lnTo>
                    <a:cubicBezTo>
                      <a:pt x="7236" y="1256"/>
                      <a:pt x="6734" y="1301"/>
                      <a:pt x="6232" y="1370"/>
                    </a:cubicBezTo>
                    <a:cubicBezTo>
                      <a:pt x="5935" y="1393"/>
                      <a:pt x="5661" y="1438"/>
                      <a:pt x="5364" y="1461"/>
                    </a:cubicBezTo>
                    <a:cubicBezTo>
                      <a:pt x="5205" y="1484"/>
                      <a:pt x="5068" y="1507"/>
                      <a:pt x="4931" y="1530"/>
                    </a:cubicBezTo>
                    <a:cubicBezTo>
                      <a:pt x="4839" y="1553"/>
                      <a:pt x="4771" y="1553"/>
                      <a:pt x="4680" y="1575"/>
                    </a:cubicBezTo>
                    <a:lnTo>
                      <a:pt x="4566" y="1575"/>
                    </a:lnTo>
                    <a:cubicBezTo>
                      <a:pt x="4520" y="1575"/>
                      <a:pt x="4474" y="1575"/>
                      <a:pt x="4429" y="1598"/>
                    </a:cubicBezTo>
                    <a:cubicBezTo>
                      <a:pt x="4383" y="1621"/>
                      <a:pt x="4360" y="1621"/>
                      <a:pt x="4314" y="1644"/>
                    </a:cubicBezTo>
                    <a:cubicBezTo>
                      <a:pt x="4292" y="1644"/>
                      <a:pt x="4292" y="1667"/>
                      <a:pt x="4269" y="1667"/>
                    </a:cubicBezTo>
                    <a:cubicBezTo>
                      <a:pt x="3881" y="1712"/>
                      <a:pt x="3493" y="1781"/>
                      <a:pt x="3082" y="1826"/>
                    </a:cubicBezTo>
                    <a:cubicBezTo>
                      <a:pt x="2511" y="1918"/>
                      <a:pt x="1918" y="2009"/>
                      <a:pt x="1347" y="2100"/>
                    </a:cubicBezTo>
                    <a:cubicBezTo>
                      <a:pt x="1233" y="2123"/>
                      <a:pt x="1119" y="2146"/>
                      <a:pt x="1005" y="2169"/>
                    </a:cubicBezTo>
                    <a:cubicBezTo>
                      <a:pt x="891" y="2192"/>
                      <a:pt x="754" y="2214"/>
                      <a:pt x="708" y="2329"/>
                    </a:cubicBezTo>
                    <a:cubicBezTo>
                      <a:pt x="685" y="2374"/>
                      <a:pt x="685" y="2397"/>
                      <a:pt x="685" y="2443"/>
                    </a:cubicBezTo>
                    <a:cubicBezTo>
                      <a:pt x="685" y="2488"/>
                      <a:pt x="708" y="2511"/>
                      <a:pt x="708" y="2557"/>
                    </a:cubicBezTo>
                    <a:lnTo>
                      <a:pt x="731" y="2557"/>
                    </a:lnTo>
                    <a:cubicBezTo>
                      <a:pt x="731" y="2580"/>
                      <a:pt x="708" y="2580"/>
                      <a:pt x="708" y="2602"/>
                    </a:cubicBezTo>
                    <a:cubicBezTo>
                      <a:pt x="662" y="2625"/>
                      <a:pt x="640" y="2648"/>
                      <a:pt x="640" y="2671"/>
                    </a:cubicBezTo>
                    <a:lnTo>
                      <a:pt x="617" y="2671"/>
                    </a:lnTo>
                    <a:cubicBezTo>
                      <a:pt x="548" y="2694"/>
                      <a:pt x="480" y="2717"/>
                      <a:pt x="411" y="2739"/>
                    </a:cubicBezTo>
                    <a:lnTo>
                      <a:pt x="366" y="2739"/>
                    </a:lnTo>
                    <a:cubicBezTo>
                      <a:pt x="343" y="2739"/>
                      <a:pt x="297" y="2739"/>
                      <a:pt x="274" y="2762"/>
                    </a:cubicBezTo>
                    <a:cubicBezTo>
                      <a:pt x="206" y="2785"/>
                      <a:pt x="183" y="2808"/>
                      <a:pt x="137" y="2854"/>
                    </a:cubicBezTo>
                    <a:cubicBezTo>
                      <a:pt x="92" y="2899"/>
                      <a:pt x="23" y="2945"/>
                      <a:pt x="23" y="3013"/>
                    </a:cubicBezTo>
                    <a:cubicBezTo>
                      <a:pt x="0" y="3082"/>
                      <a:pt x="0" y="3127"/>
                      <a:pt x="46" y="3173"/>
                    </a:cubicBezTo>
                    <a:cubicBezTo>
                      <a:pt x="92" y="3219"/>
                      <a:pt x="160" y="3264"/>
                      <a:pt x="229" y="3264"/>
                    </a:cubicBezTo>
                    <a:cubicBezTo>
                      <a:pt x="366" y="3242"/>
                      <a:pt x="525" y="3196"/>
                      <a:pt x="685" y="3173"/>
                    </a:cubicBezTo>
                    <a:cubicBezTo>
                      <a:pt x="777" y="3150"/>
                      <a:pt x="891" y="3105"/>
                      <a:pt x="1005" y="3082"/>
                    </a:cubicBezTo>
                    <a:cubicBezTo>
                      <a:pt x="1050" y="3082"/>
                      <a:pt x="1073" y="3059"/>
                      <a:pt x="1119" y="3059"/>
                    </a:cubicBezTo>
                    <a:cubicBezTo>
                      <a:pt x="1233" y="3059"/>
                      <a:pt x="1324" y="3036"/>
                      <a:pt x="1416" y="3036"/>
                    </a:cubicBezTo>
                    <a:cubicBezTo>
                      <a:pt x="1667" y="2991"/>
                      <a:pt x="1918" y="2945"/>
                      <a:pt x="2169" y="2899"/>
                    </a:cubicBezTo>
                    <a:cubicBezTo>
                      <a:pt x="2397" y="2854"/>
                      <a:pt x="2648" y="2808"/>
                      <a:pt x="2899" y="2739"/>
                    </a:cubicBezTo>
                    <a:cubicBezTo>
                      <a:pt x="3013" y="2717"/>
                      <a:pt x="3128" y="2694"/>
                      <a:pt x="3242" y="2648"/>
                    </a:cubicBezTo>
                    <a:cubicBezTo>
                      <a:pt x="3287" y="2648"/>
                      <a:pt x="3333" y="2625"/>
                      <a:pt x="3379" y="2625"/>
                    </a:cubicBezTo>
                    <a:cubicBezTo>
                      <a:pt x="3470" y="2602"/>
                      <a:pt x="3538" y="2580"/>
                      <a:pt x="3607" y="2557"/>
                    </a:cubicBezTo>
                    <a:cubicBezTo>
                      <a:pt x="3698" y="2534"/>
                      <a:pt x="3744" y="2488"/>
                      <a:pt x="3767" y="2420"/>
                    </a:cubicBezTo>
                    <a:cubicBezTo>
                      <a:pt x="3812" y="2420"/>
                      <a:pt x="3858" y="2420"/>
                      <a:pt x="3904" y="2397"/>
                    </a:cubicBezTo>
                    <a:lnTo>
                      <a:pt x="4155" y="2397"/>
                    </a:lnTo>
                    <a:cubicBezTo>
                      <a:pt x="4178" y="2397"/>
                      <a:pt x="4200" y="2374"/>
                      <a:pt x="4223" y="2374"/>
                    </a:cubicBezTo>
                    <a:cubicBezTo>
                      <a:pt x="4269" y="2374"/>
                      <a:pt x="4292" y="2351"/>
                      <a:pt x="4314" y="2306"/>
                    </a:cubicBezTo>
                    <a:cubicBezTo>
                      <a:pt x="4360" y="2260"/>
                      <a:pt x="4406" y="2192"/>
                      <a:pt x="4383" y="2146"/>
                    </a:cubicBezTo>
                    <a:cubicBezTo>
                      <a:pt x="4520" y="2123"/>
                      <a:pt x="4657" y="2123"/>
                      <a:pt x="4794" y="2100"/>
                    </a:cubicBezTo>
                    <a:lnTo>
                      <a:pt x="4999" y="2077"/>
                    </a:lnTo>
                    <a:lnTo>
                      <a:pt x="5798" y="2077"/>
                    </a:lnTo>
                    <a:cubicBezTo>
                      <a:pt x="5981" y="2055"/>
                      <a:pt x="6163" y="2055"/>
                      <a:pt x="6346" y="2055"/>
                    </a:cubicBezTo>
                    <a:cubicBezTo>
                      <a:pt x="6551" y="2032"/>
                      <a:pt x="6757" y="2032"/>
                      <a:pt x="6962" y="2009"/>
                    </a:cubicBezTo>
                    <a:cubicBezTo>
                      <a:pt x="7145" y="1986"/>
                      <a:pt x="7327" y="1963"/>
                      <a:pt x="7510" y="1941"/>
                    </a:cubicBezTo>
                    <a:cubicBezTo>
                      <a:pt x="7601" y="1941"/>
                      <a:pt x="7670" y="1918"/>
                      <a:pt x="7761" y="1918"/>
                    </a:cubicBezTo>
                    <a:cubicBezTo>
                      <a:pt x="7944" y="1895"/>
                      <a:pt x="8103" y="1872"/>
                      <a:pt x="8263" y="1826"/>
                    </a:cubicBezTo>
                    <a:cubicBezTo>
                      <a:pt x="8286" y="1804"/>
                      <a:pt x="8332" y="1804"/>
                      <a:pt x="8355" y="1781"/>
                    </a:cubicBezTo>
                    <a:cubicBezTo>
                      <a:pt x="8743" y="1712"/>
                      <a:pt x="9131" y="1667"/>
                      <a:pt x="9541" y="1621"/>
                    </a:cubicBezTo>
                    <a:cubicBezTo>
                      <a:pt x="9564" y="1621"/>
                      <a:pt x="9610" y="1598"/>
                      <a:pt x="9656" y="1575"/>
                    </a:cubicBezTo>
                    <a:cubicBezTo>
                      <a:pt x="9861" y="1575"/>
                      <a:pt x="10089" y="1553"/>
                      <a:pt x="10318" y="1553"/>
                    </a:cubicBezTo>
                    <a:cubicBezTo>
                      <a:pt x="10477" y="1530"/>
                      <a:pt x="10660" y="1530"/>
                      <a:pt x="10842" y="1507"/>
                    </a:cubicBezTo>
                    <a:cubicBezTo>
                      <a:pt x="10911" y="1507"/>
                      <a:pt x="10979" y="1507"/>
                      <a:pt x="11071" y="1484"/>
                    </a:cubicBezTo>
                    <a:cubicBezTo>
                      <a:pt x="11139" y="1484"/>
                      <a:pt x="11231" y="1484"/>
                      <a:pt x="11322" y="1461"/>
                    </a:cubicBezTo>
                    <a:cubicBezTo>
                      <a:pt x="11390" y="1461"/>
                      <a:pt x="11436" y="1438"/>
                      <a:pt x="11482" y="1416"/>
                    </a:cubicBezTo>
                    <a:lnTo>
                      <a:pt x="11824" y="1416"/>
                    </a:lnTo>
                    <a:cubicBezTo>
                      <a:pt x="12212" y="1416"/>
                      <a:pt x="12600" y="1393"/>
                      <a:pt x="12988" y="1393"/>
                    </a:cubicBezTo>
                    <a:cubicBezTo>
                      <a:pt x="13171" y="1393"/>
                      <a:pt x="13353" y="1370"/>
                      <a:pt x="13536" y="1370"/>
                    </a:cubicBezTo>
                    <a:cubicBezTo>
                      <a:pt x="13741" y="1347"/>
                      <a:pt x="13947" y="1347"/>
                      <a:pt x="14152" y="1324"/>
                    </a:cubicBezTo>
                    <a:cubicBezTo>
                      <a:pt x="14198" y="1324"/>
                      <a:pt x="14221" y="1301"/>
                      <a:pt x="14266" y="1279"/>
                    </a:cubicBezTo>
                    <a:cubicBezTo>
                      <a:pt x="14289" y="1279"/>
                      <a:pt x="14289" y="1279"/>
                      <a:pt x="14289" y="1256"/>
                    </a:cubicBezTo>
                    <a:lnTo>
                      <a:pt x="15088" y="1256"/>
                    </a:lnTo>
                    <a:cubicBezTo>
                      <a:pt x="15704" y="1233"/>
                      <a:pt x="16321" y="1210"/>
                      <a:pt x="16937" y="1187"/>
                    </a:cubicBezTo>
                    <a:cubicBezTo>
                      <a:pt x="17028" y="1164"/>
                      <a:pt x="17097" y="1119"/>
                      <a:pt x="17142" y="1050"/>
                    </a:cubicBezTo>
                    <a:cubicBezTo>
                      <a:pt x="17256" y="1050"/>
                      <a:pt x="17371" y="1050"/>
                      <a:pt x="17485" y="1073"/>
                    </a:cubicBezTo>
                    <a:lnTo>
                      <a:pt x="18306" y="1073"/>
                    </a:lnTo>
                    <a:cubicBezTo>
                      <a:pt x="18557" y="1050"/>
                      <a:pt x="18831" y="1050"/>
                      <a:pt x="19082" y="1050"/>
                    </a:cubicBezTo>
                    <a:lnTo>
                      <a:pt x="20041" y="1050"/>
                    </a:lnTo>
                    <a:cubicBezTo>
                      <a:pt x="20132" y="1050"/>
                      <a:pt x="20201" y="1005"/>
                      <a:pt x="20247" y="913"/>
                    </a:cubicBezTo>
                    <a:cubicBezTo>
                      <a:pt x="20269" y="891"/>
                      <a:pt x="20269" y="868"/>
                      <a:pt x="20269" y="822"/>
                    </a:cubicBezTo>
                    <a:lnTo>
                      <a:pt x="20612" y="822"/>
                    </a:lnTo>
                    <a:cubicBezTo>
                      <a:pt x="20635" y="822"/>
                      <a:pt x="20680" y="822"/>
                      <a:pt x="20726" y="845"/>
                    </a:cubicBezTo>
                    <a:lnTo>
                      <a:pt x="21296" y="845"/>
                    </a:lnTo>
                    <a:cubicBezTo>
                      <a:pt x="21445" y="856"/>
                      <a:pt x="21599" y="862"/>
                      <a:pt x="21753" y="862"/>
                    </a:cubicBezTo>
                    <a:cubicBezTo>
                      <a:pt x="21907" y="862"/>
                      <a:pt x="22061" y="856"/>
                      <a:pt x="22209" y="845"/>
                    </a:cubicBezTo>
                    <a:cubicBezTo>
                      <a:pt x="22483" y="845"/>
                      <a:pt x="22734" y="845"/>
                      <a:pt x="23008" y="822"/>
                    </a:cubicBezTo>
                    <a:cubicBezTo>
                      <a:pt x="23168" y="822"/>
                      <a:pt x="23328" y="799"/>
                      <a:pt x="23488" y="799"/>
                    </a:cubicBezTo>
                    <a:lnTo>
                      <a:pt x="23625" y="799"/>
                    </a:lnTo>
                    <a:cubicBezTo>
                      <a:pt x="23693" y="799"/>
                      <a:pt x="23762" y="776"/>
                      <a:pt x="23830" y="776"/>
                    </a:cubicBezTo>
                    <a:lnTo>
                      <a:pt x="24013" y="776"/>
                    </a:lnTo>
                    <a:cubicBezTo>
                      <a:pt x="24104" y="776"/>
                      <a:pt x="24172" y="731"/>
                      <a:pt x="24218" y="640"/>
                    </a:cubicBezTo>
                    <a:cubicBezTo>
                      <a:pt x="24606" y="662"/>
                      <a:pt x="25017" y="662"/>
                      <a:pt x="25405" y="662"/>
                    </a:cubicBezTo>
                    <a:cubicBezTo>
                      <a:pt x="25451" y="731"/>
                      <a:pt x="25496" y="754"/>
                      <a:pt x="25565" y="754"/>
                    </a:cubicBezTo>
                    <a:cubicBezTo>
                      <a:pt x="25930" y="754"/>
                      <a:pt x="26318" y="731"/>
                      <a:pt x="26683" y="731"/>
                    </a:cubicBezTo>
                    <a:lnTo>
                      <a:pt x="27185" y="731"/>
                    </a:lnTo>
                    <a:cubicBezTo>
                      <a:pt x="27345" y="731"/>
                      <a:pt x="27528" y="731"/>
                      <a:pt x="27688" y="754"/>
                    </a:cubicBezTo>
                    <a:cubicBezTo>
                      <a:pt x="27779" y="754"/>
                      <a:pt x="27870" y="754"/>
                      <a:pt x="27961" y="731"/>
                    </a:cubicBezTo>
                    <a:cubicBezTo>
                      <a:pt x="28007" y="731"/>
                      <a:pt x="28030" y="731"/>
                      <a:pt x="28076" y="708"/>
                    </a:cubicBezTo>
                    <a:cubicBezTo>
                      <a:pt x="28076" y="708"/>
                      <a:pt x="28098" y="685"/>
                      <a:pt x="28098" y="685"/>
                    </a:cubicBezTo>
                    <a:lnTo>
                      <a:pt x="29034" y="685"/>
                    </a:lnTo>
                    <a:cubicBezTo>
                      <a:pt x="29171" y="708"/>
                      <a:pt x="29308" y="708"/>
                      <a:pt x="29445" y="708"/>
                    </a:cubicBezTo>
                    <a:cubicBezTo>
                      <a:pt x="29628" y="731"/>
                      <a:pt x="29810" y="731"/>
                      <a:pt x="29993" y="731"/>
                    </a:cubicBezTo>
                    <a:lnTo>
                      <a:pt x="31499" y="731"/>
                    </a:lnTo>
                    <a:cubicBezTo>
                      <a:pt x="31591" y="731"/>
                      <a:pt x="31692" y="741"/>
                      <a:pt x="31797" y="741"/>
                    </a:cubicBezTo>
                    <a:cubicBezTo>
                      <a:pt x="31849" y="741"/>
                      <a:pt x="31903" y="738"/>
                      <a:pt x="31956" y="731"/>
                    </a:cubicBezTo>
                    <a:cubicBezTo>
                      <a:pt x="32024" y="708"/>
                      <a:pt x="32070" y="685"/>
                      <a:pt x="32116" y="617"/>
                    </a:cubicBezTo>
                    <a:lnTo>
                      <a:pt x="32344" y="617"/>
                    </a:lnTo>
                    <a:cubicBezTo>
                      <a:pt x="32527" y="617"/>
                      <a:pt x="32686" y="594"/>
                      <a:pt x="32869" y="594"/>
                    </a:cubicBezTo>
                    <a:lnTo>
                      <a:pt x="33508" y="594"/>
                    </a:lnTo>
                    <a:cubicBezTo>
                      <a:pt x="33531" y="594"/>
                      <a:pt x="33531" y="594"/>
                      <a:pt x="33554" y="571"/>
                    </a:cubicBezTo>
                    <a:cubicBezTo>
                      <a:pt x="33713" y="594"/>
                      <a:pt x="33896" y="594"/>
                      <a:pt x="34056" y="594"/>
                    </a:cubicBezTo>
                    <a:cubicBezTo>
                      <a:pt x="34353" y="594"/>
                      <a:pt x="34649" y="571"/>
                      <a:pt x="34923" y="571"/>
                    </a:cubicBezTo>
                    <a:lnTo>
                      <a:pt x="35311" y="571"/>
                    </a:lnTo>
                    <a:cubicBezTo>
                      <a:pt x="35403" y="548"/>
                      <a:pt x="35494" y="548"/>
                      <a:pt x="35585" y="548"/>
                    </a:cubicBezTo>
                    <a:lnTo>
                      <a:pt x="35631" y="548"/>
                    </a:lnTo>
                    <a:cubicBezTo>
                      <a:pt x="35654" y="548"/>
                      <a:pt x="35699" y="548"/>
                      <a:pt x="35722" y="525"/>
                    </a:cubicBezTo>
                    <a:cubicBezTo>
                      <a:pt x="35745" y="525"/>
                      <a:pt x="35768" y="503"/>
                      <a:pt x="35791" y="503"/>
                    </a:cubicBezTo>
                    <a:lnTo>
                      <a:pt x="36475" y="503"/>
                    </a:lnTo>
                    <a:cubicBezTo>
                      <a:pt x="36772" y="503"/>
                      <a:pt x="37092" y="503"/>
                      <a:pt x="37411" y="525"/>
                    </a:cubicBezTo>
                    <a:lnTo>
                      <a:pt x="37890" y="525"/>
                    </a:lnTo>
                    <a:cubicBezTo>
                      <a:pt x="37982" y="525"/>
                      <a:pt x="38050" y="525"/>
                      <a:pt x="38119" y="548"/>
                    </a:cubicBezTo>
                    <a:lnTo>
                      <a:pt x="38279" y="548"/>
                    </a:lnTo>
                    <a:cubicBezTo>
                      <a:pt x="38339" y="548"/>
                      <a:pt x="38390" y="558"/>
                      <a:pt x="38444" y="558"/>
                    </a:cubicBezTo>
                    <a:cubicBezTo>
                      <a:pt x="38471" y="558"/>
                      <a:pt x="38499" y="556"/>
                      <a:pt x="38530" y="548"/>
                    </a:cubicBezTo>
                    <a:cubicBezTo>
                      <a:pt x="38575" y="548"/>
                      <a:pt x="38598" y="548"/>
                      <a:pt x="38621" y="525"/>
                    </a:cubicBezTo>
                    <a:lnTo>
                      <a:pt x="40675" y="525"/>
                    </a:lnTo>
                    <a:cubicBezTo>
                      <a:pt x="40789" y="525"/>
                      <a:pt x="40881" y="548"/>
                      <a:pt x="40972" y="548"/>
                    </a:cubicBezTo>
                    <a:cubicBezTo>
                      <a:pt x="41246" y="571"/>
                      <a:pt x="41543" y="571"/>
                      <a:pt x="41839" y="571"/>
                    </a:cubicBezTo>
                    <a:lnTo>
                      <a:pt x="43026" y="571"/>
                    </a:lnTo>
                    <a:cubicBezTo>
                      <a:pt x="43049" y="594"/>
                      <a:pt x="43072" y="594"/>
                      <a:pt x="43095" y="594"/>
                    </a:cubicBezTo>
                    <a:lnTo>
                      <a:pt x="43757" y="594"/>
                    </a:lnTo>
                    <a:cubicBezTo>
                      <a:pt x="43962" y="617"/>
                      <a:pt x="44167" y="617"/>
                      <a:pt x="44396" y="617"/>
                    </a:cubicBezTo>
                    <a:lnTo>
                      <a:pt x="45925" y="617"/>
                    </a:lnTo>
                    <a:lnTo>
                      <a:pt x="45993" y="640"/>
                    </a:lnTo>
                    <a:cubicBezTo>
                      <a:pt x="46016" y="640"/>
                      <a:pt x="46016" y="640"/>
                      <a:pt x="46039" y="662"/>
                    </a:cubicBezTo>
                    <a:cubicBezTo>
                      <a:pt x="46313" y="685"/>
                      <a:pt x="46564" y="708"/>
                      <a:pt x="46815" y="731"/>
                    </a:cubicBezTo>
                    <a:cubicBezTo>
                      <a:pt x="47112" y="776"/>
                      <a:pt x="47409" y="776"/>
                      <a:pt x="47683" y="799"/>
                    </a:cubicBezTo>
                    <a:cubicBezTo>
                      <a:pt x="47934" y="822"/>
                      <a:pt x="48185" y="822"/>
                      <a:pt x="48436" y="822"/>
                    </a:cubicBezTo>
                    <a:cubicBezTo>
                      <a:pt x="48596" y="845"/>
                      <a:pt x="48733" y="845"/>
                      <a:pt x="48892" y="845"/>
                    </a:cubicBezTo>
                    <a:cubicBezTo>
                      <a:pt x="48961" y="845"/>
                      <a:pt x="49052" y="868"/>
                      <a:pt x="49121" y="868"/>
                    </a:cubicBezTo>
                    <a:lnTo>
                      <a:pt x="49417" y="868"/>
                    </a:lnTo>
                    <a:cubicBezTo>
                      <a:pt x="49463" y="868"/>
                      <a:pt x="49509" y="845"/>
                      <a:pt x="49531" y="822"/>
                    </a:cubicBezTo>
                    <a:lnTo>
                      <a:pt x="49919" y="822"/>
                    </a:lnTo>
                    <a:cubicBezTo>
                      <a:pt x="50011" y="845"/>
                      <a:pt x="50125" y="845"/>
                      <a:pt x="50239" y="845"/>
                    </a:cubicBezTo>
                    <a:lnTo>
                      <a:pt x="50307" y="845"/>
                    </a:lnTo>
                    <a:cubicBezTo>
                      <a:pt x="50490" y="845"/>
                      <a:pt x="50673" y="868"/>
                      <a:pt x="50878" y="868"/>
                    </a:cubicBezTo>
                    <a:cubicBezTo>
                      <a:pt x="50924" y="868"/>
                      <a:pt x="50969" y="845"/>
                      <a:pt x="50992" y="799"/>
                    </a:cubicBezTo>
                    <a:cubicBezTo>
                      <a:pt x="51038" y="799"/>
                      <a:pt x="51061" y="822"/>
                      <a:pt x="51106" y="822"/>
                    </a:cubicBezTo>
                    <a:lnTo>
                      <a:pt x="51631" y="822"/>
                    </a:lnTo>
                    <a:cubicBezTo>
                      <a:pt x="51654" y="822"/>
                      <a:pt x="51700" y="799"/>
                      <a:pt x="51723" y="799"/>
                    </a:cubicBezTo>
                    <a:lnTo>
                      <a:pt x="51951" y="799"/>
                    </a:lnTo>
                    <a:cubicBezTo>
                      <a:pt x="52179" y="822"/>
                      <a:pt x="52430" y="845"/>
                      <a:pt x="52681" y="891"/>
                    </a:cubicBezTo>
                    <a:cubicBezTo>
                      <a:pt x="52773" y="891"/>
                      <a:pt x="52887" y="913"/>
                      <a:pt x="52978" y="913"/>
                    </a:cubicBezTo>
                    <a:cubicBezTo>
                      <a:pt x="52978" y="982"/>
                      <a:pt x="53046" y="1028"/>
                      <a:pt x="53092" y="1028"/>
                    </a:cubicBezTo>
                    <a:cubicBezTo>
                      <a:pt x="53412" y="1050"/>
                      <a:pt x="53731" y="1096"/>
                      <a:pt x="54051" y="1096"/>
                    </a:cubicBezTo>
                    <a:lnTo>
                      <a:pt x="54553" y="1096"/>
                    </a:lnTo>
                    <a:cubicBezTo>
                      <a:pt x="54644" y="1096"/>
                      <a:pt x="54713" y="1119"/>
                      <a:pt x="54804" y="1119"/>
                    </a:cubicBezTo>
                    <a:lnTo>
                      <a:pt x="55101" y="1119"/>
                    </a:lnTo>
                    <a:cubicBezTo>
                      <a:pt x="55146" y="1119"/>
                      <a:pt x="55169" y="1119"/>
                      <a:pt x="55192" y="1096"/>
                    </a:cubicBezTo>
                    <a:cubicBezTo>
                      <a:pt x="55238" y="1096"/>
                      <a:pt x="55283" y="1119"/>
                      <a:pt x="55329" y="1119"/>
                    </a:cubicBezTo>
                    <a:cubicBezTo>
                      <a:pt x="55375" y="1119"/>
                      <a:pt x="55443" y="1096"/>
                      <a:pt x="55443" y="1050"/>
                    </a:cubicBezTo>
                    <a:cubicBezTo>
                      <a:pt x="55466" y="1005"/>
                      <a:pt x="55420" y="936"/>
                      <a:pt x="55375" y="936"/>
                    </a:cubicBezTo>
                    <a:cubicBezTo>
                      <a:pt x="55352" y="913"/>
                      <a:pt x="55306" y="913"/>
                      <a:pt x="55283" y="913"/>
                    </a:cubicBezTo>
                    <a:cubicBezTo>
                      <a:pt x="55261" y="868"/>
                      <a:pt x="55261" y="845"/>
                      <a:pt x="55215" y="822"/>
                    </a:cubicBezTo>
                    <a:cubicBezTo>
                      <a:pt x="55192" y="799"/>
                      <a:pt x="55146" y="776"/>
                      <a:pt x="55101" y="776"/>
                    </a:cubicBezTo>
                    <a:cubicBezTo>
                      <a:pt x="55078" y="754"/>
                      <a:pt x="55055" y="754"/>
                      <a:pt x="55032" y="754"/>
                    </a:cubicBezTo>
                    <a:cubicBezTo>
                      <a:pt x="54781" y="731"/>
                      <a:pt x="54553" y="731"/>
                      <a:pt x="54302" y="708"/>
                    </a:cubicBezTo>
                    <a:cubicBezTo>
                      <a:pt x="53845" y="662"/>
                      <a:pt x="53366" y="617"/>
                      <a:pt x="52910" y="571"/>
                    </a:cubicBezTo>
                    <a:cubicBezTo>
                      <a:pt x="52658" y="548"/>
                      <a:pt x="52407" y="525"/>
                      <a:pt x="52156" y="503"/>
                    </a:cubicBezTo>
                    <a:cubicBezTo>
                      <a:pt x="52019" y="503"/>
                      <a:pt x="51882" y="480"/>
                      <a:pt x="51768" y="480"/>
                    </a:cubicBezTo>
                    <a:cubicBezTo>
                      <a:pt x="51745" y="457"/>
                      <a:pt x="51700" y="434"/>
                      <a:pt x="51677" y="434"/>
                    </a:cubicBezTo>
                    <a:cubicBezTo>
                      <a:pt x="51586" y="411"/>
                      <a:pt x="51517" y="411"/>
                      <a:pt x="51426" y="388"/>
                    </a:cubicBezTo>
                    <a:lnTo>
                      <a:pt x="51266" y="388"/>
                    </a:lnTo>
                    <a:cubicBezTo>
                      <a:pt x="51129" y="366"/>
                      <a:pt x="51015" y="343"/>
                      <a:pt x="50878" y="343"/>
                    </a:cubicBezTo>
                    <a:cubicBezTo>
                      <a:pt x="50604" y="320"/>
                      <a:pt x="50330" y="297"/>
                      <a:pt x="50056" y="274"/>
                    </a:cubicBezTo>
                    <a:cubicBezTo>
                      <a:pt x="49919" y="251"/>
                      <a:pt x="49782" y="251"/>
                      <a:pt x="49646" y="251"/>
                    </a:cubicBezTo>
                    <a:cubicBezTo>
                      <a:pt x="49509" y="251"/>
                      <a:pt x="49394" y="251"/>
                      <a:pt x="49280" y="229"/>
                    </a:cubicBezTo>
                    <a:cubicBezTo>
                      <a:pt x="49029" y="229"/>
                      <a:pt x="48778" y="206"/>
                      <a:pt x="48527" y="206"/>
                    </a:cubicBezTo>
                    <a:cubicBezTo>
                      <a:pt x="48344" y="206"/>
                      <a:pt x="48185" y="206"/>
                      <a:pt x="48025" y="183"/>
                    </a:cubicBezTo>
                    <a:cubicBezTo>
                      <a:pt x="47865" y="183"/>
                      <a:pt x="47728" y="183"/>
                      <a:pt x="47591" y="160"/>
                    </a:cubicBezTo>
                    <a:cubicBezTo>
                      <a:pt x="47272" y="160"/>
                      <a:pt x="46952" y="137"/>
                      <a:pt x="46610" y="115"/>
                    </a:cubicBezTo>
                    <a:lnTo>
                      <a:pt x="46199" y="115"/>
                    </a:lnTo>
                    <a:cubicBezTo>
                      <a:pt x="46039" y="115"/>
                      <a:pt x="45879" y="115"/>
                      <a:pt x="45720" y="92"/>
                    </a:cubicBezTo>
                    <a:lnTo>
                      <a:pt x="45240" y="92"/>
                    </a:lnTo>
                    <a:cubicBezTo>
                      <a:pt x="45172" y="69"/>
                      <a:pt x="45103" y="69"/>
                      <a:pt x="45035" y="69"/>
                    </a:cubicBezTo>
                    <a:cubicBezTo>
                      <a:pt x="45012" y="92"/>
                      <a:pt x="44989" y="137"/>
                      <a:pt x="44966" y="160"/>
                    </a:cubicBezTo>
                    <a:cubicBezTo>
                      <a:pt x="44966" y="183"/>
                      <a:pt x="44966" y="183"/>
                      <a:pt x="44966" y="183"/>
                    </a:cubicBezTo>
                    <a:lnTo>
                      <a:pt x="44464" y="183"/>
                    </a:lnTo>
                    <a:cubicBezTo>
                      <a:pt x="44225" y="172"/>
                      <a:pt x="43985" y="166"/>
                      <a:pt x="43742" y="166"/>
                    </a:cubicBezTo>
                    <a:cubicBezTo>
                      <a:pt x="43500" y="166"/>
                      <a:pt x="43254" y="172"/>
                      <a:pt x="43003" y="183"/>
                    </a:cubicBezTo>
                    <a:lnTo>
                      <a:pt x="42912" y="183"/>
                    </a:lnTo>
                    <a:cubicBezTo>
                      <a:pt x="42866" y="183"/>
                      <a:pt x="42821" y="183"/>
                      <a:pt x="42775" y="160"/>
                    </a:cubicBezTo>
                    <a:cubicBezTo>
                      <a:pt x="42547" y="160"/>
                      <a:pt x="42319" y="137"/>
                      <a:pt x="42068" y="137"/>
                    </a:cubicBezTo>
                    <a:cubicBezTo>
                      <a:pt x="41634" y="115"/>
                      <a:pt x="41200" y="115"/>
                      <a:pt x="40766" y="115"/>
                    </a:cubicBezTo>
                    <a:cubicBezTo>
                      <a:pt x="40698" y="92"/>
                      <a:pt x="40630" y="92"/>
                      <a:pt x="40584" y="92"/>
                    </a:cubicBezTo>
                    <a:lnTo>
                      <a:pt x="37754" y="92"/>
                    </a:lnTo>
                    <a:cubicBezTo>
                      <a:pt x="37502" y="92"/>
                      <a:pt x="37229" y="69"/>
                      <a:pt x="36955" y="69"/>
                    </a:cubicBezTo>
                    <a:lnTo>
                      <a:pt x="35562" y="69"/>
                    </a:lnTo>
                    <a:cubicBezTo>
                      <a:pt x="35357" y="46"/>
                      <a:pt x="35129" y="46"/>
                      <a:pt x="34900" y="23"/>
                    </a:cubicBezTo>
                    <a:cubicBezTo>
                      <a:pt x="34604" y="23"/>
                      <a:pt x="34307" y="23"/>
                      <a:pt x="34010" y="0"/>
                    </a:cubicBezTo>
                    <a:cubicBezTo>
                      <a:pt x="33919" y="0"/>
                      <a:pt x="33828" y="0"/>
                      <a:pt x="33759" y="23"/>
                    </a:cubicBezTo>
                    <a:lnTo>
                      <a:pt x="33325" y="23"/>
                    </a:lnTo>
                    <a:lnTo>
                      <a:pt x="33211" y="0"/>
                    </a:ln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4"/>
              <p:cNvSpPr/>
              <p:nvPr/>
            </p:nvSpPr>
            <p:spPr>
              <a:xfrm>
                <a:off x="12368774" y="3886545"/>
                <a:ext cx="217464" cy="189498"/>
              </a:xfrm>
              <a:custGeom>
                <a:avLst/>
                <a:gdLst/>
                <a:ahLst/>
                <a:cxnLst/>
                <a:rect l="l" t="t" r="r" b="b"/>
                <a:pathLst>
                  <a:path w="7807" h="6803" extrusionOk="0">
                    <a:moveTo>
                      <a:pt x="731" y="1"/>
                    </a:moveTo>
                    <a:cubicBezTo>
                      <a:pt x="548" y="1"/>
                      <a:pt x="434" y="137"/>
                      <a:pt x="434" y="320"/>
                    </a:cubicBezTo>
                    <a:cubicBezTo>
                      <a:pt x="389" y="252"/>
                      <a:pt x="320" y="206"/>
                      <a:pt x="229" y="206"/>
                    </a:cubicBezTo>
                    <a:cubicBezTo>
                      <a:pt x="115" y="206"/>
                      <a:pt x="1" y="320"/>
                      <a:pt x="1" y="434"/>
                    </a:cubicBezTo>
                    <a:cubicBezTo>
                      <a:pt x="23" y="640"/>
                      <a:pt x="46" y="822"/>
                      <a:pt x="69" y="1028"/>
                    </a:cubicBezTo>
                    <a:cubicBezTo>
                      <a:pt x="69" y="1028"/>
                      <a:pt x="69" y="1028"/>
                      <a:pt x="69" y="1028"/>
                    </a:cubicBezTo>
                    <a:lnTo>
                      <a:pt x="69" y="1028"/>
                    </a:lnTo>
                    <a:cubicBezTo>
                      <a:pt x="69" y="1050"/>
                      <a:pt x="69" y="1051"/>
                      <a:pt x="92" y="1073"/>
                    </a:cubicBezTo>
                    <a:cubicBezTo>
                      <a:pt x="92" y="1119"/>
                      <a:pt x="92" y="1165"/>
                      <a:pt x="115" y="1233"/>
                    </a:cubicBezTo>
                    <a:cubicBezTo>
                      <a:pt x="160" y="1553"/>
                      <a:pt x="206" y="1895"/>
                      <a:pt x="297" y="2215"/>
                    </a:cubicBezTo>
                    <a:cubicBezTo>
                      <a:pt x="320" y="2374"/>
                      <a:pt x="389" y="2534"/>
                      <a:pt x="434" y="2671"/>
                    </a:cubicBezTo>
                    <a:cubicBezTo>
                      <a:pt x="480" y="2831"/>
                      <a:pt x="548" y="3013"/>
                      <a:pt x="617" y="3173"/>
                    </a:cubicBezTo>
                    <a:cubicBezTo>
                      <a:pt x="754" y="3447"/>
                      <a:pt x="936" y="3698"/>
                      <a:pt x="1096" y="3949"/>
                    </a:cubicBezTo>
                    <a:cubicBezTo>
                      <a:pt x="1188" y="4086"/>
                      <a:pt x="1279" y="4223"/>
                      <a:pt x="1370" y="4337"/>
                    </a:cubicBezTo>
                    <a:cubicBezTo>
                      <a:pt x="1484" y="4474"/>
                      <a:pt x="1598" y="4611"/>
                      <a:pt x="1713" y="4748"/>
                    </a:cubicBezTo>
                    <a:cubicBezTo>
                      <a:pt x="1827" y="4885"/>
                      <a:pt x="1941" y="4999"/>
                      <a:pt x="2078" y="5113"/>
                    </a:cubicBezTo>
                    <a:cubicBezTo>
                      <a:pt x="2192" y="5228"/>
                      <a:pt x="2306" y="5342"/>
                      <a:pt x="2443" y="5456"/>
                    </a:cubicBezTo>
                    <a:cubicBezTo>
                      <a:pt x="2671" y="5661"/>
                      <a:pt x="2922" y="5821"/>
                      <a:pt x="3173" y="5981"/>
                    </a:cubicBezTo>
                    <a:cubicBezTo>
                      <a:pt x="3424" y="6118"/>
                      <a:pt x="3698" y="6255"/>
                      <a:pt x="3949" y="6369"/>
                    </a:cubicBezTo>
                    <a:cubicBezTo>
                      <a:pt x="4109" y="6437"/>
                      <a:pt x="4292" y="6506"/>
                      <a:pt x="4452" y="6551"/>
                    </a:cubicBezTo>
                    <a:cubicBezTo>
                      <a:pt x="4589" y="6597"/>
                      <a:pt x="4748" y="6620"/>
                      <a:pt x="4885" y="6666"/>
                    </a:cubicBezTo>
                    <a:cubicBezTo>
                      <a:pt x="5045" y="6688"/>
                      <a:pt x="5182" y="6734"/>
                      <a:pt x="5319" y="6757"/>
                    </a:cubicBezTo>
                    <a:cubicBezTo>
                      <a:pt x="5502" y="6780"/>
                      <a:pt x="5684" y="6780"/>
                      <a:pt x="5844" y="6780"/>
                    </a:cubicBezTo>
                    <a:cubicBezTo>
                      <a:pt x="6004" y="6802"/>
                      <a:pt x="6141" y="6802"/>
                      <a:pt x="6300" y="6802"/>
                    </a:cubicBezTo>
                    <a:cubicBezTo>
                      <a:pt x="6483" y="6780"/>
                      <a:pt x="6643" y="6757"/>
                      <a:pt x="6825" y="6734"/>
                    </a:cubicBezTo>
                    <a:lnTo>
                      <a:pt x="6803" y="6734"/>
                    </a:lnTo>
                    <a:cubicBezTo>
                      <a:pt x="6894" y="6734"/>
                      <a:pt x="7008" y="6711"/>
                      <a:pt x="7122" y="6666"/>
                    </a:cubicBezTo>
                    <a:cubicBezTo>
                      <a:pt x="7213" y="6643"/>
                      <a:pt x="7305" y="6620"/>
                      <a:pt x="7396" y="6574"/>
                    </a:cubicBezTo>
                    <a:cubicBezTo>
                      <a:pt x="7487" y="6551"/>
                      <a:pt x="7601" y="6529"/>
                      <a:pt x="7670" y="6483"/>
                    </a:cubicBezTo>
                    <a:cubicBezTo>
                      <a:pt x="7761" y="6437"/>
                      <a:pt x="7807" y="6346"/>
                      <a:pt x="7784" y="6255"/>
                    </a:cubicBezTo>
                    <a:cubicBezTo>
                      <a:pt x="7761" y="6163"/>
                      <a:pt x="7647" y="6118"/>
                      <a:pt x="7556" y="6118"/>
                    </a:cubicBezTo>
                    <a:cubicBezTo>
                      <a:pt x="7442" y="6118"/>
                      <a:pt x="7328" y="6141"/>
                      <a:pt x="7236" y="6163"/>
                    </a:cubicBezTo>
                    <a:cubicBezTo>
                      <a:pt x="7076" y="6163"/>
                      <a:pt x="6940" y="6186"/>
                      <a:pt x="6803" y="6186"/>
                    </a:cubicBezTo>
                    <a:cubicBezTo>
                      <a:pt x="6666" y="6209"/>
                      <a:pt x="6529" y="6209"/>
                      <a:pt x="6415" y="6232"/>
                    </a:cubicBezTo>
                    <a:lnTo>
                      <a:pt x="6027" y="6232"/>
                    </a:lnTo>
                    <a:cubicBezTo>
                      <a:pt x="5684" y="6163"/>
                      <a:pt x="5342" y="6072"/>
                      <a:pt x="5022" y="5958"/>
                    </a:cubicBezTo>
                    <a:cubicBezTo>
                      <a:pt x="4680" y="5821"/>
                      <a:pt x="4360" y="5661"/>
                      <a:pt x="4041" y="5501"/>
                    </a:cubicBezTo>
                    <a:cubicBezTo>
                      <a:pt x="3744" y="5342"/>
                      <a:pt x="3470" y="5159"/>
                      <a:pt x="3196" y="4954"/>
                    </a:cubicBezTo>
                    <a:cubicBezTo>
                      <a:pt x="2991" y="4817"/>
                      <a:pt x="2785" y="4657"/>
                      <a:pt x="2603" y="4497"/>
                    </a:cubicBezTo>
                    <a:cubicBezTo>
                      <a:pt x="2420" y="4315"/>
                      <a:pt x="2260" y="4132"/>
                      <a:pt x="2101" y="3926"/>
                    </a:cubicBezTo>
                    <a:cubicBezTo>
                      <a:pt x="1986" y="3790"/>
                      <a:pt x="1895" y="3653"/>
                      <a:pt x="1804" y="3493"/>
                    </a:cubicBezTo>
                    <a:cubicBezTo>
                      <a:pt x="1713" y="3333"/>
                      <a:pt x="1598" y="3150"/>
                      <a:pt x="1507" y="2968"/>
                    </a:cubicBezTo>
                    <a:cubicBezTo>
                      <a:pt x="1439" y="2762"/>
                      <a:pt x="1370" y="2580"/>
                      <a:pt x="1302" y="2374"/>
                    </a:cubicBezTo>
                    <a:cubicBezTo>
                      <a:pt x="1256" y="2169"/>
                      <a:pt x="1210" y="1941"/>
                      <a:pt x="1165" y="1735"/>
                    </a:cubicBezTo>
                    <a:cubicBezTo>
                      <a:pt x="1142" y="1484"/>
                      <a:pt x="1119" y="1233"/>
                      <a:pt x="1119" y="959"/>
                    </a:cubicBezTo>
                    <a:cubicBezTo>
                      <a:pt x="1096" y="708"/>
                      <a:pt x="1096" y="457"/>
                      <a:pt x="1005" y="229"/>
                    </a:cubicBezTo>
                    <a:cubicBezTo>
                      <a:pt x="982" y="92"/>
                      <a:pt x="868" y="1"/>
                      <a:pt x="731"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4"/>
              <p:cNvSpPr/>
              <p:nvPr/>
            </p:nvSpPr>
            <p:spPr>
              <a:xfrm>
                <a:off x="12495932" y="4043592"/>
                <a:ext cx="134178" cy="26741"/>
              </a:xfrm>
              <a:custGeom>
                <a:avLst/>
                <a:gdLst/>
                <a:ahLst/>
                <a:cxnLst/>
                <a:rect l="l" t="t" r="r" b="b"/>
                <a:pathLst>
                  <a:path w="4817" h="960" extrusionOk="0">
                    <a:moveTo>
                      <a:pt x="4703" y="0"/>
                    </a:moveTo>
                    <a:cubicBezTo>
                      <a:pt x="4657" y="23"/>
                      <a:pt x="4611" y="46"/>
                      <a:pt x="4589" y="69"/>
                    </a:cubicBezTo>
                    <a:cubicBezTo>
                      <a:pt x="4520" y="92"/>
                      <a:pt x="4452" y="114"/>
                      <a:pt x="4383" y="160"/>
                    </a:cubicBezTo>
                    <a:cubicBezTo>
                      <a:pt x="4269" y="206"/>
                      <a:pt x="4155" y="251"/>
                      <a:pt x="4041" y="320"/>
                    </a:cubicBezTo>
                    <a:cubicBezTo>
                      <a:pt x="3949" y="343"/>
                      <a:pt x="3881" y="366"/>
                      <a:pt x="3813" y="411"/>
                    </a:cubicBezTo>
                    <a:cubicBezTo>
                      <a:pt x="3744" y="411"/>
                      <a:pt x="3698" y="434"/>
                      <a:pt x="3653" y="457"/>
                    </a:cubicBezTo>
                    <a:cubicBezTo>
                      <a:pt x="3584" y="480"/>
                      <a:pt x="3539" y="503"/>
                      <a:pt x="3470" y="525"/>
                    </a:cubicBezTo>
                    <a:cubicBezTo>
                      <a:pt x="3424" y="525"/>
                      <a:pt x="3356" y="548"/>
                      <a:pt x="3310" y="548"/>
                    </a:cubicBezTo>
                    <a:lnTo>
                      <a:pt x="3333" y="548"/>
                    </a:lnTo>
                    <a:cubicBezTo>
                      <a:pt x="3196" y="594"/>
                      <a:pt x="3059" y="617"/>
                      <a:pt x="2922" y="662"/>
                    </a:cubicBezTo>
                    <a:cubicBezTo>
                      <a:pt x="2877" y="662"/>
                      <a:pt x="2831" y="662"/>
                      <a:pt x="2808" y="685"/>
                    </a:cubicBezTo>
                    <a:cubicBezTo>
                      <a:pt x="2717" y="685"/>
                      <a:pt x="2648" y="708"/>
                      <a:pt x="2580" y="708"/>
                    </a:cubicBezTo>
                    <a:cubicBezTo>
                      <a:pt x="2489" y="731"/>
                      <a:pt x="2397" y="731"/>
                      <a:pt x="2329" y="754"/>
                    </a:cubicBezTo>
                    <a:cubicBezTo>
                      <a:pt x="2238" y="754"/>
                      <a:pt x="2169" y="754"/>
                      <a:pt x="2078" y="776"/>
                    </a:cubicBezTo>
                    <a:lnTo>
                      <a:pt x="1416" y="776"/>
                    </a:lnTo>
                    <a:cubicBezTo>
                      <a:pt x="1256" y="776"/>
                      <a:pt x="1119" y="754"/>
                      <a:pt x="959" y="754"/>
                    </a:cubicBezTo>
                    <a:cubicBezTo>
                      <a:pt x="822" y="731"/>
                      <a:pt x="685" y="708"/>
                      <a:pt x="548" y="662"/>
                    </a:cubicBezTo>
                    <a:cubicBezTo>
                      <a:pt x="480" y="662"/>
                      <a:pt x="412" y="639"/>
                      <a:pt x="343" y="639"/>
                    </a:cubicBezTo>
                    <a:cubicBezTo>
                      <a:pt x="320" y="639"/>
                      <a:pt x="275" y="639"/>
                      <a:pt x="252" y="617"/>
                    </a:cubicBezTo>
                    <a:lnTo>
                      <a:pt x="206" y="617"/>
                    </a:lnTo>
                    <a:cubicBezTo>
                      <a:pt x="183" y="617"/>
                      <a:pt x="183" y="594"/>
                      <a:pt x="160" y="594"/>
                    </a:cubicBezTo>
                    <a:lnTo>
                      <a:pt x="115" y="594"/>
                    </a:lnTo>
                    <a:cubicBezTo>
                      <a:pt x="103" y="582"/>
                      <a:pt x="98" y="577"/>
                      <a:pt x="92" y="577"/>
                    </a:cubicBezTo>
                    <a:cubicBezTo>
                      <a:pt x="86" y="577"/>
                      <a:pt x="81" y="582"/>
                      <a:pt x="69" y="594"/>
                    </a:cubicBezTo>
                    <a:cubicBezTo>
                      <a:pt x="46" y="594"/>
                      <a:pt x="24" y="617"/>
                      <a:pt x="24" y="639"/>
                    </a:cubicBezTo>
                    <a:cubicBezTo>
                      <a:pt x="1" y="662"/>
                      <a:pt x="24" y="731"/>
                      <a:pt x="69" y="731"/>
                    </a:cubicBezTo>
                    <a:lnTo>
                      <a:pt x="115" y="754"/>
                    </a:lnTo>
                    <a:lnTo>
                      <a:pt x="138" y="754"/>
                    </a:lnTo>
                    <a:cubicBezTo>
                      <a:pt x="183" y="776"/>
                      <a:pt x="229" y="776"/>
                      <a:pt x="252" y="799"/>
                    </a:cubicBezTo>
                    <a:cubicBezTo>
                      <a:pt x="320" y="799"/>
                      <a:pt x="389" y="822"/>
                      <a:pt x="457" y="822"/>
                    </a:cubicBezTo>
                    <a:cubicBezTo>
                      <a:pt x="617" y="845"/>
                      <a:pt x="754" y="868"/>
                      <a:pt x="914" y="891"/>
                    </a:cubicBezTo>
                    <a:cubicBezTo>
                      <a:pt x="937" y="913"/>
                      <a:pt x="982" y="913"/>
                      <a:pt x="1005" y="913"/>
                    </a:cubicBezTo>
                    <a:cubicBezTo>
                      <a:pt x="1005" y="913"/>
                      <a:pt x="1028" y="936"/>
                      <a:pt x="1051" y="936"/>
                    </a:cubicBezTo>
                    <a:cubicBezTo>
                      <a:pt x="1188" y="936"/>
                      <a:pt x="1325" y="959"/>
                      <a:pt x="1462" y="959"/>
                    </a:cubicBezTo>
                    <a:lnTo>
                      <a:pt x="1941" y="959"/>
                    </a:lnTo>
                    <a:lnTo>
                      <a:pt x="2009" y="936"/>
                    </a:lnTo>
                    <a:lnTo>
                      <a:pt x="2420" y="936"/>
                    </a:lnTo>
                    <a:cubicBezTo>
                      <a:pt x="2489" y="936"/>
                      <a:pt x="2557" y="913"/>
                      <a:pt x="2626" y="913"/>
                    </a:cubicBezTo>
                    <a:cubicBezTo>
                      <a:pt x="2694" y="913"/>
                      <a:pt x="2763" y="891"/>
                      <a:pt x="2831" y="891"/>
                    </a:cubicBezTo>
                    <a:cubicBezTo>
                      <a:pt x="2900" y="868"/>
                      <a:pt x="2968" y="868"/>
                      <a:pt x="3036" y="845"/>
                    </a:cubicBezTo>
                    <a:cubicBezTo>
                      <a:pt x="3173" y="822"/>
                      <a:pt x="3310" y="799"/>
                      <a:pt x="3447" y="754"/>
                    </a:cubicBezTo>
                    <a:cubicBezTo>
                      <a:pt x="3584" y="708"/>
                      <a:pt x="3698" y="662"/>
                      <a:pt x="3835" y="617"/>
                    </a:cubicBezTo>
                    <a:cubicBezTo>
                      <a:pt x="3904" y="594"/>
                      <a:pt x="3972" y="594"/>
                      <a:pt x="4018" y="548"/>
                    </a:cubicBezTo>
                    <a:cubicBezTo>
                      <a:pt x="4109" y="525"/>
                      <a:pt x="4178" y="503"/>
                      <a:pt x="4246" y="457"/>
                    </a:cubicBezTo>
                    <a:cubicBezTo>
                      <a:pt x="4360" y="411"/>
                      <a:pt x="4452" y="343"/>
                      <a:pt x="4566" y="297"/>
                    </a:cubicBezTo>
                    <a:cubicBezTo>
                      <a:pt x="4634" y="251"/>
                      <a:pt x="4680" y="229"/>
                      <a:pt x="4726" y="206"/>
                    </a:cubicBezTo>
                    <a:cubicBezTo>
                      <a:pt x="4748" y="183"/>
                      <a:pt x="4748" y="183"/>
                      <a:pt x="4771" y="160"/>
                    </a:cubicBezTo>
                    <a:cubicBezTo>
                      <a:pt x="4771" y="160"/>
                      <a:pt x="4794" y="160"/>
                      <a:pt x="4794" y="137"/>
                    </a:cubicBezTo>
                    <a:cubicBezTo>
                      <a:pt x="4817" y="114"/>
                      <a:pt x="4817" y="114"/>
                      <a:pt x="4817" y="92"/>
                    </a:cubicBezTo>
                    <a:cubicBezTo>
                      <a:pt x="4817" y="69"/>
                      <a:pt x="4794" y="46"/>
                      <a:pt x="4794" y="23"/>
                    </a:cubicBezTo>
                    <a:cubicBezTo>
                      <a:pt x="4771" y="0"/>
                      <a:pt x="4748" y="0"/>
                      <a:pt x="4726"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4"/>
              <p:cNvSpPr/>
              <p:nvPr/>
            </p:nvSpPr>
            <p:spPr>
              <a:xfrm>
                <a:off x="12520110" y="4048661"/>
                <a:ext cx="102367" cy="25125"/>
              </a:xfrm>
              <a:custGeom>
                <a:avLst/>
                <a:gdLst/>
                <a:ahLst/>
                <a:cxnLst/>
                <a:rect l="l" t="t" r="r" b="b"/>
                <a:pathLst>
                  <a:path w="3675" h="902" extrusionOk="0">
                    <a:moveTo>
                      <a:pt x="3538" y="1"/>
                    </a:moveTo>
                    <a:cubicBezTo>
                      <a:pt x="3401" y="69"/>
                      <a:pt x="3241" y="138"/>
                      <a:pt x="3081" y="206"/>
                    </a:cubicBezTo>
                    <a:cubicBezTo>
                      <a:pt x="3036" y="229"/>
                      <a:pt x="2967" y="252"/>
                      <a:pt x="2922" y="275"/>
                    </a:cubicBezTo>
                    <a:cubicBezTo>
                      <a:pt x="2853" y="321"/>
                      <a:pt x="2808" y="343"/>
                      <a:pt x="2739" y="366"/>
                    </a:cubicBezTo>
                    <a:cubicBezTo>
                      <a:pt x="2671" y="389"/>
                      <a:pt x="2602" y="412"/>
                      <a:pt x="2534" y="435"/>
                    </a:cubicBezTo>
                    <a:cubicBezTo>
                      <a:pt x="2465" y="457"/>
                      <a:pt x="2420" y="480"/>
                      <a:pt x="2351" y="503"/>
                    </a:cubicBezTo>
                    <a:cubicBezTo>
                      <a:pt x="2283" y="526"/>
                      <a:pt x="2214" y="549"/>
                      <a:pt x="2146" y="572"/>
                    </a:cubicBezTo>
                    <a:cubicBezTo>
                      <a:pt x="2077" y="594"/>
                      <a:pt x="2009" y="617"/>
                      <a:pt x="1963" y="617"/>
                    </a:cubicBezTo>
                    <a:cubicBezTo>
                      <a:pt x="1917" y="640"/>
                      <a:pt x="1872" y="640"/>
                      <a:pt x="1826" y="640"/>
                    </a:cubicBezTo>
                    <a:cubicBezTo>
                      <a:pt x="1803" y="663"/>
                      <a:pt x="1758" y="663"/>
                      <a:pt x="1735" y="663"/>
                    </a:cubicBezTo>
                    <a:cubicBezTo>
                      <a:pt x="1689" y="686"/>
                      <a:pt x="1621" y="686"/>
                      <a:pt x="1575" y="686"/>
                    </a:cubicBezTo>
                    <a:cubicBezTo>
                      <a:pt x="1529" y="709"/>
                      <a:pt x="1484" y="709"/>
                      <a:pt x="1461" y="709"/>
                    </a:cubicBezTo>
                    <a:cubicBezTo>
                      <a:pt x="1415" y="709"/>
                      <a:pt x="1370" y="731"/>
                      <a:pt x="1324" y="731"/>
                    </a:cubicBezTo>
                    <a:lnTo>
                      <a:pt x="959" y="731"/>
                    </a:lnTo>
                    <a:cubicBezTo>
                      <a:pt x="822" y="731"/>
                      <a:pt x="662" y="731"/>
                      <a:pt x="525" y="709"/>
                    </a:cubicBezTo>
                    <a:cubicBezTo>
                      <a:pt x="388" y="686"/>
                      <a:pt x="228" y="663"/>
                      <a:pt x="91" y="640"/>
                    </a:cubicBezTo>
                    <a:cubicBezTo>
                      <a:pt x="46" y="640"/>
                      <a:pt x="0" y="663"/>
                      <a:pt x="0" y="709"/>
                    </a:cubicBezTo>
                    <a:cubicBezTo>
                      <a:pt x="0" y="754"/>
                      <a:pt x="23" y="800"/>
                      <a:pt x="69" y="800"/>
                    </a:cubicBezTo>
                    <a:cubicBezTo>
                      <a:pt x="205" y="823"/>
                      <a:pt x="342" y="846"/>
                      <a:pt x="479" y="868"/>
                    </a:cubicBezTo>
                    <a:cubicBezTo>
                      <a:pt x="616" y="891"/>
                      <a:pt x="776" y="891"/>
                      <a:pt x="913" y="891"/>
                    </a:cubicBezTo>
                    <a:cubicBezTo>
                      <a:pt x="959" y="899"/>
                      <a:pt x="1004" y="901"/>
                      <a:pt x="1051" y="901"/>
                    </a:cubicBezTo>
                    <a:cubicBezTo>
                      <a:pt x="1144" y="901"/>
                      <a:pt x="1240" y="891"/>
                      <a:pt x="1347" y="891"/>
                    </a:cubicBezTo>
                    <a:cubicBezTo>
                      <a:pt x="1370" y="891"/>
                      <a:pt x="1415" y="868"/>
                      <a:pt x="1438" y="868"/>
                    </a:cubicBezTo>
                    <a:lnTo>
                      <a:pt x="1552" y="868"/>
                    </a:lnTo>
                    <a:cubicBezTo>
                      <a:pt x="1643" y="846"/>
                      <a:pt x="1712" y="846"/>
                      <a:pt x="1803" y="823"/>
                    </a:cubicBezTo>
                    <a:cubicBezTo>
                      <a:pt x="1872" y="800"/>
                      <a:pt x="1940" y="800"/>
                      <a:pt x="2009" y="777"/>
                    </a:cubicBezTo>
                    <a:cubicBezTo>
                      <a:pt x="2100" y="754"/>
                      <a:pt x="2168" y="731"/>
                      <a:pt x="2237" y="709"/>
                    </a:cubicBezTo>
                    <a:cubicBezTo>
                      <a:pt x="2305" y="686"/>
                      <a:pt x="2374" y="663"/>
                      <a:pt x="2442" y="640"/>
                    </a:cubicBezTo>
                    <a:cubicBezTo>
                      <a:pt x="2511" y="617"/>
                      <a:pt x="2579" y="594"/>
                      <a:pt x="2671" y="572"/>
                    </a:cubicBezTo>
                    <a:cubicBezTo>
                      <a:pt x="2808" y="503"/>
                      <a:pt x="2945" y="457"/>
                      <a:pt x="3081" y="389"/>
                    </a:cubicBezTo>
                    <a:cubicBezTo>
                      <a:pt x="3264" y="321"/>
                      <a:pt x="3447" y="229"/>
                      <a:pt x="3606" y="161"/>
                    </a:cubicBezTo>
                    <a:cubicBezTo>
                      <a:pt x="3652" y="138"/>
                      <a:pt x="3675" y="92"/>
                      <a:pt x="3652" y="47"/>
                    </a:cubicBezTo>
                    <a:cubicBezTo>
                      <a:pt x="3652" y="24"/>
                      <a:pt x="3606" y="1"/>
                      <a:pt x="3584"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4"/>
              <p:cNvSpPr/>
              <p:nvPr/>
            </p:nvSpPr>
            <p:spPr>
              <a:xfrm>
                <a:off x="12546155" y="4044873"/>
                <a:ext cx="85877" cy="28635"/>
              </a:xfrm>
              <a:custGeom>
                <a:avLst/>
                <a:gdLst/>
                <a:ahLst/>
                <a:cxnLst/>
                <a:rect l="l" t="t" r="r" b="b"/>
                <a:pathLst>
                  <a:path w="3083" h="1028" extrusionOk="0">
                    <a:moveTo>
                      <a:pt x="2945" y="0"/>
                    </a:moveTo>
                    <a:cubicBezTo>
                      <a:pt x="2671" y="137"/>
                      <a:pt x="2375" y="297"/>
                      <a:pt x="2078" y="434"/>
                    </a:cubicBezTo>
                    <a:cubicBezTo>
                      <a:pt x="2010" y="457"/>
                      <a:pt x="1941" y="479"/>
                      <a:pt x="1873" y="502"/>
                    </a:cubicBezTo>
                    <a:cubicBezTo>
                      <a:pt x="1827" y="525"/>
                      <a:pt x="1781" y="548"/>
                      <a:pt x="1736" y="571"/>
                    </a:cubicBezTo>
                    <a:cubicBezTo>
                      <a:pt x="1713" y="571"/>
                      <a:pt x="1690" y="593"/>
                      <a:pt x="1644" y="593"/>
                    </a:cubicBezTo>
                    <a:cubicBezTo>
                      <a:pt x="1599" y="616"/>
                      <a:pt x="1553" y="639"/>
                      <a:pt x="1507" y="639"/>
                    </a:cubicBezTo>
                    <a:cubicBezTo>
                      <a:pt x="1485" y="662"/>
                      <a:pt x="1462" y="662"/>
                      <a:pt x="1416" y="685"/>
                    </a:cubicBezTo>
                    <a:cubicBezTo>
                      <a:pt x="1348" y="685"/>
                      <a:pt x="1256" y="708"/>
                      <a:pt x="1188" y="730"/>
                    </a:cubicBezTo>
                    <a:cubicBezTo>
                      <a:pt x="1119" y="753"/>
                      <a:pt x="1051" y="776"/>
                      <a:pt x="960" y="776"/>
                    </a:cubicBezTo>
                    <a:cubicBezTo>
                      <a:pt x="891" y="799"/>
                      <a:pt x="823" y="799"/>
                      <a:pt x="731" y="822"/>
                    </a:cubicBezTo>
                    <a:cubicBezTo>
                      <a:pt x="686" y="822"/>
                      <a:pt x="594" y="845"/>
                      <a:pt x="526" y="845"/>
                    </a:cubicBezTo>
                    <a:lnTo>
                      <a:pt x="92" y="845"/>
                    </a:lnTo>
                    <a:cubicBezTo>
                      <a:pt x="69" y="845"/>
                      <a:pt x="24" y="867"/>
                      <a:pt x="1" y="913"/>
                    </a:cubicBezTo>
                    <a:cubicBezTo>
                      <a:pt x="1" y="959"/>
                      <a:pt x="24" y="1004"/>
                      <a:pt x="69" y="1004"/>
                    </a:cubicBezTo>
                    <a:lnTo>
                      <a:pt x="275" y="1004"/>
                    </a:lnTo>
                    <a:cubicBezTo>
                      <a:pt x="298" y="1004"/>
                      <a:pt x="320" y="1027"/>
                      <a:pt x="343" y="1027"/>
                    </a:cubicBezTo>
                    <a:cubicBezTo>
                      <a:pt x="389" y="1004"/>
                      <a:pt x="412" y="1004"/>
                      <a:pt x="457" y="1004"/>
                    </a:cubicBezTo>
                    <a:lnTo>
                      <a:pt x="640" y="1004"/>
                    </a:lnTo>
                    <a:cubicBezTo>
                      <a:pt x="686" y="982"/>
                      <a:pt x="708" y="982"/>
                      <a:pt x="731" y="982"/>
                    </a:cubicBezTo>
                    <a:lnTo>
                      <a:pt x="823" y="982"/>
                    </a:lnTo>
                    <a:cubicBezTo>
                      <a:pt x="868" y="959"/>
                      <a:pt x="937" y="959"/>
                      <a:pt x="982" y="936"/>
                    </a:cubicBezTo>
                    <a:cubicBezTo>
                      <a:pt x="1051" y="936"/>
                      <a:pt x="1142" y="913"/>
                      <a:pt x="1211" y="890"/>
                    </a:cubicBezTo>
                    <a:cubicBezTo>
                      <a:pt x="1279" y="890"/>
                      <a:pt x="1325" y="867"/>
                      <a:pt x="1393" y="845"/>
                    </a:cubicBezTo>
                    <a:cubicBezTo>
                      <a:pt x="1416" y="845"/>
                      <a:pt x="1462" y="845"/>
                      <a:pt x="1485" y="822"/>
                    </a:cubicBezTo>
                    <a:cubicBezTo>
                      <a:pt x="1507" y="822"/>
                      <a:pt x="1530" y="822"/>
                      <a:pt x="1553" y="799"/>
                    </a:cubicBezTo>
                    <a:lnTo>
                      <a:pt x="1667" y="776"/>
                    </a:lnTo>
                    <a:cubicBezTo>
                      <a:pt x="1690" y="753"/>
                      <a:pt x="1713" y="753"/>
                      <a:pt x="1736" y="730"/>
                    </a:cubicBezTo>
                    <a:cubicBezTo>
                      <a:pt x="1804" y="708"/>
                      <a:pt x="1873" y="685"/>
                      <a:pt x="1941" y="662"/>
                    </a:cubicBezTo>
                    <a:cubicBezTo>
                      <a:pt x="2010" y="639"/>
                      <a:pt x="2055" y="616"/>
                      <a:pt x="2101" y="593"/>
                    </a:cubicBezTo>
                    <a:cubicBezTo>
                      <a:pt x="2146" y="571"/>
                      <a:pt x="2192" y="548"/>
                      <a:pt x="2238" y="525"/>
                    </a:cubicBezTo>
                    <a:cubicBezTo>
                      <a:pt x="2489" y="411"/>
                      <a:pt x="2763" y="274"/>
                      <a:pt x="3014" y="160"/>
                    </a:cubicBezTo>
                    <a:cubicBezTo>
                      <a:pt x="3059" y="137"/>
                      <a:pt x="3082" y="91"/>
                      <a:pt x="3059" y="46"/>
                    </a:cubicBezTo>
                    <a:cubicBezTo>
                      <a:pt x="3059" y="23"/>
                      <a:pt x="3014" y="0"/>
                      <a:pt x="2991"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4"/>
              <p:cNvSpPr/>
              <p:nvPr/>
            </p:nvSpPr>
            <p:spPr>
              <a:xfrm>
                <a:off x="12558884" y="4034037"/>
                <a:ext cx="87771" cy="37549"/>
              </a:xfrm>
              <a:custGeom>
                <a:avLst/>
                <a:gdLst/>
                <a:ahLst/>
                <a:cxnLst/>
                <a:rect l="l" t="t" r="r" b="b"/>
                <a:pathLst>
                  <a:path w="3151" h="1348" extrusionOk="0">
                    <a:moveTo>
                      <a:pt x="3082" y="1"/>
                    </a:moveTo>
                    <a:cubicBezTo>
                      <a:pt x="3059" y="1"/>
                      <a:pt x="3036" y="24"/>
                      <a:pt x="3013" y="24"/>
                    </a:cubicBezTo>
                    <a:cubicBezTo>
                      <a:pt x="2876" y="115"/>
                      <a:pt x="2739" y="206"/>
                      <a:pt x="2602" y="275"/>
                    </a:cubicBezTo>
                    <a:cubicBezTo>
                      <a:pt x="2488" y="343"/>
                      <a:pt x="2374" y="412"/>
                      <a:pt x="2283" y="480"/>
                    </a:cubicBezTo>
                    <a:lnTo>
                      <a:pt x="2283" y="457"/>
                    </a:lnTo>
                    <a:cubicBezTo>
                      <a:pt x="2237" y="503"/>
                      <a:pt x="2169" y="526"/>
                      <a:pt x="2100" y="572"/>
                    </a:cubicBezTo>
                    <a:cubicBezTo>
                      <a:pt x="2077" y="572"/>
                      <a:pt x="2032" y="594"/>
                      <a:pt x="2009" y="594"/>
                    </a:cubicBezTo>
                    <a:cubicBezTo>
                      <a:pt x="1963" y="617"/>
                      <a:pt x="1941" y="640"/>
                      <a:pt x="1895" y="663"/>
                    </a:cubicBezTo>
                    <a:cubicBezTo>
                      <a:pt x="1758" y="709"/>
                      <a:pt x="1621" y="777"/>
                      <a:pt x="1484" y="846"/>
                    </a:cubicBezTo>
                    <a:cubicBezTo>
                      <a:pt x="1416" y="868"/>
                      <a:pt x="1370" y="891"/>
                      <a:pt x="1301" y="891"/>
                    </a:cubicBezTo>
                    <a:cubicBezTo>
                      <a:pt x="1256" y="914"/>
                      <a:pt x="1187" y="937"/>
                      <a:pt x="1142" y="960"/>
                    </a:cubicBezTo>
                    <a:cubicBezTo>
                      <a:pt x="1073" y="982"/>
                      <a:pt x="1005" y="1005"/>
                      <a:pt x="936" y="1028"/>
                    </a:cubicBezTo>
                    <a:cubicBezTo>
                      <a:pt x="868" y="1051"/>
                      <a:pt x="776" y="1074"/>
                      <a:pt x="708" y="1097"/>
                    </a:cubicBezTo>
                    <a:cubicBezTo>
                      <a:pt x="640" y="1119"/>
                      <a:pt x="571" y="1142"/>
                      <a:pt x="503" y="1142"/>
                    </a:cubicBezTo>
                    <a:cubicBezTo>
                      <a:pt x="411" y="1165"/>
                      <a:pt x="297" y="1165"/>
                      <a:pt x="206" y="1188"/>
                    </a:cubicBezTo>
                    <a:cubicBezTo>
                      <a:pt x="183" y="1188"/>
                      <a:pt x="137" y="1165"/>
                      <a:pt x="92" y="1165"/>
                    </a:cubicBezTo>
                    <a:cubicBezTo>
                      <a:pt x="69" y="1165"/>
                      <a:pt x="69" y="1188"/>
                      <a:pt x="46" y="1188"/>
                    </a:cubicBezTo>
                    <a:cubicBezTo>
                      <a:pt x="23" y="1211"/>
                      <a:pt x="23" y="1234"/>
                      <a:pt x="0" y="1234"/>
                    </a:cubicBezTo>
                    <a:cubicBezTo>
                      <a:pt x="0" y="1256"/>
                      <a:pt x="23" y="1279"/>
                      <a:pt x="23" y="1302"/>
                    </a:cubicBezTo>
                    <a:cubicBezTo>
                      <a:pt x="46" y="1325"/>
                      <a:pt x="69" y="1348"/>
                      <a:pt x="69" y="1348"/>
                    </a:cubicBezTo>
                    <a:lnTo>
                      <a:pt x="297" y="1348"/>
                    </a:lnTo>
                    <a:cubicBezTo>
                      <a:pt x="366" y="1325"/>
                      <a:pt x="434" y="1325"/>
                      <a:pt x="525" y="1302"/>
                    </a:cubicBezTo>
                    <a:cubicBezTo>
                      <a:pt x="548" y="1302"/>
                      <a:pt x="594" y="1302"/>
                      <a:pt x="617" y="1279"/>
                    </a:cubicBezTo>
                    <a:cubicBezTo>
                      <a:pt x="662" y="1279"/>
                      <a:pt x="708" y="1279"/>
                      <a:pt x="754" y="1256"/>
                    </a:cubicBezTo>
                    <a:cubicBezTo>
                      <a:pt x="868" y="1234"/>
                      <a:pt x="982" y="1188"/>
                      <a:pt x="1073" y="1165"/>
                    </a:cubicBezTo>
                    <a:cubicBezTo>
                      <a:pt x="1142" y="1142"/>
                      <a:pt x="1187" y="1119"/>
                      <a:pt x="1256" y="1097"/>
                    </a:cubicBezTo>
                    <a:cubicBezTo>
                      <a:pt x="1324" y="1074"/>
                      <a:pt x="1393" y="1051"/>
                      <a:pt x="1461" y="1028"/>
                    </a:cubicBezTo>
                    <a:cubicBezTo>
                      <a:pt x="1553" y="982"/>
                      <a:pt x="1667" y="937"/>
                      <a:pt x="1758" y="891"/>
                    </a:cubicBezTo>
                    <a:cubicBezTo>
                      <a:pt x="1872" y="846"/>
                      <a:pt x="2009" y="777"/>
                      <a:pt x="2123" y="731"/>
                    </a:cubicBezTo>
                    <a:cubicBezTo>
                      <a:pt x="2169" y="709"/>
                      <a:pt x="2214" y="686"/>
                      <a:pt x="2260" y="663"/>
                    </a:cubicBezTo>
                    <a:cubicBezTo>
                      <a:pt x="2306" y="640"/>
                      <a:pt x="2351" y="617"/>
                      <a:pt x="2397" y="594"/>
                    </a:cubicBezTo>
                    <a:cubicBezTo>
                      <a:pt x="2511" y="526"/>
                      <a:pt x="2625" y="457"/>
                      <a:pt x="2739" y="389"/>
                    </a:cubicBezTo>
                    <a:cubicBezTo>
                      <a:pt x="2854" y="321"/>
                      <a:pt x="2991" y="229"/>
                      <a:pt x="3127" y="161"/>
                    </a:cubicBezTo>
                    <a:cubicBezTo>
                      <a:pt x="3150" y="138"/>
                      <a:pt x="3150" y="69"/>
                      <a:pt x="3127" y="47"/>
                    </a:cubicBezTo>
                    <a:cubicBezTo>
                      <a:pt x="3127" y="24"/>
                      <a:pt x="3105" y="1"/>
                      <a:pt x="3082"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4"/>
              <p:cNvSpPr/>
              <p:nvPr/>
            </p:nvSpPr>
            <p:spPr>
              <a:xfrm>
                <a:off x="13745925" y="3895459"/>
                <a:ext cx="448883" cy="50947"/>
              </a:xfrm>
              <a:custGeom>
                <a:avLst/>
                <a:gdLst/>
                <a:ahLst/>
                <a:cxnLst/>
                <a:rect l="l" t="t" r="r" b="b"/>
                <a:pathLst>
                  <a:path w="16115" h="1829" extrusionOk="0">
                    <a:moveTo>
                      <a:pt x="617" y="0"/>
                    </a:moveTo>
                    <a:cubicBezTo>
                      <a:pt x="434" y="0"/>
                      <a:pt x="251" y="0"/>
                      <a:pt x="92" y="23"/>
                    </a:cubicBezTo>
                    <a:cubicBezTo>
                      <a:pt x="46" y="23"/>
                      <a:pt x="0" y="46"/>
                      <a:pt x="0" y="91"/>
                    </a:cubicBezTo>
                    <a:cubicBezTo>
                      <a:pt x="0" y="137"/>
                      <a:pt x="46" y="183"/>
                      <a:pt x="92" y="183"/>
                    </a:cubicBezTo>
                    <a:cubicBezTo>
                      <a:pt x="228" y="160"/>
                      <a:pt x="388" y="160"/>
                      <a:pt x="525" y="160"/>
                    </a:cubicBezTo>
                    <a:cubicBezTo>
                      <a:pt x="662" y="160"/>
                      <a:pt x="822" y="183"/>
                      <a:pt x="959" y="183"/>
                    </a:cubicBezTo>
                    <a:lnTo>
                      <a:pt x="1119" y="183"/>
                    </a:lnTo>
                    <a:cubicBezTo>
                      <a:pt x="1461" y="206"/>
                      <a:pt x="1803" y="251"/>
                      <a:pt x="2123" y="274"/>
                    </a:cubicBezTo>
                    <a:cubicBezTo>
                      <a:pt x="2465" y="320"/>
                      <a:pt x="2808" y="342"/>
                      <a:pt x="3127" y="388"/>
                    </a:cubicBezTo>
                    <a:cubicBezTo>
                      <a:pt x="3447" y="411"/>
                      <a:pt x="3766" y="434"/>
                      <a:pt x="4109" y="457"/>
                    </a:cubicBezTo>
                    <a:cubicBezTo>
                      <a:pt x="4428" y="502"/>
                      <a:pt x="4771" y="525"/>
                      <a:pt x="5113" y="571"/>
                    </a:cubicBezTo>
                    <a:cubicBezTo>
                      <a:pt x="5455" y="594"/>
                      <a:pt x="5798" y="639"/>
                      <a:pt x="6117" y="685"/>
                    </a:cubicBezTo>
                    <a:cubicBezTo>
                      <a:pt x="6300" y="708"/>
                      <a:pt x="6460" y="730"/>
                      <a:pt x="6620" y="753"/>
                    </a:cubicBezTo>
                    <a:cubicBezTo>
                      <a:pt x="6779" y="776"/>
                      <a:pt x="6939" y="799"/>
                      <a:pt x="7122" y="822"/>
                    </a:cubicBezTo>
                    <a:cubicBezTo>
                      <a:pt x="7784" y="913"/>
                      <a:pt x="8468" y="982"/>
                      <a:pt x="9153" y="1073"/>
                    </a:cubicBezTo>
                    <a:cubicBezTo>
                      <a:pt x="9861" y="1141"/>
                      <a:pt x="10546" y="1233"/>
                      <a:pt x="11253" y="1301"/>
                    </a:cubicBezTo>
                    <a:cubicBezTo>
                      <a:pt x="11573" y="1324"/>
                      <a:pt x="11915" y="1370"/>
                      <a:pt x="12257" y="1415"/>
                    </a:cubicBezTo>
                    <a:cubicBezTo>
                      <a:pt x="12600" y="1438"/>
                      <a:pt x="12942" y="1484"/>
                      <a:pt x="13285" y="1529"/>
                    </a:cubicBezTo>
                    <a:cubicBezTo>
                      <a:pt x="13490" y="1529"/>
                      <a:pt x="13673" y="1552"/>
                      <a:pt x="13878" y="1575"/>
                    </a:cubicBezTo>
                    <a:cubicBezTo>
                      <a:pt x="14061" y="1575"/>
                      <a:pt x="14266" y="1598"/>
                      <a:pt x="14449" y="1621"/>
                    </a:cubicBezTo>
                    <a:cubicBezTo>
                      <a:pt x="14882" y="1666"/>
                      <a:pt x="15293" y="1735"/>
                      <a:pt x="15704" y="1826"/>
                    </a:cubicBezTo>
                    <a:cubicBezTo>
                      <a:pt x="15720" y="1828"/>
                      <a:pt x="15735" y="1829"/>
                      <a:pt x="15750" y="1829"/>
                    </a:cubicBezTo>
                    <a:cubicBezTo>
                      <a:pt x="15913" y="1829"/>
                      <a:pt x="16050" y="1719"/>
                      <a:pt x="16092" y="1552"/>
                    </a:cubicBezTo>
                    <a:cubicBezTo>
                      <a:pt x="16115" y="1392"/>
                      <a:pt x="16001" y="1210"/>
                      <a:pt x="15841" y="1187"/>
                    </a:cubicBezTo>
                    <a:cubicBezTo>
                      <a:pt x="15476" y="1119"/>
                      <a:pt x="15111" y="1050"/>
                      <a:pt x="14745" y="1027"/>
                    </a:cubicBezTo>
                    <a:cubicBezTo>
                      <a:pt x="14586" y="1004"/>
                      <a:pt x="14449" y="982"/>
                      <a:pt x="14289" y="959"/>
                    </a:cubicBezTo>
                    <a:cubicBezTo>
                      <a:pt x="14106" y="959"/>
                      <a:pt x="13924" y="936"/>
                      <a:pt x="13764" y="913"/>
                    </a:cubicBezTo>
                    <a:cubicBezTo>
                      <a:pt x="13604" y="913"/>
                      <a:pt x="13422" y="890"/>
                      <a:pt x="13262" y="890"/>
                    </a:cubicBezTo>
                    <a:cubicBezTo>
                      <a:pt x="13102" y="867"/>
                      <a:pt x="12942" y="845"/>
                      <a:pt x="12782" y="822"/>
                    </a:cubicBezTo>
                    <a:cubicBezTo>
                      <a:pt x="12417" y="799"/>
                      <a:pt x="12052" y="753"/>
                      <a:pt x="11710" y="730"/>
                    </a:cubicBezTo>
                    <a:cubicBezTo>
                      <a:pt x="11025" y="662"/>
                      <a:pt x="10340" y="594"/>
                      <a:pt x="9655" y="525"/>
                    </a:cubicBezTo>
                    <a:cubicBezTo>
                      <a:pt x="8971" y="457"/>
                      <a:pt x="8286" y="388"/>
                      <a:pt x="7578" y="342"/>
                    </a:cubicBezTo>
                    <a:cubicBezTo>
                      <a:pt x="7167" y="297"/>
                      <a:pt x="6734" y="251"/>
                      <a:pt x="6323" y="228"/>
                    </a:cubicBezTo>
                    <a:cubicBezTo>
                      <a:pt x="6117" y="206"/>
                      <a:pt x="5889" y="183"/>
                      <a:pt x="5684" y="183"/>
                    </a:cubicBezTo>
                    <a:cubicBezTo>
                      <a:pt x="5478" y="160"/>
                      <a:pt x="5273" y="160"/>
                      <a:pt x="5067" y="137"/>
                    </a:cubicBezTo>
                    <a:lnTo>
                      <a:pt x="5090" y="137"/>
                    </a:lnTo>
                    <a:cubicBezTo>
                      <a:pt x="4406" y="91"/>
                      <a:pt x="3721" y="91"/>
                      <a:pt x="3036" y="69"/>
                    </a:cubicBezTo>
                    <a:cubicBezTo>
                      <a:pt x="2716" y="69"/>
                      <a:pt x="2374" y="46"/>
                      <a:pt x="2032" y="46"/>
                    </a:cubicBezTo>
                    <a:cubicBezTo>
                      <a:pt x="1712" y="23"/>
                      <a:pt x="1370" y="0"/>
                      <a:pt x="1027"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4"/>
              <p:cNvSpPr/>
              <p:nvPr/>
            </p:nvSpPr>
            <p:spPr>
              <a:xfrm>
                <a:off x="12319192" y="3939330"/>
                <a:ext cx="182506" cy="177826"/>
              </a:xfrm>
              <a:custGeom>
                <a:avLst/>
                <a:gdLst/>
                <a:ahLst/>
                <a:cxnLst/>
                <a:rect l="l" t="t" r="r" b="b"/>
                <a:pathLst>
                  <a:path w="6552" h="6384" extrusionOk="0">
                    <a:moveTo>
                      <a:pt x="206" y="0"/>
                    </a:moveTo>
                    <a:cubicBezTo>
                      <a:pt x="69" y="46"/>
                      <a:pt x="0" y="183"/>
                      <a:pt x="46" y="320"/>
                    </a:cubicBezTo>
                    <a:cubicBezTo>
                      <a:pt x="114" y="639"/>
                      <a:pt x="160" y="936"/>
                      <a:pt x="274" y="1233"/>
                    </a:cubicBezTo>
                    <a:cubicBezTo>
                      <a:pt x="411" y="1575"/>
                      <a:pt x="571" y="1895"/>
                      <a:pt x="731" y="2191"/>
                    </a:cubicBezTo>
                    <a:cubicBezTo>
                      <a:pt x="913" y="2465"/>
                      <a:pt x="1119" y="2762"/>
                      <a:pt x="1324" y="3036"/>
                    </a:cubicBezTo>
                    <a:cubicBezTo>
                      <a:pt x="1507" y="3310"/>
                      <a:pt x="1712" y="3606"/>
                      <a:pt x="1940" y="3857"/>
                    </a:cubicBezTo>
                    <a:cubicBezTo>
                      <a:pt x="2169" y="4131"/>
                      <a:pt x="2397" y="4360"/>
                      <a:pt x="2648" y="4588"/>
                    </a:cubicBezTo>
                    <a:cubicBezTo>
                      <a:pt x="2899" y="4793"/>
                      <a:pt x="3173" y="5022"/>
                      <a:pt x="3447" y="5204"/>
                    </a:cubicBezTo>
                    <a:cubicBezTo>
                      <a:pt x="3721" y="5387"/>
                      <a:pt x="3995" y="5569"/>
                      <a:pt x="4291" y="5706"/>
                    </a:cubicBezTo>
                    <a:cubicBezTo>
                      <a:pt x="4611" y="5866"/>
                      <a:pt x="4931" y="6026"/>
                      <a:pt x="5273" y="6140"/>
                    </a:cubicBezTo>
                    <a:cubicBezTo>
                      <a:pt x="5410" y="6186"/>
                      <a:pt x="5547" y="6231"/>
                      <a:pt x="5684" y="6277"/>
                    </a:cubicBezTo>
                    <a:cubicBezTo>
                      <a:pt x="5752" y="6300"/>
                      <a:pt x="5821" y="6323"/>
                      <a:pt x="5866" y="6345"/>
                    </a:cubicBezTo>
                    <a:cubicBezTo>
                      <a:pt x="5912" y="6345"/>
                      <a:pt x="5935" y="6345"/>
                      <a:pt x="5958" y="6368"/>
                    </a:cubicBezTo>
                    <a:cubicBezTo>
                      <a:pt x="6005" y="6378"/>
                      <a:pt x="6052" y="6383"/>
                      <a:pt x="6098" y="6383"/>
                    </a:cubicBezTo>
                    <a:cubicBezTo>
                      <a:pt x="6162" y="6383"/>
                      <a:pt x="6224" y="6372"/>
                      <a:pt x="6277" y="6345"/>
                    </a:cubicBezTo>
                    <a:cubicBezTo>
                      <a:pt x="6437" y="6300"/>
                      <a:pt x="6551" y="6140"/>
                      <a:pt x="6505" y="5980"/>
                    </a:cubicBezTo>
                    <a:cubicBezTo>
                      <a:pt x="6483" y="5889"/>
                      <a:pt x="6414" y="5820"/>
                      <a:pt x="6346" y="5775"/>
                    </a:cubicBezTo>
                    <a:cubicBezTo>
                      <a:pt x="6313" y="5759"/>
                      <a:pt x="6270" y="5743"/>
                      <a:pt x="6223" y="5743"/>
                    </a:cubicBezTo>
                    <a:cubicBezTo>
                      <a:pt x="6203" y="5743"/>
                      <a:pt x="6183" y="5745"/>
                      <a:pt x="6163" y="5752"/>
                    </a:cubicBezTo>
                    <a:cubicBezTo>
                      <a:pt x="5844" y="5661"/>
                      <a:pt x="5524" y="5547"/>
                      <a:pt x="5227" y="5432"/>
                    </a:cubicBezTo>
                    <a:cubicBezTo>
                      <a:pt x="4885" y="5295"/>
                      <a:pt x="4565" y="5136"/>
                      <a:pt x="4246" y="4953"/>
                    </a:cubicBezTo>
                    <a:cubicBezTo>
                      <a:pt x="3926" y="4771"/>
                      <a:pt x="3629" y="4542"/>
                      <a:pt x="3333" y="4314"/>
                    </a:cubicBezTo>
                    <a:lnTo>
                      <a:pt x="3333" y="4314"/>
                    </a:lnTo>
                    <a:lnTo>
                      <a:pt x="3401" y="4360"/>
                    </a:lnTo>
                    <a:cubicBezTo>
                      <a:pt x="3173" y="4200"/>
                      <a:pt x="2945" y="4017"/>
                      <a:pt x="2762" y="3812"/>
                    </a:cubicBezTo>
                    <a:cubicBezTo>
                      <a:pt x="2534" y="3606"/>
                      <a:pt x="2351" y="3401"/>
                      <a:pt x="2169" y="3173"/>
                    </a:cubicBezTo>
                    <a:cubicBezTo>
                      <a:pt x="1667" y="2511"/>
                      <a:pt x="1119" y="1826"/>
                      <a:pt x="776" y="1050"/>
                    </a:cubicBezTo>
                    <a:cubicBezTo>
                      <a:pt x="731" y="913"/>
                      <a:pt x="662" y="799"/>
                      <a:pt x="639" y="662"/>
                    </a:cubicBezTo>
                    <a:cubicBezTo>
                      <a:pt x="594" y="502"/>
                      <a:pt x="571" y="342"/>
                      <a:pt x="525" y="183"/>
                    </a:cubicBezTo>
                    <a:cubicBezTo>
                      <a:pt x="502" y="69"/>
                      <a:pt x="388" y="0"/>
                      <a:pt x="274"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4"/>
              <p:cNvSpPr/>
              <p:nvPr/>
            </p:nvSpPr>
            <p:spPr>
              <a:xfrm>
                <a:off x="12516907" y="4096990"/>
                <a:ext cx="18468" cy="18468"/>
              </a:xfrm>
              <a:custGeom>
                <a:avLst/>
                <a:gdLst/>
                <a:ahLst/>
                <a:cxnLst/>
                <a:rect l="l" t="t" r="r" b="b"/>
                <a:pathLst>
                  <a:path w="663" h="663" extrusionOk="0">
                    <a:moveTo>
                      <a:pt x="343" y="1"/>
                    </a:moveTo>
                    <a:cubicBezTo>
                      <a:pt x="161" y="1"/>
                      <a:pt x="1" y="160"/>
                      <a:pt x="1" y="343"/>
                    </a:cubicBezTo>
                    <a:cubicBezTo>
                      <a:pt x="1" y="526"/>
                      <a:pt x="161" y="663"/>
                      <a:pt x="343" y="663"/>
                    </a:cubicBezTo>
                    <a:cubicBezTo>
                      <a:pt x="526" y="663"/>
                      <a:pt x="663" y="503"/>
                      <a:pt x="663" y="320"/>
                    </a:cubicBezTo>
                    <a:cubicBezTo>
                      <a:pt x="663" y="160"/>
                      <a:pt x="503" y="1"/>
                      <a:pt x="343"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4"/>
              <p:cNvSpPr/>
              <p:nvPr/>
            </p:nvSpPr>
            <p:spPr>
              <a:xfrm>
                <a:off x="12552533" y="4098271"/>
                <a:ext cx="10836" cy="11476"/>
              </a:xfrm>
              <a:custGeom>
                <a:avLst/>
                <a:gdLst/>
                <a:ahLst/>
                <a:cxnLst/>
                <a:rect l="l" t="t" r="r" b="b"/>
                <a:pathLst>
                  <a:path w="389" h="412" extrusionOk="0">
                    <a:moveTo>
                      <a:pt x="183" y="0"/>
                    </a:moveTo>
                    <a:cubicBezTo>
                      <a:pt x="91" y="0"/>
                      <a:pt x="0" y="92"/>
                      <a:pt x="0" y="206"/>
                    </a:cubicBezTo>
                    <a:cubicBezTo>
                      <a:pt x="0" y="320"/>
                      <a:pt x="91" y="411"/>
                      <a:pt x="206" y="411"/>
                    </a:cubicBezTo>
                    <a:cubicBezTo>
                      <a:pt x="297" y="411"/>
                      <a:pt x="388" y="320"/>
                      <a:pt x="388" y="206"/>
                    </a:cubicBezTo>
                    <a:cubicBezTo>
                      <a:pt x="388" y="92"/>
                      <a:pt x="297" y="0"/>
                      <a:pt x="183"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4"/>
              <p:cNvSpPr/>
              <p:nvPr/>
            </p:nvSpPr>
            <p:spPr>
              <a:xfrm>
                <a:off x="10867668" y="3927241"/>
                <a:ext cx="525178" cy="50250"/>
              </a:xfrm>
              <a:custGeom>
                <a:avLst/>
                <a:gdLst/>
                <a:ahLst/>
                <a:cxnLst/>
                <a:rect l="l" t="t" r="r" b="b"/>
                <a:pathLst>
                  <a:path w="18854" h="1804" extrusionOk="0">
                    <a:moveTo>
                      <a:pt x="4572" y="1246"/>
                    </a:moveTo>
                    <a:cubicBezTo>
                      <a:pt x="4554" y="1249"/>
                      <a:pt x="4536" y="1252"/>
                      <a:pt x="4519" y="1256"/>
                    </a:cubicBezTo>
                    <a:cubicBezTo>
                      <a:pt x="4537" y="1256"/>
                      <a:pt x="4554" y="1256"/>
                      <a:pt x="4572" y="1246"/>
                    </a:cubicBezTo>
                    <a:close/>
                    <a:moveTo>
                      <a:pt x="434" y="1484"/>
                    </a:moveTo>
                    <a:cubicBezTo>
                      <a:pt x="434" y="1484"/>
                      <a:pt x="428" y="1484"/>
                      <a:pt x="423" y="1487"/>
                    </a:cubicBezTo>
                    <a:lnTo>
                      <a:pt x="423" y="1487"/>
                    </a:lnTo>
                    <a:cubicBezTo>
                      <a:pt x="426" y="1486"/>
                      <a:pt x="430" y="1485"/>
                      <a:pt x="434" y="1484"/>
                    </a:cubicBezTo>
                    <a:close/>
                    <a:moveTo>
                      <a:pt x="17484" y="0"/>
                    </a:moveTo>
                    <a:cubicBezTo>
                      <a:pt x="17142" y="0"/>
                      <a:pt x="16822" y="23"/>
                      <a:pt x="16503" y="23"/>
                    </a:cubicBezTo>
                    <a:cubicBezTo>
                      <a:pt x="16160" y="23"/>
                      <a:pt x="15818" y="46"/>
                      <a:pt x="15476" y="69"/>
                    </a:cubicBezTo>
                    <a:cubicBezTo>
                      <a:pt x="15133" y="92"/>
                      <a:pt x="14814" y="92"/>
                      <a:pt x="14494" y="114"/>
                    </a:cubicBezTo>
                    <a:cubicBezTo>
                      <a:pt x="14152" y="137"/>
                      <a:pt x="13809" y="137"/>
                      <a:pt x="13467" y="160"/>
                    </a:cubicBezTo>
                    <a:cubicBezTo>
                      <a:pt x="13125" y="160"/>
                      <a:pt x="12805" y="183"/>
                      <a:pt x="12463" y="206"/>
                    </a:cubicBezTo>
                    <a:cubicBezTo>
                      <a:pt x="12120" y="229"/>
                      <a:pt x="11778" y="229"/>
                      <a:pt x="11436" y="251"/>
                    </a:cubicBezTo>
                    <a:cubicBezTo>
                      <a:pt x="11276" y="274"/>
                      <a:pt x="11139" y="274"/>
                      <a:pt x="10979" y="297"/>
                    </a:cubicBezTo>
                    <a:cubicBezTo>
                      <a:pt x="10796" y="297"/>
                      <a:pt x="10637" y="297"/>
                      <a:pt x="10477" y="320"/>
                    </a:cubicBezTo>
                    <a:cubicBezTo>
                      <a:pt x="10135" y="320"/>
                      <a:pt x="9769" y="320"/>
                      <a:pt x="9427" y="343"/>
                    </a:cubicBezTo>
                    <a:cubicBezTo>
                      <a:pt x="9085" y="343"/>
                      <a:pt x="8765" y="366"/>
                      <a:pt x="8423" y="388"/>
                    </a:cubicBezTo>
                    <a:cubicBezTo>
                      <a:pt x="7738" y="411"/>
                      <a:pt x="7076" y="434"/>
                      <a:pt x="6391" y="503"/>
                    </a:cubicBezTo>
                    <a:cubicBezTo>
                      <a:pt x="6231" y="525"/>
                      <a:pt x="6072" y="525"/>
                      <a:pt x="5912" y="548"/>
                    </a:cubicBezTo>
                    <a:cubicBezTo>
                      <a:pt x="5729" y="571"/>
                      <a:pt x="5547" y="594"/>
                      <a:pt x="5364" y="617"/>
                    </a:cubicBezTo>
                    <a:cubicBezTo>
                      <a:pt x="5044" y="662"/>
                      <a:pt x="4725" y="731"/>
                      <a:pt x="4405" y="799"/>
                    </a:cubicBezTo>
                    <a:cubicBezTo>
                      <a:pt x="4086" y="845"/>
                      <a:pt x="3743" y="913"/>
                      <a:pt x="3424" y="982"/>
                    </a:cubicBezTo>
                    <a:cubicBezTo>
                      <a:pt x="3104" y="1050"/>
                      <a:pt x="2762" y="1119"/>
                      <a:pt x="2442" y="1164"/>
                    </a:cubicBezTo>
                    <a:cubicBezTo>
                      <a:pt x="2100" y="1210"/>
                      <a:pt x="1758" y="1279"/>
                      <a:pt x="1415" y="1324"/>
                    </a:cubicBezTo>
                    <a:cubicBezTo>
                      <a:pt x="1096" y="1370"/>
                      <a:pt x="753" y="1461"/>
                      <a:pt x="411" y="1507"/>
                    </a:cubicBezTo>
                    <a:cubicBezTo>
                      <a:pt x="411" y="1495"/>
                      <a:pt x="417" y="1489"/>
                      <a:pt x="423" y="1487"/>
                    </a:cubicBezTo>
                    <a:lnTo>
                      <a:pt x="423" y="1487"/>
                    </a:lnTo>
                    <a:cubicBezTo>
                      <a:pt x="335" y="1507"/>
                      <a:pt x="247" y="1508"/>
                      <a:pt x="137" y="1530"/>
                    </a:cubicBezTo>
                    <a:cubicBezTo>
                      <a:pt x="69" y="1530"/>
                      <a:pt x="0" y="1575"/>
                      <a:pt x="0" y="1667"/>
                    </a:cubicBezTo>
                    <a:cubicBezTo>
                      <a:pt x="0" y="1735"/>
                      <a:pt x="69" y="1804"/>
                      <a:pt x="137" y="1804"/>
                    </a:cubicBezTo>
                    <a:cubicBezTo>
                      <a:pt x="571" y="1781"/>
                      <a:pt x="982" y="1689"/>
                      <a:pt x="1392" y="1644"/>
                    </a:cubicBezTo>
                    <a:cubicBezTo>
                      <a:pt x="1644" y="1598"/>
                      <a:pt x="1872" y="1575"/>
                      <a:pt x="2100" y="1552"/>
                    </a:cubicBezTo>
                    <a:cubicBezTo>
                      <a:pt x="2397" y="1507"/>
                      <a:pt x="2671" y="1484"/>
                      <a:pt x="2967" y="1438"/>
                    </a:cubicBezTo>
                    <a:cubicBezTo>
                      <a:pt x="3287" y="1416"/>
                      <a:pt x="3584" y="1370"/>
                      <a:pt x="3903" y="1324"/>
                    </a:cubicBezTo>
                    <a:lnTo>
                      <a:pt x="3880" y="1324"/>
                    </a:lnTo>
                    <a:cubicBezTo>
                      <a:pt x="4109" y="1301"/>
                      <a:pt x="4337" y="1279"/>
                      <a:pt x="4588" y="1233"/>
                    </a:cubicBezTo>
                    <a:lnTo>
                      <a:pt x="4588" y="1233"/>
                    </a:lnTo>
                    <a:cubicBezTo>
                      <a:pt x="4583" y="1238"/>
                      <a:pt x="4577" y="1243"/>
                      <a:pt x="4572" y="1246"/>
                    </a:cubicBezTo>
                    <a:lnTo>
                      <a:pt x="4572" y="1246"/>
                    </a:lnTo>
                    <a:cubicBezTo>
                      <a:pt x="4674" y="1227"/>
                      <a:pt x="4791" y="1210"/>
                      <a:pt x="4908" y="1210"/>
                    </a:cubicBezTo>
                    <a:cubicBezTo>
                      <a:pt x="5204" y="1164"/>
                      <a:pt x="5501" y="1142"/>
                      <a:pt x="5798" y="1119"/>
                    </a:cubicBezTo>
                    <a:cubicBezTo>
                      <a:pt x="6140" y="1096"/>
                      <a:pt x="6482" y="1073"/>
                      <a:pt x="6825" y="1050"/>
                    </a:cubicBezTo>
                    <a:cubicBezTo>
                      <a:pt x="7167" y="1027"/>
                      <a:pt x="7487" y="1027"/>
                      <a:pt x="7806" y="1005"/>
                    </a:cubicBezTo>
                    <a:cubicBezTo>
                      <a:pt x="8149" y="982"/>
                      <a:pt x="8491" y="982"/>
                      <a:pt x="8833" y="982"/>
                    </a:cubicBezTo>
                    <a:cubicBezTo>
                      <a:pt x="9176" y="959"/>
                      <a:pt x="9518" y="959"/>
                      <a:pt x="9861" y="936"/>
                    </a:cubicBezTo>
                    <a:lnTo>
                      <a:pt x="10865" y="936"/>
                    </a:lnTo>
                    <a:cubicBezTo>
                      <a:pt x="11527" y="891"/>
                      <a:pt x="12212" y="845"/>
                      <a:pt x="12874" y="822"/>
                    </a:cubicBezTo>
                    <a:cubicBezTo>
                      <a:pt x="13216" y="822"/>
                      <a:pt x="13558" y="799"/>
                      <a:pt x="13878" y="776"/>
                    </a:cubicBezTo>
                    <a:cubicBezTo>
                      <a:pt x="14197" y="776"/>
                      <a:pt x="14540" y="754"/>
                      <a:pt x="14859" y="754"/>
                    </a:cubicBezTo>
                    <a:cubicBezTo>
                      <a:pt x="15202" y="731"/>
                      <a:pt x="15544" y="708"/>
                      <a:pt x="15909" y="685"/>
                    </a:cubicBezTo>
                    <a:cubicBezTo>
                      <a:pt x="16229" y="685"/>
                      <a:pt x="16571" y="685"/>
                      <a:pt x="16914" y="662"/>
                    </a:cubicBezTo>
                    <a:cubicBezTo>
                      <a:pt x="17165" y="662"/>
                      <a:pt x="17439" y="662"/>
                      <a:pt x="17690" y="639"/>
                    </a:cubicBezTo>
                    <a:cubicBezTo>
                      <a:pt x="17964" y="639"/>
                      <a:pt x="18260" y="639"/>
                      <a:pt x="18534" y="617"/>
                    </a:cubicBezTo>
                    <a:cubicBezTo>
                      <a:pt x="18626" y="594"/>
                      <a:pt x="18694" y="571"/>
                      <a:pt x="18762" y="525"/>
                    </a:cubicBezTo>
                    <a:cubicBezTo>
                      <a:pt x="18808" y="457"/>
                      <a:pt x="18854" y="388"/>
                      <a:pt x="18854" y="297"/>
                    </a:cubicBezTo>
                    <a:cubicBezTo>
                      <a:pt x="18854" y="137"/>
                      <a:pt x="18717" y="0"/>
                      <a:pt x="18557" y="0"/>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4"/>
              <p:cNvSpPr/>
              <p:nvPr/>
            </p:nvSpPr>
            <p:spPr>
              <a:xfrm>
                <a:off x="11445604" y="3922144"/>
                <a:ext cx="74401" cy="14011"/>
              </a:xfrm>
              <a:custGeom>
                <a:avLst/>
                <a:gdLst/>
                <a:ahLst/>
                <a:cxnLst/>
                <a:rect l="l" t="t" r="r" b="b"/>
                <a:pathLst>
                  <a:path w="2671" h="503" extrusionOk="0">
                    <a:moveTo>
                      <a:pt x="2077" y="1"/>
                    </a:moveTo>
                    <a:cubicBezTo>
                      <a:pt x="1940" y="24"/>
                      <a:pt x="1803" y="24"/>
                      <a:pt x="1667" y="24"/>
                    </a:cubicBezTo>
                    <a:cubicBezTo>
                      <a:pt x="1530" y="46"/>
                      <a:pt x="1415" y="46"/>
                      <a:pt x="1279" y="69"/>
                    </a:cubicBezTo>
                    <a:cubicBezTo>
                      <a:pt x="1142" y="69"/>
                      <a:pt x="982" y="92"/>
                      <a:pt x="845" y="115"/>
                    </a:cubicBezTo>
                    <a:cubicBezTo>
                      <a:pt x="617" y="138"/>
                      <a:pt x="388" y="161"/>
                      <a:pt x="160" y="161"/>
                    </a:cubicBezTo>
                    <a:cubicBezTo>
                      <a:pt x="114" y="183"/>
                      <a:pt x="92" y="183"/>
                      <a:pt x="46" y="206"/>
                    </a:cubicBezTo>
                    <a:cubicBezTo>
                      <a:pt x="23" y="252"/>
                      <a:pt x="0" y="297"/>
                      <a:pt x="0" y="320"/>
                    </a:cubicBezTo>
                    <a:cubicBezTo>
                      <a:pt x="0" y="412"/>
                      <a:pt x="69" y="503"/>
                      <a:pt x="160" y="503"/>
                    </a:cubicBezTo>
                    <a:cubicBezTo>
                      <a:pt x="365" y="480"/>
                      <a:pt x="571" y="457"/>
                      <a:pt x="776" y="434"/>
                    </a:cubicBezTo>
                    <a:cubicBezTo>
                      <a:pt x="959" y="412"/>
                      <a:pt x="1142" y="389"/>
                      <a:pt x="1324" y="389"/>
                    </a:cubicBezTo>
                    <a:cubicBezTo>
                      <a:pt x="1507" y="389"/>
                      <a:pt x="1689" y="366"/>
                      <a:pt x="1872" y="366"/>
                    </a:cubicBezTo>
                    <a:cubicBezTo>
                      <a:pt x="2077" y="366"/>
                      <a:pt x="2283" y="366"/>
                      <a:pt x="2511" y="343"/>
                    </a:cubicBezTo>
                    <a:cubicBezTo>
                      <a:pt x="2557" y="343"/>
                      <a:pt x="2580" y="320"/>
                      <a:pt x="2625" y="297"/>
                    </a:cubicBezTo>
                    <a:cubicBezTo>
                      <a:pt x="2648" y="275"/>
                      <a:pt x="2671" y="229"/>
                      <a:pt x="2671" y="183"/>
                    </a:cubicBezTo>
                    <a:cubicBezTo>
                      <a:pt x="2671" y="92"/>
                      <a:pt x="2602" y="1"/>
                      <a:pt x="2511" y="1"/>
                    </a:cubicBezTo>
                    <a:close/>
                  </a:path>
                </a:pathLst>
              </a:custGeom>
              <a:solidFill>
                <a:srgbClr val="B15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4"/>
              <p:cNvSpPr/>
              <p:nvPr/>
            </p:nvSpPr>
            <p:spPr>
              <a:xfrm>
                <a:off x="13174341" y="3749861"/>
                <a:ext cx="47075" cy="3203"/>
              </a:xfrm>
              <a:custGeom>
                <a:avLst/>
                <a:gdLst/>
                <a:ahLst/>
                <a:cxnLst/>
                <a:rect l="l" t="t" r="r" b="b"/>
                <a:pathLst>
                  <a:path w="1690" h="115" extrusionOk="0">
                    <a:moveTo>
                      <a:pt x="0" y="0"/>
                    </a:moveTo>
                    <a:lnTo>
                      <a:pt x="434" y="46"/>
                    </a:lnTo>
                    <a:cubicBezTo>
                      <a:pt x="617" y="69"/>
                      <a:pt x="799" y="69"/>
                      <a:pt x="982" y="91"/>
                    </a:cubicBezTo>
                    <a:cubicBezTo>
                      <a:pt x="1073" y="91"/>
                      <a:pt x="1164" y="91"/>
                      <a:pt x="1256" y="114"/>
                    </a:cubicBezTo>
                    <a:lnTo>
                      <a:pt x="1415" y="114"/>
                    </a:lnTo>
                    <a:cubicBezTo>
                      <a:pt x="1484" y="114"/>
                      <a:pt x="1552" y="114"/>
                      <a:pt x="1621" y="91"/>
                    </a:cubicBezTo>
                    <a:cubicBezTo>
                      <a:pt x="1644" y="91"/>
                      <a:pt x="1667" y="69"/>
                      <a:pt x="1689" y="46"/>
                    </a:cubicBezTo>
                    <a:cubicBezTo>
                      <a:pt x="1507" y="46"/>
                      <a:pt x="1301" y="23"/>
                      <a:pt x="1096" y="23"/>
                    </a:cubicBezTo>
                    <a:cubicBezTo>
                      <a:pt x="890" y="0"/>
                      <a:pt x="685" y="0"/>
                      <a:pt x="480"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4"/>
              <p:cNvSpPr/>
              <p:nvPr/>
            </p:nvSpPr>
            <p:spPr>
              <a:xfrm>
                <a:off x="12699385" y="3669750"/>
                <a:ext cx="1553278" cy="170055"/>
              </a:xfrm>
              <a:custGeom>
                <a:avLst/>
                <a:gdLst/>
                <a:ahLst/>
                <a:cxnLst/>
                <a:rect l="l" t="t" r="r" b="b"/>
                <a:pathLst>
                  <a:path w="55763" h="6105" extrusionOk="0">
                    <a:moveTo>
                      <a:pt x="54005" y="4999"/>
                    </a:moveTo>
                    <a:cubicBezTo>
                      <a:pt x="53964" y="4999"/>
                      <a:pt x="53941" y="4999"/>
                      <a:pt x="53921" y="5016"/>
                    </a:cubicBezTo>
                    <a:lnTo>
                      <a:pt x="53921" y="5016"/>
                    </a:lnTo>
                    <a:cubicBezTo>
                      <a:pt x="53949" y="5010"/>
                      <a:pt x="53977" y="5005"/>
                      <a:pt x="54005" y="4999"/>
                    </a:cubicBezTo>
                    <a:close/>
                    <a:moveTo>
                      <a:pt x="54016" y="5653"/>
                    </a:moveTo>
                    <a:cubicBezTo>
                      <a:pt x="54005" y="5656"/>
                      <a:pt x="53994" y="5658"/>
                      <a:pt x="53983" y="5661"/>
                    </a:cubicBezTo>
                    <a:cubicBezTo>
                      <a:pt x="53991" y="5661"/>
                      <a:pt x="54003" y="5657"/>
                      <a:pt x="54016" y="5653"/>
                    </a:cubicBezTo>
                    <a:close/>
                    <a:moveTo>
                      <a:pt x="44926" y="5950"/>
                    </a:moveTo>
                    <a:lnTo>
                      <a:pt x="44926" y="5950"/>
                    </a:lnTo>
                    <a:cubicBezTo>
                      <a:pt x="44948" y="5958"/>
                      <a:pt x="44974" y="5958"/>
                      <a:pt x="44989" y="5958"/>
                    </a:cubicBezTo>
                    <a:cubicBezTo>
                      <a:pt x="44968" y="5955"/>
                      <a:pt x="44947" y="5953"/>
                      <a:pt x="44926" y="5950"/>
                    </a:cubicBezTo>
                    <a:close/>
                    <a:moveTo>
                      <a:pt x="15933" y="0"/>
                    </a:moveTo>
                    <a:cubicBezTo>
                      <a:pt x="15431" y="0"/>
                      <a:pt x="14929" y="23"/>
                      <a:pt x="14449" y="46"/>
                    </a:cubicBezTo>
                    <a:cubicBezTo>
                      <a:pt x="13901" y="69"/>
                      <a:pt x="13354" y="137"/>
                      <a:pt x="12806" y="206"/>
                    </a:cubicBezTo>
                    <a:cubicBezTo>
                      <a:pt x="12281" y="274"/>
                      <a:pt x="11779" y="342"/>
                      <a:pt x="11276" y="411"/>
                    </a:cubicBezTo>
                    <a:cubicBezTo>
                      <a:pt x="10752" y="479"/>
                      <a:pt x="10249" y="548"/>
                      <a:pt x="9724" y="639"/>
                    </a:cubicBezTo>
                    <a:cubicBezTo>
                      <a:pt x="8697" y="845"/>
                      <a:pt x="7693" y="1096"/>
                      <a:pt x="6689" y="1347"/>
                    </a:cubicBezTo>
                    <a:cubicBezTo>
                      <a:pt x="6552" y="1392"/>
                      <a:pt x="6392" y="1415"/>
                      <a:pt x="6255" y="1461"/>
                    </a:cubicBezTo>
                    <a:cubicBezTo>
                      <a:pt x="6095" y="1507"/>
                      <a:pt x="5935" y="1552"/>
                      <a:pt x="5798" y="1598"/>
                    </a:cubicBezTo>
                    <a:cubicBezTo>
                      <a:pt x="5502" y="1666"/>
                      <a:pt x="5205" y="1758"/>
                      <a:pt x="4931" y="1849"/>
                    </a:cubicBezTo>
                    <a:cubicBezTo>
                      <a:pt x="4612" y="1963"/>
                      <a:pt x="4292" y="2054"/>
                      <a:pt x="3995" y="2191"/>
                    </a:cubicBezTo>
                    <a:cubicBezTo>
                      <a:pt x="3835" y="2237"/>
                      <a:pt x="3676" y="2305"/>
                      <a:pt x="3539" y="2374"/>
                    </a:cubicBezTo>
                    <a:cubicBezTo>
                      <a:pt x="3379" y="2420"/>
                      <a:pt x="3242" y="2488"/>
                      <a:pt x="3105" y="2557"/>
                    </a:cubicBezTo>
                    <a:cubicBezTo>
                      <a:pt x="3128" y="2534"/>
                      <a:pt x="3128" y="2534"/>
                      <a:pt x="3128" y="2534"/>
                    </a:cubicBezTo>
                    <a:lnTo>
                      <a:pt x="3128" y="2534"/>
                    </a:lnTo>
                    <a:cubicBezTo>
                      <a:pt x="2877" y="2648"/>
                      <a:pt x="2649" y="2762"/>
                      <a:pt x="2397" y="2899"/>
                    </a:cubicBezTo>
                    <a:cubicBezTo>
                      <a:pt x="2169" y="3013"/>
                      <a:pt x="1941" y="3196"/>
                      <a:pt x="1713" y="3333"/>
                    </a:cubicBezTo>
                    <a:cubicBezTo>
                      <a:pt x="1439" y="3515"/>
                      <a:pt x="1165" y="3698"/>
                      <a:pt x="891" y="3880"/>
                    </a:cubicBezTo>
                    <a:cubicBezTo>
                      <a:pt x="663" y="4063"/>
                      <a:pt x="412" y="4246"/>
                      <a:pt x="183" y="4428"/>
                    </a:cubicBezTo>
                    <a:cubicBezTo>
                      <a:pt x="46" y="4520"/>
                      <a:pt x="1" y="4679"/>
                      <a:pt x="92" y="4816"/>
                    </a:cubicBezTo>
                    <a:cubicBezTo>
                      <a:pt x="135" y="4888"/>
                      <a:pt x="225" y="4933"/>
                      <a:pt x="319" y="4933"/>
                    </a:cubicBezTo>
                    <a:cubicBezTo>
                      <a:pt x="373" y="4933"/>
                      <a:pt x="430" y="4918"/>
                      <a:pt x="480" y="4885"/>
                    </a:cubicBezTo>
                    <a:cubicBezTo>
                      <a:pt x="686" y="4748"/>
                      <a:pt x="891" y="4588"/>
                      <a:pt x="1096" y="4451"/>
                    </a:cubicBezTo>
                    <a:cubicBezTo>
                      <a:pt x="1347" y="4291"/>
                      <a:pt x="1576" y="4154"/>
                      <a:pt x="1827" y="3995"/>
                    </a:cubicBezTo>
                    <a:lnTo>
                      <a:pt x="2146" y="3812"/>
                    </a:lnTo>
                    <a:cubicBezTo>
                      <a:pt x="2260" y="3743"/>
                      <a:pt x="2352" y="3675"/>
                      <a:pt x="2443" y="3607"/>
                    </a:cubicBezTo>
                    <a:cubicBezTo>
                      <a:pt x="2557" y="3538"/>
                      <a:pt x="2649" y="3470"/>
                      <a:pt x="2763" y="3424"/>
                    </a:cubicBezTo>
                    <a:cubicBezTo>
                      <a:pt x="2831" y="3378"/>
                      <a:pt x="2922" y="3333"/>
                      <a:pt x="2991" y="3310"/>
                    </a:cubicBezTo>
                    <a:cubicBezTo>
                      <a:pt x="3174" y="3218"/>
                      <a:pt x="3333" y="3150"/>
                      <a:pt x="3516" y="3059"/>
                    </a:cubicBezTo>
                    <a:cubicBezTo>
                      <a:pt x="3744" y="2967"/>
                      <a:pt x="3995" y="2876"/>
                      <a:pt x="4223" y="2785"/>
                    </a:cubicBezTo>
                    <a:cubicBezTo>
                      <a:pt x="4680" y="2602"/>
                      <a:pt x="5159" y="2442"/>
                      <a:pt x="5639" y="2305"/>
                    </a:cubicBezTo>
                    <a:cubicBezTo>
                      <a:pt x="5753" y="2283"/>
                      <a:pt x="5844" y="2260"/>
                      <a:pt x="5958" y="2237"/>
                    </a:cubicBezTo>
                    <a:cubicBezTo>
                      <a:pt x="6072" y="2191"/>
                      <a:pt x="6209" y="2146"/>
                      <a:pt x="6323" y="2123"/>
                    </a:cubicBezTo>
                    <a:cubicBezTo>
                      <a:pt x="6574" y="2054"/>
                      <a:pt x="6826" y="1986"/>
                      <a:pt x="7077" y="1917"/>
                    </a:cubicBezTo>
                    <a:cubicBezTo>
                      <a:pt x="7579" y="1803"/>
                      <a:pt x="8081" y="1666"/>
                      <a:pt x="8583" y="1552"/>
                    </a:cubicBezTo>
                    <a:cubicBezTo>
                      <a:pt x="8811" y="1507"/>
                      <a:pt x="9062" y="1438"/>
                      <a:pt x="9314" y="1392"/>
                    </a:cubicBezTo>
                    <a:cubicBezTo>
                      <a:pt x="9587" y="1324"/>
                      <a:pt x="9838" y="1278"/>
                      <a:pt x="10090" y="1233"/>
                    </a:cubicBezTo>
                    <a:cubicBezTo>
                      <a:pt x="10569" y="1141"/>
                      <a:pt x="11071" y="1096"/>
                      <a:pt x="11550" y="1027"/>
                    </a:cubicBezTo>
                    <a:cubicBezTo>
                      <a:pt x="11801" y="1004"/>
                      <a:pt x="12053" y="959"/>
                      <a:pt x="12326" y="913"/>
                    </a:cubicBezTo>
                    <a:cubicBezTo>
                      <a:pt x="12578" y="890"/>
                      <a:pt x="12829" y="867"/>
                      <a:pt x="13080" y="822"/>
                    </a:cubicBezTo>
                    <a:cubicBezTo>
                      <a:pt x="13627" y="753"/>
                      <a:pt x="14175" y="731"/>
                      <a:pt x="14723" y="685"/>
                    </a:cubicBezTo>
                    <a:cubicBezTo>
                      <a:pt x="15225" y="662"/>
                      <a:pt x="15705" y="639"/>
                      <a:pt x="16207" y="639"/>
                    </a:cubicBezTo>
                    <a:cubicBezTo>
                      <a:pt x="16755" y="639"/>
                      <a:pt x="17325" y="662"/>
                      <a:pt x="17873" y="662"/>
                    </a:cubicBezTo>
                    <a:cubicBezTo>
                      <a:pt x="18466" y="685"/>
                      <a:pt x="19037" y="708"/>
                      <a:pt x="19608" y="753"/>
                    </a:cubicBezTo>
                    <a:cubicBezTo>
                      <a:pt x="20110" y="799"/>
                      <a:pt x="20612" y="867"/>
                      <a:pt x="21114" y="913"/>
                    </a:cubicBezTo>
                    <a:cubicBezTo>
                      <a:pt x="21388" y="936"/>
                      <a:pt x="21639" y="982"/>
                      <a:pt x="21913" y="1004"/>
                    </a:cubicBezTo>
                    <a:cubicBezTo>
                      <a:pt x="22187" y="1050"/>
                      <a:pt x="22438" y="1073"/>
                      <a:pt x="22712" y="1119"/>
                    </a:cubicBezTo>
                    <a:cubicBezTo>
                      <a:pt x="22986" y="1164"/>
                      <a:pt x="23237" y="1210"/>
                      <a:pt x="23511" y="1256"/>
                    </a:cubicBezTo>
                    <a:cubicBezTo>
                      <a:pt x="23785" y="1301"/>
                      <a:pt x="24059" y="1370"/>
                      <a:pt x="24310" y="1415"/>
                    </a:cubicBezTo>
                    <a:cubicBezTo>
                      <a:pt x="24880" y="1552"/>
                      <a:pt x="25451" y="1666"/>
                      <a:pt x="26022" y="1803"/>
                    </a:cubicBezTo>
                    <a:cubicBezTo>
                      <a:pt x="26296" y="1849"/>
                      <a:pt x="26569" y="1917"/>
                      <a:pt x="26843" y="1986"/>
                    </a:cubicBezTo>
                    <a:cubicBezTo>
                      <a:pt x="27117" y="2032"/>
                      <a:pt x="27391" y="2077"/>
                      <a:pt x="27665" y="2146"/>
                    </a:cubicBezTo>
                    <a:cubicBezTo>
                      <a:pt x="27916" y="2214"/>
                      <a:pt x="28190" y="2283"/>
                      <a:pt x="28441" y="2351"/>
                    </a:cubicBezTo>
                    <a:cubicBezTo>
                      <a:pt x="28715" y="2420"/>
                      <a:pt x="28966" y="2511"/>
                      <a:pt x="29217" y="2579"/>
                    </a:cubicBezTo>
                    <a:cubicBezTo>
                      <a:pt x="30244" y="2876"/>
                      <a:pt x="31271" y="3196"/>
                      <a:pt x="32299" y="3515"/>
                    </a:cubicBezTo>
                    <a:cubicBezTo>
                      <a:pt x="32550" y="3584"/>
                      <a:pt x="32778" y="3652"/>
                      <a:pt x="33029" y="3743"/>
                    </a:cubicBezTo>
                    <a:cubicBezTo>
                      <a:pt x="33303" y="3812"/>
                      <a:pt x="33554" y="3880"/>
                      <a:pt x="33828" y="3972"/>
                    </a:cubicBezTo>
                    <a:cubicBezTo>
                      <a:pt x="34307" y="4109"/>
                      <a:pt x="34809" y="4200"/>
                      <a:pt x="35312" y="4314"/>
                    </a:cubicBezTo>
                    <a:cubicBezTo>
                      <a:pt x="35585" y="4383"/>
                      <a:pt x="35837" y="4428"/>
                      <a:pt x="36110" y="4497"/>
                    </a:cubicBezTo>
                    <a:cubicBezTo>
                      <a:pt x="36384" y="4542"/>
                      <a:pt x="36635" y="4634"/>
                      <a:pt x="36909" y="4702"/>
                    </a:cubicBezTo>
                    <a:cubicBezTo>
                      <a:pt x="37183" y="4771"/>
                      <a:pt x="37457" y="4816"/>
                      <a:pt x="37731" y="4885"/>
                    </a:cubicBezTo>
                    <a:cubicBezTo>
                      <a:pt x="38005" y="4953"/>
                      <a:pt x="38279" y="5022"/>
                      <a:pt x="38553" y="5045"/>
                    </a:cubicBezTo>
                    <a:cubicBezTo>
                      <a:pt x="38804" y="5090"/>
                      <a:pt x="39032" y="5136"/>
                      <a:pt x="39283" y="5181"/>
                    </a:cubicBezTo>
                    <a:cubicBezTo>
                      <a:pt x="39511" y="5227"/>
                      <a:pt x="39740" y="5296"/>
                      <a:pt x="39968" y="5318"/>
                    </a:cubicBezTo>
                    <a:cubicBezTo>
                      <a:pt x="40470" y="5410"/>
                      <a:pt x="40949" y="5501"/>
                      <a:pt x="41429" y="5569"/>
                    </a:cubicBezTo>
                    <a:cubicBezTo>
                      <a:pt x="41908" y="5638"/>
                      <a:pt x="42387" y="5706"/>
                      <a:pt x="42867" y="5752"/>
                    </a:cubicBezTo>
                    <a:cubicBezTo>
                      <a:pt x="43118" y="5775"/>
                      <a:pt x="43369" y="5798"/>
                      <a:pt x="43597" y="5843"/>
                    </a:cubicBezTo>
                    <a:cubicBezTo>
                      <a:pt x="43848" y="5866"/>
                      <a:pt x="44122" y="5889"/>
                      <a:pt x="44373" y="5912"/>
                    </a:cubicBezTo>
                    <a:cubicBezTo>
                      <a:pt x="44557" y="5912"/>
                      <a:pt x="44742" y="5930"/>
                      <a:pt x="44926" y="5950"/>
                    </a:cubicBezTo>
                    <a:lnTo>
                      <a:pt x="44926" y="5950"/>
                    </a:lnTo>
                    <a:cubicBezTo>
                      <a:pt x="44915" y="5947"/>
                      <a:pt x="44906" y="5942"/>
                      <a:pt x="44898" y="5935"/>
                    </a:cubicBezTo>
                    <a:lnTo>
                      <a:pt x="44898" y="5935"/>
                    </a:lnTo>
                    <a:cubicBezTo>
                      <a:pt x="45423" y="5980"/>
                      <a:pt x="45948" y="6003"/>
                      <a:pt x="46473" y="6049"/>
                    </a:cubicBezTo>
                    <a:cubicBezTo>
                      <a:pt x="46998" y="6072"/>
                      <a:pt x="47500" y="6072"/>
                      <a:pt x="48025" y="6094"/>
                    </a:cubicBezTo>
                    <a:cubicBezTo>
                      <a:pt x="48345" y="6094"/>
                      <a:pt x="48664" y="6105"/>
                      <a:pt x="48984" y="6105"/>
                    </a:cubicBezTo>
                    <a:cubicBezTo>
                      <a:pt x="49144" y="6105"/>
                      <a:pt x="49303" y="6102"/>
                      <a:pt x="49463" y="6094"/>
                    </a:cubicBezTo>
                    <a:lnTo>
                      <a:pt x="50171" y="6094"/>
                    </a:lnTo>
                    <a:cubicBezTo>
                      <a:pt x="50399" y="6094"/>
                      <a:pt x="50627" y="6072"/>
                      <a:pt x="50856" y="6072"/>
                    </a:cubicBezTo>
                    <a:cubicBezTo>
                      <a:pt x="51129" y="6049"/>
                      <a:pt x="51426" y="6026"/>
                      <a:pt x="51723" y="5980"/>
                    </a:cubicBezTo>
                    <a:cubicBezTo>
                      <a:pt x="51974" y="5958"/>
                      <a:pt x="52248" y="5935"/>
                      <a:pt x="52499" y="5889"/>
                    </a:cubicBezTo>
                    <a:cubicBezTo>
                      <a:pt x="52750" y="5866"/>
                      <a:pt x="53024" y="5821"/>
                      <a:pt x="53275" y="5775"/>
                    </a:cubicBezTo>
                    <a:cubicBezTo>
                      <a:pt x="53435" y="5752"/>
                      <a:pt x="53617" y="5729"/>
                      <a:pt x="53777" y="5706"/>
                    </a:cubicBezTo>
                    <a:cubicBezTo>
                      <a:pt x="53800" y="5684"/>
                      <a:pt x="53846" y="5684"/>
                      <a:pt x="53869" y="5684"/>
                    </a:cubicBezTo>
                    <a:cubicBezTo>
                      <a:pt x="53919" y="5667"/>
                      <a:pt x="53970" y="5662"/>
                      <a:pt x="54021" y="5652"/>
                    </a:cubicBezTo>
                    <a:lnTo>
                      <a:pt x="54021" y="5652"/>
                    </a:lnTo>
                    <a:cubicBezTo>
                      <a:pt x="54019" y="5652"/>
                      <a:pt x="54018" y="5653"/>
                      <a:pt x="54016" y="5653"/>
                    </a:cubicBezTo>
                    <a:lnTo>
                      <a:pt x="54016" y="5653"/>
                    </a:lnTo>
                    <a:cubicBezTo>
                      <a:pt x="54213" y="5610"/>
                      <a:pt x="54427" y="5567"/>
                      <a:pt x="54622" y="5524"/>
                    </a:cubicBezTo>
                    <a:cubicBezTo>
                      <a:pt x="54804" y="5501"/>
                      <a:pt x="54987" y="5455"/>
                      <a:pt x="55147" y="5410"/>
                    </a:cubicBezTo>
                    <a:cubicBezTo>
                      <a:pt x="55284" y="5364"/>
                      <a:pt x="55421" y="5318"/>
                      <a:pt x="55558" y="5250"/>
                    </a:cubicBezTo>
                    <a:cubicBezTo>
                      <a:pt x="55695" y="5181"/>
                      <a:pt x="55740" y="5045"/>
                      <a:pt x="55740" y="4908"/>
                    </a:cubicBezTo>
                    <a:cubicBezTo>
                      <a:pt x="55763" y="4816"/>
                      <a:pt x="55717" y="4748"/>
                      <a:pt x="55717" y="4656"/>
                    </a:cubicBezTo>
                    <a:cubicBezTo>
                      <a:pt x="55672" y="4542"/>
                      <a:pt x="55626" y="4451"/>
                      <a:pt x="55580" y="4337"/>
                    </a:cubicBezTo>
                    <a:cubicBezTo>
                      <a:pt x="55580" y="4337"/>
                      <a:pt x="55580" y="4314"/>
                      <a:pt x="55558" y="4314"/>
                    </a:cubicBezTo>
                    <a:lnTo>
                      <a:pt x="55580" y="4314"/>
                    </a:lnTo>
                    <a:lnTo>
                      <a:pt x="55558" y="4268"/>
                    </a:lnTo>
                    <a:cubicBezTo>
                      <a:pt x="55535" y="4268"/>
                      <a:pt x="55535" y="4246"/>
                      <a:pt x="55535" y="4246"/>
                    </a:cubicBezTo>
                    <a:cubicBezTo>
                      <a:pt x="55489" y="4131"/>
                      <a:pt x="55443" y="3995"/>
                      <a:pt x="55352" y="3903"/>
                    </a:cubicBezTo>
                    <a:cubicBezTo>
                      <a:pt x="55288" y="3852"/>
                      <a:pt x="55210" y="3822"/>
                      <a:pt x="55129" y="3822"/>
                    </a:cubicBezTo>
                    <a:cubicBezTo>
                      <a:pt x="55066" y="3822"/>
                      <a:pt x="55001" y="3840"/>
                      <a:pt x="54941" y="3880"/>
                    </a:cubicBezTo>
                    <a:cubicBezTo>
                      <a:pt x="54850" y="3926"/>
                      <a:pt x="54804" y="4063"/>
                      <a:pt x="54804" y="4154"/>
                    </a:cubicBezTo>
                    <a:cubicBezTo>
                      <a:pt x="54804" y="4246"/>
                      <a:pt x="54850" y="4314"/>
                      <a:pt x="54896" y="4383"/>
                    </a:cubicBezTo>
                    <a:cubicBezTo>
                      <a:pt x="54918" y="4451"/>
                      <a:pt x="54964" y="4520"/>
                      <a:pt x="55010" y="4611"/>
                    </a:cubicBezTo>
                    <a:cubicBezTo>
                      <a:pt x="55033" y="4656"/>
                      <a:pt x="55055" y="4702"/>
                      <a:pt x="55055" y="4748"/>
                    </a:cubicBezTo>
                    <a:cubicBezTo>
                      <a:pt x="54896" y="4816"/>
                      <a:pt x="54736" y="4839"/>
                      <a:pt x="54553" y="4885"/>
                    </a:cubicBezTo>
                    <a:cubicBezTo>
                      <a:pt x="54348" y="4930"/>
                      <a:pt x="54120" y="4976"/>
                      <a:pt x="53914" y="5022"/>
                    </a:cubicBezTo>
                    <a:cubicBezTo>
                      <a:pt x="53916" y="5020"/>
                      <a:pt x="53918" y="5018"/>
                      <a:pt x="53921" y="5016"/>
                    </a:cubicBezTo>
                    <a:lnTo>
                      <a:pt x="53921" y="5016"/>
                    </a:lnTo>
                    <a:cubicBezTo>
                      <a:pt x="53835" y="5033"/>
                      <a:pt x="53749" y="5050"/>
                      <a:pt x="53663" y="5067"/>
                    </a:cubicBezTo>
                    <a:cubicBezTo>
                      <a:pt x="53572" y="5067"/>
                      <a:pt x="53458" y="5090"/>
                      <a:pt x="53366" y="5113"/>
                    </a:cubicBezTo>
                    <a:cubicBezTo>
                      <a:pt x="53161" y="5159"/>
                      <a:pt x="52933" y="5181"/>
                      <a:pt x="52727" y="5204"/>
                    </a:cubicBezTo>
                    <a:cubicBezTo>
                      <a:pt x="52522" y="5227"/>
                      <a:pt x="52294" y="5273"/>
                      <a:pt x="52088" y="5296"/>
                    </a:cubicBezTo>
                    <a:cubicBezTo>
                      <a:pt x="51860" y="5318"/>
                      <a:pt x="51654" y="5341"/>
                      <a:pt x="51426" y="5364"/>
                    </a:cubicBezTo>
                    <a:cubicBezTo>
                      <a:pt x="51175" y="5387"/>
                      <a:pt x="50924" y="5410"/>
                      <a:pt x="50673" y="5433"/>
                    </a:cubicBezTo>
                    <a:lnTo>
                      <a:pt x="49988" y="5433"/>
                    </a:lnTo>
                    <a:cubicBezTo>
                      <a:pt x="49760" y="5433"/>
                      <a:pt x="49509" y="5455"/>
                      <a:pt x="49258" y="5455"/>
                    </a:cubicBezTo>
                    <a:cubicBezTo>
                      <a:pt x="48596" y="5455"/>
                      <a:pt x="47911" y="5455"/>
                      <a:pt x="47249" y="5410"/>
                    </a:cubicBezTo>
                    <a:cubicBezTo>
                      <a:pt x="46519" y="5387"/>
                      <a:pt x="45788" y="5364"/>
                      <a:pt x="45058" y="5318"/>
                    </a:cubicBezTo>
                    <a:lnTo>
                      <a:pt x="45104" y="5318"/>
                    </a:lnTo>
                    <a:cubicBezTo>
                      <a:pt x="44898" y="5296"/>
                      <a:pt x="44693" y="5273"/>
                      <a:pt x="44487" y="5273"/>
                    </a:cubicBezTo>
                    <a:cubicBezTo>
                      <a:pt x="44396" y="5250"/>
                      <a:pt x="44282" y="5250"/>
                      <a:pt x="44168" y="5227"/>
                    </a:cubicBezTo>
                    <a:cubicBezTo>
                      <a:pt x="43666" y="5181"/>
                      <a:pt x="43141" y="5136"/>
                      <a:pt x="42638" y="5067"/>
                    </a:cubicBezTo>
                    <a:cubicBezTo>
                      <a:pt x="42365" y="5045"/>
                      <a:pt x="42113" y="4999"/>
                      <a:pt x="41840" y="4976"/>
                    </a:cubicBezTo>
                    <a:cubicBezTo>
                      <a:pt x="41566" y="4930"/>
                      <a:pt x="41315" y="4885"/>
                      <a:pt x="41041" y="4839"/>
                    </a:cubicBezTo>
                    <a:cubicBezTo>
                      <a:pt x="40767" y="4793"/>
                      <a:pt x="40516" y="4748"/>
                      <a:pt x="40242" y="4702"/>
                    </a:cubicBezTo>
                    <a:cubicBezTo>
                      <a:pt x="39991" y="4656"/>
                      <a:pt x="39740" y="4611"/>
                      <a:pt x="39466" y="4565"/>
                    </a:cubicBezTo>
                    <a:cubicBezTo>
                      <a:pt x="39192" y="4497"/>
                      <a:pt x="38918" y="4451"/>
                      <a:pt x="38644" y="4405"/>
                    </a:cubicBezTo>
                    <a:cubicBezTo>
                      <a:pt x="38393" y="4360"/>
                      <a:pt x="38119" y="4291"/>
                      <a:pt x="37868" y="4246"/>
                    </a:cubicBezTo>
                    <a:cubicBezTo>
                      <a:pt x="37571" y="4177"/>
                      <a:pt x="37275" y="4109"/>
                      <a:pt x="37001" y="4040"/>
                    </a:cubicBezTo>
                    <a:cubicBezTo>
                      <a:pt x="36727" y="3995"/>
                      <a:pt x="36476" y="3903"/>
                      <a:pt x="36225" y="3835"/>
                    </a:cubicBezTo>
                    <a:cubicBezTo>
                      <a:pt x="35700" y="3721"/>
                      <a:pt x="35175" y="3629"/>
                      <a:pt x="34650" y="3492"/>
                    </a:cubicBezTo>
                    <a:cubicBezTo>
                      <a:pt x="34421" y="3447"/>
                      <a:pt x="34170" y="3378"/>
                      <a:pt x="33919" y="3310"/>
                    </a:cubicBezTo>
                    <a:cubicBezTo>
                      <a:pt x="33668" y="3241"/>
                      <a:pt x="33394" y="3173"/>
                      <a:pt x="33143" y="3082"/>
                    </a:cubicBezTo>
                    <a:cubicBezTo>
                      <a:pt x="32641" y="2945"/>
                      <a:pt x="32139" y="2785"/>
                      <a:pt x="31637" y="2625"/>
                    </a:cubicBezTo>
                    <a:cubicBezTo>
                      <a:pt x="31135" y="2465"/>
                      <a:pt x="30632" y="2328"/>
                      <a:pt x="30130" y="2169"/>
                    </a:cubicBezTo>
                    <a:cubicBezTo>
                      <a:pt x="29856" y="2077"/>
                      <a:pt x="29605" y="2009"/>
                      <a:pt x="29331" y="1940"/>
                    </a:cubicBezTo>
                    <a:cubicBezTo>
                      <a:pt x="29080" y="1872"/>
                      <a:pt x="28829" y="1780"/>
                      <a:pt x="28578" y="1712"/>
                    </a:cubicBezTo>
                    <a:cubicBezTo>
                      <a:pt x="28304" y="1644"/>
                      <a:pt x="28030" y="1575"/>
                      <a:pt x="27779" y="1507"/>
                    </a:cubicBezTo>
                    <a:cubicBezTo>
                      <a:pt x="27505" y="1438"/>
                      <a:pt x="27231" y="1392"/>
                      <a:pt x="26957" y="1324"/>
                    </a:cubicBezTo>
                    <a:lnTo>
                      <a:pt x="25268" y="959"/>
                    </a:lnTo>
                    <a:cubicBezTo>
                      <a:pt x="24721" y="845"/>
                      <a:pt x="24173" y="708"/>
                      <a:pt x="23625" y="616"/>
                    </a:cubicBezTo>
                    <a:cubicBezTo>
                      <a:pt x="23374" y="571"/>
                      <a:pt x="23100" y="525"/>
                      <a:pt x="22849" y="479"/>
                    </a:cubicBezTo>
                    <a:cubicBezTo>
                      <a:pt x="22552" y="434"/>
                      <a:pt x="22278" y="411"/>
                      <a:pt x="22004" y="365"/>
                    </a:cubicBezTo>
                    <a:cubicBezTo>
                      <a:pt x="21479" y="297"/>
                      <a:pt x="20977" y="228"/>
                      <a:pt x="20452" y="183"/>
                    </a:cubicBezTo>
                    <a:cubicBezTo>
                      <a:pt x="19904" y="137"/>
                      <a:pt x="19357" y="69"/>
                      <a:pt x="18809" y="46"/>
                    </a:cubicBezTo>
                    <a:cubicBezTo>
                      <a:pt x="17919" y="23"/>
                      <a:pt x="17006" y="0"/>
                      <a:pt x="1609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4"/>
              <p:cNvSpPr/>
              <p:nvPr/>
            </p:nvSpPr>
            <p:spPr>
              <a:xfrm>
                <a:off x="14231661" y="3804540"/>
                <a:ext cx="21643" cy="12089"/>
              </a:xfrm>
              <a:custGeom>
                <a:avLst/>
                <a:gdLst/>
                <a:ahLst/>
                <a:cxnLst/>
                <a:rect l="l" t="t" r="r" b="b"/>
                <a:pathLst>
                  <a:path w="777" h="434" extrusionOk="0">
                    <a:moveTo>
                      <a:pt x="503" y="23"/>
                    </a:moveTo>
                    <a:cubicBezTo>
                      <a:pt x="503" y="23"/>
                      <a:pt x="500" y="23"/>
                      <a:pt x="496" y="24"/>
                    </a:cubicBezTo>
                    <a:lnTo>
                      <a:pt x="496" y="24"/>
                    </a:lnTo>
                    <a:cubicBezTo>
                      <a:pt x="498" y="24"/>
                      <a:pt x="500" y="23"/>
                      <a:pt x="503" y="23"/>
                    </a:cubicBezTo>
                    <a:close/>
                    <a:moveTo>
                      <a:pt x="640" y="0"/>
                    </a:moveTo>
                    <a:cubicBezTo>
                      <a:pt x="617" y="0"/>
                      <a:pt x="594" y="23"/>
                      <a:pt x="571" y="23"/>
                    </a:cubicBezTo>
                    <a:cubicBezTo>
                      <a:pt x="549" y="23"/>
                      <a:pt x="503" y="23"/>
                      <a:pt x="480" y="46"/>
                    </a:cubicBezTo>
                    <a:cubicBezTo>
                      <a:pt x="480" y="32"/>
                      <a:pt x="489" y="26"/>
                      <a:pt x="496" y="24"/>
                    </a:cubicBezTo>
                    <a:lnTo>
                      <a:pt x="496" y="24"/>
                    </a:lnTo>
                    <a:cubicBezTo>
                      <a:pt x="362" y="47"/>
                      <a:pt x="249" y="92"/>
                      <a:pt x="115" y="114"/>
                    </a:cubicBezTo>
                    <a:cubicBezTo>
                      <a:pt x="46" y="137"/>
                      <a:pt x="1" y="206"/>
                      <a:pt x="24" y="274"/>
                    </a:cubicBezTo>
                    <a:cubicBezTo>
                      <a:pt x="46" y="342"/>
                      <a:pt x="92" y="365"/>
                      <a:pt x="161" y="365"/>
                    </a:cubicBezTo>
                    <a:cubicBezTo>
                      <a:pt x="183" y="388"/>
                      <a:pt x="206" y="411"/>
                      <a:pt x="229" y="411"/>
                    </a:cubicBezTo>
                    <a:cubicBezTo>
                      <a:pt x="252" y="434"/>
                      <a:pt x="275" y="434"/>
                      <a:pt x="298" y="434"/>
                    </a:cubicBezTo>
                    <a:cubicBezTo>
                      <a:pt x="320" y="411"/>
                      <a:pt x="343" y="411"/>
                      <a:pt x="366" y="411"/>
                    </a:cubicBezTo>
                    <a:cubicBezTo>
                      <a:pt x="389" y="434"/>
                      <a:pt x="412" y="434"/>
                      <a:pt x="434" y="434"/>
                    </a:cubicBezTo>
                    <a:cubicBezTo>
                      <a:pt x="480" y="434"/>
                      <a:pt x="503" y="411"/>
                      <a:pt x="549" y="411"/>
                    </a:cubicBezTo>
                    <a:cubicBezTo>
                      <a:pt x="571" y="388"/>
                      <a:pt x="617" y="365"/>
                      <a:pt x="640" y="342"/>
                    </a:cubicBezTo>
                    <a:cubicBezTo>
                      <a:pt x="663" y="342"/>
                      <a:pt x="663" y="342"/>
                      <a:pt x="663" y="320"/>
                    </a:cubicBezTo>
                    <a:lnTo>
                      <a:pt x="686" y="320"/>
                    </a:lnTo>
                    <a:cubicBezTo>
                      <a:pt x="708" y="297"/>
                      <a:pt x="708" y="297"/>
                      <a:pt x="708" y="297"/>
                    </a:cubicBezTo>
                    <a:cubicBezTo>
                      <a:pt x="731" y="274"/>
                      <a:pt x="754" y="251"/>
                      <a:pt x="777" y="206"/>
                    </a:cubicBezTo>
                    <a:cubicBezTo>
                      <a:pt x="777" y="206"/>
                      <a:pt x="777" y="183"/>
                      <a:pt x="777" y="160"/>
                    </a:cubicBezTo>
                    <a:cubicBezTo>
                      <a:pt x="777" y="137"/>
                      <a:pt x="777" y="114"/>
                      <a:pt x="777" y="91"/>
                    </a:cubicBezTo>
                    <a:cubicBezTo>
                      <a:pt x="754" y="46"/>
                      <a:pt x="708" y="0"/>
                      <a:pt x="663"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4"/>
              <p:cNvSpPr/>
              <p:nvPr/>
            </p:nvSpPr>
            <p:spPr>
              <a:xfrm>
                <a:off x="13613670" y="3732674"/>
                <a:ext cx="621194" cy="99498"/>
              </a:xfrm>
              <a:custGeom>
                <a:avLst/>
                <a:gdLst/>
                <a:ahLst/>
                <a:cxnLst/>
                <a:rect l="l" t="t" r="r" b="b"/>
                <a:pathLst>
                  <a:path w="22301" h="3572" extrusionOk="0">
                    <a:moveTo>
                      <a:pt x="297" y="1"/>
                    </a:moveTo>
                    <a:cubicBezTo>
                      <a:pt x="252" y="1"/>
                      <a:pt x="183" y="24"/>
                      <a:pt x="138" y="46"/>
                    </a:cubicBezTo>
                    <a:cubicBezTo>
                      <a:pt x="69" y="92"/>
                      <a:pt x="23" y="161"/>
                      <a:pt x="1" y="252"/>
                    </a:cubicBezTo>
                    <a:cubicBezTo>
                      <a:pt x="1" y="252"/>
                      <a:pt x="1" y="252"/>
                      <a:pt x="1" y="275"/>
                    </a:cubicBezTo>
                    <a:cubicBezTo>
                      <a:pt x="1" y="320"/>
                      <a:pt x="1" y="366"/>
                      <a:pt x="1" y="435"/>
                    </a:cubicBezTo>
                    <a:cubicBezTo>
                      <a:pt x="23" y="457"/>
                      <a:pt x="23" y="480"/>
                      <a:pt x="46" y="503"/>
                    </a:cubicBezTo>
                    <a:cubicBezTo>
                      <a:pt x="69" y="549"/>
                      <a:pt x="115" y="594"/>
                      <a:pt x="160" y="617"/>
                    </a:cubicBezTo>
                    <a:cubicBezTo>
                      <a:pt x="183" y="640"/>
                      <a:pt x="206" y="640"/>
                      <a:pt x="252" y="640"/>
                    </a:cubicBezTo>
                    <a:cubicBezTo>
                      <a:pt x="868" y="914"/>
                      <a:pt x="1530" y="1142"/>
                      <a:pt x="2192" y="1325"/>
                    </a:cubicBezTo>
                    <a:cubicBezTo>
                      <a:pt x="2329" y="1370"/>
                      <a:pt x="2466" y="1416"/>
                      <a:pt x="2625" y="1462"/>
                    </a:cubicBezTo>
                    <a:cubicBezTo>
                      <a:pt x="2671" y="1484"/>
                      <a:pt x="2717" y="1507"/>
                      <a:pt x="2762" y="1530"/>
                    </a:cubicBezTo>
                    <a:cubicBezTo>
                      <a:pt x="2945" y="1576"/>
                      <a:pt x="3105" y="1621"/>
                      <a:pt x="3265" y="1690"/>
                    </a:cubicBezTo>
                    <a:cubicBezTo>
                      <a:pt x="3424" y="1736"/>
                      <a:pt x="3607" y="1781"/>
                      <a:pt x="3790" y="1850"/>
                    </a:cubicBezTo>
                    <a:cubicBezTo>
                      <a:pt x="4109" y="1941"/>
                      <a:pt x="4406" y="2032"/>
                      <a:pt x="4725" y="2124"/>
                    </a:cubicBezTo>
                    <a:cubicBezTo>
                      <a:pt x="5091" y="2215"/>
                      <a:pt x="5456" y="2329"/>
                      <a:pt x="5821" y="2420"/>
                    </a:cubicBezTo>
                    <a:cubicBezTo>
                      <a:pt x="6209" y="2512"/>
                      <a:pt x="6574" y="2580"/>
                      <a:pt x="6939" y="2671"/>
                    </a:cubicBezTo>
                    <a:cubicBezTo>
                      <a:pt x="7556" y="2808"/>
                      <a:pt x="8172" y="2922"/>
                      <a:pt x="8811" y="2968"/>
                    </a:cubicBezTo>
                    <a:lnTo>
                      <a:pt x="8948" y="2968"/>
                    </a:lnTo>
                    <a:cubicBezTo>
                      <a:pt x="8971" y="2968"/>
                      <a:pt x="9017" y="2968"/>
                      <a:pt x="9039" y="2945"/>
                    </a:cubicBezTo>
                    <a:cubicBezTo>
                      <a:pt x="9085" y="2945"/>
                      <a:pt x="9131" y="2968"/>
                      <a:pt x="9176" y="2968"/>
                    </a:cubicBezTo>
                    <a:cubicBezTo>
                      <a:pt x="9496" y="3014"/>
                      <a:pt x="9838" y="3059"/>
                      <a:pt x="10158" y="3082"/>
                    </a:cubicBezTo>
                    <a:cubicBezTo>
                      <a:pt x="10865" y="3174"/>
                      <a:pt x="11573" y="3242"/>
                      <a:pt x="12281" y="3288"/>
                    </a:cubicBezTo>
                    <a:cubicBezTo>
                      <a:pt x="12691" y="3310"/>
                      <a:pt x="13079" y="3333"/>
                      <a:pt x="13468" y="3356"/>
                    </a:cubicBezTo>
                    <a:cubicBezTo>
                      <a:pt x="13536" y="3356"/>
                      <a:pt x="13627" y="3356"/>
                      <a:pt x="13696" y="3379"/>
                    </a:cubicBezTo>
                    <a:cubicBezTo>
                      <a:pt x="13741" y="3447"/>
                      <a:pt x="13810" y="3493"/>
                      <a:pt x="13901" y="3516"/>
                    </a:cubicBezTo>
                    <a:cubicBezTo>
                      <a:pt x="14152" y="3562"/>
                      <a:pt x="14426" y="3562"/>
                      <a:pt x="14700" y="3562"/>
                    </a:cubicBezTo>
                    <a:cubicBezTo>
                      <a:pt x="14761" y="3569"/>
                      <a:pt x="14824" y="3572"/>
                      <a:pt x="14889" y="3572"/>
                    </a:cubicBezTo>
                    <a:cubicBezTo>
                      <a:pt x="15017" y="3572"/>
                      <a:pt x="15149" y="3562"/>
                      <a:pt x="15271" y="3562"/>
                    </a:cubicBezTo>
                    <a:lnTo>
                      <a:pt x="15773" y="3562"/>
                    </a:lnTo>
                    <a:cubicBezTo>
                      <a:pt x="15933" y="3562"/>
                      <a:pt x="16092" y="3562"/>
                      <a:pt x="16229" y="3539"/>
                    </a:cubicBezTo>
                    <a:cubicBezTo>
                      <a:pt x="16617" y="3516"/>
                      <a:pt x="16983" y="3493"/>
                      <a:pt x="17348" y="3470"/>
                    </a:cubicBezTo>
                    <a:cubicBezTo>
                      <a:pt x="17690" y="3447"/>
                      <a:pt x="18033" y="3425"/>
                      <a:pt x="18375" y="3402"/>
                    </a:cubicBezTo>
                    <a:cubicBezTo>
                      <a:pt x="18580" y="3379"/>
                      <a:pt x="18786" y="3356"/>
                      <a:pt x="18991" y="3333"/>
                    </a:cubicBezTo>
                    <a:cubicBezTo>
                      <a:pt x="19083" y="3333"/>
                      <a:pt x="19197" y="3310"/>
                      <a:pt x="19311" y="3288"/>
                    </a:cubicBezTo>
                    <a:cubicBezTo>
                      <a:pt x="19425" y="3288"/>
                      <a:pt x="19562" y="3265"/>
                      <a:pt x="19699" y="3242"/>
                    </a:cubicBezTo>
                    <a:cubicBezTo>
                      <a:pt x="19813" y="3196"/>
                      <a:pt x="19881" y="3105"/>
                      <a:pt x="19904" y="2991"/>
                    </a:cubicBezTo>
                    <a:cubicBezTo>
                      <a:pt x="19927" y="3014"/>
                      <a:pt x="19927" y="3014"/>
                      <a:pt x="19950" y="3014"/>
                    </a:cubicBezTo>
                    <a:cubicBezTo>
                      <a:pt x="20155" y="2991"/>
                      <a:pt x="20361" y="2968"/>
                      <a:pt x="20566" y="2945"/>
                    </a:cubicBezTo>
                    <a:cubicBezTo>
                      <a:pt x="20749" y="2900"/>
                      <a:pt x="20931" y="2877"/>
                      <a:pt x="21114" y="2831"/>
                    </a:cubicBezTo>
                    <a:cubicBezTo>
                      <a:pt x="21297" y="2808"/>
                      <a:pt x="21479" y="2786"/>
                      <a:pt x="21662" y="2763"/>
                    </a:cubicBezTo>
                    <a:cubicBezTo>
                      <a:pt x="21753" y="2740"/>
                      <a:pt x="21844" y="2717"/>
                      <a:pt x="21936" y="2694"/>
                    </a:cubicBezTo>
                    <a:cubicBezTo>
                      <a:pt x="22050" y="2671"/>
                      <a:pt x="22210" y="2649"/>
                      <a:pt x="22232" y="2512"/>
                    </a:cubicBezTo>
                    <a:cubicBezTo>
                      <a:pt x="22255" y="2443"/>
                      <a:pt x="22210" y="2397"/>
                      <a:pt x="22164" y="2375"/>
                    </a:cubicBezTo>
                    <a:cubicBezTo>
                      <a:pt x="22141" y="2352"/>
                      <a:pt x="22141" y="2352"/>
                      <a:pt x="22141" y="2352"/>
                    </a:cubicBezTo>
                    <a:cubicBezTo>
                      <a:pt x="22141" y="2329"/>
                      <a:pt x="22141" y="2306"/>
                      <a:pt x="22141" y="2283"/>
                    </a:cubicBezTo>
                    <a:cubicBezTo>
                      <a:pt x="22141" y="2261"/>
                      <a:pt x="22141" y="2261"/>
                      <a:pt x="22141" y="2261"/>
                    </a:cubicBezTo>
                    <a:cubicBezTo>
                      <a:pt x="22232" y="2238"/>
                      <a:pt x="22255" y="2146"/>
                      <a:pt x="22301" y="2055"/>
                    </a:cubicBezTo>
                    <a:cubicBezTo>
                      <a:pt x="22301" y="2009"/>
                      <a:pt x="22301" y="1964"/>
                      <a:pt x="22278" y="1895"/>
                    </a:cubicBezTo>
                    <a:cubicBezTo>
                      <a:pt x="22255" y="1827"/>
                      <a:pt x="22210" y="1758"/>
                      <a:pt x="22141" y="1713"/>
                    </a:cubicBezTo>
                    <a:cubicBezTo>
                      <a:pt x="22050" y="1667"/>
                      <a:pt x="21936" y="1667"/>
                      <a:pt x="21844" y="1667"/>
                    </a:cubicBezTo>
                    <a:cubicBezTo>
                      <a:pt x="21776" y="1667"/>
                      <a:pt x="21707" y="1690"/>
                      <a:pt x="21662" y="1690"/>
                    </a:cubicBezTo>
                    <a:cubicBezTo>
                      <a:pt x="21570" y="1713"/>
                      <a:pt x="21479" y="1713"/>
                      <a:pt x="21388" y="1736"/>
                    </a:cubicBezTo>
                    <a:cubicBezTo>
                      <a:pt x="21205" y="1736"/>
                      <a:pt x="21023" y="1781"/>
                      <a:pt x="20840" y="1804"/>
                    </a:cubicBezTo>
                    <a:cubicBezTo>
                      <a:pt x="20521" y="1850"/>
                      <a:pt x="20178" y="1895"/>
                      <a:pt x="19859" y="1964"/>
                    </a:cubicBezTo>
                    <a:cubicBezTo>
                      <a:pt x="19128" y="2055"/>
                      <a:pt x="18421" y="2146"/>
                      <a:pt x="17690" y="2238"/>
                    </a:cubicBezTo>
                    <a:lnTo>
                      <a:pt x="17576" y="2238"/>
                    </a:lnTo>
                    <a:cubicBezTo>
                      <a:pt x="17530" y="2230"/>
                      <a:pt x="17482" y="2228"/>
                      <a:pt x="17433" y="2228"/>
                    </a:cubicBezTo>
                    <a:cubicBezTo>
                      <a:pt x="17335" y="2228"/>
                      <a:pt x="17234" y="2238"/>
                      <a:pt x="17142" y="2238"/>
                    </a:cubicBezTo>
                    <a:cubicBezTo>
                      <a:pt x="17051" y="2215"/>
                      <a:pt x="16960" y="2215"/>
                      <a:pt x="16868" y="2215"/>
                    </a:cubicBezTo>
                    <a:cubicBezTo>
                      <a:pt x="16686" y="2215"/>
                      <a:pt x="16526" y="2215"/>
                      <a:pt x="16344" y="2192"/>
                    </a:cubicBezTo>
                    <a:cubicBezTo>
                      <a:pt x="15955" y="2192"/>
                      <a:pt x="15545" y="2169"/>
                      <a:pt x="15157" y="2169"/>
                    </a:cubicBezTo>
                    <a:cubicBezTo>
                      <a:pt x="14449" y="2124"/>
                      <a:pt x="13764" y="2101"/>
                      <a:pt x="13057" y="2078"/>
                    </a:cubicBezTo>
                    <a:cubicBezTo>
                      <a:pt x="11915" y="2032"/>
                      <a:pt x="10751" y="1941"/>
                      <a:pt x="9610" y="1850"/>
                    </a:cubicBezTo>
                    <a:cubicBezTo>
                      <a:pt x="9039" y="1804"/>
                      <a:pt x="8469" y="1736"/>
                      <a:pt x="7875" y="1667"/>
                    </a:cubicBezTo>
                    <a:cubicBezTo>
                      <a:pt x="7624" y="1621"/>
                      <a:pt x="7373" y="1599"/>
                      <a:pt x="7099" y="1553"/>
                    </a:cubicBezTo>
                    <a:cubicBezTo>
                      <a:pt x="7031" y="1530"/>
                      <a:pt x="6939" y="1507"/>
                      <a:pt x="6848" y="1484"/>
                    </a:cubicBezTo>
                    <a:cubicBezTo>
                      <a:pt x="6688" y="1439"/>
                      <a:pt x="6529" y="1393"/>
                      <a:pt x="6369" y="1370"/>
                    </a:cubicBezTo>
                    <a:cubicBezTo>
                      <a:pt x="6026" y="1279"/>
                      <a:pt x="5661" y="1188"/>
                      <a:pt x="5319" y="1119"/>
                    </a:cubicBezTo>
                    <a:cubicBezTo>
                      <a:pt x="4954" y="1028"/>
                      <a:pt x="4588" y="959"/>
                      <a:pt x="4223" y="868"/>
                    </a:cubicBezTo>
                    <a:cubicBezTo>
                      <a:pt x="3881" y="800"/>
                      <a:pt x="3539" y="708"/>
                      <a:pt x="3219" y="617"/>
                    </a:cubicBezTo>
                    <a:cubicBezTo>
                      <a:pt x="2991" y="571"/>
                      <a:pt x="2785" y="503"/>
                      <a:pt x="2580" y="457"/>
                    </a:cubicBezTo>
                    <a:lnTo>
                      <a:pt x="2557" y="457"/>
                    </a:lnTo>
                    <a:cubicBezTo>
                      <a:pt x="2352" y="389"/>
                      <a:pt x="2146" y="320"/>
                      <a:pt x="1918" y="252"/>
                    </a:cubicBezTo>
                    <a:cubicBezTo>
                      <a:pt x="1900" y="246"/>
                      <a:pt x="1880" y="243"/>
                      <a:pt x="1859" y="243"/>
                    </a:cubicBezTo>
                    <a:cubicBezTo>
                      <a:pt x="1802" y="243"/>
                      <a:pt x="1740" y="264"/>
                      <a:pt x="1690" y="298"/>
                    </a:cubicBezTo>
                    <a:cubicBezTo>
                      <a:pt x="1621" y="298"/>
                      <a:pt x="1553" y="275"/>
                      <a:pt x="1484" y="252"/>
                    </a:cubicBezTo>
                    <a:cubicBezTo>
                      <a:pt x="1347" y="206"/>
                      <a:pt x="1210" y="183"/>
                      <a:pt x="1096" y="138"/>
                    </a:cubicBezTo>
                    <a:cubicBezTo>
                      <a:pt x="1028" y="138"/>
                      <a:pt x="982" y="115"/>
                      <a:pt x="936" y="92"/>
                    </a:cubicBezTo>
                    <a:cubicBezTo>
                      <a:pt x="845" y="92"/>
                      <a:pt x="754" y="69"/>
                      <a:pt x="685" y="46"/>
                    </a:cubicBezTo>
                    <a:cubicBezTo>
                      <a:pt x="571" y="24"/>
                      <a:pt x="480" y="24"/>
                      <a:pt x="389"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4"/>
              <p:cNvSpPr/>
              <p:nvPr/>
            </p:nvSpPr>
            <p:spPr>
              <a:xfrm>
                <a:off x="12694956" y="3611254"/>
                <a:ext cx="483229" cy="184400"/>
              </a:xfrm>
              <a:custGeom>
                <a:avLst/>
                <a:gdLst/>
                <a:ahLst/>
                <a:cxnLst/>
                <a:rect l="l" t="t" r="r" b="b"/>
                <a:pathLst>
                  <a:path w="17348" h="6620" extrusionOk="0">
                    <a:moveTo>
                      <a:pt x="14608" y="0"/>
                    </a:moveTo>
                    <a:cubicBezTo>
                      <a:pt x="14380" y="0"/>
                      <a:pt x="14152" y="23"/>
                      <a:pt x="13946" y="46"/>
                    </a:cubicBezTo>
                    <a:cubicBezTo>
                      <a:pt x="13558" y="69"/>
                      <a:pt x="13193" y="91"/>
                      <a:pt x="12828" y="183"/>
                    </a:cubicBezTo>
                    <a:cubicBezTo>
                      <a:pt x="12668" y="206"/>
                      <a:pt x="12531" y="228"/>
                      <a:pt x="12371" y="274"/>
                    </a:cubicBezTo>
                    <a:cubicBezTo>
                      <a:pt x="12212" y="297"/>
                      <a:pt x="12029" y="343"/>
                      <a:pt x="11869" y="388"/>
                    </a:cubicBezTo>
                    <a:cubicBezTo>
                      <a:pt x="11709" y="411"/>
                      <a:pt x="11550" y="457"/>
                      <a:pt x="11390" y="502"/>
                    </a:cubicBezTo>
                    <a:cubicBezTo>
                      <a:pt x="11299" y="502"/>
                      <a:pt x="11207" y="525"/>
                      <a:pt x="11139" y="525"/>
                    </a:cubicBezTo>
                    <a:cubicBezTo>
                      <a:pt x="11025" y="548"/>
                      <a:pt x="10933" y="571"/>
                      <a:pt x="10819" y="594"/>
                    </a:cubicBezTo>
                    <a:cubicBezTo>
                      <a:pt x="10751" y="594"/>
                      <a:pt x="10682" y="616"/>
                      <a:pt x="10614" y="616"/>
                    </a:cubicBezTo>
                    <a:cubicBezTo>
                      <a:pt x="10591" y="639"/>
                      <a:pt x="10568" y="639"/>
                      <a:pt x="10568" y="639"/>
                    </a:cubicBezTo>
                    <a:cubicBezTo>
                      <a:pt x="10522" y="662"/>
                      <a:pt x="10477" y="662"/>
                      <a:pt x="10431" y="685"/>
                    </a:cubicBezTo>
                    <a:cubicBezTo>
                      <a:pt x="10386" y="708"/>
                      <a:pt x="10363" y="731"/>
                      <a:pt x="10340" y="776"/>
                    </a:cubicBezTo>
                    <a:cubicBezTo>
                      <a:pt x="10180" y="799"/>
                      <a:pt x="10043" y="822"/>
                      <a:pt x="9883" y="845"/>
                    </a:cubicBezTo>
                    <a:cubicBezTo>
                      <a:pt x="9678" y="890"/>
                      <a:pt x="9473" y="936"/>
                      <a:pt x="9267" y="982"/>
                    </a:cubicBezTo>
                    <a:cubicBezTo>
                      <a:pt x="9199" y="982"/>
                      <a:pt x="9107" y="1005"/>
                      <a:pt x="9039" y="1027"/>
                    </a:cubicBezTo>
                    <a:cubicBezTo>
                      <a:pt x="8970" y="1050"/>
                      <a:pt x="8902" y="1073"/>
                      <a:pt x="8811" y="1073"/>
                    </a:cubicBezTo>
                    <a:cubicBezTo>
                      <a:pt x="8468" y="1187"/>
                      <a:pt x="8149" y="1278"/>
                      <a:pt x="7806" y="1393"/>
                    </a:cubicBezTo>
                    <a:cubicBezTo>
                      <a:pt x="7624" y="1461"/>
                      <a:pt x="7464" y="1507"/>
                      <a:pt x="7304" y="1575"/>
                    </a:cubicBezTo>
                    <a:cubicBezTo>
                      <a:pt x="7122" y="1644"/>
                      <a:pt x="6962" y="1712"/>
                      <a:pt x="6802" y="1781"/>
                    </a:cubicBezTo>
                    <a:cubicBezTo>
                      <a:pt x="6551" y="1872"/>
                      <a:pt x="6323" y="1986"/>
                      <a:pt x="6094" y="2077"/>
                    </a:cubicBezTo>
                    <a:cubicBezTo>
                      <a:pt x="5889" y="2169"/>
                      <a:pt x="5684" y="2260"/>
                      <a:pt x="5478" y="2374"/>
                    </a:cubicBezTo>
                    <a:cubicBezTo>
                      <a:pt x="5341" y="2442"/>
                      <a:pt x="5227" y="2534"/>
                      <a:pt x="5113" y="2602"/>
                    </a:cubicBezTo>
                    <a:cubicBezTo>
                      <a:pt x="5067" y="2625"/>
                      <a:pt x="5044" y="2648"/>
                      <a:pt x="4999" y="2694"/>
                    </a:cubicBezTo>
                    <a:cubicBezTo>
                      <a:pt x="4976" y="2716"/>
                      <a:pt x="4953" y="2739"/>
                      <a:pt x="4930" y="2785"/>
                    </a:cubicBezTo>
                    <a:cubicBezTo>
                      <a:pt x="4907" y="2785"/>
                      <a:pt x="4907" y="2808"/>
                      <a:pt x="4907" y="2808"/>
                    </a:cubicBezTo>
                    <a:cubicBezTo>
                      <a:pt x="4907" y="2808"/>
                      <a:pt x="4885" y="2808"/>
                      <a:pt x="4885" y="2831"/>
                    </a:cubicBezTo>
                    <a:cubicBezTo>
                      <a:pt x="4839" y="2785"/>
                      <a:pt x="4771" y="2785"/>
                      <a:pt x="4725" y="2785"/>
                    </a:cubicBezTo>
                    <a:cubicBezTo>
                      <a:pt x="4679" y="2785"/>
                      <a:pt x="4656" y="2785"/>
                      <a:pt x="4611" y="2808"/>
                    </a:cubicBezTo>
                    <a:cubicBezTo>
                      <a:pt x="4611" y="2808"/>
                      <a:pt x="4588" y="2831"/>
                      <a:pt x="4565" y="2831"/>
                    </a:cubicBezTo>
                    <a:cubicBezTo>
                      <a:pt x="4542" y="2831"/>
                      <a:pt x="4497" y="2853"/>
                      <a:pt x="4474" y="2853"/>
                    </a:cubicBezTo>
                    <a:cubicBezTo>
                      <a:pt x="4405" y="2899"/>
                      <a:pt x="4360" y="2922"/>
                      <a:pt x="4291" y="2945"/>
                    </a:cubicBezTo>
                    <a:cubicBezTo>
                      <a:pt x="4131" y="3036"/>
                      <a:pt x="3972" y="3104"/>
                      <a:pt x="3812" y="3173"/>
                    </a:cubicBezTo>
                    <a:cubicBezTo>
                      <a:pt x="3538" y="3310"/>
                      <a:pt x="3264" y="3470"/>
                      <a:pt x="2990" y="3629"/>
                    </a:cubicBezTo>
                    <a:cubicBezTo>
                      <a:pt x="2876" y="3721"/>
                      <a:pt x="2739" y="3789"/>
                      <a:pt x="2625" y="3880"/>
                    </a:cubicBezTo>
                    <a:cubicBezTo>
                      <a:pt x="2556" y="3903"/>
                      <a:pt x="2488" y="3949"/>
                      <a:pt x="2419" y="3995"/>
                    </a:cubicBezTo>
                    <a:cubicBezTo>
                      <a:pt x="2374" y="4040"/>
                      <a:pt x="2305" y="4086"/>
                      <a:pt x="2260" y="4109"/>
                    </a:cubicBezTo>
                    <a:cubicBezTo>
                      <a:pt x="2100" y="4223"/>
                      <a:pt x="1963" y="4314"/>
                      <a:pt x="1826" y="4405"/>
                    </a:cubicBezTo>
                    <a:cubicBezTo>
                      <a:pt x="1643" y="4542"/>
                      <a:pt x="1461" y="4702"/>
                      <a:pt x="1301" y="4839"/>
                    </a:cubicBezTo>
                    <a:cubicBezTo>
                      <a:pt x="1233" y="4908"/>
                      <a:pt x="1187" y="4976"/>
                      <a:pt x="1118" y="5045"/>
                    </a:cubicBezTo>
                    <a:cubicBezTo>
                      <a:pt x="1073" y="5067"/>
                      <a:pt x="1050" y="5113"/>
                      <a:pt x="1027" y="5159"/>
                    </a:cubicBezTo>
                    <a:cubicBezTo>
                      <a:pt x="1027" y="5182"/>
                      <a:pt x="1004" y="5204"/>
                      <a:pt x="1004" y="5204"/>
                    </a:cubicBezTo>
                    <a:lnTo>
                      <a:pt x="1004" y="5227"/>
                    </a:lnTo>
                    <a:cubicBezTo>
                      <a:pt x="981" y="5227"/>
                      <a:pt x="959" y="5250"/>
                      <a:pt x="959" y="5250"/>
                    </a:cubicBezTo>
                    <a:cubicBezTo>
                      <a:pt x="913" y="5273"/>
                      <a:pt x="867" y="5273"/>
                      <a:pt x="845" y="5296"/>
                    </a:cubicBezTo>
                    <a:cubicBezTo>
                      <a:pt x="799" y="5318"/>
                      <a:pt x="776" y="5364"/>
                      <a:pt x="730" y="5387"/>
                    </a:cubicBezTo>
                    <a:cubicBezTo>
                      <a:pt x="662" y="5433"/>
                      <a:pt x="571" y="5501"/>
                      <a:pt x="502" y="5570"/>
                    </a:cubicBezTo>
                    <a:cubicBezTo>
                      <a:pt x="342" y="5729"/>
                      <a:pt x="183" y="5889"/>
                      <a:pt x="91" y="6095"/>
                    </a:cubicBezTo>
                    <a:lnTo>
                      <a:pt x="68" y="6095"/>
                    </a:lnTo>
                    <a:cubicBezTo>
                      <a:pt x="68" y="6117"/>
                      <a:pt x="46" y="6140"/>
                      <a:pt x="46" y="6140"/>
                    </a:cubicBezTo>
                    <a:cubicBezTo>
                      <a:pt x="0" y="6209"/>
                      <a:pt x="0" y="6277"/>
                      <a:pt x="23" y="6323"/>
                    </a:cubicBezTo>
                    <a:cubicBezTo>
                      <a:pt x="23" y="6368"/>
                      <a:pt x="23" y="6391"/>
                      <a:pt x="23" y="6414"/>
                    </a:cubicBezTo>
                    <a:cubicBezTo>
                      <a:pt x="68" y="6551"/>
                      <a:pt x="183" y="6620"/>
                      <a:pt x="297" y="6620"/>
                    </a:cubicBezTo>
                    <a:cubicBezTo>
                      <a:pt x="365" y="6620"/>
                      <a:pt x="411" y="6597"/>
                      <a:pt x="457" y="6574"/>
                    </a:cubicBezTo>
                    <a:lnTo>
                      <a:pt x="479" y="6574"/>
                    </a:lnTo>
                    <a:cubicBezTo>
                      <a:pt x="499" y="6581"/>
                      <a:pt x="517" y="6583"/>
                      <a:pt x="535" y="6583"/>
                    </a:cubicBezTo>
                    <a:cubicBezTo>
                      <a:pt x="577" y="6583"/>
                      <a:pt x="614" y="6567"/>
                      <a:pt x="662" y="6551"/>
                    </a:cubicBezTo>
                    <a:cubicBezTo>
                      <a:pt x="730" y="6505"/>
                      <a:pt x="799" y="6437"/>
                      <a:pt x="867" y="6368"/>
                    </a:cubicBezTo>
                    <a:cubicBezTo>
                      <a:pt x="890" y="6346"/>
                      <a:pt x="890" y="6323"/>
                      <a:pt x="913" y="6323"/>
                    </a:cubicBezTo>
                    <a:cubicBezTo>
                      <a:pt x="936" y="6300"/>
                      <a:pt x="959" y="6277"/>
                      <a:pt x="981" y="6254"/>
                    </a:cubicBezTo>
                    <a:cubicBezTo>
                      <a:pt x="1027" y="6209"/>
                      <a:pt x="1073" y="6163"/>
                      <a:pt x="1118" y="6117"/>
                    </a:cubicBezTo>
                    <a:cubicBezTo>
                      <a:pt x="1141" y="6117"/>
                      <a:pt x="1164" y="6095"/>
                      <a:pt x="1187" y="6072"/>
                    </a:cubicBezTo>
                    <a:cubicBezTo>
                      <a:pt x="1255" y="6026"/>
                      <a:pt x="1278" y="5958"/>
                      <a:pt x="1278" y="5889"/>
                    </a:cubicBezTo>
                    <a:cubicBezTo>
                      <a:pt x="1415" y="5843"/>
                      <a:pt x="1529" y="5775"/>
                      <a:pt x="1666" y="5707"/>
                    </a:cubicBezTo>
                    <a:cubicBezTo>
                      <a:pt x="1758" y="5661"/>
                      <a:pt x="1872" y="5592"/>
                      <a:pt x="1963" y="5524"/>
                    </a:cubicBezTo>
                    <a:cubicBezTo>
                      <a:pt x="2146" y="5433"/>
                      <a:pt x="2328" y="5318"/>
                      <a:pt x="2511" y="5204"/>
                    </a:cubicBezTo>
                    <a:cubicBezTo>
                      <a:pt x="2671" y="5113"/>
                      <a:pt x="2830" y="5022"/>
                      <a:pt x="3013" y="4930"/>
                    </a:cubicBezTo>
                    <a:cubicBezTo>
                      <a:pt x="3036" y="4942"/>
                      <a:pt x="3064" y="4948"/>
                      <a:pt x="3093" y="4948"/>
                    </a:cubicBezTo>
                    <a:cubicBezTo>
                      <a:pt x="3121" y="4948"/>
                      <a:pt x="3150" y="4942"/>
                      <a:pt x="3173" y="4930"/>
                    </a:cubicBezTo>
                    <a:cubicBezTo>
                      <a:pt x="3355" y="4885"/>
                      <a:pt x="3538" y="4816"/>
                      <a:pt x="3698" y="4748"/>
                    </a:cubicBezTo>
                    <a:cubicBezTo>
                      <a:pt x="3880" y="4679"/>
                      <a:pt x="4063" y="4611"/>
                      <a:pt x="4246" y="4542"/>
                    </a:cubicBezTo>
                    <a:cubicBezTo>
                      <a:pt x="4565" y="4405"/>
                      <a:pt x="4885" y="4269"/>
                      <a:pt x="5204" y="4109"/>
                    </a:cubicBezTo>
                    <a:cubicBezTo>
                      <a:pt x="5341" y="4063"/>
                      <a:pt x="5455" y="3995"/>
                      <a:pt x="5569" y="3949"/>
                    </a:cubicBezTo>
                    <a:cubicBezTo>
                      <a:pt x="5592" y="3926"/>
                      <a:pt x="5592" y="3926"/>
                      <a:pt x="5615" y="3926"/>
                    </a:cubicBezTo>
                    <a:cubicBezTo>
                      <a:pt x="5820" y="3880"/>
                      <a:pt x="6049" y="3812"/>
                      <a:pt x="6254" y="3744"/>
                    </a:cubicBezTo>
                    <a:cubicBezTo>
                      <a:pt x="6414" y="3698"/>
                      <a:pt x="6574" y="3652"/>
                      <a:pt x="6733" y="3607"/>
                    </a:cubicBezTo>
                    <a:cubicBezTo>
                      <a:pt x="6893" y="3561"/>
                      <a:pt x="7053" y="3515"/>
                      <a:pt x="7213" y="3447"/>
                    </a:cubicBezTo>
                    <a:cubicBezTo>
                      <a:pt x="7578" y="3310"/>
                      <a:pt x="7920" y="3196"/>
                      <a:pt x="8263" y="3082"/>
                    </a:cubicBezTo>
                    <a:cubicBezTo>
                      <a:pt x="8308" y="3059"/>
                      <a:pt x="8331" y="3059"/>
                      <a:pt x="8354" y="3036"/>
                    </a:cubicBezTo>
                    <a:lnTo>
                      <a:pt x="8400" y="3036"/>
                    </a:lnTo>
                    <a:cubicBezTo>
                      <a:pt x="8537" y="3036"/>
                      <a:pt x="8696" y="3013"/>
                      <a:pt x="8856" y="2990"/>
                    </a:cubicBezTo>
                    <a:cubicBezTo>
                      <a:pt x="8948" y="2967"/>
                      <a:pt x="9062" y="2967"/>
                      <a:pt x="9176" y="2945"/>
                    </a:cubicBezTo>
                    <a:cubicBezTo>
                      <a:pt x="9336" y="2945"/>
                      <a:pt x="9473" y="2922"/>
                      <a:pt x="9632" y="2899"/>
                    </a:cubicBezTo>
                    <a:cubicBezTo>
                      <a:pt x="9975" y="2853"/>
                      <a:pt x="10340" y="2831"/>
                      <a:pt x="10682" y="2785"/>
                    </a:cubicBezTo>
                    <a:cubicBezTo>
                      <a:pt x="11435" y="2694"/>
                      <a:pt x="12166" y="2602"/>
                      <a:pt x="12919" y="2511"/>
                    </a:cubicBezTo>
                    <a:cubicBezTo>
                      <a:pt x="13513" y="2442"/>
                      <a:pt x="14083" y="2397"/>
                      <a:pt x="14677" y="2351"/>
                    </a:cubicBezTo>
                    <a:cubicBezTo>
                      <a:pt x="14951" y="2328"/>
                      <a:pt x="15224" y="2306"/>
                      <a:pt x="15521" y="2260"/>
                    </a:cubicBezTo>
                    <a:cubicBezTo>
                      <a:pt x="15635" y="2260"/>
                      <a:pt x="15749" y="2237"/>
                      <a:pt x="15864" y="2237"/>
                    </a:cubicBezTo>
                    <a:cubicBezTo>
                      <a:pt x="15932" y="2214"/>
                      <a:pt x="16001" y="2214"/>
                      <a:pt x="16069" y="2214"/>
                    </a:cubicBezTo>
                    <a:cubicBezTo>
                      <a:pt x="16183" y="2191"/>
                      <a:pt x="16320" y="2191"/>
                      <a:pt x="16434" y="2146"/>
                    </a:cubicBezTo>
                    <a:cubicBezTo>
                      <a:pt x="16571" y="2123"/>
                      <a:pt x="16640" y="1986"/>
                      <a:pt x="16640" y="1849"/>
                    </a:cubicBezTo>
                    <a:cubicBezTo>
                      <a:pt x="16640" y="1758"/>
                      <a:pt x="16571" y="1666"/>
                      <a:pt x="16503" y="1621"/>
                    </a:cubicBezTo>
                    <a:cubicBezTo>
                      <a:pt x="16571" y="1621"/>
                      <a:pt x="16640" y="1621"/>
                      <a:pt x="16731" y="1598"/>
                    </a:cubicBezTo>
                    <a:cubicBezTo>
                      <a:pt x="16845" y="1552"/>
                      <a:pt x="16936" y="1415"/>
                      <a:pt x="16914" y="1301"/>
                    </a:cubicBezTo>
                    <a:cubicBezTo>
                      <a:pt x="16914" y="1187"/>
                      <a:pt x="16845" y="1096"/>
                      <a:pt x="16754" y="1050"/>
                    </a:cubicBezTo>
                    <a:cubicBezTo>
                      <a:pt x="16777" y="1027"/>
                      <a:pt x="16799" y="1005"/>
                      <a:pt x="16799" y="982"/>
                    </a:cubicBezTo>
                    <a:cubicBezTo>
                      <a:pt x="16822" y="936"/>
                      <a:pt x="16845" y="890"/>
                      <a:pt x="16845" y="822"/>
                    </a:cubicBezTo>
                    <a:cubicBezTo>
                      <a:pt x="16845" y="822"/>
                      <a:pt x="16822" y="799"/>
                      <a:pt x="16822" y="776"/>
                    </a:cubicBezTo>
                    <a:lnTo>
                      <a:pt x="17051" y="776"/>
                    </a:lnTo>
                    <a:cubicBezTo>
                      <a:pt x="17096" y="776"/>
                      <a:pt x="17142" y="753"/>
                      <a:pt x="17187" y="731"/>
                    </a:cubicBezTo>
                    <a:cubicBezTo>
                      <a:pt x="17256" y="708"/>
                      <a:pt x="17302" y="639"/>
                      <a:pt x="17302" y="548"/>
                    </a:cubicBezTo>
                    <a:cubicBezTo>
                      <a:pt x="17347" y="411"/>
                      <a:pt x="17256" y="251"/>
                      <a:pt x="17096" y="228"/>
                    </a:cubicBezTo>
                    <a:cubicBezTo>
                      <a:pt x="16754" y="160"/>
                      <a:pt x="16434" y="137"/>
                      <a:pt x="16092" y="91"/>
                    </a:cubicBezTo>
                    <a:cubicBezTo>
                      <a:pt x="15704" y="69"/>
                      <a:pt x="15339" y="23"/>
                      <a:pt x="14951" y="23"/>
                    </a:cubicBezTo>
                    <a:cubicBezTo>
                      <a:pt x="14836" y="0"/>
                      <a:pt x="14722" y="0"/>
                      <a:pt x="1460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4"/>
              <p:cNvSpPr/>
              <p:nvPr/>
            </p:nvSpPr>
            <p:spPr>
              <a:xfrm>
                <a:off x="13110107" y="3613148"/>
                <a:ext cx="601501" cy="162339"/>
              </a:xfrm>
              <a:custGeom>
                <a:avLst/>
                <a:gdLst/>
                <a:ahLst/>
                <a:cxnLst/>
                <a:rect l="l" t="t" r="r" b="b"/>
                <a:pathLst>
                  <a:path w="21594" h="5828" extrusionOk="0">
                    <a:moveTo>
                      <a:pt x="800" y="1"/>
                    </a:moveTo>
                    <a:cubicBezTo>
                      <a:pt x="754" y="1"/>
                      <a:pt x="709" y="23"/>
                      <a:pt x="663" y="46"/>
                    </a:cubicBezTo>
                    <a:cubicBezTo>
                      <a:pt x="594" y="92"/>
                      <a:pt x="549" y="160"/>
                      <a:pt x="549" y="229"/>
                    </a:cubicBezTo>
                    <a:cubicBezTo>
                      <a:pt x="503" y="343"/>
                      <a:pt x="572" y="503"/>
                      <a:pt x="686" y="548"/>
                    </a:cubicBezTo>
                    <a:cubicBezTo>
                      <a:pt x="731" y="571"/>
                      <a:pt x="777" y="571"/>
                      <a:pt x="800" y="594"/>
                    </a:cubicBezTo>
                    <a:cubicBezTo>
                      <a:pt x="845" y="617"/>
                      <a:pt x="891" y="617"/>
                      <a:pt x="914" y="617"/>
                    </a:cubicBezTo>
                    <a:lnTo>
                      <a:pt x="1051" y="617"/>
                    </a:lnTo>
                    <a:cubicBezTo>
                      <a:pt x="1051" y="640"/>
                      <a:pt x="1051" y="663"/>
                      <a:pt x="1051" y="685"/>
                    </a:cubicBezTo>
                    <a:cubicBezTo>
                      <a:pt x="1028" y="777"/>
                      <a:pt x="1074" y="891"/>
                      <a:pt x="1142" y="959"/>
                    </a:cubicBezTo>
                    <a:cubicBezTo>
                      <a:pt x="1097" y="959"/>
                      <a:pt x="1051" y="982"/>
                      <a:pt x="1028" y="1005"/>
                    </a:cubicBezTo>
                    <a:cubicBezTo>
                      <a:pt x="982" y="1028"/>
                      <a:pt x="937" y="1073"/>
                      <a:pt x="914" y="1142"/>
                    </a:cubicBezTo>
                    <a:cubicBezTo>
                      <a:pt x="891" y="1279"/>
                      <a:pt x="982" y="1393"/>
                      <a:pt x="1097" y="1416"/>
                    </a:cubicBezTo>
                    <a:cubicBezTo>
                      <a:pt x="1211" y="1439"/>
                      <a:pt x="1325" y="1461"/>
                      <a:pt x="1439" y="1461"/>
                    </a:cubicBezTo>
                    <a:cubicBezTo>
                      <a:pt x="1530" y="1484"/>
                      <a:pt x="1622" y="1484"/>
                      <a:pt x="1690" y="1507"/>
                    </a:cubicBezTo>
                    <a:lnTo>
                      <a:pt x="1827" y="1530"/>
                    </a:lnTo>
                    <a:lnTo>
                      <a:pt x="1188" y="1530"/>
                    </a:lnTo>
                    <a:cubicBezTo>
                      <a:pt x="1051" y="1507"/>
                      <a:pt x="914" y="1461"/>
                      <a:pt x="800" y="1439"/>
                    </a:cubicBezTo>
                    <a:cubicBezTo>
                      <a:pt x="791" y="1434"/>
                      <a:pt x="782" y="1432"/>
                      <a:pt x="774" y="1432"/>
                    </a:cubicBezTo>
                    <a:cubicBezTo>
                      <a:pt x="738" y="1432"/>
                      <a:pt x="704" y="1466"/>
                      <a:pt x="686" y="1484"/>
                    </a:cubicBezTo>
                    <a:cubicBezTo>
                      <a:pt x="686" y="1507"/>
                      <a:pt x="686" y="1530"/>
                      <a:pt x="709" y="1553"/>
                    </a:cubicBezTo>
                    <a:lnTo>
                      <a:pt x="161" y="1553"/>
                    </a:lnTo>
                    <a:cubicBezTo>
                      <a:pt x="92" y="1553"/>
                      <a:pt x="47" y="1621"/>
                      <a:pt x="24" y="1667"/>
                    </a:cubicBezTo>
                    <a:cubicBezTo>
                      <a:pt x="1" y="1735"/>
                      <a:pt x="47" y="1804"/>
                      <a:pt x="92" y="1850"/>
                    </a:cubicBezTo>
                    <a:cubicBezTo>
                      <a:pt x="206" y="1918"/>
                      <a:pt x="366" y="1918"/>
                      <a:pt x="480" y="1918"/>
                    </a:cubicBezTo>
                    <a:lnTo>
                      <a:pt x="526" y="1918"/>
                    </a:lnTo>
                    <a:cubicBezTo>
                      <a:pt x="572" y="1918"/>
                      <a:pt x="617" y="1918"/>
                      <a:pt x="663" y="1941"/>
                    </a:cubicBezTo>
                    <a:cubicBezTo>
                      <a:pt x="663" y="2078"/>
                      <a:pt x="777" y="2146"/>
                      <a:pt x="891" y="2146"/>
                    </a:cubicBezTo>
                    <a:cubicBezTo>
                      <a:pt x="1279" y="2146"/>
                      <a:pt x="1644" y="2146"/>
                      <a:pt x="2032" y="2169"/>
                    </a:cubicBezTo>
                    <a:cubicBezTo>
                      <a:pt x="2420" y="2169"/>
                      <a:pt x="2808" y="2169"/>
                      <a:pt x="3196" y="2192"/>
                    </a:cubicBezTo>
                    <a:cubicBezTo>
                      <a:pt x="3539" y="2215"/>
                      <a:pt x="3881" y="2215"/>
                      <a:pt x="4201" y="2215"/>
                    </a:cubicBezTo>
                    <a:cubicBezTo>
                      <a:pt x="4543" y="2238"/>
                      <a:pt x="4886" y="2238"/>
                      <a:pt x="5205" y="2238"/>
                    </a:cubicBezTo>
                    <a:cubicBezTo>
                      <a:pt x="5251" y="2260"/>
                      <a:pt x="5274" y="2283"/>
                      <a:pt x="5319" y="2283"/>
                    </a:cubicBezTo>
                    <a:cubicBezTo>
                      <a:pt x="5593" y="2374"/>
                      <a:pt x="5890" y="2420"/>
                      <a:pt x="6164" y="2489"/>
                    </a:cubicBezTo>
                    <a:cubicBezTo>
                      <a:pt x="6346" y="2511"/>
                      <a:pt x="6552" y="2557"/>
                      <a:pt x="6734" y="2580"/>
                    </a:cubicBezTo>
                    <a:cubicBezTo>
                      <a:pt x="7054" y="2648"/>
                      <a:pt x="7396" y="2694"/>
                      <a:pt x="7739" y="2740"/>
                    </a:cubicBezTo>
                    <a:cubicBezTo>
                      <a:pt x="8104" y="2808"/>
                      <a:pt x="8492" y="2877"/>
                      <a:pt x="8880" y="2922"/>
                    </a:cubicBezTo>
                    <a:cubicBezTo>
                      <a:pt x="9222" y="2991"/>
                      <a:pt x="9565" y="3059"/>
                      <a:pt x="9907" y="3105"/>
                    </a:cubicBezTo>
                    <a:cubicBezTo>
                      <a:pt x="10204" y="3151"/>
                      <a:pt x="10501" y="3196"/>
                      <a:pt x="10797" y="3219"/>
                    </a:cubicBezTo>
                    <a:cubicBezTo>
                      <a:pt x="11094" y="3265"/>
                      <a:pt x="11368" y="3310"/>
                      <a:pt x="11665" y="3333"/>
                    </a:cubicBezTo>
                    <a:cubicBezTo>
                      <a:pt x="11665" y="3356"/>
                      <a:pt x="11687" y="3356"/>
                      <a:pt x="11710" y="3356"/>
                    </a:cubicBezTo>
                    <a:lnTo>
                      <a:pt x="11779" y="3356"/>
                    </a:lnTo>
                    <a:cubicBezTo>
                      <a:pt x="11916" y="3379"/>
                      <a:pt x="12030" y="3402"/>
                      <a:pt x="12167" y="3424"/>
                    </a:cubicBezTo>
                    <a:cubicBezTo>
                      <a:pt x="12190" y="3470"/>
                      <a:pt x="12212" y="3516"/>
                      <a:pt x="12258" y="3516"/>
                    </a:cubicBezTo>
                    <a:cubicBezTo>
                      <a:pt x="12349" y="3561"/>
                      <a:pt x="12441" y="3607"/>
                      <a:pt x="12555" y="3653"/>
                    </a:cubicBezTo>
                    <a:cubicBezTo>
                      <a:pt x="12646" y="3698"/>
                      <a:pt x="12760" y="3721"/>
                      <a:pt x="12874" y="3767"/>
                    </a:cubicBezTo>
                    <a:cubicBezTo>
                      <a:pt x="13011" y="3790"/>
                      <a:pt x="13125" y="3835"/>
                      <a:pt x="13262" y="3881"/>
                    </a:cubicBezTo>
                    <a:cubicBezTo>
                      <a:pt x="13491" y="3927"/>
                      <a:pt x="13696" y="3995"/>
                      <a:pt x="13924" y="4064"/>
                    </a:cubicBezTo>
                    <a:cubicBezTo>
                      <a:pt x="14198" y="4132"/>
                      <a:pt x="14495" y="4223"/>
                      <a:pt x="14792" y="4292"/>
                    </a:cubicBezTo>
                    <a:cubicBezTo>
                      <a:pt x="14815" y="4292"/>
                      <a:pt x="14837" y="4315"/>
                      <a:pt x="14860" y="4315"/>
                    </a:cubicBezTo>
                    <a:cubicBezTo>
                      <a:pt x="15157" y="4406"/>
                      <a:pt x="15476" y="4520"/>
                      <a:pt x="15773" y="4611"/>
                    </a:cubicBezTo>
                    <a:cubicBezTo>
                      <a:pt x="16138" y="4703"/>
                      <a:pt x="16526" y="4817"/>
                      <a:pt x="16892" y="4931"/>
                    </a:cubicBezTo>
                    <a:cubicBezTo>
                      <a:pt x="17280" y="5022"/>
                      <a:pt x="17668" y="5136"/>
                      <a:pt x="18056" y="5250"/>
                    </a:cubicBezTo>
                    <a:cubicBezTo>
                      <a:pt x="18124" y="5250"/>
                      <a:pt x="18170" y="5273"/>
                      <a:pt x="18238" y="5296"/>
                    </a:cubicBezTo>
                    <a:lnTo>
                      <a:pt x="18421" y="5342"/>
                    </a:lnTo>
                    <a:cubicBezTo>
                      <a:pt x="18649" y="5433"/>
                      <a:pt x="18900" y="5502"/>
                      <a:pt x="19151" y="5570"/>
                    </a:cubicBezTo>
                    <a:cubicBezTo>
                      <a:pt x="19265" y="5616"/>
                      <a:pt x="19380" y="5661"/>
                      <a:pt x="19494" y="5684"/>
                    </a:cubicBezTo>
                    <a:cubicBezTo>
                      <a:pt x="19608" y="5730"/>
                      <a:pt x="19745" y="5775"/>
                      <a:pt x="19859" y="5821"/>
                    </a:cubicBezTo>
                    <a:cubicBezTo>
                      <a:pt x="19875" y="5825"/>
                      <a:pt x="19891" y="5827"/>
                      <a:pt x="19907" y="5827"/>
                    </a:cubicBezTo>
                    <a:cubicBezTo>
                      <a:pt x="19981" y="5827"/>
                      <a:pt x="20050" y="5786"/>
                      <a:pt x="20087" y="5730"/>
                    </a:cubicBezTo>
                    <a:cubicBezTo>
                      <a:pt x="20156" y="5661"/>
                      <a:pt x="20156" y="5547"/>
                      <a:pt x="20110" y="5456"/>
                    </a:cubicBezTo>
                    <a:cubicBezTo>
                      <a:pt x="20042" y="5342"/>
                      <a:pt x="19905" y="5296"/>
                      <a:pt x="19790" y="5273"/>
                    </a:cubicBezTo>
                    <a:cubicBezTo>
                      <a:pt x="19768" y="5250"/>
                      <a:pt x="19722" y="5228"/>
                      <a:pt x="19676" y="5228"/>
                    </a:cubicBezTo>
                    <a:cubicBezTo>
                      <a:pt x="19722" y="5136"/>
                      <a:pt x="19676" y="5022"/>
                      <a:pt x="19608" y="4954"/>
                    </a:cubicBezTo>
                    <a:cubicBezTo>
                      <a:pt x="19494" y="4862"/>
                      <a:pt x="19357" y="4817"/>
                      <a:pt x="19197" y="4771"/>
                    </a:cubicBezTo>
                    <a:cubicBezTo>
                      <a:pt x="19106" y="4748"/>
                      <a:pt x="19014" y="4703"/>
                      <a:pt x="18923" y="4680"/>
                    </a:cubicBezTo>
                    <a:lnTo>
                      <a:pt x="18923" y="4680"/>
                    </a:lnTo>
                    <a:cubicBezTo>
                      <a:pt x="19037" y="4703"/>
                      <a:pt x="19129" y="4748"/>
                      <a:pt x="19243" y="4771"/>
                    </a:cubicBezTo>
                    <a:cubicBezTo>
                      <a:pt x="19357" y="4817"/>
                      <a:pt x="19494" y="4862"/>
                      <a:pt x="19608" y="4885"/>
                    </a:cubicBezTo>
                    <a:cubicBezTo>
                      <a:pt x="19631" y="4908"/>
                      <a:pt x="19631" y="4908"/>
                      <a:pt x="19654" y="4908"/>
                    </a:cubicBezTo>
                    <a:cubicBezTo>
                      <a:pt x="19927" y="4999"/>
                      <a:pt x="20224" y="5114"/>
                      <a:pt x="20498" y="5205"/>
                    </a:cubicBezTo>
                    <a:cubicBezTo>
                      <a:pt x="20612" y="5228"/>
                      <a:pt x="20749" y="5273"/>
                      <a:pt x="20863" y="5319"/>
                    </a:cubicBezTo>
                    <a:lnTo>
                      <a:pt x="21114" y="5387"/>
                    </a:lnTo>
                    <a:cubicBezTo>
                      <a:pt x="21183" y="5410"/>
                      <a:pt x="21274" y="5433"/>
                      <a:pt x="21343" y="5433"/>
                    </a:cubicBezTo>
                    <a:cubicBezTo>
                      <a:pt x="21359" y="5437"/>
                      <a:pt x="21374" y="5439"/>
                      <a:pt x="21389" y="5439"/>
                    </a:cubicBezTo>
                    <a:cubicBezTo>
                      <a:pt x="21457" y="5439"/>
                      <a:pt x="21510" y="5398"/>
                      <a:pt x="21548" y="5342"/>
                    </a:cubicBezTo>
                    <a:cubicBezTo>
                      <a:pt x="21594" y="5296"/>
                      <a:pt x="21594" y="5205"/>
                      <a:pt x="21548" y="5159"/>
                    </a:cubicBezTo>
                    <a:cubicBezTo>
                      <a:pt x="21571" y="5045"/>
                      <a:pt x="21502" y="4977"/>
                      <a:pt x="21411" y="4954"/>
                    </a:cubicBezTo>
                    <a:cubicBezTo>
                      <a:pt x="20749" y="4748"/>
                      <a:pt x="20110" y="4543"/>
                      <a:pt x="19448" y="4337"/>
                    </a:cubicBezTo>
                    <a:cubicBezTo>
                      <a:pt x="19106" y="4246"/>
                      <a:pt x="18763" y="4155"/>
                      <a:pt x="18444" y="4064"/>
                    </a:cubicBezTo>
                    <a:lnTo>
                      <a:pt x="18421" y="4064"/>
                    </a:lnTo>
                    <a:cubicBezTo>
                      <a:pt x="18056" y="3927"/>
                      <a:pt x="17713" y="3812"/>
                      <a:pt x="17348" y="3676"/>
                    </a:cubicBezTo>
                    <a:cubicBezTo>
                      <a:pt x="16755" y="3470"/>
                      <a:pt x="16161" y="3288"/>
                      <a:pt x="15545" y="3082"/>
                    </a:cubicBezTo>
                    <a:cubicBezTo>
                      <a:pt x="15294" y="3014"/>
                      <a:pt x="15020" y="2922"/>
                      <a:pt x="14746" y="2854"/>
                    </a:cubicBezTo>
                    <a:lnTo>
                      <a:pt x="14655" y="2808"/>
                    </a:lnTo>
                    <a:cubicBezTo>
                      <a:pt x="14358" y="2717"/>
                      <a:pt x="14084" y="2626"/>
                      <a:pt x="13810" y="2534"/>
                    </a:cubicBezTo>
                    <a:cubicBezTo>
                      <a:pt x="13673" y="2489"/>
                      <a:pt x="13536" y="2443"/>
                      <a:pt x="13399" y="2397"/>
                    </a:cubicBezTo>
                    <a:cubicBezTo>
                      <a:pt x="13331" y="2374"/>
                      <a:pt x="13262" y="2352"/>
                      <a:pt x="13194" y="2329"/>
                    </a:cubicBezTo>
                    <a:cubicBezTo>
                      <a:pt x="13057" y="2306"/>
                      <a:pt x="12943" y="2260"/>
                      <a:pt x="12829" y="2238"/>
                    </a:cubicBezTo>
                    <a:cubicBezTo>
                      <a:pt x="12737" y="2215"/>
                      <a:pt x="12646" y="2192"/>
                      <a:pt x="12578" y="2192"/>
                    </a:cubicBezTo>
                    <a:cubicBezTo>
                      <a:pt x="12098" y="2032"/>
                      <a:pt x="11642" y="1850"/>
                      <a:pt x="11163" y="1690"/>
                    </a:cubicBezTo>
                    <a:cubicBezTo>
                      <a:pt x="10866" y="1598"/>
                      <a:pt x="10546" y="1484"/>
                      <a:pt x="10227" y="1393"/>
                    </a:cubicBezTo>
                    <a:cubicBezTo>
                      <a:pt x="10090" y="1347"/>
                      <a:pt x="9953" y="1302"/>
                      <a:pt x="9839" y="1256"/>
                    </a:cubicBezTo>
                    <a:cubicBezTo>
                      <a:pt x="9747" y="1233"/>
                      <a:pt x="9679" y="1210"/>
                      <a:pt x="9588" y="1188"/>
                    </a:cubicBezTo>
                    <a:cubicBezTo>
                      <a:pt x="9405" y="1119"/>
                      <a:pt x="9222" y="1073"/>
                      <a:pt x="9017" y="1051"/>
                    </a:cubicBezTo>
                    <a:cubicBezTo>
                      <a:pt x="8971" y="1051"/>
                      <a:pt x="8926" y="1051"/>
                      <a:pt x="8880" y="1073"/>
                    </a:cubicBezTo>
                    <a:cubicBezTo>
                      <a:pt x="8720" y="1028"/>
                      <a:pt x="8583" y="982"/>
                      <a:pt x="8423" y="959"/>
                    </a:cubicBezTo>
                    <a:cubicBezTo>
                      <a:pt x="8309" y="937"/>
                      <a:pt x="8195" y="914"/>
                      <a:pt x="8104" y="891"/>
                    </a:cubicBezTo>
                    <a:cubicBezTo>
                      <a:pt x="8035" y="891"/>
                      <a:pt x="7990" y="868"/>
                      <a:pt x="7921" y="868"/>
                    </a:cubicBezTo>
                    <a:cubicBezTo>
                      <a:pt x="7876" y="845"/>
                      <a:pt x="7807" y="845"/>
                      <a:pt x="7762" y="845"/>
                    </a:cubicBezTo>
                    <a:lnTo>
                      <a:pt x="7716" y="845"/>
                    </a:lnTo>
                    <a:cubicBezTo>
                      <a:pt x="7625" y="822"/>
                      <a:pt x="7510" y="800"/>
                      <a:pt x="7419" y="777"/>
                    </a:cubicBezTo>
                    <a:cubicBezTo>
                      <a:pt x="7054" y="685"/>
                      <a:pt x="6712" y="617"/>
                      <a:pt x="6346" y="548"/>
                    </a:cubicBezTo>
                    <a:cubicBezTo>
                      <a:pt x="6095" y="480"/>
                      <a:pt x="5821" y="434"/>
                      <a:pt x="5570" y="389"/>
                    </a:cubicBezTo>
                    <a:cubicBezTo>
                      <a:pt x="5456" y="366"/>
                      <a:pt x="5342" y="343"/>
                      <a:pt x="5228" y="320"/>
                    </a:cubicBezTo>
                    <a:cubicBezTo>
                      <a:pt x="5114" y="320"/>
                      <a:pt x="5000" y="297"/>
                      <a:pt x="4886" y="275"/>
                    </a:cubicBezTo>
                    <a:lnTo>
                      <a:pt x="4406" y="206"/>
                    </a:lnTo>
                    <a:cubicBezTo>
                      <a:pt x="4292" y="183"/>
                      <a:pt x="4178" y="183"/>
                      <a:pt x="4064" y="160"/>
                    </a:cubicBezTo>
                    <a:cubicBezTo>
                      <a:pt x="3927" y="160"/>
                      <a:pt x="3813" y="138"/>
                      <a:pt x="3676" y="138"/>
                    </a:cubicBezTo>
                    <a:cubicBezTo>
                      <a:pt x="3653" y="138"/>
                      <a:pt x="3630" y="138"/>
                      <a:pt x="3607" y="115"/>
                    </a:cubicBezTo>
                    <a:cubicBezTo>
                      <a:pt x="3448" y="92"/>
                      <a:pt x="3288" y="69"/>
                      <a:pt x="3105" y="69"/>
                    </a:cubicBezTo>
                    <a:cubicBezTo>
                      <a:pt x="3060" y="69"/>
                      <a:pt x="3014" y="92"/>
                      <a:pt x="2968" y="115"/>
                    </a:cubicBezTo>
                    <a:cubicBezTo>
                      <a:pt x="2945" y="138"/>
                      <a:pt x="2923" y="160"/>
                      <a:pt x="2900" y="206"/>
                    </a:cubicBezTo>
                    <a:cubicBezTo>
                      <a:pt x="2808" y="206"/>
                      <a:pt x="2717" y="183"/>
                      <a:pt x="2626" y="183"/>
                    </a:cubicBezTo>
                    <a:cubicBezTo>
                      <a:pt x="2512" y="160"/>
                      <a:pt x="2398" y="160"/>
                      <a:pt x="2261" y="138"/>
                    </a:cubicBezTo>
                    <a:cubicBezTo>
                      <a:pt x="2147" y="115"/>
                      <a:pt x="2032" y="92"/>
                      <a:pt x="1895" y="92"/>
                    </a:cubicBezTo>
                    <a:cubicBezTo>
                      <a:pt x="1804" y="69"/>
                      <a:pt x="1690" y="69"/>
                      <a:pt x="1576" y="46"/>
                    </a:cubicBezTo>
                    <a:cubicBezTo>
                      <a:pt x="1462" y="46"/>
                      <a:pt x="1348" y="23"/>
                      <a:pt x="1211" y="23"/>
                    </a:cubicBezTo>
                    <a:cubicBezTo>
                      <a:pt x="1165" y="23"/>
                      <a:pt x="1119" y="1"/>
                      <a:pt x="1051"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4"/>
              <p:cNvSpPr/>
              <p:nvPr/>
            </p:nvSpPr>
            <p:spPr>
              <a:xfrm>
                <a:off x="10856860" y="3636686"/>
                <a:ext cx="1557095" cy="195459"/>
              </a:xfrm>
              <a:custGeom>
                <a:avLst/>
                <a:gdLst/>
                <a:ahLst/>
                <a:cxnLst/>
                <a:rect l="l" t="t" r="r" b="b"/>
                <a:pathLst>
                  <a:path w="55900" h="7017" extrusionOk="0">
                    <a:moveTo>
                      <a:pt x="54507" y="4383"/>
                    </a:moveTo>
                    <a:cubicBezTo>
                      <a:pt x="54526" y="4396"/>
                      <a:pt x="54546" y="4407"/>
                      <a:pt x="54564" y="4417"/>
                    </a:cubicBezTo>
                    <a:lnTo>
                      <a:pt x="54564" y="4417"/>
                    </a:lnTo>
                    <a:cubicBezTo>
                      <a:pt x="54545" y="4399"/>
                      <a:pt x="54526" y="4383"/>
                      <a:pt x="54507" y="4383"/>
                    </a:cubicBezTo>
                    <a:close/>
                    <a:moveTo>
                      <a:pt x="55214" y="5752"/>
                    </a:moveTo>
                    <a:cubicBezTo>
                      <a:pt x="55228" y="5766"/>
                      <a:pt x="55242" y="5772"/>
                      <a:pt x="55256" y="5779"/>
                    </a:cubicBezTo>
                    <a:lnTo>
                      <a:pt x="55256" y="5779"/>
                    </a:lnTo>
                    <a:cubicBezTo>
                      <a:pt x="55242" y="5768"/>
                      <a:pt x="55228" y="5759"/>
                      <a:pt x="55214" y="5752"/>
                    </a:cubicBezTo>
                    <a:close/>
                    <a:moveTo>
                      <a:pt x="600" y="6158"/>
                    </a:moveTo>
                    <a:cubicBezTo>
                      <a:pt x="604" y="6161"/>
                      <a:pt x="609" y="6163"/>
                      <a:pt x="616" y="6163"/>
                    </a:cubicBezTo>
                    <a:cubicBezTo>
                      <a:pt x="611" y="6161"/>
                      <a:pt x="606" y="6159"/>
                      <a:pt x="600" y="6158"/>
                    </a:cubicBezTo>
                    <a:close/>
                    <a:moveTo>
                      <a:pt x="38666" y="0"/>
                    </a:moveTo>
                    <a:cubicBezTo>
                      <a:pt x="38164" y="0"/>
                      <a:pt x="37639" y="46"/>
                      <a:pt x="37137" y="92"/>
                    </a:cubicBezTo>
                    <a:cubicBezTo>
                      <a:pt x="36863" y="114"/>
                      <a:pt x="36612" y="137"/>
                      <a:pt x="36338" y="160"/>
                    </a:cubicBezTo>
                    <a:cubicBezTo>
                      <a:pt x="36087" y="206"/>
                      <a:pt x="35836" y="251"/>
                      <a:pt x="35585" y="274"/>
                    </a:cubicBezTo>
                    <a:cubicBezTo>
                      <a:pt x="35448" y="297"/>
                      <a:pt x="35334" y="320"/>
                      <a:pt x="35219" y="343"/>
                    </a:cubicBezTo>
                    <a:cubicBezTo>
                      <a:pt x="35083" y="365"/>
                      <a:pt x="34946" y="388"/>
                      <a:pt x="34809" y="411"/>
                    </a:cubicBezTo>
                    <a:cubicBezTo>
                      <a:pt x="34580" y="457"/>
                      <a:pt x="34329" y="502"/>
                      <a:pt x="34101" y="525"/>
                    </a:cubicBezTo>
                    <a:cubicBezTo>
                      <a:pt x="33873" y="571"/>
                      <a:pt x="33645" y="594"/>
                      <a:pt x="33416" y="639"/>
                    </a:cubicBezTo>
                    <a:cubicBezTo>
                      <a:pt x="33211" y="662"/>
                      <a:pt x="33005" y="708"/>
                      <a:pt x="32800" y="753"/>
                    </a:cubicBezTo>
                    <a:cubicBezTo>
                      <a:pt x="32298" y="868"/>
                      <a:pt x="31796" y="982"/>
                      <a:pt x="31294" y="1119"/>
                    </a:cubicBezTo>
                    <a:cubicBezTo>
                      <a:pt x="30791" y="1256"/>
                      <a:pt x="30289" y="1415"/>
                      <a:pt x="29764" y="1552"/>
                    </a:cubicBezTo>
                    <a:cubicBezTo>
                      <a:pt x="29536" y="1598"/>
                      <a:pt x="29308" y="1666"/>
                      <a:pt x="29079" y="1758"/>
                    </a:cubicBezTo>
                    <a:cubicBezTo>
                      <a:pt x="28828" y="1849"/>
                      <a:pt x="28577" y="1918"/>
                      <a:pt x="28326" y="2009"/>
                    </a:cubicBezTo>
                    <a:cubicBezTo>
                      <a:pt x="28121" y="2077"/>
                      <a:pt x="27893" y="2169"/>
                      <a:pt x="27664" y="2237"/>
                    </a:cubicBezTo>
                    <a:cubicBezTo>
                      <a:pt x="27413" y="2328"/>
                      <a:pt x="27162" y="2420"/>
                      <a:pt x="26911" y="2511"/>
                    </a:cubicBezTo>
                    <a:cubicBezTo>
                      <a:pt x="26683" y="2579"/>
                      <a:pt x="26432" y="2671"/>
                      <a:pt x="26204" y="2739"/>
                    </a:cubicBezTo>
                    <a:cubicBezTo>
                      <a:pt x="25952" y="2831"/>
                      <a:pt x="25701" y="2899"/>
                      <a:pt x="25450" y="2990"/>
                    </a:cubicBezTo>
                    <a:cubicBezTo>
                      <a:pt x="25199" y="3059"/>
                      <a:pt x="24971" y="3150"/>
                      <a:pt x="24720" y="3219"/>
                    </a:cubicBezTo>
                    <a:cubicBezTo>
                      <a:pt x="24492" y="3310"/>
                      <a:pt x="24263" y="3401"/>
                      <a:pt x="24035" y="3492"/>
                    </a:cubicBezTo>
                    <a:cubicBezTo>
                      <a:pt x="23784" y="3561"/>
                      <a:pt x="23556" y="3629"/>
                      <a:pt x="23328" y="3698"/>
                    </a:cubicBezTo>
                    <a:cubicBezTo>
                      <a:pt x="23054" y="3766"/>
                      <a:pt x="22803" y="3858"/>
                      <a:pt x="22551" y="3926"/>
                    </a:cubicBezTo>
                    <a:cubicBezTo>
                      <a:pt x="22163" y="4063"/>
                      <a:pt x="21798" y="4177"/>
                      <a:pt x="21410" y="4291"/>
                    </a:cubicBezTo>
                    <a:cubicBezTo>
                      <a:pt x="21205" y="4360"/>
                      <a:pt x="20999" y="4428"/>
                      <a:pt x="20794" y="4474"/>
                    </a:cubicBezTo>
                    <a:cubicBezTo>
                      <a:pt x="20611" y="4542"/>
                      <a:pt x="20406" y="4611"/>
                      <a:pt x="20200" y="4657"/>
                    </a:cubicBezTo>
                    <a:cubicBezTo>
                      <a:pt x="20018" y="4702"/>
                      <a:pt x="19835" y="4748"/>
                      <a:pt x="19653" y="4794"/>
                    </a:cubicBezTo>
                    <a:cubicBezTo>
                      <a:pt x="19470" y="4862"/>
                      <a:pt x="19287" y="4908"/>
                      <a:pt x="19082" y="4953"/>
                    </a:cubicBezTo>
                    <a:cubicBezTo>
                      <a:pt x="18740" y="5067"/>
                      <a:pt x="18374" y="5159"/>
                      <a:pt x="18009" y="5250"/>
                    </a:cubicBezTo>
                    <a:cubicBezTo>
                      <a:pt x="17758" y="5296"/>
                      <a:pt x="17530" y="5341"/>
                      <a:pt x="17279" y="5410"/>
                    </a:cubicBezTo>
                    <a:cubicBezTo>
                      <a:pt x="16777" y="5524"/>
                      <a:pt x="16252" y="5592"/>
                      <a:pt x="15727" y="5707"/>
                    </a:cubicBezTo>
                    <a:cubicBezTo>
                      <a:pt x="15202" y="5798"/>
                      <a:pt x="14677" y="5843"/>
                      <a:pt x="14152" y="5935"/>
                    </a:cubicBezTo>
                    <a:cubicBezTo>
                      <a:pt x="13650" y="6003"/>
                      <a:pt x="13125" y="6072"/>
                      <a:pt x="12622" y="6117"/>
                    </a:cubicBezTo>
                    <a:cubicBezTo>
                      <a:pt x="12371" y="6140"/>
                      <a:pt x="12120" y="6163"/>
                      <a:pt x="11869" y="6186"/>
                    </a:cubicBezTo>
                    <a:cubicBezTo>
                      <a:pt x="11618" y="6209"/>
                      <a:pt x="11367" y="6209"/>
                      <a:pt x="11139" y="6232"/>
                    </a:cubicBezTo>
                    <a:cubicBezTo>
                      <a:pt x="10911" y="6232"/>
                      <a:pt x="10682" y="6254"/>
                      <a:pt x="10477" y="6254"/>
                    </a:cubicBezTo>
                    <a:cubicBezTo>
                      <a:pt x="10249" y="6277"/>
                      <a:pt x="10020" y="6277"/>
                      <a:pt x="9792" y="6300"/>
                    </a:cubicBezTo>
                    <a:cubicBezTo>
                      <a:pt x="9290" y="6300"/>
                      <a:pt x="8811" y="6300"/>
                      <a:pt x="8308" y="6346"/>
                    </a:cubicBezTo>
                    <a:cubicBezTo>
                      <a:pt x="7829" y="6368"/>
                      <a:pt x="7350" y="6368"/>
                      <a:pt x="6870" y="6368"/>
                    </a:cubicBezTo>
                    <a:cubicBezTo>
                      <a:pt x="6730" y="6375"/>
                      <a:pt x="6590" y="6378"/>
                      <a:pt x="6449" y="6378"/>
                    </a:cubicBezTo>
                    <a:cubicBezTo>
                      <a:pt x="6108" y="6378"/>
                      <a:pt x="5765" y="6362"/>
                      <a:pt x="5410" y="6346"/>
                    </a:cubicBezTo>
                    <a:lnTo>
                      <a:pt x="5273" y="6346"/>
                    </a:lnTo>
                    <a:cubicBezTo>
                      <a:pt x="4862" y="6323"/>
                      <a:pt x="4451" y="6300"/>
                      <a:pt x="4063" y="6254"/>
                    </a:cubicBezTo>
                    <a:cubicBezTo>
                      <a:pt x="3629" y="6232"/>
                      <a:pt x="3196" y="6186"/>
                      <a:pt x="2762" y="6095"/>
                    </a:cubicBezTo>
                    <a:cubicBezTo>
                      <a:pt x="2556" y="6072"/>
                      <a:pt x="2328" y="6026"/>
                      <a:pt x="2100" y="5980"/>
                    </a:cubicBezTo>
                    <a:cubicBezTo>
                      <a:pt x="1895" y="5958"/>
                      <a:pt x="1666" y="5889"/>
                      <a:pt x="1461" y="5866"/>
                    </a:cubicBezTo>
                    <a:cubicBezTo>
                      <a:pt x="1050" y="5821"/>
                      <a:pt x="639" y="5729"/>
                      <a:pt x="251" y="5638"/>
                    </a:cubicBezTo>
                    <a:cubicBezTo>
                      <a:pt x="231" y="5630"/>
                      <a:pt x="210" y="5626"/>
                      <a:pt x="190" y="5626"/>
                    </a:cubicBezTo>
                    <a:cubicBezTo>
                      <a:pt x="99" y="5626"/>
                      <a:pt x="19" y="5704"/>
                      <a:pt x="0" y="5798"/>
                    </a:cubicBezTo>
                    <a:cubicBezTo>
                      <a:pt x="0" y="5843"/>
                      <a:pt x="23" y="5912"/>
                      <a:pt x="46" y="5958"/>
                    </a:cubicBezTo>
                    <a:cubicBezTo>
                      <a:pt x="91" y="6003"/>
                      <a:pt x="114" y="6026"/>
                      <a:pt x="183" y="6049"/>
                    </a:cubicBezTo>
                    <a:cubicBezTo>
                      <a:pt x="314" y="6071"/>
                      <a:pt x="467" y="6114"/>
                      <a:pt x="600" y="6158"/>
                    </a:cubicBezTo>
                    <a:lnTo>
                      <a:pt x="600" y="6158"/>
                    </a:lnTo>
                    <a:cubicBezTo>
                      <a:pt x="596" y="6155"/>
                      <a:pt x="593" y="6151"/>
                      <a:pt x="589" y="6147"/>
                    </a:cubicBezTo>
                    <a:lnTo>
                      <a:pt x="589" y="6147"/>
                    </a:lnTo>
                    <a:cubicBezTo>
                      <a:pt x="813" y="6234"/>
                      <a:pt x="1057" y="6279"/>
                      <a:pt x="1301" y="6346"/>
                    </a:cubicBezTo>
                    <a:cubicBezTo>
                      <a:pt x="1529" y="6414"/>
                      <a:pt x="1780" y="6483"/>
                      <a:pt x="2032" y="6551"/>
                    </a:cubicBezTo>
                    <a:cubicBezTo>
                      <a:pt x="2556" y="6665"/>
                      <a:pt x="3059" y="6756"/>
                      <a:pt x="3584" y="6825"/>
                    </a:cubicBezTo>
                    <a:cubicBezTo>
                      <a:pt x="4086" y="6871"/>
                      <a:pt x="4565" y="6939"/>
                      <a:pt x="5067" y="6962"/>
                    </a:cubicBezTo>
                    <a:cubicBezTo>
                      <a:pt x="5569" y="6985"/>
                      <a:pt x="6072" y="7008"/>
                      <a:pt x="6597" y="7008"/>
                    </a:cubicBezTo>
                    <a:cubicBezTo>
                      <a:pt x="6744" y="7014"/>
                      <a:pt x="6893" y="7017"/>
                      <a:pt x="7043" y="7017"/>
                    </a:cubicBezTo>
                    <a:cubicBezTo>
                      <a:pt x="7406" y="7017"/>
                      <a:pt x="7777" y="7001"/>
                      <a:pt x="8149" y="6985"/>
                    </a:cubicBezTo>
                    <a:cubicBezTo>
                      <a:pt x="8400" y="6985"/>
                      <a:pt x="8674" y="6962"/>
                      <a:pt x="8925" y="6962"/>
                    </a:cubicBezTo>
                    <a:cubicBezTo>
                      <a:pt x="9199" y="6962"/>
                      <a:pt x="9473" y="6939"/>
                      <a:pt x="9724" y="6939"/>
                    </a:cubicBezTo>
                    <a:cubicBezTo>
                      <a:pt x="9952" y="6939"/>
                      <a:pt x="10180" y="6916"/>
                      <a:pt x="10408" y="6916"/>
                    </a:cubicBezTo>
                    <a:cubicBezTo>
                      <a:pt x="10659" y="6893"/>
                      <a:pt x="10888" y="6893"/>
                      <a:pt x="11116" y="6871"/>
                    </a:cubicBezTo>
                    <a:cubicBezTo>
                      <a:pt x="11641" y="6848"/>
                      <a:pt x="12143" y="6825"/>
                      <a:pt x="12645" y="6779"/>
                    </a:cubicBezTo>
                    <a:cubicBezTo>
                      <a:pt x="13079" y="6734"/>
                      <a:pt x="13513" y="6688"/>
                      <a:pt x="13946" y="6620"/>
                    </a:cubicBezTo>
                    <a:cubicBezTo>
                      <a:pt x="14380" y="6551"/>
                      <a:pt x="14837" y="6483"/>
                      <a:pt x="15270" y="6437"/>
                    </a:cubicBezTo>
                    <a:cubicBezTo>
                      <a:pt x="15727" y="6368"/>
                      <a:pt x="16160" y="6277"/>
                      <a:pt x="16594" y="6209"/>
                    </a:cubicBezTo>
                    <a:cubicBezTo>
                      <a:pt x="16845" y="6163"/>
                      <a:pt x="17096" y="6117"/>
                      <a:pt x="17324" y="6072"/>
                    </a:cubicBezTo>
                    <a:cubicBezTo>
                      <a:pt x="17548" y="6011"/>
                      <a:pt x="17772" y="5950"/>
                      <a:pt x="17995" y="5905"/>
                    </a:cubicBezTo>
                    <a:lnTo>
                      <a:pt x="17995" y="5905"/>
                    </a:lnTo>
                    <a:cubicBezTo>
                      <a:pt x="17992" y="5907"/>
                      <a:pt x="17989" y="5909"/>
                      <a:pt x="17986" y="5912"/>
                    </a:cubicBezTo>
                    <a:cubicBezTo>
                      <a:pt x="18511" y="5798"/>
                      <a:pt x="19036" y="5661"/>
                      <a:pt x="19561" y="5501"/>
                    </a:cubicBezTo>
                    <a:cubicBezTo>
                      <a:pt x="19790" y="5433"/>
                      <a:pt x="20041" y="5364"/>
                      <a:pt x="20269" y="5318"/>
                    </a:cubicBezTo>
                    <a:cubicBezTo>
                      <a:pt x="20543" y="5250"/>
                      <a:pt x="20794" y="5159"/>
                      <a:pt x="21045" y="5090"/>
                    </a:cubicBezTo>
                    <a:cubicBezTo>
                      <a:pt x="21319" y="5022"/>
                      <a:pt x="21593" y="4930"/>
                      <a:pt x="21867" y="4839"/>
                    </a:cubicBezTo>
                    <a:cubicBezTo>
                      <a:pt x="22118" y="4771"/>
                      <a:pt x="22369" y="4679"/>
                      <a:pt x="22597" y="4611"/>
                    </a:cubicBezTo>
                    <a:cubicBezTo>
                      <a:pt x="22871" y="4520"/>
                      <a:pt x="23122" y="4428"/>
                      <a:pt x="23373" y="4360"/>
                    </a:cubicBezTo>
                    <a:cubicBezTo>
                      <a:pt x="23601" y="4291"/>
                      <a:pt x="23852" y="4223"/>
                      <a:pt x="24104" y="4154"/>
                    </a:cubicBezTo>
                    <a:cubicBezTo>
                      <a:pt x="24560" y="3995"/>
                      <a:pt x="25017" y="3812"/>
                      <a:pt x="25496" y="3652"/>
                    </a:cubicBezTo>
                    <a:cubicBezTo>
                      <a:pt x="25975" y="3492"/>
                      <a:pt x="26477" y="3333"/>
                      <a:pt x="26957" y="3173"/>
                    </a:cubicBezTo>
                    <a:cubicBezTo>
                      <a:pt x="27208" y="3082"/>
                      <a:pt x="27459" y="3013"/>
                      <a:pt x="27710" y="2922"/>
                    </a:cubicBezTo>
                    <a:cubicBezTo>
                      <a:pt x="27961" y="2831"/>
                      <a:pt x="28189" y="2739"/>
                      <a:pt x="28418" y="2671"/>
                    </a:cubicBezTo>
                    <a:cubicBezTo>
                      <a:pt x="28646" y="2579"/>
                      <a:pt x="28874" y="2511"/>
                      <a:pt x="29125" y="2420"/>
                    </a:cubicBezTo>
                    <a:cubicBezTo>
                      <a:pt x="29353" y="2351"/>
                      <a:pt x="29582" y="2260"/>
                      <a:pt x="29833" y="2191"/>
                    </a:cubicBezTo>
                    <a:cubicBezTo>
                      <a:pt x="30266" y="2077"/>
                      <a:pt x="30677" y="1963"/>
                      <a:pt x="31111" y="1849"/>
                    </a:cubicBezTo>
                    <a:cubicBezTo>
                      <a:pt x="31316" y="1781"/>
                      <a:pt x="31545" y="1712"/>
                      <a:pt x="31773" y="1666"/>
                    </a:cubicBezTo>
                    <a:cubicBezTo>
                      <a:pt x="31955" y="1598"/>
                      <a:pt x="32161" y="1552"/>
                      <a:pt x="32344" y="1507"/>
                    </a:cubicBezTo>
                    <a:cubicBezTo>
                      <a:pt x="32572" y="1461"/>
                      <a:pt x="32800" y="1415"/>
                      <a:pt x="33028" y="1370"/>
                    </a:cubicBezTo>
                    <a:cubicBezTo>
                      <a:pt x="33234" y="1324"/>
                      <a:pt x="33439" y="1278"/>
                      <a:pt x="33645" y="1256"/>
                    </a:cubicBezTo>
                    <a:cubicBezTo>
                      <a:pt x="33873" y="1210"/>
                      <a:pt x="34124" y="1187"/>
                      <a:pt x="34352" y="1141"/>
                    </a:cubicBezTo>
                    <a:cubicBezTo>
                      <a:pt x="34580" y="1119"/>
                      <a:pt x="34831" y="1073"/>
                      <a:pt x="35060" y="1027"/>
                    </a:cubicBezTo>
                    <a:cubicBezTo>
                      <a:pt x="35334" y="959"/>
                      <a:pt x="35585" y="936"/>
                      <a:pt x="35859" y="890"/>
                    </a:cubicBezTo>
                    <a:cubicBezTo>
                      <a:pt x="36110" y="868"/>
                      <a:pt x="36361" y="822"/>
                      <a:pt x="36635" y="799"/>
                    </a:cubicBezTo>
                    <a:cubicBezTo>
                      <a:pt x="37160" y="731"/>
                      <a:pt x="37685" y="685"/>
                      <a:pt x="38210" y="662"/>
                    </a:cubicBezTo>
                    <a:cubicBezTo>
                      <a:pt x="38529" y="639"/>
                      <a:pt x="38872" y="639"/>
                      <a:pt x="39191" y="639"/>
                    </a:cubicBezTo>
                    <a:cubicBezTo>
                      <a:pt x="39488" y="639"/>
                      <a:pt x="39785" y="639"/>
                      <a:pt x="40081" y="662"/>
                    </a:cubicBezTo>
                    <a:lnTo>
                      <a:pt x="40583" y="662"/>
                    </a:lnTo>
                    <a:cubicBezTo>
                      <a:pt x="41063" y="685"/>
                      <a:pt x="41542" y="731"/>
                      <a:pt x="42021" y="776"/>
                    </a:cubicBezTo>
                    <a:cubicBezTo>
                      <a:pt x="42273" y="822"/>
                      <a:pt x="42524" y="822"/>
                      <a:pt x="42798" y="845"/>
                    </a:cubicBezTo>
                    <a:cubicBezTo>
                      <a:pt x="42912" y="868"/>
                      <a:pt x="43049" y="890"/>
                      <a:pt x="43163" y="913"/>
                    </a:cubicBezTo>
                    <a:cubicBezTo>
                      <a:pt x="43300" y="913"/>
                      <a:pt x="43437" y="936"/>
                      <a:pt x="43574" y="959"/>
                    </a:cubicBezTo>
                    <a:cubicBezTo>
                      <a:pt x="44076" y="1005"/>
                      <a:pt x="44601" y="1119"/>
                      <a:pt x="45103" y="1210"/>
                    </a:cubicBezTo>
                    <a:cubicBezTo>
                      <a:pt x="45240" y="1233"/>
                      <a:pt x="45354" y="1233"/>
                      <a:pt x="45491" y="1278"/>
                    </a:cubicBezTo>
                    <a:cubicBezTo>
                      <a:pt x="45628" y="1301"/>
                      <a:pt x="45765" y="1347"/>
                      <a:pt x="45902" y="1370"/>
                    </a:cubicBezTo>
                    <a:cubicBezTo>
                      <a:pt x="46153" y="1415"/>
                      <a:pt x="46404" y="1484"/>
                      <a:pt x="46655" y="1552"/>
                    </a:cubicBezTo>
                    <a:cubicBezTo>
                      <a:pt x="46906" y="1621"/>
                      <a:pt x="47157" y="1712"/>
                      <a:pt x="47408" y="1781"/>
                    </a:cubicBezTo>
                    <a:cubicBezTo>
                      <a:pt x="47591" y="1849"/>
                      <a:pt x="47751" y="1895"/>
                      <a:pt x="47910" y="1963"/>
                    </a:cubicBezTo>
                    <a:cubicBezTo>
                      <a:pt x="48070" y="2009"/>
                      <a:pt x="48230" y="2054"/>
                      <a:pt x="48367" y="2100"/>
                    </a:cubicBezTo>
                    <a:cubicBezTo>
                      <a:pt x="48397" y="2100"/>
                      <a:pt x="48437" y="2110"/>
                      <a:pt x="48473" y="2123"/>
                    </a:cubicBezTo>
                    <a:lnTo>
                      <a:pt x="48473" y="2123"/>
                    </a:lnTo>
                    <a:cubicBezTo>
                      <a:pt x="48468" y="2123"/>
                      <a:pt x="48463" y="2123"/>
                      <a:pt x="48458" y="2123"/>
                    </a:cubicBezTo>
                    <a:cubicBezTo>
                      <a:pt x="48480" y="2130"/>
                      <a:pt x="48502" y="2137"/>
                      <a:pt x="48524" y="2144"/>
                    </a:cubicBezTo>
                    <a:lnTo>
                      <a:pt x="48524" y="2144"/>
                    </a:lnTo>
                    <a:cubicBezTo>
                      <a:pt x="48525" y="2145"/>
                      <a:pt x="48526" y="2145"/>
                      <a:pt x="48527" y="2146"/>
                    </a:cubicBezTo>
                    <a:cubicBezTo>
                      <a:pt x="48526" y="2146"/>
                      <a:pt x="48526" y="2145"/>
                      <a:pt x="48526" y="2145"/>
                    </a:cubicBezTo>
                    <a:lnTo>
                      <a:pt x="48526" y="2145"/>
                    </a:lnTo>
                    <a:cubicBezTo>
                      <a:pt x="49345" y="2414"/>
                      <a:pt x="50123" y="2726"/>
                      <a:pt x="50900" y="3082"/>
                    </a:cubicBezTo>
                    <a:cubicBezTo>
                      <a:pt x="51311" y="3264"/>
                      <a:pt x="51722" y="3470"/>
                      <a:pt x="52110" y="3675"/>
                    </a:cubicBezTo>
                    <a:cubicBezTo>
                      <a:pt x="52270" y="3766"/>
                      <a:pt x="52430" y="3858"/>
                      <a:pt x="52590" y="3949"/>
                    </a:cubicBezTo>
                    <a:cubicBezTo>
                      <a:pt x="52727" y="4017"/>
                      <a:pt x="52863" y="4109"/>
                      <a:pt x="52978" y="4177"/>
                    </a:cubicBezTo>
                    <a:cubicBezTo>
                      <a:pt x="53069" y="4246"/>
                      <a:pt x="53160" y="4291"/>
                      <a:pt x="53251" y="4360"/>
                    </a:cubicBezTo>
                    <a:cubicBezTo>
                      <a:pt x="53320" y="4405"/>
                      <a:pt x="53388" y="4428"/>
                      <a:pt x="53434" y="4474"/>
                    </a:cubicBezTo>
                    <a:lnTo>
                      <a:pt x="53457" y="4497"/>
                    </a:lnTo>
                    <a:cubicBezTo>
                      <a:pt x="53457" y="4492"/>
                      <a:pt x="53457" y="4488"/>
                      <a:pt x="53457" y="4485"/>
                    </a:cubicBezTo>
                    <a:lnTo>
                      <a:pt x="53457" y="4485"/>
                    </a:lnTo>
                    <a:cubicBezTo>
                      <a:pt x="53462" y="4491"/>
                      <a:pt x="53468" y="4497"/>
                      <a:pt x="53480" y="4497"/>
                    </a:cubicBezTo>
                    <a:cubicBezTo>
                      <a:pt x="53503" y="4520"/>
                      <a:pt x="53525" y="4520"/>
                      <a:pt x="53548" y="4542"/>
                    </a:cubicBezTo>
                    <a:cubicBezTo>
                      <a:pt x="53640" y="4611"/>
                      <a:pt x="53754" y="4679"/>
                      <a:pt x="53868" y="4748"/>
                    </a:cubicBezTo>
                    <a:cubicBezTo>
                      <a:pt x="53982" y="4816"/>
                      <a:pt x="54073" y="4862"/>
                      <a:pt x="54187" y="4930"/>
                    </a:cubicBezTo>
                    <a:cubicBezTo>
                      <a:pt x="54279" y="4999"/>
                      <a:pt x="54370" y="5067"/>
                      <a:pt x="54438" y="5159"/>
                    </a:cubicBezTo>
                    <a:cubicBezTo>
                      <a:pt x="54530" y="5227"/>
                      <a:pt x="54644" y="5318"/>
                      <a:pt x="54735" y="5387"/>
                    </a:cubicBezTo>
                    <a:cubicBezTo>
                      <a:pt x="54826" y="5455"/>
                      <a:pt x="54918" y="5524"/>
                      <a:pt x="55009" y="5592"/>
                    </a:cubicBezTo>
                    <a:cubicBezTo>
                      <a:pt x="55093" y="5655"/>
                      <a:pt x="55177" y="5718"/>
                      <a:pt x="55261" y="5782"/>
                    </a:cubicBezTo>
                    <a:lnTo>
                      <a:pt x="55261" y="5782"/>
                    </a:lnTo>
                    <a:cubicBezTo>
                      <a:pt x="55260" y="5781"/>
                      <a:pt x="55258" y="5780"/>
                      <a:pt x="55256" y="5779"/>
                    </a:cubicBezTo>
                    <a:lnTo>
                      <a:pt x="55256" y="5779"/>
                    </a:lnTo>
                    <a:cubicBezTo>
                      <a:pt x="55288" y="5803"/>
                      <a:pt x="55320" y="5835"/>
                      <a:pt x="55351" y="5866"/>
                    </a:cubicBezTo>
                    <a:cubicBezTo>
                      <a:pt x="55397" y="5889"/>
                      <a:pt x="55443" y="5912"/>
                      <a:pt x="55511" y="5935"/>
                    </a:cubicBezTo>
                    <a:cubicBezTo>
                      <a:pt x="55580" y="5935"/>
                      <a:pt x="55671" y="5912"/>
                      <a:pt x="55739" y="5866"/>
                    </a:cubicBezTo>
                    <a:cubicBezTo>
                      <a:pt x="55854" y="5798"/>
                      <a:pt x="55899" y="5638"/>
                      <a:pt x="55854" y="5501"/>
                    </a:cubicBezTo>
                    <a:cubicBezTo>
                      <a:pt x="55808" y="5387"/>
                      <a:pt x="55717" y="5296"/>
                      <a:pt x="55625" y="5227"/>
                    </a:cubicBezTo>
                    <a:cubicBezTo>
                      <a:pt x="55625" y="5250"/>
                      <a:pt x="55625" y="5250"/>
                      <a:pt x="55625" y="5250"/>
                    </a:cubicBezTo>
                    <a:cubicBezTo>
                      <a:pt x="55557" y="5204"/>
                      <a:pt x="55488" y="5136"/>
                      <a:pt x="55420" y="5090"/>
                    </a:cubicBezTo>
                    <a:cubicBezTo>
                      <a:pt x="55329" y="5022"/>
                      <a:pt x="55214" y="4953"/>
                      <a:pt x="55123" y="4885"/>
                    </a:cubicBezTo>
                    <a:cubicBezTo>
                      <a:pt x="55032" y="4794"/>
                      <a:pt x="54941" y="4725"/>
                      <a:pt x="54849" y="4634"/>
                    </a:cubicBezTo>
                    <a:cubicBezTo>
                      <a:pt x="54804" y="4588"/>
                      <a:pt x="54735" y="4542"/>
                      <a:pt x="54689" y="4520"/>
                    </a:cubicBezTo>
                    <a:cubicBezTo>
                      <a:pt x="54657" y="4470"/>
                      <a:pt x="54612" y="4445"/>
                      <a:pt x="54564" y="4417"/>
                    </a:cubicBezTo>
                    <a:lnTo>
                      <a:pt x="54564" y="4417"/>
                    </a:lnTo>
                    <a:cubicBezTo>
                      <a:pt x="54568" y="4421"/>
                      <a:pt x="54572" y="4425"/>
                      <a:pt x="54575" y="4428"/>
                    </a:cubicBezTo>
                    <a:cubicBezTo>
                      <a:pt x="54370" y="4291"/>
                      <a:pt x="54187" y="4177"/>
                      <a:pt x="53982" y="4063"/>
                    </a:cubicBezTo>
                    <a:cubicBezTo>
                      <a:pt x="53936" y="4032"/>
                      <a:pt x="53900" y="4002"/>
                      <a:pt x="53861" y="3971"/>
                    </a:cubicBezTo>
                    <a:lnTo>
                      <a:pt x="53861" y="3971"/>
                    </a:lnTo>
                    <a:cubicBezTo>
                      <a:pt x="53863" y="3972"/>
                      <a:pt x="53866" y="3972"/>
                      <a:pt x="53868" y="3972"/>
                    </a:cubicBezTo>
                    <a:cubicBezTo>
                      <a:pt x="53859" y="3966"/>
                      <a:pt x="53850" y="3961"/>
                      <a:pt x="53841" y="3956"/>
                    </a:cubicBezTo>
                    <a:lnTo>
                      <a:pt x="53841" y="3956"/>
                    </a:lnTo>
                    <a:cubicBezTo>
                      <a:pt x="53828" y="3946"/>
                      <a:pt x="53814" y="3936"/>
                      <a:pt x="53799" y="3926"/>
                    </a:cubicBezTo>
                    <a:lnTo>
                      <a:pt x="53799" y="3926"/>
                    </a:lnTo>
                    <a:cubicBezTo>
                      <a:pt x="53803" y="3930"/>
                      <a:pt x="53807" y="3934"/>
                      <a:pt x="53811" y="3938"/>
                    </a:cubicBezTo>
                    <a:lnTo>
                      <a:pt x="53811" y="3938"/>
                    </a:lnTo>
                    <a:cubicBezTo>
                      <a:pt x="53715" y="3881"/>
                      <a:pt x="53617" y="3824"/>
                      <a:pt x="53503" y="3766"/>
                    </a:cubicBezTo>
                    <a:cubicBezTo>
                      <a:pt x="53366" y="3652"/>
                      <a:pt x="53229" y="3561"/>
                      <a:pt x="53092" y="3492"/>
                    </a:cubicBezTo>
                    <a:cubicBezTo>
                      <a:pt x="52909" y="3378"/>
                      <a:pt x="52749" y="3287"/>
                      <a:pt x="52567" y="3196"/>
                    </a:cubicBezTo>
                    <a:cubicBezTo>
                      <a:pt x="52384" y="3082"/>
                      <a:pt x="52202" y="2990"/>
                      <a:pt x="51996" y="2876"/>
                    </a:cubicBezTo>
                    <a:cubicBezTo>
                      <a:pt x="51768" y="2762"/>
                      <a:pt x="51540" y="2671"/>
                      <a:pt x="51311" y="2557"/>
                    </a:cubicBezTo>
                    <a:cubicBezTo>
                      <a:pt x="51106" y="2465"/>
                      <a:pt x="50900" y="2351"/>
                      <a:pt x="50672" y="2283"/>
                    </a:cubicBezTo>
                    <a:cubicBezTo>
                      <a:pt x="50444" y="2169"/>
                      <a:pt x="50216" y="2077"/>
                      <a:pt x="49987" y="1986"/>
                    </a:cubicBezTo>
                    <a:cubicBezTo>
                      <a:pt x="49531" y="1803"/>
                      <a:pt x="49074" y="1644"/>
                      <a:pt x="48595" y="1484"/>
                    </a:cubicBezTo>
                    <a:lnTo>
                      <a:pt x="48595" y="1484"/>
                    </a:lnTo>
                    <a:lnTo>
                      <a:pt x="48686" y="1507"/>
                    </a:lnTo>
                    <a:cubicBezTo>
                      <a:pt x="48458" y="1438"/>
                      <a:pt x="48230" y="1370"/>
                      <a:pt x="48002" y="1301"/>
                    </a:cubicBezTo>
                    <a:cubicBezTo>
                      <a:pt x="47545" y="1141"/>
                      <a:pt x="47066" y="1005"/>
                      <a:pt x="46587" y="868"/>
                    </a:cubicBezTo>
                    <a:cubicBezTo>
                      <a:pt x="46358" y="799"/>
                      <a:pt x="46107" y="753"/>
                      <a:pt x="45856" y="685"/>
                    </a:cubicBezTo>
                    <a:cubicBezTo>
                      <a:pt x="45719" y="662"/>
                      <a:pt x="45605" y="616"/>
                      <a:pt x="45468" y="594"/>
                    </a:cubicBezTo>
                    <a:cubicBezTo>
                      <a:pt x="45331" y="571"/>
                      <a:pt x="45194" y="548"/>
                      <a:pt x="45057" y="525"/>
                    </a:cubicBezTo>
                    <a:cubicBezTo>
                      <a:pt x="44532" y="434"/>
                      <a:pt x="44030" y="343"/>
                      <a:pt x="43528" y="297"/>
                    </a:cubicBezTo>
                    <a:cubicBezTo>
                      <a:pt x="43254" y="251"/>
                      <a:pt x="42980" y="228"/>
                      <a:pt x="42729" y="206"/>
                    </a:cubicBezTo>
                    <a:cubicBezTo>
                      <a:pt x="42455" y="183"/>
                      <a:pt x="42204" y="160"/>
                      <a:pt x="41953" y="137"/>
                    </a:cubicBezTo>
                    <a:cubicBezTo>
                      <a:pt x="41679" y="92"/>
                      <a:pt x="41382" y="69"/>
                      <a:pt x="41086" y="46"/>
                    </a:cubicBezTo>
                    <a:cubicBezTo>
                      <a:pt x="40766" y="23"/>
                      <a:pt x="40446" y="23"/>
                      <a:pt x="4012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4"/>
              <p:cNvSpPr/>
              <p:nvPr/>
            </p:nvSpPr>
            <p:spPr>
              <a:xfrm>
                <a:off x="10862571" y="3610614"/>
                <a:ext cx="1331385" cy="210751"/>
              </a:xfrm>
              <a:custGeom>
                <a:avLst/>
                <a:gdLst/>
                <a:ahLst/>
                <a:cxnLst/>
                <a:rect l="l" t="t" r="r" b="b"/>
                <a:pathLst>
                  <a:path w="47797" h="7566" extrusionOk="0">
                    <a:moveTo>
                      <a:pt x="37457" y="69"/>
                    </a:moveTo>
                    <a:cubicBezTo>
                      <a:pt x="37457" y="69"/>
                      <a:pt x="37457" y="69"/>
                      <a:pt x="37457" y="92"/>
                    </a:cubicBezTo>
                    <a:cubicBezTo>
                      <a:pt x="37457" y="69"/>
                      <a:pt x="37457" y="69"/>
                      <a:pt x="37434" y="69"/>
                    </a:cubicBezTo>
                    <a:close/>
                    <a:moveTo>
                      <a:pt x="37982" y="0"/>
                    </a:moveTo>
                    <a:cubicBezTo>
                      <a:pt x="37913" y="23"/>
                      <a:pt x="37822" y="23"/>
                      <a:pt x="37731" y="23"/>
                    </a:cubicBezTo>
                    <a:cubicBezTo>
                      <a:pt x="37594" y="23"/>
                      <a:pt x="37457" y="23"/>
                      <a:pt x="37320" y="46"/>
                    </a:cubicBezTo>
                    <a:cubicBezTo>
                      <a:pt x="37274" y="46"/>
                      <a:pt x="37229" y="69"/>
                      <a:pt x="37183" y="92"/>
                    </a:cubicBezTo>
                    <a:cubicBezTo>
                      <a:pt x="37114" y="137"/>
                      <a:pt x="37092" y="183"/>
                      <a:pt x="37069" y="251"/>
                    </a:cubicBezTo>
                    <a:cubicBezTo>
                      <a:pt x="36795" y="274"/>
                      <a:pt x="36521" y="297"/>
                      <a:pt x="36270" y="320"/>
                    </a:cubicBezTo>
                    <a:cubicBezTo>
                      <a:pt x="36042" y="343"/>
                      <a:pt x="35813" y="366"/>
                      <a:pt x="35585" y="388"/>
                    </a:cubicBezTo>
                    <a:cubicBezTo>
                      <a:pt x="35517" y="366"/>
                      <a:pt x="35471" y="366"/>
                      <a:pt x="35403" y="366"/>
                    </a:cubicBezTo>
                    <a:cubicBezTo>
                      <a:pt x="35357" y="366"/>
                      <a:pt x="35288" y="366"/>
                      <a:pt x="35220" y="388"/>
                    </a:cubicBezTo>
                    <a:cubicBezTo>
                      <a:pt x="35174" y="388"/>
                      <a:pt x="35129" y="411"/>
                      <a:pt x="35060" y="411"/>
                    </a:cubicBezTo>
                    <a:cubicBezTo>
                      <a:pt x="34946" y="434"/>
                      <a:pt x="34832" y="457"/>
                      <a:pt x="34718" y="480"/>
                    </a:cubicBezTo>
                    <a:cubicBezTo>
                      <a:pt x="34490" y="525"/>
                      <a:pt x="34238" y="571"/>
                      <a:pt x="34010" y="617"/>
                    </a:cubicBezTo>
                    <a:cubicBezTo>
                      <a:pt x="33599" y="685"/>
                      <a:pt x="33188" y="776"/>
                      <a:pt x="32800" y="868"/>
                    </a:cubicBezTo>
                    <a:cubicBezTo>
                      <a:pt x="32412" y="959"/>
                      <a:pt x="32024" y="1050"/>
                      <a:pt x="31636" y="1142"/>
                    </a:cubicBezTo>
                    <a:cubicBezTo>
                      <a:pt x="31271" y="1210"/>
                      <a:pt x="30929" y="1324"/>
                      <a:pt x="30586" y="1416"/>
                    </a:cubicBezTo>
                    <a:cubicBezTo>
                      <a:pt x="30518" y="1438"/>
                      <a:pt x="30472" y="1438"/>
                      <a:pt x="30427" y="1461"/>
                    </a:cubicBezTo>
                    <a:cubicBezTo>
                      <a:pt x="30404" y="1461"/>
                      <a:pt x="30381" y="1484"/>
                      <a:pt x="30358" y="1484"/>
                    </a:cubicBezTo>
                    <a:cubicBezTo>
                      <a:pt x="30221" y="1507"/>
                      <a:pt x="30084" y="1552"/>
                      <a:pt x="29947" y="1598"/>
                    </a:cubicBezTo>
                    <a:cubicBezTo>
                      <a:pt x="29833" y="1621"/>
                      <a:pt x="29719" y="1644"/>
                      <a:pt x="29605" y="1689"/>
                    </a:cubicBezTo>
                    <a:cubicBezTo>
                      <a:pt x="29582" y="1712"/>
                      <a:pt x="29536" y="1712"/>
                      <a:pt x="29514" y="1735"/>
                    </a:cubicBezTo>
                    <a:cubicBezTo>
                      <a:pt x="29514" y="1735"/>
                      <a:pt x="29491" y="1758"/>
                      <a:pt x="29491" y="1758"/>
                    </a:cubicBezTo>
                    <a:cubicBezTo>
                      <a:pt x="29422" y="1758"/>
                      <a:pt x="29377" y="1781"/>
                      <a:pt x="29331" y="1804"/>
                    </a:cubicBezTo>
                    <a:cubicBezTo>
                      <a:pt x="29308" y="1804"/>
                      <a:pt x="29285" y="1804"/>
                      <a:pt x="29263" y="1826"/>
                    </a:cubicBezTo>
                    <a:cubicBezTo>
                      <a:pt x="29217" y="1826"/>
                      <a:pt x="29148" y="1849"/>
                      <a:pt x="29103" y="1872"/>
                    </a:cubicBezTo>
                    <a:cubicBezTo>
                      <a:pt x="28989" y="1918"/>
                      <a:pt x="28897" y="1963"/>
                      <a:pt x="28783" y="1986"/>
                    </a:cubicBezTo>
                    <a:cubicBezTo>
                      <a:pt x="28532" y="2077"/>
                      <a:pt x="28281" y="2169"/>
                      <a:pt x="28030" y="2260"/>
                    </a:cubicBezTo>
                    <a:cubicBezTo>
                      <a:pt x="27779" y="2329"/>
                      <a:pt x="27528" y="2420"/>
                      <a:pt x="27277" y="2511"/>
                    </a:cubicBezTo>
                    <a:cubicBezTo>
                      <a:pt x="27244" y="2495"/>
                      <a:pt x="27212" y="2479"/>
                      <a:pt x="27180" y="2479"/>
                    </a:cubicBezTo>
                    <a:cubicBezTo>
                      <a:pt x="27167" y="2479"/>
                      <a:pt x="27153" y="2482"/>
                      <a:pt x="27140" y="2488"/>
                    </a:cubicBezTo>
                    <a:cubicBezTo>
                      <a:pt x="26980" y="2511"/>
                      <a:pt x="26843" y="2557"/>
                      <a:pt x="26706" y="2602"/>
                    </a:cubicBezTo>
                    <a:cubicBezTo>
                      <a:pt x="26569" y="2648"/>
                      <a:pt x="26432" y="2694"/>
                      <a:pt x="26295" y="2739"/>
                    </a:cubicBezTo>
                    <a:cubicBezTo>
                      <a:pt x="26067" y="2831"/>
                      <a:pt x="25839" y="2922"/>
                      <a:pt x="25610" y="2990"/>
                    </a:cubicBezTo>
                    <a:cubicBezTo>
                      <a:pt x="25154" y="3173"/>
                      <a:pt x="24675" y="3333"/>
                      <a:pt x="24218" y="3470"/>
                    </a:cubicBezTo>
                    <a:cubicBezTo>
                      <a:pt x="23374" y="3744"/>
                      <a:pt x="22552" y="4018"/>
                      <a:pt x="21707" y="4269"/>
                    </a:cubicBezTo>
                    <a:cubicBezTo>
                      <a:pt x="21685" y="4292"/>
                      <a:pt x="21639" y="4292"/>
                      <a:pt x="21616" y="4292"/>
                    </a:cubicBezTo>
                    <a:cubicBezTo>
                      <a:pt x="21479" y="4337"/>
                      <a:pt x="21319" y="4383"/>
                      <a:pt x="21182" y="4428"/>
                    </a:cubicBezTo>
                    <a:cubicBezTo>
                      <a:pt x="21114" y="4451"/>
                      <a:pt x="21068" y="4451"/>
                      <a:pt x="21023" y="4474"/>
                    </a:cubicBezTo>
                    <a:cubicBezTo>
                      <a:pt x="20931" y="4497"/>
                      <a:pt x="20863" y="4520"/>
                      <a:pt x="20772" y="4543"/>
                    </a:cubicBezTo>
                    <a:cubicBezTo>
                      <a:pt x="20726" y="4565"/>
                      <a:pt x="20657" y="4588"/>
                      <a:pt x="20612" y="4634"/>
                    </a:cubicBezTo>
                    <a:cubicBezTo>
                      <a:pt x="20543" y="4657"/>
                      <a:pt x="20475" y="4680"/>
                      <a:pt x="20406" y="4702"/>
                    </a:cubicBezTo>
                    <a:cubicBezTo>
                      <a:pt x="20383" y="4702"/>
                      <a:pt x="20383" y="4725"/>
                      <a:pt x="20361" y="4725"/>
                    </a:cubicBezTo>
                    <a:cubicBezTo>
                      <a:pt x="20315" y="4725"/>
                      <a:pt x="20292" y="4725"/>
                      <a:pt x="20247" y="4748"/>
                    </a:cubicBezTo>
                    <a:lnTo>
                      <a:pt x="20201" y="4748"/>
                    </a:lnTo>
                    <a:cubicBezTo>
                      <a:pt x="20110" y="4794"/>
                      <a:pt x="20018" y="4817"/>
                      <a:pt x="19927" y="4839"/>
                    </a:cubicBezTo>
                    <a:lnTo>
                      <a:pt x="19904" y="4839"/>
                    </a:lnTo>
                    <a:cubicBezTo>
                      <a:pt x="19744" y="4885"/>
                      <a:pt x="19562" y="4931"/>
                      <a:pt x="19402" y="4999"/>
                    </a:cubicBezTo>
                    <a:cubicBezTo>
                      <a:pt x="19265" y="5022"/>
                      <a:pt x="19151" y="5068"/>
                      <a:pt x="19014" y="5090"/>
                    </a:cubicBezTo>
                    <a:cubicBezTo>
                      <a:pt x="18831" y="5136"/>
                      <a:pt x="18649" y="5205"/>
                      <a:pt x="18466" y="5250"/>
                    </a:cubicBezTo>
                    <a:cubicBezTo>
                      <a:pt x="18284" y="5296"/>
                      <a:pt x="18101" y="5341"/>
                      <a:pt x="17918" y="5387"/>
                    </a:cubicBezTo>
                    <a:cubicBezTo>
                      <a:pt x="17690" y="5433"/>
                      <a:pt x="17462" y="5478"/>
                      <a:pt x="17256" y="5524"/>
                    </a:cubicBezTo>
                    <a:cubicBezTo>
                      <a:pt x="17211" y="5501"/>
                      <a:pt x="17165" y="5501"/>
                      <a:pt x="17119" y="5501"/>
                    </a:cubicBezTo>
                    <a:cubicBezTo>
                      <a:pt x="16777" y="5501"/>
                      <a:pt x="16435" y="5570"/>
                      <a:pt x="16115" y="5638"/>
                    </a:cubicBezTo>
                    <a:cubicBezTo>
                      <a:pt x="15910" y="5661"/>
                      <a:pt x="15704" y="5707"/>
                      <a:pt x="15522" y="5752"/>
                    </a:cubicBezTo>
                    <a:cubicBezTo>
                      <a:pt x="15134" y="5821"/>
                      <a:pt x="14768" y="5866"/>
                      <a:pt x="14380" y="5912"/>
                    </a:cubicBezTo>
                    <a:cubicBezTo>
                      <a:pt x="13970" y="5981"/>
                      <a:pt x="13559" y="6003"/>
                      <a:pt x="13148" y="6049"/>
                    </a:cubicBezTo>
                    <a:cubicBezTo>
                      <a:pt x="12942" y="6072"/>
                      <a:pt x="12760" y="6095"/>
                      <a:pt x="12554" y="6118"/>
                    </a:cubicBezTo>
                    <a:cubicBezTo>
                      <a:pt x="12463" y="6140"/>
                      <a:pt x="12349" y="6140"/>
                      <a:pt x="12235" y="6163"/>
                    </a:cubicBezTo>
                    <a:cubicBezTo>
                      <a:pt x="12189" y="6163"/>
                      <a:pt x="12144" y="6163"/>
                      <a:pt x="12098" y="6186"/>
                    </a:cubicBezTo>
                    <a:lnTo>
                      <a:pt x="11938" y="6186"/>
                    </a:lnTo>
                    <a:cubicBezTo>
                      <a:pt x="11892" y="6209"/>
                      <a:pt x="11847" y="6232"/>
                      <a:pt x="11801" y="6254"/>
                    </a:cubicBezTo>
                    <a:cubicBezTo>
                      <a:pt x="11482" y="6277"/>
                      <a:pt x="11185" y="6323"/>
                      <a:pt x="10888" y="6346"/>
                    </a:cubicBezTo>
                    <a:cubicBezTo>
                      <a:pt x="10637" y="6369"/>
                      <a:pt x="10386" y="6369"/>
                      <a:pt x="10135" y="6391"/>
                    </a:cubicBezTo>
                    <a:cubicBezTo>
                      <a:pt x="9861" y="6414"/>
                      <a:pt x="9610" y="6437"/>
                      <a:pt x="9359" y="6437"/>
                    </a:cubicBezTo>
                    <a:cubicBezTo>
                      <a:pt x="9108" y="6460"/>
                      <a:pt x="8834" y="6460"/>
                      <a:pt x="8560" y="6483"/>
                    </a:cubicBezTo>
                    <a:lnTo>
                      <a:pt x="8195" y="6483"/>
                    </a:lnTo>
                    <a:cubicBezTo>
                      <a:pt x="8035" y="6483"/>
                      <a:pt x="7852" y="6483"/>
                      <a:pt x="7693" y="6506"/>
                    </a:cubicBezTo>
                    <a:cubicBezTo>
                      <a:pt x="7601" y="6506"/>
                      <a:pt x="7533" y="6551"/>
                      <a:pt x="7487" y="6597"/>
                    </a:cubicBezTo>
                    <a:lnTo>
                      <a:pt x="7305" y="6597"/>
                    </a:lnTo>
                    <a:cubicBezTo>
                      <a:pt x="7190" y="6574"/>
                      <a:pt x="7099" y="6574"/>
                      <a:pt x="6985" y="6551"/>
                    </a:cubicBezTo>
                    <a:lnTo>
                      <a:pt x="6734" y="6551"/>
                    </a:lnTo>
                    <a:cubicBezTo>
                      <a:pt x="6620" y="6528"/>
                      <a:pt x="6506" y="6528"/>
                      <a:pt x="6392" y="6528"/>
                    </a:cubicBezTo>
                    <a:cubicBezTo>
                      <a:pt x="6118" y="6506"/>
                      <a:pt x="5844" y="6506"/>
                      <a:pt x="5570" y="6483"/>
                    </a:cubicBezTo>
                    <a:cubicBezTo>
                      <a:pt x="5045" y="6460"/>
                      <a:pt x="4543" y="6414"/>
                      <a:pt x="4041" y="6369"/>
                    </a:cubicBezTo>
                    <a:cubicBezTo>
                      <a:pt x="3561" y="6346"/>
                      <a:pt x="3105" y="6300"/>
                      <a:pt x="2625" y="6254"/>
                    </a:cubicBezTo>
                    <a:cubicBezTo>
                      <a:pt x="2123" y="6186"/>
                      <a:pt x="1598" y="6140"/>
                      <a:pt x="1096" y="6049"/>
                    </a:cubicBezTo>
                    <a:cubicBezTo>
                      <a:pt x="982" y="6049"/>
                      <a:pt x="891" y="6026"/>
                      <a:pt x="777" y="6003"/>
                    </a:cubicBezTo>
                    <a:cubicBezTo>
                      <a:pt x="731" y="5981"/>
                      <a:pt x="662" y="5981"/>
                      <a:pt x="617" y="5981"/>
                    </a:cubicBezTo>
                    <a:cubicBezTo>
                      <a:pt x="583" y="5969"/>
                      <a:pt x="554" y="5963"/>
                      <a:pt x="528" y="5963"/>
                    </a:cubicBezTo>
                    <a:cubicBezTo>
                      <a:pt x="503" y="5963"/>
                      <a:pt x="480" y="5969"/>
                      <a:pt x="457" y="5981"/>
                    </a:cubicBezTo>
                    <a:cubicBezTo>
                      <a:pt x="389" y="6003"/>
                      <a:pt x="366" y="6026"/>
                      <a:pt x="320" y="6072"/>
                    </a:cubicBezTo>
                    <a:cubicBezTo>
                      <a:pt x="297" y="6118"/>
                      <a:pt x="274" y="6163"/>
                      <a:pt x="274" y="6209"/>
                    </a:cubicBezTo>
                    <a:cubicBezTo>
                      <a:pt x="229" y="6209"/>
                      <a:pt x="183" y="6232"/>
                      <a:pt x="137" y="6254"/>
                    </a:cubicBezTo>
                    <a:cubicBezTo>
                      <a:pt x="23" y="6346"/>
                      <a:pt x="0" y="6506"/>
                      <a:pt x="115" y="6620"/>
                    </a:cubicBezTo>
                    <a:cubicBezTo>
                      <a:pt x="160" y="6665"/>
                      <a:pt x="206" y="6665"/>
                      <a:pt x="274" y="6665"/>
                    </a:cubicBezTo>
                    <a:lnTo>
                      <a:pt x="320" y="6665"/>
                    </a:lnTo>
                    <a:cubicBezTo>
                      <a:pt x="480" y="6665"/>
                      <a:pt x="617" y="6688"/>
                      <a:pt x="777" y="6734"/>
                    </a:cubicBezTo>
                    <a:cubicBezTo>
                      <a:pt x="822" y="6734"/>
                      <a:pt x="868" y="6757"/>
                      <a:pt x="891" y="6779"/>
                    </a:cubicBezTo>
                    <a:cubicBezTo>
                      <a:pt x="1050" y="6825"/>
                      <a:pt x="1210" y="6871"/>
                      <a:pt x="1370" y="6916"/>
                    </a:cubicBezTo>
                    <a:cubicBezTo>
                      <a:pt x="1393" y="6939"/>
                      <a:pt x="1438" y="6985"/>
                      <a:pt x="1507" y="6985"/>
                    </a:cubicBezTo>
                    <a:cubicBezTo>
                      <a:pt x="1781" y="7053"/>
                      <a:pt x="2055" y="7099"/>
                      <a:pt x="2329" y="7145"/>
                    </a:cubicBezTo>
                    <a:cubicBezTo>
                      <a:pt x="2466" y="7168"/>
                      <a:pt x="2603" y="7213"/>
                      <a:pt x="2762" y="7236"/>
                    </a:cubicBezTo>
                    <a:cubicBezTo>
                      <a:pt x="2876" y="7236"/>
                      <a:pt x="2991" y="7259"/>
                      <a:pt x="3105" y="7259"/>
                    </a:cubicBezTo>
                    <a:cubicBezTo>
                      <a:pt x="3333" y="7304"/>
                      <a:pt x="3561" y="7327"/>
                      <a:pt x="3812" y="7350"/>
                    </a:cubicBezTo>
                    <a:cubicBezTo>
                      <a:pt x="4063" y="7373"/>
                      <a:pt x="4314" y="7396"/>
                      <a:pt x="4566" y="7419"/>
                    </a:cubicBezTo>
                    <a:cubicBezTo>
                      <a:pt x="4748" y="7419"/>
                      <a:pt x="4954" y="7441"/>
                      <a:pt x="5136" y="7441"/>
                    </a:cubicBezTo>
                    <a:cubicBezTo>
                      <a:pt x="5159" y="7464"/>
                      <a:pt x="5182" y="7464"/>
                      <a:pt x="5205" y="7464"/>
                    </a:cubicBezTo>
                    <a:cubicBezTo>
                      <a:pt x="5319" y="7487"/>
                      <a:pt x="5433" y="7487"/>
                      <a:pt x="5524" y="7487"/>
                    </a:cubicBezTo>
                    <a:cubicBezTo>
                      <a:pt x="5684" y="7487"/>
                      <a:pt x="5821" y="7510"/>
                      <a:pt x="5981" y="7510"/>
                    </a:cubicBezTo>
                    <a:lnTo>
                      <a:pt x="6483" y="7510"/>
                    </a:lnTo>
                    <a:cubicBezTo>
                      <a:pt x="6894" y="7533"/>
                      <a:pt x="7327" y="7556"/>
                      <a:pt x="7738" y="7556"/>
                    </a:cubicBezTo>
                    <a:cubicBezTo>
                      <a:pt x="7875" y="7556"/>
                      <a:pt x="8002" y="7566"/>
                      <a:pt x="8125" y="7566"/>
                    </a:cubicBezTo>
                    <a:cubicBezTo>
                      <a:pt x="8187" y="7566"/>
                      <a:pt x="8248" y="7563"/>
                      <a:pt x="8309" y="7556"/>
                    </a:cubicBezTo>
                    <a:lnTo>
                      <a:pt x="8971" y="7556"/>
                    </a:lnTo>
                    <a:cubicBezTo>
                      <a:pt x="9313" y="7556"/>
                      <a:pt x="9678" y="7533"/>
                      <a:pt x="10021" y="7533"/>
                    </a:cubicBezTo>
                    <a:cubicBezTo>
                      <a:pt x="10226" y="7510"/>
                      <a:pt x="10454" y="7487"/>
                      <a:pt x="10660" y="7487"/>
                    </a:cubicBezTo>
                    <a:cubicBezTo>
                      <a:pt x="10957" y="7464"/>
                      <a:pt x="11231" y="7464"/>
                      <a:pt x="11527" y="7441"/>
                    </a:cubicBezTo>
                    <a:cubicBezTo>
                      <a:pt x="11984" y="7419"/>
                      <a:pt x="12417" y="7396"/>
                      <a:pt x="12874" y="7373"/>
                    </a:cubicBezTo>
                    <a:cubicBezTo>
                      <a:pt x="13057" y="7350"/>
                      <a:pt x="13262" y="7327"/>
                      <a:pt x="13445" y="7304"/>
                    </a:cubicBezTo>
                    <a:cubicBezTo>
                      <a:pt x="13559" y="7304"/>
                      <a:pt x="13696" y="7282"/>
                      <a:pt x="13810" y="7282"/>
                    </a:cubicBezTo>
                    <a:cubicBezTo>
                      <a:pt x="13947" y="7259"/>
                      <a:pt x="14061" y="7259"/>
                      <a:pt x="14198" y="7213"/>
                    </a:cubicBezTo>
                    <a:cubicBezTo>
                      <a:pt x="14335" y="7190"/>
                      <a:pt x="14403" y="7031"/>
                      <a:pt x="14403" y="6916"/>
                    </a:cubicBezTo>
                    <a:cubicBezTo>
                      <a:pt x="14403" y="6916"/>
                      <a:pt x="14403" y="6912"/>
                      <a:pt x="14401" y="6906"/>
                    </a:cubicBezTo>
                    <a:lnTo>
                      <a:pt x="14401" y="6906"/>
                    </a:lnTo>
                    <a:cubicBezTo>
                      <a:pt x="14459" y="6939"/>
                      <a:pt x="14502" y="6939"/>
                      <a:pt x="14563" y="6939"/>
                    </a:cubicBezTo>
                    <a:cubicBezTo>
                      <a:pt x="15042" y="6871"/>
                      <a:pt x="15522" y="6779"/>
                      <a:pt x="16001" y="6688"/>
                    </a:cubicBezTo>
                    <a:cubicBezTo>
                      <a:pt x="16069" y="6688"/>
                      <a:pt x="16161" y="6665"/>
                      <a:pt x="16229" y="6643"/>
                    </a:cubicBezTo>
                    <a:cubicBezTo>
                      <a:pt x="16267" y="6680"/>
                      <a:pt x="16319" y="6717"/>
                      <a:pt x="16387" y="6717"/>
                    </a:cubicBezTo>
                    <a:cubicBezTo>
                      <a:pt x="16402" y="6717"/>
                      <a:pt x="16418" y="6715"/>
                      <a:pt x="16435" y="6711"/>
                    </a:cubicBezTo>
                    <a:cubicBezTo>
                      <a:pt x="16572" y="6688"/>
                      <a:pt x="16709" y="6665"/>
                      <a:pt x="16846" y="6620"/>
                    </a:cubicBezTo>
                    <a:cubicBezTo>
                      <a:pt x="16960" y="6597"/>
                      <a:pt x="17074" y="6574"/>
                      <a:pt x="17188" y="6551"/>
                    </a:cubicBezTo>
                    <a:cubicBezTo>
                      <a:pt x="17416" y="6483"/>
                      <a:pt x="17667" y="6414"/>
                      <a:pt x="17918" y="6346"/>
                    </a:cubicBezTo>
                    <a:cubicBezTo>
                      <a:pt x="18443" y="6209"/>
                      <a:pt x="18968" y="6072"/>
                      <a:pt x="19493" y="5912"/>
                    </a:cubicBezTo>
                    <a:cubicBezTo>
                      <a:pt x="19973" y="5775"/>
                      <a:pt x="20475" y="5638"/>
                      <a:pt x="20954" y="5501"/>
                    </a:cubicBezTo>
                    <a:cubicBezTo>
                      <a:pt x="21456" y="5341"/>
                      <a:pt x="21958" y="5182"/>
                      <a:pt x="22438" y="5022"/>
                    </a:cubicBezTo>
                    <a:cubicBezTo>
                      <a:pt x="22598" y="4976"/>
                      <a:pt x="22734" y="4931"/>
                      <a:pt x="22871" y="4885"/>
                    </a:cubicBezTo>
                    <a:cubicBezTo>
                      <a:pt x="22917" y="4885"/>
                      <a:pt x="22963" y="4862"/>
                      <a:pt x="22986" y="4862"/>
                    </a:cubicBezTo>
                    <a:cubicBezTo>
                      <a:pt x="23008" y="4839"/>
                      <a:pt x="23054" y="4817"/>
                      <a:pt x="23077" y="4817"/>
                    </a:cubicBezTo>
                    <a:cubicBezTo>
                      <a:pt x="23305" y="4725"/>
                      <a:pt x="23556" y="4634"/>
                      <a:pt x="23784" y="4565"/>
                    </a:cubicBezTo>
                    <a:cubicBezTo>
                      <a:pt x="24264" y="4406"/>
                      <a:pt x="24720" y="4246"/>
                      <a:pt x="25200" y="4109"/>
                    </a:cubicBezTo>
                    <a:cubicBezTo>
                      <a:pt x="25268" y="4086"/>
                      <a:pt x="25314" y="4040"/>
                      <a:pt x="25359" y="3972"/>
                    </a:cubicBezTo>
                    <a:cubicBezTo>
                      <a:pt x="25474" y="3949"/>
                      <a:pt x="25588" y="3903"/>
                      <a:pt x="25702" y="3881"/>
                    </a:cubicBezTo>
                    <a:cubicBezTo>
                      <a:pt x="25930" y="3812"/>
                      <a:pt x="26158" y="3767"/>
                      <a:pt x="26387" y="3675"/>
                    </a:cubicBezTo>
                    <a:cubicBezTo>
                      <a:pt x="26934" y="3515"/>
                      <a:pt x="27459" y="3333"/>
                      <a:pt x="28007" y="3173"/>
                    </a:cubicBezTo>
                    <a:cubicBezTo>
                      <a:pt x="28258" y="3105"/>
                      <a:pt x="28486" y="3036"/>
                      <a:pt x="28738" y="2968"/>
                    </a:cubicBezTo>
                    <a:cubicBezTo>
                      <a:pt x="28966" y="2876"/>
                      <a:pt x="29217" y="2808"/>
                      <a:pt x="29468" y="2739"/>
                    </a:cubicBezTo>
                    <a:cubicBezTo>
                      <a:pt x="29833" y="2648"/>
                      <a:pt x="30198" y="2557"/>
                      <a:pt x="30564" y="2443"/>
                    </a:cubicBezTo>
                    <a:cubicBezTo>
                      <a:pt x="31089" y="2306"/>
                      <a:pt x="31614" y="2192"/>
                      <a:pt x="32139" y="2055"/>
                    </a:cubicBezTo>
                    <a:cubicBezTo>
                      <a:pt x="32458" y="1986"/>
                      <a:pt x="32778" y="1918"/>
                      <a:pt x="33097" y="1849"/>
                    </a:cubicBezTo>
                    <a:lnTo>
                      <a:pt x="33074" y="1849"/>
                    </a:lnTo>
                    <a:cubicBezTo>
                      <a:pt x="33325" y="1781"/>
                      <a:pt x="33577" y="1735"/>
                      <a:pt x="33828" y="1667"/>
                    </a:cubicBezTo>
                    <a:cubicBezTo>
                      <a:pt x="33919" y="1644"/>
                      <a:pt x="33987" y="1552"/>
                      <a:pt x="34010" y="1461"/>
                    </a:cubicBezTo>
                    <a:cubicBezTo>
                      <a:pt x="34010" y="1461"/>
                      <a:pt x="34010" y="1461"/>
                      <a:pt x="34010" y="1438"/>
                    </a:cubicBezTo>
                    <a:cubicBezTo>
                      <a:pt x="34147" y="1438"/>
                      <a:pt x="34284" y="1438"/>
                      <a:pt x="34398" y="1416"/>
                    </a:cubicBezTo>
                    <a:cubicBezTo>
                      <a:pt x="34535" y="1416"/>
                      <a:pt x="34649" y="1416"/>
                      <a:pt x="34763" y="1393"/>
                    </a:cubicBezTo>
                    <a:cubicBezTo>
                      <a:pt x="34786" y="1484"/>
                      <a:pt x="34855" y="1530"/>
                      <a:pt x="34946" y="1552"/>
                    </a:cubicBezTo>
                    <a:lnTo>
                      <a:pt x="35562" y="1552"/>
                    </a:lnTo>
                    <a:cubicBezTo>
                      <a:pt x="35768" y="1530"/>
                      <a:pt x="35950" y="1530"/>
                      <a:pt x="36156" y="1507"/>
                    </a:cubicBezTo>
                    <a:cubicBezTo>
                      <a:pt x="36521" y="1484"/>
                      <a:pt x="36909" y="1438"/>
                      <a:pt x="37297" y="1416"/>
                    </a:cubicBezTo>
                    <a:cubicBezTo>
                      <a:pt x="37685" y="1370"/>
                      <a:pt x="38073" y="1324"/>
                      <a:pt x="38461" y="1301"/>
                    </a:cubicBezTo>
                    <a:cubicBezTo>
                      <a:pt x="38621" y="1279"/>
                      <a:pt x="38781" y="1256"/>
                      <a:pt x="38918" y="1256"/>
                    </a:cubicBezTo>
                    <a:cubicBezTo>
                      <a:pt x="39169" y="1233"/>
                      <a:pt x="39397" y="1233"/>
                      <a:pt x="39625" y="1210"/>
                    </a:cubicBezTo>
                    <a:lnTo>
                      <a:pt x="39694" y="1210"/>
                    </a:lnTo>
                    <a:cubicBezTo>
                      <a:pt x="39694" y="1210"/>
                      <a:pt x="39694" y="1210"/>
                      <a:pt x="39694" y="1233"/>
                    </a:cubicBezTo>
                    <a:cubicBezTo>
                      <a:pt x="39739" y="1279"/>
                      <a:pt x="39808" y="1324"/>
                      <a:pt x="39876" y="1324"/>
                    </a:cubicBezTo>
                    <a:cubicBezTo>
                      <a:pt x="39922" y="1324"/>
                      <a:pt x="39968" y="1347"/>
                      <a:pt x="40013" y="1347"/>
                    </a:cubicBezTo>
                    <a:cubicBezTo>
                      <a:pt x="40447" y="1393"/>
                      <a:pt x="40858" y="1416"/>
                      <a:pt x="41291" y="1461"/>
                    </a:cubicBezTo>
                    <a:lnTo>
                      <a:pt x="41634" y="1461"/>
                    </a:lnTo>
                    <a:cubicBezTo>
                      <a:pt x="42090" y="1507"/>
                      <a:pt x="42524" y="1552"/>
                      <a:pt x="42981" y="1598"/>
                    </a:cubicBezTo>
                    <a:cubicBezTo>
                      <a:pt x="44008" y="1712"/>
                      <a:pt x="45035" y="1804"/>
                      <a:pt x="46039" y="1963"/>
                    </a:cubicBezTo>
                    <a:cubicBezTo>
                      <a:pt x="46222" y="1986"/>
                      <a:pt x="46382" y="2032"/>
                      <a:pt x="46564" y="2055"/>
                    </a:cubicBezTo>
                    <a:cubicBezTo>
                      <a:pt x="46655" y="2055"/>
                      <a:pt x="46724" y="2055"/>
                      <a:pt x="46792" y="2009"/>
                    </a:cubicBezTo>
                    <a:cubicBezTo>
                      <a:pt x="46815" y="1986"/>
                      <a:pt x="46838" y="1963"/>
                      <a:pt x="46861" y="1918"/>
                    </a:cubicBezTo>
                    <a:cubicBezTo>
                      <a:pt x="46906" y="1941"/>
                      <a:pt x="46952" y="1941"/>
                      <a:pt x="47021" y="1963"/>
                    </a:cubicBezTo>
                    <a:cubicBezTo>
                      <a:pt x="47066" y="1986"/>
                      <a:pt x="47135" y="1986"/>
                      <a:pt x="47180" y="2009"/>
                    </a:cubicBezTo>
                    <a:cubicBezTo>
                      <a:pt x="47249" y="2032"/>
                      <a:pt x="47340" y="2055"/>
                      <a:pt x="47409" y="2055"/>
                    </a:cubicBezTo>
                    <a:cubicBezTo>
                      <a:pt x="47426" y="2058"/>
                      <a:pt x="47444" y="2059"/>
                      <a:pt x="47461" y="2059"/>
                    </a:cubicBezTo>
                    <a:cubicBezTo>
                      <a:pt x="47574" y="2059"/>
                      <a:pt x="47669" y="1994"/>
                      <a:pt x="47728" y="1895"/>
                    </a:cubicBezTo>
                    <a:cubicBezTo>
                      <a:pt x="47797" y="1758"/>
                      <a:pt x="47728" y="1575"/>
                      <a:pt x="47591" y="1507"/>
                    </a:cubicBezTo>
                    <a:cubicBezTo>
                      <a:pt x="47454" y="1438"/>
                      <a:pt x="47295" y="1393"/>
                      <a:pt x="47135" y="1347"/>
                    </a:cubicBezTo>
                    <a:cubicBezTo>
                      <a:pt x="47158" y="1324"/>
                      <a:pt x="47158" y="1301"/>
                      <a:pt x="47158" y="1279"/>
                    </a:cubicBezTo>
                    <a:cubicBezTo>
                      <a:pt x="47158" y="1233"/>
                      <a:pt x="47158" y="1187"/>
                      <a:pt x="47135" y="1142"/>
                    </a:cubicBezTo>
                    <a:cubicBezTo>
                      <a:pt x="47112" y="1073"/>
                      <a:pt x="47066" y="1005"/>
                      <a:pt x="46998" y="982"/>
                    </a:cubicBezTo>
                    <a:cubicBezTo>
                      <a:pt x="46906" y="936"/>
                      <a:pt x="46838" y="913"/>
                      <a:pt x="46747" y="913"/>
                    </a:cubicBezTo>
                    <a:cubicBezTo>
                      <a:pt x="46655" y="891"/>
                      <a:pt x="46587" y="868"/>
                      <a:pt x="46496" y="868"/>
                    </a:cubicBezTo>
                    <a:cubicBezTo>
                      <a:pt x="46336" y="845"/>
                      <a:pt x="46176" y="822"/>
                      <a:pt x="46016" y="799"/>
                    </a:cubicBezTo>
                    <a:cubicBezTo>
                      <a:pt x="45697" y="731"/>
                      <a:pt x="45354" y="685"/>
                      <a:pt x="45012" y="639"/>
                    </a:cubicBezTo>
                    <a:cubicBezTo>
                      <a:pt x="44898" y="639"/>
                      <a:pt x="44761" y="617"/>
                      <a:pt x="44647" y="594"/>
                    </a:cubicBezTo>
                    <a:cubicBezTo>
                      <a:pt x="44259" y="548"/>
                      <a:pt x="43894" y="480"/>
                      <a:pt x="43506" y="434"/>
                    </a:cubicBezTo>
                    <a:cubicBezTo>
                      <a:pt x="43506" y="434"/>
                      <a:pt x="43506" y="411"/>
                      <a:pt x="43483" y="411"/>
                    </a:cubicBezTo>
                    <a:cubicBezTo>
                      <a:pt x="43437" y="343"/>
                      <a:pt x="43369" y="297"/>
                      <a:pt x="43300" y="297"/>
                    </a:cubicBezTo>
                    <a:cubicBezTo>
                      <a:pt x="42341" y="206"/>
                      <a:pt x="41383" y="114"/>
                      <a:pt x="40447" y="69"/>
                    </a:cubicBezTo>
                    <a:lnTo>
                      <a:pt x="39990" y="69"/>
                    </a:lnTo>
                    <a:cubicBezTo>
                      <a:pt x="39534" y="46"/>
                      <a:pt x="39077" y="23"/>
                      <a:pt x="38644" y="23"/>
                    </a:cubicBezTo>
                    <a:cubicBezTo>
                      <a:pt x="38530" y="0"/>
                      <a:pt x="38415" y="0"/>
                      <a:pt x="3832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4"/>
              <p:cNvSpPr/>
              <p:nvPr/>
            </p:nvSpPr>
            <p:spPr>
              <a:xfrm>
                <a:off x="12072508" y="3621421"/>
                <a:ext cx="347157" cy="170695"/>
              </a:xfrm>
              <a:custGeom>
                <a:avLst/>
                <a:gdLst/>
                <a:ahLst/>
                <a:cxnLst/>
                <a:rect l="l" t="t" r="r" b="b"/>
                <a:pathLst>
                  <a:path w="12463" h="6128" extrusionOk="0">
                    <a:moveTo>
                      <a:pt x="137" y="0"/>
                    </a:moveTo>
                    <a:cubicBezTo>
                      <a:pt x="69" y="0"/>
                      <a:pt x="23" y="46"/>
                      <a:pt x="23" y="115"/>
                    </a:cubicBezTo>
                    <a:cubicBezTo>
                      <a:pt x="0" y="183"/>
                      <a:pt x="46" y="251"/>
                      <a:pt x="114" y="251"/>
                    </a:cubicBezTo>
                    <a:cubicBezTo>
                      <a:pt x="342" y="297"/>
                      <a:pt x="593" y="343"/>
                      <a:pt x="822" y="366"/>
                    </a:cubicBezTo>
                    <a:cubicBezTo>
                      <a:pt x="1004" y="388"/>
                      <a:pt x="1164" y="411"/>
                      <a:pt x="1347" y="457"/>
                    </a:cubicBezTo>
                    <a:cubicBezTo>
                      <a:pt x="1575" y="480"/>
                      <a:pt x="1780" y="525"/>
                      <a:pt x="2009" y="571"/>
                    </a:cubicBezTo>
                    <a:cubicBezTo>
                      <a:pt x="2191" y="617"/>
                      <a:pt x="2397" y="662"/>
                      <a:pt x="2579" y="731"/>
                    </a:cubicBezTo>
                    <a:lnTo>
                      <a:pt x="2511" y="731"/>
                    </a:lnTo>
                    <a:cubicBezTo>
                      <a:pt x="2442" y="731"/>
                      <a:pt x="2397" y="776"/>
                      <a:pt x="2374" y="822"/>
                    </a:cubicBezTo>
                    <a:cubicBezTo>
                      <a:pt x="2328" y="891"/>
                      <a:pt x="2351" y="959"/>
                      <a:pt x="2374" y="1005"/>
                    </a:cubicBezTo>
                    <a:cubicBezTo>
                      <a:pt x="2397" y="1050"/>
                      <a:pt x="2420" y="1073"/>
                      <a:pt x="2442" y="1096"/>
                    </a:cubicBezTo>
                    <a:cubicBezTo>
                      <a:pt x="2488" y="1119"/>
                      <a:pt x="2534" y="1142"/>
                      <a:pt x="2579" y="1187"/>
                    </a:cubicBezTo>
                    <a:cubicBezTo>
                      <a:pt x="2625" y="1210"/>
                      <a:pt x="2671" y="1233"/>
                      <a:pt x="2716" y="1233"/>
                    </a:cubicBezTo>
                    <a:cubicBezTo>
                      <a:pt x="2762" y="1279"/>
                      <a:pt x="2808" y="1301"/>
                      <a:pt x="2876" y="1324"/>
                    </a:cubicBezTo>
                    <a:lnTo>
                      <a:pt x="2899" y="1324"/>
                    </a:lnTo>
                    <a:cubicBezTo>
                      <a:pt x="2853" y="1438"/>
                      <a:pt x="2922" y="1553"/>
                      <a:pt x="3013" y="1621"/>
                    </a:cubicBezTo>
                    <a:cubicBezTo>
                      <a:pt x="3081" y="1644"/>
                      <a:pt x="3127" y="1644"/>
                      <a:pt x="3173" y="1667"/>
                    </a:cubicBezTo>
                    <a:cubicBezTo>
                      <a:pt x="3515" y="1781"/>
                      <a:pt x="3835" y="1895"/>
                      <a:pt x="4154" y="2009"/>
                    </a:cubicBezTo>
                    <a:cubicBezTo>
                      <a:pt x="4451" y="2123"/>
                      <a:pt x="4771" y="2237"/>
                      <a:pt x="5090" y="2351"/>
                    </a:cubicBezTo>
                    <a:cubicBezTo>
                      <a:pt x="5432" y="2488"/>
                      <a:pt x="5775" y="2625"/>
                      <a:pt x="6140" y="2762"/>
                    </a:cubicBezTo>
                    <a:cubicBezTo>
                      <a:pt x="6460" y="2876"/>
                      <a:pt x="6779" y="3013"/>
                      <a:pt x="7122" y="3127"/>
                    </a:cubicBezTo>
                    <a:cubicBezTo>
                      <a:pt x="7190" y="3150"/>
                      <a:pt x="7281" y="3173"/>
                      <a:pt x="7350" y="3219"/>
                    </a:cubicBezTo>
                    <a:cubicBezTo>
                      <a:pt x="7452" y="3253"/>
                      <a:pt x="7566" y="3312"/>
                      <a:pt x="7674" y="3312"/>
                    </a:cubicBezTo>
                    <a:cubicBezTo>
                      <a:pt x="7712" y="3312"/>
                      <a:pt x="7748" y="3305"/>
                      <a:pt x="7783" y="3287"/>
                    </a:cubicBezTo>
                    <a:cubicBezTo>
                      <a:pt x="7829" y="3264"/>
                      <a:pt x="7875" y="3219"/>
                      <a:pt x="7898" y="3173"/>
                    </a:cubicBezTo>
                    <a:cubicBezTo>
                      <a:pt x="7989" y="3242"/>
                      <a:pt x="8057" y="3287"/>
                      <a:pt x="8126" y="3356"/>
                    </a:cubicBezTo>
                    <a:cubicBezTo>
                      <a:pt x="8240" y="3447"/>
                      <a:pt x="8331" y="3538"/>
                      <a:pt x="8445" y="3630"/>
                    </a:cubicBezTo>
                    <a:cubicBezTo>
                      <a:pt x="8560" y="3721"/>
                      <a:pt x="8674" y="3812"/>
                      <a:pt x="8788" y="3904"/>
                    </a:cubicBezTo>
                    <a:cubicBezTo>
                      <a:pt x="9016" y="4086"/>
                      <a:pt x="9244" y="4246"/>
                      <a:pt x="9473" y="4406"/>
                    </a:cubicBezTo>
                    <a:cubicBezTo>
                      <a:pt x="9701" y="4588"/>
                      <a:pt x="9975" y="4725"/>
                      <a:pt x="10226" y="4885"/>
                    </a:cubicBezTo>
                    <a:cubicBezTo>
                      <a:pt x="10271" y="4931"/>
                      <a:pt x="10317" y="4953"/>
                      <a:pt x="10363" y="4999"/>
                    </a:cubicBezTo>
                    <a:cubicBezTo>
                      <a:pt x="10591" y="5136"/>
                      <a:pt x="10774" y="5296"/>
                      <a:pt x="10979" y="5433"/>
                    </a:cubicBezTo>
                    <a:cubicBezTo>
                      <a:pt x="11093" y="5524"/>
                      <a:pt x="11207" y="5615"/>
                      <a:pt x="11299" y="5684"/>
                    </a:cubicBezTo>
                    <a:cubicBezTo>
                      <a:pt x="11367" y="5730"/>
                      <a:pt x="11413" y="5775"/>
                      <a:pt x="11481" y="5798"/>
                    </a:cubicBezTo>
                    <a:cubicBezTo>
                      <a:pt x="11504" y="5821"/>
                      <a:pt x="11504" y="5821"/>
                      <a:pt x="11527" y="5844"/>
                    </a:cubicBezTo>
                    <a:cubicBezTo>
                      <a:pt x="11572" y="5866"/>
                      <a:pt x="11641" y="5866"/>
                      <a:pt x="11687" y="5866"/>
                    </a:cubicBezTo>
                    <a:cubicBezTo>
                      <a:pt x="11755" y="5866"/>
                      <a:pt x="11778" y="5844"/>
                      <a:pt x="11824" y="5821"/>
                    </a:cubicBezTo>
                    <a:cubicBezTo>
                      <a:pt x="11869" y="5866"/>
                      <a:pt x="11915" y="5889"/>
                      <a:pt x="11960" y="5935"/>
                    </a:cubicBezTo>
                    <a:cubicBezTo>
                      <a:pt x="11983" y="5981"/>
                      <a:pt x="12006" y="6003"/>
                      <a:pt x="12029" y="6026"/>
                    </a:cubicBezTo>
                    <a:cubicBezTo>
                      <a:pt x="12052" y="6095"/>
                      <a:pt x="12120" y="6118"/>
                      <a:pt x="12166" y="6118"/>
                    </a:cubicBezTo>
                    <a:cubicBezTo>
                      <a:pt x="12186" y="6124"/>
                      <a:pt x="12204" y="6127"/>
                      <a:pt x="12221" y="6127"/>
                    </a:cubicBezTo>
                    <a:cubicBezTo>
                      <a:pt x="12263" y="6127"/>
                      <a:pt x="12300" y="6111"/>
                      <a:pt x="12349" y="6095"/>
                    </a:cubicBezTo>
                    <a:cubicBezTo>
                      <a:pt x="12440" y="6026"/>
                      <a:pt x="12463" y="5889"/>
                      <a:pt x="12394" y="5775"/>
                    </a:cubicBezTo>
                    <a:cubicBezTo>
                      <a:pt x="12326" y="5684"/>
                      <a:pt x="12212" y="5615"/>
                      <a:pt x="12120" y="5547"/>
                    </a:cubicBezTo>
                    <a:cubicBezTo>
                      <a:pt x="12029" y="5456"/>
                      <a:pt x="11915" y="5364"/>
                      <a:pt x="11801" y="5296"/>
                    </a:cubicBezTo>
                    <a:cubicBezTo>
                      <a:pt x="11755" y="5250"/>
                      <a:pt x="11709" y="5227"/>
                      <a:pt x="11664" y="5182"/>
                    </a:cubicBezTo>
                    <a:cubicBezTo>
                      <a:pt x="11595" y="5136"/>
                      <a:pt x="11550" y="5090"/>
                      <a:pt x="11481" y="5045"/>
                    </a:cubicBezTo>
                    <a:cubicBezTo>
                      <a:pt x="11321" y="4908"/>
                      <a:pt x="11184" y="4794"/>
                      <a:pt x="11025" y="4657"/>
                    </a:cubicBezTo>
                    <a:cubicBezTo>
                      <a:pt x="10842" y="4543"/>
                      <a:pt x="10637" y="4406"/>
                      <a:pt x="10454" y="4292"/>
                    </a:cubicBezTo>
                    <a:cubicBezTo>
                      <a:pt x="10271" y="4177"/>
                      <a:pt x="10112" y="4063"/>
                      <a:pt x="9929" y="3949"/>
                    </a:cubicBezTo>
                    <a:cubicBezTo>
                      <a:pt x="9678" y="3789"/>
                      <a:pt x="9450" y="3607"/>
                      <a:pt x="9221" y="3447"/>
                    </a:cubicBezTo>
                    <a:cubicBezTo>
                      <a:pt x="9107" y="3333"/>
                      <a:pt x="8970" y="3242"/>
                      <a:pt x="8856" y="3150"/>
                    </a:cubicBezTo>
                    <a:cubicBezTo>
                      <a:pt x="8719" y="3036"/>
                      <a:pt x="8605" y="2922"/>
                      <a:pt x="8491" y="2831"/>
                    </a:cubicBezTo>
                    <a:cubicBezTo>
                      <a:pt x="7966" y="2420"/>
                      <a:pt x="7373" y="2077"/>
                      <a:pt x="6756" y="1826"/>
                    </a:cubicBezTo>
                    <a:cubicBezTo>
                      <a:pt x="6460" y="1689"/>
                      <a:pt x="6163" y="1575"/>
                      <a:pt x="5866" y="1438"/>
                    </a:cubicBezTo>
                    <a:cubicBezTo>
                      <a:pt x="5752" y="1416"/>
                      <a:pt x="5661" y="1370"/>
                      <a:pt x="5547" y="1347"/>
                    </a:cubicBezTo>
                    <a:cubicBezTo>
                      <a:pt x="5318" y="1233"/>
                      <a:pt x="5090" y="1142"/>
                      <a:pt x="4862" y="1050"/>
                    </a:cubicBezTo>
                    <a:cubicBezTo>
                      <a:pt x="4725" y="982"/>
                      <a:pt x="4565" y="936"/>
                      <a:pt x="4428" y="891"/>
                    </a:cubicBezTo>
                    <a:cubicBezTo>
                      <a:pt x="4337" y="868"/>
                      <a:pt x="4246" y="845"/>
                      <a:pt x="4177" y="799"/>
                    </a:cubicBezTo>
                    <a:cubicBezTo>
                      <a:pt x="4154" y="799"/>
                      <a:pt x="4109" y="799"/>
                      <a:pt x="4086" y="776"/>
                    </a:cubicBezTo>
                    <a:cubicBezTo>
                      <a:pt x="4040" y="776"/>
                      <a:pt x="3972" y="754"/>
                      <a:pt x="3903" y="754"/>
                    </a:cubicBezTo>
                    <a:cubicBezTo>
                      <a:pt x="3858" y="754"/>
                      <a:pt x="3812" y="776"/>
                      <a:pt x="3766" y="799"/>
                    </a:cubicBezTo>
                    <a:cubicBezTo>
                      <a:pt x="3766" y="822"/>
                      <a:pt x="3743" y="822"/>
                      <a:pt x="3743" y="845"/>
                    </a:cubicBezTo>
                    <a:cubicBezTo>
                      <a:pt x="3424" y="708"/>
                      <a:pt x="3104" y="594"/>
                      <a:pt x="2785" y="503"/>
                    </a:cubicBezTo>
                    <a:cubicBezTo>
                      <a:pt x="2374" y="388"/>
                      <a:pt x="1963" y="297"/>
                      <a:pt x="1552" y="229"/>
                    </a:cubicBezTo>
                    <a:cubicBezTo>
                      <a:pt x="1073" y="137"/>
                      <a:pt x="616" y="92"/>
                      <a:pt x="160" y="23"/>
                    </a:cubicBezTo>
                    <a:cubicBezTo>
                      <a:pt x="160" y="0"/>
                      <a:pt x="137"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4"/>
              <p:cNvSpPr/>
              <p:nvPr/>
            </p:nvSpPr>
            <p:spPr>
              <a:xfrm>
                <a:off x="10835217" y="3476464"/>
                <a:ext cx="1655673" cy="259274"/>
              </a:xfrm>
              <a:custGeom>
                <a:avLst/>
                <a:gdLst/>
                <a:ahLst/>
                <a:cxnLst/>
                <a:rect l="l" t="t" r="r" b="b"/>
                <a:pathLst>
                  <a:path w="59439" h="9308" extrusionOk="0">
                    <a:moveTo>
                      <a:pt x="16892" y="7510"/>
                    </a:moveTo>
                    <a:cubicBezTo>
                      <a:pt x="16872" y="7510"/>
                      <a:pt x="16852" y="7510"/>
                      <a:pt x="16831" y="7525"/>
                    </a:cubicBezTo>
                    <a:lnTo>
                      <a:pt x="16831" y="7525"/>
                    </a:lnTo>
                    <a:cubicBezTo>
                      <a:pt x="16851" y="7520"/>
                      <a:pt x="16871" y="7515"/>
                      <a:pt x="16892" y="7510"/>
                    </a:cubicBezTo>
                    <a:close/>
                    <a:moveTo>
                      <a:pt x="58922" y="8149"/>
                    </a:moveTo>
                    <a:cubicBezTo>
                      <a:pt x="58927" y="8155"/>
                      <a:pt x="58931" y="8161"/>
                      <a:pt x="58936" y="8167"/>
                    </a:cubicBezTo>
                    <a:lnTo>
                      <a:pt x="58936" y="8167"/>
                    </a:lnTo>
                    <a:cubicBezTo>
                      <a:pt x="58934" y="8159"/>
                      <a:pt x="58929" y="8154"/>
                      <a:pt x="58922" y="8149"/>
                    </a:cubicBezTo>
                    <a:close/>
                    <a:moveTo>
                      <a:pt x="16908" y="8168"/>
                    </a:moveTo>
                    <a:lnTo>
                      <a:pt x="16908" y="8168"/>
                    </a:lnTo>
                    <a:cubicBezTo>
                      <a:pt x="16903" y="8169"/>
                      <a:pt x="16897" y="8171"/>
                      <a:pt x="16892" y="8172"/>
                    </a:cubicBezTo>
                    <a:cubicBezTo>
                      <a:pt x="16897" y="8172"/>
                      <a:pt x="16903" y="8170"/>
                      <a:pt x="16908" y="8168"/>
                    </a:cubicBezTo>
                    <a:close/>
                    <a:moveTo>
                      <a:pt x="42661" y="0"/>
                    </a:moveTo>
                    <a:cubicBezTo>
                      <a:pt x="42433" y="0"/>
                      <a:pt x="42182" y="0"/>
                      <a:pt x="41931" y="23"/>
                    </a:cubicBezTo>
                    <a:cubicBezTo>
                      <a:pt x="41429" y="46"/>
                      <a:pt x="40904" y="92"/>
                      <a:pt x="40379" y="160"/>
                    </a:cubicBezTo>
                    <a:cubicBezTo>
                      <a:pt x="40128" y="183"/>
                      <a:pt x="39877" y="228"/>
                      <a:pt x="39626" y="251"/>
                    </a:cubicBezTo>
                    <a:cubicBezTo>
                      <a:pt x="39397" y="297"/>
                      <a:pt x="39146" y="343"/>
                      <a:pt x="38918" y="365"/>
                    </a:cubicBezTo>
                    <a:cubicBezTo>
                      <a:pt x="38462" y="434"/>
                      <a:pt x="38028" y="525"/>
                      <a:pt x="37571" y="617"/>
                    </a:cubicBezTo>
                    <a:cubicBezTo>
                      <a:pt x="37320" y="662"/>
                      <a:pt x="37069" y="708"/>
                      <a:pt x="36818" y="753"/>
                    </a:cubicBezTo>
                    <a:cubicBezTo>
                      <a:pt x="36590" y="799"/>
                      <a:pt x="36362" y="845"/>
                      <a:pt x="36156" y="890"/>
                    </a:cubicBezTo>
                    <a:cubicBezTo>
                      <a:pt x="35745" y="1005"/>
                      <a:pt x="35335" y="1119"/>
                      <a:pt x="34924" y="1256"/>
                    </a:cubicBezTo>
                    <a:cubicBezTo>
                      <a:pt x="34718" y="1324"/>
                      <a:pt x="34536" y="1393"/>
                      <a:pt x="34330" y="1461"/>
                    </a:cubicBezTo>
                    <a:cubicBezTo>
                      <a:pt x="34102" y="1530"/>
                      <a:pt x="33874" y="1598"/>
                      <a:pt x="33645" y="1689"/>
                    </a:cubicBezTo>
                    <a:cubicBezTo>
                      <a:pt x="33143" y="1849"/>
                      <a:pt x="32641" y="2055"/>
                      <a:pt x="32139" y="2237"/>
                    </a:cubicBezTo>
                    <a:cubicBezTo>
                      <a:pt x="31888" y="2328"/>
                      <a:pt x="31637" y="2443"/>
                      <a:pt x="31386" y="2534"/>
                    </a:cubicBezTo>
                    <a:cubicBezTo>
                      <a:pt x="31180" y="2602"/>
                      <a:pt x="30975" y="2694"/>
                      <a:pt x="30770" y="2762"/>
                    </a:cubicBezTo>
                    <a:cubicBezTo>
                      <a:pt x="30359" y="2922"/>
                      <a:pt x="29948" y="3104"/>
                      <a:pt x="29537" y="3264"/>
                    </a:cubicBezTo>
                    <a:cubicBezTo>
                      <a:pt x="29377" y="3356"/>
                      <a:pt x="29195" y="3424"/>
                      <a:pt x="29012" y="3493"/>
                    </a:cubicBezTo>
                    <a:cubicBezTo>
                      <a:pt x="28852" y="3561"/>
                      <a:pt x="28670" y="3629"/>
                      <a:pt x="28487" y="3698"/>
                    </a:cubicBezTo>
                    <a:cubicBezTo>
                      <a:pt x="28418" y="3721"/>
                      <a:pt x="28327" y="3744"/>
                      <a:pt x="28236" y="3789"/>
                    </a:cubicBezTo>
                    <a:cubicBezTo>
                      <a:pt x="28145" y="3812"/>
                      <a:pt x="28030" y="3858"/>
                      <a:pt x="27916" y="3903"/>
                    </a:cubicBezTo>
                    <a:cubicBezTo>
                      <a:pt x="27711" y="3972"/>
                      <a:pt x="27505" y="4063"/>
                      <a:pt x="27277" y="4132"/>
                    </a:cubicBezTo>
                    <a:cubicBezTo>
                      <a:pt x="26752" y="4314"/>
                      <a:pt x="26250" y="4542"/>
                      <a:pt x="25725" y="4748"/>
                    </a:cubicBezTo>
                    <a:cubicBezTo>
                      <a:pt x="25474" y="4839"/>
                      <a:pt x="25200" y="4930"/>
                      <a:pt x="24949" y="5022"/>
                    </a:cubicBezTo>
                    <a:cubicBezTo>
                      <a:pt x="24698" y="5113"/>
                      <a:pt x="24447" y="5204"/>
                      <a:pt x="24196" y="5319"/>
                    </a:cubicBezTo>
                    <a:cubicBezTo>
                      <a:pt x="23922" y="5410"/>
                      <a:pt x="23671" y="5524"/>
                      <a:pt x="23397" y="5615"/>
                    </a:cubicBezTo>
                    <a:cubicBezTo>
                      <a:pt x="23146" y="5729"/>
                      <a:pt x="22895" y="5821"/>
                      <a:pt x="22621" y="5889"/>
                    </a:cubicBezTo>
                    <a:cubicBezTo>
                      <a:pt x="22393" y="5980"/>
                      <a:pt x="22142" y="6049"/>
                      <a:pt x="21890" y="6140"/>
                    </a:cubicBezTo>
                    <a:cubicBezTo>
                      <a:pt x="21639" y="6209"/>
                      <a:pt x="21365" y="6300"/>
                      <a:pt x="21114" y="6391"/>
                    </a:cubicBezTo>
                    <a:cubicBezTo>
                      <a:pt x="20544" y="6574"/>
                      <a:pt x="19973" y="6734"/>
                      <a:pt x="19403" y="6893"/>
                    </a:cubicBezTo>
                    <a:cubicBezTo>
                      <a:pt x="19106" y="6985"/>
                      <a:pt x="18786" y="7053"/>
                      <a:pt x="18489" y="7122"/>
                    </a:cubicBezTo>
                    <a:cubicBezTo>
                      <a:pt x="18193" y="7190"/>
                      <a:pt x="17896" y="7281"/>
                      <a:pt x="17599" y="7350"/>
                    </a:cubicBezTo>
                    <a:cubicBezTo>
                      <a:pt x="17348" y="7396"/>
                      <a:pt x="17097" y="7464"/>
                      <a:pt x="16823" y="7533"/>
                    </a:cubicBezTo>
                    <a:cubicBezTo>
                      <a:pt x="16826" y="7530"/>
                      <a:pt x="16829" y="7527"/>
                      <a:pt x="16831" y="7525"/>
                    </a:cubicBezTo>
                    <a:lnTo>
                      <a:pt x="16831" y="7525"/>
                    </a:lnTo>
                    <a:cubicBezTo>
                      <a:pt x="16768" y="7542"/>
                      <a:pt x="16711" y="7555"/>
                      <a:pt x="16641" y="7555"/>
                    </a:cubicBezTo>
                    <a:lnTo>
                      <a:pt x="16732" y="7555"/>
                    </a:lnTo>
                    <a:cubicBezTo>
                      <a:pt x="16207" y="7670"/>
                      <a:pt x="15682" y="7761"/>
                      <a:pt x="15157" y="7852"/>
                    </a:cubicBezTo>
                    <a:cubicBezTo>
                      <a:pt x="14883" y="7875"/>
                      <a:pt x="14632" y="7921"/>
                      <a:pt x="14358" y="7966"/>
                    </a:cubicBezTo>
                    <a:cubicBezTo>
                      <a:pt x="14130" y="7989"/>
                      <a:pt x="13879" y="8035"/>
                      <a:pt x="13651" y="8080"/>
                    </a:cubicBezTo>
                    <a:cubicBezTo>
                      <a:pt x="13399" y="8103"/>
                      <a:pt x="13148" y="8149"/>
                      <a:pt x="12897" y="8172"/>
                    </a:cubicBezTo>
                    <a:cubicBezTo>
                      <a:pt x="12623" y="8217"/>
                      <a:pt x="12372" y="8240"/>
                      <a:pt x="12098" y="8286"/>
                    </a:cubicBezTo>
                    <a:cubicBezTo>
                      <a:pt x="11825" y="8309"/>
                      <a:pt x="11573" y="8354"/>
                      <a:pt x="11300" y="8377"/>
                    </a:cubicBezTo>
                    <a:cubicBezTo>
                      <a:pt x="11026" y="8400"/>
                      <a:pt x="10775" y="8423"/>
                      <a:pt x="10501" y="8446"/>
                    </a:cubicBezTo>
                    <a:cubicBezTo>
                      <a:pt x="10090" y="8468"/>
                      <a:pt x="9656" y="8491"/>
                      <a:pt x="9222" y="8514"/>
                    </a:cubicBezTo>
                    <a:cubicBezTo>
                      <a:pt x="8812" y="8514"/>
                      <a:pt x="8378" y="8514"/>
                      <a:pt x="7967" y="8491"/>
                    </a:cubicBezTo>
                    <a:cubicBezTo>
                      <a:pt x="7602" y="8491"/>
                      <a:pt x="7237" y="8468"/>
                      <a:pt x="6871" y="8468"/>
                    </a:cubicBezTo>
                    <a:cubicBezTo>
                      <a:pt x="6506" y="8468"/>
                      <a:pt x="6141" y="8446"/>
                      <a:pt x="5776" y="8446"/>
                    </a:cubicBezTo>
                    <a:cubicBezTo>
                      <a:pt x="5616" y="8446"/>
                      <a:pt x="5479" y="8423"/>
                      <a:pt x="5319" y="8423"/>
                    </a:cubicBezTo>
                    <a:cubicBezTo>
                      <a:pt x="5182" y="8423"/>
                      <a:pt x="5068" y="8423"/>
                      <a:pt x="4954" y="8400"/>
                    </a:cubicBezTo>
                    <a:lnTo>
                      <a:pt x="5023" y="8400"/>
                    </a:lnTo>
                    <a:cubicBezTo>
                      <a:pt x="4657" y="8377"/>
                      <a:pt x="4269" y="8354"/>
                      <a:pt x="3881" y="8331"/>
                    </a:cubicBezTo>
                    <a:cubicBezTo>
                      <a:pt x="3676" y="8309"/>
                      <a:pt x="3470" y="8286"/>
                      <a:pt x="3288" y="8263"/>
                    </a:cubicBezTo>
                    <a:cubicBezTo>
                      <a:pt x="3082" y="8240"/>
                      <a:pt x="2877" y="8195"/>
                      <a:pt x="2672" y="8149"/>
                    </a:cubicBezTo>
                    <a:cubicBezTo>
                      <a:pt x="2443" y="8126"/>
                      <a:pt x="2238" y="8080"/>
                      <a:pt x="2032" y="8035"/>
                    </a:cubicBezTo>
                    <a:cubicBezTo>
                      <a:pt x="1827" y="8012"/>
                      <a:pt x="1644" y="7966"/>
                      <a:pt x="1439" y="7921"/>
                    </a:cubicBezTo>
                    <a:cubicBezTo>
                      <a:pt x="1256" y="7898"/>
                      <a:pt x="1051" y="7852"/>
                      <a:pt x="868" y="7806"/>
                    </a:cubicBezTo>
                    <a:cubicBezTo>
                      <a:pt x="663" y="7761"/>
                      <a:pt x="457" y="7692"/>
                      <a:pt x="275" y="7647"/>
                    </a:cubicBezTo>
                    <a:cubicBezTo>
                      <a:pt x="263" y="7644"/>
                      <a:pt x="251" y="7643"/>
                      <a:pt x="239" y="7643"/>
                    </a:cubicBezTo>
                    <a:cubicBezTo>
                      <a:pt x="133" y="7643"/>
                      <a:pt x="21" y="7727"/>
                      <a:pt x="1" y="7829"/>
                    </a:cubicBezTo>
                    <a:cubicBezTo>
                      <a:pt x="1" y="7898"/>
                      <a:pt x="1" y="7966"/>
                      <a:pt x="47" y="8012"/>
                    </a:cubicBezTo>
                    <a:cubicBezTo>
                      <a:pt x="69" y="8058"/>
                      <a:pt x="138" y="8080"/>
                      <a:pt x="184" y="8103"/>
                    </a:cubicBezTo>
                    <a:cubicBezTo>
                      <a:pt x="412" y="8172"/>
                      <a:pt x="640" y="8240"/>
                      <a:pt x="846" y="8286"/>
                    </a:cubicBezTo>
                    <a:cubicBezTo>
                      <a:pt x="1074" y="8354"/>
                      <a:pt x="1279" y="8423"/>
                      <a:pt x="1485" y="8491"/>
                    </a:cubicBezTo>
                    <a:cubicBezTo>
                      <a:pt x="1690" y="8537"/>
                      <a:pt x="1918" y="8605"/>
                      <a:pt x="2124" y="8651"/>
                    </a:cubicBezTo>
                    <a:cubicBezTo>
                      <a:pt x="2375" y="8719"/>
                      <a:pt x="2626" y="8765"/>
                      <a:pt x="2877" y="8811"/>
                    </a:cubicBezTo>
                    <a:cubicBezTo>
                      <a:pt x="3311" y="8902"/>
                      <a:pt x="3767" y="8948"/>
                      <a:pt x="4201" y="8993"/>
                    </a:cubicBezTo>
                    <a:cubicBezTo>
                      <a:pt x="4680" y="9039"/>
                      <a:pt x="5160" y="9062"/>
                      <a:pt x="5639" y="9062"/>
                    </a:cubicBezTo>
                    <a:lnTo>
                      <a:pt x="5570" y="9062"/>
                    </a:lnTo>
                    <a:cubicBezTo>
                      <a:pt x="6324" y="9108"/>
                      <a:pt x="7100" y="9108"/>
                      <a:pt x="7853" y="9130"/>
                    </a:cubicBezTo>
                    <a:cubicBezTo>
                      <a:pt x="7944" y="9130"/>
                      <a:pt x="8036" y="9153"/>
                      <a:pt x="8104" y="9153"/>
                    </a:cubicBezTo>
                    <a:cubicBezTo>
                      <a:pt x="8302" y="9153"/>
                      <a:pt x="8489" y="9163"/>
                      <a:pt x="8674" y="9163"/>
                    </a:cubicBezTo>
                    <a:cubicBezTo>
                      <a:pt x="8766" y="9163"/>
                      <a:pt x="8857" y="9161"/>
                      <a:pt x="8949" y="9153"/>
                    </a:cubicBezTo>
                    <a:cubicBezTo>
                      <a:pt x="9245" y="9153"/>
                      <a:pt x="9519" y="9130"/>
                      <a:pt x="9793" y="9130"/>
                    </a:cubicBezTo>
                    <a:cubicBezTo>
                      <a:pt x="10341" y="9108"/>
                      <a:pt x="10889" y="9085"/>
                      <a:pt x="11436" y="9016"/>
                    </a:cubicBezTo>
                    <a:cubicBezTo>
                      <a:pt x="11688" y="8993"/>
                      <a:pt x="11961" y="8948"/>
                      <a:pt x="12213" y="8925"/>
                    </a:cubicBezTo>
                    <a:cubicBezTo>
                      <a:pt x="12486" y="8879"/>
                      <a:pt x="12760" y="8856"/>
                      <a:pt x="13011" y="8811"/>
                    </a:cubicBezTo>
                    <a:cubicBezTo>
                      <a:pt x="13262" y="8788"/>
                      <a:pt x="13514" y="8742"/>
                      <a:pt x="13765" y="8719"/>
                    </a:cubicBezTo>
                    <a:cubicBezTo>
                      <a:pt x="13993" y="8674"/>
                      <a:pt x="14244" y="8628"/>
                      <a:pt x="14472" y="8605"/>
                    </a:cubicBezTo>
                    <a:cubicBezTo>
                      <a:pt x="15310" y="8492"/>
                      <a:pt x="16126" y="8334"/>
                      <a:pt x="16942" y="8153"/>
                    </a:cubicBezTo>
                    <a:lnTo>
                      <a:pt x="16942" y="8153"/>
                    </a:lnTo>
                    <a:cubicBezTo>
                      <a:pt x="16931" y="8157"/>
                      <a:pt x="16919" y="8164"/>
                      <a:pt x="16908" y="8168"/>
                    </a:cubicBezTo>
                    <a:lnTo>
                      <a:pt x="16908" y="8168"/>
                    </a:lnTo>
                    <a:cubicBezTo>
                      <a:pt x="17131" y="8123"/>
                      <a:pt x="17354" y="8056"/>
                      <a:pt x="17576" y="8012"/>
                    </a:cubicBezTo>
                    <a:cubicBezTo>
                      <a:pt x="17873" y="7943"/>
                      <a:pt x="18170" y="7875"/>
                      <a:pt x="18467" y="7806"/>
                    </a:cubicBezTo>
                    <a:cubicBezTo>
                      <a:pt x="18718" y="7738"/>
                      <a:pt x="18969" y="7692"/>
                      <a:pt x="19197" y="7624"/>
                    </a:cubicBezTo>
                    <a:cubicBezTo>
                      <a:pt x="19722" y="7487"/>
                      <a:pt x="20224" y="7350"/>
                      <a:pt x="20726" y="7190"/>
                    </a:cubicBezTo>
                    <a:cubicBezTo>
                      <a:pt x="21229" y="7030"/>
                      <a:pt x="21754" y="6871"/>
                      <a:pt x="22256" y="6711"/>
                    </a:cubicBezTo>
                    <a:cubicBezTo>
                      <a:pt x="22507" y="6620"/>
                      <a:pt x="22758" y="6528"/>
                      <a:pt x="23009" y="6460"/>
                    </a:cubicBezTo>
                    <a:cubicBezTo>
                      <a:pt x="23260" y="6368"/>
                      <a:pt x="23511" y="6277"/>
                      <a:pt x="23785" y="6163"/>
                    </a:cubicBezTo>
                    <a:cubicBezTo>
                      <a:pt x="23899" y="6117"/>
                      <a:pt x="24013" y="6072"/>
                      <a:pt x="24150" y="6026"/>
                    </a:cubicBezTo>
                    <a:cubicBezTo>
                      <a:pt x="24287" y="5980"/>
                      <a:pt x="24424" y="5912"/>
                      <a:pt x="24561" y="5866"/>
                    </a:cubicBezTo>
                    <a:cubicBezTo>
                      <a:pt x="24812" y="5775"/>
                      <a:pt x="25063" y="5684"/>
                      <a:pt x="25314" y="5592"/>
                    </a:cubicBezTo>
                    <a:cubicBezTo>
                      <a:pt x="25588" y="5478"/>
                      <a:pt x="25839" y="5387"/>
                      <a:pt x="26090" y="5296"/>
                    </a:cubicBezTo>
                    <a:cubicBezTo>
                      <a:pt x="26364" y="5182"/>
                      <a:pt x="26615" y="5090"/>
                      <a:pt x="26866" y="4976"/>
                    </a:cubicBezTo>
                    <a:cubicBezTo>
                      <a:pt x="27117" y="4885"/>
                      <a:pt x="27391" y="4794"/>
                      <a:pt x="27642" y="4702"/>
                    </a:cubicBezTo>
                    <a:cubicBezTo>
                      <a:pt x="27734" y="4657"/>
                      <a:pt x="27848" y="4634"/>
                      <a:pt x="27939" y="4588"/>
                    </a:cubicBezTo>
                    <a:cubicBezTo>
                      <a:pt x="28053" y="4565"/>
                      <a:pt x="28167" y="4520"/>
                      <a:pt x="28259" y="4474"/>
                    </a:cubicBezTo>
                    <a:cubicBezTo>
                      <a:pt x="28624" y="4337"/>
                      <a:pt x="28989" y="4200"/>
                      <a:pt x="29354" y="4063"/>
                    </a:cubicBezTo>
                    <a:cubicBezTo>
                      <a:pt x="29720" y="3903"/>
                      <a:pt x="30108" y="3721"/>
                      <a:pt x="30496" y="3584"/>
                    </a:cubicBezTo>
                    <a:cubicBezTo>
                      <a:pt x="30701" y="3493"/>
                      <a:pt x="30929" y="3401"/>
                      <a:pt x="31135" y="3310"/>
                    </a:cubicBezTo>
                    <a:cubicBezTo>
                      <a:pt x="31340" y="3241"/>
                      <a:pt x="31546" y="3173"/>
                      <a:pt x="31751" y="3082"/>
                    </a:cubicBezTo>
                    <a:cubicBezTo>
                      <a:pt x="32230" y="2899"/>
                      <a:pt x="32732" y="2716"/>
                      <a:pt x="33235" y="2534"/>
                    </a:cubicBezTo>
                    <a:cubicBezTo>
                      <a:pt x="33486" y="2420"/>
                      <a:pt x="33760" y="2328"/>
                      <a:pt x="34011" y="2237"/>
                    </a:cubicBezTo>
                    <a:cubicBezTo>
                      <a:pt x="34239" y="2169"/>
                      <a:pt x="34467" y="2100"/>
                      <a:pt x="34673" y="2032"/>
                    </a:cubicBezTo>
                    <a:cubicBezTo>
                      <a:pt x="35015" y="1895"/>
                      <a:pt x="35380" y="1781"/>
                      <a:pt x="35745" y="1689"/>
                    </a:cubicBezTo>
                    <a:cubicBezTo>
                      <a:pt x="35882" y="1644"/>
                      <a:pt x="36042" y="1598"/>
                      <a:pt x="36179" y="1552"/>
                    </a:cubicBezTo>
                    <a:cubicBezTo>
                      <a:pt x="36316" y="1530"/>
                      <a:pt x="36453" y="1484"/>
                      <a:pt x="36590" y="1461"/>
                    </a:cubicBezTo>
                    <a:cubicBezTo>
                      <a:pt x="36818" y="1415"/>
                      <a:pt x="37069" y="1370"/>
                      <a:pt x="37298" y="1324"/>
                    </a:cubicBezTo>
                    <a:cubicBezTo>
                      <a:pt x="37549" y="1278"/>
                      <a:pt x="37800" y="1233"/>
                      <a:pt x="38051" y="1187"/>
                    </a:cubicBezTo>
                    <a:cubicBezTo>
                      <a:pt x="38484" y="1119"/>
                      <a:pt x="38895" y="1027"/>
                      <a:pt x="39329" y="959"/>
                    </a:cubicBezTo>
                    <a:cubicBezTo>
                      <a:pt x="39854" y="868"/>
                      <a:pt x="40379" y="799"/>
                      <a:pt x="40904" y="753"/>
                    </a:cubicBezTo>
                    <a:cubicBezTo>
                      <a:pt x="41383" y="708"/>
                      <a:pt x="41863" y="662"/>
                      <a:pt x="42342" y="662"/>
                    </a:cubicBezTo>
                    <a:cubicBezTo>
                      <a:pt x="42684" y="639"/>
                      <a:pt x="43027" y="639"/>
                      <a:pt x="43369" y="639"/>
                    </a:cubicBezTo>
                    <a:cubicBezTo>
                      <a:pt x="43438" y="662"/>
                      <a:pt x="43506" y="662"/>
                      <a:pt x="43575" y="662"/>
                    </a:cubicBezTo>
                    <a:lnTo>
                      <a:pt x="43826" y="662"/>
                    </a:lnTo>
                    <a:cubicBezTo>
                      <a:pt x="44031" y="685"/>
                      <a:pt x="44236" y="685"/>
                      <a:pt x="44442" y="708"/>
                    </a:cubicBezTo>
                    <a:cubicBezTo>
                      <a:pt x="44670" y="731"/>
                      <a:pt x="44898" y="753"/>
                      <a:pt x="45149" y="776"/>
                    </a:cubicBezTo>
                    <a:cubicBezTo>
                      <a:pt x="45629" y="822"/>
                      <a:pt x="46108" y="913"/>
                      <a:pt x="46587" y="982"/>
                    </a:cubicBezTo>
                    <a:cubicBezTo>
                      <a:pt x="46702" y="1005"/>
                      <a:pt x="46816" y="1027"/>
                      <a:pt x="46907" y="1050"/>
                    </a:cubicBezTo>
                    <a:cubicBezTo>
                      <a:pt x="47044" y="1073"/>
                      <a:pt x="47158" y="1096"/>
                      <a:pt x="47272" y="1142"/>
                    </a:cubicBezTo>
                    <a:cubicBezTo>
                      <a:pt x="47500" y="1187"/>
                      <a:pt x="47752" y="1256"/>
                      <a:pt x="47980" y="1324"/>
                    </a:cubicBezTo>
                    <a:cubicBezTo>
                      <a:pt x="48436" y="1438"/>
                      <a:pt x="48893" y="1575"/>
                      <a:pt x="49326" y="1712"/>
                    </a:cubicBezTo>
                    <a:cubicBezTo>
                      <a:pt x="49578" y="1781"/>
                      <a:pt x="49829" y="1895"/>
                      <a:pt x="50080" y="2009"/>
                    </a:cubicBezTo>
                    <a:cubicBezTo>
                      <a:pt x="50217" y="2055"/>
                      <a:pt x="50354" y="2123"/>
                      <a:pt x="50513" y="2191"/>
                    </a:cubicBezTo>
                    <a:cubicBezTo>
                      <a:pt x="50673" y="2260"/>
                      <a:pt x="50833" y="2328"/>
                      <a:pt x="50993" y="2397"/>
                    </a:cubicBezTo>
                    <a:cubicBezTo>
                      <a:pt x="51472" y="2602"/>
                      <a:pt x="51951" y="2876"/>
                      <a:pt x="52408" y="3173"/>
                    </a:cubicBezTo>
                    <a:cubicBezTo>
                      <a:pt x="52408" y="3173"/>
                      <a:pt x="52431" y="3173"/>
                      <a:pt x="52454" y="3196"/>
                    </a:cubicBezTo>
                    <a:cubicBezTo>
                      <a:pt x="52449" y="3191"/>
                      <a:pt x="52445" y="3187"/>
                      <a:pt x="52442" y="3184"/>
                    </a:cubicBezTo>
                    <a:lnTo>
                      <a:pt x="52442" y="3184"/>
                    </a:lnTo>
                    <a:cubicBezTo>
                      <a:pt x="52453" y="3190"/>
                      <a:pt x="52465" y="3196"/>
                      <a:pt x="52476" y="3196"/>
                    </a:cubicBezTo>
                    <a:lnTo>
                      <a:pt x="52454" y="3196"/>
                    </a:lnTo>
                    <a:cubicBezTo>
                      <a:pt x="52499" y="3219"/>
                      <a:pt x="52545" y="3264"/>
                      <a:pt x="52590" y="3287"/>
                    </a:cubicBezTo>
                    <a:cubicBezTo>
                      <a:pt x="52933" y="3515"/>
                      <a:pt x="53275" y="3744"/>
                      <a:pt x="53595" y="3949"/>
                    </a:cubicBezTo>
                    <a:cubicBezTo>
                      <a:pt x="53755" y="4063"/>
                      <a:pt x="53914" y="4154"/>
                      <a:pt x="54074" y="4269"/>
                    </a:cubicBezTo>
                    <a:cubicBezTo>
                      <a:pt x="54211" y="4360"/>
                      <a:pt x="54348" y="4451"/>
                      <a:pt x="54485" y="4565"/>
                    </a:cubicBezTo>
                    <a:cubicBezTo>
                      <a:pt x="54805" y="4816"/>
                      <a:pt x="55078" y="5090"/>
                      <a:pt x="55375" y="5387"/>
                    </a:cubicBezTo>
                    <a:cubicBezTo>
                      <a:pt x="55649" y="5638"/>
                      <a:pt x="55946" y="5889"/>
                      <a:pt x="56220" y="6117"/>
                    </a:cubicBezTo>
                    <a:cubicBezTo>
                      <a:pt x="56402" y="6277"/>
                      <a:pt x="56585" y="6437"/>
                      <a:pt x="56745" y="6597"/>
                    </a:cubicBezTo>
                    <a:cubicBezTo>
                      <a:pt x="56927" y="6757"/>
                      <a:pt x="57087" y="6916"/>
                      <a:pt x="57247" y="7099"/>
                    </a:cubicBezTo>
                    <a:cubicBezTo>
                      <a:pt x="57407" y="7281"/>
                      <a:pt x="57566" y="7464"/>
                      <a:pt x="57726" y="7670"/>
                    </a:cubicBezTo>
                    <a:cubicBezTo>
                      <a:pt x="57795" y="7761"/>
                      <a:pt x="57863" y="7875"/>
                      <a:pt x="57932" y="7966"/>
                    </a:cubicBezTo>
                    <a:cubicBezTo>
                      <a:pt x="58000" y="8058"/>
                      <a:pt x="58069" y="8149"/>
                      <a:pt x="58137" y="8240"/>
                    </a:cubicBezTo>
                    <a:cubicBezTo>
                      <a:pt x="58228" y="8354"/>
                      <a:pt x="58342" y="8468"/>
                      <a:pt x="58434" y="8583"/>
                    </a:cubicBezTo>
                    <a:cubicBezTo>
                      <a:pt x="58434" y="8583"/>
                      <a:pt x="58434" y="8583"/>
                      <a:pt x="58434" y="8560"/>
                    </a:cubicBezTo>
                    <a:cubicBezTo>
                      <a:pt x="58525" y="8674"/>
                      <a:pt x="58616" y="8788"/>
                      <a:pt x="58685" y="8902"/>
                    </a:cubicBezTo>
                    <a:cubicBezTo>
                      <a:pt x="58708" y="8993"/>
                      <a:pt x="58753" y="9085"/>
                      <a:pt x="58799" y="9176"/>
                    </a:cubicBezTo>
                    <a:cubicBezTo>
                      <a:pt x="58850" y="9261"/>
                      <a:pt x="58963" y="9308"/>
                      <a:pt x="59074" y="9308"/>
                    </a:cubicBezTo>
                    <a:cubicBezTo>
                      <a:pt x="59113" y="9308"/>
                      <a:pt x="59152" y="9302"/>
                      <a:pt x="59187" y="9290"/>
                    </a:cubicBezTo>
                    <a:cubicBezTo>
                      <a:pt x="59347" y="9244"/>
                      <a:pt x="59438" y="9039"/>
                      <a:pt x="59370" y="8879"/>
                    </a:cubicBezTo>
                    <a:cubicBezTo>
                      <a:pt x="59347" y="8834"/>
                      <a:pt x="59324" y="8765"/>
                      <a:pt x="59301" y="8697"/>
                    </a:cubicBezTo>
                    <a:cubicBezTo>
                      <a:pt x="59278" y="8628"/>
                      <a:pt x="59233" y="8560"/>
                      <a:pt x="59187" y="8491"/>
                    </a:cubicBezTo>
                    <a:cubicBezTo>
                      <a:pt x="59110" y="8376"/>
                      <a:pt x="59017" y="8277"/>
                      <a:pt x="58936" y="8167"/>
                    </a:cubicBezTo>
                    <a:lnTo>
                      <a:pt x="58936" y="8167"/>
                    </a:lnTo>
                    <a:cubicBezTo>
                      <a:pt x="58936" y="8169"/>
                      <a:pt x="58936" y="8170"/>
                      <a:pt x="58936" y="8172"/>
                    </a:cubicBezTo>
                    <a:cubicBezTo>
                      <a:pt x="58927" y="8163"/>
                      <a:pt x="58922" y="8155"/>
                      <a:pt x="58918" y="8146"/>
                    </a:cubicBezTo>
                    <a:lnTo>
                      <a:pt x="58918" y="8146"/>
                    </a:lnTo>
                    <a:cubicBezTo>
                      <a:pt x="58919" y="8147"/>
                      <a:pt x="58921" y="8148"/>
                      <a:pt x="58922" y="8149"/>
                    </a:cubicBezTo>
                    <a:lnTo>
                      <a:pt x="58922" y="8149"/>
                    </a:lnTo>
                    <a:cubicBezTo>
                      <a:pt x="58919" y="8144"/>
                      <a:pt x="58915" y="8139"/>
                      <a:pt x="58911" y="8134"/>
                    </a:cubicBezTo>
                    <a:lnTo>
                      <a:pt x="58911" y="8134"/>
                    </a:lnTo>
                    <a:cubicBezTo>
                      <a:pt x="58906" y="8124"/>
                      <a:pt x="58900" y="8113"/>
                      <a:pt x="58890" y="8103"/>
                    </a:cubicBezTo>
                    <a:lnTo>
                      <a:pt x="58890" y="8103"/>
                    </a:lnTo>
                    <a:cubicBezTo>
                      <a:pt x="58890" y="8103"/>
                      <a:pt x="58890" y="8103"/>
                      <a:pt x="58890" y="8103"/>
                    </a:cubicBezTo>
                    <a:cubicBezTo>
                      <a:pt x="58799" y="8012"/>
                      <a:pt x="58731" y="7921"/>
                      <a:pt x="58639" y="7829"/>
                    </a:cubicBezTo>
                    <a:cubicBezTo>
                      <a:pt x="58571" y="7738"/>
                      <a:pt x="58525" y="7647"/>
                      <a:pt x="58457" y="7555"/>
                    </a:cubicBezTo>
                    <a:cubicBezTo>
                      <a:pt x="58365" y="7464"/>
                      <a:pt x="58297" y="7350"/>
                      <a:pt x="58206" y="7236"/>
                    </a:cubicBezTo>
                    <a:cubicBezTo>
                      <a:pt x="58023" y="7008"/>
                      <a:pt x="57840" y="6779"/>
                      <a:pt x="57635" y="6574"/>
                    </a:cubicBezTo>
                    <a:cubicBezTo>
                      <a:pt x="57452" y="6368"/>
                      <a:pt x="57247" y="6163"/>
                      <a:pt x="57041" y="5958"/>
                    </a:cubicBezTo>
                    <a:cubicBezTo>
                      <a:pt x="56813" y="5775"/>
                      <a:pt x="56608" y="5592"/>
                      <a:pt x="56379" y="5410"/>
                    </a:cubicBezTo>
                    <a:cubicBezTo>
                      <a:pt x="56220" y="5250"/>
                      <a:pt x="56037" y="5113"/>
                      <a:pt x="55877" y="4953"/>
                    </a:cubicBezTo>
                    <a:cubicBezTo>
                      <a:pt x="55695" y="4794"/>
                      <a:pt x="55512" y="4611"/>
                      <a:pt x="55330" y="4451"/>
                    </a:cubicBezTo>
                    <a:cubicBezTo>
                      <a:pt x="54850" y="3995"/>
                      <a:pt x="54302" y="3629"/>
                      <a:pt x="53755" y="3287"/>
                    </a:cubicBezTo>
                    <a:cubicBezTo>
                      <a:pt x="53458" y="3082"/>
                      <a:pt x="53138" y="2876"/>
                      <a:pt x="52842" y="2671"/>
                    </a:cubicBezTo>
                    <a:lnTo>
                      <a:pt x="52842" y="2671"/>
                    </a:lnTo>
                    <a:cubicBezTo>
                      <a:pt x="52842" y="2674"/>
                      <a:pt x="52842" y="2677"/>
                      <a:pt x="52843" y="2679"/>
                    </a:cubicBezTo>
                    <a:lnTo>
                      <a:pt x="52843" y="2679"/>
                    </a:lnTo>
                    <a:cubicBezTo>
                      <a:pt x="52643" y="2547"/>
                      <a:pt x="52424" y="2416"/>
                      <a:pt x="52225" y="2306"/>
                    </a:cubicBezTo>
                    <a:cubicBezTo>
                      <a:pt x="52043" y="2191"/>
                      <a:pt x="51837" y="2077"/>
                      <a:pt x="51632" y="1986"/>
                    </a:cubicBezTo>
                    <a:cubicBezTo>
                      <a:pt x="51381" y="1849"/>
                      <a:pt x="51130" y="1758"/>
                      <a:pt x="50879" y="1644"/>
                    </a:cubicBezTo>
                    <a:cubicBezTo>
                      <a:pt x="50650" y="1552"/>
                      <a:pt x="50422" y="1438"/>
                      <a:pt x="50171" y="1324"/>
                    </a:cubicBezTo>
                    <a:cubicBezTo>
                      <a:pt x="49669" y="1119"/>
                      <a:pt x="49167" y="982"/>
                      <a:pt x="48642" y="822"/>
                    </a:cubicBezTo>
                    <a:cubicBezTo>
                      <a:pt x="48368" y="753"/>
                      <a:pt x="48094" y="662"/>
                      <a:pt x="47843" y="594"/>
                    </a:cubicBezTo>
                    <a:cubicBezTo>
                      <a:pt x="47706" y="571"/>
                      <a:pt x="47569" y="525"/>
                      <a:pt x="47432" y="502"/>
                    </a:cubicBezTo>
                    <a:cubicBezTo>
                      <a:pt x="47295" y="480"/>
                      <a:pt x="47158" y="434"/>
                      <a:pt x="47021" y="411"/>
                    </a:cubicBezTo>
                    <a:cubicBezTo>
                      <a:pt x="46496" y="320"/>
                      <a:pt x="45971" y="206"/>
                      <a:pt x="45423" y="137"/>
                    </a:cubicBezTo>
                    <a:cubicBezTo>
                      <a:pt x="45149" y="114"/>
                      <a:pt x="44898" y="92"/>
                      <a:pt x="44624" y="69"/>
                    </a:cubicBezTo>
                    <a:cubicBezTo>
                      <a:pt x="44328" y="46"/>
                      <a:pt x="44031" y="23"/>
                      <a:pt x="43734" y="23"/>
                    </a:cubicBezTo>
                    <a:lnTo>
                      <a:pt x="43826" y="23"/>
                    </a:lnTo>
                    <a:cubicBezTo>
                      <a:pt x="43689" y="23"/>
                      <a:pt x="43552" y="0"/>
                      <a:pt x="4343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4"/>
              <p:cNvSpPr/>
              <p:nvPr/>
            </p:nvSpPr>
            <p:spPr>
              <a:xfrm>
                <a:off x="11237694" y="3446576"/>
                <a:ext cx="970886" cy="257519"/>
              </a:xfrm>
              <a:custGeom>
                <a:avLst/>
                <a:gdLst/>
                <a:ahLst/>
                <a:cxnLst/>
                <a:rect l="l" t="t" r="r" b="b"/>
                <a:pathLst>
                  <a:path w="34855" h="9245" extrusionOk="0">
                    <a:moveTo>
                      <a:pt x="29126" y="0"/>
                    </a:moveTo>
                    <a:cubicBezTo>
                      <a:pt x="28874" y="0"/>
                      <a:pt x="28623" y="0"/>
                      <a:pt x="28372" y="23"/>
                    </a:cubicBezTo>
                    <a:cubicBezTo>
                      <a:pt x="28190" y="46"/>
                      <a:pt x="27984" y="69"/>
                      <a:pt x="27779" y="92"/>
                    </a:cubicBezTo>
                    <a:cubicBezTo>
                      <a:pt x="27642" y="115"/>
                      <a:pt x="27505" y="115"/>
                      <a:pt x="27368" y="137"/>
                    </a:cubicBezTo>
                    <a:cubicBezTo>
                      <a:pt x="27163" y="137"/>
                      <a:pt x="26957" y="160"/>
                      <a:pt x="26774" y="183"/>
                    </a:cubicBezTo>
                    <a:cubicBezTo>
                      <a:pt x="26569" y="206"/>
                      <a:pt x="26386" y="229"/>
                      <a:pt x="26204" y="252"/>
                    </a:cubicBezTo>
                    <a:cubicBezTo>
                      <a:pt x="26135" y="274"/>
                      <a:pt x="26044" y="274"/>
                      <a:pt x="25953" y="297"/>
                    </a:cubicBezTo>
                    <a:cubicBezTo>
                      <a:pt x="25861" y="297"/>
                      <a:pt x="25747" y="320"/>
                      <a:pt x="25656" y="343"/>
                    </a:cubicBezTo>
                    <a:cubicBezTo>
                      <a:pt x="25656" y="343"/>
                      <a:pt x="25633" y="343"/>
                      <a:pt x="25633" y="366"/>
                    </a:cubicBezTo>
                    <a:lnTo>
                      <a:pt x="25473" y="366"/>
                    </a:lnTo>
                    <a:cubicBezTo>
                      <a:pt x="25291" y="388"/>
                      <a:pt x="25108" y="411"/>
                      <a:pt x="24926" y="434"/>
                    </a:cubicBezTo>
                    <a:cubicBezTo>
                      <a:pt x="24766" y="457"/>
                      <a:pt x="24606" y="480"/>
                      <a:pt x="24469" y="503"/>
                    </a:cubicBezTo>
                    <a:cubicBezTo>
                      <a:pt x="24264" y="548"/>
                      <a:pt x="24081" y="571"/>
                      <a:pt x="23876" y="617"/>
                    </a:cubicBezTo>
                    <a:cubicBezTo>
                      <a:pt x="23670" y="662"/>
                      <a:pt x="23488" y="708"/>
                      <a:pt x="23282" y="754"/>
                    </a:cubicBezTo>
                    <a:cubicBezTo>
                      <a:pt x="23100" y="799"/>
                      <a:pt x="22917" y="845"/>
                      <a:pt x="22734" y="913"/>
                    </a:cubicBezTo>
                    <a:cubicBezTo>
                      <a:pt x="22369" y="1005"/>
                      <a:pt x="22004" y="1096"/>
                      <a:pt x="21662" y="1210"/>
                    </a:cubicBezTo>
                    <a:cubicBezTo>
                      <a:pt x="21525" y="1256"/>
                      <a:pt x="21388" y="1301"/>
                      <a:pt x="21251" y="1347"/>
                    </a:cubicBezTo>
                    <a:cubicBezTo>
                      <a:pt x="21091" y="1393"/>
                      <a:pt x="20954" y="1438"/>
                      <a:pt x="20794" y="1484"/>
                    </a:cubicBezTo>
                    <a:cubicBezTo>
                      <a:pt x="20657" y="1530"/>
                      <a:pt x="20498" y="1575"/>
                      <a:pt x="20361" y="1644"/>
                    </a:cubicBezTo>
                    <a:cubicBezTo>
                      <a:pt x="20224" y="1690"/>
                      <a:pt x="20064" y="1758"/>
                      <a:pt x="19927" y="1804"/>
                    </a:cubicBezTo>
                    <a:cubicBezTo>
                      <a:pt x="19858" y="1826"/>
                      <a:pt x="19790" y="1872"/>
                      <a:pt x="19721" y="1895"/>
                    </a:cubicBezTo>
                    <a:cubicBezTo>
                      <a:pt x="19653" y="1918"/>
                      <a:pt x="19562" y="1941"/>
                      <a:pt x="19493" y="1963"/>
                    </a:cubicBezTo>
                    <a:cubicBezTo>
                      <a:pt x="19151" y="2078"/>
                      <a:pt x="18786" y="2192"/>
                      <a:pt x="18443" y="2329"/>
                    </a:cubicBezTo>
                    <a:cubicBezTo>
                      <a:pt x="18375" y="2351"/>
                      <a:pt x="18283" y="2374"/>
                      <a:pt x="18215" y="2420"/>
                    </a:cubicBezTo>
                    <a:cubicBezTo>
                      <a:pt x="18101" y="2443"/>
                      <a:pt x="18010" y="2488"/>
                      <a:pt x="17895" y="2557"/>
                    </a:cubicBezTo>
                    <a:cubicBezTo>
                      <a:pt x="17895" y="2557"/>
                      <a:pt x="17873" y="2580"/>
                      <a:pt x="17873" y="2580"/>
                    </a:cubicBezTo>
                    <a:cubicBezTo>
                      <a:pt x="17833" y="2553"/>
                      <a:pt x="17785" y="2542"/>
                      <a:pt x="17738" y="2542"/>
                    </a:cubicBezTo>
                    <a:cubicBezTo>
                      <a:pt x="17705" y="2542"/>
                      <a:pt x="17673" y="2547"/>
                      <a:pt x="17644" y="2557"/>
                    </a:cubicBezTo>
                    <a:cubicBezTo>
                      <a:pt x="17622" y="2557"/>
                      <a:pt x="17622" y="2557"/>
                      <a:pt x="17622" y="2580"/>
                    </a:cubicBezTo>
                    <a:lnTo>
                      <a:pt x="17599" y="2580"/>
                    </a:lnTo>
                    <a:cubicBezTo>
                      <a:pt x="17576" y="2580"/>
                      <a:pt x="17576" y="2580"/>
                      <a:pt x="17576" y="2603"/>
                    </a:cubicBezTo>
                    <a:cubicBezTo>
                      <a:pt x="16572" y="3059"/>
                      <a:pt x="15544" y="3493"/>
                      <a:pt x="14540" y="3926"/>
                    </a:cubicBezTo>
                    <a:lnTo>
                      <a:pt x="14517" y="3904"/>
                    </a:lnTo>
                    <a:cubicBezTo>
                      <a:pt x="14494" y="3892"/>
                      <a:pt x="14460" y="3886"/>
                      <a:pt x="14423" y="3886"/>
                    </a:cubicBezTo>
                    <a:cubicBezTo>
                      <a:pt x="14386" y="3886"/>
                      <a:pt x="14346" y="3892"/>
                      <a:pt x="14312" y="3904"/>
                    </a:cubicBezTo>
                    <a:lnTo>
                      <a:pt x="14289" y="3904"/>
                    </a:lnTo>
                    <a:cubicBezTo>
                      <a:pt x="14152" y="3972"/>
                      <a:pt x="13992" y="4041"/>
                      <a:pt x="13833" y="4109"/>
                    </a:cubicBezTo>
                    <a:cubicBezTo>
                      <a:pt x="13673" y="4177"/>
                      <a:pt x="13513" y="4246"/>
                      <a:pt x="13353" y="4314"/>
                    </a:cubicBezTo>
                    <a:cubicBezTo>
                      <a:pt x="13011" y="4451"/>
                      <a:pt x="12668" y="4588"/>
                      <a:pt x="12326" y="4748"/>
                    </a:cubicBezTo>
                    <a:cubicBezTo>
                      <a:pt x="11961" y="4885"/>
                      <a:pt x="11618" y="5022"/>
                      <a:pt x="11276" y="5182"/>
                    </a:cubicBezTo>
                    <a:cubicBezTo>
                      <a:pt x="11116" y="5250"/>
                      <a:pt x="10957" y="5319"/>
                      <a:pt x="10797" y="5387"/>
                    </a:cubicBezTo>
                    <a:cubicBezTo>
                      <a:pt x="10637" y="5456"/>
                      <a:pt x="10454" y="5547"/>
                      <a:pt x="10295" y="5638"/>
                    </a:cubicBezTo>
                    <a:cubicBezTo>
                      <a:pt x="10249" y="5661"/>
                      <a:pt x="10226" y="5707"/>
                      <a:pt x="10203" y="5752"/>
                    </a:cubicBezTo>
                    <a:cubicBezTo>
                      <a:pt x="9633" y="5981"/>
                      <a:pt x="9085" y="6209"/>
                      <a:pt x="8514" y="6437"/>
                    </a:cubicBezTo>
                    <a:cubicBezTo>
                      <a:pt x="8195" y="6574"/>
                      <a:pt x="7898" y="6688"/>
                      <a:pt x="7578" y="6825"/>
                    </a:cubicBezTo>
                    <a:cubicBezTo>
                      <a:pt x="7305" y="6939"/>
                      <a:pt x="7053" y="7031"/>
                      <a:pt x="6780" y="7145"/>
                    </a:cubicBezTo>
                    <a:cubicBezTo>
                      <a:pt x="6757" y="7145"/>
                      <a:pt x="6757" y="7145"/>
                      <a:pt x="6734" y="7168"/>
                    </a:cubicBezTo>
                    <a:cubicBezTo>
                      <a:pt x="6688" y="7168"/>
                      <a:pt x="6665" y="7168"/>
                      <a:pt x="6620" y="7190"/>
                    </a:cubicBezTo>
                    <a:cubicBezTo>
                      <a:pt x="6369" y="7282"/>
                      <a:pt x="6095" y="7373"/>
                      <a:pt x="5821" y="7464"/>
                    </a:cubicBezTo>
                    <a:cubicBezTo>
                      <a:pt x="5638" y="7510"/>
                      <a:pt x="5478" y="7578"/>
                      <a:pt x="5319" y="7647"/>
                    </a:cubicBezTo>
                    <a:cubicBezTo>
                      <a:pt x="5182" y="7693"/>
                      <a:pt x="5022" y="7715"/>
                      <a:pt x="4885" y="7761"/>
                    </a:cubicBezTo>
                    <a:cubicBezTo>
                      <a:pt x="4702" y="7830"/>
                      <a:pt x="4520" y="7898"/>
                      <a:pt x="4337" y="7944"/>
                    </a:cubicBezTo>
                    <a:cubicBezTo>
                      <a:pt x="3972" y="8058"/>
                      <a:pt x="3584" y="8172"/>
                      <a:pt x="3196" y="8263"/>
                    </a:cubicBezTo>
                    <a:cubicBezTo>
                      <a:pt x="3059" y="8309"/>
                      <a:pt x="2899" y="8354"/>
                      <a:pt x="2762" y="8377"/>
                    </a:cubicBezTo>
                    <a:cubicBezTo>
                      <a:pt x="2580" y="8423"/>
                      <a:pt x="2420" y="8469"/>
                      <a:pt x="2237" y="8514"/>
                    </a:cubicBezTo>
                    <a:cubicBezTo>
                      <a:pt x="1895" y="8606"/>
                      <a:pt x="1575" y="8697"/>
                      <a:pt x="1233" y="8765"/>
                    </a:cubicBezTo>
                    <a:cubicBezTo>
                      <a:pt x="1073" y="8811"/>
                      <a:pt x="913" y="8857"/>
                      <a:pt x="731" y="8902"/>
                    </a:cubicBezTo>
                    <a:lnTo>
                      <a:pt x="776" y="8879"/>
                    </a:lnTo>
                    <a:lnTo>
                      <a:pt x="776" y="8879"/>
                    </a:lnTo>
                    <a:cubicBezTo>
                      <a:pt x="685" y="8902"/>
                      <a:pt x="617" y="8925"/>
                      <a:pt x="548" y="8925"/>
                    </a:cubicBezTo>
                    <a:cubicBezTo>
                      <a:pt x="388" y="8948"/>
                      <a:pt x="251" y="8994"/>
                      <a:pt x="115" y="9016"/>
                    </a:cubicBezTo>
                    <a:cubicBezTo>
                      <a:pt x="46" y="9016"/>
                      <a:pt x="0" y="9062"/>
                      <a:pt x="23" y="9131"/>
                    </a:cubicBezTo>
                    <a:cubicBezTo>
                      <a:pt x="23" y="9199"/>
                      <a:pt x="69" y="9245"/>
                      <a:pt x="137" y="9245"/>
                    </a:cubicBezTo>
                    <a:cubicBezTo>
                      <a:pt x="206" y="9222"/>
                      <a:pt x="297" y="9222"/>
                      <a:pt x="366" y="9199"/>
                    </a:cubicBezTo>
                    <a:cubicBezTo>
                      <a:pt x="434" y="9199"/>
                      <a:pt x="503" y="9176"/>
                      <a:pt x="548" y="9176"/>
                    </a:cubicBezTo>
                    <a:lnTo>
                      <a:pt x="571" y="9176"/>
                    </a:lnTo>
                    <a:cubicBezTo>
                      <a:pt x="571" y="9210"/>
                      <a:pt x="596" y="9231"/>
                      <a:pt x="627" y="9231"/>
                    </a:cubicBezTo>
                    <a:cubicBezTo>
                      <a:pt x="638" y="9231"/>
                      <a:pt x="650" y="9228"/>
                      <a:pt x="662" y="9222"/>
                    </a:cubicBezTo>
                    <a:cubicBezTo>
                      <a:pt x="913" y="9153"/>
                      <a:pt x="1142" y="9085"/>
                      <a:pt x="1393" y="9016"/>
                    </a:cubicBezTo>
                    <a:cubicBezTo>
                      <a:pt x="1553" y="8971"/>
                      <a:pt x="1712" y="8925"/>
                      <a:pt x="1872" y="8879"/>
                    </a:cubicBezTo>
                    <a:cubicBezTo>
                      <a:pt x="2055" y="8834"/>
                      <a:pt x="2237" y="8788"/>
                      <a:pt x="2420" y="8743"/>
                    </a:cubicBezTo>
                    <a:cubicBezTo>
                      <a:pt x="2739" y="8674"/>
                      <a:pt x="3059" y="8583"/>
                      <a:pt x="3379" y="8491"/>
                    </a:cubicBezTo>
                    <a:cubicBezTo>
                      <a:pt x="3584" y="8469"/>
                      <a:pt x="3812" y="8423"/>
                      <a:pt x="4018" y="8377"/>
                    </a:cubicBezTo>
                    <a:cubicBezTo>
                      <a:pt x="4040" y="8400"/>
                      <a:pt x="4086" y="8423"/>
                      <a:pt x="4155" y="8423"/>
                    </a:cubicBezTo>
                    <a:cubicBezTo>
                      <a:pt x="4292" y="8377"/>
                      <a:pt x="4429" y="8332"/>
                      <a:pt x="4565" y="8309"/>
                    </a:cubicBezTo>
                    <a:cubicBezTo>
                      <a:pt x="4702" y="8263"/>
                      <a:pt x="4817" y="8218"/>
                      <a:pt x="4954" y="8195"/>
                    </a:cubicBezTo>
                    <a:cubicBezTo>
                      <a:pt x="5136" y="8126"/>
                      <a:pt x="5296" y="8081"/>
                      <a:pt x="5478" y="8012"/>
                    </a:cubicBezTo>
                    <a:cubicBezTo>
                      <a:pt x="5707" y="7944"/>
                      <a:pt x="5935" y="7875"/>
                      <a:pt x="6140" y="7784"/>
                    </a:cubicBezTo>
                    <a:cubicBezTo>
                      <a:pt x="6323" y="7738"/>
                      <a:pt x="6506" y="7693"/>
                      <a:pt x="6665" y="7624"/>
                    </a:cubicBezTo>
                    <a:lnTo>
                      <a:pt x="6711" y="7624"/>
                    </a:lnTo>
                    <a:cubicBezTo>
                      <a:pt x="6894" y="7556"/>
                      <a:pt x="7076" y="7510"/>
                      <a:pt x="7259" y="7441"/>
                    </a:cubicBezTo>
                    <a:lnTo>
                      <a:pt x="7282" y="7441"/>
                    </a:lnTo>
                    <a:cubicBezTo>
                      <a:pt x="7396" y="7396"/>
                      <a:pt x="7533" y="7373"/>
                      <a:pt x="7647" y="7327"/>
                    </a:cubicBezTo>
                    <a:cubicBezTo>
                      <a:pt x="7670" y="7327"/>
                      <a:pt x="7693" y="7305"/>
                      <a:pt x="7715" y="7305"/>
                    </a:cubicBezTo>
                    <a:cubicBezTo>
                      <a:pt x="7738" y="7282"/>
                      <a:pt x="7761" y="7282"/>
                      <a:pt x="7784" y="7259"/>
                    </a:cubicBezTo>
                    <a:cubicBezTo>
                      <a:pt x="8126" y="7168"/>
                      <a:pt x="8446" y="7053"/>
                      <a:pt x="8765" y="6939"/>
                    </a:cubicBezTo>
                    <a:cubicBezTo>
                      <a:pt x="9108" y="6802"/>
                      <a:pt x="9473" y="6665"/>
                      <a:pt x="9815" y="6528"/>
                    </a:cubicBezTo>
                    <a:cubicBezTo>
                      <a:pt x="10158" y="6392"/>
                      <a:pt x="10523" y="6255"/>
                      <a:pt x="10865" y="6095"/>
                    </a:cubicBezTo>
                    <a:cubicBezTo>
                      <a:pt x="10979" y="6049"/>
                      <a:pt x="11071" y="6003"/>
                      <a:pt x="11185" y="5958"/>
                    </a:cubicBezTo>
                    <a:cubicBezTo>
                      <a:pt x="11253" y="5935"/>
                      <a:pt x="11345" y="5912"/>
                      <a:pt x="11413" y="5867"/>
                    </a:cubicBezTo>
                    <a:cubicBezTo>
                      <a:pt x="11482" y="5844"/>
                      <a:pt x="11573" y="5798"/>
                      <a:pt x="11641" y="5752"/>
                    </a:cubicBezTo>
                    <a:cubicBezTo>
                      <a:pt x="11755" y="5707"/>
                      <a:pt x="11847" y="5684"/>
                      <a:pt x="11938" y="5638"/>
                    </a:cubicBezTo>
                    <a:cubicBezTo>
                      <a:pt x="12486" y="5456"/>
                      <a:pt x="13034" y="5250"/>
                      <a:pt x="13559" y="5022"/>
                    </a:cubicBezTo>
                    <a:cubicBezTo>
                      <a:pt x="13581" y="5022"/>
                      <a:pt x="13627" y="4999"/>
                      <a:pt x="13650" y="4999"/>
                    </a:cubicBezTo>
                    <a:cubicBezTo>
                      <a:pt x="13992" y="4908"/>
                      <a:pt x="14358" y="4771"/>
                      <a:pt x="14700" y="4634"/>
                    </a:cubicBezTo>
                    <a:cubicBezTo>
                      <a:pt x="15065" y="4497"/>
                      <a:pt x="15430" y="4360"/>
                      <a:pt x="15796" y="4223"/>
                    </a:cubicBezTo>
                    <a:cubicBezTo>
                      <a:pt x="16115" y="4109"/>
                      <a:pt x="16412" y="3972"/>
                      <a:pt x="16731" y="3858"/>
                    </a:cubicBezTo>
                    <a:cubicBezTo>
                      <a:pt x="16914" y="3789"/>
                      <a:pt x="17074" y="3744"/>
                      <a:pt x="17256" y="3652"/>
                    </a:cubicBezTo>
                    <a:cubicBezTo>
                      <a:pt x="17462" y="3584"/>
                      <a:pt x="17667" y="3493"/>
                      <a:pt x="17873" y="3401"/>
                    </a:cubicBezTo>
                    <a:cubicBezTo>
                      <a:pt x="18101" y="3310"/>
                      <a:pt x="18329" y="3219"/>
                      <a:pt x="18557" y="3105"/>
                    </a:cubicBezTo>
                    <a:cubicBezTo>
                      <a:pt x="18580" y="3105"/>
                      <a:pt x="18626" y="3082"/>
                      <a:pt x="18649" y="3082"/>
                    </a:cubicBezTo>
                    <a:lnTo>
                      <a:pt x="18786" y="3036"/>
                    </a:lnTo>
                    <a:cubicBezTo>
                      <a:pt x="18877" y="3013"/>
                      <a:pt x="18945" y="2991"/>
                      <a:pt x="19037" y="2968"/>
                    </a:cubicBezTo>
                    <a:cubicBezTo>
                      <a:pt x="19219" y="2922"/>
                      <a:pt x="19379" y="2876"/>
                      <a:pt x="19562" y="2831"/>
                    </a:cubicBezTo>
                    <a:cubicBezTo>
                      <a:pt x="19653" y="2785"/>
                      <a:pt x="19767" y="2762"/>
                      <a:pt x="19858" y="2739"/>
                    </a:cubicBezTo>
                    <a:cubicBezTo>
                      <a:pt x="20566" y="2534"/>
                      <a:pt x="21296" y="2329"/>
                      <a:pt x="22004" y="2123"/>
                    </a:cubicBezTo>
                    <a:cubicBezTo>
                      <a:pt x="22369" y="2032"/>
                      <a:pt x="22757" y="1918"/>
                      <a:pt x="23122" y="1826"/>
                    </a:cubicBezTo>
                    <a:cubicBezTo>
                      <a:pt x="23191" y="1804"/>
                      <a:pt x="23282" y="1781"/>
                      <a:pt x="23351" y="1758"/>
                    </a:cubicBezTo>
                    <a:cubicBezTo>
                      <a:pt x="23374" y="1758"/>
                      <a:pt x="23419" y="1781"/>
                      <a:pt x="23465" y="1781"/>
                    </a:cubicBezTo>
                    <a:cubicBezTo>
                      <a:pt x="23670" y="1758"/>
                      <a:pt x="23876" y="1712"/>
                      <a:pt x="24058" y="1690"/>
                    </a:cubicBezTo>
                    <a:cubicBezTo>
                      <a:pt x="24172" y="1667"/>
                      <a:pt x="24287" y="1644"/>
                      <a:pt x="24401" y="1621"/>
                    </a:cubicBezTo>
                    <a:cubicBezTo>
                      <a:pt x="24560" y="1598"/>
                      <a:pt x="24720" y="1575"/>
                      <a:pt x="24880" y="1553"/>
                    </a:cubicBezTo>
                    <a:cubicBezTo>
                      <a:pt x="25108" y="1530"/>
                      <a:pt x="25337" y="1484"/>
                      <a:pt x="25565" y="1461"/>
                    </a:cubicBezTo>
                    <a:cubicBezTo>
                      <a:pt x="25747" y="1438"/>
                      <a:pt x="25930" y="1416"/>
                      <a:pt x="26113" y="1393"/>
                    </a:cubicBezTo>
                    <a:cubicBezTo>
                      <a:pt x="26455" y="1347"/>
                      <a:pt x="26797" y="1301"/>
                      <a:pt x="27140" y="1279"/>
                    </a:cubicBezTo>
                    <a:cubicBezTo>
                      <a:pt x="27368" y="1256"/>
                      <a:pt x="27619" y="1233"/>
                      <a:pt x="27847" y="1233"/>
                    </a:cubicBezTo>
                    <a:cubicBezTo>
                      <a:pt x="27939" y="1210"/>
                      <a:pt x="28007" y="1210"/>
                      <a:pt x="28098" y="1210"/>
                    </a:cubicBezTo>
                    <a:cubicBezTo>
                      <a:pt x="28304" y="1210"/>
                      <a:pt x="28486" y="1187"/>
                      <a:pt x="28692" y="1187"/>
                    </a:cubicBezTo>
                    <a:cubicBezTo>
                      <a:pt x="28852" y="1165"/>
                      <a:pt x="29034" y="1142"/>
                      <a:pt x="29217" y="1119"/>
                    </a:cubicBezTo>
                    <a:lnTo>
                      <a:pt x="29217" y="1119"/>
                    </a:lnTo>
                    <a:cubicBezTo>
                      <a:pt x="29194" y="1165"/>
                      <a:pt x="29171" y="1210"/>
                      <a:pt x="29194" y="1279"/>
                    </a:cubicBezTo>
                    <a:cubicBezTo>
                      <a:pt x="29194" y="1393"/>
                      <a:pt x="29285" y="1484"/>
                      <a:pt x="29399" y="1507"/>
                    </a:cubicBezTo>
                    <a:cubicBezTo>
                      <a:pt x="29559" y="1530"/>
                      <a:pt x="29719" y="1553"/>
                      <a:pt x="29879" y="1553"/>
                    </a:cubicBezTo>
                    <a:cubicBezTo>
                      <a:pt x="30039" y="1575"/>
                      <a:pt x="30175" y="1575"/>
                      <a:pt x="30335" y="1598"/>
                    </a:cubicBezTo>
                    <a:cubicBezTo>
                      <a:pt x="30700" y="1621"/>
                      <a:pt x="31043" y="1621"/>
                      <a:pt x="31408" y="1644"/>
                    </a:cubicBezTo>
                    <a:cubicBezTo>
                      <a:pt x="31636" y="1644"/>
                      <a:pt x="31887" y="1644"/>
                      <a:pt x="32116" y="1621"/>
                    </a:cubicBezTo>
                    <a:cubicBezTo>
                      <a:pt x="32138" y="1644"/>
                      <a:pt x="32161" y="1644"/>
                      <a:pt x="32184" y="1644"/>
                    </a:cubicBezTo>
                    <a:cubicBezTo>
                      <a:pt x="32504" y="1690"/>
                      <a:pt x="32823" y="1735"/>
                      <a:pt x="33120" y="1781"/>
                    </a:cubicBezTo>
                    <a:cubicBezTo>
                      <a:pt x="33280" y="1826"/>
                      <a:pt x="33462" y="1849"/>
                      <a:pt x="33622" y="1872"/>
                    </a:cubicBezTo>
                    <a:cubicBezTo>
                      <a:pt x="33782" y="1895"/>
                      <a:pt x="33964" y="1941"/>
                      <a:pt x="34124" y="1963"/>
                    </a:cubicBezTo>
                    <a:cubicBezTo>
                      <a:pt x="34142" y="1966"/>
                      <a:pt x="34159" y="1968"/>
                      <a:pt x="34176" y="1968"/>
                    </a:cubicBezTo>
                    <a:cubicBezTo>
                      <a:pt x="34290" y="1968"/>
                      <a:pt x="34384" y="1903"/>
                      <a:pt x="34444" y="1804"/>
                    </a:cubicBezTo>
                    <a:cubicBezTo>
                      <a:pt x="34467" y="1758"/>
                      <a:pt x="34467" y="1712"/>
                      <a:pt x="34467" y="1644"/>
                    </a:cubicBezTo>
                    <a:cubicBezTo>
                      <a:pt x="34512" y="1667"/>
                      <a:pt x="34535" y="1667"/>
                      <a:pt x="34558" y="1667"/>
                    </a:cubicBezTo>
                    <a:cubicBezTo>
                      <a:pt x="34626" y="1644"/>
                      <a:pt x="34672" y="1644"/>
                      <a:pt x="34718" y="1598"/>
                    </a:cubicBezTo>
                    <a:cubicBezTo>
                      <a:pt x="34786" y="1553"/>
                      <a:pt x="34832" y="1484"/>
                      <a:pt x="34855" y="1393"/>
                    </a:cubicBezTo>
                    <a:cubicBezTo>
                      <a:pt x="34855" y="1324"/>
                      <a:pt x="34832" y="1233"/>
                      <a:pt x="34786" y="1165"/>
                    </a:cubicBezTo>
                    <a:cubicBezTo>
                      <a:pt x="34786" y="1142"/>
                      <a:pt x="34763" y="1119"/>
                      <a:pt x="34741" y="1096"/>
                    </a:cubicBezTo>
                    <a:cubicBezTo>
                      <a:pt x="34695" y="1073"/>
                      <a:pt x="34649" y="1050"/>
                      <a:pt x="34581" y="1028"/>
                    </a:cubicBezTo>
                    <a:cubicBezTo>
                      <a:pt x="34512" y="1005"/>
                      <a:pt x="34444" y="1005"/>
                      <a:pt x="34352" y="982"/>
                    </a:cubicBezTo>
                    <a:cubicBezTo>
                      <a:pt x="34330" y="891"/>
                      <a:pt x="34261" y="822"/>
                      <a:pt x="34170" y="777"/>
                    </a:cubicBezTo>
                    <a:cubicBezTo>
                      <a:pt x="34101" y="731"/>
                      <a:pt x="34033" y="708"/>
                      <a:pt x="33964" y="685"/>
                    </a:cubicBezTo>
                    <a:cubicBezTo>
                      <a:pt x="33919" y="685"/>
                      <a:pt x="33873" y="662"/>
                      <a:pt x="33828" y="662"/>
                    </a:cubicBezTo>
                    <a:cubicBezTo>
                      <a:pt x="33759" y="640"/>
                      <a:pt x="33691" y="617"/>
                      <a:pt x="33622" y="594"/>
                    </a:cubicBezTo>
                    <a:cubicBezTo>
                      <a:pt x="33462" y="548"/>
                      <a:pt x="33303" y="503"/>
                      <a:pt x="33120" y="480"/>
                    </a:cubicBezTo>
                    <a:cubicBezTo>
                      <a:pt x="32800" y="411"/>
                      <a:pt x="32504" y="343"/>
                      <a:pt x="32184" y="297"/>
                    </a:cubicBezTo>
                    <a:cubicBezTo>
                      <a:pt x="31819" y="252"/>
                      <a:pt x="31477" y="206"/>
                      <a:pt x="31134" y="160"/>
                    </a:cubicBezTo>
                    <a:cubicBezTo>
                      <a:pt x="30952" y="137"/>
                      <a:pt x="30792" y="115"/>
                      <a:pt x="30632" y="115"/>
                    </a:cubicBezTo>
                    <a:cubicBezTo>
                      <a:pt x="30518" y="69"/>
                      <a:pt x="30427" y="69"/>
                      <a:pt x="30312" y="46"/>
                    </a:cubicBezTo>
                    <a:cubicBezTo>
                      <a:pt x="30221" y="46"/>
                      <a:pt x="30130" y="23"/>
                      <a:pt x="30039" y="23"/>
                    </a:cubicBezTo>
                    <a:cubicBezTo>
                      <a:pt x="29856" y="0"/>
                      <a:pt x="29650" y="0"/>
                      <a:pt x="2946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4"/>
              <p:cNvSpPr/>
              <p:nvPr/>
            </p:nvSpPr>
            <p:spPr>
              <a:xfrm>
                <a:off x="12155154" y="3468832"/>
                <a:ext cx="277241" cy="189358"/>
              </a:xfrm>
              <a:custGeom>
                <a:avLst/>
                <a:gdLst/>
                <a:ahLst/>
                <a:cxnLst/>
                <a:rect l="l" t="t" r="r" b="b"/>
                <a:pathLst>
                  <a:path w="9953" h="6798" extrusionOk="0">
                    <a:moveTo>
                      <a:pt x="845" y="0"/>
                    </a:moveTo>
                    <a:cubicBezTo>
                      <a:pt x="776" y="0"/>
                      <a:pt x="685" y="46"/>
                      <a:pt x="617" y="114"/>
                    </a:cubicBezTo>
                    <a:cubicBezTo>
                      <a:pt x="571" y="183"/>
                      <a:pt x="548" y="251"/>
                      <a:pt x="548" y="343"/>
                    </a:cubicBezTo>
                    <a:cubicBezTo>
                      <a:pt x="548" y="434"/>
                      <a:pt x="594" y="480"/>
                      <a:pt x="662" y="548"/>
                    </a:cubicBezTo>
                    <a:cubicBezTo>
                      <a:pt x="685" y="571"/>
                      <a:pt x="731" y="594"/>
                      <a:pt x="776" y="617"/>
                    </a:cubicBezTo>
                    <a:cubicBezTo>
                      <a:pt x="799" y="639"/>
                      <a:pt x="845" y="662"/>
                      <a:pt x="891" y="662"/>
                    </a:cubicBezTo>
                    <a:cubicBezTo>
                      <a:pt x="913" y="685"/>
                      <a:pt x="959" y="708"/>
                      <a:pt x="982" y="731"/>
                    </a:cubicBezTo>
                    <a:cubicBezTo>
                      <a:pt x="891" y="685"/>
                      <a:pt x="799" y="662"/>
                      <a:pt x="708" y="639"/>
                    </a:cubicBezTo>
                    <a:cubicBezTo>
                      <a:pt x="571" y="548"/>
                      <a:pt x="434" y="480"/>
                      <a:pt x="297" y="411"/>
                    </a:cubicBezTo>
                    <a:cubicBezTo>
                      <a:pt x="285" y="405"/>
                      <a:pt x="271" y="402"/>
                      <a:pt x="257" y="402"/>
                    </a:cubicBezTo>
                    <a:cubicBezTo>
                      <a:pt x="220" y="402"/>
                      <a:pt x="183" y="423"/>
                      <a:pt x="183" y="457"/>
                    </a:cubicBezTo>
                    <a:cubicBezTo>
                      <a:pt x="160" y="480"/>
                      <a:pt x="160" y="502"/>
                      <a:pt x="160" y="502"/>
                    </a:cubicBezTo>
                    <a:cubicBezTo>
                      <a:pt x="92" y="525"/>
                      <a:pt x="23" y="594"/>
                      <a:pt x="0" y="685"/>
                    </a:cubicBezTo>
                    <a:cubicBezTo>
                      <a:pt x="0" y="754"/>
                      <a:pt x="0" y="799"/>
                      <a:pt x="46" y="868"/>
                    </a:cubicBezTo>
                    <a:cubicBezTo>
                      <a:pt x="69" y="891"/>
                      <a:pt x="92" y="913"/>
                      <a:pt x="137" y="936"/>
                    </a:cubicBezTo>
                    <a:lnTo>
                      <a:pt x="183" y="936"/>
                    </a:lnTo>
                    <a:cubicBezTo>
                      <a:pt x="274" y="982"/>
                      <a:pt x="366" y="1005"/>
                      <a:pt x="457" y="1050"/>
                    </a:cubicBezTo>
                    <a:cubicBezTo>
                      <a:pt x="799" y="1164"/>
                      <a:pt x="1119" y="1279"/>
                      <a:pt x="1438" y="1393"/>
                    </a:cubicBezTo>
                    <a:cubicBezTo>
                      <a:pt x="1804" y="1530"/>
                      <a:pt x="2169" y="1667"/>
                      <a:pt x="2534" y="1826"/>
                    </a:cubicBezTo>
                    <a:cubicBezTo>
                      <a:pt x="2853" y="1940"/>
                      <a:pt x="3173" y="2077"/>
                      <a:pt x="3493" y="2214"/>
                    </a:cubicBezTo>
                    <a:cubicBezTo>
                      <a:pt x="3812" y="2351"/>
                      <a:pt x="4109" y="2488"/>
                      <a:pt x="4428" y="2625"/>
                    </a:cubicBezTo>
                    <a:lnTo>
                      <a:pt x="4474" y="2625"/>
                    </a:lnTo>
                    <a:cubicBezTo>
                      <a:pt x="4520" y="2671"/>
                      <a:pt x="4565" y="2717"/>
                      <a:pt x="4634" y="2739"/>
                    </a:cubicBezTo>
                    <a:cubicBezTo>
                      <a:pt x="4748" y="2853"/>
                      <a:pt x="4885" y="2945"/>
                      <a:pt x="5022" y="3036"/>
                    </a:cubicBezTo>
                    <a:cubicBezTo>
                      <a:pt x="5319" y="3242"/>
                      <a:pt x="5615" y="3447"/>
                      <a:pt x="5912" y="3675"/>
                    </a:cubicBezTo>
                    <a:cubicBezTo>
                      <a:pt x="6209" y="3858"/>
                      <a:pt x="6483" y="4063"/>
                      <a:pt x="6757" y="4269"/>
                    </a:cubicBezTo>
                    <a:cubicBezTo>
                      <a:pt x="6894" y="4383"/>
                      <a:pt x="7031" y="4497"/>
                      <a:pt x="7190" y="4588"/>
                    </a:cubicBezTo>
                    <a:cubicBezTo>
                      <a:pt x="7259" y="4657"/>
                      <a:pt x="7327" y="4702"/>
                      <a:pt x="7396" y="4771"/>
                    </a:cubicBezTo>
                    <a:cubicBezTo>
                      <a:pt x="7441" y="4794"/>
                      <a:pt x="7464" y="4816"/>
                      <a:pt x="7510" y="4839"/>
                    </a:cubicBezTo>
                    <a:cubicBezTo>
                      <a:pt x="7556" y="4885"/>
                      <a:pt x="7601" y="4931"/>
                      <a:pt x="7670" y="4953"/>
                    </a:cubicBezTo>
                    <a:cubicBezTo>
                      <a:pt x="7692" y="4976"/>
                      <a:pt x="7692" y="4976"/>
                      <a:pt x="7715" y="4976"/>
                    </a:cubicBezTo>
                    <a:cubicBezTo>
                      <a:pt x="7738" y="4999"/>
                      <a:pt x="7784" y="4999"/>
                      <a:pt x="7807" y="4999"/>
                    </a:cubicBezTo>
                    <a:cubicBezTo>
                      <a:pt x="7807" y="4999"/>
                      <a:pt x="7807" y="4999"/>
                      <a:pt x="7829" y="5022"/>
                    </a:cubicBezTo>
                    <a:cubicBezTo>
                      <a:pt x="7875" y="5068"/>
                      <a:pt x="7944" y="5136"/>
                      <a:pt x="7989" y="5182"/>
                    </a:cubicBezTo>
                    <a:cubicBezTo>
                      <a:pt x="8035" y="5204"/>
                      <a:pt x="8080" y="5250"/>
                      <a:pt x="8126" y="5273"/>
                    </a:cubicBezTo>
                    <a:cubicBezTo>
                      <a:pt x="8160" y="5284"/>
                      <a:pt x="8195" y="5290"/>
                      <a:pt x="8232" y="5290"/>
                    </a:cubicBezTo>
                    <a:cubicBezTo>
                      <a:pt x="8269" y="5290"/>
                      <a:pt x="8309" y="5284"/>
                      <a:pt x="8354" y="5273"/>
                    </a:cubicBezTo>
                    <a:cubicBezTo>
                      <a:pt x="8446" y="5410"/>
                      <a:pt x="8537" y="5524"/>
                      <a:pt x="8628" y="5661"/>
                    </a:cubicBezTo>
                    <a:cubicBezTo>
                      <a:pt x="8788" y="5844"/>
                      <a:pt x="8925" y="6026"/>
                      <a:pt x="9085" y="6209"/>
                    </a:cubicBezTo>
                    <a:cubicBezTo>
                      <a:pt x="9245" y="6414"/>
                      <a:pt x="9427" y="6597"/>
                      <a:pt x="9610" y="6757"/>
                    </a:cubicBezTo>
                    <a:cubicBezTo>
                      <a:pt x="9638" y="6785"/>
                      <a:pt x="9679" y="6798"/>
                      <a:pt x="9722" y="6798"/>
                    </a:cubicBezTo>
                    <a:cubicBezTo>
                      <a:pt x="9781" y="6798"/>
                      <a:pt x="9844" y="6774"/>
                      <a:pt x="9884" y="6734"/>
                    </a:cubicBezTo>
                    <a:cubicBezTo>
                      <a:pt x="9952" y="6642"/>
                      <a:pt x="9952" y="6528"/>
                      <a:pt x="9861" y="6460"/>
                    </a:cubicBezTo>
                    <a:cubicBezTo>
                      <a:pt x="9815" y="6414"/>
                      <a:pt x="9770" y="6369"/>
                      <a:pt x="9747" y="6346"/>
                    </a:cubicBezTo>
                    <a:cubicBezTo>
                      <a:pt x="9747" y="6323"/>
                      <a:pt x="9770" y="6300"/>
                      <a:pt x="9770" y="6300"/>
                    </a:cubicBezTo>
                    <a:cubicBezTo>
                      <a:pt x="9792" y="6209"/>
                      <a:pt x="9792" y="6140"/>
                      <a:pt x="9747" y="6049"/>
                    </a:cubicBezTo>
                    <a:cubicBezTo>
                      <a:pt x="9724" y="6003"/>
                      <a:pt x="9678" y="5981"/>
                      <a:pt x="9655" y="5935"/>
                    </a:cubicBezTo>
                    <a:cubicBezTo>
                      <a:pt x="9587" y="5866"/>
                      <a:pt x="9541" y="5821"/>
                      <a:pt x="9496" y="5752"/>
                    </a:cubicBezTo>
                    <a:cubicBezTo>
                      <a:pt x="9359" y="5593"/>
                      <a:pt x="9222" y="5456"/>
                      <a:pt x="9085" y="5296"/>
                    </a:cubicBezTo>
                    <a:cubicBezTo>
                      <a:pt x="8993" y="5204"/>
                      <a:pt x="8879" y="5090"/>
                      <a:pt x="8788" y="4999"/>
                    </a:cubicBezTo>
                    <a:cubicBezTo>
                      <a:pt x="8583" y="4771"/>
                      <a:pt x="8377" y="4543"/>
                      <a:pt x="8172" y="4314"/>
                    </a:cubicBezTo>
                    <a:cubicBezTo>
                      <a:pt x="7921" y="4063"/>
                      <a:pt x="7692" y="3812"/>
                      <a:pt x="7441" y="3561"/>
                    </a:cubicBezTo>
                    <a:cubicBezTo>
                      <a:pt x="7304" y="3447"/>
                      <a:pt x="7190" y="3333"/>
                      <a:pt x="7053" y="3219"/>
                    </a:cubicBezTo>
                    <a:cubicBezTo>
                      <a:pt x="6939" y="3105"/>
                      <a:pt x="6802" y="2990"/>
                      <a:pt x="6642" y="2899"/>
                    </a:cubicBezTo>
                    <a:cubicBezTo>
                      <a:pt x="6528" y="2831"/>
                      <a:pt x="6414" y="2739"/>
                      <a:pt x="6277" y="2671"/>
                    </a:cubicBezTo>
                    <a:cubicBezTo>
                      <a:pt x="6209" y="2625"/>
                      <a:pt x="6140" y="2602"/>
                      <a:pt x="6072" y="2557"/>
                    </a:cubicBezTo>
                    <a:cubicBezTo>
                      <a:pt x="6049" y="2534"/>
                      <a:pt x="6026" y="2534"/>
                      <a:pt x="6003" y="2511"/>
                    </a:cubicBezTo>
                    <a:cubicBezTo>
                      <a:pt x="5935" y="2465"/>
                      <a:pt x="5866" y="2397"/>
                      <a:pt x="5798" y="2329"/>
                    </a:cubicBezTo>
                    <a:cubicBezTo>
                      <a:pt x="5661" y="2214"/>
                      <a:pt x="5524" y="2123"/>
                      <a:pt x="5387" y="2032"/>
                    </a:cubicBezTo>
                    <a:cubicBezTo>
                      <a:pt x="5068" y="1826"/>
                      <a:pt x="4748" y="1644"/>
                      <a:pt x="4428" y="1461"/>
                    </a:cubicBezTo>
                    <a:cubicBezTo>
                      <a:pt x="4269" y="1370"/>
                      <a:pt x="4132" y="1279"/>
                      <a:pt x="3972" y="1210"/>
                    </a:cubicBezTo>
                    <a:cubicBezTo>
                      <a:pt x="3835" y="1119"/>
                      <a:pt x="3675" y="1050"/>
                      <a:pt x="3515" y="982"/>
                    </a:cubicBezTo>
                    <a:cubicBezTo>
                      <a:pt x="3196" y="822"/>
                      <a:pt x="2876" y="708"/>
                      <a:pt x="2557" y="571"/>
                    </a:cubicBezTo>
                    <a:cubicBezTo>
                      <a:pt x="2237" y="457"/>
                      <a:pt x="1918" y="366"/>
                      <a:pt x="1598" y="251"/>
                    </a:cubicBezTo>
                    <a:cubicBezTo>
                      <a:pt x="1530" y="229"/>
                      <a:pt x="1415" y="183"/>
                      <a:pt x="1324" y="183"/>
                    </a:cubicBezTo>
                    <a:cubicBezTo>
                      <a:pt x="1210" y="137"/>
                      <a:pt x="1096" y="92"/>
                      <a:pt x="982" y="46"/>
                    </a:cubicBezTo>
                    <a:cubicBezTo>
                      <a:pt x="936" y="23"/>
                      <a:pt x="891" y="0"/>
                      <a:pt x="845"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4"/>
              <p:cNvSpPr/>
              <p:nvPr/>
            </p:nvSpPr>
            <p:spPr>
              <a:xfrm>
                <a:off x="12415180" y="3628413"/>
                <a:ext cx="35014" cy="43649"/>
              </a:xfrm>
              <a:custGeom>
                <a:avLst/>
                <a:gdLst/>
                <a:ahLst/>
                <a:cxnLst/>
                <a:rect l="l" t="t" r="r" b="b"/>
                <a:pathLst>
                  <a:path w="1257" h="1567" extrusionOk="0">
                    <a:moveTo>
                      <a:pt x="92" y="0"/>
                    </a:moveTo>
                    <a:cubicBezTo>
                      <a:pt x="92" y="0"/>
                      <a:pt x="69" y="23"/>
                      <a:pt x="47" y="23"/>
                    </a:cubicBezTo>
                    <a:cubicBezTo>
                      <a:pt x="24" y="46"/>
                      <a:pt x="1" y="92"/>
                      <a:pt x="47" y="137"/>
                    </a:cubicBezTo>
                    <a:cubicBezTo>
                      <a:pt x="92" y="206"/>
                      <a:pt x="161" y="297"/>
                      <a:pt x="229" y="366"/>
                    </a:cubicBezTo>
                    <a:cubicBezTo>
                      <a:pt x="252" y="411"/>
                      <a:pt x="275" y="434"/>
                      <a:pt x="298" y="457"/>
                    </a:cubicBezTo>
                    <a:cubicBezTo>
                      <a:pt x="298" y="457"/>
                      <a:pt x="275" y="480"/>
                      <a:pt x="275" y="480"/>
                    </a:cubicBezTo>
                    <a:cubicBezTo>
                      <a:pt x="275" y="503"/>
                      <a:pt x="275" y="525"/>
                      <a:pt x="275" y="548"/>
                    </a:cubicBezTo>
                    <a:cubicBezTo>
                      <a:pt x="275" y="594"/>
                      <a:pt x="298" y="617"/>
                      <a:pt x="320" y="640"/>
                    </a:cubicBezTo>
                    <a:cubicBezTo>
                      <a:pt x="343" y="685"/>
                      <a:pt x="366" y="708"/>
                      <a:pt x="389" y="754"/>
                    </a:cubicBezTo>
                    <a:cubicBezTo>
                      <a:pt x="457" y="845"/>
                      <a:pt x="526" y="913"/>
                      <a:pt x="594" y="1005"/>
                    </a:cubicBezTo>
                    <a:cubicBezTo>
                      <a:pt x="663" y="1096"/>
                      <a:pt x="731" y="1165"/>
                      <a:pt x="800" y="1256"/>
                    </a:cubicBezTo>
                    <a:cubicBezTo>
                      <a:pt x="868" y="1347"/>
                      <a:pt x="960" y="1416"/>
                      <a:pt x="1005" y="1507"/>
                    </a:cubicBezTo>
                    <a:cubicBezTo>
                      <a:pt x="1034" y="1550"/>
                      <a:pt x="1081" y="1566"/>
                      <a:pt x="1124" y="1566"/>
                    </a:cubicBezTo>
                    <a:cubicBezTo>
                      <a:pt x="1148" y="1566"/>
                      <a:pt x="1171" y="1561"/>
                      <a:pt x="1188" y="1553"/>
                    </a:cubicBezTo>
                    <a:cubicBezTo>
                      <a:pt x="1233" y="1507"/>
                      <a:pt x="1256" y="1416"/>
                      <a:pt x="1211" y="1370"/>
                    </a:cubicBezTo>
                    <a:cubicBezTo>
                      <a:pt x="1211" y="1347"/>
                      <a:pt x="1188" y="1324"/>
                      <a:pt x="1165" y="1302"/>
                    </a:cubicBezTo>
                    <a:cubicBezTo>
                      <a:pt x="1188" y="1279"/>
                      <a:pt x="1188" y="1256"/>
                      <a:pt x="1188" y="1233"/>
                    </a:cubicBezTo>
                    <a:cubicBezTo>
                      <a:pt x="1188" y="1210"/>
                      <a:pt x="1188" y="1187"/>
                      <a:pt x="1188" y="1165"/>
                    </a:cubicBezTo>
                    <a:cubicBezTo>
                      <a:pt x="1165" y="1142"/>
                      <a:pt x="1142" y="1119"/>
                      <a:pt x="1119" y="1096"/>
                    </a:cubicBezTo>
                    <a:cubicBezTo>
                      <a:pt x="1096" y="1050"/>
                      <a:pt x="1074" y="1028"/>
                      <a:pt x="1051" y="1005"/>
                    </a:cubicBezTo>
                    <a:cubicBezTo>
                      <a:pt x="982" y="913"/>
                      <a:pt x="914" y="845"/>
                      <a:pt x="845" y="777"/>
                    </a:cubicBezTo>
                    <a:cubicBezTo>
                      <a:pt x="708" y="640"/>
                      <a:pt x="572" y="503"/>
                      <a:pt x="457" y="366"/>
                    </a:cubicBezTo>
                    <a:cubicBezTo>
                      <a:pt x="412" y="320"/>
                      <a:pt x="366" y="274"/>
                      <a:pt x="320" y="229"/>
                    </a:cubicBezTo>
                    <a:cubicBezTo>
                      <a:pt x="275" y="183"/>
                      <a:pt x="229" y="115"/>
                      <a:pt x="161" y="46"/>
                    </a:cubicBezTo>
                    <a:cubicBezTo>
                      <a:pt x="161" y="23"/>
                      <a:pt x="138" y="0"/>
                      <a:pt x="9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4"/>
              <p:cNvSpPr/>
              <p:nvPr/>
            </p:nvSpPr>
            <p:spPr>
              <a:xfrm>
                <a:off x="10823156" y="3352481"/>
                <a:ext cx="1714141" cy="374121"/>
              </a:xfrm>
              <a:custGeom>
                <a:avLst/>
                <a:gdLst/>
                <a:ahLst/>
                <a:cxnLst/>
                <a:rect l="l" t="t" r="r" b="b"/>
                <a:pathLst>
                  <a:path w="61538" h="13431" extrusionOk="0">
                    <a:moveTo>
                      <a:pt x="53434" y="3150"/>
                    </a:moveTo>
                    <a:lnTo>
                      <a:pt x="53457" y="3173"/>
                    </a:lnTo>
                    <a:cubicBezTo>
                      <a:pt x="53434" y="3173"/>
                      <a:pt x="53434" y="3173"/>
                      <a:pt x="53434" y="3150"/>
                    </a:cubicBezTo>
                    <a:close/>
                    <a:moveTo>
                      <a:pt x="45560" y="0"/>
                    </a:moveTo>
                    <a:cubicBezTo>
                      <a:pt x="45309" y="0"/>
                      <a:pt x="45080" y="23"/>
                      <a:pt x="44829" y="23"/>
                    </a:cubicBezTo>
                    <a:cubicBezTo>
                      <a:pt x="44578" y="46"/>
                      <a:pt x="44327" y="69"/>
                      <a:pt x="44076" y="92"/>
                    </a:cubicBezTo>
                    <a:cubicBezTo>
                      <a:pt x="43825" y="114"/>
                      <a:pt x="43574" y="114"/>
                      <a:pt x="43323" y="137"/>
                    </a:cubicBezTo>
                    <a:cubicBezTo>
                      <a:pt x="42798" y="160"/>
                      <a:pt x="42273" y="229"/>
                      <a:pt x="41748" y="320"/>
                    </a:cubicBezTo>
                    <a:cubicBezTo>
                      <a:pt x="41474" y="366"/>
                      <a:pt x="41223" y="411"/>
                      <a:pt x="40949" y="480"/>
                    </a:cubicBezTo>
                    <a:cubicBezTo>
                      <a:pt x="40812" y="502"/>
                      <a:pt x="40675" y="525"/>
                      <a:pt x="40538" y="548"/>
                    </a:cubicBezTo>
                    <a:cubicBezTo>
                      <a:pt x="40401" y="594"/>
                      <a:pt x="40264" y="617"/>
                      <a:pt x="40127" y="662"/>
                    </a:cubicBezTo>
                    <a:cubicBezTo>
                      <a:pt x="39579" y="799"/>
                      <a:pt x="39032" y="959"/>
                      <a:pt x="38484" y="1096"/>
                    </a:cubicBezTo>
                    <a:cubicBezTo>
                      <a:pt x="37434" y="1393"/>
                      <a:pt x="36407" y="1735"/>
                      <a:pt x="35380" y="2123"/>
                    </a:cubicBezTo>
                    <a:cubicBezTo>
                      <a:pt x="34877" y="2306"/>
                      <a:pt x="34352" y="2465"/>
                      <a:pt x="33850" y="2671"/>
                    </a:cubicBezTo>
                    <a:cubicBezTo>
                      <a:pt x="33622" y="2785"/>
                      <a:pt x="33371" y="2899"/>
                      <a:pt x="33120" y="2990"/>
                    </a:cubicBezTo>
                    <a:cubicBezTo>
                      <a:pt x="32869" y="3105"/>
                      <a:pt x="32618" y="3219"/>
                      <a:pt x="32367" y="3333"/>
                    </a:cubicBezTo>
                    <a:cubicBezTo>
                      <a:pt x="31819" y="3561"/>
                      <a:pt x="31294" y="3812"/>
                      <a:pt x="30769" y="4040"/>
                    </a:cubicBezTo>
                    <a:cubicBezTo>
                      <a:pt x="30495" y="4155"/>
                      <a:pt x="30221" y="4291"/>
                      <a:pt x="29947" y="4406"/>
                    </a:cubicBezTo>
                    <a:cubicBezTo>
                      <a:pt x="29673" y="4543"/>
                      <a:pt x="29399" y="4679"/>
                      <a:pt x="29125" y="4816"/>
                    </a:cubicBezTo>
                    <a:cubicBezTo>
                      <a:pt x="28806" y="4976"/>
                      <a:pt x="28509" y="5136"/>
                      <a:pt x="28190" y="5273"/>
                    </a:cubicBezTo>
                    <a:cubicBezTo>
                      <a:pt x="27893" y="5456"/>
                      <a:pt x="27573" y="5615"/>
                      <a:pt x="27254" y="5775"/>
                    </a:cubicBezTo>
                    <a:cubicBezTo>
                      <a:pt x="26980" y="5889"/>
                      <a:pt x="26706" y="6003"/>
                      <a:pt x="26455" y="6117"/>
                    </a:cubicBezTo>
                    <a:cubicBezTo>
                      <a:pt x="26295" y="6186"/>
                      <a:pt x="26135" y="6277"/>
                      <a:pt x="25976" y="6346"/>
                    </a:cubicBezTo>
                    <a:cubicBezTo>
                      <a:pt x="25816" y="6414"/>
                      <a:pt x="25679" y="6483"/>
                      <a:pt x="25542" y="6551"/>
                    </a:cubicBezTo>
                    <a:lnTo>
                      <a:pt x="25565" y="6551"/>
                    </a:lnTo>
                    <a:cubicBezTo>
                      <a:pt x="25040" y="6802"/>
                      <a:pt x="24515" y="7008"/>
                      <a:pt x="24013" y="7259"/>
                    </a:cubicBezTo>
                    <a:cubicBezTo>
                      <a:pt x="23488" y="7510"/>
                      <a:pt x="22940" y="7738"/>
                      <a:pt x="22415" y="7944"/>
                    </a:cubicBezTo>
                    <a:cubicBezTo>
                      <a:pt x="22141" y="8058"/>
                      <a:pt x="21867" y="8149"/>
                      <a:pt x="21593" y="8240"/>
                    </a:cubicBezTo>
                    <a:cubicBezTo>
                      <a:pt x="21342" y="8354"/>
                      <a:pt x="21091" y="8446"/>
                      <a:pt x="20840" y="8537"/>
                    </a:cubicBezTo>
                    <a:cubicBezTo>
                      <a:pt x="20589" y="8628"/>
                      <a:pt x="20338" y="8720"/>
                      <a:pt x="20064" y="8811"/>
                    </a:cubicBezTo>
                    <a:cubicBezTo>
                      <a:pt x="19790" y="8902"/>
                      <a:pt x="19539" y="9016"/>
                      <a:pt x="19265" y="9108"/>
                    </a:cubicBezTo>
                    <a:cubicBezTo>
                      <a:pt x="18786" y="9290"/>
                      <a:pt x="18283" y="9450"/>
                      <a:pt x="17804" y="9587"/>
                    </a:cubicBezTo>
                    <a:cubicBezTo>
                      <a:pt x="17165" y="9792"/>
                      <a:pt x="16526" y="9952"/>
                      <a:pt x="15887" y="10112"/>
                    </a:cubicBezTo>
                    <a:cubicBezTo>
                      <a:pt x="15248" y="10249"/>
                      <a:pt x="14609" y="10386"/>
                      <a:pt x="13947" y="10500"/>
                    </a:cubicBezTo>
                    <a:cubicBezTo>
                      <a:pt x="13399" y="10591"/>
                      <a:pt x="12828" y="10683"/>
                      <a:pt x="12258" y="10774"/>
                    </a:cubicBezTo>
                    <a:cubicBezTo>
                      <a:pt x="11961" y="10797"/>
                      <a:pt x="11687" y="10842"/>
                      <a:pt x="11413" y="10865"/>
                    </a:cubicBezTo>
                    <a:cubicBezTo>
                      <a:pt x="11093" y="10888"/>
                      <a:pt x="10797" y="10888"/>
                      <a:pt x="10477" y="10911"/>
                    </a:cubicBezTo>
                    <a:cubicBezTo>
                      <a:pt x="9884" y="10934"/>
                      <a:pt x="9267" y="10956"/>
                      <a:pt x="8651" y="10956"/>
                    </a:cubicBezTo>
                    <a:cubicBezTo>
                      <a:pt x="8354" y="10934"/>
                      <a:pt x="8080" y="10934"/>
                      <a:pt x="7784" y="10911"/>
                    </a:cubicBezTo>
                    <a:cubicBezTo>
                      <a:pt x="7487" y="10911"/>
                      <a:pt x="7190" y="10888"/>
                      <a:pt x="6894" y="10865"/>
                    </a:cubicBezTo>
                    <a:cubicBezTo>
                      <a:pt x="6825" y="10865"/>
                      <a:pt x="6757" y="10842"/>
                      <a:pt x="6688" y="10842"/>
                    </a:cubicBezTo>
                    <a:lnTo>
                      <a:pt x="6642" y="10842"/>
                    </a:lnTo>
                    <a:cubicBezTo>
                      <a:pt x="6323" y="10797"/>
                      <a:pt x="6026" y="10774"/>
                      <a:pt x="5707" y="10728"/>
                    </a:cubicBezTo>
                    <a:cubicBezTo>
                      <a:pt x="5410" y="10683"/>
                      <a:pt x="5090" y="10614"/>
                      <a:pt x="4794" y="10546"/>
                    </a:cubicBezTo>
                    <a:cubicBezTo>
                      <a:pt x="4474" y="10500"/>
                      <a:pt x="4177" y="10431"/>
                      <a:pt x="3858" y="10363"/>
                    </a:cubicBezTo>
                    <a:cubicBezTo>
                      <a:pt x="3561" y="10295"/>
                      <a:pt x="3287" y="10203"/>
                      <a:pt x="2990" y="10112"/>
                    </a:cubicBezTo>
                    <a:cubicBezTo>
                      <a:pt x="2785" y="10021"/>
                      <a:pt x="2602" y="9952"/>
                      <a:pt x="2397" y="9861"/>
                    </a:cubicBezTo>
                    <a:cubicBezTo>
                      <a:pt x="2192" y="9747"/>
                      <a:pt x="1963" y="9633"/>
                      <a:pt x="1758" y="9518"/>
                    </a:cubicBezTo>
                    <a:cubicBezTo>
                      <a:pt x="1507" y="9381"/>
                      <a:pt x="1279" y="9222"/>
                      <a:pt x="1027" y="9085"/>
                    </a:cubicBezTo>
                    <a:cubicBezTo>
                      <a:pt x="799" y="8971"/>
                      <a:pt x="594" y="8834"/>
                      <a:pt x="366" y="8720"/>
                    </a:cubicBezTo>
                    <a:cubicBezTo>
                      <a:pt x="341" y="8707"/>
                      <a:pt x="312" y="8702"/>
                      <a:pt x="281" y="8702"/>
                    </a:cubicBezTo>
                    <a:cubicBezTo>
                      <a:pt x="197" y="8702"/>
                      <a:pt x="102" y="8744"/>
                      <a:pt x="69" y="8811"/>
                    </a:cubicBezTo>
                    <a:cubicBezTo>
                      <a:pt x="0" y="8925"/>
                      <a:pt x="46" y="9085"/>
                      <a:pt x="160" y="9130"/>
                    </a:cubicBezTo>
                    <a:cubicBezTo>
                      <a:pt x="274" y="9199"/>
                      <a:pt x="411" y="9267"/>
                      <a:pt x="525" y="9336"/>
                    </a:cubicBezTo>
                    <a:cubicBezTo>
                      <a:pt x="639" y="9404"/>
                      <a:pt x="754" y="9473"/>
                      <a:pt x="868" y="9541"/>
                    </a:cubicBezTo>
                    <a:cubicBezTo>
                      <a:pt x="1119" y="9701"/>
                      <a:pt x="1370" y="9884"/>
                      <a:pt x="1621" y="10043"/>
                    </a:cubicBezTo>
                    <a:cubicBezTo>
                      <a:pt x="1849" y="10158"/>
                      <a:pt x="2055" y="10295"/>
                      <a:pt x="2283" y="10409"/>
                    </a:cubicBezTo>
                    <a:cubicBezTo>
                      <a:pt x="2534" y="10546"/>
                      <a:pt x="2808" y="10660"/>
                      <a:pt x="3082" y="10751"/>
                    </a:cubicBezTo>
                    <a:cubicBezTo>
                      <a:pt x="3584" y="10934"/>
                      <a:pt x="4109" y="11048"/>
                      <a:pt x="4611" y="11162"/>
                    </a:cubicBezTo>
                    <a:cubicBezTo>
                      <a:pt x="4885" y="11208"/>
                      <a:pt x="5159" y="11276"/>
                      <a:pt x="5410" y="11322"/>
                    </a:cubicBezTo>
                    <a:cubicBezTo>
                      <a:pt x="5707" y="11367"/>
                      <a:pt x="6003" y="11413"/>
                      <a:pt x="6277" y="11436"/>
                    </a:cubicBezTo>
                    <a:cubicBezTo>
                      <a:pt x="6871" y="11504"/>
                      <a:pt x="7464" y="11550"/>
                      <a:pt x="8058" y="11573"/>
                    </a:cubicBezTo>
                    <a:cubicBezTo>
                      <a:pt x="8332" y="11573"/>
                      <a:pt x="8628" y="11596"/>
                      <a:pt x="8925" y="11596"/>
                    </a:cubicBezTo>
                    <a:cubicBezTo>
                      <a:pt x="9245" y="11596"/>
                      <a:pt x="9541" y="11573"/>
                      <a:pt x="9861" y="11573"/>
                    </a:cubicBezTo>
                    <a:cubicBezTo>
                      <a:pt x="10454" y="11550"/>
                      <a:pt x="11071" y="11550"/>
                      <a:pt x="11664" y="11481"/>
                    </a:cubicBezTo>
                    <a:cubicBezTo>
                      <a:pt x="11961" y="11459"/>
                      <a:pt x="12235" y="11413"/>
                      <a:pt x="12509" y="11390"/>
                    </a:cubicBezTo>
                    <a:cubicBezTo>
                      <a:pt x="12805" y="11344"/>
                      <a:pt x="13102" y="11299"/>
                      <a:pt x="13399" y="11253"/>
                    </a:cubicBezTo>
                    <a:cubicBezTo>
                      <a:pt x="13695" y="11208"/>
                      <a:pt x="13992" y="11162"/>
                      <a:pt x="14312" y="11093"/>
                    </a:cubicBezTo>
                    <a:cubicBezTo>
                      <a:pt x="14563" y="11048"/>
                      <a:pt x="14837" y="11002"/>
                      <a:pt x="15111" y="10934"/>
                    </a:cubicBezTo>
                    <a:cubicBezTo>
                      <a:pt x="15658" y="10819"/>
                      <a:pt x="16206" y="10705"/>
                      <a:pt x="16754" y="10568"/>
                    </a:cubicBezTo>
                    <a:cubicBezTo>
                      <a:pt x="17256" y="10431"/>
                      <a:pt x="17736" y="10295"/>
                      <a:pt x="18238" y="10135"/>
                    </a:cubicBezTo>
                    <a:cubicBezTo>
                      <a:pt x="18763" y="9998"/>
                      <a:pt x="19265" y="9792"/>
                      <a:pt x="19767" y="9610"/>
                    </a:cubicBezTo>
                    <a:cubicBezTo>
                      <a:pt x="20132" y="9473"/>
                      <a:pt x="20520" y="9336"/>
                      <a:pt x="20908" y="9199"/>
                    </a:cubicBezTo>
                    <a:cubicBezTo>
                      <a:pt x="21296" y="9062"/>
                      <a:pt x="21662" y="8925"/>
                      <a:pt x="22050" y="8765"/>
                    </a:cubicBezTo>
                    <a:cubicBezTo>
                      <a:pt x="22255" y="8697"/>
                      <a:pt x="22460" y="8628"/>
                      <a:pt x="22643" y="8537"/>
                    </a:cubicBezTo>
                    <a:cubicBezTo>
                      <a:pt x="22871" y="8468"/>
                      <a:pt x="23054" y="8377"/>
                      <a:pt x="23282" y="8286"/>
                    </a:cubicBezTo>
                    <a:cubicBezTo>
                      <a:pt x="23693" y="8126"/>
                      <a:pt x="24081" y="7944"/>
                      <a:pt x="24492" y="7738"/>
                    </a:cubicBezTo>
                    <a:lnTo>
                      <a:pt x="24492" y="7761"/>
                    </a:lnTo>
                    <a:cubicBezTo>
                      <a:pt x="24834" y="7601"/>
                      <a:pt x="25154" y="7441"/>
                      <a:pt x="25496" y="7282"/>
                    </a:cubicBezTo>
                    <a:cubicBezTo>
                      <a:pt x="25679" y="7213"/>
                      <a:pt x="25839" y="7145"/>
                      <a:pt x="25998" y="7053"/>
                    </a:cubicBezTo>
                    <a:cubicBezTo>
                      <a:pt x="26158" y="6985"/>
                      <a:pt x="26295" y="6916"/>
                      <a:pt x="26455" y="6825"/>
                    </a:cubicBezTo>
                    <a:cubicBezTo>
                      <a:pt x="26774" y="6688"/>
                      <a:pt x="27094" y="6551"/>
                      <a:pt x="27391" y="6414"/>
                    </a:cubicBezTo>
                    <a:cubicBezTo>
                      <a:pt x="27756" y="6254"/>
                      <a:pt x="28098" y="6072"/>
                      <a:pt x="28463" y="5889"/>
                    </a:cubicBezTo>
                    <a:cubicBezTo>
                      <a:pt x="28783" y="5707"/>
                      <a:pt x="29125" y="5547"/>
                      <a:pt x="29445" y="5364"/>
                    </a:cubicBezTo>
                    <a:cubicBezTo>
                      <a:pt x="29787" y="5204"/>
                      <a:pt x="30107" y="5045"/>
                      <a:pt x="30449" y="4885"/>
                    </a:cubicBezTo>
                    <a:cubicBezTo>
                      <a:pt x="30472" y="4885"/>
                      <a:pt x="30472" y="4885"/>
                      <a:pt x="30472" y="4862"/>
                    </a:cubicBezTo>
                    <a:cubicBezTo>
                      <a:pt x="30472" y="4862"/>
                      <a:pt x="30472" y="4885"/>
                      <a:pt x="30472" y="4885"/>
                    </a:cubicBezTo>
                    <a:cubicBezTo>
                      <a:pt x="30700" y="4771"/>
                      <a:pt x="30929" y="4679"/>
                      <a:pt x="31180" y="4565"/>
                    </a:cubicBezTo>
                    <a:cubicBezTo>
                      <a:pt x="31431" y="4451"/>
                      <a:pt x="31682" y="4337"/>
                      <a:pt x="31956" y="4223"/>
                    </a:cubicBezTo>
                    <a:cubicBezTo>
                      <a:pt x="32481" y="3995"/>
                      <a:pt x="33006" y="3766"/>
                      <a:pt x="33508" y="3538"/>
                    </a:cubicBezTo>
                    <a:cubicBezTo>
                      <a:pt x="33759" y="3424"/>
                      <a:pt x="33987" y="3310"/>
                      <a:pt x="34238" y="3219"/>
                    </a:cubicBezTo>
                    <a:cubicBezTo>
                      <a:pt x="34512" y="3105"/>
                      <a:pt x="34763" y="3013"/>
                      <a:pt x="35037" y="2922"/>
                    </a:cubicBezTo>
                    <a:cubicBezTo>
                      <a:pt x="35288" y="2853"/>
                      <a:pt x="35539" y="2762"/>
                      <a:pt x="35790" y="2671"/>
                    </a:cubicBezTo>
                    <a:cubicBezTo>
                      <a:pt x="36019" y="2580"/>
                      <a:pt x="36270" y="2488"/>
                      <a:pt x="36521" y="2397"/>
                    </a:cubicBezTo>
                    <a:cubicBezTo>
                      <a:pt x="36726" y="2328"/>
                      <a:pt x="36932" y="2260"/>
                      <a:pt x="37137" y="2192"/>
                    </a:cubicBezTo>
                    <a:cubicBezTo>
                      <a:pt x="37343" y="2123"/>
                      <a:pt x="37548" y="2055"/>
                      <a:pt x="37753" y="1986"/>
                    </a:cubicBezTo>
                    <a:cubicBezTo>
                      <a:pt x="38210" y="1849"/>
                      <a:pt x="38666" y="1735"/>
                      <a:pt x="39123" y="1598"/>
                    </a:cubicBezTo>
                    <a:cubicBezTo>
                      <a:pt x="39534" y="1484"/>
                      <a:pt x="39967" y="1370"/>
                      <a:pt x="40401" y="1256"/>
                    </a:cubicBezTo>
                    <a:cubicBezTo>
                      <a:pt x="40835" y="1164"/>
                      <a:pt x="41246" y="1073"/>
                      <a:pt x="41679" y="1005"/>
                    </a:cubicBezTo>
                    <a:cubicBezTo>
                      <a:pt x="41760" y="984"/>
                      <a:pt x="41858" y="964"/>
                      <a:pt x="41959" y="944"/>
                    </a:cubicBezTo>
                    <a:lnTo>
                      <a:pt x="41959" y="944"/>
                    </a:lnTo>
                    <a:cubicBezTo>
                      <a:pt x="41955" y="948"/>
                      <a:pt x="41953" y="952"/>
                      <a:pt x="41953" y="959"/>
                    </a:cubicBezTo>
                    <a:cubicBezTo>
                      <a:pt x="42341" y="890"/>
                      <a:pt x="42752" y="822"/>
                      <a:pt x="43163" y="799"/>
                    </a:cubicBezTo>
                    <a:cubicBezTo>
                      <a:pt x="43368" y="776"/>
                      <a:pt x="43597" y="776"/>
                      <a:pt x="43802" y="754"/>
                    </a:cubicBezTo>
                    <a:cubicBezTo>
                      <a:pt x="44008" y="754"/>
                      <a:pt x="44236" y="731"/>
                      <a:pt x="44441" y="708"/>
                    </a:cubicBezTo>
                    <a:cubicBezTo>
                      <a:pt x="44624" y="685"/>
                      <a:pt x="44806" y="685"/>
                      <a:pt x="44989" y="685"/>
                    </a:cubicBezTo>
                    <a:cubicBezTo>
                      <a:pt x="45194" y="662"/>
                      <a:pt x="45400" y="662"/>
                      <a:pt x="45605" y="662"/>
                    </a:cubicBezTo>
                    <a:cubicBezTo>
                      <a:pt x="46039" y="662"/>
                      <a:pt x="46450" y="685"/>
                      <a:pt x="46861" y="731"/>
                    </a:cubicBezTo>
                    <a:cubicBezTo>
                      <a:pt x="47180" y="754"/>
                      <a:pt x="47477" y="799"/>
                      <a:pt x="47797" y="868"/>
                    </a:cubicBezTo>
                    <a:cubicBezTo>
                      <a:pt x="48139" y="913"/>
                      <a:pt x="48458" y="982"/>
                      <a:pt x="48801" y="1073"/>
                    </a:cubicBezTo>
                    <a:cubicBezTo>
                      <a:pt x="48961" y="1119"/>
                      <a:pt x="49143" y="1187"/>
                      <a:pt x="49303" y="1233"/>
                    </a:cubicBezTo>
                    <a:cubicBezTo>
                      <a:pt x="49463" y="1279"/>
                      <a:pt x="49645" y="1324"/>
                      <a:pt x="49805" y="1370"/>
                    </a:cubicBezTo>
                    <a:cubicBezTo>
                      <a:pt x="49965" y="1415"/>
                      <a:pt x="50125" y="1484"/>
                      <a:pt x="50284" y="1530"/>
                    </a:cubicBezTo>
                    <a:cubicBezTo>
                      <a:pt x="50444" y="1598"/>
                      <a:pt x="50627" y="1644"/>
                      <a:pt x="50809" y="1712"/>
                    </a:cubicBezTo>
                    <a:cubicBezTo>
                      <a:pt x="50901" y="1758"/>
                      <a:pt x="51015" y="1804"/>
                      <a:pt x="51129" y="1849"/>
                    </a:cubicBezTo>
                    <a:cubicBezTo>
                      <a:pt x="51243" y="1895"/>
                      <a:pt x="51380" y="1963"/>
                      <a:pt x="51494" y="2032"/>
                    </a:cubicBezTo>
                    <a:cubicBezTo>
                      <a:pt x="51722" y="2146"/>
                      <a:pt x="51951" y="2237"/>
                      <a:pt x="52179" y="2374"/>
                    </a:cubicBezTo>
                    <a:cubicBezTo>
                      <a:pt x="52293" y="2420"/>
                      <a:pt x="52407" y="2511"/>
                      <a:pt x="52521" y="2580"/>
                    </a:cubicBezTo>
                    <a:cubicBezTo>
                      <a:pt x="52613" y="2648"/>
                      <a:pt x="52727" y="2717"/>
                      <a:pt x="52841" y="2762"/>
                    </a:cubicBezTo>
                    <a:cubicBezTo>
                      <a:pt x="53046" y="2899"/>
                      <a:pt x="53252" y="3036"/>
                      <a:pt x="53457" y="3196"/>
                    </a:cubicBezTo>
                    <a:cubicBezTo>
                      <a:pt x="53526" y="3242"/>
                      <a:pt x="53594" y="3287"/>
                      <a:pt x="53640" y="3310"/>
                    </a:cubicBezTo>
                    <a:cubicBezTo>
                      <a:pt x="53959" y="3538"/>
                      <a:pt x="54233" y="3766"/>
                      <a:pt x="54530" y="3995"/>
                    </a:cubicBezTo>
                    <a:cubicBezTo>
                      <a:pt x="54713" y="4132"/>
                      <a:pt x="54872" y="4269"/>
                      <a:pt x="55009" y="4428"/>
                    </a:cubicBezTo>
                    <a:cubicBezTo>
                      <a:pt x="55169" y="4588"/>
                      <a:pt x="55329" y="4748"/>
                      <a:pt x="55466" y="4908"/>
                    </a:cubicBezTo>
                    <a:cubicBezTo>
                      <a:pt x="55626" y="5068"/>
                      <a:pt x="55785" y="5204"/>
                      <a:pt x="55945" y="5364"/>
                    </a:cubicBezTo>
                    <a:cubicBezTo>
                      <a:pt x="56105" y="5524"/>
                      <a:pt x="56242" y="5661"/>
                      <a:pt x="56379" y="5821"/>
                    </a:cubicBezTo>
                    <a:cubicBezTo>
                      <a:pt x="56653" y="6117"/>
                      <a:pt x="56927" y="6414"/>
                      <a:pt x="57178" y="6711"/>
                    </a:cubicBezTo>
                    <a:cubicBezTo>
                      <a:pt x="57246" y="6802"/>
                      <a:pt x="57337" y="6894"/>
                      <a:pt x="57383" y="6985"/>
                    </a:cubicBezTo>
                    <a:cubicBezTo>
                      <a:pt x="57520" y="7167"/>
                      <a:pt x="57657" y="7327"/>
                      <a:pt x="57794" y="7510"/>
                    </a:cubicBezTo>
                    <a:cubicBezTo>
                      <a:pt x="57931" y="7692"/>
                      <a:pt x="58068" y="7898"/>
                      <a:pt x="58182" y="8103"/>
                    </a:cubicBezTo>
                    <a:cubicBezTo>
                      <a:pt x="58296" y="8309"/>
                      <a:pt x="58410" y="8491"/>
                      <a:pt x="58547" y="8674"/>
                    </a:cubicBezTo>
                    <a:cubicBezTo>
                      <a:pt x="58661" y="8857"/>
                      <a:pt x="58753" y="9016"/>
                      <a:pt x="58867" y="9199"/>
                    </a:cubicBezTo>
                    <a:cubicBezTo>
                      <a:pt x="58935" y="9290"/>
                      <a:pt x="58981" y="9404"/>
                      <a:pt x="59049" y="9496"/>
                    </a:cubicBezTo>
                    <a:lnTo>
                      <a:pt x="59232" y="9838"/>
                    </a:lnTo>
                    <a:cubicBezTo>
                      <a:pt x="59323" y="9975"/>
                      <a:pt x="59415" y="10135"/>
                      <a:pt x="59506" y="10295"/>
                    </a:cubicBezTo>
                    <a:cubicBezTo>
                      <a:pt x="59552" y="10386"/>
                      <a:pt x="59620" y="10477"/>
                      <a:pt x="59688" y="10591"/>
                    </a:cubicBezTo>
                    <a:cubicBezTo>
                      <a:pt x="59757" y="10683"/>
                      <a:pt x="59825" y="10774"/>
                      <a:pt x="59871" y="10865"/>
                    </a:cubicBezTo>
                    <a:cubicBezTo>
                      <a:pt x="59985" y="11048"/>
                      <a:pt x="60099" y="11230"/>
                      <a:pt x="60191" y="11413"/>
                    </a:cubicBezTo>
                    <a:cubicBezTo>
                      <a:pt x="60259" y="11573"/>
                      <a:pt x="60328" y="11755"/>
                      <a:pt x="60373" y="11915"/>
                    </a:cubicBezTo>
                    <a:cubicBezTo>
                      <a:pt x="60442" y="12075"/>
                      <a:pt x="60487" y="12235"/>
                      <a:pt x="60533" y="12417"/>
                    </a:cubicBezTo>
                    <a:cubicBezTo>
                      <a:pt x="60601" y="12554"/>
                      <a:pt x="60647" y="12714"/>
                      <a:pt x="60693" y="12851"/>
                    </a:cubicBezTo>
                    <a:cubicBezTo>
                      <a:pt x="60761" y="13011"/>
                      <a:pt x="60853" y="13125"/>
                      <a:pt x="60921" y="13285"/>
                    </a:cubicBezTo>
                    <a:cubicBezTo>
                      <a:pt x="60944" y="13353"/>
                      <a:pt x="61035" y="13399"/>
                      <a:pt x="61104" y="13422"/>
                    </a:cubicBezTo>
                    <a:cubicBezTo>
                      <a:pt x="61128" y="13428"/>
                      <a:pt x="61153" y="13431"/>
                      <a:pt x="61177" y="13431"/>
                    </a:cubicBezTo>
                    <a:cubicBezTo>
                      <a:pt x="61242" y="13431"/>
                      <a:pt x="61305" y="13409"/>
                      <a:pt x="61355" y="13376"/>
                    </a:cubicBezTo>
                    <a:cubicBezTo>
                      <a:pt x="61446" y="13330"/>
                      <a:pt x="61492" y="13262"/>
                      <a:pt x="61515" y="13170"/>
                    </a:cubicBezTo>
                    <a:cubicBezTo>
                      <a:pt x="61537" y="13079"/>
                      <a:pt x="61515" y="13011"/>
                      <a:pt x="61469" y="12919"/>
                    </a:cubicBezTo>
                    <a:cubicBezTo>
                      <a:pt x="61423" y="12851"/>
                      <a:pt x="61378" y="12782"/>
                      <a:pt x="61332" y="12691"/>
                    </a:cubicBezTo>
                    <a:cubicBezTo>
                      <a:pt x="61263" y="12486"/>
                      <a:pt x="61195" y="12280"/>
                      <a:pt x="61126" y="12075"/>
                    </a:cubicBezTo>
                    <a:cubicBezTo>
                      <a:pt x="61035" y="11801"/>
                      <a:pt x="60944" y="11527"/>
                      <a:pt x="60830" y="11276"/>
                    </a:cubicBezTo>
                    <a:cubicBezTo>
                      <a:pt x="60670" y="10934"/>
                      <a:pt x="60487" y="10591"/>
                      <a:pt x="60259" y="10295"/>
                    </a:cubicBezTo>
                    <a:cubicBezTo>
                      <a:pt x="60168" y="10135"/>
                      <a:pt x="60077" y="9998"/>
                      <a:pt x="59985" y="9838"/>
                    </a:cubicBezTo>
                    <a:cubicBezTo>
                      <a:pt x="59894" y="9701"/>
                      <a:pt x="59825" y="9541"/>
                      <a:pt x="59734" y="9381"/>
                    </a:cubicBezTo>
                    <a:cubicBezTo>
                      <a:pt x="59666" y="9290"/>
                      <a:pt x="59620" y="9176"/>
                      <a:pt x="59574" y="9085"/>
                    </a:cubicBezTo>
                    <a:cubicBezTo>
                      <a:pt x="59483" y="8971"/>
                      <a:pt x="59415" y="8857"/>
                      <a:pt x="59346" y="8742"/>
                    </a:cubicBezTo>
                    <a:cubicBezTo>
                      <a:pt x="59232" y="8560"/>
                      <a:pt x="59118" y="8377"/>
                      <a:pt x="59004" y="8195"/>
                    </a:cubicBezTo>
                    <a:cubicBezTo>
                      <a:pt x="58890" y="8012"/>
                      <a:pt x="58775" y="7807"/>
                      <a:pt x="58661" y="7624"/>
                    </a:cubicBezTo>
                    <a:cubicBezTo>
                      <a:pt x="58524" y="7419"/>
                      <a:pt x="58387" y="7190"/>
                      <a:pt x="58228" y="7008"/>
                    </a:cubicBezTo>
                    <a:cubicBezTo>
                      <a:pt x="58159" y="6916"/>
                      <a:pt x="58091" y="6825"/>
                      <a:pt x="58022" y="6734"/>
                    </a:cubicBezTo>
                    <a:cubicBezTo>
                      <a:pt x="57977" y="6688"/>
                      <a:pt x="57931" y="6620"/>
                      <a:pt x="57885" y="6574"/>
                    </a:cubicBezTo>
                    <a:cubicBezTo>
                      <a:pt x="57862" y="6528"/>
                      <a:pt x="57840" y="6483"/>
                      <a:pt x="57794" y="6460"/>
                    </a:cubicBezTo>
                    <a:cubicBezTo>
                      <a:pt x="57748" y="6369"/>
                      <a:pt x="57657" y="6277"/>
                      <a:pt x="57589" y="6209"/>
                    </a:cubicBezTo>
                    <a:cubicBezTo>
                      <a:pt x="57406" y="5981"/>
                      <a:pt x="57201" y="5775"/>
                      <a:pt x="57018" y="5547"/>
                    </a:cubicBezTo>
                    <a:cubicBezTo>
                      <a:pt x="56904" y="5433"/>
                      <a:pt x="56790" y="5296"/>
                      <a:pt x="56676" y="5182"/>
                    </a:cubicBezTo>
                    <a:cubicBezTo>
                      <a:pt x="56539" y="5045"/>
                      <a:pt x="56424" y="4908"/>
                      <a:pt x="56288" y="4794"/>
                    </a:cubicBezTo>
                    <a:cubicBezTo>
                      <a:pt x="56173" y="4657"/>
                      <a:pt x="56036" y="4543"/>
                      <a:pt x="55922" y="4428"/>
                    </a:cubicBezTo>
                    <a:cubicBezTo>
                      <a:pt x="55785" y="4291"/>
                      <a:pt x="55648" y="4155"/>
                      <a:pt x="55534" y="4018"/>
                    </a:cubicBezTo>
                    <a:cubicBezTo>
                      <a:pt x="55420" y="3903"/>
                      <a:pt x="55283" y="3766"/>
                      <a:pt x="55146" y="3675"/>
                    </a:cubicBezTo>
                    <a:cubicBezTo>
                      <a:pt x="55032" y="3561"/>
                      <a:pt x="54895" y="3447"/>
                      <a:pt x="54758" y="3333"/>
                    </a:cubicBezTo>
                    <a:cubicBezTo>
                      <a:pt x="54621" y="3242"/>
                      <a:pt x="54484" y="3150"/>
                      <a:pt x="54347" y="3036"/>
                    </a:cubicBezTo>
                    <a:cubicBezTo>
                      <a:pt x="54233" y="2945"/>
                      <a:pt x="54096" y="2853"/>
                      <a:pt x="53959" y="2762"/>
                    </a:cubicBezTo>
                    <a:cubicBezTo>
                      <a:pt x="53777" y="2625"/>
                      <a:pt x="53594" y="2488"/>
                      <a:pt x="53389" y="2351"/>
                    </a:cubicBezTo>
                    <a:cubicBezTo>
                      <a:pt x="53160" y="2214"/>
                      <a:pt x="52932" y="2077"/>
                      <a:pt x="52704" y="1918"/>
                    </a:cubicBezTo>
                    <a:cubicBezTo>
                      <a:pt x="52590" y="1849"/>
                      <a:pt x="52476" y="1781"/>
                      <a:pt x="52362" y="1712"/>
                    </a:cubicBezTo>
                    <a:cubicBezTo>
                      <a:pt x="52247" y="1667"/>
                      <a:pt x="52110" y="1598"/>
                      <a:pt x="51996" y="1552"/>
                    </a:cubicBezTo>
                    <a:cubicBezTo>
                      <a:pt x="51882" y="1484"/>
                      <a:pt x="51768" y="1438"/>
                      <a:pt x="51654" y="1370"/>
                    </a:cubicBezTo>
                    <a:cubicBezTo>
                      <a:pt x="51517" y="1301"/>
                      <a:pt x="51380" y="1256"/>
                      <a:pt x="51220" y="1187"/>
                    </a:cubicBezTo>
                    <a:cubicBezTo>
                      <a:pt x="51083" y="1142"/>
                      <a:pt x="50946" y="1073"/>
                      <a:pt x="50809" y="1027"/>
                    </a:cubicBezTo>
                    <a:cubicBezTo>
                      <a:pt x="50672" y="982"/>
                      <a:pt x="50513" y="936"/>
                      <a:pt x="50376" y="890"/>
                    </a:cubicBezTo>
                    <a:cubicBezTo>
                      <a:pt x="50102" y="776"/>
                      <a:pt x="49828" y="708"/>
                      <a:pt x="49531" y="617"/>
                    </a:cubicBezTo>
                    <a:cubicBezTo>
                      <a:pt x="49257" y="548"/>
                      <a:pt x="49006" y="457"/>
                      <a:pt x="48732" y="388"/>
                    </a:cubicBezTo>
                    <a:cubicBezTo>
                      <a:pt x="48436" y="297"/>
                      <a:pt x="48162" y="251"/>
                      <a:pt x="47888" y="206"/>
                    </a:cubicBezTo>
                    <a:cubicBezTo>
                      <a:pt x="47386" y="114"/>
                      <a:pt x="46883" y="69"/>
                      <a:pt x="46381" y="23"/>
                    </a:cubicBezTo>
                    <a:cubicBezTo>
                      <a:pt x="46107" y="0"/>
                      <a:pt x="45856" y="0"/>
                      <a:pt x="4558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4"/>
              <p:cNvSpPr/>
              <p:nvPr/>
            </p:nvSpPr>
            <p:spPr>
              <a:xfrm>
                <a:off x="12464150" y="3601700"/>
                <a:ext cx="59164" cy="121949"/>
              </a:xfrm>
              <a:custGeom>
                <a:avLst/>
                <a:gdLst/>
                <a:ahLst/>
                <a:cxnLst/>
                <a:rect l="l" t="t" r="r" b="b"/>
                <a:pathLst>
                  <a:path w="2124" h="4378" extrusionOk="0">
                    <a:moveTo>
                      <a:pt x="92" y="1"/>
                    </a:moveTo>
                    <a:cubicBezTo>
                      <a:pt x="23" y="24"/>
                      <a:pt x="0" y="92"/>
                      <a:pt x="46" y="161"/>
                    </a:cubicBezTo>
                    <a:cubicBezTo>
                      <a:pt x="206" y="503"/>
                      <a:pt x="388" y="845"/>
                      <a:pt x="548" y="1211"/>
                    </a:cubicBezTo>
                    <a:cubicBezTo>
                      <a:pt x="617" y="1370"/>
                      <a:pt x="685" y="1507"/>
                      <a:pt x="776" y="1667"/>
                    </a:cubicBezTo>
                    <a:cubicBezTo>
                      <a:pt x="845" y="1850"/>
                      <a:pt x="913" y="2009"/>
                      <a:pt x="982" y="2169"/>
                    </a:cubicBezTo>
                    <a:cubicBezTo>
                      <a:pt x="1050" y="2329"/>
                      <a:pt x="1119" y="2466"/>
                      <a:pt x="1187" y="2626"/>
                    </a:cubicBezTo>
                    <a:cubicBezTo>
                      <a:pt x="1256" y="2785"/>
                      <a:pt x="1347" y="2945"/>
                      <a:pt x="1416" y="3105"/>
                    </a:cubicBezTo>
                    <a:cubicBezTo>
                      <a:pt x="1484" y="3265"/>
                      <a:pt x="1553" y="3402"/>
                      <a:pt x="1621" y="3562"/>
                    </a:cubicBezTo>
                    <a:cubicBezTo>
                      <a:pt x="1712" y="3721"/>
                      <a:pt x="1781" y="3881"/>
                      <a:pt x="1826" y="4064"/>
                    </a:cubicBezTo>
                    <a:cubicBezTo>
                      <a:pt x="1872" y="4132"/>
                      <a:pt x="1895" y="4223"/>
                      <a:pt x="1941" y="4315"/>
                    </a:cubicBezTo>
                    <a:cubicBezTo>
                      <a:pt x="1941" y="4338"/>
                      <a:pt x="1963" y="4360"/>
                      <a:pt x="1986" y="4360"/>
                    </a:cubicBezTo>
                    <a:cubicBezTo>
                      <a:pt x="1998" y="4372"/>
                      <a:pt x="2015" y="4378"/>
                      <a:pt x="2032" y="4378"/>
                    </a:cubicBezTo>
                    <a:cubicBezTo>
                      <a:pt x="2049" y="4378"/>
                      <a:pt x="2066" y="4372"/>
                      <a:pt x="2078" y="4360"/>
                    </a:cubicBezTo>
                    <a:cubicBezTo>
                      <a:pt x="2100" y="4360"/>
                      <a:pt x="2100" y="4338"/>
                      <a:pt x="2123" y="4315"/>
                    </a:cubicBezTo>
                    <a:cubicBezTo>
                      <a:pt x="2123" y="4269"/>
                      <a:pt x="2123" y="4246"/>
                      <a:pt x="2123" y="4223"/>
                    </a:cubicBezTo>
                    <a:cubicBezTo>
                      <a:pt x="2078" y="4132"/>
                      <a:pt x="2055" y="4041"/>
                      <a:pt x="2009" y="3950"/>
                    </a:cubicBezTo>
                    <a:cubicBezTo>
                      <a:pt x="1986" y="3904"/>
                      <a:pt x="1986" y="3858"/>
                      <a:pt x="1963" y="3813"/>
                    </a:cubicBezTo>
                    <a:cubicBezTo>
                      <a:pt x="1941" y="3790"/>
                      <a:pt x="1941" y="3744"/>
                      <a:pt x="1918" y="3721"/>
                    </a:cubicBezTo>
                    <a:cubicBezTo>
                      <a:pt x="1826" y="3539"/>
                      <a:pt x="1758" y="3356"/>
                      <a:pt x="1667" y="3174"/>
                    </a:cubicBezTo>
                    <a:cubicBezTo>
                      <a:pt x="1598" y="3037"/>
                      <a:pt x="1530" y="2877"/>
                      <a:pt x="1461" y="2717"/>
                    </a:cubicBezTo>
                    <a:cubicBezTo>
                      <a:pt x="1393" y="2557"/>
                      <a:pt x="1324" y="2397"/>
                      <a:pt x="1256" y="2238"/>
                    </a:cubicBezTo>
                    <a:cubicBezTo>
                      <a:pt x="1187" y="2078"/>
                      <a:pt x="1119" y="1895"/>
                      <a:pt x="1028" y="1736"/>
                    </a:cubicBezTo>
                    <a:cubicBezTo>
                      <a:pt x="982" y="1599"/>
                      <a:pt x="891" y="1439"/>
                      <a:pt x="845" y="1302"/>
                    </a:cubicBezTo>
                    <a:cubicBezTo>
                      <a:pt x="685" y="982"/>
                      <a:pt x="525" y="663"/>
                      <a:pt x="366" y="343"/>
                    </a:cubicBezTo>
                    <a:cubicBezTo>
                      <a:pt x="320" y="252"/>
                      <a:pt x="274" y="138"/>
                      <a:pt x="229" y="46"/>
                    </a:cubicBezTo>
                    <a:cubicBezTo>
                      <a:pt x="206" y="24"/>
                      <a:pt x="160" y="1"/>
                      <a:pt x="13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4"/>
              <p:cNvSpPr/>
              <p:nvPr/>
            </p:nvSpPr>
            <p:spPr>
              <a:xfrm>
                <a:off x="12455877" y="3587076"/>
                <a:ext cx="66796" cy="131476"/>
              </a:xfrm>
              <a:custGeom>
                <a:avLst/>
                <a:gdLst/>
                <a:ahLst/>
                <a:cxnLst/>
                <a:rect l="l" t="t" r="r" b="b"/>
                <a:pathLst>
                  <a:path w="2398" h="4720" extrusionOk="0">
                    <a:moveTo>
                      <a:pt x="69" y="1"/>
                    </a:moveTo>
                    <a:cubicBezTo>
                      <a:pt x="24" y="24"/>
                      <a:pt x="1" y="69"/>
                      <a:pt x="24" y="115"/>
                    </a:cubicBezTo>
                    <a:cubicBezTo>
                      <a:pt x="366" y="777"/>
                      <a:pt x="685" y="1439"/>
                      <a:pt x="1028" y="2101"/>
                    </a:cubicBezTo>
                    <a:cubicBezTo>
                      <a:pt x="1096" y="2238"/>
                      <a:pt x="1188" y="2397"/>
                      <a:pt x="1256" y="2534"/>
                    </a:cubicBezTo>
                    <a:cubicBezTo>
                      <a:pt x="1325" y="2671"/>
                      <a:pt x="1416" y="2831"/>
                      <a:pt x="1484" y="2968"/>
                    </a:cubicBezTo>
                    <a:cubicBezTo>
                      <a:pt x="1530" y="3082"/>
                      <a:pt x="1576" y="3174"/>
                      <a:pt x="1644" y="3265"/>
                    </a:cubicBezTo>
                    <a:cubicBezTo>
                      <a:pt x="1667" y="3333"/>
                      <a:pt x="1690" y="3402"/>
                      <a:pt x="1735" y="3447"/>
                    </a:cubicBezTo>
                    <a:cubicBezTo>
                      <a:pt x="1781" y="3562"/>
                      <a:pt x="1827" y="3653"/>
                      <a:pt x="1872" y="3767"/>
                    </a:cubicBezTo>
                    <a:cubicBezTo>
                      <a:pt x="1895" y="3835"/>
                      <a:pt x="1941" y="3904"/>
                      <a:pt x="1964" y="3950"/>
                    </a:cubicBezTo>
                    <a:cubicBezTo>
                      <a:pt x="2009" y="4064"/>
                      <a:pt x="2055" y="4155"/>
                      <a:pt x="2078" y="4246"/>
                    </a:cubicBezTo>
                    <a:cubicBezTo>
                      <a:pt x="2146" y="4383"/>
                      <a:pt x="2192" y="4520"/>
                      <a:pt x="2238" y="4657"/>
                    </a:cubicBezTo>
                    <a:cubicBezTo>
                      <a:pt x="2238" y="4680"/>
                      <a:pt x="2260" y="4703"/>
                      <a:pt x="2283" y="4703"/>
                    </a:cubicBezTo>
                    <a:cubicBezTo>
                      <a:pt x="2295" y="4714"/>
                      <a:pt x="2306" y="4720"/>
                      <a:pt x="2317" y="4720"/>
                    </a:cubicBezTo>
                    <a:cubicBezTo>
                      <a:pt x="2329" y="4720"/>
                      <a:pt x="2340" y="4714"/>
                      <a:pt x="2352" y="4703"/>
                    </a:cubicBezTo>
                    <a:cubicBezTo>
                      <a:pt x="2375" y="4703"/>
                      <a:pt x="2397" y="4680"/>
                      <a:pt x="2397" y="4657"/>
                    </a:cubicBezTo>
                    <a:cubicBezTo>
                      <a:pt x="2397" y="4634"/>
                      <a:pt x="2397" y="4612"/>
                      <a:pt x="2397" y="4589"/>
                    </a:cubicBezTo>
                    <a:cubicBezTo>
                      <a:pt x="2352" y="4475"/>
                      <a:pt x="2329" y="4383"/>
                      <a:pt x="2283" y="4269"/>
                    </a:cubicBezTo>
                    <a:cubicBezTo>
                      <a:pt x="2260" y="4201"/>
                      <a:pt x="2238" y="4132"/>
                      <a:pt x="2192" y="4064"/>
                    </a:cubicBezTo>
                    <a:cubicBezTo>
                      <a:pt x="2146" y="3972"/>
                      <a:pt x="2123" y="3881"/>
                      <a:pt x="2078" y="3767"/>
                    </a:cubicBezTo>
                    <a:cubicBezTo>
                      <a:pt x="2032" y="3699"/>
                      <a:pt x="2009" y="3630"/>
                      <a:pt x="1964" y="3562"/>
                    </a:cubicBezTo>
                    <a:cubicBezTo>
                      <a:pt x="1941" y="3470"/>
                      <a:pt x="1895" y="3402"/>
                      <a:pt x="1850" y="3310"/>
                    </a:cubicBezTo>
                    <a:cubicBezTo>
                      <a:pt x="1850" y="3288"/>
                      <a:pt x="1827" y="3265"/>
                      <a:pt x="1827" y="3242"/>
                    </a:cubicBezTo>
                    <a:cubicBezTo>
                      <a:pt x="1781" y="3174"/>
                      <a:pt x="1758" y="3128"/>
                      <a:pt x="1735" y="3059"/>
                    </a:cubicBezTo>
                    <a:cubicBezTo>
                      <a:pt x="1644" y="2877"/>
                      <a:pt x="1553" y="2717"/>
                      <a:pt x="1462" y="2557"/>
                    </a:cubicBezTo>
                    <a:cubicBezTo>
                      <a:pt x="1393" y="2397"/>
                      <a:pt x="1302" y="2238"/>
                      <a:pt x="1210" y="2078"/>
                    </a:cubicBezTo>
                    <a:cubicBezTo>
                      <a:pt x="1165" y="1941"/>
                      <a:pt x="1096" y="1804"/>
                      <a:pt x="1028" y="1690"/>
                    </a:cubicBezTo>
                    <a:cubicBezTo>
                      <a:pt x="845" y="1348"/>
                      <a:pt x="685" y="1028"/>
                      <a:pt x="503" y="686"/>
                    </a:cubicBezTo>
                    <a:cubicBezTo>
                      <a:pt x="412" y="480"/>
                      <a:pt x="297" y="252"/>
                      <a:pt x="183" y="46"/>
                    </a:cubicBezTo>
                    <a:cubicBezTo>
                      <a:pt x="183" y="1"/>
                      <a:pt x="138" y="1"/>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4"/>
              <p:cNvSpPr/>
              <p:nvPr/>
            </p:nvSpPr>
            <p:spPr>
              <a:xfrm>
                <a:off x="12188218" y="3353735"/>
                <a:ext cx="363703" cy="366265"/>
              </a:xfrm>
              <a:custGeom>
                <a:avLst/>
                <a:gdLst/>
                <a:ahLst/>
                <a:cxnLst/>
                <a:rect l="l" t="t" r="r" b="b"/>
                <a:pathLst>
                  <a:path w="13057" h="13149" extrusionOk="0">
                    <a:moveTo>
                      <a:pt x="480" y="1"/>
                    </a:moveTo>
                    <a:cubicBezTo>
                      <a:pt x="411" y="1"/>
                      <a:pt x="343" y="24"/>
                      <a:pt x="297" y="69"/>
                    </a:cubicBezTo>
                    <a:cubicBezTo>
                      <a:pt x="297" y="69"/>
                      <a:pt x="274" y="92"/>
                      <a:pt x="274" y="115"/>
                    </a:cubicBezTo>
                    <a:cubicBezTo>
                      <a:pt x="228" y="115"/>
                      <a:pt x="206" y="115"/>
                      <a:pt x="183" y="138"/>
                    </a:cubicBezTo>
                    <a:cubicBezTo>
                      <a:pt x="114" y="161"/>
                      <a:pt x="46" y="229"/>
                      <a:pt x="23" y="298"/>
                    </a:cubicBezTo>
                    <a:cubicBezTo>
                      <a:pt x="0" y="366"/>
                      <a:pt x="23" y="435"/>
                      <a:pt x="46" y="503"/>
                    </a:cubicBezTo>
                    <a:cubicBezTo>
                      <a:pt x="69" y="572"/>
                      <a:pt x="137" y="617"/>
                      <a:pt x="206" y="640"/>
                    </a:cubicBezTo>
                    <a:cubicBezTo>
                      <a:pt x="457" y="731"/>
                      <a:pt x="708" y="823"/>
                      <a:pt x="982" y="937"/>
                    </a:cubicBezTo>
                    <a:cubicBezTo>
                      <a:pt x="1256" y="1028"/>
                      <a:pt x="1530" y="1142"/>
                      <a:pt x="1803" y="1234"/>
                    </a:cubicBezTo>
                    <a:cubicBezTo>
                      <a:pt x="1940" y="1279"/>
                      <a:pt x="2077" y="1325"/>
                      <a:pt x="2191" y="1370"/>
                    </a:cubicBezTo>
                    <a:cubicBezTo>
                      <a:pt x="2283" y="1416"/>
                      <a:pt x="2374" y="1439"/>
                      <a:pt x="2443" y="1485"/>
                    </a:cubicBezTo>
                    <a:cubicBezTo>
                      <a:pt x="2511" y="1507"/>
                      <a:pt x="2580" y="1530"/>
                      <a:pt x="2625" y="1553"/>
                    </a:cubicBezTo>
                    <a:lnTo>
                      <a:pt x="3082" y="1759"/>
                    </a:lnTo>
                    <a:cubicBezTo>
                      <a:pt x="3104" y="1759"/>
                      <a:pt x="3127" y="1781"/>
                      <a:pt x="3150" y="1781"/>
                    </a:cubicBezTo>
                    <a:cubicBezTo>
                      <a:pt x="3173" y="1781"/>
                      <a:pt x="3173" y="1804"/>
                      <a:pt x="3173" y="1804"/>
                    </a:cubicBezTo>
                    <a:cubicBezTo>
                      <a:pt x="3219" y="1850"/>
                      <a:pt x="3264" y="1873"/>
                      <a:pt x="3310" y="1895"/>
                    </a:cubicBezTo>
                    <a:lnTo>
                      <a:pt x="3401" y="1964"/>
                    </a:lnTo>
                    <a:cubicBezTo>
                      <a:pt x="3493" y="2010"/>
                      <a:pt x="3561" y="2055"/>
                      <a:pt x="3629" y="2101"/>
                    </a:cubicBezTo>
                    <a:cubicBezTo>
                      <a:pt x="3789" y="2192"/>
                      <a:pt x="3972" y="2283"/>
                      <a:pt x="4132" y="2398"/>
                    </a:cubicBezTo>
                    <a:cubicBezTo>
                      <a:pt x="4269" y="2466"/>
                      <a:pt x="4383" y="2535"/>
                      <a:pt x="4520" y="2626"/>
                    </a:cubicBezTo>
                    <a:cubicBezTo>
                      <a:pt x="4542" y="2626"/>
                      <a:pt x="4542" y="2649"/>
                      <a:pt x="4565" y="2672"/>
                    </a:cubicBezTo>
                    <a:cubicBezTo>
                      <a:pt x="4725" y="2786"/>
                      <a:pt x="4862" y="2900"/>
                      <a:pt x="5022" y="3014"/>
                    </a:cubicBezTo>
                    <a:cubicBezTo>
                      <a:pt x="5159" y="3128"/>
                      <a:pt x="5319" y="3242"/>
                      <a:pt x="5455" y="3356"/>
                    </a:cubicBezTo>
                    <a:cubicBezTo>
                      <a:pt x="5638" y="3516"/>
                      <a:pt x="5844" y="3676"/>
                      <a:pt x="6026" y="3813"/>
                    </a:cubicBezTo>
                    <a:cubicBezTo>
                      <a:pt x="6117" y="3904"/>
                      <a:pt x="6232" y="3995"/>
                      <a:pt x="6323" y="4087"/>
                    </a:cubicBezTo>
                    <a:cubicBezTo>
                      <a:pt x="6369" y="4132"/>
                      <a:pt x="6414" y="4178"/>
                      <a:pt x="6437" y="4201"/>
                    </a:cubicBezTo>
                    <a:cubicBezTo>
                      <a:pt x="6528" y="4292"/>
                      <a:pt x="6642" y="4406"/>
                      <a:pt x="6734" y="4498"/>
                    </a:cubicBezTo>
                    <a:cubicBezTo>
                      <a:pt x="6825" y="4589"/>
                      <a:pt x="6939" y="4703"/>
                      <a:pt x="7030" y="4817"/>
                    </a:cubicBezTo>
                    <a:cubicBezTo>
                      <a:pt x="7145" y="4931"/>
                      <a:pt x="7282" y="5045"/>
                      <a:pt x="7396" y="5159"/>
                    </a:cubicBezTo>
                    <a:cubicBezTo>
                      <a:pt x="7624" y="5433"/>
                      <a:pt x="7875" y="5684"/>
                      <a:pt x="8103" y="5958"/>
                    </a:cubicBezTo>
                    <a:cubicBezTo>
                      <a:pt x="8354" y="6255"/>
                      <a:pt x="8628" y="6529"/>
                      <a:pt x="8879" y="6826"/>
                    </a:cubicBezTo>
                    <a:cubicBezTo>
                      <a:pt x="8993" y="6963"/>
                      <a:pt x="9108" y="7122"/>
                      <a:pt x="9244" y="7259"/>
                    </a:cubicBezTo>
                    <a:cubicBezTo>
                      <a:pt x="9267" y="7305"/>
                      <a:pt x="9313" y="7328"/>
                      <a:pt x="9336" y="7374"/>
                    </a:cubicBezTo>
                    <a:cubicBezTo>
                      <a:pt x="9336" y="7419"/>
                      <a:pt x="9359" y="7442"/>
                      <a:pt x="9381" y="7488"/>
                    </a:cubicBezTo>
                    <a:lnTo>
                      <a:pt x="9336" y="7488"/>
                    </a:lnTo>
                    <a:cubicBezTo>
                      <a:pt x="9290" y="7510"/>
                      <a:pt x="9244" y="7602"/>
                      <a:pt x="9290" y="7647"/>
                    </a:cubicBezTo>
                    <a:cubicBezTo>
                      <a:pt x="9336" y="7739"/>
                      <a:pt x="9404" y="7830"/>
                      <a:pt x="9450" y="7921"/>
                    </a:cubicBezTo>
                    <a:cubicBezTo>
                      <a:pt x="9496" y="7990"/>
                      <a:pt x="9541" y="8058"/>
                      <a:pt x="9587" y="8127"/>
                    </a:cubicBezTo>
                    <a:cubicBezTo>
                      <a:pt x="9678" y="8287"/>
                      <a:pt x="9769" y="8446"/>
                      <a:pt x="9861" y="8583"/>
                    </a:cubicBezTo>
                    <a:cubicBezTo>
                      <a:pt x="10021" y="8880"/>
                      <a:pt x="10158" y="9177"/>
                      <a:pt x="10317" y="9451"/>
                    </a:cubicBezTo>
                    <a:cubicBezTo>
                      <a:pt x="10500" y="9770"/>
                      <a:pt x="10660" y="10090"/>
                      <a:pt x="10842" y="10386"/>
                    </a:cubicBezTo>
                    <a:cubicBezTo>
                      <a:pt x="11025" y="10729"/>
                      <a:pt x="11207" y="11071"/>
                      <a:pt x="11367" y="11414"/>
                    </a:cubicBezTo>
                    <a:cubicBezTo>
                      <a:pt x="11459" y="11596"/>
                      <a:pt x="11550" y="11802"/>
                      <a:pt x="11618" y="12007"/>
                    </a:cubicBezTo>
                    <a:cubicBezTo>
                      <a:pt x="11618" y="11984"/>
                      <a:pt x="11618" y="11984"/>
                      <a:pt x="11618" y="11984"/>
                    </a:cubicBezTo>
                    <a:cubicBezTo>
                      <a:pt x="11664" y="12121"/>
                      <a:pt x="11687" y="12258"/>
                      <a:pt x="11732" y="12395"/>
                    </a:cubicBezTo>
                    <a:cubicBezTo>
                      <a:pt x="11742" y="12433"/>
                      <a:pt x="11775" y="12451"/>
                      <a:pt x="11809" y="12451"/>
                    </a:cubicBezTo>
                    <a:cubicBezTo>
                      <a:pt x="11857" y="12451"/>
                      <a:pt x="11906" y="12416"/>
                      <a:pt x="11892" y="12349"/>
                    </a:cubicBezTo>
                    <a:cubicBezTo>
                      <a:pt x="11869" y="12258"/>
                      <a:pt x="11847" y="12167"/>
                      <a:pt x="11824" y="12053"/>
                    </a:cubicBezTo>
                    <a:cubicBezTo>
                      <a:pt x="11778" y="11961"/>
                      <a:pt x="11755" y="11847"/>
                      <a:pt x="11710" y="11756"/>
                    </a:cubicBezTo>
                    <a:cubicBezTo>
                      <a:pt x="11641" y="11596"/>
                      <a:pt x="11573" y="11414"/>
                      <a:pt x="11481" y="11254"/>
                    </a:cubicBezTo>
                    <a:cubicBezTo>
                      <a:pt x="11390" y="11094"/>
                      <a:pt x="11322" y="10934"/>
                      <a:pt x="11230" y="10774"/>
                    </a:cubicBezTo>
                    <a:cubicBezTo>
                      <a:pt x="11139" y="10615"/>
                      <a:pt x="11048" y="10455"/>
                      <a:pt x="10956" y="10295"/>
                    </a:cubicBezTo>
                    <a:cubicBezTo>
                      <a:pt x="10888" y="10158"/>
                      <a:pt x="10797" y="10021"/>
                      <a:pt x="10728" y="9861"/>
                    </a:cubicBezTo>
                    <a:lnTo>
                      <a:pt x="10728" y="9861"/>
                    </a:lnTo>
                    <a:cubicBezTo>
                      <a:pt x="10842" y="10044"/>
                      <a:pt x="10956" y="10227"/>
                      <a:pt x="11071" y="10409"/>
                    </a:cubicBezTo>
                    <a:cubicBezTo>
                      <a:pt x="11162" y="10569"/>
                      <a:pt x="11253" y="10729"/>
                      <a:pt x="11344" y="10889"/>
                    </a:cubicBezTo>
                    <a:cubicBezTo>
                      <a:pt x="11413" y="11026"/>
                      <a:pt x="11504" y="11163"/>
                      <a:pt x="11573" y="11299"/>
                    </a:cubicBezTo>
                    <a:cubicBezTo>
                      <a:pt x="11732" y="11619"/>
                      <a:pt x="11869" y="11939"/>
                      <a:pt x="11984" y="12281"/>
                    </a:cubicBezTo>
                    <a:cubicBezTo>
                      <a:pt x="11984" y="12281"/>
                      <a:pt x="12006" y="12304"/>
                      <a:pt x="12006" y="12327"/>
                    </a:cubicBezTo>
                    <a:cubicBezTo>
                      <a:pt x="12026" y="12386"/>
                      <a:pt x="12080" y="12445"/>
                      <a:pt x="12139" y="12445"/>
                    </a:cubicBezTo>
                    <a:cubicBezTo>
                      <a:pt x="12148" y="12445"/>
                      <a:pt x="12157" y="12444"/>
                      <a:pt x="12166" y="12441"/>
                    </a:cubicBezTo>
                    <a:cubicBezTo>
                      <a:pt x="12189" y="12441"/>
                      <a:pt x="12212" y="12441"/>
                      <a:pt x="12212" y="12418"/>
                    </a:cubicBezTo>
                    <a:cubicBezTo>
                      <a:pt x="12235" y="12464"/>
                      <a:pt x="12257" y="12486"/>
                      <a:pt x="12303" y="12509"/>
                    </a:cubicBezTo>
                    <a:cubicBezTo>
                      <a:pt x="12326" y="12509"/>
                      <a:pt x="12326" y="12532"/>
                      <a:pt x="12349" y="12532"/>
                    </a:cubicBezTo>
                    <a:cubicBezTo>
                      <a:pt x="12349" y="12532"/>
                      <a:pt x="12349" y="12555"/>
                      <a:pt x="12349" y="12555"/>
                    </a:cubicBezTo>
                    <a:cubicBezTo>
                      <a:pt x="12326" y="12555"/>
                      <a:pt x="12326" y="12578"/>
                      <a:pt x="12303" y="12578"/>
                    </a:cubicBezTo>
                    <a:cubicBezTo>
                      <a:pt x="12257" y="12623"/>
                      <a:pt x="12235" y="12692"/>
                      <a:pt x="12235" y="12737"/>
                    </a:cubicBezTo>
                    <a:cubicBezTo>
                      <a:pt x="12212" y="12806"/>
                      <a:pt x="12235" y="12852"/>
                      <a:pt x="12257" y="12897"/>
                    </a:cubicBezTo>
                    <a:cubicBezTo>
                      <a:pt x="12257" y="12920"/>
                      <a:pt x="12303" y="12966"/>
                      <a:pt x="12326" y="12989"/>
                    </a:cubicBezTo>
                    <a:cubicBezTo>
                      <a:pt x="12349" y="13011"/>
                      <a:pt x="12349" y="13011"/>
                      <a:pt x="12372" y="13034"/>
                    </a:cubicBezTo>
                    <a:cubicBezTo>
                      <a:pt x="12394" y="13057"/>
                      <a:pt x="12417" y="13080"/>
                      <a:pt x="12440" y="13103"/>
                    </a:cubicBezTo>
                    <a:cubicBezTo>
                      <a:pt x="12509" y="13148"/>
                      <a:pt x="12577" y="13148"/>
                      <a:pt x="12645" y="13148"/>
                    </a:cubicBezTo>
                    <a:cubicBezTo>
                      <a:pt x="12737" y="13125"/>
                      <a:pt x="12805" y="13057"/>
                      <a:pt x="12851" y="12989"/>
                    </a:cubicBezTo>
                    <a:cubicBezTo>
                      <a:pt x="12851" y="12966"/>
                      <a:pt x="12851" y="12943"/>
                      <a:pt x="12851" y="12920"/>
                    </a:cubicBezTo>
                    <a:cubicBezTo>
                      <a:pt x="12851" y="12920"/>
                      <a:pt x="12851" y="12897"/>
                      <a:pt x="12851" y="12897"/>
                    </a:cubicBezTo>
                    <a:lnTo>
                      <a:pt x="12874" y="12897"/>
                    </a:lnTo>
                    <a:cubicBezTo>
                      <a:pt x="12988" y="12829"/>
                      <a:pt x="13056" y="12715"/>
                      <a:pt x="13033" y="12578"/>
                    </a:cubicBezTo>
                    <a:cubicBezTo>
                      <a:pt x="13011" y="12532"/>
                      <a:pt x="13011" y="12486"/>
                      <a:pt x="12988" y="12441"/>
                    </a:cubicBezTo>
                    <a:cubicBezTo>
                      <a:pt x="12942" y="12281"/>
                      <a:pt x="12874" y="12098"/>
                      <a:pt x="12805" y="11939"/>
                    </a:cubicBezTo>
                    <a:cubicBezTo>
                      <a:pt x="12805" y="11916"/>
                      <a:pt x="12805" y="11893"/>
                      <a:pt x="12782" y="11870"/>
                    </a:cubicBezTo>
                    <a:cubicBezTo>
                      <a:pt x="12760" y="11733"/>
                      <a:pt x="12691" y="11619"/>
                      <a:pt x="12645" y="11482"/>
                    </a:cubicBezTo>
                    <a:cubicBezTo>
                      <a:pt x="12623" y="11414"/>
                      <a:pt x="12600" y="11345"/>
                      <a:pt x="12554" y="11277"/>
                    </a:cubicBezTo>
                    <a:cubicBezTo>
                      <a:pt x="12486" y="11117"/>
                      <a:pt x="12417" y="10957"/>
                      <a:pt x="12349" y="10774"/>
                    </a:cubicBezTo>
                    <a:cubicBezTo>
                      <a:pt x="12280" y="10638"/>
                      <a:pt x="12235" y="10501"/>
                      <a:pt x="12143" y="10364"/>
                    </a:cubicBezTo>
                    <a:cubicBezTo>
                      <a:pt x="12143" y="10364"/>
                      <a:pt x="12143" y="10341"/>
                      <a:pt x="12143" y="10341"/>
                    </a:cubicBezTo>
                    <a:cubicBezTo>
                      <a:pt x="12075" y="10204"/>
                      <a:pt x="12029" y="10090"/>
                      <a:pt x="11961" y="9976"/>
                    </a:cubicBezTo>
                    <a:cubicBezTo>
                      <a:pt x="11892" y="9816"/>
                      <a:pt x="11824" y="9656"/>
                      <a:pt x="11732" y="9519"/>
                    </a:cubicBezTo>
                    <a:cubicBezTo>
                      <a:pt x="11664" y="9359"/>
                      <a:pt x="11573" y="9200"/>
                      <a:pt x="11481" y="9040"/>
                    </a:cubicBezTo>
                    <a:lnTo>
                      <a:pt x="11322" y="8766"/>
                    </a:lnTo>
                    <a:cubicBezTo>
                      <a:pt x="11344" y="8743"/>
                      <a:pt x="11344" y="8697"/>
                      <a:pt x="11367" y="8675"/>
                    </a:cubicBezTo>
                    <a:cubicBezTo>
                      <a:pt x="11367" y="8652"/>
                      <a:pt x="11367" y="8629"/>
                      <a:pt x="11390" y="8606"/>
                    </a:cubicBezTo>
                    <a:cubicBezTo>
                      <a:pt x="11390" y="8538"/>
                      <a:pt x="11367" y="8469"/>
                      <a:pt x="11344" y="8423"/>
                    </a:cubicBezTo>
                    <a:cubicBezTo>
                      <a:pt x="11322" y="8378"/>
                      <a:pt x="11299" y="8355"/>
                      <a:pt x="11276" y="8309"/>
                    </a:cubicBezTo>
                    <a:cubicBezTo>
                      <a:pt x="11253" y="8241"/>
                      <a:pt x="11230" y="8195"/>
                      <a:pt x="11185" y="8150"/>
                    </a:cubicBezTo>
                    <a:cubicBezTo>
                      <a:pt x="11139" y="8035"/>
                      <a:pt x="11048" y="7921"/>
                      <a:pt x="10979" y="7807"/>
                    </a:cubicBezTo>
                    <a:lnTo>
                      <a:pt x="10660" y="7351"/>
                    </a:lnTo>
                    <a:cubicBezTo>
                      <a:pt x="10682" y="7351"/>
                      <a:pt x="10682" y="7374"/>
                      <a:pt x="10705" y="7396"/>
                    </a:cubicBezTo>
                    <a:cubicBezTo>
                      <a:pt x="10591" y="7214"/>
                      <a:pt x="10454" y="7054"/>
                      <a:pt x="10340" y="6894"/>
                    </a:cubicBezTo>
                    <a:cubicBezTo>
                      <a:pt x="10249" y="6780"/>
                      <a:pt x="10135" y="6643"/>
                      <a:pt x="10043" y="6506"/>
                    </a:cubicBezTo>
                    <a:cubicBezTo>
                      <a:pt x="9815" y="6255"/>
                      <a:pt x="9610" y="5981"/>
                      <a:pt x="9381" y="5730"/>
                    </a:cubicBezTo>
                    <a:cubicBezTo>
                      <a:pt x="9153" y="5456"/>
                      <a:pt x="8902" y="5182"/>
                      <a:pt x="8628" y="4908"/>
                    </a:cubicBezTo>
                    <a:cubicBezTo>
                      <a:pt x="8491" y="4771"/>
                      <a:pt x="8354" y="4634"/>
                      <a:pt x="8217" y="4498"/>
                    </a:cubicBezTo>
                    <a:cubicBezTo>
                      <a:pt x="8195" y="4429"/>
                      <a:pt x="8195" y="4383"/>
                      <a:pt x="8149" y="4361"/>
                    </a:cubicBezTo>
                    <a:cubicBezTo>
                      <a:pt x="7943" y="4110"/>
                      <a:pt x="7692" y="3927"/>
                      <a:pt x="7464" y="3721"/>
                    </a:cubicBezTo>
                    <a:cubicBezTo>
                      <a:pt x="7327" y="3607"/>
                      <a:pt x="7190" y="3493"/>
                      <a:pt x="7030" y="3379"/>
                    </a:cubicBezTo>
                    <a:cubicBezTo>
                      <a:pt x="6871" y="3242"/>
                      <a:pt x="6711" y="3128"/>
                      <a:pt x="6528" y="2991"/>
                    </a:cubicBezTo>
                    <a:cubicBezTo>
                      <a:pt x="6391" y="2877"/>
                      <a:pt x="6254" y="2786"/>
                      <a:pt x="6117" y="2694"/>
                    </a:cubicBezTo>
                    <a:cubicBezTo>
                      <a:pt x="5980" y="2580"/>
                      <a:pt x="5844" y="2489"/>
                      <a:pt x="5707" y="2375"/>
                    </a:cubicBezTo>
                    <a:cubicBezTo>
                      <a:pt x="5547" y="2283"/>
                      <a:pt x="5410" y="2192"/>
                      <a:pt x="5273" y="2101"/>
                    </a:cubicBezTo>
                    <a:cubicBezTo>
                      <a:pt x="5204" y="2055"/>
                      <a:pt x="5136" y="2032"/>
                      <a:pt x="5067" y="1987"/>
                    </a:cubicBezTo>
                    <a:cubicBezTo>
                      <a:pt x="4976" y="1941"/>
                      <a:pt x="4885" y="1873"/>
                      <a:pt x="4816" y="1827"/>
                    </a:cubicBezTo>
                    <a:cubicBezTo>
                      <a:pt x="4657" y="1736"/>
                      <a:pt x="4520" y="1667"/>
                      <a:pt x="4360" y="1599"/>
                    </a:cubicBezTo>
                    <a:cubicBezTo>
                      <a:pt x="4063" y="1439"/>
                      <a:pt x="3766" y="1279"/>
                      <a:pt x="3470" y="1142"/>
                    </a:cubicBezTo>
                    <a:cubicBezTo>
                      <a:pt x="3333" y="1074"/>
                      <a:pt x="3196" y="1028"/>
                      <a:pt x="3036" y="960"/>
                    </a:cubicBezTo>
                    <a:cubicBezTo>
                      <a:pt x="2968" y="937"/>
                      <a:pt x="2899" y="891"/>
                      <a:pt x="2831" y="868"/>
                    </a:cubicBezTo>
                    <a:cubicBezTo>
                      <a:pt x="2739" y="823"/>
                      <a:pt x="2625" y="777"/>
                      <a:pt x="2534" y="777"/>
                    </a:cubicBezTo>
                    <a:lnTo>
                      <a:pt x="2443" y="777"/>
                    </a:lnTo>
                    <a:cubicBezTo>
                      <a:pt x="2214" y="686"/>
                      <a:pt x="1986" y="572"/>
                      <a:pt x="1758" y="480"/>
                    </a:cubicBezTo>
                    <a:cubicBezTo>
                      <a:pt x="1552" y="389"/>
                      <a:pt x="1347" y="298"/>
                      <a:pt x="1142" y="206"/>
                    </a:cubicBezTo>
                    <a:cubicBezTo>
                      <a:pt x="1050" y="184"/>
                      <a:pt x="982" y="161"/>
                      <a:pt x="890" y="115"/>
                    </a:cubicBezTo>
                    <a:cubicBezTo>
                      <a:pt x="868" y="92"/>
                      <a:pt x="822" y="92"/>
                      <a:pt x="776" y="69"/>
                    </a:cubicBezTo>
                    <a:lnTo>
                      <a:pt x="685" y="47"/>
                    </a:lnTo>
                    <a:cubicBezTo>
                      <a:pt x="639" y="24"/>
                      <a:pt x="571" y="1"/>
                      <a:pt x="50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4"/>
              <p:cNvSpPr/>
              <p:nvPr/>
            </p:nvSpPr>
            <p:spPr>
              <a:xfrm>
                <a:off x="12272145" y="3400169"/>
                <a:ext cx="176127" cy="149693"/>
              </a:xfrm>
              <a:custGeom>
                <a:avLst/>
                <a:gdLst/>
                <a:ahLst/>
                <a:cxnLst/>
                <a:rect l="l" t="t" r="r" b="b"/>
                <a:pathLst>
                  <a:path w="6323" h="5374" extrusionOk="0">
                    <a:moveTo>
                      <a:pt x="3721" y="3064"/>
                    </a:moveTo>
                    <a:cubicBezTo>
                      <a:pt x="3723" y="3070"/>
                      <a:pt x="3727" y="3082"/>
                      <a:pt x="3744" y="3082"/>
                    </a:cubicBezTo>
                    <a:cubicBezTo>
                      <a:pt x="3736" y="3076"/>
                      <a:pt x="3729" y="3070"/>
                      <a:pt x="3721" y="3064"/>
                    </a:cubicBezTo>
                    <a:close/>
                    <a:moveTo>
                      <a:pt x="137" y="0"/>
                    </a:moveTo>
                    <a:cubicBezTo>
                      <a:pt x="91" y="0"/>
                      <a:pt x="69" y="23"/>
                      <a:pt x="46" y="46"/>
                    </a:cubicBezTo>
                    <a:cubicBezTo>
                      <a:pt x="0" y="114"/>
                      <a:pt x="23" y="160"/>
                      <a:pt x="69" y="206"/>
                    </a:cubicBezTo>
                    <a:cubicBezTo>
                      <a:pt x="662" y="639"/>
                      <a:pt x="1233" y="1073"/>
                      <a:pt x="1826" y="1507"/>
                    </a:cubicBezTo>
                    <a:cubicBezTo>
                      <a:pt x="1895" y="1552"/>
                      <a:pt x="1940" y="1598"/>
                      <a:pt x="1986" y="1621"/>
                    </a:cubicBezTo>
                    <a:cubicBezTo>
                      <a:pt x="2077" y="1689"/>
                      <a:pt x="2169" y="1781"/>
                      <a:pt x="2260" y="1849"/>
                    </a:cubicBezTo>
                    <a:cubicBezTo>
                      <a:pt x="2397" y="1940"/>
                      <a:pt x="2534" y="2054"/>
                      <a:pt x="2671" y="2169"/>
                    </a:cubicBezTo>
                    <a:cubicBezTo>
                      <a:pt x="2922" y="2374"/>
                      <a:pt x="3173" y="2579"/>
                      <a:pt x="3401" y="2785"/>
                    </a:cubicBezTo>
                    <a:cubicBezTo>
                      <a:pt x="3508" y="2870"/>
                      <a:pt x="3615" y="2976"/>
                      <a:pt x="3721" y="3064"/>
                    </a:cubicBezTo>
                    <a:lnTo>
                      <a:pt x="3721" y="3064"/>
                    </a:lnTo>
                    <a:cubicBezTo>
                      <a:pt x="3721" y="3061"/>
                      <a:pt x="3721" y="3059"/>
                      <a:pt x="3721" y="3059"/>
                    </a:cubicBezTo>
                    <a:lnTo>
                      <a:pt x="3721" y="3059"/>
                    </a:lnTo>
                    <a:cubicBezTo>
                      <a:pt x="3903" y="3219"/>
                      <a:pt x="4063" y="3378"/>
                      <a:pt x="4223" y="3515"/>
                    </a:cubicBezTo>
                    <a:cubicBezTo>
                      <a:pt x="4428" y="3698"/>
                      <a:pt x="4611" y="3858"/>
                      <a:pt x="4793" y="4040"/>
                    </a:cubicBezTo>
                    <a:cubicBezTo>
                      <a:pt x="4908" y="4154"/>
                      <a:pt x="5022" y="4246"/>
                      <a:pt x="5136" y="4360"/>
                    </a:cubicBezTo>
                    <a:cubicBezTo>
                      <a:pt x="5159" y="4383"/>
                      <a:pt x="5182" y="4428"/>
                      <a:pt x="5227" y="4451"/>
                    </a:cubicBezTo>
                    <a:lnTo>
                      <a:pt x="5410" y="4634"/>
                    </a:lnTo>
                    <a:cubicBezTo>
                      <a:pt x="5501" y="4725"/>
                      <a:pt x="5592" y="4816"/>
                      <a:pt x="5661" y="4885"/>
                    </a:cubicBezTo>
                    <a:cubicBezTo>
                      <a:pt x="5729" y="4953"/>
                      <a:pt x="5775" y="4999"/>
                      <a:pt x="5821" y="5045"/>
                    </a:cubicBezTo>
                    <a:cubicBezTo>
                      <a:pt x="5866" y="5090"/>
                      <a:pt x="5912" y="5136"/>
                      <a:pt x="5958" y="5182"/>
                    </a:cubicBezTo>
                    <a:cubicBezTo>
                      <a:pt x="6026" y="5227"/>
                      <a:pt x="6117" y="5296"/>
                      <a:pt x="6186" y="5364"/>
                    </a:cubicBezTo>
                    <a:cubicBezTo>
                      <a:pt x="6199" y="5371"/>
                      <a:pt x="6213" y="5374"/>
                      <a:pt x="6225" y="5374"/>
                    </a:cubicBezTo>
                    <a:cubicBezTo>
                      <a:pt x="6256" y="5374"/>
                      <a:pt x="6284" y="5357"/>
                      <a:pt x="6300" y="5341"/>
                    </a:cubicBezTo>
                    <a:cubicBezTo>
                      <a:pt x="6323" y="5296"/>
                      <a:pt x="6323" y="5250"/>
                      <a:pt x="6277" y="5227"/>
                    </a:cubicBezTo>
                    <a:cubicBezTo>
                      <a:pt x="6209" y="5159"/>
                      <a:pt x="6140" y="5113"/>
                      <a:pt x="6072" y="5045"/>
                    </a:cubicBezTo>
                    <a:lnTo>
                      <a:pt x="6049" y="5045"/>
                    </a:lnTo>
                    <a:cubicBezTo>
                      <a:pt x="5912" y="4908"/>
                      <a:pt x="5775" y="4771"/>
                      <a:pt x="5638" y="4634"/>
                    </a:cubicBezTo>
                    <a:cubicBezTo>
                      <a:pt x="5524" y="4520"/>
                      <a:pt x="5433" y="4428"/>
                      <a:pt x="5318" y="4314"/>
                    </a:cubicBezTo>
                    <a:cubicBezTo>
                      <a:pt x="5227" y="4223"/>
                      <a:pt x="5136" y="4154"/>
                      <a:pt x="5045" y="4063"/>
                    </a:cubicBezTo>
                    <a:cubicBezTo>
                      <a:pt x="4953" y="3972"/>
                      <a:pt x="4862" y="3881"/>
                      <a:pt x="4771" y="3789"/>
                    </a:cubicBezTo>
                    <a:cubicBezTo>
                      <a:pt x="4520" y="3584"/>
                      <a:pt x="4291" y="3378"/>
                      <a:pt x="4063" y="3150"/>
                    </a:cubicBezTo>
                    <a:cubicBezTo>
                      <a:pt x="3972" y="3082"/>
                      <a:pt x="3880" y="2990"/>
                      <a:pt x="3789" y="2922"/>
                    </a:cubicBezTo>
                    <a:cubicBezTo>
                      <a:pt x="3675" y="2808"/>
                      <a:pt x="3561" y="2694"/>
                      <a:pt x="3424" y="2602"/>
                    </a:cubicBezTo>
                    <a:cubicBezTo>
                      <a:pt x="3196" y="2374"/>
                      <a:pt x="2945" y="2169"/>
                      <a:pt x="2694" y="1963"/>
                    </a:cubicBezTo>
                    <a:cubicBezTo>
                      <a:pt x="2625" y="1895"/>
                      <a:pt x="2534" y="1826"/>
                      <a:pt x="2465" y="1758"/>
                    </a:cubicBezTo>
                    <a:cubicBezTo>
                      <a:pt x="2397" y="1712"/>
                      <a:pt x="2351" y="1666"/>
                      <a:pt x="2306" y="1621"/>
                    </a:cubicBezTo>
                    <a:cubicBezTo>
                      <a:pt x="2237" y="1575"/>
                      <a:pt x="2169" y="1507"/>
                      <a:pt x="2100" y="1461"/>
                    </a:cubicBezTo>
                    <a:cubicBezTo>
                      <a:pt x="2032" y="1393"/>
                      <a:pt x="1940" y="1347"/>
                      <a:pt x="1872" y="1278"/>
                    </a:cubicBezTo>
                    <a:cubicBezTo>
                      <a:pt x="1301" y="868"/>
                      <a:pt x="753" y="434"/>
                      <a:pt x="183" y="23"/>
                    </a:cubicBezTo>
                    <a:cubicBezTo>
                      <a:pt x="183" y="0"/>
                      <a:pt x="160"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4"/>
              <p:cNvSpPr/>
              <p:nvPr/>
            </p:nvSpPr>
            <p:spPr>
              <a:xfrm>
                <a:off x="12285488" y="3412871"/>
                <a:ext cx="151336" cy="137158"/>
              </a:xfrm>
              <a:custGeom>
                <a:avLst/>
                <a:gdLst/>
                <a:ahLst/>
                <a:cxnLst/>
                <a:rect l="l" t="t" r="r" b="b"/>
                <a:pathLst>
                  <a:path w="5433" h="4924" extrusionOk="0">
                    <a:moveTo>
                      <a:pt x="137" y="1"/>
                    </a:moveTo>
                    <a:cubicBezTo>
                      <a:pt x="115" y="1"/>
                      <a:pt x="69" y="1"/>
                      <a:pt x="46" y="46"/>
                    </a:cubicBezTo>
                    <a:cubicBezTo>
                      <a:pt x="1" y="92"/>
                      <a:pt x="23" y="160"/>
                      <a:pt x="69" y="206"/>
                    </a:cubicBezTo>
                    <a:cubicBezTo>
                      <a:pt x="503" y="526"/>
                      <a:pt x="959" y="845"/>
                      <a:pt x="1393" y="1165"/>
                    </a:cubicBezTo>
                    <a:cubicBezTo>
                      <a:pt x="1827" y="1507"/>
                      <a:pt x="2237" y="1872"/>
                      <a:pt x="2648" y="2215"/>
                    </a:cubicBezTo>
                    <a:lnTo>
                      <a:pt x="2625" y="2215"/>
                    </a:lnTo>
                    <a:cubicBezTo>
                      <a:pt x="2762" y="2329"/>
                      <a:pt x="2899" y="2443"/>
                      <a:pt x="3013" y="2557"/>
                    </a:cubicBezTo>
                    <a:cubicBezTo>
                      <a:pt x="3128" y="2648"/>
                      <a:pt x="3219" y="2740"/>
                      <a:pt x="3310" y="2831"/>
                    </a:cubicBezTo>
                    <a:cubicBezTo>
                      <a:pt x="3424" y="2922"/>
                      <a:pt x="3516" y="3014"/>
                      <a:pt x="3607" y="3128"/>
                    </a:cubicBezTo>
                    <a:cubicBezTo>
                      <a:pt x="3721" y="3242"/>
                      <a:pt x="3858" y="3356"/>
                      <a:pt x="3972" y="3470"/>
                    </a:cubicBezTo>
                    <a:cubicBezTo>
                      <a:pt x="4086" y="3584"/>
                      <a:pt x="4200" y="3698"/>
                      <a:pt x="4292" y="3813"/>
                    </a:cubicBezTo>
                    <a:lnTo>
                      <a:pt x="4474" y="3995"/>
                    </a:lnTo>
                    <a:cubicBezTo>
                      <a:pt x="4543" y="4064"/>
                      <a:pt x="4611" y="4132"/>
                      <a:pt x="4680" y="4201"/>
                    </a:cubicBezTo>
                    <a:cubicBezTo>
                      <a:pt x="4885" y="4429"/>
                      <a:pt x="5091" y="4657"/>
                      <a:pt x="5296" y="4885"/>
                    </a:cubicBezTo>
                    <a:cubicBezTo>
                      <a:pt x="5309" y="4912"/>
                      <a:pt x="5331" y="4923"/>
                      <a:pt x="5355" y="4923"/>
                    </a:cubicBezTo>
                    <a:cubicBezTo>
                      <a:pt x="5372" y="4923"/>
                      <a:pt x="5391" y="4918"/>
                      <a:pt x="5410" y="4908"/>
                    </a:cubicBezTo>
                    <a:cubicBezTo>
                      <a:pt x="5433" y="4862"/>
                      <a:pt x="5433" y="4817"/>
                      <a:pt x="5410" y="4771"/>
                    </a:cubicBezTo>
                    <a:cubicBezTo>
                      <a:pt x="5296" y="4634"/>
                      <a:pt x="5159" y="4497"/>
                      <a:pt x="5045" y="4360"/>
                    </a:cubicBezTo>
                    <a:cubicBezTo>
                      <a:pt x="4931" y="4223"/>
                      <a:pt x="4817" y="4109"/>
                      <a:pt x="4703" y="3972"/>
                    </a:cubicBezTo>
                    <a:cubicBezTo>
                      <a:pt x="4474" y="3744"/>
                      <a:pt x="4246" y="3516"/>
                      <a:pt x="4018" y="3288"/>
                    </a:cubicBezTo>
                    <a:cubicBezTo>
                      <a:pt x="3881" y="3151"/>
                      <a:pt x="3744" y="3036"/>
                      <a:pt x="3630" y="2900"/>
                    </a:cubicBezTo>
                    <a:cubicBezTo>
                      <a:pt x="3493" y="2763"/>
                      <a:pt x="3333" y="2626"/>
                      <a:pt x="3196" y="2489"/>
                    </a:cubicBezTo>
                    <a:cubicBezTo>
                      <a:pt x="3150" y="2443"/>
                      <a:pt x="3105" y="2397"/>
                      <a:pt x="3059" y="2352"/>
                    </a:cubicBezTo>
                    <a:lnTo>
                      <a:pt x="2785" y="2101"/>
                    </a:lnTo>
                    <a:cubicBezTo>
                      <a:pt x="2671" y="1987"/>
                      <a:pt x="2534" y="1872"/>
                      <a:pt x="2397" y="1758"/>
                    </a:cubicBezTo>
                    <a:cubicBezTo>
                      <a:pt x="2260" y="1644"/>
                      <a:pt x="2146" y="1530"/>
                      <a:pt x="2009" y="1416"/>
                    </a:cubicBezTo>
                    <a:cubicBezTo>
                      <a:pt x="1872" y="1302"/>
                      <a:pt x="1735" y="1165"/>
                      <a:pt x="1575" y="1051"/>
                    </a:cubicBezTo>
                    <a:cubicBezTo>
                      <a:pt x="1439" y="914"/>
                      <a:pt x="1302" y="800"/>
                      <a:pt x="1142" y="708"/>
                    </a:cubicBezTo>
                    <a:cubicBezTo>
                      <a:pt x="1005" y="594"/>
                      <a:pt x="868" y="480"/>
                      <a:pt x="708" y="366"/>
                    </a:cubicBezTo>
                    <a:cubicBezTo>
                      <a:pt x="548" y="252"/>
                      <a:pt x="366" y="138"/>
                      <a:pt x="206" y="24"/>
                    </a:cubicBezTo>
                    <a:cubicBezTo>
                      <a:pt x="183" y="1"/>
                      <a:pt x="160" y="1"/>
                      <a:pt x="137"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4"/>
              <p:cNvSpPr/>
              <p:nvPr/>
            </p:nvSpPr>
            <p:spPr>
              <a:xfrm>
                <a:off x="12255599" y="3398888"/>
                <a:ext cx="179971" cy="147632"/>
              </a:xfrm>
              <a:custGeom>
                <a:avLst/>
                <a:gdLst/>
                <a:ahLst/>
                <a:cxnLst/>
                <a:rect l="l" t="t" r="r" b="b"/>
                <a:pathLst>
                  <a:path w="6461" h="5300" extrusionOk="0">
                    <a:moveTo>
                      <a:pt x="115" y="1"/>
                    </a:moveTo>
                    <a:cubicBezTo>
                      <a:pt x="92" y="1"/>
                      <a:pt x="46" y="23"/>
                      <a:pt x="24" y="46"/>
                    </a:cubicBezTo>
                    <a:cubicBezTo>
                      <a:pt x="1" y="92"/>
                      <a:pt x="1" y="160"/>
                      <a:pt x="69" y="206"/>
                    </a:cubicBezTo>
                    <a:cubicBezTo>
                      <a:pt x="389" y="411"/>
                      <a:pt x="731" y="617"/>
                      <a:pt x="1074" y="822"/>
                    </a:cubicBezTo>
                    <a:cubicBezTo>
                      <a:pt x="1210" y="891"/>
                      <a:pt x="1370" y="1005"/>
                      <a:pt x="1507" y="1096"/>
                    </a:cubicBezTo>
                    <a:cubicBezTo>
                      <a:pt x="1644" y="1187"/>
                      <a:pt x="1781" y="1279"/>
                      <a:pt x="1918" y="1370"/>
                    </a:cubicBezTo>
                    <a:cubicBezTo>
                      <a:pt x="2215" y="1576"/>
                      <a:pt x="2512" y="1804"/>
                      <a:pt x="2808" y="2009"/>
                    </a:cubicBezTo>
                    <a:cubicBezTo>
                      <a:pt x="2854" y="2055"/>
                      <a:pt x="2900" y="2078"/>
                      <a:pt x="2945" y="2123"/>
                    </a:cubicBezTo>
                    <a:cubicBezTo>
                      <a:pt x="3036" y="2215"/>
                      <a:pt x="3128" y="2283"/>
                      <a:pt x="3242" y="2374"/>
                    </a:cubicBezTo>
                    <a:cubicBezTo>
                      <a:pt x="3356" y="2466"/>
                      <a:pt x="3493" y="2580"/>
                      <a:pt x="3630" y="2694"/>
                    </a:cubicBezTo>
                    <a:cubicBezTo>
                      <a:pt x="3676" y="2740"/>
                      <a:pt x="3721" y="2785"/>
                      <a:pt x="3790" y="2831"/>
                    </a:cubicBezTo>
                    <a:cubicBezTo>
                      <a:pt x="3950" y="2968"/>
                      <a:pt x="4132" y="3128"/>
                      <a:pt x="4292" y="3265"/>
                    </a:cubicBezTo>
                    <a:cubicBezTo>
                      <a:pt x="4452" y="3424"/>
                      <a:pt x="4634" y="3584"/>
                      <a:pt x="4794" y="3721"/>
                    </a:cubicBezTo>
                    <a:cubicBezTo>
                      <a:pt x="4977" y="3881"/>
                      <a:pt x="5136" y="4018"/>
                      <a:pt x="5296" y="4178"/>
                    </a:cubicBezTo>
                    <a:cubicBezTo>
                      <a:pt x="5319" y="4200"/>
                      <a:pt x="5365" y="4246"/>
                      <a:pt x="5387" y="4269"/>
                    </a:cubicBezTo>
                    <a:lnTo>
                      <a:pt x="5570" y="4451"/>
                    </a:lnTo>
                    <a:cubicBezTo>
                      <a:pt x="5639" y="4520"/>
                      <a:pt x="5707" y="4588"/>
                      <a:pt x="5776" y="4657"/>
                    </a:cubicBezTo>
                    <a:cubicBezTo>
                      <a:pt x="5821" y="4703"/>
                      <a:pt x="5867" y="4748"/>
                      <a:pt x="5912" y="4794"/>
                    </a:cubicBezTo>
                    <a:cubicBezTo>
                      <a:pt x="5935" y="4817"/>
                      <a:pt x="5958" y="4840"/>
                      <a:pt x="5981" y="4885"/>
                    </a:cubicBezTo>
                    <a:cubicBezTo>
                      <a:pt x="6095" y="4999"/>
                      <a:pt x="6209" y="5136"/>
                      <a:pt x="6323" y="5273"/>
                    </a:cubicBezTo>
                    <a:cubicBezTo>
                      <a:pt x="6337" y="5286"/>
                      <a:pt x="6357" y="5300"/>
                      <a:pt x="6381" y="5300"/>
                    </a:cubicBezTo>
                    <a:cubicBezTo>
                      <a:pt x="6399" y="5300"/>
                      <a:pt x="6418" y="5292"/>
                      <a:pt x="6437" y="5273"/>
                    </a:cubicBezTo>
                    <a:cubicBezTo>
                      <a:pt x="6460" y="5250"/>
                      <a:pt x="6460" y="5205"/>
                      <a:pt x="6437" y="5159"/>
                    </a:cubicBezTo>
                    <a:cubicBezTo>
                      <a:pt x="6346" y="5045"/>
                      <a:pt x="6232" y="4908"/>
                      <a:pt x="6118" y="4794"/>
                    </a:cubicBezTo>
                    <a:cubicBezTo>
                      <a:pt x="6095" y="4748"/>
                      <a:pt x="6049" y="4725"/>
                      <a:pt x="6027" y="4680"/>
                    </a:cubicBezTo>
                    <a:cubicBezTo>
                      <a:pt x="6004" y="4657"/>
                      <a:pt x="5958" y="4611"/>
                      <a:pt x="5912" y="4566"/>
                    </a:cubicBezTo>
                    <a:cubicBezTo>
                      <a:pt x="5844" y="4497"/>
                      <a:pt x="5776" y="4429"/>
                      <a:pt x="5707" y="4360"/>
                    </a:cubicBezTo>
                    <a:cubicBezTo>
                      <a:pt x="5616" y="4246"/>
                      <a:pt x="5502" y="4155"/>
                      <a:pt x="5410" y="4063"/>
                    </a:cubicBezTo>
                    <a:cubicBezTo>
                      <a:pt x="5387" y="4041"/>
                      <a:pt x="5365" y="4018"/>
                      <a:pt x="5319" y="3995"/>
                    </a:cubicBezTo>
                    <a:cubicBezTo>
                      <a:pt x="5273" y="3927"/>
                      <a:pt x="5205" y="3881"/>
                      <a:pt x="5136" y="3835"/>
                    </a:cubicBezTo>
                    <a:cubicBezTo>
                      <a:pt x="5068" y="3744"/>
                      <a:pt x="4999" y="3675"/>
                      <a:pt x="4908" y="3607"/>
                    </a:cubicBezTo>
                    <a:cubicBezTo>
                      <a:pt x="4748" y="3447"/>
                      <a:pt x="4566" y="3287"/>
                      <a:pt x="4383" y="3128"/>
                    </a:cubicBezTo>
                    <a:lnTo>
                      <a:pt x="4383" y="3128"/>
                    </a:lnTo>
                    <a:cubicBezTo>
                      <a:pt x="4383" y="3129"/>
                      <a:pt x="4383" y="3130"/>
                      <a:pt x="4383" y="3131"/>
                    </a:cubicBezTo>
                    <a:lnTo>
                      <a:pt x="4383" y="3131"/>
                    </a:lnTo>
                    <a:cubicBezTo>
                      <a:pt x="4210" y="2979"/>
                      <a:pt x="4056" y="2847"/>
                      <a:pt x="3881" y="2694"/>
                    </a:cubicBezTo>
                    <a:lnTo>
                      <a:pt x="3881" y="2694"/>
                    </a:lnTo>
                    <a:cubicBezTo>
                      <a:pt x="3843" y="2656"/>
                      <a:pt x="3805" y="2618"/>
                      <a:pt x="3767" y="2580"/>
                    </a:cubicBezTo>
                    <a:lnTo>
                      <a:pt x="3447" y="2352"/>
                    </a:lnTo>
                    <a:cubicBezTo>
                      <a:pt x="3333" y="2237"/>
                      <a:pt x="3196" y="2123"/>
                      <a:pt x="3082" y="2032"/>
                    </a:cubicBezTo>
                    <a:cubicBezTo>
                      <a:pt x="3014" y="1986"/>
                      <a:pt x="2968" y="1918"/>
                      <a:pt x="2900" y="1872"/>
                    </a:cubicBezTo>
                    <a:cubicBezTo>
                      <a:pt x="2831" y="1827"/>
                      <a:pt x="2740" y="1758"/>
                      <a:pt x="2671" y="1690"/>
                    </a:cubicBezTo>
                    <a:cubicBezTo>
                      <a:pt x="2626" y="1667"/>
                      <a:pt x="2580" y="1621"/>
                      <a:pt x="2512" y="1576"/>
                    </a:cubicBezTo>
                    <a:cubicBezTo>
                      <a:pt x="2443" y="1507"/>
                      <a:pt x="2375" y="1461"/>
                      <a:pt x="2306" y="1393"/>
                    </a:cubicBezTo>
                    <a:cubicBezTo>
                      <a:pt x="2215" y="1347"/>
                      <a:pt x="2123" y="1279"/>
                      <a:pt x="2055" y="1210"/>
                    </a:cubicBezTo>
                    <a:cubicBezTo>
                      <a:pt x="1987" y="1165"/>
                      <a:pt x="1895" y="1119"/>
                      <a:pt x="1827" y="1073"/>
                    </a:cubicBezTo>
                    <a:cubicBezTo>
                      <a:pt x="1781" y="1028"/>
                      <a:pt x="1713" y="982"/>
                      <a:pt x="1667" y="959"/>
                    </a:cubicBezTo>
                    <a:cubicBezTo>
                      <a:pt x="1598" y="891"/>
                      <a:pt x="1507" y="845"/>
                      <a:pt x="1439" y="777"/>
                    </a:cubicBezTo>
                    <a:cubicBezTo>
                      <a:pt x="1347" y="731"/>
                      <a:pt x="1279" y="685"/>
                      <a:pt x="1210" y="640"/>
                    </a:cubicBezTo>
                    <a:cubicBezTo>
                      <a:pt x="1188" y="617"/>
                      <a:pt x="1142" y="617"/>
                      <a:pt x="1119" y="594"/>
                    </a:cubicBezTo>
                    <a:cubicBezTo>
                      <a:pt x="1074" y="548"/>
                      <a:pt x="1005" y="526"/>
                      <a:pt x="937" y="480"/>
                    </a:cubicBezTo>
                    <a:cubicBezTo>
                      <a:pt x="800" y="389"/>
                      <a:pt x="663" y="320"/>
                      <a:pt x="549" y="229"/>
                    </a:cubicBezTo>
                    <a:cubicBezTo>
                      <a:pt x="412" y="160"/>
                      <a:pt x="297" y="92"/>
                      <a:pt x="183" y="23"/>
                    </a:cubicBezTo>
                    <a:cubicBezTo>
                      <a:pt x="161" y="1"/>
                      <a:pt x="138" y="1"/>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4"/>
              <p:cNvSpPr/>
              <p:nvPr/>
            </p:nvSpPr>
            <p:spPr>
              <a:xfrm>
                <a:off x="10919785" y="3332760"/>
                <a:ext cx="1348572" cy="332561"/>
              </a:xfrm>
              <a:custGeom>
                <a:avLst/>
                <a:gdLst/>
                <a:ahLst/>
                <a:cxnLst/>
                <a:rect l="l" t="t" r="r" b="b"/>
                <a:pathLst>
                  <a:path w="48414" h="11939" extrusionOk="0">
                    <a:moveTo>
                      <a:pt x="19752" y="8482"/>
                    </a:moveTo>
                    <a:lnTo>
                      <a:pt x="19752" y="8482"/>
                    </a:lnTo>
                    <a:cubicBezTo>
                      <a:pt x="19742" y="8485"/>
                      <a:pt x="19732" y="8488"/>
                      <a:pt x="19722" y="8492"/>
                    </a:cubicBezTo>
                    <a:cubicBezTo>
                      <a:pt x="19722" y="8492"/>
                      <a:pt x="19735" y="8492"/>
                      <a:pt x="19752" y="8482"/>
                    </a:cubicBezTo>
                    <a:close/>
                    <a:moveTo>
                      <a:pt x="1872" y="11162"/>
                    </a:moveTo>
                    <a:cubicBezTo>
                      <a:pt x="1885" y="11165"/>
                      <a:pt x="1898" y="11167"/>
                      <a:pt x="1912" y="11169"/>
                    </a:cubicBezTo>
                    <a:lnTo>
                      <a:pt x="1912" y="11169"/>
                    </a:lnTo>
                    <a:cubicBezTo>
                      <a:pt x="1903" y="11162"/>
                      <a:pt x="1888" y="11162"/>
                      <a:pt x="1872" y="11162"/>
                    </a:cubicBezTo>
                    <a:close/>
                    <a:moveTo>
                      <a:pt x="40995" y="1"/>
                    </a:moveTo>
                    <a:cubicBezTo>
                      <a:pt x="40539" y="1"/>
                      <a:pt x="40105" y="24"/>
                      <a:pt x="39648" y="69"/>
                    </a:cubicBezTo>
                    <a:cubicBezTo>
                      <a:pt x="39466" y="92"/>
                      <a:pt x="39260" y="115"/>
                      <a:pt x="39078" y="138"/>
                    </a:cubicBezTo>
                    <a:cubicBezTo>
                      <a:pt x="39032" y="69"/>
                      <a:pt x="38941" y="46"/>
                      <a:pt x="38849" y="46"/>
                    </a:cubicBezTo>
                    <a:cubicBezTo>
                      <a:pt x="38735" y="69"/>
                      <a:pt x="38621" y="115"/>
                      <a:pt x="38484" y="138"/>
                    </a:cubicBezTo>
                    <a:cubicBezTo>
                      <a:pt x="38347" y="183"/>
                      <a:pt x="38210" y="206"/>
                      <a:pt x="38073" y="252"/>
                    </a:cubicBezTo>
                    <a:cubicBezTo>
                      <a:pt x="37845" y="297"/>
                      <a:pt x="37617" y="366"/>
                      <a:pt x="37389" y="434"/>
                    </a:cubicBezTo>
                    <a:cubicBezTo>
                      <a:pt x="37229" y="480"/>
                      <a:pt x="37069" y="526"/>
                      <a:pt x="36909" y="571"/>
                    </a:cubicBezTo>
                    <a:cubicBezTo>
                      <a:pt x="36704" y="617"/>
                      <a:pt x="36521" y="663"/>
                      <a:pt x="36339" y="708"/>
                    </a:cubicBezTo>
                    <a:cubicBezTo>
                      <a:pt x="36179" y="754"/>
                      <a:pt x="36019" y="777"/>
                      <a:pt x="35859" y="822"/>
                    </a:cubicBezTo>
                    <a:cubicBezTo>
                      <a:pt x="35745" y="845"/>
                      <a:pt x="35631" y="868"/>
                      <a:pt x="35540" y="891"/>
                    </a:cubicBezTo>
                    <a:cubicBezTo>
                      <a:pt x="35426" y="914"/>
                      <a:pt x="35334" y="937"/>
                      <a:pt x="35220" y="959"/>
                    </a:cubicBezTo>
                    <a:cubicBezTo>
                      <a:pt x="35175" y="982"/>
                      <a:pt x="35152" y="982"/>
                      <a:pt x="35106" y="1005"/>
                    </a:cubicBezTo>
                    <a:cubicBezTo>
                      <a:pt x="34992" y="1028"/>
                      <a:pt x="34878" y="1051"/>
                      <a:pt x="34787" y="1074"/>
                    </a:cubicBezTo>
                    <a:cubicBezTo>
                      <a:pt x="34535" y="1142"/>
                      <a:pt x="34284" y="1210"/>
                      <a:pt x="34033" y="1279"/>
                    </a:cubicBezTo>
                    <a:cubicBezTo>
                      <a:pt x="33942" y="1302"/>
                      <a:pt x="33828" y="1347"/>
                      <a:pt x="33737" y="1370"/>
                    </a:cubicBezTo>
                    <a:cubicBezTo>
                      <a:pt x="33622" y="1416"/>
                      <a:pt x="33485" y="1462"/>
                      <a:pt x="33371" y="1507"/>
                    </a:cubicBezTo>
                    <a:cubicBezTo>
                      <a:pt x="33234" y="1553"/>
                      <a:pt x="33097" y="1598"/>
                      <a:pt x="32960" y="1644"/>
                    </a:cubicBezTo>
                    <a:cubicBezTo>
                      <a:pt x="32938" y="1621"/>
                      <a:pt x="32915" y="1576"/>
                      <a:pt x="32892" y="1553"/>
                    </a:cubicBezTo>
                    <a:cubicBezTo>
                      <a:pt x="32846" y="1530"/>
                      <a:pt x="32778" y="1530"/>
                      <a:pt x="32732" y="1530"/>
                    </a:cubicBezTo>
                    <a:cubicBezTo>
                      <a:pt x="32504" y="1621"/>
                      <a:pt x="32276" y="1735"/>
                      <a:pt x="32047" y="1850"/>
                    </a:cubicBezTo>
                    <a:cubicBezTo>
                      <a:pt x="32002" y="1872"/>
                      <a:pt x="31933" y="1895"/>
                      <a:pt x="31888" y="1918"/>
                    </a:cubicBezTo>
                    <a:cubicBezTo>
                      <a:pt x="31682" y="2009"/>
                      <a:pt x="31500" y="2078"/>
                      <a:pt x="31317" y="2146"/>
                    </a:cubicBezTo>
                    <a:cubicBezTo>
                      <a:pt x="31317" y="2146"/>
                      <a:pt x="31317" y="2146"/>
                      <a:pt x="31317" y="2146"/>
                    </a:cubicBezTo>
                    <a:lnTo>
                      <a:pt x="31317" y="2146"/>
                    </a:lnTo>
                    <a:cubicBezTo>
                      <a:pt x="31317" y="2169"/>
                      <a:pt x="31294" y="2169"/>
                      <a:pt x="31271" y="2169"/>
                    </a:cubicBezTo>
                    <a:lnTo>
                      <a:pt x="31317" y="2146"/>
                    </a:lnTo>
                    <a:lnTo>
                      <a:pt x="31317" y="2146"/>
                    </a:lnTo>
                    <a:cubicBezTo>
                      <a:pt x="30998" y="2283"/>
                      <a:pt x="30678" y="2420"/>
                      <a:pt x="30358" y="2557"/>
                    </a:cubicBezTo>
                    <a:cubicBezTo>
                      <a:pt x="29948" y="2717"/>
                      <a:pt x="29560" y="2900"/>
                      <a:pt x="29149" y="3082"/>
                    </a:cubicBezTo>
                    <a:cubicBezTo>
                      <a:pt x="28989" y="3151"/>
                      <a:pt x="28806" y="3219"/>
                      <a:pt x="28647" y="3310"/>
                    </a:cubicBezTo>
                    <a:cubicBezTo>
                      <a:pt x="28487" y="3379"/>
                      <a:pt x="28327" y="3447"/>
                      <a:pt x="28167" y="3539"/>
                    </a:cubicBezTo>
                    <a:cubicBezTo>
                      <a:pt x="27825" y="3698"/>
                      <a:pt x="27482" y="3881"/>
                      <a:pt x="27140" y="4041"/>
                    </a:cubicBezTo>
                    <a:cubicBezTo>
                      <a:pt x="27094" y="4064"/>
                      <a:pt x="27049" y="4109"/>
                      <a:pt x="27049" y="4155"/>
                    </a:cubicBezTo>
                    <a:cubicBezTo>
                      <a:pt x="27026" y="4155"/>
                      <a:pt x="27026" y="4155"/>
                      <a:pt x="27003" y="4178"/>
                    </a:cubicBezTo>
                    <a:cubicBezTo>
                      <a:pt x="26775" y="4269"/>
                      <a:pt x="26524" y="4383"/>
                      <a:pt x="26296" y="4497"/>
                    </a:cubicBezTo>
                    <a:cubicBezTo>
                      <a:pt x="26044" y="4634"/>
                      <a:pt x="25793" y="4748"/>
                      <a:pt x="25519" y="4863"/>
                    </a:cubicBezTo>
                    <a:cubicBezTo>
                      <a:pt x="25109" y="5068"/>
                      <a:pt x="24698" y="5251"/>
                      <a:pt x="24287" y="5456"/>
                    </a:cubicBezTo>
                    <a:cubicBezTo>
                      <a:pt x="24059" y="5547"/>
                      <a:pt x="23830" y="5684"/>
                      <a:pt x="23602" y="5798"/>
                    </a:cubicBezTo>
                    <a:cubicBezTo>
                      <a:pt x="23556" y="5821"/>
                      <a:pt x="23511" y="5844"/>
                      <a:pt x="23442" y="5890"/>
                    </a:cubicBezTo>
                    <a:cubicBezTo>
                      <a:pt x="23420" y="5912"/>
                      <a:pt x="23374" y="5912"/>
                      <a:pt x="23328" y="5935"/>
                    </a:cubicBezTo>
                    <a:cubicBezTo>
                      <a:pt x="23305" y="5958"/>
                      <a:pt x="23260" y="5958"/>
                      <a:pt x="23237" y="5981"/>
                    </a:cubicBezTo>
                    <a:cubicBezTo>
                      <a:pt x="23054" y="6049"/>
                      <a:pt x="22895" y="6141"/>
                      <a:pt x="22712" y="6209"/>
                    </a:cubicBezTo>
                    <a:cubicBezTo>
                      <a:pt x="22484" y="6301"/>
                      <a:pt x="22255" y="6415"/>
                      <a:pt x="22027" y="6529"/>
                    </a:cubicBezTo>
                    <a:cubicBezTo>
                      <a:pt x="21571" y="6711"/>
                      <a:pt x="21114" y="6917"/>
                      <a:pt x="20680" y="7099"/>
                    </a:cubicBezTo>
                    <a:cubicBezTo>
                      <a:pt x="20544" y="7168"/>
                      <a:pt x="20429" y="7214"/>
                      <a:pt x="20292" y="7282"/>
                    </a:cubicBezTo>
                    <a:cubicBezTo>
                      <a:pt x="20247" y="7305"/>
                      <a:pt x="20201" y="7328"/>
                      <a:pt x="20156" y="7350"/>
                    </a:cubicBezTo>
                    <a:cubicBezTo>
                      <a:pt x="20087" y="7373"/>
                      <a:pt x="19996" y="7396"/>
                      <a:pt x="19927" y="7442"/>
                    </a:cubicBezTo>
                    <a:cubicBezTo>
                      <a:pt x="19699" y="7533"/>
                      <a:pt x="19471" y="7647"/>
                      <a:pt x="19242" y="7738"/>
                    </a:cubicBezTo>
                    <a:cubicBezTo>
                      <a:pt x="19128" y="7807"/>
                      <a:pt x="18991" y="7875"/>
                      <a:pt x="18877" y="7921"/>
                    </a:cubicBezTo>
                    <a:cubicBezTo>
                      <a:pt x="18763" y="7990"/>
                      <a:pt x="18649" y="8058"/>
                      <a:pt x="18535" y="8104"/>
                    </a:cubicBezTo>
                    <a:cubicBezTo>
                      <a:pt x="18512" y="8127"/>
                      <a:pt x="18512" y="8127"/>
                      <a:pt x="18489" y="8127"/>
                    </a:cubicBezTo>
                    <a:cubicBezTo>
                      <a:pt x="18078" y="8286"/>
                      <a:pt x="17668" y="8469"/>
                      <a:pt x="17257" y="8629"/>
                    </a:cubicBezTo>
                    <a:cubicBezTo>
                      <a:pt x="17051" y="8720"/>
                      <a:pt x="16846" y="8811"/>
                      <a:pt x="16640" y="8903"/>
                    </a:cubicBezTo>
                    <a:lnTo>
                      <a:pt x="16595" y="8903"/>
                    </a:lnTo>
                    <a:cubicBezTo>
                      <a:pt x="16344" y="8971"/>
                      <a:pt x="16115" y="9040"/>
                      <a:pt x="15887" y="9108"/>
                    </a:cubicBezTo>
                    <a:cubicBezTo>
                      <a:pt x="15431" y="9222"/>
                      <a:pt x="14951" y="9359"/>
                      <a:pt x="14495" y="9496"/>
                    </a:cubicBezTo>
                    <a:cubicBezTo>
                      <a:pt x="14061" y="9633"/>
                      <a:pt x="13627" y="9747"/>
                      <a:pt x="13194" y="9907"/>
                    </a:cubicBezTo>
                    <a:cubicBezTo>
                      <a:pt x="12943" y="9975"/>
                      <a:pt x="12692" y="10044"/>
                      <a:pt x="12463" y="10135"/>
                    </a:cubicBezTo>
                    <a:cubicBezTo>
                      <a:pt x="12441" y="10135"/>
                      <a:pt x="12418" y="10158"/>
                      <a:pt x="12395" y="10158"/>
                    </a:cubicBezTo>
                    <a:cubicBezTo>
                      <a:pt x="12372" y="10158"/>
                      <a:pt x="12326" y="10158"/>
                      <a:pt x="12304" y="10135"/>
                    </a:cubicBezTo>
                    <a:lnTo>
                      <a:pt x="12167" y="10158"/>
                    </a:lnTo>
                    <a:cubicBezTo>
                      <a:pt x="12098" y="10181"/>
                      <a:pt x="12030" y="10204"/>
                      <a:pt x="11961" y="10204"/>
                    </a:cubicBezTo>
                    <a:cubicBezTo>
                      <a:pt x="11870" y="10226"/>
                      <a:pt x="11779" y="10249"/>
                      <a:pt x="11710" y="10249"/>
                    </a:cubicBezTo>
                    <a:cubicBezTo>
                      <a:pt x="11505" y="10295"/>
                      <a:pt x="11299" y="10341"/>
                      <a:pt x="11117" y="10363"/>
                    </a:cubicBezTo>
                    <a:cubicBezTo>
                      <a:pt x="10706" y="10432"/>
                      <a:pt x="10318" y="10500"/>
                      <a:pt x="9930" y="10592"/>
                    </a:cubicBezTo>
                    <a:cubicBezTo>
                      <a:pt x="9542" y="10683"/>
                      <a:pt x="9154" y="10774"/>
                      <a:pt x="8766" y="10866"/>
                    </a:cubicBezTo>
                    <a:cubicBezTo>
                      <a:pt x="8583" y="10888"/>
                      <a:pt x="8423" y="10934"/>
                      <a:pt x="8264" y="10980"/>
                    </a:cubicBezTo>
                    <a:cubicBezTo>
                      <a:pt x="8218" y="11003"/>
                      <a:pt x="8149" y="11003"/>
                      <a:pt x="8104" y="11025"/>
                    </a:cubicBezTo>
                    <a:lnTo>
                      <a:pt x="8035" y="11025"/>
                    </a:lnTo>
                    <a:cubicBezTo>
                      <a:pt x="7853" y="11025"/>
                      <a:pt x="7670" y="11048"/>
                      <a:pt x="7510" y="11071"/>
                    </a:cubicBezTo>
                    <a:cubicBezTo>
                      <a:pt x="7168" y="11094"/>
                      <a:pt x="6803" y="11139"/>
                      <a:pt x="6460" y="11162"/>
                    </a:cubicBezTo>
                    <a:cubicBezTo>
                      <a:pt x="6118" y="11208"/>
                      <a:pt x="5776" y="11254"/>
                      <a:pt x="5433" y="11276"/>
                    </a:cubicBezTo>
                    <a:cubicBezTo>
                      <a:pt x="5388" y="11276"/>
                      <a:pt x="5342" y="11276"/>
                      <a:pt x="5319" y="11299"/>
                    </a:cubicBezTo>
                    <a:lnTo>
                      <a:pt x="5251" y="11299"/>
                    </a:lnTo>
                    <a:cubicBezTo>
                      <a:pt x="4863" y="11299"/>
                      <a:pt x="4497" y="11299"/>
                      <a:pt x="4109" y="11322"/>
                    </a:cubicBezTo>
                    <a:cubicBezTo>
                      <a:pt x="3950" y="11322"/>
                      <a:pt x="3813" y="11322"/>
                      <a:pt x="3653" y="11345"/>
                    </a:cubicBezTo>
                    <a:cubicBezTo>
                      <a:pt x="3425" y="11322"/>
                      <a:pt x="3173" y="11299"/>
                      <a:pt x="2922" y="11299"/>
                    </a:cubicBezTo>
                    <a:cubicBezTo>
                      <a:pt x="2808" y="11276"/>
                      <a:pt x="2717" y="11276"/>
                      <a:pt x="2603" y="11254"/>
                    </a:cubicBezTo>
                    <a:cubicBezTo>
                      <a:pt x="2386" y="11232"/>
                      <a:pt x="2150" y="11210"/>
                      <a:pt x="1912" y="11169"/>
                    </a:cubicBezTo>
                    <a:lnTo>
                      <a:pt x="1912" y="11169"/>
                    </a:lnTo>
                    <a:cubicBezTo>
                      <a:pt x="1916" y="11173"/>
                      <a:pt x="1918" y="11178"/>
                      <a:pt x="1918" y="11185"/>
                    </a:cubicBezTo>
                    <a:cubicBezTo>
                      <a:pt x="1827" y="11162"/>
                      <a:pt x="1735" y="11139"/>
                      <a:pt x="1644" y="11139"/>
                    </a:cubicBezTo>
                    <a:cubicBezTo>
                      <a:pt x="1553" y="11117"/>
                      <a:pt x="1462" y="11117"/>
                      <a:pt x="1393" y="11094"/>
                    </a:cubicBezTo>
                    <a:cubicBezTo>
                      <a:pt x="1302" y="11071"/>
                      <a:pt x="1210" y="11048"/>
                      <a:pt x="1119" y="11025"/>
                    </a:cubicBezTo>
                    <a:cubicBezTo>
                      <a:pt x="1005" y="10980"/>
                      <a:pt x="891" y="10980"/>
                      <a:pt x="800" y="10957"/>
                    </a:cubicBezTo>
                    <a:cubicBezTo>
                      <a:pt x="594" y="10911"/>
                      <a:pt x="389" y="10866"/>
                      <a:pt x="161" y="10843"/>
                    </a:cubicBezTo>
                    <a:cubicBezTo>
                      <a:pt x="92" y="10843"/>
                      <a:pt x="1" y="10911"/>
                      <a:pt x="1" y="11003"/>
                    </a:cubicBezTo>
                    <a:cubicBezTo>
                      <a:pt x="1" y="11094"/>
                      <a:pt x="92" y="11162"/>
                      <a:pt x="161" y="11162"/>
                    </a:cubicBezTo>
                    <a:cubicBezTo>
                      <a:pt x="206" y="11185"/>
                      <a:pt x="252" y="11185"/>
                      <a:pt x="297" y="11185"/>
                    </a:cubicBezTo>
                    <a:lnTo>
                      <a:pt x="366" y="11185"/>
                    </a:lnTo>
                    <a:cubicBezTo>
                      <a:pt x="366" y="11254"/>
                      <a:pt x="412" y="11322"/>
                      <a:pt x="457" y="11368"/>
                    </a:cubicBezTo>
                    <a:cubicBezTo>
                      <a:pt x="503" y="11391"/>
                      <a:pt x="526" y="11391"/>
                      <a:pt x="571" y="11391"/>
                    </a:cubicBezTo>
                    <a:cubicBezTo>
                      <a:pt x="617" y="11391"/>
                      <a:pt x="686" y="11413"/>
                      <a:pt x="754" y="11413"/>
                    </a:cubicBezTo>
                    <a:lnTo>
                      <a:pt x="845" y="11413"/>
                    </a:lnTo>
                    <a:lnTo>
                      <a:pt x="1142" y="11436"/>
                    </a:lnTo>
                    <a:cubicBezTo>
                      <a:pt x="1233" y="11459"/>
                      <a:pt x="1347" y="11459"/>
                      <a:pt x="1462" y="11482"/>
                    </a:cubicBezTo>
                    <a:cubicBezTo>
                      <a:pt x="1462" y="11505"/>
                      <a:pt x="1484" y="11550"/>
                      <a:pt x="1484" y="11573"/>
                    </a:cubicBezTo>
                    <a:cubicBezTo>
                      <a:pt x="1507" y="11619"/>
                      <a:pt x="1530" y="11642"/>
                      <a:pt x="1576" y="11664"/>
                    </a:cubicBezTo>
                    <a:cubicBezTo>
                      <a:pt x="1644" y="11687"/>
                      <a:pt x="1713" y="11687"/>
                      <a:pt x="1781" y="11687"/>
                    </a:cubicBezTo>
                    <a:cubicBezTo>
                      <a:pt x="1827" y="11699"/>
                      <a:pt x="1872" y="11699"/>
                      <a:pt x="1918" y="11699"/>
                    </a:cubicBezTo>
                    <a:cubicBezTo>
                      <a:pt x="1964" y="11699"/>
                      <a:pt x="2009" y="11699"/>
                      <a:pt x="2055" y="11710"/>
                    </a:cubicBezTo>
                    <a:lnTo>
                      <a:pt x="2534" y="11710"/>
                    </a:lnTo>
                    <a:cubicBezTo>
                      <a:pt x="2626" y="11710"/>
                      <a:pt x="2740" y="11710"/>
                      <a:pt x="2831" y="11733"/>
                    </a:cubicBezTo>
                    <a:cubicBezTo>
                      <a:pt x="2854" y="11756"/>
                      <a:pt x="2854" y="11779"/>
                      <a:pt x="2877" y="11779"/>
                    </a:cubicBezTo>
                    <a:cubicBezTo>
                      <a:pt x="2922" y="11847"/>
                      <a:pt x="2968" y="11847"/>
                      <a:pt x="3037" y="11847"/>
                    </a:cubicBezTo>
                    <a:cubicBezTo>
                      <a:pt x="3105" y="11858"/>
                      <a:pt x="3168" y="11864"/>
                      <a:pt x="3231" y="11864"/>
                    </a:cubicBezTo>
                    <a:cubicBezTo>
                      <a:pt x="3293" y="11864"/>
                      <a:pt x="3356" y="11858"/>
                      <a:pt x="3425" y="11847"/>
                    </a:cubicBezTo>
                    <a:lnTo>
                      <a:pt x="3767" y="11847"/>
                    </a:lnTo>
                    <a:cubicBezTo>
                      <a:pt x="3972" y="11824"/>
                      <a:pt x="4178" y="11824"/>
                      <a:pt x="4383" y="11824"/>
                    </a:cubicBezTo>
                    <a:lnTo>
                      <a:pt x="4520" y="11824"/>
                    </a:lnTo>
                    <a:cubicBezTo>
                      <a:pt x="4726" y="11824"/>
                      <a:pt x="4954" y="11847"/>
                      <a:pt x="5159" y="11847"/>
                    </a:cubicBezTo>
                    <a:cubicBezTo>
                      <a:pt x="5205" y="11893"/>
                      <a:pt x="5273" y="11938"/>
                      <a:pt x="5342" y="11938"/>
                    </a:cubicBezTo>
                    <a:cubicBezTo>
                      <a:pt x="5502" y="11938"/>
                      <a:pt x="5661" y="11916"/>
                      <a:pt x="5821" y="11893"/>
                    </a:cubicBezTo>
                    <a:cubicBezTo>
                      <a:pt x="6004" y="11870"/>
                      <a:pt x="6164" y="11870"/>
                      <a:pt x="6346" y="11847"/>
                    </a:cubicBezTo>
                    <a:cubicBezTo>
                      <a:pt x="6529" y="11824"/>
                      <a:pt x="6734" y="11801"/>
                      <a:pt x="6917" y="11779"/>
                    </a:cubicBezTo>
                    <a:cubicBezTo>
                      <a:pt x="6944" y="11785"/>
                      <a:pt x="6968" y="11788"/>
                      <a:pt x="6992" y="11788"/>
                    </a:cubicBezTo>
                    <a:cubicBezTo>
                      <a:pt x="7048" y="11788"/>
                      <a:pt x="7097" y="11772"/>
                      <a:pt x="7145" y="11756"/>
                    </a:cubicBezTo>
                    <a:cubicBezTo>
                      <a:pt x="7214" y="11756"/>
                      <a:pt x="7282" y="11733"/>
                      <a:pt x="7351" y="11733"/>
                    </a:cubicBezTo>
                    <a:cubicBezTo>
                      <a:pt x="7442" y="11710"/>
                      <a:pt x="7533" y="11687"/>
                      <a:pt x="7624" y="11687"/>
                    </a:cubicBezTo>
                    <a:cubicBezTo>
                      <a:pt x="7807" y="11664"/>
                      <a:pt x="7990" y="11642"/>
                      <a:pt x="8172" y="11619"/>
                    </a:cubicBezTo>
                    <a:cubicBezTo>
                      <a:pt x="8423" y="11596"/>
                      <a:pt x="8674" y="11596"/>
                      <a:pt x="8925" y="11573"/>
                    </a:cubicBezTo>
                    <a:cubicBezTo>
                      <a:pt x="9222" y="11550"/>
                      <a:pt x="9542" y="11505"/>
                      <a:pt x="9838" y="11482"/>
                    </a:cubicBezTo>
                    <a:cubicBezTo>
                      <a:pt x="9975" y="11482"/>
                      <a:pt x="10112" y="11459"/>
                      <a:pt x="10249" y="11436"/>
                    </a:cubicBezTo>
                    <a:cubicBezTo>
                      <a:pt x="10409" y="11413"/>
                      <a:pt x="10546" y="11413"/>
                      <a:pt x="10706" y="11391"/>
                    </a:cubicBezTo>
                    <a:cubicBezTo>
                      <a:pt x="10751" y="11368"/>
                      <a:pt x="10774" y="11345"/>
                      <a:pt x="10797" y="11322"/>
                    </a:cubicBezTo>
                    <a:cubicBezTo>
                      <a:pt x="10843" y="11299"/>
                      <a:pt x="10866" y="11254"/>
                      <a:pt x="10866" y="11185"/>
                    </a:cubicBezTo>
                    <a:cubicBezTo>
                      <a:pt x="11025" y="11162"/>
                      <a:pt x="11185" y="11139"/>
                      <a:pt x="11322" y="11094"/>
                    </a:cubicBezTo>
                    <a:cubicBezTo>
                      <a:pt x="11368" y="11094"/>
                      <a:pt x="11413" y="11071"/>
                      <a:pt x="11459" y="11025"/>
                    </a:cubicBezTo>
                    <a:cubicBezTo>
                      <a:pt x="11619" y="10980"/>
                      <a:pt x="11779" y="10957"/>
                      <a:pt x="11938" y="10911"/>
                    </a:cubicBezTo>
                    <a:cubicBezTo>
                      <a:pt x="12030" y="10888"/>
                      <a:pt x="12144" y="10866"/>
                      <a:pt x="12235" y="10866"/>
                    </a:cubicBezTo>
                    <a:cubicBezTo>
                      <a:pt x="12395" y="10820"/>
                      <a:pt x="12555" y="10797"/>
                      <a:pt x="12714" y="10774"/>
                    </a:cubicBezTo>
                    <a:cubicBezTo>
                      <a:pt x="12760" y="10751"/>
                      <a:pt x="12829" y="10751"/>
                      <a:pt x="12874" y="10729"/>
                    </a:cubicBezTo>
                    <a:cubicBezTo>
                      <a:pt x="12924" y="10762"/>
                      <a:pt x="12974" y="10783"/>
                      <a:pt x="13025" y="10783"/>
                    </a:cubicBezTo>
                    <a:cubicBezTo>
                      <a:pt x="13043" y="10783"/>
                      <a:pt x="13061" y="10780"/>
                      <a:pt x="13080" y="10774"/>
                    </a:cubicBezTo>
                    <a:cubicBezTo>
                      <a:pt x="13308" y="10683"/>
                      <a:pt x="13513" y="10614"/>
                      <a:pt x="13742" y="10523"/>
                    </a:cubicBezTo>
                    <a:cubicBezTo>
                      <a:pt x="13764" y="10523"/>
                      <a:pt x="13787" y="10500"/>
                      <a:pt x="13833" y="10500"/>
                    </a:cubicBezTo>
                    <a:cubicBezTo>
                      <a:pt x="13993" y="10455"/>
                      <a:pt x="14130" y="10432"/>
                      <a:pt x="14289" y="10409"/>
                    </a:cubicBezTo>
                    <a:cubicBezTo>
                      <a:pt x="14358" y="10386"/>
                      <a:pt x="14426" y="10386"/>
                      <a:pt x="14472" y="10363"/>
                    </a:cubicBezTo>
                    <a:cubicBezTo>
                      <a:pt x="14586" y="10341"/>
                      <a:pt x="14677" y="10341"/>
                      <a:pt x="14769" y="10295"/>
                    </a:cubicBezTo>
                    <a:cubicBezTo>
                      <a:pt x="14837" y="10272"/>
                      <a:pt x="14883" y="10226"/>
                      <a:pt x="14906" y="10158"/>
                    </a:cubicBezTo>
                    <a:cubicBezTo>
                      <a:pt x="14929" y="10181"/>
                      <a:pt x="14951" y="10204"/>
                      <a:pt x="14974" y="10204"/>
                    </a:cubicBezTo>
                    <a:cubicBezTo>
                      <a:pt x="15001" y="10210"/>
                      <a:pt x="15026" y="10213"/>
                      <a:pt x="15049" y="10213"/>
                    </a:cubicBezTo>
                    <a:cubicBezTo>
                      <a:pt x="15106" y="10213"/>
                      <a:pt x="15154" y="10197"/>
                      <a:pt x="15202" y="10181"/>
                    </a:cubicBezTo>
                    <a:cubicBezTo>
                      <a:pt x="15225" y="10181"/>
                      <a:pt x="15271" y="10158"/>
                      <a:pt x="15294" y="10158"/>
                    </a:cubicBezTo>
                    <a:cubicBezTo>
                      <a:pt x="15385" y="10112"/>
                      <a:pt x="15476" y="10089"/>
                      <a:pt x="15568" y="10044"/>
                    </a:cubicBezTo>
                    <a:cubicBezTo>
                      <a:pt x="15727" y="9998"/>
                      <a:pt x="15887" y="9930"/>
                      <a:pt x="16047" y="9884"/>
                    </a:cubicBezTo>
                    <a:cubicBezTo>
                      <a:pt x="16389" y="9747"/>
                      <a:pt x="16709" y="9610"/>
                      <a:pt x="17051" y="9496"/>
                    </a:cubicBezTo>
                    <a:cubicBezTo>
                      <a:pt x="17257" y="9428"/>
                      <a:pt x="17462" y="9336"/>
                      <a:pt x="17690" y="9268"/>
                    </a:cubicBezTo>
                    <a:cubicBezTo>
                      <a:pt x="17827" y="9222"/>
                      <a:pt x="17987" y="9176"/>
                      <a:pt x="18147" y="9131"/>
                    </a:cubicBezTo>
                    <a:cubicBezTo>
                      <a:pt x="18398" y="9040"/>
                      <a:pt x="18672" y="8971"/>
                      <a:pt x="18923" y="8880"/>
                    </a:cubicBezTo>
                    <a:cubicBezTo>
                      <a:pt x="18969" y="8857"/>
                      <a:pt x="19037" y="8834"/>
                      <a:pt x="19060" y="8766"/>
                    </a:cubicBezTo>
                    <a:cubicBezTo>
                      <a:pt x="19106" y="8743"/>
                      <a:pt x="19151" y="8720"/>
                      <a:pt x="19174" y="8720"/>
                    </a:cubicBezTo>
                    <a:cubicBezTo>
                      <a:pt x="19197" y="8697"/>
                      <a:pt x="19242" y="8697"/>
                      <a:pt x="19265" y="8674"/>
                    </a:cubicBezTo>
                    <a:lnTo>
                      <a:pt x="19242" y="8674"/>
                    </a:lnTo>
                    <a:cubicBezTo>
                      <a:pt x="19357" y="8629"/>
                      <a:pt x="19471" y="8583"/>
                      <a:pt x="19608" y="8537"/>
                    </a:cubicBezTo>
                    <a:cubicBezTo>
                      <a:pt x="19653" y="8515"/>
                      <a:pt x="19722" y="8492"/>
                      <a:pt x="19767" y="8469"/>
                    </a:cubicBezTo>
                    <a:lnTo>
                      <a:pt x="19767" y="8469"/>
                    </a:lnTo>
                    <a:cubicBezTo>
                      <a:pt x="19762" y="8474"/>
                      <a:pt x="19757" y="8478"/>
                      <a:pt x="19752" y="8482"/>
                    </a:cubicBezTo>
                    <a:lnTo>
                      <a:pt x="19752" y="8482"/>
                    </a:lnTo>
                    <a:cubicBezTo>
                      <a:pt x="19882" y="8436"/>
                      <a:pt x="20028" y="8373"/>
                      <a:pt x="20156" y="8309"/>
                    </a:cubicBezTo>
                    <a:cubicBezTo>
                      <a:pt x="20201" y="8286"/>
                      <a:pt x="20224" y="8241"/>
                      <a:pt x="20247" y="8172"/>
                    </a:cubicBezTo>
                    <a:cubicBezTo>
                      <a:pt x="20315" y="8172"/>
                      <a:pt x="20361" y="8149"/>
                      <a:pt x="20407" y="8127"/>
                    </a:cubicBezTo>
                    <a:lnTo>
                      <a:pt x="20521" y="8127"/>
                    </a:lnTo>
                    <a:lnTo>
                      <a:pt x="20566" y="8104"/>
                    </a:lnTo>
                    <a:cubicBezTo>
                      <a:pt x="20612" y="8104"/>
                      <a:pt x="20635" y="8081"/>
                      <a:pt x="20680" y="8058"/>
                    </a:cubicBezTo>
                    <a:cubicBezTo>
                      <a:pt x="20703" y="8058"/>
                      <a:pt x="20749" y="8035"/>
                      <a:pt x="20772" y="8012"/>
                    </a:cubicBezTo>
                    <a:cubicBezTo>
                      <a:pt x="20817" y="7990"/>
                      <a:pt x="20863" y="7967"/>
                      <a:pt x="20909" y="7944"/>
                    </a:cubicBezTo>
                    <a:cubicBezTo>
                      <a:pt x="21046" y="7898"/>
                      <a:pt x="21160" y="7830"/>
                      <a:pt x="21297" y="7761"/>
                    </a:cubicBezTo>
                    <a:cubicBezTo>
                      <a:pt x="21525" y="7647"/>
                      <a:pt x="21753" y="7510"/>
                      <a:pt x="21982" y="7396"/>
                    </a:cubicBezTo>
                    <a:cubicBezTo>
                      <a:pt x="22438" y="7145"/>
                      <a:pt x="22917" y="6917"/>
                      <a:pt x="23397" y="6711"/>
                    </a:cubicBezTo>
                    <a:cubicBezTo>
                      <a:pt x="23808" y="6506"/>
                      <a:pt x="24241" y="6323"/>
                      <a:pt x="24652" y="6141"/>
                    </a:cubicBezTo>
                    <a:cubicBezTo>
                      <a:pt x="24812" y="6095"/>
                      <a:pt x="24994" y="6027"/>
                      <a:pt x="25131" y="5935"/>
                    </a:cubicBezTo>
                    <a:lnTo>
                      <a:pt x="25154" y="5935"/>
                    </a:lnTo>
                    <a:cubicBezTo>
                      <a:pt x="25542" y="5776"/>
                      <a:pt x="25907" y="5593"/>
                      <a:pt x="26296" y="5433"/>
                    </a:cubicBezTo>
                    <a:cubicBezTo>
                      <a:pt x="26455" y="5365"/>
                      <a:pt x="26615" y="5273"/>
                      <a:pt x="26775" y="5205"/>
                    </a:cubicBezTo>
                    <a:cubicBezTo>
                      <a:pt x="26866" y="5159"/>
                      <a:pt x="26957" y="5114"/>
                      <a:pt x="27049" y="5091"/>
                    </a:cubicBezTo>
                    <a:cubicBezTo>
                      <a:pt x="27186" y="5022"/>
                      <a:pt x="27368" y="4977"/>
                      <a:pt x="27482" y="4840"/>
                    </a:cubicBezTo>
                    <a:cubicBezTo>
                      <a:pt x="27528" y="4794"/>
                      <a:pt x="27551" y="4726"/>
                      <a:pt x="27551" y="4657"/>
                    </a:cubicBezTo>
                    <a:cubicBezTo>
                      <a:pt x="27642" y="4634"/>
                      <a:pt x="27734" y="4589"/>
                      <a:pt x="27825" y="4543"/>
                    </a:cubicBezTo>
                    <a:cubicBezTo>
                      <a:pt x="27893" y="4520"/>
                      <a:pt x="27939" y="4497"/>
                      <a:pt x="28007" y="4474"/>
                    </a:cubicBezTo>
                    <a:cubicBezTo>
                      <a:pt x="28053" y="4520"/>
                      <a:pt x="28099" y="4543"/>
                      <a:pt x="28144" y="4566"/>
                    </a:cubicBezTo>
                    <a:cubicBezTo>
                      <a:pt x="28164" y="4572"/>
                      <a:pt x="28184" y="4575"/>
                      <a:pt x="28204" y="4575"/>
                    </a:cubicBezTo>
                    <a:cubicBezTo>
                      <a:pt x="28251" y="4575"/>
                      <a:pt x="28295" y="4559"/>
                      <a:pt x="28327" y="4543"/>
                    </a:cubicBezTo>
                    <a:cubicBezTo>
                      <a:pt x="28601" y="4429"/>
                      <a:pt x="28852" y="4292"/>
                      <a:pt x="29126" y="4155"/>
                    </a:cubicBezTo>
                    <a:cubicBezTo>
                      <a:pt x="29263" y="4109"/>
                      <a:pt x="29400" y="4041"/>
                      <a:pt x="29514" y="3972"/>
                    </a:cubicBezTo>
                    <a:lnTo>
                      <a:pt x="29537" y="3972"/>
                    </a:lnTo>
                    <a:cubicBezTo>
                      <a:pt x="29571" y="3984"/>
                      <a:pt x="29605" y="3989"/>
                      <a:pt x="29639" y="3989"/>
                    </a:cubicBezTo>
                    <a:cubicBezTo>
                      <a:pt x="29674" y="3989"/>
                      <a:pt x="29708" y="3984"/>
                      <a:pt x="29742" y="3972"/>
                    </a:cubicBezTo>
                    <a:cubicBezTo>
                      <a:pt x="29742" y="3972"/>
                      <a:pt x="29765" y="3972"/>
                      <a:pt x="29788" y="3950"/>
                    </a:cubicBezTo>
                    <a:cubicBezTo>
                      <a:pt x="29879" y="3927"/>
                      <a:pt x="29948" y="3881"/>
                      <a:pt x="30016" y="3858"/>
                    </a:cubicBezTo>
                    <a:cubicBezTo>
                      <a:pt x="30130" y="3790"/>
                      <a:pt x="30221" y="3767"/>
                      <a:pt x="30336" y="3721"/>
                    </a:cubicBezTo>
                    <a:cubicBezTo>
                      <a:pt x="30495" y="3653"/>
                      <a:pt x="30678" y="3584"/>
                      <a:pt x="30838" y="3516"/>
                    </a:cubicBezTo>
                    <a:cubicBezTo>
                      <a:pt x="31043" y="3425"/>
                      <a:pt x="31249" y="3356"/>
                      <a:pt x="31454" y="3265"/>
                    </a:cubicBezTo>
                    <a:cubicBezTo>
                      <a:pt x="31637" y="3196"/>
                      <a:pt x="31819" y="3128"/>
                      <a:pt x="32002" y="3059"/>
                    </a:cubicBezTo>
                    <a:cubicBezTo>
                      <a:pt x="32184" y="2991"/>
                      <a:pt x="32367" y="2922"/>
                      <a:pt x="32550" y="2854"/>
                    </a:cubicBezTo>
                    <a:cubicBezTo>
                      <a:pt x="32732" y="2808"/>
                      <a:pt x="32938" y="2740"/>
                      <a:pt x="33120" y="2671"/>
                    </a:cubicBezTo>
                    <a:cubicBezTo>
                      <a:pt x="33485" y="2557"/>
                      <a:pt x="33874" y="2420"/>
                      <a:pt x="34239" y="2306"/>
                    </a:cubicBezTo>
                    <a:cubicBezTo>
                      <a:pt x="34421" y="2260"/>
                      <a:pt x="34627" y="2192"/>
                      <a:pt x="34809" y="2123"/>
                    </a:cubicBezTo>
                    <a:cubicBezTo>
                      <a:pt x="35106" y="2055"/>
                      <a:pt x="35403" y="1987"/>
                      <a:pt x="35700" y="1918"/>
                    </a:cubicBezTo>
                    <a:cubicBezTo>
                      <a:pt x="35951" y="1850"/>
                      <a:pt x="36202" y="1781"/>
                      <a:pt x="36453" y="1735"/>
                    </a:cubicBezTo>
                    <a:cubicBezTo>
                      <a:pt x="36750" y="1667"/>
                      <a:pt x="37069" y="1576"/>
                      <a:pt x="37366" y="1507"/>
                    </a:cubicBezTo>
                    <a:cubicBezTo>
                      <a:pt x="37526" y="1484"/>
                      <a:pt x="37663" y="1439"/>
                      <a:pt x="37822" y="1416"/>
                    </a:cubicBezTo>
                    <a:cubicBezTo>
                      <a:pt x="37914" y="1393"/>
                      <a:pt x="38005" y="1370"/>
                      <a:pt x="38096" y="1347"/>
                    </a:cubicBezTo>
                    <a:cubicBezTo>
                      <a:pt x="38233" y="1302"/>
                      <a:pt x="38393" y="1256"/>
                      <a:pt x="38530" y="1188"/>
                    </a:cubicBezTo>
                    <a:cubicBezTo>
                      <a:pt x="38598" y="1165"/>
                      <a:pt x="38621" y="1119"/>
                      <a:pt x="38644" y="1051"/>
                    </a:cubicBezTo>
                    <a:cubicBezTo>
                      <a:pt x="38690" y="1051"/>
                      <a:pt x="38735" y="1051"/>
                      <a:pt x="38781" y="1028"/>
                    </a:cubicBezTo>
                    <a:cubicBezTo>
                      <a:pt x="39146" y="982"/>
                      <a:pt x="39511" y="959"/>
                      <a:pt x="39877" y="914"/>
                    </a:cubicBezTo>
                    <a:cubicBezTo>
                      <a:pt x="40265" y="868"/>
                      <a:pt x="40653" y="822"/>
                      <a:pt x="41063" y="800"/>
                    </a:cubicBezTo>
                    <a:lnTo>
                      <a:pt x="41246" y="800"/>
                    </a:lnTo>
                    <a:cubicBezTo>
                      <a:pt x="41383" y="822"/>
                      <a:pt x="41497" y="845"/>
                      <a:pt x="41634" y="845"/>
                    </a:cubicBezTo>
                    <a:lnTo>
                      <a:pt x="41840" y="868"/>
                    </a:lnTo>
                    <a:cubicBezTo>
                      <a:pt x="41954" y="868"/>
                      <a:pt x="42091" y="891"/>
                      <a:pt x="42205" y="891"/>
                    </a:cubicBezTo>
                    <a:cubicBezTo>
                      <a:pt x="42319" y="914"/>
                      <a:pt x="42433" y="914"/>
                      <a:pt x="42547" y="937"/>
                    </a:cubicBezTo>
                    <a:cubicBezTo>
                      <a:pt x="42707" y="959"/>
                      <a:pt x="42844" y="959"/>
                      <a:pt x="43004" y="982"/>
                    </a:cubicBezTo>
                    <a:lnTo>
                      <a:pt x="42935" y="982"/>
                    </a:lnTo>
                    <a:cubicBezTo>
                      <a:pt x="43369" y="1051"/>
                      <a:pt x="43803" y="1119"/>
                      <a:pt x="44236" y="1188"/>
                    </a:cubicBezTo>
                    <a:cubicBezTo>
                      <a:pt x="44442" y="1210"/>
                      <a:pt x="44647" y="1256"/>
                      <a:pt x="44830" y="1302"/>
                    </a:cubicBezTo>
                    <a:cubicBezTo>
                      <a:pt x="45035" y="1347"/>
                      <a:pt x="45241" y="1393"/>
                      <a:pt x="45446" y="1439"/>
                    </a:cubicBezTo>
                    <a:cubicBezTo>
                      <a:pt x="45514" y="1439"/>
                      <a:pt x="45560" y="1439"/>
                      <a:pt x="45629" y="1416"/>
                    </a:cubicBezTo>
                    <a:cubicBezTo>
                      <a:pt x="45674" y="1393"/>
                      <a:pt x="45697" y="1347"/>
                      <a:pt x="45720" y="1302"/>
                    </a:cubicBezTo>
                    <a:cubicBezTo>
                      <a:pt x="45720" y="1302"/>
                      <a:pt x="45743" y="1302"/>
                      <a:pt x="45743" y="1325"/>
                    </a:cubicBezTo>
                    <a:cubicBezTo>
                      <a:pt x="45880" y="1347"/>
                      <a:pt x="46017" y="1393"/>
                      <a:pt x="46154" y="1416"/>
                    </a:cubicBezTo>
                    <a:cubicBezTo>
                      <a:pt x="46313" y="1462"/>
                      <a:pt x="46473" y="1507"/>
                      <a:pt x="46633" y="1553"/>
                    </a:cubicBezTo>
                    <a:cubicBezTo>
                      <a:pt x="46724" y="1576"/>
                      <a:pt x="46815" y="1598"/>
                      <a:pt x="46907" y="1621"/>
                    </a:cubicBezTo>
                    <a:cubicBezTo>
                      <a:pt x="47021" y="1667"/>
                      <a:pt x="47135" y="1690"/>
                      <a:pt x="47249" y="1690"/>
                    </a:cubicBezTo>
                    <a:cubicBezTo>
                      <a:pt x="47340" y="1690"/>
                      <a:pt x="47432" y="1644"/>
                      <a:pt x="47455" y="1553"/>
                    </a:cubicBezTo>
                    <a:cubicBezTo>
                      <a:pt x="47455" y="1530"/>
                      <a:pt x="47455" y="1530"/>
                      <a:pt x="47455" y="1507"/>
                    </a:cubicBezTo>
                    <a:cubicBezTo>
                      <a:pt x="47569" y="1553"/>
                      <a:pt x="47660" y="1598"/>
                      <a:pt x="47751" y="1644"/>
                    </a:cubicBezTo>
                    <a:cubicBezTo>
                      <a:pt x="47820" y="1667"/>
                      <a:pt x="47888" y="1713"/>
                      <a:pt x="47957" y="1758"/>
                    </a:cubicBezTo>
                    <a:cubicBezTo>
                      <a:pt x="48048" y="1804"/>
                      <a:pt x="48139" y="1872"/>
                      <a:pt x="48253" y="1918"/>
                    </a:cubicBezTo>
                    <a:cubicBezTo>
                      <a:pt x="48263" y="1928"/>
                      <a:pt x="48280" y="1933"/>
                      <a:pt x="48299" y="1933"/>
                    </a:cubicBezTo>
                    <a:cubicBezTo>
                      <a:pt x="48325" y="1933"/>
                      <a:pt x="48354" y="1922"/>
                      <a:pt x="48368" y="1895"/>
                    </a:cubicBezTo>
                    <a:cubicBezTo>
                      <a:pt x="48390" y="1850"/>
                      <a:pt x="48368" y="1804"/>
                      <a:pt x="48322" y="1781"/>
                    </a:cubicBezTo>
                    <a:lnTo>
                      <a:pt x="48253" y="1735"/>
                    </a:lnTo>
                    <a:cubicBezTo>
                      <a:pt x="48322" y="1735"/>
                      <a:pt x="48368" y="1690"/>
                      <a:pt x="48390" y="1644"/>
                    </a:cubicBezTo>
                    <a:cubicBezTo>
                      <a:pt x="48413" y="1576"/>
                      <a:pt x="48368" y="1507"/>
                      <a:pt x="48322" y="1484"/>
                    </a:cubicBezTo>
                    <a:cubicBezTo>
                      <a:pt x="48139" y="1393"/>
                      <a:pt x="47957" y="1325"/>
                      <a:pt x="47774" y="1256"/>
                    </a:cubicBezTo>
                    <a:cubicBezTo>
                      <a:pt x="47660" y="1210"/>
                      <a:pt x="47546" y="1165"/>
                      <a:pt x="47432" y="1119"/>
                    </a:cubicBezTo>
                    <a:cubicBezTo>
                      <a:pt x="47318" y="1074"/>
                      <a:pt x="47203" y="1028"/>
                      <a:pt x="47089" y="982"/>
                    </a:cubicBezTo>
                    <a:cubicBezTo>
                      <a:pt x="46656" y="845"/>
                      <a:pt x="46245" y="731"/>
                      <a:pt x="45811" y="594"/>
                    </a:cubicBezTo>
                    <a:cubicBezTo>
                      <a:pt x="45697" y="571"/>
                      <a:pt x="45583" y="549"/>
                      <a:pt x="45492" y="526"/>
                    </a:cubicBezTo>
                    <a:cubicBezTo>
                      <a:pt x="45400" y="503"/>
                      <a:pt x="45309" y="480"/>
                      <a:pt x="45195" y="457"/>
                    </a:cubicBezTo>
                    <a:cubicBezTo>
                      <a:pt x="45081" y="434"/>
                      <a:pt x="44967" y="412"/>
                      <a:pt x="44852" y="389"/>
                    </a:cubicBezTo>
                    <a:cubicBezTo>
                      <a:pt x="44716" y="366"/>
                      <a:pt x="44601" y="343"/>
                      <a:pt x="44487" y="343"/>
                    </a:cubicBezTo>
                    <a:cubicBezTo>
                      <a:pt x="44373" y="320"/>
                      <a:pt x="44282" y="297"/>
                      <a:pt x="44191" y="297"/>
                    </a:cubicBezTo>
                    <a:cubicBezTo>
                      <a:pt x="44168" y="297"/>
                      <a:pt x="44145" y="297"/>
                      <a:pt x="44122" y="275"/>
                    </a:cubicBezTo>
                    <a:lnTo>
                      <a:pt x="44054" y="275"/>
                    </a:lnTo>
                    <a:cubicBezTo>
                      <a:pt x="43985" y="275"/>
                      <a:pt x="43917" y="275"/>
                      <a:pt x="43825" y="252"/>
                    </a:cubicBezTo>
                    <a:lnTo>
                      <a:pt x="43757" y="252"/>
                    </a:lnTo>
                    <a:cubicBezTo>
                      <a:pt x="43734" y="229"/>
                      <a:pt x="43711" y="229"/>
                      <a:pt x="43666" y="206"/>
                    </a:cubicBezTo>
                    <a:cubicBezTo>
                      <a:pt x="43209" y="138"/>
                      <a:pt x="42730" y="92"/>
                      <a:pt x="42273" y="46"/>
                    </a:cubicBezTo>
                    <a:cubicBezTo>
                      <a:pt x="42182" y="46"/>
                      <a:pt x="42091" y="24"/>
                      <a:pt x="41999" y="24"/>
                    </a:cubicBezTo>
                    <a:cubicBezTo>
                      <a:pt x="41908" y="24"/>
                      <a:pt x="41817" y="24"/>
                      <a:pt x="4170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4"/>
              <p:cNvSpPr/>
              <p:nvPr/>
            </p:nvSpPr>
            <p:spPr>
              <a:xfrm>
                <a:off x="12642171" y="3505712"/>
                <a:ext cx="1633389" cy="245709"/>
              </a:xfrm>
              <a:custGeom>
                <a:avLst/>
                <a:gdLst/>
                <a:ahLst/>
                <a:cxnLst/>
                <a:rect l="l" t="t" r="r" b="b"/>
                <a:pathLst>
                  <a:path w="58639" h="8821" extrusionOk="0">
                    <a:moveTo>
                      <a:pt x="22187" y="434"/>
                    </a:moveTo>
                    <a:cubicBezTo>
                      <a:pt x="22193" y="435"/>
                      <a:pt x="22199" y="437"/>
                      <a:pt x="22205" y="438"/>
                    </a:cubicBezTo>
                    <a:lnTo>
                      <a:pt x="22205" y="438"/>
                    </a:lnTo>
                    <a:cubicBezTo>
                      <a:pt x="22199" y="435"/>
                      <a:pt x="22193" y="434"/>
                      <a:pt x="22187" y="434"/>
                    </a:cubicBezTo>
                    <a:close/>
                    <a:moveTo>
                      <a:pt x="22033" y="1070"/>
                    </a:moveTo>
                    <a:cubicBezTo>
                      <a:pt x="22039" y="1072"/>
                      <a:pt x="22044" y="1073"/>
                      <a:pt x="22050" y="1073"/>
                    </a:cubicBezTo>
                    <a:cubicBezTo>
                      <a:pt x="22044" y="1072"/>
                      <a:pt x="22038" y="1071"/>
                      <a:pt x="22033" y="1070"/>
                    </a:cubicBezTo>
                    <a:close/>
                    <a:moveTo>
                      <a:pt x="22267" y="1116"/>
                    </a:moveTo>
                    <a:cubicBezTo>
                      <a:pt x="22270" y="1118"/>
                      <a:pt x="22274" y="1119"/>
                      <a:pt x="22278" y="1119"/>
                    </a:cubicBezTo>
                    <a:cubicBezTo>
                      <a:pt x="22274" y="1118"/>
                      <a:pt x="22271" y="1117"/>
                      <a:pt x="22267" y="1116"/>
                    </a:cubicBezTo>
                    <a:close/>
                    <a:moveTo>
                      <a:pt x="9975" y="1918"/>
                    </a:moveTo>
                    <a:cubicBezTo>
                      <a:pt x="9952" y="1918"/>
                      <a:pt x="9952" y="1940"/>
                      <a:pt x="9930" y="1940"/>
                    </a:cubicBezTo>
                    <a:cubicBezTo>
                      <a:pt x="9952" y="1918"/>
                      <a:pt x="9952" y="1918"/>
                      <a:pt x="9975" y="1918"/>
                    </a:cubicBezTo>
                    <a:close/>
                    <a:moveTo>
                      <a:pt x="4123" y="4908"/>
                    </a:moveTo>
                    <a:lnTo>
                      <a:pt x="4123" y="4908"/>
                    </a:lnTo>
                    <a:cubicBezTo>
                      <a:pt x="4122" y="4909"/>
                      <a:pt x="4120" y="4910"/>
                      <a:pt x="4119" y="4911"/>
                    </a:cubicBezTo>
                    <a:lnTo>
                      <a:pt x="4119" y="4911"/>
                    </a:lnTo>
                    <a:cubicBezTo>
                      <a:pt x="4120" y="4910"/>
                      <a:pt x="4121" y="4909"/>
                      <a:pt x="4123" y="4908"/>
                    </a:cubicBezTo>
                    <a:close/>
                    <a:moveTo>
                      <a:pt x="16686" y="0"/>
                    </a:moveTo>
                    <a:cubicBezTo>
                      <a:pt x="16206" y="0"/>
                      <a:pt x="15750" y="23"/>
                      <a:pt x="15293" y="46"/>
                    </a:cubicBezTo>
                    <a:cubicBezTo>
                      <a:pt x="14768" y="92"/>
                      <a:pt x="14244" y="160"/>
                      <a:pt x="13719" y="251"/>
                    </a:cubicBezTo>
                    <a:cubicBezTo>
                      <a:pt x="13422" y="297"/>
                      <a:pt x="13148" y="343"/>
                      <a:pt x="12851" y="388"/>
                    </a:cubicBezTo>
                    <a:cubicBezTo>
                      <a:pt x="12600" y="457"/>
                      <a:pt x="12326" y="525"/>
                      <a:pt x="12075" y="594"/>
                    </a:cubicBezTo>
                    <a:cubicBezTo>
                      <a:pt x="11550" y="731"/>
                      <a:pt x="11048" y="868"/>
                      <a:pt x="10523" y="1050"/>
                    </a:cubicBezTo>
                    <a:cubicBezTo>
                      <a:pt x="10249" y="1141"/>
                      <a:pt x="9975" y="1233"/>
                      <a:pt x="9701" y="1324"/>
                    </a:cubicBezTo>
                    <a:cubicBezTo>
                      <a:pt x="9450" y="1415"/>
                      <a:pt x="9199" y="1529"/>
                      <a:pt x="8948" y="1621"/>
                    </a:cubicBezTo>
                    <a:cubicBezTo>
                      <a:pt x="8537" y="1781"/>
                      <a:pt x="8126" y="1963"/>
                      <a:pt x="7715" y="2169"/>
                    </a:cubicBezTo>
                    <a:cubicBezTo>
                      <a:pt x="7510" y="2260"/>
                      <a:pt x="7305" y="2374"/>
                      <a:pt x="7099" y="2465"/>
                    </a:cubicBezTo>
                    <a:cubicBezTo>
                      <a:pt x="6871" y="2557"/>
                      <a:pt x="6643" y="2671"/>
                      <a:pt x="6437" y="2785"/>
                    </a:cubicBezTo>
                    <a:cubicBezTo>
                      <a:pt x="6026" y="2990"/>
                      <a:pt x="5593" y="3219"/>
                      <a:pt x="5205" y="3447"/>
                    </a:cubicBezTo>
                    <a:cubicBezTo>
                      <a:pt x="4794" y="3675"/>
                      <a:pt x="4383" y="3949"/>
                      <a:pt x="3995" y="4200"/>
                    </a:cubicBezTo>
                    <a:cubicBezTo>
                      <a:pt x="3584" y="4497"/>
                      <a:pt x="3173" y="4794"/>
                      <a:pt x="2785" y="5113"/>
                    </a:cubicBezTo>
                    <a:cubicBezTo>
                      <a:pt x="2397" y="5410"/>
                      <a:pt x="2078" y="5775"/>
                      <a:pt x="1735" y="6140"/>
                    </a:cubicBezTo>
                    <a:cubicBezTo>
                      <a:pt x="1621" y="6254"/>
                      <a:pt x="1507" y="6368"/>
                      <a:pt x="1393" y="6505"/>
                    </a:cubicBezTo>
                    <a:cubicBezTo>
                      <a:pt x="1279" y="6642"/>
                      <a:pt x="1165" y="6779"/>
                      <a:pt x="1073" y="6916"/>
                    </a:cubicBezTo>
                    <a:cubicBezTo>
                      <a:pt x="936" y="7076"/>
                      <a:pt x="822" y="7236"/>
                      <a:pt x="731" y="7396"/>
                    </a:cubicBezTo>
                    <a:cubicBezTo>
                      <a:pt x="640" y="7555"/>
                      <a:pt x="548" y="7715"/>
                      <a:pt x="457" y="7852"/>
                    </a:cubicBezTo>
                    <a:cubicBezTo>
                      <a:pt x="343" y="8058"/>
                      <a:pt x="229" y="8240"/>
                      <a:pt x="92" y="8423"/>
                    </a:cubicBezTo>
                    <a:cubicBezTo>
                      <a:pt x="1" y="8537"/>
                      <a:pt x="46" y="8697"/>
                      <a:pt x="160" y="8788"/>
                    </a:cubicBezTo>
                    <a:cubicBezTo>
                      <a:pt x="197" y="8810"/>
                      <a:pt x="238" y="8820"/>
                      <a:pt x="280" y="8820"/>
                    </a:cubicBezTo>
                    <a:cubicBezTo>
                      <a:pt x="370" y="8820"/>
                      <a:pt x="463" y="8774"/>
                      <a:pt x="525" y="8697"/>
                    </a:cubicBezTo>
                    <a:cubicBezTo>
                      <a:pt x="594" y="8583"/>
                      <a:pt x="685" y="8468"/>
                      <a:pt x="777" y="8331"/>
                    </a:cubicBezTo>
                    <a:cubicBezTo>
                      <a:pt x="845" y="8240"/>
                      <a:pt x="914" y="8149"/>
                      <a:pt x="982" y="8058"/>
                    </a:cubicBezTo>
                    <a:cubicBezTo>
                      <a:pt x="1142" y="7806"/>
                      <a:pt x="1302" y="7578"/>
                      <a:pt x="1484" y="7350"/>
                    </a:cubicBezTo>
                    <a:cubicBezTo>
                      <a:pt x="1575" y="7259"/>
                      <a:pt x="1644" y="7167"/>
                      <a:pt x="1735" y="7053"/>
                    </a:cubicBezTo>
                    <a:cubicBezTo>
                      <a:pt x="1849" y="6916"/>
                      <a:pt x="1986" y="6802"/>
                      <a:pt x="2123" y="6665"/>
                    </a:cubicBezTo>
                    <a:cubicBezTo>
                      <a:pt x="2329" y="6460"/>
                      <a:pt x="2534" y="6231"/>
                      <a:pt x="2740" y="6026"/>
                    </a:cubicBezTo>
                    <a:cubicBezTo>
                      <a:pt x="3141" y="5603"/>
                      <a:pt x="3629" y="5266"/>
                      <a:pt x="4119" y="4911"/>
                    </a:cubicBezTo>
                    <a:lnTo>
                      <a:pt x="4119" y="4911"/>
                    </a:lnTo>
                    <a:cubicBezTo>
                      <a:pt x="4113" y="4916"/>
                      <a:pt x="4109" y="4921"/>
                      <a:pt x="4109" y="4930"/>
                    </a:cubicBezTo>
                    <a:lnTo>
                      <a:pt x="4155" y="4885"/>
                    </a:lnTo>
                    <a:lnTo>
                      <a:pt x="4155" y="4885"/>
                    </a:lnTo>
                    <a:cubicBezTo>
                      <a:pt x="4143" y="4896"/>
                      <a:pt x="4131" y="4902"/>
                      <a:pt x="4123" y="4908"/>
                    </a:cubicBezTo>
                    <a:lnTo>
                      <a:pt x="4123" y="4908"/>
                    </a:lnTo>
                    <a:cubicBezTo>
                      <a:pt x="4133" y="4900"/>
                      <a:pt x="4144" y="4893"/>
                      <a:pt x="4155" y="4885"/>
                    </a:cubicBezTo>
                    <a:cubicBezTo>
                      <a:pt x="4269" y="4816"/>
                      <a:pt x="4383" y="4725"/>
                      <a:pt x="4497" y="4657"/>
                    </a:cubicBezTo>
                    <a:cubicBezTo>
                      <a:pt x="4908" y="4383"/>
                      <a:pt x="5342" y="4109"/>
                      <a:pt x="5775" y="3880"/>
                    </a:cubicBezTo>
                    <a:cubicBezTo>
                      <a:pt x="6232" y="3607"/>
                      <a:pt x="6711" y="3356"/>
                      <a:pt x="7190" y="3127"/>
                    </a:cubicBezTo>
                    <a:cubicBezTo>
                      <a:pt x="7647" y="2922"/>
                      <a:pt x="8103" y="2694"/>
                      <a:pt x="8583" y="2488"/>
                    </a:cubicBezTo>
                    <a:cubicBezTo>
                      <a:pt x="9039" y="2283"/>
                      <a:pt x="9519" y="2100"/>
                      <a:pt x="9998" y="1918"/>
                    </a:cubicBezTo>
                    <a:cubicBezTo>
                      <a:pt x="10865" y="1598"/>
                      <a:pt x="11756" y="1324"/>
                      <a:pt x="12646" y="1119"/>
                    </a:cubicBezTo>
                    <a:cubicBezTo>
                      <a:pt x="13125" y="1005"/>
                      <a:pt x="13627" y="913"/>
                      <a:pt x="14129" y="845"/>
                    </a:cubicBezTo>
                    <a:cubicBezTo>
                      <a:pt x="14586" y="776"/>
                      <a:pt x="15042" y="731"/>
                      <a:pt x="15499" y="685"/>
                    </a:cubicBezTo>
                    <a:lnTo>
                      <a:pt x="15408" y="685"/>
                    </a:lnTo>
                    <a:cubicBezTo>
                      <a:pt x="15933" y="662"/>
                      <a:pt x="16458" y="639"/>
                      <a:pt x="16983" y="639"/>
                    </a:cubicBezTo>
                    <a:cubicBezTo>
                      <a:pt x="17119" y="662"/>
                      <a:pt x="17256" y="662"/>
                      <a:pt x="17416" y="662"/>
                    </a:cubicBezTo>
                    <a:lnTo>
                      <a:pt x="17759" y="662"/>
                    </a:lnTo>
                    <a:cubicBezTo>
                      <a:pt x="18033" y="662"/>
                      <a:pt x="18284" y="662"/>
                      <a:pt x="18535" y="685"/>
                    </a:cubicBezTo>
                    <a:cubicBezTo>
                      <a:pt x="18786" y="708"/>
                      <a:pt x="19060" y="708"/>
                      <a:pt x="19311" y="731"/>
                    </a:cubicBezTo>
                    <a:cubicBezTo>
                      <a:pt x="19448" y="731"/>
                      <a:pt x="19585" y="731"/>
                      <a:pt x="19722" y="753"/>
                    </a:cubicBezTo>
                    <a:cubicBezTo>
                      <a:pt x="19859" y="753"/>
                      <a:pt x="20018" y="776"/>
                      <a:pt x="20155" y="776"/>
                    </a:cubicBezTo>
                    <a:cubicBezTo>
                      <a:pt x="20406" y="822"/>
                      <a:pt x="20680" y="845"/>
                      <a:pt x="20931" y="890"/>
                    </a:cubicBezTo>
                    <a:cubicBezTo>
                      <a:pt x="21205" y="936"/>
                      <a:pt x="21479" y="959"/>
                      <a:pt x="21753" y="1005"/>
                    </a:cubicBezTo>
                    <a:lnTo>
                      <a:pt x="21685" y="1005"/>
                    </a:lnTo>
                    <a:cubicBezTo>
                      <a:pt x="21815" y="1026"/>
                      <a:pt x="21924" y="1048"/>
                      <a:pt x="22033" y="1070"/>
                    </a:cubicBezTo>
                    <a:lnTo>
                      <a:pt x="22033" y="1070"/>
                    </a:lnTo>
                    <a:cubicBezTo>
                      <a:pt x="22026" y="1067"/>
                      <a:pt x="22019" y="1064"/>
                      <a:pt x="22011" y="1061"/>
                    </a:cubicBezTo>
                    <a:lnTo>
                      <a:pt x="22011" y="1061"/>
                    </a:lnTo>
                    <a:cubicBezTo>
                      <a:pt x="22099" y="1080"/>
                      <a:pt x="22176" y="1098"/>
                      <a:pt x="22267" y="1116"/>
                    </a:cubicBezTo>
                    <a:lnTo>
                      <a:pt x="22267" y="1116"/>
                    </a:lnTo>
                    <a:cubicBezTo>
                      <a:pt x="22263" y="1115"/>
                      <a:pt x="22261" y="1112"/>
                      <a:pt x="22259" y="1108"/>
                    </a:cubicBezTo>
                    <a:lnTo>
                      <a:pt x="22259" y="1108"/>
                    </a:lnTo>
                    <a:cubicBezTo>
                      <a:pt x="22266" y="1119"/>
                      <a:pt x="22283" y="1119"/>
                      <a:pt x="22301" y="1119"/>
                    </a:cubicBezTo>
                    <a:lnTo>
                      <a:pt x="22324" y="1119"/>
                    </a:lnTo>
                    <a:cubicBezTo>
                      <a:pt x="22552" y="1164"/>
                      <a:pt x="22780" y="1210"/>
                      <a:pt x="23031" y="1278"/>
                    </a:cubicBezTo>
                    <a:cubicBezTo>
                      <a:pt x="23282" y="1347"/>
                      <a:pt x="23533" y="1415"/>
                      <a:pt x="23784" y="1484"/>
                    </a:cubicBezTo>
                    <a:cubicBezTo>
                      <a:pt x="24241" y="1598"/>
                      <a:pt x="24720" y="1712"/>
                      <a:pt x="25200" y="1826"/>
                    </a:cubicBezTo>
                    <a:cubicBezTo>
                      <a:pt x="26227" y="2123"/>
                      <a:pt x="27231" y="2465"/>
                      <a:pt x="28235" y="2831"/>
                    </a:cubicBezTo>
                    <a:cubicBezTo>
                      <a:pt x="28486" y="2899"/>
                      <a:pt x="28738" y="2990"/>
                      <a:pt x="28966" y="3082"/>
                    </a:cubicBezTo>
                    <a:cubicBezTo>
                      <a:pt x="29217" y="3173"/>
                      <a:pt x="29445" y="3264"/>
                      <a:pt x="29696" y="3356"/>
                    </a:cubicBezTo>
                    <a:cubicBezTo>
                      <a:pt x="30198" y="3515"/>
                      <a:pt x="30701" y="3698"/>
                      <a:pt x="31203" y="3880"/>
                    </a:cubicBezTo>
                    <a:cubicBezTo>
                      <a:pt x="31454" y="3972"/>
                      <a:pt x="31728" y="4063"/>
                      <a:pt x="32002" y="4154"/>
                    </a:cubicBezTo>
                    <a:cubicBezTo>
                      <a:pt x="32230" y="4246"/>
                      <a:pt x="32458" y="4337"/>
                      <a:pt x="32686" y="4428"/>
                    </a:cubicBezTo>
                    <a:cubicBezTo>
                      <a:pt x="32960" y="4520"/>
                      <a:pt x="33211" y="4634"/>
                      <a:pt x="33485" y="4725"/>
                    </a:cubicBezTo>
                    <a:cubicBezTo>
                      <a:pt x="33736" y="4816"/>
                      <a:pt x="34010" y="4930"/>
                      <a:pt x="34284" y="5022"/>
                    </a:cubicBezTo>
                    <a:cubicBezTo>
                      <a:pt x="34763" y="5204"/>
                      <a:pt x="35243" y="5387"/>
                      <a:pt x="35722" y="5547"/>
                    </a:cubicBezTo>
                    <a:cubicBezTo>
                      <a:pt x="36201" y="5707"/>
                      <a:pt x="36658" y="5889"/>
                      <a:pt x="37137" y="6049"/>
                    </a:cubicBezTo>
                    <a:cubicBezTo>
                      <a:pt x="37594" y="6209"/>
                      <a:pt x="38050" y="6368"/>
                      <a:pt x="38507" y="6528"/>
                    </a:cubicBezTo>
                    <a:cubicBezTo>
                      <a:pt x="38758" y="6620"/>
                      <a:pt x="39009" y="6688"/>
                      <a:pt x="39260" y="6779"/>
                    </a:cubicBezTo>
                    <a:cubicBezTo>
                      <a:pt x="39488" y="6848"/>
                      <a:pt x="39739" y="6916"/>
                      <a:pt x="39968" y="6985"/>
                    </a:cubicBezTo>
                    <a:cubicBezTo>
                      <a:pt x="40493" y="7145"/>
                      <a:pt x="41018" y="7259"/>
                      <a:pt x="41543" y="7396"/>
                    </a:cubicBezTo>
                    <a:cubicBezTo>
                      <a:pt x="41794" y="7441"/>
                      <a:pt x="42068" y="7510"/>
                      <a:pt x="42341" y="7578"/>
                    </a:cubicBezTo>
                    <a:cubicBezTo>
                      <a:pt x="42593" y="7624"/>
                      <a:pt x="42844" y="7669"/>
                      <a:pt x="43095" y="7715"/>
                    </a:cubicBezTo>
                    <a:cubicBezTo>
                      <a:pt x="43369" y="7784"/>
                      <a:pt x="43620" y="7806"/>
                      <a:pt x="43871" y="7852"/>
                    </a:cubicBezTo>
                    <a:cubicBezTo>
                      <a:pt x="44122" y="7898"/>
                      <a:pt x="44373" y="7943"/>
                      <a:pt x="44624" y="7989"/>
                    </a:cubicBezTo>
                    <a:cubicBezTo>
                      <a:pt x="45172" y="8080"/>
                      <a:pt x="45697" y="8149"/>
                      <a:pt x="46222" y="8194"/>
                    </a:cubicBezTo>
                    <a:cubicBezTo>
                      <a:pt x="46359" y="8217"/>
                      <a:pt x="46473" y="8217"/>
                      <a:pt x="46610" y="8240"/>
                    </a:cubicBezTo>
                    <a:cubicBezTo>
                      <a:pt x="46747" y="8240"/>
                      <a:pt x="46884" y="8263"/>
                      <a:pt x="47021" y="8286"/>
                    </a:cubicBezTo>
                    <a:cubicBezTo>
                      <a:pt x="47272" y="8309"/>
                      <a:pt x="47546" y="8331"/>
                      <a:pt x="47797" y="8331"/>
                    </a:cubicBezTo>
                    <a:cubicBezTo>
                      <a:pt x="48322" y="8377"/>
                      <a:pt x="48847" y="8400"/>
                      <a:pt x="49349" y="8423"/>
                    </a:cubicBezTo>
                    <a:cubicBezTo>
                      <a:pt x="49623" y="8446"/>
                      <a:pt x="49874" y="8446"/>
                      <a:pt x="50148" y="8468"/>
                    </a:cubicBezTo>
                    <a:lnTo>
                      <a:pt x="50969" y="8468"/>
                    </a:lnTo>
                    <a:cubicBezTo>
                      <a:pt x="51221" y="8446"/>
                      <a:pt x="51472" y="8446"/>
                      <a:pt x="51723" y="8423"/>
                    </a:cubicBezTo>
                    <a:lnTo>
                      <a:pt x="52065" y="8423"/>
                    </a:lnTo>
                    <a:cubicBezTo>
                      <a:pt x="52202" y="8400"/>
                      <a:pt x="52316" y="8400"/>
                      <a:pt x="52430" y="8400"/>
                    </a:cubicBezTo>
                    <a:cubicBezTo>
                      <a:pt x="52955" y="8377"/>
                      <a:pt x="53503" y="8354"/>
                      <a:pt x="54028" y="8286"/>
                    </a:cubicBezTo>
                    <a:cubicBezTo>
                      <a:pt x="54279" y="8263"/>
                      <a:pt x="54530" y="8217"/>
                      <a:pt x="54781" y="8172"/>
                    </a:cubicBezTo>
                    <a:cubicBezTo>
                      <a:pt x="54987" y="8126"/>
                      <a:pt x="55192" y="8103"/>
                      <a:pt x="55375" y="8058"/>
                    </a:cubicBezTo>
                    <a:cubicBezTo>
                      <a:pt x="55557" y="8035"/>
                      <a:pt x="55717" y="7989"/>
                      <a:pt x="55877" y="7966"/>
                    </a:cubicBezTo>
                    <a:cubicBezTo>
                      <a:pt x="56082" y="7921"/>
                      <a:pt x="56288" y="7852"/>
                      <a:pt x="56493" y="7806"/>
                    </a:cubicBezTo>
                    <a:cubicBezTo>
                      <a:pt x="56858" y="7715"/>
                      <a:pt x="57246" y="7624"/>
                      <a:pt x="57612" y="7487"/>
                    </a:cubicBezTo>
                    <a:cubicBezTo>
                      <a:pt x="57817" y="7441"/>
                      <a:pt x="58000" y="7396"/>
                      <a:pt x="58159" y="7304"/>
                    </a:cubicBezTo>
                    <a:cubicBezTo>
                      <a:pt x="58296" y="7259"/>
                      <a:pt x="58410" y="7190"/>
                      <a:pt x="58502" y="7122"/>
                    </a:cubicBezTo>
                    <a:cubicBezTo>
                      <a:pt x="58525" y="7099"/>
                      <a:pt x="58525" y="7099"/>
                      <a:pt x="58547" y="7099"/>
                    </a:cubicBezTo>
                    <a:cubicBezTo>
                      <a:pt x="58593" y="7030"/>
                      <a:pt x="58593" y="7030"/>
                      <a:pt x="58616" y="6962"/>
                    </a:cubicBezTo>
                    <a:cubicBezTo>
                      <a:pt x="58639" y="6916"/>
                      <a:pt x="58639" y="6848"/>
                      <a:pt x="58639" y="6802"/>
                    </a:cubicBezTo>
                    <a:cubicBezTo>
                      <a:pt x="58616" y="6756"/>
                      <a:pt x="58593" y="6711"/>
                      <a:pt x="58570" y="6688"/>
                    </a:cubicBezTo>
                    <a:cubicBezTo>
                      <a:pt x="58502" y="6620"/>
                      <a:pt x="58410" y="6597"/>
                      <a:pt x="58342" y="6574"/>
                    </a:cubicBezTo>
                    <a:cubicBezTo>
                      <a:pt x="58296" y="6551"/>
                      <a:pt x="58274" y="6551"/>
                      <a:pt x="58251" y="6551"/>
                    </a:cubicBezTo>
                    <a:cubicBezTo>
                      <a:pt x="58228" y="6551"/>
                      <a:pt x="58205" y="6528"/>
                      <a:pt x="58182" y="6528"/>
                    </a:cubicBezTo>
                    <a:lnTo>
                      <a:pt x="58045" y="6528"/>
                    </a:lnTo>
                    <a:cubicBezTo>
                      <a:pt x="57863" y="6551"/>
                      <a:pt x="57703" y="6597"/>
                      <a:pt x="57520" y="6642"/>
                    </a:cubicBezTo>
                    <a:cubicBezTo>
                      <a:pt x="57246" y="6711"/>
                      <a:pt x="56972" y="6802"/>
                      <a:pt x="56699" y="6871"/>
                    </a:cubicBezTo>
                    <a:cubicBezTo>
                      <a:pt x="56425" y="6939"/>
                      <a:pt x="56151" y="7008"/>
                      <a:pt x="55854" y="7053"/>
                    </a:cubicBezTo>
                    <a:cubicBezTo>
                      <a:pt x="55580" y="7122"/>
                      <a:pt x="55283" y="7145"/>
                      <a:pt x="55010" y="7190"/>
                    </a:cubicBezTo>
                    <a:cubicBezTo>
                      <a:pt x="54736" y="7236"/>
                      <a:pt x="54462" y="7236"/>
                      <a:pt x="54188" y="7259"/>
                    </a:cubicBezTo>
                    <a:cubicBezTo>
                      <a:pt x="54051" y="7281"/>
                      <a:pt x="53937" y="7281"/>
                      <a:pt x="53823" y="7304"/>
                    </a:cubicBezTo>
                    <a:cubicBezTo>
                      <a:pt x="53549" y="7327"/>
                      <a:pt x="53275" y="7327"/>
                      <a:pt x="53001" y="7327"/>
                    </a:cubicBezTo>
                    <a:cubicBezTo>
                      <a:pt x="52902" y="7335"/>
                      <a:pt x="52803" y="7337"/>
                      <a:pt x="52704" y="7337"/>
                    </a:cubicBezTo>
                    <a:cubicBezTo>
                      <a:pt x="52506" y="7337"/>
                      <a:pt x="52309" y="7327"/>
                      <a:pt x="52111" y="7327"/>
                    </a:cubicBezTo>
                    <a:cubicBezTo>
                      <a:pt x="51540" y="7327"/>
                      <a:pt x="50969" y="7327"/>
                      <a:pt x="50399" y="7350"/>
                    </a:cubicBezTo>
                    <a:cubicBezTo>
                      <a:pt x="49851" y="7350"/>
                      <a:pt x="49280" y="7373"/>
                      <a:pt x="48733" y="7373"/>
                    </a:cubicBezTo>
                    <a:cubicBezTo>
                      <a:pt x="48185" y="7373"/>
                      <a:pt x="47614" y="7327"/>
                      <a:pt x="47066" y="7304"/>
                    </a:cubicBezTo>
                    <a:cubicBezTo>
                      <a:pt x="46770" y="7281"/>
                      <a:pt x="46496" y="7281"/>
                      <a:pt x="46199" y="7259"/>
                    </a:cubicBezTo>
                    <a:cubicBezTo>
                      <a:pt x="45902" y="7236"/>
                      <a:pt x="45605" y="7190"/>
                      <a:pt x="45286" y="7145"/>
                    </a:cubicBezTo>
                    <a:cubicBezTo>
                      <a:pt x="44692" y="7053"/>
                      <a:pt x="44099" y="6985"/>
                      <a:pt x="43506" y="6871"/>
                    </a:cubicBezTo>
                    <a:lnTo>
                      <a:pt x="43574" y="6871"/>
                    </a:lnTo>
                    <a:cubicBezTo>
                      <a:pt x="43506" y="6871"/>
                      <a:pt x="43437" y="6848"/>
                      <a:pt x="43369" y="6848"/>
                    </a:cubicBezTo>
                    <a:cubicBezTo>
                      <a:pt x="42912" y="6756"/>
                      <a:pt x="42478" y="6642"/>
                      <a:pt x="42045" y="6528"/>
                    </a:cubicBezTo>
                    <a:cubicBezTo>
                      <a:pt x="41794" y="6460"/>
                      <a:pt x="41565" y="6414"/>
                      <a:pt x="41337" y="6346"/>
                    </a:cubicBezTo>
                    <a:cubicBezTo>
                      <a:pt x="41063" y="6277"/>
                      <a:pt x="40812" y="6231"/>
                      <a:pt x="40538" y="6186"/>
                    </a:cubicBezTo>
                    <a:cubicBezTo>
                      <a:pt x="40486" y="6173"/>
                      <a:pt x="40440" y="6159"/>
                      <a:pt x="40399" y="6159"/>
                    </a:cubicBezTo>
                    <a:cubicBezTo>
                      <a:pt x="40368" y="6159"/>
                      <a:pt x="40339" y="6167"/>
                      <a:pt x="40310" y="6186"/>
                    </a:cubicBezTo>
                    <a:cubicBezTo>
                      <a:pt x="40242" y="6231"/>
                      <a:pt x="40173" y="6300"/>
                      <a:pt x="40150" y="6368"/>
                    </a:cubicBezTo>
                    <a:cubicBezTo>
                      <a:pt x="39945" y="6300"/>
                      <a:pt x="39739" y="6254"/>
                      <a:pt x="39534" y="6186"/>
                    </a:cubicBezTo>
                    <a:cubicBezTo>
                      <a:pt x="39283" y="6095"/>
                      <a:pt x="39032" y="6026"/>
                      <a:pt x="38804" y="5935"/>
                    </a:cubicBezTo>
                    <a:cubicBezTo>
                      <a:pt x="38324" y="5798"/>
                      <a:pt x="37891" y="5615"/>
                      <a:pt x="37434" y="5455"/>
                    </a:cubicBezTo>
                    <a:cubicBezTo>
                      <a:pt x="37206" y="5387"/>
                      <a:pt x="36978" y="5296"/>
                      <a:pt x="36749" y="5227"/>
                    </a:cubicBezTo>
                    <a:cubicBezTo>
                      <a:pt x="36521" y="5136"/>
                      <a:pt x="36270" y="5045"/>
                      <a:pt x="36042" y="4976"/>
                    </a:cubicBezTo>
                    <a:cubicBezTo>
                      <a:pt x="35540" y="4794"/>
                      <a:pt x="35060" y="4634"/>
                      <a:pt x="34581" y="4451"/>
                    </a:cubicBezTo>
                    <a:cubicBezTo>
                      <a:pt x="34307" y="4337"/>
                      <a:pt x="34056" y="4246"/>
                      <a:pt x="33782" y="4154"/>
                    </a:cubicBezTo>
                    <a:cubicBezTo>
                      <a:pt x="33508" y="4040"/>
                      <a:pt x="33234" y="3949"/>
                      <a:pt x="32983" y="3835"/>
                    </a:cubicBezTo>
                    <a:cubicBezTo>
                      <a:pt x="32755" y="3744"/>
                      <a:pt x="32527" y="3652"/>
                      <a:pt x="32275" y="3584"/>
                    </a:cubicBezTo>
                    <a:cubicBezTo>
                      <a:pt x="32024" y="3470"/>
                      <a:pt x="31751" y="3378"/>
                      <a:pt x="31499" y="3287"/>
                    </a:cubicBezTo>
                    <a:cubicBezTo>
                      <a:pt x="30997" y="3104"/>
                      <a:pt x="30495" y="2922"/>
                      <a:pt x="29993" y="2762"/>
                    </a:cubicBezTo>
                    <a:cubicBezTo>
                      <a:pt x="29742" y="2671"/>
                      <a:pt x="29514" y="2579"/>
                      <a:pt x="29285" y="2511"/>
                    </a:cubicBezTo>
                    <a:cubicBezTo>
                      <a:pt x="29034" y="2420"/>
                      <a:pt x="28783" y="2328"/>
                      <a:pt x="28532" y="2237"/>
                    </a:cubicBezTo>
                    <a:cubicBezTo>
                      <a:pt x="28030" y="2054"/>
                      <a:pt x="27528" y="1895"/>
                      <a:pt x="27048" y="1712"/>
                    </a:cubicBezTo>
                    <a:cubicBezTo>
                      <a:pt x="26524" y="1552"/>
                      <a:pt x="25999" y="1393"/>
                      <a:pt x="25496" y="1233"/>
                    </a:cubicBezTo>
                    <a:cubicBezTo>
                      <a:pt x="24971" y="1096"/>
                      <a:pt x="24446" y="982"/>
                      <a:pt x="23944" y="845"/>
                    </a:cubicBezTo>
                    <a:cubicBezTo>
                      <a:pt x="23670" y="776"/>
                      <a:pt x="23396" y="708"/>
                      <a:pt x="23123" y="639"/>
                    </a:cubicBezTo>
                    <a:cubicBezTo>
                      <a:pt x="22832" y="550"/>
                      <a:pt x="22519" y="504"/>
                      <a:pt x="22205" y="438"/>
                    </a:cubicBezTo>
                    <a:lnTo>
                      <a:pt x="22205" y="438"/>
                    </a:lnTo>
                    <a:cubicBezTo>
                      <a:pt x="22214" y="441"/>
                      <a:pt x="22224" y="446"/>
                      <a:pt x="22235" y="450"/>
                    </a:cubicBezTo>
                    <a:lnTo>
                      <a:pt x="22235" y="450"/>
                    </a:lnTo>
                    <a:cubicBezTo>
                      <a:pt x="22113" y="429"/>
                      <a:pt x="21992" y="409"/>
                      <a:pt x="21890" y="388"/>
                    </a:cubicBezTo>
                    <a:lnTo>
                      <a:pt x="21958" y="388"/>
                    </a:lnTo>
                    <a:cubicBezTo>
                      <a:pt x="21685" y="343"/>
                      <a:pt x="21388" y="297"/>
                      <a:pt x="21114" y="251"/>
                    </a:cubicBezTo>
                    <a:cubicBezTo>
                      <a:pt x="20840" y="228"/>
                      <a:pt x="20566" y="183"/>
                      <a:pt x="20292" y="137"/>
                    </a:cubicBezTo>
                    <a:cubicBezTo>
                      <a:pt x="20155" y="137"/>
                      <a:pt x="19995" y="114"/>
                      <a:pt x="19859" y="92"/>
                    </a:cubicBezTo>
                    <a:cubicBezTo>
                      <a:pt x="19722" y="92"/>
                      <a:pt x="19562" y="92"/>
                      <a:pt x="19425" y="69"/>
                    </a:cubicBezTo>
                    <a:cubicBezTo>
                      <a:pt x="19151" y="69"/>
                      <a:pt x="18877" y="46"/>
                      <a:pt x="18603" y="46"/>
                    </a:cubicBezTo>
                    <a:cubicBezTo>
                      <a:pt x="18329" y="23"/>
                      <a:pt x="18055" y="0"/>
                      <a:pt x="17804"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4"/>
              <p:cNvSpPr/>
              <p:nvPr/>
            </p:nvSpPr>
            <p:spPr>
              <a:xfrm>
                <a:off x="12624371" y="3447857"/>
                <a:ext cx="735651" cy="293397"/>
              </a:xfrm>
              <a:custGeom>
                <a:avLst/>
                <a:gdLst/>
                <a:ahLst/>
                <a:cxnLst/>
                <a:rect l="l" t="t" r="r" b="b"/>
                <a:pathLst>
                  <a:path w="26410" h="10533" extrusionOk="0">
                    <a:moveTo>
                      <a:pt x="15522" y="0"/>
                    </a:moveTo>
                    <a:cubicBezTo>
                      <a:pt x="15339" y="0"/>
                      <a:pt x="15156" y="0"/>
                      <a:pt x="14974" y="23"/>
                    </a:cubicBezTo>
                    <a:cubicBezTo>
                      <a:pt x="14860" y="23"/>
                      <a:pt x="14768" y="23"/>
                      <a:pt x="14654" y="46"/>
                    </a:cubicBezTo>
                    <a:cubicBezTo>
                      <a:pt x="14563" y="46"/>
                      <a:pt x="14449" y="69"/>
                      <a:pt x="14335" y="91"/>
                    </a:cubicBezTo>
                    <a:cubicBezTo>
                      <a:pt x="14175" y="91"/>
                      <a:pt x="14015" y="137"/>
                      <a:pt x="13855" y="160"/>
                    </a:cubicBezTo>
                    <a:cubicBezTo>
                      <a:pt x="13696" y="183"/>
                      <a:pt x="13513" y="228"/>
                      <a:pt x="13353" y="274"/>
                    </a:cubicBezTo>
                    <a:cubicBezTo>
                      <a:pt x="13239" y="297"/>
                      <a:pt x="13125" y="320"/>
                      <a:pt x="13011" y="342"/>
                    </a:cubicBezTo>
                    <a:cubicBezTo>
                      <a:pt x="12851" y="365"/>
                      <a:pt x="12691" y="388"/>
                      <a:pt x="12554" y="434"/>
                    </a:cubicBezTo>
                    <a:cubicBezTo>
                      <a:pt x="12463" y="434"/>
                      <a:pt x="12372" y="457"/>
                      <a:pt x="12303" y="457"/>
                    </a:cubicBezTo>
                    <a:cubicBezTo>
                      <a:pt x="12212" y="479"/>
                      <a:pt x="12098" y="502"/>
                      <a:pt x="12029" y="525"/>
                    </a:cubicBezTo>
                    <a:cubicBezTo>
                      <a:pt x="12007" y="502"/>
                      <a:pt x="11984" y="502"/>
                      <a:pt x="11961" y="479"/>
                    </a:cubicBezTo>
                    <a:cubicBezTo>
                      <a:pt x="11892" y="434"/>
                      <a:pt x="11847" y="411"/>
                      <a:pt x="11778" y="411"/>
                    </a:cubicBezTo>
                    <a:lnTo>
                      <a:pt x="11618" y="411"/>
                    </a:lnTo>
                    <a:cubicBezTo>
                      <a:pt x="11573" y="411"/>
                      <a:pt x="11504" y="434"/>
                      <a:pt x="11459" y="457"/>
                    </a:cubicBezTo>
                    <a:cubicBezTo>
                      <a:pt x="11367" y="457"/>
                      <a:pt x="11276" y="479"/>
                      <a:pt x="11185" y="525"/>
                    </a:cubicBezTo>
                    <a:cubicBezTo>
                      <a:pt x="11025" y="571"/>
                      <a:pt x="10865" y="616"/>
                      <a:pt x="10705" y="685"/>
                    </a:cubicBezTo>
                    <a:cubicBezTo>
                      <a:pt x="10363" y="799"/>
                      <a:pt x="9998" y="936"/>
                      <a:pt x="9656" y="1096"/>
                    </a:cubicBezTo>
                    <a:cubicBezTo>
                      <a:pt x="9016" y="1370"/>
                      <a:pt x="8377" y="1712"/>
                      <a:pt x="7761" y="2054"/>
                    </a:cubicBezTo>
                    <a:cubicBezTo>
                      <a:pt x="7464" y="2237"/>
                      <a:pt x="7190" y="2397"/>
                      <a:pt x="6916" y="2579"/>
                    </a:cubicBezTo>
                    <a:cubicBezTo>
                      <a:pt x="6757" y="2693"/>
                      <a:pt x="6597" y="2785"/>
                      <a:pt x="6437" y="2899"/>
                    </a:cubicBezTo>
                    <a:cubicBezTo>
                      <a:pt x="6369" y="2945"/>
                      <a:pt x="6300" y="2990"/>
                      <a:pt x="6232" y="3059"/>
                    </a:cubicBezTo>
                    <a:cubicBezTo>
                      <a:pt x="6186" y="3059"/>
                      <a:pt x="6140" y="3082"/>
                      <a:pt x="6118" y="3104"/>
                    </a:cubicBezTo>
                    <a:cubicBezTo>
                      <a:pt x="5638" y="3378"/>
                      <a:pt x="5182" y="3606"/>
                      <a:pt x="4702" y="3858"/>
                    </a:cubicBezTo>
                    <a:cubicBezTo>
                      <a:pt x="4588" y="3926"/>
                      <a:pt x="4520" y="4063"/>
                      <a:pt x="4565" y="4200"/>
                    </a:cubicBezTo>
                    <a:cubicBezTo>
                      <a:pt x="4565" y="4200"/>
                      <a:pt x="4565" y="4200"/>
                      <a:pt x="4565" y="4223"/>
                    </a:cubicBezTo>
                    <a:cubicBezTo>
                      <a:pt x="4337" y="4405"/>
                      <a:pt x="4132" y="4588"/>
                      <a:pt x="3926" y="4793"/>
                    </a:cubicBezTo>
                    <a:cubicBezTo>
                      <a:pt x="3767" y="4953"/>
                      <a:pt x="3607" y="5090"/>
                      <a:pt x="3447" y="5250"/>
                    </a:cubicBezTo>
                    <a:cubicBezTo>
                      <a:pt x="3379" y="5296"/>
                      <a:pt x="3310" y="5341"/>
                      <a:pt x="3242" y="5387"/>
                    </a:cubicBezTo>
                    <a:cubicBezTo>
                      <a:pt x="3127" y="5478"/>
                      <a:pt x="3036" y="5569"/>
                      <a:pt x="2922" y="5661"/>
                    </a:cubicBezTo>
                    <a:cubicBezTo>
                      <a:pt x="2876" y="5684"/>
                      <a:pt x="2854" y="5752"/>
                      <a:pt x="2854" y="5821"/>
                    </a:cubicBezTo>
                    <a:cubicBezTo>
                      <a:pt x="2717" y="5935"/>
                      <a:pt x="2602" y="6072"/>
                      <a:pt x="2488" y="6209"/>
                    </a:cubicBezTo>
                    <a:cubicBezTo>
                      <a:pt x="2443" y="6277"/>
                      <a:pt x="2374" y="6346"/>
                      <a:pt x="2329" y="6414"/>
                    </a:cubicBezTo>
                    <a:cubicBezTo>
                      <a:pt x="2260" y="6528"/>
                      <a:pt x="2214" y="6642"/>
                      <a:pt x="2169" y="6734"/>
                    </a:cubicBezTo>
                    <a:cubicBezTo>
                      <a:pt x="2169" y="6779"/>
                      <a:pt x="2169" y="6802"/>
                      <a:pt x="2169" y="6825"/>
                    </a:cubicBezTo>
                    <a:cubicBezTo>
                      <a:pt x="2078" y="6916"/>
                      <a:pt x="1986" y="7030"/>
                      <a:pt x="1895" y="7144"/>
                    </a:cubicBezTo>
                    <a:lnTo>
                      <a:pt x="1872" y="7144"/>
                    </a:lnTo>
                    <a:cubicBezTo>
                      <a:pt x="1781" y="7167"/>
                      <a:pt x="1735" y="7213"/>
                      <a:pt x="1689" y="7281"/>
                    </a:cubicBezTo>
                    <a:cubicBezTo>
                      <a:pt x="1621" y="7350"/>
                      <a:pt x="1575" y="7418"/>
                      <a:pt x="1530" y="7510"/>
                    </a:cubicBezTo>
                    <a:lnTo>
                      <a:pt x="1370" y="7715"/>
                    </a:lnTo>
                    <a:cubicBezTo>
                      <a:pt x="1279" y="7852"/>
                      <a:pt x="1187" y="7989"/>
                      <a:pt x="1073" y="8126"/>
                    </a:cubicBezTo>
                    <a:cubicBezTo>
                      <a:pt x="982" y="8286"/>
                      <a:pt x="868" y="8423"/>
                      <a:pt x="754" y="8582"/>
                    </a:cubicBezTo>
                    <a:cubicBezTo>
                      <a:pt x="708" y="8674"/>
                      <a:pt x="640" y="8742"/>
                      <a:pt x="594" y="8833"/>
                    </a:cubicBezTo>
                    <a:cubicBezTo>
                      <a:pt x="525" y="8948"/>
                      <a:pt x="457" y="9039"/>
                      <a:pt x="388" y="9153"/>
                    </a:cubicBezTo>
                    <a:cubicBezTo>
                      <a:pt x="320" y="9244"/>
                      <a:pt x="251" y="9358"/>
                      <a:pt x="206" y="9450"/>
                    </a:cubicBezTo>
                    <a:cubicBezTo>
                      <a:pt x="183" y="9495"/>
                      <a:pt x="160" y="9541"/>
                      <a:pt x="160" y="9610"/>
                    </a:cubicBezTo>
                    <a:cubicBezTo>
                      <a:pt x="160" y="9678"/>
                      <a:pt x="183" y="9724"/>
                      <a:pt x="206" y="9792"/>
                    </a:cubicBezTo>
                    <a:cubicBezTo>
                      <a:pt x="137" y="9792"/>
                      <a:pt x="92" y="9815"/>
                      <a:pt x="69" y="9838"/>
                    </a:cubicBezTo>
                    <a:cubicBezTo>
                      <a:pt x="23" y="9883"/>
                      <a:pt x="0" y="9929"/>
                      <a:pt x="0" y="9975"/>
                    </a:cubicBezTo>
                    <a:cubicBezTo>
                      <a:pt x="0" y="10020"/>
                      <a:pt x="0" y="10089"/>
                      <a:pt x="46" y="10112"/>
                    </a:cubicBezTo>
                    <a:cubicBezTo>
                      <a:pt x="92" y="10157"/>
                      <a:pt x="115" y="10180"/>
                      <a:pt x="183" y="10180"/>
                    </a:cubicBezTo>
                    <a:cubicBezTo>
                      <a:pt x="183" y="10180"/>
                      <a:pt x="183" y="10180"/>
                      <a:pt x="183" y="10203"/>
                    </a:cubicBezTo>
                    <a:cubicBezTo>
                      <a:pt x="274" y="10226"/>
                      <a:pt x="366" y="10271"/>
                      <a:pt x="457" y="10317"/>
                    </a:cubicBezTo>
                    <a:cubicBezTo>
                      <a:pt x="457" y="10317"/>
                      <a:pt x="457" y="10340"/>
                      <a:pt x="457" y="10340"/>
                    </a:cubicBezTo>
                    <a:cubicBezTo>
                      <a:pt x="476" y="10436"/>
                      <a:pt x="577" y="10533"/>
                      <a:pt x="677" y="10533"/>
                    </a:cubicBezTo>
                    <a:cubicBezTo>
                      <a:pt x="695" y="10533"/>
                      <a:pt x="713" y="10530"/>
                      <a:pt x="731" y="10523"/>
                    </a:cubicBezTo>
                    <a:cubicBezTo>
                      <a:pt x="776" y="10500"/>
                      <a:pt x="822" y="10500"/>
                      <a:pt x="868" y="10454"/>
                    </a:cubicBezTo>
                    <a:lnTo>
                      <a:pt x="891" y="10454"/>
                    </a:lnTo>
                    <a:cubicBezTo>
                      <a:pt x="910" y="10458"/>
                      <a:pt x="929" y="10460"/>
                      <a:pt x="947" y="10460"/>
                    </a:cubicBezTo>
                    <a:cubicBezTo>
                      <a:pt x="1035" y="10460"/>
                      <a:pt x="1104" y="10416"/>
                      <a:pt x="1142" y="10340"/>
                    </a:cubicBezTo>
                    <a:cubicBezTo>
                      <a:pt x="1164" y="10271"/>
                      <a:pt x="1142" y="10180"/>
                      <a:pt x="1096" y="10135"/>
                    </a:cubicBezTo>
                    <a:cubicBezTo>
                      <a:pt x="1096" y="10135"/>
                      <a:pt x="1096" y="10135"/>
                      <a:pt x="1096" y="10112"/>
                    </a:cubicBezTo>
                    <a:cubicBezTo>
                      <a:pt x="1096" y="10112"/>
                      <a:pt x="1119" y="10089"/>
                      <a:pt x="1119" y="10066"/>
                    </a:cubicBezTo>
                    <a:cubicBezTo>
                      <a:pt x="1233" y="9861"/>
                      <a:pt x="1370" y="9655"/>
                      <a:pt x="1507" y="9450"/>
                    </a:cubicBezTo>
                    <a:cubicBezTo>
                      <a:pt x="1598" y="9336"/>
                      <a:pt x="1667" y="9199"/>
                      <a:pt x="1758" y="9085"/>
                    </a:cubicBezTo>
                    <a:cubicBezTo>
                      <a:pt x="1804" y="9016"/>
                      <a:pt x="1849" y="8925"/>
                      <a:pt x="1895" y="8856"/>
                    </a:cubicBezTo>
                    <a:cubicBezTo>
                      <a:pt x="1963" y="8856"/>
                      <a:pt x="2032" y="8833"/>
                      <a:pt x="2078" y="8765"/>
                    </a:cubicBezTo>
                    <a:cubicBezTo>
                      <a:pt x="2351" y="8514"/>
                      <a:pt x="2625" y="8217"/>
                      <a:pt x="2876" y="7943"/>
                    </a:cubicBezTo>
                    <a:cubicBezTo>
                      <a:pt x="2945" y="7898"/>
                      <a:pt x="2991" y="7852"/>
                      <a:pt x="3036" y="7806"/>
                    </a:cubicBezTo>
                    <a:cubicBezTo>
                      <a:pt x="3173" y="7715"/>
                      <a:pt x="3287" y="7624"/>
                      <a:pt x="3401" y="7510"/>
                    </a:cubicBezTo>
                    <a:cubicBezTo>
                      <a:pt x="3538" y="7418"/>
                      <a:pt x="3652" y="7304"/>
                      <a:pt x="3767" y="7190"/>
                    </a:cubicBezTo>
                    <a:cubicBezTo>
                      <a:pt x="3881" y="7099"/>
                      <a:pt x="3995" y="6985"/>
                      <a:pt x="4109" y="6871"/>
                    </a:cubicBezTo>
                    <a:cubicBezTo>
                      <a:pt x="4314" y="6688"/>
                      <a:pt x="4543" y="6482"/>
                      <a:pt x="4748" y="6300"/>
                    </a:cubicBezTo>
                    <a:cubicBezTo>
                      <a:pt x="4839" y="6186"/>
                      <a:pt x="4931" y="6094"/>
                      <a:pt x="5045" y="6003"/>
                    </a:cubicBezTo>
                    <a:cubicBezTo>
                      <a:pt x="5182" y="5935"/>
                      <a:pt x="5319" y="5866"/>
                      <a:pt x="5456" y="5775"/>
                    </a:cubicBezTo>
                    <a:cubicBezTo>
                      <a:pt x="5570" y="5729"/>
                      <a:pt x="5684" y="5684"/>
                      <a:pt x="5798" y="5638"/>
                    </a:cubicBezTo>
                    <a:cubicBezTo>
                      <a:pt x="6118" y="5478"/>
                      <a:pt x="6437" y="5296"/>
                      <a:pt x="6757" y="5136"/>
                    </a:cubicBezTo>
                    <a:cubicBezTo>
                      <a:pt x="7053" y="4976"/>
                      <a:pt x="7305" y="4816"/>
                      <a:pt x="7601" y="4679"/>
                    </a:cubicBezTo>
                    <a:cubicBezTo>
                      <a:pt x="7921" y="4497"/>
                      <a:pt x="8240" y="4337"/>
                      <a:pt x="8560" y="4154"/>
                    </a:cubicBezTo>
                    <a:cubicBezTo>
                      <a:pt x="8560" y="4154"/>
                      <a:pt x="8583" y="4154"/>
                      <a:pt x="8583" y="4131"/>
                    </a:cubicBezTo>
                    <a:cubicBezTo>
                      <a:pt x="8697" y="4086"/>
                      <a:pt x="8811" y="4040"/>
                      <a:pt x="8925" y="3995"/>
                    </a:cubicBezTo>
                    <a:cubicBezTo>
                      <a:pt x="9199" y="3880"/>
                      <a:pt x="9450" y="3766"/>
                      <a:pt x="9724" y="3629"/>
                    </a:cubicBezTo>
                    <a:cubicBezTo>
                      <a:pt x="9998" y="3584"/>
                      <a:pt x="10249" y="3515"/>
                      <a:pt x="10500" y="3470"/>
                    </a:cubicBezTo>
                    <a:cubicBezTo>
                      <a:pt x="10865" y="3378"/>
                      <a:pt x="11253" y="3287"/>
                      <a:pt x="11618" y="3196"/>
                    </a:cubicBezTo>
                    <a:cubicBezTo>
                      <a:pt x="12303" y="3036"/>
                      <a:pt x="12988" y="2876"/>
                      <a:pt x="13673" y="2762"/>
                    </a:cubicBezTo>
                    <a:cubicBezTo>
                      <a:pt x="13969" y="2693"/>
                      <a:pt x="14266" y="2625"/>
                      <a:pt x="14563" y="2557"/>
                    </a:cubicBezTo>
                    <a:cubicBezTo>
                      <a:pt x="14700" y="2534"/>
                      <a:pt x="14860" y="2488"/>
                      <a:pt x="15019" y="2465"/>
                    </a:cubicBezTo>
                    <a:cubicBezTo>
                      <a:pt x="15042" y="2442"/>
                      <a:pt x="15065" y="2442"/>
                      <a:pt x="15088" y="2442"/>
                    </a:cubicBezTo>
                    <a:lnTo>
                      <a:pt x="15385" y="2442"/>
                    </a:lnTo>
                    <a:cubicBezTo>
                      <a:pt x="15567" y="2442"/>
                      <a:pt x="15727" y="2442"/>
                      <a:pt x="15910" y="2420"/>
                    </a:cubicBezTo>
                    <a:cubicBezTo>
                      <a:pt x="16252" y="2420"/>
                      <a:pt x="16617" y="2420"/>
                      <a:pt x="16960" y="2397"/>
                    </a:cubicBezTo>
                    <a:cubicBezTo>
                      <a:pt x="17690" y="2374"/>
                      <a:pt x="18398" y="2351"/>
                      <a:pt x="19128" y="2328"/>
                    </a:cubicBezTo>
                    <a:cubicBezTo>
                      <a:pt x="19402" y="2305"/>
                      <a:pt x="19676" y="2305"/>
                      <a:pt x="19950" y="2305"/>
                    </a:cubicBezTo>
                    <a:lnTo>
                      <a:pt x="20087" y="2305"/>
                    </a:lnTo>
                    <a:cubicBezTo>
                      <a:pt x="20361" y="2305"/>
                      <a:pt x="20612" y="2328"/>
                      <a:pt x="20863" y="2328"/>
                    </a:cubicBezTo>
                    <a:cubicBezTo>
                      <a:pt x="20908" y="2328"/>
                      <a:pt x="20954" y="2351"/>
                      <a:pt x="21023" y="2351"/>
                    </a:cubicBezTo>
                    <a:cubicBezTo>
                      <a:pt x="21068" y="2351"/>
                      <a:pt x="21114" y="2374"/>
                      <a:pt x="21159" y="2397"/>
                    </a:cubicBezTo>
                    <a:cubicBezTo>
                      <a:pt x="21342" y="2442"/>
                      <a:pt x="21525" y="2511"/>
                      <a:pt x="21707" y="2557"/>
                    </a:cubicBezTo>
                    <a:cubicBezTo>
                      <a:pt x="22027" y="2648"/>
                      <a:pt x="22346" y="2739"/>
                      <a:pt x="22689" y="2830"/>
                    </a:cubicBezTo>
                    <a:cubicBezTo>
                      <a:pt x="23396" y="2990"/>
                      <a:pt x="24104" y="3173"/>
                      <a:pt x="24812" y="3333"/>
                    </a:cubicBezTo>
                    <a:cubicBezTo>
                      <a:pt x="24994" y="3378"/>
                      <a:pt x="25200" y="3447"/>
                      <a:pt x="25405" y="3470"/>
                    </a:cubicBezTo>
                    <a:cubicBezTo>
                      <a:pt x="25473" y="3492"/>
                      <a:pt x="25565" y="3515"/>
                      <a:pt x="25633" y="3538"/>
                    </a:cubicBezTo>
                    <a:cubicBezTo>
                      <a:pt x="25770" y="3561"/>
                      <a:pt x="25930" y="3606"/>
                      <a:pt x="26067" y="3606"/>
                    </a:cubicBezTo>
                    <a:cubicBezTo>
                      <a:pt x="26113" y="3606"/>
                      <a:pt x="26181" y="3584"/>
                      <a:pt x="26227" y="3561"/>
                    </a:cubicBezTo>
                    <a:cubicBezTo>
                      <a:pt x="26272" y="3538"/>
                      <a:pt x="26295" y="3515"/>
                      <a:pt x="26341" y="3470"/>
                    </a:cubicBezTo>
                    <a:cubicBezTo>
                      <a:pt x="26386" y="3378"/>
                      <a:pt x="26409" y="3241"/>
                      <a:pt x="26341" y="3150"/>
                    </a:cubicBezTo>
                    <a:cubicBezTo>
                      <a:pt x="26318" y="3104"/>
                      <a:pt x="26295" y="3059"/>
                      <a:pt x="26272" y="3013"/>
                    </a:cubicBezTo>
                    <a:cubicBezTo>
                      <a:pt x="26227" y="2990"/>
                      <a:pt x="26181" y="2945"/>
                      <a:pt x="26135" y="2922"/>
                    </a:cubicBezTo>
                    <a:cubicBezTo>
                      <a:pt x="26090" y="2899"/>
                      <a:pt x="26021" y="2876"/>
                      <a:pt x="25976" y="2853"/>
                    </a:cubicBezTo>
                    <a:cubicBezTo>
                      <a:pt x="25930" y="2808"/>
                      <a:pt x="25884" y="2762"/>
                      <a:pt x="25816" y="2739"/>
                    </a:cubicBezTo>
                    <a:cubicBezTo>
                      <a:pt x="25747" y="2716"/>
                      <a:pt x="25656" y="2693"/>
                      <a:pt x="25565" y="2671"/>
                    </a:cubicBezTo>
                    <a:cubicBezTo>
                      <a:pt x="25565" y="2648"/>
                      <a:pt x="25565" y="2625"/>
                      <a:pt x="25588" y="2579"/>
                    </a:cubicBezTo>
                    <a:cubicBezTo>
                      <a:pt x="25588" y="2534"/>
                      <a:pt x="25565" y="2488"/>
                      <a:pt x="25542" y="2442"/>
                    </a:cubicBezTo>
                    <a:cubicBezTo>
                      <a:pt x="25519" y="2397"/>
                      <a:pt x="25496" y="2351"/>
                      <a:pt x="25451" y="2328"/>
                    </a:cubicBezTo>
                    <a:cubicBezTo>
                      <a:pt x="25336" y="2237"/>
                      <a:pt x="25200" y="2169"/>
                      <a:pt x="25085" y="2100"/>
                    </a:cubicBezTo>
                    <a:cubicBezTo>
                      <a:pt x="25108" y="2032"/>
                      <a:pt x="25085" y="1963"/>
                      <a:pt x="25063" y="1917"/>
                    </a:cubicBezTo>
                    <a:cubicBezTo>
                      <a:pt x="25040" y="1849"/>
                      <a:pt x="24971" y="1803"/>
                      <a:pt x="24926" y="1780"/>
                    </a:cubicBezTo>
                    <a:cubicBezTo>
                      <a:pt x="24812" y="1735"/>
                      <a:pt x="24697" y="1689"/>
                      <a:pt x="24583" y="1666"/>
                    </a:cubicBezTo>
                    <a:cubicBezTo>
                      <a:pt x="24515" y="1621"/>
                      <a:pt x="24446" y="1598"/>
                      <a:pt x="24355" y="1575"/>
                    </a:cubicBezTo>
                    <a:cubicBezTo>
                      <a:pt x="24195" y="1529"/>
                      <a:pt x="24035" y="1484"/>
                      <a:pt x="23876" y="1438"/>
                    </a:cubicBezTo>
                    <a:cubicBezTo>
                      <a:pt x="23556" y="1347"/>
                      <a:pt x="23259" y="1255"/>
                      <a:pt x="22940" y="1164"/>
                    </a:cubicBezTo>
                    <a:cubicBezTo>
                      <a:pt x="22780" y="1119"/>
                      <a:pt x="22620" y="1050"/>
                      <a:pt x="22483" y="1027"/>
                    </a:cubicBezTo>
                    <a:cubicBezTo>
                      <a:pt x="22301" y="982"/>
                      <a:pt x="22118" y="936"/>
                      <a:pt x="21936" y="890"/>
                    </a:cubicBezTo>
                    <a:cubicBezTo>
                      <a:pt x="21913" y="890"/>
                      <a:pt x="21890" y="890"/>
                      <a:pt x="21844" y="867"/>
                    </a:cubicBezTo>
                    <a:cubicBezTo>
                      <a:pt x="21821" y="822"/>
                      <a:pt x="21776" y="753"/>
                      <a:pt x="21730" y="731"/>
                    </a:cubicBezTo>
                    <a:cubicBezTo>
                      <a:pt x="21639" y="662"/>
                      <a:pt x="21547" y="616"/>
                      <a:pt x="21456" y="594"/>
                    </a:cubicBezTo>
                    <a:cubicBezTo>
                      <a:pt x="21365" y="571"/>
                      <a:pt x="21296" y="548"/>
                      <a:pt x="21228" y="548"/>
                    </a:cubicBezTo>
                    <a:cubicBezTo>
                      <a:pt x="21023" y="502"/>
                      <a:pt x="20840" y="457"/>
                      <a:pt x="20634" y="434"/>
                    </a:cubicBezTo>
                    <a:cubicBezTo>
                      <a:pt x="20292" y="365"/>
                      <a:pt x="19950" y="342"/>
                      <a:pt x="19607" y="297"/>
                    </a:cubicBezTo>
                    <a:cubicBezTo>
                      <a:pt x="19174" y="274"/>
                      <a:pt x="18740" y="251"/>
                      <a:pt x="18283" y="206"/>
                    </a:cubicBezTo>
                    <a:cubicBezTo>
                      <a:pt x="18169" y="206"/>
                      <a:pt x="18032" y="183"/>
                      <a:pt x="17918" y="160"/>
                    </a:cubicBezTo>
                    <a:cubicBezTo>
                      <a:pt x="17644" y="137"/>
                      <a:pt x="17370" y="91"/>
                      <a:pt x="17097" y="91"/>
                    </a:cubicBezTo>
                    <a:cubicBezTo>
                      <a:pt x="17089" y="84"/>
                      <a:pt x="17079" y="81"/>
                      <a:pt x="17068" y="81"/>
                    </a:cubicBezTo>
                    <a:cubicBezTo>
                      <a:pt x="17046" y="81"/>
                      <a:pt x="17020" y="91"/>
                      <a:pt x="17005" y="91"/>
                    </a:cubicBezTo>
                    <a:cubicBezTo>
                      <a:pt x="16868" y="69"/>
                      <a:pt x="16709" y="46"/>
                      <a:pt x="16572" y="46"/>
                    </a:cubicBezTo>
                    <a:cubicBezTo>
                      <a:pt x="16252" y="23"/>
                      <a:pt x="15955" y="0"/>
                      <a:pt x="1563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4"/>
              <p:cNvSpPr/>
              <p:nvPr/>
            </p:nvSpPr>
            <p:spPr>
              <a:xfrm>
                <a:off x="13140636" y="3612508"/>
                <a:ext cx="118913" cy="10390"/>
              </a:xfrm>
              <a:custGeom>
                <a:avLst/>
                <a:gdLst/>
                <a:ahLst/>
                <a:cxnLst/>
                <a:rect l="l" t="t" r="r" b="b"/>
                <a:pathLst>
                  <a:path w="4269" h="373" extrusionOk="0">
                    <a:moveTo>
                      <a:pt x="1758" y="1"/>
                    </a:moveTo>
                    <a:cubicBezTo>
                      <a:pt x="1712" y="1"/>
                      <a:pt x="1667" y="1"/>
                      <a:pt x="1598" y="24"/>
                    </a:cubicBezTo>
                    <a:lnTo>
                      <a:pt x="1096" y="24"/>
                    </a:lnTo>
                    <a:cubicBezTo>
                      <a:pt x="1028" y="24"/>
                      <a:pt x="959" y="24"/>
                      <a:pt x="868" y="46"/>
                    </a:cubicBezTo>
                    <a:lnTo>
                      <a:pt x="662" y="46"/>
                    </a:lnTo>
                    <a:cubicBezTo>
                      <a:pt x="594" y="69"/>
                      <a:pt x="503" y="69"/>
                      <a:pt x="411" y="92"/>
                    </a:cubicBezTo>
                    <a:cubicBezTo>
                      <a:pt x="297" y="92"/>
                      <a:pt x="183" y="115"/>
                      <a:pt x="69" y="115"/>
                    </a:cubicBezTo>
                    <a:cubicBezTo>
                      <a:pt x="23" y="138"/>
                      <a:pt x="1" y="183"/>
                      <a:pt x="1" y="229"/>
                    </a:cubicBezTo>
                    <a:cubicBezTo>
                      <a:pt x="1" y="252"/>
                      <a:pt x="23" y="252"/>
                      <a:pt x="23" y="275"/>
                    </a:cubicBezTo>
                    <a:cubicBezTo>
                      <a:pt x="35" y="286"/>
                      <a:pt x="46" y="292"/>
                      <a:pt x="58" y="292"/>
                    </a:cubicBezTo>
                    <a:cubicBezTo>
                      <a:pt x="69" y="292"/>
                      <a:pt x="80" y="286"/>
                      <a:pt x="92" y="275"/>
                    </a:cubicBezTo>
                    <a:cubicBezTo>
                      <a:pt x="229" y="275"/>
                      <a:pt x="366" y="252"/>
                      <a:pt x="480" y="229"/>
                    </a:cubicBezTo>
                    <a:cubicBezTo>
                      <a:pt x="571" y="229"/>
                      <a:pt x="662" y="206"/>
                      <a:pt x="754" y="206"/>
                    </a:cubicBezTo>
                    <a:cubicBezTo>
                      <a:pt x="868" y="206"/>
                      <a:pt x="982" y="183"/>
                      <a:pt x="1096" y="183"/>
                    </a:cubicBezTo>
                    <a:lnTo>
                      <a:pt x="2420" y="183"/>
                    </a:lnTo>
                    <a:cubicBezTo>
                      <a:pt x="2534" y="183"/>
                      <a:pt x="2648" y="206"/>
                      <a:pt x="2762" y="206"/>
                    </a:cubicBezTo>
                    <a:cubicBezTo>
                      <a:pt x="2854" y="206"/>
                      <a:pt x="2945" y="206"/>
                      <a:pt x="3036" y="229"/>
                    </a:cubicBezTo>
                    <a:lnTo>
                      <a:pt x="3082" y="229"/>
                    </a:lnTo>
                    <a:cubicBezTo>
                      <a:pt x="3128" y="229"/>
                      <a:pt x="3173" y="229"/>
                      <a:pt x="3242" y="252"/>
                    </a:cubicBezTo>
                    <a:cubicBezTo>
                      <a:pt x="3538" y="275"/>
                      <a:pt x="3858" y="320"/>
                      <a:pt x="4155" y="366"/>
                    </a:cubicBezTo>
                    <a:cubicBezTo>
                      <a:pt x="4167" y="370"/>
                      <a:pt x="4179" y="372"/>
                      <a:pt x="4190" y="372"/>
                    </a:cubicBezTo>
                    <a:cubicBezTo>
                      <a:pt x="4238" y="372"/>
                      <a:pt x="4269" y="335"/>
                      <a:pt x="4269" y="298"/>
                    </a:cubicBezTo>
                    <a:cubicBezTo>
                      <a:pt x="4269" y="252"/>
                      <a:pt x="4246" y="229"/>
                      <a:pt x="4246" y="229"/>
                    </a:cubicBezTo>
                    <a:cubicBezTo>
                      <a:pt x="4223" y="206"/>
                      <a:pt x="4200" y="206"/>
                      <a:pt x="4178" y="183"/>
                    </a:cubicBezTo>
                    <a:cubicBezTo>
                      <a:pt x="3995" y="161"/>
                      <a:pt x="3790" y="138"/>
                      <a:pt x="3607" y="115"/>
                    </a:cubicBezTo>
                    <a:cubicBezTo>
                      <a:pt x="3538" y="115"/>
                      <a:pt x="3447" y="92"/>
                      <a:pt x="3379" y="92"/>
                    </a:cubicBezTo>
                    <a:cubicBezTo>
                      <a:pt x="3265" y="69"/>
                      <a:pt x="3173" y="69"/>
                      <a:pt x="3059" y="46"/>
                    </a:cubicBezTo>
                    <a:lnTo>
                      <a:pt x="2831" y="46"/>
                    </a:lnTo>
                    <a:cubicBezTo>
                      <a:pt x="2740" y="46"/>
                      <a:pt x="2671" y="24"/>
                      <a:pt x="2603" y="24"/>
                    </a:cubicBezTo>
                    <a:lnTo>
                      <a:pt x="2123" y="24"/>
                    </a:lnTo>
                    <a:lnTo>
                      <a:pt x="1827"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4"/>
              <p:cNvSpPr/>
              <p:nvPr/>
            </p:nvSpPr>
            <p:spPr>
              <a:xfrm>
                <a:off x="13163533" y="3613148"/>
                <a:ext cx="55961" cy="15460"/>
              </a:xfrm>
              <a:custGeom>
                <a:avLst/>
                <a:gdLst/>
                <a:ahLst/>
                <a:cxnLst/>
                <a:rect l="l" t="t" r="r" b="b"/>
                <a:pathLst>
                  <a:path w="2009" h="555" extrusionOk="0">
                    <a:moveTo>
                      <a:pt x="206" y="1"/>
                    </a:moveTo>
                    <a:cubicBezTo>
                      <a:pt x="183" y="1"/>
                      <a:pt x="160" y="1"/>
                      <a:pt x="137" y="23"/>
                    </a:cubicBezTo>
                    <a:cubicBezTo>
                      <a:pt x="114" y="23"/>
                      <a:pt x="92" y="46"/>
                      <a:pt x="69" y="69"/>
                    </a:cubicBezTo>
                    <a:cubicBezTo>
                      <a:pt x="46" y="115"/>
                      <a:pt x="46" y="183"/>
                      <a:pt x="92" y="229"/>
                    </a:cubicBezTo>
                    <a:cubicBezTo>
                      <a:pt x="114" y="252"/>
                      <a:pt x="114" y="252"/>
                      <a:pt x="137" y="275"/>
                    </a:cubicBezTo>
                    <a:cubicBezTo>
                      <a:pt x="160" y="275"/>
                      <a:pt x="183" y="297"/>
                      <a:pt x="229" y="297"/>
                    </a:cubicBezTo>
                    <a:cubicBezTo>
                      <a:pt x="251" y="297"/>
                      <a:pt x="274" y="320"/>
                      <a:pt x="297" y="320"/>
                    </a:cubicBezTo>
                    <a:lnTo>
                      <a:pt x="343" y="320"/>
                    </a:lnTo>
                    <a:cubicBezTo>
                      <a:pt x="251" y="343"/>
                      <a:pt x="160" y="366"/>
                      <a:pt x="69" y="389"/>
                    </a:cubicBezTo>
                    <a:cubicBezTo>
                      <a:pt x="23" y="412"/>
                      <a:pt x="0" y="434"/>
                      <a:pt x="0" y="480"/>
                    </a:cubicBezTo>
                    <a:cubicBezTo>
                      <a:pt x="19" y="517"/>
                      <a:pt x="53" y="555"/>
                      <a:pt x="89" y="555"/>
                    </a:cubicBezTo>
                    <a:cubicBezTo>
                      <a:pt x="98" y="555"/>
                      <a:pt x="106" y="553"/>
                      <a:pt x="114" y="548"/>
                    </a:cubicBezTo>
                    <a:cubicBezTo>
                      <a:pt x="183" y="526"/>
                      <a:pt x="251" y="503"/>
                      <a:pt x="343" y="480"/>
                    </a:cubicBezTo>
                    <a:cubicBezTo>
                      <a:pt x="388" y="480"/>
                      <a:pt x="457" y="457"/>
                      <a:pt x="525" y="457"/>
                    </a:cubicBezTo>
                    <a:cubicBezTo>
                      <a:pt x="594" y="434"/>
                      <a:pt x="662" y="412"/>
                      <a:pt x="731" y="412"/>
                    </a:cubicBezTo>
                    <a:lnTo>
                      <a:pt x="822" y="412"/>
                    </a:lnTo>
                    <a:cubicBezTo>
                      <a:pt x="845" y="389"/>
                      <a:pt x="868" y="389"/>
                      <a:pt x="868" y="389"/>
                    </a:cubicBezTo>
                    <a:cubicBezTo>
                      <a:pt x="982" y="412"/>
                      <a:pt x="1073" y="412"/>
                      <a:pt x="1164" y="434"/>
                    </a:cubicBezTo>
                    <a:cubicBezTo>
                      <a:pt x="1301" y="434"/>
                      <a:pt x="1415" y="434"/>
                      <a:pt x="1530" y="457"/>
                    </a:cubicBezTo>
                    <a:cubicBezTo>
                      <a:pt x="1575" y="457"/>
                      <a:pt x="1644" y="434"/>
                      <a:pt x="1667" y="389"/>
                    </a:cubicBezTo>
                    <a:cubicBezTo>
                      <a:pt x="1735" y="389"/>
                      <a:pt x="1826" y="389"/>
                      <a:pt x="1895" y="412"/>
                    </a:cubicBezTo>
                    <a:cubicBezTo>
                      <a:pt x="1940" y="412"/>
                      <a:pt x="1986" y="366"/>
                      <a:pt x="2009" y="320"/>
                    </a:cubicBezTo>
                    <a:cubicBezTo>
                      <a:pt x="2009" y="297"/>
                      <a:pt x="2009" y="275"/>
                      <a:pt x="2009" y="252"/>
                    </a:cubicBezTo>
                    <a:cubicBezTo>
                      <a:pt x="1986" y="206"/>
                      <a:pt x="1963" y="206"/>
                      <a:pt x="1940" y="183"/>
                    </a:cubicBezTo>
                    <a:cubicBezTo>
                      <a:pt x="1918" y="183"/>
                      <a:pt x="1872" y="160"/>
                      <a:pt x="1849" y="160"/>
                    </a:cubicBezTo>
                    <a:cubicBezTo>
                      <a:pt x="1826" y="160"/>
                      <a:pt x="1781" y="138"/>
                      <a:pt x="1758" y="138"/>
                    </a:cubicBezTo>
                    <a:cubicBezTo>
                      <a:pt x="1712" y="138"/>
                      <a:pt x="1689" y="138"/>
                      <a:pt x="1644" y="115"/>
                    </a:cubicBezTo>
                    <a:cubicBezTo>
                      <a:pt x="1575" y="115"/>
                      <a:pt x="1530" y="115"/>
                      <a:pt x="1461" y="92"/>
                    </a:cubicBezTo>
                    <a:cubicBezTo>
                      <a:pt x="1301" y="92"/>
                      <a:pt x="1164" y="69"/>
                      <a:pt x="1027" y="46"/>
                    </a:cubicBezTo>
                    <a:cubicBezTo>
                      <a:pt x="890" y="46"/>
                      <a:pt x="776" y="46"/>
                      <a:pt x="662" y="23"/>
                    </a:cubicBezTo>
                    <a:lnTo>
                      <a:pt x="480" y="23"/>
                    </a:lnTo>
                    <a:cubicBezTo>
                      <a:pt x="411" y="1"/>
                      <a:pt x="343" y="1"/>
                      <a:pt x="27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4"/>
              <p:cNvSpPr/>
              <p:nvPr/>
            </p:nvSpPr>
            <p:spPr>
              <a:xfrm>
                <a:off x="13272251" y="3494904"/>
                <a:ext cx="520109" cy="199442"/>
              </a:xfrm>
              <a:custGeom>
                <a:avLst/>
                <a:gdLst/>
                <a:ahLst/>
                <a:cxnLst/>
                <a:rect l="l" t="t" r="r" b="b"/>
                <a:pathLst>
                  <a:path w="18672" h="7160" extrusionOk="0">
                    <a:moveTo>
                      <a:pt x="92" y="0"/>
                    </a:moveTo>
                    <a:cubicBezTo>
                      <a:pt x="69" y="0"/>
                      <a:pt x="46" y="0"/>
                      <a:pt x="23" y="23"/>
                    </a:cubicBezTo>
                    <a:cubicBezTo>
                      <a:pt x="0" y="69"/>
                      <a:pt x="23" y="114"/>
                      <a:pt x="46" y="137"/>
                    </a:cubicBezTo>
                    <a:cubicBezTo>
                      <a:pt x="229" y="228"/>
                      <a:pt x="388" y="320"/>
                      <a:pt x="571" y="411"/>
                    </a:cubicBezTo>
                    <a:cubicBezTo>
                      <a:pt x="662" y="457"/>
                      <a:pt x="754" y="502"/>
                      <a:pt x="845" y="525"/>
                    </a:cubicBezTo>
                    <a:cubicBezTo>
                      <a:pt x="913" y="571"/>
                      <a:pt x="1028" y="594"/>
                      <a:pt x="1119" y="639"/>
                    </a:cubicBezTo>
                    <a:cubicBezTo>
                      <a:pt x="1096" y="731"/>
                      <a:pt x="1142" y="799"/>
                      <a:pt x="1210" y="845"/>
                    </a:cubicBezTo>
                    <a:cubicBezTo>
                      <a:pt x="1210" y="845"/>
                      <a:pt x="1233" y="868"/>
                      <a:pt x="1233" y="868"/>
                    </a:cubicBezTo>
                    <a:cubicBezTo>
                      <a:pt x="1210" y="868"/>
                      <a:pt x="1210" y="890"/>
                      <a:pt x="1210" y="913"/>
                    </a:cubicBezTo>
                    <a:cubicBezTo>
                      <a:pt x="1187" y="982"/>
                      <a:pt x="1210" y="1050"/>
                      <a:pt x="1256" y="1096"/>
                    </a:cubicBezTo>
                    <a:cubicBezTo>
                      <a:pt x="1370" y="1141"/>
                      <a:pt x="1484" y="1210"/>
                      <a:pt x="1621" y="1256"/>
                    </a:cubicBezTo>
                    <a:cubicBezTo>
                      <a:pt x="1712" y="1301"/>
                      <a:pt x="1826" y="1347"/>
                      <a:pt x="1941" y="1393"/>
                    </a:cubicBezTo>
                    <a:cubicBezTo>
                      <a:pt x="2123" y="1461"/>
                      <a:pt x="2283" y="1507"/>
                      <a:pt x="2466" y="1575"/>
                    </a:cubicBezTo>
                    <a:cubicBezTo>
                      <a:pt x="2762" y="1689"/>
                      <a:pt x="3059" y="1803"/>
                      <a:pt x="3356" y="1917"/>
                    </a:cubicBezTo>
                    <a:cubicBezTo>
                      <a:pt x="3698" y="2054"/>
                      <a:pt x="4040" y="2191"/>
                      <a:pt x="4406" y="2306"/>
                    </a:cubicBezTo>
                    <a:cubicBezTo>
                      <a:pt x="4725" y="2442"/>
                      <a:pt x="5068" y="2534"/>
                      <a:pt x="5387" y="2648"/>
                    </a:cubicBezTo>
                    <a:lnTo>
                      <a:pt x="5615" y="2716"/>
                    </a:lnTo>
                    <a:cubicBezTo>
                      <a:pt x="5707" y="2739"/>
                      <a:pt x="5798" y="2785"/>
                      <a:pt x="5889" y="2808"/>
                    </a:cubicBezTo>
                    <a:lnTo>
                      <a:pt x="5935" y="2808"/>
                    </a:lnTo>
                    <a:cubicBezTo>
                      <a:pt x="5981" y="2831"/>
                      <a:pt x="6003" y="2853"/>
                      <a:pt x="6049" y="2876"/>
                    </a:cubicBezTo>
                    <a:cubicBezTo>
                      <a:pt x="6140" y="2922"/>
                      <a:pt x="6255" y="2967"/>
                      <a:pt x="6346" y="2990"/>
                    </a:cubicBezTo>
                    <a:cubicBezTo>
                      <a:pt x="6643" y="3127"/>
                      <a:pt x="6962" y="3241"/>
                      <a:pt x="7259" y="3355"/>
                    </a:cubicBezTo>
                    <a:cubicBezTo>
                      <a:pt x="7601" y="3492"/>
                      <a:pt x="7921" y="3629"/>
                      <a:pt x="8263" y="3766"/>
                    </a:cubicBezTo>
                    <a:cubicBezTo>
                      <a:pt x="8423" y="3812"/>
                      <a:pt x="8583" y="3880"/>
                      <a:pt x="8742" y="3949"/>
                    </a:cubicBezTo>
                    <a:cubicBezTo>
                      <a:pt x="8925" y="3995"/>
                      <a:pt x="9085" y="4063"/>
                      <a:pt x="9245" y="4132"/>
                    </a:cubicBezTo>
                    <a:cubicBezTo>
                      <a:pt x="9450" y="4177"/>
                      <a:pt x="9655" y="4246"/>
                      <a:pt x="9861" y="4314"/>
                    </a:cubicBezTo>
                    <a:cubicBezTo>
                      <a:pt x="9952" y="4337"/>
                      <a:pt x="10044" y="4383"/>
                      <a:pt x="10135" y="4405"/>
                    </a:cubicBezTo>
                    <a:cubicBezTo>
                      <a:pt x="10158" y="4428"/>
                      <a:pt x="10203" y="4428"/>
                      <a:pt x="10249" y="4451"/>
                    </a:cubicBezTo>
                    <a:cubicBezTo>
                      <a:pt x="10317" y="4474"/>
                      <a:pt x="10386" y="4497"/>
                      <a:pt x="10477" y="4497"/>
                    </a:cubicBezTo>
                    <a:cubicBezTo>
                      <a:pt x="10500" y="4520"/>
                      <a:pt x="10546" y="4520"/>
                      <a:pt x="10591" y="4542"/>
                    </a:cubicBezTo>
                    <a:cubicBezTo>
                      <a:pt x="10610" y="4549"/>
                      <a:pt x="10630" y="4551"/>
                      <a:pt x="10650" y="4551"/>
                    </a:cubicBezTo>
                    <a:cubicBezTo>
                      <a:pt x="10707" y="4551"/>
                      <a:pt x="10769" y="4530"/>
                      <a:pt x="10820" y="4497"/>
                    </a:cubicBezTo>
                    <a:cubicBezTo>
                      <a:pt x="11276" y="4702"/>
                      <a:pt x="11755" y="4885"/>
                      <a:pt x="12235" y="5090"/>
                    </a:cubicBezTo>
                    <a:cubicBezTo>
                      <a:pt x="12395" y="5159"/>
                      <a:pt x="12577" y="5227"/>
                      <a:pt x="12737" y="5296"/>
                    </a:cubicBezTo>
                    <a:cubicBezTo>
                      <a:pt x="12897" y="5364"/>
                      <a:pt x="13056" y="5433"/>
                      <a:pt x="13216" y="5478"/>
                    </a:cubicBezTo>
                    <a:cubicBezTo>
                      <a:pt x="13239" y="5490"/>
                      <a:pt x="13268" y="5495"/>
                      <a:pt x="13296" y="5495"/>
                    </a:cubicBezTo>
                    <a:cubicBezTo>
                      <a:pt x="13325" y="5495"/>
                      <a:pt x="13353" y="5490"/>
                      <a:pt x="13376" y="5478"/>
                    </a:cubicBezTo>
                    <a:cubicBezTo>
                      <a:pt x="13444" y="5501"/>
                      <a:pt x="13513" y="5524"/>
                      <a:pt x="13581" y="5547"/>
                    </a:cubicBezTo>
                    <a:cubicBezTo>
                      <a:pt x="13810" y="5638"/>
                      <a:pt x="14038" y="5729"/>
                      <a:pt x="14266" y="5821"/>
                    </a:cubicBezTo>
                    <a:cubicBezTo>
                      <a:pt x="14540" y="5912"/>
                      <a:pt x="14837" y="6026"/>
                      <a:pt x="15134" y="6140"/>
                    </a:cubicBezTo>
                    <a:cubicBezTo>
                      <a:pt x="15271" y="6209"/>
                      <a:pt x="15385" y="6254"/>
                      <a:pt x="15522" y="6300"/>
                    </a:cubicBezTo>
                    <a:cubicBezTo>
                      <a:pt x="15681" y="6346"/>
                      <a:pt x="15818" y="6414"/>
                      <a:pt x="15978" y="6460"/>
                    </a:cubicBezTo>
                    <a:cubicBezTo>
                      <a:pt x="16006" y="6469"/>
                      <a:pt x="16039" y="6475"/>
                      <a:pt x="16072" y="6475"/>
                    </a:cubicBezTo>
                    <a:cubicBezTo>
                      <a:pt x="16118" y="6475"/>
                      <a:pt x="16166" y="6464"/>
                      <a:pt x="16206" y="6437"/>
                    </a:cubicBezTo>
                    <a:cubicBezTo>
                      <a:pt x="16435" y="6505"/>
                      <a:pt x="16686" y="6574"/>
                      <a:pt x="16914" y="6665"/>
                    </a:cubicBezTo>
                    <a:cubicBezTo>
                      <a:pt x="16982" y="6688"/>
                      <a:pt x="17051" y="6688"/>
                      <a:pt x="17119" y="6711"/>
                    </a:cubicBezTo>
                    <a:cubicBezTo>
                      <a:pt x="17165" y="6734"/>
                      <a:pt x="17188" y="6734"/>
                      <a:pt x="17233" y="6756"/>
                    </a:cubicBezTo>
                    <a:cubicBezTo>
                      <a:pt x="17530" y="6871"/>
                      <a:pt x="17850" y="6985"/>
                      <a:pt x="18169" y="7076"/>
                    </a:cubicBezTo>
                    <a:cubicBezTo>
                      <a:pt x="18238" y="7099"/>
                      <a:pt x="18329" y="7122"/>
                      <a:pt x="18398" y="7144"/>
                    </a:cubicBezTo>
                    <a:cubicBezTo>
                      <a:pt x="18416" y="7154"/>
                      <a:pt x="18435" y="7159"/>
                      <a:pt x="18456" y="7159"/>
                    </a:cubicBezTo>
                    <a:cubicBezTo>
                      <a:pt x="18485" y="7159"/>
                      <a:pt x="18517" y="7148"/>
                      <a:pt x="18557" y="7122"/>
                    </a:cubicBezTo>
                    <a:cubicBezTo>
                      <a:pt x="18603" y="7099"/>
                      <a:pt x="18626" y="7076"/>
                      <a:pt x="18649" y="7008"/>
                    </a:cubicBezTo>
                    <a:cubicBezTo>
                      <a:pt x="18671" y="6916"/>
                      <a:pt x="18626" y="6779"/>
                      <a:pt x="18512" y="6756"/>
                    </a:cubicBezTo>
                    <a:cubicBezTo>
                      <a:pt x="18375" y="6734"/>
                      <a:pt x="18261" y="6688"/>
                      <a:pt x="18124" y="6642"/>
                    </a:cubicBezTo>
                    <a:cubicBezTo>
                      <a:pt x="18101" y="6619"/>
                      <a:pt x="18055" y="6597"/>
                      <a:pt x="18010" y="6574"/>
                    </a:cubicBezTo>
                    <a:cubicBezTo>
                      <a:pt x="17873" y="6528"/>
                      <a:pt x="17713" y="6460"/>
                      <a:pt x="17576" y="6414"/>
                    </a:cubicBezTo>
                    <a:cubicBezTo>
                      <a:pt x="17530" y="6414"/>
                      <a:pt x="17507" y="6391"/>
                      <a:pt x="17462" y="6391"/>
                    </a:cubicBezTo>
                    <a:cubicBezTo>
                      <a:pt x="17302" y="6323"/>
                      <a:pt x="17165" y="6277"/>
                      <a:pt x="17028" y="6231"/>
                    </a:cubicBezTo>
                    <a:cubicBezTo>
                      <a:pt x="16663" y="6095"/>
                      <a:pt x="16298" y="5958"/>
                      <a:pt x="15955" y="5843"/>
                    </a:cubicBezTo>
                    <a:cubicBezTo>
                      <a:pt x="15271" y="5615"/>
                      <a:pt x="14586" y="5364"/>
                      <a:pt x="13901" y="5159"/>
                    </a:cubicBezTo>
                    <a:cubicBezTo>
                      <a:pt x="13399" y="4976"/>
                      <a:pt x="12874" y="4771"/>
                      <a:pt x="12372" y="4588"/>
                    </a:cubicBezTo>
                    <a:cubicBezTo>
                      <a:pt x="12189" y="4520"/>
                      <a:pt x="12029" y="4451"/>
                      <a:pt x="11870" y="4383"/>
                    </a:cubicBezTo>
                    <a:cubicBezTo>
                      <a:pt x="11618" y="4268"/>
                      <a:pt x="11367" y="4177"/>
                      <a:pt x="11116" y="4063"/>
                    </a:cubicBezTo>
                    <a:cubicBezTo>
                      <a:pt x="10865" y="3972"/>
                      <a:pt x="10591" y="3858"/>
                      <a:pt x="10317" y="3766"/>
                    </a:cubicBezTo>
                    <a:lnTo>
                      <a:pt x="10226" y="3766"/>
                    </a:lnTo>
                    <a:lnTo>
                      <a:pt x="9952" y="3652"/>
                    </a:lnTo>
                    <a:lnTo>
                      <a:pt x="9929" y="3652"/>
                    </a:lnTo>
                    <a:cubicBezTo>
                      <a:pt x="9907" y="3629"/>
                      <a:pt x="9884" y="3629"/>
                      <a:pt x="9861" y="3607"/>
                    </a:cubicBezTo>
                    <a:cubicBezTo>
                      <a:pt x="9770" y="3561"/>
                      <a:pt x="9655" y="3538"/>
                      <a:pt x="9564" y="3492"/>
                    </a:cubicBezTo>
                    <a:cubicBezTo>
                      <a:pt x="9473" y="3470"/>
                      <a:pt x="9382" y="3424"/>
                      <a:pt x="9290" y="3401"/>
                    </a:cubicBezTo>
                    <a:cubicBezTo>
                      <a:pt x="9131" y="3333"/>
                      <a:pt x="8971" y="3241"/>
                      <a:pt x="8811" y="3173"/>
                    </a:cubicBezTo>
                    <a:cubicBezTo>
                      <a:pt x="8560" y="3059"/>
                      <a:pt x="8332" y="2967"/>
                      <a:pt x="8081" y="2853"/>
                    </a:cubicBezTo>
                    <a:cubicBezTo>
                      <a:pt x="8081" y="2831"/>
                      <a:pt x="8035" y="2808"/>
                      <a:pt x="8012" y="2785"/>
                    </a:cubicBezTo>
                    <a:cubicBezTo>
                      <a:pt x="7944" y="2739"/>
                      <a:pt x="7852" y="2716"/>
                      <a:pt x="7784" y="2671"/>
                    </a:cubicBezTo>
                    <a:cubicBezTo>
                      <a:pt x="7601" y="2579"/>
                      <a:pt x="7396" y="2511"/>
                      <a:pt x="7213" y="2420"/>
                    </a:cubicBezTo>
                    <a:cubicBezTo>
                      <a:pt x="7145" y="2397"/>
                      <a:pt x="7099" y="2374"/>
                      <a:pt x="7031" y="2351"/>
                    </a:cubicBezTo>
                    <a:cubicBezTo>
                      <a:pt x="6711" y="2191"/>
                      <a:pt x="6369" y="2054"/>
                      <a:pt x="6049" y="1895"/>
                    </a:cubicBezTo>
                    <a:cubicBezTo>
                      <a:pt x="5821" y="1781"/>
                      <a:pt x="5570" y="1689"/>
                      <a:pt x="5342" y="1575"/>
                    </a:cubicBezTo>
                    <a:cubicBezTo>
                      <a:pt x="5319" y="1575"/>
                      <a:pt x="5319" y="1552"/>
                      <a:pt x="5296" y="1552"/>
                    </a:cubicBezTo>
                    <a:cubicBezTo>
                      <a:pt x="5227" y="1507"/>
                      <a:pt x="5159" y="1484"/>
                      <a:pt x="5113" y="1438"/>
                    </a:cubicBezTo>
                    <a:cubicBezTo>
                      <a:pt x="5022" y="1415"/>
                      <a:pt x="4931" y="1370"/>
                      <a:pt x="4839" y="1347"/>
                    </a:cubicBezTo>
                    <a:lnTo>
                      <a:pt x="4634" y="1256"/>
                    </a:lnTo>
                    <a:cubicBezTo>
                      <a:pt x="4497" y="1210"/>
                      <a:pt x="4360" y="1164"/>
                      <a:pt x="4246" y="1119"/>
                    </a:cubicBezTo>
                    <a:cubicBezTo>
                      <a:pt x="3995" y="1027"/>
                      <a:pt x="3744" y="936"/>
                      <a:pt x="3493" y="845"/>
                    </a:cubicBezTo>
                    <a:cubicBezTo>
                      <a:pt x="3470" y="822"/>
                      <a:pt x="3424" y="822"/>
                      <a:pt x="3401" y="799"/>
                    </a:cubicBezTo>
                    <a:cubicBezTo>
                      <a:pt x="3287" y="753"/>
                      <a:pt x="3150" y="708"/>
                      <a:pt x="3036" y="662"/>
                    </a:cubicBezTo>
                    <a:lnTo>
                      <a:pt x="2534" y="480"/>
                    </a:lnTo>
                    <a:cubicBezTo>
                      <a:pt x="2443" y="434"/>
                      <a:pt x="2374" y="411"/>
                      <a:pt x="2283" y="365"/>
                    </a:cubicBezTo>
                    <a:cubicBezTo>
                      <a:pt x="2237" y="365"/>
                      <a:pt x="2214" y="343"/>
                      <a:pt x="2192" y="343"/>
                    </a:cubicBezTo>
                    <a:cubicBezTo>
                      <a:pt x="2123" y="320"/>
                      <a:pt x="2077" y="297"/>
                      <a:pt x="2009" y="274"/>
                    </a:cubicBezTo>
                    <a:cubicBezTo>
                      <a:pt x="1963" y="251"/>
                      <a:pt x="1895" y="228"/>
                      <a:pt x="1826" y="228"/>
                    </a:cubicBezTo>
                    <a:cubicBezTo>
                      <a:pt x="1781" y="206"/>
                      <a:pt x="1735" y="206"/>
                      <a:pt x="1689" y="206"/>
                    </a:cubicBezTo>
                    <a:cubicBezTo>
                      <a:pt x="1553" y="160"/>
                      <a:pt x="1416" y="91"/>
                      <a:pt x="1279" y="46"/>
                    </a:cubicBezTo>
                    <a:cubicBezTo>
                      <a:pt x="1249" y="34"/>
                      <a:pt x="1220" y="28"/>
                      <a:pt x="1191" y="28"/>
                    </a:cubicBezTo>
                    <a:cubicBezTo>
                      <a:pt x="1109" y="28"/>
                      <a:pt x="1033" y="75"/>
                      <a:pt x="982" y="160"/>
                    </a:cubicBezTo>
                    <a:cubicBezTo>
                      <a:pt x="936" y="206"/>
                      <a:pt x="936" y="274"/>
                      <a:pt x="936" y="343"/>
                    </a:cubicBezTo>
                    <a:cubicBezTo>
                      <a:pt x="936" y="365"/>
                      <a:pt x="959" y="388"/>
                      <a:pt x="959" y="411"/>
                    </a:cubicBezTo>
                    <a:cubicBezTo>
                      <a:pt x="936" y="388"/>
                      <a:pt x="913" y="388"/>
                      <a:pt x="891" y="388"/>
                    </a:cubicBezTo>
                    <a:cubicBezTo>
                      <a:pt x="845" y="365"/>
                      <a:pt x="799" y="343"/>
                      <a:pt x="754" y="320"/>
                    </a:cubicBezTo>
                    <a:cubicBezTo>
                      <a:pt x="685" y="297"/>
                      <a:pt x="617" y="251"/>
                      <a:pt x="548" y="228"/>
                    </a:cubicBezTo>
                    <a:lnTo>
                      <a:pt x="571" y="228"/>
                    </a:lnTo>
                    <a:cubicBezTo>
                      <a:pt x="434" y="160"/>
                      <a:pt x="297" y="91"/>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4"/>
              <p:cNvSpPr/>
              <p:nvPr/>
            </p:nvSpPr>
            <p:spPr>
              <a:xfrm>
                <a:off x="12570973" y="3362648"/>
                <a:ext cx="1719211" cy="358884"/>
              </a:xfrm>
              <a:custGeom>
                <a:avLst/>
                <a:gdLst/>
                <a:ahLst/>
                <a:cxnLst/>
                <a:rect l="l" t="t" r="r" b="b"/>
                <a:pathLst>
                  <a:path w="61720" h="12884" extrusionOk="0">
                    <a:moveTo>
                      <a:pt x="10751" y="2009"/>
                    </a:moveTo>
                    <a:lnTo>
                      <a:pt x="10686" y="2031"/>
                    </a:lnTo>
                    <a:lnTo>
                      <a:pt x="10686" y="2031"/>
                    </a:lnTo>
                    <a:cubicBezTo>
                      <a:pt x="10702" y="2029"/>
                      <a:pt x="10722" y="2024"/>
                      <a:pt x="10751" y="2009"/>
                    </a:cubicBezTo>
                    <a:close/>
                    <a:moveTo>
                      <a:pt x="3581" y="7078"/>
                    </a:moveTo>
                    <a:cubicBezTo>
                      <a:pt x="3575" y="7085"/>
                      <a:pt x="3568" y="7092"/>
                      <a:pt x="3561" y="7099"/>
                    </a:cubicBezTo>
                    <a:cubicBezTo>
                      <a:pt x="3568" y="7092"/>
                      <a:pt x="3575" y="7085"/>
                      <a:pt x="3581" y="7078"/>
                    </a:cubicBezTo>
                    <a:close/>
                    <a:moveTo>
                      <a:pt x="17188" y="1"/>
                    </a:moveTo>
                    <a:cubicBezTo>
                      <a:pt x="16891" y="1"/>
                      <a:pt x="16594" y="1"/>
                      <a:pt x="16297" y="23"/>
                    </a:cubicBezTo>
                    <a:cubicBezTo>
                      <a:pt x="16001" y="69"/>
                      <a:pt x="15704" y="115"/>
                      <a:pt x="15407" y="160"/>
                    </a:cubicBezTo>
                    <a:cubicBezTo>
                      <a:pt x="15110" y="206"/>
                      <a:pt x="14837" y="229"/>
                      <a:pt x="14563" y="274"/>
                    </a:cubicBezTo>
                    <a:cubicBezTo>
                      <a:pt x="14266" y="320"/>
                      <a:pt x="14015" y="389"/>
                      <a:pt x="13741" y="457"/>
                    </a:cubicBezTo>
                    <a:cubicBezTo>
                      <a:pt x="13444" y="503"/>
                      <a:pt x="13170" y="571"/>
                      <a:pt x="12896" y="640"/>
                    </a:cubicBezTo>
                    <a:cubicBezTo>
                      <a:pt x="12600" y="708"/>
                      <a:pt x="12303" y="799"/>
                      <a:pt x="12006" y="914"/>
                    </a:cubicBezTo>
                    <a:cubicBezTo>
                      <a:pt x="11458" y="1096"/>
                      <a:pt x="10911" y="1256"/>
                      <a:pt x="10386" y="1461"/>
                    </a:cubicBezTo>
                    <a:cubicBezTo>
                      <a:pt x="10180" y="1530"/>
                      <a:pt x="9975" y="1621"/>
                      <a:pt x="9769" y="1690"/>
                    </a:cubicBezTo>
                    <a:cubicBezTo>
                      <a:pt x="9541" y="1758"/>
                      <a:pt x="9336" y="1872"/>
                      <a:pt x="9130" y="1963"/>
                    </a:cubicBezTo>
                    <a:cubicBezTo>
                      <a:pt x="8879" y="2078"/>
                      <a:pt x="8651" y="2192"/>
                      <a:pt x="8400" y="2306"/>
                    </a:cubicBezTo>
                    <a:cubicBezTo>
                      <a:pt x="8149" y="2443"/>
                      <a:pt x="7898" y="2557"/>
                      <a:pt x="7669" y="2671"/>
                    </a:cubicBezTo>
                    <a:cubicBezTo>
                      <a:pt x="7441" y="2808"/>
                      <a:pt x="7236" y="2922"/>
                      <a:pt x="7030" y="3059"/>
                    </a:cubicBezTo>
                    <a:cubicBezTo>
                      <a:pt x="6802" y="3219"/>
                      <a:pt x="6574" y="3379"/>
                      <a:pt x="6368" y="3538"/>
                    </a:cubicBezTo>
                    <a:cubicBezTo>
                      <a:pt x="5957" y="3858"/>
                      <a:pt x="5569" y="4223"/>
                      <a:pt x="5159" y="4566"/>
                    </a:cubicBezTo>
                    <a:cubicBezTo>
                      <a:pt x="4862" y="4817"/>
                      <a:pt x="4542" y="5113"/>
                      <a:pt x="4268" y="5387"/>
                    </a:cubicBezTo>
                    <a:cubicBezTo>
                      <a:pt x="4086" y="5570"/>
                      <a:pt x="3926" y="5752"/>
                      <a:pt x="3766" y="5912"/>
                    </a:cubicBezTo>
                    <a:cubicBezTo>
                      <a:pt x="3561" y="6118"/>
                      <a:pt x="3355" y="6346"/>
                      <a:pt x="3173" y="6551"/>
                    </a:cubicBezTo>
                    <a:cubicBezTo>
                      <a:pt x="3081" y="6665"/>
                      <a:pt x="2990" y="6757"/>
                      <a:pt x="2922" y="6871"/>
                    </a:cubicBezTo>
                    <a:cubicBezTo>
                      <a:pt x="2830" y="6962"/>
                      <a:pt x="2762" y="7076"/>
                      <a:pt x="2671" y="7168"/>
                    </a:cubicBezTo>
                    <a:cubicBezTo>
                      <a:pt x="2488" y="7419"/>
                      <a:pt x="2328" y="7647"/>
                      <a:pt x="2168" y="7898"/>
                    </a:cubicBezTo>
                    <a:cubicBezTo>
                      <a:pt x="2009" y="8103"/>
                      <a:pt x="1849" y="8309"/>
                      <a:pt x="1712" y="8514"/>
                    </a:cubicBezTo>
                    <a:cubicBezTo>
                      <a:pt x="1598" y="8697"/>
                      <a:pt x="1507" y="8902"/>
                      <a:pt x="1392" y="9108"/>
                    </a:cubicBezTo>
                    <a:cubicBezTo>
                      <a:pt x="1401" y="9099"/>
                      <a:pt x="1410" y="9090"/>
                      <a:pt x="1417" y="9082"/>
                    </a:cubicBezTo>
                    <a:lnTo>
                      <a:pt x="1417" y="9082"/>
                    </a:lnTo>
                    <a:cubicBezTo>
                      <a:pt x="1401" y="9115"/>
                      <a:pt x="1385" y="9152"/>
                      <a:pt x="1370" y="9199"/>
                    </a:cubicBezTo>
                    <a:cubicBezTo>
                      <a:pt x="1370" y="9176"/>
                      <a:pt x="1392" y="9131"/>
                      <a:pt x="1392" y="9108"/>
                    </a:cubicBezTo>
                    <a:lnTo>
                      <a:pt x="1392" y="9108"/>
                    </a:lnTo>
                    <a:cubicBezTo>
                      <a:pt x="1255" y="9382"/>
                      <a:pt x="1141" y="9656"/>
                      <a:pt x="1027" y="9930"/>
                    </a:cubicBezTo>
                    <a:cubicBezTo>
                      <a:pt x="890" y="10203"/>
                      <a:pt x="776" y="10477"/>
                      <a:pt x="662" y="10751"/>
                    </a:cubicBezTo>
                    <a:cubicBezTo>
                      <a:pt x="616" y="10888"/>
                      <a:pt x="548" y="11048"/>
                      <a:pt x="502" y="11185"/>
                    </a:cubicBezTo>
                    <a:cubicBezTo>
                      <a:pt x="457" y="11345"/>
                      <a:pt x="411" y="11482"/>
                      <a:pt x="365" y="11641"/>
                    </a:cubicBezTo>
                    <a:cubicBezTo>
                      <a:pt x="274" y="11892"/>
                      <a:pt x="206" y="12144"/>
                      <a:pt x="91" y="12372"/>
                    </a:cubicBezTo>
                    <a:cubicBezTo>
                      <a:pt x="91" y="12395"/>
                      <a:pt x="69" y="12417"/>
                      <a:pt x="69" y="12440"/>
                    </a:cubicBezTo>
                    <a:cubicBezTo>
                      <a:pt x="23" y="12509"/>
                      <a:pt x="0" y="12577"/>
                      <a:pt x="23" y="12669"/>
                    </a:cubicBezTo>
                    <a:cubicBezTo>
                      <a:pt x="46" y="12737"/>
                      <a:pt x="91" y="12805"/>
                      <a:pt x="160" y="12828"/>
                    </a:cubicBezTo>
                    <a:cubicBezTo>
                      <a:pt x="206" y="12865"/>
                      <a:pt x="266" y="12883"/>
                      <a:pt x="326" y="12883"/>
                    </a:cubicBezTo>
                    <a:cubicBezTo>
                      <a:pt x="416" y="12883"/>
                      <a:pt x="507" y="12842"/>
                      <a:pt x="548" y="12760"/>
                    </a:cubicBezTo>
                    <a:cubicBezTo>
                      <a:pt x="639" y="12623"/>
                      <a:pt x="708" y="12463"/>
                      <a:pt x="776" y="12303"/>
                    </a:cubicBezTo>
                    <a:cubicBezTo>
                      <a:pt x="822" y="12189"/>
                      <a:pt x="845" y="12075"/>
                      <a:pt x="890" y="11961"/>
                    </a:cubicBezTo>
                    <a:cubicBezTo>
                      <a:pt x="1004" y="11687"/>
                      <a:pt x="1096" y="11390"/>
                      <a:pt x="1210" y="11116"/>
                    </a:cubicBezTo>
                    <a:cubicBezTo>
                      <a:pt x="1301" y="10843"/>
                      <a:pt x="1415" y="10591"/>
                      <a:pt x="1529" y="10340"/>
                    </a:cubicBezTo>
                    <a:cubicBezTo>
                      <a:pt x="1643" y="10089"/>
                      <a:pt x="1758" y="9838"/>
                      <a:pt x="1872" y="9587"/>
                    </a:cubicBezTo>
                    <a:cubicBezTo>
                      <a:pt x="1963" y="9427"/>
                      <a:pt x="2032" y="9268"/>
                      <a:pt x="2123" y="9108"/>
                    </a:cubicBezTo>
                    <a:cubicBezTo>
                      <a:pt x="2237" y="8880"/>
                      <a:pt x="2397" y="8674"/>
                      <a:pt x="2557" y="8469"/>
                    </a:cubicBezTo>
                    <a:cubicBezTo>
                      <a:pt x="2716" y="8240"/>
                      <a:pt x="2876" y="7989"/>
                      <a:pt x="3059" y="7761"/>
                    </a:cubicBezTo>
                    <a:cubicBezTo>
                      <a:pt x="3218" y="7510"/>
                      <a:pt x="3424" y="7259"/>
                      <a:pt x="3606" y="7031"/>
                    </a:cubicBezTo>
                    <a:lnTo>
                      <a:pt x="3606" y="7031"/>
                    </a:lnTo>
                    <a:cubicBezTo>
                      <a:pt x="3606" y="7046"/>
                      <a:pt x="3596" y="7062"/>
                      <a:pt x="3581" y="7078"/>
                    </a:cubicBezTo>
                    <a:lnTo>
                      <a:pt x="3581" y="7078"/>
                    </a:lnTo>
                    <a:cubicBezTo>
                      <a:pt x="3639" y="7017"/>
                      <a:pt x="3682" y="6955"/>
                      <a:pt x="3743" y="6894"/>
                    </a:cubicBezTo>
                    <a:cubicBezTo>
                      <a:pt x="4040" y="6551"/>
                      <a:pt x="4337" y="6255"/>
                      <a:pt x="4634" y="5958"/>
                    </a:cubicBezTo>
                    <a:cubicBezTo>
                      <a:pt x="4885" y="5684"/>
                      <a:pt x="5136" y="5456"/>
                      <a:pt x="5410" y="5205"/>
                    </a:cubicBezTo>
                    <a:cubicBezTo>
                      <a:pt x="5547" y="5091"/>
                      <a:pt x="5684" y="4976"/>
                      <a:pt x="5821" y="4862"/>
                    </a:cubicBezTo>
                    <a:cubicBezTo>
                      <a:pt x="5980" y="4725"/>
                      <a:pt x="6140" y="4588"/>
                      <a:pt x="6300" y="4429"/>
                    </a:cubicBezTo>
                    <a:cubicBezTo>
                      <a:pt x="6460" y="4292"/>
                      <a:pt x="6619" y="4155"/>
                      <a:pt x="6802" y="4018"/>
                    </a:cubicBezTo>
                    <a:cubicBezTo>
                      <a:pt x="6962" y="3904"/>
                      <a:pt x="7122" y="3767"/>
                      <a:pt x="7281" y="3653"/>
                    </a:cubicBezTo>
                    <a:cubicBezTo>
                      <a:pt x="7532" y="3493"/>
                      <a:pt x="7784" y="3356"/>
                      <a:pt x="8057" y="3219"/>
                    </a:cubicBezTo>
                    <a:cubicBezTo>
                      <a:pt x="8354" y="3059"/>
                      <a:pt x="8651" y="2922"/>
                      <a:pt x="8948" y="2762"/>
                    </a:cubicBezTo>
                    <a:cubicBezTo>
                      <a:pt x="9244" y="2625"/>
                      <a:pt x="9518" y="2488"/>
                      <a:pt x="9815" y="2352"/>
                    </a:cubicBezTo>
                    <a:cubicBezTo>
                      <a:pt x="9952" y="2306"/>
                      <a:pt x="10089" y="2260"/>
                      <a:pt x="10226" y="2215"/>
                    </a:cubicBezTo>
                    <a:cubicBezTo>
                      <a:pt x="10363" y="2146"/>
                      <a:pt x="10500" y="2100"/>
                      <a:pt x="10637" y="2055"/>
                    </a:cubicBezTo>
                    <a:cubicBezTo>
                      <a:pt x="10614" y="2055"/>
                      <a:pt x="10591" y="2078"/>
                      <a:pt x="10545" y="2078"/>
                    </a:cubicBezTo>
                    <a:lnTo>
                      <a:pt x="10686" y="2031"/>
                    </a:lnTo>
                    <a:lnTo>
                      <a:pt x="10686" y="2031"/>
                    </a:lnTo>
                    <a:cubicBezTo>
                      <a:pt x="10676" y="2032"/>
                      <a:pt x="10668" y="2032"/>
                      <a:pt x="10659" y="2032"/>
                    </a:cubicBezTo>
                    <a:cubicBezTo>
                      <a:pt x="11070" y="1895"/>
                      <a:pt x="11504" y="1758"/>
                      <a:pt x="11915" y="1621"/>
                    </a:cubicBezTo>
                    <a:cubicBezTo>
                      <a:pt x="12166" y="1530"/>
                      <a:pt x="12417" y="1461"/>
                      <a:pt x="12645" y="1370"/>
                    </a:cubicBezTo>
                    <a:cubicBezTo>
                      <a:pt x="12896" y="1302"/>
                      <a:pt x="13147" y="1256"/>
                      <a:pt x="13399" y="1187"/>
                    </a:cubicBezTo>
                    <a:cubicBezTo>
                      <a:pt x="13878" y="1073"/>
                      <a:pt x="14357" y="959"/>
                      <a:pt x="14859" y="891"/>
                    </a:cubicBezTo>
                    <a:cubicBezTo>
                      <a:pt x="15110" y="845"/>
                      <a:pt x="15384" y="822"/>
                      <a:pt x="15658" y="777"/>
                    </a:cubicBezTo>
                    <a:cubicBezTo>
                      <a:pt x="15909" y="731"/>
                      <a:pt x="16183" y="708"/>
                      <a:pt x="16434" y="662"/>
                    </a:cubicBezTo>
                    <a:lnTo>
                      <a:pt x="16891" y="662"/>
                    </a:lnTo>
                    <a:cubicBezTo>
                      <a:pt x="17073" y="662"/>
                      <a:pt x="17233" y="640"/>
                      <a:pt x="17416" y="640"/>
                    </a:cubicBezTo>
                    <a:cubicBezTo>
                      <a:pt x="17758" y="662"/>
                      <a:pt x="18123" y="662"/>
                      <a:pt x="18466" y="685"/>
                    </a:cubicBezTo>
                    <a:cubicBezTo>
                      <a:pt x="18808" y="708"/>
                      <a:pt x="19151" y="708"/>
                      <a:pt x="19493" y="754"/>
                    </a:cubicBezTo>
                    <a:cubicBezTo>
                      <a:pt x="19812" y="777"/>
                      <a:pt x="20109" y="822"/>
                      <a:pt x="20429" y="868"/>
                    </a:cubicBezTo>
                    <a:lnTo>
                      <a:pt x="20406" y="868"/>
                    </a:lnTo>
                    <a:cubicBezTo>
                      <a:pt x="20474" y="891"/>
                      <a:pt x="20543" y="891"/>
                      <a:pt x="20611" y="914"/>
                    </a:cubicBezTo>
                    <a:lnTo>
                      <a:pt x="20657" y="914"/>
                    </a:lnTo>
                    <a:cubicBezTo>
                      <a:pt x="20657" y="914"/>
                      <a:pt x="20657" y="914"/>
                      <a:pt x="20657" y="914"/>
                    </a:cubicBezTo>
                    <a:lnTo>
                      <a:pt x="20657" y="914"/>
                    </a:lnTo>
                    <a:cubicBezTo>
                      <a:pt x="20657" y="914"/>
                      <a:pt x="20657" y="914"/>
                      <a:pt x="20657" y="914"/>
                    </a:cubicBezTo>
                    <a:lnTo>
                      <a:pt x="20657" y="914"/>
                    </a:lnTo>
                    <a:cubicBezTo>
                      <a:pt x="20657" y="914"/>
                      <a:pt x="20661" y="914"/>
                      <a:pt x="20666" y="915"/>
                    </a:cubicBezTo>
                    <a:lnTo>
                      <a:pt x="20666" y="915"/>
                    </a:lnTo>
                    <a:cubicBezTo>
                      <a:pt x="20663" y="915"/>
                      <a:pt x="20660" y="914"/>
                      <a:pt x="20657" y="914"/>
                    </a:cubicBezTo>
                    <a:lnTo>
                      <a:pt x="20657" y="914"/>
                    </a:lnTo>
                    <a:cubicBezTo>
                      <a:pt x="20657" y="914"/>
                      <a:pt x="20680" y="936"/>
                      <a:pt x="20680" y="936"/>
                    </a:cubicBezTo>
                    <a:cubicBezTo>
                      <a:pt x="20680" y="923"/>
                      <a:pt x="20673" y="918"/>
                      <a:pt x="20666" y="915"/>
                    </a:cubicBezTo>
                    <a:lnTo>
                      <a:pt x="20666" y="915"/>
                    </a:lnTo>
                    <a:cubicBezTo>
                      <a:pt x="21667" y="1120"/>
                      <a:pt x="22669" y="1371"/>
                      <a:pt x="23647" y="1644"/>
                    </a:cubicBezTo>
                    <a:cubicBezTo>
                      <a:pt x="23898" y="1735"/>
                      <a:pt x="24149" y="1804"/>
                      <a:pt x="24400" y="1872"/>
                    </a:cubicBezTo>
                    <a:cubicBezTo>
                      <a:pt x="24674" y="1963"/>
                      <a:pt x="24948" y="2032"/>
                      <a:pt x="25222" y="2123"/>
                    </a:cubicBezTo>
                    <a:cubicBezTo>
                      <a:pt x="25496" y="2215"/>
                      <a:pt x="25770" y="2306"/>
                      <a:pt x="26044" y="2420"/>
                    </a:cubicBezTo>
                    <a:cubicBezTo>
                      <a:pt x="26318" y="2534"/>
                      <a:pt x="26592" y="2625"/>
                      <a:pt x="26888" y="2717"/>
                    </a:cubicBezTo>
                    <a:cubicBezTo>
                      <a:pt x="27436" y="2899"/>
                      <a:pt x="27961" y="3105"/>
                      <a:pt x="28509" y="3310"/>
                    </a:cubicBezTo>
                    <a:cubicBezTo>
                      <a:pt x="28988" y="3493"/>
                      <a:pt x="29468" y="3698"/>
                      <a:pt x="29947" y="3904"/>
                    </a:cubicBezTo>
                    <a:cubicBezTo>
                      <a:pt x="30449" y="4109"/>
                      <a:pt x="30928" y="4337"/>
                      <a:pt x="31431" y="4543"/>
                    </a:cubicBezTo>
                    <a:cubicBezTo>
                      <a:pt x="31682" y="4657"/>
                      <a:pt x="31933" y="4748"/>
                      <a:pt x="32161" y="4862"/>
                    </a:cubicBezTo>
                    <a:cubicBezTo>
                      <a:pt x="32435" y="4976"/>
                      <a:pt x="32686" y="5091"/>
                      <a:pt x="32937" y="5205"/>
                    </a:cubicBezTo>
                    <a:cubicBezTo>
                      <a:pt x="33257" y="5342"/>
                      <a:pt x="33599" y="5501"/>
                      <a:pt x="33896" y="5638"/>
                    </a:cubicBezTo>
                    <a:cubicBezTo>
                      <a:pt x="34078" y="5730"/>
                      <a:pt x="34261" y="5821"/>
                      <a:pt x="34443" y="5912"/>
                    </a:cubicBezTo>
                    <a:cubicBezTo>
                      <a:pt x="34443" y="5910"/>
                      <a:pt x="34443" y="5908"/>
                      <a:pt x="34443" y="5906"/>
                    </a:cubicBezTo>
                    <a:lnTo>
                      <a:pt x="34443" y="5906"/>
                    </a:lnTo>
                    <a:cubicBezTo>
                      <a:pt x="34451" y="5910"/>
                      <a:pt x="34458" y="5912"/>
                      <a:pt x="34466" y="5912"/>
                    </a:cubicBezTo>
                    <a:cubicBezTo>
                      <a:pt x="35014" y="6186"/>
                      <a:pt x="35539" y="6437"/>
                      <a:pt x="36087" y="6643"/>
                    </a:cubicBezTo>
                    <a:cubicBezTo>
                      <a:pt x="36589" y="6848"/>
                      <a:pt x="37091" y="7076"/>
                      <a:pt x="37571" y="7305"/>
                    </a:cubicBezTo>
                    <a:cubicBezTo>
                      <a:pt x="38118" y="7533"/>
                      <a:pt x="38643" y="7784"/>
                      <a:pt x="39191" y="8012"/>
                    </a:cubicBezTo>
                    <a:cubicBezTo>
                      <a:pt x="39442" y="8126"/>
                      <a:pt x="39693" y="8195"/>
                      <a:pt x="39944" y="8309"/>
                    </a:cubicBezTo>
                    <a:cubicBezTo>
                      <a:pt x="40195" y="8400"/>
                      <a:pt x="40447" y="8492"/>
                      <a:pt x="40698" y="8583"/>
                    </a:cubicBezTo>
                    <a:cubicBezTo>
                      <a:pt x="40972" y="8674"/>
                      <a:pt x="41245" y="8788"/>
                      <a:pt x="41519" y="8880"/>
                    </a:cubicBezTo>
                    <a:cubicBezTo>
                      <a:pt x="41770" y="8971"/>
                      <a:pt x="42044" y="9039"/>
                      <a:pt x="42318" y="9131"/>
                    </a:cubicBezTo>
                    <a:cubicBezTo>
                      <a:pt x="42569" y="9199"/>
                      <a:pt x="42820" y="9268"/>
                      <a:pt x="43071" y="9336"/>
                    </a:cubicBezTo>
                    <a:cubicBezTo>
                      <a:pt x="43345" y="9405"/>
                      <a:pt x="43642" y="9473"/>
                      <a:pt x="43916" y="9541"/>
                    </a:cubicBezTo>
                    <a:cubicBezTo>
                      <a:pt x="44464" y="9678"/>
                      <a:pt x="44989" y="9793"/>
                      <a:pt x="45537" y="9930"/>
                    </a:cubicBezTo>
                    <a:cubicBezTo>
                      <a:pt x="46016" y="10044"/>
                      <a:pt x="46518" y="10158"/>
                      <a:pt x="46997" y="10249"/>
                    </a:cubicBezTo>
                    <a:cubicBezTo>
                      <a:pt x="47568" y="10340"/>
                      <a:pt x="48139" y="10500"/>
                      <a:pt x="48709" y="10591"/>
                    </a:cubicBezTo>
                    <a:cubicBezTo>
                      <a:pt x="49006" y="10660"/>
                      <a:pt x="49303" y="10706"/>
                      <a:pt x="49577" y="10751"/>
                    </a:cubicBezTo>
                    <a:cubicBezTo>
                      <a:pt x="49851" y="10797"/>
                      <a:pt x="50124" y="10843"/>
                      <a:pt x="50421" y="10888"/>
                    </a:cubicBezTo>
                    <a:cubicBezTo>
                      <a:pt x="50969" y="10957"/>
                      <a:pt x="51540" y="11025"/>
                      <a:pt x="52110" y="11071"/>
                    </a:cubicBezTo>
                    <a:cubicBezTo>
                      <a:pt x="52430" y="11094"/>
                      <a:pt x="52727" y="11116"/>
                      <a:pt x="53046" y="11116"/>
                    </a:cubicBezTo>
                    <a:cubicBezTo>
                      <a:pt x="53320" y="11116"/>
                      <a:pt x="53594" y="11094"/>
                      <a:pt x="53868" y="11094"/>
                    </a:cubicBezTo>
                    <a:cubicBezTo>
                      <a:pt x="54347" y="11094"/>
                      <a:pt x="54849" y="11048"/>
                      <a:pt x="55329" y="11002"/>
                    </a:cubicBezTo>
                    <a:cubicBezTo>
                      <a:pt x="55580" y="10979"/>
                      <a:pt x="55808" y="10957"/>
                      <a:pt x="56036" y="10911"/>
                    </a:cubicBezTo>
                    <a:cubicBezTo>
                      <a:pt x="56287" y="10865"/>
                      <a:pt x="56538" y="10820"/>
                      <a:pt x="56789" y="10774"/>
                    </a:cubicBezTo>
                    <a:cubicBezTo>
                      <a:pt x="57041" y="10728"/>
                      <a:pt x="57314" y="10683"/>
                      <a:pt x="57566" y="10614"/>
                    </a:cubicBezTo>
                    <a:cubicBezTo>
                      <a:pt x="57794" y="10569"/>
                      <a:pt x="58045" y="10500"/>
                      <a:pt x="58273" y="10432"/>
                    </a:cubicBezTo>
                    <a:cubicBezTo>
                      <a:pt x="58707" y="10318"/>
                      <a:pt x="59140" y="10181"/>
                      <a:pt x="59574" y="10021"/>
                    </a:cubicBezTo>
                    <a:cubicBezTo>
                      <a:pt x="59780" y="9952"/>
                      <a:pt x="60008" y="9884"/>
                      <a:pt x="60213" y="9793"/>
                    </a:cubicBezTo>
                    <a:cubicBezTo>
                      <a:pt x="60396" y="9701"/>
                      <a:pt x="60601" y="9610"/>
                      <a:pt x="60784" y="9519"/>
                    </a:cubicBezTo>
                    <a:cubicBezTo>
                      <a:pt x="60944" y="9427"/>
                      <a:pt x="61103" y="9336"/>
                      <a:pt x="61240" y="9245"/>
                    </a:cubicBezTo>
                    <a:cubicBezTo>
                      <a:pt x="61332" y="9199"/>
                      <a:pt x="61423" y="9131"/>
                      <a:pt x="61491" y="9085"/>
                    </a:cubicBezTo>
                    <a:cubicBezTo>
                      <a:pt x="61583" y="9016"/>
                      <a:pt x="61651" y="8948"/>
                      <a:pt x="61697" y="8834"/>
                    </a:cubicBezTo>
                    <a:cubicBezTo>
                      <a:pt x="61720" y="8765"/>
                      <a:pt x="61720" y="8674"/>
                      <a:pt x="61674" y="8606"/>
                    </a:cubicBezTo>
                    <a:cubicBezTo>
                      <a:pt x="61628" y="8537"/>
                      <a:pt x="61583" y="8492"/>
                      <a:pt x="61514" y="8469"/>
                    </a:cubicBezTo>
                    <a:cubicBezTo>
                      <a:pt x="61469" y="8446"/>
                      <a:pt x="61446" y="8446"/>
                      <a:pt x="61423" y="8446"/>
                    </a:cubicBezTo>
                    <a:cubicBezTo>
                      <a:pt x="61377" y="8446"/>
                      <a:pt x="61332" y="8446"/>
                      <a:pt x="61286" y="8469"/>
                    </a:cubicBezTo>
                    <a:cubicBezTo>
                      <a:pt x="61263" y="8469"/>
                      <a:pt x="61263" y="8492"/>
                      <a:pt x="61240" y="8492"/>
                    </a:cubicBezTo>
                    <a:cubicBezTo>
                      <a:pt x="61218" y="8492"/>
                      <a:pt x="61195" y="8514"/>
                      <a:pt x="61172" y="8537"/>
                    </a:cubicBezTo>
                    <a:cubicBezTo>
                      <a:pt x="61103" y="8560"/>
                      <a:pt x="61058" y="8583"/>
                      <a:pt x="61012" y="8628"/>
                    </a:cubicBezTo>
                    <a:cubicBezTo>
                      <a:pt x="60898" y="8697"/>
                      <a:pt x="60761" y="8788"/>
                      <a:pt x="60624" y="8857"/>
                    </a:cubicBezTo>
                    <a:cubicBezTo>
                      <a:pt x="60487" y="8948"/>
                      <a:pt x="60327" y="9016"/>
                      <a:pt x="60190" y="9085"/>
                    </a:cubicBezTo>
                    <a:cubicBezTo>
                      <a:pt x="60031" y="9176"/>
                      <a:pt x="59848" y="9245"/>
                      <a:pt x="59688" y="9290"/>
                    </a:cubicBezTo>
                    <a:cubicBezTo>
                      <a:pt x="59506" y="9359"/>
                      <a:pt x="59346" y="9427"/>
                      <a:pt x="59163" y="9496"/>
                    </a:cubicBezTo>
                    <a:cubicBezTo>
                      <a:pt x="58844" y="9587"/>
                      <a:pt x="58547" y="9678"/>
                      <a:pt x="58227" y="9770"/>
                    </a:cubicBezTo>
                    <a:cubicBezTo>
                      <a:pt x="57862" y="9861"/>
                      <a:pt x="57497" y="9975"/>
                      <a:pt x="57132" y="10044"/>
                    </a:cubicBezTo>
                    <a:cubicBezTo>
                      <a:pt x="56767" y="10135"/>
                      <a:pt x="56401" y="10203"/>
                      <a:pt x="56013" y="10249"/>
                    </a:cubicBezTo>
                    <a:cubicBezTo>
                      <a:pt x="55694" y="10318"/>
                      <a:pt x="55374" y="10340"/>
                      <a:pt x="55032" y="10386"/>
                    </a:cubicBezTo>
                    <a:cubicBezTo>
                      <a:pt x="54553" y="10432"/>
                      <a:pt x="54050" y="10454"/>
                      <a:pt x="53571" y="10454"/>
                    </a:cubicBezTo>
                    <a:lnTo>
                      <a:pt x="52727" y="10454"/>
                    </a:lnTo>
                    <a:cubicBezTo>
                      <a:pt x="52430" y="10432"/>
                      <a:pt x="52133" y="10409"/>
                      <a:pt x="51836" y="10386"/>
                    </a:cubicBezTo>
                    <a:cubicBezTo>
                      <a:pt x="51562" y="10386"/>
                      <a:pt x="51311" y="10340"/>
                      <a:pt x="51060" y="10318"/>
                    </a:cubicBezTo>
                    <a:cubicBezTo>
                      <a:pt x="50786" y="10272"/>
                      <a:pt x="50512" y="10249"/>
                      <a:pt x="50239" y="10203"/>
                    </a:cubicBezTo>
                    <a:cubicBezTo>
                      <a:pt x="49714" y="10135"/>
                      <a:pt x="49189" y="10021"/>
                      <a:pt x="48641" y="9930"/>
                    </a:cubicBezTo>
                    <a:cubicBezTo>
                      <a:pt x="48390" y="9884"/>
                      <a:pt x="48116" y="9815"/>
                      <a:pt x="47842" y="9747"/>
                    </a:cubicBezTo>
                    <a:cubicBezTo>
                      <a:pt x="47591" y="9701"/>
                      <a:pt x="47317" y="9656"/>
                      <a:pt x="47066" y="9587"/>
                    </a:cubicBezTo>
                    <a:cubicBezTo>
                      <a:pt x="46564" y="9496"/>
                      <a:pt x="46084" y="9382"/>
                      <a:pt x="45582" y="9268"/>
                    </a:cubicBezTo>
                    <a:cubicBezTo>
                      <a:pt x="45308" y="9199"/>
                      <a:pt x="45057" y="9131"/>
                      <a:pt x="44783" y="9085"/>
                    </a:cubicBezTo>
                    <a:cubicBezTo>
                      <a:pt x="44509" y="9016"/>
                      <a:pt x="44236" y="8948"/>
                      <a:pt x="43984" y="8880"/>
                    </a:cubicBezTo>
                    <a:cubicBezTo>
                      <a:pt x="43437" y="8743"/>
                      <a:pt x="42912" y="8628"/>
                      <a:pt x="42364" y="8469"/>
                    </a:cubicBezTo>
                    <a:cubicBezTo>
                      <a:pt x="41839" y="8309"/>
                      <a:pt x="41291" y="8126"/>
                      <a:pt x="40766" y="7921"/>
                    </a:cubicBezTo>
                    <a:cubicBezTo>
                      <a:pt x="40515" y="7830"/>
                      <a:pt x="40264" y="7738"/>
                      <a:pt x="40013" y="7624"/>
                    </a:cubicBezTo>
                    <a:cubicBezTo>
                      <a:pt x="39739" y="7533"/>
                      <a:pt x="39465" y="7442"/>
                      <a:pt x="39214" y="7327"/>
                    </a:cubicBezTo>
                    <a:cubicBezTo>
                      <a:pt x="38666" y="7099"/>
                      <a:pt x="38141" y="6848"/>
                      <a:pt x="37616" y="6597"/>
                    </a:cubicBezTo>
                    <a:cubicBezTo>
                      <a:pt x="37137" y="6392"/>
                      <a:pt x="36635" y="6186"/>
                      <a:pt x="36133" y="5981"/>
                    </a:cubicBezTo>
                    <a:cubicBezTo>
                      <a:pt x="35699" y="5798"/>
                      <a:pt x="35288" y="5593"/>
                      <a:pt x="34877" y="5410"/>
                    </a:cubicBezTo>
                    <a:cubicBezTo>
                      <a:pt x="34740" y="5342"/>
                      <a:pt x="34603" y="5273"/>
                      <a:pt x="34466" y="5205"/>
                    </a:cubicBezTo>
                    <a:cubicBezTo>
                      <a:pt x="33964" y="4954"/>
                      <a:pt x="33439" y="4703"/>
                      <a:pt x="32937" y="4497"/>
                    </a:cubicBezTo>
                    <a:cubicBezTo>
                      <a:pt x="32686" y="4383"/>
                      <a:pt x="32435" y="4269"/>
                      <a:pt x="32184" y="4155"/>
                    </a:cubicBezTo>
                    <a:cubicBezTo>
                      <a:pt x="31933" y="4041"/>
                      <a:pt x="31659" y="3949"/>
                      <a:pt x="31408" y="3835"/>
                    </a:cubicBezTo>
                    <a:cubicBezTo>
                      <a:pt x="30928" y="3630"/>
                      <a:pt x="30426" y="3401"/>
                      <a:pt x="29947" y="3196"/>
                    </a:cubicBezTo>
                    <a:cubicBezTo>
                      <a:pt x="29696" y="3082"/>
                      <a:pt x="29445" y="2991"/>
                      <a:pt x="29216" y="2877"/>
                    </a:cubicBezTo>
                    <a:cubicBezTo>
                      <a:pt x="28965" y="2785"/>
                      <a:pt x="28714" y="2694"/>
                      <a:pt x="28486" y="2603"/>
                    </a:cubicBezTo>
                    <a:cubicBezTo>
                      <a:pt x="27961" y="2420"/>
                      <a:pt x="27436" y="2215"/>
                      <a:pt x="26911" y="2032"/>
                    </a:cubicBezTo>
                    <a:cubicBezTo>
                      <a:pt x="26614" y="1941"/>
                      <a:pt x="26318" y="1827"/>
                      <a:pt x="26021" y="1712"/>
                    </a:cubicBezTo>
                    <a:cubicBezTo>
                      <a:pt x="25747" y="1621"/>
                      <a:pt x="25496" y="1530"/>
                      <a:pt x="25222" y="1439"/>
                    </a:cubicBezTo>
                    <a:cubicBezTo>
                      <a:pt x="24948" y="1347"/>
                      <a:pt x="24674" y="1279"/>
                      <a:pt x="24400" y="1210"/>
                    </a:cubicBezTo>
                    <a:cubicBezTo>
                      <a:pt x="24149" y="1119"/>
                      <a:pt x="23898" y="1050"/>
                      <a:pt x="23624" y="959"/>
                    </a:cubicBezTo>
                    <a:cubicBezTo>
                      <a:pt x="23122" y="799"/>
                      <a:pt x="22597" y="685"/>
                      <a:pt x="22072" y="571"/>
                    </a:cubicBezTo>
                    <a:cubicBezTo>
                      <a:pt x="21570" y="434"/>
                      <a:pt x="21045" y="343"/>
                      <a:pt x="20543" y="252"/>
                    </a:cubicBezTo>
                    <a:lnTo>
                      <a:pt x="20566" y="252"/>
                    </a:lnTo>
                    <a:cubicBezTo>
                      <a:pt x="20315" y="206"/>
                      <a:pt x="20064" y="160"/>
                      <a:pt x="19812" y="115"/>
                    </a:cubicBezTo>
                    <a:cubicBezTo>
                      <a:pt x="19516" y="92"/>
                      <a:pt x="19242" y="69"/>
                      <a:pt x="18968" y="69"/>
                    </a:cubicBezTo>
                    <a:cubicBezTo>
                      <a:pt x="18397" y="23"/>
                      <a:pt x="17849" y="1"/>
                      <a:pt x="17302"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4"/>
              <p:cNvSpPr/>
              <p:nvPr/>
            </p:nvSpPr>
            <p:spPr>
              <a:xfrm>
                <a:off x="13492863" y="3570558"/>
                <a:ext cx="66796" cy="27994"/>
              </a:xfrm>
              <a:custGeom>
                <a:avLst/>
                <a:gdLst/>
                <a:ahLst/>
                <a:cxnLst/>
                <a:rect l="l" t="t" r="r" b="b"/>
                <a:pathLst>
                  <a:path w="2398" h="1005" extrusionOk="0">
                    <a:moveTo>
                      <a:pt x="161" y="0"/>
                    </a:moveTo>
                    <a:cubicBezTo>
                      <a:pt x="115" y="0"/>
                      <a:pt x="92" y="23"/>
                      <a:pt x="69" y="69"/>
                    </a:cubicBezTo>
                    <a:cubicBezTo>
                      <a:pt x="69" y="69"/>
                      <a:pt x="69" y="92"/>
                      <a:pt x="69" y="92"/>
                    </a:cubicBezTo>
                    <a:cubicBezTo>
                      <a:pt x="46" y="115"/>
                      <a:pt x="24" y="137"/>
                      <a:pt x="1" y="160"/>
                    </a:cubicBezTo>
                    <a:cubicBezTo>
                      <a:pt x="1" y="229"/>
                      <a:pt x="24" y="274"/>
                      <a:pt x="69" y="297"/>
                    </a:cubicBezTo>
                    <a:cubicBezTo>
                      <a:pt x="434" y="434"/>
                      <a:pt x="800" y="548"/>
                      <a:pt x="1142" y="662"/>
                    </a:cubicBezTo>
                    <a:cubicBezTo>
                      <a:pt x="1302" y="731"/>
                      <a:pt x="1462" y="776"/>
                      <a:pt x="1621" y="845"/>
                    </a:cubicBezTo>
                    <a:cubicBezTo>
                      <a:pt x="1690" y="868"/>
                      <a:pt x="1758" y="891"/>
                      <a:pt x="1827" y="913"/>
                    </a:cubicBezTo>
                    <a:cubicBezTo>
                      <a:pt x="1895" y="936"/>
                      <a:pt x="1941" y="936"/>
                      <a:pt x="1987" y="959"/>
                    </a:cubicBezTo>
                    <a:cubicBezTo>
                      <a:pt x="2032" y="982"/>
                      <a:pt x="2101" y="982"/>
                      <a:pt x="2146" y="1005"/>
                    </a:cubicBezTo>
                    <a:lnTo>
                      <a:pt x="2306" y="1005"/>
                    </a:lnTo>
                    <a:cubicBezTo>
                      <a:pt x="2329" y="1005"/>
                      <a:pt x="2375" y="959"/>
                      <a:pt x="2375" y="936"/>
                    </a:cubicBezTo>
                    <a:cubicBezTo>
                      <a:pt x="2397" y="891"/>
                      <a:pt x="2375" y="822"/>
                      <a:pt x="2329" y="799"/>
                    </a:cubicBezTo>
                    <a:lnTo>
                      <a:pt x="2306" y="776"/>
                    </a:lnTo>
                    <a:lnTo>
                      <a:pt x="2260" y="754"/>
                    </a:lnTo>
                    <a:cubicBezTo>
                      <a:pt x="2238" y="731"/>
                      <a:pt x="2215" y="731"/>
                      <a:pt x="2192" y="731"/>
                    </a:cubicBezTo>
                    <a:cubicBezTo>
                      <a:pt x="2146" y="708"/>
                      <a:pt x="2101" y="685"/>
                      <a:pt x="2055" y="662"/>
                    </a:cubicBezTo>
                    <a:cubicBezTo>
                      <a:pt x="1987" y="639"/>
                      <a:pt x="1895" y="617"/>
                      <a:pt x="1804" y="571"/>
                    </a:cubicBezTo>
                    <a:cubicBezTo>
                      <a:pt x="1644" y="525"/>
                      <a:pt x="1484" y="457"/>
                      <a:pt x="1325" y="411"/>
                    </a:cubicBezTo>
                    <a:cubicBezTo>
                      <a:pt x="1165" y="343"/>
                      <a:pt x="982" y="297"/>
                      <a:pt x="822" y="229"/>
                    </a:cubicBezTo>
                    <a:cubicBezTo>
                      <a:pt x="617" y="160"/>
                      <a:pt x="412" y="92"/>
                      <a:pt x="20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4"/>
              <p:cNvSpPr/>
              <p:nvPr/>
            </p:nvSpPr>
            <p:spPr>
              <a:xfrm>
                <a:off x="12555709" y="3587717"/>
                <a:ext cx="76323" cy="134122"/>
              </a:xfrm>
              <a:custGeom>
                <a:avLst/>
                <a:gdLst/>
                <a:ahLst/>
                <a:cxnLst/>
                <a:rect l="l" t="t" r="r" b="b"/>
                <a:pathLst>
                  <a:path w="2740" h="4815" extrusionOk="0">
                    <a:moveTo>
                      <a:pt x="2420" y="1"/>
                    </a:moveTo>
                    <a:cubicBezTo>
                      <a:pt x="2374" y="1"/>
                      <a:pt x="2351" y="23"/>
                      <a:pt x="2306" y="23"/>
                    </a:cubicBezTo>
                    <a:cubicBezTo>
                      <a:pt x="2237" y="46"/>
                      <a:pt x="2191" y="92"/>
                      <a:pt x="2169" y="138"/>
                    </a:cubicBezTo>
                    <a:cubicBezTo>
                      <a:pt x="2100" y="206"/>
                      <a:pt x="2055" y="297"/>
                      <a:pt x="2009" y="389"/>
                    </a:cubicBezTo>
                    <a:cubicBezTo>
                      <a:pt x="1895" y="548"/>
                      <a:pt x="1803" y="685"/>
                      <a:pt x="1712" y="845"/>
                    </a:cubicBezTo>
                    <a:cubicBezTo>
                      <a:pt x="1621" y="1005"/>
                      <a:pt x="1507" y="1165"/>
                      <a:pt x="1415" y="1325"/>
                    </a:cubicBezTo>
                    <a:cubicBezTo>
                      <a:pt x="1415" y="1347"/>
                      <a:pt x="1393" y="1370"/>
                      <a:pt x="1393" y="1393"/>
                    </a:cubicBezTo>
                    <a:cubicBezTo>
                      <a:pt x="1370" y="1439"/>
                      <a:pt x="1347" y="1484"/>
                      <a:pt x="1324" y="1507"/>
                    </a:cubicBezTo>
                    <a:cubicBezTo>
                      <a:pt x="1187" y="1758"/>
                      <a:pt x="1050" y="2009"/>
                      <a:pt x="913" y="2260"/>
                    </a:cubicBezTo>
                    <a:cubicBezTo>
                      <a:pt x="890" y="2306"/>
                      <a:pt x="868" y="2352"/>
                      <a:pt x="845" y="2397"/>
                    </a:cubicBezTo>
                    <a:cubicBezTo>
                      <a:pt x="799" y="2397"/>
                      <a:pt x="754" y="2420"/>
                      <a:pt x="731" y="2443"/>
                    </a:cubicBezTo>
                    <a:cubicBezTo>
                      <a:pt x="685" y="2466"/>
                      <a:pt x="639" y="2511"/>
                      <a:pt x="617" y="2557"/>
                    </a:cubicBezTo>
                    <a:cubicBezTo>
                      <a:pt x="594" y="2580"/>
                      <a:pt x="571" y="2603"/>
                      <a:pt x="548" y="2648"/>
                    </a:cubicBezTo>
                    <a:cubicBezTo>
                      <a:pt x="525" y="2694"/>
                      <a:pt x="480" y="2763"/>
                      <a:pt x="457" y="2808"/>
                    </a:cubicBezTo>
                    <a:cubicBezTo>
                      <a:pt x="411" y="2945"/>
                      <a:pt x="343" y="3059"/>
                      <a:pt x="274" y="3196"/>
                    </a:cubicBezTo>
                    <a:cubicBezTo>
                      <a:pt x="229" y="3356"/>
                      <a:pt x="183" y="3493"/>
                      <a:pt x="137" y="3653"/>
                    </a:cubicBezTo>
                    <a:cubicBezTo>
                      <a:pt x="69" y="3812"/>
                      <a:pt x="46" y="3995"/>
                      <a:pt x="0" y="4155"/>
                    </a:cubicBezTo>
                    <a:cubicBezTo>
                      <a:pt x="0" y="4246"/>
                      <a:pt x="0" y="4337"/>
                      <a:pt x="0" y="4452"/>
                    </a:cubicBezTo>
                    <a:cubicBezTo>
                      <a:pt x="0" y="4474"/>
                      <a:pt x="0" y="4520"/>
                      <a:pt x="23" y="4566"/>
                    </a:cubicBezTo>
                    <a:cubicBezTo>
                      <a:pt x="23" y="4634"/>
                      <a:pt x="69" y="4680"/>
                      <a:pt x="114" y="4725"/>
                    </a:cubicBezTo>
                    <a:cubicBezTo>
                      <a:pt x="151" y="4786"/>
                      <a:pt x="225" y="4814"/>
                      <a:pt x="300" y="4814"/>
                    </a:cubicBezTo>
                    <a:cubicBezTo>
                      <a:pt x="368" y="4814"/>
                      <a:pt x="436" y="4791"/>
                      <a:pt x="480" y="4748"/>
                    </a:cubicBezTo>
                    <a:cubicBezTo>
                      <a:pt x="502" y="4725"/>
                      <a:pt x="525" y="4703"/>
                      <a:pt x="548" y="4680"/>
                    </a:cubicBezTo>
                    <a:cubicBezTo>
                      <a:pt x="559" y="4691"/>
                      <a:pt x="571" y="4697"/>
                      <a:pt x="585" y="4697"/>
                    </a:cubicBezTo>
                    <a:cubicBezTo>
                      <a:pt x="599" y="4697"/>
                      <a:pt x="617" y="4691"/>
                      <a:pt x="639" y="4680"/>
                    </a:cubicBezTo>
                    <a:cubicBezTo>
                      <a:pt x="685" y="4680"/>
                      <a:pt x="708" y="4657"/>
                      <a:pt x="754" y="4634"/>
                    </a:cubicBezTo>
                    <a:cubicBezTo>
                      <a:pt x="845" y="4566"/>
                      <a:pt x="868" y="4429"/>
                      <a:pt x="890" y="4292"/>
                    </a:cubicBezTo>
                    <a:cubicBezTo>
                      <a:pt x="913" y="4223"/>
                      <a:pt x="913" y="4132"/>
                      <a:pt x="936" y="4064"/>
                    </a:cubicBezTo>
                    <a:cubicBezTo>
                      <a:pt x="936" y="3995"/>
                      <a:pt x="936" y="3949"/>
                      <a:pt x="936" y="3904"/>
                    </a:cubicBezTo>
                    <a:lnTo>
                      <a:pt x="936" y="3881"/>
                    </a:lnTo>
                    <a:cubicBezTo>
                      <a:pt x="959" y="3812"/>
                      <a:pt x="982" y="3744"/>
                      <a:pt x="1027" y="3698"/>
                    </a:cubicBezTo>
                    <a:cubicBezTo>
                      <a:pt x="1027" y="3653"/>
                      <a:pt x="1027" y="3630"/>
                      <a:pt x="1050" y="3607"/>
                    </a:cubicBezTo>
                    <a:cubicBezTo>
                      <a:pt x="1050" y="3607"/>
                      <a:pt x="1050" y="3584"/>
                      <a:pt x="1050" y="3584"/>
                    </a:cubicBezTo>
                    <a:cubicBezTo>
                      <a:pt x="1073" y="3561"/>
                      <a:pt x="1119" y="3539"/>
                      <a:pt x="1142" y="3493"/>
                    </a:cubicBezTo>
                    <a:cubicBezTo>
                      <a:pt x="1164" y="3470"/>
                      <a:pt x="1187" y="3424"/>
                      <a:pt x="1187" y="3402"/>
                    </a:cubicBezTo>
                    <a:cubicBezTo>
                      <a:pt x="1233" y="3356"/>
                      <a:pt x="1256" y="3310"/>
                      <a:pt x="1278" y="3265"/>
                    </a:cubicBezTo>
                    <a:cubicBezTo>
                      <a:pt x="1324" y="3196"/>
                      <a:pt x="1370" y="3128"/>
                      <a:pt x="1393" y="3036"/>
                    </a:cubicBezTo>
                    <a:cubicBezTo>
                      <a:pt x="1507" y="2877"/>
                      <a:pt x="1598" y="2717"/>
                      <a:pt x="1689" y="2557"/>
                    </a:cubicBezTo>
                    <a:cubicBezTo>
                      <a:pt x="1849" y="2238"/>
                      <a:pt x="2032" y="1941"/>
                      <a:pt x="2214" y="1621"/>
                    </a:cubicBezTo>
                    <a:cubicBezTo>
                      <a:pt x="2283" y="1461"/>
                      <a:pt x="2374" y="1325"/>
                      <a:pt x="2443" y="1165"/>
                    </a:cubicBezTo>
                    <a:lnTo>
                      <a:pt x="2580" y="891"/>
                    </a:lnTo>
                    <a:cubicBezTo>
                      <a:pt x="2602" y="822"/>
                      <a:pt x="2625" y="731"/>
                      <a:pt x="2671" y="640"/>
                    </a:cubicBezTo>
                    <a:cubicBezTo>
                      <a:pt x="2694" y="594"/>
                      <a:pt x="2694" y="526"/>
                      <a:pt x="2716" y="480"/>
                    </a:cubicBezTo>
                    <a:cubicBezTo>
                      <a:pt x="2739" y="412"/>
                      <a:pt x="2739" y="320"/>
                      <a:pt x="2739" y="252"/>
                    </a:cubicBezTo>
                    <a:cubicBezTo>
                      <a:pt x="2716" y="138"/>
                      <a:pt x="2625" y="46"/>
                      <a:pt x="2511" y="23"/>
                    </a:cubicBezTo>
                    <a:cubicBezTo>
                      <a:pt x="2488" y="1"/>
                      <a:pt x="2465" y="1"/>
                      <a:pt x="2420"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4"/>
              <p:cNvSpPr/>
              <p:nvPr/>
            </p:nvSpPr>
            <p:spPr>
              <a:xfrm>
                <a:off x="12530277" y="3704067"/>
                <a:ext cx="27354" cy="7493"/>
              </a:xfrm>
              <a:custGeom>
                <a:avLst/>
                <a:gdLst/>
                <a:ahLst/>
                <a:cxnLst/>
                <a:rect l="l" t="t" r="r" b="b"/>
                <a:pathLst>
                  <a:path w="982" h="269" extrusionOk="0">
                    <a:moveTo>
                      <a:pt x="114" y="1"/>
                    </a:moveTo>
                    <a:cubicBezTo>
                      <a:pt x="92" y="1"/>
                      <a:pt x="69" y="1"/>
                      <a:pt x="46" y="24"/>
                    </a:cubicBezTo>
                    <a:cubicBezTo>
                      <a:pt x="23" y="46"/>
                      <a:pt x="0" y="69"/>
                      <a:pt x="0" y="92"/>
                    </a:cubicBezTo>
                    <a:cubicBezTo>
                      <a:pt x="0" y="138"/>
                      <a:pt x="46" y="206"/>
                      <a:pt x="114" y="206"/>
                    </a:cubicBezTo>
                    <a:lnTo>
                      <a:pt x="731" y="206"/>
                    </a:lnTo>
                    <a:cubicBezTo>
                      <a:pt x="731" y="229"/>
                      <a:pt x="753" y="252"/>
                      <a:pt x="776" y="252"/>
                    </a:cubicBezTo>
                    <a:cubicBezTo>
                      <a:pt x="788" y="263"/>
                      <a:pt x="805" y="269"/>
                      <a:pt x="822" y="269"/>
                    </a:cubicBezTo>
                    <a:cubicBezTo>
                      <a:pt x="839" y="269"/>
                      <a:pt x="856" y="263"/>
                      <a:pt x="868" y="252"/>
                    </a:cubicBezTo>
                    <a:cubicBezTo>
                      <a:pt x="868" y="252"/>
                      <a:pt x="890" y="229"/>
                      <a:pt x="913" y="229"/>
                    </a:cubicBezTo>
                    <a:lnTo>
                      <a:pt x="936" y="206"/>
                    </a:lnTo>
                    <a:cubicBezTo>
                      <a:pt x="982" y="183"/>
                      <a:pt x="982" y="115"/>
                      <a:pt x="959" y="92"/>
                    </a:cubicBezTo>
                    <a:cubicBezTo>
                      <a:pt x="936" y="1"/>
                      <a:pt x="845" y="1"/>
                      <a:pt x="75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4"/>
              <p:cNvSpPr/>
              <p:nvPr/>
            </p:nvSpPr>
            <p:spPr>
              <a:xfrm>
                <a:off x="12585597" y="3334041"/>
                <a:ext cx="662531" cy="307742"/>
              </a:xfrm>
              <a:custGeom>
                <a:avLst/>
                <a:gdLst/>
                <a:ahLst/>
                <a:cxnLst/>
                <a:rect l="l" t="t" r="r" b="b"/>
                <a:pathLst>
                  <a:path w="23785" h="11048" extrusionOk="0">
                    <a:moveTo>
                      <a:pt x="16868" y="0"/>
                    </a:moveTo>
                    <a:cubicBezTo>
                      <a:pt x="16731" y="0"/>
                      <a:pt x="16594" y="23"/>
                      <a:pt x="16480" y="23"/>
                    </a:cubicBezTo>
                    <a:cubicBezTo>
                      <a:pt x="16366" y="23"/>
                      <a:pt x="16252" y="23"/>
                      <a:pt x="16160" y="46"/>
                    </a:cubicBezTo>
                    <a:cubicBezTo>
                      <a:pt x="16069" y="46"/>
                      <a:pt x="15978" y="46"/>
                      <a:pt x="15886" y="69"/>
                    </a:cubicBezTo>
                    <a:cubicBezTo>
                      <a:pt x="15407" y="69"/>
                      <a:pt x="14928" y="115"/>
                      <a:pt x="14448" y="137"/>
                    </a:cubicBezTo>
                    <a:cubicBezTo>
                      <a:pt x="14312" y="160"/>
                      <a:pt x="14152" y="160"/>
                      <a:pt x="14015" y="183"/>
                    </a:cubicBezTo>
                    <a:cubicBezTo>
                      <a:pt x="13969" y="183"/>
                      <a:pt x="13901" y="183"/>
                      <a:pt x="13855" y="206"/>
                    </a:cubicBezTo>
                    <a:lnTo>
                      <a:pt x="13764" y="206"/>
                    </a:lnTo>
                    <a:cubicBezTo>
                      <a:pt x="13672" y="229"/>
                      <a:pt x="13627" y="251"/>
                      <a:pt x="13581" y="297"/>
                    </a:cubicBezTo>
                    <a:lnTo>
                      <a:pt x="13558" y="297"/>
                    </a:lnTo>
                    <a:cubicBezTo>
                      <a:pt x="13490" y="320"/>
                      <a:pt x="13444" y="320"/>
                      <a:pt x="13376" y="343"/>
                    </a:cubicBezTo>
                    <a:cubicBezTo>
                      <a:pt x="13353" y="343"/>
                      <a:pt x="13307" y="366"/>
                      <a:pt x="13262" y="366"/>
                    </a:cubicBezTo>
                    <a:cubicBezTo>
                      <a:pt x="13147" y="388"/>
                      <a:pt x="13056" y="434"/>
                      <a:pt x="12942" y="457"/>
                    </a:cubicBezTo>
                    <a:cubicBezTo>
                      <a:pt x="12782" y="503"/>
                      <a:pt x="12622" y="525"/>
                      <a:pt x="12463" y="571"/>
                    </a:cubicBezTo>
                    <a:cubicBezTo>
                      <a:pt x="12417" y="571"/>
                      <a:pt x="12394" y="594"/>
                      <a:pt x="12349" y="594"/>
                    </a:cubicBezTo>
                    <a:cubicBezTo>
                      <a:pt x="12326" y="594"/>
                      <a:pt x="12280" y="617"/>
                      <a:pt x="12257" y="617"/>
                    </a:cubicBezTo>
                    <a:cubicBezTo>
                      <a:pt x="12075" y="639"/>
                      <a:pt x="11915" y="685"/>
                      <a:pt x="11732" y="708"/>
                    </a:cubicBezTo>
                    <a:cubicBezTo>
                      <a:pt x="11390" y="776"/>
                      <a:pt x="11048" y="845"/>
                      <a:pt x="10705" y="936"/>
                    </a:cubicBezTo>
                    <a:cubicBezTo>
                      <a:pt x="10523" y="982"/>
                      <a:pt x="10340" y="1028"/>
                      <a:pt x="10180" y="1096"/>
                    </a:cubicBezTo>
                    <a:cubicBezTo>
                      <a:pt x="9952" y="1164"/>
                      <a:pt x="9746" y="1210"/>
                      <a:pt x="9541" y="1301"/>
                    </a:cubicBezTo>
                    <a:cubicBezTo>
                      <a:pt x="9495" y="1324"/>
                      <a:pt x="9450" y="1347"/>
                      <a:pt x="9427" y="1393"/>
                    </a:cubicBezTo>
                    <a:cubicBezTo>
                      <a:pt x="9381" y="1461"/>
                      <a:pt x="9381" y="1507"/>
                      <a:pt x="9381" y="1575"/>
                    </a:cubicBezTo>
                    <a:cubicBezTo>
                      <a:pt x="9336" y="1575"/>
                      <a:pt x="9290" y="1598"/>
                      <a:pt x="9267" y="1621"/>
                    </a:cubicBezTo>
                    <a:cubicBezTo>
                      <a:pt x="9244" y="1621"/>
                      <a:pt x="9221" y="1644"/>
                      <a:pt x="9221" y="1644"/>
                    </a:cubicBezTo>
                    <a:lnTo>
                      <a:pt x="9199" y="1644"/>
                    </a:lnTo>
                    <a:cubicBezTo>
                      <a:pt x="9085" y="1667"/>
                      <a:pt x="8970" y="1735"/>
                      <a:pt x="8879" y="1781"/>
                    </a:cubicBezTo>
                    <a:cubicBezTo>
                      <a:pt x="8811" y="1804"/>
                      <a:pt x="8742" y="1826"/>
                      <a:pt x="8674" y="1872"/>
                    </a:cubicBezTo>
                    <a:cubicBezTo>
                      <a:pt x="8514" y="1941"/>
                      <a:pt x="8354" y="2009"/>
                      <a:pt x="8217" y="2100"/>
                    </a:cubicBezTo>
                    <a:cubicBezTo>
                      <a:pt x="7898" y="2260"/>
                      <a:pt x="7555" y="2420"/>
                      <a:pt x="7236" y="2602"/>
                    </a:cubicBezTo>
                    <a:cubicBezTo>
                      <a:pt x="6939" y="2762"/>
                      <a:pt x="6642" y="2922"/>
                      <a:pt x="6368" y="3105"/>
                    </a:cubicBezTo>
                    <a:cubicBezTo>
                      <a:pt x="6209" y="3219"/>
                      <a:pt x="6049" y="3333"/>
                      <a:pt x="5889" y="3424"/>
                    </a:cubicBezTo>
                    <a:cubicBezTo>
                      <a:pt x="5729" y="3538"/>
                      <a:pt x="5547" y="3675"/>
                      <a:pt x="5387" y="3789"/>
                    </a:cubicBezTo>
                    <a:cubicBezTo>
                      <a:pt x="5227" y="3881"/>
                      <a:pt x="5090" y="3995"/>
                      <a:pt x="4930" y="4109"/>
                    </a:cubicBezTo>
                    <a:cubicBezTo>
                      <a:pt x="4816" y="4200"/>
                      <a:pt x="4702" y="4292"/>
                      <a:pt x="4588" y="4383"/>
                    </a:cubicBezTo>
                    <a:cubicBezTo>
                      <a:pt x="4519" y="4451"/>
                      <a:pt x="4428" y="4520"/>
                      <a:pt x="4360" y="4611"/>
                    </a:cubicBezTo>
                    <a:cubicBezTo>
                      <a:pt x="4291" y="4680"/>
                      <a:pt x="4223" y="4771"/>
                      <a:pt x="4200" y="4885"/>
                    </a:cubicBezTo>
                    <a:cubicBezTo>
                      <a:pt x="4177" y="4953"/>
                      <a:pt x="4177" y="5022"/>
                      <a:pt x="4223" y="5090"/>
                    </a:cubicBezTo>
                    <a:cubicBezTo>
                      <a:pt x="3994" y="5273"/>
                      <a:pt x="3789" y="5478"/>
                      <a:pt x="3561" y="5661"/>
                    </a:cubicBezTo>
                    <a:cubicBezTo>
                      <a:pt x="3401" y="5821"/>
                      <a:pt x="3241" y="5981"/>
                      <a:pt x="3059" y="6118"/>
                    </a:cubicBezTo>
                    <a:cubicBezTo>
                      <a:pt x="2990" y="6209"/>
                      <a:pt x="2899" y="6277"/>
                      <a:pt x="2830" y="6369"/>
                    </a:cubicBezTo>
                    <a:cubicBezTo>
                      <a:pt x="2808" y="6391"/>
                      <a:pt x="2762" y="6437"/>
                      <a:pt x="2739" y="6460"/>
                    </a:cubicBezTo>
                    <a:cubicBezTo>
                      <a:pt x="2602" y="6597"/>
                      <a:pt x="2488" y="6734"/>
                      <a:pt x="2351" y="6871"/>
                    </a:cubicBezTo>
                    <a:cubicBezTo>
                      <a:pt x="2237" y="7008"/>
                      <a:pt x="2100" y="7168"/>
                      <a:pt x="1986" y="7327"/>
                    </a:cubicBezTo>
                    <a:cubicBezTo>
                      <a:pt x="1872" y="7441"/>
                      <a:pt x="1780" y="7578"/>
                      <a:pt x="1666" y="7692"/>
                    </a:cubicBezTo>
                    <a:cubicBezTo>
                      <a:pt x="1621" y="7761"/>
                      <a:pt x="1575" y="7852"/>
                      <a:pt x="1529" y="7921"/>
                    </a:cubicBezTo>
                    <a:cubicBezTo>
                      <a:pt x="1484" y="7989"/>
                      <a:pt x="1438" y="8058"/>
                      <a:pt x="1392" y="8126"/>
                    </a:cubicBezTo>
                    <a:cubicBezTo>
                      <a:pt x="1347" y="8195"/>
                      <a:pt x="1278" y="8286"/>
                      <a:pt x="1233" y="8354"/>
                    </a:cubicBezTo>
                    <a:cubicBezTo>
                      <a:pt x="1187" y="8423"/>
                      <a:pt x="1141" y="8491"/>
                      <a:pt x="1096" y="8583"/>
                    </a:cubicBezTo>
                    <a:cubicBezTo>
                      <a:pt x="1004" y="8742"/>
                      <a:pt x="913" y="8902"/>
                      <a:pt x="822" y="9085"/>
                    </a:cubicBezTo>
                    <a:cubicBezTo>
                      <a:pt x="708" y="9245"/>
                      <a:pt x="616" y="9427"/>
                      <a:pt x="525" y="9610"/>
                    </a:cubicBezTo>
                    <a:cubicBezTo>
                      <a:pt x="457" y="9747"/>
                      <a:pt x="365" y="9907"/>
                      <a:pt x="297" y="10043"/>
                    </a:cubicBezTo>
                    <a:cubicBezTo>
                      <a:pt x="251" y="10158"/>
                      <a:pt x="205" y="10295"/>
                      <a:pt x="160" y="10409"/>
                    </a:cubicBezTo>
                    <a:cubicBezTo>
                      <a:pt x="137" y="10454"/>
                      <a:pt x="137" y="10500"/>
                      <a:pt x="114" y="10546"/>
                    </a:cubicBezTo>
                    <a:cubicBezTo>
                      <a:pt x="114" y="10568"/>
                      <a:pt x="114" y="10568"/>
                      <a:pt x="114" y="10591"/>
                    </a:cubicBezTo>
                    <a:cubicBezTo>
                      <a:pt x="91" y="10637"/>
                      <a:pt x="46" y="10683"/>
                      <a:pt x="23" y="10728"/>
                    </a:cubicBezTo>
                    <a:cubicBezTo>
                      <a:pt x="23" y="10751"/>
                      <a:pt x="23" y="10751"/>
                      <a:pt x="0" y="10774"/>
                    </a:cubicBezTo>
                    <a:cubicBezTo>
                      <a:pt x="0" y="10797"/>
                      <a:pt x="0" y="10820"/>
                      <a:pt x="0" y="10865"/>
                    </a:cubicBezTo>
                    <a:cubicBezTo>
                      <a:pt x="0" y="10888"/>
                      <a:pt x="0" y="10934"/>
                      <a:pt x="23" y="10957"/>
                    </a:cubicBezTo>
                    <a:cubicBezTo>
                      <a:pt x="46" y="11002"/>
                      <a:pt x="91" y="11048"/>
                      <a:pt x="160" y="11048"/>
                    </a:cubicBezTo>
                    <a:cubicBezTo>
                      <a:pt x="228" y="11048"/>
                      <a:pt x="274" y="11025"/>
                      <a:pt x="320" y="10979"/>
                    </a:cubicBezTo>
                    <a:cubicBezTo>
                      <a:pt x="320" y="10979"/>
                      <a:pt x="320" y="10957"/>
                      <a:pt x="320" y="10957"/>
                    </a:cubicBezTo>
                    <a:cubicBezTo>
                      <a:pt x="342" y="10957"/>
                      <a:pt x="388" y="10957"/>
                      <a:pt x="411" y="10934"/>
                    </a:cubicBezTo>
                    <a:cubicBezTo>
                      <a:pt x="479" y="10888"/>
                      <a:pt x="548" y="10865"/>
                      <a:pt x="594" y="10797"/>
                    </a:cubicBezTo>
                    <a:cubicBezTo>
                      <a:pt x="616" y="10751"/>
                      <a:pt x="639" y="10705"/>
                      <a:pt x="685" y="10660"/>
                    </a:cubicBezTo>
                    <a:lnTo>
                      <a:pt x="822" y="10454"/>
                    </a:lnTo>
                    <a:cubicBezTo>
                      <a:pt x="936" y="10295"/>
                      <a:pt x="1027" y="10158"/>
                      <a:pt x="1141" y="9998"/>
                    </a:cubicBezTo>
                    <a:cubicBezTo>
                      <a:pt x="1324" y="9724"/>
                      <a:pt x="1507" y="9427"/>
                      <a:pt x="1689" y="9153"/>
                    </a:cubicBezTo>
                    <a:cubicBezTo>
                      <a:pt x="1872" y="8879"/>
                      <a:pt x="2032" y="8606"/>
                      <a:pt x="2191" y="8332"/>
                    </a:cubicBezTo>
                    <a:cubicBezTo>
                      <a:pt x="2260" y="8240"/>
                      <a:pt x="2328" y="8126"/>
                      <a:pt x="2397" y="8012"/>
                    </a:cubicBezTo>
                    <a:cubicBezTo>
                      <a:pt x="2488" y="7966"/>
                      <a:pt x="2534" y="7852"/>
                      <a:pt x="2602" y="7761"/>
                    </a:cubicBezTo>
                    <a:cubicBezTo>
                      <a:pt x="2602" y="7738"/>
                      <a:pt x="2602" y="7738"/>
                      <a:pt x="2625" y="7715"/>
                    </a:cubicBezTo>
                    <a:cubicBezTo>
                      <a:pt x="2648" y="7693"/>
                      <a:pt x="2671" y="7647"/>
                      <a:pt x="2693" y="7624"/>
                    </a:cubicBezTo>
                    <a:lnTo>
                      <a:pt x="2693" y="7624"/>
                    </a:lnTo>
                    <a:cubicBezTo>
                      <a:pt x="2692" y="7625"/>
                      <a:pt x="2671" y="7647"/>
                      <a:pt x="2671" y="7647"/>
                    </a:cubicBezTo>
                    <a:cubicBezTo>
                      <a:pt x="2671" y="7624"/>
                      <a:pt x="2693" y="7624"/>
                      <a:pt x="2693" y="7624"/>
                    </a:cubicBezTo>
                    <a:lnTo>
                      <a:pt x="2693" y="7624"/>
                    </a:lnTo>
                    <a:cubicBezTo>
                      <a:pt x="2693" y="7624"/>
                      <a:pt x="2693" y="7624"/>
                      <a:pt x="2693" y="7624"/>
                    </a:cubicBezTo>
                    <a:cubicBezTo>
                      <a:pt x="2876" y="7396"/>
                      <a:pt x="3104" y="7190"/>
                      <a:pt x="3310" y="7008"/>
                    </a:cubicBezTo>
                    <a:cubicBezTo>
                      <a:pt x="3424" y="6894"/>
                      <a:pt x="3538" y="6779"/>
                      <a:pt x="3675" y="6665"/>
                    </a:cubicBezTo>
                    <a:cubicBezTo>
                      <a:pt x="3972" y="6414"/>
                      <a:pt x="4246" y="6140"/>
                      <a:pt x="4542" y="5889"/>
                    </a:cubicBezTo>
                    <a:cubicBezTo>
                      <a:pt x="4565" y="5866"/>
                      <a:pt x="4588" y="5844"/>
                      <a:pt x="4611" y="5844"/>
                    </a:cubicBezTo>
                    <a:cubicBezTo>
                      <a:pt x="4816" y="5684"/>
                      <a:pt x="4999" y="5501"/>
                      <a:pt x="5181" y="5341"/>
                    </a:cubicBezTo>
                    <a:cubicBezTo>
                      <a:pt x="5204" y="5319"/>
                      <a:pt x="5227" y="5319"/>
                      <a:pt x="5250" y="5296"/>
                    </a:cubicBezTo>
                    <a:cubicBezTo>
                      <a:pt x="5273" y="5273"/>
                      <a:pt x="5296" y="5250"/>
                      <a:pt x="5318" y="5250"/>
                    </a:cubicBezTo>
                    <a:cubicBezTo>
                      <a:pt x="5455" y="5113"/>
                      <a:pt x="5615" y="4999"/>
                      <a:pt x="5752" y="4862"/>
                    </a:cubicBezTo>
                    <a:cubicBezTo>
                      <a:pt x="5889" y="4771"/>
                      <a:pt x="6049" y="4657"/>
                      <a:pt x="6186" y="4543"/>
                    </a:cubicBezTo>
                    <a:cubicBezTo>
                      <a:pt x="6323" y="4428"/>
                      <a:pt x="6482" y="4314"/>
                      <a:pt x="6642" y="4200"/>
                    </a:cubicBezTo>
                    <a:cubicBezTo>
                      <a:pt x="7122" y="3881"/>
                      <a:pt x="7601" y="3584"/>
                      <a:pt x="8103" y="3287"/>
                    </a:cubicBezTo>
                    <a:cubicBezTo>
                      <a:pt x="8149" y="3264"/>
                      <a:pt x="8194" y="3242"/>
                      <a:pt x="8240" y="3219"/>
                    </a:cubicBezTo>
                    <a:lnTo>
                      <a:pt x="8308" y="3219"/>
                    </a:lnTo>
                    <a:cubicBezTo>
                      <a:pt x="8491" y="3219"/>
                      <a:pt x="8674" y="3173"/>
                      <a:pt x="8833" y="3105"/>
                    </a:cubicBezTo>
                    <a:cubicBezTo>
                      <a:pt x="8948" y="3082"/>
                      <a:pt x="9039" y="3059"/>
                      <a:pt x="9130" y="3036"/>
                    </a:cubicBezTo>
                    <a:cubicBezTo>
                      <a:pt x="9290" y="2990"/>
                      <a:pt x="9427" y="2945"/>
                      <a:pt x="9587" y="2899"/>
                    </a:cubicBezTo>
                    <a:cubicBezTo>
                      <a:pt x="9929" y="2785"/>
                      <a:pt x="10294" y="2671"/>
                      <a:pt x="10637" y="2534"/>
                    </a:cubicBezTo>
                    <a:cubicBezTo>
                      <a:pt x="11321" y="2329"/>
                      <a:pt x="11983" y="2100"/>
                      <a:pt x="12645" y="1872"/>
                    </a:cubicBezTo>
                    <a:cubicBezTo>
                      <a:pt x="12942" y="1781"/>
                      <a:pt x="13216" y="1689"/>
                      <a:pt x="13513" y="1575"/>
                    </a:cubicBezTo>
                    <a:cubicBezTo>
                      <a:pt x="13650" y="1530"/>
                      <a:pt x="13787" y="1484"/>
                      <a:pt x="13923" y="1438"/>
                    </a:cubicBezTo>
                    <a:cubicBezTo>
                      <a:pt x="14083" y="1393"/>
                      <a:pt x="14243" y="1347"/>
                      <a:pt x="14380" y="1301"/>
                    </a:cubicBezTo>
                    <a:lnTo>
                      <a:pt x="15156" y="1301"/>
                    </a:lnTo>
                    <a:cubicBezTo>
                      <a:pt x="15225" y="1301"/>
                      <a:pt x="15270" y="1279"/>
                      <a:pt x="15316" y="1279"/>
                    </a:cubicBezTo>
                    <a:cubicBezTo>
                      <a:pt x="15498" y="1301"/>
                      <a:pt x="15658" y="1301"/>
                      <a:pt x="15841" y="1324"/>
                    </a:cubicBezTo>
                    <a:cubicBezTo>
                      <a:pt x="16206" y="1347"/>
                      <a:pt x="16548" y="1370"/>
                      <a:pt x="16914" y="1393"/>
                    </a:cubicBezTo>
                    <a:lnTo>
                      <a:pt x="17393" y="1438"/>
                    </a:lnTo>
                    <a:cubicBezTo>
                      <a:pt x="17484" y="1438"/>
                      <a:pt x="17576" y="1438"/>
                      <a:pt x="17667" y="1461"/>
                    </a:cubicBezTo>
                    <a:lnTo>
                      <a:pt x="17918" y="1461"/>
                    </a:lnTo>
                    <a:cubicBezTo>
                      <a:pt x="17964" y="1461"/>
                      <a:pt x="18009" y="1438"/>
                      <a:pt x="18078" y="1393"/>
                    </a:cubicBezTo>
                    <a:cubicBezTo>
                      <a:pt x="18123" y="1370"/>
                      <a:pt x="18192" y="1301"/>
                      <a:pt x="18215" y="1233"/>
                    </a:cubicBezTo>
                    <a:cubicBezTo>
                      <a:pt x="18215" y="1187"/>
                      <a:pt x="18237" y="1142"/>
                      <a:pt x="18215" y="1073"/>
                    </a:cubicBezTo>
                    <a:lnTo>
                      <a:pt x="18215" y="1073"/>
                    </a:lnTo>
                    <a:cubicBezTo>
                      <a:pt x="18260" y="1096"/>
                      <a:pt x="18329" y="1096"/>
                      <a:pt x="18374" y="1096"/>
                    </a:cubicBezTo>
                    <a:cubicBezTo>
                      <a:pt x="18534" y="1142"/>
                      <a:pt x="18694" y="1187"/>
                      <a:pt x="18854" y="1233"/>
                    </a:cubicBezTo>
                    <a:cubicBezTo>
                      <a:pt x="19196" y="1324"/>
                      <a:pt x="19539" y="1393"/>
                      <a:pt x="19881" y="1461"/>
                    </a:cubicBezTo>
                    <a:cubicBezTo>
                      <a:pt x="20588" y="1575"/>
                      <a:pt x="21296" y="1689"/>
                      <a:pt x="22026" y="1804"/>
                    </a:cubicBezTo>
                    <a:lnTo>
                      <a:pt x="22072" y="1804"/>
                    </a:lnTo>
                    <a:cubicBezTo>
                      <a:pt x="22118" y="1804"/>
                      <a:pt x="22163" y="1804"/>
                      <a:pt x="22209" y="1781"/>
                    </a:cubicBezTo>
                    <a:cubicBezTo>
                      <a:pt x="22369" y="1804"/>
                      <a:pt x="22506" y="1849"/>
                      <a:pt x="22666" y="1895"/>
                    </a:cubicBezTo>
                    <a:cubicBezTo>
                      <a:pt x="22757" y="1941"/>
                      <a:pt x="22825" y="1963"/>
                      <a:pt x="22917" y="1986"/>
                    </a:cubicBezTo>
                    <a:cubicBezTo>
                      <a:pt x="22962" y="1986"/>
                      <a:pt x="22985" y="2009"/>
                      <a:pt x="23031" y="2009"/>
                    </a:cubicBezTo>
                    <a:cubicBezTo>
                      <a:pt x="23054" y="2032"/>
                      <a:pt x="23076" y="2032"/>
                      <a:pt x="23099" y="2032"/>
                    </a:cubicBezTo>
                    <a:cubicBezTo>
                      <a:pt x="23168" y="2055"/>
                      <a:pt x="23236" y="2077"/>
                      <a:pt x="23282" y="2077"/>
                    </a:cubicBezTo>
                    <a:cubicBezTo>
                      <a:pt x="23350" y="2077"/>
                      <a:pt x="23396" y="2077"/>
                      <a:pt x="23442" y="2055"/>
                    </a:cubicBezTo>
                    <a:cubicBezTo>
                      <a:pt x="23487" y="2032"/>
                      <a:pt x="23510" y="1986"/>
                      <a:pt x="23556" y="1941"/>
                    </a:cubicBezTo>
                    <a:cubicBezTo>
                      <a:pt x="23579" y="1895"/>
                      <a:pt x="23601" y="1826"/>
                      <a:pt x="23601" y="1758"/>
                    </a:cubicBezTo>
                    <a:cubicBezTo>
                      <a:pt x="23670" y="1735"/>
                      <a:pt x="23738" y="1667"/>
                      <a:pt x="23761" y="1598"/>
                    </a:cubicBezTo>
                    <a:cubicBezTo>
                      <a:pt x="23784" y="1530"/>
                      <a:pt x="23761" y="1438"/>
                      <a:pt x="23738" y="1370"/>
                    </a:cubicBezTo>
                    <a:cubicBezTo>
                      <a:pt x="23716" y="1324"/>
                      <a:pt x="23647" y="1256"/>
                      <a:pt x="23579" y="1233"/>
                    </a:cubicBezTo>
                    <a:cubicBezTo>
                      <a:pt x="23510" y="1233"/>
                      <a:pt x="23442" y="1187"/>
                      <a:pt x="23350" y="1164"/>
                    </a:cubicBezTo>
                    <a:cubicBezTo>
                      <a:pt x="23282" y="1142"/>
                      <a:pt x="23213" y="1142"/>
                      <a:pt x="23122" y="1119"/>
                    </a:cubicBezTo>
                    <a:cubicBezTo>
                      <a:pt x="22985" y="1073"/>
                      <a:pt x="22825" y="1050"/>
                      <a:pt x="22666" y="1005"/>
                    </a:cubicBezTo>
                    <a:cubicBezTo>
                      <a:pt x="22369" y="936"/>
                      <a:pt x="22049" y="891"/>
                      <a:pt x="21753" y="822"/>
                    </a:cubicBezTo>
                    <a:cubicBezTo>
                      <a:pt x="21410" y="754"/>
                      <a:pt x="21068" y="685"/>
                      <a:pt x="20725" y="639"/>
                    </a:cubicBezTo>
                    <a:lnTo>
                      <a:pt x="20246" y="548"/>
                    </a:lnTo>
                    <a:cubicBezTo>
                      <a:pt x="20155" y="548"/>
                      <a:pt x="20064" y="525"/>
                      <a:pt x="19972" y="525"/>
                    </a:cubicBezTo>
                    <a:cubicBezTo>
                      <a:pt x="19858" y="503"/>
                      <a:pt x="19721" y="480"/>
                      <a:pt x="19607" y="480"/>
                    </a:cubicBezTo>
                    <a:cubicBezTo>
                      <a:pt x="19402" y="411"/>
                      <a:pt x="19196" y="366"/>
                      <a:pt x="18991" y="320"/>
                    </a:cubicBezTo>
                    <a:cubicBezTo>
                      <a:pt x="18808" y="274"/>
                      <a:pt x="18626" y="229"/>
                      <a:pt x="18443" y="183"/>
                    </a:cubicBezTo>
                    <a:cubicBezTo>
                      <a:pt x="18237" y="137"/>
                      <a:pt x="18055" y="115"/>
                      <a:pt x="17849" y="69"/>
                    </a:cubicBezTo>
                    <a:cubicBezTo>
                      <a:pt x="17690" y="46"/>
                      <a:pt x="17507" y="46"/>
                      <a:pt x="17347" y="23"/>
                    </a:cubicBezTo>
                    <a:cubicBezTo>
                      <a:pt x="17302" y="12"/>
                      <a:pt x="17262" y="12"/>
                      <a:pt x="17222" y="12"/>
                    </a:cubicBezTo>
                    <a:cubicBezTo>
                      <a:pt x="17182" y="12"/>
                      <a:pt x="17142" y="12"/>
                      <a:pt x="17096"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4"/>
              <p:cNvSpPr/>
              <p:nvPr/>
            </p:nvSpPr>
            <p:spPr>
              <a:xfrm>
                <a:off x="13091054" y="3341033"/>
                <a:ext cx="1088518" cy="319831"/>
              </a:xfrm>
              <a:custGeom>
                <a:avLst/>
                <a:gdLst/>
                <a:ahLst/>
                <a:cxnLst/>
                <a:rect l="l" t="t" r="r" b="b"/>
                <a:pathLst>
                  <a:path w="39078" h="11482" extrusionOk="0">
                    <a:moveTo>
                      <a:pt x="15978" y="6255"/>
                    </a:moveTo>
                    <a:cubicBezTo>
                      <a:pt x="15989" y="6255"/>
                      <a:pt x="15995" y="6260"/>
                      <a:pt x="16001" y="6266"/>
                    </a:cubicBezTo>
                    <a:lnTo>
                      <a:pt x="15978" y="6255"/>
                    </a:lnTo>
                    <a:close/>
                    <a:moveTo>
                      <a:pt x="21570" y="8081"/>
                    </a:moveTo>
                    <a:cubicBezTo>
                      <a:pt x="21575" y="8082"/>
                      <a:pt x="21580" y="8084"/>
                      <a:pt x="21585" y="8086"/>
                    </a:cubicBezTo>
                    <a:lnTo>
                      <a:pt x="21585" y="8086"/>
                    </a:lnTo>
                    <a:cubicBezTo>
                      <a:pt x="21582" y="8083"/>
                      <a:pt x="21577" y="8081"/>
                      <a:pt x="21570" y="8081"/>
                    </a:cubicBezTo>
                    <a:close/>
                    <a:moveTo>
                      <a:pt x="160" y="0"/>
                    </a:moveTo>
                    <a:cubicBezTo>
                      <a:pt x="114" y="0"/>
                      <a:pt x="69" y="23"/>
                      <a:pt x="46" y="69"/>
                    </a:cubicBezTo>
                    <a:cubicBezTo>
                      <a:pt x="0" y="115"/>
                      <a:pt x="0" y="206"/>
                      <a:pt x="46" y="252"/>
                    </a:cubicBezTo>
                    <a:cubicBezTo>
                      <a:pt x="91" y="274"/>
                      <a:pt x="114" y="297"/>
                      <a:pt x="160" y="320"/>
                    </a:cubicBezTo>
                    <a:cubicBezTo>
                      <a:pt x="206" y="320"/>
                      <a:pt x="274" y="320"/>
                      <a:pt x="320" y="343"/>
                    </a:cubicBezTo>
                    <a:lnTo>
                      <a:pt x="365" y="343"/>
                    </a:lnTo>
                    <a:cubicBezTo>
                      <a:pt x="297" y="366"/>
                      <a:pt x="251" y="411"/>
                      <a:pt x="251" y="480"/>
                    </a:cubicBezTo>
                    <a:cubicBezTo>
                      <a:pt x="251" y="548"/>
                      <a:pt x="320" y="640"/>
                      <a:pt x="388" y="640"/>
                    </a:cubicBezTo>
                    <a:cubicBezTo>
                      <a:pt x="845" y="662"/>
                      <a:pt x="1301" y="662"/>
                      <a:pt x="1735" y="708"/>
                    </a:cubicBezTo>
                    <a:cubicBezTo>
                      <a:pt x="2100" y="731"/>
                      <a:pt x="2465" y="754"/>
                      <a:pt x="2808" y="822"/>
                    </a:cubicBezTo>
                    <a:cubicBezTo>
                      <a:pt x="2853" y="822"/>
                      <a:pt x="2922" y="845"/>
                      <a:pt x="2967" y="845"/>
                    </a:cubicBezTo>
                    <a:cubicBezTo>
                      <a:pt x="3059" y="845"/>
                      <a:pt x="3127" y="799"/>
                      <a:pt x="3150" y="708"/>
                    </a:cubicBezTo>
                    <a:cubicBezTo>
                      <a:pt x="3264" y="754"/>
                      <a:pt x="3401" y="777"/>
                      <a:pt x="3515" y="799"/>
                    </a:cubicBezTo>
                    <a:cubicBezTo>
                      <a:pt x="3515" y="822"/>
                      <a:pt x="3538" y="822"/>
                      <a:pt x="3538" y="822"/>
                    </a:cubicBezTo>
                    <a:cubicBezTo>
                      <a:pt x="3492" y="936"/>
                      <a:pt x="3561" y="1050"/>
                      <a:pt x="3675" y="1096"/>
                    </a:cubicBezTo>
                    <a:cubicBezTo>
                      <a:pt x="3744" y="1119"/>
                      <a:pt x="3858" y="1142"/>
                      <a:pt x="3949" y="1187"/>
                    </a:cubicBezTo>
                    <a:lnTo>
                      <a:pt x="4109" y="1233"/>
                    </a:lnTo>
                    <a:cubicBezTo>
                      <a:pt x="4109" y="1256"/>
                      <a:pt x="4086" y="1256"/>
                      <a:pt x="4086" y="1279"/>
                    </a:cubicBezTo>
                    <a:cubicBezTo>
                      <a:pt x="4063" y="1347"/>
                      <a:pt x="4063" y="1416"/>
                      <a:pt x="4109" y="1484"/>
                    </a:cubicBezTo>
                    <a:cubicBezTo>
                      <a:pt x="4132" y="1553"/>
                      <a:pt x="4177" y="1575"/>
                      <a:pt x="4246" y="1598"/>
                    </a:cubicBezTo>
                    <a:cubicBezTo>
                      <a:pt x="4451" y="1690"/>
                      <a:pt x="4657" y="1758"/>
                      <a:pt x="4862" y="1826"/>
                    </a:cubicBezTo>
                    <a:cubicBezTo>
                      <a:pt x="5067" y="1895"/>
                      <a:pt x="5250" y="1963"/>
                      <a:pt x="5455" y="2032"/>
                    </a:cubicBezTo>
                    <a:cubicBezTo>
                      <a:pt x="5889" y="2169"/>
                      <a:pt x="6323" y="2329"/>
                      <a:pt x="6779" y="2488"/>
                    </a:cubicBezTo>
                    <a:cubicBezTo>
                      <a:pt x="7122" y="2603"/>
                      <a:pt x="7487" y="2739"/>
                      <a:pt x="7852" y="2854"/>
                    </a:cubicBezTo>
                    <a:cubicBezTo>
                      <a:pt x="8126" y="2945"/>
                      <a:pt x="8423" y="3013"/>
                      <a:pt x="8697" y="3105"/>
                    </a:cubicBezTo>
                    <a:cubicBezTo>
                      <a:pt x="9062" y="3264"/>
                      <a:pt x="9427" y="3401"/>
                      <a:pt x="9815" y="3561"/>
                    </a:cubicBezTo>
                    <a:cubicBezTo>
                      <a:pt x="9906" y="3584"/>
                      <a:pt x="9998" y="3630"/>
                      <a:pt x="10089" y="3653"/>
                    </a:cubicBezTo>
                    <a:cubicBezTo>
                      <a:pt x="10135" y="3675"/>
                      <a:pt x="10203" y="3698"/>
                      <a:pt x="10249" y="3721"/>
                    </a:cubicBezTo>
                    <a:cubicBezTo>
                      <a:pt x="10272" y="3721"/>
                      <a:pt x="10317" y="3744"/>
                      <a:pt x="10340" y="3744"/>
                    </a:cubicBezTo>
                    <a:cubicBezTo>
                      <a:pt x="10363" y="3767"/>
                      <a:pt x="10409" y="3767"/>
                      <a:pt x="10431" y="3789"/>
                    </a:cubicBezTo>
                    <a:cubicBezTo>
                      <a:pt x="10477" y="3789"/>
                      <a:pt x="10523" y="3789"/>
                      <a:pt x="10568" y="3812"/>
                    </a:cubicBezTo>
                    <a:cubicBezTo>
                      <a:pt x="10637" y="3812"/>
                      <a:pt x="10705" y="3789"/>
                      <a:pt x="10774" y="3744"/>
                    </a:cubicBezTo>
                    <a:cubicBezTo>
                      <a:pt x="10797" y="3744"/>
                      <a:pt x="10819" y="3767"/>
                      <a:pt x="10842" y="3767"/>
                    </a:cubicBezTo>
                    <a:cubicBezTo>
                      <a:pt x="11002" y="3858"/>
                      <a:pt x="11162" y="3926"/>
                      <a:pt x="11344" y="3995"/>
                    </a:cubicBezTo>
                    <a:cubicBezTo>
                      <a:pt x="11344" y="3995"/>
                      <a:pt x="11367" y="4018"/>
                      <a:pt x="11367" y="4018"/>
                    </a:cubicBezTo>
                    <a:cubicBezTo>
                      <a:pt x="11641" y="4155"/>
                      <a:pt x="11915" y="4314"/>
                      <a:pt x="12189" y="4474"/>
                    </a:cubicBezTo>
                    <a:cubicBezTo>
                      <a:pt x="12508" y="4657"/>
                      <a:pt x="12805" y="4862"/>
                      <a:pt x="13125" y="5045"/>
                    </a:cubicBezTo>
                    <a:cubicBezTo>
                      <a:pt x="13262" y="5136"/>
                      <a:pt x="13399" y="5227"/>
                      <a:pt x="13558" y="5319"/>
                    </a:cubicBezTo>
                    <a:cubicBezTo>
                      <a:pt x="13627" y="5342"/>
                      <a:pt x="13695" y="5387"/>
                      <a:pt x="13764" y="5433"/>
                    </a:cubicBezTo>
                    <a:cubicBezTo>
                      <a:pt x="13832" y="5479"/>
                      <a:pt x="13878" y="5501"/>
                      <a:pt x="13924" y="5524"/>
                    </a:cubicBezTo>
                    <a:lnTo>
                      <a:pt x="13946" y="5524"/>
                    </a:lnTo>
                    <a:cubicBezTo>
                      <a:pt x="13969" y="5536"/>
                      <a:pt x="13998" y="5541"/>
                      <a:pt x="14026" y="5541"/>
                    </a:cubicBezTo>
                    <a:cubicBezTo>
                      <a:pt x="14055" y="5541"/>
                      <a:pt x="14083" y="5536"/>
                      <a:pt x="14106" y="5524"/>
                    </a:cubicBezTo>
                    <a:cubicBezTo>
                      <a:pt x="14152" y="5524"/>
                      <a:pt x="14175" y="5501"/>
                      <a:pt x="14220" y="5479"/>
                    </a:cubicBezTo>
                    <a:cubicBezTo>
                      <a:pt x="14243" y="5501"/>
                      <a:pt x="14243" y="5501"/>
                      <a:pt x="14266" y="5501"/>
                    </a:cubicBezTo>
                    <a:cubicBezTo>
                      <a:pt x="14517" y="5638"/>
                      <a:pt x="14768" y="5775"/>
                      <a:pt x="15019" y="5889"/>
                    </a:cubicBezTo>
                    <a:cubicBezTo>
                      <a:pt x="15042" y="5912"/>
                      <a:pt x="15088" y="5935"/>
                      <a:pt x="15111" y="5935"/>
                    </a:cubicBezTo>
                    <a:cubicBezTo>
                      <a:pt x="15156" y="5958"/>
                      <a:pt x="15202" y="5958"/>
                      <a:pt x="15270" y="5958"/>
                    </a:cubicBezTo>
                    <a:cubicBezTo>
                      <a:pt x="15270" y="5935"/>
                      <a:pt x="15293" y="5935"/>
                      <a:pt x="15316" y="5935"/>
                    </a:cubicBezTo>
                    <a:cubicBezTo>
                      <a:pt x="15362" y="5958"/>
                      <a:pt x="15430" y="5981"/>
                      <a:pt x="15476" y="6026"/>
                    </a:cubicBezTo>
                    <a:cubicBezTo>
                      <a:pt x="15750" y="6163"/>
                      <a:pt x="16024" y="6300"/>
                      <a:pt x="16297" y="6460"/>
                    </a:cubicBezTo>
                    <a:cubicBezTo>
                      <a:pt x="16434" y="6551"/>
                      <a:pt x="16594" y="6643"/>
                      <a:pt x="16754" y="6734"/>
                    </a:cubicBezTo>
                    <a:cubicBezTo>
                      <a:pt x="16800" y="6757"/>
                      <a:pt x="16868" y="6802"/>
                      <a:pt x="16937" y="6848"/>
                    </a:cubicBezTo>
                    <a:lnTo>
                      <a:pt x="17028" y="6894"/>
                    </a:lnTo>
                    <a:cubicBezTo>
                      <a:pt x="17119" y="6939"/>
                      <a:pt x="17210" y="7008"/>
                      <a:pt x="17302" y="7008"/>
                    </a:cubicBezTo>
                    <a:cubicBezTo>
                      <a:pt x="17347" y="7008"/>
                      <a:pt x="17393" y="7008"/>
                      <a:pt x="17439" y="6985"/>
                    </a:cubicBezTo>
                    <a:cubicBezTo>
                      <a:pt x="17530" y="7031"/>
                      <a:pt x="17621" y="7099"/>
                      <a:pt x="17735" y="7145"/>
                    </a:cubicBezTo>
                    <a:cubicBezTo>
                      <a:pt x="17918" y="7259"/>
                      <a:pt x="18123" y="7350"/>
                      <a:pt x="18329" y="7464"/>
                    </a:cubicBezTo>
                    <a:cubicBezTo>
                      <a:pt x="18420" y="7487"/>
                      <a:pt x="18489" y="7533"/>
                      <a:pt x="18580" y="7578"/>
                    </a:cubicBezTo>
                    <a:cubicBezTo>
                      <a:pt x="18694" y="7647"/>
                      <a:pt x="18831" y="7715"/>
                      <a:pt x="18968" y="7761"/>
                    </a:cubicBezTo>
                    <a:cubicBezTo>
                      <a:pt x="18985" y="7767"/>
                      <a:pt x="19005" y="7770"/>
                      <a:pt x="19026" y="7770"/>
                    </a:cubicBezTo>
                    <a:cubicBezTo>
                      <a:pt x="19091" y="7770"/>
                      <a:pt x="19168" y="7744"/>
                      <a:pt x="19219" y="7693"/>
                    </a:cubicBezTo>
                    <a:cubicBezTo>
                      <a:pt x="19402" y="7784"/>
                      <a:pt x="19584" y="7898"/>
                      <a:pt x="19744" y="7989"/>
                    </a:cubicBezTo>
                    <a:cubicBezTo>
                      <a:pt x="19767" y="7989"/>
                      <a:pt x="19790" y="8012"/>
                      <a:pt x="19790" y="8012"/>
                    </a:cubicBezTo>
                    <a:cubicBezTo>
                      <a:pt x="19813" y="8012"/>
                      <a:pt x="19813" y="8035"/>
                      <a:pt x="19813" y="8035"/>
                    </a:cubicBezTo>
                    <a:cubicBezTo>
                      <a:pt x="19835" y="8058"/>
                      <a:pt x="19858" y="8103"/>
                      <a:pt x="19881" y="8103"/>
                    </a:cubicBezTo>
                    <a:cubicBezTo>
                      <a:pt x="19927" y="8149"/>
                      <a:pt x="19972" y="8149"/>
                      <a:pt x="19995" y="8172"/>
                    </a:cubicBezTo>
                    <a:cubicBezTo>
                      <a:pt x="20064" y="8172"/>
                      <a:pt x="20109" y="8195"/>
                      <a:pt x="20155" y="8218"/>
                    </a:cubicBezTo>
                    <a:cubicBezTo>
                      <a:pt x="20201" y="8240"/>
                      <a:pt x="20246" y="8240"/>
                      <a:pt x="20269" y="8263"/>
                    </a:cubicBezTo>
                    <a:cubicBezTo>
                      <a:pt x="20338" y="8286"/>
                      <a:pt x="20406" y="8332"/>
                      <a:pt x="20452" y="8355"/>
                    </a:cubicBezTo>
                    <a:cubicBezTo>
                      <a:pt x="20589" y="8423"/>
                      <a:pt x="20703" y="8491"/>
                      <a:pt x="20840" y="8560"/>
                    </a:cubicBezTo>
                    <a:cubicBezTo>
                      <a:pt x="20908" y="8583"/>
                      <a:pt x="20977" y="8628"/>
                      <a:pt x="21045" y="8651"/>
                    </a:cubicBezTo>
                    <a:cubicBezTo>
                      <a:pt x="21159" y="8697"/>
                      <a:pt x="21251" y="8743"/>
                      <a:pt x="21365" y="8743"/>
                    </a:cubicBezTo>
                    <a:cubicBezTo>
                      <a:pt x="21378" y="8749"/>
                      <a:pt x="21391" y="8752"/>
                      <a:pt x="21405" y="8752"/>
                    </a:cubicBezTo>
                    <a:cubicBezTo>
                      <a:pt x="21437" y="8752"/>
                      <a:pt x="21469" y="8736"/>
                      <a:pt x="21502" y="8720"/>
                    </a:cubicBezTo>
                    <a:cubicBezTo>
                      <a:pt x="21616" y="8765"/>
                      <a:pt x="21753" y="8811"/>
                      <a:pt x="21890" y="8857"/>
                    </a:cubicBezTo>
                    <a:cubicBezTo>
                      <a:pt x="21981" y="8902"/>
                      <a:pt x="22072" y="8948"/>
                      <a:pt x="22164" y="8971"/>
                    </a:cubicBezTo>
                    <a:cubicBezTo>
                      <a:pt x="22255" y="9016"/>
                      <a:pt x="22323" y="9039"/>
                      <a:pt x="22392" y="9085"/>
                    </a:cubicBezTo>
                    <a:cubicBezTo>
                      <a:pt x="22437" y="9108"/>
                      <a:pt x="22483" y="9131"/>
                      <a:pt x="22529" y="9153"/>
                    </a:cubicBezTo>
                    <a:cubicBezTo>
                      <a:pt x="22620" y="9199"/>
                      <a:pt x="22711" y="9245"/>
                      <a:pt x="22803" y="9268"/>
                    </a:cubicBezTo>
                    <a:cubicBezTo>
                      <a:pt x="22825" y="9279"/>
                      <a:pt x="22848" y="9285"/>
                      <a:pt x="22871" y="9285"/>
                    </a:cubicBezTo>
                    <a:cubicBezTo>
                      <a:pt x="22894" y="9285"/>
                      <a:pt x="22917" y="9279"/>
                      <a:pt x="22940" y="9268"/>
                    </a:cubicBezTo>
                    <a:cubicBezTo>
                      <a:pt x="23122" y="9313"/>
                      <a:pt x="23282" y="9382"/>
                      <a:pt x="23465" y="9450"/>
                    </a:cubicBezTo>
                    <a:cubicBezTo>
                      <a:pt x="23853" y="9610"/>
                      <a:pt x="24263" y="9792"/>
                      <a:pt x="24674" y="9929"/>
                    </a:cubicBezTo>
                    <a:cubicBezTo>
                      <a:pt x="24834" y="9975"/>
                      <a:pt x="24971" y="10044"/>
                      <a:pt x="25131" y="10089"/>
                    </a:cubicBezTo>
                    <a:cubicBezTo>
                      <a:pt x="25291" y="10135"/>
                      <a:pt x="25450" y="10203"/>
                      <a:pt x="25587" y="10249"/>
                    </a:cubicBezTo>
                    <a:cubicBezTo>
                      <a:pt x="25656" y="10249"/>
                      <a:pt x="25724" y="10249"/>
                      <a:pt x="25770" y="10226"/>
                    </a:cubicBezTo>
                    <a:cubicBezTo>
                      <a:pt x="25816" y="10203"/>
                      <a:pt x="25861" y="10158"/>
                      <a:pt x="25884" y="10089"/>
                    </a:cubicBezTo>
                    <a:cubicBezTo>
                      <a:pt x="25884" y="10089"/>
                      <a:pt x="25884" y="10066"/>
                      <a:pt x="25884" y="10066"/>
                    </a:cubicBezTo>
                    <a:cubicBezTo>
                      <a:pt x="25932" y="10083"/>
                      <a:pt x="25981" y="10099"/>
                      <a:pt x="26029" y="10099"/>
                    </a:cubicBezTo>
                    <a:cubicBezTo>
                      <a:pt x="26049" y="10099"/>
                      <a:pt x="26069" y="10096"/>
                      <a:pt x="26090" y="10089"/>
                    </a:cubicBezTo>
                    <a:cubicBezTo>
                      <a:pt x="26135" y="10089"/>
                      <a:pt x="26181" y="10089"/>
                      <a:pt x="26204" y="10066"/>
                    </a:cubicBezTo>
                    <a:cubicBezTo>
                      <a:pt x="26226" y="10066"/>
                      <a:pt x="26272" y="10044"/>
                      <a:pt x="26272" y="10021"/>
                    </a:cubicBezTo>
                    <a:cubicBezTo>
                      <a:pt x="26478" y="10066"/>
                      <a:pt x="26660" y="10112"/>
                      <a:pt x="26843" y="10158"/>
                    </a:cubicBezTo>
                    <a:cubicBezTo>
                      <a:pt x="27003" y="10203"/>
                      <a:pt x="27139" y="10226"/>
                      <a:pt x="27299" y="10272"/>
                    </a:cubicBezTo>
                    <a:cubicBezTo>
                      <a:pt x="27482" y="10317"/>
                      <a:pt x="27687" y="10386"/>
                      <a:pt x="27893" y="10432"/>
                    </a:cubicBezTo>
                    <a:cubicBezTo>
                      <a:pt x="27961" y="10454"/>
                      <a:pt x="28052" y="10500"/>
                      <a:pt x="28144" y="10523"/>
                    </a:cubicBezTo>
                    <a:cubicBezTo>
                      <a:pt x="28189" y="10523"/>
                      <a:pt x="28235" y="10546"/>
                      <a:pt x="28304" y="10546"/>
                    </a:cubicBezTo>
                    <a:cubicBezTo>
                      <a:pt x="28372" y="10569"/>
                      <a:pt x="28463" y="10591"/>
                      <a:pt x="28555" y="10614"/>
                    </a:cubicBezTo>
                    <a:cubicBezTo>
                      <a:pt x="28600" y="10614"/>
                      <a:pt x="28646" y="10591"/>
                      <a:pt x="28692" y="10569"/>
                    </a:cubicBezTo>
                    <a:cubicBezTo>
                      <a:pt x="28714" y="10569"/>
                      <a:pt x="28737" y="10569"/>
                      <a:pt x="28760" y="10591"/>
                    </a:cubicBezTo>
                    <a:cubicBezTo>
                      <a:pt x="28760" y="10660"/>
                      <a:pt x="28806" y="10728"/>
                      <a:pt x="28874" y="10774"/>
                    </a:cubicBezTo>
                    <a:cubicBezTo>
                      <a:pt x="28920" y="10774"/>
                      <a:pt x="28965" y="10774"/>
                      <a:pt x="29034" y="10797"/>
                    </a:cubicBezTo>
                    <a:cubicBezTo>
                      <a:pt x="29080" y="10797"/>
                      <a:pt x="29125" y="10820"/>
                      <a:pt x="29171" y="10820"/>
                    </a:cubicBezTo>
                    <a:lnTo>
                      <a:pt x="29399" y="10865"/>
                    </a:lnTo>
                    <a:cubicBezTo>
                      <a:pt x="29605" y="10888"/>
                      <a:pt x="29787" y="10911"/>
                      <a:pt x="29993" y="10957"/>
                    </a:cubicBezTo>
                    <a:cubicBezTo>
                      <a:pt x="30130" y="10979"/>
                      <a:pt x="30289" y="11002"/>
                      <a:pt x="30449" y="11025"/>
                    </a:cubicBezTo>
                    <a:cubicBezTo>
                      <a:pt x="30586" y="11048"/>
                      <a:pt x="30700" y="11094"/>
                      <a:pt x="30837" y="11116"/>
                    </a:cubicBezTo>
                    <a:cubicBezTo>
                      <a:pt x="30883" y="11116"/>
                      <a:pt x="30906" y="11139"/>
                      <a:pt x="30951" y="11139"/>
                    </a:cubicBezTo>
                    <a:cubicBezTo>
                      <a:pt x="30951" y="11162"/>
                      <a:pt x="30974" y="11185"/>
                      <a:pt x="30997" y="11208"/>
                    </a:cubicBezTo>
                    <a:cubicBezTo>
                      <a:pt x="31020" y="11208"/>
                      <a:pt x="31043" y="11208"/>
                      <a:pt x="31065" y="11230"/>
                    </a:cubicBezTo>
                    <a:cubicBezTo>
                      <a:pt x="31111" y="11230"/>
                      <a:pt x="31157" y="11253"/>
                      <a:pt x="31225" y="11253"/>
                    </a:cubicBezTo>
                    <a:cubicBezTo>
                      <a:pt x="31271" y="11253"/>
                      <a:pt x="31339" y="11276"/>
                      <a:pt x="31385" y="11276"/>
                    </a:cubicBezTo>
                    <a:cubicBezTo>
                      <a:pt x="31476" y="11299"/>
                      <a:pt x="31568" y="11299"/>
                      <a:pt x="31659" y="11299"/>
                    </a:cubicBezTo>
                    <a:cubicBezTo>
                      <a:pt x="31841" y="11322"/>
                      <a:pt x="32024" y="11345"/>
                      <a:pt x="32207" y="11367"/>
                    </a:cubicBezTo>
                    <a:cubicBezTo>
                      <a:pt x="32321" y="11367"/>
                      <a:pt x="32412" y="11390"/>
                      <a:pt x="32526" y="11390"/>
                    </a:cubicBezTo>
                    <a:lnTo>
                      <a:pt x="32572" y="11390"/>
                    </a:lnTo>
                    <a:cubicBezTo>
                      <a:pt x="32823" y="11436"/>
                      <a:pt x="33051" y="11436"/>
                      <a:pt x="33302" y="11459"/>
                    </a:cubicBezTo>
                    <a:lnTo>
                      <a:pt x="33804" y="11459"/>
                    </a:lnTo>
                    <a:cubicBezTo>
                      <a:pt x="33850" y="11459"/>
                      <a:pt x="33873" y="11459"/>
                      <a:pt x="33919" y="11482"/>
                    </a:cubicBezTo>
                    <a:lnTo>
                      <a:pt x="34010" y="11482"/>
                    </a:lnTo>
                    <a:cubicBezTo>
                      <a:pt x="34056" y="11482"/>
                      <a:pt x="34101" y="11482"/>
                      <a:pt x="34147" y="11459"/>
                    </a:cubicBezTo>
                    <a:lnTo>
                      <a:pt x="34535" y="11459"/>
                    </a:lnTo>
                    <a:cubicBezTo>
                      <a:pt x="34695" y="11459"/>
                      <a:pt x="34877" y="11482"/>
                      <a:pt x="35060" y="11482"/>
                    </a:cubicBezTo>
                    <a:lnTo>
                      <a:pt x="35311" y="11482"/>
                    </a:lnTo>
                    <a:cubicBezTo>
                      <a:pt x="35448" y="11482"/>
                      <a:pt x="35562" y="11482"/>
                      <a:pt x="35699" y="11459"/>
                    </a:cubicBezTo>
                    <a:cubicBezTo>
                      <a:pt x="35745" y="11459"/>
                      <a:pt x="35790" y="11413"/>
                      <a:pt x="35813" y="11367"/>
                    </a:cubicBezTo>
                    <a:cubicBezTo>
                      <a:pt x="36019" y="11345"/>
                      <a:pt x="36247" y="11345"/>
                      <a:pt x="36452" y="11322"/>
                    </a:cubicBezTo>
                    <a:cubicBezTo>
                      <a:pt x="36863" y="11276"/>
                      <a:pt x="37251" y="11230"/>
                      <a:pt x="37639" y="11162"/>
                    </a:cubicBezTo>
                    <a:cubicBezTo>
                      <a:pt x="38073" y="11071"/>
                      <a:pt x="38506" y="10934"/>
                      <a:pt x="38940" y="10820"/>
                    </a:cubicBezTo>
                    <a:cubicBezTo>
                      <a:pt x="39031" y="10797"/>
                      <a:pt x="39077" y="10706"/>
                      <a:pt x="39054" y="10614"/>
                    </a:cubicBezTo>
                    <a:cubicBezTo>
                      <a:pt x="39054" y="10555"/>
                      <a:pt x="38986" y="10496"/>
                      <a:pt x="38908" y="10496"/>
                    </a:cubicBezTo>
                    <a:cubicBezTo>
                      <a:pt x="38896" y="10496"/>
                      <a:pt x="38884" y="10497"/>
                      <a:pt x="38872" y="10500"/>
                    </a:cubicBezTo>
                    <a:cubicBezTo>
                      <a:pt x="38324" y="10660"/>
                      <a:pt x="37753" y="10820"/>
                      <a:pt x="37183" y="10911"/>
                    </a:cubicBezTo>
                    <a:cubicBezTo>
                      <a:pt x="36680" y="10979"/>
                      <a:pt x="36155" y="11025"/>
                      <a:pt x="35653" y="11071"/>
                    </a:cubicBezTo>
                    <a:lnTo>
                      <a:pt x="34900" y="11071"/>
                    </a:lnTo>
                    <a:cubicBezTo>
                      <a:pt x="34649" y="11071"/>
                      <a:pt x="34421" y="11094"/>
                      <a:pt x="34192" y="11094"/>
                    </a:cubicBezTo>
                    <a:cubicBezTo>
                      <a:pt x="34170" y="11071"/>
                      <a:pt x="34147" y="11071"/>
                      <a:pt x="34101" y="11048"/>
                    </a:cubicBezTo>
                    <a:cubicBezTo>
                      <a:pt x="33964" y="11025"/>
                      <a:pt x="33804" y="11025"/>
                      <a:pt x="33668" y="11025"/>
                    </a:cubicBezTo>
                    <a:lnTo>
                      <a:pt x="33439" y="11002"/>
                    </a:lnTo>
                    <a:cubicBezTo>
                      <a:pt x="33234" y="10979"/>
                      <a:pt x="33028" y="10934"/>
                      <a:pt x="32823" y="10911"/>
                    </a:cubicBezTo>
                    <a:cubicBezTo>
                      <a:pt x="32412" y="10865"/>
                      <a:pt x="32024" y="10820"/>
                      <a:pt x="31613" y="10751"/>
                    </a:cubicBezTo>
                    <a:cubicBezTo>
                      <a:pt x="31294" y="10706"/>
                      <a:pt x="30974" y="10660"/>
                      <a:pt x="30677" y="10637"/>
                    </a:cubicBezTo>
                    <a:cubicBezTo>
                      <a:pt x="30495" y="10591"/>
                      <a:pt x="30335" y="10546"/>
                      <a:pt x="30152" y="10500"/>
                    </a:cubicBezTo>
                    <a:cubicBezTo>
                      <a:pt x="29742" y="10409"/>
                      <a:pt x="29331" y="10317"/>
                      <a:pt x="28897" y="10203"/>
                    </a:cubicBezTo>
                    <a:cubicBezTo>
                      <a:pt x="28806" y="10181"/>
                      <a:pt x="28692" y="10135"/>
                      <a:pt x="28577" y="10112"/>
                    </a:cubicBezTo>
                    <a:cubicBezTo>
                      <a:pt x="28486" y="10089"/>
                      <a:pt x="28418" y="10066"/>
                      <a:pt x="28349" y="10044"/>
                    </a:cubicBezTo>
                    <a:cubicBezTo>
                      <a:pt x="28258" y="10044"/>
                      <a:pt x="28167" y="10021"/>
                      <a:pt x="28098" y="9998"/>
                    </a:cubicBezTo>
                    <a:cubicBezTo>
                      <a:pt x="27984" y="9975"/>
                      <a:pt x="27893" y="9952"/>
                      <a:pt x="27779" y="9929"/>
                    </a:cubicBezTo>
                    <a:cubicBezTo>
                      <a:pt x="27642" y="9884"/>
                      <a:pt x="27527" y="9861"/>
                      <a:pt x="27391" y="9815"/>
                    </a:cubicBezTo>
                    <a:cubicBezTo>
                      <a:pt x="26980" y="9701"/>
                      <a:pt x="26569" y="9564"/>
                      <a:pt x="26158" y="9450"/>
                    </a:cubicBezTo>
                    <a:cubicBezTo>
                      <a:pt x="25382" y="9222"/>
                      <a:pt x="24606" y="8994"/>
                      <a:pt x="23807" y="8765"/>
                    </a:cubicBezTo>
                    <a:cubicBezTo>
                      <a:pt x="23602" y="8697"/>
                      <a:pt x="23373" y="8628"/>
                      <a:pt x="23168" y="8560"/>
                    </a:cubicBezTo>
                    <a:cubicBezTo>
                      <a:pt x="23077" y="8560"/>
                      <a:pt x="23008" y="8514"/>
                      <a:pt x="22917" y="8491"/>
                    </a:cubicBezTo>
                    <a:cubicBezTo>
                      <a:pt x="22848" y="8469"/>
                      <a:pt x="22803" y="8469"/>
                      <a:pt x="22734" y="8446"/>
                    </a:cubicBezTo>
                    <a:cubicBezTo>
                      <a:pt x="22643" y="8400"/>
                      <a:pt x="22552" y="8377"/>
                      <a:pt x="22460" y="8355"/>
                    </a:cubicBezTo>
                    <a:cubicBezTo>
                      <a:pt x="22437" y="8343"/>
                      <a:pt x="22420" y="8337"/>
                      <a:pt x="22403" y="8337"/>
                    </a:cubicBezTo>
                    <a:cubicBezTo>
                      <a:pt x="22386" y="8337"/>
                      <a:pt x="22369" y="8343"/>
                      <a:pt x="22346" y="8355"/>
                    </a:cubicBezTo>
                    <a:lnTo>
                      <a:pt x="22323" y="8355"/>
                    </a:lnTo>
                    <a:cubicBezTo>
                      <a:pt x="22301" y="8332"/>
                      <a:pt x="22255" y="8332"/>
                      <a:pt x="22209" y="8309"/>
                    </a:cubicBezTo>
                    <a:cubicBezTo>
                      <a:pt x="22141" y="8286"/>
                      <a:pt x="22049" y="8240"/>
                      <a:pt x="21981" y="8218"/>
                    </a:cubicBezTo>
                    <a:cubicBezTo>
                      <a:pt x="21912" y="8195"/>
                      <a:pt x="21844" y="8172"/>
                      <a:pt x="21776" y="8149"/>
                    </a:cubicBezTo>
                    <a:cubicBezTo>
                      <a:pt x="21712" y="8128"/>
                      <a:pt x="21649" y="8107"/>
                      <a:pt x="21585" y="8086"/>
                    </a:cubicBezTo>
                    <a:lnTo>
                      <a:pt x="21585" y="8086"/>
                    </a:lnTo>
                    <a:cubicBezTo>
                      <a:pt x="21593" y="8092"/>
                      <a:pt x="21593" y="8103"/>
                      <a:pt x="21593" y="8103"/>
                    </a:cubicBezTo>
                    <a:cubicBezTo>
                      <a:pt x="21547" y="8081"/>
                      <a:pt x="21524" y="8081"/>
                      <a:pt x="21479" y="8081"/>
                    </a:cubicBezTo>
                    <a:cubicBezTo>
                      <a:pt x="21433" y="8081"/>
                      <a:pt x="21410" y="8103"/>
                      <a:pt x="21387" y="8103"/>
                    </a:cubicBezTo>
                    <a:cubicBezTo>
                      <a:pt x="21068" y="7944"/>
                      <a:pt x="20726" y="7761"/>
                      <a:pt x="20383" y="7601"/>
                    </a:cubicBezTo>
                    <a:cubicBezTo>
                      <a:pt x="19630" y="7236"/>
                      <a:pt x="18854" y="6939"/>
                      <a:pt x="18101" y="6620"/>
                    </a:cubicBezTo>
                    <a:cubicBezTo>
                      <a:pt x="18032" y="6597"/>
                      <a:pt x="17987" y="6551"/>
                      <a:pt x="17918" y="6528"/>
                    </a:cubicBezTo>
                    <a:cubicBezTo>
                      <a:pt x="17850" y="6506"/>
                      <a:pt x="17781" y="6460"/>
                      <a:pt x="17713" y="6437"/>
                    </a:cubicBezTo>
                    <a:lnTo>
                      <a:pt x="17667" y="6437"/>
                    </a:lnTo>
                    <a:lnTo>
                      <a:pt x="17598" y="6414"/>
                    </a:lnTo>
                    <a:cubicBezTo>
                      <a:pt x="17416" y="6323"/>
                      <a:pt x="17256" y="6255"/>
                      <a:pt x="17074" y="6163"/>
                    </a:cubicBezTo>
                    <a:cubicBezTo>
                      <a:pt x="17028" y="6163"/>
                      <a:pt x="16982" y="6140"/>
                      <a:pt x="16914" y="6118"/>
                    </a:cubicBezTo>
                    <a:cubicBezTo>
                      <a:pt x="16891" y="6095"/>
                      <a:pt x="16868" y="6095"/>
                      <a:pt x="16845" y="6072"/>
                    </a:cubicBezTo>
                    <a:cubicBezTo>
                      <a:pt x="16731" y="6004"/>
                      <a:pt x="16594" y="5958"/>
                      <a:pt x="16457" y="5889"/>
                    </a:cubicBezTo>
                    <a:cubicBezTo>
                      <a:pt x="16343" y="5844"/>
                      <a:pt x="16229" y="5775"/>
                      <a:pt x="16092" y="5730"/>
                    </a:cubicBezTo>
                    <a:cubicBezTo>
                      <a:pt x="15818" y="5593"/>
                      <a:pt x="15544" y="5433"/>
                      <a:pt x="15247" y="5296"/>
                    </a:cubicBezTo>
                    <a:cubicBezTo>
                      <a:pt x="14517" y="4931"/>
                      <a:pt x="13787" y="4566"/>
                      <a:pt x="13056" y="4223"/>
                    </a:cubicBezTo>
                    <a:cubicBezTo>
                      <a:pt x="12760" y="4086"/>
                      <a:pt x="12463" y="3926"/>
                      <a:pt x="12143" y="3789"/>
                    </a:cubicBezTo>
                    <a:cubicBezTo>
                      <a:pt x="12120" y="3744"/>
                      <a:pt x="12075" y="3721"/>
                      <a:pt x="12052" y="3698"/>
                    </a:cubicBezTo>
                    <a:cubicBezTo>
                      <a:pt x="12006" y="3675"/>
                      <a:pt x="11938" y="3653"/>
                      <a:pt x="11892" y="3630"/>
                    </a:cubicBezTo>
                    <a:cubicBezTo>
                      <a:pt x="11481" y="3424"/>
                      <a:pt x="11048" y="3219"/>
                      <a:pt x="10614" y="3036"/>
                    </a:cubicBezTo>
                    <a:cubicBezTo>
                      <a:pt x="10272" y="2876"/>
                      <a:pt x="9906" y="2739"/>
                      <a:pt x="9564" y="2580"/>
                    </a:cubicBezTo>
                    <a:cubicBezTo>
                      <a:pt x="9541" y="2580"/>
                      <a:pt x="9518" y="2580"/>
                      <a:pt x="9518" y="2557"/>
                    </a:cubicBezTo>
                    <a:lnTo>
                      <a:pt x="9404" y="2511"/>
                    </a:lnTo>
                    <a:cubicBezTo>
                      <a:pt x="9359" y="2488"/>
                      <a:pt x="9290" y="2466"/>
                      <a:pt x="9222" y="2443"/>
                    </a:cubicBezTo>
                    <a:cubicBezTo>
                      <a:pt x="9199" y="2431"/>
                      <a:pt x="9182" y="2426"/>
                      <a:pt x="9165" y="2426"/>
                    </a:cubicBezTo>
                    <a:cubicBezTo>
                      <a:pt x="9147" y="2426"/>
                      <a:pt x="9130" y="2431"/>
                      <a:pt x="9107" y="2443"/>
                    </a:cubicBezTo>
                    <a:cubicBezTo>
                      <a:pt x="9085" y="2420"/>
                      <a:pt x="9062" y="2420"/>
                      <a:pt x="9039" y="2397"/>
                    </a:cubicBezTo>
                    <a:cubicBezTo>
                      <a:pt x="9016" y="2397"/>
                      <a:pt x="8993" y="2374"/>
                      <a:pt x="8971" y="2374"/>
                    </a:cubicBezTo>
                    <a:cubicBezTo>
                      <a:pt x="8925" y="2351"/>
                      <a:pt x="8902" y="2329"/>
                      <a:pt x="8856" y="2306"/>
                    </a:cubicBezTo>
                    <a:cubicBezTo>
                      <a:pt x="8765" y="2260"/>
                      <a:pt x="8651" y="2215"/>
                      <a:pt x="8537" y="2192"/>
                    </a:cubicBezTo>
                    <a:cubicBezTo>
                      <a:pt x="8514" y="2192"/>
                      <a:pt x="8514" y="2169"/>
                      <a:pt x="8491" y="2169"/>
                    </a:cubicBezTo>
                    <a:cubicBezTo>
                      <a:pt x="8400" y="2123"/>
                      <a:pt x="8331" y="2100"/>
                      <a:pt x="8263" y="2078"/>
                    </a:cubicBezTo>
                    <a:cubicBezTo>
                      <a:pt x="8217" y="2055"/>
                      <a:pt x="8172" y="2032"/>
                      <a:pt x="8126" y="2009"/>
                    </a:cubicBezTo>
                    <a:cubicBezTo>
                      <a:pt x="8052" y="1991"/>
                      <a:pt x="7978" y="1957"/>
                      <a:pt x="7916" y="1957"/>
                    </a:cubicBezTo>
                    <a:cubicBezTo>
                      <a:pt x="7902" y="1957"/>
                      <a:pt x="7888" y="1959"/>
                      <a:pt x="7875" y="1963"/>
                    </a:cubicBezTo>
                    <a:cubicBezTo>
                      <a:pt x="7806" y="1918"/>
                      <a:pt x="7738" y="1895"/>
                      <a:pt x="7669" y="1872"/>
                    </a:cubicBezTo>
                    <a:cubicBezTo>
                      <a:pt x="7578" y="1849"/>
                      <a:pt x="7464" y="1804"/>
                      <a:pt x="7373" y="1781"/>
                    </a:cubicBezTo>
                    <a:cubicBezTo>
                      <a:pt x="7373" y="1781"/>
                      <a:pt x="7373" y="1758"/>
                      <a:pt x="7373" y="1758"/>
                    </a:cubicBezTo>
                    <a:lnTo>
                      <a:pt x="7396" y="1758"/>
                    </a:lnTo>
                    <a:cubicBezTo>
                      <a:pt x="7441" y="1621"/>
                      <a:pt x="7350" y="1484"/>
                      <a:pt x="7236" y="1461"/>
                    </a:cubicBezTo>
                    <a:cubicBezTo>
                      <a:pt x="7053" y="1393"/>
                      <a:pt x="6848" y="1347"/>
                      <a:pt x="6665" y="1279"/>
                    </a:cubicBezTo>
                    <a:cubicBezTo>
                      <a:pt x="6460" y="1233"/>
                      <a:pt x="6254" y="1187"/>
                      <a:pt x="6072" y="1119"/>
                    </a:cubicBezTo>
                    <a:cubicBezTo>
                      <a:pt x="5638" y="1005"/>
                      <a:pt x="5204" y="868"/>
                      <a:pt x="4771" y="754"/>
                    </a:cubicBezTo>
                    <a:cubicBezTo>
                      <a:pt x="4405" y="640"/>
                      <a:pt x="4017" y="548"/>
                      <a:pt x="3629" y="457"/>
                    </a:cubicBezTo>
                    <a:cubicBezTo>
                      <a:pt x="3538" y="434"/>
                      <a:pt x="3447" y="411"/>
                      <a:pt x="3355" y="388"/>
                    </a:cubicBezTo>
                    <a:cubicBezTo>
                      <a:pt x="3355" y="343"/>
                      <a:pt x="3333" y="297"/>
                      <a:pt x="3310" y="274"/>
                    </a:cubicBezTo>
                    <a:cubicBezTo>
                      <a:pt x="3264" y="229"/>
                      <a:pt x="3219" y="206"/>
                      <a:pt x="3173" y="206"/>
                    </a:cubicBezTo>
                    <a:cubicBezTo>
                      <a:pt x="3104" y="206"/>
                      <a:pt x="3059" y="206"/>
                      <a:pt x="3013" y="183"/>
                    </a:cubicBezTo>
                    <a:lnTo>
                      <a:pt x="2808" y="183"/>
                    </a:lnTo>
                    <a:cubicBezTo>
                      <a:pt x="2694" y="160"/>
                      <a:pt x="2602" y="160"/>
                      <a:pt x="2488" y="160"/>
                    </a:cubicBezTo>
                    <a:cubicBezTo>
                      <a:pt x="2328" y="137"/>
                      <a:pt x="2169" y="137"/>
                      <a:pt x="2009" y="115"/>
                    </a:cubicBezTo>
                    <a:cubicBezTo>
                      <a:pt x="1963" y="115"/>
                      <a:pt x="1940" y="92"/>
                      <a:pt x="1895" y="92"/>
                    </a:cubicBezTo>
                    <a:cubicBezTo>
                      <a:pt x="1781" y="69"/>
                      <a:pt x="1666" y="69"/>
                      <a:pt x="1552" y="69"/>
                    </a:cubicBezTo>
                    <a:cubicBezTo>
                      <a:pt x="1438" y="46"/>
                      <a:pt x="1324" y="23"/>
                      <a:pt x="1210" y="23"/>
                    </a:cubicBezTo>
                    <a:lnTo>
                      <a:pt x="822" y="23"/>
                    </a:lnTo>
                    <a:cubicBezTo>
                      <a:pt x="594" y="23"/>
                      <a:pt x="388" y="0"/>
                      <a:pt x="160"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4"/>
              <p:cNvSpPr/>
              <p:nvPr/>
            </p:nvSpPr>
            <p:spPr>
              <a:xfrm>
                <a:off x="12557603" y="3362008"/>
                <a:ext cx="3844" cy="17827"/>
              </a:xfrm>
              <a:custGeom>
                <a:avLst/>
                <a:gdLst/>
                <a:ahLst/>
                <a:cxnLst/>
                <a:rect l="l" t="t" r="r" b="b"/>
                <a:pathLst>
                  <a:path w="138" h="640" extrusionOk="0">
                    <a:moveTo>
                      <a:pt x="24" y="1"/>
                    </a:moveTo>
                    <a:cubicBezTo>
                      <a:pt x="24" y="183"/>
                      <a:pt x="24" y="366"/>
                      <a:pt x="24" y="548"/>
                    </a:cubicBezTo>
                    <a:lnTo>
                      <a:pt x="1" y="640"/>
                    </a:lnTo>
                    <a:cubicBezTo>
                      <a:pt x="69" y="617"/>
                      <a:pt x="115" y="571"/>
                      <a:pt x="115" y="503"/>
                    </a:cubicBezTo>
                    <a:cubicBezTo>
                      <a:pt x="138" y="457"/>
                      <a:pt x="115" y="412"/>
                      <a:pt x="115" y="366"/>
                    </a:cubicBezTo>
                    <a:cubicBezTo>
                      <a:pt x="115" y="320"/>
                      <a:pt x="92" y="275"/>
                      <a:pt x="92" y="252"/>
                    </a:cubicBezTo>
                    <a:cubicBezTo>
                      <a:pt x="69" y="183"/>
                      <a:pt x="46" y="115"/>
                      <a:pt x="46" y="46"/>
                    </a:cubicBezTo>
                    <a:cubicBezTo>
                      <a:pt x="24" y="24"/>
                      <a:pt x="24" y="1"/>
                      <a:pt x="2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4"/>
              <p:cNvSpPr/>
              <p:nvPr/>
            </p:nvSpPr>
            <p:spPr>
              <a:xfrm>
                <a:off x="12557603" y="3348025"/>
                <a:ext cx="4485" cy="9554"/>
              </a:xfrm>
              <a:custGeom>
                <a:avLst/>
                <a:gdLst/>
                <a:ahLst/>
                <a:cxnLst/>
                <a:rect l="l" t="t" r="r" b="b"/>
                <a:pathLst>
                  <a:path w="161" h="343" extrusionOk="0">
                    <a:moveTo>
                      <a:pt x="115" y="1"/>
                    </a:moveTo>
                    <a:cubicBezTo>
                      <a:pt x="46" y="23"/>
                      <a:pt x="1" y="92"/>
                      <a:pt x="24" y="137"/>
                    </a:cubicBezTo>
                    <a:cubicBezTo>
                      <a:pt x="24" y="206"/>
                      <a:pt x="24" y="274"/>
                      <a:pt x="24" y="343"/>
                    </a:cubicBezTo>
                    <a:cubicBezTo>
                      <a:pt x="92" y="320"/>
                      <a:pt x="161" y="229"/>
                      <a:pt x="138" y="137"/>
                    </a:cubicBezTo>
                    <a:cubicBezTo>
                      <a:pt x="138" y="92"/>
                      <a:pt x="115" y="46"/>
                      <a:pt x="115"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4"/>
              <p:cNvSpPr/>
              <p:nvPr/>
            </p:nvSpPr>
            <p:spPr>
              <a:xfrm>
                <a:off x="13843836" y="2983068"/>
                <a:ext cx="467323" cy="592197"/>
              </a:xfrm>
              <a:custGeom>
                <a:avLst/>
                <a:gdLst/>
                <a:ahLst/>
                <a:cxnLst/>
                <a:rect l="l" t="t" r="r" b="b"/>
                <a:pathLst>
                  <a:path w="16777" h="21260" extrusionOk="0">
                    <a:moveTo>
                      <a:pt x="114" y="1"/>
                    </a:moveTo>
                    <a:cubicBezTo>
                      <a:pt x="46" y="24"/>
                      <a:pt x="0" y="115"/>
                      <a:pt x="23" y="206"/>
                    </a:cubicBezTo>
                    <a:cubicBezTo>
                      <a:pt x="137" y="549"/>
                      <a:pt x="251" y="891"/>
                      <a:pt x="366" y="1211"/>
                    </a:cubicBezTo>
                    <a:cubicBezTo>
                      <a:pt x="457" y="1530"/>
                      <a:pt x="548" y="1827"/>
                      <a:pt x="662" y="2124"/>
                    </a:cubicBezTo>
                    <a:cubicBezTo>
                      <a:pt x="731" y="2283"/>
                      <a:pt x="776" y="2443"/>
                      <a:pt x="845" y="2603"/>
                    </a:cubicBezTo>
                    <a:cubicBezTo>
                      <a:pt x="913" y="2763"/>
                      <a:pt x="982" y="2922"/>
                      <a:pt x="1027" y="3082"/>
                    </a:cubicBezTo>
                    <a:cubicBezTo>
                      <a:pt x="1164" y="3379"/>
                      <a:pt x="1301" y="3676"/>
                      <a:pt x="1438" y="3972"/>
                    </a:cubicBezTo>
                    <a:cubicBezTo>
                      <a:pt x="1575" y="4292"/>
                      <a:pt x="1735" y="4612"/>
                      <a:pt x="1918" y="4908"/>
                    </a:cubicBezTo>
                    <a:cubicBezTo>
                      <a:pt x="2055" y="5205"/>
                      <a:pt x="2237" y="5479"/>
                      <a:pt x="2397" y="5753"/>
                    </a:cubicBezTo>
                    <a:cubicBezTo>
                      <a:pt x="2557" y="6050"/>
                      <a:pt x="2739" y="6323"/>
                      <a:pt x="2899" y="6620"/>
                    </a:cubicBezTo>
                    <a:cubicBezTo>
                      <a:pt x="3082" y="6894"/>
                      <a:pt x="3242" y="7168"/>
                      <a:pt x="3424" y="7442"/>
                    </a:cubicBezTo>
                    <a:cubicBezTo>
                      <a:pt x="3584" y="7716"/>
                      <a:pt x="3767" y="7990"/>
                      <a:pt x="3926" y="8264"/>
                    </a:cubicBezTo>
                    <a:cubicBezTo>
                      <a:pt x="4018" y="8423"/>
                      <a:pt x="4132" y="8537"/>
                      <a:pt x="4223" y="8697"/>
                    </a:cubicBezTo>
                    <a:cubicBezTo>
                      <a:pt x="4314" y="8811"/>
                      <a:pt x="4406" y="8948"/>
                      <a:pt x="4497" y="9085"/>
                    </a:cubicBezTo>
                    <a:cubicBezTo>
                      <a:pt x="4680" y="9359"/>
                      <a:pt x="4885" y="9610"/>
                      <a:pt x="5068" y="9884"/>
                    </a:cubicBezTo>
                    <a:cubicBezTo>
                      <a:pt x="5273" y="10135"/>
                      <a:pt x="5478" y="10386"/>
                      <a:pt x="5661" y="10637"/>
                    </a:cubicBezTo>
                    <a:cubicBezTo>
                      <a:pt x="5866" y="10888"/>
                      <a:pt x="6049" y="11140"/>
                      <a:pt x="6254" y="11391"/>
                    </a:cubicBezTo>
                    <a:cubicBezTo>
                      <a:pt x="6460" y="11665"/>
                      <a:pt x="6665" y="11938"/>
                      <a:pt x="6894" y="12190"/>
                    </a:cubicBezTo>
                    <a:cubicBezTo>
                      <a:pt x="7099" y="12463"/>
                      <a:pt x="7304" y="12715"/>
                      <a:pt x="7510" y="12966"/>
                    </a:cubicBezTo>
                    <a:cubicBezTo>
                      <a:pt x="7715" y="13217"/>
                      <a:pt x="7921" y="13468"/>
                      <a:pt x="8103" y="13719"/>
                    </a:cubicBezTo>
                    <a:cubicBezTo>
                      <a:pt x="8263" y="13901"/>
                      <a:pt x="8400" y="14084"/>
                      <a:pt x="8560" y="14244"/>
                    </a:cubicBezTo>
                    <a:cubicBezTo>
                      <a:pt x="8697" y="14426"/>
                      <a:pt x="8857" y="14609"/>
                      <a:pt x="8994" y="14792"/>
                    </a:cubicBezTo>
                    <a:cubicBezTo>
                      <a:pt x="9085" y="14883"/>
                      <a:pt x="9176" y="14997"/>
                      <a:pt x="9267" y="15088"/>
                    </a:cubicBezTo>
                    <a:cubicBezTo>
                      <a:pt x="9290" y="15111"/>
                      <a:pt x="9313" y="15134"/>
                      <a:pt x="9336" y="15157"/>
                    </a:cubicBezTo>
                    <a:cubicBezTo>
                      <a:pt x="9359" y="15180"/>
                      <a:pt x="9382" y="15202"/>
                      <a:pt x="9382" y="15225"/>
                    </a:cubicBezTo>
                    <a:cubicBezTo>
                      <a:pt x="9404" y="15248"/>
                      <a:pt x="9427" y="15248"/>
                      <a:pt x="9427" y="15271"/>
                    </a:cubicBezTo>
                    <a:cubicBezTo>
                      <a:pt x="9496" y="15339"/>
                      <a:pt x="9564" y="15408"/>
                      <a:pt x="9633" y="15499"/>
                    </a:cubicBezTo>
                    <a:cubicBezTo>
                      <a:pt x="9884" y="15750"/>
                      <a:pt x="10135" y="16024"/>
                      <a:pt x="10363" y="16298"/>
                    </a:cubicBezTo>
                    <a:cubicBezTo>
                      <a:pt x="10386" y="16321"/>
                      <a:pt x="10409" y="16344"/>
                      <a:pt x="10432" y="16367"/>
                    </a:cubicBezTo>
                    <a:cubicBezTo>
                      <a:pt x="10477" y="16412"/>
                      <a:pt x="10523" y="16481"/>
                      <a:pt x="10591" y="16526"/>
                    </a:cubicBezTo>
                    <a:cubicBezTo>
                      <a:pt x="11048" y="17051"/>
                      <a:pt x="11504" y="17576"/>
                      <a:pt x="12006" y="18056"/>
                    </a:cubicBezTo>
                    <a:cubicBezTo>
                      <a:pt x="12235" y="18307"/>
                      <a:pt x="12486" y="18535"/>
                      <a:pt x="12737" y="18763"/>
                    </a:cubicBezTo>
                    <a:cubicBezTo>
                      <a:pt x="12988" y="18946"/>
                      <a:pt x="13216" y="19151"/>
                      <a:pt x="13444" y="19357"/>
                    </a:cubicBezTo>
                    <a:cubicBezTo>
                      <a:pt x="13581" y="19471"/>
                      <a:pt x="13741" y="19608"/>
                      <a:pt x="13878" y="19722"/>
                    </a:cubicBezTo>
                    <a:cubicBezTo>
                      <a:pt x="14038" y="19836"/>
                      <a:pt x="14198" y="19973"/>
                      <a:pt x="14357" y="20110"/>
                    </a:cubicBezTo>
                    <a:cubicBezTo>
                      <a:pt x="14426" y="20156"/>
                      <a:pt x="14494" y="20224"/>
                      <a:pt x="14586" y="20270"/>
                    </a:cubicBezTo>
                    <a:cubicBezTo>
                      <a:pt x="14654" y="20338"/>
                      <a:pt x="14723" y="20384"/>
                      <a:pt x="14791" y="20452"/>
                    </a:cubicBezTo>
                    <a:cubicBezTo>
                      <a:pt x="14930" y="20551"/>
                      <a:pt x="15068" y="20650"/>
                      <a:pt x="15207" y="20749"/>
                    </a:cubicBezTo>
                    <a:lnTo>
                      <a:pt x="15207" y="20749"/>
                    </a:lnTo>
                    <a:cubicBezTo>
                      <a:pt x="15205" y="20749"/>
                      <a:pt x="15204" y="20749"/>
                      <a:pt x="15202" y="20749"/>
                    </a:cubicBezTo>
                    <a:cubicBezTo>
                      <a:pt x="15216" y="20759"/>
                      <a:pt x="15231" y="20768"/>
                      <a:pt x="15246" y="20777"/>
                    </a:cubicBezTo>
                    <a:lnTo>
                      <a:pt x="15246" y="20777"/>
                    </a:lnTo>
                    <a:cubicBezTo>
                      <a:pt x="15254" y="20783"/>
                      <a:pt x="15262" y="20789"/>
                      <a:pt x="15270" y="20795"/>
                    </a:cubicBezTo>
                    <a:cubicBezTo>
                      <a:pt x="15268" y="20792"/>
                      <a:pt x="15266" y="20790"/>
                      <a:pt x="15264" y="20788"/>
                    </a:cubicBezTo>
                    <a:lnTo>
                      <a:pt x="15264" y="20788"/>
                    </a:lnTo>
                    <a:cubicBezTo>
                      <a:pt x="15385" y="20861"/>
                      <a:pt x="15519" y="20922"/>
                      <a:pt x="15636" y="21000"/>
                    </a:cubicBezTo>
                    <a:cubicBezTo>
                      <a:pt x="15704" y="21023"/>
                      <a:pt x="15750" y="21046"/>
                      <a:pt x="15818" y="21069"/>
                    </a:cubicBezTo>
                    <a:cubicBezTo>
                      <a:pt x="15841" y="21091"/>
                      <a:pt x="15887" y="21137"/>
                      <a:pt x="15910" y="21160"/>
                    </a:cubicBezTo>
                    <a:cubicBezTo>
                      <a:pt x="15979" y="21230"/>
                      <a:pt x="16089" y="21259"/>
                      <a:pt x="16188" y="21259"/>
                    </a:cubicBezTo>
                    <a:cubicBezTo>
                      <a:pt x="16218" y="21259"/>
                      <a:pt x="16248" y="21257"/>
                      <a:pt x="16275" y="21251"/>
                    </a:cubicBezTo>
                    <a:cubicBezTo>
                      <a:pt x="16298" y="21228"/>
                      <a:pt x="16343" y="21228"/>
                      <a:pt x="16366" y="21206"/>
                    </a:cubicBezTo>
                    <a:cubicBezTo>
                      <a:pt x="16389" y="21183"/>
                      <a:pt x="16412" y="21137"/>
                      <a:pt x="16435" y="21114"/>
                    </a:cubicBezTo>
                    <a:cubicBezTo>
                      <a:pt x="16457" y="21091"/>
                      <a:pt x="16457" y="21046"/>
                      <a:pt x="16457" y="21023"/>
                    </a:cubicBezTo>
                    <a:cubicBezTo>
                      <a:pt x="16480" y="21000"/>
                      <a:pt x="16503" y="21000"/>
                      <a:pt x="16503" y="21000"/>
                    </a:cubicBezTo>
                    <a:cubicBezTo>
                      <a:pt x="16594" y="20954"/>
                      <a:pt x="16686" y="20909"/>
                      <a:pt x="16731" y="20817"/>
                    </a:cubicBezTo>
                    <a:cubicBezTo>
                      <a:pt x="16754" y="20726"/>
                      <a:pt x="16777" y="20635"/>
                      <a:pt x="16731" y="20544"/>
                    </a:cubicBezTo>
                    <a:cubicBezTo>
                      <a:pt x="16686" y="20429"/>
                      <a:pt x="16572" y="20361"/>
                      <a:pt x="16480" y="20270"/>
                    </a:cubicBezTo>
                    <a:cubicBezTo>
                      <a:pt x="16412" y="20224"/>
                      <a:pt x="16343" y="20178"/>
                      <a:pt x="16275" y="20133"/>
                    </a:cubicBezTo>
                    <a:cubicBezTo>
                      <a:pt x="16161" y="20041"/>
                      <a:pt x="16024" y="19950"/>
                      <a:pt x="15887" y="19859"/>
                    </a:cubicBezTo>
                    <a:cubicBezTo>
                      <a:pt x="15704" y="19745"/>
                      <a:pt x="15522" y="19608"/>
                      <a:pt x="15339" y="19494"/>
                    </a:cubicBezTo>
                    <a:cubicBezTo>
                      <a:pt x="15339" y="19471"/>
                      <a:pt x="15316" y="19448"/>
                      <a:pt x="15293" y="19425"/>
                    </a:cubicBezTo>
                    <a:cubicBezTo>
                      <a:pt x="15270" y="19379"/>
                      <a:pt x="15225" y="19357"/>
                      <a:pt x="15179" y="19334"/>
                    </a:cubicBezTo>
                    <a:cubicBezTo>
                      <a:pt x="15088" y="19265"/>
                      <a:pt x="15019" y="19197"/>
                      <a:pt x="14928" y="19128"/>
                    </a:cubicBezTo>
                    <a:cubicBezTo>
                      <a:pt x="14905" y="19106"/>
                      <a:pt x="14905" y="19106"/>
                      <a:pt x="14882" y="19083"/>
                    </a:cubicBezTo>
                    <a:lnTo>
                      <a:pt x="14860" y="19083"/>
                    </a:lnTo>
                    <a:cubicBezTo>
                      <a:pt x="14609" y="18832"/>
                      <a:pt x="14335" y="18581"/>
                      <a:pt x="14061" y="18330"/>
                    </a:cubicBezTo>
                    <a:cubicBezTo>
                      <a:pt x="13878" y="18170"/>
                      <a:pt x="13718" y="18033"/>
                      <a:pt x="13536" y="17873"/>
                    </a:cubicBezTo>
                    <a:cubicBezTo>
                      <a:pt x="13467" y="17805"/>
                      <a:pt x="13399" y="17736"/>
                      <a:pt x="13330" y="17668"/>
                    </a:cubicBezTo>
                    <a:cubicBezTo>
                      <a:pt x="13034" y="17417"/>
                      <a:pt x="12760" y="17143"/>
                      <a:pt x="12463" y="16869"/>
                    </a:cubicBezTo>
                    <a:cubicBezTo>
                      <a:pt x="12303" y="16732"/>
                      <a:pt x="12143" y="16595"/>
                      <a:pt x="11984" y="16435"/>
                    </a:cubicBezTo>
                    <a:cubicBezTo>
                      <a:pt x="11961" y="16412"/>
                      <a:pt x="11938" y="16389"/>
                      <a:pt x="11915" y="16367"/>
                    </a:cubicBezTo>
                    <a:cubicBezTo>
                      <a:pt x="11824" y="16275"/>
                      <a:pt x="11755" y="16184"/>
                      <a:pt x="11664" y="16093"/>
                    </a:cubicBezTo>
                    <a:cubicBezTo>
                      <a:pt x="11459" y="15910"/>
                      <a:pt x="11276" y="15705"/>
                      <a:pt x="11093" y="15499"/>
                    </a:cubicBezTo>
                    <a:cubicBezTo>
                      <a:pt x="10865" y="15271"/>
                      <a:pt x="10660" y="15020"/>
                      <a:pt x="10432" y="14792"/>
                    </a:cubicBezTo>
                    <a:lnTo>
                      <a:pt x="10432" y="14792"/>
                    </a:lnTo>
                    <a:cubicBezTo>
                      <a:pt x="10435" y="14795"/>
                      <a:pt x="10454" y="14814"/>
                      <a:pt x="10454" y="14814"/>
                    </a:cubicBezTo>
                    <a:cubicBezTo>
                      <a:pt x="10203" y="14518"/>
                      <a:pt x="9929" y="14244"/>
                      <a:pt x="9678" y="13970"/>
                    </a:cubicBezTo>
                    <a:cubicBezTo>
                      <a:pt x="9655" y="13947"/>
                      <a:pt x="9633" y="13924"/>
                      <a:pt x="9610" y="13901"/>
                    </a:cubicBezTo>
                    <a:cubicBezTo>
                      <a:pt x="9610" y="13879"/>
                      <a:pt x="9610" y="13879"/>
                      <a:pt x="9610" y="13879"/>
                    </a:cubicBezTo>
                    <a:cubicBezTo>
                      <a:pt x="9450" y="13628"/>
                      <a:pt x="9267" y="13422"/>
                      <a:pt x="9085" y="13194"/>
                    </a:cubicBezTo>
                    <a:cubicBezTo>
                      <a:pt x="8994" y="13080"/>
                      <a:pt x="8902" y="12966"/>
                      <a:pt x="8788" y="12829"/>
                    </a:cubicBezTo>
                    <a:cubicBezTo>
                      <a:pt x="8537" y="12532"/>
                      <a:pt x="8286" y="12235"/>
                      <a:pt x="8035" y="11916"/>
                    </a:cubicBezTo>
                    <a:cubicBezTo>
                      <a:pt x="7578" y="11368"/>
                      <a:pt x="7145" y="10797"/>
                      <a:pt x="6688" y="10249"/>
                    </a:cubicBezTo>
                    <a:cubicBezTo>
                      <a:pt x="6414" y="9884"/>
                      <a:pt x="6140" y="9519"/>
                      <a:pt x="5889" y="9154"/>
                    </a:cubicBezTo>
                    <a:cubicBezTo>
                      <a:pt x="5729" y="8948"/>
                      <a:pt x="5593" y="8743"/>
                      <a:pt x="5433" y="8537"/>
                    </a:cubicBezTo>
                    <a:cubicBezTo>
                      <a:pt x="5364" y="8446"/>
                      <a:pt x="5296" y="8355"/>
                      <a:pt x="5227" y="8264"/>
                    </a:cubicBezTo>
                    <a:cubicBezTo>
                      <a:pt x="5159" y="8172"/>
                      <a:pt x="5090" y="8058"/>
                      <a:pt x="5022" y="7967"/>
                    </a:cubicBezTo>
                    <a:cubicBezTo>
                      <a:pt x="4978" y="7923"/>
                      <a:pt x="4924" y="7897"/>
                      <a:pt x="4867" y="7897"/>
                    </a:cubicBezTo>
                    <a:cubicBezTo>
                      <a:pt x="4836" y="7897"/>
                      <a:pt x="4803" y="7905"/>
                      <a:pt x="4771" y="7921"/>
                    </a:cubicBezTo>
                    <a:lnTo>
                      <a:pt x="4702" y="7830"/>
                    </a:lnTo>
                    <a:cubicBezTo>
                      <a:pt x="4520" y="7556"/>
                      <a:pt x="4337" y="7282"/>
                      <a:pt x="4132" y="7008"/>
                    </a:cubicBezTo>
                    <a:cubicBezTo>
                      <a:pt x="4109" y="6985"/>
                      <a:pt x="4086" y="6963"/>
                      <a:pt x="4063" y="6963"/>
                    </a:cubicBezTo>
                    <a:cubicBezTo>
                      <a:pt x="4040" y="6917"/>
                      <a:pt x="4018" y="6848"/>
                      <a:pt x="3972" y="6803"/>
                    </a:cubicBezTo>
                    <a:cubicBezTo>
                      <a:pt x="3812" y="6529"/>
                      <a:pt x="3630" y="6232"/>
                      <a:pt x="3447" y="5958"/>
                    </a:cubicBezTo>
                    <a:cubicBezTo>
                      <a:pt x="3242" y="5639"/>
                      <a:pt x="3059" y="5342"/>
                      <a:pt x="2854" y="5045"/>
                    </a:cubicBezTo>
                    <a:cubicBezTo>
                      <a:pt x="2808" y="5000"/>
                      <a:pt x="2785" y="4931"/>
                      <a:pt x="2739" y="4863"/>
                    </a:cubicBezTo>
                    <a:cubicBezTo>
                      <a:pt x="2739" y="4863"/>
                      <a:pt x="2717" y="4840"/>
                      <a:pt x="2717" y="4840"/>
                    </a:cubicBezTo>
                    <a:cubicBezTo>
                      <a:pt x="2625" y="4657"/>
                      <a:pt x="2511" y="4497"/>
                      <a:pt x="2397" y="4315"/>
                    </a:cubicBezTo>
                    <a:cubicBezTo>
                      <a:pt x="2283" y="4155"/>
                      <a:pt x="2169" y="3972"/>
                      <a:pt x="2055" y="3813"/>
                    </a:cubicBezTo>
                    <a:cubicBezTo>
                      <a:pt x="2021" y="3779"/>
                      <a:pt x="1988" y="3758"/>
                      <a:pt x="1954" y="3758"/>
                    </a:cubicBezTo>
                    <a:cubicBezTo>
                      <a:pt x="1942" y="3758"/>
                      <a:pt x="1930" y="3761"/>
                      <a:pt x="1918" y="3767"/>
                    </a:cubicBezTo>
                    <a:cubicBezTo>
                      <a:pt x="1849" y="3653"/>
                      <a:pt x="1804" y="3562"/>
                      <a:pt x="1758" y="3447"/>
                    </a:cubicBezTo>
                    <a:lnTo>
                      <a:pt x="1758" y="3447"/>
                    </a:lnTo>
                    <a:lnTo>
                      <a:pt x="1781" y="3516"/>
                    </a:lnTo>
                    <a:cubicBezTo>
                      <a:pt x="1735" y="3402"/>
                      <a:pt x="1667" y="3288"/>
                      <a:pt x="1621" y="3196"/>
                    </a:cubicBezTo>
                    <a:cubicBezTo>
                      <a:pt x="1621" y="3196"/>
                      <a:pt x="1621" y="3219"/>
                      <a:pt x="1621" y="3219"/>
                    </a:cubicBezTo>
                    <a:cubicBezTo>
                      <a:pt x="1507" y="2968"/>
                      <a:pt x="1393" y="2740"/>
                      <a:pt x="1279" y="2489"/>
                    </a:cubicBezTo>
                    <a:cubicBezTo>
                      <a:pt x="1210" y="2352"/>
                      <a:pt x="1142" y="2238"/>
                      <a:pt x="1096" y="2101"/>
                    </a:cubicBezTo>
                    <a:cubicBezTo>
                      <a:pt x="1027" y="1987"/>
                      <a:pt x="982" y="1850"/>
                      <a:pt x="936" y="1736"/>
                    </a:cubicBezTo>
                    <a:cubicBezTo>
                      <a:pt x="822" y="1484"/>
                      <a:pt x="731" y="1211"/>
                      <a:pt x="639" y="959"/>
                    </a:cubicBezTo>
                    <a:cubicBezTo>
                      <a:pt x="525" y="663"/>
                      <a:pt x="434" y="389"/>
                      <a:pt x="320" y="92"/>
                    </a:cubicBezTo>
                    <a:cubicBezTo>
                      <a:pt x="297" y="24"/>
                      <a:pt x="229" y="1"/>
                      <a:pt x="183"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4"/>
              <p:cNvSpPr/>
              <p:nvPr/>
            </p:nvSpPr>
            <p:spPr>
              <a:xfrm>
                <a:off x="14246285" y="3519695"/>
                <a:ext cx="63621" cy="42618"/>
              </a:xfrm>
              <a:custGeom>
                <a:avLst/>
                <a:gdLst/>
                <a:ahLst/>
                <a:cxnLst/>
                <a:rect l="l" t="t" r="r" b="b"/>
                <a:pathLst>
                  <a:path w="2284" h="1530" extrusionOk="0">
                    <a:moveTo>
                      <a:pt x="92" y="0"/>
                    </a:moveTo>
                    <a:cubicBezTo>
                      <a:pt x="69" y="0"/>
                      <a:pt x="46" y="0"/>
                      <a:pt x="24" y="23"/>
                    </a:cubicBezTo>
                    <a:cubicBezTo>
                      <a:pt x="1" y="46"/>
                      <a:pt x="1" y="114"/>
                      <a:pt x="46" y="137"/>
                    </a:cubicBezTo>
                    <a:cubicBezTo>
                      <a:pt x="183" y="274"/>
                      <a:pt x="343" y="388"/>
                      <a:pt x="503" y="525"/>
                    </a:cubicBezTo>
                    <a:cubicBezTo>
                      <a:pt x="686" y="639"/>
                      <a:pt x="868" y="754"/>
                      <a:pt x="1028" y="868"/>
                    </a:cubicBezTo>
                    <a:cubicBezTo>
                      <a:pt x="1188" y="982"/>
                      <a:pt x="1347" y="1096"/>
                      <a:pt x="1507" y="1187"/>
                    </a:cubicBezTo>
                    <a:cubicBezTo>
                      <a:pt x="1576" y="1256"/>
                      <a:pt x="1667" y="1301"/>
                      <a:pt x="1758" y="1347"/>
                    </a:cubicBezTo>
                    <a:cubicBezTo>
                      <a:pt x="1781" y="1370"/>
                      <a:pt x="1827" y="1393"/>
                      <a:pt x="1850" y="1416"/>
                    </a:cubicBezTo>
                    <a:cubicBezTo>
                      <a:pt x="1895" y="1438"/>
                      <a:pt x="1918" y="1461"/>
                      <a:pt x="1941" y="1461"/>
                    </a:cubicBezTo>
                    <a:lnTo>
                      <a:pt x="2032" y="1461"/>
                    </a:lnTo>
                    <a:cubicBezTo>
                      <a:pt x="2078" y="1507"/>
                      <a:pt x="2124" y="1530"/>
                      <a:pt x="2192" y="1530"/>
                    </a:cubicBezTo>
                    <a:cubicBezTo>
                      <a:pt x="2238" y="1530"/>
                      <a:pt x="2260" y="1484"/>
                      <a:pt x="2283" y="1438"/>
                    </a:cubicBezTo>
                    <a:cubicBezTo>
                      <a:pt x="2283" y="1393"/>
                      <a:pt x="2260" y="1324"/>
                      <a:pt x="2192" y="1324"/>
                    </a:cubicBezTo>
                    <a:cubicBezTo>
                      <a:pt x="2169" y="1301"/>
                      <a:pt x="2169" y="1301"/>
                      <a:pt x="2146" y="1279"/>
                    </a:cubicBezTo>
                    <a:cubicBezTo>
                      <a:pt x="2078" y="1233"/>
                      <a:pt x="2032" y="1210"/>
                      <a:pt x="1987" y="1164"/>
                    </a:cubicBezTo>
                    <a:cubicBezTo>
                      <a:pt x="1964" y="1142"/>
                      <a:pt x="1918" y="1119"/>
                      <a:pt x="1895" y="1096"/>
                    </a:cubicBezTo>
                    <a:cubicBezTo>
                      <a:pt x="1872" y="1096"/>
                      <a:pt x="1872" y="1073"/>
                      <a:pt x="1850" y="1073"/>
                    </a:cubicBezTo>
                    <a:cubicBezTo>
                      <a:pt x="1831" y="1064"/>
                      <a:pt x="1812" y="1058"/>
                      <a:pt x="1795" y="1058"/>
                    </a:cubicBezTo>
                    <a:cubicBezTo>
                      <a:pt x="1770" y="1058"/>
                      <a:pt x="1749" y="1069"/>
                      <a:pt x="1735" y="1096"/>
                    </a:cubicBezTo>
                    <a:cubicBezTo>
                      <a:pt x="1735" y="1096"/>
                      <a:pt x="1713" y="1119"/>
                      <a:pt x="1713" y="1142"/>
                    </a:cubicBezTo>
                    <a:cubicBezTo>
                      <a:pt x="1690" y="1119"/>
                      <a:pt x="1667" y="1119"/>
                      <a:pt x="1667" y="1096"/>
                    </a:cubicBezTo>
                    <a:cubicBezTo>
                      <a:pt x="1393" y="936"/>
                      <a:pt x="1142" y="754"/>
                      <a:pt x="891" y="594"/>
                    </a:cubicBezTo>
                    <a:cubicBezTo>
                      <a:pt x="777" y="503"/>
                      <a:pt x="640" y="411"/>
                      <a:pt x="526" y="320"/>
                    </a:cubicBezTo>
                    <a:cubicBezTo>
                      <a:pt x="389" y="229"/>
                      <a:pt x="275" y="114"/>
                      <a:pt x="138"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4"/>
              <p:cNvSpPr/>
              <p:nvPr/>
            </p:nvSpPr>
            <p:spPr>
              <a:xfrm>
                <a:off x="13880716" y="3145212"/>
                <a:ext cx="329998" cy="425374"/>
              </a:xfrm>
              <a:custGeom>
                <a:avLst/>
                <a:gdLst/>
                <a:ahLst/>
                <a:cxnLst/>
                <a:rect l="l" t="t" r="r" b="b"/>
                <a:pathLst>
                  <a:path w="11847" h="15271" extrusionOk="0">
                    <a:moveTo>
                      <a:pt x="616" y="1005"/>
                    </a:moveTo>
                    <a:cubicBezTo>
                      <a:pt x="616" y="1005"/>
                      <a:pt x="617" y="1014"/>
                      <a:pt x="623" y="1021"/>
                    </a:cubicBezTo>
                    <a:lnTo>
                      <a:pt x="623" y="1021"/>
                    </a:lnTo>
                    <a:cubicBezTo>
                      <a:pt x="619" y="1018"/>
                      <a:pt x="616" y="1013"/>
                      <a:pt x="616" y="1005"/>
                    </a:cubicBezTo>
                    <a:close/>
                    <a:moveTo>
                      <a:pt x="8423" y="11641"/>
                    </a:moveTo>
                    <a:cubicBezTo>
                      <a:pt x="8427" y="11646"/>
                      <a:pt x="8431" y="11651"/>
                      <a:pt x="8435" y="11657"/>
                    </a:cubicBezTo>
                    <a:lnTo>
                      <a:pt x="8435" y="11657"/>
                    </a:lnTo>
                    <a:cubicBezTo>
                      <a:pt x="8432" y="11651"/>
                      <a:pt x="8428" y="11646"/>
                      <a:pt x="8423" y="11641"/>
                    </a:cubicBezTo>
                    <a:close/>
                    <a:moveTo>
                      <a:pt x="92" y="0"/>
                    </a:moveTo>
                    <a:cubicBezTo>
                      <a:pt x="92" y="0"/>
                      <a:pt x="92" y="23"/>
                      <a:pt x="69" y="23"/>
                    </a:cubicBezTo>
                    <a:cubicBezTo>
                      <a:pt x="23" y="23"/>
                      <a:pt x="0" y="69"/>
                      <a:pt x="23" y="114"/>
                    </a:cubicBezTo>
                    <a:cubicBezTo>
                      <a:pt x="160" y="434"/>
                      <a:pt x="320" y="754"/>
                      <a:pt x="457" y="1050"/>
                    </a:cubicBezTo>
                    <a:cubicBezTo>
                      <a:pt x="548" y="1210"/>
                      <a:pt x="639" y="1370"/>
                      <a:pt x="708" y="1530"/>
                    </a:cubicBezTo>
                    <a:cubicBezTo>
                      <a:pt x="799" y="1667"/>
                      <a:pt x="890" y="1826"/>
                      <a:pt x="959" y="1963"/>
                    </a:cubicBezTo>
                    <a:cubicBezTo>
                      <a:pt x="1050" y="2123"/>
                      <a:pt x="1141" y="2283"/>
                      <a:pt x="1256" y="2443"/>
                    </a:cubicBezTo>
                    <a:cubicBezTo>
                      <a:pt x="1347" y="2580"/>
                      <a:pt x="1438" y="2739"/>
                      <a:pt x="1530" y="2876"/>
                    </a:cubicBezTo>
                    <a:cubicBezTo>
                      <a:pt x="1689" y="3150"/>
                      <a:pt x="1872" y="3447"/>
                      <a:pt x="2032" y="3744"/>
                    </a:cubicBezTo>
                    <a:cubicBezTo>
                      <a:pt x="2191" y="4018"/>
                      <a:pt x="2374" y="4314"/>
                      <a:pt x="2534" y="4611"/>
                    </a:cubicBezTo>
                    <a:cubicBezTo>
                      <a:pt x="2625" y="4748"/>
                      <a:pt x="2716" y="4885"/>
                      <a:pt x="2785" y="5022"/>
                    </a:cubicBezTo>
                    <a:cubicBezTo>
                      <a:pt x="2876" y="5182"/>
                      <a:pt x="2968" y="5319"/>
                      <a:pt x="3036" y="5456"/>
                    </a:cubicBezTo>
                    <a:cubicBezTo>
                      <a:pt x="3219" y="5729"/>
                      <a:pt x="3378" y="6003"/>
                      <a:pt x="3538" y="6300"/>
                    </a:cubicBezTo>
                    <a:cubicBezTo>
                      <a:pt x="3721" y="6597"/>
                      <a:pt x="3926" y="6871"/>
                      <a:pt x="4109" y="7167"/>
                    </a:cubicBezTo>
                    <a:cubicBezTo>
                      <a:pt x="4200" y="7304"/>
                      <a:pt x="4314" y="7441"/>
                      <a:pt x="4405" y="7601"/>
                    </a:cubicBezTo>
                    <a:cubicBezTo>
                      <a:pt x="4497" y="7738"/>
                      <a:pt x="4588" y="7875"/>
                      <a:pt x="4679" y="8035"/>
                    </a:cubicBezTo>
                    <a:cubicBezTo>
                      <a:pt x="4862" y="8309"/>
                      <a:pt x="5067" y="8583"/>
                      <a:pt x="5273" y="8856"/>
                    </a:cubicBezTo>
                    <a:cubicBezTo>
                      <a:pt x="5478" y="9153"/>
                      <a:pt x="5729" y="9427"/>
                      <a:pt x="5958" y="9701"/>
                    </a:cubicBezTo>
                    <a:cubicBezTo>
                      <a:pt x="6163" y="9975"/>
                      <a:pt x="6391" y="10226"/>
                      <a:pt x="6620" y="10500"/>
                    </a:cubicBezTo>
                    <a:cubicBezTo>
                      <a:pt x="6734" y="10637"/>
                      <a:pt x="6871" y="10774"/>
                      <a:pt x="6985" y="10911"/>
                    </a:cubicBezTo>
                    <a:cubicBezTo>
                      <a:pt x="7099" y="11048"/>
                      <a:pt x="7236" y="11185"/>
                      <a:pt x="7350" y="11344"/>
                    </a:cubicBezTo>
                    <a:lnTo>
                      <a:pt x="7377" y="11358"/>
                    </a:lnTo>
                    <a:lnTo>
                      <a:pt x="7377" y="11358"/>
                    </a:lnTo>
                    <a:cubicBezTo>
                      <a:pt x="7373" y="11352"/>
                      <a:pt x="7373" y="11344"/>
                      <a:pt x="7373" y="11344"/>
                    </a:cubicBezTo>
                    <a:lnTo>
                      <a:pt x="7373" y="11344"/>
                    </a:lnTo>
                    <a:cubicBezTo>
                      <a:pt x="7375" y="11350"/>
                      <a:pt x="7378" y="11355"/>
                      <a:pt x="7382" y="11360"/>
                    </a:cubicBezTo>
                    <a:lnTo>
                      <a:pt x="7382" y="11360"/>
                    </a:lnTo>
                    <a:lnTo>
                      <a:pt x="7377" y="11358"/>
                    </a:lnTo>
                    <a:lnTo>
                      <a:pt x="7377" y="11358"/>
                    </a:lnTo>
                    <a:cubicBezTo>
                      <a:pt x="7378" y="11361"/>
                      <a:pt x="7381" y="11363"/>
                      <a:pt x="7384" y="11365"/>
                    </a:cubicBezTo>
                    <a:lnTo>
                      <a:pt x="7384" y="11365"/>
                    </a:lnTo>
                    <a:cubicBezTo>
                      <a:pt x="7383" y="11363"/>
                      <a:pt x="7382" y="11362"/>
                      <a:pt x="7382" y="11360"/>
                    </a:cubicBezTo>
                    <a:lnTo>
                      <a:pt x="7382" y="11360"/>
                    </a:lnTo>
                    <a:lnTo>
                      <a:pt x="7396" y="11367"/>
                    </a:lnTo>
                    <a:cubicBezTo>
                      <a:pt x="7391" y="11367"/>
                      <a:pt x="7387" y="11366"/>
                      <a:pt x="7384" y="11365"/>
                    </a:cubicBezTo>
                    <a:lnTo>
                      <a:pt x="7384" y="11365"/>
                    </a:lnTo>
                    <a:cubicBezTo>
                      <a:pt x="7409" y="11403"/>
                      <a:pt x="7445" y="11439"/>
                      <a:pt x="7464" y="11459"/>
                    </a:cubicBezTo>
                    <a:cubicBezTo>
                      <a:pt x="7487" y="11481"/>
                      <a:pt x="7510" y="11504"/>
                      <a:pt x="7533" y="11527"/>
                    </a:cubicBezTo>
                    <a:cubicBezTo>
                      <a:pt x="7555" y="11550"/>
                      <a:pt x="7578" y="11596"/>
                      <a:pt x="7624" y="11618"/>
                    </a:cubicBezTo>
                    <a:lnTo>
                      <a:pt x="7601" y="11618"/>
                    </a:lnTo>
                    <a:cubicBezTo>
                      <a:pt x="7829" y="11869"/>
                      <a:pt x="8058" y="12120"/>
                      <a:pt x="8286" y="12372"/>
                    </a:cubicBezTo>
                    <a:cubicBezTo>
                      <a:pt x="8514" y="12645"/>
                      <a:pt x="8765" y="12874"/>
                      <a:pt x="9039" y="13125"/>
                    </a:cubicBezTo>
                    <a:cubicBezTo>
                      <a:pt x="9541" y="13581"/>
                      <a:pt x="10066" y="13992"/>
                      <a:pt x="10546" y="14449"/>
                    </a:cubicBezTo>
                    <a:cubicBezTo>
                      <a:pt x="10660" y="14540"/>
                      <a:pt x="10797" y="14654"/>
                      <a:pt x="10911" y="14768"/>
                    </a:cubicBezTo>
                    <a:cubicBezTo>
                      <a:pt x="11025" y="14882"/>
                      <a:pt x="11139" y="14974"/>
                      <a:pt x="11253" y="15088"/>
                    </a:cubicBezTo>
                    <a:cubicBezTo>
                      <a:pt x="11276" y="15111"/>
                      <a:pt x="11299" y="15133"/>
                      <a:pt x="11299" y="15156"/>
                    </a:cubicBezTo>
                    <a:cubicBezTo>
                      <a:pt x="11344" y="15202"/>
                      <a:pt x="11413" y="15248"/>
                      <a:pt x="11481" y="15270"/>
                    </a:cubicBezTo>
                    <a:cubicBezTo>
                      <a:pt x="11550" y="15270"/>
                      <a:pt x="11641" y="15270"/>
                      <a:pt x="11687" y="15225"/>
                    </a:cubicBezTo>
                    <a:cubicBezTo>
                      <a:pt x="11824" y="15133"/>
                      <a:pt x="11847" y="14951"/>
                      <a:pt x="11755" y="14837"/>
                    </a:cubicBezTo>
                    <a:cubicBezTo>
                      <a:pt x="11550" y="14540"/>
                      <a:pt x="11276" y="14289"/>
                      <a:pt x="11002" y="14038"/>
                    </a:cubicBezTo>
                    <a:cubicBezTo>
                      <a:pt x="10751" y="13810"/>
                      <a:pt x="10477" y="13581"/>
                      <a:pt x="10226" y="13353"/>
                    </a:cubicBezTo>
                    <a:cubicBezTo>
                      <a:pt x="9975" y="13148"/>
                      <a:pt x="9724" y="12942"/>
                      <a:pt x="9496" y="12737"/>
                    </a:cubicBezTo>
                    <a:cubicBezTo>
                      <a:pt x="9244" y="12486"/>
                      <a:pt x="8993" y="12257"/>
                      <a:pt x="8765" y="12006"/>
                    </a:cubicBezTo>
                    <a:cubicBezTo>
                      <a:pt x="8742" y="12006"/>
                      <a:pt x="8742" y="11984"/>
                      <a:pt x="8742" y="11984"/>
                    </a:cubicBezTo>
                    <a:cubicBezTo>
                      <a:pt x="8742" y="11984"/>
                      <a:pt x="8742" y="11984"/>
                      <a:pt x="8742" y="12006"/>
                    </a:cubicBezTo>
                    <a:lnTo>
                      <a:pt x="8719" y="11961"/>
                    </a:lnTo>
                    <a:cubicBezTo>
                      <a:pt x="8632" y="11874"/>
                      <a:pt x="8524" y="11766"/>
                      <a:pt x="8435" y="11657"/>
                    </a:cubicBezTo>
                    <a:lnTo>
                      <a:pt x="8435" y="11657"/>
                    </a:lnTo>
                    <a:cubicBezTo>
                      <a:pt x="8444" y="11670"/>
                      <a:pt x="8448" y="11683"/>
                      <a:pt x="8458" y="11697"/>
                    </a:cubicBezTo>
                    <a:lnTo>
                      <a:pt x="8458" y="11697"/>
                    </a:lnTo>
                    <a:cubicBezTo>
                      <a:pt x="8233" y="11428"/>
                      <a:pt x="8008" y="11181"/>
                      <a:pt x="7761" y="10934"/>
                    </a:cubicBezTo>
                    <a:cubicBezTo>
                      <a:pt x="7624" y="10774"/>
                      <a:pt x="7487" y="10614"/>
                      <a:pt x="7350" y="10477"/>
                    </a:cubicBezTo>
                    <a:cubicBezTo>
                      <a:pt x="7236" y="10340"/>
                      <a:pt x="7099" y="10203"/>
                      <a:pt x="6985" y="10066"/>
                    </a:cubicBezTo>
                    <a:cubicBezTo>
                      <a:pt x="6734" y="9792"/>
                      <a:pt x="6505" y="9541"/>
                      <a:pt x="6277" y="9267"/>
                    </a:cubicBezTo>
                    <a:cubicBezTo>
                      <a:pt x="6163" y="9130"/>
                      <a:pt x="6049" y="9016"/>
                      <a:pt x="5935" y="8879"/>
                    </a:cubicBezTo>
                    <a:cubicBezTo>
                      <a:pt x="5821" y="8742"/>
                      <a:pt x="5729" y="8628"/>
                      <a:pt x="5615" y="8491"/>
                    </a:cubicBezTo>
                    <a:cubicBezTo>
                      <a:pt x="5410" y="8217"/>
                      <a:pt x="5204" y="7943"/>
                      <a:pt x="4999" y="7670"/>
                    </a:cubicBezTo>
                    <a:cubicBezTo>
                      <a:pt x="4794" y="7396"/>
                      <a:pt x="4588" y="7099"/>
                      <a:pt x="4383" y="6825"/>
                    </a:cubicBezTo>
                    <a:cubicBezTo>
                      <a:pt x="3995" y="6277"/>
                      <a:pt x="3607" y="5729"/>
                      <a:pt x="3241" y="5159"/>
                    </a:cubicBezTo>
                    <a:cubicBezTo>
                      <a:pt x="3059" y="4885"/>
                      <a:pt x="2876" y="4611"/>
                      <a:pt x="2694" y="4337"/>
                    </a:cubicBezTo>
                    <a:cubicBezTo>
                      <a:pt x="2511" y="4063"/>
                      <a:pt x="2306" y="3789"/>
                      <a:pt x="2146" y="3493"/>
                    </a:cubicBezTo>
                    <a:cubicBezTo>
                      <a:pt x="2009" y="3287"/>
                      <a:pt x="1872" y="3105"/>
                      <a:pt x="1758" y="2899"/>
                    </a:cubicBezTo>
                    <a:cubicBezTo>
                      <a:pt x="1621" y="2716"/>
                      <a:pt x="1484" y="2534"/>
                      <a:pt x="1370" y="2328"/>
                    </a:cubicBezTo>
                    <a:cubicBezTo>
                      <a:pt x="1119" y="1895"/>
                      <a:pt x="868" y="1461"/>
                      <a:pt x="639" y="1027"/>
                    </a:cubicBezTo>
                    <a:cubicBezTo>
                      <a:pt x="548" y="868"/>
                      <a:pt x="480" y="708"/>
                      <a:pt x="411" y="571"/>
                    </a:cubicBezTo>
                    <a:cubicBezTo>
                      <a:pt x="320" y="411"/>
                      <a:pt x="251" y="229"/>
                      <a:pt x="183" y="69"/>
                    </a:cubicBezTo>
                    <a:cubicBezTo>
                      <a:pt x="160" y="23"/>
                      <a:pt x="137" y="0"/>
                      <a:pt x="92"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4"/>
              <p:cNvSpPr/>
              <p:nvPr/>
            </p:nvSpPr>
            <p:spPr>
              <a:xfrm>
                <a:off x="14219599" y="3581366"/>
                <a:ext cx="8273" cy="8301"/>
              </a:xfrm>
              <a:custGeom>
                <a:avLst/>
                <a:gdLst/>
                <a:ahLst/>
                <a:cxnLst/>
                <a:rect l="l" t="t" r="r" b="b"/>
                <a:pathLst>
                  <a:path w="297" h="298" extrusionOk="0">
                    <a:moveTo>
                      <a:pt x="137" y="0"/>
                    </a:moveTo>
                    <a:cubicBezTo>
                      <a:pt x="46" y="0"/>
                      <a:pt x="0" y="92"/>
                      <a:pt x="0" y="160"/>
                    </a:cubicBezTo>
                    <a:cubicBezTo>
                      <a:pt x="0" y="229"/>
                      <a:pt x="69" y="297"/>
                      <a:pt x="160" y="297"/>
                    </a:cubicBezTo>
                    <a:cubicBezTo>
                      <a:pt x="228" y="297"/>
                      <a:pt x="297" y="206"/>
                      <a:pt x="274" y="137"/>
                    </a:cubicBezTo>
                    <a:cubicBezTo>
                      <a:pt x="274" y="69"/>
                      <a:pt x="206" y="0"/>
                      <a:pt x="137" y="0"/>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4"/>
              <p:cNvSpPr/>
              <p:nvPr/>
            </p:nvSpPr>
            <p:spPr>
              <a:xfrm>
                <a:off x="13796788" y="3046021"/>
                <a:ext cx="168495" cy="305709"/>
              </a:xfrm>
              <a:custGeom>
                <a:avLst/>
                <a:gdLst/>
                <a:ahLst/>
                <a:cxnLst/>
                <a:rect l="l" t="t" r="r" b="b"/>
                <a:pathLst>
                  <a:path w="6049" h="10975" extrusionOk="0">
                    <a:moveTo>
                      <a:pt x="69" y="1"/>
                    </a:moveTo>
                    <a:cubicBezTo>
                      <a:pt x="23" y="23"/>
                      <a:pt x="0" y="92"/>
                      <a:pt x="23" y="137"/>
                    </a:cubicBezTo>
                    <a:cubicBezTo>
                      <a:pt x="69" y="320"/>
                      <a:pt x="137" y="480"/>
                      <a:pt x="206" y="662"/>
                    </a:cubicBezTo>
                    <a:cubicBezTo>
                      <a:pt x="251" y="822"/>
                      <a:pt x="297" y="959"/>
                      <a:pt x="365" y="1119"/>
                    </a:cubicBezTo>
                    <a:cubicBezTo>
                      <a:pt x="434" y="1279"/>
                      <a:pt x="502" y="1461"/>
                      <a:pt x="571" y="1621"/>
                    </a:cubicBezTo>
                    <a:cubicBezTo>
                      <a:pt x="617" y="1804"/>
                      <a:pt x="685" y="1964"/>
                      <a:pt x="754" y="2123"/>
                    </a:cubicBezTo>
                    <a:cubicBezTo>
                      <a:pt x="890" y="2443"/>
                      <a:pt x="1050" y="2762"/>
                      <a:pt x="1187" y="3082"/>
                    </a:cubicBezTo>
                    <a:cubicBezTo>
                      <a:pt x="1301" y="3402"/>
                      <a:pt x="1461" y="3698"/>
                      <a:pt x="1598" y="3995"/>
                    </a:cubicBezTo>
                    <a:cubicBezTo>
                      <a:pt x="1705" y="4187"/>
                      <a:pt x="1791" y="4378"/>
                      <a:pt x="1895" y="4588"/>
                    </a:cubicBezTo>
                    <a:lnTo>
                      <a:pt x="1895" y="4588"/>
                    </a:lnTo>
                    <a:cubicBezTo>
                      <a:pt x="1895" y="4588"/>
                      <a:pt x="1895" y="4588"/>
                      <a:pt x="1895" y="4588"/>
                    </a:cubicBezTo>
                    <a:cubicBezTo>
                      <a:pt x="1899" y="4597"/>
                      <a:pt x="1904" y="4606"/>
                      <a:pt x="1908" y="4615"/>
                    </a:cubicBezTo>
                    <a:lnTo>
                      <a:pt x="1908" y="4615"/>
                    </a:lnTo>
                    <a:cubicBezTo>
                      <a:pt x="1911" y="4621"/>
                      <a:pt x="1914" y="4628"/>
                      <a:pt x="1918" y="4634"/>
                    </a:cubicBezTo>
                    <a:cubicBezTo>
                      <a:pt x="1918" y="4634"/>
                      <a:pt x="1918" y="4634"/>
                      <a:pt x="1918" y="4634"/>
                    </a:cubicBezTo>
                    <a:lnTo>
                      <a:pt x="1918" y="4634"/>
                    </a:lnTo>
                    <a:cubicBezTo>
                      <a:pt x="2070" y="4936"/>
                      <a:pt x="2222" y="5220"/>
                      <a:pt x="2374" y="5524"/>
                    </a:cubicBezTo>
                    <a:cubicBezTo>
                      <a:pt x="2511" y="5821"/>
                      <a:pt x="2671" y="6141"/>
                      <a:pt x="2831" y="6437"/>
                    </a:cubicBezTo>
                    <a:cubicBezTo>
                      <a:pt x="2990" y="6734"/>
                      <a:pt x="3150" y="7031"/>
                      <a:pt x="3333" y="7327"/>
                    </a:cubicBezTo>
                    <a:cubicBezTo>
                      <a:pt x="3493" y="7624"/>
                      <a:pt x="3652" y="7921"/>
                      <a:pt x="3812" y="8195"/>
                    </a:cubicBezTo>
                    <a:cubicBezTo>
                      <a:pt x="3949" y="8446"/>
                      <a:pt x="4086" y="8674"/>
                      <a:pt x="4246" y="8902"/>
                    </a:cubicBezTo>
                    <a:cubicBezTo>
                      <a:pt x="4383" y="9108"/>
                      <a:pt x="4520" y="9336"/>
                      <a:pt x="4657" y="9541"/>
                    </a:cubicBezTo>
                    <a:cubicBezTo>
                      <a:pt x="4794" y="9770"/>
                      <a:pt x="4931" y="9975"/>
                      <a:pt x="5067" y="10203"/>
                    </a:cubicBezTo>
                    <a:cubicBezTo>
                      <a:pt x="5136" y="10295"/>
                      <a:pt x="5204" y="10409"/>
                      <a:pt x="5273" y="10523"/>
                    </a:cubicBezTo>
                    <a:cubicBezTo>
                      <a:pt x="5364" y="10637"/>
                      <a:pt x="5433" y="10751"/>
                      <a:pt x="5524" y="10865"/>
                    </a:cubicBezTo>
                    <a:cubicBezTo>
                      <a:pt x="5574" y="10932"/>
                      <a:pt x="5661" y="10975"/>
                      <a:pt x="5749" y="10975"/>
                    </a:cubicBezTo>
                    <a:cubicBezTo>
                      <a:pt x="5781" y="10975"/>
                      <a:pt x="5813" y="10969"/>
                      <a:pt x="5844" y="10957"/>
                    </a:cubicBezTo>
                    <a:cubicBezTo>
                      <a:pt x="5912" y="10934"/>
                      <a:pt x="5958" y="10888"/>
                      <a:pt x="6003" y="10820"/>
                    </a:cubicBezTo>
                    <a:cubicBezTo>
                      <a:pt x="6026" y="10751"/>
                      <a:pt x="6049" y="10660"/>
                      <a:pt x="6003" y="10591"/>
                    </a:cubicBezTo>
                    <a:cubicBezTo>
                      <a:pt x="5935" y="10432"/>
                      <a:pt x="5844" y="10272"/>
                      <a:pt x="5729" y="10112"/>
                    </a:cubicBezTo>
                    <a:cubicBezTo>
                      <a:pt x="5638" y="9975"/>
                      <a:pt x="5570" y="9838"/>
                      <a:pt x="5456" y="9701"/>
                    </a:cubicBezTo>
                    <a:cubicBezTo>
                      <a:pt x="5296" y="9427"/>
                      <a:pt x="5113" y="9176"/>
                      <a:pt x="4931" y="8902"/>
                    </a:cubicBezTo>
                    <a:cubicBezTo>
                      <a:pt x="4748" y="8628"/>
                      <a:pt x="4543" y="8332"/>
                      <a:pt x="4360" y="8035"/>
                    </a:cubicBezTo>
                    <a:cubicBezTo>
                      <a:pt x="4269" y="7898"/>
                      <a:pt x="4177" y="7761"/>
                      <a:pt x="4086" y="7601"/>
                    </a:cubicBezTo>
                    <a:cubicBezTo>
                      <a:pt x="4018" y="7464"/>
                      <a:pt x="3926" y="7327"/>
                      <a:pt x="3835" y="7190"/>
                    </a:cubicBezTo>
                    <a:cubicBezTo>
                      <a:pt x="3652" y="6917"/>
                      <a:pt x="3493" y="6620"/>
                      <a:pt x="3333" y="6346"/>
                    </a:cubicBezTo>
                    <a:cubicBezTo>
                      <a:pt x="3150" y="6049"/>
                      <a:pt x="2990" y="5775"/>
                      <a:pt x="2831" y="5479"/>
                    </a:cubicBezTo>
                    <a:cubicBezTo>
                      <a:pt x="2648" y="5182"/>
                      <a:pt x="2488" y="4885"/>
                      <a:pt x="2328" y="4588"/>
                    </a:cubicBezTo>
                    <a:cubicBezTo>
                      <a:pt x="2146" y="4292"/>
                      <a:pt x="1963" y="3972"/>
                      <a:pt x="1803" y="3653"/>
                    </a:cubicBezTo>
                    <a:cubicBezTo>
                      <a:pt x="1712" y="3516"/>
                      <a:pt x="1644" y="3379"/>
                      <a:pt x="1575" y="3242"/>
                    </a:cubicBezTo>
                    <a:cubicBezTo>
                      <a:pt x="1438" y="2991"/>
                      <a:pt x="1324" y="2740"/>
                      <a:pt x="1210" y="2488"/>
                    </a:cubicBezTo>
                    <a:cubicBezTo>
                      <a:pt x="1096" y="2237"/>
                      <a:pt x="959" y="1964"/>
                      <a:pt x="845" y="1690"/>
                    </a:cubicBezTo>
                    <a:cubicBezTo>
                      <a:pt x="731" y="1439"/>
                      <a:pt x="617" y="1165"/>
                      <a:pt x="525" y="914"/>
                    </a:cubicBezTo>
                    <a:cubicBezTo>
                      <a:pt x="411" y="617"/>
                      <a:pt x="320" y="343"/>
                      <a:pt x="206" y="69"/>
                    </a:cubicBezTo>
                    <a:cubicBezTo>
                      <a:pt x="206" y="23"/>
                      <a:pt x="160" y="1"/>
                      <a:pt x="114" y="1"/>
                    </a:cubicBez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4"/>
              <p:cNvSpPr/>
              <p:nvPr/>
            </p:nvSpPr>
            <p:spPr>
              <a:xfrm>
                <a:off x="10795802" y="2981815"/>
                <a:ext cx="476237" cy="621779"/>
              </a:xfrm>
              <a:custGeom>
                <a:avLst/>
                <a:gdLst/>
                <a:ahLst/>
                <a:cxnLst/>
                <a:rect l="l" t="t" r="r" b="b"/>
                <a:pathLst>
                  <a:path w="17097" h="22322" extrusionOk="0">
                    <a:moveTo>
                      <a:pt x="15408" y="4908"/>
                    </a:moveTo>
                    <a:lnTo>
                      <a:pt x="15408" y="4908"/>
                    </a:lnTo>
                    <a:cubicBezTo>
                      <a:pt x="15405" y="4914"/>
                      <a:pt x="15402" y="4921"/>
                      <a:pt x="15399" y="4928"/>
                    </a:cubicBezTo>
                    <a:lnTo>
                      <a:pt x="15399" y="4928"/>
                    </a:lnTo>
                    <a:cubicBezTo>
                      <a:pt x="15404" y="4923"/>
                      <a:pt x="15408" y="4917"/>
                      <a:pt x="15408" y="4908"/>
                    </a:cubicBezTo>
                    <a:close/>
                    <a:moveTo>
                      <a:pt x="13308" y="7601"/>
                    </a:moveTo>
                    <a:lnTo>
                      <a:pt x="13308" y="7601"/>
                    </a:lnTo>
                    <a:cubicBezTo>
                      <a:pt x="13240" y="7715"/>
                      <a:pt x="13171" y="7852"/>
                      <a:pt x="13080" y="7989"/>
                    </a:cubicBezTo>
                    <a:cubicBezTo>
                      <a:pt x="13148" y="7875"/>
                      <a:pt x="13217" y="7738"/>
                      <a:pt x="13308" y="7601"/>
                    </a:cubicBezTo>
                    <a:close/>
                    <a:moveTo>
                      <a:pt x="4269" y="18785"/>
                    </a:moveTo>
                    <a:cubicBezTo>
                      <a:pt x="4269" y="18808"/>
                      <a:pt x="4292" y="18831"/>
                      <a:pt x="4292" y="18854"/>
                    </a:cubicBezTo>
                    <a:cubicBezTo>
                      <a:pt x="4315" y="18854"/>
                      <a:pt x="4315" y="18877"/>
                      <a:pt x="4315" y="18877"/>
                    </a:cubicBezTo>
                    <a:cubicBezTo>
                      <a:pt x="4246" y="18968"/>
                      <a:pt x="4178" y="19059"/>
                      <a:pt x="4109" y="19151"/>
                    </a:cubicBezTo>
                    <a:cubicBezTo>
                      <a:pt x="4018" y="19242"/>
                      <a:pt x="3950" y="19333"/>
                      <a:pt x="3881" y="19424"/>
                    </a:cubicBezTo>
                    <a:lnTo>
                      <a:pt x="3858" y="19424"/>
                    </a:lnTo>
                    <a:cubicBezTo>
                      <a:pt x="3835" y="19379"/>
                      <a:pt x="3790" y="19333"/>
                      <a:pt x="3744" y="19310"/>
                    </a:cubicBezTo>
                    <a:cubicBezTo>
                      <a:pt x="3927" y="19128"/>
                      <a:pt x="4109" y="18945"/>
                      <a:pt x="4269" y="18785"/>
                    </a:cubicBezTo>
                    <a:close/>
                    <a:moveTo>
                      <a:pt x="16777" y="0"/>
                    </a:moveTo>
                    <a:cubicBezTo>
                      <a:pt x="16732" y="0"/>
                      <a:pt x="16686" y="23"/>
                      <a:pt x="16640" y="46"/>
                    </a:cubicBezTo>
                    <a:cubicBezTo>
                      <a:pt x="16572" y="69"/>
                      <a:pt x="16526" y="160"/>
                      <a:pt x="16504" y="228"/>
                    </a:cubicBezTo>
                    <a:cubicBezTo>
                      <a:pt x="16435" y="616"/>
                      <a:pt x="16344" y="1004"/>
                      <a:pt x="16207" y="1393"/>
                    </a:cubicBezTo>
                    <a:cubicBezTo>
                      <a:pt x="16070" y="1781"/>
                      <a:pt x="15887" y="2169"/>
                      <a:pt x="15727" y="2534"/>
                    </a:cubicBezTo>
                    <a:cubicBezTo>
                      <a:pt x="15636" y="2739"/>
                      <a:pt x="15545" y="2945"/>
                      <a:pt x="15476" y="3150"/>
                    </a:cubicBezTo>
                    <a:cubicBezTo>
                      <a:pt x="15476" y="3127"/>
                      <a:pt x="15476" y="3127"/>
                      <a:pt x="15476" y="3127"/>
                    </a:cubicBezTo>
                    <a:cubicBezTo>
                      <a:pt x="15476" y="3127"/>
                      <a:pt x="15454" y="3150"/>
                      <a:pt x="15454" y="3150"/>
                    </a:cubicBezTo>
                    <a:cubicBezTo>
                      <a:pt x="15454" y="3173"/>
                      <a:pt x="15454" y="3196"/>
                      <a:pt x="15431" y="3196"/>
                    </a:cubicBezTo>
                    <a:lnTo>
                      <a:pt x="15454" y="3196"/>
                    </a:lnTo>
                    <a:cubicBezTo>
                      <a:pt x="15385" y="3333"/>
                      <a:pt x="15339" y="3470"/>
                      <a:pt x="15271" y="3607"/>
                    </a:cubicBezTo>
                    <a:cubicBezTo>
                      <a:pt x="15225" y="3698"/>
                      <a:pt x="15180" y="3789"/>
                      <a:pt x="15134" y="3880"/>
                    </a:cubicBezTo>
                    <a:cubicBezTo>
                      <a:pt x="15043" y="4109"/>
                      <a:pt x="14951" y="4337"/>
                      <a:pt x="14860" y="4542"/>
                    </a:cubicBezTo>
                    <a:lnTo>
                      <a:pt x="14906" y="4451"/>
                    </a:lnTo>
                    <a:lnTo>
                      <a:pt x="14906" y="4451"/>
                    </a:lnTo>
                    <a:cubicBezTo>
                      <a:pt x="14769" y="4771"/>
                      <a:pt x="14632" y="5067"/>
                      <a:pt x="14495" y="5364"/>
                    </a:cubicBezTo>
                    <a:cubicBezTo>
                      <a:pt x="14381" y="5547"/>
                      <a:pt x="14289" y="5729"/>
                      <a:pt x="14198" y="5935"/>
                    </a:cubicBezTo>
                    <a:cubicBezTo>
                      <a:pt x="14198" y="5912"/>
                      <a:pt x="14198" y="5889"/>
                      <a:pt x="14198" y="5866"/>
                    </a:cubicBezTo>
                    <a:cubicBezTo>
                      <a:pt x="14175" y="5775"/>
                      <a:pt x="14084" y="5684"/>
                      <a:pt x="13993" y="5661"/>
                    </a:cubicBezTo>
                    <a:cubicBezTo>
                      <a:pt x="13963" y="5651"/>
                      <a:pt x="13934" y="5647"/>
                      <a:pt x="13906" y="5647"/>
                    </a:cubicBezTo>
                    <a:cubicBezTo>
                      <a:pt x="13800" y="5647"/>
                      <a:pt x="13704" y="5708"/>
                      <a:pt x="13650" y="5798"/>
                    </a:cubicBezTo>
                    <a:cubicBezTo>
                      <a:pt x="13536" y="5958"/>
                      <a:pt x="13422" y="6117"/>
                      <a:pt x="13331" y="6277"/>
                    </a:cubicBezTo>
                    <a:cubicBezTo>
                      <a:pt x="13240" y="6414"/>
                      <a:pt x="13125" y="6551"/>
                      <a:pt x="13034" y="6688"/>
                    </a:cubicBezTo>
                    <a:cubicBezTo>
                      <a:pt x="12851" y="6985"/>
                      <a:pt x="12646" y="7304"/>
                      <a:pt x="12463" y="7601"/>
                    </a:cubicBezTo>
                    <a:cubicBezTo>
                      <a:pt x="12349" y="7738"/>
                      <a:pt x="12258" y="7898"/>
                      <a:pt x="12167" y="8058"/>
                    </a:cubicBezTo>
                    <a:cubicBezTo>
                      <a:pt x="12053" y="8194"/>
                      <a:pt x="11938" y="8354"/>
                      <a:pt x="11847" y="8491"/>
                    </a:cubicBezTo>
                    <a:cubicBezTo>
                      <a:pt x="11802" y="8560"/>
                      <a:pt x="11756" y="8628"/>
                      <a:pt x="11710" y="8697"/>
                    </a:cubicBezTo>
                    <a:lnTo>
                      <a:pt x="11665" y="8697"/>
                    </a:lnTo>
                    <a:cubicBezTo>
                      <a:pt x="11619" y="8697"/>
                      <a:pt x="11573" y="8697"/>
                      <a:pt x="11528" y="8719"/>
                    </a:cubicBezTo>
                    <a:cubicBezTo>
                      <a:pt x="11482" y="8765"/>
                      <a:pt x="11436" y="8788"/>
                      <a:pt x="11413" y="8834"/>
                    </a:cubicBezTo>
                    <a:cubicBezTo>
                      <a:pt x="11368" y="8879"/>
                      <a:pt x="11345" y="8902"/>
                      <a:pt x="11322" y="8948"/>
                    </a:cubicBezTo>
                    <a:cubicBezTo>
                      <a:pt x="11094" y="9244"/>
                      <a:pt x="10843" y="9518"/>
                      <a:pt x="10592" y="9792"/>
                    </a:cubicBezTo>
                    <a:cubicBezTo>
                      <a:pt x="10386" y="10043"/>
                      <a:pt x="10158" y="10294"/>
                      <a:pt x="9953" y="10545"/>
                    </a:cubicBezTo>
                    <a:cubicBezTo>
                      <a:pt x="9473" y="11116"/>
                      <a:pt x="9017" y="11687"/>
                      <a:pt x="8560" y="12280"/>
                    </a:cubicBezTo>
                    <a:cubicBezTo>
                      <a:pt x="8332" y="12577"/>
                      <a:pt x="8104" y="12896"/>
                      <a:pt x="7853" y="13193"/>
                    </a:cubicBezTo>
                    <a:cubicBezTo>
                      <a:pt x="7761" y="13330"/>
                      <a:pt x="7670" y="13444"/>
                      <a:pt x="7579" y="13581"/>
                    </a:cubicBezTo>
                    <a:cubicBezTo>
                      <a:pt x="7533" y="13650"/>
                      <a:pt x="7465" y="13741"/>
                      <a:pt x="7419" y="13809"/>
                    </a:cubicBezTo>
                    <a:cubicBezTo>
                      <a:pt x="7351" y="13901"/>
                      <a:pt x="7282" y="13992"/>
                      <a:pt x="7236" y="14083"/>
                    </a:cubicBezTo>
                    <a:cubicBezTo>
                      <a:pt x="7191" y="14129"/>
                      <a:pt x="7191" y="14197"/>
                      <a:pt x="7191" y="14243"/>
                    </a:cubicBezTo>
                    <a:cubicBezTo>
                      <a:pt x="7145" y="14266"/>
                      <a:pt x="7122" y="14312"/>
                      <a:pt x="7077" y="14334"/>
                    </a:cubicBezTo>
                    <a:cubicBezTo>
                      <a:pt x="6963" y="14449"/>
                      <a:pt x="6848" y="14563"/>
                      <a:pt x="6734" y="14654"/>
                    </a:cubicBezTo>
                    <a:cubicBezTo>
                      <a:pt x="6711" y="14654"/>
                      <a:pt x="6689" y="14677"/>
                      <a:pt x="6666" y="14677"/>
                    </a:cubicBezTo>
                    <a:cubicBezTo>
                      <a:pt x="6552" y="14700"/>
                      <a:pt x="6438" y="14745"/>
                      <a:pt x="6346" y="14814"/>
                    </a:cubicBezTo>
                    <a:cubicBezTo>
                      <a:pt x="6255" y="14882"/>
                      <a:pt x="6164" y="14951"/>
                      <a:pt x="6072" y="15019"/>
                    </a:cubicBezTo>
                    <a:cubicBezTo>
                      <a:pt x="5935" y="15133"/>
                      <a:pt x="5821" y="15225"/>
                      <a:pt x="5707" y="15339"/>
                    </a:cubicBezTo>
                    <a:cubicBezTo>
                      <a:pt x="5570" y="15476"/>
                      <a:pt x="5433" y="15590"/>
                      <a:pt x="5296" y="15727"/>
                    </a:cubicBezTo>
                    <a:cubicBezTo>
                      <a:pt x="5022" y="15978"/>
                      <a:pt x="4771" y="16252"/>
                      <a:pt x="4497" y="16503"/>
                    </a:cubicBezTo>
                    <a:cubicBezTo>
                      <a:pt x="3995" y="17028"/>
                      <a:pt x="3539" y="17553"/>
                      <a:pt x="3059" y="18078"/>
                    </a:cubicBezTo>
                    <a:cubicBezTo>
                      <a:pt x="2945" y="18215"/>
                      <a:pt x="2831" y="18329"/>
                      <a:pt x="2740" y="18466"/>
                    </a:cubicBezTo>
                    <a:cubicBezTo>
                      <a:pt x="2649" y="18511"/>
                      <a:pt x="2580" y="18580"/>
                      <a:pt x="2512" y="18648"/>
                    </a:cubicBezTo>
                    <a:cubicBezTo>
                      <a:pt x="2397" y="18717"/>
                      <a:pt x="2306" y="18785"/>
                      <a:pt x="2192" y="18877"/>
                    </a:cubicBezTo>
                    <a:cubicBezTo>
                      <a:pt x="1781" y="19151"/>
                      <a:pt x="1370" y="19447"/>
                      <a:pt x="959" y="19721"/>
                    </a:cubicBezTo>
                    <a:cubicBezTo>
                      <a:pt x="731" y="19881"/>
                      <a:pt x="480" y="20041"/>
                      <a:pt x="252" y="20223"/>
                    </a:cubicBezTo>
                    <a:cubicBezTo>
                      <a:pt x="183" y="20292"/>
                      <a:pt x="115" y="20360"/>
                      <a:pt x="69" y="20429"/>
                    </a:cubicBezTo>
                    <a:cubicBezTo>
                      <a:pt x="24" y="20520"/>
                      <a:pt x="1" y="20634"/>
                      <a:pt x="24" y="20748"/>
                    </a:cubicBezTo>
                    <a:cubicBezTo>
                      <a:pt x="46" y="20817"/>
                      <a:pt x="92" y="20885"/>
                      <a:pt x="138" y="20931"/>
                    </a:cubicBezTo>
                    <a:cubicBezTo>
                      <a:pt x="229" y="20999"/>
                      <a:pt x="320" y="21091"/>
                      <a:pt x="412" y="21159"/>
                    </a:cubicBezTo>
                    <a:cubicBezTo>
                      <a:pt x="480" y="21228"/>
                      <a:pt x="571" y="21319"/>
                      <a:pt x="663" y="21387"/>
                    </a:cubicBezTo>
                    <a:cubicBezTo>
                      <a:pt x="777" y="21456"/>
                      <a:pt x="868" y="21524"/>
                      <a:pt x="959" y="21616"/>
                    </a:cubicBezTo>
                    <a:cubicBezTo>
                      <a:pt x="1028" y="21661"/>
                      <a:pt x="1096" y="21730"/>
                      <a:pt x="1188" y="21798"/>
                    </a:cubicBezTo>
                    <a:cubicBezTo>
                      <a:pt x="1256" y="21844"/>
                      <a:pt x="1325" y="21912"/>
                      <a:pt x="1416" y="21958"/>
                    </a:cubicBezTo>
                    <a:cubicBezTo>
                      <a:pt x="1530" y="22027"/>
                      <a:pt x="1667" y="22095"/>
                      <a:pt x="1781" y="22186"/>
                    </a:cubicBezTo>
                    <a:cubicBezTo>
                      <a:pt x="1906" y="22240"/>
                      <a:pt x="2031" y="22322"/>
                      <a:pt x="2168" y="22322"/>
                    </a:cubicBezTo>
                    <a:cubicBezTo>
                      <a:pt x="2205" y="22322"/>
                      <a:pt x="2244" y="22315"/>
                      <a:pt x="2283" y="22300"/>
                    </a:cubicBezTo>
                    <a:cubicBezTo>
                      <a:pt x="2329" y="22278"/>
                      <a:pt x="2375" y="22255"/>
                      <a:pt x="2420" y="22232"/>
                    </a:cubicBezTo>
                    <a:cubicBezTo>
                      <a:pt x="2443" y="22209"/>
                      <a:pt x="2466" y="22209"/>
                      <a:pt x="2489" y="22186"/>
                    </a:cubicBezTo>
                    <a:cubicBezTo>
                      <a:pt x="2534" y="22164"/>
                      <a:pt x="2580" y="22118"/>
                      <a:pt x="2626" y="22095"/>
                    </a:cubicBezTo>
                    <a:cubicBezTo>
                      <a:pt x="2694" y="22049"/>
                      <a:pt x="2740" y="22027"/>
                      <a:pt x="2763" y="22004"/>
                    </a:cubicBezTo>
                    <a:lnTo>
                      <a:pt x="2763" y="22004"/>
                    </a:lnTo>
                    <a:lnTo>
                      <a:pt x="2694" y="22049"/>
                    </a:lnTo>
                    <a:cubicBezTo>
                      <a:pt x="2922" y="21890"/>
                      <a:pt x="3128" y="21684"/>
                      <a:pt x="3333" y="21524"/>
                    </a:cubicBezTo>
                    <a:cubicBezTo>
                      <a:pt x="3562" y="21319"/>
                      <a:pt x="3790" y="21136"/>
                      <a:pt x="3995" y="20931"/>
                    </a:cubicBezTo>
                    <a:cubicBezTo>
                      <a:pt x="4224" y="20726"/>
                      <a:pt x="4452" y="20497"/>
                      <a:pt x="4657" y="20269"/>
                    </a:cubicBezTo>
                    <a:cubicBezTo>
                      <a:pt x="4863" y="20041"/>
                      <a:pt x="5045" y="19790"/>
                      <a:pt x="5273" y="19561"/>
                    </a:cubicBezTo>
                    <a:cubicBezTo>
                      <a:pt x="5707" y="19082"/>
                      <a:pt x="6164" y="18603"/>
                      <a:pt x="6597" y="18123"/>
                    </a:cubicBezTo>
                    <a:cubicBezTo>
                      <a:pt x="7054" y="17621"/>
                      <a:pt x="7510" y="17119"/>
                      <a:pt x="7967" y="16617"/>
                    </a:cubicBezTo>
                    <a:cubicBezTo>
                      <a:pt x="8423" y="16092"/>
                      <a:pt x="8857" y="15567"/>
                      <a:pt x="9268" y="15019"/>
                    </a:cubicBezTo>
                    <a:cubicBezTo>
                      <a:pt x="9473" y="14745"/>
                      <a:pt x="9656" y="14471"/>
                      <a:pt x="9861" y="14197"/>
                    </a:cubicBezTo>
                    <a:cubicBezTo>
                      <a:pt x="10067" y="13924"/>
                      <a:pt x="10249" y="13673"/>
                      <a:pt x="10432" y="13399"/>
                    </a:cubicBezTo>
                    <a:cubicBezTo>
                      <a:pt x="10615" y="13125"/>
                      <a:pt x="10820" y="12851"/>
                      <a:pt x="11003" y="12600"/>
                    </a:cubicBezTo>
                    <a:cubicBezTo>
                      <a:pt x="11094" y="12463"/>
                      <a:pt x="11185" y="12326"/>
                      <a:pt x="11277" y="12189"/>
                    </a:cubicBezTo>
                    <a:cubicBezTo>
                      <a:pt x="11368" y="12029"/>
                      <a:pt x="11459" y="11892"/>
                      <a:pt x="11550" y="11755"/>
                    </a:cubicBezTo>
                    <a:cubicBezTo>
                      <a:pt x="11756" y="11481"/>
                      <a:pt x="11916" y="11162"/>
                      <a:pt x="12098" y="10888"/>
                    </a:cubicBezTo>
                    <a:cubicBezTo>
                      <a:pt x="12281" y="10591"/>
                      <a:pt x="12441" y="10317"/>
                      <a:pt x="12600" y="10043"/>
                    </a:cubicBezTo>
                    <a:cubicBezTo>
                      <a:pt x="12943" y="9495"/>
                      <a:pt x="13285" y="8925"/>
                      <a:pt x="13628" y="8354"/>
                    </a:cubicBezTo>
                    <a:cubicBezTo>
                      <a:pt x="13787" y="8080"/>
                      <a:pt x="13947" y="7784"/>
                      <a:pt x="14107" y="7510"/>
                    </a:cubicBezTo>
                    <a:cubicBezTo>
                      <a:pt x="14244" y="7213"/>
                      <a:pt x="14426" y="6916"/>
                      <a:pt x="14586" y="6620"/>
                    </a:cubicBezTo>
                    <a:cubicBezTo>
                      <a:pt x="14857" y="6078"/>
                      <a:pt x="15150" y="5492"/>
                      <a:pt x="15399" y="4928"/>
                    </a:cubicBezTo>
                    <a:lnTo>
                      <a:pt x="15399" y="4928"/>
                    </a:lnTo>
                    <a:cubicBezTo>
                      <a:pt x="15397" y="4929"/>
                      <a:pt x="15396" y="4931"/>
                      <a:pt x="15394" y="4932"/>
                    </a:cubicBezTo>
                    <a:lnTo>
                      <a:pt x="15394" y="4932"/>
                    </a:lnTo>
                    <a:cubicBezTo>
                      <a:pt x="15504" y="4688"/>
                      <a:pt x="15594" y="4444"/>
                      <a:pt x="15705" y="4200"/>
                    </a:cubicBezTo>
                    <a:cubicBezTo>
                      <a:pt x="15727" y="4132"/>
                      <a:pt x="15750" y="4086"/>
                      <a:pt x="15796" y="4017"/>
                    </a:cubicBezTo>
                    <a:cubicBezTo>
                      <a:pt x="15910" y="3766"/>
                      <a:pt x="16001" y="3492"/>
                      <a:pt x="16115" y="3241"/>
                    </a:cubicBezTo>
                    <a:cubicBezTo>
                      <a:pt x="16230" y="3013"/>
                      <a:pt x="16321" y="2762"/>
                      <a:pt x="16412" y="2534"/>
                    </a:cubicBezTo>
                    <a:cubicBezTo>
                      <a:pt x="16526" y="2306"/>
                      <a:pt x="16618" y="2054"/>
                      <a:pt x="16709" y="1826"/>
                    </a:cubicBezTo>
                    <a:cubicBezTo>
                      <a:pt x="16777" y="1575"/>
                      <a:pt x="16869" y="1347"/>
                      <a:pt x="16937" y="1119"/>
                    </a:cubicBezTo>
                    <a:cubicBezTo>
                      <a:pt x="16983" y="868"/>
                      <a:pt x="17029" y="639"/>
                      <a:pt x="17074" y="388"/>
                    </a:cubicBezTo>
                    <a:cubicBezTo>
                      <a:pt x="17097" y="297"/>
                      <a:pt x="17097" y="228"/>
                      <a:pt x="17051" y="160"/>
                    </a:cubicBezTo>
                    <a:cubicBezTo>
                      <a:pt x="17006" y="91"/>
                      <a:pt x="16937" y="46"/>
                      <a:pt x="16869" y="23"/>
                    </a:cubicBezTo>
                    <a:cubicBezTo>
                      <a:pt x="16846" y="23"/>
                      <a:pt x="16823" y="0"/>
                      <a:pt x="16777"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4"/>
              <p:cNvSpPr/>
              <p:nvPr/>
            </p:nvSpPr>
            <p:spPr>
              <a:xfrm>
                <a:off x="10879089" y="3315601"/>
                <a:ext cx="1276734" cy="288689"/>
              </a:xfrm>
              <a:custGeom>
                <a:avLst/>
                <a:gdLst/>
                <a:ahLst/>
                <a:cxnLst/>
                <a:rect l="l" t="t" r="r" b="b"/>
                <a:pathLst>
                  <a:path w="45835" h="10364" extrusionOk="0">
                    <a:moveTo>
                      <a:pt x="40333" y="0"/>
                    </a:moveTo>
                    <a:cubicBezTo>
                      <a:pt x="40105" y="0"/>
                      <a:pt x="39877" y="23"/>
                      <a:pt x="39671" y="23"/>
                    </a:cubicBezTo>
                    <a:lnTo>
                      <a:pt x="38918" y="23"/>
                    </a:lnTo>
                    <a:cubicBezTo>
                      <a:pt x="38462" y="46"/>
                      <a:pt x="38005" y="69"/>
                      <a:pt x="37571" y="115"/>
                    </a:cubicBezTo>
                    <a:cubicBezTo>
                      <a:pt x="37092" y="160"/>
                      <a:pt x="36636" y="206"/>
                      <a:pt x="36179" y="274"/>
                    </a:cubicBezTo>
                    <a:cubicBezTo>
                      <a:pt x="35951" y="297"/>
                      <a:pt x="35723" y="320"/>
                      <a:pt x="35494" y="366"/>
                    </a:cubicBezTo>
                    <a:cubicBezTo>
                      <a:pt x="35266" y="411"/>
                      <a:pt x="35061" y="457"/>
                      <a:pt x="34832" y="503"/>
                    </a:cubicBezTo>
                    <a:cubicBezTo>
                      <a:pt x="34604" y="571"/>
                      <a:pt x="34376" y="617"/>
                      <a:pt x="34148" y="685"/>
                    </a:cubicBezTo>
                    <a:cubicBezTo>
                      <a:pt x="33919" y="754"/>
                      <a:pt x="33714" y="822"/>
                      <a:pt x="33486" y="891"/>
                    </a:cubicBezTo>
                    <a:cubicBezTo>
                      <a:pt x="33075" y="1005"/>
                      <a:pt x="32641" y="1142"/>
                      <a:pt x="32230" y="1279"/>
                    </a:cubicBezTo>
                    <a:cubicBezTo>
                      <a:pt x="31797" y="1416"/>
                      <a:pt x="31386" y="1598"/>
                      <a:pt x="30952" y="1758"/>
                    </a:cubicBezTo>
                    <a:cubicBezTo>
                      <a:pt x="30769" y="1826"/>
                      <a:pt x="30564" y="1918"/>
                      <a:pt x="30359" y="1986"/>
                    </a:cubicBezTo>
                    <a:cubicBezTo>
                      <a:pt x="30176" y="2055"/>
                      <a:pt x="29993" y="2146"/>
                      <a:pt x="29788" y="2214"/>
                    </a:cubicBezTo>
                    <a:cubicBezTo>
                      <a:pt x="29377" y="2374"/>
                      <a:pt x="28966" y="2534"/>
                      <a:pt x="28555" y="2717"/>
                    </a:cubicBezTo>
                    <a:cubicBezTo>
                      <a:pt x="28145" y="2922"/>
                      <a:pt x="27734" y="3128"/>
                      <a:pt x="27323" y="3310"/>
                    </a:cubicBezTo>
                    <a:cubicBezTo>
                      <a:pt x="27140" y="3401"/>
                      <a:pt x="26935" y="3493"/>
                      <a:pt x="26729" y="3584"/>
                    </a:cubicBezTo>
                    <a:cubicBezTo>
                      <a:pt x="26547" y="3675"/>
                      <a:pt x="26341" y="3789"/>
                      <a:pt x="26159" y="3881"/>
                    </a:cubicBezTo>
                    <a:cubicBezTo>
                      <a:pt x="25953" y="3972"/>
                      <a:pt x="25771" y="4086"/>
                      <a:pt x="25565" y="4177"/>
                    </a:cubicBezTo>
                    <a:cubicBezTo>
                      <a:pt x="25360" y="4292"/>
                      <a:pt x="25154" y="4383"/>
                      <a:pt x="24949" y="4474"/>
                    </a:cubicBezTo>
                    <a:cubicBezTo>
                      <a:pt x="24561" y="4680"/>
                      <a:pt x="24173" y="4885"/>
                      <a:pt x="23785" y="5090"/>
                    </a:cubicBezTo>
                    <a:cubicBezTo>
                      <a:pt x="23397" y="5296"/>
                      <a:pt x="22986" y="5501"/>
                      <a:pt x="22575" y="5684"/>
                    </a:cubicBezTo>
                    <a:cubicBezTo>
                      <a:pt x="22187" y="5867"/>
                      <a:pt x="21822" y="6049"/>
                      <a:pt x="21434" y="6232"/>
                    </a:cubicBezTo>
                    <a:cubicBezTo>
                      <a:pt x="21023" y="6414"/>
                      <a:pt x="20612" y="6597"/>
                      <a:pt x="20201" y="6757"/>
                    </a:cubicBezTo>
                    <a:cubicBezTo>
                      <a:pt x="19996" y="6848"/>
                      <a:pt x="19813" y="6939"/>
                      <a:pt x="19608" y="7031"/>
                    </a:cubicBezTo>
                    <a:cubicBezTo>
                      <a:pt x="19425" y="7099"/>
                      <a:pt x="19243" y="7190"/>
                      <a:pt x="19060" y="7282"/>
                    </a:cubicBezTo>
                    <a:cubicBezTo>
                      <a:pt x="18855" y="7350"/>
                      <a:pt x="18672" y="7441"/>
                      <a:pt x="18489" y="7510"/>
                    </a:cubicBezTo>
                    <a:cubicBezTo>
                      <a:pt x="18284" y="7601"/>
                      <a:pt x="18079" y="7670"/>
                      <a:pt x="17873" y="7738"/>
                    </a:cubicBezTo>
                    <a:cubicBezTo>
                      <a:pt x="17668" y="7807"/>
                      <a:pt x="17439" y="7875"/>
                      <a:pt x="17234" y="7944"/>
                    </a:cubicBezTo>
                    <a:cubicBezTo>
                      <a:pt x="17029" y="8012"/>
                      <a:pt x="16800" y="8081"/>
                      <a:pt x="16572" y="8149"/>
                    </a:cubicBezTo>
                    <a:cubicBezTo>
                      <a:pt x="16138" y="8309"/>
                      <a:pt x="15728" y="8446"/>
                      <a:pt x="15271" y="8560"/>
                    </a:cubicBezTo>
                    <a:cubicBezTo>
                      <a:pt x="15066" y="8628"/>
                      <a:pt x="14837" y="8697"/>
                      <a:pt x="14609" y="8765"/>
                    </a:cubicBezTo>
                    <a:cubicBezTo>
                      <a:pt x="14175" y="8879"/>
                      <a:pt x="13742" y="8994"/>
                      <a:pt x="13308" y="9085"/>
                    </a:cubicBezTo>
                    <a:cubicBezTo>
                      <a:pt x="13080" y="9131"/>
                      <a:pt x="12852" y="9176"/>
                      <a:pt x="12623" y="9222"/>
                    </a:cubicBezTo>
                    <a:cubicBezTo>
                      <a:pt x="12395" y="9268"/>
                      <a:pt x="12144" y="9313"/>
                      <a:pt x="11916" y="9336"/>
                    </a:cubicBezTo>
                    <a:cubicBezTo>
                      <a:pt x="11482" y="9404"/>
                      <a:pt x="11026" y="9473"/>
                      <a:pt x="10569" y="9541"/>
                    </a:cubicBezTo>
                    <a:cubicBezTo>
                      <a:pt x="10135" y="9587"/>
                      <a:pt x="9702" y="9656"/>
                      <a:pt x="9268" y="9678"/>
                    </a:cubicBezTo>
                    <a:cubicBezTo>
                      <a:pt x="9085" y="9701"/>
                      <a:pt x="8880" y="9701"/>
                      <a:pt x="8697" y="9701"/>
                    </a:cubicBezTo>
                    <a:lnTo>
                      <a:pt x="8172" y="9701"/>
                    </a:lnTo>
                    <a:cubicBezTo>
                      <a:pt x="7990" y="9701"/>
                      <a:pt x="7784" y="9701"/>
                      <a:pt x="7602" y="9678"/>
                    </a:cubicBezTo>
                    <a:cubicBezTo>
                      <a:pt x="7374" y="9678"/>
                      <a:pt x="7168" y="9656"/>
                      <a:pt x="6940" y="9633"/>
                    </a:cubicBezTo>
                    <a:cubicBezTo>
                      <a:pt x="6712" y="9633"/>
                      <a:pt x="6506" y="9610"/>
                      <a:pt x="6301" y="9587"/>
                    </a:cubicBezTo>
                    <a:cubicBezTo>
                      <a:pt x="6072" y="9564"/>
                      <a:pt x="5844" y="9564"/>
                      <a:pt x="5616" y="9541"/>
                    </a:cubicBezTo>
                    <a:cubicBezTo>
                      <a:pt x="5411" y="9519"/>
                      <a:pt x="5205" y="9496"/>
                      <a:pt x="5000" y="9473"/>
                    </a:cubicBezTo>
                    <a:cubicBezTo>
                      <a:pt x="4771" y="9450"/>
                      <a:pt x="4543" y="9427"/>
                      <a:pt x="4338" y="9404"/>
                    </a:cubicBezTo>
                    <a:cubicBezTo>
                      <a:pt x="3881" y="9359"/>
                      <a:pt x="3448" y="9268"/>
                      <a:pt x="3014" y="9153"/>
                    </a:cubicBezTo>
                    <a:cubicBezTo>
                      <a:pt x="2786" y="9108"/>
                      <a:pt x="2535" y="9039"/>
                      <a:pt x="2306" y="8994"/>
                    </a:cubicBezTo>
                    <a:cubicBezTo>
                      <a:pt x="2147" y="8948"/>
                      <a:pt x="2010" y="8902"/>
                      <a:pt x="1873" y="8857"/>
                    </a:cubicBezTo>
                    <a:cubicBezTo>
                      <a:pt x="1713" y="8811"/>
                      <a:pt x="1553" y="8743"/>
                      <a:pt x="1393" y="8674"/>
                    </a:cubicBezTo>
                    <a:cubicBezTo>
                      <a:pt x="1234" y="8606"/>
                      <a:pt x="1097" y="8537"/>
                      <a:pt x="937" y="8446"/>
                    </a:cubicBezTo>
                    <a:cubicBezTo>
                      <a:pt x="868" y="8423"/>
                      <a:pt x="800" y="8377"/>
                      <a:pt x="731" y="8354"/>
                    </a:cubicBezTo>
                    <a:cubicBezTo>
                      <a:pt x="617" y="8309"/>
                      <a:pt x="503" y="8263"/>
                      <a:pt x="389" y="8240"/>
                    </a:cubicBezTo>
                    <a:cubicBezTo>
                      <a:pt x="376" y="8239"/>
                      <a:pt x="362" y="8238"/>
                      <a:pt x="349" y="8238"/>
                    </a:cubicBezTo>
                    <a:cubicBezTo>
                      <a:pt x="184" y="8238"/>
                      <a:pt x="45" y="8366"/>
                      <a:pt x="24" y="8514"/>
                    </a:cubicBezTo>
                    <a:cubicBezTo>
                      <a:pt x="1" y="8606"/>
                      <a:pt x="24" y="8697"/>
                      <a:pt x="92" y="8765"/>
                    </a:cubicBezTo>
                    <a:cubicBezTo>
                      <a:pt x="138" y="8834"/>
                      <a:pt x="206" y="8879"/>
                      <a:pt x="298" y="8879"/>
                    </a:cubicBezTo>
                    <a:cubicBezTo>
                      <a:pt x="298" y="8879"/>
                      <a:pt x="298" y="8879"/>
                      <a:pt x="320" y="8902"/>
                    </a:cubicBezTo>
                    <a:cubicBezTo>
                      <a:pt x="503" y="8948"/>
                      <a:pt x="686" y="9062"/>
                      <a:pt x="891" y="9153"/>
                    </a:cubicBezTo>
                    <a:cubicBezTo>
                      <a:pt x="1074" y="9245"/>
                      <a:pt x="1279" y="9336"/>
                      <a:pt x="1507" y="9427"/>
                    </a:cubicBezTo>
                    <a:cubicBezTo>
                      <a:pt x="1599" y="9450"/>
                      <a:pt x="1690" y="9473"/>
                      <a:pt x="1781" y="9519"/>
                    </a:cubicBezTo>
                    <a:cubicBezTo>
                      <a:pt x="1918" y="9541"/>
                      <a:pt x="2032" y="9587"/>
                      <a:pt x="2169" y="9633"/>
                    </a:cubicBezTo>
                    <a:cubicBezTo>
                      <a:pt x="2375" y="9678"/>
                      <a:pt x="2580" y="9724"/>
                      <a:pt x="2808" y="9770"/>
                    </a:cubicBezTo>
                    <a:cubicBezTo>
                      <a:pt x="3242" y="9884"/>
                      <a:pt x="3676" y="9975"/>
                      <a:pt x="4132" y="10044"/>
                    </a:cubicBezTo>
                    <a:cubicBezTo>
                      <a:pt x="4543" y="10089"/>
                      <a:pt x="4977" y="10135"/>
                      <a:pt x="5411" y="10158"/>
                    </a:cubicBezTo>
                    <a:cubicBezTo>
                      <a:pt x="5844" y="10203"/>
                      <a:pt x="6278" y="10249"/>
                      <a:pt x="6734" y="10272"/>
                    </a:cubicBezTo>
                    <a:cubicBezTo>
                      <a:pt x="7168" y="10317"/>
                      <a:pt x="7602" y="10340"/>
                      <a:pt x="8035" y="10363"/>
                    </a:cubicBezTo>
                    <a:cubicBezTo>
                      <a:pt x="8264" y="10363"/>
                      <a:pt x="8492" y="10363"/>
                      <a:pt x="8720" y="10340"/>
                    </a:cubicBezTo>
                    <a:cubicBezTo>
                      <a:pt x="8948" y="10340"/>
                      <a:pt x="9177" y="10340"/>
                      <a:pt x="9405" y="10317"/>
                    </a:cubicBezTo>
                    <a:cubicBezTo>
                      <a:pt x="9839" y="10295"/>
                      <a:pt x="10272" y="10226"/>
                      <a:pt x="10706" y="10181"/>
                    </a:cubicBezTo>
                    <a:cubicBezTo>
                      <a:pt x="11163" y="10112"/>
                      <a:pt x="11596" y="10044"/>
                      <a:pt x="12053" y="9975"/>
                    </a:cubicBezTo>
                    <a:cubicBezTo>
                      <a:pt x="12509" y="9907"/>
                      <a:pt x="12966" y="9815"/>
                      <a:pt x="13422" y="9724"/>
                    </a:cubicBezTo>
                    <a:cubicBezTo>
                      <a:pt x="13650" y="9678"/>
                      <a:pt x="13879" y="9610"/>
                      <a:pt x="14107" y="9564"/>
                    </a:cubicBezTo>
                    <a:cubicBezTo>
                      <a:pt x="14358" y="9496"/>
                      <a:pt x="14586" y="9427"/>
                      <a:pt x="14837" y="9359"/>
                    </a:cubicBezTo>
                    <a:cubicBezTo>
                      <a:pt x="15248" y="9245"/>
                      <a:pt x="15682" y="9131"/>
                      <a:pt x="16116" y="8994"/>
                    </a:cubicBezTo>
                    <a:cubicBezTo>
                      <a:pt x="16321" y="8925"/>
                      <a:pt x="16549" y="8857"/>
                      <a:pt x="16755" y="8788"/>
                    </a:cubicBezTo>
                    <a:cubicBezTo>
                      <a:pt x="16983" y="8720"/>
                      <a:pt x="17188" y="8651"/>
                      <a:pt x="17417" y="8583"/>
                    </a:cubicBezTo>
                    <a:cubicBezTo>
                      <a:pt x="17828" y="8423"/>
                      <a:pt x="18238" y="8286"/>
                      <a:pt x="18672" y="8149"/>
                    </a:cubicBezTo>
                    <a:cubicBezTo>
                      <a:pt x="18855" y="8081"/>
                      <a:pt x="19060" y="7989"/>
                      <a:pt x="19243" y="7898"/>
                    </a:cubicBezTo>
                    <a:cubicBezTo>
                      <a:pt x="19425" y="7830"/>
                      <a:pt x="19608" y="7738"/>
                      <a:pt x="19790" y="7647"/>
                    </a:cubicBezTo>
                    <a:cubicBezTo>
                      <a:pt x="20201" y="7464"/>
                      <a:pt x="20612" y="7305"/>
                      <a:pt x="21000" y="7122"/>
                    </a:cubicBezTo>
                    <a:cubicBezTo>
                      <a:pt x="21411" y="6962"/>
                      <a:pt x="21799" y="6780"/>
                      <a:pt x="22187" y="6597"/>
                    </a:cubicBezTo>
                    <a:cubicBezTo>
                      <a:pt x="22575" y="6392"/>
                      <a:pt x="22963" y="6232"/>
                      <a:pt x="23374" y="6026"/>
                    </a:cubicBezTo>
                    <a:cubicBezTo>
                      <a:pt x="23557" y="5935"/>
                      <a:pt x="23762" y="5844"/>
                      <a:pt x="23968" y="5730"/>
                    </a:cubicBezTo>
                    <a:cubicBezTo>
                      <a:pt x="24150" y="5638"/>
                      <a:pt x="24356" y="5524"/>
                      <a:pt x="24538" y="5410"/>
                    </a:cubicBezTo>
                    <a:cubicBezTo>
                      <a:pt x="24744" y="5319"/>
                      <a:pt x="24949" y="5205"/>
                      <a:pt x="25132" y="5113"/>
                    </a:cubicBezTo>
                    <a:cubicBezTo>
                      <a:pt x="25337" y="5022"/>
                      <a:pt x="25542" y="4908"/>
                      <a:pt x="25748" y="4817"/>
                    </a:cubicBezTo>
                    <a:cubicBezTo>
                      <a:pt x="25930" y="4725"/>
                      <a:pt x="26136" y="4611"/>
                      <a:pt x="26319" y="4520"/>
                    </a:cubicBezTo>
                    <a:cubicBezTo>
                      <a:pt x="26524" y="4406"/>
                      <a:pt x="26752" y="4314"/>
                      <a:pt x="26935" y="4223"/>
                    </a:cubicBezTo>
                    <a:cubicBezTo>
                      <a:pt x="27140" y="4109"/>
                      <a:pt x="27346" y="4041"/>
                      <a:pt x="27528" y="3949"/>
                    </a:cubicBezTo>
                    <a:cubicBezTo>
                      <a:pt x="27734" y="3835"/>
                      <a:pt x="27939" y="3744"/>
                      <a:pt x="28145" y="3652"/>
                    </a:cubicBezTo>
                    <a:cubicBezTo>
                      <a:pt x="28533" y="3447"/>
                      <a:pt x="28921" y="3264"/>
                      <a:pt x="29331" y="3105"/>
                    </a:cubicBezTo>
                    <a:cubicBezTo>
                      <a:pt x="29537" y="3013"/>
                      <a:pt x="29742" y="2922"/>
                      <a:pt x="29971" y="2854"/>
                    </a:cubicBezTo>
                    <a:cubicBezTo>
                      <a:pt x="30153" y="2762"/>
                      <a:pt x="30359" y="2694"/>
                      <a:pt x="30564" y="2603"/>
                    </a:cubicBezTo>
                    <a:cubicBezTo>
                      <a:pt x="30884" y="2466"/>
                      <a:pt x="31226" y="2351"/>
                      <a:pt x="31546" y="2214"/>
                    </a:cubicBezTo>
                    <a:cubicBezTo>
                      <a:pt x="31865" y="2100"/>
                      <a:pt x="32185" y="1963"/>
                      <a:pt x="32527" y="1872"/>
                    </a:cubicBezTo>
                    <a:cubicBezTo>
                      <a:pt x="32847" y="1758"/>
                      <a:pt x="33189" y="1644"/>
                      <a:pt x="33531" y="1530"/>
                    </a:cubicBezTo>
                    <a:cubicBezTo>
                      <a:pt x="33714" y="1484"/>
                      <a:pt x="33874" y="1438"/>
                      <a:pt x="34056" y="1370"/>
                    </a:cubicBezTo>
                    <a:cubicBezTo>
                      <a:pt x="34216" y="1324"/>
                      <a:pt x="34376" y="1279"/>
                      <a:pt x="34558" y="1233"/>
                    </a:cubicBezTo>
                    <a:lnTo>
                      <a:pt x="34536" y="1233"/>
                    </a:lnTo>
                    <a:cubicBezTo>
                      <a:pt x="34718" y="1187"/>
                      <a:pt x="34901" y="1142"/>
                      <a:pt x="35083" y="1096"/>
                    </a:cubicBezTo>
                    <a:cubicBezTo>
                      <a:pt x="35312" y="1028"/>
                      <a:pt x="35540" y="982"/>
                      <a:pt x="35768" y="936"/>
                    </a:cubicBezTo>
                    <a:cubicBezTo>
                      <a:pt x="35996" y="891"/>
                      <a:pt x="36248" y="868"/>
                      <a:pt x="36499" y="845"/>
                    </a:cubicBezTo>
                    <a:cubicBezTo>
                      <a:pt x="36727" y="799"/>
                      <a:pt x="36955" y="777"/>
                      <a:pt x="37183" y="754"/>
                    </a:cubicBezTo>
                    <a:cubicBezTo>
                      <a:pt x="37640" y="685"/>
                      <a:pt x="38074" y="640"/>
                      <a:pt x="38530" y="617"/>
                    </a:cubicBezTo>
                    <a:cubicBezTo>
                      <a:pt x="38781" y="617"/>
                      <a:pt x="39009" y="594"/>
                      <a:pt x="39260" y="571"/>
                    </a:cubicBezTo>
                    <a:cubicBezTo>
                      <a:pt x="39489" y="571"/>
                      <a:pt x="39717" y="548"/>
                      <a:pt x="39945" y="548"/>
                    </a:cubicBezTo>
                    <a:cubicBezTo>
                      <a:pt x="40562" y="503"/>
                      <a:pt x="41178" y="480"/>
                      <a:pt x="41817" y="480"/>
                    </a:cubicBezTo>
                    <a:lnTo>
                      <a:pt x="42479" y="480"/>
                    </a:lnTo>
                    <a:cubicBezTo>
                      <a:pt x="42730" y="480"/>
                      <a:pt x="42981" y="480"/>
                      <a:pt x="43232" y="503"/>
                    </a:cubicBezTo>
                    <a:cubicBezTo>
                      <a:pt x="43506" y="525"/>
                      <a:pt x="43780" y="548"/>
                      <a:pt x="44054" y="571"/>
                    </a:cubicBezTo>
                    <a:cubicBezTo>
                      <a:pt x="44602" y="640"/>
                      <a:pt x="45149" y="708"/>
                      <a:pt x="45674" y="777"/>
                    </a:cubicBezTo>
                    <a:cubicBezTo>
                      <a:pt x="45687" y="781"/>
                      <a:pt x="45699" y="782"/>
                      <a:pt x="45710" y="782"/>
                    </a:cubicBezTo>
                    <a:cubicBezTo>
                      <a:pt x="45765" y="782"/>
                      <a:pt x="45811" y="742"/>
                      <a:pt x="45811" y="685"/>
                    </a:cubicBezTo>
                    <a:cubicBezTo>
                      <a:pt x="45834" y="617"/>
                      <a:pt x="45789" y="571"/>
                      <a:pt x="45720" y="548"/>
                    </a:cubicBezTo>
                    <a:cubicBezTo>
                      <a:pt x="45264" y="480"/>
                      <a:pt x="44830" y="434"/>
                      <a:pt x="44373" y="366"/>
                    </a:cubicBezTo>
                    <a:cubicBezTo>
                      <a:pt x="43962" y="297"/>
                      <a:pt x="43552" y="206"/>
                      <a:pt x="43118" y="160"/>
                    </a:cubicBezTo>
                    <a:cubicBezTo>
                      <a:pt x="42913" y="137"/>
                      <a:pt x="42684" y="115"/>
                      <a:pt x="42479" y="92"/>
                    </a:cubicBezTo>
                    <a:cubicBezTo>
                      <a:pt x="42251" y="69"/>
                      <a:pt x="42022" y="69"/>
                      <a:pt x="41794" y="46"/>
                    </a:cubicBezTo>
                    <a:cubicBezTo>
                      <a:pt x="41566" y="46"/>
                      <a:pt x="41338" y="23"/>
                      <a:pt x="41109" y="23"/>
                    </a:cubicBezTo>
                    <a:cubicBezTo>
                      <a:pt x="40881" y="23"/>
                      <a:pt x="40630" y="0"/>
                      <a:pt x="40402"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4"/>
              <p:cNvSpPr/>
              <p:nvPr/>
            </p:nvSpPr>
            <p:spPr>
              <a:xfrm>
                <a:off x="10840955" y="3322593"/>
                <a:ext cx="1150829" cy="322672"/>
              </a:xfrm>
              <a:custGeom>
                <a:avLst/>
                <a:gdLst/>
                <a:ahLst/>
                <a:cxnLst/>
                <a:rect l="l" t="t" r="r" b="b"/>
                <a:pathLst>
                  <a:path w="41315" h="11584" extrusionOk="0">
                    <a:moveTo>
                      <a:pt x="37437" y="1225"/>
                    </a:moveTo>
                    <a:lnTo>
                      <a:pt x="37437" y="1225"/>
                    </a:lnTo>
                    <a:cubicBezTo>
                      <a:pt x="37428" y="1228"/>
                      <a:pt x="37420" y="1230"/>
                      <a:pt x="37411" y="1233"/>
                    </a:cubicBezTo>
                    <a:cubicBezTo>
                      <a:pt x="37420" y="1233"/>
                      <a:pt x="37429" y="1230"/>
                      <a:pt x="37437" y="1225"/>
                    </a:cubicBezTo>
                    <a:close/>
                    <a:moveTo>
                      <a:pt x="1941" y="7875"/>
                    </a:moveTo>
                    <a:cubicBezTo>
                      <a:pt x="1872" y="7967"/>
                      <a:pt x="1804" y="8035"/>
                      <a:pt x="1735" y="8103"/>
                    </a:cubicBezTo>
                    <a:cubicBezTo>
                      <a:pt x="1667" y="8172"/>
                      <a:pt x="1621" y="8240"/>
                      <a:pt x="1553" y="8309"/>
                    </a:cubicBezTo>
                    <a:lnTo>
                      <a:pt x="1598" y="8240"/>
                    </a:lnTo>
                    <a:lnTo>
                      <a:pt x="1598" y="8240"/>
                    </a:lnTo>
                    <a:lnTo>
                      <a:pt x="1416" y="8423"/>
                    </a:lnTo>
                    <a:cubicBezTo>
                      <a:pt x="1324" y="8514"/>
                      <a:pt x="1210" y="8606"/>
                      <a:pt x="1073" y="8674"/>
                    </a:cubicBezTo>
                    <a:cubicBezTo>
                      <a:pt x="1073" y="8697"/>
                      <a:pt x="1050" y="8697"/>
                      <a:pt x="1028" y="8697"/>
                    </a:cubicBezTo>
                    <a:cubicBezTo>
                      <a:pt x="982" y="8651"/>
                      <a:pt x="936" y="8606"/>
                      <a:pt x="891" y="8537"/>
                    </a:cubicBezTo>
                    <a:cubicBezTo>
                      <a:pt x="891" y="8514"/>
                      <a:pt x="868" y="8492"/>
                      <a:pt x="868" y="8492"/>
                    </a:cubicBezTo>
                    <a:cubicBezTo>
                      <a:pt x="891" y="8469"/>
                      <a:pt x="891" y="8446"/>
                      <a:pt x="913" y="8423"/>
                    </a:cubicBezTo>
                    <a:cubicBezTo>
                      <a:pt x="1005" y="8332"/>
                      <a:pt x="1119" y="8240"/>
                      <a:pt x="1210" y="8149"/>
                    </a:cubicBezTo>
                    <a:cubicBezTo>
                      <a:pt x="1256" y="8195"/>
                      <a:pt x="1324" y="8218"/>
                      <a:pt x="1393" y="8218"/>
                    </a:cubicBezTo>
                    <a:lnTo>
                      <a:pt x="1438" y="8218"/>
                    </a:lnTo>
                    <a:cubicBezTo>
                      <a:pt x="1461" y="8218"/>
                      <a:pt x="1484" y="8195"/>
                      <a:pt x="1507" y="8195"/>
                    </a:cubicBezTo>
                    <a:cubicBezTo>
                      <a:pt x="1553" y="8172"/>
                      <a:pt x="1621" y="8126"/>
                      <a:pt x="1644" y="8103"/>
                    </a:cubicBezTo>
                    <a:cubicBezTo>
                      <a:pt x="1689" y="8081"/>
                      <a:pt x="1735" y="8035"/>
                      <a:pt x="1781" y="8012"/>
                    </a:cubicBezTo>
                    <a:cubicBezTo>
                      <a:pt x="1826" y="7967"/>
                      <a:pt x="1895" y="7921"/>
                      <a:pt x="1941" y="7875"/>
                    </a:cubicBezTo>
                    <a:close/>
                    <a:moveTo>
                      <a:pt x="16549" y="9975"/>
                    </a:moveTo>
                    <a:cubicBezTo>
                      <a:pt x="16522" y="9983"/>
                      <a:pt x="16496" y="9990"/>
                      <a:pt x="16471" y="9998"/>
                    </a:cubicBezTo>
                    <a:lnTo>
                      <a:pt x="16471" y="9998"/>
                    </a:lnTo>
                    <a:cubicBezTo>
                      <a:pt x="16508" y="9998"/>
                      <a:pt x="16528" y="9996"/>
                      <a:pt x="16549" y="9975"/>
                    </a:cubicBezTo>
                    <a:close/>
                    <a:moveTo>
                      <a:pt x="5958" y="10797"/>
                    </a:moveTo>
                    <a:cubicBezTo>
                      <a:pt x="5935" y="10797"/>
                      <a:pt x="5935" y="10797"/>
                      <a:pt x="5935" y="10820"/>
                    </a:cubicBezTo>
                    <a:cubicBezTo>
                      <a:pt x="5935" y="10820"/>
                      <a:pt x="5935" y="10797"/>
                      <a:pt x="5912" y="10797"/>
                    </a:cubicBezTo>
                    <a:close/>
                    <a:moveTo>
                      <a:pt x="41086" y="1"/>
                    </a:moveTo>
                    <a:cubicBezTo>
                      <a:pt x="40995" y="1"/>
                      <a:pt x="40881" y="23"/>
                      <a:pt x="40789" y="46"/>
                    </a:cubicBezTo>
                    <a:cubicBezTo>
                      <a:pt x="40698" y="46"/>
                      <a:pt x="40607" y="69"/>
                      <a:pt x="40515" y="92"/>
                    </a:cubicBezTo>
                    <a:cubicBezTo>
                      <a:pt x="40287" y="115"/>
                      <a:pt x="40059" y="160"/>
                      <a:pt x="39831" y="206"/>
                    </a:cubicBezTo>
                    <a:cubicBezTo>
                      <a:pt x="39443" y="274"/>
                      <a:pt x="39032" y="366"/>
                      <a:pt x="38644" y="434"/>
                    </a:cubicBezTo>
                    <a:cubicBezTo>
                      <a:pt x="38530" y="457"/>
                      <a:pt x="38393" y="480"/>
                      <a:pt x="38278" y="503"/>
                    </a:cubicBezTo>
                    <a:cubicBezTo>
                      <a:pt x="38142" y="526"/>
                      <a:pt x="38027" y="548"/>
                      <a:pt x="37890" y="594"/>
                    </a:cubicBezTo>
                    <a:cubicBezTo>
                      <a:pt x="37868" y="571"/>
                      <a:pt x="37868" y="571"/>
                      <a:pt x="37868" y="571"/>
                    </a:cubicBezTo>
                    <a:cubicBezTo>
                      <a:pt x="37799" y="526"/>
                      <a:pt x="37731" y="503"/>
                      <a:pt x="37662" y="503"/>
                    </a:cubicBezTo>
                    <a:cubicBezTo>
                      <a:pt x="37571" y="526"/>
                      <a:pt x="37480" y="526"/>
                      <a:pt x="37388" y="548"/>
                    </a:cubicBezTo>
                    <a:cubicBezTo>
                      <a:pt x="37411" y="480"/>
                      <a:pt x="37388" y="411"/>
                      <a:pt x="37343" y="343"/>
                    </a:cubicBezTo>
                    <a:cubicBezTo>
                      <a:pt x="37305" y="287"/>
                      <a:pt x="37221" y="246"/>
                      <a:pt x="37142" y="246"/>
                    </a:cubicBezTo>
                    <a:cubicBezTo>
                      <a:pt x="37125" y="246"/>
                      <a:pt x="37108" y="248"/>
                      <a:pt x="37092" y="252"/>
                    </a:cubicBezTo>
                    <a:cubicBezTo>
                      <a:pt x="36795" y="320"/>
                      <a:pt x="36498" y="411"/>
                      <a:pt x="36224" y="480"/>
                    </a:cubicBezTo>
                    <a:cubicBezTo>
                      <a:pt x="35996" y="548"/>
                      <a:pt x="35768" y="640"/>
                      <a:pt x="35539" y="708"/>
                    </a:cubicBezTo>
                    <a:cubicBezTo>
                      <a:pt x="35357" y="754"/>
                      <a:pt x="35174" y="822"/>
                      <a:pt x="35014" y="868"/>
                    </a:cubicBezTo>
                    <a:cubicBezTo>
                      <a:pt x="34809" y="936"/>
                      <a:pt x="34604" y="1005"/>
                      <a:pt x="34421" y="1073"/>
                    </a:cubicBezTo>
                    <a:cubicBezTo>
                      <a:pt x="34010" y="1233"/>
                      <a:pt x="33576" y="1393"/>
                      <a:pt x="33188" y="1553"/>
                    </a:cubicBezTo>
                    <a:cubicBezTo>
                      <a:pt x="32937" y="1644"/>
                      <a:pt x="32686" y="1758"/>
                      <a:pt x="32435" y="1849"/>
                    </a:cubicBezTo>
                    <a:cubicBezTo>
                      <a:pt x="32230" y="1941"/>
                      <a:pt x="32024" y="2032"/>
                      <a:pt x="31819" y="2123"/>
                    </a:cubicBezTo>
                    <a:cubicBezTo>
                      <a:pt x="31522" y="2237"/>
                      <a:pt x="31248" y="2374"/>
                      <a:pt x="30952" y="2511"/>
                    </a:cubicBezTo>
                    <a:cubicBezTo>
                      <a:pt x="30860" y="2557"/>
                      <a:pt x="30746" y="2603"/>
                      <a:pt x="30655" y="2648"/>
                    </a:cubicBezTo>
                    <a:cubicBezTo>
                      <a:pt x="30495" y="2717"/>
                      <a:pt x="30358" y="2785"/>
                      <a:pt x="30221" y="2854"/>
                    </a:cubicBezTo>
                    <a:cubicBezTo>
                      <a:pt x="30061" y="2922"/>
                      <a:pt x="29902" y="3013"/>
                      <a:pt x="29742" y="3105"/>
                    </a:cubicBezTo>
                    <a:cubicBezTo>
                      <a:pt x="29605" y="3173"/>
                      <a:pt x="29468" y="3242"/>
                      <a:pt x="29331" y="3310"/>
                    </a:cubicBezTo>
                    <a:cubicBezTo>
                      <a:pt x="29148" y="3424"/>
                      <a:pt x="28943" y="3538"/>
                      <a:pt x="28760" y="3653"/>
                    </a:cubicBezTo>
                    <a:cubicBezTo>
                      <a:pt x="28737" y="3675"/>
                      <a:pt x="28715" y="3675"/>
                      <a:pt x="28692" y="3698"/>
                    </a:cubicBezTo>
                    <a:cubicBezTo>
                      <a:pt x="28646" y="3698"/>
                      <a:pt x="28623" y="3698"/>
                      <a:pt x="28578" y="3721"/>
                    </a:cubicBezTo>
                    <a:cubicBezTo>
                      <a:pt x="28167" y="3904"/>
                      <a:pt x="27756" y="4086"/>
                      <a:pt x="27345" y="4269"/>
                    </a:cubicBezTo>
                    <a:cubicBezTo>
                      <a:pt x="26934" y="4474"/>
                      <a:pt x="26501" y="4680"/>
                      <a:pt x="26067" y="4862"/>
                    </a:cubicBezTo>
                    <a:cubicBezTo>
                      <a:pt x="25656" y="5068"/>
                      <a:pt x="25245" y="5273"/>
                      <a:pt x="24834" y="5456"/>
                    </a:cubicBezTo>
                    <a:cubicBezTo>
                      <a:pt x="24606" y="5570"/>
                      <a:pt x="24378" y="5684"/>
                      <a:pt x="24150" y="5798"/>
                    </a:cubicBezTo>
                    <a:cubicBezTo>
                      <a:pt x="24081" y="5821"/>
                      <a:pt x="24013" y="5844"/>
                      <a:pt x="23944" y="5889"/>
                    </a:cubicBezTo>
                    <a:cubicBezTo>
                      <a:pt x="23762" y="5958"/>
                      <a:pt x="23556" y="6049"/>
                      <a:pt x="23351" y="6141"/>
                    </a:cubicBezTo>
                    <a:cubicBezTo>
                      <a:pt x="23168" y="6255"/>
                      <a:pt x="22963" y="6346"/>
                      <a:pt x="22757" y="6437"/>
                    </a:cubicBezTo>
                    <a:cubicBezTo>
                      <a:pt x="22415" y="6620"/>
                      <a:pt x="22072" y="6802"/>
                      <a:pt x="21730" y="6985"/>
                    </a:cubicBezTo>
                    <a:cubicBezTo>
                      <a:pt x="21593" y="7054"/>
                      <a:pt x="21433" y="7145"/>
                      <a:pt x="21296" y="7213"/>
                    </a:cubicBezTo>
                    <a:cubicBezTo>
                      <a:pt x="21205" y="7282"/>
                      <a:pt x="21114" y="7327"/>
                      <a:pt x="21023" y="7373"/>
                    </a:cubicBezTo>
                    <a:cubicBezTo>
                      <a:pt x="20931" y="7419"/>
                      <a:pt x="20817" y="7464"/>
                      <a:pt x="20726" y="7556"/>
                    </a:cubicBezTo>
                    <a:cubicBezTo>
                      <a:pt x="20703" y="7556"/>
                      <a:pt x="20680" y="7579"/>
                      <a:pt x="20680" y="7579"/>
                    </a:cubicBezTo>
                    <a:cubicBezTo>
                      <a:pt x="20566" y="7624"/>
                      <a:pt x="20475" y="7647"/>
                      <a:pt x="20361" y="7693"/>
                    </a:cubicBezTo>
                    <a:cubicBezTo>
                      <a:pt x="20155" y="7738"/>
                      <a:pt x="19950" y="7807"/>
                      <a:pt x="19744" y="7875"/>
                    </a:cubicBezTo>
                    <a:cubicBezTo>
                      <a:pt x="19311" y="8012"/>
                      <a:pt x="18900" y="8149"/>
                      <a:pt x="18489" y="8286"/>
                    </a:cubicBezTo>
                    <a:cubicBezTo>
                      <a:pt x="18147" y="8377"/>
                      <a:pt x="17827" y="8492"/>
                      <a:pt x="17485" y="8606"/>
                    </a:cubicBezTo>
                    <a:lnTo>
                      <a:pt x="17416" y="8606"/>
                    </a:lnTo>
                    <a:cubicBezTo>
                      <a:pt x="17188" y="8628"/>
                      <a:pt x="16960" y="8697"/>
                      <a:pt x="16754" y="8743"/>
                    </a:cubicBezTo>
                    <a:cubicBezTo>
                      <a:pt x="16526" y="8788"/>
                      <a:pt x="16275" y="8857"/>
                      <a:pt x="16047" y="8902"/>
                    </a:cubicBezTo>
                    <a:lnTo>
                      <a:pt x="15955" y="8925"/>
                    </a:lnTo>
                    <a:cubicBezTo>
                      <a:pt x="15910" y="8925"/>
                      <a:pt x="15841" y="8948"/>
                      <a:pt x="15796" y="8948"/>
                    </a:cubicBezTo>
                    <a:cubicBezTo>
                      <a:pt x="15750" y="8948"/>
                      <a:pt x="15704" y="8971"/>
                      <a:pt x="15659" y="8971"/>
                    </a:cubicBezTo>
                    <a:cubicBezTo>
                      <a:pt x="15544" y="8971"/>
                      <a:pt x="15430" y="8994"/>
                      <a:pt x="15316" y="9017"/>
                    </a:cubicBezTo>
                    <a:cubicBezTo>
                      <a:pt x="15134" y="9039"/>
                      <a:pt x="14928" y="9085"/>
                      <a:pt x="14723" y="9108"/>
                    </a:cubicBezTo>
                    <a:cubicBezTo>
                      <a:pt x="14312" y="9176"/>
                      <a:pt x="13901" y="9290"/>
                      <a:pt x="13490" y="9382"/>
                    </a:cubicBezTo>
                    <a:cubicBezTo>
                      <a:pt x="13262" y="9427"/>
                      <a:pt x="13056" y="9496"/>
                      <a:pt x="12828" y="9541"/>
                    </a:cubicBezTo>
                    <a:cubicBezTo>
                      <a:pt x="12600" y="9610"/>
                      <a:pt x="12372" y="9678"/>
                      <a:pt x="12166" y="9747"/>
                    </a:cubicBezTo>
                    <a:cubicBezTo>
                      <a:pt x="11847" y="9815"/>
                      <a:pt x="11527" y="9907"/>
                      <a:pt x="11208" y="9998"/>
                    </a:cubicBezTo>
                    <a:cubicBezTo>
                      <a:pt x="10979" y="10044"/>
                      <a:pt x="10728" y="10089"/>
                      <a:pt x="10477" y="10135"/>
                    </a:cubicBezTo>
                    <a:lnTo>
                      <a:pt x="10181" y="10135"/>
                    </a:lnTo>
                    <a:cubicBezTo>
                      <a:pt x="10158" y="10112"/>
                      <a:pt x="10112" y="10089"/>
                      <a:pt x="10044" y="10066"/>
                    </a:cubicBezTo>
                    <a:cubicBezTo>
                      <a:pt x="10021" y="10044"/>
                      <a:pt x="9975" y="10044"/>
                      <a:pt x="9907" y="10021"/>
                    </a:cubicBezTo>
                    <a:cubicBezTo>
                      <a:pt x="9861" y="10021"/>
                      <a:pt x="9815" y="9998"/>
                      <a:pt x="9770" y="9998"/>
                    </a:cubicBezTo>
                    <a:cubicBezTo>
                      <a:pt x="9678" y="9975"/>
                      <a:pt x="9564" y="9952"/>
                      <a:pt x="9473" y="9930"/>
                    </a:cubicBezTo>
                    <a:cubicBezTo>
                      <a:pt x="9267" y="9884"/>
                      <a:pt x="9062" y="9838"/>
                      <a:pt x="8879" y="9793"/>
                    </a:cubicBezTo>
                    <a:cubicBezTo>
                      <a:pt x="8743" y="9770"/>
                      <a:pt x="8606" y="9747"/>
                      <a:pt x="8491" y="9724"/>
                    </a:cubicBezTo>
                    <a:cubicBezTo>
                      <a:pt x="8400" y="9724"/>
                      <a:pt x="8309" y="9701"/>
                      <a:pt x="8218" y="9701"/>
                    </a:cubicBezTo>
                    <a:cubicBezTo>
                      <a:pt x="8103" y="9678"/>
                      <a:pt x="7989" y="9678"/>
                      <a:pt x="7875" y="9656"/>
                    </a:cubicBezTo>
                    <a:lnTo>
                      <a:pt x="7784" y="9656"/>
                    </a:lnTo>
                    <a:cubicBezTo>
                      <a:pt x="7693" y="9656"/>
                      <a:pt x="7601" y="9656"/>
                      <a:pt x="7533" y="9633"/>
                    </a:cubicBezTo>
                    <a:lnTo>
                      <a:pt x="7213" y="9633"/>
                    </a:lnTo>
                    <a:cubicBezTo>
                      <a:pt x="7175" y="9625"/>
                      <a:pt x="7137" y="9623"/>
                      <a:pt x="7100" y="9623"/>
                    </a:cubicBezTo>
                    <a:cubicBezTo>
                      <a:pt x="7026" y="9623"/>
                      <a:pt x="6955" y="9633"/>
                      <a:pt x="6894" y="9633"/>
                    </a:cubicBezTo>
                    <a:lnTo>
                      <a:pt x="5844" y="9633"/>
                    </a:lnTo>
                    <a:cubicBezTo>
                      <a:pt x="5547" y="9587"/>
                      <a:pt x="5250" y="9541"/>
                      <a:pt x="4931" y="9496"/>
                    </a:cubicBezTo>
                    <a:cubicBezTo>
                      <a:pt x="4794" y="9473"/>
                      <a:pt x="4657" y="9427"/>
                      <a:pt x="4520" y="9405"/>
                    </a:cubicBezTo>
                    <a:cubicBezTo>
                      <a:pt x="4451" y="9382"/>
                      <a:pt x="4383" y="9382"/>
                      <a:pt x="4337" y="9359"/>
                    </a:cubicBezTo>
                    <a:cubicBezTo>
                      <a:pt x="3995" y="9268"/>
                      <a:pt x="3675" y="9176"/>
                      <a:pt x="3356" y="9062"/>
                    </a:cubicBezTo>
                    <a:cubicBezTo>
                      <a:pt x="3082" y="8971"/>
                      <a:pt x="2831" y="8880"/>
                      <a:pt x="2557" y="8811"/>
                    </a:cubicBezTo>
                    <a:cubicBezTo>
                      <a:pt x="2420" y="8765"/>
                      <a:pt x="2306" y="8720"/>
                      <a:pt x="2169" y="8674"/>
                    </a:cubicBezTo>
                    <a:cubicBezTo>
                      <a:pt x="2146" y="8674"/>
                      <a:pt x="2123" y="8651"/>
                      <a:pt x="2078" y="8651"/>
                    </a:cubicBezTo>
                    <a:cubicBezTo>
                      <a:pt x="2100" y="8628"/>
                      <a:pt x="2123" y="8606"/>
                      <a:pt x="2146" y="8583"/>
                    </a:cubicBezTo>
                    <a:cubicBezTo>
                      <a:pt x="2283" y="8446"/>
                      <a:pt x="2420" y="8286"/>
                      <a:pt x="2557" y="8126"/>
                    </a:cubicBezTo>
                    <a:cubicBezTo>
                      <a:pt x="2625" y="8058"/>
                      <a:pt x="2694" y="7967"/>
                      <a:pt x="2762" y="7875"/>
                    </a:cubicBezTo>
                    <a:cubicBezTo>
                      <a:pt x="2785" y="7830"/>
                      <a:pt x="2831" y="7761"/>
                      <a:pt x="2876" y="7715"/>
                    </a:cubicBezTo>
                    <a:cubicBezTo>
                      <a:pt x="2899" y="7670"/>
                      <a:pt x="2922" y="7601"/>
                      <a:pt x="2968" y="7556"/>
                    </a:cubicBezTo>
                    <a:cubicBezTo>
                      <a:pt x="3013" y="7464"/>
                      <a:pt x="3082" y="7373"/>
                      <a:pt x="3127" y="7259"/>
                    </a:cubicBezTo>
                    <a:cubicBezTo>
                      <a:pt x="3173" y="7099"/>
                      <a:pt x="3242" y="6939"/>
                      <a:pt x="3264" y="6780"/>
                    </a:cubicBezTo>
                    <a:cubicBezTo>
                      <a:pt x="3287" y="6757"/>
                      <a:pt x="3310" y="6734"/>
                      <a:pt x="3333" y="6711"/>
                    </a:cubicBezTo>
                    <a:lnTo>
                      <a:pt x="3356" y="6666"/>
                    </a:lnTo>
                    <a:cubicBezTo>
                      <a:pt x="3379" y="6620"/>
                      <a:pt x="3401" y="6574"/>
                      <a:pt x="3424" y="6551"/>
                    </a:cubicBezTo>
                    <a:cubicBezTo>
                      <a:pt x="3470" y="6460"/>
                      <a:pt x="3447" y="6323"/>
                      <a:pt x="3401" y="6255"/>
                    </a:cubicBezTo>
                    <a:cubicBezTo>
                      <a:pt x="3342" y="6195"/>
                      <a:pt x="3249" y="6136"/>
                      <a:pt x="3165" y="6136"/>
                    </a:cubicBezTo>
                    <a:cubicBezTo>
                      <a:pt x="3152" y="6136"/>
                      <a:pt x="3140" y="6137"/>
                      <a:pt x="3127" y="6141"/>
                    </a:cubicBezTo>
                    <a:cubicBezTo>
                      <a:pt x="3059" y="6163"/>
                      <a:pt x="3013" y="6186"/>
                      <a:pt x="2945" y="6186"/>
                    </a:cubicBezTo>
                    <a:cubicBezTo>
                      <a:pt x="2876" y="6209"/>
                      <a:pt x="2808" y="6255"/>
                      <a:pt x="2762" y="6300"/>
                    </a:cubicBezTo>
                    <a:cubicBezTo>
                      <a:pt x="2648" y="6346"/>
                      <a:pt x="2534" y="6437"/>
                      <a:pt x="2420" y="6506"/>
                    </a:cubicBezTo>
                    <a:cubicBezTo>
                      <a:pt x="2306" y="6574"/>
                      <a:pt x="2192" y="6643"/>
                      <a:pt x="2100" y="6734"/>
                    </a:cubicBezTo>
                    <a:cubicBezTo>
                      <a:pt x="2055" y="6757"/>
                      <a:pt x="2009" y="6780"/>
                      <a:pt x="1963" y="6825"/>
                    </a:cubicBezTo>
                    <a:cubicBezTo>
                      <a:pt x="1804" y="6939"/>
                      <a:pt x="1621" y="7076"/>
                      <a:pt x="1461" y="7213"/>
                    </a:cubicBezTo>
                    <a:cubicBezTo>
                      <a:pt x="1279" y="7350"/>
                      <a:pt x="1119" y="7487"/>
                      <a:pt x="936" y="7624"/>
                    </a:cubicBezTo>
                    <a:cubicBezTo>
                      <a:pt x="776" y="7761"/>
                      <a:pt x="640" y="7898"/>
                      <a:pt x="480" y="8035"/>
                    </a:cubicBezTo>
                    <a:cubicBezTo>
                      <a:pt x="457" y="8058"/>
                      <a:pt x="411" y="8103"/>
                      <a:pt x="388" y="8126"/>
                    </a:cubicBezTo>
                    <a:cubicBezTo>
                      <a:pt x="388" y="8149"/>
                      <a:pt x="366" y="8149"/>
                      <a:pt x="366" y="8172"/>
                    </a:cubicBezTo>
                    <a:cubicBezTo>
                      <a:pt x="343" y="8195"/>
                      <a:pt x="320" y="8240"/>
                      <a:pt x="297" y="8263"/>
                    </a:cubicBezTo>
                    <a:cubicBezTo>
                      <a:pt x="297" y="8309"/>
                      <a:pt x="274" y="8355"/>
                      <a:pt x="274" y="8423"/>
                    </a:cubicBezTo>
                    <a:cubicBezTo>
                      <a:pt x="251" y="8492"/>
                      <a:pt x="274" y="8583"/>
                      <a:pt x="297" y="8651"/>
                    </a:cubicBezTo>
                    <a:cubicBezTo>
                      <a:pt x="320" y="8743"/>
                      <a:pt x="366" y="8811"/>
                      <a:pt x="411" y="8880"/>
                    </a:cubicBezTo>
                    <a:cubicBezTo>
                      <a:pt x="343" y="8902"/>
                      <a:pt x="274" y="8925"/>
                      <a:pt x="206" y="8948"/>
                    </a:cubicBezTo>
                    <a:cubicBezTo>
                      <a:pt x="137" y="8994"/>
                      <a:pt x="69" y="9062"/>
                      <a:pt x="46" y="9131"/>
                    </a:cubicBezTo>
                    <a:cubicBezTo>
                      <a:pt x="23" y="9153"/>
                      <a:pt x="23" y="9176"/>
                      <a:pt x="23" y="9222"/>
                    </a:cubicBezTo>
                    <a:cubicBezTo>
                      <a:pt x="0" y="9268"/>
                      <a:pt x="23" y="9336"/>
                      <a:pt x="46" y="9382"/>
                    </a:cubicBezTo>
                    <a:cubicBezTo>
                      <a:pt x="46" y="9450"/>
                      <a:pt x="92" y="9496"/>
                      <a:pt x="137" y="9541"/>
                    </a:cubicBezTo>
                    <a:cubicBezTo>
                      <a:pt x="183" y="9564"/>
                      <a:pt x="229" y="9587"/>
                      <a:pt x="274" y="9610"/>
                    </a:cubicBezTo>
                    <a:lnTo>
                      <a:pt x="320" y="9610"/>
                    </a:lnTo>
                    <a:cubicBezTo>
                      <a:pt x="343" y="9610"/>
                      <a:pt x="366" y="9633"/>
                      <a:pt x="411" y="9633"/>
                    </a:cubicBezTo>
                    <a:cubicBezTo>
                      <a:pt x="411" y="9724"/>
                      <a:pt x="457" y="9815"/>
                      <a:pt x="525" y="9861"/>
                    </a:cubicBezTo>
                    <a:cubicBezTo>
                      <a:pt x="662" y="9952"/>
                      <a:pt x="845" y="10044"/>
                      <a:pt x="1005" y="10135"/>
                    </a:cubicBezTo>
                    <a:cubicBezTo>
                      <a:pt x="1028" y="10158"/>
                      <a:pt x="1050" y="10203"/>
                      <a:pt x="1073" y="10226"/>
                    </a:cubicBezTo>
                    <a:cubicBezTo>
                      <a:pt x="1165" y="10295"/>
                      <a:pt x="1256" y="10340"/>
                      <a:pt x="1370" y="10386"/>
                    </a:cubicBezTo>
                    <a:cubicBezTo>
                      <a:pt x="1416" y="10409"/>
                      <a:pt x="1461" y="10432"/>
                      <a:pt x="1530" y="10432"/>
                    </a:cubicBezTo>
                    <a:cubicBezTo>
                      <a:pt x="1621" y="10477"/>
                      <a:pt x="1712" y="10500"/>
                      <a:pt x="1804" y="10546"/>
                    </a:cubicBezTo>
                    <a:cubicBezTo>
                      <a:pt x="2009" y="10614"/>
                      <a:pt x="2214" y="10683"/>
                      <a:pt x="2420" y="10751"/>
                    </a:cubicBezTo>
                    <a:cubicBezTo>
                      <a:pt x="2854" y="10888"/>
                      <a:pt x="3287" y="11002"/>
                      <a:pt x="3744" y="11116"/>
                    </a:cubicBezTo>
                    <a:cubicBezTo>
                      <a:pt x="4177" y="11231"/>
                      <a:pt x="4588" y="11322"/>
                      <a:pt x="5022" y="11413"/>
                    </a:cubicBezTo>
                    <a:cubicBezTo>
                      <a:pt x="5456" y="11482"/>
                      <a:pt x="5867" y="11527"/>
                      <a:pt x="6300" y="11550"/>
                    </a:cubicBezTo>
                    <a:cubicBezTo>
                      <a:pt x="6528" y="11573"/>
                      <a:pt x="6734" y="11573"/>
                      <a:pt x="6962" y="11573"/>
                    </a:cubicBezTo>
                    <a:cubicBezTo>
                      <a:pt x="7038" y="11581"/>
                      <a:pt x="7114" y="11583"/>
                      <a:pt x="7190" y="11583"/>
                    </a:cubicBezTo>
                    <a:cubicBezTo>
                      <a:pt x="7343" y="11583"/>
                      <a:pt x="7495" y="11573"/>
                      <a:pt x="7647" y="11573"/>
                    </a:cubicBezTo>
                    <a:cubicBezTo>
                      <a:pt x="7875" y="11550"/>
                      <a:pt x="8081" y="11527"/>
                      <a:pt x="8309" y="11527"/>
                    </a:cubicBezTo>
                    <a:cubicBezTo>
                      <a:pt x="8537" y="11504"/>
                      <a:pt x="8743" y="11482"/>
                      <a:pt x="8971" y="11459"/>
                    </a:cubicBezTo>
                    <a:cubicBezTo>
                      <a:pt x="9153" y="11436"/>
                      <a:pt x="9359" y="11413"/>
                      <a:pt x="9564" y="11368"/>
                    </a:cubicBezTo>
                    <a:cubicBezTo>
                      <a:pt x="9770" y="11345"/>
                      <a:pt x="9998" y="11322"/>
                      <a:pt x="10203" y="11276"/>
                    </a:cubicBezTo>
                    <a:cubicBezTo>
                      <a:pt x="10295" y="11253"/>
                      <a:pt x="10386" y="11231"/>
                      <a:pt x="10477" y="11185"/>
                    </a:cubicBezTo>
                    <a:cubicBezTo>
                      <a:pt x="10500" y="11162"/>
                      <a:pt x="10523" y="11162"/>
                      <a:pt x="10546" y="11139"/>
                    </a:cubicBezTo>
                    <a:cubicBezTo>
                      <a:pt x="10683" y="11116"/>
                      <a:pt x="10797" y="11094"/>
                      <a:pt x="10911" y="11071"/>
                    </a:cubicBezTo>
                    <a:cubicBezTo>
                      <a:pt x="11139" y="11025"/>
                      <a:pt x="11345" y="10979"/>
                      <a:pt x="11550" y="10957"/>
                    </a:cubicBezTo>
                    <a:cubicBezTo>
                      <a:pt x="11733" y="10911"/>
                      <a:pt x="11938" y="10865"/>
                      <a:pt x="12143" y="10820"/>
                    </a:cubicBezTo>
                    <a:cubicBezTo>
                      <a:pt x="12280" y="10797"/>
                      <a:pt x="12440" y="10751"/>
                      <a:pt x="12600" y="10728"/>
                    </a:cubicBezTo>
                    <a:cubicBezTo>
                      <a:pt x="12648" y="10745"/>
                      <a:pt x="12685" y="10761"/>
                      <a:pt x="12727" y="10761"/>
                    </a:cubicBezTo>
                    <a:cubicBezTo>
                      <a:pt x="12744" y="10761"/>
                      <a:pt x="12763" y="10758"/>
                      <a:pt x="12783" y="10751"/>
                    </a:cubicBezTo>
                    <a:cubicBezTo>
                      <a:pt x="12988" y="10728"/>
                      <a:pt x="13216" y="10660"/>
                      <a:pt x="13422" y="10614"/>
                    </a:cubicBezTo>
                    <a:cubicBezTo>
                      <a:pt x="13650" y="10569"/>
                      <a:pt x="13855" y="10523"/>
                      <a:pt x="14084" y="10477"/>
                    </a:cubicBezTo>
                    <a:cubicBezTo>
                      <a:pt x="14494" y="10363"/>
                      <a:pt x="14905" y="10249"/>
                      <a:pt x="15316" y="10112"/>
                    </a:cubicBezTo>
                    <a:cubicBezTo>
                      <a:pt x="15373" y="10188"/>
                      <a:pt x="15461" y="10232"/>
                      <a:pt x="15541" y="10232"/>
                    </a:cubicBezTo>
                    <a:cubicBezTo>
                      <a:pt x="15558" y="10232"/>
                      <a:pt x="15574" y="10230"/>
                      <a:pt x="15590" y="10226"/>
                    </a:cubicBezTo>
                    <a:cubicBezTo>
                      <a:pt x="15659" y="10226"/>
                      <a:pt x="15727" y="10203"/>
                      <a:pt x="15796" y="10181"/>
                    </a:cubicBezTo>
                    <a:cubicBezTo>
                      <a:pt x="15910" y="10158"/>
                      <a:pt x="16001" y="10135"/>
                      <a:pt x="16092" y="10112"/>
                    </a:cubicBezTo>
                    <a:cubicBezTo>
                      <a:pt x="16225" y="10074"/>
                      <a:pt x="16343" y="10036"/>
                      <a:pt x="16471" y="9998"/>
                    </a:cubicBezTo>
                    <a:lnTo>
                      <a:pt x="16471" y="9998"/>
                    </a:lnTo>
                    <a:cubicBezTo>
                      <a:pt x="16466" y="9998"/>
                      <a:pt x="16462" y="9998"/>
                      <a:pt x="16457" y="9998"/>
                    </a:cubicBezTo>
                    <a:cubicBezTo>
                      <a:pt x="16891" y="9884"/>
                      <a:pt x="17302" y="9770"/>
                      <a:pt x="17713" y="9656"/>
                    </a:cubicBezTo>
                    <a:cubicBezTo>
                      <a:pt x="18078" y="9541"/>
                      <a:pt x="18443" y="9405"/>
                      <a:pt x="18808" y="9268"/>
                    </a:cubicBezTo>
                    <a:cubicBezTo>
                      <a:pt x="19174" y="9153"/>
                      <a:pt x="19539" y="9017"/>
                      <a:pt x="19881" y="8857"/>
                    </a:cubicBezTo>
                    <a:cubicBezTo>
                      <a:pt x="20292" y="8697"/>
                      <a:pt x="20680" y="8560"/>
                      <a:pt x="21068" y="8377"/>
                    </a:cubicBezTo>
                    <a:cubicBezTo>
                      <a:pt x="21097" y="8387"/>
                      <a:pt x="21125" y="8392"/>
                      <a:pt x="21153" y="8392"/>
                    </a:cubicBezTo>
                    <a:cubicBezTo>
                      <a:pt x="21193" y="8392"/>
                      <a:pt x="21233" y="8381"/>
                      <a:pt x="21274" y="8355"/>
                    </a:cubicBezTo>
                    <a:cubicBezTo>
                      <a:pt x="21479" y="8263"/>
                      <a:pt x="21684" y="8149"/>
                      <a:pt x="21890" y="8058"/>
                    </a:cubicBezTo>
                    <a:cubicBezTo>
                      <a:pt x="22072" y="7967"/>
                      <a:pt x="22255" y="7875"/>
                      <a:pt x="22438" y="7784"/>
                    </a:cubicBezTo>
                    <a:cubicBezTo>
                      <a:pt x="22506" y="7761"/>
                      <a:pt x="22575" y="7715"/>
                      <a:pt x="22643" y="7693"/>
                    </a:cubicBezTo>
                    <a:cubicBezTo>
                      <a:pt x="22666" y="7693"/>
                      <a:pt x="22712" y="7670"/>
                      <a:pt x="22757" y="7670"/>
                    </a:cubicBezTo>
                    <a:cubicBezTo>
                      <a:pt x="22871" y="7624"/>
                      <a:pt x="22963" y="7579"/>
                      <a:pt x="23077" y="7533"/>
                    </a:cubicBezTo>
                    <a:cubicBezTo>
                      <a:pt x="23168" y="7487"/>
                      <a:pt x="23282" y="7442"/>
                      <a:pt x="23374" y="7396"/>
                    </a:cubicBezTo>
                    <a:cubicBezTo>
                      <a:pt x="23556" y="7305"/>
                      <a:pt x="23762" y="7213"/>
                      <a:pt x="23944" y="7122"/>
                    </a:cubicBezTo>
                    <a:cubicBezTo>
                      <a:pt x="24378" y="6917"/>
                      <a:pt x="24789" y="6688"/>
                      <a:pt x="25222" y="6483"/>
                    </a:cubicBezTo>
                    <a:cubicBezTo>
                      <a:pt x="25542" y="6323"/>
                      <a:pt x="25884" y="6163"/>
                      <a:pt x="26204" y="6004"/>
                    </a:cubicBezTo>
                    <a:cubicBezTo>
                      <a:pt x="26224" y="6010"/>
                      <a:pt x="26242" y="6013"/>
                      <a:pt x="26259" y="6013"/>
                    </a:cubicBezTo>
                    <a:cubicBezTo>
                      <a:pt x="26301" y="6013"/>
                      <a:pt x="26338" y="5997"/>
                      <a:pt x="26386" y="5981"/>
                    </a:cubicBezTo>
                    <a:cubicBezTo>
                      <a:pt x="26569" y="5912"/>
                      <a:pt x="26752" y="5798"/>
                      <a:pt x="26934" y="5707"/>
                    </a:cubicBezTo>
                    <a:cubicBezTo>
                      <a:pt x="27117" y="5616"/>
                      <a:pt x="27299" y="5524"/>
                      <a:pt x="27482" y="5433"/>
                    </a:cubicBezTo>
                    <a:cubicBezTo>
                      <a:pt x="27870" y="5228"/>
                      <a:pt x="28258" y="5045"/>
                      <a:pt x="28646" y="4862"/>
                    </a:cubicBezTo>
                    <a:cubicBezTo>
                      <a:pt x="29034" y="4657"/>
                      <a:pt x="29445" y="4451"/>
                      <a:pt x="29833" y="4269"/>
                    </a:cubicBezTo>
                    <a:cubicBezTo>
                      <a:pt x="30267" y="4063"/>
                      <a:pt x="30678" y="3881"/>
                      <a:pt x="31111" y="3675"/>
                    </a:cubicBezTo>
                    <a:cubicBezTo>
                      <a:pt x="31499" y="3493"/>
                      <a:pt x="31910" y="3310"/>
                      <a:pt x="32298" y="3128"/>
                    </a:cubicBezTo>
                    <a:cubicBezTo>
                      <a:pt x="32481" y="3036"/>
                      <a:pt x="32641" y="2968"/>
                      <a:pt x="32823" y="2877"/>
                    </a:cubicBezTo>
                    <a:cubicBezTo>
                      <a:pt x="32937" y="2831"/>
                      <a:pt x="33074" y="2785"/>
                      <a:pt x="33188" y="2717"/>
                    </a:cubicBezTo>
                    <a:cubicBezTo>
                      <a:pt x="33234" y="2717"/>
                      <a:pt x="33257" y="2694"/>
                      <a:pt x="33280" y="2694"/>
                    </a:cubicBezTo>
                    <a:lnTo>
                      <a:pt x="33371" y="2694"/>
                    </a:lnTo>
                    <a:cubicBezTo>
                      <a:pt x="33417" y="2671"/>
                      <a:pt x="33462" y="2671"/>
                      <a:pt x="33508" y="2648"/>
                    </a:cubicBezTo>
                    <a:cubicBezTo>
                      <a:pt x="33554" y="2625"/>
                      <a:pt x="33622" y="2603"/>
                      <a:pt x="33691" y="2580"/>
                    </a:cubicBezTo>
                    <a:cubicBezTo>
                      <a:pt x="33736" y="2557"/>
                      <a:pt x="33782" y="2534"/>
                      <a:pt x="33828" y="2511"/>
                    </a:cubicBezTo>
                    <a:cubicBezTo>
                      <a:pt x="33919" y="2488"/>
                      <a:pt x="34010" y="2443"/>
                      <a:pt x="34079" y="2397"/>
                    </a:cubicBezTo>
                    <a:cubicBezTo>
                      <a:pt x="34284" y="2329"/>
                      <a:pt x="34467" y="2260"/>
                      <a:pt x="34649" y="2169"/>
                    </a:cubicBezTo>
                    <a:cubicBezTo>
                      <a:pt x="35014" y="2032"/>
                      <a:pt x="35380" y="1895"/>
                      <a:pt x="35722" y="1758"/>
                    </a:cubicBezTo>
                    <a:cubicBezTo>
                      <a:pt x="35905" y="1690"/>
                      <a:pt x="36064" y="1644"/>
                      <a:pt x="36247" y="1575"/>
                    </a:cubicBezTo>
                    <a:lnTo>
                      <a:pt x="36384" y="1530"/>
                    </a:lnTo>
                    <a:cubicBezTo>
                      <a:pt x="36544" y="1484"/>
                      <a:pt x="36704" y="1416"/>
                      <a:pt x="36886" y="1370"/>
                    </a:cubicBezTo>
                    <a:cubicBezTo>
                      <a:pt x="37069" y="1324"/>
                      <a:pt x="37274" y="1256"/>
                      <a:pt x="37457" y="1210"/>
                    </a:cubicBezTo>
                    <a:lnTo>
                      <a:pt x="37457" y="1210"/>
                    </a:lnTo>
                    <a:cubicBezTo>
                      <a:pt x="37457" y="1210"/>
                      <a:pt x="37448" y="1219"/>
                      <a:pt x="37437" y="1225"/>
                    </a:cubicBezTo>
                    <a:lnTo>
                      <a:pt x="37437" y="1225"/>
                    </a:lnTo>
                    <a:cubicBezTo>
                      <a:pt x="37725" y="1138"/>
                      <a:pt x="38013" y="1071"/>
                      <a:pt x="38301" y="1005"/>
                    </a:cubicBezTo>
                    <a:cubicBezTo>
                      <a:pt x="38621" y="914"/>
                      <a:pt x="38940" y="845"/>
                      <a:pt x="39260" y="777"/>
                    </a:cubicBezTo>
                    <a:cubicBezTo>
                      <a:pt x="39580" y="708"/>
                      <a:pt x="39922" y="617"/>
                      <a:pt x="40264" y="571"/>
                    </a:cubicBezTo>
                    <a:cubicBezTo>
                      <a:pt x="40401" y="526"/>
                      <a:pt x="40538" y="503"/>
                      <a:pt x="40675" y="480"/>
                    </a:cubicBezTo>
                    <a:cubicBezTo>
                      <a:pt x="40766" y="480"/>
                      <a:pt x="40835" y="457"/>
                      <a:pt x="40926" y="434"/>
                    </a:cubicBezTo>
                    <a:cubicBezTo>
                      <a:pt x="40995" y="434"/>
                      <a:pt x="41063" y="434"/>
                      <a:pt x="41132" y="411"/>
                    </a:cubicBezTo>
                    <a:cubicBezTo>
                      <a:pt x="41223" y="389"/>
                      <a:pt x="41291" y="320"/>
                      <a:pt x="41314" y="229"/>
                    </a:cubicBezTo>
                    <a:cubicBezTo>
                      <a:pt x="41314" y="183"/>
                      <a:pt x="41314" y="115"/>
                      <a:pt x="41269" y="92"/>
                    </a:cubicBezTo>
                    <a:cubicBezTo>
                      <a:pt x="41223" y="23"/>
                      <a:pt x="41154" y="1"/>
                      <a:pt x="4108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4"/>
              <p:cNvSpPr/>
              <p:nvPr/>
            </p:nvSpPr>
            <p:spPr>
              <a:xfrm>
                <a:off x="11003712" y="3076550"/>
                <a:ext cx="295681" cy="440248"/>
              </a:xfrm>
              <a:custGeom>
                <a:avLst/>
                <a:gdLst/>
                <a:ahLst/>
                <a:cxnLst/>
                <a:rect l="l" t="t" r="r" b="b"/>
                <a:pathLst>
                  <a:path w="10615" h="15805" extrusionOk="0">
                    <a:moveTo>
                      <a:pt x="717" y="14643"/>
                    </a:moveTo>
                    <a:lnTo>
                      <a:pt x="717" y="14643"/>
                    </a:lnTo>
                    <a:cubicBezTo>
                      <a:pt x="700" y="14655"/>
                      <a:pt x="685" y="14659"/>
                      <a:pt x="685" y="14677"/>
                    </a:cubicBezTo>
                    <a:cubicBezTo>
                      <a:pt x="696" y="14665"/>
                      <a:pt x="707" y="14654"/>
                      <a:pt x="717" y="14643"/>
                    </a:cubicBezTo>
                    <a:close/>
                    <a:moveTo>
                      <a:pt x="10409" y="0"/>
                    </a:moveTo>
                    <a:cubicBezTo>
                      <a:pt x="10341" y="0"/>
                      <a:pt x="10272" y="46"/>
                      <a:pt x="10249" y="114"/>
                    </a:cubicBezTo>
                    <a:cubicBezTo>
                      <a:pt x="10181" y="274"/>
                      <a:pt x="10135" y="411"/>
                      <a:pt x="10067" y="571"/>
                    </a:cubicBezTo>
                    <a:cubicBezTo>
                      <a:pt x="9998" y="731"/>
                      <a:pt x="9930" y="868"/>
                      <a:pt x="9861" y="1027"/>
                    </a:cubicBezTo>
                    <a:cubicBezTo>
                      <a:pt x="9816" y="1141"/>
                      <a:pt x="9747" y="1278"/>
                      <a:pt x="9679" y="1415"/>
                    </a:cubicBezTo>
                    <a:cubicBezTo>
                      <a:pt x="9610" y="1552"/>
                      <a:pt x="9542" y="1689"/>
                      <a:pt x="9473" y="1849"/>
                    </a:cubicBezTo>
                    <a:cubicBezTo>
                      <a:pt x="9336" y="2123"/>
                      <a:pt x="9199" y="2420"/>
                      <a:pt x="9062" y="2694"/>
                    </a:cubicBezTo>
                    <a:cubicBezTo>
                      <a:pt x="8948" y="2967"/>
                      <a:pt x="8811" y="3241"/>
                      <a:pt x="8674" y="3515"/>
                    </a:cubicBezTo>
                    <a:cubicBezTo>
                      <a:pt x="8355" y="4086"/>
                      <a:pt x="8012" y="4634"/>
                      <a:pt x="7670" y="5181"/>
                    </a:cubicBezTo>
                    <a:cubicBezTo>
                      <a:pt x="7579" y="5318"/>
                      <a:pt x="7487" y="5455"/>
                      <a:pt x="7396" y="5592"/>
                    </a:cubicBezTo>
                    <a:cubicBezTo>
                      <a:pt x="7305" y="5752"/>
                      <a:pt x="7213" y="5912"/>
                      <a:pt x="7122" y="6049"/>
                    </a:cubicBezTo>
                    <a:cubicBezTo>
                      <a:pt x="6940" y="6346"/>
                      <a:pt x="6757" y="6619"/>
                      <a:pt x="6552" y="6893"/>
                    </a:cubicBezTo>
                    <a:cubicBezTo>
                      <a:pt x="6369" y="7167"/>
                      <a:pt x="6164" y="7441"/>
                      <a:pt x="5981" y="7738"/>
                    </a:cubicBezTo>
                    <a:cubicBezTo>
                      <a:pt x="5776" y="8012"/>
                      <a:pt x="5593" y="8309"/>
                      <a:pt x="5410" y="8582"/>
                    </a:cubicBezTo>
                    <a:cubicBezTo>
                      <a:pt x="5205" y="8856"/>
                      <a:pt x="5022" y="9153"/>
                      <a:pt x="4794" y="9427"/>
                    </a:cubicBezTo>
                    <a:cubicBezTo>
                      <a:pt x="4589" y="9701"/>
                      <a:pt x="4383" y="9975"/>
                      <a:pt x="4178" y="10249"/>
                    </a:cubicBezTo>
                    <a:cubicBezTo>
                      <a:pt x="3972" y="10545"/>
                      <a:pt x="3744" y="10819"/>
                      <a:pt x="3539" y="11093"/>
                    </a:cubicBezTo>
                    <a:cubicBezTo>
                      <a:pt x="3333" y="11367"/>
                      <a:pt x="3105" y="11641"/>
                      <a:pt x="2900" y="11915"/>
                    </a:cubicBezTo>
                    <a:cubicBezTo>
                      <a:pt x="2717" y="12189"/>
                      <a:pt x="2511" y="12440"/>
                      <a:pt x="2306" y="12714"/>
                    </a:cubicBezTo>
                    <a:cubicBezTo>
                      <a:pt x="2215" y="12828"/>
                      <a:pt x="2101" y="12942"/>
                      <a:pt x="2009" y="13079"/>
                    </a:cubicBezTo>
                    <a:cubicBezTo>
                      <a:pt x="1895" y="13216"/>
                      <a:pt x="1781" y="13353"/>
                      <a:pt x="1690" y="13490"/>
                    </a:cubicBezTo>
                    <a:cubicBezTo>
                      <a:pt x="1358" y="13888"/>
                      <a:pt x="1048" y="14286"/>
                      <a:pt x="717" y="14643"/>
                    </a:cubicBezTo>
                    <a:lnTo>
                      <a:pt x="717" y="14643"/>
                    </a:lnTo>
                    <a:cubicBezTo>
                      <a:pt x="722" y="14640"/>
                      <a:pt x="726" y="14636"/>
                      <a:pt x="731" y="14631"/>
                    </a:cubicBezTo>
                    <a:lnTo>
                      <a:pt x="731" y="14631"/>
                    </a:lnTo>
                    <a:cubicBezTo>
                      <a:pt x="640" y="14722"/>
                      <a:pt x="548" y="14814"/>
                      <a:pt x="457" y="14928"/>
                    </a:cubicBezTo>
                    <a:cubicBezTo>
                      <a:pt x="320" y="15042"/>
                      <a:pt x="183" y="15156"/>
                      <a:pt x="69" y="15293"/>
                    </a:cubicBezTo>
                    <a:cubicBezTo>
                      <a:pt x="24" y="15362"/>
                      <a:pt x="1" y="15453"/>
                      <a:pt x="24" y="15544"/>
                    </a:cubicBezTo>
                    <a:cubicBezTo>
                      <a:pt x="24" y="15613"/>
                      <a:pt x="69" y="15704"/>
                      <a:pt x="138" y="15750"/>
                    </a:cubicBezTo>
                    <a:cubicBezTo>
                      <a:pt x="188" y="15783"/>
                      <a:pt x="250" y="15804"/>
                      <a:pt x="316" y="15804"/>
                    </a:cubicBezTo>
                    <a:cubicBezTo>
                      <a:pt x="340" y="15804"/>
                      <a:pt x="364" y="15801"/>
                      <a:pt x="389" y="15795"/>
                    </a:cubicBezTo>
                    <a:cubicBezTo>
                      <a:pt x="412" y="15795"/>
                      <a:pt x="434" y="15795"/>
                      <a:pt x="457" y="15772"/>
                    </a:cubicBezTo>
                    <a:cubicBezTo>
                      <a:pt x="526" y="15750"/>
                      <a:pt x="571" y="15727"/>
                      <a:pt x="594" y="15681"/>
                    </a:cubicBezTo>
                    <a:cubicBezTo>
                      <a:pt x="708" y="15567"/>
                      <a:pt x="822" y="15476"/>
                      <a:pt x="914" y="15362"/>
                    </a:cubicBezTo>
                    <a:cubicBezTo>
                      <a:pt x="1051" y="15225"/>
                      <a:pt x="1165" y="15088"/>
                      <a:pt x="1302" y="14951"/>
                    </a:cubicBezTo>
                    <a:cubicBezTo>
                      <a:pt x="1507" y="14722"/>
                      <a:pt x="1735" y="14471"/>
                      <a:pt x="1941" y="14220"/>
                    </a:cubicBezTo>
                    <a:cubicBezTo>
                      <a:pt x="2146" y="13946"/>
                      <a:pt x="2352" y="13672"/>
                      <a:pt x="2557" y="13421"/>
                    </a:cubicBezTo>
                    <a:cubicBezTo>
                      <a:pt x="2671" y="13284"/>
                      <a:pt x="2785" y="13148"/>
                      <a:pt x="2877" y="13011"/>
                    </a:cubicBezTo>
                    <a:cubicBezTo>
                      <a:pt x="2968" y="12896"/>
                      <a:pt x="3082" y="12759"/>
                      <a:pt x="3173" y="12623"/>
                    </a:cubicBezTo>
                    <a:cubicBezTo>
                      <a:pt x="3379" y="12371"/>
                      <a:pt x="3584" y="12098"/>
                      <a:pt x="3790" y="11846"/>
                    </a:cubicBezTo>
                    <a:cubicBezTo>
                      <a:pt x="3995" y="11573"/>
                      <a:pt x="4201" y="11276"/>
                      <a:pt x="4406" y="11002"/>
                    </a:cubicBezTo>
                    <a:cubicBezTo>
                      <a:pt x="4520" y="10865"/>
                      <a:pt x="4634" y="10705"/>
                      <a:pt x="4748" y="10568"/>
                    </a:cubicBezTo>
                    <a:cubicBezTo>
                      <a:pt x="4840" y="10431"/>
                      <a:pt x="4931" y="10294"/>
                      <a:pt x="5045" y="10180"/>
                    </a:cubicBezTo>
                    <a:cubicBezTo>
                      <a:pt x="5251" y="9906"/>
                      <a:pt x="5456" y="9632"/>
                      <a:pt x="5661" y="9336"/>
                    </a:cubicBezTo>
                    <a:cubicBezTo>
                      <a:pt x="5867" y="9062"/>
                      <a:pt x="6049" y="8765"/>
                      <a:pt x="6232" y="8491"/>
                    </a:cubicBezTo>
                    <a:cubicBezTo>
                      <a:pt x="6323" y="8354"/>
                      <a:pt x="6415" y="8194"/>
                      <a:pt x="6506" y="8057"/>
                    </a:cubicBezTo>
                    <a:cubicBezTo>
                      <a:pt x="6620" y="7921"/>
                      <a:pt x="6711" y="7761"/>
                      <a:pt x="6803" y="7624"/>
                    </a:cubicBezTo>
                    <a:cubicBezTo>
                      <a:pt x="7008" y="7350"/>
                      <a:pt x="7191" y="7076"/>
                      <a:pt x="7373" y="6802"/>
                    </a:cubicBezTo>
                    <a:cubicBezTo>
                      <a:pt x="7465" y="6665"/>
                      <a:pt x="7579" y="6505"/>
                      <a:pt x="7670" y="6346"/>
                    </a:cubicBezTo>
                    <a:cubicBezTo>
                      <a:pt x="7761" y="6209"/>
                      <a:pt x="7830" y="6072"/>
                      <a:pt x="7921" y="5935"/>
                    </a:cubicBezTo>
                    <a:cubicBezTo>
                      <a:pt x="8012" y="5775"/>
                      <a:pt x="8104" y="5638"/>
                      <a:pt x="8195" y="5478"/>
                    </a:cubicBezTo>
                    <a:cubicBezTo>
                      <a:pt x="8286" y="5341"/>
                      <a:pt x="8378" y="5181"/>
                      <a:pt x="8469" y="5045"/>
                    </a:cubicBezTo>
                    <a:cubicBezTo>
                      <a:pt x="8629" y="4748"/>
                      <a:pt x="8788" y="4474"/>
                      <a:pt x="8948" y="4200"/>
                    </a:cubicBezTo>
                    <a:cubicBezTo>
                      <a:pt x="9108" y="3880"/>
                      <a:pt x="9268" y="3561"/>
                      <a:pt x="9405" y="3241"/>
                    </a:cubicBezTo>
                    <a:cubicBezTo>
                      <a:pt x="9519" y="2945"/>
                      <a:pt x="9656" y="2648"/>
                      <a:pt x="9770" y="2328"/>
                    </a:cubicBezTo>
                    <a:cubicBezTo>
                      <a:pt x="9907" y="1986"/>
                      <a:pt x="10044" y="1644"/>
                      <a:pt x="10181" y="1301"/>
                    </a:cubicBezTo>
                    <a:cubicBezTo>
                      <a:pt x="10318" y="959"/>
                      <a:pt x="10432" y="594"/>
                      <a:pt x="10569" y="228"/>
                    </a:cubicBezTo>
                    <a:cubicBezTo>
                      <a:pt x="10614" y="137"/>
                      <a:pt x="10546" y="46"/>
                      <a:pt x="10455"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4"/>
              <p:cNvSpPr/>
              <p:nvPr/>
            </p:nvSpPr>
            <p:spPr>
              <a:xfrm>
                <a:off x="11177917" y="3047943"/>
                <a:ext cx="188857" cy="356321"/>
              </a:xfrm>
              <a:custGeom>
                <a:avLst/>
                <a:gdLst/>
                <a:ahLst/>
                <a:cxnLst/>
                <a:rect l="l" t="t" r="r" b="b"/>
                <a:pathLst>
                  <a:path w="6780" h="12792" extrusionOk="0">
                    <a:moveTo>
                      <a:pt x="3927" y="7167"/>
                    </a:moveTo>
                    <a:lnTo>
                      <a:pt x="3927" y="7167"/>
                    </a:lnTo>
                    <a:cubicBezTo>
                      <a:pt x="3927" y="7178"/>
                      <a:pt x="3922" y="7183"/>
                      <a:pt x="3917" y="7189"/>
                    </a:cubicBezTo>
                    <a:lnTo>
                      <a:pt x="3917" y="7189"/>
                    </a:lnTo>
                    <a:cubicBezTo>
                      <a:pt x="3920" y="7181"/>
                      <a:pt x="3923" y="7174"/>
                      <a:pt x="3927" y="7167"/>
                    </a:cubicBezTo>
                    <a:close/>
                    <a:moveTo>
                      <a:pt x="6529" y="0"/>
                    </a:moveTo>
                    <a:cubicBezTo>
                      <a:pt x="6506" y="0"/>
                      <a:pt x="6460" y="0"/>
                      <a:pt x="6438" y="23"/>
                    </a:cubicBezTo>
                    <a:cubicBezTo>
                      <a:pt x="6369" y="46"/>
                      <a:pt x="6323" y="91"/>
                      <a:pt x="6301" y="160"/>
                    </a:cubicBezTo>
                    <a:cubicBezTo>
                      <a:pt x="6255" y="320"/>
                      <a:pt x="6232" y="502"/>
                      <a:pt x="6186" y="662"/>
                    </a:cubicBezTo>
                    <a:cubicBezTo>
                      <a:pt x="6141" y="822"/>
                      <a:pt x="6072" y="1004"/>
                      <a:pt x="6027" y="1164"/>
                    </a:cubicBezTo>
                    <a:cubicBezTo>
                      <a:pt x="5913" y="1484"/>
                      <a:pt x="5821" y="1803"/>
                      <a:pt x="5707" y="2123"/>
                    </a:cubicBezTo>
                    <a:cubicBezTo>
                      <a:pt x="5570" y="2442"/>
                      <a:pt x="5456" y="2762"/>
                      <a:pt x="5296" y="3059"/>
                    </a:cubicBezTo>
                    <a:cubicBezTo>
                      <a:pt x="5159" y="3378"/>
                      <a:pt x="5022" y="3698"/>
                      <a:pt x="4885" y="4017"/>
                    </a:cubicBezTo>
                    <a:cubicBezTo>
                      <a:pt x="4817" y="4154"/>
                      <a:pt x="4748" y="4268"/>
                      <a:pt x="4680" y="4405"/>
                    </a:cubicBezTo>
                    <a:cubicBezTo>
                      <a:pt x="4703" y="4382"/>
                      <a:pt x="4703" y="4360"/>
                      <a:pt x="4726" y="4360"/>
                    </a:cubicBezTo>
                    <a:cubicBezTo>
                      <a:pt x="4552" y="4642"/>
                      <a:pt x="4399" y="4946"/>
                      <a:pt x="4246" y="5250"/>
                    </a:cubicBezTo>
                    <a:lnTo>
                      <a:pt x="4246" y="5250"/>
                    </a:lnTo>
                    <a:cubicBezTo>
                      <a:pt x="4246" y="5250"/>
                      <a:pt x="4246" y="5250"/>
                      <a:pt x="4246" y="5250"/>
                    </a:cubicBezTo>
                    <a:lnTo>
                      <a:pt x="4246" y="5250"/>
                    </a:lnTo>
                    <a:cubicBezTo>
                      <a:pt x="4087" y="5569"/>
                      <a:pt x="3927" y="5866"/>
                      <a:pt x="3767" y="6163"/>
                    </a:cubicBezTo>
                    <a:cubicBezTo>
                      <a:pt x="3767" y="6140"/>
                      <a:pt x="3790" y="6117"/>
                      <a:pt x="3790" y="6094"/>
                    </a:cubicBezTo>
                    <a:lnTo>
                      <a:pt x="3790" y="6094"/>
                    </a:lnTo>
                    <a:cubicBezTo>
                      <a:pt x="3653" y="6391"/>
                      <a:pt x="3493" y="6665"/>
                      <a:pt x="3333" y="6962"/>
                    </a:cubicBezTo>
                    <a:cubicBezTo>
                      <a:pt x="3196" y="7236"/>
                      <a:pt x="3059" y="7510"/>
                      <a:pt x="2922" y="7783"/>
                    </a:cubicBezTo>
                    <a:cubicBezTo>
                      <a:pt x="2831" y="7920"/>
                      <a:pt x="2763" y="8080"/>
                      <a:pt x="2671" y="8217"/>
                    </a:cubicBezTo>
                    <a:cubicBezTo>
                      <a:pt x="2603" y="8354"/>
                      <a:pt x="2512" y="8514"/>
                      <a:pt x="2420" y="8651"/>
                    </a:cubicBezTo>
                    <a:cubicBezTo>
                      <a:pt x="2238" y="8948"/>
                      <a:pt x="2032" y="9244"/>
                      <a:pt x="1850" y="9564"/>
                    </a:cubicBezTo>
                    <a:cubicBezTo>
                      <a:pt x="1484" y="10157"/>
                      <a:pt x="1119" y="10751"/>
                      <a:pt x="731" y="11344"/>
                    </a:cubicBezTo>
                    <a:cubicBezTo>
                      <a:pt x="617" y="11504"/>
                      <a:pt x="503" y="11664"/>
                      <a:pt x="389" y="11823"/>
                    </a:cubicBezTo>
                    <a:cubicBezTo>
                      <a:pt x="298" y="11960"/>
                      <a:pt x="161" y="12120"/>
                      <a:pt x="69" y="12303"/>
                    </a:cubicBezTo>
                    <a:cubicBezTo>
                      <a:pt x="24" y="12371"/>
                      <a:pt x="1" y="12440"/>
                      <a:pt x="24" y="12531"/>
                    </a:cubicBezTo>
                    <a:cubicBezTo>
                      <a:pt x="24" y="12622"/>
                      <a:pt x="92" y="12691"/>
                      <a:pt x="161" y="12737"/>
                    </a:cubicBezTo>
                    <a:cubicBezTo>
                      <a:pt x="215" y="12773"/>
                      <a:pt x="281" y="12791"/>
                      <a:pt x="346" y="12791"/>
                    </a:cubicBezTo>
                    <a:cubicBezTo>
                      <a:pt x="444" y="12791"/>
                      <a:pt x="540" y="12750"/>
                      <a:pt x="594" y="12668"/>
                    </a:cubicBezTo>
                    <a:cubicBezTo>
                      <a:pt x="686" y="12531"/>
                      <a:pt x="800" y="12394"/>
                      <a:pt x="891" y="12234"/>
                    </a:cubicBezTo>
                    <a:cubicBezTo>
                      <a:pt x="982" y="12120"/>
                      <a:pt x="1074" y="11983"/>
                      <a:pt x="1165" y="11846"/>
                    </a:cubicBezTo>
                    <a:cubicBezTo>
                      <a:pt x="1370" y="11550"/>
                      <a:pt x="1553" y="11253"/>
                      <a:pt x="1736" y="10956"/>
                    </a:cubicBezTo>
                    <a:cubicBezTo>
                      <a:pt x="1918" y="10659"/>
                      <a:pt x="2124" y="10363"/>
                      <a:pt x="2283" y="10066"/>
                    </a:cubicBezTo>
                    <a:cubicBezTo>
                      <a:pt x="2466" y="9769"/>
                      <a:pt x="2649" y="9495"/>
                      <a:pt x="2831" y="9199"/>
                    </a:cubicBezTo>
                    <a:cubicBezTo>
                      <a:pt x="2922" y="9039"/>
                      <a:pt x="3014" y="8879"/>
                      <a:pt x="3105" y="8719"/>
                    </a:cubicBezTo>
                    <a:cubicBezTo>
                      <a:pt x="3219" y="8537"/>
                      <a:pt x="3311" y="8354"/>
                      <a:pt x="3425" y="8171"/>
                    </a:cubicBezTo>
                    <a:cubicBezTo>
                      <a:pt x="3578" y="7865"/>
                      <a:pt x="3752" y="7538"/>
                      <a:pt x="3907" y="7210"/>
                    </a:cubicBezTo>
                    <a:lnTo>
                      <a:pt x="3907" y="7210"/>
                    </a:lnTo>
                    <a:cubicBezTo>
                      <a:pt x="3927" y="7188"/>
                      <a:pt x="3928" y="7166"/>
                      <a:pt x="3950" y="7144"/>
                    </a:cubicBezTo>
                    <a:cubicBezTo>
                      <a:pt x="3995" y="7030"/>
                      <a:pt x="4064" y="6916"/>
                      <a:pt x="4109" y="6802"/>
                    </a:cubicBezTo>
                    <a:cubicBezTo>
                      <a:pt x="4109" y="6802"/>
                      <a:pt x="4109" y="6825"/>
                      <a:pt x="4109" y="6825"/>
                    </a:cubicBezTo>
                    <a:cubicBezTo>
                      <a:pt x="4246" y="6551"/>
                      <a:pt x="4406" y="6254"/>
                      <a:pt x="4543" y="5980"/>
                    </a:cubicBezTo>
                    <a:cubicBezTo>
                      <a:pt x="4703" y="5684"/>
                      <a:pt x="4863" y="5364"/>
                      <a:pt x="5022" y="5067"/>
                    </a:cubicBezTo>
                    <a:cubicBezTo>
                      <a:pt x="5159" y="4748"/>
                      <a:pt x="5319" y="4451"/>
                      <a:pt x="5456" y="4131"/>
                    </a:cubicBezTo>
                    <a:cubicBezTo>
                      <a:pt x="5593" y="3812"/>
                      <a:pt x="5730" y="3492"/>
                      <a:pt x="5867" y="3173"/>
                    </a:cubicBezTo>
                    <a:cubicBezTo>
                      <a:pt x="6004" y="2853"/>
                      <a:pt x="6141" y="2534"/>
                      <a:pt x="6232" y="2214"/>
                    </a:cubicBezTo>
                    <a:cubicBezTo>
                      <a:pt x="6346" y="1895"/>
                      <a:pt x="6438" y="1575"/>
                      <a:pt x="6529" y="1255"/>
                    </a:cubicBezTo>
                    <a:cubicBezTo>
                      <a:pt x="6575" y="1118"/>
                      <a:pt x="6620" y="959"/>
                      <a:pt x="6643" y="822"/>
                    </a:cubicBezTo>
                    <a:cubicBezTo>
                      <a:pt x="6689" y="662"/>
                      <a:pt x="6734" y="479"/>
                      <a:pt x="6757" y="320"/>
                    </a:cubicBezTo>
                    <a:cubicBezTo>
                      <a:pt x="6780" y="251"/>
                      <a:pt x="6780" y="205"/>
                      <a:pt x="6757" y="137"/>
                    </a:cubicBezTo>
                    <a:cubicBezTo>
                      <a:pt x="6734" y="68"/>
                      <a:pt x="6689" y="23"/>
                      <a:pt x="6620"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4"/>
              <p:cNvSpPr/>
              <p:nvPr/>
            </p:nvSpPr>
            <p:spPr>
              <a:xfrm>
                <a:off x="11141678" y="3444654"/>
                <a:ext cx="19109" cy="18468"/>
              </a:xfrm>
              <a:custGeom>
                <a:avLst/>
                <a:gdLst/>
                <a:ahLst/>
                <a:cxnLst/>
                <a:rect l="l" t="t" r="r" b="b"/>
                <a:pathLst>
                  <a:path w="686" h="663" extrusionOk="0">
                    <a:moveTo>
                      <a:pt x="366" y="1"/>
                    </a:moveTo>
                    <a:cubicBezTo>
                      <a:pt x="275" y="1"/>
                      <a:pt x="206" y="24"/>
                      <a:pt x="138" y="92"/>
                    </a:cubicBezTo>
                    <a:cubicBezTo>
                      <a:pt x="69" y="138"/>
                      <a:pt x="24" y="229"/>
                      <a:pt x="24" y="298"/>
                    </a:cubicBezTo>
                    <a:cubicBezTo>
                      <a:pt x="1" y="457"/>
                      <a:pt x="138" y="663"/>
                      <a:pt x="320" y="663"/>
                    </a:cubicBezTo>
                    <a:cubicBezTo>
                      <a:pt x="389" y="663"/>
                      <a:pt x="480" y="640"/>
                      <a:pt x="549" y="572"/>
                    </a:cubicBezTo>
                    <a:cubicBezTo>
                      <a:pt x="617" y="526"/>
                      <a:pt x="663" y="435"/>
                      <a:pt x="663" y="366"/>
                    </a:cubicBezTo>
                    <a:cubicBezTo>
                      <a:pt x="686" y="206"/>
                      <a:pt x="549" y="1"/>
                      <a:pt x="36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4"/>
              <p:cNvSpPr/>
              <p:nvPr/>
            </p:nvSpPr>
            <p:spPr>
              <a:xfrm>
                <a:off x="10774187" y="3434486"/>
                <a:ext cx="1236651" cy="274706"/>
              </a:xfrm>
              <a:custGeom>
                <a:avLst/>
                <a:gdLst/>
                <a:ahLst/>
                <a:cxnLst/>
                <a:rect l="l" t="t" r="r" b="b"/>
                <a:pathLst>
                  <a:path w="44396" h="9862" extrusionOk="0">
                    <a:moveTo>
                      <a:pt x="32458" y="2991"/>
                    </a:moveTo>
                    <a:cubicBezTo>
                      <a:pt x="32458" y="2991"/>
                      <a:pt x="32447" y="2991"/>
                      <a:pt x="32440" y="2999"/>
                    </a:cubicBezTo>
                    <a:lnTo>
                      <a:pt x="32440" y="2999"/>
                    </a:lnTo>
                    <a:cubicBezTo>
                      <a:pt x="32446" y="2996"/>
                      <a:pt x="32452" y="2994"/>
                      <a:pt x="32458" y="2991"/>
                    </a:cubicBezTo>
                    <a:close/>
                    <a:moveTo>
                      <a:pt x="29423" y="4246"/>
                    </a:moveTo>
                    <a:lnTo>
                      <a:pt x="29423" y="4246"/>
                    </a:lnTo>
                    <a:cubicBezTo>
                      <a:pt x="29412" y="4253"/>
                      <a:pt x="29401" y="4259"/>
                      <a:pt x="29390" y="4265"/>
                    </a:cubicBezTo>
                    <a:lnTo>
                      <a:pt x="29390" y="4265"/>
                    </a:lnTo>
                    <a:cubicBezTo>
                      <a:pt x="29403" y="4260"/>
                      <a:pt x="29414" y="4255"/>
                      <a:pt x="29423" y="4246"/>
                    </a:cubicBezTo>
                    <a:close/>
                    <a:moveTo>
                      <a:pt x="29390" y="4265"/>
                    </a:moveTo>
                    <a:lnTo>
                      <a:pt x="29390" y="4265"/>
                    </a:lnTo>
                    <a:cubicBezTo>
                      <a:pt x="29369" y="4272"/>
                      <a:pt x="29346" y="4278"/>
                      <a:pt x="29331" y="4292"/>
                    </a:cubicBezTo>
                    <a:cubicBezTo>
                      <a:pt x="29334" y="4291"/>
                      <a:pt x="29336" y="4290"/>
                      <a:pt x="29338" y="4290"/>
                    </a:cubicBezTo>
                    <a:lnTo>
                      <a:pt x="29338" y="4290"/>
                    </a:lnTo>
                    <a:cubicBezTo>
                      <a:pt x="29356" y="4282"/>
                      <a:pt x="29373" y="4274"/>
                      <a:pt x="29390" y="4265"/>
                    </a:cubicBezTo>
                    <a:close/>
                    <a:moveTo>
                      <a:pt x="30609" y="4442"/>
                    </a:moveTo>
                    <a:cubicBezTo>
                      <a:pt x="30602" y="4445"/>
                      <a:pt x="30594" y="4448"/>
                      <a:pt x="30587" y="4452"/>
                    </a:cubicBezTo>
                    <a:cubicBezTo>
                      <a:pt x="30604" y="4452"/>
                      <a:pt x="30608" y="4452"/>
                      <a:pt x="30609" y="4442"/>
                    </a:cubicBezTo>
                    <a:close/>
                    <a:moveTo>
                      <a:pt x="1507" y="8378"/>
                    </a:moveTo>
                    <a:cubicBezTo>
                      <a:pt x="1524" y="8395"/>
                      <a:pt x="1541" y="8399"/>
                      <a:pt x="1559" y="8400"/>
                    </a:cubicBezTo>
                    <a:lnTo>
                      <a:pt x="1559" y="8400"/>
                    </a:lnTo>
                    <a:cubicBezTo>
                      <a:pt x="1541" y="8393"/>
                      <a:pt x="1524" y="8385"/>
                      <a:pt x="1507" y="8378"/>
                    </a:cubicBezTo>
                    <a:close/>
                    <a:moveTo>
                      <a:pt x="5652" y="9583"/>
                    </a:moveTo>
                    <a:cubicBezTo>
                      <a:pt x="5661" y="9586"/>
                      <a:pt x="5672" y="9587"/>
                      <a:pt x="5684" y="9587"/>
                    </a:cubicBezTo>
                    <a:cubicBezTo>
                      <a:pt x="5673" y="9586"/>
                      <a:pt x="5663" y="9585"/>
                      <a:pt x="5652" y="9583"/>
                    </a:cubicBezTo>
                    <a:close/>
                    <a:moveTo>
                      <a:pt x="14545" y="9601"/>
                    </a:moveTo>
                    <a:cubicBezTo>
                      <a:pt x="14529" y="9604"/>
                      <a:pt x="14512" y="9607"/>
                      <a:pt x="14495" y="9610"/>
                    </a:cubicBezTo>
                    <a:cubicBezTo>
                      <a:pt x="14512" y="9610"/>
                      <a:pt x="14528" y="9610"/>
                      <a:pt x="14545" y="9601"/>
                    </a:cubicBezTo>
                    <a:close/>
                    <a:moveTo>
                      <a:pt x="43506" y="1"/>
                    </a:moveTo>
                    <a:cubicBezTo>
                      <a:pt x="43300" y="24"/>
                      <a:pt x="43095" y="46"/>
                      <a:pt x="42912" y="69"/>
                    </a:cubicBezTo>
                    <a:cubicBezTo>
                      <a:pt x="42821" y="69"/>
                      <a:pt x="42730" y="92"/>
                      <a:pt x="42638" y="115"/>
                    </a:cubicBezTo>
                    <a:cubicBezTo>
                      <a:pt x="42456" y="138"/>
                      <a:pt x="42273" y="138"/>
                      <a:pt x="42091" y="161"/>
                    </a:cubicBezTo>
                    <a:cubicBezTo>
                      <a:pt x="41862" y="183"/>
                      <a:pt x="41657" y="229"/>
                      <a:pt x="41474" y="275"/>
                    </a:cubicBezTo>
                    <a:cubicBezTo>
                      <a:pt x="41269" y="298"/>
                      <a:pt x="41086" y="343"/>
                      <a:pt x="40904" y="389"/>
                    </a:cubicBezTo>
                    <a:cubicBezTo>
                      <a:pt x="40721" y="412"/>
                      <a:pt x="40561" y="457"/>
                      <a:pt x="40402" y="503"/>
                    </a:cubicBezTo>
                    <a:cubicBezTo>
                      <a:pt x="40173" y="549"/>
                      <a:pt x="39968" y="594"/>
                      <a:pt x="39740" y="640"/>
                    </a:cubicBezTo>
                    <a:cubicBezTo>
                      <a:pt x="39534" y="686"/>
                      <a:pt x="39352" y="731"/>
                      <a:pt x="39146" y="777"/>
                    </a:cubicBezTo>
                    <a:cubicBezTo>
                      <a:pt x="38941" y="845"/>
                      <a:pt x="38758" y="891"/>
                      <a:pt x="38576" y="959"/>
                    </a:cubicBezTo>
                    <a:cubicBezTo>
                      <a:pt x="38370" y="1005"/>
                      <a:pt x="38187" y="1074"/>
                      <a:pt x="37982" y="1119"/>
                    </a:cubicBezTo>
                    <a:cubicBezTo>
                      <a:pt x="37845" y="1165"/>
                      <a:pt x="37685" y="1211"/>
                      <a:pt x="37548" y="1256"/>
                    </a:cubicBezTo>
                    <a:cubicBezTo>
                      <a:pt x="37366" y="1302"/>
                      <a:pt x="37183" y="1347"/>
                      <a:pt x="37023" y="1416"/>
                    </a:cubicBezTo>
                    <a:cubicBezTo>
                      <a:pt x="36841" y="1462"/>
                      <a:pt x="36658" y="1530"/>
                      <a:pt x="36476" y="1576"/>
                    </a:cubicBezTo>
                    <a:cubicBezTo>
                      <a:pt x="36293" y="1644"/>
                      <a:pt x="36110" y="1713"/>
                      <a:pt x="35905" y="1758"/>
                    </a:cubicBezTo>
                    <a:cubicBezTo>
                      <a:pt x="35745" y="1827"/>
                      <a:pt x="35585" y="1872"/>
                      <a:pt x="35403" y="1941"/>
                    </a:cubicBezTo>
                    <a:cubicBezTo>
                      <a:pt x="35220" y="2009"/>
                      <a:pt x="35060" y="2055"/>
                      <a:pt x="34878" y="2124"/>
                    </a:cubicBezTo>
                    <a:cubicBezTo>
                      <a:pt x="34672" y="2192"/>
                      <a:pt x="34490" y="2260"/>
                      <a:pt x="34307" y="2306"/>
                    </a:cubicBezTo>
                    <a:cubicBezTo>
                      <a:pt x="34125" y="2375"/>
                      <a:pt x="33919" y="2420"/>
                      <a:pt x="33759" y="2489"/>
                    </a:cubicBezTo>
                    <a:cubicBezTo>
                      <a:pt x="33303" y="2649"/>
                      <a:pt x="32869" y="2831"/>
                      <a:pt x="32436" y="3014"/>
                    </a:cubicBezTo>
                    <a:cubicBezTo>
                      <a:pt x="32436" y="3007"/>
                      <a:pt x="32438" y="3002"/>
                      <a:pt x="32440" y="2999"/>
                    </a:cubicBezTo>
                    <a:lnTo>
                      <a:pt x="32440" y="2999"/>
                    </a:lnTo>
                    <a:cubicBezTo>
                      <a:pt x="32240" y="3088"/>
                      <a:pt x="32019" y="3176"/>
                      <a:pt x="31819" y="3265"/>
                    </a:cubicBezTo>
                    <a:cubicBezTo>
                      <a:pt x="31819" y="3242"/>
                      <a:pt x="31819" y="3242"/>
                      <a:pt x="31819" y="3242"/>
                    </a:cubicBezTo>
                    <a:cubicBezTo>
                      <a:pt x="31728" y="3288"/>
                      <a:pt x="31614" y="3333"/>
                      <a:pt x="31523" y="3379"/>
                    </a:cubicBezTo>
                    <a:cubicBezTo>
                      <a:pt x="31386" y="3447"/>
                      <a:pt x="31249" y="3516"/>
                      <a:pt x="31112" y="3562"/>
                    </a:cubicBezTo>
                    <a:lnTo>
                      <a:pt x="31203" y="3539"/>
                    </a:lnTo>
                    <a:lnTo>
                      <a:pt x="31203" y="3539"/>
                    </a:lnTo>
                    <a:cubicBezTo>
                      <a:pt x="31134" y="3562"/>
                      <a:pt x="31066" y="3584"/>
                      <a:pt x="30998" y="3607"/>
                    </a:cubicBezTo>
                    <a:cubicBezTo>
                      <a:pt x="30564" y="3790"/>
                      <a:pt x="30153" y="3950"/>
                      <a:pt x="29719" y="4132"/>
                    </a:cubicBezTo>
                    <a:cubicBezTo>
                      <a:pt x="29696" y="4132"/>
                      <a:pt x="29696" y="4155"/>
                      <a:pt x="29674" y="4155"/>
                    </a:cubicBezTo>
                    <a:cubicBezTo>
                      <a:pt x="29674" y="4155"/>
                      <a:pt x="29696" y="4132"/>
                      <a:pt x="29696" y="4132"/>
                    </a:cubicBezTo>
                    <a:lnTo>
                      <a:pt x="29696" y="4132"/>
                    </a:lnTo>
                    <a:cubicBezTo>
                      <a:pt x="29584" y="4177"/>
                      <a:pt x="29472" y="4244"/>
                      <a:pt x="29338" y="4290"/>
                    </a:cubicBezTo>
                    <a:lnTo>
                      <a:pt x="29338" y="4290"/>
                    </a:lnTo>
                    <a:cubicBezTo>
                      <a:pt x="29252" y="4327"/>
                      <a:pt x="29166" y="4349"/>
                      <a:pt x="29080" y="4383"/>
                    </a:cubicBezTo>
                    <a:cubicBezTo>
                      <a:pt x="28943" y="4452"/>
                      <a:pt x="28829" y="4497"/>
                      <a:pt x="28715" y="4543"/>
                    </a:cubicBezTo>
                    <a:cubicBezTo>
                      <a:pt x="28510" y="4634"/>
                      <a:pt x="28304" y="4748"/>
                      <a:pt x="28076" y="4840"/>
                    </a:cubicBezTo>
                    <a:cubicBezTo>
                      <a:pt x="27985" y="4885"/>
                      <a:pt x="27870" y="4931"/>
                      <a:pt x="27756" y="4977"/>
                    </a:cubicBezTo>
                    <a:cubicBezTo>
                      <a:pt x="27711" y="5000"/>
                      <a:pt x="27642" y="5022"/>
                      <a:pt x="27597" y="5045"/>
                    </a:cubicBezTo>
                    <a:cubicBezTo>
                      <a:pt x="27574" y="5068"/>
                      <a:pt x="27574" y="5068"/>
                      <a:pt x="27551" y="5068"/>
                    </a:cubicBezTo>
                    <a:cubicBezTo>
                      <a:pt x="27528" y="5091"/>
                      <a:pt x="27528" y="5091"/>
                      <a:pt x="27505" y="5091"/>
                    </a:cubicBezTo>
                    <a:lnTo>
                      <a:pt x="27482" y="5091"/>
                    </a:lnTo>
                    <a:cubicBezTo>
                      <a:pt x="27482" y="5114"/>
                      <a:pt x="27460" y="5114"/>
                      <a:pt x="27460" y="5114"/>
                    </a:cubicBezTo>
                    <a:cubicBezTo>
                      <a:pt x="27410" y="5130"/>
                      <a:pt x="27360" y="5147"/>
                      <a:pt x="27318" y="5173"/>
                    </a:cubicBezTo>
                    <a:lnTo>
                      <a:pt x="27318" y="5173"/>
                    </a:lnTo>
                    <a:cubicBezTo>
                      <a:pt x="27143" y="5257"/>
                      <a:pt x="26947" y="5322"/>
                      <a:pt x="26752" y="5388"/>
                    </a:cubicBezTo>
                    <a:cubicBezTo>
                      <a:pt x="26547" y="5479"/>
                      <a:pt x="26364" y="5547"/>
                      <a:pt x="26159" y="5616"/>
                    </a:cubicBezTo>
                    <a:cubicBezTo>
                      <a:pt x="25976" y="5684"/>
                      <a:pt x="25793" y="5753"/>
                      <a:pt x="25588" y="5821"/>
                    </a:cubicBezTo>
                    <a:cubicBezTo>
                      <a:pt x="25428" y="5890"/>
                      <a:pt x="25268" y="5958"/>
                      <a:pt x="25086" y="6027"/>
                    </a:cubicBezTo>
                    <a:cubicBezTo>
                      <a:pt x="24926" y="6095"/>
                      <a:pt x="24743" y="6164"/>
                      <a:pt x="24561" y="6232"/>
                    </a:cubicBezTo>
                    <a:cubicBezTo>
                      <a:pt x="24378" y="6301"/>
                      <a:pt x="24173" y="6369"/>
                      <a:pt x="23990" y="6437"/>
                    </a:cubicBezTo>
                    <a:cubicBezTo>
                      <a:pt x="23808" y="6506"/>
                      <a:pt x="23602" y="6597"/>
                      <a:pt x="23420" y="6666"/>
                    </a:cubicBezTo>
                    <a:cubicBezTo>
                      <a:pt x="23237" y="6734"/>
                      <a:pt x="23054" y="6780"/>
                      <a:pt x="22872" y="6848"/>
                    </a:cubicBezTo>
                    <a:cubicBezTo>
                      <a:pt x="22507" y="6985"/>
                      <a:pt x="22141" y="7122"/>
                      <a:pt x="21776" y="7236"/>
                    </a:cubicBezTo>
                    <a:cubicBezTo>
                      <a:pt x="21388" y="7351"/>
                      <a:pt x="21000" y="7465"/>
                      <a:pt x="20589" y="7556"/>
                    </a:cubicBezTo>
                    <a:cubicBezTo>
                      <a:pt x="20407" y="7602"/>
                      <a:pt x="20201" y="7670"/>
                      <a:pt x="20019" y="7693"/>
                    </a:cubicBezTo>
                    <a:cubicBezTo>
                      <a:pt x="19836" y="7739"/>
                      <a:pt x="19676" y="7784"/>
                      <a:pt x="19494" y="7830"/>
                    </a:cubicBezTo>
                    <a:cubicBezTo>
                      <a:pt x="19106" y="7944"/>
                      <a:pt x="18718" y="8035"/>
                      <a:pt x="18329" y="8127"/>
                    </a:cubicBezTo>
                    <a:cubicBezTo>
                      <a:pt x="18193" y="8149"/>
                      <a:pt x="18056" y="8195"/>
                      <a:pt x="17919" y="8241"/>
                    </a:cubicBezTo>
                    <a:cubicBezTo>
                      <a:pt x="17805" y="8264"/>
                      <a:pt x="17690" y="8286"/>
                      <a:pt x="17553" y="8332"/>
                    </a:cubicBezTo>
                    <a:cubicBezTo>
                      <a:pt x="17302" y="8400"/>
                      <a:pt x="17028" y="8469"/>
                      <a:pt x="16755" y="8537"/>
                    </a:cubicBezTo>
                    <a:cubicBezTo>
                      <a:pt x="16481" y="8606"/>
                      <a:pt x="16207" y="8674"/>
                      <a:pt x="15910" y="8720"/>
                    </a:cubicBezTo>
                    <a:cubicBezTo>
                      <a:pt x="15659" y="8788"/>
                      <a:pt x="15385" y="8834"/>
                      <a:pt x="15111" y="8880"/>
                    </a:cubicBezTo>
                    <a:cubicBezTo>
                      <a:pt x="14974" y="8903"/>
                      <a:pt x="14814" y="8903"/>
                      <a:pt x="14655" y="8925"/>
                    </a:cubicBezTo>
                    <a:cubicBezTo>
                      <a:pt x="14518" y="8948"/>
                      <a:pt x="14358" y="8971"/>
                      <a:pt x="14221" y="8994"/>
                    </a:cubicBezTo>
                    <a:cubicBezTo>
                      <a:pt x="13833" y="9040"/>
                      <a:pt x="13445" y="9062"/>
                      <a:pt x="13057" y="9108"/>
                    </a:cubicBezTo>
                    <a:cubicBezTo>
                      <a:pt x="12646" y="9154"/>
                      <a:pt x="12235" y="9177"/>
                      <a:pt x="11824" y="9199"/>
                    </a:cubicBezTo>
                    <a:lnTo>
                      <a:pt x="9473" y="9199"/>
                    </a:lnTo>
                    <a:cubicBezTo>
                      <a:pt x="9154" y="9199"/>
                      <a:pt x="8834" y="9199"/>
                      <a:pt x="8515" y="9177"/>
                    </a:cubicBezTo>
                    <a:cubicBezTo>
                      <a:pt x="8218" y="9177"/>
                      <a:pt x="7921" y="9154"/>
                      <a:pt x="7624" y="9131"/>
                    </a:cubicBezTo>
                    <a:cubicBezTo>
                      <a:pt x="7465" y="9108"/>
                      <a:pt x="7305" y="9108"/>
                      <a:pt x="7168" y="9085"/>
                    </a:cubicBezTo>
                    <a:cubicBezTo>
                      <a:pt x="7008" y="9085"/>
                      <a:pt x="6848" y="9062"/>
                      <a:pt x="6666" y="9062"/>
                    </a:cubicBezTo>
                    <a:cubicBezTo>
                      <a:pt x="6369" y="9017"/>
                      <a:pt x="6049" y="8994"/>
                      <a:pt x="5753" y="8948"/>
                    </a:cubicBezTo>
                    <a:lnTo>
                      <a:pt x="5844" y="8948"/>
                    </a:lnTo>
                    <a:cubicBezTo>
                      <a:pt x="5753" y="8948"/>
                      <a:pt x="5661" y="8925"/>
                      <a:pt x="5570" y="8925"/>
                    </a:cubicBezTo>
                    <a:cubicBezTo>
                      <a:pt x="5228" y="8880"/>
                      <a:pt x="4885" y="8811"/>
                      <a:pt x="4543" y="8720"/>
                    </a:cubicBezTo>
                    <a:cubicBezTo>
                      <a:pt x="4360" y="8674"/>
                      <a:pt x="4178" y="8652"/>
                      <a:pt x="3995" y="8606"/>
                    </a:cubicBezTo>
                    <a:cubicBezTo>
                      <a:pt x="3813" y="8560"/>
                      <a:pt x="3653" y="8515"/>
                      <a:pt x="3493" y="8469"/>
                    </a:cubicBezTo>
                    <a:cubicBezTo>
                      <a:pt x="3082" y="8355"/>
                      <a:pt x="2671" y="8218"/>
                      <a:pt x="2283" y="8058"/>
                    </a:cubicBezTo>
                    <a:cubicBezTo>
                      <a:pt x="1918" y="7921"/>
                      <a:pt x="1553" y="7807"/>
                      <a:pt x="1165" y="7670"/>
                    </a:cubicBezTo>
                    <a:cubicBezTo>
                      <a:pt x="1051" y="7624"/>
                      <a:pt x="914" y="7579"/>
                      <a:pt x="777" y="7533"/>
                    </a:cubicBezTo>
                    <a:cubicBezTo>
                      <a:pt x="640" y="7465"/>
                      <a:pt x="480" y="7442"/>
                      <a:pt x="343" y="7396"/>
                    </a:cubicBezTo>
                    <a:cubicBezTo>
                      <a:pt x="318" y="7388"/>
                      <a:pt x="294" y="7384"/>
                      <a:pt x="270" y="7384"/>
                    </a:cubicBezTo>
                    <a:cubicBezTo>
                      <a:pt x="160" y="7384"/>
                      <a:pt x="61" y="7462"/>
                      <a:pt x="24" y="7556"/>
                    </a:cubicBezTo>
                    <a:cubicBezTo>
                      <a:pt x="1" y="7693"/>
                      <a:pt x="69" y="7830"/>
                      <a:pt x="206" y="7875"/>
                    </a:cubicBezTo>
                    <a:cubicBezTo>
                      <a:pt x="320" y="7921"/>
                      <a:pt x="434" y="7944"/>
                      <a:pt x="549" y="7990"/>
                    </a:cubicBezTo>
                    <a:cubicBezTo>
                      <a:pt x="640" y="8012"/>
                      <a:pt x="731" y="8058"/>
                      <a:pt x="822" y="8081"/>
                    </a:cubicBezTo>
                    <a:cubicBezTo>
                      <a:pt x="1074" y="8195"/>
                      <a:pt x="1325" y="8309"/>
                      <a:pt x="1576" y="8400"/>
                    </a:cubicBezTo>
                    <a:cubicBezTo>
                      <a:pt x="1570" y="8400"/>
                      <a:pt x="1564" y="8400"/>
                      <a:pt x="1559" y="8400"/>
                    </a:cubicBezTo>
                    <a:lnTo>
                      <a:pt x="1559" y="8400"/>
                    </a:lnTo>
                    <a:cubicBezTo>
                      <a:pt x="1907" y="8552"/>
                      <a:pt x="2255" y="8704"/>
                      <a:pt x="2603" y="8834"/>
                    </a:cubicBezTo>
                    <a:cubicBezTo>
                      <a:pt x="2945" y="8948"/>
                      <a:pt x="3310" y="9062"/>
                      <a:pt x="3653" y="9177"/>
                    </a:cubicBezTo>
                    <a:cubicBezTo>
                      <a:pt x="3813" y="9222"/>
                      <a:pt x="3950" y="9245"/>
                      <a:pt x="4109" y="9291"/>
                    </a:cubicBezTo>
                    <a:cubicBezTo>
                      <a:pt x="4269" y="9313"/>
                      <a:pt x="4452" y="9359"/>
                      <a:pt x="4611" y="9405"/>
                    </a:cubicBezTo>
                    <a:cubicBezTo>
                      <a:pt x="4944" y="9471"/>
                      <a:pt x="5297" y="9538"/>
                      <a:pt x="5652" y="9583"/>
                    </a:cubicBezTo>
                    <a:lnTo>
                      <a:pt x="5652" y="9583"/>
                    </a:lnTo>
                    <a:cubicBezTo>
                      <a:pt x="5636" y="9579"/>
                      <a:pt x="5623" y="9573"/>
                      <a:pt x="5612" y="9569"/>
                    </a:cubicBezTo>
                    <a:lnTo>
                      <a:pt x="5612" y="9569"/>
                    </a:lnTo>
                    <a:cubicBezTo>
                      <a:pt x="5813" y="9612"/>
                      <a:pt x="6033" y="9634"/>
                      <a:pt x="6232" y="9656"/>
                    </a:cubicBezTo>
                    <a:cubicBezTo>
                      <a:pt x="6323" y="9656"/>
                      <a:pt x="6415" y="9679"/>
                      <a:pt x="6506" y="9679"/>
                    </a:cubicBezTo>
                    <a:cubicBezTo>
                      <a:pt x="6620" y="9702"/>
                      <a:pt x="6734" y="9702"/>
                      <a:pt x="6848" y="9724"/>
                    </a:cubicBezTo>
                    <a:cubicBezTo>
                      <a:pt x="6940" y="9724"/>
                      <a:pt x="7031" y="9724"/>
                      <a:pt x="7145" y="9747"/>
                    </a:cubicBezTo>
                    <a:cubicBezTo>
                      <a:pt x="7236" y="9747"/>
                      <a:pt x="7351" y="9747"/>
                      <a:pt x="7465" y="9770"/>
                    </a:cubicBezTo>
                    <a:cubicBezTo>
                      <a:pt x="7647" y="9770"/>
                      <a:pt x="7853" y="9793"/>
                      <a:pt x="8035" y="9816"/>
                    </a:cubicBezTo>
                    <a:cubicBezTo>
                      <a:pt x="8241" y="9816"/>
                      <a:pt x="8423" y="9838"/>
                      <a:pt x="8606" y="9838"/>
                    </a:cubicBezTo>
                    <a:cubicBezTo>
                      <a:pt x="8811" y="9861"/>
                      <a:pt x="9017" y="9861"/>
                      <a:pt x="9222" y="9861"/>
                    </a:cubicBezTo>
                    <a:lnTo>
                      <a:pt x="11436" y="9861"/>
                    </a:lnTo>
                    <a:cubicBezTo>
                      <a:pt x="11596" y="9861"/>
                      <a:pt x="11756" y="9838"/>
                      <a:pt x="11938" y="9838"/>
                    </a:cubicBezTo>
                    <a:cubicBezTo>
                      <a:pt x="12098" y="9838"/>
                      <a:pt x="12258" y="9816"/>
                      <a:pt x="12441" y="9816"/>
                    </a:cubicBezTo>
                    <a:cubicBezTo>
                      <a:pt x="12783" y="9793"/>
                      <a:pt x="13125" y="9747"/>
                      <a:pt x="13491" y="9724"/>
                    </a:cubicBezTo>
                    <a:cubicBezTo>
                      <a:pt x="13673" y="9702"/>
                      <a:pt x="13833" y="9679"/>
                      <a:pt x="14016" y="9679"/>
                    </a:cubicBezTo>
                    <a:cubicBezTo>
                      <a:pt x="14198" y="9656"/>
                      <a:pt x="14381" y="9633"/>
                      <a:pt x="14563" y="9587"/>
                    </a:cubicBezTo>
                    <a:lnTo>
                      <a:pt x="14563" y="9587"/>
                    </a:lnTo>
                    <a:cubicBezTo>
                      <a:pt x="14557" y="9594"/>
                      <a:pt x="14551" y="9598"/>
                      <a:pt x="14545" y="9601"/>
                    </a:cubicBezTo>
                    <a:lnTo>
                      <a:pt x="14545" y="9601"/>
                    </a:lnTo>
                    <a:cubicBezTo>
                      <a:pt x="14637" y="9587"/>
                      <a:pt x="14717" y="9584"/>
                      <a:pt x="14814" y="9565"/>
                    </a:cubicBezTo>
                    <a:cubicBezTo>
                      <a:pt x="15248" y="9519"/>
                      <a:pt x="15682" y="9450"/>
                      <a:pt x="16093" y="9359"/>
                    </a:cubicBezTo>
                    <a:cubicBezTo>
                      <a:pt x="16503" y="9268"/>
                      <a:pt x="16914" y="9177"/>
                      <a:pt x="17325" y="9062"/>
                    </a:cubicBezTo>
                    <a:cubicBezTo>
                      <a:pt x="17508" y="8994"/>
                      <a:pt x="17713" y="8948"/>
                      <a:pt x="17896" y="8903"/>
                    </a:cubicBezTo>
                    <a:cubicBezTo>
                      <a:pt x="18101" y="8857"/>
                      <a:pt x="18307" y="8811"/>
                      <a:pt x="18489" y="8766"/>
                    </a:cubicBezTo>
                    <a:cubicBezTo>
                      <a:pt x="18695" y="8720"/>
                      <a:pt x="18877" y="8674"/>
                      <a:pt x="19060" y="8629"/>
                    </a:cubicBezTo>
                    <a:cubicBezTo>
                      <a:pt x="19265" y="8583"/>
                      <a:pt x="19448" y="8515"/>
                      <a:pt x="19631" y="8469"/>
                    </a:cubicBezTo>
                    <a:cubicBezTo>
                      <a:pt x="19813" y="8423"/>
                      <a:pt x="19996" y="8378"/>
                      <a:pt x="20178" y="8332"/>
                    </a:cubicBezTo>
                    <a:cubicBezTo>
                      <a:pt x="20361" y="8286"/>
                      <a:pt x="20544" y="8241"/>
                      <a:pt x="20726" y="8195"/>
                    </a:cubicBezTo>
                    <a:cubicBezTo>
                      <a:pt x="21137" y="8104"/>
                      <a:pt x="21548" y="7990"/>
                      <a:pt x="21936" y="7875"/>
                    </a:cubicBezTo>
                    <a:cubicBezTo>
                      <a:pt x="22301" y="7761"/>
                      <a:pt x="22666" y="7624"/>
                      <a:pt x="23031" y="7487"/>
                    </a:cubicBezTo>
                    <a:cubicBezTo>
                      <a:pt x="23214" y="7419"/>
                      <a:pt x="23397" y="7373"/>
                      <a:pt x="23579" y="7305"/>
                    </a:cubicBezTo>
                    <a:cubicBezTo>
                      <a:pt x="23762" y="7236"/>
                      <a:pt x="23945" y="7145"/>
                      <a:pt x="24150" y="7077"/>
                    </a:cubicBezTo>
                    <a:cubicBezTo>
                      <a:pt x="24333" y="7008"/>
                      <a:pt x="24538" y="6940"/>
                      <a:pt x="24721" y="6871"/>
                    </a:cubicBezTo>
                    <a:cubicBezTo>
                      <a:pt x="24903" y="6803"/>
                      <a:pt x="25063" y="6734"/>
                      <a:pt x="25246" y="6666"/>
                    </a:cubicBezTo>
                    <a:cubicBezTo>
                      <a:pt x="25405" y="6597"/>
                      <a:pt x="25588" y="6529"/>
                      <a:pt x="25748" y="6460"/>
                    </a:cubicBezTo>
                    <a:cubicBezTo>
                      <a:pt x="25930" y="6392"/>
                      <a:pt x="26113" y="6323"/>
                      <a:pt x="26296" y="6255"/>
                    </a:cubicBezTo>
                    <a:cubicBezTo>
                      <a:pt x="26501" y="6186"/>
                      <a:pt x="26706" y="6118"/>
                      <a:pt x="26912" y="6027"/>
                    </a:cubicBezTo>
                    <a:cubicBezTo>
                      <a:pt x="27094" y="5958"/>
                      <a:pt x="27300" y="5890"/>
                      <a:pt x="27505" y="5798"/>
                    </a:cubicBezTo>
                    <a:cubicBezTo>
                      <a:pt x="27574" y="5776"/>
                      <a:pt x="27619" y="5753"/>
                      <a:pt x="27688" y="5730"/>
                    </a:cubicBezTo>
                    <a:cubicBezTo>
                      <a:pt x="27711" y="5707"/>
                      <a:pt x="27734" y="5707"/>
                      <a:pt x="27756" y="5684"/>
                    </a:cubicBezTo>
                    <a:cubicBezTo>
                      <a:pt x="27779" y="5684"/>
                      <a:pt x="27802" y="5661"/>
                      <a:pt x="27825" y="5661"/>
                    </a:cubicBezTo>
                    <a:lnTo>
                      <a:pt x="27848" y="5661"/>
                    </a:lnTo>
                    <a:cubicBezTo>
                      <a:pt x="27939" y="5616"/>
                      <a:pt x="28030" y="5570"/>
                      <a:pt x="28122" y="5524"/>
                    </a:cubicBezTo>
                    <a:cubicBezTo>
                      <a:pt x="28350" y="5433"/>
                      <a:pt x="28555" y="5319"/>
                      <a:pt x="28761" y="5228"/>
                    </a:cubicBezTo>
                    <a:cubicBezTo>
                      <a:pt x="28966" y="5159"/>
                      <a:pt x="29172" y="5045"/>
                      <a:pt x="29377" y="4977"/>
                    </a:cubicBezTo>
                    <a:lnTo>
                      <a:pt x="29331" y="4977"/>
                    </a:lnTo>
                    <a:cubicBezTo>
                      <a:pt x="29628" y="4863"/>
                      <a:pt x="29925" y="4726"/>
                      <a:pt x="30221" y="4611"/>
                    </a:cubicBezTo>
                    <a:cubicBezTo>
                      <a:pt x="30313" y="4566"/>
                      <a:pt x="30427" y="4520"/>
                      <a:pt x="30541" y="4475"/>
                    </a:cubicBezTo>
                    <a:cubicBezTo>
                      <a:pt x="30541" y="4475"/>
                      <a:pt x="30564" y="4452"/>
                      <a:pt x="30564" y="4452"/>
                    </a:cubicBezTo>
                    <a:cubicBezTo>
                      <a:pt x="30587" y="4452"/>
                      <a:pt x="30587" y="4452"/>
                      <a:pt x="30609" y="4429"/>
                    </a:cubicBezTo>
                    <a:lnTo>
                      <a:pt x="30609" y="4429"/>
                    </a:lnTo>
                    <a:cubicBezTo>
                      <a:pt x="30609" y="4435"/>
                      <a:pt x="30609" y="4439"/>
                      <a:pt x="30609" y="4442"/>
                    </a:cubicBezTo>
                    <a:lnTo>
                      <a:pt x="30609" y="4442"/>
                    </a:lnTo>
                    <a:cubicBezTo>
                      <a:pt x="30761" y="4377"/>
                      <a:pt x="30914" y="4312"/>
                      <a:pt x="31066" y="4246"/>
                    </a:cubicBezTo>
                    <a:cubicBezTo>
                      <a:pt x="31271" y="4155"/>
                      <a:pt x="31454" y="4064"/>
                      <a:pt x="31659" y="3972"/>
                    </a:cubicBezTo>
                    <a:cubicBezTo>
                      <a:pt x="31819" y="3904"/>
                      <a:pt x="32002" y="3813"/>
                      <a:pt x="32184" y="3744"/>
                    </a:cubicBezTo>
                    <a:cubicBezTo>
                      <a:pt x="32230" y="3721"/>
                      <a:pt x="32299" y="3698"/>
                      <a:pt x="32344" y="3676"/>
                    </a:cubicBezTo>
                    <a:lnTo>
                      <a:pt x="32321" y="3676"/>
                    </a:lnTo>
                    <a:cubicBezTo>
                      <a:pt x="32367" y="3653"/>
                      <a:pt x="32390" y="3653"/>
                      <a:pt x="32413" y="3630"/>
                    </a:cubicBezTo>
                    <a:cubicBezTo>
                      <a:pt x="32481" y="3607"/>
                      <a:pt x="32550" y="3584"/>
                      <a:pt x="32618" y="3562"/>
                    </a:cubicBezTo>
                    <a:lnTo>
                      <a:pt x="32595" y="3562"/>
                    </a:lnTo>
                    <a:cubicBezTo>
                      <a:pt x="32664" y="3539"/>
                      <a:pt x="32732" y="3516"/>
                      <a:pt x="32801" y="3470"/>
                    </a:cubicBezTo>
                    <a:cubicBezTo>
                      <a:pt x="32824" y="3470"/>
                      <a:pt x="32846" y="3447"/>
                      <a:pt x="32869" y="3447"/>
                    </a:cubicBezTo>
                    <a:cubicBezTo>
                      <a:pt x="32882" y="3435"/>
                      <a:pt x="32901" y="3429"/>
                      <a:pt x="32919" y="3423"/>
                    </a:cubicBezTo>
                    <a:lnTo>
                      <a:pt x="32919" y="3423"/>
                    </a:lnTo>
                    <a:cubicBezTo>
                      <a:pt x="32910" y="3425"/>
                      <a:pt x="32901" y="3425"/>
                      <a:pt x="32892" y="3425"/>
                    </a:cubicBezTo>
                    <a:cubicBezTo>
                      <a:pt x="32914" y="3418"/>
                      <a:pt x="32936" y="3411"/>
                      <a:pt x="32958" y="3404"/>
                    </a:cubicBezTo>
                    <a:lnTo>
                      <a:pt x="32958" y="3404"/>
                    </a:lnTo>
                    <a:cubicBezTo>
                      <a:pt x="32948" y="3413"/>
                      <a:pt x="32933" y="3418"/>
                      <a:pt x="32919" y="3423"/>
                    </a:cubicBezTo>
                    <a:lnTo>
                      <a:pt x="32919" y="3423"/>
                    </a:lnTo>
                    <a:cubicBezTo>
                      <a:pt x="32932" y="3421"/>
                      <a:pt x="32945" y="3416"/>
                      <a:pt x="32958" y="3404"/>
                    </a:cubicBezTo>
                    <a:lnTo>
                      <a:pt x="32958" y="3404"/>
                    </a:lnTo>
                    <a:cubicBezTo>
                      <a:pt x="32958" y="3404"/>
                      <a:pt x="32958" y="3404"/>
                      <a:pt x="32958" y="3404"/>
                    </a:cubicBezTo>
                    <a:lnTo>
                      <a:pt x="32958" y="3404"/>
                    </a:lnTo>
                    <a:cubicBezTo>
                      <a:pt x="32959" y="3403"/>
                      <a:pt x="32960" y="3403"/>
                      <a:pt x="32960" y="3402"/>
                    </a:cubicBezTo>
                    <a:lnTo>
                      <a:pt x="32960" y="3402"/>
                    </a:lnTo>
                    <a:cubicBezTo>
                      <a:pt x="32960" y="3403"/>
                      <a:pt x="32959" y="3403"/>
                      <a:pt x="32958" y="3404"/>
                    </a:cubicBezTo>
                    <a:lnTo>
                      <a:pt x="32958" y="3404"/>
                    </a:lnTo>
                    <a:cubicBezTo>
                      <a:pt x="33091" y="3360"/>
                      <a:pt x="33211" y="3304"/>
                      <a:pt x="33349" y="3265"/>
                    </a:cubicBezTo>
                    <a:lnTo>
                      <a:pt x="33303" y="3265"/>
                    </a:lnTo>
                    <a:cubicBezTo>
                      <a:pt x="33440" y="3219"/>
                      <a:pt x="33554" y="3173"/>
                      <a:pt x="33691" y="3105"/>
                    </a:cubicBezTo>
                    <a:lnTo>
                      <a:pt x="33691" y="3105"/>
                    </a:lnTo>
                    <a:lnTo>
                      <a:pt x="33668" y="3128"/>
                    </a:lnTo>
                    <a:cubicBezTo>
                      <a:pt x="33828" y="3037"/>
                      <a:pt x="34010" y="2991"/>
                      <a:pt x="34170" y="2922"/>
                    </a:cubicBezTo>
                    <a:cubicBezTo>
                      <a:pt x="34376" y="2854"/>
                      <a:pt x="34581" y="2785"/>
                      <a:pt x="34787" y="2694"/>
                    </a:cubicBezTo>
                    <a:cubicBezTo>
                      <a:pt x="34969" y="2626"/>
                      <a:pt x="35152" y="2580"/>
                      <a:pt x="35312" y="2512"/>
                    </a:cubicBezTo>
                    <a:cubicBezTo>
                      <a:pt x="35471" y="2443"/>
                      <a:pt x="35631" y="2397"/>
                      <a:pt x="35814" y="2329"/>
                    </a:cubicBezTo>
                    <a:cubicBezTo>
                      <a:pt x="36179" y="2192"/>
                      <a:pt x="36544" y="2055"/>
                      <a:pt x="36909" y="1918"/>
                    </a:cubicBezTo>
                    <a:cubicBezTo>
                      <a:pt x="37092" y="1850"/>
                      <a:pt x="37274" y="1781"/>
                      <a:pt x="37434" y="1735"/>
                    </a:cubicBezTo>
                    <a:cubicBezTo>
                      <a:pt x="37594" y="1690"/>
                      <a:pt x="37754" y="1621"/>
                      <a:pt x="37914" y="1576"/>
                    </a:cubicBezTo>
                    <a:cubicBezTo>
                      <a:pt x="38233" y="1462"/>
                      <a:pt x="38576" y="1347"/>
                      <a:pt x="38895" y="1233"/>
                    </a:cubicBezTo>
                    <a:cubicBezTo>
                      <a:pt x="39260" y="1119"/>
                      <a:pt x="39648" y="1028"/>
                      <a:pt x="40014" y="937"/>
                    </a:cubicBezTo>
                    <a:cubicBezTo>
                      <a:pt x="40356" y="845"/>
                      <a:pt x="40698" y="754"/>
                      <a:pt x="41041" y="686"/>
                    </a:cubicBezTo>
                    <a:cubicBezTo>
                      <a:pt x="41223" y="640"/>
                      <a:pt x="41406" y="594"/>
                      <a:pt x="41566" y="549"/>
                    </a:cubicBezTo>
                    <a:cubicBezTo>
                      <a:pt x="41771" y="526"/>
                      <a:pt x="41954" y="480"/>
                      <a:pt x="42136" y="457"/>
                    </a:cubicBezTo>
                    <a:cubicBezTo>
                      <a:pt x="42182" y="457"/>
                      <a:pt x="42205" y="434"/>
                      <a:pt x="42228" y="434"/>
                    </a:cubicBezTo>
                    <a:lnTo>
                      <a:pt x="42273" y="434"/>
                    </a:lnTo>
                    <a:cubicBezTo>
                      <a:pt x="42433" y="412"/>
                      <a:pt x="42616" y="389"/>
                      <a:pt x="42775" y="366"/>
                    </a:cubicBezTo>
                    <a:cubicBezTo>
                      <a:pt x="42935" y="343"/>
                      <a:pt x="43095" y="320"/>
                      <a:pt x="43232" y="298"/>
                    </a:cubicBezTo>
                    <a:cubicBezTo>
                      <a:pt x="43255" y="275"/>
                      <a:pt x="43255" y="275"/>
                      <a:pt x="43278" y="275"/>
                    </a:cubicBezTo>
                    <a:lnTo>
                      <a:pt x="43255" y="275"/>
                    </a:lnTo>
                    <a:cubicBezTo>
                      <a:pt x="43414" y="275"/>
                      <a:pt x="43574" y="252"/>
                      <a:pt x="43711" y="252"/>
                    </a:cubicBezTo>
                    <a:lnTo>
                      <a:pt x="44282" y="252"/>
                    </a:lnTo>
                    <a:cubicBezTo>
                      <a:pt x="44328" y="252"/>
                      <a:pt x="44396" y="183"/>
                      <a:pt x="44396" y="138"/>
                    </a:cubicBezTo>
                    <a:cubicBezTo>
                      <a:pt x="44396" y="69"/>
                      <a:pt x="44328" y="24"/>
                      <a:pt x="44282"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4"/>
              <p:cNvSpPr/>
              <p:nvPr/>
            </p:nvSpPr>
            <p:spPr>
              <a:xfrm>
                <a:off x="10791986" y="3609973"/>
                <a:ext cx="1037014" cy="172980"/>
              </a:xfrm>
              <a:custGeom>
                <a:avLst/>
                <a:gdLst/>
                <a:ahLst/>
                <a:cxnLst/>
                <a:rect l="l" t="t" r="r" b="b"/>
                <a:pathLst>
                  <a:path w="37229" h="6210" extrusionOk="0">
                    <a:moveTo>
                      <a:pt x="29324" y="2335"/>
                    </a:moveTo>
                    <a:cubicBezTo>
                      <a:pt x="29311" y="2341"/>
                      <a:pt x="29298" y="2346"/>
                      <a:pt x="29286" y="2352"/>
                    </a:cubicBezTo>
                    <a:cubicBezTo>
                      <a:pt x="29301" y="2352"/>
                      <a:pt x="29315" y="2342"/>
                      <a:pt x="29324" y="2335"/>
                    </a:cubicBezTo>
                    <a:close/>
                    <a:moveTo>
                      <a:pt x="16367" y="5045"/>
                    </a:moveTo>
                    <a:cubicBezTo>
                      <a:pt x="16348" y="5045"/>
                      <a:pt x="16313" y="5045"/>
                      <a:pt x="16288" y="5058"/>
                    </a:cubicBezTo>
                    <a:lnTo>
                      <a:pt x="16288" y="5058"/>
                    </a:lnTo>
                    <a:cubicBezTo>
                      <a:pt x="16314" y="5054"/>
                      <a:pt x="16340" y="5049"/>
                      <a:pt x="16367" y="5045"/>
                    </a:cubicBezTo>
                    <a:close/>
                    <a:moveTo>
                      <a:pt x="15545" y="5159"/>
                    </a:moveTo>
                    <a:cubicBezTo>
                      <a:pt x="15527" y="5159"/>
                      <a:pt x="15509" y="5159"/>
                      <a:pt x="15481" y="5170"/>
                    </a:cubicBezTo>
                    <a:lnTo>
                      <a:pt x="15481" y="5170"/>
                    </a:lnTo>
                    <a:cubicBezTo>
                      <a:pt x="15502" y="5167"/>
                      <a:pt x="15524" y="5163"/>
                      <a:pt x="15545" y="5159"/>
                    </a:cubicBezTo>
                    <a:close/>
                    <a:moveTo>
                      <a:pt x="37092" y="1"/>
                    </a:moveTo>
                    <a:cubicBezTo>
                      <a:pt x="37069" y="1"/>
                      <a:pt x="37069" y="23"/>
                      <a:pt x="37046" y="23"/>
                    </a:cubicBezTo>
                    <a:cubicBezTo>
                      <a:pt x="37001" y="23"/>
                      <a:pt x="36932" y="46"/>
                      <a:pt x="36887" y="46"/>
                    </a:cubicBezTo>
                    <a:lnTo>
                      <a:pt x="36909" y="46"/>
                    </a:lnTo>
                    <a:cubicBezTo>
                      <a:pt x="36841" y="46"/>
                      <a:pt x="36772" y="69"/>
                      <a:pt x="36704" y="69"/>
                    </a:cubicBezTo>
                    <a:lnTo>
                      <a:pt x="36727" y="69"/>
                    </a:lnTo>
                    <a:cubicBezTo>
                      <a:pt x="36635" y="92"/>
                      <a:pt x="36521" y="92"/>
                      <a:pt x="36430" y="115"/>
                    </a:cubicBezTo>
                    <a:lnTo>
                      <a:pt x="36453" y="115"/>
                    </a:lnTo>
                    <a:cubicBezTo>
                      <a:pt x="36339" y="115"/>
                      <a:pt x="36202" y="137"/>
                      <a:pt x="36088" y="160"/>
                    </a:cubicBezTo>
                    <a:cubicBezTo>
                      <a:pt x="35951" y="160"/>
                      <a:pt x="35814" y="183"/>
                      <a:pt x="35700" y="206"/>
                    </a:cubicBezTo>
                    <a:cubicBezTo>
                      <a:pt x="35334" y="252"/>
                      <a:pt x="34992" y="320"/>
                      <a:pt x="34650" y="389"/>
                    </a:cubicBezTo>
                    <a:cubicBezTo>
                      <a:pt x="34490" y="411"/>
                      <a:pt x="34353" y="434"/>
                      <a:pt x="34193" y="457"/>
                    </a:cubicBezTo>
                    <a:cubicBezTo>
                      <a:pt x="34056" y="503"/>
                      <a:pt x="33919" y="526"/>
                      <a:pt x="33782" y="571"/>
                    </a:cubicBezTo>
                    <a:cubicBezTo>
                      <a:pt x="33600" y="594"/>
                      <a:pt x="33440" y="640"/>
                      <a:pt x="33280" y="685"/>
                    </a:cubicBezTo>
                    <a:cubicBezTo>
                      <a:pt x="33120" y="708"/>
                      <a:pt x="32938" y="777"/>
                      <a:pt x="32778" y="799"/>
                    </a:cubicBezTo>
                    <a:cubicBezTo>
                      <a:pt x="32458" y="891"/>
                      <a:pt x="32139" y="959"/>
                      <a:pt x="31842" y="1051"/>
                    </a:cubicBezTo>
                    <a:cubicBezTo>
                      <a:pt x="31660" y="1096"/>
                      <a:pt x="31500" y="1142"/>
                      <a:pt x="31317" y="1187"/>
                    </a:cubicBezTo>
                    <a:cubicBezTo>
                      <a:pt x="31135" y="1256"/>
                      <a:pt x="30952" y="1302"/>
                      <a:pt x="30769" y="1370"/>
                    </a:cubicBezTo>
                    <a:cubicBezTo>
                      <a:pt x="30587" y="1416"/>
                      <a:pt x="30404" y="1484"/>
                      <a:pt x="30222" y="1530"/>
                    </a:cubicBezTo>
                    <a:cubicBezTo>
                      <a:pt x="30039" y="1575"/>
                      <a:pt x="29856" y="1644"/>
                      <a:pt x="29674" y="1690"/>
                    </a:cubicBezTo>
                    <a:cubicBezTo>
                      <a:pt x="29354" y="1804"/>
                      <a:pt x="29035" y="1918"/>
                      <a:pt x="28715" y="2032"/>
                    </a:cubicBezTo>
                    <a:cubicBezTo>
                      <a:pt x="28418" y="2146"/>
                      <a:pt x="28122" y="2237"/>
                      <a:pt x="27825" y="2329"/>
                    </a:cubicBezTo>
                    <a:cubicBezTo>
                      <a:pt x="27642" y="2397"/>
                      <a:pt x="27483" y="2443"/>
                      <a:pt x="27300" y="2511"/>
                    </a:cubicBezTo>
                    <a:cubicBezTo>
                      <a:pt x="27163" y="2557"/>
                      <a:pt x="27026" y="2580"/>
                      <a:pt x="26889" y="2625"/>
                    </a:cubicBezTo>
                    <a:cubicBezTo>
                      <a:pt x="26570" y="2717"/>
                      <a:pt x="26250" y="2808"/>
                      <a:pt x="25953" y="2899"/>
                    </a:cubicBezTo>
                    <a:cubicBezTo>
                      <a:pt x="25816" y="2922"/>
                      <a:pt x="25679" y="2968"/>
                      <a:pt x="25542" y="3013"/>
                    </a:cubicBezTo>
                    <a:cubicBezTo>
                      <a:pt x="25405" y="3059"/>
                      <a:pt x="25268" y="3082"/>
                      <a:pt x="25132" y="3128"/>
                    </a:cubicBezTo>
                    <a:cubicBezTo>
                      <a:pt x="24835" y="3219"/>
                      <a:pt x="24538" y="3287"/>
                      <a:pt x="24264" y="3379"/>
                    </a:cubicBezTo>
                    <a:cubicBezTo>
                      <a:pt x="23990" y="3470"/>
                      <a:pt x="23716" y="3561"/>
                      <a:pt x="23420" y="3630"/>
                    </a:cubicBezTo>
                    <a:cubicBezTo>
                      <a:pt x="23283" y="3675"/>
                      <a:pt x="23146" y="3721"/>
                      <a:pt x="23009" y="3744"/>
                    </a:cubicBezTo>
                    <a:cubicBezTo>
                      <a:pt x="22849" y="3790"/>
                      <a:pt x="22666" y="3835"/>
                      <a:pt x="22507" y="3881"/>
                    </a:cubicBezTo>
                    <a:cubicBezTo>
                      <a:pt x="22187" y="3949"/>
                      <a:pt x="21868" y="4063"/>
                      <a:pt x="21525" y="4132"/>
                    </a:cubicBezTo>
                    <a:cubicBezTo>
                      <a:pt x="21183" y="4200"/>
                      <a:pt x="20840" y="4269"/>
                      <a:pt x="20475" y="4337"/>
                    </a:cubicBezTo>
                    <a:cubicBezTo>
                      <a:pt x="20315" y="4383"/>
                      <a:pt x="20133" y="4429"/>
                      <a:pt x="19973" y="4451"/>
                    </a:cubicBezTo>
                    <a:cubicBezTo>
                      <a:pt x="19790" y="4497"/>
                      <a:pt x="19608" y="4520"/>
                      <a:pt x="19448" y="4566"/>
                    </a:cubicBezTo>
                    <a:cubicBezTo>
                      <a:pt x="19083" y="4634"/>
                      <a:pt x="18740" y="4680"/>
                      <a:pt x="18398" y="4725"/>
                    </a:cubicBezTo>
                    <a:cubicBezTo>
                      <a:pt x="17690" y="4840"/>
                      <a:pt x="16983" y="4954"/>
                      <a:pt x="16275" y="5068"/>
                    </a:cubicBezTo>
                    <a:cubicBezTo>
                      <a:pt x="16279" y="5064"/>
                      <a:pt x="16283" y="5061"/>
                      <a:pt x="16288" y="5058"/>
                    </a:cubicBezTo>
                    <a:lnTo>
                      <a:pt x="16288" y="5058"/>
                    </a:lnTo>
                    <a:cubicBezTo>
                      <a:pt x="16185" y="5076"/>
                      <a:pt x="16093" y="5091"/>
                      <a:pt x="16001" y="5091"/>
                    </a:cubicBezTo>
                    <a:lnTo>
                      <a:pt x="16070" y="5091"/>
                    </a:lnTo>
                    <a:cubicBezTo>
                      <a:pt x="15979" y="5091"/>
                      <a:pt x="15887" y="5113"/>
                      <a:pt x="15796" y="5113"/>
                    </a:cubicBezTo>
                    <a:cubicBezTo>
                      <a:pt x="15682" y="5136"/>
                      <a:pt x="15568" y="5159"/>
                      <a:pt x="15454" y="5182"/>
                    </a:cubicBezTo>
                    <a:cubicBezTo>
                      <a:pt x="15464" y="5177"/>
                      <a:pt x="15473" y="5173"/>
                      <a:pt x="15481" y="5170"/>
                    </a:cubicBezTo>
                    <a:lnTo>
                      <a:pt x="15481" y="5170"/>
                    </a:lnTo>
                    <a:cubicBezTo>
                      <a:pt x="15388" y="5183"/>
                      <a:pt x="15295" y="5186"/>
                      <a:pt x="15203" y="5205"/>
                    </a:cubicBezTo>
                    <a:cubicBezTo>
                      <a:pt x="14837" y="5250"/>
                      <a:pt x="14495" y="5296"/>
                      <a:pt x="14130" y="5342"/>
                    </a:cubicBezTo>
                    <a:cubicBezTo>
                      <a:pt x="13765" y="5364"/>
                      <a:pt x="13422" y="5387"/>
                      <a:pt x="13057" y="5410"/>
                    </a:cubicBezTo>
                    <a:cubicBezTo>
                      <a:pt x="12692" y="5456"/>
                      <a:pt x="12327" y="5479"/>
                      <a:pt x="11939" y="5501"/>
                    </a:cubicBezTo>
                    <a:cubicBezTo>
                      <a:pt x="11756" y="5501"/>
                      <a:pt x="11596" y="5524"/>
                      <a:pt x="11414" y="5524"/>
                    </a:cubicBezTo>
                    <a:cubicBezTo>
                      <a:pt x="11231" y="5547"/>
                      <a:pt x="11048" y="5547"/>
                      <a:pt x="10889" y="5547"/>
                    </a:cubicBezTo>
                    <a:lnTo>
                      <a:pt x="8606" y="5547"/>
                    </a:lnTo>
                    <a:cubicBezTo>
                      <a:pt x="8423" y="5547"/>
                      <a:pt x="8241" y="5547"/>
                      <a:pt x="8081" y="5524"/>
                    </a:cubicBezTo>
                    <a:cubicBezTo>
                      <a:pt x="7898" y="5524"/>
                      <a:pt x="7716" y="5501"/>
                      <a:pt x="7533" y="5501"/>
                    </a:cubicBezTo>
                    <a:cubicBezTo>
                      <a:pt x="7168" y="5456"/>
                      <a:pt x="6803" y="5433"/>
                      <a:pt x="6460" y="5410"/>
                    </a:cubicBezTo>
                    <a:cubicBezTo>
                      <a:pt x="6141" y="5387"/>
                      <a:pt x="5821" y="5342"/>
                      <a:pt x="5502" y="5319"/>
                    </a:cubicBezTo>
                    <a:cubicBezTo>
                      <a:pt x="5182" y="5296"/>
                      <a:pt x="4885" y="5250"/>
                      <a:pt x="4566" y="5228"/>
                    </a:cubicBezTo>
                    <a:lnTo>
                      <a:pt x="4634" y="5228"/>
                    </a:lnTo>
                    <a:lnTo>
                      <a:pt x="4383" y="5205"/>
                    </a:lnTo>
                    <a:lnTo>
                      <a:pt x="4475" y="5205"/>
                    </a:lnTo>
                    <a:cubicBezTo>
                      <a:pt x="4109" y="5159"/>
                      <a:pt x="3767" y="5113"/>
                      <a:pt x="3425" y="5045"/>
                    </a:cubicBezTo>
                    <a:cubicBezTo>
                      <a:pt x="3059" y="4999"/>
                      <a:pt x="2694" y="4931"/>
                      <a:pt x="2352" y="4862"/>
                    </a:cubicBezTo>
                    <a:cubicBezTo>
                      <a:pt x="2169" y="4840"/>
                      <a:pt x="2009" y="4794"/>
                      <a:pt x="1827" y="4748"/>
                    </a:cubicBezTo>
                    <a:cubicBezTo>
                      <a:pt x="1667" y="4703"/>
                      <a:pt x="1485" y="4657"/>
                      <a:pt x="1302" y="4611"/>
                    </a:cubicBezTo>
                    <a:cubicBezTo>
                      <a:pt x="1142" y="4566"/>
                      <a:pt x="982" y="4520"/>
                      <a:pt x="823" y="4497"/>
                    </a:cubicBezTo>
                    <a:cubicBezTo>
                      <a:pt x="640" y="4451"/>
                      <a:pt x="480" y="4406"/>
                      <a:pt x="320" y="4383"/>
                    </a:cubicBezTo>
                    <a:cubicBezTo>
                      <a:pt x="297" y="4373"/>
                      <a:pt x="272" y="4369"/>
                      <a:pt x="247" y="4369"/>
                    </a:cubicBezTo>
                    <a:cubicBezTo>
                      <a:pt x="153" y="4369"/>
                      <a:pt x="60" y="4434"/>
                      <a:pt x="24" y="4543"/>
                    </a:cubicBezTo>
                    <a:cubicBezTo>
                      <a:pt x="1" y="4657"/>
                      <a:pt x="69" y="4817"/>
                      <a:pt x="206" y="4840"/>
                    </a:cubicBezTo>
                    <a:cubicBezTo>
                      <a:pt x="526" y="4908"/>
                      <a:pt x="845" y="4999"/>
                      <a:pt x="1165" y="5113"/>
                    </a:cubicBezTo>
                    <a:cubicBezTo>
                      <a:pt x="1348" y="5159"/>
                      <a:pt x="1530" y="5205"/>
                      <a:pt x="1690" y="5273"/>
                    </a:cubicBezTo>
                    <a:cubicBezTo>
                      <a:pt x="1873" y="5319"/>
                      <a:pt x="2055" y="5364"/>
                      <a:pt x="2238" y="5410"/>
                    </a:cubicBezTo>
                    <a:cubicBezTo>
                      <a:pt x="2580" y="5501"/>
                      <a:pt x="2945" y="5570"/>
                      <a:pt x="3288" y="5616"/>
                    </a:cubicBezTo>
                    <a:cubicBezTo>
                      <a:pt x="3653" y="5684"/>
                      <a:pt x="4018" y="5753"/>
                      <a:pt x="4383" y="5798"/>
                    </a:cubicBezTo>
                    <a:cubicBezTo>
                      <a:pt x="4749" y="5867"/>
                      <a:pt x="5137" y="5912"/>
                      <a:pt x="5525" y="5958"/>
                    </a:cubicBezTo>
                    <a:cubicBezTo>
                      <a:pt x="5890" y="5981"/>
                      <a:pt x="6255" y="6026"/>
                      <a:pt x="6620" y="6049"/>
                    </a:cubicBezTo>
                    <a:cubicBezTo>
                      <a:pt x="6985" y="6095"/>
                      <a:pt x="7351" y="6118"/>
                      <a:pt x="7716" y="6163"/>
                    </a:cubicBezTo>
                    <a:cubicBezTo>
                      <a:pt x="8058" y="6186"/>
                      <a:pt x="8446" y="6186"/>
                      <a:pt x="8811" y="6186"/>
                    </a:cubicBezTo>
                    <a:cubicBezTo>
                      <a:pt x="9177" y="6209"/>
                      <a:pt x="9542" y="6209"/>
                      <a:pt x="9930" y="6209"/>
                    </a:cubicBezTo>
                    <a:lnTo>
                      <a:pt x="11048" y="6209"/>
                    </a:lnTo>
                    <a:cubicBezTo>
                      <a:pt x="11231" y="6186"/>
                      <a:pt x="11414" y="6186"/>
                      <a:pt x="11596" y="6163"/>
                    </a:cubicBezTo>
                    <a:cubicBezTo>
                      <a:pt x="11779" y="6163"/>
                      <a:pt x="11961" y="6141"/>
                      <a:pt x="12144" y="6141"/>
                    </a:cubicBezTo>
                    <a:cubicBezTo>
                      <a:pt x="12327" y="6118"/>
                      <a:pt x="12509" y="6118"/>
                      <a:pt x="12692" y="6095"/>
                    </a:cubicBezTo>
                    <a:cubicBezTo>
                      <a:pt x="12852" y="6095"/>
                      <a:pt x="13034" y="6072"/>
                      <a:pt x="13217" y="6072"/>
                    </a:cubicBezTo>
                    <a:cubicBezTo>
                      <a:pt x="13582" y="6026"/>
                      <a:pt x="13970" y="6004"/>
                      <a:pt x="14358" y="5958"/>
                    </a:cubicBezTo>
                    <a:cubicBezTo>
                      <a:pt x="14541" y="5935"/>
                      <a:pt x="14723" y="5912"/>
                      <a:pt x="14929" y="5889"/>
                    </a:cubicBezTo>
                    <a:cubicBezTo>
                      <a:pt x="15134" y="5867"/>
                      <a:pt x="15339" y="5844"/>
                      <a:pt x="15568" y="5821"/>
                    </a:cubicBezTo>
                    <a:lnTo>
                      <a:pt x="15476" y="5821"/>
                    </a:lnTo>
                    <a:cubicBezTo>
                      <a:pt x="15545" y="5821"/>
                      <a:pt x="15636" y="5798"/>
                      <a:pt x="15728" y="5775"/>
                    </a:cubicBezTo>
                    <a:cubicBezTo>
                      <a:pt x="15728" y="5775"/>
                      <a:pt x="15728" y="5798"/>
                      <a:pt x="15728" y="5798"/>
                    </a:cubicBezTo>
                    <a:cubicBezTo>
                      <a:pt x="15819" y="5775"/>
                      <a:pt x="15933" y="5753"/>
                      <a:pt x="16047" y="5753"/>
                    </a:cubicBezTo>
                    <a:cubicBezTo>
                      <a:pt x="16138" y="5730"/>
                      <a:pt x="16252" y="5707"/>
                      <a:pt x="16344" y="5707"/>
                    </a:cubicBezTo>
                    <a:lnTo>
                      <a:pt x="16252" y="5707"/>
                    </a:lnTo>
                    <a:cubicBezTo>
                      <a:pt x="16641" y="5661"/>
                      <a:pt x="17006" y="5616"/>
                      <a:pt x="17371" y="5547"/>
                    </a:cubicBezTo>
                    <a:cubicBezTo>
                      <a:pt x="17736" y="5501"/>
                      <a:pt x="18079" y="5433"/>
                      <a:pt x="18444" y="5387"/>
                    </a:cubicBezTo>
                    <a:cubicBezTo>
                      <a:pt x="18809" y="5319"/>
                      <a:pt x="19151" y="5273"/>
                      <a:pt x="19494" y="5205"/>
                    </a:cubicBezTo>
                    <a:cubicBezTo>
                      <a:pt x="19676" y="5182"/>
                      <a:pt x="19836" y="5136"/>
                      <a:pt x="20019" y="5113"/>
                    </a:cubicBezTo>
                    <a:cubicBezTo>
                      <a:pt x="20178" y="5068"/>
                      <a:pt x="20361" y="5045"/>
                      <a:pt x="20521" y="4999"/>
                    </a:cubicBezTo>
                    <a:cubicBezTo>
                      <a:pt x="20863" y="4931"/>
                      <a:pt x="21228" y="4862"/>
                      <a:pt x="21571" y="4794"/>
                    </a:cubicBezTo>
                    <a:cubicBezTo>
                      <a:pt x="21731" y="4748"/>
                      <a:pt x="21913" y="4703"/>
                      <a:pt x="22073" y="4657"/>
                    </a:cubicBezTo>
                    <a:cubicBezTo>
                      <a:pt x="22233" y="4611"/>
                      <a:pt x="22392" y="4588"/>
                      <a:pt x="22552" y="4543"/>
                    </a:cubicBezTo>
                    <a:cubicBezTo>
                      <a:pt x="22712" y="4497"/>
                      <a:pt x="22895" y="4451"/>
                      <a:pt x="23077" y="4406"/>
                    </a:cubicBezTo>
                    <a:cubicBezTo>
                      <a:pt x="23214" y="4360"/>
                      <a:pt x="23351" y="4315"/>
                      <a:pt x="23511" y="4292"/>
                    </a:cubicBezTo>
                    <a:cubicBezTo>
                      <a:pt x="23785" y="4200"/>
                      <a:pt x="24059" y="4109"/>
                      <a:pt x="24333" y="4018"/>
                    </a:cubicBezTo>
                    <a:cubicBezTo>
                      <a:pt x="24470" y="3972"/>
                      <a:pt x="24607" y="3926"/>
                      <a:pt x="24744" y="3881"/>
                    </a:cubicBezTo>
                    <a:cubicBezTo>
                      <a:pt x="24880" y="3835"/>
                      <a:pt x="25040" y="3790"/>
                      <a:pt x="25177" y="3744"/>
                    </a:cubicBezTo>
                    <a:cubicBezTo>
                      <a:pt x="25451" y="3653"/>
                      <a:pt x="25725" y="3584"/>
                      <a:pt x="25999" y="3493"/>
                    </a:cubicBezTo>
                    <a:cubicBezTo>
                      <a:pt x="26318" y="3379"/>
                      <a:pt x="26615" y="3287"/>
                      <a:pt x="26935" y="3196"/>
                    </a:cubicBezTo>
                    <a:cubicBezTo>
                      <a:pt x="27231" y="3105"/>
                      <a:pt x="27528" y="3013"/>
                      <a:pt x="27848" y="2899"/>
                    </a:cubicBezTo>
                    <a:cubicBezTo>
                      <a:pt x="28076" y="2808"/>
                      <a:pt x="28327" y="2740"/>
                      <a:pt x="28555" y="2648"/>
                    </a:cubicBezTo>
                    <a:cubicBezTo>
                      <a:pt x="28829" y="2534"/>
                      <a:pt x="29080" y="2443"/>
                      <a:pt x="29331" y="2329"/>
                    </a:cubicBezTo>
                    <a:lnTo>
                      <a:pt x="29331" y="2329"/>
                    </a:lnTo>
                    <a:cubicBezTo>
                      <a:pt x="29331" y="2329"/>
                      <a:pt x="29329" y="2332"/>
                      <a:pt x="29324" y="2335"/>
                    </a:cubicBezTo>
                    <a:lnTo>
                      <a:pt x="29324" y="2335"/>
                    </a:lnTo>
                    <a:cubicBezTo>
                      <a:pt x="29471" y="2272"/>
                      <a:pt x="29618" y="2211"/>
                      <a:pt x="29765" y="2169"/>
                    </a:cubicBezTo>
                    <a:cubicBezTo>
                      <a:pt x="29856" y="2123"/>
                      <a:pt x="29925" y="2100"/>
                      <a:pt x="30016" y="2078"/>
                    </a:cubicBezTo>
                    <a:cubicBezTo>
                      <a:pt x="30107" y="2032"/>
                      <a:pt x="30199" y="2009"/>
                      <a:pt x="30290" y="1986"/>
                    </a:cubicBezTo>
                    <a:cubicBezTo>
                      <a:pt x="30473" y="1918"/>
                      <a:pt x="30655" y="1849"/>
                      <a:pt x="30838" y="1804"/>
                    </a:cubicBezTo>
                    <a:cubicBezTo>
                      <a:pt x="31020" y="1735"/>
                      <a:pt x="31203" y="1667"/>
                      <a:pt x="31386" y="1598"/>
                    </a:cubicBezTo>
                    <a:cubicBezTo>
                      <a:pt x="31728" y="1484"/>
                      <a:pt x="32070" y="1393"/>
                      <a:pt x="32413" y="1279"/>
                    </a:cubicBezTo>
                    <a:cubicBezTo>
                      <a:pt x="32481" y="1256"/>
                      <a:pt x="32573" y="1256"/>
                      <a:pt x="32641" y="1233"/>
                    </a:cubicBezTo>
                    <a:cubicBezTo>
                      <a:pt x="32710" y="1210"/>
                      <a:pt x="32778" y="1187"/>
                      <a:pt x="32846" y="1165"/>
                    </a:cubicBezTo>
                    <a:cubicBezTo>
                      <a:pt x="33006" y="1119"/>
                      <a:pt x="33166" y="1073"/>
                      <a:pt x="33326" y="1028"/>
                    </a:cubicBezTo>
                    <a:cubicBezTo>
                      <a:pt x="33623" y="959"/>
                      <a:pt x="33896" y="868"/>
                      <a:pt x="34193" y="799"/>
                    </a:cubicBezTo>
                    <a:cubicBezTo>
                      <a:pt x="34467" y="731"/>
                      <a:pt x="34764" y="685"/>
                      <a:pt x="35038" y="617"/>
                    </a:cubicBezTo>
                    <a:cubicBezTo>
                      <a:pt x="35220" y="571"/>
                      <a:pt x="35380" y="548"/>
                      <a:pt x="35563" y="503"/>
                    </a:cubicBezTo>
                    <a:cubicBezTo>
                      <a:pt x="35654" y="503"/>
                      <a:pt x="35745" y="480"/>
                      <a:pt x="35837" y="457"/>
                    </a:cubicBezTo>
                    <a:cubicBezTo>
                      <a:pt x="35905" y="457"/>
                      <a:pt x="35996" y="434"/>
                      <a:pt x="36065" y="434"/>
                    </a:cubicBezTo>
                    <a:cubicBezTo>
                      <a:pt x="36247" y="411"/>
                      <a:pt x="36407" y="389"/>
                      <a:pt x="36590" y="343"/>
                    </a:cubicBezTo>
                    <a:cubicBezTo>
                      <a:pt x="36772" y="320"/>
                      <a:pt x="36955" y="297"/>
                      <a:pt x="37115" y="252"/>
                    </a:cubicBezTo>
                    <a:cubicBezTo>
                      <a:pt x="37183" y="229"/>
                      <a:pt x="37229" y="160"/>
                      <a:pt x="37206" y="92"/>
                    </a:cubicBezTo>
                    <a:cubicBezTo>
                      <a:pt x="37183" y="46"/>
                      <a:pt x="37138" y="1"/>
                      <a:pt x="37092"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4"/>
              <p:cNvSpPr/>
              <p:nvPr/>
            </p:nvSpPr>
            <p:spPr>
              <a:xfrm>
                <a:off x="10790733" y="3746045"/>
                <a:ext cx="463507" cy="38802"/>
              </a:xfrm>
              <a:custGeom>
                <a:avLst/>
                <a:gdLst/>
                <a:ahLst/>
                <a:cxnLst/>
                <a:rect l="l" t="t" r="r" b="b"/>
                <a:pathLst>
                  <a:path w="16640" h="1393" extrusionOk="0">
                    <a:moveTo>
                      <a:pt x="183" y="0"/>
                    </a:moveTo>
                    <a:cubicBezTo>
                      <a:pt x="137" y="0"/>
                      <a:pt x="92" y="46"/>
                      <a:pt x="69" y="69"/>
                    </a:cubicBezTo>
                    <a:cubicBezTo>
                      <a:pt x="0" y="160"/>
                      <a:pt x="69" y="297"/>
                      <a:pt x="160" y="320"/>
                    </a:cubicBezTo>
                    <a:cubicBezTo>
                      <a:pt x="206" y="343"/>
                      <a:pt x="251" y="343"/>
                      <a:pt x="297" y="365"/>
                    </a:cubicBezTo>
                    <a:cubicBezTo>
                      <a:pt x="320" y="388"/>
                      <a:pt x="365" y="411"/>
                      <a:pt x="388" y="434"/>
                    </a:cubicBezTo>
                    <a:cubicBezTo>
                      <a:pt x="480" y="457"/>
                      <a:pt x="571" y="479"/>
                      <a:pt x="662" y="479"/>
                    </a:cubicBezTo>
                    <a:cubicBezTo>
                      <a:pt x="731" y="502"/>
                      <a:pt x="822" y="525"/>
                      <a:pt x="913" y="525"/>
                    </a:cubicBezTo>
                    <a:cubicBezTo>
                      <a:pt x="1119" y="571"/>
                      <a:pt x="1301" y="594"/>
                      <a:pt x="1484" y="616"/>
                    </a:cubicBezTo>
                    <a:cubicBezTo>
                      <a:pt x="1803" y="685"/>
                      <a:pt x="2123" y="731"/>
                      <a:pt x="2465" y="776"/>
                    </a:cubicBezTo>
                    <a:cubicBezTo>
                      <a:pt x="2648" y="799"/>
                      <a:pt x="2831" y="845"/>
                      <a:pt x="3013" y="868"/>
                    </a:cubicBezTo>
                    <a:cubicBezTo>
                      <a:pt x="3196" y="890"/>
                      <a:pt x="3378" y="936"/>
                      <a:pt x="3561" y="959"/>
                    </a:cubicBezTo>
                    <a:cubicBezTo>
                      <a:pt x="3903" y="1027"/>
                      <a:pt x="4223" y="1073"/>
                      <a:pt x="4542" y="1141"/>
                    </a:cubicBezTo>
                    <a:cubicBezTo>
                      <a:pt x="4953" y="1210"/>
                      <a:pt x="5387" y="1233"/>
                      <a:pt x="5798" y="1278"/>
                    </a:cubicBezTo>
                    <a:cubicBezTo>
                      <a:pt x="6003" y="1301"/>
                      <a:pt x="6209" y="1324"/>
                      <a:pt x="6414" y="1347"/>
                    </a:cubicBezTo>
                    <a:lnTo>
                      <a:pt x="6734" y="1347"/>
                    </a:lnTo>
                    <a:cubicBezTo>
                      <a:pt x="6779" y="1370"/>
                      <a:pt x="6802" y="1370"/>
                      <a:pt x="6848" y="1370"/>
                    </a:cubicBezTo>
                    <a:cubicBezTo>
                      <a:pt x="6916" y="1370"/>
                      <a:pt x="6962" y="1370"/>
                      <a:pt x="7030" y="1347"/>
                    </a:cubicBezTo>
                    <a:cubicBezTo>
                      <a:pt x="7053" y="1347"/>
                      <a:pt x="7076" y="1324"/>
                      <a:pt x="7099" y="1301"/>
                    </a:cubicBezTo>
                    <a:lnTo>
                      <a:pt x="7145" y="1301"/>
                    </a:lnTo>
                    <a:cubicBezTo>
                      <a:pt x="7236" y="1324"/>
                      <a:pt x="7304" y="1324"/>
                      <a:pt x="7396" y="1347"/>
                    </a:cubicBezTo>
                    <a:cubicBezTo>
                      <a:pt x="7578" y="1347"/>
                      <a:pt x="7738" y="1347"/>
                      <a:pt x="7921" y="1370"/>
                    </a:cubicBezTo>
                    <a:lnTo>
                      <a:pt x="8948" y="1370"/>
                    </a:lnTo>
                    <a:cubicBezTo>
                      <a:pt x="9290" y="1392"/>
                      <a:pt x="9633" y="1392"/>
                      <a:pt x="9975" y="1392"/>
                    </a:cubicBezTo>
                    <a:cubicBezTo>
                      <a:pt x="10363" y="1370"/>
                      <a:pt x="10728" y="1370"/>
                      <a:pt x="11116" y="1370"/>
                    </a:cubicBezTo>
                    <a:cubicBezTo>
                      <a:pt x="11207" y="1370"/>
                      <a:pt x="11322" y="1370"/>
                      <a:pt x="11413" y="1347"/>
                    </a:cubicBezTo>
                    <a:cubicBezTo>
                      <a:pt x="11413" y="1370"/>
                      <a:pt x="11436" y="1370"/>
                      <a:pt x="11459" y="1370"/>
                    </a:cubicBezTo>
                    <a:cubicBezTo>
                      <a:pt x="11481" y="1392"/>
                      <a:pt x="11527" y="1392"/>
                      <a:pt x="11573" y="1392"/>
                    </a:cubicBezTo>
                    <a:lnTo>
                      <a:pt x="11915" y="1392"/>
                    </a:lnTo>
                    <a:cubicBezTo>
                      <a:pt x="12029" y="1392"/>
                      <a:pt x="12143" y="1370"/>
                      <a:pt x="12235" y="1370"/>
                    </a:cubicBezTo>
                    <a:cubicBezTo>
                      <a:pt x="12326" y="1370"/>
                      <a:pt x="12394" y="1370"/>
                      <a:pt x="12486" y="1347"/>
                    </a:cubicBezTo>
                    <a:lnTo>
                      <a:pt x="12714" y="1347"/>
                    </a:lnTo>
                    <a:lnTo>
                      <a:pt x="12874" y="1324"/>
                    </a:lnTo>
                    <a:cubicBezTo>
                      <a:pt x="13011" y="1324"/>
                      <a:pt x="13148" y="1301"/>
                      <a:pt x="13307" y="1301"/>
                    </a:cubicBezTo>
                    <a:cubicBezTo>
                      <a:pt x="13422" y="1278"/>
                      <a:pt x="13558" y="1278"/>
                      <a:pt x="13695" y="1256"/>
                    </a:cubicBezTo>
                    <a:cubicBezTo>
                      <a:pt x="13764" y="1256"/>
                      <a:pt x="13810" y="1256"/>
                      <a:pt x="13878" y="1233"/>
                    </a:cubicBezTo>
                    <a:lnTo>
                      <a:pt x="13992" y="1233"/>
                    </a:lnTo>
                    <a:cubicBezTo>
                      <a:pt x="14015" y="1233"/>
                      <a:pt x="14015" y="1210"/>
                      <a:pt x="14038" y="1210"/>
                    </a:cubicBezTo>
                    <a:cubicBezTo>
                      <a:pt x="14061" y="1210"/>
                      <a:pt x="14106" y="1210"/>
                      <a:pt x="14129" y="1187"/>
                    </a:cubicBezTo>
                    <a:cubicBezTo>
                      <a:pt x="14152" y="1187"/>
                      <a:pt x="14175" y="1164"/>
                      <a:pt x="14198" y="1164"/>
                    </a:cubicBezTo>
                    <a:cubicBezTo>
                      <a:pt x="14220" y="1141"/>
                      <a:pt x="14266" y="1141"/>
                      <a:pt x="14312" y="1141"/>
                    </a:cubicBezTo>
                    <a:cubicBezTo>
                      <a:pt x="14494" y="1119"/>
                      <a:pt x="14677" y="1096"/>
                      <a:pt x="14837" y="1050"/>
                    </a:cubicBezTo>
                    <a:cubicBezTo>
                      <a:pt x="15202" y="1004"/>
                      <a:pt x="15567" y="936"/>
                      <a:pt x="15932" y="845"/>
                    </a:cubicBezTo>
                    <a:cubicBezTo>
                      <a:pt x="16161" y="822"/>
                      <a:pt x="16366" y="776"/>
                      <a:pt x="16571" y="731"/>
                    </a:cubicBezTo>
                    <a:cubicBezTo>
                      <a:pt x="16617" y="731"/>
                      <a:pt x="16640" y="685"/>
                      <a:pt x="16640" y="639"/>
                    </a:cubicBezTo>
                    <a:cubicBezTo>
                      <a:pt x="16617" y="594"/>
                      <a:pt x="16594" y="571"/>
                      <a:pt x="16549" y="571"/>
                    </a:cubicBezTo>
                    <a:cubicBezTo>
                      <a:pt x="16069" y="662"/>
                      <a:pt x="15613" y="753"/>
                      <a:pt x="15133" y="845"/>
                    </a:cubicBezTo>
                    <a:cubicBezTo>
                      <a:pt x="15019" y="868"/>
                      <a:pt x="14905" y="890"/>
                      <a:pt x="14768" y="913"/>
                    </a:cubicBezTo>
                    <a:cubicBezTo>
                      <a:pt x="14654" y="913"/>
                      <a:pt x="14517" y="936"/>
                      <a:pt x="14380" y="959"/>
                    </a:cubicBezTo>
                    <a:cubicBezTo>
                      <a:pt x="14312" y="982"/>
                      <a:pt x="14243" y="982"/>
                      <a:pt x="14198" y="1004"/>
                    </a:cubicBezTo>
                    <a:cubicBezTo>
                      <a:pt x="14175" y="982"/>
                      <a:pt x="14175" y="982"/>
                      <a:pt x="14152" y="982"/>
                    </a:cubicBezTo>
                    <a:cubicBezTo>
                      <a:pt x="14152" y="982"/>
                      <a:pt x="14152" y="959"/>
                      <a:pt x="14129" y="959"/>
                    </a:cubicBezTo>
                    <a:cubicBezTo>
                      <a:pt x="14106" y="959"/>
                      <a:pt x="14083" y="936"/>
                      <a:pt x="14061" y="936"/>
                    </a:cubicBezTo>
                    <a:lnTo>
                      <a:pt x="13946" y="936"/>
                    </a:lnTo>
                    <a:cubicBezTo>
                      <a:pt x="13878" y="936"/>
                      <a:pt x="13810" y="959"/>
                      <a:pt x="13741" y="959"/>
                    </a:cubicBezTo>
                    <a:cubicBezTo>
                      <a:pt x="13650" y="982"/>
                      <a:pt x="13558" y="982"/>
                      <a:pt x="13467" y="1004"/>
                    </a:cubicBezTo>
                    <a:cubicBezTo>
                      <a:pt x="13376" y="1004"/>
                      <a:pt x="13285" y="1027"/>
                      <a:pt x="13193" y="1027"/>
                    </a:cubicBezTo>
                    <a:cubicBezTo>
                      <a:pt x="13102" y="1050"/>
                      <a:pt x="13033" y="1050"/>
                      <a:pt x="12942" y="1050"/>
                    </a:cubicBezTo>
                    <a:cubicBezTo>
                      <a:pt x="12600" y="1073"/>
                      <a:pt x="12257" y="1073"/>
                      <a:pt x="11938" y="1096"/>
                    </a:cubicBezTo>
                    <a:cubicBezTo>
                      <a:pt x="11573" y="1096"/>
                      <a:pt x="11207" y="1096"/>
                      <a:pt x="10865" y="1119"/>
                    </a:cubicBezTo>
                    <a:cubicBezTo>
                      <a:pt x="10546" y="1119"/>
                      <a:pt x="10249" y="1141"/>
                      <a:pt x="9952" y="1141"/>
                    </a:cubicBezTo>
                    <a:cubicBezTo>
                      <a:pt x="9929" y="1119"/>
                      <a:pt x="9906" y="1096"/>
                      <a:pt x="9884" y="1073"/>
                    </a:cubicBezTo>
                    <a:lnTo>
                      <a:pt x="9815" y="1050"/>
                    </a:lnTo>
                    <a:cubicBezTo>
                      <a:pt x="9792" y="1050"/>
                      <a:pt x="9769" y="1050"/>
                      <a:pt x="9747" y="1027"/>
                    </a:cubicBezTo>
                    <a:lnTo>
                      <a:pt x="7601" y="1027"/>
                    </a:lnTo>
                    <a:cubicBezTo>
                      <a:pt x="7555" y="1050"/>
                      <a:pt x="7487" y="1050"/>
                      <a:pt x="7441" y="1050"/>
                    </a:cubicBezTo>
                    <a:cubicBezTo>
                      <a:pt x="7304" y="1027"/>
                      <a:pt x="7190" y="1027"/>
                      <a:pt x="7076" y="1027"/>
                    </a:cubicBezTo>
                    <a:cubicBezTo>
                      <a:pt x="7053" y="1027"/>
                      <a:pt x="7053" y="1004"/>
                      <a:pt x="7030" y="1004"/>
                    </a:cubicBezTo>
                    <a:cubicBezTo>
                      <a:pt x="6962" y="982"/>
                      <a:pt x="6871" y="982"/>
                      <a:pt x="6802" y="982"/>
                    </a:cubicBezTo>
                    <a:cubicBezTo>
                      <a:pt x="6734" y="982"/>
                      <a:pt x="6688" y="959"/>
                      <a:pt x="6620" y="959"/>
                    </a:cubicBezTo>
                    <a:cubicBezTo>
                      <a:pt x="6505" y="959"/>
                      <a:pt x="6368" y="936"/>
                      <a:pt x="6232" y="936"/>
                    </a:cubicBezTo>
                    <a:cubicBezTo>
                      <a:pt x="6140" y="936"/>
                      <a:pt x="6026" y="913"/>
                      <a:pt x="5935" y="913"/>
                    </a:cubicBezTo>
                    <a:cubicBezTo>
                      <a:pt x="5570" y="890"/>
                      <a:pt x="5182" y="845"/>
                      <a:pt x="4816" y="799"/>
                    </a:cubicBezTo>
                    <a:cubicBezTo>
                      <a:pt x="4474" y="753"/>
                      <a:pt x="4132" y="685"/>
                      <a:pt x="3766" y="639"/>
                    </a:cubicBezTo>
                    <a:cubicBezTo>
                      <a:pt x="3607" y="594"/>
                      <a:pt x="3447" y="571"/>
                      <a:pt x="3287" y="548"/>
                    </a:cubicBezTo>
                    <a:cubicBezTo>
                      <a:pt x="3104" y="502"/>
                      <a:pt x="2945" y="479"/>
                      <a:pt x="2762" y="457"/>
                    </a:cubicBezTo>
                    <a:cubicBezTo>
                      <a:pt x="2648" y="457"/>
                      <a:pt x="2511" y="434"/>
                      <a:pt x="2374" y="411"/>
                    </a:cubicBezTo>
                    <a:cubicBezTo>
                      <a:pt x="2328" y="388"/>
                      <a:pt x="2260" y="388"/>
                      <a:pt x="2191" y="388"/>
                    </a:cubicBezTo>
                    <a:cubicBezTo>
                      <a:pt x="2169" y="343"/>
                      <a:pt x="2146" y="343"/>
                      <a:pt x="2123" y="343"/>
                    </a:cubicBezTo>
                    <a:cubicBezTo>
                      <a:pt x="2123" y="320"/>
                      <a:pt x="2123" y="320"/>
                      <a:pt x="2123" y="320"/>
                    </a:cubicBezTo>
                    <a:cubicBezTo>
                      <a:pt x="2077" y="320"/>
                      <a:pt x="2009" y="320"/>
                      <a:pt x="1963" y="297"/>
                    </a:cubicBezTo>
                    <a:cubicBezTo>
                      <a:pt x="1872" y="297"/>
                      <a:pt x="1758" y="274"/>
                      <a:pt x="1644" y="251"/>
                    </a:cubicBezTo>
                    <a:cubicBezTo>
                      <a:pt x="1530" y="251"/>
                      <a:pt x="1415" y="228"/>
                      <a:pt x="1301" y="206"/>
                    </a:cubicBezTo>
                    <a:cubicBezTo>
                      <a:pt x="1233" y="206"/>
                      <a:pt x="1164" y="183"/>
                      <a:pt x="1073" y="183"/>
                    </a:cubicBezTo>
                    <a:cubicBezTo>
                      <a:pt x="936" y="137"/>
                      <a:pt x="799" y="114"/>
                      <a:pt x="662" y="91"/>
                    </a:cubicBezTo>
                    <a:cubicBezTo>
                      <a:pt x="594" y="69"/>
                      <a:pt x="525" y="69"/>
                      <a:pt x="480" y="46"/>
                    </a:cubicBezTo>
                    <a:cubicBezTo>
                      <a:pt x="388" y="23"/>
                      <a:pt x="320" y="23"/>
                      <a:pt x="251"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4"/>
              <p:cNvSpPr/>
              <p:nvPr/>
            </p:nvSpPr>
            <p:spPr>
              <a:xfrm>
                <a:off x="12555709" y="3347384"/>
                <a:ext cx="20362" cy="319608"/>
              </a:xfrm>
              <a:custGeom>
                <a:avLst/>
                <a:gdLst/>
                <a:ahLst/>
                <a:cxnLst/>
                <a:rect l="l" t="t" r="r" b="b"/>
                <a:pathLst>
                  <a:path w="731" h="11474" extrusionOk="0">
                    <a:moveTo>
                      <a:pt x="251" y="1"/>
                    </a:moveTo>
                    <a:cubicBezTo>
                      <a:pt x="229" y="1"/>
                      <a:pt x="206" y="1"/>
                      <a:pt x="183" y="24"/>
                    </a:cubicBezTo>
                    <a:cubicBezTo>
                      <a:pt x="114" y="46"/>
                      <a:pt x="69" y="115"/>
                      <a:pt x="92" y="160"/>
                    </a:cubicBezTo>
                    <a:cubicBezTo>
                      <a:pt x="92" y="229"/>
                      <a:pt x="92" y="297"/>
                      <a:pt x="92" y="366"/>
                    </a:cubicBezTo>
                    <a:cubicBezTo>
                      <a:pt x="92" y="389"/>
                      <a:pt x="92" y="434"/>
                      <a:pt x="92" y="457"/>
                    </a:cubicBezTo>
                    <a:lnTo>
                      <a:pt x="92" y="480"/>
                    </a:lnTo>
                    <a:cubicBezTo>
                      <a:pt x="92" y="685"/>
                      <a:pt x="92" y="891"/>
                      <a:pt x="92" y="1073"/>
                    </a:cubicBezTo>
                    <a:lnTo>
                      <a:pt x="69" y="1188"/>
                    </a:lnTo>
                    <a:cubicBezTo>
                      <a:pt x="69" y="1347"/>
                      <a:pt x="69" y="1507"/>
                      <a:pt x="69" y="1667"/>
                    </a:cubicBezTo>
                    <a:cubicBezTo>
                      <a:pt x="69" y="1827"/>
                      <a:pt x="69" y="2009"/>
                      <a:pt x="69" y="2169"/>
                    </a:cubicBezTo>
                    <a:cubicBezTo>
                      <a:pt x="69" y="2352"/>
                      <a:pt x="69" y="2511"/>
                      <a:pt x="69" y="2694"/>
                    </a:cubicBezTo>
                    <a:cubicBezTo>
                      <a:pt x="69" y="2854"/>
                      <a:pt x="69" y="3014"/>
                      <a:pt x="69" y="3173"/>
                    </a:cubicBezTo>
                    <a:cubicBezTo>
                      <a:pt x="46" y="3333"/>
                      <a:pt x="46" y="3493"/>
                      <a:pt x="46" y="3653"/>
                    </a:cubicBezTo>
                    <a:cubicBezTo>
                      <a:pt x="46" y="3835"/>
                      <a:pt x="46" y="3995"/>
                      <a:pt x="46" y="4155"/>
                    </a:cubicBezTo>
                    <a:cubicBezTo>
                      <a:pt x="69" y="4497"/>
                      <a:pt x="46" y="4840"/>
                      <a:pt x="69" y="5159"/>
                    </a:cubicBezTo>
                    <a:cubicBezTo>
                      <a:pt x="69" y="5502"/>
                      <a:pt x="46" y="5821"/>
                      <a:pt x="46" y="6141"/>
                    </a:cubicBezTo>
                    <a:cubicBezTo>
                      <a:pt x="46" y="6300"/>
                      <a:pt x="46" y="6483"/>
                      <a:pt x="46" y="6643"/>
                    </a:cubicBezTo>
                    <a:cubicBezTo>
                      <a:pt x="46" y="6803"/>
                      <a:pt x="46" y="6985"/>
                      <a:pt x="46" y="7145"/>
                    </a:cubicBezTo>
                    <a:cubicBezTo>
                      <a:pt x="46" y="7465"/>
                      <a:pt x="46" y="7807"/>
                      <a:pt x="69" y="8127"/>
                    </a:cubicBezTo>
                    <a:cubicBezTo>
                      <a:pt x="69" y="8378"/>
                      <a:pt x="69" y="8651"/>
                      <a:pt x="69" y="8903"/>
                    </a:cubicBezTo>
                    <a:cubicBezTo>
                      <a:pt x="69" y="9154"/>
                      <a:pt x="69" y="9382"/>
                      <a:pt x="69" y="9633"/>
                    </a:cubicBezTo>
                    <a:cubicBezTo>
                      <a:pt x="69" y="9884"/>
                      <a:pt x="46" y="10135"/>
                      <a:pt x="46" y="10386"/>
                    </a:cubicBezTo>
                    <a:cubicBezTo>
                      <a:pt x="46" y="10523"/>
                      <a:pt x="46" y="10637"/>
                      <a:pt x="23" y="10774"/>
                    </a:cubicBezTo>
                    <a:cubicBezTo>
                      <a:pt x="23" y="10911"/>
                      <a:pt x="0" y="11025"/>
                      <a:pt x="0" y="11162"/>
                    </a:cubicBezTo>
                    <a:cubicBezTo>
                      <a:pt x="0" y="11299"/>
                      <a:pt x="92" y="11413"/>
                      <a:pt x="229" y="11459"/>
                    </a:cubicBezTo>
                    <a:cubicBezTo>
                      <a:pt x="257" y="11468"/>
                      <a:pt x="289" y="11474"/>
                      <a:pt x="322" y="11474"/>
                    </a:cubicBezTo>
                    <a:cubicBezTo>
                      <a:pt x="369" y="11474"/>
                      <a:pt x="417" y="11463"/>
                      <a:pt x="457" y="11436"/>
                    </a:cubicBezTo>
                    <a:cubicBezTo>
                      <a:pt x="525" y="11413"/>
                      <a:pt x="594" y="11345"/>
                      <a:pt x="617" y="11254"/>
                    </a:cubicBezTo>
                    <a:cubicBezTo>
                      <a:pt x="639" y="11071"/>
                      <a:pt x="662" y="10911"/>
                      <a:pt x="685" y="10729"/>
                    </a:cubicBezTo>
                    <a:cubicBezTo>
                      <a:pt x="685" y="10569"/>
                      <a:pt x="708" y="10386"/>
                      <a:pt x="708" y="10226"/>
                    </a:cubicBezTo>
                    <a:cubicBezTo>
                      <a:pt x="708" y="9907"/>
                      <a:pt x="731" y="9610"/>
                      <a:pt x="731" y="9291"/>
                    </a:cubicBezTo>
                    <a:cubicBezTo>
                      <a:pt x="731" y="9131"/>
                      <a:pt x="731" y="8971"/>
                      <a:pt x="708" y="8811"/>
                    </a:cubicBezTo>
                    <a:cubicBezTo>
                      <a:pt x="708" y="8651"/>
                      <a:pt x="708" y="8492"/>
                      <a:pt x="708" y="8309"/>
                    </a:cubicBezTo>
                    <a:cubicBezTo>
                      <a:pt x="708" y="8149"/>
                      <a:pt x="685" y="7990"/>
                      <a:pt x="685" y="7830"/>
                    </a:cubicBezTo>
                    <a:cubicBezTo>
                      <a:pt x="685" y="7670"/>
                      <a:pt x="685" y="7510"/>
                      <a:pt x="685" y="7328"/>
                    </a:cubicBezTo>
                    <a:cubicBezTo>
                      <a:pt x="685" y="7168"/>
                      <a:pt x="685" y="6985"/>
                      <a:pt x="685" y="6825"/>
                    </a:cubicBezTo>
                    <a:cubicBezTo>
                      <a:pt x="685" y="6643"/>
                      <a:pt x="662" y="6483"/>
                      <a:pt x="662" y="6323"/>
                    </a:cubicBezTo>
                    <a:cubicBezTo>
                      <a:pt x="662" y="6164"/>
                      <a:pt x="662" y="6004"/>
                      <a:pt x="685" y="5844"/>
                    </a:cubicBezTo>
                    <a:cubicBezTo>
                      <a:pt x="685" y="5661"/>
                      <a:pt x="685" y="5502"/>
                      <a:pt x="662" y="5319"/>
                    </a:cubicBezTo>
                    <a:cubicBezTo>
                      <a:pt x="662" y="5159"/>
                      <a:pt x="662" y="4999"/>
                      <a:pt x="662" y="4817"/>
                    </a:cubicBezTo>
                    <a:cubicBezTo>
                      <a:pt x="662" y="4657"/>
                      <a:pt x="662" y="4497"/>
                      <a:pt x="639" y="4338"/>
                    </a:cubicBezTo>
                    <a:cubicBezTo>
                      <a:pt x="639" y="3995"/>
                      <a:pt x="617" y="3676"/>
                      <a:pt x="617" y="3356"/>
                    </a:cubicBezTo>
                    <a:cubicBezTo>
                      <a:pt x="594" y="3082"/>
                      <a:pt x="594" y="2831"/>
                      <a:pt x="571" y="2580"/>
                    </a:cubicBezTo>
                    <a:cubicBezTo>
                      <a:pt x="571" y="2306"/>
                      <a:pt x="525" y="2032"/>
                      <a:pt x="502" y="1758"/>
                    </a:cubicBezTo>
                    <a:cubicBezTo>
                      <a:pt x="480" y="1507"/>
                      <a:pt x="480" y="1256"/>
                      <a:pt x="457" y="1005"/>
                    </a:cubicBezTo>
                    <a:cubicBezTo>
                      <a:pt x="434" y="731"/>
                      <a:pt x="434" y="457"/>
                      <a:pt x="434" y="183"/>
                    </a:cubicBezTo>
                    <a:cubicBezTo>
                      <a:pt x="434" y="92"/>
                      <a:pt x="365" y="1"/>
                      <a:pt x="251"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4"/>
              <p:cNvSpPr/>
              <p:nvPr/>
            </p:nvSpPr>
            <p:spPr>
              <a:xfrm>
                <a:off x="12560779" y="3316242"/>
                <a:ext cx="662531" cy="338383"/>
              </a:xfrm>
              <a:custGeom>
                <a:avLst/>
                <a:gdLst/>
                <a:ahLst/>
                <a:cxnLst/>
                <a:rect l="l" t="t" r="r" b="b"/>
                <a:pathLst>
                  <a:path w="23785" h="12148" extrusionOk="0">
                    <a:moveTo>
                      <a:pt x="14495" y="160"/>
                    </a:moveTo>
                    <a:cubicBezTo>
                      <a:pt x="14486" y="160"/>
                      <a:pt x="14478" y="163"/>
                      <a:pt x="14469" y="167"/>
                    </a:cubicBezTo>
                    <a:lnTo>
                      <a:pt x="14469" y="167"/>
                    </a:lnTo>
                    <a:cubicBezTo>
                      <a:pt x="14478" y="165"/>
                      <a:pt x="14487" y="163"/>
                      <a:pt x="14495" y="160"/>
                    </a:cubicBezTo>
                    <a:close/>
                    <a:moveTo>
                      <a:pt x="19926" y="613"/>
                    </a:moveTo>
                    <a:cubicBezTo>
                      <a:pt x="19932" y="617"/>
                      <a:pt x="19938" y="617"/>
                      <a:pt x="19950" y="617"/>
                    </a:cubicBezTo>
                    <a:cubicBezTo>
                      <a:pt x="19942" y="615"/>
                      <a:pt x="19934" y="614"/>
                      <a:pt x="19926" y="613"/>
                    </a:cubicBezTo>
                    <a:close/>
                    <a:moveTo>
                      <a:pt x="5968" y="4257"/>
                    </a:moveTo>
                    <a:cubicBezTo>
                      <a:pt x="5837" y="4366"/>
                      <a:pt x="5726" y="4455"/>
                      <a:pt x="5593" y="4565"/>
                    </a:cubicBezTo>
                    <a:cubicBezTo>
                      <a:pt x="5479" y="4679"/>
                      <a:pt x="5365" y="4771"/>
                      <a:pt x="5228" y="4885"/>
                    </a:cubicBezTo>
                    <a:cubicBezTo>
                      <a:pt x="5114" y="4976"/>
                      <a:pt x="5000" y="5067"/>
                      <a:pt x="4863" y="5182"/>
                    </a:cubicBezTo>
                    <a:cubicBezTo>
                      <a:pt x="5114" y="4931"/>
                      <a:pt x="5388" y="4679"/>
                      <a:pt x="5684" y="4474"/>
                    </a:cubicBezTo>
                    <a:cubicBezTo>
                      <a:pt x="5753" y="4406"/>
                      <a:pt x="5844" y="4337"/>
                      <a:pt x="5913" y="4291"/>
                    </a:cubicBezTo>
                    <a:cubicBezTo>
                      <a:pt x="5931" y="4273"/>
                      <a:pt x="5950" y="4269"/>
                      <a:pt x="5968" y="4257"/>
                    </a:cubicBezTo>
                    <a:close/>
                    <a:moveTo>
                      <a:pt x="16321" y="0"/>
                    </a:moveTo>
                    <a:cubicBezTo>
                      <a:pt x="16116" y="0"/>
                      <a:pt x="15910" y="23"/>
                      <a:pt x="15705" y="46"/>
                    </a:cubicBezTo>
                    <a:cubicBezTo>
                      <a:pt x="15636" y="46"/>
                      <a:pt x="15545" y="69"/>
                      <a:pt x="15476" y="69"/>
                    </a:cubicBezTo>
                    <a:lnTo>
                      <a:pt x="15499" y="69"/>
                    </a:lnTo>
                    <a:cubicBezTo>
                      <a:pt x="15137" y="91"/>
                      <a:pt x="14798" y="136"/>
                      <a:pt x="14436" y="182"/>
                    </a:cubicBezTo>
                    <a:lnTo>
                      <a:pt x="14436" y="182"/>
                    </a:lnTo>
                    <a:cubicBezTo>
                      <a:pt x="14447" y="179"/>
                      <a:pt x="14458" y="173"/>
                      <a:pt x="14469" y="167"/>
                    </a:cubicBezTo>
                    <a:lnTo>
                      <a:pt x="14469" y="167"/>
                    </a:lnTo>
                    <a:cubicBezTo>
                      <a:pt x="14405" y="183"/>
                      <a:pt x="14327" y="183"/>
                      <a:pt x="14267" y="183"/>
                    </a:cubicBezTo>
                    <a:cubicBezTo>
                      <a:pt x="13947" y="229"/>
                      <a:pt x="13605" y="251"/>
                      <a:pt x="13285" y="297"/>
                    </a:cubicBezTo>
                    <a:cubicBezTo>
                      <a:pt x="12988" y="365"/>
                      <a:pt x="12669" y="434"/>
                      <a:pt x="12372" y="502"/>
                    </a:cubicBezTo>
                    <a:cubicBezTo>
                      <a:pt x="12212" y="548"/>
                      <a:pt x="12075" y="571"/>
                      <a:pt x="11916" y="617"/>
                    </a:cubicBezTo>
                    <a:cubicBezTo>
                      <a:pt x="11779" y="662"/>
                      <a:pt x="11619" y="708"/>
                      <a:pt x="11482" y="754"/>
                    </a:cubicBezTo>
                    <a:cubicBezTo>
                      <a:pt x="11322" y="799"/>
                      <a:pt x="11162" y="845"/>
                      <a:pt x="11003" y="913"/>
                    </a:cubicBezTo>
                    <a:cubicBezTo>
                      <a:pt x="10866" y="959"/>
                      <a:pt x="10706" y="1027"/>
                      <a:pt x="10546" y="1073"/>
                    </a:cubicBezTo>
                    <a:cubicBezTo>
                      <a:pt x="10364" y="1142"/>
                      <a:pt x="10204" y="1210"/>
                      <a:pt x="10044" y="1278"/>
                    </a:cubicBezTo>
                    <a:cubicBezTo>
                      <a:pt x="9884" y="1347"/>
                      <a:pt x="9724" y="1393"/>
                      <a:pt x="9565" y="1461"/>
                    </a:cubicBezTo>
                    <a:cubicBezTo>
                      <a:pt x="9428" y="1530"/>
                      <a:pt x="9268" y="1621"/>
                      <a:pt x="9108" y="1689"/>
                    </a:cubicBezTo>
                    <a:cubicBezTo>
                      <a:pt x="8971" y="1758"/>
                      <a:pt x="8834" y="1803"/>
                      <a:pt x="8697" y="1872"/>
                    </a:cubicBezTo>
                    <a:cubicBezTo>
                      <a:pt x="8401" y="2032"/>
                      <a:pt x="8104" y="2191"/>
                      <a:pt x="7784" y="2351"/>
                    </a:cubicBezTo>
                    <a:cubicBezTo>
                      <a:pt x="7647" y="2420"/>
                      <a:pt x="7510" y="2488"/>
                      <a:pt x="7373" y="2580"/>
                    </a:cubicBezTo>
                    <a:cubicBezTo>
                      <a:pt x="7236" y="2671"/>
                      <a:pt x="7100" y="2739"/>
                      <a:pt x="6985" y="2831"/>
                    </a:cubicBezTo>
                    <a:cubicBezTo>
                      <a:pt x="6712" y="2990"/>
                      <a:pt x="6438" y="3150"/>
                      <a:pt x="6187" y="3333"/>
                    </a:cubicBezTo>
                    <a:cubicBezTo>
                      <a:pt x="6050" y="3424"/>
                      <a:pt x="5913" y="3515"/>
                      <a:pt x="5776" y="3607"/>
                    </a:cubicBezTo>
                    <a:cubicBezTo>
                      <a:pt x="5616" y="3721"/>
                      <a:pt x="5456" y="3835"/>
                      <a:pt x="5319" y="3926"/>
                    </a:cubicBezTo>
                    <a:cubicBezTo>
                      <a:pt x="5068" y="4109"/>
                      <a:pt x="4863" y="4291"/>
                      <a:pt x="4634" y="4497"/>
                    </a:cubicBezTo>
                    <a:cubicBezTo>
                      <a:pt x="4406" y="4725"/>
                      <a:pt x="4178" y="4953"/>
                      <a:pt x="3950" y="5182"/>
                    </a:cubicBezTo>
                    <a:cubicBezTo>
                      <a:pt x="3744" y="5410"/>
                      <a:pt x="3539" y="5638"/>
                      <a:pt x="3333" y="5844"/>
                    </a:cubicBezTo>
                    <a:cubicBezTo>
                      <a:pt x="3128" y="6095"/>
                      <a:pt x="2900" y="6346"/>
                      <a:pt x="2694" y="6597"/>
                    </a:cubicBezTo>
                    <a:cubicBezTo>
                      <a:pt x="2466" y="6871"/>
                      <a:pt x="2283" y="7145"/>
                      <a:pt x="2078" y="7418"/>
                    </a:cubicBezTo>
                    <a:cubicBezTo>
                      <a:pt x="1987" y="7533"/>
                      <a:pt x="1873" y="7670"/>
                      <a:pt x="1781" y="7784"/>
                    </a:cubicBezTo>
                    <a:cubicBezTo>
                      <a:pt x="1690" y="7921"/>
                      <a:pt x="1599" y="8058"/>
                      <a:pt x="1507" y="8195"/>
                    </a:cubicBezTo>
                    <a:cubicBezTo>
                      <a:pt x="1370" y="8400"/>
                      <a:pt x="1233" y="8628"/>
                      <a:pt x="1096" y="8856"/>
                    </a:cubicBezTo>
                    <a:cubicBezTo>
                      <a:pt x="982" y="9062"/>
                      <a:pt x="845" y="9290"/>
                      <a:pt x="731" y="9518"/>
                    </a:cubicBezTo>
                    <a:cubicBezTo>
                      <a:pt x="617" y="9769"/>
                      <a:pt x="480" y="9998"/>
                      <a:pt x="389" y="10249"/>
                    </a:cubicBezTo>
                    <a:cubicBezTo>
                      <a:pt x="343" y="10363"/>
                      <a:pt x="298" y="10477"/>
                      <a:pt x="275" y="10591"/>
                    </a:cubicBezTo>
                    <a:cubicBezTo>
                      <a:pt x="252" y="10705"/>
                      <a:pt x="229" y="10819"/>
                      <a:pt x="206" y="10934"/>
                    </a:cubicBezTo>
                    <a:cubicBezTo>
                      <a:pt x="206" y="11002"/>
                      <a:pt x="183" y="11071"/>
                      <a:pt x="183" y="11162"/>
                    </a:cubicBezTo>
                    <a:cubicBezTo>
                      <a:pt x="161" y="11230"/>
                      <a:pt x="138" y="11322"/>
                      <a:pt x="115" y="11390"/>
                    </a:cubicBezTo>
                    <a:cubicBezTo>
                      <a:pt x="92" y="11459"/>
                      <a:pt x="69" y="11550"/>
                      <a:pt x="47" y="11618"/>
                    </a:cubicBezTo>
                    <a:cubicBezTo>
                      <a:pt x="24" y="11664"/>
                      <a:pt x="24" y="11710"/>
                      <a:pt x="1" y="11755"/>
                    </a:cubicBezTo>
                    <a:cubicBezTo>
                      <a:pt x="1" y="11778"/>
                      <a:pt x="1" y="11824"/>
                      <a:pt x="1" y="11847"/>
                    </a:cubicBezTo>
                    <a:cubicBezTo>
                      <a:pt x="1" y="11915"/>
                      <a:pt x="1" y="11961"/>
                      <a:pt x="24" y="12029"/>
                    </a:cubicBezTo>
                    <a:cubicBezTo>
                      <a:pt x="69" y="12098"/>
                      <a:pt x="161" y="12143"/>
                      <a:pt x="252" y="12143"/>
                    </a:cubicBezTo>
                    <a:cubicBezTo>
                      <a:pt x="264" y="12146"/>
                      <a:pt x="276" y="12148"/>
                      <a:pt x="288" y="12148"/>
                    </a:cubicBezTo>
                    <a:cubicBezTo>
                      <a:pt x="366" y="12148"/>
                      <a:pt x="438" y="12088"/>
                      <a:pt x="457" y="12029"/>
                    </a:cubicBezTo>
                    <a:cubicBezTo>
                      <a:pt x="526" y="11938"/>
                      <a:pt x="572" y="11847"/>
                      <a:pt x="594" y="11755"/>
                    </a:cubicBezTo>
                    <a:cubicBezTo>
                      <a:pt x="640" y="11687"/>
                      <a:pt x="663" y="11596"/>
                      <a:pt x="686" y="11527"/>
                    </a:cubicBezTo>
                    <a:cubicBezTo>
                      <a:pt x="754" y="11367"/>
                      <a:pt x="823" y="11185"/>
                      <a:pt x="891" y="11025"/>
                    </a:cubicBezTo>
                    <a:cubicBezTo>
                      <a:pt x="1028" y="10728"/>
                      <a:pt x="1165" y="10454"/>
                      <a:pt x="1302" y="10180"/>
                    </a:cubicBezTo>
                    <a:cubicBezTo>
                      <a:pt x="1393" y="10043"/>
                      <a:pt x="1462" y="9884"/>
                      <a:pt x="1530" y="9747"/>
                    </a:cubicBezTo>
                    <a:cubicBezTo>
                      <a:pt x="1621" y="9610"/>
                      <a:pt x="1713" y="9473"/>
                      <a:pt x="1804" y="9336"/>
                    </a:cubicBezTo>
                    <a:cubicBezTo>
                      <a:pt x="1987" y="9085"/>
                      <a:pt x="2146" y="8811"/>
                      <a:pt x="2329" y="8537"/>
                    </a:cubicBezTo>
                    <a:cubicBezTo>
                      <a:pt x="2489" y="8286"/>
                      <a:pt x="2671" y="8058"/>
                      <a:pt x="2854" y="7829"/>
                    </a:cubicBezTo>
                    <a:cubicBezTo>
                      <a:pt x="2877" y="7807"/>
                      <a:pt x="2877" y="7807"/>
                      <a:pt x="2877" y="7807"/>
                    </a:cubicBezTo>
                    <a:lnTo>
                      <a:pt x="2877" y="7807"/>
                    </a:lnTo>
                    <a:cubicBezTo>
                      <a:pt x="2877" y="7807"/>
                      <a:pt x="2867" y="7807"/>
                      <a:pt x="2860" y="7813"/>
                    </a:cubicBezTo>
                    <a:lnTo>
                      <a:pt x="2860" y="7813"/>
                    </a:lnTo>
                    <a:cubicBezTo>
                      <a:pt x="2864" y="7809"/>
                      <a:pt x="2869" y="7807"/>
                      <a:pt x="2877" y="7807"/>
                    </a:cubicBezTo>
                    <a:cubicBezTo>
                      <a:pt x="3082" y="7578"/>
                      <a:pt x="3265" y="7327"/>
                      <a:pt x="3470" y="7122"/>
                    </a:cubicBezTo>
                    <a:cubicBezTo>
                      <a:pt x="3699" y="6871"/>
                      <a:pt x="3904" y="6665"/>
                      <a:pt x="4132" y="6437"/>
                    </a:cubicBezTo>
                    <a:cubicBezTo>
                      <a:pt x="4246" y="6323"/>
                      <a:pt x="4361" y="6209"/>
                      <a:pt x="4475" y="6095"/>
                    </a:cubicBezTo>
                    <a:cubicBezTo>
                      <a:pt x="4589" y="5980"/>
                      <a:pt x="4726" y="5866"/>
                      <a:pt x="4840" y="5752"/>
                    </a:cubicBezTo>
                    <a:cubicBezTo>
                      <a:pt x="5091" y="5547"/>
                      <a:pt x="5342" y="5341"/>
                      <a:pt x="5570" y="5136"/>
                    </a:cubicBezTo>
                    <a:cubicBezTo>
                      <a:pt x="5684" y="5022"/>
                      <a:pt x="5821" y="4931"/>
                      <a:pt x="5935" y="4839"/>
                    </a:cubicBezTo>
                    <a:cubicBezTo>
                      <a:pt x="6050" y="4725"/>
                      <a:pt x="6141" y="4634"/>
                      <a:pt x="6278" y="4520"/>
                    </a:cubicBezTo>
                    <a:cubicBezTo>
                      <a:pt x="6529" y="4337"/>
                      <a:pt x="6757" y="4132"/>
                      <a:pt x="7031" y="3949"/>
                    </a:cubicBezTo>
                    <a:lnTo>
                      <a:pt x="7031" y="3949"/>
                    </a:lnTo>
                    <a:cubicBezTo>
                      <a:pt x="7008" y="3972"/>
                      <a:pt x="6985" y="3972"/>
                      <a:pt x="6985" y="3995"/>
                    </a:cubicBezTo>
                    <a:cubicBezTo>
                      <a:pt x="7305" y="3766"/>
                      <a:pt x="7602" y="3515"/>
                      <a:pt x="7921" y="3287"/>
                    </a:cubicBezTo>
                    <a:cubicBezTo>
                      <a:pt x="8286" y="3036"/>
                      <a:pt x="8674" y="2808"/>
                      <a:pt x="9063" y="2580"/>
                    </a:cubicBezTo>
                    <a:cubicBezTo>
                      <a:pt x="9268" y="2465"/>
                      <a:pt x="9473" y="2351"/>
                      <a:pt x="9702" y="2237"/>
                    </a:cubicBezTo>
                    <a:cubicBezTo>
                      <a:pt x="9793" y="2169"/>
                      <a:pt x="9907" y="2123"/>
                      <a:pt x="9998" y="2055"/>
                    </a:cubicBezTo>
                    <a:cubicBezTo>
                      <a:pt x="10158" y="1986"/>
                      <a:pt x="10295" y="1918"/>
                      <a:pt x="10432" y="1849"/>
                    </a:cubicBezTo>
                    <a:cubicBezTo>
                      <a:pt x="10478" y="1849"/>
                      <a:pt x="10501" y="1826"/>
                      <a:pt x="10501" y="1781"/>
                    </a:cubicBezTo>
                    <a:cubicBezTo>
                      <a:pt x="10569" y="1758"/>
                      <a:pt x="10637" y="1735"/>
                      <a:pt x="10706" y="1712"/>
                    </a:cubicBezTo>
                    <a:cubicBezTo>
                      <a:pt x="11003" y="1598"/>
                      <a:pt x="11299" y="1484"/>
                      <a:pt x="11596" y="1370"/>
                    </a:cubicBezTo>
                    <a:cubicBezTo>
                      <a:pt x="11893" y="1278"/>
                      <a:pt x="12190" y="1210"/>
                      <a:pt x="12486" y="1142"/>
                    </a:cubicBezTo>
                    <a:cubicBezTo>
                      <a:pt x="12783" y="1050"/>
                      <a:pt x="13080" y="982"/>
                      <a:pt x="13377" y="913"/>
                    </a:cubicBezTo>
                    <a:cubicBezTo>
                      <a:pt x="13696" y="845"/>
                      <a:pt x="14016" y="799"/>
                      <a:pt x="14312" y="776"/>
                    </a:cubicBezTo>
                    <a:cubicBezTo>
                      <a:pt x="14678" y="731"/>
                      <a:pt x="15020" y="662"/>
                      <a:pt x="15385" y="617"/>
                    </a:cubicBezTo>
                    <a:cubicBezTo>
                      <a:pt x="15545" y="594"/>
                      <a:pt x="15728" y="571"/>
                      <a:pt x="15887" y="525"/>
                    </a:cubicBezTo>
                    <a:cubicBezTo>
                      <a:pt x="16024" y="502"/>
                      <a:pt x="16161" y="480"/>
                      <a:pt x="16321" y="480"/>
                    </a:cubicBezTo>
                    <a:cubicBezTo>
                      <a:pt x="16618" y="457"/>
                      <a:pt x="16914" y="434"/>
                      <a:pt x="17211" y="434"/>
                    </a:cubicBezTo>
                    <a:cubicBezTo>
                      <a:pt x="17371" y="434"/>
                      <a:pt x="17508" y="457"/>
                      <a:pt x="17645" y="457"/>
                    </a:cubicBezTo>
                    <a:cubicBezTo>
                      <a:pt x="17805" y="480"/>
                      <a:pt x="17964" y="480"/>
                      <a:pt x="18124" y="502"/>
                    </a:cubicBezTo>
                    <a:lnTo>
                      <a:pt x="19014" y="502"/>
                    </a:lnTo>
                    <a:cubicBezTo>
                      <a:pt x="19326" y="502"/>
                      <a:pt x="19616" y="568"/>
                      <a:pt x="19926" y="613"/>
                    </a:cubicBezTo>
                    <a:lnTo>
                      <a:pt x="19926" y="613"/>
                    </a:lnTo>
                    <a:cubicBezTo>
                      <a:pt x="19921" y="610"/>
                      <a:pt x="19915" y="604"/>
                      <a:pt x="19905" y="594"/>
                    </a:cubicBezTo>
                    <a:lnTo>
                      <a:pt x="19905" y="594"/>
                    </a:lnTo>
                    <a:cubicBezTo>
                      <a:pt x="20178" y="639"/>
                      <a:pt x="20452" y="685"/>
                      <a:pt x="20726" y="731"/>
                    </a:cubicBezTo>
                    <a:lnTo>
                      <a:pt x="20703" y="731"/>
                    </a:lnTo>
                    <a:cubicBezTo>
                      <a:pt x="20955" y="776"/>
                      <a:pt x="21183" y="822"/>
                      <a:pt x="21411" y="868"/>
                    </a:cubicBezTo>
                    <a:cubicBezTo>
                      <a:pt x="21662" y="936"/>
                      <a:pt x="21913" y="1005"/>
                      <a:pt x="22164" y="1050"/>
                    </a:cubicBezTo>
                    <a:cubicBezTo>
                      <a:pt x="22438" y="1096"/>
                      <a:pt x="22689" y="1164"/>
                      <a:pt x="22963" y="1233"/>
                    </a:cubicBezTo>
                    <a:cubicBezTo>
                      <a:pt x="23077" y="1278"/>
                      <a:pt x="23191" y="1324"/>
                      <a:pt x="23328" y="1347"/>
                    </a:cubicBezTo>
                    <a:cubicBezTo>
                      <a:pt x="23442" y="1393"/>
                      <a:pt x="23557" y="1415"/>
                      <a:pt x="23671" y="1461"/>
                    </a:cubicBezTo>
                    <a:cubicBezTo>
                      <a:pt x="23683" y="1467"/>
                      <a:pt x="23695" y="1470"/>
                      <a:pt x="23707" y="1470"/>
                    </a:cubicBezTo>
                    <a:cubicBezTo>
                      <a:pt x="23739" y="1470"/>
                      <a:pt x="23768" y="1449"/>
                      <a:pt x="23785" y="1415"/>
                    </a:cubicBezTo>
                    <a:cubicBezTo>
                      <a:pt x="23785" y="1370"/>
                      <a:pt x="23762" y="1324"/>
                      <a:pt x="23716" y="1301"/>
                    </a:cubicBezTo>
                    <a:cubicBezTo>
                      <a:pt x="23579" y="1256"/>
                      <a:pt x="23420" y="1210"/>
                      <a:pt x="23283" y="1164"/>
                    </a:cubicBezTo>
                    <a:cubicBezTo>
                      <a:pt x="23123" y="1119"/>
                      <a:pt x="22963" y="1073"/>
                      <a:pt x="22803" y="1027"/>
                    </a:cubicBezTo>
                    <a:cubicBezTo>
                      <a:pt x="22484" y="936"/>
                      <a:pt x="22164" y="868"/>
                      <a:pt x="21845" y="776"/>
                    </a:cubicBezTo>
                    <a:cubicBezTo>
                      <a:pt x="21548" y="685"/>
                      <a:pt x="21251" y="594"/>
                      <a:pt x="20932" y="525"/>
                    </a:cubicBezTo>
                    <a:cubicBezTo>
                      <a:pt x="20795" y="480"/>
                      <a:pt x="20658" y="457"/>
                      <a:pt x="20521" y="434"/>
                    </a:cubicBezTo>
                    <a:cubicBezTo>
                      <a:pt x="20338" y="388"/>
                      <a:pt x="20178" y="365"/>
                      <a:pt x="19996" y="320"/>
                    </a:cubicBezTo>
                    <a:cubicBezTo>
                      <a:pt x="19699" y="274"/>
                      <a:pt x="19380" y="183"/>
                      <a:pt x="19060" y="160"/>
                    </a:cubicBezTo>
                    <a:cubicBezTo>
                      <a:pt x="18923" y="137"/>
                      <a:pt x="18786" y="137"/>
                      <a:pt x="18626" y="137"/>
                    </a:cubicBezTo>
                    <a:cubicBezTo>
                      <a:pt x="18489" y="137"/>
                      <a:pt x="18330" y="114"/>
                      <a:pt x="18170" y="114"/>
                    </a:cubicBezTo>
                    <a:cubicBezTo>
                      <a:pt x="17850" y="69"/>
                      <a:pt x="17554" y="23"/>
                      <a:pt x="17234"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4"/>
              <p:cNvSpPr/>
              <p:nvPr/>
            </p:nvSpPr>
            <p:spPr>
              <a:xfrm>
                <a:off x="12599581" y="3419222"/>
                <a:ext cx="726096" cy="310138"/>
              </a:xfrm>
              <a:custGeom>
                <a:avLst/>
                <a:gdLst/>
                <a:ahLst/>
                <a:cxnLst/>
                <a:rect l="l" t="t" r="r" b="b"/>
                <a:pathLst>
                  <a:path w="26067" h="11134" extrusionOk="0">
                    <a:moveTo>
                      <a:pt x="16229" y="549"/>
                    </a:moveTo>
                    <a:cubicBezTo>
                      <a:pt x="15887" y="572"/>
                      <a:pt x="15544" y="594"/>
                      <a:pt x="15202" y="617"/>
                    </a:cubicBezTo>
                    <a:lnTo>
                      <a:pt x="14974" y="617"/>
                    </a:lnTo>
                    <a:cubicBezTo>
                      <a:pt x="15133" y="617"/>
                      <a:pt x="15293" y="594"/>
                      <a:pt x="15430" y="594"/>
                    </a:cubicBezTo>
                    <a:cubicBezTo>
                      <a:pt x="15590" y="572"/>
                      <a:pt x="15773" y="572"/>
                      <a:pt x="15932" y="549"/>
                    </a:cubicBezTo>
                    <a:close/>
                    <a:moveTo>
                      <a:pt x="20624" y="935"/>
                    </a:moveTo>
                    <a:cubicBezTo>
                      <a:pt x="20630" y="937"/>
                      <a:pt x="20634" y="937"/>
                      <a:pt x="20634" y="937"/>
                    </a:cubicBezTo>
                    <a:cubicBezTo>
                      <a:pt x="20631" y="936"/>
                      <a:pt x="20627" y="936"/>
                      <a:pt x="20624" y="935"/>
                    </a:cubicBezTo>
                    <a:close/>
                    <a:moveTo>
                      <a:pt x="5953" y="4630"/>
                    </a:moveTo>
                    <a:cubicBezTo>
                      <a:pt x="5939" y="4639"/>
                      <a:pt x="5926" y="4648"/>
                      <a:pt x="5912" y="4657"/>
                    </a:cubicBezTo>
                    <a:cubicBezTo>
                      <a:pt x="5929" y="4657"/>
                      <a:pt x="5945" y="4645"/>
                      <a:pt x="5953" y="4630"/>
                    </a:cubicBezTo>
                    <a:close/>
                    <a:moveTo>
                      <a:pt x="15955" y="1"/>
                    </a:moveTo>
                    <a:cubicBezTo>
                      <a:pt x="15636" y="1"/>
                      <a:pt x="15339" y="24"/>
                      <a:pt x="15019" y="47"/>
                    </a:cubicBezTo>
                    <a:cubicBezTo>
                      <a:pt x="14859" y="47"/>
                      <a:pt x="14700" y="47"/>
                      <a:pt x="14563" y="69"/>
                    </a:cubicBezTo>
                    <a:cubicBezTo>
                      <a:pt x="14380" y="69"/>
                      <a:pt x="14198" y="92"/>
                      <a:pt x="14015" y="115"/>
                    </a:cubicBezTo>
                    <a:cubicBezTo>
                      <a:pt x="13695" y="161"/>
                      <a:pt x="13376" y="229"/>
                      <a:pt x="13056" y="275"/>
                    </a:cubicBezTo>
                    <a:cubicBezTo>
                      <a:pt x="12737" y="321"/>
                      <a:pt x="12417" y="389"/>
                      <a:pt x="12120" y="480"/>
                    </a:cubicBezTo>
                    <a:cubicBezTo>
                      <a:pt x="11824" y="549"/>
                      <a:pt x="11527" y="617"/>
                      <a:pt x="11230" y="686"/>
                    </a:cubicBezTo>
                    <a:cubicBezTo>
                      <a:pt x="10911" y="800"/>
                      <a:pt x="10591" y="891"/>
                      <a:pt x="10294" y="1005"/>
                    </a:cubicBezTo>
                    <a:cubicBezTo>
                      <a:pt x="10089" y="1074"/>
                      <a:pt x="9906" y="1142"/>
                      <a:pt x="9724" y="1234"/>
                    </a:cubicBezTo>
                    <a:cubicBezTo>
                      <a:pt x="9587" y="1279"/>
                      <a:pt x="9450" y="1348"/>
                      <a:pt x="9313" y="1416"/>
                    </a:cubicBezTo>
                    <a:cubicBezTo>
                      <a:pt x="8993" y="1576"/>
                      <a:pt x="8697" y="1713"/>
                      <a:pt x="8400" y="1873"/>
                    </a:cubicBezTo>
                    <a:cubicBezTo>
                      <a:pt x="8103" y="2032"/>
                      <a:pt x="7829" y="2192"/>
                      <a:pt x="7533" y="2352"/>
                    </a:cubicBezTo>
                    <a:cubicBezTo>
                      <a:pt x="6962" y="2672"/>
                      <a:pt x="6391" y="3060"/>
                      <a:pt x="5866" y="3448"/>
                    </a:cubicBezTo>
                    <a:cubicBezTo>
                      <a:pt x="5615" y="3653"/>
                      <a:pt x="5341" y="3858"/>
                      <a:pt x="5090" y="4064"/>
                    </a:cubicBezTo>
                    <a:cubicBezTo>
                      <a:pt x="4816" y="4246"/>
                      <a:pt x="4565" y="4475"/>
                      <a:pt x="4337" y="4680"/>
                    </a:cubicBezTo>
                    <a:cubicBezTo>
                      <a:pt x="4109" y="4863"/>
                      <a:pt x="3881" y="5068"/>
                      <a:pt x="3675" y="5274"/>
                    </a:cubicBezTo>
                    <a:cubicBezTo>
                      <a:pt x="3447" y="5479"/>
                      <a:pt x="3241" y="5707"/>
                      <a:pt x="3013" y="5936"/>
                    </a:cubicBezTo>
                    <a:cubicBezTo>
                      <a:pt x="2785" y="6164"/>
                      <a:pt x="2579" y="6415"/>
                      <a:pt x="2374" y="6643"/>
                    </a:cubicBezTo>
                    <a:cubicBezTo>
                      <a:pt x="2146" y="6917"/>
                      <a:pt x="1940" y="7168"/>
                      <a:pt x="1735" y="7442"/>
                    </a:cubicBezTo>
                    <a:cubicBezTo>
                      <a:pt x="1575" y="7647"/>
                      <a:pt x="1415" y="7853"/>
                      <a:pt x="1278" y="8081"/>
                    </a:cubicBezTo>
                    <a:cubicBezTo>
                      <a:pt x="1233" y="8172"/>
                      <a:pt x="1164" y="8264"/>
                      <a:pt x="1096" y="8355"/>
                    </a:cubicBezTo>
                    <a:cubicBezTo>
                      <a:pt x="1027" y="8469"/>
                      <a:pt x="959" y="8560"/>
                      <a:pt x="890" y="8675"/>
                    </a:cubicBezTo>
                    <a:cubicBezTo>
                      <a:pt x="822" y="8766"/>
                      <a:pt x="776" y="8880"/>
                      <a:pt x="708" y="8971"/>
                    </a:cubicBezTo>
                    <a:cubicBezTo>
                      <a:pt x="639" y="9085"/>
                      <a:pt x="594" y="9200"/>
                      <a:pt x="525" y="9314"/>
                    </a:cubicBezTo>
                    <a:cubicBezTo>
                      <a:pt x="457" y="9428"/>
                      <a:pt x="388" y="9542"/>
                      <a:pt x="343" y="9656"/>
                    </a:cubicBezTo>
                    <a:cubicBezTo>
                      <a:pt x="274" y="9770"/>
                      <a:pt x="206" y="9907"/>
                      <a:pt x="160" y="10044"/>
                    </a:cubicBezTo>
                    <a:cubicBezTo>
                      <a:pt x="114" y="10158"/>
                      <a:pt x="69" y="10272"/>
                      <a:pt x="23" y="10386"/>
                    </a:cubicBezTo>
                    <a:cubicBezTo>
                      <a:pt x="0" y="10455"/>
                      <a:pt x="0" y="10523"/>
                      <a:pt x="0" y="10592"/>
                    </a:cubicBezTo>
                    <a:cubicBezTo>
                      <a:pt x="0" y="10615"/>
                      <a:pt x="0" y="10660"/>
                      <a:pt x="23" y="10706"/>
                    </a:cubicBezTo>
                    <a:cubicBezTo>
                      <a:pt x="23" y="10752"/>
                      <a:pt x="46" y="10774"/>
                      <a:pt x="69" y="10820"/>
                    </a:cubicBezTo>
                    <a:cubicBezTo>
                      <a:pt x="92" y="10889"/>
                      <a:pt x="114" y="10934"/>
                      <a:pt x="160" y="10980"/>
                    </a:cubicBezTo>
                    <a:cubicBezTo>
                      <a:pt x="206" y="11048"/>
                      <a:pt x="274" y="11094"/>
                      <a:pt x="343" y="11117"/>
                    </a:cubicBezTo>
                    <a:cubicBezTo>
                      <a:pt x="377" y="11128"/>
                      <a:pt x="411" y="11134"/>
                      <a:pt x="442" y="11134"/>
                    </a:cubicBezTo>
                    <a:cubicBezTo>
                      <a:pt x="474" y="11134"/>
                      <a:pt x="502" y="11128"/>
                      <a:pt x="525" y="11117"/>
                    </a:cubicBezTo>
                    <a:cubicBezTo>
                      <a:pt x="594" y="11117"/>
                      <a:pt x="639" y="11071"/>
                      <a:pt x="685" y="11048"/>
                    </a:cubicBezTo>
                    <a:cubicBezTo>
                      <a:pt x="731" y="11003"/>
                      <a:pt x="753" y="10957"/>
                      <a:pt x="776" y="10911"/>
                    </a:cubicBezTo>
                    <a:cubicBezTo>
                      <a:pt x="799" y="10889"/>
                      <a:pt x="822" y="10866"/>
                      <a:pt x="822" y="10843"/>
                    </a:cubicBezTo>
                    <a:cubicBezTo>
                      <a:pt x="913" y="10706"/>
                      <a:pt x="982" y="10569"/>
                      <a:pt x="1050" y="10409"/>
                    </a:cubicBezTo>
                    <a:cubicBezTo>
                      <a:pt x="1119" y="10295"/>
                      <a:pt x="1187" y="10158"/>
                      <a:pt x="1256" y="10021"/>
                    </a:cubicBezTo>
                    <a:cubicBezTo>
                      <a:pt x="1324" y="9861"/>
                      <a:pt x="1415" y="9725"/>
                      <a:pt x="1507" y="9588"/>
                    </a:cubicBezTo>
                    <a:cubicBezTo>
                      <a:pt x="1598" y="9451"/>
                      <a:pt x="1712" y="9314"/>
                      <a:pt x="1803" y="9177"/>
                    </a:cubicBezTo>
                    <a:cubicBezTo>
                      <a:pt x="2022" y="8892"/>
                      <a:pt x="2241" y="8587"/>
                      <a:pt x="2479" y="8281"/>
                    </a:cubicBezTo>
                    <a:lnTo>
                      <a:pt x="2479" y="8281"/>
                    </a:lnTo>
                    <a:lnTo>
                      <a:pt x="2465" y="8309"/>
                    </a:lnTo>
                    <a:cubicBezTo>
                      <a:pt x="2486" y="8289"/>
                      <a:pt x="2488" y="8287"/>
                      <a:pt x="2488" y="8270"/>
                    </a:cubicBezTo>
                    <a:lnTo>
                      <a:pt x="2488" y="8270"/>
                    </a:lnTo>
                    <a:cubicBezTo>
                      <a:pt x="2485" y="8274"/>
                      <a:pt x="2482" y="8278"/>
                      <a:pt x="2479" y="8281"/>
                    </a:cubicBezTo>
                    <a:lnTo>
                      <a:pt x="2479" y="8281"/>
                    </a:lnTo>
                    <a:lnTo>
                      <a:pt x="2488" y="8264"/>
                    </a:lnTo>
                    <a:lnTo>
                      <a:pt x="2488" y="8264"/>
                    </a:lnTo>
                    <a:cubicBezTo>
                      <a:pt x="2488" y="8266"/>
                      <a:pt x="2488" y="8268"/>
                      <a:pt x="2488" y="8270"/>
                    </a:cubicBezTo>
                    <a:lnTo>
                      <a:pt x="2488" y="8270"/>
                    </a:lnTo>
                    <a:cubicBezTo>
                      <a:pt x="2496" y="8260"/>
                      <a:pt x="2503" y="8251"/>
                      <a:pt x="2511" y="8241"/>
                    </a:cubicBezTo>
                    <a:cubicBezTo>
                      <a:pt x="2511" y="8241"/>
                      <a:pt x="2511" y="8264"/>
                      <a:pt x="2511" y="8264"/>
                    </a:cubicBezTo>
                    <a:cubicBezTo>
                      <a:pt x="2694" y="8013"/>
                      <a:pt x="2899" y="7762"/>
                      <a:pt x="3104" y="7510"/>
                    </a:cubicBezTo>
                    <a:cubicBezTo>
                      <a:pt x="3219" y="7396"/>
                      <a:pt x="3310" y="7282"/>
                      <a:pt x="3401" y="7145"/>
                    </a:cubicBezTo>
                    <a:cubicBezTo>
                      <a:pt x="3470" y="7077"/>
                      <a:pt x="3515" y="7008"/>
                      <a:pt x="3584" y="6940"/>
                    </a:cubicBezTo>
                    <a:cubicBezTo>
                      <a:pt x="3629" y="6871"/>
                      <a:pt x="3698" y="6780"/>
                      <a:pt x="3721" y="6689"/>
                    </a:cubicBezTo>
                    <a:cubicBezTo>
                      <a:pt x="3744" y="6666"/>
                      <a:pt x="3744" y="6643"/>
                      <a:pt x="3744" y="6620"/>
                    </a:cubicBezTo>
                    <a:cubicBezTo>
                      <a:pt x="3812" y="6529"/>
                      <a:pt x="3903" y="6438"/>
                      <a:pt x="3995" y="6346"/>
                    </a:cubicBezTo>
                    <a:cubicBezTo>
                      <a:pt x="4109" y="6232"/>
                      <a:pt x="4246" y="6118"/>
                      <a:pt x="4360" y="6004"/>
                    </a:cubicBezTo>
                    <a:cubicBezTo>
                      <a:pt x="4474" y="5890"/>
                      <a:pt x="4588" y="5776"/>
                      <a:pt x="4702" y="5662"/>
                    </a:cubicBezTo>
                    <a:cubicBezTo>
                      <a:pt x="4839" y="5525"/>
                      <a:pt x="4976" y="5411"/>
                      <a:pt x="5113" y="5296"/>
                    </a:cubicBezTo>
                    <a:cubicBezTo>
                      <a:pt x="5387" y="5045"/>
                      <a:pt x="5684" y="4840"/>
                      <a:pt x="5958" y="4612"/>
                    </a:cubicBezTo>
                    <a:lnTo>
                      <a:pt x="5958" y="4612"/>
                    </a:lnTo>
                    <a:cubicBezTo>
                      <a:pt x="5958" y="4618"/>
                      <a:pt x="5956" y="4624"/>
                      <a:pt x="5953" y="4630"/>
                    </a:cubicBezTo>
                    <a:lnTo>
                      <a:pt x="5953" y="4630"/>
                    </a:lnTo>
                    <a:cubicBezTo>
                      <a:pt x="6142" y="4502"/>
                      <a:pt x="6314" y="4373"/>
                      <a:pt x="6505" y="4224"/>
                    </a:cubicBezTo>
                    <a:cubicBezTo>
                      <a:pt x="6574" y="4155"/>
                      <a:pt x="6665" y="4110"/>
                      <a:pt x="6757" y="4041"/>
                    </a:cubicBezTo>
                    <a:cubicBezTo>
                      <a:pt x="6848" y="3950"/>
                      <a:pt x="6939" y="3881"/>
                      <a:pt x="7030" y="3813"/>
                    </a:cubicBezTo>
                    <a:cubicBezTo>
                      <a:pt x="7053" y="3790"/>
                      <a:pt x="7076" y="3744"/>
                      <a:pt x="7076" y="3721"/>
                    </a:cubicBezTo>
                    <a:cubicBezTo>
                      <a:pt x="7122" y="3699"/>
                      <a:pt x="7190" y="3653"/>
                      <a:pt x="7236" y="3630"/>
                    </a:cubicBezTo>
                    <a:cubicBezTo>
                      <a:pt x="7510" y="3448"/>
                      <a:pt x="7806" y="3288"/>
                      <a:pt x="8080" y="3128"/>
                    </a:cubicBezTo>
                    <a:cubicBezTo>
                      <a:pt x="8377" y="2945"/>
                      <a:pt x="8674" y="2763"/>
                      <a:pt x="8993" y="2603"/>
                    </a:cubicBezTo>
                    <a:cubicBezTo>
                      <a:pt x="9130" y="2535"/>
                      <a:pt x="9267" y="2466"/>
                      <a:pt x="9404" y="2398"/>
                    </a:cubicBezTo>
                    <a:cubicBezTo>
                      <a:pt x="9473" y="2375"/>
                      <a:pt x="9541" y="2329"/>
                      <a:pt x="9610" y="2306"/>
                    </a:cubicBezTo>
                    <a:cubicBezTo>
                      <a:pt x="9678" y="2283"/>
                      <a:pt x="9747" y="2238"/>
                      <a:pt x="9815" y="2192"/>
                    </a:cubicBezTo>
                    <a:cubicBezTo>
                      <a:pt x="9838" y="2192"/>
                      <a:pt x="9861" y="2169"/>
                      <a:pt x="9884" y="2147"/>
                    </a:cubicBezTo>
                    <a:cubicBezTo>
                      <a:pt x="10043" y="2078"/>
                      <a:pt x="10226" y="1987"/>
                      <a:pt x="10386" y="1918"/>
                    </a:cubicBezTo>
                    <a:cubicBezTo>
                      <a:pt x="10546" y="1873"/>
                      <a:pt x="10705" y="1804"/>
                      <a:pt x="10842" y="1759"/>
                    </a:cubicBezTo>
                    <a:cubicBezTo>
                      <a:pt x="10865" y="1759"/>
                      <a:pt x="10911" y="1736"/>
                      <a:pt x="10934" y="1736"/>
                    </a:cubicBezTo>
                    <a:cubicBezTo>
                      <a:pt x="10956" y="1736"/>
                      <a:pt x="10979" y="1713"/>
                      <a:pt x="11002" y="1713"/>
                    </a:cubicBezTo>
                    <a:cubicBezTo>
                      <a:pt x="11070" y="1690"/>
                      <a:pt x="11139" y="1667"/>
                      <a:pt x="11185" y="1667"/>
                    </a:cubicBezTo>
                    <a:cubicBezTo>
                      <a:pt x="11344" y="1622"/>
                      <a:pt x="11481" y="1576"/>
                      <a:pt x="11618" y="1553"/>
                    </a:cubicBezTo>
                    <a:cubicBezTo>
                      <a:pt x="11892" y="1462"/>
                      <a:pt x="12166" y="1393"/>
                      <a:pt x="12440" y="1325"/>
                    </a:cubicBezTo>
                    <a:lnTo>
                      <a:pt x="12554" y="1279"/>
                    </a:lnTo>
                    <a:cubicBezTo>
                      <a:pt x="12782" y="1234"/>
                      <a:pt x="13033" y="1165"/>
                      <a:pt x="13262" y="1142"/>
                    </a:cubicBezTo>
                    <a:cubicBezTo>
                      <a:pt x="13421" y="1097"/>
                      <a:pt x="13581" y="1074"/>
                      <a:pt x="13741" y="1051"/>
                    </a:cubicBezTo>
                    <a:cubicBezTo>
                      <a:pt x="13901" y="1005"/>
                      <a:pt x="14083" y="982"/>
                      <a:pt x="14243" y="937"/>
                    </a:cubicBezTo>
                    <a:cubicBezTo>
                      <a:pt x="14266" y="914"/>
                      <a:pt x="14289" y="914"/>
                      <a:pt x="14312" y="891"/>
                    </a:cubicBezTo>
                    <a:cubicBezTo>
                      <a:pt x="14380" y="868"/>
                      <a:pt x="14449" y="868"/>
                      <a:pt x="14517" y="868"/>
                    </a:cubicBezTo>
                    <a:cubicBezTo>
                      <a:pt x="14837" y="846"/>
                      <a:pt x="15133" y="823"/>
                      <a:pt x="15453" y="800"/>
                    </a:cubicBezTo>
                    <a:lnTo>
                      <a:pt x="15567" y="800"/>
                    </a:lnTo>
                    <a:cubicBezTo>
                      <a:pt x="15499" y="846"/>
                      <a:pt x="15521" y="960"/>
                      <a:pt x="15590" y="960"/>
                    </a:cubicBezTo>
                    <a:cubicBezTo>
                      <a:pt x="15681" y="960"/>
                      <a:pt x="15795" y="937"/>
                      <a:pt x="15887" y="937"/>
                    </a:cubicBezTo>
                    <a:lnTo>
                      <a:pt x="15864" y="937"/>
                    </a:lnTo>
                    <a:cubicBezTo>
                      <a:pt x="16252" y="914"/>
                      <a:pt x="16640" y="891"/>
                      <a:pt x="17051" y="868"/>
                    </a:cubicBezTo>
                    <a:cubicBezTo>
                      <a:pt x="17233" y="846"/>
                      <a:pt x="17439" y="846"/>
                      <a:pt x="17621" y="846"/>
                    </a:cubicBezTo>
                    <a:cubicBezTo>
                      <a:pt x="17713" y="823"/>
                      <a:pt x="17827" y="823"/>
                      <a:pt x="17918" y="823"/>
                    </a:cubicBezTo>
                    <a:lnTo>
                      <a:pt x="18078" y="823"/>
                    </a:lnTo>
                    <a:cubicBezTo>
                      <a:pt x="18215" y="846"/>
                      <a:pt x="18375" y="868"/>
                      <a:pt x="18512" y="891"/>
                    </a:cubicBezTo>
                    <a:lnTo>
                      <a:pt x="18489" y="891"/>
                    </a:lnTo>
                    <a:cubicBezTo>
                      <a:pt x="18626" y="891"/>
                      <a:pt x="18763" y="914"/>
                      <a:pt x="18877" y="937"/>
                    </a:cubicBezTo>
                    <a:cubicBezTo>
                      <a:pt x="19151" y="982"/>
                      <a:pt x="19402" y="1028"/>
                      <a:pt x="19676" y="1074"/>
                    </a:cubicBezTo>
                    <a:lnTo>
                      <a:pt x="19653" y="1074"/>
                    </a:lnTo>
                    <a:cubicBezTo>
                      <a:pt x="19813" y="1097"/>
                      <a:pt x="19950" y="1119"/>
                      <a:pt x="20086" y="1142"/>
                    </a:cubicBezTo>
                    <a:cubicBezTo>
                      <a:pt x="20223" y="1188"/>
                      <a:pt x="20360" y="1211"/>
                      <a:pt x="20497" y="1256"/>
                    </a:cubicBezTo>
                    <a:cubicBezTo>
                      <a:pt x="20817" y="1325"/>
                      <a:pt x="21136" y="1393"/>
                      <a:pt x="21456" y="1485"/>
                    </a:cubicBezTo>
                    <a:cubicBezTo>
                      <a:pt x="21502" y="1485"/>
                      <a:pt x="21570" y="1462"/>
                      <a:pt x="21593" y="1393"/>
                    </a:cubicBezTo>
                    <a:cubicBezTo>
                      <a:pt x="21593" y="1348"/>
                      <a:pt x="21570" y="1279"/>
                      <a:pt x="21502" y="1256"/>
                    </a:cubicBezTo>
                    <a:cubicBezTo>
                      <a:pt x="21136" y="1165"/>
                      <a:pt x="20748" y="1074"/>
                      <a:pt x="20383" y="982"/>
                    </a:cubicBezTo>
                    <a:cubicBezTo>
                      <a:pt x="20041" y="914"/>
                      <a:pt x="19721" y="868"/>
                      <a:pt x="19379" y="823"/>
                    </a:cubicBezTo>
                    <a:cubicBezTo>
                      <a:pt x="19037" y="777"/>
                      <a:pt x="18694" y="731"/>
                      <a:pt x="18375" y="686"/>
                    </a:cubicBezTo>
                    <a:lnTo>
                      <a:pt x="18306" y="686"/>
                    </a:lnTo>
                    <a:cubicBezTo>
                      <a:pt x="18306" y="686"/>
                      <a:pt x="18306" y="663"/>
                      <a:pt x="18306" y="663"/>
                    </a:cubicBezTo>
                    <a:cubicBezTo>
                      <a:pt x="18283" y="617"/>
                      <a:pt x="18260" y="594"/>
                      <a:pt x="18215" y="572"/>
                    </a:cubicBezTo>
                    <a:lnTo>
                      <a:pt x="18306" y="572"/>
                    </a:lnTo>
                    <a:cubicBezTo>
                      <a:pt x="18489" y="594"/>
                      <a:pt x="18694" y="640"/>
                      <a:pt x="18877" y="663"/>
                    </a:cubicBezTo>
                    <a:cubicBezTo>
                      <a:pt x="19333" y="731"/>
                      <a:pt x="19790" y="800"/>
                      <a:pt x="20246" y="868"/>
                    </a:cubicBezTo>
                    <a:lnTo>
                      <a:pt x="20201" y="868"/>
                    </a:lnTo>
                    <a:cubicBezTo>
                      <a:pt x="20334" y="891"/>
                      <a:pt x="20489" y="913"/>
                      <a:pt x="20624" y="935"/>
                    </a:cubicBezTo>
                    <a:lnTo>
                      <a:pt x="20624" y="935"/>
                    </a:lnTo>
                    <a:cubicBezTo>
                      <a:pt x="20615" y="933"/>
                      <a:pt x="20602" y="927"/>
                      <a:pt x="20589" y="914"/>
                    </a:cubicBezTo>
                    <a:lnTo>
                      <a:pt x="20589" y="914"/>
                    </a:lnTo>
                    <a:cubicBezTo>
                      <a:pt x="20748" y="960"/>
                      <a:pt x="20931" y="982"/>
                      <a:pt x="21091" y="1028"/>
                    </a:cubicBezTo>
                    <a:cubicBezTo>
                      <a:pt x="21251" y="1074"/>
                      <a:pt x="21388" y="1119"/>
                      <a:pt x="21547" y="1165"/>
                    </a:cubicBezTo>
                    <a:cubicBezTo>
                      <a:pt x="21707" y="1211"/>
                      <a:pt x="21844" y="1279"/>
                      <a:pt x="22004" y="1325"/>
                    </a:cubicBezTo>
                    <a:cubicBezTo>
                      <a:pt x="22164" y="1370"/>
                      <a:pt x="22323" y="1416"/>
                      <a:pt x="22483" y="1485"/>
                    </a:cubicBezTo>
                    <a:cubicBezTo>
                      <a:pt x="22620" y="1530"/>
                      <a:pt x="22780" y="1599"/>
                      <a:pt x="22917" y="1644"/>
                    </a:cubicBezTo>
                    <a:cubicBezTo>
                      <a:pt x="23077" y="1713"/>
                      <a:pt x="23214" y="1759"/>
                      <a:pt x="23351" y="1781"/>
                    </a:cubicBezTo>
                    <a:cubicBezTo>
                      <a:pt x="23647" y="1895"/>
                      <a:pt x="23967" y="1987"/>
                      <a:pt x="24264" y="2101"/>
                    </a:cubicBezTo>
                    <a:cubicBezTo>
                      <a:pt x="24469" y="2169"/>
                      <a:pt x="24652" y="2238"/>
                      <a:pt x="24834" y="2329"/>
                    </a:cubicBezTo>
                    <a:cubicBezTo>
                      <a:pt x="25017" y="2398"/>
                      <a:pt x="25199" y="2466"/>
                      <a:pt x="25382" y="2535"/>
                    </a:cubicBezTo>
                    <a:cubicBezTo>
                      <a:pt x="25450" y="2580"/>
                      <a:pt x="25542" y="2603"/>
                      <a:pt x="25610" y="2649"/>
                    </a:cubicBezTo>
                    <a:cubicBezTo>
                      <a:pt x="25702" y="2717"/>
                      <a:pt x="25793" y="2763"/>
                      <a:pt x="25884" y="2831"/>
                    </a:cubicBezTo>
                    <a:cubicBezTo>
                      <a:pt x="25896" y="2837"/>
                      <a:pt x="25910" y="2840"/>
                      <a:pt x="25924" y="2840"/>
                    </a:cubicBezTo>
                    <a:cubicBezTo>
                      <a:pt x="25963" y="2840"/>
                      <a:pt x="26004" y="2819"/>
                      <a:pt x="26021" y="2786"/>
                    </a:cubicBezTo>
                    <a:cubicBezTo>
                      <a:pt x="26067" y="2740"/>
                      <a:pt x="26044" y="2672"/>
                      <a:pt x="25998" y="2626"/>
                    </a:cubicBezTo>
                    <a:cubicBezTo>
                      <a:pt x="25884" y="2580"/>
                      <a:pt x="25793" y="2512"/>
                      <a:pt x="25702" y="2443"/>
                    </a:cubicBezTo>
                    <a:cubicBezTo>
                      <a:pt x="25610" y="2398"/>
                      <a:pt x="25519" y="2352"/>
                      <a:pt x="25428" y="2306"/>
                    </a:cubicBezTo>
                    <a:cubicBezTo>
                      <a:pt x="25222" y="2215"/>
                      <a:pt x="25017" y="2124"/>
                      <a:pt x="24811" y="2055"/>
                    </a:cubicBezTo>
                    <a:cubicBezTo>
                      <a:pt x="24788" y="2032"/>
                      <a:pt x="24788" y="2032"/>
                      <a:pt x="24788" y="2032"/>
                    </a:cubicBezTo>
                    <a:lnTo>
                      <a:pt x="24766" y="2032"/>
                    </a:lnTo>
                    <a:cubicBezTo>
                      <a:pt x="24743" y="2032"/>
                      <a:pt x="24743" y="2010"/>
                      <a:pt x="24743" y="2010"/>
                    </a:cubicBezTo>
                    <a:cubicBezTo>
                      <a:pt x="24743" y="2010"/>
                      <a:pt x="24743" y="2010"/>
                      <a:pt x="24743" y="2032"/>
                    </a:cubicBezTo>
                    <a:cubicBezTo>
                      <a:pt x="24743" y="2010"/>
                      <a:pt x="24743" y="2010"/>
                      <a:pt x="24720" y="2010"/>
                    </a:cubicBezTo>
                    <a:cubicBezTo>
                      <a:pt x="24560" y="1941"/>
                      <a:pt x="24400" y="1873"/>
                      <a:pt x="24241" y="1804"/>
                    </a:cubicBezTo>
                    <a:cubicBezTo>
                      <a:pt x="24058" y="1736"/>
                      <a:pt x="23875" y="1690"/>
                      <a:pt x="23693" y="1622"/>
                    </a:cubicBezTo>
                    <a:cubicBezTo>
                      <a:pt x="23373" y="1485"/>
                      <a:pt x="23031" y="1370"/>
                      <a:pt x="22711" y="1234"/>
                    </a:cubicBezTo>
                    <a:lnTo>
                      <a:pt x="22711" y="1234"/>
                    </a:lnTo>
                    <a:cubicBezTo>
                      <a:pt x="22711" y="1234"/>
                      <a:pt x="22734" y="1256"/>
                      <a:pt x="22734" y="1256"/>
                    </a:cubicBezTo>
                    <a:cubicBezTo>
                      <a:pt x="22574" y="1188"/>
                      <a:pt x="22415" y="1119"/>
                      <a:pt x="22255" y="1051"/>
                    </a:cubicBezTo>
                    <a:cubicBezTo>
                      <a:pt x="22095" y="982"/>
                      <a:pt x="21958" y="937"/>
                      <a:pt x="21798" y="868"/>
                    </a:cubicBezTo>
                    <a:cubicBezTo>
                      <a:pt x="21479" y="754"/>
                      <a:pt x="21182" y="663"/>
                      <a:pt x="20863" y="572"/>
                    </a:cubicBezTo>
                    <a:cubicBezTo>
                      <a:pt x="20680" y="526"/>
                      <a:pt x="20520" y="503"/>
                      <a:pt x="20338" y="480"/>
                    </a:cubicBezTo>
                    <a:cubicBezTo>
                      <a:pt x="20201" y="435"/>
                      <a:pt x="20041" y="412"/>
                      <a:pt x="19881" y="389"/>
                    </a:cubicBezTo>
                    <a:cubicBezTo>
                      <a:pt x="19539" y="321"/>
                      <a:pt x="19219" y="275"/>
                      <a:pt x="18877" y="206"/>
                    </a:cubicBezTo>
                    <a:cubicBezTo>
                      <a:pt x="18717" y="161"/>
                      <a:pt x="18534" y="138"/>
                      <a:pt x="18352" y="115"/>
                    </a:cubicBezTo>
                    <a:cubicBezTo>
                      <a:pt x="18283" y="92"/>
                      <a:pt x="18192" y="92"/>
                      <a:pt x="18124" y="92"/>
                    </a:cubicBezTo>
                    <a:cubicBezTo>
                      <a:pt x="18032" y="69"/>
                      <a:pt x="17964" y="69"/>
                      <a:pt x="17872" y="69"/>
                    </a:cubicBezTo>
                    <a:cubicBezTo>
                      <a:pt x="17713" y="69"/>
                      <a:pt x="17553" y="47"/>
                      <a:pt x="17393" y="47"/>
                    </a:cubicBezTo>
                    <a:cubicBezTo>
                      <a:pt x="17233" y="47"/>
                      <a:pt x="17074" y="47"/>
                      <a:pt x="16914" y="24"/>
                    </a:cubicBezTo>
                    <a:cubicBezTo>
                      <a:pt x="16617" y="24"/>
                      <a:pt x="16320" y="1"/>
                      <a:pt x="16046" y="1"/>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4"/>
              <p:cNvSpPr/>
              <p:nvPr/>
            </p:nvSpPr>
            <p:spPr>
              <a:xfrm>
                <a:off x="12679691" y="3581366"/>
                <a:ext cx="784592" cy="194094"/>
              </a:xfrm>
              <a:custGeom>
                <a:avLst/>
                <a:gdLst/>
                <a:ahLst/>
                <a:cxnLst/>
                <a:rect l="l" t="t" r="r" b="b"/>
                <a:pathLst>
                  <a:path w="28167" h="6968" extrusionOk="0">
                    <a:moveTo>
                      <a:pt x="20623" y="889"/>
                    </a:moveTo>
                    <a:cubicBezTo>
                      <a:pt x="20627" y="890"/>
                      <a:pt x="20631" y="891"/>
                      <a:pt x="20634" y="891"/>
                    </a:cubicBezTo>
                    <a:cubicBezTo>
                      <a:pt x="20631" y="890"/>
                      <a:pt x="20627" y="890"/>
                      <a:pt x="20623" y="889"/>
                    </a:cubicBezTo>
                    <a:close/>
                    <a:moveTo>
                      <a:pt x="15384" y="0"/>
                    </a:moveTo>
                    <a:cubicBezTo>
                      <a:pt x="15019" y="0"/>
                      <a:pt x="14677" y="23"/>
                      <a:pt x="14312" y="69"/>
                    </a:cubicBezTo>
                    <a:cubicBezTo>
                      <a:pt x="13627" y="137"/>
                      <a:pt x="12942" y="229"/>
                      <a:pt x="12280" y="320"/>
                    </a:cubicBezTo>
                    <a:cubicBezTo>
                      <a:pt x="12120" y="343"/>
                      <a:pt x="11961" y="366"/>
                      <a:pt x="11801" y="411"/>
                    </a:cubicBezTo>
                    <a:cubicBezTo>
                      <a:pt x="11618" y="434"/>
                      <a:pt x="11459" y="457"/>
                      <a:pt x="11276" y="503"/>
                    </a:cubicBezTo>
                    <a:cubicBezTo>
                      <a:pt x="10956" y="548"/>
                      <a:pt x="10614" y="617"/>
                      <a:pt x="10272" y="685"/>
                    </a:cubicBezTo>
                    <a:cubicBezTo>
                      <a:pt x="9975" y="754"/>
                      <a:pt x="9655" y="822"/>
                      <a:pt x="9359" y="913"/>
                    </a:cubicBezTo>
                    <a:cubicBezTo>
                      <a:pt x="9039" y="1028"/>
                      <a:pt x="8719" y="1119"/>
                      <a:pt x="8400" y="1233"/>
                    </a:cubicBezTo>
                    <a:cubicBezTo>
                      <a:pt x="8058" y="1347"/>
                      <a:pt x="7738" y="1484"/>
                      <a:pt x="7396" y="1598"/>
                    </a:cubicBezTo>
                    <a:cubicBezTo>
                      <a:pt x="7076" y="1735"/>
                      <a:pt x="6779" y="1872"/>
                      <a:pt x="6460" y="2009"/>
                    </a:cubicBezTo>
                    <a:cubicBezTo>
                      <a:pt x="6300" y="2078"/>
                      <a:pt x="6163" y="2146"/>
                      <a:pt x="6003" y="2214"/>
                    </a:cubicBezTo>
                    <a:cubicBezTo>
                      <a:pt x="5843" y="2283"/>
                      <a:pt x="5707" y="2351"/>
                      <a:pt x="5547" y="2443"/>
                    </a:cubicBezTo>
                    <a:cubicBezTo>
                      <a:pt x="5250" y="2602"/>
                      <a:pt x="4953" y="2762"/>
                      <a:pt x="4657" y="2922"/>
                    </a:cubicBezTo>
                    <a:cubicBezTo>
                      <a:pt x="4520" y="2991"/>
                      <a:pt x="4383" y="3082"/>
                      <a:pt x="4223" y="3150"/>
                    </a:cubicBezTo>
                    <a:cubicBezTo>
                      <a:pt x="4086" y="3219"/>
                      <a:pt x="3949" y="3310"/>
                      <a:pt x="3812" y="3401"/>
                    </a:cubicBezTo>
                    <a:cubicBezTo>
                      <a:pt x="3538" y="3561"/>
                      <a:pt x="3287" y="3721"/>
                      <a:pt x="3013" y="3904"/>
                    </a:cubicBezTo>
                    <a:cubicBezTo>
                      <a:pt x="2739" y="4063"/>
                      <a:pt x="2488" y="4246"/>
                      <a:pt x="2237" y="4429"/>
                    </a:cubicBezTo>
                    <a:cubicBezTo>
                      <a:pt x="1940" y="4634"/>
                      <a:pt x="1666" y="4839"/>
                      <a:pt x="1415" y="5045"/>
                    </a:cubicBezTo>
                    <a:cubicBezTo>
                      <a:pt x="1164" y="5227"/>
                      <a:pt x="913" y="5410"/>
                      <a:pt x="685" y="5638"/>
                    </a:cubicBezTo>
                    <a:cubicBezTo>
                      <a:pt x="594" y="5730"/>
                      <a:pt x="502" y="5821"/>
                      <a:pt x="411" y="5912"/>
                    </a:cubicBezTo>
                    <a:cubicBezTo>
                      <a:pt x="297" y="6049"/>
                      <a:pt x="206" y="6163"/>
                      <a:pt x="114" y="6300"/>
                    </a:cubicBezTo>
                    <a:cubicBezTo>
                      <a:pt x="69" y="6369"/>
                      <a:pt x="46" y="6437"/>
                      <a:pt x="23" y="6506"/>
                    </a:cubicBezTo>
                    <a:cubicBezTo>
                      <a:pt x="0" y="6528"/>
                      <a:pt x="0" y="6574"/>
                      <a:pt x="0" y="6620"/>
                    </a:cubicBezTo>
                    <a:cubicBezTo>
                      <a:pt x="0" y="6688"/>
                      <a:pt x="23" y="6757"/>
                      <a:pt x="46" y="6802"/>
                    </a:cubicBezTo>
                    <a:cubicBezTo>
                      <a:pt x="84" y="6917"/>
                      <a:pt x="202" y="6968"/>
                      <a:pt x="307" y="6968"/>
                    </a:cubicBezTo>
                    <a:cubicBezTo>
                      <a:pt x="327" y="6968"/>
                      <a:pt x="347" y="6966"/>
                      <a:pt x="365" y="6962"/>
                    </a:cubicBezTo>
                    <a:cubicBezTo>
                      <a:pt x="457" y="6939"/>
                      <a:pt x="548" y="6848"/>
                      <a:pt x="616" y="6780"/>
                    </a:cubicBezTo>
                    <a:cubicBezTo>
                      <a:pt x="822" y="6574"/>
                      <a:pt x="1050" y="6346"/>
                      <a:pt x="1301" y="6163"/>
                    </a:cubicBezTo>
                    <a:cubicBezTo>
                      <a:pt x="1598" y="5912"/>
                      <a:pt x="1895" y="5684"/>
                      <a:pt x="2191" y="5456"/>
                    </a:cubicBezTo>
                    <a:lnTo>
                      <a:pt x="2191" y="5456"/>
                    </a:lnTo>
                    <a:cubicBezTo>
                      <a:pt x="2191" y="5456"/>
                      <a:pt x="2169" y="5478"/>
                      <a:pt x="2146" y="5501"/>
                    </a:cubicBezTo>
                    <a:cubicBezTo>
                      <a:pt x="2420" y="5296"/>
                      <a:pt x="2694" y="5113"/>
                      <a:pt x="2967" y="4908"/>
                    </a:cubicBezTo>
                    <a:cubicBezTo>
                      <a:pt x="3241" y="4725"/>
                      <a:pt x="3515" y="4543"/>
                      <a:pt x="3789" y="4360"/>
                    </a:cubicBezTo>
                    <a:cubicBezTo>
                      <a:pt x="4086" y="4200"/>
                      <a:pt x="4360" y="4018"/>
                      <a:pt x="4634" y="3858"/>
                    </a:cubicBezTo>
                    <a:cubicBezTo>
                      <a:pt x="4953" y="3675"/>
                      <a:pt x="5250" y="3515"/>
                      <a:pt x="5547" y="3356"/>
                    </a:cubicBezTo>
                    <a:cubicBezTo>
                      <a:pt x="5980" y="3127"/>
                      <a:pt x="6414" y="2876"/>
                      <a:pt x="6893" y="2671"/>
                    </a:cubicBezTo>
                    <a:cubicBezTo>
                      <a:pt x="7099" y="2580"/>
                      <a:pt x="7304" y="2488"/>
                      <a:pt x="7510" y="2397"/>
                    </a:cubicBezTo>
                    <a:cubicBezTo>
                      <a:pt x="7533" y="2420"/>
                      <a:pt x="7578" y="2443"/>
                      <a:pt x="7601" y="2443"/>
                    </a:cubicBezTo>
                    <a:cubicBezTo>
                      <a:pt x="7624" y="2454"/>
                      <a:pt x="7647" y="2460"/>
                      <a:pt x="7670" y="2460"/>
                    </a:cubicBezTo>
                    <a:cubicBezTo>
                      <a:pt x="7692" y="2460"/>
                      <a:pt x="7715" y="2454"/>
                      <a:pt x="7738" y="2443"/>
                    </a:cubicBezTo>
                    <a:cubicBezTo>
                      <a:pt x="7761" y="2420"/>
                      <a:pt x="7806" y="2420"/>
                      <a:pt x="7829" y="2397"/>
                    </a:cubicBezTo>
                    <a:cubicBezTo>
                      <a:pt x="8126" y="2306"/>
                      <a:pt x="8423" y="2214"/>
                      <a:pt x="8742" y="2123"/>
                    </a:cubicBezTo>
                    <a:cubicBezTo>
                      <a:pt x="9062" y="2032"/>
                      <a:pt x="9404" y="1918"/>
                      <a:pt x="9747" y="1826"/>
                    </a:cubicBezTo>
                    <a:cubicBezTo>
                      <a:pt x="10089" y="1758"/>
                      <a:pt x="10431" y="1667"/>
                      <a:pt x="10774" y="1575"/>
                    </a:cubicBezTo>
                    <a:cubicBezTo>
                      <a:pt x="11093" y="1507"/>
                      <a:pt x="11436" y="1416"/>
                      <a:pt x="11778" y="1370"/>
                    </a:cubicBezTo>
                    <a:cubicBezTo>
                      <a:pt x="11961" y="1347"/>
                      <a:pt x="12166" y="1324"/>
                      <a:pt x="12372" y="1279"/>
                    </a:cubicBezTo>
                    <a:cubicBezTo>
                      <a:pt x="12577" y="1256"/>
                      <a:pt x="12782" y="1210"/>
                      <a:pt x="12988" y="1187"/>
                    </a:cubicBezTo>
                    <a:cubicBezTo>
                      <a:pt x="13399" y="1119"/>
                      <a:pt x="13832" y="1073"/>
                      <a:pt x="14243" y="1028"/>
                    </a:cubicBezTo>
                    <a:lnTo>
                      <a:pt x="14198" y="1028"/>
                    </a:lnTo>
                    <a:cubicBezTo>
                      <a:pt x="14289" y="1028"/>
                      <a:pt x="14357" y="1028"/>
                      <a:pt x="14449" y="1005"/>
                    </a:cubicBezTo>
                    <a:cubicBezTo>
                      <a:pt x="14745" y="982"/>
                      <a:pt x="15019" y="982"/>
                      <a:pt x="15293" y="959"/>
                    </a:cubicBezTo>
                    <a:lnTo>
                      <a:pt x="16115" y="959"/>
                    </a:lnTo>
                    <a:cubicBezTo>
                      <a:pt x="16389" y="936"/>
                      <a:pt x="16663" y="936"/>
                      <a:pt x="16937" y="936"/>
                    </a:cubicBezTo>
                    <a:cubicBezTo>
                      <a:pt x="17074" y="936"/>
                      <a:pt x="17210" y="936"/>
                      <a:pt x="17347" y="913"/>
                    </a:cubicBezTo>
                    <a:cubicBezTo>
                      <a:pt x="17484" y="913"/>
                      <a:pt x="17621" y="891"/>
                      <a:pt x="17758" y="868"/>
                    </a:cubicBezTo>
                    <a:lnTo>
                      <a:pt x="17804" y="868"/>
                    </a:lnTo>
                    <a:cubicBezTo>
                      <a:pt x="17872" y="868"/>
                      <a:pt x="17918" y="845"/>
                      <a:pt x="17964" y="799"/>
                    </a:cubicBezTo>
                    <a:cubicBezTo>
                      <a:pt x="18009" y="776"/>
                      <a:pt x="18032" y="708"/>
                      <a:pt x="18032" y="640"/>
                    </a:cubicBezTo>
                    <a:cubicBezTo>
                      <a:pt x="18032" y="617"/>
                      <a:pt x="18032" y="594"/>
                      <a:pt x="18032" y="571"/>
                    </a:cubicBezTo>
                    <a:cubicBezTo>
                      <a:pt x="18101" y="571"/>
                      <a:pt x="18169" y="571"/>
                      <a:pt x="18215" y="594"/>
                    </a:cubicBezTo>
                    <a:cubicBezTo>
                      <a:pt x="18397" y="594"/>
                      <a:pt x="18580" y="617"/>
                      <a:pt x="18763" y="640"/>
                    </a:cubicBezTo>
                    <a:cubicBezTo>
                      <a:pt x="19059" y="662"/>
                      <a:pt x="19379" y="708"/>
                      <a:pt x="19698" y="754"/>
                    </a:cubicBezTo>
                    <a:cubicBezTo>
                      <a:pt x="20014" y="799"/>
                      <a:pt x="20308" y="844"/>
                      <a:pt x="20623" y="889"/>
                    </a:cubicBezTo>
                    <a:lnTo>
                      <a:pt x="20623" y="889"/>
                    </a:lnTo>
                    <a:cubicBezTo>
                      <a:pt x="20610" y="885"/>
                      <a:pt x="20597" y="877"/>
                      <a:pt x="20583" y="872"/>
                    </a:cubicBezTo>
                    <a:lnTo>
                      <a:pt x="20583" y="872"/>
                    </a:lnTo>
                    <a:cubicBezTo>
                      <a:pt x="20897" y="938"/>
                      <a:pt x="21211" y="983"/>
                      <a:pt x="21524" y="1050"/>
                    </a:cubicBezTo>
                    <a:cubicBezTo>
                      <a:pt x="21867" y="1142"/>
                      <a:pt x="22186" y="1210"/>
                      <a:pt x="22529" y="1301"/>
                    </a:cubicBezTo>
                    <a:cubicBezTo>
                      <a:pt x="22689" y="1347"/>
                      <a:pt x="22848" y="1393"/>
                      <a:pt x="23008" y="1416"/>
                    </a:cubicBezTo>
                    <a:cubicBezTo>
                      <a:pt x="23145" y="1461"/>
                      <a:pt x="23305" y="1507"/>
                      <a:pt x="23465" y="1553"/>
                    </a:cubicBezTo>
                    <a:cubicBezTo>
                      <a:pt x="23624" y="1598"/>
                      <a:pt x="23807" y="1644"/>
                      <a:pt x="23967" y="1712"/>
                    </a:cubicBezTo>
                    <a:cubicBezTo>
                      <a:pt x="24127" y="1758"/>
                      <a:pt x="24286" y="1804"/>
                      <a:pt x="24423" y="1849"/>
                    </a:cubicBezTo>
                    <a:cubicBezTo>
                      <a:pt x="24720" y="1963"/>
                      <a:pt x="25017" y="2032"/>
                      <a:pt x="25313" y="2123"/>
                    </a:cubicBezTo>
                    <a:cubicBezTo>
                      <a:pt x="25587" y="2214"/>
                      <a:pt x="25884" y="2306"/>
                      <a:pt x="26181" y="2397"/>
                    </a:cubicBezTo>
                    <a:cubicBezTo>
                      <a:pt x="26500" y="2488"/>
                      <a:pt x="26820" y="2580"/>
                      <a:pt x="27139" y="2694"/>
                    </a:cubicBezTo>
                    <a:cubicBezTo>
                      <a:pt x="27436" y="2808"/>
                      <a:pt x="27733" y="2922"/>
                      <a:pt x="28030" y="3013"/>
                    </a:cubicBezTo>
                    <a:cubicBezTo>
                      <a:pt x="28042" y="3019"/>
                      <a:pt x="28056" y="3022"/>
                      <a:pt x="28070" y="3022"/>
                    </a:cubicBezTo>
                    <a:cubicBezTo>
                      <a:pt x="28107" y="3022"/>
                      <a:pt x="28144" y="3001"/>
                      <a:pt x="28144" y="2968"/>
                    </a:cubicBezTo>
                    <a:cubicBezTo>
                      <a:pt x="28167" y="2899"/>
                      <a:pt x="28144" y="2854"/>
                      <a:pt x="28075" y="2854"/>
                    </a:cubicBezTo>
                    <a:cubicBezTo>
                      <a:pt x="27916" y="2785"/>
                      <a:pt x="27779" y="2739"/>
                      <a:pt x="27619" y="2671"/>
                    </a:cubicBezTo>
                    <a:cubicBezTo>
                      <a:pt x="27459" y="2602"/>
                      <a:pt x="27299" y="2534"/>
                      <a:pt x="27139" y="2488"/>
                    </a:cubicBezTo>
                    <a:cubicBezTo>
                      <a:pt x="26820" y="2351"/>
                      <a:pt x="26500" y="2260"/>
                      <a:pt x="26181" y="2146"/>
                    </a:cubicBezTo>
                    <a:cubicBezTo>
                      <a:pt x="26021" y="2100"/>
                      <a:pt x="25861" y="2055"/>
                      <a:pt x="25724" y="1986"/>
                    </a:cubicBezTo>
                    <a:cubicBezTo>
                      <a:pt x="25565" y="1941"/>
                      <a:pt x="25428" y="1872"/>
                      <a:pt x="25268" y="1826"/>
                    </a:cubicBezTo>
                    <a:cubicBezTo>
                      <a:pt x="24971" y="1712"/>
                      <a:pt x="24652" y="1621"/>
                      <a:pt x="24355" y="1507"/>
                    </a:cubicBezTo>
                    <a:cubicBezTo>
                      <a:pt x="24035" y="1370"/>
                      <a:pt x="23716" y="1256"/>
                      <a:pt x="23373" y="1164"/>
                    </a:cubicBezTo>
                    <a:cubicBezTo>
                      <a:pt x="23077" y="1050"/>
                      <a:pt x="22780" y="959"/>
                      <a:pt x="22460" y="868"/>
                    </a:cubicBezTo>
                    <a:cubicBezTo>
                      <a:pt x="21821" y="708"/>
                      <a:pt x="21182" y="525"/>
                      <a:pt x="20520" y="411"/>
                    </a:cubicBezTo>
                    <a:cubicBezTo>
                      <a:pt x="20178" y="343"/>
                      <a:pt x="19813" y="274"/>
                      <a:pt x="19447" y="229"/>
                    </a:cubicBezTo>
                    <a:cubicBezTo>
                      <a:pt x="19105" y="183"/>
                      <a:pt x="18785" y="137"/>
                      <a:pt x="18443" y="92"/>
                    </a:cubicBezTo>
                    <a:cubicBezTo>
                      <a:pt x="18101" y="46"/>
                      <a:pt x="17758" y="23"/>
                      <a:pt x="17416" y="23"/>
                    </a:cubicBezTo>
                    <a:lnTo>
                      <a:pt x="16891" y="23"/>
                    </a:lnTo>
                    <a:cubicBezTo>
                      <a:pt x="16708" y="23"/>
                      <a:pt x="16549" y="23"/>
                      <a:pt x="16366"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4"/>
              <p:cNvSpPr/>
              <p:nvPr/>
            </p:nvSpPr>
            <p:spPr>
              <a:xfrm>
                <a:off x="13148909" y="3596630"/>
                <a:ext cx="228912" cy="40724"/>
              </a:xfrm>
              <a:custGeom>
                <a:avLst/>
                <a:gdLst/>
                <a:ahLst/>
                <a:cxnLst/>
                <a:rect l="l" t="t" r="r" b="b"/>
                <a:pathLst>
                  <a:path w="8218" h="1462" extrusionOk="0">
                    <a:moveTo>
                      <a:pt x="3507" y="775"/>
                    </a:moveTo>
                    <a:cubicBezTo>
                      <a:pt x="3511" y="776"/>
                      <a:pt x="3515" y="776"/>
                      <a:pt x="3515" y="776"/>
                    </a:cubicBezTo>
                    <a:cubicBezTo>
                      <a:pt x="3513" y="776"/>
                      <a:pt x="3510" y="775"/>
                      <a:pt x="3507" y="775"/>
                    </a:cubicBezTo>
                    <a:close/>
                    <a:moveTo>
                      <a:pt x="114" y="0"/>
                    </a:moveTo>
                    <a:cubicBezTo>
                      <a:pt x="69" y="0"/>
                      <a:pt x="0" y="46"/>
                      <a:pt x="0" y="114"/>
                    </a:cubicBezTo>
                    <a:cubicBezTo>
                      <a:pt x="0" y="137"/>
                      <a:pt x="0" y="160"/>
                      <a:pt x="23" y="183"/>
                    </a:cubicBezTo>
                    <a:cubicBezTo>
                      <a:pt x="23" y="228"/>
                      <a:pt x="46" y="274"/>
                      <a:pt x="92" y="274"/>
                    </a:cubicBezTo>
                    <a:lnTo>
                      <a:pt x="502" y="274"/>
                    </a:lnTo>
                    <a:cubicBezTo>
                      <a:pt x="594" y="274"/>
                      <a:pt x="662" y="274"/>
                      <a:pt x="754" y="297"/>
                    </a:cubicBezTo>
                    <a:cubicBezTo>
                      <a:pt x="1187" y="388"/>
                      <a:pt x="1621" y="480"/>
                      <a:pt x="2055" y="548"/>
                    </a:cubicBezTo>
                    <a:cubicBezTo>
                      <a:pt x="2554" y="616"/>
                      <a:pt x="3030" y="684"/>
                      <a:pt x="3507" y="775"/>
                    </a:cubicBezTo>
                    <a:lnTo>
                      <a:pt x="3507" y="775"/>
                    </a:lnTo>
                    <a:cubicBezTo>
                      <a:pt x="3500" y="772"/>
                      <a:pt x="3493" y="767"/>
                      <a:pt x="3493" y="753"/>
                    </a:cubicBezTo>
                    <a:lnTo>
                      <a:pt x="3493" y="753"/>
                    </a:lnTo>
                    <a:cubicBezTo>
                      <a:pt x="3721" y="799"/>
                      <a:pt x="3949" y="845"/>
                      <a:pt x="4200" y="890"/>
                    </a:cubicBezTo>
                    <a:cubicBezTo>
                      <a:pt x="4337" y="913"/>
                      <a:pt x="4474" y="936"/>
                      <a:pt x="4611" y="959"/>
                    </a:cubicBezTo>
                    <a:lnTo>
                      <a:pt x="4657" y="959"/>
                    </a:lnTo>
                    <a:cubicBezTo>
                      <a:pt x="4679" y="982"/>
                      <a:pt x="4702" y="982"/>
                      <a:pt x="4725" y="982"/>
                    </a:cubicBezTo>
                    <a:cubicBezTo>
                      <a:pt x="4816" y="1005"/>
                      <a:pt x="4908" y="1027"/>
                      <a:pt x="5022" y="1050"/>
                    </a:cubicBezTo>
                    <a:cubicBezTo>
                      <a:pt x="5067" y="1050"/>
                      <a:pt x="5113" y="1027"/>
                      <a:pt x="5136" y="982"/>
                    </a:cubicBezTo>
                    <a:cubicBezTo>
                      <a:pt x="5136" y="959"/>
                      <a:pt x="5136" y="936"/>
                      <a:pt x="5159" y="936"/>
                    </a:cubicBezTo>
                    <a:lnTo>
                      <a:pt x="5182" y="936"/>
                    </a:lnTo>
                    <a:cubicBezTo>
                      <a:pt x="5250" y="959"/>
                      <a:pt x="5296" y="959"/>
                      <a:pt x="5364" y="982"/>
                    </a:cubicBezTo>
                    <a:cubicBezTo>
                      <a:pt x="5387" y="982"/>
                      <a:pt x="5433" y="959"/>
                      <a:pt x="5456" y="936"/>
                    </a:cubicBezTo>
                    <a:cubicBezTo>
                      <a:pt x="5456" y="959"/>
                      <a:pt x="5478" y="959"/>
                      <a:pt x="5478" y="959"/>
                    </a:cubicBezTo>
                    <a:cubicBezTo>
                      <a:pt x="5524" y="959"/>
                      <a:pt x="5547" y="959"/>
                      <a:pt x="5570" y="982"/>
                    </a:cubicBezTo>
                    <a:cubicBezTo>
                      <a:pt x="5615" y="982"/>
                      <a:pt x="5661" y="1005"/>
                      <a:pt x="5707" y="1005"/>
                    </a:cubicBezTo>
                    <a:cubicBezTo>
                      <a:pt x="5844" y="1050"/>
                      <a:pt x="5981" y="1096"/>
                      <a:pt x="6117" y="1141"/>
                    </a:cubicBezTo>
                    <a:cubicBezTo>
                      <a:pt x="6277" y="1187"/>
                      <a:pt x="6414" y="1210"/>
                      <a:pt x="6574" y="1256"/>
                    </a:cubicBezTo>
                    <a:cubicBezTo>
                      <a:pt x="6642" y="1278"/>
                      <a:pt x="6688" y="1301"/>
                      <a:pt x="6757" y="1324"/>
                    </a:cubicBezTo>
                    <a:cubicBezTo>
                      <a:pt x="6848" y="1347"/>
                      <a:pt x="6916" y="1370"/>
                      <a:pt x="7008" y="1370"/>
                    </a:cubicBezTo>
                    <a:cubicBezTo>
                      <a:pt x="7053" y="1370"/>
                      <a:pt x="7099" y="1324"/>
                      <a:pt x="7122" y="1278"/>
                    </a:cubicBezTo>
                    <a:cubicBezTo>
                      <a:pt x="7122" y="1278"/>
                      <a:pt x="7122" y="1256"/>
                      <a:pt x="7122" y="1233"/>
                    </a:cubicBezTo>
                    <a:cubicBezTo>
                      <a:pt x="7441" y="1301"/>
                      <a:pt x="7761" y="1393"/>
                      <a:pt x="8080" y="1461"/>
                    </a:cubicBezTo>
                    <a:cubicBezTo>
                      <a:pt x="8126" y="1461"/>
                      <a:pt x="8172" y="1438"/>
                      <a:pt x="8195" y="1393"/>
                    </a:cubicBezTo>
                    <a:cubicBezTo>
                      <a:pt x="8217" y="1347"/>
                      <a:pt x="8172" y="1278"/>
                      <a:pt x="8126" y="1278"/>
                    </a:cubicBezTo>
                    <a:cubicBezTo>
                      <a:pt x="7829" y="1210"/>
                      <a:pt x="7533" y="1119"/>
                      <a:pt x="7236" y="1050"/>
                    </a:cubicBezTo>
                    <a:cubicBezTo>
                      <a:pt x="7076" y="1027"/>
                      <a:pt x="6916" y="982"/>
                      <a:pt x="6757" y="959"/>
                    </a:cubicBezTo>
                    <a:cubicBezTo>
                      <a:pt x="6597" y="913"/>
                      <a:pt x="6437" y="890"/>
                      <a:pt x="6277" y="868"/>
                    </a:cubicBezTo>
                    <a:cubicBezTo>
                      <a:pt x="6095" y="822"/>
                      <a:pt x="5912" y="799"/>
                      <a:pt x="5729" y="776"/>
                    </a:cubicBezTo>
                    <a:cubicBezTo>
                      <a:pt x="5661" y="753"/>
                      <a:pt x="5615" y="731"/>
                      <a:pt x="5547" y="731"/>
                    </a:cubicBezTo>
                    <a:cubicBezTo>
                      <a:pt x="5387" y="685"/>
                      <a:pt x="5204" y="639"/>
                      <a:pt x="5045" y="594"/>
                    </a:cubicBezTo>
                    <a:lnTo>
                      <a:pt x="4520" y="480"/>
                    </a:lnTo>
                    <a:cubicBezTo>
                      <a:pt x="4428" y="457"/>
                      <a:pt x="4337" y="434"/>
                      <a:pt x="4246" y="411"/>
                    </a:cubicBezTo>
                    <a:cubicBezTo>
                      <a:pt x="4154" y="388"/>
                      <a:pt x="4063" y="365"/>
                      <a:pt x="3972" y="343"/>
                    </a:cubicBezTo>
                    <a:cubicBezTo>
                      <a:pt x="3903" y="343"/>
                      <a:pt x="3812" y="320"/>
                      <a:pt x="3721" y="297"/>
                    </a:cubicBezTo>
                    <a:lnTo>
                      <a:pt x="3698" y="297"/>
                    </a:lnTo>
                    <a:cubicBezTo>
                      <a:pt x="3675" y="274"/>
                      <a:pt x="3652" y="251"/>
                      <a:pt x="3630" y="251"/>
                    </a:cubicBezTo>
                    <a:lnTo>
                      <a:pt x="3424" y="251"/>
                    </a:lnTo>
                    <a:cubicBezTo>
                      <a:pt x="3333" y="251"/>
                      <a:pt x="3264" y="228"/>
                      <a:pt x="3196" y="228"/>
                    </a:cubicBezTo>
                    <a:cubicBezTo>
                      <a:pt x="3105" y="206"/>
                      <a:pt x="3036" y="206"/>
                      <a:pt x="2945" y="206"/>
                    </a:cubicBezTo>
                    <a:cubicBezTo>
                      <a:pt x="2785" y="183"/>
                      <a:pt x="2625" y="183"/>
                      <a:pt x="2465" y="160"/>
                    </a:cubicBezTo>
                    <a:lnTo>
                      <a:pt x="2192" y="160"/>
                    </a:lnTo>
                    <a:cubicBezTo>
                      <a:pt x="2077" y="137"/>
                      <a:pt x="1963" y="137"/>
                      <a:pt x="1849" y="137"/>
                    </a:cubicBezTo>
                    <a:cubicBezTo>
                      <a:pt x="1803" y="137"/>
                      <a:pt x="1735" y="114"/>
                      <a:pt x="1667" y="114"/>
                    </a:cubicBezTo>
                    <a:cubicBezTo>
                      <a:pt x="1530" y="114"/>
                      <a:pt x="1370" y="92"/>
                      <a:pt x="1233" y="92"/>
                    </a:cubicBezTo>
                    <a:cubicBezTo>
                      <a:pt x="1187" y="69"/>
                      <a:pt x="1119" y="69"/>
                      <a:pt x="1073" y="69"/>
                    </a:cubicBezTo>
                    <a:cubicBezTo>
                      <a:pt x="754" y="46"/>
                      <a:pt x="434" y="23"/>
                      <a:pt x="137"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4"/>
              <p:cNvSpPr/>
              <p:nvPr/>
            </p:nvSpPr>
            <p:spPr>
              <a:xfrm>
                <a:off x="12716572" y="3713621"/>
                <a:ext cx="828463" cy="115738"/>
              </a:xfrm>
              <a:custGeom>
                <a:avLst/>
                <a:gdLst/>
                <a:ahLst/>
                <a:cxnLst/>
                <a:rect l="l" t="t" r="r" b="b"/>
                <a:pathLst>
                  <a:path w="29742" h="4155" extrusionOk="0">
                    <a:moveTo>
                      <a:pt x="15613" y="594"/>
                    </a:moveTo>
                    <a:cubicBezTo>
                      <a:pt x="15476" y="594"/>
                      <a:pt x="15362" y="594"/>
                      <a:pt x="15225" y="616"/>
                    </a:cubicBezTo>
                    <a:cubicBezTo>
                      <a:pt x="15065" y="616"/>
                      <a:pt x="14928" y="616"/>
                      <a:pt x="14768" y="639"/>
                    </a:cubicBezTo>
                    <a:lnTo>
                      <a:pt x="14563" y="639"/>
                    </a:lnTo>
                    <a:cubicBezTo>
                      <a:pt x="14517" y="639"/>
                      <a:pt x="14448" y="639"/>
                      <a:pt x="14403" y="662"/>
                    </a:cubicBezTo>
                    <a:lnTo>
                      <a:pt x="13741" y="662"/>
                    </a:lnTo>
                    <a:cubicBezTo>
                      <a:pt x="13581" y="685"/>
                      <a:pt x="13421" y="685"/>
                      <a:pt x="13262" y="685"/>
                    </a:cubicBezTo>
                    <a:cubicBezTo>
                      <a:pt x="12896" y="730"/>
                      <a:pt x="12531" y="753"/>
                      <a:pt x="12166" y="776"/>
                    </a:cubicBezTo>
                    <a:cubicBezTo>
                      <a:pt x="12052" y="776"/>
                      <a:pt x="11938" y="799"/>
                      <a:pt x="11824" y="799"/>
                    </a:cubicBezTo>
                    <a:cubicBezTo>
                      <a:pt x="11983" y="776"/>
                      <a:pt x="12143" y="753"/>
                      <a:pt x="12326" y="753"/>
                    </a:cubicBezTo>
                    <a:lnTo>
                      <a:pt x="12234" y="753"/>
                    </a:lnTo>
                    <a:cubicBezTo>
                      <a:pt x="12303" y="753"/>
                      <a:pt x="12371" y="730"/>
                      <a:pt x="12440" y="730"/>
                    </a:cubicBezTo>
                    <a:cubicBezTo>
                      <a:pt x="12782" y="708"/>
                      <a:pt x="13102" y="685"/>
                      <a:pt x="13421" y="662"/>
                    </a:cubicBezTo>
                    <a:cubicBezTo>
                      <a:pt x="13764" y="639"/>
                      <a:pt x="14083" y="639"/>
                      <a:pt x="14426" y="616"/>
                    </a:cubicBezTo>
                    <a:lnTo>
                      <a:pt x="14928" y="616"/>
                    </a:lnTo>
                    <a:cubicBezTo>
                      <a:pt x="15088" y="594"/>
                      <a:pt x="15270" y="594"/>
                      <a:pt x="15430" y="594"/>
                    </a:cubicBezTo>
                    <a:close/>
                    <a:moveTo>
                      <a:pt x="15088" y="0"/>
                    </a:moveTo>
                    <a:cubicBezTo>
                      <a:pt x="14745" y="0"/>
                      <a:pt x="14426" y="0"/>
                      <a:pt x="14083" y="23"/>
                    </a:cubicBezTo>
                    <a:lnTo>
                      <a:pt x="13581" y="23"/>
                    </a:lnTo>
                    <a:cubicBezTo>
                      <a:pt x="13421" y="46"/>
                      <a:pt x="13239" y="46"/>
                      <a:pt x="13079" y="69"/>
                    </a:cubicBezTo>
                    <a:cubicBezTo>
                      <a:pt x="12919" y="69"/>
                      <a:pt x="12759" y="69"/>
                      <a:pt x="12600" y="91"/>
                    </a:cubicBezTo>
                    <a:cubicBezTo>
                      <a:pt x="12417" y="114"/>
                      <a:pt x="12257" y="114"/>
                      <a:pt x="12097" y="137"/>
                    </a:cubicBezTo>
                    <a:cubicBezTo>
                      <a:pt x="11732" y="160"/>
                      <a:pt x="11390" y="205"/>
                      <a:pt x="11025" y="251"/>
                    </a:cubicBezTo>
                    <a:cubicBezTo>
                      <a:pt x="10865" y="274"/>
                      <a:pt x="10705" y="297"/>
                      <a:pt x="10545" y="320"/>
                    </a:cubicBezTo>
                    <a:cubicBezTo>
                      <a:pt x="10408" y="342"/>
                      <a:pt x="10249" y="365"/>
                      <a:pt x="10112" y="388"/>
                    </a:cubicBezTo>
                    <a:cubicBezTo>
                      <a:pt x="9792" y="457"/>
                      <a:pt x="9473" y="502"/>
                      <a:pt x="9176" y="548"/>
                    </a:cubicBezTo>
                    <a:cubicBezTo>
                      <a:pt x="9016" y="571"/>
                      <a:pt x="8879" y="594"/>
                      <a:pt x="8719" y="639"/>
                    </a:cubicBezTo>
                    <a:cubicBezTo>
                      <a:pt x="8560" y="662"/>
                      <a:pt x="8400" y="708"/>
                      <a:pt x="8217" y="730"/>
                    </a:cubicBezTo>
                    <a:cubicBezTo>
                      <a:pt x="7898" y="799"/>
                      <a:pt x="7578" y="845"/>
                      <a:pt x="7259" y="913"/>
                    </a:cubicBezTo>
                    <a:cubicBezTo>
                      <a:pt x="6962" y="982"/>
                      <a:pt x="6642" y="1050"/>
                      <a:pt x="6346" y="1119"/>
                    </a:cubicBezTo>
                    <a:cubicBezTo>
                      <a:pt x="5957" y="1233"/>
                      <a:pt x="5547" y="1324"/>
                      <a:pt x="5159" y="1438"/>
                    </a:cubicBezTo>
                    <a:cubicBezTo>
                      <a:pt x="4953" y="1507"/>
                      <a:pt x="4748" y="1575"/>
                      <a:pt x="4565" y="1643"/>
                    </a:cubicBezTo>
                    <a:cubicBezTo>
                      <a:pt x="4337" y="1712"/>
                      <a:pt x="4131" y="1780"/>
                      <a:pt x="3926" y="1872"/>
                    </a:cubicBezTo>
                    <a:cubicBezTo>
                      <a:pt x="3903" y="1872"/>
                      <a:pt x="3880" y="1895"/>
                      <a:pt x="3858" y="1895"/>
                    </a:cubicBezTo>
                    <a:lnTo>
                      <a:pt x="3698" y="1963"/>
                    </a:lnTo>
                    <a:cubicBezTo>
                      <a:pt x="3470" y="2054"/>
                      <a:pt x="3218" y="2123"/>
                      <a:pt x="2990" y="2214"/>
                    </a:cubicBezTo>
                    <a:lnTo>
                      <a:pt x="3059" y="2191"/>
                    </a:lnTo>
                    <a:lnTo>
                      <a:pt x="3059" y="2191"/>
                    </a:lnTo>
                    <a:cubicBezTo>
                      <a:pt x="2899" y="2260"/>
                      <a:pt x="2739" y="2305"/>
                      <a:pt x="2579" y="2374"/>
                    </a:cubicBezTo>
                    <a:cubicBezTo>
                      <a:pt x="2465" y="2442"/>
                      <a:pt x="2328" y="2488"/>
                      <a:pt x="2214" y="2556"/>
                    </a:cubicBezTo>
                    <a:cubicBezTo>
                      <a:pt x="2077" y="2602"/>
                      <a:pt x="1940" y="2671"/>
                      <a:pt x="1803" y="2739"/>
                    </a:cubicBezTo>
                    <a:cubicBezTo>
                      <a:pt x="1666" y="2785"/>
                      <a:pt x="1529" y="2876"/>
                      <a:pt x="1392" y="2945"/>
                    </a:cubicBezTo>
                    <a:cubicBezTo>
                      <a:pt x="1278" y="2990"/>
                      <a:pt x="1164" y="3036"/>
                      <a:pt x="1050" y="3104"/>
                    </a:cubicBezTo>
                    <a:cubicBezTo>
                      <a:pt x="959" y="3150"/>
                      <a:pt x="845" y="3218"/>
                      <a:pt x="730" y="3287"/>
                    </a:cubicBezTo>
                    <a:cubicBezTo>
                      <a:pt x="685" y="3310"/>
                      <a:pt x="616" y="3355"/>
                      <a:pt x="548" y="3401"/>
                    </a:cubicBezTo>
                    <a:cubicBezTo>
                      <a:pt x="479" y="3424"/>
                      <a:pt x="434" y="3470"/>
                      <a:pt x="365" y="3515"/>
                    </a:cubicBezTo>
                    <a:cubicBezTo>
                      <a:pt x="297" y="3561"/>
                      <a:pt x="251" y="3606"/>
                      <a:pt x="183" y="3652"/>
                    </a:cubicBezTo>
                    <a:cubicBezTo>
                      <a:pt x="137" y="3698"/>
                      <a:pt x="69" y="3743"/>
                      <a:pt x="46" y="3812"/>
                    </a:cubicBezTo>
                    <a:cubicBezTo>
                      <a:pt x="0" y="3903"/>
                      <a:pt x="0" y="3994"/>
                      <a:pt x="69" y="4086"/>
                    </a:cubicBezTo>
                    <a:cubicBezTo>
                      <a:pt x="114" y="4109"/>
                      <a:pt x="137" y="4131"/>
                      <a:pt x="183" y="4131"/>
                    </a:cubicBezTo>
                    <a:cubicBezTo>
                      <a:pt x="183" y="4131"/>
                      <a:pt x="205" y="4154"/>
                      <a:pt x="228" y="4154"/>
                    </a:cubicBezTo>
                    <a:lnTo>
                      <a:pt x="342" y="4154"/>
                    </a:lnTo>
                    <a:cubicBezTo>
                      <a:pt x="411" y="4131"/>
                      <a:pt x="479" y="4086"/>
                      <a:pt x="548" y="4063"/>
                    </a:cubicBezTo>
                    <a:cubicBezTo>
                      <a:pt x="594" y="4040"/>
                      <a:pt x="662" y="3994"/>
                      <a:pt x="730" y="3972"/>
                    </a:cubicBezTo>
                    <a:cubicBezTo>
                      <a:pt x="822" y="3903"/>
                      <a:pt x="936" y="3858"/>
                      <a:pt x="1050" y="3789"/>
                    </a:cubicBezTo>
                    <a:cubicBezTo>
                      <a:pt x="1255" y="3675"/>
                      <a:pt x="1484" y="3584"/>
                      <a:pt x="1689" y="3470"/>
                    </a:cubicBezTo>
                    <a:cubicBezTo>
                      <a:pt x="1735" y="3447"/>
                      <a:pt x="1780" y="3424"/>
                      <a:pt x="1803" y="3424"/>
                    </a:cubicBezTo>
                    <a:cubicBezTo>
                      <a:pt x="1841" y="3461"/>
                      <a:pt x="1893" y="3498"/>
                      <a:pt x="1948" y="3498"/>
                    </a:cubicBezTo>
                    <a:cubicBezTo>
                      <a:pt x="1961" y="3498"/>
                      <a:pt x="1973" y="3497"/>
                      <a:pt x="1986" y="3492"/>
                    </a:cubicBezTo>
                    <a:cubicBezTo>
                      <a:pt x="2077" y="3470"/>
                      <a:pt x="2168" y="3424"/>
                      <a:pt x="2260" y="3401"/>
                    </a:cubicBezTo>
                    <a:cubicBezTo>
                      <a:pt x="2374" y="3355"/>
                      <a:pt x="2465" y="3310"/>
                      <a:pt x="2579" y="3264"/>
                    </a:cubicBezTo>
                    <a:cubicBezTo>
                      <a:pt x="2785" y="3196"/>
                      <a:pt x="2967" y="3104"/>
                      <a:pt x="3173" y="3036"/>
                    </a:cubicBezTo>
                    <a:cubicBezTo>
                      <a:pt x="3333" y="2967"/>
                      <a:pt x="3492" y="2922"/>
                      <a:pt x="3652" y="2853"/>
                    </a:cubicBezTo>
                    <a:cubicBezTo>
                      <a:pt x="3698" y="2899"/>
                      <a:pt x="3766" y="2922"/>
                      <a:pt x="3812" y="2922"/>
                    </a:cubicBezTo>
                    <a:cubicBezTo>
                      <a:pt x="3972" y="2853"/>
                      <a:pt x="4131" y="2808"/>
                      <a:pt x="4291" y="2762"/>
                    </a:cubicBezTo>
                    <a:cubicBezTo>
                      <a:pt x="4474" y="2693"/>
                      <a:pt x="4634" y="2648"/>
                      <a:pt x="4816" y="2602"/>
                    </a:cubicBezTo>
                    <a:cubicBezTo>
                      <a:pt x="5159" y="2488"/>
                      <a:pt x="5501" y="2397"/>
                      <a:pt x="5843" y="2328"/>
                    </a:cubicBezTo>
                    <a:cubicBezTo>
                      <a:pt x="5866" y="2305"/>
                      <a:pt x="5889" y="2305"/>
                      <a:pt x="5912" y="2305"/>
                    </a:cubicBezTo>
                    <a:cubicBezTo>
                      <a:pt x="6346" y="2214"/>
                      <a:pt x="6779" y="2123"/>
                      <a:pt x="7213" y="2032"/>
                    </a:cubicBezTo>
                    <a:cubicBezTo>
                      <a:pt x="7829" y="1917"/>
                      <a:pt x="8423" y="1780"/>
                      <a:pt x="9039" y="1643"/>
                    </a:cubicBezTo>
                    <a:cubicBezTo>
                      <a:pt x="9267" y="1598"/>
                      <a:pt x="9518" y="1552"/>
                      <a:pt x="9746" y="1507"/>
                    </a:cubicBezTo>
                    <a:cubicBezTo>
                      <a:pt x="9998" y="1461"/>
                      <a:pt x="10226" y="1438"/>
                      <a:pt x="10477" y="1415"/>
                    </a:cubicBezTo>
                    <a:cubicBezTo>
                      <a:pt x="10591" y="1392"/>
                      <a:pt x="10728" y="1392"/>
                      <a:pt x="10842" y="1370"/>
                    </a:cubicBezTo>
                    <a:cubicBezTo>
                      <a:pt x="10911" y="1370"/>
                      <a:pt x="10979" y="1347"/>
                      <a:pt x="11048" y="1347"/>
                    </a:cubicBezTo>
                    <a:cubicBezTo>
                      <a:pt x="11093" y="1324"/>
                      <a:pt x="11139" y="1324"/>
                      <a:pt x="11207" y="1301"/>
                    </a:cubicBezTo>
                    <a:lnTo>
                      <a:pt x="11207" y="1301"/>
                    </a:lnTo>
                    <a:cubicBezTo>
                      <a:pt x="11184" y="1324"/>
                      <a:pt x="11184" y="1347"/>
                      <a:pt x="11184" y="1370"/>
                    </a:cubicBezTo>
                    <a:cubicBezTo>
                      <a:pt x="11184" y="1415"/>
                      <a:pt x="11207" y="1484"/>
                      <a:pt x="11253" y="1507"/>
                    </a:cubicBezTo>
                    <a:lnTo>
                      <a:pt x="11321" y="1507"/>
                    </a:lnTo>
                    <a:cubicBezTo>
                      <a:pt x="11413" y="1507"/>
                      <a:pt x="11504" y="1484"/>
                      <a:pt x="11641" y="1461"/>
                    </a:cubicBezTo>
                    <a:lnTo>
                      <a:pt x="11869" y="1461"/>
                    </a:lnTo>
                    <a:cubicBezTo>
                      <a:pt x="11983" y="1438"/>
                      <a:pt x="12097" y="1415"/>
                      <a:pt x="12212" y="1415"/>
                    </a:cubicBezTo>
                    <a:cubicBezTo>
                      <a:pt x="12486" y="1370"/>
                      <a:pt x="12759" y="1347"/>
                      <a:pt x="13033" y="1324"/>
                    </a:cubicBezTo>
                    <a:cubicBezTo>
                      <a:pt x="13376" y="1278"/>
                      <a:pt x="13718" y="1278"/>
                      <a:pt x="14060" y="1255"/>
                    </a:cubicBezTo>
                    <a:lnTo>
                      <a:pt x="15179" y="1255"/>
                    </a:lnTo>
                    <a:cubicBezTo>
                      <a:pt x="15453" y="1255"/>
                      <a:pt x="15727" y="1278"/>
                      <a:pt x="16001" y="1278"/>
                    </a:cubicBezTo>
                    <a:lnTo>
                      <a:pt x="16252" y="1278"/>
                    </a:lnTo>
                    <a:lnTo>
                      <a:pt x="16434" y="1301"/>
                    </a:lnTo>
                    <a:lnTo>
                      <a:pt x="16868" y="1347"/>
                    </a:lnTo>
                    <a:cubicBezTo>
                      <a:pt x="17051" y="1370"/>
                      <a:pt x="17233" y="1370"/>
                      <a:pt x="17416" y="1392"/>
                    </a:cubicBezTo>
                    <a:cubicBezTo>
                      <a:pt x="17507" y="1392"/>
                      <a:pt x="17598" y="1392"/>
                      <a:pt x="17690" y="1415"/>
                    </a:cubicBezTo>
                    <a:lnTo>
                      <a:pt x="17849" y="1415"/>
                    </a:lnTo>
                    <a:cubicBezTo>
                      <a:pt x="17918" y="1415"/>
                      <a:pt x="17986" y="1415"/>
                      <a:pt x="18055" y="1392"/>
                    </a:cubicBezTo>
                    <a:cubicBezTo>
                      <a:pt x="18078" y="1392"/>
                      <a:pt x="18101" y="1370"/>
                      <a:pt x="18146" y="1347"/>
                    </a:cubicBezTo>
                    <a:cubicBezTo>
                      <a:pt x="18169" y="1324"/>
                      <a:pt x="18192" y="1301"/>
                      <a:pt x="18192" y="1278"/>
                    </a:cubicBezTo>
                    <a:cubicBezTo>
                      <a:pt x="18192" y="1255"/>
                      <a:pt x="18192" y="1233"/>
                      <a:pt x="18192" y="1233"/>
                    </a:cubicBezTo>
                    <a:cubicBezTo>
                      <a:pt x="18329" y="1233"/>
                      <a:pt x="18466" y="1255"/>
                      <a:pt x="18580" y="1255"/>
                    </a:cubicBezTo>
                    <a:cubicBezTo>
                      <a:pt x="18785" y="1301"/>
                      <a:pt x="18991" y="1324"/>
                      <a:pt x="19196" y="1347"/>
                    </a:cubicBezTo>
                    <a:cubicBezTo>
                      <a:pt x="19219" y="1347"/>
                      <a:pt x="19242" y="1347"/>
                      <a:pt x="19287" y="1324"/>
                    </a:cubicBezTo>
                    <a:cubicBezTo>
                      <a:pt x="19356" y="1347"/>
                      <a:pt x="19424" y="1347"/>
                      <a:pt x="19493" y="1347"/>
                    </a:cubicBezTo>
                    <a:lnTo>
                      <a:pt x="19447" y="1347"/>
                    </a:lnTo>
                    <a:cubicBezTo>
                      <a:pt x="19721" y="1392"/>
                      <a:pt x="19972" y="1438"/>
                      <a:pt x="20246" y="1507"/>
                    </a:cubicBezTo>
                    <a:cubicBezTo>
                      <a:pt x="20360" y="1529"/>
                      <a:pt x="20474" y="1552"/>
                      <a:pt x="20611" y="1575"/>
                    </a:cubicBezTo>
                    <a:cubicBezTo>
                      <a:pt x="20657" y="1598"/>
                      <a:pt x="20725" y="1598"/>
                      <a:pt x="20771" y="1621"/>
                    </a:cubicBezTo>
                    <a:cubicBezTo>
                      <a:pt x="20794" y="1621"/>
                      <a:pt x="20840" y="1621"/>
                      <a:pt x="20862" y="1643"/>
                    </a:cubicBezTo>
                    <a:lnTo>
                      <a:pt x="20954" y="1643"/>
                    </a:lnTo>
                    <a:cubicBezTo>
                      <a:pt x="20999" y="1643"/>
                      <a:pt x="21022" y="1621"/>
                      <a:pt x="21068" y="1621"/>
                    </a:cubicBezTo>
                    <a:cubicBezTo>
                      <a:pt x="21091" y="1598"/>
                      <a:pt x="21113" y="1598"/>
                      <a:pt x="21136" y="1575"/>
                    </a:cubicBezTo>
                    <a:cubicBezTo>
                      <a:pt x="21342" y="1598"/>
                      <a:pt x="21570" y="1621"/>
                      <a:pt x="21775" y="1666"/>
                    </a:cubicBezTo>
                    <a:lnTo>
                      <a:pt x="21867" y="1666"/>
                    </a:lnTo>
                    <a:cubicBezTo>
                      <a:pt x="22026" y="1712"/>
                      <a:pt x="22163" y="1735"/>
                      <a:pt x="22323" y="1780"/>
                    </a:cubicBezTo>
                    <a:lnTo>
                      <a:pt x="22415" y="1780"/>
                    </a:lnTo>
                    <a:cubicBezTo>
                      <a:pt x="22871" y="1872"/>
                      <a:pt x="23328" y="1963"/>
                      <a:pt x="23784" y="2077"/>
                    </a:cubicBezTo>
                    <a:cubicBezTo>
                      <a:pt x="24126" y="2168"/>
                      <a:pt x="24446" y="2283"/>
                      <a:pt x="24766" y="2374"/>
                    </a:cubicBezTo>
                    <a:cubicBezTo>
                      <a:pt x="25085" y="2488"/>
                      <a:pt x="25405" y="2602"/>
                      <a:pt x="25747" y="2671"/>
                    </a:cubicBezTo>
                    <a:cubicBezTo>
                      <a:pt x="25838" y="2693"/>
                      <a:pt x="25907" y="2716"/>
                      <a:pt x="25975" y="2739"/>
                    </a:cubicBezTo>
                    <a:cubicBezTo>
                      <a:pt x="26295" y="2853"/>
                      <a:pt x="26637" y="2967"/>
                      <a:pt x="26957" y="3059"/>
                    </a:cubicBezTo>
                    <a:cubicBezTo>
                      <a:pt x="27276" y="3150"/>
                      <a:pt x="27573" y="3264"/>
                      <a:pt x="27893" y="3355"/>
                    </a:cubicBezTo>
                    <a:cubicBezTo>
                      <a:pt x="28166" y="3424"/>
                      <a:pt x="28440" y="3492"/>
                      <a:pt x="28737" y="3561"/>
                    </a:cubicBezTo>
                    <a:cubicBezTo>
                      <a:pt x="29034" y="3652"/>
                      <a:pt x="29308" y="3743"/>
                      <a:pt x="29604" y="3812"/>
                    </a:cubicBezTo>
                    <a:cubicBezTo>
                      <a:pt x="29622" y="3818"/>
                      <a:pt x="29637" y="3820"/>
                      <a:pt x="29652" y="3820"/>
                    </a:cubicBezTo>
                    <a:cubicBezTo>
                      <a:pt x="29694" y="3820"/>
                      <a:pt x="29724" y="3795"/>
                      <a:pt x="29741" y="3743"/>
                    </a:cubicBezTo>
                    <a:cubicBezTo>
                      <a:pt x="29741" y="3698"/>
                      <a:pt x="29719" y="3629"/>
                      <a:pt x="29673" y="3629"/>
                    </a:cubicBezTo>
                    <a:cubicBezTo>
                      <a:pt x="29513" y="3584"/>
                      <a:pt x="29331" y="3538"/>
                      <a:pt x="29171" y="3470"/>
                    </a:cubicBezTo>
                    <a:cubicBezTo>
                      <a:pt x="29011" y="3424"/>
                      <a:pt x="28851" y="3378"/>
                      <a:pt x="28669" y="3333"/>
                    </a:cubicBezTo>
                    <a:cubicBezTo>
                      <a:pt x="28349" y="3241"/>
                      <a:pt x="28030" y="3150"/>
                      <a:pt x="27710" y="3059"/>
                    </a:cubicBezTo>
                    <a:cubicBezTo>
                      <a:pt x="27413" y="2945"/>
                      <a:pt x="27094" y="2830"/>
                      <a:pt x="26774" y="2716"/>
                    </a:cubicBezTo>
                    <a:cubicBezTo>
                      <a:pt x="26592" y="2648"/>
                      <a:pt x="26386" y="2579"/>
                      <a:pt x="26181" y="2511"/>
                    </a:cubicBezTo>
                    <a:cubicBezTo>
                      <a:pt x="26181" y="2488"/>
                      <a:pt x="26158" y="2465"/>
                      <a:pt x="26112" y="2465"/>
                    </a:cubicBezTo>
                    <a:cubicBezTo>
                      <a:pt x="26089" y="2465"/>
                      <a:pt x="26044" y="2442"/>
                      <a:pt x="26021" y="2442"/>
                    </a:cubicBezTo>
                    <a:cubicBezTo>
                      <a:pt x="25952" y="2420"/>
                      <a:pt x="25884" y="2397"/>
                      <a:pt x="25838" y="2374"/>
                    </a:cubicBezTo>
                    <a:cubicBezTo>
                      <a:pt x="25519" y="2237"/>
                      <a:pt x="25176" y="2146"/>
                      <a:pt x="24857" y="2032"/>
                    </a:cubicBezTo>
                    <a:cubicBezTo>
                      <a:pt x="24560" y="1917"/>
                      <a:pt x="24263" y="1803"/>
                      <a:pt x="23967" y="1689"/>
                    </a:cubicBezTo>
                    <a:cubicBezTo>
                      <a:pt x="23647" y="1575"/>
                      <a:pt x="23305" y="1484"/>
                      <a:pt x="22985" y="1392"/>
                    </a:cubicBezTo>
                    <a:cubicBezTo>
                      <a:pt x="22825" y="1324"/>
                      <a:pt x="22666" y="1278"/>
                      <a:pt x="22506" y="1210"/>
                    </a:cubicBezTo>
                    <a:cubicBezTo>
                      <a:pt x="22323" y="1141"/>
                      <a:pt x="22163" y="1096"/>
                      <a:pt x="22004" y="1027"/>
                    </a:cubicBezTo>
                    <a:cubicBezTo>
                      <a:pt x="21684" y="913"/>
                      <a:pt x="21365" y="799"/>
                      <a:pt x="21045" y="708"/>
                    </a:cubicBezTo>
                    <a:cubicBezTo>
                      <a:pt x="20908" y="662"/>
                      <a:pt x="20748" y="616"/>
                      <a:pt x="20611" y="594"/>
                    </a:cubicBezTo>
                    <a:cubicBezTo>
                      <a:pt x="20429" y="548"/>
                      <a:pt x="20246" y="525"/>
                      <a:pt x="20086" y="502"/>
                    </a:cubicBezTo>
                    <a:cubicBezTo>
                      <a:pt x="19904" y="457"/>
                      <a:pt x="19744" y="434"/>
                      <a:pt x="19584" y="411"/>
                    </a:cubicBezTo>
                    <a:cubicBezTo>
                      <a:pt x="19424" y="388"/>
                      <a:pt x="19265" y="342"/>
                      <a:pt x="19105" y="320"/>
                    </a:cubicBezTo>
                    <a:cubicBezTo>
                      <a:pt x="18922" y="274"/>
                      <a:pt x="18717" y="251"/>
                      <a:pt x="18534" y="228"/>
                    </a:cubicBezTo>
                    <a:cubicBezTo>
                      <a:pt x="18374" y="205"/>
                      <a:pt x="18215" y="183"/>
                      <a:pt x="18055" y="160"/>
                    </a:cubicBezTo>
                    <a:cubicBezTo>
                      <a:pt x="17895" y="137"/>
                      <a:pt x="17735" y="137"/>
                      <a:pt x="17576" y="114"/>
                    </a:cubicBezTo>
                    <a:cubicBezTo>
                      <a:pt x="17416" y="114"/>
                      <a:pt x="17233" y="114"/>
                      <a:pt x="17073" y="91"/>
                    </a:cubicBezTo>
                    <a:cubicBezTo>
                      <a:pt x="16754" y="91"/>
                      <a:pt x="16434" y="69"/>
                      <a:pt x="16115" y="46"/>
                    </a:cubicBezTo>
                    <a:cubicBezTo>
                      <a:pt x="15841" y="0"/>
                      <a:pt x="15590" y="0"/>
                      <a:pt x="15339"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4"/>
              <p:cNvSpPr/>
              <p:nvPr/>
            </p:nvSpPr>
            <p:spPr>
              <a:xfrm>
                <a:off x="12397381" y="3798802"/>
                <a:ext cx="319218" cy="115208"/>
              </a:xfrm>
              <a:custGeom>
                <a:avLst/>
                <a:gdLst/>
                <a:ahLst/>
                <a:cxnLst/>
                <a:rect l="l" t="t" r="r" b="b"/>
                <a:pathLst>
                  <a:path w="11460" h="4136" extrusionOk="0">
                    <a:moveTo>
                      <a:pt x="7724" y="1743"/>
                    </a:moveTo>
                    <a:cubicBezTo>
                      <a:pt x="7744" y="1758"/>
                      <a:pt x="7764" y="1758"/>
                      <a:pt x="7784" y="1758"/>
                    </a:cubicBezTo>
                    <a:lnTo>
                      <a:pt x="7784" y="1758"/>
                    </a:lnTo>
                    <a:cubicBezTo>
                      <a:pt x="7784" y="1758"/>
                      <a:pt x="7784" y="1758"/>
                      <a:pt x="7784" y="1758"/>
                    </a:cubicBezTo>
                    <a:lnTo>
                      <a:pt x="7784" y="1758"/>
                    </a:lnTo>
                    <a:cubicBezTo>
                      <a:pt x="7764" y="1753"/>
                      <a:pt x="7744" y="1748"/>
                      <a:pt x="7724" y="1743"/>
                    </a:cubicBezTo>
                    <a:close/>
                    <a:moveTo>
                      <a:pt x="1570" y="3065"/>
                    </a:moveTo>
                    <a:lnTo>
                      <a:pt x="1570" y="3065"/>
                    </a:lnTo>
                    <a:cubicBezTo>
                      <a:pt x="1562" y="3070"/>
                      <a:pt x="1553" y="3075"/>
                      <a:pt x="1545" y="3080"/>
                    </a:cubicBezTo>
                    <a:lnTo>
                      <a:pt x="1545" y="3080"/>
                    </a:lnTo>
                    <a:cubicBezTo>
                      <a:pt x="1553" y="3076"/>
                      <a:pt x="1562" y="3072"/>
                      <a:pt x="1570" y="3065"/>
                    </a:cubicBezTo>
                    <a:close/>
                    <a:moveTo>
                      <a:pt x="1545" y="3080"/>
                    </a:moveTo>
                    <a:lnTo>
                      <a:pt x="1545" y="3080"/>
                    </a:lnTo>
                    <a:cubicBezTo>
                      <a:pt x="1532" y="3087"/>
                      <a:pt x="1520" y="3092"/>
                      <a:pt x="1507" y="3105"/>
                    </a:cubicBezTo>
                    <a:cubicBezTo>
                      <a:pt x="1520" y="3097"/>
                      <a:pt x="1532" y="3088"/>
                      <a:pt x="1545" y="3080"/>
                    </a:cubicBezTo>
                    <a:close/>
                    <a:moveTo>
                      <a:pt x="5890" y="1"/>
                    </a:moveTo>
                    <a:cubicBezTo>
                      <a:pt x="5570" y="1"/>
                      <a:pt x="5251" y="46"/>
                      <a:pt x="4954" y="115"/>
                    </a:cubicBezTo>
                    <a:cubicBezTo>
                      <a:pt x="4794" y="138"/>
                      <a:pt x="4634" y="160"/>
                      <a:pt x="4475" y="183"/>
                    </a:cubicBezTo>
                    <a:cubicBezTo>
                      <a:pt x="4315" y="229"/>
                      <a:pt x="4132" y="275"/>
                      <a:pt x="3972" y="320"/>
                    </a:cubicBezTo>
                    <a:cubicBezTo>
                      <a:pt x="3676" y="412"/>
                      <a:pt x="3379" y="503"/>
                      <a:pt x="3105" y="594"/>
                    </a:cubicBezTo>
                    <a:cubicBezTo>
                      <a:pt x="2808" y="708"/>
                      <a:pt x="2512" y="845"/>
                      <a:pt x="2260" y="1005"/>
                    </a:cubicBezTo>
                    <a:cubicBezTo>
                      <a:pt x="2124" y="1073"/>
                      <a:pt x="2009" y="1165"/>
                      <a:pt x="1872" y="1256"/>
                    </a:cubicBezTo>
                    <a:cubicBezTo>
                      <a:pt x="1758" y="1325"/>
                      <a:pt x="1621" y="1393"/>
                      <a:pt x="1507" y="1484"/>
                    </a:cubicBezTo>
                    <a:cubicBezTo>
                      <a:pt x="1256" y="1644"/>
                      <a:pt x="1028" y="1804"/>
                      <a:pt x="822" y="2009"/>
                    </a:cubicBezTo>
                    <a:cubicBezTo>
                      <a:pt x="686" y="2123"/>
                      <a:pt x="594" y="2238"/>
                      <a:pt x="480" y="2352"/>
                    </a:cubicBezTo>
                    <a:cubicBezTo>
                      <a:pt x="366" y="2489"/>
                      <a:pt x="275" y="2648"/>
                      <a:pt x="183" y="2785"/>
                    </a:cubicBezTo>
                    <a:cubicBezTo>
                      <a:pt x="138" y="2831"/>
                      <a:pt x="115" y="2899"/>
                      <a:pt x="92" y="2945"/>
                    </a:cubicBezTo>
                    <a:cubicBezTo>
                      <a:pt x="69" y="2991"/>
                      <a:pt x="69" y="3059"/>
                      <a:pt x="46" y="3105"/>
                    </a:cubicBezTo>
                    <a:cubicBezTo>
                      <a:pt x="24" y="3151"/>
                      <a:pt x="24" y="3242"/>
                      <a:pt x="24" y="3287"/>
                    </a:cubicBezTo>
                    <a:cubicBezTo>
                      <a:pt x="46" y="3402"/>
                      <a:pt x="92" y="3470"/>
                      <a:pt x="161" y="3561"/>
                    </a:cubicBezTo>
                    <a:cubicBezTo>
                      <a:pt x="183" y="3584"/>
                      <a:pt x="206" y="3584"/>
                      <a:pt x="229" y="3607"/>
                    </a:cubicBezTo>
                    <a:cubicBezTo>
                      <a:pt x="183" y="3676"/>
                      <a:pt x="115" y="3767"/>
                      <a:pt x="46" y="3835"/>
                    </a:cubicBezTo>
                    <a:cubicBezTo>
                      <a:pt x="1" y="3927"/>
                      <a:pt x="1" y="4041"/>
                      <a:pt x="92" y="4086"/>
                    </a:cubicBezTo>
                    <a:cubicBezTo>
                      <a:pt x="124" y="4118"/>
                      <a:pt x="165" y="4135"/>
                      <a:pt x="205" y="4135"/>
                    </a:cubicBezTo>
                    <a:cubicBezTo>
                      <a:pt x="252" y="4135"/>
                      <a:pt x="296" y="4112"/>
                      <a:pt x="320" y="4064"/>
                    </a:cubicBezTo>
                    <a:cubicBezTo>
                      <a:pt x="434" y="3949"/>
                      <a:pt x="526" y="3835"/>
                      <a:pt x="617" y="3721"/>
                    </a:cubicBezTo>
                    <a:cubicBezTo>
                      <a:pt x="754" y="3607"/>
                      <a:pt x="914" y="3493"/>
                      <a:pt x="1074" y="3379"/>
                    </a:cubicBezTo>
                    <a:cubicBezTo>
                      <a:pt x="1233" y="3265"/>
                      <a:pt x="1393" y="3151"/>
                      <a:pt x="1576" y="3059"/>
                    </a:cubicBezTo>
                    <a:lnTo>
                      <a:pt x="1576" y="3059"/>
                    </a:lnTo>
                    <a:cubicBezTo>
                      <a:pt x="1574" y="3061"/>
                      <a:pt x="1572" y="3063"/>
                      <a:pt x="1570" y="3065"/>
                    </a:cubicBezTo>
                    <a:lnTo>
                      <a:pt x="1570" y="3065"/>
                    </a:lnTo>
                    <a:cubicBezTo>
                      <a:pt x="1686" y="2993"/>
                      <a:pt x="1799" y="2935"/>
                      <a:pt x="1895" y="2877"/>
                    </a:cubicBezTo>
                    <a:lnTo>
                      <a:pt x="1895" y="2877"/>
                    </a:lnTo>
                    <a:lnTo>
                      <a:pt x="1850" y="2922"/>
                    </a:lnTo>
                    <a:cubicBezTo>
                      <a:pt x="1872" y="2899"/>
                      <a:pt x="1895" y="2877"/>
                      <a:pt x="1941" y="2854"/>
                    </a:cubicBezTo>
                    <a:cubicBezTo>
                      <a:pt x="1941" y="2854"/>
                      <a:pt x="1951" y="2854"/>
                      <a:pt x="1965" y="2847"/>
                    </a:cubicBezTo>
                    <a:lnTo>
                      <a:pt x="1965" y="2847"/>
                    </a:lnTo>
                    <a:cubicBezTo>
                      <a:pt x="1964" y="2851"/>
                      <a:pt x="1964" y="2854"/>
                      <a:pt x="1964" y="2854"/>
                    </a:cubicBezTo>
                    <a:lnTo>
                      <a:pt x="1987" y="2831"/>
                    </a:lnTo>
                    <a:lnTo>
                      <a:pt x="1987" y="2831"/>
                    </a:lnTo>
                    <a:cubicBezTo>
                      <a:pt x="1987" y="2831"/>
                      <a:pt x="1987" y="2831"/>
                      <a:pt x="1987" y="2831"/>
                    </a:cubicBezTo>
                    <a:cubicBezTo>
                      <a:pt x="2078" y="2785"/>
                      <a:pt x="2169" y="2740"/>
                      <a:pt x="2260" y="2694"/>
                    </a:cubicBezTo>
                    <a:cubicBezTo>
                      <a:pt x="2352" y="2648"/>
                      <a:pt x="2466" y="2603"/>
                      <a:pt x="2580" y="2534"/>
                    </a:cubicBezTo>
                    <a:cubicBezTo>
                      <a:pt x="2808" y="2420"/>
                      <a:pt x="3037" y="2306"/>
                      <a:pt x="3265" y="2215"/>
                    </a:cubicBezTo>
                    <a:cubicBezTo>
                      <a:pt x="3698" y="2055"/>
                      <a:pt x="4132" y="1895"/>
                      <a:pt x="4589" y="1781"/>
                    </a:cubicBezTo>
                    <a:cubicBezTo>
                      <a:pt x="4726" y="1735"/>
                      <a:pt x="4885" y="1713"/>
                      <a:pt x="5045" y="1690"/>
                    </a:cubicBezTo>
                    <a:cubicBezTo>
                      <a:pt x="5205" y="1667"/>
                      <a:pt x="5365" y="1644"/>
                      <a:pt x="5524" y="1621"/>
                    </a:cubicBezTo>
                    <a:cubicBezTo>
                      <a:pt x="5661" y="1621"/>
                      <a:pt x="5798" y="1598"/>
                      <a:pt x="5958" y="1576"/>
                    </a:cubicBezTo>
                    <a:cubicBezTo>
                      <a:pt x="6095" y="1576"/>
                      <a:pt x="6255" y="1553"/>
                      <a:pt x="6415" y="1553"/>
                    </a:cubicBezTo>
                    <a:cubicBezTo>
                      <a:pt x="6872" y="1575"/>
                      <a:pt x="7308" y="1638"/>
                      <a:pt x="7724" y="1743"/>
                    </a:cubicBezTo>
                    <a:lnTo>
                      <a:pt x="7724" y="1743"/>
                    </a:lnTo>
                    <a:cubicBezTo>
                      <a:pt x="7721" y="1741"/>
                      <a:pt x="7718" y="1738"/>
                      <a:pt x="7716" y="1735"/>
                    </a:cubicBezTo>
                    <a:lnTo>
                      <a:pt x="7716" y="1735"/>
                    </a:lnTo>
                    <a:cubicBezTo>
                      <a:pt x="7739" y="1743"/>
                      <a:pt x="7761" y="1751"/>
                      <a:pt x="7784" y="1758"/>
                    </a:cubicBezTo>
                    <a:lnTo>
                      <a:pt x="7784" y="1758"/>
                    </a:lnTo>
                    <a:cubicBezTo>
                      <a:pt x="7784" y="1758"/>
                      <a:pt x="7784" y="1758"/>
                      <a:pt x="7784" y="1758"/>
                    </a:cubicBezTo>
                    <a:cubicBezTo>
                      <a:pt x="7784" y="1758"/>
                      <a:pt x="7784" y="1758"/>
                      <a:pt x="7784" y="1758"/>
                    </a:cubicBezTo>
                    <a:lnTo>
                      <a:pt x="7784" y="1758"/>
                    </a:lnTo>
                    <a:cubicBezTo>
                      <a:pt x="8035" y="1842"/>
                      <a:pt x="8288" y="1927"/>
                      <a:pt x="8560" y="2032"/>
                    </a:cubicBezTo>
                    <a:cubicBezTo>
                      <a:pt x="8697" y="2078"/>
                      <a:pt x="8834" y="2123"/>
                      <a:pt x="8971" y="2169"/>
                    </a:cubicBezTo>
                    <a:cubicBezTo>
                      <a:pt x="9085" y="2215"/>
                      <a:pt x="9199" y="2283"/>
                      <a:pt x="9291" y="2329"/>
                    </a:cubicBezTo>
                    <a:cubicBezTo>
                      <a:pt x="9450" y="2443"/>
                      <a:pt x="9587" y="2534"/>
                      <a:pt x="9747" y="2626"/>
                    </a:cubicBezTo>
                    <a:cubicBezTo>
                      <a:pt x="9816" y="2694"/>
                      <a:pt x="9907" y="2740"/>
                      <a:pt x="9998" y="2808"/>
                    </a:cubicBezTo>
                    <a:cubicBezTo>
                      <a:pt x="10090" y="2877"/>
                      <a:pt x="10181" y="2968"/>
                      <a:pt x="10272" y="3036"/>
                    </a:cubicBezTo>
                    <a:cubicBezTo>
                      <a:pt x="10341" y="3105"/>
                      <a:pt x="10409" y="3173"/>
                      <a:pt x="10500" y="3242"/>
                    </a:cubicBezTo>
                    <a:cubicBezTo>
                      <a:pt x="10569" y="3310"/>
                      <a:pt x="10637" y="3379"/>
                      <a:pt x="10706" y="3424"/>
                    </a:cubicBezTo>
                    <a:cubicBezTo>
                      <a:pt x="10774" y="3470"/>
                      <a:pt x="10820" y="3516"/>
                      <a:pt x="10888" y="3584"/>
                    </a:cubicBezTo>
                    <a:cubicBezTo>
                      <a:pt x="10911" y="3607"/>
                      <a:pt x="10934" y="3630"/>
                      <a:pt x="10957" y="3653"/>
                    </a:cubicBezTo>
                    <a:cubicBezTo>
                      <a:pt x="11012" y="3708"/>
                      <a:pt x="11101" y="3738"/>
                      <a:pt x="11188" y="3738"/>
                    </a:cubicBezTo>
                    <a:cubicBezTo>
                      <a:pt x="11244" y="3738"/>
                      <a:pt x="11300" y="3725"/>
                      <a:pt x="11345" y="3698"/>
                    </a:cubicBezTo>
                    <a:cubicBezTo>
                      <a:pt x="11413" y="3630"/>
                      <a:pt x="11459" y="3539"/>
                      <a:pt x="11436" y="3447"/>
                    </a:cubicBezTo>
                    <a:cubicBezTo>
                      <a:pt x="11413" y="3356"/>
                      <a:pt x="11368" y="3265"/>
                      <a:pt x="11299" y="3173"/>
                    </a:cubicBezTo>
                    <a:cubicBezTo>
                      <a:pt x="11254" y="3105"/>
                      <a:pt x="11208" y="3036"/>
                      <a:pt x="11162" y="2968"/>
                    </a:cubicBezTo>
                    <a:cubicBezTo>
                      <a:pt x="11048" y="2854"/>
                      <a:pt x="10957" y="2717"/>
                      <a:pt x="10866" y="2580"/>
                    </a:cubicBezTo>
                    <a:cubicBezTo>
                      <a:pt x="10751" y="2443"/>
                      <a:pt x="10615" y="2329"/>
                      <a:pt x="10500" y="2215"/>
                    </a:cubicBezTo>
                    <a:cubicBezTo>
                      <a:pt x="10386" y="2101"/>
                      <a:pt x="10249" y="2009"/>
                      <a:pt x="10135" y="1895"/>
                    </a:cubicBezTo>
                    <a:cubicBezTo>
                      <a:pt x="10021" y="1804"/>
                      <a:pt x="9907" y="1690"/>
                      <a:pt x="9770" y="1598"/>
                    </a:cubicBezTo>
                    <a:cubicBezTo>
                      <a:pt x="9702" y="1530"/>
                      <a:pt x="9610" y="1461"/>
                      <a:pt x="9519" y="1393"/>
                    </a:cubicBezTo>
                    <a:cubicBezTo>
                      <a:pt x="9519" y="1256"/>
                      <a:pt x="9405" y="1142"/>
                      <a:pt x="9268" y="1119"/>
                    </a:cubicBezTo>
                    <a:cubicBezTo>
                      <a:pt x="9245" y="1119"/>
                      <a:pt x="9199" y="1096"/>
                      <a:pt x="9177" y="1096"/>
                    </a:cubicBezTo>
                    <a:cubicBezTo>
                      <a:pt x="9085" y="1051"/>
                      <a:pt x="9017" y="1005"/>
                      <a:pt x="8925" y="959"/>
                    </a:cubicBezTo>
                    <a:cubicBezTo>
                      <a:pt x="8880" y="936"/>
                      <a:pt x="8811" y="914"/>
                      <a:pt x="8766" y="868"/>
                    </a:cubicBezTo>
                    <a:cubicBezTo>
                      <a:pt x="8629" y="777"/>
                      <a:pt x="8469" y="685"/>
                      <a:pt x="8332" y="594"/>
                    </a:cubicBezTo>
                    <a:cubicBezTo>
                      <a:pt x="8195" y="526"/>
                      <a:pt x="8035" y="457"/>
                      <a:pt x="7898" y="412"/>
                    </a:cubicBezTo>
                    <a:cubicBezTo>
                      <a:pt x="7556" y="297"/>
                      <a:pt x="7236" y="183"/>
                      <a:pt x="6894" y="92"/>
                    </a:cubicBezTo>
                    <a:cubicBezTo>
                      <a:pt x="6734" y="69"/>
                      <a:pt x="6597" y="23"/>
                      <a:pt x="6438" y="23"/>
                    </a:cubicBezTo>
                    <a:cubicBezTo>
                      <a:pt x="6255" y="1"/>
                      <a:pt x="6072" y="1"/>
                      <a:pt x="5890" y="1"/>
                    </a:cubicBezTo>
                    <a:close/>
                  </a:path>
                </a:pathLst>
              </a:custGeom>
              <a:solidFill>
                <a:srgbClr val="676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4"/>
              <p:cNvSpPr/>
              <p:nvPr/>
            </p:nvSpPr>
            <p:spPr>
              <a:xfrm>
                <a:off x="12592589" y="3866824"/>
                <a:ext cx="124623" cy="188968"/>
              </a:xfrm>
              <a:custGeom>
                <a:avLst/>
                <a:gdLst/>
                <a:ahLst/>
                <a:cxnLst/>
                <a:rect l="l" t="t" r="r" b="b"/>
                <a:pathLst>
                  <a:path w="4474" h="6784" extrusionOk="0">
                    <a:moveTo>
                      <a:pt x="3219" y="1"/>
                    </a:moveTo>
                    <a:cubicBezTo>
                      <a:pt x="3150" y="1"/>
                      <a:pt x="3104" y="69"/>
                      <a:pt x="3104" y="138"/>
                    </a:cubicBezTo>
                    <a:cubicBezTo>
                      <a:pt x="3127" y="229"/>
                      <a:pt x="3150" y="321"/>
                      <a:pt x="3173" y="412"/>
                    </a:cubicBezTo>
                    <a:cubicBezTo>
                      <a:pt x="3196" y="503"/>
                      <a:pt x="3196" y="594"/>
                      <a:pt x="3196" y="686"/>
                    </a:cubicBezTo>
                    <a:cubicBezTo>
                      <a:pt x="3196" y="724"/>
                      <a:pt x="3196" y="762"/>
                      <a:pt x="3196" y="800"/>
                    </a:cubicBezTo>
                    <a:cubicBezTo>
                      <a:pt x="3196" y="1097"/>
                      <a:pt x="3173" y="1370"/>
                      <a:pt x="3150" y="1644"/>
                    </a:cubicBezTo>
                    <a:cubicBezTo>
                      <a:pt x="3104" y="1964"/>
                      <a:pt x="3059" y="2261"/>
                      <a:pt x="2967" y="2557"/>
                    </a:cubicBezTo>
                    <a:cubicBezTo>
                      <a:pt x="2922" y="2740"/>
                      <a:pt x="2876" y="2923"/>
                      <a:pt x="2830" y="3082"/>
                    </a:cubicBezTo>
                    <a:cubicBezTo>
                      <a:pt x="2762" y="3265"/>
                      <a:pt x="2694" y="3425"/>
                      <a:pt x="2625" y="3585"/>
                    </a:cubicBezTo>
                    <a:cubicBezTo>
                      <a:pt x="2557" y="3744"/>
                      <a:pt x="2488" y="3927"/>
                      <a:pt x="2420" y="4087"/>
                    </a:cubicBezTo>
                    <a:cubicBezTo>
                      <a:pt x="2328" y="4246"/>
                      <a:pt x="2237" y="4383"/>
                      <a:pt x="2169" y="4543"/>
                    </a:cubicBezTo>
                    <a:cubicBezTo>
                      <a:pt x="2032" y="4749"/>
                      <a:pt x="1872" y="4954"/>
                      <a:pt x="1735" y="5137"/>
                    </a:cubicBezTo>
                    <a:cubicBezTo>
                      <a:pt x="1644" y="5251"/>
                      <a:pt x="1575" y="5342"/>
                      <a:pt x="1484" y="5456"/>
                    </a:cubicBezTo>
                    <a:cubicBezTo>
                      <a:pt x="1415" y="5547"/>
                      <a:pt x="1324" y="5639"/>
                      <a:pt x="1233" y="5730"/>
                    </a:cubicBezTo>
                    <a:cubicBezTo>
                      <a:pt x="1187" y="5776"/>
                      <a:pt x="1119" y="5821"/>
                      <a:pt x="1073" y="5867"/>
                    </a:cubicBezTo>
                    <a:cubicBezTo>
                      <a:pt x="1004" y="5913"/>
                      <a:pt x="936" y="5981"/>
                      <a:pt x="890" y="6027"/>
                    </a:cubicBezTo>
                    <a:cubicBezTo>
                      <a:pt x="799" y="6095"/>
                      <a:pt x="731" y="6164"/>
                      <a:pt x="639" y="6209"/>
                    </a:cubicBezTo>
                    <a:cubicBezTo>
                      <a:pt x="517" y="6250"/>
                      <a:pt x="395" y="6291"/>
                      <a:pt x="273" y="6332"/>
                    </a:cubicBezTo>
                    <a:lnTo>
                      <a:pt x="273" y="6332"/>
                    </a:lnTo>
                    <a:cubicBezTo>
                      <a:pt x="273" y="6332"/>
                      <a:pt x="273" y="6332"/>
                      <a:pt x="273" y="6332"/>
                    </a:cubicBezTo>
                    <a:lnTo>
                      <a:pt x="273" y="6332"/>
                    </a:lnTo>
                    <a:cubicBezTo>
                      <a:pt x="258" y="6336"/>
                      <a:pt x="243" y="6341"/>
                      <a:pt x="228" y="6346"/>
                    </a:cubicBezTo>
                    <a:cubicBezTo>
                      <a:pt x="228" y="6346"/>
                      <a:pt x="206" y="6346"/>
                      <a:pt x="183" y="6369"/>
                    </a:cubicBezTo>
                    <a:cubicBezTo>
                      <a:pt x="137" y="6369"/>
                      <a:pt x="91" y="6392"/>
                      <a:pt x="46" y="6438"/>
                    </a:cubicBezTo>
                    <a:cubicBezTo>
                      <a:pt x="0" y="6483"/>
                      <a:pt x="0" y="6552"/>
                      <a:pt x="0" y="6597"/>
                    </a:cubicBezTo>
                    <a:cubicBezTo>
                      <a:pt x="21" y="6700"/>
                      <a:pt x="114" y="6784"/>
                      <a:pt x="216" y="6784"/>
                    </a:cubicBezTo>
                    <a:cubicBezTo>
                      <a:pt x="227" y="6784"/>
                      <a:pt x="239" y="6782"/>
                      <a:pt x="251" y="6780"/>
                    </a:cubicBezTo>
                    <a:cubicBezTo>
                      <a:pt x="411" y="6757"/>
                      <a:pt x="594" y="6712"/>
                      <a:pt x="753" y="6666"/>
                    </a:cubicBezTo>
                    <a:cubicBezTo>
                      <a:pt x="913" y="6620"/>
                      <a:pt x="1050" y="6575"/>
                      <a:pt x="1187" y="6506"/>
                    </a:cubicBezTo>
                    <a:cubicBezTo>
                      <a:pt x="1484" y="6415"/>
                      <a:pt x="1712" y="6209"/>
                      <a:pt x="1963" y="6050"/>
                    </a:cubicBezTo>
                    <a:cubicBezTo>
                      <a:pt x="2100" y="5936"/>
                      <a:pt x="2237" y="5844"/>
                      <a:pt x="2374" y="5753"/>
                    </a:cubicBezTo>
                    <a:cubicBezTo>
                      <a:pt x="2488" y="5662"/>
                      <a:pt x="2602" y="5570"/>
                      <a:pt x="2716" y="5456"/>
                    </a:cubicBezTo>
                    <a:cubicBezTo>
                      <a:pt x="2967" y="5228"/>
                      <a:pt x="3173" y="4954"/>
                      <a:pt x="3355" y="4680"/>
                    </a:cubicBezTo>
                    <a:cubicBezTo>
                      <a:pt x="3401" y="4612"/>
                      <a:pt x="3447" y="4543"/>
                      <a:pt x="3492" y="4452"/>
                    </a:cubicBezTo>
                    <a:cubicBezTo>
                      <a:pt x="3789" y="3950"/>
                      <a:pt x="4017" y="3425"/>
                      <a:pt x="4177" y="2877"/>
                    </a:cubicBezTo>
                    <a:cubicBezTo>
                      <a:pt x="4223" y="2717"/>
                      <a:pt x="4268" y="2557"/>
                      <a:pt x="4291" y="2398"/>
                    </a:cubicBezTo>
                    <a:cubicBezTo>
                      <a:pt x="4337" y="2261"/>
                      <a:pt x="4360" y="2147"/>
                      <a:pt x="4360" y="2010"/>
                    </a:cubicBezTo>
                    <a:cubicBezTo>
                      <a:pt x="4383" y="1895"/>
                      <a:pt x="4405" y="1804"/>
                      <a:pt x="4428" y="1690"/>
                    </a:cubicBezTo>
                    <a:cubicBezTo>
                      <a:pt x="4428" y="1599"/>
                      <a:pt x="4451" y="1507"/>
                      <a:pt x="4451" y="1393"/>
                    </a:cubicBezTo>
                    <a:cubicBezTo>
                      <a:pt x="4451" y="1370"/>
                      <a:pt x="4451" y="1325"/>
                      <a:pt x="4474" y="1279"/>
                    </a:cubicBezTo>
                    <a:cubicBezTo>
                      <a:pt x="4474" y="1211"/>
                      <a:pt x="4474" y="1165"/>
                      <a:pt x="4474" y="1097"/>
                    </a:cubicBezTo>
                    <a:cubicBezTo>
                      <a:pt x="4451" y="1028"/>
                      <a:pt x="4428" y="960"/>
                      <a:pt x="4360" y="914"/>
                    </a:cubicBezTo>
                    <a:cubicBezTo>
                      <a:pt x="4310" y="881"/>
                      <a:pt x="4260" y="859"/>
                      <a:pt x="4209" y="859"/>
                    </a:cubicBezTo>
                    <a:cubicBezTo>
                      <a:pt x="4191" y="859"/>
                      <a:pt x="4173" y="862"/>
                      <a:pt x="4154" y="868"/>
                    </a:cubicBezTo>
                    <a:cubicBezTo>
                      <a:pt x="4132" y="868"/>
                      <a:pt x="4086" y="868"/>
                      <a:pt x="4063" y="891"/>
                    </a:cubicBezTo>
                    <a:cubicBezTo>
                      <a:pt x="4063" y="868"/>
                      <a:pt x="4063" y="845"/>
                      <a:pt x="4063" y="823"/>
                    </a:cubicBezTo>
                    <a:cubicBezTo>
                      <a:pt x="4040" y="777"/>
                      <a:pt x="4040" y="754"/>
                      <a:pt x="4040" y="709"/>
                    </a:cubicBezTo>
                    <a:cubicBezTo>
                      <a:pt x="4017" y="617"/>
                      <a:pt x="3995" y="480"/>
                      <a:pt x="3903" y="435"/>
                    </a:cubicBezTo>
                    <a:cubicBezTo>
                      <a:pt x="3880" y="412"/>
                      <a:pt x="3858" y="389"/>
                      <a:pt x="3835" y="389"/>
                    </a:cubicBezTo>
                    <a:cubicBezTo>
                      <a:pt x="3798" y="377"/>
                      <a:pt x="3761" y="371"/>
                      <a:pt x="3726" y="371"/>
                    </a:cubicBezTo>
                    <a:cubicBezTo>
                      <a:pt x="3629" y="371"/>
                      <a:pt x="3543" y="413"/>
                      <a:pt x="3492" y="480"/>
                    </a:cubicBezTo>
                    <a:cubicBezTo>
                      <a:pt x="3470" y="480"/>
                      <a:pt x="3470" y="503"/>
                      <a:pt x="3470" y="503"/>
                    </a:cubicBezTo>
                    <a:lnTo>
                      <a:pt x="3447" y="457"/>
                    </a:lnTo>
                    <a:cubicBezTo>
                      <a:pt x="3447" y="343"/>
                      <a:pt x="3401" y="229"/>
                      <a:pt x="3378" y="115"/>
                    </a:cubicBezTo>
                    <a:cubicBezTo>
                      <a:pt x="3355" y="47"/>
                      <a:pt x="3310" y="1"/>
                      <a:pt x="3241" y="1"/>
                    </a:cubicBezTo>
                    <a:close/>
                  </a:path>
                </a:pathLst>
              </a:custGeom>
              <a:solidFill>
                <a:srgbClr val="676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4"/>
              <p:cNvSpPr/>
              <p:nvPr/>
            </p:nvSpPr>
            <p:spPr>
              <a:xfrm>
                <a:off x="11436690" y="3747939"/>
                <a:ext cx="955009" cy="129721"/>
              </a:xfrm>
              <a:custGeom>
                <a:avLst/>
                <a:gdLst/>
                <a:ahLst/>
                <a:cxnLst/>
                <a:rect l="l" t="t" r="r" b="b"/>
                <a:pathLst>
                  <a:path w="34285" h="4657" extrusionOk="0">
                    <a:moveTo>
                      <a:pt x="16960" y="1"/>
                    </a:moveTo>
                    <a:cubicBezTo>
                      <a:pt x="16732" y="1"/>
                      <a:pt x="16481" y="1"/>
                      <a:pt x="16252" y="23"/>
                    </a:cubicBezTo>
                    <a:cubicBezTo>
                      <a:pt x="15864" y="46"/>
                      <a:pt x="15499" y="69"/>
                      <a:pt x="15134" y="92"/>
                    </a:cubicBezTo>
                    <a:cubicBezTo>
                      <a:pt x="15020" y="115"/>
                      <a:pt x="14906" y="115"/>
                      <a:pt x="14814" y="138"/>
                    </a:cubicBezTo>
                    <a:lnTo>
                      <a:pt x="14769" y="138"/>
                    </a:lnTo>
                    <a:cubicBezTo>
                      <a:pt x="14632" y="160"/>
                      <a:pt x="14449" y="183"/>
                      <a:pt x="14358" y="297"/>
                    </a:cubicBezTo>
                    <a:cubicBezTo>
                      <a:pt x="14312" y="343"/>
                      <a:pt x="14267" y="411"/>
                      <a:pt x="14244" y="480"/>
                    </a:cubicBezTo>
                    <a:lnTo>
                      <a:pt x="14084" y="480"/>
                    </a:lnTo>
                    <a:lnTo>
                      <a:pt x="13879" y="503"/>
                    </a:lnTo>
                    <a:cubicBezTo>
                      <a:pt x="13787" y="526"/>
                      <a:pt x="13696" y="526"/>
                      <a:pt x="13582" y="526"/>
                    </a:cubicBezTo>
                    <a:cubicBezTo>
                      <a:pt x="13513" y="526"/>
                      <a:pt x="13445" y="548"/>
                      <a:pt x="13376" y="548"/>
                    </a:cubicBezTo>
                    <a:lnTo>
                      <a:pt x="13331" y="548"/>
                    </a:lnTo>
                    <a:cubicBezTo>
                      <a:pt x="13239" y="571"/>
                      <a:pt x="13171" y="571"/>
                      <a:pt x="13125" y="571"/>
                    </a:cubicBezTo>
                    <a:cubicBezTo>
                      <a:pt x="13057" y="594"/>
                      <a:pt x="13011" y="594"/>
                      <a:pt x="12966" y="594"/>
                    </a:cubicBezTo>
                    <a:cubicBezTo>
                      <a:pt x="12760" y="617"/>
                      <a:pt x="12555" y="663"/>
                      <a:pt x="12326" y="685"/>
                    </a:cubicBezTo>
                    <a:lnTo>
                      <a:pt x="12075" y="708"/>
                    </a:lnTo>
                    <a:lnTo>
                      <a:pt x="11870" y="754"/>
                    </a:lnTo>
                    <a:cubicBezTo>
                      <a:pt x="11687" y="777"/>
                      <a:pt x="11505" y="800"/>
                      <a:pt x="11345" y="822"/>
                    </a:cubicBezTo>
                    <a:lnTo>
                      <a:pt x="11254" y="822"/>
                    </a:lnTo>
                    <a:cubicBezTo>
                      <a:pt x="11185" y="845"/>
                      <a:pt x="11094" y="868"/>
                      <a:pt x="11003" y="891"/>
                    </a:cubicBezTo>
                    <a:cubicBezTo>
                      <a:pt x="10957" y="891"/>
                      <a:pt x="10911" y="914"/>
                      <a:pt x="10866" y="959"/>
                    </a:cubicBezTo>
                    <a:cubicBezTo>
                      <a:pt x="10751" y="982"/>
                      <a:pt x="10614" y="1005"/>
                      <a:pt x="10478" y="1051"/>
                    </a:cubicBezTo>
                    <a:cubicBezTo>
                      <a:pt x="10409" y="1073"/>
                      <a:pt x="10318" y="1073"/>
                      <a:pt x="10226" y="1096"/>
                    </a:cubicBezTo>
                    <a:lnTo>
                      <a:pt x="10135" y="1119"/>
                    </a:lnTo>
                    <a:lnTo>
                      <a:pt x="9975" y="1142"/>
                    </a:lnTo>
                    <a:cubicBezTo>
                      <a:pt x="9587" y="1233"/>
                      <a:pt x="9268" y="1324"/>
                      <a:pt x="8948" y="1393"/>
                    </a:cubicBezTo>
                    <a:lnTo>
                      <a:pt x="8766" y="1439"/>
                    </a:lnTo>
                    <a:lnTo>
                      <a:pt x="8697" y="1461"/>
                    </a:lnTo>
                    <a:lnTo>
                      <a:pt x="8606" y="1484"/>
                    </a:lnTo>
                    <a:lnTo>
                      <a:pt x="8492" y="1530"/>
                    </a:lnTo>
                    <a:lnTo>
                      <a:pt x="8309" y="1553"/>
                    </a:lnTo>
                    <a:cubicBezTo>
                      <a:pt x="8195" y="1598"/>
                      <a:pt x="8081" y="1621"/>
                      <a:pt x="7990" y="1644"/>
                    </a:cubicBezTo>
                    <a:cubicBezTo>
                      <a:pt x="7624" y="1735"/>
                      <a:pt x="7259" y="1827"/>
                      <a:pt x="6894" y="1918"/>
                    </a:cubicBezTo>
                    <a:lnTo>
                      <a:pt x="6643" y="1986"/>
                    </a:lnTo>
                    <a:cubicBezTo>
                      <a:pt x="6346" y="2055"/>
                      <a:pt x="6141" y="2101"/>
                      <a:pt x="5912" y="2169"/>
                    </a:cubicBezTo>
                    <a:cubicBezTo>
                      <a:pt x="5867" y="2192"/>
                      <a:pt x="5798" y="2215"/>
                      <a:pt x="5776" y="2260"/>
                    </a:cubicBezTo>
                    <a:cubicBezTo>
                      <a:pt x="5707" y="2306"/>
                      <a:pt x="5661" y="2374"/>
                      <a:pt x="5661" y="2466"/>
                    </a:cubicBezTo>
                    <a:lnTo>
                      <a:pt x="5365" y="2534"/>
                    </a:lnTo>
                    <a:cubicBezTo>
                      <a:pt x="5182" y="2580"/>
                      <a:pt x="4999" y="2626"/>
                      <a:pt x="4817" y="2671"/>
                    </a:cubicBezTo>
                    <a:cubicBezTo>
                      <a:pt x="4634" y="2717"/>
                      <a:pt x="4452" y="2762"/>
                      <a:pt x="4269" y="2785"/>
                    </a:cubicBezTo>
                    <a:lnTo>
                      <a:pt x="4201" y="2808"/>
                    </a:lnTo>
                    <a:lnTo>
                      <a:pt x="4132" y="2831"/>
                    </a:lnTo>
                    <a:lnTo>
                      <a:pt x="4064" y="2831"/>
                    </a:lnTo>
                    <a:lnTo>
                      <a:pt x="3881" y="2877"/>
                    </a:lnTo>
                    <a:lnTo>
                      <a:pt x="3721" y="2899"/>
                    </a:lnTo>
                    <a:cubicBezTo>
                      <a:pt x="3607" y="2922"/>
                      <a:pt x="3516" y="2945"/>
                      <a:pt x="3425" y="2968"/>
                    </a:cubicBezTo>
                    <a:lnTo>
                      <a:pt x="3356" y="2991"/>
                    </a:lnTo>
                    <a:lnTo>
                      <a:pt x="3265" y="3014"/>
                    </a:lnTo>
                    <a:cubicBezTo>
                      <a:pt x="3128" y="3036"/>
                      <a:pt x="3014" y="3059"/>
                      <a:pt x="2877" y="3105"/>
                    </a:cubicBezTo>
                    <a:cubicBezTo>
                      <a:pt x="2854" y="3105"/>
                      <a:pt x="2831" y="3105"/>
                      <a:pt x="2808" y="3128"/>
                    </a:cubicBezTo>
                    <a:lnTo>
                      <a:pt x="2329" y="3219"/>
                    </a:lnTo>
                    <a:lnTo>
                      <a:pt x="2169" y="3265"/>
                    </a:lnTo>
                    <a:cubicBezTo>
                      <a:pt x="1941" y="3310"/>
                      <a:pt x="1713" y="3379"/>
                      <a:pt x="1507" y="3424"/>
                    </a:cubicBezTo>
                    <a:cubicBezTo>
                      <a:pt x="1302" y="3470"/>
                      <a:pt x="1119" y="3493"/>
                      <a:pt x="914" y="3539"/>
                    </a:cubicBezTo>
                    <a:lnTo>
                      <a:pt x="891" y="3539"/>
                    </a:lnTo>
                    <a:cubicBezTo>
                      <a:pt x="754" y="3561"/>
                      <a:pt x="640" y="3584"/>
                      <a:pt x="549" y="3607"/>
                    </a:cubicBezTo>
                    <a:lnTo>
                      <a:pt x="389" y="3653"/>
                    </a:lnTo>
                    <a:lnTo>
                      <a:pt x="343" y="3653"/>
                    </a:lnTo>
                    <a:cubicBezTo>
                      <a:pt x="275" y="3675"/>
                      <a:pt x="206" y="3698"/>
                      <a:pt x="138" y="3721"/>
                    </a:cubicBezTo>
                    <a:cubicBezTo>
                      <a:pt x="69" y="3767"/>
                      <a:pt x="46" y="3812"/>
                      <a:pt x="24" y="3881"/>
                    </a:cubicBezTo>
                    <a:cubicBezTo>
                      <a:pt x="1" y="3949"/>
                      <a:pt x="1" y="4018"/>
                      <a:pt x="24" y="4086"/>
                    </a:cubicBezTo>
                    <a:cubicBezTo>
                      <a:pt x="46" y="4132"/>
                      <a:pt x="92" y="4155"/>
                      <a:pt x="115" y="4178"/>
                    </a:cubicBezTo>
                    <a:cubicBezTo>
                      <a:pt x="161" y="4200"/>
                      <a:pt x="206" y="4223"/>
                      <a:pt x="252" y="4223"/>
                    </a:cubicBezTo>
                    <a:lnTo>
                      <a:pt x="434" y="4223"/>
                    </a:lnTo>
                    <a:cubicBezTo>
                      <a:pt x="480" y="4223"/>
                      <a:pt x="526" y="4200"/>
                      <a:pt x="571" y="4200"/>
                    </a:cubicBezTo>
                    <a:lnTo>
                      <a:pt x="685" y="4200"/>
                    </a:lnTo>
                    <a:cubicBezTo>
                      <a:pt x="845" y="4178"/>
                      <a:pt x="982" y="4155"/>
                      <a:pt x="1142" y="4132"/>
                    </a:cubicBezTo>
                    <a:lnTo>
                      <a:pt x="1210" y="4132"/>
                    </a:lnTo>
                    <a:cubicBezTo>
                      <a:pt x="1416" y="4109"/>
                      <a:pt x="1621" y="4086"/>
                      <a:pt x="1827" y="4064"/>
                    </a:cubicBezTo>
                    <a:lnTo>
                      <a:pt x="1872" y="4064"/>
                    </a:lnTo>
                    <a:lnTo>
                      <a:pt x="1918" y="4041"/>
                    </a:lnTo>
                    <a:cubicBezTo>
                      <a:pt x="1941" y="4064"/>
                      <a:pt x="1964" y="4064"/>
                      <a:pt x="1964" y="4064"/>
                    </a:cubicBezTo>
                    <a:cubicBezTo>
                      <a:pt x="2123" y="4064"/>
                      <a:pt x="2283" y="4041"/>
                      <a:pt x="2443" y="4018"/>
                    </a:cubicBezTo>
                    <a:cubicBezTo>
                      <a:pt x="2534" y="3995"/>
                      <a:pt x="2648" y="3995"/>
                      <a:pt x="2740" y="3972"/>
                    </a:cubicBezTo>
                    <a:cubicBezTo>
                      <a:pt x="2945" y="3972"/>
                      <a:pt x="3173" y="3949"/>
                      <a:pt x="3402" y="3949"/>
                    </a:cubicBezTo>
                    <a:lnTo>
                      <a:pt x="3858" y="3949"/>
                    </a:lnTo>
                    <a:cubicBezTo>
                      <a:pt x="3904" y="3949"/>
                      <a:pt x="3927" y="3972"/>
                      <a:pt x="3972" y="3972"/>
                    </a:cubicBezTo>
                    <a:cubicBezTo>
                      <a:pt x="3972" y="3972"/>
                      <a:pt x="3995" y="3972"/>
                      <a:pt x="4018" y="3949"/>
                    </a:cubicBezTo>
                    <a:lnTo>
                      <a:pt x="5593" y="3949"/>
                    </a:lnTo>
                    <a:lnTo>
                      <a:pt x="6004" y="3927"/>
                    </a:lnTo>
                    <a:cubicBezTo>
                      <a:pt x="6323" y="3927"/>
                      <a:pt x="6666" y="3904"/>
                      <a:pt x="7008" y="3904"/>
                    </a:cubicBezTo>
                    <a:cubicBezTo>
                      <a:pt x="7373" y="3904"/>
                      <a:pt x="7693" y="3881"/>
                      <a:pt x="8035" y="3858"/>
                    </a:cubicBezTo>
                    <a:cubicBezTo>
                      <a:pt x="8127" y="3858"/>
                      <a:pt x="8195" y="3835"/>
                      <a:pt x="8286" y="3835"/>
                    </a:cubicBezTo>
                    <a:cubicBezTo>
                      <a:pt x="8355" y="3858"/>
                      <a:pt x="8400" y="3881"/>
                      <a:pt x="8469" y="3881"/>
                    </a:cubicBezTo>
                    <a:lnTo>
                      <a:pt x="8743" y="3881"/>
                    </a:lnTo>
                    <a:lnTo>
                      <a:pt x="8925" y="3904"/>
                    </a:lnTo>
                    <a:lnTo>
                      <a:pt x="9131" y="3904"/>
                    </a:lnTo>
                    <a:cubicBezTo>
                      <a:pt x="9428" y="3927"/>
                      <a:pt x="9724" y="3949"/>
                      <a:pt x="10021" y="3949"/>
                    </a:cubicBezTo>
                    <a:lnTo>
                      <a:pt x="10249" y="3949"/>
                    </a:lnTo>
                    <a:lnTo>
                      <a:pt x="10363" y="3972"/>
                    </a:lnTo>
                    <a:lnTo>
                      <a:pt x="10797" y="3972"/>
                    </a:lnTo>
                    <a:cubicBezTo>
                      <a:pt x="11048" y="3949"/>
                      <a:pt x="11299" y="3949"/>
                      <a:pt x="11550" y="3927"/>
                    </a:cubicBezTo>
                    <a:lnTo>
                      <a:pt x="11573" y="3927"/>
                    </a:lnTo>
                    <a:cubicBezTo>
                      <a:pt x="11801" y="3904"/>
                      <a:pt x="12030" y="3881"/>
                      <a:pt x="12235" y="3858"/>
                    </a:cubicBezTo>
                    <a:cubicBezTo>
                      <a:pt x="12304" y="3858"/>
                      <a:pt x="12372" y="3858"/>
                      <a:pt x="12441" y="3835"/>
                    </a:cubicBezTo>
                    <a:lnTo>
                      <a:pt x="12555" y="3812"/>
                    </a:lnTo>
                    <a:lnTo>
                      <a:pt x="12692" y="3812"/>
                    </a:lnTo>
                    <a:lnTo>
                      <a:pt x="12714" y="3790"/>
                    </a:lnTo>
                    <a:cubicBezTo>
                      <a:pt x="12806" y="3790"/>
                      <a:pt x="12851" y="3790"/>
                      <a:pt x="12874" y="3767"/>
                    </a:cubicBezTo>
                    <a:cubicBezTo>
                      <a:pt x="12897" y="3767"/>
                      <a:pt x="12920" y="3767"/>
                      <a:pt x="12943" y="3744"/>
                    </a:cubicBezTo>
                    <a:lnTo>
                      <a:pt x="13308" y="3790"/>
                    </a:lnTo>
                    <a:lnTo>
                      <a:pt x="13331" y="3790"/>
                    </a:lnTo>
                    <a:cubicBezTo>
                      <a:pt x="13513" y="3790"/>
                      <a:pt x="13696" y="3812"/>
                      <a:pt x="13879" y="3812"/>
                    </a:cubicBezTo>
                    <a:lnTo>
                      <a:pt x="14289" y="3835"/>
                    </a:lnTo>
                    <a:lnTo>
                      <a:pt x="14518" y="3858"/>
                    </a:lnTo>
                    <a:lnTo>
                      <a:pt x="14837" y="3858"/>
                    </a:lnTo>
                    <a:lnTo>
                      <a:pt x="14883" y="3881"/>
                    </a:lnTo>
                    <a:lnTo>
                      <a:pt x="15750" y="3881"/>
                    </a:lnTo>
                    <a:cubicBezTo>
                      <a:pt x="16001" y="3904"/>
                      <a:pt x="16275" y="3904"/>
                      <a:pt x="16549" y="3927"/>
                    </a:cubicBezTo>
                    <a:lnTo>
                      <a:pt x="16732" y="3927"/>
                    </a:lnTo>
                    <a:lnTo>
                      <a:pt x="17668" y="3972"/>
                    </a:lnTo>
                    <a:lnTo>
                      <a:pt x="17896" y="3995"/>
                    </a:lnTo>
                    <a:cubicBezTo>
                      <a:pt x="18124" y="4018"/>
                      <a:pt x="18329" y="4018"/>
                      <a:pt x="18558" y="4018"/>
                    </a:cubicBezTo>
                    <a:lnTo>
                      <a:pt x="19950" y="4018"/>
                    </a:lnTo>
                    <a:lnTo>
                      <a:pt x="20064" y="3995"/>
                    </a:lnTo>
                    <a:lnTo>
                      <a:pt x="20429" y="3995"/>
                    </a:lnTo>
                    <a:cubicBezTo>
                      <a:pt x="20498" y="3995"/>
                      <a:pt x="20566" y="4018"/>
                      <a:pt x="20635" y="4018"/>
                    </a:cubicBezTo>
                    <a:lnTo>
                      <a:pt x="22050" y="4018"/>
                    </a:lnTo>
                    <a:cubicBezTo>
                      <a:pt x="22141" y="4018"/>
                      <a:pt x="22210" y="4018"/>
                      <a:pt x="22278" y="4041"/>
                    </a:cubicBezTo>
                    <a:lnTo>
                      <a:pt x="22758" y="4041"/>
                    </a:lnTo>
                    <a:cubicBezTo>
                      <a:pt x="22917" y="4064"/>
                      <a:pt x="23077" y="4064"/>
                      <a:pt x="23237" y="4064"/>
                    </a:cubicBezTo>
                    <a:cubicBezTo>
                      <a:pt x="23534" y="4064"/>
                      <a:pt x="23808" y="4064"/>
                      <a:pt x="24104" y="4086"/>
                    </a:cubicBezTo>
                    <a:lnTo>
                      <a:pt x="24173" y="4086"/>
                    </a:lnTo>
                    <a:lnTo>
                      <a:pt x="24629" y="4109"/>
                    </a:lnTo>
                    <a:lnTo>
                      <a:pt x="25109" y="4109"/>
                    </a:lnTo>
                    <a:cubicBezTo>
                      <a:pt x="25314" y="4109"/>
                      <a:pt x="25519" y="4132"/>
                      <a:pt x="25725" y="4132"/>
                    </a:cubicBezTo>
                    <a:lnTo>
                      <a:pt x="25862" y="4132"/>
                    </a:lnTo>
                    <a:lnTo>
                      <a:pt x="26022" y="4155"/>
                    </a:lnTo>
                    <a:lnTo>
                      <a:pt x="26090" y="4155"/>
                    </a:lnTo>
                    <a:lnTo>
                      <a:pt x="26935" y="4200"/>
                    </a:lnTo>
                    <a:lnTo>
                      <a:pt x="27756" y="4200"/>
                    </a:lnTo>
                    <a:lnTo>
                      <a:pt x="27848" y="4223"/>
                    </a:lnTo>
                    <a:cubicBezTo>
                      <a:pt x="28122" y="4223"/>
                      <a:pt x="28373" y="4223"/>
                      <a:pt x="28624" y="4246"/>
                    </a:cubicBezTo>
                    <a:lnTo>
                      <a:pt x="28783" y="4246"/>
                    </a:lnTo>
                    <a:lnTo>
                      <a:pt x="29765" y="4292"/>
                    </a:lnTo>
                    <a:lnTo>
                      <a:pt x="30746" y="4360"/>
                    </a:lnTo>
                    <a:lnTo>
                      <a:pt x="31157" y="4383"/>
                    </a:lnTo>
                    <a:cubicBezTo>
                      <a:pt x="31271" y="4383"/>
                      <a:pt x="31363" y="4383"/>
                      <a:pt x="31454" y="4406"/>
                    </a:cubicBezTo>
                    <a:lnTo>
                      <a:pt x="31500" y="4406"/>
                    </a:lnTo>
                    <a:lnTo>
                      <a:pt x="31682" y="4429"/>
                    </a:lnTo>
                    <a:cubicBezTo>
                      <a:pt x="31842" y="4429"/>
                      <a:pt x="32002" y="4452"/>
                      <a:pt x="32139" y="4452"/>
                    </a:cubicBezTo>
                    <a:cubicBezTo>
                      <a:pt x="32253" y="4452"/>
                      <a:pt x="32367" y="4474"/>
                      <a:pt x="32481" y="4474"/>
                    </a:cubicBezTo>
                    <a:lnTo>
                      <a:pt x="32572" y="4497"/>
                    </a:lnTo>
                    <a:lnTo>
                      <a:pt x="32641" y="4497"/>
                    </a:lnTo>
                    <a:lnTo>
                      <a:pt x="32732" y="4520"/>
                    </a:lnTo>
                    <a:lnTo>
                      <a:pt x="32778" y="4520"/>
                    </a:lnTo>
                    <a:lnTo>
                      <a:pt x="32869" y="4543"/>
                    </a:lnTo>
                    <a:lnTo>
                      <a:pt x="32983" y="4566"/>
                    </a:lnTo>
                    <a:lnTo>
                      <a:pt x="33097" y="4566"/>
                    </a:lnTo>
                    <a:lnTo>
                      <a:pt x="33143" y="4589"/>
                    </a:lnTo>
                    <a:lnTo>
                      <a:pt x="33212" y="4589"/>
                    </a:lnTo>
                    <a:lnTo>
                      <a:pt x="33234" y="4611"/>
                    </a:lnTo>
                    <a:lnTo>
                      <a:pt x="33371" y="4634"/>
                    </a:lnTo>
                    <a:lnTo>
                      <a:pt x="33417" y="4634"/>
                    </a:lnTo>
                    <a:cubicBezTo>
                      <a:pt x="33485" y="4657"/>
                      <a:pt x="33554" y="4657"/>
                      <a:pt x="33622" y="4657"/>
                    </a:cubicBezTo>
                    <a:lnTo>
                      <a:pt x="33714" y="4657"/>
                    </a:lnTo>
                    <a:cubicBezTo>
                      <a:pt x="33805" y="4634"/>
                      <a:pt x="33851" y="4611"/>
                      <a:pt x="33942" y="4543"/>
                    </a:cubicBezTo>
                    <a:cubicBezTo>
                      <a:pt x="33988" y="4497"/>
                      <a:pt x="34033" y="4406"/>
                      <a:pt x="34056" y="4337"/>
                    </a:cubicBezTo>
                    <a:cubicBezTo>
                      <a:pt x="34079" y="4269"/>
                      <a:pt x="34102" y="4223"/>
                      <a:pt x="34125" y="4155"/>
                    </a:cubicBezTo>
                    <a:lnTo>
                      <a:pt x="34147" y="4064"/>
                    </a:lnTo>
                    <a:lnTo>
                      <a:pt x="34147" y="4018"/>
                    </a:lnTo>
                    <a:cubicBezTo>
                      <a:pt x="34170" y="3927"/>
                      <a:pt x="34170" y="3858"/>
                      <a:pt x="34193" y="3790"/>
                    </a:cubicBezTo>
                    <a:lnTo>
                      <a:pt x="34216" y="3721"/>
                    </a:lnTo>
                    <a:lnTo>
                      <a:pt x="34239" y="3653"/>
                    </a:lnTo>
                    <a:cubicBezTo>
                      <a:pt x="34262" y="3584"/>
                      <a:pt x="34262" y="3561"/>
                      <a:pt x="34284" y="3516"/>
                    </a:cubicBezTo>
                    <a:cubicBezTo>
                      <a:pt x="34284" y="3447"/>
                      <a:pt x="34284" y="3379"/>
                      <a:pt x="34262" y="3310"/>
                    </a:cubicBezTo>
                    <a:cubicBezTo>
                      <a:pt x="34239" y="3128"/>
                      <a:pt x="34079" y="3014"/>
                      <a:pt x="33942" y="3014"/>
                    </a:cubicBezTo>
                    <a:cubicBezTo>
                      <a:pt x="33873" y="3014"/>
                      <a:pt x="33828" y="3014"/>
                      <a:pt x="33782" y="3036"/>
                    </a:cubicBezTo>
                    <a:cubicBezTo>
                      <a:pt x="33759" y="3014"/>
                      <a:pt x="33714" y="2968"/>
                      <a:pt x="33668" y="2945"/>
                    </a:cubicBezTo>
                    <a:cubicBezTo>
                      <a:pt x="33645" y="2945"/>
                      <a:pt x="33645" y="2945"/>
                      <a:pt x="33622" y="2922"/>
                    </a:cubicBezTo>
                    <a:lnTo>
                      <a:pt x="33577" y="2899"/>
                    </a:lnTo>
                    <a:lnTo>
                      <a:pt x="33440" y="2831"/>
                    </a:lnTo>
                    <a:lnTo>
                      <a:pt x="33371" y="2785"/>
                    </a:lnTo>
                    <a:cubicBezTo>
                      <a:pt x="33234" y="2717"/>
                      <a:pt x="33075" y="2648"/>
                      <a:pt x="32915" y="2580"/>
                    </a:cubicBezTo>
                    <a:cubicBezTo>
                      <a:pt x="32824" y="2534"/>
                      <a:pt x="32732" y="2489"/>
                      <a:pt x="32641" y="2466"/>
                    </a:cubicBezTo>
                    <a:lnTo>
                      <a:pt x="32458" y="2374"/>
                    </a:lnTo>
                    <a:cubicBezTo>
                      <a:pt x="32321" y="2306"/>
                      <a:pt x="32207" y="2260"/>
                      <a:pt x="32070" y="2215"/>
                    </a:cubicBezTo>
                    <a:cubicBezTo>
                      <a:pt x="31774" y="2101"/>
                      <a:pt x="31477" y="2009"/>
                      <a:pt x="31203" y="1918"/>
                    </a:cubicBezTo>
                    <a:cubicBezTo>
                      <a:pt x="31066" y="1872"/>
                      <a:pt x="30929" y="1827"/>
                      <a:pt x="30792" y="1781"/>
                    </a:cubicBezTo>
                    <a:cubicBezTo>
                      <a:pt x="30655" y="1713"/>
                      <a:pt x="30495" y="1667"/>
                      <a:pt x="30358" y="1644"/>
                    </a:cubicBezTo>
                    <a:cubicBezTo>
                      <a:pt x="30084" y="1553"/>
                      <a:pt x="29833" y="1484"/>
                      <a:pt x="29560" y="1416"/>
                    </a:cubicBezTo>
                    <a:cubicBezTo>
                      <a:pt x="29423" y="1370"/>
                      <a:pt x="29286" y="1347"/>
                      <a:pt x="29149" y="1324"/>
                    </a:cubicBezTo>
                    <a:lnTo>
                      <a:pt x="29035" y="1279"/>
                    </a:lnTo>
                    <a:lnTo>
                      <a:pt x="28920" y="1256"/>
                    </a:lnTo>
                    <a:lnTo>
                      <a:pt x="28761" y="1233"/>
                    </a:lnTo>
                    <a:cubicBezTo>
                      <a:pt x="28167" y="1096"/>
                      <a:pt x="27597" y="982"/>
                      <a:pt x="27049" y="868"/>
                    </a:cubicBezTo>
                    <a:lnTo>
                      <a:pt x="26912" y="845"/>
                    </a:lnTo>
                    <a:lnTo>
                      <a:pt x="26638" y="800"/>
                    </a:lnTo>
                    <a:lnTo>
                      <a:pt x="26569" y="800"/>
                    </a:lnTo>
                    <a:cubicBezTo>
                      <a:pt x="26364" y="754"/>
                      <a:pt x="26204" y="731"/>
                      <a:pt x="26044" y="685"/>
                    </a:cubicBezTo>
                    <a:cubicBezTo>
                      <a:pt x="25725" y="617"/>
                      <a:pt x="25405" y="548"/>
                      <a:pt x="25063" y="503"/>
                    </a:cubicBezTo>
                    <a:lnTo>
                      <a:pt x="24949" y="480"/>
                    </a:lnTo>
                    <a:cubicBezTo>
                      <a:pt x="24675" y="434"/>
                      <a:pt x="24401" y="389"/>
                      <a:pt x="24127" y="343"/>
                    </a:cubicBezTo>
                    <a:cubicBezTo>
                      <a:pt x="23967" y="320"/>
                      <a:pt x="23808" y="297"/>
                      <a:pt x="23648" y="275"/>
                    </a:cubicBezTo>
                    <a:cubicBezTo>
                      <a:pt x="23511" y="252"/>
                      <a:pt x="23351" y="252"/>
                      <a:pt x="23214" y="252"/>
                    </a:cubicBezTo>
                    <a:cubicBezTo>
                      <a:pt x="22917" y="229"/>
                      <a:pt x="22621" y="206"/>
                      <a:pt x="22324" y="183"/>
                    </a:cubicBezTo>
                    <a:lnTo>
                      <a:pt x="22118" y="160"/>
                    </a:lnTo>
                    <a:lnTo>
                      <a:pt x="21913" y="160"/>
                    </a:lnTo>
                    <a:lnTo>
                      <a:pt x="21822" y="138"/>
                    </a:lnTo>
                    <a:lnTo>
                      <a:pt x="21525" y="138"/>
                    </a:lnTo>
                    <a:lnTo>
                      <a:pt x="21365" y="115"/>
                    </a:lnTo>
                    <a:cubicBezTo>
                      <a:pt x="20726" y="92"/>
                      <a:pt x="20087" y="69"/>
                      <a:pt x="19448" y="23"/>
                    </a:cubicBezTo>
                    <a:lnTo>
                      <a:pt x="19334" y="23"/>
                    </a:lnTo>
                    <a:cubicBezTo>
                      <a:pt x="19060" y="23"/>
                      <a:pt x="18786" y="1"/>
                      <a:pt x="18535" y="1"/>
                    </a:cubicBez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4"/>
              <p:cNvSpPr/>
              <p:nvPr/>
            </p:nvSpPr>
            <p:spPr>
              <a:xfrm>
                <a:off x="12724176" y="3749220"/>
                <a:ext cx="956931" cy="131002"/>
              </a:xfrm>
              <a:custGeom>
                <a:avLst/>
                <a:gdLst/>
                <a:ahLst/>
                <a:cxnLst/>
                <a:rect l="l" t="t" r="r" b="b"/>
                <a:pathLst>
                  <a:path w="34354" h="4703" extrusionOk="0">
                    <a:moveTo>
                      <a:pt x="15408" y="0"/>
                    </a:moveTo>
                    <a:cubicBezTo>
                      <a:pt x="15111" y="23"/>
                      <a:pt x="14792" y="23"/>
                      <a:pt x="14495" y="23"/>
                    </a:cubicBezTo>
                    <a:lnTo>
                      <a:pt x="13605" y="23"/>
                    </a:lnTo>
                    <a:cubicBezTo>
                      <a:pt x="13445" y="46"/>
                      <a:pt x="13308" y="46"/>
                      <a:pt x="13171" y="46"/>
                    </a:cubicBezTo>
                    <a:lnTo>
                      <a:pt x="13011" y="69"/>
                    </a:lnTo>
                    <a:cubicBezTo>
                      <a:pt x="12920" y="69"/>
                      <a:pt x="12852" y="92"/>
                      <a:pt x="12760" y="92"/>
                    </a:cubicBezTo>
                    <a:cubicBezTo>
                      <a:pt x="12441" y="114"/>
                      <a:pt x="12121" y="137"/>
                      <a:pt x="11824" y="160"/>
                    </a:cubicBezTo>
                    <a:lnTo>
                      <a:pt x="11573" y="183"/>
                    </a:lnTo>
                    <a:lnTo>
                      <a:pt x="11368" y="183"/>
                    </a:lnTo>
                    <a:cubicBezTo>
                      <a:pt x="11231" y="206"/>
                      <a:pt x="11140" y="229"/>
                      <a:pt x="11048" y="229"/>
                    </a:cubicBezTo>
                    <a:lnTo>
                      <a:pt x="11003" y="229"/>
                    </a:lnTo>
                    <a:cubicBezTo>
                      <a:pt x="10820" y="229"/>
                      <a:pt x="10660" y="274"/>
                      <a:pt x="10501" y="297"/>
                    </a:cubicBezTo>
                    <a:cubicBezTo>
                      <a:pt x="10386" y="320"/>
                      <a:pt x="10272" y="320"/>
                      <a:pt x="10158" y="343"/>
                    </a:cubicBezTo>
                    <a:lnTo>
                      <a:pt x="10181" y="365"/>
                    </a:lnTo>
                    <a:lnTo>
                      <a:pt x="10158" y="365"/>
                    </a:lnTo>
                    <a:cubicBezTo>
                      <a:pt x="10044" y="365"/>
                      <a:pt x="9953" y="365"/>
                      <a:pt x="9862" y="388"/>
                    </a:cubicBezTo>
                    <a:cubicBezTo>
                      <a:pt x="9747" y="388"/>
                      <a:pt x="9656" y="388"/>
                      <a:pt x="9565" y="411"/>
                    </a:cubicBezTo>
                    <a:lnTo>
                      <a:pt x="9496" y="411"/>
                    </a:lnTo>
                    <a:lnTo>
                      <a:pt x="9245" y="457"/>
                    </a:lnTo>
                    <a:lnTo>
                      <a:pt x="9177" y="457"/>
                    </a:lnTo>
                    <a:lnTo>
                      <a:pt x="8903" y="502"/>
                    </a:lnTo>
                    <a:cubicBezTo>
                      <a:pt x="8332" y="594"/>
                      <a:pt x="7716" y="708"/>
                      <a:pt x="7054" y="868"/>
                    </a:cubicBezTo>
                    <a:lnTo>
                      <a:pt x="6849" y="936"/>
                    </a:lnTo>
                    <a:cubicBezTo>
                      <a:pt x="6666" y="982"/>
                      <a:pt x="6461" y="1027"/>
                      <a:pt x="6255" y="1073"/>
                    </a:cubicBezTo>
                    <a:cubicBezTo>
                      <a:pt x="6232" y="1073"/>
                      <a:pt x="6209" y="1050"/>
                      <a:pt x="6187" y="1050"/>
                    </a:cubicBezTo>
                    <a:lnTo>
                      <a:pt x="6095" y="1073"/>
                    </a:lnTo>
                    <a:lnTo>
                      <a:pt x="5981" y="1073"/>
                    </a:lnTo>
                    <a:cubicBezTo>
                      <a:pt x="5913" y="1096"/>
                      <a:pt x="5844" y="1096"/>
                      <a:pt x="5799" y="1119"/>
                    </a:cubicBezTo>
                    <a:cubicBezTo>
                      <a:pt x="5684" y="1119"/>
                      <a:pt x="5570" y="1164"/>
                      <a:pt x="5456" y="1187"/>
                    </a:cubicBezTo>
                    <a:lnTo>
                      <a:pt x="5411" y="1187"/>
                    </a:lnTo>
                    <a:lnTo>
                      <a:pt x="5365" y="1210"/>
                    </a:lnTo>
                    <a:lnTo>
                      <a:pt x="5068" y="1278"/>
                    </a:lnTo>
                    <a:lnTo>
                      <a:pt x="4908" y="1324"/>
                    </a:lnTo>
                    <a:lnTo>
                      <a:pt x="4863" y="1324"/>
                    </a:lnTo>
                    <a:cubicBezTo>
                      <a:pt x="4794" y="1347"/>
                      <a:pt x="4726" y="1347"/>
                      <a:pt x="4703" y="1370"/>
                    </a:cubicBezTo>
                    <a:cubicBezTo>
                      <a:pt x="4657" y="1415"/>
                      <a:pt x="4612" y="1461"/>
                      <a:pt x="4589" y="1507"/>
                    </a:cubicBezTo>
                    <a:cubicBezTo>
                      <a:pt x="4566" y="1507"/>
                      <a:pt x="4566" y="1484"/>
                      <a:pt x="4543" y="1484"/>
                    </a:cubicBezTo>
                    <a:cubicBezTo>
                      <a:pt x="4543" y="1484"/>
                      <a:pt x="4520" y="1507"/>
                      <a:pt x="4520" y="1507"/>
                    </a:cubicBezTo>
                    <a:cubicBezTo>
                      <a:pt x="4110" y="1598"/>
                      <a:pt x="3676" y="1735"/>
                      <a:pt x="3311" y="1849"/>
                    </a:cubicBezTo>
                    <a:lnTo>
                      <a:pt x="3242" y="1872"/>
                    </a:lnTo>
                    <a:lnTo>
                      <a:pt x="3082" y="1940"/>
                    </a:lnTo>
                    <a:cubicBezTo>
                      <a:pt x="2968" y="1963"/>
                      <a:pt x="2831" y="2009"/>
                      <a:pt x="2694" y="2055"/>
                    </a:cubicBezTo>
                    <a:cubicBezTo>
                      <a:pt x="2557" y="2100"/>
                      <a:pt x="2398" y="2146"/>
                      <a:pt x="2261" y="2192"/>
                    </a:cubicBezTo>
                    <a:cubicBezTo>
                      <a:pt x="2101" y="2237"/>
                      <a:pt x="1941" y="2283"/>
                      <a:pt x="1781" y="2328"/>
                    </a:cubicBezTo>
                    <a:lnTo>
                      <a:pt x="1736" y="2351"/>
                    </a:lnTo>
                    <a:cubicBezTo>
                      <a:pt x="1576" y="2397"/>
                      <a:pt x="1416" y="2443"/>
                      <a:pt x="1256" y="2511"/>
                    </a:cubicBezTo>
                    <a:lnTo>
                      <a:pt x="1188" y="2534"/>
                    </a:lnTo>
                    <a:lnTo>
                      <a:pt x="1165" y="2534"/>
                    </a:lnTo>
                    <a:lnTo>
                      <a:pt x="1005" y="2580"/>
                    </a:lnTo>
                    <a:cubicBezTo>
                      <a:pt x="960" y="2625"/>
                      <a:pt x="891" y="2648"/>
                      <a:pt x="823" y="2671"/>
                    </a:cubicBezTo>
                    <a:cubicBezTo>
                      <a:pt x="709" y="2716"/>
                      <a:pt x="617" y="2762"/>
                      <a:pt x="526" y="2853"/>
                    </a:cubicBezTo>
                    <a:cubicBezTo>
                      <a:pt x="480" y="2899"/>
                      <a:pt x="435" y="2990"/>
                      <a:pt x="435" y="3059"/>
                    </a:cubicBezTo>
                    <a:cubicBezTo>
                      <a:pt x="435" y="3082"/>
                      <a:pt x="435" y="3082"/>
                      <a:pt x="435" y="3105"/>
                    </a:cubicBezTo>
                    <a:cubicBezTo>
                      <a:pt x="389" y="3105"/>
                      <a:pt x="321" y="3127"/>
                      <a:pt x="275" y="3173"/>
                    </a:cubicBezTo>
                    <a:cubicBezTo>
                      <a:pt x="206" y="3219"/>
                      <a:pt x="138" y="3264"/>
                      <a:pt x="115" y="3333"/>
                    </a:cubicBezTo>
                    <a:lnTo>
                      <a:pt x="92" y="3378"/>
                    </a:lnTo>
                    <a:cubicBezTo>
                      <a:pt x="47" y="3424"/>
                      <a:pt x="47" y="3470"/>
                      <a:pt x="47" y="3515"/>
                    </a:cubicBezTo>
                    <a:cubicBezTo>
                      <a:pt x="24" y="3561"/>
                      <a:pt x="47" y="3629"/>
                      <a:pt x="47" y="3675"/>
                    </a:cubicBezTo>
                    <a:cubicBezTo>
                      <a:pt x="69" y="3766"/>
                      <a:pt x="92" y="3858"/>
                      <a:pt x="115" y="3949"/>
                    </a:cubicBezTo>
                    <a:lnTo>
                      <a:pt x="92" y="4040"/>
                    </a:lnTo>
                    <a:cubicBezTo>
                      <a:pt x="69" y="4109"/>
                      <a:pt x="47" y="4154"/>
                      <a:pt x="47" y="4223"/>
                    </a:cubicBezTo>
                    <a:cubicBezTo>
                      <a:pt x="1" y="4360"/>
                      <a:pt x="24" y="4520"/>
                      <a:pt x="161" y="4611"/>
                    </a:cubicBezTo>
                    <a:cubicBezTo>
                      <a:pt x="229" y="4634"/>
                      <a:pt x="298" y="4657"/>
                      <a:pt x="389" y="4657"/>
                    </a:cubicBezTo>
                    <a:lnTo>
                      <a:pt x="457" y="4657"/>
                    </a:lnTo>
                    <a:cubicBezTo>
                      <a:pt x="503" y="4679"/>
                      <a:pt x="549" y="4702"/>
                      <a:pt x="594" y="4702"/>
                    </a:cubicBezTo>
                    <a:cubicBezTo>
                      <a:pt x="617" y="4702"/>
                      <a:pt x="617" y="4679"/>
                      <a:pt x="663" y="4679"/>
                    </a:cubicBezTo>
                    <a:lnTo>
                      <a:pt x="823" y="4634"/>
                    </a:lnTo>
                    <a:lnTo>
                      <a:pt x="960" y="4588"/>
                    </a:lnTo>
                    <a:lnTo>
                      <a:pt x="1188" y="4543"/>
                    </a:lnTo>
                    <a:lnTo>
                      <a:pt x="1234" y="4565"/>
                    </a:lnTo>
                    <a:cubicBezTo>
                      <a:pt x="1256" y="4565"/>
                      <a:pt x="1279" y="4565"/>
                      <a:pt x="1279" y="4543"/>
                    </a:cubicBezTo>
                    <a:lnTo>
                      <a:pt x="1576" y="4497"/>
                    </a:lnTo>
                    <a:lnTo>
                      <a:pt x="1850" y="4497"/>
                    </a:lnTo>
                    <a:lnTo>
                      <a:pt x="1941" y="4520"/>
                    </a:lnTo>
                    <a:lnTo>
                      <a:pt x="2580" y="4520"/>
                    </a:lnTo>
                    <a:cubicBezTo>
                      <a:pt x="2808" y="4520"/>
                      <a:pt x="2991" y="4520"/>
                      <a:pt x="3151" y="4497"/>
                    </a:cubicBezTo>
                    <a:cubicBezTo>
                      <a:pt x="3585" y="4451"/>
                      <a:pt x="3995" y="4406"/>
                      <a:pt x="4429" y="4360"/>
                    </a:cubicBezTo>
                    <a:cubicBezTo>
                      <a:pt x="4452" y="4360"/>
                      <a:pt x="4475" y="4383"/>
                      <a:pt x="4498" y="4383"/>
                    </a:cubicBezTo>
                    <a:cubicBezTo>
                      <a:pt x="4612" y="4360"/>
                      <a:pt x="4703" y="4360"/>
                      <a:pt x="4771" y="4360"/>
                    </a:cubicBezTo>
                    <a:lnTo>
                      <a:pt x="5137" y="4360"/>
                    </a:lnTo>
                    <a:lnTo>
                      <a:pt x="5251" y="4337"/>
                    </a:lnTo>
                    <a:lnTo>
                      <a:pt x="5525" y="4314"/>
                    </a:lnTo>
                    <a:lnTo>
                      <a:pt x="7396" y="4314"/>
                    </a:lnTo>
                    <a:cubicBezTo>
                      <a:pt x="7465" y="4314"/>
                      <a:pt x="7533" y="4291"/>
                      <a:pt x="7602" y="4291"/>
                    </a:cubicBezTo>
                    <a:cubicBezTo>
                      <a:pt x="7739" y="4291"/>
                      <a:pt x="7876" y="4291"/>
                      <a:pt x="7990" y="4177"/>
                    </a:cubicBezTo>
                    <a:lnTo>
                      <a:pt x="8766" y="4177"/>
                    </a:lnTo>
                    <a:cubicBezTo>
                      <a:pt x="9063" y="4154"/>
                      <a:pt x="9382" y="4154"/>
                      <a:pt x="9702" y="4132"/>
                    </a:cubicBezTo>
                    <a:lnTo>
                      <a:pt x="10067" y="4086"/>
                    </a:lnTo>
                    <a:lnTo>
                      <a:pt x="10113" y="4086"/>
                    </a:lnTo>
                    <a:cubicBezTo>
                      <a:pt x="10295" y="4086"/>
                      <a:pt x="10478" y="4063"/>
                      <a:pt x="10660" y="4040"/>
                    </a:cubicBezTo>
                    <a:cubicBezTo>
                      <a:pt x="10843" y="4040"/>
                      <a:pt x="11026" y="4040"/>
                      <a:pt x="11208" y="4018"/>
                    </a:cubicBezTo>
                    <a:lnTo>
                      <a:pt x="11619" y="4018"/>
                    </a:lnTo>
                    <a:lnTo>
                      <a:pt x="11824" y="3995"/>
                    </a:lnTo>
                    <a:cubicBezTo>
                      <a:pt x="12053" y="3995"/>
                      <a:pt x="12258" y="3972"/>
                      <a:pt x="12464" y="3972"/>
                    </a:cubicBezTo>
                    <a:lnTo>
                      <a:pt x="13422" y="3972"/>
                    </a:lnTo>
                    <a:cubicBezTo>
                      <a:pt x="13742" y="3972"/>
                      <a:pt x="14061" y="3949"/>
                      <a:pt x="14358" y="3926"/>
                    </a:cubicBezTo>
                    <a:cubicBezTo>
                      <a:pt x="14472" y="3903"/>
                      <a:pt x="14586" y="3903"/>
                      <a:pt x="14700" y="3903"/>
                    </a:cubicBezTo>
                    <a:lnTo>
                      <a:pt x="14815" y="3903"/>
                    </a:lnTo>
                    <a:cubicBezTo>
                      <a:pt x="14906" y="3881"/>
                      <a:pt x="14974" y="3881"/>
                      <a:pt x="15066" y="3881"/>
                    </a:cubicBezTo>
                    <a:lnTo>
                      <a:pt x="15294" y="3858"/>
                    </a:lnTo>
                    <a:lnTo>
                      <a:pt x="16663" y="3858"/>
                    </a:lnTo>
                    <a:cubicBezTo>
                      <a:pt x="16869" y="3858"/>
                      <a:pt x="17074" y="3858"/>
                      <a:pt x="17280" y="3881"/>
                    </a:cubicBezTo>
                    <a:lnTo>
                      <a:pt x="17394" y="3881"/>
                    </a:lnTo>
                    <a:cubicBezTo>
                      <a:pt x="17531" y="3881"/>
                      <a:pt x="17668" y="3858"/>
                      <a:pt x="17828" y="3858"/>
                    </a:cubicBezTo>
                    <a:lnTo>
                      <a:pt x="19060" y="3858"/>
                    </a:lnTo>
                    <a:cubicBezTo>
                      <a:pt x="19288" y="3858"/>
                      <a:pt x="19539" y="3858"/>
                      <a:pt x="19791" y="3881"/>
                    </a:cubicBezTo>
                    <a:lnTo>
                      <a:pt x="20955" y="3881"/>
                    </a:lnTo>
                    <a:cubicBezTo>
                      <a:pt x="21274" y="3881"/>
                      <a:pt x="21594" y="3903"/>
                      <a:pt x="21913" y="3903"/>
                    </a:cubicBezTo>
                    <a:lnTo>
                      <a:pt x="22187" y="3903"/>
                    </a:lnTo>
                    <a:lnTo>
                      <a:pt x="22438" y="3926"/>
                    </a:lnTo>
                    <a:lnTo>
                      <a:pt x="23306" y="3926"/>
                    </a:lnTo>
                    <a:cubicBezTo>
                      <a:pt x="23488" y="3926"/>
                      <a:pt x="23671" y="3926"/>
                      <a:pt x="23831" y="3949"/>
                    </a:cubicBezTo>
                    <a:lnTo>
                      <a:pt x="24858" y="3949"/>
                    </a:lnTo>
                    <a:cubicBezTo>
                      <a:pt x="25154" y="3972"/>
                      <a:pt x="25474" y="3972"/>
                      <a:pt x="25771" y="3972"/>
                    </a:cubicBezTo>
                    <a:lnTo>
                      <a:pt x="26387" y="3972"/>
                    </a:lnTo>
                    <a:cubicBezTo>
                      <a:pt x="26501" y="3972"/>
                      <a:pt x="26615" y="3972"/>
                      <a:pt x="26707" y="3995"/>
                    </a:cubicBezTo>
                    <a:lnTo>
                      <a:pt x="27186" y="3995"/>
                    </a:lnTo>
                    <a:lnTo>
                      <a:pt x="27665" y="4018"/>
                    </a:lnTo>
                    <a:cubicBezTo>
                      <a:pt x="27779" y="4018"/>
                      <a:pt x="27916" y="4018"/>
                      <a:pt x="28030" y="4040"/>
                    </a:cubicBezTo>
                    <a:lnTo>
                      <a:pt x="28213" y="4040"/>
                    </a:lnTo>
                    <a:lnTo>
                      <a:pt x="28647" y="4063"/>
                    </a:lnTo>
                    <a:lnTo>
                      <a:pt x="28738" y="4063"/>
                    </a:lnTo>
                    <a:lnTo>
                      <a:pt x="29583" y="4109"/>
                    </a:lnTo>
                    <a:lnTo>
                      <a:pt x="29788" y="4109"/>
                    </a:lnTo>
                    <a:cubicBezTo>
                      <a:pt x="29856" y="4109"/>
                      <a:pt x="29948" y="4109"/>
                      <a:pt x="30016" y="4132"/>
                    </a:cubicBezTo>
                    <a:cubicBezTo>
                      <a:pt x="30199" y="4132"/>
                      <a:pt x="30359" y="4132"/>
                      <a:pt x="30541" y="4154"/>
                    </a:cubicBezTo>
                    <a:cubicBezTo>
                      <a:pt x="30769" y="4154"/>
                      <a:pt x="31021" y="4177"/>
                      <a:pt x="31272" y="4200"/>
                    </a:cubicBezTo>
                    <a:lnTo>
                      <a:pt x="31660" y="4200"/>
                    </a:lnTo>
                    <a:cubicBezTo>
                      <a:pt x="31819" y="4223"/>
                      <a:pt x="31979" y="4223"/>
                      <a:pt x="32139" y="4223"/>
                    </a:cubicBezTo>
                    <a:lnTo>
                      <a:pt x="32847" y="4223"/>
                    </a:lnTo>
                    <a:cubicBezTo>
                      <a:pt x="33075" y="4246"/>
                      <a:pt x="33280" y="4246"/>
                      <a:pt x="33486" y="4269"/>
                    </a:cubicBezTo>
                    <a:cubicBezTo>
                      <a:pt x="33554" y="4269"/>
                      <a:pt x="33623" y="4291"/>
                      <a:pt x="33668" y="4291"/>
                    </a:cubicBezTo>
                    <a:lnTo>
                      <a:pt x="33828" y="4291"/>
                    </a:lnTo>
                    <a:cubicBezTo>
                      <a:pt x="33897" y="4314"/>
                      <a:pt x="33942" y="4314"/>
                      <a:pt x="34011" y="4314"/>
                    </a:cubicBezTo>
                    <a:lnTo>
                      <a:pt x="34148" y="4314"/>
                    </a:lnTo>
                    <a:cubicBezTo>
                      <a:pt x="34170" y="4314"/>
                      <a:pt x="34216" y="4314"/>
                      <a:pt x="34239" y="4291"/>
                    </a:cubicBezTo>
                    <a:cubicBezTo>
                      <a:pt x="34285" y="4269"/>
                      <a:pt x="34330" y="4223"/>
                      <a:pt x="34330" y="4177"/>
                    </a:cubicBezTo>
                    <a:cubicBezTo>
                      <a:pt x="34353" y="4109"/>
                      <a:pt x="34353" y="4063"/>
                      <a:pt x="34330" y="4018"/>
                    </a:cubicBezTo>
                    <a:cubicBezTo>
                      <a:pt x="34307" y="3995"/>
                      <a:pt x="34285" y="3972"/>
                      <a:pt x="34239" y="3949"/>
                    </a:cubicBezTo>
                    <a:cubicBezTo>
                      <a:pt x="34239" y="3949"/>
                      <a:pt x="34216" y="3926"/>
                      <a:pt x="34170" y="3926"/>
                    </a:cubicBezTo>
                    <a:lnTo>
                      <a:pt x="34102" y="3903"/>
                    </a:lnTo>
                    <a:lnTo>
                      <a:pt x="34034" y="3881"/>
                    </a:lnTo>
                    <a:lnTo>
                      <a:pt x="33874" y="3858"/>
                    </a:lnTo>
                    <a:lnTo>
                      <a:pt x="33782" y="3812"/>
                    </a:lnTo>
                    <a:cubicBezTo>
                      <a:pt x="33600" y="3766"/>
                      <a:pt x="33417" y="3721"/>
                      <a:pt x="33257" y="3675"/>
                    </a:cubicBezTo>
                    <a:cubicBezTo>
                      <a:pt x="33098" y="3629"/>
                      <a:pt x="32938" y="3584"/>
                      <a:pt x="32778" y="3561"/>
                    </a:cubicBezTo>
                    <a:lnTo>
                      <a:pt x="32710" y="3538"/>
                    </a:lnTo>
                    <a:lnTo>
                      <a:pt x="32573" y="3493"/>
                    </a:lnTo>
                    <a:lnTo>
                      <a:pt x="32230" y="3424"/>
                    </a:lnTo>
                    <a:lnTo>
                      <a:pt x="32048" y="3378"/>
                    </a:lnTo>
                    <a:cubicBezTo>
                      <a:pt x="31934" y="3356"/>
                      <a:pt x="31842" y="3310"/>
                      <a:pt x="31728" y="3287"/>
                    </a:cubicBezTo>
                    <a:cubicBezTo>
                      <a:pt x="31546" y="3241"/>
                      <a:pt x="31363" y="3196"/>
                      <a:pt x="31180" y="3150"/>
                    </a:cubicBezTo>
                    <a:cubicBezTo>
                      <a:pt x="30861" y="3036"/>
                      <a:pt x="30518" y="2945"/>
                      <a:pt x="30176" y="2831"/>
                    </a:cubicBezTo>
                    <a:cubicBezTo>
                      <a:pt x="30039" y="2785"/>
                      <a:pt x="29879" y="2739"/>
                      <a:pt x="29720" y="2694"/>
                    </a:cubicBezTo>
                    <a:lnTo>
                      <a:pt x="29674" y="2694"/>
                    </a:lnTo>
                    <a:cubicBezTo>
                      <a:pt x="29491" y="2648"/>
                      <a:pt x="29331" y="2602"/>
                      <a:pt x="29149" y="2557"/>
                    </a:cubicBezTo>
                    <a:cubicBezTo>
                      <a:pt x="28829" y="2443"/>
                      <a:pt x="28487" y="2351"/>
                      <a:pt x="28145" y="2260"/>
                    </a:cubicBezTo>
                    <a:cubicBezTo>
                      <a:pt x="27962" y="2214"/>
                      <a:pt x="27802" y="2169"/>
                      <a:pt x="27642" y="2123"/>
                    </a:cubicBezTo>
                    <a:lnTo>
                      <a:pt x="27574" y="2100"/>
                    </a:lnTo>
                    <a:lnTo>
                      <a:pt x="27391" y="2055"/>
                    </a:lnTo>
                    <a:lnTo>
                      <a:pt x="27117" y="1986"/>
                    </a:lnTo>
                    <a:lnTo>
                      <a:pt x="26798" y="1918"/>
                    </a:lnTo>
                    <a:lnTo>
                      <a:pt x="26547" y="1872"/>
                    </a:lnTo>
                    <a:lnTo>
                      <a:pt x="26456" y="1849"/>
                    </a:lnTo>
                    <a:lnTo>
                      <a:pt x="26273" y="1803"/>
                    </a:lnTo>
                    <a:cubicBezTo>
                      <a:pt x="26250" y="1781"/>
                      <a:pt x="26204" y="1758"/>
                      <a:pt x="26159" y="1758"/>
                    </a:cubicBezTo>
                    <a:cubicBezTo>
                      <a:pt x="26067" y="1735"/>
                      <a:pt x="25976" y="1712"/>
                      <a:pt x="25908" y="1689"/>
                    </a:cubicBezTo>
                    <a:lnTo>
                      <a:pt x="25794" y="1644"/>
                    </a:lnTo>
                    <a:lnTo>
                      <a:pt x="25771" y="1644"/>
                    </a:lnTo>
                    <a:lnTo>
                      <a:pt x="25725" y="1621"/>
                    </a:lnTo>
                    <a:lnTo>
                      <a:pt x="25657" y="1621"/>
                    </a:lnTo>
                    <a:cubicBezTo>
                      <a:pt x="25497" y="1575"/>
                      <a:pt x="25337" y="1530"/>
                      <a:pt x="25177" y="1484"/>
                    </a:cubicBezTo>
                    <a:cubicBezTo>
                      <a:pt x="24835" y="1393"/>
                      <a:pt x="24515" y="1301"/>
                      <a:pt x="24196" y="1210"/>
                    </a:cubicBezTo>
                    <a:cubicBezTo>
                      <a:pt x="23922" y="1142"/>
                      <a:pt x="23602" y="1073"/>
                      <a:pt x="23191" y="982"/>
                    </a:cubicBezTo>
                    <a:cubicBezTo>
                      <a:pt x="22986" y="936"/>
                      <a:pt x="22803" y="890"/>
                      <a:pt x="22598" y="868"/>
                    </a:cubicBezTo>
                    <a:lnTo>
                      <a:pt x="22233" y="776"/>
                    </a:lnTo>
                    <a:lnTo>
                      <a:pt x="22119" y="754"/>
                    </a:lnTo>
                    <a:lnTo>
                      <a:pt x="22050" y="731"/>
                    </a:lnTo>
                    <a:lnTo>
                      <a:pt x="21982" y="731"/>
                    </a:lnTo>
                    <a:lnTo>
                      <a:pt x="21936" y="708"/>
                    </a:lnTo>
                    <a:lnTo>
                      <a:pt x="21845" y="685"/>
                    </a:lnTo>
                    <a:cubicBezTo>
                      <a:pt x="21731" y="662"/>
                      <a:pt x="21617" y="639"/>
                      <a:pt x="21480" y="617"/>
                    </a:cubicBezTo>
                    <a:cubicBezTo>
                      <a:pt x="21365" y="571"/>
                      <a:pt x="21251" y="571"/>
                      <a:pt x="21114" y="548"/>
                    </a:cubicBezTo>
                    <a:lnTo>
                      <a:pt x="20955" y="502"/>
                    </a:lnTo>
                    <a:cubicBezTo>
                      <a:pt x="20863" y="480"/>
                      <a:pt x="20772" y="457"/>
                      <a:pt x="20681" y="457"/>
                    </a:cubicBezTo>
                    <a:lnTo>
                      <a:pt x="20315" y="388"/>
                    </a:lnTo>
                    <a:lnTo>
                      <a:pt x="19950" y="320"/>
                    </a:lnTo>
                    <a:cubicBezTo>
                      <a:pt x="19699" y="274"/>
                      <a:pt x="19448" y="229"/>
                      <a:pt x="19174" y="206"/>
                    </a:cubicBezTo>
                    <a:cubicBezTo>
                      <a:pt x="18741" y="137"/>
                      <a:pt x="18307" y="92"/>
                      <a:pt x="17873" y="69"/>
                    </a:cubicBezTo>
                    <a:cubicBezTo>
                      <a:pt x="17828" y="92"/>
                      <a:pt x="17805" y="114"/>
                      <a:pt x="17782" y="114"/>
                    </a:cubicBezTo>
                    <a:cubicBezTo>
                      <a:pt x="17713" y="137"/>
                      <a:pt x="17645" y="137"/>
                      <a:pt x="17576" y="137"/>
                    </a:cubicBezTo>
                    <a:lnTo>
                      <a:pt x="17417" y="137"/>
                    </a:lnTo>
                    <a:cubicBezTo>
                      <a:pt x="17325" y="114"/>
                      <a:pt x="17234" y="114"/>
                      <a:pt x="17143" y="114"/>
                    </a:cubicBezTo>
                    <a:cubicBezTo>
                      <a:pt x="16960" y="92"/>
                      <a:pt x="16778" y="92"/>
                      <a:pt x="16595" y="69"/>
                    </a:cubicBezTo>
                    <a:lnTo>
                      <a:pt x="16161" y="23"/>
                    </a:lnTo>
                    <a:lnTo>
                      <a:pt x="15979" y="0"/>
                    </a:lnTo>
                    <a:close/>
                  </a:path>
                </a:pathLst>
              </a:custGeom>
              <a:solidFill>
                <a:srgbClr val="B3B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4"/>
              <p:cNvSpPr/>
              <p:nvPr/>
            </p:nvSpPr>
            <p:spPr>
              <a:xfrm>
                <a:off x="10784994" y="3326409"/>
                <a:ext cx="1774558" cy="397407"/>
              </a:xfrm>
              <a:custGeom>
                <a:avLst/>
                <a:gdLst/>
                <a:ahLst/>
                <a:cxnLst/>
                <a:rect l="l" t="t" r="r" b="b"/>
                <a:pathLst>
                  <a:path w="63707" h="14267" extrusionOk="0">
                    <a:moveTo>
                      <a:pt x="46062" y="0"/>
                    </a:moveTo>
                    <a:cubicBezTo>
                      <a:pt x="45674" y="0"/>
                      <a:pt x="45263" y="23"/>
                      <a:pt x="44853" y="46"/>
                    </a:cubicBezTo>
                    <a:cubicBezTo>
                      <a:pt x="43049" y="160"/>
                      <a:pt x="41246" y="503"/>
                      <a:pt x="39511" y="1005"/>
                    </a:cubicBezTo>
                    <a:cubicBezTo>
                      <a:pt x="37777" y="1507"/>
                      <a:pt x="36088" y="2169"/>
                      <a:pt x="34421" y="2899"/>
                    </a:cubicBezTo>
                    <a:cubicBezTo>
                      <a:pt x="32732" y="3630"/>
                      <a:pt x="31089" y="4429"/>
                      <a:pt x="29445" y="5250"/>
                    </a:cubicBezTo>
                    <a:cubicBezTo>
                      <a:pt x="27597" y="6140"/>
                      <a:pt x="25748" y="7053"/>
                      <a:pt x="23876" y="7852"/>
                    </a:cubicBezTo>
                    <a:lnTo>
                      <a:pt x="23830" y="7852"/>
                    </a:lnTo>
                    <a:cubicBezTo>
                      <a:pt x="22735" y="8309"/>
                      <a:pt x="21639" y="8743"/>
                      <a:pt x="20498" y="9131"/>
                    </a:cubicBezTo>
                    <a:cubicBezTo>
                      <a:pt x="19745" y="9382"/>
                      <a:pt x="18969" y="9610"/>
                      <a:pt x="18193" y="9838"/>
                    </a:cubicBezTo>
                    <a:cubicBezTo>
                      <a:pt x="16412" y="10340"/>
                      <a:pt x="14632" y="10751"/>
                      <a:pt x="12806" y="11025"/>
                    </a:cubicBezTo>
                    <a:lnTo>
                      <a:pt x="12760" y="11025"/>
                    </a:lnTo>
                    <a:cubicBezTo>
                      <a:pt x="11540" y="11193"/>
                      <a:pt x="10294" y="11301"/>
                      <a:pt x="9049" y="11301"/>
                    </a:cubicBezTo>
                    <a:cubicBezTo>
                      <a:pt x="8267" y="11301"/>
                      <a:pt x="7486" y="11259"/>
                      <a:pt x="6711" y="11162"/>
                    </a:cubicBezTo>
                    <a:lnTo>
                      <a:pt x="6711" y="11162"/>
                    </a:lnTo>
                    <a:cubicBezTo>
                      <a:pt x="6727" y="11177"/>
                      <a:pt x="6742" y="11182"/>
                      <a:pt x="6750" y="11184"/>
                    </a:cubicBezTo>
                    <a:lnTo>
                      <a:pt x="6750" y="11184"/>
                    </a:lnTo>
                    <a:cubicBezTo>
                      <a:pt x="6205" y="11115"/>
                      <a:pt x="5659" y="11002"/>
                      <a:pt x="5114" y="10888"/>
                    </a:cubicBezTo>
                    <a:cubicBezTo>
                      <a:pt x="4566" y="10751"/>
                      <a:pt x="4041" y="10569"/>
                      <a:pt x="3539" y="10363"/>
                    </a:cubicBezTo>
                    <a:lnTo>
                      <a:pt x="3493" y="10363"/>
                    </a:lnTo>
                    <a:cubicBezTo>
                      <a:pt x="3128" y="10203"/>
                      <a:pt x="2785" y="10021"/>
                      <a:pt x="2443" y="9838"/>
                    </a:cubicBezTo>
                    <a:cubicBezTo>
                      <a:pt x="2101" y="9633"/>
                      <a:pt x="1781" y="9427"/>
                      <a:pt x="1462" y="9176"/>
                    </a:cubicBezTo>
                    <a:lnTo>
                      <a:pt x="1439" y="9176"/>
                    </a:lnTo>
                    <a:cubicBezTo>
                      <a:pt x="1028" y="8834"/>
                      <a:pt x="640" y="8469"/>
                      <a:pt x="298" y="8081"/>
                    </a:cubicBezTo>
                    <a:cubicBezTo>
                      <a:pt x="263" y="8046"/>
                      <a:pt x="218" y="8029"/>
                      <a:pt x="175" y="8029"/>
                    </a:cubicBezTo>
                    <a:cubicBezTo>
                      <a:pt x="132" y="8029"/>
                      <a:pt x="92" y="8046"/>
                      <a:pt x="69" y="8081"/>
                    </a:cubicBezTo>
                    <a:cubicBezTo>
                      <a:pt x="1" y="8149"/>
                      <a:pt x="1" y="8240"/>
                      <a:pt x="69" y="8309"/>
                    </a:cubicBezTo>
                    <a:cubicBezTo>
                      <a:pt x="275" y="8537"/>
                      <a:pt x="480" y="8765"/>
                      <a:pt x="708" y="8971"/>
                    </a:cubicBezTo>
                    <a:cubicBezTo>
                      <a:pt x="937" y="9199"/>
                      <a:pt x="1188" y="9382"/>
                      <a:pt x="1439" y="9587"/>
                    </a:cubicBezTo>
                    <a:cubicBezTo>
                      <a:pt x="1964" y="9952"/>
                      <a:pt x="2512" y="10272"/>
                      <a:pt x="3082" y="10523"/>
                    </a:cubicBezTo>
                    <a:cubicBezTo>
                      <a:pt x="3676" y="10797"/>
                      <a:pt x="4269" y="11002"/>
                      <a:pt x="4885" y="11162"/>
                    </a:cubicBezTo>
                    <a:cubicBezTo>
                      <a:pt x="5502" y="11322"/>
                      <a:pt x="6164" y="11436"/>
                      <a:pt x="6803" y="11504"/>
                    </a:cubicBezTo>
                    <a:cubicBezTo>
                      <a:pt x="7514" y="11599"/>
                      <a:pt x="8231" y="11639"/>
                      <a:pt x="8952" y="11639"/>
                    </a:cubicBezTo>
                    <a:cubicBezTo>
                      <a:pt x="9619" y="11639"/>
                      <a:pt x="10288" y="11605"/>
                      <a:pt x="10957" y="11550"/>
                    </a:cubicBezTo>
                    <a:cubicBezTo>
                      <a:pt x="12349" y="11436"/>
                      <a:pt x="13719" y="11231"/>
                      <a:pt x="15088" y="10934"/>
                    </a:cubicBezTo>
                    <a:cubicBezTo>
                      <a:pt x="16389" y="10683"/>
                      <a:pt x="17645" y="10340"/>
                      <a:pt x="18923" y="9952"/>
                    </a:cubicBezTo>
                    <a:cubicBezTo>
                      <a:pt x="19471" y="9793"/>
                      <a:pt x="20041" y="9610"/>
                      <a:pt x="20589" y="9427"/>
                    </a:cubicBezTo>
                    <a:cubicBezTo>
                      <a:pt x="21411" y="9153"/>
                      <a:pt x="22233" y="8857"/>
                      <a:pt x="23054" y="8537"/>
                    </a:cubicBezTo>
                    <a:cubicBezTo>
                      <a:pt x="26455" y="7168"/>
                      <a:pt x="29674" y="5433"/>
                      <a:pt x="32983" y="3904"/>
                    </a:cubicBezTo>
                    <a:cubicBezTo>
                      <a:pt x="33691" y="3584"/>
                      <a:pt x="34376" y="3264"/>
                      <a:pt x="35083" y="2968"/>
                    </a:cubicBezTo>
                    <a:lnTo>
                      <a:pt x="35060" y="2968"/>
                    </a:lnTo>
                    <a:cubicBezTo>
                      <a:pt x="37663" y="1872"/>
                      <a:pt x="40356" y="959"/>
                      <a:pt x="43163" y="548"/>
                    </a:cubicBezTo>
                    <a:lnTo>
                      <a:pt x="43141" y="548"/>
                    </a:lnTo>
                    <a:cubicBezTo>
                      <a:pt x="43985" y="434"/>
                      <a:pt x="44853" y="343"/>
                      <a:pt x="45720" y="343"/>
                    </a:cubicBezTo>
                    <a:cubicBezTo>
                      <a:pt x="45865" y="339"/>
                      <a:pt x="46009" y="337"/>
                      <a:pt x="46153" y="337"/>
                    </a:cubicBezTo>
                    <a:cubicBezTo>
                      <a:pt x="46847" y="337"/>
                      <a:pt x="47531" y="381"/>
                      <a:pt x="48231" y="457"/>
                    </a:cubicBezTo>
                    <a:cubicBezTo>
                      <a:pt x="48961" y="548"/>
                      <a:pt x="49691" y="685"/>
                      <a:pt x="50399" y="868"/>
                    </a:cubicBezTo>
                    <a:cubicBezTo>
                      <a:pt x="51107" y="1050"/>
                      <a:pt x="51814" y="1279"/>
                      <a:pt x="52499" y="1553"/>
                    </a:cubicBezTo>
                    <a:cubicBezTo>
                      <a:pt x="52499" y="1575"/>
                      <a:pt x="52522" y="1575"/>
                      <a:pt x="52522" y="1575"/>
                    </a:cubicBezTo>
                    <a:cubicBezTo>
                      <a:pt x="53252" y="1872"/>
                      <a:pt x="53983" y="2237"/>
                      <a:pt x="54667" y="2648"/>
                    </a:cubicBezTo>
                    <a:cubicBezTo>
                      <a:pt x="55352" y="3036"/>
                      <a:pt x="56014" y="3493"/>
                      <a:pt x="56653" y="3995"/>
                    </a:cubicBezTo>
                    <a:cubicBezTo>
                      <a:pt x="57315" y="4497"/>
                      <a:pt x="57931" y="5045"/>
                      <a:pt x="58525" y="5638"/>
                    </a:cubicBezTo>
                    <a:cubicBezTo>
                      <a:pt x="59141" y="6255"/>
                      <a:pt x="59735" y="6917"/>
                      <a:pt x="60260" y="7601"/>
                    </a:cubicBezTo>
                    <a:cubicBezTo>
                      <a:pt x="60716" y="8195"/>
                      <a:pt x="61127" y="8811"/>
                      <a:pt x="61515" y="9427"/>
                    </a:cubicBezTo>
                    <a:cubicBezTo>
                      <a:pt x="61880" y="10066"/>
                      <a:pt x="62223" y="10728"/>
                      <a:pt x="62519" y="11413"/>
                    </a:cubicBezTo>
                    <a:lnTo>
                      <a:pt x="62496" y="11413"/>
                    </a:lnTo>
                    <a:cubicBezTo>
                      <a:pt x="62702" y="11870"/>
                      <a:pt x="62862" y="12326"/>
                      <a:pt x="63021" y="12783"/>
                    </a:cubicBezTo>
                    <a:cubicBezTo>
                      <a:pt x="63158" y="13262"/>
                      <a:pt x="63273" y="13764"/>
                      <a:pt x="63387" y="14266"/>
                    </a:cubicBezTo>
                    <a:cubicBezTo>
                      <a:pt x="63455" y="14266"/>
                      <a:pt x="63524" y="14243"/>
                      <a:pt x="63592" y="14243"/>
                    </a:cubicBezTo>
                    <a:lnTo>
                      <a:pt x="63706" y="14243"/>
                    </a:lnTo>
                    <a:cubicBezTo>
                      <a:pt x="63638" y="13878"/>
                      <a:pt x="63546" y="13490"/>
                      <a:pt x="63455" y="13125"/>
                    </a:cubicBezTo>
                    <a:cubicBezTo>
                      <a:pt x="63341" y="12691"/>
                      <a:pt x="63181" y="12258"/>
                      <a:pt x="63021" y="11847"/>
                    </a:cubicBezTo>
                    <a:cubicBezTo>
                      <a:pt x="62748" y="11094"/>
                      <a:pt x="62382" y="10340"/>
                      <a:pt x="61994" y="9633"/>
                    </a:cubicBezTo>
                    <a:cubicBezTo>
                      <a:pt x="61173" y="8149"/>
                      <a:pt x="60145" y="6825"/>
                      <a:pt x="58981" y="5615"/>
                    </a:cubicBezTo>
                    <a:cubicBezTo>
                      <a:pt x="57794" y="4406"/>
                      <a:pt x="56471" y="3356"/>
                      <a:pt x="55010" y="2466"/>
                    </a:cubicBezTo>
                    <a:cubicBezTo>
                      <a:pt x="54257" y="2009"/>
                      <a:pt x="53435" y="1598"/>
                      <a:pt x="52613" y="1256"/>
                    </a:cubicBezTo>
                    <a:cubicBezTo>
                      <a:pt x="52225" y="1096"/>
                      <a:pt x="51814" y="959"/>
                      <a:pt x="51403" y="822"/>
                    </a:cubicBezTo>
                    <a:cubicBezTo>
                      <a:pt x="50970" y="685"/>
                      <a:pt x="50513" y="548"/>
                      <a:pt x="50080" y="457"/>
                    </a:cubicBezTo>
                    <a:cubicBezTo>
                      <a:pt x="48756" y="137"/>
                      <a:pt x="47409" y="0"/>
                      <a:pt x="46062"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4"/>
              <p:cNvSpPr/>
              <p:nvPr/>
            </p:nvSpPr>
            <p:spPr>
              <a:xfrm>
                <a:off x="12247326" y="3369640"/>
                <a:ext cx="28" cy="28"/>
              </a:xfrm>
              <a:custGeom>
                <a:avLst/>
                <a:gdLst/>
                <a:ahLst/>
                <a:cxnLst/>
                <a:rect l="l" t="t" r="r" b="b"/>
                <a:pathLst>
                  <a:path w="1" h="1" extrusionOk="0">
                    <a:moveTo>
                      <a:pt x="1" y="1"/>
                    </a:moveTo>
                    <a:cubicBezTo>
                      <a:pt x="1" y="1"/>
                      <a:pt x="1" y="1"/>
                      <a:pt x="1" y="1"/>
                    </a:cubicBez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4"/>
              <p:cNvSpPr/>
              <p:nvPr/>
            </p:nvSpPr>
            <p:spPr>
              <a:xfrm>
                <a:off x="11449420" y="3545126"/>
                <a:ext cx="669" cy="28"/>
              </a:xfrm>
              <a:custGeom>
                <a:avLst/>
                <a:gdLst/>
                <a:ahLst/>
                <a:cxnLst/>
                <a:rect l="l" t="t" r="r" b="b"/>
                <a:pathLst>
                  <a:path w="24" h="1" extrusionOk="0">
                    <a:moveTo>
                      <a:pt x="0" y="0"/>
                    </a:move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4"/>
              <p:cNvSpPr/>
              <p:nvPr/>
            </p:nvSpPr>
            <p:spPr>
              <a:xfrm>
                <a:off x="11448779" y="3545126"/>
                <a:ext cx="669" cy="28"/>
              </a:xfrm>
              <a:custGeom>
                <a:avLst/>
                <a:gdLst/>
                <a:ahLst/>
                <a:cxnLst/>
                <a:rect l="l" t="t" r="r" b="b"/>
                <a:pathLst>
                  <a:path w="24" h="1" extrusionOk="0">
                    <a:moveTo>
                      <a:pt x="0" y="0"/>
                    </a:move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4"/>
              <p:cNvSpPr/>
              <p:nvPr/>
            </p:nvSpPr>
            <p:spPr>
              <a:xfrm>
                <a:off x="11141678" y="3633510"/>
                <a:ext cx="28" cy="28"/>
              </a:xfrm>
              <a:custGeom>
                <a:avLst/>
                <a:gdLst/>
                <a:ahLst/>
                <a:cxnLst/>
                <a:rect l="l" t="t" r="r" b="b"/>
                <a:pathLst>
                  <a:path w="1" h="1" extrusionOk="0">
                    <a:moveTo>
                      <a:pt x="1" y="0"/>
                    </a:moveTo>
                    <a:lnTo>
                      <a:pt x="1" y="0"/>
                    </a:ln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4"/>
              <p:cNvSpPr/>
              <p:nvPr/>
            </p:nvSpPr>
            <p:spPr>
              <a:xfrm>
                <a:off x="11140424" y="3633510"/>
                <a:ext cx="641" cy="28"/>
              </a:xfrm>
              <a:custGeom>
                <a:avLst/>
                <a:gdLst/>
                <a:ahLst/>
                <a:cxnLst/>
                <a:rect l="l" t="t" r="r" b="b"/>
                <a:pathLst>
                  <a:path w="23" h="1" extrusionOk="0">
                    <a:moveTo>
                      <a:pt x="0" y="0"/>
                    </a:moveTo>
                    <a:lnTo>
                      <a:pt x="23" y="0"/>
                    </a:lnTo>
                    <a:cubicBezTo>
                      <a:pt x="23" y="0"/>
                      <a:pt x="23" y="0"/>
                      <a:pt x="23" y="0"/>
                    </a:cubicBezTo>
                    <a:cubicBezTo>
                      <a:pt x="23" y="0"/>
                      <a:pt x="23"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4"/>
              <p:cNvSpPr/>
              <p:nvPr/>
            </p:nvSpPr>
            <p:spPr>
              <a:xfrm>
                <a:off x="12525820" y="3643677"/>
                <a:ext cx="28" cy="669"/>
              </a:xfrm>
              <a:custGeom>
                <a:avLst/>
                <a:gdLst/>
                <a:ahLst/>
                <a:cxnLst/>
                <a:rect l="l" t="t" r="r" b="b"/>
                <a:pathLst>
                  <a:path w="1" h="24" extrusionOk="0">
                    <a:moveTo>
                      <a:pt x="0" y="23"/>
                    </a:moveTo>
                    <a:lnTo>
                      <a:pt x="0" y="0"/>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4"/>
              <p:cNvSpPr/>
              <p:nvPr/>
            </p:nvSpPr>
            <p:spPr>
              <a:xfrm>
                <a:off x="12525820" y="3644318"/>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4"/>
              <p:cNvSpPr/>
              <p:nvPr/>
            </p:nvSpPr>
            <p:spPr>
              <a:xfrm>
                <a:off x="10762125" y="3440865"/>
                <a:ext cx="1735116" cy="296294"/>
              </a:xfrm>
              <a:custGeom>
                <a:avLst/>
                <a:gdLst/>
                <a:ahLst/>
                <a:cxnLst/>
                <a:rect l="l" t="t" r="r" b="b"/>
                <a:pathLst>
                  <a:path w="62291" h="10637" extrusionOk="0">
                    <a:moveTo>
                      <a:pt x="45993" y="0"/>
                    </a:moveTo>
                    <a:cubicBezTo>
                      <a:pt x="44464" y="0"/>
                      <a:pt x="42957" y="183"/>
                      <a:pt x="41474" y="502"/>
                    </a:cubicBezTo>
                    <a:cubicBezTo>
                      <a:pt x="39579" y="890"/>
                      <a:pt x="37753" y="1484"/>
                      <a:pt x="35950" y="2146"/>
                    </a:cubicBezTo>
                    <a:cubicBezTo>
                      <a:pt x="34170" y="2808"/>
                      <a:pt x="32412" y="3561"/>
                      <a:pt x="30654" y="4291"/>
                    </a:cubicBezTo>
                    <a:cubicBezTo>
                      <a:pt x="30654" y="4291"/>
                      <a:pt x="30632" y="4314"/>
                      <a:pt x="30632" y="4314"/>
                    </a:cubicBezTo>
                    <a:cubicBezTo>
                      <a:pt x="30449" y="4382"/>
                      <a:pt x="30266" y="4474"/>
                      <a:pt x="30084" y="4542"/>
                    </a:cubicBezTo>
                    <a:cubicBezTo>
                      <a:pt x="29993" y="4565"/>
                      <a:pt x="29901" y="4611"/>
                      <a:pt x="29810" y="4656"/>
                    </a:cubicBezTo>
                    <a:cubicBezTo>
                      <a:pt x="29741" y="4679"/>
                      <a:pt x="29673" y="4725"/>
                      <a:pt x="29605" y="4748"/>
                    </a:cubicBezTo>
                    <a:lnTo>
                      <a:pt x="29285" y="4885"/>
                    </a:lnTo>
                    <a:cubicBezTo>
                      <a:pt x="28828" y="5067"/>
                      <a:pt x="28372" y="5273"/>
                      <a:pt x="27915" y="5455"/>
                    </a:cubicBezTo>
                    <a:cubicBezTo>
                      <a:pt x="25770" y="6345"/>
                      <a:pt x="23601" y="7190"/>
                      <a:pt x="21387" y="7875"/>
                    </a:cubicBezTo>
                    <a:cubicBezTo>
                      <a:pt x="19470" y="8445"/>
                      <a:pt x="17530" y="8879"/>
                      <a:pt x="15567" y="9153"/>
                    </a:cubicBezTo>
                    <a:lnTo>
                      <a:pt x="15613" y="9153"/>
                    </a:lnTo>
                    <a:cubicBezTo>
                      <a:pt x="13897" y="9398"/>
                      <a:pt x="12157" y="9538"/>
                      <a:pt x="10417" y="9538"/>
                    </a:cubicBezTo>
                    <a:cubicBezTo>
                      <a:pt x="9240" y="9538"/>
                      <a:pt x="8063" y="9474"/>
                      <a:pt x="6893" y="9336"/>
                    </a:cubicBezTo>
                    <a:lnTo>
                      <a:pt x="6916" y="9336"/>
                    </a:lnTo>
                    <a:cubicBezTo>
                      <a:pt x="5227" y="9107"/>
                      <a:pt x="3561" y="8742"/>
                      <a:pt x="2009" y="8103"/>
                    </a:cubicBezTo>
                    <a:cubicBezTo>
                      <a:pt x="1415" y="7852"/>
                      <a:pt x="822" y="7578"/>
                      <a:pt x="274" y="7258"/>
                    </a:cubicBezTo>
                    <a:cubicBezTo>
                      <a:pt x="242" y="7242"/>
                      <a:pt x="209" y="7235"/>
                      <a:pt x="179" y="7235"/>
                    </a:cubicBezTo>
                    <a:cubicBezTo>
                      <a:pt x="124" y="7235"/>
                      <a:pt x="75" y="7260"/>
                      <a:pt x="46" y="7304"/>
                    </a:cubicBezTo>
                    <a:cubicBezTo>
                      <a:pt x="0" y="7395"/>
                      <a:pt x="23" y="7487"/>
                      <a:pt x="114" y="7532"/>
                    </a:cubicBezTo>
                    <a:cubicBezTo>
                      <a:pt x="1392" y="8286"/>
                      <a:pt x="2785" y="8811"/>
                      <a:pt x="4223" y="9176"/>
                    </a:cubicBezTo>
                    <a:cubicBezTo>
                      <a:pt x="5752" y="9541"/>
                      <a:pt x="7327" y="9746"/>
                      <a:pt x="8879" y="9815"/>
                    </a:cubicBezTo>
                    <a:cubicBezTo>
                      <a:pt x="9388" y="9844"/>
                      <a:pt x="9896" y="9856"/>
                      <a:pt x="10405" y="9856"/>
                    </a:cubicBezTo>
                    <a:cubicBezTo>
                      <a:pt x="11517" y="9856"/>
                      <a:pt x="12629" y="9795"/>
                      <a:pt x="13741" y="9701"/>
                    </a:cubicBezTo>
                    <a:cubicBezTo>
                      <a:pt x="15247" y="9564"/>
                      <a:pt x="16754" y="9313"/>
                      <a:pt x="18260" y="9016"/>
                    </a:cubicBezTo>
                    <a:cubicBezTo>
                      <a:pt x="19995" y="8628"/>
                      <a:pt x="21730" y="8126"/>
                      <a:pt x="23419" y="7532"/>
                    </a:cubicBezTo>
                    <a:cubicBezTo>
                      <a:pt x="25222" y="6916"/>
                      <a:pt x="26980" y="6186"/>
                      <a:pt x="28737" y="5455"/>
                    </a:cubicBezTo>
                    <a:cubicBezTo>
                      <a:pt x="29125" y="5295"/>
                      <a:pt x="29513" y="5136"/>
                      <a:pt x="29901" y="4976"/>
                    </a:cubicBezTo>
                    <a:cubicBezTo>
                      <a:pt x="29924" y="4976"/>
                      <a:pt x="29924" y="4953"/>
                      <a:pt x="29924" y="4953"/>
                    </a:cubicBezTo>
                    <a:lnTo>
                      <a:pt x="29947" y="4953"/>
                    </a:lnTo>
                    <a:cubicBezTo>
                      <a:pt x="30152" y="4862"/>
                      <a:pt x="30358" y="4771"/>
                      <a:pt x="30563" y="4679"/>
                    </a:cubicBezTo>
                    <a:cubicBezTo>
                      <a:pt x="30609" y="4679"/>
                      <a:pt x="30632" y="4656"/>
                      <a:pt x="30677" y="4634"/>
                    </a:cubicBezTo>
                    <a:cubicBezTo>
                      <a:pt x="30723" y="4634"/>
                      <a:pt x="30746" y="4611"/>
                      <a:pt x="30791" y="4588"/>
                    </a:cubicBezTo>
                    <a:cubicBezTo>
                      <a:pt x="31020" y="4497"/>
                      <a:pt x="31248" y="4405"/>
                      <a:pt x="31476" y="4291"/>
                    </a:cubicBezTo>
                    <a:cubicBezTo>
                      <a:pt x="33234" y="3561"/>
                      <a:pt x="35014" y="2830"/>
                      <a:pt x="36794" y="2191"/>
                    </a:cubicBezTo>
                    <a:cubicBezTo>
                      <a:pt x="38846" y="1439"/>
                      <a:pt x="40966" y="846"/>
                      <a:pt x="43108" y="526"/>
                    </a:cubicBezTo>
                    <a:lnTo>
                      <a:pt x="43108" y="526"/>
                    </a:lnTo>
                    <a:cubicBezTo>
                      <a:pt x="43099" y="528"/>
                      <a:pt x="43085" y="534"/>
                      <a:pt x="43071" y="548"/>
                    </a:cubicBezTo>
                    <a:cubicBezTo>
                      <a:pt x="43916" y="411"/>
                      <a:pt x="44738" y="342"/>
                      <a:pt x="45582" y="320"/>
                    </a:cubicBezTo>
                    <a:cubicBezTo>
                      <a:pt x="46450" y="320"/>
                      <a:pt x="47317" y="365"/>
                      <a:pt x="48184" y="457"/>
                    </a:cubicBezTo>
                    <a:cubicBezTo>
                      <a:pt x="48595" y="502"/>
                      <a:pt x="49006" y="571"/>
                      <a:pt x="49394" y="662"/>
                    </a:cubicBezTo>
                    <a:cubicBezTo>
                      <a:pt x="49759" y="708"/>
                      <a:pt x="50079" y="799"/>
                      <a:pt x="50421" y="890"/>
                    </a:cubicBezTo>
                    <a:cubicBezTo>
                      <a:pt x="51106" y="1073"/>
                      <a:pt x="51768" y="1301"/>
                      <a:pt x="52430" y="1575"/>
                    </a:cubicBezTo>
                    <a:cubicBezTo>
                      <a:pt x="53160" y="1872"/>
                      <a:pt x="53868" y="2214"/>
                      <a:pt x="54530" y="2625"/>
                    </a:cubicBezTo>
                    <a:cubicBezTo>
                      <a:pt x="55237" y="3013"/>
                      <a:pt x="55899" y="3469"/>
                      <a:pt x="56516" y="3949"/>
                    </a:cubicBezTo>
                    <a:cubicBezTo>
                      <a:pt x="57155" y="4451"/>
                      <a:pt x="57748" y="4976"/>
                      <a:pt x="58319" y="5524"/>
                    </a:cubicBezTo>
                    <a:cubicBezTo>
                      <a:pt x="58889" y="6094"/>
                      <a:pt x="59414" y="6688"/>
                      <a:pt x="59894" y="7304"/>
                    </a:cubicBezTo>
                    <a:cubicBezTo>
                      <a:pt x="59894" y="7304"/>
                      <a:pt x="59894" y="7304"/>
                      <a:pt x="59894" y="7327"/>
                    </a:cubicBezTo>
                    <a:lnTo>
                      <a:pt x="59917" y="7327"/>
                    </a:lnTo>
                    <a:cubicBezTo>
                      <a:pt x="60305" y="7852"/>
                      <a:pt x="60670" y="8400"/>
                      <a:pt x="61012" y="8948"/>
                    </a:cubicBezTo>
                    <a:cubicBezTo>
                      <a:pt x="61355" y="9495"/>
                      <a:pt x="61674" y="10066"/>
                      <a:pt x="61971" y="10637"/>
                    </a:cubicBezTo>
                    <a:cubicBezTo>
                      <a:pt x="62085" y="10614"/>
                      <a:pt x="62176" y="10568"/>
                      <a:pt x="62290" y="10545"/>
                    </a:cubicBezTo>
                    <a:cubicBezTo>
                      <a:pt x="62153" y="10249"/>
                      <a:pt x="61994" y="9975"/>
                      <a:pt x="61834" y="9701"/>
                    </a:cubicBezTo>
                    <a:cubicBezTo>
                      <a:pt x="61606" y="9267"/>
                      <a:pt x="61355" y="8856"/>
                      <a:pt x="61103" y="8468"/>
                    </a:cubicBezTo>
                    <a:cubicBezTo>
                      <a:pt x="60693" y="7806"/>
                      <a:pt x="60213" y="7190"/>
                      <a:pt x="59711" y="6574"/>
                    </a:cubicBezTo>
                    <a:cubicBezTo>
                      <a:pt x="58707" y="5364"/>
                      <a:pt x="57520" y="4268"/>
                      <a:pt x="56242" y="3333"/>
                    </a:cubicBezTo>
                    <a:cubicBezTo>
                      <a:pt x="54963" y="2397"/>
                      <a:pt x="53548" y="1643"/>
                      <a:pt x="52065" y="1073"/>
                    </a:cubicBezTo>
                    <a:cubicBezTo>
                      <a:pt x="51311" y="799"/>
                      <a:pt x="50558" y="571"/>
                      <a:pt x="49759" y="388"/>
                    </a:cubicBezTo>
                    <a:cubicBezTo>
                      <a:pt x="48869" y="205"/>
                      <a:pt x="47979" y="91"/>
                      <a:pt x="47066" y="23"/>
                    </a:cubicBezTo>
                    <a:cubicBezTo>
                      <a:pt x="46701" y="0"/>
                      <a:pt x="46358" y="0"/>
                      <a:pt x="4599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4"/>
              <p:cNvSpPr/>
              <p:nvPr/>
            </p:nvSpPr>
            <p:spPr>
              <a:xfrm>
                <a:off x="12430445" y="3644318"/>
                <a:ext cx="28" cy="28"/>
              </a:xfrm>
              <a:custGeom>
                <a:avLst/>
                <a:gdLst/>
                <a:ahLst/>
                <a:cxnLst/>
                <a:rect l="l" t="t" r="r" b="b"/>
                <a:pathLst>
                  <a:path w="1" h="1" extrusionOk="0">
                    <a:moveTo>
                      <a:pt x="1" y="0"/>
                    </a:moveTo>
                    <a:lnTo>
                      <a:pt x="1" y="0"/>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4"/>
              <p:cNvSpPr/>
              <p:nvPr/>
            </p:nvSpPr>
            <p:spPr>
              <a:xfrm>
                <a:off x="12430445" y="3644318"/>
                <a:ext cx="28" cy="28"/>
              </a:xfrm>
              <a:custGeom>
                <a:avLst/>
                <a:gdLst/>
                <a:ahLst/>
                <a:cxnLst/>
                <a:rect l="l" t="t" r="r" b="b"/>
                <a:pathLst>
                  <a:path w="1" h="1" extrusionOk="0">
                    <a:moveTo>
                      <a:pt x="1" y="0"/>
                    </a:moveTo>
                    <a:lnTo>
                      <a:pt x="1" y="0"/>
                    </a:ln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4"/>
              <p:cNvSpPr/>
              <p:nvPr/>
            </p:nvSpPr>
            <p:spPr>
              <a:xfrm>
                <a:off x="12431086" y="3644931"/>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4"/>
              <p:cNvSpPr/>
              <p:nvPr/>
            </p:nvSpPr>
            <p:spPr>
              <a:xfrm>
                <a:off x="10771652" y="3605516"/>
                <a:ext cx="1654364" cy="190250"/>
              </a:xfrm>
              <a:custGeom>
                <a:avLst/>
                <a:gdLst/>
                <a:ahLst/>
                <a:cxnLst/>
                <a:rect l="l" t="t" r="r" b="b"/>
                <a:pathLst>
                  <a:path w="59392" h="6830" extrusionOk="0">
                    <a:moveTo>
                      <a:pt x="46100" y="525"/>
                    </a:moveTo>
                    <a:cubicBezTo>
                      <a:pt x="46102" y="525"/>
                      <a:pt x="46105" y="526"/>
                      <a:pt x="46108" y="526"/>
                    </a:cubicBezTo>
                    <a:cubicBezTo>
                      <a:pt x="46105" y="525"/>
                      <a:pt x="46103" y="525"/>
                      <a:pt x="46100" y="525"/>
                    </a:cubicBezTo>
                    <a:close/>
                    <a:moveTo>
                      <a:pt x="57680" y="5251"/>
                    </a:moveTo>
                    <a:cubicBezTo>
                      <a:pt x="57694" y="5265"/>
                      <a:pt x="57699" y="5270"/>
                      <a:pt x="57707" y="5272"/>
                    </a:cubicBezTo>
                    <a:lnTo>
                      <a:pt x="57707" y="5272"/>
                    </a:lnTo>
                    <a:cubicBezTo>
                      <a:pt x="57698" y="5265"/>
                      <a:pt x="57689" y="5258"/>
                      <a:pt x="57680" y="5251"/>
                    </a:cubicBezTo>
                    <a:close/>
                    <a:moveTo>
                      <a:pt x="5227" y="6164"/>
                    </a:moveTo>
                    <a:cubicBezTo>
                      <a:pt x="5231" y="6164"/>
                      <a:pt x="5234" y="6164"/>
                      <a:pt x="5237" y="6165"/>
                    </a:cubicBezTo>
                    <a:lnTo>
                      <a:pt x="5237" y="6165"/>
                    </a:lnTo>
                    <a:cubicBezTo>
                      <a:pt x="5234" y="6164"/>
                      <a:pt x="5231" y="6164"/>
                      <a:pt x="5227" y="6164"/>
                    </a:cubicBezTo>
                    <a:close/>
                    <a:moveTo>
                      <a:pt x="42204" y="1"/>
                    </a:moveTo>
                    <a:cubicBezTo>
                      <a:pt x="40538" y="24"/>
                      <a:pt x="38849" y="206"/>
                      <a:pt x="37206" y="503"/>
                    </a:cubicBezTo>
                    <a:cubicBezTo>
                      <a:pt x="35425" y="845"/>
                      <a:pt x="33668" y="1347"/>
                      <a:pt x="31933" y="1895"/>
                    </a:cubicBezTo>
                    <a:cubicBezTo>
                      <a:pt x="30198" y="2443"/>
                      <a:pt x="28509" y="3059"/>
                      <a:pt x="26775" y="3630"/>
                    </a:cubicBezTo>
                    <a:cubicBezTo>
                      <a:pt x="25930" y="3927"/>
                      <a:pt x="25063" y="4201"/>
                      <a:pt x="24195" y="4452"/>
                    </a:cubicBezTo>
                    <a:cubicBezTo>
                      <a:pt x="23282" y="4726"/>
                      <a:pt x="22369" y="4977"/>
                      <a:pt x="21456" y="5182"/>
                    </a:cubicBezTo>
                    <a:cubicBezTo>
                      <a:pt x="19973" y="5547"/>
                      <a:pt x="18466" y="5821"/>
                      <a:pt x="16960" y="6049"/>
                    </a:cubicBezTo>
                    <a:lnTo>
                      <a:pt x="17005" y="6049"/>
                    </a:lnTo>
                    <a:cubicBezTo>
                      <a:pt x="15042" y="6323"/>
                      <a:pt x="13079" y="6483"/>
                      <a:pt x="11116" y="6506"/>
                    </a:cubicBezTo>
                    <a:cubicBezTo>
                      <a:pt x="10953" y="6508"/>
                      <a:pt x="10789" y="6509"/>
                      <a:pt x="10626" y="6509"/>
                    </a:cubicBezTo>
                    <a:cubicBezTo>
                      <a:pt x="8829" y="6509"/>
                      <a:pt x="7033" y="6394"/>
                      <a:pt x="5237" y="6165"/>
                    </a:cubicBezTo>
                    <a:lnTo>
                      <a:pt x="5237" y="6165"/>
                    </a:lnTo>
                    <a:cubicBezTo>
                      <a:pt x="5256" y="6170"/>
                      <a:pt x="5273" y="6186"/>
                      <a:pt x="5273" y="6186"/>
                    </a:cubicBezTo>
                    <a:cubicBezTo>
                      <a:pt x="3584" y="5958"/>
                      <a:pt x="1895" y="5639"/>
                      <a:pt x="229" y="5228"/>
                    </a:cubicBezTo>
                    <a:cubicBezTo>
                      <a:pt x="213" y="5224"/>
                      <a:pt x="197" y="5222"/>
                      <a:pt x="182" y="5222"/>
                    </a:cubicBezTo>
                    <a:cubicBezTo>
                      <a:pt x="108" y="5222"/>
                      <a:pt x="42" y="5266"/>
                      <a:pt x="23" y="5342"/>
                    </a:cubicBezTo>
                    <a:cubicBezTo>
                      <a:pt x="0" y="5433"/>
                      <a:pt x="46" y="5524"/>
                      <a:pt x="137" y="5547"/>
                    </a:cubicBezTo>
                    <a:cubicBezTo>
                      <a:pt x="1073" y="5776"/>
                      <a:pt x="2009" y="5981"/>
                      <a:pt x="2945" y="6141"/>
                    </a:cubicBezTo>
                    <a:cubicBezTo>
                      <a:pt x="3858" y="6323"/>
                      <a:pt x="4771" y="6437"/>
                      <a:pt x="5684" y="6552"/>
                    </a:cubicBezTo>
                    <a:cubicBezTo>
                      <a:pt x="7352" y="6753"/>
                      <a:pt x="9002" y="6830"/>
                      <a:pt x="10666" y="6830"/>
                    </a:cubicBezTo>
                    <a:cubicBezTo>
                      <a:pt x="10892" y="6830"/>
                      <a:pt x="11118" y="6828"/>
                      <a:pt x="11345" y="6826"/>
                    </a:cubicBezTo>
                    <a:cubicBezTo>
                      <a:pt x="15134" y="6757"/>
                      <a:pt x="18900" y="6209"/>
                      <a:pt x="22552" y="5251"/>
                    </a:cubicBezTo>
                    <a:cubicBezTo>
                      <a:pt x="25245" y="4543"/>
                      <a:pt x="27847" y="3607"/>
                      <a:pt x="30472" y="2717"/>
                    </a:cubicBezTo>
                    <a:cubicBezTo>
                      <a:pt x="31773" y="2283"/>
                      <a:pt x="33097" y="1850"/>
                      <a:pt x="34421" y="1484"/>
                    </a:cubicBezTo>
                    <a:cubicBezTo>
                      <a:pt x="35791" y="1119"/>
                      <a:pt x="37160" y="822"/>
                      <a:pt x="38552" y="617"/>
                    </a:cubicBezTo>
                    <a:lnTo>
                      <a:pt x="38575" y="617"/>
                    </a:lnTo>
                    <a:cubicBezTo>
                      <a:pt x="39831" y="434"/>
                      <a:pt x="41063" y="343"/>
                      <a:pt x="42319" y="320"/>
                    </a:cubicBezTo>
                    <a:cubicBezTo>
                      <a:pt x="42476" y="317"/>
                      <a:pt x="42633" y="316"/>
                      <a:pt x="42790" y="316"/>
                    </a:cubicBezTo>
                    <a:cubicBezTo>
                      <a:pt x="43891" y="316"/>
                      <a:pt x="45004" y="386"/>
                      <a:pt x="46100" y="525"/>
                    </a:cubicBezTo>
                    <a:lnTo>
                      <a:pt x="46100" y="525"/>
                    </a:lnTo>
                    <a:cubicBezTo>
                      <a:pt x="46087" y="521"/>
                      <a:pt x="46083" y="508"/>
                      <a:pt x="46069" y="504"/>
                    </a:cubicBezTo>
                    <a:lnTo>
                      <a:pt x="46069" y="504"/>
                    </a:lnTo>
                    <a:cubicBezTo>
                      <a:pt x="47140" y="641"/>
                      <a:pt x="48164" y="846"/>
                      <a:pt x="49212" y="1096"/>
                    </a:cubicBezTo>
                    <a:cubicBezTo>
                      <a:pt x="50262" y="1370"/>
                      <a:pt x="51312" y="1713"/>
                      <a:pt x="52316" y="2124"/>
                    </a:cubicBezTo>
                    <a:cubicBezTo>
                      <a:pt x="52316" y="2124"/>
                      <a:pt x="52293" y="2101"/>
                      <a:pt x="52293" y="2101"/>
                    </a:cubicBezTo>
                    <a:lnTo>
                      <a:pt x="52293" y="2101"/>
                    </a:lnTo>
                    <a:cubicBezTo>
                      <a:pt x="53275" y="2512"/>
                      <a:pt x="54211" y="2991"/>
                      <a:pt x="55124" y="3539"/>
                    </a:cubicBezTo>
                    <a:cubicBezTo>
                      <a:pt x="55580" y="3790"/>
                      <a:pt x="56014" y="4086"/>
                      <a:pt x="56447" y="4360"/>
                    </a:cubicBezTo>
                    <a:cubicBezTo>
                      <a:pt x="56881" y="4657"/>
                      <a:pt x="57315" y="4954"/>
                      <a:pt x="57726" y="5273"/>
                    </a:cubicBezTo>
                    <a:cubicBezTo>
                      <a:pt x="57717" y="5273"/>
                      <a:pt x="57711" y="5273"/>
                      <a:pt x="57707" y="5272"/>
                    </a:cubicBezTo>
                    <a:lnTo>
                      <a:pt x="57707" y="5272"/>
                    </a:lnTo>
                    <a:cubicBezTo>
                      <a:pt x="58039" y="5539"/>
                      <a:pt x="58350" y="5806"/>
                      <a:pt x="58661" y="6072"/>
                    </a:cubicBezTo>
                    <a:cubicBezTo>
                      <a:pt x="58844" y="6255"/>
                      <a:pt x="59004" y="6415"/>
                      <a:pt x="59164" y="6597"/>
                    </a:cubicBezTo>
                    <a:cubicBezTo>
                      <a:pt x="59209" y="6574"/>
                      <a:pt x="59232" y="6529"/>
                      <a:pt x="59278" y="6483"/>
                    </a:cubicBezTo>
                    <a:cubicBezTo>
                      <a:pt x="59301" y="6437"/>
                      <a:pt x="59346" y="6392"/>
                      <a:pt x="59392" y="6369"/>
                    </a:cubicBezTo>
                    <a:cubicBezTo>
                      <a:pt x="59323" y="6278"/>
                      <a:pt x="59232" y="6209"/>
                      <a:pt x="59164" y="6118"/>
                    </a:cubicBezTo>
                    <a:cubicBezTo>
                      <a:pt x="58867" y="5821"/>
                      <a:pt x="58547" y="5547"/>
                      <a:pt x="58228" y="5273"/>
                    </a:cubicBezTo>
                    <a:cubicBezTo>
                      <a:pt x="57612" y="4771"/>
                      <a:pt x="56950" y="4315"/>
                      <a:pt x="56288" y="3881"/>
                    </a:cubicBezTo>
                    <a:cubicBezTo>
                      <a:pt x="55945" y="3653"/>
                      <a:pt x="55626" y="3447"/>
                      <a:pt x="55283" y="3242"/>
                    </a:cubicBezTo>
                    <a:cubicBezTo>
                      <a:pt x="54918" y="3037"/>
                      <a:pt x="54553" y="2808"/>
                      <a:pt x="54165" y="2626"/>
                    </a:cubicBezTo>
                    <a:cubicBezTo>
                      <a:pt x="53435" y="2238"/>
                      <a:pt x="52704" y="1918"/>
                      <a:pt x="51951" y="1621"/>
                    </a:cubicBezTo>
                    <a:cubicBezTo>
                      <a:pt x="50399" y="1028"/>
                      <a:pt x="48778" y="594"/>
                      <a:pt x="47135" y="343"/>
                    </a:cubicBezTo>
                    <a:cubicBezTo>
                      <a:pt x="45674" y="92"/>
                      <a:pt x="44213" y="1"/>
                      <a:pt x="42729"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4"/>
              <p:cNvSpPr/>
              <p:nvPr/>
            </p:nvSpPr>
            <p:spPr>
              <a:xfrm>
                <a:off x="11845518" y="3622703"/>
                <a:ext cx="669" cy="28"/>
              </a:xfrm>
              <a:custGeom>
                <a:avLst/>
                <a:gdLst/>
                <a:ahLst/>
                <a:cxnLst/>
                <a:rect l="l" t="t" r="r" b="b"/>
                <a:pathLst>
                  <a:path w="24" h="1" extrusionOk="0">
                    <a:moveTo>
                      <a:pt x="23" y="0"/>
                    </a:moveTo>
                    <a:cubicBezTo>
                      <a:pt x="23" y="0"/>
                      <a:pt x="23" y="0"/>
                      <a:pt x="0" y="0"/>
                    </a:cubicBezTo>
                    <a:cubicBezTo>
                      <a:pt x="23" y="0"/>
                      <a:pt x="23" y="0"/>
                      <a:pt x="23" y="0"/>
                    </a:cubicBezTo>
                    <a:cubicBezTo>
                      <a:pt x="23" y="0"/>
                      <a:pt x="23" y="0"/>
                      <a:pt x="23"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4"/>
              <p:cNvSpPr/>
              <p:nvPr/>
            </p:nvSpPr>
            <p:spPr>
              <a:xfrm>
                <a:off x="11345131" y="3742869"/>
                <a:ext cx="1050384" cy="128439"/>
              </a:xfrm>
              <a:custGeom>
                <a:avLst/>
                <a:gdLst/>
                <a:ahLst/>
                <a:cxnLst/>
                <a:rect l="l" t="t" r="r" b="b"/>
                <a:pathLst>
                  <a:path w="37709" h="4611" extrusionOk="0">
                    <a:moveTo>
                      <a:pt x="22233" y="0"/>
                    </a:moveTo>
                    <a:cubicBezTo>
                      <a:pt x="20909" y="0"/>
                      <a:pt x="19562" y="91"/>
                      <a:pt x="18238" y="228"/>
                    </a:cubicBezTo>
                    <a:cubicBezTo>
                      <a:pt x="14837" y="616"/>
                      <a:pt x="11528" y="1552"/>
                      <a:pt x="8241" y="2511"/>
                    </a:cubicBezTo>
                    <a:cubicBezTo>
                      <a:pt x="6597" y="2967"/>
                      <a:pt x="4954" y="3447"/>
                      <a:pt x="3288" y="3857"/>
                    </a:cubicBezTo>
                    <a:cubicBezTo>
                      <a:pt x="2466" y="4063"/>
                      <a:pt x="1621" y="4246"/>
                      <a:pt x="777" y="4405"/>
                    </a:cubicBezTo>
                    <a:cubicBezTo>
                      <a:pt x="526" y="4451"/>
                      <a:pt x="252" y="4497"/>
                      <a:pt x="1" y="4542"/>
                    </a:cubicBezTo>
                    <a:cubicBezTo>
                      <a:pt x="183" y="4542"/>
                      <a:pt x="366" y="4565"/>
                      <a:pt x="549" y="4588"/>
                    </a:cubicBezTo>
                    <a:cubicBezTo>
                      <a:pt x="823" y="4588"/>
                      <a:pt x="1074" y="4588"/>
                      <a:pt x="1325" y="4611"/>
                    </a:cubicBezTo>
                    <a:lnTo>
                      <a:pt x="1348" y="4611"/>
                    </a:lnTo>
                    <a:cubicBezTo>
                      <a:pt x="2055" y="4474"/>
                      <a:pt x="2786" y="4314"/>
                      <a:pt x="3470" y="4131"/>
                    </a:cubicBezTo>
                    <a:cubicBezTo>
                      <a:pt x="5000" y="3766"/>
                      <a:pt x="6506" y="3333"/>
                      <a:pt x="8013" y="2899"/>
                    </a:cubicBezTo>
                    <a:cubicBezTo>
                      <a:pt x="11026" y="2031"/>
                      <a:pt x="14038" y="1164"/>
                      <a:pt x="17143" y="708"/>
                    </a:cubicBezTo>
                    <a:cubicBezTo>
                      <a:pt x="18740" y="479"/>
                      <a:pt x="20338" y="342"/>
                      <a:pt x="21959" y="342"/>
                    </a:cubicBezTo>
                    <a:cubicBezTo>
                      <a:pt x="22097" y="340"/>
                      <a:pt x="22235" y="340"/>
                      <a:pt x="22373" y="340"/>
                    </a:cubicBezTo>
                    <a:cubicBezTo>
                      <a:pt x="23855" y="340"/>
                      <a:pt x="25338" y="449"/>
                      <a:pt x="26821" y="616"/>
                    </a:cubicBezTo>
                    <a:lnTo>
                      <a:pt x="26843" y="616"/>
                    </a:lnTo>
                    <a:cubicBezTo>
                      <a:pt x="28533" y="845"/>
                      <a:pt x="30199" y="1141"/>
                      <a:pt x="31842" y="1552"/>
                    </a:cubicBezTo>
                    <a:cubicBezTo>
                      <a:pt x="32573" y="1735"/>
                      <a:pt x="33303" y="1940"/>
                      <a:pt x="34011" y="2146"/>
                    </a:cubicBezTo>
                    <a:cubicBezTo>
                      <a:pt x="34650" y="2305"/>
                      <a:pt x="35266" y="2488"/>
                      <a:pt x="35882" y="2739"/>
                    </a:cubicBezTo>
                    <a:cubicBezTo>
                      <a:pt x="36293" y="2922"/>
                      <a:pt x="36704" y="3127"/>
                      <a:pt x="37046" y="3378"/>
                    </a:cubicBezTo>
                    <a:cubicBezTo>
                      <a:pt x="37183" y="3492"/>
                      <a:pt x="37297" y="3606"/>
                      <a:pt x="37412" y="3721"/>
                    </a:cubicBezTo>
                    <a:cubicBezTo>
                      <a:pt x="37446" y="3755"/>
                      <a:pt x="37491" y="3772"/>
                      <a:pt x="37534" y="3772"/>
                    </a:cubicBezTo>
                    <a:cubicBezTo>
                      <a:pt x="37577" y="3772"/>
                      <a:pt x="37617" y="3755"/>
                      <a:pt x="37640" y="3721"/>
                    </a:cubicBezTo>
                    <a:cubicBezTo>
                      <a:pt x="37708" y="3652"/>
                      <a:pt x="37708" y="3561"/>
                      <a:pt x="37640" y="3492"/>
                    </a:cubicBezTo>
                    <a:cubicBezTo>
                      <a:pt x="37206" y="3013"/>
                      <a:pt x="36636" y="2716"/>
                      <a:pt x="36042" y="2465"/>
                    </a:cubicBezTo>
                    <a:cubicBezTo>
                      <a:pt x="35403" y="2191"/>
                      <a:pt x="34764" y="2009"/>
                      <a:pt x="34102" y="1826"/>
                    </a:cubicBezTo>
                    <a:cubicBezTo>
                      <a:pt x="33760" y="1735"/>
                      <a:pt x="33440" y="1643"/>
                      <a:pt x="33120" y="1552"/>
                    </a:cubicBezTo>
                    <a:cubicBezTo>
                      <a:pt x="32664" y="1415"/>
                      <a:pt x="32185" y="1301"/>
                      <a:pt x="31728" y="1187"/>
                    </a:cubicBezTo>
                    <a:cubicBezTo>
                      <a:pt x="30838" y="982"/>
                      <a:pt x="29925" y="776"/>
                      <a:pt x="29035" y="616"/>
                    </a:cubicBezTo>
                    <a:cubicBezTo>
                      <a:pt x="27277" y="320"/>
                      <a:pt x="25474" y="114"/>
                      <a:pt x="23694" y="46"/>
                    </a:cubicBezTo>
                    <a:cubicBezTo>
                      <a:pt x="23214" y="23"/>
                      <a:pt x="22735" y="0"/>
                      <a:pt x="2223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4"/>
              <p:cNvSpPr/>
              <p:nvPr/>
            </p:nvSpPr>
            <p:spPr>
              <a:xfrm>
                <a:off x="12091561" y="3760028"/>
                <a:ext cx="669" cy="28"/>
              </a:xfrm>
              <a:custGeom>
                <a:avLst/>
                <a:gdLst/>
                <a:ahLst/>
                <a:cxnLst/>
                <a:rect l="l" t="t" r="r" b="b"/>
                <a:pathLst>
                  <a:path w="24" h="1" extrusionOk="0">
                    <a:moveTo>
                      <a:pt x="24" y="0"/>
                    </a:moveTo>
                    <a:cubicBezTo>
                      <a:pt x="24" y="0"/>
                      <a:pt x="1" y="0"/>
                      <a:pt x="1" y="0"/>
                    </a:cubicBezTo>
                    <a:cubicBezTo>
                      <a:pt x="1" y="0"/>
                      <a:pt x="24" y="0"/>
                      <a:pt x="24"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4"/>
              <p:cNvSpPr/>
              <p:nvPr/>
            </p:nvSpPr>
            <p:spPr>
              <a:xfrm>
                <a:off x="10787557" y="2974823"/>
                <a:ext cx="469858" cy="580526"/>
              </a:xfrm>
              <a:custGeom>
                <a:avLst/>
                <a:gdLst/>
                <a:ahLst/>
                <a:cxnLst/>
                <a:rect l="l" t="t" r="r" b="b"/>
                <a:pathLst>
                  <a:path w="16868" h="20841" extrusionOk="0">
                    <a:moveTo>
                      <a:pt x="13969" y="5364"/>
                    </a:moveTo>
                    <a:cubicBezTo>
                      <a:pt x="13969" y="5364"/>
                      <a:pt x="13957" y="5376"/>
                      <a:pt x="13950" y="5392"/>
                    </a:cubicBezTo>
                    <a:lnTo>
                      <a:pt x="13950" y="5392"/>
                    </a:lnTo>
                    <a:cubicBezTo>
                      <a:pt x="13957" y="5383"/>
                      <a:pt x="13963" y="5373"/>
                      <a:pt x="13969" y="5364"/>
                    </a:cubicBezTo>
                    <a:close/>
                    <a:moveTo>
                      <a:pt x="16708" y="0"/>
                    </a:moveTo>
                    <a:cubicBezTo>
                      <a:pt x="16640" y="0"/>
                      <a:pt x="16548" y="69"/>
                      <a:pt x="16548" y="137"/>
                    </a:cubicBezTo>
                    <a:cubicBezTo>
                      <a:pt x="16548" y="183"/>
                      <a:pt x="16526" y="228"/>
                      <a:pt x="16526" y="274"/>
                    </a:cubicBezTo>
                    <a:cubicBezTo>
                      <a:pt x="16503" y="320"/>
                      <a:pt x="16480" y="365"/>
                      <a:pt x="16480" y="411"/>
                    </a:cubicBezTo>
                    <a:cubicBezTo>
                      <a:pt x="16434" y="525"/>
                      <a:pt x="16411" y="639"/>
                      <a:pt x="16366" y="731"/>
                    </a:cubicBezTo>
                    <a:cubicBezTo>
                      <a:pt x="16366" y="731"/>
                      <a:pt x="16372" y="724"/>
                      <a:pt x="16378" y="715"/>
                    </a:cubicBezTo>
                    <a:lnTo>
                      <a:pt x="16378" y="715"/>
                    </a:lnTo>
                    <a:cubicBezTo>
                      <a:pt x="15785" y="2392"/>
                      <a:pt x="14922" y="3935"/>
                      <a:pt x="13946" y="5410"/>
                    </a:cubicBezTo>
                    <a:cubicBezTo>
                      <a:pt x="13946" y="5404"/>
                      <a:pt x="13948" y="5397"/>
                      <a:pt x="13950" y="5392"/>
                    </a:cubicBezTo>
                    <a:lnTo>
                      <a:pt x="13950" y="5392"/>
                    </a:lnTo>
                    <a:cubicBezTo>
                      <a:pt x="12906" y="6934"/>
                      <a:pt x="11771" y="8409"/>
                      <a:pt x="10614" y="9861"/>
                    </a:cubicBezTo>
                    <a:cubicBezTo>
                      <a:pt x="9450" y="11344"/>
                      <a:pt x="8240" y="12805"/>
                      <a:pt x="6985" y="14220"/>
                    </a:cubicBezTo>
                    <a:cubicBezTo>
                      <a:pt x="5615" y="15750"/>
                      <a:pt x="4200" y="17188"/>
                      <a:pt x="2671" y="18534"/>
                    </a:cubicBezTo>
                    <a:cubicBezTo>
                      <a:pt x="2671" y="18534"/>
                      <a:pt x="2693" y="18511"/>
                      <a:pt x="2693" y="18511"/>
                    </a:cubicBezTo>
                    <a:lnTo>
                      <a:pt x="2693" y="18511"/>
                    </a:lnTo>
                    <a:cubicBezTo>
                      <a:pt x="1872" y="19242"/>
                      <a:pt x="1004" y="19927"/>
                      <a:pt x="114" y="20543"/>
                    </a:cubicBezTo>
                    <a:cubicBezTo>
                      <a:pt x="23" y="20611"/>
                      <a:pt x="0" y="20703"/>
                      <a:pt x="69" y="20771"/>
                    </a:cubicBezTo>
                    <a:cubicBezTo>
                      <a:pt x="98" y="20815"/>
                      <a:pt x="147" y="20840"/>
                      <a:pt x="202" y="20840"/>
                    </a:cubicBezTo>
                    <a:cubicBezTo>
                      <a:pt x="232" y="20840"/>
                      <a:pt x="264" y="20833"/>
                      <a:pt x="297" y="20817"/>
                    </a:cubicBezTo>
                    <a:cubicBezTo>
                      <a:pt x="1826" y="19744"/>
                      <a:pt x="3241" y="18511"/>
                      <a:pt x="4588" y="17210"/>
                    </a:cubicBezTo>
                    <a:cubicBezTo>
                      <a:pt x="5980" y="15864"/>
                      <a:pt x="7259" y="14426"/>
                      <a:pt x="8514" y="12965"/>
                    </a:cubicBezTo>
                    <a:cubicBezTo>
                      <a:pt x="9724" y="11527"/>
                      <a:pt x="10865" y="10066"/>
                      <a:pt x="12006" y="8605"/>
                    </a:cubicBezTo>
                    <a:cubicBezTo>
                      <a:pt x="13170" y="7122"/>
                      <a:pt x="14289" y="5592"/>
                      <a:pt x="15247" y="3949"/>
                    </a:cubicBezTo>
                    <a:cubicBezTo>
                      <a:pt x="15590" y="3333"/>
                      <a:pt x="15909" y="2716"/>
                      <a:pt x="16183" y="2077"/>
                    </a:cubicBezTo>
                    <a:cubicBezTo>
                      <a:pt x="16320" y="1780"/>
                      <a:pt x="16457" y="1461"/>
                      <a:pt x="16571" y="1164"/>
                    </a:cubicBezTo>
                    <a:cubicBezTo>
                      <a:pt x="16617" y="1004"/>
                      <a:pt x="16663" y="845"/>
                      <a:pt x="16731" y="685"/>
                    </a:cubicBezTo>
                    <a:cubicBezTo>
                      <a:pt x="16754" y="616"/>
                      <a:pt x="16777" y="525"/>
                      <a:pt x="16800" y="434"/>
                    </a:cubicBezTo>
                    <a:cubicBezTo>
                      <a:pt x="16822" y="411"/>
                      <a:pt x="16822" y="365"/>
                      <a:pt x="16845" y="320"/>
                    </a:cubicBezTo>
                    <a:cubicBezTo>
                      <a:pt x="16845" y="297"/>
                      <a:pt x="16868" y="251"/>
                      <a:pt x="16868" y="206"/>
                    </a:cubicBezTo>
                    <a:cubicBezTo>
                      <a:pt x="16868" y="160"/>
                      <a:pt x="16868" y="114"/>
                      <a:pt x="16845" y="91"/>
                    </a:cubicBezTo>
                    <a:cubicBezTo>
                      <a:pt x="16822" y="46"/>
                      <a:pt x="16777" y="23"/>
                      <a:pt x="16731" y="23"/>
                    </a:cubicBezTo>
                    <a:cubicBezTo>
                      <a:pt x="16731" y="23"/>
                      <a:pt x="16731" y="0"/>
                      <a:pt x="16708" y="0"/>
                    </a:cubicBezTo>
                    <a:close/>
                  </a:path>
                </a:pathLst>
              </a:custGeom>
              <a:solidFill>
                <a:srgbClr val="FAF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4"/>
              <p:cNvSpPr/>
              <p:nvPr/>
            </p:nvSpPr>
            <p:spPr>
              <a:xfrm>
                <a:off x="12551893" y="2923960"/>
                <a:ext cx="9554" cy="799856"/>
              </a:xfrm>
              <a:custGeom>
                <a:avLst/>
                <a:gdLst/>
                <a:ahLst/>
                <a:cxnLst/>
                <a:rect l="l" t="t" r="r" b="b"/>
                <a:pathLst>
                  <a:path w="343" h="28715" extrusionOk="0">
                    <a:moveTo>
                      <a:pt x="183" y="0"/>
                    </a:moveTo>
                    <a:cubicBezTo>
                      <a:pt x="92" y="0"/>
                      <a:pt x="0" y="91"/>
                      <a:pt x="0" y="183"/>
                    </a:cubicBezTo>
                    <a:lnTo>
                      <a:pt x="0" y="10500"/>
                    </a:lnTo>
                    <a:lnTo>
                      <a:pt x="0" y="22004"/>
                    </a:lnTo>
                    <a:lnTo>
                      <a:pt x="0" y="28714"/>
                    </a:lnTo>
                    <a:cubicBezTo>
                      <a:pt x="69" y="28691"/>
                      <a:pt x="114" y="28691"/>
                      <a:pt x="160" y="28691"/>
                    </a:cubicBezTo>
                    <a:lnTo>
                      <a:pt x="343" y="28691"/>
                    </a:lnTo>
                    <a:lnTo>
                      <a:pt x="343" y="20429"/>
                    </a:lnTo>
                    <a:lnTo>
                      <a:pt x="343" y="8970"/>
                    </a:lnTo>
                    <a:lnTo>
                      <a:pt x="343" y="183"/>
                    </a:lnTo>
                    <a:cubicBezTo>
                      <a:pt x="343" y="91"/>
                      <a:pt x="251" y="0"/>
                      <a:pt x="183"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4"/>
              <p:cNvSpPr/>
              <p:nvPr/>
            </p:nvSpPr>
            <p:spPr>
              <a:xfrm>
                <a:off x="12549971" y="3328944"/>
                <a:ext cx="1774558" cy="394872"/>
              </a:xfrm>
              <a:custGeom>
                <a:avLst/>
                <a:gdLst/>
                <a:ahLst/>
                <a:cxnLst/>
                <a:rect l="l" t="t" r="r" b="b"/>
                <a:pathLst>
                  <a:path w="63707" h="14176" extrusionOk="0">
                    <a:moveTo>
                      <a:pt x="17622" y="1"/>
                    </a:moveTo>
                    <a:cubicBezTo>
                      <a:pt x="16275" y="1"/>
                      <a:pt x="14929" y="138"/>
                      <a:pt x="13628" y="434"/>
                    </a:cubicBezTo>
                    <a:cubicBezTo>
                      <a:pt x="13171" y="549"/>
                      <a:pt x="12737" y="663"/>
                      <a:pt x="12304" y="800"/>
                    </a:cubicBezTo>
                    <a:cubicBezTo>
                      <a:pt x="11893" y="937"/>
                      <a:pt x="11482" y="1074"/>
                      <a:pt x="11094" y="1256"/>
                    </a:cubicBezTo>
                    <a:cubicBezTo>
                      <a:pt x="10249" y="1576"/>
                      <a:pt x="9451" y="1987"/>
                      <a:pt x="8674" y="2466"/>
                    </a:cubicBezTo>
                    <a:cubicBezTo>
                      <a:pt x="7236" y="3333"/>
                      <a:pt x="5913" y="4406"/>
                      <a:pt x="4726" y="5616"/>
                    </a:cubicBezTo>
                    <a:cubicBezTo>
                      <a:pt x="3562" y="6803"/>
                      <a:pt x="2534" y="8149"/>
                      <a:pt x="1713" y="9610"/>
                    </a:cubicBezTo>
                    <a:cubicBezTo>
                      <a:pt x="1302" y="10318"/>
                      <a:pt x="960" y="11071"/>
                      <a:pt x="663" y="11824"/>
                    </a:cubicBezTo>
                    <a:cubicBezTo>
                      <a:pt x="503" y="12258"/>
                      <a:pt x="366" y="12669"/>
                      <a:pt x="252" y="13102"/>
                    </a:cubicBezTo>
                    <a:cubicBezTo>
                      <a:pt x="161" y="13445"/>
                      <a:pt x="69" y="13810"/>
                      <a:pt x="1" y="14175"/>
                    </a:cubicBezTo>
                    <a:cubicBezTo>
                      <a:pt x="92" y="14175"/>
                      <a:pt x="161" y="14152"/>
                      <a:pt x="229" y="14152"/>
                    </a:cubicBezTo>
                    <a:lnTo>
                      <a:pt x="343" y="14152"/>
                    </a:lnTo>
                    <a:cubicBezTo>
                      <a:pt x="435" y="13696"/>
                      <a:pt x="549" y="13239"/>
                      <a:pt x="686" y="12783"/>
                    </a:cubicBezTo>
                    <a:cubicBezTo>
                      <a:pt x="823" y="12304"/>
                      <a:pt x="1005" y="11847"/>
                      <a:pt x="1188" y="11391"/>
                    </a:cubicBezTo>
                    <a:cubicBezTo>
                      <a:pt x="1484" y="10706"/>
                      <a:pt x="1804" y="10067"/>
                      <a:pt x="2192" y="9428"/>
                    </a:cubicBezTo>
                    <a:cubicBezTo>
                      <a:pt x="2580" y="8789"/>
                      <a:pt x="2991" y="8172"/>
                      <a:pt x="3425" y="7579"/>
                    </a:cubicBezTo>
                    <a:cubicBezTo>
                      <a:pt x="3972" y="6894"/>
                      <a:pt x="4543" y="6232"/>
                      <a:pt x="5182" y="5616"/>
                    </a:cubicBezTo>
                    <a:cubicBezTo>
                      <a:pt x="5776" y="5045"/>
                      <a:pt x="6392" y="4475"/>
                      <a:pt x="7054" y="3972"/>
                    </a:cubicBezTo>
                    <a:cubicBezTo>
                      <a:pt x="7693" y="3493"/>
                      <a:pt x="8355" y="3037"/>
                      <a:pt x="9040" y="2626"/>
                    </a:cubicBezTo>
                    <a:cubicBezTo>
                      <a:pt x="9724" y="2215"/>
                      <a:pt x="10432" y="1872"/>
                      <a:pt x="11185" y="1553"/>
                    </a:cubicBezTo>
                    <a:lnTo>
                      <a:pt x="11208" y="1553"/>
                    </a:lnTo>
                    <a:cubicBezTo>
                      <a:pt x="11893" y="1279"/>
                      <a:pt x="12578" y="1028"/>
                      <a:pt x="13308" y="845"/>
                    </a:cubicBezTo>
                    <a:cubicBezTo>
                      <a:pt x="14016" y="663"/>
                      <a:pt x="14746" y="526"/>
                      <a:pt x="15476" y="434"/>
                    </a:cubicBezTo>
                    <a:cubicBezTo>
                      <a:pt x="16157" y="359"/>
                      <a:pt x="16854" y="315"/>
                      <a:pt x="17553" y="315"/>
                    </a:cubicBezTo>
                    <a:cubicBezTo>
                      <a:pt x="17697" y="315"/>
                      <a:pt x="17842" y="316"/>
                      <a:pt x="17987" y="320"/>
                    </a:cubicBezTo>
                    <a:cubicBezTo>
                      <a:pt x="18855" y="343"/>
                      <a:pt x="19699" y="412"/>
                      <a:pt x="20566" y="526"/>
                    </a:cubicBezTo>
                    <a:lnTo>
                      <a:pt x="20521" y="526"/>
                    </a:lnTo>
                    <a:cubicBezTo>
                      <a:pt x="23328" y="937"/>
                      <a:pt x="26045" y="1850"/>
                      <a:pt x="28647" y="2968"/>
                    </a:cubicBezTo>
                    <a:lnTo>
                      <a:pt x="28601" y="2945"/>
                    </a:lnTo>
                    <a:lnTo>
                      <a:pt x="28601" y="2945"/>
                    </a:lnTo>
                    <a:cubicBezTo>
                      <a:pt x="29309" y="3242"/>
                      <a:pt x="30016" y="3562"/>
                      <a:pt x="30724" y="3881"/>
                    </a:cubicBezTo>
                    <a:cubicBezTo>
                      <a:pt x="34033" y="5433"/>
                      <a:pt x="37252" y="7168"/>
                      <a:pt x="40653" y="8515"/>
                    </a:cubicBezTo>
                    <a:cubicBezTo>
                      <a:pt x="41452" y="8834"/>
                      <a:pt x="42273" y="9154"/>
                      <a:pt x="43095" y="9428"/>
                    </a:cubicBezTo>
                    <a:cubicBezTo>
                      <a:pt x="43666" y="9610"/>
                      <a:pt x="44213" y="9793"/>
                      <a:pt x="44784" y="9953"/>
                    </a:cubicBezTo>
                    <a:cubicBezTo>
                      <a:pt x="46039" y="10318"/>
                      <a:pt x="47318" y="10660"/>
                      <a:pt x="48619" y="10934"/>
                    </a:cubicBezTo>
                    <a:cubicBezTo>
                      <a:pt x="49965" y="11208"/>
                      <a:pt x="51358" y="11436"/>
                      <a:pt x="52750" y="11528"/>
                    </a:cubicBezTo>
                    <a:cubicBezTo>
                      <a:pt x="53435" y="11585"/>
                      <a:pt x="54125" y="11619"/>
                      <a:pt x="54819" y="11619"/>
                    </a:cubicBezTo>
                    <a:cubicBezTo>
                      <a:pt x="55512" y="11619"/>
                      <a:pt x="56208" y="11585"/>
                      <a:pt x="56904" y="11505"/>
                    </a:cubicBezTo>
                    <a:cubicBezTo>
                      <a:pt x="57543" y="11413"/>
                      <a:pt x="58183" y="11299"/>
                      <a:pt x="58822" y="11140"/>
                    </a:cubicBezTo>
                    <a:cubicBezTo>
                      <a:pt x="59438" y="10980"/>
                      <a:pt x="60031" y="10774"/>
                      <a:pt x="60602" y="10523"/>
                    </a:cubicBezTo>
                    <a:cubicBezTo>
                      <a:pt x="61195" y="10249"/>
                      <a:pt x="61743" y="9953"/>
                      <a:pt x="62245" y="9565"/>
                    </a:cubicBezTo>
                    <a:cubicBezTo>
                      <a:pt x="62497" y="9382"/>
                      <a:pt x="62748" y="9177"/>
                      <a:pt x="62999" y="8971"/>
                    </a:cubicBezTo>
                    <a:cubicBezTo>
                      <a:pt x="63227" y="8743"/>
                      <a:pt x="63432" y="8537"/>
                      <a:pt x="63638" y="8286"/>
                    </a:cubicBezTo>
                    <a:cubicBezTo>
                      <a:pt x="63706" y="8218"/>
                      <a:pt x="63706" y="8127"/>
                      <a:pt x="63638" y="8058"/>
                    </a:cubicBezTo>
                    <a:cubicBezTo>
                      <a:pt x="63600" y="8033"/>
                      <a:pt x="63556" y="8015"/>
                      <a:pt x="63512" y="8015"/>
                    </a:cubicBezTo>
                    <a:cubicBezTo>
                      <a:pt x="63476" y="8015"/>
                      <a:pt x="63440" y="8027"/>
                      <a:pt x="63410" y="8058"/>
                    </a:cubicBezTo>
                    <a:cubicBezTo>
                      <a:pt x="63067" y="8469"/>
                      <a:pt x="62679" y="8834"/>
                      <a:pt x="62268" y="9154"/>
                    </a:cubicBezTo>
                    <a:cubicBezTo>
                      <a:pt x="62268" y="9154"/>
                      <a:pt x="62245" y="9154"/>
                      <a:pt x="62245" y="9177"/>
                    </a:cubicBezTo>
                    <a:cubicBezTo>
                      <a:pt x="61926" y="9405"/>
                      <a:pt x="61606" y="9633"/>
                      <a:pt x="61264" y="9816"/>
                    </a:cubicBezTo>
                    <a:cubicBezTo>
                      <a:pt x="60922" y="10021"/>
                      <a:pt x="60556" y="10181"/>
                      <a:pt x="60191" y="10341"/>
                    </a:cubicBezTo>
                    <a:lnTo>
                      <a:pt x="60168" y="10341"/>
                    </a:lnTo>
                    <a:cubicBezTo>
                      <a:pt x="60168" y="10341"/>
                      <a:pt x="60168" y="10341"/>
                      <a:pt x="60168" y="10363"/>
                    </a:cubicBezTo>
                    <a:cubicBezTo>
                      <a:pt x="59643" y="10569"/>
                      <a:pt x="59118" y="10729"/>
                      <a:pt x="58593" y="10866"/>
                    </a:cubicBezTo>
                    <a:cubicBezTo>
                      <a:pt x="58046" y="11003"/>
                      <a:pt x="57498" y="11094"/>
                      <a:pt x="56927" y="11162"/>
                    </a:cubicBezTo>
                    <a:lnTo>
                      <a:pt x="56973" y="11162"/>
                    </a:lnTo>
                    <a:cubicBezTo>
                      <a:pt x="56210" y="11258"/>
                      <a:pt x="55444" y="11300"/>
                      <a:pt x="54677" y="11300"/>
                    </a:cubicBezTo>
                    <a:cubicBezTo>
                      <a:pt x="53424" y="11300"/>
                      <a:pt x="52170" y="11187"/>
                      <a:pt x="50924" y="11003"/>
                    </a:cubicBezTo>
                    <a:lnTo>
                      <a:pt x="50901" y="11003"/>
                    </a:lnTo>
                    <a:cubicBezTo>
                      <a:pt x="49075" y="10729"/>
                      <a:pt x="47272" y="10318"/>
                      <a:pt x="45515" y="9816"/>
                    </a:cubicBezTo>
                    <a:cubicBezTo>
                      <a:pt x="44738" y="9610"/>
                      <a:pt x="43962" y="9359"/>
                      <a:pt x="43186" y="9108"/>
                    </a:cubicBezTo>
                    <a:cubicBezTo>
                      <a:pt x="42068" y="8743"/>
                      <a:pt x="40949" y="8309"/>
                      <a:pt x="39854" y="7853"/>
                    </a:cubicBezTo>
                    <a:cubicBezTo>
                      <a:pt x="39854" y="7830"/>
                      <a:pt x="39831" y="7830"/>
                      <a:pt x="39831" y="7830"/>
                    </a:cubicBezTo>
                    <a:cubicBezTo>
                      <a:pt x="37936" y="7031"/>
                      <a:pt x="36088" y="6118"/>
                      <a:pt x="34262" y="5228"/>
                    </a:cubicBezTo>
                    <a:cubicBezTo>
                      <a:pt x="32618" y="4429"/>
                      <a:pt x="30952" y="3607"/>
                      <a:pt x="29286" y="2877"/>
                    </a:cubicBezTo>
                    <a:cubicBezTo>
                      <a:pt x="27619" y="2169"/>
                      <a:pt x="25930" y="1507"/>
                      <a:pt x="24196" y="1005"/>
                    </a:cubicBezTo>
                    <a:cubicBezTo>
                      <a:pt x="22438" y="503"/>
                      <a:pt x="20658" y="138"/>
                      <a:pt x="18832" y="24"/>
                    </a:cubicBezTo>
                    <a:cubicBezTo>
                      <a:pt x="18444" y="1"/>
                      <a:pt x="18033" y="1"/>
                      <a:pt x="17622"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4"/>
              <p:cNvSpPr/>
              <p:nvPr/>
            </p:nvSpPr>
            <p:spPr>
              <a:xfrm>
                <a:off x="12862170" y="3372175"/>
                <a:ext cx="28" cy="28"/>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4"/>
              <p:cNvSpPr/>
              <p:nvPr/>
            </p:nvSpPr>
            <p:spPr>
              <a:xfrm>
                <a:off x="13659435" y="3547021"/>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4"/>
              <p:cNvSpPr/>
              <p:nvPr/>
            </p:nvSpPr>
            <p:spPr>
              <a:xfrm>
                <a:off x="14283805" y="3583901"/>
                <a:ext cx="669" cy="28"/>
              </a:xfrm>
              <a:custGeom>
                <a:avLst/>
                <a:gdLst/>
                <a:ahLst/>
                <a:cxnLst/>
                <a:rect l="l" t="t" r="r" b="b"/>
                <a:pathLst>
                  <a:path w="24" h="1" extrusionOk="0">
                    <a:moveTo>
                      <a:pt x="0" y="1"/>
                    </a:moveTo>
                    <a:cubicBezTo>
                      <a:pt x="0" y="1"/>
                      <a:pt x="23" y="1"/>
                      <a:pt x="23" y="1"/>
                    </a:cubicBezTo>
                    <a:cubicBezTo>
                      <a:pt x="23"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4"/>
              <p:cNvSpPr/>
              <p:nvPr/>
            </p:nvSpPr>
            <p:spPr>
              <a:xfrm>
                <a:off x="14283805" y="3583901"/>
                <a:ext cx="28" cy="669"/>
              </a:xfrm>
              <a:custGeom>
                <a:avLst/>
                <a:gdLst/>
                <a:ahLst/>
                <a:cxnLst/>
                <a:rect l="l" t="t" r="r" b="b"/>
                <a:pathLst>
                  <a:path w="1" h="24" extrusionOk="0">
                    <a:moveTo>
                      <a:pt x="0" y="24"/>
                    </a:moveTo>
                    <a:cubicBezTo>
                      <a:pt x="0" y="24"/>
                      <a:pt x="0" y="24"/>
                      <a:pt x="0" y="24"/>
                    </a:cubicBezTo>
                    <a:cubicBezTo>
                      <a:pt x="0" y="1"/>
                      <a:pt x="0" y="1"/>
                      <a:pt x="0" y="1"/>
                    </a:cubicBezTo>
                    <a:cubicBezTo>
                      <a:pt x="0" y="1"/>
                      <a:pt x="0" y="24"/>
                      <a:pt x="0" y="24"/>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4"/>
              <p:cNvSpPr/>
              <p:nvPr/>
            </p:nvSpPr>
            <p:spPr>
              <a:xfrm>
                <a:off x="14283805" y="3584541"/>
                <a:ext cx="28" cy="28"/>
              </a:xfrm>
              <a:custGeom>
                <a:avLst/>
                <a:gdLst/>
                <a:ahLst/>
                <a:cxnLst/>
                <a:rect l="l" t="t" r="r" b="b"/>
                <a:pathLst>
                  <a:path w="1" h="1" extrusionOk="0">
                    <a:moveTo>
                      <a:pt x="0" y="1"/>
                    </a:moveTo>
                    <a:cubicBezTo>
                      <a:pt x="0" y="1"/>
                      <a:pt x="0" y="1"/>
                      <a:pt x="0" y="1"/>
                    </a:cubicBezTo>
                    <a:lnTo>
                      <a:pt x="0" y="1"/>
                    </a:ln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4"/>
              <p:cNvSpPr/>
              <p:nvPr/>
            </p:nvSpPr>
            <p:spPr>
              <a:xfrm>
                <a:off x="14225950" y="3616965"/>
                <a:ext cx="669" cy="669"/>
              </a:xfrm>
              <a:custGeom>
                <a:avLst/>
                <a:gdLst/>
                <a:ahLst/>
                <a:cxnLst/>
                <a:rect l="l" t="t" r="r" b="b"/>
                <a:pathLst>
                  <a:path w="24" h="24" extrusionOk="0">
                    <a:moveTo>
                      <a:pt x="0" y="1"/>
                    </a:moveTo>
                    <a:cubicBezTo>
                      <a:pt x="0" y="1"/>
                      <a:pt x="0" y="1"/>
                      <a:pt x="0" y="23"/>
                    </a:cubicBezTo>
                    <a:cubicBezTo>
                      <a:pt x="0" y="1"/>
                      <a:pt x="0" y="1"/>
                      <a:pt x="0" y="1"/>
                    </a:cubicBezTo>
                    <a:cubicBezTo>
                      <a:pt x="0" y="1"/>
                      <a:pt x="0" y="1"/>
                      <a:pt x="0" y="1"/>
                    </a:cubicBezTo>
                    <a:cubicBezTo>
                      <a:pt x="23" y="1"/>
                      <a:pt x="23" y="1"/>
                      <a:pt x="23" y="1"/>
                    </a:cubicBezTo>
                    <a:cubicBezTo>
                      <a:pt x="23"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4"/>
              <p:cNvSpPr/>
              <p:nvPr/>
            </p:nvSpPr>
            <p:spPr>
              <a:xfrm>
                <a:off x="14225950" y="3617605"/>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4"/>
              <p:cNvSpPr/>
              <p:nvPr/>
            </p:nvSpPr>
            <p:spPr>
              <a:xfrm>
                <a:off x="13967818" y="3635405"/>
                <a:ext cx="28" cy="28"/>
              </a:xfrm>
              <a:custGeom>
                <a:avLst/>
                <a:gdLst/>
                <a:ahLst/>
                <a:cxnLst/>
                <a:rect l="l" t="t" r="r" b="b"/>
                <a:pathLst>
                  <a:path w="1" h="1" extrusionOk="0">
                    <a:moveTo>
                      <a:pt x="0" y="1"/>
                    </a:moveTo>
                    <a:cubicBezTo>
                      <a:pt x="0" y="1"/>
                      <a:pt x="0" y="1"/>
                      <a:pt x="0" y="1"/>
                    </a:cubicBez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4"/>
              <p:cNvSpPr/>
              <p:nvPr/>
            </p:nvSpPr>
            <p:spPr>
              <a:xfrm>
                <a:off x="13967818" y="3635405"/>
                <a:ext cx="669" cy="28"/>
              </a:xfrm>
              <a:custGeom>
                <a:avLst/>
                <a:gdLst/>
                <a:ahLst/>
                <a:cxnLst/>
                <a:rect l="l" t="t" r="r" b="b"/>
                <a:pathLst>
                  <a:path w="24" h="1" extrusionOk="0">
                    <a:moveTo>
                      <a:pt x="23" y="1"/>
                    </a:moveTo>
                    <a:cubicBezTo>
                      <a:pt x="23" y="1"/>
                      <a:pt x="23" y="1"/>
                      <a:pt x="23" y="1"/>
                    </a:cubicBezTo>
                    <a:cubicBezTo>
                      <a:pt x="23" y="1"/>
                      <a:pt x="0" y="1"/>
                      <a:pt x="0" y="1"/>
                    </a:cubicBezTo>
                    <a:cubicBezTo>
                      <a:pt x="0" y="1"/>
                      <a:pt x="23" y="1"/>
                      <a:pt x="23"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4"/>
              <p:cNvSpPr/>
              <p:nvPr/>
            </p:nvSpPr>
            <p:spPr>
              <a:xfrm>
                <a:off x="12583035" y="3645572"/>
                <a:ext cx="669" cy="669"/>
              </a:xfrm>
              <a:custGeom>
                <a:avLst/>
                <a:gdLst/>
                <a:ahLst/>
                <a:cxnLst/>
                <a:rect l="l" t="t" r="r" b="b"/>
                <a:pathLst>
                  <a:path w="24" h="24" extrusionOk="0">
                    <a:moveTo>
                      <a:pt x="1" y="24"/>
                    </a:moveTo>
                    <a:cubicBezTo>
                      <a:pt x="1" y="24"/>
                      <a:pt x="24" y="1"/>
                      <a:pt x="24" y="1"/>
                    </a:cubicBezTo>
                    <a:cubicBezTo>
                      <a:pt x="24" y="1"/>
                      <a:pt x="1" y="24"/>
                      <a:pt x="1" y="24"/>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4"/>
              <p:cNvSpPr/>
              <p:nvPr/>
            </p:nvSpPr>
            <p:spPr>
              <a:xfrm>
                <a:off x="14334028" y="3645572"/>
                <a:ext cx="9582" cy="9582"/>
              </a:xfrm>
              <a:custGeom>
                <a:avLst/>
                <a:gdLst/>
                <a:ahLst/>
                <a:cxnLst/>
                <a:rect l="l" t="t" r="r" b="b"/>
                <a:pathLst>
                  <a:path w="344" h="344" extrusionOk="0">
                    <a:moveTo>
                      <a:pt x="183" y="1"/>
                    </a:moveTo>
                    <a:cubicBezTo>
                      <a:pt x="92" y="1"/>
                      <a:pt x="1" y="92"/>
                      <a:pt x="1" y="161"/>
                    </a:cubicBezTo>
                    <a:cubicBezTo>
                      <a:pt x="1" y="252"/>
                      <a:pt x="92" y="343"/>
                      <a:pt x="160" y="343"/>
                    </a:cubicBezTo>
                    <a:cubicBezTo>
                      <a:pt x="252" y="343"/>
                      <a:pt x="343" y="275"/>
                      <a:pt x="343" y="183"/>
                    </a:cubicBezTo>
                    <a:cubicBezTo>
                      <a:pt x="343" y="92"/>
                      <a:pt x="275" y="1"/>
                      <a:pt x="183"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4"/>
              <p:cNvSpPr/>
              <p:nvPr/>
            </p:nvSpPr>
            <p:spPr>
              <a:xfrm>
                <a:off x="12613564" y="3442759"/>
                <a:ext cx="1733222" cy="293118"/>
              </a:xfrm>
              <a:custGeom>
                <a:avLst/>
                <a:gdLst/>
                <a:ahLst/>
                <a:cxnLst/>
                <a:rect l="l" t="t" r="r" b="b"/>
                <a:pathLst>
                  <a:path w="62223" h="10523" extrusionOk="0">
                    <a:moveTo>
                      <a:pt x="16252" y="1"/>
                    </a:moveTo>
                    <a:cubicBezTo>
                      <a:pt x="15887" y="1"/>
                      <a:pt x="15522" y="23"/>
                      <a:pt x="15179" y="46"/>
                    </a:cubicBezTo>
                    <a:cubicBezTo>
                      <a:pt x="14266" y="92"/>
                      <a:pt x="13353" y="206"/>
                      <a:pt x="12463" y="411"/>
                    </a:cubicBezTo>
                    <a:cubicBezTo>
                      <a:pt x="11687" y="571"/>
                      <a:pt x="10911" y="799"/>
                      <a:pt x="10180" y="1073"/>
                    </a:cubicBezTo>
                    <a:cubicBezTo>
                      <a:pt x="8697" y="1644"/>
                      <a:pt x="7282" y="2420"/>
                      <a:pt x="6003" y="3333"/>
                    </a:cubicBezTo>
                    <a:cubicBezTo>
                      <a:pt x="4702" y="4269"/>
                      <a:pt x="3538" y="5364"/>
                      <a:pt x="2511" y="6597"/>
                    </a:cubicBezTo>
                    <a:cubicBezTo>
                      <a:pt x="2009" y="7190"/>
                      <a:pt x="1552" y="7807"/>
                      <a:pt x="1142" y="8469"/>
                    </a:cubicBezTo>
                    <a:cubicBezTo>
                      <a:pt x="891" y="8880"/>
                      <a:pt x="639" y="9290"/>
                      <a:pt x="411" y="9701"/>
                    </a:cubicBezTo>
                    <a:cubicBezTo>
                      <a:pt x="251" y="9952"/>
                      <a:pt x="114" y="10203"/>
                      <a:pt x="0" y="10454"/>
                    </a:cubicBezTo>
                    <a:cubicBezTo>
                      <a:pt x="46" y="10454"/>
                      <a:pt x="92" y="10454"/>
                      <a:pt x="160" y="10477"/>
                    </a:cubicBezTo>
                    <a:cubicBezTo>
                      <a:pt x="206" y="10500"/>
                      <a:pt x="274" y="10500"/>
                      <a:pt x="320" y="10523"/>
                    </a:cubicBezTo>
                    <a:cubicBezTo>
                      <a:pt x="594" y="9998"/>
                      <a:pt x="913" y="9473"/>
                      <a:pt x="1210" y="8971"/>
                    </a:cubicBezTo>
                    <a:cubicBezTo>
                      <a:pt x="1552" y="8400"/>
                      <a:pt x="1941" y="7852"/>
                      <a:pt x="2329" y="7327"/>
                    </a:cubicBezTo>
                    <a:lnTo>
                      <a:pt x="2351" y="7305"/>
                    </a:lnTo>
                    <a:cubicBezTo>
                      <a:pt x="2351" y="7305"/>
                      <a:pt x="2351" y="7305"/>
                      <a:pt x="2351" y="7327"/>
                    </a:cubicBezTo>
                    <a:cubicBezTo>
                      <a:pt x="2831" y="6688"/>
                      <a:pt x="3356" y="6095"/>
                      <a:pt x="3903" y="5547"/>
                    </a:cubicBezTo>
                    <a:cubicBezTo>
                      <a:pt x="4474" y="4976"/>
                      <a:pt x="5068" y="4451"/>
                      <a:pt x="5707" y="3949"/>
                    </a:cubicBezTo>
                    <a:cubicBezTo>
                      <a:pt x="6346" y="3470"/>
                      <a:pt x="7008" y="3036"/>
                      <a:pt x="7693" y="2625"/>
                    </a:cubicBezTo>
                    <a:cubicBezTo>
                      <a:pt x="8377" y="2237"/>
                      <a:pt x="9085" y="1872"/>
                      <a:pt x="9815" y="1575"/>
                    </a:cubicBezTo>
                    <a:cubicBezTo>
                      <a:pt x="10454" y="1302"/>
                      <a:pt x="11139" y="1073"/>
                      <a:pt x="11801" y="891"/>
                    </a:cubicBezTo>
                    <a:cubicBezTo>
                      <a:pt x="12143" y="799"/>
                      <a:pt x="12486" y="731"/>
                      <a:pt x="12828" y="662"/>
                    </a:cubicBezTo>
                    <a:cubicBezTo>
                      <a:pt x="13239" y="571"/>
                      <a:pt x="13627" y="525"/>
                      <a:pt x="14038" y="457"/>
                    </a:cubicBezTo>
                    <a:cubicBezTo>
                      <a:pt x="14756" y="381"/>
                      <a:pt x="15491" y="337"/>
                      <a:pt x="16215" y="337"/>
                    </a:cubicBezTo>
                    <a:cubicBezTo>
                      <a:pt x="16365" y="337"/>
                      <a:pt x="16514" y="339"/>
                      <a:pt x="16663" y="343"/>
                    </a:cubicBezTo>
                    <a:cubicBezTo>
                      <a:pt x="17485" y="366"/>
                      <a:pt x="18329" y="434"/>
                      <a:pt x="19151" y="548"/>
                    </a:cubicBezTo>
                    <a:lnTo>
                      <a:pt x="19105" y="548"/>
                    </a:lnTo>
                    <a:cubicBezTo>
                      <a:pt x="21274" y="845"/>
                      <a:pt x="23373" y="1461"/>
                      <a:pt x="25428" y="2192"/>
                    </a:cubicBezTo>
                    <a:cubicBezTo>
                      <a:pt x="27231" y="2831"/>
                      <a:pt x="28989" y="3561"/>
                      <a:pt x="30746" y="4314"/>
                    </a:cubicBezTo>
                    <a:lnTo>
                      <a:pt x="31454" y="4611"/>
                    </a:lnTo>
                    <a:cubicBezTo>
                      <a:pt x="31476" y="4634"/>
                      <a:pt x="31522" y="4634"/>
                      <a:pt x="31568" y="4657"/>
                    </a:cubicBezTo>
                    <a:cubicBezTo>
                      <a:pt x="31591" y="4657"/>
                      <a:pt x="31636" y="4680"/>
                      <a:pt x="31659" y="4703"/>
                    </a:cubicBezTo>
                    <a:cubicBezTo>
                      <a:pt x="31864" y="4794"/>
                      <a:pt x="32093" y="4862"/>
                      <a:pt x="32298" y="4954"/>
                    </a:cubicBezTo>
                    <a:cubicBezTo>
                      <a:pt x="32321" y="4976"/>
                      <a:pt x="32321" y="4976"/>
                      <a:pt x="32321" y="4976"/>
                    </a:cubicBezTo>
                    <a:cubicBezTo>
                      <a:pt x="32709" y="5136"/>
                      <a:pt x="33097" y="5296"/>
                      <a:pt x="33485" y="5479"/>
                    </a:cubicBezTo>
                    <a:cubicBezTo>
                      <a:pt x="35243" y="6209"/>
                      <a:pt x="37023" y="6917"/>
                      <a:pt x="38826" y="7556"/>
                    </a:cubicBezTo>
                    <a:cubicBezTo>
                      <a:pt x="40515" y="8149"/>
                      <a:pt x="42227" y="8651"/>
                      <a:pt x="43985" y="9016"/>
                    </a:cubicBezTo>
                    <a:cubicBezTo>
                      <a:pt x="45468" y="9336"/>
                      <a:pt x="46975" y="9564"/>
                      <a:pt x="48504" y="9701"/>
                    </a:cubicBezTo>
                    <a:cubicBezTo>
                      <a:pt x="49623" y="9813"/>
                      <a:pt x="50763" y="9869"/>
                      <a:pt x="51895" y="9869"/>
                    </a:cubicBezTo>
                    <a:cubicBezTo>
                      <a:pt x="52380" y="9869"/>
                      <a:pt x="52864" y="9859"/>
                      <a:pt x="53343" y="9838"/>
                    </a:cubicBezTo>
                    <a:cubicBezTo>
                      <a:pt x="54918" y="9747"/>
                      <a:pt x="56493" y="9564"/>
                      <a:pt x="58022" y="9176"/>
                    </a:cubicBezTo>
                    <a:cubicBezTo>
                      <a:pt x="59437" y="8811"/>
                      <a:pt x="60853" y="8286"/>
                      <a:pt x="62131" y="7533"/>
                    </a:cubicBezTo>
                    <a:cubicBezTo>
                      <a:pt x="62199" y="7487"/>
                      <a:pt x="62222" y="7396"/>
                      <a:pt x="62199" y="7327"/>
                    </a:cubicBezTo>
                    <a:cubicBezTo>
                      <a:pt x="62169" y="7267"/>
                      <a:pt x="62108" y="7236"/>
                      <a:pt x="62051" y="7236"/>
                    </a:cubicBezTo>
                    <a:cubicBezTo>
                      <a:pt x="62022" y="7236"/>
                      <a:pt x="61994" y="7244"/>
                      <a:pt x="61971" y="7259"/>
                    </a:cubicBezTo>
                    <a:cubicBezTo>
                      <a:pt x="61400" y="7578"/>
                      <a:pt x="60830" y="7875"/>
                      <a:pt x="60236" y="8126"/>
                    </a:cubicBezTo>
                    <a:cubicBezTo>
                      <a:pt x="58661" y="8743"/>
                      <a:pt x="57018" y="9131"/>
                      <a:pt x="55329" y="9336"/>
                    </a:cubicBezTo>
                    <a:cubicBezTo>
                      <a:pt x="54159" y="9474"/>
                      <a:pt x="52986" y="9538"/>
                      <a:pt x="51813" y="9538"/>
                    </a:cubicBezTo>
                    <a:cubicBezTo>
                      <a:pt x="50080" y="9538"/>
                      <a:pt x="48348" y="9399"/>
                      <a:pt x="46632" y="9153"/>
                    </a:cubicBezTo>
                    <a:lnTo>
                      <a:pt x="46655" y="9153"/>
                    </a:lnTo>
                    <a:cubicBezTo>
                      <a:pt x="44692" y="8880"/>
                      <a:pt x="42752" y="8446"/>
                      <a:pt x="40858" y="7875"/>
                    </a:cubicBezTo>
                    <a:cubicBezTo>
                      <a:pt x="38644" y="7190"/>
                      <a:pt x="36475" y="6346"/>
                      <a:pt x="34330" y="5456"/>
                    </a:cubicBezTo>
                    <a:cubicBezTo>
                      <a:pt x="33873" y="5273"/>
                      <a:pt x="33417" y="5091"/>
                      <a:pt x="32960" y="4885"/>
                    </a:cubicBezTo>
                    <a:lnTo>
                      <a:pt x="32641" y="4748"/>
                    </a:lnTo>
                    <a:cubicBezTo>
                      <a:pt x="32572" y="4725"/>
                      <a:pt x="32504" y="4703"/>
                      <a:pt x="32412" y="4657"/>
                    </a:cubicBezTo>
                    <a:cubicBezTo>
                      <a:pt x="32321" y="4634"/>
                      <a:pt x="32230" y="4588"/>
                      <a:pt x="32138" y="4543"/>
                    </a:cubicBezTo>
                    <a:cubicBezTo>
                      <a:pt x="31979" y="4474"/>
                      <a:pt x="31796" y="4406"/>
                      <a:pt x="31613" y="4314"/>
                    </a:cubicBezTo>
                    <a:lnTo>
                      <a:pt x="31568" y="4314"/>
                    </a:lnTo>
                    <a:cubicBezTo>
                      <a:pt x="29833" y="3561"/>
                      <a:pt x="28075" y="2831"/>
                      <a:pt x="26295" y="2169"/>
                    </a:cubicBezTo>
                    <a:cubicBezTo>
                      <a:pt x="24492" y="1484"/>
                      <a:pt x="22643" y="891"/>
                      <a:pt x="20771" y="503"/>
                    </a:cubicBezTo>
                    <a:cubicBezTo>
                      <a:pt x="19288" y="206"/>
                      <a:pt x="17758" y="1"/>
                      <a:pt x="16252"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4"/>
              <p:cNvSpPr/>
              <p:nvPr/>
            </p:nvSpPr>
            <p:spPr>
              <a:xfrm>
                <a:off x="12678410" y="3646853"/>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4"/>
              <p:cNvSpPr/>
              <p:nvPr/>
            </p:nvSpPr>
            <p:spPr>
              <a:xfrm>
                <a:off x="12618021" y="3744123"/>
                <a:ext cx="28" cy="28"/>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4"/>
              <p:cNvSpPr/>
              <p:nvPr/>
            </p:nvSpPr>
            <p:spPr>
              <a:xfrm>
                <a:off x="12684761" y="3607438"/>
                <a:ext cx="1653111" cy="190445"/>
              </a:xfrm>
              <a:custGeom>
                <a:avLst/>
                <a:gdLst/>
                <a:ahLst/>
                <a:cxnLst/>
                <a:rect l="l" t="t" r="r" b="b"/>
                <a:pathLst>
                  <a:path w="59347" h="6837" extrusionOk="0">
                    <a:moveTo>
                      <a:pt x="7046" y="2108"/>
                    </a:moveTo>
                    <a:cubicBezTo>
                      <a:pt x="7033" y="2113"/>
                      <a:pt x="7021" y="2118"/>
                      <a:pt x="7008" y="2123"/>
                    </a:cubicBezTo>
                    <a:cubicBezTo>
                      <a:pt x="7028" y="2123"/>
                      <a:pt x="7031" y="2123"/>
                      <a:pt x="7046" y="2108"/>
                    </a:cubicBezTo>
                    <a:close/>
                    <a:moveTo>
                      <a:pt x="16618" y="0"/>
                    </a:moveTo>
                    <a:cubicBezTo>
                      <a:pt x="15134" y="0"/>
                      <a:pt x="13650" y="114"/>
                      <a:pt x="12190" y="343"/>
                    </a:cubicBezTo>
                    <a:cubicBezTo>
                      <a:pt x="10569" y="617"/>
                      <a:pt x="8948" y="1027"/>
                      <a:pt x="7396" y="1621"/>
                    </a:cubicBezTo>
                    <a:cubicBezTo>
                      <a:pt x="6643" y="1918"/>
                      <a:pt x="5890" y="2260"/>
                      <a:pt x="5182" y="2625"/>
                    </a:cubicBezTo>
                    <a:cubicBezTo>
                      <a:pt x="4794" y="2831"/>
                      <a:pt x="4406" y="3036"/>
                      <a:pt x="4041" y="3264"/>
                    </a:cubicBezTo>
                    <a:cubicBezTo>
                      <a:pt x="3721" y="3470"/>
                      <a:pt x="3379" y="3675"/>
                      <a:pt x="3059" y="3881"/>
                    </a:cubicBezTo>
                    <a:cubicBezTo>
                      <a:pt x="2397" y="4314"/>
                      <a:pt x="1736" y="4771"/>
                      <a:pt x="1119" y="5273"/>
                    </a:cubicBezTo>
                    <a:cubicBezTo>
                      <a:pt x="777" y="5547"/>
                      <a:pt x="457" y="5821"/>
                      <a:pt x="161" y="6140"/>
                    </a:cubicBezTo>
                    <a:cubicBezTo>
                      <a:pt x="115" y="6186"/>
                      <a:pt x="46" y="6254"/>
                      <a:pt x="1" y="6323"/>
                    </a:cubicBezTo>
                    <a:cubicBezTo>
                      <a:pt x="69" y="6414"/>
                      <a:pt x="138" y="6483"/>
                      <a:pt x="206" y="6574"/>
                    </a:cubicBezTo>
                    <a:cubicBezTo>
                      <a:pt x="343" y="6414"/>
                      <a:pt x="503" y="6254"/>
                      <a:pt x="686" y="6095"/>
                    </a:cubicBezTo>
                    <a:cubicBezTo>
                      <a:pt x="976" y="5804"/>
                      <a:pt x="1288" y="5536"/>
                      <a:pt x="1622" y="5289"/>
                    </a:cubicBezTo>
                    <a:lnTo>
                      <a:pt x="1622" y="5289"/>
                    </a:lnTo>
                    <a:cubicBezTo>
                      <a:pt x="1622" y="5291"/>
                      <a:pt x="1621" y="5293"/>
                      <a:pt x="1621" y="5296"/>
                    </a:cubicBezTo>
                    <a:cubicBezTo>
                      <a:pt x="2032" y="4976"/>
                      <a:pt x="2466" y="4679"/>
                      <a:pt x="2900" y="4383"/>
                    </a:cubicBezTo>
                    <a:cubicBezTo>
                      <a:pt x="3333" y="4086"/>
                      <a:pt x="3767" y="3812"/>
                      <a:pt x="4201" y="3538"/>
                    </a:cubicBezTo>
                    <a:cubicBezTo>
                      <a:pt x="5114" y="2990"/>
                      <a:pt x="6072" y="2511"/>
                      <a:pt x="7054" y="2100"/>
                    </a:cubicBezTo>
                    <a:lnTo>
                      <a:pt x="7054" y="2100"/>
                    </a:lnTo>
                    <a:cubicBezTo>
                      <a:pt x="7051" y="2103"/>
                      <a:pt x="7048" y="2106"/>
                      <a:pt x="7046" y="2108"/>
                    </a:cubicBezTo>
                    <a:lnTo>
                      <a:pt x="7046" y="2108"/>
                    </a:lnTo>
                    <a:cubicBezTo>
                      <a:pt x="8061" y="1704"/>
                      <a:pt x="9076" y="1366"/>
                      <a:pt x="10135" y="1096"/>
                    </a:cubicBezTo>
                    <a:cubicBezTo>
                      <a:pt x="11162" y="845"/>
                      <a:pt x="12212" y="662"/>
                      <a:pt x="13262" y="525"/>
                    </a:cubicBezTo>
                    <a:lnTo>
                      <a:pt x="13217" y="525"/>
                    </a:lnTo>
                    <a:cubicBezTo>
                      <a:pt x="14335" y="385"/>
                      <a:pt x="15436" y="316"/>
                      <a:pt x="16550" y="316"/>
                    </a:cubicBezTo>
                    <a:cubicBezTo>
                      <a:pt x="16709" y="316"/>
                      <a:pt x="16869" y="317"/>
                      <a:pt x="17028" y="320"/>
                    </a:cubicBezTo>
                    <a:cubicBezTo>
                      <a:pt x="18284" y="343"/>
                      <a:pt x="19539" y="457"/>
                      <a:pt x="20772" y="617"/>
                    </a:cubicBezTo>
                    <a:cubicBezTo>
                      <a:pt x="22187" y="822"/>
                      <a:pt x="23557" y="1142"/>
                      <a:pt x="24926" y="1507"/>
                    </a:cubicBezTo>
                    <a:cubicBezTo>
                      <a:pt x="26250" y="1872"/>
                      <a:pt x="27551" y="2283"/>
                      <a:pt x="28852" y="2716"/>
                    </a:cubicBezTo>
                    <a:cubicBezTo>
                      <a:pt x="31500" y="3607"/>
                      <a:pt x="34102" y="4565"/>
                      <a:pt x="36795" y="5250"/>
                    </a:cubicBezTo>
                    <a:cubicBezTo>
                      <a:pt x="40447" y="6209"/>
                      <a:pt x="44213" y="6757"/>
                      <a:pt x="47980" y="6825"/>
                    </a:cubicBezTo>
                    <a:cubicBezTo>
                      <a:pt x="48295" y="6833"/>
                      <a:pt x="48611" y="6836"/>
                      <a:pt x="48927" y="6836"/>
                    </a:cubicBezTo>
                    <a:cubicBezTo>
                      <a:pt x="50505" y="6836"/>
                      <a:pt x="52081" y="6741"/>
                      <a:pt x="53640" y="6551"/>
                    </a:cubicBezTo>
                    <a:cubicBezTo>
                      <a:pt x="54576" y="6460"/>
                      <a:pt x="55489" y="6323"/>
                      <a:pt x="56402" y="6163"/>
                    </a:cubicBezTo>
                    <a:cubicBezTo>
                      <a:pt x="57338" y="5980"/>
                      <a:pt x="58274" y="5775"/>
                      <a:pt x="59210" y="5547"/>
                    </a:cubicBezTo>
                    <a:cubicBezTo>
                      <a:pt x="59301" y="5524"/>
                      <a:pt x="59347" y="5433"/>
                      <a:pt x="59324" y="5364"/>
                    </a:cubicBezTo>
                    <a:cubicBezTo>
                      <a:pt x="59304" y="5285"/>
                      <a:pt x="59232" y="5223"/>
                      <a:pt x="59154" y="5223"/>
                    </a:cubicBezTo>
                    <a:cubicBezTo>
                      <a:pt x="59142" y="5223"/>
                      <a:pt x="59130" y="5224"/>
                      <a:pt x="59118" y="5227"/>
                    </a:cubicBezTo>
                    <a:cubicBezTo>
                      <a:pt x="57452" y="5661"/>
                      <a:pt x="55763" y="5980"/>
                      <a:pt x="54051" y="6186"/>
                    </a:cubicBezTo>
                    <a:lnTo>
                      <a:pt x="54097" y="6186"/>
                    </a:lnTo>
                    <a:cubicBezTo>
                      <a:pt x="52319" y="6395"/>
                      <a:pt x="50523" y="6508"/>
                      <a:pt x="48707" y="6508"/>
                    </a:cubicBezTo>
                    <a:cubicBezTo>
                      <a:pt x="48541" y="6508"/>
                      <a:pt x="48375" y="6507"/>
                      <a:pt x="48208" y="6505"/>
                    </a:cubicBezTo>
                    <a:cubicBezTo>
                      <a:pt x="46245" y="6483"/>
                      <a:pt x="44282" y="6323"/>
                      <a:pt x="42342" y="6049"/>
                    </a:cubicBezTo>
                    <a:lnTo>
                      <a:pt x="42387" y="6049"/>
                    </a:lnTo>
                    <a:cubicBezTo>
                      <a:pt x="40881" y="5844"/>
                      <a:pt x="39374" y="5547"/>
                      <a:pt x="37891" y="5204"/>
                    </a:cubicBezTo>
                    <a:cubicBezTo>
                      <a:pt x="36978" y="4976"/>
                      <a:pt x="36065" y="4725"/>
                      <a:pt x="35152" y="4451"/>
                    </a:cubicBezTo>
                    <a:cubicBezTo>
                      <a:pt x="34284" y="4200"/>
                      <a:pt x="33417" y="3926"/>
                      <a:pt x="32550" y="3629"/>
                    </a:cubicBezTo>
                    <a:cubicBezTo>
                      <a:pt x="30838" y="3059"/>
                      <a:pt x="29126" y="2443"/>
                      <a:pt x="27414" y="1895"/>
                    </a:cubicBezTo>
                    <a:cubicBezTo>
                      <a:pt x="25679" y="1347"/>
                      <a:pt x="23922" y="845"/>
                      <a:pt x="22141" y="525"/>
                    </a:cubicBezTo>
                    <a:cubicBezTo>
                      <a:pt x="20475" y="206"/>
                      <a:pt x="18809" y="23"/>
                      <a:pt x="17120"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4"/>
              <p:cNvSpPr/>
              <p:nvPr/>
            </p:nvSpPr>
            <p:spPr>
              <a:xfrm>
                <a:off x="13263337" y="3624597"/>
                <a:ext cx="28" cy="28"/>
              </a:xfrm>
              <a:custGeom>
                <a:avLst/>
                <a:gdLst/>
                <a:ahLst/>
                <a:cxnLst/>
                <a:rect l="l" t="t" r="r" b="b"/>
                <a:pathLst>
                  <a:path w="1" h="1" extrusionOk="0">
                    <a:moveTo>
                      <a:pt x="1" y="1"/>
                    </a:moveTo>
                    <a:cubicBezTo>
                      <a:pt x="1" y="1"/>
                      <a:pt x="1" y="1"/>
                      <a:pt x="1" y="1"/>
                    </a:cubicBezTo>
                    <a:lnTo>
                      <a:pt x="1" y="1"/>
                    </a:ln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4"/>
              <p:cNvSpPr/>
              <p:nvPr/>
            </p:nvSpPr>
            <p:spPr>
              <a:xfrm>
                <a:off x="12719106" y="3745404"/>
                <a:ext cx="1090412" cy="132896"/>
              </a:xfrm>
              <a:custGeom>
                <a:avLst/>
                <a:gdLst/>
                <a:ahLst/>
                <a:cxnLst/>
                <a:rect l="l" t="t" r="r" b="b"/>
                <a:pathLst>
                  <a:path w="39146" h="4771" extrusionOk="0">
                    <a:moveTo>
                      <a:pt x="15271" y="0"/>
                    </a:moveTo>
                    <a:cubicBezTo>
                      <a:pt x="14791" y="0"/>
                      <a:pt x="14312" y="0"/>
                      <a:pt x="13833" y="23"/>
                    </a:cubicBezTo>
                    <a:cubicBezTo>
                      <a:pt x="12029" y="92"/>
                      <a:pt x="10249" y="297"/>
                      <a:pt x="8491" y="617"/>
                    </a:cubicBezTo>
                    <a:cubicBezTo>
                      <a:pt x="7578" y="776"/>
                      <a:pt x="6688" y="959"/>
                      <a:pt x="5798" y="1187"/>
                    </a:cubicBezTo>
                    <a:cubicBezTo>
                      <a:pt x="5341" y="1301"/>
                      <a:pt x="4862" y="1415"/>
                      <a:pt x="4406" y="1530"/>
                    </a:cubicBezTo>
                    <a:cubicBezTo>
                      <a:pt x="4086" y="1621"/>
                      <a:pt x="3744" y="1712"/>
                      <a:pt x="3424" y="1804"/>
                    </a:cubicBezTo>
                    <a:cubicBezTo>
                      <a:pt x="2762" y="1986"/>
                      <a:pt x="2100" y="2169"/>
                      <a:pt x="1484" y="2443"/>
                    </a:cubicBezTo>
                    <a:cubicBezTo>
                      <a:pt x="936" y="2671"/>
                      <a:pt x="411" y="2945"/>
                      <a:pt x="0" y="3356"/>
                    </a:cubicBezTo>
                    <a:lnTo>
                      <a:pt x="0" y="3378"/>
                    </a:lnTo>
                    <a:cubicBezTo>
                      <a:pt x="46" y="3470"/>
                      <a:pt x="92" y="3584"/>
                      <a:pt x="114" y="3698"/>
                    </a:cubicBezTo>
                    <a:cubicBezTo>
                      <a:pt x="229" y="3584"/>
                      <a:pt x="343" y="3470"/>
                      <a:pt x="457" y="3378"/>
                    </a:cubicBezTo>
                    <a:cubicBezTo>
                      <a:pt x="822" y="3105"/>
                      <a:pt x="1210" y="2899"/>
                      <a:pt x="1621" y="2739"/>
                    </a:cubicBezTo>
                    <a:cubicBezTo>
                      <a:pt x="2237" y="2488"/>
                      <a:pt x="2876" y="2306"/>
                      <a:pt x="3515" y="2123"/>
                    </a:cubicBezTo>
                    <a:cubicBezTo>
                      <a:pt x="4223" y="1940"/>
                      <a:pt x="4931" y="1735"/>
                      <a:pt x="5661" y="1552"/>
                    </a:cubicBezTo>
                    <a:cubicBezTo>
                      <a:pt x="7327" y="1142"/>
                      <a:pt x="8994" y="822"/>
                      <a:pt x="10683" y="617"/>
                    </a:cubicBezTo>
                    <a:cubicBezTo>
                      <a:pt x="10683" y="617"/>
                      <a:pt x="10705" y="617"/>
                      <a:pt x="10705" y="594"/>
                    </a:cubicBezTo>
                    <a:cubicBezTo>
                      <a:pt x="12188" y="427"/>
                      <a:pt x="13671" y="317"/>
                      <a:pt x="15153" y="317"/>
                    </a:cubicBezTo>
                    <a:cubicBezTo>
                      <a:pt x="15291" y="317"/>
                      <a:pt x="15429" y="318"/>
                      <a:pt x="15567" y="320"/>
                    </a:cubicBezTo>
                    <a:cubicBezTo>
                      <a:pt x="17165" y="343"/>
                      <a:pt x="18786" y="457"/>
                      <a:pt x="20361" y="685"/>
                    </a:cubicBezTo>
                    <a:cubicBezTo>
                      <a:pt x="23465" y="1142"/>
                      <a:pt x="26501" y="2032"/>
                      <a:pt x="29513" y="2899"/>
                    </a:cubicBezTo>
                    <a:cubicBezTo>
                      <a:pt x="30997" y="3333"/>
                      <a:pt x="32526" y="3744"/>
                      <a:pt x="34033" y="4132"/>
                    </a:cubicBezTo>
                    <a:cubicBezTo>
                      <a:pt x="34786" y="4314"/>
                      <a:pt x="35562" y="4497"/>
                      <a:pt x="36338" y="4634"/>
                    </a:cubicBezTo>
                    <a:cubicBezTo>
                      <a:pt x="36567" y="4680"/>
                      <a:pt x="36818" y="4725"/>
                      <a:pt x="37069" y="4771"/>
                    </a:cubicBezTo>
                    <a:cubicBezTo>
                      <a:pt x="37069" y="4748"/>
                      <a:pt x="37114" y="4725"/>
                      <a:pt x="37137" y="4725"/>
                    </a:cubicBezTo>
                    <a:lnTo>
                      <a:pt x="37160" y="4725"/>
                    </a:lnTo>
                    <a:cubicBezTo>
                      <a:pt x="37616" y="4748"/>
                      <a:pt x="38096" y="4748"/>
                      <a:pt x="38575" y="4771"/>
                    </a:cubicBezTo>
                    <a:lnTo>
                      <a:pt x="39146" y="4771"/>
                    </a:lnTo>
                    <a:cubicBezTo>
                      <a:pt x="38347" y="4657"/>
                      <a:pt x="37525" y="4543"/>
                      <a:pt x="36726" y="4383"/>
                    </a:cubicBezTo>
                    <a:cubicBezTo>
                      <a:pt x="35905" y="4223"/>
                      <a:pt x="35060" y="4040"/>
                      <a:pt x="34238" y="3835"/>
                    </a:cubicBezTo>
                    <a:cubicBezTo>
                      <a:pt x="32572" y="3424"/>
                      <a:pt x="30929" y="2968"/>
                      <a:pt x="29285" y="2488"/>
                    </a:cubicBezTo>
                    <a:cubicBezTo>
                      <a:pt x="25998" y="1552"/>
                      <a:pt x="22689" y="594"/>
                      <a:pt x="19288" y="229"/>
                    </a:cubicBezTo>
                    <a:cubicBezTo>
                      <a:pt x="17941" y="69"/>
                      <a:pt x="16617" y="0"/>
                      <a:pt x="15271"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4"/>
              <p:cNvSpPr/>
              <p:nvPr/>
            </p:nvSpPr>
            <p:spPr>
              <a:xfrm>
                <a:off x="14074001" y="3852841"/>
                <a:ext cx="240361" cy="49638"/>
              </a:xfrm>
              <a:custGeom>
                <a:avLst/>
                <a:gdLst/>
                <a:ahLst/>
                <a:cxnLst/>
                <a:rect l="l" t="t" r="r" b="b"/>
                <a:pathLst>
                  <a:path w="8629" h="1782" extrusionOk="0">
                    <a:moveTo>
                      <a:pt x="8423" y="1"/>
                    </a:moveTo>
                    <a:cubicBezTo>
                      <a:pt x="6688" y="663"/>
                      <a:pt x="4862" y="1074"/>
                      <a:pt x="3036" y="1302"/>
                    </a:cubicBezTo>
                    <a:lnTo>
                      <a:pt x="3082" y="1302"/>
                    </a:lnTo>
                    <a:cubicBezTo>
                      <a:pt x="2054" y="1416"/>
                      <a:pt x="1027" y="1507"/>
                      <a:pt x="0" y="1530"/>
                    </a:cubicBezTo>
                    <a:cubicBezTo>
                      <a:pt x="206" y="1553"/>
                      <a:pt x="388" y="1576"/>
                      <a:pt x="594" y="1621"/>
                    </a:cubicBezTo>
                    <a:cubicBezTo>
                      <a:pt x="616" y="1621"/>
                      <a:pt x="639" y="1644"/>
                      <a:pt x="639" y="1644"/>
                    </a:cubicBezTo>
                    <a:cubicBezTo>
                      <a:pt x="731" y="1667"/>
                      <a:pt x="799" y="1667"/>
                      <a:pt x="867" y="1690"/>
                    </a:cubicBezTo>
                    <a:cubicBezTo>
                      <a:pt x="1096" y="1713"/>
                      <a:pt x="1324" y="1758"/>
                      <a:pt x="1575" y="1781"/>
                    </a:cubicBezTo>
                    <a:cubicBezTo>
                      <a:pt x="2397" y="1713"/>
                      <a:pt x="3241" y="1621"/>
                      <a:pt x="4063" y="1484"/>
                    </a:cubicBezTo>
                    <a:cubicBezTo>
                      <a:pt x="5569" y="1233"/>
                      <a:pt x="7076" y="868"/>
                      <a:pt x="8514" y="320"/>
                    </a:cubicBezTo>
                    <a:cubicBezTo>
                      <a:pt x="8560" y="298"/>
                      <a:pt x="8582" y="298"/>
                      <a:pt x="8605" y="252"/>
                    </a:cubicBezTo>
                    <a:cubicBezTo>
                      <a:pt x="8628" y="206"/>
                      <a:pt x="8628" y="161"/>
                      <a:pt x="8628" y="138"/>
                    </a:cubicBezTo>
                    <a:cubicBezTo>
                      <a:pt x="8605" y="92"/>
                      <a:pt x="8582" y="46"/>
                      <a:pt x="8560" y="24"/>
                    </a:cubicBezTo>
                    <a:cubicBezTo>
                      <a:pt x="8537" y="24"/>
                      <a:pt x="8491" y="1"/>
                      <a:pt x="8468"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4"/>
              <p:cNvSpPr/>
              <p:nvPr/>
            </p:nvSpPr>
            <p:spPr>
              <a:xfrm>
                <a:off x="13016653" y="3762563"/>
                <a:ext cx="28" cy="28"/>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4"/>
              <p:cNvSpPr/>
              <p:nvPr/>
            </p:nvSpPr>
            <p:spPr>
              <a:xfrm>
                <a:off x="13286234" y="3764485"/>
                <a:ext cx="28" cy="28"/>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4"/>
              <p:cNvSpPr/>
              <p:nvPr/>
            </p:nvSpPr>
            <p:spPr>
              <a:xfrm>
                <a:off x="13851468" y="2977358"/>
                <a:ext cx="469886" cy="580526"/>
              </a:xfrm>
              <a:custGeom>
                <a:avLst/>
                <a:gdLst/>
                <a:ahLst/>
                <a:cxnLst/>
                <a:rect l="l" t="t" r="r" b="b"/>
                <a:pathLst>
                  <a:path w="16869" h="20841" extrusionOk="0">
                    <a:moveTo>
                      <a:pt x="137" y="0"/>
                    </a:moveTo>
                    <a:cubicBezTo>
                      <a:pt x="92" y="0"/>
                      <a:pt x="69" y="23"/>
                      <a:pt x="46" y="69"/>
                    </a:cubicBezTo>
                    <a:cubicBezTo>
                      <a:pt x="23" y="115"/>
                      <a:pt x="0" y="137"/>
                      <a:pt x="23" y="183"/>
                    </a:cubicBezTo>
                    <a:cubicBezTo>
                      <a:pt x="23" y="229"/>
                      <a:pt x="23" y="274"/>
                      <a:pt x="46" y="320"/>
                    </a:cubicBezTo>
                    <a:cubicBezTo>
                      <a:pt x="46" y="343"/>
                      <a:pt x="69" y="388"/>
                      <a:pt x="69" y="411"/>
                    </a:cubicBezTo>
                    <a:cubicBezTo>
                      <a:pt x="92" y="503"/>
                      <a:pt x="137" y="594"/>
                      <a:pt x="160" y="685"/>
                    </a:cubicBezTo>
                    <a:cubicBezTo>
                      <a:pt x="206" y="845"/>
                      <a:pt x="251" y="982"/>
                      <a:pt x="320" y="1142"/>
                    </a:cubicBezTo>
                    <a:cubicBezTo>
                      <a:pt x="434" y="1461"/>
                      <a:pt x="548" y="1758"/>
                      <a:pt x="685" y="2078"/>
                    </a:cubicBezTo>
                    <a:cubicBezTo>
                      <a:pt x="982" y="2694"/>
                      <a:pt x="1301" y="3333"/>
                      <a:pt x="1644" y="3926"/>
                    </a:cubicBezTo>
                    <a:cubicBezTo>
                      <a:pt x="2602" y="5570"/>
                      <a:pt x="3721" y="7099"/>
                      <a:pt x="4885" y="8583"/>
                    </a:cubicBezTo>
                    <a:cubicBezTo>
                      <a:pt x="6003" y="10066"/>
                      <a:pt x="7167" y="11527"/>
                      <a:pt x="8354" y="12942"/>
                    </a:cubicBezTo>
                    <a:cubicBezTo>
                      <a:pt x="9610" y="14403"/>
                      <a:pt x="10911" y="15841"/>
                      <a:pt x="12303" y="17188"/>
                    </a:cubicBezTo>
                    <a:cubicBezTo>
                      <a:pt x="13627" y="18489"/>
                      <a:pt x="15065" y="19721"/>
                      <a:pt x="16594" y="20817"/>
                    </a:cubicBezTo>
                    <a:cubicBezTo>
                      <a:pt x="16619" y="20833"/>
                      <a:pt x="16648" y="20841"/>
                      <a:pt x="16679" y="20841"/>
                    </a:cubicBezTo>
                    <a:cubicBezTo>
                      <a:pt x="16735" y="20841"/>
                      <a:pt x="16793" y="20816"/>
                      <a:pt x="16823" y="20771"/>
                    </a:cubicBezTo>
                    <a:cubicBezTo>
                      <a:pt x="16868" y="20680"/>
                      <a:pt x="16845" y="20589"/>
                      <a:pt x="16777" y="20543"/>
                    </a:cubicBezTo>
                    <a:cubicBezTo>
                      <a:pt x="15887" y="19904"/>
                      <a:pt x="15019" y="19219"/>
                      <a:pt x="14198" y="18489"/>
                    </a:cubicBezTo>
                    <a:lnTo>
                      <a:pt x="14198" y="18489"/>
                    </a:lnTo>
                    <a:cubicBezTo>
                      <a:pt x="14198" y="18512"/>
                      <a:pt x="14220" y="18512"/>
                      <a:pt x="14220" y="18535"/>
                    </a:cubicBezTo>
                    <a:cubicBezTo>
                      <a:pt x="12691" y="17188"/>
                      <a:pt x="11253" y="15727"/>
                      <a:pt x="9906" y="14198"/>
                    </a:cubicBezTo>
                    <a:cubicBezTo>
                      <a:pt x="8628" y="12805"/>
                      <a:pt x="7441" y="11345"/>
                      <a:pt x="6277" y="9838"/>
                    </a:cubicBezTo>
                    <a:cubicBezTo>
                      <a:pt x="5113" y="8377"/>
                      <a:pt x="3949" y="6894"/>
                      <a:pt x="2922" y="5342"/>
                    </a:cubicBezTo>
                    <a:lnTo>
                      <a:pt x="2922" y="5342"/>
                    </a:lnTo>
                    <a:cubicBezTo>
                      <a:pt x="2922" y="5346"/>
                      <a:pt x="2922" y="5350"/>
                      <a:pt x="2922" y="5353"/>
                    </a:cubicBezTo>
                    <a:lnTo>
                      <a:pt x="2922" y="5353"/>
                    </a:lnTo>
                    <a:cubicBezTo>
                      <a:pt x="1950" y="3880"/>
                      <a:pt x="1069" y="2339"/>
                      <a:pt x="502" y="685"/>
                    </a:cubicBezTo>
                    <a:cubicBezTo>
                      <a:pt x="502" y="685"/>
                      <a:pt x="502" y="708"/>
                      <a:pt x="502" y="731"/>
                    </a:cubicBezTo>
                    <a:cubicBezTo>
                      <a:pt x="480" y="617"/>
                      <a:pt x="434" y="503"/>
                      <a:pt x="411" y="411"/>
                    </a:cubicBezTo>
                    <a:cubicBezTo>
                      <a:pt x="388" y="366"/>
                      <a:pt x="365" y="297"/>
                      <a:pt x="365" y="251"/>
                    </a:cubicBezTo>
                    <a:cubicBezTo>
                      <a:pt x="343" y="206"/>
                      <a:pt x="343" y="160"/>
                      <a:pt x="343" y="137"/>
                    </a:cubicBezTo>
                    <a:cubicBezTo>
                      <a:pt x="320" y="46"/>
                      <a:pt x="251"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4"/>
              <p:cNvSpPr/>
              <p:nvPr/>
            </p:nvSpPr>
            <p:spPr>
              <a:xfrm>
                <a:off x="14276814" y="3592814"/>
                <a:ext cx="70585" cy="59025"/>
              </a:xfrm>
              <a:custGeom>
                <a:avLst/>
                <a:gdLst/>
                <a:ahLst/>
                <a:cxnLst/>
                <a:rect l="l" t="t" r="r" b="b"/>
                <a:pathLst>
                  <a:path w="2534" h="2119" extrusionOk="0">
                    <a:moveTo>
                      <a:pt x="183" y="0"/>
                    </a:moveTo>
                    <a:cubicBezTo>
                      <a:pt x="160" y="0"/>
                      <a:pt x="115" y="0"/>
                      <a:pt x="69" y="46"/>
                    </a:cubicBezTo>
                    <a:cubicBezTo>
                      <a:pt x="23" y="92"/>
                      <a:pt x="0" y="206"/>
                      <a:pt x="69" y="274"/>
                    </a:cubicBezTo>
                    <a:cubicBezTo>
                      <a:pt x="776" y="913"/>
                      <a:pt x="1507" y="1530"/>
                      <a:pt x="2283" y="2100"/>
                    </a:cubicBezTo>
                    <a:cubicBezTo>
                      <a:pt x="2302" y="2113"/>
                      <a:pt x="2325" y="2119"/>
                      <a:pt x="2348" y="2119"/>
                    </a:cubicBezTo>
                    <a:cubicBezTo>
                      <a:pt x="2410" y="2119"/>
                      <a:pt x="2478" y="2081"/>
                      <a:pt x="2511" y="2032"/>
                    </a:cubicBezTo>
                    <a:cubicBezTo>
                      <a:pt x="2534" y="1986"/>
                      <a:pt x="2534" y="1940"/>
                      <a:pt x="2534" y="1918"/>
                    </a:cubicBezTo>
                    <a:cubicBezTo>
                      <a:pt x="2511" y="1872"/>
                      <a:pt x="2488" y="1826"/>
                      <a:pt x="2443" y="1803"/>
                    </a:cubicBezTo>
                    <a:cubicBezTo>
                      <a:pt x="2260" y="1667"/>
                      <a:pt x="2055" y="1530"/>
                      <a:pt x="1849" y="1370"/>
                    </a:cubicBezTo>
                    <a:cubicBezTo>
                      <a:pt x="1872" y="1370"/>
                      <a:pt x="1872" y="1393"/>
                      <a:pt x="1895" y="1393"/>
                    </a:cubicBezTo>
                    <a:cubicBezTo>
                      <a:pt x="1347" y="959"/>
                      <a:pt x="822" y="502"/>
                      <a:pt x="297" y="46"/>
                    </a:cubicBezTo>
                    <a:cubicBezTo>
                      <a:pt x="274" y="0"/>
                      <a:pt x="229"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4"/>
              <p:cNvSpPr/>
              <p:nvPr/>
            </p:nvSpPr>
            <p:spPr>
              <a:xfrm>
                <a:off x="14262190" y="3679917"/>
                <a:ext cx="75041" cy="79665"/>
              </a:xfrm>
              <a:custGeom>
                <a:avLst/>
                <a:gdLst/>
                <a:ahLst/>
                <a:cxnLst/>
                <a:rect l="l" t="t" r="r" b="b"/>
                <a:pathLst>
                  <a:path w="2694" h="2860" extrusionOk="0">
                    <a:moveTo>
                      <a:pt x="183" y="0"/>
                    </a:moveTo>
                    <a:cubicBezTo>
                      <a:pt x="160" y="0"/>
                      <a:pt x="137" y="0"/>
                      <a:pt x="92" y="23"/>
                    </a:cubicBezTo>
                    <a:cubicBezTo>
                      <a:pt x="23" y="69"/>
                      <a:pt x="0" y="160"/>
                      <a:pt x="46" y="251"/>
                    </a:cubicBezTo>
                    <a:cubicBezTo>
                      <a:pt x="343" y="754"/>
                      <a:pt x="731" y="1187"/>
                      <a:pt x="1164" y="1598"/>
                    </a:cubicBezTo>
                    <a:cubicBezTo>
                      <a:pt x="1553" y="2009"/>
                      <a:pt x="1986" y="2397"/>
                      <a:pt x="2397" y="2808"/>
                    </a:cubicBezTo>
                    <a:cubicBezTo>
                      <a:pt x="2420" y="2842"/>
                      <a:pt x="2460" y="2859"/>
                      <a:pt x="2503" y="2859"/>
                    </a:cubicBezTo>
                    <a:cubicBezTo>
                      <a:pt x="2545" y="2859"/>
                      <a:pt x="2591" y="2842"/>
                      <a:pt x="2625" y="2808"/>
                    </a:cubicBezTo>
                    <a:cubicBezTo>
                      <a:pt x="2694" y="2762"/>
                      <a:pt x="2694" y="2648"/>
                      <a:pt x="2625" y="2580"/>
                    </a:cubicBezTo>
                    <a:cubicBezTo>
                      <a:pt x="1963" y="1895"/>
                      <a:pt x="1210" y="1279"/>
                      <a:pt x="617" y="525"/>
                    </a:cubicBezTo>
                    <a:lnTo>
                      <a:pt x="617" y="525"/>
                    </a:lnTo>
                    <a:cubicBezTo>
                      <a:pt x="617" y="525"/>
                      <a:pt x="617" y="526"/>
                      <a:pt x="640" y="548"/>
                    </a:cubicBezTo>
                    <a:cubicBezTo>
                      <a:pt x="617" y="525"/>
                      <a:pt x="617" y="525"/>
                      <a:pt x="617" y="502"/>
                    </a:cubicBezTo>
                    <a:cubicBezTo>
                      <a:pt x="503" y="366"/>
                      <a:pt x="411" y="229"/>
                      <a:pt x="320" y="92"/>
                    </a:cubicBezTo>
                    <a:cubicBezTo>
                      <a:pt x="297" y="23"/>
                      <a:pt x="229" y="0"/>
                      <a:pt x="183" y="0"/>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4"/>
              <p:cNvSpPr/>
              <p:nvPr/>
            </p:nvSpPr>
            <p:spPr>
              <a:xfrm>
                <a:off x="14235477" y="3775905"/>
                <a:ext cx="78245" cy="83593"/>
              </a:xfrm>
              <a:custGeom>
                <a:avLst/>
                <a:gdLst/>
                <a:ahLst/>
                <a:cxnLst/>
                <a:rect l="l" t="t" r="r" b="b"/>
                <a:pathLst>
                  <a:path w="2809" h="3001" extrusionOk="0">
                    <a:moveTo>
                      <a:pt x="183" y="1"/>
                    </a:moveTo>
                    <a:cubicBezTo>
                      <a:pt x="161" y="1"/>
                      <a:pt x="138" y="1"/>
                      <a:pt x="115" y="24"/>
                    </a:cubicBezTo>
                    <a:cubicBezTo>
                      <a:pt x="24" y="69"/>
                      <a:pt x="1" y="161"/>
                      <a:pt x="46" y="229"/>
                    </a:cubicBezTo>
                    <a:cubicBezTo>
                      <a:pt x="320" y="777"/>
                      <a:pt x="731" y="1256"/>
                      <a:pt x="1165" y="1690"/>
                    </a:cubicBezTo>
                    <a:cubicBezTo>
                      <a:pt x="1599" y="2124"/>
                      <a:pt x="2078" y="2512"/>
                      <a:pt x="2512" y="2945"/>
                    </a:cubicBezTo>
                    <a:cubicBezTo>
                      <a:pt x="2549" y="2983"/>
                      <a:pt x="2594" y="3000"/>
                      <a:pt x="2638" y="3000"/>
                    </a:cubicBezTo>
                    <a:cubicBezTo>
                      <a:pt x="2674" y="3000"/>
                      <a:pt x="2709" y="2989"/>
                      <a:pt x="2740" y="2968"/>
                    </a:cubicBezTo>
                    <a:cubicBezTo>
                      <a:pt x="2808" y="2900"/>
                      <a:pt x="2808" y="2786"/>
                      <a:pt x="2740" y="2740"/>
                    </a:cubicBezTo>
                    <a:cubicBezTo>
                      <a:pt x="2055" y="2055"/>
                      <a:pt x="1279" y="1462"/>
                      <a:pt x="708" y="686"/>
                    </a:cubicBezTo>
                    <a:cubicBezTo>
                      <a:pt x="571" y="503"/>
                      <a:pt x="434" y="298"/>
                      <a:pt x="320" y="69"/>
                    </a:cubicBezTo>
                    <a:cubicBezTo>
                      <a:pt x="297" y="24"/>
                      <a:pt x="252" y="1"/>
                      <a:pt x="183"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4"/>
              <p:cNvSpPr/>
              <p:nvPr/>
            </p:nvSpPr>
            <p:spPr>
              <a:xfrm>
                <a:off x="12548077" y="2926495"/>
                <a:ext cx="8914" cy="797322"/>
              </a:xfrm>
              <a:custGeom>
                <a:avLst/>
                <a:gdLst/>
                <a:ahLst/>
                <a:cxnLst/>
                <a:rect l="l" t="t" r="r" b="b"/>
                <a:pathLst>
                  <a:path w="320" h="28624" extrusionOk="0">
                    <a:moveTo>
                      <a:pt x="160" y="0"/>
                    </a:moveTo>
                    <a:cubicBezTo>
                      <a:pt x="69" y="0"/>
                      <a:pt x="0" y="69"/>
                      <a:pt x="0" y="160"/>
                    </a:cubicBezTo>
                    <a:lnTo>
                      <a:pt x="0" y="8948"/>
                    </a:lnTo>
                    <a:lnTo>
                      <a:pt x="0" y="20406"/>
                    </a:lnTo>
                    <a:lnTo>
                      <a:pt x="0" y="28623"/>
                    </a:lnTo>
                    <a:cubicBezTo>
                      <a:pt x="92" y="28623"/>
                      <a:pt x="206" y="28600"/>
                      <a:pt x="297" y="28600"/>
                    </a:cubicBezTo>
                    <a:lnTo>
                      <a:pt x="320" y="28600"/>
                    </a:lnTo>
                    <a:lnTo>
                      <a:pt x="320" y="21981"/>
                    </a:lnTo>
                    <a:lnTo>
                      <a:pt x="320" y="10477"/>
                    </a:lnTo>
                    <a:lnTo>
                      <a:pt x="320" y="160"/>
                    </a:lnTo>
                    <a:cubicBezTo>
                      <a:pt x="320" y="69"/>
                      <a:pt x="251" y="0"/>
                      <a:pt x="160" y="0"/>
                    </a:cubicBezTo>
                    <a:close/>
                  </a:path>
                </a:pathLst>
              </a:custGeom>
              <a:solidFill>
                <a:srgbClr val="E2D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4"/>
              <p:cNvSpPr/>
              <p:nvPr/>
            </p:nvSpPr>
            <p:spPr>
              <a:xfrm>
                <a:off x="12380222" y="3716156"/>
                <a:ext cx="351001" cy="169136"/>
              </a:xfrm>
              <a:custGeom>
                <a:avLst/>
                <a:gdLst/>
                <a:ahLst/>
                <a:cxnLst/>
                <a:rect l="l" t="t" r="r" b="b"/>
                <a:pathLst>
                  <a:path w="12601" h="6072" extrusionOk="0">
                    <a:moveTo>
                      <a:pt x="6300" y="0"/>
                    </a:moveTo>
                    <a:cubicBezTo>
                      <a:pt x="5775" y="0"/>
                      <a:pt x="5250" y="46"/>
                      <a:pt x="4748" y="183"/>
                    </a:cubicBezTo>
                    <a:cubicBezTo>
                      <a:pt x="3561" y="480"/>
                      <a:pt x="2488" y="1142"/>
                      <a:pt x="1667" y="2032"/>
                    </a:cubicBezTo>
                    <a:cubicBezTo>
                      <a:pt x="959" y="2785"/>
                      <a:pt x="434" y="3744"/>
                      <a:pt x="183" y="4771"/>
                    </a:cubicBezTo>
                    <a:cubicBezTo>
                      <a:pt x="92" y="5136"/>
                      <a:pt x="46" y="5501"/>
                      <a:pt x="0" y="5889"/>
                    </a:cubicBezTo>
                    <a:cubicBezTo>
                      <a:pt x="69" y="5866"/>
                      <a:pt x="115" y="5866"/>
                      <a:pt x="160" y="5866"/>
                    </a:cubicBezTo>
                    <a:lnTo>
                      <a:pt x="183" y="5866"/>
                    </a:lnTo>
                    <a:cubicBezTo>
                      <a:pt x="206" y="5844"/>
                      <a:pt x="206" y="5844"/>
                      <a:pt x="206" y="5844"/>
                    </a:cubicBezTo>
                    <a:lnTo>
                      <a:pt x="343" y="5844"/>
                    </a:lnTo>
                    <a:cubicBezTo>
                      <a:pt x="343" y="5730"/>
                      <a:pt x="366" y="5615"/>
                      <a:pt x="366" y="5501"/>
                    </a:cubicBezTo>
                    <a:cubicBezTo>
                      <a:pt x="366" y="5496"/>
                      <a:pt x="366" y="5490"/>
                      <a:pt x="366" y="5478"/>
                    </a:cubicBezTo>
                    <a:cubicBezTo>
                      <a:pt x="411" y="5273"/>
                      <a:pt x="457" y="5068"/>
                      <a:pt x="503" y="4862"/>
                    </a:cubicBezTo>
                    <a:cubicBezTo>
                      <a:pt x="571" y="4565"/>
                      <a:pt x="662" y="4269"/>
                      <a:pt x="777" y="3972"/>
                    </a:cubicBezTo>
                    <a:cubicBezTo>
                      <a:pt x="982" y="3515"/>
                      <a:pt x="1256" y="3059"/>
                      <a:pt x="1553" y="2648"/>
                    </a:cubicBezTo>
                    <a:cubicBezTo>
                      <a:pt x="1872" y="2237"/>
                      <a:pt x="2260" y="1872"/>
                      <a:pt x="2671" y="1552"/>
                    </a:cubicBezTo>
                    <a:cubicBezTo>
                      <a:pt x="3059" y="1233"/>
                      <a:pt x="3516" y="982"/>
                      <a:pt x="3972" y="776"/>
                    </a:cubicBezTo>
                    <a:cubicBezTo>
                      <a:pt x="4474" y="571"/>
                      <a:pt x="4976" y="434"/>
                      <a:pt x="5501" y="366"/>
                    </a:cubicBezTo>
                    <a:lnTo>
                      <a:pt x="5456" y="366"/>
                    </a:lnTo>
                    <a:cubicBezTo>
                      <a:pt x="5741" y="331"/>
                      <a:pt x="6021" y="314"/>
                      <a:pt x="6300" y="314"/>
                    </a:cubicBezTo>
                    <a:cubicBezTo>
                      <a:pt x="6580" y="314"/>
                      <a:pt x="6859" y="331"/>
                      <a:pt x="7145" y="366"/>
                    </a:cubicBezTo>
                    <a:cubicBezTo>
                      <a:pt x="7670" y="457"/>
                      <a:pt x="8172" y="594"/>
                      <a:pt x="8651" y="799"/>
                    </a:cubicBezTo>
                    <a:cubicBezTo>
                      <a:pt x="9108" y="1005"/>
                      <a:pt x="9541" y="1256"/>
                      <a:pt x="9929" y="1552"/>
                    </a:cubicBezTo>
                    <a:lnTo>
                      <a:pt x="9952" y="1552"/>
                    </a:lnTo>
                    <a:cubicBezTo>
                      <a:pt x="10340" y="1872"/>
                      <a:pt x="10706" y="2214"/>
                      <a:pt x="11002" y="2625"/>
                    </a:cubicBezTo>
                    <a:cubicBezTo>
                      <a:pt x="11025" y="2625"/>
                      <a:pt x="11025" y="2625"/>
                      <a:pt x="11025" y="2648"/>
                    </a:cubicBezTo>
                    <a:cubicBezTo>
                      <a:pt x="11345" y="3059"/>
                      <a:pt x="11619" y="3515"/>
                      <a:pt x="11824" y="3995"/>
                    </a:cubicBezTo>
                    <a:cubicBezTo>
                      <a:pt x="11824" y="3995"/>
                      <a:pt x="11801" y="3972"/>
                      <a:pt x="11801" y="3972"/>
                    </a:cubicBezTo>
                    <a:lnTo>
                      <a:pt x="11801" y="3972"/>
                    </a:lnTo>
                    <a:cubicBezTo>
                      <a:pt x="11961" y="4360"/>
                      <a:pt x="12098" y="4748"/>
                      <a:pt x="12166" y="5159"/>
                    </a:cubicBezTo>
                    <a:cubicBezTo>
                      <a:pt x="12166" y="5182"/>
                      <a:pt x="12166" y="5182"/>
                      <a:pt x="12166" y="5182"/>
                    </a:cubicBezTo>
                    <a:cubicBezTo>
                      <a:pt x="12166" y="5205"/>
                      <a:pt x="12189" y="5227"/>
                      <a:pt x="12189" y="5250"/>
                    </a:cubicBezTo>
                    <a:cubicBezTo>
                      <a:pt x="12189" y="5273"/>
                      <a:pt x="12189" y="5273"/>
                      <a:pt x="12189" y="5296"/>
                    </a:cubicBezTo>
                    <a:cubicBezTo>
                      <a:pt x="12189" y="5296"/>
                      <a:pt x="12189" y="5319"/>
                      <a:pt x="12189" y="5319"/>
                    </a:cubicBezTo>
                    <a:cubicBezTo>
                      <a:pt x="12189" y="5319"/>
                      <a:pt x="12189" y="5319"/>
                      <a:pt x="12189" y="5341"/>
                    </a:cubicBezTo>
                    <a:cubicBezTo>
                      <a:pt x="12212" y="5387"/>
                      <a:pt x="12212" y="5410"/>
                      <a:pt x="12212" y="5456"/>
                    </a:cubicBezTo>
                    <a:cubicBezTo>
                      <a:pt x="12235" y="5524"/>
                      <a:pt x="12235" y="5615"/>
                      <a:pt x="12235" y="5684"/>
                    </a:cubicBezTo>
                    <a:cubicBezTo>
                      <a:pt x="12235" y="5707"/>
                      <a:pt x="12235" y="5707"/>
                      <a:pt x="12235" y="5707"/>
                    </a:cubicBezTo>
                    <a:lnTo>
                      <a:pt x="12258" y="5707"/>
                    </a:lnTo>
                    <a:cubicBezTo>
                      <a:pt x="12258" y="5730"/>
                      <a:pt x="12258" y="5752"/>
                      <a:pt x="12258" y="5775"/>
                    </a:cubicBezTo>
                    <a:cubicBezTo>
                      <a:pt x="12258" y="5866"/>
                      <a:pt x="12258" y="5958"/>
                      <a:pt x="12280" y="6072"/>
                    </a:cubicBezTo>
                    <a:cubicBezTo>
                      <a:pt x="12303" y="6049"/>
                      <a:pt x="12326" y="6026"/>
                      <a:pt x="12372" y="6026"/>
                    </a:cubicBezTo>
                    <a:lnTo>
                      <a:pt x="12600" y="6026"/>
                    </a:lnTo>
                    <a:cubicBezTo>
                      <a:pt x="12600" y="5958"/>
                      <a:pt x="12577" y="5866"/>
                      <a:pt x="12577" y="5798"/>
                    </a:cubicBezTo>
                    <a:lnTo>
                      <a:pt x="12577" y="5752"/>
                    </a:lnTo>
                    <a:cubicBezTo>
                      <a:pt x="12577" y="5730"/>
                      <a:pt x="12577" y="5730"/>
                      <a:pt x="12577" y="5730"/>
                    </a:cubicBezTo>
                    <a:cubicBezTo>
                      <a:pt x="12577" y="5707"/>
                      <a:pt x="12577" y="5707"/>
                      <a:pt x="12577" y="5707"/>
                    </a:cubicBezTo>
                    <a:lnTo>
                      <a:pt x="12577" y="5684"/>
                    </a:lnTo>
                    <a:cubicBezTo>
                      <a:pt x="12577" y="5684"/>
                      <a:pt x="12577" y="5661"/>
                      <a:pt x="12577" y="5661"/>
                    </a:cubicBezTo>
                    <a:cubicBezTo>
                      <a:pt x="12577" y="5638"/>
                      <a:pt x="12577" y="5638"/>
                      <a:pt x="12554" y="5638"/>
                    </a:cubicBezTo>
                    <a:cubicBezTo>
                      <a:pt x="12554" y="5501"/>
                      <a:pt x="12532" y="5364"/>
                      <a:pt x="12509" y="5227"/>
                    </a:cubicBezTo>
                    <a:cubicBezTo>
                      <a:pt x="12509" y="5227"/>
                      <a:pt x="12509" y="5205"/>
                      <a:pt x="12509" y="5205"/>
                    </a:cubicBezTo>
                    <a:cubicBezTo>
                      <a:pt x="12509" y="5182"/>
                      <a:pt x="12486" y="5159"/>
                      <a:pt x="12486" y="5113"/>
                    </a:cubicBezTo>
                    <a:cubicBezTo>
                      <a:pt x="12349" y="4360"/>
                      <a:pt x="12052" y="3630"/>
                      <a:pt x="11664" y="2968"/>
                    </a:cubicBezTo>
                    <a:cubicBezTo>
                      <a:pt x="11185" y="2214"/>
                      <a:pt x="10546" y="1575"/>
                      <a:pt x="9815" y="1073"/>
                    </a:cubicBezTo>
                    <a:cubicBezTo>
                      <a:pt x="9062" y="548"/>
                      <a:pt x="8195" y="206"/>
                      <a:pt x="7305" y="69"/>
                    </a:cubicBezTo>
                    <a:cubicBezTo>
                      <a:pt x="6962" y="23"/>
                      <a:pt x="6643" y="0"/>
                      <a:pt x="6300" y="0"/>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4"/>
              <p:cNvSpPr/>
              <p:nvPr/>
            </p:nvSpPr>
            <p:spPr>
              <a:xfrm>
                <a:off x="12620555" y="3737772"/>
                <a:ext cx="669" cy="669"/>
              </a:xfrm>
              <a:custGeom>
                <a:avLst/>
                <a:gdLst/>
                <a:ahLst/>
                <a:cxnLst/>
                <a:rect l="l" t="t" r="r" b="b"/>
                <a:pathLst>
                  <a:path w="24" h="24" extrusionOk="0">
                    <a:moveTo>
                      <a:pt x="23" y="23"/>
                    </a:moveTo>
                    <a:lnTo>
                      <a:pt x="0" y="0"/>
                    </a:ln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4"/>
              <p:cNvSpPr/>
              <p:nvPr/>
            </p:nvSpPr>
            <p:spPr>
              <a:xfrm>
                <a:off x="12686683" y="3789276"/>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4"/>
              <p:cNvSpPr/>
              <p:nvPr/>
            </p:nvSpPr>
            <p:spPr>
              <a:xfrm>
                <a:off x="12687324" y="3789276"/>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4"/>
              <p:cNvSpPr/>
              <p:nvPr/>
            </p:nvSpPr>
            <p:spPr>
              <a:xfrm>
                <a:off x="12687324" y="3789916"/>
                <a:ext cx="28" cy="28"/>
              </a:xfrm>
              <a:custGeom>
                <a:avLst/>
                <a:gdLst/>
                <a:ahLst/>
                <a:cxnLst/>
                <a:rect l="l" t="t" r="r" b="b"/>
                <a:pathLst>
                  <a:path w="1" h="1" extrusionOk="0">
                    <a:moveTo>
                      <a:pt x="0" y="0"/>
                    </a:move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4"/>
              <p:cNvSpPr/>
              <p:nvPr/>
            </p:nvSpPr>
            <p:spPr>
              <a:xfrm>
                <a:off x="12656795" y="3759387"/>
                <a:ext cx="28" cy="28"/>
              </a:xfrm>
              <a:custGeom>
                <a:avLst/>
                <a:gdLst/>
                <a:ahLst/>
                <a:cxnLst/>
                <a:rect l="l" t="t" r="r" b="b"/>
                <a:pathLst>
                  <a:path w="1" h="1" extrusionOk="0">
                    <a:moveTo>
                      <a:pt x="0" y="0"/>
                    </a:moveTo>
                    <a:lnTo>
                      <a:pt x="0" y="0"/>
                    </a:ln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4"/>
              <p:cNvSpPr/>
              <p:nvPr/>
            </p:nvSpPr>
            <p:spPr>
              <a:xfrm>
                <a:off x="12656795" y="3759387"/>
                <a:ext cx="669" cy="28"/>
              </a:xfrm>
              <a:custGeom>
                <a:avLst/>
                <a:gdLst/>
                <a:ahLst/>
                <a:cxnLst/>
                <a:rect l="l" t="t" r="r" b="b"/>
                <a:pathLst>
                  <a:path w="24" h="1" extrusionOk="0">
                    <a:moveTo>
                      <a:pt x="23" y="0"/>
                    </a:moveTo>
                    <a:cubicBezTo>
                      <a:pt x="23" y="0"/>
                      <a:pt x="23" y="0"/>
                      <a:pt x="0" y="0"/>
                    </a:cubicBezTo>
                    <a:cubicBezTo>
                      <a:pt x="0" y="0"/>
                      <a:pt x="0" y="0"/>
                      <a:pt x="0" y="0"/>
                    </a:cubicBezTo>
                    <a:cubicBezTo>
                      <a:pt x="0" y="0"/>
                      <a:pt x="23" y="0"/>
                      <a:pt x="23"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4"/>
              <p:cNvSpPr/>
              <p:nvPr/>
            </p:nvSpPr>
            <p:spPr>
              <a:xfrm>
                <a:off x="12686683" y="3789276"/>
                <a:ext cx="669" cy="28"/>
              </a:xfrm>
              <a:custGeom>
                <a:avLst/>
                <a:gdLst/>
                <a:ahLst/>
                <a:cxnLst/>
                <a:rect l="l" t="t" r="r" b="b"/>
                <a:pathLst>
                  <a:path w="24" h="1" extrusionOk="0">
                    <a:moveTo>
                      <a:pt x="23" y="0"/>
                    </a:moveTo>
                    <a:lnTo>
                      <a:pt x="0" y="0"/>
                    </a:lnTo>
                    <a:cubicBezTo>
                      <a:pt x="23" y="0"/>
                      <a:pt x="23" y="0"/>
                      <a:pt x="23"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4"/>
              <p:cNvSpPr/>
              <p:nvPr/>
            </p:nvSpPr>
            <p:spPr>
              <a:xfrm>
                <a:off x="12687324" y="3789276"/>
                <a:ext cx="28" cy="28"/>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4"/>
              <p:cNvSpPr/>
              <p:nvPr/>
            </p:nvSpPr>
            <p:spPr>
              <a:xfrm>
                <a:off x="12390389" y="3868746"/>
                <a:ext cx="28" cy="669"/>
              </a:xfrm>
              <a:custGeom>
                <a:avLst/>
                <a:gdLst/>
                <a:ahLst/>
                <a:cxnLst/>
                <a:rect l="l" t="t" r="r" b="b"/>
                <a:pathLst>
                  <a:path w="1" h="24" extrusionOk="0">
                    <a:moveTo>
                      <a:pt x="1" y="0"/>
                    </a:moveTo>
                    <a:cubicBezTo>
                      <a:pt x="1" y="0"/>
                      <a:pt x="1" y="23"/>
                      <a:pt x="1" y="23"/>
                    </a:cubicBezTo>
                    <a:cubicBezTo>
                      <a:pt x="1" y="23"/>
                      <a:pt x="1" y="0"/>
                      <a:pt x="1"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4"/>
              <p:cNvSpPr/>
              <p:nvPr/>
            </p:nvSpPr>
            <p:spPr>
              <a:xfrm>
                <a:off x="12394846" y="3795627"/>
                <a:ext cx="326182" cy="97186"/>
              </a:xfrm>
              <a:custGeom>
                <a:avLst/>
                <a:gdLst/>
                <a:ahLst/>
                <a:cxnLst/>
                <a:rect l="l" t="t" r="r" b="b"/>
                <a:pathLst>
                  <a:path w="11710" h="3489" extrusionOk="0">
                    <a:moveTo>
                      <a:pt x="9793" y="1667"/>
                    </a:moveTo>
                    <a:lnTo>
                      <a:pt x="9793" y="1667"/>
                    </a:lnTo>
                    <a:cubicBezTo>
                      <a:pt x="9808" y="1682"/>
                      <a:pt x="9813" y="1687"/>
                      <a:pt x="9821" y="1689"/>
                    </a:cubicBezTo>
                    <a:lnTo>
                      <a:pt x="9821" y="1689"/>
                    </a:lnTo>
                    <a:cubicBezTo>
                      <a:pt x="9812" y="1681"/>
                      <a:pt x="9802" y="1674"/>
                      <a:pt x="9793" y="1667"/>
                    </a:cubicBezTo>
                    <a:close/>
                    <a:moveTo>
                      <a:pt x="5798" y="1"/>
                    </a:moveTo>
                    <a:cubicBezTo>
                      <a:pt x="5319" y="1"/>
                      <a:pt x="4862" y="46"/>
                      <a:pt x="4383" y="137"/>
                    </a:cubicBezTo>
                    <a:cubicBezTo>
                      <a:pt x="3538" y="297"/>
                      <a:pt x="2740" y="640"/>
                      <a:pt x="2009" y="1096"/>
                    </a:cubicBezTo>
                    <a:cubicBezTo>
                      <a:pt x="1918" y="1165"/>
                      <a:pt x="1804" y="1233"/>
                      <a:pt x="1712" y="1324"/>
                    </a:cubicBezTo>
                    <a:cubicBezTo>
                      <a:pt x="1393" y="1553"/>
                      <a:pt x="1096" y="1804"/>
                      <a:pt x="822" y="2078"/>
                    </a:cubicBezTo>
                    <a:cubicBezTo>
                      <a:pt x="799" y="2100"/>
                      <a:pt x="777" y="2123"/>
                      <a:pt x="777" y="2146"/>
                    </a:cubicBezTo>
                    <a:lnTo>
                      <a:pt x="754" y="2146"/>
                    </a:lnTo>
                    <a:cubicBezTo>
                      <a:pt x="754" y="2146"/>
                      <a:pt x="754" y="2169"/>
                      <a:pt x="754" y="2169"/>
                    </a:cubicBezTo>
                    <a:cubicBezTo>
                      <a:pt x="525" y="2397"/>
                      <a:pt x="320" y="2648"/>
                      <a:pt x="137" y="2899"/>
                    </a:cubicBezTo>
                    <a:cubicBezTo>
                      <a:pt x="92" y="2968"/>
                      <a:pt x="46" y="3036"/>
                      <a:pt x="0" y="3105"/>
                    </a:cubicBezTo>
                    <a:cubicBezTo>
                      <a:pt x="0" y="3105"/>
                      <a:pt x="0" y="3105"/>
                      <a:pt x="0" y="3128"/>
                    </a:cubicBezTo>
                    <a:lnTo>
                      <a:pt x="23" y="3128"/>
                    </a:lnTo>
                    <a:cubicBezTo>
                      <a:pt x="46" y="3128"/>
                      <a:pt x="69" y="3150"/>
                      <a:pt x="69" y="3150"/>
                    </a:cubicBezTo>
                    <a:cubicBezTo>
                      <a:pt x="92" y="3173"/>
                      <a:pt x="92" y="3196"/>
                      <a:pt x="92" y="3219"/>
                    </a:cubicBezTo>
                    <a:cubicBezTo>
                      <a:pt x="69" y="3265"/>
                      <a:pt x="69" y="3287"/>
                      <a:pt x="69" y="3333"/>
                    </a:cubicBezTo>
                    <a:cubicBezTo>
                      <a:pt x="86" y="3339"/>
                      <a:pt x="105" y="3342"/>
                      <a:pt x="124" y="3342"/>
                    </a:cubicBezTo>
                    <a:cubicBezTo>
                      <a:pt x="180" y="3342"/>
                      <a:pt x="240" y="3316"/>
                      <a:pt x="274" y="3265"/>
                    </a:cubicBezTo>
                    <a:cubicBezTo>
                      <a:pt x="320" y="3196"/>
                      <a:pt x="366" y="3128"/>
                      <a:pt x="411" y="3059"/>
                    </a:cubicBezTo>
                    <a:cubicBezTo>
                      <a:pt x="457" y="3013"/>
                      <a:pt x="503" y="2968"/>
                      <a:pt x="525" y="2922"/>
                    </a:cubicBezTo>
                    <a:cubicBezTo>
                      <a:pt x="685" y="2717"/>
                      <a:pt x="845" y="2534"/>
                      <a:pt x="1005" y="2374"/>
                    </a:cubicBezTo>
                    <a:cubicBezTo>
                      <a:pt x="1005" y="2352"/>
                      <a:pt x="1005" y="2352"/>
                      <a:pt x="1005" y="2352"/>
                    </a:cubicBezTo>
                    <a:cubicBezTo>
                      <a:pt x="1028" y="2329"/>
                      <a:pt x="1050" y="2306"/>
                      <a:pt x="1073" y="2283"/>
                    </a:cubicBezTo>
                    <a:cubicBezTo>
                      <a:pt x="1302" y="2078"/>
                      <a:pt x="1530" y="1872"/>
                      <a:pt x="1758" y="1690"/>
                    </a:cubicBezTo>
                    <a:cubicBezTo>
                      <a:pt x="1758" y="1690"/>
                      <a:pt x="1781" y="1667"/>
                      <a:pt x="1781" y="1667"/>
                    </a:cubicBezTo>
                    <a:cubicBezTo>
                      <a:pt x="1804" y="1644"/>
                      <a:pt x="1826" y="1621"/>
                      <a:pt x="1872" y="1598"/>
                    </a:cubicBezTo>
                    <a:cubicBezTo>
                      <a:pt x="2283" y="1302"/>
                      <a:pt x="2740" y="1050"/>
                      <a:pt x="3196" y="845"/>
                    </a:cubicBezTo>
                    <a:lnTo>
                      <a:pt x="3219" y="845"/>
                    </a:lnTo>
                    <a:cubicBezTo>
                      <a:pt x="3744" y="617"/>
                      <a:pt x="4292" y="457"/>
                      <a:pt x="4862" y="389"/>
                    </a:cubicBezTo>
                    <a:cubicBezTo>
                      <a:pt x="5180" y="340"/>
                      <a:pt x="5505" y="317"/>
                      <a:pt x="5833" y="317"/>
                    </a:cubicBezTo>
                    <a:cubicBezTo>
                      <a:pt x="6116" y="317"/>
                      <a:pt x="6402" y="334"/>
                      <a:pt x="6688" y="366"/>
                    </a:cubicBezTo>
                    <a:lnTo>
                      <a:pt x="6643" y="366"/>
                    </a:lnTo>
                    <a:cubicBezTo>
                      <a:pt x="7236" y="457"/>
                      <a:pt x="7807" y="594"/>
                      <a:pt x="8355" y="845"/>
                    </a:cubicBezTo>
                    <a:lnTo>
                      <a:pt x="8377" y="845"/>
                    </a:lnTo>
                    <a:cubicBezTo>
                      <a:pt x="8880" y="1073"/>
                      <a:pt x="9382" y="1347"/>
                      <a:pt x="9838" y="1690"/>
                    </a:cubicBezTo>
                    <a:cubicBezTo>
                      <a:pt x="9831" y="1690"/>
                      <a:pt x="9825" y="1690"/>
                      <a:pt x="9821" y="1689"/>
                    </a:cubicBezTo>
                    <a:lnTo>
                      <a:pt x="9821" y="1689"/>
                    </a:lnTo>
                    <a:cubicBezTo>
                      <a:pt x="10288" y="2048"/>
                      <a:pt x="10690" y="2452"/>
                      <a:pt x="11048" y="2922"/>
                    </a:cubicBezTo>
                    <a:cubicBezTo>
                      <a:pt x="11048" y="2945"/>
                      <a:pt x="11048" y="2945"/>
                      <a:pt x="11048" y="2945"/>
                    </a:cubicBezTo>
                    <a:lnTo>
                      <a:pt x="11071" y="2945"/>
                    </a:lnTo>
                    <a:cubicBezTo>
                      <a:pt x="11071" y="2968"/>
                      <a:pt x="11071" y="2968"/>
                      <a:pt x="11094" y="2968"/>
                    </a:cubicBezTo>
                    <a:cubicBezTo>
                      <a:pt x="11094" y="2968"/>
                      <a:pt x="11094" y="2968"/>
                      <a:pt x="11094" y="2991"/>
                    </a:cubicBezTo>
                    <a:cubicBezTo>
                      <a:pt x="11162" y="3082"/>
                      <a:pt x="11253" y="3196"/>
                      <a:pt x="11322" y="3310"/>
                    </a:cubicBezTo>
                    <a:cubicBezTo>
                      <a:pt x="11322" y="3310"/>
                      <a:pt x="11322" y="3333"/>
                      <a:pt x="11322" y="3333"/>
                    </a:cubicBezTo>
                    <a:cubicBezTo>
                      <a:pt x="11345" y="3333"/>
                      <a:pt x="11345" y="3333"/>
                      <a:pt x="11345" y="3356"/>
                    </a:cubicBezTo>
                    <a:cubicBezTo>
                      <a:pt x="11345" y="3356"/>
                      <a:pt x="11367" y="3379"/>
                      <a:pt x="11367" y="3379"/>
                    </a:cubicBezTo>
                    <a:cubicBezTo>
                      <a:pt x="11367" y="3379"/>
                      <a:pt x="11367" y="3401"/>
                      <a:pt x="11390" y="3401"/>
                    </a:cubicBezTo>
                    <a:cubicBezTo>
                      <a:pt x="11423" y="3451"/>
                      <a:pt x="11480" y="3488"/>
                      <a:pt x="11535" y="3488"/>
                    </a:cubicBezTo>
                    <a:cubicBezTo>
                      <a:pt x="11556" y="3488"/>
                      <a:pt x="11577" y="3483"/>
                      <a:pt x="11596" y="3470"/>
                    </a:cubicBezTo>
                    <a:cubicBezTo>
                      <a:pt x="11687" y="3424"/>
                      <a:pt x="11710" y="3310"/>
                      <a:pt x="11664" y="3242"/>
                    </a:cubicBezTo>
                    <a:cubicBezTo>
                      <a:pt x="11664" y="3242"/>
                      <a:pt x="11641" y="3219"/>
                      <a:pt x="11641" y="3219"/>
                    </a:cubicBezTo>
                    <a:cubicBezTo>
                      <a:pt x="11641" y="3196"/>
                      <a:pt x="11641" y="3196"/>
                      <a:pt x="11619" y="3173"/>
                    </a:cubicBezTo>
                    <a:cubicBezTo>
                      <a:pt x="11619" y="3173"/>
                      <a:pt x="11619" y="3150"/>
                      <a:pt x="11619" y="3150"/>
                    </a:cubicBezTo>
                    <a:cubicBezTo>
                      <a:pt x="11596" y="3150"/>
                      <a:pt x="11596" y="3128"/>
                      <a:pt x="11573" y="3105"/>
                    </a:cubicBezTo>
                    <a:cubicBezTo>
                      <a:pt x="11504" y="3013"/>
                      <a:pt x="11436" y="2899"/>
                      <a:pt x="11367" y="2808"/>
                    </a:cubicBezTo>
                    <a:cubicBezTo>
                      <a:pt x="11345" y="2785"/>
                      <a:pt x="11345" y="2785"/>
                      <a:pt x="11322" y="2762"/>
                    </a:cubicBezTo>
                    <a:cubicBezTo>
                      <a:pt x="11322" y="2740"/>
                      <a:pt x="11322" y="2740"/>
                      <a:pt x="11322" y="2740"/>
                    </a:cubicBezTo>
                    <a:cubicBezTo>
                      <a:pt x="11299" y="2740"/>
                      <a:pt x="11299" y="2717"/>
                      <a:pt x="11299" y="2717"/>
                    </a:cubicBezTo>
                    <a:cubicBezTo>
                      <a:pt x="11276" y="2694"/>
                      <a:pt x="11276" y="2671"/>
                      <a:pt x="11253" y="2648"/>
                    </a:cubicBezTo>
                    <a:cubicBezTo>
                      <a:pt x="10751" y="2009"/>
                      <a:pt x="10135" y="1461"/>
                      <a:pt x="9450" y="1050"/>
                    </a:cubicBezTo>
                    <a:cubicBezTo>
                      <a:pt x="8697" y="571"/>
                      <a:pt x="7852" y="252"/>
                      <a:pt x="6985" y="92"/>
                    </a:cubicBezTo>
                    <a:cubicBezTo>
                      <a:pt x="6597" y="23"/>
                      <a:pt x="6186" y="1"/>
                      <a:pt x="5798" y="1"/>
                    </a:cubicBezTo>
                    <a:close/>
                  </a:path>
                </a:pathLst>
              </a:custGeom>
              <a:solidFill>
                <a:srgbClr val="B86D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4"/>
              <p:cNvSpPr/>
              <p:nvPr/>
            </p:nvSpPr>
            <p:spPr>
              <a:xfrm>
                <a:off x="12483871" y="3819164"/>
                <a:ext cx="641" cy="28"/>
              </a:xfrm>
              <a:custGeom>
                <a:avLst/>
                <a:gdLst/>
                <a:ahLst/>
                <a:cxnLst/>
                <a:rect l="l" t="t" r="r" b="b"/>
                <a:pathLst>
                  <a:path w="23" h="1" extrusionOk="0">
                    <a:moveTo>
                      <a:pt x="0" y="0"/>
                    </a:moveTo>
                    <a:cubicBezTo>
                      <a:pt x="23" y="0"/>
                      <a:pt x="23" y="0"/>
                      <a:pt x="23" y="0"/>
                    </a:cubicBezTo>
                    <a:cubicBezTo>
                      <a:pt x="23" y="0"/>
                      <a:pt x="23" y="0"/>
                      <a:pt x="0" y="0"/>
                    </a:cubicBezTo>
                    <a:close/>
                  </a:path>
                </a:pathLst>
              </a:custGeom>
              <a:solidFill>
                <a:srgbClr val="9C5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4"/>
              <p:cNvSpPr/>
              <p:nvPr/>
            </p:nvSpPr>
            <p:spPr>
              <a:xfrm>
                <a:off x="12298830" y="3991447"/>
                <a:ext cx="516292" cy="194985"/>
              </a:xfrm>
              <a:custGeom>
                <a:avLst/>
                <a:gdLst/>
                <a:ahLst/>
                <a:cxnLst/>
                <a:rect l="l" t="t" r="r" b="b"/>
                <a:pathLst>
                  <a:path w="18535" h="7000" extrusionOk="0">
                    <a:moveTo>
                      <a:pt x="15020" y="4726"/>
                    </a:moveTo>
                    <a:cubicBezTo>
                      <a:pt x="15020" y="4726"/>
                      <a:pt x="15001" y="4726"/>
                      <a:pt x="14998" y="4743"/>
                    </a:cubicBezTo>
                    <a:lnTo>
                      <a:pt x="14998" y="4743"/>
                    </a:lnTo>
                    <a:cubicBezTo>
                      <a:pt x="15005" y="4737"/>
                      <a:pt x="15012" y="4731"/>
                      <a:pt x="15020" y="4726"/>
                    </a:cubicBezTo>
                    <a:close/>
                    <a:moveTo>
                      <a:pt x="12943" y="5935"/>
                    </a:moveTo>
                    <a:cubicBezTo>
                      <a:pt x="12934" y="5935"/>
                      <a:pt x="12928" y="5939"/>
                      <a:pt x="12924" y="5943"/>
                    </a:cubicBezTo>
                    <a:lnTo>
                      <a:pt x="12924" y="5943"/>
                    </a:lnTo>
                    <a:cubicBezTo>
                      <a:pt x="12930" y="5941"/>
                      <a:pt x="12936" y="5938"/>
                      <a:pt x="12943" y="5935"/>
                    </a:cubicBezTo>
                    <a:close/>
                    <a:moveTo>
                      <a:pt x="161" y="1"/>
                    </a:moveTo>
                    <a:cubicBezTo>
                      <a:pt x="69" y="24"/>
                      <a:pt x="1" y="115"/>
                      <a:pt x="46" y="206"/>
                    </a:cubicBezTo>
                    <a:cubicBezTo>
                      <a:pt x="46" y="252"/>
                      <a:pt x="69" y="297"/>
                      <a:pt x="69" y="343"/>
                    </a:cubicBezTo>
                    <a:lnTo>
                      <a:pt x="92" y="343"/>
                    </a:lnTo>
                    <a:cubicBezTo>
                      <a:pt x="92" y="389"/>
                      <a:pt x="115" y="434"/>
                      <a:pt x="138" y="480"/>
                    </a:cubicBezTo>
                    <a:cubicBezTo>
                      <a:pt x="138" y="503"/>
                      <a:pt x="138" y="526"/>
                      <a:pt x="138" y="526"/>
                    </a:cubicBezTo>
                    <a:cubicBezTo>
                      <a:pt x="138" y="549"/>
                      <a:pt x="161" y="549"/>
                      <a:pt x="161" y="549"/>
                    </a:cubicBezTo>
                    <a:cubicBezTo>
                      <a:pt x="206" y="731"/>
                      <a:pt x="275" y="914"/>
                      <a:pt x="366" y="1073"/>
                    </a:cubicBezTo>
                    <a:cubicBezTo>
                      <a:pt x="366" y="1073"/>
                      <a:pt x="366" y="1073"/>
                      <a:pt x="366" y="1096"/>
                    </a:cubicBezTo>
                    <a:cubicBezTo>
                      <a:pt x="366" y="1096"/>
                      <a:pt x="366" y="1119"/>
                      <a:pt x="366" y="1119"/>
                    </a:cubicBezTo>
                    <a:lnTo>
                      <a:pt x="389" y="1119"/>
                    </a:lnTo>
                    <a:cubicBezTo>
                      <a:pt x="389" y="1142"/>
                      <a:pt x="412" y="1188"/>
                      <a:pt x="412" y="1210"/>
                    </a:cubicBezTo>
                    <a:cubicBezTo>
                      <a:pt x="412" y="1210"/>
                      <a:pt x="412" y="1210"/>
                      <a:pt x="412" y="1233"/>
                    </a:cubicBezTo>
                    <a:lnTo>
                      <a:pt x="435" y="1233"/>
                    </a:lnTo>
                    <a:lnTo>
                      <a:pt x="435" y="1256"/>
                    </a:lnTo>
                    <a:cubicBezTo>
                      <a:pt x="457" y="1279"/>
                      <a:pt x="457" y="1302"/>
                      <a:pt x="480" y="1347"/>
                    </a:cubicBezTo>
                    <a:cubicBezTo>
                      <a:pt x="549" y="1507"/>
                      <a:pt x="617" y="1644"/>
                      <a:pt x="708" y="1804"/>
                    </a:cubicBezTo>
                    <a:lnTo>
                      <a:pt x="708" y="1827"/>
                    </a:lnTo>
                    <a:cubicBezTo>
                      <a:pt x="708" y="1827"/>
                      <a:pt x="731" y="1850"/>
                      <a:pt x="731" y="1850"/>
                    </a:cubicBezTo>
                    <a:cubicBezTo>
                      <a:pt x="731" y="1850"/>
                      <a:pt x="731" y="1872"/>
                      <a:pt x="731" y="1872"/>
                    </a:cubicBezTo>
                    <a:cubicBezTo>
                      <a:pt x="731" y="1872"/>
                      <a:pt x="754" y="1872"/>
                      <a:pt x="754" y="1895"/>
                    </a:cubicBezTo>
                    <a:cubicBezTo>
                      <a:pt x="1074" y="2511"/>
                      <a:pt x="1484" y="3082"/>
                      <a:pt x="1941" y="3607"/>
                    </a:cubicBezTo>
                    <a:cubicBezTo>
                      <a:pt x="2466" y="4246"/>
                      <a:pt x="3082" y="4771"/>
                      <a:pt x="3744" y="5251"/>
                    </a:cubicBezTo>
                    <a:cubicBezTo>
                      <a:pt x="4475" y="5775"/>
                      <a:pt x="5296" y="6186"/>
                      <a:pt x="6141" y="6483"/>
                    </a:cubicBezTo>
                    <a:cubicBezTo>
                      <a:pt x="7031" y="6780"/>
                      <a:pt x="7967" y="6962"/>
                      <a:pt x="8926" y="6985"/>
                    </a:cubicBezTo>
                    <a:cubicBezTo>
                      <a:pt x="9077" y="6995"/>
                      <a:pt x="9228" y="7000"/>
                      <a:pt x="9379" y="7000"/>
                    </a:cubicBezTo>
                    <a:cubicBezTo>
                      <a:pt x="9936" y="7000"/>
                      <a:pt x="10492" y="6938"/>
                      <a:pt x="11048" y="6848"/>
                    </a:cubicBezTo>
                    <a:cubicBezTo>
                      <a:pt x="11779" y="6711"/>
                      <a:pt x="12486" y="6483"/>
                      <a:pt x="13148" y="6209"/>
                    </a:cubicBezTo>
                    <a:cubicBezTo>
                      <a:pt x="14335" y="5684"/>
                      <a:pt x="15431" y="4931"/>
                      <a:pt x="16321" y="3995"/>
                    </a:cubicBezTo>
                    <a:cubicBezTo>
                      <a:pt x="16321" y="3972"/>
                      <a:pt x="16321" y="3972"/>
                      <a:pt x="16321" y="3972"/>
                    </a:cubicBezTo>
                    <a:cubicBezTo>
                      <a:pt x="16618" y="3676"/>
                      <a:pt x="16869" y="3356"/>
                      <a:pt x="17120" y="3036"/>
                    </a:cubicBezTo>
                    <a:cubicBezTo>
                      <a:pt x="17120" y="3036"/>
                      <a:pt x="17120" y="3014"/>
                      <a:pt x="17120" y="3014"/>
                    </a:cubicBezTo>
                    <a:cubicBezTo>
                      <a:pt x="17143" y="3014"/>
                      <a:pt x="17143" y="2991"/>
                      <a:pt x="17143" y="2991"/>
                    </a:cubicBezTo>
                    <a:cubicBezTo>
                      <a:pt x="17280" y="2808"/>
                      <a:pt x="17417" y="2603"/>
                      <a:pt x="17531" y="2420"/>
                    </a:cubicBezTo>
                    <a:cubicBezTo>
                      <a:pt x="17690" y="2169"/>
                      <a:pt x="17827" y="1918"/>
                      <a:pt x="17942" y="1667"/>
                    </a:cubicBezTo>
                    <a:lnTo>
                      <a:pt x="17964" y="1667"/>
                    </a:lnTo>
                    <a:cubicBezTo>
                      <a:pt x="17964" y="1644"/>
                      <a:pt x="17987" y="1598"/>
                      <a:pt x="17987" y="1576"/>
                    </a:cubicBezTo>
                    <a:lnTo>
                      <a:pt x="18010" y="1576"/>
                    </a:lnTo>
                    <a:cubicBezTo>
                      <a:pt x="18010" y="1553"/>
                      <a:pt x="18010" y="1553"/>
                      <a:pt x="18010" y="1553"/>
                    </a:cubicBezTo>
                    <a:cubicBezTo>
                      <a:pt x="18078" y="1393"/>
                      <a:pt x="18170" y="1233"/>
                      <a:pt x="18215" y="1073"/>
                    </a:cubicBezTo>
                    <a:lnTo>
                      <a:pt x="18238" y="1073"/>
                    </a:lnTo>
                    <a:cubicBezTo>
                      <a:pt x="18238" y="1051"/>
                      <a:pt x="18238" y="1028"/>
                      <a:pt x="18261" y="1028"/>
                    </a:cubicBezTo>
                    <a:cubicBezTo>
                      <a:pt x="18261" y="1028"/>
                      <a:pt x="18261" y="1028"/>
                      <a:pt x="18261" y="1005"/>
                    </a:cubicBezTo>
                    <a:cubicBezTo>
                      <a:pt x="18284" y="959"/>
                      <a:pt x="18284" y="937"/>
                      <a:pt x="18284" y="914"/>
                    </a:cubicBezTo>
                    <a:cubicBezTo>
                      <a:pt x="18307" y="891"/>
                      <a:pt x="18307" y="891"/>
                      <a:pt x="18307" y="868"/>
                    </a:cubicBezTo>
                    <a:cubicBezTo>
                      <a:pt x="18307" y="868"/>
                      <a:pt x="18307" y="868"/>
                      <a:pt x="18307" y="845"/>
                    </a:cubicBezTo>
                    <a:lnTo>
                      <a:pt x="18330" y="845"/>
                    </a:lnTo>
                    <a:cubicBezTo>
                      <a:pt x="18330" y="822"/>
                      <a:pt x="18330" y="822"/>
                      <a:pt x="18330" y="800"/>
                    </a:cubicBezTo>
                    <a:cubicBezTo>
                      <a:pt x="18398" y="663"/>
                      <a:pt x="18444" y="503"/>
                      <a:pt x="18489" y="366"/>
                    </a:cubicBezTo>
                    <a:cubicBezTo>
                      <a:pt x="18535" y="275"/>
                      <a:pt x="18467" y="183"/>
                      <a:pt x="18375" y="160"/>
                    </a:cubicBezTo>
                    <a:cubicBezTo>
                      <a:pt x="18363" y="157"/>
                      <a:pt x="18351" y="156"/>
                      <a:pt x="18340" y="156"/>
                    </a:cubicBezTo>
                    <a:cubicBezTo>
                      <a:pt x="18266" y="156"/>
                      <a:pt x="18212" y="215"/>
                      <a:pt x="18193" y="275"/>
                    </a:cubicBezTo>
                    <a:cubicBezTo>
                      <a:pt x="18124" y="434"/>
                      <a:pt x="18078" y="594"/>
                      <a:pt x="18010" y="754"/>
                    </a:cubicBezTo>
                    <a:cubicBezTo>
                      <a:pt x="18010" y="754"/>
                      <a:pt x="18010" y="777"/>
                      <a:pt x="18010" y="777"/>
                    </a:cubicBezTo>
                    <a:cubicBezTo>
                      <a:pt x="17987" y="777"/>
                      <a:pt x="17987" y="800"/>
                      <a:pt x="17987" y="822"/>
                    </a:cubicBezTo>
                    <a:cubicBezTo>
                      <a:pt x="17987" y="822"/>
                      <a:pt x="17987" y="822"/>
                      <a:pt x="17987" y="845"/>
                    </a:cubicBezTo>
                    <a:lnTo>
                      <a:pt x="17964" y="845"/>
                    </a:lnTo>
                    <a:cubicBezTo>
                      <a:pt x="17964" y="845"/>
                      <a:pt x="17964" y="868"/>
                      <a:pt x="17964" y="868"/>
                    </a:cubicBezTo>
                    <a:cubicBezTo>
                      <a:pt x="17964" y="891"/>
                      <a:pt x="17964" y="891"/>
                      <a:pt x="17942" y="914"/>
                    </a:cubicBezTo>
                    <a:lnTo>
                      <a:pt x="17942" y="937"/>
                    </a:lnTo>
                    <a:cubicBezTo>
                      <a:pt x="17873" y="1073"/>
                      <a:pt x="17827" y="1210"/>
                      <a:pt x="17759" y="1347"/>
                    </a:cubicBezTo>
                    <a:lnTo>
                      <a:pt x="17736" y="1347"/>
                    </a:lnTo>
                    <a:cubicBezTo>
                      <a:pt x="17736" y="1370"/>
                      <a:pt x="17736" y="1370"/>
                      <a:pt x="17736" y="1370"/>
                    </a:cubicBezTo>
                    <a:cubicBezTo>
                      <a:pt x="17736" y="1370"/>
                      <a:pt x="17736" y="1393"/>
                      <a:pt x="17736" y="1393"/>
                    </a:cubicBezTo>
                    <a:cubicBezTo>
                      <a:pt x="17713" y="1416"/>
                      <a:pt x="17713" y="1416"/>
                      <a:pt x="17713" y="1439"/>
                    </a:cubicBezTo>
                    <a:cubicBezTo>
                      <a:pt x="17690" y="1439"/>
                      <a:pt x="17690" y="1462"/>
                      <a:pt x="17690" y="1484"/>
                    </a:cubicBezTo>
                    <a:cubicBezTo>
                      <a:pt x="17668" y="1507"/>
                      <a:pt x="17668" y="1530"/>
                      <a:pt x="17645" y="1530"/>
                    </a:cubicBezTo>
                    <a:cubicBezTo>
                      <a:pt x="17531" y="1781"/>
                      <a:pt x="17417" y="2009"/>
                      <a:pt x="17280" y="2215"/>
                    </a:cubicBezTo>
                    <a:lnTo>
                      <a:pt x="17257" y="2238"/>
                    </a:lnTo>
                    <a:cubicBezTo>
                      <a:pt x="17143" y="2443"/>
                      <a:pt x="17006" y="2626"/>
                      <a:pt x="16869" y="2831"/>
                    </a:cubicBezTo>
                    <a:cubicBezTo>
                      <a:pt x="16800" y="2900"/>
                      <a:pt x="16755" y="2968"/>
                      <a:pt x="16686" y="3059"/>
                    </a:cubicBezTo>
                    <a:cubicBezTo>
                      <a:pt x="16686" y="3059"/>
                      <a:pt x="16709" y="3037"/>
                      <a:pt x="16709" y="3036"/>
                    </a:cubicBezTo>
                    <a:lnTo>
                      <a:pt x="16709" y="3036"/>
                    </a:lnTo>
                    <a:cubicBezTo>
                      <a:pt x="16504" y="3288"/>
                      <a:pt x="16298" y="3539"/>
                      <a:pt x="16070" y="3767"/>
                    </a:cubicBezTo>
                    <a:cubicBezTo>
                      <a:pt x="16070" y="3790"/>
                      <a:pt x="16070" y="3790"/>
                      <a:pt x="16070" y="3790"/>
                    </a:cubicBezTo>
                    <a:cubicBezTo>
                      <a:pt x="15727" y="4132"/>
                      <a:pt x="15362" y="4452"/>
                      <a:pt x="14997" y="4748"/>
                    </a:cubicBezTo>
                    <a:cubicBezTo>
                      <a:pt x="14997" y="4746"/>
                      <a:pt x="14997" y="4745"/>
                      <a:pt x="14998" y="4743"/>
                    </a:cubicBezTo>
                    <a:lnTo>
                      <a:pt x="14998" y="4743"/>
                    </a:lnTo>
                    <a:cubicBezTo>
                      <a:pt x="14370" y="5233"/>
                      <a:pt x="13676" y="5635"/>
                      <a:pt x="12916" y="5950"/>
                    </a:cubicBezTo>
                    <a:lnTo>
                      <a:pt x="12916" y="5950"/>
                    </a:lnTo>
                    <a:cubicBezTo>
                      <a:pt x="12919" y="5948"/>
                      <a:pt x="12921" y="5945"/>
                      <a:pt x="12924" y="5943"/>
                    </a:cubicBezTo>
                    <a:lnTo>
                      <a:pt x="12924" y="5943"/>
                    </a:lnTo>
                    <a:cubicBezTo>
                      <a:pt x="12153" y="6259"/>
                      <a:pt x="11338" y="6484"/>
                      <a:pt x="10523" y="6597"/>
                    </a:cubicBezTo>
                    <a:lnTo>
                      <a:pt x="10569" y="6597"/>
                    </a:lnTo>
                    <a:cubicBezTo>
                      <a:pt x="10147" y="6654"/>
                      <a:pt x="9724" y="6683"/>
                      <a:pt x="9299" y="6683"/>
                    </a:cubicBezTo>
                    <a:cubicBezTo>
                      <a:pt x="8874" y="6683"/>
                      <a:pt x="8446" y="6654"/>
                      <a:pt x="8013" y="6597"/>
                    </a:cubicBezTo>
                    <a:lnTo>
                      <a:pt x="8058" y="6597"/>
                    </a:lnTo>
                    <a:cubicBezTo>
                      <a:pt x="7236" y="6483"/>
                      <a:pt x="6415" y="6255"/>
                      <a:pt x="5662" y="5935"/>
                    </a:cubicBezTo>
                    <a:cubicBezTo>
                      <a:pt x="4908" y="5616"/>
                      <a:pt x="4224" y="5228"/>
                      <a:pt x="3584" y="4726"/>
                    </a:cubicBezTo>
                    <a:cubicBezTo>
                      <a:pt x="2945" y="4246"/>
                      <a:pt x="2375" y="3676"/>
                      <a:pt x="1873" y="3036"/>
                    </a:cubicBezTo>
                    <a:cubicBezTo>
                      <a:pt x="1873" y="3014"/>
                      <a:pt x="1873" y="3014"/>
                      <a:pt x="1850" y="3014"/>
                    </a:cubicBezTo>
                    <a:lnTo>
                      <a:pt x="1873" y="3014"/>
                    </a:lnTo>
                    <a:cubicBezTo>
                      <a:pt x="1530" y="2603"/>
                      <a:pt x="1256" y="2146"/>
                      <a:pt x="982" y="1667"/>
                    </a:cubicBezTo>
                    <a:cubicBezTo>
                      <a:pt x="982" y="1644"/>
                      <a:pt x="982" y="1644"/>
                      <a:pt x="982" y="1621"/>
                    </a:cubicBezTo>
                    <a:cubicBezTo>
                      <a:pt x="960" y="1621"/>
                      <a:pt x="960" y="1598"/>
                      <a:pt x="960" y="1598"/>
                    </a:cubicBezTo>
                    <a:cubicBezTo>
                      <a:pt x="891" y="1439"/>
                      <a:pt x="823" y="1302"/>
                      <a:pt x="754" y="1165"/>
                    </a:cubicBezTo>
                    <a:cubicBezTo>
                      <a:pt x="754" y="1142"/>
                      <a:pt x="731" y="1142"/>
                      <a:pt x="731" y="1119"/>
                    </a:cubicBezTo>
                    <a:lnTo>
                      <a:pt x="708" y="1096"/>
                    </a:lnTo>
                    <a:cubicBezTo>
                      <a:pt x="708" y="1096"/>
                      <a:pt x="708" y="1096"/>
                      <a:pt x="708" y="1073"/>
                    </a:cubicBezTo>
                    <a:cubicBezTo>
                      <a:pt x="686" y="1051"/>
                      <a:pt x="686" y="1005"/>
                      <a:pt x="663" y="959"/>
                    </a:cubicBezTo>
                    <a:cubicBezTo>
                      <a:pt x="594" y="777"/>
                      <a:pt x="526" y="594"/>
                      <a:pt x="457" y="412"/>
                    </a:cubicBezTo>
                    <a:cubicBezTo>
                      <a:pt x="435" y="389"/>
                      <a:pt x="435" y="343"/>
                      <a:pt x="412" y="320"/>
                    </a:cubicBezTo>
                    <a:cubicBezTo>
                      <a:pt x="412" y="320"/>
                      <a:pt x="412" y="320"/>
                      <a:pt x="412" y="297"/>
                    </a:cubicBezTo>
                    <a:cubicBezTo>
                      <a:pt x="389" y="252"/>
                      <a:pt x="366" y="183"/>
                      <a:pt x="343" y="115"/>
                    </a:cubicBezTo>
                    <a:cubicBezTo>
                      <a:pt x="320" y="46"/>
                      <a:pt x="275" y="1"/>
                      <a:pt x="183"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4"/>
              <p:cNvSpPr/>
              <p:nvPr/>
            </p:nvSpPr>
            <p:spPr>
              <a:xfrm>
                <a:off x="12393565" y="3874456"/>
                <a:ext cx="326851" cy="190194"/>
              </a:xfrm>
              <a:custGeom>
                <a:avLst/>
                <a:gdLst/>
                <a:ahLst/>
                <a:cxnLst/>
                <a:rect l="l" t="t" r="r" b="b"/>
                <a:pathLst>
                  <a:path w="11734" h="6828" extrusionOk="0">
                    <a:moveTo>
                      <a:pt x="386" y="1743"/>
                    </a:moveTo>
                    <a:cubicBezTo>
                      <a:pt x="387" y="1748"/>
                      <a:pt x="388" y="1753"/>
                      <a:pt x="389" y="1758"/>
                    </a:cubicBezTo>
                    <a:cubicBezTo>
                      <a:pt x="389" y="1753"/>
                      <a:pt x="388" y="1748"/>
                      <a:pt x="386" y="1743"/>
                    </a:cubicBezTo>
                    <a:close/>
                    <a:moveTo>
                      <a:pt x="754" y="3128"/>
                    </a:moveTo>
                    <a:cubicBezTo>
                      <a:pt x="777" y="3128"/>
                      <a:pt x="777" y="3151"/>
                      <a:pt x="777" y="3151"/>
                    </a:cubicBezTo>
                    <a:cubicBezTo>
                      <a:pt x="777" y="3128"/>
                      <a:pt x="777" y="3128"/>
                      <a:pt x="754" y="3128"/>
                    </a:cubicBezTo>
                    <a:close/>
                    <a:moveTo>
                      <a:pt x="206" y="1"/>
                    </a:moveTo>
                    <a:cubicBezTo>
                      <a:pt x="183" y="1"/>
                      <a:pt x="161" y="24"/>
                      <a:pt x="138" y="24"/>
                    </a:cubicBezTo>
                    <a:cubicBezTo>
                      <a:pt x="115" y="47"/>
                      <a:pt x="69" y="92"/>
                      <a:pt x="69" y="138"/>
                    </a:cubicBezTo>
                    <a:cubicBezTo>
                      <a:pt x="24" y="412"/>
                      <a:pt x="1" y="686"/>
                      <a:pt x="1" y="960"/>
                    </a:cubicBezTo>
                    <a:lnTo>
                      <a:pt x="1" y="982"/>
                    </a:lnTo>
                    <a:cubicBezTo>
                      <a:pt x="1" y="1142"/>
                      <a:pt x="1" y="1279"/>
                      <a:pt x="24" y="1439"/>
                    </a:cubicBezTo>
                    <a:cubicBezTo>
                      <a:pt x="24" y="1439"/>
                      <a:pt x="24" y="1462"/>
                      <a:pt x="24" y="1462"/>
                    </a:cubicBezTo>
                    <a:cubicBezTo>
                      <a:pt x="46" y="1804"/>
                      <a:pt x="115" y="2169"/>
                      <a:pt x="206" y="2512"/>
                    </a:cubicBezTo>
                    <a:cubicBezTo>
                      <a:pt x="320" y="2900"/>
                      <a:pt x="480" y="3288"/>
                      <a:pt x="663" y="3653"/>
                    </a:cubicBezTo>
                    <a:cubicBezTo>
                      <a:pt x="868" y="4087"/>
                      <a:pt x="1142" y="4475"/>
                      <a:pt x="1439" y="4817"/>
                    </a:cubicBezTo>
                    <a:cubicBezTo>
                      <a:pt x="1736" y="5159"/>
                      <a:pt x="2101" y="5479"/>
                      <a:pt x="2466" y="5730"/>
                    </a:cubicBezTo>
                    <a:cubicBezTo>
                      <a:pt x="3219" y="6301"/>
                      <a:pt x="4132" y="6643"/>
                      <a:pt x="5068" y="6780"/>
                    </a:cubicBezTo>
                    <a:cubicBezTo>
                      <a:pt x="5324" y="6811"/>
                      <a:pt x="5582" y="6827"/>
                      <a:pt x="5839" y="6827"/>
                    </a:cubicBezTo>
                    <a:cubicBezTo>
                      <a:pt x="6523" y="6827"/>
                      <a:pt x="7206" y="6715"/>
                      <a:pt x="7853" y="6483"/>
                    </a:cubicBezTo>
                    <a:cubicBezTo>
                      <a:pt x="8446" y="6278"/>
                      <a:pt x="8971" y="5981"/>
                      <a:pt x="9450" y="5593"/>
                    </a:cubicBezTo>
                    <a:cubicBezTo>
                      <a:pt x="9724" y="5410"/>
                      <a:pt x="9953" y="5182"/>
                      <a:pt x="10181" y="4954"/>
                    </a:cubicBezTo>
                    <a:cubicBezTo>
                      <a:pt x="10386" y="4726"/>
                      <a:pt x="10569" y="4497"/>
                      <a:pt x="10729" y="4246"/>
                    </a:cubicBezTo>
                    <a:cubicBezTo>
                      <a:pt x="11299" y="3402"/>
                      <a:pt x="11642" y="2420"/>
                      <a:pt x="11710" y="1416"/>
                    </a:cubicBezTo>
                    <a:cubicBezTo>
                      <a:pt x="11710" y="1393"/>
                      <a:pt x="11710" y="1393"/>
                      <a:pt x="11710" y="1393"/>
                    </a:cubicBezTo>
                    <a:cubicBezTo>
                      <a:pt x="11710" y="1370"/>
                      <a:pt x="11733" y="1348"/>
                      <a:pt x="11733" y="1325"/>
                    </a:cubicBezTo>
                    <a:cubicBezTo>
                      <a:pt x="11733" y="1302"/>
                      <a:pt x="11733" y="1302"/>
                      <a:pt x="11733" y="1302"/>
                    </a:cubicBezTo>
                    <a:cubicBezTo>
                      <a:pt x="11733" y="1256"/>
                      <a:pt x="11733" y="1211"/>
                      <a:pt x="11733" y="1165"/>
                    </a:cubicBezTo>
                    <a:cubicBezTo>
                      <a:pt x="11733" y="1142"/>
                      <a:pt x="11733" y="1142"/>
                      <a:pt x="11733" y="1119"/>
                    </a:cubicBezTo>
                    <a:cubicBezTo>
                      <a:pt x="11733" y="1096"/>
                      <a:pt x="11733" y="1074"/>
                      <a:pt x="11733" y="1051"/>
                    </a:cubicBezTo>
                    <a:lnTo>
                      <a:pt x="11733" y="1028"/>
                    </a:lnTo>
                    <a:lnTo>
                      <a:pt x="11733" y="1005"/>
                    </a:lnTo>
                    <a:lnTo>
                      <a:pt x="11733" y="982"/>
                    </a:lnTo>
                    <a:lnTo>
                      <a:pt x="11733" y="914"/>
                    </a:lnTo>
                    <a:lnTo>
                      <a:pt x="11733" y="891"/>
                    </a:lnTo>
                    <a:cubicBezTo>
                      <a:pt x="11733" y="891"/>
                      <a:pt x="11733" y="868"/>
                      <a:pt x="11733" y="868"/>
                    </a:cubicBezTo>
                    <a:cubicBezTo>
                      <a:pt x="11733" y="868"/>
                      <a:pt x="11733" y="845"/>
                      <a:pt x="11733" y="845"/>
                    </a:cubicBezTo>
                    <a:lnTo>
                      <a:pt x="11733" y="823"/>
                    </a:lnTo>
                    <a:cubicBezTo>
                      <a:pt x="11733" y="708"/>
                      <a:pt x="11733" y="594"/>
                      <a:pt x="11710" y="480"/>
                    </a:cubicBezTo>
                    <a:cubicBezTo>
                      <a:pt x="11710" y="480"/>
                      <a:pt x="11710" y="480"/>
                      <a:pt x="11710" y="457"/>
                    </a:cubicBezTo>
                    <a:cubicBezTo>
                      <a:pt x="11710" y="412"/>
                      <a:pt x="11687" y="366"/>
                      <a:pt x="11665" y="343"/>
                    </a:cubicBezTo>
                    <a:cubicBezTo>
                      <a:pt x="11642" y="320"/>
                      <a:pt x="11596" y="298"/>
                      <a:pt x="11550" y="298"/>
                    </a:cubicBezTo>
                    <a:cubicBezTo>
                      <a:pt x="11459" y="298"/>
                      <a:pt x="11391" y="366"/>
                      <a:pt x="11391" y="457"/>
                    </a:cubicBezTo>
                    <a:cubicBezTo>
                      <a:pt x="11391" y="480"/>
                      <a:pt x="11391" y="480"/>
                      <a:pt x="11391" y="480"/>
                    </a:cubicBezTo>
                    <a:cubicBezTo>
                      <a:pt x="11391" y="594"/>
                      <a:pt x="11391" y="686"/>
                      <a:pt x="11413" y="800"/>
                    </a:cubicBezTo>
                    <a:cubicBezTo>
                      <a:pt x="11413" y="823"/>
                      <a:pt x="11413" y="823"/>
                      <a:pt x="11413" y="845"/>
                    </a:cubicBezTo>
                    <a:cubicBezTo>
                      <a:pt x="11413" y="868"/>
                      <a:pt x="11413" y="891"/>
                      <a:pt x="11413" y="914"/>
                    </a:cubicBezTo>
                    <a:lnTo>
                      <a:pt x="11413" y="982"/>
                    </a:lnTo>
                    <a:cubicBezTo>
                      <a:pt x="11413" y="1005"/>
                      <a:pt x="11413" y="1028"/>
                      <a:pt x="11413" y="1074"/>
                    </a:cubicBezTo>
                    <a:cubicBezTo>
                      <a:pt x="11413" y="1074"/>
                      <a:pt x="11413" y="1096"/>
                      <a:pt x="11413" y="1119"/>
                    </a:cubicBezTo>
                    <a:cubicBezTo>
                      <a:pt x="11413" y="1165"/>
                      <a:pt x="11413" y="1211"/>
                      <a:pt x="11391" y="1256"/>
                    </a:cubicBezTo>
                    <a:cubicBezTo>
                      <a:pt x="11391" y="1279"/>
                      <a:pt x="11391" y="1279"/>
                      <a:pt x="11391" y="1279"/>
                    </a:cubicBezTo>
                    <a:cubicBezTo>
                      <a:pt x="11391" y="1302"/>
                      <a:pt x="11391" y="1325"/>
                      <a:pt x="11391" y="1348"/>
                    </a:cubicBezTo>
                    <a:lnTo>
                      <a:pt x="11391" y="1370"/>
                    </a:lnTo>
                    <a:cubicBezTo>
                      <a:pt x="11391" y="1462"/>
                      <a:pt x="11368" y="1576"/>
                      <a:pt x="11368" y="1667"/>
                    </a:cubicBezTo>
                    <a:cubicBezTo>
                      <a:pt x="11299" y="2169"/>
                      <a:pt x="11162" y="2649"/>
                      <a:pt x="10980" y="3105"/>
                    </a:cubicBezTo>
                    <a:cubicBezTo>
                      <a:pt x="10797" y="3562"/>
                      <a:pt x="10546" y="3972"/>
                      <a:pt x="10249" y="4360"/>
                    </a:cubicBezTo>
                    <a:cubicBezTo>
                      <a:pt x="9953" y="4726"/>
                      <a:pt x="9633" y="5045"/>
                      <a:pt x="9245" y="5342"/>
                    </a:cubicBezTo>
                    <a:lnTo>
                      <a:pt x="9268" y="5342"/>
                    </a:lnTo>
                    <a:cubicBezTo>
                      <a:pt x="8880" y="5639"/>
                      <a:pt x="8469" y="5890"/>
                      <a:pt x="8012" y="6072"/>
                    </a:cubicBezTo>
                    <a:cubicBezTo>
                      <a:pt x="8012" y="6072"/>
                      <a:pt x="7990" y="6072"/>
                      <a:pt x="7990" y="6095"/>
                    </a:cubicBezTo>
                    <a:cubicBezTo>
                      <a:pt x="7990" y="6095"/>
                      <a:pt x="7990" y="6072"/>
                      <a:pt x="7990" y="6072"/>
                    </a:cubicBezTo>
                    <a:cubicBezTo>
                      <a:pt x="7533" y="6278"/>
                      <a:pt x="7054" y="6392"/>
                      <a:pt x="6552" y="6460"/>
                    </a:cubicBezTo>
                    <a:lnTo>
                      <a:pt x="6575" y="6460"/>
                    </a:lnTo>
                    <a:cubicBezTo>
                      <a:pt x="6348" y="6491"/>
                      <a:pt x="6121" y="6504"/>
                      <a:pt x="5894" y="6504"/>
                    </a:cubicBezTo>
                    <a:cubicBezTo>
                      <a:pt x="5619" y="6504"/>
                      <a:pt x="5344" y="6485"/>
                      <a:pt x="5068" y="6460"/>
                    </a:cubicBezTo>
                    <a:lnTo>
                      <a:pt x="5114" y="6460"/>
                    </a:lnTo>
                    <a:cubicBezTo>
                      <a:pt x="4634" y="6392"/>
                      <a:pt x="4155" y="6255"/>
                      <a:pt x="3721" y="6072"/>
                    </a:cubicBezTo>
                    <a:cubicBezTo>
                      <a:pt x="3288" y="5890"/>
                      <a:pt x="2877" y="5639"/>
                      <a:pt x="2489" y="5365"/>
                    </a:cubicBezTo>
                    <a:cubicBezTo>
                      <a:pt x="2101" y="5068"/>
                      <a:pt x="1758" y="4726"/>
                      <a:pt x="1462" y="4338"/>
                    </a:cubicBezTo>
                    <a:cubicBezTo>
                      <a:pt x="1188" y="3950"/>
                      <a:pt x="937" y="3539"/>
                      <a:pt x="754" y="3128"/>
                    </a:cubicBezTo>
                    <a:cubicBezTo>
                      <a:pt x="571" y="2671"/>
                      <a:pt x="434" y="2192"/>
                      <a:pt x="366" y="1713"/>
                    </a:cubicBezTo>
                    <a:lnTo>
                      <a:pt x="366" y="1713"/>
                    </a:lnTo>
                    <a:cubicBezTo>
                      <a:pt x="366" y="1713"/>
                      <a:pt x="379" y="1726"/>
                      <a:pt x="386" y="1743"/>
                    </a:cubicBezTo>
                    <a:lnTo>
                      <a:pt x="386" y="1743"/>
                    </a:lnTo>
                    <a:cubicBezTo>
                      <a:pt x="364" y="1634"/>
                      <a:pt x="343" y="1526"/>
                      <a:pt x="343" y="1439"/>
                    </a:cubicBezTo>
                    <a:cubicBezTo>
                      <a:pt x="343" y="1416"/>
                      <a:pt x="343" y="1416"/>
                      <a:pt x="343" y="1416"/>
                    </a:cubicBezTo>
                    <a:cubicBezTo>
                      <a:pt x="343" y="1256"/>
                      <a:pt x="320" y="1119"/>
                      <a:pt x="320" y="960"/>
                    </a:cubicBezTo>
                    <a:cubicBezTo>
                      <a:pt x="320" y="708"/>
                      <a:pt x="343" y="480"/>
                      <a:pt x="366" y="229"/>
                    </a:cubicBezTo>
                    <a:cubicBezTo>
                      <a:pt x="366" y="221"/>
                      <a:pt x="366" y="214"/>
                      <a:pt x="366" y="206"/>
                    </a:cubicBezTo>
                    <a:cubicBezTo>
                      <a:pt x="389" y="161"/>
                      <a:pt x="389" y="138"/>
                      <a:pt x="366" y="92"/>
                    </a:cubicBezTo>
                    <a:cubicBezTo>
                      <a:pt x="343" y="47"/>
                      <a:pt x="298" y="24"/>
                      <a:pt x="252" y="24"/>
                    </a:cubicBezTo>
                    <a:cubicBezTo>
                      <a:pt x="252" y="1"/>
                      <a:pt x="229" y="1"/>
                      <a:pt x="206"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4"/>
              <p:cNvSpPr/>
              <p:nvPr/>
            </p:nvSpPr>
            <p:spPr>
              <a:xfrm>
                <a:off x="10807891" y="3981280"/>
                <a:ext cx="1500521" cy="70612"/>
              </a:xfrm>
              <a:custGeom>
                <a:avLst/>
                <a:gdLst/>
                <a:ahLst/>
                <a:cxnLst/>
                <a:rect l="l" t="t" r="r" b="b"/>
                <a:pathLst>
                  <a:path w="53869" h="2535" extrusionOk="0">
                    <a:moveTo>
                      <a:pt x="37913" y="0"/>
                    </a:moveTo>
                    <a:cubicBezTo>
                      <a:pt x="36133" y="0"/>
                      <a:pt x="34375" y="23"/>
                      <a:pt x="32595" y="23"/>
                    </a:cubicBezTo>
                    <a:cubicBezTo>
                      <a:pt x="29080" y="69"/>
                      <a:pt x="25542" y="137"/>
                      <a:pt x="22027" y="297"/>
                    </a:cubicBezTo>
                    <a:cubicBezTo>
                      <a:pt x="21137" y="320"/>
                      <a:pt x="20247" y="366"/>
                      <a:pt x="19379" y="411"/>
                    </a:cubicBezTo>
                    <a:cubicBezTo>
                      <a:pt x="18512" y="457"/>
                      <a:pt x="17644" y="503"/>
                      <a:pt x="16777" y="548"/>
                    </a:cubicBezTo>
                    <a:cubicBezTo>
                      <a:pt x="15088" y="640"/>
                      <a:pt x="13376" y="731"/>
                      <a:pt x="11687" y="822"/>
                    </a:cubicBezTo>
                    <a:cubicBezTo>
                      <a:pt x="7830" y="1050"/>
                      <a:pt x="3949" y="1393"/>
                      <a:pt x="160" y="2192"/>
                    </a:cubicBezTo>
                    <a:cubicBezTo>
                      <a:pt x="69" y="2215"/>
                      <a:pt x="1" y="2306"/>
                      <a:pt x="23" y="2397"/>
                    </a:cubicBezTo>
                    <a:cubicBezTo>
                      <a:pt x="23" y="2466"/>
                      <a:pt x="115" y="2534"/>
                      <a:pt x="206" y="2534"/>
                    </a:cubicBezTo>
                    <a:cubicBezTo>
                      <a:pt x="3538" y="1827"/>
                      <a:pt x="6917" y="1461"/>
                      <a:pt x="10318" y="1233"/>
                    </a:cubicBezTo>
                    <a:cubicBezTo>
                      <a:pt x="12007" y="1119"/>
                      <a:pt x="13719" y="1028"/>
                      <a:pt x="15408" y="936"/>
                    </a:cubicBezTo>
                    <a:cubicBezTo>
                      <a:pt x="17142" y="868"/>
                      <a:pt x="18854" y="754"/>
                      <a:pt x="20589" y="685"/>
                    </a:cubicBezTo>
                    <a:cubicBezTo>
                      <a:pt x="22849" y="571"/>
                      <a:pt x="25131" y="503"/>
                      <a:pt x="27391" y="434"/>
                    </a:cubicBezTo>
                    <a:cubicBezTo>
                      <a:pt x="30929" y="366"/>
                      <a:pt x="34444" y="320"/>
                      <a:pt x="37982" y="320"/>
                    </a:cubicBezTo>
                    <a:cubicBezTo>
                      <a:pt x="39739" y="320"/>
                      <a:pt x="41520" y="320"/>
                      <a:pt x="43277" y="366"/>
                    </a:cubicBezTo>
                    <a:cubicBezTo>
                      <a:pt x="45035" y="389"/>
                      <a:pt x="46792" y="434"/>
                      <a:pt x="48550" y="480"/>
                    </a:cubicBezTo>
                    <a:cubicBezTo>
                      <a:pt x="50262" y="525"/>
                      <a:pt x="51974" y="571"/>
                      <a:pt x="53686" y="617"/>
                    </a:cubicBezTo>
                    <a:cubicBezTo>
                      <a:pt x="53731" y="617"/>
                      <a:pt x="53777" y="617"/>
                      <a:pt x="53800" y="571"/>
                    </a:cubicBezTo>
                    <a:cubicBezTo>
                      <a:pt x="53845" y="548"/>
                      <a:pt x="53868" y="503"/>
                      <a:pt x="53868" y="457"/>
                    </a:cubicBezTo>
                    <a:cubicBezTo>
                      <a:pt x="53868" y="389"/>
                      <a:pt x="53800" y="297"/>
                      <a:pt x="53708" y="297"/>
                    </a:cubicBezTo>
                    <a:cubicBezTo>
                      <a:pt x="50216" y="206"/>
                      <a:pt x="46701" y="92"/>
                      <a:pt x="43209" y="23"/>
                    </a:cubicBezTo>
                    <a:cubicBezTo>
                      <a:pt x="41702" y="0"/>
                      <a:pt x="40196" y="0"/>
                      <a:pt x="38689"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4"/>
              <p:cNvSpPr/>
              <p:nvPr/>
            </p:nvSpPr>
            <p:spPr>
              <a:xfrm>
                <a:off x="10805356" y="3850306"/>
                <a:ext cx="1598431" cy="77715"/>
              </a:xfrm>
              <a:custGeom>
                <a:avLst/>
                <a:gdLst/>
                <a:ahLst/>
                <a:cxnLst/>
                <a:rect l="l" t="t" r="r" b="b"/>
                <a:pathLst>
                  <a:path w="57384" h="2790" extrusionOk="0">
                    <a:moveTo>
                      <a:pt x="37205" y="0"/>
                    </a:moveTo>
                    <a:cubicBezTo>
                      <a:pt x="36384" y="0"/>
                      <a:pt x="35585" y="0"/>
                      <a:pt x="34786" y="23"/>
                    </a:cubicBezTo>
                    <a:cubicBezTo>
                      <a:pt x="31020" y="46"/>
                      <a:pt x="27254" y="183"/>
                      <a:pt x="23487" y="343"/>
                    </a:cubicBezTo>
                    <a:cubicBezTo>
                      <a:pt x="21639" y="434"/>
                      <a:pt x="19767" y="503"/>
                      <a:pt x="17918" y="617"/>
                    </a:cubicBezTo>
                    <a:cubicBezTo>
                      <a:pt x="16069" y="708"/>
                      <a:pt x="14220" y="799"/>
                      <a:pt x="12372" y="936"/>
                    </a:cubicBezTo>
                    <a:cubicBezTo>
                      <a:pt x="8263" y="1210"/>
                      <a:pt x="4177" y="1667"/>
                      <a:pt x="137" y="2466"/>
                    </a:cubicBezTo>
                    <a:cubicBezTo>
                      <a:pt x="114" y="2466"/>
                      <a:pt x="69" y="2488"/>
                      <a:pt x="46" y="2534"/>
                    </a:cubicBezTo>
                    <a:cubicBezTo>
                      <a:pt x="23" y="2557"/>
                      <a:pt x="0" y="2603"/>
                      <a:pt x="0" y="2648"/>
                    </a:cubicBezTo>
                    <a:cubicBezTo>
                      <a:pt x="20" y="2728"/>
                      <a:pt x="74" y="2790"/>
                      <a:pt x="148" y="2790"/>
                    </a:cubicBezTo>
                    <a:cubicBezTo>
                      <a:pt x="159" y="2790"/>
                      <a:pt x="171" y="2788"/>
                      <a:pt x="183" y="2785"/>
                    </a:cubicBezTo>
                    <a:cubicBezTo>
                      <a:pt x="3812" y="2055"/>
                      <a:pt x="7510" y="1644"/>
                      <a:pt x="11185" y="1347"/>
                    </a:cubicBezTo>
                    <a:cubicBezTo>
                      <a:pt x="13033" y="1187"/>
                      <a:pt x="14882" y="1096"/>
                      <a:pt x="16731" y="982"/>
                    </a:cubicBezTo>
                    <a:cubicBezTo>
                      <a:pt x="18580" y="891"/>
                      <a:pt x="20429" y="799"/>
                      <a:pt x="22301" y="731"/>
                    </a:cubicBezTo>
                    <a:cubicBezTo>
                      <a:pt x="27398" y="495"/>
                      <a:pt x="32495" y="331"/>
                      <a:pt x="37592" y="331"/>
                    </a:cubicBezTo>
                    <a:cubicBezTo>
                      <a:pt x="38909" y="331"/>
                      <a:pt x="40226" y="342"/>
                      <a:pt x="41542" y="366"/>
                    </a:cubicBezTo>
                    <a:cubicBezTo>
                      <a:pt x="46746" y="480"/>
                      <a:pt x="51973" y="754"/>
                      <a:pt x="57178" y="1187"/>
                    </a:cubicBezTo>
                    <a:cubicBezTo>
                      <a:pt x="57269" y="1187"/>
                      <a:pt x="57360" y="1142"/>
                      <a:pt x="57360" y="1050"/>
                    </a:cubicBezTo>
                    <a:cubicBezTo>
                      <a:pt x="57383" y="959"/>
                      <a:pt x="57315" y="868"/>
                      <a:pt x="57223" y="868"/>
                    </a:cubicBezTo>
                    <a:cubicBezTo>
                      <a:pt x="53480" y="548"/>
                      <a:pt x="49737" y="320"/>
                      <a:pt x="45993" y="183"/>
                    </a:cubicBezTo>
                    <a:cubicBezTo>
                      <a:pt x="44122" y="115"/>
                      <a:pt x="42273" y="46"/>
                      <a:pt x="40424" y="23"/>
                    </a:cubicBezTo>
                    <a:cubicBezTo>
                      <a:pt x="39351" y="23"/>
                      <a:pt x="38278" y="0"/>
                      <a:pt x="37205"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4"/>
              <p:cNvSpPr/>
              <p:nvPr/>
            </p:nvSpPr>
            <p:spPr>
              <a:xfrm>
                <a:off x="12804928" y="3985737"/>
                <a:ext cx="1499240" cy="70585"/>
              </a:xfrm>
              <a:custGeom>
                <a:avLst/>
                <a:gdLst/>
                <a:ahLst/>
                <a:cxnLst/>
                <a:rect l="l" t="t" r="r" b="b"/>
                <a:pathLst>
                  <a:path w="53823" h="2534" extrusionOk="0">
                    <a:moveTo>
                      <a:pt x="15134" y="0"/>
                    </a:moveTo>
                    <a:cubicBezTo>
                      <a:pt x="13627" y="0"/>
                      <a:pt x="12121" y="0"/>
                      <a:pt x="10615" y="23"/>
                    </a:cubicBezTo>
                    <a:cubicBezTo>
                      <a:pt x="7122" y="92"/>
                      <a:pt x="3607" y="206"/>
                      <a:pt x="115" y="297"/>
                    </a:cubicBezTo>
                    <a:lnTo>
                      <a:pt x="92" y="297"/>
                    </a:lnTo>
                    <a:cubicBezTo>
                      <a:pt x="69" y="365"/>
                      <a:pt x="46" y="457"/>
                      <a:pt x="1" y="548"/>
                    </a:cubicBezTo>
                    <a:cubicBezTo>
                      <a:pt x="1" y="571"/>
                      <a:pt x="24" y="571"/>
                      <a:pt x="24" y="571"/>
                    </a:cubicBezTo>
                    <a:cubicBezTo>
                      <a:pt x="69" y="617"/>
                      <a:pt x="92" y="617"/>
                      <a:pt x="138" y="617"/>
                    </a:cubicBezTo>
                    <a:cubicBezTo>
                      <a:pt x="1872" y="571"/>
                      <a:pt x="3584" y="525"/>
                      <a:pt x="5296" y="480"/>
                    </a:cubicBezTo>
                    <a:cubicBezTo>
                      <a:pt x="7054" y="434"/>
                      <a:pt x="8789" y="388"/>
                      <a:pt x="10546" y="365"/>
                    </a:cubicBezTo>
                    <a:cubicBezTo>
                      <a:pt x="12326" y="320"/>
                      <a:pt x="14084" y="320"/>
                      <a:pt x="15842" y="320"/>
                    </a:cubicBezTo>
                    <a:cubicBezTo>
                      <a:pt x="19379" y="320"/>
                      <a:pt x="22917" y="365"/>
                      <a:pt x="26432" y="434"/>
                    </a:cubicBezTo>
                    <a:lnTo>
                      <a:pt x="26455" y="434"/>
                    </a:lnTo>
                    <a:cubicBezTo>
                      <a:pt x="28715" y="502"/>
                      <a:pt x="30975" y="571"/>
                      <a:pt x="33234" y="685"/>
                    </a:cubicBezTo>
                    <a:cubicBezTo>
                      <a:pt x="34969" y="754"/>
                      <a:pt x="36704" y="868"/>
                      <a:pt x="38416" y="936"/>
                    </a:cubicBezTo>
                    <a:cubicBezTo>
                      <a:pt x="40128" y="1027"/>
                      <a:pt x="41817" y="1119"/>
                      <a:pt x="43529" y="1233"/>
                    </a:cubicBezTo>
                    <a:cubicBezTo>
                      <a:pt x="46907" y="1461"/>
                      <a:pt x="50308" y="1826"/>
                      <a:pt x="53617" y="2534"/>
                    </a:cubicBezTo>
                    <a:cubicBezTo>
                      <a:pt x="53709" y="2534"/>
                      <a:pt x="53800" y="2465"/>
                      <a:pt x="53823" y="2397"/>
                    </a:cubicBezTo>
                    <a:cubicBezTo>
                      <a:pt x="53823" y="2306"/>
                      <a:pt x="53754" y="2214"/>
                      <a:pt x="53686" y="2191"/>
                    </a:cubicBezTo>
                    <a:cubicBezTo>
                      <a:pt x="49874" y="1393"/>
                      <a:pt x="46017" y="1050"/>
                      <a:pt x="42136" y="822"/>
                    </a:cubicBezTo>
                    <a:cubicBezTo>
                      <a:pt x="40447" y="731"/>
                      <a:pt x="38758" y="639"/>
                      <a:pt x="37046" y="548"/>
                    </a:cubicBezTo>
                    <a:cubicBezTo>
                      <a:pt x="36179" y="502"/>
                      <a:pt x="35334" y="457"/>
                      <a:pt x="34467" y="411"/>
                    </a:cubicBezTo>
                    <a:cubicBezTo>
                      <a:pt x="33577" y="365"/>
                      <a:pt x="32687" y="320"/>
                      <a:pt x="31796" y="297"/>
                    </a:cubicBezTo>
                    <a:cubicBezTo>
                      <a:pt x="28281" y="137"/>
                      <a:pt x="24766" y="69"/>
                      <a:pt x="21228" y="23"/>
                    </a:cubicBezTo>
                    <a:cubicBezTo>
                      <a:pt x="19448" y="23"/>
                      <a:pt x="17690" y="0"/>
                      <a:pt x="15910"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4"/>
              <p:cNvSpPr/>
              <p:nvPr/>
            </p:nvSpPr>
            <p:spPr>
              <a:xfrm>
                <a:off x="13541191" y="3997798"/>
                <a:ext cx="28" cy="28"/>
              </a:xfrm>
              <a:custGeom>
                <a:avLst/>
                <a:gdLst/>
                <a:ahLst/>
                <a:cxnLst/>
                <a:rect l="l" t="t" r="r" b="b"/>
                <a:pathLst>
                  <a:path w="1" h="1" extrusionOk="0">
                    <a:moveTo>
                      <a:pt x="0" y="1"/>
                    </a:moveTo>
                    <a:lnTo>
                      <a:pt x="0" y="1"/>
                    </a:lnTo>
                    <a:close/>
                  </a:path>
                </a:pathLst>
              </a:custGeom>
              <a:solidFill>
                <a:srgbClr val="833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4"/>
              <p:cNvSpPr/>
              <p:nvPr/>
            </p:nvSpPr>
            <p:spPr>
              <a:xfrm>
                <a:off x="13541832" y="3997798"/>
                <a:ext cx="669" cy="28"/>
              </a:xfrm>
              <a:custGeom>
                <a:avLst/>
                <a:gdLst/>
                <a:ahLst/>
                <a:cxnLst/>
                <a:rect l="l" t="t" r="r" b="b"/>
                <a:pathLst>
                  <a:path w="24" h="1" extrusionOk="0">
                    <a:moveTo>
                      <a:pt x="23" y="1"/>
                    </a:moveTo>
                    <a:cubicBezTo>
                      <a:pt x="23" y="1"/>
                      <a:pt x="0" y="1"/>
                      <a:pt x="0" y="1"/>
                    </a:cubicBezTo>
                    <a:cubicBezTo>
                      <a:pt x="0" y="1"/>
                      <a:pt x="23" y="1"/>
                      <a:pt x="23" y="1"/>
                    </a:cubicBezTo>
                    <a:close/>
                  </a:path>
                </a:pathLst>
              </a:custGeom>
              <a:solidFill>
                <a:srgbClr val="833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4"/>
              <p:cNvSpPr/>
              <p:nvPr/>
            </p:nvSpPr>
            <p:spPr>
              <a:xfrm>
                <a:off x="12710193" y="3854763"/>
                <a:ext cx="1596537" cy="77715"/>
              </a:xfrm>
              <a:custGeom>
                <a:avLst/>
                <a:gdLst/>
                <a:ahLst/>
                <a:cxnLst/>
                <a:rect l="l" t="t" r="r" b="b"/>
                <a:pathLst>
                  <a:path w="57316" h="2790" extrusionOk="0">
                    <a:moveTo>
                      <a:pt x="20133" y="0"/>
                    </a:moveTo>
                    <a:cubicBezTo>
                      <a:pt x="19060" y="0"/>
                      <a:pt x="17987" y="0"/>
                      <a:pt x="16914" y="23"/>
                    </a:cubicBezTo>
                    <a:cubicBezTo>
                      <a:pt x="15043" y="46"/>
                      <a:pt x="13194" y="114"/>
                      <a:pt x="11345" y="183"/>
                    </a:cubicBezTo>
                    <a:cubicBezTo>
                      <a:pt x="7579" y="320"/>
                      <a:pt x="3835" y="548"/>
                      <a:pt x="92" y="868"/>
                    </a:cubicBezTo>
                    <a:cubicBezTo>
                      <a:pt x="69" y="868"/>
                      <a:pt x="24" y="890"/>
                      <a:pt x="1" y="913"/>
                    </a:cubicBezTo>
                    <a:cubicBezTo>
                      <a:pt x="24" y="982"/>
                      <a:pt x="24" y="1073"/>
                      <a:pt x="24" y="1164"/>
                    </a:cubicBezTo>
                    <a:cubicBezTo>
                      <a:pt x="46" y="1187"/>
                      <a:pt x="92" y="1187"/>
                      <a:pt x="138" y="1187"/>
                    </a:cubicBezTo>
                    <a:cubicBezTo>
                      <a:pt x="5342" y="754"/>
                      <a:pt x="10546" y="480"/>
                      <a:pt x="15750" y="365"/>
                    </a:cubicBezTo>
                    <a:lnTo>
                      <a:pt x="15773" y="365"/>
                    </a:lnTo>
                    <a:cubicBezTo>
                      <a:pt x="17094" y="342"/>
                      <a:pt x="18415" y="331"/>
                      <a:pt x="19734" y="331"/>
                    </a:cubicBezTo>
                    <a:cubicBezTo>
                      <a:pt x="24843" y="331"/>
                      <a:pt x="29940" y="495"/>
                      <a:pt x="35038" y="731"/>
                    </a:cubicBezTo>
                    <a:cubicBezTo>
                      <a:pt x="36887" y="799"/>
                      <a:pt x="38735" y="890"/>
                      <a:pt x="40607" y="982"/>
                    </a:cubicBezTo>
                    <a:cubicBezTo>
                      <a:pt x="42456" y="1096"/>
                      <a:pt x="44282" y="1187"/>
                      <a:pt x="46131" y="1347"/>
                    </a:cubicBezTo>
                    <a:cubicBezTo>
                      <a:pt x="49828" y="1644"/>
                      <a:pt x="53503" y="2055"/>
                      <a:pt x="57133" y="2785"/>
                    </a:cubicBezTo>
                    <a:cubicBezTo>
                      <a:pt x="57145" y="2788"/>
                      <a:pt x="57157" y="2789"/>
                      <a:pt x="57168" y="2789"/>
                    </a:cubicBezTo>
                    <a:cubicBezTo>
                      <a:pt x="57246" y="2789"/>
                      <a:pt x="57315" y="2727"/>
                      <a:pt x="57315" y="2648"/>
                    </a:cubicBezTo>
                    <a:cubicBezTo>
                      <a:pt x="57315" y="2602"/>
                      <a:pt x="57315" y="2557"/>
                      <a:pt x="57292" y="2534"/>
                    </a:cubicBezTo>
                    <a:cubicBezTo>
                      <a:pt x="57247" y="2488"/>
                      <a:pt x="57224" y="2465"/>
                      <a:pt x="57178" y="2465"/>
                    </a:cubicBezTo>
                    <a:cubicBezTo>
                      <a:pt x="53138" y="1667"/>
                      <a:pt x="49052" y="1210"/>
                      <a:pt x="44967" y="936"/>
                    </a:cubicBezTo>
                    <a:cubicBezTo>
                      <a:pt x="43118" y="799"/>
                      <a:pt x="41269" y="708"/>
                      <a:pt x="39420" y="617"/>
                    </a:cubicBezTo>
                    <a:cubicBezTo>
                      <a:pt x="37548" y="502"/>
                      <a:pt x="35700" y="434"/>
                      <a:pt x="33828" y="343"/>
                    </a:cubicBezTo>
                    <a:cubicBezTo>
                      <a:pt x="30062" y="183"/>
                      <a:pt x="26318" y="46"/>
                      <a:pt x="22552" y="23"/>
                    </a:cubicBezTo>
                    <a:cubicBezTo>
                      <a:pt x="21731" y="0"/>
                      <a:pt x="20932" y="0"/>
                      <a:pt x="20133"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4"/>
              <p:cNvSpPr/>
              <p:nvPr/>
            </p:nvSpPr>
            <p:spPr>
              <a:xfrm>
                <a:off x="14295254" y="3924066"/>
                <a:ext cx="33092" cy="132256"/>
              </a:xfrm>
              <a:custGeom>
                <a:avLst/>
                <a:gdLst/>
                <a:ahLst/>
                <a:cxnLst/>
                <a:rect l="l" t="t" r="r" b="b"/>
                <a:pathLst>
                  <a:path w="1188" h="4748" extrusionOk="0">
                    <a:moveTo>
                      <a:pt x="343" y="0"/>
                    </a:moveTo>
                    <a:cubicBezTo>
                      <a:pt x="297" y="0"/>
                      <a:pt x="251" y="23"/>
                      <a:pt x="206" y="69"/>
                    </a:cubicBezTo>
                    <a:cubicBezTo>
                      <a:pt x="160" y="137"/>
                      <a:pt x="160" y="228"/>
                      <a:pt x="229" y="297"/>
                    </a:cubicBezTo>
                    <a:cubicBezTo>
                      <a:pt x="251" y="320"/>
                      <a:pt x="274" y="343"/>
                      <a:pt x="297" y="343"/>
                    </a:cubicBezTo>
                    <a:cubicBezTo>
                      <a:pt x="384" y="473"/>
                      <a:pt x="471" y="604"/>
                      <a:pt x="538" y="734"/>
                    </a:cubicBezTo>
                    <a:lnTo>
                      <a:pt x="538" y="734"/>
                    </a:lnTo>
                    <a:cubicBezTo>
                      <a:pt x="532" y="731"/>
                      <a:pt x="525" y="731"/>
                      <a:pt x="525" y="731"/>
                    </a:cubicBezTo>
                    <a:lnTo>
                      <a:pt x="525" y="731"/>
                    </a:lnTo>
                    <a:cubicBezTo>
                      <a:pt x="639" y="982"/>
                      <a:pt x="731" y="1233"/>
                      <a:pt x="776" y="1507"/>
                    </a:cubicBezTo>
                    <a:cubicBezTo>
                      <a:pt x="776" y="1484"/>
                      <a:pt x="776" y="1484"/>
                      <a:pt x="776" y="1461"/>
                    </a:cubicBezTo>
                    <a:cubicBezTo>
                      <a:pt x="845" y="1849"/>
                      <a:pt x="868" y="2237"/>
                      <a:pt x="845" y="2648"/>
                    </a:cubicBezTo>
                    <a:cubicBezTo>
                      <a:pt x="845" y="2625"/>
                      <a:pt x="845" y="2625"/>
                      <a:pt x="845" y="2602"/>
                    </a:cubicBezTo>
                    <a:cubicBezTo>
                      <a:pt x="822" y="2945"/>
                      <a:pt x="754" y="3287"/>
                      <a:pt x="639" y="3629"/>
                    </a:cubicBezTo>
                    <a:cubicBezTo>
                      <a:pt x="571" y="3812"/>
                      <a:pt x="480" y="3995"/>
                      <a:pt x="388" y="4154"/>
                    </a:cubicBezTo>
                    <a:cubicBezTo>
                      <a:pt x="320" y="4246"/>
                      <a:pt x="229" y="4337"/>
                      <a:pt x="137" y="4428"/>
                    </a:cubicBezTo>
                    <a:cubicBezTo>
                      <a:pt x="114" y="4428"/>
                      <a:pt x="92" y="4428"/>
                      <a:pt x="69" y="4451"/>
                    </a:cubicBezTo>
                    <a:cubicBezTo>
                      <a:pt x="46" y="4474"/>
                      <a:pt x="23" y="4520"/>
                      <a:pt x="0" y="4542"/>
                    </a:cubicBezTo>
                    <a:cubicBezTo>
                      <a:pt x="0" y="4588"/>
                      <a:pt x="0" y="4634"/>
                      <a:pt x="23" y="4679"/>
                    </a:cubicBezTo>
                    <a:cubicBezTo>
                      <a:pt x="46" y="4702"/>
                      <a:pt x="92" y="4748"/>
                      <a:pt x="137" y="4748"/>
                    </a:cubicBezTo>
                    <a:lnTo>
                      <a:pt x="229" y="4748"/>
                    </a:lnTo>
                    <a:cubicBezTo>
                      <a:pt x="251" y="4748"/>
                      <a:pt x="274" y="4725"/>
                      <a:pt x="297" y="4725"/>
                    </a:cubicBezTo>
                    <a:cubicBezTo>
                      <a:pt x="343" y="4679"/>
                      <a:pt x="366" y="4657"/>
                      <a:pt x="411" y="4634"/>
                    </a:cubicBezTo>
                    <a:cubicBezTo>
                      <a:pt x="480" y="4565"/>
                      <a:pt x="525" y="4497"/>
                      <a:pt x="594" y="4405"/>
                    </a:cubicBezTo>
                    <a:cubicBezTo>
                      <a:pt x="708" y="4246"/>
                      <a:pt x="822" y="4063"/>
                      <a:pt x="891" y="3881"/>
                    </a:cubicBezTo>
                    <a:cubicBezTo>
                      <a:pt x="1073" y="3424"/>
                      <a:pt x="1142" y="2968"/>
                      <a:pt x="1164" y="2511"/>
                    </a:cubicBezTo>
                    <a:cubicBezTo>
                      <a:pt x="1187" y="2032"/>
                      <a:pt x="1142" y="1552"/>
                      <a:pt x="1027" y="1096"/>
                    </a:cubicBezTo>
                    <a:cubicBezTo>
                      <a:pt x="913" y="708"/>
                      <a:pt x="731" y="343"/>
                      <a:pt x="434" y="46"/>
                    </a:cubicBezTo>
                    <a:cubicBezTo>
                      <a:pt x="411" y="23"/>
                      <a:pt x="388" y="0"/>
                      <a:pt x="343"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 name="Google Shape;2092;p24"/>
            <p:cNvGrpSpPr/>
            <p:nvPr/>
          </p:nvGrpSpPr>
          <p:grpSpPr>
            <a:xfrm>
              <a:off x="7013704" y="2894590"/>
              <a:ext cx="1150805" cy="832433"/>
              <a:chOff x="7013704" y="2894590"/>
              <a:chExt cx="1150805" cy="832433"/>
            </a:xfrm>
          </p:grpSpPr>
          <p:sp>
            <p:nvSpPr>
              <p:cNvPr id="2093" name="Google Shape;2093;p24"/>
              <p:cNvSpPr/>
              <p:nvPr/>
            </p:nvSpPr>
            <p:spPr>
              <a:xfrm rot="2700000">
                <a:off x="7176145" y="3060349"/>
                <a:ext cx="575769" cy="346397"/>
              </a:xfrm>
              <a:custGeom>
                <a:avLst/>
                <a:gdLst/>
                <a:ahLst/>
                <a:cxnLst/>
                <a:rect l="l" t="t" r="r" b="b"/>
                <a:pathLst>
                  <a:path w="23031" h="13856" extrusionOk="0">
                    <a:moveTo>
                      <a:pt x="13558" y="1"/>
                    </a:moveTo>
                    <a:lnTo>
                      <a:pt x="0" y="1963"/>
                    </a:lnTo>
                    <a:lnTo>
                      <a:pt x="9906" y="13855"/>
                    </a:lnTo>
                    <a:lnTo>
                      <a:pt x="23031" y="11733"/>
                    </a:lnTo>
                    <a:lnTo>
                      <a:pt x="1355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4"/>
              <p:cNvSpPr/>
              <p:nvPr/>
            </p:nvSpPr>
            <p:spPr>
              <a:xfrm rot="2700000">
                <a:off x="7140722" y="2969123"/>
                <a:ext cx="273372" cy="401746"/>
              </a:xfrm>
              <a:custGeom>
                <a:avLst/>
                <a:gdLst/>
                <a:ahLst/>
                <a:cxnLst/>
                <a:rect l="l" t="t" r="r" b="b"/>
                <a:pathLst>
                  <a:path w="10935" h="16070" extrusionOk="0">
                    <a:moveTo>
                      <a:pt x="1370" y="0"/>
                    </a:moveTo>
                    <a:lnTo>
                      <a:pt x="1" y="4451"/>
                    </a:lnTo>
                    <a:lnTo>
                      <a:pt x="9519" y="16069"/>
                    </a:lnTo>
                    <a:lnTo>
                      <a:pt x="10934" y="11481"/>
                    </a:lnTo>
                    <a:lnTo>
                      <a:pt x="1370" y="0"/>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4"/>
              <p:cNvSpPr/>
              <p:nvPr/>
            </p:nvSpPr>
            <p:spPr>
              <a:xfrm rot="2700000">
                <a:off x="7213083" y="3368946"/>
                <a:ext cx="363497" cy="167798"/>
              </a:xfrm>
              <a:custGeom>
                <a:avLst/>
                <a:gdLst/>
                <a:ahLst/>
                <a:cxnLst/>
                <a:rect l="l" t="t" r="r" b="b"/>
                <a:pathLst>
                  <a:path w="14540" h="6712" extrusionOk="0">
                    <a:moveTo>
                      <a:pt x="14540" y="1"/>
                    </a:moveTo>
                    <a:lnTo>
                      <a:pt x="1415" y="2123"/>
                    </a:lnTo>
                    <a:lnTo>
                      <a:pt x="0" y="6711"/>
                    </a:lnTo>
                    <a:lnTo>
                      <a:pt x="13284" y="4041"/>
                    </a:lnTo>
                    <a:lnTo>
                      <a:pt x="14540"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4"/>
              <p:cNvSpPr/>
              <p:nvPr/>
            </p:nvSpPr>
            <p:spPr>
              <a:xfrm rot="2700000">
                <a:off x="7585451" y="2943562"/>
                <a:ext cx="398321" cy="646544"/>
              </a:xfrm>
              <a:custGeom>
                <a:avLst/>
                <a:gdLst/>
                <a:ahLst/>
                <a:cxnLst/>
                <a:rect l="l" t="t" r="r" b="b"/>
                <a:pathLst>
                  <a:path w="15933" h="25862" extrusionOk="0">
                    <a:moveTo>
                      <a:pt x="5981" y="1"/>
                    </a:moveTo>
                    <a:lnTo>
                      <a:pt x="0" y="14130"/>
                    </a:lnTo>
                    <a:lnTo>
                      <a:pt x="9473" y="25862"/>
                    </a:lnTo>
                    <a:lnTo>
                      <a:pt x="15932" y="10774"/>
                    </a:lnTo>
                    <a:lnTo>
                      <a:pt x="5981"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4"/>
              <p:cNvSpPr/>
              <p:nvPr/>
            </p:nvSpPr>
            <p:spPr>
              <a:xfrm rot="2700000">
                <a:off x="7845096" y="3074999"/>
                <a:ext cx="264772" cy="264222"/>
              </a:xfrm>
              <a:custGeom>
                <a:avLst/>
                <a:gdLst/>
                <a:ahLst/>
                <a:cxnLst/>
                <a:rect l="l" t="t" r="r" b="b"/>
                <a:pathLst>
                  <a:path w="10591" h="10569" extrusionOk="0">
                    <a:moveTo>
                      <a:pt x="0" y="1"/>
                    </a:moveTo>
                    <a:lnTo>
                      <a:pt x="9769" y="10569"/>
                    </a:lnTo>
                    <a:lnTo>
                      <a:pt x="10591" y="10204"/>
                    </a:lnTo>
                    <a:lnTo>
                      <a:pt x="1278" y="389"/>
                    </a:lnTo>
                    <a:lnTo>
                      <a:pt x="0" y="1"/>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4"/>
              <p:cNvSpPr/>
              <p:nvPr/>
            </p:nvSpPr>
            <p:spPr>
              <a:xfrm rot="2700000">
                <a:off x="7626454" y="3239507"/>
                <a:ext cx="220273" cy="479920"/>
              </a:xfrm>
              <a:custGeom>
                <a:avLst/>
                <a:gdLst/>
                <a:ahLst/>
                <a:cxnLst/>
                <a:rect l="l" t="t" r="r" b="b"/>
                <a:pathLst>
                  <a:path w="8811" h="19197" extrusionOk="0">
                    <a:moveTo>
                      <a:pt x="8811" y="1"/>
                    </a:moveTo>
                    <a:lnTo>
                      <a:pt x="7715" y="69"/>
                    </a:lnTo>
                    <a:lnTo>
                      <a:pt x="1256" y="15157"/>
                    </a:lnTo>
                    <a:lnTo>
                      <a:pt x="0" y="19197"/>
                    </a:lnTo>
                    <a:lnTo>
                      <a:pt x="8811" y="1"/>
                    </a:lnTo>
                    <a:close/>
                    <a:moveTo>
                      <a:pt x="0" y="19197"/>
                    </a:moveTo>
                    <a:lnTo>
                      <a:pt x="0" y="19197"/>
                    </a:lnTo>
                    <a:lnTo>
                      <a:pt x="0" y="19197"/>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4"/>
              <p:cNvSpPr/>
              <p:nvPr/>
            </p:nvSpPr>
            <p:spPr>
              <a:xfrm rot="2700000">
                <a:off x="7184894" y="3063972"/>
                <a:ext cx="565520" cy="346397"/>
              </a:xfrm>
              <a:custGeom>
                <a:avLst/>
                <a:gdLst/>
                <a:ahLst/>
                <a:cxnLst/>
                <a:rect l="l" t="t" r="r" b="b"/>
                <a:pathLst>
                  <a:path w="22621" h="13856" extrusionOk="0">
                    <a:moveTo>
                      <a:pt x="13148" y="1"/>
                    </a:moveTo>
                    <a:lnTo>
                      <a:pt x="1" y="685"/>
                    </a:lnTo>
                    <a:lnTo>
                      <a:pt x="9496" y="13855"/>
                    </a:lnTo>
                    <a:lnTo>
                      <a:pt x="22621" y="11733"/>
                    </a:lnTo>
                    <a:lnTo>
                      <a:pt x="13148"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4"/>
              <p:cNvSpPr/>
              <p:nvPr/>
            </p:nvSpPr>
            <p:spPr>
              <a:xfrm rot="2700000">
                <a:off x="7225020" y="2989190"/>
                <a:ext cx="228273" cy="301897"/>
              </a:xfrm>
              <a:custGeom>
                <a:avLst/>
                <a:gdLst/>
                <a:ahLst/>
                <a:cxnLst/>
                <a:rect l="l" t="t" r="r" b="b"/>
                <a:pathLst>
                  <a:path w="9131" h="12076" extrusionOk="0">
                    <a:moveTo>
                      <a:pt x="434" y="1"/>
                    </a:moveTo>
                    <a:lnTo>
                      <a:pt x="0" y="69"/>
                    </a:lnTo>
                    <a:lnTo>
                      <a:pt x="9130" y="12075"/>
                    </a:lnTo>
                    <a:lnTo>
                      <a:pt x="43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4"/>
              <p:cNvSpPr/>
              <p:nvPr/>
            </p:nvSpPr>
            <p:spPr>
              <a:xfrm rot="2700000">
                <a:off x="7046374" y="3130873"/>
                <a:ext cx="598044" cy="340122"/>
              </a:xfrm>
              <a:custGeom>
                <a:avLst/>
                <a:gdLst/>
                <a:ahLst/>
                <a:cxnLst/>
                <a:rect l="l" t="t" r="r" b="b"/>
                <a:pathLst>
                  <a:path w="23922" h="13605" extrusionOk="0">
                    <a:moveTo>
                      <a:pt x="1324" y="0"/>
                    </a:moveTo>
                    <a:lnTo>
                      <a:pt x="1" y="571"/>
                    </a:lnTo>
                    <a:lnTo>
                      <a:pt x="10226" y="13604"/>
                    </a:lnTo>
                    <a:lnTo>
                      <a:pt x="23670" y="10386"/>
                    </a:lnTo>
                    <a:lnTo>
                      <a:pt x="23922" y="9541"/>
                    </a:lnTo>
                    <a:lnTo>
                      <a:pt x="10569" y="12486"/>
                    </a:lnTo>
                    <a:lnTo>
                      <a:pt x="1051" y="890"/>
                    </a:lnTo>
                    <a:lnTo>
                      <a:pt x="1324" y="0"/>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4"/>
              <p:cNvSpPr/>
              <p:nvPr/>
            </p:nvSpPr>
            <p:spPr>
              <a:xfrm rot="2700000">
                <a:off x="7515060" y="3508436"/>
                <a:ext cx="56524" cy="97024"/>
              </a:xfrm>
              <a:custGeom>
                <a:avLst/>
                <a:gdLst/>
                <a:ahLst/>
                <a:cxnLst/>
                <a:rect l="l" t="t" r="r" b="b"/>
                <a:pathLst>
                  <a:path w="2261" h="3881" extrusionOk="0">
                    <a:moveTo>
                      <a:pt x="1735" y="0"/>
                    </a:moveTo>
                    <a:cubicBezTo>
                      <a:pt x="1735" y="1"/>
                      <a:pt x="708" y="1644"/>
                      <a:pt x="0" y="3881"/>
                    </a:cubicBezTo>
                    <a:cubicBezTo>
                      <a:pt x="2260" y="2922"/>
                      <a:pt x="1735" y="1"/>
                      <a:pt x="1735"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4"/>
              <p:cNvSpPr/>
              <p:nvPr/>
            </p:nvSpPr>
            <p:spPr>
              <a:xfrm rot="2700000">
                <a:off x="7674332" y="3249725"/>
                <a:ext cx="182623" cy="377196"/>
              </a:xfrm>
              <a:custGeom>
                <a:avLst/>
                <a:gdLst/>
                <a:ahLst/>
                <a:cxnLst/>
                <a:rect l="l" t="t" r="r" b="b"/>
                <a:pathLst>
                  <a:path w="7305" h="15088" extrusionOk="0">
                    <a:moveTo>
                      <a:pt x="7304" y="0"/>
                    </a:moveTo>
                    <a:cubicBezTo>
                      <a:pt x="7304" y="1"/>
                      <a:pt x="662" y="6323"/>
                      <a:pt x="0" y="14654"/>
                    </a:cubicBezTo>
                    <a:cubicBezTo>
                      <a:pt x="502" y="15065"/>
                      <a:pt x="845" y="15088"/>
                      <a:pt x="845" y="15088"/>
                    </a:cubicBezTo>
                    <a:lnTo>
                      <a:pt x="7304" y="0"/>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4"/>
              <p:cNvSpPr/>
              <p:nvPr/>
            </p:nvSpPr>
            <p:spPr>
              <a:xfrm rot="2700000">
                <a:off x="7483609" y="3187704"/>
                <a:ext cx="236823" cy="295047"/>
              </a:xfrm>
              <a:custGeom>
                <a:avLst/>
                <a:gdLst/>
                <a:ahLst/>
                <a:cxnLst/>
                <a:rect l="l" t="t" r="r" b="b"/>
                <a:pathLst>
                  <a:path w="9473" h="11802" extrusionOk="0">
                    <a:moveTo>
                      <a:pt x="0" y="1"/>
                    </a:moveTo>
                    <a:lnTo>
                      <a:pt x="9016" y="11801"/>
                    </a:lnTo>
                    <a:lnTo>
                      <a:pt x="9473" y="11733"/>
                    </a:lnTo>
                    <a:lnTo>
                      <a:pt x="0" y="1"/>
                    </a:ln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4"/>
              <p:cNvSpPr/>
              <p:nvPr/>
            </p:nvSpPr>
            <p:spPr>
              <a:xfrm rot="2700000">
                <a:off x="7721835" y="2897941"/>
                <a:ext cx="155799" cy="353247"/>
              </a:xfrm>
              <a:custGeom>
                <a:avLst/>
                <a:gdLst/>
                <a:ahLst/>
                <a:cxnLst/>
                <a:rect l="l" t="t" r="r" b="b"/>
                <a:pathLst>
                  <a:path w="6232" h="14130" extrusionOk="0">
                    <a:moveTo>
                      <a:pt x="6141" y="1"/>
                    </a:moveTo>
                    <a:cubicBezTo>
                      <a:pt x="1" y="9131"/>
                      <a:pt x="160" y="14130"/>
                      <a:pt x="160" y="14130"/>
                    </a:cubicBezTo>
                    <a:lnTo>
                      <a:pt x="6141" y="3607"/>
                    </a:lnTo>
                    <a:cubicBezTo>
                      <a:pt x="6141" y="3607"/>
                      <a:pt x="6232" y="1210"/>
                      <a:pt x="6141"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4"/>
              <p:cNvSpPr/>
              <p:nvPr/>
            </p:nvSpPr>
            <p:spPr>
              <a:xfrm rot="2700000">
                <a:off x="7182922" y="3068734"/>
                <a:ext cx="540420" cy="330422"/>
              </a:xfrm>
              <a:custGeom>
                <a:avLst/>
                <a:gdLst/>
                <a:ahLst/>
                <a:cxnLst/>
                <a:rect l="l" t="t" r="r" b="b"/>
                <a:pathLst>
                  <a:path w="21617" h="13217" extrusionOk="0">
                    <a:moveTo>
                      <a:pt x="754" y="1"/>
                    </a:moveTo>
                    <a:lnTo>
                      <a:pt x="1" y="46"/>
                    </a:lnTo>
                    <a:lnTo>
                      <a:pt x="9496" y="13216"/>
                    </a:lnTo>
                    <a:lnTo>
                      <a:pt x="21617" y="11253"/>
                    </a:lnTo>
                    <a:cubicBezTo>
                      <a:pt x="21373" y="11200"/>
                      <a:pt x="21031" y="11176"/>
                      <a:pt x="20617" y="11176"/>
                    </a:cubicBezTo>
                    <a:cubicBezTo>
                      <a:pt x="17338" y="11176"/>
                      <a:pt x="9496" y="12669"/>
                      <a:pt x="9496" y="12669"/>
                    </a:cubicBezTo>
                    <a:lnTo>
                      <a:pt x="754"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4"/>
              <p:cNvSpPr/>
              <p:nvPr/>
            </p:nvSpPr>
            <p:spPr>
              <a:xfrm rot="2700000">
                <a:off x="7221732" y="3030444"/>
                <a:ext cx="140874" cy="178448"/>
              </a:xfrm>
              <a:custGeom>
                <a:avLst/>
                <a:gdLst/>
                <a:ahLst/>
                <a:cxnLst/>
                <a:rect l="l" t="t" r="r" b="b"/>
                <a:pathLst>
                  <a:path w="5635" h="7138" extrusionOk="0">
                    <a:moveTo>
                      <a:pt x="0" y="0"/>
                    </a:moveTo>
                    <a:lnTo>
                      <a:pt x="0" y="0"/>
                    </a:lnTo>
                    <a:cubicBezTo>
                      <a:pt x="1" y="1"/>
                      <a:pt x="4165" y="5075"/>
                      <a:pt x="5339" y="6696"/>
                    </a:cubicBezTo>
                    <a:lnTo>
                      <a:pt x="5339" y="6696"/>
                    </a:lnTo>
                    <a:cubicBezTo>
                      <a:pt x="4395" y="5270"/>
                      <a:pt x="1422" y="836"/>
                      <a:pt x="0" y="0"/>
                    </a:cubicBezTo>
                    <a:close/>
                    <a:moveTo>
                      <a:pt x="5339" y="6696"/>
                    </a:moveTo>
                    <a:cubicBezTo>
                      <a:pt x="5523" y="6974"/>
                      <a:pt x="5630" y="7137"/>
                      <a:pt x="5633" y="7137"/>
                    </a:cubicBezTo>
                    <a:cubicBezTo>
                      <a:pt x="5634" y="7137"/>
                      <a:pt x="5614" y="7103"/>
                      <a:pt x="5570" y="7030"/>
                    </a:cubicBezTo>
                    <a:cubicBezTo>
                      <a:pt x="5518" y="6948"/>
                      <a:pt x="5439" y="6834"/>
                      <a:pt x="5339" y="6696"/>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4"/>
              <p:cNvSpPr/>
              <p:nvPr/>
            </p:nvSpPr>
            <p:spPr>
              <a:xfrm rot="2700000">
                <a:off x="7732084" y="3327413"/>
                <a:ext cx="101024" cy="195198"/>
              </a:xfrm>
              <a:custGeom>
                <a:avLst/>
                <a:gdLst/>
                <a:ahLst/>
                <a:cxnLst/>
                <a:rect l="l" t="t" r="r" b="b"/>
                <a:pathLst>
                  <a:path w="4041" h="7808" extrusionOk="0">
                    <a:moveTo>
                      <a:pt x="4040" y="1"/>
                    </a:moveTo>
                    <a:cubicBezTo>
                      <a:pt x="4040" y="1"/>
                      <a:pt x="1461" y="2489"/>
                      <a:pt x="0" y="7807"/>
                    </a:cubicBezTo>
                    <a:cubicBezTo>
                      <a:pt x="1027" y="5593"/>
                      <a:pt x="2648" y="1895"/>
                      <a:pt x="4040" y="1"/>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4"/>
              <p:cNvSpPr/>
              <p:nvPr/>
            </p:nvSpPr>
            <p:spPr>
              <a:xfrm rot="2700000">
                <a:off x="7299667" y="3430340"/>
                <a:ext cx="234098" cy="39000"/>
              </a:xfrm>
              <a:custGeom>
                <a:avLst/>
                <a:gdLst/>
                <a:ahLst/>
                <a:cxnLst/>
                <a:rect l="l" t="t" r="r" b="b"/>
                <a:pathLst>
                  <a:path w="9364" h="1560" extrusionOk="0">
                    <a:moveTo>
                      <a:pt x="9364" y="0"/>
                    </a:moveTo>
                    <a:cubicBezTo>
                      <a:pt x="9363" y="0"/>
                      <a:pt x="1192" y="1028"/>
                      <a:pt x="119" y="1484"/>
                    </a:cubicBezTo>
                    <a:cubicBezTo>
                      <a:pt x="0" y="1536"/>
                      <a:pt x="16" y="1559"/>
                      <a:pt x="140" y="1559"/>
                    </a:cubicBezTo>
                    <a:cubicBezTo>
                      <a:pt x="1151" y="1559"/>
                      <a:pt x="9363" y="1"/>
                      <a:pt x="9364" y="0"/>
                    </a:cubicBezTo>
                    <a:close/>
                  </a:path>
                </a:pathLst>
              </a:custGeom>
              <a:solidFill>
                <a:srgbClr val="C3C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4"/>
              <p:cNvSpPr/>
              <p:nvPr/>
            </p:nvSpPr>
            <p:spPr>
              <a:xfrm rot="2700000">
                <a:off x="7931575" y="3085750"/>
                <a:ext cx="99874" cy="109574"/>
              </a:xfrm>
              <a:custGeom>
                <a:avLst/>
                <a:gdLst/>
                <a:ahLst/>
                <a:cxnLst/>
                <a:rect l="l" t="t" r="r" b="b"/>
                <a:pathLst>
                  <a:path w="3995" h="4383" fill="none" extrusionOk="0">
                    <a:moveTo>
                      <a:pt x="0" y="0"/>
                    </a:moveTo>
                    <a:lnTo>
                      <a:pt x="3995" y="4383"/>
                    </a:lnTo>
                  </a:path>
                </a:pathLst>
              </a:custGeom>
              <a:noFill/>
              <a:ln w="6850" cap="rnd" cmpd="sng">
                <a:solidFill>
                  <a:srgbClr val="E989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4"/>
              <p:cNvSpPr/>
              <p:nvPr/>
            </p:nvSpPr>
            <p:spPr>
              <a:xfrm rot="2700000">
                <a:off x="7968048" y="3241609"/>
                <a:ext cx="18850" cy="20575"/>
              </a:xfrm>
              <a:custGeom>
                <a:avLst/>
                <a:gdLst/>
                <a:ahLst/>
                <a:cxnLst/>
                <a:rect l="l" t="t" r="r" b="b"/>
                <a:pathLst>
                  <a:path w="754" h="823" fill="none" extrusionOk="0">
                    <a:moveTo>
                      <a:pt x="1" y="1"/>
                    </a:moveTo>
                    <a:lnTo>
                      <a:pt x="754" y="823"/>
                    </a:lnTo>
                  </a:path>
                </a:pathLst>
              </a:custGeom>
              <a:noFill/>
              <a:ln w="6850" cap="rnd" cmpd="sng">
                <a:solidFill>
                  <a:srgbClr val="E989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4"/>
              <p:cNvSpPr/>
              <p:nvPr/>
            </p:nvSpPr>
            <p:spPr>
              <a:xfrm rot="2700000">
                <a:off x="7534905" y="3526082"/>
                <a:ext cx="18850" cy="56499"/>
              </a:xfrm>
              <a:custGeom>
                <a:avLst/>
                <a:gdLst/>
                <a:ahLst/>
                <a:cxnLst/>
                <a:rect l="l" t="t" r="r" b="b"/>
                <a:pathLst>
                  <a:path w="754" h="2260" fill="none" extrusionOk="0">
                    <a:moveTo>
                      <a:pt x="0" y="2260"/>
                    </a:moveTo>
                    <a:cubicBezTo>
                      <a:pt x="0" y="2260"/>
                      <a:pt x="548" y="1529"/>
                      <a:pt x="753" y="0"/>
                    </a:cubicBezTo>
                  </a:path>
                </a:pathLst>
              </a:custGeom>
              <a:noFill/>
              <a:ln w="6850" cap="rnd" cmpd="sng">
                <a:solidFill>
                  <a:srgbClr val="E989C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4"/>
              <p:cNvSpPr/>
              <p:nvPr/>
            </p:nvSpPr>
            <p:spPr>
              <a:xfrm rot="2700000">
                <a:off x="7192137" y="3040352"/>
                <a:ext cx="89049" cy="112424"/>
              </a:xfrm>
              <a:custGeom>
                <a:avLst/>
                <a:gdLst/>
                <a:ahLst/>
                <a:cxnLst/>
                <a:rect l="l" t="t" r="r" b="b"/>
                <a:pathLst>
                  <a:path w="3562" h="4497" fill="none" extrusionOk="0">
                    <a:moveTo>
                      <a:pt x="0" y="0"/>
                    </a:moveTo>
                    <a:lnTo>
                      <a:pt x="3561" y="4497"/>
                    </a:lnTo>
                  </a:path>
                </a:pathLst>
              </a:custGeom>
              <a:noFill/>
              <a:ln w="4575" cap="rnd" cmpd="sng">
                <a:solidFill>
                  <a:srgbClr val="9F4C8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4"/>
              <p:cNvSpPr/>
              <p:nvPr/>
            </p:nvSpPr>
            <p:spPr>
              <a:xfrm rot="2700000">
                <a:off x="7204948" y="3202207"/>
                <a:ext cx="35975" cy="44525"/>
              </a:xfrm>
              <a:custGeom>
                <a:avLst/>
                <a:gdLst/>
                <a:ahLst/>
                <a:cxnLst/>
                <a:rect l="l" t="t" r="r" b="b"/>
                <a:pathLst>
                  <a:path w="1439" h="1781" fill="none" extrusionOk="0">
                    <a:moveTo>
                      <a:pt x="1" y="0"/>
                    </a:moveTo>
                    <a:lnTo>
                      <a:pt x="1439" y="1780"/>
                    </a:lnTo>
                  </a:path>
                </a:pathLst>
              </a:custGeom>
              <a:noFill/>
              <a:ln w="4575" cap="rnd" cmpd="sng">
                <a:solidFill>
                  <a:srgbClr val="9F4C8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5" name="Google Shape;2115;p24"/>
            <p:cNvSpPr/>
            <p:nvPr/>
          </p:nvSpPr>
          <p:spPr>
            <a:xfrm flipH="1">
              <a:off x="8424140" y="1160163"/>
              <a:ext cx="291673" cy="289083"/>
            </a:xfrm>
            <a:custGeom>
              <a:avLst/>
              <a:gdLst/>
              <a:ahLst/>
              <a:cxnLst/>
              <a:rect l="l" t="t" r="r" b="b"/>
              <a:pathLst>
                <a:path w="8784" h="8706" extrusionOk="0">
                  <a:moveTo>
                    <a:pt x="5179" y="0"/>
                  </a:moveTo>
                  <a:cubicBezTo>
                    <a:pt x="4990" y="0"/>
                    <a:pt x="4797" y="93"/>
                    <a:pt x="4675" y="302"/>
                  </a:cubicBezTo>
                  <a:lnTo>
                    <a:pt x="3397" y="2471"/>
                  </a:lnTo>
                  <a:lnTo>
                    <a:pt x="1023" y="1604"/>
                  </a:lnTo>
                  <a:cubicBezTo>
                    <a:pt x="951" y="1578"/>
                    <a:pt x="880" y="1567"/>
                    <a:pt x="812" y="1567"/>
                  </a:cubicBezTo>
                  <a:cubicBezTo>
                    <a:pt x="326" y="1567"/>
                    <a:pt x="0" y="2161"/>
                    <a:pt x="361" y="2562"/>
                  </a:cubicBezTo>
                  <a:lnTo>
                    <a:pt x="2027" y="4457"/>
                  </a:lnTo>
                  <a:lnTo>
                    <a:pt x="498" y="6442"/>
                  </a:lnTo>
                  <a:cubicBezTo>
                    <a:pt x="167" y="6851"/>
                    <a:pt x="500" y="7409"/>
                    <a:pt x="959" y="7409"/>
                  </a:cubicBezTo>
                  <a:cubicBezTo>
                    <a:pt x="1038" y="7409"/>
                    <a:pt x="1121" y="7392"/>
                    <a:pt x="1206" y="7355"/>
                  </a:cubicBezTo>
                  <a:lnTo>
                    <a:pt x="3511" y="6351"/>
                  </a:lnTo>
                  <a:lnTo>
                    <a:pt x="4926" y="8451"/>
                  </a:lnTo>
                  <a:cubicBezTo>
                    <a:pt x="5046" y="8628"/>
                    <a:pt x="5223" y="8705"/>
                    <a:pt x="5400" y="8705"/>
                  </a:cubicBezTo>
                  <a:cubicBezTo>
                    <a:pt x="5726" y="8705"/>
                    <a:pt x="6051" y="8440"/>
                    <a:pt x="6022" y="8040"/>
                  </a:cubicBezTo>
                  <a:lnTo>
                    <a:pt x="5771" y="5552"/>
                  </a:lnTo>
                  <a:lnTo>
                    <a:pt x="8190" y="4845"/>
                  </a:lnTo>
                  <a:cubicBezTo>
                    <a:pt x="8784" y="4662"/>
                    <a:pt x="8761" y="3818"/>
                    <a:pt x="8167" y="3681"/>
                  </a:cubicBezTo>
                  <a:lnTo>
                    <a:pt x="5702" y="3133"/>
                  </a:lnTo>
                  <a:lnTo>
                    <a:pt x="5771" y="622"/>
                  </a:lnTo>
                  <a:cubicBezTo>
                    <a:pt x="5785" y="242"/>
                    <a:pt x="5486" y="0"/>
                    <a:pt x="5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4"/>
            <p:cNvSpPr/>
            <p:nvPr/>
          </p:nvSpPr>
          <p:spPr>
            <a:xfrm flipH="1">
              <a:off x="7339993" y="1250345"/>
              <a:ext cx="206004" cy="198898"/>
            </a:xfrm>
            <a:custGeom>
              <a:avLst/>
              <a:gdLst/>
              <a:ahLst/>
              <a:cxnLst/>
              <a:rect l="l" t="t" r="r" b="b"/>
              <a:pathLst>
                <a:path w="6204" h="5990" extrusionOk="0">
                  <a:moveTo>
                    <a:pt x="2102" y="1"/>
                  </a:moveTo>
                  <a:cubicBezTo>
                    <a:pt x="1867" y="1"/>
                    <a:pt x="1643" y="210"/>
                    <a:pt x="1689" y="503"/>
                  </a:cubicBezTo>
                  <a:lnTo>
                    <a:pt x="2009" y="2215"/>
                  </a:lnTo>
                  <a:lnTo>
                    <a:pt x="388" y="2831"/>
                  </a:lnTo>
                  <a:cubicBezTo>
                    <a:pt x="0" y="2991"/>
                    <a:pt x="69" y="3584"/>
                    <a:pt x="479" y="3630"/>
                  </a:cubicBezTo>
                  <a:lnTo>
                    <a:pt x="2214" y="3858"/>
                  </a:lnTo>
                  <a:lnTo>
                    <a:pt x="2328" y="5593"/>
                  </a:lnTo>
                  <a:cubicBezTo>
                    <a:pt x="2342" y="5845"/>
                    <a:pt x="2540" y="5989"/>
                    <a:pt x="2740" y="5989"/>
                  </a:cubicBezTo>
                  <a:cubicBezTo>
                    <a:pt x="2884" y="5989"/>
                    <a:pt x="3028" y="5915"/>
                    <a:pt x="3104" y="5753"/>
                  </a:cubicBezTo>
                  <a:lnTo>
                    <a:pt x="3858" y="4178"/>
                  </a:lnTo>
                  <a:lnTo>
                    <a:pt x="5547" y="4611"/>
                  </a:lnTo>
                  <a:cubicBezTo>
                    <a:pt x="5586" y="4622"/>
                    <a:pt x="5624" y="4627"/>
                    <a:pt x="5660" y="4627"/>
                  </a:cubicBezTo>
                  <a:cubicBezTo>
                    <a:pt x="6005" y="4627"/>
                    <a:pt x="6203" y="4172"/>
                    <a:pt x="5935" y="3904"/>
                  </a:cubicBezTo>
                  <a:lnTo>
                    <a:pt x="4656" y="2717"/>
                  </a:lnTo>
                  <a:lnTo>
                    <a:pt x="5592" y="1256"/>
                  </a:lnTo>
                  <a:cubicBezTo>
                    <a:pt x="5780" y="956"/>
                    <a:pt x="5551" y="610"/>
                    <a:pt x="5249" y="610"/>
                  </a:cubicBezTo>
                  <a:cubicBezTo>
                    <a:pt x="5183" y="610"/>
                    <a:pt x="5114" y="626"/>
                    <a:pt x="5044" y="663"/>
                  </a:cubicBezTo>
                  <a:lnTo>
                    <a:pt x="3515" y="1507"/>
                  </a:lnTo>
                  <a:lnTo>
                    <a:pt x="2420" y="160"/>
                  </a:lnTo>
                  <a:cubicBezTo>
                    <a:pt x="2331" y="49"/>
                    <a:pt x="2215" y="1"/>
                    <a:pt x="21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4"/>
            <p:cNvSpPr/>
            <p:nvPr/>
          </p:nvSpPr>
          <p:spPr>
            <a:xfrm flipH="1">
              <a:off x="8164450" y="826592"/>
              <a:ext cx="96295" cy="86931"/>
            </a:xfrm>
            <a:custGeom>
              <a:avLst/>
              <a:gdLst/>
              <a:ahLst/>
              <a:cxnLst/>
              <a:rect l="l" t="t" r="r" b="b"/>
              <a:pathLst>
                <a:path w="2900" h="2618" extrusionOk="0">
                  <a:moveTo>
                    <a:pt x="1466" y="0"/>
                  </a:moveTo>
                  <a:cubicBezTo>
                    <a:pt x="1344" y="0"/>
                    <a:pt x="1220" y="17"/>
                    <a:pt x="1096" y="53"/>
                  </a:cubicBezTo>
                  <a:cubicBezTo>
                    <a:pt x="412" y="236"/>
                    <a:pt x="1" y="966"/>
                    <a:pt x="206" y="1651"/>
                  </a:cubicBezTo>
                  <a:cubicBezTo>
                    <a:pt x="357" y="2235"/>
                    <a:pt x="881" y="2617"/>
                    <a:pt x="1444" y="2617"/>
                  </a:cubicBezTo>
                  <a:cubicBezTo>
                    <a:pt x="1564" y="2617"/>
                    <a:pt x="1685" y="2600"/>
                    <a:pt x="1804" y="2564"/>
                  </a:cubicBezTo>
                  <a:cubicBezTo>
                    <a:pt x="2512" y="2359"/>
                    <a:pt x="2900" y="1651"/>
                    <a:pt x="2717" y="943"/>
                  </a:cubicBezTo>
                  <a:cubicBezTo>
                    <a:pt x="2548" y="379"/>
                    <a:pt x="2037"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4"/>
            <p:cNvSpPr/>
            <p:nvPr/>
          </p:nvSpPr>
          <p:spPr>
            <a:xfrm>
              <a:off x="8344867" y="103952"/>
              <a:ext cx="228295" cy="699807"/>
            </a:xfrm>
            <a:custGeom>
              <a:avLst/>
              <a:gdLst/>
              <a:ahLst/>
              <a:cxnLst/>
              <a:rect l="l" t="t" r="r" b="b"/>
              <a:pathLst>
                <a:path w="8446" h="25890" extrusionOk="0">
                  <a:moveTo>
                    <a:pt x="8263" y="0"/>
                  </a:moveTo>
                  <a:cubicBezTo>
                    <a:pt x="8240" y="0"/>
                    <a:pt x="8194" y="23"/>
                    <a:pt x="8172" y="23"/>
                  </a:cubicBezTo>
                  <a:cubicBezTo>
                    <a:pt x="8057" y="91"/>
                    <a:pt x="7943" y="160"/>
                    <a:pt x="7829" y="251"/>
                  </a:cubicBezTo>
                  <a:cubicBezTo>
                    <a:pt x="6893" y="845"/>
                    <a:pt x="6003" y="1552"/>
                    <a:pt x="5204" y="2306"/>
                  </a:cubicBezTo>
                  <a:cubicBezTo>
                    <a:pt x="4405" y="3082"/>
                    <a:pt x="3675" y="3949"/>
                    <a:pt x="3036" y="4862"/>
                  </a:cubicBezTo>
                  <a:cubicBezTo>
                    <a:pt x="3036" y="4885"/>
                    <a:pt x="3036" y="4885"/>
                    <a:pt x="3036" y="4885"/>
                  </a:cubicBezTo>
                  <a:cubicBezTo>
                    <a:pt x="3013" y="4885"/>
                    <a:pt x="3013" y="4885"/>
                    <a:pt x="3013" y="4908"/>
                  </a:cubicBezTo>
                  <a:cubicBezTo>
                    <a:pt x="3013" y="4908"/>
                    <a:pt x="3013" y="4908"/>
                    <a:pt x="2990" y="4930"/>
                  </a:cubicBezTo>
                  <a:cubicBezTo>
                    <a:pt x="2054" y="6300"/>
                    <a:pt x="1324" y="7829"/>
                    <a:pt x="799" y="9427"/>
                  </a:cubicBezTo>
                  <a:cubicBezTo>
                    <a:pt x="274" y="11139"/>
                    <a:pt x="0" y="12919"/>
                    <a:pt x="23" y="14700"/>
                  </a:cubicBezTo>
                  <a:cubicBezTo>
                    <a:pt x="23" y="15635"/>
                    <a:pt x="114" y="16548"/>
                    <a:pt x="274" y="17462"/>
                  </a:cubicBezTo>
                  <a:cubicBezTo>
                    <a:pt x="434" y="18397"/>
                    <a:pt x="685" y="19333"/>
                    <a:pt x="1004" y="20223"/>
                  </a:cubicBezTo>
                  <a:cubicBezTo>
                    <a:pt x="1324" y="21068"/>
                    <a:pt x="1689" y="21912"/>
                    <a:pt x="2123" y="22711"/>
                  </a:cubicBezTo>
                  <a:cubicBezTo>
                    <a:pt x="2579" y="23510"/>
                    <a:pt x="3082" y="24263"/>
                    <a:pt x="3652" y="24994"/>
                  </a:cubicBezTo>
                  <a:cubicBezTo>
                    <a:pt x="3858" y="25268"/>
                    <a:pt x="4086" y="25542"/>
                    <a:pt x="4337" y="25816"/>
                  </a:cubicBezTo>
                  <a:lnTo>
                    <a:pt x="4360" y="25838"/>
                  </a:lnTo>
                  <a:cubicBezTo>
                    <a:pt x="4383" y="25873"/>
                    <a:pt x="4422" y="25890"/>
                    <a:pt x="4465" y="25890"/>
                  </a:cubicBezTo>
                  <a:cubicBezTo>
                    <a:pt x="4508" y="25890"/>
                    <a:pt x="4554" y="25873"/>
                    <a:pt x="4588" y="25838"/>
                  </a:cubicBezTo>
                  <a:cubicBezTo>
                    <a:pt x="4656" y="25770"/>
                    <a:pt x="4634" y="25679"/>
                    <a:pt x="4588" y="25610"/>
                  </a:cubicBezTo>
                  <a:cubicBezTo>
                    <a:pt x="4314" y="25313"/>
                    <a:pt x="4063" y="24994"/>
                    <a:pt x="3812" y="24697"/>
                  </a:cubicBezTo>
                  <a:cubicBezTo>
                    <a:pt x="2945" y="23533"/>
                    <a:pt x="2191" y="22278"/>
                    <a:pt x="1644" y="20931"/>
                  </a:cubicBezTo>
                  <a:lnTo>
                    <a:pt x="1644" y="20977"/>
                  </a:lnTo>
                  <a:cubicBezTo>
                    <a:pt x="1096" y="19630"/>
                    <a:pt x="708" y="18215"/>
                    <a:pt x="502" y="16777"/>
                  </a:cubicBezTo>
                  <a:cubicBezTo>
                    <a:pt x="411" y="16092"/>
                    <a:pt x="365" y="15384"/>
                    <a:pt x="342" y="14700"/>
                  </a:cubicBezTo>
                  <a:cubicBezTo>
                    <a:pt x="342" y="13878"/>
                    <a:pt x="388" y="13079"/>
                    <a:pt x="502" y="12280"/>
                  </a:cubicBezTo>
                  <a:cubicBezTo>
                    <a:pt x="502" y="12280"/>
                    <a:pt x="502" y="12303"/>
                    <a:pt x="502" y="12326"/>
                  </a:cubicBezTo>
                  <a:cubicBezTo>
                    <a:pt x="708" y="10842"/>
                    <a:pt x="1096" y="9381"/>
                    <a:pt x="1666" y="8012"/>
                  </a:cubicBezTo>
                  <a:lnTo>
                    <a:pt x="1666" y="8035"/>
                  </a:lnTo>
                  <a:cubicBezTo>
                    <a:pt x="2100" y="7008"/>
                    <a:pt x="2648" y="6003"/>
                    <a:pt x="3287" y="5067"/>
                  </a:cubicBezTo>
                  <a:cubicBezTo>
                    <a:pt x="3287" y="5067"/>
                    <a:pt x="3310" y="5067"/>
                    <a:pt x="3310" y="5045"/>
                  </a:cubicBezTo>
                  <a:cubicBezTo>
                    <a:pt x="3470" y="4816"/>
                    <a:pt x="3652" y="4588"/>
                    <a:pt x="3812" y="4360"/>
                  </a:cubicBezTo>
                  <a:cubicBezTo>
                    <a:pt x="4679" y="3219"/>
                    <a:pt x="5706" y="2214"/>
                    <a:pt x="6825" y="1347"/>
                  </a:cubicBezTo>
                  <a:lnTo>
                    <a:pt x="6825" y="1347"/>
                  </a:lnTo>
                  <a:cubicBezTo>
                    <a:pt x="6825" y="1347"/>
                    <a:pt x="6802" y="1370"/>
                    <a:pt x="6802" y="1370"/>
                  </a:cubicBezTo>
                  <a:cubicBezTo>
                    <a:pt x="7144" y="1096"/>
                    <a:pt x="7510" y="845"/>
                    <a:pt x="7875" y="594"/>
                  </a:cubicBezTo>
                  <a:cubicBezTo>
                    <a:pt x="8035" y="502"/>
                    <a:pt x="8194" y="411"/>
                    <a:pt x="8331" y="320"/>
                  </a:cubicBezTo>
                  <a:cubicBezTo>
                    <a:pt x="8423" y="274"/>
                    <a:pt x="8445" y="160"/>
                    <a:pt x="8400" y="91"/>
                  </a:cubicBezTo>
                  <a:cubicBezTo>
                    <a:pt x="8377" y="46"/>
                    <a:pt x="8309" y="0"/>
                    <a:pt x="8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4"/>
            <p:cNvSpPr/>
            <p:nvPr/>
          </p:nvSpPr>
          <p:spPr>
            <a:xfrm>
              <a:off x="7226201" y="73871"/>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4"/>
            <p:cNvSpPr/>
            <p:nvPr/>
          </p:nvSpPr>
          <p:spPr>
            <a:xfrm>
              <a:off x="6236647" y="9870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1" name="Google Shape;2121;p24"/>
            <p:cNvGrpSpPr/>
            <p:nvPr/>
          </p:nvGrpSpPr>
          <p:grpSpPr>
            <a:xfrm>
              <a:off x="5032016" y="24235"/>
              <a:ext cx="358499" cy="447941"/>
              <a:chOff x="4896454" y="199085"/>
              <a:chExt cx="358499" cy="447941"/>
            </a:xfrm>
          </p:grpSpPr>
          <p:sp>
            <p:nvSpPr>
              <p:cNvPr id="2122" name="Google Shape;2122;p24"/>
              <p:cNvSpPr/>
              <p:nvPr/>
            </p:nvSpPr>
            <p:spPr>
              <a:xfrm>
                <a:off x="4923619" y="395269"/>
                <a:ext cx="46897" cy="39518"/>
              </a:xfrm>
              <a:custGeom>
                <a:avLst/>
                <a:gdLst/>
                <a:ahLst/>
                <a:cxnLst/>
                <a:rect l="l" t="t" r="r" b="b"/>
                <a:pathLst>
                  <a:path w="1735" h="1462" extrusionOk="0">
                    <a:moveTo>
                      <a:pt x="868" y="1"/>
                    </a:moveTo>
                    <a:cubicBezTo>
                      <a:pt x="754" y="24"/>
                      <a:pt x="662" y="46"/>
                      <a:pt x="548" y="115"/>
                    </a:cubicBezTo>
                    <a:cubicBezTo>
                      <a:pt x="480" y="161"/>
                      <a:pt x="388" y="206"/>
                      <a:pt x="320" y="275"/>
                    </a:cubicBezTo>
                    <a:cubicBezTo>
                      <a:pt x="251" y="320"/>
                      <a:pt x="183" y="389"/>
                      <a:pt x="137" y="457"/>
                    </a:cubicBezTo>
                    <a:cubicBezTo>
                      <a:pt x="69" y="526"/>
                      <a:pt x="23" y="640"/>
                      <a:pt x="0" y="754"/>
                    </a:cubicBezTo>
                    <a:cubicBezTo>
                      <a:pt x="0" y="754"/>
                      <a:pt x="0" y="777"/>
                      <a:pt x="0" y="800"/>
                    </a:cubicBezTo>
                    <a:cubicBezTo>
                      <a:pt x="0" y="845"/>
                      <a:pt x="0" y="914"/>
                      <a:pt x="23" y="959"/>
                    </a:cubicBezTo>
                    <a:cubicBezTo>
                      <a:pt x="23" y="1051"/>
                      <a:pt x="69" y="1142"/>
                      <a:pt x="137" y="1211"/>
                    </a:cubicBezTo>
                    <a:cubicBezTo>
                      <a:pt x="183" y="1302"/>
                      <a:pt x="297" y="1348"/>
                      <a:pt x="388" y="1393"/>
                    </a:cubicBezTo>
                    <a:cubicBezTo>
                      <a:pt x="457" y="1439"/>
                      <a:pt x="548" y="1439"/>
                      <a:pt x="639" y="1462"/>
                    </a:cubicBezTo>
                    <a:lnTo>
                      <a:pt x="890" y="1462"/>
                    </a:lnTo>
                    <a:cubicBezTo>
                      <a:pt x="982" y="1439"/>
                      <a:pt x="1073" y="1393"/>
                      <a:pt x="1164" y="1348"/>
                    </a:cubicBezTo>
                    <a:cubicBezTo>
                      <a:pt x="1256" y="1325"/>
                      <a:pt x="1324" y="1256"/>
                      <a:pt x="1393" y="1188"/>
                    </a:cubicBezTo>
                    <a:cubicBezTo>
                      <a:pt x="1461" y="1119"/>
                      <a:pt x="1552" y="1074"/>
                      <a:pt x="1598" y="1005"/>
                    </a:cubicBezTo>
                    <a:cubicBezTo>
                      <a:pt x="1667" y="891"/>
                      <a:pt x="1735" y="754"/>
                      <a:pt x="1735" y="640"/>
                    </a:cubicBezTo>
                    <a:cubicBezTo>
                      <a:pt x="1735" y="571"/>
                      <a:pt x="1712" y="526"/>
                      <a:pt x="1689" y="457"/>
                    </a:cubicBezTo>
                    <a:cubicBezTo>
                      <a:pt x="1667" y="412"/>
                      <a:pt x="1644" y="366"/>
                      <a:pt x="1621" y="320"/>
                    </a:cubicBezTo>
                    <a:cubicBezTo>
                      <a:pt x="1575" y="252"/>
                      <a:pt x="1507" y="183"/>
                      <a:pt x="1461" y="138"/>
                    </a:cubicBezTo>
                    <a:cubicBezTo>
                      <a:pt x="1324" y="46"/>
                      <a:pt x="1164" y="1"/>
                      <a:pt x="100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4"/>
              <p:cNvSpPr/>
              <p:nvPr/>
            </p:nvSpPr>
            <p:spPr>
              <a:xfrm>
                <a:off x="5076014" y="266957"/>
                <a:ext cx="172154" cy="186345"/>
              </a:xfrm>
              <a:custGeom>
                <a:avLst/>
                <a:gdLst/>
                <a:ahLst/>
                <a:cxnLst/>
                <a:rect l="l" t="t" r="r" b="b"/>
                <a:pathLst>
                  <a:path w="6369" h="6894" extrusionOk="0">
                    <a:moveTo>
                      <a:pt x="2283" y="0"/>
                    </a:moveTo>
                    <a:cubicBezTo>
                      <a:pt x="2214" y="0"/>
                      <a:pt x="2146" y="0"/>
                      <a:pt x="2077" y="23"/>
                    </a:cubicBezTo>
                    <a:cubicBezTo>
                      <a:pt x="1917" y="46"/>
                      <a:pt x="1780" y="91"/>
                      <a:pt x="1575" y="183"/>
                    </a:cubicBezTo>
                    <a:cubicBezTo>
                      <a:pt x="1438" y="228"/>
                      <a:pt x="1301" y="297"/>
                      <a:pt x="1164" y="388"/>
                    </a:cubicBezTo>
                    <a:cubicBezTo>
                      <a:pt x="1096" y="434"/>
                      <a:pt x="1004" y="480"/>
                      <a:pt x="936" y="525"/>
                    </a:cubicBezTo>
                    <a:cubicBezTo>
                      <a:pt x="867" y="594"/>
                      <a:pt x="799" y="639"/>
                      <a:pt x="753" y="708"/>
                    </a:cubicBezTo>
                    <a:lnTo>
                      <a:pt x="708" y="753"/>
                    </a:lnTo>
                    <a:cubicBezTo>
                      <a:pt x="594" y="890"/>
                      <a:pt x="502" y="1004"/>
                      <a:pt x="434" y="1119"/>
                    </a:cubicBezTo>
                    <a:cubicBezTo>
                      <a:pt x="388" y="1164"/>
                      <a:pt x="320" y="1233"/>
                      <a:pt x="297" y="1324"/>
                    </a:cubicBezTo>
                    <a:cubicBezTo>
                      <a:pt x="274" y="1393"/>
                      <a:pt x="251" y="1438"/>
                      <a:pt x="251" y="1507"/>
                    </a:cubicBezTo>
                    <a:cubicBezTo>
                      <a:pt x="228" y="1552"/>
                      <a:pt x="206" y="1598"/>
                      <a:pt x="183" y="1621"/>
                    </a:cubicBezTo>
                    <a:cubicBezTo>
                      <a:pt x="183" y="1666"/>
                      <a:pt x="160" y="1689"/>
                      <a:pt x="160" y="1735"/>
                    </a:cubicBezTo>
                    <a:cubicBezTo>
                      <a:pt x="137" y="1826"/>
                      <a:pt x="114" y="1918"/>
                      <a:pt x="91" y="1986"/>
                    </a:cubicBezTo>
                    <a:lnTo>
                      <a:pt x="91" y="2032"/>
                    </a:lnTo>
                    <a:cubicBezTo>
                      <a:pt x="69" y="2146"/>
                      <a:pt x="23" y="2328"/>
                      <a:pt x="23" y="2511"/>
                    </a:cubicBezTo>
                    <a:cubicBezTo>
                      <a:pt x="0" y="2671"/>
                      <a:pt x="23" y="2853"/>
                      <a:pt x="69" y="3013"/>
                    </a:cubicBezTo>
                    <a:lnTo>
                      <a:pt x="91" y="3150"/>
                    </a:lnTo>
                    <a:cubicBezTo>
                      <a:pt x="91" y="3241"/>
                      <a:pt x="114" y="3333"/>
                      <a:pt x="137" y="3424"/>
                    </a:cubicBezTo>
                    <a:cubicBezTo>
                      <a:pt x="160" y="3584"/>
                      <a:pt x="206" y="3744"/>
                      <a:pt x="251" y="3903"/>
                    </a:cubicBezTo>
                    <a:lnTo>
                      <a:pt x="274" y="3926"/>
                    </a:lnTo>
                    <a:cubicBezTo>
                      <a:pt x="320" y="4086"/>
                      <a:pt x="365" y="4223"/>
                      <a:pt x="434" y="4360"/>
                    </a:cubicBezTo>
                    <a:cubicBezTo>
                      <a:pt x="548" y="4588"/>
                      <a:pt x="685" y="4793"/>
                      <a:pt x="822" y="4976"/>
                    </a:cubicBezTo>
                    <a:lnTo>
                      <a:pt x="913" y="5136"/>
                    </a:lnTo>
                    <a:cubicBezTo>
                      <a:pt x="1050" y="5318"/>
                      <a:pt x="1210" y="5501"/>
                      <a:pt x="1438" y="5684"/>
                    </a:cubicBezTo>
                    <a:cubicBezTo>
                      <a:pt x="1529" y="5752"/>
                      <a:pt x="1621" y="5843"/>
                      <a:pt x="1735" y="5912"/>
                    </a:cubicBezTo>
                    <a:cubicBezTo>
                      <a:pt x="1780" y="6026"/>
                      <a:pt x="1849" y="6117"/>
                      <a:pt x="1986" y="6209"/>
                    </a:cubicBezTo>
                    <a:cubicBezTo>
                      <a:pt x="2077" y="6254"/>
                      <a:pt x="2169" y="6300"/>
                      <a:pt x="2237" y="6368"/>
                    </a:cubicBezTo>
                    <a:lnTo>
                      <a:pt x="2305" y="6414"/>
                    </a:lnTo>
                    <a:lnTo>
                      <a:pt x="2351" y="6437"/>
                    </a:lnTo>
                    <a:cubicBezTo>
                      <a:pt x="2465" y="6505"/>
                      <a:pt x="2579" y="6574"/>
                      <a:pt x="2716" y="6642"/>
                    </a:cubicBezTo>
                    <a:cubicBezTo>
                      <a:pt x="2808" y="6688"/>
                      <a:pt x="2922" y="6734"/>
                      <a:pt x="3013" y="6779"/>
                    </a:cubicBezTo>
                    <a:cubicBezTo>
                      <a:pt x="3173" y="6825"/>
                      <a:pt x="3333" y="6848"/>
                      <a:pt x="3492" y="6871"/>
                    </a:cubicBezTo>
                    <a:cubicBezTo>
                      <a:pt x="3652" y="6871"/>
                      <a:pt x="3789" y="6893"/>
                      <a:pt x="3949" y="6893"/>
                    </a:cubicBezTo>
                    <a:cubicBezTo>
                      <a:pt x="4109" y="6893"/>
                      <a:pt x="4268" y="6871"/>
                      <a:pt x="4428" y="6871"/>
                    </a:cubicBezTo>
                    <a:cubicBezTo>
                      <a:pt x="4542" y="6848"/>
                      <a:pt x="4702" y="6825"/>
                      <a:pt x="4862" y="6779"/>
                    </a:cubicBezTo>
                    <a:cubicBezTo>
                      <a:pt x="4953" y="6756"/>
                      <a:pt x="4999" y="6734"/>
                      <a:pt x="5067" y="6711"/>
                    </a:cubicBezTo>
                    <a:cubicBezTo>
                      <a:pt x="5113" y="6688"/>
                      <a:pt x="5136" y="6665"/>
                      <a:pt x="5159" y="6665"/>
                    </a:cubicBezTo>
                    <a:lnTo>
                      <a:pt x="5181" y="6642"/>
                    </a:lnTo>
                    <a:cubicBezTo>
                      <a:pt x="5250" y="6620"/>
                      <a:pt x="5318" y="6597"/>
                      <a:pt x="5364" y="6551"/>
                    </a:cubicBezTo>
                    <a:cubicBezTo>
                      <a:pt x="5410" y="6505"/>
                      <a:pt x="5433" y="6437"/>
                      <a:pt x="5455" y="6391"/>
                    </a:cubicBezTo>
                    <a:cubicBezTo>
                      <a:pt x="5478" y="6391"/>
                      <a:pt x="5501" y="6368"/>
                      <a:pt x="5524" y="6346"/>
                    </a:cubicBezTo>
                    <a:cubicBezTo>
                      <a:pt x="5661" y="6277"/>
                      <a:pt x="5775" y="6186"/>
                      <a:pt x="5889" y="6049"/>
                    </a:cubicBezTo>
                    <a:cubicBezTo>
                      <a:pt x="5958" y="5958"/>
                      <a:pt x="6003" y="5866"/>
                      <a:pt x="6049" y="5752"/>
                    </a:cubicBezTo>
                    <a:cubicBezTo>
                      <a:pt x="6094" y="5638"/>
                      <a:pt x="6163" y="5501"/>
                      <a:pt x="6209" y="5364"/>
                    </a:cubicBezTo>
                    <a:cubicBezTo>
                      <a:pt x="6254" y="5227"/>
                      <a:pt x="6277" y="5090"/>
                      <a:pt x="6300" y="4953"/>
                    </a:cubicBezTo>
                    <a:lnTo>
                      <a:pt x="6323" y="4839"/>
                    </a:lnTo>
                    <a:cubicBezTo>
                      <a:pt x="6346" y="4771"/>
                      <a:pt x="6368" y="4702"/>
                      <a:pt x="6368" y="4634"/>
                    </a:cubicBezTo>
                    <a:cubicBezTo>
                      <a:pt x="6368" y="4565"/>
                      <a:pt x="6368" y="4474"/>
                      <a:pt x="6368" y="4383"/>
                    </a:cubicBezTo>
                    <a:lnTo>
                      <a:pt x="6346" y="4337"/>
                    </a:lnTo>
                    <a:cubicBezTo>
                      <a:pt x="6346" y="4291"/>
                      <a:pt x="6346" y="4223"/>
                      <a:pt x="6346" y="4177"/>
                    </a:cubicBezTo>
                    <a:cubicBezTo>
                      <a:pt x="6346" y="4086"/>
                      <a:pt x="6323" y="3995"/>
                      <a:pt x="6323" y="3926"/>
                    </a:cubicBezTo>
                    <a:cubicBezTo>
                      <a:pt x="6323" y="3835"/>
                      <a:pt x="6300" y="3766"/>
                      <a:pt x="6277" y="3698"/>
                    </a:cubicBezTo>
                    <a:cubicBezTo>
                      <a:pt x="6277" y="3629"/>
                      <a:pt x="6254" y="3561"/>
                      <a:pt x="6254" y="3492"/>
                    </a:cubicBezTo>
                    <a:cubicBezTo>
                      <a:pt x="6231" y="3447"/>
                      <a:pt x="6231" y="3401"/>
                      <a:pt x="6231" y="3355"/>
                    </a:cubicBezTo>
                    <a:cubicBezTo>
                      <a:pt x="6231" y="3333"/>
                      <a:pt x="6231" y="3287"/>
                      <a:pt x="6209" y="3264"/>
                    </a:cubicBezTo>
                    <a:lnTo>
                      <a:pt x="6209" y="3219"/>
                    </a:lnTo>
                    <a:cubicBezTo>
                      <a:pt x="6186" y="3150"/>
                      <a:pt x="6186" y="3082"/>
                      <a:pt x="6163" y="3013"/>
                    </a:cubicBezTo>
                    <a:cubicBezTo>
                      <a:pt x="6163" y="2945"/>
                      <a:pt x="6140" y="2876"/>
                      <a:pt x="6117" y="2785"/>
                    </a:cubicBezTo>
                    <a:cubicBezTo>
                      <a:pt x="6094" y="2716"/>
                      <a:pt x="6072" y="2625"/>
                      <a:pt x="6049" y="2534"/>
                    </a:cubicBezTo>
                    <a:cubicBezTo>
                      <a:pt x="6003" y="2465"/>
                      <a:pt x="5980" y="2397"/>
                      <a:pt x="5935" y="2328"/>
                    </a:cubicBezTo>
                    <a:lnTo>
                      <a:pt x="5866" y="2214"/>
                    </a:lnTo>
                    <a:cubicBezTo>
                      <a:pt x="5775" y="2077"/>
                      <a:pt x="5706" y="1940"/>
                      <a:pt x="5592" y="1803"/>
                    </a:cubicBezTo>
                    <a:cubicBezTo>
                      <a:pt x="5569" y="1758"/>
                      <a:pt x="5524" y="1689"/>
                      <a:pt x="5478" y="1644"/>
                    </a:cubicBezTo>
                    <a:lnTo>
                      <a:pt x="5433" y="1598"/>
                    </a:lnTo>
                    <a:cubicBezTo>
                      <a:pt x="5410" y="1552"/>
                      <a:pt x="5364" y="1529"/>
                      <a:pt x="5341" y="1484"/>
                    </a:cubicBezTo>
                    <a:cubicBezTo>
                      <a:pt x="5318" y="1461"/>
                      <a:pt x="5273" y="1415"/>
                      <a:pt x="5250" y="1370"/>
                    </a:cubicBezTo>
                    <a:cubicBezTo>
                      <a:pt x="4908" y="1004"/>
                      <a:pt x="4474" y="753"/>
                      <a:pt x="4177" y="594"/>
                    </a:cubicBezTo>
                    <a:lnTo>
                      <a:pt x="4177" y="594"/>
                    </a:lnTo>
                    <a:lnTo>
                      <a:pt x="4223" y="639"/>
                    </a:lnTo>
                    <a:lnTo>
                      <a:pt x="4154" y="594"/>
                    </a:lnTo>
                    <a:lnTo>
                      <a:pt x="3926" y="457"/>
                    </a:lnTo>
                    <a:cubicBezTo>
                      <a:pt x="3812" y="388"/>
                      <a:pt x="3675" y="320"/>
                      <a:pt x="3538" y="274"/>
                    </a:cubicBezTo>
                    <a:cubicBezTo>
                      <a:pt x="3401" y="206"/>
                      <a:pt x="3264" y="160"/>
                      <a:pt x="3127" y="114"/>
                    </a:cubicBezTo>
                    <a:cubicBezTo>
                      <a:pt x="2945" y="69"/>
                      <a:pt x="2762" y="23"/>
                      <a:pt x="2602" y="23"/>
                    </a:cubicBezTo>
                    <a:cubicBezTo>
                      <a:pt x="2534" y="0"/>
                      <a:pt x="2465" y="0"/>
                      <a:pt x="237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4"/>
              <p:cNvSpPr/>
              <p:nvPr/>
            </p:nvSpPr>
            <p:spPr>
              <a:xfrm>
                <a:off x="5144481" y="598886"/>
                <a:ext cx="46924" cy="42843"/>
              </a:xfrm>
              <a:custGeom>
                <a:avLst/>
                <a:gdLst/>
                <a:ahLst/>
                <a:cxnLst/>
                <a:rect l="l" t="t" r="r" b="b"/>
                <a:pathLst>
                  <a:path w="1736" h="1585" extrusionOk="0">
                    <a:moveTo>
                      <a:pt x="845" y="0"/>
                    </a:moveTo>
                    <a:cubicBezTo>
                      <a:pt x="777" y="0"/>
                      <a:pt x="731" y="0"/>
                      <a:pt x="663" y="23"/>
                    </a:cubicBezTo>
                    <a:cubicBezTo>
                      <a:pt x="571" y="23"/>
                      <a:pt x="480" y="69"/>
                      <a:pt x="412" y="91"/>
                    </a:cubicBezTo>
                    <a:cubicBezTo>
                      <a:pt x="366" y="114"/>
                      <a:pt x="343" y="137"/>
                      <a:pt x="320" y="137"/>
                    </a:cubicBezTo>
                    <a:cubicBezTo>
                      <a:pt x="275" y="183"/>
                      <a:pt x="229" y="206"/>
                      <a:pt x="183" y="228"/>
                    </a:cubicBezTo>
                    <a:cubicBezTo>
                      <a:pt x="92" y="320"/>
                      <a:pt x="24" y="434"/>
                      <a:pt x="24" y="571"/>
                    </a:cubicBezTo>
                    <a:cubicBezTo>
                      <a:pt x="1" y="616"/>
                      <a:pt x="1" y="662"/>
                      <a:pt x="24" y="731"/>
                    </a:cubicBezTo>
                    <a:cubicBezTo>
                      <a:pt x="24" y="753"/>
                      <a:pt x="24" y="776"/>
                      <a:pt x="24" y="822"/>
                    </a:cubicBezTo>
                    <a:cubicBezTo>
                      <a:pt x="46" y="845"/>
                      <a:pt x="46" y="868"/>
                      <a:pt x="46" y="890"/>
                    </a:cubicBezTo>
                    <a:cubicBezTo>
                      <a:pt x="92" y="1004"/>
                      <a:pt x="138" y="1096"/>
                      <a:pt x="206" y="1187"/>
                    </a:cubicBezTo>
                    <a:cubicBezTo>
                      <a:pt x="275" y="1278"/>
                      <a:pt x="343" y="1347"/>
                      <a:pt x="434" y="1415"/>
                    </a:cubicBezTo>
                    <a:cubicBezTo>
                      <a:pt x="503" y="1461"/>
                      <a:pt x="571" y="1507"/>
                      <a:pt x="640" y="1529"/>
                    </a:cubicBezTo>
                    <a:cubicBezTo>
                      <a:pt x="731" y="1575"/>
                      <a:pt x="845" y="1575"/>
                      <a:pt x="937" y="1575"/>
                    </a:cubicBezTo>
                    <a:cubicBezTo>
                      <a:pt x="963" y="1582"/>
                      <a:pt x="992" y="1585"/>
                      <a:pt x="1022" y="1585"/>
                    </a:cubicBezTo>
                    <a:cubicBezTo>
                      <a:pt x="1093" y="1585"/>
                      <a:pt x="1169" y="1568"/>
                      <a:pt x="1233" y="1552"/>
                    </a:cubicBezTo>
                    <a:cubicBezTo>
                      <a:pt x="1325" y="1529"/>
                      <a:pt x="1393" y="1484"/>
                      <a:pt x="1484" y="1438"/>
                    </a:cubicBezTo>
                    <a:cubicBezTo>
                      <a:pt x="1553" y="1393"/>
                      <a:pt x="1621" y="1301"/>
                      <a:pt x="1667" y="1210"/>
                    </a:cubicBezTo>
                    <a:cubicBezTo>
                      <a:pt x="1735" y="1073"/>
                      <a:pt x="1735" y="890"/>
                      <a:pt x="1735" y="731"/>
                    </a:cubicBezTo>
                    <a:cubicBezTo>
                      <a:pt x="1713" y="571"/>
                      <a:pt x="1621" y="434"/>
                      <a:pt x="1507" y="320"/>
                    </a:cubicBezTo>
                    <a:cubicBezTo>
                      <a:pt x="1439" y="251"/>
                      <a:pt x="1347" y="160"/>
                      <a:pt x="1256" y="114"/>
                    </a:cubicBezTo>
                    <a:cubicBezTo>
                      <a:pt x="1142" y="46"/>
                      <a:pt x="982" y="0"/>
                      <a:pt x="84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4"/>
              <p:cNvSpPr/>
              <p:nvPr/>
            </p:nvSpPr>
            <p:spPr>
              <a:xfrm>
                <a:off x="5162375" y="358265"/>
                <a:ext cx="43843" cy="48519"/>
              </a:xfrm>
              <a:custGeom>
                <a:avLst/>
                <a:gdLst/>
                <a:ahLst/>
                <a:cxnLst/>
                <a:rect l="l" t="t" r="r" b="b"/>
                <a:pathLst>
                  <a:path w="1622" h="1795" extrusionOk="0">
                    <a:moveTo>
                      <a:pt x="229" y="0"/>
                    </a:moveTo>
                    <a:cubicBezTo>
                      <a:pt x="206" y="0"/>
                      <a:pt x="160" y="23"/>
                      <a:pt x="138" y="23"/>
                    </a:cubicBezTo>
                    <a:cubicBezTo>
                      <a:pt x="46" y="69"/>
                      <a:pt x="1" y="183"/>
                      <a:pt x="46" y="297"/>
                    </a:cubicBezTo>
                    <a:cubicBezTo>
                      <a:pt x="92" y="434"/>
                      <a:pt x="160" y="571"/>
                      <a:pt x="229" y="708"/>
                    </a:cubicBezTo>
                    <a:cubicBezTo>
                      <a:pt x="320" y="891"/>
                      <a:pt x="412" y="1050"/>
                      <a:pt x="548" y="1210"/>
                    </a:cubicBezTo>
                    <a:cubicBezTo>
                      <a:pt x="640" y="1324"/>
                      <a:pt x="754" y="1415"/>
                      <a:pt x="868" y="1530"/>
                    </a:cubicBezTo>
                    <a:cubicBezTo>
                      <a:pt x="982" y="1621"/>
                      <a:pt x="1142" y="1712"/>
                      <a:pt x="1302" y="1781"/>
                    </a:cubicBezTo>
                    <a:cubicBezTo>
                      <a:pt x="1326" y="1790"/>
                      <a:pt x="1350" y="1795"/>
                      <a:pt x="1374" y="1795"/>
                    </a:cubicBezTo>
                    <a:cubicBezTo>
                      <a:pt x="1461" y="1795"/>
                      <a:pt x="1540" y="1733"/>
                      <a:pt x="1576" y="1644"/>
                    </a:cubicBezTo>
                    <a:cubicBezTo>
                      <a:pt x="1621" y="1530"/>
                      <a:pt x="1576" y="1415"/>
                      <a:pt x="1461" y="1370"/>
                    </a:cubicBezTo>
                    <a:cubicBezTo>
                      <a:pt x="1416" y="1347"/>
                      <a:pt x="1347" y="1324"/>
                      <a:pt x="1302" y="1301"/>
                    </a:cubicBezTo>
                    <a:cubicBezTo>
                      <a:pt x="1188" y="1233"/>
                      <a:pt x="1051" y="1142"/>
                      <a:pt x="959" y="1027"/>
                    </a:cubicBezTo>
                    <a:cubicBezTo>
                      <a:pt x="845" y="936"/>
                      <a:pt x="754" y="822"/>
                      <a:pt x="663" y="685"/>
                    </a:cubicBezTo>
                    <a:cubicBezTo>
                      <a:pt x="571" y="525"/>
                      <a:pt x="480" y="320"/>
                      <a:pt x="412" y="114"/>
                    </a:cubicBezTo>
                    <a:cubicBezTo>
                      <a:pt x="366" y="46"/>
                      <a:pt x="297" y="0"/>
                      <a:pt x="229"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4"/>
              <p:cNvSpPr/>
              <p:nvPr/>
            </p:nvSpPr>
            <p:spPr>
              <a:xfrm>
                <a:off x="5102531" y="298420"/>
                <a:ext cx="69143" cy="128690"/>
              </a:xfrm>
              <a:custGeom>
                <a:avLst/>
                <a:gdLst/>
                <a:ahLst/>
                <a:cxnLst/>
                <a:rect l="l" t="t" r="r" b="b"/>
                <a:pathLst>
                  <a:path w="2558" h="4761" extrusionOk="0">
                    <a:moveTo>
                      <a:pt x="571" y="0"/>
                    </a:moveTo>
                    <a:cubicBezTo>
                      <a:pt x="480" y="0"/>
                      <a:pt x="366" y="23"/>
                      <a:pt x="297" y="92"/>
                    </a:cubicBezTo>
                    <a:cubicBezTo>
                      <a:pt x="183" y="183"/>
                      <a:pt x="160" y="274"/>
                      <a:pt x="138" y="388"/>
                    </a:cubicBezTo>
                    <a:cubicBezTo>
                      <a:pt x="92" y="594"/>
                      <a:pt x="46" y="776"/>
                      <a:pt x="23" y="982"/>
                    </a:cubicBezTo>
                    <a:cubicBezTo>
                      <a:pt x="1" y="1187"/>
                      <a:pt x="23" y="1393"/>
                      <a:pt x="46" y="1598"/>
                    </a:cubicBezTo>
                    <a:cubicBezTo>
                      <a:pt x="46" y="1781"/>
                      <a:pt x="69" y="1963"/>
                      <a:pt x="92" y="2146"/>
                    </a:cubicBezTo>
                    <a:cubicBezTo>
                      <a:pt x="138" y="2351"/>
                      <a:pt x="206" y="2580"/>
                      <a:pt x="275" y="2785"/>
                    </a:cubicBezTo>
                    <a:cubicBezTo>
                      <a:pt x="389" y="3173"/>
                      <a:pt x="594" y="3515"/>
                      <a:pt x="799" y="3858"/>
                    </a:cubicBezTo>
                    <a:cubicBezTo>
                      <a:pt x="914" y="4040"/>
                      <a:pt x="1051" y="4200"/>
                      <a:pt x="1210" y="4360"/>
                    </a:cubicBezTo>
                    <a:cubicBezTo>
                      <a:pt x="1393" y="4520"/>
                      <a:pt x="1576" y="4611"/>
                      <a:pt x="1804" y="4725"/>
                    </a:cubicBezTo>
                    <a:cubicBezTo>
                      <a:pt x="1859" y="4750"/>
                      <a:pt x="1919" y="4761"/>
                      <a:pt x="1979" y="4761"/>
                    </a:cubicBezTo>
                    <a:cubicBezTo>
                      <a:pt x="2145" y="4761"/>
                      <a:pt x="2314" y="4676"/>
                      <a:pt x="2397" y="4542"/>
                    </a:cubicBezTo>
                    <a:cubicBezTo>
                      <a:pt x="2557" y="4337"/>
                      <a:pt x="2534" y="3972"/>
                      <a:pt x="2283" y="3835"/>
                    </a:cubicBezTo>
                    <a:cubicBezTo>
                      <a:pt x="2123" y="3721"/>
                      <a:pt x="1986" y="3607"/>
                      <a:pt x="1849" y="3493"/>
                    </a:cubicBezTo>
                    <a:cubicBezTo>
                      <a:pt x="1690" y="3310"/>
                      <a:pt x="1553" y="3127"/>
                      <a:pt x="1439" y="2945"/>
                    </a:cubicBezTo>
                    <a:cubicBezTo>
                      <a:pt x="1279" y="2694"/>
                      <a:pt x="1165" y="2420"/>
                      <a:pt x="1096" y="2169"/>
                    </a:cubicBezTo>
                    <a:cubicBezTo>
                      <a:pt x="1005" y="1826"/>
                      <a:pt x="959" y="1484"/>
                      <a:pt x="936" y="1164"/>
                    </a:cubicBezTo>
                    <a:cubicBezTo>
                      <a:pt x="936" y="936"/>
                      <a:pt x="982" y="708"/>
                      <a:pt x="1028" y="502"/>
                    </a:cubicBezTo>
                    <a:cubicBezTo>
                      <a:pt x="1073" y="388"/>
                      <a:pt x="1005" y="251"/>
                      <a:pt x="936" y="160"/>
                    </a:cubicBezTo>
                    <a:cubicBezTo>
                      <a:pt x="868" y="69"/>
                      <a:pt x="754" y="0"/>
                      <a:pt x="64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4"/>
              <p:cNvSpPr/>
              <p:nvPr/>
            </p:nvSpPr>
            <p:spPr>
              <a:xfrm>
                <a:off x="4900779" y="205248"/>
                <a:ext cx="97524" cy="93605"/>
              </a:xfrm>
              <a:custGeom>
                <a:avLst/>
                <a:gdLst/>
                <a:ahLst/>
                <a:cxnLst/>
                <a:rect l="l" t="t" r="r" b="b"/>
                <a:pathLst>
                  <a:path w="3608" h="3463" extrusionOk="0">
                    <a:moveTo>
                      <a:pt x="1644" y="1"/>
                    </a:moveTo>
                    <a:cubicBezTo>
                      <a:pt x="1462" y="1"/>
                      <a:pt x="1302" y="23"/>
                      <a:pt x="1119" y="69"/>
                    </a:cubicBezTo>
                    <a:cubicBezTo>
                      <a:pt x="1005" y="115"/>
                      <a:pt x="891" y="160"/>
                      <a:pt x="777" y="252"/>
                    </a:cubicBezTo>
                    <a:cubicBezTo>
                      <a:pt x="731" y="297"/>
                      <a:pt x="685" y="320"/>
                      <a:pt x="663" y="366"/>
                    </a:cubicBezTo>
                    <a:cubicBezTo>
                      <a:pt x="571" y="457"/>
                      <a:pt x="503" y="548"/>
                      <a:pt x="503" y="663"/>
                    </a:cubicBezTo>
                    <a:cubicBezTo>
                      <a:pt x="434" y="754"/>
                      <a:pt x="366" y="822"/>
                      <a:pt x="297" y="914"/>
                    </a:cubicBezTo>
                    <a:cubicBezTo>
                      <a:pt x="229" y="1028"/>
                      <a:pt x="183" y="1142"/>
                      <a:pt x="138" y="1256"/>
                    </a:cubicBezTo>
                    <a:cubicBezTo>
                      <a:pt x="138" y="1256"/>
                      <a:pt x="138" y="1279"/>
                      <a:pt x="138" y="1279"/>
                    </a:cubicBezTo>
                    <a:cubicBezTo>
                      <a:pt x="115" y="1347"/>
                      <a:pt x="69" y="1393"/>
                      <a:pt x="46" y="1461"/>
                    </a:cubicBezTo>
                    <a:cubicBezTo>
                      <a:pt x="24" y="1530"/>
                      <a:pt x="24" y="1621"/>
                      <a:pt x="1" y="1690"/>
                    </a:cubicBezTo>
                    <a:cubicBezTo>
                      <a:pt x="1" y="1804"/>
                      <a:pt x="24" y="1895"/>
                      <a:pt x="46" y="2009"/>
                    </a:cubicBezTo>
                    <a:cubicBezTo>
                      <a:pt x="92" y="2169"/>
                      <a:pt x="138" y="2329"/>
                      <a:pt x="206" y="2466"/>
                    </a:cubicBezTo>
                    <a:cubicBezTo>
                      <a:pt x="297" y="2603"/>
                      <a:pt x="412" y="2740"/>
                      <a:pt x="549" y="2877"/>
                    </a:cubicBezTo>
                    <a:cubicBezTo>
                      <a:pt x="663" y="2991"/>
                      <a:pt x="800" y="3105"/>
                      <a:pt x="959" y="3196"/>
                    </a:cubicBezTo>
                    <a:cubicBezTo>
                      <a:pt x="1119" y="3310"/>
                      <a:pt x="1279" y="3379"/>
                      <a:pt x="1462" y="3424"/>
                    </a:cubicBezTo>
                    <a:cubicBezTo>
                      <a:pt x="1582" y="3451"/>
                      <a:pt x="1694" y="3462"/>
                      <a:pt x="1808" y="3462"/>
                    </a:cubicBezTo>
                    <a:cubicBezTo>
                      <a:pt x="1889" y="3462"/>
                      <a:pt x="1970" y="3457"/>
                      <a:pt x="2055" y="3447"/>
                    </a:cubicBezTo>
                    <a:cubicBezTo>
                      <a:pt x="2397" y="3402"/>
                      <a:pt x="2740" y="3287"/>
                      <a:pt x="2991" y="3059"/>
                    </a:cubicBezTo>
                    <a:cubicBezTo>
                      <a:pt x="3242" y="2854"/>
                      <a:pt x="3447" y="2580"/>
                      <a:pt x="3539" y="2260"/>
                    </a:cubicBezTo>
                    <a:cubicBezTo>
                      <a:pt x="3584" y="2078"/>
                      <a:pt x="3607" y="1895"/>
                      <a:pt x="3607" y="1713"/>
                    </a:cubicBezTo>
                    <a:cubicBezTo>
                      <a:pt x="3607" y="1621"/>
                      <a:pt x="3607" y="1530"/>
                      <a:pt x="3584" y="1439"/>
                    </a:cubicBezTo>
                    <a:cubicBezTo>
                      <a:pt x="3584" y="1347"/>
                      <a:pt x="3539" y="1279"/>
                      <a:pt x="3516" y="1188"/>
                    </a:cubicBezTo>
                    <a:cubicBezTo>
                      <a:pt x="3447" y="959"/>
                      <a:pt x="3265" y="822"/>
                      <a:pt x="3105" y="685"/>
                    </a:cubicBezTo>
                    <a:cubicBezTo>
                      <a:pt x="3105" y="663"/>
                      <a:pt x="3082" y="663"/>
                      <a:pt x="3082" y="640"/>
                    </a:cubicBezTo>
                    <a:cubicBezTo>
                      <a:pt x="3059" y="571"/>
                      <a:pt x="3014" y="480"/>
                      <a:pt x="2945" y="434"/>
                    </a:cubicBezTo>
                    <a:cubicBezTo>
                      <a:pt x="2877" y="389"/>
                      <a:pt x="2808" y="343"/>
                      <a:pt x="2740" y="297"/>
                    </a:cubicBezTo>
                    <a:cubicBezTo>
                      <a:pt x="2694" y="275"/>
                      <a:pt x="2626" y="229"/>
                      <a:pt x="2557" y="206"/>
                    </a:cubicBezTo>
                    <a:cubicBezTo>
                      <a:pt x="2397" y="115"/>
                      <a:pt x="2238" y="46"/>
                      <a:pt x="205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4"/>
              <p:cNvSpPr/>
              <p:nvPr/>
            </p:nvSpPr>
            <p:spPr>
              <a:xfrm>
                <a:off x="4896454" y="199085"/>
                <a:ext cx="106768" cy="105931"/>
              </a:xfrm>
              <a:custGeom>
                <a:avLst/>
                <a:gdLst/>
                <a:ahLst/>
                <a:cxnLst/>
                <a:rect l="l" t="t" r="r" b="b"/>
                <a:pathLst>
                  <a:path w="3950" h="3919" extrusionOk="0">
                    <a:moveTo>
                      <a:pt x="2169" y="320"/>
                    </a:moveTo>
                    <a:cubicBezTo>
                      <a:pt x="2329" y="343"/>
                      <a:pt x="2466" y="388"/>
                      <a:pt x="2603" y="457"/>
                    </a:cubicBezTo>
                    <a:cubicBezTo>
                      <a:pt x="2740" y="503"/>
                      <a:pt x="2854" y="571"/>
                      <a:pt x="2968" y="640"/>
                    </a:cubicBezTo>
                    <a:cubicBezTo>
                      <a:pt x="3082" y="731"/>
                      <a:pt x="3174" y="845"/>
                      <a:pt x="3265" y="959"/>
                    </a:cubicBezTo>
                    <a:cubicBezTo>
                      <a:pt x="3356" y="1073"/>
                      <a:pt x="3425" y="1187"/>
                      <a:pt x="3470" y="1301"/>
                    </a:cubicBezTo>
                    <a:cubicBezTo>
                      <a:pt x="3539" y="1461"/>
                      <a:pt x="3585" y="1598"/>
                      <a:pt x="3607" y="1758"/>
                    </a:cubicBezTo>
                    <a:cubicBezTo>
                      <a:pt x="3607" y="1918"/>
                      <a:pt x="3607" y="2078"/>
                      <a:pt x="3585" y="2214"/>
                    </a:cubicBezTo>
                    <a:cubicBezTo>
                      <a:pt x="3585" y="2214"/>
                      <a:pt x="3585" y="2192"/>
                      <a:pt x="3585" y="2192"/>
                    </a:cubicBezTo>
                    <a:cubicBezTo>
                      <a:pt x="3562" y="2329"/>
                      <a:pt x="3539" y="2466"/>
                      <a:pt x="3470" y="2602"/>
                    </a:cubicBezTo>
                    <a:cubicBezTo>
                      <a:pt x="3425" y="2739"/>
                      <a:pt x="3356" y="2854"/>
                      <a:pt x="3265" y="2945"/>
                    </a:cubicBezTo>
                    <a:cubicBezTo>
                      <a:pt x="3174" y="3059"/>
                      <a:pt x="3082" y="3173"/>
                      <a:pt x="2968" y="3264"/>
                    </a:cubicBezTo>
                    <a:cubicBezTo>
                      <a:pt x="2854" y="3333"/>
                      <a:pt x="2740" y="3401"/>
                      <a:pt x="2626" y="3470"/>
                    </a:cubicBezTo>
                    <a:cubicBezTo>
                      <a:pt x="2489" y="3515"/>
                      <a:pt x="2329" y="3561"/>
                      <a:pt x="2169" y="3584"/>
                    </a:cubicBezTo>
                    <a:cubicBezTo>
                      <a:pt x="2089" y="3595"/>
                      <a:pt x="2010" y="3601"/>
                      <a:pt x="1930" y="3601"/>
                    </a:cubicBezTo>
                    <a:cubicBezTo>
                      <a:pt x="1850" y="3601"/>
                      <a:pt x="1770" y="3595"/>
                      <a:pt x="1690" y="3584"/>
                    </a:cubicBezTo>
                    <a:lnTo>
                      <a:pt x="1736" y="3584"/>
                    </a:lnTo>
                    <a:cubicBezTo>
                      <a:pt x="1599" y="3561"/>
                      <a:pt x="1462" y="3515"/>
                      <a:pt x="1325" y="3470"/>
                    </a:cubicBezTo>
                    <a:cubicBezTo>
                      <a:pt x="1188" y="3401"/>
                      <a:pt x="1074" y="3333"/>
                      <a:pt x="960" y="3264"/>
                    </a:cubicBezTo>
                    <a:cubicBezTo>
                      <a:pt x="845" y="3173"/>
                      <a:pt x="754" y="3059"/>
                      <a:pt x="663" y="2945"/>
                    </a:cubicBezTo>
                    <a:cubicBezTo>
                      <a:pt x="572" y="2831"/>
                      <a:pt x="503" y="2717"/>
                      <a:pt x="457" y="2580"/>
                    </a:cubicBezTo>
                    <a:cubicBezTo>
                      <a:pt x="389" y="2443"/>
                      <a:pt x="366" y="2306"/>
                      <a:pt x="343" y="2169"/>
                    </a:cubicBezTo>
                    <a:cubicBezTo>
                      <a:pt x="343" y="2100"/>
                      <a:pt x="321" y="2009"/>
                      <a:pt x="321" y="1941"/>
                    </a:cubicBezTo>
                    <a:cubicBezTo>
                      <a:pt x="321" y="1872"/>
                      <a:pt x="343" y="1804"/>
                      <a:pt x="343" y="1735"/>
                    </a:cubicBezTo>
                    <a:cubicBezTo>
                      <a:pt x="366" y="1598"/>
                      <a:pt x="389" y="1484"/>
                      <a:pt x="457" y="1347"/>
                    </a:cubicBezTo>
                    <a:cubicBezTo>
                      <a:pt x="457" y="1347"/>
                      <a:pt x="457" y="1324"/>
                      <a:pt x="457" y="1324"/>
                    </a:cubicBezTo>
                    <a:cubicBezTo>
                      <a:pt x="480" y="1279"/>
                      <a:pt x="503" y="1233"/>
                      <a:pt x="526" y="1187"/>
                    </a:cubicBezTo>
                    <a:lnTo>
                      <a:pt x="526" y="1164"/>
                    </a:lnTo>
                    <a:cubicBezTo>
                      <a:pt x="572" y="1096"/>
                      <a:pt x="617" y="1028"/>
                      <a:pt x="663" y="959"/>
                    </a:cubicBezTo>
                    <a:cubicBezTo>
                      <a:pt x="686" y="936"/>
                      <a:pt x="709" y="913"/>
                      <a:pt x="709" y="891"/>
                    </a:cubicBezTo>
                    <a:cubicBezTo>
                      <a:pt x="800" y="799"/>
                      <a:pt x="891" y="731"/>
                      <a:pt x="982" y="640"/>
                    </a:cubicBezTo>
                    <a:cubicBezTo>
                      <a:pt x="1097" y="571"/>
                      <a:pt x="1211" y="503"/>
                      <a:pt x="1325" y="457"/>
                    </a:cubicBezTo>
                    <a:cubicBezTo>
                      <a:pt x="1462" y="388"/>
                      <a:pt x="1599" y="343"/>
                      <a:pt x="1759" y="320"/>
                    </a:cubicBezTo>
                    <a:close/>
                    <a:moveTo>
                      <a:pt x="1964" y="0"/>
                    </a:moveTo>
                    <a:cubicBezTo>
                      <a:pt x="1804" y="0"/>
                      <a:pt x="1667" y="0"/>
                      <a:pt x="1530" y="46"/>
                    </a:cubicBezTo>
                    <a:lnTo>
                      <a:pt x="1462" y="46"/>
                    </a:lnTo>
                    <a:cubicBezTo>
                      <a:pt x="1302" y="92"/>
                      <a:pt x="1142" y="160"/>
                      <a:pt x="1005" y="251"/>
                    </a:cubicBezTo>
                    <a:cubicBezTo>
                      <a:pt x="982" y="251"/>
                      <a:pt x="982" y="251"/>
                      <a:pt x="960" y="274"/>
                    </a:cubicBezTo>
                    <a:cubicBezTo>
                      <a:pt x="845" y="343"/>
                      <a:pt x="731" y="434"/>
                      <a:pt x="617" y="525"/>
                    </a:cubicBezTo>
                    <a:cubicBezTo>
                      <a:pt x="594" y="548"/>
                      <a:pt x="572" y="571"/>
                      <a:pt x="572" y="571"/>
                    </a:cubicBezTo>
                    <a:cubicBezTo>
                      <a:pt x="503" y="640"/>
                      <a:pt x="435" y="708"/>
                      <a:pt x="389" y="776"/>
                    </a:cubicBezTo>
                    <a:cubicBezTo>
                      <a:pt x="343" y="845"/>
                      <a:pt x="298" y="936"/>
                      <a:pt x="252" y="1005"/>
                    </a:cubicBezTo>
                    <a:cubicBezTo>
                      <a:pt x="161" y="1164"/>
                      <a:pt x="92" y="1324"/>
                      <a:pt x="47" y="1507"/>
                    </a:cubicBezTo>
                    <a:cubicBezTo>
                      <a:pt x="24" y="1644"/>
                      <a:pt x="1" y="1781"/>
                      <a:pt x="1" y="1918"/>
                    </a:cubicBezTo>
                    <a:lnTo>
                      <a:pt x="1" y="1941"/>
                    </a:lnTo>
                    <a:cubicBezTo>
                      <a:pt x="1" y="2169"/>
                      <a:pt x="47" y="2397"/>
                      <a:pt x="115" y="2602"/>
                    </a:cubicBezTo>
                    <a:cubicBezTo>
                      <a:pt x="161" y="2717"/>
                      <a:pt x="206" y="2831"/>
                      <a:pt x="252" y="2922"/>
                    </a:cubicBezTo>
                    <a:cubicBezTo>
                      <a:pt x="298" y="3013"/>
                      <a:pt x="389" y="3105"/>
                      <a:pt x="457" y="3196"/>
                    </a:cubicBezTo>
                    <a:cubicBezTo>
                      <a:pt x="572" y="3379"/>
                      <a:pt x="754" y="3493"/>
                      <a:pt x="914" y="3607"/>
                    </a:cubicBezTo>
                    <a:cubicBezTo>
                      <a:pt x="1119" y="3744"/>
                      <a:pt x="1370" y="3835"/>
                      <a:pt x="1599" y="3881"/>
                    </a:cubicBezTo>
                    <a:cubicBezTo>
                      <a:pt x="1719" y="3907"/>
                      <a:pt x="1847" y="3919"/>
                      <a:pt x="1979" y="3919"/>
                    </a:cubicBezTo>
                    <a:cubicBezTo>
                      <a:pt x="2072" y="3919"/>
                      <a:pt x="2166" y="3913"/>
                      <a:pt x="2261" y="3904"/>
                    </a:cubicBezTo>
                    <a:cubicBezTo>
                      <a:pt x="2489" y="3858"/>
                      <a:pt x="2717" y="3789"/>
                      <a:pt x="2945" y="3675"/>
                    </a:cubicBezTo>
                    <a:cubicBezTo>
                      <a:pt x="3105" y="3584"/>
                      <a:pt x="3265" y="3447"/>
                      <a:pt x="3402" y="3287"/>
                    </a:cubicBezTo>
                    <a:cubicBezTo>
                      <a:pt x="3562" y="3127"/>
                      <a:pt x="3699" y="2922"/>
                      <a:pt x="3790" y="2717"/>
                    </a:cubicBezTo>
                    <a:cubicBezTo>
                      <a:pt x="3836" y="2602"/>
                      <a:pt x="3858" y="2488"/>
                      <a:pt x="3881" y="2374"/>
                    </a:cubicBezTo>
                    <a:cubicBezTo>
                      <a:pt x="3904" y="2260"/>
                      <a:pt x="3927" y="2146"/>
                      <a:pt x="3927" y="2055"/>
                    </a:cubicBezTo>
                    <a:cubicBezTo>
                      <a:pt x="3950" y="1781"/>
                      <a:pt x="3904" y="1530"/>
                      <a:pt x="3813" y="1301"/>
                    </a:cubicBezTo>
                    <a:cubicBezTo>
                      <a:pt x="3767" y="1119"/>
                      <a:pt x="3653" y="936"/>
                      <a:pt x="3539" y="776"/>
                    </a:cubicBezTo>
                    <a:cubicBezTo>
                      <a:pt x="3402" y="594"/>
                      <a:pt x="3242" y="434"/>
                      <a:pt x="3037" y="297"/>
                    </a:cubicBezTo>
                    <a:cubicBezTo>
                      <a:pt x="2900" y="206"/>
                      <a:pt x="2740" y="137"/>
                      <a:pt x="2580" y="92"/>
                    </a:cubicBezTo>
                    <a:cubicBezTo>
                      <a:pt x="2398" y="23"/>
                      <a:pt x="2215" y="0"/>
                      <a:pt x="2032"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4"/>
              <p:cNvSpPr/>
              <p:nvPr/>
            </p:nvSpPr>
            <p:spPr>
              <a:xfrm>
                <a:off x="5072906" y="262011"/>
                <a:ext cx="182047" cy="196616"/>
              </a:xfrm>
              <a:custGeom>
                <a:avLst/>
                <a:gdLst/>
                <a:ahLst/>
                <a:cxnLst/>
                <a:rect l="l" t="t" r="r" b="b"/>
                <a:pathLst>
                  <a:path w="6735" h="7274" extrusionOk="0">
                    <a:moveTo>
                      <a:pt x="1759" y="492"/>
                    </a:moveTo>
                    <a:cubicBezTo>
                      <a:pt x="1751" y="495"/>
                      <a:pt x="1743" y="499"/>
                      <a:pt x="1736" y="503"/>
                    </a:cubicBezTo>
                    <a:lnTo>
                      <a:pt x="1759" y="503"/>
                    </a:lnTo>
                    <a:cubicBezTo>
                      <a:pt x="1759" y="498"/>
                      <a:pt x="1759" y="495"/>
                      <a:pt x="1759" y="492"/>
                    </a:cubicBezTo>
                    <a:close/>
                    <a:moveTo>
                      <a:pt x="2051" y="6210"/>
                    </a:moveTo>
                    <a:cubicBezTo>
                      <a:pt x="2060" y="6217"/>
                      <a:pt x="2069" y="6225"/>
                      <a:pt x="2078" y="6232"/>
                    </a:cubicBezTo>
                    <a:cubicBezTo>
                      <a:pt x="2064" y="6217"/>
                      <a:pt x="2058" y="6212"/>
                      <a:pt x="2051" y="6210"/>
                    </a:cubicBezTo>
                    <a:close/>
                    <a:moveTo>
                      <a:pt x="4452" y="6917"/>
                    </a:moveTo>
                    <a:lnTo>
                      <a:pt x="4452" y="6917"/>
                    </a:lnTo>
                    <a:cubicBezTo>
                      <a:pt x="4452" y="6917"/>
                      <a:pt x="4447" y="6917"/>
                      <a:pt x="4440" y="6919"/>
                    </a:cubicBezTo>
                    <a:lnTo>
                      <a:pt x="4440" y="6919"/>
                    </a:lnTo>
                    <a:cubicBezTo>
                      <a:pt x="4444" y="6918"/>
                      <a:pt x="4448" y="6917"/>
                      <a:pt x="4452" y="6917"/>
                    </a:cubicBezTo>
                    <a:close/>
                    <a:moveTo>
                      <a:pt x="2623" y="317"/>
                    </a:moveTo>
                    <a:cubicBezTo>
                      <a:pt x="2766" y="317"/>
                      <a:pt x="2905" y="330"/>
                      <a:pt x="3037" y="343"/>
                    </a:cubicBezTo>
                    <a:cubicBezTo>
                      <a:pt x="3311" y="389"/>
                      <a:pt x="3585" y="457"/>
                      <a:pt x="3836" y="571"/>
                    </a:cubicBezTo>
                    <a:cubicBezTo>
                      <a:pt x="4132" y="685"/>
                      <a:pt x="4429" y="868"/>
                      <a:pt x="4703" y="1073"/>
                    </a:cubicBezTo>
                    <a:cubicBezTo>
                      <a:pt x="4977" y="1302"/>
                      <a:pt x="5251" y="1553"/>
                      <a:pt x="5479" y="1849"/>
                    </a:cubicBezTo>
                    <a:cubicBezTo>
                      <a:pt x="5479" y="1849"/>
                      <a:pt x="5479" y="1849"/>
                      <a:pt x="5479" y="1849"/>
                    </a:cubicBezTo>
                    <a:lnTo>
                      <a:pt x="5479" y="1849"/>
                    </a:lnTo>
                    <a:cubicBezTo>
                      <a:pt x="5479" y="1865"/>
                      <a:pt x="5489" y="1870"/>
                      <a:pt x="5496" y="1871"/>
                    </a:cubicBezTo>
                    <a:lnTo>
                      <a:pt x="5496" y="1871"/>
                    </a:lnTo>
                    <a:cubicBezTo>
                      <a:pt x="5490" y="1864"/>
                      <a:pt x="5485" y="1857"/>
                      <a:pt x="5479" y="1849"/>
                    </a:cubicBezTo>
                    <a:lnTo>
                      <a:pt x="5479" y="1849"/>
                    </a:lnTo>
                    <a:lnTo>
                      <a:pt x="5502" y="1872"/>
                    </a:lnTo>
                    <a:cubicBezTo>
                      <a:pt x="5502" y="1872"/>
                      <a:pt x="5499" y="1872"/>
                      <a:pt x="5496" y="1871"/>
                    </a:cubicBezTo>
                    <a:lnTo>
                      <a:pt x="5496" y="1871"/>
                    </a:lnTo>
                    <a:cubicBezTo>
                      <a:pt x="5717" y="2163"/>
                      <a:pt x="5917" y="2498"/>
                      <a:pt x="6073" y="2854"/>
                    </a:cubicBezTo>
                    <a:cubicBezTo>
                      <a:pt x="6209" y="3196"/>
                      <a:pt x="6301" y="3538"/>
                      <a:pt x="6369" y="3904"/>
                    </a:cubicBezTo>
                    <a:cubicBezTo>
                      <a:pt x="6392" y="4200"/>
                      <a:pt x="6415" y="4497"/>
                      <a:pt x="6369" y="4794"/>
                    </a:cubicBezTo>
                    <a:cubicBezTo>
                      <a:pt x="6324" y="5068"/>
                      <a:pt x="6278" y="5319"/>
                      <a:pt x="6164" y="5570"/>
                    </a:cubicBezTo>
                    <a:cubicBezTo>
                      <a:pt x="6073" y="5775"/>
                      <a:pt x="5981" y="5935"/>
                      <a:pt x="5867" y="6095"/>
                    </a:cubicBezTo>
                    <a:cubicBezTo>
                      <a:pt x="5730" y="6255"/>
                      <a:pt x="5616" y="6392"/>
                      <a:pt x="5456" y="6506"/>
                    </a:cubicBezTo>
                    <a:cubicBezTo>
                      <a:pt x="5296" y="6620"/>
                      <a:pt x="5160" y="6688"/>
                      <a:pt x="4977" y="6780"/>
                    </a:cubicBezTo>
                    <a:cubicBezTo>
                      <a:pt x="4794" y="6848"/>
                      <a:pt x="4612" y="6894"/>
                      <a:pt x="4406" y="6939"/>
                    </a:cubicBezTo>
                    <a:cubicBezTo>
                      <a:pt x="4419" y="6927"/>
                      <a:pt x="4431" y="6921"/>
                      <a:pt x="4440" y="6919"/>
                    </a:cubicBezTo>
                    <a:lnTo>
                      <a:pt x="4440" y="6919"/>
                    </a:lnTo>
                    <a:cubicBezTo>
                      <a:pt x="4318" y="6940"/>
                      <a:pt x="4197" y="6951"/>
                      <a:pt x="4072" y="6951"/>
                    </a:cubicBezTo>
                    <a:cubicBezTo>
                      <a:pt x="3944" y="6951"/>
                      <a:pt x="3813" y="6939"/>
                      <a:pt x="3676" y="6917"/>
                    </a:cubicBezTo>
                    <a:cubicBezTo>
                      <a:pt x="3402" y="6871"/>
                      <a:pt x="3128" y="6803"/>
                      <a:pt x="2877" y="6688"/>
                    </a:cubicBezTo>
                    <a:cubicBezTo>
                      <a:pt x="2580" y="6551"/>
                      <a:pt x="2306" y="6392"/>
                      <a:pt x="2032" y="6209"/>
                    </a:cubicBezTo>
                    <a:cubicBezTo>
                      <a:pt x="2041" y="6209"/>
                      <a:pt x="2046" y="6209"/>
                      <a:pt x="2051" y="6210"/>
                    </a:cubicBezTo>
                    <a:lnTo>
                      <a:pt x="2051" y="6210"/>
                    </a:lnTo>
                    <a:cubicBezTo>
                      <a:pt x="1743" y="5965"/>
                      <a:pt x="1478" y="5698"/>
                      <a:pt x="1256" y="5410"/>
                    </a:cubicBezTo>
                    <a:cubicBezTo>
                      <a:pt x="1005" y="5091"/>
                      <a:pt x="823" y="4771"/>
                      <a:pt x="663" y="4406"/>
                    </a:cubicBezTo>
                    <a:cubicBezTo>
                      <a:pt x="617" y="4292"/>
                      <a:pt x="572" y="4155"/>
                      <a:pt x="526" y="4041"/>
                    </a:cubicBezTo>
                    <a:cubicBezTo>
                      <a:pt x="526" y="4018"/>
                      <a:pt x="503" y="3995"/>
                      <a:pt x="503" y="3972"/>
                    </a:cubicBezTo>
                    <a:cubicBezTo>
                      <a:pt x="503" y="3949"/>
                      <a:pt x="503" y="3927"/>
                      <a:pt x="480" y="3904"/>
                    </a:cubicBezTo>
                    <a:cubicBezTo>
                      <a:pt x="435" y="3721"/>
                      <a:pt x="389" y="3516"/>
                      <a:pt x="366" y="3333"/>
                    </a:cubicBezTo>
                    <a:cubicBezTo>
                      <a:pt x="366" y="3265"/>
                      <a:pt x="343" y="3219"/>
                      <a:pt x="343" y="3150"/>
                    </a:cubicBezTo>
                    <a:cubicBezTo>
                      <a:pt x="343" y="2899"/>
                      <a:pt x="343" y="2648"/>
                      <a:pt x="366" y="2397"/>
                    </a:cubicBezTo>
                    <a:cubicBezTo>
                      <a:pt x="366" y="2352"/>
                      <a:pt x="389" y="2306"/>
                      <a:pt x="389" y="2260"/>
                    </a:cubicBezTo>
                    <a:cubicBezTo>
                      <a:pt x="389" y="2260"/>
                      <a:pt x="389" y="2260"/>
                      <a:pt x="389" y="2237"/>
                    </a:cubicBezTo>
                    <a:cubicBezTo>
                      <a:pt x="389" y="2237"/>
                      <a:pt x="412" y="2237"/>
                      <a:pt x="412" y="2215"/>
                    </a:cubicBezTo>
                    <a:cubicBezTo>
                      <a:pt x="412" y="2215"/>
                      <a:pt x="412" y="2192"/>
                      <a:pt x="412" y="2192"/>
                    </a:cubicBezTo>
                    <a:cubicBezTo>
                      <a:pt x="412" y="2192"/>
                      <a:pt x="412" y="2192"/>
                      <a:pt x="412" y="2169"/>
                    </a:cubicBezTo>
                    <a:cubicBezTo>
                      <a:pt x="458" y="2009"/>
                      <a:pt x="503" y="1849"/>
                      <a:pt x="572" y="1690"/>
                    </a:cubicBezTo>
                    <a:cubicBezTo>
                      <a:pt x="594" y="1621"/>
                      <a:pt x="617" y="1576"/>
                      <a:pt x="640" y="1530"/>
                    </a:cubicBezTo>
                    <a:cubicBezTo>
                      <a:pt x="640" y="1507"/>
                      <a:pt x="663" y="1507"/>
                      <a:pt x="663" y="1507"/>
                    </a:cubicBezTo>
                    <a:cubicBezTo>
                      <a:pt x="663" y="1484"/>
                      <a:pt x="663" y="1484"/>
                      <a:pt x="663" y="1484"/>
                    </a:cubicBezTo>
                    <a:cubicBezTo>
                      <a:pt x="663" y="1484"/>
                      <a:pt x="663" y="1484"/>
                      <a:pt x="686" y="1461"/>
                    </a:cubicBezTo>
                    <a:cubicBezTo>
                      <a:pt x="686" y="1439"/>
                      <a:pt x="686" y="1439"/>
                      <a:pt x="686" y="1439"/>
                    </a:cubicBezTo>
                    <a:cubicBezTo>
                      <a:pt x="709" y="1439"/>
                      <a:pt x="709" y="1416"/>
                      <a:pt x="709" y="1416"/>
                    </a:cubicBezTo>
                    <a:cubicBezTo>
                      <a:pt x="709" y="1416"/>
                      <a:pt x="709" y="1416"/>
                      <a:pt x="709" y="1393"/>
                    </a:cubicBezTo>
                    <a:cubicBezTo>
                      <a:pt x="709" y="1393"/>
                      <a:pt x="731" y="1393"/>
                      <a:pt x="731" y="1370"/>
                    </a:cubicBezTo>
                    <a:cubicBezTo>
                      <a:pt x="731" y="1370"/>
                      <a:pt x="754" y="1347"/>
                      <a:pt x="754" y="1347"/>
                    </a:cubicBezTo>
                    <a:cubicBezTo>
                      <a:pt x="800" y="1279"/>
                      <a:pt x="823" y="1233"/>
                      <a:pt x="868" y="1165"/>
                    </a:cubicBezTo>
                    <a:cubicBezTo>
                      <a:pt x="982" y="1028"/>
                      <a:pt x="1119" y="891"/>
                      <a:pt x="1256" y="777"/>
                    </a:cubicBezTo>
                    <a:cubicBezTo>
                      <a:pt x="1302" y="754"/>
                      <a:pt x="1325" y="731"/>
                      <a:pt x="1348" y="708"/>
                    </a:cubicBezTo>
                    <a:cubicBezTo>
                      <a:pt x="1485" y="617"/>
                      <a:pt x="1599" y="548"/>
                      <a:pt x="1736" y="503"/>
                    </a:cubicBezTo>
                    <a:cubicBezTo>
                      <a:pt x="1759" y="480"/>
                      <a:pt x="1759" y="480"/>
                      <a:pt x="1759" y="480"/>
                    </a:cubicBezTo>
                    <a:cubicBezTo>
                      <a:pt x="1759" y="480"/>
                      <a:pt x="1759" y="480"/>
                      <a:pt x="1759" y="492"/>
                    </a:cubicBezTo>
                    <a:lnTo>
                      <a:pt x="1759" y="492"/>
                    </a:lnTo>
                    <a:cubicBezTo>
                      <a:pt x="1890" y="429"/>
                      <a:pt x="2041" y="387"/>
                      <a:pt x="2192" y="366"/>
                    </a:cubicBezTo>
                    <a:cubicBezTo>
                      <a:pt x="2192" y="366"/>
                      <a:pt x="2215" y="366"/>
                      <a:pt x="2215" y="343"/>
                    </a:cubicBezTo>
                    <a:lnTo>
                      <a:pt x="2306" y="343"/>
                    </a:lnTo>
                    <a:cubicBezTo>
                      <a:pt x="2412" y="324"/>
                      <a:pt x="2519" y="317"/>
                      <a:pt x="2623" y="317"/>
                    </a:cubicBezTo>
                    <a:close/>
                    <a:moveTo>
                      <a:pt x="2329" y="1"/>
                    </a:moveTo>
                    <a:cubicBezTo>
                      <a:pt x="2238" y="23"/>
                      <a:pt x="2147" y="46"/>
                      <a:pt x="2055" y="46"/>
                    </a:cubicBezTo>
                    <a:cubicBezTo>
                      <a:pt x="1941" y="69"/>
                      <a:pt x="1827" y="115"/>
                      <a:pt x="1736" y="160"/>
                    </a:cubicBezTo>
                    <a:cubicBezTo>
                      <a:pt x="1622" y="183"/>
                      <a:pt x="1507" y="252"/>
                      <a:pt x="1393" y="297"/>
                    </a:cubicBezTo>
                    <a:cubicBezTo>
                      <a:pt x="1211" y="411"/>
                      <a:pt x="1051" y="526"/>
                      <a:pt x="891" y="663"/>
                    </a:cubicBezTo>
                    <a:cubicBezTo>
                      <a:pt x="709" y="822"/>
                      <a:pt x="572" y="1028"/>
                      <a:pt x="435" y="1210"/>
                    </a:cubicBezTo>
                    <a:cubicBezTo>
                      <a:pt x="435" y="1210"/>
                      <a:pt x="435" y="1233"/>
                      <a:pt x="435" y="1233"/>
                    </a:cubicBezTo>
                    <a:cubicBezTo>
                      <a:pt x="435" y="1233"/>
                      <a:pt x="435" y="1233"/>
                      <a:pt x="412" y="1256"/>
                    </a:cubicBezTo>
                    <a:cubicBezTo>
                      <a:pt x="321" y="1439"/>
                      <a:pt x="229" y="1621"/>
                      <a:pt x="184" y="1804"/>
                    </a:cubicBezTo>
                    <a:cubicBezTo>
                      <a:pt x="184" y="1804"/>
                      <a:pt x="161" y="1827"/>
                      <a:pt x="161" y="1849"/>
                    </a:cubicBezTo>
                    <a:cubicBezTo>
                      <a:pt x="138" y="1918"/>
                      <a:pt x="115" y="1964"/>
                      <a:pt x="115" y="2032"/>
                    </a:cubicBezTo>
                    <a:cubicBezTo>
                      <a:pt x="69" y="2215"/>
                      <a:pt x="47" y="2374"/>
                      <a:pt x="24" y="2557"/>
                    </a:cubicBezTo>
                    <a:cubicBezTo>
                      <a:pt x="1" y="2762"/>
                      <a:pt x="1" y="2968"/>
                      <a:pt x="24" y="3173"/>
                    </a:cubicBezTo>
                    <a:cubicBezTo>
                      <a:pt x="47" y="3402"/>
                      <a:pt x="92" y="3630"/>
                      <a:pt x="138" y="3858"/>
                    </a:cubicBezTo>
                    <a:cubicBezTo>
                      <a:pt x="161" y="3949"/>
                      <a:pt x="184" y="4063"/>
                      <a:pt x="229" y="4155"/>
                    </a:cubicBezTo>
                    <a:cubicBezTo>
                      <a:pt x="298" y="4383"/>
                      <a:pt x="389" y="4588"/>
                      <a:pt x="480" y="4794"/>
                    </a:cubicBezTo>
                    <a:cubicBezTo>
                      <a:pt x="594" y="5045"/>
                      <a:pt x="754" y="5273"/>
                      <a:pt x="914" y="5501"/>
                    </a:cubicBezTo>
                    <a:cubicBezTo>
                      <a:pt x="914" y="5501"/>
                      <a:pt x="914" y="5524"/>
                      <a:pt x="937" y="5524"/>
                    </a:cubicBezTo>
                    <a:cubicBezTo>
                      <a:pt x="1097" y="5753"/>
                      <a:pt x="1279" y="5958"/>
                      <a:pt x="1485" y="6141"/>
                    </a:cubicBezTo>
                    <a:cubicBezTo>
                      <a:pt x="1485" y="6163"/>
                      <a:pt x="1507" y="6186"/>
                      <a:pt x="1530" y="6209"/>
                    </a:cubicBezTo>
                    <a:lnTo>
                      <a:pt x="1553" y="6209"/>
                    </a:lnTo>
                    <a:cubicBezTo>
                      <a:pt x="1622" y="6278"/>
                      <a:pt x="1713" y="6346"/>
                      <a:pt x="1804" y="6414"/>
                    </a:cubicBezTo>
                    <a:cubicBezTo>
                      <a:pt x="2169" y="6711"/>
                      <a:pt x="2603" y="6962"/>
                      <a:pt x="3060" y="7099"/>
                    </a:cubicBezTo>
                    <a:cubicBezTo>
                      <a:pt x="3265" y="7191"/>
                      <a:pt x="3493" y="7236"/>
                      <a:pt x="3722" y="7259"/>
                    </a:cubicBezTo>
                    <a:cubicBezTo>
                      <a:pt x="3826" y="7268"/>
                      <a:pt x="3933" y="7274"/>
                      <a:pt x="4042" y="7274"/>
                    </a:cubicBezTo>
                    <a:cubicBezTo>
                      <a:pt x="4196" y="7274"/>
                      <a:pt x="4351" y="7263"/>
                      <a:pt x="4498" y="7236"/>
                    </a:cubicBezTo>
                    <a:cubicBezTo>
                      <a:pt x="4726" y="7213"/>
                      <a:pt x="4931" y="7145"/>
                      <a:pt x="5137" y="7054"/>
                    </a:cubicBezTo>
                    <a:cubicBezTo>
                      <a:pt x="5251" y="7008"/>
                      <a:pt x="5342" y="6962"/>
                      <a:pt x="5433" y="6894"/>
                    </a:cubicBezTo>
                    <a:cubicBezTo>
                      <a:pt x="5548" y="6848"/>
                      <a:pt x="5662" y="6757"/>
                      <a:pt x="5753" y="6688"/>
                    </a:cubicBezTo>
                    <a:cubicBezTo>
                      <a:pt x="5913" y="6551"/>
                      <a:pt x="6050" y="6369"/>
                      <a:pt x="6187" y="6209"/>
                    </a:cubicBezTo>
                    <a:cubicBezTo>
                      <a:pt x="6324" y="6004"/>
                      <a:pt x="6438" y="5798"/>
                      <a:pt x="6529" y="5570"/>
                    </a:cubicBezTo>
                    <a:cubicBezTo>
                      <a:pt x="6598" y="5342"/>
                      <a:pt x="6666" y="5113"/>
                      <a:pt x="6689" y="4885"/>
                    </a:cubicBezTo>
                    <a:cubicBezTo>
                      <a:pt x="6712" y="4634"/>
                      <a:pt x="6734" y="4360"/>
                      <a:pt x="6712" y="4109"/>
                    </a:cubicBezTo>
                    <a:cubicBezTo>
                      <a:pt x="6666" y="3630"/>
                      <a:pt x="6552" y="3173"/>
                      <a:pt x="6369" y="2740"/>
                    </a:cubicBezTo>
                    <a:cubicBezTo>
                      <a:pt x="6278" y="2534"/>
                      <a:pt x="6187" y="2329"/>
                      <a:pt x="6073" y="2123"/>
                    </a:cubicBezTo>
                    <a:cubicBezTo>
                      <a:pt x="5936" y="1941"/>
                      <a:pt x="5799" y="1735"/>
                      <a:pt x="5662" y="1553"/>
                    </a:cubicBezTo>
                    <a:cubicBezTo>
                      <a:pt x="5365" y="1187"/>
                      <a:pt x="5000" y="845"/>
                      <a:pt x="4589" y="594"/>
                    </a:cubicBezTo>
                    <a:cubicBezTo>
                      <a:pt x="4178" y="320"/>
                      <a:pt x="3699" y="138"/>
                      <a:pt x="3219" y="46"/>
                    </a:cubicBezTo>
                    <a:cubicBezTo>
                      <a:pt x="3060" y="1"/>
                      <a:pt x="2900" y="1"/>
                      <a:pt x="274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4"/>
              <p:cNvSpPr/>
              <p:nvPr/>
            </p:nvSpPr>
            <p:spPr>
              <a:xfrm>
                <a:off x="5140156" y="591480"/>
                <a:ext cx="55574" cy="55547"/>
              </a:xfrm>
              <a:custGeom>
                <a:avLst/>
                <a:gdLst/>
                <a:ahLst/>
                <a:cxnLst/>
                <a:rect l="l" t="t" r="r" b="b"/>
                <a:pathLst>
                  <a:path w="2056" h="2055" extrusionOk="0">
                    <a:moveTo>
                      <a:pt x="1119" y="320"/>
                    </a:moveTo>
                    <a:cubicBezTo>
                      <a:pt x="1188" y="343"/>
                      <a:pt x="1234" y="365"/>
                      <a:pt x="1302" y="365"/>
                    </a:cubicBezTo>
                    <a:cubicBezTo>
                      <a:pt x="1348" y="411"/>
                      <a:pt x="1416" y="434"/>
                      <a:pt x="1462" y="480"/>
                    </a:cubicBezTo>
                    <a:cubicBezTo>
                      <a:pt x="1507" y="502"/>
                      <a:pt x="1553" y="548"/>
                      <a:pt x="1599" y="594"/>
                    </a:cubicBezTo>
                    <a:cubicBezTo>
                      <a:pt x="1622" y="639"/>
                      <a:pt x="1644" y="685"/>
                      <a:pt x="1690" y="754"/>
                    </a:cubicBezTo>
                    <a:cubicBezTo>
                      <a:pt x="1713" y="822"/>
                      <a:pt x="1713" y="890"/>
                      <a:pt x="1736" y="959"/>
                    </a:cubicBezTo>
                    <a:cubicBezTo>
                      <a:pt x="1736" y="1005"/>
                      <a:pt x="1736" y="1050"/>
                      <a:pt x="1736" y="1119"/>
                    </a:cubicBezTo>
                    <a:cubicBezTo>
                      <a:pt x="1713" y="1187"/>
                      <a:pt x="1713" y="1233"/>
                      <a:pt x="1690" y="1301"/>
                    </a:cubicBezTo>
                    <a:cubicBezTo>
                      <a:pt x="1667" y="1370"/>
                      <a:pt x="1622" y="1415"/>
                      <a:pt x="1599" y="1461"/>
                    </a:cubicBezTo>
                    <a:cubicBezTo>
                      <a:pt x="1553" y="1507"/>
                      <a:pt x="1507" y="1552"/>
                      <a:pt x="1485" y="1575"/>
                    </a:cubicBezTo>
                    <a:cubicBezTo>
                      <a:pt x="1416" y="1621"/>
                      <a:pt x="1370" y="1644"/>
                      <a:pt x="1325" y="1667"/>
                    </a:cubicBezTo>
                    <a:cubicBezTo>
                      <a:pt x="1256" y="1689"/>
                      <a:pt x="1188" y="1712"/>
                      <a:pt x="1142" y="1735"/>
                    </a:cubicBezTo>
                    <a:lnTo>
                      <a:pt x="960" y="1735"/>
                    </a:lnTo>
                    <a:cubicBezTo>
                      <a:pt x="891" y="1712"/>
                      <a:pt x="823" y="1712"/>
                      <a:pt x="754" y="1667"/>
                    </a:cubicBezTo>
                    <a:cubicBezTo>
                      <a:pt x="709" y="1644"/>
                      <a:pt x="663" y="1621"/>
                      <a:pt x="594" y="1598"/>
                    </a:cubicBezTo>
                    <a:cubicBezTo>
                      <a:pt x="594" y="1575"/>
                      <a:pt x="572" y="1552"/>
                      <a:pt x="549" y="1530"/>
                    </a:cubicBezTo>
                    <a:cubicBezTo>
                      <a:pt x="526" y="1507"/>
                      <a:pt x="480" y="1484"/>
                      <a:pt x="457" y="1461"/>
                    </a:cubicBezTo>
                    <a:cubicBezTo>
                      <a:pt x="457" y="1438"/>
                      <a:pt x="457" y="1438"/>
                      <a:pt x="457" y="1438"/>
                    </a:cubicBezTo>
                    <a:cubicBezTo>
                      <a:pt x="435" y="1393"/>
                      <a:pt x="412" y="1347"/>
                      <a:pt x="389" y="1301"/>
                    </a:cubicBezTo>
                    <a:cubicBezTo>
                      <a:pt x="366" y="1256"/>
                      <a:pt x="343" y="1210"/>
                      <a:pt x="343" y="1164"/>
                    </a:cubicBezTo>
                    <a:cubicBezTo>
                      <a:pt x="343" y="1142"/>
                      <a:pt x="343" y="1119"/>
                      <a:pt x="321" y="1119"/>
                    </a:cubicBezTo>
                    <a:cubicBezTo>
                      <a:pt x="321" y="1050"/>
                      <a:pt x="321" y="1005"/>
                      <a:pt x="321" y="959"/>
                    </a:cubicBezTo>
                    <a:cubicBezTo>
                      <a:pt x="343" y="913"/>
                      <a:pt x="343" y="868"/>
                      <a:pt x="366" y="799"/>
                    </a:cubicBezTo>
                    <a:cubicBezTo>
                      <a:pt x="366" y="799"/>
                      <a:pt x="366" y="776"/>
                      <a:pt x="389" y="754"/>
                    </a:cubicBezTo>
                    <a:cubicBezTo>
                      <a:pt x="389" y="731"/>
                      <a:pt x="389" y="731"/>
                      <a:pt x="412" y="708"/>
                    </a:cubicBezTo>
                    <a:cubicBezTo>
                      <a:pt x="412" y="708"/>
                      <a:pt x="412" y="708"/>
                      <a:pt x="412" y="685"/>
                    </a:cubicBezTo>
                    <a:cubicBezTo>
                      <a:pt x="435" y="662"/>
                      <a:pt x="435" y="639"/>
                      <a:pt x="457" y="617"/>
                    </a:cubicBezTo>
                    <a:cubicBezTo>
                      <a:pt x="457" y="617"/>
                      <a:pt x="457" y="617"/>
                      <a:pt x="457" y="594"/>
                    </a:cubicBezTo>
                    <a:cubicBezTo>
                      <a:pt x="503" y="548"/>
                      <a:pt x="549" y="502"/>
                      <a:pt x="594" y="480"/>
                    </a:cubicBezTo>
                    <a:cubicBezTo>
                      <a:pt x="663" y="434"/>
                      <a:pt x="709" y="388"/>
                      <a:pt x="777" y="365"/>
                    </a:cubicBezTo>
                    <a:lnTo>
                      <a:pt x="800" y="365"/>
                    </a:lnTo>
                    <a:cubicBezTo>
                      <a:pt x="845" y="343"/>
                      <a:pt x="891" y="343"/>
                      <a:pt x="937" y="320"/>
                    </a:cubicBezTo>
                    <a:close/>
                    <a:moveTo>
                      <a:pt x="891" y="0"/>
                    </a:moveTo>
                    <a:cubicBezTo>
                      <a:pt x="891" y="0"/>
                      <a:pt x="868" y="0"/>
                      <a:pt x="868" y="23"/>
                    </a:cubicBezTo>
                    <a:lnTo>
                      <a:pt x="823" y="23"/>
                    </a:lnTo>
                    <a:cubicBezTo>
                      <a:pt x="777" y="23"/>
                      <a:pt x="754" y="46"/>
                      <a:pt x="709" y="46"/>
                    </a:cubicBezTo>
                    <a:cubicBezTo>
                      <a:pt x="686" y="46"/>
                      <a:pt x="663" y="69"/>
                      <a:pt x="663" y="69"/>
                    </a:cubicBezTo>
                    <a:cubicBezTo>
                      <a:pt x="640" y="69"/>
                      <a:pt x="617" y="92"/>
                      <a:pt x="594" y="92"/>
                    </a:cubicBezTo>
                    <a:cubicBezTo>
                      <a:pt x="572" y="114"/>
                      <a:pt x="549" y="114"/>
                      <a:pt x="526" y="137"/>
                    </a:cubicBezTo>
                    <a:cubicBezTo>
                      <a:pt x="457" y="160"/>
                      <a:pt x="412" y="206"/>
                      <a:pt x="366" y="229"/>
                    </a:cubicBezTo>
                    <a:cubicBezTo>
                      <a:pt x="366" y="251"/>
                      <a:pt x="366" y="251"/>
                      <a:pt x="366" y="251"/>
                    </a:cubicBezTo>
                    <a:cubicBezTo>
                      <a:pt x="343" y="251"/>
                      <a:pt x="321" y="274"/>
                      <a:pt x="298" y="297"/>
                    </a:cubicBezTo>
                    <a:cubicBezTo>
                      <a:pt x="252" y="343"/>
                      <a:pt x="206" y="411"/>
                      <a:pt x="161" y="457"/>
                    </a:cubicBezTo>
                    <a:cubicBezTo>
                      <a:pt x="161" y="457"/>
                      <a:pt x="161" y="457"/>
                      <a:pt x="161" y="480"/>
                    </a:cubicBezTo>
                    <a:cubicBezTo>
                      <a:pt x="161" y="480"/>
                      <a:pt x="138" y="502"/>
                      <a:pt x="138" y="502"/>
                    </a:cubicBezTo>
                    <a:cubicBezTo>
                      <a:pt x="115" y="548"/>
                      <a:pt x="92" y="594"/>
                      <a:pt x="69" y="662"/>
                    </a:cubicBezTo>
                    <a:cubicBezTo>
                      <a:pt x="69" y="685"/>
                      <a:pt x="47" y="731"/>
                      <a:pt x="47" y="754"/>
                    </a:cubicBezTo>
                    <a:cubicBezTo>
                      <a:pt x="47" y="776"/>
                      <a:pt x="24" y="776"/>
                      <a:pt x="24" y="776"/>
                    </a:cubicBezTo>
                    <a:cubicBezTo>
                      <a:pt x="1" y="868"/>
                      <a:pt x="1" y="959"/>
                      <a:pt x="1" y="1050"/>
                    </a:cubicBezTo>
                    <a:cubicBezTo>
                      <a:pt x="1" y="1050"/>
                      <a:pt x="1" y="1050"/>
                      <a:pt x="1" y="1073"/>
                    </a:cubicBezTo>
                    <a:cubicBezTo>
                      <a:pt x="1" y="1073"/>
                      <a:pt x="1" y="1073"/>
                      <a:pt x="1" y="1096"/>
                    </a:cubicBezTo>
                    <a:cubicBezTo>
                      <a:pt x="1" y="1142"/>
                      <a:pt x="1" y="1187"/>
                      <a:pt x="24" y="1233"/>
                    </a:cubicBezTo>
                    <a:cubicBezTo>
                      <a:pt x="24" y="1278"/>
                      <a:pt x="47" y="1347"/>
                      <a:pt x="69" y="1393"/>
                    </a:cubicBezTo>
                    <a:cubicBezTo>
                      <a:pt x="92" y="1438"/>
                      <a:pt x="115" y="1484"/>
                      <a:pt x="115" y="1530"/>
                    </a:cubicBezTo>
                    <a:cubicBezTo>
                      <a:pt x="138" y="1552"/>
                      <a:pt x="161" y="1598"/>
                      <a:pt x="184" y="1621"/>
                    </a:cubicBezTo>
                    <a:cubicBezTo>
                      <a:pt x="206" y="1667"/>
                      <a:pt x="252" y="1689"/>
                      <a:pt x="275" y="1735"/>
                    </a:cubicBezTo>
                    <a:cubicBezTo>
                      <a:pt x="343" y="1803"/>
                      <a:pt x="435" y="1872"/>
                      <a:pt x="503" y="1918"/>
                    </a:cubicBezTo>
                    <a:cubicBezTo>
                      <a:pt x="594" y="1963"/>
                      <a:pt x="686" y="2009"/>
                      <a:pt x="777" y="2032"/>
                    </a:cubicBezTo>
                    <a:cubicBezTo>
                      <a:pt x="891" y="2055"/>
                      <a:pt x="1005" y="2055"/>
                      <a:pt x="1119" y="2055"/>
                    </a:cubicBezTo>
                    <a:cubicBezTo>
                      <a:pt x="1507" y="2032"/>
                      <a:pt x="1850" y="1758"/>
                      <a:pt x="1987" y="1415"/>
                    </a:cubicBezTo>
                    <a:cubicBezTo>
                      <a:pt x="2032" y="1324"/>
                      <a:pt x="2055" y="1233"/>
                      <a:pt x="2055" y="1142"/>
                    </a:cubicBezTo>
                    <a:cubicBezTo>
                      <a:pt x="2055" y="1096"/>
                      <a:pt x="2055" y="1050"/>
                      <a:pt x="2055" y="1005"/>
                    </a:cubicBezTo>
                    <a:cubicBezTo>
                      <a:pt x="2055" y="959"/>
                      <a:pt x="2055" y="890"/>
                      <a:pt x="2055" y="845"/>
                    </a:cubicBezTo>
                    <a:cubicBezTo>
                      <a:pt x="2032" y="754"/>
                      <a:pt x="2010" y="662"/>
                      <a:pt x="1964" y="594"/>
                    </a:cubicBezTo>
                    <a:cubicBezTo>
                      <a:pt x="1918" y="502"/>
                      <a:pt x="1873" y="434"/>
                      <a:pt x="1827" y="365"/>
                    </a:cubicBezTo>
                    <a:cubicBezTo>
                      <a:pt x="1713" y="229"/>
                      <a:pt x="1576" y="114"/>
                      <a:pt x="1393" y="69"/>
                    </a:cubicBezTo>
                    <a:cubicBezTo>
                      <a:pt x="1325" y="46"/>
                      <a:pt x="1256" y="23"/>
                      <a:pt x="118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4"/>
              <p:cNvSpPr/>
              <p:nvPr/>
            </p:nvSpPr>
            <p:spPr>
              <a:xfrm>
                <a:off x="4916835" y="388484"/>
                <a:ext cx="59871" cy="54033"/>
              </a:xfrm>
              <a:custGeom>
                <a:avLst/>
                <a:gdLst/>
                <a:ahLst/>
                <a:cxnLst/>
                <a:rect l="l" t="t" r="r" b="b"/>
                <a:pathLst>
                  <a:path w="2215" h="1999" extrusionOk="0">
                    <a:moveTo>
                      <a:pt x="1438" y="320"/>
                    </a:moveTo>
                    <a:cubicBezTo>
                      <a:pt x="1484" y="343"/>
                      <a:pt x="1552" y="343"/>
                      <a:pt x="1598" y="366"/>
                    </a:cubicBezTo>
                    <a:cubicBezTo>
                      <a:pt x="1621" y="389"/>
                      <a:pt x="1666" y="412"/>
                      <a:pt x="1712" y="434"/>
                    </a:cubicBezTo>
                    <a:cubicBezTo>
                      <a:pt x="1735" y="457"/>
                      <a:pt x="1758" y="480"/>
                      <a:pt x="1758" y="503"/>
                    </a:cubicBezTo>
                    <a:cubicBezTo>
                      <a:pt x="1803" y="526"/>
                      <a:pt x="1826" y="571"/>
                      <a:pt x="1826" y="617"/>
                    </a:cubicBezTo>
                    <a:cubicBezTo>
                      <a:pt x="1849" y="663"/>
                      <a:pt x="1849" y="686"/>
                      <a:pt x="1872" y="731"/>
                    </a:cubicBezTo>
                    <a:cubicBezTo>
                      <a:pt x="1872" y="777"/>
                      <a:pt x="1872" y="822"/>
                      <a:pt x="1872" y="891"/>
                    </a:cubicBezTo>
                    <a:cubicBezTo>
                      <a:pt x="1849" y="937"/>
                      <a:pt x="1826" y="982"/>
                      <a:pt x="1826" y="1051"/>
                    </a:cubicBezTo>
                    <a:cubicBezTo>
                      <a:pt x="1781" y="1119"/>
                      <a:pt x="1735" y="1188"/>
                      <a:pt x="1689" y="1256"/>
                    </a:cubicBezTo>
                    <a:cubicBezTo>
                      <a:pt x="1621" y="1325"/>
                      <a:pt x="1575" y="1393"/>
                      <a:pt x="1507" y="1439"/>
                    </a:cubicBezTo>
                    <a:cubicBezTo>
                      <a:pt x="1415" y="1507"/>
                      <a:pt x="1347" y="1553"/>
                      <a:pt x="1256" y="1599"/>
                    </a:cubicBezTo>
                    <a:cubicBezTo>
                      <a:pt x="1164" y="1621"/>
                      <a:pt x="1096" y="1644"/>
                      <a:pt x="1005" y="1667"/>
                    </a:cubicBezTo>
                    <a:lnTo>
                      <a:pt x="776" y="1667"/>
                    </a:lnTo>
                    <a:cubicBezTo>
                      <a:pt x="731" y="1667"/>
                      <a:pt x="662" y="1644"/>
                      <a:pt x="616" y="1621"/>
                    </a:cubicBezTo>
                    <a:cubicBezTo>
                      <a:pt x="594" y="1599"/>
                      <a:pt x="548" y="1599"/>
                      <a:pt x="525" y="1576"/>
                    </a:cubicBezTo>
                    <a:cubicBezTo>
                      <a:pt x="480" y="1553"/>
                      <a:pt x="457" y="1507"/>
                      <a:pt x="434" y="1484"/>
                    </a:cubicBezTo>
                    <a:cubicBezTo>
                      <a:pt x="411" y="1462"/>
                      <a:pt x="388" y="1416"/>
                      <a:pt x="365" y="1393"/>
                    </a:cubicBezTo>
                    <a:cubicBezTo>
                      <a:pt x="365" y="1347"/>
                      <a:pt x="343" y="1302"/>
                      <a:pt x="343" y="1256"/>
                    </a:cubicBezTo>
                    <a:cubicBezTo>
                      <a:pt x="343" y="1210"/>
                      <a:pt x="343" y="1165"/>
                      <a:pt x="343" y="1142"/>
                    </a:cubicBezTo>
                    <a:cubicBezTo>
                      <a:pt x="365" y="1074"/>
                      <a:pt x="365" y="1005"/>
                      <a:pt x="388" y="937"/>
                    </a:cubicBezTo>
                    <a:cubicBezTo>
                      <a:pt x="434" y="868"/>
                      <a:pt x="480" y="800"/>
                      <a:pt x="525" y="731"/>
                    </a:cubicBezTo>
                    <a:cubicBezTo>
                      <a:pt x="571" y="663"/>
                      <a:pt x="639" y="594"/>
                      <a:pt x="708" y="549"/>
                    </a:cubicBezTo>
                    <a:cubicBezTo>
                      <a:pt x="799" y="480"/>
                      <a:pt x="868" y="434"/>
                      <a:pt x="959" y="389"/>
                    </a:cubicBezTo>
                    <a:cubicBezTo>
                      <a:pt x="1050" y="366"/>
                      <a:pt x="1119" y="343"/>
                      <a:pt x="1210" y="320"/>
                    </a:cubicBezTo>
                    <a:close/>
                    <a:moveTo>
                      <a:pt x="1141" y="1"/>
                    </a:moveTo>
                    <a:cubicBezTo>
                      <a:pt x="1119" y="24"/>
                      <a:pt x="1096" y="24"/>
                      <a:pt x="1073" y="24"/>
                    </a:cubicBezTo>
                    <a:lnTo>
                      <a:pt x="1050" y="24"/>
                    </a:lnTo>
                    <a:cubicBezTo>
                      <a:pt x="1027" y="24"/>
                      <a:pt x="1027" y="46"/>
                      <a:pt x="1005" y="46"/>
                    </a:cubicBezTo>
                    <a:cubicBezTo>
                      <a:pt x="959" y="46"/>
                      <a:pt x="936" y="69"/>
                      <a:pt x="890" y="69"/>
                    </a:cubicBezTo>
                    <a:cubicBezTo>
                      <a:pt x="845" y="92"/>
                      <a:pt x="776" y="115"/>
                      <a:pt x="708" y="161"/>
                    </a:cubicBezTo>
                    <a:cubicBezTo>
                      <a:pt x="708" y="161"/>
                      <a:pt x="685" y="161"/>
                      <a:pt x="685" y="183"/>
                    </a:cubicBezTo>
                    <a:cubicBezTo>
                      <a:pt x="548" y="252"/>
                      <a:pt x="434" y="343"/>
                      <a:pt x="320" y="457"/>
                    </a:cubicBezTo>
                    <a:cubicBezTo>
                      <a:pt x="274" y="503"/>
                      <a:pt x="251" y="571"/>
                      <a:pt x="206" y="617"/>
                    </a:cubicBezTo>
                    <a:cubicBezTo>
                      <a:pt x="206" y="640"/>
                      <a:pt x="183" y="663"/>
                      <a:pt x="183" y="663"/>
                    </a:cubicBezTo>
                    <a:cubicBezTo>
                      <a:pt x="160" y="686"/>
                      <a:pt x="160" y="686"/>
                      <a:pt x="160" y="708"/>
                    </a:cubicBezTo>
                    <a:cubicBezTo>
                      <a:pt x="114" y="754"/>
                      <a:pt x="91" y="822"/>
                      <a:pt x="69" y="891"/>
                    </a:cubicBezTo>
                    <a:cubicBezTo>
                      <a:pt x="23" y="982"/>
                      <a:pt x="23" y="1074"/>
                      <a:pt x="23" y="1165"/>
                    </a:cubicBezTo>
                    <a:cubicBezTo>
                      <a:pt x="0" y="1256"/>
                      <a:pt x="23" y="1347"/>
                      <a:pt x="46" y="1439"/>
                    </a:cubicBezTo>
                    <a:cubicBezTo>
                      <a:pt x="69" y="1507"/>
                      <a:pt x="114" y="1576"/>
                      <a:pt x="137" y="1644"/>
                    </a:cubicBezTo>
                    <a:cubicBezTo>
                      <a:pt x="183" y="1690"/>
                      <a:pt x="228" y="1735"/>
                      <a:pt x="274" y="1781"/>
                    </a:cubicBezTo>
                    <a:cubicBezTo>
                      <a:pt x="388" y="1895"/>
                      <a:pt x="548" y="1964"/>
                      <a:pt x="708" y="1987"/>
                    </a:cubicBezTo>
                    <a:cubicBezTo>
                      <a:pt x="763" y="1994"/>
                      <a:pt x="818" y="1998"/>
                      <a:pt x="874" y="1998"/>
                    </a:cubicBezTo>
                    <a:cubicBezTo>
                      <a:pt x="1143" y="1998"/>
                      <a:pt x="1417" y="1910"/>
                      <a:pt x="1644" y="1758"/>
                    </a:cubicBezTo>
                    <a:cubicBezTo>
                      <a:pt x="1918" y="1553"/>
                      <a:pt x="2123" y="1279"/>
                      <a:pt x="2169" y="959"/>
                    </a:cubicBezTo>
                    <a:cubicBezTo>
                      <a:pt x="2214" y="800"/>
                      <a:pt x="2191" y="617"/>
                      <a:pt x="2123" y="480"/>
                    </a:cubicBezTo>
                    <a:cubicBezTo>
                      <a:pt x="2100" y="389"/>
                      <a:pt x="2054" y="343"/>
                      <a:pt x="2009" y="275"/>
                    </a:cubicBezTo>
                    <a:cubicBezTo>
                      <a:pt x="1940" y="206"/>
                      <a:pt x="1872" y="161"/>
                      <a:pt x="1803" y="115"/>
                    </a:cubicBezTo>
                    <a:cubicBezTo>
                      <a:pt x="1735" y="69"/>
                      <a:pt x="1666" y="46"/>
                      <a:pt x="1598" y="24"/>
                    </a:cubicBezTo>
                    <a:cubicBezTo>
                      <a:pt x="1529" y="1"/>
                      <a:pt x="1438" y="1"/>
                      <a:pt x="137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4"/>
              <p:cNvSpPr/>
              <p:nvPr/>
            </p:nvSpPr>
            <p:spPr>
              <a:xfrm>
                <a:off x="4918673" y="226223"/>
                <a:ext cx="36436" cy="54168"/>
              </a:xfrm>
              <a:custGeom>
                <a:avLst/>
                <a:gdLst/>
                <a:ahLst/>
                <a:cxnLst/>
                <a:rect l="l" t="t" r="r" b="b"/>
                <a:pathLst>
                  <a:path w="1348" h="2004" extrusionOk="0">
                    <a:moveTo>
                      <a:pt x="275" y="1"/>
                    </a:moveTo>
                    <a:cubicBezTo>
                      <a:pt x="183" y="24"/>
                      <a:pt x="115" y="69"/>
                      <a:pt x="46" y="138"/>
                    </a:cubicBezTo>
                    <a:cubicBezTo>
                      <a:pt x="1" y="206"/>
                      <a:pt x="1" y="297"/>
                      <a:pt x="1" y="389"/>
                    </a:cubicBezTo>
                    <a:cubicBezTo>
                      <a:pt x="1" y="685"/>
                      <a:pt x="23" y="1005"/>
                      <a:pt x="160" y="1302"/>
                    </a:cubicBezTo>
                    <a:cubicBezTo>
                      <a:pt x="229" y="1439"/>
                      <a:pt x="320" y="1553"/>
                      <a:pt x="412" y="1644"/>
                    </a:cubicBezTo>
                    <a:cubicBezTo>
                      <a:pt x="480" y="1713"/>
                      <a:pt x="548" y="1781"/>
                      <a:pt x="640" y="1827"/>
                    </a:cubicBezTo>
                    <a:cubicBezTo>
                      <a:pt x="731" y="1895"/>
                      <a:pt x="822" y="1941"/>
                      <a:pt x="914" y="1987"/>
                    </a:cubicBezTo>
                    <a:cubicBezTo>
                      <a:pt x="943" y="1998"/>
                      <a:pt x="976" y="2004"/>
                      <a:pt x="1009" y="2004"/>
                    </a:cubicBezTo>
                    <a:cubicBezTo>
                      <a:pt x="1106" y="2004"/>
                      <a:pt x="1211" y="1957"/>
                      <a:pt x="1279" y="1872"/>
                    </a:cubicBezTo>
                    <a:cubicBezTo>
                      <a:pt x="1325" y="1804"/>
                      <a:pt x="1347" y="1735"/>
                      <a:pt x="1325" y="1644"/>
                    </a:cubicBezTo>
                    <a:cubicBezTo>
                      <a:pt x="1325" y="1576"/>
                      <a:pt x="1279" y="1484"/>
                      <a:pt x="1210" y="1439"/>
                    </a:cubicBezTo>
                    <a:cubicBezTo>
                      <a:pt x="1119" y="1393"/>
                      <a:pt x="1028" y="1325"/>
                      <a:pt x="937" y="1256"/>
                    </a:cubicBezTo>
                    <a:cubicBezTo>
                      <a:pt x="891" y="1188"/>
                      <a:pt x="822" y="1119"/>
                      <a:pt x="777" y="1051"/>
                    </a:cubicBezTo>
                    <a:cubicBezTo>
                      <a:pt x="754" y="1005"/>
                      <a:pt x="731" y="959"/>
                      <a:pt x="708" y="914"/>
                    </a:cubicBezTo>
                    <a:cubicBezTo>
                      <a:pt x="663" y="708"/>
                      <a:pt x="640" y="503"/>
                      <a:pt x="640" y="275"/>
                    </a:cubicBezTo>
                    <a:cubicBezTo>
                      <a:pt x="640" y="206"/>
                      <a:pt x="571" y="115"/>
                      <a:pt x="503" y="69"/>
                    </a:cubicBezTo>
                    <a:cubicBezTo>
                      <a:pt x="457" y="24"/>
                      <a:pt x="389" y="1"/>
                      <a:pt x="32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3" name="Google Shape;2133;p24"/>
            <p:cNvSpPr/>
            <p:nvPr/>
          </p:nvSpPr>
          <p:spPr>
            <a:xfrm flipH="1">
              <a:off x="8521837" y="1958567"/>
              <a:ext cx="96295" cy="86931"/>
            </a:xfrm>
            <a:custGeom>
              <a:avLst/>
              <a:gdLst/>
              <a:ahLst/>
              <a:cxnLst/>
              <a:rect l="l" t="t" r="r" b="b"/>
              <a:pathLst>
                <a:path w="2900" h="2618" extrusionOk="0">
                  <a:moveTo>
                    <a:pt x="1466" y="0"/>
                  </a:moveTo>
                  <a:cubicBezTo>
                    <a:pt x="1344" y="0"/>
                    <a:pt x="1220" y="17"/>
                    <a:pt x="1096" y="53"/>
                  </a:cubicBezTo>
                  <a:cubicBezTo>
                    <a:pt x="412" y="236"/>
                    <a:pt x="1" y="966"/>
                    <a:pt x="206" y="1651"/>
                  </a:cubicBezTo>
                  <a:cubicBezTo>
                    <a:pt x="357" y="2235"/>
                    <a:pt x="881" y="2617"/>
                    <a:pt x="1444" y="2617"/>
                  </a:cubicBezTo>
                  <a:cubicBezTo>
                    <a:pt x="1564" y="2617"/>
                    <a:pt x="1685" y="2600"/>
                    <a:pt x="1804" y="2564"/>
                  </a:cubicBezTo>
                  <a:cubicBezTo>
                    <a:pt x="2512" y="2359"/>
                    <a:pt x="2900" y="1651"/>
                    <a:pt x="2717" y="943"/>
                  </a:cubicBezTo>
                  <a:cubicBezTo>
                    <a:pt x="2548" y="379"/>
                    <a:pt x="2037"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4"/>
            <p:cNvSpPr/>
            <p:nvPr/>
          </p:nvSpPr>
          <p:spPr>
            <a:xfrm flipH="1">
              <a:off x="7126450" y="1160167"/>
              <a:ext cx="96295" cy="86931"/>
            </a:xfrm>
            <a:custGeom>
              <a:avLst/>
              <a:gdLst/>
              <a:ahLst/>
              <a:cxnLst/>
              <a:rect l="l" t="t" r="r" b="b"/>
              <a:pathLst>
                <a:path w="2900" h="2618" extrusionOk="0">
                  <a:moveTo>
                    <a:pt x="1466" y="0"/>
                  </a:moveTo>
                  <a:cubicBezTo>
                    <a:pt x="1344" y="0"/>
                    <a:pt x="1220" y="17"/>
                    <a:pt x="1096" y="53"/>
                  </a:cubicBezTo>
                  <a:cubicBezTo>
                    <a:pt x="412" y="236"/>
                    <a:pt x="1" y="966"/>
                    <a:pt x="206" y="1651"/>
                  </a:cubicBezTo>
                  <a:cubicBezTo>
                    <a:pt x="357" y="2235"/>
                    <a:pt x="881" y="2617"/>
                    <a:pt x="1444" y="2617"/>
                  </a:cubicBezTo>
                  <a:cubicBezTo>
                    <a:pt x="1564" y="2617"/>
                    <a:pt x="1685" y="2600"/>
                    <a:pt x="1804" y="2564"/>
                  </a:cubicBezTo>
                  <a:cubicBezTo>
                    <a:pt x="2512" y="2359"/>
                    <a:pt x="2900" y="1651"/>
                    <a:pt x="2717" y="943"/>
                  </a:cubicBezTo>
                  <a:cubicBezTo>
                    <a:pt x="2548" y="379"/>
                    <a:pt x="2037"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4"/>
            <p:cNvSpPr/>
            <p:nvPr/>
          </p:nvSpPr>
          <p:spPr>
            <a:xfrm>
              <a:off x="6391447" y="108365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4"/>
            <p:cNvSpPr/>
            <p:nvPr/>
          </p:nvSpPr>
          <p:spPr>
            <a:xfrm>
              <a:off x="7675410" y="87738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7" name="Google Shape;2137;p24"/>
            <p:cNvGrpSpPr/>
            <p:nvPr/>
          </p:nvGrpSpPr>
          <p:grpSpPr>
            <a:xfrm rot="2265940">
              <a:off x="9290835" y="854908"/>
              <a:ext cx="291689" cy="364463"/>
              <a:chOff x="4896454" y="199085"/>
              <a:chExt cx="358499" cy="447941"/>
            </a:xfrm>
          </p:grpSpPr>
          <p:sp>
            <p:nvSpPr>
              <p:cNvPr id="2138" name="Google Shape;2138;p24"/>
              <p:cNvSpPr/>
              <p:nvPr/>
            </p:nvSpPr>
            <p:spPr>
              <a:xfrm>
                <a:off x="4923619" y="395269"/>
                <a:ext cx="46897" cy="39518"/>
              </a:xfrm>
              <a:custGeom>
                <a:avLst/>
                <a:gdLst/>
                <a:ahLst/>
                <a:cxnLst/>
                <a:rect l="l" t="t" r="r" b="b"/>
                <a:pathLst>
                  <a:path w="1735" h="1462" extrusionOk="0">
                    <a:moveTo>
                      <a:pt x="868" y="1"/>
                    </a:moveTo>
                    <a:cubicBezTo>
                      <a:pt x="754" y="24"/>
                      <a:pt x="662" y="46"/>
                      <a:pt x="548" y="115"/>
                    </a:cubicBezTo>
                    <a:cubicBezTo>
                      <a:pt x="480" y="161"/>
                      <a:pt x="388" y="206"/>
                      <a:pt x="320" y="275"/>
                    </a:cubicBezTo>
                    <a:cubicBezTo>
                      <a:pt x="251" y="320"/>
                      <a:pt x="183" y="389"/>
                      <a:pt x="137" y="457"/>
                    </a:cubicBezTo>
                    <a:cubicBezTo>
                      <a:pt x="69" y="526"/>
                      <a:pt x="23" y="640"/>
                      <a:pt x="0" y="754"/>
                    </a:cubicBezTo>
                    <a:cubicBezTo>
                      <a:pt x="0" y="754"/>
                      <a:pt x="0" y="777"/>
                      <a:pt x="0" y="800"/>
                    </a:cubicBezTo>
                    <a:cubicBezTo>
                      <a:pt x="0" y="845"/>
                      <a:pt x="0" y="914"/>
                      <a:pt x="23" y="959"/>
                    </a:cubicBezTo>
                    <a:cubicBezTo>
                      <a:pt x="23" y="1051"/>
                      <a:pt x="69" y="1142"/>
                      <a:pt x="137" y="1211"/>
                    </a:cubicBezTo>
                    <a:cubicBezTo>
                      <a:pt x="183" y="1302"/>
                      <a:pt x="297" y="1348"/>
                      <a:pt x="388" y="1393"/>
                    </a:cubicBezTo>
                    <a:cubicBezTo>
                      <a:pt x="457" y="1439"/>
                      <a:pt x="548" y="1439"/>
                      <a:pt x="639" y="1462"/>
                    </a:cubicBezTo>
                    <a:lnTo>
                      <a:pt x="890" y="1462"/>
                    </a:lnTo>
                    <a:cubicBezTo>
                      <a:pt x="982" y="1439"/>
                      <a:pt x="1073" y="1393"/>
                      <a:pt x="1164" y="1348"/>
                    </a:cubicBezTo>
                    <a:cubicBezTo>
                      <a:pt x="1256" y="1325"/>
                      <a:pt x="1324" y="1256"/>
                      <a:pt x="1393" y="1188"/>
                    </a:cubicBezTo>
                    <a:cubicBezTo>
                      <a:pt x="1461" y="1119"/>
                      <a:pt x="1552" y="1074"/>
                      <a:pt x="1598" y="1005"/>
                    </a:cubicBezTo>
                    <a:cubicBezTo>
                      <a:pt x="1667" y="891"/>
                      <a:pt x="1735" y="754"/>
                      <a:pt x="1735" y="640"/>
                    </a:cubicBezTo>
                    <a:cubicBezTo>
                      <a:pt x="1735" y="571"/>
                      <a:pt x="1712" y="526"/>
                      <a:pt x="1689" y="457"/>
                    </a:cubicBezTo>
                    <a:cubicBezTo>
                      <a:pt x="1667" y="412"/>
                      <a:pt x="1644" y="366"/>
                      <a:pt x="1621" y="320"/>
                    </a:cubicBezTo>
                    <a:cubicBezTo>
                      <a:pt x="1575" y="252"/>
                      <a:pt x="1507" y="183"/>
                      <a:pt x="1461" y="138"/>
                    </a:cubicBezTo>
                    <a:cubicBezTo>
                      <a:pt x="1324" y="46"/>
                      <a:pt x="1164" y="1"/>
                      <a:pt x="100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4"/>
              <p:cNvSpPr/>
              <p:nvPr/>
            </p:nvSpPr>
            <p:spPr>
              <a:xfrm>
                <a:off x="5076014" y="266957"/>
                <a:ext cx="172154" cy="186345"/>
              </a:xfrm>
              <a:custGeom>
                <a:avLst/>
                <a:gdLst/>
                <a:ahLst/>
                <a:cxnLst/>
                <a:rect l="l" t="t" r="r" b="b"/>
                <a:pathLst>
                  <a:path w="6369" h="6894" extrusionOk="0">
                    <a:moveTo>
                      <a:pt x="2283" y="0"/>
                    </a:moveTo>
                    <a:cubicBezTo>
                      <a:pt x="2214" y="0"/>
                      <a:pt x="2146" y="0"/>
                      <a:pt x="2077" y="23"/>
                    </a:cubicBezTo>
                    <a:cubicBezTo>
                      <a:pt x="1917" y="46"/>
                      <a:pt x="1780" y="91"/>
                      <a:pt x="1575" y="183"/>
                    </a:cubicBezTo>
                    <a:cubicBezTo>
                      <a:pt x="1438" y="228"/>
                      <a:pt x="1301" y="297"/>
                      <a:pt x="1164" y="388"/>
                    </a:cubicBezTo>
                    <a:cubicBezTo>
                      <a:pt x="1096" y="434"/>
                      <a:pt x="1004" y="480"/>
                      <a:pt x="936" y="525"/>
                    </a:cubicBezTo>
                    <a:cubicBezTo>
                      <a:pt x="867" y="594"/>
                      <a:pt x="799" y="639"/>
                      <a:pt x="753" y="708"/>
                    </a:cubicBezTo>
                    <a:lnTo>
                      <a:pt x="708" y="753"/>
                    </a:lnTo>
                    <a:cubicBezTo>
                      <a:pt x="594" y="890"/>
                      <a:pt x="502" y="1004"/>
                      <a:pt x="434" y="1119"/>
                    </a:cubicBezTo>
                    <a:cubicBezTo>
                      <a:pt x="388" y="1164"/>
                      <a:pt x="320" y="1233"/>
                      <a:pt x="297" y="1324"/>
                    </a:cubicBezTo>
                    <a:cubicBezTo>
                      <a:pt x="274" y="1393"/>
                      <a:pt x="251" y="1438"/>
                      <a:pt x="251" y="1507"/>
                    </a:cubicBezTo>
                    <a:cubicBezTo>
                      <a:pt x="228" y="1552"/>
                      <a:pt x="206" y="1598"/>
                      <a:pt x="183" y="1621"/>
                    </a:cubicBezTo>
                    <a:cubicBezTo>
                      <a:pt x="183" y="1666"/>
                      <a:pt x="160" y="1689"/>
                      <a:pt x="160" y="1735"/>
                    </a:cubicBezTo>
                    <a:cubicBezTo>
                      <a:pt x="137" y="1826"/>
                      <a:pt x="114" y="1918"/>
                      <a:pt x="91" y="1986"/>
                    </a:cubicBezTo>
                    <a:lnTo>
                      <a:pt x="91" y="2032"/>
                    </a:lnTo>
                    <a:cubicBezTo>
                      <a:pt x="69" y="2146"/>
                      <a:pt x="23" y="2328"/>
                      <a:pt x="23" y="2511"/>
                    </a:cubicBezTo>
                    <a:cubicBezTo>
                      <a:pt x="0" y="2671"/>
                      <a:pt x="23" y="2853"/>
                      <a:pt x="69" y="3013"/>
                    </a:cubicBezTo>
                    <a:lnTo>
                      <a:pt x="91" y="3150"/>
                    </a:lnTo>
                    <a:cubicBezTo>
                      <a:pt x="91" y="3241"/>
                      <a:pt x="114" y="3333"/>
                      <a:pt x="137" y="3424"/>
                    </a:cubicBezTo>
                    <a:cubicBezTo>
                      <a:pt x="160" y="3584"/>
                      <a:pt x="206" y="3744"/>
                      <a:pt x="251" y="3903"/>
                    </a:cubicBezTo>
                    <a:lnTo>
                      <a:pt x="274" y="3926"/>
                    </a:lnTo>
                    <a:cubicBezTo>
                      <a:pt x="320" y="4086"/>
                      <a:pt x="365" y="4223"/>
                      <a:pt x="434" y="4360"/>
                    </a:cubicBezTo>
                    <a:cubicBezTo>
                      <a:pt x="548" y="4588"/>
                      <a:pt x="685" y="4793"/>
                      <a:pt x="822" y="4976"/>
                    </a:cubicBezTo>
                    <a:lnTo>
                      <a:pt x="913" y="5136"/>
                    </a:lnTo>
                    <a:cubicBezTo>
                      <a:pt x="1050" y="5318"/>
                      <a:pt x="1210" y="5501"/>
                      <a:pt x="1438" y="5684"/>
                    </a:cubicBezTo>
                    <a:cubicBezTo>
                      <a:pt x="1529" y="5752"/>
                      <a:pt x="1621" y="5843"/>
                      <a:pt x="1735" y="5912"/>
                    </a:cubicBezTo>
                    <a:cubicBezTo>
                      <a:pt x="1780" y="6026"/>
                      <a:pt x="1849" y="6117"/>
                      <a:pt x="1986" y="6209"/>
                    </a:cubicBezTo>
                    <a:cubicBezTo>
                      <a:pt x="2077" y="6254"/>
                      <a:pt x="2169" y="6300"/>
                      <a:pt x="2237" y="6368"/>
                    </a:cubicBezTo>
                    <a:lnTo>
                      <a:pt x="2305" y="6414"/>
                    </a:lnTo>
                    <a:lnTo>
                      <a:pt x="2351" y="6437"/>
                    </a:lnTo>
                    <a:cubicBezTo>
                      <a:pt x="2465" y="6505"/>
                      <a:pt x="2579" y="6574"/>
                      <a:pt x="2716" y="6642"/>
                    </a:cubicBezTo>
                    <a:cubicBezTo>
                      <a:pt x="2808" y="6688"/>
                      <a:pt x="2922" y="6734"/>
                      <a:pt x="3013" y="6779"/>
                    </a:cubicBezTo>
                    <a:cubicBezTo>
                      <a:pt x="3173" y="6825"/>
                      <a:pt x="3333" y="6848"/>
                      <a:pt x="3492" y="6871"/>
                    </a:cubicBezTo>
                    <a:cubicBezTo>
                      <a:pt x="3652" y="6871"/>
                      <a:pt x="3789" y="6893"/>
                      <a:pt x="3949" y="6893"/>
                    </a:cubicBezTo>
                    <a:cubicBezTo>
                      <a:pt x="4109" y="6893"/>
                      <a:pt x="4268" y="6871"/>
                      <a:pt x="4428" y="6871"/>
                    </a:cubicBezTo>
                    <a:cubicBezTo>
                      <a:pt x="4542" y="6848"/>
                      <a:pt x="4702" y="6825"/>
                      <a:pt x="4862" y="6779"/>
                    </a:cubicBezTo>
                    <a:cubicBezTo>
                      <a:pt x="4953" y="6756"/>
                      <a:pt x="4999" y="6734"/>
                      <a:pt x="5067" y="6711"/>
                    </a:cubicBezTo>
                    <a:cubicBezTo>
                      <a:pt x="5113" y="6688"/>
                      <a:pt x="5136" y="6665"/>
                      <a:pt x="5159" y="6665"/>
                    </a:cubicBezTo>
                    <a:lnTo>
                      <a:pt x="5181" y="6642"/>
                    </a:lnTo>
                    <a:cubicBezTo>
                      <a:pt x="5250" y="6620"/>
                      <a:pt x="5318" y="6597"/>
                      <a:pt x="5364" y="6551"/>
                    </a:cubicBezTo>
                    <a:cubicBezTo>
                      <a:pt x="5410" y="6505"/>
                      <a:pt x="5433" y="6437"/>
                      <a:pt x="5455" y="6391"/>
                    </a:cubicBezTo>
                    <a:cubicBezTo>
                      <a:pt x="5478" y="6391"/>
                      <a:pt x="5501" y="6368"/>
                      <a:pt x="5524" y="6346"/>
                    </a:cubicBezTo>
                    <a:cubicBezTo>
                      <a:pt x="5661" y="6277"/>
                      <a:pt x="5775" y="6186"/>
                      <a:pt x="5889" y="6049"/>
                    </a:cubicBezTo>
                    <a:cubicBezTo>
                      <a:pt x="5958" y="5958"/>
                      <a:pt x="6003" y="5866"/>
                      <a:pt x="6049" y="5752"/>
                    </a:cubicBezTo>
                    <a:cubicBezTo>
                      <a:pt x="6094" y="5638"/>
                      <a:pt x="6163" y="5501"/>
                      <a:pt x="6209" y="5364"/>
                    </a:cubicBezTo>
                    <a:cubicBezTo>
                      <a:pt x="6254" y="5227"/>
                      <a:pt x="6277" y="5090"/>
                      <a:pt x="6300" y="4953"/>
                    </a:cubicBezTo>
                    <a:lnTo>
                      <a:pt x="6323" y="4839"/>
                    </a:lnTo>
                    <a:cubicBezTo>
                      <a:pt x="6346" y="4771"/>
                      <a:pt x="6368" y="4702"/>
                      <a:pt x="6368" y="4634"/>
                    </a:cubicBezTo>
                    <a:cubicBezTo>
                      <a:pt x="6368" y="4565"/>
                      <a:pt x="6368" y="4474"/>
                      <a:pt x="6368" y="4383"/>
                    </a:cubicBezTo>
                    <a:lnTo>
                      <a:pt x="6346" y="4337"/>
                    </a:lnTo>
                    <a:cubicBezTo>
                      <a:pt x="6346" y="4291"/>
                      <a:pt x="6346" y="4223"/>
                      <a:pt x="6346" y="4177"/>
                    </a:cubicBezTo>
                    <a:cubicBezTo>
                      <a:pt x="6346" y="4086"/>
                      <a:pt x="6323" y="3995"/>
                      <a:pt x="6323" y="3926"/>
                    </a:cubicBezTo>
                    <a:cubicBezTo>
                      <a:pt x="6323" y="3835"/>
                      <a:pt x="6300" y="3766"/>
                      <a:pt x="6277" y="3698"/>
                    </a:cubicBezTo>
                    <a:cubicBezTo>
                      <a:pt x="6277" y="3629"/>
                      <a:pt x="6254" y="3561"/>
                      <a:pt x="6254" y="3492"/>
                    </a:cubicBezTo>
                    <a:cubicBezTo>
                      <a:pt x="6231" y="3447"/>
                      <a:pt x="6231" y="3401"/>
                      <a:pt x="6231" y="3355"/>
                    </a:cubicBezTo>
                    <a:cubicBezTo>
                      <a:pt x="6231" y="3333"/>
                      <a:pt x="6231" y="3287"/>
                      <a:pt x="6209" y="3264"/>
                    </a:cubicBezTo>
                    <a:lnTo>
                      <a:pt x="6209" y="3219"/>
                    </a:lnTo>
                    <a:cubicBezTo>
                      <a:pt x="6186" y="3150"/>
                      <a:pt x="6186" y="3082"/>
                      <a:pt x="6163" y="3013"/>
                    </a:cubicBezTo>
                    <a:cubicBezTo>
                      <a:pt x="6163" y="2945"/>
                      <a:pt x="6140" y="2876"/>
                      <a:pt x="6117" y="2785"/>
                    </a:cubicBezTo>
                    <a:cubicBezTo>
                      <a:pt x="6094" y="2716"/>
                      <a:pt x="6072" y="2625"/>
                      <a:pt x="6049" y="2534"/>
                    </a:cubicBezTo>
                    <a:cubicBezTo>
                      <a:pt x="6003" y="2465"/>
                      <a:pt x="5980" y="2397"/>
                      <a:pt x="5935" y="2328"/>
                    </a:cubicBezTo>
                    <a:lnTo>
                      <a:pt x="5866" y="2214"/>
                    </a:lnTo>
                    <a:cubicBezTo>
                      <a:pt x="5775" y="2077"/>
                      <a:pt x="5706" y="1940"/>
                      <a:pt x="5592" y="1803"/>
                    </a:cubicBezTo>
                    <a:cubicBezTo>
                      <a:pt x="5569" y="1758"/>
                      <a:pt x="5524" y="1689"/>
                      <a:pt x="5478" y="1644"/>
                    </a:cubicBezTo>
                    <a:lnTo>
                      <a:pt x="5433" y="1598"/>
                    </a:lnTo>
                    <a:cubicBezTo>
                      <a:pt x="5410" y="1552"/>
                      <a:pt x="5364" y="1529"/>
                      <a:pt x="5341" y="1484"/>
                    </a:cubicBezTo>
                    <a:cubicBezTo>
                      <a:pt x="5318" y="1461"/>
                      <a:pt x="5273" y="1415"/>
                      <a:pt x="5250" y="1370"/>
                    </a:cubicBezTo>
                    <a:cubicBezTo>
                      <a:pt x="4908" y="1004"/>
                      <a:pt x="4474" y="753"/>
                      <a:pt x="4177" y="594"/>
                    </a:cubicBezTo>
                    <a:lnTo>
                      <a:pt x="4177" y="594"/>
                    </a:lnTo>
                    <a:lnTo>
                      <a:pt x="4223" y="639"/>
                    </a:lnTo>
                    <a:lnTo>
                      <a:pt x="4154" y="594"/>
                    </a:lnTo>
                    <a:lnTo>
                      <a:pt x="3926" y="457"/>
                    </a:lnTo>
                    <a:cubicBezTo>
                      <a:pt x="3812" y="388"/>
                      <a:pt x="3675" y="320"/>
                      <a:pt x="3538" y="274"/>
                    </a:cubicBezTo>
                    <a:cubicBezTo>
                      <a:pt x="3401" y="206"/>
                      <a:pt x="3264" y="160"/>
                      <a:pt x="3127" y="114"/>
                    </a:cubicBezTo>
                    <a:cubicBezTo>
                      <a:pt x="2945" y="69"/>
                      <a:pt x="2762" y="23"/>
                      <a:pt x="2602" y="23"/>
                    </a:cubicBezTo>
                    <a:cubicBezTo>
                      <a:pt x="2534" y="0"/>
                      <a:pt x="2465" y="0"/>
                      <a:pt x="237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4"/>
              <p:cNvSpPr/>
              <p:nvPr/>
            </p:nvSpPr>
            <p:spPr>
              <a:xfrm>
                <a:off x="5144481" y="598886"/>
                <a:ext cx="46924" cy="42843"/>
              </a:xfrm>
              <a:custGeom>
                <a:avLst/>
                <a:gdLst/>
                <a:ahLst/>
                <a:cxnLst/>
                <a:rect l="l" t="t" r="r" b="b"/>
                <a:pathLst>
                  <a:path w="1736" h="1585" extrusionOk="0">
                    <a:moveTo>
                      <a:pt x="845" y="0"/>
                    </a:moveTo>
                    <a:cubicBezTo>
                      <a:pt x="777" y="0"/>
                      <a:pt x="731" y="0"/>
                      <a:pt x="663" y="23"/>
                    </a:cubicBezTo>
                    <a:cubicBezTo>
                      <a:pt x="571" y="23"/>
                      <a:pt x="480" y="69"/>
                      <a:pt x="412" y="91"/>
                    </a:cubicBezTo>
                    <a:cubicBezTo>
                      <a:pt x="366" y="114"/>
                      <a:pt x="343" y="137"/>
                      <a:pt x="320" y="137"/>
                    </a:cubicBezTo>
                    <a:cubicBezTo>
                      <a:pt x="275" y="183"/>
                      <a:pt x="229" y="206"/>
                      <a:pt x="183" y="228"/>
                    </a:cubicBezTo>
                    <a:cubicBezTo>
                      <a:pt x="92" y="320"/>
                      <a:pt x="24" y="434"/>
                      <a:pt x="24" y="571"/>
                    </a:cubicBezTo>
                    <a:cubicBezTo>
                      <a:pt x="1" y="616"/>
                      <a:pt x="1" y="662"/>
                      <a:pt x="24" y="731"/>
                    </a:cubicBezTo>
                    <a:cubicBezTo>
                      <a:pt x="24" y="753"/>
                      <a:pt x="24" y="776"/>
                      <a:pt x="24" y="822"/>
                    </a:cubicBezTo>
                    <a:cubicBezTo>
                      <a:pt x="46" y="845"/>
                      <a:pt x="46" y="868"/>
                      <a:pt x="46" y="890"/>
                    </a:cubicBezTo>
                    <a:cubicBezTo>
                      <a:pt x="92" y="1004"/>
                      <a:pt x="138" y="1096"/>
                      <a:pt x="206" y="1187"/>
                    </a:cubicBezTo>
                    <a:cubicBezTo>
                      <a:pt x="275" y="1278"/>
                      <a:pt x="343" y="1347"/>
                      <a:pt x="434" y="1415"/>
                    </a:cubicBezTo>
                    <a:cubicBezTo>
                      <a:pt x="503" y="1461"/>
                      <a:pt x="571" y="1507"/>
                      <a:pt x="640" y="1529"/>
                    </a:cubicBezTo>
                    <a:cubicBezTo>
                      <a:pt x="731" y="1575"/>
                      <a:pt x="845" y="1575"/>
                      <a:pt x="937" y="1575"/>
                    </a:cubicBezTo>
                    <a:cubicBezTo>
                      <a:pt x="963" y="1582"/>
                      <a:pt x="992" y="1585"/>
                      <a:pt x="1022" y="1585"/>
                    </a:cubicBezTo>
                    <a:cubicBezTo>
                      <a:pt x="1093" y="1585"/>
                      <a:pt x="1169" y="1568"/>
                      <a:pt x="1233" y="1552"/>
                    </a:cubicBezTo>
                    <a:cubicBezTo>
                      <a:pt x="1325" y="1529"/>
                      <a:pt x="1393" y="1484"/>
                      <a:pt x="1484" y="1438"/>
                    </a:cubicBezTo>
                    <a:cubicBezTo>
                      <a:pt x="1553" y="1393"/>
                      <a:pt x="1621" y="1301"/>
                      <a:pt x="1667" y="1210"/>
                    </a:cubicBezTo>
                    <a:cubicBezTo>
                      <a:pt x="1735" y="1073"/>
                      <a:pt x="1735" y="890"/>
                      <a:pt x="1735" y="731"/>
                    </a:cubicBezTo>
                    <a:cubicBezTo>
                      <a:pt x="1713" y="571"/>
                      <a:pt x="1621" y="434"/>
                      <a:pt x="1507" y="320"/>
                    </a:cubicBezTo>
                    <a:cubicBezTo>
                      <a:pt x="1439" y="251"/>
                      <a:pt x="1347" y="160"/>
                      <a:pt x="1256" y="114"/>
                    </a:cubicBezTo>
                    <a:cubicBezTo>
                      <a:pt x="1142" y="46"/>
                      <a:pt x="982" y="0"/>
                      <a:pt x="84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4"/>
              <p:cNvSpPr/>
              <p:nvPr/>
            </p:nvSpPr>
            <p:spPr>
              <a:xfrm>
                <a:off x="5162375" y="358265"/>
                <a:ext cx="43843" cy="48519"/>
              </a:xfrm>
              <a:custGeom>
                <a:avLst/>
                <a:gdLst/>
                <a:ahLst/>
                <a:cxnLst/>
                <a:rect l="l" t="t" r="r" b="b"/>
                <a:pathLst>
                  <a:path w="1622" h="1795" extrusionOk="0">
                    <a:moveTo>
                      <a:pt x="229" y="0"/>
                    </a:moveTo>
                    <a:cubicBezTo>
                      <a:pt x="206" y="0"/>
                      <a:pt x="160" y="23"/>
                      <a:pt x="138" y="23"/>
                    </a:cubicBezTo>
                    <a:cubicBezTo>
                      <a:pt x="46" y="69"/>
                      <a:pt x="1" y="183"/>
                      <a:pt x="46" y="297"/>
                    </a:cubicBezTo>
                    <a:cubicBezTo>
                      <a:pt x="92" y="434"/>
                      <a:pt x="160" y="571"/>
                      <a:pt x="229" y="708"/>
                    </a:cubicBezTo>
                    <a:cubicBezTo>
                      <a:pt x="320" y="891"/>
                      <a:pt x="412" y="1050"/>
                      <a:pt x="548" y="1210"/>
                    </a:cubicBezTo>
                    <a:cubicBezTo>
                      <a:pt x="640" y="1324"/>
                      <a:pt x="754" y="1415"/>
                      <a:pt x="868" y="1530"/>
                    </a:cubicBezTo>
                    <a:cubicBezTo>
                      <a:pt x="982" y="1621"/>
                      <a:pt x="1142" y="1712"/>
                      <a:pt x="1302" y="1781"/>
                    </a:cubicBezTo>
                    <a:cubicBezTo>
                      <a:pt x="1326" y="1790"/>
                      <a:pt x="1350" y="1795"/>
                      <a:pt x="1374" y="1795"/>
                    </a:cubicBezTo>
                    <a:cubicBezTo>
                      <a:pt x="1461" y="1795"/>
                      <a:pt x="1540" y="1733"/>
                      <a:pt x="1576" y="1644"/>
                    </a:cubicBezTo>
                    <a:cubicBezTo>
                      <a:pt x="1621" y="1530"/>
                      <a:pt x="1576" y="1415"/>
                      <a:pt x="1461" y="1370"/>
                    </a:cubicBezTo>
                    <a:cubicBezTo>
                      <a:pt x="1416" y="1347"/>
                      <a:pt x="1347" y="1324"/>
                      <a:pt x="1302" y="1301"/>
                    </a:cubicBezTo>
                    <a:cubicBezTo>
                      <a:pt x="1188" y="1233"/>
                      <a:pt x="1051" y="1142"/>
                      <a:pt x="959" y="1027"/>
                    </a:cubicBezTo>
                    <a:cubicBezTo>
                      <a:pt x="845" y="936"/>
                      <a:pt x="754" y="822"/>
                      <a:pt x="663" y="685"/>
                    </a:cubicBezTo>
                    <a:cubicBezTo>
                      <a:pt x="571" y="525"/>
                      <a:pt x="480" y="320"/>
                      <a:pt x="412" y="114"/>
                    </a:cubicBezTo>
                    <a:cubicBezTo>
                      <a:pt x="366" y="46"/>
                      <a:pt x="297" y="0"/>
                      <a:pt x="229"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4"/>
              <p:cNvSpPr/>
              <p:nvPr/>
            </p:nvSpPr>
            <p:spPr>
              <a:xfrm>
                <a:off x="5102531" y="298420"/>
                <a:ext cx="69143" cy="128690"/>
              </a:xfrm>
              <a:custGeom>
                <a:avLst/>
                <a:gdLst/>
                <a:ahLst/>
                <a:cxnLst/>
                <a:rect l="l" t="t" r="r" b="b"/>
                <a:pathLst>
                  <a:path w="2558" h="4761" extrusionOk="0">
                    <a:moveTo>
                      <a:pt x="571" y="0"/>
                    </a:moveTo>
                    <a:cubicBezTo>
                      <a:pt x="480" y="0"/>
                      <a:pt x="366" y="23"/>
                      <a:pt x="297" y="92"/>
                    </a:cubicBezTo>
                    <a:cubicBezTo>
                      <a:pt x="183" y="183"/>
                      <a:pt x="160" y="274"/>
                      <a:pt x="138" y="388"/>
                    </a:cubicBezTo>
                    <a:cubicBezTo>
                      <a:pt x="92" y="594"/>
                      <a:pt x="46" y="776"/>
                      <a:pt x="23" y="982"/>
                    </a:cubicBezTo>
                    <a:cubicBezTo>
                      <a:pt x="1" y="1187"/>
                      <a:pt x="23" y="1393"/>
                      <a:pt x="46" y="1598"/>
                    </a:cubicBezTo>
                    <a:cubicBezTo>
                      <a:pt x="46" y="1781"/>
                      <a:pt x="69" y="1963"/>
                      <a:pt x="92" y="2146"/>
                    </a:cubicBezTo>
                    <a:cubicBezTo>
                      <a:pt x="138" y="2351"/>
                      <a:pt x="206" y="2580"/>
                      <a:pt x="275" y="2785"/>
                    </a:cubicBezTo>
                    <a:cubicBezTo>
                      <a:pt x="389" y="3173"/>
                      <a:pt x="594" y="3515"/>
                      <a:pt x="799" y="3858"/>
                    </a:cubicBezTo>
                    <a:cubicBezTo>
                      <a:pt x="914" y="4040"/>
                      <a:pt x="1051" y="4200"/>
                      <a:pt x="1210" y="4360"/>
                    </a:cubicBezTo>
                    <a:cubicBezTo>
                      <a:pt x="1393" y="4520"/>
                      <a:pt x="1576" y="4611"/>
                      <a:pt x="1804" y="4725"/>
                    </a:cubicBezTo>
                    <a:cubicBezTo>
                      <a:pt x="1859" y="4750"/>
                      <a:pt x="1919" y="4761"/>
                      <a:pt x="1979" y="4761"/>
                    </a:cubicBezTo>
                    <a:cubicBezTo>
                      <a:pt x="2145" y="4761"/>
                      <a:pt x="2314" y="4676"/>
                      <a:pt x="2397" y="4542"/>
                    </a:cubicBezTo>
                    <a:cubicBezTo>
                      <a:pt x="2557" y="4337"/>
                      <a:pt x="2534" y="3972"/>
                      <a:pt x="2283" y="3835"/>
                    </a:cubicBezTo>
                    <a:cubicBezTo>
                      <a:pt x="2123" y="3721"/>
                      <a:pt x="1986" y="3607"/>
                      <a:pt x="1849" y="3493"/>
                    </a:cubicBezTo>
                    <a:cubicBezTo>
                      <a:pt x="1690" y="3310"/>
                      <a:pt x="1553" y="3127"/>
                      <a:pt x="1439" y="2945"/>
                    </a:cubicBezTo>
                    <a:cubicBezTo>
                      <a:pt x="1279" y="2694"/>
                      <a:pt x="1165" y="2420"/>
                      <a:pt x="1096" y="2169"/>
                    </a:cubicBezTo>
                    <a:cubicBezTo>
                      <a:pt x="1005" y="1826"/>
                      <a:pt x="959" y="1484"/>
                      <a:pt x="936" y="1164"/>
                    </a:cubicBezTo>
                    <a:cubicBezTo>
                      <a:pt x="936" y="936"/>
                      <a:pt x="982" y="708"/>
                      <a:pt x="1028" y="502"/>
                    </a:cubicBezTo>
                    <a:cubicBezTo>
                      <a:pt x="1073" y="388"/>
                      <a:pt x="1005" y="251"/>
                      <a:pt x="936" y="160"/>
                    </a:cubicBezTo>
                    <a:cubicBezTo>
                      <a:pt x="868" y="69"/>
                      <a:pt x="754" y="0"/>
                      <a:pt x="640" y="0"/>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4"/>
              <p:cNvSpPr/>
              <p:nvPr/>
            </p:nvSpPr>
            <p:spPr>
              <a:xfrm>
                <a:off x="4900779" y="205248"/>
                <a:ext cx="97524" cy="93605"/>
              </a:xfrm>
              <a:custGeom>
                <a:avLst/>
                <a:gdLst/>
                <a:ahLst/>
                <a:cxnLst/>
                <a:rect l="l" t="t" r="r" b="b"/>
                <a:pathLst>
                  <a:path w="3608" h="3463" extrusionOk="0">
                    <a:moveTo>
                      <a:pt x="1644" y="1"/>
                    </a:moveTo>
                    <a:cubicBezTo>
                      <a:pt x="1462" y="1"/>
                      <a:pt x="1302" y="23"/>
                      <a:pt x="1119" y="69"/>
                    </a:cubicBezTo>
                    <a:cubicBezTo>
                      <a:pt x="1005" y="115"/>
                      <a:pt x="891" y="160"/>
                      <a:pt x="777" y="252"/>
                    </a:cubicBezTo>
                    <a:cubicBezTo>
                      <a:pt x="731" y="297"/>
                      <a:pt x="685" y="320"/>
                      <a:pt x="663" y="366"/>
                    </a:cubicBezTo>
                    <a:cubicBezTo>
                      <a:pt x="571" y="457"/>
                      <a:pt x="503" y="548"/>
                      <a:pt x="503" y="663"/>
                    </a:cubicBezTo>
                    <a:cubicBezTo>
                      <a:pt x="434" y="754"/>
                      <a:pt x="366" y="822"/>
                      <a:pt x="297" y="914"/>
                    </a:cubicBezTo>
                    <a:cubicBezTo>
                      <a:pt x="229" y="1028"/>
                      <a:pt x="183" y="1142"/>
                      <a:pt x="138" y="1256"/>
                    </a:cubicBezTo>
                    <a:cubicBezTo>
                      <a:pt x="138" y="1256"/>
                      <a:pt x="138" y="1279"/>
                      <a:pt x="138" y="1279"/>
                    </a:cubicBezTo>
                    <a:cubicBezTo>
                      <a:pt x="115" y="1347"/>
                      <a:pt x="69" y="1393"/>
                      <a:pt x="46" y="1461"/>
                    </a:cubicBezTo>
                    <a:cubicBezTo>
                      <a:pt x="24" y="1530"/>
                      <a:pt x="24" y="1621"/>
                      <a:pt x="1" y="1690"/>
                    </a:cubicBezTo>
                    <a:cubicBezTo>
                      <a:pt x="1" y="1804"/>
                      <a:pt x="24" y="1895"/>
                      <a:pt x="46" y="2009"/>
                    </a:cubicBezTo>
                    <a:cubicBezTo>
                      <a:pt x="92" y="2169"/>
                      <a:pt x="138" y="2329"/>
                      <a:pt x="206" y="2466"/>
                    </a:cubicBezTo>
                    <a:cubicBezTo>
                      <a:pt x="297" y="2603"/>
                      <a:pt x="412" y="2740"/>
                      <a:pt x="549" y="2877"/>
                    </a:cubicBezTo>
                    <a:cubicBezTo>
                      <a:pt x="663" y="2991"/>
                      <a:pt x="800" y="3105"/>
                      <a:pt x="959" y="3196"/>
                    </a:cubicBezTo>
                    <a:cubicBezTo>
                      <a:pt x="1119" y="3310"/>
                      <a:pt x="1279" y="3379"/>
                      <a:pt x="1462" y="3424"/>
                    </a:cubicBezTo>
                    <a:cubicBezTo>
                      <a:pt x="1582" y="3451"/>
                      <a:pt x="1694" y="3462"/>
                      <a:pt x="1808" y="3462"/>
                    </a:cubicBezTo>
                    <a:cubicBezTo>
                      <a:pt x="1889" y="3462"/>
                      <a:pt x="1970" y="3457"/>
                      <a:pt x="2055" y="3447"/>
                    </a:cubicBezTo>
                    <a:cubicBezTo>
                      <a:pt x="2397" y="3402"/>
                      <a:pt x="2740" y="3287"/>
                      <a:pt x="2991" y="3059"/>
                    </a:cubicBezTo>
                    <a:cubicBezTo>
                      <a:pt x="3242" y="2854"/>
                      <a:pt x="3447" y="2580"/>
                      <a:pt x="3539" y="2260"/>
                    </a:cubicBezTo>
                    <a:cubicBezTo>
                      <a:pt x="3584" y="2078"/>
                      <a:pt x="3607" y="1895"/>
                      <a:pt x="3607" y="1713"/>
                    </a:cubicBezTo>
                    <a:cubicBezTo>
                      <a:pt x="3607" y="1621"/>
                      <a:pt x="3607" y="1530"/>
                      <a:pt x="3584" y="1439"/>
                    </a:cubicBezTo>
                    <a:cubicBezTo>
                      <a:pt x="3584" y="1347"/>
                      <a:pt x="3539" y="1279"/>
                      <a:pt x="3516" y="1188"/>
                    </a:cubicBezTo>
                    <a:cubicBezTo>
                      <a:pt x="3447" y="959"/>
                      <a:pt x="3265" y="822"/>
                      <a:pt x="3105" y="685"/>
                    </a:cubicBezTo>
                    <a:cubicBezTo>
                      <a:pt x="3105" y="663"/>
                      <a:pt x="3082" y="663"/>
                      <a:pt x="3082" y="640"/>
                    </a:cubicBezTo>
                    <a:cubicBezTo>
                      <a:pt x="3059" y="571"/>
                      <a:pt x="3014" y="480"/>
                      <a:pt x="2945" y="434"/>
                    </a:cubicBezTo>
                    <a:cubicBezTo>
                      <a:pt x="2877" y="389"/>
                      <a:pt x="2808" y="343"/>
                      <a:pt x="2740" y="297"/>
                    </a:cubicBezTo>
                    <a:cubicBezTo>
                      <a:pt x="2694" y="275"/>
                      <a:pt x="2626" y="229"/>
                      <a:pt x="2557" y="206"/>
                    </a:cubicBezTo>
                    <a:cubicBezTo>
                      <a:pt x="2397" y="115"/>
                      <a:pt x="2238" y="46"/>
                      <a:pt x="205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4"/>
              <p:cNvSpPr/>
              <p:nvPr/>
            </p:nvSpPr>
            <p:spPr>
              <a:xfrm>
                <a:off x="4896454" y="199085"/>
                <a:ext cx="106768" cy="105931"/>
              </a:xfrm>
              <a:custGeom>
                <a:avLst/>
                <a:gdLst/>
                <a:ahLst/>
                <a:cxnLst/>
                <a:rect l="l" t="t" r="r" b="b"/>
                <a:pathLst>
                  <a:path w="3950" h="3919" extrusionOk="0">
                    <a:moveTo>
                      <a:pt x="2169" y="320"/>
                    </a:moveTo>
                    <a:cubicBezTo>
                      <a:pt x="2329" y="343"/>
                      <a:pt x="2466" y="388"/>
                      <a:pt x="2603" y="457"/>
                    </a:cubicBezTo>
                    <a:cubicBezTo>
                      <a:pt x="2740" y="503"/>
                      <a:pt x="2854" y="571"/>
                      <a:pt x="2968" y="640"/>
                    </a:cubicBezTo>
                    <a:cubicBezTo>
                      <a:pt x="3082" y="731"/>
                      <a:pt x="3174" y="845"/>
                      <a:pt x="3265" y="959"/>
                    </a:cubicBezTo>
                    <a:cubicBezTo>
                      <a:pt x="3356" y="1073"/>
                      <a:pt x="3425" y="1187"/>
                      <a:pt x="3470" y="1301"/>
                    </a:cubicBezTo>
                    <a:cubicBezTo>
                      <a:pt x="3539" y="1461"/>
                      <a:pt x="3585" y="1598"/>
                      <a:pt x="3607" y="1758"/>
                    </a:cubicBezTo>
                    <a:cubicBezTo>
                      <a:pt x="3607" y="1918"/>
                      <a:pt x="3607" y="2078"/>
                      <a:pt x="3585" y="2214"/>
                    </a:cubicBezTo>
                    <a:cubicBezTo>
                      <a:pt x="3585" y="2214"/>
                      <a:pt x="3585" y="2192"/>
                      <a:pt x="3585" y="2192"/>
                    </a:cubicBezTo>
                    <a:cubicBezTo>
                      <a:pt x="3562" y="2329"/>
                      <a:pt x="3539" y="2466"/>
                      <a:pt x="3470" y="2602"/>
                    </a:cubicBezTo>
                    <a:cubicBezTo>
                      <a:pt x="3425" y="2739"/>
                      <a:pt x="3356" y="2854"/>
                      <a:pt x="3265" y="2945"/>
                    </a:cubicBezTo>
                    <a:cubicBezTo>
                      <a:pt x="3174" y="3059"/>
                      <a:pt x="3082" y="3173"/>
                      <a:pt x="2968" y="3264"/>
                    </a:cubicBezTo>
                    <a:cubicBezTo>
                      <a:pt x="2854" y="3333"/>
                      <a:pt x="2740" y="3401"/>
                      <a:pt x="2626" y="3470"/>
                    </a:cubicBezTo>
                    <a:cubicBezTo>
                      <a:pt x="2489" y="3515"/>
                      <a:pt x="2329" y="3561"/>
                      <a:pt x="2169" y="3584"/>
                    </a:cubicBezTo>
                    <a:cubicBezTo>
                      <a:pt x="2089" y="3595"/>
                      <a:pt x="2010" y="3601"/>
                      <a:pt x="1930" y="3601"/>
                    </a:cubicBezTo>
                    <a:cubicBezTo>
                      <a:pt x="1850" y="3601"/>
                      <a:pt x="1770" y="3595"/>
                      <a:pt x="1690" y="3584"/>
                    </a:cubicBezTo>
                    <a:lnTo>
                      <a:pt x="1736" y="3584"/>
                    </a:lnTo>
                    <a:cubicBezTo>
                      <a:pt x="1599" y="3561"/>
                      <a:pt x="1462" y="3515"/>
                      <a:pt x="1325" y="3470"/>
                    </a:cubicBezTo>
                    <a:cubicBezTo>
                      <a:pt x="1188" y="3401"/>
                      <a:pt x="1074" y="3333"/>
                      <a:pt x="960" y="3264"/>
                    </a:cubicBezTo>
                    <a:cubicBezTo>
                      <a:pt x="845" y="3173"/>
                      <a:pt x="754" y="3059"/>
                      <a:pt x="663" y="2945"/>
                    </a:cubicBezTo>
                    <a:cubicBezTo>
                      <a:pt x="572" y="2831"/>
                      <a:pt x="503" y="2717"/>
                      <a:pt x="457" y="2580"/>
                    </a:cubicBezTo>
                    <a:cubicBezTo>
                      <a:pt x="389" y="2443"/>
                      <a:pt x="366" y="2306"/>
                      <a:pt x="343" y="2169"/>
                    </a:cubicBezTo>
                    <a:cubicBezTo>
                      <a:pt x="343" y="2100"/>
                      <a:pt x="321" y="2009"/>
                      <a:pt x="321" y="1941"/>
                    </a:cubicBezTo>
                    <a:cubicBezTo>
                      <a:pt x="321" y="1872"/>
                      <a:pt x="343" y="1804"/>
                      <a:pt x="343" y="1735"/>
                    </a:cubicBezTo>
                    <a:cubicBezTo>
                      <a:pt x="366" y="1598"/>
                      <a:pt x="389" y="1484"/>
                      <a:pt x="457" y="1347"/>
                    </a:cubicBezTo>
                    <a:cubicBezTo>
                      <a:pt x="457" y="1347"/>
                      <a:pt x="457" y="1324"/>
                      <a:pt x="457" y="1324"/>
                    </a:cubicBezTo>
                    <a:cubicBezTo>
                      <a:pt x="480" y="1279"/>
                      <a:pt x="503" y="1233"/>
                      <a:pt x="526" y="1187"/>
                    </a:cubicBezTo>
                    <a:lnTo>
                      <a:pt x="526" y="1164"/>
                    </a:lnTo>
                    <a:cubicBezTo>
                      <a:pt x="572" y="1096"/>
                      <a:pt x="617" y="1028"/>
                      <a:pt x="663" y="959"/>
                    </a:cubicBezTo>
                    <a:cubicBezTo>
                      <a:pt x="686" y="936"/>
                      <a:pt x="709" y="913"/>
                      <a:pt x="709" y="891"/>
                    </a:cubicBezTo>
                    <a:cubicBezTo>
                      <a:pt x="800" y="799"/>
                      <a:pt x="891" y="731"/>
                      <a:pt x="982" y="640"/>
                    </a:cubicBezTo>
                    <a:cubicBezTo>
                      <a:pt x="1097" y="571"/>
                      <a:pt x="1211" y="503"/>
                      <a:pt x="1325" y="457"/>
                    </a:cubicBezTo>
                    <a:cubicBezTo>
                      <a:pt x="1462" y="388"/>
                      <a:pt x="1599" y="343"/>
                      <a:pt x="1759" y="320"/>
                    </a:cubicBezTo>
                    <a:close/>
                    <a:moveTo>
                      <a:pt x="1964" y="0"/>
                    </a:moveTo>
                    <a:cubicBezTo>
                      <a:pt x="1804" y="0"/>
                      <a:pt x="1667" y="0"/>
                      <a:pt x="1530" y="46"/>
                    </a:cubicBezTo>
                    <a:lnTo>
                      <a:pt x="1462" y="46"/>
                    </a:lnTo>
                    <a:cubicBezTo>
                      <a:pt x="1302" y="92"/>
                      <a:pt x="1142" y="160"/>
                      <a:pt x="1005" y="251"/>
                    </a:cubicBezTo>
                    <a:cubicBezTo>
                      <a:pt x="982" y="251"/>
                      <a:pt x="982" y="251"/>
                      <a:pt x="960" y="274"/>
                    </a:cubicBezTo>
                    <a:cubicBezTo>
                      <a:pt x="845" y="343"/>
                      <a:pt x="731" y="434"/>
                      <a:pt x="617" y="525"/>
                    </a:cubicBezTo>
                    <a:cubicBezTo>
                      <a:pt x="594" y="548"/>
                      <a:pt x="572" y="571"/>
                      <a:pt x="572" y="571"/>
                    </a:cubicBezTo>
                    <a:cubicBezTo>
                      <a:pt x="503" y="640"/>
                      <a:pt x="435" y="708"/>
                      <a:pt x="389" y="776"/>
                    </a:cubicBezTo>
                    <a:cubicBezTo>
                      <a:pt x="343" y="845"/>
                      <a:pt x="298" y="936"/>
                      <a:pt x="252" y="1005"/>
                    </a:cubicBezTo>
                    <a:cubicBezTo>
                      <a:pt x="161" y="1164"/>
                      <a:pt x="92" y="1324"/>
                      <a:pt x="47" y="1507"/>
                    </a:cubicBezTo>
                    <a:cubicBezTo>
                      <a:pt x="24" y="1644"/>
                      <a:pt x="1" y="1781"/>
                      <a:pt x="1" y="1918"/>
                    </a:cubicBezTo>
                    <a:lnTo>
                      <a:pt x="1" y="1941"/>
                    </a:lnTo>
                    <a:cubicBezTo>
                      <a:pt x="1" y="2169"/>
                      <a:pt x="47" y="2397"/>
                      <a:pt x="115" y="2602"/>
                    </a:cubicBezTo>
                    <a:cubicBezTo>
                      <a:pt x="161" y="2717"/>
                      <a:pt x="206" y="2831"/>
                      <a:pt x="252" y="2922"/>
                    </a:cubicBezTo>
                    <a:cubicBezTo>
                      <a:pt x="298" y="3013"/>
                      <a:pt x="389" y="3105"/>
                      <a:pt x="457" y="3196"/>
                    </a:cubicBezTo>
                    <a:cubicBezTo>
                      <a:pt x="572" y="3379"/>
                      <a:pt x="754" y="3493"/>
                      <a:pt x="914" y="3607"/>
                    </a:cubicBezTo>
                    <a:cubicBezTo>
                      <a:pt x="1119" y="3744"/>
                      <a:pt x="1370" y="3835"/>
                      <a:pt x="1599" y="3881"/>
                    </a:cubicBezTo>
                    <a:cubicBezTo>
                      <a:pt x="1719" y="3907"/>
                      <a:pt x="1847" y="3919"/>
                      <a:pt x="1979" y="3919"/>
                    </a:cubicBezTo>
                    <a:cubicBezTo>
                      <a:pt x="2072" y="3919"/>
                      <a:pt x="2166" y="3913"/>
                      <a:pt x="2261" y="3904"/>
                    </a:cubicBezTo>
                    <a:cubicBezTo>
                      <a:pt x="2489" y="3858"/>
                      <a:pt x="2717" y="3789"/>
                      <a:pt x="2945" y="3675"/>
                    </a:cubicBezTo>
                    <a:cubicBezTo>
                      <a:pt x="3105" y="3584"/>
                      <a:pt x="3265" y="3447"/>
                      <a:pt x="3402" y="3287"/>
                    </a:cubicBezTo>
                    <a:cubicBezTo>
                      <a:pt x="3562" y="3127"/>
                      <a:pt x="3699" y="2922"/>
                      <a:pt x="3790" y="2717"/>
                    </a:cubicBezTo>
                    <a:cubicBezTo>
                      <a:pt x="3836" y="2602"/>
                      <a:pt x="3858" y="2488"/>
                      <a:pt x="3881" y="2374"/>
                    </a:cubicBezTo>
                    <a:cubicBezTo>
                      <a:pt x="3904" y="2260"/>
                      <a:pt x="3927" y="2146"/>
                      <a:pt x="3927" y="2055"/>
                    </a:cubicBezTo>
                    <a:cubicBezTo>
                      <a:pt x="3950" y="1781"/>
                      <a:pt x="3904" y="1530"/>
                      <a:pt x="3813" y="1301"/>
                    </a:cubicBezTo>
                    <a:cubicBezTo>
                      <a:pt x="3767" y="1119"/>
                      <a:pt x="3653" y="936"/>
                      <a:pt x="3539" y="776"/>
                    </a:cubicBezTo>
                    <a:cubicBezTo>
                      <a:pt x="3402" y="594"/>
                      <a:pt x="3242" y="434"/>
                      <a:pt x="3037" y="297"/>
                    </a:cubicBezTo>
                    <a:cubicBezTo>
                      <a:pt x="2900" y="206"/>
                      <a:pt x="2740" y="137"/>
                      <a:pt x="2580" y="92"/>
                    </a:cubicBezTo>
                    <a:cubicBezTo>
                      <a:pt x="2398" y="23"/>
                      <a:pt x="2215" y="0"/>
                      <a:pt x="2032"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4"/>
              <p:cNvSpPr/>
              <p:nvPr/>
            </p:nvSpPr>
            <p:spPr>
              <a:xfrm>
                <a:off x="5072906" y="262011"/>
                <a:ext cx="182047" cy="196616"/>
              </a:xfrm>
              <a:custGeom>
                <a:avLst/>
                <a:gdLst/>
                <a:ahLst/>
                <a:cxnLst/>
                <a:rect l="l" t="t" r="r" b="b"/>
                <a:pathLst>
                  <a:path w="6735" h="7274" extrusionOk="0">
                    <a:moveTo>
                      <a:pt x="1759" y="492"/>
                    </a:moveTo>
                    <a:cubicBezTo>
                      <a:pt x="1751" y="495"/>
                      <a:pt x="1743" y="499"/>
                      <a:pt x="1736" y="503"/>
                    </a:cubicBezTo>
                    <a:lnTo>
                      <a:pt x="1759" y="503"/>
                    </a:lnTo>
                    <a:cubicBezTo>
                      <a:pt x="1759" y="498"/>
                      <a:pt x="1759" y="495"/>
                      <a:pt x="1759" y="492"/>
                    </a:cubicBezTo>
                    <a:close/>
                    <a:moveTo>
                      <a:pt x="2051" y="6210"/>
                    </a:moveTo>
                    <a:cubicBezTo>
                      <a:pt x="2060" y="6217"/>
                      <a:pt x="2069" y="6225"/>
                      <a:pt x="2078" y="6232"/>
                    </a:cubicBezTo>
                    <a:cubicBezTo>
                      <a:pt x="2064" y="6217"/>
                      <a:pt x="2058" y="6212"/>
                      <a:pt x="2051" y="6210"/>
                    </a:cubicBezTo>
                    <a:close/>
                    <a:moveTo>
                      <a:pt x="4452" y="6917"/>
                    </a:moveTo>
                    <a:lnTo>
                      <a:pt x="4452" y="6917"/>
                    </a:lnTo>
                    <a:cubicBezTo>
                      <a:pt x="4452" y="6917"/>
                      <a:pt x="4447" y="6917"/>
                      <a:pt x="4440" y="6919"/>
                    </a:cubicBezTo>
                    <a:lnTo>
                      <a:pt x="4440" y="6919"/>
                    </a:lnTo>
                    <a:cubicBezTo>
                      <a:pt x="4444" y="6918"/>
                      <a:pt x="4448" y="6917"/>
                      <a:pt x="4452" y="6917"/>
                    </a:cubicBezTo>
                    <a:close/>
                    <a:moveTo>
                      <a:pt x="2623" y="317"/>
                    </a:moveTo>
                    <a:cubicBezTo>
                      <a:pt x="2766" y="317"/>
                      <a:pt x="2905" y="330"/>
                      <a:pt x="3037" y="343"/>
                    </a:cubicBezTo>
                    <a:cubicBezTo>
                      <a:pt x="3311" y="389"/>
                      <a:pt x="3585" y="457"/>
                      <a:pt x="3836" y="571"/>
                    </a:cubicBezTo>
                    <a:cubicBezTo>
                      <a:pt x="4132" y="685"/>
                      <a:pt x="4429" y="868"/>
                      <a:pt x="4703" y="1073"/>
                    </a:cubicBezTo>
                    <a:cubicBezTo>
                      <a:pt x="4977" y="1302"/>
                      <a:pt x="5251" y="1553"/>
                      <a:pt x="5479" y="1849"/>
                    </a:cubicBezTo>
                    <a:cubicBezTo>
                      <a:pt x="5479" y="1849"/>
                      <a:pt x="5479" y="1849"/>
                      <a:pt x="5479" y="1849"/>
                    </a:cubicBezTo>
                    <a:lnTo>
                      <a:pt x="5479" y="1849"/>
                    </a:lnTo>
                    <a:cubicBezTo>
                      <a:pt x="5479" y="1865"/>
                      <a:pt x="5489" y="1870"/>
                      <a:pt x="5496" y="1871"/>
                    </a:cubicBezTo>
                    <a:lnTo>
                      <a:pt x="5496" y="1871"/>
                    </a:lnTo>
                    <a:cubicBezTo>
                      <a:pt x="5490" y="1864"/>
                      <a:pt x="5485" y="1857"/>
                      <a:pt x="5479" y="1849"/>
                    </a:cubicBezTo>
                    <a:lnTo>
                      <a:pt x="5479" y="1849"/>
                    </a:lnTo>
                    <a:lnTo>
                      <a:pt x="5502" y="1872"/>
                    </a:lnTo>
                    <a:cubicBezTo>
                      <a:pt x="5502" y="1872"/>
                      <a:pt x="5499" y="1872"/>
                      <a:pt x="5496" y="1871"/>
                    </a:cubicBezTo>
                    <a:lnTo>
                      <a:pt x="5496" y="1871"/>
                    </a:lnTo>
                    <a:cubicBezTo>
                      <a:pt x="5717" y="2163"/>
                      <a:pt x="5917" y="2498"/>
                      <a:pt x="6073" y="2854"/>
                    </a:cubicBezTo>
                    <a:cubicBezTo>
                      <a:pt x="6209" y="3196"/>
                      <a:pt x="6301" y="3538"/>
                      <a:pt x="6369" y="3904"/>
                    </a:cubicBezTo>
                    <a:cubicBezTo>
                      <a:pt x="6392" y="4200"/>
                      <a:pt x="6415" y="4497"/>
                      <a:pt x="6369" y="4794"/>
                    </a:cubicBezTo>
                    <a:cubicBezTo>
                      <a:pt x="6324" y="5068"/>
                      <a:pt x="6278" y="5319"/>
                      <a:pt x="6164" y="5570"/>
                    </a:cubicBezTo>
                    <a:cubicBezTo>
                      <a:pt x="6073" y="5775"/>
                      <a:pt x="5981" y="5935"/>
                      <a:pt x="5867" y="6095"/>
                    </a:cubicBezTo>
                    <a:cubicBezTo>
                      <a:pt x="5730" y="6255"/>
                      <a:pt x="5616" y="6392"/>
                      <a:pt x="5456" y="6506"/>
                    </a:cubicBezTo>
                    <a:cubicBezTo>
                      <a:pt x="5296" y="6620"/>
                      <a:pt x="5160" y="6688"/>
                      <a:pt x="4977" y="6780"/>
                    </a:cubicBezTo>
                    <a:cubicBezTo>
                      <a:pt x="4794" y="6848"/>
                      <a:pt x="4612" y="6894"/>
                      <a:pt x="4406" y="6939"/>
                    </a:cubicBezTo>
                    <a:cubicBezTo>
                      <a:pt x="4419" y="6927"/>
                      <a:pt x="4431" y="6921"/>
                      <a:pt x="4440" y="6919"/>
                    </a:cubicBezTo>
                    <a:lnTo>
                      <a:pt x="4440" y="6919"/>
                    </a:lnTo>
                    <a:cubicBezTo>
                      <a:pt x="4318" y="6940"/>
                      <a:pt x="4197" y="6951"/>
                      <a:pt x="4072" y="6951"/>
                    </a:cubicBezTo>
                    <a:cubicBezTo>
                      <a:pt x="3944" y="6951"/>
                      <a:pt x="3813" y="6939"/>
                      <a:pt x="3676" y="6917"/>
                    </a:cubicBezTo>
                    <a:cubicBezTo>
                      <a:pt x="3402" y="6871"/>
                      <a:pt x="3128" y="6803"/>
                      <a:pt x="2877" y="6688"/>
                    </a:cubicBezTo>
                    <a:cubicBezTo>
                      <a:pt x="2580" y="6551"/>
                      <a:pt x="2306" y="6392"/>
                      <a:pt x="2032" y="6209"/>
                    </a:cubicBezTo>
                    <a:cubicBezTo>
                      <a:pt x="2041" y="6209"/>
                      <a:pt x="2046" y="6209"/>
                      <a:pt x="2051" y="6210"/>
                    </a:cubicBezTo>
                    <a:lnTo>
                      <a:pt x="2051" y="6210"/>
                    </a:lnTo>
                    <a:cubicBezTo>
                      <a:pt x="1743" y="5965"/>
                      <a:pt x="1478" y="5698"/>
                      <a:pt x="1256" y="5410"/>
                    </a:cubicBezTo>
                    <a:cubicBezTo>
                      <a:pt x="1005" y="5091"/>
                      <a:pt x="823" y="4771"/>
                      <a:pt x="663" y="4406"/>
                    </a:cubicBezTo>
                    <a:cubicBezTo>
                      <a:pt x="617" y="4292"/>
                      <a:pt x="572" y="4155"/>
                      <a:pt x="526" y="4041"/>
                    </a:cubicBezTo>
                    <a:cubicBezTo>
                      <a:pt x="526" y="4018"/>
                      <a:pt x="503" y="3995"/>
                      <a:pt x="503" y="3972"/>
                    </a:cubicBezTo>
                    <a:cubicBezTo>
                      <a:pt x="503" y="3949"/>
                      <a:pt x="503" y="3927"/>
                      <a:pt x="480" y="3904"/>
                    </a:cubicBezTo>
                    <a:cubicBezTo>
                      <a:pt x="435" y="3721"/>
                      <a:pt x="389" y="3516"/>
                      <a:pt x="366" y="3333"/>
                    </a:cubicBezTo>
                    <a:cubicBezTo>
                      <a:pt x="366" y="3265"/>
                      <a:pt x="343" y="3219"/>
                      <a:pt x="343" y="3150"/>
                    </a:cubicBezTo>
                    <a:cubicBezTo>
                      <a:pt x="343" y="2899"/>
                      <a:pt x="343" y="2648"/>
                      <a:pt x="366" y="2397"/>
                    </a:cubicBezTo>
                    <a:cubicBezTo>
                      <a:pt x="366" y="2352"/>
                      <a:pt x="389" y="2306"/>
                      <a:pt x="389" y="2260"/>
                    </a:cubicBezTo>
                    <a:cubicBezTo>
                      <a:pt x="389" y="2260"/>
                      <a:pt x="389" y="2260"/>
                      <a:pt x="389" y="2237"/>
                    </a:cubicBezTo>
                    <a:cubicBezTo>
                      <a:pt x="389" y="2237"/>
                      <a:pt x="412" y="2237"/>
                      <a:pt x="412" y="2215"/>
                    </a:cubicBezTo>
                    <a:cubicBezTo>
                      <a:pt x="412" y="2215"/>
                      <a:pt x="412" y="2192"/>
                      <a:pt x="412" y="2192"/>
                    </a:cubicBezTo>
                    <a:cubicBezTo>
                      <a:pt x="412" y="2192"/>
                      <a:pt x="412" y="2192"/>
                      <a:pt x="412" y="2169"/>
                    </a:cubicBezTo>
                    <a:cubicBezTo>
                      <a:pt x="458" y="2009"/>
                      <a:pt x="503" y="1849"/>
                      <a:pt x="572" y="1690"/>
                    </a:cubicBezTo>
                    <a:cubicBezTo>
                      <a:pt x="594" y="1621"/>
                      <a:pt x="617" y="1576"/>
                      <a:pt x="640" y="1530"/>
                    </a:cubicBezTo>
                    <a:cubicBezTo>
                      <a:pt x="640" y="1507"/>
                      <a:pt x="663" y="1507"/>
                      <a:pt x="663" y="1507"/>
                    </a:cubicBezTo>
                    <a:cubicBezTo>
                      <a:pt x="663" y="1484"/>
                      <a:pt x="663" y="1484"/>
                      <a:pt x="663" y="1484"/>
                    </a:cubicBezTo>
                    <a:cubicBezTo>
                      <a:pt x="663" y="1484"/>
                      <a:pt x="663" y="1484"/>
                      <a:pt x="686" y="1461"/>
                    </a:cubicBezTo>
                    <a:cubicBezTo>
                      <a:pt x="686" y="1439"/>
                      <a:pt x="686" y="1439"/>
                      <a:pt x="686" y="1439"/>
                    </a:cubicBezTo>
                    <a:cubicBezTo>
                      <a:pt x="709" y="1439"/>
                      <a:pt x="709" y="1416"/>
                      <a:pt x="709" y="1416"/>
                    </a:cubicBezTo>
                    <a:cubicBezTo>
                      <a:pt x="709" y="1416"/>
                      <a:pt x="709" y="1416"/>
                      <a:pt x="709" y="1393"/>
                    </a:cubicBezTo>
                    <a:cubicBezTo>
                      <a:pt x="709" y="1393"/>
                      <a:pt x="731" y="1393"/>
                      <a:pt x="731" y="1370"/>
                    </a:cubicBezTo>
                    <a:cubicBezTo>
                      <a:pt x="731" y="1370"/>
                      <a:pt x="754" y="1347"/>
                      <a:pt x="754" y="1347"/>
                    </a:cubicBezTo>
                    <a:cubicBezTo>
                      <a:pt x="800" y="1279"/>
                      <a:pt x="823" y="1233"/>
                      <a:pt x="868" y="1165"/>
                    </a:cubicBezTo>
                    <a:cubicBezTo>
                      <a:pt x="982" y="1028"/>
                      <a:pt x="1119" y="891"/>
                      <a:pt x="1256" y="777"/>
                    </a:cubicBezTo>
                    <a:cubicBezTo>
                      <a:pt x="1302" y="754"/>
                      <a:pt x="1325" y="731"/>
                      <a:pt x="1348" y="708"/>
                    </a:cubicBezTo>
                    <a:cubicBezTo>
                      <a:pt x="1485" y="617"/>
                      <a:pt x="1599" y="548"/>
                      <a:pt x="1736" y="503"/>
                    </a:cubicBezTo>
                    <a:cubicBezTo>
                      <a:pt x="1759" y="480"/>
                      <a:pt x="1759" y="480"/>
                      <a:pt x="1759" y="480"/>
                    </a:cubicBezTo>
                    <a:cubicBezTo>
                      <a:pt x="1759" y="480"/>
                      <a:pt x="1759" y="480"/>
                      <a:pt x="1759" y="492"/>
                    </a:cubicBezTo>
                    <a:lnTo>
                      <a:pt x="1759" y="492"/>
                    </a:lnTo>
                    <a:cubicBezTo>
                      <a:pt x="1890" y="429"/>
                      <a:pt x="2041" y="387"/>
                      <a:pt x="2192" y="366"/>
                    </a:cubicBezTo>
                    <a:cubicBezTo>
                      <a:pt x="2192" y="366"/>
                      <a:pt x="2215" y="366"/>
                      <a:pt x="2215" y="343"/>
                    </a:cubicBezTo>
                    <a:lnTo>
                      <a:pt x="2306" y="343"/>
                    </a:lnTo>
                    <a:cubicBezTo>
                      <a:pt x="2412" y="324"/>
                      <a:pt x="2519" y="317"/>
                      <a:pt x="2623" y="317"/>
                    </a:cubicBezTo>
                    <a:close/>
                    <a:moveTo>
                      <a:pt x="2329" y="1"/>
                    </a:moveTo>
                    <a:cubicBezTo>
                      <a:pt x="2238" y="23"/>
                      <a:pt x="2147" y="46"/>
                      <a:pt x="2055" y="46"/>
                    </a:cubicBezTo>
                    <a:cubicBezTo>
                      <a:pt x="1941" y="69"/>
                      <a:pt x="1827" y="115"/>
                      <a:pt x="1736" y="160"/>
                    </a:cubicBezTo>
                    <a:cubicBezTo>
                      <a:pt x="1622" y="183"/>
                      <a:pt x="1507" y="252"/>
                      <a:pt x="1393" y="297"/>
                    </a:cubicBezTo>
                    <a:cubicBezTo>
                      <a:pt x="1211" y="411"/>
                      <a:pt x="1051" y="526"/>
                      <a:pt x="891" y="663"/>
                    </a:cubicBezTo>
                    <a:cubicBezTo>
                      <a:pt x="709" y="822"/>
                      <a:pt x="572" y="1028"/>
                      <a:pt x="435" y="1210"/>
                    </a:cubicBezTo>
                    <a:cubicBezTo>
                      <a:pt x="435" y="1210"/>
                      <a:pt x="435" y="1233"/>
                      <a:pt x="435" y="1233"/>
                    </a:cubicBezTo>
                    <a:cubicBezTo>
                      <a:pt x="435" y="1233"/>
                      <a:pt x="435" y="1233"/>
                      <a:pt x="412" y="1256"/>
                    </a:cubicBezTo>
                    <a:cubicBezTo>
                      <a:pt x="321" y="1439"/>
                      <a:pt x="229" y="1621"/>
                      <a:pt x="184" y="1804"/>
                    </a:cubicBezTo>
                    <a:cubicBezTo>
                      <a:pt x="184" y="1804"/>
                      <a:pt x="161" y="1827"/>
                      <a:pt x="161" y="1849"/>
                    </a:cubicBezTo>
                    <a:cubicBezTo>
                      <a:pt x="138" y="1918"/>
                      <a:pt x="115" y="1964"/>
                      <a:pt x="115" y="2032"/>
                    </a:cubicBezTo>
                    <a:cubicBezTo>
                      <a:pt x="69" y="2215"/>
                      <a:pt x="47" y="2374"/>
                      <a:pt x="24" y="2557"/>
                    </a:cubicBezTo>
                    <a:cubicBezTo>
                      <a:pt x="1" y="2762"/>
                      <a:pt x="1" y="2968"/>
                      <a:pt x="24" y="3173"/>
                    </a:cubicBezTo>
                    <a:cubicBezTo>
                      <a:pt x="47" y="3402"/>
                      <a:pt x="92" y="3630"/>
                      <a:pt x="138" y="3858"/>
                    </a:cubicBezTo>
                    <a:cubicBezTo>
                      <a:pt x="161" y="3949"/>
                      <a:pt x="184" y="4063"/>
                      <a:pt x="229" y="4155"/>
                    </a:cubicBezTo>
                    <a:cubicBezTo>
                      <a:pt x="298" y="4383"/>
                      <a:pt x="389" y="4588"/>
                      <a:pt x="480" y="4794"/>
                    </a:cubicBezTo>
                    <a:cubicBezTo>
                      <a:pt x="594" y="5045"/>
                      <a:pt x="754" y="5273"/>
                      <a:pt x="914" y="5501"/>
                    </a:cubicBezTo>
                    <a:cubicBezTo>
                      <a:pt x="914" y="5501"/>
                      <a:pt x="914" y="5524"/>
                      <a:pt x="937" y="5524"/>
                    </a:cubicBezTo>
                    <a:cubicBezTo>
                      <a:pt x="1097" y="5753"/>
                      <a:pt x="1279" y="5958"/>
                      <a:pt x="1485" y="6141"/>
                    </a:cubicBezTo>
                    <a:cubicBezTo>
                      <a:pt x="1485" y="6163"/>
                      <a:pt x="1507" y="6186"/>
                      <a:pt x="1530" y="6209"/>
                    </a:cubicBezTo>
                    <a:lnTo>
                      <a:pt x="1553" y="6209"/>
                    </a:lnTo>
                    <a:cubicBezTo>
                      <a:pt x="1622" y="6278"/>
                      <a:pt x="1713" y="6346"/>
                      <a:pt x="1804" y="6414"/>
                    </a:cubicBezTo>
                    <a:cubicBezTo>
                      <a:pt x="2169" y="6711"/>
                      <a:pt x="2603" y="6962"/>
                      <a:pt x="3060" y="7099"/>
                    </a:cubicBezTo>
                    <a:cubicBezTo>
                      <a:pt x="3265" y="7191"/>
                      <a:pt x="3493" y="7236"/>
                      <a:pt x="3722" y="7259"/>
                    </a:cubicBezTo>
                    <a:cubicBezTo>
                      <a:pt x="3826" y="7268"/>
                      <a:pt x="3933" y="7274"/>
                      <a:pt x="4042" y="7274"/>
                    </a:cubicBezTo>
                    <a:cubicBezTo>
                      <a:pt x="4196" y="7274"/>
                      <a:pt x="4351" y="7263"/>
                      <a:pt x="4498" y="7236"/>
                    </a:cubicBezTo>
                    <a:cubicBezTo>
                      <a:pt x="4726" y="7213"/>
                      <a:pt x="4931" y="7145"/>
                      <a:pt x="5137" y="7054"/>
                    </a:cubicBezTo>
                    <a:cubicBezTo>
                      <a:pt x="5251" y="7008"/>
                      <a:pt x="5342" y="6962"/>
                      <a:pt x="5433" y="6894"/>
                    </a:cubicBezTo>
                    <a:cubicBezTo>
                      <a:pt x="5548" y="6848"/>
                      <a:pt x="5662" y="6757"/>
                      <a:pt x="5753" y="6688"/>
                    </a:cubicBezTo>
                    <a:cubicBezTo>
                      <a:pt x="5913" y="6551"/>
                      <a:pt x="6050" y="6369"/>
                      <a:pt x="6187" y="6209"/>
                    </a:cubicBezTo>
                    <a:cubicBezTo>
                      <a:pt x="6324" y="6004"/>
                      <a:pt x="6438" y="5798"/>
                      <a:pt x="6529" y="5570"/>
                    </a:cubicBezTo>
                    <a:cubicBezTo>
                      <a:pt x="6598" y="5342"/>
                      <a:pt x="6666" y="5113"/>
                      <a:pt x="6689" y="4885"/>
                    </a:cubicBezTo>
                    <a:cubicBezTo>
                      <a:pt x="6712" y="4634"/>
                      <a:pt x="6734" y="4360"/>
                      <a:pt x="6712" y="4109"/>
                    </a:cubicBezTo>
                    <a:cubicBezTo>
                      <a:pt x="6666" y="3630"/>
                      <a:pt x="6552" y="3173"/>
                      <a:pt x="6369" y="2740"/>
                    </a:cubicBezTo>
                    <a:cubicBezTo>
                      <a:pt x="6278" y="2534"/>
                      <a:pt x="6187" y="2329"/>
                      <a:pt x="6073" y="2123"/>
                    </a:cubicBezTo>
                    <a:cubicBezTo>
                      <a:pt x="5936" y="1941"/>
                      <a:pt x="5799" y="1735"/>
                      <a:pt x="5662" y="1553"/>
                    </a:cubicBezTo>
                    <a:cubicBezTo>
                      <a:pt x="5365" y="1187"/>
                      <a:pt x="5000" y="845"/>
                      <a:pt x="4589" y="594"/>
                    </a:cubicBezTo>
                    <a:cubicBezTo>
                      <a:pt x="4178" y="320"/>
                      <a:pt x="3699" y="138"/>
                      <a:pt x="3219" y="46"/>
                    </a:cubicBezTo>
                    <a:cubicBezTo>
                      <a:pt x="3060" y="1"/>
                      <a:pt x="2900" y="1"/>
                      <a:pt x="274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4"/>
              <p:cNvSpPr/>
              <p:nvPr/>
            </p:nvSpPr>
            <p:spPr>
              <a:xfrm>
                <a:off x="5140156" y="591480"/>
                <a:ext cx="55574" cy="55547"/>
              </a:xfrm>
              <a:custGeom>
                <a:avLst/>
                <a:gdLst/>
                <a:ahLst/>
                <a:cxnLst/>
                <a:rect l="l" t="t" r="r" b="b"/>
                <a:pathLst>
                  <a:path w="2056" h="2055" extrusionOk="0">
                    <a:moveTo>
                      <a:pt x="1119" y="320"/>
                    </a:moveTo>
                    <a:cubicBezTo>
                      <a:pt x="1188" y="343"/>
                      <a:pt x="1234" y="365"/>
                      <a:pt x="1302" y="365"/>
                    </a:cubicBezTo>
                    <a:cubicBezTo>
                      <a:pt x="1348" y="411"/>
                      <a:pt x="1416" y="434"/>
                      <a:pt x="1462" y="480"/>
                    </a:cubicBezTo>
                    <a:cubicBezTo>
                      <a:pt x="1507" y="502"/>
                      <a:pt x="1553" y="548"/>
                      <a:pt x="1599" y="594"/>
                    </a:cubicBezTo>
                    <a:cubicBezTo>
                      <a:pt x="1622" y="639"/>
                      <a:pt x="1644" y="685"/>
                      <a:pt x="1690" y="754"/>
                    </a:cubicBezTo>
                    <a:cubicBezTo>
                      <a:pt x="1713" y="822"/>
                      <a:pt x="1713" y="890"/>
                      <a:pt x="1736" y="959"/>
                    </a:cubicBezTo>
                    <a:cubicBezTo>
                      <a:pt x="1736" y="1005"/>
                      <a:pt x="1736" y="1050"/>
                      <a:pt x="1736" y="1119"/>
                    </a:cubicBezTo>
                    <a:cubicBezTo>
                      <a:pt x="1713" y="1187"/>
                      <a:pt x="1713" y="1233"/>
                      <a:pt x="1690" y="1301"/>
                    </a:cubicBezTo>
                    <a:cubicBezTo>
                      <a:pt x="1667" y="1370"/>
                      <a:pt x="1622" y="1415"/>
                      <a:pt x="1599" y="1461"/>
                    </a:cubicBezTo>
                    <a:cubicBezTo>
                      <a:pt x="1553" y="1507"/>
                      <a:pt x="1507" y="1552"/>
                      <a:pt x="1485" y="1575"/>
                    </a:cubicBezTo>
                    <a:cubicBezTo>
                      <a:pt x="1416" y="1621"/>
                      <a:pt x="1370" y="1644"/>
                      <a:pt x="1325" y="1667"/>
                    </a:cubicBezTo>
                    <a:cubicBezTo>
                      <a:pt x="1256" y="1689"/>
                      <a:pt x="1188" y="1712"/>
                      <a:pt x="1142" y="1735"/>
                    </a:cubicBezTo>
                    <a:lnTo>
                      <a:pt x="960" y="1735"/>
                    </a:lnTo>
                    <a:cubicBezTo>
                      <a:pt x="891" y="1712"/>
                      <a:pt x="823" y="1712"/>
                      <a:pt x="754" y="1667"/>
                    </a:cubicBezTo>
                    <a:cubicBezTo>
                      <a:pt x="709" y="1644"/>
                      <a:pt x="663" y="1621"/>
                      <a:pt x="594" y="1598"/>
                    </a:cubicBezTo>
                    <a:cubicBezTo>
                      <a:pt x="594" y="1575"/>
                      <a:pt x="572" y="1552"/>
                      <a:pt x="549" y="1530"/>
                    </a:cubicBezTo>
                    <a:cubicBezTo>
                      <a:pt x="526" y="1507"/>
                      <a:pt x="480" y="1484"/>
                      <a:pt x="457" y="1461"/>
                    </a:cubicBezTo>
                    <a:cubicBezTo>
                      <a:pt x="457" y="1438"/>
                      <a:pt x="457" y="1438"/>
                      <a:pt x="457" y="1438"/>
                    </a:cubicBezTo>
                    <a:cubicBezTo>
                      <a:pt x="435" y="1393"/>
                      <a:pt x="412" y="1347"/>
                      <a:pt x="389" y="1301"/>
                    </a:cubicBezTo>
                    <a:cubicBezTo>
                      <a:pt x="366" y="1256"/>
                      <a:pt x="343" y="1210"/>
                      <a:pt x="343" y="1164"/>
                    </a:cubicBezTo>
                    <a:cubicBezTo>
                      <a:pt x="343" y="1142"/>
                      <a:pt x="343" y="1119"/>
                      <a:pt x="321" y="1119"/>
                    </a:cubicBezTo>
                    <a:cubicBezTo>
                      <a:pt x="321" y="1050"/>
                      <a:pt x="321" y="1005"/>
                      <a:pt x="321" y="959"/>
                    </a:cubicBezTo>
                    <a:cubicBezTo>
                      <a:pt x="343" y="913"/>
                      <a:pt x="343" y="868"/>
                      <a:pt x="366" y="799"/>
                    </a:cubicBezTo>
                    <a:cubicBezTo>
                      <a:pt x="366" y="799"/>
                      <a:pt x="366" y="776"/>
                      <a:pt x="389" y="754"/>
                    </a:cubicBezTo>
                    <a:cubicBezTo>
                      <a:pt x="389" y="731"/>
                      <a:pt x="389" y="731"/>
                      <a:pt x="412" y="708"/>
                    </a:cubicBezTo>
                    <a:cubicBezTo>
                      <a:pt x="412" y="708"/>
                      <a:pt x="412" y="708"/>
                      <a:pt x="412" y="685"/>
                    </a:cubicBezTo>
                    <a:cubicBezTo>
                      <a:pt x="435" y="662"/>
                      <a:pt x="435" y="639"/>
                      <a:pt x="457" y="617"/>
                    </a:cubicBezTo>
                    <a:cubicBezTo>
                      <a:pt x="457" y="617"/>
                      <a:pt x="457" y="617"/>
                      <a:pt x="457" y="594"/>
                    </a:cubicBezTo>
                    <a:cubicBezTo>
                      <a:pt x="503" y="548"/>
                      <a:pt x="549" y="502"/>
                      <a:pt x="594" y="480"/>
                    </a:cubicBezTo>
                    <a:cubicBezTo>
                      <a:pt x="663" y="434"/>
                      <a:pt x="709" y="388"/>
                      <a:pt x="777" y="365"/>
                    </a:cubicBezTo>
                    <a:lnTo>
                      <a:pt x="800" y="365"/>
                    </a:lnTo>
                    <a:cubicBezTo>
                      <a:pt x="845" y="343"/>
                      <a:pt x="891" y="343"/>
                      <a:pt x="937" y="320"/>
                    </a:cubicBezTo>
                    <a:close/>
                    <a:moveTo>
                      <a:pt x="891" y="0"/>
                    </a:moveTo>
                    <a:cubicBezTo>
                      <a:pt x="891" y="0"/>
                      <a:pt x="868" y="0"/>
                      <a:pt x="868" y="23"/>
                    </a:cubicBezTo>
                    <a:lnTo>
                      <a:pt x="823" y="23"/>
                    </a:lnTo>
                    <a:cubicBezTo>
                      <a:pt x="777" y="23"/>
                      <a:pt x="754" y="46"/>
                      <a:pt x="709" y="46"/>
                    </a:cubicBezTo>
                    <a:cubicBezTo>
                      <a:pt x="686" y="46"/>
                      <a:pt x="663" y="69"/>
                      <a:pt x="663" y="69"/>
                    </a:cubicBezTo>
                    <a:cubicBezTo>
                      <a:pt x="640" y="69"/>
                      <a:pt x="617" y="92"/>
                      <a:pt x="594" y="92"/>
                    </a:cubicBezTo>
                    <a:cubicBezTo>
                      <a:pt x="572" y="114"/>
                      <a:pt x="549" y="114"/>
                      <a:pt x="526" y="137"/>
                    </a:cubicBezTo>
                    <a:cubicBezTo>
                      <a:pt x="457" y="160"/>
                      <a:pt x="412" y="206"/>
                      <a:pt x="366" y="229"/>
                    </a:cubicBezTo>
                    <a:cubicBezTo>
                      <a:pt x="366" y="251"/>
                      <a:pt x="366" y="251"/>
                      <a:pt x="366" y="251"/>
                    </a:cubicBezTo>
                    <a:cubicBezTo>
                      <a:pt x="343" y="251"/>
                      <a:pt x="321" y="274"/>
                      <a:pt x="298" y="297"/>
                    </a:cubicBezTo>
                    <a:cubicBezTo>
                      <a:pt x="252" y="343"/>
                      <a:pt x="206" y="411"/>
                      <a:pt x="161" y="457"/>
                    </a:cubicBezTo>
                    <a:cubicBezTo>
                      <a:pt x="161" y="457"/>
                      <a:pt x="161" y="457"/>
                      <a:pt x="161" y="480"/>
                    </a:cubicBezTo>
                    <a:cubicBezTo>
                      <a:pt x="161" y="480"/>
                      <a:pt x="138" y="502"/>
                      <a:pt x="138" y="502"/>
                    </a:cubicBezTo>
                    <a:cubicBezTo>
                      <a:pt x="115" y="548"/>
                      <a:pt x="92" y="594"/>
                      <a:pt x="69" y="662"/>
                    </a:cubicBezTo>
                    <a:cubicBezTo>
                      <a:pt x="69" y="685"/>
                      <a:pt x="47" y="731"/>
                      <a:pt x="47" y="754"/>
                    </a:cubicBezTo>
                    <a:cubicBezTo>
                      <a:pt x="47" y="776"/>
                      <a:pt x="24" y="776"/>
                      <a:pt x="24" y="776"/>
                    </a:cubicBezTo>
                    <a:cubicBezTo>
                      <a:pt x="1" y="868"/>
                      <a:pt x="1" y="959"/>
                      <a:pt x="1" y="1050"/>
                    </a:cubicBezTo>
                    <a:cubicBezTo>
                      <a:pt x="1" y="1050"/>
                      <a:pt x="1" y="1050"/>
                      <a:pt x="1" y="1073"/>
                    </a:cubicBezTo>
                    <a:cubicBezTo>
                      <a:pt x="1" y="1073"/>
                      <a:pt x="1" y="1073"/>
                      <a:pt x="1" y="1096"/>
                    </a:cubicBezTo>
                    <a:cubicBezTo>
                      <a:pt x="1" y="1142"/>
                      <a:pt x="1" y="1187"/>
                      <a:pt x="24" y="1233"/>
                    </a:cubicBezTo>
                    <a:cubicBezTo>
                      <a:pt x="24" y="1278"/>
                      <a:pt x="47" y="1347"/>
                      <a:pt x="69" y="1393"/>
                    </a:cubicBezTo>
                    <a:cubicBezTo>
                      <a:pt x="92" y="1438"/>
                      <a:pt x="115" y="1484"/>
                      <a:pt x="115" y="1530"/>
                    </a:cubicBezTo>
                    <a:cubicBezTo>
                      <a:pt x="138" y="1552"/>
                      <a:pt x="161" y="1598"/>
                      <a:pt x="184" y="1621"/>
                    </a:cubicBezTo>
                    <a:cubicBezTo>
                      <a:pt x="206" y="1667"/>
                      <a:pt x="252" y="1689"/>
                      <a:pt x="275" y="1735"/>
                    </a:cubicBezTo>
                    <a:cubicBezTo>
                      <a:pt x="343" y="1803"/>
                      <a:pt x="435" y="1872"/>
                      <a:pt x="503" y="1918"/>
                    </a:cubicBezTo>
                    <a:cubicBezTo>
                      <a:pt x="594" y="1963"/>
                      <a:pt x="686" y="2009"/>
                      <a:pt x="777" y="2032"/>
                    </a:cubicBezTo>
                    <a:cubicBezTo>
                      <a:pt x="891" y="2055"/>
                      <a:pt x="1005" y="2055"/>
                      <a:pt x="1119" y="2055"/>
                    </a:cubicBezTo>
                    <a:cubicBezTo>
                      <a:pt x="1507" y="2032"/>
                      <a:pt x="1850" y="1758"/>
                      <a:pt x="1987" y="1415"/>
                    </a:cubicBezTo>
                    <a:cubicBezTo>
                      <a:pt x="2032" y="1324"/>
                      <a:pt x="2055" y="1233"/>
                      <a:pt x="2055" y="1142"/>
                    </a:cubicBezTo>
                    <a:cubicBezTo>
                      <a:pt x="2055" y="1096"/>
                      <a:pt x="2055" y="1050"/>
                      <a:pt x="2055" y="1005"/>
                    </a:cubicBezTo>
                    <a:cubicBezTo>
                      <a:pt x="2055" y="959"/>
                      <a:pt x="2055" y="890"/>
                      <a:pt x="2055" y="845"/>
                    </a:cubicBezTo>
                    <a:cubicBezTo>
                      <a:pt x="2032" y="754"/>
                      <a:pt x="2010" y="662"/>
                      <a:pt x="1964" y="594"/>
                    </a:cubicBezTo>
                    <a:cubicBezTo>
                      <a:pt x="1918" y="502"/>
                      <a:pt x="1873" y="434"/>
                      <a:pt x="1827" y="365"/>
                    </a:cubicBezTo>
                    <a:cubicBezTo>
                      <a:pt x="1713" y="229"/>
                      <a:pt x="1576" y="114"/>
                      <a:pt x="1393" y="69"/>
                    </a:cubicBezTo>
                    <a:cubicBezTo>
                      <a:pt x="1325" y="46"/>
                      <a:pt x="1256" y="23"/>
                      <a:pt x="1188"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4"/>
              <p:cNvSpPr/>
              <p:nvPr/>
            </p:nvSpPr>
            <p:spPr>
              <a:xfrm>
                <a:off x="4916835" y="388484"/>
                <a:ext cx="59871" cy="54033"/>
              </a:xfrm>
              <a:custGeom>
                <a:avLst/>
                <a:gdLst/>
                <a:ahLst/>
                <a:cxnLst/>
                <a:rect l="l" t="t" r="r" b="b"/>
                <a:pathLst>
                  <a:path w="2215" h="1999" extrusionOk="0">
                    <a:moveTo>
                      <a:pt x="1438" y="320"/>
                    </a:moveTo>
                    <a:cubicBezTo>
                      <a:pt x="1484" y="343"/>
                      <a:pt x="1552" y="343"/>
                      <a:pt x="1598" y="366"/>
                    </a:cubicBezTo>
                    <a:cubicBezTo>
                      <a:pt x="1621" y="389"/>
                      <a:pt x="1666" y="412"/>
                      <a:pt x="1712" y="434"/>
                    </a:cubicBezTo>
                    <a:cubicBezTo>
                      <a:pt x="1735" y="457"/>
                      <a:pt x="1758" y="480"/>
                      <a:pt x="1758" y="503"/>
                    </a:cubicBezTo>
                    <a:cubicBezTo>
                      <a:pt x="1803" y="526"/>
                      <a:pt x="1826" y="571"/>
                      <a:pt x="1826" y="617"/>
                    </a:cubicBezTo>
                    <a:cubicBezTo>
                      <a:pt x="1849" y="663"/>
                      <a:pt x="1849" y="686"/>
                      <a:pt x="1872" y="731"/>
                    </a:cubicBezTo>
                    <a:cubicBezTo>
                      <a:pt x="1872" y="777"/>
                      <a:pt x="1872" y="822"/>
                      <a:pt x="1872" y="891"/>
                    </a:cubicBezTo>
                    <a:cubicBezTo>
                      <a:pt x="1849" y="937"/>
                      <a:pt x="1826" y="982"/>
                      <a:pt x="1826" y="1051"/>
                    </a:cubicBezTo>
                    <a:cubicBezTo>
                      <a:pt x="1781" y="1119"/>
                      <a:pt x="1735" y="1188"/>
                      <a:pt x="1689" y="1256"/>
                    </a:cubicBezTo>
                    <a:cubicBezTo>
                      <a:pt x="1621" y="1325"/>
                      <a:pt x="1575" y="1393"/>
                      <a:pt x="1507" y="1439"/>
                    </a:cubicBezTo>
                    <a:cubicBezTo>
                      <a:pt x="1415" y="1507"/>
                      <a:pt x="1347" y="1553"/>
                      <a:pt x="1256" y="1599"/>
                    </a:cubicBezTo>
                    <a:cubicBezTo>
                      <a:pt x="1164" y="1621"/>
                      <a:pt x="1096" y="1644"/>
                      <a:pt x="1005" y="1667"/>
                    </a:cubicBezTo>
                    <a:lnTo>
                      <a:pt x="776" y="1667"/>
                    </a:lnTo>
                    <a:cubicBezTo>
                      <a:pt x="731" y="1667"/>
                      <a:pt x="662" y="1644"/>
                      <a:pt x="616" y="1621"/>
                    </a:cubicBezTo>
                    <a:cubicBezTo>
                      <a:pt x="594" y="1599"/>
                      <a:pt x="548" y="1599"/>
                      <a:pt x="525" y="1576"/>
                    </a:cubicBezTo>
                    <a:cubicBezTo>
                      <a:pt x="480" y="1553"/>
                      <a:pt x="457" y="1507"/>
                      <a:pt x="434" y="1484"/>
                    </a:cubicBezTo>
                    <a:cubicBezTo>
                      <a:pt x="411" y="1462"/>
                      <a:pt x="388" y="1416"/>
                      <a:pt x="365" y="1393"/>
                    </a:cubicBezTo>
                    <a:cubicBezTo>
                      <a:pt x="365" y="1347"/>
                      <a:pt x="343" y="1302"/>
                      <a:pt x="343" y="1256"/>
                    </a:cubicBezTo>
                    <a:cubicBezTo>
                      <a:pt x="343" y="1210"/>
                      <a:pt x="343" y="1165"/>
                      <a:pt x="343" y="1142"/>
                    </a:cubicBezTo>
                    <a:cubicBezTo>
                      <a:pt x="365" y="1074"/>
                      <a:pt x="365" y="1005"/>
                      <a:pt x="388" y="937"/>
                    </a:cubicBezTo>
                    <a:cubicBezTo>
                      <a:pt x="434" y="868"/>
                      <a:pt x="480" y="800"/>
                      <a:pt x="525" y="731"/>
                    </a:cubicBezTo>
                    <a:cubicBezTo>
                      <a:pt x="571" y="663"/>
                      <a:pt x="639" y="594"/>
                      <a:pt x="708" y="549"/>
                    </a:cubicBezTo>
                    <a:cubicBezTo>
                      <a:pt x="799" y="480"/>
                      <a:pt x="868" y="434"/>
                      <a:pt x="959" y="389"/>
                    </a:cubicBezTo>
                    <a:cubicBezTo>
                      <a:pt x="1050" y="366"/>
                      <a:pt x="1119" y="343"/>
                      <a:pt x="1210" y="320"/>
                    </a:cubicBezTo>
                    <a:close/>
                    <a:moveTo>
                      <a:pt x="1141" y="1"/>
                    </a:moveTo>
                    <a:cubicBezTo>
                      <a:pt x="1119" y="24"/>
                      <a:pt x="1096" y="24"/>
                      <a:pt x="1073" y="24"/>
                    </a:cubicBezTo>
                    <a:lnTo>
                      <a:pt x="1050" y="24"/>
                    </a:lnTo>
                    <a:cubicBezTo>
                      <a:pt x="1027" y="24"/>
                      <a:pt x="1027" y="46"/>
                      <a:pt x="1005" y="46"/>
                    </a:cubicBezTo>
                    <a:cubicBezTo>
                      <a:pt x="959" y="46"/>
                      <a:pt x="936" y="69"/>
                      <a:pt x="890" y="69"/>
                    </a:cubicBezTo>
                    <a:cubicBezTo>
                      <a:pt x="845" y="92"/>
                      <a:pt x="776" y="115"/>
                      <a:pt x="708" y="161"/>
                    </a:cubicBezTo>
                    <a:cubicBezTo>
                      <a:pt x="708" y="161"/>
                      <a:pt x="685" y="161"/>
                      <a:pt x="685" y="183"/>
                    </a:cubicBezTo>
                    <a:cubicBezTo>
                      <a:pt x="548" y="252"/>
                      <a:pt x="434" y="343"/>
                      <a:pt x="320" y="457"/>
                    </a:cubicBezTo>
                    <a:cubicBezTo>
                      <a:pt x="274" y="503"/>
                      <a:pt x="251" y="571"/>
                      <a:pt x="206" y="617"/>
                    </a:cubicBezTo>
                    <a:cubicBezTo>
                      <a:pt x="206" y="640"/>
                      <a:pt x="183" y="663"/>
                      <a:pt x="183" y="663"/>
                    </a:cubicBezTo>
                    <a:cubicBezTo>
                      <a:pt x="160" y="686"/>
                      <a:pt x="160" y="686"/>
                      <a:pt x="160" y="708"/>
                    </a:cubicBezTo>
                    <a:cubicBezTo>
                      <a:pt x="114" y="754"/>
                      <a:pt x="91" y="822"/>
                      <a:pt x="69" y="891"/>
                    </a:cubicBezTo>
                    <a:cubicBezTo>
                      <a:pt x="23" y="982"/>
                      <a:pt x="23" y="1074"/>
                      <a:pt x="23" y="1165"/>
                    </a:cubicBezTo>
                    <a:cubicBezTo>
                      <a:pt x="0" y="1256"/>
                      <a:pt x="23" y="1347"/>
                      <a:pt x="46" y="1439"/>
                    </a:cubicBezTo>
                    <a:cubicBezTo>
                      <a:pt x="69" y="1507"/>
                      <a:pt x="114" y="1576"/>
                      <a:pt x="137" y="1644"/>
                    </a:cubicBezTo>
                    <a:cubicBezTo>
                      <a:pt x="183" y="1690"/>
                      <a:pt x="228" y="1735"/>
                      <a:pt x="274" y="1781"/>
                    </a:cubicBezTo>
                    <a:cubicBezTo>
                      <a:pt x="388" y="1895"/>
                      <a:pt x="548" y="1964"/>
                      <a:pt x="708" y="1987"/>
                    </a:cubicBezTo>
                    <a:cubicBezTo>
                      <a:pt x="763" y="1994"/>
                      <a:pt x="818" y="1998"/>
                      <a:pt x="874" y="1998"/>
                    </a:cubicBezTo>
                    <a:cubicBezTo>
                      <a:pt x="1143" y="1998"/>
                      <a:pt x="1417" y="1910"/>
                      <a:pt x="1644" y="1758"/>
                    </a:cubicBezTo>
                    <a:cubicBezTo>
                      <a:pt x="1918" y="1553"/>
                      <a:pt x="2123" y="1279"/>
                      <a:pt x="2169" y="959"/>
                    </a:cubicBezTo>
                    <a:cubicBezTo>
                      <a:pt x="2214" y="800"/>
                      <a:pt x="2191" y="617"/>
                      <a:pt x="2123" y="480"/>
                    </a:cubicBezTo>
                    <a:cubicBezTo>
                      <a:pt x="2100" y="389"/>
                      <a:pt x="2054" y="343"/>
                      <a:pt x="2009" y="275"/>
                    </a:cubicBezTo>
                    <a:cubicBezTo>
                      <a:pt x="1940" y="206"/>
                      <a:pt x="1872" y="161"/>
                      <a:pt x="1803" y="115"/>
                    </a:cubicBezTo>
                    <a:cubicBezTo>
                      <a:pt x="1735" y="69"/>
                      <a:pt x="1666" y="46"/>
                      <a:pt x="1598" y="24"/>
                    </a:cubicBezTo>
                    <a:cubicBezTo>
                      <a:pt x="1529" y="1"/>
                      <a:pt x="1438" y="1"/>
                      <a:pt x="1370"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4"/>
              <p:cNvSpPr/>
              <p:nvPr/>
            </p:nvSpPr>
            <p:spPr>
              <a:xfrm>
                <a:off x="4918673" y="226223"/>
                <a:ext cx="36436" cy="54168"/>
              </a:xfrm>
              <a:custGeom>
                <a:avLst/>
                <a:gdLst/>
                <a:ahLst/>
                <a:cxnLst/>
                <a:rect l="l" t="t" r="r" b="b"/>
                <a:pathLst>
                  <a:path w="1348" h="2004" extrusionOk="0">
                    <a:moveTo>
                      <a:pt x="275" y="1"/>
                    </a:moveTo>
                    <a:cubicBezTo>
                      <a:pt x="183" y="24"/>
                      <a:pt x="115" y="69"/>
                      <a:pt x="46" y="138"/>
                    </a:cubicBezTo>
                    <a:cubicBezTo>
                      <a:pt x="1" y="206"/>
                      <a:pt x="1" y="297"/>
                      <a:pt x="1" y="389"/>
                    </a:cubicBezTo>
                    <a:cubicBezTo>
                      <a:pt x="1" y="685"/>
                      <a:pt x="23" y="1005"/>
                      <a:pt x="160" y="1302"/>
                    </a:cubicBezTo>
                    <a:cubicBezTo>
                      <a:pt x="229" y="1439"/>
                      <a:pt x="320" y="1553"/>
                      <a:pt x="412" y="1644"/>
                    </a:cubicBezTo>
                    <a:cubicBezTo>
                      <a:pt x="480" y="1713"/>
                      <a:pt x="548" y="1781"/>
                      <a:pt x="640" y="1827"/>
                    </a:cubicBezTo>
                    <a:cubicBezTo>
                      <a:pt x="731" y="1895"/>
                      <a:pt x="822" y="1941"/>
                      <a:pt x="914" y="1987"/>
                    </a:cubicBezTo>
                    <a:cubicBezTo>
                      <a:pt x="943" y="1998"/>
                      <a:pt x="976" y="2004"/>
                      <a:pt x="1009" y="2004"/>
                    </a:cubicBezTo>
                    <a:cubicBezTo>
                      <a:pt x="1106" y="2004"/>
                      <a:pt x="1211" y="1957"/>
                      <a:pt x="1279" y="1872"/>
                    </a:cubicBezTo>
                    <a:cubicBezTo>
                      <a:pt x="1325" y="1804"/>
                      <a:pt x="1347" y="1735"/>
                      <a:pt x="1325" y="1644"/>
                    </a:cubicBezTo>
                    <a:cubicBezTo>
                      <a:pt x="1325" y="1576"/>
                      <a:pt x="1279" y="1484"/>
                      <a:pt x="1210" y="1439"/>
                    </a:cubicBezTo>
                    <a:cubicBezTo>
                      <a:pt x="1119" y="1393"/>
                      <a:pt x="1028" y="1325"/>
                      <a:pt x="937" y="1256"/>
                    </a:cubicBezTo>
                    <a:cubicBezTo>
                      <a:pt x="891" y="1188"/>
                      <a:pt x="822" y="1119"/>
                      <a:pt x="777" y="1051"/>
                    </a:cubicBezTo>
                    <a:cubicBezTo>
                      <a:pt x="754" y="1005"/>
                      <a:pt x="731" y="959"/>
                      <a:pt x="708" y="914"/>
                    </a:cubicBezTo>
                    <a:cubicBezTo>
                      <a:pt x="663" y="708"/>
                      <a:pt x="640" y="503"/>
                      <a:pt x="640" y="275"/>
                    </a:cubicBezTo>
                    <a:cubicBezTo>
                      <a:pt x="640" y="206"/>
                      <a:pt x="571" y="115"/>
                      <a:pt x="503" y="69"/>
                    </a:cubicBezTo>
                    <a:cubicBezTo>
                      <a:pt x="457" y="24"/>
                      <a:pt x="389" y="1"/>
                      <a:pt x="320" y="1"/>
                    </a:cubicBezTo>
                    <a:close/>
                  </a:path>
                </a:pathLst>
              </a:custGeom>
              <a:solidFill>
                <a:srgbClr val="FFFFFF">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9" name="Google Shape;2149;p24"/>
            <p:cNvSpPr/>
            <p:nvPr/>
          </p:nvSpPr>
          <p:spPr>
            <a:xfrm>
              <a:off x="6343742" y="24227"/>
              <a:ext cx="228295" cy="699807"/>
            </a:xfrm>
            <a:custGeom>
              <a:avLst/>
              <a:gdLst/>
              <a:ahLst/>
              <a:cxnLst/>
              <a:rect l="l" t="t" r="r" b="b"/>
              <a:pathLst>
                <a:path w="8446" h="25890" extrusionOk="0">
                  <a:moveTo>
                    <a:pt x="8263" y="0"/>
                  </a:moveTo>
                  <a:cubicBezTo>
                    <a:pt x="8240" y="0"/>
                    <a:pt x="8194" y="23"/>
                    <a:pt x="8172" y="23"/>
                  </a:cubicBezTo>
                  <a:cubicBezTo>
                    <a:pt x="8057" y="91"/>
                    <a:pt x="7943" y="160"/>
                    <a:pt x="7829" y="251"/>
                  </a:cubicBezTo>
                  <a:cubicBezTo>
                    <a:pt x="6893" y="845"/>
                    <a:pt x="6003" y="1552"/>
                    <a:pt x="5204" y="2306"/>
                  </a:cubicBezTo>
                  <a:cubicBezTo>
                    <a:pt x="4405" y="3082"/>
                    <a:pt x="3675" y="3949"/>
                    <a:pt x="3036" y="4862"/>
                  </a:cubicBezTo>
                  <a:cubicBezTo>
                    <a:pt x="3036" y="4885"/>
                    <a:pt x="3036" y="4885"/>
                    <a:pt x="3036" y="4885"/>
                  </a:cubicBezTo>
                  <a:cubicBezTo>
                    <a:pt x="3013" y="4885"/>
                    <a:pt x="3013" y="4885"/>
                    <a:pt x="3013" y="4908"/>
                  </a:cubicBezTo>
                  <a:cubicBezTo>
                    <a:pt x="3013" y="4908"/>
                    <a:pt x="3013" y="4908"/>
                    <a:pt x="2990" y="4930"/>
                  </a:cubicBezTo>
                  <a:cubicBezTo>
                    <a:pt x="2054" y="6300"/>
                    <a:pt x="1324" y="7829"/>
                    <a:pt x="799" y="9427"/>
                  </a:cubicBezTo>
                  <a:cubicBezTo>
                    <a:pt x="274" y="11139"/>
                    <a:pt x="0" y="12919"/>
                    <a:pt x="23" y="14700"/>
                  </a:cubicBezTo>
                  <a:cubicBezTo>
                    <a:pt x="23" y="15635"/>
                    <a:pt x="114" y="16548"/>
                    <a:pt x="274" y="17462"/>
                  </a:cubicBezTo>
                  <a:cubicBezTo>
                    <a:pt x="434" y="18397"/>
                    <a:pt x="685" y="19333"/>
                    <a:pt x="1004" y="20223"/>
                  </a:cubicBezTo>
                  <a:cubicBezTo>
                    <a:pt x="1324" y="21068"/>
                    <a:pt x="1689" y="21912"/>
                    <a:pt x="2123" y="22711"/>
                  </a:cubicBezTo>
                  <a:cubicBezTo>
                    <a:pt x="2579" y="23510"/>
                    <a:pt x="3082" y="24263"/>
                    <a:pt x="3652" y="24994"/>
                  </a:cubicBezTo>
                  <a:cubicBezTo>
                    <a:pt x="3858" y="25268"/>
                    <a:pt x="4086" y="25542"/>
                    <a:pt x="4337" y="25816"/>
                  </a:cubicBezTo>
                  <a:lnTo>
                    <a:pt x="4360" y="25838"/>
                  </a:lnTo>
                  <a:cubicBezTo>
                    <a:pt x="4383" y="25873"/>
                    <a:pt x="4422" y="25890"/>
                    <a:pt x="4465" y="25890"/>
                  </a:cubicBezTo>
                  <a:cubicBezTo>
                    <a:pt x="4508" y="25890"/>
                    <a:pt x="4554" y="25873"/>
                    <a:pt x="4588" y="25838"/>
                  </a:cubicBezTo>
                  <a:cubicBezTo>
                    <a:pt x="4656" y="25770"/>
                    <a:pt x="4634" y="25679"/>
                    <a:pt x="4588" y="25610"/>
                  </a:cubicBezTo>
                  <a:cubicBezTo>
                    <a:pt x="4314" y="25313"/>
                    <a:pt x="4063" y="24994"/>
                    <a:pt x="3812" y="24697"/>
                  </a:cubicBezTo>
                  <a:cubicBezTo>
                    <a:pt x="2945" y="23533"/>
                    <a:pt x="2191" y="22278"/>
                    <a:pt x="1644" y="20931"/>
                  </a:cubicBezTo>
                  <a:lnTo>
                    <a:pt x="1644" y="20977"/>
                  </a:lnTo>
                  <a:cubicBezTo>
                    <a:pt x="1096" y="19630"/>
                    <a:pt x="708" y="18215"/>
                    <a:pt x="502" y="16777"/>
                  </a:cubicBezTo>
                  <a:cubicBezTo>
                    <a:pt x="411" y="16092"/>
                    <a:pt x="365" y="15384"/>
                    <a:pt x="342" y="14700"/>
                  </a:cubicBezTo>
                  <a:cubicBezTo>
                    <a:pt x="342" y="13878"/>
                    <a:pt x="388" y="13079"/>
                    <a:pt x="502" y="12280"/>
                  </a:cubicBezTo>
                  <a:cubicBezTo>
                    <a:pt x="502" y="12280"/>
                    <a:pt x="502" y="12303"/>
                    <a:pt x="502" y="12326"/>
                  </a:cubicBezTo>
                  <a:cubicBezTo>
                    <a:pt x="708" y="10842"/>
                    <a:pt x="1096" y="9381"/>
                    <a:pt x="1666" y="8012"/>
                  </a:cubicBezTo>
                  <a:lnTo>
                    <a:pt x="1666" y="8035"/>
                  </a:lnTo>
                  <a:cubicBezTo>
                    <a:pt x="2100" y="7008"/>
                    <a:pt x="2648" y="6003"/>
                    <a:pt x="3287" y="5067"/>
                  </a:cubicBezTo>
                  <a:cubicBezTo>
                    <a:pt x="3287" y="5067"/>
                    <a:pt x="3310" y="5067"/>
                    <a:pt x="3310" y="5045"/>
                  </a:cubicBezTo>
                  <a:cubicBezTo>
                    <a:pt x="3470" y="4816"/>
                    <a:pt x="3652" y="4588"/>
                    <a:pt x="3812" y="4360"/>
                  </a:cubicBezTo>
                  <a:cubicBezTo>
                    <a:pt x="4679" y="3219"/>
                    <a:pt x="5706" y="2214"/>
                    <a:pt x="6825" y="1347"/>
                  </a:cubicBezTo>
                  <a:lnTo>
                    <a:pt x="6825" y="1347"/>
                  </a:lnTo>
                  <a:cubicBezTo>
                    <a:pt x="6825" y="1347"/>
                    <a:pt x="6802" y="1370"/>
                    <a:pt x="6802" y="1370"/>
                  </a:cubicBezTo>
                  <a:cubicBezTo>
                    <a:pt x="7144" y="1096"/>
                    <a:pt x="7510" y="845"/>
                    <a:pt x="7875" y="594"/>
                  </a:cubicBezTo>
                  <a:cubicBezTo>
                    <a:pt x="8035" y="502"/>
                    <a:pt x="8194" y="411"/>
                    <a:pt x="8331" y="320"/>
                  </a:cubicBezTo>
                  <a:cubicBezTo>
                    <a:pt x="8423" y="274"/>
                    <a:pt x="8445" y="160"/>
                    <a:pt x="8400" y="91"/>
                  </a:cubicBezTo>
                  <a:cubicBezTo>
                    <a:pt x="8377" y="46"/>
                    <a:pt x="8309" y="0"/>
                    <a:pt x="8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4"/>
            <p:cNvSpPr/>
            <p:nvPr/>
          </p:nvSpPr>
          <p:spPr>
            <a:xfrm>
              <a:off x="9392101" y="2225496"/>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25"/>
          <p:cNvSpPr txBox="1">
            <a:spLocks noGrp="1"/>
          </p:cNvSpPr>
          <p:nvPr>
            <p:ph type="title"/>
          </p:nvPr>
        </p:nvSpPr>
        <p:spPr>
          <a:xfrm>
            <a:off x="5221800" y="1961525"/>
            <a:ext cx="3202200" cy="7557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b="1">
                <a:latin typeface="Didact Gothic"/>
                <a:ea typeface="Didact Gothic"/>
                <a:cs typeface="Didact Gothic"/>
                <a:sym typeface="Didact Gothic"/>
              </a:rPr>
              <a:t>Introduction</a:t>
            </a:r>
            <a:endParaRPr b="1">
              <a:latin typeface="Didact Gothic"/>
              <a:ea typeface="Didact Gothic"/>
              <a:cs typeface="Didact Gothic"/>
              <a:sym typeface="Didact Gothic"/>
            </a:endParaRPr>
          </a:p>
        </p:txBody>
      </p:sp>
      <p:sp>
        <p:nvSpPr>
          <p:cNvPr id="2156" name="Google Shape;2156;p25"/>
          <p:cNvSpPr txBox="1">
            <a:spLocks noGrp="1"/>
          </p:cNvSpPr>
          <p:nvPr>
            <p:ph type="subTitle" idx="1"/>
          </p:nvPr>
        </p:nvSpPr>
        <p:spPr>
          <a:xfrm>
            <a:off x="5221800" y="2802375"/>
            <a:ext cx="3202200" cy="955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Mercury is the closest planet to the Sun and the smallest one in the Solar System—it’s only a bit larger than the Moon</a:t>
            </a:r>
            <a:endParaRPr/>
          </a:p>
        </p:txBody>
      </p:sp>
      <p:sp>
        <p:nvSpPr>
          <p:cNvPr id="2157" name="Google Shape;2157;p25"/>
          <p:cNvSpPr/>
          <p:nvPr/>
        </p:nvSpPr>
        <p:spPr>
          <a:xfrm flipH="1">
            <a:off x="5180849" y="515139"/>
            <a:ext cx="50872" cy="35442"/>
          </a:xfrm>
          <a:custGeom>
            <a:avLst/>
            <a:gdLst/>
            <a:ahLst/>
            <a:cxnLst/>
            <a:rect l="l" t="t" r="r" b="b"/>
            <a:pathLst>
              <a:path w="1279" h="891" extrusionOk="0">
                <a:moveTo>
                  <a:pt x="0" y="0"/>
                </a:moveTo>
                <a:cubicBezTo>
                  <a:pt x="137" y="320"/>
                  <a:pt x="274" y="616"/>
                  <a:pt x="457" y="890"/>
                </a:cubicBezTo>
                <a:lnTo>
                  <a:pt x="1279" y="890"/>
                </a:lnTo>
                <a:cubicBezTo>
                  <a:pt x="822" y="662"/>
                  <a:pt x="388" y="365"/>
                  <a:pt x="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5"/>
          <p:cNvSpPr/>
          <p:nvPr/>
        </p:nvSpPr>
        <p:spPr>
          <a:xfrm flipH="1">
            <a:off x="5230767" y="513309"/>
            <a:ext cx="1869" cy="1870"/>
          </a:xfrm>
          <a:custGeom>
            <a:avLst/>
            <a:gdLst/>
            <a:ahLst/>
            <a:cxnLst/>
            <a:rect l="l" t="t" r="r" b="b"/>
            <a:pathLst>
              <a:path w="47" h="47" extrusionOk="0">
                <a:moveTo>
                  <a:pt x="1" y="1"/>
                </a:moveTo>
                <a:cubicBezTo>
                  <a:pt x="1" y="23"/>
                  <a:pt x="23" y="46"/>
                  <a:pt x="23" y="46"/>
                </a:cubicBezTo>
                <a:lnTo>
                  <a:pt x="46" y="46"/>
                </a:lnTo>
                <a:cubicBezTo>
                  <a:pt x="46" y="46"/>
                  <a:pt x="23" y="23"/>
                  <a:pt x="1" y="1"/>
                </a:cubicBezTo>
                <a:close/>
              </a:path>
            </a:pathLst>
          </a:custGeom>
          <a:solidFill>
            <a:srgbClr val="DD8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5"/>
          <p:cNvSpPr/>
          <p:nvPr/>
        </p:nvSpPr>
        <p:spPr>
          <a:xfrm flipH="1">
            <a:off x="5059177" y="447954"/>
            <a:ext cx="189806" cy="67224"/>
          </a:xfrm>
          <a:custGeom>
            <a:avLst/>
            <a:gdLst/>
            <a:ahLst/>
            <a:cxnLst/>
            <a:rect l="l" t="t" r="r" b="b"/>
            <a:pathLst>
              <a:path w="4772" h="1690" extrusionOk="0">
                <a:moveTo>
                  <a:pt x="1" y="0"/>
                </a:moveTo>
                <a:cubicBezTo>
                  <a:pt x="69" y="571"/>
                  <a:pt x="206" y="1141"/>
                  <a:pt x="412" y="1644"/>
                </a:cubicBezTo>
                <a:cubicBezTo>
                  <a:pt x="434" y="1666"/>
                  <a:pt x="457" y="1689"/>
                  <a:pt x="457" y="1689"/>
                </a:cubicBezTo>
                <a:lnTo>
                  <a:pt x="3904" y="1689"/>
                </a:lnTo>
                <a:cubicBezTo>
                  <a:pt x="4383" y="1689"/>
                  <a:pt x="4771" y="1324"/>
                  <a:pt x="4771" y="845"/>
                </a:cubicBezTo>
                <a:cubicBezTo>
                  <a:pt x="4771" y="365"/>
                  <a:pt x="4383" y="0"/>
                  <a:pt x="3904" y="0"/>
                </a:cubicBezTo>
                <a:close/>
              </a:path>
            </a:pathLst>
          </a:custGeom>
          <a:solidFill>
            <a:srgbClr val="DD8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5"/>
          <p:cNvSpPr/>
          <p:nvPr/>
        </p:nvSpPr>
        <p:spPr>
          <a:xfrm flipH="1">
            <a:off x="5059177" y="447954"/>
            <a:ext cx="189806" cy="67224"/>
          </a:xfrm>
          <a:custGeom>
            <a:avLst/>
            <a:gdLst/>
            <a:ahLst/>
            <a:cxnLst/>
            <a:rect l="l" t="t" r="r" b="b"/>
            <a:pathLst>
              <a:path w="4772" h="1690" extrusionOk="0">
                <a:moveTo>
                  <a:pt x="1" y="0"/>
                </a:moveTo>
                <a:cubicBezTo>
                  <a:pt x="69" y="571"/>
                  <a:pt x="206" y="1141"/>
                  <a:pt x="412" y="1644"/>
                </a:cubicBezTo>
                <a:cubicBezTo>
                  <a:pt x="434" y="1666"/>
                  <a:pt x="457" y="1689"/>
                  <a:pt x="457" y="1689"/>
                </a:cubicBezTo>
                <a:lnTo>
                  <a:pt x="3904" y="1689"/>
                </a:lnTo>
                <a:cubicBezTo>
                  <a:pt x="4383" y="1689"/>
                  <a:pt x="4771" y="1324"/>
                  <a:pt x="4771" y="845"/>
                </a:cubicBezTo>
                <a:cubicBezTo>
                  <a:pt x="4771" y="365"/>
                  <a:pt x="4383" y="0"/>
                  <a:pt x="3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5"/>
          <p:cNvSpPr/>
          <p:nvPr/>
        </p:nvSpPr>
        <p:spPr>
          <a:xfrm flipH="1">
            <a:off x="5100026" y="1417611"/>
            <a:ext cx="56361" cy="23628"/>
          </a:xfrm>
          <a:custGeom>
            <a:avLst/>
            <a:gdLst/>
            <a:ahLst/>
            <a:cxnLst/>
            <a:rect l="l" t="t" r="r" b="b"/>
            <a:pathLst>
              <a:path w="1417" h="594" extrusionOk="0">
                <a:moveTo>
                  <a:pt x="1" y="0"/>
                </a:moveTo>
                <a:cubicBezTo>
                  <a:pt x="183" y="206"/>
                  <a:pt x="412" y="411"/>
                  <a:pt x="640" y="594"/>
                </a:cubicBezTo>
                <a:lnTo>
                  <a:pt x="1416" y="594"/>
                </a:lnTo>
                <a:cubicBezTo>
                  <a:pt x="982" y="457"/>
                  <a:pt x="571" y="252"/>
                  <a:pt x="2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5"/>
          <p:cNvSpPr/>
          <p:nvPr/>
        </p:nvSpPr>
        <p:spPr>
          <a:xfrm flipH="1">
            <a:off x="5187213" y="1290482"/>
            <a:ext cx="19092" cy="17303"/>
          </a:xfrm>
          <a:custGeom>
            <a:avLst/>
            <a:gdLst/>
            <a:ahLst/>
            <a:cxnLst/>
            <a:rect l="l" t="t" r="r" b="b"/>
            <a:pathLst>
              <a:path w="480" h="435" extrusionOk="0">
                <a:moveTo>
                  <a:pt x="0" y="1"/>
                </a:moveTo>
                <a:cubicBezTo>
                  <a:pt x="0" y="138"/>
                  <a:pt x="0" y="275"/>
                  <a:pt x="23" y="412"/>
                </a:cubicBezTo>
                <a:cubicBezTo>
                  <a:pt x="160" y="435"/>
                  <a:pt x="297" y="435"/>
                  <a:pt x="480" y="435"/>
                </a:cubicBezTo>
                <a:cubicBezTo>
                  <a:pt x="297" y="298"/>
                  <a:pt x="137" y="16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5"/>
          <p:cNvSpPr/>
          <p:nvPr/>
        </p:nvSpPr>
        <p:spPr>
          <a:xfrm flipH="1">
            <a:off x="5159967" y="1306830"/>
            <a:ext cx="45423" cy="20923"/>
          </a:xfrm>
          <a:custGeom>
            <a:avLst/>
            <a:gdLst/>
            <a:ahLst/>
            <a:cxnLst/>
            <a:rect l="l" t="t" r="r" b="b"/>
            <a:pathLst>
              <a:path w="1142" h="526" extrusionOk="0">
                <a:moveTo>
                  <a:pt x="0" y="1"/>
                </a:moveTo>
                <a:cubicBezTo>
                  <a:pt x="23" y="183"/>
                  <a:pt x="46" y="343"/>
                  <a:pt x="69" y="526"/>
                </a:cubicBezTo>
                <a:cubicBezTo>
                  <a:pt x="388" y="503"/>
                  <a:pt x="754" y="480"/>
                  <a:pt x="1142" y="457"/>
                </a:cubicBezTo>
                <a:cubicBezTo>
                  <a:pt x="890" y="343"/>
                  <a:pt x="662" y="206"/>
                  <a:pt x="457" y="24"/>
                </a:cubicBezTo>
                <a:cubicBezTo>
                  <a:pt x="274" y="24"/>
                  <a:pt x="137" y="24"/>
                  <a:pt x="0" y="1"/>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5"/>
          <p:cNvSpPr/>
          <p:nvPr/>
        </p:nvSpPr>
        <p:spPr>
          <a:xfrm flipH="1">
            <a:off x="5159967" y="1306830"/>
            <a:ext cx="45423" cy="20923"/>
          </a:xfrm>
          <a:custGeom>
            <a:avLst/>
            <a:gdLst/>
            <a:ahLst/>
            <a:cxnLst/>
            <a:rect l="l" t="t" r="r" b="b"/>
            <a:pathLst>
              <a:path w="1142" h="526" extrusionOk="0">
                <a:moveTo>
                  <a:pt x="0" y="1"/>
                </a:moveTo>
                <a:cubicBezTo>
                  <a:pt x="23" y="183"/>
                  <a:pt x="46" y="343"/>
                  <a:pt x="69" y="526"/>
                </a:cubicBezTo>
                <a:cubicBezTo>
                  <a:pt x="388" y="503"/>
                  <a:pt x="754" y="480"/>
                  <a:pt x="1142" y="457"/>
                </a:cubicBezTo>
                <a:cubicBezTo>
                  <a:pt x="890" y="343"/>
                  <a:pt x="662" y="206"/>
                  <a:pt x="457" y="24"/>
                </a:cubicBezTo>
                <a:cubicBezTo>
                  <a:pt x="274" y="24"/>
                  <a:pt x="137" y="2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5" name="Google Shape;2165;p25"/>
          <p:cNvGrpSpPr/>
          <p:nvPr/>
        </p:nvGrpSpPr>
        <p:grpSpPr>
          <a:xfrm>
            <a:off x="-1079537" y="-275240"/>
            <a:ext cx="6399320" cy="5028990"/>
            <a:chOff x="-1079537" y="-275240"/>
            <a:chExt cx="6399320" cy="5028990"/>
          </a:xfrm>
        </p:grpSpPr>
        <p:sp>
          <p:nvSpPr>
            <p:cNvPr id="2166" name="Google Shape;2166;p25"/>
            <p:cNvSpPr/>
            <p:nvPr/>
          </p:nvSpPr>
          <p:spPr>
            <a:xfrm flipH="1">
              <a:off x="4297486" y="-183076"/>
              <a:ext cx="15472" cy="19093"/>
            </a:xfrm>
            <a:custGeom>
              <a:avLst/>
              <a:gdLst/>
              <a:ahLst/>
              <a:cxnLst/>
              <a:rect l="l" t="t" r="r" b="b"/>
              <a:pathLst>
                <a:path w="389" h="480" fill="none" extrusionOk="0">
                  <a:moveTo>
                    <a:pt x="389" y="1"/>
                  </a:moveTo>
                  <a:cubicBezTo>
                    <a:pt x="389" y="1"/>
                    <a:pt x="252" y="320"/>
                    <a:pt x="1" y="480"/>
                  </a:cubicBezTo>
                </a:path>
              </a:pathLst>
            </a:custGeom>
            <a:noFill/>
            <a:ln w="2275" cap="rnd" cmpd="sng">
              <a:solidFill>
                <a:srgbClr val="CCCBCA"/>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5"/>
            <p:cNvSpPr/>
            <p:nvPr/>
          </p:nvSpPr>
          <p:spPr>
            <a:xfrm flipH="1">
              <a:off x="1996025" y="1428311"/>
              <a:ext cx="197045" cy="194711"/>
            </a:xfrm>
            <a:custGeom>
              <a:avLst/>
              <a:gdLst/>
              <a:ahLst/>
              <a:cxnLst/>
              <a:rect l="l" t="t" r="r" b="b"/>
              <a:pathLst>
                <a:path w="4954" h="4895" extrusionOk="0">
                  <a:moveTo>
                    <a:pt x="2375" y="1"/>
                  </a:moveTo>
                  <a:cubicBezTo>
                    <a:pt x="2273" y="1"/>
                    <a:pt x="2166" y="66"/>
                    <a:pt x="2146" y="165"/>
                  </a:cubicBezTo>
                  <a:lnTo>
                    <a:pt x="1827" y="1352"/>
                  </a:lnTo>
                  <a:lnTo>
                    <a:pt x="640" y="1055"/>
                  </a:lnTo>
                  <a:cubicBezTo>
                    <a:pt x="625" y="1052"/>
                    <a:pt x="610" y="1051"/>
                    <a:pt x="595" y="1051"/>
                  </a:cubicBezTo>
                  <a:cubicBezTo>
                    <a:pt x="492" y="1051"/>
                    <a:pt x="386" y="1116"/>
                    <a:pt x="366" y="1215"/>
                  </a:cubicBezTo>
                  <a:lnTo>
                    <a:pt x="46" y="2493"/>
                  </a:lnTo>
                  <a:cubicBezTo>
                    <a:pt x="1" y="2630"/>
                    <a:pt x="69" y="2744"/>
                    <a:pt x="206" y="2790"/>
                  </a:cubicBezTo>
                  <a:lnTo>
                    <a:pt x="1393" y="3087"/>
                  </a:lnTo>
                  <a:lnTo>
                    <a:pt x="1096" y="4274"/>
                  </a:lnTo>
                  <a:cubicBezTo>
                    <a:pt x="1051" y="4388"/>
                    <a:pt x="1119" y="4525"/>
                    <a:pt x="1256" y="4548"/>
                  </a:cubicBezTo>
                  <a:lnTo>
                    <a:pt x="2534" y="4890"/>
                  </a:lnTo>
                  <a:cubicBezTo>
                    <a:pt x="2549" y="4893"/>
                    <a:pt x="2564" y="4894"/>
                    <a:pt x="2579" y="4894"/>
                  </a:cubicBezTo>
                  <a:cubicBezTo>
                    <a:pt x="2681" y="4894"/>
                    <a:pt x="2788" y="4827"/>
                    <a:pt x="2808" y="4707"/>
                  </a:cubicBezTo>
                  <a:lnTo>
                    <a:pt x="3128" y="3520"/>
                  </a:lnTo>
                  <a:lnTo>
                    <a:pt x="4292" y="3840"/>
                  </a:lnTo>
                  <a:cubicBezTo>
                    <a:pt x="4309" y="3843"/>
                    <a:pt x="4326" y="3844"/>
                    <a:pt x="4343" y="3844"/>
                  </a:cubicBezTo>
                  <a:cubicBezTo>
                    <a:pt x="4457" y="3844"/>
                    <a:pt x="4549" y="3777"/>
                    <a:pt x="4589" y="3657"/>
                  </a:cubicBezTo>
                  <a:lnTo>
                    <a:pt x="4908" y="2402"/>
                  </a:lnTo>
                  <a:cubicBezTo>
                    <a:pt x="4954" y="2265"/>
                    <a:pt x="4862" y="2151"/>
                    <a:pt x="4748" y="2105"/>
                  </a:cubicBezTo>
                  <a:lnTo>
                    <a:pt x="3561" y="1809"/>
                  </a:lnTo>
                  <a:lnTo>
                    <a:pt x="3858" y="622"/>
                  </a:lnTo>
                  <a:cubicBezTo>
                    <a:pt x="3904" y="485"/>
                    <a:pt x="3812" y="371"/>
                    <a:pt x="3698" y="325"/>
                  </a:cubicBezTo>
                  <a:lnTo>
                    <a:pt x="2420" y="5"/>
                  </a:lnTo>
                  <a:cubicBezTo>
                    <a:pt x="2405" y="2"/>
                    <a:pt x="2390" y="1"/>
                    <a:pt x="23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5"/>
            <p:cNvSpPr/>
            <p:nvPr/>
          </p:nvSpPr>
          <p:spPr>
            <a:xfrm flipH="1">
              <a:off x="291945" y="1423259"/>
              <a:ext cx="490267" cy="449963"/>
            </a:xfrm>
            <a:custGeom>
              <a:avLst/>
              <a:gdLst/>
              <a:ahLst/>
              <a:cxnLst/>
              <a:rect l="l" t="t" r="r" b="b"/>
              <a:pathLst>
                <a:path w="12326" h="11312" extrusionOk="0">
                  <a:moveTo>
                    <a:pt x="8828" y="1"/>
                  </a:moveTo>
                  <a:cubicBezTo>
                    <a:pt x="8722" y="1"/>
                    <a:pt x="8616" y="21"/>
                    <a:pt x="8514" y="64"/>
                  </a:cubicBezTo>
                  <a:lnTo>
                    <a:pt x="685" y="3031"/>
                  </a:lnTo>
                  <a:cubicBezTo>
                    <a:pt x="228" y="3214"/>
                    <a:pt x="0" y="3716"/>
                    <a:pt x="183" y="4172"/>
                  </a:cubicBezTo>
                  <a:lnTo>
                    <a:pt x="2694" y="10746"/>
                  </a:lnTo>
                  <a:cubicBezTo>
                    <a:pt x="2816" y="11096"/>
                    <a:pt x="3152" y="11311"/>
                    <a:pt x="3498" y="11311"/>
                  </a:cubicBezTo>
                  <a:cubicBezTo>
                    <a:pt x="3604" y="11311"/>
                    <a:pt x="3710" y="11291"/>
                    <a:pt x="3812" y="11248"/>
                  </a:cubicBezTo>
                  <a:lnTo>
                    <a:pt x="11641" y="8281"/>
                  </a:lnTo>
                  <a:cubicBezTo>
                    <a:pt x="12098" y="8098"/>
                    <a:pt x="12326" y="7596"/>
                    <a:pt x="12143" y="7140"/>
                  </a:cubicBezTo>
                  <a:lnTo>
                    <a:pt x="9632" y="566"/>
                  </a:lnTo>
                  <a:cubicBezTo>
                    <a:pt x="9510" y="217"/>
                    <a:pt x="9174" y="1"/>
                    <a:pt x="8828" y="1"/>
                  </a:cubicBezTo>
                  <a:close/>
                </a:path>
              </a:pathLst>
            </a:custGeom>
            <a:solidFill>
              <a:srgbClr val="EAE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5"/>
            <p:cNvSpPr/>
            <p:nvPr/>
          </p:nvSpPr>
          <p:spPr>
            <a:xfrm flipH="1">
              <a:off x="299184" y="1499672"/>
              <a:ext cx="475789" cy="321641"/>
            </a:xfrm>
            <a:custGeom>
              <a:avLst/>
              <a:gdLst/>
              <a:ahLst/>
              <a:cxnLst/>
              <a:rect l="l" t="t" r="r" b="b"/>
              <a:pathLst>
                <a:path w="11962" h="8086" extrusionOk="0">
                  <a:moveTo>
                    <a:pt x="9795" y="0"/>
                  </a:moveTo>
                  <a:cubicBezTo>
                    <a:pt x="9689" y="0"/>
                    <a:pt x="9580" y="20"/>
                    <a:pt x="9473" y="60"/>
                  </a:cubicBezTo>
                  <a:lnTo>
                    <a:pt x="731" y="3393"/>
                  </a:lnTo>
                  <a:cubicBezTo>
                    <a:pt x="252" y="3575"/>
                    <a:pt x="1" y="4123"/>
                    <a:pt x="183" y="4602"/>
                  </a:cubicBezTo>
                  <a:lnTo>
                    <a:pt x="1302" y="7478"/>
                  </a:lnTo>
                  <a:cubicBezTo>
                    <a:pt x="1444" y="7851"/>
                    <a:pt x="1793" y="8086"/>
                    <a:pt x="2167" y="8086"/>
                  </a:cubicBezTo>
                  <a:cubicBezTo>
                    <a:pt x="2273" y="8086"/>
                    <a:pt x="2382" y="8067"/>
                    <a:pt x="2489" y="8026"/>
                  </a:cubicBezTo>
                  <a:lnTo>
                    <a:pt x="11231" y="4671"/>
                  </a:lnTo>
                  <a:cubicBezTo>
                    <a:pt x="11710" y="4488"/>
                    <a:pt x="11961" y="3963"/>
                    <a:pt x="11779" y="3484"/>
                  </a:cubicBezTo>
                  <a:lnTo>
                    <a:pt x="10660" y="608"/>
                  </a:lnTo>
                  <a:cubicBezTo>
                    <a:pt x="10518" y="235"/>
                    <a:pt x="10169" y="0"/>
                    <a:pt x="9795" y="0"/>
                  </a:cubicBezTo>
                  <a:close/>
                </a:path>
              </a:pathLst>
            </a:custGeom>
            <a:solidFill>
              <a:srgbClr val="61D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5"/>
            <p:cNvSpPr/>
            <p:nvPr/>
          </p:nvSpPr>
          <p:spPr>
            <a:xfrm flipH="1">
              <a:off x="254715" y="1408740"/>
              <a:ext cx="490267" cy="450361"/>
            </a:xfrm>
            <a:custGeom>
              <a:avLst/>
              <a:gdLst/>
              <a:ahLst/>
              <a:cxnLst/>
              <a:rect l="l" t="t" r="r" b="b"/>
              <a:pathLst>
                <a:path w="12326" h="11322" extrusionOk="0">
                  <a:moveTo>
                    <a:pt x="8837" y="1"/>
                  </a:moveTo>
                  <a:cubicBezTo>
                    <a:pt x="8730" y="1"/>
                    <a:pt x="8621" y="21"/>
                    <a:pt x="8514" y="64"/>
                  </a:cubicBezTo>
                  <a:lnTo>
                    <a:pt x="685" y="3054"/>
                  </a:lnTo>
                  <a:cubicBezTo>
                    <a:pt x="228" y="3214"/>
                    <a:pt x="0" y="3716"/>
                    <a:pt x="183" y="4172"/>
                  </a:cubicBezTo>
                  <a:lnTo>
                    <a:pt x="2693" y="10769"/>
                  </a:lnTo>
                  <a:cubicBezTo>
                    <a:pt x="2836" y="11108"/>
                    <a:pt x="3175" y="11322"/>
                    <a:pt x="3524" y="11322"/>
                  </a:cubicBezTo>
                  <a:cubicBezTo>
                    <a:pt x="3620" y="11322"/>
                    <a:pt x="3718" y="11306"/>
                    <a:pt x="3812" y="11271"/>
                  </a:cubicBezTo>
                  <a:lnTo>
                    <a:pt x="11641" y="8281"/>
                  </a:lnTo>
                  <a:cubicBezTo>
                    <a:pt x="12097" y="8098"/>
                    <a:pt x="12326" y="7596"/>
                    <a:pt x="12143" y="7162"/>
                  </a:cubicBezTo>
                  <a:lnTo>
                    <a:pt x="9632" y="566"/>
                  </a:lnTo>
                  <a:cubicBezTo>
                    <a:pt x="9510" y="216"/>
                    <a:pt x="9187" y="1"/>
                    <a:pt x="8837" y="1"/>
                  </a:cubicBezTo>
                  <a:close/>
                </a:path>
              </a:pathLst>
            </a:custGeom>
            <a:solidFill>
              <a:srgbClr val="C4C3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5"/>
            <p:cNvSpPr/>
            <p:nvPr/>
          </p:nvSpPr>
          <p:spPr>
            <a:xfrm flipH="1">
              <a:off x="261079" y="1485153"/>
              <a:ext cx="475749" cy="321641"/>
            </a:xfrm>
            <a:custGeom>
              <a:avLst/>
              <a:gdLst/>
              <a:ahLst/>
              <a:cxnLst/>
              <a:rect l="l" t="t" r="r" b="b"/>
              <a:pathLst>
                <a:path w="11961" h="8086" extrusionOk="0">
                  <a:moveTo>
                    <a:pt x="9797" y="0"/>
                  </a:moveTo>
                  <a:cubicBezTo>
                    <a:pt x="9690" y="0"/>
                    <a:pt x="9580" y="19"/>
                    <a:pt x="9473" y="60"/>
                  </a:cubicBezTo>
                  <a:lnTo>
                    <a:pt x="731" y="3392"/>
                  </a:lnTo>
                  <a:cubicBezTo>
                    <a:pt x="252" y="3575"/>
                    <a:pt x="0" y="4123"/>
                    <a:pt x="183" y="4579"/>
                  </a:cubicBezTo>
                  <a:lnTo>
                    <a:pt x="1301" y="7478"/>
                  </a:lnTo>
                  <a:cubicBezTo>
                    <a:pt x="1443" y="7851"/>
                    <a:pt x="1793" y="8086"/>
                    <a:pt x="2166" y="8086"/>
                  </a:cubicBezTo>
                  <a:cubicBezTo>
                    <a:pt x="2273" y="8086"/>
                    <a:pt x="2382" y="8067"/>
                    <a:pt x="2488" y="8026"/>
                  </a:cubicBezTo>
                  <a:lnTo>
                    <a:pt x="11230" y="4671"/>
                  </a:lnTo>
                  <a:cubicBezTo>
                    <a:pt x="11710" y="4488"/>
                    <a:pt x="11961" y="3963"/>
                    <a:pt x="11778" y="3484"/>
                  </a:cubicBezTo>
                  <a:lnTo>
                    <a:pt x="10660" y="585"/>
                  </a:lnTo>
                  <a:cubicBezTo>
                    <a:pt x="10518" y="231"/>
                    <a:pt x="10170" y="0"/>
                    <a:pt x="9797"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5"/>
            <p:cNvSpPr/>
            <p:nvPr/>
          </p:nvSpPr>
          <p:spPr>
            <a:xfrm flipH="1">
              <a:off x="592445" y="1670595"/>
              <a:ext cx="43593" cy="38823"/>
            </a:xfrm>
            <a:custGeom>
              <a:avLst/>
              <a:gdLst/>
              <a:ahLst/>
              <a:cxnLst/>
              <a:rect l="l" t="t" r="r" b="b"/>
              <a:pathLst>
                <a:path w="1096" h="976" extrusionOk="0">
                  <a:moveTo>
                    <a:pt x="541" y="0"/>
                  </a:moveTo>
                  <a:cubicBezTo>
                    <a:pt x="483" y="0"/>
                    <a:pt x="423" y="10"/>
                    <a:pt x="365" y="32"/>
                  </a:cubicBezTo>
                  <a:cubicBezTo>
                    <a:pt x="114" y="123"/>
                    <a:pt x="0" y="420"/>
                    <a:pt x="91" y="671"/>
                  </a:cubicBezTo>
                  <a:cubicBezTo>
                    <a:pt x="162" y="864"/>
                    <a:pt x="340" y="976"/>
                    <a:pt x="532" y="976"/>
                  </a:cubicBezTo>
                  <a:cubicBezTo>
                    <a:pt x="590" y="976"/>
                    <a:pt x="650" y="966"/>
                    <a:pt x="708" y="945"/>
                  </a:cubicBezTo>
                  <a:cubicBezTo>
                    <a:pt x="959" y="853"/>
                    <a:pt x="1096" y="557"/>
                    <a:pt x="1004" y="305"/>
                  </a:cubicBezTo>
                  <a:cubicBezTo>
                    <a:pt x="917" y="112"/>
                    <a:pt x="734" y="0"/>
                    <a:pt x="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5"/>
            <p:cNvSpPr/>
            <p:nvPr/>
          </p:nvSpPr>
          <p:spPr>
            <a:xfrm flipH="1">
              <a:off x="477137" y="1626204"/>
              <a:ext cx="43633" cy="39101"/>
            </a:xfrm>
            <a:custGeom>
              <a:avLst/>
              <a:gdLst/>
              <a:ahLst/>
              <a:cxnLst/>
              <a:rect l="l" t="t" r="r" b="b"/>
              <a:pathLst>
                <a:path w="1097" h="983" extrusionOk="0">
                  <a:moveTo>
                    <a:pt x="529" y="1"/>
                  </a:moveTo>
                  <a:cubicBezTo>
                    <a:pt x="474" y="1"/>
                    <a:pt x="419" y="10"/>
                    <a:pt x="366" y="29"/>
                  </a:cubicBezTo>
                  <a:cubicBezTo>
                    <a:pt x="115" y="143"/>
                    <a:pt x="1" y="417"/>
                    <a:pt x="92" y="668"/>
                  </a:cubicBezTo>
                  <a:cubicBezTo>
                    <a:pt x="161" y="858"/>
                    <a:pt x="348" y="983"/>
                    <a:pt x="543" y="983"/>
                  </a:cubicBezTo>
                  <a:cubicBezTo>
                    <a:pt x="606" y="983"/>
                    <a:pt x="670" y="970"/>
                    <a:pt x="731" y="942"/>
                  </a:cubicBezTo>
                  <a:cubicBezTo>
                    <a:pt x="982" y="851"/>
                    <a:pt x="1096" y="577"/>
                    <a:pt x="1005" y="326"/>
                  </a:cubicBezTo>
                  <a:cubicBezTo>
                    <a:pt x="933" y="128"/>
                    <a:pt x="733" y="1"/>
                    <a:pt x="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5"/>
            <p:cNvSpPr/>
            <p:nvPr/>
          </p:nvSpPr>
          <p:spPr>
            <a:xfrm flipH="1">
              <a:off x="360914" y="1582528"/>
              <a:ext cx="44548" cy="38704"/>
            </a:xfrm>
            <a:custGeom>
              <a:avLst/>
              <a:gdLst/>
              <a:ahLst/>
              <a:cxnLst/>
              <a:rect l="l" t="t" r="r" b="b"/>
              <a:pathLst>
                <a:path w="1120" h="973" extrusionOk="0">
                  <a:moveTo>
                    <a:pt x="564" y="0"/>
                  </a:moveTo>
                  <a:cubicBezTo>
                    <a:pt x="506" y="0"/>
                    <a:pt x="447" y="10"/>
                    <a:pt x="389" y="31"/>
                  </a:cubicBezTo>
                  <a:cubicBezTo>
                    <a:pt x="138" y="123"/>
                    <a:pt x="1" y="397"/>
                    <a:pt x="92" y="648"/>
                  </a:cubicBezTo>
                  <a:cubicBezTo>
                    <a:pt x="182" y="846"/>
                    <a:pt x="371" y="973"/>
                    <a:pt x="571" y="973"/>
                  </a:cubicBezTo>
                  <a:cubicBezTo>
                    <a:pt x="624" y="973"/>
                    <a:pt x="678" y="964"/>
                    <a:pt x="731" y="944"/>
                  </a:cubicBezTo>
                  <a:cubicBezTo>
                    <a:pt x="982" y="853"/>
                    <a:pt x="1119" y="556"/>
                    <a:pt x="1005" y="305"/>
                  </a:cubicBezTo>
                  <a:cubicBezTo>
                    <a:pt x="935" y="112"/>
                    <a:pt x="757" y="0"/>
                    <a:pt x="5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5"/>
            <p:cNvSpPr/>
            <p:nvPr/>
          </p:nvSpPr>
          <p:spPr>
            <a:xfrm flipH="1">
              <a:off x="542487" y="1336703"/>
              <a:ext cx="124615" cy="140017"/>
            </a:xfrm>
            <a:custGeom>
              <a:avLst/>
              <a:gdLst/>
              <a:ahLst/>
              <a:cxnLst/>
              <a:rect l="l" t="t" r="r" b="b"/>
              <a:pathLst>
                <a:path w="3133" h="3520" extrusionOk="0">
                  <a:moveTo>
                    <a:pt x="1001" y="0"/>
                  </a:moveTo>
                  <a:cubicBezTo>
                    <a:pt x="936" y="0"/>
                    <a:pt x="872" y="45"/>
                    <a:pt x="872" y="117"/>
                  </a:cubicBezTo>
                  <a:cubicBezTo>
                    <a:pt x="872" y="414"/>
                    <a:pt x="964" y="688"/>
                    <a:pt x="1078" y="985"/>
                  </a:cubicBezTo>
                  <a:cubicBezTo>
                    <a:pt x="781" y="1076"/>
                    <a:pt x="507" y="1167"/>
                    <a:pt x="210" y="1281"/>
                  </a:cubicBezTo>
                  <a:cubicBezTo>
                    <a:pt x="1" y="1344"/>
                    <a:pt x="137" y="1561"/>
                    <a:pt x="302" y="1561"/>
                  </a:cubicBezTo>
                  <a:cubicBezTo>
                    <a:pt x="317" y="1561"/>
                    <a:pt x="332" y="1559"/>
                    <a:pt x="347" y="1555"/>
                  </a:cubicBezTo>
                  <a:cubicBezTo>
                    <a:pt x="644" y="1509"/>
                    <a:pt x="941" y="1441"/>
                    <a:pt x="1238" y="1373"/>
                  </a:cubicBezTo>
                  <a:cubicBezTo>
                    <a:pt x="1306" y="1532"/>
                    <a:pt x="1397" y="1692"/>
                    <a:pt x="1466" y="1852"/>
                  </a:cubicBezTo>
                  <a:cubicBezTo>
                    <a:pt x="1466" y="1875"/>
                    <a:pt x="1489" y="1920"/>
                    <a:pt x="1489" y="1943"/>
                  </a:cubicBezTo>
                  <a:cubicBezTo>
                    <a:pt x="1329" y="1966"/>
                    <a:pt x="1146" y="1989"/>
                    <a:pt x="964" y="2012"/>
                  </a:cubicBezTo>
                  <a:cubicBezTo>
                    <a:pt x="667" y="2034"/>
                    <a:pt x="758" y="2400"/>
                    <a:pt x="1032" y="2400"/>
                  </a:cubicBezTo>
                  <a:cubicBezTo>
                    <a:pt x="1238" y="2400"/>
                    <a:pt x="1466" y="2377"/>
                    <a:pt x="1694" y="2354"/>
                  </a:cubicBezTo>
                  <a:cubicBezTo>
                    <a:pt x="1877" y="2765"/>
                    <a:pt x="2082" y="3153"/>
                    <a:pt x="2379" y="3450"/>
                  </a:cubicBezTo>
                  <a:cubicBezTo>
                    <a:pt x="2416" y="3496"/>
                    <a:pt x="2486" y="3519"/>
                    <a:pt x="2553" y="3519"/>
                  </a:cubicBezTo>
                  <a:cubicBezTo>
                    <a:pt x="2654" y="3519"/>
                    <a:pt x="2748" y="3467"/>
                    <a:pt x="2721" y="3358"/>
                  </a:cubicBezTo>
                  <a:cubicBezTo>
                    <a:pt x="2653" y="2970"/>
                    <a:pt x="2470" y="2628"/>
                    <a:pt x="2265" y="2286"/>
                  </a:cubicBezTo>
                  <a:cubicBezTo>
                    <a:pt x="2539" y="2240"/>
                    <a:pt x="2835" y="2171"/>
                    <a:pt x="3018" y="1989"/>
                  </a:cubicBezTo>
                  <a:cubicBezTo>
                    <a:pt x="3132" y="1852"/>
                    <a:pt x="3018" y="1692"/>
                    <a:pt x="2881" y="1669"/>
                  </a:cubicBezTo>
                  <a:cubicBezTo>
                    <a:pt x="2855" y="1667"/>
                    <a:pt x="2829" y="1666"/>
                    <a:pt x="2803" y="1666"/>
                  </a:cubicBezTo>
                  <a:cubicBezTo>
                    <a:pt x="2536" y="1666"/>
                    <a:pt x="2286" y="1767"/>
                    <a:pt x="2036" y="1829"/>
                  </a:cubicBezTo>
                  <a:cubicBezTo>
                    <a:pt x="2014" y="1783"/>
                    <a:pt x="1991" y="1738"/>
                    <a:pt x="1968" y="1692"/>
                  </a:cubicBezTo>
                  <a:cubicBezTo>
                    <a:pt x="1899" y="1555"/>
                    <a:pt x="1831" y="1418"/>
                    <a:pt x="1763" y="1258"/>
                  </a:cubicBezTo>
                  <a:cubicBezTo>
                    <a:pt x="2082" y="1190"/>
                    <a:pt x="2402" y="1121"/>
                    <a:pt x="2653" y="939"/>
                  </a:cubicBezTo>
                  <a:cubicBezTo>
                    <a:pt x="2767" y="825"/>
                    <a:pt x="2630" y="665"/>
                    <a:pt x="2516" y="665"/>
                  </a:cubicBezTo>
                  <a:cubicBezTo>
                    <a:pt x="2466" y="658"/>
                    <a:pt x="2415" y="655"/>
                    <a:pt x="2365" y="655"/>
                  </a:cubicBezTo>
                  <a:cubicBezTo>
                    <a:pt x="2096" y="655"/>
                    <a:pt x="1830" y="748"/>
                    <a:pt x="1580" y="825"/>
                  </a:cubicBezTo>
                  <a:cubicBezTo>
                    <a:pt x="1443" y="551"/>
                    <a:pt x="1306" y="277"/>
                    <a:pt x="1101" y="49"/>
                  </a:cubicBezTo>
                  <a:cubicBezTo>
                    <a:pt x="1075" y="15"/>
                    <a:pt x="1038" y="0"/>
                    <a:pt x="1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5"/>
            <p:cNvSpPr/>
            <p:nvPr/>
          </p:nvSpPr>
          <p:spPr>
            <a:xfrm flipH="1">
              <a:off x="550681" y="1848520"/>
              <a:ext cx="77323" cy="131624"/>
            </a:xfrm>
            <a:custGeom>
              <a:avLst/>
              <a:gdLst/>
              <a:ahLst/>
              <a:cxnLst/>
              <a:rect l="l" t="t" r="r" b="b"/>
              <a:pathLst>
                <a:path w="1944" h="3309" extrusionOk="0">
                  <a:moveTo>
                    <a:pt x="1430" y="1"/>
                  </a:moveTo>
                  <a:cubicBezTo>
                    <a:pt x="1339" y="1"/>
                    <a:pt x="1247" y="47"/>
                    <a:pt x="1236" y="146"/>
                  </a:cubicBezTo>
                  <a:cubicBezTo>
                    <a:pt x="1122" y="786"/>
                    <a:pt x="1259" y="1402"/>
                    <a:pt x="1213" y="2041"/>
                  </a:cubicBezTo>
                  <a:cubicBezTo>
                    <a:pt x="1168" y="2520"/>
                    <a:pt x="1031" y="2475"/>
                    <a:pt x="665" y="2612"/>
                  </a:cubicBezTo>
                  <a:cubicBezTo>
                    <a:pt x="460" y="2680"/>
                    <a:pt x="300" y="2794"/>
                    <a:pt x="140" y="2954"/>
                  </a:cubicBezTo>
                  <a:cubicBezTo>
                    <a:pt x="1" y="3114"/>
                    <a:pt x="193" y="3309"/>
                    <a:pt x="366" y="3309"/>
                  </a:cubicBezTo>
                  <a:cubicBezTo>
                    <a:pt x="390" y="3309"/>
                    <a:pt x="414" y="3305"/>
                    <a:pt x="437" y="3296"/>
                  </a:cubicBezTo>
                  <a:cubicBezTo>
                    <a:pt x="757" y="3159"/>
                    <a:pt x="1031" y="3091"/>
                    <a:pt x="1350" y="3000"/>
                  </a:cubicBezTo>
                  <a:cubicBezTo>
                    <a:pt x="1556" y="2931"/>
                    <a:pt x="1761" y="2863"/>
                    <a:pt x="1829" y="2634"/>
                  </a:cubicBezTo>
                  <a:cubicBezTo>
                    <a:pt x="1944" y="2360"/>
                    <a:pt x="1761" y="1858"/>
                    <a:pt x="1738" y="1562"/>
                  </a:cubicBezTo>
                  <a:cubicBezTo>
                    <a:pt x="1693" y="1105"/>
                    <a:pt x="1647" y="626"/>
                    <a:pt x="1624" y="146"/>
                  </a:cubicBezTo>
                  <a:cubicBezTo>
                    <a:pt x="1624" y="52"/>
                    <a:pt x="1527" y="1"/>
                    <a:pt x="1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5"/>
            <p:cNvSpPr/>
            <p:nvPr/>
          </p:nvSpPr>
          <p:spPr>
            <a:xfrm flipH="1">
              <a:off x="284666" y="1783961"/>
              <a:ext cx="136349" cy="116190"/>
            </a:xfrm>
            <a:custGeom>
              <a:avLst/>
              <a:gdLst/>
              <a:ahLst/>
              <a:cxnLst/>
              <a:rect l="l" t="t" r="r" b="b"/>
              <a:pathLst>
                <a:path w="3428" h="2921" extrusionOk="0">
                  <a:moveTo>
                    <a:pt x="273" y="0"/>
                  </a:moveTo>
                  <a:cubicBezTo>
                    <a:pt x="135" y="0"/>
                    <a:pt x="0" y="121"/>
                    <a:pt x="95" y="263"/>
                  </a:cubicBezTo>
                  <a:cubicBezTo>
                    <a:pt x="551" y="948"/>
                    <a:pt x="894" y="1655"/>
                    <a:pt x="1328" y="2340"/>
                  </a:cubicBezTo>
                  <a:cubicBezTo>
                    <a:pt x="1122" y="2409"/>
                    <a:pt x="917" y="2500"/>
                    <a:pt x="734" y="2591"/>
                  </a:cubicBezTo>
                  <a:cubicBezTo>
                    <a:pt x="509" y="2673"/>
                    <a:pt x="633" y="2921"/>
                    <a:pt x="826" y="2921"/>
                  </a:cubicBezTo>
                  <a:cubicBezTo>
                    <a:pt x="848" y="2921"/>
                    <a:pt x="871" y="2918"/>
                    <a:pt x="894" y="2911"/>
                  </a:cubicBezTo>
                  <a:cubicBezTo>
                    <a:pt x="1601" y="2682"/>
                    <a:pt x="2377" y="2660"/>
                    <a:pt x="3085" y="2409"/>
                  </a:cubicBezTo>
                  <a:cubicBezTo>
                    <a:pt x="3427" y="2317"/>
                    <a:pt x="3222" y="1929"/>
                    <a:pt x="2925" y="1929"/>
                  </a:cubicBezTo>
                  <a:cubicBezTo>
                    <a:pt x="2583" y="1929"/>
                    <a:pt x="2218" y="2020"/>
                    <a:pt x="1852" y="2135"/>
                  </a:cubicBezTo>
                  <a:cubicBezTo>
                    <a:pt x="1487" y="1404"/>
                    <a:pt x="939" y="719"/>
                    <a:pt x="437" y="80"/>
                  </a:cubicBezTo>
                  <a:cubicBezTo>
                    <a:pt x="395" y="24"/>
                    <a:pt x="334"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5"/>
            <p:cNvSpPr/>
            <p:nvPr/>
          </p:nvSpPr>
          <p:spPr>
            <a:xfrm flipH="1">
              <a:off x="87660" y="1730858"/>
              <a:ext cx="201580" cy="68696"/>
            </a:xfrm>
            <a:custGeom>
              <a:avLst/>
              <a:gdLst/>
              <a:ahLst/>
              <a:cxnLst/>
              <a:rect l="l" t="t" r="r" b="b"/>
              <a:pathLst>
                <a:path w="5068" h="1727" extrusionOk="0">
                  <a:moveTo>
                    <a:pt x="320" y="0"/>
                  </a:moveTo>
                  <a:cubicBezTo>
                    <a:pt x="0" y="23"/>
                    <a:pt x="23" y="457"/>
                    <a:pt x="320" y="480"/>
                  </a:cubicBezTo>
                  <a:cubicBezTo>
                    <a:pt x="845" y="548"/>
                    <a:pt x="1438" y="890"/>
                    <a:pt x="1918" y="1073"/>
                  </a:cubicBezTo>
                  <a:cubicBezTo>
                    <a:pt x="2420" y="1278"/>
                    <a:pt x="2899" y="1507"/>
                    <a:pt x="3424" y="1712"/>
                  </a:cubicBezTo>
                  <a:cubicBezTo>
                    <a:pt x="3453" y="1722"/>
                    <a:pt x="3484" y="1726"/>
                    <a:pt x="3514" y="1726"/>
                  </a:cubicBezTo>
                  <a:cubicBezTo>
                    <a:pt x="3626" y="1726"/>
                    <a:pt x="3740" y="1665"/>
                    <a:pt x="3812" y="1575"/>
                  </a:cubicBezTo>
                  <a:cubicBezTo>
                    <a:pt x="3995" y="1529"/>
                    <a:pt x="4177" y="1484"/>
                    <a:pt x="4360" y="1438"/>
                  </a:cubicBezTo>
                  <a:cubicBezTo>
                    <a:pt x="4611" y="1370"/>
                    <a:pt x="4885" y="1393"/>
                    <a:pt x="5022" y="1141"/>
                  </a:cubicBezTo>
                  <a:cubicBezTo>
                    <a:pt x="5068" y="1073"/>
                    <a:pt x="5022" y="982"/>
                    <a:pt x="4953" y="936"/>
                  </a:cubicBezTo>
                  <a:cubicBezTo>
                    <a:pt x="4862" y="878"/>
                    <a:pt x="4768" y="856"/>
                    <a:pt x="4671" y="856"/>
                  </a:cubicBezTo>
                  <a:cubicBezTo>
                    <a:pt x="4500" y="856"/>
                    <a:pt x="4321" y="924"/>
                    <a:pt x="4132" y="982"/>
                  </a:cubicBezTo>
                  <a:cubicBezTo>
                    <a:pt x="3949" y="1027"/>
                    <a:pt x="3766" y="1119"/>
                    <a:pt x="3607" y="1210"/>
                  </a:cubicBezTo>
                  <a:cubicBezTo>
                    <a:pt x="3059" y="913"/>
                    <a:pt x="2488" y="685"/>
                    <a:pt x="1940" y="480"/>
                  </a:cubicBezTo>
                  <a:cubicBezTo>
                    <a:pt x="1438" y="297"/>
                    <a:pt x="868" y="0"/>
                    <a:pt x="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5"/>
            <p:cNvSpPr/>
            <p:nvPr/>
          </p:nvSpPr>
          <p:spPr>
            <a:xfrm flipH="1">
              <a:off x="1791741" y="427946"/>
              <a:ext cx="290556" cy="365038"/>
            </a:xfrm>
            <a:custGeom>
              <a:avLst/>
              <a:gdLst/>
              <a:ahLst/>
              <a:cxnLst/>
              <a:rect l="l" t="t" r="r" b="b"/>
              <a:pathLst>
                <a:path w="7305" h="9177" extrusionOk="0">
                  <a:moveTo>
                    <a:pt x="7304" y="1"/>
                  </a:moveTo>
                  <a:lnTo>
                    <a:pt x="7304" y="1"/>
                  </a:lnTo>
                  <a:cubicBezTo>
                    <a:pt x="7304" y="1"/>
                    <a:pt x="5387" y="138"/>
                    <a:pt x="2694" y="2078"/>
                  </a:cubicBezTo>
                  <a:cubicBezTo>
                    <a:pt x="0" y="4041"/>
                    <a:pt x="1324" y="8287"/>
                    <a:pt x="1324" y="8287"/>
                  </a:cubicBezTo>
                  <a:lnTo>
                    <a:pt x="1324" y="9177"/>
                  </a:lnTo>
                  <a:lnTo>
                    <a:pt x="3196" y="6712"/>
                  </a:lnTo>
                  <a:lnTo>
                    <a:pt x="3242" y="5639"/>
                  </a:lnTo>
                  <a:cubicBezTo>
                    <a:pt x="2548" y="3720"/>
                    <a:pt x="3305" y="3128"/>
                    <a:pt x="4118" y="3128"/>
                  </a:cubicBezTo>
                  <a:cubicBezTo>
                    <a:pt x="4562" y="3128"/>
                    <a:pt x="5023" y="3305"/>
                    <a:pt x="5273" y="3539"/>
                  </a:cubicBezTo>
                  <a:lnTo>
                    <a:pt x="7008" y="1439"/>
                  </a:lnTo>
                  <a:lnTo>
                    <a:pt x="7304" y="1"/>
                  </a:ln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5"/>
            <p:cNvSpPr/>
            <p:nvPr/>
          </p:nvSpPr>
          <p:spPr>
            <a:xfrm flipH="1">
              <a:off x="1791741" y="213705"/>
              <a:ext cx="535690" cy="543878"/>
            </a:xfrm>
            <a:custGeom>
              <a:avLst/>
              <a:gdLst/>
              <a:ahLst/>
              <a:cxnLst/>
              <a:rect l="l" t="t" r="r" b="b"/>
              <a:pathLst>
                <a:path w="13468" h="13673" extrusionOk="0">
                  <a:moveTo>
                    <a:pt x="5981" y="0"/>
                  </a:moveTo>
                  <a:lnTo>
                    <a:pt x="4063" y="2648"/>
                  </a:lnTo>
                  <a:cubicBezTo>
                    <a:pt x="4885" y="3241"/>
                    <a:pt x="5068" y="4383"/>
                    <a:pt x="4474" y="5204"/>
                  </a:cubicBezTo>
                  <a:cubicBezTo>
                    <a:pt x="4116" y="5700"/>
                    <a:pt x="3558" y="5964"/>
                    <a:pt x="2991" y="5964"/>
                  </a:cubicBezTo>
                  <a:cubicBezTo>
                    <a:pt x="2619" y="5964"/>
                    <a:pt x="2243" y="5850"/>
                    <a:pt x="1918" y="5615"/>
                  </a:cubicBezTo>
                  <a:lnTo>
                    <a:pt x="0" y="8263"/>
                  </a:lnTo>
                  <a:cubicBezTo>
                    <a:pt x="0" y="8263"/>
                    <a:pt x="0" y="8286"/>
                    <a:pt x="0" y="8286"/>
                  </a:cubicBezTo>
                  <a:lnTo>
                    <a:pt x="7487" y="13673"/>
                  </a:lnTo>
                  <a:lnTo>
                    <a:pt x="9405" y="11025"/>
                  </a:lnTo>
                  <a:cubicBezTo>
                    <a:pt x="8583" y="10431"/>
                    <a:pt x="8400" y="9290"/>
                    <a:pt x="8994" y="8468"/>
                  </a:cubicBezTo>
                  <a:cubicBezTo>
                    <a:pt x="9356" y="7966"/>
                    <a:pt x="9924" y="7694"/>
                    <a:pt x="10498" y="7694"/>
                  </a:cubicBezTo>
                  <a:cubicBezTo>
                    <a:pt x="10863" y="7694"/>
                    <a:pt x="11231" y="7804"/>
                    <a:pt x="11550" y="8035"/>
                  </a:cubicBezTo>
                  <a:lnTo>
                    <a:pt x="13467" y="5387"/>
                  </a:lnTo>
                  <a:lnTo>
                    <a:pt x="5981" y="0"/>
                  </a:ln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5"/>
            <p:cNvSpPr/>
            <p:nvPr/>
          </p:nvSpPr>
          <p:spPr>
            <a:xfrm flipH="1">
              <a:off x="1899769" y="303562"/>
              <a:ext cx="314183" cy="380472"/>
            </a:xfrm>
            <a:custGeom>
              <a:avLst/>
              <a:gdLst/>
              <a:ahLst/>
              <a:cxnLst/>
              <a:rect l="l" t="t" r="r" b="b"/>
              <a:pathLst>
                <a:path w="7899" h="9565" extrusionOk="0">
                  <a:moveTo>
                    <a:pt x="5798" y="1"/>
                  </a:moveTo>
                  <a:lnTo>
                    <a:pt x="1" y="8058"/>
                  </a:lnTo>
                  <a:lnTo>
                    <a:pt x="2101" y="9565"/>
                  </a:lnTo>
                  <a:lnTo>
                    <a:pt x="7898" y="1507"/>
                  </a:lnTo>
                  <a:lnTo>
                    <a:pt x="57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5"/>
            <p:cNvSpPr/>
            <p:nvPr/>
          </p:nvSpPr>
          <p:spPr>
            <a:xfrm flipH="1">
              <a:off x="2029595" y="542346"/>
              <a:ext cx="297835" cy="250638"/>
            </a:xfrm>
            <a:custGeom>
              <a:avLst/>
              <a:gdLst/>
              <a:ahLst/>
              <a:cxnLst/>
              <a:rect l="l" t="t" r="r" b="b"/>
              <a:pathLst>
                <a:path w="7488" h="6301" extrusionOk="0">
                  <a:moveTo>
                    <a:pt x="0" y="1"/>
                  </a:moveTo>
                  <a:lnTo>
                    <a:pt x="525" y="1165"/>
                  </a:lnTo>
                  <a:lnTo>
                    <a:pt x="7487" y="6301"/>
                  </a:lnTo>
                  <a:lnTo>
                    <a:pt x="7487" y="5411"/>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5"/>
            <p:cNvSpPr/>
            <p:nvPr/>
          </p:nvSpPr>
          <p:spPr>
            <a:xfrm flipH="1">
              <a:off x="2129470" y="624089"/>
              <a:ext cx="84482" cy="95347"/>
            </a:xfrm>
            <a:custGeom>
              <a:avLst/>
              <a:gdLst/>
              <a:ahLst/>
              <a:cxnLst/>
              <a:rect l="l" t="t" r="r" b="b"/>
              <a:pathLst>
                <a:path w="2124" h="2397" extrusionOk="0">
                  <a:moveTo>
                    <a:pt x="1" y="0"/>
                  </a:moveTo>
                  <a:lnTo>
                    <a:pt x="275" y="1027"/>
                  </a:lnTo>
                  <a:lnTo>
                    <a:pt x="2123" y="2397"/>
                  </a:lnTo>
                  <a:lnTo>
                    <a:pt x="2101" y="1507"/>
                  </a:lnTo>
                  <a:lnTo>
                    <a:pt x="1"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5"/>
            <p:cNvSpPr/>
            <p:nvPr/>
          </p:nvSpPr>
          <p:spPr>
            <a:xfrm flipH="1">
              <a:off x="2143073" y="656428"/>
              <a:ext cx="52702" cy="36118"/>
            </a:xfrm>
            <a:custGeom>
              <a:avLst/>
              <a:gdLst/>
              <a:ahLst/>
              <a:cxnLst/>
              <a:rect l="l" t="t" r="r" b="b"/>
              <a:pathLst>
                <a:path w="1325" h="908" extrusionOk="0">
                  <a:moveTo>
                    <a:pt x="150" y="0"/>
                  </a:moveTo>
                  <a:cubicBezTo>
                    <a:pt x="112" y="0"/>
                    <a:pt x="84" y="11"/>
                    <a:pt x="69" y="32"/>
                  </a:cubicBezTo>
                  <a:cubicBezTo>
                    <a:pt x="0" y="123"/>
                    <a:pt x="228" y="374"/>
                    <a:pt x="548" y="602"/>
                  </a:cubicBezTo>
                  <a:cubicBezTo>
                    <a:pt x="794" y="795"/>
                    <a:pt x="1039" y="907"/>
                    <a:pt x="1171" y="907"/>
                  </a:cubicBezTo>
                  <a:cubicBezTo>
                    <a:pt x="1210" y="907"/>
                    <a:pt x="1240" y="897"/>
                    <a:pt x="1256" y="876"/>
                  </a:cubicBezTo>
                  <a:cubicBezTo>
                    <a:pt x="1324" y="808"/>
                    <a:pt x="1096" y="534"/>
                    <a:pt x="776" y="306"/>
                  </a:cubicBezTo>
                  <a:cubicBezTo>
                    <a:pt x="513" y="113"/>
                    <a:pt x="277" y="0"/>
                    <a:pt x="1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5"/>
            <p:cNvSpPr/>
            <p:nvPr/>
          </p:nvSpPr>
          <p:spPr>
            <a:xfrm flipH="1">
              <a:off x="2027805" y="469196"/>
              <a:ext cx="49957" cy="43755"/>
            </a:xfrm>
            <a:custGeom>
              <a:avLst/>
              <a:gdLst/>
              <a:ahLst/>
              <a:cxnLst/>
              <a:rect l="l" t="t" r="r" b="b"/>
              <a:pathLst>
                <a:path w="1256" h="1100" extrusionOk="0">
                  <a:moveTo>
                    <a:pt x="632" y="1"/>
                  </a:moveTo>
                  <a:cubicBezTo>
                    <a:pt x="464" y="1"/>
                    <a:pt x="294" y="80"/>
                    <a:pt x="183" y="219"/>
                  </a:cubicBezTo>
                  <a:cubicBezTo>
                    <a:pt x="0" y="470"/>
                    <a:pt x="69" y="813"/>
                    <a:pt x="297" y="995"/>
                  </a:cubicBezTo>
                  <a:cubicBezTo>
                    <a:pt x="395" y="1067"/>
                    <a:pt x="508" y="1100"/>
                    <a:pt x="619" y="1100"/>
                  </a:cubicBezTo>
                  <a:cubicBezTo>
                    <a:pt x="792" y="1100"/>
                    <a:pt x="962" y="1020"/>
                    <a:pt x="1073" y="881"/>
                  </a:cubicBezTo>
                  <a:cubicBezTo>
                    <a:pt x="1256" y="630"/>
                    <a:pt x="1187" y="288"/>
                    <a:pt x="936" y="105"/>
                  </a:cubicBezTo>
                  <a:cubicBezTo>
                    <a:pt x="847" y="34"/>
                    <a:pt x="740" y="1"/>
                    <a:pt x="632" y="1"/>
                  </a:cubicBezTo>
                  <a:close/>
                </a:path>
              </a:pathLst>
            </a:custGeom>
            <a:solidFill>
              <a:srgbClr val="A2A4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5"/>
            <p:cNvSpPr/>
            <p:nvPr/>
          </p:nvSpPr>
          <p:spPr>
            <a:xfrm flipH="1">
              <a:off x="2029595" y="468281"/>
              <a:ext cx="48168" cy="42880"/>
            </a:xfrm>
            <a:custGeom>
              <a:avLst/>
              <a:gdLst/>
              <a:ahLst/>
              <a:cxnLst/>
              <a:rect l="l" t="t" r="r" b="b"/>
              <a:pathLst>
                <a:path w="1211" h="1078" extrusionOk="0">
                  <a:moveTo>
                    <a:pt x="609" y="1"/>
                  </a:moveTo>
                  <a:cubicBezTo>
                    <a:pt x="442" y="1"/>
                    <a:pt x="271" y="81"/>
                    <a:pt x="160" y="219"/>
                  </a:cubicBezTo>
                  <a:cubicBezTo>
                    <a:pt x="0" y="471"/>
                    <a:pt x="46" y="790"/>
                    <a:pt x="297" y="973"/>
                  </a:cubicBezTo>
                  <a:cubicBezTo>
                    <a:pt x="387" y="1044"/>
                    <a:pt x="493" y="1077"/>
                    <a:pt x="600" y="1077"/>
                  </a:cubicBezTo>
                  <a:cubicBezTo>
                    <a:pt x="766" y="1077"/>
                    <a:pt x="930" y="997"/>
                    <a:pt x="1028" y="859"/>
                  </a:cubicBezTo>
                  <a:cubicBezTo>
                    <a:pt x="1210" y="608"/>
                    <a:pt x="1165" y="288"/>
                    <a:pt x="913" y="105"/>
                  </a:cubicBezTo>
                  <a:cubicBezTo>
                    <a:pt x="824" y="34"/>
                    <a:pt x="717"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5"/>
            <p:cNvSpPr/>
            <p:nvPr/>
          </p:nvSpPr>
          <p:spPr>
            <a:xfrm flipH="1">
              <a:off x="2054136" y="468838"/>
              <a:ext cx="2744" cy="41806"/>
            </a:xfrm>
            <a:custGeom>
              <a:avLst/>
              <a:gdLst/>
              <a:ahLst/>
              <a:cxnLst/>
              <a:rect l="l" t="t" r="r" b="b"/>
              <a:pathLst>
                <a:path w="69" h="1051" extrusionOk="0">
                  <a:moveTo>
                    <a:pt x="0" y="0"/>
                  </a:moveTo>
                  <a:lnTo>
                    <a:pt x="0" y="1050"/>
                  </a:lnTo>
                  <a:lnTo>
                    <a:pt x="69" y="1050"/>
                  </a:lnTo>
                  <a:lnTo>
                    <a:pt x="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5"/>
            <p:cNvSpPr/>
            <p:nvPr/>
          </p:nvSpPr>
          <p:spPr>
            <a:xfrm flipH="1">
              <a:off x="1983297" y="303562"/>
              <a:ext cx="230655" cy="325102"/>
            </a:xfrm>
            <a:custGeom>
              <a:avLst/>
              <a:gdLst/>
              <a:ahLst/>
              <a:cxnLst/>
              <a:rect l="l" t="t" r="r" b="b"/>
              <a:pathLst>
                <a:path w="5799" h="8173" extrusionOk="0">
                  <a:moveTo>
                    <a:pt x="5798" y="1"/>
                  </a:moveTo>
                  <a:lnTo>
                    <a:pt x="1" y="8058"/>
                  </a:lnTo>
                  <a:lnTo>
                    <a:pt x="69" y="8172"/>
                  </a:lnTo>
                  <a:lnTo>
                    <a:pt x="5798" y="389"/>
                  </a:lnTo>
                  <a:lnTo>
                    <a:pt x="57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5"/>
            <p:cNvSpPr/>
            <p:nvPr/>
          </p:nvSpPr>
          <p:spPr>
            <a:xfrm flipH="1">
              <a:off x="-929148" y="126672"/>
              <a:ext cx="2756726" cy="1730799"/>
            </a:xfrm>
            <a:custGeom>
              <a:avLst/>
              <a:gdLst/>
              <a:ahLst/>
              <a:cxnLst/>
              <a:rect l="l" t="t" r="r" b="b"/>
              <a:pathLst>
                <a:path w="69308" h="43512" extrusionOk="0">
                  <a:moveTo>
                    <a:pt x="15581" y="0"/>
                  </a:moveTo>
                  <a:cubicBezTo>
                    <a:pt x="10161" y="0"/>
                    <a:pt x="4786" y="1525"/>
                    <a:pt x="79" y="4265"/>
                  </a:cubicBezTo>
                  <a:cubicBezTo>
                    <a:pt x="0" y="4305"/>
                    <a:pt x="40" y="4411"/>
                    <a:pt x="111" y="4411"/>
                  </a:cubicBezTo>
                  <a:cubicBezTo>
                    <a:pt x="122" y="4411"/>
                    <a:pt x="134" y="4409"/>
                    <a:pt x="147" y="4402"/>
                  </a:cubicBezTo>
                  <a:cubicBezTo>
                    <a:pt x="3548" y="3284"/>
                    <a:pt x="6789" y="1732"/>
                    <a:pt x="10327" y="1093"/>
                  </a:cubicBezTo>
                  <a:cubicBezTo>
                    <a:pt x="12024" y="779"/>
                    <a:pt x="13751" y="619"/>
                    <a:pt x="15477" y="619"/>
                  </a:cubicBezTo>
                  <a:cubicBezTo>
                    <a:pt x="17141" y="619"/>
                    <a:pt x="18803" y="767"/>
                    <a:pt x="20439" y="1070"/>
                  </a:cubicBezTo>
                  <a:cubicBezTo>
                    <a:pt x="27378" y="2348"/>
                    <a:pt x="32970" y="6365"/>
                    <a:pt x="36599" y="12368"/>
                  </a:cubicBezTo>
                  <a:cubicBezTo>
                    <a:pt x="40480" y="18805"/>
                    <a:pt x="42077" y="26269"/>
                    <a:pt x="45341" y="33002"/>
                  </a:cubicBezTo>
                  <a:cubicBezTo>
                    <a:pt x="47601" y="37636"/>
                    <a:pt x="51139" y="42452"/>
                    <a:pt x="56571" y="43365"/>
                  </a:cubicBezTo>
                  <a:cubicBezTo>
                    <a:pt x="57175" y="43463"/>
                    <a:pt x="57793" y="43511"/>
                    <a:pt x="58417" y="43511"/>
                  </a:cubicBezTo>
                  <a:cubicBezTo>
                    <a:pt x="62867" y="43511"/>
                    <a:pt x="67601" y="41061"/>
                    <a:pt x="69262" y="36837"/>
                  </a:cubicBezTo>
                  <a:cubicBezTo>
                    <a:pt x="69308" y="36715"/>
                    <a:pt x="69181" y="36634"/>
                    <a:pt x="69064" y="36634"/>
                  </a:cubicBezTo>
                  <a:cubicBezTo>
                    <a:pt x="69006" y="36634"/>
                    <a:pt x="68950" y="36654"/>
                    <a:pt x="68920" y="36700"/>
                  </a:cubicBezTo>
                  <a:cubicBezTo>
                    <a:pt x="66588" y="40402"/>
                    <a:pt x="62602" y="42927"/>
                    <a:pt x="58434" y="42927"/>
                  </a:cubicBezTo>
                  <a:cubicBezTo>
                    <a:pt x="56769" y="42927"/>
                    <a:pt x="55074" y="42523"/>
                    <a:pt x="53444" y="41630"/>
                  </a:cubicBezTo>
                  <a:cubicBezTo>
                    <a:pt x="47418" y="38343"/>
                    <a:pt x="44930" y="30720"/>
                    <a:pt x="42739" y="24694"/>
                  </a:cubicBezTo>
                  <a:cubicBezTo>
                    <a:pt x="40548" y="18668"/>
                    <a:pt x="38357" y="12414"/>
                    <a:pt x="33974" y="7621"/>
                  </a:cubicBezTo>
                  <a:cubicBezTo>
                    <a:pt x="30208" y="3489"/>
                    <a:pt x="24981" y="1024"/>
                    <a:pt x="19503" y="271"/>
                  </a:cubicBezTo>
                  <a:cubicBezTo>
                    <a:pt x="18199" y="89"/>
                    <a:pt x="16888" y="0"/>
                    <a:pt x="15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5"/>
            <p:cNvSpPr/>
            <p:nvPr/>
          </p:nvSpPr>
          <p:spPr>
            <a:xfrm flipH="1">
              <a:off x="-1079537" y="-275240"/>
              <a:ext cx="2988375" cy="1876265"/>
            </a:xfrm>
            <a:custGeom>
              <a:avLst/>
              <a:gdLst/>
              <a:ahLst/>
              <a:cxnLst/>
              <a:rect l="l" t="t" r="r" b="b"/>
              <a:pathLst>
                <a:path w="75132" h="47169" extrusionOk="0">
                  <a:moveTo>
                    <a:pt x="36685" y="0"/>
                  </a:moveTo>
                  <a:cubicBezTo>
                    <a:pt x="31099" y="0"/>
                    <a:pt x="25409" y="1019"/>
                    <a:pt x="20108" y="2340"/>
                  </a:cubicBezTo>
                  <a:cubicBezTo>
                    <a:pt x="12667" y="4189"/>
                    <a:pt x="5454" y="7271"/>
                    <a:pt x="136" y="12977"/>
                  </a:cubicBezTo>
                  <a:cubicBezTo>
                    <a:pt x="0" y="13130"/>
                    <a:pt x="142" y="13295"/>
                    <a:pt x="298" y="13295"/>
                  </a:cubicBezTo>
                  <a:cubicBezTo>
                    <a:pt x="353" y="13295"/>
                    <a:pt x="409" y="13275"/>
                    <a:pt x="455" y="13228"/>
                  </a:cubicBezTo>
                  <a:cubicBezTo>
                    <a:pt x="5660" y="7933"/>
                    <a:pt x="12599" y="4920"/>
                    <a:pt x="19697" y="3094"/>
                  </a:cubicBezTo>
                  <a:cubicBezTo>
                    <a:pt x="25034" y="1728"/>
                    <a:pt x="30901" y="572"/>
                    <a:pt x="36622" y="572"/>
                  </a:cubicBezTo>
                  <a:cubicBezTo>
                    <a:pt x="39123" y="572"/>
                    <a:pt x="41595" y="793"/>
                    <a:pt x="43983" y="1313"/>
                  </a:cubicBezTo>
                  <a:cubicBezTo>
                    <a:pt x="61719" y="5216"/>
                    <a:pt x="55396" y="28681"/>
                    <a:pt x="58728" y="41463"/>
                  </a:cubicBezTo>
                  <a:cubicBezTo>
                    <a:pt x="59413" y="44019"/>
                    <a:pt x="60851" y="46599"/>
                    <a:pt x="63682" y="47078"/>
                  </a:cubicBezTo>
                  <a:cubicBezTo>
                    <a:pt x="64038" y="47141"/>
                    <a:pt x="64399" y="47168"/>
                    <a:pt x="64763" y="47168"/>
                  </a:cubicBezTo>
                  <a:cubicBezTo>
                    <a:pt x="66243" y="47168"/>
                    <a:pt x="67767" y="46714"/>
                    <a:pt x="69160" y="46347"/>
                  </a:cubicBezTo>
                  <a:cubicBezTo>
                    <a:pt x="71145" y="45845"/>
                    <a:pt x="73108" y="45252"/>
                    <a:pt x="74980" y="44476"/>
                  </a:cubicBezTo>
                  <a:cubicBezTo>
                    <a:pt x="75132" y="44411"/>
                    <a:pt x="75016" y="44223"/>
                    <a:pt x="74887" y="44223"/>
                  </a:cubicBezTo>
                  <a:cubicBezTo>
                    <a:pt x="74880" y="44223"/>
                    <a:pt x="74873" y="44224"/>
                    <a:pt x="74866" y="44225"/>
                  </a:cubicBezTo>
                  <a:cubicBezTo>
                    <a:pt x="73040" y="44795"/>
                    <a:pt x="71214" y="45389"/>
                    <a:pt x="69365" y="45822"/>
                  </a:cubicBezTo>
                  <a:cubicBezTo>
                    <a:pt x="68009" y="46145"/>
                    <a:pt x="66440" y="46577"/>
                    <a:pt x="64951" y="46577"/>
                  </a:cubicBezTo>
                  <a:cubicBezTo>
                    <a:pt x="63907" y="46577"/>
                    <a:pt x="62903" y="46365"/>
                    <a:pt x="62038" y="45754"/>
                  </a:cubicBezTo>
                  <a:cubicBezTo>
                    <a:pt x="58957" y="43563"/>
                    <a:pt x="58911" y="38633"/>
                    <a:pt x="58660" y="35254"/>
                  </a:cubicBezTo>
                  <a:cubicBezTo>
                    <a:pt x="58067" y="27334"/>
                    <a:pt x="58409" y="19094"/>
                    <a:pt x="55852" y="11448"/>
                  </a:cubicBezTo>
                  <a:cubicBezTo>
                    <a:pt x="54894" y="8572"/>
                    <a:pt x="53410" y="5764"/>
                    <a:pt x="51014" y="3824"/>
                  </a:cubicBezTo>
                  <a:cubicBezTo>
                    <a:pt x="48594" y="1838"/>
                    <a:pt x="45513" y="857"/>
                    <a:pt x="42454" y="400"/>
                  </a:cubicBezTo>
                  <a:cubicBezTo>
                    <a:pt x="40557" y="123"/>
                    <a:pt x="38627" y="0"/>
                    <a:pt x="366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5"/>
            <p:cNvSpPr/>
            <p:nvPr/>
          </p:nvSpPr>
          <p:spPr>
            <a:xfrm flipH="1">
              <a:off x="3106344" y="68437"/>
              <a:ext cx="753577" cy="753625"/>
            </a:xfrm>
            <a:custGeom>
              <a:avLst/>
              <a:gdLst/>
              <a:ahLst/>
              <a:cxnLst/>
              <a:rect l="l" t="t" r="r" b="b"/>
              <a:pathLst>
                <a:path w="18946" h="18946" extrusionOk="0">
                  <a:moveTo>
                    <a:pt x="9473" y="0"/>
                  </a:moveTo>
                  <a:cubicBezTo>
                    <a:pt x="4246" y="0"/>
                    <a:pt x="0" y="4246"/>
                    <a:pt x="0" y="9473"/>
                  </a:cubicBezTo>
                  <a:cubicBezTo>
                    <a:pt x="0" y="14700"/>
                    <a:pt x="4246" y="18945"/>
                    <a:pt x="9473" y="18945"/>
                  </a:cubicBezTo>
                  <a:cubicBezTo>
                    <a:pt x="14700" y="18945"/>
                    <a:pt x="18945" y="14700"/>
                    <a:pt x="18945" y="9473"/>
                  </a:cubicBezTo>
                  <a:cubicBezTo>
                    <a:pt x="18945" y="4246"/>
                    <a:pt x="14700" y="0"/>
                    <a:pt x="94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5"/>
            <p:cNvSpPr/>
            <p:nvPr/>
          </p:nvSpPr>
          <p:spPr>
            <a:xfrm flipH="1">
              <a:off x="3147193" y="543580"/>
              <a:ext cx="550208" cy="241251"/>
            </a:xfrm>
            <a:custGeom>
              <a:avLst/>
              <a:gdLst/>
              <a:ahLst/>
              <a:cxnLst/>
              <a:rect l="l" t="t" r="r" b="b"/>
              <a:pathLst>
                <a:path w="13833" h="6065" extrusionOk="0">
                  <a:moveTo>
                    <a:pt x="8582" y="0"/>
                  </a:moveTo>
                  <a:cubicBezTo>
                    <a:pt x="4908" y="0"/>
                    <a:pt x="980" y="1970"/>
                    <a:pt x="0" y="5311"/>
                  </a:cubicBezTo>
                  <a:cubicBezTo>
                    <a:pt x="411" y="5608"/>
                    <a:pt x="845" y="5859"/>
                    <a:pt x="1278" y="6064"/>
                  </a:cubicBezTo>
                  <a:cubicBezTo>
                    <a:pt x="1392" y="6064"/>
                    <a:pt x="1484" y="6041"/>
                    <a:pt x="1552" y="5950"/>
                  </a:cubicBezTo>
                  <a:cubicBezTo>
                    <a:pt x="3083" y="4042"/>
                    <a:pt x="6068" y="2525"/>
                    <a:pt x="8733" y="2525"/>
                  </a:cubicBezTo>
                  <a:cubicBezTo>
                    <a:pt x="9288" y="2525"/>
                    <a:pt x="9829" y="2590"/>
                    <a:pt x="10340" y="2732"/>
                  </a:cubicBezTo>
                  <a:cubicBezTo>
                    <a:pt x="11052" y="2930"/>
                    <a:pt x="11867" y="3333"/>
                    <a:pt x="12577" y="3333"/>
                  </a:cubicBezTo>
                  <a:cubicBezTo>
                    <a:pt x="12686" y="3333"/>
                    <a:pt x="12793" y="3324"/>
                    <a:pt x="12896" y="3302"/>
                  </a:cubicBezTo>
                  <a:cubicBezTo>
                    <a:pt x="13239" y="2846"/>
                    <a:pt x="13558" y="2344"/>
                    <a:pt x="13832" y="1819"/>
                  </a:cubicBezTo>
                  <a:cubicBezTo>
                    <a:pt x="13809" y="1819"/>
                    <a:pt x="13809" y="1796"/>
                    <a:pt x="13787" y="1796"/>
                  </a:cubicBezTo>
                  <a:cubicBezTo>
                    <a:pt x="12455" y="568"/>
                    <a:pt x="10555" y="0"/>
                    <a:pt x="85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5"/>
            <p:cNvSpPr/>
            <p:nvPr/>
          </p:nvSpPr>
          <p:spPr>
            <a:xfrm flipH="1">
              <a:off x="3123606" y="92025"/>
              <a:ext cx="731780" cy="519375"/>
            </a:xfrm>
            <a:custGeom>
              <a:avLst/>
              <a:gdLst/>
              <a:ahLst/>
              <a:cxnLst/>
              <a:rect l="l" t="t" r="r" b="b"/>
              <a:pathLst>
                <a:path w="18398" h="13057" extrusionOk="0">
                  <a:moveTo>
                    <a:pt x="12669" y="1"/>
                  </a:moveTo>
                  <a:lnTo>
                    <a:pt x="12669" y="1"/>
                  </a:lnTo>
                  <a:cubicBezTo>
                    <a:pt x="12714" y="1028"/>
                    <a:pt x="12532" y="2123"/>
                    <a:pt x="12326" y="3059"/>
                  </a:cubicBezTo>
                  <a:cubicBezTo>
                    <a:pt x="12098" y="4132"/>
                    <a:pt x="11596" y="4840"/>
                    <a:pt x="10911" y="5387"/>
                  </a:cubicBezTo>
                  <a:cubicBezTo>
                    <a:pt x="10226" y="5707"/>
                    <a:pt x="9473" y="5912"/>
                    <a:pt x="8834" y="6141"/>
                  </a:cubicBezTo>
                  <a:cubicBezTo>
                    <a:pt x="7076" y="6711"/>
                    <a:pt x="5296" y="7236"/>
                    <a:pt x="3561" y="7852"/>
                  </a:cubicBezTo>
                  <a:cubicBezTo>
                    <a:pt x="2146" y="8377"/>
                    <a:pt x="822" y="9131"/>
                    <a:pt x="1" y="10249"/>
                  </a:cubicBezTo>
                  <a:cubicBezTo>
                    <a:pt x="137" y="11253"/>
                    <a:pt x="434" y="12189"/>
                    <a:pt x="868" y="13057"/>
                  </a:cubicBezTo>
                  <a:cubicBezTo>
                    <a:pt x="1050" y="13057"/>
                    <a:pt x="1233" y="12988"/>
                    <a:pt x="1302" y="12806"/>
                  </a:cubicBezTo>
                  <a:cubicBezTo>
                    <a:pt x="2603" y="10135"/>
                    <a:pt x="6209" y="9290"/>
                    <a:pt x="8857" y="9108"/>
                  </a:cubicBezTo>
                  <a:cubicBezTo>
                    <a:pt x="11002" y="8948"/>
                    <a:pt x="13171" y="9039"/>
                    <a:pt x="15225" y="8286"/>
                  </a:cubicBezTo>
                  <a:cubicBezTo>
                    <a:pt x="16047" y="7989"/>
                    <a:pt x="18010" y="7099"/>
                    <a:pt x="18398" y="6026"/>
                  </a:cubicBezTo>
                  <a:cubicBezTo>
                    <a:pt x="18010" y="4817"/>
                    <a:pt x="17393" y="3698"/>
                    <a:pt x="16595" y="2762"/>
                  </a:cubicBezTo>
                  <a:cubicBezTo>
                    <a:pt x="16593" y="2763"/>
                    <a:pt x="16592" y="2763"/>
                    <a:pt x="16590" y="2763"/>
                  </a:cubicBezTo>
                  <a:cubicBezTo>
                    <a:pt x="16528" y="2763"/>
                    <a:pt x="16115" y="2327"/>
                    <a:pt x="16115" y="2260"/>
                  </a:cubicBezTo>
                  <a:cubicBezTo>
                    <a:pt x="15157" y="1279"/>
                    <a:pt x="13970" y="503"/>
                    <a:pt x="12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5"/>
            <p:cNvSpPr/>
            <p:nvPr/>
          </p:nvSpPr>
          <p:spPr>
            <a:xfrm flipH="1">
              <a:off x="903843" y="457024"/>
              <a:ext cx="167095" cy="183852"/>
            </a:xfrm>
            <a:custGeom>
              <a:avLst/>
              <a:gdLst/>
              <a:ahLst/>
              <a:cxnLst/>
              <a:rect l="l" t="t" r="r" b="b"/>
              <a:pathLst>
                <a:path w="4201" h="4622" extrusionOk="0">
                  <a:moveTo>
                    <a:pt x="891" y="0"/>
                  </a:moveTo>
                  <a:cubicBezTo>
                    <a:pt x="389" y="0"/>
                    <a:pt x="1" y="457"/>
                    <a:pt x="92" y="959"/>
                  </a:cubicBezTo>
                  <a:lnTo>
                    <a:pt x="685" y="3972"/>
                  </a:lnTo>
                  <a:cubicBezTo>
                    <a:pt x="743" y="4352"/>
                    <a:pt x="1085" y="4622"/>
                    <a:pt x="1462" y="4622"/>
                  </a:cubicBezTo>
                  <a:cubicBezTo>
                    <a:pt x="1537" y="4622"/>
                    <a:pt x="1614" y="4611"/>
                    <a:pt x="1690" y="4588"/>
                  </a:cubicBezTo>
                  <a:lnTo>
                    <a:pt x="4201" y="3881"/>
                  </a:lnTo>
                  <a:lnTo>
                    <a:pt x="29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5"/>
            <p:cNvSpPr/>
            <p:nvPr/>
          </p:nvSpPr>
          <p:spPr>
            <a:xfrm flipH="1">
              <a:off x="903843" y="457024"/>
              <a:ext cx="148918" cy="183852"/>
            </a:xfrm>
            <a:custGeom>
              <a:avLst/>
              <a:gdLst/>
              <a:ahLst/>
              <a:cxnLst/>
              <a:rect l="l" t="t" r="r" b="b"/>
              <a:pathLst>
                <a:path w="3744" h="4622" extrusionOk="0">
                  <a:moveTo>
                    <a:pt x="2306" y="0"/>
                  </a:moveTo>
                  <a:cubicBezTo>
                    <a:pt x="2260" y="251"/>
                    <a:pt x="2237" y="617"/>
                    <a:pt x="2306" y="1119"/>
                  </a:cubicBezTo>
                  <a:cubicBezTo>
                    <a:pt x="2410" y="1932"/>
                    <a:pt x="1313" y="2880"/>
                    <a:pt x="287" y="2880"/>
                  </a:cubicBezTo>
                  <a:cubicBezTo>
                    <a:pt x="190" y="2880"/>
                    <a:pt x="94" y="2871"/>
                    <a:pt x="0" y="2853"/>
                  </a:cubicBezTo>
                  <a:lnTo>
                    <a:pt x="0" y="2853"/>
                  </a:lnTo>
                  <a:lnTo>
                    <a:pt x="228" y="3972"/>
                  </a:lnTo>
                  <a:cubicBezTo>
                    <a:pt x="286" y="4352"/>
                    <a:pt x="628" y="4622"/>
                    <a:pt x="1005" y="4622"/>
                  </a:cubicBezTo>
                  <a:cubicBezTo>
                    <a:pt x="1080" y="4622"/>
                    <a:pt x="1157" y="4611"/>
                    <a:pt x="1233" y="4588"/>
                  </a:cubicBezTo>
                  <a:lnTo>
                    <a:pt x="3744" y="3881"/>
                  </a:lnTo>
                  <a:lnTo>
                    <a:pt x="2465" y="0"/>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5"/>
            <p:cNvSpPr/>
            <p:nvPr/>
          </p:nvSpPr>
          <p:spPr>
            <a:xfrm flipH="1">
              <a:off x="524350" y="720311"/>
              <a:ext cx="243304" cy="120884"/>
            </a:xfrm>
            <a:custGeom>
              <a:avLst/>
              <a:gdLst/>
              <a:ahLst/>
              <a:cxnLst/>
              <a:rect l="l" t="t" r="r" b="b"/>
              <a:pathLst>
                <a:path w="6117" h="3039" extrusionOk="0">
                  <a:moveTo>
                    <a:pt x="5112" y="1"/>
                  </a:moveTo>
                  <a:lnTo>
                    <a:pt x="433" y="92"/>
                  </a:lnTo>
                  <a:lnTo>
                    <a:pt x="22" y="2626"/>
                  </a:lnTo>
                  <a:cubicBezTo>
                    <a:pt x="1" y="2842"/>
                    <a:pt x="164" y="3038"/>
                    <a:pt x="376" y="3038"/>
                  </a:cubicBezTo>
                  <a:cubicBezTo>
                    <a:pt x="387" y="3038"/>
                    <a:pt x="399" y="3038"/>
                    <a:pt x="410" y="3036"/>
                  </a:cubicBezTo>
                  <a:lnTo>
                    <a:pt x="5729" y="2603"/>
                  </a:lnTo>
                  <a:cubicBezTo>
                    <a:pt x="5957" y="2580"/>
                    <a:pt x="6117" y="2329"/>
                    <a:pt x="6025" y="2101"/>
                  </a:cubicBezTo>
                  <a:lnTo>
                    <a:pt x="51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5"/>
            <p:cNvSpPr/>
            <p:nvPr/>
          </p:nvSpPr>
          <p:spPr>
            <a:xfrm flipH="1">
              <a:off x="524350" y="720311"/>
              <a:ext cx="226996" cy="108990"/>
            </a:xfrm>
            <a:custGeom>
              <a:avLst/>
              <a:gdLst/>
              <a:ahLst/>
              <a:cxnLst/>
              <a:rect l="l" t="t" r="r" b="b"/>
              <a:pathLst>
                <a:path w="5707" h="2740" extrusionOk="0">
                  <a:moveTo>
                    <a:pt x="4702" y="1"/>
                  </a:moveTo>
                  <a:lnTo>
                    <a:pt x="23" y="92"/>
                  </a:lnTo>
                  <a:lnTo>
                    <a:pt x="0" y="229"/>
                  </a:lnTo>
                  <a:cubicBezTo>
                    <a:pt x="662" y="434"/>
                    <a:pt x="1689" y="708"/>
                    <a:pt x="2625" y="708"/>
                  </a:cubicBezTo>
                  <a:cubicBezTo>
                    <a:pt x="3698" y="708"/>
                    <a:pt x="4109" y="1872"/>
                    <a:pt x="3584" y="2740"/>
                  </a:cubicBezTo>
                  <a:lnTo>
                    <a:pt x="5319" y="2603"/>
                  </a:lnTo>
                  <a:cubicBezTo>
                    <a:pt x="5547" y="2580"/>
                    <a:pt x="5707" y="2329"/>
                    <a:pt x="5615" y="2101"/>
                  </a:cubicBezTo>
                  <a:lnTo>
                    <a:pt x="4702"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5"/>
            <p:cNvSpPr/>
            <p:nvPr/>
          </p:nvSpPr>
          <p:spPr>
            <a:xfrm flipH="1">
              <a:off x="250181" y="445210"/>
              <a:ext cx="177078" cy="226931"/>
            </a:xfrm>
            <a:custGeom>
              <a:avLst/>
              <a:gdLst/>
              <a:ahLst/>
              <a:cxnLst/>
              <a:rect l="l" t="t" r="r" b="b"/>
              <a:pathLst>
                <a:path w="4452" h="5705" extrusionOk="0">
                  <a:moveTo>
                    <a:pt x="1416" y="1"/>
                  </a:moveTo>
                  <a:lnTo>
                    <a:pt x="1" y="4178"/>
                  </a:lnTo>
                  <a:lnTo>
                    <a:pt x="982" y="5502"/>
                  </a:lnTo>
                  <a:cubicBezTo>
                    <a:pt x="1083" y="5636"/>
                    <a:pt x="1238" y="5704"/>
                    <a:pt x="1392" y="5704"/>
                  </a:cubicBezTo>
                  <a:cubicBezTo>
                    <a:pt x="1552" y="5704"/>
                    <a:pt x="1711" y="5630"/>
                    <a:pt x="1804" y="5479"/>
                  </a:cubicBezTo>
                  <a:lnTo>
                    <a:pt x="4292" y="1507"/>
                  </a:lnTo>
                  <a:cubicBezTo>
                    <a:pt x="4452" y="1233"/>
                    <a:pt x="4315" y="845"/>
                    <a:pt x="3995" y="754"/>
                  </a:cubicBezTo>
                  <a:lnTo>
                    <a:pt x="1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5"/>
            <p:cNvSpPr/>
            <p:nvPr/>
          </p:nvSpPr>
          <p:spPr>
            <a:xfrm flipH="1">
              <a:off x="250181" y="445210"/>
              <a:ext cx="169799" cy="225220"/>
            </a:xfrm>
            <a:custGeom>
              <a:avLst/>
              <a:gdLst/>
              <a:ahLst/>
              <a:cxnLst/>
              <a:rect l="l" t="t" r="r" b="b"/>
              <a:pathLst>
                <a:path w="4269" h="5662" extrusionOk="0">
                  <a:moveTo>
                    <a:pt x="1233" y="1"/>
                  </a:moveTo>
                  <a:lnTo>
                    <a:pt x="0" y="3653"/>
                  </a:lnTo>
                  <a:cubicBezTo>
                    <a:pt x="425" y="3250"/>
                    <a:pt x="928" y="2847"/>
                    <a:pt x="1345" y="2847"/>
                  </a:cubicBezTo>
                  <a:cubicBezTo>
                    <a:pt x="1377" y="2847"/>
                    <a:pt x="1408" y="2849"/>
                    <a:pt x="1438" y="2854"/>
                  </a:cubicBezTo>
                  <a:cubicBezTo>
                    <a:pt x="2055" y="2968"/>
                    <a:pt x="1621" y="4794"/>
                    <a:pt x="1370" y="5661"/>
                  </a:cubicBezTo>
                  <a:cubicBezTo>
                    <a:pt x="1484" y="5638"/>
                    <a:pt x="1575" y="5570"/>
                    <a:pt x="1621" y="5479"/>
                  </a:cubicBezTo>
                  <a:lnTo>
                    <a:pt x="4109" y="1507"/>
                  </a:lnTo>
                  <a:cubicBezTo>
                    <a:pt x="4269" y="1233"/>
                    <a:pt x="4132" y="845"/>
                    <a:pt x="3812" y="754"/>
                  </a:cubicBezTo>
                  <a:lnTo>
                    <a:pt x="1233"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5"/>
            <p:cNvSpPr/>
            <p:nvPr/>
          </p:nvSpPr>
          <p:spPr>
            <a:xfrm flipH="1">
              <a:off x="581546" y="-20585"/>
              <a:ext cx="202495" cy="199802"/>
            </a:xfrm>
            <a:custGeom>
              <a:avLst/>
              <a:gdLst/>
              <a:ahLst/>
              <a:cxnLst/>
              <a:rect l="l" t="t" r="r" b="b"/>
              <a:pathLst>
                <a:path w="5091" h="5023" extrusionOk="0">
                  <a:moveTo>
                    <a:pt x="2117" y="1"/>
                  </a:moveTo>
                  <a:cubicBezTo>
                    <a:pt x="2024" y="1"/>
                    <a:pt x="1930" y="64"/>
                    <a:pt x="1918" y="184"/>
                  </a:cubicBezTo>
                  <a:cubicBezTo>
                    <a:pt x="1370" y="3927"/>
                    <a:pt x="1" y="5023"/>
                    <a:pt x="1" y="5023"/>
                  </a:cubicBezTo>
                  <a:lnTo>
                    <a:pt x="5091" y="4658"/>
                  </a:lnTo>
                  <a:cubicBezTo>
                    <a:pt x="3447" y="3813"/>
                    <a:pt x="2671" y="1599"/>
                    <a:pt x="2306" y="161"/>
                  </a:cubicBezTo>
                  <a:cubicBezTo>
                    <a:pt x="2284" y="53"/>
                    <a:pt x="2201" y="1"/>
                    <a:pt x="21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5"/>
            <p:cNvSpPr/>
            <p:nvPr/>
          </p:nvSpPr>
          <p:spPr>
            <a:xfrm flipH="1">
              <a:off x="581546" y="-11476"/>
              <a:ext cx="109898" cy="180709"/>
            </a:xfrm>
            <a:custGeom>
              <a:avLst/>
              <a:gdLst/>
              <a:ahLst/>
              <a:cxnLst/>
              <a:rect l="l" t="t" r="r" b="b"/>
              <a:pathLst>
                <a:path w="2763" h="4543" extrusionOk="0">
                  <a:moveTo>
                    <a:pt x="1" y="1"/>
                  </a:moveTo>
                  <a:cubicBezTo>
                    <a:pt x="1" y="685"/>
                    <a:pt x="69" y="1575"/>
                    <a:pt x="229" y="2283"/>
                  </a:cubicBezTo>
                  <a:cubicBezTo>
                    <a:pt x="434" y="3173"/>
                    <a:pt x="959" y="4041"/>
                    <a:pt x="1325" y="4543"/>
                  </a:cubicBezTo>
                  <a:lnTo>
                    <a:pt x="2763" y="4429"/>
                  </a:lnTo>
                  <a:cubicBezTo>
                    <a:pt x="1142" y="3584"/>
                    <a:pt x="366" y="1438"/>
                    <a:pt x="1" y="1"/>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5"/>
            <p:cNvSpPr/>
            <p:nvPr/>
          </p:nvSpPr>
          <p:spPr>
            <a:xfrm flipH="1">
              <a:off x="370898" y="152845"/>
              <a:ext cx="583817" cy="584769"/>
            </a:xfrm>
            <a:custGeom>
              <a:avLst/>
              <a:gdLst/>
              <a:ahLst/>
              <a:cxnLst/>
              <a:rect l="l" t="t" r="r" b="b"/>
              <a:pathLst>
                <a:path w="14678" h="14701" extrusionOk="0">
                  <a:moveTo>
                    <a:pt x="7327" y="1"/>
                  </a:moveTo>
                  <a:cubicBezTo>
                    <a:pt x="3287" y="1"/>
                    <a:pt x="0" y="3311"/>
                    <a:pt x="0" y="7351"/>
                  </a:cubicBezTo>
                  <a:cubicBezTo>
                    <a:pt x="0" y="11414"/>
                    <a:pt x="3287" y="14700"/>
                    <a:pt x="7327" y="14700"/>
                  </a:cubicBezTo>
                  <a:cubicBezTo>
                    <a:pt x="11390" y="14700"/>
                    <a:pt x="14677" y="11414"/>
                    <a:pt x="14677" y="7351"/>
                  </a:cubicBezTo>
                  <a:cubicBezTo>
                    <a:pt x="14677" y="3311"/>
                    <a:pt x="11390" y="1"/>
                    <a:pt x="7327"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5"/>
            <p:cNvSpPr/>
            <p:nvPr/>
          </p:nvSpPr>
          <p:spPr>
            <a:xfrm flipH="1">
              <a:off x="626015" y="152845"/>
              <a:ext cx="328701" cy="395905"/>
            </a:xfrm>
            <a:custGeom>
              <a:avLst/>
              <a:gdLst/>
              <a:ahLst/>
              <a:cxnLst/>
              <a:rect l="l" t="t" r="r" b="b"/>
              <a:pathLst>
                <a:path w="8264" h="9953" extrusionOk="0">
                  <a:moveTo>
                    <a:pt x="7327" y="1"/>
                  </a:moveTo>
                  <a:cubicBezTo>
                    <a:pt x="3287" y="1"/>
                    <a:pt x="0" y="3311"/>
                    <a:pt x="0" y="7351"/>
                  </a:cubicBezTo>
                  <a:cubicBezTo>
                    <a:pt x="0" y="8264"/>
                    <a:pt x="160" y="9131"/>
                    <a:pt x="457" y="9930"/>
                  </a:cubicBezTo>
                  <a:cubicBezTo>
                    <a:pt x="617" y="9953"/>
                    <a:pt x="776" y="9953"/>
                    <a:pt x="913" y="9953"/>
                  </a:cubicBezTo>
                  <a:cubicBezTo>
                    <a:pt x="4976" y="9953"/>
                    <a:pt x="8263" y="6666"/>
                    <a:pt x="8263" y="2626"/>
                  </a:cubicBezTo>
                  <a:cubicBezTo>
                    <a:pt x="8263" y="1713"/>
                    <a:pt x="8103" y="845"/>
                    <a:pt x="7784" y="24"/>
                  </a:cubicBezTo>
                  <a:cubicBezTo>
                    <a:pt x="7647" y="24"/>
                    <a:pt x="7487" y="1"/>
                    <a:pt x="7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5"/>
            <p:cNvSpPr/>
            <p:nvPr/>
          </p:nvSpPr>
          <p:spPr>
            <a:xfrm flipH="1">
              <a:off x="370898" y="160124"/>
              <a:ext cx="457611" cy="577490"/>
            </a:xfrm>
            <a:custGeom>
              <a:avLst/>
              <a:gdLst/>
              <a:ahLst/>
              <a:cxnLst/>
              <a:rect l="l" t="t" r="r" b="b"/>
              <a:pathLst>
                <a:path w="11505" h="14518" extrusionOk="0">
                  <a:moveTo>
                    <a:pt x="5706" y="0"/>
                  </a:moveTo>
                  <a:lnTo>
                    <a:pt x="5706" y="0"/>
                  </a:lnTo>
                  <a:cubicBezTo>
                    <a:pt x="7624" y="1324"/>
                    <a:pt x="8902" y="3538"/>
                    <a:pt x="8902" y="6049"/>
                  </a:cubicBezTo>
                  <a:cubicBezTo>
                    <a:pt x="8902" y="10112"/>
                    <a:pt x="5615" y="13399"/>
                    <a:pt x="1552" y="13399"/>
                  </a:cubicBezTo>
                  <a:cubicBezTo>
                    <a:pt x="1027" y="13399"/>
                    <a:pt x="502" y="13330"/>
                    <a:pt x="0" y="13239"/>
                  </a:cubicBezTo>
                  <a:lnTo>
                    <a:pt x="0" y="13239"/>
                  </a:lnTo>
                  <a:cubicBezTo>
                    <a:pt x="1187" y="14038"/>
                    <a:pt x="2625" y="14517"/>
                    <a:pt x="4154" y="14517"/>
                  </a:cubicBezTo>
                  <a:cubicBezTo>
                    <a:pt x="8217" y="14517"/>
                    <a:pt x="11504" y="11231"/>
                    <a:pt x="11504" y="7168"/>
                  </a:cubicBezTo>
                  <a:cubicBezTo>
                    <a:pt x="11504" y="3653"/>
                    <a:pt x="9016" y="708"/>
                    <a:pt x="5706" y="0"/>
                  </a:cubicBezTo>
                  <a:close/>
                </a:path>
              </a:pathLst>
            </a:custGeom>
            <a:solidFill>
              <a:srgbClr val="0C004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5"/>
            <p:cNvSpPr/>
            <p:nvPr/>
          </p:nvSpPr>
          <p:spPr>
            <a:xfrm flipH="1">
              <a:off x="537953" y="311915"/>
              <a:ext cx="247003" cy="233971"/>
            </a:xfrm>
            <a:custGeom>
              <a:avLst/>
              <a:gdLst/>
              <a:ahLst/>
              <a:cxnLst/>
              <a:rect l="l" t="t" r="r" b="b"/>
              <a:pathLst>
                <a:path w="6210" h="5882" extrusionOk="0">
                  <a:moveTo>
                    <a:pt x="3120" y="0"/>
                  </a:moveTo>
                  <a:cubicBezTo>
                    <a:pt x="3009" y="0"/>
                    <a:pt x="2898" y="6"/>
                    <a:pt x="2785" y="19"/>
                  </a:cubicBezTo>
                  <a:cubicBezTo>
                    <a:pt x="1165" y="202"/>
                    <a:pt x="1" y="1640"/>
                    <a:pt x="183" y="3260"/>
                  </a:cubicBezTo>
                  <a:cubicBezTo>
                    <a:pt x="353" y="4768"/>
                    <a:pt x="1610" y="5881"/>
                    <a:pt x="3090" y="5881"/>
                  </a:cubicBezTo>
                  <a:cubicBezTo>
                    <a:pt x="3200" y="5881"/>
                    <a:pt x="3312" y="5875"/>
                    <a:pt x="3424" y="5862"/>
                  </a:cubicBezTo>
                  <a:cubicBezTo>
                    <a:pt x="5045" y="5680"/>
                    <a:pt x="6209" y="4242"/>
                    <a:pt x="6027" y="2621"/>
                  </a:cubicBezTo>
                  <a:cubicBezTo>
                    <a:pt x="5857" y="1113"/>
                    <a:pt x="4599" y="0"/>
                    <a:pt x="3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5"/>
            <p:cNvSpPr/>
            <p:nvPr/>
          </p:nvSpPr>
          <p:spPr>
            <a:xfrm flipH="1">
              <a:off x="546147" y="314779"/>
              <a:ext cx="241514" cy="229278"/>
            </a:xfrm>
            <a:custGeom>
              <a:avLst/>
              <a:gdLst/>
              <a:ahLst/>
              <a:cxnLst/>
              <a:rect l="l" t="t" r="r" b="b"/>
              <a:pathLst>
                <a:path w="6072" h="5764" extrusionOk="0">
                  <a:moveTo>
                    <a:pt x="3033" y="1"/>
                  </a:moveTo>
                  <a:cubicBezTo>
                    <a:pt x="2936" y="1"/>
                    <a:pt x="2838" y="6"/>
                    <a:pt x="2739" y="16"/>
                  </a:cubicBezTo>
                  <a:cubicBezTo>
                    <a:pt x="1141" y="198"/>
                    <a:pt x="0" y="1613"/>
                    <a:pt x="183" y="3188"/>
                  </a:cubicBezTo>
                  <a:cubicBezTo>
                    <a:pt x="331" y="4673"/>
                    <a:pt x="1584" y="5764"/>
                    <a:pt x="3024" y="5764"/>
                  </a:cubicBezTo>
                  <a:cubicBezTo>
                    <a:pt x="3134" y="5764"/>
                    <a:pt x="3244" y="5758"/>
                    <a:pt x="3356" y="5745"/>
                  </a:cubicBezTo>
                  <a:cubicBezTo>
                    <a:pt x="4930" y="5562"/>
                    <a:pt x="6072" y="4147"/>
                    <a:pt x="5889" y="2572"/>
                  </a:cubicBezTo>
                  <a:cubicBezTo>
                    <a:pt x="5739" y="1096"/>
                    <a:pt x="4487" y="1"/>
                    <a:pt x="3033" y="1"/>
                  </a:cubicBez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5"/>
            <p:cNvSpPr/>
            <p:nvPr/>
          </p:nvSpPr>
          <p:spPr>
            <a:xfrm flipH="1">
              <a:off x="567943" y="335742"/>
              <a:ext cx="197920" cy="188108"/>
            </a:xfrm>
            <a:custGeom>
              <a:avLst/>
              <a:gdLst/>
              <a:ahLst/>
              <a:cxnLst/>
              <a:rect l="l" t="t" r="r" b="b"/>
              <a:pathLst>
                <a:path w="4976" h="4729" extrusionOk="0">
                  <a:moveTo>
                    <a:pt x="2490" y="0"/>
                  </a:moveTo>
                  <a:cubicBezTo>
                    <a:pt x="2406" y="0"/>
                    <a:pt x="2322" y="5"/>
                    <a:pt x="2237" y="14"/>
                  </a:cubicBezTo>
                  <a:cubicBezTo>
                    <a:pt x="936" y="151"/>
                    <a:pt x="0" y="1315"/>
                    <a:pt x="137" y="2616"/>
                  </a:cubicBezTo>
                  <a:cubicBezTo>
                    <a:pt x="265" y="3832"/>
                    <a:pt x="1310" y="4729"/>
                    <a:pt x="2490" y="4729"/>
                  </a:cubicBezTo>
                  <a:cubicBezTo>
                    <a:pt x="2573" y="4729"/>
                    <a:pt x="2656" y="4725"/>
                    <a:pt x="2739" y="4716"/>
                  </a:cubicBezTo>
                  <a:cubicBezTo>
                    <a:pt x="4040" y="4556"/>
                    <a:pt x="4976" y="3392"/>
                    <a:pt x="4839" y="2091"/>
                  </a:cubicBezTo>
                  <a:cubicBezTo>
                    <a:pt x="4711" y="896"/>
                    <a:pt x="3686" y="0"/>
                    <a:pt x="24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5"/>
            <p:cNvSpPr/>
            <p:nvPr/>
          </p:nvSpPr>
          <p:spPr>
            <a:xfrm flipH="1">
              <a:off x="703218" y="480453"/>
              <a:ext cx="23626" cy="20645"/>
            </a:xfrm>
            <a:custGeom>
              <a:avLst/>
              <a:gdLst/>
              <a:ahLst/>
              <a:cxnLst/>
              <a:rect l="l" t="t" r="r" b="b"/>
              <a:pathLst>
                <a:path w="594" h="519" extrusionOk="0">
                  <a:moveTo>
                    <a:pt x="314" y="0"/>
                  </a:moveTo>
                  <a:cubicBezTo>
                    <a:pt x="195" y="0"/>
                    <a:pt x="86" y="68"/>
                    <a:pt x="46" y="187"/>
                  </a:cubicBezTo>
                  <a:cubicBezTo>
                    <a:pt x="1" y="324"/>
                    <a:pt x="92" y="461"/>
                    <a:pt x="206" y="507"/>
                  </a:cubicBezTo>
                  <a:lnTo>
                    <a:pt x="229" y="507"/>
                  </a:lnTo>
                  <a:cubicBezTo>
                    <a:pt x="253" y="515"/>
                    <a:pt x="278" y="519"/>
                    <a:pt x="302" y="519"/>
                  </a:cubicBezTo>
                  <a:cubicBezTo>
                    <a:pt x="412" y="519"/>
                    <a:pt x="511" y="441"/>
                    <a:pt x="548" y="347"/>
                  </a:cubicBezTo>
                  <a:cubicBezTo>
                    <a:pt x="594" y="210"/>
                    <a:pt x="503" y="50"/>
                    <a:pt x="389" y="28"/>
                  </a:cubicBezTo>
                  <a:cubicBezTo>
                    <a:pt x="366" y="28"/>
                    <a:pt x="366" y="28"/>
                    <a:pt x="366" y="5"/>
                  </a:cubicBezTo>
                  <a:cubicBezTo>
                    <a:pt x="348" y="2"/>
                    <a:pt x="331" y="0"/>
                    <a:pt x="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5"/>
            <p:cNvSpPr/>
            <p:nvPr/>
          </p:nvSpPr>
          <p:spPr>
            <a:xfrm flipH="1">
              <a:off x="702542" y="360285"/>
              <a:ext cx="56083" cy="117741"/>
            </a:xfrm>
            <a:custGeom>
              <a:avLst/>
              <a:gdLst/>
              <a:ahLst/>
              <a:cxnLst/>
              <a:rect l="l" t="t" r="r" b="b"/>
              <a:pathLst>
                <a:path w="1410" h="2960" extrusionOk="0">
                  <a:moveTo>
                    <a:pt x="1047" y="0"/>
                  </a:moveTo>
                  <a:cubicBezTo>
                    <a:pt x="993" y="0"/>
                    <a:pt x="938" y="24"/>
                    <a:pt x="891" y="81"/>
                  </a:cubicBezTo>
                  <a:cubicBezTo>
                    <a:pt x="229" y="835"/>
                    <a:pt x="1" y="1907"/>
                    <a:pt x="434" y="2820"/>
                  </a:cubicBezTo>
                  <a:cubicBezTo>
                    <a:pt x="487" y="2918"/>
                    <a:pt x="572" y="2959"/>
                    <a:pt x="657" y="2959"/>
                  </a:cubicBezTo>
                  <a:cubicBezTo>
                    <a:pt x="828" y="2959"/>
                    <a:pt x="998" y="2791"/>
                    <a:pt x="891" y="2592"/>
                  </a:cubicBezTo>
                  <a:cubicBezTo>
                    <a:pt x="548" y="1885"/>
                    <a:pt x="754" y="1040"/>
                    <a:pt x="1233" y="469"/>
                  </a:cubicBezTo>
                  <a:cubicBezTo>
                    <a:pt x="1409" y="276"/>
                    <a:pt x="1232" y="0"/>
                    <a:pt x="10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5"/>
            <p:cNvSpPr/>
            <p:nvPr/>
          </p:nvSpPr>
          <p:spPr>
            <a:xfrm flipH="1">
              <a:off x="912912" y="1185310"/>
              <a:ext cx="220672" cy="116827"/>
            </a:xfrm>
            <a:custGeom>
              <a:avLst/>
              <a:gdLst/>
              <a:ahLst/>
              <a:cxnLst/>
              <a:rect l="l" t="t" r="r" b="b"/>
              <a:pathLst>
                <a:path w="5548" h="2937" extrusionOk="0">
                  <a:moveTo>
                    <a:pt x="4871" y="0"/>
                  </a:moveTo>
                  <a:cubicBezTo>
                    <a:pt x="4830" y="0"/>
                    <a:pt x="4789" y="7"/>
                    <a:pt x="4748" y="20"/>
                  </a:cubicBezTo>
                  <a:lnTo>
                    <a:pt x="320" y="1275"/>
                  </a:lnTo>
                  <a:cubicBezTo>
                    <a:pt x="115" y="1321"/>
                    <a:pt x="1" y="1549"/>
                    <a:pt x="69" y="1755"/>
                  </a:cubicBezTo>
                  <a:lnTo>
                    <a:pt x="320" y="2645"/>
                  </a:lnTo>
                  <a:cubicBezTo>
                    <a:pt x="377" y="2814"/>
                    <a:pt x="526" y="2937"/>
                    <a:pt x="691" y="2937"/>
                  </a:cubicBezTo>
                  <a:cubicBezTo>
                    <a:pt x="727" y="2937"/>
                    <a:pt x="763" y="2931"/>
                    <a:pt x="800" y="2919"/>
                  </a:cubicBezTo>
                  <a:lnTo>
                    <a:pt x="5228" y="1663"/>
                  </a:lnTo>
                  <a:cubicBezTo>
                    <a:pt x="5433" y="1595"/>
                    <a:pt x="5547" y="1390"/>
                    <a:pt x="5479" y="1184"/>
                  </a:cubicBezTo>
                  <a:lnTo>
                    <a:pt x="5228" y="271"/>
                  </a:lnTo>
                  <a:cubicBezTo>
                    <a:pt x="5191" y="106"/>
                    <a:pt x="5037" y="0"/>
                    <a:pt x="4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5"/>
            <p:cNvSpPr/>
            <p:nvPr/>
          </p:nvSpPr>
          <p:spPr>
            <a:xfrm flipH="1">
              <a:off x="1010042" y="1109415"/>
              <a:ext cx="81777" cy="73588"/>
            </a:xfrm>
            <a:custGeom>
              <a:avLst/>
              <a:gdLst/>
              <a:ahLst/>
              <a:cxnLst/>
              <a:rect l="l" t="t" r="r" b="b"/>
              <a:pathLst>
                <a:path w="2056" h="1850" extrusionOk="0">
                  <a:moveTo>
                    <a:pt x="1017" y="0"/>
                  </a:moveTo>
                  <a:cubicBezTo>
                    <a:pt x="937" y="0"/>
                    <a:pt x="856" y="11"/>
                    <a:pt x="777" y="34"/>
                  </a:cubicBezTo>
                  <a:cubicBezTo>
                    <a:pt x="297" y="193"/>
                    <a:pt x="1" y="695"/>
                    <a:pt x="138" y="1175"/>
                  </a:cubicBezTo>
                  <a:cubicBezTo>
                    <a:pt x="251" y="1590"/>
                    <a:pt x="629" y="1849"/>
                    <a:pt x="1028" y="1849"/>
                  </a:cubicBezTo>
                  <a:cubicBezTo>
                    <a:pt x="1111" y="1849"/>
                    <a:pt x="1196" y="1838"/>
                    <a:pt x="1279" y="1814"/>
                  </a:cubicBezTo>
                  <a:cubicBezTo>
                    <a:pt x="1758" y="1677"/>
                    <a:pt x="2055" y="1152"/>
                    <a:pt x="1918" y="673"/>
                  </a:cubicBezTo>
                  <a:cubicBezTo>
                    <a:pt x="1804" y="273"/>
                    <a:pt x="1420" y="0"/>
                    <a:pt x="10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5"/>
            <p:cNvSpPr/>
            <p:nvPr/>
          </p:nvSpPr>
          <p:spPr>
            <a:xfrm flipH="1">
              <a:off x="957420" y="1295454"/>
              <a:ext cx="81738" cy="72753"/>
            </a:xfrm>
            <a:custGeom>
              <a:avLst/>
              <a:gdLst/>
              <a:ahLst/>
              <a:cxnLst/>
              <a:rect l="l" t="t" r="r" b="b"/>
              <a:pathLst>
                <a:path w="2055" h="1829" extrusionOk="0">
                  <a:moveTo>
                    <a:pt x="1036" y="1"/>
                  </a:moveTo>
                  <a:cubicBezTo>
                    <a:pt x="951" y="1"/>
                    <a:pt x="864" y="12"/>
                    <a:pt x="777" y="36"/>
                  </a:cubicBezTo>
                  <a:cubicBezTo>
                    <a:pt x="297" y="173"/>
                    <a:pt x="1" y="675"/>
                    <a:pt x="160" y="1177"/>
                  </a:cubicBezTo>
                  <a:cubicBezTo>
                    <a:pt x="273" y="1573"/>
                    <a:pt x="636" y="1829"/>
                    <a:pt x="1028" y="1829"/>
                  </a:cubicBezTo>
                  <a:cubicBezTo>
                    <a:pt x="1111" y="1829"/>
                    <a:pt x="1195" y="1817"/>
                    <a:pt x="1279" y="1793"/>
                  </a:cubicBezTo>
                  <a:cubicBezTo>
                    <a:pt x="1781" y="1656"/>
                    <a:pt x="2055" y="1154"/>
                    <a:pt x="1918" y="675"/>
                  </a:cubicBezTo>
                  <a:cubicBezTo>
                    <a:pt x="1805" y="260"/>
                    <a:pt x="1442" y="1"/>
                    <a:pt x="1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5"/>
            <p:cNvSpPr/>
            <p:nvPr/>
          </p:nvSpPr>
          <p:spPr>
            <a:xfrm flipH="1">
              <a:off x="4218533" y="634034"/>
              <a:ext cx="102580" cy="301553"/>
            </a:xfrm>
            <a:custGeom>
              <a:avLst/>
              <a:gdLst/>
              <a:ahLst/>
              <a:cxnLst/>
              <a:rect l="l" t="t" r="r" b="b"/>
              <a:pathLst>
                <a:path w="2579" h="7581" extrusionOk="0">
                  <a:moveTo>
                    <a:pt x="1334" y="259"/>
                  </a:moveTo>
                  <a:cubicBezTo>
                    <a:pt x="1374" y="259"/>
                    <a:pt x="1417" y="265"/>
                    <a:pt x="1461" y="275"/>
                  </a:cubicBezTo>
                  <a:cubicBezTo>
                    <a:pt x="2237" y="458"/>
                    <a:pt x="2214" y="3311"/>
                    <a:pt x="2237" y="3836"/>
                  </a:cubicBezTo>
                  <a:cubicBezTo>
                    <a:pt x="2218" y="4240"/>
                    <a:pt x="2020" y="7241"/>
                    <a:pt x="1288" y="7241"/>
                  </a:cubicBezTo>
                  <a:cubicBezTo>
                    <a:pt x="1152" y="7241"/>
                    <a:pt x="997" y="7138"/>
                    <a:pt x="822" y="6894"/>
                  </a:cubicBezTo>
                  <a:cubicBezTo>
                    <a:pt x="274" y="6118"/>
                    <a:pt x="320" y="4635"/>
                    <a:pt x="320" y="3767"/>
                  </a:cubicBezTo>
                  <a:cubicBezTo>
                    <a:pt x="320" y="3416"/>
                    <a:pt x="320" y="259"/>
                    <a:pt x="1334" y="259"/>
                  </a:cubicBezTo>
                  <a:close/>
                  <a:moveTo>
                    <a:pt x="1298" y="0"/>
                  </a:moveTo>
                  <a:cubicBezTo>
                    <a:pt x="1284" y="0"/>
                    <a:pt x="1270" y="1"/>
                    <a:pt x="1256" y="1"/>
                  </a:cubicBezTo>
                  <a:cubicBezTo>
                    <a:pt x="0" y="70"/>
                    <a:pt x="46" y="3060"/>
                    <a:pt x="46" y="3836"/>
                  </a:cubicBezTo>
                  <a:cubicBezTo>
                    <a:pt x="46" y="4513"/>
                    <a:pt x="23" y="7580"/>
                    <a:pt x="1238" y="7580"/>
                  </a:cubicBezTo>
                  <a:cubicBezTo>
                    <a:pt x="1251" y="7580"/>
                    <a:pt x="1265" y="7580"/>
                    <a:pt x="1278" y="7579"/>
                  </a:cubicBezTo>
                  <a:cubicBezTo>
                    <a:pt x="2578" y="7511"/>
                    <a:pt x="2488" y="4595"/>
                    <a:pt x="2511" y="3770"/>
                  </a:cubicBezTo>
                  <a:lnTo>
                    <a:pt x="2511" y="3770"/>
                  </a:lnTo>
                  <a:cubicBezTo>
                    <a:pt x="2511" y="3769"/>
                    <a:pt x="2511" y="3768"/>
                    <a:pt x="2511" y="3767"/>
                  </a:cubicBezTo>
                  <a:lnTo>
                    <a:pt x="2511" y="3767"/>
                  </a:lnTo>
                  <a:cubicBezTo>
                    <a:pt x="2511" y="3767"/>
                    <a:pt x="2511" y="3767"/>
                    <a:pt x="2511" y="3767"/>
                  </a:cubicBezTo>
                  <a:cubicBezTo>
                    <a:pt x="2511" y="3767"/>
                    <a:pt x="2511" y="3766"/>
                    <a:pt x="2511" y="3765"/>
                  </a:cubicBezTo>
                  <a:lnTo>
                    <a:pt x="2511" y="3765"/>
                  </a:lnTo>
                  <a:cubicBezTo>
                    <a:pt x="2488" y="3015"/>
                    <a:pt x="2554" y="0"/>
                    <a:pt x="1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5"/>
            <p:cNvSpPr/>
            <p:nvPr/>
          </p:nvSpPr>
          <p:spPr>
            <a:xfrm flipH="1">
              <a:off x="4122277" y="669197"/>
              <a:ext cx="291471" cy="231425"/>
            </a:xfrm>
            <a:custGeom>
              <a:avLst/>
              <a:gdLst/>
              <a:ahLst/>
              <a:cxnLst/>
              <a:rect l="l" t="t" r="r" b="b"/>
              <a:pathLst>
                <a:path w="7328" h="5818" extrusionOk="0">
                  <a:moveTo>
                    <a:pt x="5803" y="339"/>
                  </a:moveTo>
                  <a:cubicBezTo>
                    <a:pt x="6017" y="339"/>
                    <a:pt x="6167" y="447"/>
                    <a:pt x="6209" y="715"/>
                  </a:cubicBezTo>
                  <a:cubicBezTo>
                    <a:pt x="6346" y="1651"/>
                    <a:pt x="4840" y="3043"/>
                    <a:pt x="4246" y="3637"/>
                  </a:cubicBezTo>
                  <a:cubicBezTo>
                    <a:pt x="4233" y="3653"/>
                    <a:pt x="4225" y="3667"/>
                    <a:pt x="4221" y="3681"/>
                  </a:cubicBezTo>
                  <a:lnTo>
                    <a:pt x="4221" y="3681"/>
                  </a:lnTo>
                  <a:cubicBezTo>
                    <a:pt x="3811" y="4069"/>
                    <a:pt x="3397" y="4454"/>
                    <a:pt x="2923" y="4778"/>
                  </a:cubicBezTo>
                  <a:cubicBezTo>
                    <a:pt x="2649" y="4983"/>
                    <a:pt x="2329" y="5234"/>
                    <a:pt x="1987" y="5349"/>
                  </a:cubicBezTo>
                  <a:cubicBezTo>
                    <a:pt x="1868" y="5392"/>
                    <a:pt x="1672" y="5440"/>
                    <a:pt x="1481" y="5440"/>
                  </a:cubicBezTo>
                  <a:cubicBezTo>
                    <a:pt x="1270" y="5440"/>
                    <a:pt x="1066" y="5381"/>
                    <a:pt x="982" y="5189"/>
                  </a:cubicBezTo>
                  <a:cubicBezTo>
                    <a:pt x="868" y="4846"/>
                    <a:pt x="1439" y="4048"/>
                    <a:pt x="1599" y="3796"/>
                  </a:cubicBezTo>
                  <a:cubicBezTo>
                    <a:pt x="1987" y="3203"/>
                    <a:pt x="2443" y="2678"/>
                    <a:pt x="2945" y="2199"/>
                  </a:cubicBezTo>
                  <a:cubicBezTo>
                    <a:pt x="3199" y="1945"/>
                    <a:pt x="4978" y="339"/>
                    <a:pt x="5803" y="339"/>
                  </a:cubicBezTo>
                  <a:close/>
                  <a:moveTo>
                    <a:pt x="5819" y="1"/>
                  </a:moveTo>
                  <a:cubicBezTo>
                    <a:pt x="4761" y="1"/>
                    <a:pt x="3153" y="1628"/>
                    <a:pt x="2717" y="2085"/>
                  </a:cubicBezTo>
                  <a:cubicBezTo>
                    <a:pt x="2283" y="2518"/>
                    <a:pt x="1" y="4801"/>
                    <a:pt x="868" y="5622"/>
                  </a:cubicBezTo>
                  <a:cubicBezTo>
                    <a:pt x="1008" y="5759"/>
                    <a:pt x="1181" y="5817"/>
                    <a:pt x="1376" y="5817"/>
                  </a:cubicBezTo>
                  <a:cubicBezTo>
                    <a:pt x="2418" y="5817"/>
                    <a:pt x="4071" y="4136"/>
                    <a:pt x="4475" y="3751"/>
                  </a:cubicBezTo>
                  <a:cubicBezTo>
                    <a:pt x="4479" y="3746"/>
                    <a:pt x="4484" y="3741"/>
                    <a:pt x="4488" y="3737"/>
                  </a:cubicBezTo>
                  <a:lnTo>
                    <a:pt x="4488" y="3737"/>
                  </a:lnTo>
                  <a:cubicBezTo>
                    <a:pt x="4491" y="3734"/>
                    <a:pt x="4494" y="3731"/>
                    <a:pt x="4498" y="3728"/>
                  </a:cubicBezTo>
                  <a:cubicBezTo>
                    <a:pt x="4908" y="3294"/>
                    <a:pt x="7328" y="852"/>
                    <a:pt x="6255" y="122"/>
                  </a:cubicBezTo>
                  <a:cubicBezTo>
                    <a:pt x="6126" y="38"/>
                    <a:pt x="5979" y="1"/>
                    <a:pt x="58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5"/>
            <p:cNvSpPr/>
            <p:nvPr/>
          </p:nvSpPr>
          <p:spPr>
            <a:xfrm flipH="1">
              <a:off x="4073235" y="739364"/>
              <a:ext cx="389517" cy="93557"/>
            </a:xfrm>
            <a:custGeom>
              <a:avLst/>
              <a:gdLst/>
              <a:ahLst/>
              <a:cxnLst/>
              <a:rect l="l" t="t" r="r" b="b"/>
              <a:pathLst>
                <a:path w="9793" h="2352" extrusionOk="0">
                  <a:moveTo>
                    <a:pt x="4748" y="115"/>
                  </a:moveTo>
                  <a:cubicBezTo>
                    <a:pt x="5684" y="115"/>
                    <a:pt x="6962" y="138"/>
                    <a:pt x="7829" y="594"/>
                  </a:cubicBezTo>
                  <a:cubicBezTo>
                    <a:pt x="9792" y="1644"/>
                    <a:pt x="5547" y="2169"/>
                    <a:pt x="4931" y="2192"/>
                  </a:cubicBezTo>
                  <a:cubicBezTo>
                    <a:pt x="4018" y="2169"/>
                    <a:pt x="2488" y="2215"/>
                    <a:pt x="1712" y="1622"/>
                  </a:cubicBezTo>
                  <a:cubicBezTo>
                    <a:pt x="0" y="389"/>
                    <a:pt x="4018" y="115"/>
                    <a:pt x="4748" y="115"/>
                  </a:cubicBezTo>
                  <a:close/>
                  <a:moveTo>
                    <a:pt x="4643" y="1"/>
                  </a:moveTo>
                  <a:cubicBezTo>
                    <a:pt x="3611" y="1"/>
                    <a:pt x="1701" y="38"/>
                    <a:pt x="1142" y="846"/>
                  </a:cubicBezTo>
                  <a:cubicBezTo>
                    <a:pt x="259" y="2113"/>
                    <a:pt x="4091" y="2281"/>
                    <a:pt x="4733" y="2306"/>
                  </a:cubicBezTo>
                  <a:lnTo>
                    <a:pt x="4733" y="2306"/>
                  </a:lnTo>
                  <a:cubicBezTo>
                    <a:pt x="4737" y="2306"/>
                    <a:pt x="4742" y="2306"/>
                    <a:pt x="4748" y="2306"/>
                  </a:cubicBezTo>
                  <a:cubicBezTo>
                    <a:pt x="4749" y="2306"/>
                    <a:pt x="4749" y="2306"/>
                    <a:pt x="4750" y="2306"/>
                  </a:cubicBezTo>
                  <a:lnTo>
                    <a:pt x="4750" y="2306"/>
                  </a:lnTo>
                  <a:cubicBezTo>
                    <a:pt x="5641" y="2284"/>
                    <a:pt x="7921" y="2351"/>
                    <a:pt x="8537" y="1439"/>
                  </a:cubicBezTo>
                  <a:cubicBezTo>
                    <a:pt x="9404" y="161"/>
                    <a:pt x="5501" y="1"/>
                    <a:pt x="4931" y="1"/>
                  </a:cubicBezTo>
                  <a:cubicBezTo>
                    <a:pt x="4846" y="1"/>
                    <a:pt x="4749" y="1"/>
                    <a:pt x="4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5"/>
            <p:cNvSpPr/>
            <p:nvPr/>
          </p:nvSpPr>
          <p:spPr>
            <a:xfrm flipH="1">
              <a:off x="4122277" y="671385"/>
              <a:ext cx="296881" cy="226851"/>
            </a:xfrm>
            <a:custGeom>
              <a:avLst/>
              <a:gdLst/>
              <a:ahLst/>
              <a:cxnLst/>
              <a:rect l="l" t="t" r="r" b="b"/>
              <a:pathLst>
                <a:path w="7464" h="5703" extrusionOk="0">
                  <a:moveTo>
                    <a:pt x="1506" y="222"/>
                  </a:moveTo>
                  <a:cubicBezTo>
                    <a:pt x="2319" y="222"/>
                    <a:pt x="4068" y="1807"/>
                    <a:pt x="4382" y="2121"/>
                  </a:cubicBezTo>
                  <a:cubicBezTo>
                    <a:pt x="4976" y="2714"/>
                    <a:pt x="6505" y="4175"/>
                    <a:pt x="6345" y="5179"/>
                  </a:cubicBezTo>
                  <a:cubicBezTo>
                    <a:pt x="6311" y="5393"/>
                    <a:pt x="6187" y="5481"/>
                    <a:pt x="6004" y="5481"/>
                  </a:cubicBezTo>
                  <a:cubicBezTo>
                    <a:pt x="5214" y="5481"/>
                    <a:pt x="3341" y="3823"/>
                    <a:pt x="3081" y="3582"/>
                  </a:cubicBezTo>
                  <a:cubicBezTo>
                    <a:pt x="2534" y="3011"/>
                    <a:pt x="2009" y="2418"/>
                    <a:pt x="1598" y="1733"/>
                  </a:cubicBezTo>
                  <a:cubicBezTo>
                    <a:pt x="1438" y="1459"/>
                    <a:pt x="1027" y="888"/>
                    <a:pt x="1118" y="523"/>
                  </a:cubicBezTo>
                  <a:cubicBezTo>
                    <a:pt x="1175" y="310"/>
                    <a:pt x="1315" y="222"/>
                    <a:pt x="1506" y="222"/>
                  </a:cubicBezTo>
                  <a:close/>
                  <a:moveTo>
                    <a:pt x="1608" y="0"/>
                  </a:moveTo>
                  <a:cubicBezTo>
                    <a:pt x="1432" y="0"/>
                    <a:pt x="1267" y="42"/>
                    <a:pt x="1118" y="135"/>
                  </a:cubicBezTo>
                  <a:cubicBezTo>
                    <a:pt x="1" y="819"/>
                    <a:pt x="2371" y="3191"/>
                    <a:pt x="2829" y="3672"/>
                  </a:cubicBezTo>
                  <a:lnTo>
                    <a:pt x="2829" y="3672"/>
                  </a:lnTo>
                  <a:cubicBezTo>
                    <a:pt x="2830" y="3672"/>
                    <a:pt x="2830" y="3673"/>
                    <a:pt x="2830" y="3673"/>
                  </a:cubicBezTo>
                  <a:cubicBezTo>
                    <a:pt x="3340" y="4183"/>
                    <a:pt x="4792" y="5702"/>
                    <a:pt x="5872" y="5702"/>
                  </a:cubicBezTo>
                  <a:cubicBezTo>
                    <a:pt x="6049" y="5702"/>
                    <a:pt x="6217" y="5661"/>
                    <a:pt x="6368" y="5567"/>
                  </a:cubicBezTo>
                  <a:cubicBezTo>
                    <a:pt x="7464" y="4906"/>
                    <a:pt x="5113" y="2509"/>
                    <a:pt x="4634" y="2030"/>
                  </a:cubicBezTo>
                  <a:cubicBezTo>
                    <a:pt x="4144" y="1520"/>
                    <a:pt x="2677" y="0"/>
                    <a:pt x="16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5"/>
            <p:cNvSpPr/>
            <p:nvPr/>
          </p:nvSpPr>
          <p:spPr>
            <a:xfrm flipH="1">
              <a:off x="4247568" y="762077"/>
              <a:ext cx="46338" cy="46341"/>
            </a:xfrm>
            <a:custGeom>
              <a:avLst/>
              <a:gdLst/>
              <a:ahLst/>
              <a:cxnLst/>
              <a:rect l="l" t="t" r="r" b="b"/>
              <a:pathLst>
                <a:path w="1165" h="1165" extrusionOk="0">
                  <a:moveTo>
                    <a:pt x="594" y="1"/>
                  </a:moveTo>
                  <a:cubicBezTo>
                    <a:pt x="252" y="1"/>
                    <a:pt x="1" y="252"/>
                    <a:pt x="1" y="571"/>
                  </a:cubicBezTo>
                  <a:cubicBezTo>
                    <a:pt x="1" y="891"/>
                    <a:pt x="252" y="1165"/>
                    <a:pt x="594" y="1165"/>
                  </a:cubicBezTo>
                  <a:cubicBezTo>
                    <a:pt x="914" y="1165"/>
                    <a:pt x="1165" y="891"/>
                    <a:pt x="1165" y="571"/>
                  </a:cubicBezTo>
                  <a:cubicBezTo>
                    <a:pt x="1165" y="252"/>
                    <a:pt x="914" y="1"/>
                    <a:pt x="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8" name="Google Shape;2218;p25"/>
            <p:cNvGrpSpPr/>
            <p:nvPr/>
          </p:nvGrpSpPr>
          <p:grpSpPr>
            <a:xfrm>
              <a:off x="2560957" y="2874144"/>
              <a:ext cx="325081" cy="325102"/>
              <a:chOff x="2252932" y="2731382"/>
              <a:chExt cx="325081" cy="325102"/>
            </a:xfrm>
          </p:grpSpPr>
          <p:sp>
            <p:nvSpPr>
              <p:cNvPr id="2219" name="Google Shape;2219;p25"/>
              <p:cNvSpPr/>
              <p:nvPr/>
            </p:nvSpPr>
            <p:spPr>
              <a:xfrm flipH="1">
                <a:off x="2472649" y="2985600"/>
                <a:ext cx="77203" cy="60860"/>
              </a:xfrm>
              <a:custGeom>
                <a:avLst/>
                <a:gdLst/>
                <a:ahLst/>
                <a:cxnLst/>
                <a:rect l="l" t="t" r="r" b="b"/>
                <a:pathLst>
                  <a:path w="1941" h="1530" extrusionOk="0">
                    <a:moveTo>
                      <a:pt x="0" y="1"/>
                    </a:moveTo>
                    <a:lnTo>
                      <a:pt x="0" y="1"/>
                    </a:lnTo>
                    <a:cubicBezTo>
                      <a:pt x="480" y="685"/>
                      <a:pt x="1142" y="1233"/>
                      <a:pt x="1918" y="1530"/>
                    </a:cubicBezTo>
                    <a:cubicBezTo>
                      <a:pt x="1918" y="1302"/>
                      <a:pt x="1918" y="1096"/>
                      <a:pt x="1940" y="868"/>
                    </a:cubicBezTo>
                    <a:cubicBezTo>
                      <a:pt x="1210" y="777"/>
                      <a:pt x="548" y="457"/>
                      <a:pt x="0" y="1"/>
                    </a:cubicBezTo>
                    <a:close/>
                  </a:path>
                </a:pathLst>
              </a:custGeom>
              <a:solidFill>
                <a:srgbClr val="E8C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5"/>
              <p:cNvSpPr/>
              <p:nvPr/>
            </p:nvSpPr>
            <p:spPr>
              <a:xfrm flipH="1">
                <a:off x="2262915" y="2779513"/>
                <a:ext cx="49997" cy="58155"/>
              </a:xfrm>
              <a:custGeom>
                <a:avLst/>
                <a:gdLst/>
                <a:ahLst/>
                <a:cxnLst/>
                <a:rect l="l" t="t" r="r" b="b"/>
                <a:pathLst>
                  <a:path w="1257" h="1462" extrusionOk="0">
                    <a:moveTo>
                      <a:pt x="297" y="0"/>
                    </a:moveTo>
                    <a:lnTo>
                      <a:pt x="297" y="0"/>
                    </a:lnTo>
                    <a:cubicBezTo>
                      <a:pt x="320" y="69"/>
                      <a:pt x="343" y="160"/>
                      <a:pt x="343" y="229"/>
                    </a:cubicBezTo>
                    <a:cubicBezTo>
                      <a:pt x="343" y="411"/>
                      <a:pt x="206" y="571"/>
                      <a:pt x="1" y="639"/>
                    </a:cubicBezTo>
                    <a:cubicBezTo>
                      <a:pt x="92" y="845"/>
                      <a:pt x="160" y="1050"/>
                      <a:pt x="229" y="1279"/>
                    </a:cubicBezTo>
                    <a:cubicBezTo>
                      <a:pt x="526" y="1301"/>
                      <a:pt x="891" y="1393"/>
                      <a:pt x="1256" y="1461"/>
                    </a:cubicBezTo>
                    <a:cubicBezTo>
                      <a:pt x="1051" y="913"/>
                      <a:pt x="708" y="411"/>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5"/>
              <p:cNvSpPr/>
              <p:nvPr/>
            </p:nvSpPr>
            <p:spPr>
              <a:xfrm flipH="1">
                <a:off x="2256591" y="2920763"/>
                <a:ext cx="94426" cy="85760"/>
              </a:xfrm>
              <a:custGeom>
                <a:avLst/>
                <a:gdLst/>
                <a:ahLst/>
                <a:cxnLst/>
                <a:rect l="l" t="t" r="r" b="b"/>
                <a:pathLst>
                  <a:path w="2374" h="2156" extrusionOk="0">
                    <a:moveTo>
                      <a:pt x="1587" y="1"/>
                    </a:moveTo>
                    <a:cubicBezTo>
                      <a:pt x="1423" y="1"/>
                      <a:pt x="1251" y="15"/>
                      <a:pt x="1073" y="56"/>
                    </a:cubicBezTo>
                    <a:cubicBezTo>
                      <a:pt x="845" y="649"/>
                      <a:pt x="479" y="1174"/>
                      <a:pt x="0" y="1608"/>
                    </a:cubicBezTo>
                    <a:cubicBezTo>
                      <a:pt x="525" y="1745"/>
                      <a:pt x="1027" y="1950"/>
                      <a:pt x="1324" y="2156"/>
                    </a:cubicBezTo>
                    <a:cubicBezTo>
                      <a:pt x="1849" y="1585"/>
                      <a:pt x="2237" y="877"/>
                      <a:pt x="2374" y="79"/>
                    </a:cubicBezTo>
                    <a:cubicBezTo>
                      <a:pt x="2153" y="49"/>
                      <a:pt x="1884" y="1"/>
                      <a:pt x="15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5"/>
              <p:cNvSpPr/>
              <p:nvPr/>
            </p:nvSpPr>
            <p:spPr>
              <a:xfrm flipH="1">
                <a:off x="2317407" y="3007398"/>
                <a:ext cx="109898" cy="49085"/>
              </a:xfrm>
              <a:custGeom>
                <a:avLst/>
                <a:gdLst/>
                <a:ahLst/>
                <a:cxnLst/>
                <a:rect l="l" t="t" r="r" b="b"/>
                <a:pathLst>
                  <a:path w="2763" h="1234" extrusionOk="0">
                    <a:moveTo>
                      <a:pt x="1051" y="0"/>
                    </a:moveTo>
                    <a:cubicBezTo>
                      <a:pt x="868" y="69"/>
                      <a:pt x="663" y="160"/>
                      <a:pt x="480" y="206"/>
                    </a:cubicBezTo>
                    <a:cubicBezTo>
                      <a:pt x="297" y="457"/>
                      <a:pt x="160" y="845"/>
                      <a:pt x="1" y="1233"/>
                    </a:cubicBezTo>
                    <a:lnTo>
                      <a:pt x="297" y="1233"/>
                    </a:lnTo>
                    <a:cubicBezTo>
                      <a:pt x="1233" y="1233"/>
                      <a:pt x="2078" y="914"/>
                      <a:pt x="2763" y="389"/>
                    </a:cubicBezTo>
                    <a:cubicBezTo>
                      <a:pt x="2238" y="252"/>
                      <a:pt x="1530" y="23"/>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5"/>
              <p:cNvSpPr/>
              <p:nvPr/>
            </p:nvSpPr>
            <p:spPr>
              <a:xfrm flipH="1">
                <a:off x="2303804" y="2735002"/>
                <a:ext cx="274209" cy="285165"/>
              </a:xfrm>
              <a:custGeom>
                <a:avLst/>
                <a:gdLst/>
                <a:ahLst/>
                <a:cxnLst/>
                <a:rect l="l" t="t" r="r" b="b"/>
                <a:pathLst>
                  <a:path w="6894" h="7169" extrusionOk="0">
                    <a:moveTo>
                      <a:pt x="4269" y="1"/>
                    </a:moveTo>
                    <a:lnTo>
                      <a:pt x="4269" y="1"/>
                    </a:lnTo>
                    <a:cubicBezTo>
                      <a:pt x="4589" y="457"/>
                      <a:pt x="4794" y="1028"/>
                      <a:pt x="4794" y="1644"/>
                    </a:cubicBezTo>
                    <a:cubicBezTo>
                      <a:pt x="4794" y="2786"/>
                      <a:pt x="4109" y="3790"/>
                      <a:pt x="3128" y="4224"/>
                    </a:cubicBezTo>
                    <a:cubicBezTo>
                      <a:pt x="3105" y="4246"/>
                      <a:pt x="3082" y="4246"/>
                      <a:pt x="3082" y="4246"/>
                    </a:cubicBezTo>
                    <a:cubicBezTo>
                      <a:pt x="2989" y="4677"/>
                      <a:pt x="2818" y="5031"/>
                      <a:pt x="2294" y="5031"/>
                    </a:cubicBezTo>
                    <a:cubicBezTo>
                      <a:pt x="2179" y="5031"/>
                      <a:pt x="2047" y="5014"/>
                      <a:pt x="1895" y="4977"/>
                    </a:cubicBezTo>
                    <a:cubicBezTo>
                      <a:pt x="1119" y="4771"/>
                      <a:pt x="434" y="4338"/>
                      <a:pt x="1" y="3813"/>
                    </a:cubicBezTo>
                    <a:cubicBezTo>
                      <a:pt x="1" y="3881"/>
                      <a:pt x="1" y="3927"/>
                      <a:pt x="1" y="3995"/>
                    </a:cubicBezTo>
                    <a:cubicBezTo>
                      <a:pt x="1" y="4863"/>
                      <a:pt x="252" y="5662"/>
                      <a:pt x="708" y="6301"/>
                    </a:cubicBezTo>
                    <a:cubicBezTo>
                      <a:pt x="1256" y="6757"/>
                      <a:pt x="1918" y="7077"/>
                      <a:pt x="2648" y="7168"/>
                    </a:cubicBezTo>
                    <a:cubicBezTo>
                      <a:pt x="2717" y="6734"/>
                      <a:pt x="2900" y="6346"/>
                      <a:pt x="3356" y="6164"/>
                    </a:cubicBezTo>
                    <a:cubicBezTo>
                      <a:pt x="3591" y="6077"/>
                      <a:pt x="3870" y="6039"/>
                      <a:pt x="4170" y="6039"/>
                    </a:cubicBezTo>
                    <a:cubicBezTo>
                      <a:pt x="4656" y="6039"/>
                      <a:pt x="5199" y="6137"/>
                      <a:pt x="5707" y="6278"/>
                    </a:cubicBezTo>
                    <a:cubicBezTo>
                      <a:pt x="6186" y="5844"/>
                      <a:pt x="6552" y="5319"/>
                      <a:pt x="6780" y="4726"/>
                    </a:cubicBezTo>
                    <a:lnTo>
                      <a:pt x="6780" y="4726"/>
                    </a:lnTo>
                    <a:cubicBezTo>
                      <a:pt x="6483" y="4771"/>
                      <a:pt x="6164" y="4931"/>
                      <a:pt x="5844" y="5205"/>
                    </a:cubicBezTo>
                    <a:cubicBezTo>
                      <a:pt x="5692" y="5343"/>
                      <a:pt x="5577" y="5403"/>
                      <a:pt x="5494" y="5403"/>
                    </a:cubicBezTo>
                    <a:cubicBezTo>
                      <a:pt x="5035" y="5403"/>
                      <a:pt x="5493" y="3607"/>
                      <a:pt x="5821" y="2854"/>
                    </a:cubicBezTo>
                    <a:cubicBezTo>
                      <a:pt x="5976" y="2505"/>
                      <a:pt x="6279" y="2387"/>
                      <a:pt x="6674" y="2387"/>
                    </a:cubicBezTo>
                    <a:cubicBezTo>
                      <a:pt x="6745" y="2387"/>
                      <a:pt x="6818" y="2391"/>
                      <a:pt x="6894" y="2398"/>
                    </a:cubicBezTo>
                    <a:cubicBezTo>
                      <a:pt x="6825" y="2169"/>
                      <a:pt x="6757" y="1964"/>
                      <a:pt x="6666" y="1758"/>
                    </a:cubicBezTo>
                    <a:cubicBezTo>
                      <a:pt x="6548" y="1811"/>
                      <a:pt x="6412" y="1840"/>
                      <a:pt x="6275" y="1840"/>
                    </a:cubicBezTo>
                    <a:cubicBezTo>
                      <a:pt x="5931" y="1840"/>
                      <a:pt x="5577" y="1654"/>
                      <a:pt x="5479" y="1165"/>
                    </a:cubicBezTo>
                    <a:cubicBezTo>
                      <a:pt x="5319" y="412"/>
                      <a:pt x="4794" y="115"/>
                      <a:pt x="4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5"/>
              <p:cNvSpPr/>
              <p:nvPr/>
            </p:nvSpPr>
            <p:spPr>
              <a:xfrm flipH="1">
                <a:off x="2385502" y="3007080"/>
                <a:ext cx="22712" cy="8512"/>
              </a:xfrm>
              <a:custGeom>
                <a:avLst/>
                <a:gdLst/>
                <a:ahLst/>
                <a:cxnLst/>
                <a:rect l="l" t="t" r="r" b="b"/>
                <a:pathLst>
                  <a:path w="571" h="214" extrusionOk="0">
                    <a:moveTo>
                      <a:pt x="427" y="1"/>
                    </a:moveTo>
                    <a:cubicBezTo>
                      <a:pt x="273" y="1"/>
                      <a:pt x="157" y="34"/>
                      <a:pt x="69" y="123"/>
                    </a:cubicBezTo>
                    <a:cubicBezTo>
                      <a:pt x="46" y="145"/>
                      <a:pt x="23" y="191"/>
                      <a:pt x="0" y="214"/>
                    </a:cubicBezTo>
                    <a:cubicBezTo>
                      <a:pt x="183" y="168"/>
                      <a:pt x="388" y="100"/>
                      <a:pt x="571" y="8"/>
                    </a:cubicBezTo>
                    <a:cubicBezTo>
                      <a:pt x="519" y="3"/>
                      <a:pt x="472" y="1"/>
                      <a:pt x="427" y="1"/>
                    </a:cubicBezTo>
                    <a:close/>
                  </a:path>
                </a:pathLst>
              </a:custGeom>
              <a:solidFill>
                <a:srgbClr val="7A8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5"/>
              <p:cNvSpPr/>
              <p:nvPr/>
            </p:nvSpPr>
            <p:spPr>
              <a:xfrm flipH="1">
                <a:off x="2375518" y="2732297"/>
                <a:ext cx="187977" cy="171640"/>
              </a:xfrm>
              <a:custGeom>
                <a:avLst/>
                <a:gdLst/>
                <a:ahLst/>
                <a:cxnLst/>
                <a:rect l="l" t="t" r="r" b="b"/>
                <a:pathLst>
                  <a:path w="4726" h="4315" extrusionOk="0">
                    <a:moveTo>
                      <a:pt x="3379" y="0"/>
                    </a:moveTo>
                    <a:cubicBezTo>
                      <a:pt x="1873" y="115"/>
                      <a:pt x="594" y="1050"/>
                      <a:pt x="1" y="2374"/>
                    </a:cubicBezTo>
                    <a:cubicBezTo>
                      <a:pt x="226" y="2806"/>
                      <a:pt x="516" y="3369"/>
                      <a:pt x="951" y="3369"/>
                    </a:cubicBezTo>
                    <a:cubicBezTo>
                      <a:pt x="1090" y="3369"/>
                      <a:pt x="1244" y="3312"/>
                      <a:pt x="1416" y="3173"/>
                    </a:cubicBezTo>
                    <a:cubicBezTo>
                      <a:pt x="2409" y="2409"/>
                      <a:pt x="3083" y="1406"/>
                      <a:pt x="3677" y="1406"/>
                    </a:cubicBezTo>
                    <a:cubicBezTo>
                      <a:pt x="3793" y="1406"/>
                      <a:pt x="3906" y="1444"/>
                      <a:pt x="4018" y="1530"/>
                    </a:cubicBezTo>
                    <a:cubicBezTo>
                      <a:pt x="4726" y="2032"/>
                      <a:pt x="3973" y="2443"/>
                      <a:pt x="3196" y="2876"/>
                    </a:cubicBezTo>
                    <a:cubicBezTo>
                      <a:pt x="2808" y="3105"/>
                      <a:pt x="2808" y="3767"/>
                      <a:pt x="2717" y="4314"/>
                    </a:cubicBezTo>
                    <a:cubicBezTo>
                      <a:pt x="2717" y="4314"/>
                      <a:pt x="2740" y="4314"/>
                      <a:pt x="2763" y="4292"/>
                    </a:cubicBezTo>
                    <a:cubicBezTo>
                      <a:pt x="3744" y="3858"/>
                      <a:pt x="4429" y="2854"/>
                      <a:pt x="4429" y="1712"/>
                    </a:cubicBezTo>
                    <a:cubicBezTo>
                      <a:pt x="4429" y="1096"/>
                      <a:pt x="4224" y="525"/>
                      <a:pt x="3904" y="69"/>
                    </a:cubicBezTo>
                    <a:cubicBezTo>
                      <a:pt x="3721" y="23"/>
                      <a:pt x="3539" y="0"/>
                      <a:pt x="33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5"/>
              <p:cNvSpPr/>
              <p:nvPr/>
            </p:nvSpPr>
            <p:spPr>
              <a:xfrm flipH="1">
                <a:off x="2252932" y="2830348"/>
                <a:ext cx="55446" cy="93557"/>
              </a:xfrm>
              <a:custGeom>
                <a:avLst/>
                <a:gdLst/>
                <a:ahLst/>
                <a:cxnLst/>
                <a:rect l="l" t="t" r="r" b="b"/>
                <a:pathLst>
                  <a:path w="1394" h="2352" extrusionOk="0">
                    <a:moveTo>
                      <a:pt x="115" y="1"/>
                    </a:moveTo>
                    <a:lnTo>
                      <a:pt x="115" y="1"/>
                    </a:lnTo>
                    <a:cubicBezTo>
                      <a:pt x="206" y="320"/>
                      <a:pt x="229" y="640"/>
                      <a:pt x="229" y="982"/>
                    </a:cubicBezTo>
                    <a:cubicBezTo>
                      <a:pt x="229" y="1461"/>
                      <a:pt x="161" y="1895"/>
                      <a:pt x="1" y="2329"/>
                    </a:cubicBezTo>
                    <a:cubicBezTo>
                      <a:pt x="179" y="2288"/>
                      <a:pt x="351" y="2274"/>
                      <a:pt x="515" y="2274"/>
                    </a:cubicBezTo>
                    <a:cubicBezTo>
                      <a:pt x="812" y="2274"/>
                      <a:pt x="1081" y="2322"/>
                      <a:pt x="1302" y="2352"/>
                    </a:cubicBezTo>
                    <a:cubicBezTo>
                      <a:pt x="1370" y="2123"/>
                      <a:pt x="1393" y="1849"/>
                      <a:pt x="1393" y="1598"/>
                    </a:cubicBezTo>
                    <a:cubicBezTo>
                      <a:pt x="1393" y="1096"/>
                      <a:pt x="1302" y="640"/>
                      <a:pt x="1142" y="183"/>
                    </a:cubicBezTo>
                    <a:cubicBezTo>
                      <a:pt x="777" y="115"/>
                      <a:pt x="412" y="23"/>
                      <a:pt x="1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5"/>
              <p:cNvSpPr/>
              <p:nvPr/>
            </p:nvSpPr>
            <p:spPr>
              <a:xfrm flipH="1">
                <a:off x="2299230" y="2829911"/>
                <a:ext cx="78556" cy="120009"/>
              </a:xfrm>
              <a:custGeom>
                <a:avLst/>
                <a:gdLst/>
                <a:ahLst/>
                <a:cxnLst/>
                <a:rect l="l" t="t" r="r" b="b"/>
                <a:pathLst>
                  <a:path w="1975" h="3017" extrusionOk="0">
                    <a:moveTo>
                      <a:pt x="1640" y="1"/>
                    </a:moveTo>
                    <a:cubicBezTo>
                      <a:pt x="1245" y="1"/>
                      <a:pt x="942" y="119"/>
                      <a:pt x="787" y="468"/>
                    </a:cubicBezTo>
                    <a:cubicBezTo>
                      <a:pt x="459" y="1221"/>
                      <a:pt x="1" y="3017"/>
                      <a:pt x="460" y="3017"/>
                    </a:cubicBezTo>
                    <a:cubicBezTo>
                      <a:pt x="543" y="3017"/>
                      <a:pt x="658" y="2957"/>
                      <a:pt x="810" y="2819"/>
                    </a:cubicBezTo>
                    <a:cubicBezTo>
                      <a:pt x="1130" y="2545"/>
                      <a:pt x="1449" y="2385"/>
                      <a:pt x="1746" y="2340"/>
                    </a:cubicBezTo>
                    <a:cubicBezTo>
                      <a:pt x="1906" y="1906"/>
                      <a:pt x="1974" y="1472"/>
                      <a:pt x="1974" y="993"/>
                    </a:cubicBezTo>
                    <a:cubicBezTo>
                      <a:pt x="1974" y="651"/>
                      <a:pt x="1951" y="331"/>
                      <a:pt x="1860" y="12"/>
                    </a:cubicBezTo>
                    <a:cubicBezTo>
                      <a:pt x="1784" y="5"/>
                      <a:pt x="171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5"/>
              <p:cNvSpPr/>
              <p:nvPr/>
            </p:nvSpPr>
            <p:spPr>
              <a:xfrm flipH="1">
                <a:off x="2408173" y="3015552"/>
                <a:ext cx="65430" cy="40931"/>
              </a:xfrm>
              <a:custGeom>
                <a:avLst/>
                <a:gdLst/>
                <a:ahLst/>
                <a:cxnLst/>
                <a:rect l="l" t="t" r="r" b="b"/>
                <a:pathLst>
                  <a:path w="1645" h="1029" extrusionOk="0">
                    <a:moveTo>
                      <a:pt x="1644" y="1"/>
                    </a:moveTo>
                    <a:cubicBezTo>
                      <a:pt x="1302" y="115"/>
                      <a:pt x="936" y="161"/>
                      <a:pt x="548" y="161"/>
                    </a:cubicBezTo>
                    <a:cubicBezTo>
                      <a:pt x="366" y="161"/>
                      <a:pt x="206" y="138"/>
                      <a:pt x="23" y="115"/>
                    </a:cubicBezTo>
                    <a:cubicBezTo>
                      <a:pt x="1" y="343"/>
                      <a:pt x="1" y="549"/>
                      <a:pt x="1" y="777"/>
                    </a:cubicBezTo>
                    <a:cubicBezTo>
                      <a:pt x="366" y="914"/>
                      <a:pt x="754" y="982"/>
                      <a:pt x="1165" y="1028"/>
                    </a:cubicBezTo>
                    <a:cubicBezTo>
                      <a:pt x="1324" y="640"/>
                      <a:pt x="1461" y="252"/>
                      <a:pt x="1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5"/>
              <p:cNvSpPr/>
              <p:nvPr/>
            </p:nvSpPr>
            <p:spPr>
              <a:xfrm flipH="1">
                <a:off x="2298355" y="2984685"/>
                <a:ext cx="87187" cy="38186"/>
              </a:xfrm>
              <a:custGeom>
                <a:avLst/>
                <a:gdLst/>
                <a:ahLst/>
                <a:cxnLst/>
                <a:rect l="l" t="t" r="r" b="b"/>
                <a:pathLst>
                  <a:path w="2192" h="960" extrusionOk="0">
                    <a:moveTo>
                      <a:pt x="868" y="1"/>
                    </a:moveTo>
                    <a:cubicBezTo>
                      <a:pt x="617" y="229"/>
                      <a:pt x="320" y="412"/>
                      <a:pt x="1" y="571"/>
                    </a:cubicBezTo>
                    <a:cubicBezTo>
                      <a:pt x="480" y="594"/>
                      <a:pt x="1188" y="823"/>
                      <a:pt x="1713" y="960"/>
                    </a:cubicBezTo>
                    <a:cubicBezTo>
                      <a:pt x="1895" y="845"/>
                      <a:pt x="2055" y="686"/>
                      <a:pt x="2192" y="549"/>
                    </a:cubicBezTo>
                    <a:cubicBezTo>
                      <a:pt x="1895" y="343"/>
                      <a:pt x="1393" y="138"/>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5"/>
              <p:cNvSpPr/>
              <p:nvPr/>
            </p:nvSpPr>
            <p:spPr>
              <a:xfrm flipH="1">
                <a:off x="2350977" y="2975218"/>
                <a:ext cx="121712" cy="46739"/>
              </a:xfrm>
              <a:custGeom>
                <a:avLst/>
                <a:gdLst/>
                <a:ahLst/>
                <a:cxnLst/>
                <a:rect l="l" t="t" r="r" b="b"/>
                <a:pathLst>
                  <a:path w="3060" h="1175" extrusionOk="0">
                    <a:moveTo>
                      <a:pt x="1522" y="0"/>
                    </a:moveTo>
                    <a:cubicBezTo>
                      <a:pt x="1222" y="0"/>
                      <a:pt x="943" y="38"/>
                      <a:pt x="708" y="125"/>
                    </a:cubicBezTo>
                    <a:cubicBezTo>
                      <a:pt x="252" y="307"/>
                      <a:pt x="69" y="695"/>
                      <a:pt x="0" y="1129"/>
                    </a:cubicBezTo>
                    <a:cubicBezTo>
                      <a:pt x="183" y="1152"/>
                      <a:pt x="343" y="1175"/>
                      <a:pt x="525" y="1175"/>
                    </a:cubicBezTo>
                    <a:cubicBezTo>
                      <a:pt x="913" y="1175"/>
                      <a:pt x="1279" y="1129"/>
                      <a:pt x="1621" y="1015"/>
                    </a:cubicBezTo>
                    <a:cubicBezTo>
                      <a:pt x="1644" y="992"/>
                      <a:pt x="1667" y="946"/>
                      <a:pt x="1690" y="924"/>
                    </a:cubicBezTo>
                    <a:cubicBezTo>
                      <a:pt x="1778" y="835"/>
                      <a:pt x="1894" y="802"/>
                      <a:pt x="2048" y="802"/>
                    </a:cubicBezTo>
                    <a:cubicBezTo>
                      <a:pt x="2093" y="802"/>
                      <a:pt x="2140" y="804"/>
                      <a:pt x="2192" y="809"/>
                    </a:cubicBezTo>
                    <a:cubicBezTo>
                      <a:pt x="2511" y="650"/>
                      <a:pt x="2808" y="467"/>
                      <a:pt x="3059" y="239"/>
                    </a:cubicBezTo>
                    <a:cubicBezTo>
                      <a:pt x="2551" y="98"/>
                      <a:pt x="2008" y="0"/>
                      <a:pt x="1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5"/>
              <p:cNvSpPr/>
              <p:nvPr/>
            </p:nvSpPr>
            <p:spPr>
              <a:xfrm flipH="1">
                <a:off x="2455386" y="2883929"/>
                <a:ext cx="122626" cy="51194"/>
              </a:xfrm>
              <a:custGeom>
                <a:avLst/>
                <a:gdLst/>
                <a:ahLst/>
                <a:cxnLst/>
                <a:rect l="l" t="t" r="r" b="b"/>
                <a:pathLst>
                  <a:path w="3083" h="1287" extrusionOk="0">
                    <a:moveTo>
                      <a:pt x="1" y="0"/>
                    </a:moveTo>
                    <a:cubicBezTo>
                      <a:pt x="1" y="23"/>
                      <a:pt x="1" y="46"/>
                      <a:pt x="1" y="69"/>
                    </a:cubicBezTo>
                    <a:cubicBezTo>
                      <a:pt x="434" y="594"/>
                      <a:pt x="1119" y="1027"/>
                      <a:pt x="1895" y="1233"/>
                    </a:cubicBezTo>
                    <a:cubicBezTo>
                      <a:pt x="2047" y="1270"/>
                      <a:pt x="2179" y="1287"/>
                      <a:pt x="2294" y="1287"/>
                    </a:cubicBezTo>
                    <a:cubicBezTo>
                      <a:pt x="2818" y="1287"/>
                      <a:pt x="2989" y="933"/>
                      <a:pt x="3082" y="502"/>
                    </a:cubicBezTo>
                    <a:lnTo>
                      <a:pt x="3082" y="502"/>
                    </a:lnTo>
                    <a:cubicBezTo>
                      <a:pt x="2717" y="662"/>
                      <a:pt x="2329" y="753"/>
                      <a:pt x="1941" y="753"/>
                    </a:cubicBezTo>
                    <a:cubicBezTo>
                      <a:pt x="1188" y="753"/>
                      <a:pt x="503" y="45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5"/>
              <p:cNvSpPr/>
              <p:nvPr/>
            </p:nvSpPr>
            <p:spPr>
              <a:xfrm flipH="1">
                <a:off x="2375518" y="2788184"/>
                <a:ext cx="202495" cy="125737"/>
              </a:xfrm>
              <a:custGeom>
                <a:avLst/>
                <a:gdLst/>
                <a:ahLst/>
                <a:cxnLst/>
                <a:rect l="l" t="t" r="r" b="b"/>
                <a:pathLst>
                  <a:path w="5091" h="3161" extrusionOk="0">
                    <a:moveTo>
                      <a:pt x="4042" y="1"/>
                    </a:moveTo>
                    <a:cubicBezTo>
                      <a:pt x="3448" y="1"/>
                      <a:pt x="2774" y="1004"/>
                      <a:pt x="1781" y="1768"/>
                    </a:cubicBezTo>
                    <a:cubicBezTo>
                      <a:pt x="1609" y="1907"/>
                      <a:pt x="1455" y="1964"/>
                      <a:pt x="1316" y="1964"/>
                    </a:cubicBezTo>
                    <a:cubicBezTo>
                      <a:pt x="881" y="1964"/>
                      <a:pt x="591" y="1401"/>
                      <a:pt x="366" y="969"/>
                    </a:cubicBezTo>
                    <a:cubicBezTo>
                      <a:pt x="160" y="1426"/>
                      <a:pt x="24" y="1905"/>
                      <a:pt x="1" y="2407"/>
                    </a:cubicBezTo>
                    <a:cubicBezTo>
                      <a:pt x="503" y="2864"/>
                      <a:pt x="1188" y="3160"/>
                      <a:pt x="1941" y="3160"/>
                    </a:cubicBezTo>
                    <a:cubicBezTo>
                      <a:pt x="2329" y="3160"/>
                      <a:pt x="2717" y="3069"/>
                      <a:pt x="3082" y="2909"/>
                    </a:cubicBezTo>
                    <a:cubicBezTo>
                      <a:pt x="3173" y="2362"/>
                      <a:pt x="3173" y="1700"/>
                      <a:pt x="3561" y="1471"/>
                    </a:cubicBezTo>
                    <a:cubicBezTo>
                      <a:pt x="4338" y="1038"/>
                      <a:pt x="5091" y="627"/>
                      <a:pt x="4383" y="125"/>
                    </a:cubicBezTo>
                    <a:cubicBezTo>
                      <a:pt x="4271" y="39"/>
                      <a:pt x="4158" y="1"/>
                      <a:pt x="40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5"/>
              <p:cNvSpPr/>
              <p:nvPr/>
            </p:nvSpPr>
            <p:spPr>
              <a:xfrm flipH="1">
                <a:off x="2299230" y="2735917"/>
                <a:ext cx="78118" cy="69054"/>
              </a:xfrm>
              <a:custGeom>
                <a:avLst/>
                <a:gdLst/>
                <a:ahLst/>
                <a:cxnLst/>
                <a:rect l="l" t="t" r="r" b="b"/>
                <a:pathLst>
                  <a:path w="1964" h="1736" extrusionOk="0">
                    <a:moveTo>
                      <a:pt x="0" y="1"/>
                    </a:moveTo>
                    <a:cubicBezTo>
                      <a:pt x="708" y="389"/>
                      <a:pt x="1278" y="1005"/>
                      <a:pt x="1621" y="1735"/>
                    </a:cubicBezTo>
                    <a:cubicBezTo>
                      <a:pt x="1826" y="1667"/>
                      <a:pt x="1963" y="1507"/>
                      <a:pt x="1963" y="1325"/>
                    </a:cubicBezTo>
                    <a:cubicBezTo>
                      <a:pt x="1963" y="1256"/>
                      <a:pt x="1940" y="1165"/>
                      <a:pt x="1917" y="1096"/>
                    </a:cubicBezTo>
                    <a:cubicBezTo>
                      <a:pt x="1392" y="571"/>
                      <a:pt x="731" y="183"/>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5"/>
              <p:cNvSpPr/>
              <p:nvPr/>
            </p:nvSpPr>
            <p:spPr>
              <a:xfrm flipH="1">
                <a:off x="2312873" y="2731382"/>
                <a:ext cx="97170" cy="76691"/>
              </a:xfrm>
              <a:custGeom>
                <a:avLst/>
                <a:gdLst/>
                <a:ahLst/>
                <a:cxnLst/>
                <a:rect l="l" t="t" r="r" b="b"/>
                <a:pathLst>
                  <a:path w="2443" h="1928" extrusionOk="0">
                    <a:moveTo>
                      <a:pt x="0" y="1"/>
                    </a:moveTo>
                    <a:cubicBezTo>
                      <a:pt x="0" y="23"/>
                      <a:pt x="23" y="46"/>
                      <a:pt x="46" y="92"/>
                    </a:cubicBezTo>
                    <a:cubicBezTo>
                      <a:pt x="571" y="206"/>
                      <a:pt x="1096" y="503"/>
                      <a:pt x="1256" y="1256"/>
                    </a:cubicBezTo>
                    <a:cubicBezTo>
                      <a:pt x="1355" y="1736"/>
                      <a:pt x="1718" y="1928"/>
                      <a:pt x="2066" y="1928"/>
                    </a:cubicBezTo>
                    <a:cubicBezTo>
                      <a:pt x="2199" y="1928"/>
                      <a:pt x="2329" y="1900"/>
                      <a:pt x="2443" y="1849"/>
                    </a:cubicBezTo>
                    <a:cubicBezTo>
                      <a:pt x="2100" y="1119"/>
                      <a:pt x="1530" y="503"/>
                      <a:pt x="822" y="115"/>
                    </a:cubicBezTo>
                    <a:cubicBezTo>
                      <a:pt x="548" y="46"/>
                      <a:pt x="274" y="23"/>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5"/>
              <p:cNvSpPr/>
              <p:nvPr/>
            </p:nvSpPr>
            <p:spPr>
              <a:xfrm flipH="1">
                <a:off x="2408173" y="2731382"/>
                <a:ext cx="20922" cy="3660"/>
              </a:xfrm>
              <a:custGeom>
                <a:avLst/>
                <a:gdLst/>
                <a:ahLst/>
                <a:cxnLst/>
                <a:rect l="l" t="t" r="r" b="b"/>
                <a:pathLst>
                  <a:path w="526" h="92" extrusionOk="0">
                    <a:moveTo>
                      <a:pt x="342" y="1"/>
                    </a:moveTo>
                    <a:cubicBezTo>
                      <a:pt x="228" y="1"/>
                      <a:pt x="114" y="1"/>
                      <a:pt x="0" y="23"/>
                    </a:cubicBezTo>
                    <a:cubicBezTo>
                      <a:pt x="160" y="23"/>
                      <a:pt x="342" y="46"/>
                      <a:pt x="525" y="92"/>
                    </a:cubicBezTo>
                    <a:cubicBezTo>
                      <a:pt x="502" y="46"/>
                      <a:pt x="479" y="23"/>
                      <a:pt x="479" y="1"/>
                    </a:cubicBezTo>
                    <a:close/>
                  </a:path>
                </a:pathLst>
              </a:custGeom>
              <a:solidFill>
                <a:srgbClr val="152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6" name="Google Shape;2236;p25"/>
            <p:cNvSpPr/>
            <p:nvPr/>
          </p:nvSpPr>
          <p:spPr>
            <a:xfrm flipH="1">
              <a:off x="2263830" y="943662"/>
              <a:ext cx="24581" cy="28202"/>
            </a:xfrm>
            <a:custGeom>
              <a:avLst/>
              <a:gdLst/>
              <a:ahLst/>
              <a:cxnLst/>
              <a:rect l="l" t="t" r="r" b="b"/>
              <a:pathLst>
                <a:path w="618" h="709" extrusionOk="0">
                  <a:moveTo>
                    <a:pt x="594" y="1"/>
                  </a:moveTo>
                  <a:cubicBezTo>
                    <a:pt x="412" y="1"/>
                    <a:pt x="252" y="1"/>
                    <a:pt x="69" y="24"/>
                  </a:cubicBezTo>
                  <a:cubicBezTo>
                    <a:pt x="69" y="252"/>
                    <a:pt x="47" y="480"/>
                    <a:pt x="1" y="708"/>
                  </a:cubicBezTo>
                  <a:lnTo>
                    <a:pt x="594" y="708"/>
                  </a:lnTo>
                  <a:cubicBezTo>
                    <a:pt x="617" y="617"/>
                    <a:pt x="617" y="548"/>
                    <a:pt x="617" y="457"/>
                  </a:cubicBezTo>
                  <a:cubicBezTo>
                    <a:pt x="617" y="320"/>
                    <a:pt x="594" y="160"/>
                    <a:pt x="594" y="1"/>
                  </a:cubicBezTo>
                  <a:close/>
                </a:path>
              </a:pathLst>
            </a:custGeom>
            <a:solidFill>
              <a:srgbClr val="6E7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5"/>
            <p:cNvSpPr/>
            <p:nvPr/>
          </p:nvSpPr>
          <p:spPr>
            <a:xfrm flipH="1">
              <a:off x="2267489" y="904640"/>
              <a:ext cx="22712" cy="24543"/>
            </a:xfrm>
            <a:custGeom>
              <a:avLst/>
              <a:gdLst/>
              <a:ahLst/>
              <a:cxnLst/>
              <a:rect l="l" t="t" r="r" b="b"/>
              <a:pathLst>
                <a:path w="571" h="617" extrusionOk="0">
                  <a:moveTo>
                    <a:pt x="0" y="0"/>
                  </a:moveTo>
                  <a:cubicBezTo>
                    <a:pt x="46" y="206"/>
                    <a:pt x="92" y="411"/>
                    <a:pt x="114" y="616"/>
                  </a:cubicBezTo>
                  <a:cubicBezTo>
                    <a:pt x="251" y="594"/>
                    <a:pt x="411" y="594"/>
                    <a:pt x="571" y="594"/>
                  </a:cubicBezTo>
                  <a:cubicBezTo>
                    <a:pt x="525" y="388"/>
                    <a:pt x="457" y="206"/>
                    <a:pt x="388" y="0"/>
                  </a:cubicBezTo>
                  <a:close/>
                </a:path>
              </a:pathLst>
            </a:custGeom>
            <a:solidFill>
              <a:srgbClr val="6E7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5"/>
            <p:cNvSpPr/>
            <p:nvPr/>
          </p:nvSpPr>
          <p:spPr>
            <a:xfrm flipH="1">
              <a:off x="2267489" y="994497"/>
              <a:ext cx="44508" cy="31822"/>
            </a:xfrm>
            <a:custGeom>
              <a:avLst/>
              <a:gdLst/>
              <a:ahLst/>
              <a:cxnLst/>
              <a:rect l="l" t="t" r="r" b="b"/>
              <a:pathLst>
                <a:path w="1119" h="800" extrusionOk="0">
                  <a:moveTo>
                    <a:pt x="411" y="1"/>
                  </a:moveTo>
                  <a:cubicBezTo>
                    <a:pt x="320" y="275"/>
                    <a:pt x="183" y="549"/>
                    <a:pt x="1" y="800"/>
                  </a:cubicBezTo>
                  <a:lnTo>
                    <a:pt x="845" y="800"/>
                  </a:lnTo>
                  <a:cubicBezTo>
                    <a:pt x="959" y="549"/>
                    <a:pt x="1050" y="298"/>
                    <a:pt x="1119" y="24"/>
                  </a:cubicBezTo>
                  <a:cubicBezTo>
                    <a:pt x="891" y="1"/>
                    <a:pt x="662" y="1"/>
                    <a:pt x="411" y="1"/>
                  </a:cubicBezTo>
                  <a:close/>
                </a:path>
              </a:pathLst>
            </a:custGeom>
            <a:solidFill>
              <a:srgbClr val="6E7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5"/>
            <p:cNvSpPr/>
            <p:nvPr/>
          </p:nvSpPr>
          <p:spPr>
            <a:xfrm flipH="1">
              <a:off x="2279263" y="851060"/>
              <a:ext cx="34564" cy="43636"/>
            </a:xfrm>
            <a:custGeom>
              <a:avLst/>
              <a:gdLst/>
              <a:ahLst/>
              <a:cxnLst/>
              <a:rect l="l" t="t" r="r" b="b"/>
              <a:pathLst>
                <a:path w="869" h="1097" extrusionOk="0">
                  <a:moveTo>
                    <a:pt x="1" y="1"/>
                  </a:moveTo>
                  <a:cubicBezTo>
                    <a:pt x="229" y="343"/>
                    <a:pt x="412" y="708"/>
                    <a:pt x="526" y="1096"/>
                  </a:cubicBezTo>
                  <a:lnTo>
                    <a:pt x="868" y="1096"/>
                  </a:lnTo>
                  <a:cubicBezTo>
                    <a:pt x="663" y="685"/>
                    <a:pt x="389" y="320"/>
                    <a:pt x="69" y="1"/>
                  </a:cubicBezTo>
                  <a:close/>
                </a:path>
              </a:pathLst>
            </a:custGeom>
            <a:solidFill>
              <a:srgbClr val="6E7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5"/>
            <p:cNvSpPr/>
            <p:nvPr/>
          </p:nvSpPr>
          <p:spPr>
            <a:xfrm flipH="1">
              <a:off x="2286542" y="1043543"/>
              <a:ext cx="63600" cy="25458"/>
            </a:xfrm>
            <a:custGeom>
              <a:avLst/>
              <a:gdLst/>
              <a:ahLst/>
              <a:cxnLst/>
              <a:rect l="l" t="t" r="r" b="b"/>
              <a:pathLst>
                <a:path w="1599" h="640" extrusionOk="0">
                  <a:moveTo>
                    <a:pt x="640" y="0"/>
                  </a:moveTo>
                  <a:cubicBezTo>
                    <a:pt x="435" y="206"/>
                    <a:pt x="229" y="388"/>
                    <a:pt x="1" y="571"/>
                  </a:cubicBezTo>
                  <a:cubicBezTo>
                    <a:pt x="412" y="571"/>
                    <a:pt x="800" y="594"/>
                    <a:pt x="1096" y="640"/>
                  </a:cubicBezTo>
                  <a:cubicBezTo>
                    <a:pt x="1279" y="457"/>
                    <a:pt x="1439" y="229"/>
                    <a:pt x="1599" y="0"/>
                  </a:cubicBezTo>
                  <a:close/>
                </a:path>
              </a:pathLst>
            </a:custGeom>
            <a:solidFill>
              <a:srgbClr val="6E7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5"/>
            <p:cNvSpPr/>
            <p:nvPr/>
          </p:nvSpPr>
          <p:spPr>
            <a:xfrm flipH="1">
              <a:off x="2527141" y="1048993"/>
              <a:ext cx="20922" cy="18178"/>
            </a:xfrm>
            <a:custGeom>
              <a:avLst/>
              <a:gdLst/>
              <a:ahLst/>
              <a:cxnLst/>
              <a:rect l="l" t="t" r="r" b="b"/>
              <a:pathLst>
                <a:path w="526" h="457" extrusionOk="0">
                  <a:moveTo>
                    <a:pt x="1" y="0"/>
                  </a:moveTo>
                  <a:lnTo>
                    <a:pt x="1" y="0"/>
                  </a:lnTo>
                  <a:cubicBezTo>
                    <a:pt x="115" y="160"/>
                    <a:pt x="229" y="320"/>
                    <a:pt x="343" y="457"/>
                  </a:cubicBezTo>
                  <a:lnTo>
                    <a:pt x="526" y="457"/>
                  </a:lnTo>
                  <a:cubicBezTo>
                    <a:pt x="343" y="320"/>
                    <a:pt x="161" y="160"/>
                    <a:pt x="1" y="0"/>
                  </a:cubicBezTo>
                  <a:close/>
                </a:path>
              </a:pathLst>
            </a:custGeom>
            <a:solidFill>
              <a:srgbClr val="6E7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5"/>
            <p:cNvSpPr/>
            <p:nvPr/>
          </p:nvSpPr>
          <p:spPr>
            <a:xfrm flipH="1">
              <a:off x="2333754" y="1086224"/>
              <a:ext cx="178868" cy="30907"/>
            </a:xfrm>
            <a:custGeom>
              <a:avLst/>
              <a:gdLst/>
              <a:ahLst/>
              <a:cxnLst/>
              <a:rect l="l" t="t" r="r" b="b"/>
              <a:pathLst>
                <a:path w="4497" h="777" extrusionOk="0">
                  <a:moveTo>
                    <a:pt x="0" y="0"/>
                  </a:moveTo>
                  <a:cubicBezTo>
                    <a:pt x="662" y="502"/>
                    <a:pt x="1461" y="776"/>
                    <a:pt x="2351" y="776"/>
                  </a:cubicBezTo>
                  <a:cubicBezTo>
                    <a:pt x="3150" y="776"/>
                    <a:pt x="3880" y="548"/>
                    <a:pt x="4497" y="137"/>
                  </a:cubicBezTo>
                  <a:cubicBezTo>
                    <a:pt x="3995" y="137"/>
                    <a:pt x="3401" y="114"/>
                    <a:pt x="2762" y="92"/>
                  </a:cubicBezTo>
                  <a:cubicBezTo>
                    <a:pt x="2465" y="160"/>
                    <a:pt x="2169" y="206"/>
                    <a:pt x="1849" y="206"/>
                  </a:cubicBezTo>
                  <a:cubicBezTo>
                    <a:pt x="1415" y="206"/>
                    <a:pt x="1004" y="137"/>
                    <a:pt x="616" y="0"/>
                  </a:cubicBezTo>
                  <a:close/>
                </a:path>
              </a:pathLst>
            </a:custGeom>
            <a:solidFill>
              <a:srgbClr val="6E7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5"/>
            <p:cNvSpPr/>
            <p:nvPr/>
          </p:nvSpPr>
          <p:spPr>
            <a:xfrm flipH="1">
              <a:off x="2402764" y="1086224"/>
              <a:ext cx="85357" cy="8194"/>
            </a:xfrm>
            <a:custGeom>
              <a:avLst/>
              <a:gdLst/>
              <a:ahLst/>
              <a:cxnLst/>
              <a:rect l="l" t="t" r="r" b="b"/>
              <a:pathLst>
                <a:path w="2146" h="206" extrusionOk="0">
                  <a:moveTo>
                    <a:pt x="0" y="0"/>
                  </a:moveTo>
                  <a:lnTo>
                    <a:pt x="0" y="0"/>
                  </a:lnTo>
                  <a:cubicBezTo>
                    <a:pt x="388" y="137"/>
                    <a:pt x="799" y="206"/>
                    <a:pt x="1233" y="206"/>
                  </a:cubicBezTo>
                  <a:cubicBezTo>
                    <a:pt x="1553" y="206"/>
                    <a:pt x="1849" y="160"/>
                    <a:pt x="2146" y="92"/>
                  </a:cubicBezTo>
                  <a:cubicBezTo>
                    <a:pt x="1438" y="46"/>
                    <a:pt x="685" y="23"/>
                    <a:pt x="0" y="0"/>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5"/>
            <p:cNvSpPr/>
            <p:nvPr/>
          </p:nvSpPr>
          <p:spPr>
            <a:xfrm flipH="1">
              <a:off x="2328305" y="818363"/>
              <a:ext cx="32735" cy="18218"/>
            </a:xfrm>
            <a:custGeom>
              <a:avLst/>
              <a:gdLst/>
              <a:ahLst/>
              <a:cxnLst/>
              <a:rect l="l" t="t" r="r" b="b"/>
              <a:pathLst>
                <a:path w="823" h="458" extrusionOk="0">
                  <a:moveTo>
                    <a:pt x="1" y="1"/>
                  </a:moveTo>
                  <a:lnTo>
                    <a:pt x="1" y="1"/>
                  </a:lnTo>
                  <a:cubicBezTo>
                    <a:pt x="69" y="161"/>
                    <a:pt x="138" y="298"/>
                    <a:pt x="184" y="457"/>
                  </a:cubicBezTo>
                  <a:lnTo>
                    <a:pt x="823" y="457"/>
                  </a:lnTo>
                  <a:cubicBezTo>
                    <a:pt x="572" y="275"/>
                    <a:pt x="298" y="115"/>
                    <a:pt x="1" y="1"/>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5"/>
            <p:cNvSpPr/>
            <p:nvPr/>
          </p:nvSpPr>
          <p:spPr>
            <a:xfrm flipH="1">
              <a:off x="2285627" y="944577"/>
              <a:ext cx="108069" cy="29077"/>
            </a:xfrm>
            <a:custGeom>
              <a:avLst/>
              <a:gdLst/>
              <a:ahLst/>
              <a:cxnLst/>
              <a:rect l="l" t="t" r="r" b="b"/>
              <a:pathLst>
                <a:path w="2717" h="731" extrusionOk="0">
                  <a:moveTo>
                    <a:pt x="639" y="1"/>
                  </a:moveTo>
                  <a:cubicBezTo>
                    <a:pt x="457" y="274"/>
                    <a:pt x="251" y="525"/>
                    <a:pt x="0" y="731"/>
                  </a:cubicBezTo>
                  <a:cubicBezTo>
                    <a:pt x="913" y="708"/>
                    <a:pt x="1826" y="685"/>
                    <a:pt x="2648" y="685"/>
                  </a:cubicBezTo>
                  <a:cubicBezTo>
                    <a:pt x="2694" y="457"/>
                    <a:pt x="2716" y="229"/>
                    <a:pt x="2716" y="1"/>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5"/>
            <p:cNvSpPr/>
            <p:nvPr/>
          </p:nvSpPr>
          <p:spPr>
            <a:xfrm flipH="1">
              <a:off x="2285627" y="903725"/>
              <a:ext cx="75413" cy="27287"/>
            </a:xfrm>
            <a:custGeom>
              <a:avLst/>
              <a:gdLst/>
              <a:ahLst/>
              <a:cxnLst/>
              <a:rect l="l" t="t" r="r" b="b"/>
              <a:pathLst>
                <a:path w="1896" h="686" extrusionOk="0">
                  <a:moveTo>
                    <a:pt x="252" y="0"/>
                  </a:moveTo>
                  <a:cubicBezTo>
                    <a:pt x="184" y="251"/>
                    <a:pt x="115" y="457"/>
                    <a:pt x="1" y="685"/>
                  </a:cubicBezTo>
                  <a:cubicBezTo>
                    <a:pt x="663" y="662"/>
                    <a:pt x="1302" y="639"/>
                    <a:pt x="1895" y="639"/>
                  </a:cubicBezTo>
                  <a:cubicBezTo>
                    <a:pt x="1873" y="434"/>
                    <a:pt x="1827" y="229"/>
                    <a:pt x="1781" y="23"/>
                  </a:cubicBezTo>
                  <a:cubicBezTo>
                    <a:pt x="1325" y="23"/>
                    <a:pt x="800" y="23"/>
                    <a:pt x="252" y="0"/>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5"/>
            <p:cNvSpPr/>
            <p:nvPr/>
          </p:nvSpPr>
          <p:spPr>
            <a:xfrm flipH="1">
              <a:off x="2292906" y="851060"/>
              <a:ext cx="57236" cy="43636"/>
            </a:xfrm>
            <a:custGeom>
              <a:avLst/>
              <a:gdLst/>
              <a:ahLst/>
              <a:cxnLst/>
              <a:rect l="l" t="t" r="r" b="b"/>
              <a:pathLst>
                <a:path w="1439" h="1097" extrusionOk="0">
                  <a:moveTo>
                    <a:pt x="914" y="1"/>
                  </a:moveTo>
                  <a:cubicBezTo>
                    <a:pt x="663" y="23"/>
                    <a:pt x="366" y="46"/>
                    <a:pt x="1" y="69"/>
                  </a:cubicBezTo>
                  <a:cubicBezTo>
                    <a:pt x="47" y="252"/>
                    <a:pt x="47" y="411"/>
                    <a:pt x="47" y="594"/>
                  </a:cubicBezTo>
                  <a:cubicBezTo>
                    <a:pt x="47" y="754"/>
                    <a:pt x="47" y="936"/>
                    <a:pt x="24" y="1096"/>
                  </a:cubicBezTo>
                  <a:lnTo>
                    <a:pt x="1439" y="1096"/>
                  </a:lnTo>
                  <a:cubicBezTo>
                    <a:pt x="1325" y="708"/>
                    <a:pt x="1142" y="343"/>
                    <a:pt x="914" y="1"/>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5"/>
            <p:cNvSpPr/>
            <p:nvPr/>
          </p:nvSpPr>
          <p:spPr>
            <a:xfrm flipH="1">
              <a:off x="2324686" y="1041912"/>
              <a:ext cx="226081" cy="25259"/>
            </a:xfrm>
            <a:custGeom>
              <a:avLst/>
              <a:gdLst/>
              <a:ahLst/>
              <a:cxnLst/>
              <a:rect l="l" t="t" r="r" b="b"/>
              <a:pathLst>
                <a:path w="5684" h="635" extrusionOk="0">
                  <a:moveTo>
                    <a:pt x="2219" y="0"/>
                  </a:moveTo>
                  <a:cubicBezTo>
                    <a:pt x="1380" y="0"/>
                    <a:pt x="603" y="16"/>
                    <a:pt x="0" y="64"/>
                  </a:cubicBezTo>
                  <a:cubicBezTo>
                    <a:pt x="23" y="110"/>
                    <a:pt x="46" y="156"/>
                    <a:pt x="69" y="178"/>
                  </a:cubicBezTo>
                  <a:cubicBezTo>
                    <a:pt x="229" y="338"/>
                    <a:pt x="411" y="498"/>
                    <a:pt x="594" y="635"/>
                  </a:cubicBezTo>
                  <a:cubicBezTo>
                    <a:pt x="1604" y="635"/>
                    <a:pt x="2858" y="596"/>
                    <a:pt x="3980" y="596"/>
                  </a:cubicBezTo>
                  <a:cubicBezTo>
                    <a:pt x="4354" y="596"/>
                    <a:pt x="4714" y="601"/>
                    <a:pt x="5045" y="612"/>
                  </a:cubicBezTo>
                  <a:cubicBezTo>
                    <a:pt x="5273" y="429"/>
                    <a:pt x="5479" y="247"/>
                    <a:pt x="5684" y="41"/>
                  </a:cubicBezTo>
                  <a:cubicBezTo>
                    <a:pt x="4596" y="28"/>
                    <a:pt x="3350" y="0"/>
                    <a:pt x="2219" y="0"/>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5"/>
            <p:cNvSpPr/>
            <p:nvPr/>
          </p:nvSpPr>
          <p:spPr>
            <a:xfrm flipH="1">
              <a:off x="2558881" y="962755"/>
              <a:ext cx="15472" cy="14559"/>
            </a:xfrm>
            <a:custGeom>
              <a:avLst/>
              <a:gdLst/>
              <a:ahLst/>
              <a:cxnLst/>
              <a:rect l="l" t="t" r="r" b="b"/>
              <a:pathLst>
                <a:path w="389" h="366" extrusionOk="0">
                  <a:moveTo>
                    <a:pt x="0" y="0"/>
                  </a:moveTo>
                  <a:cubicBezTo>
                    <a:pt x="0" y="114"/>
                    <a:pt x="0" y="228"/>
                    <a:pt x="23" y="342"/>
                  </a:cubicBezTo>
                  <a:cubicBezTo>
                    <a:pt x="114" y="342"/>
                    <a:pt x="251" y="342"/>
                    <a:pt x="388" y="365"/>
                  </a:cubicBezTo>
                  <a:cubicBezTo>
                    <a:pt x="251" y="251"/>
                    <a:pt x="114" y="137"/>
                    <a:pt x="0" y="0"/>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5"/>
            <p:cNvSpPr/>
            <p:nvPr/>
          </p:nvSpPr>
          <p:spPr>
            <a:xfrm flipH="1">
              <a:off x="2295610" y="990878"/>
              <a:ext cx="276038" cy="36198"/>
            </a:xfrm>
            <a:custGeom>
              <a:avLst/>
              <a:gdLst/>
              <a:ahLst/>
              <a:cxnLst/>
              <a:rect l="l" t="t" r="r" b="b"/>
              <a:pathLst>
                <a:path w="6940" h="910" extrusionOk="0">
                  <a:moveTo>
                    <a:pt x="891" y="1"/>
                  </a:moveTo>
                  <a:cubicBezTo>
                    <a:pt x="571" y="23"/>
                    <a:pt x="274" y="23"/>
                    <a:pt x="0" y="46"/>
                  </a:cubicBezTo>
                  <a:cubicBezTo>
                    <a:pt x="69" y="343"/>
                    <a:pt x="160" y="617"/>
                    <a:pt x="274" y="868"/>
                  </a:cubicBezTo>
                  <a:cubicBezTo>
                    <a:pt x="856" y="900"/>
                    <a:pt x="1557" y="909"/>
                    <a:pt x="2305" y="909"/>
                  </a:cubicBezTo>
                  <a:cubicBezTo>
                    <a:pt x="3449" y="909"/>
                    <a:pt x="4703" y="887"/>
                    <a:pt x="5814" y="887"/>
                  </a:cubicBezTo>
                  <a:cubicBezTo>
                    <a:pt x="6060" y="887"/>
                    <a:pt x="6299" y="888"/>
                    <a:pt x="6529" y="891"/>
                  </a:cubicBezTo>
                  <a:cubicBezTo>
                    <a:pt x="6711" y="640"/>
                    <a:pt x="6848" y="366"/>
                    <a:pt x="6939" y="92"/>
                  </a:cubicBezTo>
                  <a:cubicBezTo>
                    <a:pt x="5958" y="69"/>
                    <a:pt x="4862" y="46"/>
                    <a:pt x="3789" y="23"/>
                  </a:cubicBezTo>
                  <a:cubicBezTo>
                    <a:pt x="3356" y="229"/>
                    <a:pt x="2876" y="366"/>
                    <a:pt x="2351" y="366"/>
                  </a:cubicBezTo>
                  <a:cubicBezTo>
                    <a:pt x="1827" y="366"/>
                    <a:pt x="1324" y="229"/>
                    <a:pt x="891" y="1"/>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5"/>
            <p:cNvSpPr/>
            <p:nvPr/>
          </p:nvSpPr>
          <p:spPr>
            <a:xfrm flipH="1">
              <a:off x="2348272" y="853765"/>
              <a:ext cx="208859" cy="40971"/>
            </a:xfrm>
            <a:custGeom>
              <a:avLst/>
              <a:gdLst/>
              <a:ahLst/>
              <a:cxnLst/>
              <a:rect l="l" t="t" r="r" b="b"/>
              <a:pathLst>
                <a:path w="5251" h="1030" extrusionOk="0">
                  <a:moveTo>
                    <a:pt x="5205" y="1"/>
                  </a:moveTo>
                  <a:cubicBezTo>
                    <a:pt x="3881" y="69"/>
                    <a:pt x="1895" y="69"/>
                    <a:pt x="526" y="161"/>
                  </a:cubicBezTo>
                  <a:cubicBezTo>
                    <a:pt x="320" y="389"/>
                    <a:pt x="138" y="663"/>
                    <a:pt x="1" y="937"/>
                  </a:cubicBezTo>
                  <a:cubicBezTo>
                    <a:pt x="897" y="1018"/>
                    <a:pt x="2237" y="1030"/>
                    <a:pt x="3603" y="1030"/>
                  </a:cubicBezTo>
                  <a:cubicBezTo>
                    <a:pt x="4149" y="1030"/>
                    <a:pt x="4699" y="1028"/>
                    <a:pt x="5228" y="1028"/>
                  </a:cubicBezTo>
                  <a:cubicBezTo>
                    <a:pt x="5251" y="868"/>
                    <a:pt x="5251" y="686"/>
                    <a:pt x="5251" y="526"/>
                  </a:cubicBezTo>
                  <a:cubicBezTo>
                    <a:pt x="5251" y="343"/>
                    <a:pt x="5251" y="161"/>
                    <a:pt x="5205" y="1"/>
                  </a:cubicBezTo>
                  <a:close/>
                </a:path>
              </a:pathLst>
            </a:custGeom>
            <a:solidFill>
              <a:srgbClr val="A2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5"/>
            <p:cNvSpPr/>
            <p:nvPr/>
          </p:nvSpPr>
          <p:spPr>
            <a:xfrm flipH="1">
              <a:off x="2350977" y="903089"/>
              <a:ext cx="220672" cy="31225"/>
            </a:xfrm>
            <a:custGeom>
              <a:avLst/>
              <a:gdLst/>
              <a:ahLst/>
              <a:cxnLst/>
              <a:rect l="l" t="t" r="r" b="b"/>
              <a:pathLst>
                <a:path w="5548" h="785" extrusionOk="0">
                  <a:moveTo>
                    <a:pt x="3443" y="0"/>
                  </a:moveTo>
                  <a:cubicBezTo>
                    <a:pt x="2167" y="0"/>
                    <a:pt x="965" y="27"/>
                    <a:pt x="183" y="130"/>
                  </a:cubicBezTo>
                  <a:cubicBezTo>
                    <a:pt x="92" y="313"/>
                    <a:pt x="46" y="519"/>
                    <a:pt x="0" y="724"/>
                  </a:cubicBezTo>
                  <a:cubicBezTo>
                    <a:pt x="425" y="768"/>
                    <a:pt x="1014" y="785"/>
                    <a:pt x="1694" y="785"/>
                  </a:cubicBezTo>
                  <a:cubicBezTo>
                    <a:pt x="2767" y="785"/>
                    <a:pt x="4066" y="743"/>
                    <a:pt x="5296" y="701"/>
                  </a:cubicBezTo>
                  <a:cubicBezTo>
                    <a:pt x="5410" y="473"/>
                    <a:pt x="5479" y="267"/>
                    <a:pt x="5547" y="16"/>
                  </a:cubicBezTo>
                  <a:cubicBezTo>
                    <a:pt x="4861" y="8"/>
                    <a:pt x="4141" y="0"/>
                    <a:pt x="3443" y="0"/>
                  </a:cubicBezTo>
                  <a:close/>
                </a:path>
              </a:pathLst>
            </a:custGeom>
            <a:solidFill>
              <a:srgbClr val="A2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5"/>
            <p:cNvSpPr/>
            <p:nvPr/>
          </p:nvSpPr>
          <p:spPr>
            <a:xfrm flipH="1">
              <a:off x="2368239" y="944577"/>
              <a:ext cx="206114" cy="32896"/>
            </a:xfrm>
            <a:custGeom>
              <a:avLst/>
              <a:gdLst/>
              <a:ahLst/>
              <a:cxnLst/>
              <a:rect l="l" t="t" r="r" b="b"/>
              <a:pathLst>
                <a:path w="5182" h="827" extrusionOk="0">
                  <a:moveTo>
                    <a:pt x="5181" y="1"/>
                  </a:moveTo>
                  <a:lnTo>
                    <a:pt x="5181" y="1"/>
                  </a:lnTo>
                  <a:cubicBezTo>
                    <a:pt x="3173" y="23"/>
                    <a:pt x="1050" y="69"/>
                    <a:pt x="0" y="297"/>
                  </a:cubicBezTo>
                  <a:cubicBezTo>
                    <a:pt x="0" y="343"/>
                    <a:pt x="0" y="389"/>
                    <a:pt x="0" y="434"/>
                  </a:cubicBezTo>
                  <a:lnTo>
                    <a:pt x="0" y="457"/>
                  </a:lnTo>
                  <a:cubicBezTo>
                    <a:pt x="114" y="594"/>
                    <a:pt x="251" y="708"/>
                    <a:pt x="388" y="822"/>
                  </a:cubicBezTo>
                  <a:cubicBezTo>
                    <a:pt x="522" y="825"/>
                    <a:pt x="667" y="827"/>
                    <a:pt x="822" y="827"/>
                  </a:cubicBezTo>
                  <a:cubicBezTo>
                    <a:pt x="1800" y="827"/>
                    <a:pt x="3163" y="770"/>
                    <a:pt x="4542" y="731"/>
                  </a:cubicBezTo>
                  <a:cubicBezTo>
                    <a:pt x="4793" y="525"/>
                    <a:pt x="4999" y="274"/>
                    <a:pt x="5181" y="1"/>
                  </a:cubicBezTo>
                  <a:close/>
                </a:path>
              </a:pathLst>
            </a:custGeom>
            <a:solidFill>
              <a:srgbClr val="A2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5"/>
            <p:cNvSpPr/>
            <p:nvPr/>
          </p:nvSpPr>
          <p:spPr>
            <a:xfrm flipH="1">
              <a:off x="2420901" y="990520"/>
              <a:ext cx="115347" cy="14917"/>
            </a:xfrm>
            <a:custGeom>
              <a:avLst/>
              <a:gdLst/>
              <a:ahLst/>
              <a:cxnLst/>
              <a:rect l="l" t="t" r="r" b="b"/>
              <a:pathLst>
                <a:path w="2900" h="375" extrusionOk="0">
                  <a:moveTo>
                    <a:pt x="785" y="0"/>
                  </a:moveTo>
                  <a:cubicBezTo>
                    <a:pt x="511" y="0"/>
                    <a:pt x="248" y="3"/>
                    <a:pt x="1" y="10"/>
                  </a:cubicBezTo>
                  <a:cubicBezTo>
                    <a:pt x="434" y="238"/>
                    <a:pt x="937" y="375"/>
                    <a:pt x="1461" y="375"/>
                  </a:cubicBezTo>
                  <a:cubicBezTo>
                    <a:pt x="1986" y="375"/>
                    <a:pt x="2466" y="238"/>
                    <a:pt x="2899" y="32"/>
                  </a:cubicBezTo>
                  <a:cubicBezTo>
                    <a:pt x="2173" y="16"/>
                    <a:pt x="1447" y="0"/>
                    <a:pt x="785" y="0"/>
                  </a:cubicBezTo>
                  <a:close/>
                </a:path>
              </a:pathLst>
            </a:custGeom>
            <a:solidFill>
              <a:srgbClr val="A2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5"/>
            <p:cNvSpPr/>
            <p:nvPr/>
          </p:nvSpPr>
          <p:spPr>
            <a:xfrm flipH="1">
              <a:off x="2353722" y="806588"/>
              <a:ext cx="173459" cy="44511"/>
            </a:xfrm>
            <a:custGeom>
              <a:avLst/>
              <a:gdLst/>
              <a:ahLst/>
              <a:cxnLst/>
              <a:rect l="l" t="t" r="r" b="b"/>
              <a:pathLst>
                <a:path w="4361" h="1119" extrusionOk="0">
                  <a:moveTo>
                    <a:pt x="2717" y="0"/>
                  </a:moveTo>
                  <a:cubicBezTo>
                    <a:pt x="1644" y="0"/>
                    <a:pt x="686" y="434"/>
                    <a:pt x="1" y="1119"/>
                  </a:cubicBezTo>
                  <a:cubicBezTo>
                    <a:pt x="960" y="1004"/>
                    <a:pt x="2945" y="799"/>
                    <a:pt x="4361" y="753"/>
                  </a:cubicBezTo>
                  <a:cubicBezTo>
                    <a:pt x="4315" y="594"/>
                    <a:pt x="4246" y="457"/>
                    <a:pt x="4178" y="297"/>
                  </a:cubicBezTo>
                  <a:cubicBezTo>
                    <a:pt x="3721" y="114"/>
                    <a:pt x="3242" y="0"/>
                    <a:pt x="2717" y="0"/>
                  </a:cubicBezTo>
                  <a:close/>
                </a:path>
              </a:pathLst>
            </a:custGeom>
            <a:solidFill>
              <a:srgbClr val="A2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5"/>
            <p:cNvSpPr/>
            <p:nvPr/>
          </p:nvSpPr>
          <p:spPr>
            <a:xfrm flipH="1">
              <a:off x="2264745" y="971824"/>
              <a:ext cx="30905" cy="23628"/>
            </a:xfrm>
            <a:custGeom>
              <a:avLst/>
              <a:gdLst/>
              <a:ahLst/>
              <a:cxnLst/>
              <a:rect l="l" t="t" r="r" b="b"/>
              <a:pathLst>
                <a:path w="777" h="594" extrusionOk="0">
                  <a:moveTo>
                    <a:pt x="183" y="0"/>
                  </a:moveTo>
                  <a:cubicBezTo>
                    <a:pt x="137" y="183"/>
                    <a:pt x="69" y="388"/>
                    <a:pt x="0" y="571"/>
                  </a:cubicBezTo>
                  <a:cubicBezTo>
                    <a:pt x="251" y="571"/>
                    <a:pt x="480" y="571"/>
                    <a:pt x="708" y="594"/>
                  </a:cubicBezTo>
                  <a:cubicBezTo>
                    <a:pt x="754" y="388"/>
                    <a:pt x="776" y="206"/>
                    <a:pt x="776" y="0"/>
                  </a:cubicBezTo>
                  <a:close/>
                </a:path>
              </a:pathLst>
            </a:custGeom>
            <a:solidFill>
              <a:srgbClr val="152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5"/>
            <p:cNvSpPr/>
            <p:nvPr/>
          </p:nvSpPr>
          <p:spPr>
            <a:xfrm flipH="1">
              <a:off x="2278348" y="1026280"/>
              <a:ext cx="46378" cy="17303"/>
            </a:xfrm>
            <a:custGeom>
              <a:avLst/>
              <a:gdLst/>
              <a:ahLst/>
              <a:cxnLst/>
              <a:rect l="l" t="t" r="r" b="b"/>
              <a:pathLst>
                <a:path w="1166" h="435" extrusionOk="0">
                  <a:moveTo>
                    <a:pt x="321" y="1"/>
                  </a:moveTo>
                  <a:cubicBezTo>
                    <a:pt x="229" y="138"/>
                    <a:pt x="115" y="298"/>
                    <a:pt x="1" y="434"/>
                  </a:cubicBezTo>
                  <a:lnTo>
                    <a:pt x="960" y="434"/>
                  </a:lnTo>
                  <a:cubicBezTo>
                    <a:pt x="1028" y="298"/>
                    <a:pt x="1119" y="161"/>
                    <a:pt x="1165" y="1"/>
                  </a:cubicBezTo>
                  <a:close/>
                </a:path>
              </a:pathLst>
            </a:custGeom>
            <a:solidFill>
              <a:srgbClr val="152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5"/>
            <p:cNvSpPr/>
            <p:nvPr/>
          </p:nvSpPr>
          <p:spPr>
            <a:xfrm flipH="1">
              <a:off x="2488081" y="1067131"/>
              <a:ext cx="46338" cy="19133"/>
            </a:xfrm>
            <a:custGeom>
              <a:avLst/>
              <a:gdLst/>
              <a:ahLst/>
              <a:cxnLst/>
              <a:rect l="l" t="t" r="r" b="b"/>
              <a:pathLst>
                <a:path w="1165" h="481" extrusionOk="0">
                  <a:moveTo>
                    <a:pt x="0" y="1"/>
                  </a:moveTo>
                  <a:cubicBezTo>
                    <a:pt x="183" y="161"/>
                    <a:pt x="366" y="343"/>
                    <a:pt x="548" y="480"/>
                  </a:cubicBezTo>
                  <a:lnTo>
                    <a:pt x="1164" y="480"/>
                  </a:lnTo>
                  <a:cubicBezTo>
                    <a:pt x="822" y="366"/>
                    <a:pt x="502" y="206"/>
                    <a:pt x="183" y="1"/>
                  </a:cubicBezTo>
                  <a:close/>
                </a:path>
              </a:pathLst>
            </a:custGeom>
            <a:solidFill>
              <a:srgbClr val="152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5"/>
            <p:cNvSpPr/>
            <p:nvPr/>
          </p:nvSpPr>
          <p:spPr>
            <a:xfrm flipH="1">
              <a:off x="2306509" y="1066256"/>
              <a:ext cx="96295" cy="25458"/>
            </a:xfrm>
            <a:custGeom>
              <a:avLst/>
              <a:gdLst/>
              <a:ahLst/>
              <a:cxnLst/>
              <a:rect l="l" t="t" r="r" b="b"/>
              <a:pathLst>
                <a:path w="2421" h="640" extrusionOk="0">
                  <a:moveTo>
                    <a:pt x="1325" y="0"/>
                  </a:moveTo>
                  <a:cubicBezTo>
                    <a:pt x="937" y="274"/>
                    <a:pt x="480" y="479"/>
                    <a:pt x="1" y="594"/>
                  </a:cubicBezTo>
                  <a:cubicBezTo>
                    <a:pt x="640" y="616"/>
                    <a:pt x="1234" y="639"/>
                    <a:pt x="1736" y="639"/>
                  </a:cubicBezTo>
                  <a:cubicBezTo>
                    <a:pt x="1987" y="479"/>
                    <a:pt x="2215" y="297"/>
                    <a:pt x="2420" y="69"/>
                  </a:cubicBezTo>
                  <a:cubicBezTo>
                    <a:pt x="2124" y="23"/>
                    <a:pt x="1736" y="0"/>
                    <a:pt x="1325" y="0"/>
                  </a:cubicBezTo>
                  <a:close/>
                </a:path>
              </a:pathLst>
            </a:custGeom>
            <a:solidFill>
              <a:srgbClr val="152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5"/>
            <p:cNvSpPr/>
            <p:nvPr/>
          </p:nvSpPr>
          <p:spPr>
            <a:xfrm flipH="1">
              <a:off x="2311043" y="841076"/>
              <a:ext cx="10938" cy="10024"/>
            </a:xfrm>
            <a:custGeom>
              <a:avLst/>
              <a:gdLst/>
              <a:ahLst/>
              <a:cxnLst/>
              <a:rect l="l" t="t" r="r" b="b"/>
              <a:pathLst>
                <a:path w="275" h="252" extrusionOk="0">
                  <a:moveTo>
                    <a:pt x="0" y="0"/>
                  </a:moveTo>
                  <a:cubicBezTo>
                    <a:pt x="69" y="92"/>
                    <a:pt x="137" y="183"/>
                    <a:pt x="206" y="252"/>
                  </a:cubicBezTo>
                  <a:lnTo>
                    <a:pt x="274" y="252"/>
                  </a:lnTo>
                  <a:cubicBezTo>
                    <a:pt x="183" y="160"/>
                    <a:pt x="92" y="92"/>
                    <a:pt x="0" y="0"/>
                  </a:cubicBezTo>
                  <a:close/>
                </a:path>
              </a:pathLst>
            </a:custGeom>
            <a:solidFill>
              <a:srgbClr val="0076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5"/>
            <p:cNvSpPr/>
            <p:nvPr/>
          </p:nvSpPr>
          <p:spPr>
            <a:xfrm flipH="1">
              <a:off x="2274728" y="894656"/>
              <a:ext cx="18217" cy="10024"/>
            </a:xfrm>
            <a:custGeom>
              <a:avLst/>
              <a:gdLst/>
              <a:ahLst/>
              <a:cxnLst/>
              <a:rect l="l" t="t" r="r" b="b"/>
              <a:pathLst>
                <a:path w="458" h="252" extrusionOk="0">
                  <a:moveTo>
                    <a:pt x="1" y="0"/>
                  </a:moveTo>
                  <a:cubicBezTo>
                    <a:pt x="47" y="91"/>
                    <a:pt x="69" y="160"/>
                    <a:pt x="69" y="251"/>
                  </a:cubicBezTo>
                  <a:lnTo>
                    <a:pt x="457" y="251"/>
                  </a:lnTo>
                  <a:cubicBezTo>
                    <a:pt x="412" y="183"/>
                    <a:pt x="389" y="91"/>
                    <a:pt x="343" y="0"/>
                  </a:cubicBezTo>
                  <a:close/>
                </a:path>
              </a:pathLst>
            </a:custGeom>
            <a:solidFill>
              <a:srgbClr val="152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5"/>
            <p:cNvSpPr/>
            <p:nvPr/>
          </p:nvSpPr>
          <p:spPr>
            <a:xfrm flipH="1">
              <a:off x="2264745" y="928228"/>
              <a:ext cx="20922" cy="16388"/>
            </a:xfrm>
            <a:custGeom>
              <a:avLst/>
              <a:gdLst/>
              <a:ahLst/>
              <a:cxnLst/>
              <a:rect l="l" t="t" r="r" b="b"/>
              <a:pathLst>
                <a:path w="526" h="412" extrusionOk="0">
                  <a:moveTo>
                    <a:pt x="457" y="1"/>
                  </a:moveTo>
                  <a:cubicBezTo>
                    <a:pt x="297" y="1"/>
                    <a:pt x="137" y="1"/>
                    <a:pt x="0" y="23"/>
                  </a:cubicBezTo>
                  <a:cubicBezTo>
                    <a:pt x="0" y="115"/>
                    <a:pt x="0" y="206"/>
                    <a:pt x="0" y="297"/>
                  </a:cubicBezTo>
                  <a:cubicBezTo>
                    <a:pt x="0" y="343"/>
                    <a:pt x="0" y="366"/>
                    <a:pt x="0" y="412"/>
                  </a:cubicBezTo>
                  <a:cubicBezTo>
                    <a:pt x="183" y="389"/>
                    <a:pt x="343" y="389"/>
                    <a:pt x="525" y="389"/>
                  </a:cubicBezTo>
                  <a:cubicBezTo>
                    <a:pt x="503" y="275"/>
                    <a:pt x="480" y="138"/>
                    <a:pt x="457" y="1"/>
                  </a:cubicBezTo>
                  <a:close/>
                </a:path>
              </a:pathLst>
            </a:custGeom>
            <a:solidFill>
              <a:srgbClr val="152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5"/>
            <p:cNvSpPr/>
            <p:nvPr/>
          </p:nvSpPr>
          <p:spPr>
            <a:xfrm flipH="1">
              <a:off x="2311958" y="1025365"/>
              <a:ext cx="248793" cy="19133"/>
            </a:xfrm>
            <a:custGeom>
              <a:avLst/>
              <a:gdLst/>
              <a:ahLst/>
              <a:cxnLst/>
              <a:rect l="l" t="t" r="r" b="b"/>
              <a:pathLst>
                <a:path w="6255" h="481" extrusionOk="0">
                  <a:moveTo>
                    <a:pt x="0" y="1"/>
                  </a:moveTo>
                  <a:cubicBezTo>
                    <a:pt x="69" y="161"/>
                    <a:pt x="160" y="321"/>
                    <a:pt x="251" y="480"/>
                  </a:cubicBezTo>
                  <a:cubicBezTo>
                    <a:pt x="854" y="432"/>
                    <a:pt x="1631" y="416"/>
                    <a:pt x="2470" y="416"/>
                  </a:cubicBezTo>
                  <a:cubicBezTo>
                    <a:pt x="3601" y="416"/>
                    <a:pt x="4847" y="444"/>
                    <a:pt x="5935" y="457"/>
                  </a:cubicBezTo>
                  <a:cubicBezTo>
                    <a:pt x="6049" y="321"/>
                    <a:pt x="6163" y="161"/>
                    <a:pt x="6255" y="24"/>
                  </a:cubicBezTo>
                  <a:cubicBezTo>
                    <a:pt x="6025" y="21"/>
                    <a:pt x="5786" y="20"/>
                    <a:pt x="5540" y="20"/>
                  </a:cubicBezTo>
                  <a:cubicBezTo>
                    <a:pt x="4429" y="20"/>
                    <a:pt x="3175" y="42"/>
                    <a:pt x="2031" y="42"/>
                  </a:cubicBezTo>
                  <a:cubicBezTo>
                    <a:pt x="1283" y="42"/>
                    <a:pt x="582" y="33"/>
                    <a:pt x="0" y="1"/>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5"/>
            <p:cNvSpPr/>
            <p:nvPr/>
          </p:nvSpPr>
          <p:spPr>
            <a:xfrm flipH="1">
              <a:off x="2311958" y="1025365"/>
              <a:ext cx="248793" cy="19133"/>
            </a:xfrm>
            <a:custGeom>
              <a:avLst/>
              <a:gdLst/>
              <a:ahLst/>
              <a:cxnLst/>
              <a:rect l="l" t="t" r="r" b="b"/>
              <a:pathLst>
                <a:path w="6255" h="481" extrusionOk="0">
                  <a:moveTo>
                    <a:pt x="0" y="1"/>
                  </a:moveTo>
                  <a:cubicBezTo>
                    <a:pt x="69" y="161"/>
                    <a:pt x="160" y="321"/>
                    <a:pt x="251" y="480"/>
                  </a:cubicBezTo>
                  <a:cubicBezTo>
                    <a:pt x="854" y="432"/>
                    <a:pt x="1631" y="416"/>
                    <a:pt x="2470" y="416"/>
                  </a:cubicBezTo>
                  <a:cubicBezTo>
                    <a:pt x="3601" y="416"/>
                    <a:pt x="4847" y="444"/>
                    <a:pt x="5935" y="457"/>
                  </a:cubicBezTo>
                  <a:cubicBezTo>
                    <a:pt x="6049" y="321"/>
                    <a:pt x="6163" y="161"/>
                    <a:pt x="6255" y="24"/>
                  </a:cubicBezTo>
                  <a:cubicBezTo>
                    <a:pt x="6025" y="21"/>
                    <a:pt x="5786" y="20"/>
                    <a:pt x="5540" y="20"/>
                  </a:cubicBezTo>
                  <a:cubicBezTo>
                    <a:pt x="4429" y="20"/>
                    <a:pt x="3175" y="42"/>
                    <a:pt x="2031" y="42"/>
                  </a:cubicBezTo>
                  <a:cubicBezTo>
                    <a:pt x="1283" y="42"/>
                    <a:pt x="582" y="33"/>
                    <a:pt x="0" y="1"/>
                  </a:cubicBezTo>
                  <a:close/>
                </a:path>
              </a:pathLst>
            </a:custGeom>
            <a:solidFill>
              <a:srgbClr val="4850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5"/>
            <p:cNvSpPr/>
            <p:nvPr/>
          </p:nvSpPr>
          <p:spPr>
            <a:xfrm flipH="1">
              <a:off x="2350102" y="1065619"/>
              <a:ext cx="177078" cy="24264"/>
            </a:xfrm>
            <a:custGeom>
              <a:avLst/>
              <a:gdLst/>
              <a:ahLst/>
              <a:cxnLst/>
              <a:rect l="l" t="t" r="r" b="b"/>
              <a:pathLst>
                <a:path w="4452" h="610" extrusionOk="0">
                  <a:moveTo>
                    <a:pt x="3387" y="0"/>
                  </a:moveTo>
                  <a:cubicBezTo>
                    <a:pt x="2265" y="0"/>
                    <a:pt x="1011" y="39"/>
                    <a:pt x="1" y="39"/>
                  </a:cubicBezTo>
                  <a:cubicBezTo>
                    <a:pt x="320" y="244"/>
                    <a:pt x="640" y="404"/>
                    <a:pt x="982" y="518"/>
                  </a:cubicBezTo>
                  <a:cubicBezTo>
                    <a:pt x="1667" y="541"/>
                    <a:pt x="2420" y="564"/>
                    <a:pt x="3128" y="610"/>
                  </a:cubicBezTo>
                  <a:cubicBezTo>
                    <a:pt x="3607" y="495"/>
                    <a:pt x="4064" y="290"/>
                    <a:pt x="4452" y="16"/>
                  </a:cubicBezTo>
                  <a:cubicBezTo>
                    <a:pt x="4121" y="5"/>
                    <a:pt x="3761" y="0"/>
                    <a:pt x="3387" y="0"/>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5"/>
            <p:cNvSpPr/>
            <p:nvPr/>
          </p:nvSpPr>
          <p:spPr>
            <a:xfrm flipH="1">
              <a:off x="2350102" y="1065619"/>
              <a:ext cx="177078" cy="24264"/>
            </a:xfrm>
            <a:custGeom>
              <a:avLst/>
              <a:gdLst/>
              <a:ahLst/>
              <a:cxnLst/>
              <a:rect l="l" t="t" r="r" b="b"/>
              <a:pathLst>
                <a:path w="4452" h="610" extrusionOk="0">
                  <a:moveTo>
                    <a:pt x="3387" y="0"/>
                  </a:moveTo>
                  <a:cubicBezTo>
                    <a:pt x="2265" y="0"/>
                    <a:pt x="1011" y="39"/>
                    <a:pt x="1" y="39"/>
                  </a:cubicBezTo>
                  <a:cubicBezTo>
                    <a:pt x="320" y="244"/>
                    <a:pt x="640" y="404"/>
                    <a:pt x="982" y="518"/>
                  </a:cubicBezTo>
                  <a:cubicBezTo>
                    <a:pt x="1667" y="541"/>
                    <a:pt x="2420" y="564"/>
                    <a:pt x="3128" y="610"/>
                  </a:cubicBezTo>
                  <a:cubicBezTo>
                    <a:pt x="3607" y="495"/>
                    <a:pt x="4064" y="290"/>
                    <a:pt x="4452" y="16"/>
                  </a:cubicBezTo>
                  <a:cubicBezTo>
                    <a:pt x="4121" y="5"/>
                    <a:pt x="3761" y="0"/>
                    <a:pt x="3387" y="0"/>
                  </a:cubicBezTo>
                  <a:close/>
                </a:path>
              </a:pathLst>
            </a:custGeom>
            <a:solidFill>
              <a:srgbClr val="4850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5"/>
            <p:cNvSpPr/>
            <p:nvPr/>
          </p:nvSpPr>
          <p:spPr>
            <a:xfrm flipH="1">
              <a:off x="2285627" y="929143"/>
              <a:ext cx="82652" cy="15473"/>
            </a:xfrm>
            <a:custGeom>
              <a:avLst/>
              <a:gdLst/>
              <a:ahLst/>
              <a:cxnLst/>
              <a:rect l="l" t="t" r="r" b="b"/>
              <a:pathLst>
                <a:path w="2078" h="389" extrusionOk="0">
                  <a:moveTo>
                    <a:pt x="2077" y="0"/>
                  </a:moveTo>
                  <a:cubicBezTo>
                    <a:pt x="1484" y="0"/>
                    <a:pt x="845" y="23"/>
                    <a:pt x="183" y="46"/>
                  </a:cubicBezTo>
                  <a:cubicBezTo>
                    <a:pt x="137" y="160"/>
                    <a:pt x="69" y="274"/>
                    <a:pt x="0" y="389"/>
                  </a:cubicBezTo>
                  <a:lnTo>
                    <a:pt x="2077" y="389"/>
                  </a:lnTo>
                  <a:cubicBezTo>
                    <a:pt x="2077" y="343"/>
                    <a:pt x="2077" y="320"/>
                    <a:pt x="2077" y="274"/>
                  </a:cubicBezTo>
                  <a:cubicBezTo>
                    <a:pt x="2077" y="183"/>
                    <a:pt x="2077" y="92"/>
                    <a:pt x="2077" y="0"/>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5"/>
            <p:cNvSpPr/>
            <p:nvPr/>
          </p:nvSpPr>
          <p:spPr>
            <a:xfrm flipH="1">
              <a:off x="2285627" y="929143"/>
              <a:ext cx="82652" cy="15473"/>
            </a:xfrm>
            <a:custGeom>
              <a:avLst/>
              <a:gdLst/>
              <a:ahLst/>
              <a:cxnLst/>
              <a:rect l="l" t="t" r="r" b="b"/>
              <a:pathLst>
                <a:path w="2078" h="389" extrusionOk="0">
                  <a:moveTo>
                    <a:pt x="2077" y="0"/>
                  </a:moveTo>
                  <a:cubicBezTo>
                    <a:pt x="1484" y="0"/>
                    <a:pt x="845" y="23"/>
                    <a:pt x="183" y="46"/>
                  </a:cubicBezTo>
                  <a:cubicBezTo>
                    <a:pt x="137" y="160"/>
                    <a:pt x="69" y="274"/>
                    <a:pt x="0" y="389"/>
                  </a:cubicBezTo>
                  <a:lnTo>
                    <a:pt x="2077" y="389"/>
                  </a:lnTo>
                  <a:cubicBezTo>
                    <a:pt x="2077" y="343"/>
                    <a:pt x="2077" y="320"/>
                    <a:pt x="2077" y="274"/>
                  </a:cubicBezTo>
                  <a:cubicBezTo>
                    <a:pt x="2077" y="183"/>
                    <a:pt x="2077" y="92"/>
                    <a:pt x="2077" y="0"/>
                  </a:cubicBezTo>
                  <a:close/>
                </a:path>
              </a:pathLst>
            </a:custGeom>
            <a:solidFill>
              <a:srgbClr val="4850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5"/>
            <p:cNvSpPr/>
            <p:nvPr/>
          </p:nvSpPr>
          <p:spPr>
            <a:xfrm flipH="1">
              <a:off x="2288371" y="971824"/>
              <a:ext cx="132570" cy="22713"/>
            </a:xfrm>
            <a:custGeom>
              <a:avLst/>
              <a:gdLst/>
              <a:ahLst/>
              <a:cxnLst/>
              <a:rect l="l" t="t" r="r" b="b"/>
              <a:pathLst>
                <a:path w="3333" h="571" extrusionOk="0">
                  <a:moveTo>
                    <a:pt x="3333" y="0"/>
                  </a:moveTo>
                  <a:cubicBezTo>
                    <a:pt x="2511" y="0"/>
                    <a:pt x="1598" y="23"/>
                    <a:pt x="685" y="46"/>
                  </a:cubicBezTo>
                  <a:cubicBezTo>
                    <a:pt x="480" y="229"/>
                    <a:pt x="252" y="365"/>
                    <a:pt x="0" y="502"/>
                  </a:cubicBezTo>
                  <a:cubicBezTo>
                    <a:pt x="1073" y="525"/>
                    <a:pt x="2169" y="548"/>
                    <a:pt x="3150" y="571"/>
                  </a:cubicBezTo>
                  <a:cubicBezTo>
                    <a:pt x="3219" y="388"/>
                    <a:pt x="3287" y="183"/>
                    <a:pt x="3333" y="0"/>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5"/>
            <p:cNvSpPr/>
            <p:nvPr/>
          </p:nvSpPr>
          <p:spPr>
            <a:xfrm flipH="1">
              <a:off x="2288371" y="971824"/>
              <a:ext cx="132570" cy="22713"/>
            </a:xfrm>
            <a:custGeom>
              <a:avLst/>
              <a:gdLst/>
              <a:ahLst/>
              <a:cxnLst/>
              <a:rect l="l" t="t" r="r" b="b"/>
              <a:pathLst>
                <a:path w="3333" h="571" extrusionOk="0">
                  <a:moveTo>
                    <a:pt x="3333" y="0"/>
                  </a:moveTo>
                  <a:cubicBezTo>
                    <a:pt x="2511" y="0"/>
                    <a:pt x="1598" y="23"/>
                    <a:pt x="685" y="46"/>
                  </a:cubicBezTo>
                  <a:cubicBezTo>
                    <a:pt x="480" y="229"/>
                    <a:pt x="252" y="365"/>
                    <a:pt x="0" y="502"/>
                  </a:cubicBezTo>
                  <a:cubicBezTo>
                    <a:pt x="1073" y="525"/>
                    <a:pt x="2169" y="548"/>
                    <a:pt x="3150" y="571"/>
                  </a:cubicBezTo>
                  <a:cubicBezTo>
                    <a:pt x="3219" y="388"/>
                    <a:pt x="3287" y="183"/>
                    <a:pt x="3333" y="0"/>
                  </a:cubicBezTo>
                  <a:close/>
                </a:path>
              </a:pathLst>
            </a:custGeom>
            <a:solidFill>
              <a:srgbClr val="4850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5"/>
            <p:cNvSpPr/>
            <p:nvPr/>
          </p:nvSpPr>
          <p:spPr>
            <a:xfrm flipH="1">
              <a:off x="2290161" y="894656"/>
              <a:ext cx="60856" cy="10024"/>
            </a:xfrm>
            <a:custGeom>
              <a:avLst/>
              <a:gdLst/>
              <a:ahLst/>
              <a:cxnLst/>
              <a:rect l="l" t="t" r="r" b="b"/>
              <a:pathLst>
                <a:path w="1530" h="252" extrusionOk="0">
                  <a:moveTo>
                    <a:pt x="46" y="0"/>
                  </a:moveTo>
                  <a:cubicBezTo>
                    <a:pt x="23" y="69"/>
                    <a:pt x="0" y="160"/>
                    <a:pt x="0" y="228"/>
                  </a:cubicBezTo>
                  <a:cubicBezTo>
                    <a:pt x="548" y="251"/>
                    <a:pt x="1073" y="251"/>
                    <a:pt x="1529" y="251"/>
                  </a:cubicBezTo>
                  <a:cubicBezTo>
                    <a:pt x="1529" y="160"/>
                    <a:pt x="1507" y="91"/>
                    <a:pt x="1461" y="0"/>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5"/>
            <p:cNvSpPr/>
            <p:nvPr/>
          </p:nvSpPr>
          <p:spPr>
            <a:xfrm flipH="1">
              <a:off x="2290161" y="894656"/>
              <a:ext cx="60856" cy="10024"/>
            </a:xfrm>
            <a:custGeom>
              <a:avLst/>
              <a:gdLst/>
              <a:ahLst/>
              <a:cxnLst/>
              <a:rect l="l" t="t" r="r" b="b"/>
              <a:pathLst>
                <a:path w="1530" h="252" extrusionOk="0">
                  <a:moveTo>
                    <a:pt x="46" y="0"/>
                  </a:moveTo>
                  <a:cubicBezTo>
                    <a:pt x="23" y="69"/>
                    <a:pt x="0" y="160"/>
                    <a:pt x="0" y="228"/>
                  </a:cubicBezTo>
                  <a:cubicBezTo>
                    <a:pt x="548" y="251"/>
                    <a:pt x="1073" y="251"/>
                    <a:pt x="1529" y="251"/>
                  </a:cubicBezTo>
                  <a:cubicBezTo>
                    <a:pt x="1529" y="160"/>
                    <a:pt x="1507" y="91"/>
                    <a:pt x="1461" y="0"/>
                  </a:cubicBezTo>
                  <a:close/>
                </a:path>
              </a:pathLst>
            </a:custGeom>
            <a:solidFill>
              <a:srgbClr val="4850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5"/>
            <p:cNvSpPr/>
            <p:nvPr/>
          </p:nvSpPr>
          <p:spPr>
            <a:xfrm flipH="1">
              <a:off x="2313787" y="836541"/>
              <a:ext cx="39974" cy="17263"/>
            </a:xfrm>
            <a:custGeom>
              <a:avLst/>
              <a:gdLst/>
              <a:ahLst/>
              <a:cxnLst/>
              <a:rect l="l" t="t" r="r" b="b"/>
              <a:pathLst>
                <a:path w="1005" h="434" extrusionOk="0">
                  <a:moveTo>
                    <a:pt x="1" y="0"/>
                  </a:moveTo>
                  <a:cubicBezTo>
                    <a:pt x="46" y="137"/>
                    <a:pt x="69" y="297"/>
                    <a:pt x="92" y="434"/>
                  </a:cubicBezTo>
                  <a:cubicBezTo>
                    <a:pt x="457" y="411"/>
                    <a:pt x="754" y="388"/>
                    <a:pt x="1005" y="366"/>
                  </a:cubicBezTo>
                  <a:cubicBezTo>
                    <a:pt x="936" y="297"/>
                    <a:pt x="868" y="206"/>
                    <a:pt x="799" y="114"/>
                  </a:cubicBezTo>
                  <a:cubicBezTo>
                    <a:pt x="754" y="92"/>
                    <a:pt x="708" y="46"/>
                    <a:pt x="640" y="0"/>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5"/>
            <p:cNvSpPr/>
            <p:nvPr/>
          </p:nvSpPr>
          <p:spPr>
            <a:xfrm flipH="1">
              <a:off x="2313787" y="836541"/>
              <a:ext cx="39974" cy="17263"/>
            </a:xfrm>
            <a:custGeom>
              <a:avLst/>
              <a:gdLst/>
              <a:ahLst/>
              <a:cxnLst/>
              <a:rect l="l" t="t" r="r" b="b"/>
              <a:pathLst>
                <a:path w="1005" h="434" extrusionOk="0">
                  <a:moveTo>
                    <a:pt x="1" y="0"/>
                  </a:moveTo>
                  <a:cubicBezTo>
                    <a:pt x="46" y="137"/>
                    <a:pt x="69" y="297"/>
                    <a:pt x="92" y="434"/>
                  </a:cubicBezTo>
                  <a:cubicBezTo>
                    <a:pt x="457" y="411"/>
                    <a:pt x="754" y="388"/>
                    <a:pt x="1005" y="366"/>
                  </a:cubicBezTo>
                  <a:cubicBezTo>
                    <a:pt x="936" y="297"/>
                    <a:pt x="868" y="206"/>
                    <a:pt x="799" y="114"/>
                  </a:cubicBezTo>
                  <a:cubicBezTo>
                    <a:pt x="754" y="92"/>
                    <a:pt x="708" y="46"/>
                    <a:pt x="640" y="0"/>
                  </a:cubicBezTo>
                  <a:close/>
                </a:path>
              </a:pathLst>
            </a:custGeom>
            <a:solidFill>
              <a:srgbClr val="4850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5"/>
            <p:cNvSpPr/>
            <p:nvPr/>
          </p:nvSpPr>
          <p:spPr>
            <a:xfrm flipH="1">
              <a:off x="2536209" y="976359"/>
              <a:ext cx="37269" cy="16388"/>
            </a:xfrm>
            <a:custGeom>
              <a:avLst/>
              <a:gdLst/>
              <a:ahLst/>
              <a:cxnLst/>
              <a:rect l="l" t="t" r="r" b="b"/>
              <a:pathLst>
                <a:path w="937" h="412" extrusionOk="0">
                  <a:moveTo>
                    <a:pt x="1" y="0"/>
                  </a:moveTo>
                  <a:cubicBezTo>
                    <a:pt x="1" y="137"/>
                    <a:pt x="24" y="274"/>
                    <a:pt x="46" y="411"/>
                  </a:cubicBezTo>
                  <a:cubicBezTo>
                    <a:pt x="320" y="388"/>
                    <a:pt x="617" y="388"/>
                    <a:pt x="937" y="366"/>
                  </a:cubicBezTo>
                  <a:cubicBezTo>
                    <a:pt x="731" y="274"/>
                    <a:pt x="526" y="160"/>
                    <a:pt x="366" y="23"/>
                  </a:cubicBezTo>
                  <a:cubicBezTo>
                    <a:pt x="229" y="0"/>
                    <a:pt x="92" y="0"/>
                    <a:pt x="1" y="0"/>
                  </a:cubicBezTo>
                  <a:close/>
                </a:path>
              </a:pathLst>
            </a:custGeom>
            <a:solidFill>
              <a:srgbClr val="7D8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5"/>
            <p:cNvSpPr/>
            <p:nvPr/>
          </p:nvSpPr>
          <p:spPr>
            <a:xfrm flipH="1">
              <a:off x="2536209" y="976359"/>
              <a:ext cx="37269" cy="16388"/>
            </a:xfrm>
            <a:custGeom>
              <a:avLst/>
              <a:gdLst/>
              <a:ahLst/>
              <a:cxnLst/>
              <a:rect l="l" t="t" r="r" b="b"/>
              <a:pathLst>
                <a:path w="937" h="412" extrusionOk="0">
                  <a:moveTo>
                    <a:pt x="1" y="0"/>
                  </a:moveTo>
                  <a:cubicBezTo>
                    <a:pt x="1" y="137"/>
                    <a:pt x="24" y="274"/>
                    <a:pt x="46" y="411"/>
                  </a:cubicBezTo>
                  <a:cubicBezTo>
                    <a:pt x="320" y="388"/>
                    <a:pt x="617" y="388"/>
                    <a:pt x="937" y="366"/>
                  </a:cubicBezTo>
                  <a:cubicBezTo>
                    <a:pt x="731" y="274"/>
                    <a:pt x="526" y="160"/>
                    <a:pt x="366" y="23"/>
                  </a:cubicBezTo>
                  <a:cubicBezTo>
                    <a:pt x="229" y="0"/>
                    <a:pt x="92" y="0"/>
                    <a:pt x="1" y="0"/>
                  </a:cubicBezTo>
                  <a:close/>
                </a:path>
              </a:pathLst>
            </a:custGeom>
            <a:solidFill>
              <a:srgbClr val="4850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5"/>
            <p:cNvSpPr/>
            <p:nvPr/>
          </p:nvSpPr>
          <p:spPr>
            <a:xfrm flipH="1">
              <a:off x="2350102" y="836541"/>
              <a:ext cx="186147" cy="23628"/>
            </a:xfrm>
            <a:custGeom>
              <a:avLst/>
              <a:gdLst/>
              <a:ahLst/>
              <a:cxnLst/>
              <a:rect l="l" t="t" r="r" b="b"/>
              <a:pathLst>
                <a:path w="4680" h="594" extrusionOk="0">
                  <a:moveTo>
                    <a:pt x="4589" y="0"/>
                  </a:moveTo>
                  <a:cubicBezTo>
                    <a:pt x="3173" y="46"/>
                    <a:pt x="1188" y="251"/>
                    <a:pt x="229" y="366"/>
                  </a:cubicBezTo>
                  <a:cubicBezTo>
                    <a:pt x="138" y="434"/>
                    <a:pt x="69" y="525"/>
                    <a:pt x="1" y="594"/>
                  </a:cubicBezTo>
                  <a:cubicBezTo>
                    <a:pt x="1370" y="502"/>
                    <a:pt x="3356" y="502"/>
                    <a:pt x="4680" y="434"/>
                  </a:cubicBezTo>
                  <a:cubicBezTo>
                    <a:pt x="4657" y="297"/>
                    <a:pt x="4634" y="137"/>
                    <a:pt x="4589" y="0"/>
                  </a:cubicBezTo>
                  <a:close/>
                </a:path>
              </a:pathLst>
            </a:custGeom>
            <a:solidFill>
              <a:srgbClr val="A2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5"/>
            <p:cNvSpPr/>
            <p:nvPr/>
          </p:nvSpPr>
          <p:spPr>
            <a:xfrm flipH="1">
              <a:off x="2350102" y="836541"/>
              <a:ext cx="186147" cy="23628"/>
            </a:xfrm>
            <a:custGeom>
              <a:avLst/>
              <a:gdLst/>
              <a:ahLst/>
              <a:cxnLst/>
              <a:rect l="l" t="t" r="r" b="b"/>
              <a:pathLst>
                <a:path w="4680" h="594" extrusionOk="0">
                  <a:moveTo>
                    <a:pt x="4589" y="0"/>
                  </a:moveTo>
                  <a:cubicBezTo>
                    <a:pt x="3173" y="46"/>
                    <a:pt x="1188" y="251"/>
                    <a:pt x="229" y="366"/>
                  </a:cubicBezTo>
                  <a:cubicBezTo>
                    <a:pt x="138" y="434"/>
                    <a:pt x="69" y="525"/>
                    <a:pt x="1" y="594"/>
                  </a:cubicBezTo>
                  <a:cubicBezTo>
                    <a:pt x="1370" y="502"/>
                    <a:pt x="3356" y="502"/>
                    <a:pt x="4680" y="434"/>
                  </a:cubicBezTo>
                  <a:cubicBezTo>
                    <a:pt x="4657" y="297"/>
                    <a:pt x="4634" y="137"/>
                    <a:pt x="4589" y="0"/>
                  </a:cubicBezTo>
                  <a:close/>
                </a:path>
              </a:pathLst>
            </a:custGeom>
            <a:solidFill>
              <a:srgbClr val="6E7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5"/>
            <p:cNvSpPr/>
            <p:nvPr/>
          </p:nvSpPr>
          <p:spPr>
            <a:xfrm flipH="1">
              <a:off x="2349187" y="890996"/>
              <a:ext cx="215183" cy="17303"/>
            </a:xfrm>
            <a:custGeom>
              <a:avLst/>
              <a:gdLst/>
              <a:ahLst/>
              <a:cxnLst/>
              <a:rect l="l" t="t" r="r" b="b"/>
              <a:pathLst>
                <a:path w="5410" h="435" extrusionOk="0">
                  <a:moveTo>
                    <a:pt x="183" y="1"/>
                  </a:moveTo>
                  <a:cubicBezTo>
                    <a:pt x="114" y="138"/>
                    <a:pt x="46" y="275"/>
                    <a:pt x="0" y="434"/>
                  </a:cubicBezTo>
                  <a:cubicBezTo>
                    <a:pt x="782" y="331"/>
                    <a:pt x="1984" y="304"/>
                    <a:pt x="3260" y="304"/>
                  </a:cubicBezTo>
                  <a:cubicBezTo>
                    <a:pt x="3958" y="304"/>
                    <a:pt x="4678" y="312"/>
                    <a:pt x="5364" y="320"/>
                  </a:cubicBezTo>
                  <a:cubicBezTo>
                    <a:pt x="5364" y="252"/>
                    <a:pt x="5387" y="161"/>
                    <a:pt x="5410" y="92"/>
                  </a:cubicBezTo>
                  <a:cubicBezTo>
                    <a:pt x="4881" y="92"/>
                    <a:pt x="4331" y="94"/>
                    <a:pt x="3785" y="94"/>
                  </a:cubicBezTo>
                  <a:cubicBezTo>
                    <a:pt x="2419" y="94"/>
                    <a:pt x="1079" y="82"/>
                    <a:pt x="183" y="1"/>
                  </a:cubicBezTo>
                  <a:close/>
                </a:path>
              </a:pathLst>
            </a:custGeom>
            <a:solidFill>
              <a:srgbClr val="A2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5"/>
            <p:cNvSpPr/>
            <p:nvPr/>
          </p:nvSpPr>
          <p:spPr>
            <a:xfrm flipH="1">
              <a:off x="2349187" y="890996"/>
              <a:ext cx="215183" cy="17303"/>
            </a:xfrm>
            <a:custGeom>
              <a:avLst/>
              <a:gdLst/>
              <a:ahLst/>
              <a:cxnLst/>
              <a:rect l="l" t="t" r="r" b="b"/>
              <a:pathLst>
                <a:path w="5410" h="435" extrusionOk="0">
                  <a:moveTo>
                    <a:pt x="183" y="1"/>
                  </a:moveTo>
                  <a:cubicBezTo>
                    <a:pt x="114" y="138"/>
                    <a:pt x="46" y="275"/>
                    <a:pt x="0" y="434"/>
                  </a:cubicBezTo>
                  <a:cubicBezTo>
                    <a:pt x="782" y="331"/>
                    <a:pt x="1984" y="304"/>
                    <a:pt x="3260" y="304"/>
                  </a:cubicBezTo>
                  <a:cubicBezTo>
                    <a:pt x="3958" y="304"/>
                    <a:pt x="4678" y="312"/>
                    <a:pt x="5364" y="320"/>
                  </a:cubicBezTo>
                  <a:cubicBezTo>
                    <a:pt x="5364" y="252"/>
                    <a:pt x="5387" y="161"/>
                    <a:pt x="5410" y="92"/>
                  </a:cubicBezTo>
                  <a:cubicBezTo>
                    <a:pt x="4881" y="92"/>
                    <a:pt x="4331" y="94"/>
                    <a:pt x="3785" y="94"/>
                  </a:cubicBezTo>
                  <a:cubicBezTo>
                    <a:pt x="2419" y="94"/>
                    <a:pt x="1079" y="82"/>
                    <a:pt x="183" y="1"/>
                  </a:cubicBezTo>
                  <a:close/>
                </a:path>
              </a:pathLst>
            </a:custGeom>
            <a:solidFill>
              <a:srgbClr val="6E7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5"/>
            <p:cNvSpPr/>
            <p:nvPr/>
          </p:nvSpPr>
          <p:spPr>
            <a:xfrm flipH="1">
              <a:off x="2361000" y="930973"/>
              <a:ext cx="213353" cy="25458"/>
            </a:xfrm>
            <a:custGeom>
              <a:avLst/>
              <a:gdLst/>
              <a:ahLst/>
              <a:cxnLst/>
              <a:rect l="l" t="t" r="r" b="b"/>
              <a:pathLst>
                <a:path w="5364" h="640" extrusionOk="0">
                  <a:moveTo>
                    <a:pt x="5364" y="0"/>
                  </a:moveTo>
                  <a:cubicBezTo>
                    <a:pt x="4134" y="42"/>
                    <a:pt x="2835" y="84"/>
                    <a:pt x="1762" y="84"/>
                  </a:cubicBezTo>
                  <a:cubicBezTo>
                    <a:pt x="1082" y="84"/>
                    <a:pt x="493" y="67"/>
                    <a:pt x="68" y="23"/>
                  </a:cubicBezTo>
                  <a:cubicBezTo>
                    <a:pt x="23" y="228"/>
                    <a:pt x="0" y="434"/>
                    <a:pt x="0" y="639"/>
                  </a:cubicBezTo>
                  <a:cubicBezTo>
                    <a:pt x="1050" y="411"/>
                    <a:pt x="3173" y="365"/>
                    <a:pt x="5181" y="343"/>
                  </a:cubicBezTo>
                  <a:cubicBezTo>
                    <a:pt x="5250" y="228"/>
                    <a:pt x="5318" y="114"/>
                    <a:pt x="5364" y="0"/>
                  </a:cubicBezTo>
                  <a:close/>
                </a:path>
              </a:pathLst>
            </a:custGeom>
            <a:solidFill>
              <a:srgbClr val="A2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5"/>
            <p:cNvSpPr/>
            <p:nvPr/>
          </p:nvSpPr>
          <p:spPr>
            <a:xfrm flipH="1">
              <a:off x="2361000" y="930973"/>
              <a:ext cx="213353" cy="25458"/>
            </a:xfrm>
            <a:custGeom>
              <a:avLst/>
              <a:gdLst/>
              <a:ahLst/>
              <a:cxnLst/>
              <a:rect l="l" t="t" r="r" b="b"/>
              <a:pathLst>
                <a:path w="5364" h="640" extrusionOk="0">
                  <a:moveTo>
                    <a:pt x="5364" y="0"/>
                  </a:moveTo>
                  <a:cubicBezTo>
                    <a:pt x="4134" y="42"/>
                    <a:pt x="2835" y="84"/>
                    <a:pt x="1762" y="84"/>
                  </a:cubicBezTo>
                  <a:cubicBezTo>
                    <a:pt x="1082" y="84"/>
                    <a:pt x="493" y="67"/>
                    <a:pt x="68" y="23"/>
                  </a:cubicBezTo>
                  <a:cubicBezTo>
                    <a:pt x="23" y="228"/>
                    <a:pt x="0" y="434"/>
                    <a:pt x="0" y="639"/>
                  </a:cubicBezTo>
                  <a:cubicBezTo>
                    <a:pt x="1050" y="411"/>
                    <a:pt x="3173" y="365"/>
                    <a:pt x="5181" y="343"/>
                  </a:cubicBezTo>
                  <a:cubicBezTo>
                    <a:pt x="5250" y="228"/>
                    <a:pt x="5318" y="114"/>
                    <a:pt x="5364" y="0"/>
                  </a:cubicBezTo>
                  <a:close/>
                </a:path>
              </a:pathLst>
            </a:custGeom>
            <a:solidFill>
              <a:srgbClr val="6E7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5"/>
            <p:cNvSpPr/>
            <p:nvPr/>
          </p:nvSpPr>
          <p:spPr>
            <a:xfrm flipH="1">
              <a:off x="2393656" y="973614"/>
              <a:ext cx="165265" cy="18218"/>
            </a:xfrm>
            <a:custGeom>
              <a:avLst/>
              <a:gdLst/>
              <a:ahLst/>
              <a:cxnLst/>
              <a:rect l="l" t="t" r="r" b="b"/>
              <a:pathLst>
                <a:path w="4155" h="458" extrusionOk="0">
                  <a:moveTo>
                    <a:pt x="4154" y="1"/>
                  </a:moveTo>
                  <a:cubicBezTo>
                    <a:pt x="2775" y="40"/>
                    <a:pt x="1412" y="97"/>
                    <a:pt x="434" y="97"/>
                  </a:cubicBezTo>
                  <a:cubicBezTo>
                    <a:pt x="279" y="97"/>
                    <a:pt x="134" y="95"/>
                    <a:pt x="0" y="92"/>
                  </a:cubicBezTo>
                  <a:lnTo>
                    <a:pt x="0" y="92"/>
                  </a:lnTo>
                  <a:cubicBezTo>
                    <a:pt x="160" y="229"/>
                    <a:pt x="365" y="343"/>
                    <a:pt x="571" y="435"/>
                  </a:cubicBezTo>
                  <a:cubicBezTo>
                    <a:pt x="818" y="428"/>
                    <a:pt x="1081" y="425"/>
                    <a:pt x="1355" y="425"/>
                  </a:cubicBezTo>
                  <a:cubicBezTo>
                    <a:pt x="2017" y="425"/>
                    <a:pt x="2743" y="441"/>
                    <a:pt x="3469" y="457"/>
                  </a:cubicBezTo>
                  <a:cubicBezTo>
                    <a:pt x="3721" y="320"/>
                    <a:pt x="3949" y="184"/>
                    <a:pt x="4154" y="1"/>
                  </a:cubicBezTo>
                  <a:close/>
                </a:path>
              </a:pathLst>
            </a:custGeom>
            <a:solidFill>
              <a:srgbClr val="A2A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5"/>
            <p:cNvSpPr/>
            <p:nvPr/>
          </p:nvSpPr>
          <p:spPr>
            <a:xfrm flipH="1">
              <a:off x="2393656" y="973614"/>
              <a:ext cx="165265" cy="18218"/>
            </a:xfrm>
            <a:custGeom>
              <a:avLst/>
              <a:gdLst/>
              <a:ahLst/>
              <a:cxnLst/>
              <a:rect l="l" t="t" r="r" b="b"/>
              <a:pathLst>
                <a:path w="4155" h="458" extrusionOk="0">
                  <a:moveTo>
                    <a:pt x="4154" y="1"/>
                  </a:moveTo>
                  <a:cubicBezTo>
                    <a:pt x="2775" y="40"/>
                    <a:pt x="1412" y="97"/>
                    <a:pt x="434" y="97"/>
                  </a:cubicBezTo>
                  <a:cubicBezTo>
                    <a:pt x="279" y="97"/>
                    <a:pt x="134" y="95"/>
                    <a:pt x="0" y="92"/>
                  </a:cubicBezTo>
                  <a:lnTo>
                    <a:pt x="0" y="92"/>
                  </a:lnTo>
                  <a:cubicBezTo>
                    <a:pt x="160" y="229"/>
                    <a:pt x="365" y="343"/>
                    <a:pt x="571" y="435"/>
                  </a:cubicBezTo>
                  <a:cubicBezTo>
                    <a:pt x="818" y="428"/>
                    <a:pt x="1081" y="425"/>
                    <a:pt x="1355" y="425"/>
                  </a:cubicBezTo>
                  <a:cubicBezTo>
                    <a:pt x="2017" y="425"/>
                    <a:pt x="2743" y="441"/>
                    <a:pt x="3469" y="457"/>
                  </a:cubicBezTo>
                  <a:cubicBezTo>
                    <a:pt x="3721" y="320"/>
                    <a:pt x="3949" y="184"/>
                    <a:pt x="4154" y="1"/>
                  </a:cubicBezTo>
                  <a:close/>
                </a:path>
              </a:pathLst>
            </a:custGeom>
            <a:solidFill>
              <a:srgbClr val="6E7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5"/>
            <p:cNvSpPr/>
            <p:nvPr/>
          </p:nvSpPr>
          <p:spPr>
            <a:xfrm flipH="1">
              <a:off x="4282968" y="1479783"/>
              <a:ext cx="49957" cy="67144"/>
            </a:xfrm>
            <a:custGeom>
              <a:avLst/>
              <a:gdLst/>
              <a:ahLst/>
              <a:cxnLst/>
              <a:rect l="l" t="t" r="r" b="b"/>
              <a:pathLst>
                <a:path w="1256" h="1688" extrusionOk="0">
                  <a:moveTo>
                    <a:pt x="484" y="0"/>
                  </a:moveTo>
                  <a:cubicBezTo>
                    <a:pt x="368" y="0"/>
                    <a:pt x="253" y="29"/>
                    <a:pt x="137" y="58"/>
                  </a:cubicBezTo>
                  <a:cubicBezTo>
                    <a:pt x="0" y="81"/>
                    <a:pt x="46" y="218"/>
                    <a:pt x="115" y="263"/>
                  </a:cubicBezTo>
                  <a:cubicBezTo>
                    <a:pt x="137" y="263"/>
                    <a:pt x="137" y="286"/>
                    <a:pt x="160" y="309"/>
                  </a:cubicBezTo>
                  <a:cubicBezTo>
                    <a:pt x="457" y="492"/>
                    <a:pt x="617" y="788"/>
                    <a:pt x="822" y="1062"/>
                  </a:cubicBezTo>
                  <a:lnTo>
                    <a:pt x="799" y="1062"/>
                  </a:lnTo>
                  <a:cubicBezTo>
                    <a:pt x="776" y="1085"/>
                    <a:pt x="754" y="1108"/>
                    <a:pt x="731" y="1131"/>
                  </a:cubicBezTo>
                  <a:cubicBezTo>
                    <a:pt x="548" y="1245"/>
                    <a:pt x="388" y="1450"/>
                    <a:pt x="525" y="1610"/>
                  </a:cubicBezTo>
                  <a:cubicBezTo>
                    <a:pt x="542" y="1662"/>
                    <a:pt x="598" y="1687"/>
                    <a:pt x="654" y="1687"/>
                  </a:cubicBezTo>
                  <a:cubicBezTo>
                    <a:pt x="672" y="1687"/>
                    <a:pt x="691" y="1684"/>
                    <a:pt x="708" y="1679"/>
                  </a:cubicBezTo>
                  <a:cubicBezTo>
                    <a:pt x="913" y="1633"/>
                    <a:pt x="1050" y="1450"/>
                    <a:pt x="1142" y="1291"/>
                  </a:cubicBezTo>
                  <a:cubicBezTo>
                    <a:pt x="1164" y="1268"/>
                    <a:pt x="1164" y="1245"/>
                    <a:pt x="1164" y="1222"/>
                  </a:cubicBezTo>
                  <a:cubicBezTo>
                    <a:pt x="1256" y="1176"/>
                    <a:pt x="1256" y="1062"/>
                    <a:pt x="1187" y="994"/>
                  </a:cubicBezTo>
                  <a:cubicBezTo>
                    <a:pt x="936" y="766"/>
                    <a:pt x="731" y="469"/>
                    <a:pt x="457" y="263"/>
                  </a:cubicBezTo>
                  <a:lnTo>
                    <a:pt x="525" y="263"/>
                  </a:lnTo>
                  <a:cubicBezTo>
                    <a:pt x="594" y="286"/>
                    <a:pt x="617" y="332"/>
                    <a:pt x="662" y="378"/>
                  </a:cubicBezTo>
                  <a:cubicBezTo>
                    <a:pt x="662" y="400"/>
                    <a:pt x="708" y="446"/>
                    <a:pt x="776" y="446"/>
                  </a:cubicBezTo>
                  <a:cubicBezTo>
                    <a:pt x="845" y="446"/>
                    <a:pt x="936" y="423"/>
                    <a:pt x="959" y="355"/>
                  </a:cubicBezTo>
                  <a:cubicBezTo>
                    <a:pt x="1005" y="195"/>
                    <a:pt x="799" y="81"/>
                    <a:pt x="685" y="35"/>
                  </a:cubicBezTo>
                  <a:cubicBezTo>
                    <a:pt x="618" y="10"/>
                    <a:pt x="551" y="0"/>
                    <a:pt x="4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5"/>
            <p:cNvSpPr/>
            <p:nvPr/>
          </p:nvSpPr>
          <p:spPr>
            <a:xfrm flipH="1">
              <a:off x="4269325" y="1700787"/>
              <a:ext cx="52702" cy="55848"/>
            </a:xfrm>
            <a:custGeom>
              <a:avLst/>
              <a:gdLst/>
              <a:ahLst/>
              <a:cxnLst/>
              <a:rect l="l" t="t" r="r" b="b"/>
              <a:pathLst>
                <a:path w="1325" h="1404" extrusionOk="0">
                  <a:moveTo>
                    <a:pt x="460" y="0"/>
                  </a:moveTo>
                  <a:cubicBezTo>
                    <a:pt x="443" y="0"/>
                    <a:pt x="426" y="1"/>
                    <a:pt x="411" y="3"/>
                  </a:cubicBezTo>
                  <a:cubicBezTo>
                    <a:pt x="297" y="26"/>
                    <a:pt x="206" y="71"/>
                    <a:pt x="137" y="163"/>
                  </a:cubicBezTo>
                  <a:cubicBezTo>
                    <a:pt x="69" y="231"/>
                    <a:pt x="0" y="345"/>
                    <a:pt x="69" y="437"/>
                  </a:cubicBezTo>
                  <a:cubicBezTo>
                    <a:pt x="92" y="459"/>
                    <a:pt x="137" y="482"/>
                    <a:pt x="160" y="482"/>
                  </a:cubicBezTo>
                  <a:cubicBezTo>
                    <a:pt x="160" y="505"/>
                    <a:pt x="183" y="528"/>
                    <a:pt x="206" y="528"/>
                  </a:cubicBezTo>
                  <a:cubicBezTo>
                    <a:pt x="343" y="596"/>
                    <a:pt x="457" y="665"/>
                    <a:pt x="571" y="711"/>
                  </a:cubicBezTo>
                  <a:cubicBezTo>
                    <a:pt x="594" y="733"/>
                    <a:pt x="639" y="756"/>
                    <a:pt x="685" y="779"/>
                  </a:cubicBezTo>
                  <a:lnTo>
                    <a:pt x="662" y="779"/>
                  </a:lnTo>
                  <a:cubicBezTo>
                    <a:pt x="617" y="825"/>
                    <a:pt x="571" y="870"/>
                    <a:pt x="548" y="939"/>
                  </a:cubicBezTo>
                  <a:cubicBezTo>
                    <a:pt x="480" y="1099"/>
                    <a:pt x="502" y="1327"/>
                    <a:pt x="685" y="1395"/>
                  </a:cubicBezTo>
                  <a:cubicBezTo>
                    <a:pt x="704" y="1401"/>
                    <a:pt x="724" y="1403"/>
                    <a:pt x="745" y="1403"/>
                  </a:cubicBezTo>
                  <a:cubicBezTo>
                    <a:pt x="898" y="1403"/>
                    <a:pt x="1084" y="1267"/>
                    <a:pt x="1164" y="1167"/>
                  </a:cubicBezTo>
                  <a:cubicBezTo>
                    <a:pt x="1256" y="1053"/>
                    <a:pt x="1324" y="847"/>
                    <a:pt x="1187" y="733"/>
                  </a:cubicBezTo>
                  <a:cubicBezTo>
                    <a:pt x="1164" y="733"/>
                    <a:pt x="1142" y="711"/>
                    <a:pt x="1119" y="711"/>
                  </a:cubicBezTo>
                  <a:cubicBezTo>
                    <a:pt x="1096" y="642"/>
                    <a:pt x="1073" y="596"/>
                    <a:pt x="982" y="574"/>
                  </a:cubicBezTo>
                  <a:cubicBezTo>
                    <a:pt x="868" y="528"/>
                    <a:pt x="754" y="482"/>
                    <a:pt x="639" y="437"/>
                  </a:cubicBezTo>
                  <a:lnTo>
                    <a:pt x="639" y="437"/>
                  </a:lnTo>
                  <a:cubicBezTo>
                    <a:pt x="656" y="441"/>
                    <a:pt x="672" y="443"/>
                    <a:pt x="689" y="443"/>
                  </a:cubicBezTo>
                  <a:cubicBezTo>
                    <a:pt x="768" y="443"/>
                    <a:pt x="849" y="402"/>
                    <a:pt x="868" y="345"/>
                  </a:cubicBezTo>
                  <a:cubicBezTo>
                    <a:pt x="930" y="115"/>
                    <a:pt x="648"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5"/>
            <p:cNvSpPr/>
            <p:nvPr/>
          </p:nvSpPr>
          <p:spPr>
            <a:xfrm flipH="1">
              <a:off x="3740954" y="1437579"/>
              <a:ext cx="325956" cy="178004"/>
            </a:xfrm>
            <a:custGeom>
              <a:avLst/>
              <a:gdLst/>
              <a:ahLst/>
              <a:cxnLst/>
              <a:rect l="l" t="t" r="r" b="b"/>
              <a:pathLst>
                <a:path w="8195" h="4475" extrusionOk="0">
                  <a:moveTo>
                    <a:pt x="8149" y="1"/>
                  </a:moveTo>
                  <a:cubicBezTo>
                    <a:pt x="6848" y="982"/>
                    <a:pt x="4611" y="1849"/>
                    <a:pt x="2443" y="2534"/>
                  </a:cubicBezTo>
                  <a:cubicBezTo>
                    <a:pt x="1849" y="3402"/>
                    <a:pt x="1005" y="4086"/>
                    <a:pt x="0" y="4474"/>
                  </a:cubicBezTo>
                  <a:cubicBezTo>
                    <a:pt x="2351" y="3995"/>
                    <a:pt x="5067" y="3242"/>
                    <a:pt x="6368" y="2169"/>
                  </a:cubicBezTo>
                  <a:cubicBezTo>
                    <a:pt x="7145" y="1530"/>
                    <a:pt x="7738" y="1119"/>
                    <a:pt x="8194" y="936"/>
                  </a:cubicBezTo>
                  <a:cubicBezTo>
                    <a:pt x="8194" y="617"/>
                    <a:pt x="8194" y="320"/>
                    <a:pt x="8149" y="1"/>
                  </a:cubicBezTo>
                  <a:close/>
                </a:path>
              </a:pathLst>
            </a:custGeom>
            <a:solidFill>
              <a:srgbClr val="383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5"/>
            <p:cNvSpPr/>
            <p:nvPr/>
          </p:nvSpPr>
          <p:spPr>
            <a:xfrm flipH="1">
              <a:off x="3836295" y="1236026"/>
              <a:ext cx="138019" cy="134408"/>
            </a:xfrm>
            <a:custGeom>
              <a:avLst/>
              <a:gdLst/>
              <a:ahLst/>
              <a:cxnLst/>
              <a:rect l="l" t="t" r="r" b="b"/>
              <a:pathLst>
                <a:path w="3470" h="3379" extrusionOk="0">
                  <a:moveTo>
                    <a:pt x="1872" y="0"/>
                  </a:moveTo>
                  <a:cubicBezTo>
                    <a:pt x="1644" y="457"/>
                    <a:pt x="1096" y="1096"/>
                    <a:pt x="0" y="1804"/>
                  </a:cubicBezTo>
                  <a:cubicBezTo>
                    <a:pt x="343" y="2283"/>
                    <a:pt x="617" y="2808"/>
                    <a:pt x="776" y="3379"/>
                  </a:cubicBezTo>
                  <a:cubicBezTo>
                    <a:pt x="2214" y="2511"/>
                    <a:pt x="3036" y="1575"/>
                    <a:pt x="3470" y="891"/>
                  </a:cubicBezTo>
                  <a:cubicBezTo>
                    <a:pt x="2968" y="525"/>
                    <a:pt x="2443" y="229"/>
                    <a:pt x="1872" y="0"/>
                  </a:cubicBezTo>
                  <a:close/>
                </a:path>
              </a:pathLst>
            </a:custGeom>
            <a:solidFill>
              <a:srgbClr val="383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5"/>
            <p:cNvSpPr/>
            <p:nvPr/>
          </p:nvSpPr>
          <p:spPr>
            <a:xfrm flipH="1">
              <a:off x="3912544" y="1219877"/>
              <a:ext cx="158901" cy="53421"/>
            </a:xfrm>
            <a:custGeom>
              <a:avLst/>
              <a:gdLst/>
              <a:ahLst/>
              <a:cxnLst/>
              <a:rect l="l" t="t" r="r" b="b"/>
              <a:pathLst>
                <a:path w="3995" h="1343" extrusionOk="0">
                  <a:moveTo>
                    <a:pt x="2113" y="0"/>
                  </a:moveTo>
                  <a:cubicBezTo>
                    <a:pt x="1401" y="0"/>
                    <a:pt x="685" y="120"/>
                    <a:pt x="0" y="361"/>
                  </a:cubicBezTo>
                  <a:cubicBezTo>
                    <a:pt x="616" y="589"/>
                    <a:pt x="1187" y="931"/>
                    <a:pt x="1644" y="1342"/>
                  </a:cubicBezTo>
                  <a:cubicBezTo>
                    <a:pt x="2602" y="1046"/>
                    <a:pt x="3470" y="703"/>
                    <a:pt x="3995" y="292"/>
                  </a:cubicBezTo>
                  <a:cubicBezTo>
                    <a:pt x="3389" y="98"/>
                    <a:pt x="2753" y="0"/>
                    <a:pt x="2113" y="0"/>
                  </a:cubicBezTo>
                  <a:close/>
                </a:path>
              </a:pathLst>
            </a:custGeom>
            <a:solidFill>
              <a:srgbClr val="383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5"/>
            <p:cNvSpPr/>
            <p:nvPr/>
          </p:nvSpPr>
          <p:spPr>
            <a:xfrm flipH="1">
              <a:off x="3752767" y="1300506"/>
              <a:ext cx="190681" cy="182499"/>
            </a:xfrm>
            <a:custGeom>
              <a:avLst/>
              <a:gdLst/>
              <a:ahLst/>
              <a:cxnLst/>
              <a:rect l="l" t="t" r="r" b="b"/>
              <a:pathLst>
                <a:path w="4794" h="4588" extrusionOk="0">
                  <a:moveTo>
                    <a:pt x="3447" y="0"/>
                  </a:moveTo>
                  <a:cubicBezTo>
                    <a:pt x="3264" y="1415"/>
                    <a:pt x="1872" y="2579"/>
                    <a:pt x="206" y="3424"/>
                  </a:cubicBezTo>
                  <a:cubicBezTo>
                    <a:pt x="183" y="3698"/>
                    <a:pt x="160" y="3994"/>
                    <a:pt x="92" y="4291"/>
                  </a:cubicBezTo>
                  <a:cubicBezTo>
                    <a:pt x="69" y="4382"/>
                    <a:pt x="23" y="4497"/>
                    <a:pt x="0" y="4588"/>
                  </a:cubicBezTo>
                  <a:cubicBezTo>
                    <a:pt x="388" y="4451"/>
                    <a:pt x="754" y="4314"/>
                    <a:pt x="1119" y="4177"/>
                  </a:cubicBezTo>
                  <a:cubicBezTo>
                    <a:pt x="2603" y="3538"/>
                    <a:pt x="3881" y="2808"/>
                    <a:pt x="4794" y="2260"/>
                  </a:cubicBezTo>
                  <a:cubicBezTo>
                    <a:pt x="4543" y="1552"/>
                    <a:pt x="4200" y="867"/>
                    <a:pt x="3698" y="251"/>
                  </a:cubicBezTo>
                  <a:cubicBezTo>
                    <a:pt x="3630" y="160"/>
                    <a:pt x="3538" y="91"/>
                    <a:pt x="3447" y="0"/>
                  </a:cubicBezTo>
                  <a:close/>
                </a:path>
              </a:pathLst>
            </a:custGeom>
            <a:solidFill>
              <a:srgbClr val="383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5"/>
            <p:cNvSpPr/>
            <p:nvPr/>
          </p:nvSpPr>
          <p:spPr>
            <a:xfrm flipH="1">
              <a:off x="3799980" y="1627357"/>
              <a:ext cx="225166" cy="86277"/>
            </a:xfrm>
            <a:custGeom>
              <a:avLst/>
              <a:gdLst/>
              <a:ahLst/>
              <a:cxnLst/>
              <a:rect l="l" t="t" r="r" b="b"/>
              <a:pathLst>
                <a:path w="5661" h="2169" extrusionOk="0">
                  <a:moveTo>
                    <a:pt x="5661" y="0"/>
                  </a:moveTo>
                  <a:lnTo>
                    <a:pt x="5661" y="0"/>
                  </a:lnTo>
                  <a:cubicBezTo>
                    <a:pt x="4976" y="297"/>
                    <a:pt x="4040" y="685"/>
                    <a:pt x="2922" y="1096"/>
                  </a:cubicBezTo>
                  <a:cubicBezTo>
                    <a:pt x="1849" y="1507"/>
                    <a:pt x="822" y="1849"/>
                    <a:pt x="0" y="2100"/>
                  </a:cubicBezTo>
                  <a:cubicBezTo>
                    <a:pt x="305" y="2146"/>
                    <a:pt x="613" y="2169"/>
                    <a:pt x="922" y="2169"/>
                  </a:cubicBezTo>
                  <a:cubicBezTo>
                    <a:pt x="2304" y="2169"/>
                    <a:pt x="3701" y="1709"/>
                    <a:pt x="4839" y="776"/>
                  </a:cubicBezTo>
                  <a:cubicBezTo>
                    <a:pt x="5159" y="548"/>
                    <a:pt x="5410" y="274"/>
                    <a:pt x="5661" y="0"/>
                  </a:cubicBezTo>
                  <a:close/>
                </a:path>
              </a:pathLst>
            </a:custGeom>
            <a:solidFill>
              <a:srgbClr val="383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5"/>
            <p:cNvSpPr/>
            <p:nvPr/>
          </p:nvSpPr>
          <p:spPr>
            <a:xfrm flipH="1">
              <a:off x="3749108" y="1528391"/>
              <a:ext cx="399540" cy="172515"/>
            </a:xfrm>
            <a:custGeom>
              <a:avLst/>
              <a:gdLst/>
              <a:ahLst/>
              <a:cxnLst/>
              <a:rect l="l" t="t" r="r" b="b"/>
              <a:pathLst>
                <a:path w="10045" h="4337" extrusionOk="0">
                  <a:moveTo>
                    <a:pt x="10044" y="0"/>
                  </a:moveTo>
                  <a:cubicBezTo>
                    <a:pt x="8432" y="1090"/>
                    <a:pt x="4832" y="3242"/>
                    <a:pt x="2031" y="3242"/>
                  </a:cubicBezTo>
                  <a:cubicBezTo>
                    <a:pt x="2016" y="3242"/>
                    <a:pt x="2001" y="3241"/>
                    <a:pt x="1987" y="3241"/>
                  </a:cubicBezTo>
                  <a:cubicBezTo>
                    <a:pt x="1165" y="3241"/>
                    <a:pt x="526" y="3219"/>
                    <a:pt x="1" y="3196"/>
                  </a:cubicBezTo>
                  <a:lnTo>
                    <a:pt x="1" y="3196"/>
                  </a:lnTo>
                  <a:cubicBezTo>
                    <a:pt x="617" y="3698"/>
                    <a:pt x="1302" y="4086"/>
                    <a:pt x="2032" y="4337"/>
                  </a:cubicBezTo>
                  <a:cubicBezTo>
                    <a:pt x="3585" y="3972"/>
                    <a:pt x="7168" y="2830"/>
                    <a:pt x="8948" y="2260"/>
                  </a:cubicBezTo>
                  <a:cubicBezTo>
                    <a:pt x="9473" y="1575"/>
                    <a:pt x="9839" y="799"/>
                    <a:pt x="10044" y="0"/>
                  </a:cubicBezTo>
                  <a:close/>
                </a:path>
              </a:pathLst>
            </a:custGeom>
            <a:solidFill>
              <a:srgbClr val="383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5"/>
            <p:cNvSpPr/>
            <p:nvPr/>
          </p:nvSpPr>
          <p:spPr>
            <a:xfrm flipH="1">
              <a:off x="3806305" y="1271428"/>
              <a:ext cx="137144" cy="165276"/>
            </a:xfrm>
            <a:custGeom>
              <a:avLst/>
              <a:gdLst/>
              <a:ahLst/>
              <a:cxnLst/>
              <a:rect l="l" t="t" r="r" b="b"/>
              <a:pathLst>
                <a:path w="3448" h="4155" extrusionOk="0">
                  <a:moveTo>
                    <a:pt x="2694" y="1"/>
                  </a:moveTo>
                  <a:cubicBezTo>
                    <a:pt x="2260" y="685"/>
                    <a:pt x="1438" y="1621"/>
                    <a:pt x="0" y="2489"/>
                  </a:cubicBezTo>
                  <a:cubicBezTo>
                    <a:pt x="160" y="3014"/>
                    <a:pt x="229" y="3584"/>
                    <a:pt x="206" y="4155"/>
                  </a:cubicBezTo>
                  <a:cubicBezTo>
                    <a:pt x="1872" y="3310"/>
                    <a:pt x="3264" y="2146"/>
                    <a:pt x="3447" y="731"/>
                  </a:cubicBezTo>
                  <a:cubicBezTo>
                    <a:pt x="3219" y="457"/>
                    <a:pt x="2968" y="229"/>
                    <a:pt x="2694" y="1"/>
                  </a:cubicBezTo>
                  <a:close/>
                </a:path>
              </a:pathLst>
            </a:custGeom>
            <a:solidFill>
              <a:srgbClr val="442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5"/>
            <p:cNvSpPr/>
            <p:nvPr/>
          </p:nvSpPr>
          <p:spPr>
            <a:xfrm flipH="1">
              <a:off x="3750023" y="1390363"/>
              <a:ext cx="148957" cy="76333"/>
            </a:xfrm>
            <a:custGeom>
              <a:avLst/>
              <a:gdLst/>
              <a:ahLst/>
              <a:cxnLst/>
              <a:rect l="l" t="t" r="r" b="b"/>
              <a:pathLst>
                <a:path w="3745" h="1919" extrusionOk="0">
                  <a:moveTo>
                    <a:pt x="3676" y="1"/>
                  </a:moveTo>
                  <a:cubicBezTo>
                    <a:pt x="2763" y="549"/>
                    <a:pt x="1485" y="1279"/>
                    <a:pt x="1" y="1918"/>
                  </a:cubicBezTo>
                  <a:cubicBezTo>
                    <a:pt x="2078" y="1096"/>
                    <a:pt x="3242" y="503"/>
                    <a:pt x="3744" y="229"/>
                  </a:cubicBezTo>
                  <a:cubicBezTo>
                    <a:pt x="3721" y="160"/>
                    <a:pt x="3699" y="69"/>
                    <a:pt x="3676" y="1"/>
                  </a:cubicBezTo>
                  <a:close/>
                </a:path>
              </a:pathLst>
            </a:custGeom>
            <a:solidFill>
              <a:srgbClr val="007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5"/>
            <p:cNvSpPr/>
            <p:nvPr/>
          </p:nvSpPr>
          <p:spPr>
            <a:xfrm flipH="1">
              <a:off x="3742784" y="1431215"/>
              <a:ext cx="226996" cy="107200"/>
            </a:xfrm>
            <a:custGeom>
              <a:avLst/>
              <a:gdLst/>
              <a:ahLst/>
              <a:cxnLst/>
              <a:rect l="l" t="t" r="r" b="b"/>
              <a:pathLst>
                <a:path w="5707" h="2695" extrusionOk="0">
                  <a:moveTo>
                    <a:pt x="5684" y="1"/>
                  </a:moveTo>
                  <a:cubicBezTo>
                    <a:pt x="4703" y="412"/>
                    <a:pt x="2397" y="1439"/>
                    <a:pt x="229" y="2352"/>
                  </a:cubicBezTo>
                  <a:cubicBezTo>
                    <a:pt x="160" y="2466"/>
                    <a:pt x="92" y="2580"/>
                    <a:pt x="1" y="2694"/>
                  </a:cubicBezTo>
                  <a:cubicBezTo>
                    <a:pt x="2169" y="2009"/>
                    <a:pt x="4406" y="1119"/>
                    <a:pt x="5707" y="161"/>
                  </a:cubicBezTo>
                  <a:cubicBezTo>
                    <a:pt x="5707" y="115"/>
                    <a:pt x="5684" y="46"/>
                    <a:pt x="5684" y="1"/>
                  </a:cubicBezTo>
                  <a:close/>
                </a:path>
              </a:pathLst>
            </a:custGeom>
            <a:solidFill>
              <a:srgbClr val="007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5"/>
            <p:cNvSpPr/>
            <p:nvPr/>
          </p:nvSpPr>
          <p:spPr>
            <a:xfrm flipH="1">
              <a:off x="3740954" y="1474811"/>
              <a:ext cx="429451" cy="182539"/>
            </a:xfrm>
            <a:custGeom>
              <a:avLst/>
              <a:gdLst/>
              <a:ahLst/>
              <a:cxnLst/>
              <a:rect l="l" t="t" r="r" b="b"/>
              <a:pathLst>
                <a:path w="10797" h="4589" extrusionOk="0">
                  <a:moveTo>
                    <a:pt x="10796" y="0"/>
                  </a:moveTo>
                  <a:lnTo>
                    <a:pt x="10796" y="0"/>
                  </a:lnTo>
                  <a:cubicBezTo>
                    <a:pt x="10340" y="183"/>
                    <a:pt x="9747" y="594"/>
                    <a:pt x="8970" y="1233"/>
                  </a:cubicBezTo>
                  <a:cubicBezTo>
                    <a:pt x="7669" y="2306"/>
                    <a:pt x="4953" y="3059"/>
                    <a:pt x="2602" y="3538"/>
                  </a:cubicBezTo>
                  <a:cubicBezTo>
                    <a:pt x="1986" y="3767"/>
                    <a:pt x="1347" y="3904"/>
                    <a:pt x="662" y="3904"/>
                  </a:cubicBezTo>
                  <a:cubicBezTo>
                    <a:pt x="411" y="3926"/>
                    <a:pt x="206" y="3972"/>
                    <a:pt x="0" y="3995"/>
                  </a:cubicBezTo>
                  <a:cubicBezTo>
                    <a:pt x="160" y="4200"/>
                    <a:pt x="343" y="4383"/>
                    <a:pt x="548" y="4543"/>
                  </a:cubicBezTo>
                  <a:cubicBezTo>
                    <a:pt x="1073" y="4566"/>
                    <a:pt x="1712" y="4588"/>
                    <a:pt x="2534" y="4588"/>
                  </a:cubicBezTo>
                  <a:cubicBezTo>
                    <a:pt x="2548" y="4588"/>
                    <a:pt x="2563" y="4589"/>
                    <a:pt x="2578" y="4589"/>
                  </a:cubicBezTo>
                  <a:cubicBezTo>
                    <a:pt x="5379" y="4589"/>
                    <a:pt x="8979" y="2437"/>
                    <a:pt x="10591" y="1347"/>
                  </a:cubicBezTo>
                  <a:cubicBezTo>
                    <a:pt x="10705" y="891"/>
                    <a:pt x="10774" y="457"/>
                    <a:pt x="10796" y="0"/>
                  </a:cubicBezTo>
                  <a:close/>
                </a:path>
              </a:pathLst>
            </a:custGeom>
            <a:solidFill>
              <a:srgbClr val="442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5"/>
            <p:cNvSpPr/>
            <p:nvPr/>
          </p:nvSpPr>
          <p:spPr>
            <a:xfrm flipH="1">
              <a:off x="3899816" y="1231492"/>
              <a:ext cx="106279" cy="76293"/>
            </a:xfrm>
            <a:custGeom>
              <a:avLst/>
              <a:gdLst/>
              <a:ahLst/>
              <a:cxnLst/>
              <a:rect l="l" t="t" r="r" b="b"/>
              <a:pathLst>
                <a:path w="2672" h="1918" extrusionOk="0">
                  <a:moveTo>
                    <a:pt x="2352" y="0"/>
                  </a:moveTo>
                  <a:cubicBezTo>
                    <a:pt x="1827" y="411"/>
                    <a:pt x="959" y="754"/>
                    <a:pt x="1" y="1050"/>
                  </a:cubicBezTo>
                  <a:cubicBezTo>
                    <a:pt x="297" y="1301"/>
                    <a:pt x="571" y="1598"/>
                    <a:pt x="799" y="1918"/>
                  </a:cubicBezTo>
                  <a:cubicBezTo>
                    <a:pt x="1895" y="1210"/>
                    <a:pt x="2443" y="571"/>
                    <a:pt x="2671" y="114"/>
                  </a:cubicBezTo>
                  <a:cubicBezTo>
                    <a:pt x="2580" y="92"/>
                    <a:pt x="2466" y="46"/>
                    <a:pt x="2352" y="0"/>
                  </a:cubicBezTo>
                  <a:close/>
                </a:path>
              </a:pathLst>
            </a:custGeom>
            <a:solidFill>
              <a:srgbClr val="442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5"/>
            <p:cNvSpPr/>
            <p:nvPr/>
          </p:nvSpPr>
          <p:spPr>
            <a:xfrm flipH="1">
              <a:off x="3792701" y="1618248"/>
              <a:ext cx="275124" cy="92682"/>
            </a:xfrm>
            <a:custGeom>
              <a:avLst/>
              <a:gdLst/>
              <a:ahLst/>
              <a:cxnLst/>
              <a:rect l="l" t="t" r="r" b="b"/>
              <a:pathLst>
                <a:path w="6917" h="2330" extrusionOk="0">
                  <a:moveTo>
                    <a:pt x="6916" y="1"/>
                  </a:moveTo>
                  <a:lnTo>
                    <a:pt x="6916" y="1"/>
                  </a:lnTo>
                  <a:cubicBezTo>
                    <a:pt x="5136" y="571"/>
                    <a:pt x="1553" y="1713"/>
                    <a:pt x="0" y="2078"/>
                  </a:cubicBezTo>
                  <a:cubicBezTo>
                    <a:pt x="343" y="2192"/>
                    <a:pt x="708" y="2283"/>
                    <a:pt x="1073" y="2329"/>
                  </a:cubicBezTo>
                  <a:cubicBezTo>
                    <a:pt x="1895" y="2078"/>
                    <a:pt x="2922" y="1736"/>
                    <a:pt x="3995" y="1325"/>
                  </a:cubicBezTo>
                  <a:cubicBezTo>
                    <a:pt x="5113" y="914"/>
                    <a:pt x="6049" y="526"/>
                    <a:pt x="6734" y="229"/>
                  </a:cubicBezTo>
                  <a:cubicBezTo>
                    <a:pt x="6780" y="138"/>
                    <a:pt x="6848" y="69"/>
                    <a:pt x="6916" y="1"/>
                  </a:cubicBezTo>
                  <a:close/>
                </a:path>
              </a:pathLst>
            </a:custGeom>
            <a:solidFill>
              <a:srgbClr val="442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5"/>
            <p:cNvSpPr/>
            <p:nvPr/>
          </p:nvSpPr>
          <p:spPr>
            <a:xfrm flipH="1">
              <a:off x="3898940" y="1466656"/>
              <a:ext cx="44508" cy="17263"/>
            </a:xfrm>
            <a:custGeom>
              <a:avLst/>
              <a:gdLst/>
              <a:ahLst/>
              <a:cxnLst/>
              <a:rect l="l" t="t" r="r" b="b"/>
              <a:pathLst>
                <a:path w="1119" h="434" extrusionOk="0">
                  <a:moveTo>
                    <a:pt x="1119" y="0"/>
                  </a:moveTo>
                  <a:lnTo>
                    <a:pt x="1119" y="0"/>
                  </a:lnTo>
                  <a:cubicBezTo>
                    <a:pt x="753" y="137"/>
                    <a:pt x="388" y="274"/>
                    <a:pt x="0" y="411"/>
                  </a:cubicBezTo>
                  <a:cubicBezTo>
                    <a:pt x="0" y="434"/>
                    <a:pt x="0" y="434"/>
                    <a:pt x="0" y="434"/>
                  </a:cubicBezTo>
                  <a:cubicBezTo>
                    <a:pt x="366" y="297"/>
                    <a:pt x="753" y="137"/>
                    <a:pt x="1119" y="0"/>
                  </a:cubicBezTo>
                  <a:close/>
                </a:path>
              </a:pathLst>
            </a:custGeom>
            <a:solidFill>
              <a:srgbClr val="0A4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5"/>
            <p:cNvSpPr/>
            <p:nvPr/>
          </p:nvSpPr>
          <p:spPr>
            <a:xfrm flipH="1">
              <a:off x="3743659" y="1399432"/>
              <a:ext cx="217052" cy="125339"/>
            </a:xfrm>
            <a:custGeom>
              <a:avLst/>
              <a:gdLst/>
              <a:ahLst/>
              <a:cxnLst/>
              <a:rect l="l" t="t" r="r" b="b"/>
              <a:pathLst>
                <a:path w="5457" h="3151" extrusionOk="0">
                  <a:moveTo>
                    <a:pt x="5296" y="1"/>
                  </a:moveTo>
                  <a:cubicBezTo>
                    <a:pt x="4794" y="275"/>
                    <a:pt x="3630" y="868"/>
                    <a:pt x="1553" y="1690"/>
                  </a:cubicBezTo>
                  <a:cubicBezTo>
                    <a:pt x="1188" y="1827"/>
                    <a:pt x="800" y="1987"/>
                    <a:pt x="434" y="2124"/>
                  </a:cubicBezTo>
                  <a:cubicBezTo>
                    <a:pt x="320" y="2489"/>
                    <a:pt x="183" y="2831"/>
                    <a:pt x="1" y="3151"/>
                  </a:cubicBezTo>
                  <a:cubicBezTo>
                    <a:pt x="2169" y="2238"/>
                    <a:pt x="4475" y="1211"/>
                    <a:pt x="5456" y="800"/>
                  </a:cubicBezTo>
                  <a:cubicBezTo>
                    <a:pt x="5410" y="526"/>
                    <a:pt x="5365" y="275"/>
                    <a:pt x="5296" y="1"/>
                  </a:cubicBezTo>
                  <a:close/>
                </a:path>
              </a:pathLst>
            </a:custGeom>
            <a:solidFill>
              <a:srgbClr val="007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5"/>
            <p:cNvSpPr/>
            <p:nvPr/>
          </p:nvSpPr>
          <p:spPr>
            <a:xfrm flipH="1">
              <a:off x="3743659" y="1399432"/>
              <a:ext cx="217052" cy="125339"/>
            </a:xfrm>
            <a:custGeom>
              <a:avLst/>
              <a:gdLst/>
              <a:ahLst/>
              <a:cxnLst/>
              <a:rect l="l" t="t" r="r" b="b"/>
              <a:pathLst>
                <a:path w="5457" h="3151" extrusionOk="0">
                  <a:moveTo>
                    <a:pt x="5296" y="1"/>
                  </a:moveTo>
                  <a:cubicBezTo>
                    <a:pt x="4794" y="275"/>
                    <a:pt x="3630" y="868"/>
                    <a:pt x="1553" y="1690"/>
                  </a:cubicBezTo>
                  <a:cubicBezTo>
                    <a:pt x="1188" y="1827"/>
                    <a:pt x="800" y="1987"/>
                    <a:pt x="434" y="2124"/>
                  </a:cubicBezTo>
                  <a:cubicBezTo>
                    <a:pt x="320" y="2489"/>
                    <a:pt x="183" y="2831"/>
                    <a:pt x="1" y="3151"/>
                  </a:cubicBezTo>
                  <a:cubicBezTo>
                    <a:pt x="2169" y="2238"/>
                    <a:pt x="4475" y="1211"/>
                    <a:pt x="5456" y="800"/>
                  </a:cubicBezTo>
                  <a:cubicBezTo>
                    <a:pt x="5410" y="526"/>
                    <a:pt x="5365" y="275"/>
                    <a:pt x="5296" y="1"/>
                  </a:cubicBezTo>
                  <a:close/>
                </a:path>
              </a:pathLst>
            </a:custGeom>
            <a:solidFill>
              <a:srgbClr val="0A4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5"/>
            <p:cNvSpPr/>
            <p:nvPr/>
          </p:nvSpPr>
          <p:spPr>
            <a:xfrm flipH="1">
              <a:off x="3969740" y="1538375"/>
              <a:ext cx="228826" cy="91727"/>
            </a:xfrm>
            <a:custGeom>
              <a:avLst/>
              <a:gdLst/>
              <a:ahLst/>
              <a:cxnLst/>
              <a:rect l="l" t="t" r="r" b="b"/>
              <a:pathLst>
                <a:path w="5753" h="2306" extrusionOk="0">
                  <a:moveTo>
                    <a:pt x="5753" y="0"/>
                  </a:moveTo>
                  <a:lnTo>
                    <a:pt x="5753" y="0"/>
                  </a:lnTo>
                  <a:cubicBezTo>
                    <a:pt x="5068" y="206"/>
                    <a:pt x="4360" y="411"/>
                    <a:pt x="3721" y="594"/>
                  </a:cubicBezTo>
                  <a:cubicBezTo>
                    <a:pt x="2694" y="982"/>
                    <a:pt x="1872" y="1301"/>
                    <a:pt x="1439" y="1415"/>
                  </a:cubicBezTo>
                  <a:cubicBezTo>
                    <a:pt x="1011" y="1512"/>
                    <a:pt x="683" y="1550"/>
                    <a:pt x="426" y="1550"/>
                  </a:cubicBezTo>
                  <a:cubicBezTo>
                    <a:pt x="257" y="1550"/>
                    <a:pt x="118" y="1534"/>
                    <a:pt x="1" y="1507"/>
                  </a:cubicBezTo>
                  <a:lnTo>
                    <a:pt x="1" y="1507"/>
                  </a:lnTo>
                  <a:cubicBezTo>
                    <a:pt x="137" y="1712"/>
                    <a:pt x="274" y="1918"/>
                    <a:pt x="434" y="2123"/>
                  </a:cubicBezTo>
                  <a:cubicBezTo>
                    <a:pt x="480" y="2169"/>
                    <a:pt x="503" y="2191"/>
                    <a:pt x="548" y="2237"/>
                  </a:cubicBezTo>
                  <a:cubicBezTo>
                    <a:pt x="822" y="2283"/>
                    <a:pt x="1096" y="2306"/>
                    <a:pt x="1370" y="2306"/>
                  </a:cubicBezTo>
                  <a:cubicBezTo>
                    <a:pt x="1941" y="2191"/>
                    <a:pt x="2625" y="2077"/>
                    <a:pt x="3310" y="1940"/>
                  </a:cubicBezTo>
                  <a:cubicBezTo>
                    <a:pt x="4315" y="1552"/>
                    <a:pt x="5159" y="868"/>
                    <a:pt x="5753" y="0"/>
                  </a:cubicBezTo>
                  <a:close/>
                </a:path>
              </a:pathLst>
            </a:custGeom>
            <a:solidFill>
              <a:srgbClr val="494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5"/>
            <p:cNvSpPr/>
            <p:nvPr/>
          </p:nvSpPr>
          <p:spPr>
            <a:xfrm flipH="1">
              <a:off x="4006055" y="1234197"/>
              <a:ext cx="177993" cy="80868"/>
            </a:xfrm>
            <a:custGeom>
              <a:avLst/>
              <a:gdLst/>
              <a:ahLst/>
              <a:cxnLst/>
              <a:rect l="l" t="t" r="r" b="b"/>
              <a:pathLst>
                <a:path w="4475" h="2033" extrusionOk="0">
                  <a:moveTo>
                    <a:pt x="2831" y="1"/>
                  </a:moveTo>
                  <a:cubicBezTo>
                    <a:pt x="2192" y="229"/>
                    <a:pt x="1553" y="571"/>
                    <a:pt x="982" y="1028"/>
                  </a:cubicBezTo>
                  <a:cubicBezTo>
                    <a:pt x="617" y="1325"/>
                    <a:pt x="275" y="1667"/>
                    <a:pt x="1" y="2032"/>
                  </a:cubicBezTo>
                  <a:lnTo>
                    <a:pt x="1" y="2032"/>
                  </a:lnTo>
                  <a:cubicBezTo>
                    <a:pt x="1347" y="1758"/>
                    <a:pt x="3037" y="1416"/>
                    <a:pt x="4475" y="982"/>
                  </a:cubicBezTo>
                  <a:cubicBezTo>
                    <a:pt x="4018" y="571"/>
                    <a:pt x="3447" y="229"/>
                    <a:pt x="2831" y="1"/>
                  </a:cubicBezTo>
                  <a:close/>
                </a:path>
              </a:pathLst>
            </a:custGeom>
            <a:solidFill>
              <a:srgbClr val="494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5"/>
            <p:cNvSpPr/>
            <p:nvPr/>
          </p:nvSpPr>
          <p:spPr>
            <a:xfrm flipH="1">
              <a:off x="3935255" y="1436664"/>
              <a:ext cx="300540" cy="90852"/>
            </a:xfrm>
            <a:custGeom>
              <a:avLst/>
              <a:gdLst/>
              <a:ahLst/>
              <a:cxnLst/>
              <a:rect l="l" t="t" r="r" b="b"/>
              <a:pathLst>
                <a:path w="7556" h="2284" extrusionOk="0">
                  <a:moveTo>
                    <a:pt x="7556" y="1"/>
                  </a:moveTo>
                  <a:lnTo>
                    <a:pt x="7556" y="1"/>
                  </a:lnTo>
                  <a:cubicBezTo>
                    <a:pt x="5547" y="1005"/>
                    <a:pt x="3151" y="1576"/>
                    <a:pt x="2055" y="1621"/>
                  </a:cubicBezTo>
                  <a:cubicBezTo>
                    <a:pt x="1972" y="1625"/>
                    <a:pt x="1892" y="1626"/>
                    <a:pt x="1814" y="1626"/>
                  </a:cubicBezTo>
                  <a:cubicBezTo>
                    <a:pt x="847" y="1626"/>
                    <a:pt x="297" y="1373"/>
                    <a:pt x="1" y="1119"/>
                  </a:cubicBezTo>
                  <a:lnTo>
                    <a:pt x="1" y="1119"/>
                  </a:lnTo>
                  <a:cubicBezTo>
                    <a:pt x="24" y="1507"/>
                    <a:pt x="69" y="1895"/>
                    <a:pt x="183" y="2283"/>
                  </a:cubicBezTo>
                  <a:cubicBezTo>
                    <a:pt x="708" y="2146"/>
                    <a:pt x="1484" y="2078"/>
                    <a:pt x="2626" y="2078"/>
                  </a:cubicBezTo>
                  <a:cubicBezTo>
                    <a:pt x="2673" y="2079"/>
                    <a:pt x="2721" y="2079"/>
                    <a:pt x="2768" y="2079"/>
                  </a:cubicBezTo>
                  <a:cubicBezTo>
                    <a:pt x="4229" y="2079"/>
                    <a:pt x="5707" y="1743"/>
                    <a:pt x="7099" y="1279"/>
                  </a:cubicBezTo>
                  <a:cubicBezTo>
                    <a:pt x="7191" y="1233"/>
                    <a:pt x="7259" y="1211"/>
                    <a:pt x="7350" y="1165"/>
                  </a:cubicBezTo>
                  <a:cubicBezTo>
                    <a:pt x="7373" y="1074"/>
                    <a:pt x="7419" y="959"/>
                    <a:pt x="7442" y="868"/>
                  </a:cubicBezTo>
                  <a:cubicBezTo>
                    <a:pt x="7510" y="571"/>
                    <a:pt x="7533" y="275"/>
                    <a:pt x="7556" y="1"/>
                  </a:cubicBezTo>
                  <a:close/>
                </a:path>
              </a:pathLst>
            </a:custGeom>
            <a:solidFill>
              <a:srgbClr val="494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5"/>
            <p:cNvSpPr/>
            <p:nvPr/>
          </p:nvSpPr>
          <p:spPr>
            <a:xfrm flipH="1">
              <a:off x="3943409" y="1307745"/>
              <a:ext cx="292386" cy="145307"/>
            </a:xfrm>
            <a:custGeom>
              <a:avLst/>
              <a:gdLst/>
              <a:ahLst/>
              <a:cxnLst/>
              <a:rect l="l" t="t" r="r" b="b"/>
              <a:pathLst>
                <a:path w="7351" h="3653" extrusionOk="0">
                  <a:moveTo>
                    <a:pt x="6574" y="1"/>
                  </a:moveTo>
                  <a:cubicBezTo>
                    <a:pt x="6095" y="275"/>
                    <a:pt x="5524" y="594"/>
                    <a:pt x="4840" y="914"/>
                  </a:cubicBezTo>
                  <a:cubicBezTo>
                    <a:pt x="3365" y="1567"/>
                    <a:pt x="2185" y="1790"/>
                    <a:pt x="1283" y="1790"/>
                  </a:cubicBezTo>
                  <a:cubicBezTo>
                    <a:pt x="956" y="1790"/>
                    <a:pt x="666" y="1761"/>
                    <a:pt x="412" y="1713"/>
                  </a:cubicBezTo>
                  <a:cubicBezTo>
                    <a:pt x="183" y="2329"/>
                    <a:pt x="24" y="2991"/>
                    <a:pt x="1" y="3653"/>
                  </a:cubicBezTo>
                  <a:cubicBezTo>
                    <a:pt x="1119" y="3561"/>
                    <a:pt x="4383" y="3150"/>
                    <a:pt x="6848" y="1849"/>
                  </a:cubicBezTo>
                  <a:cubicBezTo>
                    <a:pt x="7031" y="1758"/>
                    <a:pt x="7191" y="1667"/>
                    <a:pt x="7350" y="1576"/>
                  </a:cubicBezTo>
                  <a:cubicBezTo>
                    <a:pt x="7191" y="1005"/>
                    <a:pt x="6917" y="480"/>
                    <a:pt x="6574" y="1"/>
                  </a:cubicBezTo>
                  <a:close/>
                </a:path>
              </a:pathLst>
            </a:custGeom>
            <a:solidFill>
              <a:srgbClr val="494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5"/>
            <p:cNvSpPr/>
            <p:nvPr/>
          </p:nvSpPr>
          <p:spPr>
            <a:xfrm flipH="1">
              <a:off x="3934340" y="1370395"/>
              <a:ext cx="302370" cy="130987"/>
            </a:xfrm>
            <a:custGeom>
              <a:avLst/>
              <a:gdLst/>
              <a:ahLst/>
              <a:cxnLst/>
              <a:rect l="l" t="t" r="r" b="b"/>
              <a:pathLst>
                <a:path w="7602" h="3293" extrusionOk="0">
                  <a:moveTo>
                    <a:pt x="7373" y="1"/>
                  </a:moveTo>
                  <a:cubicBezTo>
                    <a:pt x="7214" y="92"/>
                    <a:pt x="7054" y="183"/>
                    <a:pt x="6871" y="274"/>
                  </a:cubicBezTo>
                  <a:cubicBezTo>
                    <a:pt x="4406" y="1575"/>
                    <a:pt x="1142" y="1986"/>
                    <a:pt x="24" y="2078"/>
                  </a:cubicBezTo>
                  <a:cubicBezTo>
                    <a:pt x="1" y="2306"/>
                    <a:pt x="1" y="2534"/>
                    <a:pt x="24" y="2785"/>
                  </a:cubicBezTo>
                  <a:cubicBezTo>
                    <a:pt x="320" y="3039"/>
                    <a:pt x="870" y="3292"/>
                    <a:pt x="1837" y="3292"/>
                  </a:cubicBezTo>
                  <a:cubicBezTo>
                    <a:pt x="1915" y="3292"/>
                    <a:pt x="1995" y="3291"/>
                    <a:pt x="2078" y="3287"/>
                  </a:cubicBezTo>
                  <a:cubicBezTo>
                    <a:pt x="3174" y="3242"/>
                    <a:pt x="5570" y="2671"/>
                    <a:pt x="7579" y="1667"/>
                  </a:cubicBezTo>
                  <a:cubicBezTo>
                    <a:pt x="7602" y="1096"/>
                    <a:pt x="7533" y="526"/>
                    <a:pt x="7373" y="1"/>
                  </a:cubicBezTo>
                  <a:close/>
                </a:path>
              </a:pathLst>
            </a:custGeom>
            <a:solidFill>
              <a:srgbClr val="442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5"/>
            <p:cNvSpPr/>
            <p:nvPr/>
          </p:nvSpPr>
          <p:spPr>
            <a:xfrm flipH="1">
              <a:off x="3934340" y="1370395"/>
              <a:ext cx="302370" cy="130987"/>
            </a:xfrm>
            <a:custGeom>
              <a:avLst/>
              <a:gdLst/>
              <a:ahLst/>
              <a:cxnLst/>
              <a:rect l="l" t="t" r="r" b="b"/>
              <a:pathLst>
                <a:path w="7602" h="3293" extrusionOk="0">
                  <a:moveTo>
                    <a:pt x="7373" y="1"/>
                  </a:moveTo>
                  <a:cubicBezTo>
                    <a:pt x="7214" y="92"/>
                    <a:pt x="7054" y="183"/>
                    <a:pt x="6871" y="274"/>
                  </a:cubicBezTo>
                  <a:cubicBezTo>
                    <a:pt x="4406" y="1575"/>
                    <a:pt x="1142" y="1986"/>
                    <a:pt x="24" y="2078"/>
                  </a:cubicBezTo>
                  <a:cubicBezTo>
                    <a:pt x="1" y="2306"/>
                    <a:pt x="1" y="2534"/>
                    <a:pt x="24" y="2785"/>
                  </a:cubicBezTo>
                  <a:cubicBezTo>
                    <a:pt x="320" y="3039"/>
                    <a:pt x="870" y="3292"/>
                    <a:pt x="1837" y="3292"/>
                  </a:cubicBezTo>
                  <a:cubicBezTo>
                    <a:pt x="1915" y="3292"/>
                    <a:pt x="1995" y="3291"/>
                    <a:pt x="2078" y="3287"/>
                  </a:cubicBezTo>
                  <a:cubicBezTo>
                    <a:pt x="3174" y="3242"/>
                    <a:pt x="5570" y="2671"/>
                    <a:pt x="7579" y="1667"/>
                  </a:cubicBezTo>
                  <a:cubicBezTo>
                    <a:pt x="7602" y="1096"/>
                    <a:pt x="7533" y="526"/>
                    <a:pt x="7373" y="1"/>
                  </a:cubicBezTo>
                  <a:close/>
                </a:path>
              </a:pathLst>
            </a:custGeom>
            <a:solidFill>
              <a:srgbClr val="503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5"/>
            <p:cNvSpPr/>
            <p:nvPr/>
          </p:nvSpPr>
          <p:spPr>
            <a:xfrm flipH="1">
              <a:off x="3960671" y="1524731"/>
              <a:ext cx="89892" cy="37272"/>
            </a:xfrm>
            <a:custGeom>
              <a:avLst/>
              <a:gdLst/>
              <a:ahLst/>
              <a:cxnLst/>
              <a:rect l="l" t="t" r="r" b="b"/>
              <a:pathLst>
                <a:path w="2260" h="937" extrusionOk="0">
                  <a:moveTo>
                    <a:pt x="2260" y="1"/>
                  </a:moveTo>
                  <a:lnTo>
                    <a:pt x="2260" y="1"/>
                  </a:lnTo>
                  <a:cubicBezTo>
                    <a:pt x="1461" y="343"/>
                    <a:pt x="685" y="663"/>
                    <a:pt x="0" y="937"/>
                  </a:cubicBezTo>
                  <a:cubicBezTo>
                    <a:pt x="639" y="754"/>
                    <a:pt x="1347" y="549"/>
                    <a:pt x="2032" y="343"/>
                  </a:cubicBezTo>
                  <a:cubicBezTo>
                    <a:pt x="2123" y="229"/>
                    <a:pt x="2191" y="115"/>
                    <a:pt x="2260" y="1"/>
                  </a:cubicBezTo>
                  <a:close/>
                </a:path>
              </a:pathLst>
            </a:custGeom>
            <a:solidFill>
              <a:srgbClr val="007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5"/>
            <p:cNvSpPr/>
            <p:nvPr/>
          </p:nvSpPr>
          <p:spPr>
            <a:xfrm flipH="1">
              <a:off x="3960671" y="1524731"/>
              <a:ext cx="89892" cy="37272"/>
            </a:xfrm>
            <a:custGeom>
              <a:avLst/>
              <a:gdLst/>
              <a:ahLst/>
              <a:cxnLst/>
              <a:rect l="l" t="t" r="r" b="b"/>
              <a:pathLst>
                <a:path w="2260" h="937" extrusionOk="0">
                  <a:moveTo>
                    <a:pt x="2260" y="1"/>
                  </a:moveTo>
                  <a:lnTo>
                    <a:pt x="2260" y="1"/>
                  </a:lnTo>
                  <a:cubicBezTo>
                    <a:pt x="1461" y="343"/>
                    <a:pt x="685" y="663"/>
                    <a:pt x="0" y="937"/>
                  </a:cubicBezTo>
                  <a:cubicBezTo>
                    <a:pt x="639" y="754"/>
                    <a:pt x="1347" y="549"/>
                    <a:pt x="2032" y="343"/>
                  </a:cubicBezTo>
                  <a:cubicBezTo>
                    <a:pt x="2123" y="229"/>
                    <a:pt x="2191" y="115"/>
                    <a:pt x="2260" y="1"/>
                  </a:cubicBezTo>
                  <a:close/>
                </a:path>
              </a:pathLst>
            </a:custGeom>
            <a:solidFill>
              <a:srgbClr val="CCB0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5"/>
            <p:cNvSpPr/>
            <p:nvPr/>
          </p:nvSpPr>
          <p:spPr>
            <a:xfrm flipH="1">
              <a:off x="3953392" y="1487539"/>
              <a:ext cx="275124" cy="90812"/>
            </a:xfrm>
            <a:custGeom>
              <a:avLst/>
              <a:gdLst/>
              <a:ahLst/>
              <a:cxnLst/>
              <a:rect l="l" t="t" r="r" b="b"/>
              <a:pathLst>
                <a:path w="6917" h="2283" extrusionOk="0">
                  <a:moveTo>
                    <a:pt x="6916" y="0"/>
                  </a:moveTo>
                  <a:lnTo>
                    <a:pt x="6916" y="0"/>
                  </a:lnTo>
                  <a:cubicBezTo>
                    <a:pt x="5524" y="464"/>
                    <a:pt x="4046" y="800"/>
                    <a:pt x="2585" y="800"/>
                  </a:cubicBezTo>
                  <a:cubicBezTo>
                    <a:pt x="2538" y="800"/>
                    <a:pt x="2490" y="800"/>
                    <a:pt x="2443" y="799"/>
                  </a:cubicBezTo>
                  <a:cubicBezTo>
                    <a:pt x="1301" y="799"/>
                    <a:pt x="525" y="867"/>
                    <a:pt x="0" y="1004"/>
                  </a:cubicBezTo>
                  <a:cubicBezTo>
                    <a:pt x="114" y="1438"/>
                    <a:pt x="251" y="1872"/>
                    <a:pt x="480" y="2283"/>
                  </a:cubicBezTo>
                  <a:cubicBezTo>
                    <a:pt x="982" y="2100"/>
                    <a:pt x="2511" y="1575"/>
                    <a:pt x="5935" y="342"/>
                  </a:cubicBezTo>
                  <a:cubicBezTo>
                    <a:pt x="6277" y="228"/>
                    <a:pt x="6597" y="114"/>
                    <a:pt x="6916" y="0"/>
                  </a:cubicBezTo>
                  <a:close/>
                </a:path>
              </a:pathLst>
            </a:custGeom>
            <a:solidFill>
              <a:srgbClr val="007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5"/>
            <p:cNvSpPr/>
            <p:nvPr/>
          </p:nvSpPr>
          <p:spPr>
            <a:xfrm flipH="1">
              <a:off x="3953392" y="1487539"/>
              <a:ext cx="275124" cy="90812"/>
            </a:xfrm>
            <a:custGeom>
              <a:avLst/>
              <a:gdLst/>
              <a:ahLst/>
              <a:cxnLst/>
              <a:rect l="l" t="t" r="r" b="b"/>
              <a:pathLst>
                <a:path w="6917" h="2283" extrusionOk="0">
                  <a:moveTo>
                    <a:pt x="6916" y="0"/>
                  </a:moveTo>
                  <a:lnTo>
                    <a:pt x="6916" y="0"/>
                  </a:lnTo>
                  <a:cubicBezTo>
                    <a:pt x="5524" y="464"/>
                    <a:pt x="4046" y="800"/>
                    <a:pt x="2585" y="800"/>
                  </a:cubicBezTo>
                  <a:cubicBezTo>
                    <a:pt x="2538" y="800"/>
                    <a:pt x="2490" y="800"/>
                    <a:pt x="2443" y="799"/>
                  </a:cubicBezTo>
                  <a:cubicBezTo>
                    <a:pt x="1301" y="799"/>
                    <a:pt x="525" y="867"/>
                    <a:pt x="0" y="1004"/>
                  </a:cubicBezTo>
                  <a:cubicBezTo>
                    <a:pt x="114" y="1438"/>
                    <a:pt x="251" y="1872"/>
                    <a:pt x="480" y="2283"/>
                  </a:cubicBezTo>
                  <a:cubicBezTo>
                    <a:pt x="982" y="2100"/>
                    <a:pt x="2511" y="1575"/>
                    <a:pt x="5935" y="342"/>
                  </a:cubicBezTo>
                  <a:cubicBezTo>
                    <a:pt x="6277" y="228"/>
                    <a:pt x="6597" y="114"/>
                    <a:pt x="6916" y="0"/>
                  </a:cubicBezTo>
                  <a:close/>
                </a:path>
              </a:pathLst>
            </a:custGeom>
            <a:solidFill>
              <a:srgbClr val="494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5"/>
            <p:cNvSpPr/>
            <p:nvPr/>
          </p:nvSpPr>
          <p:spPr>
            <a:xfrm flipH="1">
              <a:off x="4066871" y="1615543"/>
              <a:ext cx="77203" cy="14559"/>
            </a:xfrm>
            <a:custGeom>
              <a:avLst/>
              <a:gdLst/>
              <a:ahLst/>
              <a:cxnLst/>
              <a:rect l="l" t="t" r="r" b="b"/>
              <a:pathLst>
                <a:path w="1941" h="366" extrusionOk="0">
                  <a:moveTo>
                    <a:pt x="1940" y="0"/>
                  </a:moveTo>
                  <a:lnTo>
                    <a:pt x="1940" y="0"/>
                  </a:lnTo>
                  <a:cubicBezTo>
                    <a:pt x="1255" y="137"/>
                    <a:pt x="571" y="251"/>
                    <a:pt x="0" y="366"/>
                  </a:cubicBezTo>
                  <a:cubicBezTo>
                    <a:pt x="685" y="366"/>
                    <a:pt x="1324" y="229"/>
                    <a:pt x="1940" y="0"/>
                  </a:cubicBezTo>
                  <a:close/>
                </a:path>
              </a:pathLst>
            </a:custGeom>
            <a:solidFill>
              <a:srgbClr val="442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5"/>
            <p:cNvSpPr/>
            <p:nvPr/>
          </p:nvSpPr>
          <p:spPr>
            <a:xfrm flipH="1">
              <a:off x="4066871" y="1615543"/>
              <a:ext cx="77203" cy="14559"/>
            </a:xfrm>
            <a:custGeom>
              <a:avLst/>
              <a:gdLst/>
              <a:ahLst/>
              <a:cxnLst/>
              <a:rect l="l" t="t" r="r" b="b"/>
              <a:pathLst>
                <a:path w="1941" h="366" extrusionOk="0">
                  <a:moveTo>
                    <a:pt x="1940" y="0"/>
                  </a:moveTo>
                  <a:lnTo>
                    <a:pt x="1940" y="0"/>
                  </a:lnTo>
                  <a:cubicBezTo>
                    <a:pt x="1255" y="137"/>
                    <a:pt x="571" y="251"/>
                    <a:pt x="0" y="366"/>
                  </a:cubicBezTo>
                  <a:cubicBezTo>
                    <a:pt x="685" y="366"/>
                    <a:pt x="1324" y="229"/>
                    <a:pt x="1940" y="0"/>
                  </a:cubicBezTo>
                  <a:close/>
                </a:path>
              </a:pathLst>
            </a:custGeom>
            <a:solidFill>
              <a:srgbClr val="494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5"/>
            <p:cNvSpPr/>
            <p:nvPr/>
          </p:nvSpPr>
          <p:spPr>
            <a:xfrm flipH="1">
              <a:off x="3974274" y="1273258"/>
              <a:ext cx="245173" cy="105729"/>
            </a:xfrm>
            <a:custGeom>
              <a:avLst/>
              <a:gdLst/>
              <a:ahLst/>
              <a:cxnLst/>
              <a:rect l="l" t="t" r="r" b="b"/>
              <a:pathLst>
                <a:path w="6164" h="2658" extrusionOk="0">
                  <a:moveTo>
                    <a:pt x="5365" y="0"/>
                  </a:moveTo>
                  <a:cubicBezTo>
                    <a:pt x="3927" y="434"/>
                    <a:pt x="2237" y="776"/>
                    <a:pt x="891" y="1050"/>
                  </a:cubicBezTo>
                  <a:cubicBezTo>
                    <a:pt x="526" y="1530"/>
                    <a:pt x="229" y="2032"/>
                    <a:pt x="1" y="2580"/>
                  </a:cubicBezTo>
                  <a:cubicBezTo>
                    <a:pt x="255" y="2628"/>
                    <a:pt x="545" y="2657"/>
                    <a:pt x="872" y="2657"/>
                  </a:cubicBezTo>
                  <a:cubicBezTo>
                    <a:pt x="1774" y="2657"/>
                    <a:pt x="2954" y="2434"/>
                    <a:pt x="4429" y="1781"/>
                  </a:cubicBezTo>
                  <a:cubicBezTo>
                    <a:pt x="5113" y="1461"/>
                    <a:pt x="5684" y="1142"/>
                    <a:pt x="6163" y="868"/>
                  </a:cubicBezTo>
                  <a:cubicBezTo>
                    <a:pt x="5935" y="548"/>
                    <a:pt x="5661" y="251"/>
                    <a:pt x="5365" y="0"/>
                  </a:cubicBezTo>
                  <a:close/>
                </a:path>
              </a:pathLst>
            </a:custGeom>
            <a:solidFill>
              <a:srgbClr val="442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5"/>
            <p:cNvSpPr/>
            <p:nvPr/>
          </p:nvSpPr>
          <p:spPr>
            <a:xfrm flipH="1">
              <a:off x="3974274" y="1273258"/>
              <a:ext cx="245173" cy="105729"/>
            </a:xfrm>
            <a:custGeom>
              <a:avLst/>
              <a:gdLst/>
              <a:ahLst/>
              <a:cxnLst/>
              <a:rect l="l" t="t" r="r" b="b"/>
              <a:pathLst>
                <a:path w="6164" h="2658" extrusionOk="0">
                  <a:moveTo>
                    <a:pt x="5365" y="0"/>
                  </a:moveTo>
                  <a:cubicBezTo>
                    <a:pt x="3927" y="434"/>
                    <a:pt x="2237" y="776"/>
                    <a:pt x="891" y="1050"/>
                  </a:cubicBezTo>
                  <a:cubicBezTo>
                    <a:pt x="526" y="1530"/>
                    <a:pt x="229" y="2032"/>
                    <a:pt x="1" y="2580"/>
                  </a:cubicBezTo>
                  <a:cubicBezTo>
                    <a:pt x="255" y="2628"/>
                    <a:pt x="545" y="2657"/>
                    <a:pt x="872" y="2657"/>
                  </a:cubicBezTo>
                  <a:cubicBezTo>
                    <a:pt x="1774" y="2657"/>
                    <a:pt x="2954" y="2434"/>
                    <a:pt x="4429" y="1781"/>
                  </a:cubicBezTo>
                  <a:cubicBezTo>
                    <a:pt x="5113" y="1461"/>
                    <a:pt x="5684" y="1142"/>
                    <a:pt x="6163" y="868"/>
                  </a:cubicBezTo>
                  <a:cubicBezTo>
                    <a:pt x="5935" y="548"/>
                    <a:pt x="5661" y="251"/>
                    <a:pt x="5365" y="0"/>
                  </a:cubicBezTo>
                  <a:close/>
                </a:path>
              </a:pathLst>
            </a:custGeom>
            <a:solidFill>
              <a:srgbClr val="503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5"/>
            <p:cNvSpPr/>
            <p:nvPr/>
          </p:nvSpPr>
          <p:spPr>
            <a:xfrm flipH="1">
              <a:off x="4050523" y="1561963"/>
              <a:ext cx="151662" cy="38107"/>
            </a:xfrm>
            <a:custGeom>
              <a:avLst/>
              <a:gdLst/>
              <a:ahLst/>
              <a:cxnLst/>
              <a:rect l="l" t="t" r="r" b="b"/>
              <a:pathLst>
                <a:path w="3813" h="958" extrusionOk="0">
                  <a:moveTo>
                    <a:pt x="3812" y="1"/>
                  </a:moveTo>
                  <a:lnTo>
                    <a:pt x="3812" y="1"/>
                  </a:lnTo>
                  <a:cubicBezTo>
                    <a:pt x="2077" y="457"/>
                    <a:pt x="639" y="731"/>
                    <a:pt x="183" y="754"/>
                  </a:cubicBezTo>
                  <a:lnTo>
                    <a:pt x="0" y="754"/>
                  </a:lnTo>
                  <a:cubicBezTo>
                    <a:pt x="46" y="800"/>
                    <a:pt x="69" y="868"/>
                    <a:pt x="92" y="914"/>
                  </a:cubicBezTo>
                  <a:cubicBezTo>
                    <a:pt x="209" y="941"/>
                    <a:pt x="348" y="957"/>
                    <a:pt x="517" y="957"/>
                  </a:cubicBezTo>
                  <a:cubicBezTo>
                    <a:pt x="774" y="957"/>
                    <a:pt x="1102" y="919"/>
                    <a:pt x="1530" y="822"/>
                  </a:cubicBezTo>
                  <a:cubicBezTo>
                    <a:pt x="1963" y="708"/>
                    <a:pt x="2785" y="389"/>
                    <a:pt x="3812" y="1"/>
                  </a:cubicBezTo>
                  <a:close/>
                </a:path>
              </a:pathLst>
            </a:custGeom>
            <a:solidFill>
              <a:srgbClr val="0A4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5"/>
            <p:cNvSpPr/>
            <p:nvPr/>
          </p:nvSpPr>
          <p:spPr>
            <a:xfrm flipH="1">
              <a:off x="3943409" y="1482965"/>
              <a:ext cx="9984" cy="4574"/>
            </a:xfrm>
            <a:custGeom>
              <a:avLst/>
              <a:gdLst/>
              <a:ahLst/>
              <a:cxnLst/>
              <a:rect l="l" t="t" r="r" b="b"/>
              <a:pathLst>
                <a:path w="251" h="115" extrusionOk="0">
                  <a:moveTo>
                    <a:pt x="250" y="1"/>
                  </a:moveTo>
                  <a:cubicBezTo>
                    <a:pt x="160" y="46"/>
                    <a:pt x="91" y="69"/>
                    <a:pt x="1" y="114"/>
                  </a:cubicBezTo>
                  <a:lnTo>
                    <a:pt x="1" y="114"/>
                  </a:lnTo>
                  <a:cubicBezTo>
                    <a:pt x="91" y="69"/>
                    <a:pt x="160" y="46"/>
                    <a:pt x="250" y="24"/>
                  </a:cubicBezTo>
                  <a:cubicBezTo>
                    <a:pt x="250" y="24"/>
                    <a:pt x="250" y="24"/>
                    <a:pt x="250" y="1"/>
                  </a:cubicBezTo>
                  <a:close/>
                </a:path>
              </a:pathLst>
            </a:custGeom>
            <a:solidFill>
              <a:srgbClr val="0A4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5"/>
            <p:cNvSpPr/>
            <p:nvPr/>
          </p:nvSpPr>
          <p:spPr>
            <a:xfrm flipH="1">
              <a:off x="3943409" y="1482965"/>
              <a:ext cx="9984" cy="4574"/>
            </a:xfrm>
            <a:custGeom>
              <a:avLst/>
              <a:gdLst/>
              <a:ahLst/>
              <a:cxnLst/>
              <a:rect l="l" t="t" r="r" b="b"/>
              <a:pathLst>
                <a:path w="251" h="115" extrusionOk="0">
                  <a:moveTo>
                    <a:pt x="250" y="1"/>
                  </a:moveTo>
                  <a:cubicBezTo>
                    <a:pt x="160" y="46"/>
                    <a:pt x="91" y="69"/>
                    <a:pt x="1" y="114"/>
                  </a:cubicBezTo>
                  <a:lnTo>
                    <a:pt x="1" y="114"/>
                  </a:lnTo>
                  <a:cubicBezTo>
                    <a:pt x="91" y="69"/>
                    <a:pt x="160" y="46"/>
                    <a:pt x="250" y="24"/>
                  </a:cubicBezTo>
                  <a:cubicBezTo>
                    <a:pt x="250" y="24"/>
                    <a:pt x="250" y="24"/>
                    <a:pt x="250" y="1"/>
                  </a:cubicBezTo>
                  <a:close/>
                </a:path>
              </a:pathLst>
            </a:custGeom>
            <a:solidFill>
              <a:srgbClr val="CCB0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5"/>
            <p:cNvSpPr/>
            <p:nvPr/>
          </p:nvSpPr>
          <p:spPr>
            <a:xfrm flipH="1">
              <a:off x="3943409" y="1483880"/>
              <a:ext cx="266055" cy="108075"/>
            </a:xfrm>
            <a:custGeom>
              <a:avLst/>
              <a:gdLst/>
              <a:ahLst/>
              <a:cxnLst/>
              <a:rect l="l" t="t" r="r" b="b"/>
              <a:pathLst>
                <a:path w="6689" h="2717" extrusionOk="0">
                  <a:moveTo>
                    <a:pt x="6688" y="1"/>
                  </a:moveTo>
                  <a:lnTo>
                    <a:pt x="6688" y="1"/>
                  </a:lnTo>
                  <a:cubicBezTo>
                    <a:pt x="6597" y="24"/>
                    <a:pt x="6529" y="46"/>
                    <a:pt x="6437" y="92"/>
                  </a:cubicBezTo>
                  <a:cubicBezTo>
                    <a:pt x="6118" y="206"/>
                    <a:pt x="5798" y="320"/>
                    <a:pt x="5456" y="434"/>
                  </a:cubicBezTo>
                  <a:cubicBezTo>
                    <a:pt x="2032" y="1667"/>
                    <a:pt x="503" y="2192"/>
                    <a:pt x="1" y="2375"/>
                  </a:cubicBezTo>
                  <a:cubicBezTo>
                    <a:pt x="46" y="2489"/>
                    <a:pt x="115" y="2603"/>
                    <a:pt x="183" y="2717"/>
                  </a:cubicBezTo>
                  <a:lnTo>
                    <a:pt x="366" y="2717"/>
                  </a:lnTo>
                  <a:cubicBezTo>
                    <a:pt x="822" y="2694"/>
                    <a:pt x="2260" y="2420"/>
                    <a:pt x="3995" y="1964"/>
                  </a:cubicBezTo>
                  <a:cubicBezTo>
                    <a:pt x="4680" y="1690"/>
                    <a:pt x="5456" y="1370"/>
                    <a:pt x="6255" y="1028"/>
                  </a:cubicBezTo>
                  <a:cubicBezTo>
                    <a:pt x="6437" y="708"/>
                    <a:pt x="6574" y="366"/>
                    <a:pt x="6688" y="1"/>
                  </a:cubicBezTo>
                  <a:close/>
                </a:path>
              </a:pathLst>
            </a:custGeom>
            <a:solidFill>
              <a:srgbClr val="007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5"/>
            <p:cNvSpPr/>
            <p:nvPr/>
          </p:nvSpPr>
          <p:spPr>
            <a:xfrm flipH="1">
              <a:off x="3943409" y="1483880"/>
              <a:ext cx="266055" cy="108075"/>
            </a:xfrm>
            <a:custGeom>
              <a:avLst/>
              <a:gdLst/>
              <a:ahLst/>
              <a:cxnLst/>
              <a:rect l="l" t="t" r="r" b="b"/>
              <a:pathLst>
                <a:path w="6689" h="2717" extrusionOk="0">
                  <a:moveTo>
                    <a:pt x="6688" y="1"/>
                  </a:moveTo>
                  <a:lnTo>
                    <a:pt x="6688" y="1"/>
                  </a:lnTo>
                  <a:cubicBezTo>
                    <a:pt x="6597" y="24"/>
                    <a:pt x="6529" y="46"/>
                    <a:pt x="6437" y="92"/>
                  </a:cubicBezTo>
                  <a:cubicBezTo>
                    <a:pt x="6118" y="206"/>
                    <a:pt x="5798" y="320"/>
                    <a:pt x="5456" y="434"/>
                  </a:cubicBezTo>
                  <a:cubicBezTo>
                    <a:pt x="2032" y="1667"/>
                    <a:pt x="503" y="2192"/>
                    <a:pt x="1" y="2375"/>
                  </a:cubicBezTo>
                  <a:cubicBezTo>
                    <a:pt x="46" y="2489"/>
                    <a:pt x="115" y="2603"/>
                    <a:pt x="183" y="2717"/>
                  </a:cubicBezTo>
                  <a:lnTo>
                    <a:pt x="366" y="2717"/>
                  </a:lnTo>
                  <a:cubicBezTo>
                    <a:pt x="822" y="2694"/>
                    <a:pt x="2260" y="2420"/>
                    <a:pt x="3995" y="1964"/>
                  </a:cubicBezTo>
                  <a:cubicBezTo>
                    <a:pt x="4680" y="1690"/>
                    <a:pt x="5456" y="1370"/>
                    <a:pt x="6255" y="1028"/>
                  </a:cubicBezTo>
                  <a:cubicBezTo>
                    <a:pt x="6437" y="708"/>
                    <a:pt x="6574" y="366"/>
                    <a:pt x="6688" y="1"/>
                  </a:cubicBezTo>
                  <a:close/>
                </a:path>
              </a:pathLst>
            </a:custGeom>
            <a:solidFill>
              <a:srgbClr val="0A4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5"/>
            <p:cNvSpPr/>
            <p:nvPr/>
          </p:nvSpPr>
          <p:spPr>
            <a:xfrm flipH="1">
              <a:off x="3943409" y="1483880"/>
              <a:ext cx="266055" cy="108075"/>
            </a:xfrm>
            <a:custGeom>
              <a:avLst/>
              <a:gdLst/>
              <a:ahLst/>
              <a:cxnLst/>
              <a:rect l="l" t="t" r="r" b="b"/>
              <a:pathLst>
                <a:path w="6689" h="2717" extrusionOk="0">
                  <a:moveTo>
                    <a:pt x="6688" y="1"/>
                  </a:moveTo>
                  <a:lnTo>
                    <a:pt x="6688" y="1"/>
                  </a:lnTo>
                  <a:cubicBezTo>
                    <a:pt x="6597" y="24"/>
                    <a:pt x="6529" y="46"/>
                    <a:pt x="6437" y="92"/>
                  </a:cubicBezTo>
                  <a:cubicBezTo>
                    <a:pt x="6118" y="206"/>
                    <a:pt x="5798" y="320"/>
                    <a:pt x="5456" y="434"/>
                  </a:cubicBezTo>
                  <a:cubicBezTo>
                    <a:pt x="2032" y="1667"/>
                    <a:pt x="503" y="2192"/>
                    <a:pt x="1" y="2375"/>
                  </a:cubicBezTo>
                  <a:cubicBezTo>
                    <a:pt x="46" y="2489"/>
                    <a:pt x="115" y="2603"/>
                    <a:pt x="183" y="2717"/>
                  </a:cubicBezTo>
                  <a:lnTo>
                    <a:pt x="366" y="2717"/>
                  </a:lnTo>
                  <a:cubicBezTo>
                    <a:pt x="822" y="2694"/>
                    <a:pt x="2260" y="2420"/>
                    <a:pt x="3995" y="1964"/>
                  </a:cubicBezTo>
                  <a:cubicBezTo>
                    <a:pt x="4680" y="1690"/>
                    <a:pt x="5456" y="1370"/>
                    <a:pt x="6255" y="1028"/>
                  </a:cubicBezTo>
                  <a:cubicBezTo>
                    <a:pt x="6437" y="708"/>
                    <a:pt x="6574" y="366"/>
                    <a:pt x="6688" y="1"/>
                  </a:cubicBezTo>
                  <a:close/>
                </a:path>
              </a:pathLst>
            </a:custGeom>
            <a:solidFill>
              <a:srgbClr val="503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5"/>
            <p:cNvSpPr/>
            <p:nvPr/>
          </p:nvSpPr>
          <p:spPr>
            <a:xfrm flipH="1">
              <a:off x="3535755" y="1316655"/>
              <a:ext cx="871629" cy="346820"/>
            </a:xfrm>
            <a:custGeom>
              <a:avLst/>
              <a:gdLst/>
              <a:ahLst/>
              <a:cxnLst/>
              <a:rect l="l" t="t" r="r" b="b"/>
              <a:pathLst>
                <a:path w="21914" h="8719" extrusionOk="0">
                  <a:moveTo>
                    <a:pt x="21047" y="1"/>
                  </a:moveTo>
                  <a:cubicBezTo>
                    <a:pt x="20169" y="1"/>
                    <a:pt x="18398" y="408"/>
                    <a:pt x="16138" y="1100"/>
                  </a:cubicBezTo>
                  <a:lnTo>
                    <a:pt x="16275" y="1397"/>
                  </a:lnTo>
                  <a:cubicBezTo>
                    <a:pt x="17539" y="1011"/>
                    <a:pt x="18478" y="787"/>
                    <a:pt x="18877" y="787"/>
                  </a:cubicBezTo>
                  <a:cubicBezTo>
                    <a:pt x="18996" y="787"/>
                    <a:pt x="19067" y="807"/>
                    <a:pt x="19083" y="849"/>
                  </a:cubicBezTo>
                  <a:cubicBezTo>
                    <a:pt x="19220" y="1215"/>
                    <a:pt x="15910" y="2835"/>
                    <a:pt x="11664" y="4501"/>
                  </a:cubicBezTo>
                  <a:cubicBezTo>
                    <a:pt x="7853" y="5997"/>
                    <a:pt x="3583" y="7364"/>
                    <a:pt x="2649" y="7364"/>
                  </a:cubicBezTo>
                  <a:cubicBezTo>
                    <a:pt x="2543" y="7364"/>
                    <a:pt x="2480" y="7346"/>
                    <a:pt x="2466" y="7309"/>
                  </a:cubicBezTo>
                  <a:cubicBezTo>
                    <a:pt x="2420" y="7195"/>
                    <a:pt x="4041" y="6464"/>
                    <a:pt x="4726" y="6099"/>
                  </a:cubicBezTo>
                  <a:lnTo>
                    <a:pt x="4611" y="5780"/>
                  </a:lnTo>
                  <a:cubicBezTo>
                    <a:pt x="2512" y="6852"/>
                    <a:pt x="1" y="8199"/>
                    <a:pt x="138" y="8564"/>
                  </a:cubicBezTo>
                  <a:cubicBezTo>
                    <a:pt x="180" y="8669"/>
                    <a:pt x="357" y="8719"/>
                    <a:pt x="647" y="8719"/>
                  </a:cubicBezTo>
                  <a:cubicBezTo>
                    <a:pt x="2245" y="8719"/>
                    <a:pt x="7273" y="7224"/>
                    <a:pt x="12007" y="5369"/>
                  </a:cubicBezTo>
                  <a:cubicBezTo>
                    <a:pt x="17599" y="3178"/>
                    <a:pt x="21913" y="849"/>
                    <a:pt x="21639" y="187"/>
                  </a:cubicBezTo>
                  <a:cubicBezTo>
                    <a:pt x="21588" y="61"/>
                    <a:pt x="21383" y="1"/>
                    <a:pt x="2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5"/>
            <p:cNvSpPr/>
            <p:nvPr/>
          </p:nvSpPr>
          <p:spPr>
            <a:xfrm flipH="1">
              <a:off x="3923442" y="1551263"/>
              <a:ext cx="100790" cy="122674"/>
            </a:xfrm>
            <a:custGeom>
              <a:avLst/>
              <a:gdLst/>
              <a:ahLst/>
              <a:cxnLst/>
              <a:rect l="l" t="t" r="r" b="b"/>
              <a:pathLst>
                <a:path w="2534" h="3084" extrusionOk="0">
                  <a:moveTo>
                    <a:pt x="1247" y="1"/>
                  </a:moveTo>
                  <a:cubicBezTo>
                    <a:pt x="1176" y="1"/>
                    <a:pt x="1106" y="43"/>
                    <a:pt x="1073" y="110"/>
                  </a:cubicBezTo>
                  <a:cubicBezTo>
                    <a:pt x="1050" y="110"/>
                    <a:pt x="1027" y="133"/>
                    <a:pt x="1004" y="156"/>
                  </a:cubicBezTo>
                  <a:cubicBezTo>
                    <a:pt x="822" y="407"/>
                    <a:pt x="822" y="726"/>
                    <a:pt x="662" y="1000"/>
                  </a:cubicBezTo>
                  <a:cubicBezTo>
                    <a:pt x="662" y="1000"/>
                    <a:pt x="662" y="1023"/>
                    <a:pt x="639" y="1046"/>
                  </a:cubicBezTo>
                  <a:cubicBezTo>
                    <a:pt x="616" y="1046"/>
                    <a:pt x="571" y="1069"/>
                    <a:pt x="548" y="1114"/>
                  </a:cubicBezTo>
                  <a:cubicBezTo>
                    <a:pt x="411" y="1342"/>
                    <a:pt x="320" y="1594"/>
                    <a:pt x="114" y="1776"/>
                  </a:cubicBezTo>
                  <a:cubicBezTo>
                    <a:pt x="0" y="1913"/>
                    <a:pt x="0" y="2119"/>
                    <a:pt x="183" y="2187"/>
                  </a:cubicBezTo>
                  <a:cubicBezTo>
                    <a:pt x="342" y="2255"/>
                    <a:pt x="593" y="2370"/>
                    <a:pt x="730" y="2484"/>
                  </a:cubicBezTo>
                  <a:cubicBezTo>
                    <a:pt x="685" y="2552"/>
                    <a:pt x="616" y="2621"/>
                    <a:pt x="571" y="2689"/>
                  </a:cubicBezTo>
                  <a:cubicBezTo>
                    <a:pt x="435" y="2893"/>
                    <a:pt x="665" y="3084"/>
                    <a:pt x="877" y="3084"/>
                  </a:cubicBezTo>
                  <a:cubicBezTo>
                    <a:pt x="950" y="3084"/>
                    <a:pt x="1020" y="3061"/>
                    <a:pt x="1073" y="3009"/>
                  </a:cubicBezTo>
                  <a:cubicBezTo>
                    <a:pt x="1255" y="2826"/>
                    <a:pt x="1552" y="2552"/>
                    <a:pt x="1347" y="2278"/>
                  </a:cubicBezTo>
                  <a:cubicBezTo>
                    <a:pt x="1233" y="2119"/>
                    <a:pt x="1004" y="1982"/>
                    <a:pt x="776" y="1867"/>
                  </a:cubicBezTo>
                  <a:cubicBezTo>
                    <a:pt x="867" y="1708"/>
                    <a:pt x="959" y="1548"/>
                    <a:pt x="959" y="1365"/>
                  </a:cubicBezTo>
                  <a:cubicBezTo>
                    <a:pt x="1073" y="1411"/>
                    <a:pt x="1187" y="1457"/>
                    <a:pt x="1301" y="1525"/>
                  </a:cubicBezTo>
                  <a:cubicBezTo>
                    <a:pt x="1370" y="1571"/>
                    <a:pt x="1529" y="1616"/>
                    <a:pt x="1621" y="1708"/>
                  </a:cubicBezTo>
                  <a:cubicBezTo>
                    <a:pt x="1598" y="1708"/>
                    <a:pt x="1575" y="1730"/>
                    <a:pt x="1575" y="1753"/>
                  </a:cubicBezTo>
                  <a:cubicBezTo>
                    <a:pt x="1552" y="1776"/>
                    <a:pt x="1552" y="1776"/>
                    <a:pt x="1552" y="1776"/>
                  </a:cubicBezTo>
                  <a:cubicBezTo>
                    <a:pt x="1529" y="1822"/>
                    <a:pt x="1506" y="1867"/>
                    <a:pt x="1484" y="1913"/>
                  </a:cubicBezTo>
                  <a:cubicBezTo>
                    <a:pt x="1394" y="2107"/>
                    <a:pt x="1587" y="2223"/>
                    <a:pt x="1770" y="2223"/>
                  </a:cubicBezTo>
                  <a:cubicBezTo>
                    <a:pt x="1867" y="2223"/>
                    <a:pt x="1961" y="2190"/>
                    <a:pt x="2009" y="2119"/>
                  </a:cubicBezTo>
                  <a:cubicBezTo>
                    <a:pt x="2054" y="2096"/>
                    <a:pt x="2077" y="2073"/>
                    <a:pt x="2100" y="2027"/>
                  </a:cubicBezTo>
                  <a:cubicBezTo>
                    <a:pt x="2123" y="2027"/>
                    <a:pt x="2123" y="2004"/>
                    <a:pt x="2123" y="1982"/>
                  </a:cubicBezTo>
                  <a:cubicBezTo>
                    <a:pt x="2168" y="1936"/>
                    <a:pt x="2191" y="1890"/>
                    <a:pt x="2191" y="1845"/>
                  </a:cubicBezTo>
                  <a:cubicBezTo>
                    <a:pt x="2237" y="1685"/>
                    <a:pt x="2214" y="1525"/>
                    <a:pt x="2054" y="1388"/>
                  </a:cubicBezTo>
                  <a:cubicBezTo>
                    <a:pt x="1826" y="1228"/>
                    <a:pt x="1506" y="1091"/>
                    <a:pt x="1210" y="977"/>
                  </a:cubicBezTo>
                  <a:cubicBezTo>
                    <a:pt x="1301" y="795"/>
                    <a:pt x="1370" y="566"/>
                    <a:pt x="1347" y="361"/>
                  </a:cubicBezTo>
                  <a:lnTo>
                    <a:pt x="1347" y="361"/>
                  </a:lnTo>
                  <a:cubicBezTo>
                    <a:pt x="1484" y="452"/>
                    <a:pt x="1621" y="521"/>
                    <a:pt x="1758" y="612"/>
                  </a:cubicBezTo>
                  <a:cubicBezTo>
                    <a:pt x="1826" y="635"/>
                    <a:pt x="1895" y="681"/>
                    <a:pt x="1986" y="726"/>
                  </a:cubicBezTo>
                  <a:cubicBezTo>
                    <a:pt x="1986" y="726"/>
                    <a:pt x="1963" y="749"/>
                    <a:pt x="1963" y="749"/>
                  </a:cubicBezTo>
                  <a:cubicBezTo>
                    <a:pt x="1963" y="772"/>
                    <a:pt x="1940" y="772"/>
                    <a:pt x="1940" y="772"/>
                  </a:cubicBezTo>
                  <a:cubicBezTo>
                    <a:pt x="1895" y="817"/>
                    <a:pt x="1872" y="886"/>
                    <a:pt x="1849" y="954"/>
                  </a:cubicBezTo>
                  <a:cubicBezTo>
                    <a:pt x="1790" y="1116"/>
                    <a:pt x="1948" y="1220"/>
                    <a:pt x="2099" y="1220"/>
                  </a:cubicBezTo>
                  <a:cubicBezTo>
                    <a:pt x="2183" y="1220"/>
                    <a:pt x="2264" y="1188"/>
                    <a:pt x="2305" y="1114"/>
                  </a:cubicBezTo>
                  <a:cubicBezTo>
                    <a:pt x="2328" y="1069"/>
                    <a:pt x="2374" y="1000"/>
                    <a:pt x="2397" y="954"/>
                  </a:cubicBezTo>
                  <a:cubicBezTo>
                    <a:pt x="2397" y="954"/>
                    <a:pt x="2397" y="954"/>
                    <a:pt x="2419" y="932"/>
                  </a:cubicBezTo>
                  <a:cubicBezTo>
                    <a:pt x="2511" y="749"/>
                    <a:pt x="2534" y="589"/>
                    <a:pt x="2328" y="429"/>
                  </a:cubicBezTo>
                  <a:cubicBezTo>
                    <a:pt x="2031" y="247"/>
                    <a:pt x="1643" y="133"/>
                    <a:pt x="1324" y="19"/>
                  </a:cubicBezTo>
                  <a:cubicBezTo>
                    <a:pt x="1299" y="6"/>
                    <a:pt x="1273" y="1"/>
                    <a:pt x="1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5"/>
            <p:cNvSpPr/>
            <p:nvPr/>
          </p:nvSpPr>
          <p:spPr>
            <a:xfrm flipH="1">
              <a:off x="3752767" y="1381811"/>
              <a:ext cx="59941" cy="56285"/>
            </a:xfrm>
            <a:custGeom>
              <a:avLst/>
              <a:gdLst/>
              <a:ahLst/>
              <a:cxnLst/>
              <a:rect l="l" t="t" r="r" b="b"/>
              <a:pathLst>
                <a:path w="1507" h="1415" extrusionOk="0">
                  <a:moveTo>
                    <a:pt x="1076" y="267"/>
                  </a:moveTo>
                  <a:cubicBezTo>
                    <a:pt x="1079" y="267"/>
                    <a:pt x="1062" y="273"/>
                    <a:pt x="1027" y="284"/>
                  </a:cubicBezTo>
                  <a:cubicBezTo>
                    <a:pt x="1027" y="353"/>
                    <a:pt x="1027" y="375"/>
                    <a:pt x="1027" y="444"/>
                  </a:cubicBezTo>
                  <a:cubicBezTo>
                    <a:pt x="1027" y="444"/>
                    <a:pt x="1050" y="467"/>
                    <a:pt x="1050" y="467"/>
                  </a:cubicBezTo>
                  <a:cubicBezTo>
                    <a:pt x="936" y="421"/>
                    <a:pt x="822" y="375"/>
                    <a:pt x="731" y="330"/>
                  </a:cubicBezTo>
                  <a:cubicBezTo>
                    <a:pt x="776" y="330"/>
                    <a:pt x="822" y="307"/>
                    <a:pt x="868" y="307"/>
                  </a:cubicBezTo>
                  <a:cubicBezTo>
                    <a:pt x="913" y="307"/>
                    <a:pt x="959" y="284"/>
                    <a:pt x="1005" y="284"/>
                  </a:cubicBezTo>
                  <a:cubicBezTo>
                    <a:pt x="1050" y="273"/>
                    <a:pt x="1073" y="267"/>
                    <a:pt x="1076" y="267"/>
                  </a:cubicBezTo>
                  <a:close/>
                  <a:moveTo>
                    <a:pt x="1063" y="1"/>
                  </a:moveTo>
                  <a:cubicBezTo>
                    <a:pt x="961" y="1"/>
                    <a:pt x="857" y="17"/>
                    <a:pt x="776" y="33"/>
                  </a:cubicBezTo>
                  <a:cubicBezTo>
                    <a:pt x="571" y="79"/>
                    <a:pt x="366" y="102"/>
                    <a:pt x="183" y="147"/>
                  </a:cubicBezTo>
                  <a:cubicBezTo>
                    <a:pt x="0" y="170"/>
                    <a:pt x="69" y="375"/>
                    <a:pt x="229" y="375"/>
                  </a:cubicBezTo>
                  <a:cubicBezTo>
                    <a:pt x="229" y="421"/>
                    <a:pt x="251" y="444"/>
                    <a:pt x="297" y="467"/>
                  </a:cubicBezTo>
                  <a:cubicBezTo>
                    <a:pt x="480" y="581"/>
                    <a:pt x="662" y="672"/>
                    <a:pt x="845" y="786"/>
                  </a:cubicBezTo>
                  <a:cubicBezTo>
                    <a:pt x="890" y="809"/>
                    <a:pt x="936" y="832"/>
                    <a:pt x="959" y="855"/>
                  </a:cubicBezTo>
                  <a:cubicBezTo>
                    <a:pt x="959" y="855"/>
                    <a:pt x="1005" y="878"/>
                    <a:pt x="1027" y="900"/>
                  </a:cubicBezTo>
                  <a:cubicBezTo>
                    <a:pt x="1027" y="900"/>
                    <a:pt x="1027" y="900"/>
                    <a:pt x="1005" y="923"/>
                  </a:cubicBezTo>
                  <a:lnTo>
                    <a:pt x="959" y="969"/>
                  </a:lnTo>
                  <a:cubicBezTo>
                    <a:pt x="936" y="1015"/>
                    <a:pt x="890" y="1083"/>
                    <a:pt x="845" y="1129"/>
                  </a:cubicBezTo>
                  <a:cubicBezTo>
                    <a:pt x="845" y="1129"/>
                    <a:pt x="845" y="1152"/>
                    <a:pt x="845" y="1152"/>
                  </a:cubicBezTo>
                  <a:cubicBezTo>
                    <a:pt x="766" y="1294"/>
                    <a:pt x="906" y="1414"/>
                    <a:pt x="1052" y="1414"/>
                  </a:cubicBezTo>
                  <a:cubicBezTo>
                    <a:pt x="1117" y="1414"/>
                    <a:pt x="1184" y="1390"/>
                    <a:pt x="1233" y="1334"/>
                  </a:cubicBezTo>
                  <a:cubicBezTo>
                    <a:pt x="1324" y="1220"/>
                    <a:pt x="1461" y="1083"/>
                    <a:pt x="1484" y="946"/>
                  </a:cubicBezTo>
                  <a:cubicBezTo>
                    <a:pt x="1507" y="809"/>
                    <a:pt x="1415" y="695"/>
                    <a:pt x="1324" y="627"/>
                  </a:cubicBezTo>
                  <a:cubicBezTo>
                    <a:pt x="1256" y="581"/>
                    <a:pt x="1187" y="535"/>
                    <a:pt x="1119" y="512"/>
                  </a:cubicBezTo>
                  <a:cubicBezTo>
                    <a:pt x="1142" y="512"/>
                    <a:pt x="1164" y="490"/>
                    <a:pt x="1187" y="490"/>
                  </a:cubicBezTo>
                  <a:cubicBezTo>
                    <a:pt x="1370" y="398"/>
                    <a:pt x="1415" y="102"/>
                    <a:pt x="1187" y="10"/>
                  </a:cubicBezTo>
                  <a:cubicBezTo>
                    <a:pt x="1147" y="4"/>
                    <a:pt x="1105" y="1"/>
                    <a:pt x="10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5"/>
            <p:cNvSpPr/>
            <p:nvPr/>
          </p:nvSpPr>
          <p:spPr>
            <a:xfrm flipH="1">
              <a:off x="3502185" y="1331850"/>
              <a:ext cx="86113" cy="68338"/>
            </a:xfrm>
            <a:custGeom>
              <a:avLst/>
              <a:gdLst/>
              <a:ahLst/>
              <a:cxnLst/>
              <a:rect l="l" t="t" r="r" b="b"/>
              <a:pathLst>
                <a:path w="2165" h="1718" extrusionOk="0">
                  <a:moveTo>
                    <a:pt x="865" y="0"/>
                  </a:moveTo>
                  <a:cubicBezTo>
                    <a:pt x="833" y="0"/>
                    <a:pt x="802" y="3"/>
                    <a:pt x="772" y="11"/>
                  </a:cubicBezTo>
                  <a:cubicBezTo>
                    <a:pt x="612" y="34"/>
                    <a:pt x="544" y="148"/>
                    <a:pt x="521" y="308"/>
                  </a:cubicBezTo>
                  <a:cubicBezTo>
                    <a:pt x="521" y="422"/>
                    <a:pt x="544" y="559"/>
                    <a:pt x="544" y="696"/>
                  </a:cubicBezTo>
                  <a:cubicBezTo>
                    <a:pt x="544" y="718"/>
                    <a:pt x="544" y="810"/>
                    <a:pt x="544" y="924"/>
                  </a:cubicBezTo>
                  <a:cubicBezTo>
                    <a:pt x="477" y="897"/>
                    <a:pt x="402" y="886"/>
                    <a:pt x="329" y="886"/>
                  </a:cubicBezTo>
                  <a:cubicBezTo>
                    <a:pt x="277" y="886"/>
                    <a:pt x="226" y="892"/>
                    <a:pt x="179" y="901"/>
                  </a:cubicBezTo>
                  <a:cubicBezTo>
                    <a:pt x="87" y="924"/>
                    <a:pt x="19" y="992"/>
                    <a:pt x="19" y="1084"/>
                  </a:cubicBezTo>
                  <a:cubicBezTo>
                    <a:pt x="0" y="1287"/>
                    <a:pt x="192" y="1371"/>
                    <a:pt x="387" y="1371"/>
                  </a:cubicBezTo>
                  <a:cubicBezTo>
                    <a:pt x="432" y="1371"/>
                    <a:pt x="478" y="1366"/>
                    <a:pt x="521" y="1358"/>
                  </a:cubicBezTo>
                  <a:cubicBezTo>
                    <a:pt x="558" y="1407"/>
                    <a:pt x="627" y="1429"/>
                    <a:pt x="694" y="1429"/>
                  </a:cubicBezTo>
                  <a:cubicBezTo>
                    <a:pt x="753" y="1429"/>
                    <a:pt x="809" y="1412"/>
                    <a:pt x="841" y="1380"/>
                  </a:cubicBezTo>
                  <a:cubicBezTo>
                    <a:pt x="932" y="1289"/>
                    <a:pt x="978" y="1221"/>
                    <a:pt x="978" y="1107"/>
                  </a:cubicBezTo>
                  <a:cubicBezTo>
                    <a:pt x="1000" y="1015"/>
                    <a:pt x="1046" y="559"/>
                    <a:pt x="1000" y="445"/>
                  </a:cubicBezTo>
                  <a:lnTo>
                    <a:pt x="1000" y="445"/>
                  </a:lnTo>
                  <a:cubicBezTo>
                    <a:pt x="1046" y="467"/>
                    <a:pt x="1092" y="467"/>
                    <a:pt x="1160" y="467"/>
                  </a:cubicBezTo>
                  <a:cubicBezTo>
                    <a:pt x="1297" y="490"/>
                    <a:pt x="1480" y="490"/>
                    <a:pt x="1640" y="490"/>
                  </a:cubicBezTo>
                  <a:cubicBezTo>
                    <a:pt x="1617" y="582"/>
                    <a:pt x="1594" y="673"/>
                    <a:pt x="1594" y="764"/>
                  </a:cubicBezTo>
                  <a:cubicBezTo>
                    <a:pt x="1571" y="947"/>
                    <a:pt x="1571" y="1107"/>
                    <a:pt x="1571" y="1289"/>
                  </a:cubicBezTo>
                  <a:lnTo>
                    <a:pt x="1525" y="1289"/>
                  </a:lnTo>
                  <a:cubicBezTo>
                    <a:pt x="1453" y="1260"/>
                    <a:pt x="1363" y="1231"/>
                    <a:pt x="1271" y="1231"/>
                  </a:cubicBezTo>
                  <a:cubicBezTo>
                    <a:pt x="1218" y="1231"/>
                    <a:pt x="1165" y="1241"/>
                    <a:pt x="1115" y="1266"/>
                  </a:cubicBezTo>
                  <a:cubicBezTo>
                    <a:pt x="978" y="1335"/>
                    <a:pt x="909" y="1472"/>
                    <a:pt x="1023" y="1609"/>
                  </a:cubicBezTo>
                  <a:cubicBezTo>
                    <a:pt x="1080" y="1694"/>
                    <a:pt x="1181" y="1717"/>
                    <a:pt x="1282" y="1717"/>
                  </a:cubicBezTo>
                  <a:cubicBezTo>
                    <a:pt x="1344" y="1717"/>
                    <a:pt x="1405" y="1709"/>
                    <a:pt x="1457" y="1700"/>
                  </a:cubicBezTo>
                  <a:cubicBezTo>
                    <a:pt x="1548" y="1700"/>
                    <a:pt x="1640" y="1654"/>
                    <a:pt x="1708" y="1609"/>
                  </a:cubicBezTo>
                  <a:cubicBezTo>
                    <a:pt x="1777" y="1609"/>
                    <a:pt x="1868" y="1586"/>
                    <a:pt x="1868" y="1517"/>
                  </a:cubicBezTo>
                  <a:cubicBezTo>
                    <a:pt x="1936" y="1266"/>
                    <a:pt x="1982" y="1038"/>
                    <a:pt x="2050" y="810"/>
                  </a:cubicBezTo>
                  <a:cubicBezTo>
                    <a:pt x="2096" y="604"/>
                    <a:pt x="2165" y="422"/>
                    <a:pt x="2050" y="239"/>
                  </a:cubicBezTo>
                  <a:cubicBezTo>
                    <a:pt x="2026" y="190"/>
                    <a:pt x="1969" y="168"/>
                    <a:pt x="1910" y="168"/>
                  </a:cubicBezTo>
                  <a:cubicBezTo>
                    <a:pt x="1860" y="168"/>
                    <a:pt x="1808" y="185"/>
                    <a:pt x="1777" y="216"/>
                  </a:cubicBezTo>
                  <a:cubicBezTo>
                    <a:pt x="1640" y="148"/>
                    <a:pt x="1525" y="125"/>
                    <a:pt x="1366" y="102"/>
                  </a:cubicBezTo>
                  <a:cubicBezTo>
                    <a:pt x="1213" y="83"/>
                    <a:pt x="1028"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5"/>
            <p:cNvSpPr/>
            <p:nvPr/>
          </p:nvSpPr>
          <p:spPr>
            <a:xfrm flipH="1">
              <a:off x="4785923" y="436141"/>
              <a:ext cx="140764" cy="41806"/>
            </a:xfrm>
            <a:custGeom>
              <a:avLst/>
              <a:gdLst/>
              <a:ahLst/>
              <a:cxnLst/>
              <a:rect l="l" t="t" r="r" b="b"/>
              <a:pathLst>
                <a:path w="3539" h="1051" extrusionOk="0">
                  <a:moveTo>
                    <a:pt x="480" y="0"/>
                  </a:moveTo>
                  <a:cubicBezTo>
                    <a:pt x="366" y="366"/>
                    <a:pt x="183" y="708"/>
                    <a:pt x="1" y="1050"/>
                  </a:cubicBezTo>
                  <a:lnTo>
                    <a:pt x="3402" y="1050"/>
                  </a:lnTo>
                  <a:cubicBezTo>
                    <a:pt x="3493" y="708"/>
                    <a:pt x="3539" y="366"/>
                    <a:pt x="3539" y="23"/>
                  </a:cubicBezTo>
                  <a:lnTo>
                    <a:pt x="708" y="23"/>
                  </a:lnTo>
                  <a:cubicBezTo>
                    <a:pt x="617" y="23"/>
                    <a:pt x="548" y="0"/>
                    <a:pt x="4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5"/>
            <p:cNvSpPr/>
            <p:nvPr/>
          </p:nvSpPr>
          <p:spPr>
            <a:xfrm flipH="1">
              <a:off x="4908470" y="193736"/>
              <a:ext cx="108108" cy="27248"/>
            </a:xfrm>
            <a:custGeom>
              <a:avLst/>
              <a:gdLst/>
              <a:ahLst/>
              <a:cxnLst/>
              <a:rect l="l" t="t" r="r" b="b"/>
              <a:pathLst>
                <a:path w="2718" h="685" extrusionOk="0">
                  <a:moveTo>
                    <a:pt x="1" y="0"/>
                  </a:moveTo>
                  <a:cubicBezTo>
                    <a:pt x="412" y="183"/>
                    <a:pt x="777" y="411"/>
                    <a:pt x="1142" y="685"/>
                  </a:cubicBezTo>
                  <a:lnTo>
                    <a:pt x="2717" y="685"/>
                  </a:lnTo>
                  <a:cubicBezTo>
                    <a:pt x="1918" y="251"/>
                    <a:pt x="982"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5"/>
            <p:cNvSpPr/>
            <p:nvPr/>
          </p:nvSpPr>
          <p:spPr>
            <a:xfrm flipH="1">
              <a:off x="4792287" y="288128"/>
              <a:ext cx="125331" cy="81783"/>
            </a:xfrm>
            <a:custGeom>
              <a:avLst/>
              <a:gdLst/>
              <a:ahLst/>
              <a:cxnLst/>
              <a:rect l="l" t="t" r="r" b="b"/>
              <a:pathLst>
                <a:path w="3151" h="2056" extrusionOk="0">
                  <a:moveTo>
                    <a:pt x="1" y="1"/>
                  </a:moveTo>
                  <a:cubicBezTo>
                    <a:pt x="298" y="617"/>
                    <a:pt x="480" y="1325"/>
                    <a:pt x="503" y="2055"/>
                  </a:cubicBezTo>
                  <a:lnTo>
                    <a:pt x="3151" y="2055"/>
                  </a:lnTo>
                  <a:cubicBezTo>
                    <a:pt x="2968" y="1302"/>
                    <a:pt x="2626" y="617"/>
                    <a:pt x="21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5"/>
            <p:cNvSpPr/>
            <p:nvPr/>
          </p:nvSpPr>
          <p:spPr>
            <a:xfrm flipH="1">
              <a:off x="4818618" y="540556"/>
              <a:ext cx="329576" cy="118060"/>
            </a:xfrm>
            <a:custGeom>
              <a:avLst/>
              <a:gdLst/>
              <a:ahLst/>
              <a:cxnLst/>
              <a:rect l="l" t="t" r="r" b="b"/>
              <a:pathLst>
                <a:path w="8286" h="2968" extrusionOk="0">
                  <a:moveTo>
                    <a:pt x="3995" y="0"/>
                  </a:moveTo>
                  <a:cubicBezTo>
                    <a:pt x="3789" y="137"/>
                    <a:pt x="3561" y="251"/>
                    <a:pt x="3333" y="343"/>
                  </a:cubicBezTo>
                  <a:cubicBezTo>
                    <a:pt x="3607" y="502"/>
                    <a:pt x="3789" y="776"/>
                    <a:pt x="3789" y="1096"/>
                  </a:cubicBezTo>
                  <a:cubicBezTo>
                    <a:pt x="3789" y="1575"/>
                    <a:pt x="3401" y="1940"/>
                    <a:pt x="2945" y="1940"/>
                  </a:cubicBezTo>
                  <a:lnTo>
                    <a:pt x="0" y="1940"/>
                  </a:lnTo>
                  <a:cubicBezTo>
                    <a:pt x="936" y="2580"/>
                    <a:pt x="2077" y="2968"/>
                    <a:pt x="3287" y="2968"/>
                  </a:cubicBezTo>
                  <a:cubicBezTo>
                    <a:pt x="5410" y="2968"/>
                    <a:pt x="7282" y="1826"/>
                    <a:pt x="8286" y="114"/>
                  </a:cubicBezTo>
                  <a:lnTo>
                    <a:pt x="4428" y="114"/>
                  </a:lnTo>
                  <a:cubicBezTo>
                    <a:pt x="4269" y="114"/>
                    <a:pt x="4132" y="69"/>
                    <a:pt x="39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5"/>
            <p:cNvSpPr/>
            <p:nvPr/>
          </p:nvSpPr>
          <p:spPr>
            <a:xfrm flipH="1">
              <a:off x="4785008" y="369871"/>
              <a:ext cx="122626" cy="67224"/>
            </a:xfrm>
            <a:custGeom>
              <a:avLst/>
              <a:gdLst/>
              <a:ahLst/>
              <a:cxnLst/>
              <a:rect l="l" t="t" r="r" b="b"/>
              <a:pathLst>
                <a:path w="3083" h="1690" extrusionOk="0">
                  <a:moveTo>
                    <a:pt x="252" y="0"/>
                  </a:moveTo>
                  <a:cubicBezTo>
                    <a:pt x="252" y="23"/>
                    <a:pt x="252" y="69"/>
                    <a:pt x="252" y="114"/>
                  </a:cubicBezTo>
                  <a:cubicBezTo>
                    <a:pt x="252" y="662"/>
                    <a:pt x="161" y="1164"/>
                    <a:pt x="1" y="1666"/>
                  </a:cubicBezTo>
                  <a:cubicBezTo>
                    <a:pt x="69" y="1666"/>
                    <a:pt x="138" y="1689"/>
                    <a:pt x="206" y="1689"/>
                  </a:cubicBezTo>
                  <a:lnTo>
                    <a:pt x="3060" y="1689"/>
                  </a:lnTo>
                  <a:cubicBezTo>
                    <a:pt x="3060" y="1598"/>
                    <a:pt x="3082" y="1507"/>
                    <a:pt x="3082" y="1415"/>
                  </a:cubicBezTo>
                  <a:cubicBezTo>
                    <a:pt x="3082" y="913"/>
                    <a:pt x="3014" y="457"/>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5"/>
            <p:cNvSpPr/>
            <p:nvPr/>
          </p:nvSpPr>
          <p:spPr>
            <a:xfrm flipH="1">
              <a:off x="4791372" y="477907"/>
              <a:ext cx="197960" cy="67224"/>
            </a:xfrm>
            <a:custGeom>
              <a:avLst/>
              <a:gdLst/>
              <a:ahLst/>
              <a:cxnLst/>
              <a:rect l="l" t="t" r="r" b="b"/>
              <a:pathLst>
                <a:path w="4977" h="1690" extrusionOk="0">
                  <a:moveTo>
                    <a:pt x="1576" y="0"/>
                  </a:moveTo>
                  <a:cubicBezTo>
                    <a:pt x="1165" y="617"/>
                    <a:pt x="640" y="1164"/>
                    <a:pt x="1" y="1575"/>
                  </a:cubicBezTo>
                  <a:cubicBezTo>
                    <a:pt x="138" y="1644"/>
                    <a:pt x="275" y="1689"/>
                    <a:pt x="434" y="1689"/>
                  </a:cubicBezTo>
                  <a:lnTo>
                    <a:pt x="4292" y="1689"/>
                  </a:lnTo>
                  <a:cubicBezTo>
                    <a:pt x="4611" y="1164"/>
                    <a:pt x="4840" y="594"/>
                    <a:pt x="49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5"/>
            <p:cNvSpPr/>
            <p:nvPr/>
          </p:nvSpPr>
          <p:spPr>
            <a:xfrm flipH="1">
              <a:off x="4997446" y="550541"/>
              <a:ext cx="216137" cy="67224"/>
            </a:xfrm>
            <a:custGeom>
              <a:avLst/>
              <a:gdLst/>
              <a:ahLst/>
              <a:cxnLst/>
              <a:rect l="l" t="t" r="r" b="b"/>
              <a:pathLst>
                <a:path w="5434" h="1690" extrusionOk="0">
                  <a:moveTo>
                    <a:pt x="1" y="0"/>
                  </a:moveTo>
                  <a:cubicBezTo>
                    <a:pt x="435" y="662"/>
                    <a:pt x="982" y="1256"/>
                    <a:pt x="1644" y="1689"/>
                  </a:cubicBezTo>
                  <a:lnTo>
                    <a:pt x="4589" y="1689"/>
                  </a:lnTo>
                  <a:cubicBezTo>
                    <a:pt x="5045" y="1689"/>
                    <a:pt x="5433" y="1324"/>
                    <a:pt x="5433" y="845"/>
                  </a:cubicBezTo>
                  <a:cubicBezTo>
                    <a:pt x="5433" y="525"/>
                    <a:pt x="5251" y="251"/>
                    <a:pt x="4977" y="92"/>
                  </a:cubicBezTo>
                  <a:cubicBezTo>
                    <a:pt x="4383" y="366"/>
                    <a:pt x="3699" y="502"/>
                    <a:pt x="3014" y="502"/>
                  </a:cubicBezTo>
                  <a:cubicBezTo>
                    <a:pt x="2215" y="502"/>
                    <a:pt x="1484" y="320"/>
                    <a:pt x="8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5"/>
            <p:cNvSpPr/>
            <p:nvPr/>
          </p:nvSpPr>
          <p:spPr>
            <a:xfrm flipH="1">
              <a:off x="4830391" y="220944"/>
              <a:ext cx="140764" cy="67224"/>
            </a:xfrm>
            <a:custGeom>
              <a:avLst/>
              <a:gdLst/>
              <a:ahLst/>
              <a:cxnLst/>
              <a:rect l="l" t="t" r="r" b="b"/>
              <a:pathLst>
                <a:path w="3539" h="1690" extrusionOk="0">
                  <a:moveTo>
                    <a:pt x="0" y="1"/>
                  </a:moveTo>
                  <a:cubicBezTo>
                    <a:pt x="571" y="457"/>
                    <a:pt x="1027" y="1028"/>
                    <a:pt x="1347" y="1690"/>
                  </a:cubicBezTo>
                  <a:lnTo>
                    <a:pt x="3538" y="1690"/>
                  </a:lnTo>
                  <a:cubicBezTo>
                    <a:pt x="3013" y="1005"/>
                    <a:pt x="2351" y="412"/>
                    <a:pt x="15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5"/>
            <p:cNvSpPr/>
            <p:nvPr/>
          </p:nvSpPr>
          <p:spPr>
            <a:xfrm flipH="1">
              <a:off x="4897571" y="193736"/>
              <a:ext cx="352327" cy="360464"/>
            </a:xfrm>
            <a:custGeom>
              <a:avLst/>
              <a:gdLst/>
              <a:ahLst/>
              <a:cxnLst/>
              <a:rect l="l" t="t" r="r" b="b"/>
              <a:pathLst>
                <a:path w="8858" h="9062" extrusionOk="0">
                  <a:moveTo>
                    <a:pt x="5844" y="0"/>
                  </a:moveTo>
                  <a:cubicBezTo>
                    <a:pt x="3516" y="0"/>
                    <a:pt x="1507" y="1370"/>
                    <a:pt x="571" y="3333"/>
                  </a:cubicBezTo>
                  <a:lnTo>
                    <a:pt x="4885" y="3333"/>
                  </a:lnTo>
                  <a:cubicBezTo>
                    <a:pt x="5365" y="3333"/>
                    <a:pt x="5730" y="3721"/>
                    <a:pt x="5730" y="4177"/>
                  </a:cubicBezTo>
                  <a:cubicBezTo>
                    <a:pt x="5730" y="4656"/>
                    <a:pt x="5365" y="5022"/>
                    <a:pt x="4885" y="5022"/>
                  </a:cubicBezTo>
                  <a:lnTo>
                    <a:pt x="275" y="5022"/>
                  </a:lnTo>
                  <a:cubicBezTo>
                    <a:pt x="206" y="5022"/>
                    <a:pt x="138" y="5022"/>
                    <a:pt x="69" y="4999"/>
                  </a:cubicBezTo>
                  <a:cubicBezTo>
                    <a:pt x="24" y="5273"/>
                    <a:pt x="1" y="5547"/>
                    <a:pt x="1" y="5843"/>
                  </a:cubicBezTo>
                  <a:cubicBezTo>
                    <a:pt x="1" y="6026"/>
                    <a:pt x="24" y="6208"/>
                    <a:pt x="24" y="6391"/>
                  </a:cubicBezTo>
                  <a:lnTo>
                    <a:pt x="3927" y="6391"/>
                  </a:lnTo>
                  <a:cubicBezTo>
                    <a:pt x="4406" y="6391"/>
                    <a:pt x="4794" y="6756"/>
                    <a:pt x="4794" y="7236"/>
                  </a:cubicBezTo>
                  <a:cubicBezTo>
                    <a:pt x="4794" y="7715"/>
                    <a:pt x="4406" y="8080"/>
                    <a:pt x="3927" y="8080"/>
                  </a:cubicBezTo>
                  <a:lnTo>
                    <a:pt x="480" y="8080"/>
                  </a:lnTo>
                  <a:cubicBezTo>
                    <a:pt x="845" y="8445"/>
                    <a:pt x="1279" y="8742"/>
                    <a:pt x="1736" y="8970"/>
                  </a:cubicBezTo>
                  <a:lnTo>
                    <a:pt x="5502" y="8970"/>
                  </a:lnTo>
                  <a:cubicBezTo>
                    <a:pt x="5639" y="8970"/>
                    <a:pt x="5776" y="9016"/>
                    <a:pt x="5890" y="9062"/>
                  </a:cubicBezTo>
                  <a:cubicBezTo>
                    <a:pt x="6118" y="8970"/>
                    <a:pt x="6346" y="8856"/>
                    <a:pt x="6552" y="8719"/>
                  </a:cubicBezTo>
                  <a:cubicBezTo>
                    <a:pt x="6301" y="8559"/>
                    <a:pt x="6141" y="8286"/>
                    <a:pt x="6141" y="7989"/>
                  </a:cubicBezTo>
                  <a:cubicBezTo>
                    <a:pt x="6141" y="7510"/>
                    <a:pt x="6529" y="7144"/>
                    <a:pt x="6985" y="7144"/>
                  </a:cubicBezTo>
                  <a:lnTo>
                    <a:pt x="8127" y="7144"/>
                  </a:lnTo>
                  <a:cubicBezTo>
                    <a:pt x="8309" y="6802"/>
                    <a:pt x="8492" y="6460"/>
                    <a:pt x="8606" y="6094"/>
                  </a:cubicBezTo>
                  <a:cubicBezTo>
                    <a:pt x="8241" y="5980"/>
                    <a:pt x="7967" y="5661"/>
                    <a:pt x="7967" y="5273"/>
                  </a:cubicBezTo>
                  <a:cubicBezTo>
                    <a:pt x="7967" y="4793"/>
                    <a:pt x="8355" y="4428"/>
                    <a:pt x="8811" y="4428"/>
                  </a:cubicBezTo>
                  <a:lnTo>
                    <a:pt x="8857" y="4428"/>
                  </a:lnTo>
                  <a:cubicBezTo>
                    <a:pt x="8834" y="3698"/>
                    <a:pt x="8652" y="2990"/>
                    <a:pt x="8355" y="2374"/>
                  </a:cubicBezTo>
                  <a:lnTo>
                    <a:pt x="6164" y="2374"/>
                  </a:lnTo>
                  <a:cubicBezTo>
                    <a:pt x="5707" y="2374"/>
                    <a:pt x="5319" y="2009"/>
                    <a:pt x="5319" y="1529"/>
                  </a:cubicBezTo>
                  <a:cubicBezTo>
                    <a:pt x="5319" y="1073"/>
                    <a:pt x="5707" y="685"/>
                    <a:pt x="6164" y="685"/>
                  </a:cubicBezTo>
                  <a:lnTo>
                    <a:pt x="7008" y="685"/>
                  </a:lnTo>
                  <a:cubicBezTo>
                    <a:pt x="6643" y="411"/>
                    <a:pt x="6278" y="183"/>
                    <a:pt x="58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5"/>
            <p:cNvSpPr/>
            <p:nvPr/>
          </p:nvSpPr>
          <p:spPr>
            <a:xfrm flipH="1">
              <a:off x="4897571" y="369871"/>
              <a:ext cx="35479" cy="66309"/>
            </a:xfrm>
            <a:custGeom>
              <a:avLst/>
              <a:gdLst/>
              <a:ahLst/>
              <a:cxnLst/>
              <a:rect l="l" t="t" r="r" b="b"/>
              <a:pathLst>
                <a:path w="892" h="1667" extrusionOk="0">
                  <a:moveTo>
                    <a:pt x="845" y="0"/>
                  </a:moveTo>
                  <a:cubicBezTo>
                    <a:pt x="389" y="0"/>
                    <a:pt x="1" y="365"/>
                    <a:pt x="1" y="845"/>
                  </a:cubicBezTo>
                  <a:cubicBezTo>
                    <a:pt x="1" y="1233"/>
                    <a:pt x="275" y="1552"/>
                    <a:pt x="640" y="1666"/>
                  </a:cubicBezTo>
                  <a:cubicBezTo>
                    <a:pt x="800" y="1164"/>
                    <a:pt x="891" y="662"/>
                    <a:pt x="891" y="114"/>
                  </a:cubicBezTo>
                  <a:cubicBezTo>
                    <a:pt x="891" y="69"/>
                    <a:pt x="891" y="23"/>
                    <a:pt x="891" y="0"/>
                  </a:cubicBezTo>
                  <a:close/>
                </a:path>
              </a:pathLst>
            </a:custGeom>
            <a:solidFill>
              <a:srgbClr val="DD8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5"/>
            <p:cNvSpPr/>
            <p:nvPr/>
          </p:nvSpPr>
          <p:spPr>
            <a:xfrm flipH="1">
              <a:off x="4897571" y="369871"/>
              <a:ext cx="35479" cy="66309"/>
            </a:xfrm>
            <a:custGeom>
              <a:avLst/>
              <a:gdLst/>
              <a:ahLst/>
              <a:cxnLst/>
              <a:rect l="l" t="t" r="r" b="b"/>
              <a:pathLst>
                <a:path w="892" h="1667" extrusionOk="0">
                  <a:moveTo>
                    <a:pt x="845" y="0"/>
                  </a:moveTo>
                  <a:cubicBezTo>
                    <a:pt x="389" y="0"/>
                    <a:pt x="1" y="365"/>
                    <a:pt x="1" y="845"/>
                  </a:cubicBezTo>
                  <a:cubicBezTo>
                    <a:pt x="1" y="1233"/>
                    <a:pt x="275" y="1552"/>
                    <a:pt x="640" y="1666"/>
                  </a:cubicBezTo>
                  <a:cubicBezTo>
                    <a:pt x="800" y="1164"/>
                    <a:pt x="891" y="662"/>
                    <a:pt x="891" y="114"/>
                  </a:cubicBezTo>
                  <a:cubicBezTo>
                    <a:pt x="891" y="69"/>
                    <a:pt x="891" y="23"/>
                    <a:pt x="8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5"/>
            <p:cNvSpPr/>
            <p:nvPr/>
          </p:nvSpPr>
          <p:spPr>
            <a:xfrm flipH="1">
              <a:off x="4926647" y="477907"/>
              <a:ext cx="79033" cy="62689"/>
            </a:xfrm>
            <a:custGeom>
              <a:avLst/>
              <a:gdLst/>
              <a:ahLst/>
              <a:cxnLst/>
              <a:rect l="l" t="t" r="r" b="b"/>
              <a:pathLst>
                <a:path w="1987" h="1576" extrusionOk="0">
                  <a:moveTo>
                    <a:pt x="845" y="0"/>
                  </a:moveTo>
                  <a:cubicBezTo>
                    <a:pt x="389" y="0"/>
                    <a:pt x="1" y="366"/>
                    <a:pt x="1" y="845"/>
                  </a:cubicBezTo>
                  <a:cubicBezTo>
                    <a:pt x="1" y="1142"/>
                    <a:pt x="161" y="1415"/>
                    <a:pt x="412" y="1575"/>
                  </a:cubicBezTo>
                  <a:cubicBezTo>
                    <a:pt x="1051" y="1164"/>
                    <a:pt x="1576" y="617"/>
                    <a:pt x="1987" y="0"/>
                  </a:cubicBezTo>
                  <a:close/>
                </a:path>
              </a:pathLst>
            </a:custGeom>
            <a:solidFill>
              <a:srgbClr val="DD8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5"/>
            <p:cNvSpPr/>
            <p:nvPr/>
          </p:nvSpPr>
          <p:spPr>
            <a:xfrm flipH="1">
              <a:off x="4926647" y="477907"/>
              <a:ext cx="79033" cy="62689"/>
            </a:xfrm>
            <a:custGeom>
              <a:avLst/>
              <a:gdLst/>
              <a:ahLst/>
              <a:cxnLst/>
              <a:rect l="l" t="t" r="r" b="b"/>
              <a:pathLst>
                <a:path w="1987" h="1576" extrusionOk="0">
                  <a:moveTo>
                    <a:pt x="845" y="0"/>
                  </a:moveTo>
                  <a:cubicBezTo>
                    <a:pt x="389" y="0"/>
                    <a:pt x="1" y="366"/>
                    <a:pt x="1" y="845"/>
                  </a:cubicBezTo>
                  <a:cubicBezTo>
                    <a:pt x="1" y="1142"/>
                    <a:pt x="161" y="1415"/>
                    <a:pt x="412" y="1575"/>
                  </a:cubicBezTo>
                  <a:cubicBezTo>
                    <a:pt x="1051" y="1164"/>
                    <a:pt x="1576" y="617"/>
                    <a:pt x="19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5"/>
            <p:cNvSpPr/>
            <p:nvPr/>
          </p:nvSpPr>
          <p:spPr>
            <a:xfrm flipH="1">
              <a:off x="5021988" y="326275"/>
              <a:ext cx="225166" cy="67224"/>
            </a:xfrm>
            <a:custGeom>
              <a:avLst/>
              <a:gdLst/>
              <a:ahLst/>
              <a:cxnLst/>
              <a:rect l="l" t="t" r="r" b="b"/>
              <a:pathLst>
                <a:path w="5661" h="1690" extrusionOk="0">
                  <a:moveTo>
                    <a:pt x="502" y="1"/>
                  </a:moveTo>
                  <a:cubicBezTo>
                    <a:pt x="251" y="525"/>
                    <a:pt x="92" y="1073"/>
                    <a:pt x="0" y="1667"/>
                  </a:cubicBezTo>
                  <a:cubicBezTo>
                    <a:pt x="69" y="1690"/>
                    <a:pt x="137" y="1690"/>
                    <a:pt x="206" y="1690"/>
                  </a:cubicBezTo>
                  <a:lnTo>
                    <a:pt x="4816" y="1690"/>
                  </a:lnTo>
                  <a:cubicBezTo>
                    <a:pt x="5296" y="1690"/>
                    <a:pt x="5661" y="1324"/>
                    <a:pt x="5661" y="845"/>
                  </a:cubicBezTo>
                  <a:cubicBezTo>
                    <a:pt x="5661" y="389"/>
                    <a:pt x="5296" y="1"/>
                    <a:pt x="4816" y="1"/>
                  </a:cubicBezTo>
                  <a:close/>
                </a:path>
              </a:pathLst>
            </a:custGeom>
            <a:solidFill>
              <a:srgbClr val="DD8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5"/>
            <p:cNvSpPr/>
            <p:nvPr/>
          </p:nvSpPr>
          <p:spPr>
            <a:xfrm flipH="1">
              <a:off x="5021988" y="326275"/>
              <a:ext cx="225166" cy="67224"/>
            </a:xfrm>
            <a:custGeom>
              <a:avLst/>
              <a:gdLst/>
              <a:ahLst/>
              <a:cxnLst/>
              <a:rect l="l" t="t" r="r" b="b"/>
              <a:pathLst>
                <a:path w="5661" h="1690" extrusionOk="0">
                  <a:moveTo>
                    <a:pt x="502" y="1"/>
                  </a:moveTo>
                  <a:cubicBezTo>
                    <a:pt x="251" y="525"/>
                    <a:pt x="92" y="1073"/>
                    <a:pt x="0" y="1667"/>
                  </a:cubicBezTo>
                  <a:cubicBezTo>
                    <a:pt x="69" y="1690"/>
                    <a:pt x="137" y="1690"/>
                    <a:pt x="206" y="1690"/>
                  </a:cubicBezTo>
                  <a:lnTo>
                    <a:pt x="4816" y="1690"/>
                  </a:lnTo>
                  <a:cubicBezTo>
                    <a:pt x="5296" y="1690"/>
                    <a:pt x="5661" y="1324"/>
                    <a:pt x="5661" y="845"/>
                  </a:cubicBezTo>
                  <a:cubicBezTo>
                    <a:pt x="5661" y="389"/>
                    <a:pt x="5296" y="1"/>
                    <a:pt x="48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5"/>
            <p:cNvSpPr/>
            <p:nvPr/>
          </p:nvSpPr>
          <p:spPr>
            <a:xfrm flipH="1">
              <a:off x="5015624" y="550541"/>
              <a:ext cx="165265" cy="20008"/>
            </a:xfrm>
            <a:custGeom>
              <a:avLst/>
              <a:gdLst/>
              <a:ahLst/>
              <a:cxnLst/>
              <a:rect l="l" t="t" r="r" b="b"/>
              <a:pathLst>
                <a:path w="4155" h="503" extrusionOk="0">
                  <a:moveTo>
                    <a:pt x="1" y="0"/>
                  </a:moveTo>
                  <a:cubicBezTo>
                    <a:pt x="662" y="320"/>
                    <a:pt x="1393" y="502"/>
                    <a:pt x="2192" y="502"/>
                  </a:cubicBezTo>
                  <a:cubicBezTo>
                    <a:pt x="2877" y="502"/>
                    <a:pt x="3561" y="366"/>
                    <a:pt x="4155" y="92"/>
                  </a:cubicBezTo>
                  <a:cubicBezTo>
                    <a:pt x="4041" y="46"/>
                    <a:pt x="3904" y="0"/>
                    <a:pt x="3767" y="0"/>
                  </a:cubicBezTo>
                  <a:close/>
                </a:path>
              </a:pathLst>
            </a:custGeom>
            <a:solidFill>
              <a:srgbClr val="DD8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5"/>
            <p:cNvSpPr/>
            <p:nvPr/>
          </p:nvSpPr>
          <p:spPr>
            <a:xfrm flipH="1">
              <a:off x="5015624" y="550541"/>
              <a:ext cx="165265" cy="20008"/>
            </a:xfrm>
            <a:custGeom>
              <a:avLst/>
              <a:gdLst/>
              <a:ahLst/>
              <a:cxnLst/>
              <a:rect l="l" t="t" r="r" b="b"/>
              <a:pathLst>
                <a:path w="4155" h="503" extrusionOk="0">
                  <a:moveTo>
                    <a:pt x="1" y="0"/>
                  </a:moveTo>
                  <a:cubicBezTo>
                    <a:pt x="662" y="320"/>
                    <a:pt x="1393" y="502"/>
                    <a:pt x="2192" y="502"/>
                  </a:cubicBezTo>
                  <a:cubicBezTo>
                    <a:pt x="2877" y="502"/>
                    <a:pt x="3561" y="366"/>
                    <a:pt x="4155" y="92"/>
                  </a:cubicBezTo>
                  <a:cubicBezTo>
                    <a:pt x="4041" y="46"/>
                    <a:pt x="3904" y="0"/>
                    <a:pt x="37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5"/>
            <p:cNvSpPr/>
            <p:nvPr/>
          </p:nvSpPr>
          <p:spPr>
            <a:xfrm flipH="1">
              <a:off x="4917578" y="220944"/>
              <a:ext cx="120757" cy="67224"/>
            </a:xfrm>
            <a:custGeom>
              <a:avLst/>
              <a:gdLst/>
              <a:ahLst/>
              <a:cxnLst/>
              <a:rect l="l" t="t" r="r" b="b"/>
              <a:pathLst>
                <a:path w="3036" h="1690" extrusionOk="0">
                  <a:moveTo>
                    <a:pt x="845" y="1"/>
                  </a:moveTo>
                  <a:cubicBezTo>
                    <a:pt x="388" y="1"/>
                    <a:pt x="0" y="389"/>
                    <a:pt x="0" y="845"/>
                  </a:cubicBezTo>
                  <a:cubicBezTo>
                    <a:pt x="0" y="1325"/>
                    <a:pt x="388" y="1690"/>
                    <a:pt x="845" y="1690"/>
                  </a:cubicBezTo>
                  <a:lnTo>
                    <a:pt x="3036" y="1690"/>
                  </a:lnTo>
                  <a:cubicBezTo>
                    <a:pt x="2716" y="1028"/>
                    <a:pt x="2260" y="457"/>
                    <a:pt x="1689" y="1"/>
                  </a:cubicBezTo>
                  <a:close/>
                </a:path>
              </a:pathLst>
            </a:custGeom>
            <a:solidFill>
              <a:srgbClr val="DD8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5"/>
            <p:cNvSpPr/>
            <p:nvPr/>
          </p:nvSpPr>
          <p:spPr>
            <a:xfrm flipH="1">
              <a:off x="4917578" y="220944"/>
              <a:ext cx="120757" cy="67224"/>
            </a:xfrm>
            <a:custGeom>
              <a:avLst/>
              <a:gdLst/>
              <a:ahLst/>
              <a:cxnLst/>
              <a:rect l="l" t="t" r="r" b="b"/>
              <a:pathLst>
                <a:path w="3036" h="1690" extrusionOk="0">
                  <a:moveTo>
                    <a:pt x="845" y="1"/>
                  </a:moveTo>
                  <a:cubicBezTo>
                    <a:pt x="388" y="1"/>
                    <a:pt x="0" y="389"/>
                    <a:pt x="0" y="845"/>
                  </a:cubicBezTo>
                  <a:cubicBezTo>
                    <a:pt x="0" y="1325"/>
                    <a:pt x="388" y="1690"/>
                    <a:pt x="845" y="1690"/>
                  </a:cubicBezTo>
                  <a:lnTo>
                    <a:pt x="3036" y="1690"/>
                  </a:lnTo>
                  <a:cubicBezTo>
                    <a:pt x="2716" y="1028"/>
                    <a:pt x="2260" y="457"/>
                    <a:pt x="1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5"/>
            <p:cNvSpPr/>
            <p:nvPr/>
          </p:nvSpPr>
          <p:spPr>
            <a:xfrm flipH="1">
              <a:off x="4833136" y="1220593"/>
              <a:ext cx="27286" cy="29077"/>
            </a:xfrm>
            <a:custGeom>
              <a:avLst/>
              <a:gdLst/>
              <a:ahLst/>
              <a:cxnLst/>
              <a:rect l="l" t="t" r="r" b="b"/>
              <a:pathLst>
                <a:path w="686" h="731" extrusionOk="0">
                  <a:moveTo>
                    <a:pt x="1" y="0"/>
                  </a:moveTo>
                  <a:cubicBezTo>
                    <a:pt x="69" y="229"/>
                    <a:pt x="115" y="480"/>
                    <a:pt x="115" y="731"/>
                  </a:cubicBezTo>
                  <a:cubicBezTo>
                    <a:pt x="320" y="708"/>
                    <a:pt x="503" y="708"/>
                    <a:pt x="686" y="708"/>
                  </a:cubicBezTo>
                  <a:cubicBezTo>
                    <a:pt x="640" y="457"/>
                    <a:pt x="549" y="229"/>
                    <a:pt x="4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5"/>
            <p:cNvSpPr/>
            <p:nvPr/>
          </p:nvSpPr>
          <p:spPr>
            <a:xfrm flipH="1">
              <a:off x="4828602" y="1267809"/>
              <a:ext cx="29990" cy="33612"/>
            </a:xfrm>
            <a:custGeom>
              <a:avLst/>
              <a:gdLst/>
              <a:ahLst/>
              <a:cxnLst/>
              <a:rect l="l" t="t" r="r" b="b"/>
              <a:pathLst>
                <a:path w="754" h="845" extrusionOk="0">
                  <a:moveTo>
                    <a:pt x="92" y="0"/>
                  </a:moveTo>
                  <a:cubicBezTo>
                    <a:pt x="92" y="297"/>
                    <a:pt x="46" y="571"/>
                    <a:pt x="1" y="845"/>
                  </a:cubicBezTo>
                  <a:lnTo>
                    <a:pt x="731" y="845"/>
                  </a:lnTo>
                  <a:cubicBezTo>
                    <a:pt x="754" y="754"/>
                    <a:pt x="754" y="662"/>
                    <a:pt x="754" y="548"/>
                  </a:cubicBezTo>
                  <a:cubicBezTo>
                    <a:pt x="754" y="366"/>
                    <a:pt x="731" y="183"/>
                    <a:pt x="7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5"/>
            <p:cNvSpPr/>
            <p:nvPr/>
          </p:nvSpPr>
          <p:spPr>
            <a:xfrm flipH="1">
              <a:off x="4847654" y="1154323"/>
              <a:ext cx="41804" cy="53580"/>
            </a:xfrm>
            <a:custGeom>
              <a:avLst/>
              <a:gdLst/>
              <a:ahLst/>
              <a:cxnLst/>
              <a:rect l="l" t="t" r="r" b="b"/>
              <a:pathLst>
                <a:path w="1051" h="1347" extrusionOk="0">
                  <a:moveTo>
                    <a:pt x="92" y="0"/>
                  </a:moveTo>
                  <a:cubicBezTo>
                    <a:pt x="69" y="0"/>
                    <a:pt x="23" y="23"/>
                    <a:pt x="0" y="23"/>
                  </a:cubicBezTo>
                  <a:cubicBezTo>
                    <a:pt x="274" y="411"/>
                    <a:pt x="503" y="868"/>
                    <a:pt x="662" y="1347"/>
                  </a:cubicBezTo>
                  <a:lnTo>
                    <a:pt x="1050" y="1347"/>
                  </a:lnTo>
                  <a:cubicBezTo>
                    <a:pt x="799" y="845"/>
                    <a:pt x="480" y="388"/>
                    <a:pt x="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5"/>
            <p:cNvSpPr/>
            <p:nvPr/>
          </p:nvSpPr>
          <p:spPr>
            <a:xfrm flipH="1">
              <a:off x="4833136" y="1329543"/>
              <a:ext cx="53617" cy="39062"/>
            </a:xfrm>
            <a:custGeom>
              <a:avLst/>
              <a:gdLst/>
              <a:ahLst/>
              <a:cxnLst/>
              <a:rect l="l" t="t" r="r" b="b"/>
              <a:pathLst>
                <a:path w="1348" h="982" extrusionOk="0">
                  <a:moveTo>
                    <a:pt x="503" y="0"/>
                  </a:moveTo>
                  <a:cubicBezTo>
                    <a:pt x="366" y="343"/>
                    <a:pt x="206" y="662"/>
                    <a:pt x="1" y="959"/>
                  </a:cubicBezTo>
                  <a:cubicBezTo>
                    <a:pt x="366" y="959"/>
                    <a:pt x="709" y="959"/>
                    <a:pt x="1028" y="982"/>
                  </a:cubicBezTo>
                  <a:cubicBezTo>
                    <a:pt x="1165" y="662"/>
                    <a:pt x="1279" y="343"/>
                    <a:pt x="13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5"/>
            <p:cNvSpPr/>
            <p:nvPr/>
          </p:nvSpPr>
          <p:spPr>
            <a:xfrm flipH="1">
              <a:off x="4856722" y="1388573"/>
              <a:ext cx="77203" cy="31782"/>
            </a:xfrm>
            <a:custGeom>
              <a:avLst/>
              <a:gdLst/>
              <a:ahLst/>
              <a:cxnLst/>
              <a:rect l="l" t="t" r="r" b="b"/>
              <a:pathLst>
                <a:path w="1941" h="799" extrusionOk="0">
                  <a:moveTo>
                    <a:pt x="776" y="0"/>
                  </a:moveTo>
                  <a:cubicBezTo>
                    <a:pt x="548" y="251"/>
                    <a:pt x="274" y="502"/>
                    <a:pt x="0" y="685"/>
                  </a:cubicBezTo>
                  <a:cubicBezTo>
                    <a:pt x="525" y="708"/>
                    <a:pt x="982" y="730"/>
                    <a:pt x="1347" y="799"/>
                  </a:cubicBezTo>
                  <a:cubicBezTo>
                    <a:pt x="1575" y="548"/>
                    <a:pt x="1758" y="297"/>
                    <a:pt x="19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5"/>
            <p:cNvSpPr/>
            <p:nvPr/>
          </p:nvSpPr>
          <p:spPr>
            <a:xfrm flipH="1">
              <a:off x="4913919" y="1441199"/>
              <a:ext cx="217052" cy="38186"/>
            </a:xfrm>
            <a:custGeom>
              <a:avLst/>
              <a:gdLst/>
              <a:ahLst/>
              <a:cxnLst/>
              <a:rect l="l" t="t" r="r" b="b"/>
              <a:pathLst>
                <a:path w="5457" h="960" extrusionOk="0">
                  <a:moveTo>
                    <a:pt x="1" y="1"/>
                  </a:moveTo>
                  <a:cubicBezTo>
                    <a:pt x="800" y="594"/>
                    <a:pt x="1781" y="960"/>
                    <a:pt x="2854" y="960"/>
                  </a:cubicBezTo>
                  <a:cubicBezTo>
                    <a:pt x="3813" y="960"/>
                    <a:pt x="4703" y="663"/>
                    <a:pt x="5456" y="161"/>
                  </a:cubicBezTo>
                  <a:cubicBezTo>
                    <a:pt x="4840" y="161"/>
                    <a:pt x="4110" y="138"/>
                    <a:pt x="3356" y="92"/>
                  </a:cubicBezTo>
                  <a:cubicBezTo>
                    <a:pt x="2991" y="184"/>
                    <a:pt x="2626" y="229"/>
                    <a:pt x="2238" y="229"/>
                  </a:cubicBezTo>
                  <a:cubicBezTo>
                    <a:pt x="1736" y="229"/>
                    <a:pt x="1234" y="138"/>
                    <a:pt x="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5"/>
            <p:cNvSpPr/>
            <p:nvPr/>
          </p:nvSpPr>
          <p:spPr>
            <a:xfrm flipH="1">
              <a:off x="4845824" y="1367690"/>
              <a:ext cx="57236" cy="20923"/>
            </a:xfrm>
            <a:custGeom>
              <a:avLst/>
              <a:gdLst/>
              <a:ahLst/>
              <a:cxnLst/>
              <a:rect l="l" t="t" r="r" b="b"/>
              <a:pathLst>
                <a:path w="1439" h="526" extrusionOk="0">
                  <a:moveTo>
                    <a:pt x="411" y="0"/>
                  </a:moveTo>
                  <a:cubicBezTo>
                    <a:pt x="297" y="183"/>
                    <a:pt x="137" y="365"/>
                    <a:pt x="0" y="525"/>
                  </a:cubicBezTo>
                  <a:lnTo>
                    <a:pt x="1164" y="525"/>
                  </a:lnTo>
                  <a:cubicBezTo>
                    <a:pt x="1278" y="365"/>
                    <a:pt x="1370" y="206"/>
                    <a:pt x="1438" y="23"/>
                  </a:cubicBezTo>
                  <a:cubicBezTo>
                    <a:pt x="1119" y="0"/>
                    <a:pt x="776"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5"/>
            <p:cNvSpPr/>
            <p:nvPr/>
          </p:nvSpPr>
          <p:spPr>
            <a:xfrm flipH="1">
              <a:off x="4842205" y="1207864"/>
              <a:ext cx="20922" cy="12769"/>
            </a:xfrm>
            <a:custGeom>
              <a:avLst/>
              <a:gdLst/>
              <a:ahLst/>
              <a:cxnLst/>
              <a:rect l="l" t="t" r="r" b="b"/>
              <a:pathLst>
                <a:path w="526" h="321" extrusionOk="0">
                  <a:moveTo>
                    <a:pt x="0" y="1"/>
                  </a:moveTo>
                  <a:cubicBezTo>
                    <a:pt x="23" y="92"/>
                    <a:pt x="46" y="206"/>
                    <a:pt x="69" y="320"/>
                  </a:cubicBezTo>
                  <a:lnTo>
                    <a:pt x="525" y="320"/>
                  </a:lnTo>
                  <a:cubicBezTo>
                    <a:pt x="480" y="206"/>
                    <a:pt x="434" y="115"/>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5"/>
            <p:cNvSpPr/>
            <p:nvPr/>
          </p:nvSpPr>
          <p:spPr>
            <a:xfrm flipH="1">
              <a:off x="4885798" y="1143424"/>
              <a:ext cx="12728" cy="11814"/>
            </a:xfrm>
            <a:custGeom>
              <a:avLst/>
              <a:gdLst/>
              <a:ahLst/>
              <a:cxnLst/>
              <a:rect l="l" t="t" r="r" b="b"/>
              <a:pathLst>
                <a:path w="320" h="297" extrusionOk="0">
                  <a:moveTo>
                    <a:pt x="0" y="0"/>
                  </a:moveTo>
                  <a:lnTo>
                    <a:pt x="0" y="0"/>
                  </a:lnTo>
                  <a:cubicBezTo>
                    <a:pt x="69" y="92"/>
                    <a:pt x="137" y="183"/>
                    <a:pt x="228" y="297"/>
                  </a:cubicBezTo>
                  <a:cubicBezTo>
                    <a:pt x="251" y="297"/>
                    <a:pt x="297" y="274"/>
                    <a:pt x="320" y="274"/>
                  </a:cubicBezTo>
                  <a:cubicBezTo>
                    <a:pt x="206" y="183"/>
                    <a:pt x="114" y="92"/>
                    <a:pt x="0" y="0"/>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5"/>
            <p:cNvSpPr/>
            <p:nvPr/>
          </p:nvSpPr>
          <p:spPr>
            <a:xfrm flipH="1">
              <a:off x="4829516" y="1248715"/>
              <a:ext cx="26331" cy="19133"/>
            </a:xfrm>
            <a:custGeom>
              <a:avLst/>
              <a:gdLst/>
              <a:ahLst/>
              <a:cxnLst/>
              <a:rect l="l" t="t" r="r" b="b"/>
              <a:pathLst>
                <a:path w="662" h="481" extrusionOk="0">
                  <a:moveTo>
                    <a:pt x="571" y="1"/>
                  </a:moveTo>
                  <a:cubicBezTo>
                    <a:pt x="388" y="1"/>
                    <a:pt x="205" y="1"/>
                    <a:pt x="0" y="24"/>
                  </a:cubicBezTo>
                  <a:cubicBezTo>
                    <a:pt x="23" y="138"/>
                    <a:pt x="23" y="252"/>
                    <a:pt x="23" y="366"/>
                  </a:cubicBezTo>
                  <a:cubicBezTo>
                    <a:pt x="23" y="412"/>
                    <a:pt x="23" y="457"/>
                    <a:pt x="23" y="480"/>
                  </a:cubicBezTo>
                  <a:lnTo>
                    <a:pt x="662" y="480"/>
                  </a:lnTo>
                  <a:cubicBezTo>
                    <a:pt x="639" y="321"/>
                    <a:pt x="616" y="16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5"/>
            <p:cNvSpPr/>
            <p:nvPr/>
          </p:nvSpPr>
          <p:spPr>
            <a:xfrm flipH="1">
              <a:off x="4829516" y="1301381"/>
              <a:ext cx="37229" cy="28202"/>
            </a:xfrm>
            <a:custGeom>
              <a:avLst/>
              <a:gdLst/>
              <a:ahLst/>
              <a:cxnLst/>
              <a:rect l="l" t="t" r="r" b="b"/>
              <a:pathLst>
                <a:path w="936" h="709" extrusionOk="0">
                  <a:moveTo>
                    <a:pt x="206" y="1"/>
                  </a:moveTo>
                  <a:cubicBezTo>
                    <a:pt x="160" y="252"/>
                    <a:pt x="91" y="480"/>
                    <a:pt x="0" y="708"/>
                  </a:cubicBezTo>
                  <a:lnTo>
                    <a:pt x="845" y="708"/>
                  </a:lnTo>
                  <a:cubicBezTo>
                    <a:pt x="913" y="480"/>
                    <a:pt x="936" y="252"/>
                    <a:pt x="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5"/>
            <p:cNvSpPr/>
            <p:nvPr/>
          </p:nvSpPr>
          <p:spPr>
            <a:xfrm flipH="1">
              <a:off x="4880349" y="1415781"/>
              <a:ext cx="117137" cy="31822"/>
            </a:xfrm>
            <a:custGeom>
              <a:avLst/>
              <a:gdLst/>
              <a:ahLst/>
              <a:cxnLst/>
              <a:rect l="l" t="t" r="r" b="b"/>
              <a:pathLst>
                <a:path w="2945" h="800" extrusionOk="0">
                  <a:moveTo>
                    <a:pt x="1598" y="1"/>
                  </a:moveTo>
                  <a:cubicBezTo>
                    <a:pt x="1119" y="343"/>
                    <a:pt x="594" y="594"/>
                    <a:pt x="0" y="731"/>
                  </a:cubicBezTo>
                  <a:cubicBezTo>
                    <a:pt x="754" y="777"/>
                    <a:pt x="1484" y="800"/>
                    <a:pt x="2100" y="800"/>
                  </a:cubicBezTo>
                  <a:cubicBezTo>
                    <a:pt x="2420" y="617"/>
                    <a:pt x="2694" y="366"/>
                    <a:pt x="2945" y="115"/>
                  </a:cubicBezTo>
                  <a:cubicBezTo>
                    <a:pt x="2580" y="46"/>
                    <a:pt x="2123" y="24"/>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5"/>
            <p:cNvSpPr/>
            <p:nvPr/>
          </p:nvSpPr>
          <p:spPr>
            <a:xfrm flipH="1">
              <a:off x="4855808" y="1218763"/>
              <a:ext cx="90846" cy="32737"/>
            </a:xfrm>
            <a:custGeom>
              <a:avLst/>
              <a:gdLst/>
              <a:ahLst/>
              <a:cxnLst/>
              <a:rect l="l" t="t" r="r" b="b"/>
              <a:pathLst>
                <a:path w="2284" h="823" extrusionOk="0">
                  <a:moveTo>
                    <a:pt x="297" y="1"/>
                  </a:moveTo>
                  <a:cubicBezTo>
                    <a:pt x="229" y="297"/>
                    <a:pt x="137" y="571"/>
                    <a:pt x="0" y="822"/>
                  </a:cubicBezTo>
                  <a:cubicBezTo>
                    <a:pt x="799" y="800"/>
                    <a:pt x="1575" y="777"/>
                    <a:pt x="2283" y="777"/>
                  </a:cubicBezTo>
                  <a:cubicBezTo>
                    <a:pt x="2283" y="526"/>
                    <a:pt x="2237" y="275"/>
                    <a:pt x="2169" y="46"/>
                  </a:cubicBezTo>
                  <a:cubicBezTo>
                    <a:pt x="1598" y="24"/>
                    <a:pt x="959" y="24"/>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5"/>
            <p:cNvSpPr/>
            <p:nvPr/>
          </p:nvSpPr>
          <p:spPr>
            <a:xfrm flipH="1">
              <a:off x="4854933" y="1267809"/>
              <a:ext cx="130780" cy="36357"/>
            </a:xfrm>
            <a:custGeom>
              <a:avLst/>
              <a:gdLst/>
              <a:ahLst/>
              <a:cxnLst/>
              <a:rect l="l" t="t" r="r" b="b"/>
              <a:pathLst>
                <a:path w="3288" h="914" extrusionOk="0">
                  <a:moveTo>
                    <a:pt x="3288" y="0"/>
                  </a:moveTo>
                  <a:cubicBezTo>
                    <a:pt x="2512" y="23"/>
                    <a:pt x="1644" y="23"/>
                    <a:pt x="754" y="23"/>
                  </a:cubicBezTo>
                  <a:cubicBezTo>
                    <a:pt x="549" y="343"/>
                    <a:pt x="298" y="639"/>
                    <a:pt x="1" y="913"/>
                  </a:cubicBezTo>
                  <a:cubicBezTo>
                    <a:pt x="1097" y="868"/>
                    <a:pt x="2192" y="845"/>
                    <a:pt x="3197" y="845"/>
                  </a:cubicBezTo>
                  <a:cubicBezTo>
                    <a:pt x="3242" y="571"/>
                    <a:pt x="3288" y="297"/>
                    <a:pt x="32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5"/>
            <p:cNvSpPr/>
            <p:nvPr/>
          </p:nvSpPr>
          <p:spPr>
            <a:xfrm flipH="1">
              <a:off x="4903021" y="1386902"/>
              <a:ext cx="274249" cy="30748"/>
            </a:xfrm>
            <a:custGeom>
              <a:avLst/>
              <a:gdLst/>
              <a:ahLst/>
              <a:cxnLst/>
              <a:rect l="l" t="t" r="r" b="b"/>
              <a:pathLst>
                <a:path w="6895" h="773" extrusionOk="0">
                  <a:moveTo>
                    <a:pt x="2694" y="1"/>
                  </a:moveTo>
                  <a:cubicBezTo>
                    <a:pt x="1674" y="1"/>
                    <a:pt x="730" y="16"/>
                    <a:pt x="1" y="65"/>
                  </a:cubicBezTo>
                  <a:cubicBezTo>
                    <a:pt x="24" y="133"/>
                    <a:pt x="47" y="179"/>
                    <a:pt x="92" y="225"/>
                  </a:cubicBezTo>
                  <a:cubicBezTo>
                    <a:pt x="298" y="430"/>
                    <a:pt x="503" y="613"/>
                    <a:pt x="731" y="772"/>
                  </a:cubicBezTo>
                  <a:cubicBezTo>
                    <a:pt x="2028" y="772"/>
                    <a:pt x="3675" y="714"/>
                    <a:pt x="5100" y="714"/>
                  </a:cubicBezTo>
                  <a:cubicBezTo>
                    <a:pt x="5456" y="714"/>
                    <a:pt x="5798" y="718"/>
                    <a:pt x="6118" y="727"/>
                  </a:cubicBezTo>
                  <a:cubicBezTo>
                    <a:pt x="6392" y="544"/>
                    <a:pt x="6666" y="293"/>
                    <a:pt x="6894" y="42"/>
                  </a:cubicBezTo>
                  <a:cubicBezTo>
                    <a:pt x="5584" y="29"/>
                    <a:pt x="4070" y="1"/>
                    <a:pt x="26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5"/>
            <p:cNvSpPr/>
            <p:nvPr/>
          </p:nvSpPr>
          <p:spPr>
            <a:xfrm flipH="1">
              <a:off x="4997446" y="1441199"/>
              <a:ext cx="102619" cy="9149"/>
            </a:xfrm>
            <a:custGeom>
              <a:avLst/>
              <a:gdLst/>
              <a:ahLst/>
              <a:cxnLst/>
              <a:rect l="l" t="t" r="r" b="b"/>
              <a:pathLst>
                <a:path w="2580" h="230" extrusionOk="0">
                  <a:moveTo>
                    <a:pt x="0" y="1"/>
                  </a:moveTo>
                  <a:cubicBezTo>
                    <a:pt x="457" y="138"/>
                    <a:pt x="959" y="229"/>
                    <a:pt x="1461" y="229"/>
                  </a:cubicBezTo>
                  <a:cubicBezTo>
                    <a:pt x="1849" y="229"/>
                    <a:pt x="2214" y="184"/>
                    <a:pt x="2579" y="92"/>
                  </a:cubicBezTo>
                  <a:cubicBezTo>
                    <a:pt x="1712" y="47"/>
                    <a:pt x="799"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5"/>
            <p:cNvSpPr/>
            <p:nvPr/>
          </p:nvSpPr>
          <p:spPr>
            <a:xfrm flipH="1">
              <a:off x="4866706" y="1325009"/>
              <a:ext cx="335979" cy="44073"/>
            </a:xfrm>
            <a:custGeom>
              <a:avLst/>
              <a:gdLst/>
              <a:ahLst/>
              <a:cxnLst/>
              <a:rect l="l" t="t" r="r" b="b"/>
              <a:pathLst>
                <a:path w="8447" h="1108" extrusionOk="0">
                  <a:moveTo>
                    <a:pt x="1074" y="0"/>
                  </a:moveTo>
                  <a:cubicBezTo>
                    <a:pt x="686" y="23"/>
                    <a:pt x="320" y="46"/>
                    <a:pt x="1" y="69"/>
                  </a:cubicBezTo>
                  <a:cubicBezTo>
                    <a:pt x="69" y="411"/>
                    <a:pt x="183" y="731"/>
                    <a:pt x="320" y="1050"/>
                  </a:cubicBezTo>
                  <a:cubicBezTo>
                    <a:pt x="1110" y="1094"/>
                    <a:pt x="2073" y="1108"/>
                    <a:pt x="3092" y="1108"/>
                  </a:cubicBezTo>
                  <a:cubicBezTo>
                    <a:pt x="4722" y="1108"/>
                    <a:pt x="6497" y="1073"/>
                    <a:pt x="7944" y="1073"/>
                  </a:cubicBezTo>
                  <a:cubicBezTo>
                    <a:pt x="8149" y="776"/>
                    <a:pt x="8309" y="457"/>
                    <a:pt x="8446" y="114"/>
                  </a:cubicBezTo>
                  <a:cubicBezTo>
                    <a:pt x="7259" y="92"/>
                    <a:pt x="5913" y="46"/>
                    <a:pt x="4611" y="23"/>
                  </a:cubicBezTo>
                  <a:cubicBezTo>
                    <a:pt x="4086" y="274"/>
                    <a:pt x="3493" y="434"/>
                    <a:pt x="2854" y="434"/>
                  </a:cubicBezTo>
                  <a:cubicBezTo>
                    <a:pt x="2215" y="434"/>
                    <a:pt x="1621" y="274"/>
                    <a:pt x="10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5"/>
            <p:cNvSpPr/>
            <p:nvPr/>
          </p:nvSpPr>
          <p:spPr>
            <a:xfrm flipH="1">
              <a:off x="4906680" y="1115262"/>
              <a:ext cx="39974" cy="22753"/>
            </a:xfrm>
            <a:custGeom>
              <a:avLst/>
              <a:gdLst/>
              <a:ahLst/>
              <a:cxnLst/>
              <a:rect l="l" t="t" r="r" b="b"/>
              <a:pathLst>
                <a:path w="1005" h="572" extrusionOk="0">
                  <a:moveTo>
                    <a:pt x="0" y="1"/>
                  </a:moveTo>
                  <a:cubicBezTo>
                    <a:pt x="92" y="183"/>
                    <a:pt x="160" y="366"/>
                    <a:pt x="229" y="571"/>
                  </a:cubicBezTo>
                  <a:cubicBezTo>
                    <a:pt x="503" y="548"/>
                    <a:pt x="777" y="548"/>
                    <a:pt x="1005" y="548"/>
                  </a:cubicBezTo>
                  <a:cubicBezTo>
                    <a:pt x="685" y="320"/>
                    <a:pt x="366" y="13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5"/>
            <p:cNvSpPr/>
            <p:nvPr/>
          </p:nvSpPr>
          <p:spPr>
            <a:xfrm flipH="1">
              <a:off x="4863086" y="1155198"/>
              <a:ext cx="69964" cy="52705"/>
            </a:xfrm>
            <a:custGeom>
              <a:avLst/>
              <a:gdLst/>
              <a:ahLst/>
              <a:cxnLst/>
              <a:rect l="l" t="t" r="r" b="b"/>
              <a:pathLst>
                <a:path w="1759" h="1325" extrusionOk="0">
                  <a:moveTo>
                    <a:pt x="1096" y="1"/>
                  </a:moveTo>
                  <a:cubicBezTo>
                    <a:pt x="800" y="24"/>
                    <a:pt x="435" y="47"/>
                    <a:pt x="1" y="69"/>
                  </a:cubicBezTo>
                  <a:cubicBezTo>
                    <a:pt x="47" y="275"/>
                    <a:pt x="69" y="503"/>
                    <a:pt x="69" y="709"/>
                  </a:cubicBezTo>
                  <a:cubicBezTo>
                    <a:pt x="69" y="914"/>
                    <a:pt x="47" y="1119"/>
                    <a:pt x="1" y="1302"/>
                  </a:cubicBezTo>
                  <a:cubicBezTo>
                    <a:pt x="617" y="1302"/>
                    <a:pt x="1211" y="1302"/>
                    <a:pt x="1758" y="1325"/>
                  </a:cubicBezTo>
                  <a:cubicBezTo>
                    <a:pt x="1599" y="846"/>
                    <a:pt x="1370" y="389"/>
                    <a:pt x="10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5"/>
            <p:cNvSpPr/>
            <p:nvPr/>
          </p:nvSpPr>
          <p:spPr>
            <a:xfrm flipH="1">
              <a:off x="4933886" y="1415304"/>
              <a:ext cx="214308" cy="29594"/>
            </a:xfrm>
            <a:custGeom>
              <a:avLst/>
              <a:gdLst/>
              <a:ahLst/>
              <a:cxnLst/>
              <a:rect l="l" t="t" r="r" b="b"/>
              <a:pathLst>
                <a:path w="5388" h="744" extrusionOk="0">
                  <a:moveTo>
                    <a:pt x="4369" y="0"/>
                  </a:moveTo>
                  <a:cubicBezTo>
                    <a:pt x="2944" y="0"/>
                    <a:pt x="1297" y="58"/>
                    <a:pt x="0" y="58"/>
                  </a:cubicBezTo>
                  <a:cubicBezTo>
                    <a:pt x="365" y="310"/>
                    <a:pt x="776" y="515"/>
                    <a:pt x="1210" y="652"/>
                  </a:cubicBezTo>
                  <a:cubicBezTo>
                    <a:pt x="2009" y="652"/>
                    <a:pt x="2922" y="698"/>
                    <a:pt x="3789" y="743"/>
                  </a:cubicBezTo>
                  <a:cubicBezTo>
                    <a:pt x="4383" y="606"/>
                    <a:pt x="4908" y="355"/>
                    <a:pt x="5387" y="13"/>
                  </a:cubicBezTo>
                  <a:cubicBezTo>
                    <a:pt x="5067" y="4"/>
                    <a:pt x="4725" y="0"/>
                    <a:pt x="4369" y="0"/>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5"/>
            <p:cNvSpPr/>
            <p:nvPr/>
          </p:nvSpPr>
          <p:spPr>
            <a:xfrm flipH="1">
              <a:off x="4933886" y="1415304"/>
              <a:ext cx="214308" cy="29594"/>
            </a:xfrm>
            <a:custGeom>
              <a:avLst/>
              <a:gdLst/>
              <a:ahLst/>
              <a:cxnLst/>
              <a:rect l="l" t="t" r="r" b="b"/>
              <a:pathLst>
                <a:path w="5388" h="744" extrusionOk="0">
                  <a:moveTo>
                    <a:pt x="4369" y="0"/>
                  </a:moveTo>
                  <a:cubicBezTo>
                    <a:pt x="2944" y="0"/>
                    <a:pt x="1297" y="58"/>
                    <a:pt x="0" y="58"/>
                  </a:cubicBezTo>
                  <a:cubicBezTo>
                    <a:pt x="365" y="310"/>
                    <a:pt x="776" y="515"/>
                    <a:pt x="1210" y="652"/>
                  </a:cubicBezTo>
                  <a:cubicBezTo>
                    <a:pt x="2009" y="652"/>
                    <a:pt x="2922" y="698"/>
                    <a:pt x="3789" y="743"/>
                  </a:cubicBezTo>
                  <a:cubicBezTo>
                    <a:pt x="4383" y="606"/>
                    <a:pt x="4908" y="355"/>
                    <a:pt x="5387" y="13"/>
                  </a:cubicBezTo>
                  <a:cubicBezTo>
                    <a:pt x="5067" y="4"/>
                    <a:pt x="4725" y="0"/>
                    <a:pt x="43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5"/>
            <p:cNvSpPr/>
            <p:nvPr/>
          </p:nvSpPr>
          <p:spPr>
            <a:xfrm flipH="1">
              <a:off x="4854933" y="1249630"/>
              <a:ext cx="100790" cy="19133"/>
            </a:xfrm>
            <a:custGeom>
              <a:avLst/>
              <a:gdLst/>
              <a:ahLst/>
              <a:cxnLst/>
              <a:rect l="l" t="t" r="r" b="b"/>
              <a:pathLst>
                <a:path w="2534" h="481" extrusionOk="0">
                  <a:moveTo>
                    <a:pt x="2511" y="1"/>
                  </a:moveTo>
                  <a:cubicBezTo>
                    <a:pt x="1803" y="1"/>
                    <a:pt x="1027" y="24"/>
                    <a:pt x="228" y="46"/>
                  </a:cubicBezTo>
                  <a:cubicBezTo>
                    <a:pt x="160" y="206"/>
                    <a:pt x="92" y="343"/>
                    <a:pt x="0" y="480"/>
                  </a:cubicBezTo>
                  <a:cubicBezTo>
                    <a:pt x="890" y="480"/>
                    <a:pt x="1758" y="480"/>
                    <a:pt x="2534" y="457"/>
                  </a:cubicBezTo>
                  <a:cubicBezTo>
                    <a:pt x="2534" y="434"/>
                    <a:pt x="2534" y="389"/>
                    <a:pt x="2534" y="343"/>
                  </a:cubicBezTo>
                  <a:cubicBezTo>
                    <a:pt x="2534" y="229"/>
                    <a:pt x="2534" y="115"/>
                    <a:pt x="2511" y="1"/>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5"/>
            <p:cNvSpPr/>
            <p:nvPr/>
          </p:nvSpPr>
          <p:spPr>
            <a:xfrm flipH="1">
              <a:off x="4854933" y="1249630"/>
              <a:ext cx="100790" cy="19133"/>
            </a:xfrm>
            <a:custGeom>
              <a:avLst/>
              <a:gdLst/>
              <a:ahLst/>
              <a:cxnLst/>
              <a:rect l="l" t="t" r="r" b="b"/>
              <a:pathLst>
                <a:path w="2534" h="481" extrusionOk="0">
                  <a:moveTo>
                    <a:pt x="2511" y="1"/>
                  </a:moveTo>
                  <a:cubicBezTo>
                    <a:pt x="1803" y="1"/>
                    <a:pt x="1027" y="24"/>
                    <a:pt x="228" y="46"/>
                  </a:cubicBezTo>
                  <a:cubicBezTo>
                    <a:pt x="160" y="206"/>
                    <a:pt x="92" y="343"/>
                    <a:pt x="0" y="480"/>
                  </a:cubicBezTo>
                  <a:cubicBezTo>
                    <a:pt x="890" y="480"/>
                    <a:pt x="1758" y="480"/>
                    <a:pt x="2534" y="457"/>
                  </a:cubicBezTo>
                  <a:cubicBezTo>
                    <a:pt x="2534" y="434"/>
                    <a:pt x="2534" y="389"/>
                    <a:pt x="2534" y="343"/>
                  </a:cubicBezTo>
                  <a:cubicBezTo>
                    <a:pt x="2534" y="229"/>
                    <a:pt x="2534" y="115"/>
                    <a:pt x="2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5"/>
            <p:cNvSpPr/>
            <p:nvPr/>
          </p:nvSpPr>
          <p:spPr>
            <a:xfrm flipH="1">
              <a:off x="4860382" y="1206989"/>
              <a:ext cx="74459" cy="13644"/>
            </a:xfrm>
            <a:custGeom>
              <a:avLst/>
              <a:gdLst/>
              <a:ahLst/>
              <a:cxnLst/>
              <a:rect l="l" t="t" r="r" b="b"/>
              <a:pathLst>
                <a:path w="1872" h="343" extrusionOk="0">
                  <a:moveTo>
                    <a:pt x="46" y="0"/>
                  </a:moveTo>
                  <a:cubicBezTo>
                    <a:pt x="46" y="114"/>
                    <a:pt x="23" y="205"/>
                    <a:pt x="0" y="297"/>
                  </a:cubicBezTo>
                  <a:cubicBezTo>
                    <a:pt x="662" y="320"/>
                    <a:pt x="1301" y="320"/>
                    <a:pt x="1872" y="342"/>
                  </a:cubicBezTo>
                  <a:cubicBezTo>
                    <a:pt x="1849" y="228"/>
                    <a:pt x="1826" y="114"/>
                    <a:pt x="1803" y="23"/>
                  </a:cubicBezTo>
                  <a:cubicBezTo>
                    <a:pt x="1256" y="0"/>
                    <a:pt x="662" y="0"/>
                    <a:pt x="46" y="0"/>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5"/>
            <p:cNvSpPr/>
            <p:nvPr/>
          </p:nvSpPr>
          <p:spPr>
            <a:xfrm flipH="1">
              <a:off x="4860382" y="1206989"/>
              <a:ext cx="74459" cy="13644"/>
            </a:xfrm>
            <a:custGeom>
              <a:avLst/>
              <a:gdLst/>
              <a:ahLst/>
              <a:cxnLst/>
              <a:rect l="l" t="t" r="r" b="b"/>
              <a:pathLst>
                <a:path w="1872" h="343" extrusionOk="0">
                  <a:moveTo>
                    <a:pt x="46" y="0"/>
                  </a:moveTo>
                  <a:cubicBezTo>
                    <a:pt x="46" y="114"/>
                    <a:pt x="23" y="205"/>
                    <a:pt x="0" y="297"/>
                  </a:cubicBezTo>
                  <a:cubicBezTo>
                    <a:pt x="662" y="320"/>
                    <a:pt x="1301" y="320"/>
                    <a:pt x="1872" y="342"/>
                  </a:cubicBezTo>
                  <a:cubicBezTo>
                    <a:pt x="1849" y="228"/>
                    <a:pt x="1826" y="114"/>
                    <a:pt x="1803" y="23"/>
                  </a:cubicBezTo>
                  <a:cubicBezTo>
                    <a:pt x="1256" y="0"/>
                    <a:pt x="662" y="0"/>
                    <a:pt x="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5"/>
            <p:cNvSpPr/>
            <p:nvPr/>
          </p:nvSpPr>
          <p:spPr>
            <a:xfrm flipH="1">
              <a:off x="4889418" y="1137060"/>
              <a:ext cx="48168" cy="20923"/>
            </a:xfrm>
            <a:custGeom>
              <a:avLst/>
              <a:gdLst/>
              <a:ahLst/>
              <a:cxnLst/>
              <a:rect l="l" t="t" r="r" b="b"/>
              <a:pathLst>
                <a:path w="1211" h="526" extrusionOk="0">
                  <a:moveTo>
                    <a:pt x="777" y="0"/>
                  </a:moveTo>
                  <a:cubicBezTo>
                    <a:pt x="549" y="0"/>
                    <a:pt x="275" y="0"/>
                    <a:pt x="1" y="23"/>
                  </a:cubicBezTo>
                  <a:cubicBezTo>
                    <a:pt x="46" y="183"/>
                    <a:pt x="92" y="343"/>
                    <a:pt x="115" y="525"/>
                  </a:cubicBezTo>
                  <a:cubicBezTo>
                    <a:pt x="549" y="503"/>
                    <a:pt x="914" y="480"/>
                    <a:pt x="1210" y="457"/>
                  </a:cubicBezTo>
                  <a:cubicBezTo>
                    <a:pt x="1119" y="343"/>
                    <a:pt x="1051" y="252"/>
                    <a:pt x="982" y="160"/>
                  </a:cubicBezTo>
                  <a:cubicBezTo>
                    <a:pt x="914" y="92"/>
                    <a:pt x="845" y="46"/>
                    <a:pt x="777" y="0"/>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5"/>
            <p:cNvSpPr/>
            <p:nvPr/>
          </p:nvSpPr>
          <p:spPr>
            <a:xfrm flipH="1">
              <a:off x="4889418" y="1137060"/>
              <a:ext cx="48168" cy="20923"/>
            </a:xfrm>
            <a:custGeom>
              <a:avLst/>
              <a:gdLst/>
              <a:ahLst/>
              <a:cxnLst/>
              <a:rect l="l" t="t" r="r" b="b"/>
              <a:pathLst>
                <a:path w="1211" h="526" extrusionOk="0">
                  <a:moveTo>
                    <a:pt x="777" y="0"/>
                  </a:moveTo>
                  <a:cubicBezTo>
                    <a:pt x="549" y="0"/>
                    <a:pt x="275" y="0"/>
                    <a:pt x="1" y="23"/>
                  </a:cubicBezTo>
                  <a:cubicBezTo>
                    <a:pt x="46" y="183"/>
                    <a:pt x="92" y="343"/>
                    <a:pt x="115" y="525"/>
                  </a:cubicBezTo>
                  <a:cubicBezTo>
                    <a:pt x="549" y="503"/>
                    <a:pt x="914" y="480"/>
                    <a:pt x="1210" y="457"/>
                  </a:cubicBezTo>
                  <a:cubicBezTo>
                    <a:pt x="1119" y="343"/>
                    <a:pt x="1051" y="252"/>
                    <a:pt x="982" y="160"/>
                  </a:cubicBezTo>
                  <a:cubicBezTo>
                    <a:pt x="914" y="92"/>
                    <a:pt x="845" y="46"/>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5"/>
            <p:cNvSpPr/>
            <p:nvPr/>
          </p:nvSpPr>
          <p:spPr>
            <a:xfrm flipH="1">
              <a:off x="4858552" y="1301381"/>
              <a:ext cx="160731" cy="28202"/>
            </a:xfrm>
            <a:custGeom>
              <a:avLst/>
              <a:gdLst/>
              <a:ahLst/>
              <a:cxnLst/>
              <a:rect l="l" t="t" r="r" b="b"/>
              <a:pathLst>
                <a:path w="4041" h="709" extrusionOk="0">
                  <a:moveTo>
                    <a:pt x="4041" y="1"/>
                  </a:moveTo>
                  <a:cubicBezTo>
                    <a:pt x="3036" y="1"/>
                    <a:pt x="1941" y="24"/>
                    <a:pt x="845" y="69"/>
                  </a:cubicBezTo>
                  <a:cubicBezTo>
                    <a:pt x="594" y="275"/>
                    <a:pt x="297" y="457"/>
                    <a:pt x="0" y="617"/>
                  </a:cubicBezTo>
                  <a:cubicBezTo>
                    <a:pt x="1302" y="640"/>
                    <a:pt x="2648" y="686"/>
                    <a:pt x="3835" y="708"/>
                  </a:cubicBezTo>
                  <a:cubicBezTo>
                    <a:pt x="3926" y="480"/>
                    <a:pt x="3995" y="252"/>
                    <a:pt x="4041" y="1"/>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5"/>
            <p:cNvSpPr/>
            <p:nvPr/>
          </p:nvSpPr>
          <p:spPr>
            <a:xfrm flipH="1">
              <a:off x="4858552" y="1301381"/>
              <a:ext cx="160731" cy="28202"/>
            </a:xfrm>
            <a:custGeom>
              <a:avLst/>
              <a:gdLst/>
              <a:ahLst/>
              <a:cxnLst/>
              <a:rect l="l" t="t" r="r" b="b"/>
              <a:pathLst>
                <a:path w="4041" h="709" extrusionOk="0">
                  <a:moveTo>
                    <a:pt x="4041" y="1"/>
                  </a:moveTo>
                  <a:cubicBezTo>
                    <a:pt x="3036" y="1"/>
                    <a:pt x="1941" y="24"/>
                    <a:pt x="845" y="69"/>
                  </a:cubicBezTo>
                  <a:cubicBezTo>
                    <a:pt x="594" y="275"/>
                    <a:pt x="297" y="457"/>
                    <a:pt x="0" y="617"/>
                  </a:cubicBezTo>
                  <a:cubicBezTo>
                    <a:pt x="1302" y="640"/>
                    <a:pt x="2648" y="686"/>
                    <a:pt x="3835" y="708"/>
                  </a:cubicBezTo>
                  <a:cubicBezTo>
                    <a:pt x="3926" y="480"/>
                    <a:pt x="3995" y="252"/>
                    <a:pt x="4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5"/>
            <p:cNvSpPr/>
            <p:nvPr/>
          </p:nvSpPr>
          <p:spPr>
            <a:xfrm flipH="1">
              <a:off x="4886713" y="1366775"/>
              <a:ext cx="303245" cy="22713"/>
            </a:xfrm>
            <a:custGeom>
              <a:avLst/>
              <a:gdLst/>
              <a:ahLst/>
              <a:cxnLst/>
              <a:rect l="l" t="t" r="r" b="b"/>
              <a:pathLst>
                <a:path w="7624" h="571" extrusionOk="0">
                  <a:moveTo>
                    <a:pt x="0" y="0"/>
                  </a:moveTo>
                  <a:lnTo>
                    <a:pt x="0" y="0"/>
                  </a:lnTo>
                  <a:cubicBezTo>
                    <a:pt x="92" y="206"/>
                    <a:pt x="206" y="388"/>
                    <a:pt x="320" y="571"/>
                  </a:cubicBezTo>
                  <a:cubicBezTo>
                    <a:pt x="1049" y="522"/>
                    <a:pt x="1993" y="507"/>
                    <a:pt x="3013" y="507"/>
                  </a:cubicBezTo>
                  <a:cubicBezTo>
                    <a:pt x="4389" y="507"/>
                    <a:pt x="5903" y="535"/>
                    <a:pt x="7213" y="548"/>
                  </a:cubicBezTo>
                  <a:cubicBezTo>
                    <a:pt x="7350" y="388"/>
                    <a:pt x="7510" y="206"/>
                    <a:pt x="7624" y="23"/>
                  </a:cubicBezTo>
                  <a:cubicBezTo>
                    <a:pt x="6177" y="23"/>
                    <a:pt x="4402" y="58"/>
                    <a:pt x="2772" y="58"/>
                  </a:cubicBezTo>
                  <a:cubicBezTo>
                    <a:pt x="1753" y="58"/>
                    <a:pt x="790" y="44"/>
                    <a:pt x="0" y="0"/>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5"/>
            <p:cNvSpPr/>
            <p:nvPr/>
          </p:nvSpPr>
          <p:spPr>
            <a:xfrm flipH="1">
              <a:off x="4886713" y="1366775"/>
              <a:ext cx="303245" cy="22713"/>
            </a:xfrm>
            <a:custGeom>
              <a:avLst/>
              <a:gdLst/>
              <a:ahLst/>
              <a:cxnLst/>
              <a:rect l="l" t="t" r="r" b="b"/>
              <a:pathLst>
                <a:path w="7624" h="571" extrusionOk="0">
                  <a:moveTo>
                    <a:pt x="0" y="0"/>
                  </a:moveTo>
                  <a:lnTo>
                    <a:pt x="0" y="0"/>
                  </a:lnTo>
                  <a:cubicBezTo>
                    <a:pt x="92" y="206"/>
                    <a:pt x="206" y="388"/>
                    <a:pt x="320" y="571"/>
                  </a:cubicBezTo>
                  <a:cubicBezTo>
                    <a:pt x="1049" y="522"/>
                    <a:pt x="1993" y="507"/>
                    <a:pt x="3013" y="507"/>
                  </a:cubicBezTo>
                  <a:cubicBezTo>
                    <a:pt x="4389" y="507"/>
                    <a:pt x="5903" y="535"/>
                    <a:pt x="7213" y="548"/>
                  </a:cubicBezTo>
                  <a:cubicBezTo>
                    <a:pt x="7350" y="388"/>
                    <a:pt x="7510" y="206"/>
                    <a:pt x="7624" y="23"/>
                  </a:cubicBezTo>
                  <a:cubicBezTo>
                    <a:pt x="6177" y="23"/>
                    <a:pt x="4402" y="58"/>
                    <a:pt x="2772" y="58"/>
                  </a:cubicBezTo>
                  <a:cubicBezTo>
                    <a:pt x="1753" y="58"/>
                    <a:pt x="790" y="44"/>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5"/>
            <p:cNvSpPr/>
            <p:nvPr/>
          </p:nvSpPr>
          <p:spPr>
            <a:xfrm flipH="1">
              <a:off x="4955683" y="1268723"/>
              <a:ext cx="250622" cy="39579"/>
            </a:xfrm>
            <a:custGeom>
              <a:avLst/>
              <a:gdLst/>
              <a:ahLst/>
              <a:cxnLst/>
              <a:rect l="l" t="t" r="r" b="b"/>
              <a:pathLst>
                <a:path w="6301" h="995" extrusionOk="0">
                  <a:moveTo>
                    <a:pt x="6300" y="0"/>
                  </a:moveTo>
                  <a:lnTo>
                    <a:pt x="6300" y="0"/>
                  </a:lnTo>
                  <a:cubicBezTo>
                    <a:pt x="3881" y="23"/>
                    <a:pt x="1301" y="69"/>
                    <a:pt x="0" y="365"/>
                  </a:cubicBezTo>
                  <a:cubicBezTo>
                    <a:pt x="0" y="411"/>
                    <a:pt x="0" y="479"/>
                    <a:pt x="0" y="548"/>
                  </a:cubicBezTo>
                  <a:cubicBezTo>
                    <a:pt x="137" y="708"/>
                    <a:pt x="297" y="845"/>
                    <a:pt x="480" y="982"/>
                  </a:cubicBezTo>
                  <a:cubicBezTo>
                    <a:pt x="706" y="990"/>
                    <a:pt x="960" y="994"/>
                    <a:pt x="1235" y="994"/>
                  </a:cubicBezTo>
                  <a:cubicBezTo>
                    <a:pt x="2401" y="994"/>
                    <a:pt x="3959" y="927"/>
                    <a:pt x="5547" y="890"/>
                  </a:cubicBezTo>
                  <a:cubicBezTo>
                    <a:pt x="5844" y="616"/>
                    <a:pt x="6095" y="320"/>
                    <a:pt x="6300" y="0"/>
                  </a:cubicBezTo>
                  <a:close/>
                </a:path>
              </a:pathLst>
            </a:custGeom>
            <a:solidFill>
              <a:srgbClr val="DB8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5"/>
            <p:cNvSpPr/>
            <p:nvPr/>
          </p:nvSpPr>
          <p:spPr>
            <a:xfrm flipH="1">
              <a:off x="4955683" y="1268723"/>
              <a:ext cx="250622" cy="39579"/>
            </a:xfrm>
            <a:custGeom>
              <a:avLst/>
              <a:gdLst/>
              <a:ahLst/>
              <a:cxnLst/>
              <a:rect l="l" t="t" r="r" b="b"/>
              <a:pathLst>
                <a:path w="6301" h="995" extrusionOk="0">
                  <a:moveTo>
                    <a:pt x="6300" y="0"/>
                  </a:moveTo>
                  <a:lnTo>
                    <a:pt x="6300" y="0"/>
                  </a:lnTo>
                  <a:cubicBezTo>
                    <a:pt x="3881" y="23"/>
                    <a:pt x="1301" y="69"/>
                    <a:pt x="0" y="365"/>
                  </a:cubicBezTo>
                  <a:cubicBezTo>
                    <a:pt x="0" y="411"/>
                    <a:pt x="0" y="479"/>
                    <a:pt x="0" y="548"/>
                  </a:cubicBezTo>
                  <a:cubicBezTo>
                    <a:pt x="137" y="708"/>
                    <a:pt x="297" y="845"/>
                    <a:pt x="480" y="982"/>
                  </a:cubicBezTo>
                  <a:cubicBezTo>
                    <a:pt x="706" y="990"/>
                    <a:pt x="960" y="994"/>
                    <a:pt x="1235" y="994"/>
                  </a:cubicBezTo>
                  <a:cubicBezTo>
                    <a:pt x="2401" y="994"/>
                    <a:pt x="3959" y="927"/>
                    <a:pt x="5547" y="890"/>
                  </a:cubicBezTo>
                  <a:cubicBezTo>
                    <a:pt x="5844" y="616"/>
                    <a:pt x="6095" y="320"/>
                    <a:pt x="63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5"/>
            <p:cNvSpPr/>
            <p:nvPr/>
          </p:nvSpPr>
          <p:spPr>
            <a:xfrm flipH="1">
              <a:off x="4934801" y="1218166"/>
              <a:ext cx="267885" cy="37908"/>
            </a:xfrm>
            <a:custGeom>
              <a:avLst/>
              <a:gdLst/>
              <a:ahLst/>
              <a:cxnLst/>
              <a:rect l="l" t="t" r="r" b="b"/>
              <a:pathLst>
                <a:path w="6735" h="953" extrusionOk="0">
                  <a:moveTo>
                    <a:pt x="4327" y="1"/>
                  </a:moveTo>
                  <a:cubicBezTo>
                    <a:pt x="2722" y="1"/>
                    <a:pt x="1195" y="31"/>
                    <a:pt x="206" y="153"/>
                  </a:cubicBezTo>
                  <a:cubicBezTo>
                    <a:pt x="115" y="381"/>
                    <a:pt x="46" y="632"/>
                    <a:pt x="1" y="883"/>
                  </a:cubicBezTo>
                  <a:cubicBezTo>
                    <a:pt x="496" y="933"/>
                    <a:pt x="1166" y="953"/>
                    <a:pt x="1938" y="953"/>
                  </a:cubicBezTo>
                  <a:cubicBezTo>
                    <a:pt x="3266" y="953"/>
                    <a:pt x="4893" y="895"/>
                    <a:pt x="6437" y="837"/>
                  </a:cubicBezTo>
                  <a:cubicBezTo>
                    <a:pt x="6574" y="586"/>
                    <a:pt x="6666" y="312"/>
                    <a:pt x="6734" y="16"/>
                  </a:cubicBezTo>
                  <a:cubicBezTo>
                    <a:pt x="5951" y="8"/>
                    <a:pt x="5129" y="1"/>
                    <a:pt x="4327" y="1"/>
                  </a:cubicBezTo>
                  <a:close/>
                </a:path>
              </a:pathLst>
            </a:custGeom>
            <a:solidFill>
              <a:srgbClr val="DB8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5"/>
            <p:cNvSpPr/>
            <p:nvPr/>
          </p:nvSpPr>
          <p:spPr>
            <a:xfrm flipH="1">
              <a:off x="4934801" y="1218166"/>
              <a:ext cx="267885" cy="37908"/>
            </a:xfrm>
            <a:custGeom>
              <a:avLst/>
              <a:gdLst/>
              <a:ahLst/>
              <a:cxnLst/>
              <a:rect l="l" t="t" r="r" b="b"/>
              <a:pathLst>
                <a:path w="6735" h="953" extrusionOk="0">
                  <a:moveTo>
                    <a:pt x="4327" y="1"/>
                  </a:moveTo>
                  <a:cubicBezTo>
                    <a:pt x="2722" y="1"/>
                    <a:pt x="1195" y="31"/>
                    <a:pt x="206" y="153"/>
                  </a:cubicBezTo>
                  <a:cubicBezTo>
                    <a:pt x="115" y="381"/>
                    <a:pt x="46" y="632"/>
                    <a:pt x="1" y="883"/>
                  </a:cubicBezTo>
                  <a:cubicBezTo>
                    <a:pt x="496" y="933"/>
                    <a:pt x="1166" y="953"/>
                    <a:pt x="1938" y="953"/>
                  </a:cubicBezTo>
                  <a:cubicBezTo>
                    <a:pt x="3266" y="953"/>
                    <a:pt x="4893" y="895"/>
                    <a:pt x="6437" y="837"/>
                  </a:cubicBezTo>
                  <a:cubicBezTo>
                    <a:pt x="6574" y="586"/>
                    <a:pt x="6666" y="312"/>
                    <a:pt x="6734" y="16"/>
                  </a:cubicBezTo>
                  <a:cubicBezTo>
                    <a:pt x="5951" y="8"/>
                    <a:pt x="5129" y="1"/>
                    <a:pt x="43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5"/>
            <p:cNvSpPr/>
            <p:nvPr/>
          </p:nvSpPr>
          <p:spPr>
            <a:xfrm flipH="1">
              <a:off x="4930266" y="1157943"/>
              <a:ext cx="255157" cy="50000"/>
            </a:xfrm>
            <a:custGeom>
              <a:avLst/>
              <a:gdLst/>
              <a:ahLst/>
              <a:cxnLst/>
              <a:rect l="l" t="t" r="r" b="b"/>
              <a:pathLst>
                <a:path w="6415" h="1257" extrusionOk="0">
                  <a:moveTo>
                    <a:pt x="6346" y="0"/>
                  </a:moveTo>
                  <a:cubicBezTo>
                    <a:pt x="4725" y="69"/>
                    <a:pt x="2329" y="92"/>
                    <a:pt x="640" y="206"/>
                  </a:cubicBezTo>
                  <a:cubicBezTo>
                    <a:pt x="411" y="480"/>
                    <a:pt x="183" y="799"/>
                    <a:pt x="0" y="1142"/>
                  </a:cubicBezTo>
                  <a:cubicBezTo>
                    <a:pt x="870" y="1233"/>
                    <a:pt x="2078" y="1257"/>
                    <a:pt x="3370" y="1257"/>
                  </a:cubicBezTo>
                  <a:cubicBezTo>
                    <a:pt x="4351" y="1257"/>
                    <a:pt x="5380" y="1243"/>
                    <a:pt x="6346" y="1233"/>
                  </a:cubicBezTo>
                  <a:cubicBezTo>
                    <a:pt x="6392" y="1050"/>
                    <a:pt x="6414" y="845"/>
                    <a:pt x="6414" y="640"/>
                  </a:cubicBezTo>
                  <a:cubicBezTo>
                    <a:pt x="6414" y="434"/>
                    <a:pt x="6392" y="206"/>
                    <a:pt x="6346" y="0"/>
                  </a:cubicBezTo>
                  <a:close/>
                </a:path>
              </a:pathLst>
            </a:custGeom>
            <a:solidFill>
              <a:srgbClr val="DB8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5"/>
            <p:cNvSpPr/>
            <p:nvPr/>
          </p:nvSpPr>
          <p:spPr>
            <a:xfrm flipH="1">
              <a:off x="4930266" y="1157943"/>
              <a:ext cx="255157" cy="50000"/>
            </a:xfrm>
            <a:custGeom>
              <a:avLst/>
              <a:gdLst/>
              <a:ahLst/>
              <a:cxnLst/>
              <a:rect l="l" t="t" r="r" b="b"/>
              <a:pathLst>
                <a:path w="6415" h="1257" extrusionOk="0">
                  <a:moveTo>
                    <a:pt x="6346" y="0"/>
                  </a:moveTo>
                  <a:cubicBezTo>
                    <a:pt x="4725" y="69"/>
                    <a:pt x="2329" y="92"/>
                    <a:pt x="640" y="206"/>
                  </a:cubicBezTo>
                  <a:cubicBezTo>
                    <a:pt x="411" y="480"/>
                    <a:pt x="183" y="799"/>
                    <a:pt x="0" y="1142"/>
                  </a:cubicBezTo>
                  <a:cubicBezTo>
                    <a:pt x="870" y="1233"/>
                    <a:pt x="2078" y="1257"/>
                    <a:pt x="3370" y="1257"/>
                  </a:cubicBezTo>
                  <a:cubicBezTo>
                    <a:pt x="4351" y="1257"/>
                    <a:pt x="5380" y="1243"/>
                    <a:pt x="6346" y="1233"/>
                  </a:cubicBezTo>
                  <a:cubicBezTo>
                    <a:pt x="6392" y="1050"/>
                    <a:pt x="6414" y="845"/>
                    <a:pt x="6414" y="640"/>
                  </a:cubicBezTo>
                  <a:cubicBezTo>
                    <a:pt x="6414" y="434"/>
                    <a:pt x="6392" y="206"/>
                    <a:pt x="63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5"/>
            <p:cNvSpPr/>
            <p:nvPr/>
          </p:nvSpPr>
          <p:spPr>
            <a:xfrm flipH="1">
              <a:off x="4937545" y="1100743"/>
              <a:ext cx="211563" cy="53620"/>
            </a:xfrm>
            <a:custGeom>
              <a:avLst/>
              <a:gdLst/>
              <a:ahLst/>
              <a:cxnLst/>
              <a:rect l="l" t="t" r="r" b="b"/>
              <a:pathLst>
                <a:path w="5319" h="1348" extrusionOk="0">
                  <a:moveTo>
                    <a:pt x="3310" y="0"/>
                  </a:moveTo>
                  <a:cubicBezTo>
                    <a:pt x="2032" y="0"/>
                    <a:pt x="868" y="525"/>
                    <a:pt x="0" y="1347"/>
                  </a:cubicBezTo>
                  <a:cubicBezTo>
                    <a:pt x="1187" y="1233"/>
                    <a:pt x="3607" y="982"/>
                    <a:pt x="5319" y="936"/>
                  </a:cubicBezTo>
                  <a:cubicBezTo>
                    <a:pt x="5250" y="731"/>
                    <a:pt x="5182" y="548"/>
                    <a:pt x="5090" y="366"/>
                  </a:cubicBezTo>
                  <a:cubicBezTo>
                    <a:pt x="4543" y="137"/>
                    <a:pt x="3949" y="0"/>
                    <a:pt x="3310" y="0"/>
                  </a:cubicBezTo>
                  <a:close/>
                </a:path>
              </a:pathLst>
            </a:custGeom>
            <a:solidFill>
              <a:srgbClr val="DB8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5"/>
            <p:cNvSpPr/>
            <p:nvPr/>
          </p:nvSpPr>
          <p:spPr>
            <a:xfrm flipH="1">
              <a:off x="4937545" y="1100743"/>
              <a:ext cx="211563" cy="53620"/>
            </a:xfrm>
            <a:custGeom>
              <a:avLst/>
              <a:gdLst/>
              <a:ahLst/>
              <a:cxnLst/>
              <a:rect l="l" t="t" r="r" b="b"/>
              <a:pathLst>
                <a:path w="5319" h="1348" extrusionOk="0">
                  <a:moveTo>
                    <a:pt x="3310" y="0"/>
                  </a:moveTo>
                  <a:cubicBezTo>
                    <a:pt x="2032" y="0"/>
                    <a:pt x="868" y="525"/>
                    <a:pt x="0" y="1347"/>
                  </a:cubicBezTo>
                  <a:cubicBezTo>
                    <a:pt x="1187" y="1233"/>
                    <a:pt x="3607" y="982"/>
                    <a:pt x="5319" y="936"/>
                  </a:cubicBezTo>
                  <a:cubicBezTo>
                    <a:pt x="5250" y="731"/>
                    <a:pt x="5182" y="548"/>
                    <a:pt x="5090" y="366"/>
                  </a:cubicBezTo>
                  <a:cubicBezTo>
                    <a:pt x="4543" y="137"/>
                    <a:pt x="3949" y="0"/>
                    <a:pt x="33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5"/>
            <p:cNvSpPr/>
            <p:nvPr/>
          </p:nvSpPr>
          <p:spPr>
            <a:xfrm flipH="1">
              <a:off x="5019243" y="1324611"/>
              <a:ext cx="140764" cy="17661"/>
            </a:xfrm>
            <a:custGeom>
              <a:avLst/>
              <a:gdLst/>
              <a:ahLst/>
              <a:cxnLst/>
              <a:rect l="l" t="t" r="r" b="b"/>
              <a:pathLst>
                <a:path w="3539" h="444" extrusionOk="0">
                  <a:moveTo>
                    <a:pt x="952" y="1"/>
                  </a:moveTo>
                  <a:cubicBezTo>
                    <a:pt x="620" y="1"/>
                    <a:pt x="301" y="4"/>
                    <a:pt x="1" y="10"/>
                  </a:cubicBezTo>
                  <a:cubicBezTo>
                    <a:pt x="548" y="284"/>
                    <a:pt x="1142" y="444"/>
                    <a:pt x="1781" y="444"/>
                  </a:cubicBezTo>
                  <a:cubicBezTo>
                    <a:pt x="2420" y="444"/>
                    <a:pt x="3013" y="284"/>
                    <a:pt x="3538" y="33"/>
                  </a:cubicBezTo>
                  <a:cubicBezTo>
                    <a:pt x="2635" y="17"/>
                    <a:pt x="1754" y="1"/>
                    <a:pt x="952" y="1"/>
                  </a:cubicBezTo>
                  <a:close/>
                </a:path>
              </a:pathLst>
            </a:custGeom>
            <a:solidFill>
              <a:srgbClr val="DB8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5"/>
            <p:cNvSpPr/>
            <p:nvPr/>
          </p:nvSpPr>
          <p:spPr>
            <a:xfrm flipH="1">
              <a:off x="5019243" y="1324611"/>
              <a:ext cx="140764" cy="17661"/>
            </a:xfrm>
            <a:custGeom>
              <a:avLst/>
              <a:gdLst/>
              <a:ahLst/>
              <a:cxnLst/>
              <a:rect l="l" t="t" r="r" b="b"/>
              <a:pathLst>
                <a:path w="3539" h="444" extrusionOk="0">
                  <a:moveTo>
                    <a:pt x="952" y="1"/>
                  </a:moveTo>
                  <a:cubicBezTo>
                    <a:pt x="620" y="1"/>
                    <a:pt x="301" y="4"/>
                    <a:pt x="1" y="10"/>
                  </a:cubicBezTo>
                  <a:cubicBezTo>
                    <a:pt x="548" y="284"/>
                    <a:pt x="1142" y="444"/>
                    <a:pt x="1781" y="444"/>
                  </a:cubicBezTo>
                  <a:cubicBezTo>
                    <a:pt x="2420" y="444"/>
                    <a:pt x="3013" y="284"/>
                    <a:pt x="3538" y="33"/>
                  </a:cubicBezTo>
                  <a:cubicBezTo>
                    <a:pt x="2635" y="17"/>
                    <a:pt x="1754" y="1"/>
                    <a:pt x="9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5"/>
            <p:cNvSpPr/>
            <p:nvPr/>
          </p:nvSpPr>
          <p:spPr>
            <a:xfrm flipH="1">
              <a:off x="4946614" y="1251460"/>
              <a:ext cx="259691" cy="31822"/>
            </a:xfrm>
            <a:custGeom>
              <a:avLst/>
              <a:gdLst/>
              <a:ahLst/>
              <a:cxnLst/>
              <a:rect l="l" t="t" r="r" b="b"/>
              <a:pathLst>
                <a:path w="6529" h="800" extrusionOk="0">
                  <a:moveTo>
                    <a:pt x="6528" y="0"/>
                  </a:moveTo>
                  <a:cubicBezTo>
                    <a:pt x="4984" y="58"/>
                    <a:pt x="3357" y="116"/>
                    <a:pt x="2029" y="116"/>
                  </a:cubicBezTo>
                  <a:cubicBezTo>
                    <a:pt x="1257" y="116"/>
                    <a:pt x="587" y="96"/>
                    <a:pt x="92" y="46"/>
                  </a:cubicBezTo>
                  <a:cubicBezTo>
                    <a:pt x="46" y="297"/>
                    <a:pt x="23" y="525"/>
                    <a:pt x="0" y="799"/>
                  </a:cubicBezTo>
                  <a:cubicBezTo>
                    <a:pt x="1301" y="503"/>
                    <a:pt x="3881" y="457"/>
                    <a:pt x="6300" y="434"/>
                  </a:cubicBezTo>
                  <a:cubicBezTo>
                    <a:pt x="6392" y="297"/>
                    <a:pt x="6460" y="160"/>
                    <a:pt x="6528" y="0"/>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5"/>
            <p:cNvSpPr/>
            <p:nvPr/>
          </p:nvSpPr>
          <p:spPr>
            <a:xfrm flipH="1">
              <a:off x="4946614" y="1251460"/>
              <a:ext cx="259691" cy="31822"/>
            </a:xfrm>
            <a:custGeom>
              <a:avLst/>
              <a:gdLst/>
              <a:ahLst/>
              <a:cxnLst/>
              <a:rect l="l" t="t" r="r" b="b"/>
              <a:pathLst>
                <a:path w="6529" h="800" extrusionOk="0">
                  <a:moveTo>
                    <a:pt x="6528" y="0"/>
                  </a:moveTo>
                  <a:cubicBezTo>
                    <a:pt x="4984" y="58"/>
                    <a:pt x="3357" y="116"/>
                    <a:pt x="2029" y="116"/>
                  </a:cubicBezTo>
                  <a:cubicBezTo>
                    <a:pt x="1257" y="116"/>
                    <a:pt x="587" y="96"/>
                    <a:pt x="92" y="46"/>
                  </a:cubicBezTo>
                  <a:cubicBezTo>
                    <a:pt x="46" y="297"/>
                    <a:pt x="23" y="525"/>
                    <a:pt x="0" y="799"/>
                  </a:cubicBezTo>
                  <a:cubicBezTo>
                    <a:pt x="1301" y="503"/>
                    <a:pt x="3881" y="457"/>
                    <a:pt x="6300" y="434"/>
                  </a:cubicBezTo>
                  <a:cubicBezTo>
                    <a:pt x="6392" y="297"/>
                    <a:pt x="6460" y="160"/>
                    <a:pt x="6528" y="0"/>
                  </a:cubicBezTo>
                  <a:close/>
                </a:path>
              </a:pathLst>
            </a:custGeom>
            <a:solidFill>
              <a:srgbClr val="DB8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5"/>
            <p:cNvSpPr/>
            <p:nvPr/>
          </p:nvSpPr>
          <p:spPr>
            <a:xfrm flipH="1">
              <a:off x="4946614" y="1251460"/>
              <a:ext cx="259691" cy="31822"/>
            </a:xfrm>
            <a:custGeom>
              <a:avLst/>
              <a:gdLst/>
              <a:ahLst/>
              <a:cxnLst/>
              <a:rect l="l" t="t" r="r" b="b"/>
              <a:pathLst>
                <a:path w="6529" h="800" extrusionOk="0">
                  <a:moveTo>
                    <a:pt x="6528" y="0"/>
                  </a:moveTo>
                  <a:cubicBezTo>
                    <a:pt x="4984" y="58"/>
                    <a:pt x="3357" y="116"/>
                    <a:pt x="2029" y="116"/>
                  </a:cubicBezTo>
                  <a:cubicBezTo>
                    <a:pt x="1257" y="116"/>
                    <a:pt x="587" y="96"/>
                    <a:pt x="92" y="46"/>
                  </a:cubicBezTo>
                  <a:cubicBezTo>
                    <a:pt x="46" y="297"/>
                    <a:pt x="23" y="525"/>
                    <a:pt x="0" y="799"/>
                  </a:cubicBezTo>
                  <a:cubicBezTo>
                    <a:pt x="1301" y="503"/>
                    <a:pt x="3881" y="457"/>
                    <a:pt x="6300" y="434"/>
                  </a:cubicBezTo>
                  <a:cubicBezTo>
                    <a:pt x="6392" y="297"/>
                    <a:pt x="6460" y="160"/>
                    <a:pt x="65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5"/>
            <p:cNvSpPr/>
            <p:nvPr/>
          </p:nvSpPr>
          <p:spPr>
            <a:xfrm flipH="1">
              <a:off x="4985673" y="1304125"/>
              <a:ext cx="201580" cy="21838"/>
            </a:xfrm>
            <a:custGeom>
              <a:avLst/>
              <a:gdLst/>
              <a:ahLst/>
              <a:cxnLst/>
              <a:rect l="l" t="t" r="r" b="b"/>
              <a:pathLst>
                <a:path w="5068" h="549" extrusionOk="0">
                  <a:moveTo>
                    <a:pt x="5068" y="0"/>
                  </a:moveTo>
                  <a:lnTo>
                    <a:pt x="5068" y="0"/>
                  </a:lnTo>
                  <a:cubicBezTo>
                    <a:pt x="3480" y="37"/>
                    <a:pt x="1922" y="104"/>
                    <a:pt x="756" y="104"/>
                  </a:cubicBezTo>
                  <a:cubicBezTo>
                    <a:pt x="481" y="104"/>
                    <a:pt x="227" y="100"/>
                    <a:pt x="1" y="92"/>
                  </a:cubicBezTo>
                  <a:lnTo>
                    <a:pt x="1" y="92"/>
                  </a:lnTo>
                  <a:cubicBezTo>
                    <a:pt x="206" y="274"/>
                    <a:pt x="434" y="411"/>
                    <a:pt x="686" y="525"/>
                  </a:cubicBezTo>
                  <a:cubicBezTo>
                    <a:pt x="986" y="519"/>
                    <a:pt x="1305" y="516"/>
                    <a:pt x="1637" y="516"/>
                  </a:cubicBezTo>
                  <a:cubicBezTo>
                    <a:pt x="2439" y="516"/>
                    <a:pt x="3320" y="532"/>
                    <a:pt x="4223" y="548"/>
                  </a:cubicBezTo>
                  <a:cubicBezTo>
                    <a:pt x="4520" y="388"/>
                    <a:pt x="4817" y="206"/>
                    <a:pt x="5068" y="0"/>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5"/>
            <p:cNvSpPr/>
            <p:nvPr/>
          </p:nvSpPr>
          <p:spPr>
            <a:xfrm flipH="1">
              <a:off x="4985673" y="1304125"/>
              <a:ext cx="201580" cy="21838"/>
            </a:xfrm>
            <a:custGeom>
              <a:avLst/>
              <a:gdLst/>
              <a:ahLst/>
              <a:cxnLst/>
              <a:rect l="l" t="t" r="r" b="b"/>
              <a:pathLst>
                <a:path w="5068" h="549" extrusionOk="0">
                  <a:moveTo>
                    <a:pt x="5068" y="0"/>
                  </a:moveTo>
                  <a:lnTo>
                    <a:pt x="5068" y="0"/>
                  </a:lnTo>
                  <a:cubicBezTo>
                    <a:pt x="3480" y="37"/>
                    <a:pt x="1922" y="104"/>
                    <a:pt x="756" y="104"/>
                  </a:cubicBezTo>
                  <a:cubicBezTo>
                    <a:pt x="481" y="104"/>
                    <a:pt x="227" y="100"/>
                    <a:pt x="1" y="92"/>
                  </a:cubicBezTo>
                  <a:lnTo>
                    <a:pt x="1" y="92"/>
                  </a:lnTo>
                  <a:cubicBezTo>
                    <a:pt x="206" y="274"/>
                    <a:pt x="434" y="411"/>
                    <a:pt x="686" y="525"/>
                  </a:cubicBezTo>
                  <a:cubicBezTo>
                    <a:pt x="986" y="519"/>
                    <a:pt x="1305" y="516"/>
                    <a:pt x="1637" y="516"/>
                  </a:cubicBezTo>
                  <a:cubicBezTo>
                    <a:pt x="2439" y="516"/>
                    <a:pt x="3320" y="532"/>
                    <a:pt x="4223" y="548"/>
                  </a:cubicBezTo>
                  <a:cubicBezTo>
                    <a:pt x="4520" y="388"/>
                    <a:pt x="4817" y="206"/>
                    <a:pt x="5068" y="0"/>
                  </a:cubicBezTo>
                  <a:close/>
                </a:path>
              </a:pathLst>
            </a:custGeom>
            <a:solidFill>
              <a:srgbClr val="DB8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5"/>
            <p:cNvSpPr/>
            <p:nvPr/>
          </p:nvSpPr>
          <p:spPr>
            <a:xfrm flipH="1">
              <a:off x="4985673" y="1304125"/>
              <a:ext cx="201580" cy="21838"/>
            </a:xfrm>
            <a:custGeom>
              <a:avLst/>
              <a:gdLst/>
              <a:ahLst/>
              <a:cxnLst/>
              <a:rect l="l" t="t" r="r" b="b"/>
              <a:pathLst>
                <a:path w="5068" h="549" extrusionOk="0">
                  <a:moveTo>
                    <a:pt x="5068" y="0"/>
                  </a:moveTo>
                  <a:lnTo>
                    <a:pt x="5068" y="0"/>
                  </a:lnTo>
                  <a:cubicBezTo>
                    <a:pt x="3480" y="37"/>
                    <a:pt x="1922" y="104"/>
                    <a:pt x="756" y="104"/>
                  </a:cubicBezTo>
                  <a:cubicBezTo>
                    <a:pt x="481" y="104"/>
                    <a:pt x="227" y="100"/>
                    <a:pt x="1" y="92"/>
                  </a:cubicBezTo>
                  <a:lnTo>
                    <a:pt x="1" y="92"/>
                  </a:lnTo>
                  <a:cubicBezTo>
                    <a:pt x="206" y="274"/>
                    <a:pt x="434" y="411"/>
                    <a:pt x="686" y="525"/>
                  </a:cubicBezTo>
                  <a:cubicBezTo>
                    <a:pt x="986" y="519"/>
                    <a:pt x="1305" y="516"/>
                    <a:pt x="1637" y="516"/>
                  </a:cubicBezTo>
                  <a:cubicBezTo>
                    <a:pt x="2439" y="516"/>
                    <a:pt x="3320" y="532"/>
                    <a:pt x="4223" y="548"/>
                  </a:cubicBezTo>
                  <a:cubicBezTo>
                    <a:pt x="4520" y="388"/>
                    <a:pt x="4817" y="206"/>
                    <a:pt x="50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5"/>
            <p:cNvSpPr/>
            <p:nvPr/>
          </p:nvSpPr>
          <p:spPr>
            <a:xfrm flipH="1">
              <a:off x="4933011" y="1203329"/>
              <a:ext cx="261481" cy="20923"/>
            </a:xfrm>
            <a:custGeom>
              <a:avLst/>
              <a:gdLst/>
              <a:ahLst/>
              <a:cxnLst/>
              <a:rect l="l" t="t" r="r" b="b"/>
              <a:pathLst>
                <a:path w="6574" h="526" extrusionOk="0">
                  <a:moveTo>
                    <a:pt x="228" y="1"/>
                  </a:moveTo>
                  <a:cubicBezTo>
                    <a:pt x="160" y="160"/>
                    <a:pt x="69" y="343"/>
                    <a:pt x="0" y="526"/>
                  </a:cubicBezTo>
                  <a:cubicBezTo>
                    <a:pt x="989" y="404"/>
                    <a:pt x="2516" y="374"/>
                    <a:pt x="4121" y="374"/>
                  </a:cubicBezTo>
                  <a:cubicBezTo>
                    <a:pt x="4923" y="374"/>
                    <a:pt x="5745" y="381"/>
                    <a:pt x="6528" y="389"/>
                  </a:cubicBezTo>
                  <a:cubicBezTo>
                    <a:pt x="6551" y="297"/>
                    <a:pt x="6574" y="206"/>
                    <a:pt x="6574" y="92"/>
                  </a:cubicBezTo>
                  <a:lnTo>
                    <a:pt x="6574" y="92"/>
                  </a:lnTo>
                  <a:cubicBezTo>
                    <a:pt x="5608" y="102"/>
                    <a:pt x="4579" y="116"/>
                    <a:pt x="3598" y="116"/>
                  </a:cubicBezTo>
                  <a:cubicBezTo>
                    <a:pt x="2306" y="116"/>
                    <a:pt x="1098" y="92"/>
                    <a:pt x="228" y="1"/>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5"/>
            <p:cNvSpPr/>
            <p:nvPr/>
          </p:nvSpPr>
          <p:spPr>
            <a:xfrm flipH="1">
              <a:off x="4933011" y="1203329"/>
              <a:ext cx="261481" cy="20923"/>
            </a:xfrm>
            <a:custGeom>
              <a:avLst/>
              <a:gdLst/>
              <a:ahLst/>
              <a:cxnLst/>
              <a:rect l="l" t="t" r="r" b="b"/>
              <a:pathLst>
                <a:path w="6574" h="526" extrusionOk="0">
                  <a:moveTo>
                    <a:pt x="228" y="1"/>
                  </a:moveTo>
                  <a:cubicBezTo>
                    <a:pt x="160" y="160"/>
                    <a:pt x="69" y="343"/>
                    <a:pt x="0" y="526"/>
                  </a:cubicBezTo>
                  <a:cubicBezTo>
                    <a:pt x="989" y="404"/>
                    <a:pt x="2516" y="374"/>
                    <a:pt x="4121" y="374"/>
                  </a:cubicBezTo>
                  <a:cubicBezTo>
                    <a:pt x="4923" y="374"/>
                    <a:pt x="5745" y="381"/>
                    <a:pt x="6528" y="389"/>
                  </a:cubicBezTo>
                  <a:cubicBezTo>
                    <a:pt x="6551" y="297"/>
                    <a:pt x="6574" y="206"/>
                    <a:pt x="6574" y="92"/>
                  </a:cubicBezTo>
                  <a:lnTo>
                    <a:pt x="6574" y="92"/>
                  </a:lnTo>
                  <a:cubicBezTo>
                    <a:pt x="5608" y="102"/>
                    <a:pt x="4579" y="116"/>
                    <a:pt x="3598" y="116"/>
                  </a:cubicBezTo>
                  <a:cubicBezTo>
                    <a:pt x="2306" y="116"/>
                    <a:pt x="1098" y="92"/>
                    <a:pt x="228" y="1"/>
                  </a:cubicBezTo>
                  <a:close/>
                </a:path>
              </a:pathLst>
            </a:custGeom>
            <a:solidFill>
              <a:srgbClr val="DB8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5"/>
            <p:cNvSpPr/>
            <p:nvPr/>
          </p:nvSpPr>
          <p:spPr>
            <a:xfrm flipH="1">
              <a:off x="4933011" y="1203329"/>
              <a:ext cx="261481" cy="20923"/>
            </a:xfrm>
            <a:custGeom>
              <a:avLst/>
              <a:gdLst/>
              <a:ahLst/>
              <a:cxnLst/>
              <a:rect l="l" t="t" r="r" b="b"/>
              <a:pathLst>
                <a:path w="6574" h="526" extrusionOk="0">
                  <a:moveTo>
                    <a:pt x="228" y="1"/>
                  </a:moveTo>
                  <a:cubicBezTo>
                    <a:pt x="160" y="160"/>
                    <a:pt x="69" y="343"/>
                    <a:pt x="0" y="526"/>
                  </a:cubicBezTo>
                  <a:cubicBezTo>
                    <a:pt x="989" y="404"/>
                    <a:pt x="2516" y="374"/>
                    <a:pt x="4121" y="374"/>
                  </a:cubicBezTo>
                  <a:cubicBezTo>
                    <a:pt x="4923" y="374"/>
                    <a:pt x="5745" y="381"/>
                    <a:pt x="6528" y="389"/>
                  </a:cubicBezTo>
                  <a:cubicBezTo>
                    <a:pt x="6551" y="297"/>
                    <a:pt x="6574" y="206"/>
                    <a:pt x="6574" y="92"/>
                  </a:cubicBezTo>
                  <a:lnTo>
                    <a:pt x="6574" y="92"/>
                  </a:lnTo>
                  <a:cubicBezTo>
                    <a:pt x="5608" y="102"/>
                    <a:pt x="4579" y="116"/>
                    <a:pt x="3598" y="116"/>
                  </a:cubicBezTo>
                  <a:cubicBezTo>
                    <a:pt x="2306" y="116"/>
                    <a:pt x="1098" y="92"/>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5"/>
            <p:cNvSpPr/>
            <p:nvPr/>
          </p:nvSpPr>
          <p:spPr>
            <a:xfrm flipH="1">
              <a:off x="4933011" y="1137975"/>
              <a:ext cx="226996" cy="28162"/>
            </a:xfrm>
            <a:custGeom>
              <a:avLst/>
              <a:gdLst/>
              <a:ahLst/>
              <a:cxnLst/>
              <a:rect l="l" t="t" r="r" b="b"/>
              <a:pathLst>
                <a:path w="5707" h="708" extrusionOk="0">
                  <a:moveTo>
                    <a:pt x="5593" y="0"/>
                  </a:moveTo>
                  <a:cubicBezTo>
                    <a:pt x="3881" y="46"/>
                    <a:pt x="1461" y="297"/>
                    <a:pt x="274" y="411"/>
                  </a:cubicBezTo>
                  <a:cubicBezTo>
                    <a:pt x="183" y="502"/>
                    <a:pt x="92" y="617"/>
                    <a:pt x="1" y="708"/>
                  </a:cubicBezTo>
                  <a:cubicBezTo>
                    <a:pt x="1690" y="594"/>
                    <a:pt x="4086" y="571"/>
                    <a:pt x="5707" y="502"/>
                  </a:cubicBezTo>
                  <a:cubicBezTo>
                    <a:pt x="5684" y="320"/>
                    <a:pt x="5638" y="160"/>
                    <a:pt x="5593" y="0"/>
                  </a:cubicBezTo>
                  <a:close/>
                </a:path>
              </a:pathLst>
            </a:custGeom>
            <a:solidFill>
              <a:srgbClr val="C1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5"/>
            <p:cNvSpPr/>
            <p:nvPr/>
          </p:nvSpPr>
          <p:spPr>
            <a:xfrm flipH="1">
              <a:off x="4933011" y="1137975"/>
              <a:ext cx="226996" cy="28162"/>
            </a:xfrm>
            <a:custGeom>
              <a:avLst/>
              <a:gdLst/>
              <a:ahLst/>
              <a:cxnLst/>
              <a:rect l="l" t="t" r="r" b="b"/>
              <a:pathLst>
                <a:path w="5707" h="708" extrusionOk="0">
                  <a:moveTo>
                    <a:pt x="5593" y="0"/>
                  </a:moveTo>
                  <a:cubicBezTo>
                    <a:pt x="3881" y="46"/>
                    <a:pt x="1461" y="297"/>
                    <a:pt x="274" y="411"/>
                  </a:cubicBezTo>
                  <a:cubicBezTo>
                    <a:pt x="183" y="502"/>
                    <a:pt x="92" y="617"/>
                    <a:pt x="1" y="708"/>
                  </a:cubicBezTo>
                  <a:cubicBezTo>
                    <a:pt x="1690" y="594"/>
                    <a:pt x="4086" y="571"/>
                    <a:pt x="5707" y="502"/>
                  </a:cubicBezTo>
                  <a:cubicBezTo>
                    <a:pt x="5684" y="320"/>
                    <a:pt x="5638" y="160"/>
                    <a:pt x="5593" y="0"/>
                  </a:cubicBezTo>
                  <a:close/>
                </a:path>
              </a:pathLst>
            </a:custGeom>
            <a:solidFill>
              <a:srgbClr val="DB8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5"/>
            <p:cNvSpPr/>
            <p:nvPr/>
          </p:nvSpPr>
          <p:spPr>
            <a:xfrm flipH="1">
              <a:off x="4933011" y="1137975"/>
              <a:ext cx="226996" cy="28162"/>
            </a:xfrm>
            <a:custGeom>
              <a:avLst/>
              <a:gdLst/>
              <a:ahLst/>
              <a:cxnLst/>
              <a:rect l="l" t="t" r="r" b="b"/>
              <a:pathLst>
                <a:path w="5707" h="708" extrusionOk="0">
                  <a:moveTo>
                    <a:pt x="5593" y="0"/>
                  </a:moveTo>
                  <a:cubicBezTo>
                    <a:pt x="3881" y="46"/>
                    <a:pt x="1461" y="297"/>
                    <a:pt x="274" y="411"/>
                  </a:cubicBezTo>
                  <a:cubicBezTo>
                    <a:pt x="183" y="502"/>
                    <a:pt x="92" y="617"/>
                    <a:pt x="1" y="708"/>
                  </a:cubicBezTo>
                  <a:cubicBezTo>
                    <a:pt x="1690" y="594"/>
                    <a:pt x="4086" y="571"/>
                    <a:pt x="5707" y="502"/>
                  </a:cubicBezTo>
                  <a:cubicBezTo>
                    <a:pt x="5684" y="320"/>
                    <a:pt x="5638" y="160"/>
                    <a:pt x="5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5"/>
            <p:cNvSpPr/>
            <p:nvPr/>
          </p:nvSpPr>
          <p:spPr>
            <a:xfrm flipH="1">
              <a:off x="4289292" y="-197077"/>
              <a:ext cx="295131" cy="152944"/>
            </a:xfrm>
            <a:custGeom>
              <a:avLst/>
              <a:gdLst/>
              <a:ahLst/>
              <a:cxnLst/>
              <a:rect l="l" t="t" r="r" b="b"/>
              <a:pathLst>
                <a:path w="7420" h="3845" extrusionOk="0">
                  <a:moveTo>
                    <a:pt x="6644" y="1"/>
                  </a:moveTo>
                  <a:cubicBezTo>
                    <a:pt x="6293" y="1"/>
                    <a:pt x="5939" y="77"/>
                    <a:pt x="5616" y="216"/>
                  </a:cubicBezTo>
                  <a:lnTo>
                    <a:pt x="1" y="2589"/>
                  </a:lnTo>
                  <a:lnTo>
                    <a:pt x="526" y="3845"/>
                  </a:lnTo>
                  <a:lnTo>
                    <a:pt x="6186" y="1448"/>
                  </a:lnTo>
                  <a:cubicBezTo>
                    <a:pt x="6643" y="1266"/>
                    <a:pt x="7031" y="923"/>
                    <a:pt x="7305" y="489"/>
                  </a:cubicBezTo>
                  <a:lnTo>
                    <a:pt x="7328" y="489"/>
                  </a:lnTo>
                  <a:cubicBezTo>
                    <a:pt x="7419" y="330"/>
                    <a:pt x="7328" y="101"/>
                    <a:pt x="7145" y="56"/>
                  </a:cubicBezTo>
                  <a:cubicBezTo>
                    <a:pt x="6982" y="19"/>
                    <a:pt x="6813" y="1"/>
                    <a:pt x="6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5"/>
            <p:cNvSpPr/>
            <p:nvPr/>
          </p:nvSpPr>
          <p:spPr>
            <a:xfrm flipH="1">
              <a:off x="1129009" y="1628232"/>
              <a:ext cx="411273" cy="411339"/>
            </a:xfrm>
            <a:custGeom>
              <a:avLst/>
              <a:gdLst/>
              <a:ahLst/>
              <a:cxnLst/>
              <a:rect l="l" t="t" r="r" b="b"/>
              <a:pathLst>
                <a:path w="10340" h="10341" extrusionOk="0">
                  <a:moveTo>
                    <a:pt x="5181" y="1"/>
                  </a:moveTo>
                  <a:cubicBezTo>
                    <a:pt x="2328" y="1"/>
                    <a:pt x="0" y="2329"/>
                    <a:pt x="0" y="5182"/>
                  </a:cubicBezTo>
                  <a:cubicBezTo>
                    <a:pt x="0" y="8035"/>
                    <a:pt x="2328" y="10341"/>
                    <a:pt x="5181" y="10341"/>
                  </a:cubicBezTo>
                  <a:cubicBezTo>
                    <a:pt x="8035" y="10341"/>
                    <a:pt x="10340" y="8035"/>
                    <a:pt x="10340" y="5182"/>
                  </a:cubicBezTo>
                  <a:cubicBezTo>
                    <a:pt x="10340" y="2329"/>
                    <a:pt x="8035" y="1"/>
                    <a:pt x="51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5"/>
            <p:cNvSpPr/>
            <p:nvPr/>
          </p:nvSpPr>
          <p:spPr>
            <a:xfrm flipH="1">
              <a:off x="1332339" y="1887025"/>
              <a:ext cx="84482" cy="78123"/>
            </a:xfrm>
            <a:custGeom>
              <a:avLst/>
              <a:gdLst/>
              <a:ahLst/>
              <a:cxnLst/>
              <a:rect l="l" t="t" r="r" b="b"/>
              <a:pathLst>
                <a:path w="2124" h="1964" extrusionOk="0">
                  <a:moveTo>
                    <a:pt x="1073" y="0"/>
                  </a:moveTo>
                  <a:cubicBezTo>
                    <a:pt x="480" y="0"/>
                    <a:pt x="0" y="457"/>
                    <a:pt x="0" y="982"/>
                  </a:cubicBezTo>
                  <a:cubicBezTo>
                    <a:pt x="0" y="1529"/>
                    <a:pt x="480" y="1963"/>
                    <a:pt x="1073" y="1963"/>
                  </a:cubicBezTo>
                  <a:cubicBezTo>
                    <a:pt x="1644" y="1963"/>
                    <a:pt x="2123" y="1529"/>
                    <a:pt x="2123" y="982"/>
                  </a:cubicBezTo>
                  <a:cubicBezTo>
                    <a:pt x="2123" y="457"/>
                    <a:pt x="1644" y="0"/>
                    <a:pt x="1073" y="0"/>
                  </a:cubicBezTo>
                  <a:close/>
                </a:path>
              </a:pathLst>
            </a:custGeom>
            <a:solidFill>
              <a:srgbClr val="C64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5"/>
            <p:cNvSpPr/>
            <p:nvPr/>
          </p:nvSpPr>
          <p:spPr>
            <a:xfrm flipH="1">
              <a:off x="1225225" y="1628232"/>
              <a:ext cx="315058" cy="363248"/>
            </a:xfrm>
            <a:custGeom>
              <a:avLst/>
              <a:gdLst/>
              <a:ahLst/>
              <a:cxnLst/>
              <a:rect l="l" t="t" r="r" b="b"/>
              <a:pathLst>
                <a:path w="7921" h="9132" extrusionOk="0">
                  <a:moveTo>
                    <a:pt x="5181" y="1"/>
                  </a:moveTo>
                  <a:cubicBezTo>
                    <a:pt x="2328" y="1"/>
                    <a:pt x="0" y="2329"/>
                    <a:pt x="0" y="5182"/>
                  </a:cubicBezTo>
                  <a:cubicBezTo>
                    <a:pt x="0" y="6712"/>
                    <a:pt x="662" y="8081"/>
                    <a:pt x="1712" y="9017"/>
                  </a:cubicBezTo>
                  <a:cubicBezTo>
                    <a:pt x="2054" y="9085"/>
                    <a:pt x="2397" y="9131"/>
                    <a:pt x="2739" y="9131"/>
                  </a:cubicBezTo>
                  <a:cubicBezTo>
                    <a:pt x="5592" y="9131"/>
                    <a:pt x="7920" y="6803"/>
                    <a:pt x="7920" y="3950"/>
                  </a:cubicBezTo>
                  <a:cubicBezTo>
                    <a:pt x="7920" y="2420"/>
                    <a:pt x="7258" y="1051"/>
                    <a:pt x="6209" y="115"/>
                  </a:cubicBezTo>
                  <a:cubicBezTo>
                    <a:pt x="5866" y="47"/>
                    <a:pt x="5524" y="1"/>
                    <a:pt x="5181"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5"/>
            <p:cNvSpPr/>
            <p:nvPr/>
          </p:nvSpPr>
          <p:spPr>
            <a:xfrm flipH="1">
              <a:off x="1314202" y="1629147"/>
              <a:ext cx="226081" cy="324187"/>
            </a:xfrm>
            <a:custGeom>
              <a:avLst/>
              <a:gdLst/>
              <a:ahLst/>
              <a:cxnLst/>
              <a:rect l="l" t="t" r="r" b="b"/>
              <a:pathLst>
                <a:path w="5684" h="8150" extrusionOk="0">
                  <a:moveTo>
                    <a:pt x="4748" y="1"/>
                  </a:moveTo>
                  <a:cubicBezTo>
                    <a:pt x="2077" y="229"/>
                    <a:pt x="0" y="2443"/>
                    <a:pt x="0" y="5159"/>
                  </a:cubicBezTo>
                  <a:cubicBezTo>
                    <a:pt x="0" y="6278"/>
                    <a:pt x="365" y="7305"/>
                    <a:pt x="959" y="8149"/>
                  </a:cubicBezTo>
                  <a:cubicBezTo>
                    <a:pt x="3606" y="7921"/>
                    <a:pt x="5684" y="5707"/>
                    <a:pt x="5684" y="2991"/>
                  </a:cubicBezTo>
                  <a:cubicBezTo>
                    <a:pt x="5684" y="1872"/>
                    <a:pt x="5341" y="845"/>
                    <a:pt x="4748" y="1"/>
                  </a:cubicBezTo>
                  <a:close/>
                </a:path>
              </a:pathLst>
            </a:custGeom>
            <a:solidFill>
              <a:srgbClr val="0C0044">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5"/>
            <p:cNvSpPr/>
            <p:nvPr/>
          </p:nvSpPr>
          <p:spPr>
            <a:xfrm flipH="1">
              <a:off x="1154426" y="1788934"/>
              <a:ext cx="107154" cy="106285"/>
            </a:xfrm>
            <a:custGeom>
              <a:avLst/>
              <a:gdLst/>
              <a:ahLst/>
              <a:cxnLst/>
              <a:rect l="l" t="t" r="r" b="b"/>
              <a:pathLst>
                <a:path w="2694" h="2672" extrusionOk="0">
                  <a:moveTo>
                    <a:pt x="1347" y="1"/>
                  </a:moveTo>
                  <a:cubicBezTo>
                    <a:pt x="617" y="1"/>
                    <a:pt x="0" y="594"/>
                    <a:pt x="0" y="1348"/>
                  </a:cubicBezTo>
                  <a:cubicBezTo>
                    <a:pt x="0" y="2078"/>
                    <a:pt x="617" y="2672"/>
                    <a:pt x="1347" y="2672"/>
                  </a:cubicBezTo>
                  <a:cubicBezTo>
                    <a:pt x="2100" y="2672"/>
                    <a:pt x="2694" y="2078"/>
                    <a:pt x="2694" y="1348"/>
                  </a:cubicBezTo>
                  <a:cubicBezTo>
                    <a:pt x="2694" y="594"/>
                    <a:pt x="2100" y="1"/>
                    <a:pt x="1347" y="1"/>
                  </a:cubicBezTo>
                  <a:close/>
                </a:path>
              </a:pathLst>
            </a:custGeom>
            <a:solidFill>
              <a:srgbClr val="A040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5"/>
            <p:cNvSpPr/>
            <p:nvPr/>
          </p:nvSpPr>
          <p:spPr>
            <a:xfrm flipH="1">
              <a:off x="1332339" y="1888815"/>
              <a:ext cx="74499" cy="74503"/>
            </a:xfrm>
            <a:custGeom>
              <a:avLst/>
              <a:gdLst/>
              <a:ahLst/>
              <a:cxnLst/>
              <a:rect l="l" t="t" r="r" b="b"/>
              <a:pathLst>
                <a:path w="1873" h="1873" extrusionOk="0">
                  <a:moveTo>
                    <a:pt x="936" y="1"/>
                  </a:moveTo>
                  <a:cubicBezTo>
                    <a:pt x="411" y="1"/>
                    <a:pt x="0" y="434"/>
                    <a:pt x="0" y="937"/>
                  </a:cubicBezTo>
                  <a:cubicBezTo>
                    <a:pt x="0" y="1462"/>
                    <a:pt x="411" y="1872"/>
                    <a:pt x="936" y="1872"/>
                  </a:cubicBezTo>
                  <a:cubicBezTo>
                    <a:pt x="1438" y="1872"/>
                    <a:pt x="1872" y="1462"/>
                    <a:pt x="1872" y="937"/>
                  </a:cubicBezTo>
                  <a:cubicBezTo>
                    <a:pt x="1872" y="434"/>
                    <a:pt x="1438" y="1"/>
                    <a:pt x="9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5"/>
            <p:cNvSpPr/>
            <p:nvPr/>
          </p:nvSpPr>
          <p:spPr>
            <a:xfrm flipH="1">
              <a:off x="992343" y="1567930"/>
              <a:ext cx="1008853" cy="928248"/>
            </a:xfrm>
            <a:custGeom>
              <a:avLst/>
              <a:gdLst/>
              <a:ahLst/>
              <a:cxnLst/>
              <a:rect l="l" t="t" r="r" b="b"/>
              <a:pathLst>
                <a:path w="25364" h="23336" extrusionOk="0">
                  <a:moveTo>
                    <a:pt x="16824" y="1"/>
                  </a:moveTo>
                  <a:cubicBezTo>
                    <a:pt x="16365" y="1"/>
                    <a:pt x="15897" y="48"/>
                    <a:pt x="15423" y="147"/>
                  </a:cubicBezTo>
                  <a:cubicBezTo>
                    <a:pt x="12364" y="787"/>
                    <a:pt x="10173" y="3731"/>
                    <a:pt x="8050" y="5854"/>
                  </a:cubicBezTo>
                  <a:cubicBezTo>
                    <a:pt x="5380" y="8524"/>
                    <a:pt x="2709" y="11195"/>
                    <a:pt x="38" y="13865"/>
                  </a:cubicBezTo>
                  <a:cubicBezTo>
                    <a:pt x="0" y="13896"/>
                    <a:pt x="31" y="13909"/>
                    <a:pt x="92" y="13909"/>
                  </a:cubicBezTo>
                  <a:cubicBezTo>
                    <a:pt x="213" y="13909"/>
                    <a:pt x="457" y="13858"/>
                    <a:pt x="518" y="13797"/>
                  </a:cubicBezTo>
                  <a:cubicBezTo>
                    <a:pt x="4375" y="9962"/>
                    <a:pt x="8210" y="6059"/>
                    <a:pt x="12090" y="2247"/>
                  </a:cubicBezTo>
                  <a:cubicBezTo>
                    <a:pt x="13413" y="945"/>
                    <a:pt x="15102" y="303"/>
                    <a:pt x="16765" y="303"/>
                  </a:cubicBezTo>
                  <a:cubicBezTo>
                    <a:pt x="18860" y="303"/>
                    <a:pt x="20912" y="1322"/>
                    <a:pt x="22133" y="3320"/>
                  </a:cubicBezTo>
                  <a:cubicBezTo>
                    <a:pt x="23640" y="5785"/>
                    <a:pt x="23320" y="9026"/>
                    <a:pt x="21403" y="11195"/>
                  </a:cubicBezTo>
                  <a:cubicBezTo>
                    <a:pt x="19645" y="13158"/>
                    <a:pt x="17614" y="14961"/>
                    <a:pt x="15742" y="16833"/>
                  </a:cubicBezTo>
                  <a:cubicBezTo>
                    <a:pt x="13597" y="18978"/>
                    <a:pt x="11451" y="21147"/>
                    <a:pt x="9306" y="23292"/>
                  </a:cubicBezTo>
                  <a:cubicBezTo>
                    <a:pt x="9267" y="23323"/>
                    <a:pt x="9298" y="23335"/>
                    <a:pt x="9359" y="23335"/>
                  </a:cubicBezTo>
                  <a:cubicBezTo>
                    <a:pt x="9481" y="23335"/>
                    <a:pt x="9724" y="23285"/>
                    <a:pt x="9785" y="23224"/>
                  </a:cubicBezTo>
                  <a:cubicBezTo>
                    <a:pt x="11999" y="21033"/>
                    <a:pt x="14190" y="18841"/>
                    <a:pt x="16381" y="16650"/>
                  </a:cubicBezTo>
                  <a:cubicBezTo>
                    <a:pt x="17774" y="15258"/>
                    <a:pt x="19166" y="13843"/>
                    <a:pt x="20581" y="12450"/>
                  </a:cubicBezTo>
                  <a:cubicBezTo>
                    <a:pt x="21403" y="11629"/>
                    <a:pt x="22293" y="10852"/>
                    <a:pt x="22864" y="9802"/>
                  </a:cubicBezTo>
                  <a:cubicBezTo>
                    <a:pt x="25364" y="5177"/>
                    <a:pt x="21626" y="1"/>
                    <a:pt x="16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5"/>
            <p:cNvSpPr/>
            <p:nvPr/>
          </p:nvSpPr>
          <p:spPr>
            <a:xfrm flipH="1">
              <a:off x="1618123" y="1883644"/>
              <a:ext cx="341269" cy="326732"/>
            </a:xfrm>
            <a:custGeom>
              <a:avLst/>
              <a:gdLst/>
              <a:ahLst/>
              <a:cxnLst/>
              <a:rect l="l" t="t" r="r" b="b"/>
              <a:pathLst>
                <a:path w="8580" h="8214" extrusionOk="0">
                  <a:moveTo>
                    <a:pt x="8401" y="1"/>
                  </a:moveTo>
                  <a:cubicBezTo>
                    <a:pt x="8252" y="1"/>
                    <a:pt x="8044" y="69"/>
                    <a:pt x="8003" y="176"/>
                  </a:cubicBezTo>
                  <a:cubicBezTo>
                    <a:pt x="7775" y="701"/>
                    <a:pt x="6931" y="1295"/>
                    <a:pt x="6520" y="1683"/>
                  </a:cubicBezTo>
                  <a:cubicBezTo>
                    <a:pt x="5652" y="2573"/>
                    <a:pt x="4762" y="3440"/>
                    <a:pt x="3872" y="4331"/>
                  </a:cubicBezTo>
                  <a:cubicBezTo>
                    <a:pt x="2639" y="5563"/>
                    <a:pt x="1384" y="6796"/>
                    <a:pt x="129" y="8028"/>
                  </a:cubicBezTo>
                  <a:cubicBezTo>
                    <a:pt x="0" y="8157"/>
                    <a:pt x="111" y="8213"/>
                    <a:pt x="256" y="8213"/>
                  </a:cubicBezTo>
                  <a:cubicBezTo>
                    <a:pt x="369" y="8213"/>
                    <a:pt x="503" y="8179"/>
                    <a:pt x="562" y="8120"/>
                  </a:cubicBezTo>
                  <a:cubicBezTo>
                    <a:pt x="1978" y="6750"/>
                    <a:pt x="3370" y="5358"/>
                    <a:pt x="4785" y="3965"/>
                  </a:cubicBezTo>
                  <a:cubicBezTo>
                    <a:pt x="5675" y="3075"/>
                    <a:pt x="6588" y="2185"/>
                    <a:pt x="7478" y="1272"/>
                  </a:cubicBezTo>
                  <a:cubicBezTo>
                    <a:pt x="7798" y="952"/>
                    <a:pt x="8369" y="542"/>
                    <a:pt x="8551" y="108"/>
                  </a:cubicBezTo>
                  <a:cubicBezTo>
                    <a:pt x="8579" y="33"/>
                    <a:pt x="8504" y="1"/>
                    <a:pt x="8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5"/>
            <p:cNvSpPr/>
            <p:nvPr/>
          </p:nvSpPr>
          <p:spPr>
            <a:xfrm flipH="1">
              <a:off x="1567927" y="1999675"/>
              <a:ext cx="341429" cy="326056"/>
            </a:xfrm>
            <a:custGeom>
              <a:avLst/>
              <a:gdLst/>
              <a:ahLst/>
              <a:cxnLst/>
              <a:rect l="l" t="t" r="r" b="b"/>
              <a:pathLst>
                <a:path w="8584" h="8197" extrusionOk="0">
                  <a:moveTo>
                    <a:pt x="8431" y="0"/>
                  </a:moveTo>
                  <a:cubicBezTo>
                    <a:pt x="8284" y="0"/>
                    <a:pt x="8057" y="69"/>
                    <a:pt x="8001" y="181"/>
                  </a:cubicBezTo>
                  <a:cubicBezTo>
                    <a:pt x="7795" y="706"/>
                    <a:pt x="6928" y="1299"/>
                    <a:pt x="6540" y="1688"/>
                  </a:cubicBezTo>
                  <a:cubicBezTo>
                    <a:pt x="5650" y="2578"/>
                    <a:pt x="4782" y="3445"/>
                    <a:pt x="3892" y="4335"/>
                  </a:cubicBezTo>
                  <a:cubicBezTo>
                    <a:pt x="2637" y="5568"/>
                    <a:pt x="1381" y="6800"/>
                    <a:pt x="126" y="8033"/>
                  </a:cubicBezTo>
                  <a:cubicBezTo>
                    <a:pt x="0" y="8146"/>
                    <a:pt x="110" y="8197"/>
                    <a:pt x="253" y="8197"/>
                  </a:cubicBezTo>
                  <a:cubicBezTo>
                    <a:pt x="370" y="8197"/>
                    <a:pt x="508" y="8163"/>
                    <a:pt x="560" y="8101"/>
                  </a:cubicBezTo>
                  <a:cubicBezTo>
                    <a:pt x="1975" y="6732"/>
                    <a:pt x="3390" y="5362"/>
                    <a:pt x="4782" y="3970"/>
                  </a:cubicBezTo>
                  <a:cubicBezTo>
                    <a:pt x="5695" y="3080"/>
                    <a:pt x="6586" y="2167"/>
                    <a:pt x="7476" y="1254"/>
                  </a:cubicBezTo>
                  <a:cubicBezTo>
                    <a:pt x="7795" y="934"/>
                    <a:pt x="8389" y="523"/>
                    <a:pt x="8549" y="90"/>
                  </a:cubicBezTo>
                  <a:cubicBezTo>
                    <a:pt x="8584" y="28"/>
                    <a:pt x="8523" y="0"/>
                    <a:pt x="84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5"/>
            <p:cNvSpPr/>
            <p:nvPr/>
          </p:nvSpPr>
          <p:spPr>
            <a:xfrm flipH="1">
              <a:off x="1469722" y="2042714"/>
              <a:ext cx="339360" cy="323152"/>
            </a:xfrm>
            <a:custGeom>
              <a:avLst/>
              <a:gdLst/>
              <a:ahLst/>
              <a:cxnLst/>
              <a:rect l="l" t="t" r="r" b="b"/>
              <a:pathLst>
                <a:path w="8532" h="8124" extrusionOk="0">
                  <a:moveTo>
                    <a:pt x="8397" y="0"/>
                  </a:moveTo>
                  <a:cubicBezTo>
                    <a:pt x="8249" y="0"/>
                    <a:pt x="8012" y="60"/>
                    <a:pt x="7968" y="149"/>
                  </a:cubicBezTo>
                  <a:cubicBezTo>
                    <a:pt x="7762" y="651"/>
                    <a:pt x="7009" y="1176"/>
                    <a:pt x="6644" y="1541"/>
                  </a:cubicBezTo>
                  <a:cubicBezTo>
                    <a:pt x="5731" y="2454"/>
                    <a:pt x="4841" y="3345"/>
                    <a:pt x="3928" y="4258"/>
                  </a:cubicBezTo>
                  <a:cubicBezTo>
                    <a:pt x="2627" y="5513"/>
                    <a:pt x="1348" y="6791"/>
                    <a:pt x="47" y="8047"/>
                  </a:cubicBezTo>
                  <a:cubicBezTo>
                    <a:pt x="1" y="8102"/>
                    <a:pt x="60" y="8124"/>
                    <a:pt x="153" y="8124"/>
                  </a:cubicBezTo>
                  <a:cubicBezTo>
                    <a:pt x="289" y="8124"/>
                    <a:pt x="495" y="8078"/>
                    <a:pt x="550" y="8024"/>
                  </a:cubicBezTo>
                  <a:cubicBezTo>
                    <a:pt x="1919" y="6677"/>
                    <a:pt x="3289" y="5330"/>
                    <a:pt x="4658" y="3984"/>
                  </a:cubicBezTo>
                  <a:cubicBezTo>
                    <a:pt x="5548" y="3116"/>
                    <a:pt x="6438" y="2226"/>
                    <a:pt x="7306" y="1336"/>
                  </a:cubicBezTo>
                  <a:cubicBezTo>
                    <a:pt x="7648" y="994"/>
                    <a:pt x="8310" y="514"/>
                    <a:pt x="8516" y="58"/>
                  </a:cubicBezTo>
                  <a:cubicBezTo>
                    <a:pt x="8532" y="18"/>
                    <a:pt x="8477" y="0"/>
                    <a:pt x="83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5"/>
            <p:cNvSpPr/>
            <p:nvPr/>
          </p:nvSpPr>
          <p:spPr>
            <a:xfrm flipH="1">
              <a:off x="1349164" y="2110813"/>
              <a:ext cx="342781" cy="328403"/>
            </a:xfrm>
            <a:custGeom>
              <a:avLst/>
              <a:gdLst/>
              <a:ahLst/>
              <a:cxnLst/>
              <a:rect l="l" t="t" r="r" b="b"/>
              <a:pathLst>
                <a:path w="8618" h="8256" extrusionOk="0">
                  <a:moveTo>
                    <a:pt x="8375" y="1"/>
                  </a:moveTo>
                  <a:cubicBezTo>
                    <a:pt x="8241" y="1"/>
                    <a:pt x="8081" y="58"/>
                    <a:pt x="8036" y="149"/>
                  </a:cubicBezTo>
                  <a:cubicBezTo>
                    <a:pt x="7830" y="651"/>
                    <a:pt x="7100" y="1176"/>
                    <a:pt x="6735" y="1541"/>
                  </a:cubicBezTo>
                  <a:cubicBezTo>
                    <a:pt x="5822" y="2454"/>
                    <a:pt x="4909" y="3344"/>
                    <a:pt x="4018" y="4235"/>
                  </a:cubicBezTo>
                  <a:cubicBezTo>
                    <a:pt x="2717" y="5513"/>
                    <a:pt x="1439" y="6791"/>
                    <a:pt x="138" y="8046"/>
                  </a:cubicBezTo>
                  <a:cubicBezTo>
                    <a:pt x="1" y="8184"/>
                    <a:pt x="136" y="8255"/>
                    <a:pt x="301" y="8255"/>
                  </a:cubicBezTo>
                  <a:cubicBezTo>
                    <a:pt x="410" y="8255"/>
                    <a:pt x="531" y="8224"/>
                    <a:pt x="595" y="8161"/>
                  </a:cubicBezTo>
                  <a:cubicBezTo>
                    <a:pt x="1964" y="6837"/>
                    <a:pt x="3334" y="5490"/>
                    <a:pt x="4680" y="4143"/>
                  </a:cubicBezTo>
                  <a:cubicBezTo>
                    <a:pt x="5571" y="3253"/>
                    <a:pt x="6461" y="2386"/>
                    <a:pt x="7351" y="1496"/>
                  </a:cubicBezTo>
                  <a:cubicBezTo>
                    <a:pt x="7693" y="1130"/>
                    <a:pt x="8378" y="651"/>
                    <a:pt x="8561" y="195"/>
                  </a:cubicBezTo>
                  <a:cubicBezTo>
                    <a:pt x="8618" y="58"/>
                    <a:pt x="8509" y="1"/>
                    <a:pt x="8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5"/>
            <p:cNvSpPr/>
            <p:nvPr/>
          </p:nvSpPr>
          <p:spPr>
            <a:xfrm flipH="1">
              <a:off x="1369569" y="1690007"/>
              <a:ext cx="61771" cy="58115"/>
            </a:xfrm>
            <a:custGeom>
              <a:avLst/>
              <a:gdLst/>
              <a:ahLst/>
              <a:cxnLst/>
              <a:rect l="l" t="t" r="r" b="b"/>
              <a:pathLst>
                <a:path w="1553" h="1461" extrusionOk="0">
                  <a:moveTo>
                    <a:pt x="776" y="0"/>
                  </a:moveTo>
                  <a:cubicBezTo>
                    <a:pt x="342" y="0"/>
                    <a:pt x="0" y="342"/>
                    <a:pt x="0" y="730"/>
                  </a:cubicBezTo>
                  <a:cubicBezTo>
                    <a:pt x="0" y="1141"/>
                    <a:pt x="342" y="1461"/>
                    <a:pt x="776" y="1461"/>
                  </a:cubicBezTo>
                  <a:cubicBezTo>
                    <a:pt x="1210" y="1461"/>
                    <a:pt x="1552" y="1141"/>
                    <a:pt x="1552" y="730"/>
                  </a:cubicBezTo>
                  <a:cubicBezTo>
                    <a:pt x="1552" y="342"/>
                    <a:pt x="1210" y="0"/>
                    <a:pt x="776" y="0"/>
                  </a:cubicBezTo>
                  <a:close/>
                </a:path>
              </a:pathLst>
            </a:custGeom>
            <a:solidFill>
              <a:srgbClr val="C64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5"/>
            <p:cNvSpPr/>
            <p:nvPr/>
          </p:nvSpPr>
          <p:spPr>
            <a:xfrm flipH="1">
              <a:off x="1157130" y="1785314"/>
              <a:ext cx="109898" cy="113525"/>
            </a:xfrm>
            <a:custGeom>
              <a:avLst/>
              <a:gdLst/>
              <a:ahLst/>
              <a:cxnLst/>
              <a:rect l="l" t="t" r="r" b="b"/>
              <a:pathLst>
                <a:path w="2763" h="2854" extrusionOk="0">
                  <a:moveTo>
                    <a:pt x="1393" y="1"/>
                  </a:moveTo>
                  <a:cubicBezTo>
                    <a:pt x="617" y="1"/>
                    <a:pt x="0" y="640"/>
                    <a:pt x="0" y="1439"/>
                  </a:cubicBezTo>
                  <a:cubicBezTo>
                    <a:pt x="0" y="2215"/>
                    <a:pt x="617" y="2854"/>
                    <a:pt x="1393" y="2854"/>
                  </a:cubicBezTo>
                  <a:cubicBezTo>
                    <a:pt x="2146" y="2854"/>
                    <a:pt x="2762" y="2215"/>
                    <a:pt x="2762" y="1439"/>
                  </a:cubicBezTo>
                  <a:cubicBezTo>
                    <a:pt x="2762" y="640"/>
                    <a:pt x="2146" y="1"/>
                    <a:pt x="13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5"/>
            <p:cNvSpPr/>
            <p:nvPr/>
          </p:nvSpPr>
          <p:spPr>
            <a:xfrm flipH="1">
              <a:off x="1369569" y="1693627"/>
              <a:ext cx="51787" cy="51790"/>
            </a:xfrm>
            <a:custGeom>
              <a:avLst/>
              <a:gdLst/>
              <a:ahLst/>
              <a:cxnLst/>
              <a:rect l="l" t="t" r="r" b="b"/>
              <a:pathLst>
                <a:path w="1302" h="1302" extrusionOk="0">
                  <a:moveTo>
                    <a:pt x="639" y="0"/>
                  </a:moveTo>
                  <a:cubicBezTo>
                    <a:pt x="297" y="0"/>
                    <a:pt x="0" y="274"/>
                    <a:pt x="0" y="639"/>
                  </a:cubicBezTo>
                  <a:cubicBezTo>
                    <a:pt x="0" y="1005"/>
                    <a:pt x="297" y="1301"/>
                    <a:pt x="639" y="1301"/>
                  </a:cubicBezTo>
                  <a:cubicBezTo>
                    <a:pt x="1004" y="1301"/>
                    <a:pt x="1301" y="1005"/>
                    <a:pt x="1301" y="639"/>
                  </a:cubicBezTo>
                  <a:cubicBezTo>
                    <a:pt x="1301" y="274"/>
                    <a:pt x="1004" y="0"/>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5"/>
            <p:cNvSpPr/>
            <p:nvPr/>
          </p:nvSpPr>
          <p:spPr>
            <a:xfrm flipH="1">
              <a:off x="2758631" y="1178826"/>
              <a:ext cx="137144" cy="135323"/>
            </a:xfrm>
            <a:custGeom>
              <a:avLst/>
              <a:gdLst/>
              <a:ahLst/>
              <a:cxnLst/>
              <a:rect l="l" t="t" r="r" b="b"/>
              <a:pathLst>
                <a:path w="3448" h="3402" extrusionOk="0">
                  <a:moveTo>
                    <a:pt x="115" y="0"/>
                  </a:moveTo>
                  <a:cubicBezTo>
                    <a:pt x="115" y="0"/>
                    <a:pt x="1" y="3333"/>
                    <a:pt x="115" y="3401"/>
                  </a:cubicBezTo>
                  <a:lnTo>
                    <a:pt x="3447" y="685"/>
                  </a:lnTo>
                  <a:lnTo>
                    <a:pt x="115" y="0"/>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5"/>
            <p:cNvSpPr/>
            <p:nvPr/>
          </p:nvSpPr>
          <p:spPr>
            <a:xfrm flipH="1">
              <a:off x="2669654" y="1206074"/>
              <a:ext cx="221587" cy="210980"/>
            </a:xfrm>
            <a:custGeom>
              <a:avLst/>
              <a:gdLst/>
              <a:ahLst/>
              <a:cxnLst/>
              <a:rect l="l" t="t" r="r" b="b"/>
              <a:pathLst>
                <a:path w="5571" h="5304" extrusionOk="0">
                  <a:moveTo>
                    <a:pt x="3333" y="0"/>
                  </a:moveTo>
                  <a:lnTo>
                    <a:pt x="1" y="2716"/>
                  </a:lnTo>
                  <a:lnTo>
                    <a:pt x="1462" y="4520"/>
                  </a:lnTo>
                  <a:cubicBezTo>
                    <a:pt x="1887" y="5035"/>
                    <a:pt x="2509" y="5303"/>
                    <a:pt x="3135" y="5303"/>
                  </a:cubicBezTo>
                  <a:cubicBezTo>
                    <a:pt x="3616" y="5303"/>
                    <a:pt x="4100" y="5144"/>
                    <a:pt x="4498" y="4816"/>
                  </a:cubicBezTo>
                  <a:cubicBezTo>
                    <a:pt x="5433" y="4063"/>
                    <a:pt x="5570" y="2716"/>
                    <a:pt x="4817" y="1803"/>
                  </a:cubicBezTo>
                  <a:lnTo>
                    <a:pt x="3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5"/>
            <p:cNvSpPr/>
            <p:nvPr/>
          </p:nvSpPr>
          <p:spPr>
            <a:xfrm flipH="1">
              <a:off x="2853057" y="1177911"/>
              <a:ext cx="39974" cy="42721"/>
            </a:xfrm>
            <a:custGeom>
              <a:avLst/>
              <a:gdLst/>
              <a:ahLst/>
              <a:cxnLst/>
              <a:rect l="l" t="t" r="r" b="b"/>
              <a:pathLst>
                <a:path w="1005" h="1074" extrusionOk="0">
                  <a:moveTo>
                    <a:pt x="46" y="1"/>
                  </a:moveTo>
                  <a:lnTo>
                    <a:pt x="0" y="1073"/>
                  </a:lnTo>
                  <a:lnTo>
                    <a:pt x="1005" y="206"/>
                  </a:lnTo>
                  <a:lnTo>
                    <a:pt x="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5"/>
            <p:cNvSpPr/>
            <p:nvPr/>
          </p:nvSpPr>
          <p:spPr>
            <a:xfrm flipH="1">
              <a:off x="2747733" y="1269439"/>
              <a:ext cx="69964" cy="65752"/>
            </a:xfrm>
            <a:custGeom>
              <a:avLst/>
              <a:gdLst/>
              <a:ahLst/>
              <a:cxnLst/>
              <a:rect l="l" t="t" r="r" b="b"/>
              <a:pathLst>
                <a:path w="1759" h="1653" extrusionOk="0">
                  <a:moveTo>
                    <a:pt x="882" y="1"/>
                  </a:moveTo>
                  <a:cubicBezTo>
                    <a:pt x="855" y="1"/>
                    <a:pt x="827" y="2"/>
                    <a:pt x="800" y="5"/>
                  </a:cubicBezTo>
                  <a:cubicBezTo>
                    <a:pt x="343" y="51"/>
                    <a:pt x="1" y="461"/>
                    <a:pt x="46" y="918"/>
                  </a:cubicBezTo>
                  <a:cubicBezTo>
                    <a:pt x="111" y="1345"/>
                    <a:pt x="475" y="1653"/>
                    <a:pt x="877" y="1653"/>
                  </a:cubicBezTo>
                  <a:cubicBezTo>
                    <a:pt x="904" y="1653"/>
                    <a:pt x="932" y="1651"/>
                    <a:pt x="959" y="1648"/>
                  </a:cubicBezTo>
                  <a:cubicBezTo>
                    <a:pt x="1416" y="1603"/>
                    <a:pt x="1758" y="1192"/>
                    <a:pt x="1690" y="735"/>
                  </a:cubicBezTo>
                  <a:cubicBezTo>
                    <a:pt x="1647" y="308"/>
                    <a:pt x="1284" y="1"/>
                    <a:pt x="882" y="1"/>
                  </a:cubicBezTo>
                  <a:close/>
                </a:path>
              </a:pathLst>
            </a:custGeom>
            <a:solidFill>
              <a:srgbClr val="D36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5"/>
            <p:cNvSpPr/>
            <p:nvPr/>
          </p:nvSpPr>
          <p:spPr>
            <a:xfrm flipH="1">
              <a:off x="2750477" y="1270354"/>
              <a:ext cx="68095" cy="64121"/>
            </a:xfrm>
            <a:custGeom>
              <a:avLst/>
              <a:gdLst/>
              <a:ahLst/>
              <a:cxnLst/>
              <a:rect l="l" t="t" r="r" b="b"/>
              <a:pathLst>
                <a:path w="1712" h="1612" extrusionOk="0">
                  <a:moveTo>
                    <a:pt x="859" y="0"/>
                  </a:moveTo>
                  <a:cubicBezTo>
                    <a:pt x="831" y="0"/>
                    <a:pt x="804" y="2"/>
                    <a:pt x="776" y="5"/>
                  </a:cubicBezTo>
                  <a:cubicBezTo>
                    <a:pt x="320" y="50"/>
                    <a:pt x="0" y="438"/>
                    <a:pt x="68" y="895"/>
                  </a:cubicBezTo>
                  <a:cubicBezTo>
                    <a:pt x="110" y="1291"/>
                    <a:pt x="438" y="1611"/>
                    <a:pt x="842" y="1611"/>
                  </a:cubicBezTo>
                  <a:cubicBezTo>
                    <a:pt x="880" y="1611"/>
                    <a:pt x="919" y="1608"/>
                    <a:pt x="959" y="1603"/>
                  </a:cubicBezTo>
                  <a:cubicBezTo>
                    <a:pt x="1392" y="1557"/>
                    <a:pt x="1712" y="1169"/>
                    <a:pt x="1666" y="712"/>
                  </a:cubicBezTo>
                  <a:cubicBezTo>
                    <a:pt x="1624" y="306"/>
                    <a:pt x="1261" y="0"/>
                    <a:pt x="859" y="0"/>
                  </a:cubicBezTo>
                  <a:close/>
                </a:path>
              </a:pathLst>
            </a:custGeom>
            <a:solidFill>
              <a:srgbClr val="FF82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5"/>
            <p:cNvSpPr/>
            <p:nvPr/>
          </p:nvSpPr>
          <p:spPr>
            <a:xfrm flipH="1">
              <a:off x="2755926" y="1275764"/>
              <a:ext cx="56321" cy="53103"/>
            </a:xfrm>
            <a:custGeom>
              <a:avLst/>
              <a:gdLst/>
              <a:ahLst/>
              <a:cxnLst/>
              <a:rect l="l" t="t" r="r" b="b"/>
              <a:pathLst>
                <a:path w="1416" h="1335" extrusionOk="0">
                  <a:moveTo>
                    <a:pt x="719" y="1"/>
                  </a:moveTo>
                  <a:cubicBezTo>
                    <a:pt x="693" y="1"/>
                    <a:pt x="667" y="2"/>
                    <a:pt x="640" y="6"/>
                  </a:cubicBezTo>
                  <a:cubicBezTo>
                    <a:pt x="275" y="51"/>
                    <a:pt x="1" y="371"/>
                    <a:pt x="46" y="736"/>
                  </a:cubicBezTo>
                  <a:cubicBezTo>
                    <a:pt x="89" y="1075"/>
                    <a:pt x="366" y="1335"/>
                    <a:pt x="697" y="1335"/>
                  </a:cubicBezTo>
                  <a:cubicBezTo>
                    <a:pt x="724" y="1335"/>
                    <a:pt x="750" y="1333"/>
                    <a:pt x="777" y="1330"/>
                  </a:cubicBezTo>
                  <a:cubicBezTo>
                    <a:pt x="1142" y="1284"/>
                    <a:pt x="1416" y="964"/>
                    <a:pt x="1370" y="599"/>
                  </a:cubicBezTo>
                  <a:cubicBezTo>
                    <a:pt x="1328" y="261"/>
                    <a:pt x="1051" y="1"/>
                    <a:pt x="7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5"/>
            <p:cNvSpPr/>
            <p:nvPr/>
          </p:nvSpPr>
          <p:spPr>
            <a:xfrm flipH="1">
              <a:off x="2794946" y="1316814"/>
              <a:ext cx="6404" cy="5847"/>
            </a:xfrm>
            <a:custGeom>
              <a:avLst/>
              <a:gdLst/>
              <a:ahLst/>
              <a:cxnLst/>
              <a:rect l="l" t="t" r="r" b="b"/>
              <a:pathLst>
                <a:path w="161" h="147" extrusionOk="0">
                  <a:moveTo>
                    <a:pt x="115" y="1"/>
                  </a:moveTo>
                  <a:cubicBezTo>
                    <a:pt x="69" y="1"/>
                    <a:pt x="24" y="24"/>
                    <a:pt x="24" y="47"/>
                  </a:cubicBezTo>
                  <a:cubicBezTo>
                    <a:pt x="1" y="92"/>
                    <a:pt x="24" y="138"/>
                    <a:pt x="69" y="138"/>
                  </a:cubicBezTo>
                  <a:cubicBezTo>
                    <a:pt x="81" y="144"/>
                    <a:pt x="92" y="147"/>
                    <a:pt x="101" y="147"/>
                  </a:cubicBezTo>
                  <a:cubicBezTo>
                    <a:pt x="127" y="147"/>
                    <a:pt x="144" y="126"/>
                    <a:pt x="160" y="92"/>
                  </a:cubicBezTo>
                  <a:cubicBezTo>
                    <a:pt x="160" y="47"/>
                    <a:pt x="138" y="24"/>
                    <a:pt x="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5"/>
            <p:cNvSpPr/>
            <p:nvPr/>
          </p:nvSpPr>
          <p:spPr>
            <a:xfrm flipH="1">
              <a:off x="2794508" y="1283163"/>
              <a:ext cx="15910" cy="33015"/>
            </a:xfrm>
            <a:custGeom>
              <a:avLst/>
              <a:gdLst/>
              <a:ahLst/>
              <a:cxnLst/>
              <a:rect l="l" t="t" r="r" b="b"/>
              <a:pathLst>
                <a:path w="400" h="830" extrusionOk="0">
                  <a:moveTo>
                    <a:pt x="305" y="1"/>
                  </a:moveTo>
                  <a:cubicBezTo>
                    <a:pt x="287" y="1"/>
                    <a:pt x="269" y="8"/>
                    <a:pt x="252" y="25"/>
                  </a:cubicBezTo>
                  <a:cubicBezTo>
                    <a:pt x="69" y="231"/>
                    <a:pt x="0" y="527"/>
                    <a:pt x="137" y="801"/>
                  </a:cubicBezTo>
                  <a:cubicBezTo>
                    <a:pt x="151" y="821"/>
                    <a:pt x="170" y="830"/>
                    <a:pt x="189" y="830"/>
                  </a:cubicBezTo>
                  <a:cubicBezTo>
                    <a:pt x="236" y="830"/>
                    <a:pt x="284" y="781"/>
                    <a:pt x="252" y="733"/>
                  </a:cubicBezTo>
                  <a:cubicBezTo>
                    <a:pt x="160" y="527"/>
                    <a:pt x="206" y="276"/>
                    <a:pt x="366" y="116"/>
                  </a:cubicBezTo>
                  <a:cubicBezTo>
                    <a:pt x="400" y="65"/>
                    <a:pt x="357" y="1"/>
                    <a:pt x="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5"/>
            <p:cNvSpPr/>
            <p:nvPr/>
          </p:nvSpPr>
          <p:spPr>
            <a:xfrm flipH="1">
              <a:off x="2711418" y="1177911"/>
              <a:ext cx="182527" cy="239142"/>
            </a:xfrm>
            <a:custGeom>
              <a:avLst/>
              <a:gdLst/>
              <a:ahLst/>
              <a:cxnLst/>
              <a:rect l="l" t="t" r="r" b="b"/>
              <a:pathLst>
                <a:path w="4589" h="6012" extrusionOk="0">
                  <a:moveTo>
                    <a:pt x="69" y="1"/>
                  </a:moveTo>
                  <a:cubicBezTo>
                    <a:pt x="69" y="1"/>
                    <a:pt x="46" y="480"/>
                    <a:pt x="46" y="1096"/>
                  </a:cubicBezTo>
                  <a:cubicBezTo>
                    <a:pt x="23" y="2078"/>
                    <a:pt x="1" y="3379"/>
                    <a:pt x="69" y="3424"/>
                  </a:cubicBezTo>
                  <a:lnTo>
                    <a:pt x="1530" y="5228"/>
                  </a:lnTo>
                  <a:cubicBezTo>
                    <a:pt x="1955" y="5743"/>
                    <a:pt x="2577" y="6011"/>
                    <a:pt x="3203" y="6011"/>
                  </a:cubicBezTo>
                  <a:cubicBezTo>
                    <a:pt x="3684" y="6011"/>
                    <a:pt x="4168" y="5852"/>
                    <a:pt x="4566" y="5524"/>
                  </a:cubicBezTo>
                  <a:cubicBezTo>
                    <a:pt x="4588" y="5524"/>
                    <a:pt x="4588" y="5524"/>
                    <a:pt x="4588" y="5501"/>
                  </a:cubicBezTo>
                  <a:lnTo>
                    <a:pt x="4588" y="5501"/>
                  </a:lnTo>
                  <a:cubicBezTo>
                    <a:pt x="4208" y="5634"/>
                    <a:pt x="3889" y="5685"/>
                    <a:pt x="3626" y="5685"/>
                  </a:cubicBezTo>
                  <a:cubicBezTo>
                    <a:pt x="3209" y="5685"/>
                    <a:pt x="2930" y="5559"/>
                    <a:pt x="2762" y="5433"/>
                  </a:cubicBezTo>
                  <a:cubicBezTo>
                    <a:pt x="2420" y="5182"/>
                    <a:pt x="777" y="2945"/>
                    <a:pt x="777" y="2945"/>
                  </a:cubicBezTo>
                  <a:lnTo>
                    <a:pt x="69" y="1"/>
                  </a:lnTo>
                  <a:close/>
                </a:path>
              </a:pathLst>
            </a:custGeom>
            <a:solidFill>
              <a:srgbClr val="0C004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5"/>
            <p:cNvSpPr/>
            <p:nvPr/>
          </p:nvSpPr>
          <p:spPr>
            <a:xfrm flipH="1">
              <a:off x="4341079" y="-188525"/>
              <a:ext cx="37229" cy="57240"/>
            </a:xfrm>
            <a:custGeom>
              <a:avLst/>
              <a:gdLst/>
              <a:ahLst/>
              <a:cxnLst/>
              <a:rect l="l" t="t" r="r" b="b"/>
              <a:pathLst>
                <a:path w="936" h="1439" extrusionOk="0">
                  <a:moveTo>
                    <a:pt x="411" y="1"/>
                  </a:moveTo>
                  <a:lnTo>
                    <a:pt x="0" y="160"/>
                  </a:lnTo>
                  <a:lnTo>
                    <a:pt x="548" y="1439"/>
                  </a:lnTo>
                  <a:lnTo>
                    <a:pt x="936" y="1256"/>
                  </a:lnTo>
                  <a:lnTo>
                    <a:pt x="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5"/>
            <p:cNvSpPr/>
            <p:nvPr/>
          </p:nvSpPr>
          <p:spPr>
            <a:xfrm flipH="1">
              <a:off x="4370115" y="-176711"/>
              <a:ext cx="37269" cy="57240"/>
            </a:xfrm>
            <a:custGeom>
              <a:avLst/>
              <a:gdLst/>
              <a:ahLst/>
              <a:cxnLst/>
              <a:rect l="l" t="t" r="r" b="b"/>
              <a:pathLst>
                <a:path w="937" h="1439" extrusionOk="0">
                  <a:moveTo>
                    <a:pt x="389" y="0"/>
                  </a:moveTo>
                  <a:lnTo>
                    <a:pt x="1" y="183"/>
                  </a:lnTo>
                  <a:lnTo>
                    <a:pt x="526" y="1438"/>
                  </a:lnTo>
                  <a:lnTo>
                    <a:pt x="937" y="1279"/>
                  </a:lnTo>
                  <a:lnTo>
                    <a:pt x="3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5"/>
            <p:cNvSpPr/>
            <p:nvPr/>
          </p:nvSpPr>
          <p:spPr>
            <a:xfrm flipH="1">
              <a:off x="4262086" y="-112829"/>
              <a:ext cx="294176" cy="185840"/>
            </a:xfrm>
            <a:custGeom>
              <a:avLst/>
              <a:gdLst/>
              <a:ahLst/>
              <a:cxnLst/>
              <a:rect l="l" t="t" r="r" b="b"/>
              <a:pathLst>
                <a:path w="7396" h="4672" extrusionOk="0">
                  <a:moveTo>
                    <a:pt x="5731" y="0"/>
                  </a:moveTo>
                  <a:cubicBezTo>
                    <a:pt x="5300" y="0"/>
                    <a:pt x="4872" y="86"/>
                    <a:pt x="4474" y="266"/>
                  </a:cubicBezTo>
                  <a:lnTo>
                    <a:pt x="0" y="2160"/>
                  </a:lnTo>
                  <a:lnTo>
                    <a:pt x="1073" y="4671"/>
                  </a:lnTo>
                  <a:lnTo>
                    <a:pt x="5547" y="2777"/>
                  </a:lnTo>
                  <a:cubicBezTo>
                    <a:pt x="6255" y="2480"/>
                    <a:pt x="6848" y="1932"/>
                    <a:pt x="7190" y="1225"/>
                  </a:cubicBezTo>
                  <a:cubicBezTo>
                    <a:pt x="7396" y="814"/>
                    <a:pt x="7168" y="289"/>
                    <a:pt x="6734" y="152"/>
                  </a:cubicBezTo>
                  <a:cubicBezTo>
                    <a:pt x="6405" y="52"/>
                    <a:pt x="6067" y="0"/>
                    <a:pt x="57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5"/>
            <p:cNvSpPr/>
            <p:nvPr/>
          </p:nvSpPr>
          <p:spPr>
            <a:xfrm flipH="1">
              <a:off x="4405515" y="-161278"/>
              <a:ext cx="37269" cy="57240"/>
            </a:xfrm>
            <a:custGeom>
              <a:avLst/>
              <a:gdLst/>
              <a:ahLst/>
              <a:cxnLst/>
              <a:rect l="l" t="t" r="r" b="b"/>
              <a:pathLst>
                <a:path w="937" h="1439" extrusionOk="0">
                  <a:moveTo>
                    <a:pt x="389" y="0"/>
                  </a:moveTo>
                  <a:lnTo>
                    <a:pt x="1" y="160"/>
                  </a:lnTo>
                  <a:lnTo>
                    <a:pt x="526" y="1438"/>
                  </a:lnTo>
                  <a:lnTo>
                    <a:pt x="936" y="1279"/>
                  </a:lnTo>
                  <a:lnTo>
                    <a:pt x="3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5"/>
            <p:cNvSpPr/>
            <p:nvPr/>
          </p:nvSpPr>
          <p:spPr>
            <a:xfrm flipH="1">
              <a:off x="4273860" y="-60521"/>
              <a:ext cx="163475" cy="128998"/>
            </a:xfrm>
            <a:custGeom>
              <a:avLst/>
              <a:gdLst/>
              <a:ahLst/>
              <a:cxnLst/>
              <a:rect l="l" t="t" r="r" b="b"/>
              <a:pathLst>
                <a:path w="4110" h="3243" extrusionOk="0">
                  <a:moveTo>
                    <a:pt x="4109" y="1"/>
                  </a:moveTo>
                  <a:cubicBezTo>
                    <a:pt x="4109" y="1"/>
                    <a:pt x="3835" y="960"/>
                    <a:pt x="2694" y="1553"/>
                  </a:cubicBezTo>
                  <a:cubicBezTo>
                    <a:pt x="1918" y="1941"/>
                    <a:pt x="891" y="2261"/>
                    <a:pt x="640" y="3014"/>
                  </a:cubicBezTo>
                  <a:lnTo>
                    <a:pt x="0" y="3242"/>
                  </a:lnTo>
                  <a:cubicBezTo>
                    <a:pt x="0" y="3242"/>
                    <a:pt x="206" y="2238"/>
                    <a:pt x="1165" y="1827"/>
                  </a:cubicBezTo>
                  <a:cubicBezTo>
                    <a:pt x="2100" y="1393"/>
                    <a:pt x="4109" y="1"/>
                    <a:pt x="4109" y="1"/>
                  </a:cubicBezTo>
                </a:path>
              </a:pathLst>
            </a:custGeom>
            <a:solidFill>
              <a:srgbClr val="CA79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5"/>
            <p:cNvSpPr/>
            <p:nvPr/>
          </p:nvSpPr>
          <p:spPr>
            <a:xfrm flipH="1">
              <a:off x="4157677" y="-171341"/>
              <a:ext cx="407654" cy="267941"/>
            </a:xfrm>
            <a:custGeom>
              <a:avLst/>
              <a:gdLst/>
              <a:ahLst/>
              <a:cxnLst/>
              <a:rect l="l" t="t" r="r" b="b"/>
              <a:pathLst>
                <a:path w="10249" h="6736" extrusionOk="0">
                  <a:moveTo>
                    <a:pt x="7951" y="1"/>
                  </a:moveTo>
                  <a:cubicBezTo>
                    <a:pt x="7500" y="1"/>
                    <a:pt x="7046" y="93"/>
                    <a:pt x="6619" y="276"/>
                  </a:cubicBezTo>
                  <a:lnTo>
                    <a:pt x="0" y="3084"/>
                  </a:lnTo>
                  <a:lnTo>
                    <a:pt x="1552" y="6736"/>
                  </a:lnTo>
                  <a:lnTo>
                    <a:pt x="8172" y="3928"/>
                  </a:lnTo>
                  <a:cubicBezTo>
                    <a:pt x="9130" y="3517"/>
                    <a:pt x="9838" y="2696"/>
                    <a:pt x="10112" y="1691"/>
                  </a:cubicBezTo>
                  <a:cubicBezTo>
                    <a:pt x="10249" y="1189"/>
                    <a:pt x="10020" y="687"/>
                    <a:pt x="9564" y="436"/>
                  </a:cubicBezTo>
                  <a:cubicBezTo>
                    <a:pt x="9070" y="145"/>
                    <a:pt x="8513" y="1"/>
                    <a:pt x="79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5"/>
            <p:cNvSpPr/>
            <p:nvPr/>
          </p:nvSpPr>
          <p:spPr>
            <a:xfrm flipH="1">
              <a:off x="4211254" y="-12987"/>
              <a:ext cx="295091" cy="153183"/>
            </a:xfrm>
            <a:custGeom>
              <a:avLst/>
              <a:gdLst/>
              <a:ahLst/>
              <a:cxnLst/>
              <a:rect l="l" t="t" r="r" b="b"/>
              <a:pathLst>
                <a:path w="7419" h="3851" extrusionOk="0">
                  <a:moveTo>
                    <a:pt x="6595" y="0"/>
                  </a:moveTo>
                  <a:cubicBezTo>
                    <a:pt x="6260" y="0"/>
                    <a:pt x="5924" y="66"/>
                    <a:pt x="5616" y="198"/>
                  </a:cubicBezTo>
                  <a:lnTo>
                    <a:pt x="1" y="2595"/>
                  </a:lnTo>
                  <a:lnTo>
                    <a:pt x="526" y="3850"/>
                  </a:lnTo>
                  <a:lnTo>
                    <a:pt x="6186" y="1454"/>
                  </a:lnTo>
                  <a:cubicBezTo>
                    <a:pt x="6643" y="1248"/>
                    <a:pt x="7054" y="929"/>
                    <a:pt x="7305" y="495"/>
                  </a:cubicBezTo>
                  <a:lnTo>
                    <a:pt x="7328" y="495"/>
                  </a:lnTo>
                  <a:cubicBezTo>
                    <a:pt x="7419" y="312"/>
                    <a:pt x="7328" y="107"/>
                    <a:pt x="7145" y="61"/>
                  </a:cubicBezTo>
                  <a:cubicBezTo>
                    <a:pt x="6966" y="21"/>
                    <a:pt x="6781" y="0"/>
                    <a:pt x="6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5"/>
            <p:cNvSpPr/>
            <p:nvPr/>
          </p:nvSpPr>
          <p:spPr>
            <a:xfrm flipH="1">
              <a:off x="4502645" y="38445"/>
              <a:ext cx="30030" cy="41806"/>
            </a:xfrm>
            <a:custGeom>
              <a:avLst/>
              <a:gdLst/>
              <a:ahLst/>
              <a:cxnLst/>
              <a:rect l="l" t="t" r="r" b="b"/>
              <a:pathLst>
                <a:path w="755" h="1051" extrusionOk="0">
                  <a:moveTo>
                    <a:pt x="1" y="138"/>
                  </a:moveTo>
                  <a:lnTo>
                    <a:pt x="115" y="275"/>
                  </a:lnTo>
                  <a:cubicBezTo>
                    <a:pt x="252" y="435"/>
                    <a:pt x="343" y="640"/>
                    <a:pt x="366" y="845"/>
                  </a:cubicBezTo>
                  <a:lnTo>
                    <a:pt x="389" y="1051"/>
                  </a:lnTo>
                  <a:lnTo>
                    <a:pt x="754" y="891"/>
                  </a:lnTo>
                  <a:lnTo>
                    <a:pt x="389" y="1"/>
                  </a:lnTo>
                  <a:close/>
                </a:path>
              </a:pathLst>
            </a:custGeom>
            <a:solidFill>
              <a:srgbClr val="D4DF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5"/>
            <p:cNvSpPr/>
            <p:nvPr/>
          </p:nvSpPr>
          <p:spPr>
            <a:xfrm flipH="1">
              <a:off x="4513544" y="45724"/>
              <a:ext cx="54412" cy="54853"/>
            </a:xfrm>
            <a:custGeom>
              <a:avLst/>
              <a:gdLst/>
              <a:ahLst/>
              <a:cxnLst/>
              <a:rect l="l" t="t" r="r" b="b"/>
              <a:pathLst>
                <a:path w="1368" h="1379" extrusionOk="0">
                  <a:moveTo>
                    <a:pt x="1093" y="0"/>
                  </a:moveTo>
                  <a:lnTo>
                    <a:pt x="112" y="69"/>
                  </a:lnTo>
                  <a:cubicBezTo>
                    <a:pt x="103" y="66"/>
                    <a:pt x="94" y="64"/>
                    <a:pt x="86" y="64"/>
                  </a:cubicBezTo>
                  <a:cubicBezTo>
                    <a:pt x="32" y="64"/>
                    <a:pt x="1" y="124"/>
                    <a:pt x="20" y="183"/>
                  </a:cubicBezTo>
                  <a:lnTo>
                    <a:pt x="500" y="1324"/>
                  </a:lnTo>
                  <a:cubicBezTo>
                    <a:pt x="512" y="1362"/>
                    <a:pt x="546" y="1379"/>
                    <a:pt x="581" y="1379"/>
                  </a:cubicBezTo>
                  <a:cubicBezTo>
                    <a:pt x="609" y="1379"/>
                    <a:pt x="639" y="1368"/>
                    <a:pt x="660" y="1347"/>
                  </a:cubicBezTo>
                  <a:lnTo>
                    <a:pt x="1367" y="685"/>
                  </a:lnTo>
                  <a:lnTo>
                    <a:pt x="10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5"/>
            <p:cNvSpPr/>
            <p:nvPr/>
          </p:nvSpPr>
          <p:spPr>
            <a:xfrm flipH="1">
              <a:off x="4544409" y="-25994"/>
              <a:ext cx="54532" cy="54336"/>
            </a:xfrm>
            <a:custGeom>
              <a:avLst/>
              <a:gdLst/>
              <a:ahLst/>
              <a:cxnLst/>
              <a:rect l="l" t="t" r="r" b="b"/>
              <a:pathLst>
                <a:path w="1371" h="1366" extrusionOk="0">
                  <a:moveTo>
                    <a:pt x="1096" y="0"/>
                  </a:moveTo>
                  <a:lnTo>
                    <a:pt x="115" y="46"/>
                  </a:lnTo>
                  <a:cubicBezTo>
                    <a:pt x="46" y="46"/>
                    <a:pt x="1" y="114"/>
                    <a:pt x="23" y="183"/>
                  </a:cubicBezTo>
                  <a:lnTo>
                    <a:pt x="503" y="1301"/>
                  </a:lnTo>
                  <a:cubicBezTo>
                    <a:pt x="529" y="1341"/>
                    <a:pt x="564" y="1366"/>
                    <a:pt x="596" y="1366"/>
                  </a:cubicBezTo>
                  <a:cubicBezTo>
                    <a:pt x="620" y="1366"/>
                    <a:pt x="643" y="1353"/>
                    <a:pt x="663" y="1324"/>
                  </a:cubicBezTo>
                  <a:lnTo>
                    <a:pt x="1370" y="662"/>
                  </a:lnTo>
                  <a:lnTo>
                    <a:pt x="10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5"/>
            <p:cNvSpPr/>
            <p:nvPr/>
          </p:nvSpPr>
          <p:spPr>
            <a:xfrm flipH="1">
              <a:off x="4263001" y="-5111"/>
              <a:ext cx="37229" cy="57240"/>
            </a:xfrm>
            <a:custGeom>
              <a:avLst/>
              <a:gdLst/>
              <a:ahLst/>
              <a:cxnLst/>
              <a:rect l="l" t="t" r="r" b="b"/>
              <a:pathLst>
                <a:path w="936" h="1439" extrusionOk="0">
                  <a:moveTo>
                    <a:pt x="411" y="0"/>
                  </a:moveTo>
                  <a:lnTo>
                    <a:pt x="0" y="183"/>
                  </a:lnTo>
                  <a:lnTo>
                    <a:pt x="548" y="1438"/>
                  </a:lnTo>
                  <a:lnTo>
                    <a:pt x="936" y="1278"/>
                  </a:lnTo>
                  <a:lnTo>
                    <a:pt x="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5"/>
            <p:cNvSpPr/>
            <p:nvPr/>
          </p:nvSpPr>
          <p:spPr>
            <a:xfrm flipH="1">
              <a:off x="4292037" y="7578"/>
              <a:ext cx="37269" cy="57240"/>
            </a:xfrm>
            <a:custGeom>
              <a:avLst/>
              <a:gdLst/>
              <a:ahLst/>
              <a:cxnLst/>
              <a:rect l="l" t="t" r="r" b="b"/>
              <a:pathLst>
                <a:path w="937" h="1439" extrusionOk="0">
                  <a:moveTo>
                    <a:pt x="389" y="1"/>
                  </a:moveTo>
                  <a:lnTo>
                    <a:pt x="1" y="161"/>
                  </a:lnTo>
                  <a:lnTo>
                    <a:pt x="526" y="1439"/>
                  </a:lnTo>
                  <a:lnTo>
                    <a:pt x="937" y="1279"/>
                  </a:lnTo>
                  <a:lnTo>
                    <a:pt x="3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5"/>
            <p:cNvSpPr/>
            <p:nvPr/>
          </p:nvSpPr>
          <p:spPr>
            <a:xfrm flipH="1">
              <a:off x="4327437" y="23011"/>
              <a:ext cx="37269" cy="57240"/>
            </a:xfrm>
            <a:custGeom>
              <a:avLst/>
              <a:gdLst/>
              <a:ahLst/>
              <a:cxnLst/>
              <a:rect l="l" t="t" r="r" b="b"/>
              <a:pathLst>
                <a:path w="937" h="1439" extrusionOk="0">
                  <a:moveTo>
                    <a:pt x="389" y="1"/>
                  </a:moveTo>
                  <a:lnTo>
                    <a:pt x="1" y="161"/>
                  </a:lnTo>
                  <a:lnTo>
                    <a:pt x="548" y="1439"/>
                  </a:lnTo>
                  <a:lnTo>
                    <a:pt x="936" y="1256"/>
                  </a:lnTo>
                  <a:lnTo>
                    <a:pt x="3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5"/>
            <p:cNvSpPr/>
            <p:nvPr/>
          </p:nvSpPr>
          <p:spPr>
            <a:xfrm flipH="1">
              <a:off x="4263876" y="-137769"/>
              <a:ext cx="335979" cy="315873"/>
            </a:xfrm>
            <a:custGeom>
              <a:avLst/>
              <a:gdLst/>
              <a:ahLst/>
              <a:cxnLst/>
              <a:rect l="l" t="t" r="r" b="b"/>
              <a:pathLst>
                <a:path w="8447" h="7941" extrusionOk="0">
                  <a:moveTo>
                    <a:pt x="292" y="1"/>
                  </a:moveTo>
                  <a:cubicBezTo>
                    <a:pt x="262" y="1"/>
                    <a:pt x="232" y="8"/>
                    <a:pt x="206" y="26"/>
                  </a:cubicBezTo>
                  <a:cubicBezTo>
                    <a:pt x="69" y="71"/>
                    <a:pt x="1" y="231"/>
                    <a:pt x="69" y="345"/>
                  </a:cubicBezTo>
                  <a:lnTo>
                    <a:pt x="1096" y="2787"/>
                  </a:lnTo>
                  <a:lnTo>
                    <a:pt x="2169" y="5298"/>
                  </a:lnTo>
                  <a:lnTo>
                    <a:pt x="3219" y="7786"/>
                  </a:lnTo>
                  <a:cubicBezTo>
                    <a:pt x="3253" y="7889"/>
                    <a:pt x="3352" y="7940"/>
                    <a:pt x="3457" y="7940"/>
                  </a:cubicBezTo>
                  <a:cubicBezTo>
                    <a:pt x="3492" y="7940"/>
                    <a:pt x="3527" y="7935"/>
                    <a:pt x="3562" y="7923"/>
                  </a:cubicBezTo>
                  <a:cubicBezTo>
                    <a:pt x="3630" y="7878"/>
                    <a:pt x="3676" y="7809"/>
                    <a:pt x="3698" y="7741"/>
                  </a:cubicBezTo>
                  <a:lnTo>
                    <a:pt x="4132" y="5846"/>
                  </a:lnTo>
                  <a:cubicBezTo>
                    <a:pt x="4360" y="4887"/>
                    <a:pt x="5022" y="4089"/>
                    <a:pt x="5935" y="3700"/>
                  </a:cubicBezTo>
                  <a:lnTo>
                    <a:pt x="6643" y="3404"/>
                  </a:lnTo>
                  <a:cubicBezTo>
                    <a:pt x="7351" y="3107"/>
                    <a:pt x="7944" y="2559"/>
                    <a:pt x="8286" y="1852"/>
                  </a:cubicBezTo>
                  <a:cubicBezTo>
                    <a:pt x="8446" y="1441"/>
                    <a:pt x="8241" y="961"/>
                    <a:pt x="7830" y="779"/>
                  </a:cubicBezTo>
                  <a:cubicBezTo>
                    <a:pt x="7501" y="679"/>
                    <a:pt x="7163" y="627"/>
                    <a:pt x="6827" y="627"/>
                  </a:cubicBezTo>
                  <a:cubicBezTo>
                    <a:pt x="6396" y="627"/>
                    <a:pt x="5968" y="713"/>
                    <a:pt x="5570" y="893"/>
                  </a:cubicBezTo>
                  <a:lnTo>
                    <a:pt x="4840" y="1190"/>
                  </a:lnTo>
                  <a:cubicBezTo>
                    <a:pt x="4447" y="1356"/>
                    <a:pt x="4034" y="1439"/>
                    <a:pt x="3623" y="1439"/>
                  </a:cubicBezTo>
                  <a:cubicBezTo>
                    <a:pt x="3078" y="1439"/>
                    <a:pt x="2537" y="1294"/>
                    <a:pt x="2055" y="1007"/>
                  </a:cubicBezTo>
                  <a:lnTo>
                    <a:pt x="434" y="48"/>
                  </a:lnTo>
                  <a:cubicBezTo>
                    <a:pt x="392" y="20"/>
                    <a:pt x="341" y="1"/>
                    <a:pt x="2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5"/>
            <p:cNvSpPr/>
            <p:nvPr/>
          </p:nvSpPr>
          <p:spPr>
            <a:xfrm flipH="1">
              <a:off x="4337420" y="-102288"/>
              <a:ext cx="45423" cy="102666"/>
            </a:xfrm>
            <a:custGeom>
              <a:avLst/>
              <a:gdLst/>
              <a:ahLst/>
              <a:cxnLst/>
              <a:rect l="l" t="t" r="r" b="b"/>
              <a:pathLst>
                <a:path w="1142" h="2581" extrusionOk="0">
                  <a:moveTo>
                    <a:pt x="68" y="1"/>
                  </a:moveTo>
                  <a:lnTo>
                    <a:pt x="0" y="47"/>
                  </a:lnTo>
                  <a:lnTo>
                    <a:pt x="1073" y="2580"/>
                  </a:lnTo>
                  <a:lnTo>
                    <a:pt x="1141" y="2535"/>
                  </a:lnTo>
                  <a:lnTo>
                    <a:pt x="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5"/>
            <p:cNvSpPr/>
            <p:nvPr/>
          </p:nvSpPr>
          <p:spPr>
            <a:xfrm flipH="1">
              <a:off x="4343784" y="-98628"/>
              <a:ext cx="46338" cy="101711"/>
            </a:xfrm>
            <a:custGeom>
              <a:avLst/>
              <a:gdLst/>
              <a:ahLst/>
              <a:cxnLst/>
              <a:rect l="l" t="t" r="r" b="b"/>
              <a:pathLst>
                <a:path w="1165" h="2557" extrusionOk="0">
                  <a:moveTo>
                    <a:pt x="69" y="0"/>
                  </a:moveTo>
                  <a:lnTo>
                    <a:pt x="0" y="23"/>
                  </a:lnTo>
                  <a:lnTo>
                    <a:pt x="1073" y="2557"/>
                  </a:lnTo>
                  <a:lnTo>
                    <a:pt x="1164" y="2534"/>
                  </a:lnTo>
                  <a:lnTo>
                    <a:pt x="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5"/>
            <p:cNvSpPr/>
            <p:nvPr/>
          </p:nvSpPr>
          <p:spPr>
            <a:xfrm flipH="1">
              <a:off x="4484508" y="-43258"/>
              <a:ext cx="57236" cy="117185"/>
            </a:xfrm>
            <a:custGeom>
              <a:avLst/>
              <a:gdLst/>
              <a:ahLst/>
              <a:cxnLst/>
              <a:rect l="l" t="t" r="r" b="b"/>
              <a:pathLst>
                <a:path w="1439" h="2946" extrusionOk="0">
                  <a:moveTo>
                    <a:pt x="229" y="1"/>
                  </a:moveTo>
                  <a:lnTo>
                    <a:pt x="1" y="92"/>
                  </a:lnTo>
                  <a:lnTo>
                    <a:pt x="1210" y="2945"/>
                  </a:lnTo>
                  <a:lnTo>
                    <a:pt x="1439" y="2854"/>
                  </a:lnTo>
                  <a:lnTo>
                    <a:pt x="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5"/>
            <p:cNvSpPr/>
            <p:nvPr/>
          </p:nvSpPr>
          <p:spPr>
            <a:xfrm flipH="1">
              <a:off x="4499026" y="-36893"/>
              <a:ext cx="53617" cy="115355"/>
            </a:xfrm>
            <a:custGeom>
              <a:avLst/>
              <a:gdLst/>
              <a:ahLst/>
              <a:cxnLst/>
              <a:rect l="l" t="t" r="r" b="b"/>
              <a:pathLst>
                <a:path w="1348" h="2900" extrusionOk="0">
                  <a:moveTo>
                    <a:pt x="138" y="0"/>
                  </a:moveTo>
                  <a:lnTo>
                    <a:pt x="1" y="69"/>
                  </a:lnTo>
                  <a:lnTo>
                    <a:pt x="1188" y="2899"/>
                  </a:lnTo>
                  <a:lnTo>
                    <a:pt x="1347" y="2831"/>
                  </a:lnTo>
                  <a:lnTo>
                    <a:pt x="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5"/>
            <p:cNvSpPr/>
            <p:nvPr/>
          </p:nvSpPr>
          <p:spPr>
            <a:xfrm flipH="1">
              <a:off x="4319283" y="-74642"/>
              <a:ext cx="32695" cy="29236"/>
            </a:xfrm>
            <a:custGeom>
              <a:avLst/>
              <a:gdLst/>
              <a:ahLst/>
              <a:cxnLst/>
              <a:rect l="l" t="t" r="r" b="b"/>
              <a:pathLst>
                <a:path w="822" h="735" extrusionOk="0">
                  <a:moveTo>
                    <a:pt x="423" y="1"/>
                  </a:moveTo>
                  <a:cubicBezTo>
                    <a:pt x="373" y="1"/>
                    <a:pt x="323" y="12"/>
                    <a:pt x="274" y="36"/>
                  </a:cubicBezTo>
                  <a:cubicBezTo>
                    <a:pt x="91" y="105"/>
                    <a:pt x="0" y="333"/>
                    <a:pt x="69" y="516"/>
                  </a:cubicBezTo>
                  <a:cubicBezTo>
                    <a:pt x="135" y="649"/>
                    <a:pt x="263" y="734"/>
                    <a:pt x="399" y="734"/>
                  </a:cubicBezTo>
                  <a:cubicBezTo>
                    <a:pt x="448" y="734"/>
                    <a:pt x="499" y="723"/>
                    <a:pt x="548" y="698"/>
                  </a:cubicBezTo>
                  <a:cubicBezTo>
                    <a:pt x="730" y="630"/>
                    <a:pt x="822" y="402"/>
                    <a:pt x="753" y="219"/>
                  </a:cubicBezTo>
                  <a:cubicBezTo>
                    <a:pt x="686" y="85"/>
                    <a:pt x="558" y="1"/>
                    <a:pt x="423" y="1"/>
                  </a:cubicBezTo>
                  <a:close/>
                </a:path>
              </a:pathLst>
            </a:custGeom>
            <a:solidFill>
              <a:srgbClr val="A6A2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5"/>
            <p:cNvSpPr/>
            <p:nvPr/>
          </p:nvSpPr>
          <p:spPr>
            <a:xfrm flipH="1">
              <a:off x="4321073" y="-73210"/>
              <a:ext cx="29115" cy="26492"/>
            </a:xfrm>
            <a:custGeom>
              <a:avLst/>
              <a:gdLst/>
              <a:ahLst/>
              <a:cxnLst/>
              <a:rect l="l" t="t" r="r" b="b"/>
              <a:pathLst>
                <a:path w="732" h="666" extrusionOk="0">
                  <a:moveTo>
                    <a:pt x="353" y="0"/>
                  </a:moveTo>
                  <a:cubicBezTo>
                    <a:pt x="313" y="0"/>
                    <a:pt x="271" y="8"/>
                    <a:pt x="229" y="23"/>
                  </a:cubicBezTo>
                  <a:cubicBezTo>
                    <a:pt x="69" y="92"/>
                    <a:pt x="1" y="297"/>
                    <a:pt x="69" y="457"/>
                  </a:cubicBezTo>
                  <a:cubicBezTo>
                    <a:pt x="120" y="593"/>
                    <a:pt x="234" y="666"/>
                    <a:pt x="365" y="666"/>
                  </a:cubicBezTo>
                  <a:cubicBezTo>
                    <a:pt x="410" y="666"/>
                    <a:pt x="456" y="657"/>
                    <a:pt x="503" y="639"/>
                  </a:cubicBezTo>
                  <a:cubicBezTo>
                    <a:pt x="663" y="571"/>
                    <a:pt x="731" y="366"/>
                    <a:pt x="663" y="206"/>
                  </a:cubicBezTo>
                  <a:cubicBezTo>
                    <a:pt x="610" y="83"/>
                    <a:pt x="489"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5"/>
            <p:cNvSpPr/>
            <p:nvPr/>
          </p:nvSpPr>
          <p:spPr>
            <a:xfrm flipH="1">
              <a:off x="4341954" y="-68676"/>
              <a:ext cx="3699" cy="3182"/>
            </a:xfrm>
            <a:custGeom>
              <a:avLst/>
              <a:gdLst/>
              <a:ahLst/>
              <a:cxnLst/>
              <a:rect l="l" t="t" r="r" b="b"/>
              <a:pathLst>
                <a:path w="93" h="80" extrusionOk="0">
                  <a:moveTo>
                    <a:pt x="69" y="1"/>
                  </a:moveTo>
                  <a:cubicBezTo>
                    <a:pt x="46" y="1"/>
                    <a:pt x="24" y="1"/>
                    <a:pt x="24" y="23"/>
                  </a:cubicBezTo>
                  <a:cubicBezTo>
                    <a:pt x="1" y="46"/>
                    <a:pt x="24" y="69"/>
                    <a:pt x="46" y="69"/>
                  </a:cubicBezTo>
                  <a:cubicBezTo>
                    <a:pt x="46" y="77"/>
                    <a:pt x="49" y="79"/>
                    <a:pt x="53" y="79"/>
                  </a:cubicBezTo>
                  <a:cubicBezTo>
                    <a:pt x="62" y="79"/>
                    <a:pt x="77" y="69"/>
                    <a:pt x="92" y="69"/>
                  </a:cubicBezTo>
                  <a:cubicBezTo>
                    <a:pt x="92" y="69"/>
                    <a:pt x="92" y="46"/>
                    <a:pt x="92" y="46"/>
                  </a:cubicBezTo>
                  <a:cubicBezTo>
                    <a:pt x="92" y="46"/>
                    <a:pt x="92" y="23"/>
                    <a:pt x="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5"/>
            <p:cNvSpPr/>
            <p:nvPr/>
          </p:nvSpPr>
          <p:spPr>
            <a:xfrm flipH="1">
              <a:off x="4324334" y="-71221"/>
              <a:ext cx="17541" cy="6961"/>
            </a:xfrm>
            <a:custGeom>
              <a:avLst/>
              <a:gdLst/>
              <a:ahLst/>
              <a:cxnLst/>
              <a:rect l="l" t="t" r="r" b="b"/>
              <a:pathLst>
                <a:path w="441" h="175" extrusionOk="0">
                  <a:moveTo>
                    <a:pt x="133" y="1"/>
                  </a:moveTo>
                  <a:cubicBezTo>
                    <a:pt x="95" y="1"/>
                    <a:pt x="57" y="7"/>
                    <a:pt x="20" y="19"/>
                  </a:cubicBezTo>
                  <a:cubicBezTo>
                    <a:pt x="0" y="39"/>
                    <a:pt x="14" y="92"/>
                    <a:pt x="48" y="92"/>
                  </a:cubicBezTo>
                  <a:cubicBezTo>
                    <a:pt x="53" y="92"/>
                    <a:pt x="59" y="91"/>
                    <a:pt x="66" y="87"/>
                  </a:cubicBezTo>
                  <a:cubicBezTo>
                    <a:pt x="91" y="75"/>
                    <a:pt x="118" y="69"/>
                    <a:pt x="146" y="69"/>
                  </a:cubicBezTo>
                  <a:cubicBezTo>
                    <a:pt x="219" y="69"/>
                    <a:pt x="297" y="106"/>
                    <a:pt x="362" y="156"/>
                  </a:cubicBezTo>
                  <a:cubicBezTo>
                    <a:pt x="369" y="169"/>
                    <a:pt x="380" y="175"/>
                    <a:pt x="390" y="175"/>
                  </a:cubicBezTo>
                  <a:cubicBezTo>
                    <a:pt x="415" y="175"/>
                    <a:pt x="440" y="142"/>
                    <a:pt x="408" y="110"/>
                  </a:cubicBezTo>
                  <a:cubicBezTo>
                    <a:pt x="341" y="43"/>
                    <a:pt x="238"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5"/>
            <p:cNvSpPr/>
            <p:nvPr/>
          </p:nvSpPr>
          <p:spPr>
            <a:xfrm flipH="1">
              <a:off x="4566604" y="13584"/>
              <a:ext cx="753179" cy="864604"/>
            </a:xfrm>
            <a:custGeom>
              <a:avLst/>
              <a:gdLst/>
              <a:ahLst/>
              <a:cxnLst/>
              <a:rect l="l" t="t" r="r" b="b"/>
              <a:pathLst>
                <a:path w="18936" h="21736" extrusionOk="0">
                  <a:moveTo>
                    <a:pt x="17725" y="1"/>
                  </a:moveTo>
                  <a:cubicBezTo>
                    <a:pt x="17705" y="1"/>
                    <a:pt x="17686" y="3"/>
                    <a:pt x="17667" y="10"/>
                  </a:cubicBezTo>
                  <a:cubicBezTo>
                    <a:pt x="14791" y="1425"/>
                    <a:pt x="11596" y="2132"/>
                    <a:pt x="8811" y="3753"/>
                  </a:cubicBezTo>
                  <a:cubicBezTo>
                    <a:pt x="6437" y="5145"/>
                    <a:pt x="4360" y="7085"/>
                    <a:pt x="2808" y="9368"/>
                  </a:cubicBezTo>
                  <a:cubicBezTo>
                    <a:pt x="1210" y="11696"/>
                    <a:pt x="0" y="14367"/>
                    <a:pt x="1803" y="16946"/>
                  </a:cubicBezTo>
                  <a:cubicBezTo>
                    <a:pt x="3226" y="19025"/>
                    <a:pt x="6160" y="20538"/>
                    <a:pt x="8713" y="20538"/>
                  </a:cubicBezTo>
                  <a:cubicBezTo>
                    <a:pt x="8823" y="20538"/>
                    <a:pt x="8931" y="20535"/>
                    <a:pt x="9039" y="20530"/>
                  </a:cubicBezTo>
                  <a:cubicBezTo>
                    <a:pt x="9359" y="20507"/>
                    <a:pt x="9678" y="20461"/>
                    <a:pt x="9998" y="20370"/>
                  </a:cubicBezTo>
                  <a:cubicBezTo>
                    <a:pt x="11001" y="21159"/>
                    <a:pt x="12348" y="21736"/>
                    <a:pt x="13623" y="21736"/>
                  </a:cubicBezTo>
                  <a:cubicBezTo>
                    <a:pt x="14670" y="21736"/>
                    <a:pt x="15669" y="21347"/>
                    <a:pt x="16389" y="20370"/>
                  </a:cubicBezTo>
                  <a:cubicBezTo>
                    <a:pt x="16500" y="20227"/>
                    <a:pt x="16346" y="20117"/>
                    <a:pt x="16189" y="20117"/>
                  </a:cubicBezTo>
                  <a:cubicBezTo>
                    <a:pt x="16120" y="20117"/>
                    <a:pt x="16050" y="20138"/>
                    <a:pt x="16001" y="20187"/>
                  </a:cubicBezTo>
                  <a:cubicBezTo>
                    <a:pt x="15304" y="20957"/>
                    <a:pt x="14474" y="21272"/>
                    <a:pt x="13620" y="21272"/>
                  </a:cubicBezTo>
                  <a:cubicBezTo>
                    <a:pt x="12599" y="21272"/>
                    <a:pt x="11544" y="20823"/>
                    <a:pt x="10637" y="20164"/>
                  </a:cubicBezTo>
                  <a:cubicBezTo>
                    <a:pt x="12577" y="19388"/>
                    <a:pt x="14015" y="17448"/>
                    <a:pt x="12919" y="15303"/>
                  </a:cubicBezTo>
                  <a:cubicBezTo>
                    <a:pt x="12888" y="15232"/>
                    <a:pt x="12816" y="15202"/>
                    <a:pt x="12739" y="15202"/>
                  </a:cubicBezTo>
                  <a:cubicBezTo>
                    <a:pt x="12592" y="15202"/>
                    <a:pt x="12426" y="15312"/>
                    <a:pt x="12486" y="15462"/>
                  </a:cubicBezTo>
                  <a:cubicBezTo>
                    <a:pt x="13239" y="17357"/>
                    <a:pt x="12075" y="19228"/>
                    <a:pt x="10226" y="19822"/>
                  </a:cubicBezTo>
                  <a:lnTo>
                    <a:pt x="10203" y="19822"/>
                  </a:lnTo>
                  <a:cubicBezTo>
                    <a:pt x="9701" y="19388"/>
                    <a:pt x="9245" y="18886"/>
                    <a:pt x="8902" y="18384"/>
                  </a:cubicBezTo>
                  <a:cubicBezTo>
                    <a:pt x="7647" y="16558"/>
                    <a:pt x="7167" y="14184"/>
                    <a:pt x="7715" y="12016"/>
                  </a:cubicBezTo>
                  <a:cubicBezTo>
                    <a:pt x="9039" y="6834"/>
                    <a:pt x="15065" y="5031"/>
                    <a:pt x="18808" y="2018"/>
                  </a:cubicBezTo>
                  <a:cubicBezTo>
                    <a:pt x="18935" y="1909"/>
                    <a:pt x="18803" y="1786"/>
                    <a:pt x="18674" y="1786"/>
                  </a:cubicBezTo>
                  <a:cubicBezTo>
                    <a:pt x="18641" y="1786"/>
                    <a:pt x="18608" y="1794"/>
                    <a:pt x="18580" y="1813"/>
                  </a:cubicBezTo>
                  <a:cubicBezTo>
                    <a:pt x="14152" y="5008"/>
                    <a:pt x="6802" y="7382"/>
                    <a:pt x="6916" y="14001"/>
                  </a:cubicBezTo>
                  <a:cubicBezTo>
                    <a:pt x="6962" y="16238"/>
                    <a:pt x="7898" y="18475"/>
                    <a:pt x="9541" y="19982"/>
                  </a:cubicBezTo>
                  <a:cubicBezTo>
                    <a:pt x="9277" y="20024"/>
                    <a:pt x="9011" y="20043"/>
                    <a:pt x="8744" y="20043"/>
                  </a:cubicBezTo>
                  <a:cubicBezTo>
                    <a:pt x="7416" y="20043"/>
                    <a:pt x="6067" y="19559"/>
                    <a:pt x="4908" y="18932"/>
                  </a:cubicBezTo>
                  <a:cubicBezTo>
                    <a:pt x="3470" y="18156"/>
                    <a:pt x="2169" y="17014"/>
                    <a:pt x="1621" y="15417"/>
                  </a:cubicBezTo>
                  <a:cubicBezTo>
                    <a:pt x="1005" y="13591"/>
                    <a:pt x="1849" y="11902"/>
                    <a:pt x="2785" y="10349"/>
                  </a:cubicBezTo>
                  <a:cubicBezTo>
                    <a:pt x="4360" y="7770"/>
                    <a:pt x="6597" y="5579"/>
                    <a:pt x="9222" y="4073"/>
                  </a:cubicBezTo>
                  <a:cubicBezTo>
                    <a:pt x="11961" y="2475"/>
                    <a:pt x="15248" y="2018"/>
                    <a:pt x="17850" y="215"/>
                  </a:cubicBezTo>
                  <a:cubicBezTo>
                    <a:pt x="17988" y="116"/>
                    <a:pt x="17853" y="1"/>
                    <a:pt x="17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5"/>
            <p:cNvSpPr/>
            <p:nvPr/>
          </p:nvSpPr>
          <p:spPr>
            <a:xfrm flipH="1">
              <a:off x="1899769" y="303562"/>
              <a:ext cx="83567" cy="68139"/>
            </a:xfrm>
            <a:custGeom>
              <a:avLst/>
              <a:gdLst/>
              <a:ahLst/>
              <a:cxnLst/>
              <a:rect l="l" t="t" r="r" b="b"/>
              <a:pathLst>
                <a:path w="2101" h="1713" extrusionOk="0">
                  <a:moveTo>
                    <a:pt x="0" y="1"/>
                  </a:moveTo>
                  <a:lnTo>
                    <a:pt x="0" y="389"/>
                  </a:lnTo>
                  <a:lnTo>
                    <a:pt x="1963" y="1713"/>
                  </a:lnTo>
                  <a:lnTo>
                    <a:pt x="2100" y="1507"/>
                  </a:lnTo>
                  <a:lnTo>
                    <a:pt x="0" y="1"/>
                  </a:lnTo>
                  <a:close/>
                </a:path>
              </a:pathLst>
            </a:custGeom>
            <a:solidFill>
              <a:srgbClr val="0C0044">
                <a:alpha val="22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5"/>
            <p:cNvSpPr/>
            <p:nvPr/>
          </p:nvSpPr>
          <p:spPr>
            <a:xfrm flipH="1">
              <a:off x="3587542" y="126513"/>
              <a:ext cx="196131" cy="210701"/>
            </a:xfrm>
            <a:custGeom>
              <a:avLst/>
              <a:gdLst/>
              <a:ahLst/>
              <a:cxnLst/>
              <a:rect l="l" t="t" r="r" b="b"/>
              <a:pathLst>
                <a:path w="4931" h="5297" fill="none" extrusionOk="0">
                  <a:moveTo>
                    <a:pt x="4931" y="1"/>
                  </a:moveTo>
                  <a:cubicBezTo>
                    <a:pt x="4931" y="1"/>
                    <a:pt x="1507" y="1302"/>
                    <a:pt x="1" y="5296"/>
                  </a:cubicBezTo>
                </a:path>
              </a:pathLst>
            </a:custGeom>
            <a:solidFill>
              <a:schemeClr val="lt1"/>
            </a:solid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5"/>
            <p:cNvSpPr/>
            <p:nvPr/>
          </p:nvSpPr>
          <p:spPr>
            <a:xfrm flipH="1">
              <a:off x="4213044" y="-60521"/>
              <a:ext cx="51787" cy="30032"/>
            </a:xfrm>
            <a:custGeom>
              <a:avLst/>
              <a:gdLst/>
              <a:ahLst/>
              <a:cxnLst/>
              <a:rect l="l" t="t" r="r" b="b"/>
              <a:pathLst>
                <a:path w="1302" h="755" fill="none" extrusionOk="0">
                  <a:moveTo>
                    <a:pt x="0" y="754"/>
                  </a:moveTo>
                  <a:cubicBezTo>
                    <a:pt x="0" y="754"/>
                    <a:pt x="936" y="389"/>
                    <a:pt x="1301" y="1"/>
                  </a:cubicBezTo>
                </a:path>
              </a:pathLst>
            </a:custGeom>
            <a:noFill/>
            <a:ln w="4575"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5"/>
            <p:cNvSpPr/>
            <p:nvPr/>
          </p:nvSpPr>
          <p:spPr>
            <a:xfrm flipH="1">
              <a:off x="4171280" y="-120426"/>
              <a:ext cx="29115" cy="49961"/>
            </a:xfrm>
            <a:custGeom>
              <a:avLst/>
              <a:gdLst/>
              <a:ahLst/>
              <a:cxnLst/>
              <a:rect l="l" t="t" r="r" b="b"/>
              <a:pathLst>
                <a:path w="732" h="1256" fill="none" extrusionOk="0">
                  <a:moveTo>
                    <a:pt x="1" y="1256"/>
                  </a:moveTo>
                  <a:cubicBezTo>
                    <a:pt x="1" y="1256"/>
                    <a:pt x="731" y="617"/>
                    <a:pt x="480" y="0"/>
                  </a:cubicBezTo>
                </a:path>
              </a:pathLst>
            </a:custGeom>
            <a:noFill/>
            <a:ln w="4575"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5"/>
            <p:cNvSpPr/>
            <p:nvPr/>
          </p:nvSpPr>
          <p:spPr>
            <a:xfrm flipH="1">
              <a:off x="4271155" y="-89559"/>
              <a:ext cx="26371" cy="49085"/>
            </a:xfrm>
            <a:custGeom>
              <a:avLst/>
              <a:gdLst/>
              <a:ahLst/>
              <a:cxnLst/>
              <a:rect l="l" t="t" r="r" b="b"/>
              <a:pathLst>
                <a:path w="663" h="1234" fill="none" extrusionOk="0">
                  <a:moveTo>
                    <a:pt x="411" y="1"/>
                  </a:moveTo>
                  <a:cubicBezTo>
                    <a:pt x="411" y="1"/>
                    <a:pt x="663" y="708"/>
                    <a:pt x="1" y="1233"/>
                  </a:cubicBezTo>
                </a:path>
              </a:pathLst>
            </a:custGeom>
            <a:noFill/>
            <a:ln w="2275" cap="rnd" cmpd="sng">
              <a:solidFill>
                <a:schemeClr val="accent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5"/>
            <p:cNvSpPr/>
            <p:nvPr/>
          </p:nvSpPr>
          <p:spPr>
            <a:xfrm flipH="1">
              <a:off x="4223027" y="3958"/>
              <a:ext cx="16387" cy="20008"/>
            </a:xfrm>
            <a:custGeom>
              <a:avLst/>
              <a:gdLst/>
              <a:ahLst/>
              <a:cxnLst/>
              <a:rect l="l" t="t" r="r" b="b"/>
              <a:pathLst>
                <a:path w="412" h="503" fill="none" extrusionOk="0">
                  <a:moveTo>
                    <a:pt x="411" y="1"/>
                  </a:moveTo>
                  <a:cubicBezTo>
                    <a:pt x="411" y="1"/>
                    <a:pt x="274" y="320"/>
                    <a:pt x="0" y="503"/>
                  </a:cubicBezTo>
                </a:path>
              </a:pathLst>
            </a:custGeom>
            <a:noFill/>
            <a:ln w="2275" cap="rnd" cmpd="sng">
              <a:solidFill>
                <a:schemeClr val="accent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5"/>
            <p:cNvSpPr/>
            <p:nvPr/>
          </p:nvSpPr>
          <p:spPr>
            <a:xfrm flipH="1">
              <a:off x="4367371" y="-4196"/>
              <a:ext cx="54532" cy="35442"/>
            </a:xfrm>
            <a:custGeom>
              <a:avLst/>
              <a:gdLst/>
              <a:ahLst/>
              <a:cxnLst/>
              <a:rect l="l" t="t" r="r" b="b"/>
              <a:pathLst>
                <a:path w="1371" h="891" fill="none" extrusionOk="0">
                  <a:moveTo>
                    <a:pt x="1370" y="0"/>
                  </a:moveTo>
                  <a:cubicBezTo>
                    <a:pt x="1370" y="0"/>
                    <a:pt x="343" y="434"/>
                    <a:pt x="1" y="890"/>
                  </a:cubicBezTo>
                </a:path>
              </a:pathLst>
            </a:custGeom>
            <a:noFill/>
            <a:ln w="2275" cap="rnd" cmpd="sng">
              <a:solidFill>
                <a:schemeClr val="accent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5"/>
            <p:cNvSpPr/>
            <p:nvPr/>
          </p:nvSpPr>
          <p:spPr>
            <a:xfrm flipH="1">
              <a:off x="3809964" y="496045"/>
              <a:ext cx="11813" cy="63604"/>
            </a:xfrm>
            <a:custGeom>
              <a:avLst/>
              <a:gdLst/>
              <a:ahLst/>
              <a:cxnLst/>
              <a:rect l="l" t="t" r="r" b="b"/>
              <a:pathLst>
                <a:path w="297" h="1599" fill="none" extrusionOk="0">
                  <a:moveTo>
                    <a:pt x="69" y="1"/>
                  </a:moveTo>
                  <a:cubicBezTo>
                    <a:pt x="69" y="1"/>
                    <a:pt x="0" y="823"/>
                    <a:pt x="297" y="1599"/>
                  </a:cubicBez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5"/>
            <p:cNvSpPr/>
            <p:nvPr/>
          </p:nvSpPr>
          <p:spPr>
            <a:xfrm flipH="1">
              <a:off x="3115413" y="392544"/>
              <a:ext cx="40928" cy="167105"/>
            </a:xfrm>
            <a:custGeom>
              <a:avLst/>
              <a:gdLst/>
              <a:ahLst/>
              <a:cxnLst/>
              <a:rect l="l" t="t" r="r" b="b"/>
              <a:pathLst>
                <a:path w="1029" h="4201" fill="none" extrusionOk="0">
                  <a:moveTo>
                    <a:pt x="480" y="1"/>
                  </a:moveTo>
                  <a:cubicBezTo>
                    <a:pt x="480" y="1"/>
                    <a:pt x="1028" y="1964"/>
                    <a:pt x="1" y="4201"/>
                  </a:cubicBezTo>
                </a:path>
              </a:pathLst>
            </a:custGeom>
            <a:solidFill>
              <a:schemeClr val="lt1"/>
            </a:solid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4" name="Google Shape;2454;p25"/>
            <p:cNvGrpSpPr/>
            <p:nvPr/>
          </p:nvGrpSpPr>
          <p:grpSpPr>
            <a:xfrm>
              <a:off x="2962001" y="2010494"/>
              <a:ext cx="273294" cy="323868"/>
              <a:chOff x="2962001" y="2010494"/>
              <a:chExt cx="273294" cy="323868"/>
            </a:xfrm>
          </p:grpSpPr>
          <p:sp>
            <p:nvSpPr>
              <p:cNvPr id="2455" name="Google Shape;2455;p25"/>
              <p:cNvSpPr/>
              <p:nvPr/>
            </p:nvSpPr>
            <p:spPr>
              <a:xfrm flipH="1">
                <a:off x="2962001" y="2059500"/>
                <a:ext cx="273294" cy="274863"/>
              </a:xfrm>
              <a:custGeom>
                <a:avLst/>
                <a:gdLst/>
                <a:ahLst/>
                <a:cxnLst/>
                <a:rect l="l" t="t" r="r" b="b"/>
                <a:pathLst>
                  <a:path w="6871" h="6910" extrusionOk="0">
                    <a:moveTo>
                      <a:pt x="2990" y="1"/>
                    </a:moveTo>
                    <a:lnTo>
                      <a:pt x="731" y="3242"/>
                    </a:lnTo>
                    <a:cubicBezTo>
                      <a:pt x="0" y="4292"/>
                      <a:pt x="274" y="5753"/>
                      <a:pt x="1347" y="6483"/>
                    </a:cubicBezTo>
                    <a:cubicBezTo>
                      <a:pt x="1749" y="6772"/>
                      <a:pt x="2211" y="6910"/>
                      <a:pt x="2670" y="6910"/>
                    </a:cubicBezTo>
                    <a:cubicBezTo>
                      <a:pt x="3409" y="6910"/>
                      <a:pt x="4137" y="6552"/>
                      <a:pt x="4588" y="5890"/>
                    </a:cubicBezTo>
                    <a:lnTo>
                      <a:pt x="6871" y="2649"/>
                    </a:lnTo>
                    <a:lnTo>
                      <a:pt x="2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5"/>
              <p:cNvSpPr/>
              <p:nvPr/>
            </p:nvSpPr>
            <p:spPr>
              <a:xfrm flipH="1">
                <a:off x="2962001" y="2010494"/>
                <a:ext cx="154367" cy="154376"/>
              </a:xfrm>
              <a:custGeom>
                <a:avLst/>
                <a:gdLst/>
                <a:ahLst/>
                <a:cxnLst/>
                <a:rect l="l" t="t" r="r" b="b"/>
                <a:pathLst>
                  <a:path w="3881" h="3881" extrusionOk="0">
                    <a:moveTo>
                      <a:pt x="3698" y="0"/>
                    </a:moveTo>
                    <a:lnTo>
                      <a:pt x="0" y="1233"/>
                    </a:lnTo>
                    <a:lnTo>
                      <a:pt x="3881" y="3881"/>
                    </a:lnTo>
                    <a:lnTo>
                      <a:pt x="3881" y="3881"/>
                    </a:lnTo>
                    <a:lnTo>
                      <a:pt x="3698" y="0"/>
                    </a:lnTo>
                    <a:close/>
                  </a:path>
                </a:pathLst>
              </a:custGeom>
              <a:solidFill>
                <a:srgbClr val="F8C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5"/>
              <p:cNvSpPr/>
              <p:nvPr/>
            </p:nvSpPr>
            <p:spPr>
              <a:xfrm flipH="1">
                <a:off x="2967450" y="2010494"/>
                <a:ext cx="42718" cy="40891"/>
              </a:xfrm>
              <a:custGeom>
                <a:avLst/>
                <a:gdLst/>
                <a:ahLst/>
                <a:cxnLst/>
                <a:rect l="l" t="t" r="r" b="b"/>
                <a:pathLst>
                  <a:path w="1074" h="1028" extrusionOk="0">
                    <a:moveTo>
                      <a:pt x="1028" y="0"/>
                    </a:moveTo>
                    <a:lnTo>
                      <a:pt x="1" y="343"/>
                    </a:lnTo>
                    <a:lnTo>
                      <a:pt x="1074" y="1027"/>
                    </a:lnTo>
                    <a:lnTo>
                      <a:pt x="102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5"/>
              <p:cNvSpPr/>
              <p:nvPr/>
            </p:nvSpPr>
            <p:spPr>
              <a:xfrm flipH="1">
                <a:off x="3116328" y="2087663"/>
                <a:ext cx="66305" cy="90852"/>
              </a:xfrm>
              <a:custGeom>
                <a:avLst/>
                <a:gdLst/>
                <a:ahLst/>
                <a:cxnLst/>
                <a:rect l="l" t="t" r="r" b="b"/>
                <a:pathLst>
                  <a:path w="1667" h="2284" fill="none" extrusionOk="0">
                    <a:moveTo>
                      <a:pt x="1666" y="1"/>
                    </a:moveTo>
                    <a:lnTo>
                      <a:pt x="0" y="2283"/>
                    </a:lnTo>
                  </a:path>
                </a:pathLst>
              </a:custGeom>
              <a:noFill/>
              <a:ln w="6850" cap="rnd" cmpd="sng">
                <a:solidFill>
                  <a:srgbClr val="FDA9D8"/>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5"/>
              <p:cNvSpPr/>
              <p:nvPr/>
            </p:nvSpPr>
            <p:spPr>
              <a:xfrm flipH="1">
                <a:off x="3026476" y="2220201"/>
                <a:ext cx="66305" cy="89937"/>
              </a:xfrm>
              <a:custGeom>
                <a:avLst/>
                <a:gdLst/>
                <a:ahLst/>
                <a:cxnLst/>
                <a:rect l="l" t="t" r="r" b="b"/>
                <a:pathLst>
                  <a:path w="1667" h="2261" fill="none" extrusionOk="0">
                    <a:moveTo>
                      <a:pt x="1667" y="1"/>
                    </a:moveTo>
                    <a:lnTo>
                      <a:pt x="1" y="2261"/>
                    </a:lnTo>
                  </a:path>
                </a:pathLst>
              </a:custGeom>
              <a:noFill/>
              <a:ln w="6850" cap="rnd" cmpd="sng">
                <a:solidFill>
                  <a:srgbClr val="FDA9D8"/>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0" name="Google Shape;2460;p25"/>
            <p:cNvSpPr/>
            <p:nvPr/>
          </p:nvSpPr>
          <p:spPr>
            <a:xfrm flipH="1">
              <a:off x="604258" y="1511127"/>
              <a:ext cx="108069" cy="40891"/>
            </a:xfrm>
            <a:custGeom>
              <a:avLst/>
              <a:gdLst/>
              <a:ahLst/>
              <a:cxnLst/>
              <a:rect l="l" t="t" r="r" b="b"/>
              <a:pathLst>
                <a:path w="2717" h="1028" fill="none" extrusionOk="0">
                  <a:moveTo>
                    <a:pt x="1" y="1028"/>
                  </a:moveTo>
                  <a:lnTo>
                    <a:pt x="2717" y="0"/>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5"/>
            <p:cNvSpPr/>
            <p:nvPr/>
          </p:nvSpPr>
          <p:spPr>
            <a:xfrm flipH="1">
              <a:off x="437203" y="1710890"/>
              <a:ext cx="108069" cy="40891"/>
            </a:xfrm>
            <a:custGeom>
              <a:avLst/>
              <a:gdLst/>
              <a:ahLst/>
              <a:cxnLst/>
              <a:rect l="l" t="t" r="r" b="b"/>
              <a:pathLst>
                <a:path w="2717" h="1028" fill="none" extrusionOk="0">
                  <a:moveTo>
                    <a:pt x="1" y="1027"/>
                  </a:moveTo>
                  <a:lnTo>
                    <a:pt x="2717" y="0"/>
                  </a:ln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5"/>
            <p:cNvSpPr/>
            <p:nvPr/>
          </p:nvSpPr>
          <p:spPr>
            <a:xfrm flipH="1">
              <a:off x="813952" y="237293"/>
              <a:ext cx="89931" cy="113525"/>
            </a:xfrm>
            <a:custGeom>
              <a:avLst/>
              <a:gdLst/>
              <a:ahLst/>
              <a:cxnLst/>
              <a:rect l="l" t="t" r="r" b="b"/>
              <a:pathLst>
                <a:path w="2261" h="2854" fill="none" extrusionOk="0">
                  <a:moveTo>
                    <a:pt x="1" y="2854"/>
                  </a:moveTo>
                  <a:cubicBezTo>
                    <a:pt x="1" y="2854"/>
                    <a:pt x="480" y="685"/>
                    <a:pt x="2260" y="1"/>
                  </a:cubicBezTo>
                </a:path>
              </a:pathLst>
            </a:custGeom>
            <a:noFill/>
            <a:ln w="970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5"/>
            <p:cNvSpPr/>
            <p:nvPr/>
          </p:nvSpPr>
          <p:spPr>
            <a:xfrm flipH="1">
              <a:off x="419941" y="567804"/>
              <a:ext cx="107154" cy="116230"/>
            </a:xfrm>
            <a:custGeom>
              <a:avLst/>
              <a:gdLst/>
              <a:ahLst/>
              <a:cxnLst/>
              <a:rect l="l" t="t" r="r" b="b"/>
              <a:pathLst>
                <a:path w="2694" h="2922" fill="none" extrusionOk="0">
                  <a:moveTo>
                    <a:pt x="0" y="2922"/>
                  </a:moveTo>
                  <a:cubicBezTo>
                    <a:pt x="0" y="2922"/>
                    <a:pt x="1917" y="1780"/>
                    <a:pt x="2693" y="0"/>
                  </a:cubicBezTo>
                </a:path>
              </a:pathLst>
            </a:custGeom>
            <a:noFill/>
            <a:ln w="9700" cap="rnd" cmpd="sng">
              <a:solidFill>
                <a:srgbClr val="DAB45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5"/>
            <p:cNvSpPr/>
            <p:nvPr/>
          </p:nvSpPr>
          <p:spPr>
            <a:xfrm flipH="1">
              <a:off x="2715952" y="1231492"/>
              <a:ext cx="41804" cy="49046"/>
            </a:xfrm>
            <a:custGeom>
              <a:avLst/>
              <a:gdLst/>
              <a:ahLst/>
              <a:cxnLst/>
              <a:rect l="l" t="t" r="r" b="b"/>
              <a:pathLst>
                <a:path w="1051" h="1233" fill="none" extrusionOk="0">
                  <a:moveTo>
                    <a:pt x="0" y="0"/>
                  </a:moveTo>
                  <a:lnTo>
                    <a:pt x="1050" y="1233"/>
                  </a:lnTo>
                </a:path>
              </a:pathLst>
            </a:custGeom>
            <a:noFill/>
            <a:ln w="6850" cap="rnd" cmpd="sng">
              <a:solidFill>
                <a:srgbClr val="FBD87E"/>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5"/>
            <p:cNvSpPr/>
            <p:nvPr/>
          </p:nvSpPr>
          <p:spPr>
            <a:xfrm flipH="1">
              <a:off x="2010543" y="238208"/>
              <a:ext cx="77203" cy="58155"/>
            </a:xfrm>
            <a:custGeom>
              <a:avLst/>
              <a:gdLst/>
              <a:ahLst/>
              <a:cxnLst/>
              <a:rect l="l" t="t" r="r" b="b"/>
              <a:pathLst>
                <a:path w="1941" h="1462" fill="none" extrusionOk="0">
                  <a:moveTo>
                    <a:pt x="0" y="0"/>
                  </a:moveTo>
                  <a:lnTo>
                    <a:pt x="1941" y="1461"/>
                  </a:lnTo>
                </a:path>
              </a:pathLst>
            </a:custGeom>
            <a:noFill/>
            <a:ln w="685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5"/>
            <p:cNvSpPr/>
            <p:nvPr/>
          </p:nvSpPr>
          <p:spPr>
            <a:xfrm flipH="1">
              <a:off x="2153971" y="503325"/>
              <a:ext cx="58151" cy="77208"/>
            </a:xfrm>
            <a:custGeom>
              <a:avLst/>
              <a:gdLst/>
              <a:ahLst/>
              <a:cxnLst/>
              <a:rect l="l" t="t" r="r" b="b"/>
              <a:pathLst>
                <a:path w="1462" h="1941" fill="none" extrusionOk="0">
                  <a:moveTo>
                    <a:pt x="1461" y="0"/>
                  </a:moveTo>
                  <a:lnTo>
                    <a:pt x="0" y="1941"/>
                  </a:lnTo>
                </a:path>
              </a:pathLst>
            </a:custGeom>
            <a:noFill/>
            <a:ln w="6850" cap="rnd" cmpd="sng">
              <a:solidFill>
                <a:schemeClr val="l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7" name="Google Shape;2467;p25"/>
            <p:cNvGrpSpPr/>
            <p:nvPr/>
          </p:nvGrpSpPr>
          <p:grpSpPr>
            <a:xfrm>
              <a:off x="763207" y="-18504"/>
              <a:ext cx="3376234" cy="3419337"/>
              <a:chOff x="990957" y="-880429"/>
              <a:chExt cx="3376234" cy="3419337"/>
            </a:xfrm>
          </p:grpSpPr>
          <p:sp>
            <p:nvSpPr>
              <p:cNvPr id="2468" name="Google Shape;2468;p25"/>
              <p:cNvSpPr/>
              <p:nvPr/>
            </p:nvSpPr>
            <p:spPr>
              <a:xfrm>
                <a:off x="2615693" y="838336"/>
                <a:ext cx="193481" cy="191021"/>
              </a:xfrm>
              <a:custGeom>
                <a:avLst/>
                <a:gdLst/>
                <a:ahLst/>
                <a:cxnLst/>
                <a:rect l="l" t="t" r="r" b="b"/>
                <a:pathLst>
                  <a:path w="7158" h="7067" extrusionOk="0">
                    <a:moveTo>
                      <a:pt x="4230" y="1"/>
                    </a:moveTo>
                    <a:cubicBezTo>
                      <a:pt x="4050" y="1"/>
                      <a:pt x="3847" y="107"/>
                      <a:pt x="3643" y="329"/>
                    </a:cubicBezTo>
                    <a:lnTo>
                      <a:pt x="3552" y="420"/>
                    </a:lnTo>
                    <a:lnTo>
                      <a:pt x="3460" y="512"/>
                    </a:lnTo>
                    <a:lnTo>
                      <a:pt x="2570" y="1493"/>
                    </a:lnTo>
                    <a:lnTo>
                      <a:pt x="1155" y="1265"/>
                    </a:lnTo>
                    <a:lnTo>
                      <a:pt x="995" y="1242"/>
                    </a:lnTo>
                    <a:cubicBezTo>
                      <a:pt x="930" y="1234"/>
                      <a:pt x="868" y="1230"/>
                      <a:pt x="809" y="1230"/>
                    </a:cubicBezTo>
                    <a:cubicBezTo>
                      <a:pt x="217" y="1230"/>
                      <a:pt x="1" y="1640"/>
                      <a:pt x="333" y="2201"/>
                    </a:cubicBezTo>
                    <a:lnTo>
                      <a:pt x="447" y="2452"/>
                    </a:lnTo>
                    <a:lnTo>
                      <a:pt x="1086" y="3616"/>
                    </a:lnTo>
                    <a:lnTo>
                      <a:pt x="516" y="4780"/>
                    </a:lnTo>
                    <a:lnTo>
                      <a:pt x="447" y="4917"/>
                    </a:lnTo>
                    <a:lnTo>
                      <a:pt x="379" y="5031"/>
                    </a:lnTo>
                    <a:cubicBezTo>
                      <a:pt x="101" y="5607"/>
                      <a:pt x="307" y="5993"/>
                      <a:pt x="831" y="5993"/>
                    </a:cubicBezTo>
                    <a:cubicBezTo>
                      <a:pt x="910" y="5993"/>
                      <a:pt x="995" y="5985"/>
                      <a:pt x="1086" y="5967"/>
                    </a:cubicBezTo>
                    <a:lnTo>
                      <a:pt x="1223" y="5944"/>
                    </a:lnTo>
                    <a:lnTo>
                      <a:pt x="1360" y="5921"/>
                    </a:lnTo>
                    <a:lnTo>
                      <a:pt x="2661" y="5670"/>
                    </a:lnTo>
                    <a:lnTo>
                      <a:pt x="3711" y="6674"/>
                    </a:lnTo>
                    <a:lnTo>
                      <a:pt x="3803" y="6766"/>
                    </a:lnTo>
                    <a:cubicBezTo>
                      <a:pt x="3997" y="6969"/>
                      <a:pt x="4192" y="7067"/>
                      <a:pt x="4363" y="7067"/>
                    </a:cubicBezTo>
                    <a:cubicBezTo>
                      <a:pt x="4633" y="7067"/>
                      <a:pt x="4842" y="6825"/>
                      <a:pt x="4898" y="6378"/>
                    </a:cubicBezTo>
                    <a:lnTo>
                      <a:pt x="5104" y="4803"/>
                    </a:lnTo>
                    <a:lnTo>
                      <a:pt x="6268" y="4186"/>
                    </a:lnTo>
                    <a:lnTo>
                      <a:pt x="6405" y="4118"/>
                    </a:lnTo>
                    <a:lnTo>
                      <a:pt x="6519" y="4072"/>
                    </a:lnTo>
                    <a:cubicBezTo>
                      <a:pt x="7158" y="3730"/>
                      <a:pt x="7135" y="3205"/>
                      <a:pt x="6473" y="2908"/>
                    </a:cubicBezTo>
                    <a:lnTo>
                      <a:pt x="6405" y="2863"/>
                    </a:lnTo>
                    <a:lnTo>
                      <a:pt x="5035" y="2223"/>
                    </a:lnTo>
                    <a:lnTo>
                      <a:pt x="4807" y="900"/>
                    </a:lnTo>
                    <a:lnTo>
                      <a:pt x="4784" y="649"/>
                    </a:lnTo>
                    <a:cubicBezTo>
                      <a:pt x="4703" y="228"/>
                      <a:pt x="4492" y="1"/>
                      <a:pt x="4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5"/>
              <p:cNvSpPr/>
              <p:nvPr/>
            </p:nvSpPr>
            <p:spPr>
              <a:xfrm>
                <a:off x="3656851" y="863908"/>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5"/>
              <p:cNvSpPr/>
              <p:nvPr/>
            </p:nvSpPr>
            <p:spPr>
              <a:xfrm>
                <a:off x="990957" y="1391154"/>
                <a:ext cx="135096" cy="133420"/>
              </a:xfrm>
              <a:custGeom>
                <a:avLst/>
                <a:gdLst/>
                <a:ahLst/>
                <a:cxnLst/>
                <a:rect l="l" t="t" r="r" b="b"/>
                <a:pathLst>
                  <a:path w="4998" h="4936" extrusionOk="0">
                    <a:moveTo>
                      <a:pt x="1926" y="1"/>
                    </a:moveTo>
                    <a:cubicBezTo>
                      <a:pt x="1730" y="1"/>
                      <a:pt x="1580" y="171"/>
                      <a:pt x="1552" y="481"/>
                    </a:cubicBezTo>
                    <a:lnTo>
                      <a:pt x="1530" y="572"/>
                    </a:lnTo>
                    <a:lnTo>
                      <a:pt x="1530" y="663"/>
                    </a:lnTo>
                    <a:lnTo>
                      <a:pt x="1438" y="1576"/>
                    </a:lnTo>
                    <a:lnTo>
                      <a:pt x="548" y="2056"/>
                    </a:lnTo>
                    <a:lnTo>
                      <a:pt x="457" y="2101"/>
                    </a:lnTo>
                    <a:cubicBezTo>
                      <a:pt x="0" y="2352"/>
                      <a:pt x="23" y="2718"/>
                      <a:pt x="480" y="2923"/>
                    </a:cubicBezTo>
                    <a:lnTo>
                      <a:pt x="639" y="3014"/>
                    </a:lnTo>
                    <a:lnTo>
                      <a:pt x="1484" y="3380"/>
                    </a:lnTo>
                    <a:lnTo>
                      <a:pt x="1644" y="4293"/>
                    </a:lnTo>
                    <a:lnTo>
                      <a:pt x="1666" y="4384"/>
                    </a:lnTo>
                    <a:lnTo>
                      <a:pt x="1689" y="4475"/>
                    </a:lnTo>
                    <a:cubicBezTo>
                      <a:pt x="1744" y="4774"/>
                      <a:pt x="1887" y="4935"/>
                      <a:pt x="2066" y="4935"/>
                    </a:cubicBezTo>
                    <a:cubicBezTo>
                      <a:pt x="2188" y="4935"/>
                      <a:pt x="2327" y="4861"/>
                      <a:pt x="2465" y="4703"/>
                    </a:cubicBezTo>
                    <a:lnTo>
                      <a:pt x="2534" y="4635"/>
                    </a:lnTo>
                    <a:lnTo>
                      <a:pt x="2602" y="4566"/>
                    </a:lnTo>
                    <a:lnTo>
                      <a:pt x="3219" y="3882"/>
                    </a:lnTo>
                    <a:lnTo>
                      <a:pt x="4223" y="4019"/>
                    </a:lnTo>
                    <a:lnTo>
                      <a:pt x="4314" y="4042"/>
                    </a:lnTo>
                    <a:cubicBezTo>
                      <a:pt x="4363" y="4048"/>
                      <a:pt x="4408" y="4051"/>
                      <a:pt x="4451" y="4051"/>
                    </a:cubicBezTo>
                    <a:cubicBezTo>
                      <a:pt x="4852" y="4051"/>
                      <a:pt x="4998" y="3769"/>
                      <a:pt x="4771" y="3357"/>
                    </a:cubicBezTo>
                    <a:lnTo>
                      <a:pt x="4223" y="2398"/>
                    </a:lnTo>
                    <a:lnTo>
                      <a:pt x="4634" y="1554"/>
                    </a:lnTo>
                    <a:lnTo>
                      <a:pt x="4679" y="1462"/>
                    </a:lnTo>
                    <a:lnTo>
                      <a:pt x="4702" y="1394"/>
                    </a:lnTo>
                    <a:cubicBezTo>
                      <a:pt x="4897" y="1004"/>
                      <a:pt x="4759" y="730"/>
                      <a:pt x="4401" y="730"/>
                    </a:cubicBezTo>
                    <a:cubicBezTo>
                      <a:pt x="4340" y="730"/>
                      <a:pt x="4273" y="738"/>
                      <a:pt x="4200" y="755"/>
                    </a:cubicBezTo>
                    <a:lnTo>
                      <a:pt x="4154" y="755"/>
                    </a:lnTo>
                    <a:lnTo>
                      <a:pt x="3127" y="983"/>
                    </a:lnTo>
                    <a:lnTo>
                      <a:pt x="2443" y="321"/>
                    </a:lnTo>
                    <a:lnTo>
                      <a:pt x="2328" y="207"/>
                    </a:lnTo>
                    <a:cubicBezTo>
                      <a:pt x="2188" y="67"/>
                      <a:pt x="2048" y="1"/>
                      <a:pt x="19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5"/>
              <p:cNvSpPr/>
              <p:nvPr/>
            </p:nvSpPr>
            <p:spPr>
              <a:xfrm>
                <a:off x="2734736" y="-880429"/>
                <a:ext cx="216294" cy="204401"/>
              </a:xfrm>
              <a:custGeom>
                <a:avLst/>
                <a:gdLst/>
                <a:ahLst/>
                <a:cxnLst/>
                <a:rect l="l" t="t" r="r" b="b"/>
                <a:pathLst>
                  <a:path w="8002" h="7562" extrusionOk="0">
                    <a:moveTo>
                      <a:pt x="5400" y="0"/>
                    </a:moveTo>
                    <a:cubicBezTo>
                      <a:pt x="5228" y="0"/>
                      <a:pt x="5025" y="79"/>
                      <a:pt x="4806" y="243"/>
                    </a:cubicBezTo>
                    <a:lnTo>
                      <a:pt x="4692" y="334"/>
                    </a:lnTo>
                    <a:lnTo>
                      <a:pt x="4578" y="426"/>
                    </a:lnTo>
                    <a:lnTo>
                      <a:pt x="3437" y="1270"/>
                    </a:lnTo>
                    <a:lnTo>
                      <a:pt x="1976" y="791"/>
                    </a:lnTo>
                    <a:lnTo>
                      <a:pt x="1816" y="745"/>
                    </a:lnTo>
                    <a:cubicBezTo>
                      <a:pt x="1661" y="694"/>
                      <a:pt x="1521" y="669"/>
                      <a:pt x="1398" y="669"/>
                    </a:cubicBezTo>
                    <a:cubicBezTo>
                      <a:pt x="923" y="669"/>
                      <a:pt x="708" y="1037"/>
                      <a:pt x="926" y="1635"/>
                    </a:cubicBezTo>
                    <a:lnTo>
                      <a:pt x="1017" y="1909"/>
                    </a:lnTo>
                    <a:lnTo>
                      <a:pt x="1474" y="3256"/>
                    </a:lnTo>
                    <a:lnTo>
                      <a:pt x="629" y="4420"/>
                    </a:lnTo>
                    <a:lnTo>
                      <a:pt x="538" y="4534"/>
                    </a:lnTo>
                    <a:lnTo>
                      <a:pt x="447" y="4648"/>
                    </a:lnTo>
                    <a:cubicBezTo>
                      <a:pt x="0" y="5273"/>
                      <a:pt x="230" y="5768"/>
                      <a:pt x="988" y="5768"/>
                    </a:cubicBezTo>
                    <a:cubicBezTo>
                      <a:pt x="1005" y="5768"/>
                      <a:pt x="1022" y="5767"/>
                      <a:pt x="1040" y="5767"/>
                    </a:cubicBezTo>
                    <a:lnTo>
                      <a:pt x="1337" y="5767"/>
                    </a:lnTo>
                    <a:lnTo>
                      <a:pt x="2752" y="5744"/>
                    </a:lnTo>
                    <a:lnTo>
                      <a:pt x="3665" y="7022"/>
                    </a:lnTo>
                    <a:lnTo>
                      <a:pt x="3756" y="7136"/>
                    </a:lnTo>
                    <a:cubicBezTo>
                      <a:pt x="3960" y="7422"/>
                      <a:pt x="4187" y="7562"/>
                      <a:pt x="4396" y="7562"/>
                    </a:cubicBezTo>
                    <a:cubicBezTo>
                      <a:pt x="4654" y="7562"/>
                      <a:pt x="4885" y="7348"/>
                      <a:pt x="5012" y="6931"/>
                    </a:cubicBezTo>
                    <a:lnTo>
                      <a:pt x="5514" y="5287"/>
                    </a:lnTo>
                    <a:lnTo>
                      <a:pt x="6883" y="4854"/>
                    </a:lnTo>
                    <a:lnTo>
                      <a:pt x="7043" y="4808"/>
                    </a:lnTo>
                    <a:lnTo>
                      <a:pt x="7157" y="4762"/>
                    </a:lnTo>
                    <a:cubicBezTo>
                      <a:pt x="7910" y="4534"/>
                      <a:pt x="8002" y="3964"/>
                      <a:pt x="7340" y="3530"/>
                    </a:cubicBezTo>
                    <a:lnTo>
                      <a:pt x="7271" y="3461"/>
                    </a:lnTo>
                    <a:lnTo>
                      <a:pt x="5925" y="2526"/>
                    </a:lnTo>
                    <a:lnTo>
                      <a:pt x="5947" y="1088"/>
                    </a:lnTo>
                    <a:lnTo>
                      <a:pt x="5947" y="814"/>
                    </a:lnTo>
                    <a:cubicBezTo>
                      <a:pt x="5947" y="289"/>
                      <a:pt x="5731" y="0"/>
                      <a:pt x="54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5"/>
              <p:cNvSpPr/>
              <p:nvPr/>
            </p:nvSpPr>
            <p:spPr>
              <a:xfrm>
                <a:off x="4307320" y="1743009"/>
                <a:ext cx="59871" cy="83306"/>
              </a:xfrm>
              <a:custGeom>
                <a:avLst/>
                <a:gdLst/>
                <a:ahLst/>
                <a:cxnLst/>
                <a:rect l="l" t="t" r="r" b="b"/>
                <a:pathLst>
                  <a:path w="2215" h="3082" extrusionOk="0">
                    <a:moveTo>
                      <a:pt x="1005" y="0"/>
                    </a:moveTo>
                    <a:lnTo>
                      <a:pt x="845" y="502"/>
                    </a:lnTo>
                    <a:cubicBezTo>
                      <a:pt x="754" y="799"/>
                      <a:pt x="526" y="1164"/>
                      <a:pt x="343" y="1324"/>
                    </a:cubicBezTo>
                    <a:lnTo>
                      <a:pt x="1" y="1598"/>
                    </a:lnTo>
                    <a:lnTo>
                      <a:pt x="389" y="1872"/>
                    </a:lnTo>
                    <a:cubicBezTo>
                      <a:pt x="594" y="2009"/>
                      <a:pt x="845" y="2328"/>
                      <a:pt x="982" y="2602"/>
                    </a:cubicBezTo>
                    <a:lnTo>
                      <a:pt x="1188" y="3081"/>
                    </a:lnTo>
                    <a:lnTo>
                      <a:pt x="1370" y="2579"/>
                    </a:lnTo>
                    <a:cubicBezTo>
                      <a:pt x="1462" y="2305"/>
                      <a:pt x="1690" y="1940"/>
                      <a:pt x="1873" y="1780"/>
                    </a:cubicBezTo>
                    <a:lnTo>
                      <a:pt x="2215" y="1484"/>
                    </a:lnTo>
                    <a:lnTo>
                      <a:pt x="1827" y="1233"/>
                    </a:lnTo>
                    <a:cubicBezTo>
                      <a:pt x="1622" y="1096"/>
                      <a:pt x="1370" y="753"/>
                      <a:pt x="1233" y="479"/>
                    </a:cubicBezTo>
                    <a:lnTo>
                      <a:pt x="1005"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5"/>
              <p:cNvSpPr/>
              <p:nvPr/>
            </p:nvSpPr>
            <p:spPr>
              <a:xfrm>
                <a:off x="4006854" y="1482629"/>
                <a:ext cx="68521" cy="96903"/>
              </a:xfrm>
              <a:custGeom>
                <a:avLst/>
                <a:gdLst/>
                <a:ahLst/>
                <a:cxnLst/>
                <a:rect l="l" t="t" r="r" b="b"/>
                <a:pathLst>
                  <a:path w="2535" h="3585" extrusionOk="0">
                    <a:moveTo>
                      <a:pt x="2398" y="1"/>
                    </a:moveTo>
                    <a:lnTo>
                      <a:pt x="1804" y="434"/>
                    </a:lnTo>
                    <a:cubicBezTo>
                      <a:pt x="1485" y="663"/>
                      <a:pt x="937" y="891"/>
                      <a:pt x="594" y="937"/>
                    </a:cubicBezTo>
                    <a:lnTo>
                      <a:pt x="1" y="982"/>
                    </a:lnTo>
                    <a:lnTo>
                      <a:pt x="206" y="1553"/>
                    </a:lnTo>
                    <a:cubicBezTo>
                      <a:pt x="321" y="1872"/>
                      <a:pt x="366" y="2466"/>
                      <a:pt x="275" y="2854"/>
                    </a:cubicBezTo>
                    <a:lnTo>
                      <a:pt x="138" y="3584"/>
                    </a:lnTo>
                    <a:lnTo>
                      <a:pt x="731" y="3128"/>
                    </a:lnTo>
                    <a:cubicBezTo>
                      <a:pt x="1051" y="2900"/>
                      <a:pt x="1599" y="2671"/>
                      <a:pt x="1918" y="2649"/>
                    </a:cubicBezTo>
                    <a:lnTo>
                      <a:pt x="2535" y="2580"/>
                    </a:lnTo>
                    <a:lnTo>
                      <a:pt x="2329" y="2009"/>
                    </a:lnTo>
                    <a:cubicBezTo>
                      <a:pt x="2215" y="1690"/>
                      <a:pt x="2169" y="1119"/>
                      <a:pt x="2261" y="708"/>
                    </a:cubicBezTo>
                    <a:lnTo>
                      <a:pt x="2398"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5"/>
              <p:cNvSpPr/>
              <p:nvPr/>
            </p:nvSpPr>
            <p:spPr>
              <a:xfrm>
                <a:off x="3365272" y="1959706"/>
                <a:ext cx="47519" cy="67278"/>
              </a:xfrm>
              <a:custGeom>
                <a:avLst/>
                <a:gdLst/>
                <a:ahLst/>
                <a:cxnLst/>
                <a:rect l="l" t="t" r="r" b="b"/>
                <a:pathLst>
                  <a:path w="1758" h="2489" extrusionOk="0">
                    <a:moveTo>
                      <a:pt x="1027" y="1"/>
                    </a:moveTo>
                    <a:lnTo>
                      <a:pt x="822" y="389"/>
                    </a:lnTo>
                    <a:cubicBezTo>
                      <a:pt x="708" y="594"/>
                      <a:pt x="480" y="845"/>
                      <a:pt x="320" y="959"/>
                    </a:cubicBezTo>
                    <a:lnTo>
                      <a:pt x="0" y="1142"/>
                    </a:lnTo>
                    <a:lnTo>
                      <a:pt x="251" y="1393"/>
                    </a:lnTo>
                    <a:cubicBezTo>
                      <a:pt x="411" y="1530"/>
                      <a:pt x="571" y="1827"/>
                      <a:pt x="639" y="2055"/>
                    </a:cubicBezTo>
                    <a:lnTo>
                      <a:pt x="731" y="2489"/>
                    </a:lnTo>
                    <a:lnTo>
                      <a:pt x="936" y="2101"/>
                    </a:lnTo>
                    <a:cubicBezTo>
                      <a:pt x="1050" y="1895"/>
                      <a:pt x="1278" y="1621"/>
                      <a:pt x="1461" y="1530"/>
                    </a:cubicBezTo>
                    <a:lnTo>
                      <a:pt x="1758" y="1347"/>
                    </a:lnTo>
                    <a:lnTo>
                      <a:pt x="1507" y="1096"/>
                    </a:lnTo>
                    <a:cubicBezTo>
                      <a:pt x="1370" y="959"/>
                      <a:pt x="1187" y="640"/>
                      <a:pt x="1142" y="412"/>
                    </a:cubicBezTo>
                    <a:lnTo>
                      <a:pt x="1027"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5"/>
              <p:cNvSpPr/>
              <p:nvPr/>
            </p:nvSpPr>
            <p:spPr>
              <a:xfrm>
                <a:off x="3361835" y="379556"/>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5"/>
              <p:cNvSpPr/>
              <p:nvPr/>
            </p:nvSpPr>
            <p:spPr>
              <a:xfrm>
                <a:off x="2392866" y="2462386"/>
                <a:ext cx="54330" cy="76522"/>
              </a:xfrm>
              <a:custGeom>
                <a:avLst/>
                <a:gdLst/>
                <a:ahLst/>
                <a:cxnLst/>
                <a:rect l="l" t="t" r="r" b="b"/>
                <a:pathLst>
                  <a:path w="2010" h="2831" extrusionOk="0">
                    <a:moveTo>
                      <a:pt x="503" y="0"/>
                    </a:moveTo>
                    <a:lnTo>
                      <a:pt x="480" y="525"/>
                    </a:lnTo>
                    <a:cubicBezTo>
                      <a:pt x="480" y="799"/>
                      <a:pt x="366" y="1210"/>
                      <a:pt x="229" y="1393"/>
                    </a:cubicBezTo>
                    <a:lnTo>
                      <a:pt x="1" y="1758"/>
                    </a:lnTo>
                    <a:lnTo>
                      <a:pt x="412" y="1895"/>
                    </a:lnTo>
                    <a:cubicBezTo>
                      <a:pt x="640" y="1986"/>
                      <a:pt x="982" y="2214"/>
                      <a:pt x="1165" y="2420"/>
                    </a:cubicBezTo>
                    <a:lnTo>
                      <a:pt x="1507" y="2831"/>
                    </a:lnTo>
                    <a:lnTo>
                      <a:pt x="1530" y="2306"/>
                    </a:lnTo>
                    <a:cubicBezTo>
                      <a:pt x="1530" y="2009"/>
                      <a:pt x="1644" y="1621"/>
                      <a:pt x="1781" y="1415"/>
                    </a:cubicBezTo>
                    <a:lnTo>
                      <a:pt x="2010" y="1050"/>
                    </a:lnTo>
                    <a:lnTo>
                      <a:pt x="1599" y="913"/>
                    </a:lnTo>
                    <a:cubicBezTo>
                      <a:pt x="1371" y="845"/>
                      <a:pt x="1028" y="617"/>
                      <a:pt x="846" y="388"/>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7" name="Google Shape;2477;p25"/>
              <p:cNvGrpSpPr/>
              <p:nvPr/>
            </p:nvGrpSpPr>
            <p:grpSpPr>
              <a:xfrm>
                <a:off x="1570454" y="-97377"/>
                <a:ext cx="358499" cy="447941"/>
                <a:chOff x="4896454" y="199085"/>
                <a:chExt cx="358499" cy="447941"/>
              </a:xfrm>
            </p:grpSpPr>
            <p:sp>
              <p:nvSpPr>
                <p:cNvPr id="2478" name="Google Shape;2478;p25"/>
                <p:cNvSpPr/>
                <p:nvPr/>
              </p:nvSpPr>
              <p:spPr>
                <a:xfrm>
                  <a:off x="4923619" y="395269"/>
                  <a:ext cx="46897" cy="39518"/>
                </a:xfrm>
                <a:custGeom>
                  <a:avLst/>
                  <a:gdLst/>
                  <a:ahLst/>
                  <a:cxnLst/>
                  <a:rect l="l" t="t" r="r" b="b"/>
                  <a:pathLst>
                    <a:path w="1735" h="1462" extrusionOk="0">
                      <a:moveTo>
                        <a:pt x="868" y="1"/>
                      </a:moveTo>
                      <a:cubicBezTo>
                        <a:pt x="754" y="24"/>
                        <a:pt x="662" y="46"/>
                        <a:pt x="548" y="115"/>
                      </a:cubicBezTo>
                      <a:cubicBezTo>
                        <a:pt x="480" y="161"/>
                        <a:pt x="388" y="206"/>
                        <a:pt x="320" y="275"/>
                      </a:cubicBezTo>
                      <a:cubicBezTo>
                        <a:pt x="251" y="320"/>
                        <a:pt x="183" y="389"/>
                        <a:pt x="137" y="457"/>
                      </a:cubicBezTo>
                      <a:cubicBezTo>
                        <a:pt x="69" y="526"/>
                        <a:pt x="23" y="640"/>
                        <a:pt x="0" y="754"/>
                      </a:cubicBezTo>
                      <a:cubicBezTo>
                        <a:pt x="0" y="754"/>
                        <a:pt x="0" y="777"/>
                        <a:pt x="0" y="800"/>
                      </a:cubicBezTo>
                      <a:cubicBezTo>
                        <a:pt x="0" y="845"/>
                        <a:pt x="0" y="914"/>
                        <a:pt x="23" y="959"/>
                      </a:cubicBezTo>
                      <a:cubicBezTo>
                        <a:pt x="23" y="1051"/>
                        <a:pt x="69" y="1142"/>
                        <a:pt x="137" y="1211"/>
                      </a:cubicBezTo>
                      <a:cubicBezTo>
                        <a:pt x="183" y="1302"/>
                        <a:pt x="297" y="1348"/>
                        <a:pt x="388" y="1393"/>
                      </a:cubicBezTo>
                      <a:cubicBezTo>
                        <a:pt x="457" y="1439"/>
                        <a:pt x="548" y="1439"/>
                        <a:pt x="639" y="1462"/>
                      </a:cubicBezTo>
                      <a:lnTo>
                        <a:pt x="890" y="1462"/>
                      </a:lnTo>
                      <a:cubicBezTo>
                        <a:pt x="982" y="1439"/>
                        <a:pt x="1073" y="1393"/>
                        <a:pt x="1164" y="1348"/>
                      </a:cubicBezTo>
                      <a:cubicBezTo>
                        <a:pt x="1256" y="1325"/>
                        <a:pt x="1324" y="1256"/>
                        <a:pt x="1393" y="1188"/>
                      </a:cubicBezTo>
                      <a:cubicBezTo>
                        <a:pt x="1461" y="1119"/>
                        <a:pt x="1552" y="1074"/>
                        <a:pt x="1598" y="1005"/>
                      </a:cubicBezTo>
                      <a:cubicBezTo>
                        <a:pt x="1667" y="891"/>
                        <a:pt x="1735" y="754"/>
                        <a:pt x="1735" y="640"/>
                      </a:cubicBezTo>
                      <a:cubicBezTo>
                        <a:pt x="1735" y="571"/>
                        <a:pt x="1712" y="526"/>
                        <a:pt x="1689" y="457"/>
                      </a:cubicBezTo>
                      <a:cubicBezTo>
                        <a:pt x="1667" y="412"/>
                        <a:pt x="1644" y="366"/>
                        <a:pt x="1621" y="320"/>
                      </a:cubicBezTo>
                      <a:cubicBezTo>
                        <a:pt x="1575" y="252"/>
                        <a:pt x="1507" y="183"/>
                        <a:pt x="1461" y="138"/>
                      </a:cubicBezTo>
                      <a:cubicBezTo>
                        <a:pt x="1324" y="46"/>
                        <a:pt x="1164" y="1"/>
                        <a:pt x="100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5"/>
                <p:cNvSpPr/>
                <p:nvPr/>
              </p:nvSpPr>
              <p:spPr>
                <a:xfrm>
                  <a:off x="5076014" y="266957"/>
                  <a:ext cx="172154" cy="186345"/>
                </a:xfrm>
                <a:custGeom>
                  <a:avLst/>
                  <a:gdLst/>
                  <a:ahLst/>
                  <a:cxnLst/>
                  <a:rect l="l" t="t" r="r" b="b"/>
                  <a:pathLst>
                    <a:path w="6369" h="6894" extrusionOk="0">
                      <a:moveTo>
                        <a:pt x="2283" y="0"/>
                      </a:moveTo>
                      <a:cubicBezTo>
                        <a:pt x="2214" y="0"/>
                        <a:pt x="2146" y="0"/>
                        <a:pt x="2077" y="23"/>
                      </a:cubicBezTo>
                      <a:cubicBezTo>
                        <a:pt x="1917" y="46"/>
                        <a:pt x="1780" y="91"/>
                        <a:pt x="1575" y="183"/>
                      </a:cubicBezTo>
                      <a:cubicBezTo>
                        <a:pt x="1438" y="228"/>
                        <a:pt x="1301" y="297"/>
                        <a:pt x="1164" y="388"/>
                      </a:cubicBezTo>
                      <a:cubicBezTo>
                        <a:pt x="1096" y="434"/>
                        <a:pt x="1004" y="480"/>
                        <a:pt x="936" y="525"/>
                      </a:cubicBezTo>
                      <a:cubicBezTo>
                        <a:pt x="867" y="594"/>
                        <a:pt x="799" y="639"/>
                        <a:pt x="753" y="708"/>
                      </a:cubicBezTo>
                      <a:lnTo>
                        <a:pt x="708" y="753"/>
                      </a:lnTo>
                      <a:cubicBezTo>
                        <a:pt x="594" y="890"/>
                        <a:pt x="502" y="1004"/>
                        <a:pt x="434" y="1119"/>
                      </a:cubicBezTo>
                      <a:cubicBezTo>
                        <a:pt x="388" y="1164"/>
                        <a:pt x="320" y="1233"/>
                        <a:pt x="297" y="1324"/>
                      </a:cubicBezTo>
                      <a:cubicBezTo>
                        <a:pt x="274" y="1393"/>
                        <a:pt x="251" y="1438"/>
                        <a:pt x="251" y="1507"/>
                      </a:cubicBezTo>
                      <a:cubicBezTo>
                        <a:pt x="228" y="1552"/>
                        <a:pt x="206" y="1598"/>
                        <a:pt x="183" y="1621"/>
                      </a:cubicBezTo>
                      <a:cubicBezTo>
                        <a:pt x="183" y="1666"/>
                        <a:pt x="160" y="1689"/>
                        <a:pt x="160" y="1735"/>
                      </a:cubicBezTo>
                      <a:cubicBezTo>
                        <a:pt x="137" y="1826"/>
                        <a:pt x="114" y="1918"/>
                        <a:pt x="91" y="1986"/>
                      </a:cubicBezTo>
                      <a:lnTo>
                        <a:pt x="91" y="2032"/>
                      </a:lnTo>
                      <a:cubicBezTo>
                        <a:pt x="69" y="2146"/>
                        <a:pt x="23" y="2328"/>
                        <a:pt x="23" y="2511"/>
                      </a:cubicBezTo>
                      <a:cubicBezTo>
                        <a:pt x="0" y="2671"/>
                        <a:pt x="23" y="2853"/>
                        <a:pt x="69" y="3013"/>
                      </a:cubicBezTo>
                      <a:lnTo>
                        <a:pt x="91" y="3150"/>
                      </a:lnTo>
                      <a:cubicBezTo>
                        <a:pt x="91" y="3241"/>
                        <a:pt x="114" y="3333"/>
                        <a:pt x="137" y="3424"/>
                      </a:cubicBezTo>
                      <a:cubicBezTo>
                        <a:pt x="160" y="3584"/>
                        <a:pt x="206" y="3744"/>
                        <a:pt x="251" y="3903"/>
                      </a:cubicBezTo>
                      <a:lnTo>
                        <a:pt x="274" y="3926"/>
                      </a:lnTo>
                      <a:cubicBezTo>
                        <a:pt x="320" y="4086"/>
                        <a:pt x="365" y="4223"/>
                        <a:pt x="434" y="4360"/>
                      </a:cubicBezTo>
                      <a:cubicBezTo>
                        <a:pt x="548" y="4588"/>
                        <a:pt x="685" y="4793"/>
                        <a:pt x="822" y="4976"/>
                      </a:cubicBezTo>
                      <a:lnTo>
                        <a:pt x="913" y="5136"/>
                      </a:lnTo>
                      <a:cubicBezTo>
                        <a:pt x="1050" y="5318"/>
                        <a:pt x="1210" y="5501"/>
                        <a:pt x="1438" y="5684"/>
                      </a:cubicBezTo>
                      <a:cubicBezTo>
                        <a:pt x="1529" y="5752"/>
                        <a:pt x="1621" y="5843"/>
                        <a:pt x="1735" y="5912"/>
                      </a:cubicBezTo>
                      <a:cubicBezTo>
                        <a:pt x="1780" y="6026"/>
                        <a:pt x="1849" y="6117"/>
                        <a:pt x="1986" y="6209"/>
                      </a:cubicBezTo>
                      <a:cubicBezTo>
                        <a:pt x="2077" y="6254"/>
                        <a:pt x="2169" y="6300"/>
                        <a:pt x="2237" y="6368"/>
                      </a:cubicBezTo>
                      <a:lnTo>
                        <a:pt x="2305" y="6414"/>
                      </a:lnTo>
                      <a:lnTo>
                        <a:pt x="2351" y="6437"/>
                      </a:lnTo>
                      <a:cubicBezTo>
                        <a:pt x="2465" y="6505"/>
                        <a:pt x="2579" y="6574"/>
                        <a:pt x="2716" y="6642"/>
                      </a:cubicBezTo>
                      <a:cubicBezTo>
                        <a:pt x="2808" y="6688"/>
                        <a:pt x="2922" y="6734"/>
                        <a:pt x="3013" y="6779"/>
                      </a:cubicBezTo>
                      <a:cubicBezTo>
                        <a:pt x="3173" y="6825"/>
                        <a:pt x="3333" y="6848"/>
                        <a:pt x="3492" y="6871"/>
                      </a:cubicBezTo>
                      <a:cubicBezTo>
                        <a:pt x="3652" y="6871"/>
                        <a:pt x="3789" y="6893"/>
                        <a:pt x="3949" y="6893"/>
                      </a:cubicBezTo>
                      <a:cubicBezTo>
                        <a:pt x="4109" y="6893"/>
                        <a:pt x="4268" y="6871"/>
                        <a:pt x="4428" y="6871"/>
                      </a:cubicBezTo>
                      <a:cubicBezTo>
                        <a:pt x="4542" y="6848"/>
                        <a:pt x="4702" y="6825"/>
                        <a:pt x="4862" y="6779"/>
                      </a:cubicBezTo>
                      <a:cubicBezTo>
                        <a:pt x="4953" y="6756"/>
                        <a:pt x="4999" y="6734"/>
                        <a:pt x="5067" y="6711"/>
                      </a:cubicBezTo>
                      <a:cubicBezTo>
                        <a:pt x="5113" y="6688"/>
                        <a:pt x="5136" y="6665"/>
                        <a:pt x="5159" y="6665"/>
                      </a:cubicBezTo>
                      <a:lnTo>
                        <a:pt x="5181" y="6642"/>
                      </a:lnTo>
                      <a:cubicBezTo>
                        <a:pt x="5250" y="6620"/>
                        <a:pt x="5318" y="6597"/>
                        <a:pt x="5364" y="6551"/>
                      </a:cubicBezTo>
                      <a:cubicBezTo>
                        <a:pt x="5410" y="6505"/>
                        <a:pt x="5433" y="6437"/>
                        <a:pt x="5455" y="6391"/>
                      </a:cubicBezTo>
                      <a:cubicBezTo>
                        <a:pt x="5478" y="6391"/>
                        <a:pt x="5501" y="6368"/>
                        <a:pt x="5524" y="6346"/>
                      </a:cubicBezTo>
                      <a:cubicBezTo>
                        <a:pt x="5661" y="6277"/>
                        <a:pt x="5775" y="6186"/>
                        <a:pt x="5889" y="6049"/>
                      </a:cubicBezTo>
                      <a:cubicBezTo>
                        <a:pt x="5958" y="5958"/>
                        <a:pt x="6003" y="5866"/>
                        <a:pt x="6049" y="5752"/>
                      </a:cubicBezTo>
                      <a:cubicBezTo>
                        <a:pt x="6094" y="5638"/>
                        <a:pt x="6163" y="5501"/>
                        <a:pt x="6209" y="5364"/>
                      </a:cubicBezTo>
                      <a:cubicBezTo>
                        <a:pt x="6254" y="5227"/>
                        <a:pt x="6277" y="5090"/>
                        <a:pt x="6300" y="4953"/>
                      </a:cubicBezTo>
                      <a:lnTo>
                        <a:pt x="6323" y="4839"/>
                      </a:lnTo>
                      <a:cubicBezTo>
                        <a:pt x="6346" y="4771"/>
                        <a:pt x="6368" y="4702"/>
                        <a:pt x="6368" y="4634"/>
                      </a:cubicBezTo>
                      <a:cubicBezTo>
                        <a:pt x="6368" y="4565"/>
                        <a:pt x="6368" y="4474"/>
                        <a:pt x="6368" y="4383"/>
                      </a:cubicBezTo>
                      <a:lnTo>
                        <a:pt x="6346" y="4337"/>
                      </a:lnTo>
                      <a:cubicBezTo>
                        <a:pt x="6346" y="4291"/>
                        <a:pt x="6346" y="4223"/>
                        <a:pt x="6346" y="4177"/>
                      </a:cubicBezTo>
                      <a:cubicBezTo>
                        <a:pt x="6346" y="4086"/>
                        <a:pt x="6323" y="3995"/>
                        <a:pt x="6323" y="3926"/>
                      </a:cubicBezTo>
                      <a:cubicBezTo>
                        <a:pt x="6323" y="3835"/>
                        <a:pt x="6300" y="3766"/>
                        <a:pt x="6277" y="3698"/>
                      </a:cubicBezTo>
                      <a:cubicBezTo>
                        <a:pt x="6277" y="3629"/>
                        <a:pt x="6254" y="3561"/>
                        <a:pt x="6254" y="3492"/>
                      </a:cubicBezTo>
                      <a:cubicBezTo>
                        <a:pt x="6231" y="3447"/>
                        <a:pt x="6231" y="3401"/>
                        <a:pt x="6231" y="3355"/>
                      </a:cubicBezTo>
                      <a:cubicBezTo>
                        <a:pt x="6231" y="3333"/>
                        <a:pt x="6231" y="3287"/>
                        <a:pt x="6209" y="3264"/>
                      </a:cubicBezTo>
                      <a:lnTo>
                        <a:pt x="6209" y="3219"/>
                      </a:lnTo>
                      <a:cubicBezTo>
                        <a:pt x="6186" y="3150"/>
                        <a:pt x="6186" y="3082"/>
                        <a:pt x="6163" y="3013"/>
                      </a:cubicBezTo>
                      <a:cubicBezTo>
                        <a:pt x="6163" y="2945"/>
                        <a:pt x="6140" y="2876"/>
                        <a:pt x="6117" y="2785"/>
                      </a:cubicBezTo>
                      <a:cubicBezTo>
                        <a:pt x="6094" y="2716"/>
                        <a:pt x="6072" y="2625"/>
                        <a:pt x="6049" y="2534"/>
                      </a:cubicBezTo>
                      <a:cubicBezTo>
                        <a:pt x="6003" y="2465"/>
                        <a:pt x="5980" y="2397"/>
                        <a:pt x="5935" y="2328"/>
                      </a:cubicBezTo>
                      <a:lnTo>
                        <a:pt x="5866" y="2214"/>
                      </a:lnTo>
                      <a:cubicBezTo>
                        <a:pt x="5775" y="2077"/>
                        <a:pt x="5706" y="1940"/>
                        <a:pt x="5592" y="1803"/>
                      </a:cubicBezTo>
                      <a:cubicBezTo>
                        <a:pt x="5569" y="1758"/>
                        <a:pt x="5524" y="1689"/>
                        <a:pt x="5478" y="1644"/>
                      </a:cubicBezTo>
                      <a:lnTo>
                        <a:pt x="5433" y="1598"/>
                      </a:lnTo>
                      <a:cubicBezTo>
                        <a:pt x="5410" y="1552"/>
                        <a:pt x="5364" y="1529"/>
                        <a:pt x="5341" y="1484"/>
                      </a:cubicBezTo>
                      <a:cubicBezTo>
                        <a:pt x="5318" y="1461"/>
                        <a:pt x="5273" y="1415"/>
                        <a:pt x="5250" y="1370"/>
                      </a:cubicBezTo>
                      <a:cubicBezTo>
                        <a:pt x="4908" y="1004"/>
                        <a:pt x="4474" y="753"/>
                        <a:pt x="4177" y="594"/>
                      </a:cubicBezTo>
                      <a:lnTo>
                        <a:pt x="4177" y="594"/>
                      </a:lnTo>
                      <a:lnTo>
                        <a:pt x="4223" y="639"/>
                      </a:lnTo>
                      <a:lnTo>
                        <a:pt x="4154" y="594"/>
                      </a:lnTo>
                      <a:lnTo>
                        <a:pt x="3926" y="457"/>
                      </a:lnTo>
                      <a:cubicBezTo>
                        <a:pt x="3812" y="388"/>
                        <a:pt x="3675" y="320"/>
                        <a:pt x="3538" y="274"/>
                      </a:cubicBezTo>
                      <a:cubicBezTo>
                        <a:pt x="3401" y="206"/>
                        <a:pt x="3264" y="160"/>
                        <a:pt x="3127" y="114"/>
                      </a:cubicBezTo>
                      <a:cubicBezTo>
                        <a:pt x="2945" y="69"/>
                        <a:pt x="2762" y="23"/>
                        <a:pt x="2602" y="23"/>
                      </a:cubicBezTo>
                      <a:cubicBezTo>
                        <a:pt x="2534" y="0"/>
                        <a:pt x="2465" y="0"/>
                        <a:pt x="237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5"/>
                <p:cNvSpPr/>
                <p:nvPr/>
              </p:nvSpPr>
              <p:spPr>
                <a:xfrm>
                  <a:off x="5144481" y="598886"/>
                  <a:ext cx="46924" cy="42843"/>
                </a:xfrm>
                <a:custGeom>
                  <a:avLst/>
                  <a:gdLst/>
                  <a:ahLst/>
                  <a:cxnLst/>
                  <a:rect l="l" t="t" r="r" b="b"/>
                  <a:pathLst>
                    <a:path w="1736" h="1585" extrusionOk="0">
                      <a:moveTo>
                        <a:pt x="845" y="0"/>
                      </a:moveTo>
                      <a:cubicBezTo>
                        <a:pt x="777" y="0"/>
                        <a:pt x="731" y="0"/>
                        <a:pt x="663" y="23"/>
                      </a:cubicBezTo>
                      <a:cubicBezTo>
                        <a:pt x="571" y="23"/>
                        <a:pt x="480" y="69"/>
                        <a:pt x="412" y="91"/>
                      </a:cubicBezTo>
                      <a:cubicBezTo>
                        <a:pt x="366" y="114"/>
                        <a:pt x="343" y="137"/>
                        <a:pt x="320" y="137"/>
                      </a:cubicBezTo>
                      <a:cubicBezTo>
                        <a:pt x="275" y="183"/>
                        <a:pt x="229" y="206"/>
                        <a:pt x="183" y="228"/>
                      </a:cubicBezTo>
                      <a:cubicBezTo>
                        <a:pt x="92" y="320"/>
                        <a:pt x="24" y="434"/>
                        <a:pt x="24" y="571"/>
                      </a:cubicBezTo>
                      <a:cubicBezTo>
                        <a:pt x="1" y="616"/>
                        <a:pt x="1" y="662"/>
                        <a:pt x="24" y="731"/>
                      </a:cubicBezTo>
                      <a:cubicBezTo>
                        <a:pt x="24" y="753"/>
                        <a:pt x="24" y="776"/>
                        <a:pt x="24" y="822"/>
                      </a:cubicBezTo>
                      <a:cubicBezTo>
                        <a:pt x="46" y="845"/>
                        <a:pt x="46" y="868"/>
                        <a:pt x="46" y="890"/>
                      </a:cubicBezTo>
                      <a:cubicBezTo>
                        <a:pt x="92" y="1004"/>
                        <a:pt x="138" y="1096"/>
                        <a:pt x="206" y="1187"/>
                      </a:cubicBezTo>
                      <a:cubicBezTo>
                        <a:pt x="275" y="1278"/>
                        <a:pt x="343" y="1347"/>
                        <a:pt x="434" y="1415"/>
                      </a:cubicBezTo>
                      <a:cubicBezTo>
                        <a:pt x="503" y="1461"/>
                        <a:pt x="571" y="1507"/>
                        <a:pt x="640" y="1529"/>
                      </a:cubicBezTo>
                      <a:cubicBezTo>
                        <a:pt x="731" y="1575"/>
                        <a:pt x="845" y="1575"/>
                        <a:pt x="937" y="1575"/>
                      </a:cubicBezTo>
                      <a:cubicBezTo>
                        <a:pt x="963" y="1582"/>
                        <a:pt x="992" y="1585"/>
                        <a:pt x="1022" y="1585"/>
                      </a:cubicBezTo>
                      <a:cubicBezTo>
                        <a:pt x="1093" y="1585"/>
                        <a:pt x="1169" y="1568"/>
                        <a:pt x="1233" y="1552"/>
                      </a:cubicBezTo>
                      <a:cubicBezTo>
                        <a:pt x="1325" y="1529"/>
                        <a:pt x="1393" y="1484"/>
                        <a:pt x="1484" y="1438"/>
                      </a:cubicBezTo>
                      <a:cubicBezTo>
                        <a:pt x="1553" y="1393"/>
                        <a:pt x="1621" y="1301"/>
                        <a:pt x="1667" y="1210"/>
                      </a:cubicBezTo>
                      <a:cubicBezTo>
                        <a:pt x="1735" y="1073"/>
                        <a:pt x="1735" y="890"/>
                        <a:pt x="1735" y="731"/>
                      </a:cubicBezTo>
                      <a:cubicBezTo>
                        <a:pt x="1713" y="571"/>
                        <a:pt x="1621" y="434"/>
                        <a:pt x="1507" y="320"/>
                      </a:cubicBezTo>
                      <a:cubicBezTo>
                        <a:pt x="1439" y="251"/>
                        <a:pt x="1347" y="160"/>
                        <a:pt x="1256" y="114"/>
                      </a:cubicBezTo>
                      <a:cubicBezTo>
                        <a:pt x="1142" y="46"/>
                        <a:pt x="982" y="0"/>
                        <a:pt x="845"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5"/>
                <p:cNvSpPr/>
                <p:nvPr/>
              </p:nvSpPr>
              <p:spPr>
                <a:xfrm>
                  <a:off x="5162375" y="358265"/>
                  <a:ext cx="43843" cy="48519"/>
                </a:xfrm>
                <a:custGeom>
                  <a:avLst/>
                  <a:gdLst/>
                  <a:ahLst/>
                  <a:cxnLst/>
                  <a:rect l="l" t="t" r="r" b="b"/>
                  <a:pathLst>
                    <a:path w="1622" h="1795" extrusionOk="0">
                      <a:moveTo>
                        <a:pt x="229" y="0"/>
                      </a:moveTo>
                      <a:cubicBezTo>
                        <a:pt x="206" y="0"/>
                        <a:pt x="160" y="23"/>
                        <a:pt x="138" y="23"/>
                      </a:cubicBezTo>
                      <a:cubicBezTo>
                        <a:pt x="46" y="69"/>
                        <a:pt x="1" y="183"/>
                        <a:pt x="46" y="297"/>
                      </a:cubicBezTo>
                      <a:cubicBezTo>
                        <a:pt x="92" y="434"/>
                        <a:pt x="160" y="571"/>
                        <a:pt x="229" y="708"/>
                      </a:cubicBezTo>
                      <a:cubicBezTo>
                        <a:pt x="320" y="891"/>
                        <a:pt x="412" y="1050"/>
                        <a:pt x="548" y="1210"/>
                      </a:cubicBezTo>
                      <a:cubicBezTo>
                        <a:pt x="640" y="1324"/>
                        <a:pt x="754" y="1415"/>
                        <a:pt x="868" y="1530"/>
                      </a:cubicBezTo>
                      <a:cubicBezTo>
                        <a:pt x="982" y="1621"/>
                        <a:pt x="1142" y="1712"/>
                        <a:pt x="1302" y="1781"/>
                      </a:cubicBezTo>
                      <a:cubicBezTo>
                        <a:pt x="1326" y="1790"/>
                        <a:pt x="1350" y="1795"/>
                        <a:pt x="1374" y="1795"/>
                      </a:cubicBezTo>
                      <a:cubicBezTo>
                        <a:pt x="1461" y="1795"/>
                        <a:pt x="1540" y="1733"/>
                        <a:pt x="1576" y="1644"/>
                      </a:cubicBezTo>
                      <a:cubicBezTo>
                        <a:pt x="1621" y="1530"/>
                        <a:pt x="1576" y="1415"/>
                        <a:pt x="1461" y="1370"/>
                      </a:cubicBezTo>
                      <a:cubicBezTo>
                        <a:pt x="1416" y="1347"/>
                        <a:pt x="1347" y="1324"/>
                        <a:pt x="1302" y="1301"/>
                      </a:cubicBezTo>
                      <a:cubicBezTo>
                        <a:pt x="1188" y="1233"/>
                        <a:pt x="1051" y="1142"/>
                        <a:pt x="959" y="1027"/>
                      </a:cubicBezTo>
                      <a:cubicBezTo>
                        <a:pt x="845" y="936"/>
                        <a:pt x="754" y="822"/>
                        <a:pt x="663" y="685"/>
                      </a:cubicBezTo>
                      <a:cubicBezTo>
                        <a:pt x="571" y="525"/>
                        <a:pt x="480" y="320"/>
                        <a:pt x="412" y="114"/>
                      </a:cubicBezTo>
                      <a:cubicBezTo>
                        <a:pt x="366" y="46"/>
                        <a:pt x="297" y="0"/>
                        <a:pt x="229" y="0"/>
                      </a:cubicBezTo>
                      <a:close/>
                    </a:path>
                  </a:pathLst>
                </a:custGeom>
                <a:solidFill>
                  <a:srgbClr val="FFFFFF">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5"/>
                <p:cNvSpPr/>
                <p:nvPr/>
              </p:nvSpPr>
              <p:spPr>
                <a:xfrm>
                  <a:off x="5102531" y="298420"/>
                  <a:ext cx="69143" cy="128690"/>
                </a:xfrm>
                <a:custGeom>
                  <a:avLst/>
                  <a:gdLst/>
                  <a:ahLst/>
                  <a:cxnLst/>
                  <a:rect l="l" t="t" r="r" b="b"/>
                  <a:pathLst>
                    <a:path w="2558" h="4761" extrusionOk="0">
                      <a:moveTo>
                        <a:pt x="571" y="0"/>
                      </a:moveTo>
                      <a:cubicBezTo>
                        <a:pt x="480" y="0"/>
                        <a:pt x="366" y="23"/>
                        <a:pt x="297" y="92"/>
                      </a:cubicBezTo>
                      <a:cubicBezTo>
                        <a:pt x="183" y="183"/>
                        <a:pt x="160" y="274"/>
                        <a:pt x="138" y="388"/>
                      </a:cubicBezTo>
                      <a:cubicBezTo>
                        <a:pt x="92" y="594"/>
                        <a:pt x="46" y="776"/>
                        <a:pt x="23" y="982"/>
                      </a:cubicBezTo>
                      <a:cubicBezTo>
                        <a:pt x="1" y="1187"/>
                        <a:pt x="23" y="1393"/>
                        <a:pt x="46" y="1598"/>
                      </a:cubicBezTo>
                      <a:cubicBezTo>
                        <a:pt x="46" y="1781"/>
                        <a:pt x="69" y="1963"/>
                        <a:pt x="92" y="2146"/>
                      </a:cubicBezTo>
                      <a:cubicBezTo>
                        <a:pt x="138" y="2351"/>
                        <a:pt x="206" y="2580"/>
                        <a:pt x="275" y="2785"/>
                      </a:cubicBezTo>
                      <a:cubicBezTo>
                        <a:pt x="389" y="3173"/>
                        <a:pt x="594" y="3515"/>
                        <a:pt x="799" y="3858"/>
                      </a:cubicBezTo>
                      <a:cubicBezTo>
                        <a:pt x="914" y="4040"/>
                        <a:pt x="1051" y="4200"/>
                        <a:pt x="1210" y="4360"/>
                      </a:cubicBezTo>
                      <a:cubicBezTo>
                        <a:pt x="1393" y="4520"/>
                        <a:pt x="1576" y="4611"/>
                        <a:pt x="1804" y="4725"/>
                      </a:cubicBezTo>
                      <a:cubicBezTo>
                        <a:pt x="1859" y="4750"/>
                        <a:pt x="1919" y="4761"/>
                        <a:pt x="1979" y="4761"/>
                      </a:cubicBezTo>
                      <a:cubicBezTo>
                        <a:pt x="2145" y="4761"/>
                        <a:pt x="2314" y="4676"/>
                        <a:pt x="2397" y="4542"/>
                      </a:cubicBezTo>
                      <a:cubicBezTo>
                        <a:pt x="2557" y="4337"/>
                        <a:pt x="2534" y="3972"/>
                        <a:pt x="2283" y="3835"/>
                      </a:cubicBezTo>
                      <a:cubicBezTo>
                        <a:pt x="2123" y="3721"/>
                        <a:pt x="1986" y="3607"/>
                        <a:pt x="1849" y="3493"/>
                      </a:cubicBezTo>
                      <a:cubicBezTo>
                        <a:pt x="1690" y="3310"/>
                        <a:pt x="1553" y="3127"/>
                        <a:pt x="1439" y="2945"/>
                      </a:cubicBezTo>
                      <a:cubicBezTo>
                        <a:pt x="1279" y="2694"/>
                        <a:pt x="1165" y="2420"/>
                        <a:pt x="1096" y="2169"/>
                      </a:cubicBezTo>
                      <a:cubicBezTo>
                        <a:pt x="1005" y="1826"/>
                        <a:pt x="959" y="1484"/>
                        <a:pt x="936" y="1164"/>
                      </a:cubicBezTo>
                      <a:cubicBezTo>
                        <a:pt x="936" y="936"/>
                        <a:pt x="982" y="708"/>
                        <a:pt x="1028" y="502"/>
                      </a:cubicBezTo>
                      <a:cubicBezTo>
                        <a:pt x="1073" y="388"/>
                        <a:pt x="1005" y="251"/>
                        <a:pt x="936" y="160"/>
                      </a:cubicBezTo>
                      <a:cubicBezTo>
                        <a:pt x="868" y="69"/>
                        <a:pt x="754" y="0"/>
                        <a:pt x="640" y="0"/>
                      </a:cubicBezTo>
                      <a:close/>
                    </a:path>
                  </a:pathLst>
                </a:custGeom>
                <a:solidFill>
                  <a:srgbClr val="FFFFFF">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5"/>
                <p:cNvSpPr/>
                <p:nvPr/>
              </p:nvSpPr>
              <p:spPr>
                <a:xfrm>
                  <a:off x="4900779" y="205248"/>
                  <a:ext cx="97524" cy="93605"/>
                </a:xfrm>
                <a:custGeom>
                  <a:avLst/>
                  <a:gdLst/>
                  <a:ahLst/>
                  <a:cxnLst/>
                  <a:rect l="l" t="t" r="r" b="b"/>
                  <a:pathLst>
                    <a:path w="3608" h="3463" extrusionOk="0">
                      <a:moveTo>
                        <a:pt x="1644" y="1"/>
                      </a:moveTo>
                      <a:cubicBezTo>
                        <a:pt x="1462" y="1"/>
                        <a:pt x="1302" y="23"/>
                        <a:pt x="1119" y="69"/>
                      </a:cubicBezTo>
                      <a:cubicBezTo>
                        <a:pt x="1005" y="115"/>
                        <a:pt x="891" y="160"/>
                        <a:pt x="777" y="252"/>
                      </a:cubicBezTo>
                      <a:cubicBezTo>
                        <a:pt x="731" y="297"/>
                        <a:pt x="685" y="320"/>
                        <a:pt x="663" y="366"/>
                      </a:cubicBezTo>
                      <a:cubicBezTo>
                        <a:pt x="571" y="457"/>
                        <a:pt x="503" y="548"/>
                        <a:pt x="503" y="663"/>
                      </a:cubicBezTo>
                      <a:cubicBezTo>
                        <a:pt x="434" y="754"/>
                        <a:pt x="366" y="822"/>
                        <a:pt x="297" y="914"/>
                      </a:cubicBezTo>
                      <a:cubicBezTo>
                        <a:pt x="229" y="1028"/>
                        <a:pt x="183" y="1142"/>
                        <a:pt x="138" y="1256"/>
                      </a:cubicBezTo>
                      <a:cubicBezTo>
                        <a:pt x="138" y="1256"/>
                        <a:pt x="138" y="1279"/>
                        <a:pt x="138" y="1279"/>
                      </a:cubicBezTo>
                      <a:cubicBezTo>
                        <a:pt x="115" y="1347"/>
                        <a:pt x="69" y="1393"/>
                        <a:pt x="46" y="1461"/>
                      </a:cubicBezTo>
                      <a:cubicBezTo>
                        <a:pt x="24" y="1530"/>
                        <a:pt x="24" y="1621"/>
                        <a:pt x="1" y="1690"/>
                      </a:cubicBezTo>
                      <a:cubicBezTo>
                        <a:pt x="1" y="1804"/>
                        <a:pt x="24" y="1895"/>
                        <a:pt x="46" y="2009"/>
                      </a:cubicBezTo>
                      <a:cubicBezTo>
                        <a:pt x="92" y="2169"/>
                        <a:pt x="138" y="2329"/>
                        <a:pt x="206" y="2466"/>
                      </a:cubicBezTo>
                      <a:cubicBezTo>
                        <a:pt x="297" y="2603"/>
                        <a:pt x="412" y="2740"/>
                        <a:pt x="549" y="2877"/>
                      </a:cubicBezTo>
                      <a:cubicBezTo>
                        <a:pt x="663" y="2991"/>
                        <a:pt x="800" y="3105"/>
                        <a:pt x="959" y="3196"/>
                      </a:cubicBezTo>
                      <a:cubicBezTo>
                        <a:pt x="1119" y="3310"/>
                        <a:pt x="1279" y="3379"/>
                        <a:pt x="1462" y="3424"/>
                      </a:cubicBezTo>
                      <a:cubicBezTo>
                        <a:pt x="1582" y="3451"/>
                        <a:pt x="1694" y="3462"/>
                        <a:pt x="1808" y="3462"/>
                      </a:cubicBezTo>
                      <a:cubicBezTo>
                        <a:pt x="1889" y="3462"/>
                        <a:pt x="1970" y="3457"/>
                        <a:pt x="2055" y="3447"/>
                      </a:cubicBezTo>
                      <a:cubicBezTo>
                        <a:pt x="2397" y="3402"/>
                        <a:pt x="2740" y="3287"/>
                        <a:pt x="2991" y="3059"/>
                      </a:cubicBezTo>
                      <a:cubicBezTo>
                        <a:pt x="3242" y="2854"/>
                        <a:pt x="3447" y="2580"/>
                        <a:pt x="3539" y="2260"/>
                      </a:cubicBezTo>
                      <a:cubicBezTo>
                        <a:pt x="3584" y="2078"/>
                        <a:pt x="3607" y="1895"/>
                        <a:pt x="3607" y="1713"/>
                      </a:cubicBezTo>
                      <a:cubicBezTo>
                        <a:pt x="3607" y="1621"/>
                        <a:pt x="3607" y="1530"/>
                        <a:pt x="3584" y="1439"/>
                      </a:cubicBezTo>
                      <a:cubicBezTo>
                        <a:pt x="3584" y="1347"/>
                        <a:pt x="3539" y="1279"/>
                        <a:pt x="3516" y="1188"/>
                      </a:cubicBezTo>
                      <a:cubicBezTo>
                        <a:pt x="3447" y="959"/>
                        <a:pt x="3265" y="822"/>
                        <a:pt x="3105" y="685"/>
                      </a:cubicBezTo>
                      <a:cubicBezTo>
                        <a:pt x="3105" y="663"/>
                        <a:pt x="3082" y="663"/>
                        <a:pt x="3082" y="640"/>
                      </a:cubicBezTo>
                      <a:cubicBezTo>
                        <a:pt x="3059" y="571"/>
                        <a:pt x="3014" y="480"/>
                        <a:pt x="2945" y="434"/>
                      </a:cubicBezTo>
                      <a:cubicBezTo>
                        <a:pt x="2877" y="389"/>
                        <a:pt x="2808" y="343"/>
                        <a:pt x="2740" y="297"/>
                      </a:cubicBezTo>
                      <a:cubicBezTo>
                        <a:pt x="2694" y="275"/>
                        <a:pt x="2626" y="229"/>
                        <a:pt x="2557" y="206"/>
                      </a:cubicBezTo>
                      <a:cubicBezTo>
                        <a:pt x="2397" y="115"/>
                        <a:pt x="2238" y="46"/>
                        <a:pt x="2055" y="1"/>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5"/>
                <p:cNvSpPr/>
                <p:nvPr/>
              </p:nvSpPr>
              <p:spPr>
                <a:xfrm>
                  <a:off x="4896454" y="199085"/>
                  <a:ext cx="106768" cy="105931"/>
                </a:xfrm>
                <a:custGeom>
                  <a:avLst/>
                  <a:gdLst/>
                  <a:ahLst/>
                  <a:cxnLst/>
                  <a:rect l="l" t="t" r="r" b="b"/>
                  <a:pathLst>
                    <a:path w="3950" h="3919" extrusionOk="0">
                      <a:moveTo>
                        <a:pt x="2169" y="320"/>
                      </a:moveTo>
                      <a:cubicBezTo>
                        <a:pt x="2329" y="343"/>
                        <a:pt x="2466" y="388"/>
                        <a:pt x="2603" y="457"/>
                      </a:cubicBezTo>
                      <a:cubicBezTo>
                        <a:pt x="2740" y="503"/>
                        <a:pt x="2854" y="571"/>
                        <a:pt x="2968" y="640"/>
                      </a:cubicBezTo>
                      <a:cubicBezTo>
                        <a:pt x="3082" y="731"/>
                        <a:pt x="3174" y="845"/>
                        <a:pt x="3265" y="959"/>
                      </a:cubicBezTo>
                      <a:cubicBezTo>
                        <a:pt x="3356" y="1073"/>
                        <a:pt x="3425" y="1187"/>
                        <a:pt x="3470" y="1301"/>
                      </a:cubicBezTo>
                      <a:cubicBezTo>
                        <a:pt x="3539" y="1461"/>
                        <a:pt x="3585" y="1598"/>
                        <a:pt x="3607" y="1758"/>
                      </a:cubicBezTo>
                      <a:cubicBezTo>
                        <a:pt x="3607" y="1918"/>
                        <a:pt x="3607" y="2078"/>
                        <a:pt x="3585" y="2214"/>
                      </a:cubicBezTo>
                      <a:cubicBezTo>
                        <a:pt x="3585" y="2214"/>
                        <a:pt x="3585" y="2192"/>
                        <a:pt x="3585" y="2192"/>
                      </a:cubicBezTo>
                      <a:cubicBezTo>
                        <a:pt x="3562" y="2329"/>
                        <a:pt x="3539" y="2466"/>
                        <a:pt x="3470" y="2602"/>
                      </a:cubicBezTo>
                      <a:cubicBezTo>
                        <a:pt x="3425" y="2739"/>
                        <a:pt x="3356" y="2854"/>
                        <a:pt x="3265" y="2945"/>
                      </a:cubicBezTo>
                      <a:cubicBezTo>
                        <a:pt x="3174" y="3059"/>
                        <a:pt x="3082" y="3173"/>
                        <a:pt x="2968" y="3264"/>
                      </a:cubicBezTo>
                      <a:cubicBezTo>
                        <a:pt x="2854" y="3333"/>
                        <a:pt x="2740" y="3401"/>
                        <a:pt x="2626" y="3470"/>
                      </a:cubicBezTo>
                      <a:cubicBezTo>
                        <a:pt x="2489" y="3515"/>
                        <a:pt x="2329" y="3561"/>
                        <a:pt x="2169" y="3584"/>
                      </a:cubicBezTo>
                      <a:cubicBezTo>
                        <a:pt x="2089" y="3595"/>
                        <a:pt x="2010" y="3601"/>
                        <a:pt x="1930" y="3601"/>
                      </a:cubicBezTo>
                      <a:cubicBezTo>
                        <a:pt x="1850" y="3601"/>
                        <a:pt x="1770" y="3595"/>
                        <a:pt x="1690" y="3584"/>
                      </a:cubicBezTo>
                      <a:lnTo>
                        <a:pt x="1736" y="3584"/>
                      </a:lnTo>
                      <a:cubicBezTo>
                        <a:pt x="1599" y="3561"/>
                        <a:pt x="1462" y="3515"/>
                        <a:pt x="1325" y="3470"/>
                      </a:cubicBezTo>
                      <a:cubicBezTo>
                        <a:pt x="1188" y="3401"/>
                        <a:pt x="1074" y="3333"/>
                        <a:pt x="960" y="3264"/>
                      </a:cubicBezTo>
                      <a:cubicBezTo>
                        <a:pt x="845" y="3173"/>
                        <a:pt x="754" y="3059"/>
                        <a:pt x="663" y="2945"/>
                      </a:cubicBezTo>
                      <a:cubicBezTo>
                        <a:pt x="572" y="2831"/>
                        <a:pt x="503" y="2717"/>
                        <a:pt x="457" y="2580"/>
                      </a:cubicBezTo>
                      <a:cubicBezTo>
                        <a:pt x="389" y="2443"/>
                        <a:pt x="366" y="2306"/>
                        <a:pt x="343" y="2169"/>
                      </a:cubicBezTo>
                      <a:cubicBezTo>
                        <a:pt x="343" y="2100"/>
                        <a:pt x="321" y="2009"/>
                        <a:pt x="321" y="1941"/>
                      </a:cubicBezTo>
                      <a:cubicBezTo>
                        <a:pt x="321" y="1872"/>
                        <a:pt x="343" y="1804"/>
                        <a:pt x="343" y="1735"/>
                      </a:cubicBezTo>
                      <a:cubicBezTo>
                        <a:pt x="366" y="1598"/>
                        <a:pt x="389" y="1484"/>
                        <a:pt x="457" y="1347"/>
                      </a:cubicBezTo>
                      <a:cubicBezTo>
                        <a:pt x="457" y="1347"/>
                        <a:pt x="457" y="1324"/>
                        <a:pt x="457" y="1324"/>
                      </a:cubicBezTo>
                      <a:cubicBezTo>
                        <a:pt x="480" y="1279"/>
                        <a:pt x="503" y="1233"/>
                        <a:pt x="526" y="1187"/>
                      </a:cubicBezTo>
                      <a:lnTo>
                        <a:pt x="526" y="1164"/>
                      </a:lnTo>
                      <a:cubicBezTo>
                        <a:pt x="572" y="1096"/>
                        <a:pt x="617" y="1028"/>
                        <a:pt x="663" y="959"/>
                      </a:cubicBezTo>
                      <a:cubicBezTo>
                        <a:pt x="686" y="936"/>
                        <a:pt x="709" y="913"/>
                        <a:pt x="709" y="891"/>
                      </a:cubicBezTo>
                      <a:cubicBezTo>
                        <a:pt x="800" y="799"/>
                        <a:pt x="891" y="731"/>
                        <a:pt x="982" y="640"/>
                      </a:cubicBezTo>
                      <a:cubicBezTo>
                        <a:pt x="1097" y="571"/>
                        <a:pt x="1211" y="503"/>
                        <a:pt x="1325" y="457"/>
                      </a:cubicBezTo>
                      <a:cubicBezTo>
                        <a:pt x="1462" y="388"/>
                        <a:pt x="1599" y="343"/>
                        <a:pt x="1759" y="320"/>
                      </a:cubicBezTo>
                      <a:close/>
                      <a:moveTo>
                        <a:pt x="1964" y="0"/>
                      </a:moveTo>
                      <a:cubicBezTo>
                        <a:pt x="1804" y="0"/>
                        <a:pt x="1667" y="0"/>
                        <a:pt x="1530" y="46"/>
                      </a:cubicBezTo>
                      <a:lnTo>
                        <a:pt x="1462" y="46"/>
                      </a:lnTo>
                      <a:cubicBezTo>
                        <a:pt x="1302" y="92"/>
                        <a:pt x="1142" y="160"/>
                        <a:pt x="1005" y="251"/>
                      </a:cubicBezTo>
                      <a:cubicBezTo>
                        <a:pt x="982" y="251"/>
                        <a:pt x="982" y="251"/>
                        <a:pt x="960" y="274"/>
                      </a:cubicBezTo>
                      <a:cubicBezTo>
                        <a:pt x="845" y="343"/>
                        <a:pt x="731" y="434"/>
                        <a:pt x="617" y="525"/>
                      </a:cubicBezTo>
                      <a:cubicBezTo>
                        <a:pt x="594" y="548"/>
                        <a:pt x="572" y="571"/>
                        <a:pt x="572" y="571"/>
                      </a:cubicBezTo>
                      <a:cubicBezTo>
                        <a:pt x="503" y="640"/>
                        <a:pt x="435" y="708"/>
                        <a:pt x="389" y="776"/>
                      </a:cubicBezTo>
                      <a:cubicBezTo>
                        <a:pt x="343" y="845"/>
                        <a:pt x="298" y="936"/>
                        <a:pt x="252" y="1005"/>
                      </a:cubicBezTo>
                      <a:cubicBezTo>
                        <a:pt x="161" y="1164"/>
                        <a:pt x="92" y="1324"/>
                        <a:pt x="47" y="1507"/>
                      </a:cubicBezTo>
                      <a:cubicBezTo>
                        <a:pt x="24" y="1644"/>
                        <a:pt x="1" y="1781"/>
                        <a:pt x="1" y="1918"/>
                      </a:cubicBezTo>
                      <a:lnTo>
                        <a:pt x="1" y="1941"/>
                      </a:lnTo>
                      <a:cubicBezTo>
                        <a:pt x="1" y="2169"/>
                        <a:pt x="47" y="2397"/>
                        <a:pt x="115" y="2602"/>
                      </a:cubicBezTo>
                      <a:cubicBezTo>
                        <a:pt x="161" y="2717"/>
                        <a:pt x="206" y="2831"/>
                        <a:pt x="252" y="2922"/>
                      </a:cubicBezTo>
                      <a:cubicBezTo>
                        <a:pt x="298" y="3013"/>
                        <a:pt x="389" y="3105"/>
                        <a:pt x="457" y="3196"/>
                      </a:cubicBezTo>
                      <a:cubicBezTo>
                        <a:pt x="572" y="3379"/>
                        <a:pt x="754" y="3493"/>
                        <a:pt x="914" y="3607"/>
                      </a:cubicBezTo>
                      <a:cubicBezTo>
                        <a:pt x="1119" y="3744"/>
                        <a:pt x="1370" y="3835"/>
                        <a:pt x="1599" y="3881"/>
                      </a:cubicBezTo>
                      <a:cubicBezTo>
                        <a:pt x="1719" y="3907"/>
                        <a:pt x="1847" y="3919"/>
                        <a:pt x="1979" y="3919"/>
                      </a:cubicBezTo>
                      <a:cubicBezTo>
                        <a:pt x="2072" y="3919"/>
                        <a:pt x="2166" y="3913"/>
                        <a:pt x="2261" y="3904"/>
                      </a:cubicBezTo>
                      <a:cubicBezTo>
                        <a:pt x="2489" y="3858"/>
                        <a:pt x="2717" y="3789"/>
                        <a:pt x="2945" y="3675"/>
                      </a:cubicBezTo>
                      <a:cubicBezTo>
                        <a:pt x="3105" y="3584"/>
                        <a:pt x="3265" y="3447"/>
                        <a:pt x="3402" y="3287"/>
                      </a:cubicBezTo>
                      <a:cubicBezTo>
                        <a:pt x="3562" y="3127"/>
                        <a:pt x="3699" y="2922"/>
                        <a:pt x="3790" y="2717"/>
                      </a:cubicBezTo>
                      <a:cubicBezTo>
                        <a:pt x="3836" y="2602"/>
                        <a:pt x="3858" y="2488"/>
                        <a:pt x="3881" y="2374"/>
                      </a:cubicBezTo>
                      <a:cubicBezTo>
                        <a:pt x="3904" y="2260"/>
                        <a:pt x="3927" y="2146"/>
                        <a:pt x="3927" y="2055"/>
                      </a:cubicBezTo>
                      <a:cubicBezTo>
                        <a:pt x="3950" y="1781"/>
                        <a:pt x="3904" y="1530"/>
                        <a:pt x="3813" y="1301"/>
                      </a:cubicBezTo>
                      <a:cubicBezTo>
                        <a:pt x="3767" y="1119"/>
                        <a:pt x="3653" y="936"/>
                        <a:pt x="3539" y="776"/>
                      </a:cubicBezTo>
                      <a:cubicBezTo>
                        <a:pt x="3402" y="594"/>
                        <a:pt x="3242" y="434"/>
                        <a:pt x="3037" y="297"/>
                      </a:cubicBezTo>
                      <a:cubicBezTo>
                        <a:pt x="2900" y="206"/>
                        <a:pt x="2740" y="137"/>
                        <a:pt x="2580" y="92"/>
                      </a:cubicBezTo>
                      <a:cubicBezTo>
                        <a:pt x="2398" y="23"/>
                        <a:pt x="2215" y="0"/>
                        <a:pt x="2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5"/>
                <p:cNvSpPr/>
                <p:nvPr/>
              </p:nvSpPr>
              <p:spPr>
                <a:xfrm>
                  <a:off x="5072906" y="262011"/>
                  <a:ext cx="182047" cy="196616"/>
                </a:xfrm>
                <a:custGeom>
                  <a:avLst/>
                  <a:gdLst/>
                  <a:ahLst/>
                  <a:cxnLst/>
                  <a:rect l="l" t="t" r="r" b="b"/>
                  <a:pathLst>
                    <a:path w="6735" h="7274" extrusionOk="0">
                      <a:moveTo>
                        <a:pt x="1759" y="492"/>
                      </a:moveTo>
                      <a:cubicBezTo>
                        <a:pt x="1751" y="495"/>
                        <a:pt x="1743" y="499"/>
                        <a:pt x="1736" y="503"/>
                      </a:cubicBezTo>
                      <a:lnTo>
                        <a:pt x="1759" y="503"/>
                      </a:lnTo>
                      <a:cubicBezTo>
                        <a:pt x="1759" y="498"/>
                        <a:pt x="1759" y="495"/>
                        <a:pt x="1759" y="492"/>
                      </a:cubicBezTo>
                      <a:close/>
                      <a:moveTo>
                        <a:pt x="2051" y="6210"/>
                      </a:moveTo>
                      <a:cubicBezTo>
                        <a:pt x="2060" y="6217"/>
                        <a:pt x="2069" y="6225"/>
                        <a:pt x="2078" y="6232"/>
                      </a:cubicBezTo>
                      <a:cubicBezTo>
                        <a:pt x="2064" y="6217"/>
                        <a:pt x="2058" y="6212"/>
                        <a:pt x="2051" y="6210"/>
                      </a:cubicBezTo>
                      <a:close/>
                      <a:moveTo>
                        <a:pt x="4452" y="6917"/>
                      </a:moveTo>
                      <a:lnTo>
                        <a:pt x="4452" y="6917"/>
                      </a:lnTo>
                      <a:cubicBezTo>
                        <a:pt x="4452" y="6917"/>
                        <a:pt x="4447" y="6917"/>
                        <a:pt x="4440" y="6919"/>
                      </a:cubicBezTo>
                      <a:lnTo>
                        <a:pt x="4440" y="6919"/>
                      </a:lnTo>
                      <a:cubicBezTo>
                        <a:pt x="4444" y="6918"/>
                        <a:pt x="4448" y="6917"/>
                        <a:pt x="4452" y="6917"/>
                      </a:cubicBezTo>
                      <a:close/>
                      <a:moveTo>
                        <a:pt x="2623" y="317"/>
                      </a:moveTo>
                      <a:cubicBezTo>
                        <a:pt x="2766" y="317"/>
                        <a:pt x="2905" y="330"/>
                        <a:pt x="3037" y="343"/>
                      </a:cubicBezTo>
                      <a:cubicBezTo>
                        <a:pt x="3311" y="389"/>
                        <a:pt x="3585" y="457"/>
                        <a:pt x="3836" y="571"/>
                      </a:cubicBezTo>
                      <a:cubicBezTo>
                        <a:pt x="4132" y="685"/>
                        <a:pt x="4429" y="868"/>
                        <a:pt x="4703" y="1073"/>
                      </a:cubicBezTo>
                      <a:cubicBezTo>
                        <a:pt x="4977" y="1302"/>
                        <a:pt x="5251" y="1553"/>
                        <a:pt x="5479" y="1849"/>
                      </a:cubicBezTo>
                      <a:cubicBezTo>
                        <a:pt x="5479" y="1849"/>
                        <a:pt x="5479" y="1849"/>
                        <a:pt x="5479" y="1849"/>
                      </a:cubicBezTo>
                      <a:lnTo>
                        <a:pt x="5479" y="1849"/>
                      </a:lnTo>
                      <a:cubicBezTo>
                        <a:pt x="5479" y="1865"/>
                        <a:pt x="5489" y="1870"/>
                        <a:pt x="5496" y="1871"/>
                      </a:cubicBezTo>
                      <a:lnTo>
                        <a:pt x="5496" y="1871"/>
                      </a:lnTo>
                      <a:cubicBezTo>
                        <a:pt x="5490" y="1864"/>
                        <a:pt x="5485" y="1857"/>
                        <a:pt x="5479" y="1849"/>
                      </a:cubicBezTo>
                      <a:lnTo>
                        <a:pt x="5479" y="1849"/>
                      </a:lnTo>
                      <a:lnTo>
                        <a:pt x="5502" y="1872"/>
                      </a:lnTo>
                      <a:cubicBezTo>
                        <a:pt x="5502" y="1872"/>
                        <a:pt x="5499" y="1872"/>
                        <a:pt x="5496" y="1871"/>
                      </a:cubicBezTo>
                      <a:lnTo>
                        <a:pt x="5496" y="1871"/>
                      </a:lnTo>
                      <a:cubicBezTo>
                        <a:pt x="5717" y="2163"/>
                        <a:pt x="5917" y="2498"/>
                        <a:pt x="6073" y="2854"/>
                      </a:cubicBezTo>
                      <a:cubicBezTo>
                        <a:pt x="6209" y="3196"/>
                        <a:pt x="6301" y="3538"/>
                        <a:pt x="6369" y="3904"/>
                      </a:cubicBezTo>
                      <a:cubicBezTo>
                        <a:pt x="6392" y="4200"/>
                        <a:pt x="6415" y="4497"/>
                        <a:pt x="6369" y="4794"/>
                      </a:cubicBezTo>
                      <a:cubicBezTo>
                        <a:pt x="6324" y="5068"/>
                        <a:pt x="6278" y="5319"/>
                        <a:pt x="6164" y="5570"/>
                      </a:cubicBezTo>
                      <a:cubicBezTo>
                        <a:pt x="6073" y="5775"/>
                        <a:pt x="5981" y="5935"/>
                        <a:pt x="5867" y="6095"/>
                      </a:cubicBezTo>
                      <a:cubicBezTo>
                        <a:pt x="5730" y="6255"/>
                        <a:pt x="5616" y="6392"/>
                        <a:pt x="5456" y="6506"/>
                      </a:cubicBezTo>
                      <a:cubicBezTo>
                        <a:pt x="5296" y="6620"/>
                        <a:pt x="5160" y="6688"/>
                        <a:pt x="4977" y="6780"/>
                      </a:cubicBezTo>
                      <a:cubicBezTo>
                        <a:pt x="4794" y="6848"/>
                        <a:pt x="4612" y="6894"/>
                        <a:pt x="4406" y="6939"/>
                      </a:cubicBezTo>
                      <a:cubicBezTo>
                        <a:pt x="4419" y="6927"/>
                        <a:pt x="4431" y="6921"/>
                        <a:pt x="4440" y="6919"/>
                      </a:cubicBezTo>
                      <a:lnTo>
                        <a:pt x="4440" y="6919"/>
                      </a:lnTo>
                      <a:cubicBezTo>
                        <a:pt x="4318" y="6940"/>
                        <a:pt x="4197" y="6951"/>
                        <a:pt x="4072" y="6951"/>
                      </a:cubicBezTo>
                      <a:cubicBezTo>
                        <a:pt x="3944" y="6951"/>
                        <a:pt x="3813" y="6939"/>
                        <a:pt x="3676" y="6917"/>
                      </a:cubicBezTo>
                      <a:cubicBezTo>
                        <a:pt x="3402" y="6871"/>
                        <a:pt x="3128" y="6803"/>
                        <a:pt x="2877" y="6688"/>
                      </a:cubicBezTo>
                      <a:cubicBezTo>
                        <a:pt x="2580" y="6551"/>
                        <a:pt x="2306" y="6392"/>
                        <a:pt x="2032" y="6209"/>
                      </a:cubicBezTo>
                      <a:cubicBezTo>
                        <a:pt x="2041" y="6209"/>
                        <a:pt x="2046" y="6209"/>
                        <a:pt x="2051" y="6210"/>
                      </a:cubicBezTo>
                      <a:lnTo>
                        <a:pt x="2051" y="6210"/>
                      </a:lnTo>
                      <a:cubicBezTo>
                        <a:pt x="1743" y="5965"/>
                        <a:pt x="1478" y="5698"/>
                        <a:pt x="1256" y="5410"/>
                      </a:cubicBezTo>
                      <a:cubicBezTo>
                        <a:pt x="1005" y="5091"/>
                        <a:pt x="823" y="4771"/>
                        <a:pt x="663" y="4406"/>
                      </a:cubicBezTo>
                      <a:cubicBezTo>
                        <a:pt x="617" y="4292"/>
                        <a:pt x="572" y="4155"/>
                        <a:pt x="526" y="4041"/>
                      </a:cubicBezTo>
                      <a:cubicBezTo>
                        <a:pt x="526" y="4018"/>
                        <a:pt x="503" y="3995"/>
                        <a:pt x="503" y="3972"/>
                      </a:cubicBezTo>
                      <a:cubicBezTo>
                        <a:pt x="503" y="3949"/>
                        <a:pt x="503" y="3927"/>
                        <a:pt x="480" y="3904"/>
                      </a:cubicBezTo>
                      <a:cubicBezTo>
                        <a:pt x="435" y="3721"/>
                        <a:pt x="389" y="3516"/>
                        <a:pt x="366" y="3333"/>
                      </a:cubicBezTo>
                      <a:cubicBezTo>
                        <a:pt x="366" y="3265"/>
                        <a:pt x="343" y="3219"/>
                        <a:pt x="343" y="3150"/>
                      </a:cubicBezTo>
                      <a:cubicBezTo>
                        <a:pt x="343" y="2899"/>
                        <a:pt x="343" y="2648"/>
                        <a:pt x="366" y="2397"/>
                      </a:cubicBezTo>
                      <a:cubicBezTo>
                        <a:pt x="366" y="2352"/>
                        <a:pt x="389" y="2306"/>
                        <a:pt x="389" y="2260"/>
                      </a:cubicBezTo>
                      <a:cubicBezTo>
                        <a:pt x="389" y="2260"/>
                        <a:pt x="389" y="2260"/>
                        <a:pt x="389" y="2237"/>
                      </a:cubicBezTo>
                      <a:cubicBezTo>
                        <a:pt x="389" y="2237"/>
                        <a:pt x="412" y="2237"/>
                        <a:pt x="412" y="2215"/>
                      </a:cubicBezTo>
                      <a:cubicBezTo>
                        <a:pt x="412" y="2215"/>
                        <a:pt x="412" y="2192"/>
                        <a:pt x="412" y="2192"/>
                      </a:cubicBezTo>
                      <a:cubicBezTo>
                        <a:pt x="412" y="2192"/>
                        <a:pt x="412" y="2192"/>
                        <a:pt x="412" y="2169"/>
                      </a:cubicBezTo>
                      <a:cubicBezTo>
                        <a:pt x="458" y="2009"/>
                        <a:pt x="503" y="1849"/>
                        <a:pt x="572" y="1690"/>
                      </a:cubicBezTo>
                      <a:cubicBezTo>
                        <a:pt x="594" y="1621"/>
                        <a:pt x="617" y="1576"/>
                        <a:pt x="640" y="1530"/>
                      </a:cubicBezTo>
                      <a:cubicBezTo>
                        <a:pt x="640" y="1507"/>
                        <a:pt x="663" y="1507"/>
                        <a:pt x="663" y="1507"/>
                      </a:cubicBezTo>
                      <a:cubicBezTo>
                        <a:pt x="663" y="1484"/>
                        <a:pt x="663" y="1484"/>
                        <a:pt x="663" y="1484"/>
                      </a:cubicBezTo>
                      <a:cubicBezTo>
                        <a:pt x="663" y="1484"/>
                        <a:pt x="663" y="1484"/>
                        <a:pt x="686" y="1461"/>
                      </a:cubicBezTo>
                      <a:cubicBezTo>
                        <a:pt x="686" y="1439"/>
                        <a:pt x="686" y="1439"/>
                        <a:pt x="686" y="1439"/>
                      </a:cubicBezTo>
                      <a:cubicBezTo>
                        <a:pt x="709" y="1439"/>
                        <a:pt x="709" y="1416"/>
                        <a:pt x="709" y="1416"/>
                      </a:cubicBezTo>
                      <a:cubicBezTo>
                        <a:pt x="709" y="1416"/>
                        <a:pt x="709" y="1416"/>
                        <a:pt x="709" y="1393"/>
                      </a:cubicBezTo>
                      <a:cubicBezTo>
                        <a:pt x="709" y="1393"/>
                        <a:pt x="731" y="1393"/>
                        <a:pt x="731" y="1370"/>
                      </a:cubicBezTo>
                      <a:cubicBezTo>
                        <a:pt x="731" y="1370"/>
                        <a:pt x="754" y="1347"/>
                        <a:pt x="754" y="1347"/>
                      </a:cubicBezTo>
                      <a:cubicBezTo>
                        <a:pt x="800" y="1279"/>
                        <a:pt x="823" y="1233"/>
                        <a:pt x="868" y="1165"/>
                      </a:cubicBezTo>
                      <a:cubicBezTo>
                        <a:pt x="982" y="1028"/>
                        <a:pt x="1119" y="891"/>
                        <a:pt x="1256" y="777"/>
                      </a:cubicBezTo>
                      <a:cubicBezTo>
                        <a:pt x="1302" y="754"/>
                        <a:pt x="1325" y="731"/>
                        <a:pt x="1348" y="708"/>
                      </a:cubicBezTo>
                      <a:cubicBezTo>
                        <a:pt x="1485" y="617"/>
                        <a:pt x="1599" y="548"/>
                        <a:pt x="1736" y="503"/>
                      </a:cubicBezTo>
                      <a:cubicBezTo>
                        <a:pt x="1759" y="480"/>
                        <a:pt x="1759" y="480"/>
                        <a:pt x="1759" y="480"/>
                      </a:cubicBezTo>
                      <a:cubicBezTo>
                        <a:pt x="1759" y="480"/>
                        <a:pt x="1759" y="480"/>
                        <a:pt x="1759" y="492"/>
                      </a:cubicBezTo>
                      <a:lnTo>
                        <a:pt x="1759" y="492"/>
                      </a:lnTo>
                      <a:cubicBezTo>
                        <a:pt x="1890" y="429"/>
                        <a:pt x="2041" y="387"/>
                        <a:pt x="2192" y="366"/>
                      </a:cubicBezTo>
                      <a:cubicBezTo>
                        <a:pt x="2192" y="366"/>
                        <a:pt x="2215" y="366"/>
                        <a:pt x="2215" y="343"/>
                      </a:cubicBezTo>
                      <a:lnTo>
                        <a:pt x="2306" y="343"/>
                      </a:lnTo>
                      <a:cubicBezTo>
                        <a:pt x="2412" y="324"/>
                        <a:pt x="2519" y="317"/>
                        <a:pt x="2623" y="317"/>
                      </a:cubicBezTo>
                      <a:close/>
                      <a:moveTo>
                        <a:pt x="2329" y="1"/>
                      </a:moveTo>
                      <a:cubicBezTo>
                        <a:pt x="2238" y="23"/>
                        <a:pt x="2147" y="46"/>
                        <a:pt x="2055" y="46"/>
                      </a:cubicBezTo>
                      <a:cubicBezTo>
                        <a:pt x="1941" y="69"/>
                        <a:pt x="1827" y="115"/>
                        <a:pt x="1736" y="160"/>
                      </a:cubicBezTo>
                      <a:cubicBezTo>
                        <a:pt x="1622" y="183"/>
                        <a:pt x="1507" y="252"/>
                        <a:pt x="1393" y="297"/>
                      </a:cubicBezTo>
                      <a:cubicBezTo>
                        <a:pt x="1211" y="411"/>
                        <a:pt x="1051" y="526"/>
                        <a:pt x="891" y="663"/>
                      </a:cubicBezTo>
                      <a:cubicBezTo>
                        <a:pt x="709" y="822"/>
                        <a:pt x="572" y="1028"/>
                        <a:pt x="435" y="1210"/>
                      </a:cubicBezTo>
                      <a:cubicBezTo>
                        <a:pt x="435" y="1210"/>
                        <a:pt x="435" y="1233"/>
                        <a:pt x="435" y="1233"/>
                      </a:cubicBezTo>
                      <a:cubicBezTo>
                        <a:pt x="435" y="1233"/>
                        <a:pt x="435" y="1233"/>
                        <a:pt x="412" y="1256"/>
                      </a:cubicBezTo>
                      <a:cubicBezTo>
                        <a:pt x="321" y="1439"/>
                        <a:pt x="229" y="1621"/>
                        <a:pt x="184" y="1804"/>
                      </a:cubicBezTo>
                      <a:cubicBezTo>
                        <a:pt x="184" y="1804"/>
                        <a:pt x="161" y="1827"/>
                        <a:pt x="161" y="1849"/>
                      </a:cubicBezTo>
                      <a:cubicBezTo>
                        <a:pt x="138" y="1918"/>
                        <a:pt x="115" y="1964"/>
                        <a:pt x="115" y="2032"/>
                      </a:cubicBezTo>
                      <a:cubicBezTo>
                        <a:pt x="69" y="2215"/>
                        <a:pt x="47" y="2374"/>
                        <a:pt x="24" y="2557"/>
                      </a:cubicBezTo>
                      <a:cubicBezTo>
                        <a:pt x="1" y="2762"/>
                        <a:pt x="1" y="2968"/>
                        <a:pt x="24" y="3173"/>
                      </a:cubicBezTo>
                      <a:cubicBezTo>
                        <a:pt x="47" y="3402"/>
                        <a:pt x="92" y="3630"/>
                        <a:pt x="138" y="3858"/>
                      </a:cubicBezTo>
                      <a:cubicBezTo>
                        <a:pt x="161" y="3949"/>
                        <a:pt x="184" y="4063"/>
                        <a:pt x="229" y="4155"/>
                      </a:cubicBezTo>
                      <a:cubicBezTo>
                        <a:pt x="298" y="4383"/>
                        <a:pt x="389" y="4588"/>
                        <a:pt x="480" y="4794"/>
                      </a:cubicBezTo>
                      <a:cubicBezTo>
                        <a:pt x="594" y="5045"/>
                        <a:pt x="754" y="5273"/>
                        <a:pt x="914" y="5501"/>
                      </a:cubicBezTo>
                      <a:cubicBezTo>
                        <a:pt x="914" y="5501"/>
                        <a:pt x="914" y="5524"/>
                        <a:pt x="937" y="5524"/>
                      </a:cubicBezTo>
                      <a:cubicBezTo>
                        <a:pt x="1097" y="5753"/>
                        <a:pt x="1279" y="5958"/>
                        <a:pt x="1485" y="6141"/>
                      </a:cubicBezTo>
                      <a:cubicBezTo>
                        <a:pt x="1485" y="6163"/>
                        <a:pt x="1507" y="6186"/>
                        <a:pt x="1530" y="6209"/>
                      </a:cubicBezTo>
                      <a:lnTo>
                        <a:pt x="1553" y="6209"/>
                      </a:lnTo>
                      <a:cubicBezTo>
                        <a:pt x="1622" y="6278"/>
                        <a:pt x="1713" y="6346"/>
                        <a:pt x="1804" y="6414"/>
                      </a:cubicBezTo>
                      <a:cubicBezTo>
                        <a:pt x="2169" y="6711"/>
                        <a:pt x="2603" y="6962"/>
                        <a:pt x="3060" y="7099"/>
                      </a:cubicBezTo>
                      <a:cubicBezTo>
                        <a:pt x="3265" y="7191"/>
                        <a:pt x="3493" y="7236"/>
                        <a:pt x="3722" y="7259"/>
                      </a:cubicBezTo>
                      <a:cubicBezTo>
                        <a:pt x="3826" y="7268"/>
                        <a:pt x="3933" y="7274"/>
                        <a:pt x="4042" y="7274"/>
                      </a:cubicBezTo>
                      <a:cubicBezTo>
                        <a:pt x="4196" y="7274"/>
                        <a:pt x="4351" y="7263"/>
                        <a:pt x="4498" y="7236"/>
                      </a:cubicBezTo>
                      <a:cubicBezTo>
                        <a:pt x="4726" y="7213"/>
                        <a:pt x="4931" y="7145"/>
                        <a:pt x="5137" y="7054"/>
                      </a:cubicBezTo>
                      <a:cubicBezTo>
                        <a:pt x="5251" y="7008"/>
                        <a:pt x="5342" y="6962"/>
                        <a:pt x="5433" y="6894"/>
                      </a:cubicBezTo>
                      <a:cubicBezTo>
                        <a:pt x="5548" y="6848"/>
                        <a:pt x="5662" y="6757"/>
                        <a:pt x="5753" y="6688"/>
                      </a:cubicBezTo>
                      <a:cubicBezTo>
                        <a:pt x="5913" y="6551"/>
                        <a:pt x="6050" y="6369"/>
                        <a:pt x="6187" y="6209"/>
                      </a:cubicBezTo>
                      <a:cubicBezTo>
                        <a:pt x="6324" y="6004"/>
                        <a:pt x="6438" y="5798"/>
                        <a:pt x="6529" y="5570"/>
                      </a:cubicBezTo>
                      <a:cubicBezTo>
                        <a:pt x="6598" y="5342"/>
                        <a:pt x="6666" y="5113"/>
                        <a:pt x="6689" y="4885"/>
                      </a:cubicBezTo>
                      <a:cubicBezTo>
                        <a:pt x="6712" y="4634"/>
                        <a:pt x="6734" y="4360"/>
                        <a:pt x="6712" y="4109"/>
                      </a:cubicBezTo>
                      <a:cubicBezTo>
                        <a:pt x="6666" y="3630"/>
                        <a:pt x="6552" y="3173"/>
                        <a:pt x="6369" y="2740"/>
                      </a:cubicBezTo>
                      <a:cubicBezTo>
                        <a:pt x="6278" y="2534"/>
                        <a:pt x="6187" y="2329"/>
                        <a:pt x="6073" y="2123"/>
                      </a:cubicBezTo>
                      <a:cubicBezTo>
                        <a:pt x="5936" y="1941"/>
                        <a:pt x="5799" y="1735"/>
                        <a:pt x="5662" y="1553"/>
                      </a:cubicBezTo>
                      <a:cubicBezTo>
                        <a:pt x="5365" y="1187"/>
                        <a:pt x="5000" y="845"/>
                        <a:pt x="4589" y="594"/>
                      </a:cubicBezTo>
                      <a:cubicBezTo>
                        <a:pt x="4178" y="320"/>
                        <a:pt x="3699" y="138"/>
                        <a:pt x="3219" y="46"/>
                      </a:cubicBezTo>
                      <a:cubicBezTo>
                        <a:pt x="3060" y="1"/>
                        <a:pt x="2900" y="1"/>
                        <a:pt x="27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5"/>
                <p:cNvSpPr/>
                <p:nvPr/>
              </p:nvSpPr>
              <p:spPr>
                <a:xfrm>
                  <a:off x="5140156" y="591480"/>
                  <a:ext cx="55574" cy="55547"/>
                </a:xfrm>
                <a:custGeom>
                  <a:avLst/>
                  <a:gdLst/>
                  <a:ahLst/>
                  <a:cxnLst/>
                  <a:rect l="l" t="t" r="r" b="b"/>
                  <a:pathLst>
                    <a:path w="2056" h="2055" extrusionOk="0">
                      <a:moveTo>
                        <a:pt x="1119" y="320"/>
                      </a:moveTo>
                      <a:cubicBezTo>
                        <a:pt x="1188" y="343"/>
                        <a:pt x="1234" y="365"/>
                        <a:pt x="1302" y="365"/>
                      </a:cubicBezTo>
                      <a:cubicBezTo>
                        <a:pt x="1348" y="411"/>
                        <a:pt x="1416" y="434"/>
                        <a:pt x="1462" y="480"/>
                      </a:cubicBezTo>
                      <a:cubicBezTo>
                        <a:pt x="1507" y="502"/>
                        <a:pt x="1553" y="548"/>
                        <a:pt x="1599" y="594"/>
                      </a:cubicBezTo>
                      <a:cubicBezTo>
                        <a:pt x="1622" y="639"/>
                        <a:pt x="1644" y="685"/>
                        <a:pt x="1690" y="754"/>
                      </a:cubicBezTo>
                      <a:cubicBezTo>
                        <a:pt x="1713" y="822"/>
                        <a:pt x="1713" y="890"/>
                        <a:pt x="1736" y="959"/>
                      </a:cubicBezTo>
                      <a:cubicBezTo>
                        <a:pt x="1736" y="1005"/>
                        <a:pt x="1736" y="1050"/>
                        <a:pt x="1736" y="1119"/>
                      </a:cubicBezTo>
                      <a:cubicBezTo>
                        <a:pt x="1713" y="1187"/>
                        <a:pt x="1713" y="1233"/>
                        <a:pt x="1690" y="1301"/>
                      </a:cubicBezTo>
                      <a:cubicBezTo>
                        <a:pt x="1667" y="1370"/>
                        <a:pt x="1622" y="1415"/>
                        <a:pt x="1599" y="1461"/>
                      </a:cubicBezTo>
                      <a:cubicBezTo>
                        <a:pt x="1553" y="1507"/>
                        <a:pt x="1507" y="1552"/>
                        <a:pt x="1485" y="1575"/>
                      </a:cubicBezTo>
                      <a:cubicBezTo>
                        <a:pt x="1416" y="1621"/>
                        <a:pt x="1370" y="1644"/>
                        <a:pt x="1325" y="1667"/>
                      </a:cubicBezTo>
                      <a:cubicBezTo>
                        <a:pt x="1256" y="1689"/>
                        <a:pt x="1188" y="1712"/>
                        <a:pt x="1142" y="1735"/>
                      </a:cubicBezTo>
                      <a:lnTo>
                        <a:pt x="960" y="1735"/>
                      </a:lnTo>
                      <a:cubicBezTo>
                        <a:pt x="891" y="1712"/>
                        <a:pt x="823" y="1712"/>
                        <a:pt x="754" y="1667"/>
                      </a:cubicBezTo>
                      <a:cubicBezTo>
                        <a:pt x="709" y="1644"/>
                        <a:pt x="663" y="1621"/>
                        <a:pt x="594" y="1598"/>
                      </a:cubicBezTo>
                      <a:cubicBezTo>
                        <a:pt x="594" y="1575"/>
                        <a:pt x="572" y="1552"/>
                        <a:pt x="549" y="1530"/>
                      </a:cubicBezTo>
                      <a:cubicBezTo>
                        <a:pt x="526" y="1507"/>
                        <a:pt x="480" y="1484"/>
                        <a:pt x="457" y="1461"/>
                      </a:cubicBezTo>
                      <a:cubicBezTo>
                        <a:pt x="457" y="1438"/>
                        <a:pt x="457" y="1438"/>
                        <a:pt x="457" y="1438"/>
                      </a:cubicBezTo>
                      <a:cubicBezTo>
                        <a:pt x="435" y="1393"/>
                        <a:pt x="412" y="1347"/>
                        <a:pt x="389" y="1301"/>
                      </a:cubicBezTo>
                      <a:cubicBezTo>
                        <a:pt x="366" y="1256"/>
                        <a:pt x="343" y="1210"/>
                        <a:pt x="343" y="1164"/>
                      </a:cubicBezTo>
                      <a:cubicBezTo>
                        <a:pt x="343" y="1142"/>
                        <a:pt x="343" y="1119"/>
                        <a:pt x="321" y="1119"/>
                      </a:cubicBezTo>
                      <a:cubicBezTo>
                        <a:pt x="321" y="1050"/>
                        <a:pt x="321" y="1005"/>
                        <a:pt x="321" y="959"/>
                      </a:cubicBezTo>
                      <a:cubicBezTo>
                        <a:pt x="343" y="913"/>
                        <a:pt x="343" y="868"/>
                        <a:pt x="366" y="799"/>
                      </a:cubicBezTo>
                      <a:cubicBezTo>
                        <a:pt x="366" y="799"/>
                        <a:pt x="366" y="776"/>
                        <a:pt x="389" y="754"/>
                      </a:cubicBezTo>
                      <a:cubicBezTo>
                        <a:pt x="389" y="731"/>
                        <a:pt x="389" y="731"/>
                        <a:pt x="412" y="708"/>
                      </a:cubicBezTo>
                      <a:cubicBezTo>
                        <a:pt x="412" y="708"/>
                        <a:pt x="412" y="708"/>
                        <a:pt x="412" y="685"/>
                      </a:cubicBezTo>
                      <a:cubicBezTo>
                        <a:pt x="435" y="662"/>
                        <a:pt x="435" y="639"/>
                        <a:pt x="457" y="617"/>
                      </a:cubicBezTo>
                      <a:cubicBezTo>
                        <a:pt x="457" y="617"/>
                        <a:pt x="457" y="617"/>
                        <a:pt x="457" y="594"/>
                      </a:cubicBezTo>
                      <a:cubicBezTo>
                        <a:pt x="503" y="548"/>
                        <a:pt x="549" y="502"/>
                        <a:pt x="594" y="480"/>
                      </a:cubicBezTo>
                      <a:cubicBezTo>
                        <a:pt x="663" y="434"/>
                        <a:pt x="709" y="388"/>
                        <a:pt x="777" y="365"/>
                      </a:cubicBezTo>
                      <a:lnTo>
                        <a:pt x="800" y="365"/>
                      </a:lnTo>
                      <a:cubicBezTo>
                        <a:pt x="845" y="343"/>
                        <a:pt x="891" y="343"/>
                        <a:pt x="937" y="320"/>
                      </a:cubicBezTo>
                      <a:close/>
                      <a:moveTo>
                        <a:pt x="891" y="0"/>
                      </a:moveTo>
                      <a:cubicBezTo>
                        <a:pt x="891" y="0"/>
                        <a:pt x="868" y="0"/>
                        <a:pt x="868" y="23"/>
                      </a:cubicBezTo>
                      <a:lnTo>
                        <a:pt x="823" y="23"/>
                      </a:lnTo>
                      <a:cubicBezTo>
                        <a:pt x="777" y="23"/>
                        <a:pt x="754" y="46"/>
                        <a:pt x="709" y="46"/>
                      </a:cubicBezTo>
                      <a:cubicBezTo>
                        <a:pt x="686" y="46"/>
                        <a:pt x="663" y="69"/>
                        <a:pt x="663" y="69"/>
                      </a:cubicBezTo>
                      <a:cubicBezTo>
                        <a:pt x="640" y="69"/>
                        <a:pt x="617" y="92"/>
                        <a:pt x="594" y="92"/>
                      </a:cubicBezTo>
                      <a:cubicBezTo>
                        <a:pt x="572" y="114"/>
                        <a:pt x="549" y="114"/>
                        <a:pt x="526" y="137"/>
                      </a:cubicBezTo>
                      <a:cubicBezTo>
                        <a:pt x="457" y="160"/>
                        <a:pt x="412" y="206"/>
                        <a:pt x="366" y="229"/>
                      </a:cubicBezTo>
                      <a:cubicBezTo>
                        <a:pt x="366" y="251"/>
                        <a:pt x="366" y="251"/>
                        <a:pt x="366" y="251"/>
                      </a:cubicBezTo>
                      <a:cubicBezTo>
                        <a:pt x="343" y="251"/>
                        <a:pt x="321" y="274"/>
                        <a:pt x="298" y="297"/>
                      </a:cubicBezTo>
                      <a:cubicBezTo>
                        <a:pt x="252" y="343"/>
                        <a:pt x="206" y="411"/>
                        <a:pt x="161" y="457"/>
                      </a:cubicBezTo>
                      <a:cubicBezTo>
                        <a:pt x="161" y="457"/>
                        <a:pt x="161" y="457"/>
                        <a:pt x="161" y="480"/>
                      </a:cubicBezTo>
                      <a:cubicBezTo>
                        <a:pt x="161" y="480"/>
                        <a:pt x="138" y="502"/>
                        <a:pt x="138" y="502"/>
                      </a:cubicBezTo>
                      <a:cubicBezTo>
                        <a:pt x="115" y="548"/>
                        <a:pt x="92" y="594"/>
                        <a:pt x="69" y="662"/>
                      </a:cubicBezTo>
                      <a:cubicBezTo>
                        <a:pt x="69" y="685"/>
                        <a:pt x="47" y="731"/>
                        <a:pt x="47" y="754"/>
                      </a:cubicBezTo>
                      <a:cubicBezTo>
                        <a:pt x="47" y="776"/>
                        <a:pt x="24" y="776"/>
                        <a:pt x="24" y="776"/>
                      </a:cubicBezTo>
                      <a:cubicBezTo>
                        <a:pt x="1" y="868"/>
                        <a:pt x="1" y="959"/>
                        <a:pt x="1" y="1050"/>
                      </a:cubicBezTo>
                      <a:cubicBezTo>
                        <a:pt x="1" y="1050"/>
                        <a:pt x="1" y="1050"/>
                        <a:pt x="1" y="1073"/>
                      </a:cubicBezTo>
                      <a:cubicBezTo>
                        <a:pt x="1" y="1073"/>
                        <a:pt x="1" y="1073"/>
                        <a:pt x="1" y="1096"/>
                      </a:cubicBezTo>
                      <a:cubicBezTo>
                        <a:pt x="1" y="1142"/>
                        <a:pt x="1" y="1187"/>
                        <a:pt x="24" y="1233"/>
                      </a:cubicBezTo>
                      <a:cubicBezTo>
                        <a:pt x="24" y="1278"/>
                        <a:pt x="47" y="1347"/>
                        <a:pt x="69" y="1393"/>
                      </a:cubicBezTo>
                      <a:cubicBezTo>
                        <a:pt x="92" y="1438"/>
                        <a:pt x="115" y="1484"/>
                        <a:pt x="115" y="1530"/>
                      </a:cubicBezTo>
                      <a:cubicBezTo>
                        <a:pt x="138" y="1552"/>
                        <a:pt x="161" y="1598"/>
                        <a:pt x="184" y="1621"/>
                      </a:cubicBezTo>
                      <a:cubicBezTo>
                        <a:pt x="206" y="1667"/>
                        <a:pt x="252" y="1689"/>
                        <a:pt x="275" y="1735"/>
                      </a:cubicBezTo>
                      <a:cubicBezTo>
                        <a:pt x="343" y="1803"/>
                        <a:pt x="435" y="1872"/>
                        <a:pt x="503" y="1918"/>
                      </a:cubicBezTo>
                      <a:cubicBezTo>
                        <a:pt x="594" y="1963"/>
                        <a:pt x="686" y="2009"/>
                        <a:pt x="777" y="2032"/>
                      </a:cubicBezTo>
                      <a:cubicBezTo>
                        <a:pt x="891" y="2055"/>
                        <a:pt x="1005" y="2055"/>
                        <a:pt x="1119" y="2055"/>
                      </a:cubicBezTo>
                      <a:cubicBezTo>
                        <a:pt x="1507" y="2032"/>
                        <a:pt x="1850" y="1758"/>
                        <a:pt x="1987" y="1415"/>
                      </a:cubicBezTo>
                      <a:cubicBezTo>
                        <a:pt x="2032" y="1324"/>
                        <a:pt x="2055" y="1233"/>
                        <a:pt x="2055" y="1142"/>
                      </a:cubicBezTo>
                      <a:cubicBezTo>
                        <a:pt x="2055" y="1096"/>
                        <a:pt x="2055" y="1050"/>
                        <a:pt x="2055" y="1005"/>
                      </a:cubicBezTo>
                      <a:cubicBezTo>
                        <a:pt x="2055" y="959"/>
                        <a:pt x="2055" y="890"/>
                        <a:pt x="2055" y="845"/>
                      </a:cubicBezTo>
                      <a:cubicBezTo>
                        <a:pt x="2032" y="754"/>
                        <a:pt x="2010" y="662"/>
                        <a:pt x="1964" y="594"/>
                      </a:cubicBezTo>
                      <a:cubicBezTo>
                        <a:pt x="1918" y="502"/>
                        <a:pt x="1873" y="434"/>
                        <a:pt x="1827" y="365"/>
                      </a:cubicBezTo>
                      <a:cubicBezTo>
                        <a:pt x="1713" y="229"/>
                        <a:pt x="1576" y="114"/>
                        <a:pt x="1393" y="69"/>
                      </a:cubicBezTo>
                      <a:cubicBezTo>
                        <a:pt x="1325" y="46"/>
                        <a:pt x="1256" y="23"/>
                        <a:pt x="11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5"/>
                <p:cNvSpPr/>
                <p:nvPr/>
              </p:nvSpPr>
              <p:spPr>
                <a:xfrm>
                  <a:off x="4916835" y="388484"/>
                  <a:ext cx="59871" cy="54033"/>
                </a:xfrm>
                <a:custGeom>
                  <a:avLst/>
                  <a:gdLst/>
                  <a:ahLst/>
                  <a:cxnLst/>
                  <a:rect l="l" t="t" r="r" b="b"/>
                  <a:pathLst>
                    <a:path w="2215" h="1999" extrusionOk="0">
                      <a:moveTo>
                        <a:pt x="1438" y="320"/>
                      </a:moveTo>
                      <a:cubicBezTo>
                        <a:pt x="1484" y="343"/>
                        <a:pt x="1552" y="343"/>
                        <a:pt x="1598" y="366"/>
                      </a:cubicBezTo>
                      <a:cubicBezTo>
                        <a:pt x="1621" y="389"/>
                        <a:pt x="1666" y="412"/>
                        <a:pt x="1712" y="434"/>
                      </a:cubicBezTo>
                      <a:cubicBezTo>
                        <a:pt x="1735" y="457"/>
                        <a:pt x="1758" y="480"/>
                        <a:pt x="1758" y="503"/>
                      </a:cubicBezTo>
                      <a:cubicBezTo>
                        <a:pt x="1803" y="526"/>
                        <a:pt x="1826" y="571"/>
                        <a:pt x="1826" y="617"/>
                      </a:cubicBezTo>
                      <a:cubicBezTo>
                        <a:pt x="1849" y="663"/>
                        <a:pt x="1849" y="686"/>
                        <a:pt x="1872" y="731"/>
                      </a:cubicBezTo>
                      <a:cubicBezTo>
                        <a:pt x="1872" y="777"/>
                        <a:pt x="1872" y="822"/>
                        <a:pt x="1872" y="891"/>
                      </a:cubicBezTo>
                      <a:cubicBezTo>
                        <a:pt x="1849" y="937"/>
                        <a:pt x="1826" y="982"/>
                        <a:pt x="1826" y="1051"/>
                      </a:cubicBezTo>
                      <a:cubicBezTo>
                        <a:pt x="1781" y="1119"/>
                        <a:pt x="1735" y="1188"/>
                        <a:pt x="1689" y="1256"/>
                      </a:cubicBezTo>
                      <a:cubicBezTo>
                        <a:pt x="1621" y="1325"/>
                        <a:pt x="1575" y="1393"/>
                        <a:pt x="1507" y="1439"/>
                      </a:cubicBezTo>
                      <a:cubicBezTo>
                        <a:pt x="1415" y="1507"/>
                        <a:pt x="1347" y="1553"/>
                        <a:pt x="1256" y="1599"/>
                      </a:cubicBezTo>
                      <a:cubicBezTo>
                        <a:pt x="1164" y="1621"/>
                        <a:pt x="1096" y="1644"/>
                        <a:pt x="1005" y="1667"/>
                      </a:cubicBezTo>
                      <a:lnTo>
                        <a:pt x="776" y="1667"/>
                      </a:lnTo>
                      <a:cubicBezTo>
                        <a:pt x="731" y="1667"/>
                        <a:pt x="662" y="1644"/>
                        <a:pt x="616" y="1621"/>
                      </a:cubicBezTo>
                      <a:cubicBezTo>
                        <a:pt x="594" y="1599"/>
                        <a:pt x="548" y="1599"/>
                        <a:pt x="525" y="1576"/>
                      </a:cubicBezTo>
                      <a:cubicBezTo>
                        <a:pt x="480" y="1553"/>
                        <a:pt x="457" y="1507"/>
                        <a:pt x="434" y="1484"/>
                      </a:cubicBezTo>
                      <a:cubicBezTo>
                        <a:pt x="411" y="1462"/>
                        <a:pt x="388" y="1416"/>
                        <a:pt x="365" y="1393"/>
                      </a:cubicBezTo>
                      <a:cubicBezTo>
                        <a:pt x="365" y="1347"/>
                        <a:pt x="343" y="1302"/>
                        <a:pt x="343" y="1256"/>
                      </a:cubicBezTo>
                      <a:cubicBezTo>
                        <a:pt x="343" y="1210"/>
                        <a:pt x="343" y="1165"/>
                        <a:pt x="343" y="1142"/>
                      </a:cubicBezTo>
                      <a:cubicBezTo>
                        <a:pt x="365" y="1074"/>
                        <a:pt x="365" y="1005"/>
                        <a:pt x="388" y="937"/>
                      </a:cubicBezTo>
                      <a:cubicBezTo>
                        <a:pt x="434" y="868"/>
                        <a:pt x="480" y="800"/>
                        <a:pt x="525" y="731"/>
                      </a:cubicBezTo>
                      <a:cubicBezTo>
                        <a:pt x="571" y="663"/>
                        <a:pt x="639" y="594"/>
                        <a:pt x="708" y="549"/>
                      </a:cubicBezTo>
                      <a:cubicBezTo>
                        <a:pt x="799" y="480"/>
                        <a:pt x="868" y="434"/>
                        <a:pt x="959" y="389"/>
                      </a:cubicBezTo>
                      <a:cubicBezTo>
                        <a:pt x="1050" y="366"/>
                        <a:pt x="1119" y="343"/>
                        <a:pt x="1210" y="320"/>
                      </a:cubicBezTo>
                      <a:close/>
                      <a:moveTo>
                        <a:pt x="1141" y="1"/>
                      </a:moveTo>
                      <a:cubicBezTo>
                        <a:pt x="1119" y="24"/>
                        <a:pt x="1096" y="24"/>
                        <a:pt x="1073" y="24"/>
                      </a:cubicBezTo>
                      <a:lnTo>
                        <a:pt x="1050" y="24"/>
                      </a:lnTo>
                      <a:cubicBezTo>
                        <a:pt x="1027" y="24"/>
                        <a:pt x="1027" y="46"/>
                        <a:pt x="1005" y="46"/>
                      </a:cubicBezTo>
                      <a:cubicBezTo>
                        <a:pt x="959" y="46"/>
                        <a:pt x="936" y="69"/>
                        <a:pt x="890" y="69"/>
                      </a:cubicBezTo>
                      <a:cubicBezTo>
                        <a:pt x="845" y="92"/>
                        <a:pt x="776" y="115"/>
                        <a:pt x="708" y="161"/>
                      </a:cubicBezTo>
                      <a:cubicBezTo>
                        <a:pt x="708" y="161"/>
                        <a:pt x="685" y="161"/>
                        <a:pt x="685" y="183"/>
                      </a:cubicBezTo>
                      <a:cubicBezTo>
                        <a:pt x="548" y="252"/>
                        <a:pt x="434" y="343"/>
                        <a:pt x="320" y="457"/>
                      </a:cubicBezTo>
                      <a:cubicBezTo>
                        <a:pt x="274" y="503"/>
                        <a:pt x="251" y="571"/>
                        <a:pt x="206" y="617"/>
                      </a:cubicBezTo>
                      <a:cubicBezTo>
                        <a:pt x="206" y="640"/>
                        <a:pt x="183" y="663"/>
                        <a:pt x="183" y="663"/>
                      </a:cubicBezTo>
                      <a:cubicBezTo>
                        <a:pt x="160" y="686"/>
                        <a:pt x="160" y="686"/>
                        <a:pt x="160" y="708"/>
                      </a:cubicBezTo>
                      <a:cubicBezTo>
                        <a:pt x="114" y="754"/>
                        <a:pt x="91" y="822"/>
                        <a:pt x="69" y="891"/>
                      </a:cubicBezTo>
                      <a:cubicBezTo>
                        <a:pt x="23" y="982"/>
                        <a:pt x="23" y="1074"/>
                        <a:pt x="23" y="1165"/>
                      </a:cubicBezTo>
                      <a:cubicBezTo>
                        <a:pt x="0" y="1256"/>
                        <a:pt x="23" y="1347"/>
                        <a:pt x="46" y="1439"/>
                      </a:cubicBezTo>
                      <a:cubicBezTo>
                        <a:pt x="69" y="1507"/>
                        <a:pt x="114" y="1576"/>
                        <a:pt x="137" y="1644"/>
                      </a:cubicBezTo>
                      <a:cubicBezTo>
                        <a:pt x="183" y="1690"/>
                        <a:pt x="228" y="1735"/>
                        <a:pt x="274" y="1781"/>
                      </a:cubicBezTo>
                      <a:cubicBezTo>
                        <a:pt x="388" y="1895"/>
                        <a:pt x="548" y="1964"/>
                        <a:pt x="708" y="1987"/>
                      </a:cubicBezTo>
                      <a:cubicBezTo>
                        <a:pt x="763" y="1994"/>
                        <a:pt x="818" y="1998"/>
                        <a:pt x="874" y="1998"/>
                      </a:cubicBezTo>
                      <a:cubicBezTo>
                        <a:pt x="1143" y="1998"/>
                        <a:pt x="1417" y="1910"/>
                        <a:pt x="1644" y="1758"/>
                      </a:cubicBezTo>
                      <a:cubicBezTo>
                        <a:pt x="1918" y="1553"/>
                        <a:pt x="2123" y="1279"/>
                        <a:pt x="2169" y="959"/>
                      </a:cubicBezTo>
                      <a:cubicBezTo>
                        <a:pt x="2214" y="800"/>
                        <a:pt x="2191" y="617"/>
                        <a:pt x="2123" y="480"/>
                      </a:cubicBezTo>
                      <a:cubicBezTo>
                        <a:pt x="2100" y="389"/>
                        <a:pt x="2054" y="343"/>
                        <a:pt x="2009" y="275"/>
                      </a:cubicBezTo>
                      <a:cubicBezTo>
                        <a:pt x="1940" y="206"/>
                        <a:pt x="1872" y="161"/>
                        <a:pt x="1803" y="115"/>
                      </a:cubicBezTo>
                      <a:cubicBezTo>
                        <a:pt x="1735" y="69"/>
                        <a:pt x="1666" y="46"/>
                        <a:pt x="1598" y="24"/>
                      </a:cubicBezTo>
                      <a:cubicBezTo>
                        <a:pt x="1529" y="1"/>
                        <a:pt x="1438"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5"/>
                <p:cNvSpPr/>
                <p:nvPr/>
              </p:nvSpPr>
              <p:spPr>
                <a:xfrm>
                  <a:off x="4918673" y="226223"/>
                  <a:ext cx="36436" cy="54168"/>
                </a:xfrm>
                <a:custGeom>
                  <a:avLst/>
                  <a:gdLst/>
                  <a:ahLst/>
                  <a:cxnLst/>
                  <a:rect l="l" t="t" r="r" b="b"/>
                  <a:pathLst>
                    <a:path w="1348" h="2004" extrusionOk="0">
                      <a:moveTo>
                        <a:pt x="275" y="1"/>
                      </a:moveTo>
                      <a:cubicBezTo>
                        <a:pt x="183" y="24"/>
                        <a:pt x="115" y="69"/>
                        <a:pt x="46" y="138"/>
                      </a:cubicBezTo>
                      <a:cubicBezTo>
                        <a:pt x="1" y="206"/>
                        <a:pt x="1" y="297"/>
                        <a:pt x="1" y="389"/>
                      </a:cubicBezTo>
                      <a:cubicBezTo>
                        <a:pt x="1" y="685"/>
                        <a:pt x="23" y="1005"/>
                        <a:pt x="160" y="1302"/>
                      </a:cubicBezTo>
                      <a:cubicBezTo>
                        <a:pt x="229" y="1439"/>
                        <a:pt x="320" y="1553"/>
                        <a:pt x="412" y="1644"/>
                      </a:cubicBezTo>
                      <a:cubicBezTo>
                        <a:pt x="480" y="1713"/>
                        <a:pt x="548" y="1781"/>
                        <a:pt x="640" y="1827"/>
                      </a:cubicBezTo>
                      <a:cubicBezTo>
                        <a:pt x="731" y="1895"/>
                        <a:pt x="822" y="1941"/>
                        <a:pt x="914" y="1987"/>
                      </a:cubicBezTo>
                      <a:cubicBezTo>
                        <a:pt x="943" y="1998"/>
                        <a:pt x="976" y="2004"/>
                        <a:pt x="1009" y="2004"/>
                      </a:cubicBezTo>
                      <a:cubicBezTo>
                        <a:pt x="1106" y="2004"/>
                        <a:pt x="1211" y="1957"/>
                        <a:pt x="1279" y="1872"/>
                      </a:cubicBezTo>
                      <a:cubicBezTo>
                        <a:pt x="1325" y="1804"/>
                        <a:pt x="1347" y="1735"/>
                        <a:pt x="1325" y="1644"/>
                      </a:cubicBezTo>
                      <a:cubicBezTo>
                        <a:pt x="1325" y="1576"/>
                        <a:pt x="1279" y="1484"/>
                        <a:pt x="1210" y="1439"/>
                      </a:cubicBezTo>
                      <a:cubicBezTo>
                        <a:pt x="1119" y="1393"/>
                        <a:pt x="1028" y="1325"/>
                        <a:pt x="937" y="1256"/>
                      </a:cubicBezTo>
                      <a:cubicBezTo>
                        <a:pt x="891" y="1188"/>
                        <a:pt x="822" y="1119"/>
                        <a:pt x="777" y="1051"/>
                      </a:cubicBezTo>
                      <a:cubicBezTo>
                        <a:pt x="754" y="1005"/>
                        <a:pt x="731" y="959"/>
                        <a:pt x="708" y="914"/>
                      </a:cubicBezTo>
                      <a:cubicBezTo>
                        <a:pt x="663" y="708"/>
                        <a:pt x="640" y="503"/>
                        <a:pt x="640" y="275"/>
                      </a:cubicBezTo>
                      <a:cubicBezTo>
                        <a:pt x="640" y="206"/>
                        <a:pt x="571" y="115"/>
                        <a:pt x="503" y="69"/>
                      </a:cubicBezTo>
                      <a:cubicBezTo>
                        <a:pt x="457" y="24"/>
                        <a:pt x="389" y="1"/>
                        <a:pt x="320" y="1"/>
                      </a:cubicBezTo>
                      <a:close/>
                    </a:path>
                  </a:pathLst>
                </a:custGeom>
                <a:solidFill>
                  <a:srgbClr val="FFFFFF">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89" name="Google Shape;2489;p25"/>
            <p:cNvSpPr/>
            <p:nvPr/>
          </p:nvSpPr>
          <p:spPr>
            <a:xfrm>
              <a:off x="3822017" y="892967"/>
              <a:ext cx="68521" cy="96903"/>
            </a:xfrm>
            <a:custGeom>
              <a:avLst/>
              <a:gdLst/>
              <a:ahLst/>
              <a:cxnLst/>
              <a:rect l="l" t="t" r="r" b="b"/>
              <a:pathLst>
                <a:path w="2535" h="3585" extrusionOk="0">
                  <a:moveTo>
                    <a:pt x="2398" y="1"/>
                  </a:moveTo>
                  <a:lnTo>
                    <a:pt x="1804" y="434"/>
                  </a:lnTo>
                  <a:cubicBezTo>
                    <a:pt x="1485" y="663"/>
                    <a:pt x="937" y="891"/>
                    <a:pt x="594" y="937"/>
                  </a:cubicBezTo>
                  <a:lnTo>
                    <a:pt x="1" y="982"/>
                  </a:lnTo>
                  <a:lnTo>
                    <a:pt x="206" y="1553"/>
                  </a:lnTo>
                  <a:cubicBezTo>
                    <a:pt x="321" y="1872"/>
                    <a:pt x="366" y="2466"/>
                    <a:pt x="275" y="2854"/>
                  </a:cubicBezTo>
                  <a:lnTo>
                    <a:pt x="138" y="3584"/>
                  </a:lnTo>
                  <a:lnTo>
                    <a:pt x="731" y="3128"/>
                  </a:lnTo>
                  <a:cubicBezTo>
                    <a:pt x="1051" y="2900"/>
                    <a:pt x="1599" y="2671"/>
                    <a:pt x="1918" y="2649"/>
                  </a:cubicBezTo>
                  <a:lnTo>
                    <a:pt x="2535" y="2580"/>
                  </a:lnTo>
                  <a:lnTo>
                    <a:pt x="2329" y="2009"/>
                  </a:lnTo>
                  <a:cubicBezTo>
                    <a:pt x="2215" y="1690"/>
                    <a:pt x="2169" y="1119"/>
                    <a:pt x="2261" y="708"/>
                  </a:cubicBezTo>
                  <a:lnTo>
                    <a:pt x="2398"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5"/>
            <p:cNvSpPr/>
            <p:nvPr/>
          </p:nvSpPr>
          <p:spPr>
            <a:xfrm>
              <a:off x="4548779" y="1207567"/>
              <a:ext cx="68521" cy="96903"/>
            </a:xfrm>
            <a:custGeom>
              <a:avLst/>
              <a:gdLst/>
              <a:ahLst/>
              <a:cxnLst/>
              <a:rect l="l" t="t" r="r" b="b"/>
              <a:pathLst>
                <a:path w="2535" h="3585" extrusionOk="0">
                  <a:moveTo>
                    <a:pt x="2398" y="1"/>
                  </a:moveTo>
                  <a:lnTo>
                    <a:pt x="1804" y="434"/>
                  </a:lnTo>
                  <a:cubicBezTo>
                    <a:pt x="1485" y="663"/>
                    <a:pt x="937" y="891"/>
                    <a:pt x="594" y="937"/>
                  </a:cubicBezTo>
                  <a:lnTo>
                    <a:pt x="1" y="982"/>
                  </a:lnTo>
                  <a:lnTo>
                    <a:pt x="206" y="1553"/>
                  </a:lnTo>
                  <a:cubicBezTo>
                    <a:pt x="321" y="1872"/>
                    <a:pt x="366" y="2466"/>
                    <a:pt x="275" y="2854"/>
                  </a:cubicBezTo>
                  <a:lnTo>
                    <a:pt x="138" y="3584"/>
                  </a:lnTo>
                  <a:lnTo>
                    <a:pt x="731" y="3128"/>
                  </a:lnTo>
                  <a:cubicBezTo>
                    <a:pt x="1051" y="2900"/>
                    <a:pt x="1599" y="2671"/>
                    <a:pt x="1918" y="2649"/>
                  </a:cubicBezTo>
                  <a:lnTo>
                    <a:pt x="2535" y="2580"/>
                  </a:lnTo>
                  <a:lnTo>
                    <a:pt x="2329" y="2009"/>
                  </a:lnTo>
                  <a:cubicBezTo>
                    <a:pt x="2215" y="1690"/>
                    <a:pt x="2169" y="1119"/>
                    <a:pt x="2261" y="708"/>
                  </a:cubicBezTo>
                  <a:lnTo>
                    <a:pt x="2398"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5"/>
            <p:cNvSpPr/>
            <p:nvPr/>
          </p:nvSpPr>
          <p:spPr>
            <a:xfrm>
              <a:off x="1248022" y="448131"/>
              <a:ext cx="54330" cy="76522"/>
            </a:xfrm>
            <a:custGeom>
              <a:avLst/>
              <a:gdLst/>
              <a:ahLst/>
              <a:cxnLst/>
              <a:rect l="l" t="t" r="r" b="b"/>
              <a:pathLst>
                <a:path w="2010" h="2831" extrusionOk="0">
                  <a:moveTo>
                    <a:pt x="503" y="0"/>
                  </a:moveTo>
                  <a:lnTo>
                    <a:pt x="503" y="525"/>
                  </a:lnTo>
                  <a:cubicBezTo>
                    <a:pt x="480" y="822"/>
                    <a:pt x="366" y="1210"/>
                    <a:pt x="252" y="1415"/>
                  </a:cubicBezTo>
                  <a:lnTo>
                    <a:pt x="1" y="1780"/>
                  </a:lnTo>
                  <a:lnTo>
                    <a:pt x="434" y="1917"/>
                  </a:lnTo>
                  <a:cubicBezTo>
                    <a:pt x="663" y="1986"/>
                    <a:pt x="982" y="2214"/>
                    <a:pt x="1187" y="2442"/>
                  </a:cubicBezTo>
                  <a:lnTo>
                    <a:pt x="1530" y="2830"/>
                  </a:lnTo>
                  <a:lnTo>
                    <a:pt x="1530" y="2305"/>
                  </a:lnTo>
                  <a:cubicBezTo>
                    <a:pt x="1530" y="2032"/>
                    <a:pt x="1644" y="1621"/>
                    <a:pt x="1781" y="1438"/>
                  </a:cubicBezTo>
                  <a:lnTo>
                    <a:pt x="2009" y="1073"/>
                  </a:lnTo>
                  <a:lnTo>
                    <a:pt x="1598" y="936"/>
                  </a:lnTo>
                  <a:cubicBezTo>
                    <a:pt x="1370" y="845"/>
                    <a:pt x="1028" y="616"/>
                    <a:pt x="845" y="411"/>
                  </a:cubicBezTo>
                  <a:lnTo>
                    <a:pt x="503" y="0"/>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2" name="Google Shape;2492;p25"/>
            <p:cNvGrpSpPr/>
            <p:nvPr/>
          </p:nvGrpSpPr>
          <p:grpSpPr>
            <a:xfrm>
              <a:off x="2266618" y="2138670"/>
              <a:ext cx="338118" cy="385232"/>
              <a:chOff x="8822856" y="2734170"/>
              <a:chExt cx="338118" cy="385232"/>
            </a:xfrm>
          </p:grpSpPr>
          <p:sp>
            <p:nvSpPr>
              <p:cNvPr id="2493" name="Google Shape;2493;p25"/>
              <p:cNvSpPr/>
              <p:nvPr/>
            </p:nvSpPr>
            <p:spPr>
              <a:xfrm>
                <a:off x="8980792" y="3062395"/>
                <a:ext cx="63575" cy="51222"/>
              </a:xfrm>
              <a:custGeom>
                <a:avLst/>
                <a:gdLst/>
                <a:ahLst/>
                <a:cxnLst/>
                <a:rect l="l" t="t" r="r" b="b"/>
                <a:pathLst>
                  <a:path w="2352" h="1895" extrusionOk="0">
                    <a:moveTo>
                      <a:pt x="1553" y="0"/>
                    </a:moveTo>
                    <a:cubicBezTo>
                      <a:pt x="1461" y="0"/>
                      <a:pt x="1370" y="23"/>
                      <a:pt x="1279" y="46"/>
                    </a:cubicBezTo>
                    <a:cubicBezTo>
                      <a:pt x="1210" y="46"/>
                      <a:pt x="1142" y="69"/>
                      <a:pt x="1073" y="69"/>
                    </a:cubicBezTo>
                    <a:cubicBezTo>
                      <a:pt x="959" y="92"/>
                      <a:pt x="868" y="137"/>
                      <a:pt x="776" y="183"/>
                    </a:cubicBezTo>
                    <a:cubicBezTo>
                      <a:pt x="617" y="251"/>
                      <a:pt x="457" y="366"/>
                      <a:pt x="320" y="480"/>
                    </a:cubicBezTo>
                    <a:cubicBezTo>
                      <a:pt x="183" y="617"/>
                      <a:pt x="92" y="776"/>
                      <a:pt x="23" y="936"/>
                    </a:cubicBezTo>
                    <a:cubicBezTo>
                      <a:pt x="0" y="1005"/>
                      <a:pt x="0" y="1096"/>
                      <a:pt x="0" y="1187"/>
                    </a:cubicBezTo>
                    <a:cubicBezTo>
                      <a:pt x="0" y="1233"/>
                      <a:pt x="0" y="1301"/>
                      <a:pt x="23" y="1347"/>
                    </a:cubicBezTo>
                    <a:cubicBezTo>
                      <a:pt x="23" y="1370"/>
                      <a:pt x="46" y="1415"/>
                      <a:pt x="69" y="1461"/>
                    </a:cubicBezTo>
                    <a:cubicBezTo>
                      <a:pt x="92" y="1484"/>
                      <a:pt x="115" y="1530"/>
                      <a:pt x="137" y="1552"/>
                    </a:cubicBezTo>
                    <a:cubicBezTo>
                      <a:pt x="229" y="1644"/>
                      <a:pt x="320" y="1712"/>
                      <a:pt x="434" y="1735"/>
                    </a:cubicBezTo>
                    <a:cubicBezTo>
                      <a:pt x="434" y="1758"/>
                      <a:pt x="457" y="1758"/>
                      <a:pt x="480" y="1758"/>
                    </a:cubicBezTo>
                    <a:cubicBezTo>
                      <a:pt x="662" y="1849"/>
                      <a:pt x="868" y="1872"/>
                      <a:pt x="1050" y="1895"/>
                    </a:cubicBezTo>
                    <a:cubicBezTo>
                      <a:pt x="1233" y="1895"/>
                      <a:pt x="1438" y="1872"/>
                      <a:pt x="1598" y="1781"/>
                    </a:cubicBezTo>
                    <a:cubicBezTo>
                      <a:pt x="1735" y="1712"/>
                      <a:pt x="1895" y="1598"/>
                      <a:pt x="1986" y="1484"/>
                    </a:cubicBezTo>
                    <a:cubicBezTo>
                      <a:pt x="2123" y="1347"/>
                      <a:pt x="2214" y="1164"/>
                      <a:pt x="2283" y="982"/>
                    </a:cubicBezTo>
                    <a:cubicBezTo>
                      <a:pt x="2329" y="868"/>
                      <a:pt x="2351" y="708"/>
                      <a:pt x="2329" y="594"/>
                    </a:cubicBezTo>
                    <a:cubicBezTo>
                      <a:pt x="2306" y="434"/>
                      <a:pt x="2237" y="274"/>
                      <a:pt x="2077" y="183"/>
                    </a:cubicBezTo>
                    <a:cubicBezTo>
                      <a:pt x="2032" y="137"/>
                      <a:pt x="1963" y="92"/>
                      <a:pt x="1895" y="69"/>
                    </a:cubicBezTo>
                    <a:cubicBezTo>
                      <a:pt x="1804" y="23"/>
                      <a:pt x="1712" y="23"/>
                      <a:pt x="1621" y="23"/>
                    </a:cubicBezTo>
                    <a:cubicBezTo>
                      <a:pt x="1598" y="0"/>
                      <a:pt x="1575" y="0"/>
                      <a:pt x="1553"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5"/>
              <p:cNvSpPr/>
              <p:nvPr/>
            </p:nvSpPr>
            <p:spPr>
              <a:xfrm>
                <a:off x="9076424" y="2914947"/>
                <a:ext cx="76522" cy="75279"/>
              </a:xfrm>
              <a:custGeom>
                <a:avLst/>
                <a:gdLst/>
                <a:ahLst/>
                <a:cxnLst/>
                <a:rect l="l" t="t" r="r" b="b"/>
                <a:pathLst>
                  <a:path w="2831" h="2785" extrusionOk="0">
                    <a:moveTo>
                      <a:pt x="1142" y="0"/>
                    </a:moveTo>
                    <a:cubicBezTo>
                      <a:pt x="936" y="0"/>
                      <a:pt x="731" y="69"/>
                      <a:pt x="571" y="160"/>
                    </a:cubicBezTo>
                    <a:cubicBezTo>
                      <a:pt x="480" y="206"/>
                      <a:pt x="411" y="274"/>
                      <a:pt x="343" y="342"/>
                    </a:cubicBezTo>
                    <a:cubicBezTo>
                      <a:pt x="251" y="457"/>
                      <a:pt x="183" y="571"/>
                      <a:pt x="137" y="685"/>
                    </a:cubicBezTo>
                    <a:cubicBezTo>
                      <a:pt x="69" y="845"/>
                      <a:pt x="23" y="982"/>
                      <a:pt x="0" y="1164"/>
                    </a:cubicBezTo>
                    <a:cubicBezTo>
                      <a:pt x="0" y="1233"/>
                      <a:pt x="0" y="1301"/>
                      <a:pt x="23" y="1370"/>
                    </a:cubicBezTo>
                    <a:cubicBezTo>
                      <a:pt x="23" y="1415"/>
                      <a:pt x="23" y="1438"/>
                      <a:pt x="23" y="1461"/>
                    </a:cubicBezTo>
                    <a:cubicBezTo>
                      <a:pt x="0" y="1507"/>
                      <a:pt x="23" y="1575"/>
                      <a:pt x="23" y="1621"/>
                    </a:cubicBezTo>
                    <a:cubicBezTo>
                      <a:pt x="46" y="1666"/>
                      <a:pt x="46" y="1712"/>
                      <a:pt x="69" y="1758"/>
                    </a:cubicBezTo>
                    <a:cubicBezTo>
                      <a:pt x="92" y="1849"/>
                      <a:pt x="114" y="1917"/>
                      <a:pt x="160" y="2009"/>
                    </a:cubicBezTo>
                    <a:cubicBezTo>
                      <a:pt x="229" y="2077"/>
                      <a:pt x="274" y="2168"/>
                      <a:pt x="343" y="2237"/>
                    </a:cubicBezTo>
                    <a:cubicBezTo>
                      <a:pt x="411" y="2305"/>
                      <a:pt x="480" y="2351"/>
                      <a:pt x="548" y="2420"/>
                    </a:cubicBezTo>
                    <a:cubicBezTo>
                      <a:pt x="617" y="2465"/>
                      <a:pt x="685" y="2511"/>
                      <a:pt x="754" y="2557"/>
                    </a:cubicBezTo>
                    <a:cubicBezTo>
                      <a:pt x="913" y="2648"/>
                      <a:pt x="1096" y="2716"/>
                      <a:pt x="1279" y="2762"/>
                    </a:cubicBezTo>
                    <a:cubicBezTo>
                      <a:pt x="1370" y="2785"/>
                      <a:pt x="1484" y="2785"/>
                      <a:pt x="1598" y="2785"/>
                    </a:cubicBezTo>
                    <a:cubicBezTo>
                      <a:pt x="1735" y="2785"/>
                      <a:pt x="1872" y="2762"/>
                      <a:pt x="2009" y="2693"/>
                    </a:cubicBezTo>
                    <a:cubicBezTo>
                      <a:pt x="2100" y="2671"/>
                      <a:pt x="2192" y="2625"/>
                      <a:pt x="2260" y="2557"/>
                    </a:cubicBezTo>
                    <a:cubicBezTo>
                      <a:pt x="2328" y="2511"/>
                      <a:pt x="2397" y="2465"/>
                      <a:pt x="2465" y="2397"/>
                    </a:cubicBezTo>
                    <a:cubicBezTo>
                      <a:pt x="2511" y="2351"/>
                      <a:pt x="2580" y="2260"/>
                      <a:pt x="2625" y="2168"/>
                    </a:cubicBezTo>
                    <a:cubicBezTo>
                      <a:pt x="2762" y="1917"/>
                      <a:pt x="2831" y="1643"/>
                      <a:pt x="2831" y="1347"/>
                    </a:cubicBezTo>
                    <a:cubicBezTo>
                      <a:pt x="2808" y="1164"/>
                      <a:pt x="2762" y="1004"/>
                      <a:pt x="2694" y="845"/>
                    </a:cubicBezTo>
                    <a:cubicBezTo>
                      <a:pt x="2602" y="708"/>
                      <a:pt x="2534" y="594"/>
                      <a:pt x="2420" y="479"/>
                    </a:cubicBezTo>
                    <a:cubicBezTo>
                      <a:pt x="2260" y="320"/>
                      <a:pt x="2032" y="206"/>
                      <a:pt x="1804" y="137"/>
                    </a:cubicBezTo>
                    <a:cubicBezTo>
                      <a:pt x="1598" y="46"/>
                      <a:pt x="1393" y="0"/>
                      <a:pt x="1164"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5"/>
              <p:cNvSpPr/>
              <p:nvPr/>
            </p:nvSpPr>
            <p:spPr>
              <a:xfrm>
                <a:off x="8828397" y="2738495"/>
                <a:ext cx="181425" cy="231377"/>
              </a:xfrm>
              <a:custGeom>
                <a:avLst/>
                <a:gdLst/>
                <a:ahLst/>
                <a:cxnLst/>
                <a:rect l="l" t="t" r="r" b="b"/>
                <a:pathLst>
                  <a:path w="6712" h="8560" extrusionOk="0">
                    <a:moveTo>
                      <a:pt x="2854" y="0"/>
                    </a:moveTo>
                    <a:cubicBezTo>
                      <a:pt x="2831" y="23"/>
                      <a:pt x="2785" y="23"/>
                      <a:pt x="2740" y="23"/>
                    </a:cubicBezTo>
                    <a:cubicBezTo>
                      <a:pt x="2671" y="46"/>
                      <a:pt x="2603" y="69"/>
                      <a:pt x="2534" y="91"/>
                    </a:cubicBezTo>
                    <a:cubicBezTo>
                      <a:pt x="2466" y="91"/>
                      <a:pt x="2397" y="114"/>
                      <a:pt x="2329" y="137"/>
                    </a:cubicBezTo>
                    <a:lnTo>
                      <a:pt x="2192" y="160"/>
                    </a:lnTo>
                    <a:cubicBezTo>
                      <a:pt x="2123" y="183"/>
                      <a:pt x="2032" y="183"/>
                      <a:pt x="1964" y="205"/>
                    </a:cubicBezTo>
                    <a:cubicBezTo>
                      <a:pt x="1872" y="228"/>
                      <a:pt x="1781" y="274"/>
                      <a:pt x="1712" y="297"/>
                    </a:cubicBezTo>
                    <a:cubicBezTo>
                      <a:pt x="1644" y="342"/>
                      <a:pt x="1575" y="388"/>
                      <a:pt x="1530" y="457"/>
                    </a:cubicBezTo>
                    <a:cubicBezTo>
                      <a:pt x="1484" y="479"/>
                      <a:pt x="1461" y="525"/>
                      <a:pt x="1439" y="594"/>
                    </a:cubicBezTo>
                    <a:cubicBezTo>
                      <a:pt x="1416" y="616"/>
                      <a:pt x="1393" y="639"/>
                      <a:pt x="1370" y="662"/>
                    </a:cubicBezTo>
                    <a:cubicBezTo>
                      <a:pt x="1233" y="799"/>
                      <a:pt x="1119" y="913"/>
                      <a:pt x="1028" y="1027"/>
                    </a:cubicBezTo>
                    <a:lnTo>
                      <a:pt x="982" y="1096"/>
                    </a:lnTo>
                    <a:cubicBezTo>
                      <a:pt x="891" y="1187"/>
                      <a:pt x="822" y="1301"/>
                      <a:pt x="731" y="1392"/>
                    </a:cubicBezTo>
                    <a:cubicBezTo>
                      <a:pt x="662" y="1461"/>
                      <a:pt x="617" y="1507"/>
                      <a:pt x="571" y="1575"/>
                    </a:cubicBezTo>
                    <a:cubicBezTo>
                      <a:pt x="526" y="1643"/>
                      <a:pt x="480" y="1712"/>
                      <a:pt x="434" y="1780"/>
                    </a:cubicBezTo>
                    <a:cubicBezTo>
                      <a:pt x="366" y="1917"/>
                      <a:pt x="297" y="2054"/>
                      <a:pt x="229" y="2237"/>
                    </a:cubicBezTo>
                    <a:cubicBezTo>
                      <a:pt x="183" y="2374"/>
                      <a:pt x="137" y="2534"/>
                      <a:pt x="115" y="2671"/>
                    </a:cubicBezTo>
                    <a:cubicBezTo>
                      <a:pt x="69" y="2967"/>
                      <a:pt x="46" y="3264"/>
                      <a:pt x="23" y="3561"/>
                    </a:cubicBezTo>
                    <a:lnTo>
                      <a:pt x="23" y="3606"/>
                    </a:lnTo>
                    <a:cubicBezTo>
                      <a:pt x="1" y="3949"/>
                      <a:pt x="69" y="4291"/>
                      <a:pt x="115" y="4565"/>
                    </a:cubicBezTo>
                    <a:cubicBezTo>
                      <a:pt x="183" y="4862"/>
                      <a:pt x="252" y="5159"/>
                      <a:pt x="320" y="5455"/>
                    </a:cubicBezTo>
                    <a:cubicBezTo>
                      <a:pt x="366" y="5592"/>
                      <a:pt x="411" y="5706"/>
                      <a:pt x="480" y="5866"/>
                    </a:cubicBezTo>
                    <a:cubicBezTo>
                      <a:pt x="526" y="6003"/>
                      <a:pt x="594" y="6163"/>
                      <a:pt x="662" y="6300"/>
                    </a:cubicBezTo>
                    <a:cubicBezTo>
                      <a:pt x="731" y="6414"/>
                      <a:pt x="799" y="6528"/>
                      <a:pt x="868" y="6619"/>
                    </a:cubicBezTo>
                    <a:lnTo>
                      <a:pt x="891" y="6665"/>
                    </a:lnTo>
                    <a:cubicBezTo>
                      <a:pt x="982" y="6802"/>
                      <a:pt x="1096" y="6939"/>
                      <a:pt x="1233" y="7076"/>
                    </a:cubicBezTo>
                    <a:lnTo>
                      <a:pt x="1279" y="7144"/>
                    </a:lnTo>
                    <a:cubicBezTo>
                      <a:pt x="1439" y="7327"/>
                      <a:pt x="1598" y="7510"/>
                      <a:pt x="1804" y="7669"/>
                    </a:cubicBezTo>
                    <a:cubicBezTo>
                      <a:pt x="1827" y="7715"/>
                      <a:pt x="1849" y="7783"/>
                      <a:pt x="1895" y="7829"/>
                    </a:cubicBezTo>
                    <a:cubicBezTo>
                      <a:pt x="1941" y="7898"/>
                      <a:pt x="1986" y="7943"/>
                      <a:pt x="2055" y="7989"/>
                    </a:cubicBezTo>
                    <a:cubicBezTo>
                      <a:pt x="2123" y="8057"/>
                      <a:pt x="2215" y="8103"/>
                      <a:pt x="2306" y="8171"/>
                    </a:cubicBezTo>
                    <a:cubicBezTo>
                      <a:pt x="2443" y="8240"/>
                      <a:pt x="2580" y="8308"/>
                      <a:pt x="2717" y="8377"/>
                    </a:cubicBezTo>
                    <a:cubicBezTo>
                      <a:pt x="2785" y="8400"/>
                      <a:pt x="2877" y="8423"/>
                      <a:pt x="2945" y="8468"/>
                    </a:cubicBezTo>
                    <a:cubicBezTo>
                      <a:pt x="3013" y="8491"/>
                      <a:pt x="3082" y="8491"/>
                      <a:pt x="3173" y="8514"/>
                    </a:cubicBezTo>
                    <a:cubicBezTo>
                      <a:pt x="3310" y="8537"/>
                      <a:pt x="3447" y="8537"/>
                      <a:pt x="3607" y="8537"/>
                    </a:cubicBezTo>
                    <a:lnTo>
                      <a:pt x="3653" y="8537"/>
                    </a:lnTo>
                    <a:lnTo>
                      <a:pt x="3698" y="8560"/>
                    </a:lnTo>
                    <a:cubicBezTo>
                      <a:pt x="3858" y="8560"/>
                      <a:pt x="4018" y="8537"/>
                      <a:pt x="4155" y="8514"/>
                    </a:cubicBezTo>
                    <a:cubicBezTo>
                      <a:pt x="4269" y="8491"/>
                      <a:pt x="4406" y="8445"/>
                      <a:pt x="4566" y="8400"/>
                    </a:cubicBezTo>
                    <a:cubicBezTo>
                      <a:pt x="4703" y="8331"/>
                      <a:pt x="4840" y="8286"/>
                      <a:pt x="4976" y="8240"/>
                    </a:cubicBezTo>
                    <a:cubicBezTo>
                      <a:pt x="5091" y="8194"/>
                      <a:pt x="5159" y="8149"/>
                      <a:pt x="5250" y="8103"/>
                    </a:cubicBezTo>
                    <a:cubicBezTo>
                      <a:pt x="5387" y="8012"/>
                      <a:pt x="5501" y="7898"/>
                      <a:pt x="5593" y="7783"/>
                    </a:cubicBezTo>
                    <a:cubicBezTo>
                      <a:pt x="5707" y="7692"/>
                      <a:pt x="5798" y="7555"/>
                      <a:pt x="5889" y="7373"/>
                    </a:cubicBezTo>
                    <a:cubicBezTo>
                      <a:pt x="5958" y="7281"/>
                      <a:pt x="6004" y="7167"/>
                      <a:pt x="6049" y="7076"/>
                    </a:cubicBezTo>
                    <a:lnTo>
                      <a:pt x="6072" y="6985"/>
                    </a:lnTo>
                    <a:cubicBezTo>
                      <a:pt x="6141" y="6848"/>
                      <a:pt x="6186" y="6711"/>
                      <a:pt x="6255" y="6574"/>
                    </a:cubicBezTo>
                    <a:lnTo>
                      <a:pt x="6300" y="6437"/>
                    </a:lnTo>
                    <a:cubicBezTo>
                      <a:pt x="6392" y="6437"/>
                      <a:pt x="6460" y="6368"/>
                      <a:pt x="6483" y="6300"/>
                    </a:cubicBezTo>
                    <a:cubicBezTo>
                      <a:pt x="6506" y="6277"/>
                      <a:pt x="6529" y="6231"/>
                      <a:pt x="6529" y="6186"/>
                    </a:cubicBezTo>
                    <a:cubicBezTo>
                      <a:pt x="6529" y="6163"/>
                      <a:pt x="6529" y="6117"/>
                      <a:pt x="6551" y="6094"/>
                    </a:cubicBezTo>
                    <a:lnTo>
                      <a:pt x="6551" y="6072"/>
                    </a:lnTo>
                    <a:lnTo>
                      <a:pt x="6574" y="5935"/>
                    </a:lnTo>
                    <a:cubicBezTo>
                      <a:pt x="6597" y="5798"/>
                      <a:pt x="6620" y="5661"/>
                      <a:pt x="6620" y="5524"/>
                    </a:cubicBezTo>
                    <a:cubicBezTo>
                      <a:pt x="6666" y="5181"/>
                      <a:pt x="6711" y="4816"/>
                      <a:pt x="6620" y="4451"/>
                    </a:cubicBezTo>
                    <a:cubicBezTo>
                      <a:pt x="6620" y="4428"/>
                      <a:pt x="6597" y="4383"/>
                      <a:pt x="6574" y="4360"/>
                    </a:cubicBezTo>
                    <a:lnTo>
                      <a:pt x="6574" y="4291"/>
                    </a:lnTo>
                    <a:lnTo>
                      <a:pt x="6574" y="4246"/>
                    </a:lnTo>
                    <a:cubicBezTo>
                      <a:pt x="6574" y="4109"/>
                      <a:pt x="6551" y="3949"/>
                      <a:pt x="6529" y="3789"/>
                    </a:cubicBezTo>
                    <a:lnTo>
                      <a:pt x="6529" y="3766"/>
                    </a:lnTo>
                    <a:cubicBezTo>
                      <a:pt x="6506" y="3584"/>
                      <a:pt x="6460" y="3424"/>
                      <a:pt x="6437" y="3264"/>
                    </a:cubicBezTo>
                    <a:cubicBezTo>
                      <a:pt x="6392" y="3150"/>
                      <a:pt x="6346" y="3013"/>
                      <a:pt x="6300" y="2899"/>
                    </a:cubicBezTo>
                    <a:lnTo>
                      <a:pt x="6277" y="2853"/>
                    </a:lnTo>
                    <a:cubicBezTo>
                      <a:pt x="6209" y="2716"/>
                      <a:pt x="6163" y="2579"/>
                      <a:pt x="6095" y="2465"/>
                    </a:cubicBezTo>
                    <a:cubicBezTo>
                      <a:pt x="6049" y="2420"/>
                      <a:pt x="6026" y="2351"/>
                      <a:pt x="6004" y="2305"/>
                    </a:cubicBezTo>
                    <a:cubicBezTo>
                      <a:pt x="5958" y="2237"/>
                      <a:pt x="5935" y="2191"/>
                      <a:pt x="5912" y="2146"/>
                    </a:cubicBezTo>
                    <a:cubicBezTo>
                      <a:pt x="5844" y="2032"/>
                      <a:pt x="5753" y="1917"/>
                      <a:pt x="5684" y="1826"/>
                    </a:cubicBezTo>
                    <a:lnTo>
                      <a:pt x="5638" y="1758"/>
                    </a:lnTo>
                    <a:cubicBezTo>
                      <a:pt x="5593" y="1712"/>
                      <a:pt x="5547" y="1666"/>
                      <a:pt x="5524" y="1598"/>
                    </a:cubicBezTo>
                    <a:cubicBezTo>
                      <a:pt x="5479" y="1529"/>
                      <a:pt x="5410" y="1461"/>
                      <a:pt x="5364" y="1415"/>
                    </a:cubicBezTo>
                    <a:cubicBezTo>
                      <a:pt x="5250" y="1255"/>
                      <a:pt x="5136" y="1118"/>
                      <a:pt x="5022" y="982"/>
                    </a:cubicBezTo>
                    <a:lnTo>
                      <a:pt x="4976" y="936"/>
                    </a:lnTo>
                    <a:cubicBezTo>
                      <a:pt x="4885" y="822"/>
                      <a:pt x="4794" y="708"/>
                      <a:pt x="4680" y="639"/>
                    </a:cubicBezTo>
                    <a:cubicBezTo>
                      <a:pt x="4566" y="525"/>
                      <a:pt x="4429" y="434"/>
                      <a:pt x="4246" y="342"/>
                    </a:cubicBezTo>
                    <a:cubicBezTo>
                      <a:pt x="3972" y="228"/>
                      <a:pt x="3653" y="114"/>
                      <a:pt x="3310" y="23"/>
                    </a:cubicBezTo>
                    <a:cubicBezTo>
                      <a:pt x="3242" y="0"/>
                      <a:pt x="3150" y="0"/>
                      <a:pt x="3059" y="0"/>
                    </a:cubicBezTo>
                    <a:close/>
                  </a:path>
                </a:pathLst>
              </a:custGeom>
              <a:solidFill>
                <a:srgbClr val="58C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5"/>
              <p:cNvSpPr/>
              <p:nvPr/>
            </p:nvSpPr>
            <p:spPr>
              <a:xfrm>
                <a:off x="8856157" y="2768714"/>
                <a:ext cx="51249" cy="156774"/>
              </a:xfrm>
              <a:custGeom>
                <a:avLst/>
                <a:gdLst/>
                <a:ahLst/>
                <a:cxnLst/>
                <a:rect l="l" t="t" r="r" b="b"/>
                <a:pathLst>
                  <a:path w="1896" h="5800" extrusionOk="0">
                    <a:moveTo>
                      <a:pt x="1210" y="0"/>
                    </a:moveTo>
                    <a:cubicBezTo>
                      <a:pt x="1096" y="46"/>
                      <a:pt x="1005" y="115"/>
                      <a:pt x="937" y="229"/>
                    </a:cubicBezTo>
                    <a:cubicBezTo>
                      <a:pt x="800" y="411"/>
                      <a:pt x="685" y="571"/>
                      <a:pt x="594" y="777"/>
                    </a:cubicBezTo>
                    <a:cubicBezTo>
                      <a:pt x="480" y="982"/>
                      <a:pt x="389" y="1187"/>
                      <a:pt x="320" y="1416"/>
                    </a:cubicBezTo>
                    <a:cubicBezTo>
                      <a:pt x="229" y="1621"/>
                      <a:pt x="160" y="1849"/>
                      <a:pt x="115" y="2055"/>
                    </a:cubicBezTo>
                    <a:cubicBezTo>
                      <a:pt x="69" y="2306"/>
                      <a:pt x="46" y="2534"/>
                      <a:pt x="24" y="2785"/>
                    </a:cubicBezTo>
                    <a:cubicBezTo>
                      <a:pt x="1" y="2991"/>
                      <a:pt x="1" y="3196"/>
                      <a:pt x="1" y="3401"/>
                    </a:cubicBezTo>
                    <a:cubicBezTo>
                      <a:pt x="24" y="3653"/>
                      <a:pt x="46" y="3926"/>
                      <a:pt x="115" y="4178"/>
                    </a:cubicBezTo>
                    <a:cubicBezTo>
                      <a:pt x="183" y="4383"/>
                      <a:pt x="252" y="4588"/>
                      <a:pt x="320" y="4771"/>
                    </a:cubicBezTo>
                    <a:cubicBezTo>
                      <a:pt x="343" y="4885"/>
                      <a:pt x="389" y="4976"/>
                      <a:pt x="412" y="5091"/>
                    </a:cubicBezTo>
                    <a:cubicBezTo>
                      <a:pt x="480" y="5250"/>
                      <a:pt x="548" y="5364"/>
                      <a:pt x="640" y="5501"/>
                    </a:cubicBezTo>
                    <a:cubicBezTo>
                      <a:pt x="731" y="5638"/>
                      <a:pt x="845" y="5730"/>
                      <a:pt x="1005" y="5775"/>
                    </a:cubicBezTo>
                    <a:cubicBezTo>
                      <a:pt x="1062" y="5791"/>
                      <a:pt x="1118" y="5799"/>
                      <a:pt x="1175" y="5799"/>
                    </a:cubicBezTo>
                    <a:cubicBezTo>
                      <a:pt x="1278" y="5799"/>
                      <a:pt x="1381" y="5774"/>
                      <a:pt x="1484" y="5730"/>
                    </a:cubicBezTo>
                    <a:cubicBezTo>
                      <a:pt x="1621" y="5638"/>
                      <a:pt x="1713" y="5501"/>
                      <a:pt x="1758" y="5364"/>
                    </a:cubicBezTo>
                    <a:cubicBezTo>
                      <a:pt x="1804" y="5205"/>
                      <a:pt x="1781" y="5091"/>
                      <a:pt x="1713" y="4954"/>
                    </a:cubicBezTo>
                    <a:lnTo>
                      <a:pt x="1713" y="4954"/>
                    </a:lnTo>
                    <a:cubicBezTo>
                      <a:pt x="1735" y="4976"/>
                      <a:pt x="1735" y="4976"/>
                      <a:pt x="1735" y="4976"/>
                    </a:cubicBezTo>
                    <a:cubicBezTo>
                      <a:pt x="1621" y="4725"/>
                      <a:pt x="1530" y="4429"/>
                      <a:pt x="1439" y="4155"/>
                    </a:cubicBezTo>
                    <a:cubicBezTo>
                      <a:pt x="1325" y="3881"/>
                      <a:pt x="1233" y="3584"/>
                      <a:pt x="1188" y="3310"/>
                    </a:cubicBezTo>
                    <a:cubicBezTo>
                      <a:pt x="1142" y="2899"/>
                      <a:pt x="1142" y="2511"/>
                      <a:pt x="1188" y="2123"/>
                    </a:cubicBezTo>
                    <a:cubicBezTo>
                      <a:pt x="1233" y="1827"/>
                      <a:pt x="1302" y="1553"/>
                      <a:pt x="1393" y="1279"/>
                    </a:cubicBezTo>
                    <a:cubicBezTo>
                      <a:pt x="1484" y="1073"/>
                      <a:pt x="1598" y="891"/>
                      <a:pt x="1735" y="685"/>
                    </a:cubicBezTo>
                    <a:cubicBezTo>
                      <a:pt x="1895" y="480"/>
                      <a:pt x="1781" y="183"/>
                      <a:pt x="1576" y="46"/>
                    </a:cubicBezTo>
                    <a:cubicBezTo>
                      <a:pt x="1507" y="23"/>
                      <a:pt x="1416" y="0"/>
                      <a:pt x="1325"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5"/>
              <p:cNvSpPr/>
              <p:nvPr/>
            </p:nvSpPr>
            <p:spPr>
              <a:xfrm>
                <a:off x="9097400" y="2929732"/>
                <a:ext cx="24084" cy="41167"/>
              </a:xfrm>
              <a:custGeom>
                <a:avLst/>
                <a:gdLst/>
                <a:ahLst/>
                <a:cxnLst/>
                <a:rect l="l" t="t" r="r" b="b"/>
                <a:pathLst>
                  <a:path w="891" h="1523" extrusionOk="0">
                    <a:moveTo>
                      <a:pt x="503" y="1"/>
                    </a:moveTo>
                    <a:cubicBezTo>
                      <a:pt x="343" y="1"/>
                      <a:pt x="206" y="115"/>
                      <a:pt x="160" y="275"/>
                    </a:cubicBezTo>
                    <a:cubicBezTo>
                      <a:pt x="114" y="366"/>
                      <a:pt x="92" y="480"/>
                      <a:pt x="69" y="572"/>
                    </a:cubicBezTo>
                    <a:cubicBezTo>
                      <a:pt x="23" y="686"/>
                      <a:pt x="23" y="777"/>
                      <a:pt x="0" y="868"/>
                    </a:cubicBezTo>
                    <a:cubicBezTo>
                      <a:pt x="0" y="1005"/>
                      <a:pt x="46" y="1142"/>
                      <a:pt x="92" y="1279"/>
                    </a:cubicBezTo>
                    <a:cubicBezTo>
                      <a:pt x="137" y="1370"/>
                      <a:pt x="160" y="1439"/>
                      <a:pt x="251" y="1485"/>
                    </a:cubicBezTo>
                    <a:cubicBezTo>
                      <a:pt x="305" y="1511"/>
                      <a:pt x="358" y="1522"/>
                      <a:pt x="412" y="1522"/>
                    </a:cubicBezTo>
                    <a:cubicBezTo>
                      <a:pt x="450" y="1522"/>
                      <a:pt x="488" y="1517"/>
                      <a:pt x="525" y="1507"/>
                    </a:cubicBezTo>
                    <a:cubicBezTo>
                      <a:pt x="617" y="1485"/>
                      <a:pt x="685" y="1439"/>
                      <a:pt x="731" y="1348"/>
                    </a:cubicBezTo>
                    <a:cubicBezTo>
                      <a:pt x="776" y="1279"/>
                      <a:pt x="799" y="1165"/>
                      <a:pt x="754" y="1096"/>
                    </a:cubicBezTo>
                    <a:cubicBezTo>
                      <a:pt x="731" y="1028"/>
                      <a:pt x="731" y="982"/>
                      <a:pt x="708" y="914"/>
                    </a:cubicBezTo>
                    <a:cubicBezTo>
                      <a:pt x="708" y="914"/>
                      <a:pt x="708" y="891"/>
                      <a:pt x="708" y="891"/>
                    </a:cubicBezTo>
                    <a:cubicBezTo>
                      <a:pt x="731" y="731"/>
                      <a:pt x="776" y="594"/>
                      <a:pt x="822" y="457"/>
                    </a:cubicBezTo>
                    <a:cubicBezTo>
                      <a:pt x="891" y="275"/>
                      <a:pt x="776" y="69"/>
                      <a:pt x="594" y="24"/>
                    </a:cubicBezTo>
                    <a:cubicBezTo>
                      <a:pt x="548" y="24"/>
                      <a:pt x="525" y="1"/>
                      <a:pt x="503" y="1"/>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5"/>
              <p:cNvSpPr/>
              <p:nvPr/>
            </p:nvSpPr>
            <p:spPr>
              <a:xfrm>
                <a:off x="8822856" y="2734170"/>
                <a:ext cx="192508" cy="241351"/>
              </a:xfrm>
              <a:custGeom>
                <a:avLst/>
                <a:gdLst/>
                <a:ahLst/>
                <a:cxnLst/>
                <a:rect l="l" t="t" r="r" b="b"/>
                <a:pathLst>
                  <a:path w="7122" h="8929" extrusionOk="0">
                    <a:moveTo>
                      <a:pt x="3057" y="333"/>
                    </a:moveTo>
                    <a:cubicBezTo>
                      <a:pt x="3202" y="333"/>
                      <a:pt x="3347" y="349"/>
                      <a:pt x="3492" y="365"/>
                    </a:cubicBezTo>
                    <a:cubicBezTo>
                      <a:pt x="3743" y="388"/>
                      <a:pt x="3972" y="457"/>
                      <a:pt x="4200" y="548"/>
                    </a:cubicBezTo>
                    <a:cubicBezTo>
                      <a:pt x="4451" y="662"/>
                      <a:pt x="4702" y="822"/>
                      <a:pt x="4930" y="982"/>
                    </a:cubicBezTo>
                    <a:cubicBezTo>
                      <a:pt x="5227" y="1210"/>
                      <a:pt x="5478" y="1484"/>
                      <a:pt x="5706" y="1758"/>
                    </a:cubicBezTo>
                    <a:cubicBezTo>
                      <a:pt x="5958" y="2100"/>
                      <a:pt x="6163" y="2488"/>
                      <a:pt x="6346" y="2876"/>
                    </a:cubicBezTo>
                    <a:lnTo>
                      <a:pt x="6323" y="2831"/>
                    </a:lnTo>
                    <a:lnTo>
                      <a:pt x="6323" y="2831"/>
                    </a:lnTo>
                    <a:cubicBezTo>
                      <a:pt x="6528" y="3310"/>
                      <a:pt x="6665" y="3812"/>
                      <a:pt x="6734" y="4314"/>
                    </a:cubicBezTo>
                    <a:cubicBezTo>
                      <a:pt x="6734" y="4314"/>
                      <a:pt x="6734" y="4291"/>
                      <a:pt x="6734" y="4269"/>
                    </a:cubicBezTo>
                    <a:cubicBezTo>
                      <a:pt x="6779" y="4748"/>
                      <a:pt x="6779" y="5227"/>
                      <a:pt x="6734" y="5684"/>
                    </a:cubicBezTo>
                    <a:cubicBezTo>
                      <a:pt x="6734" y="5684"/>
                      <a:pt x="6734" y="5661"/>
                      <a:pt x="6734" y="5638"/>
                    </a:cubicBezTo>
                    <a:cubicBezTo>
                      <a:pt x="6665" y="6026"/>
                      <a:pt x="6574" y="6414"/>
                      <a:pt x="6437" y="6779"/>
                    </a:cubicBezTo>
                    <a:cubicBezTo>
                      <a:pt x="6414" y="6802"/>
                      <a:pt x="6414" y="6802"/>
                      <a:pt x="6414" y="6825"/>
                    </a:cubicBezTo>
                    <a:cubicBezTo>
                      <a:pt x="6414" y="6802"/>
                      <a:pt x="6414" y="6802"/>
                      <a:pt x="6414" y="6802"/>
                    </a:cubicBezTo>
                    <a:cubicBezTo>
                      <a:pt x="6300" y="7076"/>
                      <a:pt x="6140" y="7327"/>
                      <a:pt x="5958" y="7578"/>
                    </a:cubicBezTo>
                    <a:cubicBezTo>
                      <a:pt x="5821" y="7761"/>
                      <a:pt x="5638" y="7943"/>
                      <a:pt x="5433" y="8103"/>
                    </a:cubicBezTo>
                    <a:cubicBezTo>
                      <a:pt x="5273" y="8217"/>
                      <a:pt x="5090" y="8331"/>
                      <a:pt x="4885" y="8423"/>
                    </a:cubicBezTo>
                    <a:cubicBezTo>
                      <a:pt x="4679" y="8491"/>
                      <a:pt x="4474" y="8560"/>
                      <a:pt x="4268" y="8583"/>
                    </a:cubicBezTo>
                    <a:cubicBezTo>
                      <a:pt x="4154" y="8594"/>
                      <a:pt x="4046" y="8600"/>
                      <a:pt x="3937" y="8600"/>
                    </a:cubicBezTo>
                    <a:cubicBezTo>
                      <a:pt x="3829" y="8600"/>
                      <a:pt x="3721" y="8594"/>
                      <a:pt x="3607" y="8583"/>
                    </a:cubicBezTo>
                    <a:cubicBezTo>
                      <a:pt x="3355" y="8537"/>
                      <a:pt x="3127" y="8468"/>
                      <a:pt x="2899" y="8377"/>
                    </a:cubicBezTo>
                    <a:cubicBezTo>
                      <a:pt x="2625" y="8263"/>
                      <a:pt x="2397" y="8126"/>
                      <a:pt x="2169" y="7943"/>
                    </a:cubicBezTo>
                    <a:cubicBezTo>
                      <a:pt x="1872" y="7715"/>
                      <a:pt x="1621" y="7464"/>
                      <a:pt x="1392" y="7167"/>
                    </a:cubicBezTo>
                    <a:cubicBezTo>
                      <a:pt x="1141" y="6825"/>
                      <a:pt x="913" y="6437"/>
                      <a:pt x="753" y="6049"/>
                    </a:cubicBezTo>
                    <a:cubicBezTo>
                      <a:pt x="594" y="5684"/>
                      <a:pt x="502" y="5319"/>
                      <a:pt x="411" y="4953"/>
                    </a:cubicBezTo>
                    <a:cubicBezTo>
                      <a:pt x="411" y="4953"/>
                      <a:pt x="411" y="4953"/>
                      <a:pt x="411" y="4931"/>
                    </a:cubicBezTo>
                    <a:cubicBezTo>
                      <a:pt x="411" y="4931"/>
                      <a:pt x="411" y="4931"/>
                      <a:pt x="411" y="4908"/>
                    </a:cubicBezTo>
                    <a:cubicBezTo>
                      <a:pt x="388" y="4839"/>
                      <a:pt x="388" y="4748"/>
                      <a:pt x="365" y="4657"/>
                    </a:cubicBezTo>
                    <a:cubicBezTo>
                      <a:pt x="365" y="4588"/>
                      <a:pt x="342" y="4520"/>
                      <a:pt x="342" y="4451"/>
                    </a:cubicBezTo>
                    <a:cubicBezTo>
                      <a:pt x="320" y="4063"/>
                      <a:pt x="320" y="3675"/>
                      <a:pt x="365" y="3287"/>
                    </a:cubicBezTo>
                    <a:cubicBezTo>
                      <a:pt x="434" y="2899"/>
                      <a:pt x="525" y="2511"/>
                      <a:pt x="685" y="2146"/>
                    </a:cubicBezTo>
                    <a:cubicBezTo>
                      <a:pt x="685" y="2146"/>
                      <a:pt x="685" y="2146"/>
                      <a:pt x="685" y="2123"/>
                    </a:cubicBezTo>
                    <a:cubicBezTo>
                      <a:pt x="799" y="1872"/>
                      <a:pt x="936" y="1621"/>
                      <a:pt x="1119" y="1370"/>
                    </a:cubicBezTo>
                    <a:cubicBezTo>
                      <a:pt x="1278" y="1187"/>
                      <a:pt x="1438" y="1005"/>
                      <a:pt x="1644" y="845"/>
                    </a:cubicBezTo>
                    <a:cubicBezTo>
                      <a:pt x="1689" y="822"/>
                      <a:pt x="1712" y="799"/>
                      <a:pt x="1758" y="776"/>
                    </a:cubicBezTo>
                    <a:cubicBezTo>
                      <a:pt x="1758" y="754"/>
                      <a:pt x="1780" y="754"/>
                      <a:pt x="1780" y="754"/>
                    </a:cubicBezTo>
                    <a:lnTo>
                      <a:pt x="1803" y="731"/>
                    </a:lnTo>
                    <a:cubicBezTo>
                      <a:pt x="1940" y="662"/>
                      <a:pt x="2054" y="594"/>
                      <a:pt x="2191" y="525"/>
                    </a:cubicBezTo>
                    <a:cubicBezTo>
                      <a:pt x="2237" y="502"/>
                      <a:pt x="2283" y="502"/>
                      <a:pt x="2305" y="480"/>
                    </a:cubicBezTo>
                    <a:lnTo>
                      <a:pt x="2328" y="480"/>
                    </a:lnTo>
                    <a:cubicBezTo>
                      <a:pt x="2397" y="457"/>
                      <a:pt x="2442" y="434"/>
                      <a:pt x="2511" y="411"/>
                    </a:cubicBezTo>
                    <a:lnTo>
                      <a:pt x="2579" y="411"/>
                    </a:lnTo>
                    <a:cubicBezTo>
                      <a:pt x="2579" y="388"/>
                      <a:pt x="2602" y="388"/>
                      <a:pt x="2602" y="388"/>
                    </a:cubicBezTo>
                    <a:lnTo>
                      <a:pt x="2625" y="388"/>
                    </a:lnTo>
                    <a:cubicBezTo>
                      <a:pt x="2671" y="388"/>
                      <a:pt x="2739" y="365"/>
                      <a:pt x="2808" y="365"/>
                    </a:cubicBezTo>
                    <a:cubicBezTo>
                      <a:pt x="2808" y="365"/>
                      <a:pt x="2830" y="343"/>
                      <a:pt x="2830" y="343"/>
                    </a:cubicBezTo>
                    <a:lnTo>
                      <a:pt x="2876" y="343"/>
                    </a:lnTo>
                    <a:cubicBezTo>
                      <a:pt x="2936" y="336"/>
                      <a:pt x="2996" y="333"/>
                      <a:pt x="3057" y="333"/>
                    </a:cubicBezTo>
                    <a:close/>
                    <a:moveTo>
                      <a:pt x="3150" y="0"/>
                    </a:moveTo>
                    <a:cubicBezTo>
                      <a:pt x="3082" y="0"/>
                      <a:pt x="3013" y="0"/>
                      <a:pt x="2967" y="23"/>
                    </a:cubicBezTo>
                    <a:lnTo>
                      <a:pt x="2945" y="23"/>
                    </a:lnTo>
                    <a:cubicBezTo>
                      <a:pt x="2876" y="23"/>
                      <a:pt x="2785" y="23"/>
                      <a:pt x="2716" y="46"/>
                    </a:cubicBezTo>
                    <a:cubicBezTo>
                      <a:pt x="2671" y="46"/>
                      <a:pt x="2625" y="46"/>
                      <a:pt x="2602" y="69"/>
                    </a:cubicBezTo>
                    <a:cubicBezTo>
                      <a:pt x="2488" y="92"/>
                      <a:pt x="2397" y="114"/>
                      <a:pt x="2305" y="137"/>
                    </a:cubicBezTo>
                    <a:lnTo>
                      <a:pt x="2283" y="137"/>
                    </a:lnTo>
                    <a:cubicBezTo>
                      <a:pt x="2169" y="183"/>
                      <a:pt x="2054" y="229"/>
                      <a:pt x="1940" y="274"/>
                    </a:cubicBezTo>
                    <a:cubicBezTo>
                      <a:pt x="1872" y="320"/>
                      <a:pt x="1780" y="365"/>
                      <a:pt x="1712" y="411"/>
                    </a:cubicBezTo>
                    <a:cubicBezTo>
                      <a:pt x="1689" y="434"/>
                      <a:pt x="1666" y="434"/>
                      <a:pt x="1644" y="457"/>
                    </a:cubicBezTo>
                    <a:cubicBezTo>
                      <a:pt x="1529" y="525"/>
                      <a:pt x="1415" y="617"/>
                      <a:pt x="1301" y="708"/>
                    </a:cubicBezTo>
                    <a:cubicBezTo>
                      <a:pt x="1073" y="890"/>
                      <a:pt x="890" y="1119"/>
                      <a:pt x="731" y="1347"/>
                    </a:cubicBezTo>
                    <a:cubicBezTo>
                      <a:pt x="708" y="1370"/>
                      <a:pt x="708" y="1393"/>
                      <a:pt x="685" y="1438"/>
                    </a:cubicBezTo>
                    <a:cubicBezTo>
                      <a:pt x="548" y="1644"/>
                      <a:pt x="434" y="1849"/>
                      <a:pt x="342" y="2077"/>
                    </a:cubicBezTo>
                    <a:cubicBezTo>
                      <a:pt x="274" y="2283"/>
                      <a:pt x="206" y="2488"/>
                      <a:pt x="137" y="2694"/>
                    </a:cubicBezTo>
                    <a:cubicBezTo>
                      <a:pt x="137" y="2716"/>
                      <a:pt x="137" y="2739"/>
                      <a:pt x="137" y="2762"/>
                    </a:cubicBezTo>
                    <a:cubicBezTo>
                      <a:pt x="69" y="3036"/>
                      <a:pt x="23" y="3310"/>
                      <a:pt x="0" y="3584"/>
                    </a:cubicBezTo>
                    <a:cubicBezTo>
                      <a:pt x="0" y="3744"/>
                      <a:pt x="0" y="3926"/>
                      <a:pt x="0" y="4086"/>
                    </a:cubicBezTo>
                    <a:cubicBezTo>
                      <a:pt x="0" y="4132"/>
                      <a:pt x="0" y="4154"/>
                      <a:pt x="0" y="4200"/>
                    </a:cubicBezTo>
                    <a:cubicBezTo>
                      <a:pt x="23" y="4520"/>
                      <a:pt x="69" y="4839"/>
                      <a:pt x="137" y="5159"/>
                    </a:cubicBezTo>
                    <a:cubicBezTo>
                      <a:pt x="160" y="5296"/>
                      <a:pt x="183" y="5433"/>
                      <a:pt x="228" y="5570"/>
                    </a:cubicBezTo>
                    <a:cubicBezTo>
                      <a:pt x="251" y="5592"/>
                      <a:pt x="251" y="5615"/>
                      <a:pt x="251" y="5638"/>
                    </a:cubicBezTo>
                    <a:cubicBezTo>
                      <a:pt x="388" y="6095"/>
                      <a:pt x="594" y="6528"/>
                      <a:pt x="845" y="6939"/>
                    </a:cubicBezTo>
                    <a:cubicBezTo>
                      <a:pt x="1073" y="7327"/>
                      <a:pt x="1370" y="7670"/>
                      <a:pt x="1712" y="7989"/>
                    </a:cubicBezTo>
                    <a:cubicBezTo>
                      <a:pt x="1872" y="8126"/>
                      <a:pt x="2054" y="8263"/>
                      <a:pt x="2237" y="8377"/>
                    </a:cubicBezTo>
                    <a:cubicBezTo>
                      <a:pt x="2442" y="8537"/>
                      <a:pt x="2671" y="8628"/>
                      <a:pt x="2899" y="8720"/>
                    </a:cubicBezTo>
                    <a:cubicBezTo>
                      <a:pt x="3239" y="8855"/>
                      <a:pt x="3617" y="8928"/>
                      <a:pt x="3985" y="8928"/>
                    </a:cubicBezTo>
                    <a:cubicBezTo>
                      <a:pt x="4112" y="8928"/>
                      <a:pt x="4237" y="8920"/>
                      <a:pt x="4360" y="8902"/>
                    </a:cubicBezTo>
                    <a:cubicBezTo>
                      <a:pt x="4588" y="8856"/>
                      <a:pt x="4793" y="8811"/>
                      <a:pt x="4999" y="8720"/>
                    </a:cubicBezTo>
                    <a:cubicBezTo>
                      <a:pt x="5204" y="8628"/>
                      <a:pt x="5387" y="8537"/>
                      <a:pt x="5569" y="8400"/>
                    </a:cubicBezTo>
                    <a:cubicBezTo>
                      <a:pt x="6346" y="7852"/>
                      <a:pt x="6779" y="6962"/>
                      <a:pt x="6985" y="6072"/>
                    </a:cubicBezTo>
                    <a:cubicBezTo>
                      <a:pt x="7099" y="5592"/>
                      <a:pt x="7122" y="5090"/>
                      <a:pt x="7076" y="4588"/>
                    </a:cubicBezTo>
                    <a:cubicBezTo>
                      <a:pt x="7053" y="4109"/>
                      <a:pt x="6962" y="3629"/>
                      <a:pt x="6802" y="3173"/>
                    </a:cubicBezTo>
                    <a:cubicBezTo>
                      <a:pt x="6505" y="2260"/>
                      <a:pt x="5980" y="1438"/>
                      <a:pt x="5250" y="822"/>
                    </a:cubicBezTo>
                    <a:cubicBezTo>
                      <a:pt x="4862" y="502"/>
                      <a:pt x="4428" y="274"/>
                      <a:pt x="3972" y="137"/>
                    </a:cubicBezTo>
                    <a:cubicBezTo>
                      <a:pt x="3766" y="69"/>
                      <a:pt x="3538" y="23"/>
                      <a:pt x="3310" y="23"/>
                    </a:cubicBezTo>
                    <a:cubicBezTo>
                      <a:pt x="3241" y="0"/>
                      <a:pt x="3196" y="0"/>
                      <a:pt x="3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5"/>
              <p:cNvSpPr/>
              <p:nvPr/>
            </p:nvSpPr>
            <p:spPr>
              <a:xfrm>
                <a:off x="9072099" y="2910000"/>
                <a:ext cx="88875" cy="86685"/>
              </a:xfrm>
              <a:custGeom>
                <a:avLst/>
                <a:gdLst/>
                <a:ahLst/>
                <a:cxnLst/>
                <a:rect l="l" t="t" r="r" b="b"/>
                <a:pathLst>
                  <a:path w="3288" h="3207" extrusionOk="0">
                    <a:moveTo>
                      <a:pt x="1781" y="320"/>
                    </a:moveTo>
                    <a:cubicBezTo>
                      <a:pt x="1895" y="343"/>
                      <a:pt x="2009" y="366"/>
                      <a:pt x="2123" y="411"/>
                    </a:cubicBezTo>
                    <a:cubicBezTo>
                      <a:pt x="2215" y="457"/>
                      <a:pt x="2306" y="525"/>
                      <a:pt x="2397" y="571"/>
                    </a:cubicBezTo>
                    <a:cubicBezTo>
                      <a:pt x="2488" y="640"/>
                      <a:pt x="2557" y="731"/>
                      <a:pt x="2625" y="822"/>
                    </a:cubicBezTo>
                    <a:cubicBezTo>
                      <a:pt x="2694" y="891"/>
                      <a:pt x="2740" y="982"/>
                      <a:pt x="2785" y="1096"/>
                    </a:cubicBezTo>
                    <a:cubicBezTo>
                      <a:pt x="2831" y="1210"/>
                      <a:pt x="2877" y="1302"/>
                      <a:pt x="2899" y="1438"/>
                    </a:cubicBezTo>
                    <a:cubicBezTo>
                      <a:pt x="2899" y="1553"/>
                      <a:pt x="2899" y="1667"/>
                      <a:pt x="2877" y="1781"/>
                    </a:cubicBezTo>
                    <a:cubicBezTo>
                      <a:pt x="2877" y="1895"/>
                      <a:pt x="2831" y="1986"/>
                      <a:pt x="2785" y="2100"/>
                    </a:cubicBezTo>
                    <a:cubicBezTo>
                      <a:pt x="2740" y="2215"/>
                      <a:pt x="2694" y="2306"/>
                      <a:pt x="2625" y="2397"/>
                    </a:cubicBezTo>
                    <a:cubicBezTo>
                      <a:pt x="2557" y="2466"/>
                      <a:pt x="2466" y="2557"/>
                      <a:pt x="2397" y="2625"/>
                    </a:cubicBezTo>
                    <a:cubicBezTo>
                      <a:pt x="2306" y="2671"/>
                      <a:pt x="2215" y="2717"/>
                      <a:pt x="2123" y="2762"/>
                    </a:cubicBezTo>
                    <a:cubicBezTo>
                      <a:pt x="2009" y="2808"/>
                      <a:pt x="1895" y="2854"/>
                      <a:pt x="1781" y="2854"/>
                    </a:cubicBezTo>
                    <a:cubicBezTo>
                      <a:pt x="1724" y="2865"/>
                      <a:pt x="1667" y="2871"/>
                      <a:pt x="1610" y="2871"/>
                    </a:cubicBezTo>
                    <a:cubicBezTo>
                      <a:pt x="1553" y="2871"/>
                      <a:pt x="1496" y="2865"/>
                      <a:pt x="1439" y="2854"/>
                    </a:cubicBezTo>
                    <a:cubicBezTo>
                      <a:pt x="1324" y="2831"/>
                      <a:pt x="1210" y="2808"/>
                      <a:pt x="1119" y="2762"/>
                    </a:cubicBezTo>
                    <a:cubicBezTo>
                      <a:pt x="1005" y="2717"/>
                      <a:pt x="914" y="2671"/>
                      <a:pt x="822" y="2603"/>
                    </a:cubicBezTo>
                    <a:cubicBezTo>
                      <a:pt x="822" y="2603"/>
                      <a:pt x="822" y="2580"/>
                      <a:pt x="799" y="2580"/>
                    </a:cubicBezTo>
                    <a:lnTo>
                      <a:pt x="799" y="2580"/>
                    </a:lnTo>
                    <a:cubicBezTo>
                      <a:pt x="807" y="2587"/>
                      <a:pt x="815" y="2595"/>
                      <a:pt x="822" y="2603"/>
                    </a:cubicBezTo>
                    <a:cubicBezTo>
                      <a:pt x="822" y="2603"/>
                      <a:pt x="822" y="2602"/>
                      <a:pt x="799" y="2580"/>
                    </a:cubicBezTo>
                    <a:cubicBezTo>
                      <a:pt x="799" y="2580"/>
                      <a:pt x="799" y="2580"/>
                      <a:pt x="799" y="2580"/>
                    </a:cubicBezTo>
                    <a:lnTo>
                      <a:pt x="799" y="2580"/>
                    </a:lnTo>
                    <a:cubicBezTo>
                      <a:pt x="739" y="2519"/>
                      <a:pt x="678" y="2455"/>
                      <a:pt x="617" y="2374"/>
                    </a:cubicBezTo>
                    <a:cubicBezTo>
                      <a:pt x="548" y="2283"/>
                      <a:pt x="480" y="2192"/>
                      <a:pt x="434" y="2078"/>
                    </a:cubicBezTo>
                    <a:cubicBezTo>
                      <a:pt x="411" y="1986"/>
                      <a:pt x="366" y="1895"/>
                      <a:pt x="366" y="1781"/>
                    </a:cubicBezTo>
                    <a:cubicBezTo>
                      <a:pt x="343" y="1667"/>
                      <a:pt x="343" y="1530"/>
                      <a:pt x="366" y="1416"/>
                    </a:cubicBezTo>
                    <a:cubicBezTo>
                      <a:pt x="366" y="1302"/>
                      <a:pt x="411" y="1187"/>
                      <a:pt x="457" y="1096"/>
                    </a:cubicBezTo>
                    <a:cubicBezTo>
                      <a:pt x="480" y="1005"/>
                      <a:pt x="526" y="936"/>
                      <a:pt x="571" y="845"/>
                    </a:cubicBezTo>
                    <a:cubicBezTo>
                      <a:pt x="594" y="845"/>
                      <a:pt x="594" y="822"/>
                      <a:pt x="617" y="822"/>
                    </a:cubicBezTo>
                    <a:cubicBezTo>
                      <a:pt x="640" y="777"/>
                      <a:pt x="685" y="731"/>
                      <a:pt x="731" y="685"/>
                    </a:cubicBezTo>
                    <a:cubicBezTo>
                      <a:pt x="731" y="662"/>
                      <a:pt x="731" y="662"/>
                      <a:pt x="754" y="662"/>
                    </a:cubicBezTo>
                    <a:cubicBezTo>
                      <a:pt x="754" y="662"/>
                      <a:pt x="754" y="662"/>
                      <a:pt x="754" y="640"/>
                    </a:cubicBezTo>
                    <a:cubicBezTo>
                      <a:pt x="777" y="640"/>
                      <a:pt x="777" y="640"/>
                      <a:pt x="799" y="617"/>
                    </a:cubicBezTo>
                    <a:cubicBezTo>
                      <a:pt x="799" y="617"/>
                      <a:pt x="822" y="594"/>
                      <a:pt x="845" y="594"/>
                    </a:cubicBezTo>
                    <a:cubicBezTo>
                      <a:pt x="845" y="571"/>
                      <a:pt x="868" y="571"/>
                      <a:pt x="868" y="571"/>
                    </a:cubicBezTo>
                    <a:cubicBezTo>
                      <a:pt x="914" y="525"/>
                      <a:pt x="959" y="503"/>
                      <a:pt x="1005" y="480"/>
                    </a:cubicBezTo>
                    <a:cubicBezTo>
                      <a:pt x="1050" y="457"/>
                      <a:pt x="1096" y="434"/>
                      <a:pt x="1119" y="411"/>
                    </a:cubicBezTo>
                    <a:cubicBezTo>
                      <a:pt x="1210" y="389"/>
                      <a:pt x="1302" y="366"/>
                      <a:pt x="1393" y="343"/>
                    </a:cubicBezTo>
                    <a:cubicBezTo>
                      <a:pt x="1416" y="343"/>
                      <a:pt x="1439" y="343"/>
                      <a:pt x="1439" y="320"/>
                    </a:cubicBezTo>
                    <a:close/>
                    <a:moveTo>
                      <a:pt x="1598" y="0"/>
                    </a:moveTo>
                    <a:cubicBezTo>
                      <a:pt x="1484" y="0"/>
                      <a:pt x="1393" y="0"/>
                      <a:pt x="1302" y="23"/>
                    </a:cubicBezTo>
                    <a:cubicBezTo>
                      <a:pt x="1187" y="46"/>
                      <a:pt x="1096" y="69"/>
                      <a:pt x="1005" y="115"/>
                    </a:cubicBezTo>
                    <a:lnTo>
                      <a:pt x="982" y="115"/>
                    </a:lnTo>
                    <a:lnTo>
                      <a:pt x="936" y="137"/>
                    </a:lnTo>
                    <a:cubicBezTo>
                      <a:pt x="868" y="183"/>
                      <a:pt x="799" y="206"/>
                      <a:pt x="731" y="252"/>
                    </a:cubicBezTo>
                    <a:cubicBezTo>
                      <a:pt x="731" y="252"/>
                      <a:pt x="731" y="274"/>
                      <a:pt x="731" y="274"/>
                    </a:cubicBezTo>
                    <a:cubicBezTo>
                      <a:pt x="662" y="297"/>
                      <a:pt x="617" y="343"/>
                      <a:pt x="571" y="389"/>
                    </a:cubicBezTo>
                    <a:cubicBezTo>
                      <a:pt x="571" y="389"/>
                      <a:pt x="548" y="411"/>
                      <a:pt x="548" y="411"/>
                    </a:cubicBezTo>
                    <a:cubicBezTo>
                      <a:pt x="457" y="480"/>
                      <a:pt x="366" y="571"/>
                      <a:pt x="320" y="685"/>
                    </a:cubicBezTo>
                    <a:lnTo>
                      <a:pt x="297" y="685"/>
                    </a:lnTo>
                    <a:cubicBezTo>
                      <a:pt x="229" y="799"/>
                      <a:pt x="183" y="913"/>
                      <a:pt x="115" y="1028"/>
                    </a:cubicBezTo>
                    <a:cubicBezTo>
                      <a:pt x="46" y="1233"/>
                      <a:pt x="1" y="1461"/>
                      <a:pt x="23" y="1690"/>
                    </a:cubicBezTo>
                    <a:cubicBezTo>
                      <a:pt x="23" y="1918"/>
                      <a:pt x="92" y="2146"/>
                      <a:pt x="206" y="2351"/>
                    </a:cubicBezTo>
                    <a:cubicBezTo>
                      <a:pt x="297" y="2511"/>
                      <a:pt x="411" y="2671"/>
                      <a:pt x="571" y="2808"/>
                    </a:cubicBezTo>
                    <a:cubicBezTo>
                      <a:pt x="731" y="2968"/>
                      <a:pt x="936" y="3059"/>
                      <a:pt x="1142" y="3128"/>
                    </a:cubicBezTo>
                    <a:cubicBezTo>
                      <a:pt x="1256" y="3173"/>
                      <a:pt x="1347" y="3173"/>
                      <a:pt x="1461" y="3196"/>
                    </a:cubicBezTo>
                    <a:cubicBezTo>
                      <a:pt x="1499" y="3204"/>
                      <a:pt x="1540" y="3206"/>
                      <a:pt x="1581" y="3206"/>
                    </a:cubicBezTo>
                    <a:cubicBezTo>
                      <a:pt x="1664" y="3206"/>
                      <a:pt x="1750" y="3196"/>
                      <a:pt x="1827" y="3196"/>
                    </a:cubicBezTo>
                    <a:cubicBezTo>
                      <a:pt x="2032" y="3150"/>
                      <a:pt x="2237" y="3082"/>
                      <a:pt x="2443" y="2991"/>
                    </a:cubicBezTo>
                    <a:cubicBezTo>
                      <a:pt x="2511" y="2922"/>
                      <a:pt x="2603" y="2876"/>
                      <a:pt x="2671" y="2808"/>
                    </a:cubicBezTo>
                    <a:cubicBezTo>
                      <a:pt x="2762" y="2740"/>
                      <a:pt x="2831" y="2648"/>
                      <a:pt x="2899" y="2580"/>
                    </a:cubicBezTo>
                    <a:cubicBezTo>
                      <a:pt x="3036" y="2374"/>
                      <a:pt x="3128" y="2169"/>
                      <a:pt x="3196" y="1918"/>
                    </a:cubicBezTo>
                    <a:cubicBezTo>
                      <a:pt x="3287" y="1507"/>
                      <a:pt x="3173" y="1050"/>
                      <a:pt x="2945" y="685"/>
                    </a:cubicBezTo>
                    <a:cubicBezTo>
                      <a:pt x="2785" y="434"/>
                      <a:pt x="2534" y="252"/>
                      <a:pt x="2260" y="137"/>
                    </a:cubicBezTo>
                    <a:cubicBezTo>
                      <a:pt x="2260" y="115"/>
                      <a:pt x="2237" y="115"/>
                      <a:pt x="2237" y="115"/>
                    </a:cubicBezTo>
                    <a:cubicBezTo>
                      <a:pt x="2123" y="69"/>
                      <a:pt x="2032" y="46"/>
                      <a:pt x="1918" y="23"/>
                    </a:cubicBezTo>
                    <a:cubicBezTo>
                      <a:pt x="1872" y="0"/>
                      <a:pt x="1804"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5"/>
              <p:cNvSpPr/>
              <p:nvPr/>
            </p:nvSpPr>
            <p:spPr>
              <a:xfrm>
                <a:off x="8975224" y="3056827"/>
                <a:ext cx="72224" cy="62574"/>
              </a:xfrm>
              <a:custGeom>
                <a:avLst/>
                <a:gdLst/>
                <a:ahLst/>
                <a:cxnLst/>
                <a:rect l="l" t="t" r="r" b="b"/>
                <a:pathLst>
                  <a:path w="2672" h="2315" extrusionOk="0">
                    <a:moveTo>
                      <a:pt x="1781" y="343"/>
                    </a:moveTo>
                    <a:cubicBezTo>
                      <a:pt x="1850" y="366"/>
                      <a:pt x="1918" y="389"/>
                      <a:pt x="1987" y="412"/>
                    </a:cubicBezTo>
                    <a:cubicBezTo>
                      <a:pt x="2032" y="435"/>
                      <a:pt x="2078" y="457"/>
                      <a:pt x="2124" y="480"/>
                    </a:cubicBezTo>
                    <a:cubicBezTo>
                      <a:pt x="2169" y="526"/>
                      <a:pt x="2192" y="549"/>
                      <a:pt x="2238" y="594"/>
                    </a:cubicBezTo>
                    <a:cubicBezTo>
                      <a:pt x="2261" y="617"/>
                      <a:pt x="2283" y="663"/>
                      <a:pt x="2306" y="708"/>
                    </a:cubicBezTo>
                    <a:cubicBezTo>
                      <a:pt x="2306" y="754"/>
                      <a:pt x="2329" y="800"/>
                      <a:pt x="2329" y="845"/>
                    </a:cubicBezTo>
                    <a:cubicBezTo>
                      <a:pt x="2329" y="914"/>
                      <a:pt x="2329" y="960"/>
                      <a:pt x="2329" y="1005"/>
                    </a:cubicBezTo>
                    <a:cubicBezTo>
                      <a:pt x="2306" y="1074"/>
                      <a:pt x="2306" y="1142"/>
                      <a:pt x="2283" y="1211"/>
                    </a:cubicBezTo>
                    <a:cubicBezTo>
                      <a:pt x="2238" y="1302"/>
                      <a:pt x="2192" y="1393"/>
                      <a:pt x="2124" y="1462"/>
                    </a:cubicBezTo>
                    <a:cubicBezTo>
                      <a:pt x="2055" y="1553"/>
                      <a:pt x="1987" y="1621"/>
                      <a:pt x="1895" y="1690"/>
                    </a:cubicBezTo>
                    <a:cubicBezTo>
                      <a:pt x="1781" y="1781"/>
                      <a:pt x="1667" y="1850"/>
                      <a:pt x="1553" y="1895"/>
                    </a:cubicBezTo>
                    <a:cubicBezTo>
                      <a:pt x="1439" y="1941"/>
                      <a:pt x="1348" y="1964"/>
                      <a:pt x="1211" y="1987"/>
                    </a:cubicBezTo>
                    <a:cubicBezTo>
                      <a:pt x="1150" y="1987"/>
                      <a:pt x="1089" y="1997"/>
                      <a:pt x="1028" y="1997"/>
                    </a:cubicBezTo>
                    <a:cubicBezTo>
                      <a:pt x="998" y="1997"/>
                      <a:pt x="967" y="1994"/>
                      <a:pt x="937" y="1987"/>
                    </a:cubicBezTo>
                    <a:cubicBezTo>
                      <a:pt x="845" y="1987"/>
                      <a:pt x="777" y="1964"/>
                      <a:pt x="709" y="1941"/>
                    </a:cubicBezTo>
                    <a:cubicBezTo>
                      <a:pt x="663" y="1918"/>
                      <a:pt x="617" y="1873"/>
                      <a:pt x="549" y="1850"/>
                    </a:cubicBezTo>
                    <a:cubicBezTo>
                      <a:pt x="526" y="1827"/>
                      <a:pt x="480" y="1781"/>
                      <a:pt x="457" y="1758"/>
                    </a:cubicBezTo>
                    <a:cubicBezTo>
                      <a:pt x="435" y="1713"/>
                      <a:pt x="412" y="1667"/>
                      <a:pt x="389" y="1644"/>
                    </a:cubicBezTo>
                    <a:cubicBezTo>
                      <a:pt x="366" y="1576"/>
                      <a:pt x="366" y="1530"/>
                      <a:pt x="343" y="1485"/>
                    </a:cubicBezTo>
                    <a:cubicBezTo>
                      <a:pt x="343" y="1416"/>
                      <a:pt x="343" y="1370"/>
                      <a:pt x="366" y="1325"/>
                    </a:cubicBezTo>
                    <a:cubicBezTo>
                      <a:pt x="366" y="1279"/>
                      <a:pt x="366" y="1256"/>
                      <a:pt x="366" y="1233"/>
                    </a:cubicBezTo>
                    <a:cubicBezTo>
                      <a:pt x="389" y="1211"/>
                      <a:pt x="389" y="1188"/>
                      <a:pt x="389" y="1165"/>
                    </a:cubicBezTo>
                    <a:cubicBezTo>
                      <a:pt x="412" y="1142"/>
                      <a:pt x="412" y="1142"/>
                      <a:pt x="412" y="1119"/>
                    </a:cubicBezTo>
                    <a:cubicBezTo>
                      <a:pt x="457" y="1028"/>
                      <a:pt x="503" y="937"/>
                      <a:pt x="549" y="868"/>
                    </a:cubicBezTo>
                    <a:cubicBezTo>
                      <a:pt x="594" y="845"/>
                      <a:pt x="617" y="800"/>
                      <a:pt x="640" y="777"/>
                    </a:cubicBezTo>
                    <a:cubicBezTo>
                      <a:pt x="663" y="754"/>
                      <a:pt x="663" y="754"/>
                      <a:pt x="663" y="754"/>
                    </a:cubicBezTo>
                    <a:lnTo>
                      <a:pt x="686" y="731"/>
                    </a:lnTo>
                    <a:cubicBezTo>
                      <a:pt x="686" y="731"/>
                      <a:pt x="686" y="731"/>
                      <a:pt x="709" y="708"/>
                    </a:cubicBezTo>
                    <a:lnTo>
                      <a:pt x="731" y="708"/>
                    </a:lnTo>
                    <a:cubicBezTo>
                      <a:pt x="731" y="686"/>
                      <a:pt x="731" y="686"/>
                      <a:pt x="731" y="686"/>
                    </a:cubicBezTo>
                    <a:cubicBezTo>
                      <a:pt x="731" y="686"/>
                      <a:pt x="754" y="686"/>
                      <a:pt x="754" y="663"/>
                    </a:cubicBezTo>
                    <a:lnTo>
                      <a:pt x="777" y="663"/>
                    </a:lnTo>
                    <a:cubicBezTo>
                      <a:pt x="777" y="663"/>
                      <a:pt x="777" y="640"/>
                      <a:pt x="777" y="640"/>
                    </a:cubicBezTo>
                    <a:lnTo>
                      <a:pt x="800" y="640"/>
                    </a:lnTo>
                    <a:cubicBezTo>
                      <a:pt x="823" y="617"/>
                      <a:pt x="868" y="594"/>
                      <a:pt x="914" y="572"/>
                    </a:cubicBezTo>
                    <a:cubicBezTo>
                      <a:pt x="982" y="526"/>
                      <a:pt x="1051" y="480"/>
                      <a:pt x="1119" y="435"/>
                    </a:cubicBezTo>
                    <a:cubicBezTo>
                      <a:pt x="1211" y="412"/>
                      <a:pt x="1302" y="389"/>
                      <a:pt x="1393" y="366"/>
                    </a:cubicBezTo>
                    <a:cubicBezTo>
                      <a:pt x="1416" y="343"/>
                      <a:pt x="1439" y="343"/>
                      <a:pt x="1462" y="343"/>
                    </a:cubicBezTo>
                    <a:close/>
                    <a:moveTo>
                      <a:pt x="1622" y="1"/>
                    </a:moveTo>
                    <a:cubicBezTo>
                      <a:pt x="1439" y="1"/>
                      <a:pt x="1279" y="47"/>
                      <a:pt x="1119" y="92"/>
                    </a:cubicBezTo>
                    <a:cubicBezTo>
                      <a:pt x="1005" y="138"/>
                      <a:pt x="891" y="183"/>
                      <a:pt x="800" y="252"/>
                    </a:cubicBezTo>
                    <a:cubicBezTo>
                      <a:pt x="777" y="252"/>
                      <a:pt x="731" y="275"/>
                      <a:pt x="709" y="298"/>
                    </a:cubicBezTo>
                    <a:cubicBezTo>
                      <a:pt x="640" y="343"/>
                      <a:pt x="549" y="412"/>
                      <a:pt x="480" y="480"/>
                    </a:cubicBezTo>
                    <a:cubicBezTo>
                      <a:pt x="457" y="503"/>
                      <a:pt x="435" y="526"/>
                      <a:pt x="389" y="549"/>
                    </a:cubicBezTo>
                    <a:cubicBezTo>
                      <a:pt x="366" y="594"/>
                      <a:pt x="343" y="617"/>
                      <a:pt x="321" y="663"/>
                    </a:cubicBezTo>
                    <a:lnTo>
                      <a:pt x="275" y="708"/>
                    </a:lnTo>
                    <a:cubicBezTo>
                      <a:pt x="275" y="708"/>
                      <a:pt x="275" y="708"/>
                      <a:pt x="252" y="731"/>
                    </a:cubicBezTo>
                    <a:cubicBezTo>
                      <a:pt x="252" y="731"/>
                      <a:pt x="252" y="754"/>
                      <a:pt x="229" y="754"/>
                    </a:cubicBezTo>
                    <a:cubicBezTo>
                      <a:pt x="184" y="845"/>
                      <a:pt x="138" y="937"/>
                      <a:pt x="92" y="1028"/>
                    </a:cubicBezTo>
                    <a:cubicBezTo>
                      <a:pt x="92" y="1074"/>
                      <a:pt x="69" y="1119"/>
                      <a:pt x="47" y="1188"/>
                    </a:cubicBezTo>
                    <a:cubicBezTo>
                      <a:pt x="47" y="1233"/>
                      <a:pt x="24" y="1279"/>
                      <a:pt x="24" y="1325"/>
                    </a:cubicBezTo>
                    <a:cubicBezTo>
                      <a:pt x="1" y="1462"/>
                      <a:pt x="24" y="1576"/>
                      <a:pt x="69" y="1690"/>
                    </a:cubicBezTo>
                    <a:cubicBezTo>
                      <a:pt x="115" y="1873"/>
                      <a:pt x="229" y="2010"/>
                      <a:pt x="366" y="2124"/>
                    </a:cubicBezTo>
                    <a:cubicBezTo>
                      <a:pt x="526" y="2238"/>
                      <a:pt x="731" y="2306"/>
                      <a:pt x="914" y="2306"/>
                    </a:cubicBezTo>
                    <a:cubicBezTo>
                      <a:pt x="971" y="2312"/>
                      <a:pt x="1027" y="2315"/>
                      <a:pt x="1081" y="2315"/>
                    </a:cubicBezTo>
                    <a:cubicBezTo>
                      <a:pt x="1245" y="2315"/>
                      <a:pt x="1399" y="2289"/>
                      <a:pt x="1553" y="2238"/>
                    </a:cubicBezTo>
                    <a:cubicBezTo>
                      <a:pt x="1781" y="2169"/>
                      <a:pt x="1964" y="2055"/>
                      <a:pt x="2147" y="1895"/>
                    </a:cubicBezTo>
                    <a:cubicBezTo>
                      <a:pt x="2306" y="1781"/>
                      <a:pt x="2443" y="1599"/>
                      <a:pt x="2535" y="1416"/>
                    </a:cubicBezTo>
                    <a:cubicBezTo>
                      <a:pt x="2626" y="1233"/>
                      <a:pt x="2672" y="1005"/>
                      <a:pt x="2649" y="800"/>
                    </a:cubicBezTo>
                    <a:cubicBezTo>
                      <a:pt x="2649" y="754"/>
                      <a:pt x="2626" y="708"/>
                      <a:pt x="2626" y="640"/>
                    </a:cubicBezTo>
                    <a:cubicBezTo>
                      <a:pt x="2603" y="617"/>
                      <a:pt x="2580" y="572"/>
                      <a:pt x="2580" y="526"/>
                    </a:cubicBezTo>
                    <a:cubicBezTo>
                      <a:pt x="2535" y="435"/>
                      <a:pt x="2466" y="366"/>
                      <a:pt x="2398" y="298"/>
                    </a:cubicBezTo>
                    <a:cubicBezTo>
                      <a:pt x="2352" y="229"/>
                      <a:pt x="2261" y="183"/>
                      <a:pt x="2192" y="138"/>
                    </a:cubicBezTo>
                    <a:cubicBezTo>
                      <a:pt x="2078" y="92"/>
                      <a:pt x="1964" y="47"/>
                      <a:pt x="1850" y="24"/>
                    </a:cubicBezTo>
                    <a:cubicBezTo>
                      <a:pt x="1781" y="24"/>
                      <a:pt x="1690" y="1"/>
                      <a:pt x="16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1" name="Google Shape;2501;p25"/>
            <p:cNvSpPr/>
            <p:nvPr/>
          </p:nvSpPr>
          <p:spPr>
            <a:xfrm>
              <a:off x="2275154" y="2838229"/>
              <a:ext cx="68521" cy="96903"/>
            </a:xfrm>
            <a:custGeom>
              <a:avLst/>
              <a:gdLst/>
              <a:ahLst/>
              <a:cxnLst/>
              <a:rect l="l" t="t" r="r" b="b"/>
              <a:pathLst>
                <a:path w="2535" h="3585" extrusionOk="0">
                  <a:moveTo>
                    <a:pt x="2398" y="1"/>
                  </a:moveTo>
                  <a:lnTo>
                    <a:pt x="1804" y="434"/>
                  </a:lnTo>
                  <a:cubicBezTo>
                    <a:pt x="1485" y="663"/>
                    <a:pt x="937" y="891"/>
                    <a:pt x="594" y="937"/>
                  </a:cubicBezTo>
                  <a:lnTo>
                    <a:pt x="1" y="982"/>
                  </a:lnTo>
                  <a:lnTo>
                    <a:pt x="206" y="1553"/>
                  </a:lnTo>
                  <a:cubicBezTo>
                    <a:pt x="321" y="1872"/>
                    <a:pt x="366" y="2466"/>
                    <a:pt x="275" y="2854"/>
                  </a:cubicBezTo>
                  <a:lnTo>
                    <a:pt x="138" y="3584"/>
                  </a:lnTo>
                  <a:lnTo>
                    <a:pt x="731" y="3128"/>
                  </a:lnTo>
                  <a:cubicBezTo>
                    <a:pt x="1051" y="2900"/>
                    <a:pt x="1599" y="2671"/>
                    <a:pt x="1918" y="2649"/>
                  </a:cubicBezTo>
                  <a:lnTo>
                    <a:pt x="2535" y="2580"/>
                  </a:lnTo>
                  <a:lnTo>
                    <a:pt x="2329" y="2009"/>
                  </a:lnTo>
                  <a:cubicBezTo>
                    <a:pt x="2215" y="1690"/>
                    <a:pt x="2169" y="1119"/>
                    <a:pt x="2261" y="708"/>
                  </a:cubicBezTo>
                  <a:lnTo>
                    <a:pt x="2398" y="1"/>
                  </a:lnTo>
                  <a:close/>
                </a:path>
              </a:pathLst>
            </a:custGeom>
            <a:solidFill>
              <a:srgbClr val="FCF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5"/>
            <p:cNvSpPr/>
            <p:nvPr/>
          </p:nvSpPr>
          <p:spPr>
            <a:xfrm>
              <a:off x="3579363" y="2973596"/>
              <a:ext cx="131771" cy="126203"/>
            </a:xfrm>
            <a:custGeom>
              <a:avLst/>
              <a:gdLst/>
              <a:ahLst/>
              <a:cxnLst/>
              <a:rect l="l" t="t" r="r" b="b"/>
              <a:pathLst>
                <a:path w="4875" h="4669" extrusionOk="0">
                  <a:moveTo>
                    <a:pt x="2121" y="0"/>
                  </a:moveTo>
                  <a:cubicBezTo>
                    <a:pt x="1960" y="0"/>
                    <a:pt x="1822" y="140"/>
                    <a:pt x="1758" y="411"/>
                  </a:cubicBezTo>
                  <a:lnTo>
                    <a:pt x="1735" y="480"/>
                  </a:lnTo>
                  <a:lnTo>
                    <a:pt x="1712" y="571"/>
                  </a:lnTo>
                  <a:lnTo>
                    <a:pt x="1484" y="1438"/>
                  </a:lnTo>
                  <a:lnTo>
                    <a:pt x="617" y="1758"/>
                  </a:lnTo>
                  <a:lnTo>
                    <a:pt x="502" y="1781"/>
                  </a:lnTo>
                  <a:cubicBezTo>
                    <a:pt x="46" y="1963"/>
                    <a:pt x="0" y="2306"/>
                    <a:pt x="411" y="2557"/>
                  </a:cubicBezTo>
                  <a:lnTo>
                    <a:pt x="571" y="2648"/>
                  </a:lnTo>
                  <a:lnTo>
                    <a:pt x="1301" y="3127"/>
                  </a:lnTo>
                  <a:lnTo>
                    <a:pt x="1347" y="4017"/>
                  </a:lnTo>
                  <a:lnTo>
                    <a:pt x="1347" y="4109"/>
                  </a:lnTo>
                  <a:lnTo>
                    <a:pt x="1347" y="4177"/>
                  </a:lnTo>
                  <a:cubicBezTo>
                    <a:pt x="1361" y="4497"/>
                    <a:pt x="1496" y="4669"/>
                    <a:pt x="1687" y="4669"/>
                  </a:cubicBezTo>
                  <a:cubicBezTo>
                    <a:pt x="1795" y="4669"/>
                    <a:pt x="1922" y="4613"/>
                    <a:pt x="2055" y="4497"/>
                  </a:cubicBezTo>
                  <a:lnTo>
                    <a:pt x="2123" y="4451"/>
                  </a:lnTo>
                  <a:lnTo>
                    <a:pt x="2191" y="4383"/>
                  </a:lnTo>
                  <a:lnTo>
                    <a:pt x="2876" y="3835"/>
                  </a:lnTo>
                  <a:lnTo>
                    <a:pt x="3812" y="4109"/>
                  </a:lnTo>
                  <a:lnTo>
                    <a:pt x="3881" y="4132"/>
                  </a:lnTo>
                  <a:cubicBezTo>
                    <a:pt x="3965" y="4156"/>
                    <a:pt x="4041" y="4167"/>
                    <a:pt x="4109" y="4167"/>
                  </a:cubicBezTo>
                  <a:cubicBezTo>
                    <a:pt x="4427" y="4167"/>
                    <a:pt x="4556" y="3915"/>
                    <a:pt x="4406" y="3538"/>
                  </a:cubicBezTo>
                  <a:lnTo>
                    <a:pt x="4018" y="2557"/>
                  </a:lnTo>
                  <a:lnTo>
                    <a:pt x="4520" y="1826"/>
                  </a:lnTo>
                  <a:lnTo>
                    <a:pt x="4565" y="1758"/>
                  </a:lnTo>
                  <a:lnTo>
                    <a:pt x="4611" y="1689"/>
                  </a:lnTo>
                  <a:cubicBezTo>
                    <a:pt x="4875" y="1293"/>
                    <a:pt x="4715" y="1003"/>
                    <a:pt x="4274" y="1003"/>
                  </a:cubicBezTo>
                  <a:cubicBezTo>
                    <a:pt x="4257" y="1003"/>
                    <a:pt x="4240" y="1004"/>
                    <a:pt x="4223" y="1004"/>
                  </a:cubicBezTo>
                  <a:lnTo>
                    <a:pt x="4177" y="1027"/>
                  </a:lnTo>
                  <a:lnTo>
                    <a:pt x="3173" y="1073"/>
                  </a:lnTo>
                  <a:lnTo>
                    <a:pt x="2625" y="365"/>
                  </a:lnTo>
                  <a:lnTo>
                    <a:pt x="2511" y="251"/>
                  </a:lnTo>
                  <a:cubicBezTo>
                    <a:pt x="2382" y="83"/>
                    <a:pt x="2245" y="0"/>
                    <a:pt x="2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3" name="Google Shape;2503;p25"/>
            <p:cNvGrpSpPr/>
            <p:nvPr/>
          </p:nvGrpSpPr>
          <p:grpSpPr>
            <a:xfrm>
              <a:off x="358051" y="2547968"/>
              <a:ext cx="1954862" cy="2205782"/>
              <a:chOff x="358051" y="2547968"/>
              <a:chExt cx="1954862" cy="2205782"/>
            </a:xfrm>
          </p:grpSpPr>
          <p:sp>
            <p:nvSpPr>
              <p:cNvPr id="2504" name="Google Shape;2504;p25"/>
              <p:cNvSpPr/>
              <p:nvPr/>
            </p:nvSpPr>
            <p:spPr>
              <a:xfrm flipH="1">
                <a:off x="1585666" y="4672166"/>
                <a:ext cx="146213" cy="72196"/>
              </a:xfrm>
              <a:custGeom>
                <a:avLst/>
                <a:gdLst/>
                <a:ahLst/>
                <a:cxnLst/>
                <a:rect l="l" t="t" r="r" b="b"/>
                <a:pathLst>
                  <a:path w="3676" h="1815" extrusionOk="0">
                    <a:moveTo>
                      <a:pt x="3542" y="1"/>
                    </a:moveTo>
                    <a:cubicBezTo>
                      <a:pt x="3291" y="1"/>
                      <a:pt x="2562" y="291"/>
                      <a:pt x="1736" y="695"/>
                    </a:cubicBezTo>
                    <a:cubicBezTo>
                      <a:pt x="754" y="1197"/>
                      <a:pt x="1" y="1676"/>
                      <a:pt x="47" y="1790"/>
                    </a:cubicBezTo>
                    <a:cubicBezTo>
                      <a:pt x="56" y="1807"/>
                      <a:pt x="83" y="1815"/>
                      <a:pt x="123" y="1815"/>
                    </a:cubicBezTo>
                    <a:cubicBezTo>
                      <a:pt x="362" y="1815"/>
                      <a:pt x="1102" y="1538"/>
                      <a:pt x="1941" y="1128"/>
                    </a:cubicBezTo>
                    <a:cubicBezTo>
                      <a:pt x="2923" y="626"/>
                      <a:pt x="3676" y="147"/>
                      <a:pt x="3630" y="33"/>
                    </a:cubicBezTo>
                    <a:cubicBezTo>
                      <a:pt x="3619" y="11"/>
                      <a:pt x="3589" y="1"/>
                      <a:pt x="3542" y="1"/>
                    </a:cubicBezTo>
                    <a:close/>
                  </a:path>
                </a:pathLst>
              </a:custGeom>
              <a:solidFill>
                <a:srgbClr val="424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5"/>
              <p:cNvSpPr/>
              <p:nvPr/>
            </p:nvSpPr>
            <p:spPr>
              <a:xfrm flipH="1">
                <a:off x="858460" y="3153620"/>
                <a:ext cx="166419" cy="68179"/>
              </a:xfrm>
              <a:custGeom>
                <a:avLst/>
                <a:gdLst/>
                <a:ahLst/>
                <a:cxnLst/>
                <a:rect l="l" t="t" r="r" b="b"/>
                <a:pathLst>
                  <a:path w="4184" h="1714" extrusionOk="0">
                    <a:moveTo>
                      <a:pt x="3597" y="293"/>
                    </a:moveTo>
                    <a:cubicBezTo>
                      <a:pt x="3693" y="293"/>
                      <a:pt x="3750" y="395"/>
                      <a:pt x="3750" y="479"/>
                    </a:cubicBezTo>
                    <a:cubicBezTo>
                      <a:pt x="3796" y="547"/>
                      <a:pt x="3773" y="661"/>
                      <a:pt x="3705" y="730"/>
                    </a:cubicBezTo>
                    <a:cubicBezTo>
                      <a:pt x="3408" y="958"/>
                      <a:pt x="2997" y="912"/>
                      <a:pt x="2655" y="981"/>
                    </a:cubicBezTo>
                    <a:cubicBezTo>
                      <a:pt x="2332" y="1057"/>
                      <a:pt x="2009" y="1180"/>
                      <a:pt x="1673" y="1180"/>
                    </a:cubicBezTo>
                    <a:cubicBezTo>
                      <a:pt x="1605" y="1180"/>
                      <a:pt x="1537" y="1175"/>
                      <a:pt x="1468" y="1163"/>
                    </a:cubicBezTo>
                    <a:cubicBezTo>
                      <a:pt x="1376" y="1163"/>
                      <a:pt x="1308" y="1027"/>
                      <a:pt x="1331" y="935"/>
                    </a:cubicBezTo>
                    <a:cubicBezTo>
                      <a:pt x="1486" y="347"/>
                      <a:pt x="2350" y="296"/>
                      <a:pt x="3017" y="296"/>
                    </a:cubicBezTo>
                    <a:cubicBezTo>
                      <a:pt x="3156" y="296"/>
                      <a:pt x="3287" y="299"/>
                      <a:pt x="3401" y="299"/>
                    </a:cubicBezTo>
                    <a:cubicBezTo>
                      <a:pt x="3462" y="299"/>
                      <a:pt x="3518" y="298"/>
                      <a:pt x="3568" y="296"/>
                    </a:cubicBezTo>
                    <a:cubicBezTo>
                      <a:pt x="3578" y="294"/>
                      <a:pt x="3587" y="293"/>
                      <a:pt x="3597" y="293"/>
                    </a:cubicBezTo>
                    <a:close/>
                    <a:moveTo>
                      <a:pt x="3275" y="0"/>
                    </a:moveTo>
                    <a:cubicBezTo>
                      <a:pt x="2081" y="0"/>
                      <a:pt x="0" y="464"/>
                      <a:pt x="600" y="1392"/>
                    </a:cubicBezTo>
                    <a:cubicBezTo>
                      <a:pt x="754" y="1631"/>
                      <a:pt x="985" y="1713"/>
                      <a:pt x="1241" y="1713"/>
                    </a:cubicBezTo>
                    <a:cubicBezTo>
                      <a:pt x="1668" y="1713"/>
                      <a:pt x="2166" y="1483"/>
                      <a:pt x="2495" y="1369"/>
                    </a:cubicBezTo>
                    <a:cubicBezTo>
                      <a:pt x="2997" y="1232"/>
                      <a:pt x="4093" y="1095"/>
                      <a:pt x="4184" y="479"/>
                    </a:cubicBezTo>
                    <a:cubicBezTo>
                      <a:pt x="4184" y="387"/>
                      <a:pt x="4138" y="273"/>
                      <a:pt x="4047" y="205"/>
                    </a:cubicBezTo>
                    <a:cubicBezTo>
                      <a:pt x="4047" y="159"/>
                      <a:pt x="4001" y="136"/>
                      <a:pt x="3956" y="91"/>
                    </a:cubicBezTo>
                    <a:cubicBezTo>
                      <a:pt x="3826" y="30"/>
                      <a:pt x="3579" y="0"/>
                      <a:pt x="3275" y="0"/>
                    </a:cubicBezTo>
                    <a:close/>
                  </a:path>
                </a:pathLst>
              </a:custGeom>
              <a:solidFill>
                <a:srgbClr val="424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5"/>
              <p:cNvSpPr/>
              <p:nvPr/>
            </p:nvSpPr>
            <p:spPr>
              <a:xfrm flipH="1">
                <a:off x="858460" y="3149085"/>
                <a:ext cx="166419" cy="67542"/>
              </a:xfrm>
              <a:custGeom>
                <a:avLst/>
                <a:gdLst/>
                <a:ahLst/>
                <a:cxnLst/>
                <a:rect l="l" t="t" r="r" b="b"/>
                <a:pathLst>
                  <a:path w="4184" h="1698" extrusionOk="0">
                    <a:moveTo>
                      <a:pt x="3568" y="273"/>
                    </a:moveTo>
                    <a:cubicBezTo>
                      <a:pt x="3682" y="273"/>
                      <a:pt x="3750" y="364"/>
                      <a:pt x="3750" y="456"/>
                    </a:cubicBezTo>
                    <a:cubicBezTo>
                      <a:pt x="3796" y="547"/>
                      <a:pt x="3773" y="661"/>
                      <a:pt x="3705" y="707"/>
                    </a:cubicBezTo>
                    <a:cubicBezTo>
                      <a:pt x="3408" y="935"/>
                      <a:pt x="2997" y="912"/>
                      <a:pt x="2655" y="981"/>
                    </a:cubicBezTo>
                    <a:cubicBezTo>
                      <a:pt x="2332" y="1057"/>
                      <a:pt x="2009" y="1180"/>
                      <a:pt x="1673" y="1180"/>
                    </a:cubicBezTo>
                    <a:cubicBezTo>
                      <a:pt x="1605" y="1180"/>
                      <a:pt x="1537" y="1175"/>
                      <a:pt x="1468" y="1163"/>
                    </a:cubicBezTo>
                    <a:cubicBezTo>
                      <a:pt x="1376" y="1141"/>
                      <a:pt x="1308" y="1026"/>
                      <a:pt x="1331" y="935"/>
                    </a:cubicBezTo>
                    <a:cubicBezTo>
                      <a:pt x="1499" y="298"/>
                      <a:pt x="2499" y="276"/>
                      <a:pt x="3180" y="276"/>
                    </a:cubicBezTo>
                    <a:cubicBezTo>
                      <a:pt x="3229" y="276"/>
                      <a:pt x="3278" y="276"/>
                      <a:pt x="3324" y="276"/>
                    </a:cubicBezTo>
                    <a:cubicBezTo>
                      <a:pt x="3415" y="276"/>
                      <a:pt x="3497" y="276"/>
                      <a:pt x="3568" y="273"/>
                    </a:cubicBezTo>
                    <a:close/>
                    <a:moveTo>
                      <a:pt x="3275" y="0"/>
                    </a:moveTo>
                    <a:cubicBezTo>
                      <a:pt x="2081" y="0"/>
                      <a:pt x="0" y="464"/>
                      <a:pt x="600" y="1392"/>
                    </a:cubicBezTo>
                    <a:cubicBezTo>
                      <a:pt x="752" y="1619"/>
                      <a:pt x="979" y="1697"/>
                      <a:pt x="1230" y="1697"/>
                    </a:cubicBezTo>
                    <a:cubicBezTo>
                      <a:pt x="1660" y="1697"/>
                      <a:pt x="2164" y="1470"/>
                      <a:pt x="2495" y="1369"/>
                    </a:cubicBezTo>
                    <a:cubicBezTo>
                      <a:pt x="2997" y="1209"/>
                      <a:pt x="4093" y="1072"/>
                      <a:pt x="4184" y="456"/>
                    </a:cubicBezTo>
                    <a:cubicBezTo>
                      <a:pt x="4184" y="364"/>
                      <a:pt x="4138" y="273"/>
                      <a:pt x="4047" y="205"/>
                    </a:cubicBezTo>
                    <a:cubicBezTo>
                      <a:pt x="4047" y="159"/>
                      <a:pt x="4001" y="113"/>
                      <a:pt x="3956" y="91"/>
                    </a:cubicBezTo>
                    <a:cubicBezTo>
                      <a:pt x="3826" y="30"/>
                      <a:pt x="3579" y="0"/>
                      <a:pt x="3275" y="0"/>
                    </a:cubicBezTo>
                    <a:close/>
                  </a:path>
                </a:pathLst>
              </a:custGeom>
              <a:solidFill>
                <a:srgbClr val="7A8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5"/>
              <p:cNvSpPr/>
              <p:nvPr/>
            </p:nvSpPr>
            <p:spPr>
              <a:xfrm flipH="1">
                <a:off x="921106" y="3150836"/>
                <a:ext cx="99875" cy="65673"/>
              </a:xfrm>
              <a:custGeom>
                <a:avLst/>
                <a:gdLst/>
                <a:ahLst/>
                <a:cxnLst/>
                <a:rect l="l" t="t" r="r" b="b"/>
                <a:pathLst>
                  <a:path w="2511" h="1651" extrusionOk="0">
                    <a:moveTo>
                      <a:pt x="2511" y="1"/>
                    </a:moveTo>
                    <a:lnTo>
                      <a:pt x="2511" y="1"/>
                    </a:lnTo>
                    <a:cubicBezTo>
                      <a:pt x="1370" y="115"/>
                      <a:pt x="0" y="572"/>
                      <a:pt x="502" y="1348"/>
                    </a:cubicBezTo>
                    <a:cubicBezTo>
                      <a:pt x="653" y="1573"/>
                      <a:pt x="883" y="1650"/>
                      <a:pt x="1133" y="1650"/>
                    </a:cubicBezTo>
                    <a:cubicBezTo>
                      <a:pt x="1262" y="1650"/>
                      <a:pt x="1397" y="1630"/>
                      <a:pt x="1529" y="1599"/>
                    </a:cubicBezTo>
                    <a:cubicBezTo>
                      <a:pt x="1503" y="1595"/>
                      <a:pt x="1469" y="1594"/>
                      <a:pt x="1431" y="1594"/>
                    </a:cubicBezTo>
                    <a:cubicBezTo>
                      <a:pt x="1355" y="1594"/>
                      <a:pt x="1261" y="1599"/>
                      <a:pt x="1170" y="1599"/>
                    </a:cubicBezTo>
                    <a:cubicBezTo>
                      <a:pt x="1033" y="1599"/>
                      <a:pt x="902" y="1587"/>
                      <a:pt x="845" y="1530"/>
                    </a:cubicBezTo>
                    <a:cubicBezTo>
                      <a:pt x="662" y="1348"/>
                      <a:pt x="525" y="1097"/>
                      <a:pt x="594" y="937"/>
                    </a:cubicBezTo>
                    <a:cubicBezTo>
                      <a:pt x="639" y="686"/>
                      <a:pt x="1256" y="412"/>
                      <a:pt x="1529" y="275"/>
                    </a:cubicBezTo>
                    <a:cubicBezTo>
                      <a:pt x="1849" y="115"/>
                      <a:pt x="2169" y="47"/>
                      <a:pt x="2511" y="1"/>
                    </a:cubicBezTo>
                    <a:close/>
                  </a:path>
                </a:pathLst>
              </a:custGeom>
              <a:solidFill>
                <a:srgbClr val="A8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5"/>
              <p:cNvSpPr/>
              <p:nvPr/>
            </p:nvSpPr>
            <p:spPr>
              <a:xfrm flipH="1">
                <a:off x="899309" y="3046340"/>
                <a:ext cx="168885" cy="99245"/>
              </a:xfrm>
              <a:custGeom>
                <a:avLst/>
                <a:gdLst/>
                <a:ahLst/>
                <a:cxnLst/>
                <a:rect l="l" t="t" r="r" b="b"/>
                <a:pathLst>
                  <a:path w="4246" h="2495" extrusionOk="0">
                    <a:moveTo>
                      <a:pt x="3564" y="308"/>
                    </a:moveTo>
                    <a:cubicBezTo>
                      <a:pt x="3643" y="308"/>
                      <a:pt x="3703" y="365"/>
                      <a:pt x="3721" y="437"/>
                    </a:cubicBezTo>
                    <a:cubicBezTo>
                      <a:pt x="3789" y="482"/>
                      <a:pt x="3812" y="596"/>
                      <a:pt x="3766" y="688"/>
                    </a:cubicBezTo>
                    <a:cubicBezTo>
                      <a:pt x="3561" y="1007"/>
                      <a:pt x="3173" y="1099"/>
                      <a:pt x="2876" y="1281"/>
                    </a:cubicBezTo>
                    <a:cubicBezTo>
                      <a:pt x="2511" y="1487"/>
                      <a:pt x="2237" y="1783"/>
                      <a:pt x="1803" y="1852"/>
                    </a:cubicBezTo>
                    <a:cubicBezTo>
                      <a:pt x="1794" y="1854"/>
                      <a:pt x="1784" y="1855"/>
                      <a:pt x="1775" y="1855"/>
                    </a:cubicBezTo>
                    <a:cubicBezTo>
                      <a:pt x="1694" y="1855"/>
                      <a:pt x="1618" y="1774"/>
                      <a:pt x="1598" y="1692"/>
                    </a:cubicBezTo>
                    <a:cubicBezTo>
                      <a:pt x="1529" y="893"/>
                      <a:pt x="2945" y="551"/>
                      <a:pt x="3492" y="323"/>
                    </a:cubicBezTo>
                    <a:cubicBezTo>
                      <a:pt x="3517" y="313"/>
                      <a:pt x="3541" y="308"/>
                      <a:pt x="3564" y="308"/>
                    </a:cubicBezTo>
                    <a:close/>
                    <a:moveTo>
                      <a:pt x="3743" y="1"/>
                    </a:moveTo>
                    <a:cubicBezTo>
                      <a:pt x="2974" y="1"/>
                      <a:pt x="1" y="1527"/>
                      <a:pt x="1073" y="2354"/>
                    </a:cubicBezTo>
                    <a:cubicBezTo>
                      <a:pt x="1202" y="2453"/>
                      <a:pt x="1338" y="2494"/>
                      <a:pt x="1477" y="2494"/>
                    </a:cubicBezTo>
                    <a:cubicBezTo>
                      <a:pt x="1978" y="2494"/>
                      <a:pt x="2514" y="1960"/>
                      <a:pt x="2853" y="1692"/>
                    </a:cubicBezTo>
                    <a:cubicBezTo>
                      <a:pt x="3264" y="1395"/>
                      <a:pt x="4246" y="893"/>
                      <a:pt x="4132" y="277"/>
                    </a:cubicBezTo>
                    <a:cubicBezTo>
                      <a:pt x="4109" y="186"/>
                      <a:pt x="4017" y="117"/>
                      <a:pt x="3926" y="71"/>
                    </a:cubicBezTo>
                    <a:cubicBezTo>
                      <a:pt x="3903" y="49"/>
                      <a:pt x="3858" y="3"/>
                      <a:pt x="3789" y="3"/>
                    </a:cubicBezTo>
                    <a:cubicBezTo>
                      <a:pt x="3775" y="2"/>
                      <a:pt x="3759" y="1"/>
                      <a:pt x="3743" y="1"/>
                    </a:cubicBez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5"/>
              <p:cNvSpPr/>
              <p:nvPr/>
            </p:nvSpPr>
            <p:spPr>
              <a:xfrm flipH="1">
                <a:off x="901099" y="3041805"/>
                <a:ext cx="168924" cy="99205"/>
              </a:xfrm>
              <a:custGeom>
                <a:avLst/>
                <a:gdLst/>
                <a:ahLst/>
                <a:cxnLst/>
                <a:rect l="l" t="t" r="r" b="b"/>
                <a:pathLst>
                  <a:path w="4247" h="2494" extrusionOk="0">
                    <a:moveTo>
                      <a:pt x="3554" y="287"/>
                    </a:moveTo>
                    <a:cubicBezTo>
                      <a:pt x="3639" y="287"/>
                      <a:pt x="3703" y="358"/>
                      <a:pt x="3721" y="414"/>
                    </a:cubicBezTo>
                    <a:cubicBezTo>
                      <a:pt x="3790" y="482"/>
                      <a:pt x="3812" y="596"/>
                      <a:pt x="3767" y="688"/>
                    </a:cubicBezTo>
                    <a:cubicBezTo>
                      <a:pt x="3561" y="984"/>
                      <a:pt x="3173" y="1098"/>
                      <a:pt x="2877" y="1281"/>
                    </a:cubicBezTo>
                    <a:cubicBezTo>
                      <a:pt x="2534" y="1487"/>
                      <a:pt x="2237" y="1760"/>
                      <a:pt x="1804" y="1852"/>
                    </a:cubicBezTo>
                    <a:cubicBezTo>
                      <a:pt x="1794" y="1854"/>
                      <a:pt x="1784" y="1855"/>
                      <a:pt x="1775" y="1855"/>
                    </a:cubicBezTo>
                    <a:cubicBezTo>
                      <a:pt x="1694" y="1855"/>
                      <a:pt x="1621" y="1774"/>
                      <a:pt x="1621" y="1692"/>
                    </a:cubicBezTo>
                    <a:cubicBezTo>
                      <a:pt x="1553" y="870"/>
                      <a:pt x="2945" y="551"/>
                      <a:pt x="3493" y="300"/>
                    </a:cubicBezTo>
                    <a:cubicBezTo>
                      <a:pt x="3514" y="291"/>
                      <a:pt x="3535" y="287"/>
                      <a:pt x="3554" y="287"/>
                    </a:cubicBezTo>
                    <a:close/>
                    <a:moveTo>
                      <a:pt x="3743" y="1"/>
                    </a:moveTo>
                    <a:cubicBezTo>
                      <a:pt x="2974" y="1"/>
                      <a:pt x="1" y="1527"/>
                      <a:pt x="1073" y="2354"/>
                    </a:cubicBezTo>
                    <a:cubicBezTo>
                      <a:pt x="1202" y="2453"/>
                      <a:pt x="1338" y="2494"/>
                      <a:pt x="1477" y="2494"/>
                    </a:cubicBezTo>
                    <a:cubicBezTo>
                      <a:pt x="1979" y="2494"/>
                      <a:pt x="2514" y="1960"/>
                      <a:pt x="2854" y="1692"/>
                    </a:cubicBezTo>
                    <a:cubicBezTo>
                      <a:pt x="3265" y="1395"/>
                      <a:pt x="4246" y="893"/>
                      <a:pt x="4132" y="277"/>
                    </a:cubicBezTo>
                    <a:cubicBezTo>
                      <a:pt x="4109" y="185"/>
                      <a:pt x="4018" y="117"/>
                      <a:pt x="3926" y="71"/>
                    </a:cubicBezTo>
                    <a:cubicBezTo>
                      <a:pt x="3904" y="49"/>
                      <a:pt x="3858" y="3"/>
                      <a:pt x="3790" y="3"/>
                    </a:cubicBezTo>
                    <a:cubicBezTo>
                      <a:pt x="3775" y="1"/>
                      <a:pt x="3759" y="1"/>
                      <a:pt x="3743" y="1"/>
                    </a:cubicBez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5"/>
              <p:cNvSpPr/>
              <p:nvPr/>
            </p:nvSpPr>
            <p:spPr>
              <a:xfrm flipH="1">
                <a:off x="970108" y="3058234"/>
                <a:ext cx="86312" cy="82618"/>
              </a:xfrm>
              <a:custGeom>
                <a:avLst/>
                <a:gdLst/>
                <a:ahLst/>
                <a:cxnLst/>
                <a:rect l="l" t="t" r="r" b="b"/>
                <a:pathLst>
                  <a:path w="2170" h="2077" extrusionOk="0">
                    <a:moveTo>
                      <a:pt x="2169" y="1"/>
                    </a:moveTo>
                    <a:lnTo>
                      <a:pt x="2169" y="1"/>
                    </a:lnTo>
                    <a:cubicBezTo>
                      <a:pt x="1119" y="503"/>
                      <a:pt x="1" y="1370"/>
                      <a:pt x="731" y="1941"/>
                    </a:cubicBezTo>
                    <a:cubicBezTo>
                      <a:pt x="863" y="2037"/>
                      <a:pt x="998" y="2077"/>
                      <a:pt x="1135" y="2077"/>
                    </a:cubicBezTo>
                    <a:cubicBezTo>
                      <a:pt x="1354" y="2077"/>
                      <a:pt x="1579" y="1976"/>
                      <a:pt x="1804" y="1850"/>
                    </a:cubicBezTo>
                    <a:lnTo>
                      <a:pt x="1804" y="1850"/>
                    </a:lnTo>
                    <a:cubicBezTo>
                      <a:pt x="1650" y="1869"/>
                      <a:pt x="1382" y="2002"/>
                      <a:pt x="1206" y="2002"/>
                    </a:cubicBezTo>
                    <a:cubicBezTo>
                      <a:pt x="1174" y="2002"/>
                      <a:pt x="1144" y="1997"/>
                      <a:pt x="1119" y="1987"/>
                    </a:cubicBezTo>
                    <a:cubicBezTo>
                      <a:pt x="868" y="1895"/>
                      <a:pt x="686" y="1690"/>
                      <a:pt x="686" y="1507"/>
                    </a:cubicBezTo>
                    <a:cubicBezTo>
                      <a:pt x="640" y="1279"/>
                      <a:pt x="1119" y="800"/>
                      <a:pt x="1348" y="571"/>
                    </a:cubicBezTo>
                    <a:cubicBezTo>
                      <a:pt x="1576" y="343"/>
                      <a:pt x="1873" y="160"/>
                      <a:pt x="2169" y="1"/>
                    </a:cubicBez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5"/>
              <p:cNvSpPr/>
              <p:nvPr/>
            </p:nvSpPr>
            <p:spPr>
              <a:xfrm flipH="1">
                <a:off x="504383" y="4253985"/>
                <a:ext cx="1681409" cy="421323"/>
              </a:xfrm>
              <a:custGeom>
                <a:avLst/>
                <a:gdLst/>
                <a:ahLst/>
                <a:cxnLst/>
                <a:rect l="l" t="t" r="r" b="b"/>
                <a:pathLst>
                  <a:path w="42273" h="10592" extrusionOk="0">
                    <a:moveTo>
                      <a:pt x="21136" y="1"/>
                    </a:moveTo>
                    <a:cubicBezTo>
                      <a:pt x="9473" y="1"/>
                      <a:pt x="0" y="2374"/>
                      <a:pt x="0" y="5296"/>
                    </a:cubicBezTo>
                    <a:cubicBezTo>
                      <a:pt x="0" y="8218"/>
                      <a:pt x="9473" y="10592"/>
                      <a:pt x="21136" y="10592"/>
                    </a:cubicBezTo>
                    <a:cubicBezTo>
                      <a:pt x="32823" y="10592"/>
                      <a:pt x="42273" y="8218"/>
                      <a:pt x="42273" y="5296"/>
                    </a:cubicBezTo>
                    <a:cubicBezTo>
                      <a:pt x="42273" y="2374"/>
                      <a:pt x="32823" y="1"/>
                      <a:pt x="21136" y="1"/>
                    </a:cubicBezTo>
                    <a:close/>
                  </a:path>
                </a:pathLst>
              </a:custGeom>
              <a:solidFill>
                <a:srgbClr val="ADB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5"/>
              <p:cNvSpPr/>
              <p:nvPr/>
            </p:nvSpPr>
            <p:spPr>
              <a:xfrm flipH="1">
                <a:off x="428094" y="4034254"/>
                <a:ext cx="1884818" cy="719495"/>
              </a:xfrm>
              <a:custGeom>
                <a:avLst/>
                <a:gdLst/>
                <a:ahLst/>
                <a:cxnLst/>
                <a:rect l="l" t="t" r="r" b="b"/>
                <a:pathLst>
                  <a:path w="47387" h="18088" extrusionOk="0">
                    <a:moveTo>
                      <a:pt x="9535" y="1"/>
                    </a:moveTo>
                    <a:cubicBezTo>
                      <a:pt x="8260" y="1"/>
                      <a:pt x="6948" y="244"/>
                      <a:pt x="5684" y="868"/>
                    </a:cubicBezTo>
                    <a:cubicBezTo>
                      <a:pt x="1" y="3653"/>
                      <a:pt x="2055" y="10295"/>
                      <a:pt x="7533" y="12212"/>
                    </a:cubicBezTo>
                    <a:cubicBezTo>
                      <a:pt x="10569" y="13262"/>
                      <a:pt x="12874" y="14541"/>
                      <a:pt x="13810" y="15088"/>
                    </a:cubicBezTo>
                    <a:cubicBezTo>
                      <a:pt x="14084" y="15271"/>
                      <a:pt x="14267" y="15568"/>
                      <a:pt x="14289" y="15910"/>
                    </a:cubicBezTo>
                    <a:lnTo>
                      <a:pt x="14335" y="17690"/>
                    </a:lnTo>
                    <a:cubicBezTo>
                      <a:pt x="14298" y="17911"/>
                      <a:pt x="14454" y="18088"/>
                      <a:pt x="14648" y="18088"/>
                    </a:cubicBezTo>
                    <a:cubicBezTo>
                      <a:pt x="14694" y="18088"/>
                      <a:pt x="14743" y="18078"/>
                      <a:pt x="14792" y="18056"/>
                    </a:cubicBezTo>
                    <a:lnTo>
                      <a:pt x="18010" y="16435"/>
                    </a:lnTo>
                    <a:cubicBezTo>
                      <a:pt x="18512" y="16184"/>
                      <a:pt x="18649" y="15499"/>
                      <a:pt x="18284" y="15066"/>
                    </a:cubicBezTo>
                    <a:cubicBezTo>
                      <a:pt x="17576" y="14198"/>
                      <a:pt x="16572" y="12988"/>
                      <a:pt x="16412" y="12783"/>
                    </a:cubicBezTo>
                    <a:cubicBezTo>
                      <a:pt x="16184" y="12418"/>
                      <a:pt x="14152" y="10752"/>
                      <a:pt x="14540" y="9747"/>
                    </a:cubicBezTo>
                    <a:cubicBezTo>
                      <a:pt x="15191" y="8134"/>
                      <a:pt x="19448" y="7568"/>
                      <a:pt x="23192" y="7568"/>
                    </a:cubicBezTo>
                    <a:cubicBezTo>
                      <a:pt x="26546" y="7568"/>
                      <a:pt x="29489" y="8022"/>
                      <a:pt x="29057" y="8583"/>
                    </a:cubicBezTo>
                    <a:cubicBezTo>
                      <a:pt x="27870" y="10112"/>
                      <a:pt x="23237" y="11048"/>
                      <a:pt x="20909" y="11482"/>
                    </a:cubicBezTo>
                    <a:cubicBezTo>
                      <a:pt x="20589" y="11528"/>
                      <a:pt x="20384" y="11802"/>
                      <a:pt x="20407" y="12121"/>
                    </a:cubicBezTo>
                    <a:lnTo>
                      <a:pt x="20726" y="16070"/>
                    </a:lnTo>
                    <a:cubicBezTo>
                      <a:pt x="20757" y="16446"/>
                      <a:pt x="21090" y="16693"/>
                      <a:pt x="21428" y="16693"/>
                    </a:cubicBezTo>
                    <a:cubicBezTo>
                      <a:pt x="21582" y="16693"/>
                      <a:pt x="21738" y="16641"/>
                      <a:pt x="21867" y="16526"/>
                    </a:cubicBezTo>
                    <a:lnTo>
                      <a:pt x="23830" y="14792"/>
                    </a:lnTo>
                    <a:cubicBezTo>
                      <a:pt x="23990" y="14655"/>
                      <a:pt x="24196" y="14563"/>
                      <a:pt x="24424" y="14563"/>
                    </a:cubicBezTo>
                    <a:cubicBezTo>
                      <a:pt x="26159" y="14563"/>
                      <a:pt x="34398" y="14267"/>
                      <a:pt x="40470" y="9656"/>
                    </a:cubicBezTo>
                    <a:cubicBezTo>
                      <a:pt x="47386" y="4406"/>
                      <a:pt x="42045" y="2261"/>
                      <a:pt x="36156" y="1781"/>
                    </a:cubicBezTo>
                    <a:cubicBezTo>
                      <a:pt x="35558" y="1734"/>
                      <a:pt x="34986" y="1714"/>
                      <a:pt x="34443" y="1714"/>
                    </a:cubicBezTo>
                    <a:cubicBezTo>
                      <a:pt x="30215" y="1714"/>
                      <a:pt x="27688" y="2968"/>
                      <a:pt x="27688" y="2968"/>
                    </a:cubicBezTo>
                    <a:lnTo>
                      <a:pt x="18010" y="2968"/>
                    </a:lnTo>
                    <a:cubicBezTo>
                      <a:pt x="18010" y="2968"/>
                      <a:pt x="13994" y="1"/>
                      <a:pt x="9535"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5"/>
              <p:cNvSpPr/>
              <p:nvPr/>
            </p:nvSpPr>
            <p:spPr>
              <a:xfrm flipH="1">
                <a:off x="1277887" y="4134135"/>
                <a:ext cx="475749" cy="196143"/>
              </a:xfrm>
              <a:custGeom>
                <a:avLst/>
                <a:gdLst/>
                <a:ahLst/>
                <a:cxnLst/>
                <a:rect l="l" t="t" r="r" b="b"/>
                <a:pathLst>
                  <a:path w="11961" h="4931" extrusionOk="0">
                    <a:moveTo>
                      <a:pt x="11048" y="1"/>
                    </a:moveTo>
                    <a:lnTo>
                      <a:pt x="0" y="4931"/>
                    </a:lnTo>
                    <a:lnTo>
                      <a:pt x="0" y="4931"/>
                    </a:lnTo>
                    <a:lnTo>
                      <a:pt x="11961" y="1507"/>
                    </a:lnTo>
                    <a:lnTo>
                      <a:pt x="11048" y="1"/>
                    </a:ln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5"/>
              <p:cNvSpPr/>
              <p:nvPr/>
            </p:nvSpPr>
            <p:spPr>
              <a:xfrm flipH="1">
                <a:off x="535248" y="4160468"/>
                <a:ext cx="912439" cy="533894"/>
              </a:xfrm>
              <a:custGeom>
                <a:avLst/>
                <a:gdLst/>
                <a:ahLst/>
                <a:cxnLst/>
                <a:rect l="l" t="t" r="r" b="b"/>
                <a:pathLst>
                  <a:path w="22940" h="13422" extrusionOk="0">
                    <a:moveTo>
                      <a:pt x="20315" y="1"/>
                    </a:moveTo>
                    <a:lnTo>
                      <a:pt x="20315" y="1"/>
                    </a:lnTo>
                    <a:cubicBezTo>
                      <a:pt x="20041" y="1119"/>
                      <a:pt x="19242" y="2991"/>
                      <a:pt x="16982" y="4840"/>
                    </a:cubicBezTo>
                    <a:cubicBezTo>
                      <a:pt x="14152" y="7145"/>
                      <a:pt x="1666" y="10865"/>
                      <a:pt x="1666" y="10865"/>
                    </a:cubicBezTo>
                    <a:lnTo>
                      <a:pt x="0" y="13422"/>
                    </a:lnTo>
                    <a:cubicBezTo>
                      <a:pt x="46" y="13399"/>
                      <a:pt x="92" y="13376"/>
                      <a:pt x="114" y="13353"/>
                    </a:cubicBezTo>
                    <a:lnTo>
                      <a:pt x="2077" y="11619"/>
                    </a:lnTo>
                    <a:cubicBezTo>
                      <a:pt x="2237" y="11482"/>
                      <a:pt x="2443" y="11390"/>
                      <a:pt x="2671" y="11390"/>
                    </a:cubicBezTo>
                    <a:cubicBezTo>
                      <a:pt x="4406" y="11390"/>
                      <a:pt x="12645" y="11094"/>
                      <a:pt x="18717" y="6483"/>
                    </a:cubicBezTo>
                    <a:cubicBezTo>
                      <a:pt x="22940" y="3265"/>
                      <a:pt x="22574" y="1233"/>
                      <a:pt x="20315"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5"/>
              <p:cNvSpPr/>
              <p:nvPr/>
            </p:nvSpPr>
            <p:spPr>
              <a:xfrm flipH="1">
                <a:off x="1725475" y="4034214"/>
                <a:ext cx="587437" cy="700124"/>
              </a:xfrm>
              <a:custGeom>
                <a:avLst/>
                <a:gdLst/>
                <a:ahLst/>
                <a:cxnLst/>
                <a:rect l="l" t="t" r="r" b="b"/>
                <a:pathLst>
                  <a:path w="14769" h="17601" extrusionOk="0">
                    <a:moveTo>
                      <a:pt x="9501" y="0"/>
                    </a:moveTo>
                    <a:cubicBezTo>
                      <a:pt x="8232" y="0"/>
                      <a:pt x="6927" y="237"/>
                      <a:pt x="5684" y="869"/>
                    </a:cubicBezTo>
                    <a:cubicBezTo>
                      <a:pt x="1" y="3654"/>
                      <a:pt x="2055" y="10296"/>
                      <a:pt x="7533" y="12213"/>
                    </a:cubicBezTo>
                    <a:cubicBezTo>
                      <a:pt x="10569" y="13263"/>
                      <a:pt x="12874" y="14542"/>
                      <a:pt x="13810" y="15089"/>
                    </a:cubicBezTo>
                    <a:cubicBezTo>
                      <a:pt x="14084" y="15272"/>
                      <a:pt x="14267" y="15569"/>
                      <a:pt x="14289" y="15911"/>
                    </a:cubicBezTo>
                    <a:lnTo>
                      <a:pt x="14335" y="17600"/>
                    </a:lnTo>
                    <a:cubicBezTo>
                      <a:pt x="14358" y="17554"/>
                      <a:pt x="14381" y="17509"/>
                      <a:pt x="14403" y="17463"/>
                    </a:cubicBezTo>
                    <a:cubicBezTo>
                      <a:pt x="14472" y="17189"/>
                      <a:pt x="14632" y="15934"/>
                      <a:pt x="14655" y="15706"/>
                    </a:cubicBezTo>
                    <a:cubicBezTo>
                      <a:pt x="14769" y="14815"/>
                      <a:pt x="14221" y="13743"/>
                      <a:pt x="11094" y="11871"/>
                    </a:cubicBezTo>
                    <a:cubicBezTo>
                      <a:pt x="6643" y="9246"/>
                      <a:pt x="4497" y="5845"/>
                      <a:pt x="5616" y="3540"/>
                    </a:cubicBezTo>
                    <a:cubicBezTo>
                      <a:pt x="6711" y="1234"/>
                      <a:pt x="9861" y="458"/>
                      <a:pt x="9861" y="458"/>
                    </a:cubicBezTo>
                    <a:lnTo>
                      <a:pt x="9679" y="2"/>
                    </a:lnTo>
                    <a:cubicBezTo>
                      <a:pt x="9619" y="1"/>
                      <a:pt x="9560" y="0"/>
                      <a:pt x="9501"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5"/>
              <p:cNvSpPr/>
              <p:nvPr/>
            </p:nvSpPr>
            <p:spPr>
              <a:xfrm flipH="1">
                <a:off x="892030" y="4103586"/>
                <a:ext cx="287852" cy="226056"/>
              </a:xfrm>
              <a:custGeom>
                <a:avLst/>
                <a:gdLst/>
                <a:ahLst/>
                <a:cxnLst/>
                <a:rect l="l" t="t" r="r" b="b"/>
                <a:pathLst>
                  <a:path w="7237" h="5683" extrusionOk="0">
                    <a:moveTo>
                      <a:pt x="6745" y="1"/>
                    </a:moveTo>
                    <a:cubicBezTo>
                      <a:pt x="2200" y="1"/>
                      <a:pt x="1667" y="3964"/>
                      <a:pt x="1667" y="3964"/>
                    </a:cubicBezTo>
                    <a:lnTo>
                      <a:pt x="1" y="4877"/>
                    </a:lnTo>
                    <a:cubicBezTo>
                      <a:pt x="777" y="5445"/>
                      <a:pt x="1501" y="5683"/>
                      <a:pt x="2169" y="5683"/>
                    </a:cubicBezTo>
                    <a:cubicBezTo>
                      <a:pt x="4939" y="5683"/>
                      <a:pt x="6740" y="1597"/>
                      <a:pt x="7236" y="15"/>
                    </a:cubicBezTo>
                    <a:cubicBezTo>
                      <a:pt x="7068" y="5"/>
                      <a:pt x="6904" y="1"/>
                      <a:pt x="6745"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5"/>
              <p:cNvSpPr/>
              <p:nvPr/>
            </p:nvSpPr>
            <p:spPr>
              <a:xfrm flipH="1">
                <a:off x="1592905" y="4596032"/>
                <a:ext cx="55247" cy="73031"/>
              </a:xfrm>
              <a:custGeom>
                <a:avLst/>
                <a:gdLst/>
                <a:ahLst/>
                <a:cxnLst/>
                <a:rect l="l" t="t" r="r" b="b"/>
                <a:pathLst>
                  <a:path w="1389" h="1836" extrusionOk="0">
                    <a:moveTo>
                      <a:pt x="83" y="1"/>
                    </a:moveTo>
                    <a:cubicBezTo>
                      <a:pt x="42" y="1"/>
                      <a:pt x="0" y="38"/>
                      <a:pt x="19" y="75"/>
                    </a:cubicBezTo>
                    <a:cubicBezTo>
                      <a:pt x="178" y="349"/>
                      <a:pt x="452" y="577"/>
                      <a:pt x="635" y="828"/>
                    </a:cubicBezTo>
                    <a:cubicBezTo>
                      <a:pt x="795" y="1079"/>
                      <a:pt x="1114" y="1399"/>
                      <a:pt x="977" y="1719"/>
                    </a:cubicBezTo>
                    <a:cubicBezTo>
                      <a:pt x="948" y="1791"/>
                      <a:pt x="1011" y="1836"/>
                      <a:pt x="1078" y="1836"/>
                    </a:cubicBezTo>
                    <a:cubicBezTo>
                      <a:pt x="1117" y="1836"/>
                      <a:pt x="1158" y="1821"/>
                      <a:pt x="1183" y="1787"/>
                    </a:cubicBezTo>
                    <a:cubicBezTo>
                      <a:pt x="1388" y="1490"/>
                      <a:pt x="1251" y="1216"/>
                      <a:pt x="1046" y="965"/>
                    </a:cubicBezTo>
                    <a:cubicBezTo>
                      <a:pt x="795" y="623"/>
                      <a:pt x="475" y="212"/>
                      <a:pt x="110" y="7"/>
                    </a:cubicBezTo>
                    <a:cubicBezTo>
                      <a:pt x="102" y="3"/>
                      <a:pt x="92" y="1"/>
                      <a:pt x="83"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5"/>
              <p:cNvSpPr/>
              <p:nvPr/>
            </p:nvSpPr>
            <p:spPr>
              <a:xfrm flipH="1">
                <a:off x="1668160" y="4548458"/>
                <a:ext cx="18814" cy="15115"/>
              </a:xfrm>
              <a:custGeom>
                <a:avLst/>
                <a:gdLst/>
                <a:ahLst/>
                <a:cxnLst/>
                <a:rect l="l" t="t" r="r" b="b"/>
                <a:pathLst>
                  <a:path w="473" h="380" extrusionOk="0">
                    <a:moveTo>
                      <a:pt x="71" y="1"/>
                    </a:moveTo>
                    <a:cubicBezTo>
                      <a:pt x="33" y="1"/>
                      <a:pt x="1" y="49"/>
                      <a:pt x="36" y="84"/>
                    </a:cubicBezTo>
                    <a:cubicBezTo>
                      <a:pt x="127" y="176"/>
                      <a:pt x="196" y="267"/>
                      <a:pt x="287" y="358"/>
                    </a:cubicBezTo>
                    <a:cubicBezTo>
                      <a:pt x="302" y="373"/>
                      <a:pt x="320" y="379"/>
                      <a:pt x="338" y="379"/>
                    </a:cubicBezTo>
                    <a:cubicBezTo>
                      <a:pt x="404" y="379"/>
                      <a:pt x="473" y="298"/>
                      <a:pt x="401" y="244"/>
                    </a:cubicBezTo>
                    <a:cubicBezTo>
                      <a:pt x="310" y="176"/>
                      <a:pt x="219" y="84"/>
                      <a:pt x="104" y="16"/>
                    </a:cubicBezTo>
                    <a:cubicBezTo>
                      <a:pt x="94" y="5"/>
                      <a:pt x="82" y="1"/>
                      <a:pt x="71"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5"/>
              <p:cNvSpPr/>
              <p:nvPr/>
            </p:nvSpPr>
            <p:spPr>
              <a:xfrm flipH="1">
                <a:off x="1701213" y="4484257"/>
                <a:ext cx="40411" cy="41090"/>
              </a:xfrm>
              <a:custGeom>
                <a:avLst/>
                <a:gdLst/>
                <a:ahLst/>
                <a:cxnLst/>
                <a:rect l="l" t="t" r="r" b="b"/>
                <a:pathLst>
                  <a:path w="1016" h="1033" extrusionOk="0">
                    <a:moveTo>
                      <a:pt x="101" y="1"/>
                    </a:moveTo>
                    <a:cubicBezTo>
                      <a:pt x="48" y="1"/>
                      <a:pt x="1" y="26"/>
                      <a:pt x="18" y="78"/>
                    </a:cubicBezTo>
                    <a:cubicBezTo>
                      <a:pt x="86" y="237"/>
                      <a:pt x="223" y="374"/>
                      <a:pt x="337" y="489"/>
                    </a:cubicBezTo>
                    <a:cubicBezTo>
                      <a:pt x="497" y="648"/>
                      <a:pt x="634" y="808"/>
                      <a:pt x="771" y="991"/>
                    </a:cubicBezTo>
                    <a:cubicBezTo>
                      <a:pt x="793" y="1020"/>
                      <a:pt x="829" y="1033"/>
                      <a:pt x="865" y="1033"/>
                    </a:cubicBezTo>
                    <a:cubicBezTo>
                      <a:pt x="941" y="1033"/>
                      <a:pt x="1015" y="977"/>
                      <a:pt x="953" y="899"/>
                    </a:cubicBezTo>
                    <a:cubicBezTo>
                      <a:pt x="748" y="580"/>
                      <a:pt x="497" y="169"/>
                      <a:pt x="155" y="9"/>
                    </a:cubicBezTo>
                    <a:cubicBezTo>
                      <a:pt x="137" y="3"/>
                      <a:pt x="119" y="1"/>
                      <a:pt x="101"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5"/>
              <p:cNvSpPr/>
              <p:nvPr/>
            </p:nvSpPr>
            <p:spPr>
              <a:xfrm flipH="1">
                <a:off x="1739675" y="4374750"/>
                <a:ext cx="29394" cy="78919"/>
              </a:xfrm>
              <a:custGeom>
                <a:avLst/>
                <a:gdLst/>
                <a:ahLst/>
                <a:cxnLst/>
                <a:rect l="l" t="t" r="r" b="b"/>
                <a:pathLst>
                  <a:path w="739" h="1984" extrusionOk="0">
                    <a:moveTo>
                      <a:pt x="637" y="0"/>
                    </a:moveTo>
                    <a:cubicBezTo>
                      <a:pt x="611" y="0"/>
                      <a:pt x="586" y="8"/>
                      <a:pt x="571" y="23"/>
                    </a:cubicBezTo>
                    <a:cubicBezTo>
                      <a:pt x="320" y="229"/>
                      <a:pt x="91" y="548"/>
                      <a:pt x="46" y="891"/>
                    </a:cubicBezTo>
                    <a:cubicBezTo>
                      <a:pt x="0" y="1256"/>
                      <a:pt x="251" y="1575"/>
                      <a:pt x="342" y="1918"/>
                    </a:cubicBezTo>
                    <a:cubicBezTo>
                      <a:pt x="352" y="1964"/>
                      <a:pt x="391" y="1984"/>
                      <a:pt x="432" y="1984"/>
                    </a:cubicBezTo>
                    <a:cubicBezTo>
                      <a:pt x="494" y="1984"/>
                      <a:pt x="561" y="1940"/>
                      <a:pt x="548" y="1872"/>
                    </a:cubicBezTo>
                    <a:cubicBezTo>
                      <a:pt x="479" y="1552"/>
                      <a:pt x="274" y="1233"/>
                      <a:pt x="320" y="913"/>
                    </a:cubicBezTo>
                    <a:cubicBezTo>
                      <a:pt x="365" y="617"/>
                      <a:pt x="594" y="366"/>
                      <a:pt x="708" y="92"/>
                    </a:cubicBezTo>
                    <a:cubicBezTo>
                      <a:pt x="738" y="31"/>
                      <a:pt x="687" y="0"/>
                      <a:pt x="637" y="0"/>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5"/>
              <p:cNvSpPr/>
              <p:nvPr/>
            </p:nvSpPr>
            <p:spPr>
              <a:xfrm flipH="1">
                <a:off x="876597" y="3583018"/>
                <a:ext cx="1033195" cy="728127"/>
              </a:xfrm>
              <a:custGeom>
                <a:avLst/>
                <a:gdLst/>
                <a:ahLst/>
                <a:cxnLst/>
                <a:rect l="l" t="t" r="r" b="b"/>
                <a:pathLst>
                  <a:path w="25976" h="18305" extrusionOk="0">
                    <a:moveTo>
                      <a:pt x="19082" y="1"/>
                    </a:moveTo>
                    <a:lnTo>
                      <a:pt x="14608" y="92"/>
                    </a:lnTo>
                    <a:cubicBezTo>
                      <a:pt x="14608" y="92"/>
                      <a:pt x="13467" y="845"/>
                      <a:pt x="10340" y="5798"/>
                    </a:cubicBezTo>
                    <a:cubicBezTo>
                      <a:pt x="9023" y="7909"/>
                      <a:pt x="6964" y="8516"/>
                      <a:pt x="5028" y="8516"/>
                    </a:cubicBezTo>
                    <a:cubicBezTo>
                      <a:pt x="2400" y="8516"/>
                      <a:pt x="0" y="7396"/>
                      <a:pt x="0" y="7396"/>
                    </a:cubicBezTo>
                    <a:lnTo>
                      <a:pt x="0" y="7396"/>
                    </a:lnTo>
                    <a:cubicBezTo>
                      <a:pt x="0" y="7396"/>
                      <a:pt x="434" y="13559"/>
                      <a:pt x="457" y="13719"/>
                    </a:cubicBezTo>
                    <a:cubicBezTo>
                      <a:pt x="502" y="13856"/>
                      <a:pt x="14722" y="14312"/>
                      <a:pt x="14722" y="14312"/>
                    </a:cubicBezTo>
                    <a:cubicBezTo>
                      <a:pt x="14722" y="14312"/>
                      <a:pt x="16225" y="18304"/>
                      <a:pt x="19491" y="18304"/>
                    </a:cubicBezTo>
                    <a:cubicBezTo>
                      <a:pt x="20230" y="18304"/>
                      <a:pt x="21059" y="18100"/>
                      <a:pt x="21981" y="17599"/>
                    </a:cubicBezTo>
                    <a:cubicBezTo>
                      <a:pt x="25975" y="15431"/>
                      <a:pt x="24332" y="9062"/>
                      <a:pt x="22300" y="4041"/>
                    </a:cubicBezTo>
                    <a:cubicBezTo>
                      <a:pt x="21342" y="1690"/>
                      <a:pt x="19082" y="1"/>
                      <a:pt x="19082"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5"/>
              <p:cNvSpPr/>
              <p:nvPr/>
            </p:nvSpPr>
            <p:spPr>
              <a:xfrm flipH="1">
                <a:off x="876597" y="3593917"/>
                <a:ext cx="289642" cy="690975"/>
              </a:xfrm>
              <a:custGeom>
                <a:avLst/>
                <a:gdLst/>
                <a:ahLst/>
                <a:cxnLst/>
                <a:rect l="l" t="t" r="r" b="b"/>
                <a:pathLst>
                  <a:path w="7282" h="17371" extrusionOk="0">
                    <a:moveTo>
                      <a:pt x="708" y="1"/>
                    </a:moveTo>
                    <a:lnTo>
                      <a:pt x="0" y="343"/>
                    </a:lnTo>
                    <a:cubicBezTo>
                      <a:pt x="0" y="343"/>
                      <a:pt x="2534" y="1964"/>
                      <a:pt x="3972" y="6620"/>
                    </a:cubicBezTo>
                    <a:cubicBezTo>
                      <a:pt x="5410" y="11253"/>
                      <a:pt x="4976" y="14997"/>
                      <a:pt x="3196" y="17371"/>
                    </a:cubicBezTo>
                    <a:cubicBezTo>
                      <a:pt x="3218" y="17371"/>
                      <a:pt x="3241" y="17348"/>
                      <a:pt x="3287" y="17325"/>
                    </a:cubicBezTo>
                    <a:cubicBezTo>
                      <a:pt x="7281" y="15179"/>
                      <a:pt x="5638" y="8788"/>
                      <a:pt x="3606" y="3767"/>
                    </a:cubicBezTo>
                    <a:cubicBezTo>
                      <a:pt x="2853" y="1941"/>
                      <a:pt x="1347" y="548"/>
                      <a:pt x="708"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5"/>
              <p:cNvSpPr/>
              <p:nvPr/>
            </p:nvSpPr>
            <p:spPr>
              <a:xfrm flipH="1">
                <a:off x="1126265" y="3602986"/>
                <a:ext cx="229740" cy="67184"/>
              </a:xfrm>
              <a:custGeom>
                <a:avLst/>
                <a:gdLst/>
                <a:ahLst/>
                <a:cxnLst/>
                <a:rect l="l" t="t" r="r" b="b"/>
                <a:pathLst>
                  <a:path w="5776" h="1689" extrusionOk="0">
                    <a:moveTo>
                      <a:pt x="5707" y="1"/>
                    </a:moveTo>
                    <a:lnTo>
                      <a:pt x="1" y="252"/>
                    </a:lnTo>
                    <a:cubicBezTo>
                      <a:pt x="1" y="252"/>
                      <a:pt x="480" y="1689"/>
                      <a:pt x="2296" y="1689"/>
                    </a:cubicBezTo>
                    <a:cubicBezTo>
                      <a:pt x="2422" y="1689"/>
                      <a:pt x="2555" y="1682"/>
                      <a:pt x="2694" y="1667"/>
                    </a:cubicBezTo>
                    <a:cubicBezTo>
                      <a:pt x="5775" y="1325"/>
                      <a:pt x="5707" y="1"/>
                      <a:pt x="5707"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5"/>
              <p:cNvSpPr/>
              <p:nvPr/>
            </p:nvSpPr>
            <p:spPr>
              <a:xfrm flipH="1">
                <a:off x="1038203" y="3821802"/>
                <a:ext cx="187977" cy="358395"/>
              </a:xfrm>
              <a:custGeom>
                <a:avLst/>
                <a:gdLst/>
                <a:ahLst/>
                <a:cxnLst/>
                <a:rect l="l" t="t" r="r" b="b"/>
                <a:pathLst>
                  <a:path w="4726" h="9010" extrusionOk="0">
                    <a:moveTo>
                      <a:pt x="2968" y="1"/>
                    </a:moveTo>
                    <a:lnTo>
                      <a:pt x="2968" y="1"/>
                    </a:lnTo>
                    <a:cubicBezTo>
                      <a:pt x="2968" y="1"/>
                      <a:pt x="3082" y="1576"/>
                      <a:pt x="3287" y="3151"/>
                    </a:cubicBezTo>
                    <a:cubicBezTo>
                      <a:pt x="3493" y="4726"/>
                      <a:pt x="3630" y="7624"/>
                      <a:pt x="2831" y="8309"/>
                    </a:cubicBezTo>
                    <a:cubicBezTo>
                      <a:pt x="2712" y="8411"/>
                      <a:pt x="2571" y="8454"/>
                      <a:pt x="2416" y="8454"/>
                    </a:cubicBezTo>
                    <a:cubicBezTo>
                      <a:pt x="1530" y="8454"/>
                      <a:pt x="206" y="7031"/>
                      <a:pt x="206" y="7031"/>
                    </a:cubicBezTo>
                    <a:lnTo>
                      <a:pt x="1" y="6917"/>
                    </a:lnTo>
                    <a:lnTo>
                      <a:pt x="1" y="6917"/>
                    </a:lnTo>
                    <a:cubicBezTo>
                      <a:pt x="1" y="6917"/>
                      <a:pt x="1281" y="9009"/>
                      <a:pt x="2525" y="9009"/>
                    </a:cubicBezTo>
                    <a:cubicBezTo>
                      <a:pt x="2785" y="9009"/>
                      <a:pt x="3043" y="8918"/>
                      <a:pt x="3287" y="8697"/>
                    </a:cubicBezTo>
                    <a:cubicBezTo>
                      <a:pt x="4725" y="7419"/>
                      <a:pt x="3835" y="1325"/>
                      <a:pt x="2968"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5"/>
              <p:cNvSpPr/>
              <p:nvPr/>
            </p:nvSpPr>
            <p:spPr>
              <a:xfrm flipH="1">
                <a:off x="1035498" y="4144120"/>
                <a:ext cx="288727" cy="169412"/>
              </a:xfrm>
              <a:custGeom>
                <a:avLst/>
                <a:gdLst/>
                <a:ahLst/>
                <a:cxnLst/>
                <a:rect l="l" t="t" r="r" b="b"/>
                <a:pathLst>
                  <a:path w="7259" h="4259" extrusionOk="0">
                    <a:moveTo>
                      <a:pt x="366" y="1"/>
                    </a:moveTo>
                    <a:lnTo>
                      <a:pt x="0" y="206"/>
                    </a:lnTo>
                    <a:cubicBezTo>
                      <a:pt x="0" y="206"/>
                      <a:pt x="411" y="2078"/>
                      <a:pt x="2694" y="3607"/>
                    </a:cubicBezTo>
                    <a:cubicBezTo>
                      <a:pt x="3419" y="4093"/>
                      <a:pt x="4143" y="4258"/>
                      <a:pt x="4795" y="4258"/>
                    </a:cubicBezTo>
                    <a:cubicBezTo>
                      <a:pt x="6196" y="4258"/>
                      <a:pt x="7259" y="3493"/>
                      <a:pt x="7259" y="3493"/>
                    </a:cubicBezTo>
                    <a:lnTo>
                      <a:pt x="7259" y="3493"/>
                    </a:lnTo>
                    <a:cubicBezTo>
                      <a:pt x="6634" y="3776"/>
                      <a:pt x="6042" y="3897"/>
                      <a:pt x="5487" y="3897"/>
                    </a:cubicBezTo>
                    <a:cubicBezTo>
                      <a:pt x="2330" y="3897"/>
                      <a:pt x="366" y="1"/>
                      <a:pt x="366" y="1"/>
                    </a:cubicBezTo>
                    <a:close/>
                  </a:path>
                </a:pathLst>
              </a:custGeom>
              <a:solidFill>
                <a:srgbClr val="AC8ADD">
                  <a:alpha val="5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5"/>
              <p:cNvSpPr/>
              <p:nvPr/>
            </p:nvSpPr>
            <p:spPr>
              <a:xfrm flipH="1">
                <a:off x="1008253" y="3632541"/>
                <a:ext cx="121433" cy="218259"/>
              </a:xfrm>
              <a:custGeom>
                <a:avLst/>
                <a:gdLst/>
                <a:ahLst/>
                <a:cxnLst/>
                <a:rect l="l" t="t" r="r" b="b"/>
                <a:pathLst>
                  <a:path w="3053" h="5487" extrusionOk="0">
                    <a:moveTo>
                      <a:pt x="174" y="1"/>
                    </a:moveTo>
                    <a:cubicBezTo>
                      <a:pt x="80" y="1"/>
                      <a:pt x="0" y="86"/>
                      <a:pt x="85" y="171"/>
                    </a:cubicBezTo>
                    <a:cubicBezTo>
                      <a:pt x="861" y="947"/>
                      <a:pt x="1455" y="1860"/>
                      <a:pt x="1889" y="2841"/>
                    </a:cubicBezTo>
                    <a:cubicBezTo>
                      <a:pt x="2254" y="3686"/>
                      <a:pt x="2459" y="4599"/>
                      <a:pt x="2847" y="5421"/>
                    </a:cubicBezTo>
                    <a:cubicBezTo>
                      <a:pt x="2869" y="5464"/>
                      <a:pt x="2916" y="5487"/>
                      <a:pt x="2959" y="5487"/>
                    </a:cubicBezTo>
                    <a:cubicBezTo>
                      <a:pt x="3008" y="5487"/>
                      <a:pt x="3053" y="5458"/>
                      <a:pt x="3053" y="5398"/>
                    </a:cubicBezTo>
                    <a:cubicBezTo>
                      <a:pt x="2916" y="3458"/>
                      <a:pt x="1729" y="1289"/>
                      <a:pt x="268" y="34"/>
                    </a:cubicBezTo>
                    <a:cubicBezTo>
                      <a:pt x="239" y="11"/>
                      <a:pt x="205" y="1"/>
                      <a:pt x="174" y="1"/>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5"/>
              <p:cNvSpPr/>
              <p:nvPr/>
            </p:nvSpPr>
            <p:spPr>
              <a:xfrm flipH="1">
                <a:off x="982319" y="3871007"/>
                <a:ext cx="26530" cy="85482"/>
              </a:xfrm>
              <a:custGeom>
                <a:avLst/>
                <a:gdLst/>
                <a:ahLst/>
                <a:cxnLst/>
                <a:rect l="l" t="t" r="r" b="b"/>
                <a:pathLst>
                  <a:path w="667" h="2149" extrusionOk="0">
                    <a:moveTo>
                      <a:pt x="150" y="0"/>
                    </a:moveTo>
                    <a:cubicBezTo>
                      <a:pt x="80" y="0"/>
                      <a:pt x="1" y="50"/>
                      <a:pt x="15" y="133"/>
                    </a:cubicBezTo>
                    <a:cubicBezTo>
                      <a:pt x="152" y="772"/>
                      <a:pt x="266" y="1434"/>
                      <a:pt x="448" y="2073"/>
                    </a:cubicBezTo>
                    <a:cubicBezTo>
                      <a:pt x="459" y="2125"/>
                      <a:pt x="506" y="2148"/>
                      <a:pt x="553" y="2148"/>
                    </a:cubicBezTo>
                    <a:cubicBezTo>
                      <a:pt x="610" y="2148"/>
                      <a:pt x="666" y="2113"/>
                      <a:pt x="654" y="2051"/>
                    </a:cubicBezTo>
                    <a:cubicBezTo>
                      <a:pt x="562" y="1389"/>
                      <a:pt x="403" y="727"/>
                      <a:pt x="243" y="65"/>
                    </a:cubicBezTo>
                    <a:cubicBezTo>
                      <a:pt x="234" y="20"/>
                      <a:pt x="194" y="0"/>
                      <a:pt x="150"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5"/>
              <p:cNvSpPr/>
              <p:nvPr/>
            </p:nvSpPr>
            <p:spPr>
              <a:xfrm flipH="1">
                <a:off x="964659" y="4004859"/>
                <a:ext cx="25456" cy="139341"/>
              </a:xfrm>
              <a:custGeom>
                <a:avLst/>
                <a:gdLst/>
                <a:ahLst/>
                <a:cxnLst/>
                <a:rect l="l" t="t" r="r" b="b"/>
                <a:pathLst>
                  <a:path w="640" h="3503" extrusionOk="0">
                    <a:moveTo>
                      <a:pt x="395" y="0"/>
                    </a:moveTo>
                    <a:cubicBezTo>
                      <a:pt x="370" y="0"/>
                      <a:pt x="343" y="17"/>
                      <a:pt x="343" y="55"/>
                    </a:cubicBezTo>
                    <a:cubicBezTo>
                      <a:pt x="457" y="1242"/>
                      <a:pt x="206" y="2292"/>
                      <a:pt x="0" y="3433"/>
                    </a:cubicBezTo>
                    <a:cubicBezTo>
                      <a:pt x="0" y="3477"/>
                      <a:pt x="38" y="3503"/>
                      <a:pt x="71" y="3503"/>
                    </a:cubicBezTo>
                    <a:cubicBezTo>
                      <a:pt x="90" y="3503"/>
                      <a:pt x="106" y="3495"/>
                      <a:pt x="114" y="3479"/>
                    </a:cubicBezTo>
                    <a:cubicBezTo>
                      <a:pt x="639" y="2452"/>
                      <a:pt x="616" y="1151"/>
                      <a:pt x="434" y="32"/>
                    </a:cubicBezTo>
                    <a:cubicBezTo>
                      <a:pt x="434" y="12"/>
                      <a:pt x="415" y="0"/>
                      <a:pt x="395"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5"/>
              <p:cNvSpPr/>
              <p:nvPr/>
            </p:nvSpPr>
            <p:spPr>
              <a:xfrm flipH="1">
                <a:off x="1002525" y="4191813"/>
                <a:ext cx="40014" cy="54376"/>
              </a:xfrm>
              <a:custGeom>
                <a:avLst/>
                <a:gdLst/>
                <a:ahLst/>
                <a:cxnLst/>
                <a:rect l="l" t="t" r="r" b="b"/>
                <a:pathLst>
                  <a:path w="1006" h="1367" extrusionOk="0">
                    <a:moveTo>
                      <a:pt x="908" y="0"/>
                    </a:moveTo>
                    <a:cubicBezTo>
                      <a:pt x="882" y="0"/>
                      <a:pt x="855" y="10"/>
                      <a:pt x="839" y="34"/>
                    </a:cubicBezTo>
                    <a:cubicBezTo>
                      <a:pt x="702" y="263"/>
                      <a:pt x="565" y="468"/>
                      <a:pt x="405" y="696"/>
                    </a:cubicBezTo>
                    <a:cubicBezTo>
                      <a:pt x="268" y="879"/>
                      <a:pt x="108" y="1084"/>
                      <a:pt x="17" y="1290"/>
                    </a:cubicBezTo>
                    <a:cubicBezTo>
                      <a:pt x="0" y="1341"/>
                      <a:pt x="47" y="1367"/>
                      <a:pt x="91" y="1367"/>
                    </a:cubicBezTo>
                    <a:cubicBezTo>
                      <a:pt x="106" y="1367"/>
                      <a:pt x="120" y="1364"/>
                      <a:pt x="131" y="1358"/>
                    </a:cubicBezTo>
                    <a:cubicBezTo>
                      <a:pt x="565" y="1084"/>
                      <a:pt x="793" y="514"/>
                      <a:pt x="976" y="80"/>
                    </a:cubicBezTo>
                    <a:cubicBezTo>
                      <a:pt x="1006" y="35"/>
                      <a:pt x="958" y="0"/>
                      <a:pt x="908" y="0"/>
                    </a:cubicBezTo>
                    <a:close/>
                  </a:path>
                </a:pathLst>
              </a:custGeom>
              <a:solidFill>
                <a:srgbClr val="FFFFF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5"/>
              <p:cNvSpPr/>
              <p:nvPr/>
            </p:nvSpPr>
            <p:spPr>
              <a:xfrm flipH="1">
                <a:off x="1120816" y="3574824"/>
                <a:ext cx="241196" cy="87272"/>
              </a:xfrm>
              <a:custGeom>
                <a:avLst/>
                <a:gdLst/>
                <a:ahLst/>
                <a:cxnLst/>
                <a:rect l="l" t="t" r="r" b="b"/>
                <a:pathLst>
                  <a:path w="6064" h="2194" extrusionOk="0">
                    <a:moveTo>
                      <a:pt x="5468" y="1"/>
                    </a:moveTo>
                    <a:cubicBezTo>
                      <a:pt x="5455" y="1"/>
                      <a:pt x="5447" y="1"/>
                      <a:pt x="5447" y="1"/>
                    </a:cubicBezTo>
                    <a:cubicBezTo>
                      <a:pt x="5447" y="1"/>
                      <a:pt x="4625" y="1234"/>
                      <a:pt x="2640" y="1234"/>
                    </a:cubicBezTo>
                    <a:cubicBezTo>
                      <a:pt x="928" y="1234"/>
                      <a:pt x="814" y="275"/>
                      <a:pt x="814" y="275"/>
                    </a:cubicBezTo>
                    <a:lnTo>
                      <a:pt x="745" y="252"/>
                    </a:lnTo>
                    <a:cubicBezTo>
                      <a:pt x="725" y="250"/>
                      <a:pt x="705" y="249"/>
                      <a:pt x="685" y="249"/>
                    </a:cubicBezTo>
                    <a:cubicBezTo>
                      <a:pt x="302" y="249"/>
                      <a:pt x="1" y="658"/>
                      <a:pt x="174" y="1006"/>
                    </a:cubicBezTo>
                    <a:cubicBezTo>
                      <a:pt x="174" y="1006"/>
                      <a:pt x="174" y="1028"/>
                      <a:pt x="174" y="1028"/>
                    </a:cubicBezTo>
                    <a:cubicBezTo>
                      <a:pt x="399" y="1478"/>
                      <a:pt x="1266" y="2193"/>
                      <a:pt x="2534" y="2193"/>
                    </a:cubicBezTo>
                    <a:cubicBezTo>
                      <a:pt x="2554" y="2193"/>
                      <a:pt x="2574" y="2193"/>
                      <a:pt x="2594" y="2193"/>
                    </a:cubicBezTo>
                    <a:cubicBezTo>
                      <a:pt x="3918" y="2170"/>
                      <a:pt x="5698" y="1462"/>
                      <a:pt x="5881" y="709"/>
                    </a:cubicBezTo>
                    <a:cubicBezTo>
                      <a:pt x="6064" y="37"/>
                      <a:pt x="5575" y="1"/>
                      <a:pt x="5468"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5"/>
              <p:cNvSpPr/>
              <p:nvPr/>
            </p:nvSpPr>
            <p:spPr>
              <a:xfrm flipH="1">
                <a:off x="1322714" y="3600162"/>
                <a:ext cx="26928" cy="22395"/>
              </a:xfrm>
              <a:custGeom>
                <a:avLst/>
                <a:gdLst/>
                <a:ahLst/>
                <a:cxnLst/>
                <a:rect l="l" t="t" r="r" b="b"/>
                <a:pathLst>
                  <a:path w="677" h="563" extrusionOk="0">
                    <a:moveTo>
                      <a:pt x="550" y="1"/>
                    </a:moveTo>
                    <a:cubicBezTo>
                      <a:pt x="542" y="1"/>
                      <a:pt x="534" y="2"/>
                      <a:pt x="525" y="3"/>
                    </a:cubicBezTo>
                    <a:cubicBezTo>
                      <a:pt x="297" y="49"/>
                      <a:pt x="0" y="254"/>
                      <a:pt x="69" y="528"/>
                    </a:cubicBezTo>
                    <a:cubicBezTo>
                      <a:pt x="80" y="551"/>
                      <a:pt x="103" y="563"/>
                      <a:pt x="126" y="563"/>
                    </a:cubicBezTo>
                    <a:cubicBezTo>
                      <a:pt x="149" y="563"/>
                      <a:pt x="172" y="551"/>
                      <a:pt x="183" y="528"/>
                    </a:cubicBezTo>
                    <a:cubicBezTo>
                      <a:pt x="320" y="391"/>
                      <a:pt x="388" y="232"/>
                      <a:pt x="571" y="163"/>
                    </a:cubicBezTo>
                    <a:cubicBezTo>
                      <a:pt x="676" y="121"/>
                      <a:pt x="645" y="1"/>
                      <a:pt x="550"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5"/>
              <p:cNvSpPr/>
              <p:nvPr/>
            </p:nvSpPr>
            <p:spPr>
              <a:xfrm flipH="1">
                <a:off x="1296542" y="3621881"/>
                <a:ext cx="20405" cy="34766"/>
              </a:xfrm>
              <a:custGeom>
                <a:avLst/>
                <a:gdLst/>
                <a:ahLst/>
                <a:cxnLst/>
                <a:rect l="l" t="t" r="r" b="b"/>
                <a:pathLst>
                  <a:path w="513" h="874" extrusionOk="0">
                    <a:moveTo>
                      <a:pt x="379" y="0"/>
                    </a:moveTo>
                    <a:cubicBezTo>
                      <a:pt x="355" y="0"/>
                      <a:pt x="333" y="9"/>
                      <a:pt x="320" y="28"/>
                    </a:cubicBezTo>
                    <a:cubicBezTo>
                      <a:pt x="137" y="233"/>
                      <a:pt x="0" y="667"/>
                      <a:pt x="251" y="850"/>
                    </a:cubicBezTo>
                    <a:cubicBezTo>
                      <a:pt x="267" y="866"/>
                      <a:pt x="289" y="873"/>
                      <a:pt x="312" y="873"/>
                    </a:cubicBezTo>
                    <a:cubicBezTo>
                      <a:pt x="353" y="873"/>
                      <a:pt x="396" y="848"/>
                      <a:pt x="411" y="804"/>
                    </a:cubicBezTo>
                    <a:cubicBezTo>
                      <a:pt x="411" y="690"/>
                      <a:pt x="365" y="599"/>
                      <a:pt x="365" y="485"/>
                    </a:cubicBezTo>
                    <a:cubicBezTo>
                      <a:pt x="365" y="348"/>
                      <a:pt x="388" y="233"/>
                      <a:pt x="479" y="119"/>
                    </a:cubicBezTo>
                    <a:cubicBezTo>
                      <a:pt x="512" y="54"/>
                      <a:pt x="439" y="0"/>
                      <a:pt x="379" y="0"/>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5"/>
              <p:cNvSpPr/>
              <p:nvPr/>
            </p:nvSpPr>
            <p:spPr>
              <a:xfrm flipH="1">
                <a:off x="1258835" y="3628842"/>
                <a:ext cx="13643" cy="24503"/>
              </a:xfrm>
              <a:custGeom>
                <a:avLst/>
                <a:gdLst/>
                <a:ahLst/>
                <a:cxnLst/>
                <a:rect l="l" t="t" r="r" b="b"/>
                <a:pathLst>
                  <a:path w="343" h="616" extrusionOk="0">
                    <a:moveTo>
                      <a:pt x="206" y="0"/>
                    </a:moveTo>
                    <a:cubicBezTo>
                      <a:pt x="172" y="0"/>
                      <a:pt x="135" y="18"/>
                      <a:pt x="115" y="58"/>
                    </a:cubicBezTo>
                    <a:cubicBezTo>
                      <a:pt x="23" y="241"/>
                      <a:pt x="1" y="515"/>
                      <a:pt x="206" y="606"/>
                    </a:cubicBezTo>
                    <a:cubicBezTo>
                      <a:pt x="218" y="612"/>
                      <a:pt x="232" y="615"/>
                      <a:pt x="246" y="615"/>
                    </a:cubicBezTo>
                    <a:cubicBezTo>
                      <a:pt x="283" y="615"/>
                      <a:pt x="320" y="594"/>
                      <a:pt x="320" y="561"/>
                    </a:cubicBezTo>
                    <a:cubicBezTo>
                      <a:pt x="343" y="401"/>
                      <a:pt x="252" y="264"/>
                      <a:pt x="274" y="81"/>
                    </a:cubicBezTo>
                    <a:cubicBezTo>
                      <a:pt x="287" y="30"/>
                      <a:pt x="250" y="0"/>
                      <a:pt x="206" y="0"/>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5"/>
              <p:cNvSpPr/>
              <p:nvPr/>
            </p:nvSpPr>
            <p:spPr>
              <a:xfrm flipH="1">
                <a:off x="1210707" y="3625302"/>
                <a:ext cx="15472" cy="28043"/>
              </a:xfrm>
              <a:custGeom>
                <a:avLst/>
                <a:gdLst/>
                <a:ahLst/>
                <a:cxnLst/>
                <a:rect l="l" t="t" r="r" b="b"/>
                <a:pathLst>
                  <a:path w="389" h="705" extrusionOk="0">
                    <a:moveTo>
                      <a:pt x="133" y="0"/>
                    </a:moveTo>
                    <a:cubicBezTo>
                      <a:pt x="74" y="0"/>
                      <a:pt x="8" y="41"/>
                      <a:pt x="23" y="102"/>
                    </a:cubicBezTo>
                    <a:cubicBezTo>
                      <a:pt x="92" y="284"/>
                      <a:pt x="1" y="467"/>
                      <a:pt x="46" y="650"/>
                    </a:cubicBezTo>
                    <a:cubicBezTo>
                      <a:pt x="46" y="687"/>
                      <a:pt x="81" y="704"/>
                      <a:pt x="116" y="704"/>
                    </a:cubicBezTo>
                    <a:cubicBezTo>
                      <a:pt x="144" y="704"/>
                      <a:pt x="173" y="693"/>
                      <a:pt x="183" y="672"/>
                    </a:cubicBezTo>
                    <a:cubicBezTo>
                      <a:pt x="389" y="513"/>
                      <a:pt x="297" y="216"/>
                      <a:pt x="206" y="33"/>
                    </a:cubicBezTo>
                    <a:cubicBezTo>
                      <a:pt x="191" y="11"/>
                      <a:pt x="163" y="0"/>
                      <a:pt x="133" y="0"/>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5"/>
              <p:cNvSpPr/>
              <p:nvPr/>
            </p:nvSpPr>
            <p:spPr>
              <a:xfrm flipH="1">
                <a:off x="1160432" y="3611976"/>
                <a:ext cx="24899" cy="20485"/>
              </a:xfrm>
              <a:custGeom>
                <a:avLst/>
                <a:gdLst/>
                <a:ahLst/>
                <a:cxnLst/>
                <a:rect l="l" t="t" r="r" b="b"/>
                <a:pathLst>
                  <a:path w="626" h="515" extrusionOk="0">
                    <a:moveTo>
                      <a:pt x="158" y="1"/>
                    </a:moveTo>
                    <a:cubicBezTo>
                      <a:pt x="119" y="1"/>
                      <a:pt x="81" y="9"/>
                      <a:pt x="46" y="26"/>
                    </a:cubicBezTo>
                    <a:cubicBezTo>
                      <a:pt x="1" y="26"/>
                      <a:pt x="1" y="72"/>
                      <a:pt x="24" y="94"/>
                    </a:cubicBezTo>
                    <a:cubicBezTo>
                      <a:pt x="92" y="163"/>
                      <a:pt x="183" y="186"/>
                      <a:pt x="229" y="231"/>
                    </a:cubicBezTo>
                    <a:cubicBezTo>
                      <a:pt x="297" y="300"/>
                      <a:pt x="320" y="391"/>
                      <a:pt x="389" y="482"/>
                    </a:cubicBezTo>
                    <a:cubicBezTo>
                      <a:pt x="409" y="503"/>
                      <a:pt x="439" y="514"/>
                      <a:pt x="468" y="514"/>
                    </a:cubicBezTo>
                    <a:cubicBezTo>
                      <a:pt x="503" y="514"/>
                      <a:pt x="536" y="497"/>
                      <a:pt x="549" y="460"/>
                    </a:cubicBezTo>
                    <a:cubicBezTo>
                      <a:pt x="626" y="247"/>
                      <a:pt x="375" y="1"/>
                      <a:pt x="158"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5"/>
              <p:cNvSpPr/>
              <p:nvPr/>
            </p:nvSpPr>
            <p:spPr>
              <a:xfrm flipH="1">
                <a:off x="1128095" y="3588468"/>
                <a:ext cx="26371" cy="26014"/>
              </a:xfrm>
              <a:custGeom>
                <a:avLst/>
                <a:gdLst/>
                <a:ahLst/>
                <a:cxnLst/>
                <a:rect l="l" t="t" r="r" b="b"/>
                <a:pathLst>
                  <a:path w="663" h="654" extrusionOk="0">
                    <a:moveTo>
                      <a:pt x="138" y="1"/>
                    </a:moveTo>
                    <a:cubicBezTo>
                      <a:pt x="92" y="1"/>
                      <a:pt x="1" y="23"/>
                      <a:pt x="46" y="92"/>
                    </a:cubicBezTo>
                    <a:cubicBezTo>
                      <a:pt x="92" y="183"/>
                      <a:pt x="161" y="252"/>
                      <a:pt x="229" y="343"/>
                    </a:cubicBezTo>
                    <a:cubicBezTo>
                      <a:pt x="275" y="457"/>
                      <a:pt x="320" y="571"/>
                      <a:pt x="412" y="640"/>
                    </a:cubicBezTo>
                    <a:cubicBezTo>
                      <a:pt x="437" y="648"/>
                      <a:pt x="465" y="653"/>
                      <a:pt x="492" y="653"/>
                    </a:cubicBezTo>
                    <a:cubicBezTo>
                      <a:pt x="538" y="653"/>
                      <a:pt x="580" y="638"/>
                      <a:pt x="594" y="594"/>
                    </a:cubicBezTo>
                    <a:cubicBezTo>
                      <a:pt x="663" y="366"/>
                      <a:pt x="343" y="46"/>
                      <a:pt x="138"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5"/>
              <p:cNvSpPr/>
              <p:nvPr/>
            </p:nvSpPr>
            <p:spPr>
              <a:xfrm flipH="1">
                <a:off x="1253863" y="4150046"/>
                <a:ext cx="51429" cy="56086"/>
              </a:xfrm>
              <a:custGeom>
                <a:avLst/>
                <a:gdLst/>
                <a:ahLst/>
                <a:cxnLst/>
                <a:rect l="l" t="t" r="r" b="b"/>
                <a:pathLst>
                  <a:path w="1293" h="1410" extrusionOk="0">
                    <a:moveTo>
                      <a:pt x="107" y="1"/>
                    </a:moveTo>
                    <a:cubicBezTo>
                      <a:pt x="51" y="1"/>
                      <a:pt x="0" y="36"/>
                      <a:pt x="27" y="103"/>
                    </a:cubicBezTo>
                    <a:cubicBezTo>
                      <a:pt x="232" y="582"/>
                      <a:pt x="597" y="1221"/>
                      <a:pt x="1122" y="1404"/>
                    </a:cubicBezTo>
                    <a:cubicBezTo>
                      <a:pt x="1130" y="1408"/>
                      <a:pt x="1141" y="1410"/>
                      <a:pt x="1153" y="1410"/>
                    </a:cubicBezTo>
                    <a:cubicBezTo>
                      <a:pt x="1210" y="1410"/>
                      <a:pt x="1293" y="1369"/>
                      <a:pt x="1236" y="1313"/>
                    </a:cubicBezTo>
                    <a:cubicBezTo>
                      <a:pt x="1077" y="1107"/>
                      <a:pt x="848" y="947"/>
                      <a:pt x="689" y="765"/>
                    </a:cubicBezTo>
                    <a:cubicBezTo>
                      <a:pt x="506" y="536"/>
                      <a:pt x="346" y="308"/>
                      <a:pt x="209" y="57"/>
                    </a:cubicBezTo>
                    <a:cubicBezTo>
                      <a:pt x="190" y="19"/>
                      <a:pt x="147" y="1"/>
                      <a:pt x="107"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5"/>
              <p:cNvSpPr/>
              <p:nvPr/>
            </p:nvSpPr>
            <p:spPr>
              <a:xfrm flipH="1">
                <a:off x="1215361" y="4139147"/>
                <a:ext cx="68214" cy="66031"/>
              </a:xfrm>
              <a:custGeom>
                <a:avLst/>
                <a:gdLst/>
                <a:ahLst/>
                <a:cxnLst/>
                <a:rect l="l" t="t" r="r" b="b"/>
                <a:pathLst>
                  <a:path w="1715" h="1660" extrusionOk="0">
                    <a:moveTo>
                      <a:pt x="164" y="1"/>
                    </a:moveTo>
                    <a:cubicBezTo>
                      <a:pt x="87" y="1"/>
                      <a:pt x="1" y="81"/>
                      <a:pt x="51" y="149"/>
                    </a:cubicBezTo>
                    <a:cubicBezTo>
                      <a:pt x="280" y="422"/>
                      <a:pt x="531" y="719"/>
                      <a:pt x="782" y="993"/>
                    </a:cubicBezTo>
                    <a:cubicBezTo>
                      <a:pt x="1010" y="1221"/>
                      <a:pt x="1261" y="1541"/>
                      <a:pt x="1581" y="1655"/>
                    </a:cubicBezTo>
                    <a:cubicBezTo>
                      <a:pt x="1590" y="1658"/>
                      <a:pt x="1599" y="1660"/>
                      <a:pt x="1608" y="1660"/>
                    </a:cubicBezTo>
                    <a:cubicBezTo>
                      <a:pt x="1666" y="1660"/>
                      <a:pt x="1714" y="1603"/>
                      <a:pt x="1695" y="1564"/>
                    </a:cubicBezTo>
                    <a:cubicBezTo>
                      <a:pt x="1581" y="1267"/>
                      <a:pt x="1261" y="1062"/>
                      <a:pt x="1033" y="856"/>
                    </a:cubicBezTo>
                    <a:cubicBezTo>
                      <a:pt x="759" y="582"/>
                      <a:pt x="485" y="308"/>
                      <a:pt x="234" y="34"/>
                    </a:cubicBezTo>
                    <a:cubicBezTo>
                      <a:pt x="216" y="11"/>
                      <a:pt x="191" y="1"/>
                      <a:pt x="164"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5"/>
              <p:cNvSpPr/>
              <p:nvPr/>
            </p:nvSpPr>
            <p:spPr>
              <a:xfrm flipH="1">
                <a:off x="1211145" y="4124111"/>
                <a:ext cx="50673" cy="49443"/>
              </a:xfrm>
              <a:custGeom>
                <a:avLst/>
                <a:gdLst/>
                <a:ahLst/>
                <a:cxnLst/>
                <a:rect l="l" t="t" r="r" b="b"/>
                <a:pathLst>
                  <a:path w="1274" h="1243" extrusionOk="0">
                    <a:moveTo>
                      <a:pt x="169" y="0"/>
                    </a:moveTo>
                    <a:cubicBezTo>
                      <a:pt x="92" y="0"/>
                      <a:pt x="0" y="70"/>
                      <a:pt x="52" y="139"/>
                    </a:cubicBezTo>
                    <a:cubicBezTo>
                      <a:pt x="235" y="344"/>
                      <a:pt x="417" y="549"/>
                      <a:pt x="600" y="755"/>
                    </a:cubicBezTo>
                    <a:cubicBezTo>
                      <a:pt x="760" y="937"/>
                      <a:pt x="897" y="1120"/>
                      <a:pt x="1102" y="1234"/>
                    </a:cubicBezTo>
                    <a:cubicBezTo>
                      <a:pt x="1118" y="1240"/>
                      <a:pt x="1137" y="1242"/>
                      <a:pt x="1155" y="1242"/>
                    </a:cubicBezTo>
                    <a:cubicBezTo>
                      <a:pt x="1215" y="1242"/>
                      <a:pt x="1274" y="1213"/>
                      <a:pt x="1239" y="1143"/>
                    </a:cubicBezTo>
                    <a:cubicBezTo>
                      <a:pt x="1170" y="937"/>
                      <a:pt x="965" y="778"/>
                      <a:pt x="805" y="618"/>
                    </a:cubicBezTo>
                    <a:cubicBezTo>
                      <a:pt x="623" y="412"/>
                      <a:pt x="417" y="230"/>
                      <a:pt x="235" y="24"/>
                    </a:cubicBezTo>
                    <a:cubicBezTo>
                      <a:pt x="218" y="8"/>
                      <a:pt x="194" y="0"/>
                      <a:pt x="169" y="0"/>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5"/>
              <p:cNvSpPr/>
              <p:nvPr/>
            </p:nvSpPr>
            <p:spPr>
              <a:xfrm flipH="1">
                <a:off x="1188513" y="4113809"/>
                <a:ext cx="48565" cy="49006"/>
              </a:xfrm>
              <a:custGeom>
                <a:avLst/>
                <a:gdLst/>
                <a:ahLst/>
                <a:cxnLst/>
                <a:rect l="l" t="t" r="r" b="b"/>
                <a:pathLst>
                  <a:path w="1221" h="1232" extrusionOk="0">
                    <a:moveTo>
                      <a:pt x="101" y="1"/>
                    </a:moveTo>
                    <a:cubicBezTo>
                      <a:pt x="62" y="1"/>
                      <a:pt x="24" y="27"/>
                      <a:pt x="24" y="78"/>
                    </a:cubicBezTo>
                    <a:cubicBezTo>
                      <a:pt x="1" y="306"/>
                      <a:pt x="252" y="580"/>
                      <a:pt x="412" y="740"/>
                    </a:cubicBezTo>
                    <a:cubicBezTo>
                      <a:pt x="571" y="923"/>
                      <a:pt x="777" y="1151"/>
                      <a:pt x="1028" y="1219"/>
                    </a:cubicBezTo>
                    <a:cubicBezTo>
                      <a:pt x="1045" y="1228"/>
                      <a:pt x="1062" y="1231"/>
                      <a:pt x="1079" y="1231"/>
                    </a:cubicBezTo>
                    <a:cubicBezTo>
                      <a:pt x="1155" y="1231"/>
                      <a:pt x="1221" y="1157"/>
                      <a:pt x="1165" y="1082"/>
                    </a:cubicBezTo>
                    <a:cubicBezTo>
                      <a:pt x="1051" y="877"/>
                      <a:pt x="822" y="717"/>
                      <a:pt x="663" y="534"/>
                    </a:cubicBezTo>
                    <a:cubicBezTo>
                      <a:pt x="503" y="375"/>
                      <a:pt x="343" y="101"/>
                      <a:pt x="138" y="9"/>
                    </a:cubicBezTo>
                    <a:cubicBezTo>
                      <a:pt x="126" y="4"/>
                      <a:pt x="113" y="1"/>
                      <a:pt x="101"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5"/>
              <p:cNvSpPr/>
              <p:nvPr/>
            </p:nvSpPr>
            <p:spPr>
              <a:xfrm flipH="1">
                <a:off x="1213412" y="3785685"/>
                <a:ext cx="34167" cy="71440"/>
              </a:xfrm>
              <a:custGeom>
                <a:avLst/>
                <a:gdLst/>
                <a:ahLst/>
                <a:cxnLst/>
                <a:rect l="l" t="t" r="r" b="b"/>
                <a:pathLst>
                  <a:path w="859" h="1796" extrusionOk="0">
                    <a:moveTo>
                      <a:pt x="82" y="0"/>
                    </a:moveTo>
                    <a:cubicBezTo>
                      <a:pt x="41" y="0"/>
                      <a:pt x="0" y="24"/>
                      <a:pt x="14" y="64"/>
                    </a:cubicBezTo>
                    <a:cubicBezTo>
                      <a:pt x="82" y="315"/>
                      <a:pt x="173" y="566"/>
                      <a:pt x="242" y="817"/>
                    </a:cubicBezTo>
                    <a:cubicBezTo>
                      <a:pt x="288" y="1000"/>
                      <a:pt x="333" y="1228"/>
                      <a:pt x="447" y="1411"/>
                    </a:cubicBezTo>
                    <a:cubicBezTo>
                      <a:pt x="356" y="1434"/>
                      <a:pt x="310" y="1479"/>
                      <a:pt x="310" y="1594"/>
                    </a:cubicBezTo>
                    <a:cubicBezTo>
                      <a:pt x="310" y="1743"/>
                      <a:pt x="431" y="1796"/>
                      <a:pt x="550" y="1796"/>
                    </a:cubicBezTo>
                    <a:cubicBezTo>
                      <a:pt x="594" y="1796"/>
                      <a:pt x="638" y="1789"/>
                      <a:pt x="676" y="1776"/>
                    </a:cubicBezTo>
                    <a:lnTo>
                      <a:pt x="698" y="1776"/>
                    </a:lnTo>
                    <a:cubicBezTo>
                      <a:pt x="858" y="1708"/>
                      <a:pt x="858" y="1479"/>
                      <a:pt x="698" y="1411"/>
                    </a:cubicBezTo>
                    <a:lnTo>
                      <a:pt x="676" y="1411"/>
                    </a:lnTo>
                    <a:cubicBezTo>
                      <a:pt x="653" y="1388"/>
                      <a:pt x="630" y="1388"/>
                      <a:pt x="607" y="1388"/>
                    </a:cubicBezTo>
                    <a:cubicBezTo>
                      <a:pt x="607" y="1183"/>
                      <a:pt x="493" y="954"/>
                      <a:pt x="424" y="772"/>
                    </a:cubicBezTo>
                    <a:cubicBezTo>
                      <a:pt x="333" y="521"/>
                      <a:pt x="242" y="270"/>
                      <a:pt x="151" y="41"/>
                    </a:cubicBezTo>
                    <a:cubicBezTo>
                      <a:pt x="141" y="13"/>
                      <a:pt x="111" y="0"/>
                      <a:pt x="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5"/>
              <p:cNvSpPr/>
              <p:nvPr/>
            </p:nvSpPr>
            <p:spPr>
              <a:xfrm flipH="1">
                <a:off x="1105383" y="3730115"/>
                <a:ext cx="286937" cy="110303"/>
              </a:xfrm>
              <a:custGeom>
                <a:avLst/>
                <a:gdLst/>
                <a:ahLst/>
                <a:cxnLst/>
                <a:rect l="l" t="t" r="r" b="b"/>
                <a:pathLst>
                  <a:path w="7214" h="2773" extrusionOk="0">
                    <a:moveTo>
                      <a:pt x="5159" y="0"/>
                    </a:moveTo>
                    <a:cubicBezTo>
                      <a:pt x="5068" y="0"/>
                      <a:pt x="4999" y="46"/>
                      <a:pt x="4976" y="115"/>
                    </a:cubicBezTo>
                    <a:cubicBezTo>
                      <a:pt x="4794" y="206"/>
                      <a:pt x="4634" y="297"/>
                      <a:pt x="4474" y="388"/>
                    </a:cubicBezTo>
                    <a:cubicBezTo>
                      <a:pt x="4200" y="548"/>
                      <a:pt x="3949" y="708"/>
                      <a:pt x="3698" y="868"/>
                    </a:cubicBezTo>
                    <a:cubicBezTo>
                      <a:pt x="3675" y="891"/>
                      <a:pt x="3675" y="891"/>
                      <a:pt x="3675" y="913"/>
                    </a:cubicBezTo>
                    <a:cubicBezTo>
                      <a:pt x="3649" y="896"/>
                      <a:pt x="3620" y="889"/>
                      <a:pt x="3591" y="889"/>
                    </a:cubicBezTo>
                    <a:cubicBezTo>
                      <a:pt x="3544" y="889"/>
                      <a:pt x="3498" y="908"/>
                      <a:pt x="3470" y="936"/>
                    </a:cubicBezTo>
                    <a:cubicBezTo>
                      <a:pt x="3470" y="959"/>
                      <a:pt x="3470" y="959"/>
                      <a:pt x="3470" y="959"/>
                    </a:cubicBezTo>
                    <a:cubicBezTo>
                      <a:pt x="3424" y="1005"/>
                      <a:pt x="3424" y="1050"/>
                      <a:pt x="3424" y="1073"/>
                    </a:cubicBezTo>
                    <a:cubicBezTo>
                      <a:pt x="3219" y="1005"/>
                      <a:pt x="2945" y="959"/>
                      <a:pt x="2694" y="936"/>
                    </a:cubicBezTo>
                    <a:cubicBezTo>
                      <a:pt x="2648" y="891"/>
                      <a:pt x="2603" y="845"/>
                      <a:pt x="2511" y="845"/>
                    </a:cubicBezTo>
                    <a:cubicBezTo>
                      <a:pt x="2420" y="845"/>
                      <a:pt x="2374" y="868"/>
                      <a:pt x="2352" y="913"/>
                    </a:cubicBezTo>
                    <a:cubicBezTo>
                      <a:pt x="1964" y="913"/>
                      <a:pt x="1576" y="936"/>
                      <a:pt x="1279" y="1050"/>
                    </a:cubicBezTo>
                    <a:cubicBezTo>
                      <a:pt x="1256" y="1050"/>
                      <a:pt x="1256" y="1050"/>
                      <a:pt x="1233" y="1073"/>
                    </a:cubicBezTo>
                    <a:cubicBezTo>
                      <a:pt x="1210" y="1005"/>
                      <a:pt x="1165" y="959"/>
                      <a:pt x="1051" y="959"/>
                    </a:cubicBezTo>
                    <a:cubicBezTo>
                      <a:pt x="868" y="959"/>
                      <a:pt x="845" y="1142"/>
                      <a:pt x="936" y="1233"/>
                    </a:cubicBezTo>
                    <a:cubicBezTo>
                      <a:pt x="777" y="1347"/>
                      <a:pt x="617" y="1484"/>
                      <a:pt x="457" y="1598"/>
                    </a:cubicBezTo>
                    <a:cubicBezTo>
                      <a:pt x="320" y="1735"/>
                      <a:pt x="115" y="1849"/>
                      <a:pt x="23" y="2032"/>
                    </a:cubicBezTo>
                    <a:cubicBezTo>
                      <a:pt x="1" y="2078"/>
                      <a:pt x="23" y="2100"/>
                      <a:pt x="69" y="2100"/>
                    </a:cubicBezTo>
                    <a:cubicBezTo>
                      <a:pt x="69" y="2100"/>
                      <a:pt x="69" y="2123"/>
                      <a:pt x="69" y="2123"/>
                    </a:cubicBezTo>
                    <a:lnTo>
                      <a:pt x="92" y="2146"/>
                    </a:lnTo>
                    <a:cubicBezTo>
                      <a:pt x="114" y="2168"/>
                      <a:pt x="145" y="2178"/>
                      <a:pt x="178" y="2178"/>
                    </a:cubicBezTo>
                    <a:cubicBezTo>
                      <a:pt x="246" y="2178"/>
                      <a:pt x="320" y="2132"/>
                      <a:pt x="320" y="2055"/>
                    </a:cubicBezTo>
                    <a:cubicBezTo>
                      <a:pt x="320" y="2032"/>
                      <a:pt x="320" y="2009"/>
                      <a:pt x="297" y="1986"/>
                    </a:cubicBezTo>
                    <a:cubicBezTo>
                      <a:pt x="411" y="1895"/>
                      <a:pt x="503" y="1804"/>
                      <a:pt x="617" y="1712"/>
                    </a:cubicBezTo>
                    <a:cubicBezTo>
                      <a:pt x="777" y="1575"/>
                      <a:pt x="936" y="1416"/>
                      <a:pt x="1096" y="1279"/>
                    </a:cubicBezTo>
                    <a:cubicBezTo>
                      <a:pt x="1165" y="1256"/>
                      <a:pt x="1210" y="1233"/>
                      <a:pt x="1233" y="1187"/>
                    </a:cubicBezTo>
                    <a:cubicBezTo>
                      <a:pt x="1233" y="1187"/>
                      <a:pt x="1256" y="1210"/>
                      <a:pt x="1279" y="1210"/>
                    </a:cubicBezTo>
                    <a:cubicBezTo>
                      <a:pt x="1364" y="1222"/>
                      <a:pt x="1450" y="1226"/>
                      <a:pt x="1536" y="1226"/>
                    </a:cubicBezTo>
                    <a:cubicBezTo>
                      <a:pt x="1794" y="1226"/>
                      <a:pt x="2055" y="1187"/>
                      <a:pt x="2329" y="1187"/>
                    </a:cubicBezTo>
                    <a:cubicBezTo>
                      <a:pt x="2352" y="1187"/>
                      <a:pt x="2397" y="1210"/>
                      <a:pt x="2443" y="1210"/>
                    </a:cubicBezTo>
                    <a:lnTo>
                      <a:pt x="2557" y="1210"/>
                    </a:lnTo>
                    <a:cubicBezTo>
                      <a:pt x="2877" y="1210"/>
                      <a:pt x="3173" y="1256"/>
                      <a:pt x="3493" y="1256"/>
                    </a:cubicBezTo>
                    <a:cubicBezTo>
                      <a:pt x="3561" y="1256"/>
                      <a:pt x="3607" y="1187"/>
                      <a:pt x="3584" y="1142"/>
                    </a:cubicBezTo>
                    <a:cubicBezTo>
                      <a:pt x="3698" y="1142"/>
                      <a:pt x="3790" y="1096"/>
                      <a:pt x="3721" y="1005"/>
                    </a:cubicBezTo>
                    <a:lnTo>
                      <a:pt x="3812" y="1005"/>
                    </a:lnTo>
                    <a:cubicBezTo>
                      <a:pt x="4063" y="822"/>
                      <a:pt x="4337" y="685"/>
                      <a:pt x="4634" y="525"/>
                    </a:cubicBezTo>
                    <a:cubicBezTo>
                      <a:pt x="4771" y="457"/>
                      <a:pt x="4954" y="388"/>
                      <a:pt x="5091" y="297"/>
                    </a:cubicBezTo>
                    <a:cubicBezTo>
                      <a:pt x="5113" y="320"/>
                      <a:pt x="5136" y="320"/>
                      <a:pt x="5159" y="320"/>
                    </a:cubicBezTo>
                    <a:cubicBezTo>
                      <a:pt x="5205" y="320"/>
                      <a:pt x="5228" y="297"/>
                      <a:pt x="5250" y="274"/>
                    </a:cubicBezTo>
                    <a:cubicBezTo>
                      <a:pt x="5273" y="297"/>
                      <a:pt x="5250" y="297"/>
                      <a:pt x="5273" y="320"/>
                    </a:cubicBezTo>
                    <a:cubicBezTo>
                      <a:pt x="5638" y="822"/>
                      <a:pt x="6072" y="1416"/>
                      <a:pt x="6597" y="1804"/>
                    </a:cubicBezTo>
                    <a:cubicBezTo>
                      <a:pt x="5912" y="1963"/>
                      <a:pt x="5205" y="2351"/>
                      <a:pt x="4588" y="2648"/>
                    </a:cubicBezTo>
                    <a:cubicBezTo>
                      <a:pt x="4493" y="2686"/>
                      <a:pt x="4558" y="2773"/>
                      <a:pt x="4621" y="2773"/>
                    </a:cubicBezTo>
                    <a:cubicBezTo>
                      <a:pt x="4634" y="2773"/>
                      <a:pt x="4646" y="2770"/>
                      <a:pt x="4657" y="2762"/>
                    </a:cubicBezTo>
                    <a:cubicBezTo>
                      <a:pt x="5045" y="2602"/>
                      <a:pt x="5456" y="2466"/>
                      <a:pt x="5844" y="2306"/>
                    </a:cubicBezTo>
                    <a:cubicBezTo>
                      <a:pt x="6186" y="2192"/>
                      <a:pt x="6574" y="2100"/>
                      <a:pt x="6894" y="1918"/>
                    </a:cubicBezTo>
                    <a:cubicBezTo>
                      <a:pt x="6917" y="1918"/>
                      <a:pt x="6962" y="1941"/>
                      <a:pt x="6985" y="1941"/>
                    </a:cubicBezTo>
                    <a:cubicBezTo>
                      <a:pt x="7213" y="1941"/>
                      <a:pt x="7213" y="1644"/>
                      <a:pt x="6985" y="1644"/>
                    </a:cubicBezTo>
                    <a:cubicBezTo>
                      <a:pt x="6894" y="1644"/>
                      <a:pt x="6848" y="1689"/>
                      <a:pt x="6825" y="1758"/>
                    </a:cubicBezTo>
                    <a:cubicBezTo>
                      <a:pt x="6620" y="1530"/>
                      <a:pt x="6392" y="1324"/>
                      <a:pt x="6186" y="1096"/>
                    </a:cubicBezTo>
                    <a:cubicBezTo>
                      <a:pt x="5912" y="822"/>
                      <a:pt x="5661" y="525"/>
                      <a:pt x="5410" y="229"/>
                    </a:cubicBezTo>
                    <a:cubicBezTo>
                      <a:pt x="5387" y="206"/>
                      <a:pt x="5365" y="206"/>
                      <a:pt x="5319" y="206"/>
                    </a:cubicBezTo>
                    <a:cubicBezTo>
                      <a:pt x="5319" y="206"/>
                      <a:pt x="5319" y="183"/>
                      <a:pt x="5319" y="160"/>
                    </a:cubicBezTo>
                    <a:cubicBezTo>
                      <a:pt x="5342" y="160"/>
                      <a:pt x="5365" y="137"/>
                      <a:pt x="5365" y="137"/>
                    </a:cubicBezTo>
                    <a:cubicBezTo>
                      <a:pt x="5433" y="69"/>
                      <a:pt x="5365" y="23"/>
                      <a:pt x="5296" y="23"/>
                    </a:cubicBezTo>
                    <a:lnTo>
                      <a:pt x="5250" y="23"/>
                    </a:lnTo>
                    <a:cubicBezTo>
                      <a:pt x="5228" y="23"/>
                      <a:pt x="5205" y="0"/>
                      <a:pt x="51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5"/>
              <p:cNvSpPr/>
              <p:nvPr/>
            </p:nvSpPr>
            <p:spPr>
              <a:xfrm flipH="1">
                <a:off x="1183461" y="3977054"/>
                <a:ext cx="11853" cy="7319"/>
              </a:xfrm>
              <a:custGeom>
                <a:avLst/>
                <a:gdLst/>
                <a:ahLst/>
                <a:cxnLst/>
                <a:rect l="l" t="t" r="r" b="b"/>
                <a:pathLst>
                  <a:path w="298" h="184" extrusionOk="0">
                    <a:moveTo>
                      <a:pt x="138" y="1"/>
                    </a:moveTo>
                    <a:cubicBezTo>
                      <a:pt x="1" y="1"/>
                      <a:pt x="1" y="183"/>
                      <a:pt x="138" y="183"/>
                    </a:cubicBezTo>
                    <a:cubicBezTo>
                      <a:pt x="297" y="183"/>
                      <a:pt x="297" y="1"/>
                      <a:pt x="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5"/>
              <p:cNvSpPr/>
              <p:nvPr/>
            </p:nvSpPr>
            <p:spPr>
              <a:xfrm flipH="1">
                <a:off x="1155341" y="3894436"/>
                <a:ext cx="9108" cy="6404"/>
              </a:xfrm>
              <a:custGeom>
                <a:avLst/>
                <a:gdLst/>
                <a:ahLst/>
                <a:cxnLst/>
                <a:rect l="l" t="t" r="r" b="b"/>
                <a:pathLst>
                  <a:path w="229" h="161" extrusionOk="0">
                    <a:moveTo>
                      <a:pt x="115" y="1"/>
                    </a:moveTo>
                    <a:cubicBezTo>
                      <a:pt x="1" y="1"/>
                      <a:pt x="1" y="161"/>
                      <a:pt x="115" y="161"/>
                    </a:cubicBezTo>
                    <a:cubicBezTo>
                      <a:pt x="229" y="161"/>
                      <a:pt x="229" y="1"/>
                      <a:pt x="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5"/>
              <p:cNvSpPr/>
              <p:nvPr/>
            </p:nvSpPr>
            <p:spPr>
              <a:xfrm flipH="1">
                <a:off x="1266989" y="3896266"/>
                <a:ext cx="12768" cy="8194"/>
              </a:xfrm>
              <a:custGeom>
                <a:avLst/>
                <a:gdLst/>
                <a:ahLst/>
                <a:cxnLst/>
                <a:rect l="l" t="t" r="r" b="b"/>
                <a:pathLst>
                  <a:path w="321" h="206" extrusionOk="0">
                    <a:moveTo>
                      <a:pt x="161" y="0"/>
                    </a:moveTo>
                    <a:cubicBezTo>
                      <a:pt x="1" y="0"/>
                      <a:pt x="1" y="206"/>
                      <a:pt x="161" y="206"/>
                    </a:cubicBezTo>
                    <a:cubicBezTo>
                      <a:pt x="320" y="206"/>
                      <a:pt x="320" y="0"/>
                      <a:pt x="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5"/>
              <p:cNvSpPr/>
              <p:nvPr/>
            </p:nvSpPr>
            <p:spPr>
              <a:xfrm flipH="1">
                <a:off x="1299684" y="3816313"/>
                <a:ext cx="7279" cy="5569"/>
              </a:xfrm>
              <a:custGeom>
                <a:avLst/>
                <a:gdLst/>
                <a:ahLst/>
                <a:cxnLst/>
                <a:rect l="l" t="t" r="r" b="b"/>
                <a:pathLst>
                  <a:path w="183" h="140" extrusionOk="0">
                    <a:moveTo>
                      <a:pt x="88" y="1"/>
                    </a:moveTo>
                    <a:cubicBezTo>
                      <a:pt x="48" y="1"/>
                      <a:pt x="0" y="26"/>
                      <a:pt x="0" y="70"/>
                    </a:cubicBezTo>
                    <a:cubicBezTo>
                      <a:pt x="0" y="115"/>
                      <a:pt x="48" y="140"/>
                      <a:pt x="88" y="140"/>
                    </a:cubicBezTo>
                    <a:cubicBezTo>
                      <a:pt x="109" y="140"/>
                      <a:pt x="129" y="132"/>
                      <a:pt x="137" y="116"/>
                    </a:cubicBezTo>
                    <a:lnTo>
                      <a:pt x="160" y="93"/>
                    </a:lnTo>
                    <a:cubicBezTo>
                      <a:pt x="183" y="70"/>
                      <a:pt x="183" y="47"/>
                      <a:pt x="160" y="25"/>
                    </a:cubicBezTo>
                    <a:lnTo>
                      <a:pt x="137" y="25"/>
                    </a:lnTo>
                    <a:cubicBezTo>
                      <a:pt x="129" y="8"/>
                      <a:pt x="109" y="1"/>
                      <a:pt x="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5"/>
              <p:cNvSpPr/>
              <p:nvPr/>
            </p:nvSpPr>
            <p:spPr>
              <a:xfrm flipH="1">
                <a:off x="1339618" y="3887197"/>
                <a:ext cx="9108" cy="6364"/>
              </a:xfrm>
              <a:custGeom>
                <a:avLst/>
                <a:gdLst/>
                <a:ahLst/>
                <a:cxnLst/>
                <a:rect l="l" t="t" r="r" b="b"/>
                <a:pathLst>
                  <a:path w="229" h="160" extrusionOk="0">
                    <a:moveTo>
                      <a:pt x="114" y="0"/>
                    </a:moveTo>
                    <a:cubicBezTo>
                      <a:pt x="0" y="0"/>
                      <a:pt x="0" y="160"/>
                      <a:pt x="114" y="160"/>
                    </a:cubicBezTo>
                    <a:cubicBezTo>
                      <a:pt x="228" y="160"/>
                      <a:pt x="228" y="0"/>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5"/>
              <p:cNvSpPr/>
              <p:nvPr/>
            </p:nvSpPr>
            <p:spPr>
              <a:xfrm flipH="1">
                <a:off x="1410418" y="3716591"/>
                <a:ext cx="10978" cy="8313"/>
              </a:xfrm>
              <a:custGeom>
                <a:avLst/>
                <a:gdLst/>
                <a:ahLst/>
                <a:cxnLst/>
                <a:rect l="l" t="t" r="r" b="b"/>
                <a:pathLst>
                  <a:path w="276" h="209" extrusionOk="0">
                    <a:moveTo>
                      <a:pt x="117" y="1"/>
                    </a:moveTo>
                    <a:cubicBezTo>
                      <a:pt x="4" y="1"/>
                      <a:pt x="1" y="209"/>
                      <a:pt x="107" y="209"/>
                    </a:cubicBezTo>
                    <a:cubicBezTo>
                      <a:pt x="128" y="209"/>
                      <a:pt x="154" y="201"/>
                      <a:pt x="184" y="181"/>
                    </a:cubicBezTo>
                    <a:lnTo>
                      <a:pt x="207" y="181"/>
                    </a:lnTo>
                    <a:cubicBezTo>
                      <a:pt x="275" y="135"/>
                      <a:pt x="275" y="67"/>
                      <a:pt x="207" y="44"/>
                    </a:cubicBezTo>
                    <a:cubicBezTo>
                      <a:pt x="207" y="21"/>
                      <a:pt x="207" y="21"/>
                      <a:pt x="184" y="21"/>
                    </a:cubicBezTo>
                    <a:cubicBezTo>
                      <a:pt x="158" y="7"/>
                      <a:pt x="136" y="1"/>
                      <a:pt x="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5"/>
              <p:cNvSpPr/>
              <p:nvPr/>
            </p:nvSpPr>
            <p:spPr>
              <a:xfrm flipH="1">
                <a:off x="1366864" y="3652032"/>
                <a:ext cx="11853" cy="8194"/>
              </a:xfrm>
              <a:custGeom>
                <a:avLst/>
                <a:gdLst/>
                <a:ahLst/>
                <a:cxnLst/>
                <a:rect l="l" t="t" r="r" b="b"/>
                <a:pathLst>
                  <a:path w="298" h="206" extrusionOk="0">
                    <a:moveTo>
                      <a:pt x="138" y="0"/>
                    </a:moveTo>
                    <a:cubicBezTo>
                      <a:pt x="1" y="0"/>
                      <a:pt x="1" y="206"/>
                      <a:pt x="138" y="206"/>
                    </a:cubicBezTo>
                    <a:cubicBezTo>
                      <a:pt x="298" y="206"/>
                      <a:pt x="298" y="0"/>
                      <a:pt x="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5"/>
              <p:cNvSpPr/>
              <p:nvPr/>
            </p:nvSpPr>
            <p:spPr>
              <a:xfrm flipH="1">
                <a:off x="1282422" y="3730115"/>
                <a:ext cx="10938" cy="7279"/>
              </a:xfrm>
              <a:custGeom>
                <a:avLst/>
                <a:gdLst/>
                <a:ahLst/>
                <a:cxnLst/>
                <a:rect l="l" t="t" r="r" b="b"/>
                <a:pathLst>
                  <a:path w="275" h="183" extrusionOk="0">
                    <a:moveTo>
                      <a:pt x="137" y="0"/>
                    </a:moveTo>
                    <a:cubicBezTo>
                      <a:pt x="1" y="0"/>
                      <a:pt x="1" y="183"/>
                      <a:pt x="137" y="183"/>
                    </a:cubicBezTo>
                    <a:cubicBezTo>
                      <a:pt x="274" y="183"/>
                      <a:pt x="274" y="0"/>
                      <a:pt x="1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5"/>
              <p:cNvSpPr/>
              <p:nvPr/>
            </p:nvSpPr>
            <p:spPr>
              <a:xfrm flipH="1">
                <a:off x="1132629" y="4101438"/>
                <a:ext cx="13643" cy="10064"/>
              </a:xfrm>
              <a:custGeom>
                <a:avLst/>
                <a:gdLst/>
                <a:ahLst/>
                <a:cxnLst/>
                <a:rect l="l" t="t" r="r" b="b"/>
                <a:pathLst>
                  <a:path w="343" h="253" extrusionOk="0">
                    <a:moveTo>
                      <a:pt x="183" y="1"/>
                    </a:moveTo>
                    <a:cubicBezTo>
                      <a:pt x="0" y="1"/>
                      <a:pt x="0" y="252"/>
                      <a:pt x="183" y="252"/>
                    </a:cubicBezTo>
                    <a:cubicBezTo>
                      <a:pt x="343" y="252"/>
                      <a:pt x="343" y="1"/>
                      <a:pt x="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5"/>
              <p:cNvSpPr/>
              <p:nvPr/>
            </p:nvSpPr>
            <p:spPr>
              <a:xfrm flipH="1">
                <a:off x="1127180" y="4007046"/>
                <a:ext cx="14558" cy="9109"/>
              </a:xfrm>
              <a:custGeom>
                <a:avLst/>
                <a:gdLst/>
                <a:ahLst/>
                <a:cxnLst/>
                <a:rect l="l" t="t" r="r" b="b"/>
                <a:pathLst>
                  <a:path w="366" h="229" extrusionOk="0">
                    <a:moveTo>
                      <a:pt x="183" y="0"/>
                    </a:moveTo>
                    <a:cubicBezTo>
                      <a:pt x="0" y="0"/>
                      <a:pt x="0" y="228"/>
                      <a:pt x="183" y="228"/>
                    </a:cubicBezTo>
                    <a:cubicBezTo>
                      <a:pt x="366" y="228"/>
                      <a:pt x="366"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5"/>
              <p:cNvSpPr/>
              <p:nvPr/>
            </p:nvSpPr>
            <p:spPr>
              <a:xfrm flipH="1">
                <a:off x="1217946" y="4035169"/>
                <a:ext cx="14597" cy="10024"/>
              </a:xfrm>
              <a:custGeom>
                <a:avLst/>
                <a:gdLst/>
                <a:ahLst/>
                <a:cxnLst/>
                <a:rect l="l" t="t" r="r" b="b"/>
                <a:pathLst>
                  <a:path w="367" h="252" extrusionOk="0">
                    <a:moveTo>
                      <a:pt x="183" y="1"/>
                    </a:moveTo>
                    <a:cubicBezTo>
                      <a:pt x="1" y="1"/>
                      <a:pt x="1" y="252"/>
                      <a:pt x="183" y="252"/>
                    </a:cubicBezTo>
                    <a:cubicBezTo>
                      <a:pt x="366" y="252"/>
                      <a:pt x="366" y="1"/>
                      <a:pt x="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5"/>
              <p:cNvSpPr/>
              <p:nvPr/>
            </p:nvSpPr>
            <p:spPr>
              <a:xfrm flipH="1">
                <a:off x="1907048" y="4121446"/>
                <a:ext cx="177993" cy="219731"/>
              </a:xfrm>
              <a:custGeom>
                <a:avLst/>
                <a:gdLst/>
                <a:ahLst/>
                <a:cxnLst/>
                <a:rect l="l" t="t" r="r" b="b"/>
                <a:pathLst>
                  <a:path w="4475" h="5524" extrusionOk="0">
                    <a:moveTo>
                      <a:pt x="2009" y="0"/>
                    </a:moveTo>
                    <a:cubicBezTo>
                      <a:pt x="1758" y="0"/>
                      <a:pt x="1758" y="342"/>
                      <a:pt x="2009" y="342"/>
                    </a:cubicBezTo>
                    <a:cubicBezTo>
                      <a:pt x="2055" y="342"/>
                      <a:pt x="2078" y="320"/>
                      <a:pt x="2124" y="320"/>
                    </a:cubicBezTo>
                    <a:cubicBezTo>
                      <a:pt x="2215" y="434"/>
                      <a:pt x="2329" y="548"/>
                      <a:pt x="2420" y="662"/>
                    </a:cubicBezTo>
                    <a:cubicBezTo>
                      <a:pt x="2489" y="776"/>
                      <a:pt x="2557" y="890"/>
                      <a:pt x="2649" y="982"/>
                    </a:cubicBezTo>
                    <a:cubicBezTo>
                      <a:pt x="2466" y="1073"/>
                      <a:pt x="2512" y="1324"/>
                      <a:pt x="2740" y="1347"/>
                    </a:cubicBezTo>
                    <a:cubicBezTo>
                      <a:pt x="2671" y="1529"/>
                      <a:pt x="2626" y="1689"/>
                      <a:pt x="2534" y="1849"/>
                    </a:cubicBezTo>
                    <a:cubicBezTo>
                      <a:pt x="2443" y="2077"/>
                      <a:pt x="2283" y="2648"/>
                      <a:pt x="2101" y="2785"/>
                    </a:cubicBezTo>
                    <a:lnTo>
                      <a:pt x="2078" y="2785"/>
                    </a:lnTo>
                    <a:cubicBezTo>
                      <a:pt x="2055" y="2785"/>
                      <a:pt x="2032" y="2762"/>
                      <a:pt x="2009" y="2762"/>
                    </a:cubicBezTo>
                    <a:cubicBezTo>
                      <a:pt x="1941" y="2762"/>
                      <a:pt x="1873" y="2808"/>
                      <a:pt x="1850" y="2830"/>
                    </a:cubicBezTo>
                    <a:cubicBezTo>
                      <a:pt x="1667" y="2808"/>
                      <a:pt x="1484" y="2739"/>
                      <a:pt x="1325" y="2693"/>
                    </a:cubicBezTo>
                    <a:cubicBezTo>
                      <a:pt x="1005" y="2648"/>
                      <a:pt x="640" y="2625"/>
                      <a:pt x="366" y="2465"/>
                    </a:cubicBezTo>
                    <a:cubicBezTo>
                      <a:pt x="348" y="2412"/>
                      <a:pt x="303" y="2359"/>
                      <a:pt x="231" y="2359"/>
                    </a:cubicBezTo>
                    <a:cubicBezTo>
                      <a:pt x="210" y="2359"/>
                      <a:pt x="186" y="2364"/>
                      <a:pt x="161" y="2374"/>
                    </a:cubicBezTo>
                    <a:lnTo>
                      <a:pt x="138" y="2374"/>
                    </a:lnTo>
                    <a:cubicBezTo>
                      <a:pt x="1" y="2420"/>
                      <a:pt x="1" y="2602"/>
                      <a:pt x="138" y="2625"/>
                    </a:cubicBezTo>
                    <a:cubicBezTo>
                      <a:pt x="138" y="2648"/>
                      <a:pt x="161" y="2648"/>
                      <a:pt x="161" y="2648"/>
                    </a:cubicBezTo>
                    <a:cubicBezTo>
                      <a:pt x="177" y="2652"/>
                      <a:pt x="193" y="2654"/>
                      <a:pt x="208" y="2654"/>
                    </a:cubicBezTo>
                    <a:cubicBezTo>
                      <a:pt x="276" y="2654"/>
                      <a:pt x="325" y="2617"/>
                      <a:pt x="343" y="2579"/>
                    </a:cubicBezTo>
                    <a:cubicBezTo>
                      <a:pt x="594" y="2716"/>
                      <a:pt x="891" y="2785"/>
                      <a:pt x="1188" y="2830"/>
                    </a:cubicBezTo>
                    <a:cubicBezTo>
                      <a:pt x="1325" y="2876"/>
                      <a:pt x="1553" y="2967"/>
                      <a:pt x="1781" y="3013"/>
                    </a:cubicBezTo>
                    <a:cubicBezTo>
                      <a:pt x="1781" y="3104"/>
                      <a:pt x="1873" y="3196"/>
                      <a:pt x="2009" y="3196"/>
                    </a:cubicBezTo>
                    <a:cubicBezTo>
                      <a:pt x="2055" y="3196"/>
                      <a:pt x="2078" y="3196"/>
                      <a:pt x="2101" y="3173"/>
                    </a:cubicBezTo>
                    <a:cubicBezTo>
                      <a:pt x="2329" y="3698"/>
                      <a:pt x="2557" y="4291"/>
                      <a:pt x="2922" y="4725"/>
                    </a:cubicBezTo>
                    <a:cubicBezTo>
                      <a:pt x="2786" y="4839"/>
                      <a:pt x="2831" y="5090"/>
                      <a:pt x="3059" y="5090"/>
                    </a:cubicBezTo>
                    <a:cubicBezTo>
                      <a:pt x="3151" y="5090"/>
                      <a:pt x="3219" y="5067"/>
                      <a:pt x="3265" y="4999"/>
                    </a:cubicBezTo>
                    <a:cubicBezTo>
                      <a:pt x="3493" y="5136"/>
                      <a:pt x="3767" y="5181"/>
                      <a:pt x="4041" y="5273"/>
                    </a:cubicBezTo>
                    <a:cubicBezTo>
                      <a:pt x="3995" y="5364"/>
                      <a:pt x="4041" y="5524"/>
                      <a:pt x="4201" y="5524"/>
                    </a:cubicBezTo>
                    <a:cubicBezTo>
                      <a:pt x="4475" y="5524"/>
                      <a:pt x="4475" y="5159"/>
                      <a:pt x="4201" y="5159"/>
                    </a:cubicBezTo>
                    <a:lnTo>
                      <a:pt x="4178" y="5159"/>
                    </a:lnTo>
                    <a:cubicBezTo>
                      <a:pt x="3881" y="5022"/>
                      <a:pt x="3562" y="4999"/>
                      <a:pt x="3288" y="4839"/>
                    </a:cubicBezTo>
                    <a:cubicBezTo>
                      <a:pt x="3265" y="4771"/>
                      <a:pt x="3219" y="4702"/>
                      <a:pt x="3128" y="4679"/>
                    </a:cubicBezTo>
                    <a:cubicBezTo>
                      <a:pt x="3082" y="4634"/>
                      <a:pt x="3059" y="4588"/>
                      <a:pt x="3014" y="4519"/>
                    </a:cubicBezTo>
                    <a:cubicBezTo>
                      <a:pt x="2763" y="4063"/>
                      <a:pt x="2534" y="3584"/>
                      <a:pt x="2261" y="3104"/>
                    </a:cubicBezTo>
                    <a:cubicBezTo>
                      <a:pt x="2261" y="3104"/>
                      <a:pt x="2238" y="3082"/>
                      <a:pt x="2215" y="3082"/>
                    </a:cubicBezTo>
                    <a:cubicBezTo>
                      <a:pt x="2261" y="3013"/>
                      <a:pt x="2261" y="2945"/>
                      <a:pt x="2215" y="2899"/>
                    </a:cubicBezTo>
                    <a:cubicBezTo>
                      <a:pt x="2398" y="2693"/>
                      <a:pt x="2534" y="2351"/>
                      <a:pt x="2626" y="2168"/>
                    </a:cubicBezTo>
                    <a:cubicBezTo>
                      <a:pt x="2763" y="1872"/>
                      <a:pt x="2968" y="1552"/>
                      <a:pt x="2991" y="1233"/>
                    </a:cubicBezTo>
                    <a:cubicBezTo>
                      <a:pt x="3037" y="1119"/>
                      <a:pt x="2968" y="982"/>
                      <a:pt x="2831" y="959"/>
                    </a:cubicBezTo>
                    <a:cubicBezTo>
                      <a:pt x="2717" y="662"/>
                      <a:pt x="2420" y="411"/>
                      <a:pt x="2192" y="206"/>
                    </a:cubicBezTo>
                    <a:cubicBezTo>
                      <a:pt x="2215" y="91"/>
                      <a:pt x="2169" y="0"/>
                      <a:pt x="2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5"/>
              <p:cNvSpPr/>
              <p:nvPr/>
            </p:nvSpPr>
            <p:spPr>
              <a:xfrm flipH="1">
                <a:off x="1936999" y="4234932"/>
                <a:ext cx="11853" cy="8194"/>
              </a:xfrm>
              <a:custGeom>
                <a:avLst/>
                <a:gdLst/>
                <a:ahLst/>
                <a:cxnLst/>
                <a:rect l="l" t="t" r="r" b="b"/>
                <a:pathLst>
                  <a:path w="298" h="206" extrusionOk="0">
                    <a:moveTo>
                      <a:pt x="160" y="0"/>
                    </a:moveTo>
                    <a:cubicBezTo>
                      <a:pt x="1" y="0"/>
                      <a:pt x="1" y="206"/>
                      <a:pt x="160" y="206"/>
                    </a:cubicBezTo>
                    <a:cubicBezTo>
                      <a:pt x="297" y="206"/>
                      <a:pt x="297" y="0"/>
                      <a:pt x="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5"/>
              <p:cNvSpPr/>
              <p:nvPr/>
            </p:nvSpPr>
            <p:spPr>
              <a:xfrm flipH="1">
                <a:off x="1910350" y="4188511"/>
                <a:ext cx="12927" cy="7836"/>
              </a:xfrm>
              <a:custGeom>
                <a:avLst/>
                <a:gdLst/>
                <a:ahLst/>
                <a:cxnLst/>
                <a:rect l="l" t="t" r="r" b="b"/>
                <a:pathLst>
                  <a:path w="325" h="197" extrusionOk="0">
                    <a:moveTo>
                      <a:pt x="188" y="1"/>
                    </a:moveTo>
                    <a:cubicBezTo>
                      <a:pt x="98" y="1"/>
                      <a:pt x="0" y="131"/>
                      <a:pt x="111" y="186"/>
                    </a:cubicBezTo>
                    <a:cubicBezTo>
                      <a:pt x="125" y="193"/>
                      <a:pt x="141" y="196"/>
                      <a:pt x="156" y="196"/>
                    </a:cubicBezTo>
                    <a:cubicBezTo>
                      <a:pt x="240" y="196"/>
                      <a:pt x="325" y="103"/>
                      <a:pt x="248" y="26"/>
                    </a:cubicBezTo>
                    <a:cubicBezTo>
                      <a:pt x="230" y="8"/>
                      <a:pt x="209" y="1"/>
                      <a:pt x="1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5"/>
              <p:cNvSpPr/>
              <p:nvPr/>
            </p:nvSpPr>
            <p:spPr>
              <a:xfrm flipH="1">
                <a:off x="1943363" y="4105575"/>
                <a:ext cx="10938" cy="8592"/>
              </a:xfrm>
              <a:custGeom>
                <a:avLst/>
                <a:gdLst/>
                <a:ahLst/>
                <a:cxnLst/>
                <a:rect l="l" t="t" r="r" b="b"/>
                <a:pathLst>
                  <a:path w="275" h="216" extrusionOk="0">
                    <a:moveTo>
                      <a:pt x="136" y="1"/>
                    </a:moveTo>
                    <a:cubicBezTo>
                      <a:pt x="102" y="1"/>
                      <a:pt x="69" y="11"/>
                      <a:pt x="46" y="34"/>
                    </a:cubicBezTo>
                    <a:cubicBezTo>
                      <a:pt x="1" y="80"/>
                      <a:pt x="1" y="148"/>
                      <a:pt x="46" y="171"/>
                    </a:cubicBezTo>
                    <a:cubicBezTo>
                      <a:pt x="46" y="171"/>
                      <a:pt x="46" y="171"/>
                      <a:pt x="46" y="194"/>
                    </a:cubicBezTo>
                    <a:cubicBezTo>
                      <a:pt x="68" y="208"/>
                      <a:pt x="99" y="216"/>
                      <a:pt x="131" y="216"/>
                    </a:cubicBezTo>
                    <a:cubicBezTo>
                      <a:pt x="200" y="216"/>
                      <a:pt x="275" y="180"/>
                      <a:pt x="275" y="102"/>
                    </a:cubicBezTo>
                    <a:cubicBezTo>
                      <a:pt x="275" y="41"/>
                      <a:pt x="204" y="1"/>
                      <a:pt x="1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5"/>
              <p:cNvSpPr/>
              <p:nvPr/>
            </p:nvSpPr>
            <p:spPr>
              <a:xfrm flipH="1">
                <a:off x="2002389" y="4351122"/>
                <a:ext cx="10023" cy="6404"/>
              </a:xfrm>
              <a:custGeom>
                <a:avLst/>
                <a:gdLst/>
                <a:ahLst/>
                <a:cxnLst/>
                <a:rect l="l" t="t" r="r" b="b"/>
                <a:pathLst>
                  <a:path w="252" h="161" extrusionOk="0">
                    <a:moveTo>
                      <a:pt x="138" y="1"/>
                    </a:moveTo>
                    <a:cubicBezTo>
                      <a:pt x="1" y="1"/>
                      <a:pt x="1" y="161"/>
                      <a:pt x="138" y="161"/>
                    </a:cubicBezTo>
                    <a:cubicBezTo>
                      <a:pt x="252" y="161"/>
                      <a:pt x="252" y="1"/>
                      <a:pt x="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5"/>
              <p:cNvSpPr/>
              <p:nvPr/>
            </p:nvSpPr>
            <p:spPr>
              <a:xfrm flipH="1">
                <a:off x="2096775" y="4375664"/>
                <a:ext cx="8233" cy="5489"/>
              </a:xfrm>
              <a:custGeom>
                <a:avLst/>
                <a:gdLst/>
                <a:ahLst/>
                <a:cxnLst/>
                <a:rect l="l" t="t" r="r" b="b"/>
                <a:pathLst>
                  <a:path w="207" h="138" extrusionOk="0">
                    <a:moveTo>
                      <a:pt x="115" y="0"/>
                    </a:moveTo>
                    <a:cubicBezTo>
                      <a:pt x="1" y="0"/>
                      <a:pt x="1" y="137"/>
                      <a:pt x="115" y="137"/>
                    </a:cubicBezTo>
                    <a:cubicBezTo>
                      <a:pt x="206" y="137"/>
                      <a:pt x="206"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5"/>
              <p:cNvSpPr/>
              <p:nvPr/>
            </p:nvSpPr>
            <p:spPr>
              <a:xfrm flipH="1">
                <a:off x="2050477" y="4313930"/>
                <a:ext cx="10023" cy="6364"/>
              </a:xfrm>
              <a:custGeom>
                <a:avLst/>
                <a:gdLst/>
                <a:ahLst/>
                <a:cxnLst/>
                <a:rect l="l" t="t" r="r" b="b"/>
                <a:pathLst>
                  <a:path w="252" h="160" extrusionOk="0">
                    <a:moveTo>
                      <a:pt x="137" y="0"/>
                    </a:moveTo>
                    <a:cubicBezTo>
                      <a:pt x="0" y="0"/>
                      <a:pt x="0" y="160"/>
                      <a:pt x="137" y="160"/>
                    </a:cubicBezTo>
                    <a:cubicBezTo>
                      <a:pt x="251" y="160"/>
                      <a:pt x="251" y="0"/>
                      <a:pt x="1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5"/>
              <p:cNvSpPr/>
              <p:nvPr/>
            </p:nvSpPr>
            <p:spPr>
              <a:xfrm flipH="1">
                <a:off x="2166580" y="4251598"/>
                <a:ext cx="12847" cy="7399"/>
              </a:xfrm>
              <a:custGeom>
                <a:avLst/>
                <a:gdLst/>
                <a:ahLst/>
                <a:cxnLst/>
                <a:rect l="l" t="t" r="r" b="b"/>
                <a:pathLst>
                  <a:path w="323" h="186" extrusionOk="0">
                    <a:moveTo>
                      <a:pt x="169" y="0"/>
                    </a:moveTo>
                    <a:cubicBezTo>
                      <a:pt x="149" y="0"/>
                      <a:pt x="129" y="5"/>
                      <a:pt x="114" y="15"/>
                    </a:cubicBezTo>
                    <a:cubicBezTo>
                      <a:pt x="91" y="38"/>
                      <a:pt x="91" y="38"/>
                      <a:pt x="68" y="38"/>
                    </a:cubicBezTo>
                    <a:cubicBezTo>
                      <a:pt x="1" y="105"/>
                      <a:pt x="71" y="185"/>
                      <a:pt x="149" y="185"/>
                    </a:cubicBezTo>
                    <a:cubicBezTo>
                      <a:pt x="176" y="185"/>
                      <a:pt x="205" y="176"/>
                      <a:pt x="228" y="152"/>
                    </a:cubicBezTo>
                    <a:lnTo>
                      <a:pt x="251" y="129"/>
                    </a:lnTo>
                    <a:cubicBezTo>
                      <a:pt x="322" y="58"/>
                      <a:pt x="241" y="0"/>
                      <a:pt x="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5"/>
              <p:cNvSpPr/>
              <p:nvPr/>
            </p:nvSpPr>
            <p:spPr>
              <a:xfrm flipH="1">
                <a:off x="2174853" y="4342052"/>
                <a:ext cx="10023" cy="7319"/>
              </a:xfrm>
              <a:custGeom>
                <a:avLst/>
                <a:gdLst/>
                <a:ahLst/>
                <a:cxnLst/>
                <a:rect l="l" t="t" r="r" b="b"/>
                <a:pathLst>
                  <a:path w="252" h="184" extrusionOk="0">
                    <a:moveTo>
                      <a:pt x="137" y="1"/>
                    </a:moveTo>
                    <a:cubicBezTo>
                      <a:pt x="0" y="1"/>
                      <a:pt x="0" y="183"/>
                      <a:pt x="137" y="183"/>
                    </a:cubicBezTo>
                    <a:cubicBezTo>
                      <a:pt x="251" y="183"/>
                      <a:pt x="251"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5"/>
              <p:cNvSpPr/>
              <p:nvPr/>
            </p:nvSpPr>
            <p:spPr>
              <a:xfrm flipH="1">
                <a:off x="2135834" y="4142330"/>
                <a:ext cx="10938" cy="7279"/>
              </a:xfrm>
              <a:custGeom>
                <a:avLst/>
                <a:gdLst/>
                <a:ahLst/>
                <a:cxnLst/>
                <a:rect l="l" t="t" r="r" b="b"/>
                <a:pathLst>
                  <a:path w="275" h="183" extrusionOk="0">
                    <a:moveTo>
                      <a:pt x="138" y="0"/>
                    </a:moveTo>
                    <a:cubicBezTo>
                      <a:pt x="1" y="0"/>
                      <a:pt x="1" y="183"/>
                      <a:pt x="138" y="183"/>
                    </a:cubicBezTo>
                    <a:cubicBezTo>
                      <a:pt x="275" y="183"/>
                      <a:pt x="275" y="0"/>
                      <a:pt x="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5"/>
              <p:cNvSpPr/>
              <p:nvPr/>
            </p:nvSpPr>
            <p:spPr>
              <a:xfrm flipH="1">
                <a:off x="2013248" y="4084732"/>
                <a:ext cx="15472" cy="17661"/>
              </a:xfrm>
              <a:custGeom>
                <a:avLst/>
                <a:gdLst/>
                <a:ahLst/>
                <a:cxnLst/>
                <a:rect l="l" t="t" r="r" b="b"/>
                <a:pathLst>
                  <a:path w="389" h="444" extrusionOk="0">
                    <a:moveTo>
                      <a:pt x="155" y="1"/>
                    </a:moveTo>
                    <a:cubicBezTo>
                      <a:pt x="85" y="1"/>
                      <a:pt x="14" y="42"/>
                      <a:pt x="0" y="124"/>
                    </a:cubicBezTo>
                    <a:cubicBezTo>
                      <a:pt x="0" y="193"/>
                      <a:pt x="68" y="216"/>
                      <a:pt x="137" y="238"/>
                    </a:cubicBezTo>
                    <a:cubicBezTo>
                      <a:pt x="23" y="284"/>
                      <a:pt x="46" y="444"/>
                      <a:pt x="205" y="444"/>
                    </a:cubicBezTo>
                    <a:cubicBezTo>
                      <a:pt x="388" y="444"/>
                      <a:pt x="388" y="216"/>
                      <a:pt x="228" y="216"/>
                    </a:cubicBezTo>
                    <a:cubicBezTo>
                      <a:pt x="228" y="193"/>
                      <a:pt x="251" y="193"/>
                      <a:pt x="274" y="170"/>
                    </a:cubicBezTo>
                    <a:cubicBezTo>
                      <a:pt x="297" y="147"/>
                      <a:pt x="297" y="101"/>
                      <a:pt x="274" y="79"/>
                    </a:cubicBezTo>
                    <a:cubicBezTo>
                      <a:pt x="274" y="79"/>
                      <a:pt x="274" y="56"/>
                      <a:pt x="274" y="56"/>
                    </a:cubicBezTo>
                    <a:cubicBezTo>
                      <a:pt x="247" y="19"/>
                      <a:pt x="201"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5"/>
              <p:cNvSpPr/>
              <p:nvPr/>
            </p:nvSpPr>
            <p:spPr>
              <a:xfrm flipH="1">
                <a:off x="2042323" y="4162298"/>
                <a:ext cx="11853" cy="8194"/>
              </a:xfrm>
              <a:custGeom>
                <a:avLst/>
                <a:gdLst/>
                <a:ahLst/>
                <a:cxnLst/>
                <a:rect l="l" t="t" r="r" b="b"/>
                <a:pathLst>
                  <a:path w="298" h="206" extrusionOk="0">
                    <a:moveTo>
                      <a:pt x="161" y="0"/>
                    </a:moveTo>
                    <a:cubicBezTo>
                      <a:pt x="1" y="0"/>
                      <a:pt x="1" y="206"/>
                      <a:pt x="161" y="206"/>
                    </a:cubicBezTo>
                    <a:cubicBezTo>
                      <a:pt x="298" y="206"/>
                      <a:pt x="298" y="0"/>
                      <a:pt x="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5"/>
              <p:cNvSpPr/>
              <p:nvPr/>
            </p:nvSpPr>
            <p:spPr>
              <a:xfrm flipH="1">
                <a:off x="1839868" y="4406532"/>
                <a:ext cx="14558" cy="10024"/>
              </a:xfrm>
              <a:custGeom>
                <a:avLst/>
                <a:gdLst/>
                <a:ahLst/>
                <a:cxnLst/>
                <a:rect l="l" t="t" r="r" b="b"/>
                <a:pathLst>
                  <a:path w="366" h="252" extrusionOk="0">
                    <a:moveTo>
                      <a:pt x="183" y="0"/>
                    </a:moveTo>
                    <a:cubicBezTo>
                      <a:pt x="0" y="0"/>
                      <a:pt x="0" y="251"/>
                      <a:pt x="183" y="251"/>
                    </a:cubicBezTo>
                    <a:cubicBezTo>
                      <a:pt x="366" y="251"/>
                      <a:pt x="366"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5"/>
              <p:cNvSpPr/>
              <p:nvPr/>
            </p:nvSpPr>
            <p:spPr>
              <a:xfrm flipH="1">
                <a:off x="1835334" y="4345672"/>
                <a:ext cx="10938" cy="7319"/>
              </a:xfrm>
              <a:custGeom>
                <a:avLst/>
                <a:gdLst/>
                <a:ahLst/>
                <a:cxnLst/>
                <a:rect l="l" t="t" r="r" b="b"/>
                <a:pathLst>
                  <a:path w="275" h="184" extrusionOk="0">
                    <a:moveTo>
                      <a:pt x="138" y="1"/>
                    </a:moveTo>
                    <a:cubicBezTo>
                      <a:pt x="1" y="1"/>
                      <a:pt x="1" y="184"/>
                      <a:pt x="138" y="184"/>
                    </a:cubicBezTo>
                    <a:cubicBezTo>
                      <a:pt x="275" y="184"/>
                      <a:pt x="275" y="1"/>
                      <a:pt x="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5"/>
              <p:cNvSpPr/>
              <p:nvPr/>
            </p:nvSpPr>
            <p:spPr>
              <a:xfrm flipH="1">
                <a:off x="1915202" y="4412896"/>
                <a:ext cx="10938" cy="7279"/>
              </a:xfrm>
              <a:custGeom>
                <a:avLst/>
                <a:gdLst/>
                <a:ahLst/>
                <a:cxnLst/>
                <a:rect l="l" t="t" r="r" b="b"/>
                <a:pathLst>
                  <a:path w="275" h="183" extrusionOk="0">
                    <a:moveTo>
                      <a:pt x="137" y="0"/>
                    </a:moveTo>
                    <a:cubicBezTo>
                      <a:pt x="0" y="0"/>
                      <a:pt x="0" y="183"/>
                      <a:pt x="137" y="183"/>
                    </a:cubicBezTo>
                    <a:cubicBezTo>
                      <a:pt x="274" y="183"/>
                      <a:pt x="274" y="0"/>
                      <a:pt x="1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5"/>
              <p:cNvSpPr/>
              <p:nvPr/>
            </p:nvSpPr>
            <p:spPr>
              <a:xfrm flipH="1">
                <a:off x="1918861" y="4506413"/>
                <a:ext cx="9108" cy="6364"/>
              </a:xfrm>
              <a:custGeom>
                <a:avLst/>
                <a:gdLst/>
                <a:ahLst/>
                <a:cxnLst/>
                <a:rect l="l" t="t" r="r" b="b"/>
                <a:pathLst>
                  <a:path w="229" h="160" extrusionOk="0">
                    <a:moveTo>
                      <a:pt x="115" y="0"/>
                    </a:moveTo>
                    <a:cubicBezTo>
                      <a:pt x="1" y="0"/>
                      <a:pt x="1" y="160"/>
                      <a:pt x="115" y="160"/>
                    </a:cubicBezTo>
                    <a:cubicBezTo>
                      <a:pt x="229" y="160"/>
                      <a:pt x="22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5"/>
              <p:cNvSpPr/>
              <p:nvPr/>
            </p:nvSpPr>
            <p:spPr>
              <a:xfrm flipH="1">
                <a:off x="1999644" y="4466437"/>
                <a:ext cx="8194" cy="5489"/>
              </a:xfrm>
              <a:custGeom>
                <a:avLst/>
                <a:gdLst/>
                <a:ahLst/>
                <a:cxnLst/>
                <a:rect l="l" t="t" r="r" b="b"/>
                <a:pathLst>
                  <a:path w="206" h="138" extrusionOk="0">
                    <a:moveTo>
                      <a:pt x="114" y="1"/>
                    </a:moveTo>
                    <a:cubicBezTo>
                      <a:pt x="0" y="1"/>
                      <a:pt x="0" y="138"/>
                      <a:pt x="114" y="138"/>
                    </a:cubicBezTo>
                    <a:cubicBezTo>
                      <a:pt x="205" y="138"/>
                      <a:pt x="205" y="1"/>
                      <a:pt x="1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5"/>
              <p:cNvSpPr/>
              <p:nvPr/>
            </p:nvSpPr>
            <p:spPr>
              <a:xfrm flipH="1">
                <a:off x="1779927" y="4572682"/>
                <a:ext cx="11853" cy="8194"/>
              </a:xfrm>
              <a:custGeom>
                <a:avLst/>
                <a:gdLst/>
                <a:ahLst/>
                <a:cxnLst/>
                <a:rect l="l" t="t" r="r" b="b"/>
                <a:pathLst>
                  <a:path w="298" h="206" extrusionOk="0">
                    <a:moveTo>
                      <a:pt x="160" y="0"/>
                    </a:moveTo>
                    <a:cubicBezTo>
                      <a:pt x="0" y="0"/>
                      <a:pt x="0" y="206"/>
                      <a:pt x="160" y="206"/>
                    </a:cubicBezTo>
                    <a:cubicBezTo>
                      <a:pt x="297" y="206"/>
                      <a:pt x="297" y="0"/>
                      <a:pt x="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5"/>
              <p:cNvSpPr/>
              <p:nvPr/>
            </p:nvSpPr>
            <p:spPr>
              <a:xfrm flipH="1">
                <a:off x="1773603" y="4486405"/>
                <a:ext cx="12728" cy="8234"/>
              </a:xfrm>
              <a:custGeom>
                <a:avLst/>
                <a:gdLst/>
                <a:ahLst/>
                <a:cxnLst/>
                <a:rect l="l" t="t" r="r" b="b"/>
                <a:pathLst>
                  <a:path w="320" h="207" extrusionOk="0">
                    <a:moveTo>
                      <a:pt x="160" y="1"/>
                    </a:moveTo>
                    <a:cubicBezTo>
                      <a:pt x="0" y="1"/>
                      <a:pt x="0" y="206"/>
                      <a:pt x="160" y="206"/>
                    </a:cubicBezTo>
                    <a:cubicBezTo>
                      <a:pt x="320" y="206"/>
                      <a:pt x="320" y="1"/>
                      <a:pt x="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5"/>
              <p:cNvSpPr/>
              <p:nvPr/>
            </p:nvSpPr>
            <p:spPr>
              <a:xfrm flipH="1">
                <a:off x="1682558" y="4577058"/>
                <a:ext cx="16507" cy="11535"/>
              </a:xfrm>
              <a:custGeom>
                <a:avLst/>
                <a:gdLst/>
                <a:ahLst/>
                <a:cxnLst/>
                <a:rect l="l" t="t" r="r" b="b"/>
                <a:pathLst>
                  <a:path w="415" h="290" extrusionOk="0">
                    <a:moveTo>
                      <a:pt x="229" y="1"/>
                    </a:moveTo>
                    <a:cubicBezTo>
                      <a:pt x="176" y="1"/>
                      <a:pt x="122" y="23"/>
                      <a:pt x="89" y="73"/>
                    </a:cubicBezTo>
                    <a:cubicBezTo>
                      <a:pt x="0" y="191"/>
                      <a:pt x="131" y="290"/>
                      <a:pt x="247" y="290"/>
                    </a:cubicBezTo>
                    <a:cubicBezTo>
                      <a:pt x="310" y="290"/>
                      <a:pt x="369" y="260"/>
                      <a:pt x="386" y="187"/>
                    </a:cubicBezTo>
                    <a:cubicBezTo>
                      <a:pt x="415" y="71"/>
                      <a:pt x="323" y="1"/>
                      <a:pt x="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5"/>
              <p:cNvSpPr/>
              <p:nvPr/>
            </p:nvSpPr>
            <p:spPr>
              <a:xfrm flipH="1">
                <a:off x="1697315" y="4656215"/>
                <a:ext cx="9108" cy="6364"/>
              </a:xfrm>
              <a:custGeom>
                <a:avLst/>
                <a:gdLst/>
                <a:ahLst/>
                <a:cxnLst/>
                <a:rect l="l" t="t" r="r" b="b"/>
                <a:pathLst>
                  <a:path w="229" h="160" extrusionOk="0">
                    <a:moveTo>
                      <a:pt x="114" y="0"/>
                    </a:moveTo>
                    <a:cubicBezTo>
                      <a:pt x="0" y="0"/>
                      <a:pt x="0" y="160"/>
                      <a:pt x="114" y="160"/>
                    </a:cubicBezTo>
                    <a:cubicBezTo>
                      <a:pt x="228" y="160"/>
                      <a:pt x="228" y="0"/>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5"/>
              <p:cNvSpPr/>
              <p:nvPr/>
            </p:nvSpPr>
            <p:spPr>
              <a:xfrm flipH="1">
                <a:off x="1742738" y="4619898"/>
                <a:ext cx="4574" cy="2745"/>
              </a:xfrm>
              <a:custGeom>
                <a:avLst/>
                <a:gdLst/>
                <a:ahLst/>
                <a:cxnLst/>
                <a:rect l="l" t="t" r="r" b="b"/>
                <a:pathLst>
                  <a:path w="115" h="69" extrusionOk="0">
                    <a:moveTo>
                      <a:pt x="47" y="0"/>
                    </a:moveTo>
                    <a:cubicBezTo>
                      <a:pt x="1" y="0"/>
                      <a:pt x="1" y="69"/>
                      <a:pt x="47" y="69"/>
                    </a:cubicBezTo>
                    <a:cubicBezTo>
                      <a:pt x="115" y="69"/>
                      <a:pt x="115" y="0"/>
                      <a:pt x="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5"/>
              <p:cNvSpPr/>
              <p:nvPr/>
            </p:nvSpPr>
            <p:spPr>
              <a:xfrm flipH="1">
                <a:off x="1654636" y="4632587"/>
                <a:ext cx="8233" cy="5489"/>
              </a:xfrm>
              <a:custGeom>
                <a:avLst/>
                <a:gdLst/>
                <a:ahLst/>
                <a:cxnLst/>
                <a:rect l="l" t="t" r="r" b="b"/>
                <a:pathLst>
                  <a:path w="207" h="138" extrusionOk="0">
                    <a:moveTo>
                      <a:pt x="92" y="1"/>
                    </a:moveTo>
                    <a:cubicBezTo>
                      <a:pt x="1" y="1"/>
                      <a:pt x="1" y="138"/>
                      <a:pt x="92" y="138"/>
                    </a:cubicBezTo>
                    <a:cubicBezTo>
                      <a:pt x="206" y="138"/>
                      <a:pt x="206"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5"/>
              <p:cNvSpPr/>
              <p:nvPr/>
            </p:nvSpPr>
            <p:spPr>
              <a:xfrm flipH="1">
                <a:off x="1654199" y="4326181"/>
                <a:ext cx="14558" cy="9785"/>
              </a:xfrm>
              <a:custGeom>
                <a:avLst/>
                <a:gdLst/>
                <a:ahLst/>
                <a:cxnLst/>
                <a:rect l="l" t="t" r="r" b="b"/>
                <a:pathLst>
                  <a:path w="366" h="246" extrusionOk="0">
                    <a:moveTo>
                      <a:pt x="183" y="0"/>
                    </a:moveTo>
                    <a:cubicBezTo>
                      <a:pt x="92" y="0"/>
                      <a:pt x="0" y="57"/>
                      <a:pt x="57" y="171"/>
                    </a:cubicBezTo>
                    <a:cubicBezTo>
                      <a:pt x="80" y="171"/>
                      <a:pt x="80" y="171"/>
                      <a:pt x="80" y="194"/>
                    </a:cubicBezTo>
                    <a:cubicBezTo>
                      <a:pt x="103" y="228"/>
                      <a:pt x="149" y="246"/>
                      <a:pt x="191" y="246"/>
                    </a:cubicBezTo>
                    <a:cubicBezTo>
                      <a:pt x="234" y="246"/>
                      <a:pt x="274" y="228"/>
                      <a:pt x="286" y="194"/>
                    </a:cubicBezTo>
                    <a:cubicBezTo>
                      <a:pt x="308" y="171"/>
                      <a:pt x="308" y="171"/>
                      <a:pt x="308" y="171"/>
                    </a:cubicBezTo>
                    <a:cubicBezTo>
                      <a:pt x="365" y="57"/>
                      <a:pt x="274"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5"/>
              <p:cNvSpPr/>
              <p:nvPr/>
            </p:nvSpPr>
            <p:spPr>
              <a:xfrm flipH="1">
                <a:off x="1721856" y="4338433"/>
                <a:ext cx="10898" cy="7279"/>
              </a:xfrm>
              <a:custGeom>
                <a:avLst/>
                <a:gdLst/>
                <a:ahLst/>
                <a:cxnLst/>
                <a:rect l="l" t="t" r="r" b="b"/>
                <a:pathLst>
                  <a:path w="274" h="183" extrusionOk="0">
                    <a:moveTo>
                      <a:pt x="137" y="0"/>
                    </a:moveTo>
                    <a:cubicBezTo>
                      <a:pt x="0" y="0"/>
                      <a:pt x="0" y="183"/>
                      <a:pt x="137" y="183"/>
                    </a:cubicBezTo>
                    <a:cubicBezTo>
                      <a:pt x="274" y="183"/>
                      <a:pt x="274" y="0"/>
                      <a:pt x="1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5"/>
              <p:cNvSpPr/>
              <p:nvPr/>
            </p:nvSpPr>
            <p:spPr>
              <a:xfrm flipH="1">
                <a:off x="1500309" y="4277613"/>
                <a:ext cx="17063" cy="9825"/>
              </a:xfrm>
              <a:custGeom>
                <a:avLst/>
                <a:gdLst/>
                <a:ahLst/>
                <a:cxnLst/>
                <a:rect l="l" t="t" r="r" b="b"/>
                <a:pathLst>
                  <a:path w="429" h="247" extrusionOk="0">
                    <a:moveTo>
                      <a:pt x="177" y="0"/>
                    </a:moveTo>
                    <a:cubicBezTo>
                      <a:pt x="1" y="39"/>
                      <a:pt x="60" y="247"/>
                      <a:pt x="196" y="247"/>
                    </a:cubicBezTo>
                    <a:cubicBezTo>
                      <a:pt x="218" y="247"/>
                      <a:pt x="243" y="241"/>
                      <a:pt x="269" y="228"/>
                    </a:cubicBezTo>
                    <a:cubicBezTo>
                      <a:pt x="314" y="205"/>
                      <a:pt x="337" y="183"/>
                      <a:pt x="360" y="160"/>
                    </a:cubicBezTo>
                    <a:cubicBezTo>
                      <a:pt x="428" y="114"/>
                      <a:pt x="406" y="23"/>
                      <a:pt x="3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5"/>
              <p:cNvSpPr/>
              <p:nvPr/>
            </p:nvSpPr>
            <p:spPr>
              <a:xfrm flipH="1">
                <a:off x="1330549" y="4226737"/>
                <a:ext cx="14558" cy="10024"/>
              </a:xfrm>
              <a:custGeom>
                <a:avLst/>
                <a:gdLst/>
                <a:ahLst/>
                <a:cxnLst/>
                <a:rect l="l" t="t" r="r" b="b"/>
                <a:pathLst>
                  <a:path w="366" h="252" extrusionOk="0">
                    <a:moveTo>
                      <a:pt x="183" y="1"/>
                    </a:moveTo>
                    <a:cubicBezTo>
                      <a:pt x="0" y="1"/>
                      <a:pt x="0" y="252"/>
                      <a:pt x="183" y="252"/>
                    </a:cubicBezTo>
                    <a:cubicBezTo>
                      <a:pt x="366" y="252"/>
                      <a:pt x="366" y="1"/>
                      <a:pt x="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5"/>
              <p:cNvSpPr/>
              <p:nvPr/>
            </p:nvSpPr>
            <p:spPr>
              <a:xfrm flipH="1">
                <a:off x="1285166" y="4293047"/>
                <a:ext cx="14558" cy="10024"/>
              </a:xfrm>
              <a:custGeom>
                <a:avLst/>
                <a:gdLst/>
                <a:ahLst/>
                <a:cxnLst/>
                <a:rect l="l" t="t" r="r" b="b"/>
                <a:pathLst>
                  <a:path w="366" h="252" extrusionOk="0">
                    <a:moveTo>
                      <a:pt x="183" y="0"/>
                    </a:moveTo>
                    <a:cubicBezTo>
                      <a:pt x="1" y="0"/>
                      <a:pt x="1" y="251"/>
                      <a:pt x="183" y="251"/>
                    </a:cubicBezTo>
                    <a:cubicBezTo>
                      <a:pt x="366" y="251"/>
                      <a:pt x="366"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5"/>
              <p:cNvSpPr/>
              <p:nvPr/>
            </p:nvSpPr>
            <p:spPr>
              <a:xfrm flipH="1">
                <a:off x="1168029" y="4472801"/>
                <a:ext cx="10023" cy="7319"/>
              </a:xfrm>
              <a:custGeom>
                <a:avLst/>
                <a:gdLst/>
                <a:ahLst/>
                <a:cxnLst/>
                <a:rect l="l" t="t" r="r" b="b"/>
                <a:pathLst>
                  <a:path w="252" h="184" extrusionOk="0">
                    <a:moveTo>
                      <a:pt x="137" y="0"/>
                    </a:moveTo>
                    <a:cubicBezTo>
                      <a:pt x="0" y="0"/>
                      <a:pt x="0" y="183"/>
                      <a:pt x="137" y="183"/>
                    </a:cubicBezTo>
                    <a:cubicBezTo>
                      <a:pt x="251" y="183"/>
                      <a:pt x="251" y="0"/>
                      <a:pt x="1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5"/>
              <p:cNvSpPr/>
              <p:nvPr/>
            </p:nvSpPr>
            <p:spPr>
              <a:xfrm flipH="1">
                <a:off x="1147147" y="4397423"/>
                <a:ext cx="12768" cy="9149"/>
              </a:xfrm>
              <a:custGeom>
                <a:avLst/>
                <a:gdLst/>
                <a:ahLst/>
                <a:cxnLst/>
                <a:rect l="l" t="t" r="r" b="b"/>
                <a:pathLst>
                  <a:path w="321" h="230" extrusionOk="0">
                    <a:moveTo>
                      <a:pt x="161" y="1"/>
                    </a:moveTo>
                    <a:cubicBezTo>
                      <a:pt x="1" y="1"/>
                      <a:pt x="1" y="229"/>
                      <a:pt x="161" y="229"/>
                    </a:cubicBezTo>
                    <a:cubicBezTo>
                      <a:pt x="320" y="229"/>
                      <a:pt x="320" y="1"/>
                      <a:pt x="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5"/>
              <p:cNvSpPr/>
              <p:nvPr/>
            </p:nvSpPr>
            <p:spPr>
              <a:xfrm flipH="1">
                <a:off x="1071813" y="4427415"/>
                <a:ext cx="15472" cy="9109"/>
              </a:xfrm>
              <a:custGeom>
                <a:avLst/>
                <a:gdLst/>
                <a:ahLst/>
                <a:cxnLst/>
                <a:rect l="l" t="t" r="r" b="b"/>
                <a:pathLst>
                  <a:path w="389" h="229" extrusionOk="0">
                    <a:moveTo>
                      <a:pt x="183" y="0"/>
                    </a:moveTo>
                    <a:cubicBezTo>
                      <a:pt x="1" y="0"/>
                      <a:pt x="1" y="228"/>
                      <a:pt x="183" y="228"/>
                    </a:cubicBezTo>
                    <a:cubicBezTo>
                      <a:pt x="389" y="228"/>
                      <a:pt x="389"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5"/>
              <p:cNvSpPr/>
              <p:nvPr/>
            </p:nvSpPr>
            <p:spPr>
              <a:xfrm flipH="1">
                <a:off x="1369569" y="4493684"/>
                <a:ext cx="1869" cy="955"/>
              </a:xfrm>
              <a:custGeom>
                <a:avLst/>
                <a:gdLst/>
                <a:ahLst/>
                <a:cxnLst/>
                <a:rect l="l" t="t" r="r" b="b"/>
                <a:pathLst>
                  <a:path w="47" h="24" extrusionOk="0">
                    <a:moveTo>
                      <a:pt x="23" y="0"/>
                    </a:moveTo>
                    <a:cubicBezTo>
                      <a:pt x="1" y="0"/>
                      <a:pt x="1" y="23"/>
                      <a:pt x="23" y="23"/>
                    </a:cubicBezTo>
                    <a:cubicBezTo>
                      <a:pt x="46" y="23"/>
                      <a:pt x="46" y="0"/>
                      <a:pt x="23" y="0"/>
                    </a:cubicBezTo>
                    <a:close/>
                  </a:path>
                </a:pathLst>
              </a:custGeom>
              <a:solidFill>
                <a:srgbClr val="E0C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5"/>
              <p:cNvSpPr/>
              <p:nvPr/>
            </p:nvSpPr>
            <p:spPr>
              <a:xfrm flipH="1">
                <a:off x="1284251" y="4475506"/>
                <a:ext cx="10023" cy="6404"/>
              </a:xfrm>
              <a:custGeom>
                <a:avLst/>
                <a:gdLst/>
                <a:ahLst/>
                <a:cxnLst/>
                <a:rect l="l" t="t" r="r" b="b"/>
                <a:pathLst>
                  <a:path w="252" h="161" extrusionOk="0">
                    <a:moveTo>
                      <a:pt x="138" y="1"/>
                    </a:moveTo>
                    <a:cubicBezTo>
                      <a:pt x="1" y="1"/>
                      <a:pt x="1" y="161"/>
                      <a:pt x="138" y="161"/>
                    </a:cubicBezTo>
                    <a:cubicBezTo>
                      <a:pt x="252" y="161"/>
                      <a:pt x="252" y="1"/>
                      <a:pt x="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5"/>
              <p:cNvSpPr/>
              <p:nvPr/>
            </p:nvSpPr>
            <p:spPr>
              <a:xfrm flipH="1">
                <a:off x="1276972" y="4539070"/>
                <a:ext cx="14558" cy="10939"/>
              </a:xfrm>
              <a:custGeom>
                <a:avLst/>
                <a:gdLst/>
                <a:ahLst/>
                <a:cxnLst/>
                <a:rect l="l" t="t" r="r" b="b"/>
                <a:pathLst>
                  <a:path w="366" h="275" extrusionOk="0">
                    <a:moveTo>
                      <a:pt x="183" y="1"/>
                    </a:moveTo>
                    <a:cubicBezTo>
                      <a:pt x="0" y="1"/>
                      <a:pt x="0" y="275"/>
                      <a:pt x="183" y="275"/>
                    </a:cubicBezTo>
                    <a:cubicBezTo>
                      <a:pt x="365" y="275"/>
                      <a:pt x="365" y="1"/>
                      <a:pt x="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5"/>
              <p:cNvSpPr/>
              <p:nvPr/>
            </p:nvSpPr>
            <p:spPr>
              <a:xfrm flipH="1">
                <a:off x="1410418" y="4532706"/>
                <a:ext cx="12768" cy="9149"/>
              </a:xfrm>
              <a:custGeom>
                <a:avLst/>
                <a:gdLst/>
                <a:ahLst/>
                <a:cxnLst/>
                <a:rect l="l" t="t" r="r" b="b"/>
                <a:pathLst>
                  <a:path w="321" h="230" extrusionOk="0">
                    <a:moveTo>
                      <a:pt x="160" y="1"/>
                    </a:moveTo>
                    <a:cubicBezTo>
                      <a:pt x="1" y="1"/>
                      <a:pt x="1" y="229"/>
                      <a:pt x="160" y="229"/>
                    </a:cubicBezTo>
                    <a:cubicBezTo>
                      <a:pt x="320" y="229"/>
                      <a:pt x="320" y="1"/>
                      <a:pt x="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5"/>
              <p:cNvSpPr/>
              <p:nvPr/>
            </p:nvSpPr>
            <p:spPr>
              <a:xfrm flipH="1">
                <a:off x="1438578" y="4583581"/>
                <a:ext cx="11853" cy="8194"/>
              </a:xfrm>
              <a:custGeom>
                <a:avLst/>
                <a:gdLst/>
                <a:ahLst/>
                <a:cxnLst/>
                <a:rect l="l" t="t" r="r" b="b"/>
                <a:pathLst>
                  <a:path w="298" h="206" extrusionOk="0">
                    <a:moveTo>
                      <a:pt x="138" y="0"/>
                    </a:moveTo>
                    <a:cubicBezTo>
                      <a:pt x="1" y="0"/>
                      <a:pt x="1" y="206"/>
                      <a:pt x="138" y="206"/>
                    </a:cubicBezTo>
                    <a:cubicBezTo>
                      <a:pt x="297" y="206"/>
                      <a:pt x="297" y="0"/>
                      <a:pt x="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5"/>
              <p:cNvSpPr/>
              <p:nvPr/>
            </p:nvSpPr>
            <p:spPr>
              <a:xfrm flipH="1">
                <a:off x="1452659" y="4518664"/>
                <a:ext cx="12728" cy="7757"/>
              </a:xfrm>
              <a:custGeom>
                <a:avLst/>
                <a:gdLst/>
                <a:ahLst/>
                <a:cxnLst/>
                <a:rect l="l" t="t" r="r" b="b"/>
                <a:pathLst>
                  <a:path w="320" h="195" extrusionOk="0">
                    <a:moveTo>
                      <a:pt x="160" y="0"/>
                    </a:moveTo>
                    <a:cubicBezTo>
                      <a:pt x="131" y="0"/>
                      <a:pt x="103" y="12"/>
                      <a:pt x="80" y="34"/>
                    </a:cubicBezTo>
                    <a:lnTo>
                      <a:pt x="57" y="57"/>
                    </a:lnTo>
                    <a:cubicBezTo>
                      <a:pt x="0" y="149"/>
                      <a:pt x="80" y="194"/>
                      <a:pt x="160" y="194"/>
                    </a:cubicBezTo>
                    <a:cubicBezTo>
                      <a:pt x="240" y="194"/>
                      <a:pt x="320" y="149"/>
                      <a:pt x="263" y="57"/>
                    </a:cubicBezTo>
                    <a:lnTo>
                      <a:pt x="240" y="34"/>
                    </a:lnTo>
                    <a:cubicBezTo>
                      <a:pt x="217" y="12"/>
                      <a:pt x="188" y="0"/>
                      <a:pt x="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5"/>
              <p:cNvSpPr/>
              <p:nvPr/>
            </p:nvSpPr>
            <p:spPr>
              <a:xfrm flipH="1">
                <a:off x="644192" y="4217668"/>
                <a:ext cx="336854" cy="184369"/>
              </a:xfrm>
              <a:custGeom>
                <a:avLst/>
                <a:gdLst/>
                <a:ahLst/>
                <a:cxnLst/>
                <a:rect l="l" t="t" r="r" b="b"/>
                <a:pathLst>
                  <a:path w="8469" h="4635" extrusionOk="0">
                    <a:moveTo>
                      <a:pt x="7259" y="320"/>
                    </a:moveTo>
                    <a:cubicBezTo>
                      <a:pt x="7282" y="411"/>
                      <a:pt x="7373" y="480"/>
                      <a:pt x="7510" y="480"/>
                    </a:cubicBezTo>
                    <a:cubicBezTo>
                      <a:pt x="7578" y="480"/>
                      <a:pt x="7647" y="457"/>
                      <a:pt x="7670" y="434"/>
                    </a:cubicBezTo>
                    <a:cubicBezTo>
                      <a:pt x="7807" y="1119"/>
                      <a:pt x="7921" y="1849"/>
                      <a:pt x="8218" y="2466"/>
                    </a:cubicBezTo>
                    <a:lnTo>
                      <a:pt x="8149" y="2466"/>
                    </a:lnTo>
                    <a:cubicBezTo>
                      <a:pt x="8012" y="2466"/>
                      <a:pt x="7944" y="2534"/>
                      <a:pt x="7944" y="2625"/>
                    </a:cubicBezTo>
                    <a:cubicBezTo>
                      <a:pt x="7008" y="2968"/>
                      <a:pt x="6163" y="3493"/>
                      <a:pt x="5227" y="3790"/>
                    </a:cubicBezTo>
                    <a:cubicBezTo>
                      <a:pt x="4451" y="4041"/>
                      <a:pt x="3652" y="4223"/>
                      <a:pt x="2854" y="4360"/>
                    </a:cubicBezTo>
                    <a:cubicBezTo>
                      <a:pt x="2831" y="4315"/>
                      <a:pt x="2808" y="4292"/>
                      <a:pt x="2762" y="4292"/>
                    </a:cubicBezTo>
                    <a:cubicBezTo>
                      <a:pt x="2762" y="4246"/>
                      <a:pt x="2762" y="4223"/>
                      <a:pt x="2717" y="4200"/>
                    </a:cubicBezTo>
                    <a:cubicBezTo>
                      <a:pt x="2009" y="3767"/>
                      <a:pt x="1233" y="3379"/>
                      <a:pt x="480" y="2968"/>
                    </a:cubicBezTo>
                    <a:cubicBezTo>
                      <a:pt x="503" y="2922"/>
                      <a:pt x="503" y="2899"/>
                      <a:pt x="503" y="2854"/>
                    </a:cubicBezTo>
                    <a:cubicBezTo>
                      <a:pt x="799" y="2580"/>
                      <a:pt x="1028" y="2146"/>
                      <a:pt x="1165" y="1781"/>
                    </a:cubicBezTo>
                    <a:cubicBezTo>
                      <a:pt x="1279" y="1781"/>
                      <a:pt x="1324" y="1690"/>
                      <a:pt x="1324" y="1621"/>
                    </a:cubicBezTo>
                    <a:cubicBezTo>
                      <a:pt x="1644" y="1690"/>
                      <a:pt x="2009" y="1667"/>
                      <a:pt x="2351" y="1712"/>
                    </a:cubicBezTo>
                    <a:cubicBezTo>
                      <a:pt x="2694" y="1758"/>
                      <a:pt x="3036" y="1849"/>
                      <a:pt x="3356" y="1941"/>
                    </a:cubicBezTo>
                    <a:cubicBezTo>
                      <a:pt x="3333" y="2055"/>
                      <a:pt x="3401" y="2192"/>
                      <a:pt x="3584" y="2192"/>
                    </a:cubicBezTo>
                    <a:cubicBezTo>
                      <a:pt x="3630" y="2192"/>
                      <a:pt x="3698" y="2169"/>
                      <a:pt x="3721" y="2123"/>
                    </a:cubicBezTo>
                    <a:cubicBezTo>
                      <a:pt x="3732" y="2135"/>
                      <a:pt x="3744" y="2140"/>
                      <a:pt x="3755" y="2140"/>
                    </a:cubicBezTo>
                    <a:cubicBezTo>
                      <a:pt x="3767" y="2140"/>
                      <a:pt x="3778" y="2135"/>
                      <a:pt x="3789" y="2123"/>
                    </a:cubicBezTo>
                    <a:cubicBezTo>
                      <a:pt x="4954" y="1576"/>
                      <a:pt x="6026" y="868"/>
                      <a:pt x="7213" y="343"/>
                    </a:cubicBezTo>
                    <a:cubicBezTo>
                      <a:pt x="7236" y="343"/>
                      <a:pt x="7259" y="320"/>
                      <a:pt x="7259" y="320"/>
                    </a:cubicBezTo>
                    <a:close/>
                    <a:moveTo>
                      <a:pt x="7510" y="1"/>
                    </a:moveTo>
                    <a:cubicBezTo>
                      <a:pt x="7327" y="1"/>
                      <a:pt x="7236" y="115"/>
                      <a:pt x="7236" y="229"/>
                    </a:cubicBezTo>
                    <a:cubicBezTo>
                      <a:pt x="7220" y="213"/>
                      <a:pt x="7192" y="197"/>
                      <a:pt x="7161" y="197"/>
                    </a:cubicBezTo>
                    <a:cubicBezTo>
                      <a:pt x="7149" y="197"/>
                      <a:pt x="7135" y="199"/>
                      <a:pt x="7122" y="206"/>
                    </a:cubicBezTo>
                    <a:cubicBezTo>
                      <a:pt x="6003" y="663"/>
                      <a:pt x="4771" y="1165"/>
                      <a:pt x="3789" y="1918"/>
                    </a:cubicBezTo>
                    <a:cubicBezTo>
                      <a:pt x="3767" y="1849"/>
                      <a:pt x="3698" y="1781"/>
                      <a:pt x="3584" y="1781"/>
                    </a:cubicBezTo>
                    <a:cubicBezTo>
                      <a:pt x="3516" y="1781"/>
                      <a:pt x="3493" y="1804"/>
                      <a:pt x="3447" y="1804"/>
                    </a:cubicBezTo>
                    <a:cubicBezTo>
                      <a:pt x="3059" y="1690"/>
                      <a:pt x="2648" y="1598"/>
                      <a:pt x="2237" y="1553"/>
                    </a:cubicBezTo>
                    <a:cubicBezTo>
                      <a:pt x="1999" y="1521"/>
                      <a:pt x="1761" y="1478"/>
                      <a:pt x="1530" y="1478"/>
                    </a:cubicBezTo>
                    <a:cubicBezTo>
                      <a:pt x="1429" y="1478"/>
                      <a:pt x="1330" y="1486"/>
                      <a:pt x="1233" y="1507"/>
                    </a:cubicBezTo>
                    <a:cubicBezTo>
                      <a:pt x="1187" y="1484"/>
                      <a:pt x="1142" y="1461"/>
                      <a:pt x="1073" y="1461"/>
                    </a:cubicBezTo>
                    <a:lnTo>
                      <a:pt x="1050" y="1484"/>
                    </a:lnTo>
                    <a:cubicBezTo>
                      <a:pt x="959" y="1484"/>
                      <a:pt x="891" y="1576"/>
                      <a:pt x="913" y="1667"/>
                    </a:cubicBezTo>
                    <a:cubicBezTo>
                      <a:pt x="913" y="1690"/>
                      <a:pt x="913" y="1690"/>
                      <a:pt x="913" y="1712"/>
                    </a:cubicBezTo>
                    <a:cubicBezTo>
                      <a:pt x="936" y="1735"/>
                      <a:pt x="959" y="1758"/>
                      <a:pt x="959" y="1758"/>
                    </a:cubicBezTo>
                    <a:cubicBezTo>
                      <a:pt x="868" y="1964"/>
                      <a:pt x="754" y="2169"/>
                      <a:pt x="617" y="2374"/>
                    </a:cubicBezTo>
                    <a:cubicBezTo>
                      <a:pt x="525" y="2466"/>
                      <a:pt x="434" y="2580"/>
                      <a:pt x="343" y="2671"/>
                    </a:cubicBezTo>
                    <a:lnTo>
                      <a:pt x="297" y="2671"/>
                    </a:lnTo>
                    <a:cubicBezTo>
                      <a:pt x="0" y="2671"/>
                      <a:pt x="0" y="3059"/>
                      <a:pt x="297" y="3059"/>
                    </a:cubicBezTo>
                    <a:cubicBezTo>
                      <a:pt x="320" y="3059"/>
                      <a:pt x="366" y="3036"/>
                      <a:pt x="388" y="3036"/>
                    </a:cubicBezTo>
                    <a:cubicBezTo>
                      <a:pt x="1096" y="3493"/>
                      <a:pt x="1804" y="3927"/>
                      <a:pt x="2557" y="4292"/>
                    </a:cubicBezTo>
                    <a:cubicBezTo>
                      <a:pt x="2397" y="4360"/>
                      <a:pt x="2420" y="4634"/>
                      <a:pt x="2671" y="4634"/>
                    </a:cubicBezTo>
                    <a:cubicBezTo>
                      <a:pt x="2785" y="4634"/>
                      <a:pt x="2831" y="4588"/>
                      <a:pt x="2876" y="4520"/>
                    </a:cubicBezTo>
                    <a:cubicBezTo>
                      <a:pt x="4543" y="4292"/>
                      <a:pt x="6620" y="3812"/>
                      <a:pt x="7989" y="2785"/>
                    </a:cubicBezTo>
                    <a:cubicBezTo>
                      <a:pt x="8035" y="2808"/>
                      <a:pt x="8081" y="2831"/>
                      <a:pt x="8149" y="2831"/>
                    </a:cubicBezTo>
                    <a:cubicBezTo>
                      <a:pt x="8309" y="2831"/>
                      <a:pt x="8377" y="2694"/>
                      <a:pt x="8354" y="2580"/>
                    </a:cubicBezTo>
                    <a:cubicBezTo>
                      <a:pt x="8400" y="2580"/>
                      <a:pt x="8469" y="2534"/>
                      <a:pt x="8446" y="2466"/>
                    </a:cubicBezTo>
                    <a:cubicBezTo>
                      <a:pt x="8149" y="1804"/>
                      <a:pt x="8195" y="982"/>
                      <a:pt x="7852" y="343"/>
                    </a:cubicBezTo>
                    <a:cubicBezTo>
                      <a:pt x="7830" y="320"/>
                      <a:pt x="7807" y="297"/>
                      <a:pt x="7784" y="297"/>
                    </a:cubicBezTo>
                    <a:cubicBezTo>
                      <a:pt x="7807" y="160"/>
                      <a:pt x="7738" y="1"/>
                      <a:pt x="75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5"/>
              <p:cNvSpPr/>
              <p:nvPr/>
            </p:nvSpPr>
            <p:spPr>
              <a:xfrm flipH="1">
                <a:off x="772625" y="4194001"/>
                <a:ext cx="12569" cy="8870"/>
              </a:xfrm>
              <a:custGeom>
                <a:avLst/>
                <a:gdLst/>
                <a:ahLst/>
                <a:cxnLst/>
                <a:rect l="l" t="t" r="r" b="b"/>
                <a:pathLst>
                  <a:path w="316" h="223" extrusionOk="0">
                    <a:moveTo>
                      <a:pt x="161" y="0"/>
                    </a:moveTo>
                    <a:cubicBezTo>
                      <a:pt x="85" y="0"/>
                      <a:pt x="0" y="51"/>
                      <a:pt x="30" y="139"/>
                    </a:cubicBezTo>
                    <a:cubicBezTo>
                      <a:pt x="46" y="198"/>
                      <a:pt x="94" y="223"/>
                      <a:pt x="143" y="223"/>
                    </a:cubicBezTo>
                    <a:cubicBezTo>
                      <a:pt x="227" y="223"/>
                      <a:pt x="316" y="149"/>
                      <a:pt x="258" y="48"/>
                    </a:cubicBezTo>
                    <a:cubicBezTo>
                      <a:pt x="242" y="15"/>
                      <a:pt x="203" y="0"/>
                      <a:pt x="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5"/>
              <p:cNvSpPr/>
              <p:nvPr/>
            </p:nvSpPr>
            <p:spPr>
              <a:xfrm flipH="1">
                <a:off x="841198" y="4140500"/>
                <a:ext cx="14558" cy="10024"/>
              </a:xfrm>
              <a:custGeom>
                <a:avLst/>
                <a:gdLst/>
                <a:ahLst/>
                <a:cxnLst/>
                <a:rect l="l" t="t" r="r" b="b"/>
                <a:pathLst>
                  <a:path w="366" h="252" extrusionOk="0">
                    <a:moveTo>
                      <a:pt x="183" y="0"/>
                    </a:moveTo>
                    <a:cubicBezTo>
                      <a:pt x="0" y="0"/>
                      <a:pt x="0" y="252"/>
                      <a:pt x="183" y="252"/>
                    </a:cubicBezTo>
                    <a:cubicBezTo>
                      <a:pt x="366" y="252"/>
                      <a:pt x="366"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5"/>
              <p:cNvSpPr/>
              <p:nvPr/>
            </p:nvSpPr>
            <p:spPr>
              <a:xfrm flipH="1">
                <a:off x="730424" y="4161383"/>
                <a:ext cx="13683" cy="9109"/>
              </a:xfrm>
              <a:custGeom>
                <a:avLst/>
                <a:gdLst/>
                <a:ahLst/>
                <a:cxnLst/>
                <a:rect l="l" t="t" r="r" b="b"/>
                <a:pathLst>
                  <a:path w="344" h="229" extrusionOk="0">
                    <a:moveTo>
                      <a:pt x="183" y="0"/>
                    </a:moveTo>
                    <a:cubicBezTo>
                      <a:pt x="1" y="0"/>
                      <a:pt x="1" y="229"/>
                      <a:pt x="183" y="229"/>
                    </a:cubicBezTo>
                    <a:cubicBezTo>
                      <a:pt x="343" y="229"/>
                      <a:pt x="343"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5"/>
              <p:cNvSpPr/>
              <p:nvPr/>
            </p:nvSpPr>
            <p:spPr>
              <a:xfrm flipH="1">
                <a:off x="907463" y="4219498"/>
                <a:ext cx="11853" cy="8194"/>
              </a:xfrm>
              <a:custGeom>
                <a:avLst/>
                <a:gdLst/>
                <a:ahLst/>
                <a:cxnLst/>
                <a:rect l="l" t="t" r="r" b="b"/>
                <a:pathLst>
                  <a:path w="298" h="206" extrusionOk="0">
                    <a:moveTo>
                      <a:pt x="160" y="0"/>
                    </a:moveTo>
                    <a:cubicBezTo>
                      <a:pt x="1" y="0"/>
                      <a:pt x="1" y="206"/>
                      <a:pt x="160" y="206"/>
                    </a:cubicBezTo>
                    <a:cubicBezTo>
                      <a:pt x="297" y="206"/>
                      <a:pt x="297" y="0"/>
                      <a:pt x="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5"/>
              <p:cNvSpPr/>
              <p:nvPr/>
            </p:nvSpPr>
            <p:spPr>
              <a:xfrm flipH="1">
                <a:off x="918361" y="4464647"/>
                <a:ext cx="1869" cy="1830"/>
              </a:xfrm>
              <a:custGeom>
                <a:avLst/>
                <a:gdLst/>
                <a:ahLst/>
                <a:cxnLst/>
                <a:rect l="l" t="t" r="r" b="b"/>
                <a:pathLst>
                  <a:path w="47" h="46" extrusionOk="0">
                    <a:moveTo>
                      <a:pt x="24" y="0"/>
                    </a:moveTo>
                    <a:cubicBezTo>
                      <a:pt x="1" y="0"/>
                      <a:pt x="1" y="46"/>
                      <a:pt x="24" y="46"/>
                    </a:cubicBezTo>
                    <a:cubicBezTo>
                      <a:pt x="46" y="46"/>
                      <a:pt x="46" y="0"/>
                      <a:pt x="24" y="0"/>
                    </a:cubicBezTo>
                    <a:close/>
                  </a:path>
                </a:pathLst>
              </a:custGeom>
              <a:solidFill>
                <a:srgbClr val="E0C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5"/>
              <p:cNvSpPr/>
              <p:nvPr/>
            </p:nvSpPr>
            <p:spPr>
              <a:xfrm flipH="1">
                <a:off x="957977" y="4401798"/>
                <a:ext cx="15791" cy="10223"/>
              </a:xfrm>
              <a:custGeom>
                <a:avLst/>
                <a:gdLst/>
                <a:ahLst/>
                <a:cxnLst/>
                <a:rect l="l" t="t" r="r" b="b"/>
                <a:pathLst>
                  <a:path w="397" h="257" extrusionOk="0">
                    <a:moveTo>
                      <a:pt x="201" y="0"/>
                    </a:moveTo>
                    <a:cubicBezTo>
                      <a:pt x="188" y="0"/>
                      <a:pt x="174" y="2"/>
                      <a:pt x="160" y="5"/>
                    </a:cubicBezTo>
                    <a:cubicBezTo>
                      <a:pt x="0" y="28"/>
                      <a:pt x="46" y="256"/>
                      <a:pt x="205" y="256"/>
                    </a:cubicBezTo>
                    <a:cubicBezTo>
                      <a:pt x="396" y="256"/>
                      <a:pt x="370"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5"/>
              <p:cNvSpPr/>
              <p:nvPr/>
            </p:nvSpPr>
            <p:spPr>
              <a:xfrm flipH="1">
                <a:off x="999184" y="4528171"/>
                <a:ext cx="15472" cy="10939"/>
              </a:xfrm>
              <a:custGeom>
                <a:avLst/>
                <a:gdLst/>
                <a:ahLst/>
                <a:cxnLst/>
                <a:rect l="l" t="t" r="r" b="b"/>
                <a:pathLst>
                  <a:path w="389" h="275" extrusionOk="0">
                    <a:moveTo>
                      <a:pt x="206" y="1"/>
                    </a:moveTo>
                    <a:cubicBezTo>
                      <a:pt x="1" y="1"/>
                      <a:pt x="1" y="275"/>
                      <a:pt x="206" y="275"/>
                    </a:cubicBezTo>
                    <a:cubicBezTo>
                      <a:pt x="389" y="275"/>
                      <a:pt x="389" y="1"/>
                      <a:pt x="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5"/>
              <p:cNvSpPr/>
              <p:nvPr/>
            </p:nvSpPr>
            <p:spPr>
              <a:xfrm flipH="1">
                <a:off x="843027" y="4475983"/>
                <a:ext cx="18177" cy="11376"/>
              </a:xfrm>
              <a:custGeom>
                <a:avLst/>
                <a:gdLst/>
                <a:ahLst/>
                <a:cxnLst/>
                <a:rect l="l" t="t" r="r" b="b"/>
                <a:pathLst>
                  <a:path w="457" h="286" extrusionOk="0">
                    <a:moveTo>
                      <a:pt x="229" y="0"/>
                    </a:moveTo>
                    <a:cubicBezTo>
                      <a:pt x="194" y="0"/>
                      <a:pt x="160" y="12"/>
                      <a:pt x="137" y="35"/>
                    </a:cubicBezTo>
                    <a:cubicBezTo>
                      <a:pt x="114" y="57"/>
                      <a:pt x="114" y="57"/>
                      <a:pt x="114" y="57"/>
                    </a:cubicBezTo>
                    <a:cubicBezTo>
                      <a:pt x="0" y="149"/>
                      <a:pt x="114" y="286"/>
                      <a:pt x="229" y="286"/>
                    </a:cubicBezTo>
                    <a:cubicBezTo>
                      <a:pt x="343" y="286"/>
                      <a:pt x="457" y="149"/>
                      <a:pt x="343" y="57"/>
                    </a:cubicBezTo>
                    <a:cubicBezTo>
                      <a:pt x="343" y="57"/>
                      <a:pt x="343" y="57"/>
                      <a:pt x="320" y="35"/>
                    </a:cubicBezTo>
                    <a:cubicBezTo>
                      <a:pt x="297" y="12"/>
                      <a:pt x="26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5"/>
              <p:cNvSpPr/>
              <p:nvPr/>
            </p:nvSpPr>
            <p:spPr>
              <a:xfrm flipH="1">
                <a:off x="971938" y="4460987"/>
                <a:ext cx="16387" cy="10939"/>
              </a:xfrm>
              <a:custGeom>
                <a:avLst/>
                <a:gdLst/>
                <a:ahLst/>
                <a:cxnLst/>
                <a:rect l="l" t="t" r="r" b="b"/>
                <a:pathLst>
                  <a:path w="412" h="275" extrusionOk="0">
                    <a:moveTo>
                      <a:pt x="206" y="1"/>
                    </a:moveTo>
                    <a:cubicBezTo>
                      <a:pt x="1" y="1"/>
                      <a:pt x="1" y="275"/>
                      <a:pt x="206" y="275"/>
                    </a:cubicBezTo>
                    <a:cubicBezTo>
                      <a:pt x="412" y="275"/>
                      <a:pt x="412" y="1"/>
                      <a:pt x="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5"/>
              <p:cNvSpPr/>
              <p:nvPr/>
            </p:nvSpPr>
            <p:spPr>
              <a:xfrm flipH="1">
                <a:off x="1137004" y="4542690"/>
                <a:ext cx="18376" cy="10064"/>
              </a:xfrm>
              <a:custGeom>
                <a:avLst/>
                <a:gdLst/>
                <a:ahLst/>
                <a:cxnLst/>
                <a:rect l="l" t="t" r="r" b="b"/>
                <a:pathLst>
                  <a:path w="462" h="253" extrusionOk="0">
                    <a:moveTo>
                      <a:pt x="206" y="0"/>
                    </a:moveTo>
                    <a:cubicBezTo>
                      <a:pt x="167" y="0"/>
                      <a:pt x="127" y="20"/>
                      <a:pt x="92" y="69"/>
                    </a:cubicBezTo>
                    <a:cubicBezTo>
                      <a:pt x="69" y="92"/>
                      <a:pt x="69" y="92"/>
                      <a:pt x="69" y="115"/>
                    </a:cubicBezTo>
                    <a:cubicBezTo>
                      <a:pt x="1" y="184"/>
                      <a:pt x="92" y="252"/>
                      <a:pt x="161" y="252"/>
                    </a:cubicBezTo>
                    <a:lnTo>
                      <a:pt x="229" y="252"/>
                    </a:lnTo>
                    <a:cubicBezTo>
                      <a:pt x="461" y="252"/>
                      <a:pt x="344"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5"/>
              <p:cNvSpPr/>
              <p:nvPr/>
            </p:nvSpPr>
            <p:spPr>
              <a:xfrm flipH="1">
                <a:off x="606048" y="4266714"/>
                <a:ext cx="13683" cy="9109"/>
              </a:xfrm>
              <a:custGeom>
                <a:avLst/>
                <a:gdLst/>
                <a:ahLst/>
                <a:cxnLst/>
                <a:rect l="l" t="t" r="r" b="b"/>
                <a:pathLst>
                  <a:path w="344" h="229" extrusionOk="0">
                    <a:moveTo>
                      <a:pt x="183" y="0"/>
                    </a:moveTo>
                    <a:cubicBezTo>
                      <a:pt x="1" y="0"/>
                      <a:pt x="1" y="228"/>
                      <a:pt x="183" y="228"/>
                    </a:cubicBezTo>
                    <a:cubicBezTo>
                      <a:pt x="343" y="228"/>
                      <a:pt x="343"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5"/>
              <p:cNvSpPr/>
              <p:nvPr/>
            </p:nvSpPr>
            <p:spPr>
              <a:xfrm flipH="1">
                <a:off x="743152" y="4327534"/>
                <a:ext cx="16387" cy="10024"/>
              </a:xfrm>
              <a:custGeom>
                <a:avLst/>
                <a:gdLst/>
                <a:ahLst/>
                <a:cxnLst/>
                <a:rect l="l" t="t" r="r" b="b"/>
                <a:pathLst>
                  <a:path w="412" h="252" extrusionOk="0">
                    <a:moveTo>
                      <a:pt x="206" y="0"/>
                    </a:moveTo>
                    <a:cubicBezTo>
                      <a:pt x="1" y="0"/>
                      <a:pt x="1" y="252"/>
                      <a:pt x="206" y="252"/>
                    </a:cubicBezTo>
                    <a:cubicBezTo>
                      <a:pt x="412" y="252"/>
                      <a:pt x="412"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5"/>
              <p:cNvSpPr/>
              <p:nvPr/>
            </p:nvSpPr>
            <p:spPr>
              <a:xfrm flipH="1">
                <a:off x="656880" y="4190898"/>
                <a:ext cx="17302" cy="10461"/>
              </a:xfrm>
              <a:custGeom>
                <a:avLst/>
                <a:gdLst/>
                <a:ahLst/>
                <a:cxnLst/>
                <a:rect l="l" t="t" r="r" b="b"/>
                <a:pathLst>
                  <a:path w="435" h="263" extrusionOk="0">
                    <a:moveTo>
                      <a:pt x="217" y="0"/>
                    </a:moveTo>
                    <a:cubicBezTo>
                      <a:pt x="189" y="0"/>
                      <a:pt x="160" y="12"/>
                      <a:pt x="137" y="34"/>
                    </a:cubicBezTo>
                    <a:lnTo>
                      <a:pt x="115" y="34"/>
                    </a:lnTo>
                    <a:cubicBezTo>
                      <a:pt x="0" y="126"/>
                      <a:pt x="115" y="263"/>
                      <a:pt x="229" y="263"/>
                    </a:cubicBezTo>
                    <a:cubicBezTo>
                      <a:pt x="320" y="263"/>
                      <a:pt x="434" y="126"/>
                      <a:pt x="320" y="34"/>
                    </a:cubicBezTo>
                    <a:lnTo>
                      <a:pt x="297" y="34"/>
                    </a:lnTo>
                    <a:cubicBezTo>
                      <a:pt x="274" y="12"/>
                      <a:pt x="246"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5"/>
              <p:cNvSpPr/>
              <p:nvPr/>
            </p:nvSpPr>
            <p:spPr>
              <a:xfrm flipH="1">
                <a:off x="580632" y="4196785"/>
                <a:ext cx="16387" cy="10939"/>
              </a:xfrm>
              <a:custGeom>
                <a:avLst/>
                <a:gdLst/>
                <a:ahLst/>
                <a:cxnLst/>
                <a:rect l="l" t="t" r="r" b="b"/>
                <a:pathLst>
                  <a:path w="412" h="275" extrusionOk="0">
                    <a:moveTo>
                      <a:pt x="206" y="1"/>
                    </a:moveTo>
                    <a:cubicBezTo>
                      <a:pt x="1" y="1"/>
                      <a:pt x="1" y="274"/>
                      <a:pt x="206" y="274"/>
                    </a:cubicBezTo>
                    <a:cubicBezTo>
                      <a:pt x="411" y="274"/>
                      <a:pt x="411" y="1"/>
                      <a:pt x="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5"/>
              <p:cNvSpPr/>
              <p:nvPr/>
            </p:nvSpPr>
            <p:spPr>
              <a:xfrm flipH="1">
                <a:off x="1163494" y="4199530"/>
                <a:ext cx="16387" cy="10024"/>
              </a:xfrm>
              <a:custGeom>
                <a:avLst/>
                <a:gdLst/>
                <a:ahLst/>
                <a:cxnLst/>
                <a:rect l="l" t="t" r="r" b="b"/>
                <a:pathLst>
                  <a:path w="412" h="252" extrusionOk="0">
                    <a:moveTo>
                      <a:pt x="206" y="0"/>
                    </a:moveTo>
                    <a:cubicBezTo>
                      <a:pt x="1" y="0"/>
                      <a:pt x="1" y="251"/>
                      <a:pt x="206" y="251"/>
                    </a:cubicBezTo>
                    <a:cubicBezTo>
                      <a:pt x="412" y="251"/>
                      <a:pt x="412"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5"/>
              <p:cNvSpPr/>
              <p:nvPr/>
            </p:nvSpPr>
            <p:spPr>
              <a:xfrm flipH="1">
                <a:off x="1117196" y="4254900"/>
                <a:ext cx="15472" cy="10024"/>
              </a:xfrm>
              <a:custGeom>
                <a:avLst/>
                <a:gdLst/>
                <a:ahLst/>
                <a:cxnLst/>
                <a:rect l="l" t="t" r="r" b="b"/>
                <a:pathLst>
                  <a:path w="389" h="252" extrusionOk="0">
                    <a:moveTo>
                      <a:pt x="183" y="0"/>
                    </a:moveTo>
                    <a:cubicBezTo>
                      <a:pt x="1" y="0"/>
                      <a:pt x="1" y="251"/>
                      <a:pt x="183" y="251"/>
                    </a:cubicBezTo>
                    <a:cubicBezTo>
                      <a:pt x="389" y="251"/>
                      <a:pt x="389"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5"/>
              <p:cNvSpPr/>
              <p:nvPr/>
            </p:nvSpPr>
            <p:spPr>
              <a:xfrm flipH="1">
                <a:off x="1211622" y="4255815"/>
                <a:ext cx="15472" cy="10024"/>
              </a:xfrm>
              <a:custGeom>
                <a:avLst/>
                <a:gdLst/>
                <a:ahLst/>
                <a:cxnLst/>
                <a:rect l="l" t="t" r="r" b="b"/>
                <a:pathLst>
                  <a:path w="389" h="252" extrusionOk="0">
                    <a:moveTo>
                      <a:pt x="183" y="0"/>
                    </a:moveTo>
                    <a:cubicBezTo>
                      <a:pt x="1" y="0"/>
                      <a:pt x="1" y="251"/>
                      <a:pt x="183" y="251"/>
                    </a:cubicBezTo>
                    <a:cubicBezTo>
                      <a:pt x="389" y="251"/>
                      <a:pt x="389"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5"/>
              <p:cNvSpPr/>
              <p:nvPr/>
            </p:nvSpPr>
            <p:spPr>
              <a:xfrm flipH="1">
                <a:off x="1223396" y="4195870"/>
                <a:ext cx="14597" cy="10024"/>
              </a:xfrm>
              <a:custGeom>
                <a:avLst/>
                <a:gdLst/>
                <a:ahLst/>
                <a:cxnLst/>
                <a:rect l="l" t="t" r="r" b="b"/>
                <a:pathLst>
                  <a:path w="367" h="252" extrusionOk="0">
                    <a:moveTo>
                      <a:pt x="183" y="1"/>
                    </a:moveTo>
                    <a:cubicBezTo>
                      <a:pt x="1" y="1"/>
                      <a:pt x="1" y="252"/>
                      <a:pt x="183" y="252"/>
                    </a:cubicBezTo>
                    <a:cubicBezTo>
                      <a:pt x="366" y="252"/>
                      <a:pt x="366" y="1"/>
                      <a:pt x="183" y="1"/>
                    </a:cubicBezTo>
                    <a:close/>
                  </a:path>
                </a:pathLst>
              </a:custGeom>
              <a:solidFill>
                <a:srgbClr val="503156">
                  <a:alpha val="21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5"/>
              <p:cNvSpPr/>
              <p:nvPr/>
            </p:nvSpPr>
            <p:spPr>
              <a:xfrm flipH="1">
                <a:off x="1223396" y="4125981"/>
                <a:ext cx="11853" cy="8194"/>
              </a:xfrm>
              <a:custGeom>
                <a:avLst/>
                <a:gdLst/>
                <a:ahLst/>
                <a:cxnLst/>
                <a:rect l="l" t="t" r="r" b="b"/>
                <a:pathLst>
                  <a:path w="298" h="206" extrusionOk="0">
                    <a:moveTo>
                      <a:pt x="160" y="0"/>
                    </a:moveTo>
                    <a:cubicBezTo>
                      <a:pt x="0" y="0"/>
                      <a:pt x="0" y="206"/>
                      <a:pt x="160" y="206"/>
                    </a:cubicBezTo>
                    <a:cubicBezTo>
                      <a:pt x="297" y="206"/>
                      <a:pt x="297" y="0"/>
                      <a:pt x="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5"/>
              <p:cNvSpPr/>
              <p:nvPr/>
            </p:nvSpPr>
            <p:spPr>
              <a:xfrm flipH="1">
                <a:off x="1060000" y="4172282"/>
                <a:ext cx="12728" cy="9109"/>
              </a:xfrm>
              <a:custGeom>
                <a:avLst/>
                <a:gdLst/>
                <a:ahLst/>
                <a:cxnLst/>
                <a:rect l="l" t="t" r="r" b="b"/>
                <a:pathLst>
                  <a:path w="320" h="229" extrusionOk="0">
                    <a:moveTo>
                      <a:pt x="160" y="0"/>
                    </a:moveTo>
                    <a:cubicBezTo>
                      <a:pt x="0" y="0"/>
                      <a:pt x="0" y="229"/>
                      <a:pt x="160" y="229"/>
                    </a:cubicBezTo>
                    <a:cubicBezTo>
                      <a:pt x="320" y="229"/>
                      <a:pt x="320" y="0"/>
                      <a:pt x="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5"/>
              <p:cNvSpPr/>
              <p:nvPr/>
            </p:nvSpPr>
            <p:spPr>
              <a:xfrm flipH="1">
                <a:off x="982836" y="4234932"/>
                <a:ext cx="11813" cy="8194"/>
              </a:xfrm>
              <a:custGeom>
                <a:avLst/>
                <a:gdLst/>
                <a:ahLst/>
                <a:cxnLst/>
                <a:rect l="l" t="t" r="r" b="b"/>
                <a:pathLst>
                  <a:path w="297" h="206" extrusionOk="0">
                    <a:moveTo>
                      <a:pt x="160" y="0"/>
                    </a:moveTo>
                    <a:cubicBezTo>
                      <a:pt x="0" y="0"/>
                      <a:pt x="0" y="206"/>
                      <a:pt x="160" y="206"/>
                    </a:cubicBezTo>
                    <a:cubicBezTo>
                      <a:pt x="297" y="206"/>
                      <a:pt x="297" y="0"/>
                      <a:pt x="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5"/>
              <p:cNvSpPr/>
              <p:nvPr/>
            </p:nvSpPr>
            <p:spPr>
              <a:xfrm flipH="1">
                <a:off x="949226" y="4130516"/>
                <a:ext cx="16387" cy="10939"/>
              </a:xfrm>
              <a:custGeom>
                <a:avLst/>
                <a:gdLst/>
                <a:ahLst/>
                <a:cxnLst/>
                <a:rect l="l" t="t" r="r" b="b"/>
                <a:pathLst>
                  <a:path w="412" h="275" extrusionOk="0">
                    <a:moveTo>
                      <a:pt x="206" y="0"/>
                    </a:moveTo>
                    <a:cubicBezTo>
                      <a:pt x="0" y="0"/>
                      <a:pt x="0" y="274"/>
                      <a:pt x="206" y="274"/>
                    </a:cubicBezTo>
                    <a:cubicBezTo>
                      <a:pt x="411" y="274"/>
                      <a:pt x="411"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5"/>
              <p:cNvSpPr/>
              <p:nvPr/>
            </p:nvSpPr>
            <p:spPr>
              <a:xfrm flipH="1">
                <a:off x="1033669" y="4087834"/>
                <a:ext cx="12728" cy="8194"/>
              </a:xfrm>
              <a:custGeom>
                <a:avLst/>
                <a:gdLst/>
                <a:ahLst/>
                <a:cxnLst/>
                <a:rect l="l" t="t" r="r" b="b"/>
                <a:pathLst>
                  <a:path w="320" h="206" extrusionOk="0">
                    <a:moveTo>
                      <a:pt x="160" y="1"/>
                    </a:moveTo>
                    <a:cubicBezTo>
                      <a:pt x="0" y="1"/>
                      <a:pt x="0" y="206"/>
                      <a:pt x="160" y="206"/>
                    </a:cubicBezTo>
                    <a:cubicBezTo>
                      <a:pt x="320" y="206"/>
                      <a:pt x="320" y="1"/>
                      <a:pt x="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5"/>
              <p:cNvSpPr/>
              <p:nvPr/>
            </p:nvSpPr>
            <p:spPr>
              <a:xfrm flipH="1">
                <a:off x="1053636" y="3839981"/>
                <a:ext cx="12768" cy="8194"/>
              </a:xfrm>
              <a:custGeom>
                <a:avLst/>
                <a:gdLst/>
                <a:ahLst/>
                <a:cxnLst/>
                <a:rect l="l" t="t" r="r" b="b"/>
                <a:pathLst>
                  <a:path w="321" h="206" extrusionOk="0">
                    <a:moveTo>
                      <a:pt x="161" y="0"/>
                    </a:moveTo>
                    <a:cubicBezTo>
                      <a:pt x="1" y="0"/>
                      <a:pt x="1" y="206"/>
                      <a:pt x="161" y="206"/>
                    </a:cubicBezTo>
                    <a:cubicBezTo>
                      <a:pt x="320" y="206"/>
                      <a:pt x="320" y="0"/>
                      <a:pt x="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5"/>
              <p:cNvSpPr/>
              <p:nvPr/>
            </p:nvSpPr>
            <p:spPr>
              <a:xfrm flipH="1">
                <a:off x="1018236" y="3946187"/>
                <a:ext cx="17302" cy="10939"/>
              </a:xfrm>
              <a:custGeom>
                <a:avLst/>
                <a:gdLst/>
                <a:ahLst/>
                <a:cxnLst/>
                <a:rect l="l" t="t" r="r" b="b"/>
                <a:pathLst>
                  <a:path w="435" h="275" extrusionOk="0">
                    <a:moveTo>
                      <a:pt x="206" y="1"/>
                    </a:moveTo>
                    <a:cubicBezTo>
                      <a:pt x="1" y="1"/>
                      <a:pt x="1" y="275"/>
                      <a:pt x="206" y="275"/>
                    </a:cubicBezTo>
                    <a:cubicBezTo>
                      <a:pt x="435" y="275"/>
                      <a:pt x="435" y="1"/>
                      <a:pt x="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5"/>
              <p:cNvSpPr/>
              <p:nvPr/>
            </p:nvSpPr>
            <p:spPr>
              <a:xfrm flipH="1">
                <a:off x="1089036" y="3698333"/>
                <a:ext cx="12768" cy="9109"/>
              </a:xfrm>
              <a:custGeom>
                <a:avLst/>
                <a:gdLst/>
                <a:ahLst/>
                <a:cxnLst/>
                <a:rect l="l" t="t" r="r" b="b"/>
                <a:pathLst>
                  <a:path w="321" h="229" extrusionOk="0">
                    <a:moveTo>
                      <a:pt x="160" y="1"/>
                    </a:moveTo>
                    <a:cubicBezTo>
                      <a:pt x="1" y="1"/>
                      <a:pt x="1" y="229"/>
                      <a:pt x="160" y="229"/>
                    </a:cubicBezTo>
                    <a:cubicBezTo>
                      <a:pt x="320" y="229"/>
                      <a:pt x="320" y="1"/>
                      <a:pt x="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5"/>
              <p:cNvSpPr/>
              <p:nvPr/>
            </p:nvSpPr>
            <p:spPr>
              <a:xfrm flipH="1">
                <a:off x="1171648" y="3706488"/>
                <a:ext cx="10023" cy="7319"/>
              </a:xfrm>
              <a:custGeom>
                <a:avLst/>
                <a:gdLst/>
                <a:ahLst/>
                <a:cxnLst/>
                <a:rect l="l" t="t" r="r" b="b"/>
                <a:pathLst>
                  <a:path w="252" h="184" extrusionOk="0">
                    <a:moveTo>
                      <a:pt x="137" y="1"/>
                    </a:moveTo>
                    <a:cubicBezTo>
                      <a:pt x="0" y="1"/>
                      <a:pt x="0" y="184"/>
                      <a:pt x="137" y="184"/>
                    </a:cubicBezTo>
                    <a:cubicBezTo>
                      <a:pt x="251" y="184"/>
                      <a:pt x="251"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5"/>
              <p:cNvSpPr/>
              <p:nvPr/>
            </p:nvSpPr>
            <p:spPr>
              <a:xfrm flipH="1">
                <a:off x="1184376" y="3655652"/>
                <a:ext cx="12728" cy="8234"/>
              </a:xfrm>
              <a:custGeom>
                <a:avLst/>
                <a:gdLst/>
                <a:ahLst/>
                <a:cxnLst/>
                <a:rect l="l" t="t" r="r" b="b"/>
                <a:pathLst>
                  <a:path w="320" h="207" extrusionOk="0">
                    <a:moveTo>
                      <a:pt x="160" y="1"/>
                    </a:moveTo>
                    <a:cubicBezTo>
                      <a:pt x="0" y="1"/>
                      <a:pt x="0" y="206"/>
                      <a:pt x="160" y="206"/>
                    </a:cubicBezTo>
                    <a:cubicBezTo>
                      <a:pt x="320" y="206"/>
                      <a:pt x="320" y="1"/>
                      <a:pt x="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5"/>
              <p:cNvSpPr/>
              <p:nvPr/>
            </p:nvSpPr>
            <p:spPr>
              <a:xfrm flipH="1">
                <a:off x="1297854" y="3692645"/>
                <a:ext cx="16069" cy="10859"/>
              </a:xfrm>
              <a:custGeom>
                <a:avLst/>
                <a:gdLst/>
                <a:ahLst/>
                <a:cxnLst/>
                <a:rect l="l" t="t" r="r" b="b"/>
                <a:pathLst>
                  <a:path w="404" h="273" extrusionOk="0">
                    <a:moveTo>
                      <a:pt x="116" y="1"/>
                    </a:moveTo>
                    <a:cubicBezTo>
                      <a:pt x="62" y="1"/>
                      <a:pt x="15" y="42"/>
                      <a:pt x="15" y="98"/>
                    </a:cubicBezTo>
                    <a:cubicBezTo>
                      <a:pt x="15" y="121"/>
                      <a:pt x="15" y="121"/>
                      <a:pt x="15" y="144"/>
                    </a:cubicBezTo>
                    <a:cubicBezTo>
                      <a:pt x="1" y="231"/>
                      <a:pt x="89" y="272"/>
                      <a:pt x="173" y="272"/>
                    </a:cubicBezTo>
                    <a:cubicBezTo>
                      <a:pt x="220" y="272"/>
                      <a:pt x="265" y="259"/>
                      <a:pt x="289" y="235"/>
                    </a:cubicBezTo>
                    <a:cubicBezTo>
                      <a:pt x="403" y="144"/>
                      <a:pt x="289" y="7"/>
                      <a:pt x="175" y="7"/>
                    </a:cubicBezTo>
                    <a:lnTo>
                      <a:pt x="152" y="7"/>
                    </a:lnTo>
                    <a:cubicBezTo>
                      <a:pt x="140" y="3"/>
                      <a:pt x="128" y="1"/>
                      <a:pt x="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5"/>
              <p:cNvSpPr/>
              <p:nvPr/>
            </p:nvSpPr>
            <p:spPr>
              <a:xfrm flipH="1">
                <a:off x="1799019" y="3602986"/>
                <a:ext cx="176163" cy="552987"/>
              </a:xfrm>
              <a:custGeom>
                <a:avLst/>
                <a:gdLst/>
                <a:ahLst/>
                <a:cxnLst/>
                <a:rect l="l" t="t" r="r" b="b"/>
                <a:pathLst>
                  <a:path w="4429" h="13902" extrusionOk="0">
                    <a:moveTo>
                      <a:pt x="1188" y="1"/>
                    </a:moveTo>
                    <a:lnTo>
                      <a:pt x="1" y="1256"/>
                    </a:lnTo>
                    <a:lnTo>
                      <a:pt x="3014" y="13901"/>
                    </a:lnTo>
                    <a:lnTo>
                      <a:pt x="4429" y="12532"/>
                    </a:lnTo>
                    <a:lnTo>
                      <a:pt x="1188" y="1"/>
                    </a:lnTo>
                    <a:close/>
                  </a:path>
                </a:pathLst>
              </a:custGeom>
              <a:solidFill>
                <a:srgbClr val="DA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5"/>
              <p:cNvSpPr/>
              <p:nvPr/>
            </p:nvSpPr>
            <p:spPr>
              <a:xfrm flipH="1">
                <a:off x="1455841" y="3711937"/>
                <a:ext cx="464850" cy="196700"/>
              </a:xfrm>
              <a:custGeom>
                <a:avLst/>
                <a:gdLst/>
                <a:ahLst/>
                <a:cxnLst/>
                <a:rect l="l" t="t" r="r" b="b"/>
                <a:pathLst>
                  <a:path w="11687" h="4945" extrusionOk="0">
                    <a:moveTo>
                      <a:pt x="10089" y="1"/>
                    </a:moveTo>
                    <a:cubicBezTo>
                      <a:pt x="10089" y="1"/>
                      <a:pt x="7373" y="1667"/>
                      <a:pt x="3721" y="2763"/>
                    </a:cubicBezTo>
                    <a:cubicBezTo>
                      <a:pt x="46" y="3858"/>
                      <a:pt x="0" y="4886"/>
                      <a:pt x="0" y="4886"/>
                    </a:cubicBezTo>
                    <a:cubicBezTo>
                      <a:pt x="130" y="4926"/>
                      <a:pt x="291" y="4945"/>
                      <a:pt x="477" y="4945"/>
                    </a:cubicBezTo>
                    <a:cubicBezTo>
                      <a:pt x="3236" y="4945"/>
                      <a:pt x="11687" y="800"/>
                      <a:pt x="11687" y="800"/>
                    </a:cubicBezTo>
                    <a:lnTo>
                      <a:pt x="10089" y="1"/>
                    </a:ln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5"/>
              <p:cNvSpPr/>
              <p:nvPr/>
            </p:nvSpPr>
            <p:spPr>
              <a:xfrm flipH="1">
                <a:off x="1864370" y="3602986"/>
                <a:ext cx="125331" cy="300599"/>
              </a:xfrm>
              <a:custGeom>
                <a:avLst/>
                <a:gdLst/>
                <a:ahLst/>
                <a:cxnLst/>
                <a:rect l="l" t="t" r="r" b="b"/>
                <a:pathLst>
                  <a:path w="3151" h="7557" extrusionOk="0">
                    <a:moveTo>
                      <a:pt x="1553" y="1"/>
                    </a:moveTo>
                    <a:cubicBezTo>
                      <a:pt x="1553" y="1"/>
                      <a:pt x="1233" y="412"/>
                      <a:pt x="662" y="594"/>
                    </a:cubicBezTo>
                    <a:cubicBezTo>
                      <a:pt x="385" y="669"/>
                      <a:pt x="223" y="689"/>
                      <a:pt x="128" y="689"/>
                    </a:cubicBezTo>
                    <a:cubicBezTo>
                      <a:pt x="20" y="689"/>
                      <a:pt x="1" y="663"/>
                      <a:pt x="1" y="663"/>
                    </a:cubicBezTo>
                    <a:lnTo>
                      <a:pt x="1" y="663"/>
                    </a:lnTo>
                    <a:cubicBezTo>
                      <a:pt x="1" y="663"/>
                      <a:pt x="297" y="3585"/>
                      <a:pt x="662" y="5730"/>
                    </a:cubicBezTo>
                    <a:cubicBezTo>
                      <a:pt x="936" y="7351"/>
                      <a:pt x="1895" y="7556"/>
                      <a:pt x="1895" y="7556"/>
                    </a:cubicBezTo>
                    <a:cubicBezTo>
                      <a:pt x="3150" y="5935"/>
                      <a:pt x="1553" y="1"/>
                      <a:pt x="1553" y="1"/>
                    </a:cubicBezTo>
                    <a:close/>
                  </a:path>
                </a:pathLst>
              </a:custGeom>
              <a:solidFill>
                <a:srgbClr val="FAF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5"/>
              <p:cNvSpPr/>
              <p:nvPr/>
            </p:nvSpPr>
            <p:spPr>
              <a:xfrm flipH="1">
                <a:off x="1319651" y="3615715"/>
                <a:ext cx="700000" cy="720291"/>
              </a:xfrm>
              <a:custGeom>
                <a:avLst/>
                <a:gdLst/>
                <a:ahLst/>
                <a:cxnLst/>
                <a:rect l="l" t="t" r="r" b="b"/>
                <a:pathLst>
                  <a:path w="17599" h="18108" extrusionOk="0">
                    <a:moveTo>
                      <a:pt x="685" y="0"/>
                    </a:moveTo>
                    <a:lnTo>
                      <a:pt x="0" y="160"/>
                    </a:lnTo>
                    <a:lnTo>
                      <a:pt x="1027" y="6163"/>
                    </a:lnTo>
                    <a:cubicBezTo>
                      <a:pt x="1142" y="6871"/>
                      <a:pt x="1324" y="7601"/>
                      <a:pt x="1552" y="8286"/>
                    </a:cubicBezTo>
                    <a:cubicBezTo>
                      <a:pt x="2306" y="10683"/>
                      <a:pt x="4154" y="16435"/>
                      <a:pt x="4360" y="16937"/>
                    </a:cubicBezTo>
                    <a:cubicBezTo>
                      <a:pt x="4575" y="17505"/>
                      <a:pt x="5582" y="18107"/>
                      <a:pt x="6194" y="18107"/>
                    </a:cubicBezTo>
                    <a:cubicBezTo>
                      <a:pt x="6295" y="18107"/>
                      <a:pt x="6386" y="18091"/>
                      <a:pt x="6460" y="18055"/>
                    </a:cubicBezTo>
                    <a:cubicBezTo>
                      <a:pt x="6939" y="17827"/>
                      <a:pt x="15499" y="14882"/>
                      <a:pt x="17370" y="14243"/>
                    </a:cubicBezTo>
                    <a:cubicBezTo>
                      <a:pt x="17599" y="14175"/>
                      <a:pt x="17576" y="13490"/>
                      <a:pt x="17576" y="13490"/>
                    </a:cubicBezTo>
                    <a:lnTo>
                      <a:pt x="15133" y="3287"/>
                    </a:lnTo>
                    <a:cubicBezTo>
                      <a:pt x="15133" y="3287"/>
                      <a:pt x="14823" y="3107"/>
                      <a:pt x="14575" y="3107"/>
                    </a:cubicBezTo>
                    <a:cubicBezTo>
                      <a:pt x="14530" y="3107"/>
                      <a:pt x="14487" y="3113"/>
                      <a:pt x="14449" y="3127"/>
                    </a:cubicBezTo>
                    <a:cubicBezTo>
                      <a:pt x="12531" y="3789"/>
                      <a:pt x="4565" y="6643"/>
                      <a:pt x="3356" y="7122"/>
                    </a:cubicBezTo>
                    <a:cubicBezTo>
                      <a:pt x="3127" y="7212"/>
                      <a:pt x="2929" y="7250"/>
                      <a:pt x="2759" y="7250"/>
                    </a:cubicBezTo>
                    <a:cubicBezTo>
                      <a:pt x="1894" y="7250"/>
                      <a:pt x="1735" y="6277"/>
                      <a:pt x="1735" y="6277"/>
                    </a:cubicBezTo>
                    <a:lnTo>
                      <a:pt x="685" y="0"/>
                    </a:ln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5"/>
              <p:cNvSpPr/>
              <p:nvPr/>
            </p:nvSpPr>
            <p:spPr>
              <a:xfrm flipH="1">
                <a:off x="1320566" y="3956171"/>
                <a:ext cx="139809" cy="223390"/>
              </a:xfrm>
              <a:custGeom>
                <a:avLst/>
                <a:gdLst/>
                <a:ahLst/>
                <a:cxnLst/>
                <a:rect l="l" t="t" r="r" b="b"/>
                <a:pathLst>
                  <a:path w="3515" h="5616" extrusionOk="0">
                    <a:moveTo>
                      <a:pt x="2277" y="0"/>
                    </a:moveTo>
                    <a:cubicBezTo>
                      <a:pt x="957" y="0"/>
                      <a:pt x="1" y="873"/>
                      <a:pt x="68" y="1279"/>
                    </a:cubicBezTo>
                    <a:cubicBezTo>
                      <a:pt x="95" y="1421"/>
                      <a:pt x="232" y="1471"/>
                      <a:pt x="411" y="1471"/>
                    </a:cubicBezTo>
                    <a:cubicBezTo>
                      <a:pt x="838" y="1471"/>
                      <a:pt x="1506" y="1188"/>
                      <a:pt x="1506" y="1188"/>
                    </a:cubicBezTo>
                    <a:lnTo>
                      <a:pt x="1506" y="1188"/>
                    </a:lnTo>
                    <a:cubicBezTo>
                      <a:pt x="1506" y="1188"/>
                      <a:pt x="365" y="1713"/>
                      <a:pt x="456" y="2238"/>
                    </a:cubicBezTo>
                    <a:cubicBezTo>
                      <a:pt x="479" y="2378"/>
                      <a:pt x="579" y="2430"/>
                      <a:pt x="713" y="2430"/>
                    </a:cubicBezTo>
                    <a:cubicBezTo>
                      <a:pt x="1107" y="2430"/>
                      <a:pt x="1802" y="1987"/>
                      <a:pt x="1803" y="1987"/>
                    </a:cubicBezTo>
                    <a:lnTo>
                      <a:pt x="1803" y="1987"/>
                    </a:lnTo>
                    <a:cubicBezTo>
                      <a:pt x="1802" y="1987"/>
                      <a:pt x="730" y="2717"/>
                      <a:pt x="867" y="3128"/>
                    </a:cubicBezTo>
                    <a:cubicBezTo>
                      <a:pt x="890" y="3196"/>
                      <a:pt x="934" y="3224"/>
                      <a:pt x="992" y="3224"/>
                    </a:cubicBezTo>
                    <a:cubicBezTo>
                      <a:pt x="1251" y="3224"/>
                      <a:pt x="1800" y="2684"/>
                      <a:pt x="2135" y="2684"/>
                    </a:cubicBezTo>
                    <a:cubicBezTo>
                      <a:pt x="2181" y="2684"/>
                      <a:pt x="2223" y="2694"/>
                      <a:pt x="2259" y="2717"/>
                    </a:cubicBezTo>
                    <a:cubicBezTo>
                      <a:pt x="2625" y="2945"/>
                      <a:pt x="3378" y="5616"/>
                      <a:pt x="3378" y="5616"/>
                    </a:cubicBezTo>
                    <a:cubicBezTo>
                      <a:pt x="3515" y="5433"/>
                      <a:pt x="3515" y="4931"/>
                      <a:pt x="3515" y="4931"/>
                    </a:cubicBezTo>
                    <a:lnTo>
                      <a:pt x="2328" y="1"/>
                    </a:lnTo>
                    <a:cubicBezTo>
                      <a:pt x="2311" y="1"/>
                      <a:pt x="2294" y="0"/>
                      <a:pt x="2277" y="0"/>
                    </a:cubicBez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5"/>
              <p:cNvSpPr/>
              <p:nvPr/>
            </p:nvSpPr>
            <p:spPr>
              <a:xfrm flipH="1">
                <a:off x="1319651" y="3747379"/>
                <a:ext cx="612853" cy="588787"/>
              </a:xfrm>
              <a:custGeom>
                <a:avLst/>
                <a:gdLst/>
                <a:ahLst/>
                <a:cxnLst/>
                <a:rect l="l" t="t" r="r" b="b"/>
                <a:pathLst>
                  <a:path w="15408" h="14802" extrusionOk="0">
                    <a:moveTo>
                      <a:pt x="12942" y="0"/>
                    </a:moveTo>
                    <a:cubicBezTo>
                      <a:pt x="11048" y="776"/>
                      <a:pt x="1941" y="4474"/>
                      <a:pt x="936" y="4474"/>
                    </a:cubicBezTo>
                    <a:cubicBezTo>
                      <a:pt x="1" y="4474"/>
                      <a:pt x="2511" y="12212"/>
                      <a:pt x="3310" y="14631"/>
                    </a:cubicBezTo>
                    <a:cubicBezTo>
                      <a:pt x="3551" y="14736"/>
                      <a:pt x="3791" y="14802"/>
                      <a:pt x="3992" y="14802"/>
                    </a:cubicBezTo>
                    <a:cubicBezTo>
                      <a:pt x="4097" y="14802"/>
                      <a:pt x="4191" y="14784"/>
                      <a:pt x="4269" y="14745"/>
                    </a:cubicBezTo>
                    <a:cubicBezTo>
                      <a:pt x="4748" y="14517"/>
                      <a:pt x="13308" y="11572"/>
                      <a:pt x="15179" y="10933"/>
                    </a:cubicBezTo>
                    <a:cubicBezTo>
                      <a:pt x="15408" y="10865"/>
                      <a:pt x="15385" y="10180"/>
                      <a:pt x="15385" y="10180"/>
                    </a:cubicBezTo>
                    <a:lnTo>
                      <a:pt x="12942" y="0"/>
                    </a:ln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5"/>
              <p:cNvSpPr/>
              <p:nvPr/>
            </p:nvSpPr>
            <p:spPr>
              <a:xfrm flipH="1">
                <a:off x="1226140" y="3936919"/>
                <a:ext cx="228269" cy="215435"/>
              </a:xfrm>
              <a:custGeom>
                <a:avLst/>
                <a:gdLst/>
                <a:ahLst/>
                <a:cxnLst/>
                <a:rect l="l" t="t" r="r" b="b"/>
                <a:pathLst>
                  <a:path w="5739" h="5416" extrusionOk="0">
                    <a:moveTo>
                      <a:pt x="2266" y="0"/>
                    </a:moveTo>
                    <a:cubicBezTo>
                      <a:pt x="951" y="0"/>
                      <a:pt x="1" y="875"/>
                      <a:pt x="78" y="1261"/>
                    </a:cubicBezTo>
                    <a:cubicBezTo>
                      <a:pt x="106" y="1407"/>
                      <a:pt x="248" y="1458"/>
                      <a:pt x="432" y="1458"/>
                    </a:cubicBezTo>
                    <a:cubicBezTo>
                      <a:pt x="852" y="1458"/>
                      <a:pt x="1493" y="1193"/>
                      <a:pt x="1493" y="1192"/>
                    </a:cubicBezTo>
                    <a:lnTo>
                      <a:pt x="1493" y="1192"/>
                    </a:lnTo>
                    <a:cubicBezTo>
                      <a:pt x="1493" y="1193"/>
                      <a:pt x="375" y="1718"/>
                      <a:pt x="466" y="2242"/>
                    </a:cubicBezTo>
                    <a:cubicBezTo>
                      <a:pt x="489" y="2372"/>
                      <a:pt x="582" y="2421"/>
                      <a:pt x="711" y="2421"/>
                    </a:cubicBezTo>
                    <a:cubicBezTo>
                      <a:pt x="1101" y="2421"/>
                      <a:pt x="1812" y="1969"/>
                      <a:pt x="1813" y="1969"/>
                    </a:cubicBezTo>
                    <a:lnTo>
                      <a:pt x="1813" y="1969"/>
                    </a:lnTo>
                    <a:cubicBezTo>
                      <a:pt x="1812" y="1969"/>
                      <a:pt x="717" y="2699"/>
                      <a:pt x="877" y="3110"/>
                    </a:cubicBezTo>
                    <a:cubicBezTo>
                      <a:pt x="900" y="3184"/>
                      <a:pt x="945" y="3214"/>
                      <a:pt x="1005" y="3214"/>
                    </a:cubicBezTo>
                    <a:cubicBezTo>
                      <a:pt x="1262" y="3214"/>
                      <a:pt x="1799" y="2667"/>
                      <a:pt x="2142" y="2667"/>
                    </a:cubicBezTo>
                    <a:cubicBezTo>
                      <a:pt x="2188" y="2667"/>
                      <a:pt x="2231" y="2677"/>
                      <a:pt x="2269" y="2699"/>
                    </a:cubicBezTo>
                    <a:cubicBezTo>
                      <a:pt x="2634" y="2950"/>
                      <a:pt x="3273" y="5415"/>
                      <a:pt x="3273" y="5415"/>
                    </a:cubicBezTo>
                    <a:lnTo>
                      <a:pt x="5739" y="4023"/>
                    </a:lnTo>
                    <a:cubicBezTo>
                      <a:pt x="5739" y="4023"/>
                      <a:pt x="4711" y="531"/>
                      <a:pt x="3022" y="97"/>
                    </a:cubicBezTo>
                    <a:cubicBezTo>
                      <a:pt x="2761" y="30"/>
                      <a:pt x="2507" y="0"/>
                      <a:pt x="2266" y="0"/>
                    </a:cubicBezTo>
                    <a:close/>
                  </a:path>
                </a:pathLst>
              </a:custGeom>
              <a:solidFill>
                <a:srgbClr val="B78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5"/>
              <p:cNvSpPr/>
              <p:nvPr/>
            </p:nvSpPr>
            <p:spPr>
              <a:xfrm flipH="1">
                <a:off x="1226140" y="3936799"/>
                <a:ext cx="144383" cy="185562"/>
              </a:xfrm>
              <a:custGeom>
                <a:avLst/>
                <a:gdLst/>
                <a:ahLst/>
                <a:cxnLst/>
                <a:rect l="l" t="t" r="r" b="b"/>
                <a:pathLst>
                  <a:path w="3630" h="4665" extrusionOk="0">
                    <a:moveTo>
                      <a:pt x="201" y="0"/>
                    </a:moveTo>
                    <a:cubicBezTo>
                      <a:pt x="132" y="0"/>
                      <a:pt x="65" y="3"/>
                      <a:pt x="0" y="9"/>
                    </a:cubicBezTo>
                    <a:cubicBezTo>
                      <a:pt x="457" y="305"/>
                      <a:pt x="1210" y="853"/>
                      <a:pt x="1758" y="1606"/>
                    </a:cubicBezTo>
                    <a:cubicBezTo>
                      <a:pt x="2602" y="2770"/>
                      <a:pt x="2922" y="3569"/>
                      <a:pt x="2899" y="4003"/>
                    </a:cubicBezTo>
                    <a:cubicBezTo>
                      <a:pt x="2876" y="4208"/>
                      <a:pt x="2717" y="4459"/>
                      <a:pt x="2511" y="4665"/>
                    </a:cubicBezTo>
                    <a:lnTo>
                      <a:pt x="3630" y="4026"/>
                    </a:lnTo>
                    <a:cubicBezTo>
                      <a:pt x="3630" y="4026"/>
                      <a:pt x="2602" y="534"/>
                      <a:pt x="913" y="100"/>
                    </a:cubicBezTo>
                    <a:cubicBezTo>
                      <a:pt x="669" y="30"/>
                      <a:pt x="425" y="0"/>
                      <a:pt x="201"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5"/>
              <p:cNvSpPr/>
              <p:nvPr/>
            </p:nvSpPr>
            <p:spPr>
              <a:xfrm flipH="1">
                <a:off x="1309668" y="4035805"/>
                <a:ext cx="109898" cy="116548"/>
              </a:xfrm>
              <a:custGeom>
                <a:avLst/>
                <a:gdLst/>
                <a:ahLst/>
                <a:cxnLst/>
                <a:rect l="l" t="t" r="r" b="b"/>
                <a:pathLst>
                  <a:path w="2763" h="2930" extrusionOk="0">
                    <a:moveTo>
                      <a:pt x="1249" y="1"/>
                    </a:moveTo>
                    <a:cubicBezTo>
                      <a:pt x="919" y="1"/>
                      <a:pt x="486" y="316"/>
                      <a:pt x="252" y="533"/>
                    </a:cubicBezTo>
                    <a:cubicBezTo>
                      <a:pt x="161" y="624"/>
                      <a:pt x="69" y="647"/>
                      <a:pt x="1" y="647"/>
                    </a:cubicBezTo>
                    <a:cubicBezTo>
                      <a:pt x="25" y="703"/>
                      <a:pt x="67" y="726"/>
                      <a:pt x="120" y="726"/>
                    </a:cubicBezTo>
                    <a:cubicBezTo>
                      <a:pt x="380" y="726"/>
                      <a:pt x="928" y="179"/>
                      <a:pt x="1267" y="179"/>
                    </a:cubicBezTo>
                    <a:cubicBezTo>
                      <a:pt x="1314" y="179"/>
                      <a:pt x="1356" y="190"/>
                      <a:pt x="1393" y="213"/>
                    </a:cubicBezTo>
                    <a:cubicBezTo>
                      <a:pt x="1758" y="464"/>
                      <a:pt x="2397" y="2929"/>
                      <a:pt x="2397" y="2929"/>
                    </a:cubicBezTo>
                    <a:lnTo>
                      <a:pt x="2763" y="2724"/>
                    </a:lnTo>
                    <a:cubicBezTo>
                      <a:pt x="2557" y="2199"/>
                      <a:pt x="1758" y="259"/>
                      <a:pt x="1484" y="76"/>
                    </a:cubicBezTo>
                    <a:cubicBezTo>
                      <a:pt x="1417" y="23"/>
                      <a:pt x="1337" y="1"/>
                      <a:pt x="1249" y="1"/>
                    </a:cubicBez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5"/>
              <p:cNvSpPr/>
              <p:nvPr/>
            </p:nvSpPr>
            <p:spPr>
              <a:xfrm flipH="1">
                <a:off x="1382297" y="4015201"/>
                <a:ext cx="53617" cy="17979"/>
              </a:xfrm>
              <a:custGeom>
                <a:avLst/>
                <a:gdLst/>
                <a:ahLst/>
                <a:cxnLst/>
                <a:rect l="l" t="t" r="r" b="b"/>
                <a:pathLst>
                  <a:path w="1348" h="452" extrusionOk="0">
                    <a:moveTo>
                      <a:pt x="1348" y="1"/>
                    </a:moveTo>
                    <a:lnTo>
                      <a:pt x="1306" y="23"/>
                    </a:lnTo>
                    <a:lnTo>
                      <a:pt x="1306" y="23"/>
                    </a:lnTo>
                    <a:cubicBezTo>
                      <a:pt x="1327" y="21"/>
                      <a:pt x="1348" y="1"/>
                      <a:pt x="1348" y="1"/>
                    </a:cubicBezTo>
                    <a:close/>
                    <a:moveTo>
                      <a:pt x="1306" y="23"/>
                    </a:moveTo>
                    <a:cubicBezTo>
                      <a:pt x="1304" y="23"/>
                      <a:pt x="1303" y="23"/>
                      <a:pt x="1302" y="23"/>
                    </a:cubicBezTo>
                    <a:cubicBezTo>
                      <a:pt x="1141" y="84"/>
                      <a:pt x="518" y="286"/>
                      <a:pt x="139" y="286"/>
                    </a:cubicBezTo>
                    <a:cubicBezTo>
                      <a:pt x="88" y="286"/>
                      <a:pt x="41" y="283"/>
                      <a:pt x="1" y="274"/>
                    </a:cubicBezTo>
                    <a:lnTo>
                      <a:pt x="1" y="274"/>
                    </a:lnTo>
                    <a:cubicBezTo>
                      <a:pt x="23" y="404"/>
                      <a:pt x="116" y="452"/>
                      <a:pt x="244" y="452"/>
                    </a:cubicBezTo>
                    <a:cubicBezTo>
                      <a:pt x="387" y="452"/>
                      <a:pt x="574" y="392"/>
                      <a:pt x="754" y="320"/>
                    </a:cubicBezTo>
                    <a:lnTo>
                      <a:pt x="1306" y="23"/>
                    </a:ln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5"/>
              <p:cNvSpPr/>
              <p:nvPr/>
            </p:nvSpPr>
            <p:spPr>
              <a:xfrm flipH="1">
                <a:off x="1394985" y="3979799"/>
                <a:ext cx="56361" cy="15115"/>
              </a:xfrm>
              <a:custGeom>
                <a:avLst/>
                <a:gdLst/>
                <a:ahLst/>
                <a:cxnLst/>
                <a:rect l="l" t="t" r="r" b="b"/>
                <a:pathLst>
                  <a:path w="1417" h="380" extrusionOk="0">
                    <a:moveTo>
                      <a:pt x="24" y="0"/>
                    </a:moveTo>
                    <a:cubicBezTo>
                      <a:pt x="1" y="69"/>
                      <a:pt x="1" y="137"/>
                      <a:pt x="1" y="183"/>
                    </a:cubicBezTo>
                    <a:cubicBezTo>
                      <a:pt x="29" y="329"/>
                      <a:pt x="171" y="380"/>
                      <a:pt x="355" y="380"/>
                    </a:cubicBezTo>
                    <a:cubicBezTo>
                      <a:pt x="775" y="380"/>
                      <a:pt x="1416" y="115"/>
                      <a:pt x="1416" y="114"/>
                    </a:cubicBezTo>
                    <a:lnTo>
                      <a:pt x="1416" y="114"/>
                    </a:lnTo>
                    <a:cubicBezTo>
                      <a:pt x="1416" y="115"/>
                      <a:pt x="1017" y="208"/>
                      <a:pt x="641" y="208"/>
                    </a:cubicBezTo>
                    <a:cubicBezTo>
                      <a:pt x="374" y="208"/>
                      <a:pt x="118" y="161"/>
                      <a:pt x="24" y="0"/>
                    </a:cubicBez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5"/>
              <p:cNvSpPr/>
              <p:nvPr/>
            </p:nvSpPr>
            <p:spPr>
              <a:xfrm flipH="1">
                <a:off x="1394985" y="3984333"/>
                <a:ext cx="18217" cy="10024"/>
              </a:xfrm>
              <a:custGeom>
                <a:avLst/>
                <a:gdLst/>
                <a:ahLst/>
                <a:cxnLst/>
                <a:rect l="l" t="t" r="r" b="b"/>
                <a:pathLst>
                  <a:path w="458" h="252" extrusionOk="0">
                    <a:moveTo>
                      <a:pt x="457" y="0"/>
                    </a:moveTo>
                    <a:lnTo>
                      <a:pt x="457" y="0"/>
                    </a:lnTo>
                    <a:cubicBezTo>
                      <a:pt x="457" y="1"/>
                      <a:pt x="252" y="92"/>
                      <a:pt x="1" y="252"/>
                    </a:cubicBezTo>
                    <a:cubicBezTo>
                      <a:pt x="274" y="115"/>
                      <a:pt x="457" y="1"/>
                      <a:pt x="457" y="0"/>
                    </a:cubicBez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5"/>
              <p:cNvSpPr/>
              <p:nvPr/>
            </p:nvSpPr>
            <p:spPr>
              <a:xfrm flipH="1">
                <a:off x="1412247" y="2547968"/>
                <a:ext cx="656447" cy="596583"/>
              </a:xfrm>
              <a:custGeom>
                <a:avLst/>
                <a:gdLst/>
                <a:ahLst/>
                <a:cxnLst/>
                <a:rect l="l" t="t" r="r" b="b"/>
                <a:pathLst>
                  <a:path w="16504" h="14998" extrusionOk="0">
                    <a:moveTo>
                      <a:pt x="8656" y="1"/>
                    </a:moveTo>
                    <a:cubicBezTo>
                      <a:pt x="6039" y="1"/>
                      <a:pt x="5045" y="2146"/>
                      <a:pt x="5045" y="2146"/>
                    </a:cubicBezTo>
                    <a:cubicBezTo>
                      <a:pt x="5045" y="2146"/>
                      <a:pt x="4457" y="1731"/>
                      <a:pt x="3578" y="1731"/>
                    </a:cubicBezTo>
                    <a:cubicBezTo>
                      <a:pt x="3138" y="1731"/>
                      <a:pt x="2626" y="1835"/>
                      <a:pt x="2078" y="2146"/>
                    </a:cubicBezTo>
                    <a:cubicBezTo>
                      <a:pt x="412" y="3082"/>
                      <a:pt x="2078" y="5388"/>
                      <a:pt x="2078" y="5388"/>
                    </a:cubicBezTo>
                    <a:cubicBezTo>
                      <a:pt x="2078" y="5388"/>
                      <a:pt x="1" y="6848"/>
                      <a:pt x="1005" y="9405"/>
                    </a:cubicBezTo>
                    <a:cubicBezTo>
                      <a:pt x="1585" y="10881"/>
                      <a:pt x="2842" y="11193"/>
                      <a:pt x="3801" y="11193"/>
                    </a:cubicBezTo>
                    <a:cubicBezTo>
                      <a:pt x="4503" y="11193"/>
                      <a:pt x="5045" y="11026"/>
                      <a:pt x="5045" y="11026"/>
                    </a:cubicBezTo>
                    <a:lnTo>
                      <a:pt x="5045" y="11026"/>
                    </a:lnTo>
                    <a:cubicBezTo>
                      <a:pt x="5045" y="11026"/>
                      <a:pt x="4680" y="12304"/>
                      <a:pt x="6209" y="14061"/>
                    </a:cubicBezTo>
                    <a:cubicBezTo>
                      <a:pt x="6839" y="14785"/>
                      <a:pt x="7639" y="14998"/>
                      <a:pt x="8362" y="14998"/>
                    </a:cubicBezTo>
                    <a:cubicBezTo>
                      <a:pt x="9395" y="14998"/>
                      <a:pt x="10272" y="14563"/>
                      <a:pt x="10272" y="14563"/>
                    </a:cubicBezTo>
                    <a:lnTo>
                      <a:pt x="16321" y="8469"/>
                    </a:lnTo>
                    <a:cubicBezTo>
                      <a:pt x="16321" y="8469"/>
                      <a:pt x="16503" y="3014"/>
                      <a:pt x="14632" y="1964"/>
                    </a:cubicBezTo>
                    <a:cubicBezTo>
                      <a:pt x="14161" y="1694"/>
                      <a:pt x="13733" y="1593"/>
                      <a:pt x="13355" y="1593"/>
                    </a:cubicBezTo>
                    <a:cubicBezTo>
                      <a:pt x="12228" y="1593"/>
                      <a:pt x="11550" y="2489"/>
                      <a:pt x="11550" y="2489"/>
                    </a:cubicBezTo>
                    <a:cubicBezTo>
                      <a:pt x="11550" y="2489"/>
                      <a:pt x="11345" y="24"/>
                      <a:pt x="8697" y="1"/>
                    </a:cubicBezTo>
                    <a:cubicBezTo>
                      <a:pt x="8683" y="1"/>
                      <a:pt x="8669" y="1"/>
                      <a:pt x="8656" y="1"/>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5"/>
              <p:cNvSpPr/>
              <p:nvPr/>
            </p:nvSpPr>
            <p:spPr>
              <a:xfrm flipH="1">
                <a:off x="1583837" y="2628796"/>
                <a:ext cx="484857" cy="515755"/>
              </a:xfrm>
              <a:custGeom>
                <a:avLst/>
                <a:gdLst/>
                <a:ahLst/>
                <a:cxnLst/>
                <a:rect l="l" t="t" r="r" b="b"/>
                <a:pathLst>
                  <a:path w="12190" h="12966" extrusionOk="0">
                    <a:moveTo>
                      <a:pt x="2306" y="0"/>
                    </a:moveTo>
                    <a:lnTo>
                      <a:pt x="2306" y="0"/>
                    </a:lnTo>
                    <a:cubicBezTo>
                      <a:pt x="2238" y="23"/>
                      <a:pt x="2146" y="69"/>
                      <a:pt x="2078" y="114"/>
                    </a:cubicBezTo>
                    <a:cubicBezTo>
                      <a:pt x="412" y="1050"/>
                      <a:pt x="2078" y="3356"/>
                      <a:pt x="2078" y="3356"/>
                    </a:cubicBezTo>
                    <a:cubicBezTo>
                      <a:pt x="2078" y="3356"/>
                      <a:pt x="1" y="4816"/>
                      <a:pt x="1005" y="7373"/>
                    </a:cubicBezTo>
                    <a:cubicBezTo>
                      <a:pt x="1585" y="8849"/>
                      <a:pt x="2842" y="9161"/>
                      <a:pt x="3801" y="9161"/>
                    </a:cubicBezTo>
                    <a:cubicBezTo>
                      <a:pt x="4503" y="9161"/>
                      <a:pt x="5045" y="8994"/>
                      <a:pt x="5045" y="8994"/>
                    </a:cubicBezTo>
                    <a:lnTo>
                      <a:pt x="5045" y="8994"/>
                    </a:lnTo>
                    <a:cubicBezTo>
                      <a:pt x="5045" y="8994"/>
                      <a:pt x="4680" y="10272"/>
                      <a:pt x="6209" y="12029"/>
                    </a:cubicBezTo>
                    <a:cubicBezTo>
                      <a:pt x="6839" y="12753"/>
                      <a:pt x="7639" y="12966"/>
                      <a:pt x="8362" y="12966"/>
                    </a:cubicBezTo>
                    <a:cubicBezTo>
                      <a:pt x="9395" y="12966"/>
                      <a:pt x="10272" y="12531"/>
                      <a:pt x="10272" y="12531"/>
                    </a:cubicBezTo>
                    <a:lnTo>
                      <a:pt x="12189" y="10591"/>
                    </a:lnTo>
                    <a:lnTo>
                      <a:pt x="12189" y="10591"/>
                    </a:lnTo>
                    <a:cubicBezTo>
                      <a:pt x="12062" y="10650"/>
                      <a:pt x="11696" y="10780"/>
                      <a:pt x="11206" y="10780"/>
                    </a:cubicBezTo>
                    <a:cubicBezTo>
                      <a:pt x="10553" y="10780"/>
                      <a:pt x="9679" y="10549"/>
                      <a:pt x="8857" y="9610"/>
                    </a:cubicBezTo>
                    <a:cubicBezTo>
                      <a:pt x="7305" y="7852"/>
                      <a:pt x="7008" y="7053"/>
                      <a:pt x="7008" y="7053"/>
                    </a:cubicBezTo>
                    <a:cubicBezTo>
                      <a:pt x="7008" y="7053"/>
                      <a:pt x="6471" y="7219"/>
                      <a:pt x="5774" y="7219"/>
                    </a:cubicBezTo>
                    <a:cubicBezTo>
                      <a:pt x="4814" y="7219"/>
                      <a:pt x="3550" y="6905"/>
                      <a:pt x="2968" y="5410"/>
                    </a:cubicBezTo>
                    <a:cubicBezTo>
                      <a:pt x="2443" y="4086"/>
                      <a:pt x="2763" y="3059"/>
                      <a:pt x="3173" y="2374"/>
                    </a:cubicBezTo>
                    <a:cubicBezTo>
                      <a:pt x="2831" y="2032"/>
                      <a:pt x="2534" y="1598"/>
                      <a:pt x="2375" y="1187"/>
                    </a:cubicBezTo>
                    <a:cubicBezTo>
                      <a:pt x="2215" y="845"/>
                      <a:pt x="2192" y="366"/>
                      <a:pt x="2306" y="0"/>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5"/>
              <p:cNvSpPr/>
              <p:nvPr/>
            </p:nvSpPr>
            <p:spPr>
              <a:xfrm flipH="1">
                <a:off x="362466" y="2611532"/>
                <a:ext cx="1500114" cy="850324"/>
              </a:xfrm>
              <a:custGeom>
                <a:avLst/>
                <a:gdLst/>
                <a:ahLst/>
                <a:cxnLst/>
                <a:rect l="l" t="t" r="r" b="b"/>
                <a:pathLst>
                  <a:path w="37715" h="21377" extrusionOk="0">
                    <a:moveTo>
                      <a:pt x="11199" y="0"/>
                    </a:moveTo>
                    <a:cubicBezTo>
                      <a:pt x="11172" y="0"/>
                      <a:pt x="11144" y="0"/>
                      <a:pt x="11116" y="1"/>
                    </a:cubicBezTo>
                    <a:cubicBezTo>
                      <a:pt x="7487" y="46"/>
                      <a:pt x="7487" y="3333"/>
                      <a:pt x="7487" y="3333"/>
                    </a:cubicBezTo>
                    <a:cubicBezTo>
                      <a:pt x="7375" y="3315"/>
                      <a:pt x="7272" y="3307"/>
                      <a:pt x="7179" y="3307"/>
                    </a:cubicBezTo>
                    <a:cubicBezTo>
                      <a:pt x="6334" y="3307"/>
                      <a:pt x="6186" y="3972"/>
                      <a:pt x="6186" y="3972"/>
                    </a:cubicBezTo>
                    <a:cubicBezTo>
                      <a:pt x="6186" y="3972"/>
                      <a:pt x="5331" y="2367"/>
                      <a:pt x="3779" y="2367"/>
                    </a:cubicBezTo>
                    <a:cubicBezTo>
                      <a:pt x="3417" y="2367"/>
                      <a:pt x="3016" y="2455"/>
                      <a:pt x="2579" y="2671"/>
                    </a:cubicBezTo>
                    <a:cubicBezTo>
                      <a:pt x="274" y="3790"/>
                      <a:pt x="2123" y="6095"/>
                      <a:pt x="2123" y="6095"/>
                    </a:cubicBezTo>
                    <a:cubicBezTo>
                      <a:pt x="0" y="9473"/>
                      <a:pt x="3127" y="11094"/>
                      <a:pt x="4611" y="11276"/>
                    </a:cubicBezTo>
                    <a:cubicBezTo>
                      <a:pt x="4611" y="11276"/>
                      <a:pt x="14859" y="19128"/>
                      <a:pt x="18877" y="20772"/>
                    </a:cubicBezTo>
                    <a:cubicBezTo>
                      <a:pt x="19928" y="21196"/>
                      <a:pt x="20772" y="21376"/>
                      <a:pt x="21493" y="21376"/>
                    </a:cubicBezTo>
                    <a:cubicBezTo>
                      <a:pt x="23524" y="21376"/>
                      <a:pt x="24575" y="19944"/>
                      <a:pt x="26546" y="18512"/>
                    </a:cubicBezTo>
                    <a:cubicBezTo>
                      <a:pt x="29216" y="16572"/>
                      <a:pt x="28440" y="13764"/>
                      <a:pt x="28440" y="13764"/>
                    </a:cubicBezTo>
                    <a:lnTo>
                      <a:pt x="28440" y="13764"/>
                    </a:lnTo>
                    <a:cubicBezTo>
                      <a:pt x="29200" y="13987"/>
                      <a:pt x="29834" y="14083"/>
                      <a:pt x="30362" y="14083"/>
                    </a:cubicBezTo>
                    <a:cubicBezTo>
                      <a:pt x="33558" y="14083"/>
                      <a:pt x="32869" y="10569"/>
                      <a:pt x="32868" y="10569"/>
                    </a:cubicBezTo>
                    <a:lnTo>
                      <a:pt x="32868" y="10569"/>
                    </a:lnTo>
                    <a:cubicBezTo>
                      <a:pt x="33409" y="10754"/>
                      <a:pt x="33898" y="10837"/>
                      <a:pt x="34336" y="10837"/>
                    </a:cubicBezTo>
                    <a:cubicBezTo>
                      <a:pt x="36967" y="10837"/>
                      <a:pt x="37714" y="7837"/>
                      <a:pt x="36247" y="6095"/>
                    </a:cubicBezTo>
                    <a:cubicBezTo>
                      <a:pt x="35640" y="5375"/>
                      <a:pt x="35027" y="5142"/>
                      <a:pt x="34489" y="5142"/>
                    </a:cubicBezTo>
                    <a:cubicBezTo>
                      <a:pt x="33509" y="5142"/>
                      <a:pt x="32777" y="5912"/>
                      <a:pt x="32777" y="5912"/>
                    </a:cubicBezTo>
                    <a:cubicBezTo>
                      <a:pt x="32777" y="5912"/>
                      <a:pt x="32914" y="3151"/>
                      <a:pt x="30244" y="2740"/>
                    </a:cubicBezTo>
                    <a:cubicBezTo>
                      <a:pt x="30057" y="2712"/>
                      <a:pt x="29878" y="2700"/>
                      <a:pt x="29708" y="2700"/>
                    </a:cubicBezTo>
                    <a:cubicBezTo>
                      <a:pt x="27465" y="2700"/>
                      <a:pt x="26637" y="4908"/>
                      <a:pt x="26637" y="4908"/>
                    </a:cubicBezTo>
                    <a:cubicBezTo>
                      <a:pt x="26637" y="4908"/>
                      <a:pt x="26330" y="3834"/>
                      <a:pt x="24836" y="3834"/>
                    </a:cubicBezTo>
                    <a:cubicBezTo>
                      <a:pt x="24805" y="3834"/>
                      <a:pt x="24774" y="3834"/>
                      <a:pt x="24743" y="3835"/>
                    </a:cubicBezTo>
                    <a:cubicBezTo>
                      <a:pt x="23567" y="3869"/>
                      <a:pt x="23142" y="4857"/>
                      <a:pt x="23002" y="5356"/>
                    </a:cubicBezTo>
                    <a:lnTo>
                      <a:pt x="23002" y="5356"/>
                    </a:lnTo>
                    <a:cubicBezTo>
                      <a:pt x="23112" y="4654"/>
                      <a:pt x="23120" y="2824"/>
                      <a:pt x="20497" y="1895"/>
                    </a:cubicBezTo>
                    <a:cubicBezTo>
                      <a:pt x="19791" y="1640"/>
                      <a:pt x="19124" y="1540"/>
                      <a:pt x="18511" y="1540"/>
                    </a:cubicBezTo>
                    <a:cubicBezTo>
                      <a:pt x="16274" y="1540"/>
                      <a:pt x="14768" y="2877"/>
                      <a:pt x="14768" y="2877"/>
                    </a:cubicBezTo>
                    <a:cubicBezTo>
                      <a:pt x="14768" y="2877"/>
                      <a:pt x="14723" y="0"/>
                      <a:pt x="11199" y="0"/>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5"/>
              <p:cNvSpPr/>
              <p:nvPr/>
            </p:nvSpPr>
            <p:spPr>
              <a:xfrm flipH="1">
                <a:off x="358051" y="2718892"/>
                <a:ext cx="741008" cy="742288"/>
              </a:xfrm>
              <a:custGeom>
                <a:avLst/>
                <a:gdLst/>
                <a:ahLst/>
                <a:cxnLst/>
                <a:rect l="l" t="t" r="r" b="b"/>
                <a:pathLst>
                  <a:path w="18630" h="18661" extrusionOk="0">
                    <a:moveTo>
                      <a:pt x="10593" y="1"/>
                    </a:moveTo>
                    <a:cubicBezTo>
                      <a:pt x="10325" y="1"/>
                      <a:pt x="10073" y="31"/>
                      <a:pt x="9838" y="86"/>
                    </a:cubicBezTo>
                    <a:cubicBezTo>
                      <a:pt x="10545" y="566"/>
                      <a:pt x="11116" y="1296"/>
                      <a:pt x="11253" y="2506"/>
                    </a:cubicBezTo>
                    <a:cubicBezTo>
                      <a:pt x="11527" y="5405"/>
                      <a:pt x="9153" y="6455"/>
                      <a:pt x="9153" y="6455"/>
                    </a:cubicBezTo>
                    <a:cubicBezTo>
                      <a:pt x="9153" y="6455"/>
                      <a:pt x="9929" y="9468"/>
                      <a:pt x="7806" y="10152"/>
                    </a:cubicBezTo>
                    <a:cubicBezTo>
                      <a:pt x="4930" y="11088"/>
                      <a:pt x="1666" y="16658"/>
                      <a:pt x="0" y="18141"/>
                    </a:cubicBezTo>
                    <a:cubicBezTo>
                      <a:pt x="948" y="18504"/>
                      <a:pt x="1723" y="18660"/>
                      <a:pt x="2394" y="18660"/>
                    </a:cubicBezTo>
                    <a:cubicBezTo>
                      <a:pt x="4420" y="18660"/>
                      <a:pt x="5486" y="17237"/>
                      <a:pt x="7441" y="15813"/>
                    </a:cubicBezTo>
                    <a:cubicBezTo>
                      <a:pt x="10112" y="13873"/>
                      <a:pt x="9336" y="11065"/>
                      <a:pt x="9336" y="11065"/>
                    </a:cubicBezTo>
                    <a:lnTo>
                      <a:pt x="9336" y="11065"/>
                    </a:lnTo>
                    <a:cubicBezTo>
                      <a:pt x="10099" y="11288"/>
                      <a:pt x="10735" y="11384"/>
                      <a:pt x="11264" y="11384"/>
                    </a:cubicBezTo>
                    <a:cubicBezTo>
                      <a:pt x="14470" y="11384"/>
                      <a:pt x="13764" y="7870"/>
                      <a:pt x="13764" y="7870"/>
                    </a:cubicBezTo>
                    <a:lnTo>
                      <a:pt x="13764" y="7870"/>
                    </a:lnTo>
                    <a:cubicBezTo>
                      <a:pt x="14304" y="8055"/>
                      <a:pt x="14794" y="8138"/>
                      <a:pt x="15232" y="8138"/>
                    </a:cubicBezTo>
                    <a:cubicBezTo>
                      <a:pt x="17868" y="8138"/>
                      <a:pt x="18629" y="5138"/>
                      <a:pt x="17142" y="3396"/>
                    </a:cubicBezTo>
                    <a:cubicBezTo>
                      <a:pt x="16535" y="2676"/>
                      <a:pt x="15922" y="2443"/>
                      <a:pt x="15384" y="2443"/>
                    </a:cubicBezTo>
                    <a:cubicBezTo>
                      <a:pt x="14405" y="2443"/>
                      <a:pt x="13672" y="3213"/>
                      <a:pt x="13672" y="3213"/>
                    </a:cubicBezTo>
                    <a:cubicBezTo>
                      <a:pt x="13672" y="3213"/>
                      <a:pt x="13809" y="452"/>
                      <a:pt x="11139" y="41"/>
                    </a:cubicBezTo>
                    <a:cubicBezTo>
                      <a:pt x="10950" y="14"/>
                      <a:pt x="10768" y="1"/>
                      <a:pt x="10593" y="1"/>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5"/>
              <p:cNvSpPr/>
              <p:nvPr/>
            </p:nvSpPr>
            <p:spPr>
              <a:xfrm flipH="1">
                <a:off x="992820" y="2705686"/>
                <a:ext cx="866140" cy="562335"/>
              </a:xfrm>
              <a:custGeom>
                <a:avLst/>
                <a:gdLst/>
                <a:ahLst/>
                <a:cxnLst/>
                <a:rect l="l" t="t" r="r" b="b"/>
                <a:pathLst>
                  <a:path w="21776" h="14137" extrusionOk="0">
                    <a:moveTo>
                      <a:pt x="3780" y="1"/>
                    </a:moveTo>
                    <a:cubicBezTo>
                      <a:pt x="3417" y="1"/>
                      <a:pt x="3016" y="88"/>
                      <a:pt x="2580" y="304"/>
                    </a:cubicBezTo>
                    <a:cubicBezTo>
                      <a:pt x="274" y="1423"/>
                      <a:pt x="2123" y="3728"/>
                      <a:pt x="2123" y="3728"/>
                    </a:cubicBezTo>
                    <a:cubicBezTo>
                      <a:pt x="0" y="7106"/>
                      <a:pt x="3127" y="8727"/>
                      <a:pt x="4611" y="8909"/>
                    </a:cubicBezTo>
                    <a:cubicBezTo>
                      <a:pt x="4611" y="8909"/>
                      <a:pt x="8103" y="11603"/>
                      <a:pt x="11801" y="14136"/>
                    </a:cubicBezTo>
                    <a:cubicBezTo>
                      <a:pt x="16823" y="14091"/>
                      <a:pt x="21547" y="13109"/>
                      <a:pt x="21616" y="11991"/>
                    </a:cubicBezTo>
                    <a:cubicBezTo>
                      <a:pt x="21776" y="10005"/>
                      <a:pt x="21410" y="9092"/>
                      <a:pt x="19881" y="8818"/>
                    </a:cubicBezTo>
                    <a:cubicBezTo>
                      <a:pt x="18329" y="8544"/>
                      <a:pt x="17507" y="6490"/>
                      <a:pt x="17507" y="6490"/>
                    </a:cubicBezTo>
                    <a:cubicBezTo>
                      <a:pt x="17507" y="6490"/>
                      <a:pt x="16891" y="7129"/>
                      <a:pt x="13536" y="7791"/>
                    </a:cubicBezTo>
                    <a:cubicBezTo>
                      <a:pt x="13191" y="7861"/>
                      <a:pt x="12877" y="7893"/>
                      <a:pt x="12592" y="7893"/>
                    </a:cubicBezTo>
                    <a:cubicBezTo>
                      <a:pt x="10100" y="7893"/>
                      <a:pt x="9770" y="5486"/>
                      <a:pt x="9770" y="5486"/>
                    </a:cubicBezTo>
                    <a:lnTo>
                      <a:pt x="7373" y="6490"/>
                    </a:lnTo>
                    <a:cubicBezTo>
                      <a:pt x="7373" y="6490"/>
                      <a:pt x="5790" y="6865"/>
                      <a:pt x="4512" y="6865"/>
                    </a:cubicBezTo>
                    <a:cubicBezTo>
                      <a:pt x="3873" y="6865"/>
                      <a:pt x="3310" y="6771"/>
                      <a:pt x="3059" y="6490"/>
                    </a:cubicBezTo>
                    <a:cubicBezTo>
                      <a:pt x="2283" y="5623"/>
                      <a:pt x="4018" y="4641"/>
                      <a:pt x="4018" y="4641"/>
                    </a:cubicBezTo>
                    <a:cubicBezTo>
                      <a:pt x="4018" y="4641"/>
                      <a:pt x="2739" y="2632"/>
                      <a:pt x="3972" y="2062"/>
                    </a:cubicBezTo>
                    <a:cubicBezTo>
                      <a:pt x="4146" y="1979"/>
                      <a:pt x="4313" y="1944"/>
                      <a:pt x="4472" y="1944"/>
                    </a:cubicBezTo>
                    <a:cubicBezTo>
                      <a:pt x="5059" y="1944"/>
                      <a:pt x="5523" y="2428"/>
                      <a:pt x="5775" y="2769"/>
                    </a:cubicBezTo>
                    <a:cubicBezTo>
                      <a:pt x="5798" y="2359"/>
                      <a:pt x="5935" y="1925"/>
                      <a:pt x="6163" y="1560"/>
                    </a:cubicBezTo>
                    <a:cubicBezTo>
                      <a:pt x="6018" y="1306"/>
                      <a:pt x="5182" y="1"/>
                      <a:pt x="3780" y="1"/>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5"/>
              <p:cNvSpPr/>
              <p:nvPr/>
            </p:nvSpPr>
            <p:spPr>
              <a:xfrm flipH="1">
                <a:off x="1262176" y="2739019"/>
                <a:ext cx="219120" cy="189699"/>
              </a:xfrm>
              <a:custGeom>
                <a:avLst/>
                <a:gdLst/>
                <a:ahLst/>
                <a:cxnLst/>
                <a:rect l="l" t="t" r="r" b="b"/>
                <a:pathLst>
                  <a:path w="5509" h="4769" extrusionOk="0">
                    <a:moveTo>
                      <a:pt x="643" y="0"/>
                    </a:moveTo>
                    <a:cubicBezTo>
                      <a:pt x="608" y="0"/>
                      <a:pt x="574" y="11"/>
                      <a:pt x="548" y="37"/>
                    </a:cubicBezTo>
                    <a:cubicBezTo>
                      <a:pt x="1" y="608"/>
                      <a:pt x="1" y="1498"/>
                      <a:pt x="571" y="2068"/>
                    </a:cubicBezTo>
                    <a:cubicBezTo>
                      <a:pt x="921" y="2434"/>
                      <a:pt x="1370" y="2578"/>
                      <a:pt x="1826" y="2578"/>
                    </a:cubicBezTo>
                    <a:cubicBezTo>
                      <a:pt x="2025" y="2578"/>
                      <a:pt x="2226" y="2551"/>
                      <a:pt x="2420" y="2502"/>
                    </a:cubicBezTo>
                    <a:lnTo>
                      <a:pt x="2420" y="2502"/>
                    </a:lnTo>
                    <a:cubicBezTo>
                      <a:pt x="2352" y="2981"/>
                      <a:pt x="2123" y="3483"/>
                      <a:pt x="2375" y="3940"/>
                    </a:cubicBezTo>
                    <a:cubicBezTo>
                      <a:pt x="2534" y="4282"/>
                      <a:pt x="2877" y="4465"/>
                      <a:pt x="3219" y="4579"/>
                    </a:cubicBezTo>
                    <a:cubicBezTo>
                      <a:pt x="3514" y="4681"/>
                      <a:pt x="3903" y="4769"/>
                      <a:pt x="4279" y="4769"/>
                    </a:cubicBezTo>
                    <a:cubicBezTo>
                      <a:pt x="4748" y="4769"/>
                      <a:pt x="5195" y="4632"/>
                      <a:pt x="5410" y="4214"/>
                    </a:cubicBezTo>
                    <a:cubicBezTo>
                      <a:pt x="5509" y="4017"/>
                      <a:pt x="5356" y="3890"/>
                      <a:pt x="5193" y="3890"/>
                    </a:cubicBezTo>
                    <a:cubicBezTo>
                      <a:pt x="5091" y="3890"/>
                      <a:pt x="4984" y="3940"/>
                      <a:pt x="4931" y="4054"/>
                    </a:cubicBezTo>
                    <a:cubicBezTo>
                      <a:pt x="4818" y="4266"/>
                      <a:pt x="4548" y="4321"/>
                      <a:pt x="4288" y="4321"/>
                    </a:cubicBezTo>
                    <a:cubicBezTo>
                      <a:pt x="4128" y="4321"/>
                      <a:pt x="3971" y="4300"/>
                      <a:pt x="3858" y="4282"/>
                    </a:cubicBezTo>
                    <a:cubicBezTo>
                      <a:pt x="3447" y="4214"/>
                      <a:pt x="3265" y="4145"/>
                      <a:pt x="2991" y="3780"/>
                    </a:cubicBezTo>
                    <a:cubicBezTo>
                      <a:pt x="2671" y="3324"/>
                      <a:pt x="2808" y="3255"/>
                      <a:pt x="2899" y="2753"/>
                    </a:cubicBezTo>
                    <a:cubicBezTo>
                      <a:pt x="2922" y="2548"/>
                      <a:pt x="2945" y="2388"/>
                      <a:pt x="2945" y="2182"/>
                    </a:cubicBezTo>
                    <a:cubicBezTo>
                      <a:pt x="2929" y="2053"/>
                      <a:pt x="2821" y="1992"/>
                      <a:pt x="2711" y="1992"/>
                    </a:cubicBezTo>
                    <a:cubicBezTo>
                      <a:pt x="2666" y="1992"/>
                      <a:pt x="2620" y="2003"/>
                      <a:pt x="2580" y="2023"/>
                    </a:cubicBezTo>
                    <a:cubicBezTo>
                      <a:pt x="2358" y="2114"/>
                      <a:pt x="2136" y="2155"/>
                      <a:pt x="1923" y="2155"/>
                    </a:cubicBezTo>
                    <a:cubicBezTo>
                      <a:pt x="913" y="2155"/>
                      <a:pt x="135" y="1211"/>
                      <a:pt x="777" y="174"/>
                    </a:cubicBezTo>
                    <a:cubicBezTo>
                      <a:pt x="826" y="75"/>
                      <a:pt x="733" y="0"/>
                      <a:pt x="643" y="0"/>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5"/>
              <p:cNvSpPr/>
              <p:nvPr/>
            </p:nvSpPr>
            <p:spPr>
              <a:xfrm flipH="1">
                <a:off x="861682" y="2893913"/>
                <a:ext cx="179306" cy="157877"/>
              </a:xfrm>
              <a:custGeom>
                <a:avLst/>
                <a:gdLst/>
                <a:ahLst/>
                <a:cxnLst/>
                <a:rect l="l" t="t" r="r" b="b"/>
                <a:pathLst>
                  <a:path w="4508" h="3969" extrusionOk="0">
                    <a:moveTo>
                      <a:pt x="229" y="0"/>
                    </a:moveTo>
                    <a:cubicBezTo>
                      <a:pt x="115" y="0"/>
                      <a:pt x="1" y="114"/>
                      <a:pt x="138" y="183"/>
                    </a:cubicBezTo>
                    <a:cubicBezTo>
                      <a:pt x="823" y="480"/>
                      <a:pt x="1462" y="1119"/>
                      <a:pt x="1302" y="1940"/>
                    </a:cubicBezTo>
                    <a:cubicBezTo>
                      <a:pt x="1266" y="2100"/>
                      <a:pt x="1397" y="2191"/>
                      <a:pt x="1543" y="2191"/>
                    </a:cubicBezTo>
                    <a:cubicBezTo>
                      <a:pt x="1584" y="2191"/>
                      <a:pt x="1627" y="2184"/>
                      <a:pt x="1667" y="2169"/>
                    </a:cubicBezTo>
                    <a:cubicBezTo>
                      <a:pt x="1859" y="2092"/>
                      <a:pt x="2067" y="2051"/>
                      <a:pt x="2273" y="2051"/>
                    </a:cubicBezTo>
                    <a:cubicBezTo>
                      <a:pt x="2678" y="2051"/>
                      <a:pt x="3076" y="2209"/>
                      <a:pt x="3333" y="2557"/>
                    </a:cubicBezTo>
                    <a:cubicBezTo>
                      <a:pt x="3607" y="2922"/>
                      <a:pt x="3630" y="3333"/>
                      <a:pt x="3653" y="3789"/>
                    </a:cubicBezTo>
                    <a:cubicBezTo>
                      <a:pt x="3653" y="3903"/>
                      <a:pt x="3758" y="3968"/>
                      <a:pt x="3864" y="3968"/>
                    </a:cubicBezTo>
                    <a:cubicBezTo>
                      <a:pt x="3949" y="3968"/>
                      <a:pt x="4033" y="3926"/>
                      <a:pt x="4064" y="3835"/>
                    </a:cubicBezTo>
                    <a:cubicBezTo>
                      <a:pt x="4507" y="2545"/>
                      <a:pt x="3331" y="1665"/>
                      <a:pt x="2202" y="1665"/>
                    </a:cubicBezTo>
                    <a:cubicBezTo>
                      <a:pt x="2052" y="1665"/>
                      <a:pt x="1903" y="1680"/>
                      <a:pt x="1759" y="1712"/>
                    </a:cubicBezTo>
                    <a:cubicBezTo>
                      <a:pt x="1622" y="868"/>
                      <a:pt x="1142" y="137"/>
                      <a:pt x="229" y="0"/>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5"/>
              <p:cNvSpPr/>
              <p:nvPr/>
            </p:nvSpPr>
            <p:spPr>
              <a:xfrm flipH="1">
                <a:off x="668097" y="3006483"/>
                <a:ext cx="1091903" cy="624944"/>
              </a:xfrm>
              <a:custGeom>
                <a:avLst/>
                <a:gdLst/>
                <a:ahLst/>
                <a:cxnLst/>
                <a:rect l="l" t="t" r="r" b="b"/>
                <a:pathLst>
                  <a:path w="27452" h="15711" extrusionOk="0">
                    <a:moveTo>
                      <a:pt x="7122" y="1"/>
                    </a:moveTo>
                    <a:cubicBezTo>
                      <a:pt x="7122" y="1"/>
                      <a:pt x="5792" y="1370"/>
                      <a:pt x="2800" y="1370"/>
                    </a:cubicBezTo>
                    <a:cubicBezTo>
                      <a:pt x="2583" y="1370"/>
                      <a:pt x="2357" y="1363"/>
                      <a:pt x="2123" y="1347"/>
                    </a:cubicBezTo>
                    <a:lnTo>
                      <a:pt x="2123" y="1347"/>
                    </a:lnTo>
                    <a:cubicBezTo>
                      <a:pt x="2123" y="1347"/>
                      <a:pt x="0" y="10021"/>
                      <a:pt x="3424" y="12189"/>
                    </a:cubicBezTo>
                    <a:cubicBezTo>
                      <a:pt x="6871" y="14358"/>
                      <a:pt x="10660" y="13856"/>
                      <a:pt x="10842" y="14586"/>
                    </a:cubicBezTo>
                    <a:cubicBezTo>
                      <a:pt x="10842" y="14586"/>
                      <a:pt x="10842" y="15659"/>
                      <a:pt x="12372" y="15704"/>
                    </a:cubicBezTo>
                    <a:cubicBezTo>
                      <a:pt x="12497" y="15708"/>
                      <a:pt x="12618" y="15710"/>
                      <a:pt x="12735" y="15710"/>
                    </a:cubicBezTo>
                    <a:cubicBezTo>
                      <a:pt x="14047" y="15710"/>
                      <a:pt x="14840" y="15471"/>
                      <a:pt x="15133" y="14906"/>
                    </a:cubicBezTo>
                    <a:cubicBezTo>
                      <a:pt x="15430" y="14266"/>
                      <a:pt x="15567" y="13719"/>
                      <a:pt x="16937" y="13445"/>
                    </a:cubicBezTo>
                    <a:cubicBezTo>
                      <a:pt x="18283" y="13171"/>
                      <a:pt x="20863" y="12555"/>
                      <a:pt x="20863" y="12555"/>
                    </a:cubicBezTo>
                    <a:cubicBezTo>
                      <a:pt x="20863" y="12555"/>
                      <a:pt x="21622" y="13022"/>
                      <a:pt x="22650" y="13022"/>
                    </a:cubicBezTo>
                    <a:cubicBezTo>
                      <a:pt x="23549" y="13022"/>
                      <a:pt x="24653" y="12664"/>
                      <a:pt x="25633" y="11322"/>
                    </a:cubicBezTo>
                    <a:cubicBezTo>
                      <a:pt x="27452" y="8839"/>
                      <a:pt x="25736" y="6908"/>
                      <a:pt x="23786" y="6908"/>
                    </a:cubicBezTo>
                    <a:cubicBezTo>
                      <a:pt x="23459" y="6908"/>
                      <a:pt x="23127" y="6962"/>
                      <a:pt x="22803" y="7077"/>
                    </a:cubicBezTo>
                    <a:cubicBezTo>
                      <a:pt x="20543" y="7898"/>
                      <a:pt x="20041" y="9838"/>
                      <a:pt x="20041" y="9838"/>
                    </a:cubicBezTo>
                    <a:cubicBezTo>
                      <a:pt x="20041" y="9838"/>
                      <a:pt x="19979" y="9857"/>
                      <a:pt x="19893" y="9857"/>
                    </a:cubicBezTo>
                    <a:cubicBezTo>
                      <a:pt x="19646" y="9857"/>
                      <a:pt x="19205" y="9706"/>
                      <a:pt x="19493" y="8537"/>
                    </a:cubicBezTo>
                    <a:cubicBezTo>
                      <a:pt x="19904" y="6962"/>
                      <a:pt x="20132" y="2032"/>
                      <a:pt x="17553" y="1713"/>
                    </a:cubicBezTo>
                    <a:cubicBezTo>
                      <a:pt x="14997" y="1393"/>
                      <a:pt x="14723" y="731"/>
                      <a:pt x="14997" y="1"/>
                    </a:cubicBezTo>
                    <a:lnTo>
                      <a:pt x="14997" y="1"/>
                    </a:lnTo>
                    <a:cubicBezTo>
                      <a:pt x="14996" y="1"/>
                      <a:pt x="14205" y="1770"/>
                      <a:pt x="11351" y="1770"/>
                    </a:cubicBezTo>
                    <a:cubicBezTo>
                      <a:pt x="11216" y="1770"/>
                      <a:pt x="11077" y="1766"/>
                      <a:pt x="10934" y="1758"/>
                    </a:cubicBezTo>
                    <a:cubicBezTo>
                      <a:pt x="7715" y="1576"/>
                      <a:pt x="7122" y="1"/>
                      <a:pt x="7122" y="1"/>
                    </a:cubicBezTo>
                    <a:close/>
                  </a:path>
                </a:pathLst>
              </a:custGeom>
              <a:solidFill>
                <a:srgbClr val="B78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5"/>
              <p:cNvSpPr/>
              <p:nvPr/>
            </p:nvSpPr>
            <p:spPr>
              <a:xfrm flipH="1">
                <a:off x="1572938" y="3060063"/>
                <a:ext cx="187062" cy="457640"/>
              </a:xfrm>
              <a:custGeom>
                <a:avLst/>
                <a:gdLst/>
                <a:ahLst/>
                <a:cxnLst/>
                <a:rect l="l" t="t" r="r" b="b"/>
                <a:pathLst>
                  <a:path w="4703" h="11505" extrusionOk="0">
                    <a:moveTo>
                      <a:pt x="2123" y="0"/>
                    </a:moveTo>
                    <a:lnTo>
                      <a:pt x="2123" y="0"/>
                    </a:lnTo>
                    <a:cubicBezTo>
                      <a:pt x="2123" y="1"/>
                      <a:pt x="0" y="8674"/>
                      <a:pt x="3424" y="10842"/>
                    </a:cubicBezTo>
                    <a:cubicBezTo>
                      <a:pt x="3858" y="11116"/>
                      <a:pt x="4269" y="11322"/>
                      <a:pt x="4702" y="11504"/>
                    </a:cubicBezTo>
                    <a:cubicBezTo>
                      <a:pt x="3333" y="10888"/>
                      <a:pt x="2511" y="9450"/>
                      <a:pt x="2123" y="7692"/>
                    </a:cubicBezTo>
                    <a:cubicBezTo>
                      <a:pt x="1804" y="6209"/>
                      <a:pt x="1804" y="183"/>
                      <a:pt x="3515" y="0"/>
                    </a:cubicBezTo>
                    <a:lnTo>
                      <a:pt x="3515" y="0"/>
                    </a:lnTo>
                    <a:cubicBezTo>
                      <a:pt x="3278" y="14"/>
                      <a:pt x="3018" y="27"/>
                      <a:pt x="2744" y="27"/>
                    </a:cubicBezTo>
                    <a:cubicBezTo>
                      <a:pt x="2543" y="27"/>
                      <a:pt x="2335" y="20"/>
                      <a:pt x="2123" y="0"/>
                    </a:cubicBez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5"/>
              <p:cNvSpPr/>
              <p:nvPr/>
            </p:nvSpPr>
            <p:spPr>
              <a:xfrm flipH="1">
                <a:off x="997354" y="3006483"/>
                <a:ext cx="624666" cy="119929"/>
              </a:xfrm>
              <a:custGeom>
                <a:avLst/>
                <a:gdLst/>
                <a:ahLst/>
                <a:cxnLst/>
                <a:rect l="l" t="t" r="r" b="b"/>
                <a:pathLst>
                  <a:path w="15705" h="3015" extrusionOk="0">
                    <a:moveTo>
                      <a:pt x="3653" y="1"/>
                    </a:moveTo>
                    <a:cubicBezTo>
                      <a:pt x="3653" y="1"/>
                      <a:pt x="2534" y="1165"/>
                      <a:pt x="1" y="1347"/>
                    </a:cubicBezTo>
                    <a:cubicBezTo>
                      <a:pt x="317" y="1552"/>
                      <a:pt x="800" y="1772"/>
                      <a:pt x="1475" y="1772"/>
                    </a:cubicBezTo>
                    <a:cubicBezTo>
                      <a:pt x="1628" y="1772"/>
                      <a:pt x="1791" y="1761"/>
                      <a:pt x="1964" y="1735"/>
                    </a:cubicBezTo>
                    <a:cubicBezTo>
                      <a:pt x="3562" y="1530"/>
                      <a:pt x="3972" y="1256"/>
                      <a:pt x="3972" y="1256"/>
                    </a:cubicBezTo>
                    <a:cubicBezTo>
                      <a:pt x="3972" y="1256"/>
                      <a:pt x="4716" y="2923"/>
                      <a:pt x="7522" y="2923"/>
                    </a:cubicBezTo>
                    <a:cubicBezTo>
                      <a:pt x="7541" y="2923"/>
                      <a:pt x="7560" y="2922"/>
                      <a:pt x="7579" y="2922"/>
                    </a:cubicBezTo>
                    <a:cubicBezTo>
                      <a:pt x="10432" y="2922"/>
                      <a:pt x="11550" y="1735"/>
                      <a:pt x="11550" y="1735"/>
                    </a:cubicBezTo>
                    <a:cubicBezTo>
                      <a:pt x="11550" y="1735"/>
                      <a:pt x="13844" y="3015"/>
                      <a:pt x="15614" y="3015"/>
                    </a:cubicBezTo>
                    <a:cubicBezTo>
                      <a:pt x="15644" y="3015"/>
                      <a:pt x="15674" y="3014"/>
                      <a:pt x="15705" y="3014"/>
                    </a:cubicBezTo>
                    <a:cubicBezTo>
                      <a:pt x="15362" y="2306"/>
                      <a:pt x="14860" y="1804"/>
                      <a:pt x="14084" y="1713"/>
                    </a:cubicBezTo>
                    <a:cubicBezTo>
                      <a:pt x="11528" y="1393"/>
                      <a:pt x="11254" y="731"/>
                      <a:pt x="11528" y="1"/>
                    </a:cubicBezTo>
                    <a:lnTo>
                      <a:pt x="11528" y="1"/>
                    </a:lnTo>
                    <a:cubicBezTo>
                      <a:pt x="11527" y="1"/>
                      <a:pt x="10736" y="1770"/>
                      <a:pt x="7882" y="1770"/>
                    </a:cubicBezTo>
                    <a:cubicBezTo>
                      <a:pt x="7747" y="1770"/>
                      <a:pt x="7608" y="1766"/>
                      <a:pt x="7465" y="1758"/>
                    </a:cubicBezTo>
                    <a:cubicBezTo>
                      <a:pt x="4246" y="1576"/>
                      <a:pt x="3653" y="1"/>
                      <a:pt x="3653"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5"/>
              <p:cNvSpPr/>
              <p:nvPr/>
            </p:nvSpPr>
            <p:spPr>
              <a:xfrm flipH="1">
                <a:off x="987371" y="3357877"/>
                <a:ext cx="86272" cy="19093"/>
              </a:xfrm>
              <a:custGeom>
                <a:avLst/>
                <a:gdLst/>
                <a:ahLst/>
                <a:cxnLst/>
                <a:rect l="l" t="t" r="r" b="b"/>
                <a:pathLst>
                  <a:path w="2169" h="480" extrusionOk="0">
                    <a:moveTo>
                      <a:pt x="0" y="0"/>
                    </a:moveTo>
                    <a:lnTo>
                      <a:pt x="0" y="479"/>
                    </a:lnTo>
                    <a:lnTo>
                      <a:pt x="2146" y="479"/>
                    </a:lnTo>
                    <a:lnTo>
                      <a:pt x="2169" y="0"/>
                    </a:ln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5"/>
              <p:cNvSpPr/>
              <p:nvPr/>
            </p:nvSpPr>
            <p:spPr>
              <a:xfrm flipH="1">
                <a:off x="692320" y="3305212"/>
                <a:ext cx="175249" cy="219214"/>
              </a:xfrm>
              <a:custGeom>
                <a:avLst/>
                <a:gdLst/>
                <a:ahLst/>
                <a:cxnLst/>
                <a:rect l="l" t="t" r="r" b="b"/>
                <a:pathLst>
                  <a:path w="4406" h="5511" extrusionOk="0">
                    <a:moveTo>
                      <a:pt x="3105" y="0"/>
                    </a:moveTo>
                    <a:lnTo>
                      <a:pt x="3105" y="0"/>
                    </a:lnTo>
                    <a:cubicBezTo>
                      <a:pt x="3356" y="388"/>
                      <a:pt x="3653" y="1347"/>
                      <a:pt x="3493" y="1986"/>
                    </a:cubicBezTo>
                    <a:cubicBezTo>
                      <a:pt x="3150" y="3470"/>
                      <a:pt x="2146" y="5113"/>
                      <a:pt x="1" y="5501"/>
                    </a:cubicBezTo>
                    <a:cubicBezTo>
                      <a:pt x="81" y="5507"/>
                      <a:pt x="163" y="5510"/>
                      <a:pt x="247" y="5510"/>
                    </a:cubicBezTo>
                    <a:cubicBezTo>
                      <a:pt x="1143" y="5510"/>
                      <a:pt x="2236" y="5148"/>
                      <a:pt x="3196" y="3812"/>
                    </a:cubicBezTo>
                    <a:cubicBezTo>
                      <a:pt x="4406" y="2169"/>
                      <a:pt x="4063" y="776"/>
                      <a:pt x="3105" y="0"/>
                    </a:cubicBezTo>
                    <a:close/>
                  </a:path>
                </a:pathLst>
              </a:custGeom>
              <a:solidFill>
                <a:srgbClr val="B78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5"/>
              <p:cNvSpPr/>
              <p:nvPr/>
            </p:nvSpPr>
            <p:spPr>
              <a:xfrm flipH="1">
                <a:off x="930174" y="3503463"/>
                <a:ext cx="262396" cy="120446"/>
              </a:xfrm>
              <a:custGeom>
                <a:avLst/>
                <a:gdLst/>
                <a:ahLst/>
                <a:cxnLst/>
                <a:rect l="l" t="t" r="r" b="b"/>
                <a:pathLst>
                  <a:path w="6597" h="3028" extrusionOk="0">
                    <a:moveTo>
                      <a:pt x="6174" y="1"/>
                    </a:moveTo>
                    <a:cubicBezTo>
                      <a:pt x="5869" y="1"/>
                      <a:pt x="5366" y="55"/>
                      <a:pt x="4565" y="266"/>
                    </a:cubicBezTo>
                    <a:cubicBezTo>
                      <a:pt x="3150" y="631"/>
                      <a:pt x="1392" y="791"/>
                      <a:pt x="1119" y="1316"/>
                    </a:cubicBezTo>
                    <a:cubicBezTo>
                      <a:pt x="982" y="1567"/>
                      <a:pt x="959" y="2412"/>
                      <a:pt x="0" y="3028"/>
                    </a:cubicBezTo>
                    <a:cubicBezTo>
                      <a:pt x="434" y="2914"/>
                      <a:pt x="708" y="2708"/>
                      <a:pt x="867" y="2412"/>
                    </a:cubicBezTo>
                    <a:cubicBezTo>
                      <a:pt x="1164" y="1772"/>
                      <a:pt x="1301" y="1225"/>
                      <a:pt x="2671" y="951"/>
                    </a:cubicBezTo>
                    <a:cubicBezTo>
                      <a:pt x="4017" y="677"/>
                      <a:pt x="6597" y="61"/>
                      <a:pt x="6597" y="61"/>
                    </a:cubicBezTo>
                    <a:cubicBezTo>
                      <a:pt x="6597" y="61"/>
                      <a:pt x="6495" y="1"/>
                      <a:pt x="6174"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5"/>
              <p:cNvSpPr/>
              <p:nvPr/>
            </p:nvSpPr>
            <p:spPr>
              <a:xfrm flipH="1">
                <a:off x="1293320" y="3539462"/>
                <a:ext cx="225206" cy="39062"/>
              </a:xfrm>
              <a:custGeom>
                <a:avLst/>
                <a:gdLst/>
                <a:ahLst/>
                <a:cxnLst/>
                <a:rect l="l" t="t" r="r" b="b"/>
                <a:pathLst>
                  <a:path w="5662" h="982" extrusionOk="0">
                    <a:moveTo>
                      <a:pt x="1" y="0"/>
                    </a:moveTo>
                    <a:lnTo>
                      <a:pt x="1" y="0"/>
                    </a:lnTo>
                    <a:cubicBezTo>
                      <a:pt x="2101" y="662"/>
                      <a:pt x="3950" y="662"/>
                      <a:pt x="4543" y="982"/>
                    </a:cubicBezTo>
                    <a:cubicBezTo>
                      <a:pt x="4703" y="913"/>
                      <a:pt x="4885" y="867"/>
                      <a:pt x="5045" y="845"/>
                    </a:cubicBezTo>
                    <a:cubicBezTo>
                      <a:pt x="5205" y="731"/>
                      <a:pt x="5410" y="662"/>
                      <a:pt x="5570" y="548"/>
                    </a:cubicBezTo>
                    <a:cubicBezTo>
                      <a:pt x="5593" y="525"/>
                      <a:pt x="5639" y="479"/>
                      <a:pt x="5662" y="434"/>
                    </a:cubicBezTo>
                    <a:lnTo>
                      <a:pt x="5662" y="434"/>
                    </a:lnTo>
                    <a:cubicBezTo>
                      <a:pt x="5456" y="444"/>
                      <a:pt x="5239" y="449"/>
                      <a:pt x="5014" y="449"/>
                    </a:cubicBezTo>
                    <a:cubicBezTo>
                      <a:pt x="3272" y="449"/>
                      <a:pt x="1072" y="162"/>
                      <a:pt x="1"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5"/>
              <p:cNvSpPr/>
              <p:nvPr/>
            </p:nvSpPr>
            <p:spPr>
              <a:xfrm flipH="1">
                <a:off x="760415" y="3357957"/>
                <a:ext cx="143508" cy="107001"/>
              </a:xfrm>
              <a:custGeom>
                <a:avLst/>
                <a:gdLst/>
                <a:ahLst/>
                <a:cxnLst/>
                <a:rect l="l" t="t" r="r" b="b"/>
                <a:pathLst>
                  <a:path w="3608" h="2690" extrusionOk="0">
                    <a:moveTo>
                      <a:pt x="2123" y="1"/>
                    </a:moveTo>
                    <a:cubicBezTo>
                      <a:pt x="1145" y="1"/>
                      <a:pt x="1" y="686"/>
                      <a:pt x="504" y="1641"/>
                    </a:cubicBezTo>
                    <a:cubicBezTo>
                      <a:pt x="542" y="1693"/>
                      <a:pt x="617" y="1722"/>
                      <a:pt x="687" y="1722"/>
                    </a:cubicBezTo>
                    <a:cubicBezTo>
                      <a:pt x="741" y="1722"/>
                      <a:pt x="793" y="1704"/>
                      <a:pt x="823" y="1664"/>
                    </a:cubicBezTo>
                    <a:cubicBezTo>
                      <a:pt x="942" y="1546"/>
                      <a:pt x="1060" y="1427"/>
                      <a:pt x="1238" y="1427"/>
                    </a:cubicBezTo>
                    <a:cubicBezTo>
                      <a:pt x="1266" y="1427"/>
                      <a:pt x="1295" y="1430"/>
                      <a:pt x="1325" y="1436"/>
                    </a:cubicBezTo>
                    <a:cubicBezTo>
                      <a:pt x="1358" y="1427"/>
                      <a:pt x="1387" y="1422"/>
                      <a:pt x="1412" y="1422"/>
                    </a:cubicBezTo>
                    <a:cubicBezTo>
                      <a:pt x="1510" y="1422"/>
                      <a:pt x="1554" y="1491"/>
                      <a:pt x="1554" y="1619"/>
                    </a:cubicBezTo>
                    <a:cubicBezTo>
                      <a:pt x="1622" y="1733"/>
                      <a:pt x="1622" y="1847"/>
                      <a:pt x="1577" y="1984"/>
                    </a:cubicBezTo>
                    <a:cubicBezTo>
                      <a:pt x="1440" y="2395"/>
                      <a:pt x="1097" y="2281"/>
                      <a:pt x="778" y="2326"/>
                    </a:cubicBezTo>
                    <a:cubicBezTo>
                      <a:pt x="732" y="2326"/>
                      <a:pt x="641" y="2372"/>
                      <a:pt x="664" y="2440"/>
                    </a:cubicBezTo>
                    <a:cubicBezTo>
                      <a:pt x="737" y="2630"/>
                      <a:pt x="912" y="2689"/>
                      <a:pt x="1095" y="2689"/>
                    </a:cubicBezTo>
                    <a:cubicBezTo>
                      <a:pt x="1198" y="2689"/>
                      <a:pt x="1303" y="2670"/>
                      <a:pt x="1394" y="2646"/>
                    </a:cubicBezTo>
                    <a:cubicBezTo>
                      <a:pt x="1736" y="2532"/>
                      <a:pt x="1942" y="2235"/>
                      <a:pt x="1965" y="1893"/>
                    </a:cubicBezTo>
                    <a:cubicBezTo>
                      <a:pt x="2010" y="1573"/>
                      <a:pt x="1850" y="1162"/>
                      <a:pt x="1531" y="1071"/>
                    </a:cubicBezTo>
                    <a:cubicBezTo>
                      <a:pt x="1465" y="1041"/>
                      <a:pt x="1396" y="1029"/>
                      <a:pt x="1327" y="1029"/>
                    </a:cubicBezTo>
                    <a:cubicBezTo>
                      <a:pt x="1183" y="1029"/>
                      <a:pt x="1038" y="1085"/>
                      <a:pt x="915" y="1162"/>
                    </a:cubicBezTo>
                    <a:cubicBezTo>
                      <a:pt x="1029" y="728"/>
                      <a:pt x="1440" y="477"/>
                      <a:pt x="1942" y="409"/>
                    </a:cubicBezTo>
                    <a:cubicBezTo>
                      <a:pt x="1982" y="405"/>
                      <a:pt x="2021" y="403"/>
                      <a:pt x="2060" y="403"/>
                    </a:cubicBezTo>
                    <a:cubicBezTo>
                      <a:pt x="2665" y="403"/>
                      <a:pt x="2961" y="903"/>
                      <a:pt x="2832" y="1505"/>
                    </a:cubicBezTo>
                    <a:cubicBezTo>
                      <a:pt x="2792" y="1637"/>
                      <a:pt x="2899" y="1708"/>
                      <a:pt x="3009" y="1708"/>
                    </a:cubicBezTo>
                    <a:cubicBezTo>
                      <a:pt x="3088" y="1708"/>
                      <a:pt x="3169" y="1672"/>
                      <a:pt x="3197" y="1596"/>
                    </a:cubicBezTo>
                    <a:cubicBezTo>
                      <a:pt x="3607" y="457"/>
                      <a:pt x="2921" y="1"/>
                      <a:pt x="2123" y="1"/>
                    </a:cubicBezTo>
                    <a:close/>
                  </a:path>
                </a:pathLst>
              </a:custGeom>
              <a:solidFill>
                <a:srgbClr val="935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5"/>
              <p:cNvSpPr/>
              <p:nvPr/>
            </p:nvSpPr>
            <p:spPr>
              <a:xfrm flipH="1">
                <a:off x="1073603" y="3355133"/>
                <a:ext cx="177078" cy="177089"/>
              </a:xfrm>
              <a:custGeom>
                <a:avLst/>
                <a:gdLst/>
                <a:ahLst/>
                <a:cxnLst/>
                <a:rect l="l" t="t" r="r" b="b"/>
                <a:pathLst>
                  <a:path w="4452" h="4452" extrusionOk="0">
                    <a:moveTo>
                      <a:pt x="2214" y="1"/>
                    </a:moveTo>
                    <a:cubicBezTo>
                      <a:pt x="982" y="1"/>
                      <a:pt x="0" y="982"/>
                      <a:pt x="0" y="2215"/>
                    </a:cubicBezTo>
                    <a:cubicBezTo>
                      <a:pt x="0" y="3447"/>
                      <a:pt x="982" y="4452"/>
                      <a:pt x="2214" y="4452"/>
                    </a:cubicBezTo>
                    <a:cubicBezTo>
                      <a:pt x="3447" y="4452"/>
                      <a:pt x="4451" y="3447"/>
                      <a:pt x="4451" y="2215"/>
                    </a:cubicBezTo>
                    <a:cubicBezTo>
                      <a:pt x="4451" y="982"/>
                      <a:pt x="3447" y="1"/>
                      <a:pt x="2214" y="1"/>
                    </a:cubicBez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5"/>
              <p:cNvSpPr/>
              <p:nvPr/>
            </p:nvSpPr>
            <p:spPr>
              <a:xfrm flipH="1">
                <a:off x="1579302" y="3349683"/>
                <a:ext cx="116262" cy="151672"/>
              </a:xfrm>
              <a:custGeom>
                <a:avLst/>
                <a:gdLst/>
                <a:ahLst/>
                <a:cxnLst/>
                <a:rect l="l" t="t" r="r" b="b"/>
                <a:pathLst>
                  <a:path w="2923" h="3813" extrusionOk="0">
                    <a:moveTo>
                      <a:pt x="708" y="1"/>
                    </a:moveTo>
                    <a:cubicBezTo>
                      <a:pt x="457" y="1"/>
                      <a:pt x="206" y="23"/>
                      <a:pt x="1" y="115"/>
                    </a:cubicBezTo>
                    <a:cubicBezTo>
                      <a:pt x="206" y="1576"/>
                      <a:pt x="754" y="2877"/>
                      <a:pt x="1804" y="3561"/>
                    </a:cubicBezTo>
                    <a:cubicBezTo>
                      <a:pt x="1964" y="3653"/>
                      <a:pt x="2101" y="3744"/>
                      <a:pt x="2261" y="3812"/>
                    </a:cubicBezTo>
                    <a:cubicBezTo>
                      <a:pt x="2671" y="3424"/>
                      <a:pt x="2923" y="2854"/>
                      <a:pt x="2923" y="2215"/>
                    </a:cubicBezTo>
                    <a:cubicBezTo>
                      <a:pt x="2923" y="982"/>
                      <a:pt x="1941" y="1"/>
                      <a:pt x="708" y="1"/>
                    </a:cubicBez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5"/>
              <p:cNvSpPr/>
              <p:nvPr/>
            </p:nvSpPr>
            <p:spPr>
              <a:xfrm flipH="1">
                <a:off x="1387706" y="3407560"/>
                <a:ext cx="77879" cy="49165"/>
              </a:xfrm>
              <a:custGeom>
                <a:avLst/>
                <a:gdLst/>
                <a:ahLst/>
                <a:cxnLst/>
                <a:rect l="l" t="t" r="r" b="b"/>
                <a:pathLst>
                  <a:path w="1958" h="1236" extrusionOk="0">
                    <a:moveTo>
                      <a:pt x="1799" y="0"/>
                    </a:moveTo>
                    <a:cubicBezTo>
                      <a:pt x="1763" y="0"/>
                      <a:pt x="1727" y="16"/>
                      <a:pt x="1706" y="52"/>
                    </a:cubicBezTo>
                    <a:cubicBezTo>
                      <a:pt x="1546" y="326"/>
                      <a:pt x="1363" y="577"/>
                      <a:pt x="1112" y="760"/>
                    </a:cubicBezTo>
                    <a:cubicBezTo>
                      <a:pt x="1008" y="834"/>
                      <a:pt x="914" y="865"/>
                      <a:pt x="827" y="865"/>
                    </a:cubicBezTo>
                    <a:cubicBezTo>
                      <a:pt x="644" y="865"/>
                      <a:pt x="490" y="731"/>
                      <a:pt x="336" y="577"/>
                    </a:cubicBezTo>
                    <a:cubicBezTo>
                      <a:pt x="306" y="547"/>
                      <a:pt x="267" y="535"/>
                      <a:pt x="227" y="535"/>
                    </a:cubicBezTo>
                    <a:cubicBezTo>
                      <a:pt x="116" y="535"/>
                      <a:pt x="1" y="636"/>
                      <a:pt x="85" y="737"/>
                    </a:cubicBezTo>
                    <a:cubicBezTo>
                      <a:pt x="271" y="979"/>
                      <a:pt x="518" y="1236"/>
                      <a:pt x="826" y="1236"/>
                    </a:cubicBezTo>
                    <a:cubicBezTo>
                      <a:pt x="895" y="1236"/>
                      <a:pt x="968" y="1223"/>
                      <a:pt x="1044" y="1193"/>
                    </a:cubicBezTo>
                    <a:cubicBezTo>
                      <a:pt x="1203" y="1148"/>
                      <a:pt x="1318" y="1034"/>
                      <a:pt x="1409" y="897"/>
                    </a:cubicBezTo>
                    <a:cubicBezTo>
                      <a:pt x="1591" y="668"/>
                      <a:pt x="1774" y="417"/>
                      <a:pt x="1911" y="166"/>
                    </a:cubicBezTo>
                    <a:cubicBezTo>
                      <a:pt x="1958" y="73"/>
                      <a:pt x="1877" y="0"/>
                      <a:pt x="1799" y="0"/>
                    </a:cubicBezTo>
                    <a:close/>
                  </a:path>
                </a:pathLst>
              </a:custGeom>
              <a:solidFill>
                <a:srgbClr val="935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5"/>
              <p:cNvSpPr/>
              <p:nvPr/>
            </p:nvSpPr>
            <p:spPr>
              <a:xfrm flipH="1">
                <a:off x="1410855" y="3463447"/>
                <a:ext cx="25933" cy="17025"/>
              </a:xfrm>
              <a:custGeom>
                <a:avLst/>
                <a:gdLst/>
                <a:ahLst/>
                <a:cxnLst/>
                <a:rect l="l" t="t" r="r" b="b"/>
                <a:pathLst>
                  <a:path w="652" h="428" extrusionOk="0">
                    <a:moveTo>
                      <a:pt x="532" y="0"/>
                    </a:moveTo>
                    <a:cubicBezTo>
                      <a:pt x="519" y="0"/>
                      <a:pt x="502" y="5"/>
                      <a:pt x="479" y="17"/>
                    </a:cubicBezTo>
                    <a:cubicBezTo>
                      <a:pt x="274" y="131"/>
                      <a:pt x="0" y="199"/>
                      <a:pt x="0" y="199"/>
                    </a:cubicBezTo>
                    <a:cubicBezTo>
                      <a:pt x="0" y="199"/>
                      <a:pt x="228" y="427"/>
                      <a:pt x="320" y="427"/>
                    </a:cubicBezTo>
                    <a:cubicBezTo>
                      <a:pt x="402" y="427"/>
                      <a:pt x="651" y="0"/>
                      <a:pt x="532" y="0"/>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5"/>
              <p:cNvSpPr/>
              <p:nvPr/>
            </p:nvSpPr>
            <p:spPr>
              <a:xfrm flipH="1">
                <a:off x="1154426" y="3196500"/>
                <a:ext cx="124018" cy="53700"/>
              </a:xfrm>
              <a:custGeom>
                <a:avLst/>
                <a:gdLst/>
                <a:ahLst/>
                <a:cxnLst/>
                <a:rect l="l" t="t" r="r" b="b"/>
                <a:pathLst>
                  <a:path w="3118" h="1350" extrusionOk="0">
                    <a:moveTo>
                      <a:pt x="1095" y="0"/>
                    </a:moveTo>
                    <a:cubicBezTo>
                      <a:pt x="695" y="0"/>
                      <a:pt x="304" y="109"/>
                      <a:pt x="82" y="428"/>
                    </a:cubicBezTo>
                    <a:cubicBezTo>
                      <a:pt x="0" y="551"/>
                      <a:pt x="120" y="637"/>
                      <a:pt x="228" y="637"/>
                    </a:cubicBezTo>
                    <a:cubicBezTo>
                      <a:pt x="241" y="637"/>
                      <a:pt x="253" y="636"/>
                      <a:pt x="265" y="633"/>
                    </a:cubicBezTo>
                    <a:cubicBezTo>
                      <a:pt x="548" y="593"/>
                      <a:pt x="815" y="544"/>
                      <a:pt x="1084" y="544"/>
                    </a:cubicBezTo>
                    <a:cubicBezTo>
                      <a:pt x="1272" y="544"/>
                      <a:pt x="1461" y="568"/>
                      <a:pt x="1657" y="633"/>
                    </a:cubicBezTo>
                    <a:cubicBezTo>
                      <a:pt x="2091" y="770"/>
                      <a:pt x="2182" y="1135"/>
                      <a:pt x="2524" y="1318"/>
                    </a:cubicBezTo>
                    <a:cubicBezTo>
                      <a:pt x="2567" y="1339"/>
                      <a:pt x="2611" y="1349"/>
                      <a:pt x="2654" y="1349"/>
                    </a:cubicBezTo>
                    <a:cubicBezTo>
                      <a:pt x="2749" y="1349"/>
                      <a:pt x="2835" y="1298"/>
                      <a:pt x="2867" y="1204"/>
                    </a:cubicBezTo>
                    <a:cubicBezTo>
                      <a:pt x="3118" y="679"/>
                      <a:pt x="2228" y="200"/>
                      <a:pt x="1840" y="108"/>
                    </a:cubicBezTo>
                    <a:cubicBezTo>
                      <a:pt x="1616" y="46"/>
                      <a:pt x="1353" y="0"/>
                      <a:pt x="1095" y="0"/>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5"/>
              <p:cNvSpPr/>
              <p:nvPr/>
            </p:nvSpPr>
            <p:spPr>
              <a:xfrm flipH="1">
                <a:off x="1578387" y="3207161"/>
                <a:ext cx="84204" cy="32578"/>
              </a:xfrm>
              <a:custGeom>
                <a:avLst/>
                <a:gdLst/>
                <a:ahLst/>
                <a:cxnLst/>
                <a:rect l="l" t="t" r="r" b="b"/>
                <a:pathLst>
                  <a:path w="2117" h="819" extrusionOk="0">
                    <a:moveTo>
                      <a:pt x="1277" y="1"/>
                    </a:moveTo>
                    <a:cubicBezTo>
                      <a:pt x="821" y="1"/>
                      <a:pt x="355" y="246"/>
                      <a:pt x="85" y="616"/>
                    </a:cubicBezTo>
                    <a:cubicBezTo>
                      <a:pt x="1" y="717"/>
                      <a:pt x="128" y="819"/>
                      <a:pt x="237" y="819"/>
                    </a:cubicBezTo>
                    <a:cubicBezTo>
                      <a:pt x="276" y="819"/>
                      <a:pt x="312" y="806"/>
                      <a:pt x="336" y="776"/>
                    </a:cubicBezTo>
                    <a:cubicBezTo>
                      <a:pt x="573" y="539"/>
                      <a:pt x="849" y="417"/>
                      <a:pt x="1138" y="417"/>
                    </a:cubicBezTo>
                    <a:cubicBezTo>
                      <a:pt x="1294" y="417"/>
                      <a:pt x="1454" y="453"/>
                      <a:pt x="1614" y="525"/>
                    </a:cubicBezTo>
                    <a:cubicBezTo>
                      <a:pt x="1703" y="563"/>
                      <a:pt x="1819" y="615"/>
                      <a:pt x="1917" y="615"/>
                    </a:cubicBezTo>
                    <a:cubicBezTo>
                      <a:pt x="1996" y="615"/>
                      <a:pt x="2063" y="581"/>
                      <a:pt x="2094" y="479"/>
                    </a:cubicBezTo>
                    <a:cubicBezTo>
                      <a:pt x="2116" y="411"/>
                      <a:pt x="2094" y="342"/>
                      <a:pt x="2048" y="297"/>
                    </a:cubicBezTo>
                    <a:cubicBezTo>
                      <a:pt x="1824" y="90"/>
                      <a:pt x="1552" y="1"/>
                      <a:pt x="1277" y="1"/>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5"/>
              <p:cNvSpPr/>
              <p:nvPr/>
            </p:nvSpPr>
            <p:spPr>
              <a:xfrm flipH="1">
                <a:off x="1579302" y="3288864"/>
                <a:ext cx="59941" cy="60860"/>
              </a:xfrm>
              <a:custGeom>
                <a:avLst/>
                <a:gdLst/>
                <a:ahLst/>
                <a:cxnLst/>
                <a:rect l="l" t="t" r="r" b="b"/>
                <a:pathLst>
                  <a:path w="1507" h="1530" extrusionOk="0">
                    <a:moveTo>
                      <a:pt x="753" y="0"/>
                    </a:moveTo>
                    <a:cubicBezTo>
                      <a:pt x="342" y="0"/>
                      <a:pt x="0" y="343"/>
                      <a:pt x="0" y="754"/>
                    </a:cubicBezTo>
                    <a:cubicBezTo>
                      <a:pt x="0" y="1187"/>
                      <a:pt x="342" y="1530"/>
                      <a:pt x="753" y="1530"/>
                    </a:cubicBezTo>
                    <a:cubicBezTo>
                      <a:pt x="1164" y="1530"/>
                      <a:pt x="1507" y="1187"/>
                      <a:pt x="1507" y="754"/>
                    </a:cubicBezTo>
                    <a:cubicBezTo>
                      <a:pt x="1507" y="343"/>
                      <a:pt x="1164" y="0"/>
                      <a:pt x="753" y="0"/>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5"/>
              <p:cNvSpPr/>
              <p:nvPr/>
            </p:nvSpPr>
            <p:spPr>
              <a:xfrm flipH="1">
                <a:off x="1619236" y="3299763"/>
                <a:ext cx="15472" cy="14559"/>
              </a:xfrm>
              <a:custGeom>
                <a:avLst/>
                <a:gdLst/>
                <a:ahLst/>
                <a:cxnLst/>
                <a:rect l="l" t="t" r="r" b="b"/>
                <a:pathLst>
                  <a:path w="389" h="366" extrusionOk="0">
                    <a:moveTo>
                      <a:pt x="183" y="0"/>
                    </a:moveTo>
                    <a:cubicBezTo>
                      <a:pt x="69" y="0"/>
                      <a:pt x="0" y="69"/>
                      <a:pt x="0" y="183"/>
                    </a:cubicBezTo>
                    <a:cubicBezTo>
                      <a:pt x="0" y="297"/>
                      <a:pt x="69" y="365"/>
                      <a:pt x="183" y="365"/>
                    </a:cubicBezTo>
                    <a:cubicBezTo>
                      <a:pt x="297" y="365"/>
                      <a:pt x="388" y="297"/>
                      <a:pt x="388" y="183"/>
                    </a:cubicBezTo>
                    <a:cubicBezTo>
                      <a:pt x="388" y="69"/>
                      <a:pt x="297"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5"/>
              <p:cNvSpPr/>
              <p:nvPr/>
            </p:nvSpPr>
            <p:spPr>
              <a:xfrm flipH="1">
                <a:off x="1184376" y="3305212"/>
                <a:ext cx="60856" cy="60860"/>
              </a:xfrm>
              <a:custGeom>
                <a:avLst/>
                <a:gdLst/>
                <a:ahLst/>
                <a:cxnLst/>
                <a:rect l="l" t="t" r="r" b="b"/>
                <a:pathLst>
                  <a:path w="1530" h="1530" extrusionOk="0">
                    <a:moveTo>
                      <a:pt x="776" y="0"/>
                    </a:moveTo>
                    <a:cubicBezTo>
                      <a:pt x="343" y="0"/>
                      <a:pt x="0" y="343"/>
                      <a:pt x="0" y="776"/>
                    </a:cubicBezTo>
                    <a:cubicBezTo>
                      <a:pt x="0" y="1187"/>
                      <a:pt x="343" y="1529"/>
                      <a:pt x="776" y="1529"/>
                    </a:cubicBezTo>
                    <a:cubicBezTo>
                      <a:pt x="1187" y="1529"/>
                      <a:pt x="1530" y="1187"/>
                      <a:pt x="1530" y="776"/>
                    </a:cubicBezTo>
                    <a:cubicBezTo>
                      <a:pt x="1530" y="343"/>
                      <a:pt x="1187" y="0"/>
                      <a:pt x="776" y="0"/>
                    </a:cubicBezTo>
                    <a:close/>
                  </a:path>
                </a:pathLst>
              </a:custGeom>
              <a:solidFill>
                <a:srgbClr val="503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5"/>
              <p:cNvSpPr/>
              <p:nvPr/>
            </p:nvSpPr>
            <p:spPr>
              <a:xfrm flipH="1">
                <a:off x="1229760" y="3318816"/>
                <a:ext cx="15472" cy="15473"/>
              </a:xfrm>
              <a:custGeom>
                <a:avLst/>
                <a:gdLst/>
                <a:ahLst/>
                <a:cxnLst/>
                <a:rect l="l" t="t" r="r" b="b"/>
                <a:pathLst>
                  <a:path w="389" h="389" extrusionOk="0">
                    <a:moveTo>
                      <a:pt x="206" y="1"/>
                    </a:moveTo>
                    <a:cubicBezTo>
                      <a:pt x="92" y="1"/>
                      <a:pt x="0" y="92"/>
                      <a:pt x="0" y="206"/>
                    </a:cubicBezTo>
                    <a:cubicBezTo>
                      <a:pt x="0" y="297"/>
                      <a:pt x="92" y="389"/>
                      <a:pt x="206" y="389"/>
                    </a:cubicBezTo>
                    <a:cubicBezTo>
                      <a:pt x="297" y="389"/>
                      <a:pt x="388" y="297"/>
                      <a:pt x="388" y="206"/>
                    </a:cubicBezTo>
                    <a:cubicBezTo>
                      <a:pt x="388" y="92"/>
                      <a:pt x="297" y="1"/>
                      <a:pt x="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5"/>
              <p:cNvSpPr/>
              <p:nvPr/>
            </p:nvSpPr>
            <p:spPr>
              <a:xfrm flipH="1">
                <a:off x="919276" y="3324266"/>
                <a:ext cx="136229" cy="29992"/>
              </a:xfrm>
              <a:custGeom>
                <a:avLst/>
                <a:gdLst/>
                <a:ahLst/>
                <a:cxnLst/>
                <a:rect l="l" t="t" r="r" b="b"/>
                <a:pathLst>
                  <a:path w="3425" h="754" extrusionOk="0">
                    <a:moveTo>
                      <a:pt x="1" y="1"/>
                    </a:moveTo>
                    <a:lnTo>
                      <a:pt x="161" y="640"/>
                    </a:lnTo>
                    <a:lnTo>
                      <a:pt x="2877" y="754"/>
                    </a:lnTo>
                    <a:lnTo>
                      <a:pt x="3151" y="411"/>
                    </a:lnTo>
                    <a:lnTo>
                      <a:pt x="3425" y="137"/>
                    </a:lnTo>
                    <a:lnTo>
                      <a:pt x="1" y="1"/>
                    </a:ln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5"/>
              <p:cNvSpPr/>
              <p:nvPr/>
            </p:nvSpPr>
            <p:spPr>
              <a:xfrm flipH="1">
                <a:off x="1030924" y="3149046"/>
                <a:ext cx="327786" cy="327806"/>
              </a:xfrm>
              <a:custGeom>
                <a:avLst/>
                <a:gdLst/>
                <a:ahLst/>
                <a:cxnLst/>
                <a:rect l="l" t="t" r="r" b="b"/>
                <a:pathLst>
                  <a:path w="8241" h="8241" extrusionOk="0">
                    <a:moveTo>
                      <a:pt x="4109" y="571"/>
                    </a:moveTo>
                    <a:cubicBezTo>
                      <a:pt x="6072" y="571"/>
                      <a:pt x="7647" y="2169"/>
                      <a:pt x="7647" y="4109"/>
                    </a:cubicBezTo>
                    <a:cubicBezTo>
                      <a:pt x="7647" y="6072"/>
                      <a:pt x="6072" y="7647"/>
                      <a:pt x="4109" y="7647"/>
                    </a:cubicBezTo>
                    <a:cubicBezTo>
                      <a:pt x="2169" y="7647"/>
                      <a:pt x="594" y="6072"/>
                      <a:pt x="594" y="4109"/>
                    </a:cubicBezTo>
                    <a:cubicBezTo>
                      <a:pt x="594" y="2169"/>
                      <a:pt x="2169" y="571"/>
                      <a:pt x="4109" y="571"/>
                    </a:cubicBezTo>
                    <a:close/>
                    <a:moveTo>
                      <a:pt x="4109" y="0"/>
                    </a:moveTo>
                    <a:cubicBezTo>
                      <a:pt x="1849" y="0"/>
                      <a:pt x="0" y="1826"/>
                      <a:pt x="0" y="4109"/>
                    </a:cubicBezTo>
                    <a:cubicBezTo>
                      <a:pt x="0" y="6391"/>
                      <a:pt x="1849" y="8240"/>
                      <a:pt x="4109" y="8240"/>
                    </a:cubicBezTo>
                    <a:cubicBezTo>
                      <a:pt x="6391" y="8240"/>
                      <a:pt x="8240" y="6391"/>
                      <a:pt x="8240" y="4109"/>
                    </a:cubicBezTo>
                    <a:cubicBezTo>
                      <a:pt x="8240" y="1826"/>
                      <a:pt x="6391" y="0"/>
                      <a:pt x="4109"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5"/>
              <p:cNvSpPr/>
              <p:nvPr/>
            </p:nvSpPr>
            <p:spPr>
              <a:xfrm flipH="1">
                <a:off x="1449477" y="3149960"/>
                <a:ext cx="327786" cy="327767"/>
              </a:xfrm>
              <a:custGeom>
                <a:avLst/>
                <a:gdLst/>
                <a:ahLst/>
                <a:cxnLst/>
                <a:rect l="l" t="t" r="r" b="b"/>
                <a:pathLst>
                  <a:path w="8241" h="8240" extrusionOk="0">
                    <a:moveTo>
                      <a:pt x="4132" y="594"/>
                    </a:moveTo>
                    <a:cubicBezTo>
                      <a:pt x="6072" y="594"/>
                      <a:pt x="7647" y="2168"/>
                      <a:pt x="7647" y="4131"/>
                    </a:cubicBezTo>
                    <a:cubicBezTo>
                      <a:pt x="7647" y="6072"/>
                      <a:pt x="6072" y="7647"/>
                      <a:pt x="4132" y="7647"/>
                    </a:cubicBezTo>
                    <a:cubicBezTo>
                      <a:pt x="2169" y="7647"/>
                      <a:pt x="594" y="6072"/>
                      <a:pt x="594" y="4131"/>
                    </a:cubicBezTo>
                    <a:cubicBezTo>
                      <a:pt x="594" y="2168"/>
                      <a:pt x="2169" y="594"/>
                      <a:pt x="4132" y="594"/>
                    </a:cubicBezTo>
                    <a:close/>
                    <a:moveTo>
                      <a:pt x="4132" y="0"/>
                    </a:moveTo>
                    <a:cubicBezTo>
                      <a:pt x="1849" y="0"/>
                      <a:pt x="1" y="1849"/>
                      <a:pt x="1" y="4131"/>
                    </a:cubicBezTo>
                    <a:cubicBezTo>
                      <a:pt x="1" y="6391"/>
                      <a:pt x="1849" y="8240"/>
                      <a:pt x="4132" y="8240"/>
                    </a:cubicBezTo>
                    <a:cubicBezTo>
                      <a:pt x="6392" y="8240"/>
                      <a:pt x="8241" y="6391"/>
                      <a:pt x="8241" y="4131"/>
                    </a:cubicBezTo>
                    <a:cubicBezTo>
                      <a:pt x="8241" y="1849"/>
                      <a:pt x="6392" y="0"/>
                      <a:pt x="4132"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5"/>
              <p:cNvSpPr/>
              <p:nvPr/>
            </p:nvSpPr>
            <p:spPr>
              <a:xfrm flipH="1">
                <a:off x="1327805" y="3276891"/>
                <a:ext cx="148122" cy="55370"/>
              </a:xfrm>
              <a:custGeom>
                <a:avLst/>
                <a:gdLst/>
                <a:ahLst/>
                <a:cxnLst/>
                <a:rect l="l" t="t" r="r" b="b"/>
                <a:pathLst>
                  <a:path w="3724" h="1392" extrusionOk="0">
                    <a:moveTo>
                      <a:pt x="1686" y="1"/>
                    </a:moveTo>
                    <a:cubicBezTo>
                      <a:pt x="1106" y="1"/>
                      <a:pt x="512" y="170"/>
                      <a:pt x="185" y="644"/>
                    </a:cubicBezTo>
                    <a:cubicBezTo>
                      <a:pt x="0" y="913"/>
                      <a:pt x="299" y="1157"/>
                      <a:pt x="569" y="1157"/>
                    </a:cubicBezTo>
                    <a:cubicBezTo>
                      <a:pt x="666" y="1157"/>
                      <a:pt x="758" y="1126"/>
                      <a:pt x="824" y="1055"/>
                    </a:cubicBezTo>
                    <a:cubicBezTo>
                      <a:pt x="1069" y="810"/>
                      <a:pt x="1383" y="717"/>
                      <a:pt x="1709" y="717"/>
                    </a:cubicBezTo>
                    <a:cubicBezTo>
                      <a:pt x="1840" y="717"/>
                      <a:pt x="1972" y="732"/>
                      <a:pt x="2103" y="758"/>
                    </a:cubicBezTo>
                    <a:cubicBezTo>
                      <a:pt x="2491" y="826"/>
                      <a:pt x="2696" y="1100"/>
                      <a:pt x="2970" y="1351"/>
                    </a:cubicBezTo>
                    <a:cubicBezTo>
                      <a:pt x="3006" y="1378"/>
                      <a:pt x="3049" y="1391"/>
                      <a:pt x="3092" y="1391"/>
                    </a:cubicBezTo>
                    <a:cubicBezTo>
                      <a:pt x="3159" y="1391"/>
                      <a:pt x="3225" y="1361"/>
                      <a:pt x="3267" y="1306"/>
                    </a:cubicBezTo>
                    <a:cubicBezTo>
                      <a:pt x="3723" y="803"/>
                      <a:pt x="2787" y="164"/>
                      <a:pt x="2354" y="73"/>
                    </a:cubicBezTo>
                    <a:cubicBezTo>
                      <a:pt x="2145" y="28"/>
                      <a:pt x="1917" y="1"/>
                      <a:pt x="1686"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5"/>
              <p:cNvSpPr/>
              <p:nvPr/>
            </p:nvSpPr>
            <p:spPr>
              <a:xfrm flipH="1">
                <a:off x="1044567" y="3141766"/>
                <a:ext cx="327786" cy="327806"/>
              </a:xfrm>
              <a:custGeom>
                <a:avLst/>
                <a:gdLst/>
                <a:ahLst/>
                <a:cxnLst/>
                <a:rect l="l" t="t" r="r" b="b"/>
                <a:pathLst>
                  <a:path w="8241" h="8241" extrusionOk="0">
                    <a:moveTo>
                      <a:pt x="4109" y="594"/>
                    </a:moveTo>
                    <a:cubicBezTo>
                      <a:pt x="6049" y="594"/>
                      <a:pt x="7647" y="2169"/>
                      <a:pt x="7647" y="4109"/>
                    </a:cubicBezTo>
                    <a:cubicBezTo>
                      <a:pt x="7647" y="6072"/>
                      <a:pt x="6049" y="7647"/>
                      <a:pt x="4109" y="7647"/>
                    </a:cubicBezTo>
                    <a:cubicBezTo>
                      <a:pt x="2169" y="7647"/>
                      <a:pt x="571" y="6072"/>
                      <a:pt x="571" y="4109"/>
                    </a:cubicBezTo>
                    <a:cubicBezTo>
                      <a:pt x="571" y="2169"/>
                      <a:pt x="2169" y="594"/>
                      <a:pt x="4109" y="594"/>
                    </a:cubicBezTo>
                    <a:close/>
                    <a:moveTo>
                      <a:pt x="4109" y="1"/>
                    </a:moveTo>
                    <a:cubicBezTo>
                      <a:pt x="1827" y="1"/>
                      <a:pt x="1" y="1849"/>
                      <a:pt x="1" y="4109"/>
                    </a:cubicBezTo>
                    <a:cubicBezTo>
                      <a:pt x="1" y="6392"/>
                      <a:pt x="1827" y="8241"/>
                      <a:pt x="4109" y="8241"/>
                    </a:cubicBezTo>
                    <a:cubicBezTo>
                      <a:pt x="6392" y="8241"/>
                      <a:pt x="8241" y="6392"/>
                      <a:pt x="8241" y="4109"/>
                    </a:cubicBezTo>
                    <a:cubicBezTo>
                      <a:pt x="8241" y="1849"/>
                      <a:pt x="6392" y="1"/>
                      <a:pt x="4109"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5"/>
              <p:cNvSpPr/>
              <p:nvPr/>
            </p:nvSpPr>
            <p:spPr>
              <a:xfrm flipH="1">
                <a:off x="1463080" y="3142681"/>
                <a:ext cx="327786" cy="328721"/>
              </a:xfrm>
              <a:custGeom>
                <a:avLst/>
                <a:gdLst/>
                <a:ahLst/>
                <a:cxnLst/>
                <a:rect l="l" t="t" r="r" b="b"/>
                <a:pathLst>
                  <a:path w="8241" h="8264" extrusionOk="0">
                    <a:moveTo>
                      <a:pt x="4109" y="594"/>
                    </a:moveTo>
                    <a:cubicBezTo>
                      <a:pt x="6072" y="594"/>
                      <a:pt x="7647" y="2192"/>
                      <a:pt x="7647" y="4132"/>
                    </a:cubicBezTo>
                    <a:cubicBezTo>
                      <a:pt x="7647" y="6072"/>
                      <a:pt x="6072" y="7670"/>
                      <a:pt x="4109" y="7670"/>
                    </a:cubicBezTo>
                    <a:cubicBezTo>
                      <a:pt x="2169" y="7670"/>
                      <a:pt x="594" y="6072"/>
                      <a:pt x="594" y="4132"/>
                    </a:cubicBezTo>
                    <a:cubicBezTo>
                      <a:pt x="594" y="2192"/>
                      <a:pt x="2169" y="594"/>
                      <a:pt x="4109" y="594"/>
                    </a:cubicBezTo>
                    <a:close/>
                    <a:moveTo>
                      <a:pt x="4109" y="0"/>
                    </a:moveTo>
                    <a:cubicBezTo>
                      <a:pt x="1826" y="0"/>
                      <a:pt x="0" y="1849"/>
                      <a:pt x="0" y="4132"/>
                    </a:cubicBezTo>
                    <a:cubicBezTo>
                      <a:pt x="0" y="6414"/>
                      <a:pt x="1826" y="8263"/>
                      <a:pt x="4109" y="8263"/>
                    </a:cubicBezTo>
                    <a:cubicBezTo>
                      <a:pt x="6391" y="8263"/>
                      <a:pt x="8240" y="6414"/>
                      <a:pt x="8240" y="4132"/>
                    </a:cubicBezTo>
                    <a:cubicBezTo>
                      <a:pt x="8240" y="1849"/>
                      <a:pt x="6391" y="0"/>
                      <a:pt x="4109"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5"/>
              <p:cNvSpPr/>
              <p:nvPr/>
            </p:nvSpPr>
            <p:spPr>
              <a:xfrm flipH="1">
                <a:off x="1486706" y="3166269"/>
                <a:ext cx="280573" cy="281505"/>
              </a:xfrm>
              <a:custGeom>
                <a:avLst/>
                <a:gdLst/>
                <a:ahLst/>
                <a:cxnLst/>
                <a:rect l="l" t="t" r="r" b="b"/>
                <a:pathLst>
                  <a:path w="7054" h="7077" extrusionOk="0">
                    <a:moveTo>
                      <a:pt x="3516" y="1"/>
                    </a:moveTo>
                    <a:cubicBezTo>
                      <a:pt x="1576" y="1"/>
                      <a:pt x="1" y="1599"/>
                      <a:pt x="1" y="3539"/>
                    </a:cubicBezTo>
                    <a:cubicBezTo>
                      <a:pt x="1" y="5479"/>
                      <a:pt x="1576" y="7077"/>
                      <a:pt x="3516" y="7077"/>
                    </a:cubicBezTo>
                    <a:cubicBezTo>
                      <a:pt x="5479" y="7077"/>
                      <a:pt x="7054" y="5479"/>
                      <a:pt x="7054" y="3539"/>
                    </a:cubicBezTo>
                    <a:cubicBezTo>
                      <a:pt x="7054" y="1599"/>
                      <a:pt x="5479" y="1"/>
                      <a:pt x="3516" y="1"/>
                    </a:cubicBezTo>
                    <a:close/>
                  </a:path>
                </a:pathLst>
              </a:custGeom>
              <a:solidFill>
                <a:srgbClr val="96D2F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5"/>
              <p:cNvSpPr/>
              <p:nvPr/>
            </p:nvSpPr>
            <p:spPr>
              <a:xfrm flipH="1">
                <a:off x="1341448" y="3270367"/>
                <a:ext cx="148202" cy="54615"/>
              </a:xfrm>
              <a:custGeom>
                <a:avLst/>
                <a:gdLst/>
                <a:ahLst/>
                <a:cxnLst/>
                <a:rect l="l" t="t" r="r" b="b"/>
                <a:pathLst>
                  <a:path w="3726" h="1373" extrusionOk="0">
                    <a:moveTo>
                      <a:pt x="1654" y="0"/>
                    </a:moveTo>
                    <a:cubicBezTo>
                      <a:pt x="1085" y="0"/>
                      <a:pt x="508" y="161"/>
                      <a:pt x="188" y="625"/>
                    </a:cubicBezTo>
                    <a:cubicBezTo>
                      <a:pt x="0" y="898"/>
                      <a:pt x="297" y="1158"/>
                      <a:pt x="573" y="1158"/>
                    </a:cubicBezTo>
                    <a:cubicBezTo>
                      <a:pt x="666" y="1158"/>
                      <a:pt x="758" y="1128"/>
                      <a:pt x="827" y="1059"/>
                    </a:cubicBezTo>
                    <a:cubicBezTo>
                      <a:pt x="1067" y="802"/>
                      <a:pt x="1409" y="712"/>
                      <a:pt x="1758" y="712"/>
                    </a:cubicBezTo>
                    <a:cubicBezTo>
                      <a:pt x="1874" y="712"/>
                      <a:pt x="1991" y="722"/>
                      <a:pt x="2105" y="739"/>
                    </a:cubicBezTo>
                    <a:cubicBezTo>
                      <a:pt x="2493" y="808"/>
                      <a:pt x="2699" y="1082"/>
                      <a:pt x="2973" y="1333"/>
                    </a:cubicBezTo>
                    <a:cubicBezTo>
                      <a:pt x="3009" y="1360"/>
                      <a:pt x="3052" y="1373"/>
                      <a:pt x="3095" y="1373"/>
                    </a:cubicBezTo>
                    <a:cubicBezTo>
                      <a:pt x="3161" y="1373"/>
                      <a:pt x="3228" y="1342"/>
                      <a:pt x="3269" y="1287"/>
                    </a:cubicBezTo>
                    <a:cubicBezTo>
                      <a:pt x="3726" y="808"/>
                      <a:pt x="2767" y="169"/>
                      <a:pt x="2356" y="77"/>
                    </a:cubicBezTo>
                    <a:cubicBezTo>
                      <a:pt x="2138" y="29"/>
                      <a:pt x="1897" y="0"/>
                      <a:pt x="1654" y="0"/>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5"/>
              <p:cNvSpPr/>
              <p:nvPr/>
            </p:nvSpPr>
            <p:spPr>
              <a:xfrm flipH="1">
                <a:off x="907463" y="3313366"/>
                <a:ext cx="142593" cy="27287"/>
              </a:xfrm>
              <a:custGeom>
                <a:avLst/>
                <a:gdLst/>
                <a:ahLst/>
                <a:cxnLst/>
                <a:rect l="l" t="t" r="r" b="b"/>
                <a:pathLst>
                  <a:path w="3585" h="686" extrusionOk="0">
                    <a:moveTo>
                      <a:pt x="115" y="1"/>
                    </a:moveTo>
                    <a:lnTo>
                      <a:pt x="1" y="571"/>
                    </a:lnTo>
                    <a:lnTo>
                      <a:pt x="3014" y="685"/>
                    </a:lnTo>
                    <a:lnTo>
                      <a:pt x="3584" y="138"/>
                    </a:lnTo>
                    <a:lnTo>
                      <a:pt x="115" y="1"/>
                    </a:ln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5"/>
              <p:cNvSpPr/>
              <p:nvPr/>
            </p:nvSpPr>
            <p:spPr>
              <a:xfrm flipH="1">
                <a:off x="1028220" y="3307002"/>
                <a:ext cx="30905" cy="35482"/>
              </a:xfrm>
              <a:custGeom>
                <a:avLst/>
                <a:gdLst/>
                <a:ahLst/>
                <a:cxnLst/>
                <a:rect l="l" t="t" r="r" b="b"/>
                <a:pathLst>
                  <a:path w="777" h="892" extrusionOk="0">
                    <a:moveTo>
                      <a:pt x="388" y="1"/>
                    </a:moveTo>
                    <a:cubicBezTo>
                      <a:pt x="183" y="1"/>
                      <a:pt x="0" y="161"/>
                      <a:pt x="0" y="366"/>
                    </a:cubicBezTo>
                    <a:lnTo>
                      <a:pt x="0" y="503"/>
                    </a:lnTo>
                    <a:cubicBezTo>
                      <a:pt x="0" y="708"/>
                      <a:pt x="183" y="891"/>
                      <a:pt x="388" y="891"/>
                    </a:cubicBezTo>
                    <a:cubicBezTo>
                      <a:pt x="594" y="891"/>
                      <a:pt x="777" y="708"/>
                      <a:pt x="777" y="503"/>
                    </a:cubicBezTo>
                    <a:lnTo>
                      <a:pt x="777" y="366"/>
                    </a:lnTo>
                    <a:cubicBezTo>
                      <a:pt x="777" y="161"/>
                      <a:pt x="594" y="1"/>
                      <a:pt x="388"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5"/>
              <p:cNvSpPr/>
              <p:nvPr/>
            </p:nvSpPr>
            <p:spPr>
              <a:xfrm flipH="1">
                <a:off x="1776308" y="3291568"/>
                <a:ext cx="29990" cy="35442"/>
              </a:xfrm>
              <a:custGeom>
                <a:avLst/>
                <a:gdLst/>
                <a:ahLst/>
                <a:cxnLst/>
                <a:rect l="l" t="t" r="r" b="b"/>
                <a:pathLst>
                  <a:path w="754" h="891" extrusionOk="0">
                    <a:moveTo>
                      <a:pt x="388" y="1"/>
                    </a:moveTo>
                    <a:cubicBezTo>
                      <a:pt x="160" y="1"/>
                      <a:pt x="0" y="183"/>
                      <a:pt x="0" y="389"/>
                    </a:cubicBezTo>
                    <a:lnTo>
                      <a:pt x="0" y="503"/>
                    </a:lnTo>
                    <a:cubicBezTo>
                      <a:pt x="0" y="731"/>
                      <a:pt x="160" y="891"/>
                      <a:pt x="388" y="891"/>
                    </a:cubicBezTo>
                    <a:cubicBezTo>
                      <a:pt x="594" y="891"/>
                      <a:pt x="753" y="731"/>
                      <a:pt x="753" y="503"/>
                    </a:cubicBezTo>
                    <a:lnTo>
                      <a:pt x="753" y="389"/>
                    </a:lnTo>
                    <a:cubicBezTo>
                      <a:pt x="753" y="183"/>
                      <a:pt x="594" y="1"/>
                      <a:pt x="388" y="1"/>
                    </a:cubicBez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5"/>
              <p:cNvSpPr/>
              <p:nvPr/>
            </p:nvSpPr>
            <p:spPr>
              <a:xfrm flipH="1">
                <a:off x="1699144" y="3299763"/>
                <a:ext cx="73584" cy="23628"/>
              </a:xfrm>
              <a:custGeom>
                <a:avLst/>
                <a:gdLst/>
                <a:ahLst/>
                <a:cxnLst/>
                <a:rect l="l" t="t" r="r" b="b"/>
                <a:pathLst>
                  <a:path w="1850" h="594" extrusionOk="0">
                    <a:moveTo>
                      <a:pt x="1" y="0"/>
                    </a:moveTo>
                    <a:lnTo>
                      <a:pt x="1" y="594"/>
                    </a:lnTo>
                    <a:lnTo>
                      <a:pt x="1850" y="594"/>
                    </a:lnTo>
                    <a:lnTo>
                      <a:pt x="1804" y="0"/>
                    </a:lnTo>
                    <a:close/>
                  </a:path>
                </a:pathLst>
              </a:custGeom>
              <a:solidFill>
                <a:srgbClr val="FBC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5"/>
              <p:cNvSpPr/>
              <p:nvPr/>
            </p:nvSpPr>
            <p:spPr>
              <a:xfrm flipH="1">
                <a:off x="1068154" y="3165394"/>
                <a:ext cx="281488" cy="280590"/>
              </a:xfrm>
              <a:custGeom>
                <a:avLst/>
                <a:gdLst/>
                <a:ahLst/>
                <a:cxnLst/>
                <a:rect l="l" t="t" r="r" b="b"/>
                <a:pathLst>
                  <a:path w="7077" h="7054" extrusionOk="0">
                    <a:moveTo>
                      <a:pt x="3538" y="0"/>
                    </a:moveTo>
                    <a:cubicBezTo>
                      <a:pt x="1598" y="0"/>
                      <a:pt x="0" y="1575"/>
                      <a:pt x="0" y="3515"/>
                    </a:cubicBezTo>
                    <a:cubicBezTo>
                      <a:pt x="0" y="5478"/>
                      <a:pt x="1598" y="7053"/>
                      <a:pt x="3538" y="7053"/>
                    </a:cubicBezTo>
                    <a:cubicBezTo>
                      <a:pt x="5478" y="7053"/>
                      <a:pt x="7076" y="5478"/>
                      <a:pt x="7076" y="3515"/>
                    </a:cubicBezTo>
                    <a:cubicBezTo>
                      <a:pt x="7076" y="1575"/>
                      <a:pt x="5478" y="0"/>
                      <a:pt x="3538" y="0"/>
                    </a:cubicBezTo>
                    <a:close/>
                  </a:path>
                </a:pathLst>
              </a:custGeom>
              <a:solidFill>
                <a:srgbClr val="96D2F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5"/>
              <p:cNvSpPr/>
              <p:nvPr/>
            </p:nvSpPr>
            <p:spPr>
              <a:xfrm flipH="1">
                <a:off x="1687132" y="3229356"/>
                <a:ext cx="61055" cy="155411"/>
              </a:xfrm>
              <a:custGeom>
                <a:avLst/>
                <a:gdLst/>
                <a:ahLst/>
                <a:cxnLst/>
                <a:rect l="l" t="t" r="r" b="b"/>
                <a:pathLst>
                  <a:path w="1535" h="3907" extrusionOk="0">
                    <a:moveTo>
                      <a:pt x="1433" y="0"/>
                    </a:moveTo>
                    <a:cubicBezTo>
                      <a:pt x="1419" y="0"/>
                      <a:pt x="1405" y="4"/>
                      <a:pt x="1392" y="13"/>
                    </a:cubicBezTo>
                    <a:cubicBezTo>
                      <a:pt x="730" y="332"/>
                      <a:pt x="320" y="857"/>
                      <a:pt x="160" y="1588"/>
                    </a:cubicBezTo>
                    <a:cubicBezTo>
                      <a:pt x="23" y="2272"/>
                      <a:pt x="0" y="3391"/>
                      <a:pt x="571" y="3870"/>
                    </a:cubicBezTo>
                    <a:cubicBezTo>
                      <a:pt x="602" y="3895"/>
                      <a:pt x="642" y="3906"/>
                      <a:pt x="681" y="3906"/>
                    </a:cubicBezTo>
                    <a:cubicBezTo>
                      <a:pt x="786" y="3906"/>
                      <a:pt x="888" y="3826"/>
                      <a:pt x="822" y="3710"/>
                    </a:cubicBezTo>
                    <a:cubicBezTo>
                      <a:pt x="297" y="2569"/>
                      <a:pt x="297" y="857"/>
                      <a:pt x="1461" y="104"/>
                    </a:cubicBezTo>
                    <a:cubicBezTo>
                      <a:pt x="1535" y="67"/>
                      <a:pt x="1489" y="0"/>
                      <a:pt x="1433" y="0"/>
                    </a:cubicBezTo>
                    <a:close/>
                  </a:path>
                </a:pathLst>
              </a:custGeom>
              <a:solidFill>
                <a:srgbClr val="EE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5"/>
              <p:cNvSpPr/>
              <p:nvPr/>
            </p:nvSpPr>
            <p:spPr>
              <a:xfrm flipH="1">
                <a:off x="1273751" y="3226970"/>
                <a:ext cx="57753" cy="156882"/>
              </a:xfrm>
              <a:custGeom>
                <a:avLst/>
                <a:gdLst/>
                <a:ahLst/>
                <a:cxnLst/>
                <a:rect l="l" t="t" r="r" b="b"/>
                <a:pathLst>
                  <a:path w="1452" h="3944" extrusionOk="0">
                    <a:moveTo>
                      <a:pt x="1325" y="1"/>
                    </a:moveTo>
                    <a:cubicBezTo>
                      <a:pt x="1317" y="1"/>
                      <a:pt x="1309" y="2"/>
                      <a:pt x="1302" y="4"/>
                    </a:cubicBezTo>
                    <a:cubicBezTo>
                      <a:pt x="640" y="369"/>
                      <a:pt x="252" y="917"/>
                      <a:pt x="115" y="1648"/>
                    </a:cubicBezTo>
                    <a:cubicBezTo>
                      <a:pt x="1" y="2332"/>
                      <a:pt x="24" y="3451"/>
                      <a:pt x="594" y="3907"/>
                    </a:cubicBezTo>
                    <a:cubicBezTo>
                      <a:pt x="626" y="3932"/>
                      <a:pt x="665" y="3944"/>
                      <a:pt x="705" y="3944"/>
                    </a:cubicBezTo>
                    <a:cubicBezTo>
                      <a:pt x="811" y="3944"/>
                      <a:pt x="918" y="3864"/>
                      <a:pt x="868" y="3748"/>
                    </a:cubicBezTo>
                    <a:cubicBezTo>
                      <a:pt x="275" y="2629"/>
                      <a:pt x="229" y="917"/>
                      <a:pt x="1370" y="118"/>
                    </a:cubicBezTo>
                    <a:cubicBezTo>
                      <a:pt x="1452" y="78"/>
                      <a:pt x="1388" y="1"/>
                      <a:pt x="1325" y="1"/>
                    </a:cubicBezTo>
                    <a:close/>
                  </a:path>
                </a:pathLst>
              </a:custGeom>
              <a:solidFill>
                <a:srgbClr val="EE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5"/>
              <p:cNvSpPr/>
              <p:nvPr/>
            </p:nvSpPr>
            <p:spPr>
              <a:xfrm flipH="1">
                <a:off x="1447647" y="3341728"/>
                <a:ext cx="60896" cy="62490"/>
              </a:xfrm>
              <a:custGeom>
                <a:avLst/>
                <a:gdLst/>
                <a:ahLst/>
                <a:cxnLst/>
                <a:rect l="l" t="t" r="r" b="b"/>
                <a:pathLst>
                  <a:path w="1531" h="1571" extrusionOk="0">
                    <a:moveTo>
                      <a:pt x="749" y="0"/>
                    </a:moveTo>
                    <a:cubicBezTo>
                      <a:pt x="566" y="0"/>
                      <a:pt x="397" y="33"/>
                      <a:pt x="298" y="132"/>
                    </a:cubicBezTo>
                    <a:cubicBezTo>
                      <a:pt x="1" y="452"/>
                      <a:pt x="1530" y="1570"/>
                      <a:pt x="1530" y="1570"/>
                    </a:cubicBezTo>
                    <a:lnTo>
                      <a:pt x="1530" y="132"/>
                    </a:lnTo>
                    <a:cubicBezTo>
                      <a:pt x="1530" y="132"/>
                      <a:pt x="1114" y="0"/>
                      <a:pt x="749" y="0"/>
                    </a:cubicBezTo>
                    <a:close/>
                  </a:path>
                </a:pathLst>
              </a:custGeom>
              <a:solidFill>
                <a:srgbClr val="B78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5"/>
              <p:cNvSpPr/>
              <p:nvPr/>
            </p:nvSpPr>
            <p:spPr>
              <a:xfrm flipH="1">
                <a:off x="1417696" y="3349405"/>
                <a:ext cx="79948" cy="54813"/>
              </a:xfrm>
              <a:custGeom>
                <a:avLst/>
                <a:gdLst/>
                <a:ahLst/>
                <a:cxnLst/>
                <a:rect l="l" t="t" r="r" b="b"/>
                <a:pathLst>
                  <a:path w="2010" h="1378" extrusionOk="0">
                    <a:moveTo>
                      <a:pt x="104" y="1"/>
                    </a:moveTo>
                    <a:cubicBezTo>
                      <a:pt x="69" y="1"/>
                      <a:pt x="35" y="3"/>
                      <a:pt x="1" y="8"/>
                    </a:cubicBezTo>
                    <a:cubicBezTo>
                      <a:pt x="1" y="8"/>
                      <a:pt x="1" y="327"/>
                      <a:pt x="526" y="761"/>
                    </a:cubicBezTo>
                    <a:cubicBezTo>
                      <a:pt x="1051" y="1217"/>
                      <a:pt x="1325" y="1377"/>
                      <a:pt x="1325" y="1377"/>
                    </a:cubicBezTo>
                    <a:lnTo>
                      <a:pt x="2009" y="1263"/>
                    </a:lnTo>
                    <a:cubicBezTo>
                      <a:pt x="2009" y="1263"/>
                      <a:pt x="937" y="1"/>
                      <a:pt x="104" y="1"/>
                    </a:cubicBezTo>
                    <a:close/>
                  </a:path>
                </a:pathLst>
              </a:custGeom>
              <a:solidFill>
                <a:srgbClr val="9F4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5"/>
              <p:cNvSpPr/>
              <p:nvPr/>
            </p:nvSpPr>
            <p:spPr>
              <a:xfrm flipH="1">
                <a:off x="1432214" y="3311537"/>
                <a:ext cx="15472" cy="38186"/>
              </a:xfrm>
              <a:custGeom>
                <a:avLst/>
                <a:gdLst/>
                <a:ahLst/>
                <a:cxnLst/>
                <a:rect l="l" t="t" r="r" b="b"/>
                <a:pathLst>
                  <a:path w="389" h="960" extrusionOk="0">
                    <a:moveTo>
                      <a:pt x="343" y="1"/>
                    </a:moveTo>
                    <a:lnTo>
                      <a:pt x="114" y="184"/>
                    </a:lnTo>
                    <a:lnTo>
                      <a:pt x="0" y="891"/>
                    </a:lnTo>
                    <a:lnTo>
                      <a:pt x="388" y="960"/>
                    </a:lnTo>
                    <a:lnTo>
                      <a:pt x="343" y="1"/>
                    </a:lnTo>
                    <a:close/>
                  </a:path>
                </a:pathLst>
              </a:custGeom>
              <a:solidFill>
                <a:srgbClr val="EB7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5"/>
              <p:cNvSpPr/>
              <p:nvPr/>
            </p:nvSpPr>
            <p:spPr>
              <a:xfrm flipH="1">
                <a:off x="1378677" y="4169537"/>
                <a:ext cx="157986" cy="52705"/>
              </a:xfrm>
              <a:custGeom>
                <a:avLst/>
                <a:gdLst/>
                <a:ahLst/>
                <a:cxnLst/>
                <a:rect l="l" t="t" r="r" b="b"/>
                <a:pathLst>
                  <a:path w="3972" h="1325" fill="none" extrusionOk="0">
                    <a:moveTo>
                      <a:pt x="3972" y="1"/>
                    </a:moveTo>
                    <a:lnTo>
                      <a:pt x="0" y="1325"/>
                    </a:lnTo>
                  </a:path>
                </a:pathLst>
              </a:custGeom>
              <a:noFill/>
              <a:ln w="6850" cap="rnd" cmpd="sng">
                <a:solidFill>
                  <a:srgbClr val="EB7C9D"/>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theme/theme1.xml><?xml version="1.0" encoding="utf-8"?>
<a:theme xmlns:a="http://schemas.openxmlformats.org/drawingml/2006/main" name="Reading Workshop by Slidesgo">
  <a:themeElements>
    <a:clrScheme name="Simple Light">
      <a:dk1>
        <a:srgbClr val="0C0044"/>
      </a:dk1>
      <a:lt1>
        <a:srgbClr val="FFFFFF"/>
      </a:lt1>
      <a:dk2>
        <a:srgbClr val="1B6480"/>
      </a:dk2>
      <a:lt2>
        <a:srgbClr val="FFFFFF"/>
      </a:lt2>
      <a:accent1>
        <a:srgbClr val="9F4C89"/>
      </a:accent1>
      <a:accent2>
        <a:srgbClr val="58C3C4"/>
      </a:accent2>
      <a:accent3>
        <a:srgbClr val="503156"/>
      </a:accent3>
      <a:accent4>
        <a:srgbClr val="FBCF62"/>
      </a:accent4>
      <a:accent5>
        <a:srgbClr val="424077"/>
      </a:accent5>
      <a:accent6>
        <a:srgbClr val="EB7C9D"/>
      </a:accent6>
      <a:hlink>
        <a:srgbClr val="9F4C8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1860</Words>
  <Application>Microsoft Office PowerPoint</Application>
  <PresentationFormat>On-screen Show (16:9)</PresentationFormat>
  <Paragraphs>244</Paragraphs>
  <Slides>43</Slides>
  <Notes>43</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43</vt:i4>
      </vt:variant>
    </vt:vector>
  </HeadingPairs>
  <TitlesOfParts>
    <vt:vector size="55" baseType="lpstr">
      <vt:lpstr>Proxima Nova</vt:lpstr>
      <vt:lpstr>Didact Gothic</vt:lpstr>
      <vt:lpstr>Roboto Medium</vt:lpstr>
      <vt:lpstr>Proxima Nova Semibold</vt:lpstr>
      <vt:lpstr>Amatic SC</vt:lpstr>
      <vt:lpstr>Arial</vt:lpstr>
      <vt:lpstr>Calibri</vt:lpstr>
      <vt:lpstr>Varela</vt:lpstr>
      <vt:lpstr>Verdana</vt:lpstr>
      <vt:lpstr>Mitr</vt:lpstr>
      <vt:lpstr>Reading Workshop by Slidesgo</vt:lpstr>
      <vt:lpstr>Slidesgo Final Pages</vt:lpstr>
      <vt:lpstr>Rendahnya Tingkat Literasi di Indonesia</vt:lpstr>
      <vt:lpstr>PowerPoint Presentation</vt:lpstr>
      <vt:lpstr>PowerPoint Presentation</vt:lpstr>
      <vt:lpstr>PowerPoint Presentation</vt:lpstr>
      <vt:lpstr>PowerPoint Presentation</vt:lpstr>
      <vt:lpstr>PowerPoint Presentation</vt:lpstr>
      <vt:lpstr>Terima Kasih</vt:lpstr>
      <vt:lpstr>Table of Contents</vt:lpstr>
      <vt:lpstr>Introduction</vt:lpstr>
      <vt:lpstr>Concepts</vt:lpstr>
      <vt:lpstr>What Is This Topic About?</vt:lpstr>
      <vt:lpstr>Features of the Topic</vt:lpstr>
      <vt:lpstr>Examples</vt:lpstr>
      <vt:lpstr>Recommendations</vt:lpstr>
      <vt:lpstr>This Is a Graph</vt:lpstr>
      <vt:lpstr>This Is a Map</vt:lpstr>
      <vt:lpstr>This Is a Table</vt:lpstr>
      <vt:lpstr>A Timeline</vt:lpstr>
      <vt:lpstr>An Infographic</vt:lpstr>
      <vt:lpstr>4,498,300,000</vt:lpstr>
      <vt:lpstr>Name of the Section</vt:lpstr>
      <vt:lpstr>Practical Exercise</vt:lpstr>
      <vt:lpstr>Mockup</vt:lpstr>
      <vt:lpstr>Thanks!</vt:lpstr>
      <vt:lpstr>Alternative Resources</vt:lpstr>
      <vt:lpstr>Instructions for use (free users)</vt:lpstr>
      <vt:lpstr>Instructions for use (premium users)</vt:lpstr>
      <vt:lpstr>Fonts &amp; colors used</vt:lpstr>
      <vt:lpstr>Stories by Freepik</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Rendahnya Tingkat Literasi di Indonesia</dc:title>
  <cp:lastModifiedBy>Muh Azfa</cp:lastModifiedBy>
  <cp:revision>7</cp:revision>
  <dcterms:modified xsi:type="dcterms:W3CDTF">2022-09-19T04:57:04Z</dcterms:modified>
</cp:coreProperties>
</file>